
<file path=[Content_Types].xml><?xml version="1.0" encoding="utf-8"?>
<Types xmlns="http://schemas.openxmlformats.org/package/2006/content-type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29822"/>
  <workbookPr/>
  <mc:AlternateContent xmlns:mc="http://schemas.openxmlformats.org/markup-compatibility/2006">
    <mc:Choice Requires="x15">
      <x15ac:absPath xmlns:x15ac="http://schemas.microsoft.com/office/spreadsheetml/2010/11/ac" url="C:\Users\dmcdonald\Desktop\SV REPORTS_social research reports\"/>
    </mc:Choice>
  </mc:AlternateContent>
  <xr:revisionPtr revIDLastSave="0" documentId="8_{ED4BBCB5-9DFE-471D-AE0D-D1E0042A2D20}" xr6:coauthVersionLast="47" xr6:coauthVersionMax="47" xr10:uidLastSave="{00000000-0000-0000-0000-000000000000}"/>
  <bookViews>
    <workbookView xWindow="-16950" yWindow="-16320" windowWidth="29040" windowHeight="15720" activeTab="3" xr2:uid="{515EE904-CEFD-4FAA-B21A-22588804868B}"/>
  </bookViews>
  <sheets>
    <sheet name="Verbatims" sheetId="2" r:id="rId1"/>
    <sheet name="A10a - large batteries by regio" sheetId="8" r:id="rId2"/>
    <sheet name="A10a - solar farm by region" sheetId="9" r:id="rId3"/>
    <sheet name="A10a - wind turbines by region" sheetId="10" r:id="rId4"/>
    <sheet name="A10a - new energy transmission " sheetId="11" r:id="rId5"/>
    <sheet name="A10a - off-shore wind turbines" sheetId="12" r:id="rId6"/>
    <sheet name="Sheet1" sheetId="1" state="hidden" r:id="rId7"/>
  </sheets>
  <definedNames>
    <definedName name="_xlnm._FilterDatabase" localSheetId="6" hidden="1">Sheet1!$A$1:$BA$1</definedName>
    <definedName name="_xlnm._FilterDatabase" localSheetId="0" hidden="1">Verbatims!$A$1:$AO$2532</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312347" uniqueCount="20813">
  <si>
    <t>Wave. Fieldwork period</t>
  </si>
  <si>
    <t>Gender</t>
  </si>
  <si>
    <t>Age</t>
  </si>
  <si>
    <t>Age Band</t>
  </si>
  <si>
    <t>Life stage</t>
  </si>
  <si>
    <t>Highest level of education</t>
  </si>
  <si>
    <t>Current employment status</t>
  </si>
  <si>
    <t>Household annual income</t>
  </si>
  <si>
    <t>Region</t>
  </si>
  <si>
    <t>Barwon</t>
  </si>
  <si>
    <t>Central Highlands</t>
  </si>
  <si>
    <t>Gippsland</t>
  </si>
  <si>
    <t>Goulburn</t>
  </si>
  <si>
    <t>Great South Coast</t>
  </si>
  <si>
    <t>Loddon Campaspe</t>
  </si>
  <si>
    <t>Mallee</t>
  </si>
  <si>
    <t>Ovens Murray</t>
  </si>
  <si>
    <t>Wimmera Southern Mallee</t>
  </si>
  <si>
    <t>Greater Melbourne: Western Alliance for Greenhouse Action (WAGA)</t>
  </si>
  <si>
    <t>Greater Melbourne: Northern Alliance for Greenhouse Action (NAGA)</t>
  </si>
  <si>
    <t>Greater Melbourne: Eastern Alliance for Greenhouse Action (EAGA)</t>
  </si>
  <si>
    <t>Greater Melbourne: South East Councils Climate Change Alliance (SECCCA)</t>
  </si>
  <si>
    <t>A5. Which of the following best describes your attitude to climate change over the past year?</t>
  </si>
  <si>
    <t xml:space="preserve">A6. What is the main reason for the change in your attitude to climate change? </t>
  </si>
  <si>
    <t>A10a - infrastructure type</t>
  </si>
  <si>
    <t xml:space="preserve">A10a. What is the main reason you do not support {#A10aTEXT} in your local area?  </t>
  </si>
  <si>
    <t xml:space="preserve">H2. How well do you understand the term circular economy and what it means? </t>
  </si>
  <si>
    <t xml:space="preserve">J12B. And is the new heating appliance powered by…? </t>
  </si>
  <si>
    <t>J13. What, if anything, might have encouraged /influenced you to choose electric instead of gas for your new heating appliance?</t>
  </si>
  <si>
    <t xml:space="preserve">J12D. And is the new hot water system powered by…? </t>
  </si>
  <si>
    <t>J14. What, if anything, might have encouraged /influenced you to choose electric instead of gas for your new hot water appliance?</t>
  </si>
  <si>
    <t>J15Sel. CELL QUALIFICATION - J15 - LEAST FILLED SELECTED</t>
  </si>
  <si>
    <t>J15. What are the main reasons you chose a gas appliance for your new {#J15TEXT}?</t>
  </si>
  <si>
    <t>J16Sel. CELL QUALIFICATION - J15 - LEAST FILLED SELECTED</t>
  </si>
  <si>
    <t>J16. What are the main reasons you chose an electric appliance for your new {#J16TEXT}?</t>
  </si>
  <si>
    <t>K6. What, if anything, would you like to see the State government do to help people in Victoria live more sustainably?</t>
  </si>
  <si>
    <t>N1. If your heater needed replacing, what, if anything, would encourage you to change from gas to electric?</t>
  </si>
  <si>
    <t>N2. If your hot water   system needed replacing, what, if anything, would encourage you to change from gas to electric?</t>
  </si>
  <si>
    <t>N6. Please describe your main reason for selecting gas when the annual energy cost is higher relative to electric.</t>
  </si>
  <si>
    <t>N10. Please describe your main reason for selecting gas when the annual energy cost is higher relative to electric.</t>
  </si>
  <si>
    <t>N13. Please describe your main reason for selecting gas when the annual energy cost is higher relative to electric.</t>
  </si>
  <si>
    <t>Woman</t>
  </si>
  <si>
    <t>35-54</t>
  </si>
  <si>
    <t>Older SINKS/DINKS</t>
  </si>
  <si>
    <t>Secondary school – years 10 and above</t>
  </si>
  <si>
    <t>Employed full time</t>
  </si>
  <si>
    <t>$80,000 - $99,999</t>
  </si>
  <si>
    <t>Other area</t>
  </si>
  <si>
    <t>No</t>
  </si>
  <si>
    <t>Yes</t>
  </si>
  <si>
    <t>yes</t>
  </si>
  <si>
    <t>Less concerned</t>
  </si>
  <si>
    <t>i have been doing my own research and im now thinking that climate change is not caused by everyday people but the government changing the climate. i found out about the rain making control act 1967. it outlines how the australian government is polluting our skys to make the weather do what it wants. and countries all over the world are doing it. so this has convinced me is man made weather modification.</t>
  </si>
  <si>
    <t>solar farms</t>
  </si>
  <si>
    <t>i dont want solar farms taking up valuable growing land, and creating an eyesore in our beautiful country areas. we need space for animals and vegetation, no solar panel to waste soil. put them on building in the city, not in our tourist towns that rely on the scenery and open areas.</t>
  </si>
  <si>
    <t>I have some understanding of this term</t>
  </si>
  <si>
    <t>stop any new material being reduced. if manufactures stop making it people cant buy it. people are already doing enough to try and live sustainability as they can, so its time business and government stopped producing more products we dont need. its time to use up what we have through repurposing and recycling.</t>
  </si>
  <si>
    <t>16-34</t>
  </si>
  <si>
    <t>Young SINKS/DINKS</t>
  </si>
  <si>
    <t>Certificate I/II/III/IV</t>
  </si>
  <si>
    <t>Not employed, but looking for work</t>
  </si>
  <si>
    <t>Prefer not to say</t>
  </si>
  <si>
    <t>About the same</t>
  </si>
  <si>
    <t>I’ve heard this term, but do not really understand it</t>
  </si>
  <si>
    <t>Yes to see more plants more places that are accessible to the public</t>
  </si>
  <si>
    <t>55+</t>
  </si>
  <si>
    <t>Empty nester</t>
  </si>
  <si>
    <t>Retired</t>
  </si>
  <si>
    <t>$40,000 - $59,999</t>
  </si>
  <si>
    <t>Cut back immigration...too many people means worse quality of life for everyone.</t>
  </si>
  <si>
    <t>I would change to electric heating if my gas heater was broken anyway</t>
  </si>
  <si>
    <t>Man</t>
  </si>
  <si>
    <t>Older family</t>
  </si>
  <si>
    <t>Diploma / Advanced Diploma</t>
  </si>
  <si>
    <t>$150,000 or more</t>
  </si>
  <si>
    <t>Much more concerned</t>
  </si>
  <si>
    <t>i am worried about all disasters due to climate change more bushfires and more floods make it very important to fix climate change</t>
  </si>
  <si>
    <t>I’ve never heard this term</t>
  </si>
  <si>
    <t>make things cheaper so everyone can afford it</t>
  </si>
  <si>
    <t>Employed part time</t>
  </si>
  <si>
    <t>Capital city</t>
  </si>
  <si>
    <t>Electric</t>
  </si>
  <si>
    <t>heating appliance</t>
  </si>
  <si>
    <t>Government rebates</t>
  </si>
  <si>
    <t>Reduce cost of land, and increase size of house plots so everyone can have a garden</t>
  </si>
  <si>
    <t>Postgraduate Degree or above</t>
  </si>
  <si>
    <t>I  have been reading about climate change and I have noticed the summers are lasting longer, and the winters are drier and warmer. I don't want it to get any worse, which is why i am more concerned about climate change.</t>
  </si>
  <si>
    <t>hot water system</t>
  </si>
  <si>
    <t>I wanted to get rid of gas completely from  my home and the gas hot water system was the last appliance to go.</t>
  </si>
  <si>
    <t>Subsidize batteries for electricity storage, encourage purchase of EV's, encourage people to get rid of old cars etc.</t>
  </si>
  <si>
    <t>$20,000 - $39,999</t>
  </si>
  <si>
    <t>keep the publick more informed about wheather conditions and threats , make more green areas and more facilities for public use to help with outdoor activities</t>
  </si>
  <si>
    <t>Not employed, and not looking for work</t>
  </si>
  <si>
    <t>It's all a scam to promote global socialism, communism through public hysteria</t>
  </si>
  <si>
    <t>off-shore wind turbines</t>
  </si>
  <si>
    <t>They are far more expensive than fossil fuels, vunerable to storm damage, a threat to marine life, a complete waste of money</t>
  </si>
  <si>
    <t>Nothing I can think of</t>
  </si>
  <si>
    <t>I don't like relying on an increasingly unreliable electric grid</t>
  </si>
  <si>
    <t>Bachelor degree</t>
  </si>
  <si>
    <t>$100,000 - $119,999</t>
  </si>
  <si>
    <t>Weather conditions have always gone in a pattern</t>
  </si>
  <si>
    <t>I know a lot about this term</t>
  </si>
  <si>
    <t>Provide more recycling option</t>
  </si>
  <si>
    <t>energy transmission lines</t>
  </si>
  <si>
    <t>It’s a bushfire prone area and the transmission lines will add to the risk</t>
  </si>
  <si>
    <t>Not sure</t>
  </si>
  <si>
    <t>unsure</t>
  </si>
  <si>
    <t>Young family</t>
  </si>
  <si>
    <t>More government rebates</t>
  </si>
  <si>
    <t>A homemaker</t>
  </si>
  <si>
    <t>$60,000 - $79,999</t>
  </si>
  <si>
    <t>Make_x000D_
Sustainable choices cheaper</t>
  </si>
  <si>
    <t>A student</t>
  </si>
  <si>
    <t>$120,000 - $149,999</t>
  </si>
  <si>
    <t>I don’t know enough about them</t>
  </si>
  <si>
    <t>There is nothing that I can think of.</t>
  </si>
  <si>
    <t>More concerned</t>
  </si>
  <si>
    <t>Nothing seems to have changed</t>
  </si>
  <si>
    <t>Provide more education that is easy to access. I found the backyard BirdCount via Instagram but hadn’t heard about it hefore</t>
  </si>
  <si>
    <t>You can physically see it getting worse the fires the floods the weather and nothings being done</t>
  </si>
  <si>
    <t>large batterystorage / rooftop solar</t>
  </si>
  <si>
    <t>It doesn’t work without coal anyways why waste money and time on ridiculous things something needs to be done that will help</t>
  </si>
  <si>
    <t>Reduce the rising cost of living its a joke people have to eat that shouldn’t be a luxury</t>
  </si>
  <si>
    <t>The weather is getting more unpredictable, and the heat from the sun is getting hotter</t>
  </si>
  <si>
    <t>Communicate information being honest and transparent</t>
  </si>
  <si>
    <t>Under $20,000</t>
  </si>
  <si>
    <t>Our weather is already changing we have floods and very hot weather</t>
  </si>
  <si>
    <t>dont know</t>
  </si>
  <si>
    <t>How much it would cost and how effective it would be</t>
  </si>
  <si>
    <t>wind turbines</t>
  </si>
  <si>
    <t>I don't like them and they are really noisy</t>
  </si>
  <si>
    <t>Gas</t>
  </si>
  <si>
    <t>I guess I've always felt gas   was better than electric</t>
  </si>
  <si>
    <t>Being connected to gas it was easier to just replace it</t>
  </si>
  <si>
    <t>The same as the hot water it was easier as we had the gas connections</t>
  </si>
  <si>
    <t>Help the cost of living</t>
  </si>
  <si>
    <t>The cost to replace it</t>
  </si>
  <si>
    <t>Secondary school – years 9 and below</t>
  </si>
  <si>
    <t>I don't know what to believe now</t>
  </si>
  <si>
    <t>I'd prefer independent information from scientists</t>
  </si>
  <si>
    <t>WASTE OF MONEY!</t>
  </si>
  <si>
    <t>STOP THESE RIDICULOUS TAXES SO WE CAN SPEND OUR MONEY INVESTING IN OUT GARDENS</t>
  </si>
  <si>
    <t>I'm ok with each of us having solar with battery storage on our own homes. I do not support acres of solar panels for all and sundry. You want solar, you install it on your house.</t>
  </si>
  <si>
    <t>It's up to each of us, not the govt</t>
  </si>
  <si>
    <t>Self-employed – sole trader</t>
  </si>
  <si>
    <t>Much less concerned</t>
  </si>
  <si>
    <t>Our orbit is an ellipse. Vulcanism and bush FIRES are a constant. It has been way way hotter and much COLDER which is the extinction event. Our population is 8 billion plus and rising. _x000D_
_x000D_
There is a THEORISED 1.8 degree temperature rise by 2100. _x000D_
_x000D_
NO one knows what any of this means. NO ONE PERIOD?</t>
  </si>
  <si>
    <t>You leftist ideologue FREAKS simply do NOT get it period. I overlook the Moorabool Windfarm, I daily witness its Chinese SLAVE produced dark ages windmills barely turning. I also travel to Warrnambool fortnightly passing hundreds of these predominantly INERT monstrosities to my holiday home overlooking Logans whale rearing beach, where you plan to pollute the waters with even more of these whale killing dark ages devices. 
They straight out do NOT work, providing INTERMITTANT power. They are literally SLAVE produced, with ZERO morality in their production. They take up tens of millions of acres of prime producing and natural spaces. To SAFELY dispose of them takes more energy than they produce. Worst of ALL, they have a short lifespan, requiring the whole PROCESS to start over again ENRICHENING a TOTALITARIAN regime who HATES our freedoms, whilst circling our continent with their WARSHIPS. You are undedicated, ideologue  FREAKS period.
IF you really believe a THEORISED 1.8 degree temperature rise by 2100 needs addressing, like the rest of the FIRST world develop nuclear, clean coal/gas or straight out BUILD hydro dams. It has NEVER stopped raining, FREAKS!!!!
Anyway, owning 40% of the world's uranium, we are going nuclear, 100% guaranteed. The question is, under Labor's inept, NON powered plan how GENERATIONALLY broke will we be when this happens?
Best of ALL, when the lights go out Albo and his Labor socialist clown show is gone for literally years. I won't even mention the lithium running out at most in 25 years.</t>
  </si>
  <si>
    <t>Build dams, go NUCLEAR and stop killing our natural environment with Chinese SLAVE produced, environmentally disastrous, INTERMITTENT, land INTENSIVE, short lived dark ages devices. _x000D_
_x000D_
Also stop LYING, you have ZERO idea what a THEORISED 1.8 degree temperature rise by 2100 actually means. NO ONE KNOWS PERIOD, as you pretend with this JOKE of a survey.</t>
  </si>
  <si>
    <t>NOTHING, though it will change when we go NUCLEAR. However, in the interim with this disgrace of a government determined to destroy BASE power load, why would anyone go electric KNOWING there will be blackouts, 100% guaranteed?</t>
  </si>
  <si>
    <t>NOTHING, until we go nuclear, or build more HYDRO dams, clean gas/coal ACTUAL power plants._x000D_
_x000D_
I also really object to the IMMORALITY of Chinese UYGHUR slaves dying to produce our INTERMITTENT, environmentally disastrous NON power devices. Where is the MORALITY????</t>
  </si>
  <si>
    <t>Because with so called renewables prices are going through the roof. Being so short lived, it will also NEVER stop, as we continually replace the ECONOMICALLY disastrous things enrichening a TOTALITARIAN regime that hates the way we live._x000D_
_x000D_
Also they straight out do NOT work, being INTERMITTENT at best. I watch the Moorabool Windfarm NON turning turbines EVERY single day from my back porch.</t>
  </si>
  <si>
    <t>Until we go nuclear, or again start building HYDRO dams and clean coal/gas power plants there will NEVER be enough electricity PERIOD._x000D_
_x000D_
You delusional FREAKS are aware the PRC is powered by Australian COAL, HYDRO and uranium they buy from wherever?</t>
  </si>
  <si>
    <t>Again, with the INTERMITTANT so called renewables the ONLY saving is the FACT they will NOT always work period. _x000D_
_x000D_
Still it is true to say BLACKOUTS save on electricity bills.</t>
  </si>
  <si>
    <t>Wind doesn’t always blow so unreliable. Batteries are polluting and cause environmental mess when finished with them and are toxic to the environment</t>
  </si>
  <si>
    <t>Build more streamline basic infrastructure with a long term plan view instead of the adhoc subdivision approach eg volume builders do not build houses with an east west orientation which is 15% less efficient. Double glassed windows in houses are not mandatory, roads are inefficiently laid out with no forward planning for future volumes</t>
  </si>
  <si>
    <t>Something equally efficient and reliable which prices are not going to go sky high when there is no more gas.</t>
  </si>
  <si>
    <t>If our electricity was state owned</t>
  </si>
  <si>
    <t>Because they will put up the electricity prices to cover cover the rebate given for incentives</t>
  </si>
  <si>
    <t>They government you a incentive to change your electric then screw you on the tariff. Plus electricity is going to go up as soon as everyone is on the grid</t>
  </si>
  <si>
    <t>The same answer as before. The government will screw you on the tariff plus the electricity will go up as soon as everyone is on the grid.</t>
  </si>
  <si>
    <t>Publish and issue long leaflets with ideas and tips of reducing saving around the home</t>
  </si>
  <si>
    <t>The conflicting information</t>
  </si>
  <si>
    <t>Educate</t>
  </si>
  <si>
    <t>I think its time for people to help themselves and achieve  this goal</t>
  </si>
  <si>
    <t>i dont really know</t>
  </si>
  <si>
    <t>More assistance for people like me who subsist on the Old Age Pension, and who don't have the money to d stuff like get off gas, or buy an electric car etc.</t>
  </si>
  <si>
    <t>Serious financial assistance - the Age Pension makes major expenditure like that impossible.</t>
  </si>
  <si>
    <t>Electric would be good as long as it doesn't involve ducting in the ceiling, or RCAC units.  Everyone in the household is AuDHD; we had one RCAC unit put in one room, and had to get it removed!  Also, the house has lots of separate rooms, and has a Heritage overlay, so putting stuff through the walls in impractical._x000D_
We have an Evaporative cooling system which we use maybe 3 or 4 days in the summer - no point in replacing that, works fine.  Need to either get hydronic heating, or work out some way to get the gas furnace for the (underfloor) ducted heating replaced with an electric furnace.  Such things seem to be difficult to find, and have no subsidies etc. anyway.</t>
  </si>
  <si>
    <t>Because we aren’t doing enough, doing some things right but need to do more</t>
  </si>
  <si>
    <t>We have gone all electric when we built our house</t>
  </si>
  <si>
    <t>Give us better rates on our solar panels and help households afford batteries. Encourage more recycling with better insintivrd</t>
  </si>
  <si>
    <t>I do not know.  I do not have a big knowledge on this topic so unable to suggest anything.</t>
  </si>
  <si>
    <t>It would only be if the current system needed to be replaces and the total cost to switch to electric was not too much more than sticking with gas.</t>
  </si>
  <si>
    <t>Again, only if it was cost effective.  We do not have lots of surplus cash to invest into these types of expenses.</t>
  </si>
  <si>
    <t>I don’t feel like it’s going to solve energy problems</t>
  </si>
  <si>
    <t>Nothing, not interested in changing to electric</t>
  </si>
  <si>
    <t>Nothing. Have had electric in the past and we much prefer the gas</t>
  </si>
  <si>
    <t>We wanted to keep the same system but needed old system replaced. We’re happy with gas system</t>
  </si>
  <si>
    <t>Provide more education on sustainability</t>
  </si>
  <si>
    <t>Not interested in changing to electric heating</t>
  </si>
  <si>
    <t>Not interested in changing to electric</t>
  </si>
  <si>
    <t>We have never had any issues running our gas.</t>
  </si>
  <si>
    <t>We find gas runs a lot better</t>
  </si>
  <si>
    <t>We find the efficiency of running gas is worth the price</t>
  </si>
  <si>
    <t>my attitude hasnt really changed. climate change is the most important long term issue facing us</t>
  </si>
  <si>
    <t>give them monetary incentives</t>
  </si>
  <si>
    <t>electric is cleaner than gas</t>
  </si>
  <si>
    <t>Lower costs of doing so</t>
  </si>
  <si>
    <t>Climate change needs to change now cos we are already experiencing weather changes</t>
  </si>
  <si>
    <t>Put out a list of ways to help live more sustainably</t>
  </si>
  <si>
    <t>It’s getting worse</t>
  </si>
  <si>
    <t>I don’t know much about it</t>
  </si>
  <si>
    <t>More funding and incentives</t>
  </si>
  <si>
    <t>there are more natural disasters occurring</t>
  </si>
  <si>
    <t>i live far inland</t>
  </si>
  <si>
    <t>give information on government websites</t>
  </si>
  <si>
    <t>More recycling initiatives</t>
  </si>
  <si>
    <t>Obvious events caused by it</t>
  </si>
  <si>
    <t>They are visually ugly</t>
  </si>
  <si>
    <t>do not know</t>
  </si>
  <si>
    <t>I don’t like that the blades are not recyclable.  I feel they disrupt wildlife.</t>
  </si>
  <si>
    <t>Approach residents in person, phone or email who don’t have solar or who use gas and let them know or walk them through government offers on changing the energy they use.</t>
  </si>
  <si>
    <t>Information on the new system and how much of a price difference in running it would be. Government grants to help cover cost of new system and installation.</t>
  </si>
  <si>
    <t>To make sure the climate change is delayed</t>
  </si>
  <si>
    <t>More support and information</t>
  </si>
  <si>
    <t>i dont know enough about them at the moment to give my support</t>
  </si>
  <si>
    <t>install solar panels on all their public housing properties</t>
  </si>
  <si>
    <t>things have gotten this year, much more intiatives to improve climate change</t>
  </si>
  <si>
    <t>FIRST OF ALL REDUCE COST OF LIVING</t>
  </si>
  <si>
    <t>if electricity bills came down and solar tariffs went up</t>
  </si>
  <si>
    <t>if free service and maintenancefor 2 years at least. rebate for purchasing the unit</t>
  </si>
  <si>
    <t>I think because I've probably researched more about it and understand it.</t>
  </si>
  <si>
    <t>Got rid of all gas. Have a great pump hot water now</t>
  </si>
  <si>
    <t>I think they are doing a great job already</t>
  </si>
  <si>
    <t>It’s a load of rubbish.</t>
  </si>
  <si>
    <t>They are not going to change the climate.</t>
  </si>
  <si>
    <t>The old one was also gas.</t>
  </si>
  <si>
    <t>Leave them alone.</t>
  </si>
  <si>
    <t>the weather changes so much here, hot one day, cold the next</t>
  </si>
  <si>
    <t>they help people grow food and plants</t>
  </si>
  <si>
    <t>Get a realistic plan for coming of fossil fuels. It will take time to create alternative power sources. I think the general public will come on board if the timescale is realistic, and the threat to power shortages is decreased or eliminated.</t>
  </si>
  <si>
    <t>I think if I had to chose, the current looming shortage of gas would push me towards an electric  replacement.</t>
  </si>
  <si>
    <t>Not really too sure</t>
  </si>
  <si>
    <t>Unsure</t>
  </si>
  <si>
    <t>Increased natural disasters that seem to be happening more frequently</t>
  </si>
  <si>
    <t>There was an initiative from the government to upgrsde</t>
  </si>
  <si>
    <t>Provide resources and information on how to do so</t>
  </si>
  <si>
    <t>Provide more information on how to do so and make installation of renewable energy cheaper and allowed for renters</t>
  </si>
  <si>
    <t>Average temperatures are increasing and lead to more natural disasters like fire storms and flooding</t>
  </si>
  <si>
    <t>Provide access to greener spaces, reduce traffic congestion and pollution</t>
  </si>
  <si>
    <t>I have heard that a wind turbine only lasts for about ten years and then they need replacing, also some people claim that it negatively affects their health and it may affect where birds are use to flying.</t>
  </si>
  <si>
    <t>I think it would be excellent if there were more community vegetable gardens or more people growing their own fruit and vegies in their backyard or in pots, as it would help people save money, is great exercise, good for mental health and is a great way to meet new people. Encourage people to grow their own food or encourage people to grow food and share with the community on any small bits of land that are not being used.</t>
  </si>
  <si>
    <t>I think we should keep gas. Also keep more parklands and stop over building in certain areas</t>
  </si>
  <si>
    <t>Increasing awareness and sharing information online that has made me more concerned</t>
  </si>
  <si>
    <t>Offering more products and services that are easy to access and low cost</t>
  </si>
  <si>
    <t>It would appear that last year was the hottest on record, and if we continue that way, we will be doomed.</t>
  </si>
  <si>
    <t>Give all people a 50% refund on all native plants purchased to assist with climate control.</t>
  </si>
  <si>
    <t>I think the climate is changing less rain and more unusual weather eg heavy rain to bad bush fires.</t>
  </si>
  <si>
    <t>well is a heat pump system that uses lees elctric and gas</t>
  </si>
  <si>
    <t>more community garcens or community battery for the house around mite be a good idea.</t>
  </si>
  <si>
    <t>More recycling guaranteed. More plants and gardens on nature strips, educating people more about recycling bins and food waste, reducing power usage</t>
  </si>
  <si>
    <t>Something else</t>
  </si>
  <si>
    <t>because we produce our own electri</t>
  </si>
  <si>
    <t>more recycling and use of things like old tyres etc</t>
  </si>
  <si>
    <t>They should offer better programs for solar</t>
  </si>
  <si>
    <t>Rebates would be helpful</t>
  </si>
  <si>
    <t>Rebates from the government</t>
  </si>
  <si>
    <t>No idea</t>
  </si>
  <si>
    <t>Noticed the change in our weather patterns, and the warmer drier conditions</t>
  </si>
  <si>
    <t>I don’t think there has been enough research in how to handle the turbines that need replacing. They will cause another issue in the future</t>
  </si>
  <si>
    <t>We thought it was the best thing for us.</t>
  </si>
  <si>
    <t>Introduce and advertise more ways to recycle.</t>
  </si>
  <si>
    <t>I think things aren’t being done fast enough to improve the situation</t>
  </si>
  <si>
    <t>More recycling services</t>
  </si>
  <si>
    <t>I dont believe in it.</t>
  </si>
  <si>
    <t>Stop businesses price gouging when there is a government rebate going.</t>
  </si>
  <si>
    <t>A heavily discounted setup and connection fee.</t>
  </si>
  <si>
    <t>Someone paying the bill for me. I see this being to expensive to do.</t>
  </si>
  <si>
    <t>I used to think climate change was just a distant issue, but after the floods last year damaged homes, I realized it's already impacting us directly</t>
  </si>
  <si>
    <t>Switching to an electric heat appliance made sense. It’s better for the environment and pairs well with my rooftop solar panels.</t>
  </si>
  <si>
    <t>I think the State government should make it easier and cheaper for people to live sustainably — like giving more support for solar panels, better public transport, help with energy-efficient homes (especially for renters), and backing local things like repair cafés and gardens. It should be affordable for everyone to make greener choices</t>
  </si>
  <si>
    <t>We have had particularly extreme weather in Victoria in the past year- lots of extreme heat over summer and now it’s nearing mid May and the temperature is still mid 20s most days. We have hardly had any rain. Climate change is impossible to ignore.</t>
  </si>
  <si>
    <t>Provide easily digestible information on how we can live more sustainably, offer incentives for those who adopt the methods</t>
  </si>
  <si>
    <t>Temperatures are rising, this is affecting large parts of Australia right now.</t>
  </si>
  <si>
    <t>Stop all the road building, build many more rail services in rural and city areas. _x000D_
The Suburban Rail Loop is a good start.</t>
  </si>
  <si>
    <t>I believe it is far fetched and climate changes naturally</t>
  </si>
  <si>
    <t>Wind turbines cannot be recycled  and they kill birds</t>
  </si>
  <si>
    <t>I do not know</t>
  </si>
  <si>
    <t>Install solar in every home</t>
  </si>
  <si>
    <t>Sick of it being blamed for everything. Climate change is a natural change wecan do little about. Just a grrens scam.</t>
  </si>
  <si>
    <t>Rebate availability.</t>
  </si>
  <si>
    <t>Nothing. Just run the state and leave me alone.</t>
  </si>
  <si>
    <t>Already on electricity for water heating</t>
  </si>
  <si>
    <t>More information on these things</t>
  </si>
  <si>
    <t>Because it’s my preferred option</t>
  </si>
  <si>
    <t>Primary school</t>
  </si>
  <si>
    <t>Bring costs down</t>
  </si>
  <si>
    <t>Cost of living and other concerns have got in the way</t>
  </si>
  <si>
    <t>Remove gas appliances from Public Housing and put in electric appliances as well as energy efficient reserve cycle heating/cooling in all public housing properties as well as it being made compulsory for the state government to put solar panels and batteries and water tanks into all public housing properties</t>
  </si>
  <si>
    <t>Increase the removal of plastic</t>
  </si>
  <si>
    <t>More extreme weather conditions</t>
  </si>
  <si>
    <t>Trying to convert to all electrical</t>
  </si>
  <si>
    <t>More public transport</t>
  </si>
  <si>
    <t>Ugly</t>
  </si>
  <si>
    <t>Stop advertising it so much it is information overload</t>
  </si>
  <si>
    <t>Nothing, we would not change to electric</t>
  </si>
  <si>
    <t>If there was nothing else available</t>
  </si>
  <si>
    <t>i feel like i’ve just heard more about it in the last year therefore i feel more worried than i ever have in the past</t>
  </si>
  <si>
    <t>talk more about it, people don’t know enough about the damage being caused to the planet, getting people or recognise the damage could promote more people wanting to change their habits and live more sustainably</t>
  </si>
  <si>
    <t>It was recommend to us</t>
  </si>
  <si>
    <t>Have more information available</t>
  </si>
  <si>
    <t>I just feel like there is no point in me worrying. My individual foot print is so small. It's like throwing a bucket of water on a bushfire.</t>
  </si>
  <si>
    <t>It would be an eye-sore in a densely populated suburban area. They are loud and there is no space.</t>
  </si>
  <si>
    <t>Electric is cheaper</t>
  </si>
  <si>
    <t>It was what the plumber suggested, the new norm.</t>
  </si>
  <si>
    <t>My asd child does not like the split cycle on overnight as it's loud. The gas keeps the rooms a steady temperature.</t>
  </si>
  <si>
    <t>It was what was offered to me. Cheaper to run and more efficient</t>
  </si>
  <si>
    <t>Put less pressure on every day people, and more on the big corporations doing the damage</t>
  </si>
  <si>
    <t>Noticed that the weather has changed from when I was a kid</t>
  </si>
  <si>
    <t>More plants that don’t have a strong scent</t>
  </si>
  <si>
    <t>Make supermarkets change their food packaging to be less plastic and provide plastic recycling points which actually recycle the materials</t>
  </si>
  <si>
    <t>I believe they are too expensive to build and to maintain.  In a cost of living crisis and a homelessness crisis I think the money spent on turbines could be better spent.</t>
  </si>
  <si>
    <t>Introduce more frequent train and bus services, so people don't have to drive as much. For example, the Seymour VLine train line could gave another service later at night than the last one at 6pm. Also there could be more daily coach services around Victoria, not just on selected days. _x000D_
Also, the soft plastics recycling program could be restarted. It failed the first time because it wasn't run properly but if it was it would make a big difference.</t>
  </si>
  <si>
    <t>If I knew I would get a continuous supply of instant hot water as I do now I would be willing to consider a  switch. It would also depend on the upfront costs.</t>
  </si>
  <si>
    <t>I dont know to be honest</t>
  </si>
  <si>
    <t>more extreme weather events</t>
  </si>
  <si>
    <t>reverse the nanny state decision that cigarettes only come in 20's now - the increased amount of packaging is ridiculous and a backwards step</t>
  </si>
  <si>
    <t>if it was a cheaper unit, easier to install and was like an instant gas heating system like we have now - efficient and cheap to run for only two of us</t>
  </si>
  <si>
    <t>Disturbance of marine life, ugle views, damage to the ocean floor, limited life of turbines, disturbance for birds and whales from the sound emiiting, and there are better options for energy. Will not lower cost of energy. Too costly to set up. Too much waste from turbines after their use by date.</t>
  </si>
  <si>
    <t>Do something about the soft plastic recyling that used to be done by Redcycle but were forced to close. Since that closed my red bin is more full than before and feel it is so hard to avoid soft plastics. Plastic is a disaster to the enviroment.</t>
  </si>
  <si>
    <t>Absolutely, parents with children's are diffinitely struggling financially because of the high increase of everything.  Particularly the most important and essential thing  we daily requires e.g. food, water, electricity, jobs, petrol,  etc.  If this continues it will diffinitely caused increase of crimes e.g. stealing/robbery, drugs and alcohol, mental illness, increase of health problems, homelessness, violence and abused, etc....</t>
  </si>
  <si>
    <t>I love it when the weather is cool</t>
  </si>
  <si>
    <t>Because i love it and wanted to upgrade</t>
  </si>
  <si>
    <t>Address homelessness ,protect natural environment,support community services,invest in education infrastructure.</t>
  </si>
  <si>
    <t>goverment are working on it</t>
  </si>
  <si>
    <t>na</t>
  </si>
  <si>
    <t>Energy saving</t>
  </si>
  <si>
    <t>Main tain parks/protect drinking water</t>
  </si>
  <si>
    <t>Government help</t>
  </si>
  <si>
    <t>If electricity failure</t>
  </si>
  <si>
    <t>Limited action taken by energy companies</t>
  </si>
  <si>
    <t>Festivals with a focus on sustainability (ie. in Federation Square)</t>
  </si>
  <si>
    <t>I think we have to to save the environment for future generations</t>
  </si>
  <si>
    <t>Just to spend more money on infrastructure for climate change</t>
  </si>
  <si>
    <t>They are ugly</t>
  </si>
  <si>
    <t>Make things more affordable</t>
  </si>
  <si>
    <t>More green areas</t>
  </si>
  <si>
    <t>I think itas a myth</t>
  </si>
  <si>
    <t>There is no need</t>
  </si>
  <si>
    <t>Im not to sure at the minute</t>
  </si>
  <si>
    <t>Nothing at the minute</t>
  </si>
  <si>
    <t>Help with more homes for people and held with the price of leaving</t>
  </si>
  <si>
    <t>Because clonate chnage is beibg caused primarily by our government, chemtrails trying to block out the sun  _x000D_
We are being lied to</t>
  </si>
  <si>
    <t>Stop lying to us. The government's of the world are creating healthvissues. Allowong processesed foods, fluoride in water.</t>
  </si>
  <si>
    <t>Unsure, the syory behind gas that is the current barrative is a lie. _x000D_
For Australians to pay as much gas as they do when it comes from us is ridiculous. _x000D_
I dont trust a full electric house or car</t>
  </si>
  <si>
    <t>Unsure, if power goes out we still need access to hot water so not sure anythibg would encourage me</t>
  </si>
  <si>
    <t>We live in a country environment it has enough high voltage power lines running around it. High voltage transmission lines take up to much land and are cancer causing.</t>
  </si>
  <si>
    <t>Resign they are totally useless and should be jailed for what they are doing to this ONCE great state</t>
  </si>
  <si>
    <t>You can’t do much about it</t>
  </si>
  <si>
    <t>Promote more campaigns</t>
  </si>
  <si>
    <t>I don't want a large battery storage out the front</t>
  </si>
  <si>
    <t>Increased payments so we can sustainably</t>
  </si>
  <si>
    <t>Provide incentives to change houses from gas to electric</t>
  </si>
  <si>
    <t>Stop building houses close together and more green spaces</t>
  </si>
  <si>
    <t>the recent severe weather events</t>
  </si>
  <si>
    <t>cheaper to run and old appliance was very old</t>
  </si>
  <si>
    <t>more rebates for solar power</t>
  </si>
  <si>
    <t>It does not exists</t>
  </si>
  <si>
    <t>Safety situations</t>
  </si>
  <si>
    <t>To spend more on nature and less funding for the LGBT</t>
  </si>
  <si>
    <t>Nothing</t>
  </si>
  <si>
    <t>Happy with the Gas</t>
  </si>
  <si>
    <t>Happy with the gas, and the power costs are to expensive</t>
  </si>
  <si>
    <t>Electric costs are to high to consider and keep going up</t>
  </si>
  <si>
    <t>it is bad and need lot of nice things to help</t>
  </si>
  <si>
    <t>it doesnt work</t>
  </si>
  <si>
    <t>it is nice and warm and fast</t>
  </si>
  <si>
    <t>they can build more solar power energy</t>
  </si>
  <si>
    <t>it is a waste of time and money, it is a natural thing, you cannot stop it</t>
  </si>
  <si>
    <t>dont really know what they do</t>
  </si>
  <si>
    <t>nothing at all</t>
  </si>
  <si>
    <t>it works better , and is cheaper to run</t>
  </si>
  <si>
    <t>nothing, they have more things they should concentrate on</t>
  </si>
  <si>
    <t>More green projects</t>
  </si>
  <si>
    <t>Offer an app or online service that people can use to learn on their own time about these issues.</t>
  </si>
  <si>
    <t>It is changing our weather patterns</t>
  </si>
  <si>
    <t>All good</t>
  </si>
  <si>
    <t>The way the weather is changing</t>
  </si>
  <si>
    <t>Introduce better rebates for cleaner energy</t>
  </si>
  <si>
    <t>Better rebates and discount on power</t>
  </si>
  <si>
    <t>The same as previous question</t>
  </si>
  <si>
    <t>Introduce financial incentives for doing so.</t>
  </si>
  <si>
    <t>Australia is very slow to implement green policies and there is more extreme weather</t>
  </si>
  <si>
    <t>off shore wind turbines are a hinderance to birdlife and cause many deaths of sea birds</t>
  </si>
  <si>
    <t>nothing the state government of Victoria has no money they need to pay down the debt before telling people how to live</t>
  </si>
  <si>
    <t>More concered about climate change</t>
  </si>
  <si>
    <t>Provide more accessible information and incentives to encourage people to live more sustainably</t>
  </si>
  <si>
    <t>Rebates to install solar/batteries</t>
  </si>
  <si>
    <t>Rebates to help with costs</t>
  </si>
  <si>
    <t>rebates to help with costs</t>
  </si>
  <si>
    <t>The problem lies with the people, those who wish to live sustainably, will do so and those who don't care still won't care, no matter what the incentives.</t>
  </si>
  <si>
    <t>The growing use of oils and gas and other bad things for the environment</t>
  </si>
  <si>
    <t>To reduce the use of gas</t>
  </si>
  <si>
    <t>Everyone recommend it</t>
  </si>
  <si>
    <t>They can improve energy deficiency and tackle environmental pollution</t>
  </si>
  <si>
    <t>Small business owner</t>
  </si>
  <si>
    <t>increasing evidence that the pursuit of the dollar is destroying the ability to manage climate.</t>
  </si>
  <si>
    <t>support councils that are trying to fight climate change.</t>
  </si>
  <si>
    <t>The cost economically, environmentally and visually is not worth the benefit</t>
  </si>
  <si>
    <t>Stop wasting money and time on research into green alternatives, focus this money into affordable housing</t>
  </si>
  <si>
    <t>Nothing, we have an instantaneous hot water system which is cost effective</t>
  </si>
  <si>
    <t>I prefer gas. I think it provides a better heat and is instant</t>
  </si>
  <si>
    <t>I disagree with the premise that electricity is cheaper and I fear ‘brownouts’</t>
  </si>
  <si>
    <t>The planet is getting hotter and causing extreme natural disasters and affecting agriculture so price of food goes up.</t>
  </si>
  <si>
    <t>The cost of electric appliances (vs gas) needs to be a lot less. The State government should offer native plants for planting in our gardens for free from Councils instead of charging rate payers for them.  The State Government should again advertise the benefits of installing a water tank (like they did years ago) for those that still do not have a water tank.</t>
  </si>
  <si>
    <t>devastating bushfires, destructive droughts and floods</t>
  </si>
  <si>
    <t>Increase investment in and support for renewable energy projects such as solar and wind energy. Encourage residents and enterprises to install equipment like solar panels and wind turbines through subsidies, preferential policies, etc., so as to increase the proportion of renewable energy in the energy structure.</t>
  </si>
  <si>
    <t>more government incentives</t>
  </si>
  <si>
    <t>cheaper than electricity</t>
  </si>
  <si>
    <t>bigger rebates</t>
  </si>
  <si>
    <t>government incentives</t>
  </si>
  <si>
    <t>bigger government incentives</t>
  </si>
  <si>
    <t>If nothing is done now, there will be no need to worry about anything else because there will be no life left on earth.</t>
  </si>
  <si>
    <t>We have a roof full of solar cells and a home battery and pay very little for power (and get a shit feed in tariff when we put power back into the grid) so decided we could save even more with a solar boosted hot water service.</t>
  </si>
  <si>
    <t>Allow the local Indigenous people to do cool burns of bush rather than the government departments just doing major burnoffs when they decide it suits them. Also consult with local Indigenous people about the correct plantings in streets and open areas and local parks.</t>
  </si>
  <si>
    <t>Introduce a soft plastic recycling scheme</t>
  </si>
  <si>
    <t>Offer more incentives</t>
  </si>
  <si>
    <t>I think the climate moves in 20 year cycles</t>
  </si>
  <si>
    <t>..</t>
  </si>
  <si>
    <t>To help people grow their own food, make it cheaper for people to make their own clothes. Kmart clothes don't fit properly and don't last long._x000D_
Stop online shopping in Australia because online reduces jobs. It's bad for our eyes being online for everything. If we didn't rely on computers, phones we wouldn't need more solar panels or wind turbines to power them same with electric cars</t>
  </si>
  <si>
    <t>Remove gas from the home</t>
  </si>
  <si>
    <t>Increase solar rebate rates for electricity generation</t>
  </si>
  <si>
    <t>I'll give you 3: Wind is intermittent, so not a reliable source of energy, they're noisy, they're a blight on the landscape.</t>
  </si>
  <si>
    <t>Invest in green infrastructure</t>
  </si>
  <si>
    <t>Savings on energy bills</t>
  </si>
  <si>
    <t>because of unusual weather condition</t>
  </si>
  <si>
    <t>introduce renewable energy sources</t>
  </si>
  <si>
    <t>I don’t believe we have enough vacant land to set up wind turbines!</t>
  </si>
  <si>
    <t>To stop using gas!</t>
  </si>
  <si>
    <t>Solar and cheaper electricity.</t>
  </si>
  <si>
    <t>Additional heating/cooling upstairs</t>
  </si>
  <si>
    <t>Jobs and Shopping centres</t>
  </si>
  <si>
    <t>no</t>
  </si>
  <si>
    <t>Easy and fast hot water and is used when needed</t>
  </si>
  <si>
    <t>not enough done about it</t>
  </si>
  <si>
    <t>price</t>
  </si>
  <si>
    <t>cheaper to run</t>
  </si>
  <si>
    <t>Facilitate access to community gardens / more open spaces</t>
  </si>
  <si>
    <t>Cheaper running &amp; upfront cost</t>
  </si>
  <si>
    <t>increasing extremes in weather</t>
  </si>
  <si>
    <t>unsightly, drop in property values</t>
  </si>
  <si>
    <t>provide infrustructures to support the community including large areas of green space and public spaces</t>
  </si>
  <si>
    <t>subsidies, comparable replacement costs with gas appliances</t>
  </si>
  <si>
    <t>comparable cost of replacement and running costs with gas, government subsidy</t>
  </si>
  <si>
    <t>more concerned now because it is affecting the weather in a bad way and more extreme weather</t>
  </si>
  <si>
    <t>reduce waste and provide more facilities to recycle soft plastics (revive the redcycle project please!)</t>
  </si>
  <si>
    <t>electric is cheaper to run so that would motivate me to change to electric</t>
  </si>
  <si>
    <t>We already have transmission lines in our area. We do not want any more</t>
  </si>
  <si>
    <t>Stop taxing us and provide incentives to become more dependent on renewabled</t>
  </si>
  <si>
    <t>fire</t>
  </si>
  <si>
    <t>If you want to make a biased questionaire at lease ensure there are no mistakes in it.</t>
  </si>
  <si>
    <t>I think  we are seeing more significant weather events caused by climate change that are having a massive impact on everyday people and the communities in which we live.</t>
  </si>
  <si>
    <t>more help for renters. i want to live in my sustainable housing, but that is hard when you rent and cannot afford and are not legally allowed to make changes.</t>
  </si>
  <si>
    <t>The frequent occurrence of extreme weather, scientific research revealing hazards, and the popularization of environmental protection publicity have changed people's attitudes towards climate change.</t>
  </si>
  <si>
    <t>Electrical appliances are chosen as the new heating equipment because they heat up quickly, control temperature accurately, are easy to use, and have good safety performance and energy efficiency.</t>
  </si>
  <si>
    <t>It is hoped that the state government will intensify environmental protection publicity, promote green technologies, and provide subsidies to encourage residents to use renewable energy and energy-saving equipment.</t>
  </si>
  <si>
    <t>provide better housing</t>
  </si>
  <si>
    <t>They take up areas that native animals need</t>
  </si>
  <si>
    <t>Stop putting us into more debt from stupid and wasteful spending</t>
  </si>
  <si>
    <t>The media's coverage of climate change is increasing day by day. Reports on extreme weather events such as forest fires and floods have made me realize the urgency of the situation. These vivid reports changed my attitude and made me pay more attention.</t>
  </si>
  <si>
    <t>The reason is energy efficiency. Modern electric heaters are designed to provide sufficient heat while consuming less electricity. This helps me save electricity bills, especially in the cold winter.</t>
  </si>
  <si>
    <t>The state government should increase investment to expand renewable energy infrastructure. This can not only reduce our reliance on fossil fuels, but also create green jobs.</t>
  </si>
  <si>
    <t>It is a suburban area</t>
  </si>
  <si>
    <t>Encourage more ourdoor activities</t>
  </si>
  <si>
    <t>Not sure, depending on the costs</t>
  </si>
  <si>
    <t>Nothing. As gas is more reliable</t>
  </si>
  <si>
    <t>Gas is reliable. Electricity is not reliable as there could be blackouts</t>
  </si>
  <si>
    <t>Gas is reliable.  Electricity could be prone to blackouts</t>
  </si>
  <si>
    <t>Electricity is not reliable</t>
  </si>
  <si>
    <t>Offer changeover from gas to electric for pensioners.</t>
  </si>
  <si>
    <t>Cost reductions/rebates</t>
  </si>
  <si>
    <t>Cost reduction/rebates</t>
  </si>
  <si>
    <t>Provide free sapplings</t>
  </si>
  <si>
    <t>Cheaper price unit</t>
  </si>
  <si>
    <t>Maintain rail projects currently planned or in operation eg SRL</t>
  </si>
  <si>
    <t>I think climate change is a thing but sometimes it gets exaggerated.</t>
  </si>
  <si>
    <t>More schemes to collect bottles</t>
  </si>
  <si>
    <t>Running cost and initial installation cost</t>
  </si>
  <si>
    <t>I don't want anything I'm not familiar with near me</t>
  </si>
  <si>
    <t>Nothing at this stage</t>
  </si>
  <si>
    <t>Climate change is not happening, so I don't have to be concerned about it.</t>
  </si>
  <si>
    <t>Costs too much</t>
  </si>
  <si>
    <t>Pay the debt</t>
  </si>
  <si>
    <t>Nothing, we prefer gas.</t>
  </si>
  <si>
    <t>We prefer Gas.</t>
  </si>
  <si>
    <t>More advertisement on television.</t>
  </si>
  <si>
    <t>Ugly and unnecessary</t>
  </si>
  <si>
    <t>Free solar batteries</t>
  </si>
  <si>
    <t>It has become an industry.</t>
  </si>
  <si>
    <t>They are an eyesore and mot necessary</t>
  </si>
  <si>
    <t>Focus on important issues instead of "woke" issues</t>
  </si>
  <si>
    <t>More green spaces. Less shoe box houses in tiny lands and so overpriced</t>
  </si>
  <si>
    <t>Total costs</t>
  </si>
  <si>
    <t>Provide onshore wind farms</t>
  </si>
  <si>
    <t>Unless we switch to 100% renewable energy sources NOW, we will end up reducing our greenhouse gas emissions too slowly to prevent runaway climate change. This will render most of Australia's coastline (where 87% of us live) not only uninsurable but - even worse - uninhabitable by the end of this century. That is within the lifetime of our grandchildren.</t>
  </si>
  <si>
    <t>I do support them onshore, but not offshore as I fear that their installation there, plus any periodic maintenance, would disrupt local marine animals</t>
  </si>
  <si>
    <t>As my new heat pump is connected to my solar panels and I use most of my hot water between about 11am and 3pm, the required energy should be all or mostly supplied by the sun. I never use my dishwasher, washing machine or shower in conjunction with either of the other 2 items mentioned here.</t>
  </si>
  <si>
    <t>Provide discounted electric cooktops to replace those on gas, as they are now doing for gas hot water services. I would also like to see a container deposit scheme that accepted everything that we have previously been told could be put into our kerbside recycling bins. The current scheme accepts only soft drink / alcohol bottles and cans. I use so few of these that I figured I would at best earn $1 per month!</t>
  </si>
  <si>
    <t>More natural disasters such as cyclones and flooding</t>
  </si>
  <si>
    <t>Help people make the transition buy helping with the cost of converting to renewable alternatives</t>
  </si>
  <si>
    <t>Subsidy to help with the cost of converting</t>
  </si>
  <si>
    <t>It is obvious to everyone that our climate is changing quite dramatically and especially the way it has become warmer and with more catastrophic climate events such as floods, fires, cyclones, hurricanes and extreme heat waves.</t>
  </si>
  <si>
    <t>Initiate more tree planting in suburbs</t>
  </si>
  <si>
    <t>No local areas are suitable for solar farms</t>
  </si>
  <si>
    <t>Provide more scientifically supported information on how to live sustainably</t>
  </si>
  <si>
    <t>Scientific evidence of the effect on climate change.</t>
  </si>
  <si>
    <t>Nothing - gas is the more efficient energy source</t>
  </si>
  <si>
    <t>More efficient</t>
  </si>
  <si>
    <t>Gas is more efficient</t>
  </si>
  <si>
    <t>It's a natural occurance and nothing we do will change anything</t>
  </si>
  <si>
    <t>A waste of money. They consume natural resources to build, can't be recycled, and have to be thrown away in about 15 years after building</t>
  </si>
  <si>
    <t>Lower taxes so we can afford to do this</t>
  </si>
  <si>
    <t>A lot cheaper or free convertion</t>
  </si>
  <si>
    <t>Free changeover</t>
  </si>
  <si>
    <t>There's plenty of gas available if we stop selling it overseas. We are rapidly running out of sufficient generation without any viable replacements being brought on line.</t>
  </si>
  <si>
    <t>For how long will electricity be cheaper as we are not building a reliable supply to compensate for closing down coal fired powerstations.</t>
  </si>
  <si>
    <t>Because their is no such thing at Climate Change. Nothing has changed and it is just a racket that idiots in governments world wide have fallen for based on false science from within the terrorists running the UN WEF and WHO. Real scientist too scared to post an objection as would be ridiculed like idiots such as Chris Bowen a toxic germ of a politician</t>
  </si>
  <si>
    <t>They will cost a fortune and need constand updates and repairs and destroy the oceans around them. Its just a toxic racket and really now need when we have plenty of gas in Bass Strait and on land but the idiots running Victoria have stopped allowing drilling and connecting to the gas grid. Its a bloody disgrace</t>
  </si>
  <si>
    <t>Stop all this climate bulldust. Its a racket. I have seen no changes in 74 years. I will tell you one thing. Severe bushfires are caused by idiot state goverments that have reduce or stopped burn off in fire prone bushland and is a total disgrace and cant blame the climate for that. I was a member of the CFA and refused to go into bush areas due to the amount of trash from trees and in some gullies metres thick. The heat in those fire zones will kill trees as too hot not promot new groth</t>
  </si>
  <si>
    <t>Supposed to be more efficient</t>
  </si>
  <si>
    <t>If recommended by plumber, friends or a rebate or both.</t>
  </si>
  <si>
    <t>Bring down costs</t>
  </si>
  <si>
    <t>A lot is said but seems little is done. Thank goodness the libs didn't get in as they would have taken years to get the nuclear option up. It was a ruse, just to stall climate policy</t>
  </si>
  <si>
    <t>Subsidies for changing gas systems to electrical and roof top solar with batteries</t>
  </si>
  <si>
    <t>Cost and how effective it is. I live in a cold area and it needs to work here</t>
  </si>
  <si>
    <t>See previous answer</t>
  </si>
  <si>
    <t>No rain, seasons out of sequence, bush fires.</t>
  </si>
  <si>
    <t>Stop urban sprawl and more parks and gardens</t>
  </si>
  <si>
    <t>intermittent power production, high cost, looks ugly and limited life span of only around 25 years</t>
  </si>
  <si>
    <t>stop wasting money</t>
  </si>
  <si>
    <t>cheaper purchase price and running costs</t>
  </si>
  <si>
    <t>Hate gas-organised to have no gas at all in  our house</t>
  </si>
  <si>
    <t>Lots more information in community languages/outreach to migrant communities/seniors group_x000D_
Emphasis on teaching kids, so they can take that information home</t>
  </si>
  <si>
    <t>I think they are ugly and all transmission lines should be underground.</t>
  </si>
  <si>
    <t>If the change over is not overly expensive and is of no inconvenience to us.</t>
  </si>
  <si>
    <t>Probably but we will not be changing over unless we really have to. When this happens we will really look into what is the best for us.</t>
  </si>
  <si>
    <t>It is not suitable in a built up area where I live with lots of apartments, homes, schools and shops</t>
  </si>
  <si>
    <t>Educate people and stop the crazy idea of people having to get rid of their gas appliances and changeover to all electric, the cost would be horrific for so many</t>
  </si>
  <si>
    <t>Nothing as I live in an apartment and it would be so costly and difficult to change from gas to electric</t>
  </si>
  <si>
    <t>It is not for me as I live in an apartment and it is calculated different to individual homes</t>
  </si>
  <si>
    <t>It would be so difficult to changeover from gas and electric as it is calculated different in apartment complex so the cost is actually cheaper than electricity</t>
  </si>
  <si>
    <t>Increasing number of extreme weather events</t>
  </si>
  <si>
    <t>We consistently hear more and more about it</t>
  </si>
  <si>
    <t>Nothing. It was urgently needed so we did not think</t>
  </si>
  <si>
    <t>Urgent need</t>
  </si>
  <si>
    <t>Educate, advertising,  show us the benefits</t>
  </si>
  <si>
    <t>It would be determined by the cost but also the time it would take to make the change.</t>
  </si>
  <si>
    <t>A proposal of costs to change but also ongoing.</t>
  </si>
  <si>
    <t>Cost</t>
  </si>
  <si>
    <t>cost of living more important</t>
  </si>
  <si>
    <t>lower costs of green tools</t>
  </si>
  <si>
    <t>They are unsightly, they catch fire, the break down</t>
  </si>
  <si>
    <t>Stop clearing native trees and fix the roads!!!!</t>
  </si>
  <si>
    <t>In addition to the long-accepted reasons I have become concerned with the permanence of food supply. Prolonged drought in Victoria and above average flooding in the North is beginning to affect food supply.</t>
  </si>
  <si>
    <t>Make provision for home renters to participate more in measures to slow climate change</t>
  </si>
  <si>
    <t>The main reason for the change in my attitude towards climate change is that I have witnessed increasingly obvious and direct impacts in my daily life.</t>
  </si>
  <si>
    <t>The local land resources are already limited. Solar power plants require large-scale installation of photovoltaic panels, which will occupy a large amount of land that could otherwise be used for agricultural cultivation or natural ecological protection.</t>
  </si>
  <si>
    <t>Promote new energy vehicles: Encourage residents to purchase new energy vehicles through preferential policies such as purchase subsidies, free parking, and reduced tolls for roads and Bridges. At the same time, accelerate the construction of charging piles in various parts of the city.</t>
  </si>
  <si>
    <t>More financial support for the population to convert to support greenhouse reductions.</t>
  </si>
  <si>
    <t>they are ugly and l don't know they will help as much as the politicians say.</t>
  </si>
  <si>
    <t>make it cheaper to be able to do it.</t>
  </si>
  <si>
    <t>an extremely good price</t>
  </si>
  <si>
    <t>a very good price</t>
  </si>
  <si>
    <t>Gas heating is a better and warmer heat that electric.</t>
  </si>
  <si>
    <t>Gas heating  is better</t>
  </si>
  <si>
    <t>More bright things</t>
  </si>
  <si>
    <t>Cheaper in have it</t>
  </si>
  <si>
    <t>they look terrible and cost a fortune</t>
  </si>
  <si>
    <t>stay out of the way we live our lives</t>
  </si>
  <si>
    <t>government paying for the whole thing</t>
  </si>
  <si>
    <t>changes in weather conditions around the world, more extreme weather</t>
  </si>
  <si>
    <t>more parks and gardens and excercise places</t>
  </si>
  <si>
    <t>Price and efficiency</t>
  </si>
  <si>
    <t>Cost and efficiency are the prime concerns</t>
  </si>
  <si>
    <t>More important issues facing the population at the present time eg cost of living</t>
  </si>
  <si>
    <t>They interfere with agriculture which is an important industry in Australia and the export industry. This bringing economic benefits to the country</t>
  </si>
  <si>
    <t>More reliable and environmentally friendly</t>
  </si>
  <si>
    <t>Provide more financial assistance for house solar panels and batteries.</t>
  </si>
  <si>
    <t>climate is getting warmer</t>
  </si>
  <si>
    <t>reduce road usage and pollution</t>
  </si>
  <si>
    <t>Offer more funds for approved functions in parks etc.</t>
  </si>
  <si>
    <t>If the cost was too high and device outmoded</t>
  </si>
  <si>
    <t>The replacement cost</t>
  </si>
  <si>
    <t>They are an eyesore on what is supposed to be a beautiful environment.  So you are trying to fix one environmental issue by creating two environmental issues.</t>
  </si>
  <si>
    <t>Assist with replacing older appliances that are not environmentally friendly.  Have housing that is more environmentally friendly.</t>
  </si>
  <si>
    <t>If it was cheaper to run and the product was cheaper to buy.</t>
  </si>
  <si>
    <t>Improving infrastructure to make public transport and cycling a better alternative to driving</t>
  </si>
  <si>
    <t>Rebates</t>
  </si>
  <si>
    <t>not sure</t>
  </si>
  <si>
    <t>Quicker move to rebewable energies and reduction use of fossil fuels</t>
  </si>
  <si>
    <t>Because they damage sea life, and are an eye sore.  Also wind turbines have short life spans and then there is a huge amount of junk to get rid of.   They can also kill birds</t>
  </si>
  <si>
    <t>Stop wasting money on huge projects that are sending us into very dangerous levels of debt.</t>
  </si>
  <si>
    <t>We have had a professional come to our home because we were seriously considering electric ducted heating to replace our gas system.    We learned, to our horror, that it would cost around $15,000 but worse still it is impossible unless you have over 1 metre clearance under your house.   Our house is on stumps but does not have that clearance.   Most homes in our street (all about 11 years old) are on slabs so they cannot install electric ducted heating either.  The govt needs to THINK about how impossible it is for some of us to comply with their wishes.    We do have one reverse cycle electric unit where we watch tv but it actually makes me colder!!</t>
  </si>
  <si>
    <t>Nothing - our gas system is wonderfully efficient.   And there is absolutely nowhere we could install a huge electric hot water system - they were ok in the olden days but now homes do not have huge spaces in their rear gardens for these things.</t>
  </si>
  <si>
    <t>As already explained we do not have anywhere to install a huge electric hot water system and our gas system is fantastic (apart from the rising cost of gas being forced on us).   And as already explained it is literally impossible for an electric ducted system to be installed at our house or in almost all the 30 odd houses in our street because most are on slabs</t>
  </si>
  <si>
    <t>Because the gas unit is so efficient, it only works when reqd and takes up almost no space.   We have no where to install an electric hot water system.     And the heating system, as previously explained, cannot be replaced by any electric system currently available</t>
  </si>
  <si>
    <t>Because neither of these electric units can be installed at our property (as already explained)</t>
  </si>
  <si>
    <t>improve housing for renters. Minimum standards eg no mould!</t>
  </si>
  <si>
    <t>Weather patterns</t>
  </si>
  <si>
    <t>The most convenient way for me</t>
  </si>
  <si>
    <t>Proof of what they are actually doing and not saying</t>
  </si>
  <si>
    <t>Cheaper living</t>
  </si>
  <si>
    <t>More extreme weather patterns and natural disasters are happening not just in Australia but worldwide and no-one is doing enough to try at slow or reverse these occurrences.</t>
  </si>
  <si>
    <t>Provide more subsidies to change gas appliances to electric. Too expensive to change them without assistance from the government</t>
  </si>
  <si>
    <t>The electric heating to be more affordable or be subsidized by a government body, otherwise if more expensive will stick to gas.</t>
  </si>
  <si>
    <t>Again for the unit to be more affordable and/or be subsidized so it does not cost an arm and a leg to replace it .</t>
  </si>
  <si>
    <t>Offer assistance</t>
  </si>
  <si>
    <t>An incentive</t>
  </si>
  <si>
    <t>Support</t>
  </si>
  <si>
    <t>I do not believe in climate change.</t>
  </si>
  <si>
    <t>I am happy with the way I live now.</t>
  </si>
  <si>
    <t>The only thing would be the cost.</t>
  </si>
  <si>
    <t>Only the cost.</t>
  </si>
  <si>
    <t>Flooding and high temperatures.</t>
  </si>
  <si>
    <t>Cleaner water and less pollution.</t>
  </si>
  <si>
    <t>I do not want them as it will be far too expensive for most people</t>
  </si>
  <si>
    <t>I cant think of anything</t>
  </si>
  <si>
    <t>The cost</t>
  </si>
  <si>
    <t>I would keep gas if possible, its is cheaper for a pensioner like me</t>
  </si>
  <si>
    <t>I prefer the gas heating as it warms a room much better than an electric heater</t>
  </si>
  <si>
    <t>It was in our unit when we moved in and we have always preferred it. I haven't found it to be a high cost.</t>
  </si>
  <si>
    <t>Government dont do enough so why should we</t>
  </si>
  <si>
    <t>Better heating water and last longer</t>
  </si>
  <si>
    <t>Clean air and natural foods</t>
  </si>
  <si>
    <t>There is no room to safely install large, high voltage energy transmission lines without removing swathes of housing or positioning them in natural green space alongside natural waterways.</t>
  </si>
  <si>
    <t>The availability of instantaneous (rather than storage tank) electric HWS &amp; cheaper cost of quality heat pump electric HWS (the one that was installed at my rental property failed and needed to be replaced in less than 1 year and ended up in landfill....).</t>
  </si>
  <si>
    <t>It provides instantaneous HWS so only provides hot water on demand rather than constantly heating and storing hot water.  It has more than halved my energy usage which is a better saving than quoted by the electric HWS providers (and it was significantly cheaper to purchase).</t>
  </si>
  <si>
    <t>Just a few thoughts to start with - stop wasting taxpayer funds building roads that the community does not want (and that contribute to increased car use and environmental damage), improve the reliability and efficiency of the public transport network, improve health services, slow the move away from gas and coal to renewable energy to ensure that there is sufficient baseload power to enable Victorians to afford to cool their homes during heatwaves and keep warm during cold snaps, revise plans to decimate swathes of natural timber forests to install wind turbines and additional high voltage transmission grids, restore the forestry and timber industry which operated on a 90 year cycle to grow and harvest trees to avoid hardwood being replaced with steel in the construction industry (noting that trees are one of the most efficient and effective means of storing carbon and steel uses more energy and is less carbon neutral to produce), establish a local recycling capability / industry or use the waste to generate energy, better oversight of government funded energy upgrade programs to ensure less rorting and that the installers are reliable and that the quality (durable, efficient, reliable) products that are installed so they don't end up being replaced and in landfill within a year.</t>
  </si>
  <si>
    <t>My heater does need replacing and I would probably install an electric split system heater.</t>
  </si>
  <si>
    <t>Availability of electric instantaneous hot water services that are competitively priced and as efficient and cost effective as gas instantaneous hot water services.</t>
  </si>
  <si>
    <t>waste of land</t>
  </si>
  <si>
    <t>nothing - a single energy source means zero contingency.  Climate change is a political beat up - world wide</t>
  </si>
  <si>
    <t>a straight swap for the old - minimising cost of change</t>
  </si>
  <si>
    <t>i would the state government get out of it - they ar totally incompetent to do anything</t>
  </si>
  <si>
    <t>nothing.  when the out of date power grid fails, i will be left with nothing working in the house</t>
  </si>
  <si>
    <t>nothing - same issue, all eggs in one basket</t>
  </si>
  <si>
    <t>I am not sure that it is??  Ambit statement</t>
  </si>
  <si>
    <t>same issue - same questions, appalling survey component</t>
  </si>
  <si>
    <t>More accessible for everyone</t>
  </si>
  <si>
    <t>Aesthetic reason</t>
  </si>
  <si>
    <t>Lots of schemes and awareness programs around this topic would be good</t>
  </si>
  <si>
    <t>I like gas so won’t change</t>
  </si>
  <si>
    <t>There are much bigger problems in the world than a non existent problem</t>
  </si>
  <si>
    <t>I think it'll be a terrible look for suburban Melbourne</t>
  </si>
  <si>
    <t>Nothing really, just supply solar to everyone at no charge</t>
  </si>
  <si>
    <t>Stick with coal and gas</t>
  </si>
  <si>
    <t>Stay out of our lives!</t>
  </si>
  <si>
    <t>More affordable housing options with green spaces</t>
  </si>
  <si>
    <t>They look ugly</t>
  </si>
  <si>
    <t>Give them a money benefit to help them change over to electricity</t>
  </si>
  <si>
    <t>I'm not really sure. I'm not across what they currently do.</t>
  </si>
  <si>
    <t>Proof that an electric one will be cheaper to run.</t>
  </si>
  <si>
    <t>Proof it would be more cost effective.</t>
  </si>
  <si>
    <t>increase the uptake of renewable energies. subsidised or tax benefits from purchasing renewable energy technologies</t>
  </si>
  <si>
    <t>not enough genuine effort from government, and too much denial resistance and excuses from the right and sky news clowns</t>
  </si>
  <si>
    <t>expand the recycling program, cheaper public transport, invest in more renewable energy sources</t>
  </si>
  <si>
    <t>the price or govt rebate</t>
  </si>
  <si>
    <t>the price and govt rebate</t>
  </si>
  <si>
    <t>Subsidise sustainable living policies to make them more attractive to low-income families.</t>
  </si>
  <si>
    <t>Government cost subsidy</t>
  </si>
  <si>
    <t>It is a reverse cycle air-conditioner and my 21 year old system broke and I needed a new one</t>
  </si>
  <si>
    <t>If you have a health care card, the Government put solar pannels up for free. Not everyone can afford it and not everyone has a house with a roof that will hold the weight of solar panels</t>
  </si>
  <si>
    <t>I think it’s natural weather conditions, I remember when I was 16 Melbourne show day was very warm, some winters warm others very cold. I think it’s people trying ti impose their thoughts on the rest of us or simply trying to verify their work.</t>
  </si>
  <si>
    <t>We don’t need them, they affect stock and take up farming land.</t>
  </si>
  <si>
    <t>Absolutely nothing, enough people will be left without hot water at least we will be able to shower when the electricity grid fails because it’s overloaded</t>
  </si>
  <si>
    <t>It’s fast, heats up a lot quicker than electricity which also saves water usage.</t>
  </si>
  <si>
    <t>Plant more trees they provide shelter for animals and people and produce oxygen.</t>
  </si>
  <si>
    <t>Nothing, gas is cheaper and if you get it serviced regularly creates no health problems. And it’s cheaper to run.</t>
  </si>
  <si>
    <t>I don’t believe electric heaters are cheaper, I’ve known people paying 400.00 a quarter, I don’t pay anything like that with gas.</t>
  </si>
  <si>
    <t>ugly and dont work 24-7 , better with sun and batterys</t>
  </si>
  <si>
    <t>give every house rebate on solar panels and batterys</t>
  </si>
  <si>
    <t>Ugly&amp; i could see them just getting vandalised</t>
  </si>
  <si>
    <t>Its stil gas but apparently has an electric pump or something.</t>
  </si>
  <si>
    <t>Stop wasting rax payers money on crap &amp; put it back into green spacers</t>
  </si>
  <si>
    <t>Only the price of it &amp; the cost of running it</t>
  </si>
  <si>
    <t>It was cheaper</t>
  </si>
  <si>
    <t>Already have underground power cables so transmission lines would not be applicable</t>
  </si>
  <si>
    <t>Education for children and adults via local community and councils</t>
  </si>
  <si>
    <t>A full comprehensive overview at no cost for the change</t>
  </si>
  <si>
    <t>A full comprehensive check at no cost to me</t>
  </si>
  <si>
    <t>I find it more reliable for what I need and if the power went off I would be left with no alternative</t>
  </si>
  <si>
    <t>I actually prefer gas for heating</t>
  </si>
  <si>
    <t>its not happening its just a normal progression over time</t>
  </si>
  <si>
    <t>my other one broke down so had it replaced</t>
  </si>
  <si>
    <t>nothing its all good</t>
  </si>
  <si>
    <t>Because right when it seemed governments local and wider around the globe were accepting the climate and biodiversity emergencies, instead quite a number of countries went to war. Which causes further devastation and destruction to planet and life. Both genocide and ecocide are occurring. Plus the Amazon which is essential as the lungs of the planet is being deforested and burnt. Other pristine forests are also being deforested. We are now going past the point where we can turn this around. Also corporations are finding ways to make profits out of the situation: disaster capitalism. They also continue to produce items in more quantities than can be consumed as well as creating items which should not be created in the first place (eg single use, non durable, "joke", planned obsolescence etc)</t>
  </si>
  <si>
    <t>Monash Council and some other councils are doing a great job with programs such as Growing for Wildlife, but generally I would like to see more councils take this on, it be easier for people to create permaculture community gardens and rewilding.  Less red tape and more support as time is not on our side.I have created permaculture community and private gardens and every single one of them has eventually been removed for one reason or another.  Still trying though! Btw the reason I can't change over from gas is I rent and the owner is not proactive.</t>
  </si>
  <si>
    <t>Improve public transport, banned large "utes" that use fossil fuel and increase solar use on all Government buildings including schools and train stations.</t>
  </si>
  <si>
    <t>There should be another way ,</t>
  </si>
  <si>
    <t>Have smaller markets locally that people can walk to.  Not huge shopping centers that require cars</t>
  </si>
  <si>
    <t>I believe climate change is happenig butover the past year I have begun to relaise it is a comination ofnatiral evernts and man made</t>
  </si>
  <si>
    <t>They are an ugly blotch pf the environmrny</t>
  </si>
  <si>
    <t>Cost and no one offered an electric supply when the old gas cylinder becamce faulty</t>
  </si>
  <si>
    <t>Maninly because IU already have the infrastructure installed it wiuks cost a lot of money to change to electricity</t>
  </si>
  <si>
    <t>Nothing more thatI can think of</t>
  </si>
  <si>
    <t>higher govenr ment subsidies</t>
  </si>
  <si>
    <t>Higher gas subsidies abd subsidt toward ainstalling ectricity to the heater</t>
  </si>
  <si>
    <t>I live in a suburban area. There is no space for solar farms</t>
  </si>
  <si>
    <t>Change to a Liberal Government</t>
  </si>
  <si>
    <t>if it was cheaper to run</t>
  </si>
  <si>
    <t>If it was cheaper to run</t>
  </si>
  <si>
    <t>I would like to see the Victorian government introduce a no interest loan to homeowners and or two long-term renters of rented houses to install solar panels and solar batteries so that they can use less electricity and if done right they won’t need any electricity from the grid, which will allow more electricity to go towards businesses</t>
  </si>
  <si>
    <t>Weather patters are changing a lot</t>
  </si>
  <si>
    <t>Don’t know</t>
  </si>
  <si>
    <t>Good rebate and economical to use</t>
  </si>
  <si>
    <t>Is happening and we can’t change that</t>
  </si>
  <si>
    <t>Better rebates for all</t>
  </si>
  <si>
    <t>Same price or a government rebate</t>
  </si>
  <si>
    <t>Again same price or government rebate</t>
  </si>
  <si>
    <t>Artic melting and American attitude</t>
  </si>
  <si>
    <t>Keep expenses down and add value to the property</t>
  </si>
  <si>
    <t>Support greener power for solar energy in homes and businesses</t>
  </si>
  <si>
    <t>no idea</t>
  </si>
  <si>
    <t>Cheaper electric</t>
  </si>
  <si>
    <t>Cheaper</t>
  </si>
  <si>
    <t>Nothing l can think of</t>
  </si>
  <si>
    <t>The weather has changed very much</t>
  </si>
  <si>
    <t>More iurban garden and parks withore native plants</t>
  </si>
  <si>
    <t>Far more inclement weather situations that effect everyone, i.e. floods, drought, fires that affect food supplies, dealing with health issues relating to hotter weather and deciding the cost of using cooling or heating to help survive, issues that will cause more climate immigration which can cause more stress on better equip countries</t>
  </si>
  <si>
    <t>Stop chopping/trimming so many trees that give shade, coolness, greenery, homes to birds, encourage more homes that still have gardens to grow more edible foods that can be sold or bartered to Co-Ops run by citizens as not for profit companies, encourage people to not drive for a day or two to help with the affects of car emissions, have much lower or free public travel on weekends, have more places to take items for recycling or donations like at shopping centre and make the places very visible, put friendly reminders on utility bills, bank statements or whatever post is received with 'Have you donated or recycled your i.e. batteries, old phones, electrical cords, as opposed to people dumping in the landfill dustbins, as so many times we get to a place and think drat I forgot the old batteries etc...</t>
  </si>
  <si>
    <t>Too many other more important problems</t>
  </si>
  <si>
    <t>they are not good for the environment when you factor in maintenance</t>
  </si>
  <si>
    <t>A tax on unfixable electronics and other items</t>
  </si>
  <si>
    <t>only if it was free</t>
  </si>
  <si>
    <t>In Victoria and Tasmania, gas heating is the only viable heating when it gets below 4 degrees</t>
  </si>
  <si>
    <t>Gas heats much more quickly and is more reliable.</t>
  </si>
  <si>
    <t>Climate change is a psudo-science. It is not based on scientific evidence, rather a political movement to brain-wash people so that certain "Elites" gain control and profit from it. It's evil, hypocritical and disgraceful.</t>
  </si>
  <si>
    <t>Off-shore wind turbines are damaging environment, generating lots of waste and are expensive. It's simply a hoax benefiting certain people but damaging environment.</t>
  </si>
  <si>
    <t>Stop brain-wash people using psudo-science like "Climate Change". Totally scrap any action to reduce carbon-emission. Carbon dioxide is great to our environment. It will not cause "global warming" and we can't live without it.</t>
  </si>
  <si>
    <t>Nothing. Just think when there is power outage. I still can have hot water if I use gas, isn't it?</t>
  </si>
  <si>
    <t>Nothing. Same reason as previous question.</t>
  </si>
  <si>
    <t>Using gas is citizen's right. Gas is a clean energy, and Australia has abundant gas supply. Why does the government force citizens to give up gas and convert to electricity? Conspiracy? Please explain.</t>
  </si>
  <si>
    <t>Same as before. I am suspicious about government's motif behind forcing residents to choose electricity over gas. Why????</t>
  </si>
  <si>
    <t>Same as before. Now I am seriously distrusting my government. What's the motivation behind this?</t>
  </si>
  <si>
    <t>abandon the high rise  solution for housing that ignores elderly and disabled needs and a greater emphasis on social housing</t>
  </si>
  <si>
    <t>I do not user gas for hot water heating</t>
  </si>
  <si>
    <t>Panic around global climate change is becoming more and more tedious.</t>
  </si>
  <si>
    <t>Unsightly and there's no room for them anyway.</t>
  </si>
  <si>
    <t>Stop recycling and incinerate all rubbish to produce electricity.</t>
  </si>
  <si>
    <t>Nothing. Not interested in electric hot water.</t>
  </si>
  <si>
    <t>The assumption is wrong. Gas will always be cheaper than electricity for hot water. Electricity prices are going to increase a lot in future months and years.</t>
  </si>
  <si>
    <t>they would be just way too loud</t>
  </si>
  <si>
    <t>I could not have afforded to change from gas to electric would have cost too much I am lucky to even get my gas hot water replaced I had to borrow money from my son in order to do this</t>
  </si>
  <si>
    <t>Cheaper option</t>
  </si>
  <si>
    <t>Provide households with seeds for home vegetable gardening</t>
  </si>
  <si>
    <t>I would need help with the set up costs which would impact me.</t>
  </si>
  <si>
    <t>Its about the costs of setting it up and how much that would cost as well as the cost of the system</t>
  </si>
  <si>
    <t>It doesnt seem like the weather is changing, its just with social media you hear more about it.</t>
  </si>
  <si>
    <t>We already have wind turbines, i dont believe we need anything else</t>
  </si>
  <si>
    <t>Make it a bit more cheaper</t>
  </si>
  <si>
    <t>I can feel the weather getting a lot hotter in the summertime. The warmth is lasting right into the winter now. This never used to happen.</t>
  </si>
  <si>
    <t>Make products cheaper that I like this. Cheaper to buy in store. Everybody will then buy this.</t>
  </si>
  <si>
    <t>We already have transmission lines in place</t>
  </si>
  <si>
    <t>Gas is a much better option, it should be cheap, but is not because the government wants you to change to expensive energy</t>
  </si>
  <si>
    <t>Instant heat</t>
  </si>
  <si>
    <t>Stop shutting bush areas and shutting the timber industry down which is totally renewable</t>
  </si>
  <si>
    <t>The cost to be covered to change by a subsidy</t>
  </si>
  <si>
    <t>If the cost to change was covered with a subsidy</t>
  </si>
  <si>
    <t>The move towards addressing climate change seems to be very slow. Responses are more reactive than proactive. The message still seems to challenge to ill-informed 'non-believers</t>
  </si>
  <si>
    <t>continue with programmes to make homes energy efficient. Many more building inspectors to inspect all the new high rise apartments being built as well as the new housing in the urban sprawl. Standards for new builds should be very highly geared towards comfort, low energy costs, easy access, more green wedges around houses with eaves and window coverings. Houses should be aligned on the block to benefit from natural light and shelter from summer sun. Full and effective insulation. Also any landlords need to have their property  pass standards before they can rent out their property. All rental should be of a standard that the estate agent would be happy for his mum to live in.</t>
  </si>
  <si>
    <t>More recycling</t>
  </si>
  <si>
    <t>None</t>
  </si>
  <si>
    <t>I don't mind roof stop solar, I have no problem with that.  But large battery storage - that is completely different.  I do not want those around because they aren't safe.  They can cause fires.</t>
  </si>
  <si>
    <t>Reduce the prices of things that can help.</t>
  </si>
  <si>
    <t>Nothing - I have instant hot water so it is more economical to keep it on gas.</t>
  </si>
  <si>
    <t>not enough space</t>
  </si>
  <si>
    <t>educate, educate,educate</t>
  </si>
  <si>
    <t>it is heating and cooling system in one so needs electricity</t>
  </si>
  <si>
    <t>allow work from home more often, more green spaces around buildings</t>
  </si>
  <si>
    <t>Most instances of extreme weather events and more pandemics and immune illnesses</t>
  </si>
  <si>
    <t>more generous rebates and discounts</t>
  </si>
  <si>
    <t>nothing much is being done and its getting worse</t>
  </si>
  <si>
    <t>make sure everyone knows the options they have and making the less carbon footprint things more attractive</t>
  </si>
  <si>
    <t>Not enough being done to stop it</t>
  </si>
  <si>
    <t>We installed a reverse cycle air conditioner for our heating and disconnected the old gas heating system as we wanted to be responsible and address climate change issues within our home.</t>
  </si>
  <si>
    <t>Publicise any relevant ideas, actions and ways to reduce climate change</t>
  </si>
  <si>
    <t>rising temperatures, drough and flooding problems</t>
  </si>
  <si>
    <t>more education about this topic among general population</t>
  </si>
  <si>
    <t>if electric energy  is cheaper than gas</t>
  </si>
  <si>
    <t>gas is much more reliable than electric energy and gas appliances are cheaper than electric</t>
  </si>
  <si>
    <t>The science keeps updating the fact that world governments sitting on their hands has made stopping rises in global warming to 1.5 degrees no longer possible.</t>
  </si>
  <si>
    <t>Change to electric would have been prohibitively expensive due to a lot of extra plumbing. If the cost was lower I would have got it done.</t>
  </si>
  <si>
    <t>I'm 72 and not going to live for ever so went for the cheapest option.</t>
  </si>
  <si>
    <t>stop the spread of housing out to the shithouse where people build big unsustainable houses 50klms out of town and then have to drive for hours to get to town. Build bloody upwards.</t>
  </si>
  <si>
    <t>Cheaper price. To do so now would cost thousands.</t>
  </si>
  <si>
    <t>unpredictable climate ie. colder temps in what is supposed to be autumn in Melb</t>
  </si>
  <si>
    <t>restrict pollution by having less cars on the roads</t>
  </si>
  <si>
    <t>cost comparison</t>
  </si>
  <si>
    <t>Cost savings</t>
  </si>
  <si>
    <t>Nothing - they should focus on other things</t>
  </si>
  <si>
    <t>Government subsidies</t>
  </si>
  <si>
    <t>I would not switch to reverse cycle systems. I would prefer other non-gas options</t>
  </si>
  <si>
    <t>Don't really know what can be done.</t>
  </si>
  <si>
    <t>Unsighty, renders large swathes of arable land useless, put them in Bowens backyard.</t>
  </si>
  <si>
    <t>Stop dictating Woke agendas</t>
  </si>
  <si>
    <t>Cheaper rates</t>
  </si>
  <si>
    <t>Cheaper rates, electricity is too expensive</t>
  </si>
  <si>
    <t>Reduce prices on food</t>
  </si>
  <si>
    <t>I had Electric and changed to Gas</t>
  </si>
  <si>
    <t>nothing ever happens ot updates</t>
  </si>
  <si>
    <t>offer rebates and discounts to encourage more sustainabile living</t>
  </si>
  <si>
    <t>more rebates and guarnteed savings</t>
  </si>
  <si>
    <t>costy</t>
  </si>
  <si>
    <t>the situation is getting worse</t>
  </si>
  <si>
    <t>so i could disconnect from gas</t>
  </si>
  <si>
    <t>provide more solar storage batteries, look at small wind turbines to boost household power</t>
  </si>
  <si>
    <t>The impact of adverse weather events is increasing in severity and our government is not acting fast enough</t>
  </si>
  <si>
    <t>Price</t>
  </si>
  <si>
    <t>Establish a home or community plan</t>
  </si>
  <si>
    <t>Rebates from gov</t>
  </si>
  <si>
    <t>If we don't make changes now we will wreak this planet for everyone</t>
  </si>
  <si>
    <t>Because the heat pump hot water costs me less in power consumption and it was a government incentive to buy it to</t>
  </si>
  <si>
    <t>Make new homes compulsory to have solar and a batteries when new homes are built</t>
  </si>
  <si>
    <t>More awareness and education about sustainability</t>
  </si>
  <si>
    <t>Rebates from government and less labour</t>
  </si>
  <si>
    <t>If it decreases my energy bills</t>
  </si>
  <si>
    <t>These are my reasons: rising on global temperature, extreme weather events, sea level rise,</t>
  </si>
  <si>
    <t>My reasons are comfort, warmth, improve  health, increase productivity</t>
  </si>
  <si>
    <t>Do more to reduce  green house effects</t>
  </si>
  <si>
    <t>Not enough space in suburbia to be practical.</t>
  </si>
  <si>
    <t>Reduce debt!!</t>
  </si>
  <si>
    <t>For hot water I would change without further encouragement, subject to competitive cost._x000D_
For heating it would depend upon cost and how much of the house would be heated simultaneously.</t>
  </si>
  <si>
    <t>Because I can heat the whole house with gas, whereas electric heats a much smaller area i.e. basically only one room.</t>
  </si>
  <si>
    <t>Not happening, all a scam.</t>
  </si>
  <si>
    <t>Plenty already availiable.</t>
  </si>
  <si>
    <t>Reduce costs</t>
  </si>
  <si>
    <t>electric</t>
  </si>
  <si>
    <t>Living in Victoria we wouldn’t get much sunshine in the Winter</t>
  </si>
  <si>
    <t>Xxxx</t>
  </si>
  <si>
    <t>If the cost of the change was subsidised.</t>
  </si>
  <si>
    <t>A subsidy from the government.</t>
  </si>
  <si>
    <t>People in general don’t seem to understand the enormity of the impact of climate change, so little effort is being put in to address this overwhelming issue. There is still huge denial that it is actually happening.</t>
  </si>
  <si>
    <t>Most efficient cost effective, long lasting and suitable for the area.</t>
  </si>
  <si>
    <t>Pro active education programs, re how to reduce waste, introduce soft plastic recycling, increase budget to improve and maintain environments such as our forests._x000D_
All the aspects the survey has covered, such as solar and wind generated power. _x000D_
Along with the move to have the SEC, other utilities should be State owned._x000D_
Invest in sustainable on shore manufacturing, to reduce transport costs and pollution.</t>
  </si>
  <si>
    <t>Guarantee of electricity supply in the hills area. More choice in the type of electric heater that is as good at heating as gas heating.</t>
  </si>
  <si>
    <t>Because I have an older cottage that does not have walls suited to a wall mounted electric heater, there are separate rooms to heat, and a single wall mounted electric heater would be totally useless given the design of my house, and the locale._x000D_
I also do not need a cooling system as my house is managed by passive cooling due to the trees on my property.</t>
  </si>
  <si>
    <t>Weather patterns getting more and more unpredictable</t>
  </si>
  <si>
    <t>Government rebate and switching from gas to electric</t>
  </si>
  <si>
    <t>Work with local businesses to introduce circular economy streams</t>
  </si>
  <si>
    <t>My local area isnt near off shore</t>
  </si>
  <si>
    <t>Create environmental electricity with only environmental power not coal</t>
  </si>
  <si>
    <t>climate change has always been around according to history but maybe man contributes but volcanoes_x000D_
are still there, the universe is still dangerous and moving so anything is still possible so mother nature of _x000D_
earth or the universe will do there things plus mankind.</t>
  </si>
  <si>
    <t>Depends on money but what ever can do when can.</t>
  </si>
  <si>
    <t>It is an eyesore and disfigures the local area - we should have nuclear energy</t>
  </si>
  <si>
    <t>Stop building high rise flats and beautify the city</t>
  </si>
  <si>
    <t>The cost would be the main factor, whether I get it repaired or purchase a new one compared to going electric</t>
  </si>
  <si>
    <t>Gas is always available to heat 5he hot water system compared o electric which very much depends on blackouts</t>
  </si>
  <si>
    <t>Gas is always available, but electricity depends on transmission lines and no black or brown burnouts</t>
  </si>
  <si>
    <t>Gas is always there compared to electricity which is dependent on various elements</t>
  </si>
  <si>
    <t>more green energy</t>
  </si>
  <si>
    <t>the price of the switch</t>
  </si>
  <si>
    <t>the price</t>
  </si>
  <si>
    <t>the price of replacing the ducting</t>
  </si>
  <si>
    <t>old one was not working</t>
  </si>
  <si>
    <t>N/A</t>
  </si>
  <si>
    <t>cost of electric hot water system. installation cost and maintenance cost</t>
  </si>
  <si>
    <t>lower State government debt by reducing spending</t>
  </si>
  <si>
    <t>i would get electricity to replace gas</t>
  </si>
  <si>
    <t>i would replace my gas hot water with electric</t>
  </si>
  <si>
    <t>I think there will be changes in future</t>
  </si>
  <si>
    <t>I dont no  but seems so far away</t>
  </si>
  <si>
    <t>More houses for homeless</t>
  </si>
  <si>
    <t>I can see climate change happing in the weather variations now</t>
  </si>
  <si>
    <t>Give us a list of things we could do to help live more sustainable</t>
  </si>
  <si>
    <t>I can hardly afford to buy any food after my rent and bills are paid so that is my main stress in my life</t>
  </si>
  <si>
    <t>That is destroying the environment to apparently save the environment, I believe we should use nuclear</t>
  </si>
  <si>
    <t>The Victorian state government cannot afford to fix our crumbling and pot holes roads so I don’t think they can afford to do anything to help people live more sustainably</t>
  </si>
  <si>
    <t>Reduce waste and pollution</t>
  </si>
  <si>
    <t>I want to save money</t>
  </si>
  <si>
    <t>It s more efficient</t>
  </si>
  <si>
    <t>More resources involved</t>
  </si>
  <si>
    <t>Put the onus on government and large businesses to make the biggest changes. The general public can't fix these issues on their own</t>
  </si>
  <si>
    <t>Initial cost and ongoing costs</t>
  </si>
  <si>
    <t>The cost of living is too high, too many problems to worry about climate change.</t>
  </si>
  <si>
    <t>The energy bills are already too high, more renewal energy projects will further increase the monthly bills and for so many years we don't see any improvement of energy cost with current ongoing projects. It sounds like a scam now causing hardship to the people.</t>
  </si>
  <si>
    <t>Reduce cost of living</t>
  </si>
  <si>
    <t>Cost of changing</t>
  </si>
  <si>
    <t>Severe weather conditions, fire, drought, rapid changes in temperatures seem to be happening more often.</t>
  </si>
  <si>
    <t>Offer rebates or incentives</t>
  </si>
  <si>
    <t>Due to climate change the weather pattern is changing  drastically, that we can feel the changes due to this</t>
  </si>
  <si>
    <t>More educate to tackle these situations</t>
  </si>
  <si>
    <t>reduce energy bill costs</t>
  </si>
  <si>
    <t>In recent years, my area has experienced more frequent heatwaves and intense rainfall. The heatwaves made daily life uncomfortable and posed risks to the elderly and vulnerable. The heavy rains led to flooding, damaging homes and disrupting local businesses. These real - life impacts made me realize that climate change is not a distant problem but something that directly affects our communities and daily lives. It's crucial that we all take action now.</t>
  </si>
  <si>
    <t>Electric heating equipment does not produce combustion exhaust gas during operation and does not emit pollutants such as carbon dioxide and carbon monoxide like gas heating equipment. It is very friendly to both indoor and outdoor environments.</t>
  </si>
  <si>
    <t>They should invest more in public transportation infrastructure.</t>
  </si>
  <si>
    <t>Was not my decision</t>
  </si>
  <si>
    <t>More education on what we can do.</t>
  </si>
  <si>
    <t>The weather is getting warmer and no rain</t>
  </si>
  <si>
    <t>N/a</t>
  </si>
  <si>
    <t>MAINLY BECAUSE ANTARCTICA HAS GROWN IN ICE COVERAGE BY BILLIONS OF TONS WHICH IT HASN'T DONE FOR MANY DECADES.</t>
  </si>
  <si>
    <t>BECAUSE WE DON'T HAVE THE ROOM FOR A SOLAR FARM IN OUR LOCAL AREA.</t>
  </si>
  <si>
    <t>I HAVE NO IDEA BESIDE WE ARE IN SO MUCH DEBT THEY DON'T NEED TO DO ANYTHING.</t>
  </si>
  <si>
    <t>A VERY GOOD DISCOUNT BECAUSE ELECTRICITY IS SO DEAR.</t>
  </si>
  <si>
    <t>IF I COULD GET A GOOD DISCOUNT IN THE PURCHASE PRICE AS ELECTRICITY IS SO EXPENSIVE.</t>
  </si>
  <si>
    <t>provide more switching to solar rebates and incentivize local production of evs.</t>
  </si>
  <si>
    <t>cheaper electricity bill will be helpful.</t>
  </si>
  <si>
    <t>the climatic conditions of the planet are becomings worse</t>
  </si>
  <si>
    <t>subsidise renewables</t>
  </si>
  <si>
    <t>Run tv programs on those topics</t>
  </si>
  <si>
    <t>Lead by example and increased education</t>
  </si>
  <si>
    <t>Discounted system, government incentives</t>
  </si>
  <si>
    <t>One planet that we need to live in, as it will b to late when the planet destroys itself &amp; kills the human disease.</t>
  </si>
  <si>
    <t>They dont work, not that much energy generated for what they cost &amp; space they take upo, over population is the main factor</t>
  </si>
  <si>
    <t>Stop actively causing disasters &amp; polluting the air, water &amp; soil</t>
  </si>
  <si>
    <t>Quality, prices with durability</t>
  </si>
  <si>
    <t>Education and information</t>
  </si>
  <si>
    <t>It’s a built up residential area and there is no space</t>
  </si>
  <si>
    <t>More education and publicity</t>
  </si>
  <si>
    <t>Government rebate scheme</t>
  </si>
  <si>
    <t>More subsidies</t>
  </si>
  <si>
    <t>it's all bullshit</t>
  </si>
  <si>
    <t>they are useless, kill animals and birds and are crap</t>
  </si>
  <si>
    <t>Bugger off labor and greens. Climate change is crap! Stop taxing us!!!</t>
  </si>
  <si>
    <t>dont believe in climate change and nothing has changed over the last year</t>
  </si>
  <si>
    <t>we live in a built up area in the suburbs and solar farms would not fit in to our area</t>
  </si>
  <si>
    <t>dont build mega high buildings for housing instead try and get people to live in  outer suburbs with gardens around their houses, now that many people work from home.</t>
  </si>
  <si>
    <t>cheaper costs for electric</t>
  </si>
  <si>
    <t>NOT SURE</t>
  </si>
  <si>
    <t>WOULD DEPEND ON COST</t>
  </si>
  <si>
    <t>WOULD DEPEND ON COST AND RUNNING COSTS</t>
  </si>
  <si>
    <t>I am not sure</t>
  </si>
  <si>
    <t>I would conside4</t>
  </si>
  <si>
    <t>Would change to a heat pump</t>
  </si>
  <si>
    <t>Landslides</t>
  </si>
  <si>
    <t>Help the farmers so we are not left wanting.</t>
  </si>
  <si>
    <t>If they it’s good</t>
  </si>
  <si>
    <t>It seems that USA is ignoring it and our contribution to try reduce climate change will be negligible and costly</t>
  </si>
  <si>
    <t>Take effective action, with experts not just “mates”</t>
  </si>
  <si>
    <t>If it needed changing and it was possible to change to an electric system, I would change. I have been advised that currently it cannot be done due to limitations in the apartment space.</t>
  </si>
  <si>
    <t>It's real and we can't deny it</t>
  </si>
  <si>
    <t>More recycling bins in the CBD</t>
  </si>
  <si>
    <t>This year climate has changed a lot. Usually by this time of the year it is mostly winter we are into jumpers and jackets. But this year we’re still into half live T-shirts so worried about the climate change.</t>
  </si>
  <si>
    <t>I have solar system at home so I can claim my hot water electricity bill or solar system.</t>
  </si>
  <si>
    <t>I would definitely go for the electric heater instead of the gas heater next time because I have big solar system and claim the electricity bill through my solar panels.</t>
  </si>
  <si>
    <t>Plant more trees</t>
  </si>
  <si>
    <t>Build new houses that meet certain sustainable standards</t>
  </si>
  <si>
    <t>Global warming effect on climate, causing droughts, floods and loss of wild life</t>
  </si>
  <si>
    <t>Create  more open parks</t>
  </si>
  <si>
    <t>Help to minimise the use of gas</t>
  </si>
  <si>
    <t>No change it’s not real</t>
  </si>
  <si>
    <t>It’s not good for wildlife</t>
  </si>
  <si>
    <t>Stop polluting everything</t>
  </si>
  <si>
    <t>nothing comes to mind. Did not find that option readily available</t>
  </si>
  <si>
    <t>widely available</t>
  </si>
  <si>
    <t>nothing comes to mind</t>
  </si>
  <si>
    <t>I don’t know enough about this</t>
  </si>
  <si>
    <t>Engage with people &amp; ask</t>
  </si>
  <si>
    <t>no need</t>
  </si>
  <si>
    <t>don't know</t>
  </si>
  <si>
    <t>Far too noisy when the wind blows and they are an eye-sore</t>
  </si>
  <si>
    <t>Finnce the SES and CFA</t>
  </si>
  <si>
    <t>We have an instanteous gas hot water system and we would replace it the same if it became unusable</t>
  </si>
  <si>
    <t>We could not change from gas to electric as the outside of our house is unsuitable</t>
  </si>
  <si>
    <t>We have a gas instantaneous hot water system which does not require a tank - whereas electric does require a tank</t>
  </si>
  <si>
    <t>We don't have a place to instal electric hot water</t>
  </si>
  <si>
    <t>getting reusebale energy and increasing green land</t>
  </si>
  <si>
    <t>if the energy bill is lower than before</t>
  </si>
  <si>
    <t>Help change over to electricity</t>
  </si>
  <si>
    <t>Support programs to encourage people to be more sustainable</t>
  </si>
  <si>
    <t>More should be done for renters to have access to solar panels. More should be done to decrease our reliance on coal, gas and any type of fossil fuel.</t>
  </si>
  <si>
    <t>Help people that rent have access to solar panels and make rental properties more energy sustainable</t>
  </si>
  <si>
    <t>Its a natural change</t>
  </si>
  <si>
    <t>Large battery cost will be too high roof panels are the abswer</t>
  </si>
  <si>
    <t>Wood heating too expensive</t>
  </si>
  <si>
    <t>Spend more money</t>
  </si>
  <si>
    <t>Global warming is increasing at an alarming rate</t>
  </si>
  <si>
    <t>Live in rural area, that is used for farming, they are a blight on landscape. Should be erected where they do not damage land</t>
  </si>
  <si>
    <t>Encourage solar batteries by making them more affordable</t>
  </si>
  <si>
    <t>Promote more recycling intiatives and make it easier to recycle things like e waste</t>
  </si>
  <si>
    <t>because of all the calamities brought about by climate change</t>
  </si>
  <si>
    <t>I can't think of anything that hasn't been mentioned already.</t>
  </si>
  <si>
    <t>Stop being so soft on landlords and get your act together.</t>
  </si>
  <si>
    <t>If the price or cost is too expensive. Also how long it would take.</t>
  </si>
  <si>
    <t>Lower everyday costs</t>
  </si>
  <si>
    <t>subsidies for purchacing  enviromentaly  friendly products</t>
  </si>
  <si>
    <t>if the electric heater could heat the same area and fit into the same space as the existing heater</t>
  </si>
  <si>
    <t>the gas heat is more radient direct heat than electric heat</t>
  </si>
  <si>
    <t>Weather is changing and we are having more extreme weather and this effects everything.</t>
  </si>
  <si>
    <t>I think they are dangerous and ugly.</t>
  </si>
  <si>
    <t>Help financially to change from gas to electricity.</t>
  </si>
  <si>
    <t>I dont know</t>
  </si>
  <si>
    <t>Batteries are a fire risk.</t>
  </si>
  <si>
    <t>If there was a government incentive.</t>
  </si>
  <si>
    <t>We had a gas hot water system before.</t>
  </si>
  <si>
    <t>Incentives for switch to electricity and solar. Raise car registration costs for large SUVs.</t>
  </si>
  <si>
    <t>Incentive from the government.</t>
  </si>
  <si>
    <t>incentive from the government.</t>
  </si>
  <si>
    <t>more places to take things to be recycled</t>
  </si>
  <si>
    <t>The environmental impact of the installation and the short life of the turbines.  Concerned about the ability to recycle the materials used to make them and where the materials come from to build them</t>
  </si>
  <si>
    <t>nothing in particular</t>
  </si>
  <si>
    <t>I can't think of anything</t>
  </si>
  <si>
    <t>I don't know.. gas is instant and to me it gets hotter than electric</t>
  </si>
  <si>
    <t>better quality heating</t>
  </si>
  <si>
    <t>Because it feels generally warmer.  It heats quickly and evenly</t>
  </si>
  <si>
    <t>Because of the quality of the heating again</t>
  </si>
  <si>
    <t>Bring down the costofluving</t>
  </si>
  <si>
    <t>bush fires floods cost of food</t>
  </si>
  <si>
    <t>climate cangeh</t>
  </si>
  <si>
    <t>The attitude of politics to disregard the severity of the impact on the world's survival .</t>
  </si>
  <si>
    <t>Vic govt subsidy and reducing costs and reducing impact on the climateu</t>
  </si>
  <si>
    <t>Mandate all future housing have solar panels, battery storage and high standard insulation n</t>
  </si>
  <si>
    <t>I honestly don't know what could help the people of Victoria really</t>
  </si>
  <si>
    <t>Politicians set the example by flying everywhere and around the globe then tell us to reduce emissions</t>
  </si>
  <si>
    <t>Ugly things that produce more carbon dioxide in their manufacture, installation and replacement than they save and also place even more restrictions on people wishing to use OUR waters</t>
  </si>
  <si>
    <t>Get out of power and let someone else who is serious about the Victorian people, have a turn,</t>
  </si>
  <si>
    <t>A promise that Australia would cease selling gas to other countries as that way it would not be burnt anywhere. If it is going to be sold overseas why shouldn't Australians make use of it?</t>
  </si>
  <si>
    <t>I just answered that in the previous question</t>
  </si>
  <si>
    <t>I like gas central heating</t>
  </si>
  <si>
    <t>It would cost me a lot to have wiring run to where my gas HW heater is already plumbed in</t>
  </si>
  <si>
    <t>I wouldn't like tradesmen working in my house</t>
  </si>
  <si>
    <t>Not reliable</t>
  </si>
  <si>
    <t>More incentives</t>
  </si>
  <si>
    <t>Cheaper to switch to electric</t>
  </si>
  <si>
    <t>They are not practical for my area and i think having to build the infrastructure to support them outweighs any benefits.</t>
  </si>
  <si>
    <t>Nothing comes to mind.</t>
  </si>
  <si>
    <t>It’s obvious it is accelerating and now Trump’s policies has abandoned any hope of controlling it and has condemned the world to a future without hope.</t>
  </si>
  <si>
    <t>More ways to grow their own food.</t>
  </si>
  <si>
    <t>I think it has got more attention than needed.</t>
  </si>
  <si>
    <t>It could get dangerous for the neighbourhood</t>
  </si>
  <si>
    <t>I don't know what they can do.</t>
  </si>
  <si>
    <t>I believe they're inefficient</t>
  </si>
  <si>
    <t>Substantial subsudy</t>
  </si>
  <si>
    <t>Replaced existing system</t>
  </si>
  <si>
    <t>More community gardens</t>
  </si>
  <si>
    <t>Overall cost and efficiency</t>
  </si>
  <si>
    <t>Financial assistance</t>
  </si>
  <si>
    <t>Stop wasting taxpayers money on stupid unnecessary projects like the suburban rail loop and stop ripping people off with that stinking land tax.  I would like to see the State Labor Government disappear completely so that we could have a government with common sense and credibility.</t>
  </si>
  <si>
    <t>I already use electric heating.</t>
  </si>
  <si>
    <t>I want to keep my gas hot water system.</t>
  </si>
  <si>
    <t>Increase in extreme weather events</t>
  </si>
  <si>
    <t>More off road bicycle paths</t>
  </si>
  <si>
    <t>we are not doing enough to combat climate change in my opinion</t>
  </si>
  <si>
    <t>open up more green areas</t>
  </si>
  <si>
    <t>I don't know</t>
  </si>
  <si>
    <t>I live in a city. There is a housing shortage. Use roof areas</t>
  </si>
  <si>
    <t>Legislate so only dingle hydrocarbon plastic for any purpose can be used so that there is a critical mass of that type to enable investment in a re-use plant. At the momethere are a variety of typed for each purpose, especially doft pladtics and no re-use plants.</t>
  </si>
  <si>
    <t>Nothing particularly.   In my previous house ai took the Government’s free replacement. Within lss ghan 6 months ghe new init had gone rusty, looked unsightly and was undoubtedly not hoing go ladt very long.</t>
  </si>
  <si>
    <t>Nothing in particular.</t>
  </si>
  <si>
    <t>It is more effective, instant and the greenhouse consequence is minimal. The answer is moe photosynthesis as much as reducing gas.  How many cars are running up my street a day?  The government would do better incentivising enhanced photosynthesis.</t>
  </si>
  <si>
    <t>I still think it's important but the other 2 issues need more immediate attention</t>
  </si>
  <si>
    <t>reduce cost of living</t>
  </si>
  <si>
    <t>govt rebates for changing</t>
  </si>
  <si>
    <t>have never cared about climate change and at my age i don't care</t>
  </si>
  <si>
    <t>to urbanised and no room to build them, also do feel that wind turbines are actually more costly to the envirnonment</t>
  </si>
  <si>
    <t>cut the cost of living</t>
  </si>
  <si>
    <t>I was influenced by the suggestions of the installer?</t>
  </si>
  <si>
    <t>Gas was recommended as a better option by the installer</t>
  </si>
  <si>
    <t>Make it easier to recycle, eg have more recycling centres. Also, it would be good to be able to throw away food waste in a compostable bin bag. It would be less messy to dispose of.</t>
  </si>
  <si>
    <t>I would need to be sure that electricity was being generated from renewable sources</t>
  </si>
  <si>
    <t>I would need to be sure electricity is generated from renewable sources and would provide a reliable service</t>
  </si>
  <si>
    <t>It is apparent that the climate is affecting the world, the artic is melting , the oceans are heating there is drought, tornadoes, earthquakes and the world does not appear to be responding quickly enough</t>
  </si>
  <si>
    <t>Proivide more education on sustainability</t>
  </si>
  <si>
    <t>My attitude never changed. More dire things to worry about.</t>
  </si>
  <si>
    <t>I am happy with our old ways.</t>
  </si>
  <si>
    <t>Stop wasting our money. We are bankrupt. Resign.</t>
  </si>
  <si>
    <t>Nothing. Very happy with gas.</t>
  </si>
  <si>
    <t>Nothing again. Happy with gas.</t>
  </si>
  <si>
    <t>Never had any issues with gas. Lots of issues with electricity.</t>
  </si>
  <si>
    <t>I can relay on gas. Cant do that with electricity.</t>
  </si>
  <si>
    <t>Gas is clean and is there. Power outages too often.</t>
  </si>
  <si>
    <t>Better target subsidies for changing and/or replacing appliances that are not energy efficient so that low income-earners receive greater financial assistance to cover the costs involved.  It is not fair that people who earn high incomes receive financial assistance when they could afford to cover the entire cost themselves while low income-earners are left behind because they cannot save money to cover any part of the cost involved.</t>
  </si>
  <si>
    <t>The cost.</t>
  </si>
  <si>
    <t>I only perfer natuaral gas to keep warm and use electricity for hot days in summer. Victoria won't have enough power if we lose the gas &amp; electricity.</t>
  </si>
  <si>
    <t>Have less migrants living in a small state like ours.</t>
  </si>
  <si>
    <t>I would never think of changing my duct gas heater, it's keeping our house warm through winter.</t>
  </si>
  <si>
    <t>Electric seems much dearer than gas and we won't have enough power in Victoria if we lose our gas and our coal. The governments not thinking through how we will stay warm in winter and cool in summer for Vic.</t>
  </si>
  <si>
    <t>I already have the highest rating heater with lower cost than other people l know have with electric heaters.</t>
  </si>
  <si>
    <t>We have gas connections so l would rather stay with that than pay for electric connections.</t>
  </si>
  <si>
    <t>The insanity of the US government and the dismantling of their Environmental controls</t>
  </si>
  <si>
    <t>I live in an urban community. There is no available space to build wind turbines</t>
  </si>
  <si>
    <t>Start a dedicated tree planting program especially to replace European origin trees</t>
  </si>
  <si>
    <t>Leave logging as it! We need it!</t>
  </si>
  <si>
    <t>Uses less power consumption</t>
  </si>
  <si>
    <t>The seasons have changed and weather is more severe</t>
  </si>
  <si>
    <t>I do not believe in the cause for such alarmism</t>
  </si>
  <si>
    <t>Unreliable.  Expensive. Ugly</t>
  </si>
  <si>
    <t>Better subsidies</t>
  </si>
  <si>
    <t>put in container deposit facilities at every tip/refuse centre</t>
  </si>
  <si>
    <t>if it was cheaper, easy to install and was instant when required efficient and cost saving like we have with gas</t>
  </si>
  <si>
    <t>scarey</t>
  </si>
  <si>
    <t>environment</t>
  </si>
  <si>
    <t>more funding</t>
  </si>
  <si>
    <t>I had it there when I first brought the house so I didn’t change it.</t>
  </si>
  <si>
    <t>It was with the house when I first brought it.</t>
  </si>
  <si>
    <t>I think the new electric heating appliances are on top of the market</t>
  </si>
  <si>
    <t>Be more involved in the Australian community to assist the people in the rural communities</t>
  </si>
  <si>
    <t>I think I would go with electric as gas would be on the spectrum to effect the environment</t>
  </si>
  <si>
    <t>I think I would go with electric as this would not effect the environment.</t>
  </si>
  <si>
    <t>the earth is warming and something needs to be done</t>
  </si>
  <si>
    <t>nothing</t>
  </si>
  <si>
    <t>infratructure already there</t>
  </si>
  <si>
    <t>more information</t>
  </si>
  <si>
    <t>more cost effective</t>
  </si>
  <si>
    <t>infrastucter already there</t>
  </si>
  <si>
    <t>to costly to change</t>
  </si>
  <si>
    <t>Make it easier to recycle electronic equipment free of charge.</t>
  </si>
  <si>
    <t>Reassurance that electric would work with my solar hot water systerm.</t>
  </si>
  <si>
    <t>Reassurance that electric would work with my solar hot water system.</t>
  </si>
  <si>
    <t>dont know how well they work and expensive who is paying for this</t>
  </si>
  <si>
    <t>buy local products</t>
  </si>
  <si>
    <t>Cost to get the power on shore</t>
  </si>
  <si>
    <t>The whole house is electric</t>
  </si>
  <si>
    <t>More open areas when new housing area are built</t>
  </si>
  <si>
    <t>It has mainly been an issue up in Queensland and NSW with floods and fire</t>
  </si>
  <si>
    <t>Do not use chemicals on plants that can harm the eco system and us</t>
  </si>
  <si>
    <t>Cost and they have a very short life span</t>
  </si>
  <si>
    <t>That is our main power source</t>
  </si>
  <si>
    <t>Have better people educated about the situation</t>
  </si>
  <si>
    <t>How to combat the cost of living and live a healthier happy life</t>
  </si>
  <si>
    <t>depends on the cost of the appliance and future and future running costs</t>
  </si>
  <si>
    <t>I have always had the worry of climate change because of what humans do to our planet, my main concern is the oceans. Over my time I have seen changes and what could be.</t>
  </si>
  <si>
    <t>I do not support them anywhere, they are a waste and provide nothing but a problem for the future, the amount of steel, oil and energy is pathetic, they should all be removed, they will be the problem of the future. Cannot recycle or reuse the area they are in. It is the biggest mistake that has every been made and now to put them in the ocean is just ridiculous. There are right and wrong ways and this is wrong, so wrong. We have the means to provide energy for everyone for a low cost for ever but won't utilise it in other ways and methods.</t>
  </si>
  <si>
    <t>Apart from resign, remove all wind turbines and do not place any in the oceans. Making sustainably products easier to buy buy reducing cost in manufacture, rewards people for their efforts</t>
  </si>
  <si>
    <t>Better gaurantees on the supple of electricity and cheaper rates, whats the point of changing to all electric and paying so much more, the combination of the two works well for us at the moment and I like. Also maybe like a cash bonus to my electricity bill annualy for the change.</t>
  </si>
  <si>
    <t>Pretty much all the same things, I would be reluctant though, I like the instantaneous hot water</t>
  </si>
  <si>
    <t>I am not so sure it would be, comes down to usage, it only heats it while I use it then its off</t>
  </si>
  <si>
    <t>whatever they can do will be great</t>
  </si>
  <si>
    <t>Not sure. If people aren’t sure what to do, how is the government supposed to know what to do?</t>
  </si>
  <si>
    <t>need to try live financially</t>
  </si>
  <si>
    <t>price of useage</t>
  </si>
  <si>
    <t>forgot to ask for electric</t>
  </si>
  <si>
    <t>looks of unit</t>
  </si>
  <si>
    <t>seems all good to me</t>
  </si>
  <si>
    <t>Too expensive</t>
  </si>
  <si>
    <t>Much cheaper_x000D_
Buying and installation</t>
  </si>
  <si>
    <t>Education_x000D_
Control crime</t>
  </si>
  <si>
    <t>They cost too much and you have to replace them after a time anyway</t>
  </si>
  <si>
    <t>There is nothing l would like to see them do</t>
  </si>
  <si>
    <t>Nothing,  quite happy with my ducted gas heating</t>
  </si>
  <si>
    <t>Nothing,  my gas hot water heater works well,  would replace it with gas</t>
  </si>
  <si>
    <t>Like having both gas and electricity,  don't want to go all electric</t>
  </si>
  <si>
    <t>If the power goes out l can still have a hot shower because it's gas</t>
  </si>
  <si>
    <t>Want to have both gas and electricity in my home</t>
  </si>
  <si>
    <t>There is too many so called experts claiming different opinions about this issue and it’s totally confusing</t>
  </si>
  <si>
    <t>Would cause major problems to our eco system</t>
  </si>
  <si>
    <t>Didn’t want to use bottles of gas</t>
  </si>
  <si>
    <t>Just seeing the effects on temperature</t>
  </si>
  <si>
    <t>Give us easily implemented suggestions</t>
  </si>
  <si>
    <t>Too many self interested people keep denying its happening because they are only interested in making profits now. Have no interest in the future</t>
  </si>
  <si>
    <t>maybe a public information program</t>
  </si>
  <si>
    <t>we are losing so many animals and u can see how the weather patterns are changing and no t  for the better</t>
  </si>
  <si>
    <t>too old for wood so with gov  help with discounts i changed to electricity</t>
  </si>
  <si>
    <t>help us install batteries and do more to insulate our homes</t>
  </si>
  <si>
    <t>Destroy nature to Development of new suburb &amp; factories._x000D_
Vehicle emissions</t>
  </si>
  <si>
    <t>Give a tax deduction for eco friendly equipments.</t>
  </si>
  <si>
    <t>The amount of natural disasters around the country</t>
  </si>
  <si>
    <t>To start transition to all electric</t>
  </si>
  <si>
    <t>Increase advice</t>
  </si>
  <si>
    <t>Concerned on a global scale, Australia is not a major polluter or a key player. If countries like China, India, Russia and the US don't take definitive action, there's nothing gained. We have gas that we should use, it's cleaner than electricity.</t>
  </si>
  <si>
    <t>It will take away farming land and public space and national parks.</t>
  </si>
  <si>
    <t>Stop selling electricity as the answer to problems. It is not cleaner than gas, it is expensive, and renewable energy is not enough for our power consumption needs. Gas is fine, nuclear is better, and they are resources we have in abundance. How about we use them as opposed to export for profits to utilities companies that benefit nobody but the corporate machine?</t>
  </si>
  <si>
    <t>If I had no choice. I would always choose gas. But I would expect significant financial support to make the switch if I am forced to.</t>
  </si>
  <si>
    <t>Same answer as previous.</t>
  </si>
  <si>
    <t>It is more effective, and with ducted I have vents in every room where I need them. Gas is only more expensive because our government and utilities companies are choosing to export more of it for profit rather than using it locally, here on the east coast. It's not expensive in WA. They're creating a false economy for electricity because it's their agenda to push it. Gas doesn't cost me significantly more, my winter bill costs are roughly 60% gas 40% electricity. It's a better for heating and cooking, so I will use it.</t>
  </si>
  <si>
    <t>It works better, the heating is better, and gas is cleaner and cheaper than electricity - should be, if supply wasn't being deliberately restrained.</t>
  </si>
  <si>
    <t>Any savings in bills are false. It would cost me a bomb to make the switch and get everything installed. And then, when nobody is using gas and they have a captive electricity market, the cost of electricity will skyrocket. Then they'll force everyone to fork out for solar, etc and they'll take away all the incentives for those. After destroying farm land, public land and oceans for renewables.</t>
  </si>
  <si>
    <t>I have been concerned about climate change for some time but it seems to be becoming much more worrying lately with unseasonal weather and major disasters</t>
  </si>
  <si>
    <t>I decided on hot water system that takes heat from the air as it is more energy efficient</t>
  </si>
  <si>
    <t>More solar farms. Reputable solar 'experts' for installation and making it more affordable both for panels and batteries</t>
  </si>
  <si>
    <t>Lower running costs, helping the environment and purchasing incentives</t>
  </si>
  <si>
    <t>Clean up our roads and room unsightly graffiti as it gives people the impression you don't have to care about your spaces, because no one cleans it up. Look at the amount of litter along our freeways and roads - absolutely appalling. Why should we care?</t>
  </si>
  <si>
    <t>the weather patterns and the polution</t>
  </si>
  <si>
    <t>the cost</t>
  </si>
  <si>
    <t>use to it</t>
  </si>
  <si>
    <t>would be willing to change</t>
  </si>
  <si>
    <t>It's a natural way of life</t>
  </si>
  <si>
    <t>So that I could use my excess solar I bought a split system</t>
  </si>
  <si>
    <t>Drop the price of batteries</t>
  </si>
  <si>
    <t>I would have a instant hot water heater</t>
  </si>
  <si>
    <t>I,m the only one in the house so I would know what I use</t>
  </si>
  <si>
    <t>Understanding the costs to switch from gas to electricity and assistance needed to make it possible for some</t>
  </si>
  <si>
    <t>No ideas, sorry</t>
  </si>
  <si>
    <t>Nothing as gas is I think best</t>
  </si>
  <si>
    <t>Same as before</t>
  </si>
  <si>
    <t>it was the only option</t>
  </si>
  <si>
    <t>incentives and help to make small changes that help the environment one step at a time</t>
  </si>
  <si>
    <t>An absolute eyesore to address a problem that does not exist</t>
  </si>
  <si>
    <t>The climate changes naturally actions by the government will not make any difference</t>
  </si>
  <si>
    <t>I would want to stay with gas as it would cost less to install</t>
  </si>
  <si>
    <t>An instant gas hot water service is more efficient</t>
  </si>
  <si>
    <t>Nothing at this time if it means more taxes and debt to Victorians</t>
  </si>
  <si>
    <t>the cost of producing the batteries is never talked about and how long they will last for? What will they do with the batteries once they dont work anymore? Will it be like the blades of wind turbines? and they just dump them in the bush hoping no one will notice? these costs way outweigh the "savings" we as Australians might achieve. Its not us that need to change its countries like China that are building another 2000 coal power stations as we speak, and India are the worst polluters in the world. Anything we do here is but a nano drop in the ocean of pollutants the rest of the world produce. Isnt it about time to tell the truth?</t>
  </si>
  <si>
    <t>When urban planning to make allowances for more green space even if its just the curb outside the family how. Some councils dont allow you to plant the curb as a garden, these should be allowed within some limits. You will still need to get out of your car without being surrounded by large plants.</t>
  </si>
  <si>
    <t>No, gas is readily available in Australia where I live, and the government should stop companies from exporting OUR resources and making squillions from it and then charging us "Market parity" prices for our own natural resourses. This is criminal that we charge more for what we should be using cheaply as it is abundant IF we DONT EXPORT IT FIRST!</t>
  </si>
  <si>
    <t>Im considering a heat pump next time I have to replace my HWS. But I will do the sums and see if its actually worth the extra cost first and I wont be bullied into something thats not right for our household.</t>
  </si>
  <si>
    <t>The air conditioner takes the moisture out of the air as well and this can be harmfull for my health. My gas central heating is efficient at heating my whole house. Using a more efficient GAS appliance is better for me. Also I generally use a solid fuel heater during the cold months.</t>
  </si>
  <si>
    <t>I only use the gas heating as a stop gap for between seasons. Its fast and efficient.</t>
  </si>
  <si>
    <t>Fires, floods, gale force winds.</t>
  </si>
  <si>
    <t>Too much farm land lost.</t>
  </si>
  <si>
    <t>Stop building more and more housing in the fruit and vegetable producing farms, also in all other food producing farms.</t>
  </si>
  <si>
    <t>Encourage recycling and composting.</t>
  </si>
  <si>
    <t>I would change if the government assisted me in replacing my gas hotplate so that I could make my home all electric.</t>
  </si>
  <si>
    <t>It is something natural that we cannot do much about</t>
  </si>
  <si>
    <t>nothing I can think of</t>
  </si>
  <si>
    <t>Bring down inflation and taxes</t>
  </si>
  <si>
    <t>Cost too much. Short life span</t>
  </si>
  <si>
    <t>Upgrade coal powered station</t>
  </si>
  <si>
    <t>There is more plainly visible evidence of climate change.</t>
  </si>
  <si>
    <t>A faster change to renewable energy.</t>
  </si>
  <si>
    <t>There’s more pressing issues to worry about which affect us right now</t>
  </si>
  <si>
    <t>I have no idea how this can be achieved</t>
  </si>
  <si>
    <t>If electricity was as cheaper as gas is to run.</t>
  </si>
  <si>
    <t>Again if electricity was as cheap as gas to run.</t>
  </si>
  <si>
    <t>Documentaries about our environment have really exposed the damage we have been doing</t>
  </si>
  <si>
    <t>Hold regular meetings with the community so everyone can connect and be informed and involved in a more sustainable environment</t>
  </si>
  <si>
    <t>none</t>
  </si>
  <si>
    <t>Cheaper option and better for the world</t>
  </si>
  <si>
    <t>Reduce prices of sustainable options to make it the obvious choice in this increased cost of living time</t>
  </si>
  <si>
    <t>ability to use my existing solar boost panels for the hws</t>
  </si>
  <si>
    <t>More natural disaster, rising of temperature</t>
  </si>
  <si>
    <t>would like more trees, parks, nature and less houses, cities</t>
  </si>
  <si>
    <t>It is not so much as the actual battery storage but the cost to the environment the manufacturing of and disposal of these batteries. It is also seen as not as efficient or reliable in other parts of the world therefore I believe Australia is heading down a road travelled by others which have proven to be disastrous.</t>
  </si>
  <si>
    <t>I would like to see the State Government have an ongoing plan of “cold burning” led by our Indigenous teams who are knowledgeable in this area. I would also like to see the State Government rewarding people who are making efforts to reside sustainably ie: reduction in “rates charges” or free green waste tipping for all local residents.</t>
  </si>
  <si>
    <t>I don’t think we are moving fast enough towards tackling climate change.</t>
  </si>
  <si>
    <t>More support for pensioners who can’t afford to install solar batteries even with subsidies.</t>
  </si>
  <si>
    <t>I would definitely switch from gas to electricity. I have rooftop solar, however as an aged pensioner I would not be able to afford solar batteries without major government support.</t>
  </si>
  <si>
    <t>seasons are changing each year and temperatures increasing</t>
  </si>
  <si>
    <t>more eduction on the subject and greater visibilty of what they are doing about it</t>
  </si>
  <si>
    <t>I have been concerned about climate change for a long time, but Politian's and the wider  community do not seem to be doing enough to make a difference.</t>
  </si>
  <si>
    <t>More greening of the suburbs, less knocking down houses to build bigger houses. Plenty of small parks in urban areas. Creeks and rivers being allowed to flow naturally.</t>
  </si>
  <si>
    <t>I would be interested in changing from gas to electric when current heating needs replacing.</t>
  </si>
  <si>
    <t>I think globally that we are ignoring all the signs.</t>
  </si>
  <si>
    <t>Support local councils and communities with education regarding sustainability.</t>
  </si>
  <si>
    <t>A cost effective changeover.</t>
  </si>
  <si>
    <t>the weather is changing ie more floods etc</t>
  </si>
  <si>
    <t>nothiing</t>
  </si>
  <si>
    <t>it replaced my old system and fitted the space required</t>
  </si>
  <si>
    <t>the vic gov has little or no money to do anything, to help, but reducing the costs on electricity would help and encourage families to change.</t>
  </si>
  <si>
    <t>the cost and size of heater</t>
  </si>
  <si>
    <t>if i could have an instantaneous system and no water tank as they are ugly.</t>
  </si>
  <si>
    <t>Climate change is part of evolution. We have very little influence on climate change. The only reason it seems worse is because we inhabit areas that are prone to flood, drought etc</t>
  </si>
  <si>
    <t>Didn't have to change anything</t>
  </si>
  <si>
    <t>Pay back schemes to recycle other products other than bottles/cans</t>
  </si>
  <si>
    <t>The climate is changing, there is less rainfall in some areas and disastrous  flooding rain impacting other areas. Temperatures are rising in the autumn and springtime. Water shortage in some regions because of low rainfall is a real concern</t>
  </si>
  <si>
    <t>The new electric products are more efficient, eg. heat pump hot water system</t>
  </si>
  <si>
    <t>Promote recycling, showing the benefits  - that apply to everyone participating</t>
  </si>
  <si>
    <t>The main reason for my change in attitude towards climate change is the increasing amount of scientific evidence and real-life examples showing the impact of climate change on the environment and human life. For instance, the rising frequency of extreme weather events and changes in ecosystems have made me realize the urgency of this issue.</t>
  </si>
  <si>
    <t>I would like to see the state government provide more subsidies for renewable energy, such as grants for installing solar and wind energy systems. Additionally, promoting public transportation and improving infrastructure for walking and cycling is important to encourage people to reduce car usage.</t>
  </si>
  <si>
    <t>If it was as bad as the soothsayers say, we would sell all our coal and gas to other countries for a pittance to allow them make cheap electricity and have low cost manufacturing.</t>
  </si>
  <si>
    <t>Ugly and of course they have a fairly short life frame and God only knows how we can get rid of them as can’t be recycled.</t>
  </si>
  <si>
    <t>Gas heater was getting old and I took the offer to switch while it was there</t>
  </si>
  <si>
    <t>Stop increasing taxes, fees and the other sneaky costs the link to inflation. Retirees are finding it very tough. Reducing taxes on wages to counteract the other rises they implement does more harm to retirees who have done the right thing all their working life to find it hard making ends meet in retirement.</t>
  </si>
  <si>
    <t>They are noisy,, they require A LOT of maintenance and are not cheap to maintain and the government would expect us the public to pay taxes to purchase and build them and then they would allow a foreign owned company or country to have control over its workings just like they already are doing with Singapore Power.</t>
  </si>
  <si>
    <t>Provide more incentives for people to put solar onto their homes in the way of cheaper electricity and installation costs and free maintenance of those solar PV systems instead of allowing the private electrical companies from charging MORE for electricity when you use it.</t>
  </si>
  <si>
    <t>If electricity was a lot cheaper and not run by a company from another country. And if I could be convinced that there would be enough electricity so there wold be NO blackouts. Also the fact that the government has a GAS back up to produce electricity makes NO sense to me other than the government wants to have COMPLETE control over the people</t>
  </si>
  <si>
    <t>We already have solar hot water, backed up by an instant gas system. If we could get a FREE change over from the gas to electricity, we might consider it</t>
  </si>
  <si>
    <t>I do not believe that it exists, and it is only a political ploy to gain / waste money on no reliable items</t>
  </si>
  <si>
    <t>they destroy prime farmland and restrict access to the area</t>
  </si>
  <si>
    <t>stop making life harder because of the increase in taxes needed to cover their push for renewables</t>
  </si>
  <si>
    <t>nothing would make me change from gas to electric</t>
  </si>
  <si>
    <t>gas is cheaper than electric in my household</t>
  </si>
  <si>
    <t>with gas I can cook, heat and wash but with electricity I have to worry about black outs</t>
  </si>
  <si>
    <t>Renewal energy wind farms ,solar farms batteries. Are a waist of monies and they look terrible</t>
  </si>
  <si>
    <t>They are a waste of essential resources.</t>
  </si>
  <si>
    <t>Stop the lies. We need to stop spending money that we dont have. That is not sustainable........</t>
  </si>
  <si>
    <t>I dont believe it. Its just another lie by the Victorian Labour Government. 76.87% of what they say is not true.</t>
  </si>
  <si>
    <t>provide more financial concessions so that mature &amp; lower income people can access sustainable upgrades</t>
  </si>
  <si>
    <t>we already have a 1 year old heat pump hot water service</t>
  </si>
  <si>
    <t>Not really. More interested in economics</t>
  </si>
  <si>
    <t>because I have solar panels</t>
  </si>
  <si>
    <t>Im not sure what else can be done</t>
  </si>
  <si>
    <t>If there was a big government incentive</t>
  </si>
  <si>
    <t>Dont see the need</t>
  </si>
  <si>
    <t>No choice - connection for the hot water system was electric</t>
  </si>
  <si>
    <t>Nothing - already wasting enough money on this</t>
  </si>
  <si>
    <t>stop arguing amongst themselves</t>
  </si>
  <si>
    <t>Expanding parks, tree-planting initiatives, and community gardens could improve air quality</t>
  </si>
  <si>
    <t>The change this year alone</t>
  </si>
  <si>
    <t>Cost of running</t>
  </si>
  <si>
    <t>Increase gardens &amp; parks</t>
  </si>
  <si>
    <t>disposable aspect</t>
  </si>
  <si>
    <t>reduce state charges</t>
  </si>
  <si>
    <t>Looking at what is happening in what might be called 3rd world countries where there are no restrictions on polution, there is an urgent need to stop polution in those countries.</t>
  </si>
  <si>
    <t>Have a body that produces brochures, etc about how just ordinary people can do things that will help slow down climate change.</t>
  </si>
  <si>
    <t>The goverment in Victoria has bigger problems!</t>
  </si>
  <si>
    <t>loud, unsightly, cost too much, inefficient, kill wildlife</t>
  </si>
  <si>
    <t>I would like to do a survey that is impartial and not have loaded questions to get the answers they desire</t>
  </si>
  <si>
    <t>because gas is more reliable, more efficient, works better and in less than 2 years your incompetent government will be booted out and the next government will stop your insane policy on gas</t>
  </si>
  <si>
    <t>I consider climate change to actually be Evolution of the Earth and we need to adapt like our ancestors.</t>
  </si>
  <si>
    <t>We don't know the outcome of generating power in the ocean to marine Wildlife etc.</t>
  </si>
  <si>
    <t>Reverse cycle heater and air conditioning in one</t>
  </si>
  <si>
    <t>Home composting a new law promote home grown vegetables &amp; pay for garbage removal based on weight</t>
  </si>
  <si>
    <t>Don't know</t>
  </si>
  <si>
    <t>If it is not too expensive. Payment in insalments interest free</t>
  </si>
  <si>
    <t>The weather patterns are getting worse than I remember a long time ago and we need to fix it.</t>
  </si>
  <si>
    <t>Plant more trees and gardens in parks that families can visit and enjoy, with more open spaces.</t>
  </si>
  <si>
    <t>Because of the low rain fall in our area that we are in a row at the start of winter and there’s no sign of rain for the farmers at all</t>
  </si>
  <si>
    <t>Have more walking tracks around the town so people can get exercising</t>
  </si>
  <si>
    <t>old heating getting to expensive</t>
  </si>
  <si>
    <t>Help to contain more local sports grounds for people to use</t>
  </si>
  <si>
    <t>would not as with 2 current choices if one does not work can use the other to cook and shower</t>
  </si>
  <si>
    <t>do not want to be pushed into only having one option in household</t>
  </si>
  <si>
    <t>gas is instant</t>
  </si>
  <si>
    <t>Assistance with Solar Panels - rebates,</t>
  </si>
  <si>
    <t>other matters are more important at this moment</t>
  </si>
  <si>
    <t>government grant available</t>
  </si>
  <si>
    <t>government grant</t>
  </si>
  <si>
    <t>I believe that in the long term, solar farms will do more harm than good, when taking into account the tremendous volume of non-recyclable waste they produce, and the small quantity of re-usable metals in them.</t>
  </si>
  <si>
    <t>If electric could produce the same quality warmth to the house as gas, it would have interested me, but as I had no way to compare the two, we replaced like for like.</t>
  </si>
  <si>
    <t>If somebody was prepared to pay for the electrical alterations and wiring to our house I may have been interested. Or alternatively, if somebody was prepared to provide a solar storage battery with the capacity to provide unlimited hot water, as we get with gas, plus the regular safety tests, maintenance and  replacement of the battery when it dies then I might have considered it. I don't believe this is going to happen, so we will just have to put up with what we feel is the best combination for us.</t>
  </si>
  <si>
    <t>The unit that it replaced was a gas ducted system so it was a straight forward replacement.</t>
  </si>
  <si>
    <t>If the government ceased the insane spending on underground bunkers to protect the trains and anyone else wanting to live there, there would be sufficient money to fix the multitude of problems plaguing our hospitals, schools, policing, judiciary, roads and any other item that the government is ignoring because it doesn't believe that we need them.</t>
  </si>
  <si>
    <t>I can't think of anything that would realistically cause me to change to electric. This is due simply to a number of problems which we have and are stuck with. A few years ago we downsized and bought a house in Traralgon, a federation home from the 1920's, well maintained but needing expensive upgrades to make it comfortable._x000D_
_x000D_
We installed solar panels to counter the constantly rising electricity prices. Then a full house ducted air conditioning system. The gas heating system was the first to fail and we replaced this with a similar gas unit. The gas hot water service was next, and sure enough it also has been replaced with another gas water heater._x000D_
_x000D_
At any time we could have converted to electricity but as the gas was already installed to the heating and hot water, we continued to use it. The air conditioning system is a serious beast and has increased our electricity demand to close to the capacity of the mains. All of the appliance replacements, plus the solar were items we were aware of when we purchased, and were allowed for in our costings._x000D_
_x000D_
Nothing of this was unexpected. What we didn't expect was for Hazelwood Power Station to be shut down, blown up and carted away, electricity prices to keep increasing instead of decreasing as we had been told, or gas to suddenly become so expensive. This is the state of our gas/electricity appliances. _x000D_
_x000D_
If you are aware of a way to replace thousands of dollars of almost new gas appliances with the equivalent in electric appliances, as well as all of the modifications and expanding of our electrical installation for $0.00, please get in touch. Other than the wasting of a truckload of money I'd be happy to go all electric.</t>
  </si>
  <si>
    <t>As I explained in my answer to your previous question I would be happy to go all electric, all I need is a solution to fact that there is a somewhat large cost to involved.</t>
  </si>
  <si>
    <t>reduce public transport cost and have off peak 50% discouts</t>
  </si>
  <si>
    <t>free installation and removal of old, less charges and discounts on electrics bills</t>
  </si>
  <si>
    <t>free installations</t>
  </si>
  <si>
    <t>it is more effectives at heatings</t>
  </si>
  <si>
    <t>We Seem To Have More Floods These Days &amp; No-One Acts To Stop This Catastrophe.</t>
  </si>
  <si>
    <t>Financial Incentives To Recycle More, Encourage People To Be More Active In Recycling!</t>
  </si>
  <si>
    <t>Destroys the landscape and it dangerous to birds and sea life.</t>
  </si>
  <si>
    <t>Stop eliminating the use of gas in homes and concentrated on spending less money on their pet projects.</t>
  </si>
  <si>
    <t>Provide information on how we can individually make a difference or what we can do to protect ourselves.</t>
  </si>
  <si>
    <t>Make it easier to recycle items such as white goods and electronic devices.</t>
  </si>
  <si>
    <t>The cost. If comparable or slightly more expensive I would change.</t>
  </si>
  <si>
    <t>Discounts on sustainable products, allow to use nature strips to grow veggies and fruits</t>
  </si>
  <si>
    <t>It could depends on how much it will cost all up.</t>
  </si>
  <si>
    <t>Would totally spoil the area, as most power lines other than the State Electricity lines bring power to area (even though we are a net producer of Solar) are underground</t>
  </si>
  <si>
    <t>Slowly converting house to all electric</t>
  </si>
  <si>
    <t>Experiencing climate - related disasters such as catastrophic bushfires, devastating droughts and floods firsthand has changed my attitude towards climate change.</t>
  </si>
  <si>
    <t>Increase investment in public transportation infrastructure.</t>
  </si>
  <si>
    <t>noise and possible health impacts</t>
  </si>
  <si>
    <t>offer more rebates to adopt more environmentally friendly products</t>
  </si>
  <si>
    <t>a rebate from the government</t>
  </si>
  <si>
    <t>Introduction of soft plastics recycling</t>
  </si>
  <si>
    <t>Rebate to make the upfront cost of replacement more attractive</t>
  </si>
  <si>
    <t>I don’t as not sure that it would be as reliable as gas</t>
  </si>
  <si>
    <t>I was told it’s top of the line</t>
  </si>
  <si>
    <t>Too hard to find a reliable similar gas unit</t>
  </si>
  <si>
    <t>Encourage local councils to plan more trees in_x000D_
Open spaces</t>
  </si>
  <si>
    <t>An equally reliable electric_x000D_
Hot water system</t>
  </si>
  <si>
    <t>Better grants for solar panels and batteries</t>
  </si>
  <si>
    <t>The issue just seems to go on and on, with turkeys like Trump deliberately making it worse</t>
  </si>
  <si>
    <t>Move more quickly towards reducing pollution</t>
  </si>
  <si>
    <t>Difficult to answer, as current installation rules mean we cannot simply replace the gas heater with a heat pump</t>
  </si>
  <si>
    <t>Help with cost of living so that people can have more choice/have greater access to sustainable options; e.g. incentives for solar/going electric, lowering public transport fares, investing in green spaces.</t>
  </si>
  <si>
    <t>This is an expensive and unreliable source of energy. We need to use nuclear power.</t>
  </si>
  <si>
    <t>If the electric hot water system was cheaper and easier to install.</t>
  </si>
  <si>
    <t>It was easier to replace and was more affordable.</t>
  </si>
  <si>
    <t>Build homes that are more resilient to natural disasters and can operate on solar power.</t>
  </si>
  <si>
    <t>If the electric heater was cheaper to run and was easy to install.</t>
  </si>
  <si>
    <t>Prone to failure and starting bush fires_x000D_
Also impacts how farmers can use their land, ability to work under the lines</t>
  </si>
  <si>
    <t>subsidise cost of installation</t>
  </si>
  <si>
    <t>World conflict and greed, not focusing on reducing our impact on the health of our planet.</t>
  </si>
  <si>
    <t>Concerns around effects on health and the environment.  I believe every home should become totally independent/off grid.</t>
  </si>
  <si>
    <t>Affordable/off grid housing._x000D_
Shared garden spaces._x000D_
Improve/increase public transport._x000D_
Reduce immigration._x000D_
More accountability of how they spend our tax dollars</t>
  </si>
  <si>
    <t>Dont need it</t>
  </si>
  <si>
    <t>More gardens</t>
  </si>
  <si>
    <t>ugly</t>
  </si>
  <si>
    <t>running costs</t>
  </si>
  <si>
    <t>stop coal mining</t>
  </si>
  <si>
    <t>More green spaces</t>
  </si>
  <si>
    <t>I've not had any change in my attitude about Climate Change, it's still the same, VERY concerned!! The reason for concern, is that there is always plenty of talk about it and how we need to do something about it.... Yet, NOTHING ever seems to change!</t>
  </si>
  <si>
    <t>Invest money into solutions for climate change. Stop talking about it and just do something about it!!</t>
  </si>
  <si>
    <t>This question is too complex for me - I don't really know!</t>
  </si>
  <si>
    <t>God created the world and it isn't going to end until our Lord Jesus Christ comes back so I'm not too concerned,But I am concerned about  trying to open people's eyes to the truth</t>
  </si>
  <si>
    <t>I think it will cost a fortune to set up,Then energy companies will still charge alot for power</t>
  </si>
  <si>
    <t>Supply enough affordable housing and cheap energy,as you go around our town Echuca you see more and more homeless people</t>
  </si>
  <si>
    <t>provide koala habitat &amp; lots more street trees in new areas</t>
  </si>
  <si>
    <t>We are taking action</t>
  </si>
  <si>
    <t>make more awareness</t>
  </si>
  <si>
    <t>The price is the same as electric</t>
  </si>
  <si>
    <t>Weather pattern has changed</t>
  </si>
  <si>
    <t>Provide a green space for us to socialize</t>
  </si>
  <si>
    <t>There are much better long term viable options available</t>
  </si>
  <si>
    <t>Override council restrictions allowing rural folk the opportunity to collect dead fallen wood/trees from bushland, roadways to reduce combustible bushfire fuel</t>
  </si>
  <si>
    <t>Nothing, much prefer instantaneous gas hot water</t>
  </si>
  <si>
    <t>We are a world leader in the provision of gas yet export the majority. We could have low energy costs if more was available to the domestic economy</t>
  </si>
  <si>
    <t>The reasons are: issues of global  rising temperature, extreme weather events, sea level rise, negetive impact on human health</t>
  </si>
  <si>
    <t>It is safer and easy to use than the gas appliance</t>
  </si>
  <si>
    <t>I want Victorian government  to invest more on renewable energy to reduce climate change effects</t>
  </si>
  <si>
    <t>I don't think it would look very good</t>
  </si>
  <si>
    <t>I think that the state government currently has more important things to worry about</t>
  </si>
  <si>
    <t>My local area is too build up and land is too costly to have wind turbines.</t>
  </si>
  <si>
    <t>I can't think of anything.</t>
  </si>
  <si>
    <t>Lower total cost for replacement and installation. 20 year warranty on the unit. Guaranteed low electricity prices.</t>
  </si>
  <si>
    <t>Same thing as heating.</t>
  </si>
  <si>
    <t>I think the current thinking around rebates that make big, impactful things like getting off gas/installing solar and batteries more viable is important. Small things are nice, but providing a path to decarbonising household energy mixes with economic incentive is the most obvious way forward to making measurable impacts</t>
  </si>
  <si>
    <t>High cost to put in and unsure of the long term benefit</t>
  </si>
  <si>
    <t>Govt rebate and the age of gas hot water system</t>
  </si>
  <si>
    <t>have a list of all recyclable items standard all across the state and all items that can be recycled listed, at the moment you ask others and can get different answers</t>
  </si>
  <si>
    <t>nothing, prefer gas heating and l think it is more cost effective</t>
  </si>
  <si>
    <t>ducted heating covers the whole house, can electric do the whole house at the same time</t>
  </si>
  <si>
    <t>Just doing renovations and eanted to be environmentally friendly</t>
  </si>
  <si>
    <t>Nothing comes to mind at the moment</t>
  </si>
  <si>
    <t>I am a bit over it and the cost to the economy</t>
  </si>
  <si>
    <t>It’s too expensive</t>
  </si>
  <si>
    <t>Free compost soil and mulch for Vegie gardens</t>
  </si>
  <si>
    <t>Help with the cost of converting</t>
  </si>
  <si>
    <t>Not enough being done</t>
  </si>
  <si>
    <t>Reduce the cost of living</t>
  </si>
  <si>
    <t>Damage to the natural ocean environment, climate change is not what we are led to believe</t>
  </si>
  <si>
    <t>I’m more interested in cost of living, crime and safety than fear driven climate concerns</t>
  </si>
  <si>
    <t>Don’t have the space to support, devalue property prices and would look bad on our local landscape.</t>
  </si>
  <si>
    <t>Upgrade and to cheaper alternative</t>
  </si>
  <si>
    <t>Provide more greater incentives to become more sustainable.</t>
  </si>
  <si>
    <t>Trump</t>
  </si>
  <si>
    <t>Heat pump option and government rebate</t>
  </si>
  <si>
    <t>Build more renewable batteries and charge less to feed in and out. Help homeowners move towards carbon neutral in homes</t>
  </si>
  <si>
    <t>More rebates for energy consumption</t>
  </si>
  <si>
    <t>Better and more economic</t>
  </si>
  <si>
    <t>More effective cost ideas for families</t>
  </si>
  <si>
    <t>The cost of it and the fact that it's better for our climate</t>
  </si>
  <si>
    <t>Provide more accessible financial rebates or incentives to upgrade to more sustainable appliances.</t>
  </si>
  <si>
    <t>They only last a certain amount of years and are hard to dispose of</t>
  </si>
  <si>
    <t>Open nuclear power plants</t>
  </si>
  <si>
    <t>the planet continues to warm, countries still failing to act or meet emissions targets, lunatic politicians like Trump deny climate change</t>
  </si>
  <si>
    <t>support transition to renewable energy and away from fossil fuels</t>
  </si>
  <si>
    <t>government subsidies would help, but i would probably only replace with electric anyway</t>
  </si>
  <si>
    <t>it is something which is naturally occurring so whatever we do will have no impact on the outcome</t>
  </si>
  <si>
    <t>they are horrendous and should not continue at any cost</t>
  </si>
  <si>
    <t>remove all state government taxes they have introduced because they can not manage money properly and that will allow victorians to live more sustainable if they to do so</t>
  </si>
  <si>
    <t>I don’t believe it is man made._x000D_
Something we cannot control_x000D_
We can control pollution but not the climate which is controlled by the sun and the moon.</t>
  </si>
  <si>
    <t>The whales need the ocean _x000D_
The turbines emit sonar that causes whales to get disorientated _x000D_
The turbines leak dangerous chemicals into the ocean_x000D_
The turbines need replacing very 20 years and they cannot be recycled_x000D_
The tubings are an eyesore_x000D_
The turbines use oil</t>
  </si>
  <si>
    <t>Get rid of the Labor government _x000D_
They are train mad _x000D_
And don’t anything else</t>
  </si>
  <si>
    <t>because nearby us would be danger for the household.</t>
  </si>
  <si>
    <t>its easy and environmental friendly.</t>
  </si>
  <si>
    <t>plant more trees, bring more sustainable development.</t>
  </si>
  <si>
    <t>Provide area for tree planting and food plants also</t>
  </si>
  <si>
    <t>Not in a city area</t>
  </si>
  <si>
    <t>Provide more open areas</t>
  </si>
  <si>
    <t>Better for the enviroment</t>
  </si>
  <si>
    <t>Think its more cost efficient</t>
  </si>
  <si>
    <t>More reliable and efficient</t>
  </si>
  <si>
    <t>Decrease the cost of living.</t>
  </si>
  <si>
    <t>Live in an untouched area that would be destroyed by more transmission lines</t>
  </si>
  <si>
    <t>No gas available in area</t>
  </si>
  <si>
    <t>Government has no money to implement any worthwhile plans</t>
  </si>
  <si>
    <t>Government doing nothing, still promoting fossil fuels</t>
  </si>
  <si>
    <t>Renewables no power lines, underground if must</t>
  </si>
  <si>
    <t>Heat pumps too expensive at the moment</t>
  </si>
  <si>
    <t>Much cheaper than heat pump</t>
  </si>
  <si>
    <t>Cheaper heat pumps, subsidies and rebates</t>
  </si>
  <si>
    <t>It's getting worse, and governments aren't acting fast enough</t>
  </si>
  <si>
    <t>Increase rebates for solar and batteries</t>
  </si>
  <si>
    <t>It feels like nothing much has been done about this issue. Plenty of promises, not much action</t>
  </si>
  <si>
    <t>Education on these issues is important. Grants to make it cheaper to change something</t>
  </si>
  <si>
    <t>I never believed it in, but as time goes more, it's more and more evident that it's a load of crap and now more and more people are believing it.</t>
  </si>
  <si>
    <t>Because it's a waste of time and money. There are better, cheaper options out there.</t>
  </si>
  <si>
    <t>Don't make it about/call it "climate change" because we all know that its a hoax. Make it about recycling and not wasting things, and that's more important.</t>
  </si>
  <si>
    <t>As I have a ducted heating unit, it would depend it it would work within the existing structure that I had, then if it were cheaper to install and run than gas, then yes, nothing would stop me.</t>
  </si>
  <si>
    <t>I have a big tank hot water system, so when it comes time to replace it, I would want a smaller, instant hot water system. So it would come down to what usage/size product I was after, then I would not mind if it were gas or electricity, its about price, when both can do the same.</t>
  </si>
  <si>
    <t>more stressed</t>
  </si>
  <si>
    <t>help to invest in more sustainable practises</t>
  </si>
  <si>
    <t>Live in a densly built up area and with no real open space to build  system with a serious capacity.</t>
  </si>
  <si>
    <t>Not an option with out reworking entire ducting system, to expensive to do.</t>
  </si>
  <si>
    <t>replaced like for like.</t>
  </si>
  <si>
    <t>Complete and or upgrade infrastructure including rail and bus routes and services with incentives to reduce use of private vehicles on roads. Slow and time idling or creeping along freeways, sub par roads, streets is more of a danger and cost to community than I feel most are aware of.</t>
  </si>
  <si>
    <t>Nothing, current unit is not that old and I would need to be fully compensated for replacing it, not just a prorata based on age or the addirional cost of having the electrical supply upgraded to supply the additional power usage. Note this is a replaced power supply approximatey 100 metres long, part above ground and part underground just to get to the house meter box then installing a power supply to where the service would connect to the existing house pipework.</t>
  </si>
  <si>
    <t>See previous comment about upgrading power supply for Hot Water unit. Getting a return on investment woudl be far to long unless very heaverly subsidised.</t>
  </si>
  <si>
    <t>I think the world climate changes have been happening for thousands of years cyclones hurricanes,droughts,floods are cyclical changes so I’m not greatly concerned</t>
  </si>
  <si>
    <t>They are a ugly sight on the landscape they should in areas that don’t impact towns and cities</t>
  </si>
  <si>
    <t>The old electric hot water unit leaked so got heat pump electric appliance</t>
  </si>
  <si>
    <t>Provide more subsidies for solar panel installations and affordable battery for electricity storage</t>
  </si>
  <si>
    <t>If my gas heater needed replacement I would like to know the cost of changeover from gas to electricity as my heater is a ducted unit</t>
  </si>
  <si>
    <t>Expansion of the container scheme</t>
  </si>
  <si>
    <t>The world is getting worse each year, we have mostly braindead clowns and greedy billionaires making the decisions for the rest of us and the natural world suffers for it.</t>
  </si>
  <si>
    <t>Educate, incentivise recycling and various renewable energies and changes to homes and public spaces. Phase out unsustainable plastics and trash/throwaway items.</t>
  </si>
  <si>
    <t>Less rain, hotter days,  warmer winter</t>
  </si>
  <si>
    <t>Introduce soft plastic recycling that supermarkets did have years ago but have since stopped</t>
  </si>
  <si>
    <t>Humans need to have less carbon footprint</t>
  </si>
  <si>
    <t>Give incentives and and benefits in transitioning from gas to electric.</t>
  </si>
  <si>
    <t>Offer more information, provide more incentives</t>
  </si>
  <si>
    <t>Provide a listing of available suitable services to assist with the actual transition. Provide financial assistance to make it happen.</t>
  </si>
  <si>
    <t>have more park in the city and suburb , have the community centre for the mental health and the aged people</t>
  </si>
  <si>
    <t>protect wildlife</t>
  </si>
  <si>
    <t>Ulgy and spoils the landscape</t>
  </si>
  <si>
    <t>I don't have gas</t>
  </si>
  <si>
    <t>I cannot think of anything</t>
  </si>
  <si>
    <t>THE WEATHR HAS CHANGED. WE DON'T GET 30C HEAT IN APRIL. WE HAVE HD VERY LITTLE RAIN ALSO</t>
  </si>
  <si>
    <t>RE-INSTATE THE SOLAR TARIFF REBATE</t>
  </si>
  <si>
    <t>Fire hazzard. Look at the ev's and all the fires around the world, thank god adam bandt lost his seat and the jew hating jews greens got kicked out</t>
  </si>
  <si>
    <t>Get thrown out of power, least dan cant play anywhere in victoria now. Bring liberals back to power to pay off labors debt</t>
  </si>
  <si>
    <t>Nothing, will also be gas</t>
  </si>
  <si>
    <t>Do not believe anything out of state labour or federal labour mouths or their costings of energy to the public</t>
  </si>
  <si>
    <t>Labour are liars</t>
  </si>
  <si>
    <t>Hot days seem to be increasing.</t>
  </si>
  <si>
    <t>Increase the amount of containers that qualify for deposit scheme. Research more uses for recycled material.</t>
  </si>
  <si>
    <t>Build more parks and tackle climate change issues</t>
  </si>
  <si>
    <t>more extreme weather conditions</t>
  </si>
  <si>
    <t>the noise and claims of cancer</t>
  </si>
  <si>
    <t>nothing more</t>
  </si>
  <si>
    <t>if I had solar panels</t>
  </si>
  <si>
    <t>It’s becoming clear cycles all over the earth are changing. Food security and mass migration due to displacement are issues that really concern me</t>
  </si>
  <si>
    <t>Incentivise landlords to install things like solar, water tanks, better windows, seals around windows and doors. Renters make up a large percentage of homes and nothings being done</t>
  </si>
  <si>
    <t>The effect it will have on marine life</t>
  </si>
  <si>
    <t>Fix the road's l feel syreeed every time l drive far from home</t>
  </si>
  <si>
    <t>easy to replace, more cost effective</t>
  </si>
  <si>
    <t>more simple education on what the individual can do help themselves.</t>
  </si>
  <si>
    <t>climate has been changing for billions of years and what are doing is not going to stop it or change it</t>
  </si>
  <si>
    <t>a huge waste of money for something will never do anything</t>
  </si>
  <si>
    <t>lower the cost of living so people to be able to afford more sustainable products</t>
  </si>
  <si>
    <t>Experience of them is ugly sight , obstructing animal/birdlife , small benefit and enormous use of area for benefitd</t>
  </si>
  <si>
    <t>i needed replacement and could get a grant to help with purchase</t>
  </si>
  <si>
    <t>cut taxes reduce living costs</t>
  </si>
  <si>
    <t>To keep the cost of electricity down</t>
  </si>
  <si>
    <t>Because we don’t have gas connected to our property</t>
  </si>
  <si>
    <t>Renewables etc are not the way to go</t>
  </si>
  <si>
    <t>Government needs to get everything else right first</t>
  </si>
  <si>
    <t>Adding wine and spirits bottles to refund. Making all single use plastic gone like SA did, no plastic lids on fast food drinks</t>
  </si>
  <si>
    <t>Climate change appears to be accelerating with the effects (freak storms, etc) occurring far more frequently, across the world.</t>
  </si>
  <si>
    <t>Set up a "Sustainable Living" website with links (in one place) to all the available resources, etc.</t>
  </si>
  <si>
    <t>I think that climate change is a convenient distraction so people don’t focus on war, the cost of living crisis or housing affordability</t>
  </si>
  <si>
    <t>They create more harm for the environment in the long run- landfill etc</t>
  </si>
  <si>
    <t>Lower the cost of living and tackle the housing affordability crisis</t>
  </si>
  <si>
    <t>Because of the consequences it will bring</t>
  </si>
  <si>
    <t>Because they are not recyclable</t>
  </si>
  <si>
    <t>Keep the gas</t>
  </si>
  <si>
    <t>It’s clear that the climate is changing by the weather we are having.</t>
  </si>
  <si>
    <t>Investigate these issues</t>
  </si>
  <si>
    <t>The dangers associated with the batteries catching on fire</t>
  </si>
  <si>
    <t>Get their own house in order before telling me what I must do</t>
  </si>
  <si>
    <t>Work with the federal government to make companies be more accountable to manufacturing.  Work with the local governments to improve recycling and green waste collection without putting up Council rates.</t>
  </si>
  <si>
    <t>Significantly reduced electricity bills and a much cheaper appliance</t>
  </si>
  <si>
    <t>I don't think it actually is more expensive</t>
  </si>
  <si>
    <t>Houses to have a battery to retain power from solar, the household electricity comes from local streets own battery sources, fed from each household with excess power, or supported by national grid when insufficient local power. National grid fed excess power from local. National grid, to use recyclable energy generating methods._x000D_
But whilst energy companies need to provide shareholder profits, I can't see the companies wanted to go this far, as they will not get paid for energy usage. Catch 22</t>
  </si>
  <si>
    <t>No longer use gas heating - it will be removed at some point</t>
  </si>
  <si>
    <t>Having solar power, cost of electricity is cheaper than gas, and the service charge for gas is high</t>
  </si>
  <si>
    <t>change of government</t>
  </si>
  <si>
    <t>Because the globe is experiencing record heat waves, rising sea temperatures, ice caps melting, floods, bushfires, etc.  This can be attributed to global warming</t>
  </si>
  <si>
    <t>More financial incentives for those who want to live sustainability and make smart green choices.</t>
  </si>
  <si>
    <t>Nothing that comes to mind.</t>
  </si>
  <si>
    <t>They look hideous and there are better options.</t>
  </si>
  <si>
    <t>Gas was making us very sleepy and it was staining our light coloured walls. Also we considered our environment.</t>
  </si>
  <si>
    <t>Improve the health system by decreasing waiting times for emergency and operations.</t>
  </si>
  <si>
    <t>oppose all new coal and gas projects, NEVER let nuclear energy be an option, force electricity retailers to pay consumers MORE for power to the grid, force producers to be environmentally responsible and care for the land etc</t>
  </si>
  <si>
    <t>Not enough is being done. In some places, such as America much less</t>
  </si>
  <si>
    <t>Phase out fossil fuels and create more green spaces</t>
  </si>
  <si>
    <t>Poorer Countries that can't afford to make a difference in Climate Change</t>
  </si>
  <si>
    <t>Creating more Green Spaces and help with purchasing Solar Pannels and Battery Storage</t>
  </si>
  <si>
    <t>The cumulative effect of the liberal/national government has cast a shadow over private sector investment in renewables</t>
  </si>
  <si>
    <t>Assist moving from gas to electric households</t>
  </si>
  <si>
    <t>I'm really unsure. At the moment coat of living is more important in my opinion</t>
  </si>
  <si>
    <t>It is, and always has been, a government scam to justify the spending of tax payers money, to make themselves look good without actually producing any results.</t>
  </si>
  <si>
    <t>They have a limited life span, and are not recyclable when that time span expires. _x000D_
What happens to them then, they just end up in landfill, what a waste.</t>
  </si>
  <si>
    <t>Was cheaper to get installed and got a rebate from the Gov._x000D_
Still use the gas heating though.</t>
  </si>
  <si>
    <t>The can refund is a good idea._x000D_
If you want people to be more "Green" "Sustainable" you have to compensate them for doing it.</t>
  </si>
  <si>
    <t>A good sized rebate from the VIC Gov.</t>
  </si>
  <si>
    <t>Same as previous answer._x000D_
Happy with the gas connection so would need to be compensated to consider changing.</t>
  </si>
  <si>
    <t>Because I don’t believe enough is being done to address climate change, particularly when you have USA withdrawing from the Paris agreement</t>
  </si>
  <si>
    <t>Major financial incentives for making green choices</t>
  </si>
  <si>
    <t>Upgrade energy infrastructure and reduce cost of solar energy, panels and batteries so more people can access it</t>
  </si>
  <si>
    <t>I don’t really believe in climate change</t>
  </si>
  <si>
    <t>I like gas and have no desire to change</t>
  </si>
  <si>
    <t>Fast and reliable</t>
  </si>
  <si>
    <t>Give us more money back from putting solar energy in the grid</t>
  </si>
  <si>
    <t>No I would still get gas as its so reliable</t>
  </si>
  <si>
    <t>Nothing I would still get gas</t>
  </si>
  <si>
    <t>its a non issue</t>
  </si>
  <si>
    <t>they are an ugly blight on the country side. Coal power is better</t>
  </si>
  <si>
    <t>free electricity</t>
  </si>
  <si>
    <t>prefer gas than  expensive electricity</t>
  </si>
  <si>
    <t>was electric when i bought the house</t>
  </si>
  <si>
    <t>abolish climate change spending and the SRL. Get rid of the Labor government</t>
  </si>
  <si>
    <t>Far far cheaper electricity, But thats not going to happen, so Gas it is</t>
  </si>
  <si>
    <t>Make the cost of living more reasonable</t>
  </si>
  <si>
    <t>They an eyesore. They require a huge expense to feed electricity into the grid on suitable days that they actually work.</t>
  </si>
  <si>
    <t>Acknowledge that climate change mostly not man made BUT encouraging less use of plastics would be a good start</t>
  </si>
  <si>
    <t>Possibly govt subsidy</t>
  </si>
  <si>
    <t>With so many apartment buildings being built throughout the state no consideration has been taken to add solar panels on the rooftops, no green walls or community garden patches within the complexes.  More power is being used to heat and cool houses with poor designs and no set regulations on environmental requirements.  Windows are becoming smaller and cannot be open to get natural airflow that cools homes.</t>
  </si>
  <si>
    <t>Its totally overkill so many woke ideas perpertrating from the Greens and others.</t>
  </si>
  <si>
    <t>Only last 20years and need replacing what happens to the old ones that are replaced.</t>
  </si>
  <si>
    <t>Improve Green Space and reduce High Rise apartments . And fix the Roads.</t>
  </si>
  <si>
    <t>Climate change is a farce and peddled by left wing activists</t>
  </si>
  <si>
    <t>Costs,a ruse because when the break down and need replacing will cost millions</t>
  </si>
  <si>
    <t>Nothing as I detest the state government who has put us in a trillion dollar debt</t>
  </si>
  <si>
    <t>in the north rain in unherd of amounts ,south the droughts.</t>
  </si>
  <si>
    <t>they are not solving the problem with solar there are other alternatives.</t>
  </si>
  <si>
    <t>the new system is cheaper to run.</t>
  </si>
  <si>
    <t>i just bought an electic mower the goverment could supplement  a payment on these.</t>
  </si>
  <si>
    <t>low gas volume could be a problem in the comming years if this cannot be address we may not have a choice.</t>
  </si>
  <si>
    <t>short life span , expensive and unreliable.</t>
  </si>
  <si>
    <t>maintain the natural bushland</t>
  </si>
  <si>
    <t>resign</t>
  </si>
  <si>
    <t>Not really sure</t>
  </si>
  <si>
    <t>Reduce cost</t>
  </si>
  <si>
    <t>Climate change is a normal cycle that changes over time, people are just sheep and listen to the organisations that have the most to make by scaring people</t>
  </si>
  <si>
    <t>The corrupt Politicians say to go solar while also saying they want to dim the sun! It’s an absolute scam on the taxpayers</t>
  </si>
  <si>
    <t>Leave them alone and let them live their lives</t>
  </si>
  <si>
    <t>I haven't changed my attitude!</t>
  </si>
  <si>
    <t>They take up farmland and are a danger to birds, etc.And they are an eyesore for those living nearby.</t>
  </si>
  <si>
    <t>I can't think of anything offhand.</t>
  </si>
  <si>
    <t>It's my preferred wa yof heating</t>
  </si>
  <si>
    <t>Danger to seabirds and other marine animals</t>
  </si>
  <si>
    <t>Stop electricity prices from continually rising._x000D_
Ban products being sold in several layers of plastic packaging.</t>
  </si>
  <si>
    <t>Lower price, rebate</t>
  </si>
  <si>
    <t>Not really sure as we are all individuals some people do the right thing when a lot especially migrants do not so how is it we have to blame the government for it, specially designed programs tv ads papers needs to be done for our migrant population to be able to understand this how it is done</t>
  </si>
  <si>
    <t>things are worsening</t>
  </si>
  <si>
    <t>giv ethem want they want,thats what they were elected for</t>
  </si>
  <si>
    <t>It's getting worse</t>
  </si>
  <si>
    <t>Discount on electric cars especially for people in their 20s and discount for people with good driving records ( no speeding etc)</t>
  </si>
  <si>
    <t>Have always been concerned , no main reason</t>
  </si>
  <si>
    <t>Discontinuation of gas supply</t>
  </si>
  <si>
    <t>Lower utility costs  &amp; installations</t>
  </si>
  <si>
    <t>Lower costs</t>
  </si>
  <si>
    <t>They take up too many good acres</t>
  </si>
  <si>
    <t>Better education &amp; awareness information. Introduce better building standards that will make houses more sustainable.</t>
  </si>
  <si>
    <t>STOP IMAGRATION,  Whatever australia does will have minimul impact on climate change, While INDIA and like countries pollute, Russia, Iran, and other middle countries wage war,Further destroying this planet, The ocean is full off human rubbish, The air is full of stupid polluting planes, people rushing to go nowhere, HOW IS WHAT LITTLE OL AUSTRALIA DOES MAKE ANY IMPACT,  answer, it doesnt</t>
  </si>
  <si>
    <t>In my experience, Gas hot water has been more efficient and reliable than electric ever has, At least when the power goes out , one can still enjoy a hot shower, where as electric has always been stored and heated overnight, these where always subject to fault and expensive repair,  IT SEEMS THAT SOMEBODY MUST BE GETTING A BACKHANDER TO REPLACE GOOD FOR BAD, SOMEBODY IS GETTING THEIR BANK FULL,</t>
  </si>
  <si>
    <t>I DONT KNOW THAT GAS IS HIGHER COST, I KNOW IT IS MUCH MORE EFFICIENT,  I THINK I RECALL us selling our gas to CHINA many years ago for 1cent a litre,  And they are still laughing all the way to the bank,</t>
  </si>
  <si>
    <t>No room, to built up</t>
  </si>
  <si>
    <t>I have no idea what could be done.</t>
  </si>
  <si>
    <t>Nothing would.</t>
  </si>
  <si>
    <t>nothing would.</t>
  </si>
  <si>
    <t>Gas heating heats the house better. It does not dry the air out.</t>
  </si>
  <si>
    <t>Gas is quicker to heat</t>
  </si>
  <si>
    <t>I just like gas better</t>
  </si>
  <si>
    <t>co2 pollution, rising sea levels, coral bleaching, rising temperatures</t>
  </si>
  <si>
    <t>more renewables and green spaces</t>
  </si>
  <si>
    <t>more plastic recycling facilities</t>
  </si>
  <si>
    <t>cost</t>
  </si>
  <si>
    <t>easy to operate and quick</t>
  </si>
  <si>
    <t>dairy area and they would not fit</t>
  </si>
  <si>
    <t>unit with better heating at a reasonable rate</t>
  </si>
  <si>
    <t>Increase jobs</t>
  </si>
  <si>
    <t>Have more recycling locations</t>
  </si>
  <si>
    <t>NATURE IS CAUSING IT - NOT MUCH WE CAN DO ABOUT IT.</t>
  </si>
  <si>
    <t>THEY MUST GO UNDER GROUND.</t>
  </si>
  <si>
    <t>GAS COST TOO HIGH</t>
  </si>
  <si>
    <t>STOP SPENDING SO MUCH MONEY.</t>
  </si>
  <si>
    <t>I HAVE HAD A HEAT PUMP INSTALLED FOR HOT WATER</t>
  </si>
  <si>
    <t>If I could have simply used the existing under floor ducting</t>
  </si>
  <si>
    <t>Was simplest to replace existing gas with new gas</t>
  </si>
  <si>
    <t>Stop the stupid obsession with not using gas</t>
  </si>
  <si>
    <t>being able to use the existing under floor ducting</t>
  </si>
  <si>
    <t>cost of changing is too high</t>
  </si>
  <si>
    <t>Because they ruin the environment, harm wildlife, and do nothing to help with climate change</t>
  </si>
  <si>
    <t>Stop all of this renewables madness which is making us even more broke, ruining the environment, killing animals, and not doing a single thing which impacts the climate. It is INSANE!</t>
  </si>
  <si>
    <t>Electricity in my area is completely unreliable. Gas is needed to cope with the frequent blackouts.</t>
  </si>
  <si>
    <t>Improve the materials we build from. Educate all Victorians on the benefits of living more sustainable lives that are realistic to achieve</t>
  </si>
  <si>
    <t>don't last a long time</t>
  </si>
  <si>
    <t>solar rebates for all - not means tested</t>
  </si>
  <si>
    <t>rebates to make it cheaper</t>
  </si>
  <si>
    <t>Just think the climate changes as the earth ages, ug seems to be a natural progression</t>
  </si>
  <si>
    <t>Aside from all the scientific studies and scientists screaming that we’re in trouble having already surpassed 1.5 degrees earlier than “planned” you can see and feel it in our environment just how much warmer the days are. How abnormal those “above average” temperatures are. Warnings how the heat is too much for insects and amphibians.</t>
  </si>
  <si>
    <t>Take actual action towards renewables. Remove any extra taxes for those who drive electric cars and instead give incentives</t>
  </si>
  <si>
    <t>They are incredibly ugly</t>
  </si>
  <si>
    <t>Give free batteries</t>
  </si>
  <si>
    <t>Never believed in it</t>
  </si>
  <si>
    <t>To expensive for what they produce</t>
  </si>
  <si>
    <t>New house</t>
  </si>
  <si>
    <t>Sack Present Government</t>
  </si>
  <si>
    <t>Already electric</t>
  </si>
  <si>
    <t>It seems to be a hysterical shrieking from the far left driving an agenda to make all Australians accountable for something that is not that relevent to us</t>
  </si>
  <si>
    <t>We need to come to our senses. Whatever we are being pushed to do is driven by mindless ideology from the far left.....no economic reasoning or practical sensibility to the effect on our well being</t>
  </si>
  <si>
    <t>Nothing, gas is so much more efficient and economical</t>
  </si>
  <si>
    <t>Efficiency</t>
  </si>
  <si>
    <t>Stop creating an aura of urgency and hysteria to something that we cannot really have much impact on here on a per capita basis</t>
  </si>
  <si>
    <t>Considerable reduction in cost</t>
  </si>
  <si>
    <t>Considerable less cost</t>
  </si>
  <si>
    <t>Help them afford home batteries and switch away from gas</t>
  </si>
  <si>
    <t>it just keeps getting worse and i see no effort from the powers that be, preventing anything</t>
  </si>
  <si>
    <t>hold big corporations and the biggest polluters more accountable and to standard in order to set an example for individuals</t>
  </si>
  <si>
    <t>It doesn’t exist</t>
  </si>
  <si>
    <t>Better benefits assistant programs</t>
  </si>
  <si>
    <t>Cheaper electricity prices</t>
  </si>
  <si>
    <t>I believe we should go nuclear. The life of nuclear is less expensive in the long term. Solar farms need updating more often and there is more problems with getting rid of the parts every time these renew compared to disposal of nuclear waste. Plus solar farms are an eyesore and take up too much space for the amount of energy they produce</t>
  </si>
  <si>
    <t>Stop selling our natural resources overseas and let us use them at a reduced cost. We a resource rich country and we are denying our residents the right we give to other countries. I want to remain on gas. Electric cooking in no way compares to gas cooking, some family members gave this and I believe it is nowhere near as good. Cheaper gas supplies for us means lower power prices. We have the capacity for both gas and electricity</t>
  </si>
  <si>
    <t>Absolutely nothing. I prefer my gas heater.</t>
  </si>
  <si>
    <t>Absolutely nothing. If anything I would go from a gas storage tank to a gas unit that only heats water as you use it</t>
  </si>
  <si>
    <t>For a start I only have a wall furnace heating a family room kitchen area. Rest of house has no heating. Plus there is no where in this area to put a split system. I disagree that it would be higher if this government would give us access to our gas as opposed to selling it to other countries who can use and buy it at a cheaper rate</t>
  </si>
  <si>
    <t>As mentioned earlier I would install a gas heat only as you use it system. They are very cost effective</t>
  </si>
  <si>
    <t>I want the ability to chose what I prefer. I have lived with all electric appliances in the past and I prefer gas. Plus this government is dreaming if they think they can supply the whole state with the minimal infrastructure they are putting in for electricity. At least when there are these more frequent and common blackouts that are becoming a regular occurrence, I can still cook with gas and still have a hot shower</t>
  </si>
  <si>
    <t>Because solar panels take up too much room and only last for small amount of time and then they become landfill</t>
  </si>
  <si>
    <t>Bring the login back</t>
  </si>
  <si>
    <t>more things to worry about than climate change</t>
  </si>
  <si>
    <t>harmful to sealife and they dont last long then get left to rot</t>
  </si>
  <si>
    <t>stop trying to get rid of gas</t>
  </si>
  <si>
    <t>nothing as having all electricity would increase my bills big time</t>
  </si>
  <si>
    <t>More hailing, flooding, bush fire and natural disasters</t>
  </si>
  <si>
    <t>Already not enough space for housing</t>
  </si>
  <si>
    <t>Rebate from government</t>
  </si>
  <si>
    <t>More incentives for solar power, better public transport options and safer roads for cyclists</t>
  </si>
  <si>
    <t>Gas is cheap and currently cleaner than electric, so I guess only if it worked with solar power/panels</t>
  </si>
  <si>
    <t>Can't think of anything</t>
  </si>
  <si>
    <t>Cost in the short term and long run</t>
  </si>
  <si>
    <t>just keep offering incentives or rebates to help people switch. many won't/can't afford to do it otherwise</t>
  </si>
  <si>
    <t>Reduce public transport fares (like what Queensland did). This will encourage people to ditch their cars. Public transport fares are so ridiculously expensive compared to several European countries. My son travels to the city on public transport some days of the week.  It sometimes costs more than his lunch!_x000D_
Build more bicycle lanes to encourage less car use and less obesity._x000D_
Study other countries / cities to follow their policies.</t>
  </si>
  <si>
    <t>The power lines are already in place</t>
  </si>
  <si>
    <t>More efficient, heats quicker</t>
  </si>
  <si>
    <t>Stop increasing gas prices and sell it cheaper overseas</t>
  </si>
  <si>
    <t>I do not believe climate change is as bad as what is stated, and the measurements taken by government are far too severe in cost to the public also the cost of manufacturing the rooftop solar panels and the batteries that are being planned cause more problems to the climate than what it is to correct the climate</t>
  </si>
  <si>
    <t>My need to repair or replace the heating system was urgent and my first thought was to change to electric however applying for the change was too difficult and took too much time for them to reply the heating was changed from the old gas unit to a new gas unit because of the urgency need for heating the household</t>
  </si>
  <si>
    <t>The gas connection was there in place whereas the electric changeover would need electricity upgrade that would be too expensive for our budget</t>
  </si>
  <si>
    <t>Put more rules on local councils to provide roadside green trees within their council regions without the residents being charged through their council rates</t>
  </si>
  <si>
    <t>The cost for changing over to electricity would need to be offered as my normal gas connections for heating are in place and ready to connect to without cost</t>
  </si>
  <si>
    <t>Again, the costs of establishing power to where the hot water system is placed would need to be offered.</t>
  </si>
  <si>
    <t>Make cheaper rebates for people on electricity &amp; gas supply switch to renewable energy.</t>
  </si>
  <si>
    <t>My heater needs replacing, but the price of electricity is very expensive, that is why I`m on gas in the first place, because it is cheap. I`ve been on gas for the last 34 years &amp; being unemployed with a medical condition where I can`t work it`s hard to make ends meet.</t>
  </si>
  <si>
    <t>Electricity has to be a lot cheaper than gas &amp; the government must give bigger rebates &amp; make greedy suppliers give better incentives instead of the lousy few dollars they do give when you try not to use gas.</t>
  </si>
  <si>
    <t>it's becoming more and more apparent that it's happening around us and governments don't seem interested in trying to do anything bout it</t>
  </si>
  <si>
    <t>create more renewable energy. promote more uses for recycled products and install companies that can create products with recycles items. Increase public transport or cycling routes to reduce cars on the road</t>
  </si>
  <si>
    <t>natural disasters are happening more often</t>
  </si>
  <si>
    <t>too expensive,can't afford it</t>
  </si>
  <si>
    <t>it was cheaper to replace it than go electric</t>
  </si>
  <si>
    <t>more incentives towards solar panels and batteries</t>
  </si>
  <si>
    <t>have to be subsided and make it more affordable</t>
  </si>
  <si>
    <t>free replacement for electric</t>
  </si>
  <si>
    <t>Value for money</t>
  </si>
  <si>
    <t>Value for money of gas compared to electricity</t>
  </si>
  <si>
    <t>Make recycling more affordable and appealing such as with free household recycle bins</t>
  </si>
  <si>
    <t>Reduced ongoing cost such as rebate on heating costs o going</t>
  </si>
  <si>
    <t>Instead of cancelling gas, start manufacturing gas. Before natural gas was imposed on us, we were supplied manufactured gas.</t>
  </si>
  <si>
    <t>They're noisy and an eyesore that also kills bird life</t>
  </si>
  <si>
    <t>Promote growing your own food and having shared growing gardens for households unable to do so</t>
  </si>
  <si>
    <t>Les running costs</t>
  </si>
  <si>
    <t>Easy installation</t>
  </si>
  <si>
    <t>Cheaper grocery</t>
  </si>
  <si>
    <t>I have no ideas</t>
  </si>
  <si>
    <t>ice is growing at the poles</t>
  </si>
  <si>
    <t>THERE IS ENOUGH LAND TO DO IT ON AND IT IS FAR TOO EXPENSIVE</t>
  </si>
  <si>
    <t>COST</t>
  </si>
  <si>
    <t>LET US DRILL FOR MORE GAS</t>
  </si>
  <si>
    <t>i dont really believe in climate change or that what we are doing will change anything</t>
  </si>
  <si>
    <t>becasuwe the last one stopped working</t>
  </si>
  <si>
    <t>just make cost of living better</t>
  </si>
  <si>
    <t>Subsidize more sustainable solutions so that the cost to consumers is equal to, or better than, the alternatives, maybe? _x000D_
_x000D_
I really don't have any answers to this, given we're living paycheck to paycheck, and sustainable living feels like it's too expensive to incorporate into daily living right now.</t>
  </si>
  <si>
    <t>Not really, I think there are more pressing issues at the moment</t>
  </si>
  <si>
    <t>I can't think of anything, we have instant gas so thats a real advantage and the style of our house would make it difficult to place a large water heater + pump somewhere</t>
  </si>
  <si>
    <t>Our gas is only used for heating water/cooking, so I cant see it being 300-500 dollars saving, we spend more on electricity per year than gas</t>
  </si>
  <si>
    <t>The cause of climate change</t>
  </si>
  <si>
    <t>They are only a political appeasement. Financial gain for a few in the short term. The real reason that there are changes to the climate and the real cause</t>
  </si>
  <si>
    <t>Nothing to add except to disclose the real causes of changes to the climate</t>
  </si>
  <si>
    <t>Gas is currently more effective and until the climate change agenda presented was cost effective as well</t>
  </si>
  <si>
    <t>Set the standards themselves by adopting sustainable practices within government.</t>
  </si>
  <si>
    <t>Make things easier for people to be able to do little things. Things like telling people where they can drop off used batteries. where to buy Electrical items that have been repaired.</t>
  </si>
  <si>
    <t>It would be better for the enviornment</t>
  </si>
  <si>
    <t>Planning</t>
  </si>
  <si>
    <t>BECAUSE I THINK THAT THE GREENS HAVE CAUSED MOST OF THE PROBLEMS</t>
  </si>
  <si>
    <t>BECAUSE ITS TAKING AWAY SOME OF THE FARMERS LIVLEYHOOD</t>
  </si>
  <si>
    <t>GET RID OF THE GREENIES, THEY HAVE CAUSED MORE HARM THAN GOOD</t>
  </si>
  <si>
    <t>Provide assistance and encouragement for people to participate in community garden activities - allocate and protect areas of public land for these activities, provide the infrastructure needed to support these activities, employ trained staff to assist develop these activities.</t>
  </si>
  <si>
    <t>lower costs of living so they can have the option to change their lifestyles to be more sustainable</t>
  </si>
  <si>
    <t>Well people are getting better at recycling and pollution in there local areas</t>
  </si>
  <si>
    <t>Better access to healthcare and less confusion with dental or any other procedures</t>
  </si>
  <si>
    <t>Nobody seems to be taking it seriously. Floods etc just taken as a given now</t>
  </si>
  <si>
    <t>Promote planting of native vegetation in peoples yards and the reduction in number of trees, shrubs removed when property sold.</t>
  </si>
  <si>
    <t>price, location and size</t>
  </si>
  <si>
    <t>Save our power stations_x000D_
Still need power when there's an outage</t>
  </si>
  <si>
    <t>No we need to keep gas</t>
  </si>
  <si>
    <t>Personal choice</t>
  </si>
  <si>
    <t>Lower cost of living</t>
  </si>
  <si>
    <t>If it was free</t>
  </si>
  <si>
    <t>Hotter Summer Days, longer summers  some areas having more Earthquakes,  Flooding and Droughts.</t>
  </si>
  <si>
    <t>I would like to see a longitudinal study done as to the long term effect on wildlife such as Whales, Dolphin's, Penguins and fisheries.</t>
  </si>
  <si>
    <t>Sending information to households on how to live sustainable. This should be in all Languages.  Schools should also be teaching students about the subject.</t>
  </si>
  <si>
    <t>A Government Subsidiary</t>
  </si>
  <si>
    <t>Reduce the cost of environmentally friendly options, increase incentives for people to get off fossil fuels</t>
  </si>
  <si>
    <t>If there was an electric heater with a similar feel to my current gas heater. I prefer radiant heat to hot air blowing</t>
  </si>
  <si>
    <t>If it was cheaper in terms of purchase price and I had solar power I would do it without question. I still feel gas is cheaper than mains power</t>
  </si>
  <si>
    <t>Government rebates for thermo-electric.</t>
  </si>
  <si>
    <t>Invest in nuclear power stations to serve as base load electricity to provide electricity when the sun is not shining (12hrs/day) or the wind not blowing.</t>
  </si>
  <si>
    <t>More high rise development</t>
  </si>
  <si>
    <t>We are placing to much emphasis on climate change, a more gradual phasing i is needed with gas still being very important</t>
  </si>
  <si>
    <t>Take up valuable farming land</t>
  </si>
  <si>
    <t>There is nothing the state government could do to improve its sustainability, they are just playing like service to be seen as if they are doing something</t>
  </si>
  <si>
    <t>little to no rain, drought conditions, warmer temperatures</t>
  </si>
  <si>
    <t>there are already too many transmission lines, they need to go underground</t>
  </si>
  <si>
    <t>more tree coverage, more rebates for solar and wind generation.</t>
  </si>
  <si>
    <t>There is much to be done in this area</t>
  </si>
  <si>
    <t>Rebate to move from gas to electricity hot water appliance</t>
  </si>
  <si>
    <t>It was already installed, so have contined it.</t>
  </si>
  <si>
    <t>To provide rebate to people who use sustainable energy source</t>
  </si>
  <si>
    <t>Having special government rebates for people to change from gas to electricity</t>
  </si>
  <si>
    <t>It is because of the weather changes and sustainability</t>
  </si>
  <si>
    <t>To manage the cological environment</t>
  </si>
  <si>
    <t>The price and the quality</t>
  </si>
  <si>
    <t>Because I'm experiencing it. We're having an unprecedented warm autumn after a record breaking summer and are in drought.</t>
  </si>
  <si>
    <t>Gas heater failed and we wanted a split system</t>
  </si>
  <si>
    <t>Plant more trees in public spaces like car parks</t>
  </si>
  <si>
    <t>Unsightly dangerous</t>
  </si>
  <si>
    <t>Make adds on tv and explain how and what people can do to live more sustainably.</t>
  </si>
  <si>
    <t>Plant more trees.</t>
  </si>
  <si>
    <t>They disrupt natural habitat</t>
  </si>
  <si>
    <t>Concentrate on more green spaces and less infrastructure</t>
  </si>
  <si>
    <t>The price</t>
  </si>
  <si>
    <t>I like gas. It's good and reliable and electric takes longer to warm up and harder to regulate temperature.</t>
  </si>
  <si>
    <t>more investigation has made me more educated</t>
  </si>
  <si>
    <t>the cost of building and maintaining them and the issues of decommissioning them.</t>
  </si>
  <si>
    <t>give more incentives and show positive results from things that are already being done</t>
  </si>
  <si>
    <t>Not suited in Victoria. Costs too much and needs replacing too often</t>
  </si>
  <si>
    <t>Nothing Gas is superior for most things and is a clean cheap energy source.</t>
  </si>
  <si>
    <t>Same as before.i prefer gas</t>
  </si>
  <si>
    <t>Most Victorians just want to be able to live full stop ie a roof over their head and food on the table</t>
  </si>
  <si>
    <t>A completely free hot water system but even so I prefer gas</t>
  </si>
  <si>
    <t>Because I never find that to be true. Gas is a lot cheaper than electricity always has been</t>
  </si>
  <si>
    <t>I live in a state forest, so they couldn't remove all the trees. I also think that they should be putting them underground.</t>
  </si>
  <si>
    <t>Build more facilities that can fully recycle items but also try and get businesses to use more sustainable material.</t>
  </si>
  <si>
    <t>We are heading into a drought</t>
  </si>
  <si>
    <t>More Green initiative</t>
  </si>
  <si>
    <t>I have seen the change in weathrr such as the temperature increasing the likely hood of more bushfires</t>
  </si>
  <si>
    <t>More energy saving and we have no gas to the hose</t>
  </si>
  <si>
    <t>They should offer residents incentives to chnte to solar or insulate there home. Give out plants fir people to trow</t>
  </si>
  <si>
    <t>I feel as though the climate situation is getting much worse at speed, and we're simply not on top of things enough to make much difference...it's incredibly concerning.</t>
  </si>
  <si>
    <t>I'd love to see more information such as that mentioned before being more widely circulated...public libraries could be places seminars or incursions could be held to spread that information more broadly.</t>
  </si>
  <si>
    <t>I've already gone from ducted heating to split system, but financial incentives would be encouraging for many people, I'd say.</t>
  </si>
  <si>
    <t>They are destroying farm land, don’t always work and can be a danger if they break off</t>
  </si>
  <si>
    <t>Nothing, they are not doing a good job</t>
  </si>
  <si>
    <t>incentives to green proof their homes</t>
  </si>
  <si>
    <t>nothing I really like gas</t>
  </si>
  <si>
    <t>It doesn't bother me so much</t>
  </si>
  <si>
    <t>I don't know how it works</t>
  </si>
  <si>
    <t>The use and machines</t>
  </si>
  <si>
    <t>The big saving and recycling</t>
  </si>
  <si>
    <t>Saving power</t>
  </si>
  <si>
    <t>Save them help people who need it</t>
  </si>
  <si>
    <t>Seems safer and cheaper</t>
  </si>
  <si>
    <t>Reduce taxes</t>
  </si>
  <si>
    <t>more extreme weather conditions overall</t>
  </si>
  <si>
    <t>Encourage developments which include infrastructure for daily living but also include green spaces/natural environments where residents can enjoy our nature on their doorstep</t>
  </si>
  <si>
    <t>The earths climate has always changed.. it never stays the same</t>
  </si>
  <si>
    <t>More rebates</t>
  </si>
  <si>
    <t>No changes</t>
  </si>
  <si>
    <t>Other pollution is worse than cosl power</t>
  </si>
  <si>
    <t>Cost, instant, quick,  elect too expensive</t>
  </si>
  <si>
    <t>Not remove gas mains, or coal. Try to get power grid working 100% i  summer begore removing gas mains</t>
  </si>
  <si>
    <t>Stop wasting money on SRL and put it into train to airport,</t>
  </si>
  <si>
    <t>rebate for getting electric water system</t>
  </si>
  <si>
    <t>my husband wanted it</t>
  </si>
  <si>
    <t>provide rebate for changing appliances from gas to electricical</t>
  </si>
  <si>
    <t>I believe that climate change is a political tool.</t>
  </si>
  <si>
    <t>It will only drive the cost of power up. And its not long term viable</t>
  </si>
  <si>
    <t>Make it more affordable, provide more and better grants and incentives.</t>
  </si>
  <si>
    <t>Find pays to actually recycle the things we need to use - you can't blame the consumer for things that businesses do.</t>
  </si>
  <si>
    <t>Rebates, putting more money into sustainable infrastructure</t>
  </si>
  <si>
    <t>Start looking back at the past 50 years</t>
  </si>
  <si>
    <t>They are unable to be recycled at this point</t>
  </si>
  <si>
    <t>Replace old unit</t>
  </si>
  <si>
    <t>Quit</t>
  </si>
  <si>
    <t>Greater incentives to solar, wind energy and installation of batteries.</t>
  </si>
  <si>
    <t>Cancel the EV mandate</t>
  </si>
  <si>
    <t>Not enough rain and temperatures are too high for this time of the year. Drought affecting farmers and too much rain and flooding.</t>
  </si>
  <si>
    <t>Nothing can be done because the government is unable to afford anything.</t>
  </si>
  <si>
    <t>improve indrastructure</t>
  </si>
  <si>
    <t>discount on replaced appliance</t>
  </si>
  <si>
    <t>discount on replacement appliande</t>
  </si>
  <si>
    <t>relaibility and value</t>
  </si>
  <si>
    <t>prefer to have an k[k</t>
  </si>
  <si>
    <t>Nothing comes to mind</t>
  </si>
  <si>
    <t>The purchase and running costs and effectiveness was at least equal to gas.</t>
  </si>
  <si>
    <t>The purchase and running costs and effectiveness are at leat as good</t>
  </si>
  <si>
    <t>I don’t think it’s a high priority</t>
  </si>
  <si>
    <t>More rebates for solar panels</t>
  </si>
  <si>
    <t>A rebate</t>
  </si>
  <si>
    <t>I live in thick bush it does not apply to my area. My area is dangerously fire prone so wind turbines would not be suitable</t>
  </si>
  <si>
    <t>Create more public awareness especially through local councils by running workshops, environmental and sustainability festivals, educate people on upgrading their homes to make them more efficient to heat/cool/upgrade appliances</t>
  </si>
  <si>
    <t>Because climate change will affect every aspect of our lives, making everything more expensive and rarer</t>
  </si>
  <si>
    <t>Buy land and properties and convert it back to native vegetation (e.g. farmland next to state &amp; national forests to extend them</t>
  </si>
  <si>
    <t>The cost to benefit ratio doesn’t work. Hire much green house gases goes making them?</t>
  </si>
  <si>
    <t>Make information more widely</t>
  </si>
  <si>
    <t>Promote EV uptake</t>
  </si>
  <si>
    <t>Less fire places in the home</t>
  </si>
  <si>
    <t>The liberals don't believe in it, and Labor is allowing the fossil fuel industry too much power.  The evidence of climate change is staring us in the face. Australia is widely regarded to be a hypocrite with regard to climate change action.  Renewable/electric energy needs to be our number 1 priority, so we can dictate to the rest of the world. They don't respect us yet.</t>
  </si>
  <si>
    <t>Heat Pump Hot Water - more efficient, mains pressure, cheaper</t>
  </si>
  <si>
    <t>incentivise labour in the renewable energy industry and away from fossil fuel power generation._x000D_
Promote the positive aspects to farming of Solar Panels as shade for pastoral animals, and the distribution of regional battery power stations for stabilising and securing the grid.  ACTIVELY fight Misinformation.</t>
  </si>
  <si>
    <t>We ae in the suburbs , no space</t>
  </si>
  <si>
    <t>Maybe price._x000D_
But gas is instant</t>
  </si>
  <si>
    <t>Instant_x000D_
Also power outage proof</t>
  </si>
  <si>
    <t>Hard to say…_x000D_
Offer incentives ….?_x000D_
More specific information on where  to find repair/eecycle places</t>
  </si>
  <si>
    <t>Wouldn’t change</t>
  </si>
  <si>
    <t>Because there is cheaper options like using the power to creat hydrogen gas</t>
  </si>
  <si>
    <t>Cheaper electricity</t>
  </si>
  <si>
    <t>Cheaper to run</t>
  </si>
  <si>
    <t>Lower electricity prices</t>
  </si>
  <si>
    <t>Because its just more money that is going to waste here that could be used for other matters</t>
  </si>
  <si>
    <t>That it would be suitable and also provide a much  better energy effecient option here</t>
  </si>
  <si>
    <t>Fix mostly the crime rate but at the same time too the ability to make sure that things are more workable around the state.</t>
  </si>
  <si>
    <t>cheaper installation and such</t>
  </si>
  <si>
    <t>That its  something that needs to be fixed and most of all we are using more and more electricity than before</t>
  </si>
  <si>
    <t>the longer it goes on that not enough is being done, the worse it gets</t>
  </si>
  <si>
    <t>make it more accessible</t>
  </si>
  <si>
    <t>its an expense that I believe is not required</t>
  </si>
  <si>
    <t>Goverment allready overreacting</t>
  </si>
  <si>
    <t>turbis in the sea are unsightly , the cost can never be recovered</t>
  </si>
  <si>
    <t>dig more coal</t>
  </si>
  <si>
    <t>nothing, I would go back to open fires</t>
  </si>
  <si>
    <t>the heat emitted by a gas heater is much more coefortable heat than that put out by a electric heating</t>
  </si>
  <si>
    <t>in my area this initiative will collapse this small town</t>
  </si>
  <si>
    <t>I would like state governments to stop spending money they dont have, they borrow new money into existence causing uncontrollable inflation which hurts everyone, we need to go back to a gold backed currency before we have financial destruction far sooner than a climate event</t>
  </si>
  <si>
    <t>Increased amount of heat and pollution from Military explosions._x000D_
_x000D_
Trump and other right wing govs cutting back on Climate Change action</t>
  </si>
  <si>
    <t>Like for like</t>
  </si>
  <si>
    <t>Make electric cars more affordable to buy and use._x000D_
_x000D_
Replace the bus fleet with electric buses_x000D_
_x000D_
Encourage and assist the Taxi industry to go electric</t>
  </si>
  <si>
    <t>the seasonal changes across Australia (severe droughts and floods temperature variations)</t>
  </si>
  <si>
    <t>more and better recycling ie increased numbers of 10c recycling points. find uses for non recyclable plastics</t>
  </si>
  <si>
    <t>i think that they will ruin the ecosystem that they are trying to restore. it will do more damage than good and im not prepared to pay for it.</t>
  </si>
  <si>
    <t>i dont have any idea for this</t>
  </si>
  <si>
    <t>i would probably consider getting a split system as i currently have a gas wall heater and a cold air conditioner in the same room</t>
  </si>
  <si>
    <t>im not sure - i like having hot water on gas in case there are any electricity outages</t>
  </si>
  <si>
    <t>i like to have a few gas-run items in case of electricity outages. i believe that we should still have gas as a main source of power and not increase the energy cost to make people believe that its bad and therefore everyone should shift to electric</t>
  </si>
  <si>
    <t>ive explained that before - i dont believe the gas is truly higher - i think that people are lead to believe that so they will swap to electricity. i think the "powers that be" are driving up the cost to phase it out for their own benefit and not to help any community</t>
  </si>
  <si>
    <t>Lack of worldwide action to decrease causes</t>
  </si>
  <si>
    <t>Increase recycling including deposit scheme_x000D_
Increase capacity to reuse_x000D_
More parks and trees_x000D_
Better public transport</t>
  </si>
  <si>
    <t>Cost_x000D_
Government subsidy</t>
  </si>
  <si>
    <t>climate has changed over the centuries and will continue to change, the issue is people have developed to live in one location and when the climate affects that location they are not able to do readily move</t>
  </si>
  <si>
    <t>rooftop solar has not been though through, the quality of the panels, the powerline system, all impact.  Large roof areas are left without panels, yet they are placed on nearby land that could be better used</t>
  </si>
  <si>
    <t>amend planning schemes to require public spaces such as road reservation to be wide enough to accommodate trees, stop allowing small lots to be divided where housing footprint takes the whole site, publish a population target of reducing the population which is a fundamental cause of resource use</t>
  </si>
  <si>
    <t>when the current heater no loner operated and could not be repaired then consideration of changing would betaken, one of the maxims for environment is reducing resource use, not increasing resource use</t>
  </si>
  <si>
    <t>power supply, ie solar panels are part of the installation and subsidies used to fund the installation</t>
  </si>
  <si>
    <t>It’s a heat pump and is meant to be more efficient</t>
  </si>
  <si>
    <t>Offer more incentives to go greener- ie battery storage assistance and water saving household appliances etc.</t>
  </si>
  <si>
    <t>Easy replacement fit</t>
  </si>
  <si>
    <t>lower taxes</t>
  </si>
  <si>
    <t>Nothing changed</t>
  </si>
  <si>
    <t>No use for them</t>
  </si>
  <si>
    <t>My area is not suitable as it is heavily populated and does not have enough open spaces for sufficient wind to work the turbines.</t>
  </si>
  <si>
    <t>replaced with an energy efficient gas instead of a storage tank type</t>
  </si>
  <si>
    <t>My research found it to supply hot water faster than electric systems</t>
  </si>
  <si>
    <t>I have no ideas as the State government will do as they please</t>
  </si>
  <si>
    <t>If I could find a unit that supplies ducted heating with electricity, I would consider this</t>
  </si>
  <si>
    <t>The cost of replacement</t>
  </si>
  <si>
    <t>We being force fed information that we are about to have a climate catastrophe. We have had floods and droughts in Australia for hundreds of years. As we are very low polluters we have been forced to atone for the biggest polluters in the world such as China, India and USA who are doing nothing!</t>
  </si>
  <si>
    <t>The cost would be so high and the price we pay for electricity is not lowering with these schemes. Why spoil our pristine waters with ugly and expensive wind turbines? In my area good quality farmland has been taken over by solar farms why are also an ugly blight on the landscape.</t>
  </si>
  <si>
    <t>Spend less money on train lines and build more houses.</t>
  </si>
  <si>
    <t>I currently have a solar hot water system with a gas booster. When this no longer works efficiently I would change to electric if a financial incentive was offered.</t>
  </si>
  <si>
    <t>THE LIKELYHOOD OF LINES FALLING AND CAUSING FIRES. THE LOSS OF AGRICULTURE IN AREAS PASSED THROUGH BY LINES.THE FAILURE OF THE STRUCTURES HOLDING LINES. THE VISUAL ASPECT IN A TRANQUIL PASTURAL AREA</t>
  </si>
  <si>
    <t>Provide more open space. Assist people in getting affordable homes and cheaper rent._x000D_
Provide for better roads and access to better parking at rail stations.</t>
  </si>
  <si>
    <t>To maintain continuous hot water and not be of the storage type.</t>
  </si>
  <si>
    <t>That it be a non storage continuous hot water supply</t>
  </si>
  <si>
    <t>firstly reduce the cost of both electricity and gas charges</t>
  </si>
  <si>
    <t>dangerous in build up areas</t>
  </si>
  <si>
    <t>I don't know enough about it, but from driving around the area there are a lot of people that have signs up disagreeing with the large battery storage units. So maybe it isn't such a good idea?</t>
  </si>
  <si>
    <t>Reduce household costs like food</t>
  </si>
  <si>
    <t>Roof top solar is ok, but only works when the sun shines and the batteries are as useless as tits on a bull. Batteries Only hold about three hours worth of charge and therefore are quite ineffectual during a long blackout.</t>
  </si>
  <si>
    <t>I was given a good price for a new electric system and l was told that the gas system could not be repaired due to some stupid rule applied by the Victorian Government.</t>
  </si>
  <si>
    <t>Stop covering our farm lands with stupid and next to useless solar panel systems and batteries.  Plantations for timber, and a return to Forest management and timber production as we one knew it, and stop this stupid reliance upon saying the Aborigines looked after the land. They did not use it for anything.</t>
  </si>
  <si>
    <t>Actually no, but according to our Premier we are not to replace gas appliances with new gas appliances.</t>
  </si>
  <si>
    <t>Gas works, especially for heating and is more costly  because of Government regulations that send it overseas for sale and allow us to use what we have left at exorbitant pricing. Australia has plenty of gas reserves and enough to last hundreds of years according to various reports and studies.</t>
  </si>
  <si>
    <t>That a Trump led US government has put the whole world in turmoil.</t>
  </si>
  <si>
    <t>Offer incentives to get us off gas, store energy.</t>
  </si>
  <si>
    <t>Build more social housing that is 100% electric</t>
  </si>
  <si>
    <t>Going gas free is a great way and helping residents get grants for removing their gas appliances is helping but is still expensive. I would love to see businesses and shopping centres with solar panels and batteries</t>
  </si>
  <si>
    <t>state to help households grow more gardens (fruit,vegies,flowers,etc).</t>
  </si>
  <si>
    <t>More advice</t>
  </si>
  <si>
    <t>An efficient electric system with good proper advice from a reliable expert</t>
  </si>
  <si>
    <t>it will be worse than it is at the present tme</t>
  </si>
  <si>
    <t>ourhouse is all elecrtic better for the enviroment</t>
  </si>
  <si>
    <t>more natural spaces</t>
  </si>
  <si>
    <t>No such thing as climate change _x000D_
Evolution</t>
  </si>
  <si>
    <t>Killer of fish and the cast of this is to high beter with nuclear energy</t>
  </si>
  <si>
    <t>None had a solar panel hot water which kept breaking down instant gas naw</t>
  </si>
  <si>
    <t>Instant</t>
  </si>
  <si>
    <t>Get rid of solar panel farms and wind farms ruining the environment and eco system</t>
  </si>
  <si>
    <t>The timing was right and the government rebate was good.</t>
  </si>
  <si>
    <t>I am not sure, I think  they are doing good, but it is also on the onus on people to do the right thing, so perhaps educating people would be good.</t>
  </si>
  <si>
    <t>More information about climate change</t>
  </si>
  <si>
    <t>Climate change</t>
  </si>
  <si>
    <t>Rinnai</t>
  </si>
  <si>
    <t>Climate</t>
  </si>
  <si>
    <t>More information and knowledge</t>
  </si>
  <si>
    <t>no space</t>
  </si>
  <si>
    <t>bring back gas and make it cheaper and then when our bills have gone down we can use the money saved to get involved with things to make the enviroment better</t>
  </si>
  <si>
    <t>nothing. gas is much better</t>
  </si>
  <si>
    <t>nothing. it has to be gas</t>
  </si>
  <si>
    <t>its a nicer heat and feeling.</t>
  </si>
  <si>
    <t>gas is better</t>
  </si>
  <si>
    <t>i think this statement is untrue</t>
  </si>
  <si>
    <t>Lobby China, Russia, Indonesia, the US, etc to reduce greenhouse emissions cause no matter what we do nothing will change while the major polluters continue on their merry way. We export coal and gas to help other countries pollute, yet make it more expensive here and think we’re saving ourselves</t>
  </si>
  <si>
    <t>Significant government subsidy</t>
  </si>
  <si>
    <t>Government subsidy</t>
  </si>
  <si>
    <t>Amount of dishonesty put forward by climate change activists</t>
  </si>
  <si>
    <t>Ugly, expensive, noisy, do little to prevent any perceived climate change</t>
  </si>
  <si>
    <t>If electricity was becoming cheaper not more expensive</t>
  </si>
  <si>
    <t>Electricity becoming to expensive</t>
  </si>
  <si>
    <t>Reduce government debt, stop melbourne's big build and invest this money in green projects</t>
  </si>
  <si>
    <t>much cheaper electricity</t>
  </si>
  <si>
    <t>I’ve noticed a lot of natural disasters are occurring and more often</t>
  </si>
  <si>
    <t>Advertising on TV to inform people and local communities/councils educating people</t>
  </si>
  <si>
    <t>Do more damage making and putting them up than other options</t>
  </si>
  <si>
    <t>Just wanted to</t>
  </si>
  <si>
    <t>Stop wasting our money!</t>
  </si>
  <si>
    <t>I live in an urban area and there is no space for the wind turbines</t>
  </si>
  <si>
    <t>i would like the State government to provide green areas for people  living in high density</t>
  </si>
  <si>
    <t>If the Government subsides the cost of switching</t>
  </si>
  <si>
    <t>I believe the government is disengaged in solving the issue at its core</t>
  </si>
  <si>
    <t>Cost of running the Gas heater would be too high</t>
  </si>
  <si>
    <t>Provide active funding - not just rebates - on houses going Solar or employing EVs</t>
  </si>
  <si>
    <t>Seeing affects more changes and destruction of land and sea</t>
  </si>
  <si>
    <t>Redùce taxes if people put that reduction toward growing vegetables and planting native plants. Be allowed to utilise nature strips for above</t>
  </si>
  <si>
    <t>we are polluting and destroying earth because of greed</t>
  </si>
  <si>
    <t>a bin where all plastics go in regardless, plastic bags, plastic toys, plastic chairs etc etc and then can be melted down and recycled</t>
  </si>
  <si>
    <t>Heat pump is more efficient system and there was government subsidy.</t>
  </si>
  <si>
    <t>Good level of subsidy</t>
  </si>
  <si>
    <t>A very overrated problem. Very little evidence to worry about it.</t>
  </si>
  <si>
    <t>An eyesore for the people</t>
  </si>
  <si>
    <t>The money being spent on climate change, spend on more practical problems eg road improvements</t>
  </si>
  <si>
    <t>Cost of running it</t>
  </si>
  <si>
    <t>Comparisan of costs of running</t>
  </si>
  <si>
    <t>I do support roof top solar.  I don't support large battery storage because they cause fires.</t>
  </si>
  <si>
    <t>Make environmently friendly products cheaper</t>
  </si>
  <si>
    <t>There is nothing.  I'll always want gas.</t>
  </si>
  <si>
    <t>It's not really more expensive for me. I pay my electricity bill but the park I live in pays for gas.</t>
  </si>
  <si>
    <t>It's not more expensive for me.  I pay for electricity but the park I live in pays for the gas.</t>
  </si>
  <si>
    <t>I would say advertising on tv.</t>
  </si>
  <si>
    <t>I would say if I was to it the cost would be very important.</t>
  </si>
  <si>
    <t>I would say the cost of changing from gas to electric.</t>
  </si>
  <si>
    <t>Cut back the cost of living</t>
  </si>
  <si>
    <t>IDK</t>
  </si>
  <si>
    <t>Too much negative impact to the environment</t>
  </si>
  <si>
    <t>Nuclear power</t>
  </si>
  <si>
    <t>Extend container recycling beyond currently eligible types.</t>
  </si>
  <si>
    <t>More money invested in this area</t>
  </si>
  <si>
    <t>It is harder than any one to think so at all</t>
  </si>
  <si>
    <t>It is hard to think about this at so</t>
  </si>
  <si>
    <t>Climate change can cause serious harm to the environment, such as forest fires and droughts, and have a significant impact</t>
  </si>
  <si>
    <t>Electric heating does not produce exhaust gas, is friendly to the air and more environmentally friendly</t>
  </si>
  <si>
    <t>Increase green plants in cities to improve the environment</t>
  </si>
  <si>
    <t>The increase in the claim amount of insurance companies due to extreme weather has affected their economic benefits</t>
  </si>
  <si>
    <t>The operation of electrical appliances is relatively convenient and does not require very difficult steps</t>
  </si>
  <si>
    <t>When electric heating is in operation, it makes little noise and won't disturb people's rest</t>
  </si>
  <si>
    <t>the impact to next generations</t>
  </si>
  <si>
    <t>to reduce develpoments or projects</t>
  </si>
  <si>
    <t>More rebates to help everyone</t>
  </si>
  <si>
    <t>If it’s the Same price</t>
  </si>
  <si>
    <t>If it’s the same price</t>
  </si>
  <si>
    <t>Destroying forests</t>
  </si>
  <si>
    <t>I have solar panels installed</t>
  </si>
  <si>
    <t>Focus more on recycling</t>
  </si>
  <si>
    <t>Provide and fund more sustainable intiatives</t>
  </si>
  <si>
    <t>Increased solar, battery and water tanks on small scale, houses etc</t>
  </si>
  <si>
    <t>Don't charge people for taking green waste to the tip, give more incentives for people going green</t>
  </si>
  <si>
    <t>Unsure really</t>
  </si>
  <si>
    <t>ugly and not cost effective</t>
  </si>
  <si>
    <t>enough  is being done</t>
  </si>
  <si>
    <t>cost effectiveness</t>
  </si>
  <si>
    <t>because nothing is being done about it</t>
  </si>
  <si>
    <t>goverment dont do enough</t>
  </si>
  <si>
    <t>why should we [ay for them goverment need to do more</t>
  </si>
  <si>
    <t>goverment gave me most of money foe it</t>
  </si>
  <si>
    <t>what ever they think works</t>
  </si>
  <si>
    <t>There are plenty of things more important</t>
  </si>
  <si>
    <t>It has started impacting our day to day life and have to make changes because of it</t>
  </si>
  <si>
    <t>It is much cheaper and also good for environment</t>
  </si>
  <si>
    <t>There should be more incentives to move to electric energy</t>
  </si>
  <si>
    <t>The effects are becoming increasingly prevalent</t>
  </si>
  <si>
    <t>Subsidize solar batteries to make them more affordable and cost effective</t>
  </si>
  <si>
    <t>I miss clicked!! i support them!!</t>
  </si>
  <si>
    <t>actually care about the issue and start making changes</t>
  </si>
  <si>
    <t>After experiencing abnormal high-temperature weather, the number of cases of heat stroke has increased. I have personally felt the threat of climate change to health, and my attitude has changed accordingly.</t>
  </si>
  <si>
    <t>When the demand for hot water is small and the water usage is not frequent, the energy-saving advantage of electric water heaters becomes prominent.</t>
  </si>
  <si>
    <t>Compared with electric water heaters, gas devices can continuously supply hot water without any limit on the amount of hot water.</t>
  </si>
  <si>
    <t>Build more urban public bicycle stations and improve the slow traffic system to facilitate green travel.</t>
  </si>
  <si>
    <t>cheaper and discount programs</t>
  </si>
  <si>
    <t>it is easy to use and reliable.</t>
  </si>
  <si>
    <t>programs that empower people to have healthier life style.</t>
  </si>
  <si>
    <t>discount programs from the government</t>
  </si>
  <si>
    <t>Slow get away from gas</t>
  </si>
  <si>
    <t>Reduce the cost of living!!!!</t>
  </si>
  <si>
    <t>The cost of electricity</t>
  </si>
  <si>
    <t>Running cost</t>
  </si>
  <si>
    <t>Reduce immigration and build better infrastructure</t>
  </si>
  <si>
    <t>i believe that i've tried to live more sustainable with solar panels and a solar  battery but i would love for them to supply a totally free battery which could be shared with others</t>
  </si>
  <si>
    <t>I think it is exaggerated we have always had fires. floods and droughts it has been happening since the beginning of time</t>
  </si>
  <si>
    <t>I think they are dangerous and not good for my health</t>
  </si>
  <si>
    <t>would not use electric incase electricity goes off still have hot water and heating</t>
  </si>
  <si>
    <t>nothing we need both</t>
  </si>
  <si>
    <t>replaced the same as the old broken one was easier than installing a different type</t>
  </si>
  <si>
    <t>more recycling depots</t>
  </si>
  <si>
    <t>nothing I like gas it is very reliable</t>
  </si>
  <si>
    <t>nothing i like gas it is very reliable</t>
  </si>
  <si>
    <t>I think it is more reliable</t>
  </si>
  <si>
    <t>I like a reliable energy supplier</t>
  </si>
  <si>
    <t>Extreme weather has caused crop failures and affected the livelihoods of families.</t>
  </si>
  <si>
    <t>because my family were supportive at the time</t>
  </si>
  <si>
    <t>because it was more power-efficient</t>
  </si>
  <si>
    <t>Improvement of the city's environment</t>
  </si>
  <si>
    <t>I think the abnormal world climate is mainly caused by industrial pollution.</t>
  </si>
  <si>
    <t>I think this will affect the physical health of our residents and there will also be potential safety hazards.</t>
  </si>
  <si>
    <t>Strengthen the management of environmental pollution and build more green Spaces for people to get close to nature.</t>
  </si>
  <si>
    <t>Conversations and actions within one's social circle, community, or workplace can also play a role.</t>
  </si>
  <si>
    <t>Provide purchase subsidies, tax incentives, and free parking permits for new energy vehicles to encourage residents to buy and use them.</t>
  </si>
  <si>
    <t>One of the main reasons for the change in my attitude towards climate change was witnessing the tangible effects in my local area.</t>
  </si>
  <si>
    <t>Modern electric hot water systems often come with advanced insulation and smart technology.</t>
  </si>
  <si>
    <t>Significantly invest in expanding and improving the train, tram, and bus networks.</t>
  </si>
  <si>
    <t>Heard of bad health side effects</t>
  </si>
  <si>
    <t>Education on good proactuve practices</t>
  </si>
  <si>
    <t>Bigger government incentives</t>
  </si>
  <si>
    <t>Cause it is a very dry year no rain which will effect the dairy industry</t>
  </si>
  <si>
    <t>Gas to expensive</t>
  </si>
  <si>
    <t>To expensive</t>
  </si>
  <si>
    <t>Drop the cost of living</t>
  </si>
  <si>
    <t>No as I just replaced it 8 months ago</t>
  </si>
  <si>
    <t>Price and quality of performance</t>
  </si>
  <si>
    <t>price and quality of performance</t>
  </si>
  <si>
    <t>Because we participate in it, it’s better to err on the side of right. Regardless of some of the opinions on social media.</t>
  </si>
  <si>
    <t>I think they should be provide public housing with solar panels. Those who are the most vulnerable are going to suffer otherwise.</t>
  </si>
  <si>
    <t>there is no room, we are already full to the brim with apartments and parks</t>
  </si>
  <si>
    <t>nothing. there's more important things they can do like hurry up and finish their roadworks and the metro tunnel so they can get a start on the airport rail</t>
  </si>
  <si>
    <t>Create more local industry and less reliance on foreign imports</t>
  </si>
  <si>
    <t>THE CLIMATE IS GETTING HOTTER AND LESS WATER</t>
  </si>
  <si>
    <t>BATTERY STATIONS TO SAVE SOLAR POWER</t>
  </si>
  <si>
    <t>Climate change is not a very big issue</t>
  </si>
  <si>
    <t>They are working really hard</t>
  </si>
  <si>
    <t>Less expensive products so we can change our habits</t>
  </si>
  <si>
    <t>Still need base line power these are damaging to bird life</t>
  </si>
  <si>
    <t>Make recycling collection bins universal in all suburbs. At the moment there are different rules in different areas on items that are acceptable for recycling.</t>
  </si>
  <si>
    <t>It would have to be significantly cheaper and not need upgrades to switchboards or other electrical work as we just couldn’t afford it</t>
  </si>
  <si>
    <t>Against the backdrop of the global response to climate change, the international community's attention to the emission reduction responsibilities of various countries is constantly increasing.</t>
  </si>
  <si>
    <t>Increase investment in public transportation, add bus routes, increase the operating frequency of buses and trains, optimize route planning, ensure that public transportation covers more areas, and improve the convenience and accessibility of public transportation.</t>
  </si>
  <si>
    <t>The increasing prevalence of major weather events</t>
  </si>
  <si>
    <t>Stop the anti-gas stupidity. The electricity network is NOT as reliable as it was in the 1950s despite our paying to gold plate it. Massive fraud here which deserves a Royal Commission.</t>
  </si>
  <si>
    <t>If and when my gas heater which is only 5 years old, goes to god, I will move to reverse cycle air conditioning</t>
  </si>
  <si>
    <t>My hot water service is 3 years old. When it dies, I will reassess my position. My last system died at 17yo!</t>
  </si>
  <si>
    <t>I don't trust the reliability of the electricity network or that Bowen's policies won't lead to brownouts and blackouts.</t>
  </si>
  <si>
    <t>Again, I don't trust either the Feds or the Vic Govt to get the energy mix and reliability right. Having a mix of  power sources provides the best security</t>
  </si>
  <si>
    <t>Seeing extreme weather firsthand made me realize its urgency.</t>
  </si>
  <si>
    <t>It's more energy - efficient and helps cut down on electricity bills.</t>
  </si>
  <si>
    <t>Expand public transport networks to reduce car usage.</t>
  </si>
  <si>
    <t>It is getting worse</t>
  </si>
  <si>
    <t>Promote more sustainability</t>
  </si>
  <si>
    <t>Having understood the relationship between greenhouse gas emissions and the global temperature rise, as well as the impact of climate change on ecosystems and extreme weather events, one realizes the urgency of addressing climate change.</t>
  </si>
  <si>
    <t>Continue to accelerate the promotion of renewable energy projects such as solar energy, wind energy and hydrogen energy.</t>
  </si>
  <si>
    <t>The increase of extreme weather events</t>
  </si>
  <si>
    <t>Enhance the public's environmental awareness</t>
  </si>
  <si>
    <t>The main reason for the change in attitude towards climate change is the growing awareness of the impacts of global climate change. With more and more scientific studies and natural disasters, I have become aware of the potential threat of climate change to the ecosystem, economic development and human life, and have therefore become more concerned about and supportive of effective measures to address this challenge.</t>
  </si>
  <si>
    <t>I hope the Victorian Government can take more measures to promote a sustainable lifestyle. Specifically, the Government can increase its support for renewable energy by providing more subsidies and incentives to encourage households and businesses to use clean energy such as solar and wind power.</t>
  </si>
  <si>
    <t>Drought</t>
  </si>
  <si>
    <t>The construction of solar power plants may have certain impacts on the local ecological environment</t>
  </si>
  <si>
    <t>Protect forests and ecosystems, strengthen the protection of native forests, and save water</t>
  </si>
  <si>
    <t>The development of renewable energy technologies and the reduction of costs</t>
  </si>
  <si>
    <t>Save energy</t>
  </si>
  <si>
    <t>Through various channels such as media, advertisements, and community activities, promote the concepts and methods of sustainable living, energy-saving skills, garbage classification, and green travel</t>
  </si>
  <si>
    <t>I believe the environmental damage by these is not taken into account</t>
  </si>
  <si>
    <t>Stop trying to make everyone take up high density living</t>
  </si>
  <si>
    <t>Living in victoria we use a lot of heating in winter  Until they invent a heating system as efficient as gas for heating from floor up I am not interested  Heating vents can be used to dry clothes instead of a dryer so more economical and less energy used  Best not to have thermostat too high saves on gas</t>
  </si>
  <si>
    <t>Very expensive to replace pipes.  Much prefer my old storage system.</t>
  </si>
  <si>
    <t>Introduce more solar panels to power community centres.</t>
  </si>
  <si>
    <t>Australia could turn off all the power system it has and it will not make difference to climate change while China, India and the Americans keeping what they doing. If every everybody was doing the same thing it might be different</t>
  </si>
  <si>
    <t>Stop wasting money projects that are really dumb and have no affect on country people. SRL being a prime example. Is the SRL going to be helpful for me in Bendigo. NO not at all it's just wasting money while country roads fall into severe  disrepair</t>
  </si>
  <si>
    <t>Gas was the preferred heating when installed are heater and is still my preferred choice</t>
  </si>
  <si>
    <t>We are not that affected by extreme weather events in Mildura. But I have empathy for those that do.</t>
  </si>
  <si>
    <t>Provide more incentive for solar power.</t>
  </si>
  <si>
    <t>The planet is heating up and its much more noticeable</t>
  </si>
  <si>
    <t>Better for the environment</t>
  </si>
  <si>
    <t>More grants and rebates</t>
  </si>
  <si>
    <t>totally destructive to the natural environment, the amount of energy that goes into manufacture of a wind turbine far outway the benefit of their out put</t>
  </si>
  <si>
    <t>the plumber had a new one at a good price</t>
  </si>
  <si>
    <t>gas is instant hot water</t>
  </si>
  <si>
    <t>reduce taxes n farmers, build more dams</t>
  </si>
  <si>
    <t>In terms of personal safety</t>
  </si>
  <si>
    <t>Clean, pollution-free, low-carbon and emission reduction</t>
  </si>
  <si>
    <t>High-efficiency heating energy cost advantage</t>
  </si>
  <si>
    <t>Less consumption, safer and more energy-efficient</t>
  </si>
  <si>
    <t>Green travel. Strengthening garbage classification management</t>
  </si>
  <si>
    <t>Power supply reliability. The power supply is stable and reliable, with rare power outages. In contrast, the gas supply may be affected by factors such as gas sources and pipeline maintenance, resulting in unstable supply or gas disruptions. Therefore, it is more preferable to choose an electric hot water system to ensure the availability of hot water supply.</t>
  </si>
  <si>
    <t>Efficient and stable, unaffected by power fluctuations</t>
  </si>
  <si>
    <t>Because of efficient heating, the heating process is faster.</t>
  </si>
  <si>
    <t>Climate change affects our life and work.</t>
  </si>
  <si>
    <t>Publicize the stakes of sustainable development and involve everyone.</t>
  </si>
  <si>
    <t>Climate change concerns the lives of each of us.</t>
  </si>
  <si>
    <t>Energy-saving equipment can be replaced, the lighting system can be optimized, ventilation conditions can be improved, etc., to enhance the green performance of existing buildings.</t>
  </si>
  <si>
    <t>The resources are utilising in right way</t>
  </si>
  <si>
    <t>It is caused by the warming of the external climate and some man-made pollution</t>
  </si>
  <si>
    <t>I think electric heaters are relatively safe</t>
  </si>
  <si>
    <t>Relatively convenient</t>
  </si>
  <si>
    <t>It is convenient to use and energy-saving</t>
  </si>
  <si>
    <t>I hope to save energy</t>
  </si>
  <si>
    <t>all the events happening around the world and the temperatures becoming higher each year</t>
  </si>
  <si>
    <t>more inormation through localcouncils. eg worshops on recyclng etc</t>
  </si>
  <si>
    <t>I do not want the wind turbines in a suburban area, they can be placed further away from the inner suburbs</t>
  </si>
  <si>
    <t>Establish more parkland in the CBD and reduce traffic entering the CBD</t>
  </si>
  <si>
    <t>Quality of electric heater and price</t>
  </si>
  <si>
    <t>No formal qualifications</t>
  </si>
  <si>
    <t>The maintenance and upkeep of these are too costly and too much of a hassle plus they take up too much space when they should be more of a focus on building housing to address the issue of housing crisis</t>
  </si>
  <si>
    <t>REDUCE YOUTH CRIME and CHANGE BAIL LAWS, then we can focus on the other important issues!</t>
  </si>
  <si>
    <t>Provide things cheaper so we can afford to live sustainably instead of making it more expensive</t>
  </si>
  <si>
    <t>experiencing flood waters, witnessing more</t>
  </si>
  <si>
    <t>solar panel installation &amp; other energy efficient devices in/on public housing sites</t>
  </si>
  <si>
    <t>The environmental pollution is serious.</t>
  </si>
  <si>
    <t>Use renewable resources to better protect the environment</t>
  </si>
  <si>
    <t>More green space more fund for electricity</t>
  </si>
  <si>
    <t>I think I’ve become even more accustomed to it</t>
  </si>
  <si>
    <t>There is no space in my local area</t>
  </si>
  <si>
    <t>Transition to more sustainable infrastructure</t>
  </si>
  <si>
    <t>The government not doing enough</t>
  </si>
  <si>
    <t>Call an election so they can be booted out</t>
  </si>
  <si>
    <t>The main reason for the change in my attitude towards climate change is personal experience.</t>
  </si>
  <si>
    <t>I chose an electric heating appliance mainly because of environmental concerns.</t>
  </si>
  <si>
    <t>I would like to see the State government in Victoria implement several key initiatives to help people live more sustainably.</t>
  </si>
  <si>
    <t>The main reason for the change in my attitude towards climate change is experiencing extreme weather firsthand.</t>
  </si>
  <si>
    <t>The State government in Victoria could offer more extensive subsidies for homeowners and businesses to install renewable energy systems like solar panels and small - scale wind turbines</t>
  </si>
  <si>
    <t>I’m not sure</t>
  </si>
  <si>
    <t>Help deducted tax costs to help costs of living.</t>
  </si>
  <si>
    <t>The main reason for the change in my attitude to climate change is witnessing the tangible and increasingly severe impacts in my local area</t>
  </si>
  <si>
    <t>There are several main reasons for choosing an electric hot water system.</t>
  </si>
  <si>
    <t>Offer more generous subsidies and tax breaks for households and businesses that install renewable energy systems like solar panels and wind turbines.</t>
  </si>
  <si>
    <t>Electric heaters produce zero direct emissions when in operation, as they don't burn fossil fuels like gas heaters do</t>
  </si>
  <si>
    <t>Electric hot water systems produce zero direct emissions at the point of use.</t>
  </si>
  <si>
    <t>The efforts of the government and people</t>
  </si>
  <si>
    <t>Very convenient</t>
  </si>
  <si>
    <t>Improve transportation facilities</t>
  </si>
  <si>
    <t>Extreme climate will gradually deteriorate the ecology, compelling me to pay attention to this series of problems.</t>
  </si>
  <si>
    <t>Electrical equipment is safer, eliminating the risk of some gas leakage and effectively reducing the possibility of fire and poisoning</t>
  </si>
  <si>
    <t>The maintenance requirements are relatively simple, the failure rate is low, and the cost will be even lower if used for a long time.</t>
  </si>
  <si>
    <t>The operating cost is relatively low, and the price may be more affordable if used for a long time</t>
  </si>
  <si>
    <t>Carry out public education activities to enhance awareness of sustainable living and encourage the reduction of waste</t>
  </si>
  <si>
    <t>More assess in rural areas</t>
  </si>
  <si>
    <t>Cost make it more cheaper</t>
  </si>
  <si>
    <t>Climate change meeds to be addressed soon for better tomorrow</t>
  </si>
  <si>
    <t>Encourage people to use more public transports</t>
  </si>
  <si>
    <t>There are other important issues to consider</t>
  </si>
  <si>
    <t>More parks and shade</t>
  </si>
  <si>
    <t>Cost effective options</t>
  </si>
  <si>
    <t>More cost effective options</t>
  </si>
  <si>
    <t>Not sure really.</t>
  </si>
  <si>
    <t>Provide more funding to help transition</t>
  </si>
  <si>
    <t>More incentive</t>
  </si>
  <si>
    <t>More incentive and cheaper bills</t>
  </si>
  <si>
    <t>What I have noticed in past years that seasons are either getting longer or shorter. This is not good at all. And it is happening only due to climate change. Other issue are there too.</t>
  </si>
  <si>
    <t>We as a country are may be 4th or 5th largest on the globe by area. We must plant as much trees as we can. The forest area in past decade has decreased despite having too much empty land with us. to be precise 99.13% land is not in use. I read a report. in past decade forests in India increased by 2.20% &amp; i think we can do a lot more. Only trees will save us. Other steps are good too. but more &amp; more trees less heat and less other issues.</t>
  </si>
  <si>
    <t>better incentives for renewable home energy</t>
  </si>
  <si>
    <t>Provide more access to green public spaces. Give incentives for home owners to move from gas to electricity</t>
  </si>
  <si>
    <t>not really interested</t>
  </si>
  <si>
    <t>more rubbish bins</t>
  </si>
  <si>
    <t>it is a natural process</t>
  </si>
  <si>
    <t>it has to be done in a sustainable and cost effective manner</t>
  </si>
  <si>
    <t>if it is cost effective</t>
  </si>
  <si>
    <t>reasonable priced transition</t>
  </si>
  <si>
    <t>encourage more roof top solar</t>
  </si>
  <si>
    <t>tax the big businesses that are the cause of climate change, and fine the big businesses for violating environmental lawes</t>
  </si>
  <si>
    <t>Give us more guidance and small changes</t>
  </si>
  <si>
    <t>less is being done</t>
  </si>
  <si>
    <t>Because my heat pump is coupled to solar panels so cost virtually nothing to run</t>
  </si>
  <si>
    <t>more trees in towns , more wind &amp; solar</t>
  </si>
  <si>
    <t>Rebate to change</t>
  </si>
  <si>
    <t>warming</t>
  </si>
  <si>
    <t>make trucks electric</t>
  </si>
  <si>
    <t>Make stuff cheaper</t>
  </si>
  <si>
    <t>Stop putting us into debt it’s like impossible to live</t>
  </si>
  <si>
    <t>Ease of installation and cost</t>
  </si>
  <si>
    <t>Quick turnaround, old one blew up we needed a new one quick</t>
  </si>
  <si>
    <t>Gas was not effective at our location for heating</t>
  </si>
  <si>
    <t>Reduce costs and focus on helping industry make the change</t>
  </si>
  <si>
    <t>Ease of installation and similar costs</t>
  </si>
  <si>
    <t>harmful to birds</t>
  </si>
  <si>
    <t>I do support them</t>
  </si>
  <si>
    <t>no alternative</t>
  </si>
  <si>
    <t>it's irrelevant, they wouldn't do anything sensible</t>
  </si>
  <si>
    <t>government grants</t>
  </si>
  <si>
    <t>Tempeturte changes</t>
  </si>
  <si>
    <t>Clener living conditions</t>
  </si>
  <si>
    <t>i am very concerned about the water and climate</t>
  </si>
  <si>
    <t>avoiding plastic and reducing food waste</t>
  </si>
  <si>
    <t>Provide information- tv, newspapers, flyers etc</t>
  </si>
  <si>
    <t>I dont know. I need to look into it</t>
  </si>
  <si>
    <t>Im not too sure</t>
  </si>
  <si>
    <t>government rebate, more energy efficient, moving towards a gas free home, recommended by plumber father</t>
  </si>
  <si>
    <t>government grants to have a battery at home to store solar power._x000D_
not charge people to put energy from their solar panels back into the grid._x000D_
decrease plastic packaging for food._x000D_
encourage people to have less children._x000D_
develop technology to recycle small plastic lids as currently anything under 5cm goes to landfill._x000D_
stop flying food around the country, encourage people to eat only what is in season.</t>
  </si>
  <si>
    <t>Climate change is getting worse and nobody is doing enough to help stop it.</t>
  </si>
  <si>
    <t>Better funding for solar panels and batteries, especially for older people, low income people, and those in govt/social housing.</t>
  </si>
  <si>
    <t>price and compatibility</t>
  </si>
  <si>
    <t>Take up useful land close to city, rather see farms located in rural areas. locating these farms in surburban areas will push up land prices.</t>
  </si>
  <si>
    <t>Safety of supply eg. failed electric supply allows for gas emergency use.</t>
  </si>
  <si>
    <t>been very efficient, works well and was installed in house when purchased.</t>
  </si>
  <si>
    <t>Better planning, mobile infrastructure and better control of council operations.</t>
  </si>
  <si>
    <t>Cost, ease of installation and cost of electricity usage which at this time cannot be determined due to fluctuating cost.</t>
  </si>
  <si>
    <t>have to be financially attractive being a pensioner its not easy to undertake such expensive outlays easily.</t>
  </si>
  <si>
    <t>Be more proactive in putting out bulletins and info news on how to live sustainably and the benefits to doing this and why. A lot of people would like to curb their way of living if it is detrimental to their own health and lifestyle but may not know what to do and a proactive approach by the State Government would only help.</t>
  </si>
  <si>
    <t>battery rebate not loan</t>
  </si>
  <si>
    <t>Health and safety concerns</t>
  </si>
  <si>
    <t>Offer more incentive to do so, rebates etc</t>
  </si>
  <si>
    <t>Inappropriate to have a large battery storage in my area but would be ok on the industrial estate.</t>
  </si>
  <si>
    <t>Reduce immigration to zero until infrastructure etc catches up</t>
  </si>
  <si>
    <t>Concession for women to purchase sustainable menstrual aids such as period cups etc._x000D_
Assist with upgrading homes to be more sustainable like double walled windows &amp; glass doors.</t>
  </si>
  <si>
    <t>Low cost and environmentally friendly</t>
  </si>
  <si>
    <t>The greenery on both sides of the road can be appropriately increased, and there can be more small gardens, as well as some places for family camping</t>
  </si>
  <si>
    <t>Don't think I can do much about it</t>
  </si>
  <si>
    <t>The Government will do what it wants to do anyway like Daniel andrews imposed lockdown for Victorians even when it was not required</t>
  </si>
  <si>
    <t>Better roads</t>
  </si>
  <si>
    <t>Why are we exporting coal and making electricity expensive?</t>
  </si>
  <si>
    <t>Gas provides good heating compared to electricity</t>
  </si>
  <si>
    <t>i can feel the change in the climate now. So more concerned now</t>
  </si>
  <si>
    <t>cheaper power.</t>
  </si>
  <si>
    <t>I would like the government to provide more healthier options.</t>
  </si>
  <si>
    <t>If i get government subsidy, I would like to consider and change them</t>
  </si>
  <si>
    <t>Less cost</t>
  </si>
  <si>
    <t>Encourage local councils to provide more open green spaces in and around my city</t>
  </si>
  <si>
    <t>Provide access to quality affordable health care first and foremost then act on sustainability</t>
  </si>
  <si>
    <t>how standards have updated as i work in sustainable assets</t>
  </si>
  <si>
    <t>my direct area has better use than solar farms but approx 45-60 mins away yes</t>
  </si>
  <si>
    <t>Introduce more council workers who can care and support open spaces. be open and understand WSUD</t>
  </si>
  <si>
    <t>Just don’t think it is a good idea</t>
  </si>
  <si>
    <t>Nothing in particular</t>
  </si>
  <si>
    <t>More awareness</t>
  </si>
  <si>
    <t>Only option available in this area</t>
  </si>
  <si>
    <t>Information.   Incentives.</t>
  </si>
  <si>
    <t>I was doing research more in details and i figured out that it's not an issue as it was presented</t>
  </si>
  <si>
    <t>To stop replacing green areas and parks with wide roas</t>
  </si>
  <si>
    <t>My course has shown</t>
  </si>
  <si>
    <t>Enforcee stronger green building codes</t>
  </si>
  <si>
    <t>More information about sustainable living</t>
  </si>
  <si>
    <t>I don't not damage climate much</t>
  </si>
  <si>
    <t>We installed solar panels</t>
  </si>
  <si>
    <t>I think could be allegery and infection</t>
  </si>
  <si>
    <t>Clean air</t>
  </si>
  <si>
    <t>More money for everyone</t>
  </si>
  <si>
    <t>The price of ut</t>
  </si>
  <si>
    <t>Get a up to date version</t>
  </si>
  <si>
    <t>Provide more green energy</t>
  </si>
  <si>
    <t>Make better choice more affordable.</t>
  </si>
  <si>
    <t>I would like to see more public bins for people to use</t>
  </si>
  <si>
    <t>if it was cheaper overall</t>
  </si>
  <si>
    <t>More ev chargers</t>
  </si>
  <si>
    <t>Provide easy initiatives to allowing us to be mor mindful of these situations. And give real incentives encouraging such actions</t>
  </si>
  <si>
    <t>Cities shouldbtake more responsibility. They were the last in Victoria i believe to bring in the green waste in homes bins</t>
  </si>
  <si>
    <t>more worried about cost of living</t>
  </si>
  <si>
    <t>They are not long term solutions</t>
  </si>
  <si>
    <t>The fact that if you plant more trees it will undo climate change.</t>
  </si>
  <si>
    <t>Have underground elctricity.</t>
  </si>
  <si>
    <t>The fact that newer electric appliances are more efficient.</t>
  </si>
  <si>
    <t>Increase rebates for electricity use.</t>
  </si>
  <si>
    <t>commiunicate the benefits</t>
  </si>
  <si>
    <t>gas is faster</t>
  </si>
  <si>
    <t>i enjoy gas as it is instant</t>
  </si>
  <si>
    <t>More green spaces.</t>
  </si>
  <si>
    <t>My attitude has never changed,  i care for animals and environment, clean up pollution as i walk,  recycle and encourage/ educate those around me.  I just don't buy into the hype of global warming and all the other things right now,  it's all a money making initiative and hypocritical.</t>
  </si>
  <si>
    <t>In my local area,  Melbourne,  we only have limited sun, solar would be more useful for outback and rural Australia.  I know plenty of people with solar and batteries,  it's not cost effective.</t>
  </si>
  <si>
    <t>To actually recycle what we put on recycle bins,  not send it off overseas.  The government overreach anyway,  they don't need to have any more input in our lives.</t>
  </si>
  <si>
    <t>I don’t care for climate change</t>
  </si>
  <si>
    <t>It’s the coldest and least sunniest place in the country</t>
  </si>
  <si>
    <t>I think they’re doing a good job atm, but don’t make everybody change to no gas, that’s dumb</t>
  </si>
  <si>
    <t>Ensure all new developments have enough green spaces</t>
  </si>
  <si>
    <t>very ugly it would have to be in an enclosed area out of sight and it could also be very dangerous</t>
  </si>
  <si>
    <t>I don't believe renewable energy is worth the cost to implement when other countries larger than us are doing nothing.</t>
  </si>
  <si>
    <t>Stop wasting money on renewable energies.</t>
  </si>
  <si>
    <t>Maybe offer free transition from gas to renewable source of energy.</t>
  </si>
  <si>
    <t>It has no effect on me either way i couldn't care less</t>
  </si>
  <si>
    <t>Plant more trees ??</t>
  </si>
  <si>
    <t>More open spaces and community areas</t>
  </si>
  <si>
    <t>I'm not seeing any improvements</t>
  </si>
  <si>
    <t>Incentivise us</t>
  </si>
  <si>
    <t>Provide incentives or free eco friendly appliances and services</t>
  </si>
  <si>
    <t>Public vegetables gardens</t>
  </si>
  <si>
    <t>Seasons are changing dramatically, growing seasons too, not enough rain anymore and too many bushfires and loss of wildlife</t>
  </si>
  <si>
    <t>Lower cost of living, provide more opportunities for people to learn &amp; adapt &amp; change for the better, offer more sustainable &amp; Aussie made products!!</t>
  </si>
  <si>
    <t>Stop building rail lines none will use</t>
  </si>
  <si>
    <t>I want to do my part to help climate change when I can</t>
  </si>
  <si>
    <t>give us more ideas of how to help</t>
  </si>
  <si>
    <t>just more. and take it to the top, don't guilt people into thinking that forking out to disconnect gas from their home will have an impact when the big polluters do nothing to change their ways.</t>
  </si>
  <si>
    <t>It is real and happening</t>
  </si>
  <si>
    <t>More better for the environment</t>
  </si>
  <si>
    <t>More education</t>
  </si>
  <si>
    <t>Legalise Cannabis, take it off the streets and make it legit.. Governments could make $$$ instead of wasting billions fighting an endless war that has and will continue to exist..        It’s just a dog constantly chasing its tail, break the cycle!!</t>
  </si>
  <si>
    <t>subsides for energy effient products</t>
  </si>
  <si>
    <t>i will support as long as it doesnt cost me</t>
  </si>
  <si>
    <t>force large corporations to make a change. individuals make insignificant changes</t>
  </si>
  <si>
    <t>cheaper prices</t>
  </si>
  <si>
    <t>its a hoax that the government uses to tax people</t>
  </si>
  <si>
    <t>nuclar is what is needed in Australia</t>
  </si>
  <si>
    <t>fix the roads</t>
  </si>
  <si>
    <t>We need a better system put in place</t>
  </si>
  <si>
    <t>Housing and cost of living</t>
  </si>
  <si>
    <t>Support public transport</t>
  </si>
  <si>
    <t>I have other things that i need to worry about that are a higher priority</t>
  </si>
  <si>
    <t>I would rather use coal and gas</t>
  </si>
  <si>
    <t>Stop building houses on top of each other eg too close together in places that used to be great places to live</t>
  </si>
  <si>
    <t>Allow people to have edible food on nature strips (under strict guidelines)</t>
  </si>
  <si>
    <t>A severe lack of rainfall has resulted in drought in my region of Victoria</t>
  </si>
  <si>
    <t>Incentivise property owners to create their own green spaces on their properties</t>
  </si>
  <si>
    <t>Worst than coal. Are NOT nett zero. and are replacing very good agriculture land</t>
  </si>
  <si>
    <t>Admit climate change is a weather pattern not something new._x000D_
Otherwise why did Indiana Jones predict (in the 1960's) a ten year drought at the turn of the century.</t>
  </si>
  <si>
    <t>Concerned that not enough is being done</t>
  </si>
  <si>
    <t>Keep informing people of what is available</t>
  </si>
  <si>
    <t>Effective and save power</t>
  </si>
  <si>
    <t>Provide more rebate to house owners for renewable power</t>
  </si>
  <si>
    <t>there are more economic factors to worry about, climate change is overrated</t>
  </si>
  <si>
    <t>they look absurd and the amount of damage they do is enormous</t>
  </si>
  <si>
    <t>lower state government for peoples affordability</t>
  </si>
  <si>
    <t>Good in theory but in reality it is a dud</t>
  </si>
  <si>
    <t>Better option</t>
  </si>
  <si>
    <t>Stop all immigration</t>
  </si>
  <si>
    <t>Stop talking and do something.</t>
  </si>
  <si>
    <t>Deforestation and land clearing</t>
  </si>
  <si>
    <t>More energy saving</t>
  </si>
  <si>
    <t>Setting and enforcing ambitious greenhouse gas emission reduction targets that align with or exceed national and international goals</t>
  </si>
  <si>
    <t>Make the solar and battery more cheaper and more tariff for sending back to the grid</t>
  </si>
  <si>
    <t>I live in an urban area, there is no room for turbines</t>
  </si>
  <si>
    <t>Improved public transport</t>
  </si>
  <si>
    <t>rebates to make change</t>
  </si>
  <si>
    <t>More help, especially pensioners or low income families, so that they can afford solar and battery power.</t>
  </si>
  <si>
    <t>They clear the natural habitat of wildlife too much</t>
  </si>
  <si>
    <t>Offered free from govt</t>
  </si>
  <si>
    <t>have more wildlife protected areas where people can relax in</t>
  </si>
  <si>
    <t>Household expenses are lower, and electricity is a renewable resource, so there is no need to worry too much about the impact on the surrounding environment</t>
  </si>
  <si>
    <t>Increasing the construction of green belts can lead to the emergence of more small gardens. In this way, people can have a more beautiful mood to go for a walk and have more places to camp</t>
  </si>
  <si>
    <t>because they are not cheap to construck and do not have a long life</t>
  </si>
  <si>
    <t>get rid of the goverment they have no idea at what they are doing</t>
  </si>
  <si>
    <t>Hate wind turbines. Kill birds, blight on the landscape.</t>
  </si>
  <si>
    <t>Why does it have to be the government? People should use common sense.</t>
  </si>
  <si>
    <t>It’s what is happening now.  Ere inportant</t>
  </si>
  <si>
    <t>Cost of living, food, housing</t>
  </si>
  <si>
    <t>It’s important as we breathe it</t>
  </si>
  <si>
    <t>Do the change now!</t>
  </si>
  <si>
    <t>The different changes in weather conditions all in one day but especially if it’s a bigger event like cyclone of storm</t>
  </si>
  <si>
    <t>Cheaper and more environmentally better</t>
  </si>
  <si>
    <t>Somehow rewards for people who practice these condition changes in their life and community</t>
  </si>
  <si>
    <t>Learning about the long-term impacts of climate change on ecosystems has shifted my perspective.</t>
  </si>
  <si>
    <t>I chose an electric appliance for its energy efficiency and lower running costs.</t>
  </si>
  <si>
    <t>Provide incentives for residents to install solar panels and energy-efficient appliances.</t>
  </si>
  <si>
    <t>The environmental benefits of reducing carbon emissions influenced my decision.</t>
  </si>
  <si>
    <t>Implement policies to increase the use of renewable energy sources and reduce carbon emissions.</t>
  </si>
  <si>
    <t>we are underground power</t>
  </si>
  <si>
    <t>pay debt, stop tunnelling, fix roads</t>
  </si>
  <si>
    <t>This can make me feel safer and more environmentally friendly.</t>
  </si>
  <si>
    <t>It's paying more attention to environmental issues and the greenery in the area.</t>
  </si>
  <si>
    <t>They are inefecient source of energy.</t>
  </si>
  <si>
    <t>Stop chemtrails, stop fluoride in water, stop pesticides.</t>
  </si>
  <si>
    <t>Stop wasting money on so called experts and consultants who get a fortune. Some of us do the right thing to look after the planet and it should be people leading by example</t>
  </si>
  <si>
    <t>Continues to be in the news etc emphasising the importance of reducing rhe impacts.</t>
  </si>
  <si>
    <t>Continue to provide helpful advice</t>
  </si>
  <si>
    <t>The cost both upfront and ongoing</t>
  </si>
  <si>
    <t>The cost upfront and ongoing</t>
  </si>
  <si>
    <t>It does not work all the year and it does not solve the problem</t>
  </si>
  <si>
    <t>I dont want to be told everything that I have to do.</t>
  </si>
  <si>
    <t>Not necessary overhead. The disruption to farming and tourism would be a negative</t>
  </si>
  <si>
    <t>Firstly, l don't believe in climate change. The ups and downs of our weather has been tracked with peaks and troughs for many, many years. The Government is dressing up the Climate Change issue to take the real issue of incompetent financial handling from the government.</t>
  </si>
  <si>
    <t>more natural disasters</t>
  </si>
  <si>
    <t>make it easier to do the right thing and penalise those who dont</t>
  </si>
  <si>
    <t>Got it through partners work</t>
  </si>
  <si>
    <t>I'm not really interested in this</t>
  </si>
  <si>
    <t>Other problems like job security and cost of living became dominant</t>
  </si>
  <si>
    <t>Soft plastic recycling</t>
  </si>
  <si>
    <t>Cost rebates, cost effectiveness</t>
  </si>
  <si>
    <t>Noticeable change in weather</t>
  </si>
  <si>
    <t>Increased green spaces and more education/awareness of climate change</t>
  </si>
  <si>
    <t>I need to know more about it</t>
  </si>
  <si>
    <t>my husband liked it better</t>
  </si>
  <si>
    <t>advertise more what to do</t>
  </si>
  <si>
    <t>more places to drop off cans/bottles, a place to drop off used clothing, maybe free worm farms, efficient and affordable public transport, more green spaces in built-up areas</t>
  </si>
  <si>
    <t>They are ugly looking and take up too much room.</t>
  </si>
  <si>
    <t>I would need more information.</t>
  </si>
  <si>
    <t>I would need some guidance</t>
  </si>
  <si>
    <t>I wasn't sure about the electric one and how it would work.</t>
  </si>
  <si>
    <t>Give them more incentives</t>
  </si>
  <si>
    <t>There are a lot of manufacturing of solar panels overseas, concern is if the people making solar panels are ethically treated and paid correctly. Also, concerned about the disposal of solar panels at the end of their life, will it create more rubbish and increase landfill</t>
  </si>
  <si>
    <t>Ensure that there are incentives for going more sustainable e.g. looking at grants for purchasing reusable nappies for babies, or for reducing cling wrap use in houses</t>
  </si>
  <si>
    <t>Create more green spaces</t>
  </si>
  <si>
    <t>Influence of Social Norms and Peer BehaviorObserving friends and community members adopting sustainable practices, like reducing energy consumption and supporting renewable energy initiatives, has influenced my own behaviors.</t>
  </si>
  <si>
    <t>Many communities value their natural landscapes and are apprehensive about the visual impact of wind turbines. In scenic or culturally significant areas, residents may feel that wind farms could spoil the natural beauty or heritage of the region</t>
  </si>
  <si>
    <t>Electric water heaters generally have lower upfront installation costs compared to gas models. Gas systems often require additional infrastructure, such as gas lines and venting, which can increase installation expenses.</t>
  </si>
  <si>
    <t>Gas water heaters heat water more quickly than electric models, providing a rapid supply of hot water</t>
  </si>
  <si>
    <t>Enhance Financial Support for Sustainable Transitions_x000D_
Invest in Renewable Energy Infrastructure</t>
  </si>
  <si>
    <t>The advertising around it</t>
  </si>
  <si>
    <t>Plant more edible trees</t>
  </si>
  <si>
    <t>The danger they pose in enabling bushfire activity because they are above ground. I would support them only when they are run uncerground/.</t>
  </si>
  <si>
    <t>All the connections were inplace. Electrical connections for an electric sytem would have been onerous.</t>
  </si>
  <si>
    <t>It’s obvious that we cannot keep using up resources without thought any more</t>
  </si>
  <si>
    <t>Greener</t>
  </si>
  <si>
    <t>Education starting from kinder</t>
  </si>
  <si>
    <t>build more green abd recycle</t>
  </si>
  <si>
    <t>Cost, reliability, practicality.</t>
  </si>
  <si>
    <t>Not spend money on transport systems that are not needed, like the suburban rail.</t>
  </si>
  <si>
    <t>our world leaders are starting to pay more attention to the rise of climate change and i have hope they will put in more laws and rules in place to reduce the impact of climate change</t>
  </si>
  <si>
    <t>more green in the city</t>
  </si>
  <si>
    <t>Make the recycling process easier and more transparent. increase the range of things that can be recycled.</t>
  </si>
  <si>
    <t>It would seem that issues that associated with climate change, floods &amp; persistent warm dr weather are what use to occur in previous years, eg going back 40m or so years</t>
  </si>
  <si>
    <t>Expedite green energy projects as it hastaken over 150 years with oil &amp; coal as a source of enrgy provision</t>
  </si>
  <si>
    <t>Seeing the increasing natural disasters made me more aware of the urgency.</t>
  </si>
  <si>
    <t>It would help if the government increased public transportation options.</t>
  </si>
  <si>
    <t>Im just not that concerned about things that we cant completely control/change</t>
  </si>
  <si>
    <t>I dont think people would adapt to that</t>
  </si>
  <si>
    <t>Im not sure - more support</t>
  </si>
  <si>
    <t>The government do nothing about it and scared</t>
  </si>
  <si>
    <t>A lot of things</t>
  </si>
  <si>
    <t>I just dont think they fit the area</t>
  </si>
  <si>
    <t>Nothing they do enough</t>
  </si>
  <si>
    <t>Less is being done to address the issue</t>
  </si>
  <si>
    <t>better for the environment</t>
  </si>
  <si>
    <t>Extend the budget</t>
  </si>
  <si>
    <t>Reduce the cost of living from electricity, gas and food.</t>
  </si>
  <si>
    <t>The rising temperatures currently</t>
  </si>
  <si>
    <t>help with housing and cost of living so people have money to spend on becoming more sustainable</t>
  </si>
  <si>
    <t>It is all one very big HOAX</t>
  </si>
  <si>
    <t>They are a pain on the environment, cost too much and take away valuable land use and other ecosystems. Why don't they spin when it is windy and move flat out when there is no wind?  One wonders what actually runs these monstrosities!!!!!</t>
  </si>
  <si>
    <t>Get off this stupid climate change bandwagon - why do all the WEF climate bangers fly their private jets for a meeting on climate change. Why is China creating more coal fired power stations. Why do we sell coal to overseas markets and leave our electricity to be so flexible to breakdowns? This is political rubbish rather than real science.</t>
  </si>
  <si>
    <t>Nothing, should be federal, whole of country solution. There is no difference between Vic or any other state</t>
  </si>
  <si>
    <t>On demand gas works fine, so no change thanks.</t>
  </si>
  <si>
    <t>All Batteries seem to do is catch on fire Solar is only reliable if there is enough sun. We survived this long using gas and electricity</t>
  </si>
  <si>
    <t>Make it more easy to pay for and access</t>
  </si>
  <si>
    <t>More spaces for green urban</t>
  </si>
  <si>
    <t>I’m concerned for the future of my grandchildren</t>
  </si>
  <si>
    <t>Too much to say</t>
  </si>
  <si>
    <t>More evidence of climate change</t>
  </si>
  <si>
    <t>Because they set on fire</t>
  </si>
  <si>
    <t>Provide financial incentives</t>
  </si>
  <si>
    <t>Provide resources that don’t end up costing the household</t>
  </si>
  <si>
    <t>My attitude has always been the same, our climate is cyclic, i have done 30 years of intense researching in to at least 30 different fields and learnt lots about what is going on, has gone on and will go on, not to mention the size increase over the last year of the ice packs on the poles.</t>
  </si>
  <si>
    <t>They cost a fortune to build, they don't last a long time, and the disposal costs are huge as well as to the environment</t>
  </si>
  <si>
    <t>To make sure consumable products are packaged in recyclable products.</t>
  </si>
  <si>
    <t>climates change regularly over time man has no effect on this, it is part of a natural cycle</t>
  </si>
  <si>
    <t>they are expensive and unreliable, also subject to salt corrosion</t>
  </si>
  <si>
    <t>it is not sustainable for ay country to use all electric from renewables</t>
  </si>
  <si>
    <t>it is not as fast or good as gas</t>
  </si>
  <si>
    <t>faster responce and easier to use</t>
  </si>
  <si>
    <t>encourage more to move away from the city to live in country town regions</t>
  </si>
  <si>
    <t>Every day around the world, extreme events are occurring</t>
  </si>
  <si>
    <t>Just followed from the previous connection in gas</t>
  </si>
  <si>
    <t>As advised previously</t>
  </si>
  <si>
    <t>Keep trying alternatives to ensure the safety of all</t>
  </si>
  <si>
    <t>there may be concerns about the safety of battery storage, such as the risk of fires or explosions, although modern battery technologies are designed with multiple safety features to minimize these risks.</t>
  </si>
  <si>
    <t>Electric heating appliances produce no direct emissions, which helps to reduce air pollution and greenhouse gas emissions</t>
  </si>
  <si>
    <t>Gas water heaters need a gas line connection, and there is a risk of gas leakage, which can lead to fires, explosions, or carbon monoxide poisoning if the gas leaks or doesn't burn completely</t>
  </si>
  <si>
    <t>Gas heating systems are generally very reliable. As long as there is a stable gas supply, they can operate continuously.</t>
  </si>
  <si>
    <t>Hold various publicity and educational activities to raise public awareness of sustainable living, such as seminars, workshops, and public - service announcements.</t>
  </si>
  <si>
    <t>Speed up the move to green energy as it isn't keeping up to meet community needs. The oil col use has been in use for well over 100years &amp; what green energy activities atre not enough</t>
  </si>
  <si>
    <t>radiation from the power lines</t>
  </si>
  <si>
    <t>The amount of materials and cost just to build ONE!</t>
  </si>
  <si>
    <t>No comment</t>
  </si>
  <si>
    <t>not enough being done</t>
  </si>
  <si>
    <t>more wind /solar farms</t>
  </si>
  <si>
    <t>I don’t see the concern</t>
  </si>
  <si>
    <t>I don’t like it</t>
  </si>
  <si>
    <t>More initiatives</t>
  </si>
  <si>
    <t>More money and information</t>
  </si>
  <si>
    <t>rebate for buying electric hot water system</t>
  </si>
  <si>
    <t>my husband wanted gas</t>
  </si>
  <si>
    <t>provide people with rebates to change their appliances to electric ones</t>
  </si>
  <si>
    <t>All built up area</t>
  </si>
  <si>
    <t>Govt's are too tight to put them underground</t>
  </si>
  <si>
    <t>we replaced fully electric with partial solar</t>
  </si>
  <si>
    <t>stop wasting money on nonsense</t>
  </si>
  <si>
    <t>I can’t really think of anything in particular</t>
  </si>
  <si>
    <t>weather patterns are changing and are becoming more and more erratic</t>
  </si>
  <si>
    <t>Increase the use of renewable power and reduce coal fired electricity generation</t>
  </si>
  <si>
    <t>It was more economical</t>
  </si>
  <si>
    <t>Whatever they do, they need to make it affordable. There's no point otherwise</t>
  </si>
  <si>
    <t>Not seeing any real action and the situation is getting worse</t>
  </si>
  <si>
    <t>None to note</t>
  </si>
  <si>
    <t>Extreme weather changes will directly affect my life and indirectly enhance my sense of urgency about climate change.</t>
  </si>
  <si>
    <t>The design of electric heating appliances is more energy-efficient and can effectively reduce energy consumption</t>
  </si>
  <si>
    <t>Carry out educational activities to enhance the public's awareness and participation in waste management</t>
  </si>
  <si>
    <t>My shift in attitude toward climate change was primarily influenced by increased awareness and education. Initially, I viewed climate change as a distant issue, but as I learned more about its immediate and long-term impacts, I recognized the urgency of the situation. This understanding prompted me to adopt more sustainable practices and advocate for stronger environmental policies.</t>
  </si>
  <si>
    <t>Environmental ConsiderationsElectric heating systems, especially when powered by renewable energy sources like solar or wind, produce fewer greenhouse gas emissions compared to gas systems.</t>
  </si>
  <si>
    <t>Electric water heaters, especially heat pump models, are known for their high energy efficiency. They typically have higher Energy Factor (EF) ratings compared to gas models, meaning they convert more energy into usable hot water</t>
  </si>
  <si>
    <t>In many regions, natural gas is more affordable than electricity</t>
  </si>
  <si>
    <t>Strengthening Circular Economy and Waste Management</t>
  </si>
  <si>
    <t>In the midst of a climate emergency there has been widespread use of technology that uses more electricity than small countries.</t>
  </si>
  <si>
    <t>The onus for existing in a more sustainable manner should fall on businesses more than the everyman.</t>
  </si>
  <si>
    <t>just by experiencing in terms of the weather and how drasticlaly  it changes now</t>
  </si>
  <si>
    <t>I think just providing funding for the local peopel in the area. have a right amount for these kind of fundings</t>
  </si>
  <si>
    <t>Lower costs to assist families in converting to renewable sustainable heating, cooking and transport options.</t>
  </si>
  <si>
    <t>Too much polutation</t>
  </si>
  <si>
    <t>We can’t trust off shore</t>
  </si>
  <si>
    <t>Lots of energy and bill saving</t>
  </si>
  <si>
    <t>More greenery, less pollution  and sustainable development of energy</t>
  </si>
  <si>
    <t>i dont believe in climate change full stop</t>
  </si>
  <si>
    <t>i dont believe in sustainable energy</t>
  </si>
  <si>
    <t>get rid of the labor woke govt</t>
  </si>
  <si>
    <t>They are ugly interfere with the environment. They have to be replaced and can't be reused so they have to be buried how is that good?</t>
  </si>
  <si>
    <t>Build a dam in the east of the state, every year there seems to be flooding over that way.</t>
  </si>
  <si>
    <t>Have you ever seen them?</t>
  </si>
  <si>
    <t>Dunno</t>
  </si>
  <si>
    <t>climate has changed at the same amount over centuries there is no climate change</t>
  </si>
  <si>
    <t>they only last about 15 years then they will have to be replaced at a massive cost while they are being replaced no power will be generated</t>
  </si>
  <si>
    <t>spend more money on parks</t>
  </si>
  <si>
    <t>Well for starters making it cheap enough to replace a petrol to electric car</t>
  </si>
  <si>
    <t>BECAUSE NOW WE CAN SEE THE EFECT</t>
  </si>
  <si>
    <t>DO RENEWAL</t>
  </si>
  <si>
    <t>More subsidies to help people change from gas to electricity.</t>
  </si>
  <si>
    <t>I experience strange weather phenomenon myself.</t>
  </si>
  <si>
    <t>Lower cost and better reliability.</t>
  </si>
  <si>
    <t>I find it more reliable.</t>
  </si>
  <si>
    <t>Provide greener alternatives at a lower cost.</t>
  </si>
  <si>
    <t>It doesn’t look good.</t>
  </si>
  <si>
    <t>I would like to see less littering.</t>
  </si>
  <si>
    <t>Because we have solar</t>
  </si>
  <si>
    <t>Help us switch from gas to electricity and bring back the rebates for solar. Make electricity companies invest in big batteries to store all of our solar power that their customers are producing for free.</t>
  </si>
  <si>
    <t>Educate people  in Victoria about sustainability.</t>
  </si>
  <si>
    <t>Because its a money making lie, first it was ice age, then acid rain, then global warming , now climate change. Just an excuse to make money</t>
  </si>
  <si>
    <t>Provide rebates for solar batteries</t>
  </si>
  <si>
    <t>The increasing severity and regularity of catastrophic weather</t>
  </si>
  <si>
    <t>I live in a metropolitan area</t>
  </si>
  <si>
    <t>No ideas off the top of my head</t>
  </si>
  <si>
    <t>Remove taxes/rates on dams situated on family farms</t>
  </si>
  <si>
    <t>Better urban planning</t>
  </si>
  <si>
    <t>It started with small things with individual that started to accumulate big changes</t>
  </si>
  <si>
    <t>Providing a lot of tool libraries and cafe repairs in all across Victoria so people don’t have to buy a lot of small stuffs for just one tim using and can try to repair anything that’s broken before deciding to buy a new stuff. Also support local opp shops, I notice there are a lot if secondhand shops around but it is still to expensive sometimes</t>
  </si>
  <si>
    <t>Not sure really</t>
  </si>
  <si>
    <t>Provide more info which is more accessible  eg on social media</t>
  </si>
  <si>
    <t>Affordable housing</t>
  </si>
  <si>
    <t>i don't think they are the answer and other options are available</t>
  </si>
  <si>
    <t>open up land outside of the metro area instead of city confines</t>
  </si>
  <si>
    <t>Climate change indexes are getting worse while polliticians dither about or do nothing.</t>
  </si>
  <si>
    <t>Cost._x000D_
Effective rebate.</t>
  </si>
  <si>
    <t>Already had gas hot water._x000D_
Was easier to replace.</t>
  </si>
  <si>
    <t>Increase rebates for sustainable heating / cooling / battery systems etc._x000D_
Continue to close coal powered power stations._x000D_
Increase research monies for wind / solar power etc._x000D_
Provide subsidies to small country communities to encourage group take up of alternatives.</t>
  </si>
  <si>
    <t>Minimizing waste</t>
  </si>
  <si>
    <t>Failure of the usa to take notice of climate change</t>
  </si>
  <si>
    <t>Ensure we get to net zero</t>
  </si>
  <si>
    <t>better recycling education, more renewable energy</t>
  </si>
  <si>
    <t>I don’t think such initiative should be in residential areas. I think they are fine if they are located away from the city where they are not either taking a valuable space or look ugly</t>
  </si>
  <si>
    <t>Focus on more green spaces continue rebates or increase rebates for solar panels and energy efficient home appliances</t>
  </si>
  <si>
    <t>Its the little things that make such a big difference in the lives of so many people and the weather is always changing and has been forever</t>
  </si>
  <si>
    <t>They have been around for a long time and have the best possible method to ensure that the customer is satisfied</t>
  </si>
  <si>
    <t>They could introduce all of the hidden technologies that they have had access to</t>
  </si>
  <si>
    <t>The weather is confusing changing given more intense storms</t>
  </si>
  <si>
    <t>I would like to see more detailed explanations of what locals can do to support state govt efforts</t>
  </si>
  <si>
    <t>Less energy install solar panels</t>
  </si>
  <si>
    <t>Greater financial incentives to get off gas and install solar panels/batteries</t>
  </si>
  <si>
    <t>More replacement of eco appliances.</t>
  </si>
  <si>
    <t>More native greenery and safer animal habitat road crossings</t>
  </si>
  <si>
    <t>there have been more extreme weather during the past few years</t>
  </si>
  <si>
    <t>it will decrease the value of properties</t>
  </si>
  <si>
    <t>more government subsidies to use renewable products and energy</t>
  </si>
  <si>
    <t>Will involve more taxes</t>
  </si>
  <si>
    <t>More initiatives in the city - near water</t>
  </si>
  <si>
    <t>Reduce the cost of living _x000D_
_x000D_
Work from home incentives to reduce the amount of cars on the road._x000D_
_x000D_
Better public transport.</t>
  </si>
  <si>
    <t>Because I think you just don't get enough energy from these kind of farms for the space used</t>
  </si>
  <si>
    <t>I think putting in the right money and people to make sure that we live sustainably</t>
  </si>
  <si>
    <t>Legislate so that more energy is produced sustainably Provide tax incentives for business to lower emissions Suppot households to lower emissions</t>
  </si>
  <si>
    <t>Its so overated its crazy</t>
  </si>
  <si>
    <t>Fire danger</t>
  </si>
  <si>
    <t>Forget that they need to sort out crime and lots of other issues first state is bankrupt</t>
  </si>
  <si>
    <t>I think more is being discovered as we move along</t>
  </si>
  <si>
    <t>They require diesel fuel and will also need replacing in the near future as far as i know</t>
  </si>
  <si>
    <t>More trees and foliage near roadways</t>
  </si>
  <si>
    <t>It is still an issue that is of great importance</t>
  </si>
  <si>
    <t>Provide more open spaces, have events that encourage sustainable living.</t>
  </si>
  <si>
    <t>Seems less important compared to more pressing issues</t>
  </si>
  <si>
    <t>To get off gas</t>
  </si>
  <si>
    <t>More/cheaper public transport</t>
  </si>
  <si>
    <t>As I am more aware on what’s happening with climate change</t>
  </si>
  <si>
    <t>To provide more funding for housing</t>
  </si>
  <si>
    <t>Dangerous and they create more damage to the environment to make and dispose of than they help during the lifetime of the battery</t>
  </si>
  <si>
    <t>Make it affordable</t>
  </si>
  <si>
    <t>I think it's just something that is hard to believe in</t>
  </si>
  <si>
    <t>Cost of living</t>
  </si>
  <si>
    <t>Reduce costs of and provide more centres for recycling.</t>
  </si>
  <si>
    <t>the reason is due to extreme weather conditions, rising temperatures and destruction of our ecosystem</t>
  </si>
  <si>
    <t>for cleaner, safer and eco-friendly enviroment</t>
  </si>
  <si>
    <t>boost circular economy initiatives, expand public transport and cycling infrastructure</t>
  </si>
  <si>
    <t>Provide more rebates</t>
  </si>
  <si>
    <t>Over the top hysteria becomes wearing over time.  Poor decisions such as failing to accept a nuclear solution mean that nothing we do will help at all.</t>
  </si>
  <si>
    <t>Ridiculous expense for an infrastructure that only works some of the time. It does not address inertia requirements for the power grid, in fact it makes it worse. Massive cabling imfrastructure upgrades are required to make it work. No wind, no power, too much wind, shut down and no power. Lifetime 15-20 years if you are lucky then you have to do it all again.</t>
  </si>
  <si>
    <t>Better government subsidy</t>
  </si>
  <si>
    <t>It works better and reheats faster.</t>
  </si>
  <si>
    <t>Wanted a new air conditioner, so bought a split system that can do both. Still have the gas heater as well if needed.</t>
  </si>
  <si>
    <t>Adopt nuclear power to provide baseload power and protect the power grid inertia. Retain gas and coal capability until nuclear is up to speed. Abandon ridiculous electric vehicle mandates tha tcannot work and if adopted will cause massive grid collapse.</t>
  </si>
  <si>
    <t>Give us more information of the benefits</t>
  </si>
  <si>
    <t>More incentives to switch</t>
  </si>
  <si>
    <t>Save more energy</t>
  </si>
  <si>
    <t>Upgrade</t>
  </si>
  <si>
    <t>Incentives to encourage circular economy</t>
  </si>
  <si>
    <t>It is important</t>
  </si>
  <si>
    <t>More support</t>
  </si>
  <si>
    <t>Extreme weather getting worse</t>
  </si>
  <si>
    <t>not sure, provide better public transport to encourage less driving</t>
  </si>
  <si>
    <t>I don’t see much reason to be caused</t>
  </si>
  <si>
    <t>Apply more funding</t>
  </si>
  <si>
    <t>Provide more education on the topic</t>
  </si>
  <si>
    <t>Provide financial assistance for solar panels, batteries and EVs for people on pensions</t>
  </si>
  <si>
    <t>I realise how serious a problem it is</t>
  </si>
  <si>
    <t>The government  offers  incentives</t>
  </si>
  <si>
    <t>Provide free vaccination</t>
  </si>
  <si>
    <t>I am not too sure about that</t>
  </si>
  <si>
    <t>I think it’s one big scam and just rip off people with all this rubbish climate crap</t>
  </si>
  <si>
    <t>ugly, unrecyclable, unreliable, overpriced Chinese rubbish</t>
  </si>
  <si>
    <t>absolutely no idea I don’t care</t>
  </si>
  <si>
    <t>Climate change is obviously real  the climate and conditions will not stop changing. The question is why</t>
  </si>
  <si>
    <t>They are unessary and don't provide a decent result in relation to power v cost</t>
  </si>
  <si>
    <t>Gas is expensive and will become more so.</t>
  </si>
  <si>
    <t>Provide subsidy to organic farmers so as to make them more affordable</t>
  </si>
  <si>
    <t>Allow wine bottles in the cds. Clarify advice/consistency around bins types and their use</t>
  </si>
  <si>
    <t>Provide discounted rent to people with freen houses</t>
  </si>
  <si>
    <t>Provide rebates on sustainable products</t>
  </si>
  <si>
    <t>I don’t know the damage that can be done</t>
  </si>
  <si>
    <t>Provide more gardens</t>
  </si>
  <si>
    <t>More prevalent weather events.</t>
  </si>
  <si>
    <t>More green areas.</t>
  </si>
  <si>
    <t>Tell them via pamphlets</t>
  </si>
  <si>
    <t>Cost to maintain and replace</t>
  </si>
  <si>
    <t>Stop wasting money on rubbish and concentrate on spending money on people's sustainable</t>
  </si>
  <si>
    <t>No needs</t>
  </si>
  <si>
    <t>Use less power</t>
  </si>
  <si>
    <t>Incentives or schemes in helping the environment</t>
  </si>
  <si>
    <t>I think the State Government is doing the best it can - a measured approach</t>
  </si>
  <si>
    <t>They cost too much, we will end up paying taxes on them, they look terrible and degrafe the value of the areas they're at</t>
  </si>
  <si>
    <t>They need to provide more incentives for people to go green and not tax and increase people for going green, they also need to stop exporting most of our natural gas overseas and we end up with not much which increases the prices locally in Australia quite a lot, natural gas needs to be made more affordable and available when green resources don't work like solar</t>
  </si>
  <si>
    <t>Promote more sustainable resources for energy</t>
  </si>
  <si>
    <t>Provide colorful adhd friendly info pamphlets in mailboxes and send an alert about them. Make them fun for kids and adults to read and learn the effects everyone together could make.</t>
  </si>
  <si>
    <t>Make it cheaper to convert from gas. Prioritise creating and maintaining more state parks and reserves</t>
  </si>
  <si>
    <t>Natural disasters seem to be getting more frequent and worse.</t>
  </si>
  <si>
    <t>More recycling and more renewable energy.</t>
  </si>
  <si>
    <t>not real</t>
  </si>
  <si>
    <t>too expensive</t>
  </si>
  <si>
    <t>too expensive and not instant heat</t>
  </si>
  <si>
    <t>instant heat</t>
  </si>
  <si>
    <t>plant more trees</t>
  </si>
  <si>
    <t>Environmental protection</t>
  </si>
  <si>
    <t>Develop the economy and issue announcements for environmental protection</t>
  </si>
  <si>
    <t>Economic considerations have won out</t>
  </si>
  <si>
    <t>Not sure what else</t>
  </si>
  <si>
    <t>influence of younger generations</t>
  </si>
  <si>
    <t>Strengthen Environmental Education</t>
  </si>
  <si>
    <t>It’s not real</t>
  </si>
  <si>
    <t>They are not required</t>
  </si>
  <si>
    <t>They could communicate more often and transparently about things such as how to live more sustainably</t>
  </si>
  <si>
    <t>Improve public transportation systems to reduce reliance on cars.</t>
  </si>
  <si>
    <t>Work with indigenous communities to revegetate indigenous plants to/in the areas they are native to.... educate the community</t>
  </si>
  <si>
    <t>The last few months have been far warmer than average</t>
  </si>
  <si>
    <t>More subsidies for environmentally friendly actions</t>
  </si>
  <si>
    <t>There is too much denial emanating from the Liberal National coalition. They are ignoring the evidence</t>
  </si>
  <si>
    <t>encourage recycling to be done properly. It is a disgrace how people use their bins in Metro Melb</t>
  </si>
  <si>
    <t>It has become more damaging to our environment</t>
  </si>
  <si>
    <t>As it affects the local farmers livelihood</t>
  </si>
  <si>
    <t>Have more information readily available</t>
  </si>
  <si>
    <t>People require incentives to encourage behaviours to decrease energy use and more solar ta x breaks..</t>
  </si>
  <si>
    <t>Form naturalist clubs with incentives./</t>
  </si>
  <si>
    <t>i have more issues that concerns me more</t>
  </si>
  <si>
    <t>There are many natural calamities all because of climate chains and things are gonna get even worse</t>
  </si>
  <si>
    <t>Victorian government should create more urban green space. It is more sustainable. It’s healthy. It’s something that everyone should be experiencing.</t>
  </si>
  <si>
    <t>Ugly and makes sea inaccessible</t>
  </si>
  <si>
    <t>For cooling, reverse cycling aircon</t>
  </si>
  <si>
    <t>Reduce the population</t>
  </si>
  <si>
    <t>Hydrogen powered vehicles</t>
  </si>
  <si>
    <t>I’m getting more cautious towards the change in climatic conditions. We need to live a more sustainable living.</t>
  </si>
  <si>
    <t>I won the government to make green space mandatory for all communities and people should spend more time outdoors</t>
  </si>
  <si>
    <t>Provide suggestions on what households can do</t>
  </si>
  <si>
    <t>pollution</t>
  </si>
  <si>
    <t>its cheaper</t>
  </si>
  <si>
    <t>its good</t>
  </si>
  <si>
    <t>sustainable economy</t>
  </si>
  <si>
    <t>Reduce the cost of living so they can afford to be sustainable because the word sustainable magically increases the price of an item.</t>
  </si>
  <si>
    <t>It seems that the good measures taken in recent years are starting to have the expected effect.</t>
  </si>
  <si>
    <t>To completely ban cars that pollute, including noise, from circulation</t>
  </si>
  <si>
    <t>Don’t believe in it</t>
  </si>
  <si>
    <t>Better quality people</t>
  </si>
  <si>
    <t>they cost too much and are too expensive</t>
  </si>
  <si>
    <t>it saves energy and money</t>
  </si>
  <si>
    <t>make sustainable energy like solar panels more renewable</t>
  </si>
  <si>
    <t>Provide more initiatives and recycling opportunities that the people are actually aware of</t>
  </si>
  <si>
    <t>I don’t believe we have to pay high electric rates for climate change</t>
  </si>
  <si>
    <t>The cost to farmers and the cost to built the farms</t>
  </si>
  <si>
    <t>I don’t believe the government can help as car and trucks are increasing</t>
  </si>
  <si>
    <t>Not sure what really</t>
  </si>
  <si>
    <t>Far right politicians around the world unwinding climate change policies in a large scale denialist move</t>
  </si>
  <si>
    <t>Introduce subsidies to make buying electric cars comparable to buying standard ICE car</t>
  </si>
  <si>
    <t>Government policies</t>
  </si>
  <si>
    <t>Rebates for choosing greener energy in their housing</t>
  </si>
  <si>
    <t>Solar</t>
  </si>
  <si>
    <t>Green energy</t>
  </si>
  <si>
    <t>More rebates to help lower income families to make sustainability improvements to their homes</t>
  </si>
  <si>
    <t>Change in weather pattens, like drought and floods</t>
  </si>
  <si>
    <t>Forcing councils to cut lawns and trim trees more often</t>
  </si>
  <si>
    <t>nothing has changed in that time,i am sick of being told about ocearns rising,not real at all</t>
  </si>
  <si>
    <t>not long lasting and are made with non renewables at huge costs</t>
  </si>
  <si>
    <t>pay less in subserdies to big eco,business</t>
  </si>
  <si>
    <t>Pay rise or living cost lower</t>
  </si>
  <si>
    <t>Provide more initiatives INCLUDING more 10c bottle return collection points in the city centre and surrounding areas.</t>
  </si>
  <si>
    <t>Its not true</t>
  </si>
  <si>
    <t>They do more damage to the environment</t>
  </si>
  <si>
    <t>Stop renewables</t>
  </si>
  <si>
    <t>Financial assistance for families to be more sustainable given the cost of living</t>
  </si>
  <si>
    <t>Liberal party does not seem to care about climate change</t>
  </si>
  <si>
    <t>It affects the way one travels to work and mood</t>
  </si>
  <si>
    <t>Increase green plants and do a good job in waste recycling and reuse</t>
  </si>
  <si>
    <t>Its a hoax</t>
  </si>
  <si>
    <t>Dont be shit</t>
  </si>
  <si>
    <t>making it easier to recycle</t>
  </si>
  <si>
    <t>More polition as targets are not being reached</t>
  </si>
  <si>
    <t>Provide additional funding to support renters to improve properties</t>
  </si>
  <si>
    <t>The Yarra valley would be destroyed</t>
  </si>
  <si>
    <t>More information on simple things to do</t>
  </si>
  <si>
    <t>cost and looks</t>
  </si>
  <si>
    <t>reduce cost and taxes</t>
  </si>
  <si>
    <t>People take jt upon themselves to reduce their footprint and cost of living.</t>
  </si>
  <si>
    <t>Doesnt achieve anything. destroys  the environment for flora and fauna.</t>
  </si>
  <si>
    <t>Fix the roads, reduce crime</t>
  </si>
  <si>
    <t>Government should aware about infection</t>
  </si>
  <si>
    <t>Haven't really thought about it</t>
  </si>
  <si>
    <t>Provide a lot more incentives to attract people to change to renewable energy sources</t>
  </si>
  <si>
    <t>Cost effective</t>
  </si>
  <si>
    <t>Easy changeover, price</t>
  </si>
  <si>
    <t>Don't believe it is man made.</t>
  </si>
  <si>
    <t>Takes up land, an eyesore,</t>
  </si>
  <si>
    <t>Gas bills prices</t>
  </si>
  <si>
    <t>Stop scaring people,  especially the young, about catastrophic global warming</t>
  </si>
  <si>
    <t>A decent price for the unit and installation.  Too expensive just now</t>
  </si>
  <si>
    <t>Low the costs so people can afford to get batteries for their solar panels</t>
  </si>
  <si>
    <t>I'd like to learn about the strategies the State government already have but yet to implement.</t>
  </si>
  <si>
    <t>Above average temperatures every year</t>
  </si>
  <si>
    <t>EV charging stations to increase EV vehicle usage and decrease pollution</t>
  </si>
  <si>
    <t>We are now into the middle of May in Melbourne and have had next to no rain plus most days over 20C. And there is very little rain in the next weeks forecast. This is clearly a symptom of climate change</t>
  </si>
  <si>
    <t>They are dangerous, an eyesore and may contribute to rises in cancer, i believe</t>
  </si>
  <si>
    <t>Keep building train lines that run on electricity, try to get more cars off of the road. Build new housing areas alongside existing train lines.</t>
  </si>
  <si>
    <t>worsening of the more extreme weather conditions, bushfire, flooding and drought conditions</t>
  </si>
  <si>
    <t>uses solar power for heat pump to significantly cut power usage</t>
  </si>
  <si>
    <t>more support to assist people to move to electric vehicles, to install solar panels and to add solar battery facilities</t>
  </si>
  <si>
    <t>Reduce tax, reduce living cost</t>
  </si>
  <si>
    <t>Piece of mind and safety</t>
  </si>
  <si>
    <t>Its getting hotter</t>
  </si>
  <si>
    <t>Its cheaper</t>
  </si>
  <si>
    <t>Get out of the stupid debt</t>
  </si>
  <si>
    <t>I live in a suburban area</t>
  </si>
  <si>
    <t>Tell the truth</t>
  </si>
  <si>
    <t>The climate is constantly getting better.</t>
  </si>
  <si>
    <t>It has good environmental friendliness.</t>
  </si>
  <si>
    <t>Protect the environment and improve air quality.</t>
  </si>
  <si>
    <t>The cost of living crisis has made living extremely difficult, I didn't live through the depression years but the last few years have been the most challenging of my life as I have struggled to maintain my standard of living.</t>
  </si>
  <si>
    <t>As previously stated.</t>
  </si>
  <si>
    <t>No, they have already done quite a lot and in the process upset a lot of rednecks.</t>
  </si>
  <si>
    <t>Coastal erosion in my area.</t>
  </si>
  <si>
    <t>Stop wasting taxpayers money on unsustainable infrastructure.</t>
  </si>
  <si>
    <t>The main reason for the change in my attribute to climate change is deeper understanding of its direct impact on daily life such as extreme weather events, rising cost of food and gas, and health issues which made the impact feel more immediate and personal rather than distant.</t>
  </si>
  <si>
    <t>Home service to pick up the furniture, gadgets and electronics which can be used to exact parts and can be used somewhere else, it will reduce the waste. Also the subsidy in battery energy system.</t>
  </si>
  <si>
    <t>Expensive option</t>
  </si>
  <si>
    <t>More training centers</t>
  </si>
  <si>
    <t>The amount of ice in Antarctica has increased this year, and sea levels still haven’t risen at all in most areas</t>
  </si>
  <si>
    <t>Make it more affordable and realistic for people to be able to live more sustainably. If they’re serious about sustainability, then it shouldn’t cost so much for everyone</t>
  </si>
  <si>
    <t>I don't think what we do in Victoria to reduce our green house gas emissions is having any measurable impact either way on the climatic conditions we experience or on the climate cycles of El Nino and La Nina that have more impact on our weather in the Southern Hemisphere</t>
  </si>
  <si>
    <t>I think the motivation for investment in this infrastructure is misguided - driven my a desire to hit an arbitrary target of Net Zero carbon emissions by 2050 when we don't need to push that hard in reducing carbon emissions to a net zero target as few if any other countries are aiming or expecting to achieve that target.</t>
  </si>
  <si>
    <t>I think with the spread of urban suburbs we need more open spaces and a lot more trees planted (safely) to help with carbon sequestration</t>
  </si>
  <si>
    <t>There’s not enough open space to accommodate such structures</t>
  </si>
  <si>
    <t>Make supermarkets use less plastic packaging. Offer financial incentives for recycling</t>
  </si>
  <si>
    <t>Because these materials also produce pollution</t>
  </si>
  <si>
    <t>Nothing , Gas is much better than electricity</t>
  </si>
  <si>
    <t>Economics and efficiency</t>
  </si>
  <si>
    <t>I don’t think state government want do anything to help people in Victoria other than help their Union mates to make money</t>
  </si>
  <si>
    <t>simple changes we can make to help the environment. own or fund a recycling business - what can the government make out of used materials?</t>
  </si>
  <si>
    <t>becauae i think it isnt as good</t>
  </si>
  <si>
    <t>becausenthey take up a lot of alnd and there's not a lot of space for homes</t>
  </si>
  <si>
    <t>i would liek the state government to be better at doing things and be better at going out and policing and what not</t>
  </si>
  <si>
    <t>We already have them and they are very big</t>
  </si>
  <si>
    <t>Help manage  the costs of changing over. Nobody has any money</t>
  </si>
  <si>
    <t>Natural disasters getting more frequent</t>
  </si>
  <si>
    <t>Better rebates for clean energy including solar, batteries and solar hot water for renters and those in community or public housing</t>
  </si>
  <si>
    <t>Old and needed replacing so time to switch to cheaper electricity instead of ducted heating</t>
  </si>
  <si>
    <t>Stop turning farming land and green spaces to development. Control local councils</t>
  </si>
  <si>
    <t>Keep up subsidised solar, hotwater heaters.</t>
  </si>
  <si>
    <t>Not an area suitable for either</t>
  </si>
  <si>
    <t>It was too expensive to change to electric</t>
  </si>
  <si>
    <t>Went to instantaneous gas hw, less costly than going to electric</t>
  </si>
  <si>
    <t>Support green spaces, move to electric public transport</t>
  </si>
  <si>
    <t>Cost to build and maintain, unreliable electricity generation base on natural winds</t>
  </si>
  <si>
    <t>Subsidy to encourage people to go on green</t>
  </si>
  <si>
    <t>More infrastructure  and better public transport for more people to use  public transport rather than one person using a car to go to work or the city.</t>
  </si>
  <si>
    <t>Rising temperatures and more frequent climate events</t>
  </si>
  <si>
    <t>Provide more support to purchase EV's, solar panels and batteries._x000D_
More grid scale renewables</t>
  </si>
  <si>
    <t>Obtain more scientific information, clarify the principles and hazards of climate change. Experience extreme weather phenomena firsthand, and directly feel the impact of the changes.</t>
  </si>
  <si>
    <t>Electric energy is a relatively clean form of energy. During its use, it does not produce combustion waste, is environmentally friendly, helps reduce carbon emissions, and meets the environmental protection requirements of modern society.</t>
  </si>
  <si>
    <t>Increase investment and support for renewable energy projects such as solar and wind energy. Provide subsidies or preferential policies to individuals who install solar panels and wind turbines, and encourage more households and enterprises to use clean energy to reduce reliance on traditional fossil fuels.</t>
  </si>
  <si>
    <t>Nothing to add</t>
  </si>
  <si>
    <t>Provide every household with solar panels and a battery for there homes</t>
  </si>
  <si>
    <t>Fire dangers, don’t work as they’re supposed to, waste of money</t>
  </si>
  <si>
    <t>I'm not sure</t>
  </si>
  <si>
    <t>i wanted to be totally electric as I had 18 solar panels a 10 kva battery installed</t>
  </si>
  <si>
    <t>ENCOURAGE PEOPLE TO DO SMALL LEVEL ORGANIC FARM AT HOME AND BE SELF SUFFICIENT IN FRUITS AND VEGETABLES.</t>
  </si>
  <si>
    <t>The natural disasters we are getting</t>
  </si>
  <si>
    <t>It is the most reliable</t>
  </si>
  <si>
    <t>Give more incentives to the disadvantaged</t>
  </si>
  <si>
    <t>More tree being planted</t>
  </si>
  <si>
    <t>The world has experienced severe weather events due to climate change.</t>
  </si>
  <si>
    <t>A cheaper price.</t>
  </si>
  <si>
    <t>Price plus only paying for the gas as hot water used.</t>
  </si>
  <si>
    <t>More education programs and funding of renewable energy in homes that cannot initially afford it.</t>
  </si>
  <si>
    <t>A cheaper price and maybe a government rebate.</t>
  </si>
  <si>
    <t>Just hear its getting worse and change in weather patterns</t>
  </si>
  <si>
    <t>Heating wasnt working well</t>
  </si>
  <si>
    <t>Environmental damage</t>
  </si>
  <si>
    <t>Stop wasting money</t>
  </si>
  <si>
    <t>Not enough progress being made in reducing emissions</t>
  </si>
  <si>
    <t>Provide more financial assistance to install reverse cycle ACs etc</t>
  </si>
  <si>
    <t>Make it easier for people to access energy saving subsidies and get them installed, especially lower income and in out of city areas. Include monetary support for future maintenance/ongoing costs.</t>
  </si>
  <si>
    <t>A rebate covering the cost would be the main reason for changing, plus easy install and awareness of ongoing costs and maintenance. A process that isn't time consuming as there is already so much going on in daily life and we don't often have the mental load to want to bother otherwise.</t>
  </si>
  <si>
    <t>Our previous hot water system was electric and very expensive per month, which is why we installed and switched to gas. If we could get the costs covered to switch and then a lower rate we would consider switching.</t>
  </si>
  <si>
    <t>Weather pattern change all the time so basically its all bullshit</t>
  </si>
  <si>
    <t>Reduce the use of plastic in open spaces</t>
  </si>
  <si>
    <t>They are dangerously unstable</t>
  </si>
  <si>
    <t>The old one broke down</t>
  </si>
  <si>
    <t>I don't trust the grid as it is getting more unstable and unreliable</t>
  </si>
  <si>
    <t>more important issues like wars</t>
  </si>
  <si>
    <t>education to help individuals understand the choices they make impact the environment</t>
  </si>
  <si>
    <t>Because it’s an exaggerated scam</t>
  </si>
  <si>
    <t>They are an eyesore</t>
  </si>
  <si>
    <t>Stay out of people’s lives</t>
  </si>
  <si>
    <t>I feel not enough is being done by governments, power stations are still open and not enough being done with renewable energy</t>
  </si>
  <si>
    <t>More environmentally friendly</t>
  </si>
  <si>
    <t>More encouragement for renewable energy</t>
  </si>
  <si>
    <t>Man-made climate change is a hoax. Think about Greenland - why is it called "green" land - because once it was warmer and the countryside was GREEN and not icy</t>
  </si>
  <si>
    <t>did I, sorry about that</t>
  </si>
  <si>
    <t>good subsidy for chaNGING</t>
  </si>
  <si>
    <t>Yes, stop spending more than you have income</t>
  </si>
  <si>
    <t>Our major parties do not seem to care</t>
  </si>
  <si>
    <t>I dont believe it exists</t>
  </si>
  <si>
    <t>too messy and too untidy looking</t>
  </si>
  <si>
    <t>reduce taxes would help</t>
  </si>
  <si>
    <t>Invest more in renewables. Solar for rental houses that you can move with you</t>
  </si>
  <si>
    <t>support roof top solar but not battery.we have a nice green space and don't want it ruined</t>
  </si>
  <si>
    <t>cheaper</t>
  </si>
  <si>
    <t>do not believe there is climate change, just a natural change, ice age to present day, only greenies believe in it</t>
  </si>
  <si>
    <t>they do not appeal natural urban look</t>
  </si>
  <si>
    <t>nothing bet's using gas</t>
  </si>
  <si>
    <t>better unit with gas</t>
  </si>
  <si>
    <t>change the premier just no good, stop big build</t>
  </si>
  <si>
    <t>They can have health effects on people who live near them</t>
  </si>
  <si>
    <t>Possibility of dangerous health effects to humans similar to radiation</t>
  </si>
  <si>
    <t>Make sure that people can be paid for being sustainable</t>
  </si>
  <si>
    <t>It’s not an issue for me</t>
  </si>
  <si>
    <t>No room in urban Melbourne</t>
  </si>
  <si>
    <t>AM SICK OF THE UN BS, promoted by gov and other entities.  While gov are enabling the manipulation of weather, I dont support any of the green BS,  it has destroyed Germany and others stupid enough not to investigate gov website and see what they really are allowing  ALSO i have solar panels $11000 kw  one person home and I still pay bills because they steal my solar, pay me a few cents and then charge me for my own solar at around 40c,  ALL BS</t>
  </si>
  <si>
    <t>Stop the bs, the young one might have been brainwashed instead of educated, but many know the facts,  but then is the gov trying to eliminated humanity by reducing co2 which will reduce plant/trees and reduce oxygen??  really stupid</t>
  </si>
  <si>
    <t>Plant more native trees and vegetation around urban areas. Moniter strictly the conservstion of water for domestic and rural usage</t>
  </si>
  <si>
    <t>Build a train line to Tullamarine Airport &amp; in doing so helping to take thousands of cars off the road that have to or choose to make the trip as there is no alternative</t>
  </si>
  <si>
    <t>provide incentives to help people afford to improve the way they can live sustainably</t>
  </si>
  <si>
    <t>Not sustainable</t>
  </si>
  <si>
    <t>Its cheaper and more effectice</t>
  </si>
  <si>
    <t>Solar panels</t>
  </si>
  <si>
    <t>Extreme weather is becoming more noticeably frequent</t>
  </si>
  <si>
    <t>I realised it said local area but I would prefer for it to be more regional</t>
  </si>
  <si>
    <t>More tax money spent to evolve any operations within the state that takes us to the next step of sustainability</t>
  </si>
  <si>
    <t>Seeing more and more adverse weather eventts around the globe</t>
  </si>
  <si>
    <t>No room as in a suburban area</t>
  </si>
  <si>
    <t>Provide better information as to how this can be achieved</t>
  </si>
  <si>
    <t>put more funding toward renewable energy and recycling</t>
  </si>
  <si>
    <t>Educate, create palatable little social media tidbits that teach people how to recycle etc</t>
  </si>
  <si>
    <t>Continue to offer subsidies for PV systems and batteries and allow consumers to apply for both.</t>
  </si>
  <si>
    <t>Price.</t>
  </si>
  <si>
    <t>Have solar panels and teh rebate</t>
  </si>
  <si>
    <t>Mor eincentives</t>
  </si>
  <si>
    <t>to make our earth a better place to live in</t>
  </si>
  <si>
    <t>just rather people pay for it instead of tax mone y</t>
  </si>
  <si>
    <t>so the world is better in victoria</t>
  </si>
  <si>
    <t>Save money as I have solar panels</t>
  </si>
  <si>
    <t>Provide more incentives to encourage citizens to change to sustainable energy.</t>
  </si>
  <si>
    <t>Supply solar systems to houses.</t>
  </si>
  <si>
    <t>Effects on your health</t>
  </si>
  <si>
    <t>Reduce wasting mone6 on silly projects</t>
  </si>
  <si>
    <t>social media, see a lot of people not believing climate change isn’t happening.</t>
  </si>
  <si>
    <t>Cleaner air</t>
  </si>
  <si>
    <t>I don't believe they generate enough power. Every home should have solar and every business should install solar.</t>
  </si>
  <si>
    <t>Solar on all roofs. More green areas. Vegetables garden for people to share, more produce plants planted in parks, fruiting. _x000D_
Support organisation like Vinnies and Red cross to encourage more recycling. More support for feed me centres.</t>
  </si>
  <si>
    <t>Just the realisation, of that no matter what we do ots always going to change</t>
  </si>
  <si>
    <t>Takes the land of which farmers use for their own income, taking that away takes their income</t>
  </si>
  <si>
    <t>Taking away food tax, making foods cheapeer, but than also making materials to make and grow our own</t>
  </si>
  <si>
    <t>I know that it is not real.</t>
  </si>
  <si>
    <t>I believe it will be too expensive</t>
  </si>
  <si>
    <t>I don’t trust electric.</t>
  </si>
  <si>
    <t>I prefer gas.</t>
  </si>
  <si>
    <t>Give them subsidies.</t>
  </si>
  <si>
    <t>Because the wind turbines themselves do not have a long life span and then they become landfill etc, which is not great for the environment. They have to be put on someone's land and this is problematic for many people</t>
  </si>
  <si>
    <t>Provide some sort of reduced or subsidised costs for goods that are recycled</t>
  </si>
  <si>
    <t>I don't live in Victoria so not sure</t>
  </si>
  <si>
    <t>Because climate changes al the time and the models used showing catastrophe have all proven to be wrong</t>
  </si>
  <si>
    <t>because they have a short shelf life, cannot be recycled effectively and will be landfill, they contain many toxic elements and they destroy local green spaces where they are placed.</t>
  </si>
  <si>
    <t>it was cheaper than gas</t>
  </si>
  <si>
    <t>Stop the FUD!</t>
  </si>
  <si>
    <t>no room for them</t>
  </si>
  <si>
    <t>Energy efficiency cashbacks _x000D_
Better EV charging network</t>
  </si>
  <si>
    <t>We are in the middle of May and the temperatures are high for Autumn and NO rain.</t>
  </si>
  <si>
    <t>Better public transport especially in rural areas. Better roads.</t>
  </si>
  <si>
    <t>They should provide free awarness for pollen coming</t>
  </si>
  <si>
    <t>Climate change is worrying as we aren’t looking after the environment properly</t>
  </si>
  <si>
    <t>To save money</t>
  </si>
  <si>
    <t>Save money</t>
  </si>
  <si>
    <t>Help the cost of living crisis</t>
  </si>
  <si>
    <t>Not enough is being done about it. All talk, no action.</t>
  </si>
  <si>
    <t>what can they realy do</t>
  </si>
  <si>
    <t>Introduce a statewide recycling system where each council follows the same set of guidelines to ensure items will be recycled/disposed of appropriately</t>
  </si>
  <si>
    <t>there is not an appropriate spot to have them without becoming an eyesore and destroying the natural beauty of our land</t>
  </si>
  <si>
    <t>stop wasting money on useless things so we can look after whats important</t>
  </si>
  <si>
    <t>due to the increased pressure dealing with cost of living and affordability</t>
  </si>
  <si>
    <t>more awareness for sustainable initiatives</t>
  </si>
  <si>
    <t>Encourage electric cars over fuel run cars.</t>
  </si>
  <si>
    <t>It’s a nice area and there’s no room for large batteries etc</t>
  </si>
  <si>
    <t>Stop wasting money on SRL, Big Build, level crossing removal</t>
  </si>
  <si>
    <t>cost of living has been more important</t>
  </si>
  <si>
    <t>more financial support to switch stuff</t>
  </si>
  <si>
    <t>I am more on marine life than a token play on climate change.  Australia is not the problem of the alleged "climate change." If the worlds polluters are doing nothing it is counter productive to destroy more than is "saved"</t>
  </si>
  <si>
    <t>Spend more on the actual needs of Victorian in all areas, not just Melbourne, and listen to the individual not the collective. Stop the over budget, over time frame, of every project they actually do undertake.</t>
  </si>
  <si>
    <t>it is causing significant weather problems globally</t>
  </si>
  <si>
    <t>create more awareness</t>
  </si>
  <si>
    <t>A clear picture of what we can do. i.e swap over to electricity from gas to save X amount CO2</t>
  </si>
  <si>
    <t>I am not against supporting large battery storage but not in my area</t>
  </si>
  <si>
    <t>I am not sure that the government would be able to help</t>
  </si>
  <si>
    <t>i just want to further develop my understanding on the word around us and what we can do to protect it from damage</t>
  </si>
  <si>
    <t>Expand renewable energy access_x000D_
support sustainable housing</t>
  </si>
  <si>
    <t>Reduce energy Issues by combining all forms of power Solar Nuclear wind sea</t>
  </si>
  <si>
    <t>Disturbance to sea creatures. Would it effect the tides?</t>
  </si>
  <si>
    <t>Cheaper than electric. Instant hot water service.</t>
  </si>
  <si>
    <t>Build more affordable housing</t>
  </si>
  <si>
    <t>For example, data on global Arctic rise, glacier melting, and sea level rise</t>
  </si>
  <si>
    <t>Accelerating the transition to renewable energy</t>
  </si>
  <si>
    <t>Support an active response to climate change.</t>
  </si>
  <si>
    <t>Encourage the construction of ecological residences.</t>
  </si>
  <si>
    <t>I know it's  a big  concern , it would  be  good  if all wars end around  the world to save our planet</t>
  </si>
  <si>
    <t>Low prices  in supermarkets,  low prices  on housing</t>
  </si>
  <si>
    <t>It might take up a lot of time</t>
  </si>
  <si>
    <t>Not sure ??</t>
  </si>
  <si>
    <t>Inthink of all the new borns now &amp; what they have to face with climate change</t>
  </si>
  <si>
    <t>Council to supply more itens to help re: disposable bag liner for scraps buket. Plant more trees.</t>
  </si>
  <si>
    <t>I’ve learned more about it</t>
  </si>
  <si>
    <t>Start offering services to replace gas systems for electric</t>
  </si>
  <si>
    <t>Convenient</t>
  </si>
  <si>
    <t>Pay attention to society</t>
  </si>
  <si>
    <t>we keep seeing more and more consequenses and it is worrying</t>
  </si>
  <si>
    <t>make renewable energy cheaper</t>
  </si>
  <si>
    <t>Witnessed extreme weather events</t>
  </si>
  <si>
    <t>Easy to control temperature</t>
  </si>
  <si>
    <t>Build more urban green spaces</t>
  </si>
  <si>
    <t>They are an eyesore. Would lower the residential house prices.</t>
  </si>
  <si>
    <t>Offer solar for rental properties</t>
  </si>
  <si>
    <t>Make the changes more affordable. Have honest discussions about ALL pros and cons of new initiatives.</t>
  </si>
  <si>
    <t>I support nuclear,</t>
  </si>
  <si>
    <t>The question is what is true sustainability? _x000D_
_x000D_
Im very pro nuclear</t>
  </si>
  <si>
    <t>The old one broke down and was replaced with a more efficient heat-pump HWS</t>
  </si>
  <si>
    <t>Cut red tape around actually doing something about climate change</t>
  </si>
  <si>
    <t>make it more affordable and accessible</t>
  </si>
  <si>
    <t>Too much construction</t>
  </si>
  <si>
    <t>More green spaces, more opportunities for cheaper travel on public transport</t>
  </si>
  <si>
    <t>The cost of putting this type of energy into service along with the cost of maintenance</t>
  </si>
  <si>
    <t>I did think of switching from gas heating to electric heating and rang the information line of the government department that offers the changeover financial contribution towards electricity change however I was unable to speak to anyone but left a call back number that was not answered too and because of this and the emergency of the need to get heating it was less costly to stay on the gas heating as the infrastructure was already in place.</t>
  </si>
  <si>
    <t>As described in the answer prior to this question but mainly financial reasons were the foremost thought to stay with gas.</t>
  </si>
  <si>
    <t>Provide more financial assistance to people on pensions that can't afford the changes that are being suggested</t>
  </si>
  <si>
    <t>From observing all the climate disasters happening in Australia right now</t>
  </si>
  <si>
    <t>There are NO locations suitable to place these where I live</t>
  </si>
  <si>
    <t>I believe that there are reasons other than what they say for the weather changes and don't believe it's all caused by industry</t>
  </si>
  <si>
    <t>They are made of environmentally harmful materials.I also don't believe it doesn't cause harm to birds</t>
  </si>
  <si>
    <t>Not take over all the country with roads and houses and businesses.Not sell off all our State or our Country.It's not rightfully their choice to make</t>
  </si>
  <si>
    <t>More evidence of changing weather patterns and the results of this</t>
  </si>
  <si>
    <t>I would like to see more green area in near the house like ovals</t>
  </si>
  <si>
    <t>The fact it is still not being addressed</t>
  </si>
  <si>
    <t>Resign</t>
  </si>
  <si>
    <t>The indifference of the politicians and rising to power of Donald Trump is a concern for the humanity.</t>
  </si>
  <si>
    <t>Investing in renewable energy.</t>
  </si>
  <si>
    <t>They should keep their focus on looking after what we have.</t>
  </si>
  <si>
    <t>No government is bothering to do much to combat the changing climate which will affect us all because they only cater to the Fossil Fools whose only concern is money.</t>
  </si>
  <si>
    <t>Provide the things ticked off in previous questions</t>
  </si>
  <si>
    <t>stop approving new gas/oil/mining that is bad for the environment and if the federal government has approved it get it over turned</t>
  </si>
  <si>
    <t>Limited capacity and availability. Visually unappealing</t>
  </si>
  <si>
    <t>Reduce levies and taxes</t>
  </si>
  <si>
    <t>A better system than instantaneous gas - a pre existing electric connection to that part of the house</t>
  </si>
  <si>
    <t>It was instantaneous gas</t>
  </si>
  <si>
    <t>It was an upgrade from the old electric</t>
  </si>
  <si>
    <t>Put in more regulations for businesses to slowly switch their practises to environmentally friendly ones</t>
  </si>
  <si>
    <t>TRUMP</t>
  </si>
  <si>
    <t>SOFT PLASTICS RECYCLING</t>
  </si>
  <si>
    <t>I really don’t know much about wind turbines</t>
  </si>
  <si>
    <t>Introduce cash incentives would work</t>
  </si>
  <si>
    <t>More funding</t>
  </si>
  <si>
    <t>Have always used it</t>
  </si>
  <si>
    <t>Not sure as they hardly do anything. All talk</t>
  </si>
  <si>
    <t>I don't live near the coast so my opinion isn't applicable</t>
  </si>
  <si>
    <t>Cut cost of living so that people can afford to switch to more sustainable produces as they generally cost more then non-sustainable products</t>
  </si>
  <si>
    <t>Improove economy, so people could think about something else.</t>
  </si>
  <si>
    <t>It is the need for many more transmission lines if solar or wind is being used. Enough transmission lines at present for existing system.</t>
  </si>
  <si>
    <t>Electric heat pump more efficient and gas system had reached its end of life and needed to be changed.</t>
  </si>
  <si>
    <t>Improve transport systems  and roads in outer suburban and country areas. Make it easier to dispose of batteries. Make plans for how to dispose of the proliferation of lithium ion batteries safely.</t>
  </si>
  <si>
    <t>Scientific evidence.</t>
  </si>
  <si>
    <t>Energy efficiency.</t>
  </si>
  <si>
    <t>Renewable energy.</t>
  </si>
  <si>
    <t>This area is basically farming, residential and industrial land.  We do not have the space required for solar farms.  Also, our climate is not conducive to offset the cost of a solar farm as our winters would not make this economical or viable alternative.</t>
  </si>
  <si>
    <t>Support the parks people in their endeavours, return logging and grazing to the high country, as at the moment the areas are becoming congested with scrubland making them inaccessible and a fire storm waiting to happen. Support farmers and reduce their fire levies, especially those farmers who are also members of their local CFA</t>
  </si>
  <si>
    <t>I think it all should start with manufacturing.  Why do we need to buy packets or containers that are half empty.  The packing need to shrink if there is such a thing as sustainability.</t>
  </si>
  <si>
    <t>cost to purchase and short life, expensive then to replace and you can no longer get funds back from stored energy as there are now too many solar homes and the grid cannot take the unused power so you get no refunds for your initial outlay</t>
  </si>
  <si>
    <t>lower cost using split systems</t>
  </si>
  <si>
    <t>fix our health system, hospitals aged care ect and fix the huge crime problem</t>
  </si>
  <si>
    <t>Cost would be a major problem,  I have only just changed from a gas hotwater cylinder to an instantanious gas hot water system which is a big saving on gas use</t>
  </si>
  <si>
    <t>this is not correct, my new gas continuous flow hot water heater costs less than an electric hot water system</t>
  </si>
  <si>
    <t>expensive to build and maintain and not enough wind to make them worthwhile</t>
  </si>
  <si>
    <t>provide a financial incentive to live more sustainability</t>
  </si>
  <si>
    <t>we have found that gas is much cheaper to run the heater</t>
  </si>
  <si>
    <t>we had a good run with our old heater so decided to buy the same brand and type again</t>
  </si>
  <si>
    <t>our old one was electric</t>
  </si>
  <si>
    <t>make solar more  affordable</t>
  </si>
  <si>
    <t>I am not sure what they are and also does this mean no gas?</t>
  </si>
  <si>
    <t>Stop and leave us alone</t>
  </si>
  <si>
    <t>Learning more about it</t>
  </si>
  <si>
    <t>Government rebate</t>
  </si>
  <si>
    <t>More rebates for batteries and solar and all things</t>
  </si>
  <si>
    <t>Anthropological climate change is a hoax.</t>
  </si>
  <si>
    <t>Just stayed with what I had before</t>
  </si>
  <si>
    <t>Nothing really.  The government should stay out of my life. I trust them less than a snake in the grass.</t>
  </si>
  <si>
    <t>he main reason for my change in attitude toward climate change is the growing awareness of its immediate and long-term impacts on the environment, economy, and human health. As I learn more about the scientific consensus on climate change and witness its effects through more extreme weather events, such as heatwaves, floods, and wildfires, I realize that taking action is essential to mitigate further damage and protect future generations</t>
  </si>
  <si>
    <t>Invest in Renewable Energy Infrastructure:The government should prioritize the expansion of renewable energy sources, such as solar, wind, and hydroelectric power. Offering subsidies for households and businesses to install renewable energy systems, such as solar panels and batteries, could make it more affordable for people to reduce their carbon footprints. Additionally, investing in large-scale renewable energy projects could accelerate the transition to cleaner energy across the state.</t>
  </si>
  <si>
    <t>Cost, convenience, environmental protection</t>
  </si>
  <si>
    <t>Cost economics, heating performance</t>
  </si>
  <si>
    <t>Energy transformation, resource recycling, transport innovation,</t>
  </si>
  <si>
    <t>Ensure green space is incorporated into all new developments and hold some money from the developers to ensure that it goes ahead</t>
  </si>
  <si>
    <t>The number of cyclones, bad storms, and fires across the country and also the droughts in Victoria</t>
  </si>
  <si>
    <t>I would like the government to stop allowing building so many high rise accommodation and work places thus allowing them to plant more trees and open park space</t>
  </si>
  <si>
    <t>researh more and found out that its no of concern like i initialluy think it is</t>
  </si>
  <si>
    <t>government help</t>
  </si>
  <si>
    <t>cheaper and easier option at the time</t>
  </si>
  <si>
    <t>first we all need to be educated</t>
  </si>
  <si>
    <t>There seems to be more natural types of disasters like cyclones, flooding, drought, etc which is likely due to climate change.</t>
  </si>
  <si>
    <t>i think the items which are sustainably produced needs to be at affordable prices - it shouldnt be more expensive.  The cost of living issue does not encourage consumers to pay more for sustainable products and services as they are already struggling.</t>
  </si>
  <si>
    <t>Cannot think of anything</t>
  </si>
  <si>
    <t>I had no other choice</t>
  </si>
  <si>
    <t>Give people with health care cards solar panels as there is no way they can ever afford to buy them</t>
  </si>
  <si>
    <t>Bush fires and floods are rapidly becoming more frequent and more severe.</t>
  </si>
  <si>
    <t>Make it easier and more attractive for people to move into less densely populated regional areas,</t>
  </si>
  <si>
    <t>city living. no place to put these. the carcinogenics of the turbines are a massive issue. more cost effective ways to create green power.</t>
  </si>
  <si>
    <t>dont build massive sky scrapers and kill the parks by doing this. Short sighted vision of government around buildign on green wedges is the issie. dont do it and look to urbanise the suburbs more where there is good transport and infrastructure so no long travels for work.</t>
  </si>
  <si>
    <t>The extended summer and lack of rain</t>
  </si>
  <si>
    <t>Properly and factually explain what will happen if we don’t change also lead by example and demonstrate this</t>
  </si>
  <si>
    <t>Provide assistance to every family</t>
  </si>
  <si>
    <t>More convenient to use.</t>
  </si>
  <si>
    <t>Trustworthy and with excellent service.</t>
  </si>
  <si>
    <t>the biggest emission of carbon dioxide is generated by the population simply breathing</t>
  </si>
  <si>
    <t>fire risk. we live in a bush fire prone area</t>
  </si>
  <si>
    <t>n/a</t>
  </si>
  <si>
    <t>instantaneous - its what I know</t>
  </si>
  <si>
    <t>I like gas</t>
  </si>
  <si>
    <t>I enjoy gas appliances</t>
  </si>
  <si>
    <t>It is real and happening now.  I try and recycle just about everything.  The weather pattern is changing all over the world, I can't do much about that.</t>
  </si>
  <si>
    <t>Don't really know, would need to do some research on this.</t>
  </si>
  <si>
    <t>It is more of a political move</t>
  </si>
  <si>
    <t>Reduce the cost of products</t>
  </si>
  <si>
    <t>Uhhh... dunno...</t>
  </si>
  <si>
    <t>Simplified ads/media giving people ideas on how they can make even small changes that might help.</t>
  </si>
  <si>
    <t>The area is rural and already have individual solar power systems</t>
  </si>
  <si>
    <t>Just really do something not just words</t>
  </si>
  <si>
    <t>Gas is the way to go</t>
  </si>
  <si>
    <t>Resign and stop using the Greens to get ridiculous policies through</t>
  </si>
  <si>
    <t>More extreme weather. Less rainflow in the past 6 months.</t>
  </si>
  <si>
    <t>It is more clean. Plus the systme is reversible one, electric is the only option</t>
  </si>
  <si>
    <t>Maybe better green land planning in the new developing areas, like outer suburban areas. Encouraging households plant more trees and reduce the electricity consumption</t>
  </si>
  <si>
    <t>We cannot afford either of them as we are senior pensioners</t>
  </si>
  <si>
    <t>I don't know. A gas problem at the house made us need a new gas hot water system and this is more efficient than electric and has a 25 year guarantee</t>
  </si>
  <si>
    <t>More efficient and 25 year guarantee which makes it very sustainable</t>
  </si>
  <si>
    <t>Give more cash rebates to people if they change their property  and give us the gas we need, not what they want</t>
  </si>
  <si>
    <t>I live in the suburbs. They also cost a lot to build and maintain.</t>
  </si>
  <si>
    <t>Growing own food at home. Composting.</t>
  </si>
  <si>
    <t>Potential environmental impact and disruption to natural landscapes are concerning.</t>
  </si>
  <si>
    <t>Promote renewable energy, improve recycling, and encourage sustainable transport options.</t>
  </si>
  <si>
    <t>More renewable farms. Wind farms, ocean wave farms etc</t>
  </si>
  <si>
    <t>The effects are more present and food security and cost of food is making impact on our daily lives.</t>
  </si>
  <si>
    <t>Want one bill, more environmentally friendly, got solar</t>
  </si>
  <si>
    <t>Funding for awarness community programs, funding for soalr and electric upgrades hot water and heating</t>
  </si>
  <si>
    <t>Because of the noise and effect on people</t>
  </si>
  <si>
    <t>Reduce cost of solar panels and batteries</t>
  </si>
  <si>
    <t>Make more green space especially for children to play sport.</t>
  </si>
  <si>
    <t>cheaper than gas</t>
  </si>
  <si>
    <t>I am not interested in it.</t>
  </si>
  <si>
    <t>no appropriate space for it in my local area</t>
  </si>
  <si>
    <t>it was cheaper as I have solar panels installed.</t>
  </si>
  <si>
    <t>plant fruit trees on nature strips</t>
  </si>
  <si>
    <t>I think there a lot of more important issues to deal with at the moment in Australia.</t>
  </si>
  <si>
    <t>I think they would look ugly and be very noisy as well. They would change the look of the landscape.</t>
  </si>
  <si>
    <t>Informing households by various medias with all the latest information about living sustainability. I think distributing to each household a booklet of do's and don’ts of living with sustainably practices.</t>
  </si>
  <si>
    <t>Farm lands are for animals and crops</t>
  </si>
  <si>
    <t>Ugly destroying natural invironments</t>
  </si>
  <si>
    <t>Electricity was substantially cheaper</t>
  </si>
  <si>
    <t>Cheaper system to buy and install, running costs sheaper</t>
  </si>
  <si>
    <t>Reduce budget deficit</t>
  </si>
  <si>
    <t>Much cheaper electricity</t>
  </si>
  <si>
    <t>Ensure recycling ends up in the correct plate, encourage less landfill</t>
  </si>
  <si>
    <t>There isn’t an appropriate space for them to go as I live in a heavily populated residential area.</t>
  </si>
  <si>
    <t>I only had space for an instantaneous gas hot water heater to replace the old gas instantaneous hot water system.</t>
  </si>
  <si>
    <t>To replace the old gas hot water system</t>
  </si>
  <si>
    <t>Container deposit scheme. Investing in renewable energy sources</t>
  </si>
  <si>
    <t>Whatever the plumber recommend</t>
  </si>
  <si>
    <t>Not sure it was reasonable price</t>
  </si>
  <si>
    <t>more natural disasters happening world wide</t>
  </si>
  <si>
    <t>bill saving</t>
  </si>
  <si>
    <t>more subsidy</t>
  </si>
  <si>
    <t>We are to slow to act</t>
  </si>
  <si>
    <t>I live in the metropolitan  area</t>
  </si>
  <si>
    <t>Plan for future generations and act now_x000D_
_x000D_
We were told about this deca_x000D_
des ago and it was ignored</t>
  </si>
  <si>
    <t>I do not believe in climate change as it was proven years ago to be a 1000 year cycle</t>
  </si>
  <si>
    <t>They are a waste of money with a short lifespan. Nuclear is the way to go</t>
  </si>
  <si>
    <t>i can't do more and let the leader do it all lftig</t>
  </si>
  <si>
    <t>price and cost of consumpton</t>
  </si>
  <si>
    <t>easy to use</t>
  </si>
  <si>
    <t>save money</t>
  </si>
  <si>
    <t>Unsure what is needed</t>
  </si>
  <si>
    <t>No such thing.   Always has been floods, drought, rain in Australia.   Money making scam</t>
  </si>
  <si>
    <t>my local area is a food bowl of australia.  Rich irrigation area.  Plus they do not lower costs of current electricity prices.  We need to improve our coal power stations and build nuclear which uses existing infrastructure.  Place transmission lines among highways if you need them</t>
  </si>
  <si>
    <t>lower taxes and stop building infrastructure in Melbourne that is not relevant to regional people</t>
  </si>
  <si>
    <t>we live on a farm   only option is electric</t>
  </si>
  <si>
    <t>gas is generally cheaper than electric.  Units are cheaper to buy .  Have less problems</t>
  </si>
  <si>
    <t>No idea at the moment</t>
  </si>
  <si>
    <t>Not sure.</t>
  </si>
  <si>
    <t>weather is mild and no rain</t>
  </si>
  <si>
    <t>It's getting worse if we don't do something now</t>
  </si>
  <si>
    <t>Stricter rules</t>
  </si>
  <si>
    <t>Lower food prices, petrol prices and cost of purchasing a house. Wages are not keeping up with cost of living. As far as polotion goes china, India and the US are the biggest polluters governments need to hold them accountable.</t>
  </si>
  <si>
    <t>It seems as though there is alot of talk with very little actually being done.</t>
  </si>
  <si>
    <t>unsure at this stage</t>
  </si>
  <si>
    <t>Because of the weather getting worse</t>
  </si>
  <si>
    <t>Large battery storage I believe would be detrimental to the environment. Solar panel are large and take up a lot of space</t>
  </si>
  <si>
    <t>Get more information into the community that is in easy to understand format</t>
  </si>
  <si>
    <t>I live in a very urban and built up area - there isn't room for wind turbines and it could cause many issues with the freeways/overpasses and plane trajections</t>
  </si>
  <si>
    <t>If the government could give out more information on things we can be doing easily - websites or information packets, maybe ads on the tv etc</t>
  </si>
  <si>
    <t>I live for today and I want my kids to have a quality of life even at the expense of the climate which at a macro and micro level I can't change</t>
  </si>
  <si>
    <t>I live inland so there is no way I can have off shore wind turbines</t>
  </si>
  <si>
    <t>nothing really, I upgraded to a more energy efficient gas heater which is instantaneous and not air drying</t>
  </si>
  <si>
    <t>heating is instantaneous and its not as drying as air conditioning</t>
  </si>
  <si>
    <t>stop all the transport building of roads which are largely a blck hole of taxpayer money and provide housing standards that are suitable to the climate ie double glazing and stop heat sinks where houses are crammed together</t>
  </si>
  <si>
    <t>I do not live near the ocean</t>
  </si>
  <si>
    <t>It was a heat-pump system provided and installed free by the state government.</t>
  </si>
  <si>
    <t>Support Nuclear power installation.</t>
  </si>
  <si>
    <t>It is not as bad as all the hype</t>
  </si>
  <si>
    <t>It is totally wrong. We should be nuclear</t>
  </si>
  <si>
    <t>More money should be given to rural areas not just city of Melbourne.</t>
  </si>
  <si>
    <t>More data and awareness</t>
  </si>
  <si>
    <t>Renewable energy production.</t>
  </si>
  <si>
    <t>More green</t>
  </si>
  <si>
    <t>Health issues to the population</t>
  </si>
  <si>
    <t>Help households go solar</t>
  </si>
  <si>
    <t>I don't really know</t>
  </si>
  <si>
    <t>I don't really know how to answer this questions</t>
  </si>
  <si>
    <t>More opportunities for outdoor activities within regional areas</t>
  </si>
  <si>
    <t>Solar needs to on all houses, and most importantly affordable. Australian Families *should* be self sustainable in regards to electricity</t>
  </si>
  <si>
    <t>Too little is being done by governments to reduce climate change, and too much misinformation is published by media organisations and social media.</t>
  </si>
  <si>
    <t>The price of heat pump systems</t>
  </si>
  <si>
    <t>The price and my partners reluctance to change.</t>
  </si>
  <si>
    <t>Solar conversion funding for lower income families.</t>
  </si>
  <si>
    <t>Incentives for home gardens</t>
  </si>
  <si>
    <t>Offer more affordable recyclable foods, make supermarkets offer better options for people</t>
  </si>
  <si>
    <t>provide more public green areas</t>
  </si>
  <si>
    <t>The weather has been normal recently.</t>
  </si>
  <si>
    <t>Better than gas and safer</t>
  </si>
  <si>
    <t>Stronger buildings, a better environment and a more relaxed life</t>
  </si>
  <si>
    <t>Support and care for the land around me, don’t want to raise my family in an area full of lines and turbines</t>
  </si>
  <si>
    <t>More understand how to do it as in question an answer days</t>
  </si>
  <si>
    <t>No harmful emissions, environmentally friendly</t>
  </si>
  <si>
    <t>Vigorously promote water-saving technologies and equipment</t>
  </si>
  <si>
    <t>Electric heating equipment may be more energy-efficient</t>
  </si>
  <si>
    <t>The main reason for the change in my attitude to climate change was seeing the increasing number of extreme weather events and understanding how they directly impact communities, health, and the future of our planet.</t>
  </si>
  <si>
    <t>What influenced me to choose electric instead of gas for my new hot water appliance was the potential for lower environmental impact, the ability to pair it with solar energy, and fewer safety concerns compared to gas.</t>
  </si>
  <si>
    <t>The main reasons I chose a gas appliance for my new hot water system were its faster heating capability, lower operating costs in my area, and reliability during power outages._x000D_
_x000D_
_x000D_
_x000D_
_x000D_
_x000D_
I chose a gas appliance for my new hot water system because it heats water quickly, is cost-effective in my area, and works even during power outages.</t>
  </si>
  <si>
    <t>I chose an electric appliance for my new heating system because it’s more energy-efficient, easier to install, safer than gas, and can be powered by renewable energy like solar.</t>
  </si>
  <si>
    <t>Programs like Landcare, which engage over 60,000 volunteers in conservation efforts, are vital.</t>
  </si>
  <si>
    <t>I'm worried about solar side effects</t>
  </si>
  <si>
    <t>Create warehouses that imitate certain weather conditions, so people can experience warmth in the winter and coolness in the summer</t>
  </si>
  <si>
    <t>Mostly lies like Covid was</t>
  </si>
  <si>
    <t>Waste of productive farm land</t>
  </si>
  <si>
    <t>Stop the emergency services tax, stop raping and stealing farm land for mines, lines and solar, stop ignoring rural Victorians and only looking after their paid voters in the city!</t>
  </si>
  <si>
    <t>I have stayed in tune to everything I can and am told we are not in a Climate Change field in Australia and the Labor Gov are spending Billions on renewable Wind and Solar with batteries that will not work for all.</t>
  </si>
  <si>
    <t>They make the Landscape and waters loose there effect as these monstrous STEEL poles sticking up everywhere and also we are not told about recycling them. They only last for around 20-25 years and then have to be replaced the same as the Solar panels.</t>
  </si>
  <si>
    <t>Not spend  too much money on infrastructure as it delivers to much CO2 and the pay the union people get is out of this world which is rising the Money we owe id Debt</t>
  </si>
  <si>
    <t>Because they are planning on going through farmers land and look absolutely terrible, reducing the value of their land and also they can cause fire. I live in an extremely high fire danger area and don't want those power lines going through the forests/farm land. Put them underground or send them up the middle of the already existing freeway!</t>
  </si>
  <si>
    <t>We do not have gas mains in the area</t>
  </si>
  <si>
    <t>Build homes that don't cost a fortune but are environmentally friendly</t>
  </si>
  <si>
    <t>I don't believe in Climate change I believe the earth goes through natural cycles .</t>
  </si>
  <si>
    <t>Wind Turbines an environmental disaster once they are no longer in use where do we go with the waste product and what about the damage to our wildlife. I am fully in support of coal plants and even clean nuclear.</t>
  </si>
  <si>
    <t>Actually recycle our rubbish properly rather than letting it build up in warehouses and bring back coal power stations. Our government is currently an absolute disgrace .</t>
  </si>
  <si>
    <t>Currently going through a draught in Autumn</t>
  </si>
  <si>
    <t>Bringing back to soar incentive</t>
  </si>
  <si>
    <t>That our govt are noy doing enough</t>
  </si>
  <si>
    <t>Anything prime example is not applying for federal assistance to help flood victims in Rochestet</t>
  </si>
  <si>
    <t>The cost barriers for many is such that moves to solar or electricity from gas need to be addressed.</t>
  </si>
  <si>
    <t>They take away the beautiful countryside</t>
  </si>
  <si>
    <t>How to do this on a budget</t>
  </si>
  <si>
    <t>Because they impact local farms, by taking up space and using land and do not benefit the local community.</t>
  </si>
  <si>
    <t>Lower the cost of living/or lower the cost of sustainable food/products food so that people can afford to buy sustainable food/products, instead of defaulting to cheaper, more harmful products.</t>
  </si>
  <si>
    <t>Not really</t>
  </si>
  <si>
    <t>Has gotten worse. Affects food production</t>
  </si>
  <si>
    <t>Educational programs for all.</t>
  </si>
  <si>
    <t>Lower cost</t>
  </si>
  <si>
    <t>The visualization of scientific evidence is closely linked to one's own experiences and daily life.</t>
  </si>
  <si>
    <t>The price is lower. No gas pipeline is required. It can be used by plugging in.</t>
  </si>
  <si>
    <t>The long-term cost is lower. It provides instant hot water supply, unlimited hot water supply, stable water temperature, as well as environmen</t>
  </si>
  <si>
    <t>Installation is convenient and easy, plug-and-play. It saves space and is more energy-efficient for local heating.</t>
  </si>
  <si>
    <t>Promote the popularization of renewable energy, set clear goals, promote zero-emission vehicles, protect forest resources, carry out land restoration and tree planting, and reduce the landfill of organic waste.</t>
  </si>
  <si>
    <t>People do not have the money to live sustainably as everything is so pricey  to make this happen, so stop making the peolle pay so much for things</t>
  </si>
  <si>
    <t>More restrictions on packaging, better recycling collection - separate waste eg: cardboard, glass, plastics. innovate ways to upcycle soft plastics; better home building materials and restrictions - more incentives. more innovative education combined with ease for people to follow through. FREE PUBLIC TRANSPORT!</t>
  </si>
  <si>
    <t>Thinking in terms of future generations</t>
  </si>
  <si>
    <t>I would be interested in knowing more</t>
  </si>
  <si>
    <t>Charity events</t>
  </si>
  <si>
    <t>Unsure of long term impacts on the nature in our surburbs.</t>
  </si>
  <si>
    <t>Doesn’t make sense</t>
  </si>
  <si>
    <t>i want to take a part to give positive acts to it.</t>
  </si>
  <si>
    <t>make more green space</t>
  </si>
  <si>
    <t>price is cheaper</t>
  </si>
  <si>
    <t>I’m_x000D_
More concerner about how it’s affecting me</t>
  </si>
  <si>
    <t>Everything is changing so quickly</t>
  </si>
  <si>
    <t>Reducing the cost of living pressures and housing affordability</t>
  </si>
  <si>
    <t>Reduce the cost of energy</t>
  </si>
  <si>
    <t>It mainly stems from the deepening of scientific understanding and the intuitive evidence of personal experience</t>
  </si>
  <si>
    <t>energy-efficient</t>
  </si>
  <si>
    <t>Build more community - level photovoltaic power plants to provide low - cost green electricity for households and businesses.</t>
  </si>
  <si>
    <t>Costs money</t>
  </si>
  <si>
    <t>Don't  believe in it</t>
  </si>
  <si>
    <t>Not too close to town</t>
  </si>
  <si>
    <t>Don't  think the government can do anything  up to the people</t>
  </si>
  <si>
    <t>More disasters</t>
  </si>
  <si>
    <t>Noisy and risk of cancer</t>
  </si>
  <si>
    <t>Prefer fas</t>
  </si>
  <si>
    <t>More advertising</t>
  </si>
  <si>
    <t>It usually cools down in Melbourne in mid February, but it’s still warm in May</t>
  </si>
  <si>
    <t>The electrician recommended it</t>
  </si>
  <si>
    <t>Discount solar panels, better prices for sell back electricity</t>
  </si>
  <si>
    <t>The increasing frequency of extreme weather events, such as floods and wildfires, has made me realize the urgent need to address climate change.</t>
  </si>
  <si>
    <t>I would like the State government to invest more in public transportation infrastructure.</t>
  </si>
  <si>
    <t>Giving more people the opportunity to recycle products.</t>
  </si>
  <si>
    <t>Things are getting worse with the climate and it’s very worrying</t>
  </si>
  <si>
    <t>Actually fix the roads and stop so many people moving to Australia</t>
  </si>
  <si>
    <t>have more readily available centres to offload unwanted appliances.</t>
  </si>
  <si>
    <t>There are more important things to address</t>
  </si>
  <si>
    <t>They are ruining vast areas of agricultural land, absolute eye sore and don’t work when there’s no sun.</t>
  </si>
  <si>
    <t>Nothing I prefer gas</t>
  </si>
  <si>
    <t>I prefer gas and electricity prices are rising.</t>
  </si>
  <si>
    <t>I’m not too sure at all really</t>
  </si>
  <si>
    <t>I don’t know at all</t>
  </si>
  <si>
    <t>I’m not too sure at all</t>
  </si>
  <si>
    <t>I have always been concerned about the environment and climate change. Current world politics do not bode well for the state of our planet. The Albanese government pays lip service, has pushed Tanya Plibersek out and seems to care more about supporting outdated jobs (ie Tasmanian salmon farms) than protecting the environment. Trump is a climate denier, even reversing the US ban on plastic straws. So easy for hard-won progress to be undone.</t>
  </si>
  <si>
    <t>Recognise that the environment is just as important as housing. Reconsider its housing strategy (which includes less green space than before). Support all glass bottles (ie wine bottles) being included in the container deposit scheme rather than mandate an extra unwanted (purple) bin which will cost everyone more and householders will make mistakes about what goes in it. Actually focus less on recycling and more on refusing and reusing. Hold retailers and supermarkets to account about their plastic packaging. Ban polystyrene from entering the state. Fund science to develop good solutions. Such as an instant, efficient electric hot water system, which everyone would buy if it worked as well as gas. That is why I haven't switched, because electric systems heat water all day and are inefficient. My usage is so low (usage much lower than the supply charge) that I cannot justify solar panels, cannot afford the outlay. I have a solar panel to heat hot water but it does not work and the plumber says it will cost a fortune to fix, and I would still be paying the same supply charge. It's all too hard and the state should be making these things easier.</t>
  </si>
  <si>
    <t>MAKE THE COST OF CONVERTING TO SUSTAINABLE APPLIANCES</t>
  </si>
  <si>
    <t>the costs of electricity and on demand hot water</t>
  </si>
  <si>
    <t>having heat on demand</t>
  </si>
  <si>
    <t>it is the ongoing costs that concern me</t>
  </si>
  <si>
    <t>There is drought, unusual weather patterns, floods and fires</t>
  </si>
  <si>
    <t>Gas was expensive and I had another source of heating, I didn't need both</t>
  </si>
  <si>
    <t>Cheaper energy prices more green urban areas and encourage and make outdoor activities more accessible to people in cities</t>
  </si>
  <si>
    <t>Reduce costs by getting wind farms up</t>
  </si>
  <si>
    <t>I dont beleive in it i trust nature</t>
  </si>
  <si>
    <t>It sure.</t>
  </si>
  <si>
    <t>We have solar and a battery so electric would be to our advantage.</t>
  </si>
  <si>
    <t>It’s hard to live summer/ winter extreme conditions comes</t>
  </si>
  <si>
    <t>Encourage with incentives</t>
  </si>
  <si>
    <t>Help subsidise converting from gas to electric or introducing free solar panels to new build homes</t>
  </si>
  <si>
    <t>Lobby to stop gas exports._x000D_
Apply higher penalties to companies that pollute.  Support people who are off grid and make electricity suppiers pay people who feed into the grid at the same rate they charge people to supply electricity</t>
  </si>
  <si>
    <t>At the moment batteries are very volatile and non disposable. I will wait until we have greater battery efficiency</t>
  </si>
  <si>
    <t>Help with grants so people can afford</t>
  </si>
  <si>
    <t>Less concern about it</t>
  </si>
  <si>
    <t>More green area</t>
  </si>
  <si>
    <t>things are not progressing and even going backwards</t>
  </si>
  <si>
    <t>I do not think this is okay for the environment overall and long term not a good idea and bad for sea life, which will be detrimental</t>
  </si>
  <si>
    <t>promote plant-based diets much more</t>
  </si>
  <si>
    <t>Fire risk with large batteries. Solar is ok for the younger folk just starting out but for me i would never get the money back that I would need to outlay</t>
  </si>
  <si>
    <t>Gas ducted heating is way too expensive to run for a single person like me</t>
  </si>
  <si>
    <t>I really do not know. I would need to see some suggestions from scientists that know what they’re talking about before I made a comment about this.</t>
  </si>
  <si>
    <t>If I need to change my hot water service, I would definitely look at heat pump electric hot water. The only barrier would be cost.</t>
  </si>
  <si>
    <t>I would cheaper renuable energy options and subsidies.</t>
  </si>
  <si>
    <t>To give us free house hold upgrades so we no longer have gas appliances or a gas connection</t>
  </si>
  <si>
    <t>I think the money needed to set up the solar farms would be better spent on more reliable power generation like nuclear power</t>
  </si>
  <si>
    <t>Worried about gas supply shortages</t>
  </si>
  <si>
    <t>Maintain reliable electricty generation rather the  the current  and unwarranted rush to green power generation</t>
  </si>
  <si>
    <t>Federal decision pending on whether we head towards nuclear power for our electricity in our homes/businesses.</t>
  </si>
  <si>
    <t>Issue regulations to developers that maintain green areas for residential subdivisions as they are built.</t>
  </si>
  <si>
    <t>Cheaper living costs. Eg housing, food shopping, bills rent etc</t>
  </si>
  <si>
    <t>Things are changing including seasons and this is due to how we live our agriculture, our manufacturing and the toxic load</t>
  </si>
  <si>
    <t>proving more access to bins in public _x000D_
having a no littering rule</t>
  </si>
  <si>
    <t>Put them in the ocean. We need area for the people who live here</t>
  </si>
  <si>
    <t>Give bigger bins to town people so they stop Dumping their rubbish on my land</t>
  </si>
  <si>
    <t>Make things more financially accessible</t>
  </si>
  <si>
    <t>It's getting worse day by day</t>
  </si>
  <si>
    <t>Subsidised electricity</t>
  </si>
  <si>
    <t>Easier to use</t>
  </si>
  <si>
    <t>To be more urgent in investing in sustainable initiatives.</t>
  </si>
  <si>
    <t>Over the past decade the world has experienced more extreme weather events including floods, fires, blizzards, cyclones and tornados.</t>
  </si>
  <si>
    <t>introduce subsidies for landlords to install solar panels and batteries on their rental properties</t>
  </si>
  <si>
    <t>My attitude hasnt changed towards climate change. I truly believe the statistics, research and funding invilved at all levels of involvement are a conspiracy to defraud western nations by wealthy individuals benefit.</t>
  </si>
  <si>
    <t>Solat panels are made with toxic components, cheaply made in china with cheap contracts for australia renewables and rare earth minerals, they cannot be recycled and cause extensive damage to habitat of fauna and flora and destroy the la d theyre built on.</t>
  </si>
  <si>
    <t>Stop developers building eall to wall housing on tiny blocks with no side access that trap heat. Release more publicland and stop trapping victorians in a ponzi scheme of manipulated supply and demand, end the climate scam labor refuses to release the costing of, that will cost australians trillions and be funnelled to special interest groups, Unions, consultants and bureaucrats.  The climate lie will destroy our way of life and more people are waking up to this lie.</t>
  </si>
  <si>
    <t>Bring back glass recycle bins. This is a major issue people. E,G, Here in Ballarat , there is currently no glass recycling. WHY NOT?</t>
  </si>
  <si>
    <t>I live in a farm area and i dont think we need it in this area.</t>
  </si>
  <si>
    <t>Improve recycling infrastructure and standardize bins across councils.</t>
  </si>
  <si>
    <t>lower long term cost</t>
  </si>
  <si>
    <t>It’s a load of crap</t>
  </si>
  <si>
    <t>Waste of time and money</t>
  </si>
  <si>
    <t>Because of the extreme weather conditions that are happening</t>
  </si>
  <si>
    <t>It was too hard to read all the literature about electric</t>
  </si>
  <si>
    <t>Easy option</t>
  </si>
  <si>
    <t>Non-binary or gender fluid</t>
  </si>
  <si>
    <t>Use clean nuclear power</t>
  </si>
  <si>
    <t>Not sure. Cant think of anything. Sorry</t>
  </si>
  <si>
    <t>The shift in weather patterns is more evident</t>
  </si>
  <si>
    <t>More rebates to assist people converting to solar</t>
  </si>
  <si>
    <t>Worried about environmental impacts and electromagnetic fields</t>
  </si>
  <si>
    <t>More education about what actions qe can take to reduce our environmental impact</t>
  </si>
  <si>
    <t>As a primary producer, there are obvious indications of climate change to my property. It is warmer and drier.</t>
  </si>
  <si>
    <t>It was a free heat pump type. I do not have ready access to gas.</t>
  </si>
  <si>
    <t>Ensure that as many buildings as possible have solar and battery systems. Subsidise things like insulation and double glazed windows._x000D_
Provide access for primary producers to put solar on sheds at a reasonable price._x000D_
Pay fairly for energy that goes backnto the grid from existing solar systems on houses.</t>
  </si>
  <si>
    <t>An awareness that too little is being done to halt the use of fossil fuels</t>
  </si>
  <si>
    <t>Invest in rural areas to provide more essential professional services ( eg health specialists) to reduce requirement to travel to Melbourne</t>
  </si>
  <si>
    <t>The warming of our oceans</t>
  </si>
  <si>
    <t>help to change the powerlines so that our power from our solar panels can go back in more effectively and they need to start at the bottom and work their way to the top not the other way around like they are doing.  Eg.  If the wind doesn't blow and the sun doesn't shine and we are not using fossil fuels we will have no power.</t>
  </si>
  <si>
    <t>Don't have enough information or facts on solar farms. Unsighhtly, maybe have negative environmental consequences.</t>
  </si>
  <si>
    <t>Make it mandatory that new homes have space for a backyard. To plant trees, veggies  etc</t>
  </si>
  <si>
    <t>Provide education</t>
  </si>
  <si>
    <t>Make changes more financially viable</t>
  </si>
  <si>
    <t>I hate looking at them they give me the creeps</t>
  </si>
  <si>
    <t>Help explain what the average family can do as well as offer incentives</t>
  </si>
  <si>
    <t>Cost of living help and grants</t>
  </si>
  <si>
    <t>Increasing problem and no politicians showing concern</t>
  </si>
  <si>
    <t>Allow rental properties to have solar and energy efficient appliances installed with support like owner occupied</t>
  </si>
  <si>
    <t>Reduce the cost of living with food and essentials</t>
  </si>
  <si>
    <t>More natural disasters</t>
  </si>
  <si>
    <t>What happens to the batteries when they are no longer good and how is the nickel collected ti make these batteries us that harming the environment more?</t>
  </si>
  <si>
    <t>I'm not sure, but we need to stop population growth increasing as much as it is</t>
  </si>
  <si>
    <t>Natural disasters have hurt my family</t>
  </si>
  <si>
    <t>Improve living environment</t>
  </si>
  <si>
    <t>I don’t know enough about it</t>
  </si>
  <si>
    <t>Seemed like a good idea</t>
  </si>
  <si>
    <t>Support local farmers who produce sustainable crops</t>
  </si>
  <si>
    <t>Australia does not seem to be doing slot to limit climate change. Very slow change to renewable energy.</t>
  </si>
  <si>
    <t>I got a smaller reverse cycle system as the larger one I had was not necessary.</t>
  </si>
  <si>
    <t>More support to change to electric._x000D_
Prioritise renewable energy projects.</t>
  </si>
  <si>
    <t>Cheaper to run and overall cost savings</t>
  </si>
  <si>
    <t>Not really sure what they can do</t>
  </si>
  <si>
    <t>Make things cheaper</t>
  </si>
  <si>
    <t>there seems to be more change to my local weather patterns and far more anomaly on world wide scale</t>
  </si>
  <si>
    <t>Put in place more green spaces and urban/regional public vegetable type gardens.   Allow grass verges to be planted out with plants/vegetables other than just grass.</t>
  </si>
  <si>
    <t>I would probably not swap from gas.  I have however, started using the electric split system not for environmental reasons, but because I am led to believe it is cheaper.  I don't think electrical heating is quick enough to respond to adjustment.</t>
  </si>
  <si>
    <t>I have an instant gas hot water system which uses electricity to activate.  I have had electric hot water in the past and was constantly running out and it was very expensive (years ago).</t>
  </si>
  <si>
    <t>I find gas reliable and efficient.  Cost of electricity is not noticeable cheaper.</t>
  </si>
  <si>
    <t>If the savings were that high - I would seriously consider switching, but for me, reliability/efficiency is a big factor to consider.</t>
  </si>
  <si>
    <t>Extreme weather, drought and food security</t>
  </si>
  <si>
    <t>Cheaper and more targeted/zoned</t>
  </si>
  <si>
    <t>Rebates for solar panels, solar hot water, heat pump hot water, heat pump air-conditioning, Battery storage, EVs</t>
  </si>
  <si>
    <t>Ice growing - information coming out that it’s not a problem</t>
  </si>
  <si>
    <t>Make things affordable. Live in med density apartments with common areas/pools be more_x000D_
Community focused</t>
  </si>
  <si>
    <t>Tgere is so much rainfall in Queensland, why can't tge government install pipes to collect the rainfall._x000D_
The pipes to travel the warer system into NSW to Victoria._x000D_
Helping farners with the drought each year</t>
  </si>
  <si>
    <t>Mainly how our seasons seem to be changing, droughts floods…</t>
  </si>
  <si>
    <t>Already had electric just changed to a more efficient one.</t>
  </si>
  <si>
    <t>Address the high cost of living so people have more money to live more sustainably.</t>
  </si>
  <si>
    <t>subsidise the costs of things so they're the same cost and effort level currently experienced</t>
  </si>
  <si>
    <t>I dont believe in climate change at all</t>
  </si>
  <si>
    <t>Waste of money</t>
  </si>
  <si>
    <t>Offer bigger grants for solar and to switch off gas</t>
  </si>
  <si>
    <t>The proce point</t>
  </si>
  <si>
    <t>Environmental inpact for little pay off</t>
  </si>
  <si>
    <t>Better recycling initiatives,  free waste at tips</t>
  </si>
  <si>
    <t>It is better to keep infrastructure in Australia</t>
  </si>
  <si>
    <t>Better rebates for things like solar panels. Increased inclusion criteria</t>
  </si>
  <si>
    <t>Promote sustainably few media</t>
  </si>
  <si>
    <t>have healthier food</t>
  </si>
  <si>
    <t>Nothing is happening to try and manage climate change</t>
  </si>
  <si>
    <t>Invest more in health care</t>
  </si>
  <si>
    <t>Stop charging so much for rates</t>
  </si>
  <si>
    <t>The worry about potential weather extremes in the here and now, not just the future</t>
  </si>
  <si>
    <t>Better financial assistance for home solar batteries</t>
  </si>
  <si>
    <t>Rebates and incentives</t>
  </si>
  <si>
    <t>becasue we are in may and it’s still warm normally it meant to start changing weather and the production of goods is increasing significantly, whilst in the produces the environment is being harm at the hand of mass production</t>
  </si>
  <si>
    <t>more green spaces, i feel like everywhere is becoming urbanised and there is not many nice parks and hiking place anymore</t>
  </si>
  <si>
    <t>I_x000D_
Prefer gs and if power goes out we still have access to gas</t>
  </si>
  <si>
    <t>The conversion from_x000D_
Gas to electric is not feasible_x000D_
To the average family</t>
  </si>
  <si>
    <t>Rebates for solar panels</t>
  </si>
  <si>
    <t>Continues to get worse and doesn’t feel like the solutions are being actioned</t>
  </si>
  <si>
    <t>Live up to what is promised</t>
  </si>
  <si>
    <t>I live in an extensive farming area &amp; see solar farms as an unnecessary eye sore to our environment &amp; a waste of good farm land</t>
  </si>
  <si>
    <t>Stop wastage in Government spending</t>
  </si>
  <si>
    <t>The most efficient &amp; cheapest option</t>
  </si>
  <si>
    <t>Replace what was there</t>
  </si>
  <si>
    <t>Very dry conditions and higher sea levels</t>
  </si>
  <si>
    <t>More effective</t>
  </si>
  <si>
    <t>Proper recycling of plastic_x000D_
Minimum requirement of recycling plastic in store</t>
  </si>
  <si>
    <t>Produce recycling guides</t>
  </si>
  <si>
    <t>Just more information available</t>
  </si>
  <si>
    <t>Eco packages _x000D_
Sustainably farming_x000D_
More funding rural developments</t>
  </si>
  <si>
    <t>They are inefficient and impractical</t>
  </si>
  <si>
    <t>Protection, expansion and creation of green spaces._x000D_
Reduce living costs so more money is free to invest in green development/ innovation.</t>
  </si>
  <si>
    <t>I don’t think that it is as bad as reported</t>
  </si>
  <si>
    <t>I ththat they tend to distract from the nature</t>
  </si>
  <si>
    <t>Keep the gas supplies</t>
  </si>
  <si>
    <t>Because we are surrounded by Forest. There would have to be significant land clearing for that to happen</t>
  </si>
  <si>
    <t>They are very ugly. They disrupt the local ecco systems</t>
  </si>
  <si>
    <t>We live completely off grid. We have zero power bills. Our system has been upsized and we can now run a split system aircon through our power set up</t>
  </si>
  <si>
    <t>Install iether green spaces or solar panels on all public building roof tops._x000D_
_x000D_
I dont really believe climate change is a thing. It is a natural cycle the universe goes through.</t>
  </si>
  <si>
    <t>Climate change will affect the lives of my children and their children</t>
  </si>
  <si>
    <t>Provide more government grants and resources and initiatives to entice people to take greater action towards more sustainable living</t>
  </si>
  <si>
    <t>I’m nowhere near a shore</t>
  </si>
  <si>
    <t>Government has more pressing issues than sustainability</t>
  </si>
  <si>
    <t>Because its getting worse</t>
  </si>
  <si>
    <t>Worried About effects on sea life</t>
  </si>
  <si>
    <t>Create more green spaces in housing developments</t>
  </si>
  <si>
    <t>They only last approx 10 years and after the use they can not dismantled and recycled in the they they should be</t>
  </si>
  <si>
    <t>Reduce the amount of houses being built and the number of people coming into the country</t>
  </si>
  <si>
    <t>weather events, drought and floods, bushfires</t>
  </si>
  <si>
    <t>information</t>
  </si>
  <si>
    <t>More needs to be done about our wastage of material and caring for our planet.</t>
  </si>
  <si>
    <t>We already have transmission lines in our area and it will be to costly to change to support green energy</t>
  </si>
  <si>
    <t>Conservatives</t>
  </si>
  <si>
    <t>Just to make access to renewables cheaper and easier</t>
  </si>
  <si>
    <t>Because it is very pricey and the installation process takes ages</t>
  </si>
  <si>
    <t>Provide more greenhouses and chances to donate to environmental agencies</t>
  </si>
  <si>
    <t>General tips and stats</t>
  </si>
  <si>
    <t>Just knowing it is better for the environment, and depending on cost</t>
  </si>
  <si>
    <t>Bigger priorities</t>
  </si>
  <si>
    <t>Eyesore</t>
  </si>
  <si>
    <t>Incentives</t>
  </si>
  <si>
    <t>No gas in this area</t>
  </si>
  <si>
    <t>Offer all areas/groups guidance, not just large cities</t>
  </si>
  <si>
    <t>Carry on subsidising solar panels etc</t>
  </si>
  <si>
    <t>More education of the public_x000D_
Help/incentives for people to live more sustainably</t>
  </si>
  <si>
    <t>I wouldn't need encouraging if I needed to replace my hot water system. I'd definitely change to electric.</t>
  </si>
  <si>
    <t>Solar panels should be on every roof in the country.</t>
  </si>
  <si>
    <t>Understand that the state doesnot finish around outer melbourne, think of regional areas</t>
  </si>
  <si>
    <t>More green spaces and more information about ways to live more sustainably. More funding for community organisations that build sustainability projects about recycling, composting, community gardens etc.</t>
  </si>
  <si>
    <t>Animals in jeopardy_x000D_
Humans affects on nature_x000D_
Over population</t>
  </si>
  <si>
    <t>Hot water would run out for 4 people living in house</t>
  </si>
  <si>
    <t>Hot water for longer</t>
  </si>
  <si>
    <t>Subsidies_x000D_
Community events_x000D_
Sustainable green energy options_x000D_
Education in schools</t>
  </si>
  <si>
    <t>It was our preferred option.</t>
  </si>
  <si>
    <t>Improved grants or incentives for making changes to solar energy and gas to electricity</t>
  </si>
  <si>
    <t>Visiting the great barrier reef and also seeing programs about hiw climate change is inapacting wildlife .</t>
  </si>
  <si>
    <t>I domt know enough about the risks involved. Would need to have a lot more information.</t>
  </si>
  <si>
    <t>Less plastic products.</t>
  </si>
  <si>
    <t>More payment option for recycling</t>
  </si>
  <si>
    <t>Because nothing is being done about it</t>
  </si>
  <si>
    <t>Provide greater incentives to move away from gas, install solar etc.</t>
  </si>
  <si>
    <t>Trump as president mining and logging everything in sight</t>
  </si>
  <si>
    <t>More education and more reusing of resources (food pantries, gardens etc)</t>
  </si>
  <si>
    <t>Victoria is currently experiencing drought conditions.  This is not even being reported</t>
  </si>
  <si>
    <t>I replaced electric with an electric hws.  It was broken</t>
  </si>
  <si>
    <t>Offer assistance to people to switch to electric appliances</t>
  </si>
  <si>
    <t>Have a greater awareness program for all different ages.</t>
  </si>
  <si>
    <t>Increase life quality</t>
  </si>
  <si>
    <t>Not enough evidence</t>
  </si>
  <si>
    <t>We don’t have gas</t>
  </si>
  <si>
    <t>Because they destroy the land we actually need for farmers</t>
  </si>
  <si>
    <t>Sorry nothing I can think of off the top of my head</t>
  </si>
  <si>
    <t>The lack of rain this autumn is affecting farmers which has a flow on effect into town. The area is so dry, I have not seen it like this before.</t>
  </si>
  <si>
    <t>Efficient and have solar panels. Gas bills high.</t>
  </si>
  <si>
    <t>Let us know which products are made from recycled materials.</t>
  </si>
  <si>
    <t>Nil</t>
  </si>
  <si>
    <t>How much hot water I would have and Government benefits</t>
  </si>
  <si>
    <t>Impact on local community</t>
  </si>
  <si>
    <t>Nothing comes to mind at this time</t>
  </si>
  <si>
    <t>Cut the tax on items and services that are environmentally friendly, for example it's cheaper to buy plastic garbage bags or compostable garbage bags. Gas vs electric prices,</t>
  </si>
  <si>
    <t>Have not had the funds to make climate conscious decisions</t>
  </si>
  <si>
    <t>Education</t>
  </si>
  <si>
    <t>more information on HOW to live sustainably.</t>
  </si>
  <si>
    <t>The consequences of climate chamges are becoming more and more expensive (insurance) - Drought and high temperature are changing life conditions</t>
  </si>
  <si>
    <t>Less consumpption - Encourage people to live simply, not buying too many items, use energy carefully - I woulsd like to see more advertising and maybe more incentives to do that</t>
  </si>
  <si>
    <t>incentive from government</t>
  </si>
  <si>
    <t>get people to eat more healthy foods fresh from the gardens.</t>
  </si>
  <si>
    <t>The impact humans have on climate has been at the forefront of my mind for 50+ years. Taught it in school, discussed with older relatives when I was a child. In the 50’s and 60’s those older family members had already witnessed change.</t>
  </si>
  <si>
    <t>Subsidies for batteries. NSW had a great scheme in the 90’s- RAPAS. A model worth reviewing to see whether it’s valid for current circumstances.</t>
  </si>
  <si>
    <t>If you are referring to the current topic in this survey, I believe a decrease in price on medicines/medication would be a huge help to Victorians</t>
  </si>
  <si>
    <t>Mostly just learning more about it and becoming more aware of it not just being a problem for the far future but a current problem as well.</t>
  </si>
  <si>
    <t>Make if more affordable to make these changes and easier to access.</t>
  </si>
  <si>
    <t>approval of more mines, more gas, lack of government action, more unusual weather, slow electrification of everything</t>
  </si>
  <si>
    <t>stop all deforestation, native logging and back burning. electrify everything from garbage trucks to buses. create a half decent recycling program state wide. provide more renewable energy, more public transport, more protections for native plants and animals. a statewide ban on cats being allowed outdoors. more assistance for people who can't afford batteries and solar.</t>
  </si>
  <si>
    <t>Electricity is still going up, solar costs a fortune and we need an alternative</t>
  </si>
  <si>
    <t>Subsidise removing gas appliances</t>
  </si>
  <si>
    <t>Cheaper sustainable energy_x000D_
More Revegetation projects in farmland</t>
  </si>
  <si>
    <t>Make the cost of living more affordable</t>
  </si>
  <si>
    <t>Costs so much money</t>
  </si>
  <si>
    <t>Teach us simple things yo do</t>
  </si>
  <si>
    <t>I don't believe we will reach net zero in time span</t>
  </si>
  <si>
    <t>I upgraded my hot water to most efficient I also disconnected gas stove to electric I had to update my switch board it was expensive but I'm happy not having gas in my home</t>
  </si>
  <si>
    <t>Local councils should allow rate payer's to plant edible vegetation on our nature strips</t>
  </si>
  <si>
    <t>Looks messy</t>
  </si>
  <si>
    <t>NA</t>
  </si>
  <si>
    <t>The power should be produced where it is required, there shouldnt be a need for transmission lines</t>
  </si>
  <si>
    <t>Getting the huge population from the city dispersed into the country areas.</t>
  </si>
  <si>
    <t>Our town isn't very big and I can only see these ending up on people's land</t>
  </si>
  <si>
    <t>If the overall cost of using electricity were cheaper and also more reliable.  Ie lost of power during bad weather</t>
  </si>
  <si>
    <t>Gas is a more reliable source.</t>
  </si>
  <si>
    <t>Free batteries for homes would be Great.  We were quoted $15000 for one which is just too expensive</t>
  </si>
  <si>
    <t>More green spaces in towns cbds</t>
  </si>
  <si>
    <t>Because they are planned to go right near my property and straight through my friends farm</t>
  </si>
  <si>
    <t>Imcentives</t>
  </si>
  <si>
    <t>More worried about cost of living so don’t think as much about climate change</t>
  </si>
  <si>
    <t>Do not think the large lithium battery storage is safe</t>
  </si>
  <si>
    <t>Cheaper than gas</t>
  </si>
  <si>
    <t>Keep green spaces</t>
  </si>
  <si>
    <t>Concerned about the life span of them</t>
  </si>
  <si>
    <t>The costs of conversion</t>
  </si>
  <si>
    <t>Cheaper and already set up for gas</t>
  </si>
  <si>
    <t>Reduce packaging on food.</t>
  </si>
  <si>
    <t>Abnormal weather</t>
  </si>
  <si>
    <t>Impact on local agriculture and community</t>
  </si>
  <si>
    <t>Make recycling more simple</t>
  </si>
  <si>
    <t>Price of purchase and running. Environmental impacts</t>
  </si>
  <si>
    <t>Recycle</t>
  </si>
  <si>
    <t>I can actually see that the weather is changing</t>
  </si>
  <si>
    <t>encourage recycling rather than dumping usable stuff in the tip</t>
  </si>
  <si>
    <t>The weather is more aggressive then previous years</t>
  </si>
  <si>
    <t>Free service checks and solar panel checks</t>
  </si>
  <si>
    <t>More efficient and cheaper to run</t>
  </si>
  <si>
    <t>Incouage more community resources in walking distance from dwellings</t>
  </si>
  <si>
    <t>Changes in local weather</t>
  </si>
  <si>
    <t>Instantaneous system rather than storage as we have irregular usage</t>
  </si>
  <si>
    <t>Instantaneous system</t>
  </si>
  <si>
    <t>Hardwaste Kerbside collection</t>
  </si>
  <si>
    <t>Non storage system</t>
  </si>
  <si>
    <t>Change in weather</t>
  </si>
  <si>
    <t>provide more trainings for awareness</t>
  </si>
  <si>
    <t>Help Victoria transition towards renewable energy</t>
  </si>
  <si>
    <t>stop wrecking the towns by digging roads and putting narrow streets in where was once wide roads and decent parking spaces  were and now nobody wants to use them or go near them as they have ruined them 3 to 4 times in the last 50 years and wasted millions on the same thing every time and we have had to pay for it all ??</t>
  </si>
  <si>
    <t>Number of natural disasters. Change in weather patterns. _x000D_
Effect on natural environments and animals</t>
  </si>
  <si>
    <t>They will stand out like sore thumbs and spoil the natural environment. I don’t believe there is enough space to support this en masse</t>
  </si>
  <si>
    <t>Reduce use of plastic packaging in supermarkets._x000D_
Give better incentives for homes to be more sustainable with energy usage. _x000D_
Have more accessible recycling stations</t>
  </si>
  <si>
    <t>Cheaper household_x000D_
Improvements like double glazed windows? Batteries, solar panels</t>
  </si>
  <si>
    <t>This is near the Brisbane Ranges and bushfire prone.   So I do not think large battery storage would be the ideal thing. Rooftop  Solar is ok.</t>
  </si>
  <si>
    <t>Sometimes I believe that "people" need to do something or actually help themselves live sustainably. I also believe some "sustainable"practices are are waste of money and absolutely ridiculous. With no common sense applied. That is a very interesting question, with an extreme difference in answers.  It is not always up to "Governments"</t>
  </si>
  <si>
    <t>Government continues to do nothing, and more people are experiencing the effects of CC</t>
  </si>
  <si>
    <t>Reduce cost of living so people can actually focus on their impact rather than just trying to live. Also start keeping big corporations accountable for their role in climate change</t>
  </si>
  <si>
    <t>I’d like to see the state support more cute and convenient ways to go green like stylish reusable bags and incentives for eco homes</t>
  </si>
  <si>
    <t>Because it is becoming more of_x000D_
An issue</t>
  </si>
  <si>
    <t>Step up and try a bit harder</t>
  </si>
  <si>
    <t>Offer cash back when buying solar</t>
  </si>
  <si>
    <t>It is frustrating to know that you can only do so much as a citizen, but bit corporations contribute to climate change</t>
  </si>
  <si>
    <t>Make sustainability more accessible by spreading awareness and incentives for renewable products</t>
  </si>
  <si>
    <t>Climate change  is so disastrous it affect us in these ways: raising sea level, extreme weather events, food insecurity and health impact</t>
  </si>
  <si>
    <t>For  faster easier way of heating things without causing any environmental problem</t>
  </si>
  <si>
    <t>I want the Victoria government to impose strict fine to industries and compaines that causes climate change to help reduce climate change problems</t>
  </si>
  <si>
    <t>Fast and reliability</t>
  </si>
  <si>
    <t>A lot of it is related to natural weather patterns</t>
  </si>
  <si>
    <t>It costs too much money and there are more important things that need to be resolved</t>
  </si>
  <si>
    <t>Stop apartment living ie high rises in suburbs and encourage more backyard space instead of cramming households into small spaces. Give money for people who cannot afford to replace their heating etc - an incentive is not enough. Many of us are struggling financially</t>
  </si>
  <si>
    <t>Make it more affordable</t>
  </si>
  <si>
    <t>It’s frustrating to see a lack of progress in addressing climate change. If feels like it’s been put aside as there are larger issues currently in the world.</t>
  </si>
  <si>
    <t>More incentives for people to live a sustainable lifestyle will help spread awareness and people will be more likely to gain education about living sustainably.</t>
  </si>
  <si>
    <t>Subsidise green energy so it is cheaper than conventionally fuelled energy (which is already far too expensive)</t>
  </si>
  <si>
    <t>If electric instantaneous booster solar was readily available.</t>
  </si>
  <si>
    <t>Gas instantaneous hot water never runs out.</t>
  </si>
  <si>
    <t>The land it takes up</t>
  </si>
  <si>
    <t>Provide more services, not at a hight cost</t>
  </si>
  <si>
    <t>It worries me everything about it p</t>
  </si>
  <si>
    <t>Fix Victoria up to start off with, put money money into regional towns! We miss out on everything</t>
  </si>
  <si>
    <t>Provide more green space and rebates for sustainable options in the home</t>
  </si>
  <si>
    <t>Only option</t>
  </si>
  <si>
    <t>Help in reducing food and energy prices.</t>
  </si>
  <si>
    <t>It won't affect us majorly in this lifetime, maybe the next generation</t>
  </si>
  <si>
    <t>there is no room</t>
  </si>
  <si>
    <t>more rebates</t>
  </si>
  <si>
    <t>We have just had the detest 18 months since records began, other areas are suffering other climate change effects</t>
  </si>
  <si>
    <t>Encourage people to grow more vegetables and use renewable energy</t>
  </si>
  <si>
    <t>I should’ve listened to years ago. The damage has been has been done.</t>
  </si>
  <si>
    <t>Keeping encouraging our citizens with the good work we have done so far and providing new options as the years go on.</t>
  </si>
  <si>
    <t>Plant more trees. Eat more fresh produce and vegetables   Get out in the park and gardens. Go for a walks buy hybrid and electric vehicles</t>
  </si>
  <si>
    <t>My UNWAVERED attitude to climate change is that it is REAL &amp; people that live in URBAN areas have no real idea of the actual harm that exists long term. I am 56 &amp; have seen a lot of changes to our climate in my lifetime &amp; it’s all happened through ongoing CAPITALIST GREED.??</t>
  </si>
  <si>
    <t>It all depends on the actual cost to change over to electric…….$$$$$$</t>
  </si>
  <si>
    <t>The gas for gas changeover for me was simple &amp; I just don’t have the budget &amp; time to go to electricity just yet.</t>
  </si>
  <si>
    <t>Getting rid of PLASTIC would be a great start. Campaigns to encourage people to not litter &amp; to think of the consequences of your actions. More recycling stations &amp; educating the public to do the right thing. Be accountable!</t>
  </si>
  <si>
    <t>Because humans are wasteful and will never learn. Money is a greed unavoidable for big corp</t>
  </si>
  <si>
    <t>Harm of wildlife</t>
  </si>
  <si>
    <t>Stop stealing from us just to line your own pockets and trash nature in the process. Pack of liars!</t>
  </si>
  <si>
    <t>Not my priority</t>
  </si>
  <si>
    <t>Unsightly, not good for the ocean</t>
  </si>
  <si>
    <t>Lower the cost of electricity</t>
  </si>
  <si>
    <t>Our ocean is too precious to destroy</t>
  </si>
  <si>
    <t>I think unrealistic decisions/targets have been made that are not in Australia's best interest</t>
  </si>
  <si>
    <t>Our house is all electric</t>
  </si>
  <si>
    <t>Stop the recycling that is expensive and not producing required results. Disappointed with 10c can recycling as trucks/expense/roads in rural areas not economical as everyone l know was already recycling cans.</t>
  </si>
  <si>
    <t>Some things are out of our control, it is the planet’s natural progression.</t>
  </si>
  <si>
    <t>More 10c deposit scheme facilities.</t>
  </si>
  <si>
    <t>Create wind farms, subsidise solar energy and storage batteries, make sure they are creating green spaces in built up areas as well as roadside plantings.</t>
  </si>
  <si>
    <t>Humans are destroying the earth</t>
  </si>
  <si>
    <t>Offer cash back schemes</t>
  </si>
  <si>
    <t>Reduce prices and put in more green areas</t>
  </si>
  <si>
    <t>I live in a campervan and live mainly off grid so electricity isn't an option</t>
  </si>
  <si>
    <t>Living off grid</t>
  </si>
  <si>
    <t>seeing more extreme weather events</t>
  </si>
  <si>
    <t>cheaper boiler, gas was much cheaper</t>
  </si>
  <si>
    <t>any kind of rebate to help convert to electric</t>
  </si>
  <si>
    <t>was cheaper</t>
  </si>
  <si>
    <t>provide more financial support to renewable energy</t>
  </si>
  <si>
    <t>we do not have gas</t>
  </si>
  <si>
    <t>We do not need them as we already have a system of lines that can be used with nuclear energy production.</t>
  </si>
  <si>
    <t>Spend less</t>
  </si>
  <si>
    <t>warmer weather</t>
  </si>
  <si>
    <t>work for the people</t>
  </si>
  <si>
    <t>No room</t>
  </si>
  <si>
    <t>Offer more benefits and discounts</t>
  </si>
  <si>
    <t>I have not thought about this issue</t>
  </si>
  <si>
    <t>Nothing to be honest</t>
  </si>
  <si>
    <t>I don't believe we can stop it,  climare change is a natural part of the earth.</t>
  </si>
  <si>
    <t>They are ugly and render the land useless.</t>
  </si>
  <si>
    <t>The hotm water and heating systems were very old. It was cheaper to go electric</t>
  </si>
  <si>
    <t>Use more clean gas</t>
  </si>
  <si>
    <t>The weather, longer hotter summers and the amount of rainfall in northern Australia</t>
  </si>
  <si>
    <t>They only last up to 30 years. What will happen to them then</t>
  </si>
  <si>
    <t>Put out more information as to how people can live more sustainable lives</t>
  </si>
  <si>
    <t>lower price of electricity</t>
  </si>
  <si>
    <t>replace new for old</t>
  </si>
  <si>
    <t>make it affordable</t>
  </si>
  <si>
    <t>lower cost of electricity</t>
  </si>
  <si>
    <t>Farmers livelihoods ruined.</t>
  </si>
  <si>
    <t>Reduce state revenue tax</t>
  </si>
  <si>
    <t>Seeing an influx of bugs and bees inside my home, noticing snakes are still active it's quite weird to see the climate change affecting the animals</t>
  </si>
  <si>
    <t>We have no natural gas where we live so stayed with electric heating</t>
  </si>
  <si>
    <t>Offer more incentives create more jobs for climate changes</t>
  </si>
  <si>
    <t>farmland producing food is being covered by solar panels put them on houses and sheds and other places that dont effect the land</t>
  </si>
  <si>
    <t>think more about the country people not just capital cities and suburbs like geelong bendigo and ballarat.  we are the dumping ground for melbourne needs</t>
  </si>
  <si>
    <t>Climate change is the earth fixing itself after millions of years - it is a cycle. Trying to get small countries like Australia to make changes and not the serious industrial nations is like trying to drain a dam with a spoon.</t>
  </si>
  <si>
    <t>Large battery storage wont cope with peak demand in the event of a severe weather event like a heat wave. the costs to maintain and store any excess power is untenable. Roof top solar for households however should be mandatory on all new home builds</t>
  </si>
  <si>
    <t>invest in nuclear power, update transmission lines - re-generate land that has been taken up by wind farms,</t>
  </si>
  <si>
    <t>Better recycling schemes that don't cost a fortune.  For goodness sakes get rid of those condescending container deposit scheme advertisements though.</t>
  </si>
  <si>
    <t>Because the climate changes as it has always done.</t>
  </si>
  <si>
    <t>I'm not convinced that the cost to build and maintain them would be worthwhile.</t>
  </si>
  <si>
    <t>Fix the roads so we dont have to keep replacing car tires damaged in potholes.</t>
  </si>
  <si>
    <t>the greens annoy me immensely</t>
  </si>
  <si>
    <t>I think its all a but of a hype.</t>
  </si>
  <si>
    <t>Stop spending taxpayers money</t>
  </si>
  <si>
    <t>The cost and resources to install them and their limited life cycle is not the most efficient way to produce power</t>
  </si>
  <si>
    <t>provide incentives to partake in actionable changes</t>
  </si>
  <si>
    <t>It is starting to affect me here where I live, the rain hasn't come this year and there is no grass to feed my animals</t>
  </si>
  <si>
    <t>Make it cheaper for people to get solar panels and batteries.</t>
  </si>
  <si>
    <t>I cannot currently think of anything</t>
  </si>
  <si>
    <t>Good price and due to chronic health issues much easier</t>
  </si>
  <si>
    <t>Increase taxes for big businesses who use drinking water for cleaning etc. when they can set-up their own water recycling and also a tax on the amount of rubbish/waste they produce, encourage, promote and begin the process of recycling water.....Europe/UK have been doing it for over 25yrs - we are so behind!!! Promote and educate more, have more recycling stations and have councils advertise more.......As consumers we are encouraged to recycle etc. but the big businesses/conglomerates are still getting away with doing the bare minimum!!</t>
  </si>
  <si>
    <t>visible differences attributable to climate change; I've just returned from Central Asia, where glacial melting is causing concerns for future water supply - this has escalated over recent years.</t>
  </si>
  <si>
    <t>It was the most accessible option here in rural Vic. I tried looking at solar, but our old service had broken down, and there was a six week delay for solar, so went with the electric heat pump.</t>
  </si>
  <si>
    <t>Ensure sustainabillity is embedded as a requirement in all government contracts; increase focus on circular economy for products; utilise global expertise to increase reuse, recycling; greater taxes on consumption of single use items including fast fashion</t>
  </si>
  <si>
    <t>The fact of deforestation, our under use of sustainable resources, oil drilling, overfishing the oceans</t>
  </si>
  <si>
    <t>Was leaking and took advantage of government funding for new one</t>
  </si>
  <si>
    <t>The government can't keep pulling money from the back pocket, but now being retired it would be wonderful to have access to a few more rebates for maybe new windows to keep out drafts. As well as more parks etc to help with people to feel motivated to spend time there instead of sitting inside with their heating/cooling going</t>
  </si>
  <si>
    <t>it feels like as my life progresses the climate gets worse</t>
  </si>
  <si>
    <t>more incentives for doing sustainable actions</t>
  </si>
  <si>
    <t>an added incentive as its quite expensive to go electric</t>
  </si>
  <si>
    <t>media hype dont care</t>
  </si>
  <si>
    <t>cheaper utilities</t>
  </si>
  <si>
    <t>The ocean keeping the heaith of the ocean. Recycling and clothing waste. Chimneys should be constructed to burn waste and ash recycled into earth heath</t>
  </si>
  <si>
    <t>Each suburb changed to sustainable living like Prince Charles built. Also instead of selling our trams more lightrail services in country towns and outer areas like Drysdale. The bus services do not help in wait times and while more housing estates are built, students cannot get to the tafe colleges.</t>
  </si>
  <si>
    <t>It's not in my line of thought</t>
  </si>
  <si>
    <t>I cannot afford such luxuries.</t>
  </si>
  <si>
    <t>Buy food.</t>
  </si>
  <si>
    <t>No change in my attitude at all as we have had fires &amp; flooding here in East Gippsland &amp; our temperatures have risen each year so I am adamant that Climatic conditions have altered big time</t>
  </si>
  <si>
    <t>Help ppl who rent to get solar power would be great.</t>
  </si>
  <si>
    <t>Was planning on getting a heat pump hot water service but the old gas one died and needed to replace it quick so went with gas</t>
  </si>
  <si>
    <t>Needed it done sooner than later</t>
  </si>
  <si>
    <t>In the country regions it takes longer to access the rebates and instilation of electric appliances through the rebate system</t>
  </si>
  <si>
    <t>They are unreliable</t>
  </si>
  <si>
    <t>Do it themselves</t>
  </si>
  <si>
    <t>Make it more affordable and less effort</t>
  </si>
  <si>
    <t>Weather change</t>
  </si>
  <si>
    <t>Sack the government</t>
  </si>
  <si>
    <t>I don’t know enough about them and the effects they may have</t>
  </si>
  <si>
    <t>I am unsure</t>
  </si>
  <si>
    <t>I believe that we are going in the wrong direction where climate change is concerned. There is way too much distruction of land...re-  deforestation and mining, and also clearing land for wind turbines etc instead of planting millions of trees and helping the biodiversity of plant and animal life to do their thing. In summary while doingb everything the government can to stop climate change they, in myn opinion, are helping it along and also risking distinction of many species thru habitat loss.</t>
  </si>
  <si>
    <t>same reason I don't want them on land.....destructive nto animal, bird and fish life. Also...I should have added previously the stupidity of electric cars and huge batteries that are run by Lithium. I agree that Lithium can run Solar and that there are not as many emissions with an EV but the process of accessing Lithium and processing it is worse for the environment</t>
  </si>
  <si>
    <t>it would have been more expensive to change over and less dependable. Same as a whole house of electricity....I belive if every house is all electric that there would be many more blackouts!</t>
  </si>
  <si>
    <t>it was already set up for gas and too expensive to change and not as dependable as gas</t>
  </si>
  <si>
    <t>not so much Victoria but Australia as a whole......streamline recycling so that every Council recycles the same items. We in Ballarat have not been allowed to recycle glass for years now.</t>
  </si>
  <si>
    <t>Offer more homes and cheaper cost of things</t>
  </si>
  <si>
    <t>I have noticed that we are having more severe weather and less rainfall in some states</t>
  </si>
  <si>
    <t>Spend more money on environment issues instead of building more tunnels</t>
  </si>
  <si>
    <t>Because global waurming</t>
  </si>
  <si>
    <t>Nothing in happy</t>
  </si>
  <si>
    <t>My area is too small to have them without destroying natural areas.</t>
  </si>
  <si>
    <t>Efficiency and price.</t>
  </si>
  <si>
    <t>I don't know what they can specifically do.</t>
  </si>
  <si>
    <t>There seems to be less rain and water</t>
  </si>
  <si>
    <t>Make it more affordable to be environmentally friendly</t>
  </si>
  <si>
    <t>I chose an electric hot water system mainly for the following reasons</t>
  </si>
  <si>
    <t>The government should invest more in expanding and improving the public transport network</t>
  </si>
  <si>
    <t>I have no problem with rooftop solar, but battery storage is dangerous as they cause fires.</t>
  </si>
  <si>
    <t>Reduce the prices so that people can make choices based on only sustainability and not have to worry about if something is going to cost them more.</t>
  </si>
  <si>
    <t>they take up farming land and we need every bit of land to crop and run livestock for our food needs.</t>
  </si>
  <si>
    <t>Build more dams or water storage. Clear dead vegetation on side of roads before summer.</t>
  </si>
  <si>
    <t>I think with all of the natural disasters happening all around the world as a result from climate change! This is terrifying</t>
  </si>
  <si>
    <t>More information on how to recycle properly- education! _x000D_
Do we need to rinse the jars and bottles? Do they end up in landfill if we don’t do this? Etc</t>
  </si>
  <si>
    <t>Correctly monitored rebates for solar/insulation/ect. Funding for protected urban green spaces and wildlife areas</t>
  </si>
  <si>
    <t>polluted air</t>
  </si>
  <si>
    <t>Energy Conservation and Emission Reduction</t>
  </si>
  <si>
    <t>Lower the prices of things such as converting from gas to ensure that all Australians can afford to live sustainably</t>
  </si>
  <si>
    <t>No big companies are doing anything to stop it</t>
  </si>
  <si>
    <t>-provide more information that is easy to access regarding ways to live more sustainably</t>
  </si>
  <si>
    <t>emission gases, what about humans passing wind, or airplanes  are bad for the planet</t>
  </si>
  <si>
    <t>i think that was a mistake as i do</t>
  </si>
  <si>
    <t>give native trees for people to grow free of charge, the council use to give rat bate each month to people, reinstate this as rats are a big problem causing disease, plant fruit trees on nature strip, help people plant vege gardens</t>
  </si>
  <si>
    <t>Everything - supporting farmers, reducing costs of produce at supermarkets, allowing people to buy straight from farmers, help reduce emissions</t>
  </si>
  <si>
    <t>Basically I don't care.  There is enough problems without adding another one.</t>
  </si>
  <si>
    <t>I don't support batteries as the keep catching fire, solar panels are fine</t>
  </si>
  <si>
    <t>They already exist. why do we need more</t>
  </si>
  <si>
    <t>Get rid of land tax</t>
  </si>
  <si>
    <t>Disagree that use of fossil fuels causes climate changs, and wind farms are themselves environmentally damaging</t>
  </si>
  <si>
    <t>Cannot think of anything relevant</t>
  </si>
  <si>
    <t>Seeing coastal erosion first hand - it is getting very "real"!</t>
  </si>
  <si>
    <t>We were once a very rural district, but our infrastructure has certainly changed over the years and we now have too much housing etc. to support added wind turbines impacting what is left of our "rural aspect".</t>
  </si>
  <si>
    <t>Take climate change seriously.</t>
  </si>
  <si>
    <t>Encourage more time outside to enjoy all that nature has to offer</t>
  </si>
  <si>
    <t>Weather conditions are so unrelated. Floods in Qld_x000D_
Droughtd in Victoria.</t>
  </si>
  <si>
    <t>More green Spaces._x000D_
More public Meeting places where people can Meet and share Ideas, Dreams and Ambitions.</t>
  </si>
  <si>
    <t>Reduce the use of plastic food and product packaging</t>
  </si>
  <si>
    <t>They seem to be positioned close to roads instead of further in land on properties. They are ugly and if the we’re positioned deeper in properties I would be mor open to having them. Also they seem to take a lot of farming space of animals or crops .</t>
  </si>
  <si>
    <t>It was a government incentive</t>
  </si>
  <si>
    <t>Ensure that the cost is minimised so that people can afford it. An example is that electricity is the favoured energy source but it is getting very expensive. The feedback tariff is so low that it not helping bring bills down.  The government needs to have meaningful and sustained incentives.</t>
  </si>
  <si>
    <t>Concern for sea life and what impact they may have on seabed</t>
  </si>
  <si>
    <t>I would need to know a lot more about it, the safety aspect, where they would be located etc (this is in regards to battery storage)</t>
  </si>
  <si>
    <t>The cost, looked into replacing the whole gas, evaporated cooling unit, quotes of around 20k</t>
  </si>
  <si>
    <t>As stated on previous the cost, big difference between the two, not just the appliance, the fittings, etc to go with it</t>
  </si>
  <si>
    <t>Well currently our government has no money, so I don't know what they can do!!!</t>
  </si>
  <si>
    <t>free tip to rate payers</t>
  </si>
  <si>
    <t>Monetary incentives</t>
  </si>
  <si>
    <t>I personally believe there are bigger issues at hand that are more important, I also feel that there is a lot of greenwashing and hoaxes to do with renewables and batteries not being what they are</t>
  </si>
  <si>
    <t>Harm to local wildlife it causes</t>
  </si>
  <si>
    <t>Be transparent in how they are working towards ‘net zero’</t>
  </si>
  <si>
    <t>Not much is being done</t>
  </si>
  <si>
    <t>More affordable options</t>
  </si>
  <si>
    <t>They look ugly and the fact the city folk just think they belong in the countryside</t>
  </si>
  <si>
    <t>Get the state out of debt and stop taxing everybody for everything</t>
  </si>
  <si>
    <t>At the time I wasnt give another option. Maybe more information.</t>
  </si>
  <si>
    <t>The only option given at the time.</t>
  </si>
  <si>
    <t>More accessible bulk green waste collection from residential areas, better rebate subsidies for installing renewables and appliances. More widespread and readily accessible information on those schemes.</t>
  </si>
  <si>
    <t>Not applicable</t>
  </si>
  <si>
    <t>Dangerous living conditions and natural disasters</t>
  </si>
  <si>
    <t>Make the community more sustainable</t>
  </si>
  <si>
    <t>More incentive like the 10c can colleftiin</t>
  </si>
  <si>
    <t>My personal awareness of environmental protection has increased.</t>
  </si>
  <si>
    <t>Plant more green trees to purify the air, and then vigorously promote low-carbon travel</t>
  </si>
  <si>
    <t>It is all a scam._x000D_
The sooner these morons realize the earth has a 10000 year cycle the better.</t>
  </si>
  <si>
    <t>Because there will be exclusion zones around them and they are going to be placed in known fishing locations.</t>
  </si>
  <si>
    <t>Nothing. Electric heating is not as good as gas heating.</t>
  </si>
  <si>
    <t>See previous comment</t>
  </si>
  <si>
    <t>Stop with the Green Agenda and actually get back to running the sate for ALL the people in it, not just those on a wasteful imaginary train line!</t>
  </si>
  <si>
    <t>The planets climate has changed from day one and will continue to change as we go forward, so far the predictions (or guesses) have been proved wrong or simply mistruths. Everyone should look after the environment but not send as backwards as what politicians are trying to do to us all now.</t>
  </si>
  <si>
    <t>This renewable energy push is ridiculous, where in the world is it working. Household solar OK, but to go forward with this expensive policy is beyond belief. Remember, this infrastructure will have to be replaced in 30 years, and at what cost. The environment its being destroyed , no problems here, what a joke. Nuclear is a no brainer.</t>
  </si>
  <si>
    <t>Perhaps it the State Government, stop cutting down trees in National/State forests and destroying farm land and open space land and vegetation and animal habitats on renewable energy projects in would be a start in the right direction in saving our planet.</t>
  </si>
  <si>
    <t>Force corporations to pay their fair share of tax. THIS can be put towards addressing climate change. Less responsibility forced on the individual when it is big business and their profits that need to take responsibility.</t>
  </si>
  <si>
    <t>Cost and environment</t>
  </si>
  <si>
    <t>More green energy and green space</t>
  </si>
  <si>
    <t>Its is deteriorating rapidly and not enough is being done to put protections and safeguards in place</t>
  </si>
  <si>
    <t>Upgrade to newer more energy efficient product</t>
  </si>
  <si>
    <t>More green spaces, better education</t>
  </si>
  <si>
    <t>Not enough information about any side effects</t>
  </si>
  <si>
    <t>Less expensive</t>
  </si>
  <si>
    <t>I think climate change is a lot of rubbish. I dont agree in renewables</t>
  </si>
  <si>
    <t>They are unsightly. They are not maintained</t>
  </si>
  <si>
    <t>Reduce cost of living and provide more community gardens</t>
  </si>
  <si>
    <t>I'm more concerned</t>
  </si>
  <si>
    <t>Everything</t>
  </si>
  <si>
    <t>Resign and give someone else a chance</t>
  </si>
  <si>
    <t>Because I know more about climate change now then before</t>
  </si>
  <si>
    <t>I think they are unsightly and destroy the wildlife</t>
  </si>
  <si>
    <t>No tip fees and more information on recycling</t>
  </si>
  <si>
    <t>Our weather is changing, becoming much warmer with less regular rainfall, with more frequent storms.</t>
  </si>
  <si>
    <t>It’s a heat pump and better for the environment.</t>
  </si>
  <si>
    <t>Bigger incentives to change over your big appliances to more higher rated energy appliances.</t>
  </si>
  <si>
    <t>To save money and become environmentally conscious</t>
  </si>
  <si>
    <t>More publicity</t>
  </si>
  <si>
    <t>government rebate made switching a little more affordable</t>
  </si>
  <si>
    <t>support neighbourhood batteries</t>
  </si>
  <si>
    <t>I dont live near the ocean</t>
  </si>
  <si>
    <t>The old gas system had expired after 15 years and could get a rebate with electric heat pump</t>
  </si>
  <si>
    <t>When developing housing that infrastrucutre, open areas, services are installed from Day One not s an after thought years later</t>
  </si>
  <si>
    <t>The state government is fucked</t>
  </si>
  <si>
    <t>The lack of willingness of the governments to address the very real issues that are emerging. The continued subservice to the fossil fuel industries and the impractical seeking alternatives that are going to be far more expensive to the community and the environment (e.g. Nuclear)</t>
  </si>
  <si>
    <t>The way that the project is being executed is in total disregard to the impact on the locations and the people who run farms etc. There are alternatives that are feasible such underground or the lines following road corridors etc.</t>
  </si>
  <si>
    <t>Moved to an electric heat pump system.</t>
  </si>
  <si>
    <t>Educate on the benefits of sustainable actions that people can take right now. Incentivise the use of renewable energy sources and waste management</t>
  </si>
  <si>
    <t>the noise and apperance , reliability of structures, costs of structure</t>
  </si>
  <si>
    <t>cost and effiency</t>
  </si>
  <si>
    <t>more help wth educating people to recycle,_x000D_
mo9re green spaces_x000D_
plant trees on council path outside homes and take care of it_x000D_
give free plants to residents</t>
  </si>
  <si>
    <t>We already have far too many and what happens when they are no longer useful, ?? More landfill ??</t>
  </si>
  <si>
    <t>Enjoy the benefits of coal and our natural resources, its a cycle of Mother Nature and it will have its turn and pass just as always, its good to practice good methods that will help everone in general but l dont believe that climate change is as drastic  as we are led to believe  by ill informed governments  or by scientists  with an agenda  to push for renewables, just a big hoax</t>
  </si>
  <si>
    <t>more affordable housing._x000D_
easier access to state parks and forests</t>
  </si>
  <si>
    <t>There are some comments on the internet about how bad our living conditions will be if the atmosphere is damaged.</t>
  </si>
  <si>
    <t>Increase livelihood benefits and improve the environment so that everyone can increase their sense of well-being</t>
  </si>
  <si>
    <t>Nothing they are useless</t>
  </si>
  <si>
    <t>seeing clear signs of the impact</t>
  </si>
  <si>
    <t>funding households to make those changes, reducing cost of living, stopping tariffs on exporting solar energy into the grid, building solar and windfarms, making entire suburbs renewable energy usage only, etc</t>
  </si>
  <si>
    <t>I really do not know much about it</t>
  </si>
  <si>
    <t>I struggle to live with what money I have without adding more costs to the mix.</t>
  </si>
  <si>
    <t>High efficiency and easy to use</t>
  </si>
  <si>
    <t>It is hoped that the state government can take actions such as promoting energy transformation and innovating the transportation system.</t>
  </si>
  <si>
    <t>Non believer_x000D_
It’s a hoax created by a few to create wealth for themselves</t>
  </si>
  <si>
    <t>The only reason for these is to reduce high costs of energy caused by shut_x000D_
down of coal fired power stations</t>
  </si>
  <si>
    <t>Lose power and let the liberals have a government</t>
  </si>
  <si>
    <t>Hard waste collection</t>
  </si>
  <si>
    <t>Changing climate can effect on the everything on the water, whatever we eats. In overall can change our future.</t>
  </si>
  <si>
    <t>Support people to buy solar panel</t>
  </si>
  <si>
    <t>Talk directly to people not listen to consultants</t>
  </si>
  <si>
    <t>Strong green energy adaptability, no pollutant emissions, energy efficient, low long-term cost, safe and reliable, easy to use, flexible installation, applicable to a wide range of scenarios, long-term durability, and mature technology.</t>
  </si>
  <si>
    <t>Expand rooftop solar subsidies and grid support, promote heat pumps and electric heating to replace fossil fuels, accelerate the electrification of public transportation and infrastructure development, encourage the popularization of electric vehicles and shared mobility, improve waste separation and recycling systems, and promote water conservation and recycling.</t>
  </si>
  <si>
    <t>To have our heating and cooling from the one system</t>
  </si>
  <si>
    <t>Create information for residents and offer suggestions</t>
  </si>
  <si>
    <t>No change</t>
  </si>
  <si>
    <t>Too expensive and look terrible</t>
  </si>
  <si>
    <t>More green space</t>
  </si>
  <si>
    <t>I need to eat.</t>
  </si>
  <si>
    <t>Maybe a booklet on sustainability and what we can do in our own backyard to begin with.</t>
  </si>
  <si>
    <t>Take up too much land</t>
  </si>
  <si>
    <t>I am not sure as I don’t know much about sustainability</t>
  </si>
  <si>
    <t>Taking up too much farm land, too expensive to set up and only make electricity when the sun is shining which is less than 50% of the time. And they are a huge eyesore.</t>
  </si>
  <si>
    <t>This state government is totally useless</t>
  </si>
  <si>
    <t>Cost, efficiency, looks</t>
  </si>
  <si>
    <t>Protect parks from development. Better urban planning. Efficient public transport</t>
  </si>
  <si>
    <t>No reason</t>
  </si>
  <si>
    <t>It is better</t>
  </si>
  <si>
    <t>More trees that have a good fruit not the one that cause the asthma</t>
  </si>
  <si>
    <t>Less concern by governments &amp; industries about global warming &amp; its effects on the oceans etc</t>
  </si>
  <si>
    <t>Help financially with solar panels</t>
  </si>
  <si>
    <t>Because with our world is it’s scary</t>
  </si>
  <si>
    <t>They are too big make too much noise &amp; take up alt of room&amp; it would destroy environment</t>
  </si>
  <si>
    <t>Better heating throughout the home</t>
  </si>
  <si>
    <t>More information about it &amp; the price comes diwn</t>
  </si>
  <si>
    <t>Better heating</t>
  </si>
  <si>
    <t>More information</t>
  </si>
  <si>
    <t>More access to needed resources</t>
  </si>
  <si>
    <t>Not enough has been done in the last 2 years</t>
  </si>
  <si>
    <t>Create as many green spaces as possible</t>
  </si>
  <si>
    <t>not necessarily</t>
  </si>
  <si>
    <t>gardens</t>
  </si>
  <si>
    <t>Bush fire risk_x000D_
Insurance costs_x000D_
My children_x000D_
Living in an extreme climate</t>
  </si>
  <si>
    <t>Listen to farmers, talk to volunteers in ES, engage more scientists to educate the public, stop funding private enterprise and the state needs to take back infrastructure - power, telecommunications, water</t>
  </si>
  <si>
    <t>Not much unfortunately. We chose gas as it’s instant and we know that we won’t run out of hot water</t>
  </si>
  <si>
    <t>Hot water is instant and we know we won’t run out of hot water</t>
  </si>
  <si>
    <t>We had very little heating in our 100 year house (two split systems, an old gas bottled gas heater and two oil heaters)_x000D_
 We chose to get reverse cycle heating and cooling as it’s a lot more energy efficient</t>
  </si>
  <si>
    <t>Maybe giving away certain native or not native plants out for home owners?</t>
  </si>
  <si>
    <t>What are we doing now to save our future generations</t>
  </si>
  <si>
    <t>Cost of living, better mental health care</t>
  </si>
  <si>
    <t>I think it is going over the top, whatever you do will not make one iota of difference to so called climate change as long as China and India keep on using and installing more coal powered stations, it will send us all broke the way you are carrying on</t>
  </si>
  <si>
    <t>Have more parks in the concrete jungles and plant more trees and plants.</t>
  </si>
  <si>
    <t>The impact to the environment, they cannot be used if there isn’t enough wind or it’s too windy. The costs involved. The unsightlyness of them.</t>
  </si>
  <si>
    <t>Our old ducted system broke down and the split systems were cheaper to install and are cheaper to run</t>
  </si>
  <si>
    <t>Better relevant education</t>
  </si>
  <si>
    <t>More icecaps melting</t>
  </si>
  <si>
    <t>Same as old one</t>
  </si>
  <si>
    <t>Give rebates for buying sustainable products</t>
  </si>
  <si>
    <t>I have rooftop solar</t>
  </si>
  <si>
    <t>No way.  Electricity is too expensive</t>
  </si>
  <si>
    <t>I feel it is cheaper.</t>
  </si>
  <si>
    <t>Lower electricity prices.  It increases every year and we are expected to go "All-electric"?</t>
  </si>
  <si>
    <t>Need more animals</t>
  </si>
  <si>
    <t>More information on social media outlets has educated me</t>
  </si>
  <si>
    <t>Provide more education on what individuals can do.</t>
  </si>
  <si>
    <t>Increase the pension!</t>
  </si>
  <si>
    <t>There is always a worry about climate change and the impact it will have on future generations. I think housing affordability and rising costs of living are more pressing at the moment as it has been a big struggle for a large majority of the population</t>
  </si>
  <si>
    <t>Stopping logging companies _x000D_
Committing to greener and more sustainable living for lower income families</t>
  </si>
  <si>
    <t>Make it more affordable and provide more education</t>
  </si>
  <si>
    <t>being given seminars and speeches about the impacts of climate change in the last 5-6 months</t>
  </si>
  <si>
    <t>introduce bioethanol as a form of fuel for cars and petrol that reduces CO2 emissions</t>
  </si>
  <si>
    <t>Rising sea levels and major weather change.</t>
  </si>
  <si>
    <t>Give more rebate on solar</t>
  </si>
  <si>
    <t>trying to cut down on gas usage</t>
  </si>
  <si>
    <t>I think the government is doing enough to encourage people to be sustainable through incentives to switch from gas to electric, but the price of electricity is also becoming a problem for family budgets, so maybe there could be something that the government can do in that direction on a long term basis, not one off payments.</t>
  </si>
  <si>
    <t>Protect the environment in a planned and targeted manner, enhance people's environmental awareness, and increase economic investment in environmental protection.</t>
  </si>
  <si>
    <t>Have more iminent things to concern myself with. And no power to do anything about climate</t>
  </si>
  <si>
    <t>They aren't really that energy efficient</t>
  </si>
  <si>
    <t>Free solar with no means test</t>
  </si>
  <si>
    <t>Give greater incentives to being more sustainable. Much like the 10 cent container deposit scheme.</t>
  </si>
  <si>
    <t>Dryer climate</t>
  </si>
  <si>
    <t>Solution is God’s kingdom</t>
  </si>
  <si>
    <t>Nothing we do is going to stop it</t>
  </si>
  <si>
    <t>Train transport</t>
  </si>
  <si>
    <t>the current financial strains and the conditions of our roads are a way bigger problem</t>
  </si>
  <si>
    <t>Actually follow through with what they say they are going to do.</t>
  </si>
  <si>
    <t>I just dont know enough about it</t>
  </si>
  <si>
    <t>Make food and rent more affordable</t>
  </si>
  <si>
    <t>They are ugly, bad for the environment and take up good farming land. I can't express how horrible they look and how bad for the environment they are. It is beyond belief that someone would think replacing beautiful green pastures with ugly, Chinese made solar panels was a good environmental idea. It's cult like thinking.</t>
  </si>
  <si>
    <t>I would like the State government to stay out of my life generally. Maybe fix the roads instead.</t>
  </si>
  <si>
    <t>advice, help in doing</t>
  </si>
  <si>
    <t>Evidence of negative effects to humans and animals</t>
  </si>
  <si>
    <t>Unsure. Government doesn't serve us.</t>
  </si>
  <si>
    <t>Because I have reached a point where I see that the world does not care enough about the issue</t>
  </si>
  <si>
    <t>more restrictions on the products we buy, make it more accessible to purchase sustainable products, stop overdevelopment and destruction of native habitat</t>
  </si>
  <si>
    <t>It was what we already had when we built the house so replaced with the same. I’m not sure why we chose electric in the first place</t>
  </si>
  <si>
    <t>Lowering The price of using landfill as it is extremely high and people will dump rubbish in the bush instead. Rebates for choosing green</t>
  </si>
  <si>
    <t>Watching the news about plastic waste. The war zones with their destruction of lives and environment. Deforestation happening all over the world. Fast fashion like Shein, temu and others going to landfill</t>
  </si>
  <si>
    <t>Bigger better programs and show the public the results of these programs eg show the steps of what happens when council recycles and the end product or final stage</t>
  </si>
  <si>
    <t>No on seems to be doing anythign and you can see weather patterns changing.</t>
  </si>
  <si>
    <t>Help renters to make transitions, but not slugging owners ina way that causes massive rental rises.</t>
  </si>
  <si>
    <t>Seeing the impact</t>
  </si>
  <si>
    <t>The disposal of replacement blades</t>
  </si>
  <si>
    <t>Less immigration equals less population equals more green spaces. Less housing on arable/fertile land</t>
  </si>
  <si>
    <t>I don't believe in it</t>
  </si>
  <si>
    <t>Cost to run</t>
  </si>
  <si>
    <t>easier to access subsidy's</t>
  </si>
  <si>
    <t>We wont have a world in time if we dont deal with it now.</t>
  </si>
  <si>
    <t>Subsidize batteries for solar to make it more affordable to everyone.</t>
  </si>
  <si>
    <t>if its overhead it will be a big eyesore</t>
  </si>
  <si>
    <t>gas was getting too expensive</t>
  </si>
  <si>
    <t>stop taxing everything so we can actually afford to by sustainable stuff</t>
  </si>
  <si>
    <t>Because nothing is being done about it that will make a difference. There is too much denial and too much delay.</t>
  </si>
  <si>
    <t>Reduce tax to enable people to redirect income to sustainable practices. Reduce red tape and provide incentive to people to employ sustainable practices. Improve education in schools to include the TRUTH of climate change and how people's actions and human greed are impacting our planet, ecosystems and futures.</t>
  </si>
  <si>
    <t>Try to provide more independent information. Look at changing to all electric but you get both sides of the argument. Any advice you get it from people it’s a invested interest I.e a solar installer will only tell you the benefits rather than looking into it see if you will save you money</t>
  </si>
  <si>
    <t>Subsidies</t>
  </si>
  <si>
    <t>It would cover the countryside and create an eyesore which will only generate limited power, while creating industrial waste of the future</t>
  </si>
  <si>
    <t>Stop dictating what fuels people can and cannot use. A single fuel sorce such as the push for all electric, will see our country run into the ground as we will be unable to produce products cost effectively due to an unstable electricity grid if reliable base load power such as coal and gas are removed.</t>
  </si>
  <si>
    <t>more trees</t>
  </si>
  <si>
    <t>Changes in the weather and climate are causing catastrophes.NOT  good for farmers for food production.</t>
  </si>
  <si>
    <t>Help the farmers.</t>
  </si>
  <si>
    <t>Taking up valuable farming land, you will never be able to replace all power with renewable energy._x000D_
What good are solar farms at night time, you will say we can store the power in batteries. how long do batteries and solar panels last, about 10 years, so every ten years we will have to replace the panels and batteries at a much greater cost and so on and so on. Not to mention the danger in putting out a battery fire. What happens to all the panels and batteries once they are finished, they will be like car tyres, never get rid of them.</t>
  </si>
  <si>
    <t>Much more efficient and less running costs when combined with a solar system, plus good rebates from the Government to change over.</t>
  </si>
  <si>
    <t>Offer better incentives for homes to change to renewables and reduce everyday costs of electricity. Stop wasting money on building pet projects in Melbourne that the state cannot afford. Then you may see people like myself take climate change a little bit more serious.</t>
  </si>
  <si>
    <t>Lower prices</t>
  </si>
  <si>
    <t>Storms and climate events happening more regularly</t>
  </si>
  <si>
    <t>More community vegetable gardens</t>
  </si>
  <si>
    <t>Energy efficiency, lower bills, and eco-friendly.</t>
  </si>
  <si>
    <t>Offer more renewable energy incentives and support green housing.</t>
  </si>
  <si>
    <t>As you get older you are more aware of weather events and how they effect farmers and the environment, long dry periods and drought to bushfires</t>
  </si>
  <si>
    <t>It would be cheaper to run as o have solar panels</t>
  </si>
  <si>
    <t>It’s up to everyone to take responsibility not just the government</t>
  </si>
  <si>
    <t>Our house is all ELECTRIC</t>
  </si>
  <si>
    <t>Push recycling more</t>
  </si>
  <si>
    <t>Most energy efficient option for me</t>
  </si>
  <si>
    <t>Bigger focus on urban biodiversity and green spaces, particularly in areas more prone to heat island effect and lower socio economic areas</t>
  </si>
  <si>
    <t>Provide more funding for sustainable options and creating more green spaces</t>
  </si>
  <si>
    <t>seeing how one person in the USA can bring about upheaval and some countries doing nothing about it so makes our small effort useless</t>
  </si>
  <si>
    <t>government paid for most of it otherwise would have stayed gas as government wants all the gas to sell overseas</t>
  </si>
  <si>
    <t>only allow 60 percent of the block of land be covered by a building as it is ridiculous to see now smaller blocks less gardens and the bs about climate change which gov now use as a new tax to fool us into thinking we out here can make a difference when really it's just security theater</t>
  </si>
  <si>
    <t>ugly  there has to be a better way</t>
  </si>
  <si>
    <t>I do not believe in it</t>
  </si>
  <si>
    <t>They cause fires and look uggly</t>
  </si>
  <si>
    <t>pay off there debt</t>
  </si>
  <si>
    <t>Make green energy the same price or less as ordinary energy. Provide financial help to renters so they can get solar panels and change from gas to electricity</t>
  </si>
  <si>
    <t>Destruction of the seà environment &amp; untoward effect on whale migration,</t>
  </si>
  <si>
    <t>Get back to glass &amp; remove plastic from our consumer society. See to old fashioned paper bags for fruit &amp; veggie supermarket shopping.</t>
  </si>
  <si>
    <t>by seeing visible signs of climate changes in weather all over the world and in Australia and of the increase in natural disasters and to me it seems as though the seasons have shifted and changed so our Autumn is still the left over of Summer and Autumn has not really started yet so we are crying out for rain and now I see Vic is going into water restrictions</t>
  </si>
  <si>
    <t>the cost of my electricity bill for heating, I tried using the split system for heating and it drove my bill up incredibly it does not suit the floor plan and was so expensive to use...... I have tried other electric options but none heated the space enough and it was just not economical for me</t>
  </si>
  <si>
    <t>economics mainly and warmth ....... these are the main reasons..... it works well for heating the space better than any other electric system and the cost is so much lower as I can run it at a low temp and on economy which is a godsend</t>
  </si>
  <si>
    <t>have a snapshot show on tv that is light and informative like the show the "war on waste" this was a really informative show but told you so much about what you could do to reduce waste.... something similar could be done on the lines of sustainability</t>
  </si>
  <si>
    <t>Stop being bullied by gas companies and their shareholders and be progressive like South Australia.</t>
  </si>
  <si>
    <t>The world has survived this long I think it will be fine</t>
  </si>
  <si>
    <t>Radiation exposure</t>
  </si>
  <si>
    <t>Make more community gardens</t>
  </si>
  <si>
    <t>It will destroy the farming in our area</t>
  </si>
  <si>
    <t>Because  there is plenty of open vacant land without destroying nore in local areas</t>
  </si>
  <si>
    <t>Use Gas fired power stations instead of windmills and Solar... Stop shutting down existing power stations until they have been replaced..</t>
  </si>
  <si>
    <t>We seem to be having more dry periods</t>
  </si>
  <si>
    <t>Reduce costs instead off increasing costs</t>
  </si>
  <si>
    <t>I think it’s very over exaggerated and that there are issues in our control right now that should be more of a priority</t>
  </si>
  <si>
    <t>There are much bigger issues and if climate change was really that much of an issue, why are we the ones that need to make so many changes. What about the cooperate companies</t>
  </si>
  <si>
    <t>I think that we need to look at the bigger picture and see our own bodies as part of nature/the environment and that we are just as important as every other aspect so we can live more in sync with nature. We can’t care for the earth if we are not well and we can’t be well if the earth isn’t cared for. Approaching health care without bandaid fixes and getting to the root causes of things needs to become more of a priority and also need to focus on prevention, so living a healthy holistic lifestyle. I also think we need to normalise these things like shopping second hand, more gardens/environmentally friendly options etc instead of it seeming like a fad/trend we need to get back to our roots and tune into ourselves and nature and just see it for what it really is, natural and normal.</t>
  </si>
  <si>
    <t>More recycling bins in the community</t>
  </si>
  <si>
    <t>More recycling options</t>
  </si>
  <si>
    <t>Nature doing what it has always done-changing.</t>
  </si>
  <si>
    <t>Expensive and limited usefulness.</t>
  </si>
  <si>
    <t>Reduce urban overcrowding.</t>
  </si>
  <si>
    <t>Where I live is an area of whale migration as well as major fishing industry area. Ocean based turbines would heavily negatively impact on these.</t>
  </si>
  <si>
    <t>Significantly lower land taxes on farms and open spaces, greatly reduce reduction burning.</t>
  </si>
  <si>
    <t>Redude cost of sustainability</t>
  </si>
  <si>
    <t>I live in the Yarra Valley and Wind Turbines are banned in this area because we are in a serious bushfire zone and also the destruction of our trees would have a very severe impact on our native animal population</t>
  </si>
  <si>
    <t>We use a heat pump system for our hot water, we were on Solar hot water, but it didn’t work we had to have an electric booster as here in the Yarra Valley there is not enough sun to run the solar system for 9 months of the year so it made no sense to use solar that didn’t work 9 months of the year and using electricity to have to heat the water from the water tank that was never hot</t>
  </si>
  <si>
    <t>It works instantly</t>
  </si>
  <si>
    <t>Restart logging as this helps the environment as loggers replant as they go, the Australian bush regenerates every 15 years and the loggers also use their machines to assist in fighting the bushfires which won’t happen in the future as the inner city greenies, who have no understanding of living in a bush fire affected area is helped by logging, collecting of fallen branches and logs instead of leaving them on the forest floor as fuel for fires</t>
  </si>
  <si>
    <t>I chose electricity over gas to power the new heating equipment because of the environmental impact and sustainability</t>
  </si>
  <si>
    <t>I chose electricity over gas to drive the new water heater, mainly based on the demands of energy transition and environmental protection</t>
  </si>
  <si>
    <t>The main reason why I chose gas equipment as the new heating device is infrastructure compatibility</t>
  </si>
  <si>
    <t>Energy transition and the popularization of renewable energy</t>
  </si>
  <si>
    <t>We need introduced more enviro friendly fuels at an affordable price</t>
  </si>
  <si>
    <t>I have more important things to worry about.</t>
  </si>
  <si>
    <t>Well, its getting colder, but not wetter, we desperatly need rain, jusr feels like the eath is getting hotter</t>
  </si>
  <si>
    <t>They are massive, and need a lot of space, so therefore taking up a lot of land</t>
  </si>
  <si>
    <t>Make eletric cars cheaper, get rid of spray cans, all households to have water tanks, would be awesome if households could do composting</t>
  </si>
  <si>
    <t>They are destroying our landscape and farmland</t>
  </si>
  <si>
    <t>Not sure, they are already making life harder and more expensive by banning gas</t>
  </si>
  <si>
    <t>I live in a bushfire prone area and they currently want to build a solar farm in an area that would be both difficult to put out when it catches on fire, and would also put the nearby farmers in extreme danger. They should be built in areas where people dont live, like the desert or alomg the freeway (like the winton farm)</t>
  </si>
  <si>
    <t>Increasing more options and making these options more affordable, such as the solar panels being affordable again.</t>
  </si>
  <si>
    <t>People’s opinions they need to shut up !</t>
  </si>
  <si>
    <t>What are the batteries made of how are they made ?</t>
  </si>
  <si>
    <t>Stop charging taxes for everything we do</t>
  </si>
  <si>
    <t>Not a whole lot has changed in my mindset but the societal attitudes have made me less hopeful for good environmental outcomes and a healthy future</t>
  </si>
  <si>
    <t>Provide reliable and trustworthy resources for people to use in their day to day life. Rather than leaving it up to individuals and organisations</t>
  </si>
  <si>
    <t>Lower taxes</t>
  </si>
  <si>
    <t>Make sustainable items more affordable</t>
  </si>
  <si>
    <t>Encourage renewable energy adoption and invest in sustainable public transportation systems.</t>
  </si>
  <si>
    <t>Help people change from gas to solar</t>
  </si>
  <si>
    <t>The world is Heating up and we aren't doing anything about it.</t>
  </si>
  <si>
    <t>Encourage people to use less power and use more reliable and renuable energy</t>
  </si>
  <si>
    <t>getting educated on it at school, increasing evidence</t>
  </si>
  <si>
    <t>lower housing prices</t>
  </si>
  <si>
    <t>Potential disruption to marine ecosystems and migratory whale routes along Australia's coastline.</t>
  </si>
  <si>
    <t>Reduced carbon footprint—aligns with Australia’s renewable energy shift as grids get greener.</t>
  </si>
  <si>
    <t>Expand public transport networks and EV charging infrastructure to reduce car dependency in regional areas.</t>
  </si>
  <si>
    <t>Would make our lovely town and surrounds look more like the city of Melbourne!!</t>
  </si>
  <si>
    <t>Make fruit and vegetables more affordable.  More places for children to play eg parks etc</t>
  </si>
  <si>
    <t>I think that's why addressing issues such as costa-living and housing crisis that people will have more funds in return to live a more sustainable life</t>
  </si>
  <si>
    <t>Increased awareness of environmental impacts motivated me to take action.</t>
  </si>
  <si>
    <t>Concerns about environmental impact and disruption to local wildlife habitats.</t>
  </si>
  <si>
    <t>Energy efficiency, lower environmental impact, and convenience of use.</t>
  </si>
  <si>
    <t>Provide incentives for renewable energy adoption and promote waste reduction initiatives.</t>
  </si>
  <si>
    <t>To have more recycling incentive</t>
  </si>
  <si>
    <t>Summer we have just had had been so hot and dry weather was far too warm and dry through autumn</t>
  </si>
  <si>
    <t>Cheaper to use able to choose which rooms to heat more environmentally friendly</t>
  </si>
  <si>
    <t>Battery rebates to reduce the cost of adding batteries to homes_x000D_
Support to add more insulation to houses_x000D_
Option to recycle batteries/e waste in special bags/boxes in regular recycling bins at home_x000D_
More education around cloth nappies support more families to use these_x000D_
Continue introducing laws to reduce use of gas_x000D_
Continue the move to renewable energy_x000D_
More support to move to electric cars- more charging places</t>
  </si>
  <si>
    <t>If it was cheaper than gas</t>
  </si>
  <si>
    <t>Cheapest</t>
  </si>
  <si>
    <t>Lower the cost of living</t>
  </si>
  <si>
    <t>Read some articles</t>
  </si>
  <si>
    <t>More grants, for energy sustainable elements in homes</t>
  </si>
  <si>
    <t>Spend money on health</t>
  </si>
  <si>
    <t>Noise and health impacts really concern me</t>
  </si>
  <si>
    <t>More financial incentives to be environmentally friendly</t>
  </si>
  <si>
    <t>Incetivise it for the lower income</t>
  </si>
  <si>
    <t>They are damaging to people’s health also can be dangerous they can cause fires</t>
  </si>
  <si>
    <t>Provide people with free access to have solar panels wind turbines that sort of thing people can’t afford food, pay for power, afford general living cost as it is so how the hell does the government expect everyday households low income earners to pay to put solar panels on our homes to help the environment. _x000D_
I would be willing to have ugly looking solar panels or turbines etc on my home providing its beneficial to lowering my cost of living and helps climate change I am no willing to participate in helping in climate change if it’s going to cost my family, friends or myself financially.</t>
  </si>
  <si>
    <t>Build more houses and more homeless people off the streets</t>
  </si>
  <si>
    <t>Create better direction and support to act responsibly</t>
  </si>
  <si>
    <t>I dont actually mind it</t>
  </si>
  <si>
    <t>Fire hazard due to heat i believe</t>
  </si>
  <si>
    <t>Change all packaging to paper</t>
  </si>
  <si>
    <t>can't think of anything</t>
  </si>
  <si>
    <t>Longevity</t>
  </si>
  <si>
    <t>Financial help setting up gardens for food, free chicken programs</t>
  </si>
  <si>
    <t>i dont believe it is as bad as they say we have cycles we go thew</t>
  </si>
  <si>
    <t>they are not located in all areas so they very good service</t>
  </si>
  <si>
    <t>plant more trees and plants</t>
  </si>
  <si>
    <t>not clearing so much native bush areas for housing</t>
  </si>
  <si>
    <t>Australia will not have any influence on the effects of climate change in the world. Our mad rush to net zero is causing a cost of living crisis in our country. The massive roll out of solar panels and wind turbines is desecrating our productive farm land. No recognition has been given to this. Money is being spent at an incredible speed on projects that are not viable. For example the pipe dream of green hydrogen. If this madness doesn’t stop we are heading towards a disaster in our country.</t>
  </si>
  <si>
    <t>In order to utilize them, large amounts of farm land have been taken over. They ruin the beauty of our land. There is no onus on anyone to remove them when they are no longer useful. They consume large amounts of energy and damage chemicals that will continue to impact on our country for Lon after they have become unusable.</t>
  </si>
  <si>
    <t>Reduce the cost of gas, therefore ensuring people can live comfortably. Reduce the land tax so people can find appropriate accommodation. Reduce the state deficit. Reduce the number of immigrants and overseas students coming to the state. Improve the health system as well as the roads. .</t>
  </si>
  <si>
    <t>Misinformation. Not knowing what is the truth so deciding not to stress myself over it.</t>
  </si>
  <si>
    <t>Havent proven their worth. What happens when they reach their useful life? How reliable are they? Do they provide stable consistent energy?</t>
  </si>
  <si>
    <t>Cheaper to run. Electricty not reliable here with blackouts</t>
  </si>
  <si>
    <t>Free vegetable seeds for households to grown own produce. _x000D_
Fruit tree planting incentives. More planting of fruit trees im public areas.</t>
  </si>
  <si>
    <t>Make it more affordable I can’t get by on what I get now so I just get the cheapest options</t>
  </si>
  <si>
    <t>My baby was born.</t>
  </si>
  <si>
    <t>Restrict access to fuel vehicles and expand public transport routes.</t>
  </si>
  <si>
    <t>create more policy around single use plastic / compostable/ mandated recycling in the hospitality industry</t>
  </si>
  <si>
    <t>They are so ugy and take up good farming areas. Put solar on every rooftop. So many factory sheds around that could have solar panels on and not destroy the countryside</t>
  </si>
  <si>
    <t>more trains and public transport in regional Victoria</t>
  </si>
  <si>
    <t>Goverment destroying our way of living</t>
  </si>
  <si>
    <t>Build housing  less imagrations</t>
  </si>
  <si>
    <t>More media coverage and understanding</t>
  </si>
  <si>
    <t>Further education</t>
  </si>
  <si>
    <t>Sea levels rising appear to be an issue along south west Victoria</t>
  </si>
  <si>
    <t>Incentives for going batteries on homes</t>
  </si>
  <si>
    <t>Provide more financial incentives to individuals, businesses etc and encourage more ways of being sustainable.</t>
  </si>
  <si>
    <t>Serious implications</t>
  </si>
  <si>
    <t>Keep us well informed</t>
  </si>
  <si>
    <t>Bring down the prices of groceries</t>
  </si>
  <si>
    <t>Grants for purchases or conversions to eco friendly systems.</t>
  </si>
  <si>
    <t>because we as a country are getting better at looking after the planet</t>
  </si>
  <si>
    <t>because it’s better for the environment</t>
  </si>
  <si>
    <t>better recycling program</t>
  </si>
  <si>
    <t>People are wanting to do less about climate change</t>
  </si>
  <si>
    <t>I actually do I just pressed the wrong answer</t>
  </si>
  <si>
    <t>Educate people!</t>
  </si>
  <si>
    <t>Provide more information to the average household regarding waste, air pollution and assist with new build sustainability</t>
  </si>
  <si>
    <t>More community veggie gardens</t>
  </si>
  <si>
    <t>Lower cost of living and housing</t>
  </si>
  <si>
    <t>More changes in the climate change which is getting more worse than the previous years</t>
  </si>
  <si>
    <t>not very sure</t>
  </si>
  <si>
    <t>Global warming, environmental pollution</t>
  </si>
  <si>
    <t>Environmental protection and energy conservation</t>
  </si>
  <si>
    <t>Expand the planting area of green plants and enhance publicity</t>
  </si>
  <si>
    <t>Help with funding</t>
  </si>
  <si>
    <t>Gas heating is too expensive and is also responsible for breathing difficulties in some children and adults.</t>
  </si>
  <si>
    <t>Rebates for solar batteries. Higher feed in tarriffs again. All new homes must be built with solar panels, solar hot water,</t>
  </si>
  <si>
    <t>human activities</t>
  </si>
  <si>
    <t>Encourage people to walk to reduce our carbon footprint</t>
  </si>
  <si>
    <t>Climate change is a scam, it's a way Governments, the UN and WEF line their own pockets by taxing everyday Australian's.</t>
  </si>
  <si>
    <t>Rooftop solar panels on all houses l agree on, large batteries l do not.</t>
  </si>
  <si>
    <t>Electrify is too expensive</t>
  </si>
  <si>
    <t>Cheaper and reliable</t>
  </si>
  <si>
    <t>Lower TAXES, stop trying to destroy farmers and people in general, also stop closing down parks</t>
  </si>
  <si>
    <t>Lack trust in the science, aesthetics, lack trust in economic analysis of 'benefits'</t>
  </si>
  <si>
    <t>I prefer the state government to keep out of it.</t>
  </si>
  <si>
    <t>Affects the ocean habitat eg whales</t>
  </si>
  <si>
    <t>Provide incentives for more sustainable choices</t>
  </si>
  <si>
    <t>More knowledge and awareness and just seeing the extreme weather incidents</t>
  </si>
  <si>
    <t>Education education education in all languages</t>
  </si>
  <si>
    <t>I would like more grants to help_x000D_
People add them in</t>
  </si>
  <si>
    <t>It’s just continuously getting worse and not enough still is being done</t>
  </si>
  <si>
    <t>Just put more money into renewables instead of infrastructure and roads. And make electric vehicles cheaper and subsidized</t>
  </si>
  <si>
    <t>I use a different term</t>
  </si>
  <si>
    <t>Didn't change</t>
  </si>
  <si>
    <t>Wast of money</t>
  </si>
  <si>
    <t>Power use</t>
  </si>
  <si>
    <t>More coal  power</t>
  </si>
  <si>
    <t>They could be put underground in certain areas.</t>
  </si>
  <si>
    <t>Provide better waste system and focus on environment against the urban sprawl.</t>
  </si>
  <si>
    <t>Other problems are more important</t>
  </si>
  <si>
    <t>More green areas, traffic control, less cars on the road, stop cutting every tree down in town</t>
  </si>
  <si>
    <t>They are a bandaid on a wound that doesnt exsist</t>
  </si>
  <si>
    <t>Victorian incentives</t>
  </si>
  <si>
    <t>Educate them on better ways</t>
  </si>
  <si>
    <t>The need to get behind companies and communities to help improve environmental conditions</t>
  </si>
  <si>
    <t>Compost program and more community gardens. Tanks for homes for use with laundry and toilets and gardens</t>
  </si>
  <si>
    <t>The power used to create, install and dismantle wind turbines is greater than the power they generate._x000D_
 Plus the cost is too great.</t>
  </si>
  <si>
    <t>Support, after economic assessment, recycling. Both in collection and businesses repurposing the collected items.</t>
  </si>
  <si>
    <t>Maturity and understanding</t>
  </si>
  <si>
    <t>More gardens in built up areas</t>
  </si>
  <si>
    <t>Better and more affordable/readily available options.</t>
  </si>
  <si>
    <t>Listen to both sides and noit just to 3rd parties with vested interests</t>
  </si>
  <si>
    <t>Plant trees</t>
  </si>
  <si>
    <t>Rebates /incentives to do better. More recycling options. More truthful information</t>
  </si>
  <si>
    <t>I think they doing everything that I can to the best of their ability for sustainability of citizens thank you very much</t>
  </si>
  <si>
    <t>Provide more green spaces</t>
  </si>
  <si>
    <t>Noticeable changes in the weather compared to other years ie drier and warmer for longer periods</t>
  </si>
  <si>
    <t>I want simple trust worthy advice</t>
  </si>
  <si>
    <t>The evidence is so overwhelming. I am concerned about the rise and power of people like Trump who will undoubtedly set back effort to reduce this problem.</t>
  </si>
  <si>
    <t>take more note of what s raised at local council for example, or just do some surveys especially for people who live in inner suburbs.</t>
  </si>
  <si>
    <t>The main reason for the change in my attitude towards climate change is the increasing frequency and severity of extreme weather events I've witnessed firsthand.</t>
  </si>
  <si>
    <t>One main reason I don't support large battery storage/rooftop solar in my local area is the high initial cost.</t>
  </si>
  <si>
    <t>I would like the State government in Victoria to implement several initiatives to promote sustainable living.</t>
  </si>
  <si>
    <t>My child’s future made me care more.</t>
  </si>
  <si>
    <t>More energy-efficient, lowers bills.</t>
  </si>
  <si>
    <t>Solar subsidies to encourage installation.</t>
  </si>
  <si>
    <t>Witnessing the frequent occurrence of extreme weather events, one realizes the threat that climate change poses to the ecosystem and human life.</t>
  </si>
  <si>
    <t>Electric heating appliances are generally safer than gas devices, reducing the risk of fire and the possibility of carbon monoxide poisoning.</t>
  </si>
  <si>
    <t>Increase support for solar and wind energy projects, offer subsidies and tax incentives, and encourage households and businesses to use renewable energy.</t>
  </si>
  <si>
    <t>INTRODUCE INCENTIVES</t>
  </si>
  <si>
    <t>Extreme weather events occur frequently</t>
  </si>
  <si>
    <t>Start with some small things</t>
  </si>
  <si>
    <t>Better management of cars, too many cars on the roads causing pollution. We are too reliant on personal vehicles.</t>
  </si>
  <si>
    <t>As I delved into research on climate science—reading reports from the IPCC</t>
  </si>
  <si>
    <t>Invest in high-frequency train and tram routes to underserved suburbs</t>
  </si>
  <si>
    <t>livestock, flora and crops are taking a hit with climate change. peoples health has also declined and the seasons are being strange</t>
  </si>
  <si>
    <t>Damage to oceans and ocean life</t>
  </si>
  <si>
    <t>Actually do waht they say they are going to do. more for the rates we pay as a community</t>
  </si>
  <si>
    <t>Renewable energy sources are a must. And lower property prices.</t>
  </si>
  <si>
    <t>More and more effect of climate change can be seen all over the world we need to do something before it is too late</t>
  </si>
  <si>
    <t>Reintroduce a proper scheme for recycling soft plastics</t>
  </si>
  <si>
    <t>Actually invest</t>
  </si>
  <si>
    <t>My children growing up_x000D_
In a climate change</t>
  </si>
  <si>
    <t>Don't believe it's as bad as so-called experts say.  Have had climate change over millions of years</t>
  </si>
  <si>
    <t>Stop unnecessary spending and put the $$'s into more worthwhile projects</t>
  </si>
  <si>
    <t>They do not provide the energy required and they are far from environmentally friendly.</t>
  </si>
  <si>
    <t>Make housing more affordable</t>
  </si>
  <si>
    <t>Promote green transportation</t>
  </si>
  <si>
    <t>Extreme weather events, climate heating up, sea temperature changing, ice caps melting</t>
  </si>
  <si>
    <t>More power efficient</t>
  </si>
  <si>
    <t>Keep up initiatives for household energy reduction and reliance on fossil fuels, invest in big batteries</t>
  </si>
  <si>
    <t>Because the decommissioned blades &amp; other parts aren't recycled and go into landfill</t>
  </si>
  <si>
    <t>More green spaces, market gardens etc</t>
  </si>
  <si>
    <t>It has high energy efficiency and can effectively heat water, thereby reducing energy waste.</t>
  </si>
  <si>
    <t>Expand and improve the public transportation network, offer more convenient travel options, reduce reliance on private cars, and thereby lower carbon emissions.</t>
  </si>
  <si>
    <t>It does not produce smoke or exhaust gases, and it is easier to clean after use.</t>
  </si>
  <si>
    <t>Strengthen community education and publicity campaigns to enhance public awareness of sustainable lifestyles, and promote the concepts of reduction, reuse and recycling.</t>
  </si>
  <si>
    <t>Seeing extreme weather events and their impact made me realize climate change is urgent and real.</t>
  </si>
  <si>
    <t>I chose an electric heating appliance because it’s energy-efficient, clean, and easy to control.</t>
  </si>
  <si>
    <t>I’d like the Victorian government to increase support for renewable energy and improve public transport to help people live more sustainably.</t>
  </si>
  <si>
    <t>Large battery storage will create another issue of dangerous waste long term. Battery acids going in the ground. More large scale land fill. And why promote renewable energy that is environmentally friendly when it in fact isn't. There is a grainy background which is not widely publicised.</t>
  </si>
  <si>
    <t>Where I live does not have mains gas and to only have one bill and for the ease of converting to solar later on.</t>
  </si>
  <si>
    <t>Ban logging, ban deep drilling, ban animal testing, introduce animal care classes into schools, create more community gardens.</t>
  </si>
  <si>
    <t>make things more affordable so people can actually invest in meaningful change</t>
  </si>
  <si>
    <t>Provide free solar batteries and appliances and more parklands</t>
  </si>
  <si>
    <t>Because I am against this type of energy as what will be done with all the wind towers in 20 years time when they are structurally useless where will they put all this rubbish</t>
  </si>
  <si>
    <t>Stop taxing everyone so much and stop pushing the diversity agenda and stop mixing politics and the church and stop immigration and stop all the handouts</t>
  </si>
  <si>
    <t>Excessive use by humans</t>
  </si>
  <si>
    <t>Radiant electric heater</t>
  </si>
  <si>
    <t>Invest more human resources, materials and funds</t>
  </si>
  <si>
    <t>Hasn't rained in months</t>
  </si>
  <si>
    <t>Not put everything on to rural and country people to fix or make up for the city people</t>
  </si>
  <si>
    <t>More extreme weather</t>
  </si>
  <si>
    <t>Energy-saving, low cost</t>
  </si>
  <si>
    <t>Green rebates and incentives</t>
  </si>
  <si>
    <t>Due to the global trend of climate warming, the temperature in Australia has been rising significantly.</t>
  </si>
  <si>
    <t>Increase the places for residents' daily leisure and exercise; improve the living environment</t>
  </si>
  <si>
    <t>No idea but something</t>
  </si>
  <si>
    <t>The active promotion by environmental protection organizations and media has enhanced my attention and participation in climate change</t>
  </si>
  <si>
    <t>Electric heating appliances are usually safer, indirectly reducing the risks of fire and leakage</t>
  </si>
  <si>
    <t>Carry out publicity and educational activities on sustainable living to enhance the awareness and participation of more people in environmental protection.</t>
  </si>
  <si>
    <t>solar power is week power so does not travel well we need nuclear power</t>
  </si>
  <si>
    <t>open a nuclear power plant</t>
  </si>
  <si>
    <t>Firstly, large storage batteries hold bugger all electricity and are very prone to starting electrical fires. I would much rather have a diesel generator. Secondly, rooftop solar costs way too much and is the prime cause of increasing electricity prices as power companies try to get the income they are used to from a dwindling number of non-solar customers. Like me</t>
  </si>
  <si>
    <t>Get a new Government</t>
  </si>
  <si>
    <t>Lower interest rates, lower tax rates.</t>
  </si>
  <si>
    <t>They are in the sea away from homes</t>
  </si>
  <si>
    <t>I do not have any idea</t>
  </si>
  <si>
    <t>No mains gas in my area and bottled gas is too exspensive</t>
  </si>
  <si>
    <t>Have solar panels on every roof</t>
  </si>
  <si>
    <t>Electric water heaters do not have the risk of gas leakage, making them safer to use and reducing the risk of fire.</t>
  </si>
  <si>
    <t>Promote waste recycling and reuse, support enterprises in adopting sustainable materials, and reduce resource waste and environmental pollution.</t>
  </si>
  <si>
    <t>It is a general concern , the planet is warming and we cant keep treating it like crap</t>
  </si>
  <si>
    <t>im not sure. im not a specialist in this area and i try not to watch the news too much</t>
  </si>
  <si>
    <t>Nothing being done by decision makers</t>
  </si>
  <si>
    <t>Start removing the non sustainable options</t>
  </si>
  <si>
    <t>We are not a lot closer to our goals as a country and as a planet we are facing a huge crisis. Government plans to open more coal and gas mines is very concerning.</t>
  </si>
  <si>
    <t>stop the opening of new gas and coal mines</t>
  </si>
  <si>
    <t>They are huge, and inefficient</t>
  </si>
  <si>
    <t>Stop doing this leftist propaganda</t>
  </si>
  <si>
    <t>I think we should pay more attention</t>
  </si>
  <si>
    <t>Save money and energy</t>
  </si>
  <si>
    <t>Make public transport free</t>
  </si>
  <si>
    <t>we are destroying the planet</t>
  </si>
  <si>
    <t>help with solar and battery's</t>
  </si>
  <si>
    <t>they are a waste of money no benefit.</t>
  </si>
  <si>
    <t>introduce nuclear energy for base power load reduce debt stop overspending.</t>
  </si>
  <si>
    <t>The climate is changing faster than it has since humans have been through industrialisation. Locally, less rainfall, hotter and drier conditions are affecting our primary sector and wildlife. Water reserves and forests also become drier and increase the risk of greater more uncontrolled fires.</t>
  </si>
  <si>
    <t>It broke. Needed to have it replaced. Chose the same product</t>
  </si>
  <si>
    <t>Provide a sources of information where we learn how to behave more sustainably. Provide incentives for doing the right thing by the environment</t>
  </si>
  <si>
    <t>It’s becoming urgent to change</t>
  </si>
  <si>
    <t>Less taxes</t>
  </si>
  <si>
    <t>Disturb the environment</t>
  </si>
  <si>
    <t>Don't know but i think coal is what we need</t>
  </si>
  <si>
    <t>The main reason for the change in my attitude to climate change is witnessing the tangible impacts in my local area.</t>
  </si>
  <si>
    <t>I would like the State government in Victoria to invest more in public transportation infrastructure.</t>
  </si>
  <si>
    <t>Climate events / disasters</t>
  </si>
  <si>
    <t>Better subsidies for already struggling households be able to convert from gas to all electricity. We know it is beneficial. We just cannot justify it, even with current rebates. We don’t have thousands to spend.</t>
  </si>
  <si>
    <t>All new building having solar panels and batteries to reduce use of coal powered electricity _x000D_
More plating of native plants.</t>
  </si>
  <si>
    <t>free public transport for everyone so they can get out and about more, and enjoy their local areas</t>
  </si>
  <si>
    <t>I don't know.</t>
  </si>
  <si>
    <t>We all can feel the changing that are impacting our world. my main concern is that the majority of people will not change their routine.</t>
  </si>
  <si>
    <t>Incentive renewal Energy Adoption._x000D_
Support for Public Trasportation._x000D_
Green building incentives.</t>
  </si>
  <si>
    <t>Social Opinion and the Impact of Environmental Movement</t>
  </si>
  <si>
    <t>Strengthen waste management</t>
  </si>
  <si>
    <t>A sense of responsibility for the living environment of future generations</t>
  </si>
  <si>
    <t>Carry out environmental education</t>
  </si>
  <si>
    <t>Scientific evidence and authoritative reports reveal the severity of the situation</t>
  </si>
  <si>
    <t>Promote renewable energy</t>
  </si>
  <si>
    <t>not interested and don't know enough</t>
  </si>
  <si>
    <t>not really innterested</t>
  </si>
  <si>
    <t>Reduce traffic congestion to reduce fumes, pollution</t>
  </si>
  <si>
    <t>it literally effects everything and everyone</t>
  </si>
  <si>
    <t>put more money towards helping your under priviledged people</t>
  </si>
  <si>
    <t>More frequent bin collections instead of for nightly.. sometimes you fill the recycle and being you run out of room put it in the waste bin to get by</t>
  </si>
  <si>
    <t>Lower rental prices, groceries and lower gas/elec and water bills</t>
  </si>
  <si>
    <t>It just doesn’t seem like anything is getting better. People are still littering, buying petrol-heavy cars and not recycling their items.</t>
  </si>
  <si>
    <t>The other one was old and not energy efficient, my new appliance is much better</t>
  </si>
  <si>
    <t>Have better and safer walking tracks, many small rural towns don’t have safe walking tracks and it’s sad for the residents</t>
  </si>
  <si>
    <t>I have seen the effects personally and each season, we never tend to have much rain, which is deeply concerning</t>
  </si>
  <si>
    <t>I dont really know what to say</t>
  </si>
  <si>
    <t>Make it easier to choose sustainability by reducing cost of living crisis. People don’t care about a products impact on the environment if they can barely afford the product.</t>
  </si>
  <si>
    <t>Change of season</t>
  </si>
  <si>
    <t>Safery of animals</t>
  </si>
  <si>
    <t>Actions towards climate change</t>
  </si>
  <si>
    <t>Provide affordable options and more knowledge</t>
  </si>
  <si>
    <t>Encourage and implement better energy solutions,  moving away from fossil fuels</t>
  </si>
  <si>
    <t>Taking away precious farm land from farmers.</t>
  </si>
  <si>
    <t>No positive contributions to halfing climate change</t>
  </si>
  <si>
    <t>continue incentives like the 10c scheme</t>
  </si>
  <si>
    <t>Something needs to be done there is more storms and floods now more than 20 years ago</t>
  </si>
  <si>
    <t>They're an eyesore and dont get serviced often</t>
  </si>
  <si>
    <t>Make thing's cheaper so people can go sustainable living</t>
  </si>
  <si>
    <t>Rebates for home battery solutions</t>
  </si>
  <si>
    <t>The fluctuating unbearable weather</t>
  </si>
  <si>
    <t>Provide more affordable ways to do so</t>
  </si>
  <si>
    <t>Education the migrants that do not speak english to recycle and use household bins properly</t>
  </si>
  <si>
    <t>take up agricultural land</t>
  </si>
  <si>
    <t>promoting conserving water programmes_x000D_
promoting recycling programmes_x000D_
creating green spaces</t>
  </si>
  <si>
    <t>Theres not enough attention to it in mainstream media. The average person doesnt know the basics of it.</t>
  </si>
  <si>
    <t>Provide lower costs to making sustainable electricity achievable to all residents. Provide rebates or higher tax right offs tfor landlords looking to improve properties with sustainable choices. _x000D_
Support more local grown food sources and shares for both economic and sustainable reasons as well as to reduce the chemicals used to produce mass fruit and vegetable stocks</t>
  </si>
  <si>
    <t>Sustainable development</t>
  </si>
  <si>
    <t>Air improvement</t>
  </si>
  <si>
    <t>Local power sharing hubs reducing transmission issues for power, and solar or other green incentives for non-owner resident properties linked to hubs such as these.</t>
  </si>
  <si>
    <t>Lower the cost of public transport so people can afford it and reduce car use</t>
  </si>
  <si>
    <t>Local and international news stories about extreme weather events</t>
  </si>
  <si>
    <t>Subsidise rooftop solar for rental properties, incentives for landlords to invest in solar on their investment properties.</t>
  </si>
  <si>
    <t>I find it interesting that the Victorian government is concerned about people’s mental health and ability to enjoy open spaces when we live on a Victorian wetland and have to put up with the atrocious behaviour from duck shooters. This practice the government endorses is negative for our mental health, dangerous, a turn off for tourists, a polluter of our waterways and often a starter of fires when campfires are left unattended. This so called sport needs to END!</t>
  </si>
  <si>
    <t>High temperatures and heavy rain have caused economic losses and also affected people's health</t>
  </si>
  <si>
    <t>Optimization of public transportation</t>
  </si>
  <si>
    <t>I believe that weather patterns are changing and this is due to climate change. More animals and plants are becoming extinct and this is due to temperature changes.</t>
  </si>
  <si>
    <t>Create more affordable options to help Victorians live more sustainably.</t>
  </si>
  <si>
    <t>More information in the media</t>
  </si>
  <si>
    <t>Make it cheaper for households to switch to clean/renewable energy</t>
  </si>
  <si>
    <t>Offer free solar panels</t>
  </si>
  <si>
    <t>Community Gardens</t>
  </si>
  <si>
    <t>the fact that we are causing long term damage to our planet that may be irreversable</t>
  </si>
  <si>
    <t>more sustainable options available without being more costly</t>
  </si>
  <si>
    <t>climate change is a natural phenomenon and there is nothing that humans can do to make any changes. CO2 is not the issue and the cost to "fix" a non issue with the renewable farce will ruin the state and country with evasive debt and an energy system that is not going to work on a first world country</t>
  </si>
  <si>
    <t>they are an inefficient way to generate power. Only able to provide 30% of their plate capacity and only then if the wind is blowing. They do not provide power inertia and can damage the system resulting in power blackouts</t>
  </si>
  <si>
    <t>Nothing, focus on more important issues</t>
  </si>
  <si>
    <t>An increase in the ice sheet had made me realise that the climate is going to fluctuate. Although we definitely play a role in more dramatic changes, there is limited things I can personally do. Therefore, I try not to stress out about it</t>
  </si>
  <si>
    <t>Tips and tricks on how to do our part within the household</t>
  </si>
  <si>
    <t>I use Gas in the morn ing and evening and the electric during the day</t>
  </si>
  <si>
    <t>I am not sure except to keep our parks, nature reserves and our streets clean</t>
  </si>
  <si>
    <t>every thing is going really badly now days</t>
  </si>
  <si>
    <t>Reduce the cost of everything and of food and bills</t>
  </si>
  <si>
    <t>No space for wind turbines in my local area.</t>
  </si>
  <si>
    <t>Reduce electricity bills so that more and more people will switch from gas to electricity</t>
  </si>
  <si>
    <t>The material that solar panels are made of needs to be upgraded every 10 to 15 years. Nobody has figured out how to recycle them.</t>
  </si>
  <si>
    <t>If it was cheaper to run and quicker to install.</t>
  </si>
  <si>
    <t>I am familiar with gas hot water systems.</t>
  </si>
  <si>
    <t>I would like it if Victoria put in more effort to get Victoria to nuclear energy as this is more reliable than solar powered energy.</t>
  </si>
  <si>
    <t>I’m_x000D_
Not too sure</t>
  </si>
  <si>
    <t>None at all</t>
  </si>
  <si>
    <t>I’m not too sure</t>
  </si>
  <si>
    <t>I can’t think of anything that could be done right now</t>
  </si>
  <si>
    <t>just do it</t>
  </si>
  <si>
    <t>the changes in the world and how much is being affected</t>
  </si>
  <si>
    <t>If the climate is unstable, there will be many extreme weather conditions, which is not what I like</t>
  </si>
  <si>
    <t>The planning and use of land, the promotion of zero-emission vehicles as much as possible, and the construction of a good ecosystem</t>
  </si>
  <si>
    <t>No such thing as climate change</t>
  </si>
  <si>
    <t>Do not trust those batteries</t>
  </si>
  <si>
    <t>Nothing much beter cooking on gas_x000D_
Have had electric that blew up</t>
  </si>
  <si>
    <t>Instant last one we had was solar plus gas had a llot of trouble with it .</t>
  </si>
  <si>
    <t>Stop polluting our skies</t>
  </si>
  <si>
    <t>Transportation optimization and water resource protection</t>
  </si>
  <si>
    <t>because they affect the whales when they bump into them.</t>
  </si>
  <si>
    <t>remove more potholes</t>
  </si>
  <si>
    <t>Pollution of the environment</t>
  </si>
  <si>
    <t>More environmentally friendly and energy efficient</t>
  </si>
  <si>
    <t>Increased greening of the environment and promotion of more environmentally friendly measures</t>
  </si>
  <si>
    <t>Scientific reports are looking more grim for the climate. Also one of the worlds largest polluters the USA is no longer supporting the science of climate change.</t>
  </si>
  <si>
    <t>I already had electric so continued with electric.</t>
  </si>
  <si>
    <t>Provide more education on how to live more sustainably. Support initiatives that help us to live more sustainably.</t>
  </si>
  <si>
    <t>Because the last gas bill was $800!</t>
  </si>
  <si>
    <t>provide soft plastic recycling, reduce recyclable material going to landfill</t>
  </si>
  <si>
    <t>Make alternate options more affordable</t>
  </si>
  <si>
    <t>The weather is changing more rain in some states and drought in others</t>
  </si>
  <si>
    <t>More assistance to pensioners</t>
  </si>
  <si>
    <t>Animals die from wildfires.</t>
  </si>
  <si>
    <t>Convenient and fast</t>
  </si>
  <si>
    <t>Rubbish is sorted and disposed of.</t>
  </si>
  <si>
    <t>I think the weather is getting worse and worse and we need to pay more attention</t>
  </si>
  <si>
    <t>New types of energy are more environmentally friendly</t>
  </si>
  <si>
    <t>Optimize the enterprise structure and reduce carbon emissions</t>
  </si>
  <si>
    <t>Heat</t>
  </si>
  <si>
    <t>More bins</t>
  </si>
  <si>
    <t>Due to the state of our environment and its detiration is sad to see also the lack of rain for farmers</t>
  </si>
  <si>
    <t>Collecting cans from house</t>
  </si>
  <si>
    <t>I dont know alot about it</t>
  </si>
  <si>
    <t>Again, because i dont know anything about it.</t>
  </si>
  <si>
    <t>Help the cost of living crisis and the housing crisis</t>
  </si>
  <si>
    <t>We cannot just reply on solar to supply enough energy</t>
  </si>
  <si>
    <t>Rise of right wing governments around the world derailing efforts to combat climate change</t>
  </si>
  <si>
    <t>I chose a heat pump hot water system as it's the most efficient system available and runs completely off our solar</t>
  </si>
  <si>
    <t>Reintroduce a soft plastic recycling scheme</t>
  </si>
  <si>
    <t>They look unsightly</t>
  </si>
  <si>
    <t>Dont know</t>
  </si>
  <si>
    <t>Ugly and damages wildlife habitats</t>
  </si>
  <si>
    <t>We don’t like gas so put in new air-cons</t>
  </si>
  <si>
    <t>Stop raising taxes like the fire levy</t>
  </si>
  <si>
    <t>The main concern is that it will become even more difficult.</t>
  </si>
  <si>
    <t>It will feel more environmentally friendly.</t>
  </si>
  <si>
    <t>Accelerate technological development, increase greenery, and enhance the environment</t>
  </si>
  <si>
    <t>Encourage people to grow more food such as vegetables, and promote markets to sell the surplus.</t>
  </si>
  <si>
    <t>Negative information</t>
  </si>
  <si>
    <t>Replace like for like</t>
  </si>
  <si>
    <t>Set up solar at cost</t>
  </si>
  <si>
    <t>Governments not taking proper action to fight climate change</t>
  </si>
  <si>
    <t>Reduce the cost sustainable resources</t>
  </si>
  <si>
    <t>The destruction of the natural environment and human industrial production</t>
  </si>
  <si>
    <t>Update environmental protection equipment</t>
  </si>
  <si>
    <t>Popularize the importance of protecting the environment and take practical actions</t>
  </si>
  <si>
    <t>The making of windturbines cost more and that in itself is adding to climate change</t>
  </si>
  <si>
    <t>I always feel it will be worse. I'm quite worried.</t>
  </si>
  <si>
    <t>It can enhance environmental protection.</t>
  </si>
  <si>
    <t>I'm afraid the wind will break him.</t>
  </si>
  <si>
    <t>I'm more afraid of his safety.</t>
  </si>
  <si>
    <t>I installed it because it's safer.</t>
  </si>
  <si>
    <t>Offer more help and help the community more</t>
  </si>
  <si>
    <t>More urban spaces with veggies</t>
  </si>
  <si>
    <t>don’t overbuild . Australia nature is beautiful and we need more of it</t>
  </si>
  <si>
    <t>Ive got better things to worry about</t>
  </si>
  <si>
    <t>It would interrupt farming</t>
  </si>
  <si>
    <t>the prevalence of extreme weather conditions</t>
  </si>
  <si>
    <t>heat pump offer</t>
  </si>
  <si>
    <t>expos with practical ideas</t>
  </si>
  <si>
    <t>I don’t believe all the hype about climate change. Australia only has 1% pollution. We are being misled about coal and gas which is still being sold very cheaply to China the biggest polluter.</t>
  </si>
  <si>
    <t>It is a rort. It is useless and unsustainable.</t>
  </si>
  <si>
    <t>Set up temporary accommodation for those that are homeless and then build more homes and a more balanced immigration. Immigration is out of control.</t>
  </si>
  <si>
    <t>I am concerned that there is nothing we can do because so many world leaders and people in power are denying climate change. I feel hopeless for the future at this point.</t>
  </si>
  <si>
    <t>Use renewable energy</t>
  </si>
  <si>
    <t>covid_x000D_
change in human circumstances due to this</t>
  </si>
  <si>
    <t>you know_x000D_
if you cant do bottom line basics renewably_x000D_
like charge tax per minute for swimming in a 7 wonder of the world which australia cant i think fcuk all you h**s</t>
  </si>
  <si>
    <t>mate_x000D_
people.go.OUT OF THEIR WAY to make people.sick_x000D_
yall cant even police electric motorcycle delivery people.on the side walk_x000D_
give up now. break the mirror</t>
  </si>
  <si>
    <t>Climate change is a government agenda. To raise taxes and scare the population</t>
  </si>
  <si>
    <t>Solar farms are just a waste of agricultural land that could be better used producing food .</t>
  </si>
  <si>
    <t>Plant fruit trees and edible gardens along our streets and road ways. _x000D_
That all public parks have edible plants , and fruit trees.</t>
  </si>
  <si>
    <t>We now are seeing a very dry spell and since owning our own property the changing weather is more noticeable</t>
  </si>
  <si>
    <t>More energy efficient, cost effective and better for the environment as we have solar</t>
  </si>
  <si>
    <t>Good discounts on solar batteries</t>
  </si>
  <si>
    <t>the world is melting and we are not doing enough to stop it</t>
  </si>
  <si>
    <t>i don't know</t>
  </si>
  <si>
    <t>Making it more accessible and affordable for everyone to live more sustainably. Urban greening would make a big difference, I find a lot of people do what is easiest, so if recycling and living sustainably was easier to do and required minimal effort, I’m sure more people would do it. I like the idea of sustainable community gardens and things, but you always get the people who try to ruin it too.</t>
  </si>
  <si>
    <t>The temperatures changes, the impact it has on just about every way we will have to live in the future.</t>
  </si>
  <si>
    <t>Follow through with their promises, actually doing something that makes a difference stop worrying about be popular and start looking at what has already happened and what is coming</t>
  </si>
  <si>
    <t>The things thay could affect us</t>
  </si>
  <si>
    <t>Prices to go down we are struggling to live</t>
  </si>
  <si>
    <t>The noise and cost</t>
  </si>
  <si>
    <t>We were only given 2 options, a heat pump or gas. I’ve only ever had gas hot water, and heard a lot of negative reviews about heat pumps.</t>
  </si>
  <si>
    <t>It’s what I’m used too, and it was the cheaper option</t>
  </si>
  <si>
    <t>Make things more affordable.</t>
  </si>
  <si>
    <t>Takes away from agriculture, looks terrible, there are so many buildings it could go on instead</t>
  </si>
  <si>
    <t>more green spaces, better waste disposal, solar panels on roofs</t>
  </si>
  <si>
    <t>More trees</t>
  </si>
  <si>
    <t>to expensive</t>
  </si>
  <si>
    <t>cheaper power and gas</t>
  </si>
  <si>
    <t>we have cycles of change over 100's of years part of system</t>
  </si>
  <si>
    <t>this is a farming community there is no space for them at present</t>
  </si>
  <si>
    <t>replace lawns with edible gardens</t>
  </si>
  <si>
    <t>If I didnt have to fork out additional dollars to meet a government policy/ future direction</t>
  </si>
  <si>
    <t>If it didnt cost me significantly out of pocket to change/modify</t>
  </si>
  <si>
    <t>If the power goes out, we can still cook</t>
  </si>
  <si>
    <t>If they want it, they should make it affordable and the same price for everyone</t>
  </si>
  <si>
    <t>Getting older</t>
  </si>
  <si>
    <t>Change party</t>
  </si>
  <si>
    <t>Pollution to our environment. Smokes, toxins and buildings</t>
  </si>
  <si>
    <t>Yes I would like to, but I am not a good speaker so I let others to speak up.</t>
  </si>
  <si>
    <t>More affordable housing</t>
  </si>
  <si>
    <t>Learn about the impact of environmental changes on the environment.</t>
  </si>
  <si>
    <t>Adjustable temperature to save energy.</t>
  </si>
  <si>
    <t>Subsidising the installation of renewable energy facilities in homes</t>
  </si>
  <si>
    <t>Seeing more information disproving it. Also there have been more pressing matters raised in the last 12 months that are closer to my interests</t>
  </si>
  <si>
    <t>There are better alternatives that have a longer lasting impact without distrupting our farming communities and disrupt their lives</t>
  </si>
  <si>
    <t>Provide ability to plant community gardens</t>
  </si>
  <si>
    <t>investment in the environment, survey the community, deliver on election promises, more green spaces, more wildlife, less urbanisation and development</t>
  </si>
  <si>
    <t>Put the cost of living down so people can be able to afford to live and eat</t>
  </si>
  <si>
    <t>More education around renewable energy</t>
  </si>
  <si>
    <t>More green wedges please.</t>
  </si>
  <si>
    <t>I think climate change is a burden on the health of my family</t>
  </si>
  <si>
    <t>Build more gardens for the ecological environment</t>
  </si>
  <si>
    <t>get the greens in parliament</t>
  </si>
  <si>
    <t>changing climate due to human</t>
  </si>
  <si>
    <t>should not be expensive</t>
  </si>
  <si>
    <t>More parklands and native parks for families</t>
  </si>
  <si>
    <t>I completed year 12 geography and learnt more about the human and natural causes of climate change, along with my own knowledge I came to understand the reality of climate change and how it has been exacerbated by humans in the last 50 years</t>
  </si>
  <si>
    <t>Less use of fossil fuels, more change/efforts to contribute to the Climate Agreement and more education on climate change rather than only addressing it because of other people speaking up</t>
  </si>
  <si>
    <t>Not really sure to be honest</t>
  </si>
  <si>
    <t>Subsidise sustainable products and practices</t>
  </si>
  <si>
    <t>Not sure what the best things to do woould be, not something I'm overly educated on</t>
  </si>
  <si>
    <t>Because climate change affects all mankind</t>
  </si>
  <si>
    <t>I hope the government can invest more money in protecting the environment</t>
  </si>
  <si>
    <t>Climate change is happening, yes much of it is manmade but some is just normal evolution, my attitude has not changed much as I have always been concerned about climate change and the effects on my grandchildren</t>
  </si>
  <si>
    <t>Disruption to sea life and ocean birds, I think there are other avenues</t>
  </si>
  <si>
    <t>we opted for a heat pump for the hot water system as we converted to Solar</t>
  </si>
  <si>
    <t>I really don't know.</t>
  </si>
  <si>
    <t>Everything is changing</t>
  </si>
  <si>
    <t>not quite sure</t>
  </si>
  <si>
    <t>I am more worried if I can pay rent and put food in my kids belly's right now. I cant afford to pay any "extra" to feel good about doing my bit for climate change</t>
  </si>
  <si>
    <t>I don't think they would be very effective here. It is a very flat area and we don't get a lot of wind</t>
  </si>
  <si>
    <t>Have a better regional train system, so people in the country can get to the major cities without having to take their cars</t>
  </si>
  <si>
    <t>I feel it is just used as n excuse for votes in elections.</t>
  </si>
  <si>
    <t>It does more damage and harm to the environment when installing and using them.</t>
  </si>
  <si>
    <t>Help clean up Rivers and road side rubbish left.</t>
  </si>
  <si>
    <t>Takes up valuable and needed rich farming land for something that should be on the roofs of city buildings. We can’t feed the country if there’s no land.</t>
  </si>
  <si>
    <t>Because the climate has become worse, it has affected the health of my family</t>
  </si>
  <si>
    <t>The government should intensify efforts to reduce pollution emissions</t>
  </si>
  <si>
    <t>I feel that nothing is bing done seriously in this space. Everyone is talking about it but things are moving way too slowly to improve the change. _x000D_
Families are too stressed by cost of living crisis to even think about climate change and the government is too slow.</t>
  </si>
  <si>
    <t>Make it easy for people to understand. Make recycling easier than what it is. _x000D_
Provide more rebates for using green energy, getting solar systems and batteries. _x000D_
Tell local councils to stop trees being removed for land developments. Make it harder for the developers and also enforce green spaces, the number of trees that they have to plan, plan community spaces for community gardens. _x000D_
MORE education. _x000D_
Take a look at some of our small towns that are doing BIG things in the community and take notes (i.e - Yackandandah)_x000D_
Local councils to have a one stop shop for hard to recycle items (Terracycle bins and Upparel). _x000D_
Encourage people to have chickens in their yards to help with food scraps._x000D_
Run workshops for how to grow your own veggie garden, how to repair clothes etc_x000D_
_x000D_
Time to get serious about this and action immediately</t>
  </si>
  <si>
    <t>Weather becoming more erratic</t>
  </si>
  <si>
    <t>Make more play areas accessible</t>
  </si>
  <si>
    <t>Provide tax cuts and help with the cost of living so people can make better choices to live more environmentally friendly</t>
  </si>
  <si>
    <t>I don’t think we’re acting quickly enough to combat climate change</t>
  </si>
  <si>
    <t>Promote better education so that children and teenagers know more about sustainability</t>
  </si>
  <si>
    <t>Progress is happening, but too slowly.</t>
  </si>
  <si>
    <t>Reduce immigration to slow the human impact on our environment. Plant more trees, stop building so many new houses that are energy inefficient and don’t follow energy standards. More bike paths. More green spaces. Etc etc etc</t>
  </si>
  <si>
    <t>Provide more walking tracks</t>
  </si>
  <si>
    <t>Climate change is BS.</t>
  </si>
  <si>
    <t>Put them in the ocean.</t>
  </si>
  <si>
    <t>Nothing.</t>
  </si>
  <si>
    <t>Our climate has followed the same path for hundreds of years. Climate may be changing, but not for the reasons our government and media pushes</t>
  </si>
  <si>
    <t>It is unnecessary and causes damage to our environment</t>
  </si>
  <si>
    <t>Reduce the amount of banned pesticides and herbicides used on our crops and food sources</t>
  </si>
  <si>
    <t>Higher cost of changing to make the planet better, solar, batteries, all that aren't easy ti afford.</t>
  </si>
  <si>
    <t>Higher rebates to help bring more solar and batteries to be more cost effective, and easily attainable.</t>
  </si>
  <si>
    <t>Introduce more incentives for electric vehicle adoption and renewable energy usage.</t>
  </si>
  <si>
    <t>1.Incetive and rebates_x000D_
2.Better recycling infrastructure _x000D_
3.Support local food producers and businesses _x000D_
4.Invest more in suistainable public transport_x000D_
5.Grants and training to business to greener packaging transition</t>
  </si>
  <si>
    <t>Waste of space</t>
  </si>
  <si>
    <t>Use renewal energies and promote circular economy practices</t>
  </si>
  <si>
    <t>Perhaps if the cost saving was significant.</t>
  </si>
  <si>
    <t>It worked well</t>
  </si>
  <si>
    <t>Less housing and immigrants</t>
  </si>
  <si>
    <t>Seeing the water rise level change over the year</t>
  </si>
  <si>
    <t>Not to tax them on land, to help people with paying the gaps with doctors appoints</t>
  </si>
  <si>
    <t>No one in power is really doing anything to mitigate it</t>
  </si>
  <si>
    <t>Put more pressure on big companies that are causing the most harm. Assist to make it more affordable for people to adopt more climate healthy options</t>
  </si>
  <si>
    <t>It’s not happening</t>
  </si>
  <si>
    <t>Change government</t>
  </si>
  <si>
    <t>I worry about the impact on the environment</t>
  </si>
  <si>
    <t>Make it cheaper to get solar power and water</t>
  </si>
  <si>
    <t>more green roofs on carparks</t>
  </si>
  <si>
    <t>I don’t really follow it</t>
  </si>
  <si>
    <t>free food</t>
  </si>
  <si>
    <t>I have noticed a change in weather patterns and I wonder how it will affect us, particularly my children in the future. Droughts, floods, extreme heatwaves</t>
  </si>
  <si>
    <t>No main gas line at our house and my husband is an electrician</t>
  </si>
  <si>
    <t>Firstly tell us what they are doing right now to help the situation. And scrap the fire levy tax!!!!!!</t>
  </si>
  <si>
    <t>More access to things, reducing the cost of living to purchase sustainable things</t>
  </si>
  <si>
    <t>Get rid of the fire tax levy. Crack down on juvenile crime</t>
  </si>
  <si>
    <t>Improve public transport so it runs on time, consistently, with more times and services more regional areas.</t>
  </si>
  <si>
    <t>I think the world is not doing enough for the environment</t>
  </si>
  <si>
    <t>Cheaper and more sustainable and environment friendly</t>
  </si>
  <si>
    <t>Introduce more fines for people who don't live a sustainable life</t>
  </si>
  <si>
    <t>The impending drought ahead</t>
  </si>
  <si>
    <t>Looks ugly and no room for battery storage</t>
  </si>
  <si>
    <t>Stop taxing us through the arse</t>
  </si>
  <si>
    <t>There's no change in my attitude to climate change because I trust in Jesus Christ, my God and my Saviour.</t>
  </si>
  <si>
    <t>incentives for landlords to get rid of gas and install solar panels in rental properties,</t>
  </si>
  <si>
    <t>It's connected to solar panels.</t>
  </si>
  <si>
    <t>I'm just worried what's being done won't be enough</t>
  </si>
  <si>
    <t>End coal mining</t>
  </si>
  <si>
    <t>Subsidy progams for green initiatives</t>
  </si>
  <si>
    <t>Would have impact on housing in the area further driving away residents and messing up the economy</t>
  </si>
  <si>
    <t>Reduce cost of living, make sustainable things more affordable</t>
  </si>
  <si>
    <t>Knowing more about the world</t>
  </si>
  <si>
    <t>Take away plastic containers</t>
  </si>
  <si>
    <t>Huge eyesore</t>
  </si>
  <si>
    <t>Nothing. Focus on getting the cost of living down</t>
  </si>
  <si>
    <t>heat pump</t>
  </si>
  <si>
    <t>Things seem to be getting worse and people doing less to stop it</t>
  </si>
  <si>
    <t>Move to solar _x000D_
Move away from_x000D_
Gas_x000D_
Ban  temu and shein</t>
  </si>
  <si>
    <t>Reducing the costs of public transports, making it more affordable to use daily.</t>
  </si>
  <si>
    <t>We can’t keep the lines we have now in a safe manner the environment is now scared by wind turbines and now you want transmission lines running everywhere</t>
  </si>
  <si>
    <t>House lm in has felectric floor heating and was costing nearly $2000 a quarter in winter</t>
  </si>
  <si>
    <t>Wanted to put solar hot water but back then was to expensive and there were rebates for gas</t>
  </si>
  <si>
    <t>Cost has brought bill down in the winter quarter by $1700</t>
  </si>
  <si>
    <t>State government needs to help people’s in all aspects of life with safe gardens and parks and car free zones and stop playing with trains</t>
  </si>
  <si>
    <t>the air cpollution</t>
  </si>
  <si>
    <t>awareness on this issue</t>
  </si>
  <si>
    <t>Confusion in wether</t>
  </si>
  <si>
    <t>Will make park</t>
  </si>
  <si>
    <t>Just install electricity into more houses.</t>
  </si>
  <si>
    <t>I do not believe they are cost effective or a green source of energy</t>
  </si>
  <si>
    <t>Make solar batteries more affordable</t>
  </si>
  <si>
    <t>Reduce energy costs</t>
  </si>
  <si>
    <t>I live remote in a tiny village surrounding by pristine mountains and would not like my beautiful ;vista to change</t>
  </si>
  <si>
    <t>the house has always been all electric</t>
  </si>
  <si>
    <t>Reduce tax</t>
  </si>
  <si>
    <t>Worried about the environmental impacts to the ocean. How would it effect tourism in my area?</t>
  </si>
  <si>
    <t>Not sure. Better recycling info</t>
  </si>
  <si>
    <t>CLIMATE CHANGE ? IS ACTUALLY WEATHER THAT HAS BEEN AROUND FOR MANY MANY MANY YEARS</t>
  </si>
  <si>
    <t>COST OF REPLACING WHEN RENEWING AND WASTE HAZARD IN FUTURE AND THE MAIN FAULT OF SOLAR PANELS IS THEY ACTUALLY CREATE A 10% INCREASE OF REFLECTED HEAT AND LIGHT BACK INTO ATMOSPHERE</t>
  </si>
  <si>
    <t>STOP DESTRUCTION OF GREEN SPACES (FARMING AREAS AND PARKS) AND COATSTAL WATERS WITH SOLAR AND WIND FARMS</t>
  </si>
  <si>
    <t>Everything is just so expensive</t>
  </si>
  <si>
    <t>I would like them to increase gardens and green areas so they are more accessible for all Victorians</t>
  </si>
  <si>
    <t>I think its human behavior</t>
  </si>
  <si>
    <t>More natural spaces</t>
  </si>
  <si>
    <t>Difficult to get long term change happening, regardless of government policy.  International reluctance to policies to help climate change, and the rise of climate change deniers is a concern</t>
  </si>
  <si>
    <t>Education, combatting the misinformation currently prevalent from influencers ets</t>
  </si>
  <si>
    <t>Less expensive , and better for the environment.</t>
  </si>
  <si>
    <t>Subsidise electric autos in major cities.</t>
  </si>
  <si>
    <t>Because I’m hearing more and more people worried and i have a better understanding about it all</t>
  </si>
  <si>
    <t>Because it will affect farms and may affect the area</t>
  </si>
  <si>
    <t>They need to provide more information to people and further educate people</t>
  </si>
  <si>
    <t>I have begun to experience the consequences of it more and more for example air quality</t>
  </si>
  <si>
    <t>Educate the public in sustainable living and also reduce costs of sustainable things</t>
  </si>
  <si>
    <t>The lack of action being taken</t>
  </si>
  <si>
    <t>Push harder for renewable energy</t>
  </si>
  <si>
    <t>The climate is getting worse and worse, affecting physical health</t>
  </si>
  <si>
    <t>New energy is more environmentally friendly</t>
  </si>
  <si>
    <t>I hope the government can optimize the enterprise structure and reduce environmental pollution</t>
  </si>
  <si>
    <t>Because the previous one had lasted a long time and proven to be very reliable, so I went with what was familiar.</t>
  </si>
  <si>
    <t>Provide more in the form of grants and subsidies for people to convert their homes to eco-friendly plans.</t>
  </si>
  <si>
    <t>Was concerned a change in government would lead to reduced responses</t>
  </si>
  <si>
    <t>Greater financial incentives to switch to eco friendly options</t>
  </si>
  <si>
    <t>was more informed on it and educated</t>
  </si>
  <si>
    <t>change pricing e.g. stop charging people for paper bags in supermarkets</t>
  </si>
  <si>
    <t>Because it will have a severe negative impact on the fishing industry in my local area.</t>
  </si>
  <si>
    <t>Use Tiny houses to help alleviate the housing crisis</t>
  </si>
  <si>
    <t>There is nowhere to put them in suburbia</t>
  </si>
  <si>
    <t>Use more solar energy</t>
  </si>
  <si>
    <t>Stop charging ridiculous emergency services levies to the farmers who fight their own fires, and are struggling to put food on the table. Then maybe we could afford to live more sustainably.</t>
  </si>
  <si>
    <t>Not using lighting and water 24/7</t>
  </si>
  <si>
    <t>Financial assistance to help households afford things like solar etc</t>
  </si>
  <si>
    <t>Reduce daily living expenses, that regarding petrol and fuel for cars, the price of neccesties in food, and household items. As well as reducing the overall price of houses for the new and future generations to purchase</t>
  </si>
  <si>
    <t>Provide medical funding</t>
  </si>
  <si>
    <t>The main reason for a shift in attitude toward climate change is the growing awareness of its direct and visible impact on the planet, from more frequent extreme weather events like wildfires, floods, and heatwaves, to long-term shifts such as rising sea levels and changing ecosystems. As scientific research becomes more accessible and the consequences of inaction become clearer, people are increasingly recognizing the urgency of addressing climate change.</t>
  </si>
  <si>
    <t>Environmental Considerations: As the electricity comes from renewable sources like solar or wind, electric heating can be a more eco-friendly choice, reducing reliance on fossil fuels.</t>
  </si>
  <si>
    <t>Green Urban Planning: Creating more green spaces, sustainable housing, and eco-friendly infrastructure would not only reduce environmental impact but also improve the quality of life.</t>
  </si>
  <si>
    <t>Bottled gas is expensive and electricity was cheaper. Also feel it is safer and better for the environment</t>
  </si>
  <si>
    <t>Lower the cost of green waste bins, set a minimum land size for housing estates</t>
  </si>
  <si>
    <t>Frequent extreme weather has made us feel the harm of climate change firsthand.</t>
  </si>
  <si>
    <t>Increase subsidies for renewable energy and promote the utilization of solar and wind energy.</t>
  </si>
  <si>
    <t>I am very worried because the environment has become worse</t>
  </si>
  <si>
    <t>The electricity is safer and more efficient</t>
  </si>
  <si>
    <t>Gas is warmer and quicker in effect</t>
  </si>
  <si>
    <t>Promote renewable energy: The government can further promote the use of renewable energy such as solar and wind power by providing subsidies or incentives to encourage families and businesses to install solar panels and wind turbines</t>
  </si>
  <si>
    <t>I have no idea about this topic</t>
  </si>
  <si>
    <t>Nothing make the cost of living cheaper first</t>
  </si>
  <si>
    <t>There is very limited action taken to combat/prevent it by the Australian government.</t>
  </si>
  <si>
    <t>Introduce more renewable energy</t>
  </si>
  <si>
    <t>Not enough i information in regards to it.</t>
  </si>
  <si>
    <t>Create more parks and provide more public access to areas within nature</t>
  </si>
  <si>
    <t>Make sure our recycling actually gets recycled and doesn’t go into landfill. More bins is not the solution.</t>
  </si>
  <si>
    <t>More grants</t>
  </si>
  <si>
    <t>the sea and heat rising</t>
  </si>
  <si>
    <t>Lower housing prices</t>
  </si>
  <si>
    <t>I have been making a more concious effort to reduce my own and my families impact.</t>
  </si>
  <si>
    <t>We are in a high risk bushfire overlay</t>
  </si>
  <si>
    <t>Free government unit with a higher energy rating</t>
  </si>
  <si>
    <t>Stop trying to run power lines using obsolete technology that increases bushfire risk through food production areas and not put batteries in bushfire prone areas.</t>
  </si>
  <si>
    <t>Agriculture , fossil fuels, and decomposition of landfills waste</t>
  </si>
  <si>
    <t>Pronating energy efficiency, supporting the transition to renewable energy and reduce waste</t>
  </si>
  <si>
    <t>Drier winters, hotter summers and other climate changes</t>
  </si>
  <si>
    <t>Rebates for switching to reneables and more public information</t>
  </si>
  <si>
    <t>Its getting more serious  nobody is doing anything about it</t>
  </si>
  <si>
    <t>More help arounf natraul disasters</t>
  </si>
  <si>
    <t>Massive expense and large land area wasted on something that doesnt generate enough energy to make up for the cost</t>
  </si>
  <si>
    <t>Best option at the time for what we needed</t>
  </si>
  <si>
    <t>Spend less money on abstract 'eye catching' architecture and more on regional roads, health and cost of living</t>
  </si>
  <si>
    <t>I would like the state government to commit to health promotion strategies, which will help people understand the importance of living sustainably</t>
  </si>
  <si>
    <t>Support local farmers which would reduce imports that increase carbon emissions .</t>
  </si>
  <si>
    <t>It’s getting worse and worse, weather is changing all over the world,pacific islands may soon be inundated, presently dangerous flooding in NSW and elsewhere</t>
  </si>
  <si>
    <t>Create more green spaces, plant more trees</t>
  </si>
  <si>
    <t>Reduce farming land.</t>
  </si>
  <si>
    <t>Reduce inflation/cost of living</t>
  </si>
  <si>
    <t>Still no inclusive plan from Victorian or Federal  Governments._x000D_
No plan, no agreement means nothing happens.Big distraction was the election.</t>
  </si>
  <si>
    <t>Have a look at the used paddock.  The result cuts out all chace of green growth</t>
  </si>
  <si>
    <t>If electricity prices were cut by 50 percent.</t>
  </si>
  <si>
    <t>The old one had lasted 17 years.</t>
  </si>
  <si>
    <t>Form a plan which is agreed to by all parties and put the result into action</t>
  </si>
  <si>
    <t>Bigger personal issues like cost of living crisis make it harder to focus on a global issue</t>
  </si>
  <si>
    <t>introduce more incentives for displaying sustainable living</t>
  </si>
  <si>
    <t>Install solar panels in public housing. Stop clearing trees to build buildings. Green waste bins in regional towns.</t>
  </si>
  <si>
    <t>Don’t knoe</t>
  </si>
  <si>
    <t>I've heard it's disrupting to the local ecosystem.</t>
  </si>
  <si>
    <t>Make sustainable options cheaper so we're not out so much just to make such little difference.</t>
  </si>
  <si>
    <t>awareness</t>
  </si>
  <si>
    <t>I can't go out if the weather is bad, so I'm worried.</t>
  </si>
  <si>
    <t>Because it's safer.</t>
  </si>
  <si>
    <t>Better help for people, better protection</t>
  </si>
  <si>
    <t>The question asked about Batteries/Large batteries- it did NOT mention rooftop solar??      I don't want my health to be affected by Giant storage batteries in my local area.</t>
  </si>
  <si>
    <t>nothing. I think it's better to have Instant non storage hot water and I use BBQ gas bottles for this.</t>
  </si>
  <si>
    <t>I like Instant non storage gas hot water.</t>
  </si>
  <si>
    <t>bring back grants for water tanks</t>
  </si>
  <si>
    <t>The amount of vehicles and factory emitting pollution</t>
  </si>
  <si>
    <t>Make it cheaper for people to upgrade their homes</t>
  </si>
  <si>
    <t>create more recycling centres</t>
  </si>
  <si>
    <t>I believe Climate change exists, but the governments are throwing all of our money( mosty borrowed) to fix 1-2% of the problem.</t>
  </si>
  <si>
    <t>Save money / power</t>
  </si>
  <si>
    <t>Provide more rebates for people to access sustainable products</t>
  </si>
  <si>
    <t>It’s presence in the media</t>
  </si>
  <si>
    <t>If it’s in the ocean its impacts wild life</t>
  </si>
  <si>
    <t>Affordability</t>
  </si>
  <si>
    <t>becuse nothing is been done to make anything about it better</t>
  </si>
  <si>
    <t>it is cheeper, due to having lots of sollar pannels as well as been better for enviroment</t>
  </si>
  <si>
    <t>cheeper and better for enviroment</t>
  </si>
  <si>
    <t>cheeper as it is powerd by our solar panels</t>
  </si>
  <si>
    <t>The energy output from renewables such as wind and solar is intermittent</t>
  </si>
  <si>
    <t>Save resources</t>
  </si>
  <si>
    <t>Subsidised</t>
  </si>
  <si>
    <t>That's a bargain</t>
  </si>
  <si>
    <t>A range of reward initiatives are available</t>
  </si>
  <si>
    <t>Not suitable for this area a more flat country area would be so much better and why would we cut down the trees in the mountain area just to place wind turbines not all ideas work in many areas.</t>
  </si>
  <si>
    <t>great opportunity for state government would be developing housing in recycled materials and how housing can use recycled waste in heating and saving of water and maybe compost heating that could be more practical in public housing complexes or apartment buildings ? with green space and community gardens</t>
  </si>
  <si>
    <t>Promote meditation</t>
  </si>
  <si>
    <t>I think its a very big problem</t>
  </si>
  <si>
    <t>Better access to more sustainable sources of energy</t>
  </si>
  <si>
    <t>Reduce the cost of living, particularly where it relates to health services and healthy activities (e.g. participation in sport and exercise).</t>
  </si>
  <si>
    <t>Have better recycling options</t>
  </si>
  <si>
    <t>look outside the cities instead of just servicing them</t>
  </si>
  <si>
    <t>My family had a wind turbine within 600 metres of our home in Portland. It was excruciatingly loud, killed many eagles, destroyed the value of our small farm and broke the family up. It destroyed our health and wellbeing. I KNOW that the windfarm builders/touters etc are greedy, desire only profits and I KNOW that in building these ugly, destroying things - the energy expended is NEVER made up by what they create. It's all about money and NOT the environment. It's a land grab and is destroying our agricultural heritage - a heritage my grandfather and father built up. No one now wants to manage this farm in our place because of a local windfarm being touted/ lied about by REFuture. It has destroyed my neighbour's lives and I will NEVER, EVER support windfarms or solar farms. Greedy bastards!</t>
  </si>
  <si>
    <t>Stop the windfarms and solar farms - they do more harm than good. Real sustainability is a personal responsibility. Reuse, recycle, remake. Less self indulgent things like overseas travel, fast fashion, fast food, tech crazes. More home growing of food. Support farmers, not break us down further by lowering milk and beef/lamb prices to the farmer. Force the two big supermarkets to be fair.</t>
  </si>
  <si>
    <t>Rooftop solar is good but large batteries are too big of a risk to community</t>
  </si>
  <si>
    <t>The extensive media coverage of extreme weather events, such as severe floods and heatwaves, has made me realize the urgency and severity of climate change.</t>
  </si>
  <si>
    <t>The main reason is its environmental - friendliness. Electric hot water systems produce no direct emissions during operation, which helps reduce air pollution.</t>
  </si>
  <si>
    <t>The state government could invest more in public transportation infrastructure.</t>
  </si>
  <si>
    <t>smaller home based ones more friendly than big ones due to wildlife and more. locations need to be thought about more wise on placements of these.</t>
  </si>
  <si>
    <t>because too much emphasis is on this subject when there are more urgent issues to solve</t>
  </si>
  <si>
    <t>I think this does help for the household user but object to solar farms</t>
  </si>
  <si>
    <t>Don't think it's changing much</t>
  </si>
  <si>
    <t>No government is doing anything about it</t>
  </si>
  <si>
    <t>They destroy farming land and waterways and affect crop</t>
  </si>
  <si>
    <t>If it was affordable</t>
  </si>
  <si>
    <t>Make sustainability more affordable and subsidised</t>
  </si>
  <si>
    <t>So much rubbish in the news I just tune out</t>
  </si>
  <si>
    <t>The excessive amount of fuel used to get them to the location, the land it destroys and the unusable parts when no longer in use. Massive eye saw</t>
  </si>
  <si>
    <t>Drop the stupid amount of taxes so people can afford to make choices rather than be forced to pick the cheapest easiest thing</t>
  </si>
  <si>
    <t>Provide more education and easy digestible ways to implement these things into our everyday lives</t>
  </si>
  <si>
    <t>Worsening climate</t>
  </si>
  <si>
    <t>Tax big corporations</t>
  </si>
  <si>
    <t>it’s very scary you don’t know when the earth is going to give up</t>
  </si>
  <si>
    <t>its expensive</t>
  </si>
  <si>
    <t>it’s quicker and easier</t>
  </si>
  <si>
    <t>lower the cost of living</t>
  </si>
  <si>
    <t>To make recycling initiatives more accessible, make public transport more affordable, more parks</t>
  </si>
  <si>
    <t>I feel like their condone other better beneficial options</t>
  </si>
  <si>
    <t>I would like to see more outdoor activities in the community to keep people moving and staying fit eg a marathon</t>
  </si>
  <si>
    <t>Farms and rural areas being affected</t>
  </si>
  <si>
    <t>Bad for the environment and uses a lot of recourse</t>
  </si>
  <si>
    <t>Allow access to all bush lands and forests</t>
  </si>
  <si>
    <t>Weather changing</t>
  </si>
  <si>
    <t>Roads</t>
  </si>
  <si>
    <t>Firstly, the solar farms will be overrunning the green spaces that could be used for actual farming._x000D_
Secondly, solar panels will never brake down, leading to more human made waste._x000D_
Thirdly, fixing an issue by creating more destruction is not the answer._x000D_
Fourthly, it is better to reduce energy usage than to change how we supply it.</t>
  </si>
  <si>
    <t>More reliable, no flame to go out on windy days/nights</t>
  </si>
  <si>
    <t>Why should it be left to the people to make the change, the government should be forcing large corporations and companies to go me sustainable.</t>
  </si>
  <si>
    <t>Not sunny here</t>
  </si>
  <si>
    <t>The erratic weather changes floods and dry spells bushfires.</t>
  </si>
  <si>
    <t>Not sure how this effects the whales and underwater volcanoes we have not done enough research on our oceans.</t>
  </si>
  <si>
    <t>Only have electricity</t>
  </si>
  <si>
    <t>Provide more education and support</t>
  </si>
  <si>
    <t>I peronsally believe that fossil fuels is propaganda and that going solar or wind mills is actually worse for the environment than anything else, sky rockets prices and ntohign in return</t>
  </si>
  <si>
    <t>Because its going to kill more animals flying, and that its life span is 20 years therefore isnt sustainable in the long run, plus creating these wind turbines takes if earths recources and these reources wont last for long years as well</t>
  </si>
  <si>
    <t>No, i would like them to find a way where people can live comfortably without inflation</t>
  </si>
  <si>
    <t>My kids and generation to come have to live with this. The world is changing in a bad way</t>
  </si>
  <si>
    <t>Make it easy to live so we can invest in to renewablue engery</t>
  </si>
  <si>
    <t>Droughts and floods more prevalent</t>
  </si>
  <si>
    <t>Make.solar.compolsury</t>
  </si>
  <si>
    <t>its bad for the planet</t>
  </si>
  <si>
    <t>i dont have a reason</t>
  </si>
  <si>
    <t>no comment</t>
  </si>
  <si>
    <t>invest more on renewable energy and green land</t>
  </si>
  <si>
    <t>Educational programs related to sustainability and subsidies for sustainable home improvement, such as solar panels, battery storage, and energy-efficient applications.</t>
  </si>
  <si>
    <t>We have experienced land slides and severe storms and rainfall.</t>
  </si>
  <si>
    <t>Received a rebate and interest free loan to replace.</t>
  </si>
  <si>
    <t>Invest in manufacturing to Ensure that all recycling is recycled.</t>
  </si>
  <si>
    <t>Introduce more schemes to promote sustainable living</t>
  </si>
  <si>
    <t>I think it is just a cycle that the earth goes through</t>
  </si>
  <si>
    <t>Had received a government rebate to change to electric</t>
  </si>
  <si>
    <t>Get the economy in shape</t>
  </si>
  <si>
    <t>ugly, brings the area down</t>
  </si>
  <si>
    <t>Drop electricity prices. they keep going up and i already had the gas there. At least i can use gas in a black out too</t>
  </si>
  <si>
    <t>Gas was already there, more reliable than electric, electricity prices keep going up</t>
  </si>
  <si>
    <t>no idea, victoria is dump now thanks to Andrews and Allen</t>
  </si>
  <si>
    <t>the old one broke</t>
  </si>
  <si>
    <t>I’ve noticed differences between now and years ago and “normal whether” not being the same</t>
  </si>
  <si>
    <t>Instinctives people to live more sustainable</t>
  </si>
  <si>
    <t>Annual global temperature increase on a yearly basis</t>
  </si>
  <si>
    <t>Encourage people to plant native trees and flowering bushes and plants. Have community courses on bee-keeping and  how to set up our home gardens to attract birds, butterflys and bees.</t>
  </si>
  <si>
    <t>Make renewable energy options such as solar panels cheaper to install and allow renters to install them</t>
  </si>
  <si>
    <t>Emission of greenhouse gases</t>
  </si>
  <si>
    <t>Promote public transport and building green infrastructure</t>
  </si>
  <si>
    <t>it would destroy good farming land</t>
  </si>
  <si>
    <t>get rid of the bloody fire levy for our farmers</t>
  </si>
  <si>
    <t>The proof is there to see</t>
  </si>
  <si>
    <t>Like this system</t>
  </si>
  <si>
    <t>A better enticement to be able to go all electrical</t>
  </si>
  <si>
    <t>We need to accept that climate change is happening</t>
  </si>
  <si>
    <t>more extreme weather events that are record breaking</t>
  </si>
  <si>
    <t>housing, farming, local amenities, historical sites are never taken into consideration and the residents get railroaded by the companies who are building/proposing them.  A whole area can be ruined by these lines but with more thought and planning they can be placed appropriately</t>
  </si>
  <si>
    <t>less restrictions on urban vegetation/roadside use.  Use unproductive land for industry &amp; leave prime land for farming.  More recycling options eg. fabrics, worn out clothing.</t>
  </si>
  <si>
    <t>Nothing special to say.</t>
  </si>
  <si>
    <t>Continue to push towards less carbon emissions and work on creating green spaces</t>
  </si>
  <si>
    <t>My area of residence does it not get consistent wind and not enough to generate enough wind energy to use for power.</t>
  </si>
  <si>
    <t>Encourage people to grow their own fruit and vegetables to help reduce food waste and reduce the cost of buying food.</t>
  </si>
  <si>
    <t>My husband sorted it out. I must admit I wasn’t too happy as now the water isn’t as hot!</t>
  </si>
  <si>
    <t>Well where we live we look onto fields &amp; the town has a lake within walking distance of our house. The main areas in Shepparton could do with some greenery to enhance the main shopping area’s &amp; surrounds. I’d say that would helpful statewide.</t>
  </si>
  <si>
    <t>It may impact the whales that come to Warrnambool for breeding</t>
  </si>
  <si>
    <t>Have more green spaces instead of building houses close together</t>
  </si>
  <si>
    <t>Emissions of polluting gases</t>
  </si>
  <si>
    <t>improve quality of life</t>
  </si>
  <si>
    <t>Lack of rainfall, rising temperatures for extended periods</t>
  </si>
  <si>
    <t>Perhaps State Govt publications for people interested in trying to help themselves with growing their own food (which also helps with cost of living) as well as ways to reduce the heat felt in houses</t>
  </si>
  <si>
    <t>I've noticed that the we</t>
  </si>
  <si>
    <t>I think it's more convenient.</t>
  </si>
  <si>
    <t>The air filtration system might improve some aspects.</t>
  </si>
  <si>
    <t>Age - it will affect my grandchildren but not me</t>
  </si>
  <si>
    <t>Find somewhere for soft plastics to go.</t>
  </si>
  <si>
    <t>More important and urgent problems at this time</t>
  </si>
  <si>
    <t>Lack of research on links to health</t>
  </si>
  <si>
    <t>Government initiative</t>
  </si>
  <si>
    <t>Invest in community vegetable gardens</t>
  </si>
  <si>
    <t>Don’t know how I missed that</t>
  </si>
  <si>
    <t>Gov rebates to update to heat pump</t>
  </si>
  <si>
    <t>More tree planting in the appropriate spaces not under power lines</t>
  </si>
  <si>
    <t>more education surrounding the issue</t>
  </si>
  <si>
    <t>renewable energy</t>
  </si>
  <si>
    <t>Easy to access facilities for recycling a wide range of items e.g. clothing, appliances, technology.</t>
  </si>
  <si>
    <t>Follow through with a scheme instead of chop-changing whenever there's a government change.</t>
  </si>
  <si>
    <t>No comments</t>
  </si>
  <si>
    <t>Mainly seeing how much warmer summer has been it made me realise there’s probably something wrong</t>
  </si>
  <si>
    <t>I feel it’s a bit safer than gas</t>
  </si>
  <si>
    <t>The cost was cheaper as I didn’t have the money at the time</t>
  </si>
  <si>
    <t>Change transport to all electrical and not gas as I believe that has a huge carbon footprint</t>
  </si>
  <si>
    <t>Climate change is con by  the world governments to rip money from the public,</t>
  </si>
  <si>
    <t>Its all a con, any costs to go green and infrastructure will be passed on to the consumer</t>
  </si>
  <si>
    <t>Invest in regional Vic instead of just Melbourne like they do now</t>
  </si>
  <si>
    <t>Remove the new levy for farmers &amp; property owners</t>
  </si>
  <si>
    <t>Take steps to change older public housing from gas to electricity and install split cycle systems.</t>
  </si>
  <si>
    <t>introduce more green spaces and community gardens</t>
  </si>
  <si>
    <t>Realising how much it actually affects</t>
  </si>
  <si>
    <t>My attitude towards climate change has changed over the passed years due to the fact that 'biodegradable/ paper straws' are not less harmful than traditional plastic straw and the notion that it is actually causing us to ingest micro-plastics.</t>
  </si>
  <si>
    <t>Making public transport free to incentivise those with a license to reduce pollution from cars.</t>
  </si>
  <si>
    <t>Witnessed or experienced the impacts of climate change first hand</t>
  </si>
  <si>
    <t>Electric heaters do not require complicated installation and can be plugged in and used at any time.</t>
  </si>
  <si>
    <t>Promote energy-efficient appliances and equipment, raise awareness of energy-efficient products, and subsidise the purchase of energy-efficient products</t>
  </si>
  <si>
    <t>Because turbines are big take a long time to put up and wouldn’t go anywhere that would work where safety wouldn’t be an issue</t>
  </si>
  <si>
    <t>Provide more education on healthy eating and gardening to young children to get them interested</t>
  </si>
  <si>
    <t>less littering, less car pollution</t>
  </si>
  <si>
    <t>More recycling and using of sustainable products</t>
  </si>
  <si>
    <t>there are nowday huje changing in wheather and seeing usual rainings .</t>
  </si>
  <si>
    <t>free pest control sprays in households</t>
  </si>
  <si>
    <t>Because the world is changing so fast and no one is doing anything</t>
  </si>
  <si>
    <t>More green spaces and more sustainable options for cheaper</t>
  </si>
  <si>
    <t>I’m just starting to learn about it</t>
  </si>
  <si>
    <t>Bring back the soft plastic drop offs</t>
  </si>
  <si>
    <t>Drought and the affects on farmland</t>
  </si>
  <si>
    <t>Help those farmers who are currently suffering with drought</t>
  </si>
  <si>
    <t>I was touched to learn that species in Australia are endangered due to global warming.</t>
  </si>
  <si>
    <t>There is no risk of open flame, making it safer to use.</t>
  </si>
  <si>
    <t>Promote solar energy subsidies and encourage households to use clean energy.</t>
  </si>
  <si>
    <t>as time progresses it is clear that the impacts of climate change are accelerating and we're no concerned enough</t>
  </si>
  <si>
    <t>environmental impact</t>
  </si>
  <si>
    <t>The 1st thing needs to be more batteries and to help with the inadequate Poles &amp; Wires they need to provide more neighbourhood batteries where they can be charged "relatively" slowly over the day and allow discharge of higher rates at peak times - low energy supply over longer distances versus peak demand over long distances mean reduced transmission losses and existing P&amp;W can cope better</t>
  </si>
  <si>
    <t>Over the last couple of years I have noted a change in the weather pattern.  At the moment Australia is in drought conditiions</t>
  </si>
  <si>
    <t>I live in a metropolitan area where there  is no room for solar farms</t>
  </si>
  <si>
    <t>reduce the price of utilities, start suburban veggie gardens</t>
  </si>
  <si>
    <t>The global animosity towards the issue that billionaires perpetuate.</t>
  </si>
  <si>
    <t>Better funding for environmental initiatives and protections for more native species</t>
  </si>
  <si>
    <t>Offer rebates for batteries</t>
  </si>
  <si>
    <t>Because of the production and living methods of humans and the impact of the chemical industry on the environment.</t>
  </si>
  <si>
    <t>Implement new energy-saving standards and strengthen flood management and the construction of flood control facilities.</t>
  </si>
  <si>
    <t>Get rid of electric cars</t>
  </si>
  <si>
    <t>Increasingly visible extreme weather events changed my view.</t>
  </si>
  <si>
    <t>Provide subsidies for renewable energy installations, expand public transport networks, and promote waste - reduction education.</t>
  </si>
  <si>
    <t>It seems we are getting less rain.</t>
  </si>
  <si>
    <t>I don't think they are worth the money.</t>
  </si>
  <si>
    <t>Give more funding and educating publicly.</t>
  </si>
  <si>
    <t>destruction of native habitat, gas exploration</t>
  </si>
  <si>
    <t>no stamp duty or land tax for traditional owners who want to live on country</t>
  </si>
  <si>
    <t>I’m not sure it’s real anymore</t>
  </si>
  <si>
    <t>Fire risk with sagging lines</t>
  </si>
  <si>
    <t>I chose an electric heating appliance for its energy efficiency, lower carbon footprint especially with renewable electricity, and zero direct emissions unlike fossil-fuel heaters, aligning with sustainability goals to reduce environmental impact.</t>
  </si>
  <si>
    <t>Expand renewable energy access to cut fossil fuel use.Upgrade public transport to reduce emissions and encourage active commuting.Enhance waste management  to minimize landfill waste.Promote sustainable housing  to lower energy consumption.Protect ecosystems to boost carbon sequestration and biodiversity.These actions would reduce Victoria’s environmental impact, improve air quality, and inspire long-term sustainable habits, aligning with climate goals while enhancing community well-being.</t>
  </si>
  <si>
    <t>Help farmers with drought and no feed</t>
  </si>
  <si>
    <t>As the world changes, and people like Donald Trump are put in charge, I get more and more concerned for the climate. Especially when you have political leaders who don’t even believe in it.</t>
  </si>
  <si>
    <t>I would like to see the government investing in education on climate change. I don’t think enough people, especially in the older generations, know about climate change and it’s true effects.</t>
  </si>
  <si>
    <t>Climate change is a hoax ,just a cash grab like acid rain and the oil scare back in the day , no amount of taxes can change the weather.</t>
  </si>
  <si>
    <t>Get out of the paris agreement hoax</t>
  </si>
  <si>
    <t>pay better for using renewables such as putting energy back into the grid using solar</t>
  </si>
  <si>
    <t>The climate patterns across the world are changing!</t>
  </si>
  <si>
    <t>Better recycling facilities and putting money into companies that develp recycled goods!</t>
  </si>
  <si>
    <t>More parklands and farmer support</t>
  </si>
  <si>
    <t>I have gradually grown to accept the state of the world and invest less of my energy into worrying about what I know will likely not change. It makes me sad to think about the way my mindset has shifted but it is the unfortunate reality</t>
  </si>
  <si>
    <t>I would like to see them acknowledge the issue and actively encourage individual action even if it’s not their jurisdiction.</t>
  </si>
  <si>
    <t>The inaction of our government, and the shift of the US back to a Trump presidency. The biggest polluters in the world don't seem to care, so what hope do the rest of us have.</t>
  </si>
  <si>
    <t>Continue to invest in public transport initiatives to try to get fewer cars on our roads. Also, improve the levels of government high density housing</t>
  </si>
  <si>
    <t>More parks, gardens, green spaces, walking and cycling trails.</t>
  </si>
  <si>
    <t>Don’t worry about it too much</t>
  </si>
  <si>
    <t>Less time spent at work</t>
  </si>
  <si>
    <t>It may cause global warming</t>
  </si>
  <si>
    <t>Help more in plantation</t>
  </si>
  <si>
    <t>In recent years, extreme weather has occurred frequently in my city. The number of high-temperature days in summer has increased significantly, and heavy rain has caused severe urban flooding. At the same time, media reports on climate disaster events worldwide, such as deep forest fires, have made me deeply aware of the severity of climate change and completely changed my attitude towards it</t>
  </si>
  <si>
    <t>To assist the public in promoting renewable energy, increase investment and construction in renewable energy projects such as solar and wind energy, lower the cost threshold for the public to use renewable resource energy, and encourage more families to participate in sustainable living plans</t>
  </si>
  <si>
    <t>Clear evidence urgent climate impacts.</t>
  </si>
  <si>
    <t>The main reason is concern about the impact on local wildlife and natural landscape.</t>
  </si>
  <si>
    <t>Expand renewable access_x000D_
Enhance public transportation</t>
  </si>
  <si>
    <t>More information to younger adults</t>
  </si>
  <si>
    <t>Incentives for landlords to improve rental properties and bring in more solar panels and switch to gas. Also more urban gardens, education and resources to help people reduce waste and grow some of their own plants.</t>
  </si>
  <si>
    <t>Promote consumption</t>
  </si>
  <si>
    <t>We can’t do anything about it, there’s always other people contributing to it</t>
  </si>
  <si>
    <t>More campaign perhaps</t>
  </si>
  <si>
    <t>Weather patterns are becoming more erratic causing destruction of property and impacting livelihoods</t>
  </si>
  <si>
    <t>When I became a parent, I began to think more about the future. I realized that climate change would bring them incalculable negative impacts. Out of concern for my children's future life, I began to pay attention to climate change</t>
  </si>
  <si>
    <t>It is necessary to enhance the awareness of garbage classification, carry out comprehensive publicity and education activities on garbage classification, raise the public's environmental awareness, promote resource recycling, and encourage the public to actively participate in resource recycling</t>
  </si>
  <si>
    <t>Wind turbine are incredibly expensive and only return a small amount of energy - incredibly dependent on wind conditions - less reliable than solar</t>
  </si>
  <si>
    <t>Making sustainable alternatives less expensive and placing stricter policies on plastic and car use</t>
  </si>
  <si>
    <t>I have noticed the weather is changing dramatically</t>
  </si>
  <si>
    <t>Make it more affordable for people</t>
  </si>
  <si>
    <t>Bigger issues to worry about day to day</t>
  </si>
  <si>
    <t>I haven’t researched enough to make an informed decision</t>
  </si>
  <si>
    <t>The plumber supplying more information in regards to the choice</t>
  </si>
  <si>
    <t>Recommended by plumber</t>
  </si>
  <si>
    <t>Unsure, cost of these initiatives is probably too high to consider when there are more imminent challenges</t>
  </si>
  <si>
    <t>build more electric charging stations</t>
  </si>
  <si>
    <t>teach us more of the harms we could face with climate change</t>
  </si>
  <si>
    <t>Turbines have a shelf life and after they expire they still remain in place as I believe they're too expensive to 'fix' and it's cheaper to just build more - I feel it's harmful to the environment to build these structures with only a period of time they work for them just to sit there idle after they expire.... more material waste to the planet...</t>
  </si>
  <si>
    <t>Unsure exactly- I think solar power is the best way to go - least invasive so something to do with this...</t>
  </si>
  <si>
    <t>Plant more fruit trees for public</t>
  </si>
  <si>
    <t>They only last a few years and cannot be disposed of</t>
  </si>
  <si>
    <t>Less tax so they can afford better products</t>
  </si>
  <si>
    <t>Query on does their cost outweigh what they produce</t>
  </si>
  <si>
    <t>Price of the system</t>
  </si>
  <si>
    <t>Cheaper and I believe more efficient</t>
  </si>
  <si>
    <t>Have a well thought out plan about energy just as just closing off the coal and gasindustry without having a alternative</t>
  </si>
  <si>
    <t>The cost of living</t>
  </si>
  <si>
    <t>learned more relevant knowledge</t>
  </si>
  <si>
    <t>i think that it was less efienet so I need to see which is better</t>
  </si>
  <si>
    <t>i think dutton or albonesey needs to step up and make it cheaoer</t>
  </si>
  <si>
    <t>trump in the USA</t>
  </si>
  <si>
    <t>provide batteries and insulation for free for older Australiana</t>
  </si>
  <si>
    <t>More important things to worry about</t>
  </si>
  <si>
    <t>Reduce interest rates</t>
  </si>
  <si>
    <t>Encourage low-carbon travel.</t>
  </si>
  <si>
    <t>In relation to cost of living, healthcare issues and housing, it rates very low on my scale of issues to worry about.</t>
  </si>
  <si>
    <t>I don’t believe there is a good spot for something like that in my area.</t>
  </si>
  <si>
    <t>Honestly? Right now, nothing. They don’t spend the money they have wisely and I believe there are more urgent things than sustainability at the moment.</t>
  </si>
  <si>
    <t>lower cost of living</t>
  </si>
  <si>
    <t>Put solar in public housing</t>
  </si>
  <si>
    <t>More cheap homes</t>
  </si>
  <si>
    <t>Lots of conflict over gas supply</t>
  </si>
  <si>
    <t>Have no response - really need to educate myself more</t>
  </si>
  <si>
    <t>Reduce cost of living resulting in people being able to buy more sustainable products</t>
  </si>
  <si>
    <t>Because the thought of the planet becoming uninhabitable is terrifying</t>
  </si>
  <si>
    <t>More natural reserves</t>
  </si>
  <si>
    <t>Ive just had more pressing things to worry about</t>
  </si>
  <si>
    <t>If it was cheaper</t>
  </si>
  <si>
    <t>Charge more taxes for pointless projects</t>
  </si>
  <si>
    <t>There is no such thing as climate change.</t>
  </si>
  <si>
    <t>They take up too much room.</t>
  </si>
  <si>
    <t>Have classes in the local town halls in country towns and cities all over Victoria explaining all about sustainability. with phampletts, talking,, videos,etc..</t>
  </si>
  <si>
    <t>The main reason for the change in my attitude to climate change is seeing more frequent and severe natural disasters, like bushfires and floods, affecting real communities.</t>
  </si>
  <si>
    <t>I chose an electric appliance because it’s more energy-efficient, easier to install, and better for the environment compared to gas.</t>
  </si>
  <si>
    <t>I would like to see the State government implement stronger incentives and infrastructure support for sustainable living. This includes offering rebates or subsidies for solar panels, home battery systems, and energy-efficient appliances to make them more accessible to households of all income levels. Public transport should be more affordable, frequent, and better connected, especially in regional areas, to reduce reliance on private vehicles. I’d also like to see more investment in sustainable public housing and retrofitting existing buildings to improve energy efficiency.</t>
  </si>
  <si>
    <t>provide free information to take inaitiatives to live sustainable lives</t>
  </si>
  <si>
    <t>I live inland</t>
  </si>
  <si>
    <t>Provide more funding to assist in change over to more energy efficient devices</t>
  </si>
  <si>
    <t>The cost of constructing and maintaining the transmission lines</t>
  </si>
  <si>
    <t>The State Government and it's employees should live, and be seen to live, they same way as they expect the rest of the people to live</t>
  </si>
  <si>
    <t>Risk of drought</t>
  </si>
  <si>
    <t>Keep going</t>
  </si>
  <si>
    <t>It has gotten much worse</t>
  </si>
  <si>
    <t>I don't really have a opinion on them</t>
  </si>
  <si>
    <t>The frequency &amp; level of natural disasters and weather events, and the damage they cause and the loss of life that they cause</t>
  </si>
  <si>
    <t>I wanted to swap to electric as I have solar and its better for the environment, but I was also aware of rebates at the time to make the switch</t>
  </si>
  <si>
    <t>Keep the move towards renewables going. Keep encouraging the switch from gas. Maybe rebates on solar batteries (they may exist though, it's been awhile since I've looked)</t>
  </si>
  <si>
    <t>Teach more sustainability in educational settings.</t>
  </si>
  <si>
    <t>because it seems to be getting worse</t>
  </si>
  <si>
    <t>it doesn’t sound ethical as it seems</t>
  </si>
  <si>
    <t>taking serious action against climate change and renewable energy measures</t>
  </si>
  <si>
    <t>Floods,droughts,fires severe disasters</t>
  </si>
  <si>
    <t>No idea, never given it any thought</t>
  </si>
  <si>
    <t>-Fund more public transport in rural Victoria to get cars off the road, instead of sinking money into overpasses and more roads (more regular buses, bring back trains to Portland and other ultra-rural areas as well as increasing train frequency to ultra-rural areas, fare-free buses statewide to encourage public transport as opposed to cars, etc)_x000D_
-Subsidies to councils that implement things like community gardens to encourage home-grown produce, assisting in the cost of living crisis as well as taking power away from Coles and Woolies (preventing the price gouging issue)_x000D_
-More transparency with what the government is doing with the recycling we put out- where does it go, what does it get turned into, how can we be sure it isn't just being dumped in landfills etc</t>
  </si>
  <si>
    <t>It’s just getting worse and worse as we keep developing</t>
  </si>
  <si>
    <t>Proving education on actually how to do it. I think a lot of people are interested but don’t know how</t>
  </si>
  <si>
    <t>better recycling/garbage incentives</t>
  </si>
  <si>
    <t>Climate change is a global issue only getting worse. With trump re elected in the USA the rest of the world, including us, need to step up our game.</t>
  </si>
  <si>
    <t>A change in energy production</t>
  </si>
  <si>
    <t>The heat</t>
  </si>
  <si>
    <t>It’s always used as an excuse to raise taxes and to control our movements</t>
  </si>
  <si>
    <t>Because it causes more destruction of wildlife and natural habitats than coal and petroleum. The mining of cobalt to build these infrastructures also raises some serious environmental and ethical concerns.</t>
  </si>
  <si>
    <t>My personal opinion is that natural gas and petroleum is still the most efficient solution and going electric is disingenuous as the batteries and production methods all have limited lifespans and no way to be recycled thus raising the real question on which practice is more sustainable.</t>
  </si>
  <si>
    <t>getting more worried as climate change becomes worse</t>
  </si>
  <si>
    <t>not enough space and would make area look worse</t>
  </si>
  <si>
    <t>make it easier and more affordable to support sustainable causes</t>
  </si>
  <si>
    <t>ozone layer is depleting</t>
  </si>
  <si>
    <t>i dont know</t>
  </si>
  <si>
    <t>Pay us money to help us live that way</t>
  </si>
  <si>
    <t>The reason for why i don’t support this is because of the expenses</t>
  </si>
  <si>
    <t>Make a new sick pay guarantee for people who can’t work due to being sick</t>
  </si>
  <si>
    <t>I have seen more and more effects of climate change as natural disasters become more frequent and intense as well as unpredictable weather patterns around the world</t>
  </si>
  <si>
    <t>More government initiatives and programs like better recycling and subsidised rooftop solar/alternatives to gas</t>
  </si>
  <si>
    <t>It feels like nobody is listening to people that have legitimate concerns and evidence about the health of our planet.</t>
  </si>
  <si>
    <t>Pushing for renewable energy, mainly, would really help.</t>
  </si>
  <si>
    <t>Renewables are not capable of powering the nation</t>
  </si>
  <si>
    <t>Ugly, waste of money</t>
  </si>
  <si>
    <t>Stop taxing everything and anything!</t>
  </si>
  <si>
    <t>Firstly fix the cost of living you will take alot of stress of everyone and we will have more flexibility to pay attention to the things we do in terms of our attention to keeping the enivorment green</t>
  </si>
  <si>
    <t>Provide more information on how to do it to every household.</t>
  </si>
  <si>
    <t>The weather is getting warmer and warmer every year and Australians do not seem to be concerned about it and do not change anything about their lifestyles to protect the planet. We need more education on how to protect this earth</t>
  </si>
  <si>
    <t>Educate us on how we can do this in our everyday lives, I feel as though i see nothing on ads or the TV about climate change and I hear nothing about preventing climate change and becoming more eco friendly. We need more marketing</t>
  </si>
  <si>
    <t>Rooftop solar is fine, too many batteries are being made that can not be reconditioned once used. This is going to cause large environmental impact in the future when disposing useless batteries. The rare earths used in the batteries is compromised and unlikely to be used again.</t>
  </si>
  <si>
    <t>Stop convincing everyone "zero emissions" is environmentally friendly. The cost of producing, delivering, charging, and disposing of electric vehicles and other zero emissions technology is very large and this is never talked about. It has been shown by major Japanese car manufacturers that hybrid and hydrogen are a better sustainable future.</t>
  </si>
  <si>
    <t>i don't hear much about it</t>
  </si>
  <si>
    <t>With trump's re-election in the USA, that means everyone else around the world including us will need to step up to fix this, because one of the world's largest contributors won't.</t>
  </si>
  <si>
    <t>I would like to see the government to encourage energy companies to go green.</t>
  </si>
  <si>
    <t>I am concerned for future generations as severe weather changes are being more frequent</t>
  </si>
  <si>
    <t>The state government to listen and take action when people have told them of their concerns</t>
  </si>
  <si>
    <t>Some benefit schemes to promote and guideline on how to do it.</t>
  </si>
  <si>
    <t>I don't believe we should rely on renewable energy only.</t>
  </si>
  <si>
    <t>Stop trying to hove renewable energy down our throats and continue with natural gas.</t>
  </si>
  <si>
    <t>Put more schemes into place similar to the Victorian container scheme. Although they don't all have to offer money but putting more clothing/household objects bins around town would be more useful</t>
  </si>
  <si>
    <t>I have become educated on the issue</t>
  </si>
  <si>
    <t>Reduce plastic</t>
  </si>
  <si>
    <t>because extreme weather events occur more frequently nowadays.</t>
  </si>
  <si>
    <t>It is hoped that the government can reduce the price of sustainable products and provide electricity subsidies to every household.</t>
  </si>
  <si>
    <t>Does not make a difference in electric prices</t>
  </si>
  <si>
    <t>Reduce electricity and food costs</t>
  </si>
  <si>
    <t>more parks should be made in urban areas</t>
  </si>
  <si>
    <t>Wind turbines provide a disturbance to wildlife, particularly birds. Many people in the suburb of Malvern would not be interested in seeing dead bird carcasses on the ground in and around turbines, and there is no space for such structures where I am locally</t>
  </si>
  <si>
    <t>I’m environmentally conscious about minimising my usage of gas. Given our electricity is majorly solar generated, an electric system is more sustainable, and does the job well</t>
  </si>
  <si>
    <t>I would like to see the government imploy further subsidies toward implementing sustainable tactics in home to make it easier for financially burdened homes to implement</t>
  </si>
  <si>
    <t>Summer temperatures in our hometown are significantly higher than in the past, with more consecutive hot days and a significant increase in the length and frequency of air conditioning use.</t>
  </si>
  <si>
    <t>Electric heating is relatively clean and environmentally friendly, and does not produce pollutants such as smoke and exhaust gases during use.</t>
  </si>
  <si>
    <t>Promoting clean energy, encouraging green travel and enhancing waste separation and recycling</t>
  </si>
  <si>
    <t>Don’t really know to much  about it’s</t>
  </si>
  <si>
    <t>Research reports from overseas show it damages the marine life ecosystem. We also have migratory whales where I live</t>
  </si>
  <si>
    <t>I got a heat pump hot water system</t>
  </si>
  <si>
    <t>Let the indigenous do more burn offs they know more than the dse ever will</t>
  </si>
  <si>
    <t>The social media bring me a lot of info about the world climate situation</t>
  </si>
  <si>
    <t>Yes, I would love it, I really think that a vegan diet could help a lot with the climate changes</t>
  </si>
  <si>
    <t>They need to be replaced to regularly.</t>
  </si>
  <si>
    <t>I would like to see them invest in assistance for farmers and have a plan moving forward for water supply.</t>
  </si>
  <si>
    <t>Solar roadways!</t>
  </si>
  <si>
    <t>Nothing seems to be done about it, yet the science is very clear.</t>
  </si>
  <si>
    <t>The amount of specs taken up can be too large.</t>
  </si>
  <si>
    <t>State has a responsibility to help reduce pollution and keep the towns clean.</t>
  </si>
  <si>
    <t>The massive increase in abnormal weather events around the globe</t>
  </si>
  <si>
    <t>Increase ease of access in everyday people being able to become more eco friendly._x000D_
allowing homes in more urban zones to allow chickens for eggs, assisting with the set up of chickens and starting small backyard / urban farms</t>
  </si>
  <si>
    <t>Bring in a soft plastics bin</t>
  </si>
  <si>
    <t>solar battery rebates</t>
  </si>
  <si>
    <t>provide more information and help</t>
  </si>
  <si>
    <t>Government inaction</t>
  </si>
  <si>
    <t>Make renewable energy more accessible, stop funding coal and gas plants.  Education on sustainability.</t>
  </si>
  <si>
    <t>Not sure.  For instance, while there are some new rules (new houses to be all-electric) and some subsidies available to convert from gas to electric, such initiatives don't really benefit renters.  Landlords already have been landed with extra expenses for investment properties, so have no real incentive to improve things and lower costs for their renters.</t>
  </si>
  <si>
    <t>The environment has been damaged</t>
  </si>
  <si>
    <t>Vigorously advocate for ec0-conscious product choices</t>
  </si>
  <si>
    <t>Expand Renewable Energy Support</t>
  </si>
  <si>
    <t>Because I believe it’s an unnecessary waste of money</t>
  </si>
  <si>
    <t>Drop the prices</t>
  </si>
  <si>
    <t>Efficiency &amp; C:ances heat up quickly, providing instant warmth.</t>
  </si>
  <si>
    <t>Freeze or Reduce Fares: Make public transport more affordable by capping daily/weekly fares.</t>
  </si>
  <si>
    <t>Cars and transport</t>
  </si>
  <si>
    <t>Too noisy and big and don’t suit the area</t>
  </si>
  <si>
    <t>Have pop up info talks for people of the public</t>
  </si>
  <si>
    <t>I have just begun to learn more about it and it’s impacts</t>
  </si>
  <si>
    <t>More recycling centres. More containers be taken for 10c</t>
  </si>
  <si>
    <t>The decline in the cost of renewable energy technologies, such as solar and wind energy, has made it more economically feasible for Australia to shift to clean energy</t>
  </si>
  <si>
    <t>Air conditioners, warm air fans and other electrical appliances can start heating within a few minutes after being powered on, without the need to wait for the preheating time of traditional heating systems, making them suitable for temporary heating needs</t>
  </si>
  <si>
    <t>Reduce landfill and promote the circular economy, such as strengthening the recycling system</t>
  </si>
  <si>
    <t>I'm very worried about the weather and I'm also more afraid of bad weather</t>
  </si>
  <si>
    <t>Because gas doesn't feel safe to me.</t>
  </si>
  <si>
    <t>It's safer than gas.</t>
  </si>
  <si>
    <t>Helping and serving people better</t>
  </si>
  <si>
    <t>Stop raising prices of food and fuel</t>
  </si>
  <si>
    <t>its effecting me an my family as the worlds getting more harder to live in due to infaltion an climate change</t>
  </si>
  <si>
    <t>chanege the cost in living an hosuing make it more affordable</t>
  </si>
  <si>
    <t>Industrial development</t>
  </si>
  <si>
    <t>Environmental concerns. Electric heating produces fewer greenhouse gas emissions compared to gas, which is better for combating climate change. So the desire to reduce my carbon footprint influenced me.</t>
  </si>
  <si>
    <t>Safety factors. Gas heating has risks like gas leaks which can cause explosions or carbon monoxide poisoning. Electric heating seems safer in this regard, so that's why I chose it.</t>
  </si>
  <si>
    <t>Ease of installation.</t>
  </si>
  <si>
    <t>comprehensive recycling programs for hard - to - recycle items</t>
  </si>
  <si>
    <t>Effects everyone but there’s not much one person can do</t>
  </si>
  <si>
    <t>Do not make the bin schedule every second week (it does not work)</t>
  </si>
  <si>
    <t>Frequent extreme weather, felt personal threat.</t>
  </si>
  <si>
    <t>Energy-saving, easy to use.</t>
  </si>
  <si>
    <t>Subsidize solar, promote eco education.</t>
  </si>
  <si>
    <t>More extreme weather, crisis feels closer.</t>
  </si>
  <si>
    <t>More energy-efficient</t>
  </si>
  <si>
    <t>Increase solar rebates, lower install cost.</t>
  </si>
  <si>
    <t>Experienced floods, realized the impact.</t>
  </si>
  <si>
    <t>Easy to use</t>
  </si>
  <si>
    <t>Promote public transport, cut car use.</t>
  </si>
  <si>
    <t>Care more after child was born.</t>
  </si>
  <si>
    <t>No gas line needed</t>
  </si>
  <si>
    <t>Encourage recycling, build facilities.</t>
  </si>
  <si>
    <t>Saw data, changed my view.</t>
  </si>
  <si>
    <t>Lower carbon emissions</t>
  </si>
  <si>
    <t>Boost eco education, raise awareness.</t>
  </si>
  <si>
    <t>Climate raised living costs.</t>
  </si>
  <si>
    <t>Safer and reliable</t>
  </si>
  <si>
    <t>Raise efficiency standards, cut energy use.</t>
  </si>
  <si>
    <t>Friend’s activism inspired me.</t>
  </si>
  <si>
    <t>Government rebates available</t>
  </si>
  <si>
    <t>Support local food, reduce food miles.</t>
  </si>
  <si>
    <t>Documentary changed my view.</t>
  </si>
  <si>
    <t>Electric bills manageable</t>
  </si>
  <si>
    <t>Subsidize electric car purchases.</t>
  </si>
  <si>
    <t>Learned warming consequences.</t>
  </si>
  <si>
    <t>Faster to install</t>
  </si>
  <si>
    <t>Enforce green building policies.</t>
  </si>
  <si>
    <t>Saw damage while traveling.</t>
  </si>
  <si>
    <t>Supports renewable energy</t>
  </si>
  <si>
    <t>Launch urban greening, add green spaces.</t>
  </si>
  <si>
    <t>Because the “climate crisis” is a hoax. It is really about the transfer your wealth to the oligarchs. The is no evidence of the sea rising, there is no evidence of the ice at the poles melting (in fact the ice caps are at there big. We do need to conserve but climate change is a load of bullshit</t>
  </si>
  <si>
    <t>Because the climate crisis is bullshit.</t>
  </si>
  <si>
    <t>Nothing, there is already to much government in our lives. How about the government stick to the basics and stop funding sustainability as it is bullshit.</t>
  </si>
  <si>
    <t>More trains in rural areas and better public transportation to reduce emissions caused by motor vehicles</t>
  </si>
  <si>
    <t>Increased season length and increased severity and frequency of natural disasters</t>
  </si>
  <si>
    <t>Make it cheaper to switch to renewables</t>
  </si>
  <si>
    <t>I feel we aren't doing enough to cause a slowdown in climate change and don't see a way forward to make a massive change without a really large amount of investment from all world governments as well as changing the way we all live to be more sustainable.</t>
  </si>
  <si>
    <t>I chose to move from a small gas storage hot water service to a continuous flow unit as we were always running out of hot water due to when and how we use hot water in our household. We were going to have the same issue with other storage type systems, so I opted for a continuous flow natural gas system and it has been the best thing I have done at my house apart from installing solar to reduce our grid power usage.</t>
  </si>
  <si>
    <t>Continuous hot water on demand, as well as the ability to use wall controllers to adjust the water temperature in real time at the time of use so we don't need to mix cold water with the hot and only heating the water to the temperature we need. Also the auto bath fill temperature and cutoff on the Rinnai system I chose makes setting the bath for our daughter really easy!</t>
  </si>
  <si>
    <t>- Roadside collection of soft plastics, PVC and other hard plastics, plastic toys, toolboxes, storage tubs, etc._x000D_
- More battery or energy storage distributed around the state, such as small battery banks located along streets or areas of towns to make the grid more stable under demand or in times of grid instability like when the storms destroyed the HV towers a couple of years ago. Charging these through the middle of the day off everyone's solar systems is a no brainer.</t>
  </si>
  <si>
    <t>no change in attitude the science is politicized and not accurate and not real debate on the issue</t>
  </si>
  <si>
    <t>inefficient and a con. they cost more to run than they produce also have more environmental impact when decommissioned</t>
  </si>
  <si>
    <t>reduce debt and be fiscally responsible, stop cfa tax</t>
  </si>
  <si>
    <t>The drought we have had in Victoria and the floods that have occurred in queensland</t>
  </si>
  <si>
    <t>Support the farmers</t>
  </si>
  <si>
    <t>Provide good incentives and rebate for people to do so. The current rebate isn’t enough to make it worthwhile. Or reduce/abolish the ridiculous taxes that only victorians pay.</t>
  </si>
  <si>
    <t>Cost to me</t>
  </si>
  <si>
    <t>the way weather is changing and after rain the flooing situation occurs frequently. Less fruitfull crops and changing seasons is the major attitude to climate change.</t>
  </si>
  <si>
    <t>make people aware about climate change specially students and make some lucrative schemes.</t>
  </si>
  <si>
    <t>It has .ade me much more aware on how it is going to impact us in the fiture</t>
  </si>
  <si>
    <t>Keeping to educate on how to navigate through the many different ways to live more sustainably</t>
  </si>
  <si>
    <t>the solar system will go its own way regardless</t>
  </si>
  <si>
    <t>we have enough already, and they look ugly</t>
  </si>
  <si>
    <t>No idea, they will do what they want to do regardless of what we think</t>
  </si>
  <si>
    <t>Actually they are good</t>
  </si>
  <si>
    <t>Free installation of electric heating and cooling and maybe ovens</t>
  </si>
  <si>
    <t>Wind turbines will not address the changes to the climate. Any or all changes are caused by Mother Nature and have been occurring for centuries</t>
  </si>
  <si>
    <t>Unsure what to offer</t>
  </si>
  <si>
    <t>The lower installation costs</t>
  </si>
  <si>
    <t>Easy of use</t>
  </si>
  <si>
    <t>Strong heating performance</t>
  </si>
  <si>
    <t>Provide more professional advicers</t>
  </si>
  <si>
    <t>There is not enough vacant land to support that</t>
  </si>
  <si>
    <t>I really don’t know the answer to that.I find things are moving quicker than they used to, is this due to climate change,technology  _x000D_
Or what</t>
  </si>
  <si>
    <t>Cheaper housing so we can afford sustainable options</t>
  </si>
  <si>
    <t>We can’t fix it anymore</t>
  </si>
  <si>
    <t>The only way to get the best of the worst is to get the most out of it</t>
  </si>
  <si>
    <t>More housing</t>
  </si>
  <si>
    <t>Because it is not being taken seriously by governments.</t>
  </si>
  <si>
    <t>Have fewer people moving to Victoria.</t>
  </si>
  <si>
    <t>Implement Fogo bins across everywhere in Victoria</t>
  </si>
  <si>
    <t>Because of the things i've heard about once they die they are just left and cant be used anymore</t>
  </si>
  <si>
    <t>Give better information and easier ways to do it while living in this economy</t>
  </si>
  <si>
    <t>Provide more instructions for people</t>
  </si>
  <si>
    <t>The harm done on animals and the dangers for future generations</t>
  </si>
  <si>
    <t>Plant more community gardens, reduce electricity bills</t>
  </si>
  <si>
    <t>The old one broke and the government had a rebate available to make a new one cheaper</t>
  </si>
  <si>
    <t>Can’t really think of anything</t>
  </si>
  <si>
    <t>using more tank water and helping farmers live more sustainably</t>
  </si>
  <si>
    <t>Not currently</t>
  </si>
  <si>
    <t>We are seeing more extremes in our weather patterns</t>
  </si>
  <si>
    <t>Provide more incentives to replace gas appliance use in households for heating and cooking</t>
  </si>
  <si>
    <t>I don’t know anything about it</t>
  </si>
  <si>
    <t>Not sure - anything they can</t>
  </si>
  <si>
    <t>Continue to invest in projects that offers environmental benefits, such as less use of fossil fuels. Public transport would be a good start.</t>
  </si>
  <si>
    <t>Na</t>
  </si>
  <si>
    <t>Droughts extending into winter and not receiving enough rain for our climate which is usually very wet and cold</t>
  </si>
  <si>
    <t>I do support, I do not support solar farms which take up valuable farming area</t>
  </si>
  <si>
    <t>Provide assistance with changing to alternatives</t>
  </si>
  <si>
    <t>Visually unattractive and take away natural land</t>
  </si>
  <si>
    <t>Cheaper electricity and an instantaneous option.</t>
  </si>
  <si>
    <t>Instantaneous option.</t>
  </si>
  <si>
    <t>I have never believed it as it has all happened many times over millions of years</t>
  </si>
  <si>
    <t>They are a blight on the landscape, the catch fire and break they kill birds they are unsightly</t>
  </si>
  <si>
    <t>Just fix the roads and take back the farm land littered with solar panels. Their reflection everywhere would be heating the atmosphere not climate change</t>
  </si>
  <si>
    <t>Not enough is being done fast enough.</t>
  </si>
  <si>
    <t>Find more ways to use waste plastic. Encourage  or legislate  for less plastic use.</t>
  </si>
  <si>
    <t>Stop wasting money on things that have no effect on helping people live.</t>
  </si>
  <si>
    <t>I do not want it close to my home</t>
  </si>
  <si>
    <t>I do not have any suggestions</t>
  </si>
  <si>
    <t>Unfortunately, there is a loud voice trying to convince us that there is nothing to worry about._x000D_
mining industry has too much sway in our political decisions._x000D_
people are wilfully ignorant and uneducated on the issue/</t>
  </si>
  <si>
    <t>Cost overall, electric was not a viable option, but we did switch to instant hot water, we have noticed a drop in gas consumption.</t>
  </si>
  <si>
    <t>Honestly, I dont know how to tackle peoples apathy</t>
  </si>
  <si>
    <t>Provide more public facilities services and equipment</t>
  </si>
  <si>
    <t>Damage to ocean floor and disturbing native migrating birds</t>
  </si>
  <si>
    <t>Encourage people to grow own vegetables and fruit with education on how to make and use compost to reduce rubbish going into land fill</t>
  </si>
  <si>
    <t>Offer help that people can afford</t>
  </si>
  <si>
    <t>Seeing more news about the effects of climate change</t>
  </si>
  <si>
    <t>Make recycling easier and more popular</t>
  </si>
  <si>
    <t>Giving solar panels and electric options in our homes and communities.</t>
  </si>
  <si>
    <t>People like Trump getting elected and removing all the progress that has been made and increasing support for things that worsen climate change.</t>
  </si>
  <si>
    <t>More incentives to move to renewables... especially for people stuck in rentals.</t>
  </si>
  <si>
    <t>Probably be constructed on land that could be better used...eg to produce food</t>
  </si>
  <si>
    <t>Encourage growing their own food</t>
  </si>
  <si>
    <t>Listen to the community</t>
  </si>
  <si>
    <t>make sustainable items cheaper</t>
  </si>
  <si>
    <t>Cutting Edge of Extreme Climate Events</t>
  </si>
  <si>
    <t>Electric heaters can be flexibly moved and switched on as required</t>
  </si>
  <si>
    <t>Gas heating costs less to run than electric heating</t>
  </si>
  <si>
    <t>Can directly use solar power to generate electricity, reducing electricity costs</t>
  </si>
  <si>
    <t>Renewable energy subsidies and home energy storage incentives could be expanded</t>
  </si>
  <si>
    <t>Reduce vehicle exhaust emissions and sort garbage for disposal</t>
  </si>
  <si>
    <t>Low-carbon, environmentally friendly and energy-saving</t>
  </si>
  <si>
    <t>Build more parks</t>
  </si>
  <si>
    <t>expending education and awareness programs</t>
  </si>
  <si>
    <t>Climate change is more obvious and has a greater impact on life</t>
  </si>
  <si>
    <t>Higher efficiency and more convenient to use</t>
  </si>
  <si>
    <t>Actively promote a healthier lifestyle</t>
  </si>
  <si>
    <t>More important issues presently as many are suffering a cost of living crisis and need to be assisted just to live</t>
  </si>
  <si>
    <t>In a country like ours I feel there are better options to place wind turbines if we must have them. Also the use of other options eg nuclear may be a better choice</t>
  </si>
  <si>
    <t>Lower the cost of installing and conduct seminars to educate all about sustainability</t>
  </si>
  <si>
    <t>This is a sustainable energy source, more environmentally friendly and capable of protecting the environment.</t>
  </si>
  <si>
    <t>Encourage the development of renewable energy. Increasing subsidies or tax incentives for households and businesses to install solar panels, wind turbines, and energy-saving technologies can promote the widespread application of renewable energy.</t>
  </si>
  <si>
    <t>In the past year, the rising temperatures in Australia have increased the risk of wildfires, and severe weather has occurred in some regions.</t>
  </si>
  <si>
    <t>For energy transition and green industry support, optimization of public transportation, subsidies for electric vehicles and infrastructure investment</t>
  </si>
  <si>
    <t>Extreme weather events like bushfires and droughts I’ve witnessed firsthand made me realize climate change is urgent.</t>
  </si>
  <si>
    <t>Lower running costs and environmental benefits of electric systems over gas would influence me.</t>
  </si>
  <si>
    <t>Reliability during power outages and faster heating compared to electric options mattered to me.</t>
  </si>
  <si>
    <t>Lower long term costs and eco friendliness—electric heating is greener than gas for my home.</t>
  </si>
  <si>
    <t>Offer subsidies for solar panels and electric vehicles to encourage sustainable choices.</t>
  </si>
  <si>
    <t>Educational classes for all ages</t>
  </si>
  <si>
    <t>With the advent of Trump who is actively trying to undo any effort to combat climate change , it has just become a much more dangerous thing to do</t>
  </si>
  <si>
    <t>I live in an over 55s village and they arranged all electric and upgraded hot water system to more environmentally suited one.  We do not choose.  Same with the electricity provider</t>
  </si>
  <si>
    <t>I can only hope they do all they can to make a full transition to renewables as soon as possible.  They must not let the fossil fuel industry and the gas lobby derail them.  This must be their primary concern</t>
  </si>
  <si>
    <t>learnt more about the impacts</t>
  </si>
  <si>
    <t>use more recycled materials</t>
  </si>
  <si>
    <t>The bushfires in recent years really opened my eyes to how serious its become.</t>
  </si>
  <si>
    <t>Offer more rebates for energy efficient appliances and home upgrades.</t>
  </si>
  <si>
    <t>i have seen more about it and have gained more knowledge</t>
  </si>
  <si>
    <t>have easily obtainable information and ways to improve what we are already doing</t>
  </si>
  <si>
    <t>The rising cost of food and energy made me see how climate affects everything.</t>
  </si>
  <si>
    <t>Help fund community gardens and composting programs across suburbs.</t>
  </si>
  <si>
    <t>Seeing how floods have destroyed town made me realise its not just talk anymore.</t>
  </si>
  <si>
    <t>Educate people more about practical ways to reduce waste at home.</t>
  </si>
  <si>
    <t>Hearing stories from indigenous communities made me understand how long this has been happening.</t>
  </si>
  <si>
    <t>Support local food growers and market to cut down on food miles.</t>
  </si>
  <si>
    <t>Bushfires got really bad last year.</t>
  </si>
  <si>
    <t>Make public transport cheaper and more frequent.</t>
  </si>
  <si>
    <t>News about melting ice was shocking.</t>
  </si>
  <si>
    <t>Wanted to lower energy bills over time.</t>
  </si>
  <si>
    <t>Installation cost was lower.</t>
  </si>
  <si>
    <t>Offer free recycling bins to every home.</t>
  </si>
  <si>
    <t>Heatwave recently was too much.</t>
  </si>
  <si>
    <t>Provide compost bins to households.</t>
  </si>
  <si>
    <t>Flooding in the area felt serious.</t>
  </si>
  <si>
    <t>Give rebates for electric bikes and scooters.</t>
  </si>
  <si>
    <t>Floods in Queensland looked scary.</t>
  </si>
  <si>
    <t>Set strong targets for cutting emissions.</t>
  </si>
  <si>
    <t>Learning more about the environment at uni.</t>
  </si>
  <si>
    <t>Ban single-use plastic across all stores.</t>
  </si>
  <si>
    <t>Set up refill stations for cleaning products.</t>
  </si>
  <si>
    <t>To encourage a more sustainable lifestyle in Victoria, the State government could focus on a few key areas: promoting a circular economy, investing in public transport and alternative energy sources, and providing incentives for energy-efficient practices</t>
  </si>
  <si>
    <t>Weather feels way more extreme.</t>
  </si>
  <si>
    <t>Run ads showing easy eco friendly habits.</t>
  </si>
  <si>
    <t>Nature seems to be pushing back.</t>
  </si>
  <si>
    <t>Make all new buildings meet green standards.</t>
  </si>
  <si>
    <t>Started recycling more often.</t>
  </si>
  <si>
    <t>Increase tree planting in city areas.</t>
  </si>
  <si>
    <t>Build more green rooftop and walls.</t>
  </si>
  <si>
    <t>The lack of action by our government (in fact they have gone backwards by continuing to fund gas projects) and the return of Trump</t>
  </si>
  <si>
    <t>It’s a bit late now, but a big chunk of the money spent on major road projects should have been spent on improving the public transport network. Also, plan their new housing developments better. In most new neighbourhoods, the trees planted won’t provide shade for 10+ years</t>
  </si>
  <si>
    <t>Benefits for making the changes needed</t>
  </si>
  <si>
    <t>do not follow this at all part of everyday/year occurance</t>
  </si>
  <si>
    <t>this is a rural community not working in this area</t>
  </si>
  <si>
    <t>nothing that I can think of</t>
  </si>
  <si>
    <t>erratic weather and rain</t>
  </si>
  <si>
    <t>provide better incentives</t>
  </si>
  <si>
    <t>Because it happens and I can't control it there is no point in worrying</t>
  </si>
  <si>
    <t>Because it was easier to look after then gas</t>
  </si>
  <si>
    <t>Cheaper green energy costs</t>
  </si>
  <si>
    <t>I am getting too old to worry about it.</t>
  </si>
  <si>
    <t>Make it easier to recycle_x000D_
Stop allowing energy companies to hike prices_x000D_
Buy back energy companies or force them to maximum prices _x000D_
Adopt international green waste management systems and own them</t>
  </si>
  <si>
    <t>Less action being done than I expected.</t>
  </si>
  <si>
    <t>Provide more incentives to convince others to live more sustainably. Support a shift to a more sustainable life.</t>
  </si>
  <si>
    <t>I believe climate change is getting worse by the day and it’s time to make a change</t>
  </si>
  <si>
    <t>Change the cost of living and make the prices of eco friendly things cheaper.</t>
  </si>
  <si>
    <t>Because of the increasing research and warnings regarding climate change and how we’ll all suffer if we don’t do anything to help change it</t>
  </si>
  <si>
    <t>Solar power initiatives both residentially and solar farms. Hydro power. Wind power and wind farms. More ways to recycle things</t>
  </si>
  <si>
    <t>Extreme weather</t>
  </si>
  <si>
    <t>Takes farmland out of circulation</t>
  </si>
  <si>
    <t>Improve recycling</t>
  </si>
  <si>
    <t>Nothing seems to be changing</t>
  </si>
  <si>
    <t>Fire damage and other impacts</t>
  </si>
  <si>
    <t>Just do something for a change</t>
  </si>
  <si>
    <t>Not much progress seems to being made, due to the push back from people like Donald Trump. Progress is made, but is not allowed to be implemented.</t>
  </si>
  <si>
    <t>More renewable energy. Housing must be properly insulated to lower heating/cooling costs.</t>
  </si>
  <si>
    <t>Gaining a deeper understanding of knowledge around the immediate impact it is causing</t>
  </si>
  <si>
    <t>more accessible and affordable living by investing in renewable energy incentives</t>
  </si>
  <si>
    <t>More pollution</t>
  </si>
  <si>
    <t>Because of the drought in the bottom Australia and the extreme floods up the north of Australia</t>
  </si>
  <si>
    <t>Put in more money</t>
  </si>
  <si>
    <t>Because I saw the effects myself just this summer gone how hot it was and that it stayed hotter for longer.</t>
  </si>
  <si>
    <t>Put out more knowledge worded in a simple way to spread awareness without everything being complicated and confusing</t>
  </si>
  <si>
    <t>every year the weather gets more erratic. Summer is hotter, winter is colder, it floods more and more each year</t>
  </si>
  <si>
    <t>provide more urban green spaces</t>
  </si>
  <si>
    <t>More education about sustainability as i only really learnt about it in school</t>
  </si>
  <si>
    <t>More access to recourse on how to be sustainable and grants for composting</t>
  </si>
  <si>
    <t>I chose an electric appliance for its energy efficiency and lower environmental impact.</t>
  </si>
  <si>
    <t>The state government should promote recycling, invest in renewable energy, and offer incentives for sustainable practices.</t>
  </si>
  <si>
    <t>I became less concerned about climate change due to lack of immediate impact on my life.</t>
  </si>
  <si>
    <t>I chose an electric water heater for its safety, energy efficiency, and lower maintenance costs.</t>
  </si>
  <si>
    <t>I opted for a gas water heater due to its cost-effectiveness and instant hot water supply.</t>
  </si>
  <si>
    <t>I chose electrical appliances for their energy efficiency and environmental benefits.</t>
  </si>
  <si>
    <t>Implement policies that encourage recycling, renewable energy use, and sustainable transportation.</t>
  </si>
  <si>
    <t>Because I believe they are useless</t>
  </si>
  <si>
    <t>Not cost effective</t>
  </si>
  <si>
    <t>Focus on electric vehicles.</t>
  </si>
  <si>
    <t>Bring cost of living down</t>
  </si>
  <si>
    <t>Make known how to find information on this subject.</t>
  </si>
  <si>
    <t>Fund solar panels for housing</t>
  </si>
  <si>
    <t>Carbon emissions</t>
  </si>
  <si>
    <t>Free solar panels</t>
  </si>
  <si>
    <t>Needed a new one and government incentives</t>
  </si>
  <si>
    <t>More financial support</t>
  </si>
  <si>
    <t>I selected an electric hot water system for its safety, efficiency, and ease of installation.</t>
  </si>
  <si>
    <t>Provide incentives for recycling and sustainable home improvements to reduce environmental impact.</t>
  </si>
  <si>
    <t>Batteries are dangerous, fires can start.</t>
  </si>
  <si>
    <t>A financial incentive form Government</t>
  </si>
  <si>
    <t>A financial incentive from the government.</t>
  </si>
  <si>
    <t>We had a gas wall unit, so it was easier to replace with another gas heating wall unit.</t>
  </si>
  <si>
    <t>Financial incentives</t>
  </si>
  <si>
    <t>Easy to understand information on living more sustainably</t>
  </si>
  <si>
    <t>I chose an electric hot water system for its energy efficiency and environmental benefits.</t>
  </si>
  <si>
    <t>I'd like the government to offer more incentives for renewable energy and sustainable practices.</t>
  </si>
  <si>
    <t>We are living the change.</t>
  </si>
  <si>
    <t>If the product was cheaper.</t>
  </si>
  <si>
    <t>It was nstant hot water nd the connections were all there and therefore cheaper than replacing with electric.</t>
  </si>
  <si>
    <t>More trees in urban areas. Verge gardens in towns.  Cheaper change to solar and away from gas usage.</t>
  </si>
  <si>
    <t>My main colours of concern is the fact that a lot of people are becoming sceptical and they don’t care or they don’t believe that there is a problem with our climate and they won’t listen to reason and so it irritates me</t>
  </si>
  <si>
    <t>Blackmore native trees and stop minimising and concreting townships that don’t need to have those types of areas</t>
  </si>
  <si>
    <t>The Victorian State government could give more funding to build community and urban gardens.</t>
  </si>
  <si>
    <t>Make it cheaper to be sustainable</t>
  </si>
  <si>
    <t>Because more people don’t care about the climate and environment</t>
  </si>
  <si>
    <t>Make the house pricing lower and with lower interest rates</t>
  </si>
  <si>
    <t>Want to do better for the planet.</t>
  </si>
  <si>
    <t>Help upgrade old homes to be energy efficient.</t>
  </si>
  <si>
    <t>Hotter than usual, even in winter.</t>
  </si>
  <si>
    <t>Promote clothes repair workshops.</t>
  </si>
  <si>
    <t>Due to the impact of drought, the prices of agricultural food have risen significantly</t>
  </si>
  <si>
    <t>Build more public charging stations for electric vehicles</t>
  </si>
  <si>
    <t>Deforestation are becoming more evident in images and news stories.</t>
  </si>
  <si>
    <t>Concerned they could affect local wildlife.</t>
  </si>
  <si>
    <t>Wanted a more energy efficient option.</t>
  </si>
  <si>
    <t>More reliable during power outages.</t>
  </si>
  <si>
    <t>Wanted somethings low maintenance.</t>
  </si>
  <si>
    <t>Offer financial support in using energy efficient appliances.</t>
  </si>
  <si>
    <t>Because of more frequent extreme weather events.</t>
  </si>
  <si>
    <t>Provide rebates for switching to low energy options.</t>
  </si>
  <si>
    <t>I don’t see it being an issue</t>
  </si>
  <si>
    <t>Improve current recycling facilities.</t>
  </si>
  <si>
    <t>Due to raised awareness with influential documents.</t>
  </si>
  <si>
    <t>Increase awareness in alternative processes.</t>
  </si>
  <si>
    <t>My attitude to climate change hasn’t changed I think it is vital important.</t>
  </si>
  <si>
    <t>I think it would help if government paid more towards solar panels on peoples homes And helped more towards changing into electricity rather than gas</t>
  </si>
  <si>
    <t>I believe it needs to be improved more and made cheaper to afford</t>
  </si>
  <si>
    <t>Create more housing affordability</t>
  </si>
  <si>
    <t>Reject urbanisation</t>
  </si>
  <si>
    <t>Over rated hype</t>
  </si>
  <si>
    <t>Take a large pay cut</t>
  </si>
  <si>
    <t>upgraded to electric heat pump hot water via Vic Government scheme</t>
  </si>
  <si>
    <t>I dont have any ideas on how the vic governemnt would do this</t>
  </si>
  <si>
    <t>We live in an area that is highly populated by birdlife, large and small.  Wind turbines would be disastrous for them.</t>
  </si>
  <si>
    <t>For a start they could do their best to reduce our enormous debt</t>
  </si>
  <si>
    <t>More wild weather. More freak storms. More issues relating to rising ocean temperature.</t>
  </si>
  <si>
    <t>Remove red tape and provide incentives</t>
  </si>
  <si>
    <t>If we kill the planet we will die with it</t>
  </si>
  <si>
    <t>I’d like more awareness raised and implementation of more greenery and use of renewable energy for public buildings</t>
  </si>
  <si>
    <t>Well firstly climate change is caused by us and we could easily be helping slow it down by trying to do things to better our usage of everything and fossil fuels etc. Also animals are highly being affected and going to extinction some species because of climate change.</t>
  </si>
  <si>
    <t>More environmental things likes parks, pools! and hospitals please!</t>
  </si>
  <si>
    <t>i think the government is just taking peoples land and i think there could be a better way to go about it, they generate alot of noise and impact other things such as livestock, and crops</t>
  </si>
  <si>
    <t>Due to increasingly common extreme weather events, with floods, fires over christmas in the grampians and most importantly, with the relentless drought we are currently going through.</t>
  </si>
  <si>
    <t>The impact it has on local farms and permits in the area. Many farmers i know are no longer able to get permits, especially for staff accommodation on their property.</t>
  </si>
  <si>
    <t>make eco friendly products and services more affordable, provide incentives for the general public to introduce sustainable practices into their everyday routine</t>
  </si>
  <si>
    <t>the climate hasn't change as what happen now happen over 100 years ago</t>
  </si>
  <si>
    <t>nowhere to put them</t>
  </si>
  <si>
    <t>Would depend on risks from fires</t>
  </si>
  <si>
    <t>Would have to cost less than what currently paying.</t>
  </si>
  <si>
    <t>Unlikely would cost more.</t>
  </si>
  <si>
    <t>Cheaper and cover more rooms.</t>
  </si>
  <si>
    <t>Provide more education on the local area and what we can do to help.</t>
  </si>
  <si>
    <t>I can’t do anything about it and the world will head towards facing worse climate, it’s just a matter of speed of climate change</t>
  </si>
  <si>
    <t>The radiation and waste that is produced by battery storage cannot be naturally disposed and cause harm to humans</t>
  </si>
  <si>
    <t>Ban smoking and fine those who do because there’s an increasing amount of people smoking in the city and the smoke is bad for the environment. The state government should also bring back more greenery, we see road constructions everywhere, but local football clubs were removed to facilitate this construction which does not benefit local residents</t>
  </si>
  <si>
    <t>Not interested</t>
  </si>
  <si>
    <t>Provide more destinations to drop off recycling materials and cash back schemes for metal recycling, government owned.</t>
  </si>
  <si>
    <t>I live running and being in nature, i makes me sad the earth is dying and the weather is changing to be unbearable outside</t>
  </si>
  <si>
    <t>Solar panels, provide compostable plastice bags, more soft plastic recycling sites or soft plastice recycling bins for homes</t>
  </si>
  <si>
    <t>Improved understanding of its effects.</t>
  </si>
  <si>
    <t>Encourage farmers to adopt regenerative farming.</t>
  </si>
  <si>
    <t>Offer incentive in using renewable energy.</t>
  </si>
  <si>
    <t>Increased awareness of the causes of climate change.</t>
  </si>
  <si>
    <t>Help communities to grow food.</t>
  </si>
  <si>
    <t>Promote hybrid and Ev's by building charging stations.</t>
  </si>
  <si>
    <t>Climate change has economic consequences that we notice.</t>
  </si>
  <si>
    <t>Reduce plastic waste in packaging.</t>
  </si>
  <si>
    <t>More companies are integrating sustainability.</t>
  </si>
  <si>
    <t>Improve public transport to reduce car use.</t>
  </si>
  <si>
    <t>More financial grants</t>
  </si>
  <si>
    <t>It is corporate and government driven not based on facts</t>
  </si>
  <si>
    <t>It takes good farming land and makes it useless and the carbon that goes into building solar is not offset by then energy it produces.</t>
  </si>
  <si>
    <t>Educating people to stop using there devices so much and get out side</t>
  </si>
  <si>
    <t>When we bought our first house gas was king and a mostly gas house was desirable and cheaper to run. Now they tell us the opposite, in a few years this will probably change to something else. How confusing is this to us oldies.</t>
  </si>
  <si>
    <t>Worldwide there arw more weather extremes which is hurting the population</t>
  </si>
  <si>
    <t>It must have been a mistake - certaily do support wond turbines</t>
  </si>
  <si>
    <t>Igf the price was much cheaper and if the rates for electric didn't go up all the time</t>
  </si>
  <si>
    <t>Ensure recycling is happening.  Planting more trees and open spaces.  More renewable energy</t>
  </si>
  <si>
    <t>Climate change is poorly understood  as the potential impact of lack of action increases</t>
  </si>
  <si>
    <t>keep their promises.  Educate by doing   Support and reward green inititives in schools and communities.</t>
  </si>
  <si>
    <t>provide more opportunities to engage with nature</t>
  </si>
  <si>
    <t>Because no one cares about looking after the environment</t>
  </si>
  <si>
    <t>For safety reasons</t>
  </si>
  <si>
    <t>Save cost</t>
  </si>
  <si>
    <t>Provide more healthcare support</t>
  </si>
  <si>
    <t>I personally see visible environmental effects.</t>
  </si>
  <si>
    <t>Ensure sufficient funding of community gardens.</t>
  </si>
  <si>
    <t>I feel like there are more pressing issues</t>
  </si>
  <si>
    <t>I don't know what the impacts would be</t>
  </si>
  <si>
    <t>Make it free to have sustainable features at home</t>
  </si>
  <si>
    <t>No real action has taken place and the issue is only progressing.</t>
  </si>
  <si>
    <t>Improve public transportation</t>
  </si>
  <si>
    <t>Free solar panels on every house in the state</t>
  </si>
  <si>
    <t>Switch to nuclear power</t>
  </si>
  <si>
    <t>Offer rebates for implementing sustainable solutions at home.</t>
  </si>
  <si>
    <t>I need to know more about it before supporting it</t>
  </si>
  <si>
    <t>More funding for renewable energy</t>
  </si>
  <si>
    <t>They cost to put them up and dismantle them. Also the places they want to put them are beautiful places will destroy that beauty.</t>
  </si>
  <si>
    <t>Making recyling easier and more rubbish pick ups if you are recycling.</t>
  </si>
  <si>
    <t>Fix the public transport system to make it more responsive to people's needs and have less reliance on cars to get to work, shops, schools etc.</t>
  </si>
  <si>
    <t>Over the last couple year_x000D_
S I have started to notice the weather changes like it hotter then last year or colder</t>
  </si>
  <si>
    <t>Yes I would it would help more</t>
  </si>
  <si>
    <t>new US president abandoning climate targets.</t>
  </si>
  <si>
    <t>stop urban sprawl, limit population growth, eliminate use of plastics, mandate solar in new builds, mandate tree canopy in new estates</t>
  </si>
  <si>
    <t>Because I live in South Australia and they are unnecessary in the ocean as they affect marine life and it is one more thing that the government is trying to do to make it even more difficult for workers to make a living.  We have seen the damage infrastructure is doing to the environment on SA. Vic and NSW.  doesn't the beautiful landscape deserve to be protected.  Why do we export coal to other countries so they can use it and yet we pay to have renewables. Let us use clean coal and stop exporting it.</t>
  </si>
  <si>
    <t>Cut the garment according to the cloth!</t>
  </si>
  <si>
    <t>Reduce the cost of living and rental prices need to go down</t>
  </si>
  <si>
    <t>Nowhere for them to go</t>
  </si>
  <si>
    <t>Set up community fruit/vegetable gardens</t>
  </si>
  <si>
    <t>I dont beleive they are necessary</t>
  </si>
  <si>
    <t>Lack of action espevially by the big polluters of the world</t>
  </si>
  <si>
    <t>More incentives to go solar and better pricing tarrifs</t>
  </si>
  <si>
    <t>there are other matters more important</t>
  </si>
  <si>
    <t>cost and disruption to natural environment</t>
  </si>
  <si>
    <t>reduce the cost of living</t>
  </si>
  <si>
    <t>Call an election and get voted out</t>
  </si>
  <si>
    <t>properly subsidise solar batteries - make them as cheap as possible</t>
  </si>
  <si>
    <t>I live in rural area, they ruin agricultural land</t>
  </si>
  <si>
    <t>More education, make energy suppliers charge less</t>
  </si>
  <si>
    <t>Because of reduced rainfall it has impact crops.</t>
  </si>
  <si>
    <t>Promote urban agriculture initiatives</t>
  </si>
  <si>
    <t>I’ve grown older and started to become more educated on the issue</t>
  </si>
  <si>
    <t>Do more to prevent climate from getting worse spend money to fix issues</t>
  </si>
  <si>
    <t>Was easier and more convenient at the time</t>
  </si>
  <si>
    <t>Help with the cost of living, be able to force supermarkets to reduce their prices</t>
  </si>
  <si>
    <t>There are bigger issues at hand at the moment</t>
  </si>
  <si>
    <t>Just replacing the old</t>
  </si>
  <si>
    <t>Solar panel incentives</t>
  </si>
  <si>
    <t>I don’t really have a concern about climate change</t>
  </si>
  <si>
    <t>More mental health services</t>
  </si>
  <si>
    <t>They are ugly and ruin valuable farmland</t>
  </si>
  <si>
    <t>Reduce the cost of electricity</t>
  </si>
  <si>
    <t>Because i don't believe this can help the climate.</t>
  </si>
  <si>
    <t>I can't answer this question because of the housing crisis in the state.</t>
  </si>
  <si>
    <t>More natural disasters are happening</t>
  </si>
  <si>
    <t>Give out fact sheets, reduce the cost of being sustainable</t>
  </si>
  <si>
    <t>It has become warmer due to rising temperatures.</t>
  </si>
  <si>
    <t>Provide rebates for solar panels and batteries.</t>
  </si>
  <si>
    <t>Amount of flooding, drought and bushfires around the world</t>
  </si>
  <si>
    <t>Provide more rebates to convert gas to electric</t>
  </si>
  <si>
    <t>Offer discounts or incentives to households_x000D_
Bring in more bins that offers householders easy options to do the right thing,  it without added cost to rate payers</t>
  </si>
  <si>
    <t>Leave people alone</t>
  </si>
  <si>
    <t>an eyesore, the cost to run them</t>
  </si>
  <si>
    <t>Due to an increased health impact.</t>
  </si>
  <si>
    <t>Greater financial incentive with sustainable power source.</t>
  </si>
  <si>
    <t>More people are experiencing asthma and allergens</t>
  </si>
  <si>
    <t>Increase access to public transporation</t>
  </si>
  <si>
    <t>The climate crisis has become more tangible.</t>
  </si>
  <si>
    <t>Single use plastic should be banned.</t>
  </si>
  <si>
    <t>Because of increased media coverage about its impact.</t>
  </si>
  <si>
    <t>Offer green waste bins for composting in local areas.</t>
  </si>
  <si>
    <t>Medical repercussions of wind turbines</t>
  </si>
  <si>
    <t>Make more renewable energy available for rural victorians</t>
  </si>
  <si>
    <t>Sustainability has become part of our lifestyle.</t>
  </si>
  <si>
    <t>Implement stricter policies in using plastic.</t>
  </si>
  <si>
    <t>Increased campaigns about climate risks.</t>
  </si>
  <si>
    <t>Land conservation and tree planting should be promoted.</t>
  </si>
  <si>
    <t>It is getting scary because climate change seems to be getting worse</t>
  </si>
  <si>
    <t>Give people fines when they are caught littering</t>
  </si>
  <si>
    <t>Because its a hoax.....</t>
  </si>
  <si>
    <t>Again...cost outweighs benefits!!!</t>
  </si>
  <si>
    <t>Stop increasing taxes to fulfil unproven scientific data</t>
  </si>
  <si>
    <t>they can be dangerous and they look big and ugly</t>
  </si>
  <si>
    <t>reduce killing animals such as the brumbies that help re fertilize the areas around them in the mountains, they have been there for years and are a part of our history</t>
  </si>
  <si>
    <t>It is not an issue. Our standard of living is diminishing due to the ridiculous drive to clean energy. Energy is becoming more and more expensive just because this government is trying reach the impossible. Money is being wasted on building solar and wind farms. Our farmland is being destroyed by these ridiculous wind and solar farms. Other countries have withdrawn from the Paris agreement and we should do the same. I can’t understand how our supposedly intelligent politicians don’t seem to be able to see the harm this rot is doing to our country.</t>
  </si>
  <si>
    <t>Because the cost of maintaining Them is too high. These windmills are made in China. How do we know that the Chinese aren’t using them to monitor what we are doing. The cost of transmitting the energy to the main grid is too high. Only a small percentage of power is produced by these windmills. It is a nonsense.</t>
  </si>
  <si>
    <t>Stop the change to all electric homes. Homes are no longer warm since gas heating has been removed. Stop using renewable energy. It doesn’t work. Also it causes more environmental harm producing solar panels and wind mills than the coal powered energy ever did. Fix potholes. This would mean that people were able to travel from A to B safely.</t>
  </si>
  <si>
    <t>better for the enviroment and quicker to use</t>
  </si>
  <si>
    <t>Solar pannels to mainted and installed on every home</t>
  </si>
  <si>
    <t>Increase funding for solar panel’s batteries and heat pump exchange hotwater services</t>
  </si>
  <si>
    <t>We are experiencing weird weather events resulting in crops not producing enough and livestock needing to be supplement fed with hay bales</t>
  </si>
  <si>
    <t>Encouraging more green spaces and sustainable housing and energy</t>
  </si>
  <si>
    <t>More knowledge children to worry about how they will grow up</t>
  </si>
  <si>
    <t>I don’t know enough and lack of information scares me</t>
  </si>
  <si>
    <t>Tax the big supermarkets or do something to control there prices</t>
  </si>
  <si>
    <t>Increasing concern for future generations</t>
  </si>
  <si>
    <t>Make it more affordable to switch to sustainable energy options. Do something about fast fashion issues.</t>
  </si>
  <si>
    <t>Funding towards garden set up such as community gardens to harvest food</t>
  </si>
  <si>
    <t>Direct Exposure to Climate Impacts</t>
  </si>
  <si>
    <t>Promote the use of renewable energy</t>
  </si>
  <si>
    <t>Learning about the oceans and how the damage can drastically impact all life.</t>
  </si>
  <si>
    <t>Provide better opportunities and experiences to more residents to explore more nature.</t>
  </si>
  <si>
    <t>Frequency of extreme weather events</t>
  </si>
  <si>
    <t>Fear of damaging local ecosystems or affecting space for agricultural production</t>
  </si>
  <si>
    <t>Loss or theft of physical equipment .</t>
  </si>
  <si>
    <t>Gas-fired equipment generates high-temperature heat instantly for fast heating response times</t>
  </si>
  <si>
    <t>Introducing the Home Green Renovation Subsidy Scheme</t>
  </si>
  <si>
    <t>Make rental properties solar</t>
  </si>
  <si>
    <t>less media attention or discuss amongst friends</t>
  </si>
  <si>
    <t>educate people</t>
  </si>
  <si>
    <t>Public health warnings are linked to climate change</t>
  </si>
  <si>
    <t>Upgrade energy efficiency starting at home</t>
  </si>
  <si>
    <t>Many people today has been active in demanding action.</t>
  </si>
  <si>
    <t>Build more renewable energy projects.</t>
  </si>
  <si>
    <t>To many bad predictions.</t>
  </si>
  <si>
    <t>Who would want them? They are ulgy and dause cancer</t>
  </si>
  <si>
    <t>Cheap ti run</t>
  </si>
  <si>
    <t>Probably not much</t>
  </si>
  <si>
    <t>I have personally found no difference in cost with using Solar</t>
  </si>
  <si>
    <t>Possible gas Leaks, currently dealing with getting a plumber around due to issues with gas</t>
  </si>
  <si>
    <t>It was the best price option at the time</t>
  </si>
  <si>
    <t>Decrease cost of living. Provide more free and cost effective healthcare, bring in more rebate and government incentives</t>
  </si>
  <si>
    <t>Be more clear and open about what needs to be done and visually show the impact that being done can achieve</t>
  </si>
  <si>
    <t>Make recycling easy. Too many things can’t be recycled or I have no idea where to recycle things.</t>
  </si>
  <si>
    <t>the more we leave it the worse our ecosystems get. our plants and animals, even is himans (tough technically we are animals) won't be able to keep up evolution wise. we're basically screwing ourselves. i know its also a natural process but i don't think it's ever been this fast of a change.</t>
  </si>
  <si>
    <t>just make things more accessible to the common person. not have everything that's classed as "good for the environment" be expensive so only the richer people can buy it. like what's the point in being environmentally friendly if it's basically just a rich person flex</t>
  </si>
  <si>
    <t>Don’t know a lot about it, but know it’s getting worse</t>
  </si>
  <si>
    <t>more advertisements tv, radio, information days, better access to learning about it</t>
  </si>
  <si>
    <t>We have been totally lied to by so called experts and politicians.</t>
  </si>
  <si>
    <t>They are expensive, owned by foreign companies and the minerals mined to create solar panels are mined by child slave labour which never seems to reach the media. Totally disgraceful.</t>
  </si>
  <si>
    <t>Reduce the cost of living so residents are able to afford to live sustainably.</t>
  </si>
  <si>
    <t>Local community has been active in promoting sustainability.</t>
  </si>
  <si>
    <t>Improve curbside recycling and composting.</t>
  </si>
  <si>
    <t>Online platforms amplified environmental campaigns</t>
  </si>
  <si>
    <t>Increase investment in subsidizing home insulation</t>
  </si>
  <si>
    <t>Recognize how climate change affects air quality.</t>
  </si>
  <si>
    <t>Lower running costs with electricity influenced my decision.</t>
  </si>
  <si>
    <t>Gas heats up faster and keeps the house warmer in winter.</t>
  </si>
  <si>
    <t>Electric systems are easier to maintain and repair.</t>
  </si>
  <si>
    <t>Initiate food waste collection programs.</t>
  </si>
  <si>
    <t>Its pretty clear we are going over the 2.5 degree increase - i think we are already there. Winter keeps getting milder. The govt have made it clear they wont stop it by approving woodsides new gas. What can you do?</t>
  </si>
  <si>
    <t>I think you will have to stump up the cash and bury the powerlines in western victoria that the farmers are so cross about. It has to happen to get it done - its been dragging on for ages. This should help get the electricty flowing and the coal plants can finally be de-comissioned.</t>
  </si>
  <si>
    <t>Social media has influenced my perception.</t>
  </si>
  <si>
    <t>I had electric systems require less maintenance .</t>
  </si>
  <si>
    <t>My electrician recommended electric as more efficient.</t>
  </si>
  <si>
    <t>It is just more reliable during power outages.</t>
  </si>
  <si>
    <t>Make recycling system clearer and easier to use everyone.</t>
  </si>
  <si>
    <t>Different platform has raised awareness of climate change.</t>
  </si>
  <si>
    <t>Invest in more bike lanes and safe paths for walking and  cycling.</t>
  </si>
  <si>
    <t>Allow us to choose what we would like to do not force us to work in a system, entering a world of trade and barter. Legal tender should never have existed.</t>
  </si>
  <si>
    <t>was going to go an electric heat pump hot water system but it was too confusing and I was informed I would have to pay thousands more to get a suitable system</t>
  </si>
  <si>
    <t>Easier, cheaper and more convenient</t>
  </si>
  <si>
    <t>Not sure. They don't do much now and would most likely charge us which would make it difficult for people</t>
  </si>
  <si>
    <t>More cash incentives</t>
  </si>
  <si>
    <t>The media reports are ludicrous as are the labor govt policies regarding energy</t>
  </si>
  <si>
    <t>Amount of environment damage to install and lack of transparency with contracts to suppliers</t>
  </si>
  <si>
    <t>Open up community garden areas_x000D_
Provide micro loans or grants for alternative food production start ups_x000D_
Relax restrictions on off grid/ electricity for homes</t>
  </si>
  <si>
    <t>People don't have time to care about environmental issues when they can hardly afford a roof over their head. Fix that and then worry about other issues.</t>
  </si>
  <si>
    <t>The gas heater stopped working</t>
  </si>
  <si>
    <t>Employ some people to sort through recycling. It would create jobs and take the stress of having to have so many bins on our properties. The 10c can scheme is creating more issues with bin scabs and leaving messes all over residential streets. Roads are awful in some residential areas, speeding, noise pollution etc. Youth crime is running rampant as well.</t>
  </si>
  <si>
    <t>Greenhouse gas emissions have continued to rise, and there is a vicious cycle of wildfires, floods and heatwaves. If the temperature continues to rise, the probability of extreme heat events in Australia will increase threefold.</t>
  </si>
  <si>
    <t>The government can subsidize the costs of photovoltaic panels and battery energy storage systems, and allow households to sell excess electricity to the power grid. It is also required to label the full - life cycle carbon emissions of consumer goods such as food and clothing to guide consumers to choose low - carbon products.</t>
  </si>
  <si>
    <t>It’s not getting any better</t>
  </si>
  <si>
    <t>Promote more tree planting and give free trees away</t>
  </si>
  <si>
    <t>Increase investment in waste treatment: Allocate more funds to improve waste sorting, recycling, and disposal facilities. Introduce advanced waste - to - energy technologies to reduce the amount of waste going to landfills and turn waste into renewable energy.</t>
  </si>
  <si>
    <t>the climate is just going around like it was over 200 years ago</t>
  </si>
  <si>
    <t>we have solar but will not have battery they are a bomb waiting to happen</t>
  </si>
  <si>
    <t>Bring the cost of living down or increase wages</t>
  </si>
  <si>
    <t>Stop allowing subdivisions less than 1000m2</t>
  </si>
  <si>
    <t>Government rebates/ schemes</t>
  </si>
  <si>
    <t>found more and more evidence that it is a  big money making ponze from US via U.N.  too much evidence to prove</t>
  </si>
  <si>
    <t>The cost  is ludicrous and Solar/wind will never produce reliable power to support industry.  but maybe the idea is to destroy Australia like Germany was destroyed</t>
  </si>
  <si>
    <t>I would like the gov to get out of lives and stop spreading bullshite.   they just want money from destroying environment claiming that they are saving the environmnet.  ALL PID BS</t>
  </si>
  <si>
    <t>dont know enough about it</t>
  </si>
  <si>
    <t>Cloud seeding contributes to the weather , and honestly weve had the wool pulled over our eyes in regards to climate change</t>
  </si>
  <si>
    <t>Wind turbines contribute to to many health issues</t>
  </si>
  <si>
    <t>Becuase i can use gas when power goes out</t>
  </si>
  <si>
    <t>Stop polluting our air , stop the spraying of chemicals , stop the cloud seeding</t>
  </si>
  <si>
    <t>Antartica is melting</t>
  </si>
  <si>
    <t>Green spaces, renewable energy</t>
  </si>
  <si>
    <t>Cheaper rent and food</t>
  </si>
  <si>
    <t>Stop being f***wits</t>
  </si>
  <si>
    <t>nothing is being done to help our farmers  The government just doesn't care</t>
  </si>
  <si>
    <t>Invest in more renewable energy</t>
  </si>
  <si>
    <t>I chose electric heating for its efficiency and environmental benefits.</t>
  </si>
  <si>
    <t>Promote renewable energy and reduce carbon emissions.</t>
  </si>
  <si>
    <t>The frequent occurrence of natural disasters makes me feel that my life is threatened.</t>
  </si>
  <si>
    <t>It is relatively environmentally friendly to use.</t>
  </si>
  <si>
    <t>Strengthen the protection and construction of the environment and enhance the prevention against natural disasters.</t>
  </si>
  <si>
    <t>Promote renewable energy and protect natural  habitats.</t>
  </si>
  <si>
    <t>Electric heating is cost-effective and easy to install.</t>
  </si>
  <si>
    <t>Implement recycling programs and support sustainable agriculture.</t>
  </si>
  <si>
    <t>I prefer electric heaters for their convenience and safety.</t>
  </si>
  <si>
    <t>Enhance public transportation and green spaces.</t>
  </si>
  <si>
    <t>I have witnessed first hand the impact of weather changes in the local area, directly affecting my life.</t>
  </si>
  <si>
    <t>Safety is an important consideration. Gas can cause explosions. Electric heaters, on the other hand, do not have such risks associated with gas.</t>
  </si>
  <si>
    <t>Considering the safety, electric water heaters have more peace of mind without the risk of gas leakage explosions.</t>
  </si>
  <si>
    <t>Considering the long term usage perspective, the heating unit will help me save on my energy bills.</t>
  </si>
  <si>
    <t>Subsidies are available for households to encourage the installation of solar panels on roofs.</t>
  </si>
  <si>
    <t>Rising global temperatures.</t>
  </si>
  <si>
    <t>Renewable energy incentives.</t>
  </si>
  <si>
    <t>Take up to much room on very top framing land,we produce over 30% 0f food production in Austie.</t>
  </si>
  <si>
    <t>Get out of  such abig det ,stop giveing so much money away and bring back our dett.</t>
  </si>
  <si>
    <t>Personal Incentives   not fir their houses but for the people.</t>
  </si>
  <si>
    <t>Don’t know enough about it</t>
  </si>
  <si>
    <t>Teach us more</t>
  </si>
  <si>
    <t>the summer is hotter and the winter is colder also the weather events have been more intense and unpredictable</t>
  </si>
  <si>
    <t>Help people prepare if there’s a natural disaster warning instead of waiting until after the damage is done</t>
  </si>
  <si>
    <t>Lower rent prices _x000D_
Supermarket prices social better interact more with each  other'</t>
  </si>
  <si>
    <t>A10a - large batteries by region</t>
  </si>
  <si>
    <t>Text</t>
  </si>
  <si>
    <t>Net - Greater Melbourne Alliances</t>
  </si>
  <si>
    <t>Response 1</t>
  </si>
  <si>
    <t>Response 2</t>
  </si>
  <si>
    <t>Response 3</t>
  </si>
  <si>
    <t>Response 4</t>
  </si>
  <si>
    <t>Response 5</t>
  </si>
  <si>
    <t/>
  </si>
  <si>
    <t>Response 6</t>
  </si>
  <si>
    <t>Response 7</t>
  </si>
  <si>
    <t>Response 8</t>
  </si>
  <si>
    <t>Response 9</t>
  </si>
  <si>
    <t>Response 10</t>
  </si>
  <si>
    <t>Response 11</t>
  </si>
  <si>
    <t>Save our power stations
Still need power when there's an outage</t>
  </si>
  <si>
    <t>The only reason for these is to reduce high costs of energy caused by shut
down of coal fired power stations</t>
  </si>
  <si>
    <t>Response 12</t>
  </si>
  <si>
    <t>Response 13</t>
  </si>
  <si>
    <t>Response 14</t>
  </si>
  <si>
    <t>Response 15</t>
  </si>
  <si>
    <t>Response 16</t>
  </si>
  <si>
    <t>Response 17</t>
  </si>
  <si>
    <t>Response 18</t>
  </si>
  <si>
    <t>Response 19</t>
  </si>
  <si>
    <t>Response 20</t>
  </si>
  <si>
    <t>Response 21</t>
  </si>
  <si>
    <t>Response 22</t>
  </si>
  <si>
    <t>Response 23</t>
  </si>
  <si>
    <t>Response 24</t>
  </si>
  <si>
    <t>Response 25</t>
  </si>
  <si>
    <t>Response 26</t>
  </si>
  <si>
    <t>Response 27</t>
  </si>
  <si>
    <t>Response 28</t>
  </si>
  <si>
    <t>Response 29</t>
  </si>
  <si>
    <t>Response 30</t>
  </si>
  <si>
    <t>Response 31</t>
  </si>
  <si>
    <t>Response 32</t>
  </si>
  <si>
    <t>Response 33</t>
  </si>
  <si>
    <t>Response 34</t>
  </si>
  <si>
    <t>Response 35</t>
  </si>
  <si>
    <t>Response 36</t>
  </si>
  <si>
    <t>Response 37</t>
  </si>
  <si>
    <t>Response 38</t>
  </si>
  <si>
    <t>Response 39</t>
  </si>
  <si>
    <t>Response 40</t>
  </si>
  <si>
    <t>Response 41</t>
  </si>
  <si>
    <t>Response 42</t>
  </si>
  <si>
    <t>Response 43</t>
  </si>
  <si>
    <t>Response 44</t>
  </si>
  <si>
    <t>Response 45</t>
  </si>
  <si>
    <t>Response 46</t>
  </si>
  <si>
    <t>Response 47</t>
  </si>
  <si>
    <t>Response 48</t>
  </si>
  <si>
    <t>Response 49</t>
  </si>
  <si>
    <t>Response 50</t>
  </si>
  <si>
    <t>Response 51</t>
  </si>
  <si>
    <t>Response 52</t>
  </si>
  <si>
    <t>Response 53</t>
  </si>
  <si>
    <t>Response 54</t>
  </si>
  <si>
    <t>Response 55</t>
  </si>
  <si>
    <t>Response 56</t>
  </si>
  <si>
    <t>Response 57</t>
  </si>
  <si>
    <t>Response 58</t>
  </si>
  <si>
    <t>Response 59</t>
  </si>
  <si>
    <t>Response 60</t>
  </si>
  <si>
    <t>Response 61</t>
  </si>
  <si>
    <t>Response 62</t>
  </si>
  <si>
    <t>Response 63</t>
  </si>
  <si>
    <t>Response 64</t>
  </si>
  <si>
    <t>Response 65</t>
  </si>
  <si>
    <t>Response 66</t>
  </si>
  <si>
    <t>Response 67</t>
  </si>
  <si>
    <t>Response 68</t>
  </si>
  <si>
    <t>Response 69</t>
  </si>
  <si>
    <t>Response 70</t>
  </si>
  <si>
    <t>Response 71</t>
  </si>
  <si>
    <t>Response 72</t>
  </si>
  <si>
    <t>Filter: 2025 AND A10 - large batteries for energy storage; Weight: Weight - Age X Gender + MetroRegional + Education (Total analysis); base n = 161; 98% filtered out</t>
  </si>
  <si>
    <t>A10a - solar farm by region</t>
  </si>
  <si>
    <t>Because clonate chnage is beibg caused primarily by our government, chemtrails trying to block out the sun  
We are being lied to</t>
  </si>
  <si>
    <t>Taking up valuable farming land, you will never be able to replace all power with renewable energy.
What good are solar farms at night time, you will say we can store the power in batteries. how long do batteries and solar panels last, about 10 years, so every ten years we will have to replace the panels and batteries at a much greater cost and so on and so on. Not to mention the danger in putting out a battery fire. What happens to all the panels and batteries once they are finished, they will be like car tyres, never get rid of them.</t>
  </si>
  <si>
    <t>Firstly, the solar farms will be overrunning the green spaces that could be used for actual farming.
Secondly, solar panels will never brake down, leading to more human made waste.
Thirdly, fixing an issue by creating more destruction is not the answer.
Fourthly, it is better to reduce energy usage than to change how we supply it.</t>
  </si>
  <si>
    <t>Filter: 2025 AND A10 - solar farm; Weight: Weight - Age X Gender + MetroRegional + Education (Total analysis); base n = 149; 98% filtered out</t>
  </si>
  <si>
    <t>A10a - wind turbines by region</t>
  </si>
  <si>
    <t>The power used to create, install and dismantle wind turbines is greater than the power they generate.
 Plus the cost is too great.</t>
  </si>
  <si>
    <t>Response 73</t>
  </si>
  <si>
    <t>Response 74</t>
  </si>
  <si>
    <t>Response 75</t>
  </si>
  <si>
    <t>Response 76</t>
  </si>
  <si>
    <t>Response 77</t>
  </si>
  <si>
    <t>Response 78</t>
  </si>
  <si>
    <t>Response 79</t>
  </si>
  <si>
    <t>Response 80</t>
  </si>
  <si>
    <t>Response 81</t>
  </si>
  <si>
    <t>Response 82</t>
  </si>
  <si>
    <t>Response 83</t>
  </si>
  <si>
    <t>Filter: 2025 AND A10 - wind turbines; Weight: Weight - Age X Gender + MetroRegional + Education (Total analysis); base n = 157; 98% filtered out</t>
  </si>
  <si>
    <t>A10a - new energy transmission by region</t>
  </si>
  <si>
    <t>Prone to failure and starting bush fires
Also impacts how farmers can use their land, ability to work under the lines</t>
  </si>
  <si>
    <t>Filter: 2025 AND A10 - new energy transmission lines; Weight: Weight - Age X Gender + MetroRegional + Education (Total analysis); base n = 154; 98% filtered out</t>
  </si>
  <si>
    <t>A10a - wind turbines in the ocean by region</t>
  </si>
  <si>
    <t>The whales need the ocean 
The turbines emit sonar that causes whales to get disorientated 
The turbines leak dangerous chemicals into the ocean
The turbines need replacing very 20 years and they cannot be recycled
The tubings are an eyesore
The turbines use oil</t>
  </si>
  <si>
    <t>you know
if you cant do bottom line basics renewably
like charge tax per minute for swimming in a 7 wonder of the world which australia cant i think fcuk all you h**s</t>
  </si>
  <si>
    <t>They have a limited life span, and are not recyclable when that time span expires. 
What happens to them then, they just end up in landfill, what a waste.</t>
  </si>
  <si>
    <t>Filter: 2025 AND A10 - wind turbines in the ocean/ off-shore wind turbines; Weight: Weight - Age X Gender + MetroRegional + Education (Total analysis); base n = 158; 98% filtered out</t>
  </si>
  <si>
    <t>WAVE - sig testing</t>
  </si>
  <si>
    <t>S3. Which gender do you most identify with?</t>
  </si>
  <si>
    <t>S2. Please type in your age in years</t>
  </si>
  <si>
    <t>S2. AgeBand. Age Band</t>
  </si>
  <si>
    <t>S10. LIFE STAGE (AUTOCODED)</t>
  </si>
  <si>
    <t>Z3. Which of the following best describes your highest level of education?</t>
  </si>
  <si>
    <t>Z1. Which of the following best describes your current employment status?</t>
  </si>
  <si>
    <t>Z2. In which of the following broad groups does your total (pre-tax) household annual income fall?</t>
  </si>
  <si>
    <t>Reg. Region</t>
  </si>
  <si>
    <t>A12. Other specify text</t>
  </si>
  <si>
    <t>A10aSel. CELL QUALIFICATION - LEAST FILLED SELECTED</t>
  </si>
  <si>
    <t>C6. IMPACT OF ENERGY MONITORING (REMOVED POST PILOT)</t>
  </si>
  <si>
    <t>C6. Yes, we use less - text specify</t>
  </si>
  <si>
    <t>C6. Yes, we use energy diferently - text specify</t>
  </si>
  <si>
    <t>C6. Yes, we use more - text specify</t>
  </si>
  <si>
    <t>C6. Some other way - text specify</t>
  </si>
  <si>
    <t>D14. REASON FOR NOT SWITCHING</t>
  </si>
  <si>
    <t>F1. LOCAL GOVERNMENT ACTIONS</t>
  </si>
  <si>
    <t>H3. And what do you understand the term circular economy to mean?</t>
  </si>
  <si>
    <t>I4. What actions, if any, are you taking to prepare for and/or respond to the impacts of climate change on your health and the health of those you care for?</t>
  </si>
  <si>
    <t>13/02/2023 17:25:24</t>
  </si>
  <si>
    <t>2023</t>
  </si>
  <si>
    <t>The more I hear about it the less I can believe that it is caused by humans</t>
  </si>
  <si>
    <t>Missing data</t>
  </si>
  <si>
    <t>Nothing. They should mind their own business unless they are asked</t>
  </si>
  <si>
    <t>3/03/2023 17:12:12</t>
  </si>
  <si>
    <t>We make 2.5% what we do makes no difference only send us and the country broke</t>
  </si>
  <si>
    <t>13/02/2023 17:29:04</t>
  </si>
  <si>
    <t>Earth is dying</t>
  </si>
  <si>
    <t>13/02/2023 17:36:43</t>
  </si>
  <si>
    <t>No difference</t>
  </si>
  <si>
    <t>reinstate the recycling of soft plastic as well as having a green waste bin. Also glass recycling as when it goes into the co-mingled recycling a lot of time it breaks and makes the whole lot useless. More small e-waste collection areas.</t>
  </si>
  <si>
    <t>more access to communal areas where someone can rent a space to use as a garden etc</t>
  </si>
  <si>
    <t>13/02/2023 18:17:56</t>
  </si>
  <si>
    <t>we have witnessed alot more disasters. like turkeys earthquakes right now. hurricanes in america. floods in australia. more fires and rising sea levels and increased emissions. i think we really need to act or we could be left homeless and hungry like so many people around the world. things that are visibly a result of climate change are really happening fast now.</t>
  </si>
  <si>
    <t>stop spraying the air with chemicals. the 1967 rain act allows chemicals to be sprayed in the air (the act is public to read on the government website). it is harming our food, animals and us. its effecting the weather and polluting out world. it needs to stop. to get more people planting frees in there yards and farms. to</t>
  </si>
  <si>
    <t>im a vegan so i reduce my emissions and eat a very healthy diet so im fit and disease free, and ready for anything that may come my way. i compost my plant waste in my compost, so i enrich the soil, and grow some vegetables. im recycling alot and buying local produce that travels less.</t>
  </si>
  <si>
    <t>13/02/2023 18:20:45</t>
  </si>
  <si>
    <t>13/02/2023 18:23:54</t>
  </si>
  <si>
    <t>Because more natural disasters are happening in Australia because the weather is getting hotter such as bushfires</t>
  </si>
  <si>
    <t>Give incentives or vouchers</t>
  </si>
  <si>
    <t>Give vouchers or incentives</t>
  </si>
  <si>
    <t>13/02/2023 18:23:58</t>
  </si>
  <si>
    <t>We are starting to literally see the effects</t>
  </si>
  <si>
    <t>Have subsidies for climate change initiatives</t>
  </si>
  <si>
    <t>13/02/2023 19:13:18</t>
  </si>
  <si>
    <t>Warmer temperatures over time are changing weather patterns and disrupting the balance of nature.This may poses many risk to human beings and all other forms of life on earth .</t>
  </si>
  <si>
    <t>The effect of the climate change should be well observed and to take action to reduce the impact of the same.</t>
  </si>
  <si>
    <t>Should take all action to prevent sustainability.</t>
  </si>
  <si>
    <t>13/02/2023 19:15:22</t>
  </si>
  <si>
    <t>Recycling, reusing, refurbishing</t>
  </si>
  <si>
    <t>13/02/2023 19:19:30</t>
  </si>
  <si>
    <t>That temperatures are rising there are more weather events occurring</t>
  </si>
  <si>
    <t>Yes, we use less (please specify)</t>
  </si>
  <si>
    <t>yes we have reduced, items used during day to maximise solar</t>
  </si>
  <si>
    <t>Better bin recycling, more community veggie gardens</t>
  </si>
  <si>
    <t>13/02/2023 19:27:32</t>
  </si>
  <si>
    <t>Provide low cost mulch and compost</t>
  </si>
  <si>
    <t>13/02/2023 19:18:44</t>
  </si>
  <si>
    <t>Weather patterns keep changing and getting more extreme</t>
  </si>
  <si>
    <t>Make public transport around Melbourne better</t>
  </si>
  <si>
    <t>Better public transport</t>
  </si>
  <si>
    <t>Not sure, i dont know enough</t>
  </si>
  <si>
    <t>13/02/2023 19:24:55</t>
  </si>
  <si>
    <t>The weather issues we are having across the world</t>
  </si>
  <si>
    <t>13/02/2023 19:27:43</t>
  </si>
  <si>
    <t>Reporting in the media and changes in weather</t>
  </si>
  <si>
    <t>More hard rubbish collection dates</t>
  </si>
  <si>
    <t>13/02/2023 19:24:10</t>
  </si>
  <si>
    <t>Hold businesses accountable.</t>
  </si>
  <si>
    <t>Make sustainable options cheaper. Make it free for rental properties to be upgraded with solar etc.</t>
  </si>
  <si>
    <t>13/02/2023 19:24:22</t>
  </si>
  <si>
    <t>Restricts usage</t>
  </si>
  <si>
    <t>Organise more technicians to perform house installation tasks</t>
  </si>
  <si>
    <t>Recycling resources</t>
  </si>
  <si>
    <t>13/02/2023 19:18:06</t>
  </si>
  <si>
    <t>im not sure</t>
  </si>
  <si>
    <t>13/02/2023 19:44:54</t>
  </si>
  <si>
    <t>I can see the impact through the disasters that are occurring</t>
  </si>
  <si>
    <t>Distribute credible information</t>
  </si>
  <si>
    <t>Everything is reused</t>
  </si>
  <si>
    <t>13/02/2023 20:26:26</t>
  </si>
  <si>
    <t>we need to do more to prevent more damage to our environment because it is getting hotter in summer</t>
  </si>
  <si>
    <t>install more renewable power</t>
  </si>
  <si>
    <t>22/02/2023 16:42:06</t>
  </si>
  <si>
    <t>Absolutely amazing</t>
  </si>
  <si>
    <t>Put more information out there</t>
  </si>
  <si>
    <t>13/02/2023 21:15:21</t>
  </si>
  <si>
    <t>Extrem weathers occurred much ore frequently and the government is not doing much to curb climate changes issues</t>
  </si>
  <si>
    <t>Plant more trees and food recycle bins</t>
  </si>
  <si>
    <t>Keep exercising and avoid outdoors at peak pollen days or hours, dry clothes indoors</t>
  </si>
  <si>
    <t>13/02/2023 20:44:25</t>
  </si>
  <si>
    <t>Power</t>
  </si>
  <si>
    <t>Have better intuitive</t>
  </si>
  <si>
    <t>Everyone and everything is connected</t>
  </si>
  <si>
    <t>13/02/2023 20:25:57</t>
  </si>
  <si>
    <t>It’s only getting worse and the government and industries continue to do very little about it</t>
  </si>
  <si>
    <t>Recycling 
Minimising my use of unnecessary products 
Utilising public transport</t>
  </si>
  <si>
    <t>13/02/2023 20:26:55</t>
  </si>
  <si>
    <t>Realisation that little transformative action in this regard is being taken by the governmental and corporate bodies who ought to be leading in the charge.</t>
  </si>
  <si>
    <t>Attempt to limit usage (when possible) based on information surfaced via the device.</t>
  </si>
  <si>
    <t>Offer incentivised programs targeting those looking to make their lives/homes more sustainable - cashback bonuses, discounts on energy-efficient items, providing space/infrastructure for relevant community projects or garbage disposal schemes, etc.</t>
  </si>
  <si>
    <t>Be prepared for severe weather events and respond accordingly (e.g. limit exposure to the elements - where possible - during these timeframes)</t>
  </si>
  <si>
    <t>13/02/2023 21:32:54</t>
  </si>
  <si>
    <t>Yes, we use energy differently (please specify)</t>
  </si>
  <si>
    <t>We have a digital home system that kills all appliances plugged in such as tv,video,recorder etc</t>
  </si>
  <si>
    <t>13/02/2023 21:27:04</t>
  </si>
  <si>
    <t>I don’t believe all the hype, fed up with green policies that contribute nothing to our country</t>
  </si>
  <si>
    <t>Sorry I am not a “green “ person no need to do anything</t>
  </si>
  <si>
    <t>13/02/2023 21:32:50</t>
  </si>
  <si>
    <t>Governments lies</t>
  </si>
  <si>
    <t>Turn off appliances that aren’t innuse</t>
  </si>
  <si>
    <t>Nothing, it’s a hoax. Stop wasting money on it.  recycle more</t>
  </si>
  <si>
    <t>Grow my own food.</t>
  </si>
  <si>
    <t>13/02/2023 21:18:42</t>
  </si>
  <si>
    <t>More serios issues like rising costs to worry about</t>
  </si>
  <si>
    <t>Nothing stop increasing prices and blaming climate change, this is all about profits</t>
  </si>
  <si>
    <t>Stop hiding behind climate change and confess this is all about profit to fund goverment mistakes and over expenditure on projects</t>
  </si>
  <si>
    <t>13/02/2023 21:16:52</t>
  </si>
  <si>
    <t>Just a greater awareness and understanding</t>
  </si>
  <si>
    <t>We are using it less</t>
  </si>
  <si>
    <t>Just give it more practical information and advise about what we're can do to help fight climate change. Especially if it  means not having to spend more money to do it.</t>
  </si>
  <si>
    <t>Recycling
Growing out own fruit and veggies
Trying to choose sustainable products when shopping.</t>
  </si>
  <si>
    <t>13/02/2023 21:47:31</t>
  </si>
  <si>
    <t>Researched more topic</t>
  </si>
  <si>
    <t>Don’t think that climate change has any crucial impact</t>
  </si>
  <si>
    <t>Like reusing as long as possible</t>
  </si>
  <si>
    <t>13/02/2023 21:18:38</t>
  </si>
  <si>
    <t>House more people in an ethical reliable way</t>
  </si>
  <si>
    <t>2/03/2023 09:36:16</t>
  </si>
  <si>
    <t>Have a must of reputable trademan</t>
  </si>
  <si>
    <t>Trying to declutter. Have a emergency bag packed with essential items</t>
  </si>
  <si>
    <t>13/02/2023 21:25:13</t>
  </si>
  <si>
    <t>Nothing at all</t>
  </si>
  <si>
    <t>14/02/2023 17:22:35</t>
  </si>
  <si>
    <t>13/02/2023 21:31:39</t>
  </si>
  <si>
    <t>The world is getting worse by the minute</t>
  </si>
  <si>
    <t>Actually see them do some action on what they say they going to do</t>
  </si>
  <si>
    <t>Increase the cost of living</t>
  </si>
  <si>
    <t>13/02/2023 21:45:30</t>
  </si>
  <si>
    <t>Limit and control the urban land expansion in rural areas</t>
  </si>
  <si>
    <t>Provide more rebates and incentives to allow Victorians to live sustainably. At the moment there is a cost factor to live more sustainable and a lot of people cannot afford to without some help.</t>
  </si>
  <si>
    <t>13/02/2023 21:30:40</t>
  </si>
  <si>
    <t>13/02/2023 21:57:01</t>
  </si>
  <si>
    <t>I have not given it much thought - now I must check on the internet to see what that would be.</t>
  </si>
  <si>
    <t>I do not know - need someone that is more capable in this field to advise us.</t>
  </si>
  <si>
    <t>13/02/2023 22:16:08</t>
  </si>
  <si>
    <t>The previous LNP Government put the brakes on the progress being made by the Rudd/Gillard Government.</t>
  </si>
  <si>
    <t>Compel Landlords to install insulation in all rental premises, plant many more street trees to help shade houses and footpaths.</t>
  </si>
  <si>
    <t>People swapping items for foods</t>
  </si>
  <si>
    <t>13/02/2023 22:17:03</t>
  </si>
  <si>
    <t>I do not think that so called climate change will be as bAD AS FORECAST</t>
  </si>
  <si>
    <t>Nithing moire than what they are doing</t>
  </si>
  <si>
    <t>Noi action at all</t>
  </si>
  <si>
    <t>13/02/2023 22:20:58</t>
  </si>
  <si>
    <t>the severe weather changes that are happening all over the world are of great worry to me</t>
  </si>
  <si>
    <t>nothing really my local council is pretty good in regards to addressing the impacts of climate change</t>
  </si>
  <si>
    <t>nothing i can think of i think the VIC government is very good in promoting sustainability</t>
  </si>
  <si>
    <t>14/02/2023 07:18:55</t>
  </si>
  <si>
    <t>the weather seems to be getting more extreme and it’s looking like it will be harder to turn it around</t>
  </si>
  <si>
    <t>we make sure to turn off power points</t>
  </si>
  <si>
    <t>offer incentives to switch to renewable sources or provide information</t>
  </si>
  <si>
    <t>13/02/2023 22:40:22</t>
  </si>
  <si>
    <t>Spend money on the right things instead of wrong</t>
  </si>
  <si>
    <t>14/02/2023 09:22:08</t>
  </si>
  <si>
    <t>More natural disasters are happening than ever before</t>
  </si>
  <si>
    <t>Ban and restrict builders to use unsustainable material and provide sustainable options at similar costs</t>
  </si>
  <si>
    <t>Being more mindfu of sustainable purchases and disposing waste mindfully</t>
  </si>
  <si>
    <t>13/02/2023 22:21:04</t>
  </si>
  <si>
    <t>Use less vehicles, carpool more, invest in better community projects</t>
  </si>
  <si>
    <t>Offer better rebates</t>
  </si>
  <si>
    <t>13/02/2023 22:33:03</t>
  </si>
  <si>
    <t>It’s a form of green washing. Weather change patterns are a natural phenomenon. Recycling is important but Australia is backwards with this.</t>
  </si>
  <si>
    <t>Have convenient recycling stations around town, so that clothing, shoes, lights etc can be recycled. The recycling station is inconvenient to get to. Have mattress and hard rubbish collections more regularly. Reduce the rates</t>
  </si>
  <si>
    <t>That it’s continuous cycle not a dead end - I have studied sustainability at a Master degree level</t>
  </si>
  <si>
    <t>13/02/2023 22:32:05</t>
  </si>
  <si>
    <t>Have more incentives for people to recycle. Our local council introduced weekly green waste removal which was widely accepted but then they reduced it back to pickup every second week so a lot of people stopped using the green waste bin for food scraps. Small things like that can make a difference</t>
  </si>
  <si>
    <t>Give people incentives to recycle and do the right things with waste disposal. Make it easy and not difficult. Invest in a long term recycling solution for soft plastics</t>
  </si>
  <si>
    <t>13/02/2023 22:15:35</t>
  </si>
  <si>
    <t>Minimal government response</t>
  </si>
  <si>
    <t>Free utilities if sustainable</t>
  </si>
  <si>
    <t>13/02/2023 23:30:21</t>
  </si>
  <si>
    <t>turn off lights and appliances to reduce power use</t>
  </si>
  <si>
    <t>make electricity renewable power the same cost as standard power plans</t>
  </si>
  <si>
    <t>13/02/2023 23:43:43</t>
  </si>
  <si>
    <t>More and more evidence of climate change having a negative impact on the environment/weather/animals etc</t>
  </si>
  <si>
    <t>Supporting businesses that make a positive impact/strive to reduce their impact on the environment, providing incentives for people and businesses to choose more climate friendly options, reinstate soft plastic recycling, more education on how to make sustainable choices etc</t>
  </si>
  <si>
    <t>14/02/2023 00:22:36</t>
  </si>
  <si>
    <t>Massive recent flooding in several states brings home the danger from adverse weather events. Lack of Govt action to combat this problem. No one is talking new dams and flood control measures.</t>
  </si>
  <si>
    <t>Use during offpeak periods</t>
  </si>
  <si>
    <t>Local Govt is totally useless. Should stock to footpaths, ovals and garbage collection. This area is dying and they do NOTHING. Should be advocating for nuclear power</t>
  </si>
  <si>
    <t>14/02/2023 00:30:40</t>
  </si>
  <si>
    <t>The science is proving that we are heading for disaster. We can see it around the world. Storms are becoming more severe, places are drier and places are flooding.</t>
  </si>
  <si>
    <t>We are able to monitor how much we use on a daily basis. We know how much we use everyday so it is easy calculate our monthly bill</t>
  </si>
  <si>
    <t>Give incentives to the community. The cost of living at the moment is very high and people are struggling. Unfortunately energy savers are expensive to start with. There should be more incentive to buy energy efficient technologies</t>
  </si>
  <si>
    <t>We are very careful when we know the weather could have physical impacts e.g thunderstorm asthma, high pollution due to haze, smoke haze. We normally keep the house closed up with its very warm.</t>
  </si>
  <si>
    <t>14/02/2023 00:13:50</t>
  </si>
  <si>
    <t>Noting at this point in time</t>
  </si>
  <si>
    <t>14/02/2023 00:32:13</t>
  </si>
  <si>
    <t>I have experienced more freak weather events that has shifted my attitude</t>
  </si>
  <si>
    <t>More hard rubbish collection days to recycle unwanted goods</t>
  </si>
  <si>
    <t>14/02/2023 00:25:37</t>
  </si>
  <si>
    <t>Doesn’t exist</t>
  </si>
  <si>
    <t>Stop worrying about climate change and work on some real issues</t>
  </si>
  <si>
    <t>14/02/2023 00:39:23</t>
  </si>
  <si>
    <t>The more I learn and understand about the effects of climate change the more concerned I am.</t>
  </si>
  <si>
    <t>By producing a booklet delivered to each household that gives valuable tips, ideas and solutions to living more sustainably.</t>
  </si>
  <si>
    <t>14/02/2023 00:28:38</t>
  </si>
  <si>
    <t>I can't afford more expensive options at the moment that can make big changes. So I focus on what I can do at home</t>
  </si>
  <si>
    <t>Just find ways to make installing solar cheaper</t>
  </si>
  <si>
    <t>14/02/2023 00:34:16</t>
  </si>
  <si>
    <t>you can see the effects on the weather it is wild and unimmaginal</t>
  </si>
  <si>
    <t>switch to green alternatives</t>
  </si>
  <si>
    <t>tackle climate change and its effects</t>
  </si>
  <si>
    <t>14/02/2023 00:23:10</t>
  </si>
  <si>
    <t>put in more resources to do what is necessary (I don't know what though)</t>
  </si>
  <si>
    <t>will cross that bridge when I get to it</t>
  </si>
  <si>
    <t>14/02/2023 00:40:11</t>
  </si>
  <si>
    <t>Financial incentives to make it affordable for normal people</t>
  </si>
  <si>
    <t>Recycling, reduce electrical consumption, waste less, looking to buy a modern home/car in the future</t>
  </si>
  <si>
    <t>14/02/2023 00:43:55</t>
  </si>
  <si>
    <t>We are more aware of our energy usage</t>
  </si>
  <si>
    <t>Give everyone incentives to be more sustainable</t>
  </si>
  <si>
    <t>Being more sustainable in general</t>
  </si>
  <si>
    <t>14/02/2023 00:36:46</t>
  </si>
  <si>
    <t>Nothing they can do</t>
  </si>
  <si>
    <t>14/02/2023 09:32:20</t>
  </si>
  <si>
    <t>14/02/2023 15:59:51</t>
  </si>
  <si>
    <t>More street and park trees.  Better drainage.  Check planning issues</t>
  </si>
  <si>
    <t>Support people's use of solar power, batteries, electric cars, etc. BUT ALSO support/promote use of public transport  Support/promote better sustainable housing policy.</t>
  </si>
  <si>
    <t>14/02/2023 16:34:39</t>
  </si>
  <si>
    <t>Climate change is a hoax just like Y2K</t>
  </si>
  <si>
    <t>Recognise that it is a Hoax and stop spending taxpayers money trying to fix a problem that does not exist</t>
  </si>
  <si>
    <t>14/02/2023 18:51:03</t>
  </si>
  <si>
    <t>14/02/2023 18:57:05</t>
  </si>
  <si>
    <t>I have no idea</t>
  </si>
  <si>
    <t>22/02/2023 19:04:58</t>
  </si>
  <si>
    <t>14/02/2023 21:10:00</t>
  </si>
  <si>
    <t>Worried about our future generations</t>
  </si>
  <si>
    <t>Talk about it more often</t>
  </si>
  <si>
    <t>15/02/2023 09:21:51</t>
  </si>
  <si>
    <t>Bring down the price of gas and electricity</t>
  </si>
  <si>
    <t>15/02/2023 17:27:33</t>
  </si>
  <si>
    <t>I feel that if climate could be looked at way back in the past, we would probably establish that it has already occurred.</t>
  </si>
  <si>
    <t>Yes! leave gas and electricity alone, you have stuffed everything else up, don't stuff up gas and electricity.</t>
  </si>
  <si>
    <t>15/02/2023 23:54:10</t>
  </si>
  <si>
    <t>because i believe that it’s a current issue that no matter what individuals do, it’s up to organisations… which don’t care about the planet</t>
  </si>
  <si>
    <t>our $ for energy has decreased</t>
  </si>
  <si>
    <t>i would love to see more action plans for organisations to reduce their contribution to climate change</t>
  </si>
  <si>
    <t>trying to use eco friendly products and less water</t>
  </si>
  <si>
    <t>16/02/2023 09:59:35</t>
  </si>
  <si>
    <t>Give people and businesses incentives</t>
  </si>
  <si>
    <t>16/02/2023 13:53:56</t>
  </si>
  <si>
    <t>More awareness and how to reduce the impacts now.</t>
  </si>
  <si>
    <t>16/02/2023 13:29:10</t>
  </si>
  <si>
    <t>16/02/2023 13:32:50</t>
  </si>
  <si>
    <t>Within ti.e requested</t>
  </si>
  <si>
    <t>16/02/2023 13:33:17</t>
  </si>
  <si>
    <t>Prioritise sustainable practices and support industry change, particularly more support for our farmers</t>
  </si>
  <si>
    <t>16/02/2023 13:34:24</t>
  </si>
  <si>
    <t>I believe that it is only happening because of geotechnology interferring with weather patterns</t>
  </si>
  <si>
    <t>nothing, otherwise rates will go up and then rents will go up, they are already doing enough</t>
  </si>
  <si>
    <t>I already live light on the earth, even before climate change talk, I was living greener than most people, I have always lived more natural than others and continue to care for nature.</t>
  </si>
  <si>
    <t>16/02/2023 14:07:02</t>
  </si>
  <si>
    <t>The way the weather is changing and I can see the way it is affecting the animals in the wild</t>
  </si>
  <si>
    <t>.</t>
  </si>
  <si>
    <t>16/02/2023 13:39:44</t>
  </si>
  <si>
    <t>Help low income people to get stuff like insulation, solar panels and an electric car. I can't afford any of that. My DSP won't stretch that far</t>
  </si>
  <si>
    <t>16/02/2023 13:45:05</t>
  </si>
  <si>
    <t>climate is becoming more unstable and dangerous with every passing year</t>
  </si>
  <si>
    <t>compulsary solar panels and battery storage on all new builds</t>
  </si>
  <si>
    <t>the reuse of goods many times to benefit the planet</t>
  </si>
  <si>
    <t>16/02/2023 14:03:26</t>
  </si>
  <si>
    <t>I believe it is a big con</t>
  </si>
  <si>
    <t>I really do not know</t>
  </si>
  <si>
    <t>Money goes around</t>
  </si>
  <si>
    <t>16/02/2023 13:58:59</t>
  </si>
  <si>
    <t>Increase age pension</t>
  </si>
  <si>
    <t>16/02/2023 13:46:16</t>
  </si>
  <si>
    <t>force the closure of gas</t>
  </si>
  <si>
    <t>getting rid of gas and going green as much as possible and advocating to others to ditch gas</t>
  </si>
  <si>
    <t>16/02/2023 13:42:34</t>
  </si>
  <si>
    <t>Continue to come up with recycling initiatives</t>
  </si>
  <si>
    <t>I’m not really doing anything</t>
  </si>
  <si>
    <t>16/02/2023 14:05:34</t>
  </si>
  <si>
    <t>give information adivce and support and clear places to go for more information, setting examples of what they are doing and what else can be done.</t>
  </si>
  <si>
    <t>16/02/2023 14:18:54</t>
  </si>
  <si>
    <t>because of the change in weather patterns and the extreme weather we have been having resulting in disasters and loss of housing and infrastructure to towns and people personally, it is also a great cost not only personally but to the govt economically as a whole ... prevention is really hard and more needs to be done in this area</t>
  </si>
  <si>
    <t>electric oven, fantastic lights, heater, split system ,</t>
  </si>
  <si>
    <t>I would like to see community solar batterys like those that some communitys use now in their streets and the streets use the stored electricity..... 
I would also like them to investigate the smaller models of domestic windmills which households can use to harness wind and generate energy ... as we are in a very windy area this would work for us</t>
  </si>
  <si>
    <t>16/02/2023 14:13:41</t>
  </si>
  <si>
    <t>More effects of it</t>
  </si>
  <si>
    <t>At different times of day</t>
  </si>
  <si>
    <t>Become more sustainable with their buildings</t>
  </si>
  <si>
    <t>Incentive to do it would be helpful</t>
  </si>
  <si>
    <t>16/02/2023 14:10:30</t>
  </si>
  <si>
    <t>plant more tree make more   decisions on all thinks sustainable  make more known how to do so</t>
  </si>
  <si>
    <t>16/02/2023 14:16:56</t>
  </si>
  <si>
    <t>We have known about this for years and years and years and no one to live dancing about it.</t>
  </si>
  <si>
    <t>Local workshops to help people be more sustainable in their everyday living</t>
  </si>
  <si>
    <t>16/02/2023 14:37:12</t>
  </si>
  <si>
    <t>Catastrophic weather events</t>
  </si>
  <si>
    <t>more aware of usage restrict use of some appliances</t>
  </si>
  <si>
    <t>I don't know what local government is able to do. maybe better recycling and rubbish and street cleaning. Sports areas to be solar. Council park areas to have updated watering timers that do not operate when eg. its raining</t>
  </si>
  <si>
    <t>16/02/2023 14:19:01</t>
  </si>
  <si>
    <t>Nothing as it wont affect us</t>
  </si>
  <si>
    <t>16/02/2023 14:32:21</t>
  </si>
  <si>
    <t>Invest in and build more solar farms, and ensure that all newly built houses and buildings have solar panels installed, even if they also have a gas supply.</t>
  </si>
  <si>
    <t>21/03/2023 11:00:23</t>
  </si>
  <si>
    <t>due to peole believing this rubbish</t>
  </si>
  <si>
    <t>stop scaring and frightening the younger geneteration, in my years i have seem exteme weather as it goes on a cycle.  between politians and media this is a circus, noboby actually looks at the real facts</t>
  </si>
  <si>
    <t>eg, we stopped single use plastic bags in supermarkets, yet supermarkets have require more plastic covering on a lot of fresh food and other items which is hypocritical.  We should make companies reduce our dependance on plastic products, our forebears often had the right solutions</t>
  </si>
  <si>
    <t>16/02/2023 14:55:42</t>
  </si>
  <si>
    <t>16/02/2023 14:59:24</t>
  </si>
  <si>
    <t>install a biogas system</t>
  </si>
  <si>
    <t>16/02/2023 15:12:58</t>
  </si>
  <si>
    <t>More recycling programs and drop off centres which are free for recycling an assortment of items.</t>
  </si>
  <si>
    <t>Changing household resources and updating appliances to be more energy efficient.</t>
  </si>
  <si>
    <t>16/02/2023 15:54:18</t>
  </si>
  <si>
    <t>Community solar batteries, plant more trees, now that redcycle is gone find some way to recycle soft plastics until we can eliminate them.</t>
  </si>
  <si>
    <t>Reusing &amp; recycling rather than discarding</t>
  </si>
  <si>
    <t>16/02/2023 16:01:12</t>
  </si>
  <si>
    <t>Its worse than ever and a lot of people still deny its happening</t>
  </si>
  <si>
    <t>Set out a plan to show what they and us can do in practical steps</t>
  </si>
  <si>
    <t>16/02/2023 16:11:23</t>
  </si>
  <si>
    <t>I feel like we have so many more pressing issues right now that need to be addressed and corrected before we can even look at this issue properly. Without fixing these other things people can’t afford to make the changes needed to support climate change</t>
  </si>
  <si>
    <t>I honestly dont know, it’s exhausting thinking about it on top of the struggle we are all going through with the increase in cost of living, it just seems like one more cost</t>
  </si>
  <si>
    <t>4/03/2023 16:37:15</t>
  </si>
  <si>
    <t>its getting hotter and wetter</t>
  </si>
  <si>
    <t>provide more subsidies for environmental changes</t>
  </si>
  <si>
    <t>not sure i am doing all i can</t>
  </si>
  <si>
    <t>16/02/2023 17:24:34</t>
  </si>
  <si>
    <t>Massive industrial emissions</t>
  </si>
  <si>
    <t>Reduce the emissions of pollutants in enterprises</t>
  </si>
  <si>
    <t>16/02/2023 18:16:07</t>
  </si>
  <si>
    <t>The increased frequency and severity of bushfires and flood events. Living on a bush block, I’m especially frightened of bushfires.</t>
  </si>
  <si>
    <t>Invest in programs that help locals to better afford solar batteries to store power. Also, ensure the local CFA are adequately funded and supported in their firefighting operations.</t>
  </si>
  <si>
    <t>16/02/2023 17:54:14</t>
  </si>
  <si>
    <t>Energy pricrs free</t>
  </si>
  <si>
    <t>16/02/2023 18:29:29</t>
  </si>
  <si>
    <t>People don't seem to care even with all the evidence</t>
  </si>
  <si>
    <t>Tougher on businesses, incentives for people who don't care cos they will not change habits</t>
  </si>
  <si>
    <t>16/02/2023 19:02:02</t>
  </si>
  <si>
    <t>no big improvement in dealing with the issue
Pollution (plastics) is worse than ever, with Red Cycle collapsing, with all the exrta plastic from the pandemic
Australia is not moving fast enough compared to other countries</t>
  </si>
  <si>
    <t>Improve the recycling system to include soft plastics. 
There is just fat too many on products, so it is ESSENTIAL to have this service.</t>
  </si>
  <si>
    <t>3/03/2023 19:39:47</t>
  </si>
  <si>
    <t>The very obvious effects to the environment</t>
  </si>
  <si>
    <t>Energy efficient public buildings</t>
  </si>
  <si>
    <t>16/02/2023 18:52:11</t>
  </si>
  <si>
    <t>Not too much reslly</t>
  </si>
  <si>
    <t>Not much until the time comes</t>
  </si>
  <si>
    <t>16/02/2023 19:05:08</t>
  </si>
  <si>
    <t>The weather, floods and bushfires are getting worse</t>
  </si>
  <si>
    <t>Heating</t>
  </si>
  <si>
    <t>Better subsidies on solar panels</t>
  </si>
  <si>
    <t>16/02/2023 19:05:04</t>
  </si>
  <si>
    <t>I don’t know</t>
  </si>
  <si>
    <t>16/02/2023 19:31:15</t>
  </si>
  <si>
    <t>The Changes to the weather.</t>
  </si>
  <si>
    <t>Give tree's away to householders.</t>
  </si>
  <si>
    <t>16/02/2023 19:29:36</t>
  </si>
  <si>
    <t>Weather disasters ate happening more often and becoming more serious</t>
  </si>
  <si>
    <t>Be informed and inform the public</t>
  </si>
  <si>
    <t>Staying inside on very hot days and keeping the house shut up with cooling system on</t>
  </si>
  <si>
    <t>16/02/2023 20:30:20</t>
  </si>
  <si>
    <t>Try to help with the cost of these products and then they will probably find more people will buy</t>
  </si>
  <si>
    <t>16/02/2023 19:25:51</t>
  </si>
  <si>
    <t>Renewable energy like solar panels</t>
  </si>
  <si>
    <t>16/02/2023 19:53:28</t>
  </si>
  <si>
    <t>Not sure what they have in mind to do...</t>
  </si>
  <si>
    <t>Nothing comes to my mind...</t>
  </si>
  <si>
    <t>27/02/2023 18:51:38</t>
  </si>
  <si>
    <t>16/02/2023 20:03:32</t>
  </si>
  <si>
    <t>We are killing the planet and we need to make some drastic changes</t>
  </si>
  <si>
    <t>16/02/2023 20:33:15</t>
  </si>
  <si>
    <t>Change to alternate, sustainable energy not happening quick enough here or in poorer countries</t>
  </si>
  <si>
    <t>Set up local power banks</t>
  </si>
  <si>
    <t>Stop logging in old growth forests. Planting programs. Building regulations that prevent building houses without eaves and not taking up all of block space.</t>
  </si>
  <si>
    <t>16/02/2023 20:47:15</t>
  </si>
  <si>
    <t>The world needs to do more than they ha e been doing</t>
  </si>
  <si>
    <t>Dryer</t>
  </si>
  <si>
    <t>Put more electric car  connections in to charge electric  cars</t>
  </si>
  <si>
    <t>16/02/2023 21:04:23</t>
  </si>
  <si>
    <t>There are more important issues to deal with immediate 
People need jobs and able to to feed and house the family</t>
  </si>
  <si>
    <t>Not their job</t>
  </si>
  <si>
    <t>Help pay towards growing home vegetables</t>
  </si>
  <si>
    <t>16/02/2023 21:19:20</t>
  </si>
  <si>
    <t>Changing seasons</t>
  </si>
  <si>
    <t>16/02/2023 22:23:32</t>
  </si>
  <si>
    <t>Nothing is being done</t>
  </si>
  <si>
    <t>Stay healthy</t>
  </si>
  <si>
    <t>16/02/2023 21:40:26</t>
  </si>
  <si>
    <t>Other issues becoming more important (eg rising cost of living)</t>
  </si>
  <si>
    <t>Nothing at this time</t>
  </si>
  <si>
    <t>16/02/2023 21:38:07</t>
  </si>
  <si>
    <t>Make sure to use power during the day</t>
  </si>
  <si>
    <t>Use energy saving products.</t>
  </si>
  <si>
    <t>Being aware of the current situation.</t>
  </si>
  <si>
    <t>16/02/2023 21:17:44</t>
  </si>
  <si>
    <t>16/02/2023 22:03:47</t>
  </si>
  <si>
    <t>Implement, introduce more sustainable practices/initiatives</t>
  </si>
  <si>
    <t>consumers purchase and businesses produce</t>
  </si>
  <si>
    <t>17/02/2023 05:00:23</t>
  </si>
  <si>
    <t>the change in the worlds weather patterns</t>
  </si>
  <si>
    <t>i would just like to see more done from everyone</t>
  </si>
  <si>
    <t>16/02/2023 22:26:31</t>
  </si>
  <si>
    <t>All the floods, bushfires,earthquakes</t>
  </si>
  <si>
    <t>use less electricity</t>
  </si>
  <si>
    <t>to be proactive</t>
  </si>
  <si>
    <t>to be more involved</t>
  </si>
  <si>
    <t>16/02/2023 22:57:07</t>
  </si>
  <si>
    <t>Free energy efficient products</t>
  </si>
  <si>
    <t>16/02/2023 22:56:31</t>
  </si>
  <si>
    <t>For us to survive</t>
  </si>
  <si>
    <t>Having someone in charge that knows what they are talking about and doing</t>
  </si>
  <si>
    <t>Only selling local products, supporting locals.</t>
  </si>
  <si>
    <t>16/02/2023 23:25:50</t>
  </si>
  <si>
    <t>17/02/2023 04:47:20</t>
  </si>
  <si>
    <t>Many more natural disasters, flood, famin, fires, earthquakes</t>
  </si>
  <si>
    <t>I don't use the air conditioner unless it's extremely hot</t>
  </si>
  <si>
    <t>Help with changing over from gas</t>
  </si>
  <si>
    <t>17/02/2023 06:05:29</t>
  </si>
  <si>
    <t>the Ukrain war has shown how ongoingly dependent we are on oil and gas</t>
  </si>
  <si>
    <t>recharge things at times of maximum solar power</t>
  </si>
  <si>
    <t>solar panels and battery storage on everybuilding they own, lead the way</t>
  </si>
  <si>
    <t>adequate air conditioning and heating  at minimal impact</t>
  </si>
  <si>
    <t>17/02/2023 06:24:52</t>
  </si>
  <si>
    <t>I wash when its cheaper to use electricity  and turn off light when not in that room. I know what is chewing up the power now</t>
  </si>
  <si>
    <t>Keep us in the loop and advise rate payers of their actions towards climate change</t>
  </si>
  <si>
    <t>Offer better rebates for solar panels</t>
  </si>
  <si>
    <t>17/02/2023 06:41:32</t>
  </si>
  <si>
    <t>Ensure that council buildings and facilities are energy efficient</t>
  </si>
  <si>
    <t>goods are bought and sold secondhand and as little as possible is bought new</t>
  </si>
  <si>
    <t>17/02/2023 10:11:52</t>
  </si>
  <si>
    <t>add solar to more of the government owned buildings</t>
  </si>
  <si>
    <t>17/02/2023 10:27:14</t>
  </si>
  <si>
    <t>17/02/2023 11:07:52</t>
  </si>
  <si>
    <t>17/02/2023 11:27:54</t>
  </si>
  <si>
    <t>Know where our recycling is going and hopefully have a site here that could make furniture, use a road base or other items</t>
  </si>
  <si>
    <t>17/02/2023 11:20:11</t>
  </si>
  <si>
    <t>seeing the changes in climate, floods, fires etc</t>
  </si>
  <si>
    <t>better incentives to have solar</t>
  </si>
  <si>
    <t>17/02/2023 12:03:29</t>
  </si>
  <si>
    <t>my local government don't care about anything apart from bringing tourists to the city, rate payers always get a raw deal!!</t>
  </si>
  <si>
    <t>17/02/2023 11:50:08</t>
  </si>
  <si>
    <t>They should start with their own usage/production of waste/excessive use of resources</t>
  </si>
  <si>
    <t>19/02/2023 15:28:37</t>
  </si>
  <si>
    <t>Politicians not taking enough action on it</t>
  </si>
  <si>
    <t>do mre collection of green waste &amp; sell back to customers the composting material</t>
  </si>
  <si>
    <t>recycling clothes &amp; buying second hand where possible. composting, worm farm, growing vegetables</t>
  </si>
  <si>
    <t>17/02/2023 12:25:29</t>
  </si>
  <si>
    <t>Yes lots, but they do not care to</t>
  </si>
  <si>
    <t>17/02/2023 12:21:59</t>
  </si>
  <si>
    <t>I know it’s important but there has been so many other dramas in the world</t>
  </si>
  <si>
    <t>Give out more information on saving money</t>
  </si>
  <si>
    <t>They need to inform people about the crisis in the community</t>
  </si>
  <si>
    <t>17/02/2023 13:04:26</t>
  </si>
  <si>
    <t>I have read a bit more</t>
  </si>
  <si>
    <t>supply an extra bin for green waste .reduce cost for people to afford  at council municpal tip places.</t>
  </si>
  <si>
    <t>17/02/2023 13:00:59</t>
  </si>
  <si>
    <t>Some other way (please specify)</t>
  </si>
  <si>
    <t>I am good at using energy efficiently.</t>
  </si>
  <si>
    <t>dispose of the recycles they encourage us to do responsibly. put solar on thier council offices.</t>
  </si>
  <si>
    <t>fix the problem with the REDcycle scheme and do what they say.</t>
  </si>
  <si>
    <t>17/02/2023 13:14:48</t>
  </si>
  <si>
    <t>No such thing as climate change 
Used to be called evolution</t>
  </si>
  <si>
    <t>2/03/2023 17:48:02</t>
  </si>
  <si>
    <t>getting worse</t>
  </si>
  <si>
    <t>Making it all affordable</t>
  </si>
  <si>
    <t>Making living sustainabily affordable</t>
  </si>
  <si>
    <t>17/02/2023 16:53:00</t>
  </si>
  <si>
    <t>I am more aware of when/how much I use, and try to use less</t>
  </si>
  <si>
    <t>17/02/2023 18:25:35</t>
  </si>
  <si>
    <t>I can see the effects here in Australia and globally too.</t>
  </si>
  <si>
    <t>Give incentive for electric vehicles for purchase.</t>
  </si>
  <si>
    <t>Give more rebates that are accessible for pensioners for solar panels.</t>
  </si>
  <si>
    <t>13/03/2023 08:03:53</t>
  </si>
  <si>
    <t>EVERY YEAR THAT GOES BY YOU CAN SEE OUE SEASONS ARTE ALL CHANGING WHICH ISA WORRY</t>
  </si>
  <si>
    <t>MORE WINDFARMS</t>
  </si>
  <si>
    <t>MORE RESOURCES GIVEN TO THE COMMUNITY</t>
  </si>
  <si>
    <t>17/02/2023 21:26:28</t>
  </si>
  <si>
    <t>I Think that all thee thing happening with climate change have happened over the millions of years before now and are just a cycle we are going through</t>
  </si>
  <si>
    <t>Give people with solar panels a decent feed in tariff for the amount our panels put back into the system.</t>
  </si>
  <si>
    <t>Make my house more energy efficient</t>
  </si>
  <si>
    <t>17/02/2023 22:10:59</t>
  </si>
  <si>
    <t>Dont use cooler as much and turn off lights and appliances off at power point</t>
  </si>
  <si>
    <t>Products cheaper</t>
  </si>
  <si>
    <t>Bigger rebates when changing gas appliances to electric</t>
  </si>
  <si>
    <t>17/02/2023 23:17:15</t>
  </si>
  <si>
    <t>I honestly don't know</t>
  </si>
  <si>
    <t>2/03/2023 08:22:04</t>
  </si>
  <si>
    <t>More renewable energy so electricity prices go down.</t>
  </si>
  <si>
    <t>More solar panels on housing, more efficient heating and cooling</t>
  </si>
  <si>
    <t>19/02/2023 07:43:32</t>
  </si>
  <si>
    <t>18/02/2023 10:57:20</t>
  </si>
  <si>
    <t>Nothing as they are a group of self-interested people with little regard for their constituents.</t>
  </si>
  <si>
    <t>7/03/2023 16:20:55</t>
  </si>
  <si>
    <t>18/02/2023 13:54:37</t>
  </si>
  <si>
    <t>BECAUSE ITS JUST A COVER UP FOR THE NWO FOR THE ELITE TO CONTROL US AS SENATOR ALEX ANTIC SAYS AND I AGREE IT JUST A DETERENT OF A POWER GRAB</t>
  </si>
  <si>
    <t>STOP TRYING TOO FOOL EVERYONE WITH THE SO CALLED CLIMATE CHANGE AND STOP MANIPULATING THE WEATHER THEN ALL THIS BS WOULD STOP ITS JUST ABOUT CONTROL</t>
  </si>
  <si>
    <t>21/02/2023 15:39:37</t>
  </si>
  <si>
    <t>R egular collections of hard rubbish. When other councils can collect hard rubbish without restictions of being too hard, too heavy, too big etc what is the matter with our council that they won't help people to remove a lot of items for fear of injuring their namby pamby workers. Then again maybe it is not the workers who refuse, just council!!</t>
  </si>
  <si>
    <t>18/02/2023 22:08:52</t>
  </si>
  <si>
    <t>The change in weather conditions has become more extreme and made this more dangerous for us humans and our overall health</t>
  </si>
  <si>
    <t>Enforce big businesses to work towards reducing pollution which is causing climate change</t>
  </si>
  <si>
    <t>I am recycling instead of throwing in general waste and disposing of dangerous chemicals to our local transfer station</t>
  </si>
  <si>
    <t>19/02/2023 08:19:24</t>
  </si>
  <si>
    <t>other things to consider first</t>
  </si>
  <si>
    <t>21/03/2023 11:43:20</t>
  </si>
  <si>
    <t>I have been concerned about climate change for many many years and governments, industry and business as well as everyday people are doing nowhere near enough to stop it It is only going to get worse if hard choices are not made.</t>
  </si>
  <si>
    <t>Join with other local government areas to build solar farms and batteries. Bring forward a green waste bin now rather than in two years. Have more green zones and plant more trees.</t>
  </si>
  <si>
    <t>19/02/2023 11:58:06</t>
  </si>
  <si>
    <t>PLANT MORE TREES FOR SHADE IN TOWN AND SURROUNDS, ALSO MAKE SURE LEVY BANKS ARE IN GOOD CONDITION ALONG THE RIVER BANK</t>
  </si>
  <si>
    <t>come good with the promises falsely made before the elections regarding lack of affordable for all victorians</t>
  </si>
  <si>
    <t>19/02/2023 12:34:00</t>
  </si>
  <si>
    <t>the lack of action by governments - continuing mining of fossil fuels and catastrophic weather events</t>
  </si>
  <si>
    <t>dishwasher on during peak solar</t>
  </si>
  <si>
    <t>Plant more street trees, organise bulk buys for electric vehicles, heat pumps, solar panels etc</t>
  </si>
  <si>
    <t>Maintaining mature trees in garden encouraging family to plant trees</t>
  </si>
  <si>
    <t>19/02/2023 14:37:36</t>
  </si>
  <si>
    <t>Do more</t>
  </si>
  <si>
    <t>Stocking up on nesessaties</t>
  </si>
  <si>
    <t>19/02/2023 14:15:15</t>
  </si>
  <si>
    <t>provide incentives to move away from gas</t>
  </si>
  <si>
    <t>19/02/2023 16:59:16</t>
  </si>
  <si>
    <t>I don't believe it's an issue.</t>
  </si>
  <si>
    <t>Nothing it won't help</t>
  </si>
  <si>
    <t>19/02/2023 18:06:07</t>
  </si>
  <si>
    <t>Extreme weather conditions</t>
  </si>
  <si>
    <t>Offer incentives to change away from gas</t>
  </si>
  <si>
    <t>19/02/2023 18:43:48</t>
  </si>
  <si>
    <t>Less heating and cooling</t>
  </si>
  <si>
    <t>2/03/2023 20:04:00</t>
  </si>
  <si>
    <t>20/02/2023 12:52:07</t>
  </si>
  <si>
    <t>I would like our local government to plant a lot more plants</t>
  </si>
  <si>
    <t>20/02/2023 18:11:09</t>
  </si>
  <si>
    <t>I have no idea. I'm clueless about this stuff.</t>
  </si>
  <si>
    <t>20/02/2023 18:54:19</t>
  </si>
  <si>
    <t>i can now see the world a planet getting worse and i am older so i understand it more</t>
  </si>
  <si>
    <t>about 20% less</t>
  </si>
  <si>
    <t>promote and advertise sustainable living</t>
  </si>
  <si>
    <t>help the climate</t>
  </si>
  <si>
    <t>27/02/2023 16:42:47</t>
  </si>
  <si>
    <t>reduce plastic</t>
  </si>
  <si>
    <t>21/02/2023 19:43:19</t>
  </si>
  <si>
    <t>21/02/2023 21:47:14</t>
  </si>
  <si>
    <t>Because it’s getting worse</t>
  </si>
  <si>
    <t>Honestly to just encourage the community more this could be done using incentives</t>
  </si>
  <si>
    <t>Not sure at the moment</t>
  </si>
  <si>
    <t>22/02/2023 10:53:31</t>
  </si>
  <si>
    <t>As time goes on and the climate issue doesn't diminish it becomes increasingly more dangerous for younger generations.</t>
  </si>
  <si>
    <t>more conscious of how we are using enegery</t>
  </si>
  <si>
    <t>i would like to see my local government offer more information sessions to better inform my local community on ways to reduce the impacts of climate change.</t>
  </si>
  <si>
    <t>i think that they need to offer better alternatives to everyday things that we do/consume that are harmful to the environment.</t>
  </si>
  <si>
    <t>22/02/2023 12:33:14</t>
  </si>
  <si>
    <t>I have learned more about it and therefore am more worried</t>
  </si>
  <si>
    <t>22/02/2023 12:32:12</t>
  </si>
  <si>
    <t>more discounts</t>
  </si>
  <si>
    <t>doing the best we can staying healthy</t>
  </si>
  <si>
    <t>22/02/2023 12:55:37</t>
  </si>
  <si>
    <t>It has started affecting me personally offlate which is a big concern.</t>
  </si>
  <si>
    <t>Have more sustainable means of energy and make it accessible to people at a reasonable price</t>
  </si>
  <si>
    <t>22/02/2023 12:00:36</t>
  </si>
  <si>
    <t>better trees in parks and play grounds</t>
  </si>
  <si>
    <t>22/02/2023 12:27:27</t>
  </si>
  <si>
    <t>I dont believe in all the bull dust being preached to us by the left. If the did actual science instead of listening to a kid then they would know out part in our solar system we are drifting in to a cold section we have been in a hot section for years. This is why we have excessive high temeratures at times and ice ages at times. It is total garbage to be blaming cows for methane and guess in the past dinosaurs didnt burp or fart. Total rubbish. The do not include wildfire or volcanic action in any of their figures as they call them acts of God. How laughable what did Krakatoa??</t>
  </si>
  <si>
    <t>Dont believe in it so I have no concerns with weather</t>
  </si>
  <si>
    <t>hey offer free upgrades for better electric hot water systems for no costs but have to pay to convert from gas to electricity and cant afford being pensioners. About time the government looked after the elderly instead of everybody else</t>
  </si>
  <si>
    <t>22/02/2023 12:07:53</t>
  </si>
  <si>
    <t>nothig</t>
  </si>
  <si>
    <t>22/02/2023 12:15:22</t>
  </si>
  <si>
    <t>Open recycling facilities owned and operated by government</t>
  </si>
  <si>
    <t>reusing things and selling used items to others who need it</t>
  </si>
  <si>
    <t>23/02/2023 19:43:00</t>
  </si>
  <si>
    <t>I'm always stocked up on medications</t>
  </si>
  <si>
    <t>22/02/2023 12:18:35</t>
  </si>
  <si>
    <t>nothing,they already wasted billions on the desal plant</t>
  </si>
  <si>
    <t>stop companies producing products that cant be recycled</t>
  </si>
  <si>
    <t>22/02/2023 12:30:58</t>
  </si>
  <si>
    <t>Organise clean up days around parks</t>
  </si>
  <si>
    <t>Encourage people with pamphlets</t>
  </si>
  <si>
    <t>22/02/2023 17:26:48</t>
  </si>
  <si>
    <t>nothing. Man made Climate change is Not Real!</t>
  </si>
  <si>
    <t>22/02/2023 12:17:56</t>
  </si>
  <si>
    <t>changes are taking way too long</t>
  </si>
  <si>
    <t>22/02/2023 12:23:22</t>
  </si>
  <si>
    <t>More advertisement on this matter</t>
  </si>
  <si>
    <t>Recycling</t>
  </si>
  <si>
    <t>22/02/2023 12:25:35</t>
  </si>
  <si>
    <t>Weather is getting more serious.</t>
  </si>
  <si>
    <t>Rebate if solar is installed.</t>
  </si>
  <si>
    <t>Empting water containers</t>
  </si>
  <si>
    <t>22/02/2023 12:16:53</t>
  </si>
  <si>
    <t>more information and subsudies</t>
  </si>
  <si>
    <t>22/02/2023 12:38:32</t>
  </si>
  <si>
    <t>already doing a lot</t>
  </si>
  <si>
    <t>more local involvement</t>
  </si>
  <si>
    <t>22/02/2023 14:55:13</t>
  </si>
  <si>
    <t>Bushfire strategies</t>
  </si>
  <si>
    <t>22/02/2023 12:20:19</t>
  </si>
  <si>
    <t>22/02/2023 12:33:57</t>
  </si>
  <si>
    <t>Climate has been changing since the dawn of time. Only a complete idiot would think that humans had something to do with it. They need to wake up and look at history long term, the last few billions of years.</t>
  </si>
  <si>
    <t>Less reliance on Electricity, more reliance of Natural gas. Electrical items, not only cost more to buy and get installed, they also cost more to use.</t>
  </si>
  <si>
    <t>22/02/2023 12:42:35</t>
  </si>
  <si>
    <t>Changes in weather</t>
  </si>
  <si>
    <t>Education creating greater awareness of climate change impacts</t>
  </si>
  <si>
    <t>22/02/2023 13:12:59</t>
  </si>
  <si>
    <t>subsidies for power energy costs</t>
  </si>
  <si>
    <t>taking supplements, staying covered from the direct sun, consuming more water</t>
  </si>
  <si>
    <t>22/02/2023 12:37:03</t>
  </si>
  <si>
    <t>Maybe have information sessions or mailouts to home owners/rate payers</t>
  </si>
  <si>
    <t>Always have regular checkups and make sure things around me are not going to harm me inside or outside</t>
  </si>
  <si>
    <t>22/02/2023 12:40:27</t>
  </si>
  <si>
    <t>22/02/2023 14:50:54</t>
  </si>
  <si>
    <t>Wild weather that is damaging properties</t>
  </si>
  <si>
    <t>22/02/2023 13:53:53</t>
  </si>
  <si>
    <t>It affects everything</t>
  </si>
  <si>
    <t>Offer discounts on renewable energy products</t>
  </si>
  <si>
    <t>22/02/2023 12:48:28</t>
  </si>
  <si>
    <t>Offer more incentives/cashbacks for upgrading everything to electric appliances</t>
  </si>
  <si>
    <t>Involve more pop culture in marketing messages (e.g. A list celebrities)</t>
  </si>
  <si>
    <t>22/02/2023 12:57:03</t>
  </si>
  <si>
    <t>Temperatures are rising and with it increasing frequency of natural disasters.</t>
  </si>
  <si>
    <t>Circular economy involves a lot of recycling and less waste</t>
  </si>
  <si>
    <t>22/02/2023 12:56:20</t>
  </si>
  <si>
    <t>I think about it more</t>
  </si>
  <si>
    <t>22/02/2023 13:40:21</t>
  </si>
  <si>
    <t>Reduce gasoline vehicle travel</t>
  </si>
  <si>
    <t>22/02/2023 13:45:25</t>
  </si>
  <si>
    <t>Anything</t>
  </si>
  <si>
    <t>22/02/2023 17:56:39</t>
  </si>
  <si>
    <t>Solar panel traffic lights and compost bins for residents</t>
  </si>
  <si>
    <t>Give bigger subsidies for renewable energy</t>
  </si>
  <si>
    <t>22/02/2023 13:30:59</t>
  </si>
  <si>
    <t>Forget electric vehicles and go for Hydrogen fueled vehicles.</t>
  </si>
  <si>
    <t>22/02/2023 13:24:42</t>
  </si>
  <si>
    <t>Climate change (previously global warming) is a hoax initiated by World Economic Forum as an excuse to monitor and control citizens in order to realize the New World Order in the world. Apparantly all levels of Australian governments are penitrated by WEF.</t>
  </si>
  <si>
    <t>I hope my local government cut themselves off from WEF agenda and propaganda, because WEF doesn't represent the interest of Australians.</t>
  </si>
  <si>
    <t>Not interested in any of these which are not based on true science but lies and propagandas from WEF.</t>
  </si>
  <si>
    <t>22/02/2023 13:47:28</t>
  </si>
  <si>
    <t>seen it happening</t>
  </si>
  <si>
    <t>be supportive of community and private efforts</t>
  </si>
  <si>
    <t>22/02/2023 13:50:05</t>
  </si>
  <si>
    <t>22/02/2023 13:37:45</t>
  </si>
  <si>
    <t>22/02/2023 13:41:54</t>
  </si>
  <si>
    <t>give everyone free solar panels</t>
  </si>
  <si>
    <t>nothing right now</t>
  </si>
  <si>
    <t>22/02/2023 13:40:23</t>
  </si>
  <si>
    <t>I do not believe that they have to do anything except try to reduce prices</t>
  </si>
  <si>
    <t>Reduce the prices of things that they can control</t>
  </si>
  <si>
    <t>22/02/2023 14:07:50</t>
  </si>
  <si>
    <t>Situation is much worse then year ago - more bushfires more earthquakes, more Forest destruction, more pollution overall</t>
  </si>
  <si>
    <t>To introduce new projects to solve pollution in rivers</t>
  </si>
  <si>
    <t>Introduce more initiatives about healthy living</t>
  </si>
  <si>
    <t>22/02/2023 13:55:42</t>
  </si>
  <si>
    <t>More planting of trees and clean up day</t>
  </si>
  <si>
    <t>Making sure to conserve energy at home and keeping in mind to use and reuse at home</t>
  </si>
  <si>
    <t>4/03/2023 08:04:56</t>
  </si>
  <si>
    <t>notice to much change</t>
  </si>
  <si>
    <t>do not know at this stage</t>
  </si>
  <si>
    <t>22/02/2023 14:26:18</t>
  </si>
  <si>
    <t>The changes in the weather patterns.</t>
  </si>
  <si>
    <t>Do not know</t>
  </si>
  <si>
    <t>22/02/2023 14:07:52</t>
  </si>
  <si>
    <t>They are already doing this. Coastal erosion needs to be checked.</t>
  </si>
  <si>
    <t>None. I am more interested in reducing pollution for other reasons such as micro plastics in the food chain, and simply having cleaner air to breathe.</t>
  </si>
  <si>
    <t>22/02/2023 15:50:27</t>
  </si>
  <si>
    <t>there seem to be a lot more events happening around the world which are attributed to climate change than there were a few years ago</t>
  </si>
  <si>
    <t>provide bins for green rubbish and food scraps free of charge - currently we have to pay extra for them which I think is wrong. Invest in recycling plants for plastics that can't go in recycling bin</t>
  </si>
  <si>
    <t>22/02/2023 14:17:16</t>
  </si>
  <si>
    <t>Inaction by prev fed governments.  Vic state taxes on EV is wrong and blows cost of living</t>
  </si>
  <si>
    <t>incentives to replace gas appliances</t>
  </si>
  <si>
    <t>22/02/2023 14:14:33</t>
  </si>
  <si>
    <t>to many severe weather events worldwide</t>
  </si>
  <si>
    <t>offer incentives to offset energy usage</t>
  </si>
  <si>
    <t>offer rebates for saving energy</t>
  </si>
  <si>
    <t>22/02/2023 14:16:29</t>
  </si>
  <si>
    <t>Think about nuclear energy sources</t>
  </si>
  <si>
    <t>go with nuclear mini stations</t>
  </si>
  <si>
    <t>22/02/2023 14:14:22</t>
  </si>
  <si>
    <t>Rebate electric charges for feed in tariffs that are worth while</t>
  </si>
  <si>
    <t>22/02/2023 14:19:34</t>
  </si>
  <si>
    <t>add more shaded areas and plant trees to help the environment</t>
  </si>
  <si>
    <t>22/02/2023 14:21:58</t>
  </si>
  <si>
    <t>22/02/2023 14:21:14</t>
  </si>
  <si>
    <t>Provide more information.</t>
  </si>
  <si>
    <t>22/02/2023 14:32:57</t>
  </si>
  <si>
    <t>changes in weather patterns</t>
  </si>
  <si>
    <t>incentivate solar  use</t>
  </si>
  <si>
    <t>reuse   or recycle  items</t>
  </si>
  <si>
    <t>22/02/2023 14:37:04</t>
  </si>
  <si>
    <t>The government should reduce greenhouse gas emissions by implementing energy-saving and emission reduction policies and technologies</t>
  </si>
  <si>
    <t>22/02/2023 14:53:23</t>
  </si>
  <si>
    <t>there are flooding happened in NSW and Queensland, some people had lost their life, not predict when it will come</t>
  </si>
  <si>
    <t>no idea, not contact the local council in the past two years</t>
  </si>
  <si>
    <t>have some meeting to introduce the impacts of the climate change , and the effect of the human affects, help the people to avoid the impacts and the bad effects</t>
  </si>
  <si>
    <t>5/03/2023 21:05:00</t>
  </si>
  <si>
    <t>ensure recycling is managed correctly in all local government business, support local business to be sustainable and use environmentally friendly power etc</t>
  </si>
  <si>
    <t>22/02/2023 14:52:59</t>
  </si>
  <si>
    <t>22/02/2023 14:49:41</t>
  </si>
  <si>
    <t>22/02/2023 20:38:41</t>
  </si>
  <si>
    <t>To make permits for renewable producers easier to obtain.</t>
  </si>
  <si>
    <t>22/02/2023 15:55:10</t>
  </si>
  <si>
    <t>i feel that no one in authority is being serious about it and companies are not being incentivised to take action</t>
  </si>
  <si>
    <t>community batteries for each street of neighbourhood</t>
  </si>
  <si>
    <t>changing gas cooking for electric cooking. keeping the house well aired out - opening doors and windows on suitable days</t>
  </si>
  <si>
    <t>22/02/2023 17:30:35</t>
  </si>
  <si>
    <t>The warming temperature leads to the global heat, many natural disasters, the feeling is not very optimistic</t>
  </si>
  <si>
    <t>Take some concrete steps</t>
  </si>
  <si>
    <t>22/02/2023 17:58:20</t>
  </si>
  <si>
    <t>I think it's affected my life</t>
  </si>
  <si>
    <t>Reduce the emission of waste gas</t>
  </si>
  <si>
    <t>My family will actively cooperate with me</t>
  </si>
  <si>
    <t>22/02/2023 16:06:14</t>
  </si>
  <si>
    <t>they have programs to help the citizen to gain knowledge about how to save the energy more and empowere them to do that.</t>
  </si>
  <si>
    <t>22/02/2023 15:56:42</t>
  </si>
  <si>
    <t>insurance premiums are going up</t>
  </si>
  <si>
    <t>fire shelters and allow tree lopping in bush areas</t>
  </si>
  <si>
    <t>community veggie gardens</t>
  </si>
  <si>
    <t>22/02/2023 16:12:48</t>
  </si>
  <si>
    <t>Days are getting hotter and flooding rains</t>
  </si>
  <si>
    <t>Stop allowing multiple building to be built on standard blocks for property, as there aren't as many trees anymore</t>
  </si>
  <si>
    <t>Make it cheaper to implement changes for the better</t>
  </si>
  <si>
    <t>23/02/2023 07:18:12</t>
  </si>
  <si>
    <t>A lot more</t>
  </si>
  <si>
    <t>22/02/2023 16:33:44</t>
  </si>
  <si>
    <t>More reliance on renewable energy is always good. Grants to support the adaption/adoption of renewable energy. If there's a community garden or something in the area, advertising it more. We're new to the area, so I don't have much knowledge of what the local government is already doing for sustainability.</t>
  </si>
  <si>
    <t>Honestly, more public housing to deal with the current rental issues, and in the process of building this housing, add solar panels to it all. 
Maybe add solar panels to open carparks - folk get some cover to keep their cars under, and the panels should generate at least some extra power to help local business and the community.</t>
  </si>
  <si>
    <t>22/02/2023 16:22:52</t>
  </si>
  <si>
    <t>more floods more fires</t>
  </si>
  <si>
    <t>22/02/2023 16:51:49</t>
  </si>
  <si>
    <t>Unceertain of the scope local government has, but am confident that they are taking practical positive steps within their authority.</t>
  </si>
  <si>
    <t>22/02/2023 16:45:26</t>
  </si>
  <si>
    <t>Not sure.  But supermarkets should stop using plastic covers over fruit/vegetables</t>
  </si>
  <si>
    <t>22/02/2023 16:33:39</t>
  </si>
  <si>
    <t>22/02/2023 17:22:16</t>
  </si>
  <si>
    <t>Give better reimbursement for solar and better rates back from energy companies to feed solar back into the grid. Roll out more green energy projects, better recycling and plant more trees</t>
  </si>
  <si>
    <t>22/02/2023 17:24:03</t>
  </si>
  <si>
    <t>Provide better incentives for electric vehicles and charging infrastructure.</t>
  </si>
  <si>
    <t>22/02/2023 16:37:31</t>
  </si>
  <si>
    <t>It's becoming too unstable</t>
  </si>
  <si>
    <t>Make it cheaper</t>
  </si>
  <si>
    <t>Make everything cheaper please</t>
  </si>
  <si>
    <t>22/02/2023 16:43:53</t>
  </si>
  <si>
    <t>22/02/2023 16:44:09</t>
  </si>
  <si>
    <t>Reduce household bills.</t>
  </si>
  <si>
    <t>Make it more affordable ti live sustainably</t>
  </si>
  <si>
    <t>22/02/2023 16:49:37</t>
  </si>
  <si>
    <t>Nobody is concerned about it more than rubbish left line around no one cares the government doesn't care really accept lining their pocket for money so I'm very concerned that our future kids are not going to have anything to look forward for if it's not addressed properly</t>
  </si>
  <si>
    <t>I tried finding more information to help me to do that in the community</t>
  </si>
  <si>
    <t>Hear more about it because I love to learn more about our environment from the people I love to learn more about our environment from the people</t>
  </si>
  <si>
    <t>22/02/2023 16:59:51</t>
  </si>
  <si>
    <t>Don’t think enough is being done to tackle climate change and it’s not being taken seriously enough.</t>
  </si>
  <si>
    <t>More education for citizens, more money allocated to fighting climate change and raising awareness in the community, more pressure on big business to improve their environmental policy’s.</t>
  </si>
  <si>
    <t>22/02/2023 16:57:23</t>
  </si>
  <si>
    <t>Strengthen observation of global warming and detect signs of climate change in a timely manner</t>
  </si>
  <si>
    <t>22/02/2023 17:05:12</t>
  </si>
  <si>
    <t>the weather is becoming more sporadic each year</t>
  </si>
  <si>
    <t>pitch it to a wide audience to get more people interested</t>
  </si>
  <si>
    <t>regeneration and resuse of certain products</t>
  </si>
  <si>
    <t>22/02/2023 16:50:36</t>
  </si>
  <si>
    <t>Local battery storages</t>
  </si>
  <si>
    <t>Being up to date with all info needed in case of a disaster.</t>
  </si>
  <si>
    <t>22/02/2023 16:53:32</t>
  </si>
  <si>
    <t>It's only a cyclical change which has occurred in the past, and will continue to occur in the future.</t>
  </si>
  <si>
    <t>Nothing locally, it is a federal government job</t>
  </si>
  <si>
    <t>22/02/2023 17:07:52</t>
  </si>
  <si>
    <t>It will gradually make the the planet unlivable, and is already causing increased natural disasters, loss of biodiversity, increasing costs of insurance and loss of homes, increased occurrences of fire and floods...</t>
  </si>
  <si>
    <t>Subsidise renewable energy in homes, install in government buildings.</t>
  </si>
  <si>
    <t>Reusing materials from old items on new, minimising extracting materials from the earth, recyclying, buying used.</t>
  </si>
  <si>
    <t>22/02/2023 17:17:46</t>
  </si>
  <si>
    <t>None yet</t>
  </si>
  <si>
    <t>23/02/2023 09:23:47</t>
  </si>
  <si>
    <t>The climate has changed so much that I feel it has had an impact on my life</t>
  </si>
  <si>
    <t>Hope to reduce emissions</t>
  </si>
  <si>
    <t>Increase recycling to boost the economy</t>
  </si>
  <si>
    <t>22/02/2023 17:07:53</t>
  </si>
  <si>
    <t>I would like to see more businesses in my area with solar panels and batteries so give them rebates</t>
  </si>
  <si>
    <t>5 cents to recycle cans like in Adelaide and Fine Coles and Woolworths for all the extra plastic on the food
It all comes down to money unfortunately to get people more involved in sustainability.</t>
  </si>
  <si>
    <t>22/02/2023 16:59:16</t>
  </si>
  <si>
    <t>Be pro active</t>
  </si>
  <si>
    <t>22/02/2023 17:05:54</t>
  </si>
  <si>
    <t>Better planing involving
Climate change as a hole</t>
  </si>
  <si>
    <t>22/02/2023 17:11:05</t>
  </si>
  <si>
    <t>22/02/2023 17:19:55</t>
  </si>
  <si>
    <t>im unsure</t>
  </si>
  <si>
    <t>make solar cheaper</t>
  </si>
  <si>
    <t>22/02/2023 17:15:03</t>
  </si>
  <si>
    <t>It is getting hotter</t>
  </si>
  <si>
    <t>Provide free stuff for us</t>
  </si>
  <si>
    <t>Economy that can sustain iteself without external forces</t>
  </si>
  <si>
    <t>22/02/2023 17:21:31</t>
  </si>
  <si>
    <t>People are not listening to the concerns of science</t>
  </si>
  <si>
    <t>22/02/2023 17:12:43</t>
  </si>
  <si>
    <t>rapid increase in weather extremes and disasters globally</t>
  </si>
  <si>
    <t>more information and awareness campaigns</t>
  </si>
  <si>
    <t>22/02/2023 17:21:22</t>
  </si>
  <si>
    <t>educate people on what they can do</t>
  </si>
  <si>
    <t>finding more cost effective ways that people can do without hurting</t>
  </si>
  <si>
    <t>22/02/2023 20:10:00</t>
  </si>
  <si>
    <t>More information on what we can do for climate change</t>
  </si>
  <si>
    <t>22/02/2023 17:26:52</t>
  </si>
  <si>
    <t>Temperatures are fluctuating</t>
  </si>
  <si>
    <t>Offer cheaper alternatives</t>
  </si>
  <si>
    <t>22/02/2023 19:55:36</t>
  </si>
  <si>
    <t>Get people to pay for their rubbish</t>
  </si>
  <si>
    <t>22/02/2023 17:32:16</t>
  </si>
  <si>
    <t>No such thing as climate change , used to be called evolution</t>
  </si>
  <si>
    <t>Live in the country and very healthy</t>
  </si>
  <si>
    <t>22/02/2023 18:16:50</t>
  </si>
  <si>
    <t>More trees, larger house blocks to allow for trees. Stricter energy efficiency standards</t>
  </si>
  <si>
    <t>Reduce making new materials, re use or repair what you have.</t>
  </si>
  <si>
    <t>22/02/2023 17:46:34</t>
  </si>
  <si>
    <t>Give more rebates to people for getting solar panels and electric vehicles</t>
  </si>
  <si>
    <t>I always recycle, and always look at ways that I can reduce my carbon footprint</t>
  </si>
  <si>
    <t>22/02/2023 17:40:50</t>
  </si>
  <si>
    <t>most of us not taking it seriously enough</t>
  </si>
  <si>
    <t>make us more aware of the impacts ...</t>
  </si>
  <si>
    <t>being more environmentally conscious and acting on it</t>
  </si>
  <si>
    <t>22/02/2023 17:20:35</t>
  </si>
  <si>
    <t>It’s getting serious</t>
  </si>
  <si>
    <t>More resources</t>
  </si>
  <si>
    <t>23/02/2023 05:04:40</t>
  </si>
  <si>
    <t>To maintain eco-friendly environment.</t>
  </si>
  <si>
    <t>Awareness and knowledge to all communities.</t>
  </si>
  <si>
    <t>22/02/2023 17:36:10</t>
  </si>
  <si>
    <t>the weather is getting hotter and wetter than normal and in different months of the year</t>
  </si>
  <si>
    <t>more education and information</t>
  </si>
  <si>
    <t>22/02/2023 17:47:25</t>
  </si>
  <si>
    <t>My value is not going to be put into action, no power, no one listens</t>
  </si>
  <si>
    <t>Pay for it</t>
  </si>
  <si>
    <t>Self care</t>
  </si>
  <si>
    <t>22/02/2023 17:55:19</t>
  </si>
  <si>
    <t>Weather getting more unpredictable (cyclones, fires) and getting progressively hotter and unbearable</t>
  </si>
  <si>
    <t>plant more trees along streets and in reserves. Make sure there is no over development by greedy property owners - particularly in the Box Hill district. All the high rises in Box Hill need to be capped in size and made to plant trees on rooftops and along walls - this system works very well in Canada.</t>
  </si>
  <si>
    <t>Ensuring the home is well sealed and saving for energy-efficient air conditioning</t>
  </si>
  <si>
    <t>22/02/2023 17:57:15</t>
  </si>
  <si>
    <t>Not enough action being taken around the world.</t>
  </si>
  <si>
    <t>Improve recycling options. Plant more trees and shrubs on nature strips.</t>
  </si>
  <si>
    <t>22/02/2023 17:57:00</t>
  </si>
  <si>
    <t>don’t know</t>
  </si>
  <si>
    <t>not taking any action at the moment</t>
  </si>
  <si>
    <t>22/02/2023 17:57:54</t>
  </si>
  <si>
    <t>Financial support for the owner of the house to install solar</t>
  </si>
  <si>
    <t>22/02/2023 17:59:18</t>
  </si>
  <si>
    <t>We will adjust the economic structure, improve energy efficiency, and develop and utilize hydropower and other renewable energy sources</t>
  </si>
  <si>
    <t>promate the economic level</t>
  </si>
  <si>
    <t>22/02/2023 18:42:14</t>
  </si>
  <si>
    <t>Stay out of anything to do with building.  They are already 9 months behind on servicing building applications and are recognised as an embarrassment in the local community.</t>
  </si>
  <si>
    <t>Nothing particularly with this focus</t>
  </si>
  <si>
    <t>22/02/2023 18:15:56</t>
  </si>
  <si>
    <t>More frequent severe weather events</t>
  </si>
  <si>
    <t>More tree planting</t>
  </si>
  <si>
    <t>Acting in a sustainable way where possible</t>
  </si>
  <si>
    <t>22/02/2023 18:25:19</t>
  </si>
  <si>
    <t>Use electric vehicles and to cover its buildings with solar panels</t>
  </si>
  <si>
    <t>1/03/2023 14:21:01</t>
  </si>
  <si>
    <t>More renewables and eco friendly</t>
  </si>
  <si>
    <t>22/02/2023 18:15:41</t>
  </si>
  <si>
    <t>Little balanced focus by government</t>
  </si>
  <si>
    <t>Provide incentives</t>
  </si>
  <si>
    <t>22/02/2023 18:24:29</t>
  </si>
  <si>
    <t>Climate change is very important for our future</t>
  </si>
  <si>
    <t>More savings opportunity</t>
  </si>
  <si>
    <t>More benefits from government regarding climate change</t>
  </si>
  <si>
    <t>22/02/2023 18:15:03</t>
  </si>
  <si>
    <t>waste collection</t>
  </si>
  <si>
    <t>22/02/2023 18:16:52</t>
  </si>
  <si>
    <t>22/02/2023 18:36:56</t>
  </si>
  <si>
    <t>Suffer from climate change, too cold in winter and too hot in summer</t>
  </si>
  <si>
    <t>Not sure what can the local government do</t>
  </si>
  <si>
    <t>22/02/2023 18:22:00</t>
  </si>
  <si>
    <t>The weather and climate has changed dramatically</t>
  </si>
  <si>
    <t>Be more productive about it</t>
  </si>
  <si>
    <t>22/02/2023 19:13:52</t>
  </si>
  <si>
    <t>Make sure recycling bins content does go to recycling.    Not crushing hard rubbish collection but rather having it recycled.</t>
  </si>
  <si>
    <t>22/02/2023 18:50:54</t>
  </si>
  <si>
    <t>Use more sustainable power</t>
  </si>
  <si>
    <t>23/02/2023 11:36:27</t>
  </si>
  <si>
    <t>I don’t know. i’m not very knowledgeable on specific ways that can be done better</t>
  </si>
  <si>
    <t>22/02/2023 20:20:24</t>
  </si>
  <si>
    <t>Weather changes</t>
  </si>
  <si>
    <t>Reduce council rates</t>
  </si>
  <si>
    <t>22/02/2023 18:12:54</t>
  </si>
  <si>
    <t>22/02/2023 18:24:34</t>
  </si>
  <si>
    <t>Ensure sustainable energy with affordable prices</t>
  </si>
  <si>
    <t>Ensuring I have the knowledge and understanding to safe guard myself and my family</t>
  </si>
  <si>
    <t>22/02/2023 18:39:37</t>
  </si>
  <si>
    <t>there was a huge storm in my area just before christmas, I have never seen anything like it.  My house was damaged and I thought the roof would collapse.  It was like a supercell storm that you see in the USA.  This kind of freaky weather following on from record flooding tells me that the climate is in real trouble.</t>
  </si>
  <si>
    <t>Well, my house has a heritage overlay so I can't do anything to it without them interfering, ie can't put solar panels on, can't put any external blinds on, even changing the internal things are so difficult.  I replaced the roof in 2021 and the council interfered in everything blowing the cost out to 77K (which I am still paying off) and delaying things by months.  Council should work with people to improve their homes and make them more sustainable instead of charging $600 and taking 6 months just to do a roof replacement.  They care more about money than sustainability and climate change.</t>
  </si>
  <si>
    <t>make the information really simple, provide incentives for people to renovate older properties, encourage recycling and penalise councils who price gouge for taking stuff to tips (this encourages fly tipping in regional areas).</t>
  </si>
  <si>
    <t>22/02/2023 21:12:20</t>
  </si>
  <si>
    <t>Climate change becoming more real</t>
  </si>
  <si>
    <t>Community garden</t>
  </si>
  <si>
    <t>Composting, using more sustainable forms of energy</t>
  </si>
  <si>
    <t>22/02/2023 19:03:32</t>
  </si>
  <si>
    <t>Reduce and/or limit the urban expansion into rural areas</t>
  </si>
  <si>
    <t>Making sure we recycle properly, have installed solar panels on roof top, using energy efficient appliances</t>
  </si>
  <si>
    <t>22/02/2023 18:45:45</t>
  </si>
  <si>
    <t>consider rules for building on the coastline.  For example, lifesaving clubs with big buildings right on the shore</t>
  </si>
  <si>
    <t>22/02/2023 19:04:01</t>
  </si>
  <si>
    <t>Investment in renewable energy</t>
  </si>
  <si>
    <t>22/02/2023 18:41:30</t>
  </si>
  <si>
    <t>no change</t>
  </si>
  <si>
    <t>more incentives for renewable energy</t>
  </si>
  <si>
    <t>pay rises</t>
  </si>
  <si>
    <t>22/02/2023 19:16:28</t>
  </si>
  <si>
    <t>Install solar power in all homes, plant more trees,</t>
  </si>
  <si>
    <t>Have better recycling project's</t>
  </si>
  <si>
    <t>22/02/2023 18:39:50</t>
  </si>
  <si>
    <t>Provide better transport and bike paths</t>
  </si>
  <si>
    <t>22/02/2023 19:29:20</t>
  </si>
  <si>
    <t>The more it goes on the more we recognise it</t>
  </si>
  <si>
    <t>Give financial incentives</t>
  </si>
  <si>
    <t>22/02/2023 18:53:23</t>
  </si>
  <si>
    <t>Local batteries</t>
  </si>
  <si>
    <t>22/02/2023 19:08:27</t>
  </si>
  <si>
    <t>Many more violent storms, record rainfall, damaging winds, and higher temperatures.</t>
  </si>
  <si>
    <t>Not sure what they should do.</t>
  </si>
  <si>
    <t>22/02/2023 19:41:07</t>
  </si>
  <si>
    <t>More solar power installed on their buildings and for use of their street lights</t>
  </si>
  <si>
    <t>Not much more</t>
  </si>
  <si>
    <t>22/02/2023 19:18:42</t>
  </si>
  <si>
    <t>it is happening</t>
  </si>
  <si>
    <t>22/02/2023 19:48:53</t>
  </si>
  <si>
    <t>because the weather seems to be getting more extreme</t>
  </si>
  <si>
    <t>spend less on renewables and stimulate the economy and small business instead</t>
  </si>
  <si>
    <t>22/02/2023 19:21:24</t>
  </si>
  <si>
    <t>What was talked about 30-40 years ago by scientists is now happening, it feels like it's too late to do anything about it. We have missed our chance to make the changes that would make actual difference to the planet.</t>
  </si>
  <si>
    <t>green waste bin 
transfer station has recycle center.</t>
  </si>
  <si>
    <t>22/02/2023 19:21:45</t>
  </si>
  <si>
    <t>The type of weather we had in the last 2 yeara</t>
  </si>
  <si>
    <t>Put a limit on smokers</t>
  </si>
  <si>
    <t>Put in limits for smokers</t>
  </si>
  <si>
    <t>22/02/2023 19:55:24</t>
  </si>
  <si>
    <t>Put laws in place to reduce waste/ non biodegradable items. I would also like to see more knowledge and information put out about what can be recycled and where, so theres less confusion and misdirection of which item goes in what bin. Also More accessible places that recycled materials can be disposed of properly.</t>
  </si>
  <si>
    <t>I would like to see them put out laws to limit emissons for big businesses. I think at the moment large businesses that create a lot of emissions and greenhouse gasses dont have any laws to limit emissions or any sustainability that they follow. I think that as just one person theres only so much that i can do, but a big cause of global warming is those kinds of big businesses.</t>
  </si>
  <si>
    <t>22/02/2023 19:42:20</t>
  </si>
  <si>
    <t>The unusual weather that we're experiencing as well as th flooding in New Zealand and WA, the UK</t>
  </si>
  <si>
    <t>Plant more shade trees along foot paths to make it more comfortable to walk. More traffic lights or crosswalks so pedestrians can cross safely. Encourage vegetables and fruit tree planting in verge, less lawn and more flowers for bees.</t>
  </si>
  <si>
    <t>Purchase an electrical bicycle to travel around my area. Purchase an electrical vehicle if a 7 seater is available and affordable.</t>
  </si>
  <si>
    <t>22/02/2023 20:12:13</t>
  </si>
  <si>
    <t>Provide more incentives</t>
  </si>
  <si>
    <t>22/02/2023 19:30:55</t>
  </si>
  <si>
    <t>There is more and more evidence that the natural disasters the world is experiencing is connected to the damage we have already done to the climate. It is progressively getting worse.</t>
  </si>
  <si>
    <t>Plant more trees to help cool the local environment.  Encourage more solar panels and batteries.</t>
  </si>
  <si>
    <t>I am not doing much at the moment</t>
  </si>
  <si>
    <t>22/02/2023 19:35:23</t>
  </si>
  <si>
    <t>stop talking about it</t>
  </si>
  <si>
    <t>22/02/2023 20:31:55</t>
  </si>
  <si>
    <t>Climate change has been invented by radicals</t>
  </si>
  <si>
    <t>I couldn’t care less what they do except reduce rates!!!       I’d like to see that!!!!</t>
  </si>
  <si>
    <t>22/02/2023 19:29:57</t>
  </si>
  <si>
    <t>22/02/2023 19:49:15</t>
  </si>
  <si>
    <t>22/02/2023 19:44:29</t>
  </si>
  <si>
    <t>22/02/2023 19:54:12</t>
  </si>
  <si>
    <t>22/02/2023 19:51:53</t>
  </si>
  <si>
    <t>More rebates and subsisidies</t>
  </si>
  <si>
    <t>22/02/2023 19:55:25</t>
  </si>
  <si>
    <t>I have seen firsthand the effects of climate change and their impact on my children</t>
  </si>
  <si>
    <t>More recycling advertisement</t>
  </si>
  <si>
    <t>I am trying to live more sustainably, but I can't control big corporations</t>
  </si>
  <si>
    <t>22/02/2023 20:20:30</t>
  </si>
  <si>
    <t>Because there seems to be more and more extreme weather events</t>
  </si>
  <si>
    <t>have more trees planted and use more solar energy locally</t>
  </si>
  <si>
    <t>focus more on clean energy, reducing deforestation and incentivizing EVs</t>
  </si>
  <si>
    <t>22/02/2023 20:17:54</t>
  </si>
  <si>
    <t>23/02/2023 01:04:09</t>
  </si>
  <si>
    <t>I have become much more aware of what is happening to our wild life, forests being denuded for Timber leaving very little habitat for the creatures that live in the Forests.</t>
  </si>
  <si>
    <t>I am really not sure.</t>
  </si>
  <si>
    <t>22/02/2023 20:24:56</t>
  </si>
  <si>
    <t>Weather is getting worse, floods etc.</t>
  </si>
  <si>
    <t>To give us more freedoms to act more aggressively to curb climate change. Have council drop regulations and red tape, that slows everything down. Drop restrictions and have councils give residents more freedoms to take action quickly themselves.</t>
  </si>
  <si>
    <t>Give residents bigger grants to install solar. Government also needs to reduce regulations and stop getting in the way. Climate change can only be avoided when government gives power back to the people to act of their own intitiative. Government needs to step aside and free up the people to act quickly against this threat. Government is standing in the way with all its red tape and regulations and rules. Nothing can change while governments slow down progress and decisive action. There are things I want to do to fight climate change on my rental property but I can't do anything because of government rules and regulations. It's frustrating.</t>
  </si>
  <si>
    <t>22/02/2023 20:24:31</t>
  </si>
  <si>
    <t>22/02/2023 20:30:09</t>
  </si>
  <si>
    <t>We're seeing it happen</t>
  </si>
  <si>
    <t>Make home more sustainable</t>
  </si>
  <si>
    <t>22/02/2023 20:27:03</t>
  </si>
  <si>
    <t>22/02/2023 20:25:27</t>
  </si>
  <si>
    <t>Encouraging the use or awareness of grey water.</t>
  </si>
  <si>
    <t>I’m unaware of any impacts on health due to a change in climate. Health issues tend to have multiple reasons for their inception. It is not only the climate. I am unsure what, or to what extent climate has an impact. Given this, I would not be doing anything for health that directly is a reaction to climate change.</t>
  </si>
  <si>
    <t>22/02/2023 20:33:14</t>
  </si>
  <si>
    <t>Seeing my kids grow up and not wanting them to have a poor future on earth</t>
  </si>
  <si>
    <t>Initiatives that look at long term effects while balancing residence's wellbeing. I.e. not introducing 5 different bins.
Explore ideas that others have put in place.. not just other councils but internationally.</t>
  </si>
  <si>
    <t>22/02/2023 20:34:28</t>
  </si>
  <si>
    <t>Make guides on how to become more environmentally friendly and conscious</t>
  </si>
  <si>
    <t>Make guidelines on how to be environmentally friendly in both the home and lifestyle</t>
  </si>
  <si>
    <t>4/03/2023 18:13:49</t>
  </si>
  <si>
    <t>Nothing. City of Yarra is inefficient and hopeless</t>
  </si>
  <si>
    <t>To give and put back, share resources and swap</t>
  </si>
  <si>
    <t>22/02/2023 20:23:52</t>
  </si>
  <si>
    <t>Scary news</t>
  </si>
  <si>
    <t>22/02/2023 20:22:06</t>
  </si>
  <si>
    <t>22/02/2023 20:38:40</t>
  </si>
  <si>
    <t>Advertising campaign</t>
  </si>
  <si>
    <t>Everything connects and goes around</t>
  </si>
  <si>
    <t>22/02/2023 20:39:02</t>
  </si>
  <si>
    <t>I see the daily effects of climate change</t>
  </si>
  <si>
    <t>Give more incentives</t>
  </si>
  <si>
    <t>Give out more incentives</t>
  </si>
  <si>
    <t>22/02/2023 21:56:05</t>
  </si>
  <si>
    <t>All The Dry Areas Are Only Getting Worse, More Rain Happening,  Humans Responsible!</t>
  </si>
  <si>
    <t>Free Solar Panels !</t>
  </si>
  <si>
    <t>22/02/2023 20:44:00</t>
  </si>
  <si>
    <t>Erratic weather and temperatures. Polar caps melting.</t>
  </si>
  <si>
    <t>Look at communal solar batteries. Look at recycling of polystyrene. More recycling days for chemicals l, batteries etc.</t>
  </si>
  <si>
    <t>22/02/2023 20:47:59</t>
  </si>
  <si>
    <t>I think it is getting worse at a quicker pace. More worried for my kids and their kids future.</t>
  </si>
  <si>
    <t>More solar energy at venues.</t>
  </si>
  <si>
    <t>Be more specific. Sustainability can be a wide ranging yet vague title.</t>
  </si>
  <si>
    <t>22/02/2023 20:47:53</t>
  </si>
  <si>
    <t>Provide solar solutions</t>
  </si>
  <si>
    <t>22/02/2023 20:48:01</t>
  </si>
  <si>
    <t>Awareness of climate change effects</t>
  </si>
  <si>
    <t>Solar battery plans</t>
  </si>
  <si>
    <t>22/02/2023 20:48:47</t>
  </si>
  <si>
    <t>Information seminars</t>
  </si>
  <si>
    <t>22/02/2023 21:25:41</t>
  </si>
  <si>
    <t>Less bins that are going to be filled and emptied probably once a year</t>
  </si>
  <si>
    <t>22/02/2023 21:43:54</t>
  </si>
  <si>
    <t>We are further behind the rest of the world</t>
  </si>
  <si>
    <t>Improve feed in tariffs for solar energy</t>
  </si>
  <si>
    <t>22/02/2023 21:29:35</t>
  </si>
  <si>
    <t>no progress</t>
  </si>
  <si>
    <t>what is available</t>
  </si>
  <si>
    <t>uncertain questiom</t>
  </si>
  <si>
    <t>22/02/2023 21:22:58</t>
  </si>
  <si>
    <t>22/02/2023 21:44:13</t>
  </si>
  <si>
    <t>Don't believe its happening</t>
  </si>
  <si>
    <t>Nothing really comes to mind</t>
  </si>
  <si>
    <t>22/02/2023 21:22:14</t>
  </si>
  <si>
    <t>Not too sure</t>
  </si>
  <si>
    <t>22/02/2023 22:04:26</t>
  </si>
  <si>
    <t>Things are getting worse</t>
  </si>
  <si>
    <t>22/02/2023 21:59:51</t>
  </si>
  <si>
    <t>keep offering info and disc on globes, insulations, tinting , batteries, solar panels, grey systems etc</t>
  </si>
  <si>
    <t>happy to help plant more trees, get solar panels and batteries , grey water, composting , and drapes, blinds efficient air con and heating at our next as i dont wish to stay where we are atm,</t>
  </si>
  <si>
    <t>22/02/2023 21:51:58</t>
  </si>
  <si>
    <t>Earth has been getting warmer.</t>
  </si>
  <si>
    <t>Provide written advice as to options . Demonstrate they are taking actions to prepare.</t>
  </si>
  <si>
    <t>Put research into developing products that plastics can be used for and developing the circular economy.</t>
  </si>
  <si>
    <t>22/02/2023 21:53:29</t>
  </si>
  <si>
    <t>I think the state and federal governments are most responsible for such things and that local governments should only have to make sure that buildings they own are properly maintained and renovated to reduce their energy consumption.</t>
  </si>
  <si>
    <t>23/02/2023 22:51:46</t>
  </si>
  <si>
    <t>Australia has suffered from floods, fires and droughts happening more frequently and severely.</t>
  </si>
  <si>
    <t>Industries suffering losses from climate change will try to change what's happening by trying to change nature using chemical fertiliser and GM crops but this will be a disaster on the natural eco environment</t>
  </si>
  <si>
    <t>A greater availability for recycling stations for materials like painting products. Batteries, cooking oil, Revising the ideas of acceptable plants and trees in public areas. Climate friendly vegetation that resonates with the local climate statistics,  water usage, drought tolerance,  vegetation spread that doesn't impede traffic and less dangerous in high winds.
Plans for how to support the community in cleanups after storms.</t>
  </si>
  <si>
    <t>22/02/2023 23:52:22</t>
  </si>
  <si>
    <t>I've got other things to worry about</t>
  </si>
  <si>
    <t>Put solar panels and rain water tanks in all their public housing properties</t>
  </si>
  <si>
    <t>23/02/2023 20:41:37</t>
  </si>
  <si>
    <t>My attitude has change because fire we had and Australian and also floods which are happening more often. and child will suffer from it if  don't do something about now.</t>
  </si>
  <si>
    <t>Yes make all new house have solar and battery</t>
  </si>
  <si>
    <t>pay for solar and make all new house have water tanks and battery storage.</t>
  </si>
  <si>
    <t>22/02/2023 23:31:26</t>
  </si>
  <si>
    <t>22/02/2023 22:26:41</t>
  </si>
  <si>
    <t>try to advertise electric cars more</t>
  </si>
  <si>
    <t>try my best to be as climate friendly as possible</t>
  </si>
  <si>
    <t>22/02/2023 22:34:59</t>
  </si>
  <si>
    <t>This year especially our weather patterns have changed considerably and we are getting hotter days causing more issues with our produce</t>
  </si>
  <si>
    <t>Financial incentives to install more eco friendly products around the house and garden</t>
  </si>
  <si>
    <t>22/02/2023 22:32:57</t>
  </si>
  <si>
    <t>Offer incentives</t>
  </si>
  <si>
    <t>Offer affordable products</t>
  </si>
  <si>
    <t>22/02/2023 22:44:56</t>
  </si>
  <si>
    <t>The incidence of floods everywhere</t>
  </si>
  <si>
    <t>Discount on rates for energy efficient appliances</t>
  </si>
  <si>
    <t>22/02/2023 22:24:31</t>
  </si>
  <si>
    <t>Changing the bins,</t>
  </si>
  <si>
    <t>22/02/2023 22:30:35</t>
  </si>
  <si>
    <t>prepare us, give advice</t>
  </si>
  <si>
    <t>how to deal with the situation</t>
  </si>
  <si>
    <t>22/02/2023 22:46:42</t>
  </si>
  <si>
    <t>So much has changed with weather patterns not only in Australia but in the world in general.</t>
  </si>
  <si>
    <t>More proper recycling, more tree planting.</t>
  </si>
  <si>
    <t>22/02/2023 22:30:03</t>
  </si>
  <si>
    <t>Energy issues</t>
  </si>
  <si>
    <t>Offer support and discounts</t>
  </si>
  <si>
    <t>Listen and learn</t>
  </si>
  <si>
    <t>22/02/2023 22:41:02</t>
  </si>
  <si>
    <t>See a lot more effects like severe storms, flooding, bushfires, coastal erosion.</t>
  </si>
  <si>
    <t>Provide more information relevant to the various areas within their municipality</t>
  </si>
  <si>
    <t>Stop wsting taxpayers money of stupid ideas and concentrate on the things that need to be implemented to protect future generations</t>
  </si>
  <si>
    <t>22/02/2023 23:23:53</t>
  </si>
  <si>
    <t>Climate change is a religion which I don't believe in.</t>
  </si>
  <si>
    <t>22/02/2023 23:45:46</t>
  </si>
  <si>
    <t>the weather patterns are changing</t>
  </si>
  <si>
    <t>i am not sure</t>
  </si>
  <si>
    <t>22/02/2023 23:32:39</t>
  </si>
  <si>
    <t>Take part in shared solar battery projects</t>
  </si>
  <si>
    <t>Reusing materials to produce new items</t>
  </si>
  <si>
    <t>22/02/2023 23:27:20</t>
  </si>
  <si>
    <t>Planting more trees, proper traffic and road planning to stop gridlock, clean up baw baw shire initiatives.</t>
  </si>
  <si>
    <t>Plant more trees in appropriate areas, fix the recycling debacle, more reliable and frequent public transportation,</t>
  </si>
  <si>
    <t>22/02/2023 23:18:14</t>
  </si>
  <si>
    <t>More solar powered homes</t>
  </si>
  <si>
    <t>23/02/2023 00:10:22</t>
  </si>
  <si>
    <t>Make it easier to understand when they do either solo panels or whatever they intend to do in the future to understand how to go about it.</t>
  </si>
  <si>
    <t>Haven't taken any action at all but always open at looking at things.</t>
  </si>
  <si>
    <t>22/02/2023 23:45:52</t>
  </si>
  <si>
    <t>Eliminate waste</t>
  </si>
  <si>
    <t>22/02/2023 23:46:07</t>
  </si>
  <si>
    <t>Community battery storage.</t>
  </si>
  <si>
    <t>Rebates on battery power systems and increase the solar feed in tariffs.  Every year we get less back, we made decisions based on the tariffs as they were but it keeps getting reduced. For the battery systems, because we couldn't afford to do the panels and battery at the same time, we are now ineligible for the battery subsidy. Also ineligible for the community power trial for the same reason.</t>
  </si>
  <si>
    <t>22/02/2023 23:59:11</t>
  </si>
  <si>
    <t>There’s a lot being done which is very good but I’m not sure that this is enough to slow the previous damage. I think that the unusual weather across the country is telling us this</t>
  </si>
  <si>
    <t>Introduce community electricity battery banks</t>
  </si>
  <si>
    <t>22/02/2023 23:41:29</t>
  </si>
  <si>
    <t>Assist with conversion away from gas heating and gas hot water</t>
  </si>
  <si>
    <t>22/02/2023 23:38:50</t>
  </si>
  <si>
    <t>Noone trusts the government, so noone would bother listening to or believing anything they have to say.</t>
  </si>
  <si>
    <t>22/02/2023 23:43:05</t>
  </si>
  <si>
    <t>It’s going to make our planet a mess by 2050</t>
  </si>
  <si>
    <t>Make information more accessible and informative for all. And make options more accessible</t>
  </si>
  <si>
    <t>23/02/2023 00:01:59</t>
  </si>
  <si>
    <t>Assist with recycling as much as possible and provide free mulch</t>
  </si>
  <si>
    <t>Provide incentives for people to change from natural gas, look for ways to make plastics reyclable, legislate to cut down on plastic packaging, install more electric car charging stations</t>
  </si>
  <si>
    <t>22/02/2023 23:41:40</t>
  </si>
  <si>
    <t>lower our excessive rates so we can pay for our gas and electricity</t>
  </si>
  <si>
    <t>no action, I am not going to be around long enough to care</t>
  </si>
  <si>
    <t>23/02/2023 01:32:39</t>
  </si>
  <si>
    <t>how the climate is changing each season and the problems associated</t>
  </si>
  <si>
    <t>subsidize energy efficient cooling devices</t>
  </si>
  <si>
    <t>staying hydrated during summer, adjusting dietary needs as needed</t>
  </si>
  <si>
    <t>22/02/2023 23:53:48</t>
  </si>
  <si>
    <t>Not sure if companies are actually doing what they are saying</t>
  </si>
  <si>
    <t>Build more infrastructure that help us transition into cleaner energy</t>
  </si>
  <si>
    <t>23/02/2023 00:19:07</t>
  </si>
  <si>
    <t>all the natural disasters that have been occurring lately and the temperature fluctuations</t>
  </si>
  <si>
    <t>put sunscreen on whenever I go outside and a hat</t>
  </si>
  <si>
    <t>23/02/2023 00:22:20</t>
  </si>
  <si>
    <t>I’ve seen nothing to help with it so I gave up</t>
  </si>
  <si>
    <t>Add more electric stations to charge cars</t>
  </si>
  <si>
    <t>23/02/2023 00:32:04</t>
  </si>
  <si>
    <t>Encourage residents to reduce carbon emissions.</t>
  </si>
  <si>
    <t>23/02/2023 01:17:23</t>
  </si>
  <si>
    <t>I can't think of any good measures.</t>
  </si>
  <si>
    <t>23/02/2023 01:34:55</t>
  </si>
  <si>
    <t>Residents are encouraged to use recyclable or biodegradable shopping bags.</t>
  </si>
  <si>
    <t>Adopt a low-carbon way of traveling.</t>
  </si>
  <si>
    <t>23/02/2023 02:07:38</t>
  </si>
  <si>
    <t>Community battery bank</t>
  </si>
  <si>
    <t>23/02/2023 02:13:18</t>
  </si>
  <si>
    <t>I do not believe in Climate Change.
It’s just the natural way Mother Nature works.</t>
  </si>
  <si>
    <t>I do not believe in Climate Change.
It is a very expensive non event.</t>
  </si>
  <si>
    <t>23/02/2023 01:58:26</t>
  </si>
  <si>
    <t>It’s progressively getting worse</t>
  </si>
  <si>
    <t>Windmills</t>
  </si>
  <si>
    <t>stop pollution, make the ag community larger</t>
  </si>
  <si>
    <t>23/02/2023 02:25:57</t>
  </si>
  <si>
    <t>Help low-income earners to cover the cost of changing from gas to electricity.</t>
  </si>
  <si>
    <t>23/02/2023 02:06:05</t>
  </si>
  <si>
    <t>Nothing More than has been done</t>
  </si>
  <si>
    <t>23/02/2023 02:24:51</t>
  </si>
  <si>
    <t>I haven’t thought about it</t>
  </si>
  <si>
    <t>23/02/2023 02:25:07</t>
  </si>
  <si>
    <t>23/02/2023 02:30:14</t>
  </si>
  <si>
    <t>nothing to add</t>
  </si>
  <si>
    <t>l have nothing to add</t>
  </si>
  <si>
    <t>23/02/2023 03:21:00</t>
  </si>
  <si>
    <t>More renewable energy infrastructure</t>
  </si>
  <si>
    <t>Advertising with more information</t>
  </si>
  <si>
    <t>23/02/2023 03:21:05</t>
  </si>
  <si>
    <t>More severe weather and time is running out to fix our planet</t>
  </si>
  <si>
    <t>23/02/2023 03:18:07</t>
  </si>
  <si>
    <t>Encourage people to reduce the use of gasoline vehicles for travel.</t>
  </si>
  <si>
    <t>23/02/2023 03:30:39</t>
  </si>
  <si>
    <t>I worry about more natural disasters.</t>
  </si>
  <si>
    <t>Nothing good to suggest.</t>
  </si>
  <si>
    <t>Encourage the use of clean energy.</t>
  </si>
  <si>
    <t>23/02/2023 03:47:26</t>
  </si>
  <si>
    <t>Ensure all power used by the Council is energy efficient ie. their offices and depots, together with all street lighting.</t>
  </si>
  <si>
    <t>23/02/2023 04:27:45</t>
  </si>
  <si>
    <t>outlaw gas, close down coal, deny any applications for ventures that destroy the environment etc</t>
  </si>
  <si>
    <t>reduce, reuse, recycle, repair, resell</t>
  </si>
  <si>
    <t>23/02/2023 04:46:28</t>
  </si>
  <si>
    <t>23/02/2023 04:57:34</t>
  </si>
  <si>
    <t>The increase in major weather events and the seemingl deliberate way climate change is not mentioned in media when reporting these issues</t>
  </si>
  <si>
    <t>Free food waste bins. More hard rubbish recycling collection</t>
  </si>
  <si>
    <t>23/02/2023 05:23:59</t>
  </si>
  <si>
    <t>Climate change is a lie</t>
  </si>
  <si>
    <t>23/02/2023 05:10:19</t>
  </si>
  <si>
    <t>Cheaper prices</t>
  </si>
  <si>
    <t>23/02/2023 05:29:32</t>
  </si>
  <si>
    <t>We can see more pollution around us, destruction of natural habitat, bushfires everywhere....</t>
  </si>
  <si>
    <t>More programs for protection of our natural resources</t>
  </si>
  <si>
    <t>23/02/2023 05:31:55</t>
  </si>
  <si>
    <t>We are starting to see the results of it</t>
  </si>
  <si>
    <t>Keep the people informed</t>
  </si>
  <si>
    <t>The reusing of items so that they are not wasted</t>
  </si>
  <si>
    <t>23/02/2023 05:34:52</t>
  </si>
  <si>
    <t>Nothing that will increase rates</t>
  </si>
  <si>
    <t>If you believe this over reducing cost,
Solar panels with battery
Compost most food scraps
Vegetable garden
Fruit trees</t>
  </si>
  <si>
    <t>23/02/2023 06:13:20</t>
  </si>
  <si>
    <t>The seasons are not right</t>
  </si>
  <si>
    <t>Reduce rubbish</t>
  </si>
  <si>
    <t>23/02/2023 05:35:50</t>
  </si>
  <si>
    <t>The world is changing a lot</t>
  </si>
  <si>
    <t>Not much change</t>
  </si>
  <si>
    <t>Ni maybe</t>
  </si>
  <si>
    <t>23/02/2023 05:51:43</t>
  </si>
  <si>
    <t>Provide mulch for gardens</t>
  </si>
  <si>
    <t>23/02/2023 05:59:19</t>
  </si>
  <si>
    <t>More community group sessions for better understanding of energy efficiency</t>
  </si>
  <si>
    <t>Reduce the cost of living so that people can buy more environment safe product</t>
  </si>
  <si>
    <t>23/02/2023 06:09:23</t>
  </si>
  <si>
    <t>We are seeing the effects with flooding and fires</t>
  </si>
  <si>
    <t>Continue to support initiatives</t>
  </si>
  <si>
    <t>Planting trees</t>
  </si>
  <si>
    <t>23/02/2023 06:39:37</t>
  </si>
  <si>
    <t>We are doing the best we can in insuring we do the right things ng with nature</t>
  </si>
  <si>
    <t>Have more trees planted is my number one concern</t>
  </si>
  <si>
    <t>Be aware your surroundings and insure you are well equipped to handle your health on hot or cold days</t>
  </si>
  <si>
    <t>23/02/2023 06:33:41</t>
  </si>
  <si>
    <t>There has always been climate change for billions of years . The Antarctic was once had rain forest . Climate change is mainly caused by the alignment of the Earth to the Sun . Greenies and other leftie socialists will destroy our major industries.</t>
  </si>
  <si>
    <t>Put in place a plan or device to efficiently recycle soft plastic .</t>
  </si>
  <si>
    <t>Use car less .</t>
  </si>
  <si>
    <t>23/02/2023 06:02:24</t>
  </si>
  <si>
    <t>23/02/2023 06:15:35</t>
  </si>
  <si>
    <t>climate has changed for the worst</t>
  </si>
  <si>
    <t>be more climate change aware</t>
  </si>
  <si>
    <t>be more proactive about climate change</t>
  </si>
  <si>
    <t>23/02/2023 06:29:04</t>
  </si>
  <si>
    <t>The effects are becoming more apparent</t>
  </si>
  <si>
    <t>i have no idea and doubt they would help anyway</t>
  </si>
  <si>
    <t>23/02/2023 06:37:56</t>
  </si>
  <si>
    <t>Because the action taken so far seems to be having little effect on climate change</t>
  </si>
  <si>
    <t>More education sessions for local residents</t>
  </si>
  <si>
    <t>Trying to stay informed as much as possible</t>
  </si>
  <si>
    <t>23/02/2023 06:40:12</t>
  </si>
  <si>
    <t>Focus now on cost of living and housing</t>
  </si>
  <si>
    <t>Change recycling bins and how they are used, people placing rubbish in recycling- introduce rewards system when returning on recycling to recycling plant - rewards able to be utilised st participating places, help encourage recycling</t>
  </si>
  <si>
    <t>23/02/2023 06:49:04</t>
  </si>
  <si>
    <t>The natral disasters are increasing,  the oceans are warming up, forrests are being harvested, species are dying</t>
  </si>
  <si>
    <t>A green waste bin would be a start</t>
  </si>
  <si>
    <t>23/02/2023 06:43:24</t>
  </si>
  <si>
    <t>That weather and climate events continue to be more prevalent and severe as time passes.</t>
  </si>
  <si>
    <t>Creating an awareness of what people can do.</t>
  </si>
  <si>
    <t>Help people access the website to assist in living more sustainably.</t>
  </si>
  <si>
    <t>23/02/2023 06:38:16</t>
  </si>
  <si>
    <t>23/02/2023 23:04:13</t>
  </si>
  <si>
    <t>I have never been concerned.</t>
  </si>
  <si>
    <t>Let people clean up their nature strips for free in the bush areas</t>
  </si>
  <si>
    <t>I recycle</t>
  </si>
  <si>
    <t>23/02/2023 06:54:01</t>
  </si>
  <si>
    <t>There is been hit and flood</t>
  </si>
  <si>
    <t>They help to minimise risk</t>
  </si>
  <si>
    <t>23/02/2023 10:11:43</t>
  </si>
  <si>
    <t>rebates</t>
  </si>
  <si>
    <t>23/02/2023 07:06:52</t>
  </si>
  <si>
    <t>Don't believe that it is a  big  issue</t>
  </si>
  <si>
    <t>Is not the problem..concentrate  on what locsl governments  should be doing</t>
  </si>
  <si>
    <t>23/02/2023 06:50:12</t>
  </si>
  <si>
    <t>Worry more about inflation than this sort of thing</t>
  </si>
  <si>
    <t>23/02/2023 07:03:08</t>
  </si>
  <si>
    <t>reduce plastic bags</t>
  </si>
  <si>
    <t>not sure as yet</t>
  </si>
  <si>
    <t>23/02/2023 07:38:07</t>
  </si>
  <si>
    <t>Increase in earthquakes/ rainfall - floods</t>
  </si>
  <si>
    <t>Unbiased ( as in no “ we’re all going to die soon “ rhetoric) information re pros and cons</t>
  </si>
  <si>
    <t>Becoming more mindful</t>
  </si>
  <si>
    <t>23/02/2023 07:50:05</t>
  </si>
  <si>
    <t>Anything that does not cause an increase in rates</t>
  </si>
  <si>
    <t>23/02/2023 07:36:58</t>
  </si>
  <si>
    <t>Have a dedicated and proactive sustainably team with community programs and initiatives. Baw Baw is the worst council I have ever lived in. They do nothing for the community unlike Wyndham and Cardinia who always have wonderful initiatives to educate the community. Baw Baw does nothing</t>
  </si>
  <si>
    <t>Abolish local councils and manage them themselves so we can have consistency. 
Container deposit scheme like other states needs to get in fast 
Ensure all councils/shires have initiatives that encourage sustainability.  Eg Baw Baw doesn't provide free tip vouchers like Wyndham and there is much more.dumping. other councils have soft plastic recycling. Baw Baw doesn't. Abolish the councils to ensure consistency. They're a waste of money.</t>
  </si>
  <si>
    <t>23/02/2023 09:04:38</t>
  </si>
  <si>
    <t>just dont care much for it i guess , im over being told do this do that</t>
  </si>
  <si>
    <t>They can do what they wish, its more if we will follow it or not</t>
  </si>
  <si>
    <t>23/02/2023 08:10:55</t>
  </si>
  <si>
    <t>You can see the change in reason and the increased natural disasters. Eg increased flooding etc</t>
  </si>
  <si>
    <t>23/02/2023 07:34:29</t>
  </si>
  <si>
    <t>replace all sporting venue lights with LED Lighting. Provide Solar panels to all sporting clubs</t>
  </si>
  <si>
    <t>23/02/2023 07:45:21</t>
  </si>
  <si>
    <t>Free solar</t>
  </si>
  <si>
    <t>Solar and grow more veg</t>
  </si>
  <si>
    <t>23/02/2023 07:50:45</t>
  </si>
  <si>
    <t>The effect of floods and fires etc affect the whole community</t>
  </si>
  <si>
    <t>Educating the community about what we can do to help</t>
  </si>
  <si>
    <t>Everything we use can be recycled</t>
  </si>
  <si>
    <t>23/02/2023 07:47:23</t>
  </si>
  <si>
    <t>Globally things are getting worse</t>
  </si>
  <si>
    <t>Make community gardens or a centre for like minded people to learn</t>
  </si>
  <si>
    <t>Trying to reduce waste by buying food in bulk or choosing the no packaging option.</t>
  </si>
  <si>
    <t>23/02/2023 07:55:22</t>
  </si>
  <si>
    <t>23/02/2023 07:59:27</t>
  </si>
  <si>
    <t>Not really sure maybe stop passing the buck</t>
  </si>
  <si>
    <t>23/02/2023 07:51:16</t>
  </si>
  <si>
    <t>just look whats happening to the weather all over the world</t>
  </si>
  <si>
    <t>23/02/2023 08:17:21</t>
  </si>
  <si>
    <t>nil</t>
  </si>
  <si>
    <t>23/02/2023 08:18:47</t>
  </si>
  <si>
    <t>Concentrate more on other important issues</t>
  </si>
  <si>
    <t>23/02/2023 10:15:50</t>
  </si>
  <si>
    <t>What are the research that’s done indicates carbon levels are increasing</t>
  </si>
  <si>
    <t>Just staying clean and hydrated</t>
  </si>
  <si>
    <t>23/02/2023 08:23:31</t>
  </si>
  <si>
    <t>I just don’t care about it</t>
  </si>
  <si>
    <t>I would like to see them improve</t>
  </si>
  <si>
    <t>23/02/2023 08:29:15</t>
  </si>
  <si>
    <t>Continuing inaction by world governments</t>
  </si>
  <si>
    <t>Unsure exactly. Perhaps more education and perks of being sustainable.</t>
  </si>
  <si>
    <t>23/02/2023 08:32:02</t>
  </si>
  <si>
    <t>more talked about on all platforms</t>
  </si>
  <si>
    <t>more charging stations</t>
  </si>
  <si>
    <t>23/02/2023 08:43:44</t>
  </si>
  <si>
    <t>Lack of action</t>
  </si>
  <si>
    <t>Battery solutions for energy and car plan ev</t>
  </si>
  <si>
    <t>Reward those who do sustainable activiuties</t>
  </si>
  <si>
    <t>23/02/2023 08:39:49</t>
  </si>
  <si>
    <t>No need to worry about it</t>
  </si>
  <si>
    <t>More promotional material</t>
  </si>
  <si>
    <t>Be more prepared in the future</t>
  </si>
  <si>
    <t>23/02/2023 08:38:06</t>
  </si>
  <si>
    <t>too many countries are doing th eopposite of Australia, producing more and more greeenhouse gases, while Australia chokes itself to economic ruin</t>
  </si>
  <si>
    <t>hysterical news reports</t>
  </si>
  <si>
    <t>reduce the big builds they seem to think they need to get elected.  When will this type of campaign focus on not building something?</t>
  </si>
  <si>
    <t>buy something second hand and regifting or recycling at end of life</t>
  </si>
  <si>
    <t>23/02/2023 08:30:02</t>
  </si>
  <si>
    <t>Cuz</t>
  </si>
  <si>
    <t>23/02/2023 08:43:43</t>
  </si>
  <si>
    <t>offer reasonable rebates to help us afford to fight climate change</t>
  </si>
  <si>
    <t>23/02/2023 09:00:18</t>
  </si>
  <si>
    <t>More people on the planet. More people flying everywhere.</t>
  </si>
  <si>
    <t>Im not sure</t>
  </si>
  <si>
    <t>Im ebaressed to say im not doing anything.  I think we know but just bury our head in the sand and think it can wait for another day, even though it really cant.</t>
  </si>
  <si>
    <t>23/02/2023 10:49:22</t>
  </si>
  <si>
    <t>You are joking of course.......such good humour. I live in Victoria.   Double the price and Dan will be happy</t>
  </si>
  <si>
    <t>Re-use, recycle existing products, repair.    It doesn't work.   Some do and most dont.  Ok for the young but they say they are working all the time .   Older people cannot do most of those things.   Although most elderly have reused, recycled and repaired things all their life.   Nothing new under the sun.   However sometime this attitude causes mess.........places with tons of "going to use this for this and that".   Spare car for parts, spare wood for this - you just get mess.  I am not an avocate of New for the sake of New but live fairly semi rural and see enough of things piled high in places for a Gunna Job</t>
  </si>
  <si>
    <t>23/02/2023 09:11:07</t>
  </si>
  <si>
    <t>23/02/2023 09:36:16</t>
  </si>
  <si>
    <t>Global warming isn't happening.</t>
  </si>
  <si>
    <t>Whatever they see fit to do</t>
  </si>
  <si>
    <t>Loer rates.</t>
  </si>
  <si>
    <t>23/02/2023 09:29:13</t>
  </si>
  <si>
    <t>Think about water supplies for the growing population.</t>
  </si>
  <si>
    <t>That things are reused or recycled to be made into something else</t>
  </si>
  <si>
    <t>23/02/2023 09:41:00</t>
  </si>
  <si>
    <t>Nothing, the government cannot control nature and the weather is a natural occurrence.</t>
  </si>
  <si>
    <t>I eat well and exercise to maintain good health. The climate does not influence my behaviour at all.</t>
  </si>
  <si>
    <t>23/02/2023 09:42:14</t>
  </si>
  <si>
    <t>The weather is so unpredictable the vegetables can't grow in bizzare weather changes.  My corn crop has failed due to all seasons in one week</t>
  </si>
  <si>
    <t>Local electrical battery we all can use and go off grid</t>
  </si>
  <si>
    <t>Offer recycling for cans plastic bottles glass and refund some money drop offs</t>
  </si>
  <si>
    <t>24/02/2023 09:43:11</t>
  </si>
  <si>
    <t>I believe that all new buildings should have solar as mandatory &amp; also recycled water</t>
  </si>
  <si>
    <t>23/02/2023 09:37:36</t>
  </si>
  <si>
    <t>Alot of things have been changing and worrying for our future when we decide to have kids</t>
  </si>
  <si>
    <t>Creat more projects for the community so we can attend and help make a difference</t>
  </si>
  <si>
    <t>Making sure we have a emergency plan setup in case anything happens</t>
  </si>
  <si>
    <t>23/02/2023 12:47:14</t>
  </si>
  <si>
    <t>dfs dsffsdf dsfds fdsfdsf</t>
  </si>
  <si>
    <t>er erer er ter tert ert ert re tre er</t>
  </si>
  <si>
    <t>23/02/2023 09:38:51</t>
  </si>
  <si>
    <t>better recycling options, free garden mulch..</t>
  </si>
  <si>
    <t>24/02/2023 14:16:42</t>
  </si>
  <si>
    <t>Reported by the media</t>
  </si>
  <si>
    <t>Help i</t>
  </si>
  <si>
    <t>23/02/2023 09:46:24</t>
  </si>
  <si>
    <t>Hearing more about it, more aware</t>
  </si>
  <si>
    <t>Whatever they could</t>
  </si>
  <si>
    <t>23/02/2023 09:54:01</t>
  </si>
  <si>
    <t>Food security in our nation</t>
  </si>
  <si>
    <t>They should implement a solar panel scheme for tenants to organise with their landlord</t>
  </si>
  <si>
    <t>23/02/2023 09:55:18</t>
  </si>
  <si>
    <t>financial incentives to install solar upgrades/ batteries</t>
  </si>
  <si>
    <t>solar panels installed</t>
  </si>
  <si>
    <t>23/02/2023 09:53:19</t>
  </si>
  <si>
    <t>Inaction by the scumbag Coalition government has led to exacerbation of all of the critical climate disasters that have now "come home to roost". We are now reaping the rewards of their "head in the sand" attitudes and they are STILL at it !</t>
  </si>
  <si>
    <t>None right now</t>
  </si>
  <si>
    <t>23/02/2023 10:34:17</t>
  </si>
  <si>
    <t>There seems to be greater evidence of changes taking place with higher rainfall and corresponding floods, hotter and more humid conditions in my local area.</t>
  </si>
  <si>
    <t>Use electric vehicles in lieu of current diesel where appropriate, better maintenance of roads and roadside areas to keep verges clear of combustible material, use of solar panels on all council offices.</t>
  </si>
  <si>
    <t>Ensure heating and cooling appliances are operating efficiently.</t>
  </si>
  <si>
    <t>23/02/2023 10:14:42</t>
  </si>
  <si>
    <t>no issues.</t>
  </si>
  <si>
    <t>23/02/2023 11:18:37</t>
  </si>
  <si>
    <t>More awareness/education around climate change or global warming.</t>
  </si>
  <si>
    <t>Plant more trees, fix roads, offer discounts and other support for first time EV car owners, (specially students)</t>
  </si>
  <si>
    <t>Support vulnerable/disadvantaged communities more,
offer better alternatives to building/renting a home,
offer discounts for students on things such as buying an EV, installing solar panels,
create more jobs to educate people (especially in Regional Victoria).
Provide more free bin liners/bins.</t>
  </si>
  <si>
    <t>23/02/2023 10:36:35</t>
  </si>
  <si>
    <t>23/02/2023 10:43:19</t>
  </si>
  <si>
    <t>Ned moret rees</t>
  </si>
  <si>
    <t>Cleanliness.</t>
  </si>
  <si>
    <t>23/02/2023 10:43:00</t>
  </si>
  <si>
    <t>23/02/2023 10:38:07</t>
  </si>
  <si>
    <t>Effects of climate change are becoming more evident and destructive</t>
  </si>
  <si>
    <t>Plant more trees. Install solar panels on public housing.</t>
  </si>
  <si>
    <t>23/02/2023 15:53:50</t>
  </si>
  <si>
    <t>There is no missing answer. This space is intentionally left blank.</t>
  </si>
  <si>
    <t>I'd like to see them reverse the decision to build a great big battery recycling plant and lead smelter slap bang in the middle of the Latrobe Valley, just because someone's discovered a big patch of clear ground, which coincidently was where our power station lived, before some short sighted twits whinged enough to get it blown up.</t>
  </si>
  <si>
    <t>23/02/2023 10:50:39</t>
  </si>
  <si>
    <t>maybe consider solar batteries</t>
  </si>
  <si>
    <t>regular check ups with doctor</t>
  </si>
  <si>
    <t>23/02/2023 10:55:02</t>
  </si>
  <si>
    <t>The weather systems are becoming more unpredictable</t>
  </si>
  <si>
    <t>Maybe have a workshop or a section on there website about it.</t>
  </si>
  <si>
    <t>23/02/2023 11:18:01</t>
  </si>
  <si>
    <t>Heat waves in Melbourne</t>
  </si>
  <si>
    <t>Do not know.  They are pretty useless delivering what they are supposed to know about.</t>
  </si>
  <si>
    <t>23/02/2023 11:28:02</t>
  </si>
  <si>
    <t>My attitude hasn’t changed. I’ve always been concerned.</t>
  </si>
  <si>
    <t>Provide good incentives.</t>
  </si>
  <si>
    <t>Re using and recycling</t>
  </si>
  <si>
    <t>23/02/2023 11:29:29</t>
  </si>
  <si>
    <t>I am old enough to have seen how much our weather and climate patterns have altered and noticed that so man y old growth forests have been sold off and chopped down. It will take 300 years for some to be replaced.</t>
  </si>
  <si>
    <t>Migration</t>
  </si>
  <si>
    <t>ADvise on apartment sustainability retrofitting of solar.</t>
  </si>
  <si>
    <t>23/02/2023 11:31:36</t>
  </si>
  <si>
    <t>23/02/2023 11:36:07</t>
  </si>
  <si>
    <t>The hype is over the top, misinformation, alarmist crap!</t>
  </si>
  <si>
    <t>Misinformation an alarmist views</t>
  </si>
  <si>
    <t>NOTHING! It is nothing to do with local government. It is a Federal responsibility.
Too much interference and misinformation generated by alarmist, lefty, tree hugging, city based greenies who have a very skewed view on reality is a serious concern.</t>
  </si>
  <si>
    <t>Concentrate on things that actually matter and will make a real difference.
Current moves are alarmist, claptrap, over the top thought bubbles</t>
  </si>
  <si>
    <t>23/02/2023 11:54:13</t>
  </si>
  <si>
    <t>no change, I've been concerned about climate change for about 20 years</t>
  </si>
  <si>
    <t>Don't know what councils are able to do, I'm not  qualified to answer</t>
  </si>
  <si>
    <t>Not qualified to answer, don't  know what can be done</t>
  </si>
  <si>
    <t>23/02/2023 11:26:14</t>
  </si>
  <si>
    <t>Encourage sustainable choices</t>
  </si>
  <si>
    <t>Offer no interest loans to make sustainable choices</t>
  </si>
  <si>
    <t>23/02/2023 11:36:26</t>
  </si>
  <si>
    <t>Unsure of what they can do</t>
  </si>
  <si>
    <t>23/02/2023 12:07:02</t>
  </si>
  <si>
    <t>getting to know more of how climate change will make changes to the future world</t>
  </si>
  <si>
    <t>keep the program out in the public</t>
  </si>
  <si>
    <t>23/02/2023 14:07:08</t>
  </si>
  <si>
    <t>It’s growing increasingly concerning</t>
  </si>
  <si>
    <t>Attempting to go vegetarian</t>
  </si>
  <si>
    <t>23/02/2023 11:41:18</t>
  </si>
  <si>
    <t>None at this time</t>
  </si>
  <si>
    <t>23/02/2023 11:34:35</t>
  </si>
  <si>
    <t>I think it is a natural occurrence which has happened numerous times</t>
  </si>
  <si>
    <t>build more base load power stations</t>
  </si>
  <si>
    <t>23/02/2023 11:38:01</t>
  </si>
  <si>
    <t>Apologies but I do not know</t>
  </si>
  <si>
    <t>Utilising an item, maybe recycling and then it is 'reproduced' to something else of use</t>
  </si>
  <si>
    <t>23/02/2023 11:42:34</t>
  </si>
  <si>
    <t>23/02/2023 12:42:53</t>
  </si>
  <si>
    <t>The seasons are changing they are becoming later and not usual weather.</t>
  </si>
  <si>
    <t>Be more informed and advise us as to the intention.</t>
  </si>
  <si>
    <t>28/02/2023 20:47:52</t>
  </si>
  <si>
    <t>Running out of resources and prices going up</t>
  </si>
  <si>
    <t>Lower rates and subsidies costs</t>
  </si>
  <si>
    <t>Help subsidise cost of sustainablity</t>
  </si>
  <si>
    <t>23/02/2023 12:32:36</t>
  </si>
  <si>
    <t>Not sure if this a local government issue</t>
  </si>
  <si>
    <t>None at the moment</t>
  </si>
  <si>
    <t>23/02/2023 12:40:04</t>
  </si>
  <si>
    <t>More information is available, much of which refute the theories supporting climate change</t>
  </si>
  <si>
    <t>24/02/2023 12:48:33</t>
  </si>
  <si>
    <t>I have no suggestions</t>
  </si>
  <si>
    <t>23/02/2023 12:52:01</t>
  </si>
  <si>
    <t>More aware and knowledgeable about climate change. There has been more focus on it in the media and government.</t>
  </si>
  <si>
    <t>Id like them to set up more community groups to take action. Also more education.</t>
  </si>
  <si>
    <t>Completely subsidise solar power set ups and sustainability incentives. Create new schemes to do better.</t>
  </si>
  <si>
    <t>23/02/2023 12:41:32</t>
  </si>
  <si>
    <t>23/02/2023 13:22:19</t>
  </si>
  <si>
    <t>There is nothing that they need to do</t>
  </si>
  <si>
    <t>There is not clime change emergency as the climate has been changing for the million plus years</t>
  </si>
  <si>
    <t>23/02/2023 13:49:43</t>
  </si>
  <si>
    <t>I worry about all these batteries they are not recyclable all these solar panels, the ones out on the land. Nothing grows around them or under them, the solar panels in homes break down. They are just eyesores, you can't do anything with them. I worry more about all the plastic we use we need to deal with that. I recycle at home but it just get dumped into the tip because it doesn't get sorted or recycled. Look at those warehouses filled with recyclable stuff that have gone on fire. I know we have to make changes but I think the government is like a bull at a gate and not tackling the real problems like plastics and recycables.</t>
  </si>
  <si>
    <t>Do something about plastics</t>
  </si>
  <si>
    <t>23/02/2023 13:38:11</t>
  </si>
  <si>
    <t>Not to sure</t>
  </si>
  <si>
    <t>23/02/2023 13:55:58</t>
  </si>
  <si>
    <t>More town buses. None operate in our estate</t>
  </si>
  <si>
    <t>Daily physical exercise</t>
  </si>
  <si>
    <t>23/02/2023 13:39:50</t>
  </si>
  <si>
    <t>Our ecosystem is dying</t>
  </si>
  <si>
    <t>Have a better recyling system</t>
  </si>
  <si>
    <t>Make climate change a bigger priority</t>
  </si>
  <si>
    <t>23/02/2023 13:40:21</t>
  </si>
  <si>
    <t>Concerned that noone is doing anything about it</t>
  </si>
  <si>
    <t>Cheaper council charges for pets</t>
  </si>
  <si>
    <t>23/02/2023 16:26:27</t>
  </si>
  <si>
    <t>More severe weather events</t>
  </si>
  <si>
    <t>23/02/2023 13:48:06</t>
  </si>
  <si>
    <t>23/02/2023 13:54:17</t>
  </si>
  <si>
    <t>Reports from experts indicate we are on track for catastrophic global warming and the world is not taking action quickly enough</t>
  </si>
  <si>
    <t>Local electric battery!</t>
  </si>
  <si>
    <t>More public campaigns to encourage a shift of thinking from apathy to action. Support people to GET OFF GAS. Encourage local batteries.</t>
  </si>
  <si>
    <t>23/02/2023 14:12:12</t>
  </si>
  <si>
    <t>Monitor waste better</t>
  </si>
  <si>
    <t>23/02/2023 14:05:30</t>
  </si>
  <si>
    <t>Making things go around the economy not just a single transaction</t>
  </si>
  <si>
    <t>23/02/2023 14:15:48</t>
  </si>
  <si>
    <t>I have never been concerned about climate change it is a beat up so the Government keeps people  concerned about the wrong issues.  It is a natural climate that has been happening from year dot</t>
  </si>
  <si>
    <t>be prepared to recycle as much as possible, after all whatever we do it is not going to matter unless China and India will do the same.  What we do is pointless after costing us a fortune.</t>
  </si>
  <si>
    <t>just recycle as much as possible and that will be it</t>
  </si>
  <si>
    <t>23/02/2023 14:35:46</t>
  </si>
  <si>
    <t>not enough is being done in all regards - too many financial vested interests</t>
  </si>
  <si>
    <t>everything possible to ameloriate that damage already done and do no more</t>
  </si>
  <si>
    <t>all possible</t>
  </si>
  <si>
    <t>23/02/2023 14:33:53</t>
  </si>
  <si>
    <t>I think with a little of our actions, it will have a positive impact on the issue.</t>
  </si>
  <si>
    <t>i'd like to see them to have empowerement programs to help people have sustainable lifestyle.</t>
  </si>
  <si>
    <t>I will try to follow a healthy lifestyle and start taking concrete action to protect the environment</t>
  </si>
  <si>
    <t>23/02/2023 14:30:09</t>
  </si>
  <si>
    <t>I have learnt more about climate change recently and that has made me more concerned</t>
  </si>
  <si>
    <t>Maybe info sessions or workshops on ways to be more environmentally friendly</t>
  </si>
  <si>
    <t>Limiting going outside on extreme weather days, growing our own food and using less plastics</t>
  </si>
  <si>
    <t>23/02/2023 14:32:14</t>
  </si>
  <si>
    <t>23/02/2023 14:38:14</t>
  </si>
  <si>
    <t>Improve public transport, improve cycling and walking infrastructure, and encourage more dense housing</t>
  </si>
  <si>
    <t>23/02/2023 14:54:30</t>
  </si>
  <si>
    <t>Firstly identify the cause of climate change. Investigate if any action will effect change for the world in general. Will the cost result in any effect. Generally a Local Government actions will not have any effect on what is referred to as climate change.</t>
  </si>
  <si>
    <t>23/02/2023 14:41:55</t>
  </si>
  <si>
    <t>Nothing I do not believe in climate change</t>
  </si>
  <si>
    <t>23/02/2023 14:47:03</t>
  </si>
  <si>
    <t>23/02/2023 14:37:15</t>
  </si>
  <si>
    <t>Global warming</t>
  </si>
  <si>
    <t>Produce easier information and cheaper materials so every one can acces</t>
  </si>
  <si>
    <t>23/02/2023 16:23:10</t>
  </si>
  <si>
    <t>Offer cash incentives</t>
  </si>
  <si>
    <t>23/02/2023 16:55:49</t>
  </si>
  <si>
    <t>It has now started affecting me personally now</t>
  </si>
  <si>
    <t>Have more renewable energy options available to people</t>
  </si>
  <si>
    <t>23/02/2023 14:55:10</t>
  </si>
  <si>
    <t>i think more info from sustainability vic to individual homes</t>
  </si>
  <si>
    <t>23/02/2023 15:06:47</t>
  </si>
  <si>
    <t>Govt monetary rebate to change from gas stove to induction stove, and from gas heating to reverse cycle electric heating.
I own a gas cooktop. Until I can organise a changeover to an induction cooktop, I am using a single element induction plate on the bench, worth $50-best  money I've spent on energy! I desperately want to get rid of all gas, not only for environmental reasons, but health, too-don't want to breath it.</t>
  </si>
  <si>
    <t>23/02/2023 15:52:53</t>
  </si>
  <si>
    <t>because the situation is constantly wrosening</t>
  </si>
  <si>
    <t>oprovide more info on general household recycyling, offer green waste bins for free and charge for rubbsih bins instead</t>
  </si>
  <si>
    <t>none really as such, we recuclye, reuse, reduce, we are not materialistic at all</t>
  </si>
  <si>
    <t>23/02/2023 16:43:14</t>
  </si>
  <si>
    <t>To modify street lighting to include solar  and battery collection, plus turn off internal and external lighting in buildings under their use or control overnight.</t>
  </si>
  <si>
    <t>My household follows all of the rules relating to the disposal of waste by utilising a range of disposal bins and the occasional deposit of items falling into the non-recyclable dangerous categories in council provided sites.</t>
  </si>
  <si>
    <t>23/02/2023 15:37:42</t>
  </si>
  <si>
    <t>The media and government are making it a lot more known about</t>
  </si>
  <si>
    <t>A lot more.... new recycle centres, more education and more effort</t>
  </si>
  <si>
    <t>Make more incentives and make it more affordable</t>
  </si>
  <si>
    <t>23/02/2023 15:34:51</t>
  </si>
  <si>
    <t>i think i should have bigger concern about it after read some news about it.</t>
  </si>
  <si>
    <t>I hope they have a policy that regulates entrepreneurs to take part in protecting the environment</t>
  </si>
  <si>
    <t>23/02/2023 15:45:08</t>
  </si>
  <si>
    <t>NONE</t>
  </si>
  <si>
    <t>23/02/2023 16:08:13</t>
  </si>
  <si>
    <t>i see the hole world is becoming very unstable</t>
  </si>
  <si>
    <t>i am unsure what they could or would do,as they do not do enough now a lot of things are well overdue .so getting them to do more i am at a loss</t>
  </si>
  <si>
    <t>23/02/2023 15:33:11</t>
  </si>
  <si>
    <t>not until Andrew's gets voted out</t>
  </si>
  <si>
    <t>23/02/2023 15:31:11</t>
  </si>
  <si>
    <t>The affects on weather climates and natural disasters we have seen even just in this new year.</t>
  </si>
  <si>
    <t>Incentives for not driving, more public transport.</t>
  </si>
  <si>
    <t>Social Media Outreach/ direct communication</t>
  </si>
  <si>
    <t>23/02/2023 15:41:18</t>
  </si>
  <si>
    <t>Not sure.  Our local government is doing a lot regarding climate change and informing us as to what we can do.  There is a problem with recycling.  It has been found that the recyclers have been hoarding the material and now it is bound for the tip.  Not good.  We were asked to recycle and now it is not being done.</t>
  </si>
  <si>
    <t>Solve the problem of recycling that goes to the tip.</t>
  </si>
  <si>
    <t>23/02/2023 16:37:24</t>
  </si>
  <si>
    <t>23/02/2023 15:44:45</t>
  </si>
  <si>
    <t>23/02/2023 15:52:39</t>
  </si>
  <si>
    <t>Nothing, I’m so tired of all the panic and naive posturing. Climate change has been an issue for decades and no one did anything. And now we’re all concerned?</t>
  </si>
  <si>
    <t>23/02/2023 15:54:46</t>
  </si>
  <si>
    <t>I think all necessary steps have already been undertaken</t>
  </si>
  <si>
    <t>23/02/2023 16:36:51</t>
  </si>
  <si>
    <t>Weather changes.
Flooding
Drought</t>
  </si>
  <si>
    <t>Offer options</t>
  </si>
  <si>
    <t>23/02/2023 16:07:08</t>
  </si>
  <si>
    <t>have new home be build self efficient</t>
  </si>
  <si>
    <t>23/02/2023 16:41:22</t>
  </si>
  <si>
    <t>Do what they think is right for the community</t>
  </si>
  <si>
    <t>I havent taken any action. I guess i should look into it</t>
  </si>
  <si>
    <t>23/02/2023 16:29:35</t>
  </si>
  <si>
    <t>23/02/2023 16:27:43</t>
  </si>
  <si>
    <t>Natural disasters</t>
  </si>
  <si>
    <t>23/02/2023 16:42:57</t>
  </si>
  <si>
    <t>The governments are not investing in technology to assist with climate 
change reduction</t>
  </si>
  <si>
    <t>We need more bush management in our area to protect from fires</t>
  </si>
  <si>
    <t>Not really changing much. More sunsmart than we used to be and at home have dug a lot of drains into our land as we are on a hill, to manage the stormwater better</t>
  </si>
  <si>
    <t>23/02/2023 16:48:30</t>
  </si>
  <si>
    <t>Just the amount of natural disasters.  The weather pattens  the amount of plantlife thats becoming extinct  its clear things are changing</t>
  </si>
  <si>
    <t>There doing plenty niw they have a fair few schemes going now which is great</t>
  </si>
  <si>
    <t>A few more ads or a booklet outlining the whole thing would be pretty good</t>
  </si>
  <si>
    <t>23/02/2023 17:00:52</t>
  </si>
  <si>
    <t>Offer incentives  for people and put a price cap on materials</t>
  </si>
  <si>
    <t>I really am not doing anything. But i really should. Its just not good enough  on my part</t>
  </si>
  <si>
    <t>23/02/2023 18:34:42</t>
  </si>
  <si>
    <t>23/02/2023 17:44:32</t>
  </si>
  <si>
    <t>One cannot help but notice the extreme weather being experienced around the world, the increase in earthquakes and other such events, floods and fires where they just don't normally happen, and droughts where they don't normally happen</t>
  </si>
  <si>
    <t>Fight for a more sensible approach to our utilities - we don't want to end up with black outs because coal is being banned, and we cannot afford to replace gas components in our home when they are all in perfect working order - it would cost many many thousands of dollars.  If we are forced into that we should be financially compensated</t>
  </si>
  <si>
    <t>Help them with the financial impact of changing to electrical products.   We built our home before any of these changes were being made public, all our appliances are still in perfect working order, it would cost many thousands of dollars to do a change over, not to mention possible damage to our home</t>
  </si>
  <si>
    <t>3/03/2023 08:24:20</t>
  </si>
  <si>
    <t>Zero</t>
  </si>
  <si>
    <t>23/02/2023 17:29:47</t>
  </si>
  <si>
    <t>well dont think enough is being done by goverment and big business</t>
  </si>
  <si>
    <t>cheaper prices for household products like power ect</t>
  </si>
  <si>
    <t>23/02/2023 17:36:04</t>
  </si>
  <si>
    <t>It is a hoax no scientific data exists to support this woke hoax</t>
  </si>
  <si>
    <t>Climate change DOES NOT EXIST the government is perpetuating this hoax</t>
  </si>
  <si>
    <t>Improve recycling not like the last gov managed fiasco on hard plastic waste that had to be dumped in landfill</t>
  </si>
  <si>
    <t>23/02/2023 21:35:53</t>
  </si>
  <si>
    <t>set an example by making all council buildings  vehicles as energy efficient as possible</t>
  </si>
  <si>
    <t>23/02/2023 21:30:10</t>
  </si>
  <si>
    <t>Energy rebate for solar panels</t>
  </si>
  <si>
    <t>Offer a brochure that lists all the things we can do</t>
  </si>
  <si>
    <t>23/02/2023 17:42:43</t>
  </si>
  <si>
    <t>N.a</t>
  </si>
  <si>
    <t>24/02/2023 14:14:41</t>
  </si>
  <si>
    <t>more intense natural  disasters are happening</t>
  </si>
  <si>
    <t>23/02/2023 17:55:34</t>
  </si>
  <si>
    <t>I don't think the government is doing enough to enforce safer environmental practices.  As an example, in Victoria, we still don't have refundable returns of bottles etc.</t>
  </si>
  <si>
    <t>Offer cheaper waste collection particularly items taken to the refuse centres.  Increase waste and rubbish collection from the streets, parks and roads.  Consider more solar and storage facilities at government owned properties.</t>
  </si>
  <si>
    <t>23/02/2023 17:57:06</t>
  </si>
  <si>
    <t>Concentrate on doing what local councils are supposed to do and not be a political breeding ground.</t>
  </si>
  <si>
    <t>23/02/2023 18:58:41</t>
  </si>
  <si>
    <t>climate change is indeed very worrying for anyone, but there is no need to worry too much, we must continue to live by maintaining good health, thinking positively the storm will pass</t>
  </si>
  <si>
    <t>recycling waste, for example:
used bottles into flower pots, pencil cases, etc</t>
  </si>
  <si>
    <t>maintain health every day, and eat nutritious food accompanied by exercise. in addition to including health insurance</t>
  </si>
  <si>
    <t>23/02/2023 18:17:31</t>
  </si>
  <si>
    <t>My sons future</t>
  </si>
  <si>
    <t>23/02/2023 18:41:20</t>
  </si>
  <si>
    <t>energy banks on every corner of housing estates. /// back up energy</t>
  </si>
  <si>
    <t>Just to keep the costs down, New Renewables cost the same as OLD Newables to make so no need to up prices.</t>
  </si>
  <si>
    <t>23/02/2023 18:39:40</t>
  </si>
  <si>
    <t>Fire danger awareness</t>
  </si>
  <si>
    <t>23/02/2023 18:42:16</t>
  </si>
  <si>
    <t>i’m still young so i hope to live longer if climate change doesn’t interfere</t>
  </si>
  <si>
    <t>advertise greatly and to persuade more people to change to ethical things</t>
  </si>
  <si>
    <t>switching to sustainability</t>
  </si>
  <si>
    <t>23/02/2023 18:40:17</t>
  </si>
  <si>
    <t>Rebates for battery</t>
  </si>
  <si>
    <t>Any that will help</t>
  </si>
  <si>
    <t>23/02/2023 18:53:02</t>
  </si>
  <si>
    <t>Better catchment areas for water and reduce fire risk by letting cattle graze fire prone areas</t>
  </si>
  <si>
    <t>Lead by example instead of having so many vehicles</t>
  </si>
  <si>
    <t>23/02/2023 18:50:45</t>
  </si>
  <si>
    <t>23/02/2023 19:01:30</t>
  </si>
  <si>
    <t>Impose fines on emissions from businesses</t>
  </si>
  <si>
    <t>Stay home when we have excessive heat.</t>
  </si>
  <si>
    <t>23/02/2023 19:22:00</t>
  </si>
  <si>
    <t>Nothing I can think of at that level of government</t>
  </si>
  <si>
    <t>Provide more (and higher) grants or interest free loans to replace gas hot water systems and cooktops with solar ones.</t>
  </si>
  <si>
    <t>23/02/2023 19:02:59</t>
  </si>
  <si>
    <t>less flora/fauna, more poor weather patterns.</t>
  </si>
  <si>
    <t>wind farms, more renewalbles</t>
  </si>
  <si>
    <t>23/02/2023 19:21:18</t>
  </si>
  <si>
    <t>I would like the local government to be real</t>
  </si>
  <si>
    <t>Take each day as it comrs</t>
  </si>
  <si>
    <t>24/02/2023 11:27:30</t>
  </si>
  <si>
    <t>Movement/migration of environmental refugees</t>
  </si>
  <si>
    <t>Bring in stricter penalties for those people who dump rubbish on side of roads and freeways!!!! This may help to stop plastics etc going into the drains etc.
Conduct REGULAR clean ups on the side of roads and motorways.
Invest in alternative road surfaces (other than asphalt and concrete)
Encourage and support further R&amp;D into how to deal &amp; recycle with unwanted furniture/clothing/electrical devices.</t>
  </si>
  <si>
    <t>Taking responsibility for my own safety rather than relying on external help!!!</t>
  </si>
  <si>
    <t>23/02/2023 19:35:19</t>
  </si>
  <si>
    <t>No one cares</t>
  </si>
  <si>
    <t>23/02/2023 19:41:10</t>
  </si>
  <si>
    <t>CC  A leftwing brainwashing scam. Earth is 7.5 Billion years old and we have been taking records over last 100 years and we are now boomed. What an absolute joke.</t>
  </si>
  <si>
    <t>stop the constant brain washing would be nice</t>
  </si>
  <si>
    <t>23/02/2023 19:44:08</t>
  </si>
  <si>
    <t>Learnt more about it</t>
  </si>
  <si>
    <t>23/02/2023 21:01:07</t>
  </si>
  <si>
    <t>More information for all</t>
  </si>
  <si>
    <t>Don't go out often</t>
  </si>
  <si>
    <t>23/02/2023 20:08:05</t>
  </si>
  <si>
    <t>It's a legitimate concern, now adopted by creepy elites with private jets and islands, to create further obstructions once the veneer of their man made globalist internationalist boys wears thin with the hoi polloi.</t>
  </si>
  <si>
    <t>exploitation by the internationalist elites</t>
  </si>
  <si>
    <t>Stop sort pollution from backyard green waste incineration and wood heaters.</t>
  </si>
  <si>
    <t>Ensuring clean air within the home.</t>
  </si>
  <si>
    <t>23/02/2023 19:49:04</t>
  </si>
  <si>
    <t>23/02/2023 19:51:04</t>
  </si>
  <si>
    <t>Support more local transport opportunities, improving bike paths and building more sustainable community facilities</t>
  </si>
  <si>
    <t>23/02/2023 19:54:51</t>
  </si>
  <si>
    <t>23/02/2023 21:00:46</t>
  </si>
  <si>
    <t>i think it's something from nature and something from man made causes.</t>
  </si>
  <si>
    <t>make greenhouse more efficient to understand people all around.</t>
  </si>
  <si>
    <t>it means economic situation all around here.</t>
  </si>
  <si>
    <t>23/02/2023 20:43:05</t>
  </si>
  <si>
    <t>Lower rates</t>
  </si>
  <si>
    <t>23/02/2023 21:06:06</t>
  </si>
  <si>
    <t>More recycling of items collected locally</t>
  </si>
  <si>
    <t>23/02/2023 20:36:45</t>
  </si>
  <si>
    <t>Pacific Islands losing homes, extreme local weather conditions.</t>
  </si>
  <si>
    <t>More budget allocated</t>
  </si>
  <si>
    <t>Leading by example and showing us best practices.</t>
  </si>
  <si>
    <t>23/02/2023 20:50:59</t>
  </si>
  <si>
    <t>23/02/2023 21:41:07</t>
  </si>
  <si>
    <t>Have better recycling schemes, support local environment groups, tree planting, grants for low income households to have solar - energy efficient appliances, improve/lobby for better public transport options, use, fire/flood preparedness - assistance with recovery, promote energy efficient changes to homeowners, innovation …</t>
  </si>
  <si>
    <t>That we have a closed loop in the products we use, waste is not wasted but reused or recycled</t>
  </si>
  <si>
    <t>23/02/2023 21:19:48</t>
  </si>
  <si>
    <t>With Russia invading Ukraine the world has had to ramp up there use of fossil fuels from areas they had closed etc. It's put the world back alot</t>
  </si>
  <si>
    <t>Implore all new builds to be solar powered and backed by battery</t>
  </si>
  <si>
    <t>23/02/2023 20:44:07</t>
  </si>
  <si>
    <t>NOt sure</t>
  </si>
  <si>
    <t>23/02/2023 21:16:14</t>
  </si>
  <si>
    <t>There have been more floods storms and earthquakes than in the past</t>
  </si>
  <si>
    <t>help with solar panels for those who haven;t got them</t>
  </si>
  <si>
    <t>help those who find it difficult to do so</t>
  </si>
  <si>
    <t>24/02/2023 09:49:07</t>
  </si>
  <si>
    <t>Forgot</t>
  </si>
  <si>
    <t>23/02/2023 21:21:53</t>
  </si>
  <si>
    <t>I would like them to set up drop off points so that people can recycle single use plastic bags. I would like them to put together pamphlets that help people to become more energy efficient. This would include switching to electric appliances and using energy efficient LED lighting.</t>
  </si>
  <si>
    <t>I am making sure that my house in properly insulated and there are blinds on windows to help keep the heat out on hot days. I am also recycling my food scraps.</t>
  </si>
  <si>
    <t>23/02/2023 21:15:55</t>
  </si>
  <si>
    <t>23/02/2023 21:31:51</t>
  </si>
  <si>
    <t>I've seen things getting worse.</t>
  </si>
  <si>
    <t>23/02/2023 21:34:56</t>
  </si>
  <si>
    <t>More education and steps normal humans can take</t>
  </si>
  <si>
    <t>23/02/2023 21:40:05</t>
  </si>
  <si>
    <t>I can see it declining faster and faster and it’s horrible</t>
  </si>
  <si>
    <t>Less plastic use, less carbon and pollution</t>
  </si>
  <si>
    <t>23/02/2023 21:42:04</t>
  </si>
  <si>
    <t>Frequency and violence of changing weather.
Government inaction.</t>
  </si>
  <si>
    <t>More trees.
More access to solar/hot water schemes.
More local renewable energy.
Better solar incentives.</t>
  </si>
  <si>
    <t>23/02/2023 21:59:55</t>
  </si>
  <si>
    <t>I was a firm believer in it until recently as i have slowly started to realise that it is a mechanism / agenda being used by governments and industry to use as a tool against the people and profiteering purposes. Pollution and environmental damage are certainly real, though climate change is not.</t>
  </si>
  <si>
    <t>As previously mentioned, climate changes are a natural occurance, not something local governments nor any other person can impact. I am still a fan of sustainability in terms of human impact on the environment in terms of waste and pollution, so perhaps they can begin by making changes to real things like plastic production and use.</t>
  </si>
  <si>
    <t>Stop using it as a profiteering tool and genuinely care about it. At the moment adding the words 'green', 'renewable' or 'sustainable' is simply a marketing tool used by government and industry to add huge mark ups and profits to products and services, instead of going the other way, the correct way, which would be to make these the cheaper alternative which would entice so many more people into making positive change.</t>
  </si>
  <si>
    <t>23/02/2023 22:02:28</t>
  </si>
  <si>
    <t>self education</t>
  </si>
  <si>
    <t>23/02/2023 22:13:36</t>
  </si>
  <si>
    <t>More energy initiatives</t>
  </si>
  <si>
    <t>24/02/2023 19:16:15</t>
  </si>
  <si>
    <t>23/02/2023 22:25:23</t>
  </si>
  <si>
    <t>Changes in weather patterns and increase in natural disasters</t>
  </si>
  <si>
    <t>Set up and use recycling plants. Community groups to plant more trees and set up community gardens</t>
  </si>
  <si>
    <t>Recycling plants! Instead of dumping everything in general waste</t>
  </si>
  <si>
    <t>23/02/2023 22:44:14</t>
  </si>
  <si>
    <t>I worry that all the focus on Covid has taken. The focus off the climate</t>
  </si>
  <si>
    <t>Do stories on what others have down to their houses</t>
  </si>
  <si>
    <t>Not sure I know?!</t>
  </si>
  <si>
    <t>23/02/2023 22:41:22</t>
  </si>
  <si>
    <t>the rapid change in seasons and natural disasters</t>
  </si>
  <si>
    <t>more community gardens and resources</t>
  </si>
  <si>
    <t>23/02/2023 23:22:25</t>
  </si>
  <si>
    <t>Just becoming more aware of how important it is to look after our planet</t>
  </si>
  <si>
    <t>I would like to see the local government provide a central bank of batteries that are charged by solar panels on each house roof, providing free power to each and every house in town 24/7.</t>
  </si>
  <si>
    <t>23/02/2023 23:36:56</t>
  </si>
  <si>
    <t>Variations in weather increasing frequency of natural disasters and increasing media attention</t>
  </si>
  <si>
    <t>Promote more recycling and composting services 
Promote/support alternative energy with community solar batteries 
Examine ways they can reduce pollution within their scope of business and divisions</t>
  </si>
  <si>
    <t>Living in a house which is aged friendly, well insulated sustainable heating and cooling. Have solar panels and plan to get solar batteries when they are more affordable</t>
  </si>
  <si>
    <t>23/02/2023 23:43:27</t>
  </si>
  <si>
    <t>Recycle glass</t>
  </si>
  <si>
    <t>24/02/2023 00:40:47</t>
  </si>
  <si>
    <t>Drastic weather anomalies,</t>
  </si>
  <si>
    <t>Plant much more green areas</t>
  </si>
  <si>
    <t>24/02/2023 00:24:44</t>
  </si>
  <si>
    <t>rebates/incentives to install solar panels and batteries</t>
  </si>
  <si>
    <t>staying out of the heat on hot days</t>
  </si>
  <si>
    <t>24/02/2023 00:47:40</t>
  </si>
  <si>
    <t>I have read and seen graphs of similar climate events happening over centuries.</t>
  </si>
  <si>
    <t>Build more dams</t>
  </si>
  <si>
    <t>At the moment I am not taking any actions.</t>
  </si>
  <si>
    <t>24/02/2023 04:09:26</t>
  </si>
  <si>
    <t>I’m unsure</t>
  </si>
  <si>
    <t>24/02/2023 05:31:28</t>
  </si>
  <si>
    <t>Keep the lake clean.</t>
  </si>
  <si>
    <t>Pay the full price of installing a reverse air con.</t>
  </si>
  <si>
    <t>24/02/2023 05:59:50</t>
  </si>
  <si>
    <t>Overall, the world's slowness in making necessary changes to arrest the causes</t>
  </si>
  <si>
    <t>Manage the garbage flow</t>
  </si>
  <si>
    <t>Mandate water storage tanks</t>
  </si>
  <si>
    <t>24/02/2023 06:09:53</t>
  </si>
  <si>
    <t>Climate change is not real</t>
  </si>
  <si>
    <t>Not required climate change is not real</t>
  </si>
  <si>
    <t>to spend the money on more important issues</t>
  </si>
  <si>
    <t>24/02/2023 08:07:36</t>
  </si>
  <si>
    <t>Better education on hard rubbish collection</t>
  </si>
  <si>
    <t>Move forward with EV</t>
  </si>
  <si>
    <t>24/02/2023 06:43:28</t>
  </si>
  <si>
    <t>It isn’t something that’s spoken about lately</t>
  </si>
  <si>
    <t>ACTUALLY SPEAK UP 
ADDRESS THE ISSUES</t>
  </si>
  <si>
    <t>24/02/2023 06:57:16</t>
  </si>
  <si>
    <t>nothing cause i think it is a natural thing</t>
  </si>
  <si>
    <t>no action at all</t>
  </si>
  <si>
    <t>24/02/2023 07:52:03</t>
  </si>
  <si>
    <t>24/02/2023 08:39:53</t>
  </si>
  <si>
    <t>provide financial assistance with infrastructure in reducing local emissions</t>
  </si>
  <si>
    <t>24/02/2023 08:52:16</t>
  </si>
  <si>
    <t>things seem to be getting worse, and not much action seems to be happening</t>
  </si>
  <si>
    <t>more wind turbines and a solar farm</t>
  </si>
  <si>
    <t>24/02/2023 09:31:37</t>
  </si>
  <si>
    <t>nothing done</t>
  </si>
  <si>
    <t>24/02/2023 09:58:50</t>
  </si>
  <si>
    <t>the problem is getting much worse very quickly</t>
  </si>
  <si>
    <t>community batteries</t>
  </si>
  <si>
    <t>recycling everything</t>
  </si>
  <si>
    <t>24/02/2023 09:43:50</t>
  </si>
  <si>
    <t>Greater number of worldwide natural disasters</t>
  </si>
  <si>
    <t>Greater incentives to reduce waste more recycle centres better labeling of products either tick for suitable to recycle or a cross not suitable for recycle</t>
  </si>
  <si>
    <t>24/02/2023 09:38:37</t>
  </si>
  <si>
    <t>the proof in destruction of the earth and the extinction of animals</t>
  </si>
  <si>
    <t>24/02/2023 12:48:43</t>
  </si>
  <si>
    <t>the weather changing so often</t>
  </si>
  <si>
    <t>introduce solar power for the town</t>
  </si>
  <si>
    <t>24/02/2023 11:00:06</t>
  </si>
  <si>
    <t>nothing else needs to be done</t>
  </si>
  <si>
    <t>i dont think there is nothing else i can do</t>
  </si>
  <si>
    <t>24/02/2023 10:27:18</t>
  </si>
  <si>
    <t>I have no faith in their intentions</t>
  </si>
  <si>
    <t>maybe advertise a bit more and perhaps introduce some sort of watchdog with penalties</t>
  </si>
  <si>
    <t>24/02/2023 14:57:45</t>
  </si>
  <si>
    <t>Provide free recycling and bins</t>
  </si>
  <si>
    <t>What we use gets recycled and reused again</t>
  </si>
  <si>
    <t>24/02/2023 10:17:48</t>
  </si>
  <si>
    <t>I do not believe that human activity is the primary cause, and our concern about it us distracting from issues which we CAN influence.</t>
  </si>
  <si>
    <t>Our attempts to address climate change nay cause worse impact than clinate change itself, in most of the above areas</t>
  </si>
  <si>
    <t>Concentrate on local government responsibilities like roads, public spaces, libraries etc</t>
  </si>
  <si>
    <t>STOP socalled Climate Change initiatives which are forcing up prices of gas and electricitu</t>
  </si>
  <si>
    <t>24/02/2023 10:04:18</t>
  </si>
  <si>
    <t>I have seen the events becoming more and more frequent</t>
  </si>
  <si>
    <t>More trees on streets and rebates</t>
  </si>
  <si>
    <t>Keep physically fit, move to a clean air local council</t>
  </si>
  <si>
    <t>24/02/2023 10:21:00</t>
  </si>
  <si>
    <t>It appears to me the weather is getting much more volatile and the extremes of weather are getting greater more quickly.</t>
  </si>
  <si>
    <t>Enforce any land use/clearing rules/laws. control/regulate feral animal laws etc. Monitor all waterways and enforce any agricultural use laws. More parks and green spaces. reward sustainabile options whereever possible and enforce reduction in the use of plastice wherever possible. More updates on what is going on.</t>
  </si>
  <si>
    <t>I think it means to get the most out of any product from reuse to recycling.</t>
  </si>
  <si>
    <t>24/02/2023 10:17:33</t>
  </si>
  <si>
    <t>Lack of action by community and by some governments</t>
  </si>
  <si>
    <t>Improved pedestrian and bike facilities,</t>
  </si>
  <si>
    <t>24/02/2023 10:41:26</t>
  </si>
  <si>
    <t>Plant more trees for shade</t>
  </si>
  <si>
    <t>24/02/2023 10:53:00</t>
  </si>
  <si>
    <t>Plant ooo’s of trees ,, more green spaces, solar powered street lights, traffic lights</t>
  </si>
  <si>
    <t>Nothing specific, always considered general pollution in everything I do. I recycle, compost, have rainwater tanks. Trees and vegetation in my property, vegetables garden,</t>
  </si>
  <si>
    <t>24/02/2023 11:11:11</t>
  </si>
  <si>
    <t>affecting everyone and everything.</t>
  </si>
  <si>
    <t>provide more subsidy and benefits</t>
  </si>
  <si>
    <t>not too sure at this moment</t>
  </si>
  <si>
    <t>24/02/2023 11:14:55</t>
  </si>
  <si>
    <t>24/02/2023 11:24:02</t>
  </si>
  <si>
    <t>It has become more known to me throughout the past few years</t>
  </si>
  <si>
    <t>Implement a plan to help people in the community have ideas and support on what to do to make a change</t>
  </si>
  <si>
    <t>Provide more accessible and knowledgeable information services and support</t>
  </si>
  <si>
    <t>24/02/2023 11:27:56</t>
  </si>
  <si>
    <t>Bc of all the products that get used</t>
  </si>
  <si>
    <t>Make a change to the things that are bad</t>
  </si>
  <si>
    <t>I would change the world</t>
  </si>
  <si>
    <t>24/02/2023 11:35:54</t>
  </si>
  <si>
    <t>we dont seem to take it serious enough. the greens try to do things but not how the different thing matter</t>
  </si>
  <si>
    <t>look at all different things that could be done for the people</t>
  </si>
  <si>
    <t>24/02/2023 11:50:36</t>
  </si>
  <si>
    <t>Earth quakes, weather changes</t>
  </si>
  <si>
    <t>Can’t think of anything</t>
  </si>
  <si>
    <t>24/02/2023 11:45:57</t>
  </si>
  <si>
    <t>A lot of the chemical spills around the world latterly have made me more stressed</t>
  </si>
  <si>
    <t>I would like my government to make airconditioning a legal requirement in houses</t>
  </si>
  <si>
    <t>24/02/2023 14:45:51</t>
  </si>
  <si>
    <t>last years very cold winter, this summer been so cool.....so much rain in areas, forest clearing seems much worse for all the native animals,,,,,</t>
  </si>
  <si>
    <t>communal vegtable beds....plant more trees...... halls where people can go for warmth and cooling if they cant afford to heat and cool there homes.</t>
  </si>
  <si>
    <t>24/02/2023 12:05:35</t>
  </si>
  <si>
    <t>24/02/2023 12:10:48</t>
  </si>
  <si>
    <t>It is not caused by human beings</t>
  </si>
  <si>
    <t>Nothing just take care of the roads and rubbish collection</t>
  </si>
  <si>
    <t>Get out of our lives and fix the terrible state of our roads</t>
  </si>
  <si>
    <t>24/02/2023 14:27:59</t>
  </si>
  <si>
    <t>the weather is changing due to climate change</t>
  </si>
  <si>
    <t>give some lessons to community about the impact of it</t>
  </si>
  <si>
    <t>if we do some good to some thing it will return doing good from others and vice versa</t>
  </si>
  <si>
    <t>24/02/2023 12:11:49</t>
  </si>
  <si>
    <t>there’s a lot of evidence of climate change and the issues we will face if something isn’t done now</t>
  </si>
  <si>
    <t>invest in things like solar energy, make electric changes</t>
  </si>
  <si>
    <t>make things more accessible</t>
  </si>
  <si>
    <t>24/02/2023 12:32:25</t>
  </si>
  <si>
    <t>the climate is now better than it was 60 years ago as it is not as hot for as long in the last 10 years I feel the climate has been cooler</t>
  </si>
  <si>
    <t>24/02/2023 13:17:04</t>
  </si>
  <si>
    <t>unnecessary loss of businesses especially manufacturing due to false claims of climate change. ideology gone mad</t>
  </si>
  <si>
    <t>Just concentrate on primary responsibilities of roads, rubbish, parks etc and drop any and all political or ideological causes</t>
  </si>
  <si>
    <t>Provide more financial incentive to change outdated appliances etc to more sustainable and efficient things</t>
  </si>
  <si>
    <t>24/02/2023 13:00:33</t>
  </si>
  <si>
    <t>Climate change has been exposed as a lie. People are using fear to enrich themselves at expense of less wise</t>
  </si>
  <si>
    <t>Wake up that climate change is a hoax..  WE should still be prudent and adopt sensible things  but wont be scare mongered into foolish decisions</t>
  </si>
  <si>
    <t>normal things which are wise and not urged into by adopting a scare which is more e
like a hoax</t>
  </si>
  <si>
    <t>24/02/2023 12:50:03</t>
  </si>
  <si>
    <t>there has been no change, i believe climate change is nothing but a money making scam, making some people very rich.</t>
  </si>
  <si>
    <t>Forget the misinformation on the climate change scam and introduce nuclear energy.</t>
  </si>
  <si>
    <t>24/02/2023 13:33:42</t>
  </si>
  <si>
    <t>God controls the weather.</t>
  </si>
  <si>
    <t>create work in the gas and coal fields,look at nuclear energy for the future and once that is in place then they can start to close down the other alternatives.</t>
  </si>
  <si>
    <t>none at this time.</t>
  </si>
  <si>
    <t>24/02/2023 13:22:00</t>
  </si>
  <si>
    <t>I don't want to live on a new Venus</t>
  </si>
  <si>
    <t>24/02/2023 14:46:47</t>
  </si>
  <si>
    <t>it is obvious</t>
  </si>
  <si>
    <t>not applicable</t>
  </si>
  <si>
    <t>24/02/2023 13:41:17</t>
  </si>
  <si>
    <t>We are seeing wide swings in weather, storms are getting bigger.</t>
  </si>
  <si>
    <t>Allow renewable timber harvesting. This industry supports thousands of people. When timber is harvested, it is always replanted for future generations. The GREENs have a lot to answer for. These fools think that water just comes out of taps and milk comes from cartons, no idea how it got there. I bet the timber that is harvested in overseas rainforests and shipped to Australia are simply torn down and replaced with farms, never gets replanted. No wonder the world is going backwards.</t>
  </si>
  <si>
    <t>24/02/2023 13:53:09</t>
  </si>
  <si>
    <t>More reading, more scientific News, more analysing my own knowledge gainedover the years and the condition of of our native forests.</t>
  </si>
  <si>
    <t>Stupidity of Protestors, Governments and "Scientific Modeling"</t>
  </si>
  <si>
    <t>I would like my local Government to stick to its Job of roads, rates and rubbish and leave the climate do its own thing.</t>
  </si>
  <si>
    <t>24/02/2023 13:35:13</t>
  </si>
  <si>
    <t>personsl and corporate behaviours</t>
  </si>
  <si>
    <t>grants</t>
  </si>
  <si>
    <t>recycle items, reuse</t>
  </si>
  <si>
    <t>24/02/2023 13:54:45</t>
  </si>
  <si>
    <t>Extra travel, population explosion and the war in Ukraine accelerating climate change</t>
  </si>
  <si>
    <t>Keep grass cut especially along the roads</t>
  </si>
  <si>
    <t>27/02/2023 13:36:53</t>
  </si>
  <si>
    <t>Make it law that all new houses comply with climate change</t>
  </si>
  <si>
    <t>24/02/2023 14:00:10</t>
  </si>
  <si>
    <t>Not sure, probably tackle the big corporations and their impact</t>
  </si>
  <si>
    <t>24/02/2023 14:10:50</t>
  </si>
  <si>
    <t>Clean up in bush fire prone area during winter</t>
  </si>
  <si>
    <t>Maybe recycling and how that works, reusing item for future use</t>
  </si>
  <si>
    <t>24/02/2023 14:22:55</t>
  </si>
  <si>
    <t>Offer rebates for solar panels to pensioners.</t>
  </si>
  <si>
    <t>Recycling and disposing of household waste correctly.</t>
  </si>
  <si>
    <t>24/02/2023 14:29:45</t>
  </si>
  <si>
    <t>I think other factors like COVID and general life stuff have made it less of a priority personally</t>
  </si>
  <si>
    <t>Make sustainable choices more accessible; e.g. community hub in my town where people can grow food, recycle, share things etc.</t>
  </si>
  <si>
    <t>Trying to make healthier choices for myself</t>
  </si>
  <si>
    <t>24/02/2023 14:29:00</t>
  </si>
  <si>
    <t>no change in attitude, just more interested in doing what i can</t>
  </si>
  <si>
    <t>plant more trees and allow people to plant on nature strips</t>
  </si>
  <si>
    <t>actually promote sustainable living programes</t>
  </si>
  <si>
    <t>24/02/2023 23:14:48</t>
  </si>
  <si>
    <t>The more we do to pollute and exhaust natural earth elements the more of an effect it will have. I have seen overseas asain countries and poor countries on how they treat the ocean, this will cause a domino effect and worsen conditions as time goes on.</t>
  </si>
  <si>
    <t>better waste management, the use of all the wind turbines actually reducing our electricity bills</t>
  </si>
  <si>
    <t>24/02/2023 14:54:00</t>
  </si>
  <si>
    <t>Pay for extra charges.</t>
  </si>
  <si>
    <t>24/02/2023 14:35:37</t>
  </si>
  <si>
    <t>There is more evidence available that if there is climate change it's natural and it has occured many times in Earth's history</t>
  </si>
  <si>
    <t>24/02/2023 14:50:04</t>
  </si>
  <si>
    <t>our farmers are happy with a wetter growing season this is good for all of us and great for our exports,sea levels are not rising and we are not being burnt up</t>
  </si>
  <si>
    <t>stop hitting us with higher charges and having us pay to subserdise renewables</t>
  </si>
  <si>
    <t>24/02/2023 15:21:54</t>
  </si>
  <si>
    <t>Community batteries</t>
  </si>
  <si>
    <t>24/02/2023 16:49:13</t>
  </si>
  <si>
    <t>Granted that it must be addressed but is better than last year and more importantly cost of living and heating cooling costs</t>
  </si>
  <si>
    <t>No do what they should do collect rubbish and keep streets clean</t>
  </si>
  <si>
    <t>Sack Andrews he is a pest</t>
  </si>
  <si>
    <t>24/02/2023 15:39:23</t>
  </si>
  <si>
    <t>None, not sure that to do</t>
  </si>
  <si>
    <t>24/02/2023 15:35:25</t>
  </si>
  <si>
    <t>not sure what they can do</t>
  </si>
  <si>
    <t>24/02/2023 16:10:57</t>
  </si>
  <si>
    <t>Not sure of anything specific</t>
  </si>
  <si>
    <t>24/02/2023 16:48:28</t>
  </si>
  <si>
    <t>carbon emissions have not decreased enough and many people do not 'care' or are ignorant to the situation.</t>
  </si>
  <si>
    <t>make nature strips into car parking spaces and grow larger trees in between the parking area</t>
  </si>
  <si>
    <t>Difficult as those that do not care or are ignorant will never change their view or help in addressing climate change. String them up!</t>
  </si>
  <si>
    <t>24/02/2023 16:40:44</t>
  </si>
  <si>
    <t>Severe changes in weather events attributed to climate change</t>
  </si>
  <si>
    <t>Offer programs to replace gas appliances such as cooktops free of charge</t>
  </si>
  <si>
    <t>For materials to be reused in other products during the recycling phase</t>
  </si>
  <si>
    <t>24/02/2023 16:57:48</t>
  </si>
  <si>
    <t>no idea because I do not believe in climate change</t>
  </si>
  <si>
    <t>none required</t>
  </si>
  <si>
    <t>24/02/2023 17:46:33</t>
  </si>
  <si>
    <t>The extremes in weather activity appears to be getting worse/more severe. More people are being impacted in a negative way than in previous times</t>
  </si>
  <si>
    <t>Support local energy hubs, advocate for wind farms and solar farms in the area. Extend the period of time for  recycle of green waste at the local recycle centre. Make this a full year exercise rather than 3 months only.</t>
  </si>
  <si>
    <t>24/02/2023 17:02:35</t>
  </si>
  <si>
    <t>lobby to increase solar incentives</t>
  </si>
  <si>
    <t>24/02/2023 17:38:34</t>
  </si>
  <si>
    <t>a lot more knowledge in it</t>
  </si>
  <si>
    <t>lower rates</t>
  </si>
  <si>
    <t>anything that needs to be done</t>
  </si>
  <si>
    <t>24/02/2023 17:46:52</t>
  </si>
  <si>
    <t>Further incentives for Solar ? I can't believe State Governments mean test rebates - we are trying to encourage all households to get solar</t>
  </si>
  <si>
    <t>Allow rebates not to be means tested - I can't understand why you'd not encourage all households to sign up for solar.</t>
  </si>
  <si>
    <t>24/02/2023 18:22:08</t>
  </si>
  <si>
    <t>That my child has to deal with the consequences of past generations</t>
  </si>
  <si>
    <t>Bigger incentives on solar panels, cheaper environmental appliances,</t>
  </si>
  <si>
    <t>More conversations about it, more knowledge, incentives</t>
  </si>
  <si>
    <t>24/02/2023 18:07:39</t>
  </si>
  <si>
    <t>ricing temps and weather changes.</t>
  </si>
  <si>
    <t>nothing at all, as they do nothing at all .</t>
  </si>
  <si>
    <t>less reliant on normal circumstances.</t>
  </si>
  <si>
    <t>24/02/2023 18:45:51</t>
  </si>
  <si>
    <t>Extreme weather events are getting more common</t>
  </si>
  <si>
    <t>Invest in renewable energy</t>
  </si>
  <si>
    <t>Im staying informed and doing what i can</t>
  </si>
  <si>
    <t>24/02/2023 19:04:57</t>
  </si>
  <si>
    <t>more awareness programs of what households and individuals can do to become more sustainable</t>
  </si>
  <si>
    <t>24/02/2023 19:03:28</t>
  </si>
  <si>
    <t>Sick of hearing about it. If it was such a big deal now why didn’t anybody mention it 50 years ago</t>
  </si>
  <si>
    <t>Not shut down the coal fired power stations. Without them we are screwed</t>
  </si>
  <si>
    <t>Stop trying to scare everybody about climate change</t>
  </si>
  <si>
    <t>24/02/2023 19:53:16</t>
  </si>
  <si>
    <t>Rebate family who reduce waste</t>
  </si>
  <si>
    <t>26/02/2023 09:51:07</t>
  </si>
  <si>
    <t>Making energy efficient products more affordable, or to give funding</t>
  </si>
  <si>
    <t>24/02/2023 20:05:41</t>
  </si>
  <si>
    <t>reduce rates</t>
  </si>
  <si>
    <t>Using more Sun screen</t>
  </si>
  <si>
    <t>24/02/2023 20:13:11</t>
  </si>
  <si>
    <t>No ideas, sorry, as I think places like China have a vastly greater impact than anything we can do</t>
  </si>
  <si>
    <t>Stage more detox events!
Already have recycling systems</t>
  </si>
  <si>
    <t>24/02/2023 20:31:26</t>
  </si>
  <si>
    <t>The predictions made in the past are becoming the reality</t>
  </si>
  <si>
    <t>You can not prepare for the unknown.</t>
  </si>
  <si>
    <t>24/02/2023 21:00:47</t>
  </si>
  <si>
    <t>Coal is still being used for electricity not enough committment to renewable energy early enough</t>
  </si>
  <si>
    <t>Invest in solar/wind farms to power our local community</t>
  </si>
  <si>
    <t>2/03/2023 07:20:33</t>
  </si>
  <si>
    <t>Media force feeding us b.s</t>
  </si>
  <si>
    <t>Install proper levee banks</t>
  </si>
  <si>
    <t>26/02/2023 16:29:31</t>
  </si>
  <si>
    <t>Bring in community batteries</t>
  </si>
  <si>
    <t>24/02/2023 21:45:13</t>
  </si>
  <si>
    <t>Chickens in every yard of victoria.</t>
  </si>
  <si>
    <t>24/02/2023 22:03:05</t>
  </si>
  <si>
    <t>It is more scary that we see more extreme climates and unpredictable weather. More bush fires, Cold weather  etc.</t>
  </si>
  <si>
    <t>Bringing more affordable electic option to cook, heat the room, and het water. 
Production of renewable electricity and increase grid capacity.</t>
  </si>
  <si>
    <t>Try to use more renewable energy. Time my home chores when there is a solar energy production. Planting trees.</t>
  </si>
  <si>
    <t>24/02/2023 22:08:31</t>
  </si>
  <si>
    <t>Free gas checks in house to identify areas for saving</t>
  </si>
  <si>
    <t>Keep giving information on how households can save money as well as reduce emissions</t>
  </si>
  <si>
    <t>24/02/2023 22:33:06</t>
  </si>
  <si>
    <t>POLICE RUBBISH DUMPING</t>
  </si>
  <si>
    <t>KEEPING MY YARD AND SHEDS TIDY AND STORING POISONS IN A SAFE PLACE, AS WELL AS HAVING LOTS OF FRESH AIR THROUGHOUT THE HOUSE AND LIMITED USE OF HEATING AND AIR CON</t>
  </si>
  <si>
    <t>24/02/2023 22:13:56</t>
  </si>
  <si>
    <t>More subsides</t>
  </si>
  <si>
    <t>Make bins less cobfusinf</t>
  </si>
  <si>
    <t>24/02/2023 23:07:02</t>
  </si>
  <si>
    <t>Reduce the use of plastics. Put more money into taking care of the flora and fauna of Victoria.</t>
  </si>
  <si>
    <t>24/02/2023 23:52:17</t>
  </si>
  <si>
    <t>Climate change is causing many of the events we are experiencing. These are becoming more frequent and extreme.</t>
  </si>
  <si>
    <t>The future of my children</t>
  </si>
  <si>
    <t>Get rid of the power stations ensuring that the workers have employment after the closures. Build more wind and solar farms.</t>
  </si>
  <si>
    <t>Introduce payment for return of bottles. Reduce the cost of disposing of green waste.</t>
  </si>
  <si>
    <t>25/02/2023 00:37:39</t>
  </si>
  <si>
    <t>Climate change is already affecting our daily life.</t>
  </si>
  <si>
    <t>Put more money into climate change programs. We will introduce more policies conducive to reducing climate change.</t>
  </si>
  <si>
    <t>Getting rid of plastic bags, sorting rubbish, travelling as green as possible, publicising action on climate change and so on.</t>
  </si>
  <si>
    <t>24/02/2023 23:59:26</t>
  </si>
  <si>
    <t>Further exponential incidence of climate events</t>
  </si>
  <si>
    <t>Neighbourhood solar paels</t>
  </si>
  <si>
    <t>25/02/2023 00:23:57</t>
  </si>
  <si>
    <t>Provide solar power for all new homes free of charge</t>
  </si>
  <si>
    <t>25/02/2023 00:29:57</t>
  </si>
  <si>
    <t>Build nuclear power stations</t>
  </si>
  <si>
    <t>25/02/2023 00:18:40</t>
  </si>
  <si>
    <t>Blazing hot summers</t>
  </si>
  <si>
    <t>Cant think of anything right now</t>
  </si>
  <si>
    <t>25/02/2023 01:39:59</t>
  </si>
  <si>
    <t>More subsidies for renewable energy on the home</t>
  </si>
  <si>
    <t>25/02/2023 05:04:46</t>
  </si>
  <si>
    <t>Provide more coloured  bins to sort out rubbish</t>
  </si>
  <si>
    <t>25/02/2023 08:19:49</t>
  </si>
  <si>
    <t>we do need to be mindful of our impact on the environment</t>
  </si>
  <si>
    <t>make it more easy to access products and information</t>
  </si>
  <si>
    <t>I do look at the latest research</t>
  </si>
  <si>
    <t>25/02/2023 10:05:30</t>
  </si>
  <si>
    <t>seems to me that the weather is more variable more quickly and lots of records keep getting broken. More flooding, fires etc.</t>
  </si>
  <si>
    <t>More public education on things like recycling. More council help with all forms of recycling depots etc. Look at help with home batteries/solar etc.</t>
  </si>
  <si>
    <t>25/02/2023 10:58:36</t>
  </si>
  <si>
    <t>more information about the impact has become available</t>
  </si>
  <si>
    <t>just more</t>
  </si>
  <si>
    <t>25/02/2023 11:14:23</t>
  </si>
  <si>
    <t>Better water drainage</t>
  </si>
  <si>
    <t>25/02/2023 21:07:29</t>
  </si>
  <si>
    <t>ENSURE THAT THESE MEASURES DO NOT COME WITH THE LOSS OF JOBS</t>
  </si>
  <si>
    <t>25/02/2023 11:32:42</t>
  </si>
  <si>
    <t>Look at the weather.</t>
  </si>
  <si>
    <t>Better recycling.</t>
  </si>
  <si>
    <t>More solar/wind power, better recycling.</t>
  </si>
  <si>
    <t>25/02/2023 12:26:48</t>
  </si>
  <si>
    <t>I have seen what the climate has been doing to our country</t>
  </si>
  <si>
    <t>keep looking at ways to help with climate change</t>
  </si>
  <si>
    <t>25/02/2023 12:34:30</t>
  </si>
  <si>
    <t>Cannot think of anyithing that they are not doing now</t>
  </si>
  <si>
    <t>Outlaw plastic bags and bottles</t>
  </si>
  <si>
    <t>25/02/2023 12:45:44</t>
  </si>
  <si>
    <t>Climate cahnge will great affect farms and food production.</t>
  </si>
  <si>
    <t>More subsidy for solar panel installation.</t>
  </si>
  <si>
    <t>More funding towards solar system.</t>
  </si>
  <si>
    <t>25/02/2023 13:55:06</t>
  </si>
  <si>
    <t>Worrying World-wide trends</t>
  </si>
  <si>
    <t>More Specific Waste Bins for free</t>
  </si>
  <si>
    <t>25/02/2023 14:24:45</t>
  </si>
  <si>
    <t>Realise this climate change is concocted by the UN over 30 years ago as a means of taxing western countries over the supposed carbon dioxide produced
Carbon dioxide does not and cannot affect the climate</t>
  </si>
  <si>
    <t>We are not taking any action as it is absolutely pointless as the actions being taken by government will have no effect on the climate and the sooner everyone wakes up to this fact the better for our economy</t>
  </si>
  <si>
    <t>25/02/2023 14:32:23</t>
  </si>
  <si>
    <t>Learning more about the truth of climate change and the damage that it will have on the air we breathe</t>
  </si>
  <si>
    <t>Remove unleaded vehicles by 2035</t>
  </si>
  <si>
    <t>25/02/2023 14:22:12</t>
  </si>
  <si>
    <t>Listened to many left wing woken pedalling their fear.I have read comments from 90 professors with PHDs and they do not agree with the scaremongering socialists</t>
  </si>
  <si>
    <t>Nothing the council can do and in my area they should all be sacked</t>
  </si>
  <si>
    <t>Stop being influenced by lies and proganda and let the state go along as it has been for years.This government has put Victoria in enormous debt and we will never recover</t>
  </si>
  <si>
    <t>25/02/2023 14:42:50</t>
  </si>
  <si>
    <t>25/02/2023 14:44:13</t>
  </si>
  <si>
    <t>It is a load of bollocks</t>
  </si>
  <si>
    <t>25/02/2023 15:13:25</t>
  </si>
  <si>
    <t>25/02/2023 15:42:49</t>
  </si>
  <si>
    <t>there is no climate change, it is nature doing he thing a natural process</t>
  </si>
  <si>
    <t>25/02/2023 16:19:43</t>
  </si>
  <si>
    <t>Because we are not getting any smaller and keep trying to expand</t>
  </si>
  <si>
    <t>Spend more money and listen to the experts in the industry and make the recommended changes</t>
  </si>
  <si>
    <t>Its basically trying to come up with ways to reuse stuff again to be more sustainable</t>
  </si>
  <si>
    <t>25/02/2023 16:44:12</t>
  </si>
  <si>
    <t>I’ve noticed a lot of natural disasters happening and I believe it’s because of climate change and not enough is being done about it</t>
  </si>
  <si>
    <t>I don’t know but am willing to learn</t>
  </si>
  <si>
    <t>25/02/2023 17:03:47</t>
  </si>
  <si>
    <t>Too much misinformation given by climate change supporters</t>
  </si>
  <si>
    <t>Spend less money and concentrate on roads rubbish</t>
  </si>
  <si>
    <t>25/02/2023 17:34:52</t>
  </si>
  <si>
    <t>Not sure our local council is able to do very much, maybe plant some shade trees.</t>
  </si>
  <si>
    <t>25/02/2023 17:54:03</t>
  </si>
  <si>
    <t>financial incentives to have a sustainable home</t>
  </si>
  <si>
    <t>25/02/2023 18:18:23</t>
  </si>
  <si>
    <t>I can see the real time results in our weather patterns</t>
  </si>
  <si>
    <t>Plant more trees
Install more battery storage banks in anticipation of power shortages</t>
  </si>
  <si>
    <t>Can't say</t>
  </si>
  <si>
    <t>25/02/2023 18:28:49</t>
  </si>
  <si>
    <t>27/02/2023 20:21:07</t>
  </si>
  <si>
    <t>build more homes and help keep the rent down</t>
  </si>
  <si>
    <t>25/02/2023 18:35:40</t>
  </si>
  <si>
    <t>Global response seems to be greatly lacking. I think we are loosing the war against climate change.</t>
  </si>
  <si>
    <t>More guidance on what to do with various types of rubbish other than regular houshold garbage.
Possibly solar street lightening.</t>
  </si>
  <si>
    <t>Reusing materials.</t>
  </si>
  <si>
    <t>25/02/2023 19:39:05</t>
  </si>
  <si>
    <t>There is not enough being done, quickly enough and the there is by far not enough people pushing for change.</t>
  </si>
  <si>
    <t>No action is being taken at the moment, however, I'm continually seeking out information climate change and the science behind it .</t>
  </si>
  <si>
    <t>25/02/2023 20:44:38</t>
  </si>
  <si>
    <t>Educate the community more</t>
  </si>
  <si>
    <t>19/03/2023 09:49:03</t>
  </si>
  <si>
    <t>Do not put wind turbines in east coast ocean off Wilson’s prom. You are only going to destroy the ocean bed</t>
  </si>
  <si>
    <t>None but burning fossil fuels in wood fire to save on bushfires</t>
  </si>
  <si>
    <t>25/02/2023 20:36:38</t>
  </si>
  <si>
    <t>Local government is toothless</t>
  </si>
  <si>
    <t>There are other things the state government can work on. Leave sustainability to the federal government and help us afford housing and keep jobs instead</t>
  </si>
  <si>
    <t>25/02/2023 22:57:06</t>
  </si>
  <si>
    <t>Learning about climate change over the years has made me much more aware of how serious this is and the impact ot will have on wildlife, environment and humans</t>
  </si>
  <si>
    <t>More education about climate change in schools, because that’s where it starts</t>
  </si>
  <si>
    <t>Make the cost of living cheaper provide education</t>
  </si>
  <si>
    <t>25/02/2023 20:45:14</t>
  </si>
  <si>
    <t>Not much</t>
  </si>
  <si>
    <t>Reduced bills</t>
  </si>
  <si>
    <t>25/02/2023 21:50:34</t>
  </si>
  <si>
    <t>just what you seee going on in the world. more floods, fires, bad weather patterns</t>
  </si>
  <si>
    <t>more programs/discounts for people doing the right thing</t>
  </si>
  <si>
    <t>27/02/2023 14:36:56</t>
  </si>
  <si>
    <t>I did the rankings wrong</t>
  </si>
  <si>
    <t>Local area, battery for everyone</t>
  </si>
  <si>
    <t>Planting more trees installing a solar battery</t>
  </si>
  <si>
    <t>25/02/2023 21:35:49</t>
  </si>
  <si>
    <t>I’ve seen the stats</t>
  </si>
  <si>
    <t>More awareness and community programs</t>
  </si>
  <si>
    <t>25/02/2023 21:27:40</t>
  </si>
  <si>
    <t>I have been reading the latest statistical data from Antartica which covers rise in temperature and the amount of ice that has melted.</t>
  </si>
  <si>
    <t>Provide specialist information for people</t>
  </si>
  <si>
    <t>Rotate items around the economy so they are not wasted</t>
  </si>
  <si>
    <t>25/02/2023 22:39:14</t>
  </si>
  <si>
    <t>I saw that it is actually doing a lot of damage and it isn’t something to joke about.</t>
  </si>
  <si>
    <t>Provide more opportunities for people to switch to electric and more sustainable power.</t>
  </si>
  <si>
    <t>25/02/2023 22:40:39</t>
  </si>
  <si>
    <t>Because our Governments are doing NOTHING</t>
  </si>
  <si>
    <t>Implement a solar mandate</t>
  </si>
  <si>
    <t>25/02/2023 23:04:31</t>
  </si>
  <si>
    <t>Provide more subsides for people to can to more sustainable home living situations. It would also be great if more information about subsides was easy to find and advertised.</t>
  </si>
  <si>
    <t>Nothing yet but if provided with the correct information would be willing to make changes.</t>
  </si>
  <si>
    <t>26/02/2023 00:30:52</t>
  </si>
  <si>
    <t>Plant more trees. Have more community gardens that people can get involved in</t>
  </si>
  <si>
    <t>More community gardens so people have the opportunity to grow their own food even if they live in an apartment</t>
  </si>
  <si>
    <t>26/02/2023 00:48:46</t>
  </si>
  <si>
    <t>Reduce the environmental polution done by human.</t>
  </si>
  <si>
    <t>More campaigns on environment protecting</t>
  </si>
  <si>
    <t>Less use of plastic containers</t>
  </si>
  <si>
    <t>26/02/2023 01:04:12</t>
  </si>
  <si>
    <t>I’m becoming more aware of it</t>
  </si>
  <si>
    <t>26/02/2023 03:34:43</t>
  </si>
  <si>
    <t>I think our climate is getting worse with higher temperatures and more extreme climate events</t>
  </si>
  <si>
    <t>Plan for better recycling solutions, assist residents to improve housing to reduce impact of climate change</t>
  </si>
  <si>
    <t>None. I need to have more information about this</t>
  </si>
  <si>
    <t>26/02/2023 08:19:20</t>
  </si>
  <si>
    <t>More renewable energy sources</t>
  </si>
  <si>
    <t>26/02/2023 08:44:12</t>
  </si>
  <si>
    <t>It will change how the wood wirks</t>
  </si>
  <si>
    <t>I’m going back home and</t>
  </si>
  <si>
    <t>I’m going back in</t>
  </si>
  <si>
    <t>26/02/2023 08:36:06</t>
  </si>
  <si>
    <t>26/02/2023 11:50:16</t>
  </si>
  <si>
    <t>Have a look at the events happening on the world, earthquakes, floods, bushfires</t>
  </si>
  <si>
    <t>Provide more guidance and make it more affordable</t>
  </si>
  <si>
    <t>26/02/2023 11:45:11</t>
  </si>
  <si>
    <t>Extreme changes in weather</t>
  </si>
  <si>
    <t>Reduced rates for meeting quarterly environmental standards</t>
  </si>
  <si>
    <t>26/02/2023 09:53:17</t>
  </si>
  <si>
    <t>It seems to be getting worse</t>
  </si>
  <si>
    <t>Increase peoples awareness</t>
  </si>
  <si>
    <t>I’m not too sure to be honest</t>
  </si>
  <si>
    <t>26/02/2023 10:51:51</t>
  </si>
  <si>
    <t>Because of climate change we are lacking nutrients in soil so farmers can’t grow and produce good foods for the people of the country and are lacking in food. So I’m worrying for our future generations.</t>
  </si>
  <si>
    <t>Support people into using electric stove tops and to use electric heating and use electric heating and cooling to society.</t>
  </si>
  <si>
    <t>To rid of all chemicals and gas that I feel would affect the environment and to move away and protect my children’s health in a safer and become a green person.</t>
  </si>
  <si>
    <t>26/02/2023 10:53:26</t>
  </si>
  <si>
    <t>more important issues such as health</t>
  </si>
  <si>
    <t>provide cheaper energy sources</t>
  </si>
  <si>
    <t>provide support for those that are struggling</t>
  </si>
  <si>
    <t>26/02/2023 10:56:58</t>
  </si>
  <si>
    <t>More frequent extreme weather events.</t>
  </si>
  <si>
    <t>Promote solar initiatives more like the scheme that allows businesses to buy solar infrastructure and bill it to their council rates. Put solar systems on every council-run building in the area.</t>
  </si>
  <si>
    <t>Revenue is raised and spent locallly as much as possIble.</t>
  </si>
  <si>
    <t>26/02/2023 11:13:23</t>
  </si>
  <si>
    <t>Greater emphasis on public transport and renewable energy.</t>
  </si>
  <si>
    <t>26/02/2023 11:52:57</t>
  </si>
  <si>
    <t>Not sure can't think of what's needed</t>
  </si>
  <si>
    <t>None really. I have a efficient house with solar panels and recycle in an area with lots of trees I don't see any health issues arising.</t>
  </si>
  <si>
    <t>26/02/2023 12:23:42</t>
  </si>
  <si>
    <t>More plastic waste drop off apo</t>
  </si>
  <si>
    <t>26/02/2023 12:38:21</t>
  </si>
  <si>
    <t>Compensate for gas to electric appliances.</t>
  </si>
  <si>
    <t>26/02/2023 15:11:11</t>
  </si>
  <si>
    <t>Help lower income earners change to energy efficient systems. At the moment it is beyond most people's financial ability</t>
  </si>
  <si>
    <t>26/02/2023 13:33:51</t>
  </si>
  <si>
    <t>Do not know enough, to Answer this question.</t>
  </si>
  <si>
    <t>26/02/2023 13:45:20</t>
  </si>
  <si>
    <t>Climate change as everyone claims is not true  the climate naturally change wether or not we do anything.</t>
  </si>
  <si>
    <t>To stop thinking getting rid of coal fire power is going to work.</t>
  </si>
  <si>
    <t>Don’t tax us for the water in a water tank</t>
  </si>
  <si>
    <t>26/02/2023 14:21:44</t>
  </si>
  <si>
    <t>Provide greater detail via there websites</t>
  </si>
  <si>
    <t>Greater rebates for capping off gas heaters and installing split systems. A friend recently got an split system installed and it was cheaper to not go through the scheme and instead purchase off of Harvey Norman directly including the installation fee</t>
  </si>
  <si>
    <t>26/02/2023 14:44:02</t>
  </si>
  <si>
    <t>Nothing really</t>
  </si>
  <si>
    <t>26/02/2023 15:22:44</t>
  </si>
  <si>
    <t>better recycling programs, community battery</t>
  </si>
  <si>
    <t>purchased a hybrid car, started working from home a few days a week, combining trips in the car to decrease car usage, increased recycling</t>
  </si>
  <si>
    <t>26/02/2023 15:32:58</t>
  </si>
  <si>
    <t>Better waste management systems</t>
  </si>
  <si>
    <t>Growing gardens in yard space</t>
  </si>
  <si>
    <t>26/02/2023 16:11:30</t>
  </si>
  <si>
    <t>Collect the garbage and fix the roads like they should be doing and keep there noses out of every thing else.</t>
  </si>
  <si>
    <t>26/02/2023 16:23:18</t>
  </si>
  <si>
    <t>events which are occuring worldwide</t>
  </si>
  <si>
    <t>have more local transport</t>
  </si>
  <si>
    <t>stay indoors in extreme weather</t>
  </si>
  <si>
    <t>26/02/2023 16:18:58</t>
  </si>
  <si>
    <t>Everyone ignoring it, and nothing being done and our planet getting worse</t>
  </si>
  <si>
    <t>Solar and other types of energy being used more often</t>
  </si>
  <si>
    <t>I’m mot</t>
  </si>
  <si>
    <t>26/02/2023 17:03:00</t>
  </si>
  <si>
    <t>being at my age , when i was young the weather was as just as hot , not just for days but weeks on end, i think that the only thing that has worsened are the storms that we get but weather tends to go inn cycles</t>
  </si>
  <si>
    <t>i don't think that whatever they do won't work, I think that the greens are making a big mistake by making local forests national parks, we will finish up having wildfires like Canada, and once those gum trees catch fire they will not be able to stop it, they stopped cattle from being in the forest, they kept the grass down, they shot our national light brigade horses that have been there for years and years. why don't they do the speed boats and jet skis on the Murray that cause wake to wash in the banks</t>
  </si>
  <si>
    <t>cut the wages for the  fat cats like ceo, give it to the people who are struggling because of every thing going up in price</t>
  </si>
  <si>
    <t>26/02/2023 16:50:43</t>
  </si>
  <si>
    <t>26/02/2023 17:14:38</t>
  </si>
  <si>
    <t>More greenery in the area and less hard concrete surfaces</t>
  </si>
  <si>
    <t>Paying for goods or services which benefit the seller but also the buyer. This can be done through taxes</t>
  </si>
  <si>
    <t>26/02/2023 17:05:55</t>
  </si>
  <si>
    <t>because as it goes on it’s only getting worse</t>
  </si>
  <si>
    <t>26/02/2023 17:18:08</t>
  </si>
  <si>
    <t>Too many changes in the seasons from what they were 20 years ago</t>
  </si>
  <si>
    <t>Have more projects funded to achieve this</t>
  </si>
  <si>
    <t>26/02/2023 17:19:32</t>
  </si>
  <si>
    <t>more informatioon being made prominent</t>
  </si>
  <si>
    <t>spread furtehr aarmess</t>
  </si>
  <si>
    <t>26/02/2023 17:22:19</t>
  </si>
  <si>
    <t>Making the public more aware</t>
  </si>
  <si>
    <t>26/02/2023 18:35:24</t>
  </si>
  <si>
    <t>Reduce their wages and rate charges so people can afford their time to care for environment</t>
  </si>
  <si>
    <t>26/02/2023 18:41:26</t>
  </si>
  <si>
    <t>Give rebates on new roof insulation and switching from gas</t>
  </si>
  <si>
    <t>26/02/2023 18:48:13</t>
  </si>
  <si>
    <t>Bring in recycling machines around the local area to promote more recycling.</t>
  </si>
  <si>
    <t>Just trying to pay the mortgage at the moment that is my main concern I can't concentrate on anything else.</t>
  </si>
  <si>
    <t>26/02/2023 18:48:24</t>
  </si>
  <si>
    <t>subsidize electricity bills</t>
  </si>
  <si>
    <t>reduce carbon footprint</t>
  </si>
  <si>
    <t>26/02/2023 19:11:14</t>
  </si>
  <si>
    <t>Better understanding of the potential effects it will have on our climate and the way we live.</t>
  </si>
  <si>
    <t>Tree planting, solar powered community facilities</t>
  </si>
  <si>
    <t>Provide ways people can, examples! State run activations and programs to entice people to be more sustainable</t>
  </si>
  <si>
    <t>26/02/2023 19:29:00</t>
  </si>
  <si>
    <t>Stop reducing pay back rates for solar panels</t>
  </si>
  <si>
    <t>Offer higher payback for solar panels</t>
  </si>
  <si>
    <t>26/02/2023 19:36:31</t>
  </si>
  <si>
    <t>History of weather and also media hype</t>
  </si>
  <si>
    <t>Pricing controls and greater/strong regulation</t>
  </si>
  <si>
    <t>More marketing into mailbox’s</t>
  </si>
  <si>
    <t>26/02/2023 19:49:23</t>
  </si>
  <si>
    <t>invest in more renewable resources</t>
  </si>
  <si>
    <t>26/02/2023 20:11:07</t>
  </si>
  <si>
    <t>Make more wind turbines or solar farms</t>
  </si>
  <si>
    <t>26/02/2023 20:12:47</t>
  </si>
  <si>
    <t>Plant more trees in pedestrian areas</t>
  </si>
  <si>
    <t>Be more active and fit</t>
  </si>
  <si>
    <t>27/02/2023 16:50:48</t>
  </si>
  <si>
    <t>Raise awareness in the community</t>
  </si>
  <si>
    <t>Consider buying an electric car</t>
  </si>
  <si>
    <t>26/02/2023 22:04:22</t>
  </si>
  <si>
    <t>Become C neutral at least. Pass by laws so that only a single type of poly plastic can be used. One of the problems is that there are no regulated types of plastic in Australia like Europe. Hence there is no critical mass of any one type to warrant investment in recycling operations.</t>
  </si>
  <si>
    <t>26/02/2023 22:36:17</t>
  </si>
  <si>
    <t>Use solar or wind energy more and install charging stations</t>
  </si>
  <si>
    <t>Stop charging extra amounts for driving hybrid cars. People with hybrid cars already pay tax on the petrol they buy, why should they pay more per kilometre than people with an internal combustion engine. The state government should be encouraging people to buy electric and hybrid cars.</t>
  </si>
  <si>
    <t>26/02/2023 22:26:11</t>
  </si>
  <si>
    <t>We are not doing enough</t>
  </si>
  <si>
    <t>Better maintenance and more trees</t>
  </si>
  <si>
    <t>Better roads, less congestion means cars are running less</t>
  </si>
  <si>
    <t>26/02/2023 23:26:02</t>
  </si>
  <si>
    <t>27/02/2023 01:31:21</t>
  </si>
  <si>
    <t>27/02/2023 02:01:54</t>
  </si>
  <si>
    <t>Plant more trees in our community.. make a cleaner community less rubbish, cleaner water ways.</t>
  </si>
  <si>
    <t>27/02/2023 04:08:33</t>
  </si>
  <si>
    <t>I'm not to sure</t>
  </si>
  <si>
    <t>27/02/2023 08:28:58</t>
  </si>
  <si>
    <t>Wind farms</t>
  </si>
  <si>
    <t>27/02/2023 08:34:47</t>
  </si>
  <si>
    <t>make solar panels free for old age pensioners</t>
  </si>
  <si>
    <t>27/02/2023 08:51:41</t>
  </si>
  <si>
    <t>nothing really its gone to far to stop anything</t>
  </si>
  <si>
    <t>make cost of living much more lower</t>
  </si>
  <si>
    <t>27/02/2023 09:50:30</t>
  </si>
  <si>
    <t>Fix it</t>
  </si>
  <si>
    <t>27/02/2023 09:57:40</t>
  </si>
  <si>
    <t>Stop fear mongering everyone about climate change</t>
  </si>
  <si>
    <t>3/03/2023 11:45:22</t>
  </si>
  <si>
    <t>Plant more native vegetation and native plants</t>
  </si>
  <si>
    <t>27/02/2023 13:37:25</t>
  </si>
  <si>
    <t>Everything is getting worse - more unpredictable weather and more natural disasters</t>
  </si>
  <si>
    <t>Provide more education about climate change. Improve recycling</t>
  </si>
  <si>
    <t>27/02/2023 10:34:30</t>
  </si>
  <si>
    <t>Have been informed of dire predictions of the last 20/25 years from so called experts of which none or very few have come to pass</t>
  </si>
  <si>
    <t>Provide active and accurate information with means to conserve energy, provide proper recycling facilities</t>
  </si>
  <si>
    <t>All sharing products</t>
  </si>
  <si>
    <t>27/02/2023 10:54:58</t>
  </si>
  <si>
    <t>I don't believe in climate change.</t>
  </si>
  <si>
    <t>Not listening to it on the news so we don't get depressed about the lies.</t>
  </si>
  <si>
    <t>17/03/2023 11:35:53</t>
  </si>
  <si>
    <t>not currently</t>
  </si>
  <si>
    <t>need more information on what's available</t>
  </si>
  <si>
    <t>27/02/2023 11:31:40</t>
  </si>
  <si>
    <t>Future generations</t>
  </si>
  <si>
    <t>27/02/2023 11:43:25</t>
  </si>
  <si>
    <t>extreme weather events occurring all over the country on a regular basis</t>
  </si>
  <si>
    <t>more renewable energy investment, public ev charging infrastructure</t>
  </si>
  <si>
    <t>no action</t>
  </si>
  <si>
    <t>27/02/2023 11:44:55</t>
  </si>
  <si>
    <t>A lot more than rhey are doin</t>
  </si>
  <si>
    <t>27/02/2023 11:38:01</t>
  </si>
  <si>
    <t>load of garbage</t>
  </si>
  <si>
    <t>reduce the costs of energy</t>
  </si>
  <si>
    <t>make solar panels free</t>
  </si>
  <si>
    <t>27/02/2023 12:07:13</t>
  </si>
  <si>
    <t>Nothing, I don't think the local govt has anything to do with it.</t>
  </si>
  <si>
    <t>27/02/2023 14:58:23</t>
  </si>
  <si>
    <t>Climate change does not exist and is just the change in the weather which is a chaotic non linear system. The whole climate change fear mongering was adopted by the UN 30 years ago with the formation of the IPCC to check on the western countries carbon dioxide generation to form a method of taxing to find money for the poorer countries.  This was based on a technical paper by James Hansen which hypothesised that the earth was warming caused by the increase in carbon dioxide which was subsequently proved incorrect.</t>
  </si>
  <si>
    <t>27/02/2023 12:49:15</t>
  </si>
  <si>
    <t>You can see the results all over he world</t>
  </si>
  <si>
    <t>Install more solar farms and battery storage</t>
  </si>
  <si>
    <t>By recycling and making sure products don't go to waste, things go round and round</t>
  </si>
  <si>
    <t>27/02/2023 13:10:17</t>
  </si>
  <si>
    <t>Better use of equipment.</t>
  </si>
  <si>
    <t>27/02/2023 13:25:01</t>
  </si>
  <si>
    <t>Governments and business attitude towards it. short sighted money hungry</t>
  </si>
  <si>
    <t>Stop stuffing around.  Make a decision and stick to it.  Provide incentives to do this</t>
  </si>
  <si>
    <t>Provide more incentives.  Logical incentives</t>
  </si>
  <si>
    <t>27/02/2023 13:28:13</t>
  </si>
  <si>
    <t>realise that it is climate interferance and not natural climate change</t>
  </si>
  <si>
    <t>Object to all the geoengineering that is going on causing problems that they are saying is climate change</t>
  </si>
  <si>
    <t>Invest more in reusing waste</t>
  </si>
  <si>
    <t>27/02/2023 13:15:28</t>
  </si>
  <si>
    <t>Stop charging for recycling</t>
  </si>
  <si>
    <t>27/02/2023 13:31:23</t>
  </si>
  <si>
    <t>The change in weather patterns eg temperatures, other example in nature of significant changes</t>
  </si>
  <si>
    <t>Reduce the cost of waste disposal, green waste collection and an annual large hard rubbish collection. Invest in local community batteries</t>
  </si>
  <si>
    <t>27/02/2023 13:39:28</t>
  </si>
  <si>
    <t>I have read and heard about it more these last few years, and what I read from especially the scientific revelations about it, my concern had only grown.</t>
  </si>
  <si>
    <t>More info about the impact climate has on water (availability, cleanliness), on the public and private use of gas and electricity, about the green spaces in our towns, consequences of local and global deforestation.</t>
  </si>
  <si>
    <t>27/02/2023 14:12:27</t>
  </si>
  <si>
    <t>I have a better understanding and feel more educated about the situation the planet is in.</t>
  </si>
  <si>
    <t>Flood mitigation, fire prevention, solar power generation and storage to assist our whole area especially those who cannot afford to install their own or are renting.</t>
  </si>
  <si>
    <t>27/02/2023 14:04:19</t>
  </si>
  <si>
    <t>Worried about my kids and how it will affect them</t>
  </si>
  <si>
    <t>Have regular sessions to inform people</t>
  </si>
  <si>
    <t>Educate them well</t>
  </si>
  <si>
    <t>27/02/2023 13:59:14</t>
  </si>
  <si>
    <t>install solar on all public buildings, sporting venues.</t>
  </si>
  <si>
    <t>27/02/2023 21:26:37</t>
  </si>
  <si>
    <t>Not sure about this?</t>
  </si>
  <si>
    <t>27/02/2023 14:25:33</t>
  </si>
  <si>
    <t>nil at present</t>
  </si>
  <si>
    <t>27/02/2023 14:39:12</t>
  </si>
  <si>
    <t>Allow gas exploration/exploitation in Victoria to help enable an organised and less disruptive/expensive transition to full renewable energy sources.</t>
  </si>
  <si>
    <t>27/02/2023 14:27:08</t>
  </si>
  <si>
    <t>27/02/2023 14:42:28</t>
  </si>
  <si>
    <t>i dont believe all they are saying</t>
  </si>
  <si>
    <t>better roads</t>
  </si>
  <si>
    <t>27/02/2023 15:19:30</t>
  </si>
  <si>
    <t>27/02/2023 15:06:28</t>
  </si>
  <si>
    <t>lack of concern</t>
  </si>
  <si>
    <t>provide tax benefits</t>
  </si>
  <si>
    <t>27/02/2023 15:39:35</t>
  </si>
  <si>
    <t>Change in weather patterns, floods in local areas</t>
  </si>
  <si>
    <t>Promote electric cars and the infrastructure needed</t>
  </si>
  <si>
    <t>27/02/2023 15:33:22</t>
  </si>
  <si>
    <t>There are evident changes in our weather and surrounding environments that are occurring due to climate change.</t>
  </si>
  <si>
    <t>Promote more sustainability, place more bins around local areas, educate the community, give residents compost bins.</t>
  </si>
  <si>
    <t>27/02/2023 16:05:38</t>
  </si>
  <si>
    <t>As I'm getting on in age, I would prefer my local council to provide services which will effect me in the next 5 years, not concentrate on something which will not effect us for the next 40years. exorbitant rates, graffiti cleaning, pulling out bloody gum trees which were planted by the Council 40 years ago.</t>
  </si>
  <si>
    <t>27/02/2023 15:48:25</t>
  </si>
  <si>
    <t>Free tree plant pots to be planted in backyards</t>
  </si>
  <si>
    <t>27/02/2023 16:17:14</t>
  </si>
  <si>
    <t>At 63 I can remember the weather over a lot of years and I do not think that the weather over those years has significantly altered</t>
  </si>
  <si>
    <t>27/02/2023 16:06:31</t>
  </si>
  <si>
    <t>Help with the costs for houses</t>
  </si>
  <si>
    <t>27/02/2023 16:51:02</t>
  </si>
  <si>
    <t>I've always thought that climate change was a load of rubbish</t>
  </si>
  <si>
    <t>Nothing...they should spend their time looking after roads and rubbish.</t>
  </si>
  <si>
    <t>27/02/2023 16:38:28</t>
  </si>
  <si>
    <t>happenings around the world</t>
  </si>
  <si>
    <t>look into things that would reduce the impacts of climate change. plant more trees.</t>
  </si>
  <si>
    <t>27/02/2023 17:06:42</t>
  </si>
  <si>
    <t>Climate change is here now and there is not enough being done</t>
  </si>
  <si>
    <t>Move rapidly towards sustainable energy</t>
  </si>
  <si>
    <t>Continue with public transport, convert the cars and busses to electricity and pour money into renewable energy</t>
  </si>
  <si>
    <t>27/02/2023 16:59:11</t>
  </si>
  <si>
    <t>I have seen how we are affecting the planet and know things need to change for environmental survival</t>
  </si>
  <si>
    <t>Hold a community meeting and get ideas and tell us their plans</t>
  </si>
  <si>
    <t>Monitor of xonditions and we have set up a health safety plan for in case these things might occur</t>
  </si>
  <si>
    <t>27/02/2023 17:28:42</t>
  </si>
  <si>
    <t>Very little seems to seems to be done by any goverment world wide</t>
  </si>
  <si>
    <t>Have local power</t>
  </si>
  <si>
    <t>Spend more money on councils so they can do more</t>
  </si>
  <si>
    <t>27/02/2023 18:13:08</t>
  </si>
  <si>
    <t>Clear water ways and fix roads to help when heavy rain comes.</t>
  </si>
  <si>
    <t>27/02/2023 18:06:31</t>
  </si>
  <si>
    <t>27/02/2023 18:39:26</t>
  </si>
  <si>
    <t>I am just doing what I normally do  but being mindful and listening to authorities</t>
  </si>
  <si>
    <t>27/02/2023 18:25:07</t>
  </si>
  <si>
    <t>Improved cycle paths</t>
  </si>
  <si>
    <t>Not getting sunburnt</t>
  </si>
  <si>
    <t>27/02/2023 19:18:05</t>
  </si>
  <si>
    <t>Some Large governments don’t seem to be taking the issue seriously</t>
  </si>
  <si>
    <t>Invest more money in renewables</t>
  </si>
  <si>
    <t>27/02/2023 19:37:08</t>
  </si>
  <si>
    <t>Community battery storage. Improved cycle paths</t>
  </si>
  <si>
    <t>27/02/2023 20:05:33</t>
  </si>
  <si>
    <t>Provide more information on which products are more sustainable, especially with things like new house builds or renevations.</t>
  </si>
  <si>
    <t>I'm prepared to learn more about climate change and find simple things I can do to help. I am willing to research the solar power rebates and check if it's something that could be affordable for me.</t>
  </si>
  <si>
    <t>27/02/2023 20:22:36</t>
  </si>
  <si>
    <t>It concerns me for future generations we need to start now</t>
  </si>
  <si>
    <t>Really am not sure if the council does anything rates will go up</t>
  </si>
  <si>
    <t>Not sure just are careful if there are strong winds extreme heat to stay cool and indoors</t>
  </si>
  <si>
    <t>27/02/2023 20:09:57</t>
  </si>
  <si>
    <t>Solar farms and more solar installation rebates</t>
  </si>
  <si>
    <t>27/02/2023 20:06:52</t>
  </si>
  <si>
    <t>put in a charging station for electric cars</t>
  </si>
  <si>
    <t>be honest</t>
  </si>
  <si>
    <t>27/02/2023 20:46:44</t>
  </si>
  <si>
    <t>I see more news reports showing how urgent it is</t>
  </si>
  <si>
    <t>plastic bag collection</t>
  </si>
  <si>
    <t>27/02/2023 21:16:07</t>
  </si>
  <si>
    <t>Consider different way's of generating electricity</t>
  </si>
  <si>
    <t>27/02/2023 21:12:53</t>
  </si>
  <si>
    <t>Schemes and cash back offers</t>
  </si>
  <si>
    <t>Intrusive further rebates and rewards</t>
  </si>
  <si>
    <t>27/02/2023 22:03:14</t>
  </si>
  <si>
    <t>More solar power</t>
  </si>
  <si>
    <t>27/02/2023 21:58:44</t>
  </si>
  <si>
    <t>There is no development on the issue. People are not doing anything nor are we given instructions in which we can help fight against climate change.</t>
  </si>
  <si>
    <t>Start introducing sustainable ways of living.</t>
  </si>
  <si>
    <t>Yes, i want to see them bring awareness of the issue and awareness of the campaigns to help fight against it.</t>
  </si>
  <si>
    <t>27/02/2023 22:15:13</t>
  </si>
  <si>
    <t>27/02/2023 23:42:13</t>
  </si>
  <si>
    <t>india and China are the major causes of climate chane .Australia is 1% only.</t>
  </si>
  <si>
    <t>Start up  Nuclear plants , there more economical and safter and won't cost as much and last for centuries.</t>
  </si>
  <si>
    <t>try to stay fit</t>
  </si>
  <si>
    <t>27/02/2023 23:47:33</t>
  </si>
  <si>
    <t>lack of immediate action by federal and state governments</t>
  </si>
  <si>
    <t>offer discount on rates for more energy/gas  saving products</t>
  </si>
  <si>
    <t>28/02/2023 00:38:18</t>
  </si>
  <si>
    <t>The weather we have had in victoria the last 3 years and the thought of its just going to get worse.</t>
  </si>
  <si>
    <t>Give every home solar panels to help the environment and the cost of living.</t>
  </si>
  <si>
    <t>Teach us how to live more sustainable enable the lower income ppl to be more sustainable.</t>
  </si>
  <si>
    <t>28/02/2023 01:08:55</t>
  </si>
  <si>
    <t>Nothing specific</t>
  </si>
  <si>
    <t>Cannot think of anything at the moment.</t>
  </si>
  <si>
    <t>28/02/2023 03:30:39</t>
  </si>
  <si>
    <t>Start to cut down on gas usage</t>
  </si>
  <si>
    <t>28/02/2023 08:05:24</t>
  </si>
  <si>
    <t>Because it will affect everyone's lives</t>
  </si>
  <si>
    <t>To make sure that the streets are kept clean of grass and litter</t>
  </si>
  <si>
    <t>Growing Trees</t>
  </si>
  <si>
    <t>28/02/2023 08:16:10</t>
  </si>
  <si>
    <t>plant more trees and better rubbish removal</t>
  </si>
  <si>
    <t>5/03/2023 11:35:12</t>
  </si>
  <si>
    <t>Floods and the fact nothing is being done to try and rectify the issue.</t>
  </si>
  <si>
    <t>Meet with the community and share their plans and listen to community requests and consequently upgrade any issues or proposals.</t>
  </si>
  <si>
    <t>Pay more attention to remote and rural areas. Help stop bushfires and redirect rivers to avoid floods.</t>
  </si>
  <si>
    <t>28/02/2023 09:06:58</t>
  </si>
  <si>
    <t>Because climate change has been a feature of the planet Earth over millions of years.  It/s natural.</t>
  </si>
  <si>
    <t>I think floods, droughts and fires are part of Australia's natural climate.  Always have been, always will be.</t>
  </si>
  <si>
    <t>28/02/2023 09:22:46</t>
  </si>
  <si>
    <t>Higher subsidies on renewable things</t>
  </si>
  <si>
    <t>Note sure</t>
  </si>
  <si>
    <t>28/02/2023 09:55:51</t>
  </si>
  <si>
    <t>All the natural disasters that have occured</t>
  </si>
  <si>
    <t>Improvement around rivers to help with flooding</t>
  </si>
  <si>
    <t>28/02/2023 10:23:22</t>
  </si>
  <si>
    <t>because the weather cahbges drastical efffects the enviromebt and the weather</t>
  </si>
  <si>
    <t>give cheaper disvounts on energry bill.more energry saving things.free</t>
  </si>
  <si>
    <t>1/03/2023 16:52:47</t>
  </si>
  <si>
    <t>More Government Rebates to lower initial costs for consumers who would like to convert to a sustainable solution</t>
  </si>
  <si>
    <t>A way of producing and consuming that minimizes waste and maximizes value. Example "reusing and recycling"</t>
  </si>
  <si>
    <t>28/02/2023 12:25:40</t>
  </si>
  <si>
    <t>It is obviously causing far more problems</t>
  </si>
  <si>
    <t>Get their act together and be far more pro active in sustainable solar and thermal use which is available to them</t>
  </si>
  <si>
    <t>Continue pushing for more wind and solar options and to get the infrastructure inplace to accomodate this ASAP</t>
  </si>
  <si>
    <t>28/02/2023 13:02:39</t>
  </si>
  <si>
    <t>Supply the most energy efficient Fuel Or Gas</t>
  </si>
  <si>
    <t>I 'm a little confused/perplexed</t>
  </si>
  <si>
    <t>28/02/2023 13:33:22</t>
  </si>
  <si>
    <t>install energy efficient lighting, cut down oin lighting requirements</t>
  </si>
  <si>
    <t>Attend gym 3 times a week, don't smoke, cut down on alcohol</t>
  </si>
  <si>
    <t>28/02/2023 14:03:32</t>
  </si>
  <si>
    <t>I worry about my kids.</t>
  </si>
  <si>
    <t>act against big business and let the trickle down to affect the people. just stop the big guys producing stuff that is the biggest impact</t>
  </si>
  <si>
    <t>offer real advice on what will work for them. it really hard to get completely unbiased information on things like "will solar work on my house due to shading"</t>
  </si>
  <si>
    <t>28/02/2023 14:46:38</t>
  </si>
  <si>
    <t>The frequency and number of flooding events experienced by the East Coast of Australia.</t>
  </si>
  <si>
    <t>Install/use more solar panels within our Township.  Take steps to reduce erosion and landslides along our cliffs and beaches.</t>
  </si>
  <si>
    <t>Currently researching and looking for advice on efficient heating and cooling system for the home.  The older I get the more difficult it is to endure a heatwave (last weeks 38 degree days were very uncomfortable)</t>
  </si>
  <si>
    <t>28/02/2023 14:56:38</t>
  </si>
  <si>
    <t>The weather, what it does to earth</t>
  </si>
  <si>
    <t>More information meetings and get talked about more. And how we can all play a part in it.</t>
  </si>
  <si>
    <t>Using less contaminated products</t>
  </si>
  <si>
    <t>28/02/2023 15:36:00</t>
  </si>
  <si>
    <t>build a nuclear power plant</t>
  </si>
  <si>
    <t>28/02/2023 16:05:33</t>
  </si>
  <si>
    <t>Put more effort into information</t>
  </si>
  <si>
    <t>Communication</t>
  </si>
  <si>
    <t>28/02/2023 18:31:50</t>
  </si>
  <si>
    <t>28/02/2023 18:11:54</t>
  </si>
  <si>
    <t>too much carbon dioxide</t>
  </si>
  <si>
    <t>Provide heating subsidies, replace heating equipment, and use new energy sources instead of coal</t>
  </si>
  <si>
    <t>28/02/2023 18:29:26</t>
  </si>
  <si>
    <t>Too many cars emit fumes, and industrial fumes</t>
  </si>
  <si>
    <t>Change the mix of energy use,</t>
  </si>
  <si>
    <t>Step up your exercise and live somewhere else</t>
  </si>
  <si>
    <t>28/02/2023 19:23:19</t>
  </si>
  <si>
    <t>I really don't know</t>
  </si>
  <si>
    <t>28/02/2023 20:18:48</t>
  </si>
  <si>
    <t>Fix the roads.</t>
  </si>
  <si>
    <t>28/02/2023 21:10:52</t>
  </si>
  <si>
    <t>Take a deep breath on the subject and not have a knee jerk reaction on spending for items that sometimes I think are not applicable</t>
  </si>
  <si>
    <t>reuse items that you no longer need by donating or selling</t>
  </si>
  <si>
    <t>1/03/2023 06:57:45</t>
  </si>
  <si>
    <t>Spend less money on unnecessary things</t>
  </si>
  <si>
    <t>1/03/2023 07:47:42</t>
  </si>
  <si>
    <t>there are bigger issues to worry about</t>
  </si>
  <si>
    <t>much bigger incentives/ discounts or government run interest free loans for solar etc.</t>
  </si>
  <si>
    <t>1/03/2023 07:59:58</t>
  </si>
  <si>
    <t>i dont believe in climate change</t>
  </si>
  <si>
    <t>i'm not taking any actions</t>
  </si>
  <si>
    <t>1/03/2023 18:00:31</t>
  </si>
  <si>
    <t>It’s never going away, we have to live with it, do our best to do what we can for the environment</t>
  </si>
  <si>
    <t>1/03/2023 09:06:38</t>
  </si>
  <si>
    <t>Be more level headed rather than rabid green policies that are not suitable for the area</t>
  </si>
  <si>
    <t>1/03/2023 09:23:34</t>
  </si>
  <si>
    <t>Governments driving inflation by persuing policies of dramatic effect. There will always be climate change no matter what. The world needs to get its house in order on climate change..eg China India etc  doing more to help. Over population  is driving many of the downsides we now see.</t>
  </si>
  <si>
    <t>investigate local area (Communal) battery storage from rooftop solar systems</t>
  </si>
  <si>
    <t>Whereby items are reused and remade</t>
  </si>
  <si>
    <t>1/03/2023 09:59:14</t>
  </si>
  <si>
    <t>Weather patterns changing</t>
  </si>
  <si>
    <t>Allocate land for wind/solar/battery
Better recycling
Reserve green areas and restrict development</t>
  </si>
  <si>
    <t>1/03/2023 10:13:41</t>
  </si>
  <si>
    <t>A greater sense of awareness as to the effects of climate change, concern for future generations due to possibility of having children in future</t>
  </si>
  <si>
    <t>Work more actively towards using greener energy and reducing the use of non-renewable energy</t>
  </si>
  <si>
    <t>1/03/2023 11:06:55</t>
  </si>
  <si>
    <t>Alot</t>
  </si>
  <si>
    <t>1/03/2023 11:35:41</t>
  </si>
  <si>
    <t>More trees planted, energy efficient resources advertised for homes</t>
  </si>
  <si>
    <t>1/03/2023 12:15:53</t>
  </si>
  <si>
    <t>Just stick to fixing potholes and emptying bins</t>
  </si>
  <si>
    <t>1/03/2023 16:35:49</t>
  </si>
  <si>
    <t>Support local residents go solar</t>
  </si>
  <si>
    <t>Trying to keep as healthy as I can</t>
  </si>
  <si>
    <t>1/03/2023 12:14:53</t>
  </si>
  <si>
    <t>You can't undo the damage</t>
  </si>
  <si>
    <t>1/03/2023 12:19:42</t>
  </si>
  <si>
    <t>It is  becoming more evident and more of an emergency</t>
  </si>
  <si>
    <t>1/03/2023 12:48:03</t>
  </si>
  <si>
    <t>The weather is changing almost rapidly</t>
  </si>
  <si>
    <t>Plant more trees and have community vegetables garden</t>
  </si>
  <si>
    <t>1/03/2023 12:56:29</t>
  </si>
  <si>
    <t>3/03/2023 15:00:52</t>
  </si>
  <si>
    <t>Everything is getting worse not just here but world wide.</t>
  </si>
  <si>
    <t>Apply climate change rules to ensure our community meets the needs.</t>
  </si>
  <si>
    <t>Ensure Local Councils advise people what they can do and how to do it to assist controlling Climate Change.</t>
  </si>
  <si>
    <t>1/03/2023 13:34:00</t>
  </si>
  <si>
    <t>Its getting worse as time goes on and it's not going to get any better if the big companies don't change their ways.</t>
  </si>
  <si>
    <t>Actually would love to see and have them do anything that would help</t>
  </si>
  <si>
    <t>I actually don't know what I am doing in this regard.</t>
  </si>
  <si>
    <t>1/03/2023 13:47:25</t>
  </si>
  <si>
    <t>stop immagration</t>
  </si>
  <si>
    <t>Help people with the costs</t>
  </si>
  <si>
    <t>1/03/2023 15:20:04</t>
  </si>
  <si>
    <t>The rate of change in weather patterns and weather conditions in the parts few years</t>
  </si>
  <si>
    <t>More community battles</t>
  </si>
  <si>
    <t>1/03/2023 15:13:45</t>
  </si>
  <si>
    <t>they need to start moving now to a more sustainable future by having solar panels &amp; Battery systems on their infactructor &amp; within the community to offset our carbon footprint.</t>
  </si>
  <si>
    <t>I would like to see one branch of the government to look after solar &amp; climate change so that we don't have to get confused by having to deal with 2 or 3 difficult branches to get an answer to similar questions</t>
  </si>
  <si>
    <t>1/03/2023 16:41:35</t>
  </si>
  <si>
    <t>Human activity interferes too much with nature</t>
  </si>
  <si>
    <t>Give you advice on environmental protection</t>
  </si>
  <si>
    <t>4/03/2023 22:36:28</t>
  </si>
  <si>
    <t>Perhapes concentrate on other community ussues such as cost of living and healthcare</t>
  </si>
  <si>
    <t>1/03/2023 15:45:53</t>
  </si>
  <si>
    <t>I dont see anything</t>
  </si>
  <si>
    <t>Recyling and reducing rubbish waste</t>
  </si>
  <si>
    <t>1/03/2023 16:00:24</t>
  </si>
  <si>
    <t>itts  not  real</t>
  </si>
  <si>
    <t>1/03/2023 15:47:44</t>
  </si>
  <si>
    <t>I've heard more about the effects of what we are doing now</t>
  </si>
  <si>
    <t>Supply solar batteries free</t>
  </si>
  <si>
    <t>1/03/2023 15:46:31</t>
  </si>
  <si>
    <t>after covid I am more concerned about flood , bushfire</t>
  </si>
  <si>
    <t>more solar</t>
  </si>
  <si>
    <t>dont have much idea</t>
  </si>
  <si>
    <t>2/03/2023 10:59:38</t>
  </si>
  <si>
    <t>It will affect future generations and everyone’s life’s</t>
  </si>
  <si>
    <t>Educate home buyers on sustainable energy and electricity</t>
  </si>
  <si>
    <t>1/03/2023 15:49:02</t>
  </si>
  <si>
    <t>Change in the weather seems to be relentless - the floods are just terrified  us all</t>
  </si>
  <si>
    <t>Tax all cars - including EVs - and put that money into public and active transport infrastructure.</t>
  </si>
  <si>
    <t>I try to limit all car use, use PT and don’t go in road trips anywhere. I also shop at farmers markets</t>
  </si>
  <si>
    <t>1/03/2023 16:07:01</t>
  </si>
  <si>
    <t>Electric charging stations on residential streets</t>
  </si>
  <si>
    <t>Incentives to renew</t>
  </si>
  <si>
    <t>1/03/2023 15:43:51</t>
  </si>
  <si>
    <t>1/03/2023 15:48:29</t>
  </si>
  <si>
    <t>Im not aware if there is already but an initiative to get solar panels in you house, more community actives that helps the community brain storm ideas and solutions</t>
  </si>
  <si>
    <t>I would be interested in any actions, once I know the detail and benefitd and or risks</t>
  </si>
  <si>
    <t>1/03/2023 15:54:02</t>
  </si>
  <si>
    <t>Creating lower priced / partially funded incentives for people to make the change</t>
  </si>
  <si>
    <t>Trying to be more environmentally conscious with products I buy, food I buy and consume, using less electricity when not essential</t>
  </si>
  <si>
    <t>1/03/2023 15:53:19</t>
  </si>
  <si>
    <t>1/03/2023 16:12:56</t>
  </si>
  <si>
    <t>climate change affects everyone. not just the future generation</t>
  </si>
  <si>
    <t>would like more action than just talking</t>
  </si>
  <si>
    <t>offer more rebates and incentives to be green</t>
  </si>
  <si>
    <t>1/03/2023 16:24:09</t>
  </si>
  <si>
    <t>Not sure what can  be done by local government.</t>
  </si>
  <si>
    <t>1/03/2023 16:14:24</t>
  </si>
  <si>
    <t>More jobs available</t>
  </si>
  <si>
    <t>1/03/2023 16:23:20</t>
  </si>
  <si>
    <t>Preserve the environment for future generations</t>
  </si>
  <si>
    <t>Awareness campaigns. 
Plant more trees and have open areas with plants.</t>
  </si>
  <si>
    <t>Using resources carefully</t>
  </si>
  <si>
    <t>1/03/2023 16:26:00</t>
  </si>
  <si>
    <t>Education and more information availability is putting climate change and the dangers if not corrected to the front of peoples minds</t>
  </si>
  <si>
    <t>government subsides for things such as solar panels, batteries and clean energy appliances 
As well as a spread of information regarding small and big changes everyday people can make.</t>
  </si>
  <si>
    <t>1/03/2023 17:10:24</t>
  </si>
  <si>
    <t>since ive learnt more about the consequences of climate change and noticed a significant change in the world around me because of it</t>
  </si>
  <si>
    <t>create more awareness. add more ads for energy saving and helping the environment, alongside putting links to online platforms that can educate more. the whole issue is not knowing enough. knowing there is climate change but there is nothing we can do to fix it or why it even occurs in the first place.</t>
  </si>
  <si>
    <t>again, put up more sources that can be used for more detailed information. more websites and links that can help us prevent it. theres no point of paper straws when the cups are plastic</t>
  </si>
  <si>
    <t>2/03/2023 12:47:03</t>
  </si>
  <si>
    <t>World is changing</t>
  </si>
  <si>
    <t>Less plastic</t>
  </si>
  <si>
    <t>Offer more easy options</t>
  </si>
  <si>
    <t>1/03/2023 16:39:50</t>
  </si>
  <si>
    <t>solar storage and use on parks and sporting clubs etc to keep costs down on local clubs</t>
  </si>
  <si>
    <t>1/03/2023 16:21:16</t>
  </si>
  <si>
    <t>I'm more concerned about my impact on the climate</t>
  </si>
  <si>
    <t>Provide alternative solutions</t>
  </si>
  <si>
    <t>1/03/2023 16:33:43</t>
  </si>
  <si>
    <t>More environmental issues are happening</t>
  </si>
  <si>
    <t>More electric charging st2</t>
  </si>
  <si>
    <t>Healthier living conditions</t>
  </si>
  <si>
    <t>1/03/2023 16:28:53</t>
  </si>
  <si>
    <t>That not much is being done still at the pace it needs to</t>
  </si>
  <si>
    <t>Act now</t>
  </si>
  <si>
    <t>The reuse of materials and products</t>
  </si>
  <si>
    <t>1/03/2023 16:35:46</t>
  </si>
  <si>
    <t>Less hurm inverment</t>
  </si>
  <si>
    <t>More information for people to let them know how bad</t>
  </si>
  <si>
    <t>More ads</t>
  </si>
  <si>
    <t>1/03/2023 18:05:41</t>
  </si>
  <si>
    <t>I don’t feel much is happening to combat climate change so the effects go up each year and so do my concerns.</t>
  </si>
  <si>
    <t>Convert major electricity networks to solar and renewable energy that is also safe for wildlife, so would not like wind farms.</t>
  </si>
  <si>
    <t>Speed up and continue roll out of additional household bins for easier recycling</t>
  </si>
  <si>
    <t>1/03/2023 17:30:48</t>
  </si>
  <si>
    <t>Seeing recent statistics</t>
  </si>
  <si>
    <t>Continue government grants for energy efficient products and make people more aware of climate change</t>
  </si>
  <si>
    <t>1/03/2023 18:00:19</t>
  </si>
  <si>
    <t>1/03/2023 19:28:07</t>
  </si>
  <si>
    <t>Because the authority's are not doing enough about it</t>
  </si>
  <si>
    <t>More slashing of road verges</t>
  </si>
  <si>
    <t>1/03/2023 19:50:36</t>
  </si>
  <si>
    <t>I don’t think there is much local council can do. Maybe improve soft plastic recycling and recycling in general</t>
  </si>
  <si>
    <t>None. If climate change is real we will live through the best we can with what we are faced with. Decisions made at the time we are faced with the issues to survive best we can.</t>
  </si>
  <si>
    <t>1/03/2023 19:57:14</t>
  </si>
  <si>
    <t>Because not enough is being done to combat it</t>
  </si>
  <si>
    <t>Make it easier for renters to be more sustainable</t>
  </si>
  <si>
    <t>1/03/2023 20:40:45</t>
  </si>
  <si>
    <t>The steep increase in natural disasters recently, such as severe flooding or heavy snowstorm blizzards, that's occurring in parts of the world that historically have only suffered from much more mild weather events. It seems that the loss of human life is increasing due to drastic changes in our climate.</t>
  </si>
  <si>
    <t>Increase in diseases, such as many types of cancers caused by the degradation of earth's atmosphere.</t>
  </si>
  <si>
    <t>Create incentives for businesses and large industries that rewards those who pollute less, and at the same time implement severe penalties and fines to those businesses or industries who pollute more. Governments also need to phase out reliance on animal farming for meat, and transition towards plant-based meats in a full scale way.</t>
  </si>
  <si>
    <t>Re-using items that have been re-purposed over and over again, so that you don't throw items away wastefully.</t>
  </si>
  <si>
    <t>1/03/2023 20:29:48</t>
  </si>
  <si>
    <t>1/03/2023 20:52:57</t>
  </si>
  <si>
    <t>Locally generated energy eg solar farm, lots of shade generation of public buildings and places</t>
  </si>
  <si>
    <t>Increase subsidies and rebates to update infrastructure. I would love to get solar panels but i can't afford them.</t>
  </si>
  <si>
    <t>1/03/2023 20:46:18</t>
  </si>
  <si>
    <t>More natural disasters occurring</t>
  </si>
  <si>
    <t>Make action</t>
  </si>
  <si>
    <t>Provide plans to change</t>
  </si>
  <si>
    <t>1/03/2023 20:59:05</t>
  </si>
  <si>
    <t>1/03/2023 21:31:53</t>
  </si>
  <si>
    <t>Mote exteme weather patterns</t>
  </si>
  <si>
    <t>Public didplays</t>
  </si>
  <si>
    <t>1/03/2023 21:01:51</t>
  </si>
  <si>
    <t>1/03/2023 21:31:24</t>
  </si>
  <si>
    <t>1/03/2023 21:29:44</t>
  </si>
  <si>
    <t>Setting the weather changes and natural disasters increasing and unpredictability</t>
  </si>
  <si>
    <t>Provide more tangible infrastructure. Install more car charging stations, increas affordable solar panel program</t>
  </si>
  <si>
    <t>1/03/2023 21:56:06</t>
  </si>
  <si>
    <t>1/03/2023 22:08:34</t>
  </si>
  <si>
    <t>1/03/2023 22:05:43</t>
  </si>
  <si>
    <t>The summer this year was not hot</t>
  </si>
  <si>
    <t>Funding to put things like solar panels and stuff in the house</t>
  </si>
  <si>
    <t>Being mindful of how much power we are using</t>
  </si>
  <si>
    <t>3/03/2023 23:29:36</t>
  </si>
  <si>
    <t>For sustainable - green - to be priority with any projects they undertake.
More recycling functions.</t>
  </si>
  <si>
    <t>Wellness and fitness</t>
  </si>
  <si>
    <t>2/03/2023 05:03:13</t>
  </si>
  <si>
    <t>Assist with taking tip items for free to reduce rubbish being dumped in our area - ie. 6 monthly rubbish collection as in other areas in Victoria</t>
  </si>
  <si>
    <t>Provide more information and support to people.</t>
  </si>
  <si>
    <t>2/03/2023 05:02:23</t>
  </si>
  <si>
    <t>We’re getting more extreme, unpredictable weather patterns which is unusual for the season etc it’s quite concerning</t>
  </si>
  <si>
    <t>2/03/2023 05:51:16</t>
  </si>
  <si>
    <t>the natural disasters around the world are increasing now. earth quakes, floods, cyclones, fires and areas being hotter or colder than usual etc. its physically visible. its killing people, destroying homes, and land, food, and everyday of life. its only going to get worse.</t>
  </si>
  <si>
    <t>to get the victorian government to stop spraying the sky with chemicals. the area where i live has so many jets releasing chemicals in the sky now. i want victoria to stop the 1967 rain making act. its obviously causing weather disturbances, polluting animals, plants and us. until they do that, i dont trust them to do anything. you council is allowing our skys to be polluted.</t>
  </si>
  <si>
    <t>that all packaging has to be recycled or its not allowed to be produced. plastic creation just has to stop. my grandmother grew up without it and they survived well with no problems we have. create more money back for packaging places. get recycling facilities happening.</t>
  </si>
  <si>
    <t>2/03/2023 07:10:15</t>
  </si>
  <si>
    <t>Sealife</t>
  </si>
  <si>
    <t>2/03/2023 05:25:18</t>
  </si>
  <si>
    <t>Have soft plastic recyable boxes. Have more hard waste collections free of charge. 
Stop wasting money on giving out free covid tests they have made a mess of our environment with the litter</t>
  </si>
  <si>
    <t>Switching to homemade cleaning products and personal hygiene products. 
Growin gour own food as much as possible to reduce chemical intake. Not eating any processed food</t>
  </si>
  <si>
    <t>2/03/2023 05:36:05</t>
  </si>
  <si>
    <t>We need to prevent major disasters before they occur, which means acting now.</t>
  </si>
  <si>
    <t>Provide more information on how to help. I am not even sure how to recycle properly but i dont think things actually get recycled anyway</t>
  </si>
  <si>
    <t>instead of purchasing new products, you buy things second hand</t>
  </si>
  <si>
    <t>2/03/2023 06:09:47</t>
  </si>
  <si>
    <t>You can physically see the negative outcomes happening all around us due to climate change. And what will the world be like for my son</t>
  </si>
  <si>
    <t>More sustainable community projects. More push in making new builds more sustainable. Cheaper rates for sustainable houses or less council fees etc</t>
  </si>
  <si>
    <t>More promotion of solar panels, be more active in communities outside of Melbourne. More solar farms or wind turbines. Discount  more energy efficient items to promote purchase. Discount electric cars</t>
  </si>
  <si>
    <t>2/03/2023 06:14:52</t>
  </si>
  <si>
    <t>Floods and ever changing weather alignment</t>
  </si>
  <si>
    <t>Not sure - just something</t>
  </si>
  <si>
    <t>2/03/2023 06:31:22</t>
  </si>
  <si>
    <t>Educate the community about renewable energy and secure projects in our local area.</t>
  </si>
  <si>
    <t>Nothing in particular but always taking small actions to improve the whole family's health to be in the best state of health to face whatever is ahead</t>
  </si>
  <si>
    <t>2/03/2023 06:32:56</t>
  </si>
  <si>
    <t>Actively give advice</t>
  </si>
  <si>
    <t>2/03/2023 09:58:57</t>
  </si>
  <si>
    <t>2/03/2023 06:48:55</t>
  </si>
  <si>
    <t>Don’t nnow</t>
  </si>
  <si>
    <t>3/03/2023 22:12:41</t>
  </si>
  <si>
    <t>Uknown</t>
  </si>
  <si>
    <t>Putting it in the school learning criteria</t>
  </si>
  <si>
    <t>2/03/2023 07:15:56</t>
  </si>
  <si>
    <t>Having read more articles on the topic makes me more aware of the challenges we are facing</t>
  </si>
  <si>
    <t>Information emailed to everyone to educate and provide information where you can educate yourself and family</t>
  </si>
  <si>
    <t>Have more community programs to help guide us</t>
  </si>
  <si>
    <t>2/03/2023 07:10:02</t>
  </si>
  <si>
    <t>More awareness being brought to it and the obvious shift in weather patterns</t>
  </si>
  <si>
    <t>More building regulations to ensure more energy efficiency homes eg mandatory solar</t>
  </si>
  <si>
    <t>Looking at installing solar</t>
  </si>
  <si>
    <t>2/03/2023 07:12:10</t>
  </si>
  <si>
    <t>Offer batteries</t>
  </si>
  <si>
    <t>2/03/2023 07:14:32</t>
  </si>
  <si>
    <t>Planting own vegetables and fruit trees. Limiting use of aerosol cans. Buying energy efficient appliances. Limiting hot water use in washing machine. Using BPA free plastics. Using aluminium and pars energy free cosmetic products</t>
  </si>
  <si>
    <t>2/03/2023 10:53:10</t>
  </si>
  <si>
    <t>2/03/2023 07:20:26</t>
  </si>
  <si>
    <t>UNSURE</t>
  </si>
  <si>
    <t>2/03/2023 07:28:27</t>
  </si>
  <si>
    <t>more needs to be done about it but hasn’t seemed to change much</t>
  </si>
  <si>
    <t>talk more about the issues, and show what options are out there that we can do to help our area</t>
  </si>
  <si>
    <t>2/03/2023 07:32:24</t>
  </si>
  <si>
    <t>2/03/2023 07:22:46</t>
  </si>
  <si>
    <t>2/03/2023 07:27:37</t>
  </si>
  <si>
    <t>More promotions and tips</t>
  </si>
  <si>
    <t>2/03/2023 07:31:32</t>
  </si>
  <si>
    <t>The environmental changes that will affect future generations</t>
  </si>
  <si>
    <t>Being able to buy compost from the tip/council</t>
  </si>
  <si>
    <t>Be more visible</t>
  </si>
  <si>
    <t>2/03/2023 07:43:01</t>
  </si>
  <si>
    <t>Weather changes floods</t>
  </si>
  <si>
    <t>Help out with cost</t>
  </si>
  <si>
    <t>2/03/2023 07:33:40</t>
  </si>
  <si>
    <t>I think my local council already does a good job in this area</t>
  </si>
  <si>
    <t>2/03/2023 07:59:00</t>
  </si>
  <si>
    <t>Weather</t>
  </si>
  <si>
    <t>Better options for renters</t>
  </si>
  <si>
    <t>2/03/2023 07:49:53</t>
  </si>
  <si>
    <t>Poro de cost effective solutions. They encouraged and practically made us install gas and now they’re back tracking and putting the blame on the community</t>
  </si>
  <si>
    <t>2/03/2023 08:08:59</t>
  </si>
  <si>
    <t>My grandchildren are being bought up and they are the ones that it will effect</t>
  </si>
  <si>
    <t>Recycyling</t>
  </si>
  <si>
    <t>2/03/2023 08:12:31</t>
  </si>
  <si>
    <t>More flexibility in planning approvals</t>
  </si>
  <si>
    <t>2/03/2023 08:23:41</t>
  </si>
  <si>
    <t>Our council needs to have more bins, to place items in the correct bins, food waste ect</t>
  </si>
  <si>
    <t>No yet</t>
  </si>
  <si>
    <t>2/03/2023 08:26:58</t>
  </si>
  <si>
    <t>Try to encourage people to take more steps by providing financial incentives for them to do so.</t>
  </si>
  <si>
    <t>Just trying to stay as healthy as possible. Taking steps to try and avoid climate change from worsening so we don't get to the point of health impacts.</t>
  </si>
  <si>
    <t>2/03/2023 13:14:52</t>
  </si>
  <si>
    <t>Price of living, impact on farmers, changing landscapes/recent floods</t>
  </si>
  <si>
    <t>Plant more trees, have plans for future environmental impacts e.g floods</t>
  </si>
  <si>
    <t>2/03/2023 08:26:41</t>
  </si>
  <si>
    <t>The weather is different  and worse</t>
  </si>
  <si>
    <t>Reduce bills</t>
  </si>
  <si>
    <t>2/03/2023 08:37:44</t>
  </si>
  <si>
    <t>There are a lot of natural disasters occurring that can be impacted by climate change</t>
  </si>
  <si>
    <t>Recycling programs that work</t>
  </si>
  <si>
    <t>3/03/2023 19:58:38</t>
  </si>
  <si>
    <t>Offer tiny homes with solar and insulation. Have community gardens t reduce food waste.  Upgrade bicycle lanes and walking paths to encourage more cycling and walking activities. Plant</t>
  </si>
  <si>
    <t>Using the car less often. Walking or cycling where possible. Turning lights off when not in a room. Using one light for the house at night to move around safely. Recycling packaging.</t>
  </si>
  <si>
    <t>2/03/2023 17:19:27</t>
  </si>
  <si>
    <t>nothing that costs money</t>
  </si>
  <si>
    <t>2/03/2023 08:36:06</t>
  </si>
  <si>
    <t>Renewables</t>
  </si>
  <si>
    <t>2/03/2023 09:13:20</t>
  </si>
  <si>
    <t>Government should bring in an imcentive of offering cheaper solar equipment to pensioners. Create a program of Australian climatatise plants and hand out fruit and vegetables seed packs and how to. Electric buses for those that need transport. Offer landlords to pensenior cheaper option to install solar panel in homes.</t>
  </si>
  <si>
    <t>2/03/2023 09:06:54</t>
  </si>
  <si>
    <t>2/03/2023 09:04:47</t>
  </si>
  <si>
    <t>Ensure a good water supply</t>
  </si>
  <si>
    <t>2/03/2023 09:11:59</t>
  </si>
  <si>
    <t>Education and offer more grants</t>
  </si>
  <si>
    <t>2/03/2023 11:02:51</t>
  </si>
  <si>
    <t>Plant more trees, focus on revegetating park lands. Encourage recycling with the return &amp; earn scheme like every other state.</t>
  </si>
  <si>
    <t>Return &amp; earn scheme to encourage recycling &amp; reduce landfill/littering</t>
  </si>
  <si>
    <t>2/03/2023 09:25:51</t>
  </si>
  <si>
    <t>They could start by lowering the cost of living so the population can be secure enough to be able to work towards better sustainability. Currently most people are just surviving week to week which leaves no space for this type of consideration. If you can only afford the cheapest option , which is normally the least sustainable option, then you have to buy it to keep your family fed.</t>
  </si>
  <si>
    <t>Wearing better quality sunscreen and PPE. Looking at pollen counts daily. Drinking more water. My medical kit includes eucalyptus oil and other essentials that make breathing easier.</t>
  </si>
  <si>
    <t>2/03/2023 09:20:20</t>
  </si>
  <si>
    <t>Regulations for large companies and their emissions.</t>
  </si>
  <si>
    <t>Monitor health</t>
  </si>
  <si>
    <t>2/03/2023 09:22:23</t>
  </si>
  <si>
    <t>Better rebate on solar batteries</t>
  </si>
  <si>
    <t>2/03/2023 14:05:13</t>
  </si>
  <si>
    <t>further incentives for solar panels</t>
  </si>
  <si>
    <t>re introduce supermarket soft plastic disposal points</t>
  </si>
  <si>
    <t>2/03/2023 09:25:03</t>
  </si>
  <si>
    <t>2/03/2023 10:32:58</t>
  </si>
  <si>
    <t>My house is near the ocean.  I worry about rising oceans</t>
  </si>
  <si>
    <t>Plant more trees more nature reserves</t>
  </si>
  <si>
    <t>More trees and nature reserves</t>
  </si>
  <si>
    <t>2/03/2023 09:38:32</t>
  </si>
  <si>
    <t>2/03/2023 09:36:26</t>
  </si>
  <si>
    <t>No one seems to be caring about it, everyone is turning a blind eye and not holding massive corporations accountable</t>
  </si>
  <si>
    <t>Actually educate people, and offer incentives as suggested earlier on, like offering people free food at a climate change day in town where it's spoken about and properly addressed. Also, having our local government not pillage and ruin the fields to build more houses would be awesome too.</t>
  </si>
  <si>
    <t>Offer a service based on incentives, where people can track and earn rewards based on them saving up. In Germany, there's a service where you return glass alcohol bottles for 25 cents, and people will leave their bottles by bins for homeless people to collect and earn the money from. It was respectful and people didn't throw their bottles away. This needs to happen here: make the reward bigger when returning bottles, cans, jars, etc, and make monetary reward systems. That's how a vast majority of people will learn to operate better, if they earn even a bit of cash from it.</t>
  </si>
  <si>
    <t>2/03/2023 09:43:14</t>
  </si>
  <si>
    <t>More flexibility from the local council would be good, too many rules and regulations for minor things</t>
  </si>
  <si>
    <t>make everything more affordable, most people want to do the right thing, but are hampered by the cost of doing the right thing, converting our old mud brick house to be sustainable (i.e. - new windows, solar) is costing a lot of money, energy costs are getting ridiculous, you almost get to a point of stalemate of if it is worth the huge cost to convert to solar.</t>
  </si>
  <si>
    <t>2/03/2023 09:39:38</t>
  </si>
  <si>
    <t>Becoming more aware of its impact already, and how bad it could get in the future</t>
  </si>
  <si>
    <t>More advice on recycling, actions take regarding climate change, and community programs about gardening, cooking etc</t>
  </si>
  <si>
    <t>2/03/2023 09:45:02</t>
  </si>
  <si>
    <t>Little seems to be changing to stop the use of fossil fuels</t>
  </si>
  <si>
    <t>EV charging stations, community batteries to take solar power</t>
  </si>
  <si>
    <t>recycle, resuse, repair instead of buying new</t>
  </si>
  <si>
    <t>2/03/2023 09:38:23</t>
  </si>
  <si>
    <t>The changing temperature. Seasons seem mixed up</t>
  </si>
  <si>
    <t>Get ppl involved and aware of local issues</t>
  </si>
  <si>
    <t>2/03/2023 10:49:08</t>
  </si>
  <si>
    <t>2/03/2023 10:05:30</t>
  </si>
  <si>
    <t>Seeing the devastating effects of extreme weather events on communities around the world that experts believe are directly linked to climate change and becoming more frequent. There were floods that resulted in deaths, injuries and caused a homelessness crisis in a town only an hour away from where I live and I know people personally who are still homeless due to the floods.</t>
  </si>
  <si>
    <t>Impact on local community would be devastating</t>
  </si>
  <si>
    <t>Honestly they don’t seem to have any interest in climate change at all based on their activities in our LGA. It would be great if they took any initiative to lead by example and install renewable energy in public buildings etc as a start, or start incentivising households who proved they were implementing these strategies at their own homes</t>
  </si>
  <si>
    <t>It means using various strategies to get the ultimate amount of use out of an item rather than disposing of it while it could still be used by others. For example selling a pram to another person when your baby has outgrown it and it’s still in great condition. Or donating clothes in good condition to a local charity or op shop rather than throwing them out. Or buying a lightly used piece of furniture on Facebook marketplace rather than purchasing brand new from a store. It’s about preventing unnecessary waste and getting the most use out of an item.</t>
  </si>
  <si>
    <t>2/03/2023 10:06:24</t>
  </si>
  <si>
    <t>Make energy efficient appliances more affordable</t>
  </si>
  <si>
    <t>Make sustainable options more affordable so everyone can get on board with helping climate change</t>
  </si>
  <si>
    <t>2/03/2023 12:00:01</t>
  </si>
  <si>
    <t>i dont believe in it and if you study history you will see that the world cycles through climate changes in order to regulate itself</t>
  </si>
  <si>
    <t>stop rorting public with taxes on everything meant to lower emissions</t>
  </si>
  <si>
    <t>swap trade recycle</t>
  </si>
  <si>
    <t>2/03/2023 10:13:17</t>
  </si>
  <si>
    <t>More prevention for bushfires to help combat the effects</t>
  </si>
  <si>
    <t>More support for people in rentals to be able to access the sustainable options.</t>
  </si>
  <si>
    <t>2/03/2023 10:16:30</t>
  </si>
  <si>
    <t>2/03/2023 10:28:45</t>
  </si>
  <si>
    <t>no actions</t>
  </si>
  <si>
    <t>2/03/2023 10:36:06</t>
  </si>
  <si>
    <t>Because people and governments are not taking enough notice as to what is going on. There needs to be a much stronger focus and start giving people the right and truthful information so more people start acting NOW and not till it's too late</t>
  </si>
  <si>
    <t>Educating people on getting solar panels and how best to use them so that people can MAXIMISE on the benefits of solar. Put in a bigger rebate to encourage more people to get solar panels, start putting in community batteries. 
Councils need to get more involved and educating people in a more realistic way. Make it fun and interactive, have local schemes in place for people to start making change. 
Councils tend to hide behind all the red tape and seem to not want to commit to anything when it comes to climate change. Councils could be providing Terracycle bins in their public spaces like libraries, sports grounds, council offices etc
Get out more and ask people want they want to see and how Council can help them to make the change. 
Encourage more sustainable housing instead of run of the mill estates. Don't allow new builds to go ahead WITHOUT solar panels, heat pumps and all electric cooking appliances.</t>
  </si>
  <si>
    <t>Start funding and setting up community batteries, assist smaller communities with funding to set up soalr farms, wind turbines etc. Rebates for electric vehicles.
Provide simple and easy 'swap out' changes within the homes (i.e - shampoo bars instead of bottles), creating worm farms and compost heaps if local council doesn't provide green waste.
Start hosting FREE events/expos where simple swap out ideas can be showcased and people can ask questions and see how easy it can be to swap out. 
Speak with energy retailers about reducing the price of renewables. 
Make all new builds compulsory to have solar panels and NO gas connection.</t>
  </si>
  <si>
    <t>2/03/2023 12:19:40</t>
  </si>
  <si>
    <t>None. I take preventive medication</t>
  </si>
  <si>
    <t>2/03/2023 10:48:11</t>
  </si>
  <si>
    <t>2/03/2023 10:32:20</t>
  </si>
  <si>
    <t>Increase the access to solar panels for renters. My property owner lives overseas and has minimal input to the house so we can’t request solar panels through anyone.</t>
  </si>
  <si>
    <t>2/03/2023 10:39:55</t>
  </si>
  <si>
    <t>let us export more electricity back into the grid</t>
  </si>
  <si>
    <t>9/03/2023 09:49:36</t>
  </si>
  <si>
    <t>More solar</t>
  </si>
  <si>
    <t>Lower prices on products aimed at helping the environment</t>
  </si>
  <si>
    <t>2/03/2023 10:55:24</t>
  </si>
  <si>
    <t>Seeing all the destruction happening with severe weather events</t>
  </si>
  <si>
    <t>Focus on renewable energy. Remove single use plastics abd bring back recycling program.</t>
  </si>
  <si>
    <t>2/03/2023 10:42:10</t>
  </si>
  <si>
    <t>Build more green energy (wind, solar etc.).</t>
  </si>
  <si>
    <t>Not sure what exactly these illnesses are. I suppose things like wearing masks outside when pollution is bad.</t>
  </si>
  <si>
    <t>2/03/2023 10:38:42</t>
  </si>
  <si>
    <t>To give brighter future for the new generation</t>
  </si>
  <si>
    <t>Collecting hard disposals and don’t ask to much in tip</t>
  </si>
  <si>
    <t>2/03/2023 11:02:45</t>
  </si>
  <si>
    <t>I'm not at all concerned, never have been. the climate always goes in cycles. It's just another thing for politicians to try scare and keep everyone under there so called rule.</t>
  </si>
  <si>
    <t>I don't know, I don't think it's a real problem.</t>
  </si>
  <si>
    <t>I'm not doing anything for that reason. Everything I do is just for my health. I don't think climate change is a thing</t>
  </si>
  <si>
    <t>2/03/2023 10:54:18</t>
  </si>
  <si>
    <t>With all the natural disasters it makes really concerned</t>
  </si>
  <si>
    <t>Would like them to help people’s home be more efficient</t>
  </si>
  <si>
    <t>2/03/2023 10:49:55</t>
  </si>
  <si>
    <t>All of em</t>
  </si>
  <si>
    <t>2/03/2023 15:05:56</t>
  </si>
  <si>
    <t>More population and pollution</t>
  </si>
  <si>
    <t>I would like them to leave the rubbish collection as it is. They are trying to change pick up times to less often. This will promote illegal dumping</t>
  </si>
  <si>
    <t>2/03/2023 10:54:20</t>
  </si>
  <si>
    <t>Climate change is the reason for some animal species suffering in their environment.</t>
  </si>
  <si>
    <t>Push for more environmentally sustainable household items.</t>
  </si>
  <si>
    <t>4/03/2023 11:24:22</t>
  </si>
  <si>
    <t>More community gardens. Plant fruits trees in naturestrips</t>
  </si>
  <si>
    <t>2/03/2023 11:15:20</t>
  </si>
  <si>
    <t>More grants to encourage people to make better choices for our Climate change issues</t>
  </si>
  <si>
    <t>Improve the cost of living and more grants to help with transitioning house to be more climate friendly</t>
  </si>
  <si>
    <t>2/03/2023 11:05:07</t>
  </si>
  <si>
    <t>if climate changers read Victorian Farmers weather records since 1870, there would be no climate change</t>
  </si>
  <si>
    <t>medication</t>
  </si>
  <si>
    <t>2/03/2023 11:11:22</t>
  </si>
  <si>
    <t>2/03/2023 17:28:14</t>
  </si>
  <si>
    <t>Ability to dispose of items free that they pick up so that they can sell on for a cost</t>
  </si>
  <si>
    <t>2/03/2023 11:34:12</t>
  </si>
  <si>
    <t>Hard waste collection for all residents</t>
  </si>
  <si>
    <t>2/03/2023 11:30:07</t>
  </si>
  <si>
    <t>I haven't thought about it to be honest</t>
  </si>
  <si>
    <t>I don't really know i would have to research what i could do</t>
  </si>
  <si>
    <t>2/03/2023 11:24:05</t>
  </si>
  <si>
    <t>I’m getting a bit more worried about it.
Worried about storms, floods etc.</t>
  </si>
  <si>
    <t>2/03/2023 11:34:56</t>
  </si>
  <si>
    <t>Never really saw it as a concern but understand their could be some issue’s raising</t>
  </si>
  <si>
    <t>Offer renewable changes and products and services that do not distrupt what is already in place significantly</t>
  </si>
  <si>
    <t>Reduce, reuse, recycle</t>
  </si>
  <si>
    <t>2/03/2023 11:56:47</t>
  </si>
  <si>
    <t>Whatever they can</t>
  </si>
  <si>
    <t>2/03/2023 11:27:20</t>
  </si>
  <si>
    <t>Allow wind turbines in domestic homes</t>
  </si>
  <si>
    <t>2/03/2023 11:23:47</t>
  </si>
  <si>
    <t>The heat, storms, floods</t>
  </si>
  <si>
    <t>Supply everyone who cannot afford them with solar panels free of charge</t>
  </si>
  <si>
    <t>18/03/2023 11:10:37</t>
  </si>
  <si>
    <t>2/03/2023 11:31:07</t>
  </si>
  <si>
    <t>Solar energy use.  Wind turbines installed around the coast</t>
  </si>
  <si>
    <t>Recycling more.  Not owning a car, carpooling</t>
  </si>
  <si>
    <t>2/03/2023 12:02:46</t>
  </si>
  <si>
    <t>The weather being more hot and it also being very cold</t>
  </si>
  <si>
    <t>Make sure every home is for this is the correct building materials and appliances</t>
  </si>
  <si>
    <t>More medication</t>
  </si>
  <si>
    <t>2/03/2023 11:47:37</t>
  </si>
  <si>
    <t>Encourage people to walk short distances instead of drive, keep planting trees in greenspaces, not allow building on hills around Wodonga.</t>
  </si>
  <si>
    <t>Encourage people to recycle and do what they can to help protect the environment.</t>
  </si>
  <si>
    <t>2/03/2023 11:59:20</t>
  </si>
  <si>
    <t>Supply a recycling bin for glass. At the moment there is no facility for glass recycling.</t>
  </si>
  <si>
    <t>Making my home more sustainable in terms of energy efficiency that is cost effective and good for environment.</t>
  </si>
  <si>
    <t>2/03/2023 11:59:39</t>
  </si>
  <si>
    <t>Ive spend some time personally attending Climate Change Rallies and hearing from the speakers, and those also in attendance.  Ive also witnessed how terribly the earth seems to be going.   I try to focus on improving my substainability at home so my children have a better chance in future, but fear that it is the big industries that make the biggest impact for change than single households.</t>
  </si>
  <si>
    <t>I would love to see them lead by example by using solar energy on top of their own buildings.  Having an improved recycling system thats user friendly.  For example, Currently our local community cannot accept glass in our recycle bins. I understand this is because they dont have the ability to recycle them in their factory but  looking at ways around this.</t>
  </si>
  <si>
    <t>To be honest, i dont feel i am prepared or taking much action and that does cause a anxiety because im unsure where to begin.
Myself and one of my children get hay fever that can get bad and we are always prepared for that with medication at home</t>
  </si>
  <si>
    <t>2/03/2023 12:15:39</t>
  </si>
  <si>
    <t>Make costs of living on them and not us</t>
  </si>
  <si>
    <t>Provide things cheaper</t>
  </si>
  <si>
    <t>2/03/2023 11:46:05</t>
  </si>
  <si>
    <t>2/03/2023 11:48:33</t>
  </si>
  <si>
    <t>Provide bokashi bins to households to reduce food waste. Glass recycling.</t>
  </si>
  <si>
    <t>Free solar panels for homeowners, use money from the sustainability Victoria fund to provide households with composting, worm farms, veggie gardens etc</t>
  </si>
  <si>
    <t>2/03/2023 11:41:37</t>
  </si>
  <si>
    <t>The Australian Federal Government are acting too slow in making changes.</t>
  </si>
  <si>
    <t>Food waste to go in green garden waste bin.</t>
  </si>
  <si>
    <t>2/03/2023 11:45:37</t>
  </si>
  <si>
    <t>Whatever is doable for my family.</t>
  </si>
  <si>
    <t>2/03/2023 14:04:18</t>
  </si>
  <si>
    <t>I don’t kniw</t>
  </si>
  <si>
    <t>2/03/2023 11:52:01</t>
  </si>
  <si>
    <t>Seeing and hearing ofmore disasters such as floods, bushfires and earthquakes</t>
  </si>
  <si>
    <t>Communicate with residents more and provide relevant information</t>
  </si>
  <si>
    <t>Provide clear relevant information and offer rebates for using sustainable energy products</t>
  </si>
  <si>
    <t>2/03/2023 11:51:51</t>
  </si>
  <si>
    <t>I would like to see a proper recycling plant where locals can bring and sort their recycling. Sure people can still use their bins but this would be a way to educate and for people to take control of their recycling. European countries do similar.</t>
  </si>
  <si>
    <t>To me it means an item that can be passed on and reused (baby items, clothes, instead of buying new). Also items that are recycled and remade into other things again and again</t>
  </si>
  <si>
    <t>2/03/2023 11:57:13</t>
  </si>
  <si>
    <t>No towers through our property underground or not at all</t>
  </si>
  <si>
    <t>2/03/2023 11:55:52</t>
  </si>
  <si>
    <t>Incentivise making sustainable choices. Lower the cost of sustainable builds.</t>
  </si>
  <si>
    <t>2/03/2023 14:50:16</t>
  </si>
  <si>
    <t>Plsnt more trees</t>
  </si>
  <si>
    <t>2/03/2023 12:02:20</t>
  </si>
  <si>
    <t>Not much we cant even get our roads fixed</t>
  </si>
  <si>
    <t>2/03/2023 12:31:23</t>
  </si>
  <si>
    <t>Reduce or cease using power for non-essential functions, e.g. decorative lighting etc for tourism sake.
Offer a rebate or reduction to rate-payers who are becoming more self-sufficient, having water tanks, growing their own food, reducing their waste etc.</t>
  </si>
  <si>
    <t>Perhaps fund the local governments to conduct training courses, that teach communities how to do things better and achieve a more sustainable lifestyle.</t>
  </si>
  <si>
    <t>2/03/2023 13:53:04</t>
  </si>
  <si>
    <t>Not really sure, maybe educate people.</t>
  </si>
  <si>
    <t>2/03/2023 12:14:40</t>
  </si>
  <si>
    <t>There have been new improvements to combatting climate change than there used to be.</t>
  </si>
  <si>
    <t>Changes have already been happening.</t>
  </si>
  <si>
    <t>2/03/2023 12:17:10</t>
  </si>
  <si>
    <t>Started studying Home energy &amp; sustainability, more educated on climate change.</t>
  </si>
  <si>
    <t>More incentives to change over to all electric, a ban on gas</t>
  </si>
  <si>
    <t>More advice, push builders to educate clients</t>
  </si>
  <si>
    <t>9/03/2023 11:00:41</t>
  </si>
  <si>
    <t>Floods and extreme weather changes, different from normal.</t>
  </si>
  <si>
    <t>My childrens future</t>
  </si>
  <si>
    <t>Build and invest in renewable energy</t>
  </si>
  <si>
    <t>Wearing masks, air purifier, planting trees, recycling more</t>
  </si>
  <si>
    <t>2/03/2023 12:17:06</t>
  </si>
  <si>
    <t>Rebates, incentives</t>
  </si>
  <si>
    <t>2/03/2023 12:18:38</t>
  </si>
  <si>
    <t>Going to electricity</t>
  </si>
  <si>
    <t>2/03/2023 12:15:54</t>
  </si>
  <si>
    <t>Lower the price of foods and bills</t>
  </si>
  <si>
    <t>Cheaper healthy foods and low cost at doctors and appointments</t>
  </si>
  <si>
    <t>2/03/2023 12:22:33</t>
  </si>
  <si>
    <t>2/03/2023 12:39:22</t>
  </si>
  <si>
    <t>I am lucky enough to live in a town where im confident my local government is makeing these changes to the best of their abilities</t>
  </si>
  <si>
    <t>Reuse move forward</t>
  </si>
  <si>
    <t>2/03/2023 12:32:47</t>
  </si>
  <si>
    <t>i worry about the amount of trees being cut down. There seems to be more significant weather events which are probably caused by climate change</t>
  </si>
  <si>
    <t>Offer incentives (reduce rates?) to switch over to solar hot water</t>
  </si>
  <si>
    <t>2/03/2023 12:28:32</t>
  </si>
  <si>
    <t>new building regulations similar to those in WA</t>
  </si>
  <si>
    <t>2/03/2023 12:43:00</t>
  </si>
  <si>
    <t>my experience with the weather patterns and watching the news about weather around the world</t>
  </si>
  <si>
    <t>reduce the risk of bushfires by backburning</t>
  </si>
  <si>
    <t>checking on elders during extreme heat</t>
  </si>
  <si>
    <t>2/03/2023 12:53:27</t>
  </si>
  <si>
    <t>I have studied Sustainable Living at University where we learnt about climate change. I am going on to do a Certificate in this next semester.</t>
  </si>
  <si>
    <t>Provision of community solar batteries and change street lights over to solar powered ones. In addition I would like to see them bury overhead power lines (to reduce bushfire risk).</t>
  </si>
  <si>
    <t>Studying for a Certificate in Antarctic and Climate Science and putting what I learn into practise.</t>
  </si>
  <si>
    <t>2/03/2023 12:45:59</t>
  </si>
  <si>
    <t>The impact of natural disasters that’s happening more frequently.</t>
  </si>
  <si>
    <t>Make the infrastructure available.</t>
  </si>
  <si>
    <t>Create more infrastructure to support everyone to change habits. The Redcycle program was great but due to lack of infrastructure wasn’t able to continue. Supporting businesses to stop using plastics is also good.</t>
  </si>
  <si>
    <t>3/03/2023 16:38:58</t>
  </si>
  <si>
    <t>All our seasons are mixed u. Weather is so unpredictable now</t>
  </si>
  <si>
    <t>More recycling and use of more recycled products in there buildings</t>
  </si>
  <si>
    <t>I don’t use any chemicals in my home. I make all my cleaning and hygiene products from natural products</t>
  </si>
  <si>
    <t>2/03/2023 14:46:35</t>
  </si>
  <si>
    <t>Bring better future for the new generation</t>
  </si>
  <si>
    <t>Small fee for the tip</t>
  </si>
  <si>
    <t>Less fee tip</t>
  </si>
  <si>
    <t>2/03/2023 13:16:28</t>
  </si>
  <si>
    <t>Don't sit back and wait just go ahead and do it</t>
  </si>
  <si>
    <t>For my own health looking to lose weight</t>
  </si>
  <si>
    <t>2/03/2023 12:56:23</t>
  </si>
  <si>
    <t>Help people in public housing get better products for energy efficiency</t>
  </si>
  <si>
    <t>2/03/2023 23:06:23</t>
  </si>
  <si>
    <t>I’ve seen the world having more natural disasters as of late</t>
  </si>
  <si>
    <t>Enable more people to get solar in the local area, encourage recycling more</t>
  </si>
  <si>
    <t>Encourage more sustainable living, assist people in making the changes to be more sustainable, force businesses to change their practices for the better</t>
  </si>
  <si>
    <t>2/03/2023 16:23:57</t>
  </si>
  <si>
    <t>Just put in some effort and try new things</t>
  </si>
  <si>
    <t>Stock piling items in case I can’t buy them any more</t>
  </si>
  <si>
    <t>2/03/2023 13:04:09</t>
  </si>
  <si>
    <t>Humans are destroying the world with pollution, cutting trees,forest areas creating wars that can destroy land ,leaving it a mess full of chemical debri</t>
  </si>
  <si>
    <t>find way that people can repair todays modern technology in white goods ,coumpters tv, so that everything doesnt end up in landfill</t>
  </si>
  <si>
    <t>2/03/2023 13:31:11</t>
  </si>
  <si>
    <t>More guidance on what households can do to reduce impacts</t>
  </si>
  <si>
    <t>Nothing at the moment</t>
  </si>
  <si>
    <t>2/03/2023 13:07:23</t>
  </si>
  <si>
    <t>Nothing being done to prevent or reduce effects</t>
  </si>
  <si>
    <t>Grants for solar panels, environmentally friendly appliances. Solar farms, alternative energy sources for employment and environmental purposes</t>
  </si>
  <si>
    <t>2/03/2023 13:01:33</t>
  </si>
  <si>
    <t>2/03/2023 13:20:23</t>
  </si>
  <si>
    <t>Provide more information on how we as a community can reduce our impact. Government incentives to be able to make our houses more renewable</t>
  </si>
  <si>
    <t>Make bans on the amounts of plastic allowed to be used in foods at the supermarket. Making more sustainable packaging</t>
  </si>
  <si>
    <t>2/03/2023 13:25:47</t>
  </si>
  <si>
    <t>Plant more trees, reduce the amount of trees removed both on council land and private properties</t>
  </si>
  <si>
    <t>More recycling programs, more green spaces, offer more incentives to use renewables</t>
  </si>
  <si>
    <t>2/03/2023 13:23:02</t>
  </si>
  <si>
    <t>To promote solar energy</t>
  </si>
  <si>
    <t>Trying to walk instead of using car for shorter distances</t>
  </si>
  <si>
    <t>2/03/2023 13:13:26</t>
  </si>
  <si>
    <t>we are seeing more floods, extreme weather and bushfires</t>
  </si>
  <si>
    <t>support people to make the necessary changes</t>
  </si>
  <si>
    <t>2/03/2023 13:25:27</t>
  </si>
  <si>
    <t>I'd like to see it invest in energy storage so that the risk of large scale blackouts is lessened in the future. I'd also like to see it be made mandatory that every new house and building built has solar panels installed, even if gas is also connected.</t>
  </si>
  <si>
    <t>2/03/2023 13:50:29</t>
  </si>
  <si>
    <t>Make recycling easier 
Providing landlords incentives for providing more efficient heating/cooling</t>
  </si>
  <si>
    <t>2/03/2023 13:46:24</t>
  </si>
  <si>
    <t>Floods in our region have really opened our eyes to what can happen</t>
  </si>
  <si>
    <t>Community group session rebates</t>
  </si>
  <si>
    <t>Chiropractor appointments eco living</t>
  </si>
  <si>
    <t>2/03/2023 13:39:12</t>
  </si>
  <si>
    <t>Better programs with recycling and energy saving tips. It would be nice to see the community coming together and helping each other.</t>
  </si>
  <si>
    <t>2/03/2023 13:36:28</t>
  </si>
  <si>
    <t>Wont affect me</t>
  </si>
  <si>
    <t>2/03/2023 13:41:20</t>
  </si>
  <si>
    <t>2/03/2023 13:49:57</t>
  </si>
  <si>
    <t>Make more awareness around it and where to find more information</t>
  </si>
  <si>
    <t>2/03/2023 13:49:00</t>
  </si>
  <si>
    <t>more vegetable gardens in public spaces and fruit tress in landscaping</t>
  </si>
  <si>
    <t>growing my own food</t>
  </si>
  <si>
    <t>2/03/2023 13:54:26</t>
  </si>
  <si>
    <t>encourage new builds to utilise this in design</t>
  </si>
  <si>
    <t>2/03/2023 13:43:05</t>
  </si>
  <si>
    <t>Because I want to leave my children a healthy world</t>
  </si>
  <si>
    <t>Teach more in schools</t>
  </si>
  <si>
    <t>More teaching in schools</t>
  </si>
  <si>
    <t>2/03/2023 13:57:52</t>
  </si>
  <si>
    <t>No clear seasons anymore so you can't plan. More destructive storms causing damage to my home.</t>
  </si>
  <si>
    <t>Make sure that recycled waste IS recycled. Make a bigger refuse station so that when all the different recycling sections at the current station get full everything is not just emptied into landfill waste bins.</t>
  </si>
  <si>
    <t>Bigger fines for councils and businesses that dont recycle or store recycle rubbish</t>
  </si>
  <si>
    <t>9/03/2023 20:57:26</t>
  </si>
  <si>
    <t>It’s not that I’m not worried about it at all, it’s just something I can’t afford to worry about with the cost of living increasing constantly</t>
  </si>
  <si>
    <t>I’m
Not sure</t>
  </si>
  <si>
    <t>I don’t know. I feel like we have other issues that need to be solved</t>
  </si>
  <si>
    <t>2/03/2023 13:59:22</t>
  </si>
  <si>
    <t>I’m worrying about the impact of the climate change to the future generations</t>
  </si>
  <si>
    <t>Give more information about to reduce rubbish</t>
  </si>
  <si>
    <t>2/03/2023 14:01:36</t>
  </si>
  <si>
    <t>Use more green energy supplies</t>
  </si>
  <si>
    <t>2/03/2023 13:59:21</t>
  </si>
  <si>
    <t>I am fine with what they are currently doing</t>
  </si>
  <si>
    <t>2/03/2023 14:19:59</t>
  </si>
  <si>
    <t>The past years was all about Covid 19 and if we will survive this virus</t>
  </si>
  <si>
    <t>2/03/2023 14:29:53</t>
  </si>
  <si>
    <t>as I watch the news throughout the world and see tsunamis, cyclone, floods etc it shows me that we need to do more to improve our climate and prevent these things from hapenning</t>
  </si>
  <si>
    <t>look at ways they can improve on what they are doing to protect our community</t>
  </si>
  <si>
    <t>have created a very huge vegetable garden over 50 square metres in size and planted a wide variety of vegetables, have grown fruit trees from seeds after that fruit, have several huge compost bins, recycle grey water and use a water tank with another water tank being delivered soon</t>
  </si>
  <si>
    <t>2/03/2023 14:43:56</t>
  </si>
  <si>
    <t>they should make everything more  afordable</t>
  </si>
  <si>
    <t>to make everything more afordable</t>
  </si>
  <si>
    <t>to make things more cheaper</t>
  </si>
  <si>
    <t>9/03/2023 14:04:57</t>
  </si>
  <si>
    <t>More time is going on without sufficient change, worried for my children</t>
  </si>
  <si>
    <t>Install more renewable energy sources</t>
  </si>
  <si>
    <t>More sufficient funding for things like solar panels</t>
  </si>
  <si>
    <t>2/03/2023 15:06:45</t>
  </si>
  <si>
    <t>Better recycling/waste</t>
  </si>
  <si>
    <t>2/03/2023 14:11:16</t>
  </si>
  <si>
    <t>Because we can start to see the real effects each day</t>
  </si>
  <si>
    <t>Subsidise costs</t>
  </si>
  <si>
    <t>2/03/2023 14:20:34</t>
  </si>
  <si>
    <t>I don’t know as I’m not sure with climate change</t>
  </si>
  <si>
    <t>2/03/2023 14:24:02</t>
  </si>
  <si>
    <t>provide incentives and financial assistance to help</t>
  </si>
  <si>
    <t>none at the moment</t>
  </si>
  <si>
    <t>2/03/2023 14:29:30</t>
  </si>
  <si>
    <t>Keep community informed of their intentions and pass on strategies for householders to improve practices.</t>
  </si>
  <si>
    <t>2/03/2023 14:39:41</t>
  </si>
  <si>
    <t>Concentrate of making sure natural disaster plans are in place and communication and energy backup systems are in place.  Prepare the public for weather events and food shortages.</t>
  </si>
  <si>
    <t>2/03/2023 14:40:09</t>
  </si>
  <si>
    <t>It is quite obvious that there has been climate change all over the world</t>
  </si>
  <si>
    <t>Getting rid of grass nature strips and introducing native planting</t>
  </si>
  <si>
    <t>2/03/2023 14:40:35</t>
  </si>
  <si>
    <t>2/03/2023 14:37:34</t>
  </si>
  <si>
    <t>2/03/2023 14:35:52</t>
  </si>
  <si>
    <t>Help low income people so they can afford things like solar panels. I can't afford to do anything to save money or lower my foot print. I'm one of many on a Gov pension. It's so hard paying basic bills and buying food now</t>
  </si>
  <si>
    <t>Help low income and pensioners get things that can help because I would say 98% of us can't afford to even think about it</t>
  </si>
  <si>
    <t>2/03/2023 14:41:59</t>
  </si>
  <si>
    <t>Better refunds on installment of solar</t>
  </si>
  <si>
    <t>2/03/2023 18:16:16</t>
  </si>
  <si>
    <t>Because the time to implement enough changes to reverse the effects of climate change has passed and we are still not doing anywhere near enough about it.</t>
  </si>
  <si>
    <t>More awareness of what businesses can do (as opposed to always putting everything in individuals)</t>
  </si>
  <si>
    <t>Keeping up to date with weather patterns</t>
  </si>
  <si>
    <t>2/03/2023 14:38:53</t>
  </si>
  <si>
    <t>Help with the buy back if solar and help make batteries cheaper for a low income family like us</t>
  </si>
  <si>
    <t>7/03/2023 19:07:16</t>
  </si>
  <si>
    <t>I can see the escalation in global weather events and I’m alarmed at how little change has occurred in the last 30 years. I am losing hope for our ability as a global community to be effective in this space.</t>
  </si>
  <si>
    <t>Subsidise the cost of installing more energy efficient and sustainable solutions in the home.</t>
  </si>
  <si>
    <t>2/03/2023 14:47:34</t>
  </si>
  <si>
    <t>I am not really sure at the moment.</t>
  </si>
  <si>
    <t>Not many people I know understand what this means exactly.</t>
  </si>
  <si>
    <t>2/03/2023 14:56:54</t>
  </si>
  <si>
    <t>Lots of things i think my council could do but listening and acting would be at the top</t>
  </si>
  <si>
    <t>2/03/2023 15:27:46</t>
  </si>
  <si>
    <t>Humans are ruining too much of this country and we are losing a lot of our natural flora and fauna. it seems to be all about the money....</t>
  </si>
  <si>
    <t>Stop shutting down our coal fired power stations until they have enough electricity to replace supply to all people living here,,,
Keeping some country areas natural instead of filling up the land with houses,, spread the housing estates so we can still have our native flora and fauna as well.</t>
  </si>
  <si>
    <t>Much Better health services much improvement is needed .... How can they bring in more imigrants if there is NOT enough housing for the people already living here.... Also the crimes are out of control....</t>
  </si>
  <si>
    <t>2/03/2023 15:18:35</t>
  </si>
  <si>
    <t>I am not sure what they need to do</t>
  </si>
  <si>
    <t>2/03/2023 15:09:21</t>
  </si>
  <si>
    <t>Keep the coal mines open</t>
  </si>
  <si>
    <t>2/03/2023 14:57:00</t>
  </si>
  <si>
    <t>Because it is going to affect my children and that scares me</t>
  </si>
  <si>
    <t>Hand out pamphlets on changes we can make to our homes and even have incentives</t>
  </si>
  <si>
    <t>Make changes in my home my recycling most things we buy not buying unnecessary things</t>
  </si>
  <si>
    <t>2/03/2023 14:56:33</t>
  </si>
  <si>
    <t>I have no ideas to share</t>
  </si>
  <si>
    <t>nothing really</t>
  </si>
  <si>
    <t>2/03/2023 14:54:10</t>
  </si>
  <si>
    <t>2/03/2023 17:26:36</t>
  </si>
  <si>
    <t>Changes in the climate and environment will have a great impact on our future generations, and it is important to pay attention to climate change for the sake of our future generations.</t>
  </si>
  <si>
    <t>My community often urges people not to waste food and energy.</t>
  </si>
  <si>
    <t>The circular economy is about offering items you don't use for continued use.</t>
  </si>
  <si>
    <t>2/03/2023 15:24:37</t>
  </si>
  <si>
    <t>provide accessible information and incentives to promote being energy efficient</t>
  </si>
  <si>
    <t>2/03/2023 15:12:30</t>
  </si>
  <si>
    <t>2/03/2023 15:09:59</t>
  </si>
  <si>
    <t>2/03/2023 15:22:25</t>
  </si>
  <si>
    <t>the amount of flooding in Australia, earth quakes over seas, flooding in New Zealand</t>
  </si>
  <si>
    <t>I cant think of anything off hand.</t>
  </si>
  <si>
    <t>Trying to grow more vegetables, spending less on myself, prioritising my spending, recycling more, re-using some items, giving items away or selling them instead of throwing away.</t>
  </si>
  <si>
    <t>2/03/2023 16:18:21</t>
  </si>
  <si>
    <t>have ways to dispose of all products</t>
  </si>
  <si>
    <t>recycle goods</t>
  </si>
  <si>
    <t>2/03/2023 15:16:35</t>
  </si>
  <si>
    <t>It's getting worse and I fear for  my children and grandchildren.</t>
  </si>
  <si>
    <t>Increase pressure to align to climate needs.</t>
  </si>
  <si>
    <t>2/03/2023 15:56:35</t>
  </si>
  <si>
    <t>Cost of living rising, lead me to grow our own food. We had unseasonal extreme rains and flooding that destroyed crops early in the season..we have also had a huge decline in bees and other pollinators.</t>
  </si>
  <si>
    <t>Maintenance of tree and planting more.</t>
  </si>
  <si>
    <t>Sell back green waste/compost and mulch  at affordable prices.</t>
  </si>
  <si>
    <t>2/03/2023 15:13:07</t>
  </si>
  <si>
    <t>Acknowledge that climate change is actually a thing... Impose stricter penilties for people who don't recycle correctly and have a soft plastics solution so they can be recycled</t>
  </si>
  <si>
    <t>Provide more information to households</t>
  </si>
  <si>
    <t>2/03/2023 15:19:12</t>
  </si>
  <si>
    <t>Getting more serious</t>
  </si>
  <si>
    <t>I’ll think about that one</t>
  </si>
  <si>
    <t>2/03/2023 15:09:36</t>
  </si>
  <si>
    <t>2/03/2023 15:16:00</t>
  </si>
  <si>
    <t>never believed it</t>
  </si>
  <si>
    <t>do nothing would be freat</t>
  </si>
  <si>
    <t>2/03/2023 15:18:39</t>
  </si>
  <si>
    <t>Thinking of my children in the future</t>
  </si>
  <si>
    <t>Double glaze rebates</t>
  </si>
  <si>
    <t>2/03/2023 15:52:39</t>
  </si>
  <si>
    <t>natural disasters more than before</t>
  </si>
  <si>
    <t>plant more trees and install solar powered lights in streets and car parks ...</t>
  </si>
  <si>
    <t>using recycled materials for example</t>
  </si>
  <si>
    <t>2/03/2023 15:30:59</t>
  </si>
  <si>
    <t>in my opinion the people are starting to realize that there are more and more un natural changes around the world and most are getting to work to rectify the issue</t>
  </si>
  <si>
    <t>as i rent i leave that up to the landlord</t>
  </si>
  <si>
    <t>2/03/2023 16:56:22</t>
  </si>
  <si>
    <t>Fire safety evacuation sign</t>
  </si>
  <si>
    <t>2/03/2023 15:27:31</t>
  </si>
  <si>
    <t>what is happening around us</t>
  </si>
  <si>
    <t>be active</t>
  </si>
  <si>
    <t>2/03/2023 15:21:51</t>
  </si>
  <si>
    <t>more evidence of inaction regarding climate change</t>
  </si>
  <si>
    <t>2/03/2023 15:48:36</t>
  </si>
  <si>
    <t>2/03/2023 15:18:29</t>
  </si>
  <si>
    <t>Recent events directly linked to climate change</t>
  </si>
  <si>
    <t>Can plastic packaging from stores</t>
  </si>
  <si>
    <t>2/03/2023 15:27:20</t>
  </si>
  <si>
    <t>Spend our rate money more wisely than wasting it on climate change initiatives that will achieve nothing.</t>
  </si>
  <si>
    <t>Stop wasting taxpayers money on useless voting getting "green" schemes</t>
  </si>
  <si>
    <t>2/03/2023 15:18:53</t>
  </si>
  <si>
    <t>More frequent recycling collection from fortnightly to weekly.</t>
  </si>
  <si>
    <t>2/03/2023 15:54:33</t>
  </si>
  <si>
    <t>There seems to be little real action taken by government to improve the situation.</t>
  </si>
  <si>
    <t>greater education and easier recycling</t>
  </si>
  <si>
    <t>As well as financial incentives, more education and support.</t>
  </si>
  <si>
    <t>2/03/2023 15:48:25</t>
  </si>
  <si>
    <t>More evidence and consequences shown</t>
  </si>
  <si>
    <t>Offer free solar panel instillation</t>
  </si>
  <si>
    <t>More information on being more sustainable</t>
  </si>
  <si>
    <t>2/03/2023 15:29:38</t>
  </si>
  <si>
    <t>Be more proactive in educating ratepayers about solar power and lighting options</t>
  </si>
  <si>
    <t>Educating myself in the face of denialism by right wing media and politicians</t>
  </si>
  <si>
    <t>2/03/2023 15:32:50</t>
  </si>
  <si>
    <t>Better recycling system</t>
  </si>
  <si>
    <t>8/03/2023 15:15:07</t>
  </si>
  <si>
    <t>Nothi g</t>
  </si>
  <si>
    <t>Dads dfe</t>
  </si>
  <si>
    <t>Egg vghj</t>
  </si>
  <si>
    <t>2/03/2023 15:44:23</t>
  </si>
  <si>
    <t>More natural disasters are happening in the world than ever.</t>
  </si>
  <si>
    <t>Organise a independent company to reinstate the redcycle program to recycle supermarket plastics.</t>
  </si>
  <si>
    <t>Keep doors closed when smoke is in area to protect person in household with asthma</t>
  </si>
  <si>
    <t>2/03/2023 15:43:00</t>
  </si>
  <si>
    <t>Fires floods world wide</t>
  </si>
  <si>
    <t>Help with free solar</t>
  </si>
  <si>
    <t>Give free solar and batteries</t>
  </si>
  <si>
    <t>2/03/2023 15:32:02</t>
  </si>
  <si>
    <t>Nothing. Leave it to State and Federal.</t>
  </si>
  <si>
    <t>More green power and less waste</t>
  </si>
  <si>
    <t>2/03/2023 15:39:11</t>
  </si>
  <si>
    <t>Grants and more incentives</t>
  </si>
  <si>
    <t>2/03/2023 15:49:14</t>
  </si>
  <si>
    <t>the weather</t>
  </si>
  <si>
    <t>Community solar/batteries</t>
  </si>
  <si>
    <t>Voting out a liberal government</t>
  </si>
  <si>
    <t>2/03/2023 15:38:30</t>
  </si>
  <si>
    <t>Increased renewable energy - decrease waste through unnecessary lighting / signage.</t>
  </si>
  <si>
    <t>Continue / increase subsidies for use of renewable energy &amp; installations of energy efficient items,</t>
  </si>
  <si>
    <t>2/03/2023 15:51:30</t>
  </si>
  <si>
    <t>The effect of floods across Australia and extreme weather events worldwide</t>
  </si>
  <si>
    <t>2/03/2023 15:41:46</t>
  </si>
  <si>
    <t>Install renewable energy infrastructure, be prepared for bushfires/flooding, provide more public transportation</t>
  </si>
  <si>
    <t>Incentives are used to encourage reusing items</t>
  </si>
  <si>
    <t>2/03/2023 15:45:59</t>
  </si>
  <si>
    <t>Subsidies solar panels , solar hot water , rain tanks</t>
  </si>
  <si>
    <t>Non</t>
  </si>
  <si>
    <t>2/03/2023 15:42:25</t>
  </si>
  <si>
    <t>More media about it</t>
  </si>
  <si>
    <t>Growing own veggies and tank water</t>
  </si>
  <si>
    <t>2/03/2023 17:10:10</t>
  </si>
  <si>
    <t>trees are still being cleared and putting humans and animals at more risk</t>
  </si>
  <si>
    <t>switch all vehicles to all electric</t>
  </si>
  <si>
    <t>re use items instead of buying new ones
recycle them when not wanted</t>
  </si>
  <si>
    <t>2/03/2023 15:34:15</t>
  </si>
  <si>
    <t>give more incentives</t>
  </si>
  <si>
    <t>looking at my neighbors</t>
  </si>
  <si>
    <t>2/03/2023 15:53:41</t>
  </si>
  <si>
    <t>Remove plastics</t>
  </si>
  <si>
    <t>2/03/2023 15:54:26</t>
  </si>
  <si>
    <t>Look at introduction of more efficiently powered public transport. Introduce reduced lighting in shops after hours. Different street lighting by introducing ways of reduced lighting after 10.00 pm</t>
  </si>
  <si>
    <t>2/03/2023 15:49:40</t>
  </si>
  <si>
    <t>Seeing the change in weather</t>
  </si>
  <si>
    <t>Make things more accessible</t>
  </si>
  <si>
    <t>Eat organic</t>
  </si>
  <si>
    <t>2/03/2023 15:49:46</t>
  </si>
  <si>
    <t>Nothing, admit that it is a hoax</t>
  </si>
  <si>
    <t>2/03/2023 15:47:08</t>
  </si>
  <si>
    <t>I feel government is finally doing something about it and taking it seriously</t>
  </si>
  <si>
    <t>Plant more trees, water collection and storage/recycling from gutters</t>
  </si>
  <si>
    <t>2/03/2023 15:48:41</t>
  </si>
  <si>
    <t>supply solar for my complex</t>
  </si>
  <si>
    <t>2/03/2023 16:02:26</t>
  </si>
  <si>
    <t>The more time passes the worse things seem</t>
  </si>
  <si>
    <t>Offer incentive programs, free seeds to assist people in starting their own vegetable gardens, more green spaces, more accommodating block of land sizes to allow for gardens, ban plastic grass</t>
  </si>
  <si>
    <t>2/03/2023 15:54:09</t>
  </si>
  <si>
    <t>My attitude to climate change has not changed, I think too much is attributed to climate change when there are more important issues to be dealt with</t>
  </si>
  <si>
    <t>2/03/2023 15:53:46</t>
  </si>
  <si>
    <t>I was always concerned, but over the past year I have become even more concerned. Particularly due to the lack of action on behalf of TNCs, governments, etc.</t>
  </si>
  <si>
    <t>I know they need to do more, but I have no clue on what they could do</t>
  </si>
  <si>
    <t>2/03/2023 16:04:06</t>
  </si>
  <si>
    <t>Nothing.  Cost would fall back directly to rate payers</t>
  </si>
  <si>
    <t>2/03/2023 15:51:50</t>
  </si>
  <si>
    <t>Because I can see the climate around me changing more and more.</t>
  </si>
  <si>
    <t>Make it easier for people to recycle</t>
  </si>
  <si>
    <t>Have more rebates and make sustainable products made cheaper.</t>
  </si>
  <si>
    <t>2/03/2023 16:28:54</t>
  </si>
  <si>
    <t>2/03/2023 16:20:58</t>
  </si>
  <si>
    <t>2/03/2023 16:14:29</t>
  </si>
  <si>
    <t>You can see what is happening</t>
  </si>
  <si>
    <t>Every and any changes are what they need to get on board with asap</t>
  </si>
  <si>
    <t>2/03/2023 16:07:16</t>
  </si>
  <si>
    <t>Nothing is being done about it by government or world leaders</t>
  </si>
  <si>
    <t>I don’t know what the best way to prepare is - which is the issue I guess</t>
  </si>
  <si>
    <t>2/03/2023 15:54:02</t>
  </si>
  <si>
    <t>It's more prevalent</t>
  </si>
  <si>
    <t>More recycling bins</t>
  </si>
  <si>
    <t>2/03/2023 15:56:12</t>
  </si>
  <si>
    <t>recycle as much as I can and reduce energy consumption</t>
  </si>
  <si>
    <t>2/03/2023 16:10:23</t>
  </si>
  <si>
    <t>the amount of rain all over the country and the damage many communities have faced as a result of flooding</t>
  </si>
  <si>
    <t>community input and engagement and the use of community batteries and solar schemes</t>
  </si>
  <si>
    <t>sort more rubbish and recycle better</t>
  </si>
  <si>
    <t>2/03/2023 16:36:20</t>
  </si>
  <si>
    <t>Political leaders and law makers on both sides are short-sighted and won't commit to meaningful and effective policy change to mitigate the effects of or reverse climate change. Big polluters continue to lobby governments and pull the strings behind the scenes. Fossil fuel-reliant industries continue to prioritise profits over the environment. Conservative media continues to peddle misinformation and conspiracy theories. And the small window of opportunity we had to take action has almost closed.</t>
  </si>
  <si>
    <t>accessible composting/green waste collection and EV charging stations, especially for apartment complexes; community gardens; bans of single-use materials; soft plastics recycling solution; further sorting of mixed recyclables; more info/education on recycling system; warnings/penalties (fines, etc.) for blatant disregard for recycling rules and waste dumping; 'greening up'/revegetation; making public buildings more energy efficient (solar panels, water tanks, waste disposal, building materials and general practices inside prioritising 'reduce, reuse, recycle'); incentives (container deposit schemes, rebates for eco-friendly upgrades, etc.), regulations and taxes on inefficient industry and transport; air quality monitoring; landfill sorting; waste-water testing and cleaning; storm water drain filters.</t>
  </si>
  <si>
    <t>2/03/2023 16:09:58</t>
  </si>
  <si>
    <t>It's become more obvious it's a religion or cult rather than a science issue.</t>
  </si>
  <si>
    <t>Energy shortages and rationing</t>
  </si>
  <si>
    <t>Climate change, we're repeatedly told, is global, so it is pointless local government doing anything.</t>
  </si>
  <si>
    <t>2/03/2023 16:01:41</t>
  </si>
  <si>
    <t>More information being provided, better science. Seeing the first hand impact</t>
  </si>
  <si>
    <t>More access to solar, more infomration on recycling</t>
  </si>
  <si>
    <t>2/03/2023 16:31:25</t>
  </si>
  <si>
    <t>I don't believe all the hype going around the media on climate change and I don't think it's as nearly as bad as what they are saying.. There is a underlying agenda.</t>
  </si>
  <si>
    <t>Build recycle plants and money back collection points for the people to re cycle cans, bottles etc. as many other states have, but not here in Victoria.</t>
  </si>
  <si>
    <t>2/03/2023 16:30:22</t>
  </si>
  <si>
    <t>I have been following the news and what is happening all over the world in terms of weather. Like today talking about solar flares are expected and drastically impact our infrastructure's</t>
  </si>
  <si>
    <t>I honestly don't know where to start. Maybe help people get solar panels again, something like that</t>
  </si>
  <si>
    <t>I will try to whatever is needed to be done. I don't know what that is so i'll have to look into it</t>
  </si>
  <si>
    <t>2/03/2023 16:15:34</t>
  </si>
  <si>
    <t>its a possibility</t>
  </si>
  <si>
    <t>2/03/2023 16:19:43</t>
  </si>
  <si>
    <t>I don’t think there is anything local goverment can do anything except plant trees</t>
  </si>
  <si>
    <t>The impacts cannot be prepared before they happen  if you don’t what they are</t>
  </si>
  <si>
    <t>2/03/2023 16:19:05</t>
  </si>
  <si>
    <t>the wheather more earthquaks</t>
  </si>
  <si>
    <t>flyies in letter box on tv mail in letter box</t>
  </si>
  <si>
    <t>sending more info to us</t>
  </si>
  <si>
    <t>2/03/2023 16:12:26</t>
  </si>
  <si>
    <t>Our planet has always cycled through different temperature levels</t>
  </si>
  <si>
    <t>I would prefer them to focus o. More immediately important matters that impact the community</t>
  </si>
  <si>
    <t>Closed loop system to reduce waste and resources</t>
  </si>
  <si>
    <t>2/03/2023 16:22:11</t>
  </si>
  <si>
    <t>The failure of government and business to address climate change</t>
  </si>
  <si>
    <t>Reward efficiencies for alterations that produce reductions in climate change</t>
  </si>
  <si>
    <t>Installed solar panels, purchasing a heat pump hot water service, exploring different ways to heat central heating</t>
  </si>
  <si>
    <t>2/03/2023 16:13:27</t>
  </si>
  <si>
    <t>the amount of storms  and unseasonal weather patterns all over the world</t>
  </si>
  <si>
    <t>give more incentives as in discounts or one off payments</t>
  </si>
  <si>
    <t>2/03/2023 16:20:04</t>
  </si>
  <si>
    <t>I don't have an opinion</t>
  </si>
  <si>
    <t>2/03/2023 23:09:59</t>
  </si>
  <si>
    <t>steps listed for home or rent</t>
  </si>
  <si>
    <t>encourage supermarket to cut cost of fresh produce instead of packages</t>
  </si>
  <si>
    <t>2/03/2023 16:24:04</t>
  </si>
  <si>
    <t>Great support &amp; information</t>
  </si>
  <si>
    <t>2/03/2023 17:09:30</t>
  </si>
  <si>
    <t>Take actions and implement systems to enforce renewable energy use, sustainable production and rubbish recycling</t>
  </si>
  <si>
    <t>2/03/2023 17:06:19</t>
  </si>
  <si>
    <t>2/03/2023 16:29:26</t>
  </si>
  <si>
    <t>I can't control anything so it makes it hard to have other thoughts about it</t>
  </si>
  <si>
    <t>Just always be prepared like thunder storm asthma make sure you have everything you need on hand at all times</t>
  </si>
  <si>
    <t>2/03/2023 16:29:39</t>
  </si>
  <si>
    <t>recycle soft plastic</t>
  </si>
  <si>
    <t>2/03/2023 16:23:08</t>
  </si>
  <si>
    <t>2/03/2023 16:19:35</t>
  </si>
  <si>
    <t>2/03/2023 16:34:21</t>
  </si>
  <si>
    <t>I am unsure.</t>
  </si>
  <si>
    <t>I'm not sure.</t>
  </si>
  <si>
    <t>2/03/2023 16:31:52</t>
  </si>
  <si>
    <t>Planting more trees, offering better recycling options</t>
  </si>
  <si>
    <t>2/03/2023 16:25:51</t>
  </si>
  <si>
    <t>The weather has changed</t>
  </si>
  <si>
    <t>Rebates for swapping to electricity</t>
  </si>
  <si>
    <t>2/03/2023 16:30:58</t>
  </si>
  <si>
    <t>More attention in achieving positive impacts</t>
  </si>
  <si>
    <t>2/03/2023 16:44:40</t>
  </si>
  <si>
    <t>lots more rain</t>
  </si>
  <si>
    <t>just stay the very same,</t>
  </si>
  <si>
    <t>2/03/2023 17:01:44</t>
  </si>
  <si>
    <t>I am seeing more destructions around the world due to climate change.</t>
  </si>
  <si>
    <t>Promote more programs to reduce waste.</t>
  </si>
  <si>
    <t>It means the actions of one person will affect people around and eventually the effect of the original action will go around to the originating person.</t>
  </si>
  <si>
    <t>2/03/2023 18:13:37</t>
  </si>
  <si>
    <t>More recycling stations for plastic, rubber, clothes. Whittlesea doesn't do much rather than charge for landfill. Could do a lot more</t>
  </si>
  <si>
    <t>Mindful of our behaviour with water, waste in gral</t>
  </si>
  <si>
    <t>2/03/2023 16:31:44</t>
  </si>
  <si>
    <t>Don’t believe it exists</t>
  </si>
  <si>
    <t>Nothing, waste of money</t>
  </si>
  <si>
    <t>2/03/2023 16:50:41</t>
  </si>
  <si>
    <t>To be honest I don’t know</t>
  </si>
  <si>
    <t>2/03/2023 16:38:38</t>
  </si>
  <si>
    <t>2/03/2023 16:43:05</t>
  </si>
  <si>
    <t>Make landlords do the upgrades with the funds because we cannot get them to do it</t>
  </si>
  <si>
    <t>2/03/2023 17:27:00</t>
  </si>
  <si>
    <t>keep people informed on how to help the environment</t>
  </si>
  <si>
    <t>let people know how they can help</t>
  </si>
  <si>
    <t>2/03/2023 18:51:53</t>
  </si>
  <si>
    <t>As a Pacific islander I am concerned for those in the Pacific who's lives are affected by rising sea levels</t>
  </si>
  <si>
    <t>More incentives or credits</t>
  </si>
  <si>
    <t>2/03/2023 23:43:18</t>
  </si>
  <si>
    <t>I think the increase in extreme weather conditions and weather events.</t>
  </si>
  <si>
    <t>Maybe get involved in the issue of soft plastics recycling, or look into partnerships to help roll out alternatives.</t>
  </si>
  <si>
    <t>2/03/2023 17:05:37</t>
  </si>
  <si>
    <t>The recent issues with the overpowering rainfalls really opened my eyes.</t>
  </si>
  <si>
    <t>Free solar.</t>
  </si>
  <si>
    <t>Raise the pension so we can afford to be more sustainable.</t>
  </si>
  <si>
    <t>6/03/2023 12:48:32</t>
  </si>
  <si>
    <t>Cost of housing and living is more important</t>
  </si>
  <si>
    <t>2/03/2023 16:43:34</t>
  </si>
  <si>
    <t>Slowly but progressively install, at no cost, solar panels and batteries in all houses and compensate those who have already had the above installed. This would be better than solar farms which are going to be an eyesore.</t>
  </si>
  <si>
    <t>2/03/2023 16:33:31</t>
  </si>
  <si>
    <t>provide rebates and reputaable providers</t>
  </si>
  <si>
    <t>2/03/2023 16:39:38</t>
  </si>
  <si>
    <t>Keeping abreast of current issues</t>
  </si>
  <si>
    <t>2/03/2023 16:57:44</t>
  </si>
  <si>
    <t>ensure our waste removal is efficient. Council should be first to "go green"</t>
  </si>
  <si>
    <t>Climate change is not affecting my health</t>
  </si>
  <si>
    <t>2/03/2023 16:42:47</t>
  </si>
  <si>
    <t>2/03/2023 16:43:11</t>
  </si>
  <si>
    <t>havent put things in place but conscious on all  i do</t>
  </si>
  <si>
    <t>2/03/2023 16:42:28</t>
  </si>
  <si>
    <t>the attitude of Governments and people has been lacklustre and its not getting any better and the longer we leave it the harder it will be to cost effectively transition into more renewable and sustainabale energy</t>
  </si>
  <si>
    <t>make more greenspaces and new infrastructure green spaces</t>
  </si>
  <si>
    <t>2/03/2023 16:44:57</t>
  </si>
  <si>
    <t>2/03/2023 17:00:56</t>
  </si>
  <si>
    <t>No change in attitude it's just a different direction to where the money will be going to make the billionaires more wealthy. You not doing for the common man.</t>
  </si>
  <si>
    <t>Nothing l pay enough rates without having to pay more for a fallacy</t>
  </si>
  <si>
    <t>2/03/2023 16:45:45</t>
  </si>
  <si>
    <t>I don’t really understand sustainability</t>
  </si>
  <si>
    <t>2/03/2023 17:06:57</t>
  </si>
  <si>
    <t>5 years ago it was called an emergency and crisis. However nothing has really changed. So it must be crap.</t>
  </si>
  <si>
    <t>Stop the bullcrap and provide us with bins so that we can throw out our rubbish properly and easily</t>
  </si>
  <si>
    <t>recycling products and things</t>
  </si>
  <si>
    <t>6/03/2023 13:03:43</t>
  </si>
  <si>
    <t>Stop building all the houses on miniature blocks with no air flow around them, no eaves and the star rating that is a joke.  Trees and reserves should be left as they are.</t>
  </si>
  <si>
    <t>2/03/2023 17:12:30</t>
  </si>
  <si>
    <t>All the natural disasters all over the world which in the past year appear to have been more destructive and intense than ever before.</t>
  </si>
  <si>
    <t>Educate people via their newsletters on sustainability and how each household can contribute.  Look into community solar batteries, stress to locals what they can do, what they should do and how they can do for themselves and for the planet.</t>
  </si>
  <si>
    <t>Information and education in as many ways as possible. Spread the messages far and wide. Explain what the consequences will be if we don't all make an effort to be more sustainable.</t>
  </si>
  <si>
    <t>2/03/2023 17:07:14</t>
  </si>
  <si>
    <t>2/03/2023 17:15:20</t>
  </si>
  <si>
    <t>you can see how much the weather has changed over the past few years</t>
  </si>
  <si>
    <t>my local council already to a lot to reduce the impact on climate change</t>
  </si>
  <si>
    <t>2/03/2023 16:52:12</t>
  </si>
  <si>
    <t>2/03/2023 16:54:57</t>
  </si>
  <si>
    <t>2/03/2023 17:18:22</t>
  </si>
  <si>
    <t>2/03/2023 17:34:06</t>
  </si>
  <si>
    <t>Because climate change has led to more natural disasters</t>
  </si>
  <si>
    <t>I hope my local government will give new energy companies lower taxes so that more companies will be willing to make the transition and thus reduce the impact of climate change.</t>
  </si>
  <si>
    <t>Conserve energy and do some recycling instead of throwing away</t>
  </si>
  <si>
    <t>2/03/2023 17:01:30</t>
  </si>
  <si>
    <t>Get rid of buildings they own and don't use</t>
  </si>
  <si>
    <t>Follow through on projects we need that save time and run efficiently</t>
  </si>
  <si>
    <t>2/03/2023 17:13:28</t>
  </si>
  <si>
    <t>The cost of living is going up which will force people to cut corners in spending for sustainable products which will directly impact the climate.</t>
  </si>
  <si>
    <t>More discounts and subsidies to encourage people to user renewable source of energy in day-to-day use.</t>
  </si>
  <si>
    <t>Use renewable sources where ever possible and encourage my friends and family to also use it for our better future.</t>
  </si>
  <si>
    <t>2/03/2023 16:52:16</t>
  </si>
  <si>
    <t>2/03/2023 17:06:45</t>
  </si>
  <si>
    <t>2/03/2023 16:58:16</t>
  </si>
  <si>
    <t>Increase in extreme weather</t>
  </si>
  <si>
    <t>2/03/2023 17:58:01</t>
  </si>
  <si>
    <t>Too much industrial activity</t>
  </si>
  <si>
    <t>Promulgate more administrative measures to protect the environment</t>
  </si>
  <si>
    <t>Live as low carbon as possible</t>
  </si>
  <si>
    <t>2/03/2023 17:02:18</t>
  </si>
  <si>
    <t>Solar panels on public housing properties</t>
  </si>
  <si>
    <t>2/03/2023 17:02:23</t>
  </si>
  <si>
    <t>Reusability recycling repair</t>
  </si>
  <si>
    <t>2/03/2023 17:11:49</t>
  </si>
  <si>
    <t>2/03/2023 17:06:49</t>
  </si>
  <si>
    <t>as I live in a retirement village if the council put in solar panels for me I would be happy to pay for them but it is too hard for me to do at 87</t>
  </si>
  <si>
    <t>help older people to do these things as they cannot do them on their own</t>
  </si>
  <si>
    <t>Nothing concentrate on council matters only</t>
  </si>
  <si>
    <t>3/03/2023 02:57:01</t>
  </si>
  <si>
    <t>2/03/2023 17:04:12</t>
  </si>
  <si>
    <t>I don't care as long as it doesn't cost me anything.</t>
  </si>
  <si>
    <t>Use nuclear power</t>
  </si>
  <si>
    <t>2/03/2023 17:20:36</t>
  </si>
  <si>
    <t>Global warming has gotten worse, and natural disasters are occurring more frequently. Causing us a lot of damage</t>
  </si>
  <si>
    <t>More frequent promotion of the disadvantages of seasonal changes and increased subsidies for</t>
  </si>
  <si>
    <t>Customise more sustainable development plans and implement them. Reward companies and individuals who perform well.</t>
  </si>
  <si>
    <t>2/03/2023 18:22:04</t>
  </si>
  <si>
    <t>nothing comes to mind - I rent</t>
  </si>
  <si>
    <t>2/03/2023 17:40:59</t>
  </si>
  <si>
    <t>Listen to what people wan't</t>
  </si>
  <si>
    <t>2/03/2023 17:19:57</t>
  </si>
  <si>
    <t>Because of pandemic &amp; war</t>
  </si>
  <si>
    <t>2/03/2023 17:39:01</t>
  </si>
  <si>
    <t>The way earthquakes, floods, fires and heavy rain are becoming more frequent</t>
  </si>
  <si>
    <t>provide land for wind farms</t>
  </si>
  <si>
    <t>provide more assistance to make homes more sustainable</t>
  </si>
  <si>
    <t>2/03/2023 17:11:26</t>
  </si>
  <si>
    <t>Weather patterns are changing rapidly.</t>
  </si>
  <si>
    <t>Encourage tree planting and home gardens.</t>
  </si>
  <si>
    <t>2/03/2023 17:38:47</t>
  </si>
  <si>
    <t>Crime</t>
  </si>
  <si>
    <t>They cant do the local stuff .
They need to get that sorted ,before they  take on anything else .rate payers cant afford any increases in payments and thats what would happen for climate changes in local areas.</t>
  </si>
  <si>
    <t>2/03/2023 17:43:27</t>
  </si>
  <si>
    <t>Over the last 130 years, global temperatures have risen by about 0.85°C, mainly caused by an increase in greenhouse gases. In the last 25 years, the rate of warming has accelerated.</t>
  </si>
  <si>
    <t>Limit the use of fossil fuels such as oil, coal and natural gas and switch to cleaner renewable energy sources.</t>
  </si>
  <si>
    <t>Minimising pollution emissions from "production and consumption".</t>
  </si>
  <si>
    <t>2/03/2023 19:50:03</t>
  </si>
  <si>
    <t>2/03/2023 17:38:59</t>
  </si>
  <si>
    <t>The increasingly serious climate change has threatened the survival of mankind.</t>
  </si>
  <si>
    <t>Financial support</t>
  </si>
  <si>
    <t>2/03/2023 17:31:18</t>
  </si>
  <si>
    <t>From seeing how the weather is changing around the world</t>
  </si>
  <si>
    <t>I think any such activities are well beyond the capabilities of my local government</t>
  </si>
  <si>
    <t>Nothing is sustainable in a world of finite size, finite resources, and an ever increasing population.  So the state government could start by supporting NPG.  Fat chance of that happening !</t>
  </si>
  <si>
    <t>2/03/2023 17:52:24</t>
  </si>
  <si>
    <t>I think the climate problem have increased because of overseas countries are not treating the problem with enough  seriousness</t>
  </si>
  <si>
    <t>Turn off lights when leaving the room or when there is Nobody in the room .</t>
  </si>
  <si>
    <t>Become more of a saver  of  water , electricity . Use of motor car less often and try to walk more often rather using the motor car less often</t>
  </si>
  <si>
    <t>2/03/2023 17:13:40</t>
  </si>
  <si>
    <t>l have no idea</t>
  </si>
  <si>
    <t>2/03/2023 18:06:03</t>
  </si>
  <si>
    <t>The imbalance between man and nature</t>
  </si>
  <si>
    <t>Financial subsidies will be issued to increase environmental protection efforts and the frequency of new energy use</t>
  </si>
  <si>
    <t>2/03/2023 17:22:14</t>
  </si>
  <si>
    <t>Nothing.  Just adapting to life every day.</t>
  </si>
  <si>
    <t>2/03/2023 17:11:02</t>
  </si>
  <si>
    <t>i think the government should people incentives to reduce plastic and whatnot</t>
  </si>
  <si>
    <t>use less electricity and plastic in my every day life</t>
  </si>
  <si>
    <t>2/03/2023 17:28:33</t>
  </si>
  <si>
    <t>Reduce the carbon emissions</t>
  </si>
  <si>
    <t>2/03/2023 17:16:39</t>
  </si>
  <si>
    <t>We thought we could relax, having a Labor Govt/ Turns out, we're not and just getting a lot of lip service</t>
  </si>
  <si>
    <t>Make it illegal NOT to have these things in rented homes</t>
  </si>
  <si>
    <t>Make sure rented homes are sustainable</t>
  </si>
  <si>
    <t>2/03/2023 22:33:44</t>
  </si>
  <si>
    <t>Global warming causing bad whether</t>
  </si>
  <si>
    <t>Spread awareness of new things</t>
  </si>
  <si>
    <t>Subsidy for cliemate friendly</t>
  </si>
  <si>
    <t>2/03/2023 17:23:46</t>
  </si>
  <si>
    <t>Nothing because they wouldn't know what to do plus we would be charged.</t>
  </si>
  <si>
    <t>2/03/2023 18:42:35</t>
  </si>
  <si>
    <t>2/03/2023 18:47:27</t>
  </si>
  <si>
    <t>I believe what the scientists have been saying for years is actually happening with increase of crazy weather and destructive weather events</t>
  </si>
  <si>
    <t>Increase possibility of solar panels and wind turbines in our local area. also more charging points for electric cars.</t>
  </si>
  <si>
    <t>Have more educational gatherings and events to educate population. A little goes a long way. We all can do better.</t>
  </si>
  <si>
    <t>2/03/2023 17:32:36</t>
  </si>
  <si>
    <t>Ensure that new houses are oriented to maximize their energy efficiency</t>
  </si>
  <si>
    <t>Items are recycled to make other goods rather than sent to the tip.</t>
  </si>
  <si>
    <t>2/03/2023 17:33:35</t>
  </si>
  <si>
    <t>Not enough is being done to combat climate change</t>
  </si>
  <si>
    <t>Stop all plastic packaging, seperate waste more effectively, make solar batteries cheaper</t>
  </si>
  <si>
    <t>Reusing resources</t>
  </si>
  <si>
    <t>2/03/2023 17:33:09</t>
  </si>
  <si>
    <t>put solar storage batteries onpoles in the streets for cloudy days</t>
  </si>
  <si>
    <t>we have solar. check there is no still water.</t>
  </si>
  <si>
    <t>2/03/2023 17:27:05</t>
  </si>
  <si>
    <t>2/03/2023 17:45:03</t>
  </si>
  <si>
    <t>plant more trees. Have less government cars. Have more public transport and rail sysytem</t>
  </si>
  <si>
    <t>not going to Asian countries, planting more plants</t>
  </si>
  <si>
    <t>2/03/2023 17:32:48</t>
  </si>
  <si>
    <t>Recycling is important but not the use of coal or nuclear energy. Solar and end power is not enough to sustain our electricity</t>
  </si>
  <si>
    <t>Put up their hand yto have nuclear power,</t>
  </si>
  <si>
    <t>Put up their hand to have nuclear power.</t>
  </si>
  <si>
    <t>2/03/2023 17:33:27</t>
  </si>
  <si>
    <t>Nothing. I don’t believe in it</t>
  </si>
  <si>
    <t>2/03/2023 17:38:46</t>
  </si>
  <si>
    <t>too many disasters happening all over the world</t>
  </si>
  <si>
    <t>bigger rebates for replacing gas ducted heating</t>
  </si>
  <si>
    <t>recycling items,sell second hand clothes,buy second hand clothes</t>
  </si>
  <si>
    <t>2/03/2023 17:36:24</t>
  </si>
  <si>
    <t>We can see with weather patterns they way they are these days</t>
  </si>
  <si>
    <t>Help to reduce prices</t>
  </si>
  <si>
    <t>2/03/2023 17:45:39</t>
  </si>
  <si>
    <t>I was always concerned but all the floods &amp; bushfires have become much more damaging</t>
  </si>
  <si>
    <t>they are already acting &amp; preparing</t>
  </si>
  <si>
    <t>none @ the moment as I dealing with cancer</t>
  </si>
  <si>
    <t>2/03/2023 17:42:27</t>
  </si>
  <si>
    <t>I am not sure what extent the local government will be involved. They have trouble organising everyday things such as keeping the grass cut, picking up dumped rubbish, enforcing local laws on property maintenance.</t>
  </si>
  <si>
    <t>I am not really taking any action</t>
  </si>
  <si>
    <t>2/03/2023 17:35:31</t>
  </si>
  <si>
    <t>i am so unsure but the prices have to stop going up</t>
  </si>
  <si>
    <t>start investing in things that are cheaper as well as sustainable</t>
  </si>
  <si>
    <t>2/03/2023 18:51:15</t>
  </si>
  <si>
    <t>Using less gas</t>
  </si>
  <si>
    <t>6/03/2023 18:58:54</t>
  </si>
  <si>
    <t>2/03/2023 21:04:30</t>
  </si>
  <si>
    <t>would do what is required at that time</t>
  </si>
  <si>
    <t>2/03/2023 18:05:18</t>
  </si>
  <si>
    <t>Becoming more educated about the issue. Labor government's insistence on funding new coal &amp; gas projects</t>
  </si>
  <si>
    <t>Make all council buildings &amp; operations carbon neutral; plant more fast growing indigenous shade trees; regenerate vacant land around railway sidings, highways etc with indigenous plants &amp; trees; make water tanks &amp; solar panels mandatory on all new developments &amp; renovations; create more community gardens &amp; promote &amp; educate locals to use them; change all fossil fuel vehicles to electric; introduce heavy penalties for polluting industry &amp; businesses; actively educate locals about energy saving measures; introduce bonuses or discounts on rates for carbon neutral houses; introduce by annual competitions for most eco friendly suburbs, businsses &amp; houses</t>
  </si>
  <si>
    <t>Same as local council answer</t>
  </si>
  <si>
    <t>2/03/2023 18:34:04</t>
  </si>
  <si>
    <t>have seen the destructive force of climate change all around the world</t>
  </si>
  <si>
    <t>local solar storage batteries</t>
  </si>
  <si>
    <t>help subsidize solar batteries</t>
  </si>
  <si>
    <t>2/03/2023 18:26:16</t>
  </si>
  <si>
    <t>Yes, reduce the amount of housing density, preservation of treed and grassed areas on both public and private land, stop property over-development.</t>
  </si>
  <si>
    <t>2/03/2023 20:46:07</t>
  </si>
  <si>
    <t>Solar panel after they are installed. People should not have to pay any money to the government. We should be allowed to use them in our home without any extra cost.</t>
  </si>
  <si>
    <t>2/03/2023 17:41:02</t>
  </si>
  <si>
    <t>Have heard more about it and noticed varying weather phenomena</t>
  </si>
  <si>
    <t>Im not really sure, maybe more renewable energy</t>
  </si>
  <si>
    <t>2/03/2023 17:44:44</t>
  </si>
  <si>
    <t>2/03/2023 17:46:46</t>
  </si>
  <si>
    <t>provide more information</t>
  </si>
  <si>
    <t>2/03/2023 21:48:03</t>
  </si>
  <si>
    <t>it is need urgent action</t>
  </si>
  <si>
    <t>be more sustainable</t>
  </si>
  <si>
    <t>be more aline with world</t>
  </si>
  <si>
    <t>2/03/2023 18:37:59</t>
  </si>
  <si>
    <t>Better recycling programs</t>
  </si>
  <si>
    <t>2/03/2023 17:57:34</t>
  </si>
  <si>
    <t>Do whatever is necessary</t>
  </si>
  <si>
    <t>2/03/2023 17:50:58</t>
  </si>
  <si>
    <t>Because I do not think industry and government's are serious about Climate Change</t>
  </si>
  <si>
    <t>Plant many many more trees</t>
  </si>
  <si>
    <t>Nothing that I can readily think of</t>
  </si>
  <si>
    <t>2/03/2023 18:02:12</t>
  </si>
  <si>
    <t>Can’t think of anything specific at the local level</t>
  </si>
  <si>
    <t>2/03/2023 17:53:02</t>
  </si>
  <si>
    <t>If we don't do something about Climate Change we are all going to have nothing</t>
  </si>
  <si>
    <t>Pledge to stop buildings being built</t>
  </si>
  <si>
    <t>3/03/2023 02:56:20</t>
  </si>
  <si>
    <t>The attention of a friend</t>
  </si>
  <si>
    <t>For example, free medical checkups are subsidized</t>
  </si>
  <si>
    <t>subsidy</t>
  </si>
  <si>
    <t>2/03/2023 18:04:55</t>
  </si>
  <si>
    <t>2/03/2023 18:06:19</t>
  </si>
  <si>
    <t>2/03/2023 18:23:56</t>
  </si>
  <si>
    <t>I hope financial support can be provided</t>
  </si>
  <si>
    <t>Hope to give financial support</t>
  </si>
  <si>
    <t>9/03/2023 04:18:56</t>
  </si>
  <si>
    <t>2/03/2023 18:16:45</t>
  </si>
  <si>
    <t>It is due to the accumulation of the greenhouse effect, which leads to an imbalance between the energy absorbed and emitted by the geothermal system, and the energy keeps accumulating in the geothermal system, thus leading to an increase in temperature and causing global warming.</t>
  </si>
  <si>
    <t>Separate garbage, appear green.</t>
  </si>
  <si>
    <t>2/03/2023 18:06:00</t>
  </si>
  <si>
    <t>Nothing yet.</t>
  </si>
  <si>
    <t>2/03/2023 18:36:42</t>
  </si>
  <si>
    <t>Make certain program really easy to take up - like the LED light bulb replacement one was extremely easy. Other things like electrifying my house feel really hard, because I'm not very technical and don't understand the requirements</t>
  </si>
  <si>
    <t>Not creating excess waste, and utilising only the resources currently existing within the economy, so no additional inputs or outputs</t>
  </si>
  <si>
    <t>2/03/2023 18:08:34</t>
  </si>
  <si>
    <t>FLOODING FIRES EARTHQUAKES</t>
  </si>
  <si>
    <t>2/03/2023 18:42:33</t>
  </si>
  <si>
    <t>It causes damage world wide</t>
  </si>
  <si>
    <t>incentives for those addressing energy efficient  to receive incentives</t>
  </si>
  <si>
    <t>2/03/2023 18:52:19</t>
  </si>
  <si>
    <t>Pay for the things we need to make our houses more energy effecient</t>
  </si>
  <si>
    <t>pay for whatever we need</t>
  </si>
  <si>
    <t>2/03/2023 18:06:29</t>
  </si>
  <si>
    <t>Just more of an awareness of its effects</t>
  </si>
  <si>
    <t>Bring back the soft plastics recycling scheme</t>
  </si>
  <si>
    <t>2/03/2023 18:23:13</t>
  </si>
  <si>
    <t>nothing - they are useless and should not exist</t>
  </si>
  <si>
    <t>2/03/2023 19:20:26</t>
  </si>
  <si>
    <t>Subsided</t>
  </si>
  <si>
    <t>Insulation. Invest in my house</t>
  </si>
  <si>
    <t>2/03/2023 18:31:59</t>
  </si>
  <si>
    <t>Global warming leads to the destruction of ecological chain, indirectly affecting people's lives.</t>
  </si>
  <si>
    <t>I hope some measures can be taken to raise people's awareness of environmental protection.</t>
  </si>
  <si>
    <t>We can promulgates some laws to protect the environment, and at the same time we should increase the publicity.</t>
  </si>
  <si>
    <t>2/03/2023 18:31:02</t>
  </si>
  <si>
    <t>2/03/2023 18:33:20</t>
  </si>
  <si>
    <t>Climate change has been happening for millions of years</t>
  </si>
  <si>
    <t>Improve recycling options</t>
  </si>
  <si>
    <t>Get rid of Dictator Dan</t>
  </si>
  <si>
    <t>2/03/2023 18:15:59</t>
  </si>
  <si>
    <t>By using good technology</t>
  </si>
  <si>
    <t>Great for you and your friends v and the kitchen</t>
  </si>
  <si>
    <t>2/03/2023 19:33:38</t>
  </si>
  <si>
    <t>Floods are hurting people the country is burning!</t>
  </si>
  <si>
    <t>Too many people don't help with climate change!</t>
  </si>
  <si>
    <t>2/03/2023 19:01:11</t>
  </si>
  <si>
    <t>Industrial pollution</t>
  </si>
  <si>
    <t>Control the discharge of pollutants</t>
  </si>
  <si>
    <t>We can control the emission of polluting gases</t>
  </si>
  <si>
    <t>2/03/2023 18:25:29</t>
  </si>
  <si>
    <t>Hearing more about our climate changing through media including documentaries</t>
  </si>
  <si>
    <t>Invest in community projects for example educating local communities about climate change and reducing the impacts</t>
  </si>
  <si>
    <t>2/03/2023 19:26:09</t>
  </si>
  <si>
    <t>Floods, fires, earthquakes</t>
  </si>
  <si>
    <t>Incorrect recycling facilities getting away with not doing what they say they are. Landfill</t>
  </si>
  <si>
    <t>Continue bushfire cut backs.</t>
  </si>
  <si>
    <t>2/03/2023 18:36:22</t>
  </si>
  <si>
    <t>Weather changes.</t>
  </si>
  <si>
    <t>not sure.</t>
  </si>
  <si>
    <t>2/03/2023 19:13:29</t>
  </si>
  <si>
    <t>Call on everyone to protect the environment</t>
  </si>
  <si>
    <t>Do public welfare</t>
  </si>
  <si>
    <t>2/03/2023 18:40:26</t>
  </si>
  <si>
    <t>No change of attitude.. climate change is concerning</t>
  </si>
  <si>
    <t>2/03/2023 18:30:48</t>
  </si>
  <si>
    <t>2/03/2023 18:48:10</t>
  </si>
  <si>
    <t>This question assumes that climate change is a thing.
Isn't the purpose of a survey to get an unbiased opinion? By loading the questions you will get to the answers that you want, not how the public feels. I guess that makes this whole survey null and void doesn't it?</t>
  </si>
  <si>
    <t>planning to move overseas to get away from this madness</t>
  </si>
  <si>
    <t>2/03/2023 18:43:08</t>
  </si>
  <si>
    <t>Seeing the environmental impacts (floods, storms etc)</t>
  </si>
  <si>
    <t>Planning permit requirements for solar, water tanks and household grey water systems. Govt subsidies to retrofit homes with these, neighbourhood batteries etc</t>
  </si>
  <si>
    <t>Recycling everything we can, walking to work as much as possible, rainwater tank and solar panels on new property, additional insulation</t>
  </si>
  <si>
    <t>2/03/2023 20:12:19</t>
  </si>
  <si>
    <t>there have been lots more natural disasters lately and it's happening everywhere in the world every day</t>
  </si>
  <si>
    <t>i'm not sure</t>
  </si>
  <si>
    <t>2/03/2023 19:13:33</t>
  </si>
  <si>
    <t>No change at all, climate change? It's called weather, it's become an industry , example: so called well paid academic Professor Flannery said it would never rain again, hasn't stopped since, the main dam in Sydney has overflowed twice, it's a con job, there has been 5 Ice ages, the most recent 30,000 years ago.</t>
  </si>
  <si>
    <t>Fix the pot holes in the local roads &amp; stop wasting ratepayers money on useless road dividers</t>
  </si>
  <si>
    <t>2/03/2023 21:44:58</t>
  </si>
  <si>
    <t>2/03/2023 18:39:33</t>
  </si>
  <si>
    <t>Change in weather patterns.</t>
  </si>
  <si>
    <t>2/03/2023 18:54:43</t>
  </si>
  <si>
    <t>I think the main reason is the arrival of the industrial age, the massive ecological destruction, and the various climate-affecting gases produced.</t>
  </si>
  <si>
    <t>I hope that government departments will provide enough funding and equipment to reduce the impact of climate change on communities.</t>
  </si>
  <si>
    <t>2/03/2023 19:24:12</t>
  </si>
  <si>
    <t>Cooperate with environmental protection efforts as much as possible</t>
  </si>
  <si>
    <t>People's interview</t>
  </si>
  <si>
    <t>Fundamentally change the energy mix</t>
  </si>
  <si>
    <t>2/03/2023 18:54:18</t>
  </si>
  <si>
    <t>Address beach erosion.</t>
  </si>
  <si>
    <t>2/03/2023 19:09:30</t>
  </si>
  <si>
    <t>what will the world look like for children in the furture</t>
  </si>
  <si>
    <t>act faster</t>
  </si>
  <si>
    <t>montor health and any changes</t>
  </si>
  <si>
    <t>2/03/2023 18:56:53</t>
  </si>
  <si>
    <t>Energy efficiency requirements for all new homes and rentals plus rebates for existing homes to meet these. Plus these need to apply to apartment building with a requirement to support electric vehicle infrastructure and these initiatives</t>
  </si>
  <si>
    <t>That products in one supply chain become inputs to another. Things get recycled and the materials from this get used instead of virgin materials</t>
  </si>
  <si>
    <t>2/03/2023 18:58:26</t>
  </si>
  <si>
    <t>Rebates for solar power. Duscoubts to change from fascto electeicity</t>
  </si>
  <si>
    <t>Free chageover to solar panrls</t>
  </si>
  <si>
    <t>2/03/2023 19:45:21</t>
  </si>
  <si>
    <t>Have recharge stations in town for cars, have a recycle station for bottles and cans.</t>
  </si>
  <si>
    <t>2/03/2023 19:06:44</t>
  </si>
  <si>
    <t>I have watched the damage done by climate change</t>
  </si>
  <si>
    <t>Give us a free upgrade plan</t>
  </si>
  <si>
    <t>Partitioning of windows and doors Double glazing sealing</t>
  </si>
  <si>
    <t>2/03/2023 19:04:51</t>
  </si>
  <si>
    <t>Increasing evidence of current changes e.g. Anctartic ice shelf, flooding</t>
  </si>
  <si>
    <t>Install community battery storage. Incentivize energy efficient appliances/methods. Plant more trees. Require landlords to equip their residential lettings with green energy options and insulation.</t>
  </si>
  <si>
    <t>regeneration, repairable devices/appliances, second hand markets, use of all manufactured components then recycling</t>
  </si>
  <si>
    <t>2/03/2023 19:46:47</t>
  </si>
  <si>
    <t>Make recycling easier, more accessible and affordable. We have items that we would like to dispose of or recycle but don't know where we can take them and some that are too expensive to take to a refuse station.</t>
  </si>
  <si>
    <t>2/03/2023 20:40:37</t>
  </si>
  <si>
    <t>Reduce rates for energy efficient homes.</t>
  </si>
  <si>
    <t>2/03/2023 19:11:43</t>
  </si>
  <si>
    <t>I don't know what local government can do, I don't have enough knowledge</t>
  </si>
  <si>
    <t>2/03/2023 19:17:35</t>
  </si>
  <si>
    <t>Send out more literature on how we can become more energy efficient in our area. The level of efficiency of household products should always be available. A rating in each item of energy efficiency</t>
  </si>
  <si>
    <t>Present all residents with a booklet with all related material to achieve this goal. Gove rewards to those doing a very good job in sustainable living</t>
  </si>
  <si>
    <t>2/03/2023 20:10:33</t>
  </si>
  <si>
    <t>Stop wasting money on sculptures, road art etc and invest  in community gardens, better rubbish removal options</t>
  </si>
  <si>
    <t>Stop wasting money on crap we don't need.</t>
  </si>
  <si>
    <t>2/03/2023 20:57:25</t>
  </si>
  <si>
    <t>It has affected me all around and some changes have occurred.</t>
  </si>
  <si>
    <t>Professional advice and action on sustainable living attitudes and behaviors.</t>
  </si>
  <si>
    <t>Reduce home energy consumption</t>
  </si>
  <si>
    <t>2/03/2023 19:11:36</t>
  </si>
  <si>
    <t>More aware</t>
  </si>
  <si>
    <t>Always recycle to make new goods</t>
  </si>
  <si>
    <t>2/03/2023 19:10:09</t>
  </si>
  <si>
    <t>Make recycling easier</t>
  </si>
  <si>
    <t>2/03/2023 19:16:29</t>
  </si>
  <si>
    <t>Global disasters</t>
  </si>
  <si>
    <t>5/03/2023 18:28:49</t>
  </si>
  <si>
    <t>Pollution</t>
  </si>
  <si>
    <t>2/03/2023 19:20:37</t>
  </si>
  <si>
    <t>CBA has made a commitment to reduce our carbon footprint and to take an active role in leading the transition to a low carbon economy. We have implemented a range of initiatives to help achieve this, including transitioning to renewable energy sources, investing in green infrastructure, and supporting our customers to make sustainable choices. We recognise the importance of the role business has to play in addressing climate change and have committed to doing our part.</t>
  </si>
  <si>
    <t>None.</t>
  </si>
  <si>
    <t>The circular economy is an economic system in which resources are used as efficiently as possible, with the aim of creating a closed-loop system in which waste is minimised and resources are reused and recycled. It focuses on reducing waste and maximising the use of resources, enabling businesses to create more value and reduce their environmental impact. It also encourages the use of sustainable materials, the development of renewable energy sources, and the adoption of new technologies to drive innovation and create a more sustainable future.</t>
  </si>
  <si>
    <t>2/03/2023 19:23:18</t>
  </si>
  <si>
    <t>Nature strip trees</t>
  </si>
  <si>
    <t>2/03/2023 19:37:19</t>
  </si>
  <si>
    <t>More support to encourage buying solar batteries</t>
  </si>
  <si>
    <t>2/03/2023 19:31:40</t>
  </si>
  <si>
    <t>Sadly im more concerned with cost of luving</t>
  </si>
  <si>
    <t>Local government do nothing towards sustainability</t>
  </si>
  <si>
    <t>2/03/2023 19:49:47</t>
  </si>
  <si>
    <t>High emission of polluting gases</t>
  </si>
  <si>
    <t>I wish the government would pay more attention to climate change.</t>
  </si>
  <si>
    <t>Try to use public transportation and use clean energy.</t>
  </si>
  <si>
    <t>2/03/2023 19:39:37</t>
  </si>
  <si>
    <t>I saw the dangers of climate change</t>
  </si>
  <si>
    <t>Free tools for us Protection solutions</t>
  </si>
  <si>
    <t>2/03/2023 19:33:42</t>
  </si>
  <si>
    <t>Nothing that will cost me extra money</t>
  </si>
  <si>
    <t>Nothing that will cost me more money</t>
  </si>
  <si>
    <t>2/03/2023 19:58:25</t>
  </si>
  <si>
    <t>Mainly because there is a lot of damage to the forest environment</t>
  </si>
  <si>
    <t>I hope that the government will take timely measures to repair the damaged ecological environment.</t>
  </si>
  <si>
    <t>2/03/2023 19:35:10</t>
  </si>
  <si>
    <t>Provide education and money to make a difference</t>
  </si>
  <si>
    <t>2/03/2023 19:37:52</t>
  </si>
  <si>
    <t>extreme events occurring more often around the world</t>
  </si>
  <si>
    <t>2/03/2023 19:36:14</t>
  </si>
  <si>
    <t>I believe it is the natural cycle of the earths climate changes and not man made</t>
  </si>
  <si>
    <t>Collect garbage more often and collect soft plastics for recycling</t>
  </si>
  <si>
    <t>None at all, the climate will keep changing in natural cycles like it has for ever</t>
  </si>
  <si>
    <t>2/03/2023 19:33:12</t>
  </si>
  <si>
    <t>2/03/2023 19:40:43</t>
  </si>
  <si>
    <t>Don’t waste money on non-existent climate change.</t>
  </si>
  <si>
    <t>2/03/2023 19:39:50</t>
  </si>
  <si>
    <t>More panting trees &amp; introduce solar power</t>
  </si>
  <si>
    <t>2/03/2023 19:37:58</t>
  </si>
  <si>
    <t>remove the wall at flemington racecourse</t>
  </si>
  <si>
    <t>I think they have better things to focus on  right now</t>
  </si>
  <si>
    <t>2/03/2023 20:19:35</t>
  </si>
  <si>
    <t>load of rubbish</t>
  </si>
  <si>
    <t>2/03/2023 20:10:17</t>
  </si>
  <si>
    <t>Unsure.</t>
  </si>
  <si>
    <t>2/03/2023 19:42:44</t>
  </si>
  <si>
    <t>Health getting worst</t>
  </si>
  <si>
    <t>Appreciate</t>
  </si>
  <si>
    <t>6/03/2023 13:38:51</t>
  </si>
  <si>
    <t>I learned about the dangers of climate change from chatting with my friends.</t>
  </si>
  <si>
    <t>Provide professional methods and financial support.</t>
  </si>
  <si>
    <t>Travel as green as possible
Don't use plastic bags
Garbage sorting</t>
  </si>
  <si>
    <t>2/03/2023 20:08:34</t>
  </si>
  <si>
    <t>Understanding the dangers of climate change</t>
  </si>
  <si>
    <t>Promote and undertake actions conducive to reducing the harm caused by climate change.</t>
  </si>
  <si>
    <t>6/03/2023 13:07:18</t>
  </si>
  <si>
    <t>Plant trees. Battery charging for electric cars. Make sure council road vehicles are electric.</t>
  </si>
  <si>
    <t>More public awareness - like this survey has proven to be for me.</t>
  </si>
  <si>
    <t>2/03/2023 20:07:40</t>
  </si>
  <si>
    <t>I can see the effects it’s having on primary industry</t>
  </si>
  <si>
    <t>Be more proactive to help residents by providing ideas.</t>
  </si>
  <si>
    <t>I would like more information to come from them to advise the community on what they can do especially within their homes.</t>
  </si>
  <si>
    <t>2/03/2023 20:03:38</t>
  </si>
  <si>
    <t>I am 70 years old lived in 3 states
I have a seen it all before.  
Weather is not new</t>
  </si>
  <si>
    <t>I don’t believe we can stop the moon and the sun impact on weather.
I did study these things in school when it was still allowed</t>
  </si>
  <si>
    <t>I don’t believe in climate change</t>
  </si>
  <si>
    <t>2/03/2023 22:05:27</t>
  </si>
  <si>
    <t>Cheaper  mortgage</t>
  </si>
  <si>
    <t>Comes and goes around</t>
  </si>
  <si>
    <t>2/03/2023 20:15:48</t>
  </si>
  <si>
    <t>climate change is nature  and humans cannot do anything to change it</t>
  </si>
  <si>
    <t>council already doing everything it can</t>
  </si>
  <si>
    <t>not aware of any</t>
  </si>
  <si>
    <t>2/03/2023 20:22:15</t>
  </si>
  <si>
    <t>local government is useless so would not consider</t>
  </si>
  <si>
    <t>2/03/2023 20:15:29</t>
  </si>
  <si>
    <t>2/03/2023 20:05:19</t>
  </si>
  <si>
    <t>More recycled</t>
  </si>
  <si>
    <t>2/03/2023 20:13:21</t>
  </si>
  <si>
    <t>Give better encentivies for people to make dose cganges</t>
  </si>
  <si>
    <t>Offer better deals to make the switch to energy saving products</t>
  </si>
  <si>
    <t>2/03/2023 20:11:41</t>
  </si>
  <si>
    <t>Floods and other weather related problems in the past year reinforce how important it is that we do something now</t>
  </si>
  <si>
    <t>stop wasting money on unnecessary things and provide better housing</t>
  </si>
  <si>
    <t>Build sustainable rental accommodation for people who have lived here foir over 30 years</t>
  </si>
  <si>
    <t>2/03/2023 20:08:39</t>
  </si>
  <si>
    <t>2/03/2023 20:15:10</t>
  </si>
  <si>
    <t>The strange weather and weather related occurrences</t>
  </si>
  <si>
    <t>Stop the building of two storey houses and apartments</t>
  </si>
  <si>
    <t>7/03/2023 15:40:48</t>
  </si>
  <si>
    <t>The destruction of various forest resources and the discharge of harmful gases.</t>
  </si>
  <si>
    <t>The government should strengthen the observation of global warming, detect the signs of climate change in time, and adopt effective countermeasures.</t>
  </si>
  <si>
    <t>2/03/2023 20:30:13</t>
  </si>
  <si>
    <t>3/03/2023 18:58:43</t>
  </si>
  <si>
    <t>have more important things to worry about</t>
  </si>
  <si>
    <t>not really sure. Still figuring it out</t>
  </si>
  <si>
    <t>2/03/2023 20:35:54</t>
  </si>
  <si>
    <t>The world is beginning to pay attention to climate change</t>
  </si>
  <si>
    <t>All parties support various actions to reduce the harm of climate change.</t>
  </si>
  <si>
    <t>Support, publicity and subsidies</t>
  </si>
  <si>
    <t>3/03/2023 17:57:58</t>
  </si>
  <si>
    <t>The main reason is climate change caused by human activities</t>
  </si>
  <si>
    <t>I hope the government can encourage and support environmental protection, introduce relevant laws and regulations, and reward behaviors that are conducive to environmental protection.</t>
  </si>
  <si>
    <t>I hope the state government can actively protect the environment and encourage the development of sustainable industries.</t>
  </si>
  <si>
    <t>2/03/2023 20:53:15</t>
  </si>
  <si>
    <t>l'm unsure of what to do</t>
  </si>
  <si>
    <t>l'm not sure of what</t>
  </si>
  <si>
    <t>2/03/2023 20:49:19</t>
  </si>
  <si>
    <t>Worried that so many climate change deniers want more coal mines, fracking and other things that add to climate change.</t>
  </si>
  <si>
    <t>Don't really know. How about stopping approving all the new building permits? The more homes means more traffic and therefore more air pollution which affects climate change.</t>
  </si>
  <si>
    <t>2/03/2023 20:47:16</t>
  </si>
  <si>
    <t>Have a climate sustainability strategy</t>
  </si>
  <si>
    <t>2/03/2023 21:09:27</t>
  </si>
  <si>
    <t>Cover most if the cost of solar panels. If they weren’t so expensive I’m sure most houses would have them. The cost  of living is so high that the issue iof climate change would not be on people’s mind.</t>
  </si>
  <si>
    <t>2/03/2023 20:52:37</t>
  </si>
  <si>
    <t>Seeing the effects of it around the world.</t>
  </si>
  <si>
    <t>More special green waste collection.</t>
  </si>
  <si>
    <t>2/03/2023 21:01:18</t>
  </si>
  <si>
    <t>its natural to have climate changes, happened before and it will be happening for eve in the future. The scaring thing is that some people in power are using ''climate change'' to scare people and are profiteering from it!</t>
  </si>
  <si>
    <t>stop billing us for things they don't do</t>
  </si>
  <si>
    <t>2/03/2023 21:08:09</t>
  </si>
  <si>
    <t>Because of the threat that climate change poses to me</t>
  </si>
  <si>
    <t>2/03/2023 21:50:37</t>
  </si>
  <si>
    <t>offer incentive</t>
  </si>
  <si>
    <t>2/03/2023 21:13:00</t>
  </si>
  <si>
    <t>Have more green spaces instead crowding houses together which makes the area hotter.</t>
  </si>
  <si>
    <t>Have better public transport that actually works because waiting for 40 minutes for a train on the Werribee line is unspeakable so more people are driving into work where is if the public transport actually worked they would catch trains so therefore they would be more sustainable.</t>
  </si>
  <si>
    <t>2/03/2023 21:35:23</t>
  </si>
  <si>
    <t>More governments, companies and people in general are aware  of climate change these days</t>
  </si>
  <si>
    <t>Advertise, communicate &amp; reward everyone in the community</t>
  </si>
  <si>
    <t>2/03/2023 22:09:22</t>
  </si>
  <si>
    <t>Not sure. They seem fairly active in reducing climate change impact.</t>
  </si>
  <si>
    <t>Give financial assistance to change from gas appliances.</t>
  </si>
  <si>
    <t>2/03/2023 21:41:01</t>
  </si>
  <si>
    <t>Have a working plan in place before dismantling any systems that are currently used. Stop allowing housing density to increase without any infrastructure updates. Too many vehicles, more power needed for smaller areas.</t>
  </si>
  <si>
    <t>2/03/2023 21:25:15</t>
  </si>
  <si>
    <t>It is nice to do the right thing but not very practical - Australia can do the right thing but will have very little influence on climate change</t>
  </si>
  <si>
    <t>more storage facilities like batteries for power</t>
  </si>
  <si>
    <t>2/03/2023 22:06:42</t>
  </si>
  <si>
    <t>2/03/2023 21:44:55</t>
  </si>
  <si>
    <t>I see it changing and if it gets worse and our weather changes to colder or hotter I don’t think our homes, heating and air conditioners will cope.</t>
  </si>
  <si>
    <t>2/03/2023 22:09:12</t>
  </si>
  <si>
    <t>Attitudes to climate change depend on people's sense of belonging to the planet · Climate change beliefs more influenced by long-term temperature.</t>
  </si>
  <si>
    <t>A CAP will generally include policies in each of the identified topic areas intended to reduce emissions and promote sustainability — including, for example, incentivizing high-quality and energy-efficient buildings, planning for transit-centered and walkable communities, and adopting waste-reduction strategies.</t>
  </si>
  <si>
    <t>The impacts of climate change can worsen symptoms of many health conditions, such as heart disease, asthma and other lung conditions, and mental health.</t>
  </si>
  <si>
    <t>2/03/2023 21:47:10</t>
  </si>
  <si>
    <t>I think because of the pollution and using chemicals</t>
  </si>
  <si>
    <t>Using more natural ways rather than chemicals</t>
  </si>
  <si>
    <t>Staying away from everything artificial</t>
  </si>
  <si>
    <t>2/03/2023 21:56:57</t>
  </si>
  <si>
    <t>It’s normal weather cycles, maybe we should stop cutting down trees</t>
  </si>
  <si>
    <t>2/03/2023 22:08:38</t>
  </si>
  <si>
    <t>I HAVE NO IDEA REALLY WHAT THEY COULD DO.</t>
  </si>
  <si>
    <t>I AM TAKING NO ACTIONS.</t>
  </si>
  <si>
    <t>2/03/2023 23:34:44</t>
  </si>
  <si>
    <t>I feel reduce the carbon emissions and ensure that all is workable along the way</t>
  </si>
  <si>
    <t>I reduce some of the packaged foods that i buy that havea  decent amount of plastic in them. Recycle as much as possible.</t>
  </si>
  <si>
    <t>2/03/2023 22:31:03</t>
  </si>
  <si>
    <t>I have noticed trends in both weather (the temperatures have gotten hotter in my area) and also world events (wildfires, flooding, rising cost of goods from crop failures) to become more concerned about climate change.</t>
  </si>
  <si>
    <t>I’d like to see more community initiatives, especially as new developments in sustainability begin to appear.  This would help reshape consumer behaviour to live more sustainably as capable, such as conscious energy saving effort initiatives.</t>
  </si>
  <si>
    <t>Last time I looked it up, circular economy to me means a more sustainable way of responsible resource usage and sourcing, manufacturing and responsible consumption, while reducing the amount of needless and unnecessary waste from sourcing to end-of-life as possible. I somehow understood this term from the term “closed loop”.</t>
  </si>
  <si>
    <t>2/03/2023 22:25:26</t>
  </si>
  <si>
    <t>Prepare for climate change because we can’t do anything about it.  Stop with the thinking we can change anything.</t>
  </si>
  <si>
    <t>Nothing has changed, why do I need to prepare?</t>
  </si>
  <si>
    <t>2/03/2023 22:20:40</t>
  </si>
  <si>
    <t>No interest in the morning of school for a reference for me to spend time of year again and I am I ok to drop</t>
  </si>
  <si>
    <t>2/03/2023 22:35:27</t>
  </si>
  <si>
    <t>Greater education</t>
  </si>
  <si>
    <t>2/03/2023 22:21:05</t>
  </si>
  <si>
    <t>Staying at home with windows and doors closed at all times</t>
  </si>
  <si>
    <t>2/03/2023 22:35:41</t>
  </si>
  <si>
    <t>no action is being taken</t>
  </si>
  <si>
    <t>really not sure</t>
  </si>
  <si>
    <t>not sure what can be done</t>
  </si>
  <si>
    <t>2/03/2023 22:45:58</t>
  </si>
  <si>
    <t>I do not believe the mainstream narrative on climate change is scientifically backed</t>
  </si>
  <si>
    <t>I would like them to listen to Professor Ian Plimer who has written books on some of the errors in the mainstream narrative on climate change and carbon dioxide. He is a brilliant mind and I am quite cynical about the mainstream narrative. I believe there is a lot of error and the direction the government is taking is unwise. There is a great documentary about the cause of climate change and it is mainly caused by the activity of the sun - the ocean is the biggest emitter of carbon dioxide...</t>
  </si>
  <si>
    <t>They could provide organic seeds for people to grow their own vegetables as commercial growers use pesticides that can be toxic over time.</t>
  </si>
  <si>
    <t>2/03/2023 22:45:41</t>
  </si>
  <si>
    <t>Wind farms and free solar panels for companies and factories 90% of homes in my area have solar panels but I never see them in the industrial area</t>
  </si>
  <si>
    <t>2/03/2023 22:38:18</t>
  </si>
  <si>
    <t>2/03/2023 22:51:57</t>
  </si>
  <si>
    <t>Natural</t>
  </si>
  <si>
    <t>2/03/2023 23:17:13</t>
  </si>
  <si>
    <t>Lead by example</t>
  </si>
  <si>
    <t>3/03/2023 03:50:00</t>
  </si>
  <si>
    <t>I dont really care its not going to stop anything whats done is done cant fix it</t>
  </si>
  <si>
    <t>Nothing wake up to your self i dont care what happens happens</t>
  </si>
  <si>
    <t>2/03/2023 23:14:42</t>
  </si>
  <si>
    <t>It's all exacerated</t>
  </si>
  <si>
    <t>3/03/2023 09:13:13</t>
  </si>
  <si>
    <t>Upgrade streer water pipes 80 year old pipes have many leaks</t>
  </si>
  <si>
    <t>Use Gas and get rid of coal power</t>
  </si>
  <si>
    <t>2/03/2023 23:38:44</t>
  </si>
  <si>
    <t>Create more efficient products using less power and generate clean energy with better infrastructure</t>
  </si>
  <si>
    <t>More education and awareness about sustainability</t>
  </si>
  <si>
    <t>3/03/2023 00:08:56</t>
  </si>
  <si>
    <t>2/03/2023 23:31:18</t>
  </si>
  <si>
    <t>Recycle reward program, offer cheaper alternatives to plastics, energy etc</t>
  </si>
  <si>
    <t>8/03/2023 07:10:10</t>
  </si>
  <si>
    <t>If everyone does their bit to make a difference, it can help slow climate change down making a better future for future generations</t>
  </si>
  <si>
    <t>Educate the public more on what small changes they can make</t>
  </si>
  <si>
    <t>Recycling and reusing</t>
  </si>
  <si>
    <t>3/03/2023 00:05:42</t>
  </si>
  <si>
    <t>3/03/2023 18:24:44</t>
  </si>
  <si>
    <t>Recycling centre like nsw an Qld give people more of resin to recycle more.
A cash reward too</t>
  </si>
  <si>
    <t>3/03/2023 00:01:07</t>
  </si>
  <si>
    <t>Jo Biden's latest announcement to drill for oil in Alaska - can't remember the name of the project</t>
  </si>
  <si>
    <t>educate people. fines for incorrect recycling. plant trees. solar panels on council buildings.</t>
  </si>
  <si>
    <t>limited myself to one child</t>
  </si>
  <si>
    <t>3/03/2023 00:13:15</t>
  </si>
  <si>
    <t>Changes in the air can bring a lot of germs</t>
  </si>
  <si>
    <t>Limiting the use of plastic bags increases the efficiency of clean energy</t>
  </si>
  <si>
    <t>All can be recycled and thus become economically viable</t>
  </si>
  <si>
    <t>3/03/2023 17:21:45</t>
  </si>
  <si>
    <t>It’s not a change as such, just increasing awareness</t>
  </si>
  <si>
    <t>More accessiblity options for first home buyers of OLD homes</t>
  </si>
  <si>
    <t>3/03/2023 01:41:06</t>
  </si>
  <si>
    <t>3/03/2023 00:52:23</t>
  </si>
  <si>
    <t>There have been more abnormal weather events</t>
  </si>
  <si>
    <t>More solar panels on public buildings</t>
  </si>
  <si>
    <t>3/03/2023 01:56:46</t>
  </si>
  <si>
    <t>follow local govt initiaves</t>
  </si>
  <si>
    <t>3/03/2023 02:25:11</t>
  </si>
  <si>
    <t>My attitude hasn't changed at all I have always been concerned about it, but I can't change what is causing climate change.</t>
  </si>
  <si>
    <t>They really can't do anything about Mother Nature, she has a mind of her own. She will cause alot of damage that councils cannot plan for, they just have to be ready to help afterwards.</t>
  </si>
  <si>
    <t>3/03/2023 02:27:25</t>
  </si>
  <si>
    <t>more trees,  evergreens preferably</t>
  </si>
  <si>
    <t>3/03/2023 03:04:18</t>
  </si>
  <si>
    <t>increased incidences of extreme weather events</t>
  </si>
  <si>
    <t>more land management to minimise bush fire loads</t>
  </si>
  <si>
    <t>increase regional health services so we don't have to drive to Melbourne for certain treatments</t>
  </si>
  <si>
    <t>6/03/2023 22:39:14</t>
  </si>
  <si>
    <t>Conflicting information. The sea levels don't appear to have risen any. The temperatures vary less than 1c from 100 years ago and even longer.</t>
  </si>
  <si>
    <t>Why doesn't government housing have all the money saving bells and whistles it helps home owners to buy?</t>
  </si>
  <si>
    <t>Insist people get rid of grass. Plant food and grow without chemicals.</t>
  </si>
  <si>
    <t>3/03/2023 03:05:24</t>
  </si>
  <si>
    <t>I HAVE ALWAYS WORRIED ABOUT CLIMATE CHANGE. I BREAKS MY HEART TO SEE THE HUGE TREE BLOCKING MY SOLAR PANELS AND NOT BEEN ABLE TO REDUCE MY CARBON FOOT PRINT</t>
  </si>
  <si>
    <t>TRIM BACK TREES BLOCKING SUN TO MY SOLAR PANELS</t>
  </si>
  <si>
    <t>BE MORE PRO-ACTIVE IN THEIR PROMOTION OF SUSTAINABILITY</t>
  </si>
  <si>
    <t>3/03/2023 05:45:52</t>
  </si>
  <si>
    <t>Recycle buns around town</t>
  </si>
  <si>
    <t>3/03/2023 06:03:00</t>
  </si>
  <si>
    <t>3/03/2023 06:36:32</t>
  </si>
  <si>
    <t>3/03/2023 21:18:20</t>
  </si>
  <si>
    <t>Educate community</t>
  </si>
  <si>
    <t>3/03/2023 06:47:49</t>
  </si>
  <si>
    <t>doesn't exist</t>
  </si>
  <si>
    <t>3/03/2023 06:44:13</t>
  </si>
  <si>
    <t>Stop allowing developers pulling down homes and building flats reducing the trees and open spaces</t>
  </si>
  <si>
    <t>Using products that can be recycled</t>
  </si>
  <si>
    <t>3/03/2023 07:50:49</t>
  </si>
  <si>
    <t>There are many natural disasters and man-made disasters, and the weather is unpredictable</t>
  </si>
  <si>
    <t>3/03/2023 07:03:16</t>
  </si>
  <si>
    <t>3/03/2023 07:17:27</t>
  </si>
  <si>
    <t>3/03/2023 07:19:46</t>
  </si>
  <si>
    <t>More extreme weather events</t>
  </si>
  <si>
    <t>Provide better information and make options affordable</t>
  </si>
  <si>
    <t>3/03/2023 07:18:51</t>
  </si>
  <si>
    <t>They have lots of initiatives but none that will greatly impact climate change</t>
  </si>
  <si>
    <t>3/03/2023 07:27:24</t>
  </si>
  <si>
    <t>I believe the situation is getting significantly worse as time goes on.</t>
  </si>
  <si>
    <t>I'd like to see them add more renewable energy sources and reduce emissions in general</t>
  </si>
  <si>
    <t>4/03/2023 06:26:50</t>
  </si>
  <si>
    <t>3/03/2023 07:19:33</t>
  </si>
  <si>
    <t>Offer land for solar farms</t>
  </si>
  <si>
    <t>4/03/2023 01:53:17</t>
  </si>
  <si>
    <t>Literally anything &amp; eveything they possibly can</t>
  </si>
  <si>
    <t>3/03/2023 08:52:40</t>
  </si>
  <si>
    <t>Offer cheaper help</t>
  </si>
  <si>
    <t>3/03/2023 07:35:55</t>
  </si>
  <si>
    <t>educate the people</t>
  </si>
  <si>
    <t>stay healthy</t>
  </si>
  <si>
    <t>3/03/2023 07:53:33</t>
  </si>
  <si>
    <t>Fix the roads</t>
  </si>
  <si>
    <t>3/03/2023 07:53:54</t>
  </si>
  <si>
    <t>I honestly couldn't say. I'm not aware of what they are doing currently.</t>
  </si>
  <si>
    <t>3/03/2023 08:03:34</t>
  </si>
  <si>
    <t>Installation of batteries for communal use. Installation of chargers for electric cars</t>
  </si>
  <si>
    <t>3/03/2023 08:30:30</t>
  </si>
  <si>
    <t>It will affect our quality of life.</t>
  </si>
  <si>
    <t>Pull down the power stations, we get a lot of black soot from them on our washing, cars, and yard.</t>
  </si>
  <si>
    <t>3/03/2023 15:06:03</t>
  </si>
  <si>
    <t>Overall changes in seasons and the weather. Worse bush fires, floods and storms that will continue to get worse.</t>
  </si>
  <si>
    <t>Help with the costs of energy efficient home installments.</t>
  </si>
  <si>
    <t>Overall economy and the consumer notice.</t>
  </si>
  <si>
    <t>3/03/2023 08:59:01</t>
  </si>
  <si>
    <t>3/03/2023 09:07:52</t>
  </si>
  <si>
    <t>We are learning more of the damage that climate change has done and what it could do</t>
  </si>
  <si>
    <t>3/03/2023 11:46:36</t>
  </si>
  <si>
    <t>3/03/2023 09:14:19</t>
  </si>
  <si>
    <t>Big hoax</t>
  </si>
  <si>
    <t>Bring prices of energy and gas down</t>
  </si>
  <si>
    <t>Good thanks</t>
  </si>
  <si>
    <t>3/03/2023 09:30:34</t>
  </si>
  <si>
    <t>have workshops for people who are intersted in changing their ways of recyling, more information about how we can go about doing things to help the environment, even if its a small impace</t>
  </si>
  <si>
    <t>3/03/2023 09:38:08</t>
  </si>
  <si>
    <t>Live in a small Country Town so not alot of problems</t>
  </si>
  <si>
    <t>3/03/2023 09:42:31</t>
  </si>
  <si>
    <t>all the weather patterns that have changed (it seems) over the past year</t>
  </si>
  <si>
    <t>can &amp; bottle recycling where you get 10c return on each item, like in SA</t>
  </si>
  <si>
    <t>3/03/2023 09:51:12</t>
  </si>
  <si>
    <t>Changes in weather/climate conditions</t>
  </si>
  <si>
    <t>Act on green house emisions</t>
  </si>
  <si>
    <t>3/03/2023 09:52:33</t>
  </si>
  <si>
    <t>Because it is starting to make an impact</t>
  </si>
  <si>
    <t>More aid to help with getting homes sustainable- the cost of living is high right now so most of us wouldnt consider this and spending more money we dont have</t>
  </si>
  <si>
    <t>3/03/2023 10:05:30</t>
  </si>
  <si>
    <t>Worsening weather, hole in the ozone layer, floods etc</t>
  </si>
  <si>
    <t>Solar farms and or battery use</t>
  </si>
  <si>
    <t>3/03/2023 10:01:32</t>
  </si>
  <si>
    <t>Water pipes</t>
  </si>
  <si>
    <t>Just be aware</t>
  </si>
  <si>
    <t>3/03/2023 09:56:54</t>
  </si>
  <si>
    <t>Bin day weekly  for each bin</t>
  </si>
  <si>
    <t>3/03/2023 10:25:26</t>
  </si>
  <si>
    <t>Making it easier and affordable</t>
  </si>
  <si>
    <t>Eating less meat and growing my own vegetables</t>
  </si>
  <si>
    <t>3/03/2023 10:12:07</t>
  </si>
  <si>
    <t>sick of hearing about it</t>
  </si>
  <si>
    <t>3/03/2023 21:34:11</t>
  </si>
  <si>
    <t>To hear the voices of there people with there concerns and look at action plans</t>
  </si>
  <si>
    <t>Eating more home grown vegetables</t>
  </si>
  <si>
    <t>3/03/2023 10:42:12</t>
  </si>
  <si>
    <t>Lack of action by government and the cost of living making it harder for people to choose the more environmentally friendly choice of products because of cost.</t>
  </si>
  <si>
    <t>Provide more greenspaces and use products that are less flammable in the event of bushfires</t>
  </si>
  <si>
    <t>3/03/2023 10:14:22</t>
  </si>
  <si>
    <t>Nothing - waste of money</t>
  </si>
  <si>
    <t>5/03/2023 09:15:35</t>
  </si>
  <si>
    <t>3/03/2023 10:43:55</t>
  </si>
  <si>
    <t>The lack of action from local government. That it has still not been made a top priority and isn’t been taken seriously</t>
  </si>
  <si>
    <t>Giving those who are renting more of an opportunity to somehow switch to renewable energy sources, or provide more of an incentive for landlords to make these changes to their properties.</t>
  </si>
  <si>
    <t>Decrease cost of set up for living sustainably. Provide more incentives to live a more sustainable lifestyle.</t>
  </si>
  <si>
    <t>3/03/2023 10:32:38</t>
  </si>
  <si>
    <t>I am seeing natural disasters and lost of habitat of wildlife</t>
  </si>
  <si>
    <t>Add more bins for soft plastics, ban local supermarkets from selling soft plastics</t>
  </si>
  <si>
    <t>3/03/2023 10:45:24</t>
  </si>
  <si>
    <t>Everything's getting worse</t>
  </si>
  <si>
    <t>Give households advice and help on reducing it</t>
  </si>
  <si>
    <t>Home grown food</t>
  </si>
  <si>
    <t>3/03/2023 10:52:28</t>
  </si>
  <si>
    <t>3/03/2023 10:50:30</t>
  </si>
  <si>
    <t>3/03/2023 11:17:54</t>
  </si>
  <si>
    <t>Initiatives for adding solar energy and renewable energy</t>
  </si>
  <si>
    <t>More benefits for changing to solar.</t>
  </si>
  <si>
    <t>3/03/2023 11:06:56</t>
  </si>
  <si>
    <t>Seeing how drastic daily conditions have changed in comparison to this time last year</t>
  </si>
  <si>
    <t>turn to electrical use instead of gas - implement grants to home owner to purchase solar panels, induction ovens ect</t>
  </si>
  <si>
    <t>offer grants/rebates that are well advertised</t>
  </si>
  <si>
    <t>3/03/2023 11:03:58</t>
  </si>
  <si>
    <t>Clear long grass on roadsides and in parks.  Upgrade roads and build fire shelters</t>
  </si>
  <si>
    <t>Growing own fruit and vegetables</t>
  </si>
  <si>
    <t>3/03/2023 11:03:27</t>
  </si>
  <si>
    <t>Dont realy understand it</t>
  </si>
  <si>
    <t>Cheaper house costs plant fruit trees outside houses</t>
  </si>
  <si>
    <t>3/03/2023 11:32:07</t>
  </si>
  <si>
    <t>3/03/2023 11:48:55</t>
  </si>
  <si>
    <t>There is no proof of climate change, the temperatures are about the same as they were 50 years ago, the rainfall changes but only as much as it would normally do.  If the world is millions of years old, how do we know what is happening, WE DON'T.</t>
  </si>
  <si>
    <t>fix all the holes in the road where the last flood caused these, and all the other holes in the roads.</t>
  </si>
  <si>
    <t>I recycle all I can, throw out only things that need to be thrown out, and I try to clean all out all I can.</t>
  </si>
  <si>
    <t>3/03/2023 11:17:03</t>
  </si>
  <si>
    <t>anything they can do they should be doing already</t>
  </si>
  <si>
    <t>3/03/2023 11:33:39</t>
  </si>
  <si>
    <t>I was diagnosed with asthma and then I did research and came to know more about climate change.</t>
  </si>
  <si>
    <t>It is great if they can have a website where the common man can find reliable information and also, good if govt introduces a scheme so people can have more interest.</t>
  </si>
  <si>
    <t>3/03/2023 12:05:25</t>
  </si>
  <si>
    <t>Not enough is being done by gov. Business or the individual.  Too much plastic is being used. Too little to late.</t>
  </si>
  <si>
    <t>Advise residents on all thing to do with climate change. Plant more trees. Regulate population. Stop the spread of housing estates.</t>
  </si>
  <si>
    <t>3/03/2023 11:33:31</t>
  </si>
  <si>
    <t>get some councillors prepared to do what the ratepayers want and not just line their own pockets. Less people in the area means a cleaner more sustainable area</t>
  </si>
  <si>
    <t>3/03/2023 11:51:12</t>
  </si>
  <si>
    <t>Tip composting of garden waste. Make garden waste free to drop at the tip for composting.</t>
  </si>
  <si>
    <t>3/03/2023 12:32:54</t>
  </si>
  <si>
    <t>Better access to recyclable materials - building etc.</t>
  </si>
  <si>
    <t>3/03/2023 11:43:34</t>
  </si>
  <si>
    <t>Have been learning a lot about it while studying</t>
  </si>
  <si>
    <t>Offer grants</t>
  </si>
  <si>
    <t>As I have asthma I am always interested in reading articles on this</t>
  </si>
  <si>
    <t>3/03/2023 11:47:33</t>
  </si>
  <si>
    <t>Hurry up and introduce the glass recycling bin</t>
  </si>
  <si>
    <t>Increase the Feed in rate for solar.. They're dropping it below 5 cents in July 2023.</t>
  </si>
  <si>
    <t>3/03/2023 22:04:44</t>
  </si>
  <si>
    <t>Learning more about how scary an dangerous it is</t>
  </si>
  <si>
    <t>3/03/2023 12:03:28</t>
  </si>
  <si>
    <t>It’s just a natural thing that the earth is going through we weren’t here over a hundred years ago so who’s to say that’s what is happening isn’t just part of the cycle?</t>
  </si>
  <si>
    <t>3/03/2023 16:04:21</t>
  </si>
  <si>
    <t>Provide more trees in local council operated tourist parks &amp; caravan sites.</t>
  </si>
  <si>
    <t>3/03/2023 12:04:43</t>
  </si>
  <si>
    <t>Increased number of server weather events</t>
  </si>
  <si>
    <t>Sustainable options shouldn’t be options, it’s should be compulsory. Implement it now and the costs will reduce if they become more common</t>
  </si>
  <si>
    <t>Currently none</t>
  </si>
  <si>
    <t>3/03/2023 12:51:20</t>
  </si>
  <si>
    <t>Subsidy</t>
  </si>
  <si>
    <t>3/03/2023 12:36:20</t>
  </si>
  <si>
    <t>I am doing alot now</t>
  </si>
  <si>
    <t>3/03/2023 16:38:56</t>
  </si>
  <si>
    <t>3/03/2023 12:42:00</t>
  </si>
  <si>
    <t>Globally with weather fire, earthquakes,</t>
  </si>
  <si>
    <t>To do what it takes without in house arguing but come up with reasonable and afforable ideas that will work</t>
  </si>
  <si>
    <t>To implement there ideas without taking peoples farming properties to put up above ground power lines.</t>
  </si>
  <si>
    <t>3/03/2023 12:39:55</t>
  </si>
  <si>
    <t>Better resources for new builds</t>
  </si>
  <si>
    <t>3/03/2023 12:43:26</t>
  </si>
  <si>
    <t>Climate affects your mood and also bad climate affects your body and degrades your quality lifestyle.</t>
  </si>
  <si>
    <t>offer a wide variety of options with a cheaper price so that everyone will turn into energy-saving options.</t>
  </si>
  <si>
    <t>Any new action should start within then whatever the actions said by the government will be acceptable so I believe there should be mandatory actions to be taken by the government. so far I am not prepared for any climate change action in the future but on my part, I am trying to not affect much with my actions.</t>
  </si>
  <si>
    <t>3/03/2023 12:58:58</t>
  </si>
  <si>
    <t>I have always believed that weather events (mother nature) not climate change happen all the time. We will eventually transition to less polluting forms of energy production. There is no need to put people through all the scaremongering and high prices for pipe dream fantasies that have already wasted many billions of taxpayers' money on so called cheap energy projects that do not work</t>
  </si>
  <si>
    <t>they are already providing shower heads etc</t>
  </si>
  <si>
    <t>Put solar panels in public housing and make the homes more affordable and energy efficient</t>
  </si>
  <si>
    <t>3/03/2023 13:02:14</t>
  </si>
  <si>
    <t>10/03/2023 15:43:08</t>
  </si>
  <si>
    <t>Na.</t>
  </si>
  <si>
    <t>Limit use of power and gas and choose alternatives</t>
  </si>
  <si>
    <t>3/03/2023 13:26:28</t>
  </si>
  <si>
    <t>Rebates for buying energy efficient items.</t>
  </si>
  <si>
    <t>3/03/2023 13:05:34</t>
  </si>
  <si>
    <t>North Pole melting, seasons aren't accurate</t>
  </si>
  <si>
    <t>more affordable/ grants on sustainable energy</t>
  </si>
  <si>
    <t>3/03/2023 13:21:10</t>
  </si>
  <si>
    <t>More advertising and free
Education</t>
  </si>
  <si>
    <t>3/03/2023 13:24:23</t>
  </si>
  <si>
    <t>3/03/2023 13:30:26</t>
  </si>
  <si>
    <t>Provide organic waste collection</t>
  </si>
  <si>
    <t>Reducing waste where possible, being aware of what the household is consuming</t>
  </si>
  <si>
    <t>3/03/2023 13:25:04</t>
  </si>
  <si>
    <t>The willow project being announced</t>
  </si>
  <si>
    <t>Introduce more energy efficient plans</t>
  </si>
  <si>
    <t>Be more in tune with events, reduce the use of gas, moderate water usage and grow produce</t>
  </si>
  <si>
    <t>3/03/2023 13:28:52</t>
  </si>
  <si>
    <t>3/03/2023 13:37:19</t>
  </si>
  <si>
    <t>Plant fruit trees onnatute strips and free community gardens. Encourage people not to buy new and to bring contsiners/travel mugs from home for coffee abd take away food</t>
  </si>
  <si>
    <t>Plant free food gardens in community areas. Encourage people not to buy new. Put pressure on business who use as lot of plastic. Help people buy and keep their own homes. Reduce fear marketing and focus on positive change.</t>
  </si>
  <si>
    <t>3/03/2023 13:50:20</t>
  </si>
  <si>
    <t>because of the changes in our weather patterns, the seasons are remarkably different and the prevalence of natural disasters world wide cannot be ignored... also the growing change in habitats for natural animals is growing so much this is a problem with decreasing species especially as was noticeable in the bee populations</t>
  </si>
  <si>
    <t>I would like to see the introduction of windmills for the home the smaller ones that can be connected to your roof or even in the garden.... and gives a direct supply of energy via a battery to your home... this is happening in some countries with success overseas and I have not heard of it anywhere here
I would also like to see further substitutes for plastics and the industries that produce plastics be given the opportunity to create these substitutes.....</t>
  </si>
  <si>
    <t>changes in my buying habits, household energy usage, also how to create environments or habitats to encourage cleaner environmnents and habitats for certain species for the future ... I saw a farmer in the otways do this and even with a small plot a lot can be done</t>
  </si>
  <si>
    <t>3/03/2023 13:48:18</t>
  </si>
  <si>
    <t>Incestives and cost cuts to go greener and bring back proper recycling</t>
  </si>
  <si>
    <t>3/03/2023 14:48:17</t>
  </si>
  <si>
    <t>3/03/2023 14:04:31</t>
  </si>
  <si>
    <t>For all the talk about climate change government doesn't appear to actually be doing much and when you look at the number of natural disasters around the world it makes one wonder how many are the result of our treatment of our environment</t>
  </si>
  <si>
    <t>As my landlord I would like them to put solar panels on my roof and any other changes to make the property more eco friendly</t>
  </si>
  <si>
    <t>Both State and Federal Government could do more to stop the use of materials and systems that are causing problems e.g. use of plastic bags and packaging - energy sources - there are half hearted attemts by businesses to be seen to be doing this where government merely talks but doesn't act</t>
  </si>
  <si>
    <t>21/03/2023 09:37:15</t>
  </si>
  <si>
    <t>3/03/2023 14:01:29</t>
  </si>
  <si>
    <t>3/03/2023 14:54:30</t>
  </si>
  <si>
    <t>3/03/2023 14:07:18</t>
  </si>
  <si>
    <t>No more huge apartment blocks  MORE TREES and green spaces</t>
  </si>
  <si>
    <t>3/03/2023 14:09:15</t>
  </si>
  <si>
    <t>3/03/2023 15:18:11</t>
  </si>
  <si>
    <t>There's more Rain season</t>
  </si>
  <si>
    <t>Because I'm not an owner I will support the government to reduce</t>
  </si>
  <si>
    <t>Everything that I have found out through this survey</t>
  </si>
  <si>
    <t>3/03/2023 14:35:17</t>
  </si>
  <si>
    <t>Cloth nappy incentives and more solar abs batttery incentives</t>
  </si>
  <si>
    <t>3/03/2023 14:34:59</t>
  </si>
  <si>
    <t>I think just making people more aware of what they can do to help and having information easily accessible.</t>
  </si>
  <si>
    <t>3/03/2023 14:35:22</t>
  </si>
  <si>
    <t>Less rubbish on the ground</t>
  </si>
  <si>
    <t>Using less plastic, water and electricity</t>
  </si>
  <si>
    <t>3/03/2023 14:57:23</t>
  </si>
  <si>
    <t>Amend bin pickups - do green bin every week, and alternate between black and yellow. Then offer free mulch, compost to households and not just businesses or community groups</t>
  </si>
  <si>
    <t>3/03/2023 14:41:30</t>
  </si>
  <si>
    <t>more availibilty</t>
  </si>
  <si>
    <t>masks</t>
  </si>
  <si>
    <t>3/03/2023 15:14:09</t>
  </si>
  <si>
    <t>I'm still thinking about it</t>
  </si>
  <si>
    <t>3/03/2023 14:53:17</t>
  </si>
  <si>
    <t>Send pamphlets to everyone with ideas of how to save on your power costs. If people can't do this offer them help or an initiative</t>
  </si>
  <si>
    <t>If these programs got into country areas things could be a lot easier for them to have the chance to do something</t>
  </si>
  <si>
    <t>3/03/2023 14:56:54</t>
  </si>
  <si>
    <t>As our climate and environment changes, sadly for the worse, we are all experiencing the cost of it. With hotter days that can and do impact on working conditions, and add to an increase in utility bills due to the need for more cooling or using said cooling more often and longer, major weather situations as floods, droughts, earthquakes are having a major impact of food farming and deliveries, sickness of animals causing death in humans and animals...</t>
  </si>
  <si>
    <t>There is a bigger need to inform the local community of how to do more in the way of recycling, encouraging usage of compost heaps...To plant more trees to give more shade in the hotter months</t>
  </si>
  <si>
    <t>Have wind farms set up in the oceans, plant more trees, help renters get solar panels, have more informative but interesting discussions at shopping centres/local shopping areas, encourage people to really look at their lifestyles to help reduce their impact on the environment/climate</t>
  </si>
  <si>
    <t>3/03/2023 14:48:52</t>
  </si>
  <si>
    <t>I don't trust that there is a climate change issue.</t>
  </si>
  <si>
    <t>Stop lying</t>
  </si>
  <si>
    <t>Not listening to msm</t>
  </si>
  <si>
    <t>3/03/2023 15:12:32</t>
  </si>
  <si>
    <t>Get everbody in industry  tò help tò in put into it.</t>
  </si>
  <si>
    <t>3/03/2023 15:18:54</t>
  </si>
  <si>
    <t>Nothing. Just collect the rubbish and keep grass cut.</t>
  </si>
  <si>
    <t>3/03/2023 16:05:39</t>
  </si>
  <si>
    <t>Weather patterns are visibly changing, there are more severe floods, fires and weather in general. The temperatures are getting more extreme, both hot and cold. There are starting to be food shortages due to the extremes of weather such as the lettuce, berry and potato shortages that occured within the last year. Even when there aren't explicit shortages the prices of food is elevated significantly.</t>
  </si>
  <si>
    <t>Stop the lights at lake Wendouree/wastefulness of electricity, more renewable energy products, solar panels on council houses/buildings, more community garden projects, conservation of our natural ecosystems.</t>
  </si>
  <si>
    <t>That money stays within the local area, buy local, spend local.</t>
  </si>
  <si>
    <t>3/03/2023 16:08:29</t>
  </si>
  <si>
    <t>I do not know enough re climate change, I have enough on my plate just trying to survive with rising costs, I am not in a situation to afford solar panels, drive an electric car, have a house that is fully insulated, double glazed etc. So what can my local govt do? I have no answer</t>
  </si>
  <si>
    <t>At this point of time I am not fully understanding climate change, i am living my time moment by moment, i do worry about my grandchildren and their future, as for health? Is climate change really affecting the health of people? I do not understand this.</t>
  </si>
  <si>
    <t>3/03/2023 16:47:17</t>
  </si>
  <si>
    <t>reduced cost for ppl to go electric</t>
  </si>
  <si>
    <t>3/03/2023 16:26:27</t>
  </si>
  <si>
    <t>I think working with the communities is the best option and then working with manufacturers and the wider governments would be advantageous</t>
  </si>
  <si>
    <t>Its an economy where we can recycle and upcycle almost anything so as to minimise our harm to the environment</t>
  </si>
  <si>
    <t>3/03/2023 15:58:20</t>
  </si>
  <si>
    <t>Because of the difference only the last few years has had on our environment, and how in such a few years everything has detreoiated</t>
  </si>
  <si>
    <t>Help family's on a lower income afford to get solar and more energy efficient systems installed in their homes</t>
  </si>
  <si>
    <t>Getting solar hot water</t>
  </si>
  <si>
    <t>3/03/2023 15:59:47</t>
  </si>
  <si>
    <t>I've always been concerned by it, but the last few years I've noticed the temperature and heat of the sun increasing to what I feel are dangerous levels. Australia will bear the brunt of climate change as we're already a hot and dry country. We can't afford for it to be hotter, or we'll all be forced to live underground and have to work outside at night.</t>
  </si>
  <si>
    <t>More of our barren parks and reserves need to be turned into densely planted greenspaces for people to enjoy nature. Offer discounted green energy packages to low income families.</t>
  </si>
  <si>
    <t>3/03/2023 16:04:08</t>
  </si>
  <si>
    <t>Get my work running off renewable energy</t>
  </si>
  <si>
    <t>Invest amd research</t>
  </si>
  <si>
    <t>3/03/2023 16:33:21</t>
  </si>
  <si>
    <t>Limit unnecessary single-use packaging</t>
  </si>
  <si>
    <t>3/03/2023 16:44:11</t>
  </si>
  <si>
    <t>Just keep being environmentally friendly.</t>
  </si>
  <si>
    <t>3/03/2023 17:08:41</t>
  </si>
  <si>
    <t>The change in weather, the floods unexplained</t>
  </si>
  <si>
    <t>Sorry I don’t think there’s much they can do</t>
  </si>
  <si>
    <t>I think they’re doing a lot advertising people to install solar batteries and equip their home with LED lights</t>
  </si>
  <si>
    <t>3/03/2023 17:25:38</t>
  </si>
  <si>
    <t>have no interest in local government getting involved</t>
  </si>
  <si>
    <t>3/03/2023 17:26:45</t>
  </si>
  <si>
    <t>Hope more publicity, let more people pay attention to this problem</t>
  </si>
  <si>
    <t>3/03/2023 17:30:59</t>
  </si>
  <si>
    <t>Improve their recycling</t>
  </si>
  <si>
    <t>3/03/2023 17:24:59</t>
  </si>
  <si>
    <t>More concerned with the ozone</t>
  </si>
  <si>
    <t>Offer more incentives so I can claim to get more sustainable items</t>
  </si>
  <si>
    <t>3/03/2023 17:34:35</t>
  </si>
  <si>
    <t>I don't mind if they have wind or solar farms nearby</t>
  </si>
  <si>
    <t>Sponsor Scientists so that they can invent new ways to dispose of waste</t>
  </si>
  <si>
    <t>3/03/2023 19:20:00</t>
  </si>
  <si>
    <t>More and more people are destroying the natural ecological environment.</t>
  </si>
  <si>
    <t>I hope my local government can protect every ecological environment, and don't let others destroy the environment on which we live.</t>
  </si>
  <si>
    <t>3/03/2023 17:49:07</t>
  </si>
  <si>
    <t>Install batteries for community</t>
  </si>
  <si>
    <t>3/03/2023 17:44:11</t>
  </si>
  <si>
    <t>3/03/2023 17:45:48</t>
  </si>
  <si>
    <t>nothing t all</t>
  </si>
  <si>
    <t>4/03/2023 09:03:35</t>
  </si>
  <si>
    <t>Introduce solar panels</t>
  </si>
  <si>
    <t>Introduce herb gardens</t>
  </si>
  <si>
    <t>3/03/2023 18:09:46</t>
  </si>
  <si>
    <t>Not sure I live on a farm</t>
  </si>
  <si>
    <t>Maybe talk to the people and listen and get rid of local councils they are past the use by date</t>
  </si>
  <si>
    <t>3/03/2023 18:32:45</t>
  </si>
  <si>
    <t>The main reason is human activity</t>
  </si>
  <si>
    <t>The government should reduce greenhouse gas emissions by implementing energy-saving policies and technologies, such as implementing renewable energy development plans, so as to bring climate change under control.</t>
  </si>
  <si>
    <t>I am reducing the use of plastic and oil private cars and adopting new energy vehicles.</t>
  </si>
  <si>
    <t>3/03/2023 19:08:15</t>
  </si>
  <si>
    <t>We need to be doing more</t>
  </si>
  <si>
    <t>More sustainably powered buildings and more recycling programs</t>
  </si>
  <si>
    <t>3/03/2023 18:22:17</t>
  </si>
  <si>
    <t>not too sure</t>
  </si>
  <si>
    <t>3/03/2023 19:01:20</t>
  </si>
  <si>
    <t>climate  change        is getting worse by the day floods fires , ive never seen it so bad</t>
  </si>
  <si>
    <t>do more what do our council really do ive been living hear for 17 years i dont see alot of change i want to see more trees /shrubs planted along nature strips where upkeep is mininimal more solar put on roof tops make the area as green as u can set an excample for other areas</t>
  </si>
  <si>
    <t>no poisions around the home im trying to use less harmful products plant shrubs that are fire resistant, continue to grow food and fruit save water in all water tanks</t>
  </si>
  <si>
    <t>3/03/2023 18:57:24</t>
  </si>
  <si>
    <t>Install solar and rebates for renewal emergy. Rebates for appliance changes.</t>
  </si>
  <si>
    <t>More advertising on social media and education in schools</t>
  </si>
  <si>
    <t>3/03/2023 19:11:09</t>
  </si>
  <si>
    <t>l am not too sure what they are currently doing</t>
  </si>
  <si>
    <t>7/03/2023 14:44:07</t>
  </si>
  <si>
    <t>Less Waste</t>
  </si>
  <si>
    <t>3/03/2023 18:53:06</t>
  </si>
  <si>
    <t>The world is falling  apart</t>
  </si>
  <si>
    <t>3/03/2023 19:12:14</t>
  </si>
  <si>
    <t>Not enough changes</t>
  </si>
  <si>
    <t>More information readily available</t>
  </si>
  <si>
    <t>3/03/2023 19:35:22</t>
  </si>
  <si>
    <t>there are a lot more oil spills and earthquakes going on.</t>
  </si>
  <si>
    <t>reduce housing prices, cost of living and more renewable energy.</t>
  </si>
  <si>
    <t>I have invested in a water filter jug for fresh drinking water and a lot of other things.</t>
  </si>
  <si>
    <t>3/03/2023 19:18:59</t>
  </si>
  <si>
    <t>Nothing needs to be done</t>
  </si>
  <si>
    <t>3/03/2023 19:47:39</t>
  </si>
  <si>
    <t>Create more awareness for people of what they are doing to tackle climate change</t>
  </si>
  <si>
    <t>Show us easy ways to do things</t>
  </si>
  <si>
    <t>3/03/2023 19:56:56</t>
  </si>
  <si>
    <t>The weather changed so suddenly</t>
  </si>
  <si>
    <t>It would be better if the government could issue some environmental requirements</t>
  </si>
  <si>
    <t>An economic source that can be recycled</t>
  </si>
  <si>
    <t>3/03/2023 19:48:55</t>
  </si>
  <si>
    <t>The weather with fires, storms....extended winters</t>
  </si>
  <si>
    <t>Stop clearing forests</t>
  </si>
  <si>
    <t>Being aware of what is changing &amp; happening in the environment</t>
  </si>
  <si>
    <t>3/03/2023 19:46:38</t>
  </si>
  <si>
    <t>Brainwashing if the people</t>
  </si>
  <si>
    <t>Nothing. They cannot even look after the infastructure that is in place.</t>
  </si>
  <si>
    <t>7/03/2023 20:28:35</t>
  </si>
  <si>
    <t>Better education to help people understand</t>
  </si>
  <si>
    <t>3/03/2023 20:23:59</t>
  </si>
  <si>
    <t>More and more people begin to destroy the environment.</t>
  </si>
  <si>
    <t>I hope that my local government can protect the existing natural environment well. In order to ensure that the natural environment of every place is protected, I hope to strengthen the protection of the environment. For example, control the number of visitors, minimize the number of tourists or visitors, and do not trample on flowers and trees.</t>
  </si>
  <si>
    <t>3/03/2023 19:47:01</t>
  </si>
  <si>
    <t>Create for windfarms, gardens and ensure business use dolar power where possible.</t>
  </si>
  <si>
    <t>3/03/2023 20:24:34</t>
  </si>
  <si>
    <t>Provide grants for people to install vegetable gardens. More electric car chargers. Sustainable housing</t>
  </si>
  <si>
    <t>3/03/2023 20:13:34</t>
  </si>
  <si>
    <t>3/03/2023 20:24:07</t>
  </si>
  <si>
    <t>Make changes rather than just talking about it. Educate the population on what climate change will bring in the future</t>
  </si>
  <si>
    <t>3/03/2023 20:25:51</t>
  </si>
  <si>
    <t>Better waste disposal</t>
  </si>
  <si>
    <t>3/03/2023 20:47:08</t>
  </si>
  <si>
    <t>Weather in recent years vary drastically with extreme weather conditions, floods, fire, etc.</t>
  </si>
  <si>
    <t>Improve recycling of rubbish</t>
  </si>
  <si>
    <t>Recycle more, buy less, create less waste, travel less</t>
  </si>
  <si>
    <t>3/03/2023 21:03:42</t>
  </si>
  <si>
    <t>Anything to reduce cost of living</t>
  </si>
  <si>
    <t>3/03/2023 21:05:08</t>
  </si>
  <si>
    <t>Climate change affects our lives</t>
  </si>
  <si>
    <t>Reducing pollution</t>
  </si>
  <si>
    <t>Strengthen management and develop good measures</t>
  </si>
  <si>
    <t>4/03/2023 22:19:30</t>
  </si>
  <si>
    <t>I think there has definitely been an increase in the number of extreme weather events. For example, last year, there was flooding in Maribyrnong. This would be considered an area that was not likely to be flooded to that extent. I think there is an increase in the severity of events, whether it be drought, fire or flood.</t>
  </si>
  <si>
    <t>I would like to see my local government be more vocal about climate changes and offer ways for the community to limit their impact on the environment. I would like to see them be more proactive in promoting climate change.</t>
  </si>
  <si>
    <t>3/03/2023 21:20:30</t>
  </si>
  <si>
    <t>I think the yarra ranges has lost about 50% of their trees due to private land clearing</t>
  </si>
  <si>
    <t>stop allowing every one to clear all the trees and vegetation. In my area you can clear what you want when you want. Shire doesnt care.</t>
  </si>
  <si>
    <t>use fix recycle, reuse, fix recycle</t>
  </si>
  <si>
    <t>3/03/2023 21:35:01</t>
  </si>
  <si>
    <t>Because everything is getting worse and dying</t>
  </si>
  <si>
    <t>Electric cars for free</t>
  </si>
  <si>
    <t>3/03/2023 21:41:02</t>
  </si>
  <si>
    <t>3/03/2023 21:40:27</t>
  </si>
  <si>
    <t>more funds to help people</t>
  </si>
  <si>
    <t>3/03/2023 22:01:34</t>
  </si>
  <si>
    <t>Rate rebates for house sustainability</t>
  </si>
  <si>
    <t>3/03/2023 22:35:16</t>
  </si>
  <si>
    <t>No renewable energy</t>
  </si>
  <si>
    <t>Alot more financial helps to install renewable energy / technologies into all Victorian homes</t>
  </si>
  <si>
    <t>3/03/2023 22:16:23</t>
  </si>
  <si>
    <t>3/03/2023 22:32:21</t>
  </si>
  <si>
    <t>Hard question. Commit to sustainable fuel for vehicles. Back hydrogen development and research and install quick charge stations for electric cars. Also make the roads out of better materials so they are safer to drive on.</t>
  </si>
  <si>
    <t>4/03/2023 09:02:49</t>
  </si>
  <si>
    <t>i save seen evidence myself of change</t>
  </si>
  <si>
    <t>have a program to encourage landlord to put sola on their properties</t>
  </si>
  <si>
    <t>3/03/2023 22:44:14</t>
  </si>
  <si>
    <t>Preserve the natural parks and waterways of Knox, have programs to protect its wildlife</t>
  </si>
  <si>
    <t>3/03/2023 22:53:47</t>
  </si>
  <si>
    <t>4/03/2023 00:18:00</t>
  </si>
  <si>
    <t>People will impact all these issues not climate change</t>
  </si>
  <si>
    <t>Another form of energy, perhaps nuclear. More dams and water storage</t>
  </si>
  <si>
    <t>4/03/2023 00:18:57</t>
  </si>
  <si>
    <t>it is being used as an excuse to cover all the other environmental damage that is directly from chemical use and pollution from manufacturing, there are other important immediate things to worry about now</t>
  </si>
  <si>
    <t>help keep rentals affordable and more efficient, help renters get solar energy and subsidized housing and efficient appliances and insulation</t>
  </si>
  <si>
    <t>using products that can be recycled and used over and over, like glass</t>
  </si>
  <si>
    <t>4/03/2023 00:25:56</t>
  </si>
  <si>
    <t>will impact poor most as they are less likely to have and afford air conditioning or housing built to withstand heat</t>
  </si>
  <si>
    <t>look after people in rental properties that have no ability to make their homes more energy efficient  and more bearable to live in in extremes of temperature</t>
  </si>
  <si>
    <t>provide more assistance to people in rental properties</t>
  </si>
  <si>
    <t>4/03/2023 00:48:37</t>
  </si>
  <si>
    <t>Worried for kids future</t>
  </si>
  <si>
    <t>Help</t>
  </si>
  <si>
    <t>Help financially</t>
  </si>
  <si>
    <t>4/03/2023 01:06:38</t>
  </si>
  <si>
    <t>4/03/2023 01:16:16</t>
  </si>
  <si>
    <t>Weather is much more unpredictable and wildlife around my home is becoming more scarce because cycles now longer align</t>
  </si>
  <si>
    <t>More accessibility in recycling and more effort to generate renewable energy</t>
  </si>
  <si>
    <t>More access to renewable energy and storage of the renewable energy</t>
  </si>
  <si>
    <t>4/03/2023 01:54:17</t>
  </si>
  <si>
    <t>4/03/2023 02:05:56</t>
  </si>
  <si>
    <t>Everyday, there are new technologies and changes being made to improve and even fix some of the damage already done.</t>
  </si>
  <si>
    <t>Heavily impacting my childrens lives.</t>
  </si>
  <si>
    <t>Watch documentaries like the one with zac effron on netflix and implement as many of the things they see other countries and even single farmers using like regenerating our soil</t>
  </si>
  <si>
    <t>4/03/2023 03:09:05</t>
  </si>
  <si>
    <t>Plant fruit and veg for everyone</t>
  </si>
  <si>
    <t>4/03/2023 15:11:03</t>
  </si>
  <si>
    <t>Our summers are getting less and less, our winters longer and colder</t>
  </si>
  <si>
    <t>Fix our roads correctly, not just a patch here &amp; there!
More recycling bins for better sorting of all products. It’s a disgrace all red cycle plastics are just stored in huge warehouses and nothing done about using the plastics. All this contributes to heating up our planet.</t>
  </si>
  <si>
    <t>Issue vegetable planters to every household, maybe adding packets of seeds for vegies. 
More recycling bins.
Do something with Red Cycle! You just have to. 
Lower the price of petrol.
Lower prices of food as it’s become crazy how in the supermarkets!</t>
  </si>
  <si>
    <t>4/03/2023 05:57:43</t>
  </si>
  <si>
    <t>Discount on rates for solar, plant more trees</t>
  </si>
  <si>
    <t>stay out of the heat</t>
  </si>
  <si>
    <t>4/03/2023 06:03:43</t>
  </si>
  <si>
    <t>I would very much like to see them working with the communities, businesses and the broader government to make a difference.</t>
  </si>
  <si>
    <t>4/03/2023 06:35:16</t>
  </si>
  <si>
    <t>Because it's not good at all</t>
  </si>
  <si>
    <t>More green energy</t>
  </si>
  <si>
    <t>4/03/2023 07:01:36</t>
  </si>
  <si>
    <t>Increase in natural disasters around the world</t>
  </si>
  <si>
    <t>Make planting trees a priority.
The second priority is to have wind and solar energy sources so as not to rely on gas and coal.</t>
  </si>
  <si>
    <t>I feel thse would be out of my control and out of anyones co trol to be honest. I do have extensive education in health and I can't actually have any control if someone has asthma and there is a major bushfire. The effects will be what they are. Unfortunately.</t>
  </si>
  <si>
    <t>4/03/2023 19:53:14</t>
  </si>
  <si>
    <t>There is too much media hype around</t>
  </si>
  <si>
    <t>More education on sustainability</t>
  </si>
  <si>
    <t>Re using containers</t>
  </si>
  <si>
    <t>4/03/2023 08:08:06</t>
  </si>
  <si>
    <t>It’s getting a lot worse</t>
  </si>
  <si>
    <t>Paperless bills</t>
  </si>
  <si>
    <t>4/03/2023 08:18:03</t>
  </si>
  <si>
    <t>Noticing more natural disasters, unusually weather</t>
  </si>
  <si>
    <t>More incentives for landlords to install solar. As a tenant it isn’t something we can do or utilize</t>
  </si>
  <si>
    <t>Stay indoors when really smoky. Having asthma preventers in the house</t>
  </si>
  <si>
    <t>4/03/2023 08:48:54</t>
  </si>
  <si>
    <t>Nothing is getting better</t>
  </si>
  <si>
    <t>Not aure</t>
  </si>
  <si>
    <t>4/03/2023 09:09:36</t>
  </si>
  <si>
    <t>The world has learned nothing from the pandemic, and since opening back up emissions are on track to exceed the ‘safe’ amount required to keep the planet’s warming under 1.5 degrees. Governments are not doing enough around the world, and in Australia. In Victoria, the Premier is still allowing forests to be cut down at a rapid rate, despite knowing that old growth forests act as carbon sinks and limit the impacts of climate change</t>
  </si>
  <si>
    <t>Help educating and supporting residents about the impacts of climate change. Planting more drought tolerant trees and shrubs in public spaces. Supporting community battery and renewable projects</t>
  </si>
  <si>
    <t>4/03/2023 09:53:04</t>
  </si>
  <si>
    <t>Nothing yet</t>
  </si>
  <si>
    <t>4/03/2023 09:55:17</t>
  </si>
  <si>
    <t>Seeing the change during the pandemic and how much better off the world was when everyone stayed home.</t>
  </si>
  <si>
    <t>Make everything more affordable so everyone will be more likely to do it</t>
  </si>
  <si>
    <t>4/03/2023 10:32:55</t>
  </si>
  <si>
    <t>Cooling down our local sports stadium, it’s way to hot in Summer and too cool in winter. 
Fixing the solar for our local out door pool</t>
  </si>
  <si>
    <t>Offer kerb side pick ups, tip vouchers with Rates like other shires. 
Offer more education in schools to teach children early.</t>
  </si>
  <si>
    <t>4/03/2023 10:13:30</t>
  </si>
  <si>
    <t>Seeing further changes in Victoria’s climate and more severe weather events over the past year.</t>
  </si>
  <si>
    <t>Whilst we are still renting, the availability of free small-scale solar install on small flats/units.</t>
  </si>
  <si>
    <t>4/03/2023 10:08:07</t>
  </si>
  <si>
    <t>The climatic changes which caused the the floods around the country</t>
  </si>
  <si>
    <t>Provide subsidies/reduce council to encourage households to install energy efficient appliances</t>
  </si>
  <si>
    <t>4/03/2023 10:56:02</t>
  </si>
  <si>
    <t>Have lived long enough to witness changes.</t>
  </si>
  <si>
    <t>communicate with the community</t>
  </si>
  <si>
    <t>reuse of items and resources to minimise environmental impact</t>
  </si>
  <si>
    <t>4/03/2023 10:43:52</t>
  </si>
  <si>
    <t>My attitude hasn’t changed I have always been concerned about the impact for the future especially for my grandchildren. The effects of extreme changes of weather on resources, water, food and health is worrying.</t>
  </si>
  <si>
    <t>Become more energy efficient and sustainable. A clearer recycling process.</t>
  </si>
  <si>
    <t>More information that is readily accessible</t>
  </si>
  <si>
    <t>4/03/2023 10:50:14</t>
  </si>
  <si>
    <t>he way we live, we use material that harms, we cut down all the
at nature provides, we build and build with so much greed, we polute the air with chemicals an the list goes on ad on</t>
  </si>
  <si>
    <t>everything  my local government does nothing to help this situation</t>
  </si>
  <si>
    <t>4/03/2023 10:47:28</t>
  </si>
  <si>
    <t>The weather hasnt changed at all.  It is only now that the people who think they know think there is such a thing as Climate Change</t>
  </si>
  <si>
    <t>Build more houses</t>
  </si>
  <si>
    <t>4/03/2023 10:58:32</t>
  </si>
  <si>
    <t>Child learning at school</t>
  </si>
  <si>
    <t>N/</t>
  </si>
  <si>
    <t>4/03/2023 11:00:13</t>
  </si>
  <si>
    <t>Our seasons seem to be changing, we know longer have a a summer in December January our winter months are becoming much colder. There’s more flooding occuring</t>
  </si>
  <si>
    <t>More information 
More support financially</t>
  </si>
  <si>
    <t>4/03/2023 11:05:08</t>
  </si>
  <si>
    <t>Lower cost for sustainable materials: we were unable to make as many sustainable choices in our new build as we wanted to because we couldn’t afford the initial outlay</t>
  </si>
  <si>
    <t>4/03/2023 11:52:44</t>
  </si>
  <si>
    <t>Feeling the climate quite literally change around me</t>
  </si>
  <si>
    <t>More schemes and rebates</t>
  </si>
  <si>
    <t>Less hazardous materials used in the home, heavy metals and unrecycable materials.</t>
  </si>
  <si>
    <t>4/03/2023 12:10:56</t>
  </si>
  <si>
    <t>More education around climate change and the difference i can make</t>
  </si>
  <si>
    <t>Be the leader on reducing the impacts and providing community with more information</t>
  </si>
  <si>
    <t>4/03/2023 12:02:09</t>
  </si>
  <si>
    <t>Still seeing limited action being taken at a corporate and government level to address climate change</t>
  </si>
  <si>
    <t>Encourage the use of and actively set up more recycling and second hand programs to avoid waste</t>
  </si>
  <si>
    <t>4/03/2023 12:12:33</t>
  </si>
  <si>
    <t>More wind turbines</t>
  </si>
  <si>
    <t>4/03/2023 12:41:40</t>
  </si>
  <si>
    <t>Making solar more affordable</t>
  </si>
  <si>
    <t>4/03/2023 12:33:47</t>
  </si>
  <si>
    <t>I have no idea what they can do. I am renting so I really doubt my landlord would spend money to assist.</t>
  </si>
  <si>
    <t>4/03/2023 12:39:34</t>
  </si>
  <si>
    <t>Change into renewable energy</t>
  </si>
  <si>
    <t>To maintain the environment</t>
  </si>
  <si>
    <t>4/03/2023 12:37:55</t>
  </si>
  <si>
    <t>Make solar more affordable
Offer verge garden planting for vegetables</t>
  </si>
  <si>
    <t>4/03/2023 12:47:07</t>
  </si>
  <si>
    <t>Seeing all the floods happening around Australia and experiencing them first hand when our town was flooded in October 2022. Watching the current floods in New Zealand. Bush fires, hotter days...</t>
  </si>
  <si>
    <t>I would like to receive more information from our local council to advise the community on what we can do in our own homes and around the town to do our part to reduce our impact on climate change. Most of the information I source is from my own google searches. It would be great to have local information on the local government website or brochures in the mailbox.</t>
  </si>
  <si>
    <t>Offer more incentives to help us switch over to more renewable energy sources. I am renting, so things like solar panels etc are not my decision to make, but if landlords could be encouraged to do this to their investment properties it would be great! I would love to switch from gas appliances, heating and hot water, but again I cannot as I am renting. Cash incentives for doing the right things to help our environment would also be an incentive for people to do more. Everyone is struggling, I know I would love to do more, but at the end of the day I am barely making ends meet so cannot also afford to buy the more expensive items that maybe better for the environment. I want to.</t>
  </si>
  <si>
    <t>4/03/2023 15:45:51</t>
  </si>
  <si>
    <t>Nothing as our local government is hopeless at managing the current budget without adding another reason for them to mismanage and increase our rated</t>
  </si>
  <si>
    <t>4/03/2023 13:03:23</t>
  </si>
  <si>
    <t>Climate change is getting worse.</t>
  </si>
  <si>
    <t>How is could be taken up I don't know, but shopping areas etc could use less cooling and heating.</t>
  </si>
  <si>
    <t>I can't think of any.</t>
  </si>
  <si>
    <t>4/03/2023 13:37:27</t>
  </si>
  <si>
    <t>4/03/2023 13:35:48</t>
  </si>
  <si>
    <t>More renewable investment in our local area</t>
  </si>
  <si>
    <t>I think the Andrews government is doing a great Work about this</t>
  </si>
  <si>
    <t>4/03/2023 13:29:30</t>
  </si>
  <si>
    <t>a community collective to store solar energy</t>
  </si>
  <si>
    <t>4/03/2023 14:03:47</t>
  </si>
  <si>
    <t>The global natural events</t>
  </si>
  <si>
    <t>make recycling easier
invest in recycled products and recycling plants for varied goods
good communication</t>
  </si>
  <si>
    <t>4/03/2023 14:05:35</t>
  </si>
  <si>
    <t>More awareness to it</t>
  </si>
  <si>
    <t>Make people more aware</t>
  </si>
  <si>
    <t>4/03/2023 14:22:30</t>
  </si>
  <si>
    <t>weather appears to be getting worse</t>
  </si>
  <si>
    <t>provide more advice on guidance for what households can do to reduce impacts of climate change</t>
  </si>
  <si>
    <t>not currently doing anything as not an issue at this time</t>
  </si>
  <si>
    <t>4/03/2023 15:03:10</t>
  </si>
  <si>
    <t>increasingly feel that the climate is unstable.</t>
  </si>
  <si>
    <t>Increase publicity in this area, climate change brings too much harm</t>
  </si>
  <si>
    <t>10/03/2023 14:02:50</t>
  </si>
  <si>
    <t>Anything to make the cost of living reduce.</t>
  </si>
  <si>
    <t>4/03/2023 20:05:54</t>
  </si>
  <si>
    <t>Because there are a lot of people destroying the ecological environment.</t>
  </si>
  <si>
    <t>I hope my local government will try its best to protect our ecological environment and not let people destroy the natural environment.</t>
  </si>
  <si>
    <t>4/03/2023 15:39:15</t>
  </si>
  <si>
    <t>Weather unpredictability</t>
  </si>
  <si>
    <t>There should be subsidies when it comes to choosing more sustainable options these are often more expensive and therefore are over looked by young people entering the housing market</t>
  </si>
  <si>
    <t>4/03/2023 15:52:23</t>
  </si>
  <si>
    <t>I'm seeing more and more issues that are related to climate change, weather conditions are more erratic, we're experiencing more weather extremes, our attempts to limit temperature rises are creating more problems with energy supply etc</t>
  </si>
  <si>
    <t>Provide more covered outdoor areas for community get togethers, that would be energy efficient and provide comfortable outdoor areas in inclement weather conditions.</t>
  </si>
  <si>
    <t>4/03/2023 16:00:35</t>
  </si>
  <si>
    <t>Haven't changed  - climate change is the most important problem to attended to at present.</t>
  </si>
  <si>
    <t>My local government are hopeless - cant see them doing anything</t>
  </si>
  <si>
    <t>We built this house 8 years ago and made it as energy efficient as possible at the time. I compost, grow my own vegetables and use tank water to water the garden. Use heating and cooling as little as possible.</t>
  </si>
  <si>
    <t>4/03/2023 16:26:45</t>
  </si>
  <si>
    <t>Have a community battery.</t>
  </si>
  <si>
    <t>4/03/2023 16:13:59</t>
  </si>
  <si>
    <t>I am not real invested in it</t>
  </si>
  <si>
    <t>Have solar rebates/ initiates</t>
  </si>
  <si>
    <t>4/03/2023 16:35:43</t>
  </si>
  <si>
    <t>Nothing seems to be done about it</t>
  </si>
  <si>
    <t>More community projects and a recycle centre for aluminium cans</t>
  </si>
  <si>
    <t>4/03/2023 16:47:13</t>
  </si>
  <si>
    <t>I worry about my grandchildrens future and what the world will be like for them.</t>
  </si>
  <si>
    <t>We are travelling Australia in a caravan at the moment so doesn’t apply to us.</t>
  </si>
  <si>
    <t>Nothing really, not yet anyway as we are travelling Australia.</t>
  </si>
  <si>
    <t>4/03/2023 16:35:58</t>
  </si>
  <si>
    <t>incentives for those who make an effort to reduce their imprint</t>
  </si>
  <si>
    <t>4/03/2023 16:37:16</t>
  </si>
  <si>
    <t>Better incentives for electric vehicles</t>
  </si>
  <si>
    <t>Please bring in incentives for electric vehicles</t>
  </si>
  <si>
    <t>4/03/2023 16:41:55</t>
  </si>
  <si>
    <t>Not sure they are willing to do very much at all and as we are considering moving soon I am not really interested in what they do here now.</t>
  </si>
  <si>
    <t>4/03/2023 17:05:45</t>
  </si>
  <si>
    <t>It's just nature it knows what it's doing</t>
  </si>
  <si>
    <t>Have no idea</t>
  </si>
  <si>
    <t>Have free or low cost scheme for the people</t>
  </si>
  <si>
    <t>4/03/2023 17:34:18</t>
  </si>
  <si>
    <t>Climate change is happening now and we should all be concerned but if other countries are not doing their best to protect their environment then there is no easy solution.</t>
  </si>
  <si>
    <t>Get rid of the power stations.</t>
  </si>
  <si>
    <t>Make renewable energy cheaper.</t>
  </si>
  <si>
    <t>4/03/2023 17:11:58</t>
  </si>
  <si>
    <t>My children and the world they are going to grow up in</t>
  </si>
  <si>
    <t>Rebates for getting solar on housing
Allowing trees to be planted closer to the home</t>
  </si>
  <si>
    <t>4/03/2023 17:59:54</t>
  </si>
  <si>
    <t>Sort out the recycling problem.  Be consistent with it . Eg , make sure there is somewhere for the glass to be collected and recycled . 
Perhaps offer fuel vouchers for people who car pool to work and school . Cutting down traffic congestion and helping ease the pain of the price of fuel . Too many people , in our area , drive themselves
everywhere . 1 person in 1 car . Not a good use of space , wear and tear on the car and the fuel .</t>
  </si>
  <si>
    <t>I think that some of the State's infrastructure should be returned to the States control. Like the Power grid . I think part of the problem is that business must make a profit for it's shareholders leading them to take the easy road and not think about the future and the replacement of power stations and coal it's self .</t>
  </si>
  <si>
    <t>4/03/2023 18:22:28</t>
  </si>
  <si>
    <t>Cant really think of any</t>
  </si>
  <si>
    <t>Reusing,recycling,growing own food</t>
  </si>
  <si>
    <t>4/03/2023 18:41:48</t>
  </si>
  <si>
    <t>Increased earthquakes,more rain, hotter temperatures, more severe storms</t>
  </si>
  <si>
    <t>4/03/2023 19:25:01</t>
  </si>
  <si>
    <t>More natural disasters more often than normal and more devistating, the change in wether.hot then cold really unstable</t>
  </si>
  <si>
    <t>Change green bin to be smaller</t>
  </si>
  <si>
    <t>Living away from ocean front, better housing</t>
  </si>
  <si>
    <t>4/03/2023 19:28:27</t>
  </si>
  <si>
    <t>The development of science and technology and the fact that human beings do not protect the environment well</t>
  </si>
  <si>
    <t>Calling on people to protect the environment together</t>
  </si>
  <si>
    <t>4/03/2023 18:58:11</t>
  </si>
  <si>
    <t>News of weather affecting people</t>
  </si>
  <si>
    <t>more ideas to build a shared community</t>
  </si>
  <si>
    <t>4/03/2023 19:18:41</t>
  </si>
  <si>
    <t>nothing,just make the area free from dirty garbage</t>
  </si>
  <si>
    <t>4/03/2023 19:52:33</t>
  </si>
  <si>
    <t>Subsidies for switch from gas to electric</t>
  </si>
  <si>
    <t>4/03/2023 20:39:28</t>
  </si>
  <si>
    <t>Make it compulsory for all homes to have solar panels and to plant native plants on the property</t>
  </si>
  <si>
    <t>Eating less animal products</t>
  </si>
  <si>
    <t>4/03/2023 20:56:18</t>
  </si>
  <si>
    <t>Not sure what could be done</t>
  </si>
  <si>
    <t>Staying cool in summer</t>
  </si>
  <si>
    <t>4/03/2023 22:35:50</t>
  </si>
  <si>
    <t>It's obvious. It's worse. The 4 Seasons aren't as predictable as they once were.</t>
  </si>
  <si>
    <t>Subsidise solar panels for all home owners &amp; offer a low interest free repayment plan with a few options available. I would also like to see the same or similar for better cars</t>
  </si>
  <si>
    <t>4/03/2023 21:49:05</t>
  </si>
  <si>
    <t>4/03/2023 22:06:38</t>
  </si>
  <si>
    <t>I honestly don’t care for it</t>
  </si>
  <si>
    <t>Nothing, it’s all ridiculous</t>
  </si>
  <si>
    <t>4/03/2023 22:13:18</t>
  </si>
  <si>
    <t>increase solar and water tanks on all government properties</t>
  </si>
  <si>
    <t>already done what we can - energy efficient home, garden, use less of everything, recycle</t>
  </si>
  <si>
    <t>4/03/2023 22:26:26</t>
  </si>
  <si>
    <t>4/03/2023 22:25:16</t>
  </si>
  <si>
    <t>4/03/2023 22:58:13</t>
  </si>
  <si>
    <t>Have you not seen the flooding and brutal weather patterns</t>
  </si>
  <si>
    <t>Be an active ally and support families / residents.</t>
  </si>
  <si>
    <t>More greener spaces, green walls, trees, no fences on front house, open spaces, clean up rivers.</t>
  </si>
  <si>
    <t>5/03/2023 00:14:19</t>
  </si>
  <si>
    <t>because the effect is more devastating</t>
  </si>
  <si>
    <t>to impose rules about the things that are related to climate change</t>
  </si>
  <si>
    <t>educate more about awareness of the cause and effect of individual's irresponsibility towards the environment</t>
  </si>
  <si>
    <t>5/03/2023 00:30:37</t>
  </si>
  <si>
    <t>Run recycling programs eg. 10 cent refund for recycling cans and bottles</t>
  </si>
  <si>
    <t>5/03/2023 00:57:02</t>
  </si>
  <si>
    <t>5/03/2023 01:38:59</t>
  </si>
  <si>
    <t>5/03/2023 05:13:25</t>
  </si>
  <si>
    <t>I don't feel enough is being done</t>
  </si>
  <si>
    <t>I would like help to change from gas</t>
  </si>
  <si>
    <t>Help change over from gas</t>
  </si>
  <si>
    <t>5/03/2023 10:45:48</t>
  </si>
  <si>
    <t>Stop investing ratepayer money in brainless climate initiatives - the whole climate change issue is a corporate industry making billions of dollars profit, living off Government sudsidies.
Introduce an local energy reservation quota for domestic use</t>
  </si>
  <si>
    <t>5/03/2023 10:26:36</t>
  </si>
  <si>
    <t>5/03/2023 12:01:44</t>
  </si>
  <si>
    <t>Nothing it’s a scam</t>
  </si>
  <si>
    <t>5/03/2023 13:19:43</t>
  </si>
  <si>
    <t>I don't feel anything is really being done about it.  Governments and corporations are all talk but no action.</t>
  </si>
  <si>
    <t>Ways to encourage the community to stop buying frivilious or cheap items that only last for short periods of time and end up in land fill.  More cleanup days in my area.</t>
  </si>
  <si>
    <t>Staying indoors whe its too hot, closing all dorrs and windows when there is high pollen in the area</t>
  </si>
  <si>
    <t>5/03/2023 14:29:16</t>
  </si>
  <si>
    <t>More incentives to recycle</t>
  </si>
  <si>
    <t>Investigating installing solar systems</t>
  </si>
  <si>
    <t>5/03/2023 13:55:27</t>
  </si>
  <si>
    <t>Bc of all the natural disasters in Australia (fires,extreme weather events and floods) that directly relate to climate change</t>
  </si>
  <si>
    <t>I would like to see more EV charging facilities in my local are and also more renewable energy (solar/wind/hydro etc). I would also like to see the council plant more trees.</t>
  </si>
  <si>
    <t>5/03/2023 20:24:52</t>
  </si>
  <si>
    <t>any reasonable actions</t>
  </si>
  <si>
    <t>5/03/2023 15:33:52</t>
  </si>
  <si>
    <t>How the weather is changing</t>
  </si>
  <si>
    <t>Lower prices and stop wrecking our town</t>
  </si>
  <si>
    <t>Make people see what people are doing</t>
  </si>
  <si>
    <t>8/03/2023 14:36:20</t>
  </si>
  <si>
    <t>5/03/2023 16:16:13</t>
  </si>
  <si>
    <t>Only have sustainable options</t>
  </si>
  <si>
    <t>None to be honest</t>
  </si>
  <si>
    <t>5/03/2023 16:23:05</t>
  </si>
  <si>
    <t>Climate events are getting worse</t>
  </si>
  <si>
    <t>Community battery</t>
  </si>
  <si>
    <t>Wearing insect repellent,  sunscreen more often</t>
  </si>
  <si>
    <t>12/03/2023 17:10:55</t>
  </si>
  <si>
    <t>more wars natural disasters and no change in fixing things up</t>
  </si>
  <si>
    <t>plant more trees and look asfter the ones we have</t>
  </si>
  <si>
    <t>use recycle make again and use again</t>
  </si>
  <si>
    <t>5/03/2023 17:34:20</t>
  </si>
  <si>
    <t>less rubbish</t>
  </si>
  <si>
    <t>be environmentally aware</t>
  </si>
  <si>
    <t>5/03/2023 17:47:42</t>
  </si>
  <si>
    <t>Give incentive to transition to solar power</t>
  </si>
  <si>
    <t>5/03/2023 17:52:37</t>
  </si>
  <si>
    <t>Lack of acknowledgement from those in leadership positions</t>
  </si>
  <si>
    <t>Grants, publish information, community engagement, target school aged children, spearhead movement/lead by example</t>
  </si>
  <si>
    <t>5/03/2023 18:10:25</t>
  </si>
  <si>
    <t>Re-use soft plastics</t>
  </si>
  <si>
    <t>Good rebates for electric battteries</t>
  </si>
  <si>
    <t>5/03/2023 19:55:41</t>
  </si>
  <si>
    <t>Plant more trees 
Make available brochures for residents to have in regard to climate change</t>
  </si>
  <si>
    <t>5/03/2023 20:12:50</t>
  </si>
  <si>
    <t>I just feel that not enough is being done that can be done</t>
  </si>
  <si>
    <t>Make it easy to switch to renewable energy, also to invest in more renewables</t>
  </si>
  <si>
    <t>5/03/2023 21:05:55</t>
  </si>
  <si>
    <t>I'm not a socialist or communist left winger. I don't want to hear about their climate change political drama.</t>
  </si>
  <si>
    <t>5/03/2023 21:49:10</t>
  </si>
  <si>
    <t>Improve public transport to reduce car usage</t>
  </si>
  <si>
    <t>5/03/2023 22:17:07</t>
  </si>
  <si>
    <t>Incorporate climate effective strategies within building grants</t>
  </si>
  <si>
    <t>Keeping informed and up to date with health warnings and new information, regular GP appointments and further research.</t>
  </si>
  <si>
    <t>5/03/2023 22:58:17</t>
  </si>
  <si>
    <t>Circumstances in Australia are worsening year by year, and major weather events continue to happen.
Complacency amongst so many people is such a worry, and I am very concerned about the way my son’s life will be affected in the future.</t>
  </si>
  <si>
    <t>Assist low income earners to help them be able to better access and afford more suitable and sustainable appliances, with improved rebates.
Improved recycling systems such as food waste; making more affordable compost systems and worm farms, and Bokashi systems.</t>
  </si>
  <si>
    <t>I would like to be able to do more from a preventative perspective and improve general health status, but the cost and commonly inaccessible healthcare available (GPs fully booked, no longer bulk billing, and generally sometimes disinterested) has hindered this.</t>
  </si>
  <si>
    <t>5/03/2023 23:52:19</t>
  </si>
  <si>
    <t>6/03/2023 02:49:02</t>
  </si>
  <si>
    <t>Weather changing all over the world</t>
  </si>
  <si>
    <t>my husband would deal with this</t>
  </si>
  <si>
    <t>Not entirely sure</t>
  </si>
  <si>
    <t>6/03/2023 07:14:36</t>
  </si>
  <si>
    <t>It’s just getting worse and still not enough being done and right wing idiots are still refuting it</t>
  </si>
  <si>
    <t>Have proper recycling business</t>
  </si>
  <si>
    <t>Close down more polluting plants and get going further with renewable energy and especially do rebates for electric vehicles and don’t put road taxes on them like they’re doing</t>
  </si>
  <si>
    <t>6/03/2023 07:19:17</t>
  </si>
  <si>
    <t>encourage and support individuals to decrease their consumption</t>
  </si>
  <si>
    <t>focusing on a productive garden</t>
  </si>
  <si>
    <t>6/03/2023 07:32:16</t>
  </si>
  <si>
    <t>Enough</t>
  </si>
  <si>
    <t>6/03/2023 08:05:34</t>
  </si>
  <si>
    <t>Stop wasting money on this. Nature is in control and the little emisions Australia puts out will have NO impact on what the other countries in the world do.  While planes keep flying and flights increasing, what is the point in the community actioin?? In my 70 years plus, the weather is far better than it used to be.   Multiple cyclones in Townsville every year, Townsville the "eye".  The whole of North Queensland had floods every year......Homes were built for the weather in those days.....There lies another issue today......Preparation for fire season and floods also, ready for the coming weathers.....Not today......Heat waves in Victoria, eg the night of the big fires in the Dandenongs it was still 48 degrees at midnight.  Hot Northerly winds, water restrictions also when we were in Sydney in the 60's..............The weather is by far better and cooler alround that those years.............</t>
  </si>
  <si>
    <t>6/03/2023 15:30:55</t>
  </si>
  <si>
    <t>Plant more trees and plants. Give cheaper rain water tanks to households. all lighting in their buildings on solar. Do not build concrete monstrosities.</t>
  </si>
  <si>
    <t>6/03/2023 10:30:49</t>
  </si>
  <si>
    <t>Short term actions are being taken to please society and laws. Better long term solutions need to be put in place. The use of lithium batteries generates more polution to mine and dispose than the use of cars in Australia</t>
  </si>
  <si>
    <t>Educate the public more on long term solutions and explain the damage solutions that are already being used cause</t>
  </si>
  <si>
    <t>Educate with unbiased veiws</t>
  </si>
  <si>
    <t>6/03/2023 10:30:38</t>
  </si>
  <si>
    <t>Stop taking over good pasture land &amp; riuning them with Solar Panels. When these panels die, where are thney going to be dumped?</t>
  </si>
  <si>
    <t>6/03/2023 11:09:21</t>
  </si>
  <si>
    <t>It is over amplified. Governments trying to meet targets.</t>
  </si>
  <si>
    <t>Better recovery and recycling facilities.</t>
  </si>
  <si>
    <t>I have always tried to grow, reduce waste and reuse to a certain extent.  I could do better. I always recycle.</t>
  </si>
  <si>
    <t>6/03/2023 11:30:24</t>
  </si>
  <si>
    <t>they will do whatever they want regardless of the community says</t>
  </si>
  <si>
    <t>the same as local, they will do whatever they want</t>
  </si>
  <si>
    <t>6/03/2023 11:52:36</t>
  </si>
  <si>
    <t>Help add to power grid with soiar and wind</t>
  </si>
  <si>
    <t>Make all changes affordable</t>
  </si>
  <si>
    <t>6/03/2023 15:44:16</t>
  </si>
  <si>
    <t>we know more about it now, seeing more effects</t>
  </si>
  <si>
    <t>6/03/2023 13:01:21</t>
  </si>
  <si>
    <t>Not really sure.</t>
  </si>
  <si>
    <t>Local courses on how to live sustainable, eg how to grow and maintain a garden veggie patch etc</t>
  </si>
  <si>
    <t>6/03/2023 12:50:43</t>
  </si>
  <si>
    <t>Increasing weather events, such as floods, bushfires storms etc</t>
  </si>
  <si>
    <t>Use all electric cars and trucks, make all buildings electric</t>
  </si>
  <si>
    <t>6/03/2023 13:11:25</t>
  </si>
  <si>
    <t>Set up a community electricity hub</t>
  </si>
  <si>
    <t>6/03/2023 13:13:01</t>
  </si>
  <si>
    <t>More of everything</t>
  </si>
  <si>
    <t>Help get cheaper sustainability solar, electric cars, products.</t>
  </si>
  <si>
    <t>6/03/2023 13:25:36</t>
  </si>
  <si>
    <t>As things have worsened so has my concern. The change of .government should have made a more  positive  impact but it didn't</t>
  </si>
  <si>
    <t>End mining and the logging  industry</t>
  </si>
  <si>
    <t>Have put air purifiers in the main living  rooms and bedrooms</t>
  </si>
  <si>
    <t>6/03/2023 13:44:47</t>
  </si>
  <si>
    <t>The continued occurrence of climate crises around the world.</t>
  </si>
  <si>
    <t>An economy that shares, reuses, repairs as much as possible.</t>
  </si>
  <si>
    <t>6/03/2023 13:54:46</t>
  </si>
  <si>
    <t>Some sort of soft plastic recycling system instead of having to take them into store.</t>
  </si>
  <si>
    <t>6/03/2023 14:28:09</t>
  </si>
  <si>
    <t>Actively check household rubbish bins-the amount of contaminating material in recycle bins is appalling.
Organise a solar farm in the area.
Organise bulk buying of electricity to lower prices for residents.</t>
  </si>
  <si>
    <t>Avoiding going outdoors and keeping windows shut on high air pollution days [smoke, industrial smells etc]
Using cool airconditioning more often at home.</t>
  </si>
  <si>
    <t>6/03/2023 14:22:26</t>
  </si>
  <si>
    <t>I can see our beach where we live eroding away and the local farmers are experiencing harsh elements of weather throughout the whole year now</t>
  </si>
  <si>
    <t>Decide on wind turbines off the coast where I live, which is already in the pipe line</t>
  </si>
  <si>
    <t>That what you act upon today will reap rewards in the future</t>
  </si>
  <si>
    <t>14/03/2023 02:27:55</t>
  </si>
  <si>
    <t>Nothing. I'm not certain it's legitimate</t>
  </si>
  <si>
    <t>Learning</t>
  </si>
  <si>
    <t>12/03/2023 20:59:05</t>
  </si>
  <si>
    <t>7/03/2023 08:47:50</t>
  </si>
  <si>
    <t>Actually recycle. Provide information and options for how to better insulate your homes</t>
  </si>
  <si>
    <t>Reduce plastics within the supermarkets. Install laws to stop the companies creating products in the first place</t>
  </si>
  <si>
    <t>6/03/2023 16:11:29</t>
  </si>
  <si>
    <t>6/03/2023 17:56:00</t>
  </si>
  <si>
    <t>Solar farms</t>
  </si>
  <si>
    <t>Buying green energy, building a sustainable home, working in a sustainable industry</t>
  </si>
  <si>
    <t>6/03/2023 16:51:11</t>
  </si>
  <si>
    <t>Spread more awareness about what we can do personally to help and talk about it more to both youth and elders</t>
  </si>
  <si>
    <t>6/03/2023 18:30:35</t>
  </si>
  <si>
    <t>too much industrial waste gas is emitted and ot treated</t>
  </si>
  <si>
    <t>use servel time the same   something</t>
  </si>
  <si>
    <t>6/03/2023 18:00:18</t>
  </si>
  <si>
    <t>Extreme weather events world wide</t>
  </si>
  <si>
    <t>Decent Rebates on energy efficiency appliances</t>
  </si>
  <si>
    <t>6/03/2023 17:56:58</t>
  </si>
  <si>
    <t>More solar in the area</t>
  </si>
  <si>
    <t>6/03/2023 18:14:05</t>
  </si>
  <si>
    <t>6/03/2023 19:17:47</t>
  </si>
  <si>
    <t>8/03/2023 04:53:11</t>
  </si>
  <si>
    <t>6/03/2023 20:43:37</t>
  </si>
  <si>
    <t>offer price guarentees</t>
  </si>
  <si>
    <t>6/03/2023 21:04:12</t>
  </si>
  <si>
    <t>Extreme weather events and after watching several documentaries.</t>
  </si>
  <si>
    <t>Utilise renewable energy sources rather than fossil fuels. Promote ‘green’ living.</t>
  </si>
  <si>
    <t>Make renewable resources more affordable.</t>
  </si>
  <si>
    <t>6/03/2023 21:24:48</t>
  </si>
  <si>
    <t>Not enough is being done to deal with it</t>
  </si>
  <si>
    <t>Green up the streets and encourage hard rubbish swaps and prioritise community projects which reduce waste etc</t>
  </si>
  <si>
    <t>6/03/2023 21:21:00</t>
  </si>
  <si>
    <t>More data and research being conducted that validates trends being observed</t>
  </si>
  <si>
    <t>Continue to raise awareness and promote innovations</t>
  </si>
  <si>
    <t>Water filters and regular doctor check ups</t>
  </si>
  <si>
    <t>6/03/2023 21:40:39</t>
  </si>
  <si>
    <t>too many out of the ordinary weather events</t>
  </si>
  <si>
    <t>cheaper things</t>
  </si>
  <si>
    <t>6/03/2023 21:50:58</t>
  </si>
  <si>
    <t>it worries me</t>
  </si>
  <si>
    <t>not sure what</t>
  </si>
  <si>
    <t>6/03/2023 21:57:37</t>
  </si>
  <si>
    <t>Enough is being done to address it</t>
  </si>
  <si>
    <t>6/03/2023 22:36:38</t>
  </si>
  <si>
    <t>Little is being done to halt climate change</t>
  </si>
  <si>
    <t>7/03/2023 11:53:10</t>
  </si>
  <si>
    <t>7/03/2023 12:13:04</t>
  </si>
  <si>
    <t>Increasing temperatures and more catastrophic weather events such as bushfires.</t>
  </si>
  <si>
    <t>Plant more trees and shrubs and have a bigger community vegetable garden. Borough of Queenscliffe is a very progressive council already with battery power and electric vehicles.</t>
  </si>
  <si>
    <t>7/03/2023 12:46:00</t>
  </si>
  <si>
    <t>Less frequent general waste collections.</t>
  </si>
  <si>
    <t>Nothing particularly at the moment. Just trying to be aware of the amount of energy the household consumes.</t>
  </si>
  <si>
    <t>7/03/2023 13:10:06</t>
  </si>
  <si>
    <t>Climate change has been causing severe weather</t>
  </si>
  <si>
    <t>Offer 10cents for recycables (other states are doing this) more people would recycle, children would do this to earn extra money.  I feel Victoria are behind when it comes to recycling and climate change.</t>
  </si>
  <si>
    <t>offer free solar panels to change our hot water system</t>
  </si>
  <si>
    <t>7/03/2023 13:38:48</t>
  </si>
  <si>
    <t>7/03/2023 14:58:19</t>
  </si>
  <si>
    <t>Nowadays too many people destroy the ecological environment.</t>
  </si>
  <si>
    <t>I hope my local government can protect our ecological environment and not let others destroy the environment at will.</t>
  </si>
  <si>
    <t>7/03/2023 14:17:18</t>
  </si>
  <si>
    <t>because of everything happening around the world, such as.....1st time for this.....most extreme on record.. volcanic eruptions,  wild storms, earthquakes, heat waves, etc etc.....nature is determined to get rid of our puny race</t>
  </si>
  <si>
    <t>They are doing a lot as it is.....as for me..I'm on a pension and can't afford to upgrade to GREEN</t>
  </si>
  <si>
    <t>7/03/2023 14:01:07</t>
  </si>
  <si>
    <t>The cyclone, flooding and serious damage in New Zealand over the last few weeks</t>
  </si>
  <si>
    <t>No idea - this is so complicated</t>
  </si>
  <si>
    <t>Nothing - I like most people are confused and bewildered by it all and have no idea of where to start</t>
  </si>
  <si>
    <t>7/03/2023 14:53:12</t>
  </si>
  <si>
    <t>I'm really not sure at this time</t>
  </si>
  <si>
    <t>7/03/2023 15:11:58</t>
  </si>
  <si>
    <t>listen to experts in the field and implement the policies they recommend</t>
  </si>
  <si>
    <t>trying to learn from reputable sources so i’m better prepared/know how to respond</t>
  </si>
  <si>
    <t>7/03/2023 15:37:15</t>
  </si>
  <si>
    <t>Looking up past weather records reveal very similar circumstances. Also believe most problems are being caused by overpopulation which governments seem to ignore.</t>
  </si>
  <si>
    <t>Better culverts to take water when it rains. Clean out and reinstate table drains to prevent flooding. More shade sails in carparks.</t>
  </si>
  <si>
    <t>Reusing or repurposing things as opposed to throwing things away. Can also mean making the dollar go around</t>
  </si>
  <si>
    <t>7/03/2023 17:31:10</t>
  </si>
  <si>
    <t>More and more people are destroying the ecological environment.</t>
  </si>
  <si>
    <t>I hope my local government can protect our ecological environment, instead of letting people destroy it.</t>
  </si>
  <si>
    <t>7/03/2023 18:09:22</t>
  </si>
  <si>
    <t>Getting worse</t>
  </si>
  <si>
    <t>Stay indoors on windy days</t>
  </si>
  <si>
    <t>7/03/2023 18:11:03</t>
  </si>
  <si>
    <t>calm down</t>
  </si>
  <si>
    <t>7/03/2023 18:15:03</t>
  </si>
  <si>
    <t>For information to be promoted and the cost to be lower</t>
  </si>
  <si>
    <t>7/03/2023 18:27:44</t>
  </si>
  <si>
    <t>Offer free solar panels for homes</t>
  </si>
  <si>
    <t>7/03/2023 18:24:02</t>
  </si>
  <si>
    <t>As I've grown older I'm more aware of the issues climate change presents, there's greater media coverage presented on many different platforms.</t>
  </si>
  <si>
    <t>Help make it cheaper to purchase renewable energy sources for homes (e.g. solar panels, solar energy systems)</t>
  </si>
  <si>
    <t>Checking air quality, pollen count, UV etc. reports daily so I know when I need to manage allergies/asthma, etc.</t>
  </si>
  <si>
    <t>7/03/2023 18:45:19</t>
  </si>
  <si>
    <t>Our government is debating taxes and levies to be placed on more environmentally friendly options, instead of making them more accessible and affordable. Additionally the governments of the world are spending their time convincing people that their countries ‘small’ contribution to the global emissions total means that them moving towards clean energy is a waste of money and time as it wouldn’t make a difference overall.</t>
  </si>
  <si>
    <t>Bring in more rules and bans around plastic and it’s production and use. Offer more incentives to choose electric options. Bring in mandatory renewable energy requirements for major businesses and companies. Require high rise buildings to have solar panels/windows and roof top gardens. Spend money on the and offer incentives that entice people to further develop renewable energy and study in these areas</t>
  </si>
  <si>
    <t>7/03/2023 18:35:33</t>
  </si>
  <si>
    <t>More research revealed about the seriousness of climate change</t>
  </si>
  <si>
    <t>7/03/2023 18:58:11</t>
  </si>
  <si>
    <t>yes, but im not sure how they would do that?</t>
  </si>
  <si>
    <t>7/03/2023 18:52:52</t>
  </si>
  <si>
    <t>Change in weather patterns</t>
  </si>
  <si>
    <t>Be more aware of energy efficiency</t>
  </si>
  <si>
    <t>19/03/2023 17:13:00</t>
  </si>
  <si>
    <t>7/03/2023 20:56:32</t>
  </si>
  <si>
    <t>Provide further information and resources</t>
  </si>
  <si>
    <t>None in particular</t>
  </si>
  <si>
    <t>7/03/2023 19:23:36</t>
  </si>
  <si>
    <t>Make things affordable</t>
  </si>
  <si>
    <t>Drop price</t>
  </si>
  <si>
    <t>7/03/2023 19:28:36</t>
  </si>
  <si>
    <t>A lot more going on now. People not looking after our environment. Too many littering</t>
  </si>
  <si>
    <t>Cost of living. Jobs available for people,</t>
  </si>
  <si>
    <t>7/03/2023 20:02:05</t>
  </si>
  <si>
    <t>Offer low cost or free options to help change households from gas to electric. Community veggie gardens in most if not all suburbs.</t>
  </si>
  <si>
    <t>7/03/2023 19:51:17</t>
  </si>
  <si>
    <t>Co-ordinate a program where say a city block would be offered a program of bulk purchase and installation of solar electricity and water heating. Home or business owners to pay but they would gain the advantage of the bulk program. I am concerned about the short life span of solar panels and the safe disposal of them.</t>
  </si>
  <si>
    <t>Reuse of items to a stage where they become unrepairable</t>
  </si>
  <si>
    <t>7/03/2023 19:32:54</t>
  </si>
  <si>
    <t>7/03/2023 20:28:14</t>
  </si>
  <si>
    <t>nothing.  Iam quite happy the way things are going.</t>
  </si>
  <si>
    <t>7/03/2023 20:35:18</t>
  </si>
  <si>
    <t>more incentives and easier process to apply</t>
  </si>
  <si>
    <t>antihistamines, asthma pump, stay indoors when thunderstorm asthma warnings are in place</t>
  </si>
  <si>
    <t>7/03/2023 19:41:34</t>
  </si>
  <si>
    <t>compost bins for the home i.e. having bins that take food scraps</t>
  </si>
  <si>
    <t>7/03/2023 19:51:09</t>
  </si>
  <si>
    <t>7/03/2023 20:56:12</t>
  </si>
  <si>
    <t>Get rid of single use plastics</t>
  </si>
  <si>
    <t>7/03/2023 20:20:02</t>
  </si>
  <si>
    <t>over the broader periods of time the climate has ebbed and flowed and I don't think the human population and its estimates are vastly more significant than the changes that have happened numerous times in the past.</t>
  </si>
  <si>
    <t>change the power supply. we could supply our entire power needs with a solar farm.</t>
  </si>
  <si>
    <t>Stop spending money on ridiculously priced art and entertainment places and events and use the money on more important aspects such as better power supply source. If things like climate change is so important than we don't have money to waste on beautifying places we should be focused on making sure we are running as smoothly and efficiently as possible before worrying about aesthetics or entertainment.</t>
  </si>
  <si>
    <t>7/03/2023 20:19:15</t>
  </si>
  <si>
    <t>Make renewable energy reasonably priced</t>
  </si>
  <si>
    <t>7/03/2023 20:42:26</t>
  </si>
  <si>
    <t>Build more dams for water supply .</t>
  </si>
  <si>
    <t>7/03/2023 20:47:20</t>
  </si>
  <si>
    <t>i think because this topic are sensitive</t>
  </si>
  <si>
    <t>i think this impact really corious</t>
  </si>
  <si>
    <t>just stay on health</t>
  </si>
  <si>
    <t>7/03/2023 20:51:41</t>
  </si>
  <si>
    <t>More severe weather patterns, more natural disasters</t>
  </si>
  <si>
    <t>Put more money forward to residents updating their houses to be more energy efficient. Maybe saving part of our rates and then return them to us only for the implementation of energy efficient upgrades??</t>
  </si>
  <si>
    <t>8/03/2023 07:37:31</t>
  </si>
  <si>
    <t>Healthcare improvements</t>
  </si>
  <si>
    <t>7/03/2023 21:11:13</t>
  </si>
  <si>
    <t>efficiently collect the garbage</t>
  </si>
  <si>
    <t>7/03/2023 21:34:06</t>
  </si>
  <si>
    <t>I see all the natural disasters around the World and l think that climate change may have had a lot to do with it.</t>
  </si>
  <si>
    <t>More solar street lights, a large solar battery.</t>
  </si>
  <si>
    <t>7/03/2023 21:23:47</t>
  </si>
  <si>
    <t>We need to do something now if we want to help the planet</t>
  </si>
  <si>
    <t>More info and funding for meal programs or food stamp type places</t>
  </si>
  <si>
    <t>Support lower income earners</t>
  </si>
  <si>
    <t>7/03/2023 21:51:29</t>
  </si>
  <si>
    <t>8/03/2023 09:52:58</t>
  </si>
  <si>
    <t>Ramped up so much all over planet</t>
  </si>
  <si>
    <t>Not exactly sure what is been achieved but I know much more needs to be done</t>
  </si>
  <si>
    <t>Starting with local councils, provide the amenities and the resources to be able to help ourselves</t>
  </si>
  <si>
    <t>8/03/2023 11:23:35</t>
  </si>
  <si>
    <t>And more Solar to buildings</t>
  </si>
  <si>
    <t>Provide greater support for low income people to be able to afford to get the products needed to get off gas appliances</t>
  </si>
  <si>
    <t>8/03/2023 13:51:35</t>
  </si>
  <si>
    <t>recycling</t>
  </si>
  <si>
    <t>Growing vegetables</t>
  </si>
  <si>
    <t>8/03/2023 13:09:17</t>
  </si>
  <si>
    <t>Provide grants for solar in house</t>
  </si>
  <si>
    <t>Economy going around</t>
  </si>
  <si>
    <t>8/03/2023 13:11:59</t>
  </si>
  <si>
    <t>8/03/2023 13:39:13</t>
  </si>
  <si>
    <t>significant rebates or cash back offers for those undertaking sustainable living renovations to homes. set up community programs to tackle the impacts - plastic collection stations, tree-planting projects.</t>
  </si>
  <si>
    <t>8/03/2023 13:17:30</t>
  </si>
  <si>
    <t>because more floods and serious natural disasters are occurring</t>
  </si>
  <si>
    <t>make sure all home are 5 stars energy ratings and implement more rules around it all. education for everyone about it</t>
  </si>
  <si>
    <t>8/03/2023 13:47:59</t>
  </si>
  <si>
    <t>Stop trees being cut down,  reduce urban density</t>
  </si>
  <si>
    <t>8/03/2023 14:19:22</t>
  </si>
  <si>
    <t>Give rebates for choosing sustainable options</t>
  </si>
  <si>
    <t>Nothing at the moment we are all healthy. We eat well and i exer ise 6 times per week</t>
  </si>
  <si>
    <t>8/03/2023 14:36:12</t>
  </si>
  <si>
    <t>8/03/2023 15:02:39</t>
  </si>
  <si>
    <t>They could start with their own houses (Public Housing Houses) because we as tenants have no choice but to use what they provide us with or allow us to do/use.
They should insulate our doors and windows and replace all gas devices belonging to them with electrical devices (heating, cooling, ovens, hot water devices, etc).
Even if they only did the things I mentioned above I believe it would make a huge difference.</t>
  </si>
  <si>
    <t>8/03/2023 15:03:19</t>
  </si>
  <si>
    <t>make it mandatory for all public buildings to have rain water tanks fitted</t>
  </si>
  <si>
    <t>have every household equipped with a 4 bin system</t>
  </si>
  <si>
    <t>8/03/2023 15:44:38</t>
  </si>
  <si>
    <t>Unsure at this stage.</t>
  </si>
  <si>
    <t>8/03/2023 15:52:24</t>
  </si>
  <si>
    <t>With season change you can see how affected climate change already is</t>
  </si>
  <si>
    <t>Using less gas inside the house 
Buying less cleaning chemicals</t>
  </si>
  <si>
    <t>8/03/2023 16:44:14</t>
  </si>
  <si>
    <t>I feel like Australia is making some improvements but I'm still concerned</t>
  </si>
  <si>
    <t>Ban more companies from using single use plastics ect</t>
  </si>
  <si>
    <t>10/03/2023 10:46:44</t>
  </si>
  <si>
    <t>More education and knowledge</t>
  </si>
  <si>
    <t>Provide more education and information</t>
  </si>
  <si>
    <t>Looking after our health as best as we can</t>
  </si>
  <si>
    <t>8/03/2023 17:07:23</t>
  </si>
  <si>
    <t>8/03/2023 18:30:42</t>
  </si>
  <si>
    <t>Environmental Issues</t>
  </si>
  <si>
    <t>Appeal to everyone to drive out as little as possible, do not litter</t>
  </si>
  <si>
    <t>Can be environmentally friendly and can also be recycled</t>
  </si>
  <si>
    <t>8/03/2023 18:03:41</t>
  </si>
  <si>
    <t>Overexploitation and environmental pollution.</t>
  </si>
  <si>
    <t>Encourage people to use sustainable energy.</t>
  </si>
  <si>
    <t>Drive less and do use public transportation.</t>
  </si>
  <si>
    <t>8/03/2023 18:38:13</t>
  </si>
  <si>
    <t>I learnt all about the topic in school last year and began to realise all the threats to earth we have with an increasing global temperature. I am worried about the future and hope more action will be taken towards mitigating against climate change instead of ignoring it</t>
  </si>
  <si>
    <t>Start to use renewable energy resources, as well as minimising plastic use in stores in the community and implementing environment-safe practices into the local community.</t>
  </si>
  <si>
    <t>8/03/2023 18:49:57</t>
  </si>
  <si>
    <t>A better waste collection system and a hard waste pick up like other councils</t>
  </si>
  <si>
    <t>8/03/2023 20:34:18</t>
  </si>
  <si>
    <t>Have had children</t>
  </si>
  <si>
    <t>Schemes to support installing solar panels</t>
  </si>
  <si>
    <t>8/03/2023 20:32:42</t>
  </si>
  <si>
    <t>Make it more affordable to live sustainably vs not sustainably</t>
  </si>
  <si>
    <t>Make it as affordable as possible</t>
  </si>
  <si>
    <t>8/03/2023 19:14:21</t>
  </si>
  <si>
    <t>8/03/2023 19:14:22</t>
  </si>
  <si>
    <t>being increasingly aware of the waste produced as a society</t>
  </si>
  <si>
    <t>Provide better recycling services and options for both residential and commercial</t>
  </si>
  <si>
    <t>Reduce excessive packaging especially in consumables and grocery items</t>
  </si>
  <si>
    <t>8/03/2023 19:34:59</t>
  </si>
  <si>
    <t>Being more open to writing, science, literature.</t>
  </si>
  <si>
    <t>Communal gardens, green spaces in new residential areas</t>
  </si>
  <si>
    <t>8/03/2023 20:29:40</t>
  </si>
  <si>
    <t>More instances of severe weather events</t>
  </si>
  <si>
    <t>8/03/2023 20:29:22</t>
  </si>
  <si>
    <t>Occurrence and more prevalence of extreme weather conditions</t>
  </si>
  <si>
    <t>Greater incentives for switching to renewable energy</t>
  </si>
  <si>
    <t>8/03/2023 21:07:07</t>
  </si>
  <si>
    <t>where is my purple bin??</t>
  </si>
  <si>
    <t>Get rid of the garbage contracted recycle problems...sort it out.</t>
  </si>
  <si>
    <t>8/03/2023 21:14:38</t>
  </si>
  <si>
    <t>Give free solar panels to those renting as most landlords will not do anything.</t>
  </si>
  <si>
    <t>8/03/2023 21:35:21</t>
  </si>
  <si>
    <t>The willow project</t>
  </si>
  <si>
    <t>More accessibility to sustainable choices</t>
  </si>
  <si>
    <t>8/03/2023 22:02:39</t>
  </si>
  <si>
    <t>Be harder on waste on local companies</t>
  </si>
  <si>
    <t>Being careful</t>
  </si>
  <si>
    <t>8/03/2023 22:26:06</t>
  </si>
  <si>
    <t>8/03/2023 22:45:45</t>
  </si>
  <si>
    <t>Have the  infrastructures in place before they destroy the energy  supply we already use. And look at what the rest of the world are doing &amp; realise our Goverment, is going to cripled Australia</t>
  </si>
  <si>
    <t>8/03/2023 22:17:28</t>
  </si>
  <si>
    <t>Future generations ( my kids)</t>
  </si>
  <si>
    <t>More recycling options mainly for soft plastic. 
More education for the public</t>
  </si>
  <si>
    <t>8/03/2023 22:07:14</t>
  </si>
  <si>
    <t>Hard rubbish recycling</t>
  </si>
  <si>
    <t>8/03/2023 22:54:05</t>
  </si>
  <si>
    <t>Experiencing the weather differences now its so much more unpredictable</t>
  </si>
  <si>
    <t>Provide more ways to recycle plastics this is a very big problem</t>
  </si>
  <si>
    <t>8/03/2023 22:50:42</t>
  </si>
  <si>
    <t>I believe all this solar power will create further issues down the track to get rid of all the batteries etc that need to be replaced every 10-20yrs</t>
  </si>
  <si>
    <t>Focus on something different like the healthcare crisis</t>
  </si>
  <si>
    <t>9/03/2023 00:19:05</t>
  </si>
  <si>
    <t>9/03/2023 01:22:44</t>
  </si>
  <si>
    <t>Reduce and reuse</t>
  </si>
  <si>
    <t>9/03/2023 01:24:06</t>
  </si>
  <si>
    <t>9/03/2023 05:36:44</t>
  </si>
  <si>
    <t>Having kids changes the way you think about everything.</t>
  </si>
  <si>
    <t>better appliances for people who are renting or access to appliances</t>
  </si>
  <si>
    <t>just want the best for my kids and to take more notice for them</t>
  </si>
  <si>
    <t>9/03/2023 07:08:34</t>
  </si>
  <si>
    <t>There is no significant change to 100yrs ago - do your research</t>
  </si>
  <si>
    <t>9/03/2023 08:16:35</t>
  </si>
  <si>
    <t>Noticing the change in weather</t>
  </si>
  <si>
    <t>Make it more affordable for home owner to be able to make their homes for energy efficient</t>
  </si>
  <si>
    <t>Make it more affordable for every day  people to be able to make changes to there homes</t>
  </si>
  <si>
    <t>9/03/2023 08:36:08</t>
  </si>
  <si>
    <t>The amount of disasters we have seen happening all over the world</t>
  </si>
  <si>
    <t>Maybe give better grants to help first home builders build more sustainable housing</t>
  </si>
  <si>
    <t>9/03/2023 09:57:48</t>
  </si>
  <si>
    <t>All homes should have solar know matter the circumstances and water tanks
To provide cheaper bills</t>
  </si>
  <si>
    <t>9/03/2023 10:03:59</t>
  </si>
  <si>
    <t>I was already concerned and becoming more so. The alarming increase in 1 in 100year events is impossible to ignore. Floods/fires/drought/storms all becoming worse rapidly</t>
  </si>
  <si>
    <t>Support of community food garden. 
Greening of the town through planting and community parks and space, careful thought of future housing development and location (we are in a flood plain area)</t>
  </si>
  <si>
    <t>Gardening - having our own accessible food source. Learning cooking basics (bread/cheese etc)</t>
  </si>
  <si>
    <t>9/03/2023 10:10:29</t>
  </si>
  <si>
    <t>There is nothing new , what goes around comes around</t>
  </si>
  <si>
    <t>Gas shortage</t>
  </si>
  <si>
    <t>Improve traffic flow, by making traffic lights reflect traffic flow</t>
  </si>
  <si>
    <t>Live in the country , use water filters, live according to the weather</t>
  </si>
  <si>
    <t>18/03/2023 11:52:46</t>
  </si>
  <si>
    <t>Easy sustainable options for home buyers to install at build stage with good incentives to do so.</t>
  </si>
  <si>
    <t>So many options better, waste reduction 
Hard rubbish days, collection of grey waters on home easier, incentives to build home grown veg gardens,</t>
  </si>
  <si>
    <t>9/03/2023 10:21:47</t>
  </si>
  <si>
    <t>Curbside composting/glass recycling</t>
  </si>
  <si>
    <t>Provide access to more sustainable options, community gardens, repair cafes, buy nothing events</t>
  </si>
  <si>
    <t>9/03/2023 10:28:08</t>
  </si>
  <si>
    <t>Not much has changed over the years</t>
  </si>
  <si>
    <t>9/03/2023 10:36:16</t>
  </si>
  <si>
    <t>Noticing the climate differences more</t>
  </si>
  <si>
    <t>More information available and info nights where you can find out more</t>
  </si>
  <si>
    <t>9/03/2023 11:12:18</t>
  </si>
  <si>
    <t>There is more and more change happening which is getting scary</t>
  </si>
  <si>
    <t>Getting more information out to everyone and putting down small things to start with</t>
  </si>
  <si>
    <t>9/03/2023 11:10:02</t>
  </si>
  <si>
    <t>People in power's refusal to acknowledge the scope of the issue and do something meaningful about it</t>
  </si>
  <si>
    <t>Stop pandering to the deniers. Start holding big business accountable for their usage</t>
  </si>
  <si>
    <t>Growing our own veggies, removal of chemicals for cleaning purposes, looking at the ways people survived before the industrial revolution and adapting some of their strategies</t>
  </si>
  <si>
    <t>9/03/2023 11:51:12</t>
  </si>
  <si>
    <t>Not enough is being done</t>
  </si>
  <si>
    <t>More wind farms</t>
  </si>
  <si>
    <t>Trying to get my house as green as possible.</t>
  </si>
  <si>
    <t>9/03/2023 12:03:16</t>
  </si>
  <si>
    <t>Information regarding reusing/gardening/reducing waste</t>
  </si>
  <si>
    <t>9/03/2023 13:44:50</t>
  </si>
  <si>
    <t>The environment is now heavily polluted.</t>
  </si>
  <si>
    <t>Introduce relevant protection policies.</t>
  </si>
  <si>
    <t>9/03/2023 13:59:04</t>
  </si>
  <si>
    <t>the opportunities are endless</t>
  </si>
  <si>
    <t>i hope to change the climate through solar energy</t>
  </si>
  <si>
    <t>circular economy is cery good</t>
  </si>
  <si>
    <t>9/03/2023 14:21:23</t>
  </si>
  <si>
    <t>KEEP THE TOWN CLEAN AND TIDY</t>
  </si>
  <si>
    <t>9/03/2023 14:30:01</t>
  </si>
  <si>
    <t>more attention being brought about and the extent to which some companies are working towards/not doing much to address the future</t>
  </si>
  <si>
    <t>more communal hubs for those who live in high-density apartments. there are already communal food scrap places and glass recycling which is great</t>
  </si>
  <si>
    <t>more awareness and easier to join also cost-efficient things</t>
  </si>
  <si>
    <t>9/03/2023 15:36:19</t>
  </si>
  <si>
    <t>Look into more ways to reduce power. More incentives for home owners and renters!</t>
  </si>
  <si>
    <t>Offer more information and incentives</t>
  </si>
  <si>
    <t>9/03/2023 15:14:01</t>
  </si>
  <si>
    <t>I can feel it having a affect on the environment and the economy</t>
  </si>
  <si>
    <t>have more information sessions and more constant news or updates on efforts to make it a priority in the community</t>
  </si>
  <si>
    <t>9/03/2023 15:22:02</t>
  </si>
  <si>
    <t>its just the weather changing seasons, im a bit of a non believer</t>
  </si>
  <si>
    <t>land management an foresty cleanup of logs and rotten trees</t>
  </si>
  <si>
    <t>9/03/2023 15:23:57</t>
  </si>
  <si>
    <t>Plant more trees and stop water waste</t>
  </si>
  <si>
    <t>Looking after my self physically and mentally</t>
  </si>
  <si>
    <t>9/03/2023 15:29:06</t>
  </si>
  <si>
    <t>Codid-19 lockdowns have provided clean air space due to non-travel via aeroplanes</t>
  </si>
  <si>
    <t>where are those purple lidded bins we were promised?</t>
  </si>
  <si>
    <t>Ban double layer of wrapping on all products.</t>
  </si>
  <si>
    <t>9/03/2023 15:55:16</t>
  </si>
  <si>
    <t>there are now more extreme weather conditions happening</t>
  </si>
  <si>
    <t>nothing more at this stage</t>
  </si>
  <si>
    <t>9/03/2023 15:48:00</t>
  </si>
  <si>
    <t>I do not believe in climate change and therefore do not see any need for the local government to do anything</t>
  </si>
  <si>
    <t>9/03/2023 16:45:44</t>
  </si>
  <si>
    <t>Education finding out things agfect our environment</t>
  </si>
  <si>
    <t>9/03/2023 18:16:32</t>
  </si>
  <si>
    <t>Cease colluding with criminal corporates</t>
  </si>
  <si>
    <t>9/03/2023 17:51:44</t>
  </si>
  <si>
    <t>Lower cost of living and lower cost of environmentally friendly products</t>
  </si>
  <si>
    <t>Ensuring all family have somewhere to go that’s cool on extreme heat days</t>
  </si>
  <si>
    <t>9/03/2023 17:24:08</t>
  </si>
  <si>
    <t>9/03/2023 17:48:41</t>
  </si>
  <si>
    <t>The world is warming at an alarming rate and it is evident across multiple weather anomalies</t>
  </si>
  <si>
    <t>subsidies builds and educate the community further + introduce estates with sustainabilty laws</t>
  </si>
  <si>
    <t>greater communication and elevation of stronger goals/ laws surrounding climate change</t>
  </si>
  <si>
    <t>9/03/2023 18:34:46</t>
  </si>
  <si>
    <t>9/03/2023 18:19:15</t>
  </si>
  <si>
    <t>No more bins l have no more room</t>
  </si>
  <si>
    <t>9/03/2023 18:45:03</t>
  </si>
  <si>
    <t>i have no kdea</t>
  </si>
  <si>
    <t>9/03/2023 18:27:00</t>
  </si>
  <si>
    <t>I believe the government is trying to scare us, there is no climate change</t>
  </si>
  <si>
    <t>I don’t believe in climate change,</t>
  </si>
  <si>
    <t>9/03/2023 18:29:44</t>
  </si>
  <si>
    <t>ITS NOT HAPPENING ITS A NATURAL PROGRESSION</t>
  </si>
  <si>
    <t>THEY DONT NEED TO DO ANYTHING</t>
  </si>
  <si>
    <t>NOTHING</t>
  </si>
  <si>
    <t>9/03/2023 18:45:22</t>
  </si>
  <si>
    <t>Just make an effort to do anything. Not much done here</t>
  </si>
  <si>
    <t>9/03/2023 19:08:10</t>
  </si>
  <si>
    <t>9/03/2023 19:04:44</t>
  </si>
  <si>
    <t>stuff in the world keeps getting worse and it’s getting hotter every year</t>
  </si>
  <si>
    <t>prepare for war</t>
  </si>
  <si>
    <t>9/03/2023 22:41:55</t>
  </si>
  <si>
    <t>9/03/2023 19:22:05</t>
  </si>
  <si>
    <t>I don't know enough about it to comment.</t>
  </si>
  <si>
    <t>9/03/2023 19:34:13</t>
  </si>
  <si>
    <t>The weather says it all .??</t>
  </si>
  <si>
    <t>9/03/2023 20:29:28</t>
  </si>
  <si>
    <t>Allow more areas to be built to house batteries for electricity too. E used for town purposes</t>
  </si>
  <si>
    <t>Buying energy efficient devices to use more often and keep the air cleaner,planting more trees to improve the air quality around my home and walking more in nature settings away from traffic</t>
  </si>
  <si>
    <t>9/03/2023 20:24:20</t>
  </si>
  <si>
    <t>9/03/2023 20:51:01</t>
  </si>
  <si>
    <t>Build more sustainable infrastructure</t>
  </si>
  <si>
    <t>Nothing particular I can think of</t>
  </si>
  <si>
    <t>9/03/2023 20:34:48</t>
  </si>
  <si>
    <t>Big battery storage big enough to power our town</t>
  </si>
  <si>
    <t>9/03/2023 20:33:39</t>
  </si>
  <si>
    <t>I've noticed the temperature changes</t>
  </si>
  <si>
    <t>9/03/2023 21:03:18</t>
  </si>
  <si>
    <t>9/03/2023 21:21:33</t>
  </si>
  <si>
    <t>Supply water tanks</t>
  </si>
  <si>
    <t>9/03/2023 21:23:49</t>
  </si>
  <si>
    <t>Get rid of all the dole bludgers in council houses</t>
  </si>
  <si>
    <t>9/03/2023 22:07:52</t>
  </si>
  <si>
    <t>I have educated myself more to understand the harm</t>
  </si>
  <si>
    <t>A website to compare, or incentives eg. rebate to help with cost</t>
  </si>
  <si>
    <t>9/03/2023 22:13:17</t>
  </si>
  <si>
    <t>Help animals</t>
  </si>
  <si>
    <t>Rise wages so we can afford new things</t>
  </si>
  <si>
    <t>9/03/2023 22:43:06</t>
  </si>
  <si>
    <t>A lot of changes in weather systems and trends.</t>
  </si>
  <si>
    <t>To encourage more houses to install solar panels by giving more rebates.</t>
  </si>
  <si>
    <t>Hold workshops or seminars to let the public know what the Council are doing.</t>
  </si>
  <si>
    <t>9/03/2023 23:23:11</t>
  </si>
  <si>
    <t>Climate change is affecting all area of the earth and countries</t>
  </si>
  <si>
    <t>Honestly I’m not sure</t>
  </si>
  <si>
    <t>10/03/2023 02:11:55</t>
  </si>
  <si>
    <t>Seen more information</t>
  </si>
  <si>
    <t>Not important,   cost of living is at this stage.</t>
  </si>
  <si>
    <t>10/03/2023 03:22:02</t>
  </si>
  <si>
    <t>10/03/2023 04:34:15</t>
  </si>
  <si>
    <t>more solar panels on government buildings</t>
  </si>
  <si>
    <t>subsidy’s</t>
  </si>
  <si>
    <t>10/03/2023 05:56:34</t>
  </si>
  <si>
    <t>it is getting worse with lots of floods</t>
  </si>
  <si>
    <t>have a community battery for storing energy from rooftop solar panels</t>
  </si>
  <si>
    <t>make rooftop solar panels completely free</t>
  </si>
  <si>
    <t>10/03/2023 06:23:34</t>
  </si>
  <si>
    <t>Public houseing to put in water tanks for gardens,solar panels etc</t>
  </si>
  <si>
    <t>Not sure how to answer</t>
  </si>
  <si>
    <t>10/03/2023 06:55:15</t>
  </si>
  <si>
    <t>To stay indoors when hot</t>
  </si>
  <si>
    <t>10/03/2023 07:07:53</t>
  </si>
  <si>
    <t>More floods and bushfires</t>
  </si>
  <si>
    <t>Prepare for flooding</t>
  </si>
  <si>
    <t>10/03/2023 07:17:32</t>
  </si>
  <si>
    <t>It’s very concerned</t>
  </si>
  <si>
    <t>Yes a lot</t>
  </si>
  <si>
    <t>11/03/2023 10:19:47</t>
  </si>
  <si>
    <t>I think its happening and it will start with and is what we are doing to earth and the oceans, not all oceans but once one is gone it will spread, everything starts from the oceans</t>
  </si>
  <si>
    <t>More with the waterways and lake</t>
  </si>
  <si>
    <t>10/03/2023 08:46:57</t>
  </si>
  <si>
    <t>Encourage India, China, and USA to lift their game.</t>
  </si>
  <si>
    <t>10/03/2023 09:19:19</t>
  </si>
  <si>
    <t>I dont believe there is such a thing as climate change. all the floods and earthquakes can be Gods judgement on sinful behaviour, though not all the time,</t>
  </si>
  <si>
    <t>10/03/2023 09:36:59</t>
  </si>
  <si>
    <t>Seeing effects</t>
  </si>
  <si>
    <t>Better recycling</t>
  </si>
  <si>
    <t>-</t>
  </si>
  <si>
    <t>10/03/2023 09:32:09</t>
  </si>
  <si>
    <t>I dont know what the local government could do</t>
  </si>
  <si>
    <t>10/03/2023 09:53:37</t>
  </si>
  <si>
    <t>10/03/2023 09:56:23</t>
  </si>
  <si>
    <t>Let people remove more trees around houses so they dont fall down and cause death and mayhem in storms.</t>
  </si>
  <si>
    <t>10/03/2023 10:11:38</t>
  </si>
  <si>
    <t>10/03/2023 10:33:32</t>
  </si>
  <si>
    <t>More renewable energy would be great. Helping families to get a solar battery.</t>
  </si>
  <si>
    <t>Make sustainable living more affordable.</t>
  </si>
  <si>
    <t>10/03/2023 10:25:56</t>
  </si>
  <si>
    <t>There is nothing my local government will do unless it gets a allowance from the state or federal government to do it</t>
  </si>
  <si>
    <t>I think my health is affected by other causes apart from climate change</t>
  </si>
  <si>
    <t>10/03/2023 11:40:39</t>
  </si>
  <si>
    <t>More and more natural disasters keep happening</t>
  </si>
  <si>
    <t>Living in the country has made me realise how stubborn farmers and country people are. They don’t believe in climate change, which makes it harder for electrical cars and sustainable materials to be available. I think if the local government would back sustainable and electrical cars and made information more readily available more people moving to the country would take up these options.</t>
  </si>
  <si>
    <t>Growing vegetables and fruits in the garden, making sure that we choose healthy options for meals</t>
  </si>
  <si>
    <t>10/03/2023 11:24:25</t>
  </si>
  <si>
    <t>Green and glass bin</t>
  </si>
  <si>
    <t>Stop over use of plastic, reduce major polluters impacts, invest in renewables, education programs</t>
  </si>
  <si>
    <t>10/03/2023 11:08:15</t>
  </si>
  <si>
    <t>Its going to happen , you cant control ot</t>
  </si>
  <si>
    <t>10/03/2023 11:27:22</t>
  </si>
  <si>
    <t>I think we need to address the situation now due to a rising number of natural disasters and I feel like the seasons are more unpredictable which could be due to climate change</t>
  </si>
  <si>
    <t>Provide useful funding which can be used to convert your home. Most people cannot afford to look at these options in the current financial climate</t>
  </si>
  <si>
    <t>10/03/2023 11:19:14</t>
  </si>
  <si>
    <t>Won’t be alive to see it lol</t>
  </si>
  <si>
    <t>10/03/2023 12:19:39</t>
  </si>
  <si>
    <t>plant more trees. Provide advise to residents on how they could reduce climate change, better recycling facilities</t>
  </si>
  <si>
    <t>10/03/2023 12:27:45</t>
  </si>
  <si>
    <t>do affordable solar deals that every household can afford. allow body corps to allow residents to add shutters to their homes to keep it warm or cool when needed</t>
  </si>
  <si>
    <t>10/03/2023 12:30:44</t>
  </si>
  <si>
    <t>make all the recycles are sent to the proper place and NOT to landfill.</t>
  </si>
  <si>
    <t>10/03/2023 13:23:42</t>
  </si>
  <si>
    <t>Have new buildings domestics or businesses have solar power mandatory</t>
  </si>
  <si>
    <t>10/03/2023 13:20:28</t>
  </si>
  <si>
    <t>Nothing towards that, but look into the horrible implications of electric cars overseas. Oh and keep you the power stations open. They are using natural materials.</t>
  </si>
  <si>
    <t>10/03/2023 14:01:56</t>
  </si>
  <si>
    <t>More sustainable energy</t>
  </si>
  <si>
    <t>10/03/2023 13:34:02</t>
  </si>
  <si>
    <t>I do not know much about the situation</t>
  </si>
  <si>
    <t>Inform the community and help educate them</t>
  </si>
  <si>
    <t>10/03/2023 13:46:32</t>
  </si>
  <si>
    <t>Not hearing much difference / new news etc about it.</t>
  </si>
  <si>
    <t>Dont know at all</t>
  </si>
  <si>
    <t>10/03/2023 15:38:04</t>
  </si>
  <si>
    <t>it is getting ignored</t>
  </si>
  <si>
    <t>be wise</t>
  </si>
  <si>
    <t>10/03/2023 15:45:39</t>
  </si>
  <si>
    <t>Seeing things change around me, disappearing of bugs and so forth and weather</t>
  </si>
  <si>
    <t>Place infrastructure for batteries and so forth</t>
  </si>
  <si>
    <t>10/03/2023 15:40:35</t>
  </si>
  <si>
    <t>Maybe a website, so that people can go on it, to get information about climate change in the community</t>
  </si>
  <si>
    <t>10/03/2023 16:26:07</t>
  </si>
  <si>
    <t>Not educated on climate change</t>
  </si>
  <si>
    <t>None yet as I'm unsure</t>
  </si>
  <si>
    <t>10/03/2023 15:34:18</t>
  </si>
  <si>
    <t>OFFER MORE INFORMATION TO RESIDENTS FOR UNDERSTANDING</t>
  </si>
  <si>
    <t>10/03/2023 16:01:35</t>
  </si>
  <si>
    <t>Inaction by most people in the community</t>
  </si>
  <si>
    <t>Develop a tip shop at the transfer station for locals to access cheap reusable items</t>
  </si>
  <si>
    <t>Improve public housing so that dwellings are better adapted to climate change with sustainable heating cooling features</t>
  </si>
  <si>
    <t>10/03/2023 16:07:49</t>
  </si>
  <si>
    <t>Because deforestation and evolving amount of factory development</t>
  </si>
  <si>
    <t>I would like the government to lower the prices of solar panels and increase usage</t>
  </si>
  <si>
    <t>10/03/2023 15:38:22</t>
  </si>
  <si>
    <t>Provide more information for the ratepayers and their outlook .</t>
  </si>
  <si>
    <t>10/03/2023 19:58:06</t>
  </si>
  <si>
    <t>10/03/2023 16:15:29</t>
  </si>
  <si>
    <t>no change at all</t>
  </si>
  <si>
    <t>everything possible</t>
  </si>
  <si>
    <t>10/03/2023 17:07:41</t>
  </si>
  <si>
    <t>More information provided to residents</t>
  </si>
  <si>
    <t>10/03/2023 16:59:44</t>
  </si>
  <si>
    <t>There are more important things such as the cost of living that we need to address first. Climate change has been put to the back of my mind</t>
  </si>
  <si>
    <t>Nothing they are already doing enough</t>
  </si>
  <si>
    <t>10/03/2023 18:44:17</t>
  </si>
  <si>
    <t>Planting trees less buildings or infrastructure around beaches</t>
  </si>
  <si>
    <t>Turning waste into something useable</t>
  </si>
  <si>
    <t>10/03/2023 17:21:46</t>
  </si>
  <si>
    <t>10/03/2023 18:33:57</t>
  </si>
  <si>
    <t>Renewable energy</t>
  </si>
  <si>
    <t>Access to reliable non political information.  Scientific facts</t>
  </si>
  <si>
    <t>10/03/2023 18:41:08</t>
  </si>
  <si>
    <t>Our weather patterns in Australia have changed dramatically</t>
  </si>
  <si>
    <t>Change their vehicles to electric</t>
  </si>
  <si>
    <t>Provide free solar panels on a match buy scheme with households</t>
  </si>
  <si>
    <t>10/03/2023 18:38:03</t>
  </si>
  <si>
    <t>10/03/2023 19:21:07</t>
  </si>
  <si>
    <t>the recent extreme weather events that have happen all over the world</t>
  </si>
  <si>
    <t>stop single use plastic on fresh fruit and veggie in the supermarket, soft plastic recycling, have more education on recycling (tv ads), have the RETURN and EARN available</t>
  </si>
  <si>
    <t>evacuation plan, keeping healthy, regular checkin with loved ones</t>
  </si>
  <si>
    <t>12/03/2023 17:11:40</t>
  </si>
  <si>
    <t>The state of our world</t>
  </si>
  <si>
    <t>Make these things easier to access</t>
  </si>
  <si>
    <t>Taking a first aide course</t>
  </si>
  <si>
    <t>10/03/2023 19:16:28</t>
  </si>
  <si>
    <t>there is nothing to worry about</t>
  </si>
  <si>
    <t>nothing, its not important, better things for the council to be focusing on</t>
  </si>
  <si>
    <t>all things are used within and recirculated within</t>
  </si>
  <si>
    <t>10/03/2023 19:54:21</t>
  </si>
  <si>
    <t>weather patterns have changed negatively in comparison to previous years</t>
  </si>
  <si>
    <t>make more EV charging stations available for local and tourist use at cost</t>
  </si>
  <si>
    <t>10/03/2023 19:52:49</t>
  </si>
  <si>
    <t>Better recycling system collection of more recycle materials and compostables</t>
  </si>
  <si>
    <t>10/03/2023 20:24:24</t>
  </si>
  <si>
    <t>the loss of native flora and fauna</t>
  </si>
  <si>
    <t>switch to all electric vehicles</t>
  </si>
  <si>
    <t>have a emergency management plan</t>
  </si>
  <si>
    <t>10/03/2023 20:16:05</t>
  </si>
  <si>
    <t>The recent report of rising sea level at the South Pole</t>
  </si>
  <si>
    <t>More renewable energy used</t>
  </si>
  <si>
    <t>10/03/2023 20:48:49</t>
  </si>
  <si>
    <t>I want to think my children will have a secure and sustainable life</t>
  </si>
  <si>
    <t>I’d love to attend local information sessions</t>
  </si>
  <si>
    <t>Considering an air purifier for the house</t>
  </si>
  <si>
    <t>13/03/2023 18:59:42</t>
  </si>
  <si>
    <t>The season seem out of whack, common colds too.</t>
  </si>
  <si>
    <t>Rebate for solar or water connection</t>
  </si>
  <si>
    <t>10/03/2023 20:50:11</t>
  </si>
  <si>
    <t>It hasn't changed my attitude, I have always been concerned about it.</t>
  </si>
  <si>
    <t>I have absolutely no idea, that they can do anything at all to prevent it.</t>
  </si>
  <si>
    <t>10/03/2023 21:04:45</t>
  </si>
  <si>
    <t>We can see the changes in weather patterns now. Last Spring and early Summer, there were floods in so many places. New South Wales had a bad go, and did various areas in Victoria.</t>
  </si>
  <si>
    <t>More information would always be welcome. I think that the Central Goldfields Shire is doing a pretty good job in reducing some of the emissions, but there's always more to do</t>
  </si>
  <si>
    <t>10/03/2023 20:42:50</t>
  </si>
  <si>
    <t>Give more for solar owners</t>
  </si>
  <si>
    <t>Be prepared</t>
  </si>
  <si>
    <t>10/03/2023 20:43:23</t>
  </si>
  <si>
    <t>Work out what the local area is creating and show ways to reduce the levels.</t>
  </si>
  <si>
    <t>Provide ways to improve the situation from a grass roots level</t>
  </si>
  <si>
    <t>10/03/2023 21:09:38</t>
  </si>
  <si>
    <t>We are experiencing weather patterns that we have not experienced for many years. This is something that occurs naturally and it is not because of climate change.</t>
  </si>
  <si>
    <t>I would like them to introduce a community composting garden where people can dump their food scraps so that soil can be made to keep the ground moist. I would also like it if they offered a battery drop of point where batteries can be dropped off and be used to create more renewable energy.</t>
  </si>
  <si>
    <t>I would like them to come up with a plan that helps older Australians access community services that allow them to live a more sustainable life. This could include people coming to the house and helping older Australians get rid of poisonous cleaning products as well as helping them make their homes more energy efficient and cooler during the summer months.</t>
  </si>
  <si>
    <t>10/03/2023 21:25:07</t>
  </si>
  <si>
    <t>Reduce waste</t>
  </si>
  <si>
    <t>10/03/2023 21:28:45</t>
  </si>
  <si>
    <t>Seeing more floods, bushfires, heatwaves</t>
  </si>
  <si>
    <t>Slash roadsides to lessen fire risks</t>
  </si>
  <si>
    <t>Not going outside in the heat. Staying home when possible</t>
  </si>
  <si>
    <t>10/03/2023 21:24:37</t>
  </si>
  <si>
    <t>Grants for each household to allow for sustainable changes</t>
  </si>
  <si>
    <t>10/03/2023 22:03:59</t>
  </si>
  <si>
    <t>too many other things to be concerned with.</t>
  </si>
  <si>
    <t>more public transport</t>
  </si>
  <si>
    <t>10/03/2023 23:21:43</t>
  </si>
  <si>
    <t>Scepticism</t>
  </si>
  <si>
    <t>Research</t>
  </si>
  <si>
    <t>10/03/2023 23:26:14</t>
  </si>
  <si>
    <t>I dont think climate change is an issue at all</t>
  </si>
  <si>
    <t>I dont think anything needs to be done by humans its a natural thing</t>
  </si>
  <si>
    <t>10/03/2023 23:27:27</t>
  </si>
  <si>
    <t>more solar panel programs</t>
  </si>
  <si>
    <t>more renewable energy resourses</t>
  </si>
  <si>
    <t>11/03/2023 00:35:06</t>
  </si>
  <si>
    <t>Help with the cost of living,  if everything didnt keep increasing in prices i would have money to update the installation, but the way things are going im not even going to be able to keep my house.</t>
  </si>
  <si>
    <t>11/03/2023 00:46:17</t>
  </si>
  <si>
    <t>idk</t>
  </si>
  <si>
    <t>11/03/2023 03:13:50</t>
  </si>
  <si>
    <t>Don’t know??</t>
  </si>
  <si>
    <t>11/03/2023 04:55:07</t>
  </si>
  <si>
    <t>Contunue to provide relevant information</t>
  </si>
  <si>
    <t>11/03/2023 06:08:10</t>
  </si>
  <si>
    <t>Allow more solar farms to be built and more storage for the power</t>
  </si>
  <si>
    <t>11/03/2023 07:49:55</t>
  </si>
  <si>
    <t>Over hearing about it</t>
  </si>
  <si>
    <t>Call the ambulance</t>
  </si>
  <si>
    <t>11/03/2023 07:53:25</t>
  </si>
  <si>
    <t>to stop wasting money on things that don't help but that they pat themselves on the back for.</t>
  </si>
  <si>
    <t>11/03/2023 08:54:45</t>
  </si>
  <si>
    <t>We hear a lot more about how the world is changing</t>
  </si>
  <si>
    <t>Advertise more in local papers</t>
  </si>
  <si>
    <t>11/03/2023 09:03:12</t>
  </si>
  <si>
    <t>assist pensioners with the cost</t>
  </si>
  <si>
    <t>best that we can</t>
  </si>
  <si>
    <t>11/03/2023 09:13:39</t>
  </si>
  <si>
    <t>It is becoming more of an issue each year.</t>
  </si>
  <si>
    <t>Help with a new reverse cycle air conditioner.</t>
  </si>
  <si>
    <t>11/03/2023 09:25:04</t>
  </si>
  <si>
    <t>Stop using fossil fuels and switch to renewable energy.  Make electric or hybrid cars more affordable, encourage purchase by decreasing tax and other incentives.</t>
  </si>
  <si>
    <t>Whatever that can be done</t>
  </si>
  <si>
    <t>11/03/2023 09:25:29</t>
  </si>
  <si>
    <t>11/03/2023 09:53:45</t>
  </si>
  <si>
    <t>Bush fires, pandemic, floods.</t>
  </si>
  <si>
    <t>Faster train lines to Melbourne to reduce driving.</t>
  </si>
  <si>
    <t>11/03/2023 10:26:26</t>
  </si>
  <si>
    <t>Improve and inform the community more on ways to recycle and on what is available to them in energy choices.</t>
  </si>
  <si>
    <t>11/03/2023 10:09:56</t>
  </si>
  <si>
    <t>Provide options</t>
  </si>
  <si>
    <t>11/03/2023 10:36:51</t>
  </si>
  <si>
    <t>Don't Know</t>
  </si>
  <si>
    <t>No action</t>
  </si>
  <si>
    <t>11/03/2023 10:39:38</t>
  </si>
  <si>
    <t>I am not sure really.</t>
  </si>
  <si>
    <t>To make it easier to understand what we can do to help.</t>
  </si>
  <si>
    <t>11/03/2023 10:42:12</t>
  </si>
  <si>
    <t>plant more trees aroung the town</t>
  </si>
  <si>
    <t>11/03/2023 11:21:01</t>
  </si>
  <si>
    <t>if the government wants us all to get out of using gas appliances, we need assistance to do that. They gave free electric hot water service upgrades, but no assistance to convert from gas to electric, why?</t>
  </si>
  <si>
    <t>11/03/2023 11:38:45</t>
  </si>
  <si>
    <t>Easy information</t>
  </si>
  <si>
    <t>Turning lights off in city building when not in use</t>
  </si>
  <si>
    <t>11/03/2023 12:18:31</t>
  </si>
  <si>
    <t>Solar farms and community gardens</t>
  </si>
  <si>
    <t>11/03/2023 12:29:37</t>
  </si>
  <si>
    <t>nothing they should mind their own business and just look at running local goverment</t>
  </si>
  <si>
    <t>11/03/2023 12:32:13</t>
  </si>
  <si>
    <t>More better public housing energy efficiency in my local township</t>
  </si>
  <si>
    <t>11/03/2023 12:45:06</t>
  </si>
  <si>
    <t>11/03/2023 12:54:21</t>
  </si>
  <si>
    <t>11/03/2023 12:50:53</t>
  </si>
  <si>
    <t>11/03/2023 13:07:47</t>
  </si>
  <si>
    <t>Light plastic recycling 
More subsidies for solar panels</t>
  </si>
  <si>
    <t>I haven't</t>
  </si>
  <si>
    <t>11/03/2023 13:35:30</t>
  </si>
  <si>
    <t>Grants perhaps</t>
  </si>
  <si>
    <t>11/03/2023 14:20:30</t>
  </si>
  <si>
    <t>It’s getting colder not hotter</t>
  </si>
  <si>
    <t>The cost of living increases because of actions taken to change the climate</t>
  </si>
  <si>
    <t>Nothing, better to abolish local government</t>
  </si>
  <si>
    <t>Nothing, it’s a load of rubbish</t>
  </si>
  <si>
    <t>11/03/2023 14:44:35</t>
  </si>
  <si>
    <t>Invest in solar farms</t>
  </si>
  <si>
    <t>Education on the issue</t>
  </si>
  <si>
    <t>11/03/2023 14:44:46</t>
  </si>
  <si>
    <t>Less mining of minerals and resources from the ground</t>
  </si>
  <si>
    <t>11/03/2023 15:01:01</t>
  </si>
  <si>
    <t>11/03/2023 15:20:54</t>
  </si>
  <si>
    <t>Better incentives</t>
  </si>
  <si>
    <t>11/03/2023 16:02:57</t>
  </si>
  <si>
    <t>Because it will ultimately make the planet unliveable for all living species</t>
  </si>
  <si>
    <t>Have a dedicated part of their website about such things</t>
  </si>
  <si>
    <t>11/03/2023 15:44:21</t>
  </si>
  <si>
    <t>11/03/2023 16:16:43</t>
  </si>
  <si>
    <t>11/03/2023 16:12:09</t>
  </si>
  <si>
    <t>The climate seems to becoming more severe</t>
  </si>
  <si>
    <t>11/03/2023 16:27:29</t>
  </si>
  <si>
    <t>More awareness about it</t>
  </si>
  <si>
    <t>Offer information sessions and offer more energy efficient suggestions for people who don’t know much</t>
  </si>
  <si>
    <t>11/03/2023 17:10:49</t>
  </si>
  <si>
    <t>To busy to care</t>
  </si>
  <si>
    <t>11/03/2023 17:49:06</t>
  </si>
  <si>
    <t>Better drainage systems because when it rains my street floods easily. Also some main roads in town too that causes a hazard when driving.</t>
  </si>
  <si>
    <t>11/03/2023 16:53:42</t>
  </si>
  <si>
    <t>Reduce the use of vehicular emissions maybe</t>
  </si>
  <si>
    <t>Any actions where ever possible</t>
  </si>
  <si>
    <t>11/03/2023 17:08:15</t>
  </si>
  <si>
    <t>industrialization</t>
  </si>
  <si>
    <t>11/03/2023 18:14:25</t>
  </si>
  <si>
    <t>climate change is important</t>
  </si>
  <si>
    <t>impacts of climate change</t>
  </si>
  <si>
    <t>11/03/2023 18:10:26</t>
  </si>
  <si>
    <t>IM SO CORNCERNED ABOUT IT</t>
  </si>
  <si>
    <t>11/03/2023 18:42:37</t>
  </si>
  <si>
    <t>I have become more aware of the dangers if we don't act now for the benefit of the next generation</t>
  </si>
  <si>
    <t>Make the information of climate change more known and what to do about it</t>
  </si>
  <si>
    <t>I'm not taking any actions</t>
  </si>
  <si>
    <t>11/03/2023 18:21:31</t>
  </si>
  <si>
    <t>Keep abreast of information</t>
  </si>
  <si>
    <t>11/03/2023 18:42:02</t>
  </si>
  <si>
    <t>Encourage people to grow their own food, have compost, use kitchen scraps in the compost and do not waste food.</t>
  </si>
  <si>
    <t>Encourage people to eat a more plant based diet, grow their own food in a vegie garden to save money and be healthier, maybe even create more community vegetable gardens which helps people social and mental health and helps those who are struggling with rising prices. recycle kitchen scraps into composts for gardens and recycle and reuse things more.</t>
  </si>
  <si>
    <t>11/03/2023 21:38:57</t>
  </si>
  <si>
    <t>13/03/2023 17:06:31</t>
  </si>
  <si>
    <t>It is a rippling effect once you get rid of the energy source that we use now they wil find another source then eventually they will have an excuse about that one too.</t>
  </si>
  <si>
    <t>11/03/2023 18:40:31</t>
  </si>
  <si>
    <t>11/03/2023 19:32:02</t>
  </si>
  <si>
    <t>The more I hear about climate change the more I want o be able to do my part</t>
  </si>
  <si>
    <t>send out more flyers with information on what individuals can do to reduce the impact of climate change</t>
  </si>
  <si>
    <t>11/03/2023 19:39:45</t>
  </si>
  <si>
    <t>Because we will have more drought ,floods and bishfires</t>
  </si>
  <si>
    <t>Make more and better da.s a d plant more trees</t>
  </si>
  <si>
    <t>Sa ing up for a water tank</t>
  </si>
  <si>
    <t>11/03/2023 19:44:35</t>
  </si>
  <si>
    <t>Floods</t>
  </si>
  <si>
    <t>Subsidise green products</t>
  </si>
  <si>
    <t>11/03/2023 19:51:02</t>
  </si>
  <si>
    <t>Clean up the forest</t>
  </si>
  <si>
    <t>11/03/2023 19:46:08</t>
  </si>
  <si>
    <t>The summers we are not  getting  anymore  and the colder winters, i am a labourer and truck  driver  and i get wetter and colder every year</t>
  </si>
  <si>
    <t>Have more bins. Have solar to all homes</t>
  </si>
  <si>
    <t>11/03/2023 20:04:35</t>
  </si>
  <si>
    <t>How it will effect future generations</t>
  </si>
  <si>
    <t>Cheaper public transport.</t>
  </si>
  <si>
    <t>I’m sure they are doing everything they can</t>
  </si>
  <si>
    <t>11/03/2023 20:04:50</t>
  </si>
  <si>
    <t>There seems to be more extreme weather occurring more frequently.</t>
  </si>
  <si>
    <t>Using all renewable energy for all council owned buildings. Create incentives for people to change to renewable energy sources. Improve infestructure to be more resilient to extreme weather events.</t>
  </si>
  <si>
    <t>11/03/2023 20:03:51</t>
  </si>
  <si>
    <t>Reduce climate changes</t>
  </si>
  <si>
    <t>11/03/2023 20:04:55</t>
  </si>
  <si>
    <t>Listen to people that know what they are taking about</t>
  </si>
  <si>
    <t>11/03/2023 19:57:37</t>
  </si>
  <si>
    <t>experiencing the more extremes in weather patterns</t>
  </si>
  <si>
    <t>11/03/2023 20:03:45</t>
  </si>
  <si>
    <t>Extreme weather conditions that have huge effects on everyday people</t>
  </si>
  <si>
    <t>Promote more recyclable waste</t>
  </si>
  <si>
    <t>11/03/2023 19:53:08</t>
  </si>
  <si>
    <t>11/03/2023 19:56:18</t>
  </si>
  <si>
    <t>Collect recycle bin weekly</t>
  </si>
  <si>
    <t>11/03/2023 20:00:14</t>
  </si>
  <si>
    <t>Bushfires
Floods</t>
  </si>
  <si>
    <t>Ensuring asthma pumps are always on hand along with hay fever medication</t>
  </si>
  <si>
    <t>11/03/2023 20:14:50</t>
  </si>
  <si>
    <t>Don't know.</t>
  </si>
  <si>
    <t>11/03/2023 20:31:42</t>
  </si>
  <si>
    <t>More assistance with making solar panels less expensive</t>
  </si>
  <si>
    <t>11/03/2023 20:27:07</t>
  </si>
  <si>
    <t>11/03/2023 20:21:28</t>
  </si>
  <si>
    <t>The weather patterns</t>
  </si>
  <si>
    <t>Have a well informed body and information for the ratepayers</t>
  </si>
  <si>
    <t>I’m investigating</t>
  </si>
  <si>
    <t>11/03/2023 20:18:07</t>
  </si>
  <si>
    <t>The difference in weather and extremes that we now seem to get</t>
  </si>
  <si>
    <t>Give more ideas and initiatives that people can do everyday</t>
  </si>
  <si>
    <t>11/03/2023 20:24:37</t>
  </si>
  <si>
    <t>The melting of the icebergs</t>
  </si>
  <si>
    <t>Plant more tree's</t>
  </si>
  <si>
    <t>11/03/2023 20:25:47</t>
  </si>
  <si>
    <t>Floods fires and hotter days registered</t>
  </si>
  <si>
    <t>Build more public sustainable housing</t>
  </si>
  <si>
    <t>11/03/2023 20:23:58</t>
  </si>
  <si>
    <t>Impacts caused by human activities.</t>
  </si>
  <si>
    <t>Reduce oil emissions.</t>
  </si>
  <si>
    <t>Circular economy is a more comprehensive analysis of the economy of inputs and outputs.</t>
  </si>
  <si>
    <t>12/03/2023 09:51:20</t>
  </si>
  <si>
    <t>The increasing cost of food due to weather conditions that are impacting animals and humans. Ecosystem collapse</t>
  </si>
  <si>
    <t>Show initiative to want to make a change</t>
  </si>
  <si>
    <t>Commit to making changes</t>
  </si>
  <si>
    <t>11/03/2023 20:59:10</t>
  </si>
  <si>
    <t>11/03/2023 21:07:16</t>
  </si>
  <si>
    <t>11/03/2023 22:12:57</t>
  </si>
  <si>
    <t>Alot more people becoming proactive in the fight against climate change.</t>
  </si>
  <si>
    <t>Solar on all government buildings</t>
  </si>
  <si>
    <t>More renewable energy and extending grants for solar panels</t>
  </si>
  <si>
    <t>11/03/2023 21:39:23</t>
  </si>
  <si>
    <t>Make solar panels even cheaper</t>
  </si>
  <si>
    <t>I’m not sure.. probably stay indoors</t>
  </si>
  <si>
    <t>11/03/2023 21:38:45</t>
  </si>
  <si>
    <t>The climate has always been changing look at the historical data</t>
  </si>
  <si>
    <t>Make cost of living cheaper dont worry about climate change</t>
  </si>
  <si>
    <t>11/03/2023 21:43:31</t>
  </si>
  <si>
    <t>More info</t>
  </si>
  <si>
    <t>11/03/2023 22:26:02</t>
  </si>
  <si>
    <t>Floods, fires, earth quakes etc</t>
  </si>
  <si>
    <t>Growing my own vegies, eating less meat, driving less.</t>
  </si>
  <si>
    <t>11/03/2023 22:31:32</t>
  </si>
  <si>
    <t>Introduce more bins ie one for green waste</t>
  </si>
  <si>
    <t>11/03/2023 22:23:17</t>
  </si>
  <si>
    <t>I don’t know of anything specific</t>
  </si>
  <si>
    <t>Making an effort to use less energy in the home where possible</t>
  </si>
  <si>
    <t>11/03/2023 22:52:29</t>
  </si>
  <si>
    <t>The last year has had a major increase in floods and heat waves</t>
  </si>
  <si>
    <t>Build more reservoirs to help during drought years. Plant more trees in our area. Set up community gardens. Run information sessions</t>
  </si>
  <si>
    <t>11/03/2023 23:36:09</t>
  </si>
  <si>
    <t>I believe looking back at the climate over the years  ,that with or without climate change patterns of weather are very close to the way they were 100 yrs ago</t>
  </si>
  <si>
    <t>Turn off automatic garden watering systems in the heat of the day in Local parks and gardens</t>
  </si>
  <si>
    <t>Keep Vaccinations up to date and using incest repellent</t>
  </si>
  <si>
    <t>12/03/2023 06:11:30</t>
  </si>
  <si>
    <t>Look around you. The effects are showing themselves on a daily basis.</t>
  </si>
  <si>
    <t>No idea.</t>
  </si>
  <si>
    <t>12/03/2023 07:24:35</t>
  </si>
  <si>
    <t>do more recycling</t>
  </si>
  <si>
    <t>12/03/2023 07:55:19</t>
  </si>
  <si>
    <t>Climate change is a natural occurrence over many millions of years, not just the last 10. This BS about climate change is a massive world wide scam to make the rich richer and the poor live on the streets.</t>
  </si>
  <si>
    <t>12/03/2023 08:27:54</t>
  </si>
  <si>
    <t>12/03/2023 09:01:19</t>
  </si>
  <si>
    <t>15/03/2023 08:57:19</t>
  </si>
  <si>
    <t>Make sustainable resources for affordable for the community not only high income earners</t>
  </si>
  <si>
    <t>I'm not well knowledged on the issue but I feel it would be better and make a larger impact to start big with companies and corporations that can afford to make changes who are already causing the larger impact on the environment</t>
  </si>
  <si>
    <t>12/03/2023 09:35:08</t>
  </si>
  <si>
    <t>installation of a community battery for Crowlands</t>
  </si>
  <si>
    <t>12/03/2023 10:28:46</t>
  </si>
  <si>
    <t>12/03/2023 10:30:50</t>
  </si>
  <si>
    <t>I worry about the future of our children and worry about climate change affecting their futures</t>
  </si>
  <si>
    <t>Ultimately I feel like a comes down to government decisions that are going to kerb this so I would like to see more changes</t>
  </si>
  <si>
    <t>12/03/2023 10:47:19</t>
  </si>
  <si>
    <t>The weather is a lot more severe and frightening</t>
  </si>
  <si>
    <t>12/03/2023 10:51:39</t>
  </si>
  <si>
    <t>Shifting world views</t>
  </si>
  <si>
    <t>More sustainable development</t>
  </si>
  <si>
    <t>Easy</t>
  </si>
  <si>
    <t>12/03/2023 11:25:57</t>
  </si>
  <si>
    <t>Increasing issue. More media coverage</t>
  </si>
  <si>
    <t>Awareness and being informed</t>
  </si>
  <si>
    <t>12/03/2023 13:23:12</t>
  </si>
  <si>
    <t>Better grants to change to renewable energy</t>
  </si>
  <si>
    <t>12/03/2023 13:59:08</t>
  </si>
  <si>
    <t>All the flooding in my area</t>
  </si>
  <si>
    <t>Promote cycling to work, no car zones in town</t>
  </si>
  <si>
    <t>I’m doing a desensitisation for hayfever so I can continue to cycle to work during pollen season</t>
  </si>
  <si>
    <t>12/03/2023 14:06:03</t>
  </si>
  <si>
    <t>Seeing the actual damage that the previous federal government has done in, failing to act sooner. And now they have cornered the current government into not acting even further or quicker.</t>
  </si>
  <si>
    <t>Assist in the increased rollout of community batteries and infrastructure</t>
  </si>
  <si>
    <t>Be more proactive in regards to the use of electric vehicles. Road taxation for these vehicles is reducing families abilities to move into the electric vehicle arena. Implementation of battery rebates for home solar systems to store daytime solar generation and supporting the reduction of gas and coal fired power plants.</t>
  </si>
  <si>
    <t>12/03/2023 15:03:54</t>
  </si>
  <si>
    <t>not important</t>
  </si>
  <si>
    <t>lower the rates charges for propertys</t>
  </si>
  <si>
    <t>12/03/2023 16:11:53</t>
  </si>
  <si>
    <t>12/03/2023 16:10:49</t>
  </si>
  <si>
    <t>Because it will affect everything</t>
  </si>
  <si>
    <t>They are already providing grants</t>
  </si>
  <si>
    <t>12/03/2023 16:20:32</t>
  </si>
  <si>
    <t>Seasons are changing, nature is out of whack, Antarctica is melting. We're all stuffed</t>
  </si>
  <si>
    <t>Reduce air pollution and make living costs lower so we can afford solar systems</t>
  </si>
  <si>
    <t>12/03/2023 16:21:48</t>
  </si>
  <si>
    <t>Nothing, tyey should be concentrating on other things like healthcare</t>
  </si>
  <si>
    <t>12/03/2023 16:30:34</t>
  </si>
  <si>
    <t>The change in weather compared to last years and articles, videos I’ve seen about it</t>
  </si>
  <si>
    <t>Solar panels for houses</t>
  </si>
  <si>
    <t>12/03/2023 17:22:48</t>
  </si>
  <si>
    <t>There are more worrying things going on</t>
  </si>
  <si>
    <t>Make changes more acceptable</t>
  </si>
  <si>
    <t>12/03/2023 17:36:47</t>
  </si>
  <si>
    <t>12/03/2023 17:52:51</t>
  </si>
  <si>
    <t>Hard Rubbish Collection would stop rubbish dumping in our area.</t>
  </si>
  <si>
    <t>12/03/2023 18:20:09</t>
  </si>
  <si>
    <t>Becoming more aware</t>
  </si>
  <si>
    <t>A sustainable program</t>
  </si>
  <si>
    <t>12/03/2023 22:17:19</t>
  </si>
  <si>
    <t>the clear evidence that humans are the primary causes</t>
  </si>
  <si>
    <t>have a section of their website dedicated to this information</t>
  </si>
  <si>
    <t>12/03/2023 18:14:49</t>
  </si>
  <si>
    <t>Supply green waste bins</t>
  </si>
  <si>
    <t>12/03/2023 18:23:16</t>
  </si>
  <si>
    <t>Weather, worldwide, loosing species from animals to plants</t>
  </si>
  <si>
    <t>Talk more about reducing carbon footprint</t>
  </si>
  <si>
    <t>12/03/2023 18:29:07</t>
  </si>
  <si>
    <t>The extreme weather patterns in many parts of the world</t>
  </si>
  <si>
    <t>Communal solar and wind farm</t>
  </si>
  <si>
    <t>12/03/2023 19:09:53</t>
  </si>
  <si>
    <t>Global warming and the effect on our current weather and climate</t>
  </si>
  <si>
    <t>12/03/2023 20:20:14</t>
  </si>
  <si>
    <t>better use of environment, making it a more efficient space so people don’t have to change it.</t>
  </si>
  <si>
    <t>making sure i follow health advice from my Gp. i already suffer from conditions that effect my breathing. and i take precautions on a daily basis to make sure i’m covered.</t>
  </si>
  <si>
    <t>12/03/2023 20:33:02</t>
  </si>
  <si>
    <t>Have no idea but whatever they decide to do the community should get to vote on their idea</t>
  </si>
  <si>
    <t>More support to local farmers so we do not have to buy inferior products like meat</t>
  </si>
  <si>
    <t>12/03/2023 20:10:52</t>
  </si>
  <si>
    <t>I think its getting worse with more natural disasters</t>
  </si>
  <si>
    <t>More solar power storage</t>
  </si>
  <si>
    <t>12/03/2023 20:45:24</t>
  </si>
  <si>
    <t>Community gardens</t>
  </si>
  <si>
    <t>12/03/2023 20:46:20</t>
  </si>
  <si>
    <t>Lower the cost of sustainable features on houses</t>
  </si>
  <si>
    <t>Give more money to sustainability causes and to help victorians have old houses upgraded</t>
  </si>
  <si>
    <t>12/03/2023 20:59:08</t>
  </si>
  <si>
    <t>I have had no change in my attitude to so-called climate change.</t>
  </si>
  <si>
    <t>Leave it alone as it is not true.</t>
  </si>
  <si>
    <t>Nothing, leave us alone to do our own thing.</t>
  </si>
  <si>
    <t>12/03/2023 20:54:35</t>
  </si>
  <si>
    <t>Less plastic waste</t>
  </si>
  <si>
    <t>12/03/2023 22:14:27</t>
  </si>
  <si>
    <t>Not a lot being done</t>
  </si>
  <si>
    <t>Wind farms t</t>
  </si>
  <si>
    <t>13/03/2023 13:00:20</t>
  </si>
  <si>
    <t>I have heard so many natural disasters caused by environmental issues.</t>
  </si>
  <si>
    <t>more strict in differentiate trash especially for the recycle ones</t>
  </si>
  <si>
    <t>12/03/2023 23:15:19</t>
  </si>
  <si>
    <t>Rising average temperatures</t>
  </si>
  <si>
    <t>Switch everyone to electric household appliances</t>
  </si>
  <si>
    <t>Promote more sustainable living and reducing wastes sold</t>
  </si>
  <si>
    <t>12/03/2023 22:50:46</t>
  </si>
  <si>
    <t>i don’t think it will effect me</t>
  </si>
  <si>
    <t>13/03/2023 08:58:33</t>
  </si>
  <si>
    <t>13/03/2023 09:22:10</t>
  </si>
  <si>
    <t>I don't think the world is doing enough to solve it.</t>
  </si>
  <si>
    <t>Not sure, maybe help people who rent or can't afford to upgrade their houses.</t>
  </si>
  <si>
    <t>13/03/2023 09:18:19</t>
  </si>
  <si>
    <t>Cut back paddock from housing</t>
  </si>
  <si>
    <t>Wear a mask when walking my dog</t>
  </si>
  <si>
    <t>13/03/2023 09:54:55</t>
  </si>
  <si>
    <t>Not interested in climate change</t>
  </si>
  <si>
    <t>13/03/2023 10:12:48</t>
  </si>
  <si>
    <t>Heavily discounted/ rebated energy efficient products</t>
  </si>
  <si>
    <t>More government grants for farmers/ individuals and associations to plant more trees</t>
  </si>
  <si>
    <t>13/03/2023 10:21:46</t>
  </si>
  <si>
    <t>13/03/2023 10:46:25</t>
  </si>
  <si>
    <t>I RENT THROUGH GOVERNMENT AND THEY ARE NOT MAKING MUCH CHANGE</t>
  </si>
  <si>
    <t>13/03/2023 10:42:01</t>
  </si>
  <si>
    <t>Increase of floods and natural disasters around the state or interstate</t>
  </si>
  <si>
    <t>introduce taxes on carbon emission factories or companies, promote discount if consumers decide to use a more environmentally friendly option</t>
  </si>
  <si>
    <t>recycle when I can, take shorter showers and at cooler temperatures, switching off the lights when I'm not using them</t>
  </si>
  <si>
    <t>13/03/2023 11:22:53</t>
  </si>
  <si>
    <t>Free initiatives</t>
  </si>
  <si>
    <t>13/03/2023 11:10:41</t>
  </si>
  <si>
    <t>as our local government has just been sacked, I think they need to get their house in order before making any decisions</t>
  </si>
  <si>
    <t>13/03/2023 11:13:18</t>
  </si>
  <si>
    <t>More information about it on the media</t>
  </si>
  <si>
    <t>Give out more information</t>
  </si>
  <si>
    <t>Reduce cost of living sustainably</t>
  </si>
  <si>
    <t>13/03/2023 11:26:47</t>
  </si>
  <si>
    <t>Yes installl solar energy panels outside our home town for all the town to benifit.</t>
  </si>
  <si>
    <t>I think making sure my home is very clean and pesticide free and having adequate solar for saving on electricity.</t>
  </si>
  <si>
    <t>13/03/2023 11:39:44</t>
  </si>
  <si>
    <t>Nothing is really being done about it as far as i know</t>
  </si>
  <si>
    <t>I dont know what needs to be done just that something does</t>
  </si>
  <si>
    <t>13/03/2023 11:57:01</t>
  </si>
  <si>
    <t>I don't believe climate change is happening,.it is all about making everybody afraid.</t>
  </si>
  <si>
    <t>13/03/2023 16:49:34</t>
  </si>
  <si>
    <t>Anything I am advised to do</t>
  </si>
  <si>
    <t>13/03/2023 11:53:22</t>
  </si>
  <si>
    <t>Indoctrination started by the UN</t>
  </si>
  <si>
    <t>Nothing.  Stick to traditional tasks that effect the community.</t>
  </si>
  <si>
    <t>13/03/2023 12:16:22</t>
  </si>
  <si>
    <t>Other pressures are taking priority in my mind due to its severity</t>
  </si>
  <si>
    <t>Offer more solar incentives, to entice investment property owners to install them for their rental properties</t>
  </si>
  <si>
    <t>13/03/2023 12:18:23</t>
  </si>
  <si>
    <t>A lot of talk, "we will do this by"  too late.  Things have to be changed now.  We are a huge land, suitable for    solar power, why is it not mandatory?</t>
  </si>
  <si>
    <t>Any new building works to have renewable energy and water tanks.</t>
  </si>
  <si>
    <t>13/03/2023 12:23:07</t>
  </si>
  <si>
    <t>More awareness, the amount of heatwave days we’ve had</t>
  </si>
  <si>
    <t>Reduce amounts of plastic used in every day life, reduce carbon and gas emissions, actually try and make an effort to save our environment</t>
  </si>
  <si>
    <t>Our economy works in a circular way, in which we all have an effect on something, which in turn effects us</t>
  </si>
  <si>
    <t>13/03/2023 12:51:07</t>
  </si>
  <si>
    <t>I</t>
  </si>
  <si>
    <t>I have no idea as I have no knowledge in this field.</t>
  </si>
  <si>
    <t>No idea!</t>
  </si>
  <si>
    <t>13/03/2023 12:59:33</t>
  </si>
  <si>
    <t>more insentives to combine solor with batteries</t>
  </si>
  <si>
    <t>13/03/2023 13:01:27</t>
  </si>
  <si>
    <t>Planting more trees, specifically more mature ones and if creating new estates, leaving the old mature trees such as the wind breaks as they provide great biodiversity</t>
  </si>
  <si>
    <t>provide funding and schemes to save money on sustainable products/items for the home.</t>
  </si>
  <si>
    <t>13/03/2023 13:17:56</t>
  </si>
  <si>
    <t>i see that the climate change situation is getting worse and i can see that it will impact future generations.</t>
  </si>
  <si>
    <t>i would like to see them make buying energy efficient products more affordable</t>
  </si>
  <si>
    <t>13/03/2023 13:21:51</t>
  </si>
  <si>
    <t>I'd like to see solar panels on as many buildings and new houses as possible.</t>
  </si>
  <si>
    <t>13/03/2023 13:16:52</t>
  </si>
  <si>
    <t>Being sensible - staying indoors during extreme weather</t>
  </si>
  <si>
    <t>13/03/2023 13:27:05</t>
  </si>
  <si>
    <t>Mandates against large businesses</t>
  </si>
  <si>
    <t>Mandates against large buisnesses</t>
  </si>
  <si>
    <t>13/03/2023 13:38:58</t>
  </si>
  <si>
    <t>Due to floods and extreme weather events</t>
  </si>
  <si>
    <t>To explain to people what impacts climate change and how the community can lower the impacts</t>
  </si>
  <si>
    <t>13/03/2023 13:36:28</t>
  </si>
  <si>
    <t>Greater day to day things that all households can do ie. glass recycling, green waste collection etc</t>
  </si>
  <si>
    <t>Personal management of things such as  thunderstorm asthma, allergies etc</t>
  </si>
  <si>
    <t>13/03/2023 14:09:26</t>
  </si>
  <si>
    <t>Extreme weather events</t>
  </si>
  <si>
    <t>Encourage group battery for community</t>
  </si>
  <si>
    <t>We recycl3, used by someelse, eventually we use it in a different form</t>
  </si>
  <si>
    <t>13/03/2023 14:34:54</t>
  </si>
  <si>
    <t>I don’t really know</t>
  </si>
  <si>
    <t>13/03/2023 14:32:08</t>
  </si>
  <si>
    <t>Unknown</t>
  </si>
  <si>
    <t>Provide more information</t>
  </si>
  <si>
    <t>13/03/2023 14:37:39</t>
  </si>
  <si>
    <t>14/03/2023 19:41:07</t>
  </si>
  <si>
    <t>Help us with resources and Lower costs</t>
  </si>
  <si>
    <t>13/03/2023 15:04:52</t>
  </si>
  <si>
    <t>Learning more about it at University</t>
  </si>
  <si>
    <t>Maybe subsidize electric cars to reduce pollution in the city</t>
  </si>
  <si>
    <t>More advertising of the current schemes available</t>
  </si>
  <si>
    <t>13/03/2023 15:06:57</t>
  </si>
  <si>
    <t>It’s becoming more of a bigger deal</t>
  </si>
  <si>
    <t>13/03/2023 15:53:22</t>
  </si>
  <si>
    <t>i cant stand with hot weather</t>
  </si>
  <si>
    <t>13/03/2023 16:32:16</t>
  </si>
  <si>
    <t>I like how the movement is very good here</t>
  </si>
  <si>
    <t>It means that the economy does not have a linear pattern to it</t>
  </si>
  <si>
    <t>13/03/2023 16:45:47</t>
  </si>
  <si>
    <t>13/03/2023 16:02:55</t>
  </si>
  <si>
    <t>Weather patterns and events</t>
  </si>
  <si>
    <t>13/03/2023 16:02:04</t>
  </si>
  <si>
    <t>Introduce more education and ramifications regarding recycling e.g. fine people for putting garbage in recycling bins</t>
  </si>
  <si>
    <t>More access to education about worm farms,  recycling programs and subsidies for purchasing same</t>
  </si>
  <si>
    <t>13/03/2023 16:03:38</t>
  </si>
  <si>
    <t>I would like to see my local government advocate for more reasonable and sustainable climate solutions that do not heavily inconvenience us now.</t>
  </si>
  <si>
    <t>I engage in physical activity for 2-3 hours a day and encourage all friends and family to do the same.</t>
  </si>
  <si>
    <t>13/03/2023 16:14:09</t>
  </si>
  <si>
    <t>13/03/2023 16:50:28</t>
  </si>
  <si>
    <t>Continued discount Schemes on climate friendly initiatives</t>
  </si>
  <si>
    <t>13/03/2023 16:12:04</t>
  </si>
  <si>
    <t>More research done</t>
  </si>
  <si>
    <t>13/03/2023 16:26:43</t>
  </si>
  <si>
    <t>struggling to eat in a money ruled world</t>
  </si>
  <si>
    <t>worry about the people struggling first</t>
  </si>
  <si>
    <t>give us the means to live and yes that means free housing food ect</t>
  </si>
  <si>
    <t>13/03/2023 16:55:10</t>
  </si>
  <si>
    <t>more trees in the right area's</t>
  </si>
  <si>
    <t>we stay home alot more</t>
  </si>
  <si>
    <t>13/03/2023 16:45:37</t>
  </si>
  <si>
    <t>More awareness through protests within the media and more scientific evidence.</t>
  </si>
  <si>
    <t>Regular bin checks to make sure they're being used correctly.</t>
  </si>
  <si>
    <t>13/03/2023 16:47:55</t>
  </si>
  <si>
    <t>It’s getting worse with no action to prevent it</t>
  </si>
  <si>
    <t>13/03/2023 16:59:52</t>
  </si>
  <si>
    <t>I have seen a lot more research/studies published recently</t>
  </si>
  <si>
    <t>13/03/2023 17:18:42</t>
  </si>
  <si>
    <t>Ban products in which have great significance to climate change and provide information on TV and mobile apps to grow awarenesss</t>
  </si>
  <si>
    <t>I would be ready to spend a little of my time to volunteer for programs which support changing the climate crisis</t>
  </si>
  <si>
    <t>13/03/2023 17:22:13</t>
  </si>
  <si>
    <t>I've seen videos and ads about climate change</t>
  </si>
  <si>
    <t>Help fund renewable energy initiatives</t>
  </si>
  <si>
    <t>Not sure, maybe be more proactive</t>
  </si>
  <si>
    <t>13/03/2023 17:26:58</t>
  </si>
  <si>
    <t>I'm more concerned because it has taken governments to long to make a response to climate change to address the issues. This will take much longer to rectify, much like compound interest, should have started a long time ago.</t>
  </si>
  <si>
    <t>Switch to more sustainable energy sources like wind, solar and water or nuclear energy.</t>
  </si>
  <si>
    <t>13/03/2023 17:45:35</t>
  </si>
  <si>
    <t>Damaging and impacting future generations</t>
  </si>
  <si>
    <t>Change rules</t>
  </si>
  <si>
    <t>Talk more about everything</t>
  </si>
  <si>
    <t>13/03/2023 18:02:23</t>
  </si>
  <si>
    <t>i don’t know</t>
  </si>
  <si>
    <t>13/03/2023 18:02:38</t>
  </si>
  <si>
    <t>Cost as result of combating Climate change</t>
  </si>
  <si>
    <t>Figure out what is real and forget about climate change</t>
  </si>
  <si>
    <t>13/03/2023 19:25:37</t>
  </si>
  <si>
    <t>On a larger scale, it affects future generations</t>
  </si>
  <si>
    <t>Vigorously promote the use of energy-saving furniture to reduce the harm to nature</t>
  </si>
  <si>
    <t>Prepare medications in advance and learn precautions</t>
  </si>
  <si>
    <t>13/03/2023 19:06:35</t>
  </si>
  <si>
    <t>To be able to Make better decisions for our environment</t>
  </si>
  <si>
    <t>13/03/2023 19:31:39</t>
  </si>
  <si>
    <t>13/03/2023 19:42:53</t>
  </si>
  <si>
    <t>As little as possible. Prefer the funding to go towards housing and mental health.</t>
  </si>
  <si>
    <t>13/03/2023 20:17:32</t>
  </si>
  <si>
    <t>Seeing more floods, bushfires, cyclones</t>
  </si>
  <si>
    <t>Be alert and slash roadsides to reduce the risks of bushfires</t>
  </si>
  <si>
    <t>Offer rebates for sustainable products</t>
  </si>
  <si>
    <t>13/03/2023 20:21:47</t>
  </si>
  <si>
    <t>Gotten worse</t>
  </si>
  <si>
    <t>Make changes</t>
  </si>
  <si>
    <t>More options</t>
  </si>
  <si>
    <t>13/03/2023 21:43:43</t>
  </si>
  <si>
    <t>Because not much is being done right now</t>
  </si>
  <si>
    <t>Help change thing</t>
  </si>
  <si>
    <t>13/03/2023 20:39:27</t>
  </si>
  <si>
    <t>Provide green waste bins to all council residents.  Provide 10cent recycle depots for bottles and cans</t>
  </si>
  <si>
    <t>13/03/2023 20:43:00</t>
  </si>
  <si>
    <t>I am not sure at this stage</t>
  </si>
  <si>
    <t>13/03/2023 20:38:32</t>
  </si>
  <si>
    <t>Implement energy efficient measures at no cost to citizens</t>
  </si>
  <si>
    <t>13/03/2023 21:48:38</t>
  </si>
  <si>
    <t>reduce the number of government cars, used by employees, in our local area.Have more than one person in  a car when going to the same locality/place. This happens a lot !</t>
  </si>
  <si>
    <t>Plant more trees esp in the new suburbs where the housed are huge an no trees are being grown. Have  rule where houses are smaller to allow for gardens. STOP BRINGING IN MIGRANTS, we have too big  a population  as is. Our green fields are being eaten up by over sized houses. Soon we will have no decent agricultural land to grow our food, example the Werribee area which once was a market garden area , now is mainly row upon row of houses.Do not wait until it is too late.</t>
  </si>
  <si>
    <t>13/03/2023 21:27:50</t>
  </si>
  <si>
    <t>Lower cost of renewables</t>
  </si>
  <si>
    <t>13/03/2023 21:51:05</t>
  </si>
  <si>
    <t>More reasonable rates for disposing of waste at transfer stations as this would hopefully eliminate people from dumping rubbish</t>
  </si>
  <si>
    <t>13/03/2023 21:35:57</t>
  </si>
  <si>
    <t>allow homes to become more self efficient by allowing homes to have solar power and not pay any fees and potentially be of the grid</t>
  </si>
  <si>
    <t>more programs to allow houses to become of the grid, potentially allow discounts for home owners buying a home to go solar</t>
  </si>
  <si>
    <t>13/03/2023 22:10:09</t>
  </si>
  <si>
    <t>My main reason would be the deteriorating water supply and water quality. Also the air quality in Victoria.</t>
  </si>
  <si>
    <t>Yes I would like to see that.</t>
  </si>
  <si>
    <t>13/03/2023 22:04:09</t>
  </si>
  <si>
    <t>Further energy savings information</t>
  </si>
  <si>
    <t>13/03/2023 22:14:03</t>
  </si>
  <si>
    <t>More knowledge</t>
  </si>
  <si>
    <t>Make things illegal e.g plastic packaging</t>
  </si>
  <si>
    <t>Sustainable living</t>
  </si>
  <si>
    <t>13/03/2023 23:01:56</t>
  </si>
  <si>
    <t>13/03/2023 23:46:08</t>
  </si>
  <si>
    <t>Cut down spending and rates.</t>
  </si>
  <si>
    <t>People spend money, government collects tax and redistributed. The cycle continues.</t>
  </si>
  <si>
    <t>13/03/2023 23:59:52</t>
  </si>
  <si>
    <t>Life expectancy</t>
  </si>
  <si>
    <t>Car emissions</t>
  </si>
  <si>
    <t>14/03/2023 01:28:22</t>
  </si>
  <si>
    <t>Summer does not even feel like summer anymore. We barely get hot days and winter seems to last forever</t>
  </si>
  <si>
    <t>I think they should reduce plastics waste as much as possible and reward them with it, such as if they bring their own bag they will get a discount</t>
  </si>
  <si>
    <t>I re use and recycle a lot. I also buy a lot of things secondhand</t>
  </si>
  <si>
    <t>14/03/2023 08:20:27</t>
  </si>
  <si>
    <t>14/03/2023 10:20:43</t>
  </si>
  <si>
    <t>changing weather patterns world wide</t>
  </si>
  <si>
    <t>look into building community solar farms</t>
  </si>
  <si>
    <t>14/03/2023 13:12:55</t>
  </si>
  <si>
    <t>Enforce solar panels on all new homes</t>
  </si>
  <si>
    <t>Stay indoors while server weather events are happening</t>
  </si>
  <si>
    <t>14/03/2023 14:41:03</t>
  </si>
  <si>
    <t>the government like to do feel-good climate measures and appear to steer clear of the major factors destroying our forest and water systems mining of groundwater overpopulation and ever-increasing use of toxic chemicals for ag production and urban use of toxic chemicals and plastics, not just the soft plastics</t>
  </si>
  <si>
    <t>stop all groundwater extraction band all chemical use, spend the money wasted on an 18th-century freight service on the road system continue the phasing out of internal combustion engines assist in the development of and greener industry help develop transport that does not rely on large amounts of energy production eg like cars, trucks busses tractors, etc. that produce their own power</t>
  </si>
  <si>
    <t>tax all large firms provide housing stop  all tax breaks for the rich provide free electricity to all households tax resource companies to pay for these measures</t>
  </si>
  <si>
    <t>14/03/2023 14:17:24</t>
  </si>
  <si>
    <t>stay out of it there is nothing they can do</t>
  </si>
  <si>
    <t>14/03/2023 16:14:24</t>
  </si>
  <si>
    <t>This is a new home I live in which has all these</t>
  </si>
  <si>
    <t>14/03/2023 16:35:33</t>
  </si>
  <si>
    <t>The weather is getting more and more unpredictable. Polar ice is melting at an increased rate. With all the flooding food is going to become more scarce. Potatos (french fries, potato balls) haven't been in the stores for months.</t>
  </si>
  <si>
    <t>The harm being done to the world my grandchildren will live in that we cannot even imagine</t>
  </si>
  <si>
    <t>I would like to see our council spend money on renewable projects and our infrastructure instead of spending millions of dollars putting lighting around Lake Wendouree that is going to be detrimental to the environment.</t>
  </si>
  <si>
    <t>Growing our own vegetables.</t>
  </si>
  <si>
    <t>14/03/2023 16:49:17</t>
  </si>
  <si>
    <t>No change just don’t believe all this climate change hipe</t>
  </si>
  <si>
    <t>There is no such thing as climate change</t>
  </si>
  <si>
    <t>14/03/2023 17:24:24</t>
  </si>
  <si>
    <t>Yes information would be great</t>
  </si>
  <si>
    <t>14/03/2023 18:28:25</t>
  </si>
  <si>
    <t>14/03/2023 18:09:05</t>
  </si>
  <si>
    <t>More solar rebates and water recycling</t>
  </si>
  <si>
    <t>Correct recycling</t>
  </si>
  <si>
    <t>14/03/2023 19:02:54</t>
  </si>
  <si>
    <t>Communities in terms of reducing emissions and adapting to climate change</t>
  </si>
  <si>
    <t>14/03/2023 19:23:44</t>
  </si>
  <si>
    <t>14/03/2023 22:07:45</t>
  </si>
  <si>
    <t>It seems to be getting much worse rather than better which is concerning for even my generation</t>
  </si>
  <si>
    <t>Better preparation of higher cost of living and interest rates. More environmental projects in communities</t>
  </si>
  <si>
    <t>Reduce plastic waste. Enforce recyclying/cardboard bins in more workplaces. Provide higher wages for affordability in electric cars</t>
  </si>
  <si>
    <t>15/03/2023 07:22:39</t>
  </si>
  <si>
    <t>15/03/2023 07:31:03</t>
  </si>
  <si>
    <t>technologfy usage control as little population but have 5G</t>
  </si>
  <si>
    <t>eat hesalthy fresh be immune</t>
  </si>
  <si>
    <t>15/03/2023 08:08:26</t>
  </si>
  <si>
    <t>Considering the next generations</t>
  </si>
  <si>
    <t>Be pro active immediately in offering ideas  to the community on how they can work together to reduce the impact of climate change</t>
  </si>
  <si>
    <t>15/03/2023 10:12:20</t>
  </si>
  <si>
    <t>no fussed i have no faith in our government at all levels</t>
  </si>
  <si>
    <t>15/03/2023 11:22:20</t>
  </si>
  <si>
    <t>I really don't know. It is not something I have thought about.</t>
  </si>
  <si>
    <t>15/03/2023 11:51:43</t>
  </si>
  <si>
    <t>I think you guys got this, just know I'll help.</t>
  </si>
  <si>
    <t>15/03/2023 13:01:49</t>
  </si>
  <si>
    <t>you said what if anything. If I don't comment there's your answer!</t>
  </si>
  <si>
    <t>same as before</t>
  </si>
  <si>
    <t>15/03/2023 12:47:57</t>
  </si>
  <si>
    <t>advise community of ways to recycle things. Stop adding more costs &amp; more bins. A lot of people don't fill their bins &amp; who uses a lot of glass to warrant a bin?</t>
  </si>
  <si>
    <t>15/03/2023 13:16:16</t>
  </si>
  <si>
    <t>Its more evident in events all over the world that have happened</t>
  </si>
  <si>
    <t>I'm not sure but I 'm sure theres plenty they could be doing, doesnt seem awfully environmentally friendly around here</t>
  </si>
  <si>
    <t>Fix transport problem, too many cars on roads</t>
  </si>
  <si>
    <t>15/03/2023 13:26:09</t>
  </si>
  <si>
    <t>I would like them to put more out there about climate change and how we can stop it as a community</t>
  </si>
  <si>
    <t>I am preparing to look after myself by avoiding harmful chemicals and wearing PPE</t>
  </si>
  <si>
    <t>15/03/2023 14:12:46</t>
  </si>
  <si>
    <t>Climate change is a very difficult problem and we still haven's found a way to fix it</t>
  </si>
  <si>
    <t>encourage people to use solar energy to protect the environment</t>
  </si>
  <si>
    <t>15/03/2023 15:56:19</t>
  </si>
  <si>
    <t>i feel  worried about the weather</t>
  </si>
  <si>
    <t>15/03/2023 20:47:06</t>
  </si>
  <si>
    <t>Make places like china and India change to solar as they are the world's biggest polluters not Australia this would fix any climate change issues a lot quicker.</t>
  </si>
  <si>
    <t>15/03/2023 16:43:06</t>
  </si>
  <si>
    <t>Done know what you talking about!</t>
  </si>
  <si>
    <t>Turn steet lighting off during the day. Reduce street lighting at sunset.</t>
  </si>
  <si>
    <t>Can't think of any</t>
  </si>
  <si>
    <t>15/03/2023 16:17:19</t>
  </si>
  <si>
    <t>Reading more about climate change and how it is really effecting us now and how it will effect us and our children in the future</t>
  </si>
  <si>
    <t>Make living cheaper</t>
  </si>
  <si>
    <t>15/03/2023 16:49:59</t>
  </si>
  <si>
    <t>I don’t believe in it</t>
  </si>
  <si>
    <t>15/03/2023 17:49:35</t>
  </si>
  <si>
    <t>I would like to see the local government invest in solar panel systems and solar powered batteries as a source of local energy.</t>
  </si>
  <si>
    <t>Constantly reading and searching for information on how to best treat conditions such as asthma and heat stroke, that may become more common as clime change takes effect.</t>
  </si>
  <si>
    <t>15/03/2023 18:39:24</t>
  </si>
  <si>
    <t>Local government should concentrate on roads, rates and rubbish</t>
  </si>
  <si>
    <t>15/03/2023 19:01:38</t>
  </si>
  <si>
    <t>delivery party fucked everything up so I voted for greens for the first time, hoping that they do something it was all a big waste of time</t>
  </si>
  <si>
    <t>all the wind towers need to go into the city, not out in the country. All these transmission towers are fucking. It’s all up so cinema back to the fucking city where all the greenies are.</t>
  </si>
  <si>
    <t>moving or windfarm infrastructure to the city so we don’t have to look at transmission lines everywhere that’s so cool greenies in the city one at all out of sight. Well I can’t have it both ways</t>
  </si>
  <si>
    <t>Who knows you have to ask them it’s not my problem. I’m only concerned about myself.</t>
  </si>
  <si>
    <t>15/03/2023 19:06:12</t>
  </si>
  <si>
    <t>Weve already lost power ststions. I hope whatever solution there is , that ot will create jobs</t>
  </si>
  <si>
    <t>15/03/2023 19:48:24</t>
  </si>
  <si>
    <t>Funding to household pockets</t>
  </si>
  <si>
    <t>Offer rebates</t>
  </si>
  <si>
    <t>15/03/2023 20:43:23</t>
  </si>
  <si>
    <t>Major Floods in Seymour effecting out town quite considerably.</t>
  </si>
  <si>
    <t>Stop allowing developers to cut down so many trees.</t>
  </si>
  <si>
    <t>15/03/2023 21:03:40</t>
  </si>
  <si>
    <t>Encourage walking/car pooling. Communal veggie gardens/food share.</t>
  </si>
  <si>
    <t>15/03/2023 21:30:31</t>
  </si>
  <si>
    <t>Watching climate change take place</t>
  </si>
  <si>
    <t>Provide more information that is relative to the every day household.</t>
  </si>
  <si>
    <t>15/03/2023 22:13:16</t>
  </si>
  <si>
    <t>Produce products and food locally 
Reduce the use of energy in building
Building mire parks and recreation areas</t>
  </si>
  <si>
    <t>I am prepared with medication for thunderstorm asthma</t>
  </si>
  <si>
    <t>15/03/2023 22:35:42</t>
  </si>
  <si>
    <t>our local council has been shut down by the government for at least 4 to 5 years by the government, i am not sure what the local governvent intend yto do</t>
  </si>
  <si>
    <t>im really not sure what its all about</t>
  </si>
  <si>
    <t>15/03/2023 22:38:02</t>
  </si>
  <si>
    <t>Provide free solar pannels to home owners</t>
  </si>
  <si>
    <t>None at this stage</t>
  </si>
  <si>
    <t>15/03/2023 22:33:28</t>
  </si>
  <si>
    <t>Lack of action from Governments</t>
  </si>
  <si>
    <t>Promote renewable energy projects</t>
  </si>
  <si>
    <t>Subsidies more renewable energy and energy efficiency in homes. Better battery rebates for home owners.</t>
  </si>
  <si>
    <t>15/03/2023 23:19:41</t>
  </si>
  <si>
    <t>15/03/2023 23:53:30</t>
  </si>
  <si>
    <t>The Earth is doing exactly ad it has for millions of years we are not going to change</t>
  </si>
  <si>
    <t>Open their eyes and stop listening to big business</t>
  </si>
  <si>
    <t>16/03/2023 01:04:43</t>
  </si>
  <si>
    <t>16/03/2023 05:22:44</t>
  </si>
  <si>
    <t>Build a bypass stop trucks coming thru main street</t>
  </si>
  <si>
    <t>16/03/2023 06:39:19</t>
  </si>
  <si>
    <t>Rate subsidies for energy efficiency reno and builds, push for all renewable sources for towns</t>
  </si>
  <si>
    <t>Living with less impact to reduce emissions</t>
  </si>
  <si>
    <t>16/03/2023 08:08:59</t>
  </si>
  <si>
    <t>climate has been changing since time began</t>
  </si>
  <si>
    <t>not for local government to do</t>
  </si>
  <si>
    <t>16/03/2023 09:03:50</t>
  </si>
  <si>
    <t>It needs more than a local community</t>
  </si>
  <si>
    <t>Lower the cost of living. And the cost of energy efficient materials</t>
  </si>
  <si>
    <t>16/03/2023 09:02:03</t>
  </si>
  <si>
    <t>Eating healthy, exercise</t>
  </si>
  <si>
    <t>16/03/2023 09:44:25</t>
  </si>
  <si>
    <t>Saw data from BOM ehich showed that the level of carbon emissions in the last 3 years had increased even with all the lock downs from covid. This leads me to believe that humans aren't the main factor.</t>
  </si>
  <si>
    <t>Build a solar farm</t>
  </si>
  <si>
    <t>16/03/2023 20:33:09</t>
  </si>
  <si>
    <t>Subsidies for insulation</t>
  </si>
  <si>
    <t>Provide more soft plastics recycling</t>
  </si>
  <si>
    <t>16/03/2023 11:59:07</t>
  </si>
  <si>
    <t>it just getting worse.</t>
  </si>
  <si>
    <t>unsure of this.</t>
  </si>
  <si>
    <t>16/03/2023 12:11:56</t>
  </si>
  <si>
    <t>It has become more known over the past year and with the protests all over the world it is becoming more known</t>
  </si>
  <si>
    <t>Well because there are so many housing houses they don’t really allow much. They certainly don’t have solar panels on roofs or provide insulation or even a roof over my car</t>
  </si>
  <si>
    <t>No chemicles at home never burn of rubbish  stay indoors during thunderstorms. Don’t smoke etc</t>
  </si>
  <si>
    <t>16/03/2023 11:57:54</t>
  </si>
  <si>
    <t>REDUCE WASTE</t>
  </si>
  <si>
    <t>HAND OUT MORE INFORMATION AND THE BENEFITS</t>
  </si>
  <si>
    <t>16/03/2023 12:07:45</t>
  </si>
  <si>
    <t>Because the climate crisis they are pushing is total bullshit to fear monger and convince the people to change their lives and give away any control.</t>
  </si>
  <si>
    <t>The 15 minute climate lockdowns cities</t>
  </si>
  <si>
    <t>Stop believing and spreading the bullshit!</t>
  </si>
  <si>
    <t>Keep fossil fuels, keep our gas and focus on letting people live their lives.</t>
  </si>
  <si>
    <t>16/03/2023 12:36:02</t>
  </si>
  <si>
    <t>Get them to leave it alone and stop wasting money.</t>
  </si>
  <si>
    <t>16/03/2023 12:45:11</t>
  </si>
  <si>
    <t>Renewable projects</t>
  </si>
  <si>
    <t>Reduce reuse recycle</t>
  </si>
  <si>
    <t>16/03/2023 12:40:13</t>
  </si>
  <si>
    <t>The last few summers experienced (where I live) were most unexpected. The weather pattern over summer for the last couple of years has deviated from the norm and it could be explained by La Nina and then again it could be something else. Sadly, who do you believe, who is telling the truth and what actually is the truth?</t>
  </si>
  <si>
    <t>Reinstate hard rubbish collections to help people get rid of items that otherwise may be dumped in the bush illegally due to cost or distance needed to travel.</t>
  </si>
  <si>
    <t>16/03/2023 13:22:38</t>
  </si>
  <si>
    <t>The way people dismiss it</t>
  </si>
  <si>
    <t>I think meetings, zoom and face to face to educate more people on what is happening with climate change.</t>
  </si>
  <si>
    <t>Less plastic plus to be more educated on recycling.</t>
  </si>
  <si>
    <t>16/03/2023 13:38:27</t>
  </si>
  <si>
    <t>Basic neglect by governments</t>
  </si>
  <si>
    <t>Subsidy for converting from gas to solar</t>
  </si>
  <si>
    <t>16/03/2023 13:50:53</t>
  </si>
  <si>
    <t>More energy incentives</t>
  </si>
  <si>
    <t>16/03/2023 14:38:34</t>
  </si>
  <si>
    <t>Climate change has been happening for a million years. There is nothing we can do to change it!!</t>
  </si>
  <si>
    <t>Keep out of their lives and stop wasting our taxes with useless climate change programs which are pointless.</t>
  </si>
  <si>
    <t>16/03/2023 15:09:54</t>
  </si>
  <si>
    <t>More frequent climate related occurrences, floods fires droughts etc. media awareness and carbon reduction targets both here and around the world</t>
  </si>
  <si>
    <t>Community solar batteries projects and other projects local government has in the pipeline</t>
  </si>
  <si>
    <t>16/03/2023 14:30:30</t>
  </si>
  <si>
    <t>Have community gardens allow residents to plant eatables on paths</t>
  </si>
  <si>
    <t>16/03/2023 14:25:44</t>
  </si>
  <si>
    <t>Not much or our rates will be higher to pay for it.</t>
  </si>
  <si>
    <t>Keep my home bush fire safe as much as possible.</t>
  </si>
  <si>
    <t>16/03/2023 14:28:54</t>
  </si>
  <si>
    <t>During lockdown weather got much much better. Now storms are back and getting worse.</t>
  </si>
  <si>
    <t>nothing because they always do what they want no matter what the low income rate payers need</t>
  </si>
  <si>
    <t>16/03/2023 14:30:59</t>
  </si>
  <si>
    <t>More electric car charging stations</t>
  </si>
  <si>
    <t>16/03/2023 15:15:33</t>
  </si>
  <si>
    <t>make the application for the solar panel system the gov currently offers [panels + interest free loan] easier to access for disability pensioners. too difficult to understand and apply, even though i should be one of the most eligible.</t>
  </si>
  <si>
    <t>not capable of explaining, hence the reason i need help to access the solar homes program</t>
  </si>
  <si>
    <t>16/03/2023 14:51:25</t>
  </si>
  <si>
    <t>Make sure that all of the premises that they use/control have proper insulation.</t>
  </si>
  <si>
    <t>I really don't know, other than to do what is right for the climate.</t>
  </si>
  <si>
    <t>16/03/2023 14:52:37</t>
  </si>
  <si>
    <t>Look a little more closely before allowing people to build just anywhere. Stop building on flood plains, bushfire risk zones and stop allowing farmers to carve up land increasing population in regional areas.</t>
  </si>
  <si>
    <t>As we live in a regional area we most focus on bushfire survival. We have plans in place to action if and when it is required, this involves older family members as well.</t>
  </si>
  <si>
    <t>16/03/2023 15:19:56</t>
  </si>
  <si>
    <t>16/03/2023 15:25:41</t>
  </si>
  <si>
    <t>give you solar panels for free</t>
  </si>
  <si>
    <t>16/03/2023 15:48:16</t>
  </si>
  <si>
    <t>that certain nothing really,  my view is people forget about the great flood,  the ice age ect  and the fact  that certain professors stated as far back as five years ago that all the ice would have melted but a recent study has found that the ice is much better than expected</t>
  </si>
  <si>
    <t>as i said before i am not one that really believes all that much in climate change so for me there will be no change to my normal routine</t>
  </si>
  <si>
    <t>16/03/2023 15:46:11</t>
  </si>
  <si>
    <t>I haven't thought about it and have nothing planned</t>
  </si>
  <si>
    <t>16/03/2023 16:19:21</t>
  </si>
  <si>
    <t>Have my town run entirely on solar/wind evergy</t>
  </si>
  <si>
    <t>Nothing at the moment that I can think of</t>
  </si>
  <si>
    <t>16/03/2023 16:40:13</t>
  </si>
  <si>
    <t>50% of childbearing age young people I know have mental health issues and are choosing not to have children. I believe that a fear of the futiur, ie Climate change and its consequences are taking a severe toll on our young people,</t>
  </si>
  <si>
    <t>solar panel farms should be placed on top of or on the sides of buildings that serve another useful purpose, and NOT on valuable ground.
Transmission power lines should be underground, out of site.
Solar power should not be placed where it will become  an eyesore and destroy precious scenery ar in bird sanctuary locations. 
Correct placement of these renewable energy products will make them acceptable, even if there is a higher charge connected with that.</t>
  </si>
  <si>
    <t>share the cost of environmentally friendly sustainable living fairly with everyone, not just those who choose to use it, though a fair taxation system. Begin by removing taxation exemptions from cults who call themselves churches or religions. Stop funding royal tours or such outdated garbage and put the cost toward waking Australia environmentally safer for the future.</t>
  </si>
  <si>
    <t>16/03/2023 16:08:12</t>
  </si>
  <si>
    <t>Clean energy</t>
  </si>
  <si>
    <t>use clean and free energy</t>
  </si>
  <si>
    <t>16/03/2023 16:23:47</t>
  </si>
  <si>
    <t>because of the changing pattern in weather conditions and the natural disasters worldwide that has come with these... also the change in plant habits I grow my own vegetables and the change in their habits is quite noticeable because of different weather patterns</t>
  </si>
  <si>
    <t>I would like to see more initiatives for heating at a cost that is reasonable..... we are not able to heat our homes at the moment no matter what energy we use.........
I would also like to see the govt have more initiatives on recycling on a regular basis and actually make useful things for the community</t>
  </si>
  <si>
    <t>I think it means that a product does not only have one use and that after its initial use it is recycled and enters the economy again as a different product or can be rebought through a second hand store thus creating employment and adding to the economy</t>
  </si>
  <si>
    <t>16/03/2023 16:44:22</t>
  </si>
  <si>
    <t>There are more and more serious weather events happening around the world.</t>
  </si>
  <si>
    <t>Come and slash the roadside verges when they are legally supposed to do and on the odd occasion they do turn up, fully complete the job instead of leaving halfway though and not coming back.</t>
  </si>
  <si>
    <t>16/03/2023 17:03:07</t>
  </si>
  <si>
    <t>The melting glaciers and rising sea levels</t>
  </si>
  <si>
    <t>Lower the prices of groceries and housing</t>
  </si>
  <si>
    <t>Lower the price of things or make provide more jobs</t>
  </si>
  <si>
    <t>16/03/2023 18:38:48</t>
  </si>
  <si>
    <t>Nothing at present</t>
  </si>
  <si>
    <t>16/03/2023 18:33:05</t>
  </si>
  <si>
    <t>Encourage people to compost buy providing bins to those wNting them</t>
  </si>
  <si>
    <t>16/03/2023 18:27:06</t>
  </si>
  <si>
    <t>16/03/2023 18:49:51</t>
  </si>
  <si>
    <t>it is real, need to evolve now towards change</t>
  </si>
  <si>
    <t>provide cheap trial solar battery for house</t>
  </si>
  <si>
    <t>16/03/2023 19:00:59</t>
  </si>
  <si>
    <t>Started downloading past weather results and found it has all happened before. Also alarmed that the BOM  has removed a lot of historical records and is quoting averages that only date back 20 years</t>
  </si>
  <si>
    <t>Concentrate more on better roads to reduce fuel consumption and stop centralising things in major town which requires more travel</t>
  </si>
  <si>
    <t>16/03/2023 19:11:02</t>
  </si>
  <si>
    <t>Climate change is fake</t>
  </si>
  <si>
    <t>16/03/2023 19:23:58</t>
  </si>
  <si>
    <t>16/03/2023 20:08:20</t>
  </si>
  <si>
    <t>improve the recycle system by introducing hard rubbish collection that allows for repair and sale of things that might still be saved or stripping to salvage parts</t>
  </si>
  <si>
    <t>16/03/2023 20:45:01</t>
  </si>
  <si>
    <t>Reading more information it appears that climate change is a normal phenomenon that has been occurring since the start of time. It will continue to occur and the need is minimise what we can control</t>
  </si>
  <si>
    <t>Build better roads and footpaths/rising tracks to enable more walking and cycling to take cars off the roads.</t>
  </si>
  <si>
    <t>Live on a treed and rural area. Lots of land so healthy climate. Regular exercise. Eat ing more healthy. Regular medical check ups.</t>
  </si>
  <si>
    <t>16/03/2023 20:31:25</t>
  </si>
  <si>
    <t>Putting funds from gambling and sporting events into planting more green spaces in every city and town.</t>
  </si>
  <si>
    <t>16/03/2023 20:29:56</t>
  </si>
  <si>
    <t>Maybe be able to go to the tip and get compost for free and have curbside recycling day when you can put your old furniture out</t>
  </si>
  <si>
    <t>16/03/2023 21:46:28</t>
  </si>
  <si>
    <t>Build more levy banks</t>
  </si>
  <si>
    <t>16/03/2023 21:20:12</t>
  </si>
  <si>
    <t>There is only a small change but with the war, earthquakes, floods etc I can see we will experience much more of these horrendous changes &amp; ai due to how we humans have abused our beautiful planet</t>
  </si>
  <si>
    <t>I’m not sure about this question  it’s a difficult one , I will think about it</t>
  </si>
  <si>
    <t>16/03/2023 20:42:04</t>
  </si>
  <si>
    <t>More bins out in the community. Plant based food</t>
  </si>
  <si>
    <t>16/03/2023 21:14:27</t>
  </si>
  <si>
    <t>16/03/2023 21:20:45</t>
  </si>
  <si>
    <t>Yes! More info the better</t>
  </si>
  <si>
    <t>16/03/2023 21:36:31</t>
  </si>
  <si>
    <t>I feel that Victoria has experienced a significant fluctuation in weather from heavy rain and it being cold in summer, with associated flooding and then really hot days just days after cold rainy weather. The last 12 months weather wise has been scarily eye opening has the impacts climate change can have on multiple things, with the weather being one of them.</t>
  </si>
  <si>
    <t>Provide information to allow people to reflect on the impacts of climate change to be better informed to start making better decisions for our environment and future. Offer easy and low cost/free installation/swaps of basic strategies/products.</t>
  </si>
  <si>
    <t>Provide more readily available information and set up further initiatives including low-cost/free product swaps for more environmentally friendly common household items/ammenities.</t>
  </si>
  <si>
    <t>16/03/2023 21:26:25</t>
  </si>
  <si>
    <t>weather extremes and changes to seasons</t>
  </si>
  <si>
    <t>build local batteries</t>
  </si>
  <si>
    <t>recycle and reuse</t>
  </si>
  <si>
    <t>16/03/2023 21:33:55</t>
  </si>
  <si>
    <t>Benefits for overall</t>
  </si>
  <si>
    <t>16/03/2023 21:50:02</t>
  </si>
  <si>
    <t>im 70 years old the changes in the last few years is scary , weather changes daily it effects growing u own food fruit trees are suffering ,lack of rain , fires are real threat where i live, storms can be really bad with thunder lightning , winds are dangerous  we are in real danger if we dont change the way we live NOW</t>
  </si>
  <si>
    <t>we could buy reusable products at home for buildings,  like timber, glass tin etc  i dont know why  hemp products  aren,t used for buildings inside and outside of homes encourage house to plant around there homes  plant on nature strips its endless what councils can allow us to do</t>
  </si>
  <si>
    <t>16/03/2023 22:22:39</t>
  </si>
  <si>
    <t>Stop replanting the roundabouts with perennials many times during the year!</t>
  </si>
  <si>
    <t>16/03/2023 23:23:25</t>
  </si>
  <si>
    <t>Have solar battery subsidies</t>
  </si>
  <si>
    <t>Buy something that is re used or recycled</t>
  </si>
  <si>
    <t>17/03/2023 00:32:55</t>
  </si>
  <si>
    <t>The subject of climate change is being mentioned more on television, causing me to think more about this issue and what it means.</t>
  </si>
  <si>
    <t>Provide more government subsidy towards households to get solar power fitted.
Make sure factories and other businesses are abiding to rules concerning reduction of carbon emissionsl.</t>
  </si>
  <si>
    <t>Staying indoors on days of thunderstorm asthma. Living in an area where there is less pollution compared to others parts of the town where I live.</t>
  </si>
  <si>
    <t>17/03/2023 00:30:19</t>
  </si>
  <si>
    <t>Various reasons.</t>
  </si>
  <si>
    <t>17/03/2023 00:34:34</t>
  </si>
  <si>
    <t>17/03/2023 00:55:18</t>
  </si>
  <si>
    <t>The affects of climate change are worsening each year</t>
  </si>
  <si>
    <t>Increase solar feedin tariffs, reduce usage of fossil fuels and plastics</t>
  </si>
  <si>
    <t>17/03/2023 02:02:02</t>
  </si>
  <si>
    <t>More so-called 'natural' disasters/severe weather events happening not only in Australia, but world-wide, affecting very many more lives.</t>
  </si>
  <si>
    <t>Plant more (and the most appropriate) trees along our streets and in parks.  Also maintain them, so that e.g. low-hanging branches are cut back so that they don't interfere with potential street parking for cars more than absolutely necessary.</t>
  </si>
  <si>
    <t>None, really.</t>
  </si>
  <si>
    <t>17/03/2023 07:22:47</t>
  </si>
  <si>
    <t>D/K</t>
  </si>
  <si>
    <t>17/03/2023 07:26:22</t>
  </si>
  <si>
    <t>17/03/2023 07:44:26</t>
  </si>
  <si>
    <t>Help to support local builders</t>
  </si>
  <si>
    <t>The circular economy refers to a higher level of upcycling etc</t>
  </si>
  <si>
    <t>17/03/2023 08:02:14</t>
  </si>
  <si>
    <t>Nothing. Global warming is a hoax. The state government is obsessed with this hoax. If you actually look objectively at the science it is not a problem and lots of misinformation is circulated in pursuit of government money/grants etc. schools are indoctrinating kids and uni students with this hoax. Local government should stick to core activities.</t>
  </si>
  <si>
    <t>Prepare to pay inflated prices for energy etc due to this big hoax.</t>
  </si>
  <si>
    <t>17/03/2023 08:29:32</t>
  </si>
  <si>
    <t>17/03/2023 08:58:59</t>
  </si>
  <si>
    <t>Recent extreme weather conditions.</t>
  </si>
  <si>
    <t>I dont know.</t>
  </si>
  <si>
    <t>17/03/2023 09:06:56</t>
  </si>
  <si>
    <t>More solar panels on community buildings</t>
  </si>
  <si>
    <t>17/03/2023 08:47:53</t>
  </si>
  <si>
    <t>extend the free upgrade of electric hot water services to include those households that have gas hot water services wanting to change over to electric</t>
  </si>
  <si>
    <t>expand the sustainability program criteria so as to include more people.</t>
  </si>
  <si>
    <t>18/03/2023 15:19:16</t>
  </si>
  <si>
    <t>Because of the frequency and severity of climate events, eg drought, flooding</t>
  </si>
  <si>
    <t>I am quite happy with my local government's actions</t>
  </si>
  <si>
    <t>17/03/2023 09:42:13</t>
  </si>
  <si>
    <t>cost effective</t>
  </si>
  <si>
    <t>17/03/2023 09:36:50</t>
  </si>
  <si>
    <t>plant more trees and provide more shade areas and parks and gardens</t>
  </si>
  <si>
    <t>17/03/2023 09:34:32</t>
  </si>
  <si>
    <t>17/03/2023 09:48:44</t>
  </si>
  <si>
    <t>I don't know. I haven't thought much or researched at all about what they are currently doing and what else they could be doing.</t>
  </si>
  <si>
    <t>Not sure. Again, I haven't researched what is currently being done to know what else could be done.</t>
  </si>
  <si>
    <t>17/03/2023 10:04:11</t>
  </si>
  <si>
    <t>Current climate conditions with 
El Niño</t>
  </si>
  <si>
    <t>Have houses in estate combine to use solar energy</t>
  </si>
  <si>
    <t>17/03/2023 10:05:23</t>
  </si>
  <si>
    <t>The weather</t>
  </si>
  <si>
    <t>17/03/2023 10:45:36</t>
  </si>
  <si>
    <t>Well what I hear it is not getting any better and it don’t good for future generations and I worry for my children and grandchildren.</t>
  </si>
  <si>
    <t>Encourage people to use things they usually throw instead of going out new stuff  etc etc etc</t>
  </si>
  <si>
    <t>17/03/2023 10:34:46</t>
  </si>
  <si>
    <t>Increasing extreme weather events, i.e. floods, bushfires, drought.</t>
  </si>
  <si>
    <t>Make solar batteries more affordable and provide a finance plan for purchase.</t>
  </si>
  <si>
    <t>17/03/2023 10:49:26</t>
  </si>
  <si>
    <t>Humsns removing trees from important ecko systems harm animals and the plant system</t>
  </si>
  <si>
    <t>Fit solar power hot water system to housing</t>
  </si>
  <si>
    <t>Iom.not sure</t>
  </si>
  <si>
    <t>17/03/2023 11:00:11</t>
  </si>
  <si>
    <t>greenies have too much say</t>
  </si>
  <si>
    <t>sack local council, useless</t>
  </si>
  <si>
    <t>17/03/2023 11:04:59</t>
  </si>
  <si>
    <t>too many types of bins</t>
  </si>
  <si>
    <t>not at present</t>
  </si>
  <si>
    <t>17/03/2023 11:09:33</t>
  </si>
  <si>
    <t>Awareness</t>
  </si>
  <si>
    <t>17/03/2023 11:30:03</t>
  </si>
  <si>
    <t>shut down all coal electricity, ban gas on everything, invest in solar, hydro, wind, invest in electric vehicles/make it more affordable and practical for consumers too</t>
  </si>
  <si>
    <t>17/03/2023 11:35:48</t>
  </si>
  <si>
    <t>Free solo panels</t>
  </si>
  <si>
    <t>17/03/2023 11:37:47</t>
  </si>
  <si>
    <t>17/03/2023 11:46:04</t>
  </si>
  <si>
    <t>world powers do not be seen as doing anything constructive</t>
  </si>
  <si>
    <t>Provide more shade trees in streets</t>
  </si>
  <si>
    <t>17/03/2023 11:54:47</t>
  </si>
  <si>
    <t>have intelligent councillors that are not looking to line their own pockets</t>
  </si>
  <si>
    <t>17/03/2023 11:52:24</t>
  </si>
  <si>
    <t>Hello ?? Did you miss all the news about all the climate change induced disasters around the globe over the past couple of years ?</t>
  </si>
  <si>
    <t>Install a community battery</t>
  </si>
  <si>
    <t>17/03/2023 12:46:10</t>
  </si>
  <si>
    <t>More solar and increasing wind farms.</t>
  </si>
  <si>
    <t>I think that the Federal Government needs to make massive changes and stop exporting all our products We definately need to look at Nuclear power. Not sure why we no longer grow timber and mill it ourselves?</t>
  </si>
  <si>
    <t>17/03/2023 12:54:30</t>
  </si>
  <si>
    <t>There is more and more scientific evidence showing habitat loss and degradation and loss of species.</t>
  </si>
  <si>
    <t>Subsidise work for insulating or other home improvements for residents.</t>
  </si>
  <si>
    <t>I have medication on hand for breathing problems. Not really anything else.</t>
  </si>
  <si>
    <t>17/03/2023 13:36:06</t>
  </si>
  <si>
    <t>The lack of trees and so much rubbish that around</t>
  </si>
  <si>
    <t>It would be good to see them doing more for our local government</t>
  </si>
  <si>
    <t>17/03/2023 13:43:01</t>
  </si>
  <si>
    <t>the facts of weather changing and plants not growing</t>
  </si>
  <si>
    <t>17/03/2023 13:50:43</t>
  </si>
  <si>
    <t>I have always been very concerned with climate change. It’s a huge issue that we all need to take seriously</t>
  </si>
  <si>
    <t>More turbine farms and solar farms</t>
  </si>
  <si>
    <t>17/03/2023 14:25:21</t>
  </si>
  <si>
    <t>I do not know enough to make an informed decision</t>
  </si>
  <si>
    <t>Not raise the prices because of this</t>
  </si>
  <si>
    <t>17/03/2023 14:36:58</t>
  </si>
  <si>
    <t>More car charging stations, more solar power farms</t>
  </si>
  <si>
    <t>Changing to more energy efficient household</t>
  </si>
  <si>
    <t>17/03/2023 17:10:16</t>
  </si>
  <si>
    <t>17/03/2023 17:17:40</t>
  </si>
  <si>
    <t>17/03/2023 15:30:41</t>
  </si>
  <si>
    <t>Yes, and discuss plans with public...</t>
  </si>
  <si>
    <t>Trying to keep myself in good physical shape...</t>
  </si>
  <si>
    <t>17/03/2023 16:53:54</t>
  </si>
  <si>
    <t>Because nothing is changing.</t>
  </si>
  <si>
    <t>not sure as I think its up to the government</t>
  </si>
  <si>
    <t>Not sure about the above. and not prepare for what ever is about to change.</t>
  </si>
  <si>
    <t>17/03/2023 16:32:10</t>
  </si>
  <si>
    <t>Nothing. I’ve been living sustainably for over 40 years, I don’t need education or further action. What bothers me is everyone carrying on about it now when it was a problem and urgent over 30 years ago.</t>
  </si>
  <si>
    <t>17/03/2023 16:47:52</t>
  </si>
  <si>
    <t>Make solar panels available in our area as they have been refused</t>
  </si>
  <si>
    <t>17/03/2023 17:06:09</t>
  </si>
  <si>
    <t>Make it easier for people to recycle products, tip fees cheaper, assist with solar energy</t>
  </si>
  <si>
    <t>Help people to take care of their environment. Have more disposal sites for people to access to remove unwanted products from their homes.</t>
  </si>
  <si>
    <t>17/03/2023 16:55:48</t>
  </si>
  <si>
    <t>Encourage people to be sustainable</t>
  </si>
  <si>
    <t>17/03/2023 17:02:16</t>
  </si>
  <si>
    <t>It is over exaggerated and closing down fossil fule stations will bring down our country</t>
  </si>
  <si>
    <t>17/03/2023 17:16:15</t>
  </si>
  <si>
    <t>The things are used and then reused</t>
  </si>
  <si>
    <t>17/03/2023 17:26:56</t>
  </si>
  <si>
    <t>d/k</t>
  </si>
  <si>
    <t>17/03/2023 17:31:42</t>
  </si>
  <si>
    <t>Hearing more about it jow</t>
  </si>
  <si>
    <t>Help with cost of livingn</t>
  </si>
  <si>
    <t>17/03/2023 17:46:10</t>
  </si>
  <si>
    <t>the rich bastards of the world will continue to destroy our Earth and there is not a fucking thing we can do about it</t>
  </si>
  <si>
    <t>let us live of the grid and leave us the hell alone</t>
  </si>
  <si>
    <t>oh my effin goodness. Patronising jerk offs.  This is just to condescending for a educated person to answer, and dickheads I hold double finance and economic degrees but you are really asking some naff questions that merely suit big business and cities.  Reducing population and less greed are bigger factors.  Your idiotic survey was pissing me off but this question was way to much so just get stuffed you misguided turds who are taking money for bullshit</t>
  </si>
  <si>
    <t>17/03/2023 19:56:39</t>
  </si>
  <si>
    <t>Everything in the world is getting worse</t>
  </si>
  <si>
    <t>More recyclable bins around for plastic bags</t>
  </si>
  <si>
    <t>Nothing as of yet</t>
  </si>
  <si>
    <t>17/03/2023 18:22:14</t>
  </si>
  <si>
    <t>The climate seems to have changed and has worsened over the past year.</t>
  </si>
  <si>
    <t>Free or cheaper solar panels. Free heat pumps for young people buying a house.</t>
  </si>
  <si>
    <t>Put funds into providing disadvantaged communities to upgrade their housing to make them more sustainable.</t>
  </si>
  <si>
    <t>17/03/2023 18:12:34</t>
  </si>
  <si>
    <t>Plant trees and recycle</t>
  </si>
  <si>
    <t>Eat healthy</t>
  </si>
  <si>
    <t>17/03/2023 19:53:28</t>
  </si>
  <si>
    <t>Don’t just think of city but also regional areas</t>
  </si>
  <si>
    <t>Help the regional/country areas not just Melbourne</t>
  </si>
  <si>
    <t>17/03/2023 18:27:08</t>
  </si>
  <si>
    <t>Free solar panel installation, wind farms and encourage electric cars.</t>
  </si>
  <si>
    <t>17/03/2023 18:36:42</t>
  </si>
  <si>
    <t>I dont believe in climate change issues...its natural that the climate changes as it always has</t>
  </si>
  <si>
    <t>Provide a bin for green waste</t>
  </si>
  <si>
    <t>17/03/2023 18:55:41</t>
  </si>
  <si>
    <t>Our world is getting worse, changes in temp, weather, landscape</t>
  </si>
  <si>
    <t>Create laws protecting the land, eventually change everything over from gas to electric, close down mining companies or stop them from creating new ones</t>
  </si>
  <si>
    <t>Stopped smoking, encourage my friends to stop smoking, exercise, walk or take public transport instead of driving, minimising air pollution created by us</t>
  </si>
  <si>
    <t>17/03/2023 22:17:59</t>
  </si>
  <si>
    <t>Climate change induced catastrophies will only escalate in the future unless we can do things to reduce rising temperatures.</t>
  </si>
  <si>
    <t>I am not sure about spending money on carbon credits. I don't know if this will really benefit the planet.</t>
  </si>
  <si>
    <t>Provide rebates to help Victorian take actions that really will reduce the impact we have on the environment. Promote electric cars and extend the number of charging points. Promote solar battery use.</t>
  </si>
  <si>
    <t>17/03/2023 19:35:57</t>
  </si>
  <si>
    <t>That the Government seems idle in any efforts to reduce our foot print or offset International Emissions.</t>
  </si>
  <si>
    <t>Utilise Solar Panels more liberally in areas that can house them.</t>
  </si>
  <si>
    <t>That the Economy Operates on a circle... With consumers and producers at every point, so money simply cycles through people and back to everyone as well.</t>
  </si>
  <si>
    <t>17/03/2023 19:28:39</t>
  </si>
  <si>
    <t>17/03/2023 20:07:08</t>
  </si>
  <si>
    <t>17/03/2023 20:43:32</t>
  </si>
  <si>
    <t>Changes in weather and so many natural disasters. Hard to ignore.</t>
  </si>
  <si>
    <t>Researching and keeping up with news</t>
  </si>
  <si>
    <t>17/03/2023 21:09:41</t>
  </si>
  <si>
    <t>energy rebates</t>
  </si>
  <si>
    <t>17/03/2023 21:10:37</t>
  </si>
  <si>
    <t>trees and forests are chopped down, so wildlife lose homes, less trees to make air</t>
  </si>
  <si>
    <t>make it so everyone plants trees and grows food</t>
  </si>
  <si>
    <t>free sustainable household items</t>
  </si>
  <si>
    <t>17/03/2023 21:18:38</t>
  </si>
  <si>
    <t>Has been happening for hundreds of years, naturally.</t>
  </si>
  <si>
    <t>Stop cutting down the trees</t>
  </si>
  <si>
    <t>Stop taxing us on every conceivable item, greed !!!!!!!!!!</t>
  </si>
  <si>
    <t>17/03/2023 21:37:24</t>
  </si>
  <si>
    <t>Subsidies for changing to more efficient systems</t>
  </si>
  <si>
    <t>17/03/2023 22:07:21</t>
  </si>
  <si>
    <t>Public think tank meetings often, Better the Locals call the shots than one or two bullies in Council</t>
  </si>
  <si>
    <t>See my GP each month and are guided by the GPs directions.</t>
  </si>
  <si>
    <t>17/03/2023 22:18:24</t>
  </si>
  <si>
    <t>I would like to see more clean energy be used among the town. It needs to be offered and supplied but not only that people in our area need to be more educated on the topic</t>
  </si>
  <si>
    <t>I am willing to use more clean energy, recycling more and reusing different things where I can</t>
  </si>
  <si>
    <t>17/03/2023 23:06:07</t>
  </si>
  <si>
    <t>Ive noticed changes in weather events like floods and fires.</t>
  </si>
  <si>
    <t>Not sure , they are more concerned about overseas trips.</t>
  </si>
  <si>
    <t>Tv ads on how to recycle properly.  Too many people dont know what to put in which bin. We need bin checkers and people need to be accountable when they do the wrong thing. 
Victoria needs to get moving on the deposit scheme for cans etc.</t>
  </si>
  <si>
    <t>17/03/2023 23:26:34</t>
  </si>
  <si>
    <t>Im more educated</t>
  </si>
  <si>
    <t>Information on sustainable energy</t>
  </si>
  <si>
    <t>17/03/2023 22:58:03</t>
  </si>
  <si>
    <t>Stop selling coal to other countries to burn</t>
  </si>
  <si>
    <t>18/03/2023 00:16:10</t>
  </si>
  <si>
    <t>Have hard rubbish collection once a year would be great.</t>
  </si>
  <si>
    <t>18/03/2023 00:34:24</t>
  </si>
  <si>
    <t>Even less of substance is being done by the federal and state governments than was the case a few years ago, which is making the likelihood of the human race being able to even slow down, let alone reverse climate even more difficult</t>
  </si>
  <si>
    <t>Plan new developments better from a climate-change point of view, ie, mandate things like wall &amp; ceiling insulation; leaving enough space around houses for trees which won't over-shade their or others roof solar panels; provide more EV charging points; stop disallowing installation of rooftop solar panels etc, on the grounds of Heritage Overlays or Classifications, specially when they, at the same time, ignore or allow others to ignore or disrespect HOs or classifications!  Get their ideas sorted and stop being so alarmingly inconsistent about infil housing. Sack several Senior Council employees, and hire ones who are not in developers pockets, and review the Council Delegations in force, specially in regard to new developments and planning.</t>
  </si>
  <si>
    <t>18/03/2023 01:53:23</t>
  </si>
  <si>
    <t>Reduce carbon imprint</t>
  </si>
  <si>
    <t>18/03/2023 08:44:52</t>
  </si>
  <si>
    <t>Economic destruction of our country based on a lie of globalist elites. Higher suicide rates of teens scared ny the lie the world will end</t>
  </si>
  <si>
    <t>Build another coal/gas fired power station to give reliable base load power, and save us trying to dispose of billions of toxic solar panels and batteries in 10 years time.  Ban EVs except for city commuters.</t>
  </si>
  <si>
    <t>Provide cheap base load power using the plentiful resources we have coal, gas or nuclear</t>
  </si>
  <si>
    <t>18/03/2023 08:38:46</t>
  </si>
  <si>
    <t>advocate with the Vic Govt to remove the EV mileage tax/levy; install EV charging stations; convert council vehicles to EVs; domestic soft plastics recycyling</t>
  </si>
  <si>
    <t>18/03/2023 08:55:01</t>
  </si>
  <si>
    <t>More encouragement and grants for people to choose energy efficient products. Help them make the switch to a better product</t>
  </si>
  <si>
    <t>18/03/2023 09:52:59</t>
  </si>
  <si>
    <t>More information being released</t>
  </si>
  <si>
    <t>Utilise energy efficient vehicles</t>
  </si>
  <si>
    <t>18/03/2023 09:58:04</t>
  </si>
  <si>
    <t>seems to me the weather is more erratic and records get broken all through the year.</t>
  </si>
  <si>
    <t>Educate people on recycling much better and make sure all the associated services are up to date and accessible for all. They are too expensive. Some sort of rebate for connecting home water tanks.
Generally educate and perform.</t>
  </si>
  <si>
    <t>18/03/2023 10:10:42</t>
  </si>
  <si>
    <t>18/03/2023 10:07:15</t>
  </si>
  <si>
    <t>Politicians reluctance to act &amp; declare the emergency of the situation</t>
  </si>
  <si>
    <t>Plant more street trees, recycle garden waste to seel back as compost</t>
  </si>
  <si>
    <t>have tv programmmes &amp; other wrotten info to send to every home in Victoria</t>
  </si>
  <si>
    <t>18/03/2023 10:15:22</t>
  </si>
  <si>
    <t>I do not believe in climate change</t>
  </si>
  <si>
    <t>My life style will never change and I do not like the proganda about climate change as it is driven by social lefties scarring the public</t>
  </si>
  <si>
    <t>18/03/2023 10:30:51</t>
  </si>
  <si>
    <t>I have no faith that they would do anything.</t>
  </si>
  <si>
    <t>18/03/2023 10:49:40</t>
  </si>
  <si>
    <t>Continued failure of governments of all nations to implement effective climate policies. Tipping points are getting closer and may well be here already.</t>
  </si>
  <si>
    <t>Go to electric vehicles if feasible.</t>
  </si>
  <si>
    <t>Improved cooling system, improved drainage. Monitoring indoor air quality.</t>
  </si>
  <si>
    <t>18/03/2023 11:04:14</t>
  </si>
  <si>
    <t>18/03/2023 11:12:23</t>
  </si>
  <si>
    <t>convert public lighting to solar</t>
  </si>
  <si>
    <t>consider country and regional areas,  not just be city centric</t>
  </si>
  <si>
    <t>18/03/2023 11:40:47</t>
  </si>
  <si>
    <t>money spent on climate change will negatively impact other needed infastructure and health services</t>
  </si>
  <si>
    <t>I would like the LG to reverse the "climate emergency" they have declared.</t>
  </si>
  <si>
    <t>18/03/2023 14:25:23</t>
  </si>
  <si>
    <t>I don't know what local government could do.
The only area I can think of is with building permits and issuance of Certificates of Occupancy. If Council required compliance with a future code for all alterations, over a certain value or of a certain type, then   this would have the reducing effects you seek.
As collateral it would also have the interesting result of seeing the sitting council totally sacked and a new council, one whose members' main promise was to revoke the stupid new law, overwhelmingly elected.
Could be fun to watch.</t>
  </si>
  <si>
    <t>Whatever it wants to do. 
It doesn't matter what the people of Victoria say, or do, or need, the Andrew's government isn't interested. The Government will decide what needs to be done, or if anything needs to be done, and then provided it doesn't interfere with whatever the Government intends to spend money on, it may have a little inquiry started-up in a small room somewhere, with the onerous task of providing an interim report in five years, or ten, if five's too onerous.</t>
  </si>
  <si>
    <t>18/03/2023 12:06:47</t>
  </si>
  <si>
    <t>Increase parkland/wildlife reservations.  Shade more carparks/street scapes etc. in the area</t>
  </si>
  <si>
    <t>18/03/2023 12:28:29</t>
  </si>
  <si>
    <t>the change is not progressing fast enough</t>
  </si>
  <si>
    <t>keep up with the community information</t>
  </si>
  <si>
    <t>everybody gets involved in the projects</t>
  </si>
  <si>
    <t>18/03/2023 12:53:23</t>
  </si>
  <si>
    <t>Make solar energy more affordable for low income households or more  help with power bills</t>
  </si>
  <si>
    <t>18/03/2023 13:02:38</t>
  </si>
  <si>
    <t>I don’t
Know</t>
  </si>
  <si>
    <t>18/03/2023 13:13:15</t>
  </si>
  <si>
    <t>What’s happening with the weather the last couple of months</t>
  </si>
  <si>
    <t>Just after the things they should do local
And not get in involve there selves. In politics</t>
  </si>
  <si>
    <t>18/03/2023 13:57:20</t>
  </si>
  <si>
    <t>Easier clear options for solar power systems and installations in our area with subsidies to support. Cost of living and travel is costly and can't move into town due to house prices. Changing services for climate change is expensive and do not have the funds to support</t>
  </si>
  <si>
    <t>I havent thought about it</t>
  </si>
  <si>
    <t>18/03/2023 15:02:08</t>
  </si>
  <si>
    <t>The changes in weather patterns and the results of those changes over the last twelve months</t>
  </si>
  <si>
    <t>None more than have already been undertake i.e. solar panels, veg garden, compst frams, recycling, garden waste disposal</t>
  </si>
  <si>
    <t>18/03/2023 15:41:28</t>
  </si>
  <si>
    <t>contribute to climate-friendly activities, such as Tree-planting in private Gardens</t>
  </si>
  <si>
    <t>to align with the federal Government in national, uniform regulations and laws, applicable throughout Australia</t>
  </si>
  <si>
    <t>18/03/2023 15:34:47</t>
  </si>
  <si>
    <t>Severe weather events</t>
  </si>
  <si>
    <t>Assistance to go solar and get battery storage</t>
  </si>
  <si>
    <t>Removing unwanted exotic trees, etc</t>
  </si>
  <si>
    <t>18/03/2023 15:58:47</t>
  </si>
  <si>
    <t>A number of reasons mainly the weather variations, bush fires, floods, damaging hailstorms,</t>
  </si>
  <si>
    <t>18/03/2023 15:22:27</t>
  </si>
  <si>
    <t>Because it is nature and manmade working together in natural disasters</t>
  </si>
  <si>
    <t>18/03/2023 16:21:31</t>
  </si>
  <si>
    <t>18/03/2023 16:15:18</t>
  </si>
  <si>
    <t>Start by fixing their drainage systems especially in their small towns and clean up their properties to the standards they expect our properties to be, communicate with their ratepayers not just ignore difficult situations.</t>
  </si>
  <si>
    <t>Just living my life day to day and monitoring what is actually happening, there are so many fantasies and theories  presented to us daily, notbody knows what to believe and when I look at what is happening overseas and how other countries are producing huge amounts of pollutions I can't justifiy the overreaction we have in Australia, we have a very small amount of pollution, to me it will do nothing for anybody unless all countries really get behind it and do something, However I'm yet to be convinced that the Government is doing the right thing by us the Australian people.  The amount of money and grief this is causing is a disgrace, we only ever get one side of the equation. The government needs to get out of fantasy land and do what is best and cheapest for us all.</t>
  </si>
  <si>
    <t>18/03/2023 16:32:27</t>
  </si>
  <si>
    <t>18/03/2023 17:03:57</t>
  </si>
  <si>
    <t>Help more</t>
  </si>
  <si>
    <t>18/03/2023 17:26:14</t>
  </si>
  <si>
    <t>I have a greater understanding of what’s ruining the climate and what has to change</t>
  </si>
  <si>
    <t>Instal solar solutions into homes</t>
  </si>
  <si>
    <t>18/03/2023 17:27:19</t>
  </si>
  <si>
    <t>18/03/2023 17:35:14</t>
  </si>
  <si>
    <t>18/03/2023 18:14:56</t>
  </si>
  <si>
    <t>Repeating events that have happened over time. Not unusual.</t>
  </si>
  <si>
    <t>Maintain roads</t>
  </si>
  <si>
    <t>Subsidise natural products</t>
  </si>
  <si>
    <t>18/03/2023 18:40:10</t>
  </si>
  <si>
    <t>Just research at this stage</t>
  </si>
  <si>
    <t>18/03/2023 19:23:04</t>
  </si>
  <si>
    <t>Because I find it the biggest conn in the world. If they did any science they would have found we are drifting into a colloer part of our Solar System so in fact it will get cooler. I cant stand how everything is blamed on humans and cattle. I guess dinosaurs didnt fart at all. What a conn job just to keep people in jobs where they can bludge on society</t>
  </si>
  <si>
    <t>I really dont care its all a con by the looney left of this world</t>
  </si>
  <si>
    <t>I am not interested in climate change in any way. I would consider changing from gas hot water system to gas but only if the govt paid for it to do both myself and my old mother are both aged pensioners and cant afford</t>
  </si>
  <si>
    <t>Will do nothing as stated its total garbage</t>
  </si>
  <si>
    <t>18/03/2023 19:24:59</t>
  </si>
  <si>
    <t>Lack of positive government action</t>
  </si>
  <si>
    <t>Support initiatives. Provide discounts</t>
  </si>
  <si>
    <t>18/03/2023 19:30:54</t>
  </si>
  <si>
    <t>Recycle and save money for other projects</t>
  </si>
  <si>
    <t>18/03/2023 19:55:51</t>
  </si>
  <si>
    <t>18/03/2023 20:09:49</t>
  </si>
  <si>
    <t>Make solar panels more affordable</t>
  </si>
  <si>
    <t>18/03/2023 20:47:07</t>
  </si>
  <si>
    <t>Because there appears to be a real apathy</t>
  </si>
  <si>
    <t>What every they do it must be done now</t>
  </si>
  <si>
    <t>18/03/2023 20:51:51</t>
  </si>
  <si>
    <t>Save money so i can afford to survive.</t>
  </si>
  <si>
    <t>18/03/2023 20:54:38</t>
  </si>
  <si>
    <t>Be better</t>
  </si>
  <si>
    <t>18/03/2023 21:04:53</t>
  </si>
  <si>
    <t>Nothing much is changing</t>
  </si>
  <si>
    <t>More local batteries</t>
  </si>
  <si>
    <t>18/03/2023 22:19:40</t>
  </si>
  <si>
    <t>Financial benefits I.e cheaper prices for sustainable products/ services</t>
  </si>
  <si>
    <t>18/03/2023 22:30:33</t>
  </si>
  <si>
    <t>Increase solar buyrate for supplying electricity back into the grid</t>
  </si>
  <si>
    <t>18/03/2023 22:52:44</t>
  </si>
  <si>
    <t>Reduce operational costs by reducing their energy consumption</t>
  </si>
  <si>
    <t>Lower the costs of living financially</t>
  </si>
  <si>
    <t>18/03/2023 23:10:45</t>
  </si>
  <si>
    <t>HOTTER SUMMERS AND COLDER WINTERS</t>
  </si>
  <si>
    <t>MAKE THEM AFFORDABLE</t>
  </si>
  <si>
    <t>ENSURE THEY ARE AFFORDABLE FOR EVERYONE</t>
  </si>
  <si>
    <t>18/03/2023 23:13:04</t>
  </si>
  <si>
    <t>Weather events globally have become more frequent and more disastrous</t>
  </si>
  <si>
    <t>Local Govt needs to stay out of this area and not fuck it up like they do everything else. This should be handled at a sate wide level</t>
  </si>
  <si>
    <t>18/03/2023 23:05:10</t>
  </si>
  <si>
    <t>19/03/2023 04:00:19</t>
  </si>
  <si>
    <t>19/03/2023 08:21:16</t>
  </si>
  <si>
    <t>I think we have come to a point of no return and that catastrophic events such as floods fire and storms will esculate</t>
  </si>
  <si>
    <t>Install a communtity battery</t>
  </si>
  <si>
    <t>Thaat's a difficult one. We stay indoors if the allergies are severe or smoke is severe. We wear a mask when outside if conditions are severe</t>
  </si>
  <si>
    <t>19/03/2023 08:32:48</t>
  </si>
  <si>
    <t>I don’t know what my local council could do.</t>
  </si>
  <si>
    <t>I recycle as best I can</t>
  </si>
  <si>
    <t>19/03/2023 08:46:57</t>
  </si>
  <si>
    <t>I think the government can do whatever they want but they choose not to.</t>
  </si>
  <si>
    <t>19/03/2023 09:59:10</t>
  </si>
  <si>
    <t>Not sure at this moment</t>
  </si>
  <si>
    <t>Come up with more affordable housing for all Victorians</t>
  </si>
  <si>
    <t>19/03/2023 10:45:23</t>
  </si>
  <si>
    <t>19/03/2023 11:12:29</t>
  </si>
  <si>
    <t>Roads rates and rubbish</t>
  </si>
  <si>
    <t>19/03/2023 11:36:56</t>
  </si>
  <si>
    <t>To my knowledge, they don't do much more than make promises!</t>
  </si>
  <si>
    <t>19/03/2023 14:31:06</t>
  </si>
  <si>
    <t>Lack of political will to do what needs to be done to protect the planet so all people can thrive into the future</t>
  </si>
  <si>
    <t>reduce red-tape for renovations, water tanks; make better use of roadsides, eg plant flowering plants (better ascetic, and much reduced mowing bills); allow nature strips to be planted with plants and vegetables; allow</t>
  </si>
  <si>
    <t>19/03/2023 14:35:37</t>
  </si>
  <si>
    <t>I’m not sure what they are already doing.</t>
  </si>
  <si>
    <t>More information, programs and support.</t>
  </si>
  <si>
    <t>19/03/2023 15:15:31</t>
  </si>
  <si>
    <t>Keep their nose out of my plans.</t>
  </si>
  <si>
    <t>19/03/2023 15:40:04</t>
  </si>
  <si>
    <t>Nothing to say</t>
  </si>
  <si>
    <t>19/03/2023 16:38:16</t>
  </si>
  <si>
    <t>Seen all these changes before</t>
  </si>
  <si>
    <t>Start putting wind farm where the energy isbeing used not just in pristine rural areas</t>
  </si>
  <si>
    <t>Make the roads usable by filling in the holes</t>
  </si>
  <si>
    <t>It means spending money in Melbourne don't care about the rest</t>
  </si>
  <si>
    <t>19/03/2023 16:56:07</t>
  </si>
  <si>
    <t>Clear roadside debris as I feel it is fuel for fires. There is a solar farm in our municipality.</t>
  </si>
  <si>
    <t>As we live in the country, we mostly have fresh air all around us. If the air is not suitable we stay indoors. Also, we have recently purchased an Air purifier.</t>
  </si>
  <si>
    <t>19/03/2023 16:56:46</t>
  </si>
  <si>
    <t>Climate change is a crock of!!  Being going on for 1000's of years &amp; its all greenie rubbish,  Pressing their own agendas.  Too many do gooders trying to push their ideals for politcal or personal gain,  Wot idiots would close down coal fired power stations without having a replacement energy source first!!</t>
  </si>
  <si>
    <t>Nothing.  Its all political greenie crap</t>
  </si>
  <si>
    <t>19/03/2023 16:55:12</t>
  </si>
  <si>
    <t>Things changing world wide. Disasters. Catastrophes.</t>
  </si>
  <si>
    <t>Local battery</t>
  </si>
  <si>
    <t>Reusing by self or from others rather than buying new</t>
  </si>
  <si>
    <t>19/03/2023 17:31:09</t>
  </si>
  <si>
    <t>Make sustainability more affordable and easily accessible</t>
  </si>
  <si>
    <t>19/03/2023 18:04:13</t>
  </si>
  <si>
    <t>Provide more rebates for renewable energy sources like solar</t>
  </si>
  <si>
    <t>19/03/2023 17:59:42</t>
  </si>
  <si>
    <t>Educate themselves on the causes and effects of climate change and also educate us on their findings and implement a solution.</t>
  </si>
  <si>
    <t>19/03/2023 18:51:03</t>
  </si>
  <si>
    <t>The signs are clear world-wide, that the climate is changing rapidly; it's very worrying.</t>
  </si>
  <si>
    <t>Prevent coastal erosion.</t>
  </si>
  <si>
    <t>19/03/2023 19:09:57</t>
  </si>
  <si>
    <t>Make living arrangements more affordable for people.</t>
  </si>
  <si>
    <t>I am collecting litter that others leave along the sidewalk and clear roads, and keeping the yard outside my house clean to prevent a hazardous mess in the future.</t>
  </si>
  <si>
    <t>19/03/2023 19:23:16</t>
  </si>
  <si>
    <t>Working with land holders and recognising the changes to local agriculture.</t>
  </si>
  <si>
    <t>I believe they are doing a good job with solar rebates, heat pump hot water services, LED light conversions, etc</t>
  </si>
  <si>
    <t>19/03/2023 19:27:02</t>
  </si>
  <si>
    <t>Yeach more about it in schools</t>
  </si>
  <si>
    <t>19/03/2023 21:09:37</t>
  </si>
  <si>
    <t>Ever increasing evidence and events linked to the science of climate change</t>
  </si>
  <si>
    <t>Encourage community battery banks</t>
  </si>
  <si>
    <t>19/03/2023 22:09:49</t>
  </si>
  <si>
    <t>The weather patterns are making it more obvious</t>
  </si>
  <si>
    <t>Grants &amp; incentives</t>
  </si>
  <si>
    <t>Make sustainable &amp; environmental change easy - can return program, better cycling paths/roads in regional centres</t>
  </si>
  <si>
    <t>19/03/2023 22:26:00</t>
  </si>
  <si>
    <t>20/03/2023 00:39:47</t>
  </si>
  <si>
    <t>Stop building infrastructure that normal people dont want and wont use.</t>
  </si>
  <si>
    <t>20/03/2023 06:21:02</t>
  </si>
  <si>
    <t>I feel we need to be doing more, especially around coal mining.</t>
  </si>
  <si>
    <t>We already have multiple solar farms built and being  build in oir area.</t>
  </si>
  <si>
    <t>Looking after our own health, installed solar and electric heating and cooling. Would like to do more.</t>
  </si>
  <si>
    <t>20/03/2023 06:15:07</t>
  </si>
  <si>
    <t>be aware of climate change</t>
  </si>
  <si>
    <t>to be more aware of being sustainable</t>
  </si>
  <si>
    <t>20/03/2023 08:40:11</t>
  </si>
  <si>
    <t>Average temperatures are not abnormal</t>
  </si>
  <si>
    <t>Township of Yea should cover their nearby hills in solar panels and run the town for free.</t>
  </si>
  <si>
    <t>20/03/2023 08:52:20</t>
  </si>
  <si>
    <t>There have been many more natural disasters.</t>
  </si>
  <si>
    <t>Have a large community battery</t>
  </si>
  <si>
    <t>Trying to do most of what is asked of me.</t>
  </si>
  <si>
    <t>20/03/2023 11:14:55</t>
  </si>
  <si>
    <t>The fires and drought</t>
  </si>
  <si>
    <t>Allow motorised scooters allowd on the roads and footpaths.</t>
  </si>
  <si>
    <t>20/03/2023 10:30:53</t>
  </si>
  <si>
    <t>Always having a astma pump on me</t>
  </si>
  <si>
    <t>20/03/2023 10:44:05</t>
  </si>
  <si>
    <t>Use more renewable energy</t>
  </si>
  <si>
    <t>20/03/2023 10:44:01</t>
  </si>
  <si>
    <t>The massive change in weather patterns, additional destruction and wild unpredictable.  Resulting in disruption to farming &amp; growing.</t>
  </si>
  <si>
    <t>Not sure if this question is targeting local council or state government.</t>
  </si>
  <si>
    <t>Reusable packaging, free mulch, assistance with purchasing solar batteries</t>
  </si>
  <si>
    <t>20/03/2023 13:41:37</t>
  </si>
  <si>
    <t>Nothing really,</t>
  </si>
  <si>
    <t>Encourage younger generation to live more sustainably, growing veggies etc</t>
  </si>
  <si>
    <t>20/03/2023 14:16:02</t>
  </si>
  <si>
    <t>Offer incentives to landlords for them to implement solar panels</t>
  </si>
  <si>
    <t>20/03/2023 14:35:32</t>
  </si>
  <si>
    <t>Not enough action is being taken.</t>
  </si>
  <si>
    <t>Placed solar panels on the top of all public buildings</t>
  </si>
  <si>
    <t>20/03/2023 15:41:25</t>
  </si>
  <si>
    <t>Things are just getting worse</t>
  </si>
  <si>
    <t>20/03/2023 16:27:01</t>
  </si>
  <si>
    <t>notify us if there is anything else we can do that doesn't cost to much.</t>
  </si>
  <si>
    <t>20/03/2023 17:20:09</t>
  </si>
  <si>
    <t>Using all electric vehicles, mowers etc</t>
  </si>
  <si>
    <t>20/03/2023 17:50:11</t>
  </si>
  <si>
    <t>Offer rebates on costs to go solar</t>
  </si>
  <si>
    <t>20/03/2023 20:05:54</t>
  </si>
  <si>
    <t>Battery banks in various areas</t>
  </si>
  <si>
    <t>20/03/2023 19:56:39</t>
  </si>
  <si>
    <t>Empty the recyclable bin weekly, provide practical advice about what to do</t>
  </si>
  <si>
    <t>Provide more information that is accessible and practical</t>
  </si>
  <si>
    <t>20/03/2023 19:27:12</t>
  </si>
  <si>
    <t>Have become more educated</t>
  </si>
  <si>
    <t>Inform people more</t>
  </si>
  <si>
    <t>20/03/2023 19:30:54</t>
  </si>
  <si>
    <t>Bring mains gas to our area instead of the embedded system</t>
  </si>
  <si>
    <t>Research and act as appropriate</t>
  </si>
  <si>
    <t>20/03/2023 20:44:07</t>
  </si>
  <si>
    <t>Stop building excessive suburbs without the appropriate infrastructure. Leave more green areas.</t>
  </si>
  <si>
    <t>20/03/2023 22:13:53</t>
  </si>
  <si>
    <t>Can see it happening</t>
  </si>
  <si>
    <t>Yes but not sure .</t>
  </si>
  <si>
    <t>20/03/2023 23:55:53</t>
  </si>
  <si>
    <t>There seems to be more earthquakes and droughts and unprecedented weather conditions</t>
  </si>
  <si>
    <t>More treeplanting in local areas and better road management</t>
  </si>
  <si>
    <t>Keeping my house, smoke free, chemical, free and clean</t>
  </si>
  <si>
    <t>21/03/2023 02:55:45</t>
  </si>
  <si>
    <t>The changes in our climate that you notice in day to day life getting progressively worse</t>
  </si>
  <si>
    <t>Make more effort to create accessible sustainability</t>
  </si>
  <si>
    <t>21/03/2023 04:20:08</t>
  </si>
  <si>
    <t>Is of no concern</t>
  </si>
  <si>
    <t>Nothing to be done</t>
  </si>
  <si>
    <t>21/03/2023 06:26:58</t>
  </si>
  <si>
    <t>21/03/2023 06:52:27</t>
  </si>
  <si>
    <t>Get water tank for free for all household and free solar power for all house where they are renting or not for both</t>
  </si>
  <si>
    <t>21/03/2023 07:20:45</t>
  </si>
  <si>
    <t>More incentive for people to get solar</t>
  </si>
  <si>
    <t>21/03/2023 07:15:35</t>
  </si>
  <si>
    <t>21/03/2023 08:12:14</t>
  </si>
  <si>
    <t>the world is heating up</t>
  </si>
  <si>
    <t>21/03/2023 09:32:30</t>
  </si>
  <si>
    <t>COVID in the news took away from climate change. Many measures that were starting to be put in place before this time have since been reversed or ignored.</t>
  </si>
  <si>
    <t>Ongoing rebabtes for changing to solar for home owners. Easy acess to advise and pricing of energy efficient products.</t>
  </si>
  <si>
    <t>21/03/2023 09:44:01</t>
  </si>
  <si>
    <t>I am not to sure as of yet. I haven’t thought about it this much</t>
  </si>
  <si>
    <t>Pay more attention</t>
  </si>
  <si>
    <t>21/03/2023 10:08:08</t>
  </si>
  <si>
    <t>Have incentives for residents to reduce their impact on climate change.</t>
  </si>
  <si>
    <t>Products do not get thrown out, people should be trying to fix, reuse or sell.</t>
  </si>
  <si>
    <t>21/03/2023 09:49:27</t>
  </si>
  <si>
    <t>the inconsistent weather patterns</t>
  </si>
  <si>
    <t>community programs</t>
  </si>
  <si>
    <t>21/03/2023 10:20:01</t>
  </si>
  <si>
    <t>22/03/2023 15:46:27</t>
  </si>
  <si>
    <t>Give every family a battery to provide solar into</t>
  </si>
  <si>
    <t>21/03/2023 10:01:15</t>
  </si>
  <si>
    <t>Because it unavoidable</t>
  </si>
  <si>
    <t>I just take antihistamines</t>
  </si>
  <si>
    <t>21/03/2023 10:12:43</t>
  </si>
  <si>
    <t>Reduce the use of water, reduce development</t>
  </si>
  <si>
    <t>21/03/2023 10:28:04</t>
  </si>
  <si>
    <t>It is more concerning now than it was 2 years ago</t>
  </si>
  <si>
    <t>Nothing they don’t help</t>
  </si>
  <si>
    <t>21/03/2023 10:37:20</t>
  </si>
  <si>
    <t>The impact it will have for future generations</t>
  </si>
  <si>
    <t>More information, incentives, rewards, discounts on bills</t>
  </si>
  <si>
    <t>21/03/2023 10:40:46</t>
  </si>
  <si>
    <t>Severe weather not just in Australia but all over the world, flooding especially.</t>
  </si>
  <si>
    <t>Offer free solar hot water to household</t>
  </si>
  <si>
    <t>save energy at home, toss out less food, recycle, reuse, repair, eat more vegies, more exercise</t>
  </si>
  <si>
    <t>21/03/2023 12:19:09</t>
  </si>
  <si>
    <t>21/03/2023 11:01:03</t>
  </si>
  <si>
    <t>For future generations</t>
  </si>
  <si>
    <t>Use sea power</t>
  </si>
  <si>
    <t>21/03/2023 11:08:16</t>
  </si>
  <si>
    <t>climate change is a real thing but people are stupid</t>
  </si>
  <si>
    <t>i do not know</t>
  </si>
  <si>
    <t>21/03/2023 10:59:00</t>
  </si>
  <si>
    <t>its a scam</t>
  </si>
  <si>
    <t>21/03/2023 11:24:52</t>
  </si>
  <si>
    <t>We are in trouble and no one cares</t>
  </si>
  <si>
    <t>Dependence on coal based power</t>
  </si>
  <si>
    <t>21/03/2023 11:14:29</t>
  </si>
  <si>
    <t>21/03/2023 11:25:35</t>
  </si>
  <si>
    <t>provide easier and more affordable access to renewable energy</t>
  </si>
  <si>
    <t>a system in which our resources are circulated through multiple channels and people</t>
  </si>
  <si>
    <t>21/03/2023 11:33:34</t>
  </si>
  <si>
    <t>More awareness, more findings, less trust in the actions of governments</t>
  </si>
  <si>
    <t>Water saving solutions, more solar power initiatives for home owners etc</t>
  </si>
  <si>
    <t>21/03/2023 11:32:51</t>
  </si>
  <si>
    <t>Learning more about it and watching more climate disasters around the world</t>
  </si>
  <si>
    <t>Incentives for engaging in environmentally friendly initiatives. More education in schools about how to help reduce the effects of climate change</t>
  </si>
  <si>
    <t>More education, incentives to be environmentally conscious and cheaper environmentally friendly products</t>
  </si>
  <si>
    <t>21/03/2023 11:47:14</t>
  </si>
  <si>
    <t>have more information available</t>
  </si>
  <si>
    <t>lower the cost</t>
  </si>
  <si>
    <t>21/03/2023 12:54:28</t>
  </si>
  <si>
    <t>21/03/2023 11:53:10</t>
  </si>
  <si>
    <t>seeing more and more bad effects from it</t>
  </si>
  <si>
    <t>21/03/2023 12:06:24</t>
  </si>
  <si>
    <t>more bins</t>
  </si>
  <si>
    <t>21/03/2023 12:06:32</t>
  </si>
  <si>
    <t>The approval of things such as the willow project and a lack of interest and investment in renewable energy sources</t>
  </si>
  <si>
    <t>Focus efforts on making businesses practice more sustainably</t>
  </si>
  <si>
    <t>21/03/2023 12:09:45</t>
  </si>
  <si>
    <t>More education and easy availability</t>
  </si>
  <si>
    <t>More education and available support to make a change</t>
  </si>
  <si>
    <t>21/03/2023 12:11:05</t>
  </si>
  <si>
    <t>I'm terrified of the future of this planet and things aren't getting better</t>
  </si>
  <si>
    <t>investing more in renewable energy and community gardens</t>
  </si>
  <si>
    <t>21/03/2023 12:16:37</t>
  </si>
  <si>
    <t>21/03/2023 12:42:02</t>
  </si>
  <si>
    <t>Local government are using low energy lighting etc already, so more of that is good.
Waste disposal should be free and smaller items(small appliances) they dont want in landfill should be able to be dropped off somewhere in town, make it easier for people.</t>
  </si>
  <si>
    <t>21/03/2023 12:26:49</t>
  </si>
  <si>
    <t>Extreme weather across the planet</t>
  </si>
  <si>
    <t>21/03/2023 12:43:20</t>
  </si>
  <si>
    <t>I don’t think governments and companies care enough or arev doing enough, they are slack.</t>
  </si>
  <si>
    <t>Encourage mire people to use/buy products covered in plastic</t>
  </si>
  <si>
    <t>21/03/2023 12:41:40</t>
  </si>
  <si>
    <t>Haven’t had time to keep up with it</t>
  </si>
  <si>
    <t>21/03/2023 12:40:16</t>
  </si>
  <si>
    <t>The world is changing in a bad way due to climate changes</t>
  </si>
  <si>
    <t>Less cars and public transportation</t>
  </si>
  <si>
    <t>Help with rising costs of living</t>
  </si>
  <si>
    <t>21/03/2023 12:53:18</t>
  </si>
  <si>
    <t>I moved regionally. It changed my perspective on pollution.</t>
  </si>
  <si>
    <t>Rate discount for those with solar panels</t>
  </si>
  <si>
    <t>22/03/2023 20:43:13</t>
  </si>
  <si>
    <t>i can see it changing and i fear for my child's future</t>
  </si>
  <si>
    <t>make solar available for rented properties</t>
  </si>
  <si>
    <t>21/03/2023 13:12:59</t>
  </si>
  <si>
    <t>Cheaper solar for homes, an more initiatives for people to grow gardens ect</t>
  </si>
  <si>
    <t>21/03/2023 13:06:22</t>
  </si>
  <si>
    <t>The new laws regarding global warming in the USA oil industry</t>
  </si>
  <si>
    <t>Promote information and educational opportunities for the public to better understand the impact each individual has</t>
  </si>
  <si>
    <t>21/03/2023 13:08:50</t>
  </si>
  <si>
    <t>The Willow project in Alaska :(</t>
  </si>
  <si>
    <t>Do more to inform the community</t>
  </si>
  <si>
    <t>21/03/2023 14:31:17</t>
  </si>
  <si>
    <t>Climate change is a part of evolution! Survival of the fittest!</t>
  </si>
  <si>
    <t>Use coal fired electricity</t>
  </si>
  <si>
    <t>Pay the rate payer for having to put up with free loading public housing people and there families</t>
  </si>
  <si>
    <t>21/03/2023 14:16:54</t>
  </si>
  <si>
    <t>Solar rebate</t>
  </si>
  <si>
    <t>21/03/2023 14:01:09</t>
  </si>
  <si>
    <t>Distructive effects such as extreme weather events</t>
  </si>
  <si>
    <t>Better recycling system. Establish renewable energy upgrade infrastructure</t>
  </si>
  <si>
    <t>21/03/2023 13:45:27</t>
  </si>
  <si>
    <t>Willow project</t>
  </si>
  <si>
    <t>Change schedule for bin enptying</t>
  </si>
  <si>
    <t>Remove all plastics sold</t>
  </si>
  <si>
    <t>21/03/2023 13:57:24</t>
  </si>
  <si>
    <t>I can see it, we own a farm, crops and animals die for from heat and frost. It is getting worse.</t>
  </si>
  <si>
    <t>Land care, keeping water in the ground. Conservation</t>
  </si>
  <si>
    <t>22/03/2023 13:11:06</t>
  </si>
  <si>
    <t>Just personal feelings</t>
  </si>
  <si>
    <t>Amazing</t>
  </si>
  <si>
    <t>Awesome</t>
  </si>
  <si>
    <t>22/03/2023 13:46:49</t>
  </si>
  <si>
    <t>Have noticed more natraul disasters and more problems associated to flooding fires etc</t>
  </si>
  <si>
    <t>Lower costs in food
More information to us all about reducing sustainable products</t>
  </si>
  <si>
    <t>Provide more information help us with ways to make the environment better</t>
  </si>
  <si>
    <t>22/03/2023 18:30:46</t>
  </si>
  <si>
    <t>I perceive there to still be limited action being taken towards climate change and limited attention being given to credible sources, but a lot of rhetoric and wasted time/energy on media debates and politics around the issue.</t>
  </si>
  <si>
    <t>Green waste bins for residences and more information about soft plastics recycling.</t>
  </si>
  <si>
    <t>22/03/2023 14:12:41</t>
  </si>
  <si>
    <t>Less pollution</t>
  </si>
  <si>
    <t>22/03/2023 14:20:55</t>
  </si>
  <si>
    <t>Make Solar set ups cheaper
Not just for healthcare card holders</t>
  </si>
  <si>
    <t>Supply more lower cost rentals</t>
  </si>
  <si>
    <t>22/03/2023 15:22:28</t>
  </si>
  <si>
    <t>Noticing that more and more of the doomsday predictions are consistently wrong. Greta Thunberg just deleted an old tweet from 2018 which implied the Earth would be uninhabitable by now. Where I live we've had 3 cooler than average summers in a row.</t>
  </si>
  <si>
    <t>Do nothing. Focus on improving the cost-of-living crisis, housing affordability, education, etc.</t>
  </si>
  <si>
    <t>I have other priorities/concerns in my life so this is not relevant</t>
  </si>
  <si>
    <t>22/03/2023 16:04:54</t>
  </si>
  <si>
    <t>im worried about our world</t>
  </si>
  <si>
    <t>make its easy and accessible for everyone to switch to things that are better for the environment</t>
  </si>
  <si>
    <t>22/03/2023 16:43:00</t>
  </si>
  <si>
    <t>22/03/2023 17:13:47</t>
  </si>
  <si>
    <t>You can see the flooding and fires increasing</t>
  </si>
  <si>
    <t>Free gas to electric hot water systems</t>
  </si>
  <si>
    <t>Rebates for gas to renewable electrical appliances</t>
  </si>
  <si>
    <t>22/03/2023 17:33:53</t>
  </si>
  <si>
    <t>the weather changes are apparent</t>
  </si>
  <si>
    <t>offer rebates</t>
  </si>
  <si>
    <t>22/03/2023 17:43:33</t>
  </si>
  <si>
    <t>More advice and cheaper solar energy and storage systems 
Better use of our wind farms</t>
  </si>
  <si>
    <t>22/03/2023 18:20:20</t>
  </si>
  <si>
    <t>Don't stop the the power stations</t>
  </si>
  <si>
    <t>Nothing other than my previous answers to this survey</t>
  </si>
  <si>
    <t>22/03/2023 18:33:33</t>
  </si>
  <si>
    <t>Seeing more natural disasters and bushfires</t>
  </si>
  <si>
    <t>Be vigilant and communicate with the population</t>
  </si>
  <si>
    <t>Staying alert and staying inside when extreme weather</t>
  </si>
  <si>
    <t>22/03/2023 21:31:37</t>
  </si>
  <si>
    <t>Lack of action by govts and big companies</t>
  </si>
  <si>
    <t>Subsidies for people who choose sustainable options including cars. Plant more trees, green city spaces to reduce heat, flood mitigation or move houses out of flood zone</t>
  </si>
  <si>
    <t>22/03/2023 22:09:56</t>
  </si>
  <si>
    <t>the climate getting much hotter</t>
  </si>
  <si>
    <t>install more energy efficient appliances.</t>
  </si>
  <si>
    <t>22/03/2023 22:04:00</t>
  </si>
  <si>
    <t>More disasters and untimely weather changes. The seasons are out of sync</t>
  </si>
  <si>
    <t>Encourage more verge planting, not just grass. It's called a NATURE strip, there's nothing natural about grass/weeds!</t>
  </si>
  <si>
    <t>More value feed in tariffs to actually encourage solar power..</t>
  </si>
  <si>
    <t>23/03/2023 06:06:25</t>
  </si>
  <si>
    <t>they are too overboard now  its putting human lives in danger to protect animals</t>
  </si>
  <si>
    <t>consider the dependency on wind and sun we are heading for trouble</t>
  </si>
  <si>
    <t>23/03/2023 07:12:44</t>
  </si>
  <si>
    <t>Provide more accessible information to reduce energy consumption. Explain the ways in which they are addressing climate change. I would like to see the government invest more in renewable energies.</t>
  </si>
  <si>
    <t>Trying to reduce our energy consumption where we can. Recycling plastics and even investing or creating a vegetable patch.</t>
  </si>
  <si>
    <t>4/04/2024 19:51:21</t>
  </si>
  <si>
    <t>2024</t>
  </si>
  <si>
    <t>I am renting the property and have no input into the utilities supplied</t>
  </si>
  <si>
    <t>Just get on with the so called promised offered and stop lying to us</t>
  </si>
  <si>
    <t>4/04/2024 17:21:38</t>
  </si>
  <si>
    <t>More rebates? More community initiatives would also be good to see</t>
  </si>
  <si>
    <t>4/04/2024 17:09:35</t>
  </si>
  <si>
    <t>Gas is perfectly fine. Much cheaper than electric and I prefer it and believe it to be cleaner</t>
  </si>
  <si>
    <t>No. Most people are struggling financially paying mortgage and food on table. That is first and foremost especially if the options cost considerable amount of money</t>
  </si>
  <si>
    <t>4/04/2024 18:02:50</t>
  </si>
  <si>
    <t>David Attenborough mission statement</t>
  </si>
  <si>
    <t>Better heating and cooling with gas</t>
  </si>
  <si>
    <t>Stop Air BNB</t>
  </si>
  <si>
    <t>4/04/2024 17:48:13</t>
  </si>
  <si>
    <t>Because if one fails …then you have the other</t>
  </si>
  <si>
    <t>4/04/2024 18:34:23</t>
  </si>
  <si>
    <t>4/04/2024 17:35:22</t>
  </si>
  <si>
    <t>Not my house so can’t change</t>
  </si>
  <si>
    <t>5/04/2024 22:43:29</t>
  </si>
  <si>
    <t>The providerscthey propose for us to use should offer top quality service nd equipment not chp Chinese products</t>
  </si>
  <si>
    <t>4/04/2024 17:47:54</t>
  </si>
  <si>
    <t>Not sure what more they can do</t>
  </si>
  <si>
    <t>4/04/2024 17:24:34</t>
  </si>
  <si>
    <t>good luck to all of the</t>
  </si>
  <si>
    <t>4/04/2024 17:46:40</t>
  </si>
  <si>
    <t>Our weather patterns are unpredictable</t>
  </si>
  <si>
    <t>We are mature people who have limited life spans, &amp; lach the finance to upgrade to an all electric home</t>
  </si>
  <si>
    <t>6/04/2024 15:38:57</t>
  </si>
  <si>
    <t>I like cooking on a gas stove, I do not like electric stoves.   We mainly use our combustion heater to warm the living area and very rarely use the gas heater.  We collect our own firewood and 95% of the time the wood fire is only form heating.</t>
  </si>
  <si>
    <t>I am not interested in climate change.  We are in our late 70s and we have always coped with seasons, the young people cannot live without their central heating.   All our lives we have been used to hot weather and cold weather.</t>
  </si>
  <si>
    <t>4/04/2024 17:38:41</t>
  </si>
  <si>
    <t>It is not an important issue</t>
  </si>
  <si>
    <t>I think it would expensive and unnecessary</t>
  </si>
  <si>
    <t>4/04/2024 18:14:17</t>
  </si>
  <si>
    <t>The closer we get to runaway climate deterioration, the more alarmed I am at the refusal of politicians to pull their proverbial heads out of the sand and face the unpalatable fact that ALL fossil fuel extraction must stop NOW if we are to have any hope of keeping Earth habitable beyond the next few decades. Their inaction is effectively committing an unspeakable crime against their children and beyond.</t>
  </si>
  <si>
    <t>Fast track putting solar on every roof top, with sufficient communal batteries hooked up to these systems so that no wind or other renewable-using systems are needed.</t>
  </si>
  <si>
    <t>4/04/2024 18:09:48</t>
  </si>
  <si>
    <t>The increase in adverse weather conditions</t>
  </si>
  <si>
    <t>4/04/2024 18:17:20</t>
  </si>
  <si>
    <t>Gas is clean natural from the earth. Cooking with gas is instant on and off or reduced heat at a touch and safe as you can see the flame. Gas hot water is continually reheating</t>
  </si>
  <si>
    <t>4/04/2024 18:12:20</t>
  </si>
  <si>
    <t>Offer free products and they do this so it is quite ok for small things but they could offer a rebate on solar panel installations.</t>
  </si>
  <si>
    <t>4/04/2024 22:45:04</t>
  </si>
  <si>
    <t>It's becoming more apparent the climate altering a lot</t>
  </si>
  <si>
    <t>The costs and do not like electric cooktops</t>
  </si>
  <si>
    <t>4/04/2024 18:33:48</t>
  </si>
  <si>
    <t>the poor actions taken by the govenment</t>
  </si>
  <si>
    <t>4/04/2024 18:57:29</t>
  </si>
  <si>
    <t>More extreme weather occurring all around the world, not just Victoria</t>
  </si>
  <si>
    <t>Would be way to expensive to do this and our house is also an old home, so would be even more expensive to change over everything.</t>
  </si>
  <si>
    <t>4/04/2024 19:16:29</t>
  </si>
  <si>
    <t>Because gas is better than electricity and less harmful</t>
  </si>
  <si>
    <t>4/04/2024 19:46:06</t>
  </si>
  <si>
    <t>Unless something is done we will no longer have a climate to worry about. Governments have waited too long to make important decisions.</t>
  </si>
  <si>
    <t>I think they have made a start on helping Victorians but need to do more to help renters and low income earners prepare homes for climate change.</t>
  </si>
  <si>
    <t>4/04/2024 19:47:59</t>
  </si>
  <si>
    <t>More to reduce costs</t>
  </si>
  <si>
    <t>Electricity is too expensive</t>
  </si>
  <si>
    <t>4/04/2024 20:00:04</t>
  </si>
  <si>
    <t>prefer it</t>
  </si>
  <si>
    <t>4/04/2024 21:11:18</t>
  </si>
  <si>
    <t>No change in attitude. Climate change is a serious issue that needs immediate attention</t>
  </si>
  <si>
    <t>More information and education</t>
  </si>
  <si>
    <t>4/04/2024 20:03:56</t>
  </si>
  <si>
    <t>financial streess</t>
  </si>
  <si>
    <t>4/04/2024 20:19:26</t>
  </si>
  <si>
    <t>the lack of action and the annual increase of temperatures and extremes globally</t>
  </si>
  <si>
    <t>provide better financial assistance and better channels for REAL information and BLOCK misinformation broadcasted by murdoch's and costellos monopoly of the media. including REMOVING skynews from regional channels</t>
  </si>
  <si>
    <t>4/04/2024 20:14:31</t>
  </si>
  <si>
    <t>Gas is cheaper than electricity</t>
  </si>
  <si>
    <t>4/04/2024 20:32:07</t>
  </si>
  <si>
    <t>Global temperatures going up and weather becoming more erratic.</t>
  </si>
  <si>
    <t>4/04/2024 20:34:34</t>
  </si>
  <si>
    <t>More helpful with education on the types of waste and whether something can be recycled</t>
  </si>
  <si>
    <t>4/04/2024 20:58:35</t>
  </si>
  <si>
    <t>Because gas is reliable and once upon a time gas was cheaper than electricity. And it’s my choice to have gas. Plus the more solar is shoved in my face the less likely I will be to convert. Why would I risk having x 1 type of energy at my home. If power goes out - I still have hot water for a shower and cooking.</t>
  </si>
  <si>
    <t>4/04/2024 20:32:33</t>
  </si>
  <si>
    <t>It’s really getting worst</t>
  </si>
  <si>
    <t>I’m used to it</t>
  </si>
  <si>
    <t>4/04/2024 21:17:33</t>
  </si>
  <si>
    <t>learning more about the effect of climate change and the effect on the world</t>
  </si>
  <si>
    <t>would still want deducted heating</t>
  </si>
  <si>
    <t>4/04/2024 23:12:04</t>
  </si>
  <si>
    <t>more concern targets are not achieveable</t>
  </si>
  <si>
    <t>too expensive to change</t>
  </si>
  <si>
    <t>4/04/2024 20:58:22</t>
  </si>
  <si>
    <t>We have just renovated with gas appliances, and the existing gas fittings like hot water, heating etc would be very expensive to
Completely replace</t>
  </si>
  <si>
    <t>4/04/2024 21:11:06</t>
  </si>
  <si>
    <t>due to the weird weather</t>
  </si>
  <si>
    <t>4/04/2024 21:00:09</t>
  </si>
  <si>
    <t>I think gas is cheaper and amazing for cooking</t>
  </si>
  <si>
    <t>They are doing well already</t>
  </si>
  <si>
    <t>4/04/2024 20:57:06</t>
  </si>
  <si>
    <t>Just doing more research and hearing more about it</t>
  </si>
  <si>
    <t>4/04/2024 21:11:46</t>
  </si>
  <si>
    <t>6/04/2024 00:29:05</t>
  </si>
  <si>
    <t>It feels like narrative in the media has changed</t>
  </si>
  <si>
    <t>Ive tried it before and it's not as quick</t>
  </si>
  <si>
    <t>4/04/2024 21:15:00</t>
  </si>
  <si>
    <t>It changes the quality and availability of fresh produce, natural disasters such as bush fires and flooding and impacts natural wildlife</t>
  </si>
  <si>
    <t>Because having a gas stovetop is better than electric</t>
  </si>
  <si>
    <t>4/04/2024 21:46:42</t>
  </si>
  <si>
    <t>Worsening weather events experienced throughout the year</t>
  </si>
  <si>
    <t>4/04/2024 21:14:53</t>
  </si>
  <si>
    <t>It's clear that the extremes of climate ranges are becoming more extreme</t>
  </si>
  <si>
    <t>I can't, as the utilities are centrally maintained for the while building</t>
  </si>
  <si>
    <t>Help provide transition plans for older apartment buildings to move to renewable energy sources</t>
  </si>
  <si>
    <t>4/04/2024 21:37:06</t>
  </si>
  <si>
    <t>our planet is polluted and the weather is horrible</t>
  </si>
  <si>
    <t>i love gas its cheaper</t>
  </si>
  <si>
    <t>4/04/2024 21:44:54</t>
  </si>
  <si>
    <t>4/04/2024 22:21:46</t>
  </si>
  <si>
    <t>all the land is still being cleared and the weather is getting more unruly and insurance companies are refusing to insure. Local councils need to put a stop to it and not encourage it. The lesser the trees and vegetation the more people will flood and the more dry and baron the ground will get promoting more fires. Insurance companies should sue local governments for aiding climate change and being the major cause of flooding and fires as they allow their residents to clear every thing.</t>
  </si>
  <si>
    <t>no clearing land, if you want cleared land then you buy cleared land</t>
  </si>
  <si>
    <t>4/04/2024 23:05:29</t>
  </si>
  <si>
    <t>I see major authoritarian nations who don't care about it and are happy to fund and undermine efforts to combat it</t>
  </si>
  <si>
    <t>Push the federal government more for their actions on housing policy too, get a united state response</t>
  </si>
  <si>
    <t>4/04/2024 22:27:06</t>
  </si>
  <si>
    <t>Have experienced the effects of climate change</t>
  </si>
  <si>
    <t>Discount households who consume energy below a threshold and motivate.
Provide more information about recycling programs</t>
  </si>
  <si>
    <t>4/04/2024 22:13:50</t>
  </si>
  <si>
    <t>I’ve got other priorities I think about more</t>
  </si>
  <si>
    <t>I don’t have a choice</t>
  </si>
  <si>
    <t>Be more help with recycling</t>
  </si>
  <si>
    <t>4/04/2024 22:24:51</t>
  </si>
  <si>
    <t>Nothing is being done around the world to address the problems</t>
  </si>
  <si>
    <t>4/04/2024 22:17:30</t>
  </si>
  <si>
    <t>4/04/2024 23:10:50</t>
  </si>
  <si>
    <t>Because it is important issue</t>
  </si>
  <si>
    <t>Because it is quite convenient</t>
  </si>
  <si>
    <t>4/04/2024 23:21:53</t>
  </si>
  <si>
    <t>I think to use social media platforms like tik tok to educate the youth on how to live more sustainability. I think my limited knowledge comes from a lack of campaigns and marketing relating to sustainability. Just getting the message out to the youth and how it can potentially save money and the environment in the long run.</t>
  </si>
  <si>
    <t>4/04/2024 23:24:22</t>
  </si>
  <si>
    <t>Things seem to be changing alot and bad things happening (environmentally) so it seems like climate change is speeding up?</t>
  </si>
  <si>
    <t>4/04/2024 23:18:48</t>
  </si>
  <si>
    <t>It is the greatest con to screw money out of people who can least afford it.</t>
  </si>
  <si>
    <t>Gas costs less than electricity.</t>
  </si>
  <si>
    <t>Make electricity cheaper.</t>
  </si>
  <si>
    <t>4/04/2024 23:15:42</t>
  </si>
  <si>
    <t>Because it is happening and it’s not good</t>
  </si>
  <si>
    <t>4/04/2024 23:17:36</t>
  </si>
  <si>
    <t>4/04/2024 23:24:19</t>
  </si>
  <si>
    <t>Cheaper than electricity??</t>
  </si>
  <si>
    <t>Free plants to grow in their garden.... seedlings etc.</t>
  </si>
  <si>
    <t>7/04/2024 02:32:57</t>
  </si>
  <si>
    <t>Nothing has been done to fix it</t>
  </si>
  <si>
    <t>Create more awareness</t>
  </si>
  <si>
    <t>5/04/2024 09:37:39</t>
  </si>
  <si>
    <t>It's getting worse and worse</t>
  </si>
  <si>
    <t>5/04/2024 00:34:13</t>
  </si>
  <si>
    <t>We seem to have had more more incidents around the world that these indicate are caused by climate change.</t>
  </si>
  <si>
    <t>Happy at the moment don't have the money for big changes</t>
  </si>
  <si>
    <t>Try to set up more funding and knowlegible places for contact on these matters</t>
  </si>
  <si>
    <t>5/04/2024 00:11:10</t>
  </si>
  <si>
    <t>not interested in that crap</t>
  </si>
  <si>
    <t>5/04/2024 00:15:07</t>
  </si>
  <si>
    <t>global warming</t>
  </si>
  <si>
    <t>use recycled materials</t>
  </si>
  <si>
    <t>5/04/2024 00:27:41</t>
  </si>
  <si>
    <t>5/04/2024 00:16:43</t>
  </si>
  <si>
    <t>I’m more aware of climate change</t>
  </si>
  <si>
    <t>More information for everyone</t>
  </si>
  <si>
    <t>5/04/2024 01:17:32</t>
  </si>
  <si>
    <t>5/04/2024 01:16:45</t>
  </si>
  <si>
    <t>5/04/2024 01:23:42</t>
  </si>
  <si>
    <t>There has been far more extreme weather events and natural disasters as well as extreme weather patterns in the past few years</t>
  </si>
  <si>
    <t>I’m not really involved in decision making but I think we plan to maybe stay to gas as we’ve had those plans for years and we don’t know how the electric powered appliances work</t>
  </si>
  <si>
    <t>5/04/2024 01:21:11</t>
  </si>
  <si>
    <t>Watching the world and natural disasters happening around the world</t>
  </si>
  <si>
    <t>5/04/2024 01:18:34</t>
  </si>
  <si>
    <t>5/04/2024 01:27:36</t>
  </si>
  <si>
    <t>My opinion</t>
  </si>
  <si>
    <t>5/04/2024 01:22:41</t>
  </si>
  <si>
    <t>I rent. even if I owned I'd keep gas</t>
  </si>
  <si>
    <t>It's quite simple. Stop all immigration. More citizens equals more environmental impact, but for some reason we can't discuss this. Probably because more citizens equals more votes. None of you actually give a toss about the environment</t>
  </si>
  <si>
    <t>5/04/2024 02:21:26</t>
  </si>
  <si>
    <t>With gas work can easily done with short time</t>
  </si>
  <si>
    <t>Maintain gardens</t>
  </si>
  <si>
    <t>21/04/2024 11:42:42</t>
  </si>
  <si>
    <t>It has now causing more damage to my family life than before like rescheduling holidays</t>
  </si>
  <si>
    <t>Give more rebates on switching from.gas to electric</t>
  </si>
  <si>
    <t>5/04/2024 03:21:38</t>
  </si>
  <si>
    <t>It works fine , I prefer to use a gas stove top rather than a induction.</t>
  </si>
  <si>
    <t>5/04/2024 03:13:14</t>
  </si>
  <si>
    <t>the more and more extreme weather events affecting Australia more often than ever</t>
  </si>
  <si>
    <t>have LP gas and I like cooking with gas</t>
  </si>
  <si>
    <t>5/04/2024 03:26:02</t>
  </si>
  <si>
    <t>the weather is going crazy more storms and bad weather and summer is not the same anymore there are hardly any hot days</t>
  </si>
  <si>
    <t>more green power options</t>
  </si>
  <si>
    <t>7/04/2024 00:35:09</t>
  </si>
  <si>
    <t>The increasing temperature of the weather</t>
  </si>
  <si>
    <t>Higher and higher price</t>
  </si>
  <si>
    <t>price stabilization</t>
  </si>
  <si>
    <t>5/04/2024 03:35:28</t>
  </si>
  <si>
    <t>5/04/2024 03:38:21</t>
  </si>
  <si>
    <t>I don’t have the money for changes</t>
  </si>
  <si>
    <t>It’s unrealistic</t>
  </si>
  <si>
    <t>9/04/2024 00:40:18</t>
  </si>
  <si>
    <t>used to using it</t>
  </si>
  <si>
    <t>5/04/2024 03:44:17</t>
  </si>
  <si>
    <t>Prices keep rising</t>
  </si>
  <si>
    <t>I can’t see anything changing but only going worse</t>
  </si>
  <si>
    <t>5/04/2024 04:23:53</t>
  </si>
  <si>
    <t>I have learned a lot more about this topic and now understand how it is effecting us and will effect future generations</t>
  </si>
  <si>
    <t>cost of electricity is too high</t>
  </si>
  <si>
    <t>more educational programs &amp; information</t>
  </si>
  <si>
    <t>5/04/2024 04:27:39</t>
  </si>
  <si>
    <t>5/04/2024 04:34:36</t>
  </si>
  <si>
    <t>O find electricity is more expensive than gas</t>
  </si>
  <si>
    <t>Reduce the cost of living. Since prices and rent going up, im now diagnosed with depression and anxiety</t>
  </si>
  <si>
    <t>5/04/2024 07:45:57</t>
  </si>
  <si>
    <t>5/04/2024 04:32:30</t>
  </si>
  <si>
    <t>5/04/2024 04:26:11</t>
  </si>
  <si>
    <t>Because I don’t know enough about it</t>
  </si>
  <si>
    <t>Because I am comfortable with using gas</t>
  </si>
  <si>
    <t>Help people with housing and cost of living help</t>
  </si>
  <si>
    <t>5/04/2024 05:14:00</t>
  </si>
  <si>
    <t>Don't want to</t>
  </si>
  <si>
    <t>Better rebates</t>
  </si>
  <si>
    <t>5/04/2024 05:21:21</t>
  </si>
  <si>
    <t>I would say ive always been this concerned about climate change, but these days we are destroying the planet out of greed much faster.</t>
  </si>
  <si>
    <t>Push more people to use less electricity as lights and appliances dont need to be on as much, spend more time outside.</t>
  </si>
  <si>
    <t>5/04/2024 06:29:52</t>
  </si>
  <si>
    <t>My awakening to the urgency of climate change came from witnessing the devastating effects of extreme weather events in my own community. Seeing homes destroyed and lives uprooted by floods and wildfires made me realize that we can no longer afford to ignore the consequences of our actions on the planet. It's time for me to take responsibility and advocate for sustainable practices to protect our environment for future generations.</t>
  </si>
  <si>
    <t>I believe the State government in Victoria has a crucial role to play in promoting sustainable living practices. Firstly, investing in renewable energy infrastructure would be paramount, such as subsidizing solar panel installations for households and businesses. Additionally, implementing policies to incentivize electric vehicle adoption and expanding public transportation options would help reduce carbon emissions. Furthermore, providing grants or rebates for energy-efficient home upgrades, like insulation or smart thermostats, could make sustainable living more accessible to all residents.</t>
  </si>
  <si>
    <t>5/04/2024 06:33:02</t>
  </si>
  <si>
    <t>Hot days very hot but few days hot . Befor winter getting cold vey soon.</t>
  </si>
  <si>
    <t>Chang the systum expensive. Not enough money weather i like</t>
  </si>
  <si>
    <t>Providing common place to supply energy to use people who difficult financialy</t>
  </si>
  <si>
    <t>5/04/2024 05:40:49</t>
  </si>
  <si>
    <t>Alot of bad weather events</t>
  </si>
  <si>
    <t>5/04/2024 05:43:15</t>
  </si>
  <si>
    <t>Electricity is too expensive and gas is much cheaper for me.</t>
  </si>
  <si>
    <t>6/04/2024 09:35:58</t>
  </si>
  <si>
    <t>weather is effected so much by climate change</t>
  </si>
  <si>
    <t>provide more rebates and better coimmunication of the benefits</t>
  </si>
  <si>
    <t>5/04/2024 05:47:27</t>
  </si>
  <si>
    <t>More strange weather than previous years</t>
  </si>
  <si>
    <t>Show what happens to things put in the recycling bin. What they get turned into</t>
  </si>
  <si>
    <t>5/04/2024 08:10:34</t>
  </si>
  <si>
    <t>Because it's destroying our environment and soon we won't have any nature to enjoy</t>
  </si>
  <si>
    <t>5/04/2024 09:41:37</t>
  </si>
  <si>
    <t>5/04/2024 16:10:13</t>
  </si>
  <si>
    <t>provide more rebates and grants for sustainable measures</t>
  </si>
  <si>
    <t>5/04/2024 10:07:35</t>
  </si>
  <si>
    <t>Our world temperatures have risen and there is more pollution and poverty and increse in use of plastics</t>
  </si>
  <si>
    <t>Get rid of coal powered electric supply and reduce gas consumption</t>
  </si>
  <si>
    <t>23/04/2024 15:34:43</t>
  </si>
  <si>
    <t>it is so tough to change peoples ways, especially big corporations who seem to be doing nothing</t>
  </si>
  <si>
    <t>8/04/2024 12:40:01</t>
  </si>
  <si>
    <t>Gas is more reliable</t>
  </si>
  <si>
    <t>8/04/2024 12:56:47</t>
  </si>
  <si>
    <t>Costly and disruptive</t>
  </si>
  <si>
    <t>6/04/2024 11:57:39</t>
  </si>
  <si>
    <t>15/04/2024 19:00:56</t>
  </si>
  <si>
    <t>Provide opportunities for community gardens</t>
  </si>
  <si>
    <t>6/04/2024 15:19:48</t>
  </si>
  <si>
    <t>That there have been worsening environmental/climate issues that are affecting more and more people here and around the world. Weather issues that cause major damage to food production, therefore adding costs and supply problems to the food chain, damages to homes, infrastructure and insurance policy's starting to become too expansive or the battle with insurance companies to pay out exhausting.</t>
  </si>
  <si>
    <t>As I am renting, that decision would be the landlord's to make...and he is already looking at installing solar panels...</t>
  </si>
  <si>
    <t>Have more accessible recycling points for more than just tins and plastic bottles, have shopping centres (as everyone visits a shopping centre at some stage) encourage more recycling of batteries, drop off small tins of paint, arts and craft items of paint, old cell phones, accessories etc. as if this was easier, people would do it more often. Have a drop off point at retirement villages, as many of my aged clients throw away lots of hearing aid batteries, as well as others as they cannot get to specified drop off points or do not even know that there are some stores like Aldi's who accept these items. And I would encourage these stores to place the drop off box in a more visible position.</t>
  </si>
  <si>
    <t>6/04/2024 19:36:16</t>
  </si>
  <si>
    <t>Childrens are affecting and worried about their future.</t>
  </si>
  <si>
    <t>Campaigns, through schools, mails, council meetings and library pamplets.</t>
  </si>
  <si>
    <t>17/04/2024 13:39:47</t>
  </si>
  <si>
    <t>I like my gas. Can't work with everything electric. Especially cooking.</t>
  </si>
  <si>
    <t>6/04/2024 13:54:17</t>
  </si>
  <si>
    <t>12/04/2024 21:42:11</t>
  </si>
  <si>
    <t>Electricity supply is not completely reliable.. Eg during the recent freak storm, power was cut for half a day. If I only had electricity, I wouldn't have been able to use my gas stove to cook. Until the government can ensure reliable supply and improve infrastructure, I will use gas</t>
  </si>
  <si>
    <t>5/04/2024 16:32:03</t>
  </si>
  <si>
    <t>5/04/2024 16:32:46</t>
  </si>
  <si>
    <t>not yet but maybe later</t>
  </si>
  <si>
    <t>rebates and letting people know about them</t>
  </si>
  <si>
    <t>5/04/2024 16:20:47</t>
  </si>
  <si>
    <t>the way the weather patten has changed</t>
  </si>
  <si>
    <t>5/04/2024 19:35:36</t>
  </si>
  <si>
    <t>5/04/2024 16:26:55</t>
  </si>
  <si>
    <t>i dont really care</t>
  </si>
  <si>
    <t>see them not voted back in</t>
  </si>
  <si>
    <t>5/04/2024 16:22:25</t>
  </si>
  <si>
    <t>ban woodfire heaters, ban open fireplaces, ban all gas (not just ban for new developments and ban "green" gas because it is NOT green)</t>
  </si>
  <si>
    <t>5/04/2024 16:37:12</t>
  </si>
  <si>
    <t>cost effort and genuine benefit</t>
  </si>
  <si>
    <t>5/04/2024 16:30:07</t>
  </si>
  <si>
    <t>prefer the heat from gas</t>
  </si>
  <si>
    <t>better rebates for taking up initiatives</t>
  </si>
  <si>
    <t>5/04/2024 16:21:21</t>
  </si>
  <si>
    <t>5/04/2024 16:45:10</t>
  </si>
  <si>
    <t>WEATHER EXTREMES ARE BECOMING DANGEROUS</t>
  </si>
  <si>
    <t>been on total electricity and found the benefits are not there.</t>
  </si>
  <si>
    <t>keep us updated on measures available and how they are performing to intended reasons for implementation!</t>
  </si>
  <si>
    <t>5/04/2024 16:39:21</t>
  </si>
  <si>
    <t>Electricity is unreliable, if the kettle, toaster and a heater are switched on at the same time it trips the circuit breaker, every time. I am renting the house and the owner will not change to all electric, if he does, I'll move out very fast.</t>
  </si>
  <si>
    <t>5/04/2024 16:27:59</t>
  </si>
  <si>
    <t>Cost/ Inconvenience</t>
  </si>
  <si>
    <t>Thre are more important things to concentrate on..</t>
  </si>
  <si>
    <t>5/04/2024 16:57:27</t>
  </si>
  <si>
    <t>If this country was worried they would stop selling coal overseas</t>
  </si>
  <si>
    <t>I like cooking with gas</t>
  </si>
  <si>
    <t>5/04/2024 16:26:05</t>
  </si>
  <si>
    <t>protect old growth forests and forests in general and maintain wildlife habitat properly. help renters get solar energy, get the soft plastic recycling up and running again.</t>
  </si>
  <si>
    <t>5/04/2024 16:38:32</t>
  </si>
  <si>
    <t>I haven't been to any home that uses an electric oven that doesn't have trouble cooking stuff. I have tried electric and the stuff burnt on the bottom was half cooked on top and raw in the middle. It's an unsafe way of cooking. AND I'm not on a gas mains I have a gas bottle.</t>
  </si>
  <si>
    <t>6/04/2024 11:57:53</t>
  </si>
  <si>
    <t>5/04/2024 16:58:18</t>
  </si>
  <si>
    <t>The state government should use their initiative, that’s what we pay them to do!</t>
  </si>
  <si>
    <t>5/04/2024 16:34:50</t>
  </si>
  <si>
    <t>5/04/2024 16:37:50</t>
  </si>
  <si>
    <t>Conservative governments in many countries are reluctant to change their policies</t>
  </si>
  <si>
    <t>Mandate overhead fans in bedrooms and living areas in rental properties.  Air conditioners are too expensive to run for many households but fans are really effective.</t>
  </si>
  <si>
    <t>5/04/2024 16:41:44</t>
  </si>
  <si>
    <t>Gas is a more energy efficient way to cook and to heat my home in winter</t>
  </si>
  <si>
    <t>Offer more rebates and incentives for adopting sustainable measures such as solar power and battery storage</t>
  </si>
  <si>
    <t>5/04/2024 16:39:04</t>
  </si>
  <si>
    <t>Reduced energy costs</t>
  </si>
  <si>
    <t>5/04/2024 16:40:50</t>
  </si>
  <si>
    <t>Without the right climate we will cease to exist, which might be good for the world in a lot of cases.</t>
  </si>
  <si>
    <t>We do not have gas piped in, only a gas bottle for the stove.  Cannot afford to buy a new electric stove.</t>
  </si>
  <si>
    <t>5/04/2024 17:13:38</t>
  </si>
  <si>
    <t>I am moving soon.</t>
  </si>
  <si>
    <t>I do not know.</t>
  </si>
  <si>
    <t>5/04/2024 16:46:45</t>
  </si>
  <si>
    <t>Give pensioners rebates</t>
  </si>
  <si>
    <t>5/04/2024 17:10:50</t>
  </si>
  <si>
    <t>The planets climate is getting warmer.</t>
  </si>
  <si>
    <t>5/04/2024 17:05:01</t>
  </si>
  <si>
    <t>The weather has been so unpredictable, being extreme heat, floods, the weather changes from one extreme to the next</t>
  </si>
  <si>
    <t>I rent so unable to but if I had the choice I would definitely.</t>
  </si>
  <si>
    <t>5/04/2024 16:48:03</t>
  </si>
  <si>
    <t>I have not seen enough being done on this issue</t>
  </si>
  <si>
    <t>5/04/2024 18:07:38</t>
  </si>
  <si>
    <t>I don't have time</t>
  </si>
  <si>
    <t>5/04/2024 16:45:18</t>
  </si>
  <si>
    <t>with the price of electricty why would i want to change what is working now,and who is going to pay for the new applyences</t>
  </si>
  <si>
    <t>5/04/2024 16:50:54</t>
  </si>
  <si>
    <t>we need to do something</t>
  </si>
  <si>
    <t>electric applaiances to expensive</t>
  </si>
  <si>
    <t>5/04/2024 17:02:35</t>
  </si>
  <si>
    <t>5/04/2024 16:51:21</t>
  </si>
  <si>
    <t>5/04/2024 16:48:39</t>
  </si>
  <si>
    <t>Things keep getting worse, more crazy weather and extreme events, data saying that it's basically already point of no return and it's now about just how screwed we are and not about avoiding it</t>
  </si>
  <si>
    <t>22/04/2024 11:52:45</t>
  </si>
  <si>
    <t>Make renewables better</t>
  </si>
  <si>
    <t>5/04/2024 16:48:46</t>
  </si>
  <si>
    <t>5/04/2024 16:56:35</t>
  </si>
  <si>
    <t>heir really is no such things. Its the so called elite of the world including the UN WEF WHO and idiots like Bill Gates and George Soros propagating a total lie and idiot governments are falling under the control of these organisations. Idiots</t>
  </si>
  <si>
    <t>Told you already no such thing as climate emergency or climate change. People who say this have not lived long enough to know it is all cyclic and total bull dust.</t>
  </si>
  <si>
    <t>Just stp preaching this garbage to us as they dont have  clue at all. This climate garbage is just that garbage</t>
  </si>
  <si>
    <t>5/04/2024 17:10:27</t>
  </si>
  <si>
    <t>I'd like to, but as an Old Age Pensioner, I just can't afford this.  We already use a portable induction cooktop, air fryer &amp; microwave in preference to the gas stove, which hasn't been used for years.  When the old gas storage HWS broke a few years ago, there was a 9 WEEK wait for a heat pump - 9 weeks with no hot water in Ballarat in July-August was not an option for an ill OAP, so had to get a gas instant HWS.  Heating is a problem - my house has lots of separate rooms, most of which I use - we are all autistic, &amp; find RCACs Inventions of the Devil - put one in once, and had to have it removed!! Couldn't stand it, and it didn't heat very well anyway.  Would like to have hydronic heating, but that uses gas anyway, &amp; there's absolutely no way I can afford it, so have to stick with the ducted heating, more clothes, and serious draught-stopping, double glazing etc.</t>
  </si>
  <si>
    <t>5/04/2024 16:59:11</t>
  </si>
  <si>
    <t>Make electric car registration cheaper</t>
  </si>
  <si>
    <t>5/04/2024 17:06:29</t>
  </si>
  <si>
    <t>5/04/2024 17:05:19</t>
  </si>
  <si>
    <t>We have bottle gas, when power is out, which it often is, we can still cook</t>
  </si>
  <si>
    <t>5/04/2024 17:12:07</t>
  </si>
  <si>
    <t>we do not want to go fully electric.</t>
  </si>
  <si>
    <t>5/04/2024 17:47:34</t>
  </si>
  <si>
    <t>The drastic change in The worlds weather scares me so bad.. more drought, floods ,earthquakes, the uv burn is so bad now.. we are all killing the earth..</t>
  </si>
  <si>
    <t>More education in schools about climate change.. get prisoners to clean parks an river ways..</t>
  </si>
  <si>
    <t>5/04/2024 17:16:51</t>
  </si>
  <si>
    <t>I do not think the government is doing enough to cut emissions and to protect the environment and the impacts of climate change are getting worse</t>
  </si>
  <si>
    <t>5/04/2024 17:05:03</t>
  </si>
  <si>
    <t>I love how gas works so well</t>
  </si>
  <si>
    <t>5/04/2024 17:12:58</t>
  </si>
  <si>
    <t>Better access to rebates for converting/improving energy appliances in the home. I would like to do more but capital costs are prohibitive and the government rebates are not sufficient</t>
  </si>
  <si>
    <t>5/04/2024 17:32:47</t>
  </si>
  <si>
    <t>5/04/2024 17:34:18</t>
  </si>
  <si>
    <t>I am not convinced that only relying on one source of energy is smart.</t>
  </si>
  <si>
    <t>The State Government is responsible for Victoria being the 'laughing stock' of Australia in its inept mismanagement of our economy particularly throughout and since Covid.
I therefore do not support any increased taxes/costs in the name of 'çlimate change' and the environment without further evidence that it is warranted......and of course realizing that the media is also complicit in its reporting of this issue.</t>
  </si>
  <si>
    <t>5/04/2024 17:15:09</t>
  </si>
  <si>
    <t>I don't think it is as big deal as it is made out to be</t>
  </si>
  <si>
    <t>Assist with home gardening</t>
  </si>
  <si>
    <t>5/04/2024 17:33:18</t>
  </si>
  <si>
    <t>ITS NOT HAPPENING ITS A NATURAL PROQUESIN</t>
  </si>
  <si>
    <t>THEY ARE ALREADY DOING ENOUGH</t>
  </si>
  <si>
    <t>5/04/2024 17:35:07</t>
  </si>
  <si>
    <t>5/04/2024 17:41:27</t>
  </si>
  <si>
    <t>Victoria's electricity supply is unreliable, inadequate and expensive. On successive hot days we're implored to not overuse our electrical cooling - why? Because the grid can't cope with the demand for electricity. So let's make us entirely reliant on one power source!  Brilliant idea.</t>
  </si>
  <si>
    <t>5/04/2024 17:31:58</t>
  </si>
  <si>
    <t>its a waste of good resources</t>
  </si>
  <si>
    <t>stop immigration here.we are full,that will help.</t>
  </si>
  <si>
    <t>5/04/2024 17:37:59</t>
  </si>
  <si>
    <t>5/04/2024 17:34:09</t>
  </si>
  <si>
    <t>I have never believed in it, always been the same hot then cold!!</t>
  </si>
  <si>
    <t>It is fast and convenient and heats much better</t>
  </si>
  <si>
    <t>Stop the use of plastic which is stll EVERYWHERE!!</t>
  </si>
  <si>
    <t>5/04/2024 17:39:06</t>
  </si>
  <si>
    <t>get the electricity costs lower</t>
  </si>
  <si>
    <t>5/04/2024 18:02:20</t>
  </si>
  <si>
    <t>climate change is getting much worse,  response to it is much too slow</t>
  </si>
  <si>
    <t>5/04/2024 22:03:49</t>
  </si>
  <si>
    <t>Due to more power outages, at least I have a contingency during such events. I find gas more efficient and allows for more control.</t>
  </si>
  <si>
    <t>Use and upgrade existing power stations to produce geothermal power, fed into the existing grid infrastructure.</t>
  </si>
  <si>
    <t>It is accessible and affordable for me</t>
  </si>
  <si>
    <t>5/04/2024 19:20:23</t>
  </si>
  <si>
    <t>worry about building more houses and less on Climate change</t>
  </si>
  <si>
    <t>5/04/2024 18:27:13</t>
  </si>
  <si>
    <t>because i think this climate problem is very worrying and i will try to respont to it as best as possible</t>
  </si>
  <si>
    <t>because it is effective and the price is affordable</t>
  </si>
  <si>
    <t>create enviromental program that support sustainability</t>
  </si>
  <si>
    <t>5/04/2024 18:18:26</t>
  </si>
  <si>
    <t>I don't think that the World is doing enough to stop what is going to happen.</t>
  </si>
  <si>
    <t>We only rent our house; it would depend upon the owner doing so.</t>
  </si>
  <si>
    <t>5/04/2024 21:54:22</t>
  </si>
  <si>
    <t>Our govt is being dictated to by fossil fuel companies ie allowing new projects &amp; indeed subsdising them when the need for renewable energy becomes even more urgent.</t>
  </si>
  <si>
    <t>We have a lot of power outages so handy to have back up. I have other ed electrical appliances for cooking, airfryer &amp; benchtop convection cooker.</t>
  </si>
  <si>
    <t>Install community solar batteries so excess energy from rooftop solar can be used and/support to install solar batteries in homes.</t>
  </si>
  <si>
    <t>5/04/2024 18:24:27</t>
  </si>
  <si>
    <t>Lack of government understanding</t>
  </si>
  <si>
    <t>5/04/2024 19:24:42</t>
  </si>
  <si>
    <t>Dont know have others things to worry about</t>
  </si>
  <si>
    <t>Because when power goes out can still use gas</t>
  </si>
  <si>
    <t>Incentives/ reward scheme</t>
  </si>
  <si>
    <t>5/04/2024 18:31:20</t>
  </si>
  <si>
    <t>I'm starting to think it's vastly exaggerated and it's not man-made it's natural.</t>
  </si>
  <si>
    <t>I like gas.</t>
  </si>
  <si>
    <t>Continue the availability of gas and gas appliances.</t>
  </si>
  <si>
    <t>5/04/2024 19:28:41</t>
  </si>
  <si>
    <t>I really like my gaas heating and instant hot water</t>
  </si>
  <si>
    <t>5/04/2024 19:10:45</t>
  </si>
  <si>
    <t>Do not listen to left wing false information.92 world scientists 5 with PHD,s are telling us that climate change is rubbish</t>
  </si>
  <si>
    <t>5/04/2024 18:44:00</t>
  </si>
  <si>
    <t>I prefer to cook with a gas cooktop.</t>
  </si>
  <si>
    <t>I think the government should make it compulsory for every new house and building to be fitted with solar panels.</t>
  </si>
  <si>
    <t>5/04/2024 18:50:50</t>
  </si>
  <si>
    <t>Encourage retailers to reduce plastic packaging of there products.</t>
  </si>
  <si>
    <t>5/04/2024 19:01:46</t>
  </si>
  <si>
    <t>I think something got to be done I am worried about my childrens future</t>
  </si>
  <si>
    <t>I find gas a lot better to cook with and heating the house</t>
  </si>
  <si>
    <t>5/04/2024 18:57:40</t>
  </si>
  <si>
    <t>Preservation of nature for the next generation</t>
  </si>
  <si>
    <t>5/04/2024 19:00:17</t>
  </si>
  <si>
    <t>Climate change is just another scare campaign to keep the population in control</t>
  </si>
  <si>
    <t>5/04/2024 19:06:36</t>
  </si>
  <si>
    <t>Climate change is affecting our weather system</t>
  </si>
  <si>
    <t>Give rebates and incentives</t>
  </si>
  <si>
    <t>5/04/2024 19:02:03</t>
  </si>
  <si>
    <t>5/04/2024 19:00:35</t>
  </si>
  <si>
    <t>Because it’s  more apparent that the climate is changing and not in a good way</t>
  </si>
  <si>
    <t>5/04/2024 19:14:28</t>
  </si>
  <si>
    <t>Seems we are buying ourselves carbon neutral which isn’t really the right way</t>
  </si>
  <si>
    <t>I like gas for cooking</t>
  </si>
  <si>
    <t>Free solar and batteries</t>
  </si>
  <si>
    <t>5/04/2024 19:39:19</t>
  </si>
  <si>
    <t>Put in solar panels/batteries, water tanks and change from gas to electric all public housing properties</t>
  </si>
  <si>
    <t>5/04/2024 19:35:44</t>
  </si>
  <si>
    <t>Awareness of impact on the climate</t>
  </si>
  <si>
    <t>If electricity goes off then we have no source of cooking</t>
  </si>
  <si>
    <t>Provide easy access resources</t>
  </si>
  <si>
    <t>5/04/2024 19:31:43</t>
  </si>
  <si>
    <t>we are having more wild weather that is unusual, and natural disasters around the world. scientists told us this would happen, and its occurring.</t>
  </si>
  <si>
    <t>5/04/2024 19:55:09</t>
  </si>
  <si>
    <t>Gas is reliable and works great. It is very handy to have an alternative energy source</t>
  </si>
  <si>
    <t>7/04/2024 13:04:56</t>
  </si>
  <si>
    <t>5/04/2024 20:05:05</t>
  </si>
  <si>
    <t>Governments world wide are paying less head to this existential threat to humanity and the planet</t>
  </si>
  <si>
    <t>Make the Solar rebate system much less first in the only ones who get anything</t>
  </si>
  <si>
    <t>5/04/2024 19:48:48</t>
  </si>
  <si>
    <t>Better value for rebates</t>
  </si>
  <si>
    <t>5/04/2024 20:11:58</t>
  </si>
  <si>
    <t>In case of blackouts</t>
  </si>
  <si>
    <t>5/04/2024 21:27:13</t>
  </si>
  <si>
    <t>5/04/2024 20:50:57</t>
  </si>
  <si>
    <t>cheaper than electric and if everyone is on the grid, there will be nothing working in a power outage. My system is only 6 years old and very clean and efficient. Gas hot water system is only 4 years old.</t>
  </si>
  <si>
    <t>5/04/2024 20:32:51</t>
  </si>
  <si>
    <t>I can see by all thw weather events occurring around the world how much the planet is being affected by adverse weather events and heating up of the planet, it is really very concerning for future generations that we act quickly</t>
  </si>
  <si>
    <t>Explain in plain language how and why we need to live more sustainable</t>
  </si>
  <si>
    <t>5/04/2024 20:37:41</t>
  </si>
  <si>
    <t>I already have gas ducted heating connected and have gas hot water storage ... so I am not keen to change to all electric due to new appliances required.</t>
  </si>
  <si>
    <t>5/04/2024 20:57:58</t>
  </si>
  <si>
    <t>Govts are waffling and achieving FA</t>
  </si>
  <si>
    <t>Gas HWS is less than 4 years old. Gas is better for cooking. Will NIT be dictated to by FWs in Govt</t>
  </si>
  <si>
    <t>5/04/2024 20:58:55</t>
  </si>
  <si>
    <t>Having both gas and electricity connected to my home gives me peace of mind that I will have an energy source for my needs.  I have experienced periods of no gas supply and no electricity supply in my life-time but on those occasions was not impacted as severely as others were because I had options due to being connected to both gas and electricity supplies.</t>
  </si>
  <si>
    <t>5/04/2024 20:50:10</t>
  </si>
  <si>
    <t>I like the idea of community vegetable gardens. As community vegetable gardens develop friendships, great for mental health, eases the cost of living as people have access to fruit, vegies and herbs that the community grew together. It would be fantastic if the state government encouraged community vegetable gardens.</t>
  </si>
  <si>
    <t>5/04/2024 20:40:53</t>
  </si>
  <si>
    <t>5/04/2024 20:58:13</t>
  </si>
  <si>
    <t>What ever the federal government tries the opposition is still in denial. If they get back in then all the good policies will be discarded</t>
  </si>
  <si>
    <t>It's ok to have rebates for solar but they need to increase these for batteries</t>
  </si>
  <si>
    <t>5/04/2024 20:58:33</t>
  </si>
  <si>
    <t>5/04/2024 20:49:08</t>
  </si>
  <si>
    <t>I don't believe it's happening</t>
  </si>
  <si>
    <t>It's the best to use for cooking and heating</t>
  </si>
  <si>
    <t>5/04/2024 20:54:02</t>
  </si>
  <si>
    <t>It’s not my choice, it’s the department of housing. I wish I could.</t>
  </si>
  <si>
    <t>6/04/2024 08:19:55</t>
  </si>
  <si>
    <t>the climate is changing more now</t>
  </si>
  <si>
    <t>i like gas for cooking and i don't have supply issues with gas</t>
  </si>
  <si>
    <t>provide more information &amp; assistance</t>
  </si>
  <si>
    <t>5/04/2024 21:06:08</t>
  </si>
  <si>
    <t>5/04/2024 21:00:58</t>
  </si>
  <si>
    <t>I prefer cooking with gas especially if the electricity is blacked out.</t>
  </si>
  <si>
    <t>get nuclear power</t>
  </si>
  <si>
    <t>5/04/2024 21:08:55</t>
  </si>
  <si>
    <t>Nothing,the residents are responsible for it themselves</t>
  </si>
  <si>
    <t>5/04/2024 21:21:17</t>
  </si>
  <si>
    <t>climate change has a huge impact world wide and if we don't address it will get worse</t>
  </si>
  <si>
    <t>5/04/2024 21:31:42</t>
  </si>
  <si>
    <t>5/04/2024 21:32:21</t>
  </si>
  <si>
    <t>It is very serious and we need to look after the environment</t>
  </si>
  <si>
    <t>More rebates and education</t>
  </si>
  <si>
    <t>5/04/2024 21:47:13</t>
  </si>
  <si>
    <t>5/04/2024 21:45:42</t>
  </si>
  <si>
    <t>Sorry it’s a bit of political manipulation for me</t>
  </si>
  <si>
    <t>We don’t have enough electricity in Victoria 
We need gas</t>
  </si>
  <si>
    <t>5/04/2024 22:15:50</t>
  </si>
  <si>
    <t>unable to think of anything at the moment</t>
  </si>
  <si>
    <t>5/04/2024 21:47:00</t>
  </si>
  <si>
    <t>6/04/2024 20:57:04</t>
  </si>
  <si>
    <t>Increased evidence of climate change</t>
  </si>
  <si>
    <t>5/04/2024 21:59:30</t>
  </si>
  <si>
    <t>Establish community gardens in each suburb</t>
  </si>
  <si>
    <t>5/04/2024 22:52:08</t>
  </si>
  <si>
    <t>more and more pollution is caused every day</t>
  </si>
  <si>
    <t>gas is still affordable source of energy</t>
  </si>
  <si>
    <t>5/04/2024 22:27:10</t>
  </si>
  <si>
    <t>My local MP keeps promoting things like coal, oil and nuclear power.</t>
  </si>
  <si>
    <t>5/04/2024 22:54:58</t>
  </si>
  <si>
    <t>too many issues in that area</t>
  </si>
  <si>
    <t>5/04/2024 22:46:21</t>
  </si>
  <si>
    <t>Worsening weather events in recent years</t>
  </si>
  <si>
    <t>Accelerate transition to renewable energy sources</t>
  </si>
  <si>
    <t>5/04/2024 23:12:20</t>
  </si>
  <si>
    <t>I like to have an alternate source of energy.</t>
  </si>
  <si>
    <t>5/04/2024 23:09:17</t>
  </si>
  <si>
    <t>gas is much better</t>
  </si>
  <si>
    <t>15/04/2024 14:44:09</t>
  </si>
  <si>
    <t>Unsire</t>
  </si>
  <si>
    <t>17/04/2024 21:27:08</t>
  </si>
  <si>
    <t>political and industry inaction, looming deadlines</t>
  </si>
  <si>
    <t>6/04/2024 00:40:44</t>
  </si>
  <si>
    <t>6/04/2024 00:26:20</t>
  </si>
  <si>
    <t>Climate change is slowly becoming one of the world's number one problems at the moment</t>
  </si>
  <si>
    <t>I think my gas bills a lot cheaper than electricity bills therefore I would prefer to have more gas usage in my house then electricity</t>
  </si>
  <si>
    <t>26/04/2024 08:39:15</t>
  </si>
  <si>
    <t>I contrate more on recycling, conservation and sustainability alot more than I  did 12 months ago.</t>
  </si>
  <si>
    <t>It starts with education. We have have to work as a team to improve global warning. I love the idea of community gardens to grow fresh vegetables and herbs. People especislly elderly will get out and socialise, get exercise and fresh air just these two things slone will help with physical an mental health.</t>
  </si>
  <si>
    <t>6/04/2024 00:43:31</t>
  </si>
  <si>
    <t>earth is dying</t>
  </si>
  <si>
    <t>incentivise solar more</t>
  </si>
  <si>
    <t>6/04/2024 00:45:38</t>
  </si>
  <si>
    <t>I do my part in trying to help climate change</t>
  </si>
  <si>
    <t>Introduce incentive program</t>
  </si>
  <si>
    <t>6/04/2024 04:14:33</t>
  </si>
  <si>
    <t>Becoming more aware of the effects on the environment</t>
  </si>
  <si>
    <t>6/04/2024 04:35:41</t>
  </si>
  <si>
    <t>the weather conditions all round the planet are clearly worsening</t>
  </si>
  <si>
    <t>ramp up roll out of solar farms and batteries</t>
  </si>
  <si>
    <t>6/04/2024 05:46:04</t>
  </si>
  <si>
    <t>Because i am renting</t>
  </si>
  <si>
    <t>6/04/2024 06:29:17</t>
  </si>
  <si>
    <t>I prefer gas for cooking</t>
  </si>
  <si>
    <t>Solar panels on all public houses</t>
  </si>
  <si>
    <t>6/04/2024 06:37:48</t>
  </si>
  <si>
    <t>It’s so expensive electricity</t>
  </si>
  <si>
    <t>6/04/2024 06:59:07</t>
  </si>
  <si>
    <t>Its efficient better cooking with gas happy with gas</t>
  </si>
  <si>
    <t>nothing there is more important things for government to concentrate on</t>
  </si>
  <si>
    <t>6/04/2024 07:51:00</t>
  </si>
  <si>
    <t>Why would I?</t>
  </si>
  <si>
    <t>Less talk of climate change policies and address the cost of living crisis</t>
  </si>
  <si>
    <t>6/04/2024 08:12:51</t>
  </si>
  <si>
    <t>Free solar panels.</t>
  </si>
  <si>
    <t>6/04/2024 08:45:40</t>
  </si>
  <si>
    <t>I am renting and it would be up to landlord to decide</t>
  </si>
  <si>
    <t>6/04/2024 09:01:29</t>
  </si>
  <si>
    <t>Seeing more of the affect its having in the world</t>
  </si>
  <si>
    <t>6/04/2024 09:01:21</t>
  </si>
  <si>
    <t>not happy jan</t>
  </si>
  <si>
    <t>live in a cavaran</t>
  </si>
  <si>
    <t>6/04/2024 09:08:32</t>
  </si>
  <si>
    <t>the weather is OK</t>
  </si>
  <si>
    <t>Money</t>
  </si>
  <si>
    <t>6/04/2024 09:22:59</t>
  </si>
  <si>
    <t>6/04/2024 09:50:32</t>
  </si>
  <si>
    <t>more heat waves and severe storms</t>
  </si>
  <si>
    <t>6/04/2024 10:29:13</t>
  </si>
  <si>
    <t>it  is  more efficient   and cleaner</t>
  </si>
  <si>
    <t>more  trains</t>
  </si>
  <si>
    <t>6/04/2024 10:27:34</t>
  </si>
  <si>
    <t>seeing the weather patterns changing and getting worse.</t>
  </si>
  <si>
    <t>It is a very expensive exercise for which I do not have either the finance or resources to do this.</t>
  </si>
  <si>
    <t>Take responsibillity financially for all homes who have gas to move to electricity.</t>
  </si>
  <si>
    <t>6/04/2024 10:53:38</t>
  </si>
  <si>
    <t>I use very little gas. I am totally off grid.</t>
  </si>
  <si>
    <t>6/04/2024 11:14:02</t>
  </si>
  <si>
    <t>As shown even in the past week( our electricity was off for 8 hours) we do NOT have a reliable electricity supply. I cant imagine if we were all electric and it went out. Actually I can, I have lived rurally  and we only had electricity and it was a giant pain in the ass when it went out for the shortest time. We could not even flush the toilet. Taking away our reliable coal fired power stations is going to make everything worse and NOT reliable at all. Better to recommission the old coal power stations to clean coal technology rather than SELLING OUR COAL OVERSEAS where they dont give a rats damn how it is used. NOTHING we do in Australia is EVER going to make any difference when you have countries like India spewing out pollutants and we HELP them by selling OUR coal to them. WHAT STUPID Government we have!
Now gas is sourced locally here to where I live, BUT we have to pay world parity pricing for it. STOP selling it overseas and support your local Australians. Gas should be cheap as it is sourced here.</t>
  </si>
  <si>
    <t>6/04/2024 11:46:43</t>
  </si>
  <si>
    <t>The weather, being bushfires and floods, is becoming more extreme</t>
  </si>
  <si>
    <t>INSTALL MORE DROP OFF POINTS TO RECYCLE OLD ELECTRICAL APPLANCES IN COUNTRY TOWNS AS OPPORTUNITY SHOPS CAN NO LONGER SELL THEM</t>
  </si>
  <si>
    <t>6/04/2024 15:08:10</t>
  </si>
  <si>
    <t>Climate changes bring more natural calamities like earthquakes, disease, pollution etc.</t>
  </si>
  <si>
    <t>6/04/2024 11:42:27</t>
  </si>
  <si>
    <t>We can't do any changes because we are renting.</t>
  </si>
  <si>
    <t>6/04/2024 11:48:28</t>
  </si>
  <si>
    <t>Basic information given that all could understand and more understanding of what happens with recycling like visits to where it is made into something else</t>
  </si>
  <si>
    <t>6/04/2024 12:06:42</t>
  </si>
  <si>
    <t>Climate change does not exist, it is only a means to grab money.</t>
  </si>
  <si>
    <t>It is cheaper than electricity and if there is a power outage at least I can survive</t>
  </si>
  <si>
    <t>not push their useless agendas about the climate</t>
  </si>
  <si>
    <t>6/04/2024 11:53:18</t>
  </si>
  <si>
    <t>It is an ever growing issue &amp; progressively getting worse everyday.</t>
  </si>
  <si>
    <t>Gas is a lovely, comforting type of heat.</t>
  </si>
  <si>
    <t>Offer specific solar panel rebates to aged &amp; disability pensioners.</t>
  </si>
  <si>
    <t>6/04/2024 12:02:26</t>
  </si>
  <si>
    <t>Can not afford changing to other means of heating or cooling</t>
  </si>
  <si>
    <t>6/04/2024 12:12:32</t>
  </si>
  <si>
    <t>6/04/2024 13:06:32</t>
  </si>
  <si>
    <t>there are other more important things than worrying about something that is doubtful.</t>
  </si>
  <si>
    <t>it's bottled gas anyway. it's too damned expensive to use electricity for everything. i am NOT going back to an electric cooktop and am seriously considering installing a gas oven as well.</t>
  </si>
  <si>
    <t>6/04/2024 12:50:44</t>
  </si>
  <si>
    <t>6/04/2024 12:59:21</t>
  </si>
  <si>
    <t>The waste of the current appliances and the additional cost for no benefit</t>
  </si>
  <si>
    <t>6/04/2024 14:55:07</t>
  </si>
  <si>
    <t>gas is too efficiant and is reliable source</t>
  </si>
  <si>
    <t>stop ripping off people and get on the the job in hand</t>
  </si>
  <si>
    <t>6/04/2024 14:19:17</t>
  </si>
  <si>
    <t>Would mean a total renovation of the house to achieve this and that is not in the current budget, so unless I get lucky it is not going to happen.</t>
  </si>
  <si>
    <t>6/04/2024 14:27:46</t>
  </si>
  <si>
    <t>No change, I have always thought the same about climate change.</t>
  </si>
  <si>
    <t>Gas is best for cooking, heating etc.</t>
  </si>
  <si>
    <t>Pay off the State debt sooner</t>
  </si>
  <si>
    <t>6/04/2024 14:30:00</t>
  </si>
  <si>
    <t>27/04/2024 13:00:10</t>
  </si>
  <si>
    <t>Im only renting and i cant do any of those things</t>
  </si>
  <si>
    <t>6/04/2024 14:59:29</t>
  </si>
  <si>
    <t>6/04/2024 16:13:51</t>
  </si>
  <si>
    <t>Because the climate has changed and we are not doing enough (ie the world) fast enough</t>
  </si>
  <si>
    <t>6/04/2024 16:42:57</t>
  </si>
  <si>
    <t>We have been in alleged climate emergency for the last 5 years. But nothing has happened.</t>
  </si>
  <si>
    <t>I dont really want to move from gas</t>
  </si>
  <si>
    <t>6/04/2024 16:49:05</t>
  </si>
  <si>
    <t>6/04/2024 17:28:44</t>
  </si>
  <si>
    <t>Weather is cyclic</t>
  </si>
  <si>
    <t>We are not on mains gas, only bottled</t>
  </si>
  <si>
    <t>6/04/2024 17:19:10</t>
  </si>
  <si>
    <t>6/04/2024 17:25:15</t>
  </si>
  <si>
    <t>18/04/2024 18:46:48</t>
  </si>
  <si>
    <t>I think its getting a little better</t>
  </si>
  <si>
    <t>6/04/2024 18:14:15</t>
  </si>
  <si>
    <t>Natural disasters occurring more often</t>
  </si>
  <si>
    <t>No suggestions</t>
  </si>
  <si>
    <t>6/04/2024 18:12:02</t>
  </si>
  <si>
    <t>The ever changing weather patterns</t>
  </si>
  <si>
    <t>I'm renting</t>
  </si>
  <si>
    <t>6/04/2024 18:29:14</t>
  </si>
  <si>
    <t>the weather and climate are becoming more extreme every year.</t>
  </si>
  <si>
    <t>in case of power outrage, it is essential to have gas connected if you have no electricity.</t>
  </si>
  <si>
    <t>how to recycle soft plastic in vic?</t>
  </si>
  <si>
    <t>6/04/2024 19:30:02</t>
  </si>
  <si>
    <t>protect the surrounding environment and not damage it</t>
  </si>
  <si>
    <t>6/04/2024 19:32:59</t>
  </si>
  <si>
    <t>there are more extreme weather events</t>
  </si>
  <si>
    <t>6/04/2024 19:11:56</t>
  </si>
  <si>
    <t>too much</t>
  </si>
  <si>
    <t>not as good as gas</t>
  </si>
  <si>
    <t>7/04/2024 08:15:53</t>
  </si>
  <si>
    <t>I like using gas it is more cost effective</t>
  </si>
  <si>
    <t>Provide a home veg growing starter kit eg: seeds etc</t>
  </si>
  <si>
    <t>6/04/2024 19:17:17</t>
  </si>
  <si>
    <t>6/04/2024 19:35:31</t>
  </si>
  <si>
    <t>There are more important things to be concerted about such as cost of living and teenage crime</t>
  </si>
  <si>
    <t>6/04/2024 20:13:15</t>
  </si>
  <si>
    <t>Weather becoming hotter for longer and later, more disasters</t>
  </si>
  <si>
    <t>Offer more rebates and incentives, where they can. People are struggling at the moment but want to do the right thing for our future, and our children's future</t>
  </si>
  <si>
    <t>6/04/2024 20:16:10</t>
  </si>
  <si>
    <t>If it happens then just get over it.</t>
  </si>
  <si>
    <t>13/04/2024 07:42:00</t>
  </si>
  <si>
    <t>It is a hoax and not real</t>
  </si>
  <si>
    <t>No reason to change as climate change is a hoax</t>
  </si>
  <si>
    <t>6/04/2024 20:13:00</t>
  </si>
  <si>
    <t>I wouldnt move on from gas</t>
  </si>
  <si>
    <t>6/04/2024 20:50:15</t>
  </si>
  <si>
    <t>1. Establish consistency between councils and other collection agencies.  For example the Geelong CC will not take flavoured milk cartons saying that they cannot be recycled, yet the State 10c refund system does so - assumedly meaning that they can be recycled.
2. Establish stronger laws.  There are severe fines for not wearing a seat belt or using a phone driving for our safety, as for workplace safety.   Yet pollution and climate change will impact the health of us and future generations but apart from littering fines what is there and who polices them actively really.
3. Establish strict laws about which plastics can be used in Australia.  Currently there is no such restrictions, as distinct from Europe.  This results in no real investment in recycling or reclamation plants as it is not financially worthwhile.  If the class of plastics was restricted, the critical mass of those allowed would increase significantly making the business case for their collection, reclamation and recycling significantly more feasible.
4.  I think that the Victorian Government have done a very good job in providing shower heads, LED globes, more efficient hot water systems, solar panel and battery subsidies, etc.  However, if I can only get 5c/kwh for my solar power and then have it sold back to me for 44c/kwh then where is the incentive and why not include this price gouging in the current supermarket enquiry.  How can a Government justify setting a purchase price at less than 10% of it's approved selling price.  I appreciate the infrastructure issue, but really?  I know of many people that are simply giving up on trying to be energy efficient because they fell it is all nonsense when this happening.</t>
  </si>
  <si>
    <t>6/04/2024 22:13:10</t>
  </si>
  <si>
    <t>Everyone has different opinions</t>
  </si>
  <si>
    <t>I am happy with my gas product 
Plus it will be to expensive to change things over</t>
  </si>
  <si>
    <t>6/04/2024 22:14:45</t>
  </si>
  <si>
    <t>6/04/2024 22:23:53</t>
  </si>
  <si>
    <t>It works well and it will add extra cost to replace when gas is convenient for the household</t>
  </si>
  <si>
    <t>6/04/2024 23:41:20</t>
  </si>
  <si>
    <t>Expense</t>
  </si>
  <si>
    <t>More programs to reduce costs of renewable energy</t>
  </si>
  <si>
    <t>7/04/2024 00:15:12</t>
  </si>
  <si>
    <t>because the ever changes in the weather has made it horrible and the situation is not looking good overally here and there.</t>
  </si>
  <si>
    <t>7/04/2024 00:38:46</t>
  </si>
  <si>
    <t>Help with prices going up</t>
  </si>
  <si>
    <t>7/04/2024 00:20:51</t>
  </si>
  <si>
    <t>I don’t believe in it, if anything I believe it’s the birthing pains the Bible discusses in detail in the last days.</t>
  </si>
  <si>
    <t>I think gas is great especially if the power were to go out I still have access to gas to cook as opposed to electric induction.</t>
  </si>
  <si>
    <t>7/04/2024 01:28:35</t>
  </si>
  <si>
    <t>Cheap, efficient</t>
  </si>
  <si>
    <t>7/04/2024 01:29:52</t>
  </si>
  <si>
    <t>Its a rental property</t>
  </si>
  <si>
    <t>Release plots of unused land for community purposes. gardens upcycling etc.</t>
  </si>
  <si>
    <t>7/04/2024 02:17:43</t>
  </si>
  <si>
    <t>i like gas its fast and strong</t>
  </si>
  <si>
    <t>7/04/2024 02:44:46</t>
  </si>
  <si>
    <t>Nothing is being done to seriously combat it.</t>
  </si>
  <si>
    <t>I only like using a gas stovetop. I hate every other form of stovetop. I am flexible on every other area.</t>
  </si>
  <si>
    <t>Reduce the overall price of solar panels by increasing the rebates significantly as they are currently not enough.</t>
  </si>
  <si>
    <t>7/04/2024 02:18:06</t>
  </si>
  <si>
    <t>i’m not dure</t>
  </si>
  <si>
    <t>7/04/2024 02:44:48</t>
  </si>
  <si>
    <t>The weather and seasons have changed for the worst</t>
  </si>
  <si>
    <t>Electricity costs more than gas and our electricity suppliers cannot keep up with the current high demands which lead to many blackouts plus all electricity properties would place increased demands on supply leading to many more blackouts and much higher prices</t>
  </si>
  <si>
    <t>7/04/2024 03:26:02</t>
  </si>
  <si>
    <t>I have seen the massive changes to our weather patterns and the changes to availability of water, we have less rain, and the massive change to the surrounding environment is very noticeable.</t>
  </si>
  <si>
    <t>It is too expensive to dispose of all our waste at the transfer stations, such as batteries, e waste etc it costs an arm and a leg to do so. I live on a 15acre property, and things are not close buy for us, packing the car up for disposing of items is not an effective cost savings exercise nor for the footprint we leave. Nothing is within walking distance.</t>
  </si>
  <si>
    <t>7/04/2024 03:52:42</t>
  </si>
  <si>
    <t>it is instant</t>
  </si>
  <si>
    <t>should never have listened to dictator dan</t>
  </si>
  <si>
    <t>7/04/2024 03:46:26</t>
  </si>
  <si>
    <t>7/04/2024 04:24:52</t>
  </si>
  <si>
    <t>We are presently recklessly destroying out base power load with unrecyclable, environmentally disastrous, Chinese slave produced solar panels and windmills. As we add even more burdens to our electrical power grids the blackouts become even worse. 
Of course China and India, the third world in general presently are adding hundreds of coal fired power plants yearly using our coal this government wishes to deny us. Why would any Australian really care in the doomed hypocrisy of this agenda driven totally inept government as they fly around in their multiple jets?</t>
  </si>
  <si>
    <t>7/04/2024 19:47:32</t>
  </si>
  <si>
    <t>We have electric car, will help</t>
  </si>
  <si>
    <t>If bottle recycle can be more easily and make recycle things cheaper</t>
  </si>
  <si>
    <t>7/04/2024 04:35:54</t>
  </si>
  <si>
    <t>You can loose power (Electricity) so good to have something else</t>
  </si>
  <si>
    <t>7/04/2024 05:28:47</t>
  </si>
  <si>
    <t>I have seen what the change in climate is doing to weather patterns. We appear to be experiencing more climate based disasters.</t>
  </si>
  <si>
    <t>Encourage people to be less materialistic and more environmentaly friendly.</t>
  </si>
  <si>
    <t>7/04/2024 06:28:35</t>
  </si>
  <si>
    <t>7/04/2024 05:39:29</t>
  </si>
  <si>
    <t>Intense storm and bush fire the past few month that destroy many land animals and properties</t>
  </si>
  <si>
    <t>7/04/2024 05:44:25</t>
  </si>
  <si>
    <t>More affordable incentives due to cost of living</t>
  </si>
  <si>
    <t>7/04/2024 06:32:34</t>
  </si>
  <si>
    <t>7/04/2024 11:13:34</t>
  </si>
  <si>
    <t>People of low to middle income class need to improve their lives first. Then when they are well educated and financially secure, protecting the environment idea will become more sustainable such ae purchasing environmemtal products which are mostly costly</t>
  </si>
  <si>
    <t>7/04/2024 07:27:00</t>
  </si>
  <si>
    <t>Think I'm just more aware of what's going on. I've recently got solar panels so maybe that's why</t>
  </si>
  <si>
    <t>Maybe more advertising on TV</t>
  </si>
  <si>
    <t>7/04/2024 08:26:57</t>
  </si>
  <si>
    <t>i am used to gaS ELECRTRICITY IS EXPENSIVE</t>
  </si>
  <si>
    <t>more funds</t>
  </si>
  <si>
    <t>7/04/2024 08:28:40</t>
  </si>
  <si>
    <t>I have heard about small islands that are “sinking “ due to climate change</t>
  </si>
  <si>
    <t>Gas is quicker and more efficient</t>
  </si>
  <si>
    <t>More knowledge of , assistance to convert to solar</t>
  </si>
  <si>
    <t>7/04/2024 13:00:03</t>
  </si>
  <si>
    <t>The weather has been getting so much more damaging and less predictable, and hazardous and dangerous weather events (fires, floods, etc) have been getting more frequent which is only going to get worse</t>
  </si>
  <si>
    <t>I want to switch to electricity however the cost is currently prohibitive</t>
  </si>
  <si>
    <t>7/04/2024 08:18:32</t>
  </si>
  <si>
    <t>There is now realevidence of climate change...floods, storms, droughts, fires all over the world</t>
  </si>
  <si>
    <t>7/04/2024 11:33:16</t>
  </si>
  <si>
    <t>encourage recycling make rebates more known in the community</t>
  </si>
  <si>
    <t>7/04/2024 09:18:49</t>
  </si>
  <si>
    <t>As long as gas is in use I do not want to incur extra expenses.</t>
  </si>
  <si>
    <t>8/04/2024 10:16:26</t>
  </si>
  <si>
    <t>7/04/2024 09:23:26</t>
  </si>
  <si>
    <t>I think our leaders are not doing enough to combat climate change. Natural disasters are becoming more frequent, but we aren’t acting fast enough. We need more renewable power and governments need to sanction big businesses who are most responsible. Our government also needs to do more to prevent bombardment overseas, which is awful for the environment.</t>
  </si>
  <si>
    <t>7/04/2024 09:39:28</t>
  </si>
  <si>
    <t>What is wrong with Gas? It is one of the cleanest energy's around and should be cheap, but no, it is taxed to make it expensive,</t>
  </si>
  <si>
    <t>Why has the Labor government shut down the fully sustainable timber industry, causing thousands out of work, work that they are only skilled at. This is what happens when the Greens are in the pockets of the Labor government.</t>
  </si>
  <si>
    <t>7/04/2024 10:25:49</t>
  </si>
  <si>
    <t>I have heard more negative things about climate change in the last 12 months</t>
  </si>
  <si>
    <t>State government should start to run training &amp; education programs for the Victorian people about climate change and sustainability.</t>
  </si>
  <si>
    <t>7/04/2024 10:52:23</t>
  </si>
  <si>
    <t>I have seen an increase in extreme weather events that strengths my perception of climate change being an increasing problem.</t>
  </si>
  <si>
    <t>7/04/2024 10:58:25</t>
  </si>
  <si>
    <t>started looking at local weather and the statistics don't back claims being made. seems it has all happened before. Also Government ignore the fact the world is over populated</t>
  </si>
  <si>
    <t>7/04/2024 11:22:05</t>
  </si>
  <si>
    <t>Seems to be an increasing number of natural disasters such as floods fires etc</t>
  </si>
  <si>
    <t>I will not be dictated to by this government.  Gas is acceptable</t>
  </si>
  <si>
    <t>7/04/2024 11:17:17</t>
  </si>
  <si>
    <t>It is becoming more common and a scarier idea of a possibility of no future</t>
  </si>
  <si>
    <t>Providing programs to make sustainable living easier and cheaper</t>
  </si>
  <si>
    <t>7/04/2024 12:18:12</t>
  </si>
  <si>
    <t>Due to social media, freedom of speeches, scientists, and news.</t>
  </si>
  <si>
    <t>It would be the cost because I find it hard replacing it due to cost and changes.</t>
  </si>
  <si>
    <t>I think they should invest, promote the use of renewable engry, public transportation and education toward youths.</t>
  </si>
  <si>
    <t>7/04/2024 12:15:19</t>
  </si>
  <si>
    <t>7/04/2024 12:43:49</t>
  </si>
  <si>
    <t>I much prefer gas cooking to electric as I have better control.</t>
  </si>
  <si>
    <t>Provide clear information on the resources and subsidies available to each household to do so rather than leaving it to individuals to research this subject. A half yearly publication for example that sets out all available options, or as a minimum, an annual publication forwarded with our rate notices.</t>
  </si>
  <si>
    <t>7/04/2024 12:57:20</t>
  </si>
  <si>
    <t>Gas is more efficient than electricity when measured from base source to output.</t>
  </si>
  <si>
    <t>7/04/2024 13:10:21</t>
  </si>
  <si>
    <t>too expensive   to replace</t>
  </si>
  <si>
    <t>7/04/2024 13:32:14</t>
  </si>
  <si>
    <t>would cost too much to set it up</t>
  </si>
  <si>
    <t>reduce the cost of living is whats needed</t>
  </si>
  <si>
    <t>7/04/2024 13:19:16</t>
  </si>
  <si>
    <t>7/04/2024 13:28:18</t>
  </si>
  <si>
    <t>Climate events becoming more frequent</t>
  </si>
  <si>
    <t>Instantaneous gas water heater are efficient</t>
  </si>
  <si>
    <t>Better education as we all need to ply our part</t>
  </si>
  <si>
    <t>7/04/2024 14:39:11</t>
  </si>
  <si>
    <t>There seem to be a lot of tk about fixing it and doing something, but it doesn't actually translate into action</t>
  </si>
  <si>
    <t>7/04/2024 14:19:22</t>
  </si>
  <si>
    <t>Provide more information in the media.</t>
  </si>
  <si>
    <t>7/04/2024 15:23:47</t>
  </si>
  <si>
    <t>Because we'r renting currently
Have to take permission from house owner</t>
  </si>
  <si>
    <t>Less waste,less pollution</t>
  </si>
  <si>
    <t>8/04/2024 12:45:31</t>
  </si>
  <si>
    <t>To much talk and not enough action by th government.</t>
  </si>
  <si>
    <t>Cooking with gas is better than electricity</t>
  </si>
  <si>
    <t>7/04/2024 15:18:35</t>
  </si>
  <si>
    <t>7/04/2024 15:47:49</t>
  </si>
  <si>
    <t>Mostly because neither government nor big business wants to do anything significant about it. It’s all small gestures.</t>
  </si>
  <si>
    <t>Convert all public transport to electric; do more promotion about climate change and how the government can assist people with change; attract solar manufacturing industries to the state.</t>
  </si>
  <si>
    <t>7/04/2024 16:14:29</t>
  </si>
  <si>
    <t>the way the weather pattern has altered so much in short time</t>
  </si>
  <si>
    <t>we are on bottled gas and we find its the cheapest way to heat the water</t>
  </si>
  <si>
    <t>7/04/2024 16:28:23</t>
  </si>
  <si>
    <t>easy to see and use</t>
  </si>
  <si>
    <t>7/04/2024 17:14:28</t>
  </si>
  <si>
    <t>7/04/2024 17:22:41</t>
  </si>
  <si>
    <t>No solution from government yet</t>
  </si>
  <si>
    <t>Gift vouchers for food</t>
  </si>
  <si>
    <t>7/04/2024 17:58:49</t>
  </si>
  <si>
    <t>7/04/2024 18:39:49</t>
  </si>
  <si>
    <t>I like gas’s as we are on bottle glass</t>
  </si>
  <si>
    <t>May be take the first step in parliament</t>
  </si>
  <si>
    <t>7/04/2024 18:23:24</t>
  </si>
  <si>
    <t>No change in attitude just dont believe it</t>
  </si>
  <si>
    <t>Im renting but gas for cookong is alot better</t>
  </si>
  <si>
    <t>Stop talking about it and just bloody do it</t>
  </si>
  <si>
    <t>7/04/2024 19:26:10</t>
  </si>
  <si>
    <t>7/04/2024 19:28:01</t>
  </si>
  <si>
    <t>Because we have a new house with new gas appliances that I will not be replacing due to them being only a few years old</t>
  </si>
  <si>
    <t>I love that the bottle recycling has been introduced to Victoria, I'm sure it will benefit everyone. Not sure what else the government can do.</t>
  </si>
  <si>
    <t>8/04/2024 19:38:05</t>
  </si>
  <si>
    <t>7/04/2024 20:23:12</t>
  </si>
  <si>
    <t>I prefer gas cooking and gas heating</t>
  </si>
  <si>
    <t>7/04/2024 20:02:33</t>
  </si>
  <si>
    <t>We cannot afford what the government wants to do, we need gas and the price of electricity is getting beyond what people can afford.  It is alright for them to want these zero limits but they want it too soon with   no back up plan.</t>
  </si>
  <si>
    <t>7/04/2024 20:22:36</t>
  </si>
  <si>
    <t>Things are getting more extreme</t>
  </si>
  <si>
    <t>No mains gas in our town</t>
  </si>
  <si>
    <t>7/04/2024 20:29:41</t>
  </si>
  <si>
    <t>Its cheaper than electricity and i prefer gas cooking</t>
  </si>
  <si>
    <t>7/04/2024 20:22:35</t>
  </si>
  <si>
    <t>I think Victoria is on the right track and I have already seen a lot of great things implemented in my region recently.</t>
  </si>
  <si>
    <t>7/04/2024 21:30:04</t>
  </si>
  <si>
    <t>Help my reducing the cost</t>
  </si>
  <si>
    <t>7/04/2024 21:14:02</t>
  </si>
  <si>
    <t>the climate is not good</t>
  </si>
  <si>
    <t>7/04/2024 22:24:41</t>
  </si>
  <si>
    <t>7/04/2024 23:19:47</t>
  </si>
  <si>
    <t>7/04/2024 23:19:14</t>
  </si>
  <si>
    <t>honestly i’m not educated enough and don’t want to comment until i have a proper understanding</t>
  </si>
  <si>
    <t>8/04/2024 00:12:58</t>
  </si>
  <si>
    <t>8/04/2024 00:23:25</t>
  </si>
  <si>
    <t>I see the effects such as barrier reef bleaching. Bushfires and floods</t>
  </si>
  <si>
    <t>I like gas cooking. Cost of transfer</t>
  </si>
  <si>
    <t>8/04/2024 00:27:18</t>
  </si>
  <si>
    <t>I do not own the house I live in</t>
  </si>
  <si>
    <t>Help renters transition to energy efficient heating, cooking and hot water</t>
  </si>
  <si>
    <t>8/04/2024 01:52:32</t>
  </si>
  <si>
    <t>8/04/2024 08:49:15</t>
  </si>
  <si>
    <t>Ban the use of cancer-causing pesticides</t>
  </si>
  <si>
    <t>8/04/2024 02:36:16</t>
  </si>
  <si>
    <t>8/04/2024 19:22:45</t>
  </si>
  <si>
    <t>8/04/2024 03:14:37</t>
  </si>
  <si>
    <t>Maybe start to install electric appliances in public housing more.</t>
  </si>
  <si>
    <t>8/04/2024 06:57:36</t>
  </si>
  <si>
    <t>I do not believe enough is being done to address climate change</t>
  </si>
  <si>
    <t>It is not my responsibility nor choice</t>
  </si>
  <si>
    <t>8/04/2024 05:21:10</t>
  </si>
  <si>
    <t>I dont believe in climate change</t>
  </si>
  <si>
    <t>Provide a larger variety of options of appliances to become all electric. It is not a one size fits all</t>
  </si>
  <si>
    <t>8/04/2024 05:57:46</t>
  </si>
  <si>
    <t>For the future generations</t>
  </si>
  <si>
    <t>8/04/2024 06:11:52</t>
  </si>
  <si>
    <t>8/04/2024 06:27:24</t>
  </si>
  <si>
    <t>21/04/2024 05:12:55</t>
  </si>
  <si>
    <t>I wouldn't want to move away from gas, as I'm unsure of what different infrastructure apart from gas supplies the house. Not only that but I don't pay the bills for electricity, my parents do.</t>
  </si>
  <si>
    <t>8/04/2024 07:27:13</t>
  </si>
  <si>
    <t>It is obvious that we are experiencing the effects now.</t>
  </si>
  <si>
    <t>8/04/2024 07:33:01</t>
  </si>
  <si>
    <t>8/04/2024 08:58:17</t>
  </si>
  <si>
    <t>we were told we were coming into an ice age, then it was global warming and when these things never happened the fear mongers hedged their bets and now its climate change, but the climate changes from day to day, month to month and year to year so this time having a vague description gives so called experts an escape from stupid forecasts, whatever happens now its climate change-nothing scientific about this concept just fear mongering by those who have been nowhere near the truth in the past</t>
  </si>
  <si>
    <t>state government should reduce spending because state government debt is out of control,they are fast heading towards a catasrophe unlike any we have ever seen</t>
  </si>
  <si>
    <t>8/04/2024 08:17:32</t>
  </si>
  <si>
    <t>I’ve heard more things about it</t>
  </si>
  <si>
    <t>8/04/2024 10:32:43</t>
  </si>
  <si>
    <t>It will affect all of us</t>
  </si>
  <si>
    <t>Provide more accessible renewable energy sources</t>
  </si>
  <si>
    <t>8/04/2024 10:57:48</t>
  </si>
  <si>
    <t>8/04/2024 09:41:41</t>
  </si>
  <si>
    <t>Because it is apart of nature</t>
  </si>
  <si>
    <t>It's nice to sit around the heater in the morning when I get ready for work and the dogs like to lay in front of the heater in winter</t>
  </si>
  <si>
    <t>Bring back coal fired electricity or more nuclear power stations</t>
  </si>
  <si>
    <t>8/04/2024 10:13:05</t>
  </si>
  <si>
    <t>8/04/2024 10:21:08</t>
  </si>
  <si>
    <t>8/04/2024 10:17:46</t>
  </si>
  <si>
    <t>They need to make it cheaper for people to get solar panels installed on their homes</t>
  </si>
  <si>
    <t>8/04/2024 10:30:32</t>
  </si>
  <si>
    <t>It's an issue that's not going away and we have to keep addressing it</t>
  </si>
  <si>
    <t>Support communities by purchasing solar panels and a storage battery for each household</t>
  </si>
  <si>
    <t>8/04/2024 11:24:26</t>
  </si>
  <si>
    <t>it may be cheaper to run</t>
  </si>
  <si>
    <t>rebate to change from gas to electric</t>
  </si>
  <si>
    <t>8/04/2024 11:18:55</t>
  </si>
  <si>
    <t>I like the heat my gas heater provides. It’s comforting.</t>
  </si>
  <si>
    <t>Off rebates for disability and aged pensioners specifically to switch to solar panels.</t>
  </si>
  <si>
    <t>8/04/2024 11:20:35</t>
  </si>
  <si>
    <t>low user so no need</t>
  </si>
  <si>
    <t>8/04/2024 12:03:47</t>
  </si>
  <si>
    <t>More green waste bins</t>
  </si>
  <si>
    <t>8/04/2024 16:58:12</t>
  </si>
  <si>
    <t>because of the weather changing  and no rain and is very dry</t>
  </si>
  <si>
    <t>offer nore rebates and recucling schemes to helpnreculce and reduce waste</t>
  </si>
  <si>
    <t>8/04/2024 12:09:32</t>
  </si>
  <si>
    <t>Unsure how to</t>
  </si>
  <si>
    <t>8/04/2024 16:33:36</t>
  </si>
  <si>
    <t>8/04/2024 13:36:24</t>
  </si>
  <si>
    <t>8/04/2024 13:49:09</t>
  </si>
  <si>
    <t>i think it is more ecomomical at the moment.</t>
  </si>
  <si>
    <t>better rebates to switch from gas to reverse cycle heating and cooling</t>
  </si>
  <si>
    <t>8/04/2024 16:59:18</t>
  </si>
  <si>
    <t>The bad things some countries are doing</t>
  </si>
  <si>
    <t>I like gas and it works well, if my house was all electric I could not pay my electricity bill</t>
  </si>
  <si>
    <t>Keep gas, get rid of wind turbines and use hydro</t>
  </si>
  <si>
    <t>8/04/2024 15:17:07</t>
  </si>
  <si>
    <t>8/04/2024 18:30:58</t>
  </si>
  <si>
    <t>Ensure that all items that are recyclable anywhere in Australia, can be recycled in Victoria via kerbside.</t>
  </si>
  <si>
    <t>8/04/2024 17:39:10</t>
  </si>
  <si>
    <t>to many unusual weather events</t>
  </si>
  <si>
    <t>financial assistance to those who cannot afford climate change</t>
  </si>
  <si>
    <t>8/04/2024 17:32:46</t>
  </si>
  <si>
    <t>8/04/2024 17:32:45</t>
  </si>
  <si>
    <t>expense and inconvenience</t>
  </si>
  <si>
    <t>8/04/2024 17:59:16</t>
  </si>
  <si>
    <t>It is a natural progression it will sort itself out</t>
  </si>
  <si>
    <t>8/04/2024 17:36:25</t>
  </si>
  <si>
    <t>I have been personally impacted rhis year with some damages to my property</t>
  </si>
  <si>
    <t>8/04/2024 17:33:59</t>
  </si>
  <si>
    <t>I just bought a new gas hot water system</t>
  </si>
  <si>
    <t>The change away from gas is very hard to follow</t>
  </si>
  <si>
    <t>8/04/2024 17:40:01</t>
  </si>
  <si>
    <t>If we have an outage of electricity a lot of people won’t be able to shower or cook.</t>
  </si>
  <si>
    <t>People will do what they do, I don’t see them being told what to do.</t>
  </si>
  <si>
    <t>8/04/2024 20:10:50</t>
  </si>
  <si>
    <t>More bushfires and floods plus earthquakes and cyclones more and more frequent</t>
  </si>
  <si>
    <t>Very interested more solar hot water and solar panels producers les stress on the planet</t>
  </si>
  <si>
    <t>8/04/2024 17:40:56</t>
  </si>
  <si>
    <t>not enough is being done to change things</t>
  </si>
  <si>
    <t>8/04/2024 17:46:54</t>
  </si>
  <si>
    <t>OPTIONS, 
when the electricity supply stops or we have a black out, you need the option of gas to cook &amp; heat the house,
OPTIONS.</t>
  </si>
  <si>
    <t>The truth,
no couruption or alterier motives
the truth from the government on what they are planning,
with population reduction,
the human disease needs to be contained
as with the ability of humans living with in the means,
we wouldnt have climate change problems or alot of the problems we have with the planet &amp; our survival.</t>
  </si>
  <si>
    <t>8/04/2024 18:16:00</t>
  </si>
  <si>
    <t>No governments seem serious about the issues. If they were there would be little or no intake of immigrants, politicians would not be flying around the globe and sporting teams would not travel arounf the country and overseas to pump so called greenhouse gasses into the atmosphere. These should all be leading by example</t>
  </si>
  <si>
    <t>Costs involved and my house would be nearly impossible to run electric cables to the hotplates in particular</t>
  </si>
  <si>
    <t>Cut immigration intake drastically to eliminate the need for housing expansion and the trend of building on backyards</t>
  </si>
  <si>
    <t>8/04/2024 19:31:19</t>
  </si>
  <si>
    <t>renting so the landlord would not agree to any changes</t>
  </si>
  <si>
    <t>8/04/2024 17:58:41</t>
  </si>
  <si>
    <t>All the climate related and destructive weather events causing flooding, drought, earth quakes, bush fires.</t>
  </si>
  <si>
    <t>I have both gas ducted heating and reverse cycle electric heating.  As I have solar panels and my account is in credit, I am these days using the gas heating sparingly (when the whole house has to be heated quickly) and I use the reverse cycle heating more often. My gas cooker is reasonably new and I do not want to swap over to electricity yet, but willing to do at some later stage.</t>
  </si>
  <si>
    <t>Educate the general public on all these issues.  Knowledge is power and often when people understand what needs to be done and why, they will become more interested in changing their ways.</t>
  </si>
  <si>
    <t>8/04/2024 17:59:15</t>
  </si>
  <si>
    <t>The weather conditions being experienced</t>
  </si>
  <si>
    <t>I am intending to down size so cannot see it would benefit me</t>
  </si>
  <si>
    <t>8/04/2024 17:57:22</t>
  </si>
  <si>
    <t>To be more sustainable</t>
  </si>
  <si>
    <t>28/04/2024 15:08:01</t>
  </si>
  <si>
    <t>I haven't changed my attitude but it has become more negative because of the unusual climatic conditions worldwide</t>
  </si>
  <si>
    <t>8/04/2024 18:07:54</t>
  </si>
  <si>
    <t>I love my gas cook top for cooking. It is better to have more than one energy source in the home.</t>
  </si>
  <si>
    <t>Provide more public transport, have more products made and grown locally/</t>
  </si>
  <si>
    <t>9/04/2024 09:47:22</t>
  </si>
  <si>
    <t>natural gas seems to be sustainable</t>
  </si>
  <si>
    <t>8/04/2024 18:11:45</t>
  </si>
  <si>
    <t>more severe and more frequent severe weather events</t>
  </si>
  <si>
    <t>With all the electricity interruptions my area experiences, it would leave us with no way of cooking</t>
  </si>
  <si>
    <t>Fast-track approval and remove red tape for renewal energy projects</t>
  </si>
  <si>
    <t>8/04/2024 18:14:22</t>
  </si>
  <si>
    <t>Its  not my house</t>
  </si>
  <si>
    <t>8/04/2024 18:10:07</t>
  </si>
  <si>
    <t>Increased knowledge</t>
  </si>
  <si>
    <t>Supply chain</t>
  </si>
  <si>
    <t>Additional ads and advice</t>
  </si>
  <si>
    <t>8/04/2024 18:09:44</t>
  </si>
  <si>
    <t>8/04/2024 18:19:19</t>
  </si>
  <si>
    <t>give rebates on changing from gas to induction cooktops</t>
  </si>
  <si>
    <t>8/04/2024 18:06:47</t>
  </si>
  <si>
    <t>Would be expensive</t>
  </si>
  <si>
    <t>15/04/2024 12:17:00</t>
  </si>
  <si>
    <t>I do not really believe climate change exists,</t>
  </si>
  <si>
    <t>I like gas, gas is the best to cook on, cooking on electricity is crap. Gas is natural</t>
  </si>
  <si>
    <t>provide more recycling information and drop off points</t>
  </si>
  <si>
    <t>8/04/2024 19:22:26</t>
  </si>
  <si>
    <t>more extreme disasters happening</t>
  </si>
  <si>
    <t>more rebates for solar, battery storage and appliance updates</t>
  </si>
  <si>
    <t>8/04/2024 18:20:07</t>
  </si>
  <si>
    <t>the floods and bushfires and earthquakes and famines</t>
  </si>
  <si>
    <t>I am 88 and in a retirement Village and may have to move to higher care</t>
  </si>
  <si>
    <t>8/04/2024 18:24:53</t>
  </si>
  <si>
    <t>It becomes more apparent, as time goes by, that it does not exist</t>
  </si>
  <si>
    <t>Gas is important and its cheap. It's good to have both in a house, in case one is out of order, you have other options.</t>
  </si>
  <si>
    <t>instead of planting ugly trees in the streets. get the councils to plant fruit trees of all kinds, in ALL streets and all suburbs.... that way people will always have access to food at different times of the year!</t>
  </si>
  <si>
    <t>8/04/2024 18:19:29</t>
  </si>
  <si>
    <t>8/04/2024 18:35:42</t>
  </si>
  <si>
    <t>Not sure as I think they are already jumping to conclusions and not seeing the disasters attached to their answers.</t>
  </si>
  <si>
    <t>8/04/2024 18:29:05</t>
  </si>
  <si>
    <t>It's just the cost of changing over</t>
  </si>
  <si>
    <t>Just make it easier to find information, maybe letterbox drops</t>
  </si>
  <si>
    <t>8/04/2024 18:22:57</t>
  </si>
  <si>
    <t>8/04/2024 18:39:05</t>
  </si>
  <si>
    <t>can see what negative effect climate change has brought about</t>
  </si>
  <si>
    <t>we do need a gas back up in case of an outrage of electricity</t>
  </si>
  <si>
    <t>8/04/2024 18:45:01</t>
  </si>
  <si>
    <t>Burning fossil fuels produces carbon dioxide, a greenhouse gas.</t>
  </si>
  <si>
    <t>15/04/2024 13:30:07</t>
  </si>
  <si>
    <t>I spend a lot of money on gas appliances a year ago and you want me to switch,if I was told earlier I would consider but now no,just because state government say so,other states are not doing it,and ask the politicians what they have in they houses and they have more money than me ,stop ordering us what to do with our money</t>
  </si>
  <si>
    <t>They not helping just talk,talk</t>
  </si>
  <si>
    <t>8/04/2024 19:13:14</t>
  </si>
  <si>
    <t>When the power go out we can still cook.  Electricity will go out as the government move to renewables and they do not have the infrastructure so it is more important than ever to have gas in homes.</t>
  </si>
  <si>
    <t>Stop all the building of homes on such small blocks of land so that people can live more sustainably by growing their own food and making their homes more green (making homes more energy efficient).</t>
  </si>
  <si>
    <t>11/04/2024 19:49:55</t>
  </si>
  <si>
    <t>open up rebates irrespective of income</t>
  </si>
  <si>
    <t>8/04/2024 19:09:15</t>
  </si>
  <si>
    <t>8/04/2024 19:05:26</t>
  </si>
  <si>
    <t>Little is being done about it</t>
  </si>
  <si>
    <t>8/04/2024 19:14:22</t>
  </si>
  <si>
    <t>When the power goes out which it does a lot I can still boil the kettle and cook something on my stove</t>
  </si>
  <si>
    <t>We need nuclear energy</t>
  </si>
  <si>
    <t>8/04/2024 19:07:02</t>
  </si>
  <si>
    <t>Cooking with gas is the best</t>
  </si>
  <si>
    <t>8/04/2024 19:37:10</t>
  </si>
  <si>
    <t>8/04/2024 19:19:59</t>
  </si>
  <si>
    <t>Because it is something that we in Australia have negligible effect to aleviate</t>
  </si>
  <si>
    <t>Because I am not a participant in all the hysteria and woke crap that is spewed by ignorant greens and  uneducated dickwits</t>
  </si>
  <si>
    <t>Firstly, tone down the alarmist clap trap and hysteria surrounding "climate change". Nothing Australians do will make any meaningful influence globally.
Concentrate effort on things that DO matter.</t>
  </si>
  <si>
    <t>8/04/2024 19:29:31</t>
  </si>
  <si>
    <t>Been educating myself more and seeing more climate change information on social media.</t>
  </si>
  <si>
    <t>Because if the power goes out we still have gas to use.</t>
  </si>
  <si>
    <t>Be transparent with their actions to the public like recycling. More easily accessible and digestible information from regular people that is relatable</t>
  </si>
  <si>
    <t>8/04/2024 20:03:05</t>
  </si>
  <si>
    <t>It seems like not much has been done in the past 12 months to drastically change things</t>
  </si>
  <si>
    <t>We rent, so its really not an option to make changes to our energy supplies</t>
  </si>
  <si>
    <t>Provide those that want it, with gardening supplies/seeds to start their own vegie garden</t>
  </si>
  <si>
    <t>8/04/2024 19:48:24</t>
  </si>
  <si>
    <t>Cost, my choice, I will not be dictated to by left wing activists, climate changes all the time, it's called weather.</t>
  </si>
  <si>
    <t>Address the housing affordability problem.</t>
  </si>
  <si>
    <t>8/04/2024 19:32:29</t>
  </si>
  <si>
    <t>The ever changing climate conditions that have been happening consistently</t>
  </si>
  <si>
    <t>Advertising marketing of products that promote the environment and all rebates that are available</t>
  </si>
  <si>
    <t>8/04/2024 20:24:30</t>
  </si>
  <si>
    <t>I live in a retirement village and the owner has not informed me of any plans to change from the use of gas.</t>
  </si>
  <si>
    <t>8/04/2024 19:55:01</t>
  </si>
  <si>
    <t>WITH EACH NEW HOME BUILT SOLAR PANELS SHOULD BE MANDITORY</t>
  </si>
  <si>
    <t>8/04/2024 19:49:32</t>
  </si>
  <si>
    <t>Too expensive to change.</t>
  </si>
  <si>
    <t>Encourage the use of gas rather than coal powered electricity production.</t>
  </si>
  <si>
    <t>8/04/2024 19:32:38</t>
  </si>
  <si>
    <t>It is already installed and cannot afford to go to all electric</t>
  </si>
  <si>
    <t>8/04/2024 19:29:35</t>
  </si>
  <si>
    <t>Maybe just more help and information with the solar energy, battery usage for homes?  Can get pretty confusing!</t>
  </si>
  <si>
    <t>8/04/2024 19:40:29</t>
  </si>
  <si>
    <t>8/04/2024 19:36:17</t>
  </si>
  <si>
    <t>Appliances are relatively new and the cost involved in replacement</t>
  </si>
  <si>
    <t>8/04/2024 19:35:12</t>
  </si>
  <si>
    <t>Make solar batteries more affordable and also make the price per klw better for those that have solar panels it’s a disgrace how much it has gone down out payback per klw</t>
  </si>
  <si>
    <t>8/04/2024 20:04:36</t>
  </si>
  <si>
    <t>Ensure elderly have reverse cycle heating cooling in all rented properties by any owner or business. Owner/business to where the cost of install. My mother is 82 and I hate her living in her rented apartment on 30+ degree days without air conditioning.</t>
  </si>
  <si>
    <t>8/04/2024 19:56:03</t>
  </si>
  <si>
    <t>8/04/2024 19:42:37</t>
  </si>
  <si>
    <t>I don’t plan to stay here very long so don’t want to make changes</t>
  </si>
  <si>
    <t>8/04/2024 19:48:20</t>
  </si>
  <si>
    <t>I believe climate change is only a tiny bit man made and majority caused by natural changes</t>
  </si>
  <si>
    <t>8/04/2024 19:56:42</t>
  </si>
  <si>
    <t>things are getting worse as the population increases and governments only care about getting re-elected</t>
  </si>
  <si>
    <t>8/04/2024 20:22:12</t>
  </si>
  <si>
    <t>there is not enough being done around the world to address climate change</t>
  </si>
  <si>
    <t>install solar cells and batteries in all public housing, and better subsidies to install these in private houses</t>
  </si>
  <si>
    <t>8/04/2024 20:11:28</t>
  </si>
  <si>
    <t>I'm renting so I have no choice</t>
  </si>
  <si>
    <t>stop harping on about it and let people live their lives</t>
  </si>
  <si>
    <t>21/04/2024 13:18:43</t>
  </si>
  <si>
    <t>Don't need to or want to</t>
  </si>
  <si>
    <t>There's no such thing as man made climate change</t>
  </si>
  <si>
    <t>8/04/2024 20:11:13</t>
  </si>
  <si>
    <t>Cost of change</t>
  </si>
  <si>
    <t>8/04/2024 20:45:11</t>
  </si>
  <si>
    <t>Make a clear ad campaign listing what are the do’s and donts for individuals actions towards climate change eg Sunhealth campaign</t>
  </si>
  <si>
    <t>8/04/2024 20:17:54</t>
  </si>
  <si>
    <t>Because I totally care for the outcome of earth.</t>
  </si>
  <si>
    <t>8/04/2024 20:17:57</t>
  </si>
  <si>
    <t>It’s more cost efficient for hot water</t>
  </si>
  <si>
    <t>Offer better incentives for households to purchase solar batteries</t>
  </si>
  <si>
    <t>8/04/2024 21:34:56</t>
  </si>
  <si>
    <t>Australia seems to be having trouble meeting it's climate change action quota.</t>
  </si>
  <si>
    <t>8/04/2024 20:29:20</t>
  </si>
  <si>
    <t>Gas is more efficient that electricity and the technology for safe, non gas/electricity energy is still in its infancy.</t>
  </si>
  <si>
    <t>8/04/2024 20:36:50</t>
  </si>
  <si>
    <t>I’ve honestly haven’t heard much about it. So I don’t think it’s something to be concerned about</t>
  </si>
  <si>
    <t>8/04/2024 20:47:58</t>
  </si>
  <si>
    <t>Because it would be expensive.</t>
  </si>
  <si>
    <t>Stop immigration and start looking after the environment and stop clearing land for more houses for immigration coming into Australia.</t>
  </si>
  <si>
    <t>8/04/2024 20:24:28</t>
  </si>
  <si>
    <t>8/04/2024 21:04:55</t>
  </si>
  <si>
    <t>We are experiencing climate change, extreme weather and temperatures change regularly.</t>
  </si>
  <si>
    <t>8/04/2024 20:54:02</t>
  </si>
  <si>
    <t>9/04/2024 00:32:09</t>
  </si>
  <si>
    <t>I feel like not enough is being really done to circumvent the path we are on with this world.</t>
  </si>
  <si>
    <t>Reduce the cost of solar batteries</t>
  </si>
  <si>
    <t>8/04/2024 22:10:13</t>
  </si>
  <si>
    <t>I like to have a combination of both gas and electricity</t>
  </si>
  <si>
    <t>8/04/2024 21:14:30</t>
  </si>
  <si>
    <t>seeing proof of climate change in the weather patterns now</t>
  </si>
  <si>
    <t>happy with the way it is</t>
  </si>
  <si>
    <t>8/04/2024 21:25:12</t>
  </si>
  <si>
    <t>More government initiatives.</t>
  </si>
  <si>
    <t>8/04/2024 21:29:30</t>
  </si>
  <si>
    <t>cost involved. Over the many years various governments have attempted many changes to heating eg briquettes, wood fire, electric gas and so it goes all have claimed to offer better benefits but the only result I have found is cost increase in delivery and purchase of additional equipment without any proven benefit.</t>
  </si>
  <si>
    <t>Stop continually changing things.</t>
  </si>
  <si>
    <t>8/04/2024 21:43:13</t>
  </si>
  <si>
    <t>Environment</t>
  </si>
  <si>
    <t>They are doing well</t>
  </si>
  <si>
    <t>8/04/2024 21:44:15</t>
  </si>
  <si>
    <t>droughts n floods across the country</t>
  </si>
  <si>
    <t>9/04/2024 08:03:14</t>
  </si>
  <si>
    <t>There has been more floods, bush fires, earth quakes</t>
  </si>
  <si>
    <t>I much prefer gas over electric</t>
  </si>
  <si>
    <t>Increase the money we get from the government</t>
  </si>
  <si>
    <t>8/04/2024 21:33:09</t>
  </si>
  <si>
    <t>Provide people with options to be able to become more environmentally sustainable and give discounts to those that are.</t>
  </si>
  <si>
    <t>9/04/2024 09:24:19</t>
  </si>
  <si>
    <t>8/04/2024 21:45:38</t>
  </si>
  <si>
    <t>We still need to use gas for the household.  Recently we had an electricity outage, some people went without for days, and I was lucky I had a gas cook top to cook meals on and boil water for a cuppa.  It is silly to use just electricity.  Businesses are in deep trouble when there is an electricity outage.  Only using electricity means no competition with gas, therefore a price hike.</t>
  </si>
  <si>
    <t>8/04/2024 21:30:51</t>
  </si>
  <si>
    <t>I like the ease of gas, it is user friendly</t>
  </si>
  <si>
    <t>8/04/2024 22:30:00</t>
  </si>
  <si>
    <t>I like to use gas cooktops</t>
  </si>
  <si>
    <t>Try to make gas and electric prices lower</t>
  </si>
  <si>
    <t>8/04/2024 21:35:37</t>
  </si>
  <si>
    <t>Reduce cost of living and cost of quality food and housing.</t>
  </si>
  <si>
    <t>8/04/2024 21:44:45</t>
  </si>
  <si>
    <t>provide a reliable power source</t>
  </si>
  <si>
    <t>8/04/2024 21:52:07</t>
  </si>
  <si>
    <t>Reward households who recycle and have energy efficient homes by lowering council rates</t>
  </si>
  <si>
    <t>8/04/2024 22:14:05</t>
  </si>
  <si>
    <t>8/04/2024 22:33:21</t>
  </si>
  <si>
    <t>Improved rebates for retro fitting sustainable home products. Ensure all new builds are fully sustainable not just meeting minimum currently unsatisfactory requirements.</t>
  </si>
  <si>
    <t>8/04/2024 22:31:01</t>
  </si>
  <si>
    <t>Having the choice for electric or gas.</t>
  </si>
  <si>
    <t>8/04/2024 22:11:41</t>
  </si>
  <si>
    <t>Educate everyone</t>
  </si>
  <si>
    <t>8/04/2024 22:23:43</t>
  </si>
  <si>
    <t>People seem more concerned about cheap and easy</t>
  </si>
  <si>
    <t>8/04/2024 22:42:54</t>
  </si>
  <si>
    <t>No government seems to be taking it seriously and moving fast enough</t>
  </si>
  <si>
    <t>8/04/2024 22:37:16</t>
  </si>
  <si>
    <t>14/04/2024 20:47:30</t>
  </si>
  <si>
    <t>Has is cheaper than power</t>
  </si>
  <si>
    <t>8/04/2024 22:41:31</t>
  </si>
  <si>
    <t>To give better world to future generations</t>
  </si>
  <si>
    <t>cooking is easier on gas cook top
when power loss we no need to worry about hot water in cold weather</t>
  </si>
  <si>
    <t>8/04/2024 23:41:58</t>
  </si>
  <si>
    <t>There are so many more things that concern my immediate future that i am focusing on currently</t>
  </si>
  <si>
    <t>Being in a mud brick home makes it hard to heat without a gas heater</t>
  </si>
  <si>
    <t>9/04/2024 00:03:12</t>
  </si>
  <si>
    <t>I like using gas to cook with</t>
  </si>
  <si>
    <t>8/04/2024 23:48:39</t>
  </si>
  <si>
    <t>Seeing changes to the environment</t>
  </si>
  <si>
    <t>8/04/2024 23:54:00</t>
  </si>
  <si>
    <t>I am hearing more about it and the urgency</t>
  </si>
  <si>
    <t>9/04/2024 00:14:54</t>
  </si>
  <si>
    <t>My house is only 3 years old. I dont want the expense of changing everything over when its nearly all brand new</t>
  </si>
  <si>
    <t>Reduce the use of plastic in fruit and vegetables</t>
  </si>
  <si>
    <t>9/04/2024 00:55:47</t>
  </si>
  <si>
    <t>Weather in Victoria so unpredictable with heavy rainfall floods and fires</t>
  </si>
  <si>
    <t>One would be more interested free loan on the heat pump and 100% international free for batteries and not have cap to pay.
Also stop spend to much big build we could had solar all house free spent big build.</t>
  </si>
  <si>
    <t>9/04/2024 00:16:20</t>
  </si>
  <si>
    <t>9/04/2024 01:10:39</t>
  </si>
  <si>
    <t>Gas is going to be needed  now( and in the future) as renewables will not be sufficient to cover power shortages which will happen  before renewables are sufficient to cover all our nations power needs.</t>
  </si>
  <si>
    <t>9/04/2024 01:15:15</t>
  </si>
  <si>
    <t>I prefer to have gas for when power goes out. Which happens regular with out grid constantly being overloaded</t>
  </si>
  <si>
    <t>9/04/2024 01:29:01</t>
  </si>
  <si>
    <t>Climate is not the major problem</t>
  </si>
  <si>
    <t>Prefer gas</t>
  </si>
  <si>
    <t>9/04/2024 02:13:51</t>
  </si>
  <si>
    <t>Plastic in the environment it a bigger problem than climate change.</t>
  </si>
  <si>
    <t>9/04/2024 02:39:11</t>
  </si>
  <si>
    <t>9/04/2024 02:34:00</t>
  </si>
  <si>
    <t>9/04/2024 02:48:56</t>
  </si>
  <si>
    <t>Current "gas" items are only about 5 years old, and the cost of replacement.</t>
  </si>
  <si>
    <t>Cannot think of any specific action.</t>
  </si>
  <si>
    <t>9/04/2024 05:03:32</t>
  </si>
  <si>
    <t>Just gaining more knowledge and hearing about it more</t>
  </si>
  <si>
    <t>To make it more affordable and give more information on the things we can do</t>
  </si>
  <si>
    <t>9/04/2024 05:48:50</t>
  </si>
  <si>
    <t>Help with cost of living so we can afford to buy,  get,  use more environmentally friendly products</t>
  </si>
  <si>
    <t>9/04/2024 05:57:04</t>
  </si>
  <si>
    <t>I think it's overblown</t>
  </si>
  <si>
    <t>9/04/2024 06:27:38</t>
  </si>
  <si>
    <t>Communicating with Australias biggest company's to provide and create reduced waste products and services</t>
  </si>
  <si>
    <t>9/04/2024 06:35:00</t>
  </si>
  <si>
    <t>There are more important things to worry about that impacts me personally.
And we are a small country, all countries need to change to make any differences</t>
  </si>
  <si>
    <t>9/04/2024 06:47:55</t>
  </si>
  <si>
    <t>9/04/2024 06:53:15</t>
  </si>
  <si>
    <t>I love to cook with gas</t>
  </si>
  <si>
    <t>9/04/2024 06:48:05</t>
  </si>
  <si>
    <t>i love gas, it is cheap and works quickly</t>
  </si>
  <si>
    <t>9/04/2024 07:06:40</t>
  </si>
  <si>
    <t>It is affecting the whole world and recent major happenings overseas such as earthquakes, land slides, flooding are a result of this</t>
  </si>
  <si>
    <t>9/04/2024 07:09:35</t>
  </si>
  <si>
    <t>The changing weather conditions across the season's</t>
  </si>
  <si>
    <t>9/04/2024 08:16:00</t>
  </si>
  <si>
    <t>I love cooking with a gas stove and dislike other cook types</t>
  </si>
  <si>
    <t>9/04/2024 07:46:56</t>
  </si>
  <si>
    <t>9/04/2024 07:57:53</t>
  </si>
  <si>
    <t>It's a little hard to care about the effects of climate change upon our world when I'm not at all certain I can continue to keep a roof over our heads. Our rent jumped up by about $600 per month last year, and that seems to be the norm now, even if we could move out to the country.</t>
  </si>
  <si>
    <t>I prefer cooking with gas. It's a lot easier to manage temperatures when doing so. 
Also, I don't own this house, so the choice to move away from gas is not mine to make.</t>
  </si>
  <si>
    <t>Make it more affordable for us to do so, I guess? 
Honestly have not given this much consideration, as I don't really believe that sustainability is an easy thing to achieve. the moment something is labelled as sustainable, companies seem to use this as an excuse to make it more expensive.</t>
  </si>
  <si>
    <t>9/04/2024 07:51:09</t>
  </si>
  <si>
    <t>Gas is an efficient energy component, is instantaneous and when turned off is "turned off: where as electricity stays hot for a long time after being turned off and also takes a long time to heat up to required temperatures.</t>
  </si>
  <si>
    <t>Keep using gas as a power supply and allowing new homes being built to install gas appliances.</t>
  </si>
  <si>
    <t>9/04/2024 08:04:30</t>
  </si>
  <si>
    <t>I only use it for hot water so it’s ok</t>
  </si>
  <si>
    <t>9/04/2024 08:01:17</t>
  </si>
  <si>
    <t>Electricity is to expensive and not reliable</t>
  </si>
  <si>
    <t>Stop increasing taxes</t>
  </si>
  <si>
    <t>9/04/2024 18:38:53</t>
  </si>
  <si>
    <t>Prefer gas for cooking and it's handy during power cuts</t>
  </si>
  <si>
    <t>Make more things free, i.e.green bins</t>
  </si>
  <si>
    <t>9/04/2024 08:34:33</t>
  </si>
  <si>
    <t>because the weather is getting hotter</t>
  </si>
  <si>
    <t>9/04/2024 12:46:55</t>
  </si>
  <si>
    <t>Get off their collective backsides instead of being negative idiots</t>
  </si>
  <si>
    <t>9/04/2024 08:52:58</t>
  </si>
  <si>
    <t>It is very efficient - particularly for cooking.  We have power outages in our area and it is very convenient to have an alternative to cook etc when this happens.  So far it is not overly expensive.</t>
  </si>
  <si>
    <t>Combination of bins available, cost, would be good if regulated across the State - rather than local councils.  More education initiatives.</t>
  </si>
  <si>
    <t>9/04/2024 08:55:09</t>
  </si>
  <si>
    <t>9/04/2024 10:30:12</t>
  </si>
  <si>
    <t>Return and earn for cans and containers</t>
  </si>
  <si>
    <t>9/04/2024 09:17:35</t>
  </si>
  <si>
    <t>there are more and more events that occur as a result of climate change and it is pressing. Need to address this now!</t>
  </si>
  <si>
    <t>9/04/2024 09:16:42</t>
  </si>
  <si>
    <t>cost of living is far more important issue, including energy prices, like gas</t>
  </si>
  <si>
    <t>it would cost us tens of thousands of dollars to convert to electiricty which would be a waste of resources, throwing out perfectly good appliances</t>
  </si>
  <si>
    <t>allow exploration of natural gas so we don't run out and so the price of gas will stop rising so quickly</t>
  </si>
  <si>
    <t>9/04/2024 09:44:56</t>
  </si>
  <si>
    <t>The weather is more unpredictable than ever and the heat is getting worse</t>
  </si>
  <si>
    <t>I love my gas cooktop and it is too expensive to change to all electric</t>
  </si>
  <si>
    <t>Provide more grants to assist people to make sustainable changes in their homes</t>
  </si>
  <si>
    <t>9/04/2024 09:21:50</t>
  </si>
  <si>
    <t>It is a back up</t>
  </si>
  <si>
    <t>Enforce recyclable packaging</t>
  </si>
  <si>
    <t>9/04/2024 09:27:40</t>
  </si>
  <si>
    <t>encourage people to grow their own veggies and fruit</t>
  </si>
  <si>
    <t>9/04/2024 09:55:02</t>
  </si>
  <si>
    <t>When you have a power outage, you have other means of surviving.</t>
  </si>
  <si>
    <t>9/04/2024 09:33:10</t>
  </si>
  <si>
    <t>We have far too many power outages in our area. With huge trees along main streets, they always fall in strong winds &amp; we lose power for hours. Last time we lost power for 27 hours straight!</t>
  </si>
  <si>
    <t>Lower interest rates, affordable living. Energy costs lowered.  Food costs lowered.  
We struggle daily on 2 incomes, with a mortgage, foodcost, insurances,  general bills. It mentally draining every single day.</t>
  </si>
  <si>
    <t>9/04/2024 09:28:52</t>
  </si>
  <si>
    <t>It is a massive scam to get more money for the rich</t>
  </si>
  <si>
    <t>It works well for what we want</t>
  </si>
  <si>
    <t>Provide more payments to reduce power bills</t>
  </si>
  <si>
    <t>9/04/2024 10:29:19</t>
  </si>
  <si>
    <t>there are some other things that are more important to me at them moment</t>
  </si>
  <si>
    <t>make ot easier with the rubbosh collection</t>
  </si>
  <si>
    <t>9/04/2024 09:47:50</t>
  </si>
  <si>
    <t>Only have gas bottles.</t>
  </si>
  <si>
    <t>9/04/2024 10:17:49</t>
  </si>
  <si>
    <t>I like the way gas works for cooking. I also live rurally and use gas bottles.</t>
  </si>
  <si>
    <t>More programs about recycling as lots of people I know don't recycle correctly. Actually recycling products that people recycle.</t>
  </si>
  <si>
    <t>9/04/2024 10:10:26</t>
  </si>
  <si>
    <t>failure of governments to act quickly enough</t>
  </si>
  <si>
    <t>this house will be very difficult to heat with reverse cycle air con</t>
  </si>
  <si>
    <t>just need to get on with all electric transport etc</t>
  </si>
  <si>
    <t>9/04/2024 10:30:16</t>
  </si>
  <si>
    <t>I don’t care much for climate change, it’s going to happen</t>
  </si>
  <si>
    <t>Can’t as I’m a renter</t>
  </si>
  <si>
    <t>9/04/2024 11:31:01</t>
  </si>
  <si>
    <t>Hate electric cooktops
Can still use gas appliances in an electrical outage</t>
  </si>
  <si>
    <t>9/04/2024 11:11:54</t>
  </si>
  <si>
    <t>Since having a child, I worry about the planet/world we will grow up in and see in the future. More action needs to be taken now.</t>
  </si>
  <si>
    <t>Allow more hobby farms, to be able to grow our own produce. 
Do more campaigning for reduce, reuse and recycle</t>
  </si>
  <si>
    <t>9/04/2024 11:33:44</t>
  </si>
  <si>
    <t>Make electricity cheaper</t>
  </si>
  <si>
    <t>9/04/2024 10:32:03</t>
  </si>
  <si>
    <t>The environment is forever changing and always has been.</t>
  </si>
  <si>
    <t>Because electric is inefficient</t>
  </si>
  <si>
    <t>Mo</t>
  </si>
  <si>
    <t>9/04/2024 10:57:56</t>
  </si>
  <si>
    <t>I dont believe in it. I think the weather kust comes round in cycles</t>
  </si>
  <si>
    <t>11/04/2024 11:24:36</t>
  </si>
  <si>
    <t>Because I want to live a long happy life and I know climate change will effect this</t>
  </si>
  <si>
    <t>9/04/2024 11:04:27</t>
  </si>
  <si>
    <t>More educated</t>
  </si>
  <si>
    <t>Further incentives</t>
  </si>
  <si>
    <t>9/04/2024 13:14:26</t>
  </si>
  <si>
    <t>9/04/2024 11:24:40</t>
  </si>
  <si>
    <t>Because we are having hotter summers</t>
  </si>
  <si>
    <t>Help more with electricity</t>
  </si>
  <si>
    <t>9/04/2024 12:13:40</t>
  </si>
  <si>
    <t>9/04/2024 12:06:40</t>
  </si>
  <si>
    <t>Climate has fluctuated throughout history and is a natural cycle, governments use fear mongering for certain agendas</t>
  </si>
  <si>
    <t>Gas is reliable and cooking with gas is better</t>
  </si>
  <si>
    <t>Make sustainable products affordable</t>
  </si>
  <si>
    <t>9/04/2024 11:34:51</t>
  </si>
  <si>
    <t>Im not connected to mains, so no applicable. We use bottled gas</t>
  </si>
  <si>
    <t>9/04/2024 11:38:50</t>
  </si>
  <si>
    <t>Gas is convenient, instant heat</t>
  </si>
  <si>
    <t>9/04/2024 11:49:02</t>
  </si>
  <si>
    <t>I have not had a change in attitude. I have been extremely concerned about Climate Change for the past 20 years</t>
  </si>
  <si>
    <t>9/04/2024 11:49:11</t>
  </si>
  <si>
    <t>to many natural disasters happening now</t>
  </si>
  <si>
    <t>9/04/2024 12:17:30</t>
  </si>
  <si>
    <t>9/04/2024 11:53:04</t>
  </si>
  <si>
    <t>we live in a rural town, we have gas bottles connected to our on demand hot water system, no plans to change to electric hot water system at this stage</t>
  </si>
  <si>
    <t>we were going to go solar until we realised that solar panels can only be partially recycled, perhaps the state government should look at how to recycle all the components of solar panels, seems pointless to get them if you cannot get rid of them! Plus the cost of installing them is far more than we thought, to do our house even after the 'rebates' would cost us over 10grand, which we do not have, add that cost to the woeful feed in tariffs and we cannot see the point of spending all that money. State government should never have allowed the privatisation of electricity.</t>
  </si>
  <si>
    <t>9/04/2024 11:45:33</t>
  </si>
  <si>
    <t>things are happening that didnt before</t>
  </si>
  <si>
    <t>use gas bottles only</t>
  </si>
  <si>
    <t>9/04/2024 11:52:40</t>
  </si>
  <si>
    <t>Climate change is a natural occurance.All this scaremongering by governments is all about the money.</t>
  </si>
  <si>
    <t>I live in an area that has frequent power outages,one lasted for 8 day's,I was able to cook on my gas stove top.and have nice hot showers.Without gas I would not have survived.</t>
  </si>
  <si>
    <t>Stay out of lives.</t>
  </si>
  <si>
    <t>9/04/2024 12:40:51</t>
  </si>
  <si>
    <t>It is so cold and winter is longer than summer. I am getting sick too much because of climate.</t>
  </si>
  <si>
    <t>9/04/2024 12:13:21</t>
  </si>
  <si>
    <t>I am afraid of power black outs, also the cost  for products and the labour I cant afford</t>
  </si>
  <si>
    <t>whilst these ideas to combat climate change are good , Australia is only a small player, countries such China, Russia etc dont care about climate change and are worst offenders.</t>
  </si>
  <si>
    <t>9/04/2024 12:19:29</t>
  </si>
  <si>
    <t>Big change in climate being bush fires, floods and unpleasant weather.</t>
  </si>
  <si>
    <t>As I am renting, it is my landlord's decision and I do not think he would spend the money.</t>
  </si>
  <si>
    <t>9/04/2024 12:40:33</t>
  </si>
  <si>
    <t>we have had electric heating and cooking in a previous situation and found it to be very unsatisfactory.
We find gas quick to respond and provide and a more servicable heat</t>
  </si>
  <si>
    <t>9/04/2024 12:19:59</t>
  </si>
  <si>
    <t>it is happening very quick</t>
  </si>
  <si>
    <t>renting house</t>
  </si>
  <si>
    <t>reduce utility payments</t>
  </si>
  <si>
    <t>9/04/2024 12:26:26</t>
  </si>
  <si>
    <t>I feel that u can see in a last that climate has changed</t>
  </si>
  <si>
    <t>Provide information to all households</t>
  </si>
  <si>
    <t>10/04/2024 07:58:47</t>
  </si>
  <si>
    <t>More help to change over</t>
  </si>
  <si>
    <t>9/04/2024 12:40:53</t>
  </si>
  <si>
    <t>9/04/2024 13:07:34</t>
  </si>
  <si>
    <t>I see no reason to take this action. Gas has been in use for generations and it is only a political climate change scare. Mother Nature is in charge of the climate and any changes to it. Once the Green products, services and profits have been exhausted there will be another scare and money making racket to be made.</t>
  </si>
  <si>
    <t>To be totally honest with the tax payers  and ensure the funding reaches the intended recipients not the green profit makers</t>
  </si>
  <si>
    <t>9/04/2024 13:08:02</t>
  </si>
  <si>
    <t>9/04/2024 12:46:30</t>
  </si>
  <si>
    <t>We didn't have a summer at all where I live while the rest of the country had heat waves,. Wind storms are getting stronger and more damaging. The dirt is eroding at a faster pace.</t>
  </si>
  <si>
    <t>I can't afford it and I prefer gas.</t>
  </si>
  <si>
    <t>9/04/2024 13:02:13</t>
  </si>
  <si>
    <t>More information available and easy to access. Rebates.</t>
  </si>
  <si>
    <t>9/04/2024 13:08:39</t>
  </si>
  <si>
    <t>Only use gas in winter for heating and reverse cycle heating would only heat the loungeroom.  Also have terminal cancer, so not worth making large changes now.</t>
  </si>
  <si>
    <t>9/04/2024 13:40:47</t>
  </si>
  <si>
    <t>I dont own it</t>
  </si>
  <si>
    <t>9/04/2024 13:35:16</t>
  </si>
  <si>
    <t>I do not belive it is real</t>
  </si>
  <si>
    <t>I do not believe it is necessary</t>
  </si>
  <si>
    <t>make taxes etc cheaper so people can live on what they earn</t>
  </si>
  <si>
    <t>9/04/2024 13:50:54</t>
  </si>
  <si>
    <t>We keep having so many natural disasters. The frequency and severity can only be blamed on climate change</t>
  </si>
  <si>
    <t>9/04/2024 13:36:03</t>
  </si>
  <si>
    <t>I dont know because its all too expensive to change to sustainable methods.</t>
  </si>
  <si>
    <t>9/04/2024 15:18:13</t>
  </si>
  <si>
    <t>9/04/2024 13:54:43</t>
  </si>
  <si>
    <t>food and water shortage</t>
  </si>
  <si>
    <t>invest in more solar</t>
  </si>
  <si>
    <t>9/04/2024 13:52:23</t>
  </si>
  <si>
    <t>more incentives</t>
  </si>
  <si>
    <t>9/04/2024 13:55:49</t>
  </si>
  <si>
    <t>i am elderly and not worth it at my age</t>
  </si>
  <si>
    <t>9/04/2024 14:20:26</t>
  </si>
  <si>
    <t>We have had very volitle weather in the past year</t>
  </si>
  <si>
    <t>I have to pay 2 daily charges for electricity and gas</t>
  </si>
  <si>
    <t>Each house has a mandatory check on how sustainable it is and any recommendations are subsidised by the government to implement changes</t>
  </si>
  <si>
    <t>9/04/2024 14:21:19</t>
  </si>
  <si>
    <t>More young people speaking up</t>
  </si>
  <si>
    <t>9/04/2024 14:23:04</t>
  </si>
  <si>
    <t>That no one is taking care of the planet</t>
  </si>
  <si>
    <t>9/04/2024 14:27:43</t>
  </si>
  <si>
    <t>because gas is reliable and in the event of a power outage I can still use gas to heat the home and cook with</t>
  </si>
  <si>
    <t>9/04/2024 14:24:50</t>
  </si>
  <si>
    <t>Too expensive to change over</t>
  </si>
  <si>
    <t>9/04/2024 14:31:09</t>
  </si>
  <si>
    <t>Weather events</t>
  </si>
  <si>
    <t>9/04/2024 14:44:32</t>
  </si>
  <si>
    <t>The failure of this government to reign in the gas and oil industry</t>
  </si>
  <si>
    <t>More public public information sessions</t>
  </si>
  <si>
    <t>9/04/2024 14:41:24</t>
  </si>
  <si>
    <t>Offer to cover 100% of the cost to switch to electricity and provide rebates and refunds when the state doesn't have the capacity to power all these extra homes on electricity</t>
  </si>
  <si>
    <t>9/04/2024 15:23:29</t>
  </si>
  <si>
    <t>volatile weather, extremes in weather, flooding</t>
  </si>
  <si>
    <t>expensive, I have energy efficient gas appliances</t>
  </si>
  <si>
    <t>large subsides to change energy sources and update appliances to energy efficient ones</t>
  </si>
  <si>
    <t>10/04/2024 16:59:34</t>
  </si>
  <si>
    <t>Provide social housing</t>
  </si>
  <si>
    <t>9/04/2024 15:23:34</t>
  </si>
  <si>
    <t>I like cooking with gas, find it quick and easy</t>
  </si>
  <si>
    <t>9/04/2024 15:48:47</t>
  </si>
  <si>
    <t>9/04/2024 15:34:44</t>
  </si>
  <si>
    <t>Seen what theclimate is doing to the world</t>
  </si>
  <si>
    <t>It works well for me</t>
  </si>
  <si>
    <t>9/04/2024 15:35:10</t>
  </si>
  <si>
    <t>Rebates on garden soil with wetting agents, vouchers for pensioners to obtain vegetable seedlings.</t>
  </si>
  <si>
    <t>9/04/2024 15:36:57</t>
  </si>
  <si>
    <t>Better electricity and gas options for households at a reasonable cost</t>
  </si>
  <si>
    <t>9/04/2024 15:47:11</t>
  </si>
  <si>
    <t>Impact on people's lives and the environment</t>
  </si>
  <si>
    <t>Renting</t>
  </si>
  <si>
    <t>Rebates or concessions for renewables, particularly for low income earners</t>
  </si>
  <si>
    <t>9/04/2024 16:08:08</t>
  </si>
  <si>
    <t>Because who invented did it to make money. Also the weather can't be contolled by human beings.</t>
  </si>
  <si>
    <t>9/04/2024 15:58:24</t>
  </si>
  <si>
    <t>Getting closer and closer to a tipping point, with inadequate action taken to slow or stop climate change.</t>
  </si>
  <si>
    <t>16/04/2024 12:27:57</t>
  </si>
  <si>
    <t>it is making daily living harder</t>
  </si>
  <si>
    <t>rental property, ask the owner these questions</t>
  </si>
  <si>
    <t>9/04/2024 16:31:15</t>
  </si>
  <si>
    <t>alternative form of source  for cooking and heating</t>
  </si>
  <si>
    <t>9/04/2024 20:21:33</t>
  </si>
  <si>
    <t>9/04/2024 17:35:03</t>
  </si>
  <si>
    <t>We prefer using gas central heating to running the heating mode on the air conditioning system. Last year we replaced the gas central heating furnace when it died rather than run the reverse cycle system because the gas is more comfortable. We have been promised that electricity prices would go down, they haven't they keep going up. We are now being told that new homes will not be connected to gas, so as to force people to go all electric. This is not a very clever way to run a State populated by people who like to choose for themselves which energy source they will use.</t>
  </si>
  <si>
    <t>The best thing the Victorian State Government could do for the people of Victoria would be to resign immediately, then march together to Station Pier and on the count of three all jump in and swim to Tasmania.</t>
  </si>
  <si>
    <t>9/04/2024 16:39:08</t>
  </si>
  <si>
    <t>Gas is important to rely on in case there is an electrical outage. I still want to be able to take a shower.</t>
  </si>
  <si>
    <t>9/04/2024 17:26:54</t>
  </si>
  <si>
    <t>If its not broke don't fix it</t>
  </si>
  <si>
    <t>fix the Roads that were damaged by all the rain ,improve the ambulances and health</t>
  </si>
  <si>
    <t>9/04/2024 17:37:56</t>
  </si>
  <si>
    <t>9/04/2024 16:51:39</t>
  </si>
  <si>
    <t>I have other more pressing issues to worry about</t>
  </si>
  <si>
    <t>More education - I think that there are a lot of simple things/changes that people could be making but they don't realise or they think that can make a difference</t>
  </si>
  <si>
    <t>9/04/2024 16:48:58</t>
  </si>
  <si>
    <t>9/04/2024 17:51:35</t>
  </si>
  <si>
    <t>There is no climate change its evolution.</t>
  </si>
  <si>
    <t>It's cheaper to use and it's the only way to cook meals.</t>
  </si>
  <si>
    <t>All houses and companies should be using Gas, we have plenty of it.
Also looking into Nuclear, that's the only way to go.
Stop with the solar panels and windmills that are throughout Victoria on the lands on Australia, they are an environmental and a health hazard.</t>
  </si>
  <si>
    <t>9/04/2024 17:47:52</t>
  </si>
  <si>
    <t>more expensive</t>
  </si>
  <si>
    <t>9/04/2024 17:55:15</t>
  </si>
  <si>
    <t>Nothing has changed. People are more concerned about wars atm than climate change. Our country has very little impact on the affects of pollution and it’s affect on the climate</t>
  </si>
  <si>
    <t>I was brought up with all electric cooking, terrible, would never use it again.  When we have power outages, we can still use our gas cook top, can’t use it if it’s electric and you’ve no power. All electric homes are a recipe for disaster.  Our grids can’t cope atm they’ll never survive if all homes are fully electric. We love gas</t>
  </si>
  <si>
    <t>Don’t take away our options. We’re being forced to go all electric but they don’t have the ability to support it.  Our country does not actively contribute to climate change. The southern hemisphere is the cleanest in the world. People are being tricked into thinking we contribute a lot to pollution and affect climate change.</t>
  </si>
  <si>
    <t>9/04/2024 17:35:11</t>
  </si>
  <si>
    <t>It wont affect me much,but it will affect my family in furture</t>
  </si>
  <si>
    <t>I rent and its not brokwen</t>
  </si>
  <si>
    <t>9/04/2024 17:47:46</t>
  </si>
  <si>
    <t>I just think that the weather is somewhat like it was many years ago</t>
  </si>
  <si>
    <t>I don’t like any other form of heating</t>
  </si>
  <si>
    <t>9/04/2024 17:55:53</t>
  </si>
  <si>
    <t>This year's record high temperatures, month after month which are beyond the predicted models and not understood.</t>
  </si>
  <si>
    <t>9/04/2024 17:55:23</t>
  </si>
  <si>
    <t>It is something I have no say in as I rent and it is up to the Landlord.</t>
  </si>
  <si>
    <t>I am not a Greenie and have no interest. Nothing the state government does would help me.</t>
  </si>
  <si>
    <t>9/04/2024 18:04:13</t>
  </si>
  <si>
    <t>Too many people pretending to do something about it</t>
  </si>
  <si>
    <t>9/04/2024 18:56:47</t>
  </si>
  <si>
    <t>9/04/2024 20:32:17</t>
  </si>
  <si>
    <t>Overall change in weather and extreme difference.</t>
  </si>
  <si>
    <t>10/04/2024 08:47:14</t>
  </si>
  <si>
    <t>Disastrous increases in temperatures</t>
  </si>
  <si>
    <t>Greatly subsidise conversion, especially for older people.</t>
  </si>
  <si>
    <t>9/04/2024 19:06:47</t>
  </si>
  <si>
    <t>the change in the weather patterns.</t>
  </si>
  <si>
    <t>more renewables</t>
  </si>
  <si>
    <t>9/04/2024 19:29:41</t>
  </si>
  <si>
    <t>electric power is to expensive and not reliable we need nuclear power</t>
  </si>
  <si>
    <t>9/04/2024 19:25:32</t>
  </si>
  <si>
    <t>more extreme weather events happening frequently</t>
  </si>
  <si>
    <t>cannot do cooking on electric cooktops</t>
  </si>
  <si>
    <t>9/04/2024 20:01:18</t>
  </si>
  <si>
    <t>reading about the ice melting in antartica quicker than normal</t>
  </si>
  <si>
    <t>9/04/2024 19:32:16</t>
  </si>
  <si>
    <t>The extreme weather in summer</t>
  </si>
  <si>
    <t>Financial incentives for induction hot plates and hot water services</t>
  </si>
  <si>
    <t>25/04/2024 12:58:21</t>
  </si>
  <si>
    <t>Had is very useful</t>
  </si>
  <si>
    <t>9/04/2024 19:34:58</t>
  </si>
  <si>
    <t>9/04/2024 19:47:21</t>
  </si>
  <si>
    <t>The world is warming faster than was predicted and that means we humans are in deep shit.</t>
  </si>
  <si>
    <t>9/04/2024 19:40:09</t>
  </si>
  <si>
    <t>People’s attitudes becoming more closed off to climate change</t>
  </si>
  <si>
    <t>Cooking is better with gas</t>
  </si>
  <si>
    <t>9/04/2024 20:28:31</t>
  </si>
  <si>
    <t>I think climate change occurs on cyclical stages over decades although it’s possible human lifestyle and removal of forests throughout the world can exacerbate climatic changes</t>
  </si>
  <si>
    <t>9/04/2024 20:09:46</t>
  </si>
  <si>
    <t>Experience of more intense weather systems</t>
  </si>
  <si>
    <t>9/04/2024 19:52:07</t>
  </si>
  <si>
    <t>Programs to roll out both in schools and for parents</t>
  </si>
  <si>
    <t>9/04/2024 20:42:21</t>
  </si>
  <si>
    <t>We all need to care for the world more for future generations</t>
  </si>
  <si>
    <t>Like to have the two energy sources to have options</t>
  </si>
  <si>
    <t>Improve recycle plans</t>
  </si>
  <si>
    <t>9/04/2024 20:21:21</t>
  </si>
  <si>
    <t>Hot water is part of the building</t>
  </si>
  <si>
    <t>9/04/2024 20:30:03</t>
  </si>
  <si>
    <t>make things cheaper and more affordable</t>
  </si>
  <si>
    <t>9/04/2024 21:10:17</t>
  </si>
  <si>
    <t>The effects man has on climate change are insignificant not worth mentioning</t>
  </si>
  <si>
    <t>I love the way gas reacts in cooking and heating. Electricity does not compare and we can’t support the whole state in electricity. Not enough infrastructure. We had so much supplies in gas and we should use them.</t>
  </si>
  <si>
    <t>9/04/2024 20:41:17</t>
  </si>
  <si>
    <t>Make electricity just a little cheaper</t>
  </si>
  <si>
    <t>9/04/2024 21:55:42</t>
  </si>
  <si>
    <t>Victoria dose mot have rnough electricity  supply for the state now why would l go to it</t>
  </si>
  <si>
    <t>9/04/2024 20:53:12</t>
  </si>
  <si>
    <t>Because our weather keeps changing more and more each year and it’s concerning how little we seem to be doing about it</t>
  </si>
  <si>
    <t>Because gas cooking is better than induction or electric and I remember the Longford gas explosion as a child and we had no hot water or heating for weeks so don’t want all my eggs in one basket</t>
  </si>
  <si>
    <t>Better educate people so they can make better choices for them and the environment</t>
  </si>
  <si>
    <t>9/04/2024 21:07:28</t>
  </si>
  <si>
    <t>Provide grants and supports</t>
  </si>
  <si>
    <t>9/04/2024 20:40:48</t>
  </si>
  <si>
    <t>We rent</t>
  </si>
  <si>
    <t>9/04/2024 21:45:39</t>
  </si>
  <si>
    <t>Help out people that are struggling with costs, help them to be more energy efficient so heating, cooling, cooking etc can be cheaper for them.</t>
  </si>
  <si>
    <t>9/04/2024 22:09:59</t>
  </si>
  <si>
    <t>We have had an increase in bad storms, floods and bushfires</t>
  </si>
  <si>
    <t>9/04/2024 21:49:45</t>
  </si>
  <si>
    <t>It is more cost efficient</t>
  </si>
  <si>
    <t>More incentives for solar/heat pump hot water</t>
  </si>
  <si>
    <t>9/04/2024 21:50:19</t>
  </si>
  <si>
    <t>9/04/2024 21:39:16</t>
  </si>
  <si>
    <t>I don’t know much about politics and the economy but I would love to see the cost of living come down</t>
  </si>
  <si>
    <t>9/04/2024 21:51:40</t>
  </si>
  <si>
    <t>Drought, and the fires</t>
  </si>
  <si>
    <t>9/04/2024 23:10:59</t>
  </si>
  <si>
    <t>Cause I am renting</t>
  </si>
  <si>
    <t>9/04/2024 22:01:53</t>
  </si>
  <si>
    <t>9/04/2024 22:20:24</t>
  </si>
  <si>
    <t>It is very useful to have a gas alternative during a power blackout, can still prepare meals and boil water.
Also total dependency on electricity gives electrical companies a monopoly on energy supply, and increases the demand on an already burdened supply system.</t>
  </si>
  <si>
    <t>9/04/2024 22:49:11</t>
  </si>
  <si>
    <t>Because electricity is just too expensive,  the money you get back from solar is nothing compared to what we are being charged</t>
  </si>
  <si>
    <t>See the soft plastic recycling return</t>
  </si>
  <si>
    <t>9/04/2024 22:58:36</t>
  </si>
  <si>
    <t>More media awareness</t>
  </si>
  <si>
    <t>Not sure tbh</t>
  </si>
  <si>
    <t>9/04/2024 22:55:50</t>
  </si>
  <si>
    <t>No one seems to care, the world is changing so quickly and we're not keeping up</t>
  </si>
  <si>
    <t>Because it's easy and cheap</t>
  </si>
  <si>
    <t>11/04/2024 11:11:25</t>
  </si>
  <si>
    <t>More funding for home owners to remove gas appliances and put in electric</t>
  </si>
  <si>
    <t>9/04/2024 22:58:18</t>
  </si>
  <si>
    <t>Because I don’t think climate change exists</t>
  </si>
  <si>
    <t>Gas is warmer</t>
  </si>
  <si>
    <t>10/04/2024 00:20:07</t>
  </si>
  <si>
    <t>I rent. It's not my choice</t>
  </si>
  <si>
    <t>9/04/2024 23:45:03</t>
  </si>
  <si>
    <t>Climate change is the greatest treat to life as we know it. It affects every aspect of our very fragile world.
Mass extinctions are increasing the environment is changing at an precedented rate. The outcome is highly uncertain.</t>
  </si>
  <si>
    <t>Where I live we have prolonged power outages lasting more than 24 hours to several weeks. My last episode was 10 days without power. Until Victoria moves to a state run efficient power system there is no point of changing. As long as we have a private overseas company running our utility we will continue with unstable power supply.
At least with a gas cook too I can cook meals, gas can be lit with a match.</t>
  </si>
  <si>
    <t>Provide ongoing education re sustainable action
Provide realistic support for as many people
Start the process for the State Electricity as soon ad possible
Encourage recycling, force supermarkets to act responsibly re plastic packaging
Bring back soft plastic recycling
Provide better transfer stations that are not necessarily profit driven</t>
  </si>
  <si>
    <t>10/04/2024 08:31:29</t>
  </si>
  <si>
    <t>Would like to have gas as a backup if there is power outrage</t>
  </si>
  <si>
    <t>9/04/2024 23:16:53</t>
  </si>
  <si>
    <t>I'm getting used to it to be honest</t>
  </si>
  <si>
    <t>I believe offering money for other recyclable vessels as a startingpoint</t>
  </si>
  <si>
    <t>10/04/2024 01:08:02</t>
  </si>
  <si>
    <t>Our weather is all over the place</t>
  </si>
  <si>
    <t>10/04/2024 02:01:27</t>
  </si>
  <si>
    <t>Australia is doing so much more than many other countries, we have enough fuel to look after this country for another 500 years instead our government is forcing us to pay hiddious prices for electricity to live and its meaning I’m going to live a very cold winter this year as I can’t afford to heat my home</t>
  </si>
  <si>
    <t>10/04/2024 05:36:56</t>
  </si>
  <si>
    <t>More disaster, floods</t>
  </si>
  <si>
    <t>12/04/2024 05:20:06</t>
  </si>
  <si>
    <t>10/04/2024 07:09:18</t>
  </si>
  <si>
    <t>Landfill, consumerism</t>
  </si>
  <si>
    <t>10/04/2024 10:01:03</t>
  </si>
  <si>
    <t>10/04/2024 07:59:02</t>
  </si>
  <si>
    <t>Rebate on electric appliances and electricity, higher price on gas and gas appliances</t>
  </si>
  <si>
    <t>10/04/2024 07:53:27</t>
  </si>
  <si>
    <t>Gas works better in my house. I prefer gas cooktops and I prefer gas heating</t>
  </si>
  <si>
    <t>10/04/2024 08:38:27</t>
  </si>
  <si>
    <t>Its not convenient</t>
  </si>
  <si>
    <t>10/04/2024 08:38:25</t>
  </si>
  <si>
    <t>We have been taking steps to reduce it and it's working</t>
  </si>
  <si>
    <t>More education on small things many people can do like compost worm farms gardening planting natives etc</t>
  </si>
  <si>
    <t>10/04/2024 08:43:51</t>
  </si>
  <si>
    <t>Im renting</t>
  </si>
  <si>
    <t>10/04/2024 08:51:19</t>
  </si>
  <si>
    <t>10/04/2024 08:58:49</t>
  </si>
  <si>
    <t>Costs for moving to solar at the moment</t>
  </si>
  <si>
    <t>10/04/2024 09:49:27</t>
  </si>
  <si>
    <t>The frequent natural calamities happening around the world</t>
  </si>
  <si>
    <t>10/04/2024 10:04:11</t>
  </si>
  <si>
    <t>It is cheaper 
I find it easier to regulate heat when cooking on gas stove top</t>
  </si>
  <si>
    <t>Offer More incentivise 
Offer more education.</t>
  </si>
  <si>
    <t>10/04/2024 10:35:48</t>
  </si>
  <si>
    <t>I continue to learn more about our natural environment historically and modern day as well as factual science regarding CO2 and how important it is in maintaining a healthy planet.</t>
  </si>
  <si>
    <t>I don't want to be reliant on only one power source should there be a disruption in electricity supply.</t>
  </si>
  <si>
    <t>Turn off the lights in high density areas and limit the amount of electricity consumed in those areas to the amount they can generate themselves via solar and wind in their own back yards or roof tops. Stop Stop ruining the natural environment in rural areas to accommodate cities full of people who do nothing but draw on resources and create hotter environments due to there density. Stop cutting down trees to make way for wind and solar  farms. Stop covering prime agricultural land with solar panels.</t>
  </si>
  <si>
    <t>10/04/2024 10:38:39</t>
  </si>
  <si>
    <t>because simply gas is the best.  In the past I have had electric stove top and it is very slow cook as it turns on and off all the time.  Much prefer gas and we will be keeping it.</t>
  </si>
  <si>
    <t>11/04/2024 09:27:58</t>
  </si>
  <si>
    <t>10/04/2024 11:16:47</t>
  </si>
  <si>
    <t>I dont think about it or have any belief in the issue</t>
  </si>
  <si>
    <t>Gas heating and gas cooking work the best the heat that comes from electric heating is not sufficient</t>
  </si>
  <si>
    <t>10/04/2024 15:28:19</t>
  </si>
  <si>
    <t>Help pensioners  with cost  of living</t>
  </si>
  <si>
    <t>10/04/2024 11:58:00</t>
  </si>
  <si>
    <t>It is a rental</t>
  </si>
  <si>
    <t>10/04/2024 11:36:53</t>
  </si>
  <si>
    <t>think the govt should worry more about the cost of living and healthcare system at the moment</t>
  </si>
  <si>
    <t>10/04/2024 11:34:59</t>
  </si>
  <si>
    <t>Gas is instant and when there is a electricity power outage the gas is extremely handy for cooking.</t>
  </si>
  <si>
    <t>Repair roads to save on rubber tyres.</t>
  </si>
  <si>
    <t>10/04/2024 12:26:43</t>
  </si>
  <si>
    <t>i LIVE RURALLY SO I NEED GAS AS A BACK UP WAY OF COOKING WHEN THE POWER GOES OUT</t>
  </si>
  <si>
    <t>10/04/2024 11:40:07</t>
  </si>
  <si>
    <t>A notable change in the weather</t>
  </si>
  <si>
    <t>10/04/2024 11:47:39</t>
  </si>
  <si>
    <t>I ve always been concerned.</t>
  </si>
  <si>
    <t>10/04/2024 11:55:30</t>
  </si>
  <si>
    <t>Make living more affordable therefore it will be easier for people to make the right decisions when it comes to being sustainable</t>
  </si>
  <si>
    <t>10/04/2024 12:02:30</t>
  </si>
  <si>
    <t>I have one small, efficient gas heater that I rarely use but am very happy with its quick, dry heat which I occasionally use to dry clothes. I believe it is more efficient than an electric drier, which I do not use.</t>
  </si>
  <si>
    <t>10/04/2024 12:09:53</t>
  </si>
  <si>
    <t>10/04/2024 12:15:50</t>
  </si>
  <si>
    <t>It is all fake</t>
  </si>
  <si>
    <t>Are happy with what we have</t>
  </si>
  <si>
    <t>10/04/2024 13:25:49</t>
  </si>
  <si>
    <t>Things are getting worse with no real improvements occuring</t>
  </si>
  <si>
    <t>Unsure. Its important but I’d rather see the government help people with the cost of living</t>
  </si>
  <si>
    <t>10/04/2024 12:51:49</t>
  </si>
  <si>
    <t>i rent from the government, they wont change over</t>
  </si>
  <si>
    <t>they can install solar panels on their government rented houses, as well as reverse air conditioning/heating</t>
  </si>
  <si>
    <t>10/04/2024 12:57:09</t>
  </si>
  <si>
    <t>Because it can wreck the world and the animals will disappear</t>
  </si>
  <si>
    <t>I’m renting and I can’t do that without permission</t>
  </si>
  <si>
    <t>10/04/2024 13:05:31</t>
  </si>
  <si>
    <t>it seems to be more reliable and efficient than electricity during blackouts or outages etc. our oven range is dual as well at the moment, so we use both with that anyway.</t>
  </si>
  <si>
    <t>send out pamphlets to households on these different ideas, such as where to get electronics fixed so as not to have to purchase new ones. have rebates or subsidies available for more things such as recycling larger appliances or going full electric.</t>
  </si>
  <si>
    <t>10/04/2024 13:15:13</t>
  </si>
  <si>
    <t>I’ve noticed more environmental impacts on social media</t>
  </si>
  <si>
    <t>Free or low cost options to reduce energy usage</t>
  </si>
  <si>
    <t>10/04/2024 13:25:52</t>
  </si>
  <si>
    <t>It's just part of nature</t>
  </si>
  <si>
    <t>gas is more productive and beneficial both in usage and cost</t>
  </si>
  <si>
    <t>10/04/2024 13:36:25</t>
  </si>
  <si>
    <t>The climate is getting worse and we are not doing anything about it</t>
  </si>
  <si>
    <t>Build more green energy facilities and managing themselves instead of privatisining them</t>
  </si>
  <si>
    <t>17/04/2024 13:21:28</t>
  </si>
  <si>
    <t>I have become more aware of the issues</t>
  </si>
  <si>
    <t>Offer more rebates as incentives</t>
  </si>
  <si>
    <t>10/04/2024 14:01:23</t>
  </si>
  <si>
    <t>Because climate change has been happening for hundreds of years.  I look at the science rather than listen to the radicals. There are a lot of people making money from so called "climate change".  It's a lie.</t>
  </si>
  <si>
    <t>I don't believe we should not use gas, Australia has plenty.  Once again the agenda of the elites and the foolish who believe wind and solar are going to replace everything.</t>
  </si>
  <si>
    <t>Stop the ridiculous narrative of climate change and claiming they will reach net zero.</t>
  </si>
  <si>
    <t>10/04/2024 13:48:13</t>
  </si>
  <si>
    <t>Change laws relating to housing, retrofitting climate friendly appliances into rental housing. Unfortunately as a renter, I have no power over this and in my experience, most landlords are not interested in spending money to update money and energy hungry appliances. It would help with bills and the environment.</t>
  </si>
  <si>
    <t>10/04/2024 21:42:29</t>
  </si>
  <si>
    <t>It's real</t>
  </si>
  <si>
    <t>10/04/2024 14:46:53</t>
  </si>
  <si>
    <t>I just don't think some people are even caring or trying</t>
  </si>
  <si>
    <t>Think hard about going completely electric. I live in a country town where the power goes out quite often. How am I suppose to eat if I didn't have a gas stove and cooktop?</t>
  </si>
  <si>
    <t>10/04/2024 15:31:22</t>
  </si>
  <si>
    <t>People are not understanding the impacts of climate change</t>
  </si>
  <si>
    <t>10/04/2024 14:39:21</t>
  </si>
  <si>
    <t>10/04/2024 15:07:15</t>
  </si>
  <si>
    <t>I find gas the cheapest way of heating my water and home</t>
  </si>
  <si>
    <t>10/04/2024 14:58:19</t>
  </si>
  <si>
    <t>Just prefer electricity</t>
  </si>
  <si>
    <t>10/04/2024 15:06:33</t>
  </si>
  <si>
    <t>Things are getting worse which is chsnging my mind</t>
  </si>
  <si>
    <t>10/04/2024 15:11:10</t>
  </si>
  <si>
    <t>Manmade climate change is a fraud</t>
  </si>
  <si>
    <t>I like to have a back cooking system in the event of gird failure</t>
  </si>
  <si>
    <t>10/04/2024 16:21:33</t>
  </si>
  <si>
    <t>I prefer coking with gas</t>
  </si>
  <si>
    <t>10/04/2024 15:41:26</t>
  </si>
  <si>
    <t>Have hear that non gas heating etc doesn’t keep things as warm or cook things as well</t>
  </si>
  <si>
    <t>10/04/2024 16:21:37</t>
  </si>
  <si>
    <t>Having children and varying weather</t>
  </si>
  <si>
    <t>Stop corporate food waste 
Stop plastic wrapped veges at supermarket</t>
  </si>
  <si>
    <t>10/04/2024 16:20:26</t>
  </si>
  <si>
    <t>If power is cut we can still cook on the stove top.
Also we have a few appliances/uses for gas - there is no way I can afford to replace all these to electric so need the gas to live.
Also, gas is cheaper.</t>
  </si>
  <si>
    <t>10/04/2024 16:16:35</t>
  </si>
  <si>
    <t>Keep their noses out of personal business.  Focus on doing things such as providing decent hospitals without long waiting lists and fixing the dreadful roads.  Stop wasting money on things such as the tunnel</t>
  </si>
  <si>
    <t>10/04/2024 16:28:56</t>
  </si>
  <si>
    <t>We need more young Greta Turnbas in this world.</t>
  </si>
  <si>
    <t>10/04/2024 16:23:22</t>
  </si>
  <si>
    <t>Cheaper than electric.</t>
  </si>
  <si>
    <t>Provide more information abiut what to do. Educate people.</t>
  </si>
  <si>
    <t>10/04/2024 16:42:07</t>
  </si>
  <si>
    <t>I prefer to cook with gas. It is what I've always known</t>
  </si>
  <si>
    <t>10/04/2024 16:57:45</t>
  </si>
  <si>
    <t>More media coverage and attention and increased incidence of weather catastrophes around the world together with increased flooding and bushfires in Australia</t>
  </si>
  <si>
    <t>10/04/2024 17:37:33</t>
  </si>
  <si>
    <t>Wait until the need arises</t>
  </si>
  <si>
    <t>22/04/2024 16:24:29</t>
  </si>
  <si>
    <t>fires floods so frequent</t>
  </si>
  <si>
    <t>it cant be done or work in this home</t>
  </si>
  <si>
    <t>10/04/2024 17:46:27</t>
  </si>
  <si>
    <t>Climate change is in fact the weather which is always changing and not influenced by human activity</t>
  </si>
  <si>
    <t>Gas is very effective and necessary if there are going to be problems with power supply</t>
  </si>
  <si>
    <t>Stop wasting money and development of the issues discussed as the information being fed to the population is nothing short of being totally incorrect and continuing with coal, gas or nuclear power generation</t>
  </si>
  <si>
    <t>10/04/2024 17:29:16</t>
  </si>
  <si>
    <t>I have taken up environmental science as a subject</t>
  </si>
  <si>
    <t>10/04/2024 17:35:44</t>
  </si>
  <si>
    <t>I prefer the gas for cooking and heating.</t>
  </si>
  <si>
    <t>10/04/2024 19:45:25</t>
  </si>
  <si>
    <t>I feel the reliance on electricity in the future will be such a demand supply will not be reliable &amp; costs will escalate; gas will remain comparitavily economical &amp; available for my minimal useage.</t>
  </si>
  <si>
    <t>10/04/2024 17:59:09</t>
  </si>
  <si>
    <t>10/04/2024 18:33:47</t>
  </si>
  <si>
    <t>I'm renting it's up to the landlord to make these decisions</t>
  </si>
  <si>
    <t>Make public housing properties environmentally sustainable eg solar power/batteries, rainwater tanks etc</t>
  </si>
  <si>
    <t>10/04/2024 18:26:47</t>
  </si>
  <si>
    <t>11/04/2024 11:43:17</t>
  </si>
  <si>
    <t>Offer incentives for houses that compost, have worm farms, chooks etc
As I live in a rural area many people are already doing this
Look at the FOGO bin system better and the impacts this has on small rural
Communities</t>
  </si>
  <si>
    <t>10/04/2024 18:35:32</t>
  </si>
  <si>
    <t>The situation feels more urgent and governments seem less inclined to act positively</t>
  </si>
  <si>
    <t>Support those on lower incomes make switches to more energy efficient power sources</t>
  </si>
  <si>
    <t>10/04/2024 19:41:38</t>
  </si>
  <si>
    <t>I believe climat change is over hyped</t>
  </si>
  <si>
    <t>I rent not my house</t>
  </si>
  <si>
    <t>10/04/2024 19:49:17</t>
  </si>
  <si>
    <t>I said I would consider this..just the cost factor prevents me</t>
  </si>
  <si>
    <t>Provide rates discounts for more sustainable lifestyle</t>
  </si>
  <si>
    <t>10/04/2024 19:54:59</t>
  </si>
  <si>
    <t>im not familiar with it so im not sure what to do</t>
  </si>
  <si>
    <t>help with the cost of living by helping people more on low incomes</t>
  </si>
  <si>
    <t>10/04/2024 20:01:49</t>
  </si>
  <si>
    <t>Because of weather</t>
  </si>
  <si>
    <t>10/04/2024 20:22:53</t>
  </si>
  <si>
    <t>Fund solar panels by 80%
Make electric hybrid cars cheaper, partially funded</t>
  </si>
  <si>
    <t>10/04/2024 20:28:15</t>
  </si>
  <si>
    <t>changes in weather are terrible im an avid gardener i like growing my own food  its becoming challenging because the weather changes all the time the plants do not know whats going on</t>
  </si>
  <si>
    <t>why should i only have all electric house  what happens when there is no POWER WHICH HAPPEND 2 months no heating or cooling not hot water because it was power boosted every one would freeze no heating no cooking no hot water , what annoys me is government wants every one to all power house  for the environment they dont seem to worry about mining what that does to the planet</t>
  </si>
  <si>
    <t>keeping offering rebates for solar power and solar hot water  maybe help people buy an electric car  would be huge help</t>
  </si>
  <si>
    <t>10/04/2024 20:26:02</t>
  </si>
  <si>
    <t>More adverse climatic conditions as a result of climate change.</t>
  </si>
  <si>
    <t>More initiatives and programs to encourage the public to live more sustainably.</t>
  </si>
  <si>
    <t>10/04/2024 20:43:48</t>
  </si>
  <si>
    <t>l find gas quicker to cook and heat a room</t>
  </si>
  <si>
    <t>Make solar more affordable especially for renters</t>
  </si>
  <si>
    <t>10/04/2024 20:32:30</t>
  </si>
  <si>
    <t>10/04/2024 20:46:17</t>
  </si>
  <si>
    <t>put prices down off everything including housing and foods</t>
  </si>
  <si>
    <t>10/04/2024 20:46:26</t>
  </si>
  <si>
    <t>Provide means for Victorians to be able to do so without affecting their cost of living</t>
  </si>
  <si>
    <t>21/04/2024 20:47:22</t>
  </si>
  <si>
    <t>The cost of switching from gas to electricity is the main reason. I bought my house less than three years ago and it was brand new at the time, so I cannot really justify spending money to switch appliances that are relatively new and still in great working condition, particularly at a time where everything else is so expensive as well.</t>
  </si>
  <si>
    <t>10/04/2024 21:14:39</t>
  </si>
  <si>
    <t>The weather patterns have been really strange and inconsistent. Also more earthquakes than ever</t>
  </si>
  <si>
    <t>Maybe a community garden/greenhouse where people could pay a small fee and receive a vegetable or fruit package and their money goes into restocking or growing the greenhouse</t>
  </si>
  <si>
    <t>10/04/2024 21:34:28</t>
  </si>
  <si>
    <t>I believe the climate is changing and I think it's a natural part of this world and also with a little help from humans...BUT...I think everything governments are doind are knee jerk reactions and can actually harm our planet over time</t>
  </si>
  <si>
    <t>what happens when there are blackouts and with renewable energy that will be more likely...My gas hot water service is only a year old after the old one died...I have one gas heater in the lounge room....I have a gas stove which hasn't worked in 12 years..... According to my energy supplier I use less than half the amount of gas and electricity than other 1 person houses in my area</t>
  </si>
  <si>
    <t>not sure.....personally I already use a lot less energy than most...I grow my own vegetables...always have had and I recycle. I don't drive a car...never have. I wouldnt buy an electric vehicle if I did drive because the making of Lithium batteries is worse for the enviroment and foorprint than the average everyday car.....so I wouldn't hazard a guess as to what to suggest.</t>
  </si>
  <si>
    <t>10/04/2024 21:30:32</t>
  </si>
  <si>
    <t>10/04/2024 21:57:21</t>
  </si>
  <si>
    <t>Being a parent</t>
  </si>
  <si>
    <t>10/04/2024 21:58:28</t>
  </si>
  <si>
    <t>Little priority</t>
  </si>
  <si>
    <t>It’s easy</t>
  </si>
  <si>
    <t>10/04/2024 22:30:12</t>
  </si>
  <si>
    <t>Changes in weather over years and the impact it’s having on our environment</t>
  </si>
  <si>
    <t>Solar panels cheaper</t>
  </si>
  <si>
    <t>10/04/2024 23:32:02</t>
  </si>
  <si>
    <t>Because it needs to be addressed straight away and we need to make changes as to fixing this problem</t>
  </si>
  <si>
    <t>Offers more rebates</t>
  </si>
  <si>
    <t>10/04/2024 23:24:18</t>
  </si>
  <si>
    <t>11/04/2024 09:25:32</t>
  </si>
  <si>
    <t>The crazy weather events and images of the great barrier reef</t>
  </si>
  <si>
    <t>When the power goes out I’m still able to boil water and cook food on a gas cooktop which is important to me with a baby.</t>
  </si>
  <si>
    <t>12/04/2024 16:22:30</t>
  </si>
  <si>
    <t>11/04/2024 06:48:18</t>
  </si>
  <si>
    <t>Seeing the changes to weather patterns. It all seems very severe now.</t>
  </si>
  <si>
    <t>11/04/2024 06:49:22</t>
  </si>
  <si>
    <t>do not want to</t>
  </si>
  <si>
    <t>11/04/2024 07:51:22</t>
  </si>
  <si>
    <t>Educate them</t>
  </si>
  <si>
    <t>11/04/2024 08:26:28</t>
  </si>
  <si>
    <t>provide more resources to improve knowledge on living sustainably.</t>
  </si>
  <si>
    <t>11/04/2024 10:36:48</t>
  </si>
  <si>
    <t>Cost of this a new appliances</t>
  </si>
  <si>
    <t>Cost effective measures for living more sustainable</t>
  </si>
  <si>
    <t>12/04/2024 11:09:13</t>
  </si>
  <si>
    <t>Climate change is just like seasons changing. Look at the crust of the earth to read the history of climate change. It’s all part of the cycle.</t>
  </si>
  <si>
    <t>Teach children in schools how to recycle and grow their own food.</t>
  </si>
  <si>
    <t>11/04/2024 10:54:19</t>
  </si>
  <si>
    <t>having both means if not having one available can somehow still cook or keep warm power can still cook</t>
  </si>
  <si>
    <t>11/04/2024 11:27:55</t>
  </si>
  <si>
    <t>The whether patterns in the recent times has been so drastic with floods everywhere</t>
  </si>
  <si>
    <t>Gas is becoming too costly to use</t>
  </si>
  <si>
    <t>11/04/2024 11:42:01</t>
  </si>
  <si>
    <t>11/04/2024 12:09:33</t>
  </si>
  <si>
    <t>Too much money to replace eveything</t>
  </si>
  <si>
    <t>11/04/2024 21:50:21</t>
  </si>
  <si>
    <t>I think we have a long way to go with climate change and it wont happen until businesses innovate and coal becomes redundant / more expensive than green energy.</t>
  </si>
  <si>
    <t>Provide more infrastructure for renewables and more incentives to move away from coal powered sources; whilst also ensuring that it doesn't leave behind people from low socioeconomic circles (as more people go electric energy retailers will ramp up costs on those left behind).</t>
  </si>
  <si>
    <t>24/04/2024 20:34:38</t>
  </si>
  <si>
    <t>Noticing that sea levels appear to have risen</t>
  </si>
  <si>
    <t>Because of the cost and I’m happy with what I already have</t>
  </si>
  <si>
    <t>11/04/2024 12:54:08</t>
  </si>
  <si>
    <t>More information about climate change and how it is affecting and going to continue affecting the planet</t>
  </si>
  <si>
    <t>More promotion through social media and tv</t>
  </si>
  <si>
    <t>18/04/2024 11:00:46</t>
  </si>
  <si>
    <t>Gas is more responsive and replacement of gas appliances would be too expensive.</t>
  </si>
  <si>
    <t>11/04/2024 14:03:21</t>
  </si>
  <si>
    <t>Just the way the wrold went after coivd finished.  People just care anymore.</t>
  </si>
  <si>
    <t>11/04/2024 14:08:10</t>
  </si>
  <si>
    <t>Outcomes are getting worse and closer while governments dither</t>
  </si>
  <si>
    <t>11/04/2024 14:18:57</t>
  </si>
  <si>
    <t>I use bottled gas and if you have a gas stove if the power goes out at least you can have a hot drink and a hot meal. Also I've tried cooking in an electric oven they are totally shit. By the time the centre of what you are cooking is cooked the effing outside it burnt</t>
  </si>
  <si>
    <t>11/04/2024 14:45:46</t>
  </si>
  <si>
    <t>I'm in an aging population, that will directly affect me as I age.</t>
  </si>
  <si>
    <t>House on LP Bottles.</t>
  </si>
  <si>
    <t>11/04/2024 14:25:23</t>
  </si>
  <si>
    <t>11/04/2024 14:30:14</t>
  </si>
  <si>
    <t>its not going to work government not doing enough</t>
  </si>
  <si>
    <t>reduce food prices</t>
  </si>
  <si>
    <t>24/04/2024 20:31:39</t>
  </si>
  <si>
    <t>More extensive grants for battery storage in homes. These are currently too expensive to purchase.</t>
  </si>
  <si>
    <t>11/04/2024 14:45:26</t>
  </si>
  <si>
    <t>because if everyone goes electric then there would be outages all the time</t>
  </si>
  <si>
    <t>11/04/2024 15:25:57</t>
  </si>
  <si>
    <t>11/04/2024 15:40:20</t>
  </si>
  <si>
    <t>Make it fun, focus on the benefits we can get now. Come at it from a different angle rather than climate change.</t>
  </si>
  <si>
    <t>11/04/2024 15:53:48</t>
  </si>
  <si>
    <t>BECAUSE ITS BS IT IS JUST A BIG MONEY GRAB</t>
  </si>
  <si>
    <t>ENCOURAGE HOME GROWN FOODS AND ANIMALS AND LESS BS</t>
  </si>
  <si>
    <t>11/04/2024 16:03:50</t>
  </si>
  <si>
    <t>Im more worried because nowhere near enough is being done</t>
  </si>
  <si>
    <t>Im renting, so theres not a lot i can do to change to electric</t>
  </si>
  <si>
    <t>11/04/2024 16:00:29</t>
  </si>
  <si>
    <t>Only our Hot Water System is Gas, and was only installed ten years ago, so is fairly effiecnet, so why?</t>
  </si>
  <si>
    <t>11/04/2024 16:37:41</t>
  </si>
  <si>
    <t>the cost involved in changing all the system and appliances</t>
  </si>
  <si>
    <t>work on the cost of leaving</t>
  </si>
  <si>
    <t>11/04/2024 18:26:27</t>
  </si>
  <si>
    <t>People and governments are still not doing enough to combat climate change</t>
  </si>
  <si>
    <t>I rent and have no say in what appliances are in the house</t>
  </si>
  <si>
    <t>11/04/2024 18:42:49</t>
  </si>
  <si>
    <t>Better publicize sustainable living so that people have the concept and are better able to act on it.</t>
  </si>
  <si>
    <t>11/04/2024 20:25:46</t>
  </si>
  <si>
    <t>Seeing first hand the effects</t>
  </si>
  <si>
    <t>11/04/2024 19:12:03</t>
  </si>
  <si>
    <t>Anything they can</t>
  </si>
  <si>
    <t>11/04/2024 19:44:27</t>
  </si>
  <si>
    <t>Because of the changes that are currently taking place.</t>
  </si>
  <si>
    <t>11/04/2024 19:12:04</t>
  </si>
  <si>
    <t>Help grt solar panels snd batteries as l have looked into this and found out you still need thousands of dollars. I have never been informed of interest free loans</t>
  </si>
  <si>
    <t>11/04/2024 19:41:38</t>
  </si>
  <si>
    <t>11/04/2024 20:06:14</t>
  </si>
  <si>
    <t>God wins it’s fake</t>
  </si>
  <si>
    <t>It’s good</t>
  </si>
  <si>
    <t>Lower the prices on everything it’s a joke at this point</t>
  </si>
  <si>
    <t>11/04/2024 23:37:11</t>
  </si>
  <si>
    <t>11/04/2024 23:17:58</t>
  </si>
  <si>
    <t>The government and big business are not doing enough to handle climate change.</t>
  </si>
  <si>
    <t>I will not live in this house for long.</t>
  </si>
  <si>
    <t>12/04/2024 07:58:42</t>
  </si>
  <si>
    <t>Fix roads - less tyre damage, build solar farms and wind farms</t>
  </si>
  <si>
    <t>12/04/2024 08:40:56</t>
  </si>
  <si>
    <t>The unusual weather conditions</t>
  </si>
  <si>
    <t>My preferred way of heating and cooking. Instantaneous.</t>
  </si>
  <si>
    <t>12/04/2024 09:34:36</t>
  </si>
  <si>
    <t>Scientific evidence</t>
  </si>
  <si>
    <t>Gas is a reliable and cheap resource</t>
  </si>
  <si>
    <t>12/04/2024 11:19:02</t>
  </si>
  <si>
    <t>I believe the climate changes all the time because of Mother Nature and our solar system and the population of this earth which has never in it's lifetime seen all the people that it now has trying to live upon it.</t>
  </si>
  <si>
    <t>I prefer to use gas for cooking on my cook top as it is quicker and easier and cheaper to use than electric.</t>
  </si>
  <si>
    <t>No idea - what they suggest these days we did over 20 years ago to keep our bills as low as possible!</t>
  </si>
  <si>
    <t>13/04/2024 10:12:59</t>
  </si>
  <si>
    <t>Not enough is being done by a governments when the population wnats things to happen.</t>
  </si>
  <si>
    <t>12/04/2024 14:44:30</t>
  </si>
  <si>
    <t>Much more severe weather occassions</t>
  </si>
  <si>
    <t>Provide more financial incentives as I believe they work</t>
  </si>
  <si>
    <t>12/04/2024 16:09:20</t>
  </si>
  <si>
    <t>Prefer gas cooking</t>
  </si>
  <si>
    <t>Encourage self sustainability, grow your own vegetables and fruits, raise animals such as chickens, cpompost</t>
  </si>
  <si>
    <t>12/04/2024 16:28:31</t>
  </si>
  <si>
    <t>Donald Trumps's popularity</t>
  </si>
  <si>
    <t>12/04/2024 17:30:02</t>
  </si>
  <si>
    <t>I have always cooked with gas and find it superior.   I use microwave and have an induction oven as well. However, find I do more of my cooking on the gas top and oven as its far cheaper</t>
  </si>
  <si>
    <t>12/04/2024 17:26:35</t>
  </si>
  <si>
    <t>I think it is a joke that we can alter the climate by making some changes here. Yes, the climate is changing but not for the reasons that scientists are saying. We do have a part to play in looking after the environment and making sure we do not pollute our planet more.</t>
  </si>
  <si>
    <t>I find gas always available. hoever the ways things are gong, we may to transfer to allelectric. Being a pensioner I cannot afford this</t>
  </si>
  <si>
    <t>Nothing more I can think of</t>
  </si>
  <si>
    <t>12/04/2024 18:06:43</t>
  </si>
  <si>
    <t>I want to make the best changes for the environment</t>
  </si>
  <si>
    <t>Make sure they have diagrams on bins to show what items go where</t>
  </si>
  <si>
    <t>12/04/2024 21:36:07</t>
  </si>
  <si>
    <t>I see it as becoming a more serious problem</t>
  </si>
  <si>
    <t>12/04/2024 23:05:50</t>
  </si>
  <si>
    <t>The water levels across the world are increasing</t>
  </si>
  <si>
    <t>13/04/2024 12:14:12</t>
  </si>
  <si>
    <t>The state government is largely inept, can't see them doing anything much.</t>
  </si>
  <si>
    <t>13/04/2024 13:04:16</t>
  </si>
  <si>
    <t>13/04/2024 13:49:32</t>
  </si>
  <si>
    <t>its very important for our children and the future</t>
  </si>
  <si>
    <t>13/04/2024 20:57:59</t>
  </si>
  <si>
    <t>The weather is getting more severe</t>
  </si>
  <si>
    <t>I hate electric heating, it feels like its very drying and warm as well as gas, i also like cooking with gas much better, but would ne willing to try electric</t>
  </si>
  <si>
    <t>13/04/2024 22:29:25</t>
  </si>
  <si>
    <t>Nothing is being done and nothing is changing governments and big business who have the power aren’t taking the step to make really long term change</t>
  </si>
  <si>
    <t>Less taxes so we can afford to do this - it’s not cheap</t>
  </si>
  <si>
    <t>14/04/2024 06:12:46</t>
  </si>
  <si>
    <t>there is lots of wind and storms</t>
  </si>
  <si>
    <t>health care hospitals have long waiting times and don't care much, this needs to be fixed</t>
  </si>
  <si>
    <t>14/04/2024 07:07:45</t>
  </si>
  <si>
    <t>Lower the cost of living and there will be more resources to do more sustainable things</t>
  </si>
  <si>
    <t>14/04/2024 08:31:09</t>
  </si>
  <si>
    <t>14/04/2024 11:17:09</t>
  </si>
  <si>
    <t>I like it &amp; I don’t think it’s better</t>
  </si>
  <si>
    <t>14/04/2024 14:31:20</t>
  </si>
  <si>
    <t>I am renting</t>
  </si>
  <si>
    <t>The government is doing everything it can</t>
  </si>
  <si>
    <t>14/04/2024 15:01:40</t>
  </si>
  <si>
    <t>It wouldn't be my choice but also because there have been so many power outages lately as well</t>
  </si>
  <si>
    <t>14/04/2024 14:45:51</t>
  </si>
  <si>
    <t>Incentives to use less power and anything that might help</t>
  </si>
  <si>
    <t>14/04/2024 15:48:15</t>
  </si>
  <si>
    <t>14/04/2024 16:36:55</t>
  </si>
  <si>
    <t>14/04/2024 16:37:52</t>
  </si>
  <si>
    <t>Gas is convenient, cheap &amp; reliable. I think it’s a disgrace that the Victorian government has banned gas in new builds. They are taking away people’s choices.</t>
  </si>
  <si>
    <t>Just get out of our lives &amp; let us make our own choices.</t>
  </si>
  <si>
    <t>14/04/2024 19:37:42</t>
  </si>
  <si>
    <t>Gas is not a problem, everyone is overreacting</t>
  </si>
  <si>
    <t>Nothing. Maybe the government could put more pressure on the governments of USA, Japan, China, Russia and all the other major contributors to climate change. Nothing we can do will make any difference, weather and its volatility is global, not local.</t>
  </si>
  <si>
    <t>14/04/2024 16:36:24</t>
  </si>
  <si>
    <t>Bottle gas is cheaper</t>
  </si>
  <si>
    <t>14/04/2024 17:05:21</t>
  </si>
  <si>
    <t>greenhouse gasses, coal-fired power stations, still not enough renewables, electric vehicles are still to expensive</t>
  </si>
  <si>
    <t>14/04/2024 17:13:39</t>
  </si>
  <si>
    <t>The cost of electricity to high</t>
  </si>
  <si>
    <t>14/04/2024 17:26:52</t>
  </si>
  <si>
    <t>The change in weather patterns</t>
  </si>
  <si>
    <t>14/04/2024 18:02:44</t>
  </si>
  <si>
    <t>14/04/2024 18:01:53</t>
  </si>
  <si>
    <t>Climate Change is all bogus waffle &amp; there's no " actual, verifiable scientific evidence " to back it up as infallible, incontrovertible truth!</t>
  </si>
  <si>
    <t>Cannot afford to do it all at once.  Government incentives &amp; rebates aren't anywhere near high enough to make it worthwhile.</t>
  </si>
  <si>
    <t>Mandate residential combined rooftop solar &amp; highly efficient wind turbine &amp; battery storage - 5 KwH minimum, be included in " every " new build residential property.</t>
  </si>
  <si>
    <t>14/04/2024 17:52:39</t>
  </si>
  <si>
    <t>Electricity is getting more expensive</t>
  </si>
  <si>
    <t>14/04/2024 17:56:29</t>
  </si>
  <si>
    <t>I like cooking with gas and when the power is out i cant cook</t>
  </si>
  <si>
    <t>Cut electricity bills</t>
  </si>
  <si>
    <t>14/04/2024 18:10:46</t>
  </si>
  <si>
    <t>14/04/2024 20:56:05</t>
  </si>
  <si>
    <t>Gas is the best for heating your home and cooking</t>
  </si>
  <si>
    <t>14/04/2024 20:33:02</t>
  </si>
  <si>
    <t>Because it's just an ideological way to force people to do what the Government wants to do</t>
  </si>
  <si>
    <t>14/04/2024 18:39:16</t>
  </si>
  <si>
    <t>Day by day we tend to feel the effects of climate change. Floods, unbearable heat, sudden weather changes, and cyclones ruin human life. Clearly these sudden climatic changes are due to drastic human activities. We should be more and more aware of it.</t>
  </si>
  <si>
    <t>Should have stricter guidelines for less water usage, recycling correctly, encourage reuse of reusable items in cafes etc</t>
  </si>
  <si>
    <t>14/04/2024 18:40:31</t>
  </si>
  <si>
    <t>Because im just renting</t>
  </si>
  <si>
    <t>14/04/2024 18:37:59</t>
  </si>
  <si>
    <t>The gas that I use is bottled gas for my instantaneous hot water service. It is extremely efficient.</t>
  </si>
  <si>
    <t>14/04/2024 18:45:31</t>
  </si>
  <si>
    <t>Happy with our current output</t>
  </si>
  <si>
    <t>Be more upfront in regards to how to activate change.</t>
  </si>
  <si>
    <t>14/04/2024 19:19:06</t>
  </si>
  <si>
    <t>It is cheaper</t>
  </si>
  <si>
    <t>14/04/2024 19:49:46</t>
  </si>
  <si>
    <t>Provide more subsidy for solar panels so that almost everyone can afford it.</t>
  </si>
  <si>
    <t>14/04/2024 19:28:40</t>
  </si>
  <si>
    <t>Not convinced by arguments</t>
  </si>
  <si>
    <t>14/04/2024 19:36:41</t>
  </si>
  <si>
    <t>Not really worried about climate change</t>
  </si>
  <si>
    <t>I enjoy cooking with gas</t>
  </si>
  <si>
    <t>14/04/2024 19:47:13</t>
  </si>
  <si>
    <t>14/04/2024 19:39:04</t>
  </si>
  <si>
    <t>Nothing appears to be getting done</t>
  </si>
  <si>
    <t>Create more incentives and lower living costs</t>
  </si>
  <si>
    <t>14/04/2024 20:04:01</t>
  </si>
  <si>
    <t>continuing temperature increases, repeated climate events, failure to reduce emissions</t>
  </si>
  <si>
    <t>increase renewables and battery storage, improve recycling, reduce plastic waste</t>
  </si>
  <si>
    <t>14/04/2024 19:53:35</t>
  </si>
  <si>
    <t>I do want to stop and I have already</t>
  </si>
  <si>
    <t>14/04/2024 21:01:11</t>
  </si>
  <si>
    <t>Get the state budget into surplus to allow funding of roads, transport and energy infrastructure.</t>
  </si>
  <si>
    <t>14/04/2024 21:06:41</t>
  </si>
  <si>
    <t>I may consider it if fully funded</t>
  </si>
  <si>
    <t>15/04/2024 00:16:26</t>
  </si>
  <si>
    <t>14/04/2024 22:22:43</t>
  </si>
  <si>
    <t>Because it's obvious how the weather is becoming different</t>
  </si>
  <si>
    <t>16/04/2024 01:44:20</t>
  </si>
  <si>
    <t>Weather, sea levels, population growth, waist from growing cities, forest reduction.</t>
  </si>
  <si>
    <t>Gas is far better cooking on. Oz has such a rich supply of gas, it’s gross that we sell it off to other countries and expect Australians to go with out. All to Appears greedy Politicians. So NO, won’t be changing to Electric</t>
  </si>
  <si>
    <t>15/04/2024 14:42:41</t>
  </si>
  <si>
    <t>No sure</t>
  </si>
  <si>
    <t>15/04/2024 22:56:06</t>
  </si>
  <si>
    <t>Affordable housing built specifically to be easily fitted with renewable &amp; sustainable power sources</t>
  </si>
  <si>
    <t>15/04/2024 04:29:45</t>
  </si>
  <si>
    <t>make solar options cheaper</t>
  </si>
  <si>
    <t>15/04/2024 07:55:17</t>
  </si>
  <si>
    <t>Gas is efficient and electricity is expensive and will get more expensive</t>
  </si>
  <si>
    <t>Make living sustainably more affordable</t>
  </si>
  <si>
    <t>15/04/2024 08:45:08</t>
  </si>
  <si>
    <t>16/04/2024 06:27:25</t>
  </si>
  <si>
    <t>15/04/2024 10:55:08</t>
  </si>
  <si>
    <t>Because it is affecting everything to do with the environment and society, global warming, severe weather events, the polar caps melting, seas rising, erosion, etc</t>
  </si>
  <si>
    <t>I am renting, this is outside my control.</t>
  </si>
  <si>
    <t>15/04/2024 09:50:14</t>
  </si>
  <si>
    <t>An increase in flooding events in my area</t>
  </si>
  <si>
    <t>15/04/2024 10:07:07</t>
  </si>
  <si>
    <t>because we are all aware big companies are doing nothing about it, and the government doesn't care as they have their pockets in every big companies money bags</t>
  </si>
  <si>
    <t>make it easier to do so, halping us to help ourselves more</t>
  </si>
  <si>
    <t>15/04/2024 10:27:26</t>
  </si>
  <si>
    <t>im not its fine the way it is</t>
  </si>
  <si>
    <t>15/04/2024 10:13:34</t>
  </si>
  <si>
    <t>sort out the energy crisis</t>
  </si>
  <si>
    <t>15/04/2024 10:16:37</t>
  </si>
  <si>
    <t>Don't want to be reliant on the gird</t>
  </si>
  <si>
    <t>15/04/2024 10:14:34</t>
  </si>
  <si>
    <t>I do not own the house so it is not my choice.</t>
  </si>
  <si>
    <t>15/04/2024 10:58:15</t>
  </si>
  <si>
    <t>I do not know but it would be all right to help people change to all ellic</t>
  </si>
  <si>
    <t>15/04/2024 10:18:43</t>
  </si>
  <si>
    <t>Electricity prices are way to high</t>
  </si>
  <si>
    <t>15/04/2024 10:26:45</t>
  </si>
  <si>
    <t>I just prefer to use gas</t>
  </si>
  <si>
    <t>Teach us how</t>
  </si>
  <si>
    <t>15/04/2024 10:16:14</t>
  </si>
  <si>
    <t>Government responsibility that they should solve.</t>
  </si>
  <si>
    <t>Could not afford any changes.</t>
  </si>
  <si>
    <t>15/04/2024 10:41:22</t>
  </si>
  <si>
    <t>Bad weather it  more unpredictable</t>
  </si>
  <si>
    <t>15/04/2024 10:43:49</t>
  </si>
  <si>
    <t>cost of changeover far outweighs any benefit from moving to unreliable 'renewables' at this time</t>
  </si>
  <si>
    <t>stop wasting money on idealistic dream of solar and wind energy renewables being the answer and admit that they will significantly increase the cost of living as well as having other environmental impacts</t>
  </si>
  <si>
    <t>15/04/2024 10:20:03</t>
  </si>
  <si>
    <t>Seeing people spreading awareness has made me gain knowledge about how critical the situation is</t>
  </si>
  <si>
    <t>15/04/2024 10:42:30</t>
  </si>
  <si>
    <t>15/04/2024 10:24:28</t>
  </si>
  <si>
    <t>Changing weather events</t>
  </si>
  <si>
    <t>Prefer gas for cook top and hoteater</t>
  </si>
  <si>
    <t>15/04/2024 10:45:22</t>
  </si>
  <si>
    <t>Convenience and cost of doing so.  Also,  these questions are not designed for renters who have no say in what happens to their home.</t>
  </si>
  <si>
    <t>Stop increasing costs of energy,  food and transport</t>
  </si>
  <si>
    <t>15/04/2024 10:44:41</t>
  </si>
  <si>
    <t>more disasters with weather</t>
  </si>
  <si>
    <t>cost and because have hot water, stove, central heating. and am on aged pension so cannot afford</t>
  </si>
  <si>
    <t>Climate change is changing the way we live and crops, rivers, sea and other things are changing all over the world and very concerning.</t>
  </si>
  <si>
    <t>Gas prices are over the top in pricing and it is almost unaffordable.</t>
  </si>
  <si>
    <t>Keep in touch with all the local councils within Victoria and maybe send out leaflets from all of those councils.</t>
  </si>
  <si>
    <t>15/04/2024 10:32:03</t>
  </si>
  <si>
    <t>The weather patterns are becoming more erratic and severe.</t>
  </si>
  <si>
    <t>Every new house built must have solar panels and a battery.</t>
  </si>
  <si>
    <t>15/04/2024 10:35:54</t>
  </si>
  <si>
    <t>Being an older person and having seen our climate in Northern and Southern climates, I think governments are panicking for no reason. Mr Bowens plan for solar, wind and water are not going to fix anything. We are a tiny country and whatever we do will make not difference to the world when the biggest just do nothing about climate change</t>
  </si>
  <si>
    <t>We are on pensions and cannot afford to change our house. Gas is still preferable to electric</t>
  </si>
  <si>
    <t>15/04/2024 10:51:43</t>
  </si>
  <si>
    <t>Lack of real action by governments and complacency by individuals</t>
  </si>
  <si>
    <t>Time and money. I'm 71 with no saviings</t>
  </si>
  <si>
    <t>15/04/2024 10:30:35</t>
  </si>
  <si>
    <t>The weather changes</t>
  </si>
  <si>
    <t>15/04/2024 10:51:03</t>
  </si>
  <si>
    <t>15/04/2024 10:28:31</t>
  </si>
  <si>
    <t>Too expensive too buy new apppliances</t>
  </si>
  <si>
    <t>15/04/2024 10:27:52</t>
  </si>
  <si>
    <t>Just come to realise we need urgent action</t>
  </si>
  <si>
    <t>15/04/2024 10:51:09</t>
  </si>
  <si>
    <t>Yet to see definitive evidence that climate chage actually exists</t>
  </si>
  <si>
    <t>Gas is far more cost efficient</t>
  </si>
  <si>
    <t>15/04/2024 10:58:34</t>
  </si>
  <si>
    <t>The food tastes better on gas</t>
  </si>
  <si>
    <t>Make sure to educate people
On the subject and new houses to be built with the eco friendly materials</t>
  </si>
  <si>
    <t>15/04/2024 13:00:01</t>
  </si>
  <si>
    <t>15/04/2024 10:39:17</t>
  </si>
  <si>
    <t>Nothing specific comes to mind</t>
  </si>
  <si>
    <t>15/04/2024 10:43:52</t>
  </si>
  <si>
    <t>I like it better. I don't like that power companies will have the monopoly over households when everyone is forced to move their homes away from gas.</t>
  </si>
  <si>
    <t>Please better incentivize households to move to solar ie. free solar. and cap power companies so that they cannot charge individuals/businesses whatever they want</t>
  </si>
  <si>
    <t>15/04/2024 10:33:59</t>
  </si>
  <si>
    <t>too much bad effect</t>
  </si>
  <si>
    <t>15/04/2024 10:33:01</t>
  </si>
  <si>
    <t>15/04/2024 10:49:34</t>
  </si>
  <si>
    <t>There are many other issues which are more important than climate change. The celebrities &amp; politicians including socialites should stop using their private jets if they are really so worried about climate. Please stop pushing everything on middle and poor class people.</t>
  </si>
  <si>
    <t>Why I will spend so much money. What about power outrage - when we have no power for many hours. Who will take responsibility to provide food and other facilities if there is no power and we rely only on power.</t>
  </si>
  <si>
    <t>15/04/2024 10:40:13</t>
  </si>
  <si>
    <t>There is no need to</t>
  </si>
  <si>
    <t>Stop Immigration to this State</t>
  </si>
  <si>
    <t>15/04/2024 10:47:26</t>
  </si>
  <si>
    <t>15/04/2024 10:40:37</t>
  </si>
  <si>
    <t>Other things to worry more about that directly affect our short term quality of life</t>
  </si>
  <si>
    <t>frequent power outages mean we heavily rely on gas to cook meals for our family and to have hot water. I would never consider putting all my eggs in one basket and having an unliveable house</t>
  </si>
  <si>
    <t>15/04/2024 10:40:00</t>
  </si>
  <si>
    <t>I just want to save money</t>
  </si>
  <si>
    <t>15/04/2024 11:02:09</t>
  </si>
  <si>
    <t>Weather is getting crazier!</t>
  </si>
  <si>
    <t>15/04/2024 10:48:23</t>
  </si>
  <si>
    <t>WE GENERATE PLENTY OF GAS TO KEEP HOMES ETC GOING.  THE COST OF CHANGING OVER WILL BE VERY, VERY EXPENSIVE.</t>
  </si>
  <si>
    <t>15/04/2024 11:17:38</t>
  </si>
  <si>
    <t>It's bound to lead to getting ripped off or price gouged by electricity providers and the government</t>
  </si>
  <si>
    <t>15/04/2024 10:43:46</t>
  </si>
  <si>
    <t>15/04/2024 10:39:38</t>
  </si>
  <si>
    <t>Climate change is unavoidable, the earth has a use by date, you can’t change that</t>
  </si>
  <si>
    <t>Really don’t know</t>
  </si>
  <si>
    <t>15/04/2024 10:44:13</t>
  </si>
  <si>
    <t>How it is effecting our food production for the future</t>
  </si>
  <si>
    <t>Because it is a back up if we have electricity outage</t>
  </si>
  <si>
    <t>Because I don’t see enough birds</t>
  </si>
  <si>
    <t>15/04/2024 10:41:52</t>
  </si>
  <si>
    <t>Make it mandatory in all rental properties to have adequate heating and cooling.</t>
  </si>
  <si>
    <t>15/04/2024 10:52:33</t>
  </si>
  <si>
    <t>We keep getting told the icebergs are melting, no proof, rain won't fill dams, false. Just so many inconsistent climate scares have been happening for more than 30 years and no predictions have come true. So that is reasonable doubt to me.</t>
  </si>
  <si>
    <t>I am renting so i don't have the option, but if I had my own home I would like to have gas, it is easy to use and is less expensive than electricity</t>
  </si>
  <si>
    <t>The only way is to get rid of the money wasting labour Government, Victoria is BROKE</t>
  </si>
  <si>
    <t>15/04/2024 10:37:50</t>
  </si>
  <si>
    <t>Try harder</t>
  </si>
  <si>
    <t>15/04/2024 10:39:20</t>
  </si>
  <si>
    <t>Things seem to be getting worse and governments are not committing to fighting climate change/are not forcing businesses and companies to support climate action.</t>
  </si>
  <si>
    <t>15/04/2024 11:15:33</t>
  </si>
  <si>
    <t>15/04/2024 10:56:12</t>
  </si>
  <si>
    <t>15/04/2024 10:56:07</t>
  </si>
  <si>
    <t>It's obvious weather patterns are changing, temperatures are erratic</t>
  </si>
  <si>
    <t>I am in an apartment block and gas is shared for hot water</t>
  </si>
  <si>
    <t>15/04/2024 11:24:55</t>
  </si>
  <si>
    <t>Not too sure i feel uneducatdd in this topic</t>
  </si>
  <si>
    <t>15/04/2024 10:57:16</t>
  </si>
  <si>
    <t>in a rental, no choice</t>
  </si>
  <si>
    <t>Cheaper living costs</t>
  </si>
  <si>
    <t>15/04/2024 11:00:49</t>
  </si>
  <si>
    <t>Have an instantaneous gas heater which is very efficient and uses bottled gas, also cheap</t>
  </si>
  <si>
    <t>15/04/2024 10:56:00</t>
  </si>
  <si>
    <t>Increased use of vehicles, increasing population and use of huge amount of different chemicals</t>
  </si>
  <si>
    <t>15/04/2024 10:50:02</t>
  </si>
  <si>
    <t>it communicated in a dramatic way which is not important</t>
  </si>
  <si>
    <t>15/04/2024 11:04:54</t>
  </si>
  <si>
    <t>There are more import issues than climate change at the moment I think at times there is a bit of scaremongering about climate change issues as well.</t>
  </si>
  <si>
    <t>Providing a lot more information and awareness in print form to every house via local councils or alternatively via email</t>
  </si>
  <si>
    <t>15/04/2024 10:47:50</t>
  </si>
  <si>
    <t>Be responsible</t>
  </si>
  <si>
    <t>15/04/2024 10:54:08</t>
  </si>
  <si>
    <t>People still seem to think it does not erxist despite the atrocious weather patterns emerging anf the resulting damage i.e. fires, floods, droughts</t>
  </si>
  <si>
    <t>15/04/2024 11:04:34</t>
  </si>
  <si>
    <t>I do not like electric cooking and baking. I prefer to have both if one goes out there are other options</t>
  </si>
  <si>
    <t>15/04/2024 11:03:23</t>
  </si>
  <si>
    <t>We prefer to have an electric oven and gas hot plates.</t>
  </si>
  <si>
    <t>15/04/2024 10:53:30</t>
  </si>
  <si>
    <t>I don’t care about this subject</t>
  </si>
  <si>
    <t>Costs</t>
  </si>
  <si>
    <t>15/04/2024 10:58:25</t>
  </si>
  <si>
    <t>Too Costly</t>
  </si>
  <si>
    <t>More programs</t>
  </si>
  <si>
    <t>15/04/2024 11:00:30</t>
  </si>
  <si>
    <t>Because it’s a rental so not my home 
You asked if I was renting and hit yes shouldn’t that tell you I rent so it’s not my home to make these changes????</t>
  </si>
  <si>
    <t>15/04/2024 11:06:04</t>
  </si>
  <si>
    <t>Extreme weather such as floods and increased temperatures</t>
  </si>
  <si>
    <t>15/04/2024 11:05:58</t>
  </si>
  <si>
    <t>World record fires, melting ice caps, australia getting hotter every year.</t>
  </si>
  <si>
    <t>A larger push to make it more affordable to get everyone switched over to solar with batteries.
The quicker everyone gets off the harmful sources of electricity production, the better.</t>
  </si>
  <si>
    <t>15/04/2024 10:59:09</t>
  </si>
  <si>
    <t>I need it in case there is a total shutdown of electricity.</t>
  </si>
  <si>
    <t>15/04/2024 11:03:59</t>
  </si>
  <si>
    <t>the changing of season's</t>
  </si>
  <si>
    <t>happy qith the choice</t>
  </si>
  <si>
    <t>15/04/2024 10:58:13</t>
  </si>
  <si>
    <t>Increase in events</t>
  </si>
  <si>
    <t>15/04/2024 11:03:27</t>
  </si>
  <si>
    <t>15/04/2024 11:18:26</t>
  </si>
  <si>
    <t>It is clear that the weather patterns are changing- evidence from antarctica is very scary-</t>
  </si>
  <si>
    <t>Because I am nearly 80 years old, on age pension and am not going to make changes to my house at this stage in my life.</t>
  </si>
  <si>
    <t>15/04/2024 11:12:07</t>
  </si>
  <si>
    <t>It is the cheapest and most reliable comodity</t>
  </si>
  <si>
    <t>Put a stop to the prices of foods etc continually rising just for their benefit to get more taxes from people !!</t>
  </si>
  <si>
    <t>15/04/2024 10:59:53</t>
  </si>
  <si>
    <t>I think they do quite a bit already</t>
  </si>
  <si>
    <t>15/04/2024 11:17:00</t>
  </si>
  <si>
    <t>Be more BLACK &amp; WHITE / Communicate better and more consistently while rewarding those doing the right thing with rebates or discounts.</t>
  </si>
  <si>
    <t>15/04/2024 11:08:21</t>
  </si>
  <si>
    <t>the crazy weather</t>
  </si>
  <si>
    <t>decent affordable housing, holding land lords and real estate agents accountable</t>
  </si>
  <si>
    <t>15/04/2024 11:07:18</t>
  </si>
  <si>
    <t>provide/fund quality solar batteries for homes</t>
  </si>
  <si>
    <t>15/04/2024 11:03:26</t>
  </si>
  <si>
    <t>i believe it’s a scam</t>
  </si>
  <si>
    <t>gas is easy to use snd best for cooking and no reason not to use gas</t>
  </si>
  <si>
    <t>15/04/2024 11:07:09</t>
  </si>
  <si>
    <t>15/04/2024 13:26:22</t>
  </si>
  <si>
    <t>I'm still of the opinion that we don't know what it was like back a hundred years or more.</t>
  </si>
  <si>
    <t>We do not intend to move from gas to any form of heating, cooking, or cooling, as we do not nor cannot afford such a costly change.</t>
  </si>
  <si>
    <t>15/04/2024 11:20:43</t>
  </si>
  <si>
    <t>Have used electric cooktop and oven and the quality of food isn’t as good. Takes too long. Extremely happy with gas.</t>
  </si>
  <si>
    <t>cost of living is already high so anything that involves me putting in money I’m not interested in.</t>
  </si>
  <si>
    <t>15/04/2024 11:04:55</t>
  </si>
  <si>
    <t>15/04/2024 11:12:56</t>
  </si>
  <si>
    <t>It all a big hoax just like Y2K</t>
  </si>
  <si>
    <t>15/04/2024 11:08:12</t>
  </si>
  <si>
    <t>There are countries around us sinking and we are not talking about it enough</t>
  </si>
  <si>
    <t>Provide more options</t>
  </si>
  <si>
    <t>15/04/2024 11:18:58</t>
  </si>
  <si>
    <t>just not interested in it at all</t>
  </si>
  <si>
    <t>more than happy with the current situation and no ned to change and waste money on doing so for little return</t>
  </si>
  <si>
    <t>nothing more to add</t>
  </si>
  <si>
    <t>16/04/2024 23:07:07</t>
  </si>
  <si>
    <t>it will affect almost everything in day-to-day life.</t>
  </si>
  <si>
    <t>gas is better for our style of cooking</t>
  </si>
  <si>
    <t>15/04/2024 11:34:59</t>
  </si>
  <si>
    <t>15/04/2024 11:31:21</t>
  </si>
  <si>
    <t>better insigjts and discounts</t>
  </si>
  <si>
    <t>15/04/2024 12:16:49</t>
  </si>
  <si>
    <t>We are deliberately destroying the planet through greed and vested interests</t>
  </si>
  <si>
    <t>it is a new apartment</t>
  </si>
  <si>
    <t>15/04/2024 11:30:35</t>
  </si>
  <si>
    <t>Since having a child, I am more concerned about the impacts that climate change will have not just in my lifetime, but my child’s lifetime &amp; so on</t>
  </si>
  <si>
    <t>Ditching all single use plastics, particularly in supermarkets. Single use plastic bags are still offered to place fruits and vegetables in, however single use shopping bags were taken away some time ago and people adapted. If single use plastic produce bags were also taken away, people would adapt and begin using reusable bags not made of plastic. People only use these options due to convenience. If it’s there, people will use it. Same with packaging produce in unnecessary plastics like cucumbers, pumpkins etc.</t>
  </si>
  <si>
    <t>15/04/2024 11:24:03</t>
  </si>
  <si>
    <t>Ban pesticides</t>
  </si>
  <si>
    <t>15/04/2024 11:48:36</t>
  </si>
  <si>
    <t>Rented house can't make that decision</t>
  </si>
  <si>
    <t>15/04/2024 11:51:23</t>
  </si>
  <si>
    <t>There have been more people being wasteful with their energy usage and driving big trucks and cars</t>
  </si>
  <si>
    <t>15/04/2024 11:33:18</t>
  </si>
  <si>
    <t>15/04/2024 11:43:46</t>
  </si>
  <si>
    <t>15/04/2024 11:38:05</t>
  </si>
  <si>
    <t>Get councils on board for new efficient homes instead of all red tape</t>
  </si>
  <si>
    <t>15/04/2024 11:48:17</t>
  </si>
  <si>
    <t>I find gas much quicker to respond than electricity both for heating and cooking. I cannot have an induction cook top because I have a heart pacemaker and it is considered dangerous to use an induction cook top.</t>
  </si>
  <si>
    <t>Let people have gas connected to their homes. Stop spending money on useless , pet projects (eg SRL). Improve health system so people rather than the environment can be sustained.</t>
  </si>
  <si>
    <t>15/04/2024 11:46:19</t>
  </si>
  <si>
    <t>Deliver online webinars and information on the subject of sustainability to educate the people.</t>
  </si>
  <si>
    <t>15/04/2024 11:40:28</t>
  </si>
  <si>
    <t>Not sure enough is being done</t>
  </si>
  <si>
    <t>15/04/2024 11:41:22</t>
  </si>
  <si>
    <t>15/04/2024 12:01:30</t>
  </si>
  <si>
    <t>Don't really know I live in NSW..</t>
  </si>
  <si>
    <t>15/04/2024 11:45:31</t>
  </si>
  <si>
    <t>Weather has become more extreme</t>
  </si>
  <si>
    <t>15/04/2024 11:55:01</t>
  </si>
  <si>
    <t>Worsening topic. Not making as much progress as we should be</t>
  </si>
  <si>
    <t>I prefer it. It’s cheaper to an electricity.</t>
  </si>
  <si>
    <t>15/04/2024 11:44:54</t>
  </si>
  <si>
    <t>because its easy to cook food</t>
  </si>
  <si>
    <t>15/04/2024 11:52:19</t>
  </si>
  <si>
    <t>gas siuts me and i would cost too much to change</t>
  </si>
  <si>
    <t>15/04/2024 11:50:22</t>
  </si>
  <si>
    <t>there seems to be an increase in climate change activities, ie. worse floods bigger bushfires</t>
  </si>
  <si>
    <t>15/04/2024 12:00:35</t>
  </si>
  <si>
    <t>I just don’t think it will work very well</t>
  </si>
  <si>
    <t>Unsure I don’t know what else we can do about it all that will actually make a difference</t>
  </si>
  <si>
    <t>15/04/2024 12:12:39</t>
  </si>
  <si>
    <t>because they are pushing too hard  on renewables without adequate transiton.we produce 1% china and india are huge</t>
  </si>
  <si>
    <t>CHEAPER</t>
  </si>
  <si>
    <t>TRY TO BE MORE EFFECIENT THEMSELVES are they all driving electric cars catching public transport  
are they living in all electric houses how do they travel overseas or interstate????
do this and lead and stop building irrelavent egotistical projects preach senible  tranistion
do all these and i will be onside totally</t>
  </si>
  <si>
    <t>15/04/2024 12:06:19</t>
  </si>
  <si>
    <t>It is the most affordable option.</t>
  </si>
  <si>
    <t>15/04/2024 12:26:28</t>
  </si>
  <si>
    <t>electricty is too expensive</t>
  </si>
  <si>
    <t>15/04/2024 12:06:29</t>
  </si>
  <si>
    <t>15/04/2024 12:25:25</t>
  </si>
  <si>
    <t>Because if you have no electricity as in just recently some places were without power for weeks how on earth are you to eat and wash etc</t>
  </si>
  <si>
    <t>nothing it is up to the individual</t>
  </si>
  <si>
    <t>15/04/2024 12:23:52</t>
  </si>
  <si>
    <t>Where ever you look it is obvious there is global warming. Humanity must reduce co2 emissions.</t>
  </si>
  <si>
    <t>Better advice on sorting garbage and more info on where it is sent. It's all a bit vague at present.</t>
  </si>
  <si>
    <t>15/04/2024 12:11:54</t>
  </si>
  <si>
    <t>Electric is dear and difficult  to cook eith needi g high temp</t>
  </si>
  <si>
    <t>Not i to duce solar farm without planning permissions from councils and local people</t>
  </si>
  <si>
    <t>15/04/2024 12:37:34</t>
  </si>
  <si>
    <t>gas is faster on haring and better control on cooking</t>
  </si>
  <si>
    <t>npne</t>
  </si>
  <si>
    <t>15/04/2024 12:14:48</t>
  </si>
  <si>
    <t>climate change is normal and man lacks ability to make major change</t>
  </si>
  <si>
    <t>15/04/2024 12:16:20</t>
  </si>
  <si>
    <t>I don't believe the government propaganda</t>
  </si>
  <si>
    <t>15/04/2024 12:10:46</t>
  </si>
  <si>
    <t>15/04/2024 12:38:16</t>
  </si>
  <si>
    <t>Look around</t>
  </si>
  <si>
    <t>15/04/2024 12:26:38</t>
  </si>
  <si>
    <t>It is great if the power goes out as a back up</t>
  </si>
  <si>
    <t>15/04/2024 12:42:34</t>
  </si>
  <si>
    <t>15/04/2024 12:33:33</t>
  </si>
  <si>
    <t>15/04/2024 12:23:44</t>
  </si>
  <si>
    <t>extreme weather</t>
  </si>
  <si>
    <t>15/04/2024 12:30:59</t>
  </si>
  <si>
    <t>The Federal Government wasteful spending and doing nothing real to satisfy bureoarctic thinking</t>
  </si>
  <si>
    <t>15/04/2024 12:36:30</t>
  </si>
  <si>
    <t>Power outages only affect electricity, so if I have an all electric home, with a power outage, there is no way to cook, in the house</t>
  </si>
  <si>
    <t>15/04/2024 12:46:31</t>
  </si>
  <si>
    <t>Increasing amount of extreme climatic activity, eg droughts, record high temperatures etc.</t>
  </si>
  <si>
    <t>Cost of electricity</t>
  </si>
  <si>
    <t>15/04/2024 12:45:41</t>
  </si>
  <si>
    <t>Greater rebates to assist conversion to energy saving devices.</t>
  </si>
  <si>
    <t>15/04/2024 12:51:14</t>
  </si>
  <si>
    <t>Prefer gas cooktop</t>
  </si>
  <si>
    <t>Increased investment in renewables</t>
  </si>
  <si>
    <t>15/04/2024 12:50:23</t>
  </si>
  <si>
    <t>It’s going to hike up the power bill</t>
  </si>
  <si>
    <t>15/04/2024 12:49:14</t>
  </si>
  <si>
    <t>I have become more aware of what we are facing</t>
  </si>
  <si>
    <t>I am renting so it is not my decision</t>
  </si>
  <si>
    <t>15/04/2024 12:49:41</t>
  </si>
  <si>
    <t>The reason is that I can easily control the heat. With a simple turn of the dial the flame gets bigger or smaller so that the change in heat is immediate and precise. You also don't have to wait for the element to warm up.</t>
  </si>
  <si>
    <t>More initiatives around re-cycling and bans on single use plastics</t>
  </si>
  <si>
    <t>15/04/2024 12:55:19</t>
  </si>
  <si>
    <t>There is no climate change</t>
  </si>
  <si>
    <t>Because I don't own the property I live in</t>
  </si>
  <si>
    <t>15/04/2024 13:23:56</t>
  </si>
  <si>
    <t>Better educated</t>
  </si>
  <si>
    <t>15/04/2024 12:54:27</t>
  </si>
  <si>
    <t>That they way they world is changing very quickly</t>
  </si>
  <si>
    <t>To do more for the people the country</t>
  </si>
  <si>
    <t>15/04/2024 13:54:16</t>
  </si>
  <si>
    <t>Gas is quick.</t>
  </si>
  <si>
    <t>15/04/2024 14:15:04</t>
  </si>
  <si>
    <t>The desecration fro fires &amp; floods it is just awful</t>
  </si>
  <si>
    <t>I’m renting so I can’t do anything about it</t>
  </si>
  <si>
    <t>15/04/2024 13:30:35</t>
  </si>
  <si>
    <t>15/04/2024 13:21:35</t>
  </si>
  <si>
    <t>I don't believe humans or animals impact climate, it's simply a time in the life of our planet</t>
  </si>
  <si>
    <t>Provide subsidies to convert households to electric and continue to subsidise solar panels</t>
  </si>
  <si>
    <t>15/04/2024 13:42:34</t>
  </si>
  <si>
    <t>Would be too costly to do.</t>
  </si>
  <si>
    <t>15/04/2024 13:38:30</t>
  </si>
  <si>
    <t>Changing weather over the immediate past</t>
  </si>
  <si>
    <t>15/04/2024 13:38:26</t>
  </si>
  <si>
    <t>More earthquakes, fires and floods.</t>
  </si>
  <si>
    <t>Can't really say</t>
  </si>
  <si>
    <t>15/04/2024 13:58:41</t>
  </si>
  <si>
    <t>It is cheaper than electric. I like instantaneous gas because I have hot water whenever I need it</t>
  </si>
  <si>
    <t>Better/more incentives</t>
  </si>
  <si>
    <t>15/04/2024 13:50:00</t>
  </si>
  <si>
    <t>Changing time of season, more uv index, ever changing weather</t>
  </si>
  <si>
    <t>Makes electricity bill too much</t>
  </si>
  <si>
    <t>15/04/2024 13:54:57</t>
  </si>
  <si>
    <t>Inconsistent and bias reporting on the effects of climate change, greens pushing their ideology</t>
  </si>
  <si>
    <t>the expense and wasting a good appliance</t>
  </si>
  <si>
    <t>15/04/2024 14:05:54</t>
  </si>
  <si>
    <t>Discount electricity tariffs, provide much higher solar rebate tariffs on each bill</t>
  </si>
  <si>
    <t>15/04/2024 14:34:10</t>
  </si>
  <si>
    <t>Too much change in in the weather</t>
  </si>
  <si>
    <t>15/04/2024 14:18:47</t>
  </si>
  <si>
    <t>15/04/2024 14:09:37</t>
  </si>
  <si>
    <t>Not at this stage</t>
  </si>
  <si>
    <t>15/04/2024 14:32:19</t>
  </si>
  <si>
    <t>15/04/2024 14:50:26</t>
  </si>
  <si>
    <t>I really like using gas</t>
  </si>
  <si>
    <t>Maybe more people, growing some veggies in their back yard, reusing an recycling products more</t>
  </si>
  <si>
    <t>15/04/2024 14:27:04</t>
  </si>
  <si>
    <t>Getting warmer</t>
  </si>
  <si>
    <t>Lower prices.</t>
  </si>
  <si>
    <t>15/04/2024 14:47:01</t>
  </si>
  <si>
    <t>15/04/2024 14:33:27</t>
  </si>
  <si>
    <t>15/04/2024 14:58:19</t>
  </si>
  <si>
    <t>15/04/2024 15:00:31</t>
  </si>
  <si>
    <t>THE TYPES OF WEATHER WE ARE EXPERIENCING HAVE CHANGED FOR WORST OVER THE LAST FEW YEARS(MORE FLOODS,BUSHFIRES AND CYCLONES)</t>
  </si>
  <si>
    <t>MORE AFFORDABLE RENTAL PROPERTIES FOR A START, SOME DONT HAVE A HOME TO SUSTAINABLY LIVE IN.</t>
  </si>
  <si>
    <t>15/04/2024 14:38:29</t>
  </si>
  <si>
    <t>15/04/2024 14:51:07</t>
  </si>
  <si>
    <t>CLIMATE CHANGE DOES NOY EXIST</t>
  </si>
  <si>
    <t>GAS IS BETTER THAN ELECTRIC</t>
  </si>
  <si>
    <t>15/04/2024 15:01:09</t>
  </si>
  <si>
    <t>It is t happening it has been like this off and on since time began. Solar farms sending heat back up into the atmosphere is doing the most damage</t>
  </si>
  <si>
    <t>It is instant and best heat to cook with</t>
  </si>
  <si>
    <t>15/04/2024 14:49:32</t>
  </si>
  <si>
    <t>15/04/2024 14:45:04</t>
  </si>
  <si>
    <t>Worried about the next generation.</t>
  </si>
  <si>
    <t>It is sufficient at this stage.</t>
  </si>
  <si>
    <t>15/04/2024 14:49:28</t>
  </si>
  <si>
    <t>I haven't. I've always been concerned</t>
  </si>
  <si>
    <t>Get real on climate action</t>
  </si>
  <si>
    <t>15/04/2024 14:53:34</t>
  </si>
  <si>
    <t>Changes in weather around the world</t>
  </si>
  <si>
    <t>supply names of businesses that repair not replace</t>
  </si>
  <si>
    <t>15/04/2024 14:55:56</t>
  </si>
  <si>
    <t>15/04/2024 15:22:04</t>
  </si>
  <si>
    <t>It will cost to much and can't rely on electricity grid in the future</t>
  </si>
  <si>
    <t>15/04/2024 15:26:20</t>
  </si>
  <si>
    <t>STOP WASTING TIME WITH BS. there is no saving.  I still pay for elec from grid,  it is a SCAM and it will cost me today $1500 per panel to store safely as they are NOT renewable but are toxic and dangerous....  THE NEXT ASBESTOS</t>
  </si>
  <si>
    <t>15/04/2024 15:54:54</t>
  </si>
  <si>
    <t>15/04/2024 15:53:52</t>
  </si>
  <si>
    <t>only use bottled gas</t>
  </si>
  <si>
    <t>15/04/2024 15:51:50</t>
  </si>
  <si>
    <t>Environment is integral part of life if environment is damaged we all gonna be doomed</t>
  </si>
  <si>
    <t>15/04/2024 15:39:20</t>
  </si>
  <si>
    <t>Its good and reliable</t>
  </si>
  <si>
    <t>Provide them with better cost efficient energy options</t>
  </si>
  <si>
    <t>15/04/2024 15:40:29</t>
  </si>
  <si>
    <t>Changing weather conditions</t>
  </si>
  <si>
    <t>15/04/2024 15:46:19</t>
  </si>
  <si>
    <t>The lack of action by the government</t>
  </si>
  <si>
    <t>More incentives for solar and electric</t>
  </si>
  <si>
    <t>15/04/2024 15:58:08</t>
  </si>
  <si>
    <t>Easiest to cook with</t>
  </si>
  <si>
    <t>15/04/2024 15:54:43</t>
  </si>
  <si>
    <t>climate change is a natural progression. man has very little to do with it</t>
  </si>
  <si>
    <t>gas is renewable. Electricity is too expensive and becoming unreliable</t>
  </si>
  <si>
    <t>stop digging stupid rail tunnels and focus on a reliable energy system</t>
  </si>
  <si>
    <t>15/04/2024 15:54:15</t>
  </si>
  <si>
    <t>Climate change is not the issue affecting everyday people</t>
  </si>
  <si>
    <t>Gas is cheaper</t>
  </si>
  <si>
    <t>15/04/2024 15:49:03</t>
  </si>
  <si>
    <t>Because I can see how much our weather patterns have changed.</t>
  </si>
  <si>
    <t>Because gas is cheaper to use than electricty</t>
  </si>
  <si>
    <t>15/04/2024 15:57:16</t>
  </si>
  <si>
    <t>15/04/2024 16:19:49</t>
  </si>
  <si>
    <t>15/04/2024 16:12:27</t>
  </si>
  <si>
    <t>More aware of recycling and reusing items</t>
  </si>
  <si>
    <t>We experience many power outages for extended periods of time and feel without gas connection we would have NO resources available for cooking,  showering or driving a car.</t>
  </si>
  <si>
    <t>15/04/2024 16:02:23</t>
  </si>
  <si>
    <t>It’s convenient</t>
  </si>
  <si>
    <t>15/04/2024 16:16:04</t>
  </si>
  <si>
    <t>15/04/2024 16:34:14</t>
  </si>
  <si>
    <t>Shut down VicForests. 
Start moving farm water in pipes instead of the open air channels we have all over Central, northern and west Victoria
More recycling in regional areas
Start following the science when planning and doing controlled burns around the state</t>
  </si>
  <si>
    <t>15/04/2024 16:29:29</t>
  </si>
  <si>
    <t>Gas is efficient and has been used for many generations.</t>
  </si>
  <si>
    <t>Mother Nature is responsible for all things climate. However we can support the protection of the environment and amimals</t>
  </si>
  <si>
    <t>15/04/2024 16:16:34</t>
  </si>
  <si>
    <t>15/04/2024 16:59:39</t>
  </si>
  <si>
    <t>15/04/2024 16:44:45</t>
  </si>
  <si>
    <t>15/04/2024 16:44:30</t>
  </si>
  <si>
    <t>I can'r I rent.</t>
  </si>
  <si>
    <t>15/04/2024 16:52:27</t>
  </si>
  <si>
    <t>Change of the way I see things</t>
  </si>
  <si>
    <t>15/04/2024 16:51:20</t>
  </si>
  <si>
    <t>Climate change seems to be happening regularly now.</t>
  </si>
  <si>
    <t>Changing my heating system will incur great cost.</t>
  </si>
  <si>
    <t>15/04/2024 16:54:41</t>
  </si>
  <si>
    <t>No mains gas</t>
  </si>
  <si>
    <t>15/04/2024 17:17:59</t>
  </si>
  <si>
    <t>I think people should do more for climate change</t>
  </si>
  <si>
    <t>15/04/2024 17:08:14</t>
  </si>
  <si>
    <t>Help people with government grants to help</t>
  </si>
  <si>
    <t>15/04/2024 17:08:10</t>
  </si>
  <si>
    <t>i would never have anything other than a gas cooktop as it is the best</t>
  </si>
  <si>
    <t>lower the price of electricity to make it more effordable</t>
  </si>
  <si>
    <t>15/04/2024 17:34:35</t>
  </si>
  <si>
    <t>Politicians refusing to take appropriate action</t>
  </si>
  <si>
    <t>I can't think of anything right now</t>
  </si>
  <si>
    <t>15/04/2024 17:38:03</t>
  </si>
  <si>
    <t>Cut down on "Big Government"</t>
  </si>
  <si>
    <t>15/04/2024 17:46:04</t>
  </si>
  <si>
    <t>Reading the catastrophic and reliable long term outlook.</t>
  </si>
  <si>
    <t>Support sustainable businesses and practices.</t>
  </si>
  <si>
    <t>15/04/2024 17:48:39</t>
  </si>
  <si>
    <t>It has gotten worse over time.</t>
  </si>
  <si>
    <t>Because if we have a power outage we can still cook and shower</t>
  </si>
  <si>
    <t>Drop prices in food and fuel so we can focus on bettering off other things and afford more sustainable things</t>
  </si>
  <si>
    <t>15/04/2024 18:11:33</t>
  </si>
  <si>
    <t>15/04/2024 18:14:04</t>
  </si>
  <si>
    <t>Friendlyajordie's media coverage of climate change.</t>
  </si>
  <si>
    <t>Fund more social projects,</t>
  </si>
  <si>
    <t>15/04/2024 18:34:29</t>
  </si>
  <si>
    <t>changes in experienced weather around the globe</t>
  </si>
  <si>
    <t>15/04/2024 18:27:21</t>
  </si>
  <si>
    <t>Have spent around $6k on new heater and hot water heater in just the last few years</t>
  </si>
  <si>
    <t>15/04/2024 22:46:08</t>
  </si>
  <si>
    <t>That’s how I feel</t>
  </si>
  <si>
    <t>15/04/2024 18:25:48</t>
  </si>
  <si>
    <t>Bc it is a very real threat.</t>
  </si>
  <si>
    <t>Bc gas is instant and clean(&amp; cheaper than electricity)</t>
  </si>
  <si>
    <t>15/04/2024 19:38:38</t>
  </si>
  <si>
    <t>15/04/2024 19:05:05</t>
  </si>
  <si>
    <t>Cheaper solar</t>
  </si>
  <si>
    <t>15/04/2024 19:19:17</t>
  </si>
  <si>
    <t>I believe there are other factors involved in the weather changes such as the lack of trees being kept living and other factors which are caused by everyone choosing to clear the land and use it for their own greed instead of living in harmony with nature</t>
  </si>
  <si>
    <t>I believe gas is a lot cleaner than they claim and is a lot cleaner and cheaper to use than electricity for heating,hot water and cooking</t>
  </si>
  <si>
    <t>I think stop promoting units and townhouses and apartments and building up of our state and let the animals have a chance to live on the land where they usually live freely in the wild.</t>
  </si>
  <si>
    <t>15/04/2024 19:13:27</t>
  </si>
  <si>
    <t>15/04/2024 19:20:29</t>
  </si>
  <si>
    <t>We are not connected to mains gas - it is bottled. When we built our house we were told we had to have gas as they stopped making the older style electric cooktops. To use induction I would have to buy new pots and pans - what a waste! I still use my grandmother's old pots and do not wish to replace with new ones. Surely that is important. They ain't broke, not need to replace.</t>
  </si>
  <si>
    <t>15/04/2024 19:43:48</t>
  </si>
  <si>
    <t>Denial, backsliding in public opinion</t>
  </si>
  <si>
    <t>15/04/2024 19:34:55</t>
  </si>
  <si>
    <t>I have no idea.</t>
  </si>
  <si>
    <t>15/04/2024 19:40:51</t>
  </si>
  <si>
    <t>15/04/2024 19:47:49</t>
  </si>
  <si>
    <t>Cut the cost of elec and gas</t>
  </si>
  <si>
    <t>15/04/2024 19:56:03</t>
  </si>
  <si>
    <t>Because not enough is being done to stop or reduce the effects.</t>
  </si>
  <si>
    <t>Too expensive for us as self funded retirees.</t>
  </si>
  <si>
    <t>Subsidies to convert houses to all electric.</t>
  </si>
  <si>
    <t>15/04/2024 20:03:12</t>
  </si>
  <si>
    <t>15/04/2024 19:57:33</t>
  </si>
  <si>
    <t>Unsure. The media has been quiet about it which changed my prescription.</t>
  </si>
  <si>
    <t>Has is cheaper and more convenient.</t>
  </si>
  <si>
    <t>Apy more attention to climate change and sustainability.</t>
  </si>
  <si>
    <t>15/04/2024 20:55:48</t>
  </si>
  <si>
    <t>I have always had the same belief that there's no such thing as climate change its a hoax.</t>
  </si>
  <si>
    <t>15/04/2024 20:26:44</t>
  </si>
  <si>
    <t>15/04/2024 20:48:15</t>
  </si>
  <si>
    <t>My house is only 2 years old</t>
  </si>
  <si>
    <t>15/04/2024 22:39:06</t>
  </si>
  <si>
    <t>i prefer gas</t>
  </si>
  <si>
    <t>teach us more</t>
  </si>
  <si>
    <t>15/04/2024 21:49:17</t>
  </si>
  <si>
    <t>That they can get more renewable energy in reginal areas</t>
  </si>
  <si>
    <t>16/04/2024 23:03:37</t>
  </si>
  <si>
    <t>15/04/2024 22:37:14</t>
  </si>
  <si>
    <t>It is a critical risk to human life in a relatively short history period and is avoidable.</t>
  </si>
  <si>
    <t>15/04/2024 22:22:12</t>
  </si>
  <si>
    <t>I don't see leaders doing anything. It is becoming difficult to believe that this is fixable.</t>
  </si>
  <si>
    <t>Because I don't own my home, I'm renting. If I did own it I would love to, but also I'm too poor</t>
  </si>
  <si>
    <t>Cost effective options to help us. Many of us would like to help, but we're already struggling financially and we just can't afford to make these sorts of changes.</t>
  </si>
  <si>
    <t>15/04/2024 22:37:11</t>
  </si>
  <si>
    <t>Its getting real now</t>
  </si>
  <si>
    <t>gas is great for cooking</t>
  </si>
  <si>
    <t>15/04/2024 23:06:31</t>
  </si>
  <si>
    <t>they know what to do and they should just do it</t>
  </si>
  <si>
    <t>15/04/2024 22:38:41</t>
  </si>
  <si>
    <t>16/04/2024 00:04:22</t>
  </si>
  <si>
    <t>I think we're beginning to see more intense unpredictable weather events</t>
  </si>
  <si>
    <t>Being in public housing means that the government decides what your house has or doesn't have. I personally would love to have solar panels and only electric and all the other energy efficient things</t>
  </si>
  <si>
    <t>16/04/2024 01:31:19</t>
  </si>
  <si>
    <t>More electric car batteries</t>
  </si>
  <si>
    <t>16/04/2024 02:06:50</t>
  </si>
  <si>
    <t>It is now impacting my normal life and is a great cause of concern</t>
  </si>
  <si>
    <t>Spread more awareness about how to contribute towards sustainability</t>
  </si>
  <si>
    <t>16/04/2024 04:12:06</t>
  </si>
  <si>
    <t>nothing else in this moment.</t>
  </si>
  <si>
    <t>16/04/2024 04:07:50</t>
  </si>
  <si>
    <t>Dont know really to be honest</t>
  </si>
  <si>
    <t>16/04/2024 04:51:31</t>
  </si>
  <si>
    <t>Better communication</t>
  </si>
  <si>
    <t>16/04/2024 06:07:02</t>
  </si>
  <si>
    <t>If the power is out for an extended period have another option for cooking</t>
  </si>
  <si>
    <t>16/04/2024 06:15:44</t>
  </si>
  <si>
    <t>expense is total reason</t>
  </si>
  <si>
    <t>16/04/2024 09:33:47</t>
  </si>
  <si>
    <t>I became more aware and knowledgeable on the climate issues</t>
  </si>
  <si>
    <t>More accessible knowledge and online courses on substanability with certificates</t>
  </si>
  <si>
    <t>16/04/2024 07:15:39</t>
  </si>
  <si>
    <t>It is impacting the livelihood of current and future generations.</t>
  </si>
  <si>
    <t>16/04/2024 07:41:50</t>
  </si>
  <si>
    <t>Not my house</t>
  </si>
  <si>
    <t>16/04/2024 08:43:48</t>
  </si>
  <si>
    <t>a lot of cooking is done in the house, and the gas stovetop is incredibly efficient and extremely fast. no other alternatives are cosnidered due to its efficiency. As well as gas heating, as being in victoria demands good heating.</t>
  </si>
  <si>
    <t>16/04/2024 09:03:01</t>
  </si>
  <si>
    <t>With the issues the people are having with the new renewable electricity supply I feel gas is a back up to live a quality life if power is cut for days or weeks on end.</t>
  </si>
  <si>
    <t>16/04/2024 09:20:14</t>
  </si>
  <si>
    <t>what was once called weather is now called climate change by woke bed wetting fruit cake greenies</t>
  </si>
  <si>
    <t>open gas fields to help living costs and Victorians' health and well being plus get rid its' woke bed wetting policies</t>
  </si>
  <si>
    <t>16/04/2024 09:38:06</t>
  </si>
  <si>
    <t>I have more worries worried about cost of living and the removal of bulk billing for healthcare everywhere</t>
  </si>
  <si>
    <t>16/04/2024 09:16:59</t>
  </si>
  <si>
    <t>Introduce a scheme to supply and install induction cooktops and ovens at an affordable rate.</t>
  </si>
  <si>
    <t>16/04/2024 09:21:07</t>
  </si>
  <si>
    <t>16/04/2024 09:27:54</t>
  </si>
  <si>
    <t>australia is making no effort to reach Net 0 carbon emissions, its talked about a lot but I haven't seen any changes</t>
  </si>
  <si>
    <t>More resources for Renters who cannot always make changes to the home they are living in because it is owned by the landlord. For instance I cannot go and install solar panels without asking the landlord first. Therefore i cannot reduce my carbon emissions while I rent. My bills are high because I use Gas</t>
  </si>
  <si>
    <t>16/04/2024 09:28:17</t>
  </si>
  <si>
    <t>Watching documentaries about it</t>
  </si>
  <si>
    <t>Expensive</t>
  </si>
  <si>
    <t>16/04/2024 09:35:27</t>
  </si>
  <si>
    <t>gas is efficient and reliable
economical source of energy
I cant change even if I wanted to as I live in a rental</t>
  </si>
  <si>
    <t>16/04/2024 09:42:10</t>
  </si>
  <si>
    <t>It has some merit</t>
  </si>
  <si>
    <t>16/04/2024 10:22:17</t>
  </si>
  <si>
    <t>Scheme to replace wood heaters</t>
  </si>
  <si>
    <t>16/04/2024 10:24:20</t>
  </si>
  <si>
    <t>Gas is an important part of the energy supply network, we cant always rely on renewables</t>
  </si>
  <si>
    <t>Educate and stop ruling the way we live our lives like no more gas in new homes</t>
  </si>
  <si>
    <t>16/04/2024 10:21:30</t>
  </si>
  <si>
    <t>I think society is making good progress</t>
  </si>
  <si>
    <t>They are doing enough i think</t>
  </si>
  <si>
    <t>16/04/2024 10:43:50</t>
  </si>
  <si>
    <t>Main reason is the increasing weather event and continuing lack of adequate action</t>
  </si>
  <si>
    <t>16/04/2024 15:47:16</t>
  </si>
  <si>
    <t>More education on sustainability. Lower gst so those products are affordable.</t>
  </si>
  <si>
    <t>16/04/2024 10:54:36</t>
  </si>
  <si>
    <t>Reduce living expenses</t>
  </si>
  <si>
    <t>16/04/2024 11:03:56</t>
  </si>
  <si>
    <t>Feeling like we are running out of time, and that as individuals we are more or less powerless</t>
  </si>
  <si>
    <t>16/04/2024 11:31:02</t>
  </si>
  <si>
    <t>People aren’t doing anything about it</t>
  </si>
  <si>
    <t>Lose electricity too often</t>
  </si>
  <si>
    <t>Take climate change more seriously</t>
  </si>
  <si>
    <t>16/04/2024 11:28:26</t>
  </si>
  <si>
    <t>The signs show it is getting worse and we are not doing enough to stop it</t>
  </si>
  <si>
    <t>Buy produce and sell there own green electricity at a fair price</t>
  </si>
  <si>
    <t>16/04/2024 11:24:00</t>
  </si>
  <si>
    <t>its get very cold very soon before winter</t>
  </si>
  <si>
    <t>17/04/2024 11:02:58</t>
  </si>
  <si>
    <t>I think the effects of climate change are already getting worse, and we are doing very little about it.</t>
  </si>
  <si>
    <t>Help lower income people and people who don't know the benefits reduce their reliance on gas and electricity eg draught proofing to reduce bills and increase comfort, money saved over time when switching to efficient appliances and off gas, money saved with solar power. And especially help people who are renting by getting permission to make changes to help energy efficiency and giving landlord information on how improvements can help their property values etc</t>
  </si>
  <si>
    <t>16/04/2024 11:52:26</t>
  </si>
  <si>
    <t>improve life quality such as plant more trees in the local area, help people understand more about environment protecting</t>
  </si>
  <si>
    <t>16/04/2024 12:15:58</t>
  </si>
  <si>
    <t>Gas is affordable,  cooks faster thus reduced cooking time.</t>
  </si>
  <si>
    <t>16/04/2024 12:07:32</t>
  </si>
  <si>
    <t>if i had 4 choices in a previous question it would of been there. The impact different climate cycles in Australia now are making life more extreme. Lost of lives and homes appear to more often then growing up. All of this impacts on the overal climate and the changes make it worse.</t>
  </si>
  <si>
    <t>relieability of service.</t>
  </si>
  <si>
    <t>educate us better on it and stop the politics</t>
  </si>
  <si>
    <t>16/04/2024 11:30:47</t>
  </si>
  <si>
    <t>Cost of living has been stressful</t>
  </si>
  <si>
    <t>16/04/2024 11:45:40</t>
  </si>
  <si>
    <t>16/04/2024 11:58:29</t>
  </si>
  <si>
    <t>Nothing seems to be being done to improve the situation, any measures being put in place are targeted towards individuals, not at the companies causing the problems</t>
  </si>
  <si>
    <t>I prefer cooking on a gas stove top. Would be willing to have a hybrid induction/ gas with fewer gas burners.</t>
  </si>
  <si>
    <t>Provide funded classes on growing own food, composting, and any other information which could help. 
Also, focus more on the companies who are doing the vast majority of the damage rather than the small amount individuals impact the issue</t>
  </si>
  <si>
    <t>16/04/2024 12:19:26</t>
  </si>
  <si>
    <t>rapid changes in temperature and lack of concern by all governments</t>
  </si>
  <si>
    <t>cost and my gas heater is extremely efficent and only 3 years old</t>
  </si>
  <si>
    <t>higher feed in tarriff , subsidies for going away from gas</t>
  </si>
  <si>
    <t>16/04/2024 12:14:12</t>
  </si>
  <si>
    <t>Victoria only just had a severe storm cell sweep through the state knocking out power for days in some places. Just crazy having your whole house electrical. Gas should be a back up</t>
  </si>
  <si>
    <t>16/04/2024 14:37:20</t>
  </si>
  <si>
    <t>Price to change</t>
  </si>
  <si>
    <t>16/04/2024 13:27:46</t>
  </si>
  <si>
    <t>Things are getting worse. When I say the wings I mean the rapid changes in weather, the odd seasons and rising ocean.</t>
  </si>
  <si>
    <t>16/04/2024 21:13:31</t>
  </si>
  <si>
    <t>i like using it</t>
  </si>
  <si>
    <t>16/04/2024 13:04:47</t>
  </si>
  <si>
    <t>Dont think it exists</t>
  </si>
  <si>
    <t>Love gas</t>
  </si>
  <si>
    <t>16/04/2024 13:20:16</t>
  </si>
  <si>
    <t>because we seem to be regressing in our efforts to mitigate emissions and governments are doing little to no action to address it and are coming off as weak in their ability to innovate and tackle to root of the issue.</t>
  </si>
  <si>
    <t>Manufacture ev's in Victoria, to ensure a local supply of stock to enable motorists to switch to a cleaner vehicle, and offer incentives to do it, public transport is important and we need the suburban rail loop and especially airport rail line however a vast number of people are always going to prefer private transportation buy manufacturing ev's locally it provides employment opportunities, a place to belong, job security and a sense of pride in Australian made, Holden departing took a massive hole out of many australians purpose and optimisim and has left us with supply shocks, shortages and over reliance on imports which in an unpredicatable geopolitical atmosphere makes us quite vulnerable. We could also sell them or donate to many pacific island nations which they can use for police cars, delivery, council etc to show them we can support their needs and acknowledge we have their best interest at heart when it comes to providing clean transportation and their national needs, if we can't offer them items of advanced manufacturing or an attitude we have their best security interests at heart it's difficult in my opinion for us to demonstrate their future lies with supporting us. 
Also expansion of the SEC to provide better competition with our private sector to ensure it stays honest with consumers.</t>
  </si>
  <si>
    <t>16/04/2024 13:08:01</t>
  </si>
  <si>
    <t>Increasing number of weather phenomenal, and the instability of the climate in recent trends.</t>
  </si>
  <si>
    <t>16/04/2024 13:43:13</t>
  </si>
  <si>
    <t>Clumate change is a cash grab! We are simply going through the earths natural cycle. Waisting money on taxes is not going to dim the sun or stop rain.</t>
  </si>
  <si>
    <t>Gas is efficient, its cheap and gets more even temperatures when using the cook top. My instantanious hot water system is high energy efficient rated and does not have a pilot</t>
  </si>
  <si>
    <t>16/04/2024 13:18:17</t>
  </si>
  <si>
    <t>educate people on how to do this</t>
  </si>
  <si>
    <t>16/04/2024 14:08:23</t>
  </si>
  <si>
    <t>Cost effective in my area. Power supply is unpredictable. Being able to cook and wash my family is important</t>
  </si>
  <si>
    <t>16/04/2024 14:31:42</t>
  </si>
  <si>
    <t>Currently it saves money for more necessary things.</t>
  </si>
  <si>
    <t>Put tax payers money into something valuable for victoria, like sustainability campaigns, rather than aspects of Victoria that are of less importance to the environment or the community in general.</t>
  </si>
  <si>
    <t>16/04/2024 14:22:43</t>
  </si>
  <si>
    <t>The gas cooking appliances are far more superior to cook with as compared to electric.</t>
  </si>
  <si>
    <t>16/04/2024 14:47:41</t>
  </si>
  <si>
    <t>I like having both gas and electric options in my house incase of outages. I am mindful of the gas and electricity i use and i try to be a efficient as possible. I dont want to only have electric appliances and water and i feel the government and power complanies will have too much power over my household. I dont beleive solar power is as great as everyone makes out. It has a time line and can still casue damage to the envirnoment</t>
  </si>
  <si>
    <t>16/04/2024 14:22:38</t>
  </si>
  <si>
    <t>Impact on environment</t>
  </si>
  <si>
    <t>16/04/2024 14:26:42</t>
  </si>
  <si>
    <t>16/04/2024 14:32:03</t>
  </si>
  <si>
    <t>16/04/2024 15:08:49</t>
  </si>
  <si>
    <t>I used to be hype vigilant but it didn't seem to amount to anything. I still do my part but I'm not so fixed by it</t>
  </si>
  <si>
    <t>16/04/2024 15:05:41</t>
  </si>
  <si>
    <t>I have become more aware of what climate change is and how it is effecting our world</t>
  </si>
  <si>
    <t>16/04/2024 15:35:47</t>
  </si>
  <si>
    <t>Too hard to change and it’s a new gas heater</t>
  </si>
  <si>
    <t>16/04/2024 14:47:47</t>
  </si>
  <si>
    <t>New societal issues facing my own personal life are becoming more predominant</t>
  </si>
  <si>
    <t>16/04/2024 15:37:57</t>
  </si>
  <si>
    <t>Advertise about small ways that people can help live more sustainably that's easy, quick and affordable.</t>
  </si>
  <si>
    <t>16/04/2024 16:53:12</t>
  </si>
  <si>
    <t>Just more aware of it now as opposed to 12 months ago</t>
  </si>
  <si>
    <t>Just need to know more info on if it’s more energy efficient</t>
  </si>
  <si>
    <t>16/04/2024 14:50:37</t>
  </si>
  <si>
    <t>More noticeable climate change impacts occuring</t>
  </si>
  <si>
    <t>16/04/2024 14:54:31</t>
  </si>
  <si>
    <t>it keeps getting worse</t>
  </si>
  <si>
    <t>make it free or more affordable to get involved</t>
  </si>
  <si>
    <t>16/04/2024 15:01:00</t>
  </si>
  <si>
    <t>Statistics on the rate of global warming</t>
  </si>
  <si>
    <t>I’m not a big user</t>
  </si>
  <si>
    <t>Perhaps provide more relevant subsidies</t>
  </si>
  <si>
    <t>16/04/2024 15:15:41</t>
  </si>
  <si>
    <t>i have already investigated doing this and it would cost me more than I would save. i have a battery and solar, well insulated house, verandahs heave drapes, tinted windows, no aircon</t>
  </si>
  <si>
    <t>help pay for communities to have batteries</t>
  </si>
  <si>
    <t>16/04/2024 15:15:53</t>
  </si>
  <si>
    <t>Push recycled plastics</t>
  </si>
  <si>
    <t>16/04/2024 15:29:40</t>
  </si>
  <si>
    <t>16/04/2024 15:49:20</t>
  </si>
  <si>
    <t>i feel worry</t>
  </si>
  <si>
    <t>16/04/2024 15:45:05</t>
  </si>
  <si>
    <t>16/04/2024 15:56:12</t>
  </si>
  <si>
    <t>Move to electric cars very concerning.</t>
  </si>
  <si>
    <t>Gas is better for cooking</t>
  </si>
  <si>
    <t>Stop the push to electic cars</t>
  </si>
  <si>
    <t>16/04/2024 20:08:28</t>
  </si>
  <si>
    <t>As it is concerning and a threat to the environment</t>
  </si>
  <si>
    <t>By increasing costs of non environmentally friendly products</t>
  </si>
  <si>
    <t>16/04/2024 16:29:52</t>
  </si>
  <si>
    <t>I’ve always been extremely concerned about climate change. But now that I’m a mum, my son will have to grow up in this ever changing world</t>
  </si>
  <si>
    <t>16/04/2024 16:16:39</t>
  </si>
  <si>
    <t>Lower the cost</t>
  </si>
  <si>
    <t>16/04/2024 16:32:48</t>
  </si>
  <si>
    <t>I prefer gas cooking as i worry about electric stove tops staying hot</t>
  </si>
  <si>
    <t>16/04/2024 16:58:51</t>
  </si>
  <si>
    <t>Too exy</t>
  </si>
  <si>
    <t>16/04/2024 16:57:36</t>
  </si>
  <si>
    <t>16/04/2024 16:54:38</t>
  </si>
  <si>
    <t>Moving to the country</t>
  </si>
  <si>
    <t>I am use to gas, I find it easier to regulate temperature</t>
  </si>
  <si>
    <t>16/04/2024 16:55:11</t>
  </si>
  <si>
    <t>Global warming rate is increasing</t>
  </si>
  <si>
    <t>Support solar for rental properties</t>
  </si>
  <si>
    <t>16/04/2024 16:55:02</t>
  </si>
  <si>
    <t>all lies</t>
  </si>
  <si>
    <t>16/04/2024 17:07:01</t>
  </si>
  <si>
    <t>dont want to and its not my decison anyway</t>
  </si>
  <si>
    <t>16/04/2024 17:04:41</t>
  </si>
  <si>
    <t>More important things to worry about.</t>
  </si>
  <si>
    <t>Gas is more reliable. 
Imagine losing your fridge and just stove and oven or because the power went out.</t>
  </si>
  <si>
    <t>16/04/2024 17:28:16</t>
  </si>
  <si>
    <t>Provide more information on how to help</t>
  </si>
  <si>
    <t>16/04/2024 17:49:08</t>
  </si>
  <si>
    <t>Evidence of increased environmental catastrophes around the world</t>
  </si>
  <si>
    <t>16/04/2024 17:43:24</t>
  </si>
  <si>
    <t>i’m not really sure, i feel like everything that has been implemented has been very much disliked</t>
  </si>
  <si>
    <t>16/04/2024 18:04:56</t>
  </si>
  <si>
    <t>Increased global warming</t>
  </si>
  <si>
    <t>16/04/2024 18:01:08</t>
  </si>
  <si>
    <t>I prefer gas</t>
  </si>
  <si>
    <t>16/04/2024 18:14:59</t>
  </si>
  <si>
    <t>I feel as though we are not properly informed by our government on this issue</t>
  </si>
  <si>
    <t>Because i prefer gas cooktops</t>
  </si>
  <si>
    <t>16/04/2024 18:39:58</t>
  </si>
  <si>
    <t>Need it for heating and showers</t>
  </si>
  <si>
    <t>Cheap bills etc</t>
  </si>
  <si>
    <t>16/04/2024 19:09:29</t>
  </si>
  <si>
    <t>Plant more trees, continue to supplement solar panels and batteries. Be more aware of how to properly burn off and not destroy plant growth unnecessarily.</t>
  </si>
  <si>
    <t>16/04/2024 19:12:22</t>
  </si>
  <si>
    <t>gas cooktop is way better then electric and safer</t>
  </si>
  <si>
    <t>more subsidies for sustainability</t>
  </si>
  <si>
    <t>16/04/2024 19:20:35</t>
  </si>
  <si>
    <t>I believe as an Australian we have a small impact on climate change</t>
  </si>
  <si>
    <t>I believe gas to be a more viable option in particular if the power goes out</t>
  </si>
  <si>
    <t>Provide better subsidies to people struggling to go solar or be more renewable</t>
  </si>
  <si>
    <t>16/04/2024 19:40:20</t>
  </si>
  <si>
    <t>To far out of town</t>
  </si>
  <si>
    <t>16/04/2024 19:28:43</t>
  </si>
  <si>
    <t>The coverage of it recently really shows the effects its having</t>
  </si>
  <si>
    <t>16/04/2024 20:51:30</t>
  </si>
  <si>
    <t>more expensive. gas is instant heat. electric is not</t>
  </si>
  <si>
    <t>16/04/2024 20:27:41</t>
  </si>
  <si>
    <t>Coral bleaching throughout the world, El Niño and Nina, carbon waste, industry greed contributing to climate change</t>
  </si>
  <si>
    <t>16/04/2024 20:15:08</t>
  </si>
  <si>
    <t>16/04/2024 20:28:24</t>
  </si>
  <si>
    <t>There are blackout happening quite often and I can't cook.</t>
  </si>
  <si>
    <t>16/04/2024 20:17:42</t>
  </si>
  <si>
    <t>Because aslong as everyone is doing something it should be getting better</t>
  </si>
  <si>
    <t>Put solar power on government homes</t>
  </si>
  <si>
    <t>16/04/2024 20:37:52</t>
  </si>
  <si>
    <t>It is complete and utter bullshit. The climate of the earth has changed so often over the years, and humans DO NOT CAUSE IT! I remember the same lunatics telling me in the 70s that I was gonna freeze to death in the future because the climate was getting colder and colder!!</t>
  </si>
  <si>
    <t>Not my house!</t>
  </si>
  <si>
    <t>16/04/2024 20:32:52</t>
  </si>
  <si>
    <t>Dont really believe in it. Just a way for governments to charge extra taxes</t>
  </si>
  <si>
    <t>Gas is better for cooking. Stil have gas in a blackout</t>
  </si>
  <si>
    <t>16/04/2024 20:35:11</t>
  </si>
  <si>
    <t>Provide more resources to inform</t>
  </si>
  <si>
    <t>16/04/2024 20:45:05</t>
  </si>
  <si>
    <t>used to using gas for past 30 years and won't change anytime soon</t>
  </si>
  <si>
    <t>16/04/2024 20:56:39</t>
  </si>
  <si>
    <t>It is a myth</t>
  </si>
  <si>
    <t>Don’t make rash decisions for minority groups</t>
  </si>
  <si>
    <t>16/04/2024 20:55:43</t>
  </si>
  <si>
    <t>I think it’s all hogwash</t>
  </si>
  <si>
    <t>We have plenty of gas, dont believe the govt bs</t>
  </si>
  <si>
    <t>16/04/2024 21:10:57</t>
  </si>
  <si>
    <t>16/04/2024 21:29:48</t>
  </si>
  <si>
    <t>16/04/2024 21:11:49</t>
  </si>
  <si>
    <t>So many issues experienced due to climate change</t>
  </si>
  <si>
    <t>Provide more help with subsidies for solar batteries</t>
  </si>
  <si>
    <t>16/04/2024 21:15:13</t>
  </si>
  <si>
    <t>I’ve become more educated</t>
  </si>
  <si>
    <t>I find it just works better- heats a lot quicker</t>
  </si>
  <si>
    <t>16/04/2024 21:15:08</t>
  </si>
  <si>
    <t>It can change, the weather</t>
  </si>
  <si>
    <t>it can be expensive</t>
  </si>
  <si>
    <t>nothing else form them, thank you.</t>
  </si>
  <si>
    <t>16/04/2024 21:38:04</t>
  </si>
  <si>
    <t>The inevitable! The weather changes.</t>
  </si>
  <si>
    <t>It’s not my property as you asked it was a public Housing. I cannot install any of those things and I cannot install solar power because I cannot afford it.</t>
  </si>
  <si>
    <t>16/04/2024 21:17:13</t>
  </si>
  <si>
    <t>too much hype not enugh facts</t>
  </si>
  <si>
    <t>do not have money to piss against the wall to change prfectly working items</t>
  </si>
  <si>
    <t>16/04/2024 21:37:34</t>
  </si>
  <si>
    <t>Gas is more efficient, and does a better job of heating than electric, and less people use it so it won't run out, if everyone used electric, then there would be more times when the power won't work.  More blackouts.</t>
  </si>
  <si>
    <t>Fix the bad roads all over the place, there are many potholes in a lot of the roads in my neighborhood, and one road had a ruined line across the road, and it was quite deep, it was finally fixed after several weeks of driving over it.  However, it has only been filled with dirt, it really needs to be paved.</t>
  </si>
  <si>
    <t>16/04/2024 22:34:54</t>
  </si>
  <si>
    <t>Because I believe as a society that we are on the cusp of gathering momentum on tackling climate change.</t>
  </si>
  <si>
    <t>I prefer cooking on a gas stove top. However if I found through research that electric stovetops have now progressed to replicate the heating characteristics of gas I would definitely be happy to change.</t>
  </si>
  <si>
    <t>From participating in this survey it sounds as if the State government is doing quite a lot to move forward with sustainability.</t>
  </si>
  <si>
    <t>16/04/2024 21:35:43</t>
  </si>
  <si>
    <t>Can not afford to replace things</t>
  </si>
  <si>
    <t>Making all our bills cheaper</t>
  </si>
  <si>
    <t>16/04/2024 21:31:59</t>
  </si>
  <si>
    <t>it may be cheaper this way</t>
  </si>
  <si>
    <t>16/04/2024 21:25:49</t>
  </si>
  <si>
    <t>cheaper bills</t>
  </si>
  <si>
    <t>16/04/2024 22:23:53</t>
  </si>
  <si>
    <t>The continuing and growing extreme weather pattern</t>
  </si>
  <si>
    <t>Current system is relatively new Realise that I will have to change in the future but would like to get a little more out of the system</t>
  </si>
  <si>
    <t>Improve funding for residential solar projects</t>
  </si>
  <si>
    <t>16/04/2024 21:34:12</t>
  </si>
  <si>
    <t>16/04/2024 21:45:55</t>
  </si>
  <si>
    <t>as i have grown older, i am seeing the difference with our weather patterns and more rapid natural disasters</t>
  </si>
  <si>
    <t>more education and promotional teaching about what this survey asked</t>
  </si>
  <si>
    <t>16/04/2024 21:49:58</t>
  </si>
  <si>
    <t>More floods, extreme weather happening</t>
  </si>
  <si>
    <t>Rebates to switch from gas to electricity. Rebates for purchasing battery storage.</t>
  </si>
  <si>
    <t>16/04/2024 21:55:39</t>
  </si>
  <si>
    <t>other things are more important for what is happening today</t>
  </si>
  <si>
    <t>gas is the best way to cook. It is instant when you need to turn it up, or down quickly..</t>
  </si>
  <si>
    <t>16/04/2024 22:05:42</t>
  </si>
  <si>
    <t>Because electricity is not any cheaper at the moment.</t>
  </si>
  <si>
    <t>Provide more education on sustainable living. Also provide more incentives to switch to more sustainable life style.</t>
  </si>
  <si>
    <t>16/04/2024 21:51:16</t>
  </si>
  <si>
    <t>16/04/2024 21:49:57</t>
  </si>
  <si>
    <t>Climate change is impacting on standard of living by making insurance and energy more expensive. We have a major loss of power recently because of a storm. The models predict that will happen more often as the world heats up</t>
  </si>
  <si>
    <t>16/04/2024 21:56:02</t>
  </si>
  <si>
    <t>I think climate change greatly effects the world and each individual</t>
  </si>
  <si>
    <t>Support energy policies to reduce montly bills.</t>
  </si>
  <si>
    <t>16/04/2024 21:54:11</t>
  </si>
  <si>
    <t>Gas is beautiful for cooking and it is most effective at heating. I don't want to go to the expense of converting everything to electricity in my home unless the government who is proceeding too quickly to renewables subsidise it.</t>
  </si>
  <si>
    <t>Subsidise all homes to get solar panels, ie. the full cost</t>
  </si>
  <si>
    <t>16/04/2024 21:48:01</t>
  </si>
  <si>
    <t>Provide free stuff</t>
  </si>
  <si>
    <t>16/04/2024 21:57:22</t>
  </si>
  <si>
    <t>16/04/2024 22:11:25</t>
  </si>
  <si>
    <t>More transparency on where waste that is placed in the recycle bin actually ends up.</t>
  </si>
  <si>
    <t>16/04/2024 22:06:08</t>
  </si>
  <si>
    <t>16/04/2024 22:37:55</t>
  </si>
  <si>
    <t>16/04/2024 22:25:29</t>
  </si>
  <si>
    <t>The about of flooding around the world. The lack of rain in a variety of countries including Australia.</t>
  </si>
  <si>
    <t>16/04/2024 22:23:01</t>
  </si>
  <si>
    <t>Energy savings</t>
  </si>
  <si>
    <t>16/04/2024 22:32:13</t>
  </si>
  <si>
    <t>i think free improvements/grants for the home so that there’s more of an incentive to do it and protect the environment together</t>
  </si>
  <si>
    <t>16/04/2024 22:40:41</t>
  </si>
  <si>
    <t>Watching more media</t>
  </si>
  <si>
    <t>Waste of money. I worked to hard to waste it on propaganda.</t>
  </si>
  <si>
    <t>16/04/2024 22:31:21</t>
  </si>
  <si>
    <t>more &amp; more climate related disasters around Australia &amp; the world</t>
  </si>
  <si>
    <t>16/04/2024 23:03:30</t>
  </si>
  <si>
    <t>Dramatic weather events worldwide</t>
  </si>
  <si>
    <t>Helping households with reducing energy bills and greenhouse emissions</t>
  </si>
  <si>
    <t>16/04/2024 22:59:36</t>
  </si>
  <si>
    <t>Gas is best</t>
  </si>
  <si>
    <t>16/04/2024 23:08:39</t>
  </si>
  <si>
    <t>Climate change is a serious issue</t>
  </si>
  <si>
    <t>Gas is more accepted in my liking</t>
  </si>
  <si>
    <t>well conducted survey</t>
  </si>
  <si>
    <t>16/04/2024 23:09:11</t>
  </si>
  <si>
    <t>Power outages without electricity storage</t>
  </si>
  <si>
    <t>More awareness and education</t>
  </si>
  <si>
    <t>16/04/2024 23:20:40</t>
  </si>
  <si>
    <t>I rent</t>
  </si>
  <si>
    <t>16/04/2024 23:11:23</t>
  </si>
  <si>
    <t>things getting worse</t>
  </si>
  <si>
    <t>offer more incentives</t>
  </si>
  <si>
    <t>16/04/2024 23:10:51</t>
  </si>
  <si>
    <t>It’s because climate change impact most of us</t>
  </si>
  <si>
    <t>17/04/2024 00:04:02</t>
  </si>
  <si>
    <t>17/04/2024 00:28:31</t>
  </si>
  <si>
    <t>Gas is cheaper and better to cook with.</t>
  </si>
  <si>
    <t>Stop pushing people to using electricity only , there is not enough to power houses now,</t>
  </si>
  <si>
    <t>17/04/2024 00:25:35</t>
  </si>
  <si>
    <t>weather is changing</t>
  </si>
  <si>
    <t>cost to much</t>
  </si>
  <si>
    <t>17/04/2024 03:28:47</t>
  </si>
  <si>
    <t>Increased floods, bushfires &amp; international catastrophes (tsunamis, wars etcetc)</t>
  </si>
  <si>
    <t>Fix roads in dire need of repair &amp; help everyone in country towns especially</t>
  </si>
  <si>
    <t>17/04/2024 03:35:00</t>
  </si>
  <si>
    <t>17/04/2024 04:34:59</t>
  </si>
  <si>
    <t>Prefer gas usage.</t>
  </si>
  <si>
    <t>17/04/2024 05:43:37</t>
  </si>
  <si>
    <t>Extreme weather affecting houses people, farming and food</t>
  </si>
  <si>
    <t>17/04/2024 07:43:41</t>
  </si>
  <si>
    <t>Make rental owners get solar</t>
  </si>
  <si>
    <t>17/04/2024 07:48:50</t>
  </si>
  <si>
    <t>The Victorian government will not do anything because it is not their main concern, If they were to do something it should be to introduce more sustainable practices</t>
  </si>
  <si>
    <t>17/04/2024 07:47:17</t>
  </si>
  <si>
    <t>17/04/2024 08:59:41</t>
  </si>
  <si>
    <t>its getting worse faster.</t>
  </si>
  <si>
    <t>More green spaces and less high density development.</t>
  </si>
  <si>
    <t>17/04/2024 12:22:51</t>
  </si>
  <si>
    <t>Just all the environmental events happening</t>
  </si>
  <si>
    <t>There is no reliable energy supply at the moment</t>
  </si>
  <si>
    <t>More rebates and interest free loans to have clean energy</t>
  </si>
  <si>
    <t>17/04/2024 09:05:10</t>
  </si>
  <si>
    <t>17/04/2024 09:21:48</t>
  </si>
  <si>
    <t>We are moving to slowly
When 1 Country stands up the rest will follow</t>
  </si>
  <si>
    <t>Stand up and keep talking about it</t>
  </si>
  <si>
    <t>17/04/2024 09:36:58</t>
  </si>
  <si>
    <t>Give good honest information and make available rebates to assist with change over. 
Make sure this does not become another opportunity for crooks and scammers to rip people off, when they are buying or having new products installed. And constantly being annoyed by their phone calls.</t>
  </si>
  <si>
    <t>17/04/2024 09:31:08</t>
  </si>
  <si>
    <t>gas is efficient and reliable, go away climate change numpties</t>
  </si>
  <si>
    <t>nothing, stop the insane focus on climate change - help people struggling with paying the bills instead</t>
  </si>
  <si>
    <t>17/04/2024 09:21:28</t>
  </si>
  <si>
    <t>17/04/2024 10:27:24</t>
  </si>
  <si>
    <t>The climate is changing everyday specially in melbourne</t>
  </si>
  <si>
    <t>Plant many trees and charging people who are doing artificial front yard</t>
  </si>
  <si>
    <t>17/04/2024 09:31:36</t>
  </si>
  <si>
    <t>17/04/2024 09:43:27</t>
  </si>
  <si>
    <t>17/04/2024 09:55:25</t>
  </si>
  <si>
    <t>The planet is dying and we are heading towards a mass extinction event</t>
  </si>
  <si>
    <t>Gas is cheaper and we can't afford the bare essentials at the moment</t>
  </si>
  <si>
    <t>17/04/2024 09:54:09</t>
  </si>
  <si>
    <t>gas is less efficient energy source</t>
  </si>
  <si>
    <t>17/04/2024 09:49:52</t>
  </si>
  <si>
    <t>dramatic weather changes</t>
  </si>
  <si>
    <t>stop putting so much money into designer clothing brands and focus more on donating, repairing and reselling used clothing and other items</t>
  </si>
  <si>
    <t>17/04/2024 10:01:56</t>
  </si>
  <si>
    <t>I am renting and not allowed to change anything</t>
  </si>
  <si>
    <t>Ensure people recycle properly by refusing to take their contaminated bins and/or fine them to make sure they do the right thing</t>
  </si>
  <si>
    <t>17/04/2024 10:27:31</t>
  </si>
  <si>
    <t>The damaging effect of climate change is becoming more noticable in day to day life</t>
  </si>
  <si>
    <t>Increase the availability of public transport</t>
  </si>
  <si>
    <t>17/04/2024 10:35:25</t>
  </si>
  <si>
    <t>I dont really care. I think the climate change will take care of its self.</t>
  </si>
  <si>
    <t>17/04/2024 11:10:24</t>
  </si>
  <si>
    <t>Alot of misleading information has made me focus rather on immediate issues affecting myself and my family after separation - cost of living, bloat of government big build and debt by government getting worse which affects all aspects</t>
  </si>
  <si>
    <t>Stop allowing the decisions to be driven by big business incentives and do what is right for everyone and which is possible. not everyone can go electric in terms of vehilces but there must be more we can do about sharing cars better so it's not just 1 person per car on the road.</t>
  </si>
  <si>
    <t>17/04/2024 10:25:45</t>
  </si>
  <si>
    <t>I'm renting the apartment, so I can't make any changes</t>
  </si>
  <si>
    <t>Provide proper guidance on living more sustainably
provide subsidiary to promote it</t>
  </si>
  <si>
    <t>17/04/2024 10:41:09</t>
  </si>
  <si>
    <t>Not certain</t>
  </si>
  <si>
    <t>17/04/2024 10:36:51</t>
  </si>
  <si>
    <t>17/04/2024 10:38:50</t>
  </si>
  <si>
    <t>make it more affordable to swtich to sustainable ways of living</t>
  </si>
  <si>
    <t>17/04/2024 16:14:25</t>
  </si>
  <si>
    <t>17/04/2024 10:52:25</t>
  </si>
  <si>
    <t>17/04/2024 11:03:45</t>
  </si>
  <si>
    <t>I would move away from gas</t>
  </si>
  <si>
    <t>17/04/2024 11:04:21</t>
  </si>
  <si>
    <t>We are spiralling out of control now and change is not keeping pace</t>
  </si>
  <si>
    <t>Cooking is a joy for us on Gas. We had induction in the old house and hated it. Poor product compared with gas and we had a really good brand</t>
  </si>
  <si>
    <t>17/04/2024 11:22:36</t>
  </si>
  <si>
    <t>I have had no change in attitude towards climate change, I believe that it is important but I think that there are more important things to worry about.</t>
  </si>
  <si>
    <t>I prefer gas over the alternative</t>
  </si>
  <si>
    <t>17/04/2024 11:25:53</t>
  </si>
  <si>
    <t>Provide rebates for other energy efficiency upgrades such as double glazing</t>
  </si>
  <si>
    <t>17/04/2024 11:37:10</t>
  </si>
  <si>
    <t>Weather odds, bad for environment, many animals or sea animals in danger, pollution, air and general health for everyone.</t>
  </si>
  <si>
    <t>Not sure exactly because we are used to using the things already installed in home.</t>
  </si>
  <si>
    <t>17/04/2024 11:20:40</t>
  </si>
  <si>
    <t>17/04/2024 12:33:59</t>
  </si>
  <si>
    <t>The signs of Climate Change can't be overlooked.</t>
  </si>
  <si>
    <t>Install Solar panels on public housing</t>
  </si>
  <si>
    <t>17/04/2024 11:21:17</t>
  </si>
  <si>
    <t>17/04/2024 11:31:33</t>
  </si>
  <si>
    <t>The State Government doesnt have any money to help anyone</t>
  </si>
  <si>
    <t>17/04/2024 11:49:14</t>
  </si>
  <si>
    <t>Improve plastic recycle depots</t>
  </si>
  <si>
    <t>17/04/2024 11:51:17</t>
  </si>
  <si>
    <t>don't like coking with electric , it keeps the heat in and doesn't cool off straight away. don't get the  heating right</t>
  </si>
  <si>
    <t>17/04/2024 12:02:04</t>
  </si>
  <si>
    <t>we will not have enough power to sustain victoria if every one switches to power</t>
  </si>
  <si>
    <t>yes start searching for gas</t>
  </si>
  <si>
    <t>17/04/2024 12:04:02</t>
  </si>
  <si>
    <t>17/04/2024 12:07:44</t>
  </si>
  <si>
    <t>It's false. Caused by geoengineering and weather modification</t>
  </si>
  <si>
    <t>Gas is better if power goes out</t>
  </si>
  <si>
    <t>17/04/2024 12:12:50</t>
  </si>
  <si>
    <t>Inaction by many governments</t>
  </si>
  <si>
    <t>17/04/2024 13:05:41</t>
  </si>
  <si>
    <t>provide easy access to grown energy.</t>
  </si>
  <si>
    <t>17/04/2024 13:15:48</t>
  </si>
  <si>
    <t>there has been little change I have always been aware and concerned for climate change but the main thing would be the change in weather systems and more natural disasters... plus the changes in the way plants are growing out of season</t>
  </si>
  <si>
    <t>I like using gas for certain things... I am looking forward to renewable gas but I do find that gas is far cheaper for me in the long run for heating and for cooking... my bills tell me that every time...... and I did try it with the split system and my bills soared so I would rather heat with gas rather than electricity which I find very inefficient in heating</t>
  </si>
  <si>
    <t>I would like to see that we have choices..... I would like to see the options of renewable gas as an option...... I have done lots of research and the bills dont lie .... when I use gas and when I use electricity gas comes out better... if it is the worse one for climate change what can we do about it...... in its delivery and its use...... I feel electricity also uses fossil fuels in some cases too and feel we are not being told the whole story..... I would like a choice and dont feel we have that...... about 130 when I use a gas heater and about 430 when I use a split system which doesnt hold the heat in the room... now to me that doesnt make sense</t>
  </si>
  <si>
    <t>17/04/2024 13:36:50</t>
  </si>
  <si>
    <t>My attitude hasn't changed</t>
  </si>
  <si>
    <t>I like my house as it is</t>
  </si>
  <si>
    <t>Fuck the Victorian government</t>
  </si>
  <si>
    <t>17/04/2024 13:33:42</t>
  </si>
  <si>
    <t>Seeing the changes in weather over the last few years.
I have more awareness of climate change now than a few years ago.</t>
  </si>
  <si>
    <t>17/04/2024 13:38:18</t>
  </si>
  <si>
    <t>More flood, fire, and earthquakes</t>
  </si>
  <si>
    <t>17/04/2024 13:59:25</t>
  </si>
  <si>
    <t>Gas is convenient, don't fix if it isn't broken</t>
  </si>
  <si>
    <t>17/04/2024 14:10:44</t>
  </si>
  <si>
    <t>17/04/2024 14:20:09</t>
  </si>
  <si>
    <t>17/04/2024 15:33:45</t>
  </si>
  <si>
    <t>Because I don’t want to</t>
  </si>
  <si>
    <t>17/04/2024 15:50:02</t>
  </si>
  <si>
    <t>Only use gas for cook top and it is LPG. Very efficient both in use and cost.</t>
  </si>
  <si>
    <t>17/04/2024 15:59:21</t>
  </si>
  <si>
    <t>17/04/2024 15:46:36</t>
  </si>
  <si>
    <t>Have more trains built</t>
  </si>
  <si>
    <t>17/04/2024 16:02:17</t>
  </si>
  <si>
    <t>With every record breaking weather event around the globe, seemingly every week, 
worry grows via factual evidence.</t>
  </si>
  <si>
    <t>More renewable energy projects and incentives for landlords to invest in rooftop solar panels.</t>
  </si>
  <si>
    <t>17/04/2024 16:01:37</t>
  </si>
  <si>
    <t>The climate has been changing ever since I were born so there has always been climate change up &amp; doen</t>
  </si>
  <si>
    <t>I use bottled gas &amp; it is cheap</t>
  </si>
  <si>
    <t>17/04/2024 16:41:48</t>
  </si>
  <si>
    <t>i like the energy gas is steong and reliant</t>
  </si>
  <si>
    <t>17/04/2024 16:38:55</t>
  </si>
  <si>
    <t>Not sure of cost</t>
  </si>
  <si>
    <t>17/04/2024 17:17:49</t>
  </si>
  <si>
    <t>17/04/2024 17:22:55</t>
  </si>
  <si>
    <t>17/04/2024 17:34:47</t>
  </si>
  <si>
    <t>More changing weather patterns</t>
  </si>
  <si>
    <t>17/04/2024 17:18:37</t>
  </si>
  <si>
    <t>17/04/2024 17:23:03</t>
  </si>
  <si>
    <t>17/04/2024 17:39:44</t>
  </si>
  <si>
    <t>Because the change in weather and events of emergency are on the rise and it’s a concern how bad it is affecting the Great Barrier Reef</t>
  </si>
  <si>
    <t>Give more money back incentives</t>
  </si>
  <si>
    <t>17/04/2024 17:30:54</t>
  </si>
  <si>
    <t>Lower taxes, build eco-friendly homes for renters</t>
  </si>
  <si>
    <t>17/04/2024 17:27:51</t>
  </si>
  <si>
    <t>17/04/2024 17:40:58</t>
  </si>
  <si>
    <t>Worsening of weather</t>
  </si>
  <si>
    <t>More incentives to encourage take on more sustainability initiatives</t>
  </si>
  <si>
    <t>17/04/2024 17:47:25</t>
  </si>
  <si>
    <t>I have people ringing about heat pumps being installed if you have gas hot water but you have to pay a cost, it’s only free if you have electric hot water. No one has called about replacing my gas heater with an energy efficient reverse cycle heater/ cooler. More should be done to help people change over gas appliances.</t>
  </si>
  <si>
    <t>17/04/2024 18:28:00</t>
  </si>
  <si>
    <t>I rent it's not up to me</t>
  </si>
  <si>
    <t>Maybe more community events themed around it</t>
  </si>
  <si>
    <t>17/04/2024 17:52:07</t>
  </si>
  <si>
    <t>tips and trick and hacks</t>
  </si>
  <si>
    <t>17/04/2024 18:06:17</t>
  </si>
  <si>
    <t>17/04/2024 17:59:37</t>
  </si>
  <si>
    <t>17/04/2024 20:37:55</t>
  </si>
  <si>
    <t>Because people are becoming reluctant to continue on the path of reducing carbon emissions as the strategies are now impacting people directly</t>
  </si>
  <si>
    <t>17/04/2024 18:23:00</t>
  </si>
  <si>
    <t>Very worry</t>
  </si>
  <si>
    <t>Limit emissions reduction.</t>
  </si>
  <si>
    <t>17/04/2024 18:38:19</t>
  </si>
  <si>
    <t>because climate change is very drastic and causes several problems for the surrounding environment</t>
  </si>
  <si>
    <t>create programs to support environmental sustainability</t>
  </si>
  <si>
    <t>17/04/2024 18:43:27</t>
  </si>
  <si>
    <t>Whats happening in the environment at the moment.</t>
  </si>
  <si>
    <t>Its better for cooking on a stove top and we cannot afford to replace our 5 year old ducted system</t>
  </si>
  <si>
    <t>17/04/2024 18:38:34</t>
  </si>
  <si>
    <t>I read the news and seeing island nations at risk of being wiped out. Tuvalu is a good example.</t>
  </si>
  <si>
    <t>I want them to start taking climate more seriously. Encourage Victorians to switch to more sustanable options and make it affordable.</t>
  </si>
  <si>
    <t>17/04/2024 18:53:28</t>
  </si>
  <si>
    <t>Lack of progress by Governments</t>
  </si>
  <si>
    <t>17/04/2024 19:17:47</t>
  </si>
  <si>
    <t>Lack of government policies in Australia and globally that make any real effort or difference to stop climate crisis. Corporations are becoming less and less environmentally conscious and ethical and main focus is profit maximising only. Very scary considering real evidence keeps showing the effect of climate change getting worse every year</t>
  </si>
  <si>
    <t>17/04/2024 18:52:28</t>
  </si>
  <si>
    <t>Changes in the weather</t>
  </si>
  <si>
    <t>Prefer gas hotplates</t>
  </si>
  <si>
    <t>Not sure  Perhaps all public service employees use public transport to go to work.</t>
  </si>
  <si>
    <t>17/04/2024 18:55:43</t>
  </si>
  <si>
    <t>17/04/2024 18:54:07</t>
  </si>
  <si>
    <t>17/04/2024 19:26:21</t>
  </si>
  <si>
    <t>Because it just keeps getting worse every year and no one is doing enough</t>
  </si>
  <si>
    <t>17/04/2024 21:43:45</t>
  </si>
  <si>
    <t>Too many electrical outages near me</t>
  </si>
  <si>
    <t>17/04/2024 19:23:10</t>
  </si>
  <si>
    <t>17/04/2024 20:06:10</t>
  </si>
  <si>
    <t>more educated about it</t>
  </si>
  <si>
    <t>its cheaper than electric</t>
  </si>
  <si>
    <t>put more money into solar and renewable energy options for running households and businesses</t>
  </si>
  <si>
    <t>17/04/2024 19:50:00</t>
  </si>
  <si>
    <t>Unsure as I have always grown up with gas appliances and don’t know the difference</t>
  </si>
  <si>
    <t>17/04/2024 19:44:54</t>
  </si>
  <si>
    <t>Change in weather patterns - unpredictable</t>
  </si>
  <si>
    <t>I don't believe that companies cannot provide a 24/7 supply.
Gas is quicker for cooking and allows usage when power is off</t>
  </si>
  <si>
    <t>17/04/2024 20:21:27</t>
  </si>
  <si>
    <t>the wayseasons are changing</t>
  </si>
  <si>
    <t>i would like to see more government rebates or incentives for help with solar and batteries</t>
  </si>
  <si>
    <t>17/04/2024 19:45:31</t>
  </si>
  <si>
    <t>More solar power initiatives</t>
  </si>
  <si>
    <t>17/04/2024 20:07:20</t>
  </si>
  <si>
    <t>High rainfalls flooding drought bleaching of the coral reef</t>
  </si>
  <si>
    <t>17/04/2024 20:02:32</t>
  </si>
  <si>
    <t>Electricity is so expensive then gas</t>
  </si>
  <si>
    <t>17/04/2024 20:04:16</t>
  </si>
  <si>
    <t>More works specially for students so that they can live theor lofe in the fullest</t>
  </si>
  <si>
    <t>17/04/2024 20:09:02</t>
  </si>
  <si>
    <t>Temperatures are melting the ice caps and the weather in general is very unpredictable</t>
  </si>
  <si>
    <t>I prefer a gas cooktop, I can’t stand electric stoves</t>
  </si>
  <si>
    <t>17/04/2024 20:09:14</t>
  </si>
  <si>
    <t>the number of extreme weather events around the country seem to be on the increase</t>
  </si>
  <si>
    <t>17/04/2024 20:21:24</t>
  </si>
  <si>
    <t>Housing affordability outweighs everything</t>
  </si>
  <si>
    <t>17/04/2024 21:02:09</t>
  </si>
  <si>
    <t>Cheaper solar panels, solar batteries and hybrid cars. Make it more affordable for the lower income earners</t>
  </si>
  <si>
    <t>17/04/2024 20:36:21</t>
  </si>
  <si>
    <t>17/04/2024 20:40:15</t>
  </si>
  <si>
    <t>increasingly no one is doing anything about it when we know what to do and billionaires are still happy to do nothing</t>
  </si>
  <si>
    <t>17/04/2024 20:58:00</t>
  </si>
  <si>
    <t>More solar panels</t>
  </si>
  <si>
    <t>17/04/2024 21:12:30</t>
  </si>
  <si>
    <t>Have bottle gas and living in Australia we have many power outages</t>
  </si>
  <si>
    <t>Mind their own business and let us live our lives.stop trying to control us</t>
  </si>
  <si>
    <t>17/04/2024 21:49:26</t>
  </si>
  <si>
    <t>insentives for electric cooking</t>
  </si>
  <si>
    <t>17/04/2024 21:40:36</t>
  </si>
  <si>
    <t>I cant afford to</t>
  </si>
  <si>
    <t>Housing, and food costs</t>
  </si>
  <si>
    <t>17/04/2024 21:41:33</t>
  </si>
  <si>
    <t>Am satisfied with the arrange y I have already</t>
  </si>
  <si>
    <t>17/04/2024 21:38:15</t>
  </si>
  <si>
    <t>17/04/2024 21:56:56</t>
  </si>
  <si>
    <t>17/04/2024 22:09:00</t>
  </si>
  <si>
    <t>17/04/2024 22:14:36</t>
  </si>
  <si>
    <t>It’s cost efficient</t>
  </si>
  <si>
    <t>Free tip entry</t>
  </si>
  <si>
    <t>17/04/2024 22:13:53</t>
  </si>
  <si>
    <t>Seeing the news about it just makes me really sad</t>
  </si>
  <si>
    <t>17/04/2024 22:15:53</t>
  </si>
  <si>
    <t>Because bad</t>
  </si>
  <si>
    <t>More people helping out I. The community</t>
  </si>
  <si>
    <t>17/04/2024 23:10:14</t>
  </si>
  <si>
    <t>Help with the conversion from gas to electricity more.</t>
  </si>
  <si>
    <t>17/04/2024 23:09:20</t>
  </si>
  <si>
    <t>i find gas is quick and easy</t>
  </si>
  <si>
    <t>more rebates and rewards</t>
  </si>
  <si>
    <t>18/04/2024 07:23:56</t>
  </si>
  <si>
    <t>l use gas bottles on the oven and "if" the power is out? l can use the oven to cook and heat the rooms in the house.</t>
  </si>
  <si>
    <t>18/04/2024 08:52:50</t>
  </si>
  <si>
    <t>I dont believe much in it at all</t>
  </si>
  <si>
    <t>Gas heats alot better in winter and cooking works better also</t>
  </si>
  <si>
    <t>18/04/2024 09:32:31</t>
  </si>
  <si>
    <t>Happy with gas and unsure moving to electric would be any better for the environment</t>
  </si>
  <si>
    <t>Unsure, correct recycling and re-purposing is a good start</t>
  </si>
  <si>
    <t>18/04/2024 09:23:47</t>
  </si>
  <si>
    <t>Because we are seeing more frequent incidents, ie bushfires, floods and droughts</t>
  </si>
  <si>
    <t>I would like to see subsidies to get rid of petrol cars but in doing so where would the government get the money</t>
  </si>
  <si>
    <t>18/04/2024 09:55:29</t>
  </si>
  <si>
    <t>There are increasing instances of natural disasters.</t>
  </si>
  <si>
    <t>They should make people more aware of the hazards of global warming and climate change</t>
  </si>
  <si>
    <t>18/04/2024 09:39:09</t>
  </si>
  <si>
    <t>The prediction years ago that we would see more extreme events is becoming our reality. Climate change has arrived</t>
  </si>
  <si>
    <t>Further solar rebates to help people transposition from gas would be good</t>
  </si>
  <si>
    <t>18/04/2024 09:43:30</t>
  </si>
  <si>
    <t>Never rely on one energy source</t>
  </si>
  <si>
    <t>18/04/2024 09:43:46</t>
  </si>
  <si>
    <t>My husband is a plumber and can do gas work himself making it cheap to replace these items when they break or we want to add them etc. Gas stove and BBQ are also just better to cook with. electric cooking isn't very pleasant. Electric heating can often make me feel unwell and nauseous.</t>
  </si>
  <si>
    <t>18/04/2024 09:55:40</t>
  </si>
  <si>
    <t>continue enery rebates</t>
  </si>
  <si>
    <t>18/04/2024 09:40:28</t>
  </si>
  <si>
    <t>Need to protect future generations</t>
  </si>
  <si>
    <t>18/04/2024 10:14:02</t>
  </si>
  <si>
    <t>Appears to more floods and fires</t>
  </si>
  <si>
    <t>Invest in Hydrogen</t>
  </si>
  <si>
    <t>18/04/2024 10:10:43</t>
  </si>
  <si>
    <t>18/04/2024 10:22:19</t>
  </si>
  <si>
    <t>More information on how to change from gas to electric appliances</t>
  </si>
  <si>
    <t>18/04/2024 10:19:59</t>
  </si>
  <si>
    <t>The changing weather</t>
  </si>
  <si>
    <t>I'm renting and can't do that</t>
  </si>
  <si>
    <t>18/04/2024 10:27:21</t>
  </si>
  <si>
    <t>18/04/2024 11:38:22</t>
  </si>
  <si>
    <t>18/04/2024 11:39:28</t>
  </si>
  <si>
    <t>If electric company supply goes on strike os failure to supply we would not have a backup</t>
  </si>
  <si>
    <t>18/04/2024 11:29:22</t>
  </si>
  <si>
    <t>still looking in this</t>
  </si>
  <si>
    <t>18/04/2024 11:31:57</t>
  </si>
  <si>
    <t>Hearing good news of change</t>
  </si>
  <si>
    <t>It’s convinience</t>
  </si>
  <si>
    <t>18/04/2024 11:51:57</t>
  </si>
  <si>
    <t>Spread information through mails</t>
  </si>
  <si>
    <t>18/04/2024 11:44:53</t>
  </si>
  <si>
    <t>18/04/2024 12:08:59</t>
  </si>
  <si>
    <t>Pass the cost burden onto large businesses rather than individuals or the public purse.</t>
  </si>
  <si>
    <t>18/04/2024 12:48:07</t>
  </si>
  <si>
    <t>never have ALL your Eggs in one Basket = have all Power sources available in case of failure of one of them</t>
  </si>
  <si>
    <t>set an example by doing sustainable actions first</t>
  </si>
  <si>
    <t>18/04/2024 12:43:03</t>
  </si>
  <si>
    <t>I think most of it is just rubbish, politicians are using it as a tool.</t>
  </si>
  <si>
    <t>I think they need to plant better trees where they can. Instead of the trees that have no leaves branches. Less housing or more spread out. Stop cointry towns losing their greenbelts.</t>
  </si>
  <si>
    <t>18/04/2024 12:35:40</t>
  </si>
  <si>
    <t>Not 100% sure</t>
  </si>
  <si>
    <t>18/04/2024 13:08:11</t>
  </si>
  <si>
    <t>18/04/2024 13:30:21</t>
  </si>
  <si>
    <t>18/04/2024 13:53:38</t>
  </si>
  <si>
    <t>very good i like</t>
  </si>
  <si>
    <t>18/04/2024 14:38:30</t>
  </si>
  <si>
    <t>Offer incentives to change gas cooking top appliances to electric</t>
  </si>
  <si>
    <t>18/04/2024 15:15:55</t>
  </si>
  <si>
    <t>It's alarming</t>
  </si>
  <si>
    <t>18/04/2024 14:26:13</t>
  </si>
  <si>
    <t>I don't own my home so the decision isn't mine to make.</t>
  </si>
  <si>
    <t>18/04/2024 14:38:54</t>
  </si>
  <si>
    <t>After seeing the flood in Dubai</t>
  </si>
  <si>
    <t>Introduce more schemes</t>
  </si>
  <si>
    <t>18/04/2024 14:48:45</t>
  </si>
  <si>
    <t>The climate always changes. Only someone who doesn’t read history or talk to older people wouldn’t know that</t>
  </si>
  <si>
    <t>Encourage backyard gardens for fruit/veggies, make it easier to have your own chickens, support community gardens and markets to trade food and handmade goods, remove policies that make being self sufficient harder/expensive, remove policies that make it harder/expensive to buy food locally</t>
  </si>
  <si>
    <t>18/04/2024 14:56:30</t>
  </si>
  <si>
    <t>18/04/2024 14:59:07</t>
  </si>
  <si>
    <t>18/04/2024 15:36:59</t>
  </si>
  <si>
    <t>After over 2 decades of researching many fields and climate being one of them, i know it is a cyclic event and always has been.</t>
  </si>
  <si>
    <t>Enforce councils doing the right thing when it comes to recycling not just dumping everything into landfill like they do most of the time and insulting people that pay extra for recycling and putting in a big effort to separating their rubbish into the correct bins just to find they have wasted their time.</t>
  </si>
  <si>
    <t>18/04/2024 15:14:51</t>
  </si>
  <si>
    <t>Nothing that was going to happen has actually happened</t>
  </si>
  <si>
    <t>Cooking with gas</t>
  </si>
  <si>
    <t>18/04/2024 15:28:52</t>
  </si>
  <si>
    <t>18/04/2024 15:23:14</t>
  </si>
  <si>
    <t>It is obvious to me that the climate is changing rapidly.</t>
  </si>
  <si>
    <t>I already have both gas heating and reverse cycle air-conditioning.  I make an huge effort to keep my gas usage low. Rarely use the gas cooktop preferring to cook with small portable electric items, such as a slow cooker. My gas hot water service is only two years old and the cost to change to electric is prohibitive.</t>
  </si>
  <si>
    <t>It would be good if all companies had to use recyclable packaging. So much packaging isn't recyclable and it should be.</t>
  </si>
  <si>
    <t>18/04/2024 15:19:00</t>
  </si>
  <si>
    <t>increase thje daily rebate for solar panels</t>
  </si>
  <si>
    <t>18/04/2024 15:32:07</t>
  </si>
  <si>
    <t>people are looking to pay for more affordable items just to survive and may not be able to afford sustainable items which can be more expensive. people having to work more to get more income and have less time for conservation projects or volunteering</t>
  </si>
  <si>
    <t>recent lengthy power outage from storms showed that having gas I was still able to cook, heat water to wash etc.  would need to install a battery as a back up for solar panels, but they are quite costly and some not safe. cannot rely solely on electricity as yet</t>
  </si>
  <si>
    <t>stop wasting money on pet projects that use up too many resources and too much money, focus on what the community really needs for all people.  lead by example with their own use of public transport, electric vehicles, recycle clothing and other items, provide affordable options for people to transition away from coal and gas</t>
  </si>
  <si>
    <t>18/04/2024 15:23:25</t>
  </si>
  <si>
    <t>World governments still sitting on their hands and still doing little or nothing to mitigate the effects of climate change.</t>
  </si>
  <si>
    <t>18/04/2024 15:31:20</t>
  </si>
  <si>
    <t>I don't believe it is happening</t>
  </si>
  <si>
    <t>to expensive and not effective</t>
  </si>
  <si>
    <t>18/04/2024 15:27:34</t>
  </si>
  <si>
    <t>Its not making a scrap of difference but government and the wokes are obsessed with it</t>
  </si>
  <si>
    <t>stop using gas to use coal fired electricity is ludicrous</t>
  </si>
  <si>
    <t>stop wasting money on woke agendas</t>
  </si>
  <si>
    <t>18/04/2024 15:37:41</t>
  </si>
  <si>
    <t>The emerging amount of peer reviewed scientific data emerging disputing and discrediting alarmist studies.
Climate change modelling at best is inaccurate, at worst largely fanciful deceit.</t>
  </si>
  <si>
    <t>Natural gas is efficient, effective and without government ideological  interference, economic.</t>
  </si>
  <si>
    <t>18/04/2024 16:06:41</t>
  </si>
  <si>
    <t>The roads are clogged with cars and trucks. The pollution from exhausts caused by poor roads and transport systems . Governments don't care or have the answers</t>
  </si>
  <si>
    <t>18/04/2024 16:10:28</t>
  </si>
  <si>
    <t>Lpg</t>
  </si>
  <si>
    <t>Reduce the price of power. Build nuclear power generators.</t>
  </si>
  <si>
    <t>18/04/2024 15:32:50</t>
  </si>
  <si>
    <t>18/04/2024 15:36:50</t>
  </si>
  <si>
    <t>I would like the government to not focus on green agendas and help people obtain and afford decent housing. I would like better health care. Forget about this sustainability fad and focus on things that matter.</t>
  </si>
  <si>
    <t>18/04/2024 15:51:59</t>
  </si>
  <si>
    <t>An effective and convenient form of heating</t>
  </si>
  <si>
    <t>Abandon expensive renewable energy projects and return to reliable base load generation</t>
  </si>
  <si>
    <t>18/04/2024 15:37:17</t>
  </si>
  <si>
    <t>It’s cheaper overall</t>
  </si>
  <si>
    <t>18/04/2024 15:40:12</t>
  </si>
  <si>
    <t>18/04/2024 15:29:53</t>
  </si>
  <si>
    <t>18/04/2024 16:18:20</t>
  </si>
  <si>
    <t>18/04/2024 15:53:15</t>
  </si>
  <si>
    <t>i have an efficient heating and hot water system and until they breakdown I will not be changing as it is VERY expensive and electricity is also going up in price.</t>
  </si>
  <si>
    <t>18/04/2024 16:05:40</t>
  </si>
  <si>
    <t>capital cost at our age</t>
  </si>
  <si>
    <t>provide more information on existing programs</t>
  </si>
  <si>
    <t>18/04/2024 16:08:59</t>
  </si>
  <si>
    <t>18/04/2024 16:17:34</t>
  </si>
  <si>
    <t>Like the way it cooks</t>
  </si>
  <si>
    <t>18/04/2024 16:24:47</t>
  </si>
  <si>
    <t>The continued inaction from Government</t>
  </si>
  <si>
    <t>I am renting therefore not my call</t>
  </si>
  <si>
    <t>Make Solar panels compulsory in all homes</t>
  </si>
  <si>
    <t>18/04/2024 16:59:29</t>
  </si>
  <si>
    <t>A lot of the information that is given is biased and misleading. I have been around a long time and the conditions we are experiencing are normal and cyclical.</t>
  </si>
  <si>
    <t>Electricity is not reliable.</t>
  </si>
  <si>
    <t>Spend less of our hard earned taxes on roads and rail systems that do nothing to help people who live in the country.</t>
  </si>
  <si>
    <t>18/04/2024 16:48:30</t>
  </si>
  <si>
    <t>I have read alot about climate change</t>
  </si>
  <si>
    <t>I think it would be to expensive to put it in</t>
  </si>
  <si>
    <t>18/04/2024 16:47:27</t>
  </si>
  <si>
    <t>I don't really have an opinion as I do not as I am not into this sort of topic</t>
  </si>
  <si>
    <t>I want GAS.  It is the only thing for me</t>
  </si>
  <si>
    <t>18/04/2024 16:44:39</t>
  </si>
  <si>
    <t>Climate change is a scam pushed by the left agenda</t>
  </si>
  <si>
    <t>Gas is the future it keeps the house warmer easier to cook with.</t>
  </si>
  <si>
    <t>Keep gas in new houses gas is the future</t>
  </si>
  <si>
    <t>18/04/2024 16:43:53</t>
  </si>
  <si>
    <t>Sound expensive</t>
  </si>
  <si>
    <t>18/04/2024 17:04:26</t>
  </si>
  <si>
    <t>Help with the housing being more affordable</t>
  </si>
  <si>
    <t>18/04/2024 17:05:45</t>
  </si>
  <si>
    <t>It’s becoming more obvious that it is going to be a big problem.</t>
  </si>
  <si>
    <t>Encourage people to grow more of their own food.</t>
  </si>
  <si>
    <t>18/04/2024 17:10:22</t>
  </si>
  <si>
    <t>I find cooking with gas is better and for heating</t>
  </si>
  <si>
    <t>18/04/2024 17:02:26</t>
  </si>
  <si>
    <t>we need to act</t>
  </si>
  <si>
    <t>educate</t>
  </si>
  <si>
    <t>18/04/2024 17:54:00</t>
  </si>
  <si>
    <t>It gives our house an option for cooking etc. Yesterday power off for 12 hours so could still cook with gas</t>
  </si>
  <si>
    <t>18/04/2024 18:54:43</t>
  </si>
  <si>
    <t>Because human burning of fossil fuels and massive land use changes are causing global warming.</t>
  </si>
  <si>
    <t>18/04/2024 17:55:21</t>
  </si>
  <si>
    <t>because it's getting worse and as Australia is under a hole in the o-zone layer it would be much worse for us</t>
  </si>
  <si>
    <t>18/04/2024 18:22:50</t>
  </si>
  <si>
    <t>porvide more support and details about what benefits the people</t>
  </si>
  <si>
    <t>18/04/2024 18:40:57</t>
  </si>
  <si>
    <t>Heard to do anything about it</t>
  </si>
  <si>
    <t>Already used</t>
  </si>
  <si>
    <t>Unsure what can do</t>
  </si>
  <si>
    <t>18/04/2024 19:11:03</t>
  </si>
  <si>
    <t>I don’t know.</t>
  </si>
  <si>
    <t>18/04/2024 20:09:07</t>
  </si>
  <si>
    <t>Prefer gas for heating, cooking etc. Electricity wouldn't be reliable when there is a power cut etc</t>
  </si>
  <si>
    <t>18/04/2024 19:18:46</t>
  </si>
  <si>
    <t>The negative change in the weather patterns.</t>
  </si>
  <si>
    <t>I'm comfortable with the supplier, price and the service offered.</t>
  </si>
  <si>
    <t>Provide solar system at a discounted price to all households</t>
  </si>
  <si>
    <t>18/04/2024 19:28:22</t>
  </si>
  <si>
    <t>I want to care more about environmental sustainability</t>
  </si>
  <si>
    <t>18/04/2024 19:28:45</t>
  </si>
  <si>
    <t>Increase in scientific evidence: As scientific research has progressed, the understanding of climate change has become clearer and more certain. There is a growing body of scientific evidence that climate change is caused by human activities and that it has enormous environmental, economic and social impacts.</t>
  </si>
  <si>
    <t>Promoting renewable energy: State governments can encourage and support the development of renewable energy projects, such as wind and solar energy. The adoption of renewable energy can be promoted through policy formulation, subsidies and incentives to reduce dependence on fossil fuels and lower carbon emissions.</t>
  </si>
  <si>
    <t>18/04/2024 19:19:19</t>
  </si>
  <si>
    <t>Because people seem to not care anymore about it</t>
  </si>
  <si>
    <t>Because it will take too much time installing it in my house</t>
  </si>
  <si>
    <t>18/04/2024 19:35:13</t>
  </si>
  <si>
    <t>Greater knowledge</t>
  </si>
  <si>
    <t>More positive cost friendly education</t>
  </si>
  <si>
    <t>18/04/2024 19:45:56</t>
  </si>
  <si>
    <t>its all bull shit and destroying our economy</t>
  </si>
  <si>
    <t>Because when all of the renewable energy bullshit goes tits up, the sun stops shining the wind stops blowing and the dams are dry and the batteries are dead - i'll still be able to cook my meals, have a hot shower and heat my house while those idiots who have electrified cars and can't drive their EV's because there's no power to charge their woke vehicles, unless the stupid governments ban gas completely!</t>
  </si>
  <si>
    <t>nothing, get the fuck out of our lives and let the people make the choice because the stupid governments (especially the feral idiot bowen and elbow),  have no idea, the country is stuffed with all of this runiables bullshit</t>
  </si>
  <si>
    <t>18/04/2024 19:52:28</t>
  </si>
  <si>
    <t>Climate seems to be happening at at a different cycle than was happening in the past</t>
  </si>
  <si>
    <t>Like to have some alternate power</t>
  </si>
  <si>
    <t>2/05/2024 20:16:54</t>
  </si>
  <si>
    <t>Gas is cheap</t>
  </si>
  <si>
    <t>government support</t>
  </si>
  <si>
    <t>18/04/2024 20:21:25</t>
  </si>
  <si>
    <t>More and more plastic and less environmentally friendly options</t>
  </si>
  <si>
    <t>18/04/2024 20:29:06</t>
  </si>
  <si>
    <t>what is happening in the world: floods, earthquakes, bushfires, cyclones</t>
  </si>
  <si>
    <t>18/04/2024 20:45:38</t>
  </si>
  <si>
    <t>It is a big change so could be difficult</t>
  </si>
  <si>
    <t>18/04/2024 20:44:06</t>
  </si>
  <si>
    <t>More funding for mental health and the homeless</t>
  </si>
  <si>
    <t>18/04/2024 21:01:20</t>
  </si>
  <si>
    <t>I think more and more issues that make the climate change worse keep on arising yet people and institutions do little to tackle the problem. Many of the impacts of climate change that were theoretical are now a present-day reality; from unpredictable weather patterns to famine, there is just too much to make one extremely worried. Yet the average person may not care about climate change.</t>
  </si>
  <si>
    <t>18/04/2024 21:39:27</t>
  </si>
  <si>
    <t>We live in a regional or remote area, we use bottled gas and change our bottle perhaps once a year. Our useage is minimal and we are completely happy with it. I love gas cooking, electricity is non comparable.</t>
  </si>
  <si>
    <t>18/04/2024 21:37:37</t>
  </si>
  <si>
    <t>Solar power is not sustainable.</t>
  </si>
  <si>
    <t>18/04/2024 21:44:59</t>
  </si>
  <si>
    <t>because  it would probably cost far to much to do and wouldnt be able to afford</t>
  </si>
  <si>
    <t>dont know and dont really care not something i am interested in</t>
  </si>
  <si>
    <t>18/04/2024 22:20:59</t>
  </si>
  <si>
    <t>Reduce the cost of supermarket prices to make healthy eating more affordable.</t>
  </si>
  <si>
    <t>18/04/2024 22:38:55</t>
  </si>
  <si>
    <t>more focus on it in media</t>
  </si>
  <si>
    <t>give people $$</t>
  </si>
  <si>
    <t>18/04/2024 22:25:20</t>
  </si>
  <si>
    <t>Reading about it in social media</t>
  </si>
  <si>
    <t>18/04/2024 22:19:11</t>
  </si>
  <si>
    <t>Floods  heat</t>
  </si>
  <si>
    <t>Prefer gas as well as, electricity</t>
  </si>
  <si>
    <t>Look to kikgcrerm solutions</t>
  </si>
  <si>
    <t>18/04/2024 22:38:21</t>
  </si>
  <si>
    <t>The season has been irregular, we need to do something about it</t>
  </si>
  <si>
    <t>18/04/2024 22:22:49</t>
  </si>
  <si>
    <t>Because I believe we go through cycles with the weather, and climate change is just bullshit, another way for the gov to tax us</t>
  </si>
  <si>
    <t>Gas can not be switched off as easily, plus I love cooking with gas.</t>
  </si>
  <si>
    <t>18/04/2024 23:08:30</t>
  </si>
  <si>
    <t>Because I can see the impact and the effects that climate change is having on the environment.</t>
  </si>
  <si>
    <t>I would really like to see the state government provide a repair place where people can take their things to be repaired instead  of throwing them into land-fill.  Such a place would need to employ only professional people who have the knowledge and skills to be able to repair damaged items such as laptops, mobile phones ,  toasters, kettles, sandwich presses and all other small electric appliances which would otherwise be thrown into landfill .</t>
  </si>
  <si>
    <t>18/04/2024 22:38:05</t>
  </si>
  <si>
    <t>more frequent severe weather events across all over the world</t>
  </si>
  <si>
    <t>One source is too risky when the power is out</t>
  </si>
  <si>
    <t>18/04/2024 22:25:34</t>
  </si>
  <si>
    <t>I would like to see more education programs for older people specifically</t>
  </si>
  <si>
    <t>18/04/2024 22:33:38</t>
  </si>
  <si>
    <t>I would like to have electric in a new home, however I am opposed to having gas disconnected to an existing home as I think it would possibly cause structure issues and cost issues to remove gas.</t>
  </si>
  <si>
    <t>Offer more services at discounted prices</t>
  </si>
  <si>
    <t>18/04/2024 22:41:09</t>
  </si>
  <si>
    <t>Cause the weather is getting crazier and crazier</t>
  </si>
  <si>
    <t>18/04/2024 22:46:14</t>
  </si>
  <si>
    <t>more crazy world weather events have made me think that climate change is happening very quickly</t>
  </si>
  <si>
    <t>it works well and quickly and too expensive to change to electric now</t>
  </si>
  <si>
    <t>18/04/2024 23:06:32</t>
  </si>
  <si>
    <t>More electric vehicles</t>
  </si>
  <si>
    <t>18/04/2024 23:44:15</t>
  </si>
  <si>
    <t>More integration with the federal government on tackling matters of water misuse</t>
  </si>
  <si>
    <t>19/04/2024 00:26:21</t>
  </si>
  <si>
    <t>19/04/2024 00:58:28</t>
  </si>
  <si>
    <t>19/04/2024 06:26:53</t>
  </si>
  <si>
    <t>With continued power outages, I want to maintain gas as a form of cooking and hot water supply. Although I have gas ducted heating, I do not use it</t>
  </si>
  <si>
    <t>Actually recycle recyclables rather than sending to landfill. 
Have the energy rebate programme use tried and tested equipment rather than the rubbish they are promoting</t>
  </si>
  <si>
    <t>19/04/2024 07:01:12</t>
  </si>
  <si>
    <t>Love gas cooking, so superior to electric</t>
  </si>
  <si>
    <t>19/04/2024 08:02:48</t>
  </si>
  <si>
    <t>I've seen more and aware of more as I've grown older</t>
  </si>
  <si>
    <t>I have floor ducted heating, so I use this when drying clothes in winter rather than a dryer. Too many blackouts to run a full electric house. Until we can store enough to be off the grid, we will stay connected to gas for now. Would prefer to use gas bottles. But due to natural surroundings, we are not allowed to due to fire risk.</t>
  </si>
  <si>
    <t>Same process for recyclables across all shires. Stop having the options in store to buy plastics, only have renewables.</t>
  </si>
  <si>
    <t>19/04/2024 08:44:21</t>
  </si>
  <si>
    <t>This is so much going wrong with the world and natural disasters, and it’s all due to climate change</t>
  </si>
  <si>
    <t>Not ready yet it a big job</t>
  </si>
  <si>
    <t>19/04/2024 09:38:44</t>
  </si>
  <si>
    <t>19/04/2024 09:49:06</t>
  </si>
  <si>
    <t>19/04/2024 09:33:31</t>
  </si>
  <si>
    <t>create more initiatives like the solar panel rebate, also use wind energy</t>
  </si>
  <si>
    <t>19/04/2024 09:46:51</t>
  </si>
  <si>
    <t>19/04/2024 10:04:02</t>
  </si>
  <si>
    <t>19/04/2024 10:26:21</t>
  </si>
  <si>
    <t>have not changed</t>
  </si>
  <si>
    <t>19/04/2024 10:56:53</t>
  </si>
  <si>
    <t>Because I prefer to use gas when cooking. I feel that it is much easier to use.</t>
  </si>
  <si>
    <t>19/04/2024 11:10:48</t>
  </si>
  <si>
    <t>Cost, reliable and instant action</t>
  </si>
  <si>
    <t>Tell us China is doing it too - and we'll all help.</t>
  </si>
  <si>
    <t>19/04/2024 11:16:13</t>
  </si>
  <si>
    <t>This question doesn’t apply to me as we are off grid and use bottled gas</t>
  </si>
  <si>
    <t>19/04/2024 12:00:13</t>
  </si>
  <si>
    <t>19/04/2024 12:06:24</t>
  </si>
  <si>
    <t>Its affecfing the weather and destroying the planet</t>
  </si>
  <si>
    <t>I feel ìts cheaper</t>
  </si>
  <si>
    <t>19/04/2024 12:02:46</t>
  </si>
  <si>
    <t>Not sure about the cost if I can afford</t>
  </si>
  <si>
    <t>19/04/2024 12:13:26</t>
  </si>
  <si>
    <t>Give them free solar panels and water tanks</t>
  </si>
  <si>
    <t>19/04/2024 13:01:39</t>
  </si>
  <si>
    <t>it is not happening its a natual progression</t>
  </si>
  <si>
    <t>they are doing enough</t>
  </si>
  <si>
    <t>19/04/2024 13:23:52</t>
  </si>
  <si>
    <t>Global warming is increasing rapidly. More major weather being experienced resulting in expensive costs.</t>
  </si>
  <si>
    <t>I had the house built with gas appliances. Too expensive to change. I am able to cook and boil water if there is a power outage in the area.
Cannot believe Governments never reserved gas for domestic supply and allowed too much to be exported.</t>
  </si>
  <si>
    <t>19/04/2024 13:40:19</t>
  </si>
  <si>
    <t>Too expensive to change at present for an old couple</t>
  </si>
  <si>
    <t>Education through local media on recycling, reusing, and accessible drop off points</t>
  </si>
  <si>
    <t>19/04/2024 13:29:26</t>
  </si>
  <si>
    <t>we are having more weather disasters worldwide</t>
  </si>
  <si>
    <t>19/04/2024 14:04:41</t>
  </si>
  <si>
    <t>I like the instant use that gas provides. Electricity use for all appliances can be expensive</t>
  </si>
  <si>
    <t>Provide better insentives to use sustainable products, such as Solar panels as well as insentives for solar powered/assisted hot water/heating products.</t>
  </si>
  <si>
    <t>19/04/2024 14:54:24</t>
  </si>
  <si>
    <t>Seriously bad weather events are more frequent all over the world.</t>
  </si>
  <si>
    <t>19/04/2024 15:42:26</t>
  </si>
  <si>
    <t>too costly</t>
  </si>
  <si>
    <t>spend money more wisely elsewhere</t>
  </si>
  <si>
    <t>19/04/2024 16:19:08</t>
  </si>
  <si>
    <t>Probably some TV programs, particularly on Landline, where they have had great stories on land regeneration to help with carbon,  use of solar power and other types of innovative power, some of which is experimental.  These programs bring home the seriousness of the situation.</t>
  </si>
  <si>
    <t>My gas cooktop is fairly new.  I would replace it with induction if it dies.  I have installed a reverse cycle air con in the main living area that heats and cools that room and our bedroom so I no longer use my ducted heating/cooling very much at all.  I would consider another reverse air con in the kitchen area.</t>
  </si>
  <si>
    <t>19/04/2024 16:39:55</t>
  </si>
  <si>
    <t>Because nothing is being done about the climate</t>
  </si>
  <si>
    <t>19/04/2024 17:01:16</t>
  </si>
  <si>
    <t>Consistant inactivity</t>
  </si>
  <si>
    <t>Continued investment in energy storage such as hydro storage, community battery networks, and large scale battery programs.</t>
  </si>
  <si>
    <t>19/04/2024 16:21:46</t>
  </si>
  <si>
    <t>Just a winter season started and it's raining every few days.Especially during the rainy days the roads and parts are flown with water.</t>
  </si>
  <si>
    <t>19/04/2024 16:30:24</t>
  </si>
  <si>
    <t>Offer financial insensitive or rebates for living sustainable</t>
  </si>
  <si>
    <t>19/04/2024 16:47:29</t>
  </si>
  <si>
    <t>19/04/2024 16:53:13</t>
  </si>
  <si>
    <t>regularity of severe weather occurances</t>
  </si>
  <si>
    <t>investigate renewable energy systems</t>
  </si>
  <si>
    <t>19/04/2024 16:40:48</t>
  </si>
  <si>
    <t>More awareness of where to take old clothes especially those that can't be donated.</t>
  </si>
  <si>
    <t>19/04/2024 16:44:43</t>
  </si>
  <si>
    <t>cheaper electricity and looking at ALL alternatives including nuclear</t>
  </si>
  <si>
    <t>19/04/2024 16:47:09</t>
  </si>
  <si>
    <t>Climate has been changing for millions of years</t>
  </si>
  <si>
    <t>There is nothing wrong with gas especially now in Vic when the majority of our electricity comes from coal, so we really have coal generated electricity and to now move away from gas is just stupid. When we have the proper base load capabilities in place, then maybe, but to do so before hand is just irresponsible.</t>
  </si>
  <si>
    <t>19/04/2024 17:14:32</t>
  </si>
  <si>
    <t>Things arent going well</t>
  </si>
  <si>
    <t>Reduce cost to be more sustainable</t>
  </si>
  <si>
    <t>19/04/2024 17:26:47</t>
  </si>
  <si>
    <t>Because there are more pressing issue for me at the moment, cost of living</t>
  </si>
  <si>
    <t>its not owned and i need the cook top</t>
  </si>
  <si>
    <t>give everyone solar, have better recycling</t>
  </si>
  <si>
    <t>19/04/2024 17:46:23</t>
  </si>
  <si>
    <t>I do not own the house. I rent</t>
  </si>
  <si>
    <t>19/04/2024 18:10:48</t>
  </si>
  <si>
    <t>19/04/2024 18:25:06</t>
  </si>
  <si>
    <t>19/04/2024 18:29:28</t>
  </si>
  <si>
    <t>As the climate changes the earth is getting more in trouble with melting glaciers</t>
  </si>
  <si>
    <t>19/04/2024 19:20:10</t>
  </si>
  <si>
    <t>19/04/2024 21:04:23</t>
  </si>
  <si>
    <t>I don’t care about it at all</t>
  </si>
  <si>
    <t>Because the gas is good</t>
  </si>
  <si>
    <t>19/04/2024 22:08:57</t>
  </si>
  <si>
    <t>Recent news and incline of issues</t>
  </si>
  <si>
    <t>19/04/2024 22:29:09</t>
  </si>
  <si>
    <t>I have seen the damage it is doin to the country and the world</t>
  </si>
  <si>
    <t>Improve public transport both in metro areas and especially rural areas</t>
  </si>
  <si>
    <t>19/04/2024 22:15:11</t>
  </si>
  <si>
    <t>I do not own the house</t>
  </si>
  <si>
    <t>Establish more solar panel centres such as the one once planned for mildura</t>
  </si>
  <si>
    <t>19/04/2024 22:17:53</t>
  </si>
  <si>
    <t>Want to be self sufficient don't want to be reliant on grid</t>
  </si>
  <si>
    <t>19/04/2024 23:19:42</t>
  </si>
  <si>
    <t>Cooking</t>
  </si>
  <si>
    <t>Schemes, Incentives</t>
  </si>
  <si>
    <t>19/04/2024 23:27:10</t>
  </si>
  <si>
    <t>We have regular power outages in our town so if this happens at least we can cook and have heating with gas.</t>
  </si>
  <si>
    <t>20/04/2024 00:22:15</t>
  </si>
  <si>
    <t>Listening to climate forecasts for the future worries me especially for future generations.</t>
  </si>
  <si>
    <t>I prefer to cook with gas but would be willing to use electric oven to reduce emissions and bills</t>
  </si>
  <si>
    <t>It’s all in education but I find that many people just don’t care. I don’t know why they don’t care but some are sceptical that climate change is real. Convince the public more about the dangers of climate change.</t>
  </si>
  <si>
    <t>20/04/2024 00:45:55</t>
  </si>
  <si>
    <t>more financial support for those turning houses into electric/cars also (interest free car loans for electric vehicles)</t>
  </si>
  <si>
    <t>20/04/2024 01:10:55</t>
  </si>
  <si>
    <t>It is not very important</t>
  </si>
  <si>
    <t>20/04/2024 01:13:51</t>
  </si>
  <si>
    <t>climate change and melting glaciers in antarctica</t>
  </si>
  <si>
    <t>20/04/2024 05:10:11</t>
  </si>
  <si>
    <t>Grow produce</t>
  </si>
  <si>
    <t>20/04/2024 08:22:23</t>
  </si>
  <si>
    <t>That our future will be cut short</t>
  </si>
  <si>
    <t>20/04/2024 14:14:14</t>
  </si>
  <si>
    <t>20/04/2024 11:09:21</t>
  </si>
  <si>
    <t>The weather has been very dangerous</t>
  </si>
  <si>
    <t>Lower fee's for solar panels</t>
  </si>
  <si>
    <t>21/04/2024 08:38:08</t>
  </si>
  <si>
    <t>I do not have suggestions</t>
  </si>
  <si>
    <t>20/04/2024 11:01:48</t>
  </si>
  <si>
    <t>At the moment it cheaper using gs as we don't use much of it.</t>
  </si>
  <si>
    <t>20/04/2024 13:05:44</t>
  </si>
  <si>
    <t>Too expensive to switch over and too many power outages</t>
  </si>
  <si>
    <t>Offering more reliable recycling programs.</t>
  </si>
  <si>
    <t>20/04/2024 10:56:49</t>
  </si>
  <si>
    <t>The climate is always changing, over the earth's history there have been droughts and ice ages. Humans and animals have survived and adapted.</t>
  </si>
  <si>
    <t>I live in a rental. It is not my decision to move away from using gas. The house is also quite old and it would cost an unreasonable amount to move it to electric. Electricity prices are also becoming more ridiculous and the grid, long-term cannot sustain the amount of electricity needed to power every home.</t>
  </si>
  <si>
    <t>Fully fund solar panel installations. Use the taxpayer money for things that are needed, instead of taking people's taxes and wasting it on social justice warriors.</t>
  </si>
  <si>
    <t>20/04/2024 11:33:47</t>
  </si>
  <si>
    <t>increasingly watch people use the recycling bins wrong, not caring about littering and the streets getting dirtier.</t>
  </si>
  <si>
    <t>20/04/2024 14:16:24</t>
  </si>
  <si>
    <t>Because then have nothing when power blackouts occur, which are occurring more frequently</t>
  </si>
  <si>
    <t>Supply or give decent rebate, or get price reduced, on solar batteries for households that have solar panels</t>
  </si>
  <si>
    <t>20/04/2024 14:04:44</t>
  </si>
  <si>
    <t>Share more information to gain a better understanding of how to be more sustainable</t>
  </si>
  <si>
    <t>20/04/2024 14:36:31</t>
  </si>
  <si>
    <t>seems to a bit of aperthey towards climate change, I.E Recycling issues, the plastic bag system falling over, push back against new fuel standards</t>
  </si>
  <si>
    <t>Would consider some but is good to have gas as a back up</t>
  </si>
  <si>
    <t>20/04/2024 15:25:01</t>
  </si>
  <si>
    <t>gas allows another source of cooking if the electricity grid fails... as it does at times here</t>
  </si>
  <si>
    <t>20/04/2024 16:05:30</t>
  </si>
  <si>
    <t>Seen news about climate change, natural disasters and human induced disasters (nuclear leak etc)</t>
  </si>
  <si>
    <t>Support use of clean energy, cut down gas usage, support electric vehicle</t>
  </si>
  <si>
    <t>20/04/2024 15:55:37</t>
  </si>
  <si>
    <t>gas stovetop cooks food better in my opinion</t>
  </si>
  <si>
    <t>20/04/2024 17:34:30</t>
  </si>
  <si>
    <t>We are in gas bottles</t>
  </si>
  <si>
    <t>20/04/2024 17:54:24</t>
  </si>
  <si>
    <t>Sustainable economy so we can pay for the things we need. Less imigration the associated costs are killing us.</t>
  </si>
  <si>
    <t>20/04/2024 17:51:38</t>
  </si>
  <si>
    <t>Because it is gonna effect everyone even the ppl doing the right thing</t>
  </si>
  <si>
    <t>Mske things cheaper</t>
  </si>
  <si>
    <t>20/04/2024 18:13:50</t>
  </si>
  <si>
    <t>The victorian Government has it under control</t>
  </si>
  <si>
    <t>More ways to recycle certain things like small plastics</t>
  </si>
  <si>
    <t>20/04/2024 18:43:27</t>
  </si>
  <si>
    <t>I find it convenient and affordable</t>
  </si>
  <si>
    <t>20/04/2024 18:39:26</t>
  </si>
  <si>
    <t>Good development</t>
  </si>
  <si>
    <t>20/04/2024 21:03:56</t>
  </si>
  <si>
    <t>it is getting worse</t>
  </si>
  <si>
    <t>gas is safe and reliable</t>
  </si>
  <si>
    <t>give fair prices</t>
  </si>
  <si>
    <t>20/04/2024 19:01:56</t>
  </si>
  <si>
    <t>Have had enough ot this political rubbish. Time take our country  back</t>
  </si>
  <si>
    <t>They hsve already destroyed this state. We need to take the  country  back</t>
  </si>
  <si>
    <t>20/04/2024 19:14:20</t>
  </si>
  <si>
    <t>THERE IS NOT ENOUGH BEING DONE TO STOP IT</t>
  </si>
  <si>
    <t>THE OVERALL COST I CAN NOT AFFORD</t>
  </si>
  <si>
    <t>20/04/2024 18:51:48</t>
  </si>
  <si>
    <t>Weather conditions changing</t>
  </si>
  <si>
    <t>Power outrages</t>
  </si>
  <si>
    <t>20/04/2024 18:49:49</t>
  </si>
  <si>
    <t>20/04/2024 18:51:35</t>
  </si>
  <si>
    <t>The climate has not changed for millions of years</t>
  </si>
  <si>
    <t>Better recycling and more access to renewables</t>
  </si>
  <si>
    <t>20/04/2024 19:07:05</t>
  </si>
  <si>
    <t>To continue having a source of power when there are electricity outages</t>
  </si>
  <si>
    <t>20/04/2024 18:52:21</t>
  </si>
  <si>
    <t>It's becoming more and more urgent and it doesn't appear we're keeping pace with reduction targets needed to address.</t>
  </si>
  <si>
    <t>More further to renewables, support large scale solar and battery projects, reduce gas use.</t>
  </si>
  <si>
    <t>20/04/2024 18:52:08</t>
  </si>
  <si>
    <t>more expensive and not convinient</t>
  </si>
  <si>
    <t>20/04/2024 18:56:40</t>
  </si>
  <si>
    <t>Gas is more efficient for heating and cooking</t>
  </si>
  <si>
    <t>Let me keep gas</t>
  </si>
  <si>
    <t>20/04/2024 19:26:50</t>
  </si>
  <si>
    <t>Flexibility,  not reliant on o e source</t>
  </si>
  <si>
    <t>20/04/2024 18:55:42</t>
  </si>
  <si>
    <t>20/04/2024 19:03:20</t>
  </si>
  <si>
    <t>20/04/2024 19:25:47</t>
  </si>
  <si>
    <t>Control large shopping centres from wasting so much power with every light switch on</t>
  </si>
  <si>
    <t>20/04/2024 19:13:34</t>
  </si>
  <si>
    <t>If the climate changes continues like that the world is not going to be a better place for humans to live</t>
  </si>
  <si>
    <t>To reduce plastic bags usage and to motivate people to use solar panels</t>
  </si>
  <si>
    <t>20/04/2024 19:14:52</t>
  </si>
  <si>
    <t>Gas is better and cheaper than electricity.</t>
  </si>
  <si>
    <t>20/04/2024 19:06:52</t>
  </si>
  <si>
    <t>Noclimate change just a cycle</t>
  </si>
  <si>
    <t>More information in detail</t>
  </si>
  <si>
    <t>20/04/2024 19:03:01</t>
  </si>
  <si>
    <t>I just think things could be done better</t>
  </si>
  <si>
    <t>Improve all services and offer rebates</t>
  </si>
  <si>
    <t>20/04/2024 19:18:21</t>
  </si>
  <si>
    <t>changes in weather</t>
  </si>
  <si>
    <t>too expensive -no incentives being offered to do so</t>
  </si>
  <si>
    <t>more financial help</t>
  </si>
  <si>
    <t>20/04/2024 19:04:47</t>
  </si>
  <si>
    <t>20/04/2024 20:50:05</t>
  </si>
  <si>
    <t>Things are getting worse with the environment.</t>
  </si>
  <si>
    <t>20/04/2024 19:13:24</t>
  </si>
  <si>
    <t>Have the streets cleaned from bottles and other recyclable materials</t>
  </si>
  <si>
    <t>20/04/2024 19:08:33</t>
  </si>
  <si>
    <t>The expense</t>
  </si>
  <si>
    <t>Cheaper charging</t>
  </si>
  <si>
    <t>20/04/2024 19:14:23</t>
  </si>
  <si>
    <t>Gas provides superior cooking results</t>
  </si>
  <si>
    <t>20/04/2024 19:05:33</t>
  </si>
  <si>
    <t>Other things to worry about</t>
  </si>
  <si>
    <t>Get better</t>
  </si>
  <si>
    <t>20/04/2024 19:05:47</t>
  </si>
  <si>
    <t>I'm comfortable in using gas for heating and cooking.</t>
  </si>
  <si>
    <t>20/04/2024 19:08:30</t>
  </si>
  <si>
    <t>Gas is more efficient - electricity outages create more risk so I’d rather not have all my eggs in one basket so to speak</t>
  </si>
  <si>
    <t>20/04/2024 19:11:04</t>
  </si>
  <si>
    <t>Because it's not being taken seriously enough a d each passing year makes it worse.</t>
  </si>
  <si>
    <t>20/04/2024 19:10:50</t>
  </si>
  <si>
    <t>Used to gas</t>
  </si>
  <si>
    <t>20/04/2024 19:25:22</t>
  </si>
  <si>
    <t>I think the main issue is we are stuck in a catch 22 situation. If we go from Gas to Electricity, our power generation and source wioll not be able to cope and the bills will skyrocket significantly. I think the best long term solution is nuclear power. Its clean and we have enough source of uranium.</t>
  </si>
  <si>
    <t>20/04/2024 19:10:25</t>
  </si>
  <si>
    <t>20/04/2024 19:30:31</t>
  </si>
  <si>
    <t>Increasing greenhouse gas emissions</t>
  </si>
  <si>
    <t>20/04/2024 19:22:59</t>
  </si>
  <si>
    <t>Weather ses to be getting more severe</t>
  </si>
  <si>
    <t>Not my decision</t>
  </si>
  <si>
    <t>20/04/2024 23:13:30</t>
  </si>
  <si>
    <t>I feel there are other pressing issues at the moment mainly the cost of living.</t>
  </si>
  <si>
    <t>20/04/2024 19:34:22</t>
  </si>
  <si>
    <t>20/04/2024 19:23:03</t>
  </si>
  <si>
    <t>Not a substantial amount is being done by our governments, on an individual level people are trying.</t>
  </si>
  <si>
    <t>Because I’m at an age where housing is the more pressing issue. I cannot personally have much of an impact on climate change, as much as I’d like to.</t>
  </si>
  <si>
    <t>I rent, it’s not possible and even if it was, the landlord would not accommodate such a request</t>
  </si>
  <si>
    <t>20/04/2024 19:36:02</t>
  </si>
  <si>
    <t>Thing is these questions don't seem to acknowledge that you might be renting and have no say in anything</t>
  </si>
  <si>
    <t>Less immigration, smaller footprint.
Landlords hold the cards as far as renters are concerned. They need incentives</t>
  </si>
  <si>
    <t>20/04/2024 19:35:23</t>
  </si>
  <si>
    <t>Weather nowadays is particularly more destructive than before</t>
  </si>
  <si>
    <t>Cleaner option if we use electric than gas at home</t>
  </si>
  <si>
    <t>20/04/2024 19:44:10</t>
  </si>
  <si>
    <t>Building more rent affordable houses is the priority N1. I see entire families with kids sleeping in cars every days.</t>
  </si>
  <si>
    <t>20/04/2024 19:43:14</t>
  </si>
  <si>
    <t>There are too many other things that affect residents in Victoria and rest of Australia.</t>
  </si>
  <si>
    <t>20/04/2024 20:10:46</t>
  </si>
  <si>
    <t>We are starting to see the effects</t>
  </si>
  <si>
    <t>20/04/2024 19:31:50</t>
  </si>
  <si>
    <t>It’s becoming real</t>
  </si>
  <si>
    <t>Push electric vehicle discounts</t>
  </si>
  <si>
    <t>20/04/2024 19:39:02</t>
  </si>
  <si>
    <t>Alot more noise has been generated by the media</t>
  </si>
  <si>
    <t>It will be a costly exercise to convert. Not worth it</t>
  </si>
  <si>
    <t>More information that is easy to read and accessible</t>
  </si>
  <si>
    <t>20/04/2024 19:40:08</t>
  </si>
  <si>
    <t>20/04/2024 19:46:06</t>
  </si>
  <si>
    <t>It is coming to us</t>
  </si>
  <si>
    <t>Be more progressive</t>
  </si>
  <si>
    <t>20/04/2024 22:21:27</t>
  </si>
  <si>
    <t>Gas is more reliable.</t>
  </si>
  <si>
    <t>Lower the cost of sustainable products.</t>
  </si>
  <si>
    <t>20/04/2024 19:58:30</t>
  </si>
  <si>
    <t>Because it is getting worse and not much is being done to avoid it</t>
  </si>
  <si>
    <t>20/04/2024 20:20:09</t>
  </si>
  <si>
    <t>Because when there are power outages</t>
  </si>
  <si>
    <t>20/04/2024 20:28:21</t>
  </si>
  <si>
    <t>Dramatically subsidise so called green power through the power companies thus making clean energy more widely used</t>
  </si>
  <si>
    <t>20/04/2024 23:50:58</t>
  </si>
  <si>
    <t>The climate continues to warm unacceptably and too few governments have outlined credible paths to net zero emissions that honour the traditional industry workers who built this country, and provide them - and everyone - with a secure future.</t>
  </si>
  <si>
    <t>Accelerate existing renewable energy plans (which are already some of the best in the nation)</t>
  </si>
  <si>
    <t>20/04/2024 20:23:18</t>
  </si>
  <si>
    <t>I think being rewarded such as incentives for buying an electric vehicle or tax breaks on them.</t>
  </si>
  <si>
    <t>20/04/2024 20:20:22</t>
  </si>
  <si>
    <t>20/04/2024 20:32:58</t>
  </si>
  <si>
    <t>Plan better in rural areas for large scale projects that benefit the local communities and also all Victorians into the future</t>
  </si>
  <si>
    <t>20/04/2024 20:49:08</t>
  </si>
  <si>
    <t>Never cared</t>
  </si>
  <si>
    <t>Better for cooking, all my gas products are installed already</t>
  </si>
  <si>
    <t>20/04/2024 21:02:13</t>
  </si>
  <si>
    <t>Weather is getting more eradicate</t>
  </si>
  <si>
    <t>Bigger subsidies to ho solar ar home</t>
  </si>
  <si>
    <t>20/04/2024 20:55:34</t>
  </si>
  <si>
    <t>Weather getting more severe</t>
  </si>
  <si>
    <t>20/04/2024 20:56:33</t>
  </si>
  <si>
    <t>I dont want to pay for replacing the gas as I am only renting the unit.</t>
  </si>
  <si>
    <t>Education campaign on more sustainable ways of living such as advertising for a website which informs and gives tips.</t>
  </si>
  <si>
    <t>20/04/2024 21:30:59</t>
  </si>
  <si>
    <t>I’m getting more scared about climate change with the increasing number of natural disasters</t>
  </si>
  <si>
    <t>The Victorian government should improve the awareness of people and make them feel accountable for their actions and train them to do the right things every time</t>
  </si>
  <si>
    <t>20/04/2024 21:10:32</t>
  </si>
  <si>
    <t>easy to control, no outages</t>
  </si>
  <si>
    <t>20/04/2024 21:09:42</t>
  </si>
  <si>
    <t>It works perfectly well</t>
  </si>
  <si>
    <t>20/04/2024 21:10:00</t>
  </si>
  <si>
    <t>If there is no electricity, at least I would have gas to cook / hot water.</t>
  </si>
  <si>
    <t>20/04/2024 21:15:20</t>
  </si>
  <si>
    <t>The weather is a bit erratic with more phenomenon happening like El Nina</t>
  </si>
  <si>
    <t>20/04/2024 21:29:23</t>
  </si>
  <si>
    <t>Can see the effects with ever changing weather around the country and globally</t>
  </si>
  <si>
    <t>Too expensive to change over to a non-gas household at the moment.</t>
  </si>
  <si>
    <t>20/04/2024 21:39:46</t>
  </si>
  <si>
    <t>Climate change is a media beatup, the science is clear</t>
  </si>
  <si>
    <t>Build wind farms offshore</t>
  </si>
  <si>
    <t>20/04/2024 22:04:17</t>
  </si>
  <si>
    <t>Climate change is affecting the planet much more often and climate events are getting worse.</t>
  </si>
  <si>
    <t>Gas is much quicker and warmer.</t>
  </si>
  <si>
    <t>Install recycling stations in convenient locations. Build a recycling plant.</t>
  </si>
  <si>
    <t>20/04/2024 21:53:57</t>
  </si>
  <si>
    <t>Electicity has black outs. I've NEVER had this with gas</t>
  </si>
  <si>
    <t>20/04/2024 22:01:11</t>
  </si>
  <si>
    <t>More extreme weather experiences globally are a threat to life and livelihood</t>
  </si>
  <si>
    <t>20/04/2024 22:30:09</t>
  </si>
  <si>
    <t>Weather conditions around the world</t>
  </si>
  <si>
    <t>Offer free services and product</t>
  </si>
  <si>
    <t>20/04/2024 22:36:36</t>
  </si>
  <si>
    <t>it has gotten worse</t>
  </si>
  <si>
    <t>20/04/2024 22:39:40</t>
  </si>
  <si>
    <t>all ya gotta do is look around at all the natural disasters happening everywhere these days</t>
  </si>
  <si>
    <t>21/04/2024 09:57:49</t>
  </si>
  <si>
    <t>The changes in temperature and climate are becoming increasingly severe</t>
  </si>
  <si>
    <t>Offer more rebates to incentivise</t>
  </si>
  <si>
    <t>20/04/2024 22:58:27</t>
  </si>
  <si>
    <t>20/04/2024 23:04:54</t>
  </si>
  <si>
    <t>Not enough progress</t>
  </si>
  <si>
    <t>Better education and awareness of the issues</t>
  </si>
  <si>
    <t>20/04/2024 23:22:41</t>
  </si>
  <si>
    <t>Because I’m renting and the landlord wouldn’t do it.</t>
  </si>
  <si>
    <t>Subsidies landlords that invest in induction cooktops for example.</t>
  </si>
  <si>
    <t>20/04/2024 23:34:06</t>
  </si>
  <si>
    <t>Because it is only getting worse but still nothing is being done by the people who need to take action</t>
  </si>
  <si>
    <t>I would like more support to things such as solar panels, I remember it was definitely worth doing awhile ago but then the energy prices changed and solar power was barely viable</t>
  </si>
  <si>
    <t>20/04/2024 23:44:23</t>
  </si>
  <si>
    <t>Extreme weather events are caused by climate change and leading to price increases and unstable future for my children. It is also changing our environments and harming its.</t>
  </si>
  <si>
    <t>Expand the eligibility to households earning more than $250k per year.</t>
  </si>
  <si>
    <t>21/04/2024 01:02:48</t>
  </si>
  <si>
    <t>Don't like electricity for cooking</t>
  </si>
  <si>
    <t>21/04/2024 07:16:49</t>
  </si>
  <si>
    <t>Over hyped</t>
  </si>
  <si>
    <t>Capital cost of the new devices would be huge</t>
  </si>
  <si>
    <t>More financial support to convert away from gas</t>
  </si>
  <si>
    <t>21/04/2024 07:08:21</t>
  </si>
  <si>
    <t>Because governments are too slow to make meaningful decisions</t>
  </si>
  <si>
    <t>Gas is an alternative that i like dont want to lose it</t>
  </si>
  <si>
    <t>More information about benefits but not from telemarketers</t>
  </si>
  <si>
    <t>21/04/2024 07:39:56</t>
  </si>
  <si>
    <t>i am just over the brow beating of the radicals and the cost from the GVMNTS both fed and state as they go along with the vocal minority</t>
  </si>
  <si>
    <t>i like it and will not pander to the radical tossers that are the vocal minority  and inept, incompetent GVMNTS  who are blindly spending our taxes on an ideology</t>
  </si>
  <si>
    <t>21/04/2024 07:56:02</t>
  </si>
  <si>
    <t>Not relevant</t>
  </si>
  <si>
    <t>21/04/2024 07:52:13</t>
  </si>
  <si>
    <t>It will be too costly to do this</t>
  </si>
  <si>
    <t>21/04/2024 08:07:36</t>
  </si>
  <si>
    <t>Its cheap and efficient and will cost heaps to convert</t>
  </si>
  <si>
    <t>Let them solve other more important issues like youth crime and cost of living and the debt</t>
  </si>
  <si>
    <t>21/04/2024 08:41:03</t>
  </si>
  <si>
    <t>21/04/2024 09:34:23</t>
  </si>
  <si>
    <t>Stop wasting tax payer money</t>
  </si>
  <si>
    <t>21/04/2024 09:21:44</t>
  </si>
  <si>
    <t>there are more and more natural disasters happening more frequently</t>
  </si>
  <si>
    <t>21/04/2024 09:41:46</t>
  </si>
  <si>
    <t>we need to use some gas tohelp climate change</t>
  </si>
  <si>
    <t>Not sure they have to fix ROADS first</t>
  </si>
  <si>
    <t>21/04/2024 09:36:14</t>
  </si>
  <si>
    <t>21/04/2024 09:53:45</t>
  </si>
  <si>
    <t>THE IMAGES SHOWN ON TV ABOUT EVENTS CAUSED BY CLIMATE CHANGE</t>
  </si>
  <si>
    <t>21/04/2024 09:53:23</t>
  </si>
  <si>
    <t>Back up 
Electricity and Gas</t>
  </si>
  <si>
    <t>21/04/2024 10:25:09</t>
  </si>
  <si>
    <t>Get big discounts on new items and reduce taxes applied to these items</t>
  </si>
  <si>
    <t>21/04/2024 10:36:43</t>
  </si>
  <si>
    <t>Weather conditions around the world changing</t>
  </si>
  <si>
    <t>Cost factor</t>
  </si>
  <si>
    <t>21/04/2024 10:24:31</t>
  </si>
  <si>
    <t>I've always been concerned about climate change since young, seeing the environment around me being degraded doesnt sit well with me</t>
  </si>
  <si>
    <t>Expand the job market</t>
  </si>
  <si>
    <t>21/04/2024 10:28:50</t>
  </si>
  <si>
    <t>Pref gas hot water</t>
  </si>
  <si>
    <t>21/04/2024 10:35:24</t>
  </si>
  <si>
    <t>Protesters have changed my mind</t>
  </si>
  <si>
    <t>21/04/2024 11:03:23</t>
  </si>
  <si>
    <t>I use gas on the odd occasion to cook food and to heat a space</t>
  </si>
  <si>
    <t>no sure</t>
  </si>
  <si>
    <t>21/04/2024 11:27:32</t>
  </si>
  <si>
    <t>Abort the eastern rail development plan &amp; spend the $$$$ on ambos , teachers , cops , nurses , etc. Maintain country roads , which are in a disgraceful condition , help get medical practitioners to country centres. Cut back on Gov spin doctors , non-gov advisors , over-staffed public sectors. Unfortunately , the list could go on &amp; on</t>
  </si>
  <si>
    <t>21/04/2024 11:25:48</t>
  </si>
  <si>
    <t>The continued procrastination by vested interests</t>
  </si>
  <si>
    <t>Bigger penalties for polluters</t>
  </si>
  <si>
    <t>21/04/2024 11:59:18</t>
  </si>
  <si>
    <t>21/04/2024 12:10:54</t>
  </si>
  <si>
    <t>New research suggests that climate change is accelerating.</t>
  </si>
  <si>
    <t>21/04/2024 12:35:28</t>
  </si>
  <si>
    <t>time is passing    situation worsening    options to combat are diminishing</t>
  </si>
  <si>
    <t>gas water heater only 2 years uld</t>
  </si>
  <si>
    <t>21/04/2024 12:55:03</t>
  </si>
  <si>
    <t>seems to be more extremes in weather</t>
  </si>
  <si>
    <t>Gas is most effective source</t>
  </si>
  <si>
    <t>21/04/2024 13:03:57</t>
  </si>
  <si>
    <t>to many unpredictable weather changes</t>
  </si>
  <si>
    <t>I can't afford it on pension</t>
  </si>
  <si>
    <t>not to waste money on overpriced projects</t>
  </si>
  <si>
    <t>21/04/2024 13:11:21</t>
  </si>
  <si>
    <t>The cost does not outweight any supposed benerfits</t>
  </si>
  <si>
    <t>21/04/2024 13:24:43</t>
  </si>
  <si>
    <t>It's impacting everbody</t>
  </si>
  <si>
    <t>I find gas heating very efficient we use reverse cycle most of the time and gas if it gets very cold</t>
  </si>
  <si>
    <t>21/04/2024 13:20:45</t>
  </si>
  <si>
    <t>More help for the over 65s.</t>
  </si>
  <si>
    <t>21/04/2024 13:43:37</t>
  </si>
  <si>
    <t>Proof. Change of seasons. Extreme weather condions</t>
  </si>
  <si>
    <t>Listen and act</t>
  </si>
  <si>
    <t>21/04/2024 15:49:11</t>
  </si>
  <si>
    <t>With all the information we are now exposed to I am becoming more aware of what is happening and how it will affect our future and the future of the next generations.</t>
  </si>
  <si>
    <t>21/04/2024 15:41:40</t>
  </si>
  <si>
    <t>The number of extreme weather disasters around the world - becoming more frequent and far more severe</t>
  </si>
  <si>
    <t>21/04/2024 15:35:04</t>
  </si>
  <si>
    <t>21/04/2024 15:45:37</t>
  </si>
  <si>
    <t>21/04/2024 16:21:25</t>
  </si>
  <si>
    <t>I am a rental tenant. I do not have the option.</t>
  </si>
  <si>
    <t>21/04/2024 18:06:40</t>
  </si>
  <si>
    <t>It is clean and efficient and better than electric for cooking</t>
  </si>
  <si>
    <t>21/04/2024 18:13:47</t>
  </si>
  <si>
    <t>Prefer cooking with gas</t>
  </si>
  <si>
    <t>21/04/2024 19:57:39</t>
  </si>
  <si>
    <t>Climate change is a natural thing</t>
  </si>
  <si>
    <t>21/04/2024 20:34:05</t>
  </si>
  <si>
    <t>21/04/2024 22:57:55</t>
  </si>
  <si>
    <t>21/04/2024 23:14:47</t>
  </si>
  <si>
    <t>22/04/2024 01:18:43</t>
  </si>
  <si>
    <t>The only way I could do that was if you wanted me too I t4r5 you and</t>
  </si>
  <si>
    <t>22/04/2024 01:59:47</t>
  </si>
  <si>
    <t>Coming from a place that is typically very cold and snowy. Watching the deterioration of snowfalls and cold winter days is saddening despite how much I hate the cold</t>
  </si>
  <si>
    <t>It installs and maintains jobs that are needed in order for communities and houses to continue running.</t>
  </si>
  <si>
    <t>22/04/2024 08:16:06</t>
  </si>
  <si>
    <t>Action is needed</t>
  </si>
  <si>
    <t>22/04/2024 08:58:12</t>
  </si>
  <si>
    <t>put more rules in place</t>
  </si>
  <si>
    <t>22/04/2024 11:17:00</t>
  </si>
  <si>
    <t>To support the people in victoria to transition frm non renewable to renewable energy</t>
  </si>
  <si>
    <t>22/04/2024 12:44:05</t>
  </si>
  <si>
    <t>22/04/2024 11:06:22</t>
  </si>
  <si>
    <t>Graff you have any questions or concerns please visit the plug-in settings</t>
  </si>
  <si>
    <t>For the use of the week of June so that you had any issues or need any more information</t>
  </si>
  <si>
    <t>Are you able to get the chanc you are you able you</t>
  </si>
  <si>
    <t>22/04/2024 11:31:27</t>
  </si>
  <si>
    <t>22/04/2024 11:20:44</t>
  </si>
  <si>
    <t>Because if the power goes out I can still cook, gas is cheaper to run currently</t>
  </si>
  <si>
    <t>Encourage landlords to invest in solar for their properties</t>
  </si>
  <si>
    <t>22/04/2024 11:24:26</t>
  </si>
  <si>
    <t>The climate has been hanging for millions of years. And will continue to do so.</t>
  </si>
  <si>
    <t>Electricity outages. 
Low solar input in winter</t>
  </si>
  <si>
    <t>22/04/2024 11:24:48</t>
  </si>
  <si>
    <t>Have more reliable power without outages. Especially if you want us to switch to all electric. Also do something about the cost!</t>
  </si>
  <si>
    <t>22/04/2024 11:24:28</t>
  </si>
  <si>
    <t>Because it’s not taken very seriously by some sectors</t>
  </si>
  <si>
    <t>I don’t really but it’s being forced l think</t>
  </si>
  <si>
    <t>22/04/2024 11:38:34</t>
  </si>
  <si>
    <t>I’m am renting also I feel gas is a better cooking option</t>
  </si>
  <si>
    <t>22/04/2024 11:33:21</t>
  </si>
  <si>
    <t>26/04/2024 16:16:01</t>
  </si>
  <si>
    <t>1</t>
  </si>
  <si>
    <t>22/04/2024 11:28:28</t>
  </si>
  <si>
    <t>Food waste bins</t>
  </si>
  <si>
    <t>22/04/2024 11:49:12</t>
  </si>
  <si>
    <t>I believe climate change will be okay</t>
  </si>
  <si>
    <t>22/04/2024 11:51:18</t>
  </si>
  <si>
    <t>I liked Dan Andrew’s idea of having a new version of the old SEC.  Private ownership has shown they are incapable of protecting people or the environment.  They only protect their own interests and constantly price gouge</t>
  </si>
  <si>
    <t>22/04/2024 11:45:51</t>
  </si>
  <si>
    <t>22/04/2024 12:07:08</t>
  </si>
  <si>
    <t>Because I rent, therefore sustainability should be the responsibility of the landlord. There are alot of older rental homes with gas cooking/heating/hot water service. No solar panels. Makes me wonder what the government will do there?????????</t>
  </si>
  <si>
    <t>Advertising on TV, radio etc to inform population on websites to read current information</t>
  </si>
  <si>
    <t>22/04/2024 11:50:58</t>
  </si>
  <si>
    <t>22/04/2024 11:45:40</t>
  </si>
  <si>
    <t>Change in Seasons - flash flooding, more severe bushfires</t>
  </si>
  <si>
    <t>22/04/2024 11:54:23</t>
  </si>
  <si>
    <t>The weather patterns changing around the world..extreme activity seems to be more activity in events than in the past</t>
  </si>
  <si>
    <t>I am renting.its not up to me to make these changes</t>
  </si>
  <si>
    <t>I think people who are renting do not have any day on this so it's difficult to make changes.also.people who are renting property may be facing their own financial issues with cost of living or simply want to avoid any issues on property when it comes to spending money on their investment</t>
  </si>
  <si>
    <t>22/04/2024 11:44:57</t>
  </si>
  <si>
    <t>We need to change our view for climate chanfe and work harder towards net 0. However it is hard while in a current living crisis</t>
  </si>
  <si>
    <t>I am worried that my electricity bill will be too expensive.</t>
  </si>
  <si>
    <t>I have found that the vic government has put in place some sustainable methods, but i would like to see more done</t>
  </si>
  <si>
    <t>22/04/2024 12:20:34</t>
  </si>
  <si>
    <t>My concerns about Climate Change have increased because of the unseasonable weather experienced locally and all over the world. My concern has increased because of 'green washing' by governments and organisations. They are saying they are addressing the issue, but when you look into it, not much real action is being taken because it is argued that such action is too expensive and not economically viable. Soon we will have nothing which is viable including life as we know it.</t>
  </si>
  <si>
    <t>Firstly, my gas cook top is relatively new and works well. My ducted heating boiler was renewed 2 years ago. I do not belive that reverse cycle air con would heat my home as well as the gas ducted heating does. I doubt it would be cheaper to run. The hotwater service was serviced recently and it is still working well. I do not see the point of replacing gas appliance that are working efficiently. To me this is only adding to waste. I will replace the gas when I need to and not before. Besides, I couldn't afford to replace my heating, hotwater service and cooktop all at once. I also have other priorities for my limited income. For example, I have recently had several large dental bills.</t>
  </si>
  <si>
    <t>The government is doing enough by subsidising more sustainable hotwater and heating. Making sure that the yellow bin contents are really recycled would be a good idea. Doing something about the stored so-called recyclable material might also be a good idea. Not everyone's home is suitable for solar panels, for example, if there is a body corporate ot owners' corporation, a majority of owners must agree to the install. In a development that is mainly rentals, like mine, the other owners won't agree.</t>
  </si>
  <si>
    <t>22/04/2024 12:44:06</t>
  </si>
  <si>
    <t>our planet is important to me for the future of life</t>
  </si>
  <si>
    <t>Stop corruption and start being real about life rather than worrying about money e.g climate change is a big one</t>
  </si>
  <si>
    <t>22/04/2024 12:07:58</t>
  </si>
  <si>
    <t>22/04/2024 12:16:40</t>
  </si>
  <si>
    <t>There are a lot of world events that are continuing like weather that seem to be affected by climate change</t>
  </si>
  <si>
    <t>I enjoy my gas appliances for cooking</t>
  </si>
  <si>
    <t>22/04/2024 12:29:29</t>
  </si>
  <si>
    <t>Stop major blowouts and budget properly, which would lower state taxes!</t>
  </si>
  <si>
    <t>22/04/2024 12:22:42</t>
  </si>
  <si>
    <t>I cant afford food</t>
  </si>
  <si>
    <t>Gss cooking is better</t>
  </si>
  <si>
    <t>22/04/2024 12:36:52</t>
  </si>
  <si>
    <t>The change in weather patterns has become more marked this year!</t>
  </si>
  <si>
    <t>22/04/2024 12:42:57</t>
  </si>
  <si>
    <t>Because I started looking a past records and it has all happened before. Also governments keep ignoring overpopulation as the main cause.</t>
  </si>
  <si>
    <t>Reduce immigration and therefore reduce demand on services and the environment</t>
  </si>
  <si>
    <t>22/04/2024 12:39:52</t>
  </si>
  <si>
    <t>22/04/2024 12:41:59</t>
  </si>
  <si>
    <t>There is not much being done to combat the effects of climate change.</t>
  </si>
  <si>
    <t>Provide more community garden initiatives so that we could live more sustainably and reduce cost of living and grocery bills</t>
  </si>
  <si>
    <t>22/04/2024 13:02:31</t>
  </si>
  <si>
    <t>Power outages no power at all</t>
  </si>
  <si>
    <t>Repair roads and footpaths 
So easier on cars/vehicles (accidents)
Easier for people no falls (hospital ER)</t>
  </si>
  <si>
    <t>22/04/2024 12:59:20</t>
  </si>
  <si>
    <t>Because that is what is available and we don’t currently have solar so all electric would be expensive</t>
  </si>
  <si>
    <t>Provide more grants in local councils Ana actually promote the existing ones</t>
  </si>
  <si>
    <t>22/04/2024 12:58:23</t>
  </si>
  <si>
    <t>it may lower bill costs and save the environment a little</t>
  </si>
  <si>
    <t>22/04/2024 13:02:10</t>
  </si>
  <si>
    <t>Things getting worse</t>
  </si>
  <si>
    <t>22/04/2024 13:00:58</t>
  </si>
  <si>
    <t>There hasn’t been as many disasters this year</t>
  </si>
  <si>
    <t>More information of how to live sustainable</t>
  </si>
  <si>
    <t>23/04/2024 09:16:35</t>
  </si>
  <si>
    <t>The more erratic global weather patterns are becoming and more extreme the behaviour of storms throughout the globe</t>
  </si>
  <si>
    <t>At this point in time I’m not in a position to to change over from gas to electricity because my mains need to be upgraded</t>
  </si>
  <si>
    <t>Would like to see more public information on tv and radio stations to promote more public awareness of what’s available to use to promote a better life for our country and the environment</t>
  </si>
  <si>
    <t>22/04/2024 13:35:18</t>
  </si>
  <si>
    <t>I would have to say that over the last sixty years Industry and government have ignored all the warnings, now it will take many years to correct the problems. I do try to make a very small difference but other just ignore facts</t>
  </si>
  <si>
    <t>22/04/2024 13:33:13</t>
  </si>
  <si>
    <t>Promotion of reforestation actions</t>
  </si>
  <si>
    <t>22/04/2024 14:53:40</t>
  </si>
  <si>
    <t>Seeing the impact on the environment and the seasons changing</t>
  </si>
  <si>
    <t>Too much effort and costs to buy new equipment</t>
  </si>
  <si>
    <t>22/04/2024 13:44:07</t>
  </si>
  <si>
    <t>More severe events, ie, floods, bushfires, drought, storms.</t>
  </si>
  <si>
    <t>22/04/2024 13:34:48</t>
  </si>
  <si>
    <t>Looking at the weather patterns of the past year in Australia, something is going on. Like in Queensland, it is unusual to have such unstable wet weather and more cyclones than in previous years. NSW seems to cop so much wet weather and more flooding is happening.</t>
  </si>
  <si>
    <t>22/04/2024 13:26:36</t>
  </si>
  <si>
    <t>22/04/2024 13:31:50</t>
  </si>
  <si>
    <t>Manage money better and get a grip on reality. Cannot exist on renewables only. Need gas as a constant reliable source</t>
  </si>
  <si>
    <t>22/04/2024 13:43:51</t>
  </si>
  <si>
    <t>Because it is false. 
Being "Green" takes more money and more resources than just living a normal life, so why bother.</t>
  </si>
  <si>
    <t>The "No Gas" crowd is a scam, just like the "Green" mob.
All it will do is drive electric prices beyond everyone's reach.</t>
  </si>
  <si>
    <t>22/04/2024 13:35:14</t>
  </si>
  <si>
    <t>Give us free gas stove and rebates to buy solar battery</t>
  </si>
  <si>
    <t>22/04/2024 13:40:52</t>
  </si>
  <si>
    <t>22/04/2024 13:46:00</t>
  </si>
  <si>
    <t>22/04/2024 13:59:06</t>
  </si>
  <si>
    <t>The solutions create as many problems as they solve here.  Wind turbines kill wildlife and marine animals and are toxic so cannot be recycled and solar panels also cannot be recycled successfully and native forest is being cut down for land to put them on.  Getting rid of natural gas just increases power bills enormously and electricity is not reliable as we are having a lot of power outages.  We need hydro and nuclear to have affordable clean energy.</t>
  </si>
  <si>
    <t>The electricity system in this state is already overburdened and we have blackouts.  During the last one that lasted 2 days we felt lucky to be able to cook, keep warm and take showers.  We would not have been able to do that with electricity and the more people that switch the less reliable the electricity supply becomes.</t>
  </si>
  <si>
    <t>Get a recycling system going for soft plastic.  Encourage less meat to be eaten. We used to recycle all ours and now it all goes into landfill. Also encourage businesses to use biodegradable plastic, although my experience with this is that the plastic degraded too fast for me to use all the plastic bags I purchased.  We are vegetarian, compost at home, have water tanks and recycle everything we can.  The inverter on the solar panels blew up and we cannot replace it so have to have them removed and new ones put on and the cost is exorbitant.</t>
  </si>
  <si>
    <t>22/04/2024 13:39:10</t>
  </si>
  <si>
    <t>News articles and protests</t>
  </si>
  <si>
    <t>22/04/2024 14:03:08</t>
  </si>
  <si>
    <t>22/04/2024 13:53:56</t>
  </si>
  <si>
    <t>22/04/2024 13:50:43</t>
  </si>
  <si>
    <t>The climate is worsening</t>
  </si>
  <si>
    <t>Reduce cost of switching to electric</t>
  </si>
  <si>
    <t>22/04/2024 13:59:31</t>
  </si>
  <si>
    <t>Noticing the change in weather patterns</t>
  </si>
  <si>
    <t>22/04/2024 14:05:07</t>
  </si>
  <si>
    <t>The amount of unpredictable weather we are experiencing</t>
  </si>
  <si>
    <t>I prefer to cook with a gas stove compared to electric</t>
  </si>
  <si>
    <t>22/04/2024 14:11:01</t>
  </si>
  <si>
    <t>Community education</t>
  </si>
  <si>
    <t>22/04/2024 14:20:07</t>
  </si>
  <si>
    <t>I like using gas in my home</t>
  </si>
  <si>
    <t>22/04/2024 15:18:40</t>
  </si>
  <si>
    <t>22/04/2024 14:15:41</t>
  </si>
  <si>
    <t>Help with overall affordability</t>
  </si>
  <si>
    <t>22/04/2024 14:31:22</t>
  </si>
  <si>
    <t>Give home ownership a free solar batteries.</t>
  </si>
  <si>
    <t>22/04/2024 14:24:47</t>
  </si>
  <si>
    <t>22/04/2024 14:40:46</t>
  </si>
  <si>
    <t>Seeing difference</t>
  </si>
  <si>
    <t>30/04/2024 09:38:41</t>
  </si>
  <si>
    <t>Gas is instant. I have cooked with electricity &amp; can not get used to it.</t>
  </si>
  <si>
    <t>22/04/2024 14:45:03</t>
  </si>
  <si>
    <t>It’s what I’m used to and much prefer it. I do not want to see it go. I cannot use other stove tops due to device inside my heart interfering with the induction.</t>
  </si>
  <si>
    <t>Bigger rebate on solar panels</t>
  </si>
  <si>
    <t>22/04/2024 15:34:22</t>
  </si>
  <si>
    <t>22/04/2024 14:47:38</t>
  </si>
  <si>
    <t>mainly the change noone knows whats going to happen</t>
  </si>
  <si>
    <t>it doesant concern me</t>
  </si>
  <si>
    <t>22/04/2024 14:51:30</t>
  </si>
  <si>
    <t>The floods, fires etc are not common</t>
  </si>
  <si>
    <t>I dont believe it is totally a government problem although educating people is the best solution.</t>
  </si>
  <si>
    <t>22/04/2024 19:39:56</t>
  </si>
  <si>
    <t>Minimal governance change</t>
  </si>
  <si>
    <t>22/04/2024 14:51:41</t>
  </si>
  <si>
    <t>To be honest I have just seen so much on social media and news outlets showing how much our world is changing</t>
  </si>
  <si>
    <t>22/04/2024 14:49:47</t>
  </si>
  <si>
    <t>22/04/2024 15:04:21</t>
  </si>
  <si>
    <t>Gas is cheaper and more reliable</t>
  </si>
  <si>
    <t>22/04/2024 15:13:02</t>
  </si>
  <si>
    <t>22/04/2024 15:36:44</t>
  </si>
  <si>
    <t>22/04/2024 15:15:05</t>
  </si>
  <si>
    <t>I dont believe it true</t>
  </si>
  <si>
    <t>Take away containers should be abolished all they do is end up on the side of the road people today are Bastards.</t>
  </si>
  <si>
    <t>22/04/2024 15:07:38</t>
  </si>
  <si>
    <t>We are seeing more extreme weather events now as a result of climate change</t>
  </si>
  <si>
    <t>22/04/2024 15:44:40</t>
  </si>
  <si>
    <t>provision of base power so as not to rely completely on renewables, nuclear for example</t>
  </si>
  <si>
    <t>22/04/2024 16:43:06</t>
  </si>
  <si>
    <t>Adds in people’s own language?</t>
  </si>
  <si>
    <t>22/04/2024 15:28:47</t>
  </si>
  <si>
    <t>Better education on the impacts of climate change and how easy I can make a small difference.</t>
  </si>
  <si>
    <t>Provide affordable ways for Victorians to become more sustainable, currently sustainable products cost more making them harder for everyone to buy.</t>
  </si>
  <si>
    <t>22/04/2024 15:30:11</t>
  </si>
  <si>
    <t>22/04/2024 15:30:45</t>
  </si>
  <si>
    <t>It's getting worse and all governments need to introduce stronger laws</t>
  </si>
  <si>
    <t>22/04/2024 15:43:13</t>
  </si>
  <si>
    <t>I have a mixture of gas and electricity - I have a preference for gas cooking (stove top) as it is quicker and easier to control.  I have an electric oven however, as it is easier to main/control temperature.</t>
  </si>
  <si>
    <t>3/05/2024 15:37:42</t>
  </si>
  <si>
    <t>Some areas more rain then normal others less then normal</t>
  </si>
  <si>
    <t>22/04/2024 16:04:58</t>
  </si>
  <si>
    <t>The increase in the worlds temperature and melting of the polar icecaps, as well as the greater frequency of climate related flooding, fires and droughts around the world.</t>
  </si>
  <si>
    <t>Stop developers from clearing trees and building homes with no room for trees. Halt the use of black roofing. Invest in public transport instead of roads that encourages people to drive. Provide more buses in new areas for access to public transport. Provide a scheme to help fund a change from gas heating that is easy to access and navigate eg conversion of gas ducted heating units to electric (if it is possible to do)</t>
  </si>
  <si>
    <t>22/04/2024 16:02:06</t>
  </si>
  <si>
    <t>I am renting...so i have no choice</t>
  </si>
  <si>
    <t>Make it more affordable to do so</t>
  </si>
  <si>
    <t>22/04/2024 15:55:13</t>
  </si>
  <si>
    <t>Not quite concern as such now</t>
  </si>
  <si>
    <t>22/04/2024 16:15:28</t>
  </si>
  <si>
    <t>The government’s involvement</t>
  </si>
  <si>
    <t>Gas is very efficient</t>
  </si>
  <si>
    <t>23/04/2024 23:32:02</t>
  </si>
  <si>
    <t>We are destroying the planet we live on.</t>
  </si>
  <si>
    <t>22/04/2024 16:15:42</t>
  </si>
  <si>
    <t>I've read lots of scientific data in the past 5 years</t>
  </si>
  <si>
    <t>Prefer gas cooking and love the ambience of our gas log fire</t>
  </si>
  <si>
    <t>22/04/2024 16:11:48</t>
  </si>
  <si>
    <t>Nil change</t>
  </si>
  <si>
    <t>Gas heats up quickly.and is reliable</t>
  </si>
  <si>
    <t>Sffordable housing and rentals</t>
  </si>
  <si>
    <t>22/04/2024 16:37:42</t>
  </si>
  <si>
    <t>We have too many electricity outages. Electricity is NOT reliable. Instantaneous gas hot water is the MOST reliable hot water. Anything that requires electric or electronic ignition is not only unreliable, but breaks down way too easily. It's just rubbish. I've had too many bad experiences to ever rely totally on electricity and I am on a pension, so there is NO way I can afford to install solar panels and a battery and then wait YEARS for the system to pay for itself.!!! Do NOT cut off our gas supply! and STOP exporting our gas overseas! It's disgusting!</t>
  </si>
  <si>
    <t>STOP cutting down trees and clearing land! Grow more trees and STOP opening up natural untouched forest land for TOURISM! Leave our forests and wild life alone and STOP mispending our taxes. STOP over fishing! STOP discouraging our LOCAL farmers from growing our local food!</t>
  </si>
  <si>
    <t>22/04/2024 16:39:44</t>
  </si>
  <si>
    <t>22/04/2024 16:28:25</t>
  </si>
  <si>
    <t>Invest in production and jobs.</t>
  </si>
  <si>
    <t>22/04/2024 16:46:03</t>
  </si>
  <si>
    <t>Can’t afford to change water heater</t>
  </si>
  <si>
    <t>22/04/2024 16:41:07</t>
  </si>
  <si>
    <t>23/04/2024 12:31:07</t>
  </si>
  <si>
    <t>World disasters</t>
  </si>
  <si>
    <t>22/04/2024 16:53:42</t>
  </si>
  <si>
    <t>There has been very little movement over the past decade in actioning real change.</t>
  </si>
  <si>
    <t>Power outages would result in being unable to cook food, heat water. Power outages appear to be occurring a lot more frequently in summer.</t>
  </si>
  <si>
    <t>Make sustainable options much more affordable for the everyday Victorian.</t>
  </si>
  <si>
    <t>22/04/2024 16:56:14</t>
  </si>
  <si>
    <t>Too much conflicting info</t>
  </si>
  <si>
    <t>Just put in new appliances and too expensive to buy new ones and pay plumber/electrician</t>
  </si>
  <si>
    <t>Give more $ to compensate buying expensive electric stoves, ovens hot water etc</t>
  </si>
  <si>
    <t>23/04/2024 11:53:21</t>
  </si>
  <si>
    <t>possibility of increasing costs due to Victorian Government not  using their brains</t>
  </si>
  <si>
    <t>22/04/2024 16:52:41</t>
  </si>
  <si>
    <t>22/04/2024 16:54:37</t>
  </si>
  <si>
    <t>I prefer gas cooktops due to them heating up faster and being easier to use</t>
  </si>
  <si>
    <t>22/04/2024 17:01:41</t>
  </si>
  <si>
    <t>22/04/2024 17:01:47</t>
  </si>
  <si>
    <t>The seasons aren’t really seasons anymore the weather is very unpredictable</t>
  </si>
  <si>
    <t>If everything is electric and the power goes out that worries me</t>
  </si>
  <si>
    <t>22/04/2024 17:04:32</t>
  </si>
  <si>
    <t>It isnt getting warmer its getting colder lately</t>
  </si>
  <si>
    <t>22/04/2024 17:15:51</t>
  </si>
  <si>
    <t>It not about money but humans</t>
  </si>
  <si>
    <t>22/04/2024 17:42:35</t>
  </si>
  <si>
    <t>Very confused</t>
  </si>
  <si>
    <t>Gather I’m up for extra expense</t>
  </si>
  <si>
    <t>Not so many options in variable places</t>
  </si>
  <si>
    <t>22/04/2024 17:29:11</t>
  </si>
  <si>
    <t>not much i can do</t>
  </si>
  <si>
    <t>gas is better for cooking and hot water. cost would be to great</t>
  </si>
  <si>
    <t>22/04/2024 17:42:40</t>
  </si>
  <si>
    <t>Gas heats better</t>
  </si>
  <si>
    <t>By dropping the prices of these things so that people can afford to do this</t>
  </si>
  <si>
    <t>22/04/2024 17:59:39</t>
  </si>
  <si>
    <t>23/04/2024 07:41:43</t>
  </si>
  <si>
    <t>22/04/2024 17:50:56</t>
  </si>
  <si>
    <t>Gas is cheaper than electricity and is effective</t>
  </si>
  <si>
    <t>22/04/2024 17:52:36</t>
  </si>
  <si>
    <t>The world my children will inherit</t>
  </si>
  <si>
    <t>22/04/2024 18:01:12</t>
  </si>
  <si>
    <t>Give bigger rebates for selling power back to the grid</t>
  </si>
  <si>
    <t>22/04/2024 18:01:20</t>
  </si>
  <si>
    <t>22/04/2024 18:17:08</t>
  </si>
  <si>
    <t>22/04/2024 18:21:52</t>
  </si>
  <si>
    <t>Finally understanding the science</t>
  </si>
  <si>
    <t>Firstly, the government need to massively reduce the waste of building materials on public construction sites</t>
  </si>
  <si>
    <t>22/04/2024 18:45:39</t>
  </si>
  <si>
    <t>Natural disasters and unseasonal or extreme weather</t>
  </si>
  <si>
    <t>More bike paths</t>
  </si>
  <si>
    <t>22/04/2024 18:35:54</t>
  </si>
  <si>
    <t>For the love of god - stop all the immigration!</t>
  </si>
  <si>
    <t>22/04/2024 18:57:47</t>
  </si>
  <si>
    <t>22/04/2024 19:20:24</t>
  </si>
  <si>
    <t>Get back to nature and stop running everything like a business. Homes need to be cheaper, food and bills need to be cheaper. We need to get different jobs industries happening for the future. It will never happen though.</t>
  </si>
  <si>
    <t>22/04/2024 19:37:34</t>
  </si>
  <si>
    <t>A lot more floods, earthquakes &amp; storm's</t>
  </si>
  <si>
    <t>Better training classes</t>
  </si>
  <si>
    <t>22/04/2024 19:33:08</t>
  </si>
  <si>
    <t>Weather animals</t>
  </si>
  <si>
    <t>22/04/2024 19:29:39</t>
  </si>
  <si>
    <t>22/04/2024 19:36:52</t>
  </si>
  <si>
    <t>Release simple dos and don’ts in the mail, on social media and via email .</t>
  </si>
  <si>
    <t>22/04/2024 19:43:11</t>
  </si>
  <si>
    <t>22/04/2024 20:30:35</t>
  </si>
  <si>
    <t>Mains power lines too expensive to upgrade at the moment.</t>
  </si>
  <si>
    <t>More rebates for sustainability</t>
  </si>
  <si>
    <t>22/04/2024 20:03:19</t>
  </si>
  <si>
    <t>Gas is convenient in that you can control heat on gas cooker immediately and if you lose power you can a least still have hot water</t>
  </si>
  <si>
    <t>The state government would be better off not wasting money building residences and then ripping them down for the tunnel. People NEED homes. Stop the waste.</t>
  </si>
  <si>
    <t>22/04/2024 19:56:36</t>
  </si>
  <si>
    <t>22/04/2024 20:20:06</t>
  </si>
  <si>
    <t>Its all BS</t>
  </si>
  <si>
    <t>Gas is more controllable for cooking</t>
  </si>
  <si>
    <t>22/04/2024 20:35:58</t>
  </si>
  <si>
    <t>It’s a load of rubbish brought forward by activists that donnt live in real world &amp; make up statistics to suit there cause to detriment of majority of peoples beliefs 
&amp; try &amp; trick the world into believing we are doomed if we continue as we are</t>
  </si>
  <si>
    <t>It’s efficient is better way to cook than electricity</t>
  </si>
  <si>
    <t>Allow companies to search for more gas to ensure constant supply so there are no electricity outages
Maintain current levels of fossil fuels till we get renewables right</t>
  </si>
  <si>
    <t>22/04/2024 20:37:52</t>
  </si>
  <si>
    <t>Not enough is being done to minimise Climate change</t>
  </si>
  <si>
    <t>Cannot be certain we will have security of electricity.  When that truly happens we will cut off the gas</t>
  </si>
  <si>
    <t>22/04/2024 20:49:14</t>
  </si>
  <si>
    <t>The rate of change of climate change appears to be increasing rapidly. More severe weather events are occurring more frequently.</t>
  </si>
  <si>
    <t>Rural location. Live at the end of a power line. Have multiple (10+) power outages each year, typically 2 or 3 last multiple days. Have petrol generator which is sufficient for lighting, refrigerator/freezer, etc, but not for heating elements. Rely on bottled gas for all heating during outages.</t>
  </si>
  <si>
    <t>Education, grants.</t>
  </si>
  <si>
    <t>22/04/2024 21:09:48</t>
  </si>
  <si>
    <t>we are seeing the effects of it</t>
  </si>
  <si>
    <t>educate children and have more incentives to attract people to live more sustainably, also ads on tv</t>
  </si>
  <si>
    <t>22/04/2024 21:33:07</t>
  </si>
  <si>
    <t>More wind power and water power cleaner energy ads to promote walk or ride to work school</t>
  </si>
  <si>
    <t>22/04/2024 21:30:32</t>
  </si>
  <si>
    <t>its fake</t>
  </si>
  <si>
    <t>22/04/2024 22:24:25</t>
  </si>
  <si>
    <t>25/04/2024 23:51:47</t>
  </si>
  <si>
    <t>Noone seems to be doing anything to control climate change.  Itvwas a major concern/worry but has all gone underground.</t>
  </si>
  <si>
    <t>If no electricity gas will get us through.  Also the electricity alternative I would seek is solar which is too expensive and is stored by (explosive and dangerous) lithium batteries.</t>
  </si>
  <si>
    <t>22/04/2024 22:39:07</t>
  </si>
  <si>
    <t>Lower the cost of living, more incentives to use sustainable renewable resources</t>
  </si>
  <si>
    <t>22/04/2024 23:07:14</t>
  </si>
  <si>
    <t>23/04/2024 01:48:22</t>
  </si>
  <si>
    <t>More education and incentives</t>
  </si>
  <si>
    <t>23/04/2024 02:06:36</t>
  </si>
  <si>
    <t>Increasing warming in 3rd world countries</t>
  </si>
  <si>
    <t>I prefer cooking with gas</t>
  </si>
  <si>
    <t>23/04/2024 13:14:06</t>
  </si>
  <si>
    <t>If there’s a electric problem then we have nothing</t>
  </si>
  <si>
    <t>23/04/2024 05:59:10</t>
  </si>
  <si>
    <t>23/04/2024 06:53:51</t>
  </si>
  <si>
    <t>23/04/2024 06:57:53</t>
  </si>
  <si>
    <t>Not yet. Don’t have the money to swap over</t>
  </si>
  <si>
    <t>Provide more funding so it is achievable</t>
  </si>
  <si>
    <t>23/04/2024 06:41:50</t>
  </si>
  <si>
    <t>Gas is cheaper and i have an instantaneous gas hot water system never run out of hot water</t>
  </si>
  <si>
    <t>Get rid of plastics</t>
  </si>
  <si>
    <t>23/04/2024 06:55:42</t>
  </si>
  <si>
    <t>I think that they're doing all that they can at the moment</t>
  </si>
  <si>
    <t>25/04/2024 20:39:20</t>
  </si>
  <si>
    <t>I prefer cooking with gas as the temp is easier to control. _x000D_
Hot water also prefer gas as if it’s solar we run out too quick as we are a large family</t>
  </si>
  <si>
    <t>23/04/2024 07:15:38</t>
  </si>
  <si>
    <t>Not sure about it</t>
  </si>
  <si>
    <t>Make it more affordable first</t>
  </si>
  <si>
    <t>23/04/2024 07:22:04</t>
  </si>
  <si>
    <t>23/04/2024 07:28:40</t>
  </si>
  <si>
    <t>23/04/2024 09:05:51</t>
  </si>
  <si>
    <t>Just want to do my part</t>
  </si>
  <si>
    <t>23/04/2024 08:06:23</t>
  </si>
  <si>
    <t>Better rebates for more sustainable equipment</t>
  </si>
  <si>
    <t>23/04/2024 08:29:46</t>
  </si>
  <si>
    <t>Hotter weather, storms are more severe, it either floods or we suffer drought, more cyclone occurrences, wildlife is suffering</t>
  </si>
  <si>
    <t>23/04/2024 08:10:54</t>
  </si>
  <si>
    <t>If power goes out I can still cook &amp; I don’t believe it is a dirty fuel</t>
  </si>
  <si>
    <t>23/04/2024 08:23:02</t>
  </si>
  <si>
    <t>The more time that nothing is being done the more concerned</t>
  </si>
  <si>
    <t>The reliability of electricity</t>
  </si>
  <si>
    <t>Do what needs to be done by funding the projects and funding individuals who do changes themselves</t>
  </si>
  <si>
    <t>27/04/2024 09:26:17</t>
  </si>
  <si>
    <t>I rent the property and landlord not interested apparently.</t>
  </si>
  <si>
    <t>23/04/2024 08:47:50</t>
  </si>
  <si>
    <t>Im sure it is really happening weather is become more aggressive higher temps colder, too much rain or not enough rain,  more volatile conditions</t>
  </si>
  <si>
    <t>Reduce power prices, actually recycle the items put into recycle bin, too much is just dumped into landfill</t>
  </si>
  <si>
    <t>23/04/2024 08:44:31</t>
  </si>
  <si>
    <t>More extreme events are occuring</t>
  </si>
  <si>
    <t>A form of redundancy when there are inevitable power outages</t>
  </si>
  <si>
    <t>23/04/2024 17:02:44</t>
  </si>
  <si>
    <t>I don't like electric stove tops</t>
  </si>
  <si>
    <t>23/04/2024 08:47:10</t>
  </si>
  <si>
    <t>I think it’s a bit of a political agenda move</t>
  </si>
  <si>
    <t>I like gas much better than electricity especially for cooking</t>
  </si>
  <si>
    <t>Bring costs down for everything and spend money where it’s needed instead of wasting it on stuff we don’t need</t>
  </si>
  <si>
    <t>23/04/2024 08:47:58</t>
  </si>
  <si>
    <t>The planet needs looking after</t>
  </si>
  <si>
    <t>23/04/2024 09:43:36</t>
  </si>
  <si>
    <t>Scientific evidence aside, the changes are happening more quickly and are more drastic. I didn't y know how people can ignore it or pretend it isn't happening.</t>
  </si>
  <si>
    <t>More help with additional funds for projects other than solar - replacing single glaze windows. We have installed solar, added additional water tanks, removed gas stove, hot water heater and even our house heat was gas and we removed it so we now have NO heat. We got rid of our air conditioner as well. We ran out of money before we could get our battery system, new heater or double glazed windows. We are unemployed and a pensioner on a very limited budget to do these things.</t>
  </si>
  <si>
    <t>23/04/2024 09:22:50</t>
  </si>
  <si>
    <t>23/04/2024 09:30:19</t>
  </si>
  <si>
    <t>stop wasting money onstupid studies just to find out what anynormal person already knows without having to go to university to get a degree in common sense</t>
  </si>
  <si>
    <t>23/04/2024 11:00:02</t>
  </si>
  <si>
    <t>Reduce the cost of sustainable/healthy options.  So much cheaper to buy unhealthy food from the freezer section (pies, etc) than it is to buy fresh meat and vegies.  Subsidise the cost of sustainable items.</t>
  </si>
  <si>
    <t>23/04/2024 09:53:26</t>
  </si>
  <si>
    <t>This would cost a lot to replace items and I find gas is much cheaper and reliable</t>
  </si>
  <si>
    <t>make disposing of items at the local tip less costly</t>
  </si>
  <si>
    <t>23/04/2024 09:51:21</t>
  </si>
  <si>
    <t>Floods, bushfires &amp; humidity</t>
  </si>
  <si>
    <t>23/04/2024 09:50:15</t>
  </si>
  <si>
    <t>Weather animals environment</t>
  </si>
  <si>
    <t>23/04/2024 11:59:31</t>
  </si>
  <si>
    <t>It is normal we have been experiencing floods and drought's since we settled in this country.  If climate change wasn't happening we would still be in the ice age.</t>
  </si>
  <si>
    <t>We only have gas cook top from bottled gas and this is very important when we have an electricity blackout</t>
  </si>
  <si>
    <t>Stop all electric cars they drain our natural resources and are environmentally dangerous due to lithium batteries not being able to be safely disposed of and it costs more environmentally to make them.</t>
  </si>
  <si>
    <t>23/04/2024 10:26:26</t>
  </si>
  <si>
    <t>Having a family and the obvious change in conditions</t>
  </si>
  <si>
    <t>If the power goes out for a while</t>
  </si>
  <si>
    <t>23/04/2024 10:01:20</t>
  </si>
  <si>
    <t>air quality isn’t well especially in citys</t>
  </si>
  <si>
    <t>i produce enough gas already</t>
  </si>
  <si>
    <t>dabbing</t>
  </si>
  <si>
    <t>23/04/2024 10:21:34</t>
  </si>
  <si>
    <t>too many repair places are closing down making it too hard to repair things and the ones that are left don't want to do warranty repairs so do something about this</t>
  </si>
  <si>
    <t>23/04/2024 10:23:12</t>
  </si>
  <si>
    <t>that all the trees and vegetation are still being cleared. I live in a green wedge area and the land is all cleared to grow hay. I have never felt so in fear of bushfire with all the long grass that is butt up against the town. If it catches fire we will all burn before the fire trucks can even turn up. Its ridiculous that the shire allows this in a high bush fire area and green wedge area. The yarra ranges is radiply becoming less and less green making us all dry tindered and just a diaster waiting to happen.</t>
  </si>
  <si>
    <t>23/04/2024 10:23:25</t>
  </si>
  <si>
    <t>subsidise changing from gas to electric home</t>
  </si>
  <si>
    <t>23/04/2024 10:29:25</t>
  </si>
  <si>
    <t>Over the past year, there has been more noticeable changes in relation to climate change. One being, the increase in temperature during the summer</t>
  </si>
  <si>
    <t>23/04/2024 10:44:21</t>
  </si>
  <si>
    <t>Other things have become a priority</t>
  </si>
  <si>
    <t>23/04/2024 11:21:01</t>
  </si>
  <si>
    <t>Coral bleaching is increasing, the weather is weird as hell</t>
  </si>
  <si>
    <t>Better rebates and controlling providers so that prices don’t increase when a rebate is offered!</t>
  </si>
  <si>
    <t>23/04/2024 11:21:15</t>
  </si>
  <si>
    <t>23/04/2024 11:38:11</t>
  </si>
  <si>
    <t>Initial outlay</t>
  </si>
  <si>
    <t>23/04/2024 11:32:14</t>
  </si>
  <si>
    <t>More natural disasters have occurred that just make me more concerned about the direction the world is heading in due to climate change.</t>
  </si>
  <si>
    <t>23/04/2024 11:53:22</t>
  </si>
  <si>
    <t>Find it best for heating in Ballarat</t>
  </si>
  <si>
    <t>23/04/2024 11:32:29</t>
  </si>
  <si>
    <t>gov doesnt seem to be doing much about it.</t>
  </si>
  <si>
    <t>im so use to using the gas i think i would find it hard to go to elect</t>
  </si>
  <si>
    <t>help with the up keep of homes and my afforatably of rents and food prices</t>
  </si>
  <si>
    <t>23/04/2024 11:30:51</t>
  </si>
  <si>
    <t>Because theres not much we can do about it</t>
  </si>
  <si>
    <t>Solar panels implementation</t>
  </si>
  <si>
    <t>23/04/2024 11:41:58</t>
  </si>
  <si>
    <t>Renting. If I owned the house I would like non-oil column heating. I find split systems unpleasant</t>
  </si>
  <si>
    <t>29/04/2024 12:38:58</t>
  </si>
  <si>
    <t>No change I have always been aware of climate change and do my best to assist it</t>
  </si>
  <si>
    <t>23/04/2024 11:49:38</t>
  </si>
  <si>
    <t>23/04/2024 12:09:28</t>
  </si>
  <si>
    <t>I think that what is being done about climate change is being done. It could be done a little faster but you can't rush the government</t>
  </si>
  <si>
    <t>Put a time on the sale of new Diesel/Petrol Vehicles, mowers, trimers, blowers etc. to make people buy electric or battery.</t>
  </si>
  <si>
    <t>23/04/2024 12:00:55</t>
  </si>
  <si>
    <t>23/04/2024 12:09:37</t>
  </si>
  <si>
    <t>So its one less bill i have to pay.</t>
  </si>
  <si>
    <t>23/04/2024 12:04:18</t>
  </si>
  <si>
    <t>Have more affordability in housing and food</t>
  </si>
  <si>
    <t>23/04/2024 12:19:45</t>
  </si>
  <si>
    <t>Because it is happening at an accelarated rate</t>
  </si>
  <si>
    <t>What I would like to see and what is achievable are severley  affected by the economy and cost of living</t>
  </si>
  <si>
    <t>23/04/2024 12:28:41</t>
  </si>
  <si>
    <t>23/04/2024 12:11:00</t>
  </si>
  <si>
    <t>Way to expensive</t>
  </si>
  <si>
    <t>23/04/2024 12:38:19</t>
  </si>
  <si>
    <t>Gas is more reliable and cheaper than electricity</t>
  </si>
  <si>
    <t>Invest money into rural and regional communities like education, health and roads</t>
  </si>
  <si>
    <t>23/04/2024 13:19:23</t>
  </si>
  <si>
    <t>observation of weather caused disasters</t>
  </si>
  <si>
    <t>solar panels on all public buildings, eg: schools, hospitals, library etc</t>
  </si>
  <si>
    <t>23/04/2024 13:06:49</t>
  </si>
  <si>
    <t>Gas is a lot cheaper and electric appliances are expensive.</t>
  </si>
  <si>
    <t>23/04/2024 13:31:10</t>
  </si>
  <si>
    <t>Climate change goals are not being reached</t>
  </si>
  <si>
    <t>Provide more incentives for being green</t>
  </si>
  <si>
    <t>23/04/2024 22:09:56</t>
  </si>
  <si>
    <t>23/04/2024 13:25:15</t>
  </si>
  <si>
    <t>No time to learn Scott change</t>
  </si>
  <si>
    <t>It’s better</t>
  </si>
  <si>
    <t>23/04/2024 14:16:21</t>
  </si>
  <si>
    <t>recent worldwide wildfires</t>
  </si>
  <si>
    <t>electric cooktops are not as effective and can be dangerous for small kids because you cant tell when their on</t>
  </si>
  <si>
    <t>23/04/2024 14:12:53</t>
  </si>
  <si>
    <t>I used to say “no other issue matters if there is no planet to live on” but the cost of living crisis is now so dire, it has taken some of my climate alarm away.</t>
  </si>
  <si>
    <t>I will move away from gas in most areas of the house, but I will never switch from gas cooking because it’s superior: there’s a reason why restaurants cook with gas.</t>
  </si>
  <si>
    <t>Bring back the solar rebates and increase my feed-in tariff back to what it used to be. There is no longer incentive to go solar.</t>
  </si>
  <si>
    <t>23/04/2024 14:16:17</t>
  </si>
  <si>
    <t>Gas is far  more abundantly found in the area I live in so using electricity (and draining the power grid more as a result) seems a bit silly.</t>
  </si>
  <si>
    <t>Make rainwater tanks part of new home developments, as well as the government building more dams in drought prone areas to store water when needed, (or in other areas where rainfall is more prevalent).</t>
  </si>
  <si>
    <t>23/04/2024 15:29:40</t>
  </si>
  <si>
    <t>Happy with what we have at the moment</t>
  </si>
  <si>
    <t>23/04/2024 15:42:53</t>
  </si>
  <si>
    <t>I am hearing too much negative comment from Alleged Scientists, out of touch governments and people that are, or think they are, intelligent.</t>
  </si>
  <si>
    <t>Because the current situation regarding fossil fuels and a very unreliable "Renewable" energy system that has been proposed by the various professional idiots of this world without regard to reality.</t>
  </si>
  <si>
    <t>23/04/2024 15:51:39</t>
  </si>
  <si>
    <t>When power goes out I can still get food and drink for meals</t>
  </si>
  <si>
    <t>No interest in this</t>
  </si>
  <si>
    <t>23/04/2024 16:01:29</t>
  </si>
  <si>
    <t>the effects of climate change is getting much more pronounced and we are not heeding the warnings fast enough</t>
  </si>
  <si>
    <t>Only have LPG gas cook top &amp; hot water If power is off there is no way of even having a hot drink let alone a hot meal. as it is with no electricity we have no water for even flushing the loo as the pump is electric so always have buckets and containers fullof water to see us through in an emergency</t>
  </si>
  <si>
    <t>Make it easier and more affordable to do so</t>
  </si>
  <si>
    <t>23/04/2024 15:52:43</t>
  </si>
  <si>
    <t>with changing weather patter ns and events it seems there  really is a change happening</t>
  </si>
  <si>
    <t>more rewards for driving elec cars</t>
  </si>
  <si>
    <t>23/04/2024 15:38:05</t>
  </si>
  <si>
    <t>23/04/2024 16:12:05</t>
  </si>
  <si>
    <t>23/04/2024 15:48:19</t>
  </si>
  <si>
    <t>We only use gas for our BBQ electric BBQ is not as effective</t>
  </si>
  <si>
    <t>Invest in genuine renewable energy not wind farms which rely on government grants to make them viable but are not actually renewable like wind turbines</t>
  </si>
  <si>
    <t>23/04/2024 16:06:37</t>
  </si>
  <si>
    <t>23/04/2024 16:04:49</t>
  </si>
  <si>
    <t>Not hearing much about it</t>
  </si>
  <si>
    <t>Personal preference</t>
  </si>
  <si>
    <t>23/04/2024 17:09:12</t>
  </si>
  <si>
    <t>Reduce costs for renewable power</t>
  </si>
  <si>
    <t>23/04/2024 16:07:16</t>
  </si>
  <si>
    <t>I like having options incase one fails</t>
  </si>
  <si>
    <t>23/04/2024 16:26:17</t>
  </si>
  <si>
    <t>I actually seek out information now, rather than just seeing whatever the media decided to present to us.</t>
  </si>
  <si>
    <t>23/04/2024 16:35:41</t>
  </si>
  <si>
    <t>We’re are renting the house</t>
  </si>
  <si>
    <t>23/04/2024 16:42:50</t>
  </si>
  <si>
    <t>It is a very serious concern and it is only getting worse as time progresses,</t>
  </si>
  <si>
    <t>23/04/2024 16:45:41</t>
  </si>
  <si>
    <t>23/04/2024 16:39:06</t>
  </si>
  <si>
    <t>As I am renting, I cannot make changes to the premises</t>
  </si>
  <si>
    <t>I honestly don't know if they could be doing any more than what they're currently doing</t>
  </si>
  <si>
    <t>23/04/2024 17:14:47</t>
  </si>
  <si>
    <t>Some financial support/grants.   Would be extremely beneficial</t>
  </si>
  <si>
    <t>23/04/2024 17:24:17</t>
  </si>
  <si>
    <t>Environment, sustainability, energy prices etc</t>
  </si>
  <si>
    <t>23/04/2024 17:01:55</t>
  </si>
  <si>
    <t>Because harmful things to the planet are becoming worse</t>
  </si>
  <si>
    <t>23/04/2024 17:19:44</t>
  </si>
  <si>
    <t>23/04/2024 17:27:05</t>
  </si>
  <si>
    <t>Electricty is becoming too expensive.</t>
  </si>
  <si>
    <t>23/04/2024 17:45:52</t>
  </si>
  <si>
    <t>I like cooking with gas have done so for 50 years</t>
  </si>
  <si>
    <t>23/04/2024 17:53:09</t>
  </si>
  <si>
    <t>23/04/2024 18:03:01</t>
  </si>
  <si>
    <t>23/04/2024 18:06:43</t>
  </si>
  <si>
    <t>I feel helpless</t>
  </si>
  <si>
    <t>Better education</t>
  </si>
  <si>
    <t>23/04/2024 18:21:45</t>
  </si>
  <si>
    <t>Governments worldwide are DOING less and mouthing more.  There are more wars adding to the atmospheric mess.</t>
  </si>
  <si>
    <t>Firstly we DO NOT have MAINS GAS - it is bottled.
Secondly we are rural and subject to roughly one power outage per month.  No Gas would mean no way of heating water or cooking in case of power outage!!</t>
  </si>
  <si>
    <t>Make Electric cars cheaper and easier to obtain</t>
  </si>
  <si>
    <t>23/04/2024 18:24:27</t>
  </si>
  <si>
    <t>Provide more research and detail into wind turbines, for example life span and how they are decommissioned and disposed of - is this sustainable?</t>
  </si>
  <si>
    <t>23/04/2024 18:08:20</t>
  </si>
  <si>
    <t>I don’t know what to do</t>
  </si>
  <si>
    <t>23/04/2024 18:39:43</t>
  </si>
  <si>
    <t>23/04/2024 18:52:53</t>
  </si>
  <si>
    <t>Increase in bushfires close to my home in regional Victoria</t>
  </si>
  <si>
    <t>5/05/2024 21:28:05</t>
  </si>
  <si>
    <t>The climate around me has been incredibly unstable. Cold long winter, unpredictable winds and rains, no hot summer. Bushfires and floods</t>
  </si>
  <si>
    <t>23/04/2024 19:14:05</t>
  </si>
  <si>
    <t>Too much hassle and I rent</t>
  </si>
  <si>
    <t>Focus on cost of living first</t>
  </si>
  <si>
    <t>23/04/2024 19:22:57</t>
  </si>
  <si>
    <t>23/04/2024 20:07:10</t>
  </si>
  <si>
    <t>23/04/2024 19:50:50</t>
  </si>
  <si>
    <t>the older i get the more i learn about the true state of the world and what little big corporations and the government are doing about it</t>
  </si>
  <si>
    <t>acknowledge the severity of the situation and place accountability where its due. Nothing can change unless we acknowledge and take ownership of the issues in the first place.</t>
  </si>
  <si>
    <t>23/04/2024 19:51:34</t>
  </si>
  <si>
    <t>More and more “unprecedented” weather related events</t>
  </si>
  <si>
    <t>Rolling blackouts from unprecedented weather events. After being without power for days I was thankful to have a hot shower and something to heat water on</t>
  </si>
  <si>
    <t>More assistance for renters 
Hot water for renters rebates 
More incentive for landlords to make homes more affordable to live in</t>
  </si>
  <si>
    <t>23/04/2024 20:01:41</t>
  </si>
  <si>
    <t>More important issues</t>
  </si>
  <si>
    <t>Not sure if theycan</t>
  </si>
  <si>
    <t>23/04/2024 19:46:26</t>
  </si>
  <si>
    <t>23/04/2024 20:02:54</t>
  </si>
  <si>
    <t>Solar panels on houses for free</t>
  </si>
  <si>
    <t>23/04/2024 20:12:47</t>
  </si>
  <si>
    <t>Have not changed my attitude—</t>
  </si>
  <si>
    <t>23/04/2024 20:26:22</t>
  </si>
  <si>
    <t>23/04/2024 21:00:53</t>
  </si>
  <si>
    <t>I don't beleive all the HooHa being spread about gas. I like the speed and efficiency of gas.</t>
  </si>
  <si>
    <t>Provide grants and subsidies for places that wish to set up businesses to make use of waste materials that go into landfill such as plastic bags, clothes etc. Somehow give more incentives to people to want to not put recyclables into waste bins. Make used clothes into other products. Help establish businesses that can do all this.</t>
  </si>
  <si>
    <t>23/04/2024 20:29:52</t>
  </si>
  <si>
    <t>23/04/2024 20:52:20</t>
  </si>
  <si>
    <t>I don't think it's on top of the list housing and cost of living is more important</t>
  </si>
  <si>
    <t>Gas is reliable</t>
  </si>
  <si>
    <t>Cheaper rent bills cost of living higher payment for disadvantaged families</t>
  </si>
  <si>
    <t>23/04/2024 20:32:06</t>
  </si>
  <si>
    <t>Works when the power is out. Can still cook, shower ect</t>
  </si>
  <si>
    <t>Make things more affordable and incentivise for this change</t>
  </si>
  <si>
    <t>23/04/2024 20:48:52</t>
  </si>
  <si>
    <t>It’s easy to replace gas bottles and not have bills come in for electricity.</t>
  </si>
  <si>
    <t>Discounts</t>
  </si>
  <si>
    <t>23/04/2024 20:50:41</t>
  </si>
  <si>
    <t>The food get cooked well.</t>
  </si>
  <si>
    <t>23/04/2024 20:52:15</t>
  </si>
  <si>
    <t>The weather is getting crazier and the seasons are changing quickly</t>
  </si>
  <si>
    <t>23/04/2024 20:56:34</t>
  </si>
  <si>
    <t>Not sure… maybe not shoving it down our throats and attempting to educate rather then intimate</t>
  </si>
  <si>
    <t>23/04/2024 21:18:12</t>
  </si>
  <si>
    <t>I like my gas BBQ. Always have a means of boilin* the kettle with gas.</t>
  </si>
  <si>
    <t>23/04/2024 23:31:04</t>
  </si>
  <si>
    <t>prefer cooking with gas</t>
  </si>
  <si>
    <t>23/04/2024 22:08:16</t>
  </si>
  <si>
    <t>It seems that the weather changes more frequently</t>
  </si>
  <si>
    <t>23/04/2024 22:59:41</t>
  </si>
  <si>
    <t>They should provide better rebates on electricity bills</t>
  </si>
  <si>
    <t>23/04/2024 23:41:29</t>
  </si>
  <si>
    <t>Because it is cheaper</t>
  </si>
  <si>
    <t>Acrually do something</t>
  </si>
  <si>
    <t>23/04/2024 23:40:16</t>
  </si>
  <si>
    <t>Would be too expensive to change over to electric gas cooktop</t>
  </si>
  <si>
    <t>23/04/2024 23:50:23</t>
  </si>
  <si>
    <t>Too expensive to change</t>
  </si>
  <si>
    <t>23/04/2024 23:56:45</t>
  </si>
  <si>
    <t>23/04/2024 23:58:49</t>
  </si>
  <si>
    <t>24/04/2024 01:50:28</t>
  </si>
  <si>
    <t>Don’t know much about it</t>
  </si>
  <si>
    <t>Great for when we have power outages</t>
  </si>
  <si>
    <t>Fix the cost of living ASAP</t>
  </si>
  <si>
    <t>24/04/2024 02:02:56</t>
  </si>
  <si>
    <t>rebates for rentals</t>
  </si>
  <si>
    <t>24/04/2024 04:08:07</t>
  </si>
  <si>
    <t>We only use gas for our hot plate and it provides us with cooking when the power goes out</t>
  </si>
  <si>
    <t>24/04/2024 05:15:24</t>
  </si>
  <si>
    <t>24/04/2024 06:08:18</t>
  </si>
  <si>
    <t>24/04/2024 06:12:12</t>
  </si>
  <si>
    <t>Comes in handy when no power</t>
  </si>
  <si>
    <t>More support listening to people</t>
  </si>
  <si>
    <t>26/04/2024 14:05:24</t>
  </si>
  <si>
    <t>Because most scientists say there is still time but a narrow window of opportunity is closing fast</t>
  </si>
  <si>
    <t>24/04/2024 06:39:00</t>
  </si>
  <si>
    <t>Increase in cost of living due to climate change. The increase in power/gas/water bc companies trying to go GREEN but the cost to do so is way more then using the coal power plants. PLUS globally, Australia's contribution to going green means almost nothing population wise compared to countries like USA, China etc who have billions and billions more people and aren't doing anything for climate change.</t>
  </si>
  <si>
    <t>Gas hot water is alot more reliable, we never run out and don't have to wait for it to heat up. Would only go ALL electric in the house if can have more solar panels/ more inverters and batteries and go off grid.</t>
  </si>
  <si>
    <t>24/04/2024 06:55:18</t>
  </si>
  <si>
    <t>I enjoy the use of a gas cooktop. Easier to cook with</t>
  </si>
  <si>
    <t>24/04/2024 07:04:14</t>
  </si>
  <si>
    <t>24/04/2024 07:19:56</t>
  </si>
  <si>
    <t>Continued extreme weather events</t>
  </si>
  <si>
    <t>28/04/2024 13:13:05</t>
  </si>
  <si>
    <t>Love a gas stove I absoloutly hate el citric stovetop</t>
  </si>
  <si>
    <t>24/04/2024 08:25:31</t>
  </si>
  <si>
    <t>Climate is cyclic. we allow exporting of Gas &amp; Coal but we cannot use it.
The issues is population growth the world is getting overpopulated and China &amp; India are the main contributors. lets target them</t>
  </si>
  <si>
    <t>Cost to replace and not sure if any is available</t>
  </si>
  <si>
    <t>manage projects so they dont go overbudget</t>
  </si>
  <si>
    <t>24/04/2024 16:54:50</t>
  </si>
  <si>
    <t>More jobs opportunities and more opportunities for helping the community to help get a better education and jobs</t>
  </si>
  <si>
    <t>24/04/2024 17:13:03</t>
  </si>
  <si>
    <t>More information and accessibility</t>
  </si>
  <si>
    <t>24/04/2024 17:19:03</t>
  </si>
  <si>
    <t>Costly to change over. Also not our house. Its something we will consider when our time comes to buy.</t>
  </si>
  <si>
    <t>24/04/2024 17:27:40</t>
  </si>
  <si>
    <t>Not my own house</t>
  </si>
  <si>
    <t>nope</t>
  </si>
  <si>
    <t>24/04/2024 17:39:52</t>
  </si>
  <si>
    <t>There is no climate change , it’s evolution.</t>
  </si>
  <si>
    <t>Meals cook and taste better using Gas.</t>
  </si>
  <si>
    <t>24/04/2024 17:56:00</t>
  </si>
  <si>
    <t>it may not be as bad as they say.</t>
  </si>
  <si>
    <t>nothing else at the moment.</t>
  </si>
  <si>
    <t>24/04/2024 17:52:16</t>
  </si>
  <si>
    <t>24/04/2024 18:00:34</t>
  </si>
  <si>
    <t>i don't see the need for me to do so</t>
  </si>
  <si>
    <t>yeah, stay out of our lives and let us dictate how we want to live our lives</t>
  </si>
  <si>
    <t>24/04/2024 18:02:44</t>
  </si>
  <si>
    <t>Prefer gas cooktop and the outstanding costs of replacement is beyond our means.</t>
  </si>
  <si>
    <t>If they want people to change to all electric need support to change over and repair home where items are removed.</t>
  </si>
  <si>
    <t>24/04/2024 17:56:34</t>
  </si>
  <si>
    <t>24/04/2024 18:35:58</t>
  </si>
  <si>
    <t>Feel like I have been made to feel guilty for living in the modern era and must examine my usage habits in the most minute detail or otherwise I am not worthy</t>
  </si>
  <si>
    <t>Feel it is best to have a mix in order to have access to some form of energy if the service is out</t>
  </si>
  <si>
    <t>Actually have programs that actually recycle….have not yet seen any road surfaces made of recycled plastic, not yet seen any furniture (garden or otherwise) from recycled waste, only seen news articles about stored plastic waste which hasn’t been recycled</t>
  </si>
  <si>
    <t>24/04/2024 18:53:27</t>
  </si>
  <si>
    <t>Colder at night</t>
  </si>
  <si>
    <t>24/04/2024 19:02:02</t>
  </si>
  <si>
    <t>Expensive to switch</t>
  </si>
  <si>
    <t>24/04/2024 19:19:18</t>
  </si>
  <si>
    <t>nothing else really.</t>
  </si>
  <si>
    <t>24/04/2024 18:59:06</t>
  </si>
  <si>
    <t>Nobody is doing anything to prevent the inevitable! It's absolutely insane that we are living every day as if theres no problem while we're ignoring the impending doom</t>
  </si>
  <si>
    <t>I like cooking with fire</t>
  </si>
  <si>
    <t>Educate the people who don't believe in it. Provide realistic and blunt information instead of sugar-coating the current state of the world</t>
  </si>
  <si>
    <t>24/04/2024 19:20:28</t>
  </si>
  <si>
    <t>I feel as though no one is takjng it serious enough; world leaders and the general population.</t>
  </si>
  <si>
    <t>24/04/2024 20:13:59</t>
  </si>
  <si>
    <t>Noticeable change in weather and seasons; reports in media of what’s happening elsewhere in the world</t>
  </si>
  <si>
    <t>24/04/2024 20:14:44</t>
  </si>
  <si>
    <t>In case of power outage- backup</t>
  </si>
  <si>
    <t>24/04/2024 20:28:41</t>
  </si>
  <si>
    <t>we could die</t>
  </si>
  <si>
    <t>24/04/2024 20:35:24</t>
  </si>
  <si>
    <t>Gas is easy to have and heats up quicker then electricity</t>
  </si>
  <si>
    <t>to provide us with more affordable options</t>
  </si>
  <si>
    <t>24/04/2024 20:43:25</t>
  </si>
  <si>
    <t>I don't think it's a genuine concern that we should be focused on or spending so much tax payer money on. The government has turned it into a profitable business for themselves.</t>
  </si>
  <si>
    <t>We should be using more gas appliances not less.  Gas is cheaper and more reliable or at heat it would be if our government did the right thing.  Going all electric a ridiculous idea which is bound to fail.</t>
  </si>
  <si>
    <t>24/04/2024 21:27:51</t>
  </si>
  <si>
    <t>We have a lot of power outages in our area and the only way I can cook is on my gas stove cooktop.</t>
  </si>
  <si>
    <t>24/04/2024 21:23:31</t>
  </si>
  <si>
    <t>emerging technology</t>
  </si>
  <si>
    <t>fair market value per kw of electricity put back into the grid and  more subsidies for the purchase of batteries and solar power etc.</t>
  </si>
  <si>
    <t>25/04/2024 12:35:37</t>
  </si>
  <si>
    <t>24/04/2024 21:44:51</t>
  </si>
  <si>
    <t>Gas cook tops are a far better way to cook then electric._x000D_
Gas heating has been consistent with no issues._x000D_
I have never run out of hot water with gas yet with electric i have consistently</t>
  </si>
  <si>
    <t>24/04/2024 21:43:54</t>
  </si>
  <si>
    <t>seasons not being the same as they used to bs</t>
  </si>
  <si>
    <t>24/04/2024 22:11:15</t>
  </si>
  <si>
    <t>Provide more.cost effective measures for people. Often it isn't because they don't want to, it's because they can't afford it.._x000D_
I drive to work as there is not public transport..I don't use a scooter etc as it's too far a d I can't carry what I need.</t>
  </si>
  <si>
    <t>25/04/2024 01:09:00</t>
  </si>
  <si>
    <t>24/04/2024 22:36:33</t>
  </si>
  <si>
    <t>Change where the patterns have been happening over the last few years</t>
  </si>
  <si>
    <t>Cost to do this</t>
  </si>
  <si>
    <t>24/04/2024 22:43:26</t>
  </si>
  <si>
    <t>24/04/2024 22:48:37</t>
  </si>
  <si>
    <t>25/04/2024 07:49:21</t>
  </si>
  <si>
    <t>It feels like nothing I do will make a difference</t>
  </si>
  <si>
    <t>Recycle more products_x000D_
Provide places where electronics can be recycled_x000D_
Encourage local manufacturing instead of relying on overseas</t>
  </si>
  <si>
    <t>25/04/2024 01:38:09</t>
  </si>
  <si>
    <t>Nibe</t>
  </si>
  <si>
    <t>25/04/2024 03:26:18</t>
  </si>
  <si>
    <t>25/04/2024 04:37:19</t>
  </si>
  <si>
    <t>The way we have been suffering natural disasters such as floods and bushfires</t>
  </si>
  <si>
    <t>More renewable energy project and cost of living refief</t>
  </si>
  <si>
    <t>25/04/2024 04:58:23</t>
  </si>
  <si>
    <t>25/04/2024 04:50:08</t>
  </si>
  <si>
    <t>25/04/2024 06:50:25</t>
  </si>
  <si>
    <t>Hearing more about it in the news</t>
  </si>
  <si>
    <t>Free seedlings program to grow your own food</t>
  </si>
  <si>
    <t>25/04/2024 07:22:31</t>
  </si>
  <si>
    <t>Cost of changes to kitchen &amp; the fact I don't use cooktop very much. I have only used 1 gas bottle in 12 yrs.</t>
  </si>
  <si>
    <t>25/04/2024 08:14:54</t>
  </si>
  <si>
    <t>It is not gping away getting worse</t>
  </si>
  <si>
    <t>Gas is toxic</t>
  </si>
  <si>
    <t>Rebates incentives show us what happens to recycling</t>
  </si>
  <si>
    <t>26/04/2024 08:38:15</t>
  </si>
  <si>
    <t>I just dont have much concern about it</t>
  </si>
  <si>
    <t>Because electric takes longer to heat up and I enjoy cooking with the flames</t>
  </si>
  <si>
    <t>25/04/2024 09:04:31</t>
  </si>
  <si>
    <t>New home so not willing to spend on changes</t>
  </si>
  <si>
    <t>25/04/2024 09:12:23</t>
  </si>
  <si>
    <t>There is no action taken by governments to slow climate change. And they just let big companies do whatever they want. Coal companies should pay huge taxes so we can invest in renewables independently from them. Renewables companies should be Australian owned</t>
  </si>
  <si>
    <t>We are off the grid, changing the gas cooktop to electric would make it to hard to cook in winter we would run the generator too often which defeats the purpose</t>
  </si>
  <si>
    <t>25/04/2024 09:10:02</t>
  </si>
  <si>
    <t>Because you can see the enviromental issues getting worse and fixes are not being implemented soon enough</t>
  </si>
  <si>
    <t>Because gas currently gives me a back up if there is an electricity outage.</t>
  </si>
  <si>
    <t>25/04/2024 09:14:08</t>
  </si>
  <si>
    <t>25/04/2024 09:51:51</t>
  </si>
  <si>
    <t>Gas is easy to use and what I prefer</t>
  </si>
  <si>
    <t>Give people the choice</t>
  </si>
  <si>
    <t>25/04/2024 09:33:36</t>
  </si>
  <si>
    <t>Rising temperatures and lower rain falls</t>
  </si>
  <si>
    <t>I live in a new house and have no interest in sownding more miney</t>
  </si>
  <si>
    <t>25/04/2024 09:40:50</t>
  </si>
  <si>
    <t>25/04/2024 11:12:12</t>
  </si>
  <si>
    <t>25/04/2024 11:48:27</t>
  </si>
  <si>
    <t>Australia is not a major contributing factor and the government has shown any decisions made are for profit and not people. Our government has lost touch with reality especially wheb proposing to use prime farming areas for solar/wind farms.</t>
  </si>
  <si>
    <t>Gas is best for cooking and Victoria xanr maintain its current energy production so i dont want more blackouts</t>
  </si>
  <si>
    <t>26/04/2024 17:20:49</t>
  </si>
  <si>
    <t>It's not my property... so not really my call.</t>
  </si>
  <si>
    <t>25/04/2024 15:03:39</t>
  </si>
  <si>
    <t>More knowledge about now on  the way we live and how we have contributed to climate change.</t>
  </si>
  <si>
    <t>More rebates for sokar panel instulation and making it whorthwhile investing in sokar panels. $15000 initial outlay for sokar panels on a new build,  is far too expensive for the small amount of savings you receive back.</t>
  </si>
  <si>
    <t>25/04/2024 14:55:49</t>
  </si>
  <si>
    <t>Cost saving</t>
  </si>
  <si>
    <t>Cost saving measures</t>
  </si>
  <si>
    <t>25/04/2024 16:03:15</t>
  </si>
  <si>
    <t>We can only do so much all countries need to do there bit especially big polluters</t>
  </si>
  <si>
    <t>25/04/2024 16:52:07</t>
  </si>
  <si>
    <t>Cost of changeover</t>
  </si>
  <si>
    <t>25/04/2024 17:29:35</t>
  </si>
  <si>
    <t>For the future</t>
  </si>
  <si>
    <t>25/04/2024 19:17:28</t>
  </si>
  <si>
    <t>Thinking the best way how to avoid the effect of climate change</t>
  </si>
  <si>
    <t>Gas still essential needs in the household</t>
  </si>
  <si>
    <t>The government should immediately to help people in Victoria to live more sustainable amidst the threat of the climate change.</t>
  </si>
  <si>
    <t>25/04/2024 20:39:06</t>
  </si>
  <si>
    <t>The global climate is increasingly affecting our living space.</t>
  </si>
  <si>
    <t>I'd suggest state governments focus on renewable energy incentives, public transportation expansionng policies, and robust recycling programs.</t>
  </si>
  <si>
    <t>25/04/2024 20:32:58</t>
  </si>
  <si>
    <t>Not enough is being done by governments globally to prevent further carbon emissions and levels.</t>
  </si>
  <si>
    <t>Reduce the dependence on plastic and fossil fuels.</t>
  </si>
  <si>
    <t>25/04/2024 20:52:14</t>
  </si>
  <si>
    <t>I looked at the incentive to change to electrical hot water, but I have a gas hot plate and heating. That would have been useless with gas off. I couldn’t afford to do it.</t>
  </si>
  <si>
    <t>25/04/2024 21:24:45</t>
  </si>
  <si>
    <t>Feeling like natural events are getting worse. Eg flooding and fires</t>
  </si>
  <si>
    <t>The other options don’t suit our family or house. Would be open if better and more affordable options were available</t>
  </si>
  <si>
    <t>Lower the cost of the better options</t>
  </si>
  <si>
    <t>26/04/2024 00:08:01</t>
  </si>
  <si>
    <t>26/04/2024 09:06:51</t>
  </si>
  <si>
    <t>I think its been brought to my attention more through media &amp; social networks.</t>
  </si>
  <si>
    <t>26/04/2024 10:13:33</t>
  </si>
  <si>
    <t>I see increasing impacts and not enough action being taken</t>
  </si>
  <si>
    <t>26/04/2024 10:35:58</t>
  </si>
  <si>
    <t>Gas is king</t>
  </si>
  <si>
    <t>Lower the cost of first homes and raise the minimum wage.</t>
  </si>
  <si>
    <t>26/04/2024 11:01:59</t>
  </si>
  <si>
    <t>Financial assistance in regards to sustainability on there houses</t>
  </si>
  <si>
    <t>26/04/2024 10:59:55</t>
  </si>
  <si>
    <t>I have no time to worry about that when I have cost of living etc issues</t>
  </si>
  <si>
    <t>Because gas is cheap and plentiful in Australia, shouldnt be exported, electricity cannot be solely relied upon</t>
  </si>
  <si>
    <t>26/04/2024 11:28:21</t>
  </si>
  <si>
    <t>Invest more in helping residents convert thier houses to greener energy or use less power</t>
  </si>
  <si>
    <t>26/04/2024 11:31:08</t>
  </si>
  <si>
    <t>26/04/2024 11:47:16</t>
  </si>
  <si>
    <t>i have had heat pump for more than 20 years, it is not good quality , you always have to fix them and they do not last very long. I have gone back to gas for reliability and longevity and price. I have no interest in being all electric as the power is unstable here.    leave me alone with the gas and stop threatening me with cut offs or i will not vote for you!!</t>
  </si>
  <si>
    <t>back off</t>
  </si>
  <si>
    <t>26/04/2024 12:16:12</t>
  </si>
  <si>
    <t>Many years ago some, someat the Earth'sientists wrote th</t>
  </si>
  <si>
    <t>Gas is cheap &amp; reliable. What happens when the sun doesn't shine &amp; the wind doesn't blow. No hnot showers, no hot drinks, no hot food</t>
  </si>
  <si>
    <t>Think they should cut back on all their big build infra structures Like the railway from Cheltenham to Box Hill which, maybe, half a dozen students might use to get to Monash Uni.</t>
  </si>
  <si>
    <t>26/04/2024 13:08:58</t>
  </si>
  <si>
    <t>Always had gas.</t>
  </si>
  <si>
    <t>More help with recycling.</t>
  </si>
  <si>
    <t>26/04/2024 13:01:19</t>
  </si>
  <si>
    <t>I dont no much about it</t>
  </si>
  <si>
    <t>26/04/2024 13:09:43</t>
  </si>
  <si>
    <t>I’ve never really cared about it ???????</t>
  </si>
  <si>
    <t>I’d like to see the government help with the cost of living! Stuff sustainability!</t>
  </si>
  <si>
    <t>26/04/2024 13:56:03</t>
  </si>
  <si>
    <t>26/04/2024 15:00:17</t>
  </si>
  <si>
    <t>Im renting and I love cooking with gas</t>
  </si>
  <si>
    <t>26/04/2024 15:19:16</t>
  </si>
  <si>
    <t>It gives us a means of cooking if the power goes out</t>
  </si>
  <si>
    <t>26/04/2024 15:17:13</t>
  </si>
  <si>
    <t>Don’t think it is that bad for the environment</t>
  </si>
  <si>
    <t>26/04/2024 15:12:07</t>
  </si>
  <si>
    <t>No need to, environmental arguments are a gimmick</t>
  </si>
  <si>
    <t>26/04/2024 15:19:09</t>
  </si>
  <si>
    <t>not on mains gas, once we are all electric prices will rise and we will have no real choice</t>
  </si>
  <si>
    <t>26/04/2024 15:40:50</t>
  </si>
  <si>
    <t>26/04/2024 15:29:35</t>
  </si>
  <si>
    <t>26/04/2024 15:41:40</t>
  </si>
  <si>
    <t>I will not be told what appliances I should be using in my home by any government or so called environmental organisation.</t>
  </si>
  <si>
    <t>26/04/2024 15:58:12</t>
  </si>
  <si>
    <t>The weather in the world has been very extreme.</t>
  </si>
  <si>
    <t>We are happy with what we have and it is too expensive to change it.</t>
  </si>
  <si>
    <t>More public transport.  Covering most of the cost for solar panels and hot water systems.</t>
  </si>
  <si>
    <t>26/04/2024 15:37:09</t>
  </si>
  <si>
    <t>Gas is not the demon it is being made out to be. It is an efficient energy source and considering the little that is used it is not a major contributor to global warning.</t>
  </si>
  <si>
    <t>26/04/2024 16:18:05</t>
  </si>
  <si>
    <t>Probably the media coverage it is now getting on tik tok and what not</t>
  </si>
  <si>
    <t>It’s not my house and being out of town the power does go out a bit. So we can at least still cook and what not when it does</t>
  </si>
  <si>
    <t>26/04/2024 16:24:47</t>
  </si>
  <si>
    <t>I love gas hot water and heating as when the power shuts down we can still have a hot shower and cook</t>
  </si>
  <si>
    <t>Not sure i trust the government to do this</t>
  </si>
  <si>
    <t>26/04/2024 16:01:40</t>
  </si>
  <si>
    <t>I prefer to cook on gas</t>
  </si>
  <si>
    <t>1/05/2024 06:20:37</t>
  </si>
  <si>
    <t>I like to cook with gas.</t>
  </si>
  <si>
    <t>Free solar panels and free installation</t>
  </si>
  <si>
    <t>26/04/2024 16:20:04</t>
  </si>
  <si>
    <t>Makes me more aware of recycling and the impact of using pesticides have on the environment</t>
  </si>
  <si>
    <t>26/04/2024 16:18:21</t>
  </si>
  <si>
    <t>Because science shoes that climate change us getting worse as years go by and it's happening faster and faster</t>
  </si>
  <si>
    <t>Put more bins around public spaces</t>
  </si>
  <si>
    <t>27/04/2024 12:29:25</t>
  </si>
  <si>
    <t>Because we’re doing all the green energy yet other countries are doing nothing</t>
  </si>
  <si>
    <t>26/04/2024 16:23:42</t>
  </si>
  <si>
    <t>its all a lie</t>
  </si>
  <si>
    <t>gas is more efficient</t>
  </si>
  <si>
    <t>26/04/2024 16:26:42</t>
  </si>
  <si>
    <t>it has taken our eye for the cost of living. this is the main thing not climate change</t>
  </si>
  <si>
    <t>26/04/2024 17:43:57</t>
  </si>
  <si>
    <t>just dont care, problem is exaggerated</t>
  </si>
  <si>
    <t>Stop wasting money on uneconomical power projects like windpower- go to nuclear.</t>
  </si>
  <si>
    <t>26/04/2024 16:47:45</t>
  </si>
  <si>
    <t>Media and personal experience</t>
  </si>
  <si>
    <t>26/04/2024 16:54:45</t>
  </si>
  <si>
    <t>use LPG</t>
  </si>
  <si>
    <t>26/04/2024 16:36:50</t>
  </si>
  <si>
    <t>i like gas</t>
  </si>
  <si>
    <t>26/04/2024 17:02:44</t>
  </si>
  <si>
    <t>Cost off changing</t>
  </si>
  <si>
    <t>26/04/2024 16:50:25</t>
  </si>
  <si>
    <t>26/04/2024 18:07:11</t>
  </si>
  <si>
    <t>Not enough action fast enough.</t>
  </si>
  <si>
    <t>Build more renewable energy projects</t>
  </si>
  <si>
    <t>26/04/2024 18:27:38</t>
  </si>
  <si>
    <t>Gas has just been better in terms of cooking in the past</t>
  </si>
  <si>
    <t>The cost of living impacts people’s ability to live more sustainably as things like organic food items etc are way too expensive for the average family.</t>
  </si>
  <si>
    <t>26/04/2024 19:00:55</t>
  </si>
  <si>
    <t>Gas heats and cooks better</t>
  </si>
  <si>
    <t>Stop wasting money the state doesn't have, reduce taxes, show rather than tell</t>
  </si>
  <si>
    <t>26/04/2024 18:28:55</t>
  </si>
  <si>
    <t>I prefer to cook on a gas stove top and use a gas oven</t>
  </si>
  <si>
    <t>26/04/2024 18:37:06</t>
  </si>
  <si>
    <t>Electric stove tops are the worst.</t>
  </si>
  <si>
    <t>26/04/2024 19:07:02</t>
  </si>
  <si>
    <t>26/04/2024 19:23:23</t>
  </si>
  <si>
    <t>Want children to be able to live as long as their parents</t>
  </si>
  <si>
    <t>26/04/2024 19:11:15</t>
  </si>
  <si>
    <t>The disappearance of the qildlife and fires</t>
  </si>
  <si>
    <t>26/04/2024 19:21:16</t>
  </si>
  <si>
    <t>26/04/2024 19:59:51</t>
  </si>
  <si>
    <t>26/04/2024 20:18:35</t>
  </si>
  <si>
    <t>Change</t>
  </si>
  <si>
    <t>Unsure.  Make it easier</t>
  </si>
  <si>
    <t>26/04/2024 20:52:31</t>
  </si>
  <si>
    <t>It’s is so obvious that the climate has become more severe. If we do not do something drastic to change what, we are doing we will not have a world to live in.</t>
  </si>
  <si>
    <t>26/04/2024 20:52:24</t>
  </si>
  <si>
    <t>It's not looking good</t>
  </si>
  <si>
    <t>Mental health</t>
  </si>
  <si>
    <t>26/04/2024 21:03:39</t>
  </si>
  <si>
    <t>26/04/2024 21:33:59</t>
  </si>
  <si>
    <t>Progress seems slow in preventing climate change.</t>
  </si>
  <si>
    <t>I dont have a choice as I live in a rental property and paying for gas is cheaper than electricity. If people who rented had solar panels it would a make a huge difference</t>
  </si>
  <si>
    <t>Make all property owners have solar panels so people who rent can have cheaper electricity bills. Alternatively find a way for people who rent to access solar power to reduce their bills</t>
  </si>
  <si>
    <t>26/04/2024 22:10:43</t>
  </si>
  <si>
    <t>26/04/2024 22:11:41</t>
  </si>
  <si>
    <t>Gas is efficient and meets my needs</t>
  </si>
  <si>
    <t>Use gas for power use and generation</t>
  </si>
  <si>
    <t>26/04/2024 22:13:21</t>
  </si>
  <si>
    <t>It a Government agency</t>
  </si>
  <si>
    <t>As a disability pensioner there is no grant to have this done as to my spend patterns</t>
  </si>
  <si>
    <t>To help more to tge people with disabilities to be able to get some help to aford to move over</t>
  </si>
  <si>
    <t>26/04/2024 22:34:53</t>
  </si>
  <si>
    <t>Enjoyment of cooking with gas.</t>
  </si>
  <si>
    <t>Offset cost of housing/living which will allow people to consider more than juat surviving day to day.</t>
  </si>
  <si>
    <t>26/04/2024 23:22:15</t>
  </si>
  <si>
    <t>Lack of tress</t>
  </si>
  <si>
    <t>26/04/2024 23:47:56</t>
  </si>
  <si>
    <t>I think its all a load of bs</t>
  </si>
  <si>
    <t>I cant use any electric appliances if there are power outages. I can use my gas cooktop in a power outage</t>
  </si>
  <si>
    <t>Leave us alone and stop pedalling this lie</t>
  </si>
  <si>
    <t>27/04/2024 01:40:50</t>
  </si>
  <si>
    <t>Cause it is an issue but theres more pressing issues right now in my words</t>
  </si>
  <si>
    <t>Nothing leave us alone were disconnecting from you</t>
  </si>
  <si>
    <t>27/04/2024 06:54:43</t>
  </si>
  <si>
    <t>I couldn't care less im just renting its not my responsibility</t>
  </si>
  <si>
    <t>27/04/2024 10:47:23</t>
  </si>
  <si>
    <t>The only reason is cooking with gas, and the rest I'm totally fine to move away from using gas in my home.</t>
  </si>
  <si>
    <t>27/04/2024 10:44:19</t>
  </si>
  <si>
    <t>I think the problem at this present time is the cost</t>
  </si>
  <si>
    <t>27/04/2024 11:12:13</t>
  </si>
  <si>
    <t>Not enough being done to address it. Too much misinformation.</t>
  </si>
  <si>
    <t>27/04/2024 11:23:30</t>
  </si>
  <si>
    <t>very muggy and not taking proper measures</t>
  </si>
  <si>
    <t>great weather to be produced</t>
  </si>
  <si>
    <t>27/04/2024 11:44:41</t>
  </si>
  <si>
    <t>Lack of action by all levels of government</t>
  </si>
  <si>
    <t>Prefer gas as acooking medium I feel that I have more control. Same for heating plus I can smell gas but cannot see or smell electricity</t>
  </si>
  <si>
    <t>Switch from coal generated electricity to more sustainable power but not nuclear</t>
  </si>
  <si>
    <t>27/04/2024 11:54:11</t>
  </si>
  <si>
    <t>It is now starting to impact my normal life</t>
  </si>
  <si>
    <t>Increase number of parks and also provide renewable energy</t>
  </si>
  <si>
    <t>27/04/2024 11:50:06</t>
  </si>
  <si>
    <t>Evidence indicating increased severity</t>
  </si>
  <si>
    <t>Unsure/not applicable</t>
  </si>
  <si>
    <t>27/04/2024 12:30:40</t>
  </si>
  <si>
    <t>The more pollution we make the worse it will get</t>
  </si>
  <si>
    <t>I really like gas, it’s more instant heat</t>
  </si>
  <si>
    <t>27/04/2024 12:28:45</t>
  </si>
  <si>
    <t>I don’t know what to do with myself anymore I just</t>
  </si>
  <si>
    <t>I don’t know what to do with myself anymore I just want to be able to be with you and</t>
  </si>
  <si>
    <t>27/04/2024 12:49:10</t>
  </si>
  <si>
    <t>There have been numerous predictions saying if we build dams they will never fill (false) the Great Barrier Reef will be extinct (false) hotter summers (false) more bushfires (false) most are deliberately lit and just the hypocrisy of climate change bodies who all converge on talkfests fly in private jets and this made me stop and think more.</t>
  </si>
  <si>
    <t>27/04/2024 13:35:05</t>
  </si>
  <si>
    <t>The amount of 'unprecendented' and 'worst recorded' weather events is increasing alarmingly</t>
  </si>
  <si>
    <t>I don't trust the Victorian government to do anything effective when they can't even house and feed all the citizens they're responsible for.</t>
  </si>
  <si>
    <t>27/04/2024 13:58:42</t>
  </si>
  <si>
    <t>Seeing more climatic disasters all over the world</t>
  </si>
  <si>
    <t>To build more sustainable and cheaper housing as the cost of housing is making too many people homeless</t>
  </si>
  <si>
    <t>27/04/2024 14:07:17</t>
  </si>
  <si>
    <t>Offer rebates for induction cook tops and ovens</t>
  </si>
  <si>
    <t>27/04/2024 15:30:51</t>
  </si>
  <si>
    <t>Ban the spraying of chemicals in the sky</t>
  </si>
  <si>
    <t>27/04/2024 15:56:35</t>
  </si>
  <si>
    <t>Seeing the State government go for big companies more</t>
  </si>
  <si>
    <t>27/04/2024 21:56:50</t>
  </si>
  <si>
    <t>There are more natural catastrophic events happening as time goes on</t>
  </si>
  <si>
    <t>Make solar electricity more affordable</t>
  </si>
  <si>
    <t>27/04/2024 16:08:08</t>
  </si>
  <si>
    <t>Watching documentaries</t>
  </si>
  <si>
    <t>27/04/2024 16:11:16</t>
  </si>
  <si>
    <t>Kids</t>
  </si>
  <si>
    <t>27/04/2024 16:19:54</t>
  </si>
  <si>
    <t>27/04/2024 16:41:59</t>
  </si>
  <si>
    <t>Haven't thought about it and off the top of my head I don't really know except to maybe fully fund solar panels for homes.</t>
  </si>
  <si>
    <t>27/04/2024 16:33:20</t>
  </si>
  <si>
    <t>Reduce plastic waste,</t>
  </si>
  <si>
    <t>27/04/2024 17:34:15</t>
  </si>
  <si>
    <t>27/04/2024 18:13:24</t>
  </si>
  <si>
    <t>I just find gas is much better, especially when it comes to cooking! It's really hard to cook on an electric stove!!!</t>
  </si>
  <si>
    <t>27/04/2024 17:48:58</t>
  </si>
  <si>
    <t>The way the weather has drastically changed</t>
  </si>
  <si>
    <t>27/04/2024 18:18:09</t>
  </si>
  <si>
    <t>Depending on cost</t>
  </si>
  <si>
    <t>Reduce the cost of becoming more sustainable</t>
  </si>
  <si>
    <t>27/04/2024 19:45:30</t>
  </si>
  <si>
    <t>Not convinced about electricity</t>
  </si>
  <si>
    <t>27/04/2024 19:02:49</t>
  </si>
  <si>
    <t>Protestors posting uneducated information on social media</t>
  </si>
  <si>
    <t>27/04/2024 19:05:14</t>
  </si>
  <si>
    <t>27/04/2024 19:19:03</t>
  </si>
  <si>
    <t>Bigger issues going on that are affecting people now</t>
  </si>
  <si>
    <t>27/04/2024 19:21:30</t>
  </si>
  <si>
    <t>Man made climate change is a scam &amp; I don't want be reliant on the grid</t>
  </si>
  <si>
    <t>27/04/2024 19:30:44</t>
  </si>
  <si>
    <t>27/04/2024 19:40:37</t>
  </si>
  <si>
    <t>Funding for more bins</t>
  </si>
  <si>
    <t>27/04/2024 20:10:38</t>
  </si>
  <si>
    <t>Not really affected by it</t>
  </si>
  <si>
    <t>27/04/2024 20:26:59</t>
  </si>
  <si>
    <t>27/04/2024 20:44:11</t>
  </si>
  <si>
    <t>27/04/2024 21:04:28</t>
  </si>
  <si>
    <t>It continues to worsen with extreme weather conditions</t>
  </si>
  <si>
    <t>Don’t know how to do this</t>
  </si>
  <si>
    <t>Better education and more incentives to be sustainable and ensure that they do what they say they’re going to do</t>
  </si>
  <si>
    <t>27/04/2024 21:46:43</t>
  </si>
  <si>
    <t>tax cuts for people with green homes</t>
  </si>
  <si>
    <t>27/04/2024 22:35:19</t>
  </si>
  <si>
    <t>27/04/2024 23:06:41</t>
  </si>
  <si>
    <t>more informed on the topic now than before</t>
  </si>
  <si>
    <t>27/04/2024 23:24:34</t>
  </si>
  <si>
    <t>28/04/2024 00:54:19</t>
  </si>
  <si>
    <t>28/04/2024 00:29:59</t>
  </si>
  <si>
    <t>28/04/2024 01:55:26</t>
  </si>
  <si>
    <t>28/04/2024 08:35:12</t>
  </si>
  <si>
    <t>28/04/2024 08:54:33</t>
  </si>
  <si>
    <t>28/04/2024 09:26:44</t>
  </si>
  <si>
    <t>Electricity is way too expensive.  Although during winter my gas bill goes up, it is nothing in comparison to electricity.  It would become unaffordable and i would not heat my house, which is not an acceptable option for me.</t>
  </si>
  <si>
    <t>Provide more realistic options.  For example, the local council have change red bin collection from weekly to fortnightly.  This is unrealistic for some families.  Green bin has gone to weekly, however contamination of green bins has gone from very low to almost 50%.  It is not surprising as households are still generating waste especially larger families.  I understand the initiative however it is not realistic.  Maybe should be looking at what waste is going into the red bins and providing options for their disposal. Need to consider cost free options for disposal as if there is a cost associated people won't use it - just can't afford it._x000D_
Also, power bills keep going up, why would i would to go all electric in my house?  Solar is an option however unless i have a battery system it does not give me much benefit  as i work all day and not in my house.  I don't have around $30,000 + to affort a solar/battery solution.</t>
  </si>
  <si>
    <t>28/04/2024 09:32:07</t>
  </si>
  <si>
    <t>I like using gas and believe i get a better overall cook when using gas especially on the stove top</t>
  </si>
  <si>
    <t>28/04/2024 10:43:44</t>
  </si>
  <si>
    <t>Practice what you preach,involve everyone,not just people in the know</t>
  </si>
  <si>
    <t>29/04/2024 08:53:09</t>
  </si>
  <si>
    <t>It seems to be getter worse</t>
  </si>
  <si>
    <t>28/04/2024 11:35:17</t>
  </si>
  <si>
    <t>28/04/2024 13:11:58</t>
  </si>
  <si>
    <t>The obvious deterioration in the world’s weather patterns</t>
  </si>
  <si>
    <t>Nothing to sdd</t>
  </si>
  <si>
    <t>28/04/2024 12:28:09</t>
  </si>
  <si>
    <t>I like gas cooktop for cooking</t>
  </si>
  <si>
    <t>28/04/2024 12:44:56</t>
  </si>
  <si>
    <t>28/04/2024 13:19:32</t>
  </si>
  <si>
    <t>I am worried about this subject</t>
  </si>
  <si>
    <t>I like gas is better to cook with and heating</t>
  </si>
  <si>
    <t>28/04/2024 13:12:46</t>
  </si>
  <si>
    <t>Lowering cost of living expenses and more government rebates and grants</t>
  </si>
  <si>
    <t>28/04/2024 14:06:13</t>
  </si>
  <si>
    <t>Assist more with the cost of changing from gas to electricity and financially assist further for low income earners to be able to add solar</t>
  </si>
  <si>
    <t>28/04/2024 13:53:50</t>
  </si>
  <si>
    <t>I am a sensitive person and hot blooded and for the last few years i have been sweating abit more than usual. My insticts tell me its something to do with the environment because i believe i am fine.</t>
  </si>
  <si>
    <t>28/04/2024 14:15:33</t>
  </si>
  <si>
    <t>I’m happy with it &amp; believe it’s the best</t>
  </si>
  <si>
    <t>Incentives rather than making it more expensive</t>
  </si>
  <si>
    <t>28/04/2024 15:03:13</t>
  </si>
  <si>
    <t>I have been educating myself more on the effects of climate change and also have been noticing the negative effects around Australia personally</t>
  </si>
  <si>
    <t>29/04/2024 17:37:49</t>
  </si>
  <si>
    <t>28/04/2024 16:04:05</t>
  </si>
  <si>
    <t>Becoming more aware in general._x000D_
My children are much more educated about it &amp; are educating us.</t>
  </si>
  <si>
    <t>Well my personal opinion is living sustainably in your home is one thing &amp; I truly believe the majority do their best._x000D_
My frustrations lie with big business not being made accountable enough for the shortcomings in their practices.</t>
  </si>
  <si>
    <t>28/04/2024 16:42:42</t>
  </si>
  <si>
    <t>28/04/2024 16:42:11</t>
  </si>
  <si>
    <t>all the natural disaster happening around the world</t>
  </si>
  <si>
    <t>put into place more recyclable centers</t>
  </si>
  <si>
    <t>28/04/2024 16:30:26</t>
  </si>
  <si>
    <t>Gas is clean and abundant and man hundreds of millions of dollars have been spent in connecting Victoria to the grid in the 70, 80,90’s ,I worked at installing gas mains in regional Victoria</t>
  </si>
  <si>
    <t>28/04/2024 16:34:54</t>
  </si>
  <si>
    <t>Far to expensive</t>
  </si>
  <si>
    <t>Give better money fir solar input into grid</t>
  </si>
  <si>
    <t>28/04/2024 16:26:28</t>
  </si>
  <si>
    <t>Because it comes in handy</t>
  </si>
  <si>
    <t>28/04/2024 17:06:59</t>
  </si>
  <si>
    <t>Because we are too often without power and its taking longer to restore each time. I have children to feed, bathe and keep warm.</t>
  </si>
  <si>
    <t>28/04/2024 17:56:48</t>
  </si>
  <si>
    <t>Companies are now starting to do their bit to reduce pollution</t>
  </si>
  <si>
    <t>We hardly use any gas, and when we do, it is much cheaper to use gas instead of electricity.</t>
  </si>
  <si>
    <t>Apply rebates or make energy efficient items cheaper. It's too expensive to be sustainable</t>
  </si>
  <si>
    <t>28/04/2024 17:54:02</t>
  </si>
  <si>
    <t>We can’t afford to switch and we have frequent blackouts</t>
  </si>
  <si>
    <t>Spend money on wise changes</t>
  </si>
  <si>
    <t>28/04/2024 18:13:16</t>
  </si>
  <si>
    <t>28/04/2024 18:16:05</t>
  </si>
  <si>
    <t>28/04/2024 18:44:32</t>
  </si>
  <si>
    <t>cost involved in new appliances and alterations required for them</t>
  </si>
  <si>
    <t>28/04/2024 19:05:22</t>
  </si>
  <si>
    <t>28/04/2024 19:09:09</t>
  </si>
  <si>
    <t>Encourage more people to grow their own fruit and vegetables, eat less meat and reduce waste.</t>
  </si>
  <si>
    <t>28/04/2024 19:25:43</t>
  </si>
  <si>
    <t>Still have gas heating</t>
  </si>
  <si>
    <t>29/04/2024 12:49:39</t>
  </si>
  <si>
    <t>Experiencing extreme weather first hand</t>
  </si>
  <si>
    <t>Gas is more environmentally friendly than burning fossil fuels for energy</t>
  </si>
  <si>
    <t>Bring back soft plastic recycling. Stop pushing all electric homes into people, electricity still mostly comes from burning fossil fuels.</t>
  </si>
  <si>
    <t>28/04/2024 19:59:56</t>
  </si>
  <si>
    <t>28/04/2024 20:47:31</t>
  </si>
  <si>
    <t>Not enough action from government</t>
  </si>
  <si>
    <t>29/04/2024 18:29:49</t>
  </si>
  <si>
    <t>I have no faith in the Victorian State Government to do anything helpful for anyone!!</t>
  </si>
  <si>
    <t>28/04/2024 21:38:02</t>
  </si>
  <si>
    <t>28/04/2024 21:42:43</t>
  </si>
  <si>
    <t>Because we are renting this property</t>
  </si>
  <si>
    <t>28/04/2024 21:56:45</t>
  </si>
  <si>
    <t>I do not own the home.</t>
  </si>
  <si>
    <t>I have no valuable input.</t>
  </si>
  <si>
    <t>28/04/2024 22:12:22</t>
  </si>
  <si>
    <t>28/04/2024 22:58:09</t>
  </si>
  <si>
    <t>Because we are destroying our planet through carbon emissions</t>
  </si>
  <si>
    <t>Give more information on how to do these things</t>
  </si>
  <si>
    <t>28/04/2024 23:43:09</t>
  </si>
  <si>
    <t>29/04/2024 05:48:15</t>
  </si>
  <si>
    <t>Speed of cooking and instantaneous continuous hot water</t>
  </si>
  <si>
    <t>29/04/2024 13:12:09</t>
  </si>
  <si>
    <t>Be able to fully convert Australia to Green electricity with the use space we have in the desert and to have no more blackouts with lots of solar batteries</t>
  </si>
  <si>
    <t>29/04/2024 08:02:18</t>
  </si>
  <si>
    <t>Ive never really took climate change as a big deal as there other problems in the world to deal with at the moment</t>
  </si>
  <si>
    <t>Gas cook tops are alot better then electric</t>
  </si>
  <si>
    <t>29/04/2024 08:27:46</t>
  </si>
  <si>
    <t>Have witnessed more extreme weather events</t>
  </si>
  <si>
    <t>Reduce cost to allow people to make changes</t>
  </si>
  <si>
    <t>29/04/2024 08:48:27</t>
  </si>
  <si>
    <t>Happy with gas</t>
  </si>
  <si>
    <t>29/04/2024 10:10:21</t>
  </si>
  <si>
    <t>The phenomenal weather changes</t>
  </si>
  <si>
    <t>I find gas more efficient</t>
  </si>
  <si>
    <t>29/04/2024 11:41:24</t>
  </si>
  <si>
    <t>I only use gas for cooking and limited heating. I have aa wood heater which warms about 60 to 70 per cent of my house.</t>
  </si>
  <si>
    <t>29/04/2024 11:57:07</t>
  </si>
  <si>
    <t>Because im happy with gas heating and gas stove top and oven</t>
  </si>
  <si>
    <t>Make living alot easier, lower the cost of things,</t>
  </si>
  <si>
    <t>29/04/2024 12:16:49</t>
  </si>
  <si>
    <t>The extremes wecexperienced in the past couple of years</t>
  </si>
  <si>
    <t>Just had new gas heater installed plus we're renting</t>
  </si>
  <si>
    <t>29/04/2024 12:46:25</t>
  </si>
  <si>
    <t>Before winter getting cold/ summer time less period</t>
  </si>
  <si>
    <t>More Media advertising</t>
  </si>
  <si>
    <t>29/04/2024 13:25:56</t>
  </si>
  <si>
    <t>As it not that important.And the tax payers have to pay for it not the Government</t>
  </si>
  <si>
    <t>Free battery back up sceam</t>
  </si>
  <si>
    <t>29/04/2024 13:13:40</t>
  </si>
  <si>
    <t>29/04/2024 13:17:17</t>
  </si>
  <si>
    <t>our home is only 2 years old with these appliances only that old i would not want the expense</t>
  </si>
  <si>
    <t>once we have better solar energy batteries for homes i would consider going solar but they are far too expensive at this stage.  we live fully off grid in our caravan when away as it has great battery storage would love to do this in the home.</t>
  </si>
  <si>
    <t>29/04/2024 13:34:20</t>
  </si>
  <si>
    <t>29/04/2024 13:48:12</t>
  </si>
  <si>
    <t>How it is affecting our weather</t>
  </si>
  <si>
    <t>29/04/2024 13:48:44</t>
  </si>
  <si>
    <t>Make sure that public housing tenants get solar panels</t>
  </si>
  <si>
    <t>29/04/2024 16:47:02</t>
  </si>
  <si>
    <t>The weather isn’t right anymore, summer comes later and lasts longer. The environment is changing is multiple different ways,</t>
  </si>
  <si>
    <t>29/04/2024 14:22:30</t>
  </si>
  <si>
    <t>We are destroying the world</t>
  </si>
  <si>
    <t>Its better for cooking</t>
  </si>
  <si>
    <t>29/04/2024 13:58:36</t>
  </si>
  <si>
    <t>More recycling schemes that offer financial reward to aid change whilst supporting costs of living</t>
  </si>
  <si>
    <t>29/04/2024 16:14:00</t>
  </si>
  <si>
    <t>Photos of sea level at same point 50 or more years apart showing no change….but also weather seems to be changing so I’m still undecided</t>
  </si>
  <si>
    <t>With a gas stove I can still cook food during black outs or heat 1 room if need be during winter if power goes out</t>
  </si>
  <si>
    <t>29/04/2024 15:44:26</t>
  </si>
  <si>
    <t>The solutions will worsen the scenario.</t>
  </si>
  <si>
    <t>It cooks well.</t>
  </si>
  <si>
    <t>Invest in a nucleur power plant.</t>
  </si>
  <si>
    <t>29/04/2024 14:45:49</t>
  </si>
  <si>
    <t>Impact on environment and future for children</t>
  </si>
  <si>
    <t>29/04/2024 14:53:38</t>
  </si>
  <si>
    <t>Better deals for pensioners</t>
  </si>
  <si>
    <t>29/04/2024 14:57:30</t>
  </si>
  <si>
    <t>We do not have cheap electric in this country to rely on for everything!</t>
  </si>
  <si>
    <t>29/04/2024 15:18:08</t>
  </si>
  <si>
    <t>Not enough is being done by big industries to address the issue.</t>
  </si>
  <si>
    <t>Constantly lose power and therefore we wouldn't be able to cook at all, just went through five days without power.</t>
  </si>
  <si>
    <t>Keep gas supply to households, increase wind turbines.</t>
  </si>
  <si>
    <t>29/04/2024 16:10:26</t>
  </si>
  <si>
    <t>Gas is minimal cost and very quick I use one 90 kg cylinder in two years</t>
  </si>
  <si>
    <t>29/04/2024 16:28:19</t>
  </si>
  <si>
    <t>29/04/2024 16:43:49</t>
  </si>
  <si>
    <t>False narrative fro climate activists</t>
  </si>
  <si>
    <t>I like gas..And the government hasno right to tell me how I should live my life.</t>
  </si>
  <si>
    <t>Stop trying toyell us what to do.It It is a Socialist state and looking to move to NSW.</t>
  </si>
  <si>
    <t>29/04/2024 16:48:28</t>
  </si>
  <si>
    <t>Information coming through about the world being greener than in past years therefore negating the effect of CO2</t>
  </si>
  <si>
    <t>29/04/2024 16:47:01</t>
  </si>
  <si>
    <t>Climate change is very real and the effects of it are being seen around the world in the form of terrible floods, droughts and severe bushfires due to very high temperatures</t>
  </si>
  <si>
    <t>Provide solar battery rebates for all households that have solar panels or are willing to install a solar system</t>
  </si>
  <si>
    <t>29/04/2024 16:54:53</t>
  </si>
  <si>
    <t>Changing weather patterns</t>
  </si>
  <si>
    <t>I think you need to tackle the big supermarkets before coming at the local community _x000D_
Firstly get rid of prepackaged deli foods absolutely no need for it. Fresh prepackaged seafood, fresh fruit and vegetables. Why are supermarkets allowed to prepackaged foods that don’t need to be packaged. They stop giving out plastic bags but now charge you for paper bags. Start there before you hit the little people. _x000D_
We are an all electric household not by choice but because of location. _x000D_
Batteries have a use by date then what happens to them? Lithium is just not right yet, too many fires. Electric cars aren’t the be all and everything will be fixed what happens to the battery at the end of its life. Normal car batteries are bad enough.</t>
  </si>
  <si>
    <t>29/04/2024 16:56:50</t>
  </si>
  <si>
    <t>I don't believe it's man made and there have been periods in our historical past where our planet has been considerably warmer</t>
  </si>
  <si>
    <t>4/05/2024 20:46:05</t>
  </si>
  <si>
    <t>Don’t believe it’s as big a problem as everyone makes out</t>
  </si>
  <si>
    <t>DO NOT LIKE electric it’s too expensive</t>
  </si>
  <si>
    <t>Nothing, they would do better to fix the roads, health system and cost of living crisis.</t>
  </si>
  <si>
    <t>29/04/2024 17:42:32</t>
  </si>
  <si>
    <t>More extreme weather changes</t>
  </si>
  <si>
    <t>Do not have gas mains supply, use bottled gas only</t>
  </si>
  <si>
    <t>29/04/2024 18:28:09</t>
  </si>
  <si>
    <t>We are not going to die from climate change. The climate change science is being exaggerated.</t>
  </si>
  <si>
    <t>Cost and decreasing reliability of the base load capacity of the electricity grid as coal powered stations go off line. Renewables can't meet demand</t>
  </si>
  <si>
    <t>29/04/2024 19:18:45</t>
  </si>
  <si>
    <t>Gas is installed and l cannot afford to replace</t>
  </si>
  <si>
    <t>29/04/2024 19:50:43</t>
  </si>
  <si>
    <t>We have moved from gas for heating and oven cooking but I like my gas cooktop</t>
  </si>
  <si>
    <t>30/04/2024 20:34:46</t>
  </si>
  <si>
    <t>Electricity is more expensive</t>
  </si>
  <si>
    <t>29/04/2024 20:14:21</t>
  </si>
  <si>
    <t>Impact to animals and ecosystems globally</t>
  </si>
  <si>
    <t>29/04/2024 20:24:38</t>
  </si>
  <si>
    <t>Legislate to limit specific plastic chemical types for each function.  eg cling wrap and plastic food coverings - if this happens, as in parts of Europe, there can be a critical mass of these plastics to warrant investment in a recycling plant.  As a small and isolated island population I think that it is ludicrous that any plastic type can be used for the same function and there is minimal capital investment in recycling plants as a consequence.</t>
  </si>
  <si>
    <t>29/04/2024 20:39:05</t>
  </si>
  <si>
    <t>29/04/2024 21:15:12</t>
  </si>
  <si>
    <t>The weather conditions seem to be changing.</t>
  </si>
  <si>
    <t>29/04/2024 21:34:14</t>
  </si>
  <si>
    <t>I like cooking with it</t>
  </si>
  <si>
    <t>29/04/2024 21:37:23</t>
  </si>
  <si>
    <t>I Honestly don't really believe what they are saying I feel like they take it a bit far</t>
  </si>
  <si>
    <t>I'm a chef a I like to cook with gas and also I have ducted heating on and ducted heating and cooling on reverse cycle</t>
  </si>
  <si>
    <t>Set prices for gas and electricity and take the power away from the big guys we pay way to much in this country already</t>
  </si>
  <si>
    <t>29/04/2024 21:43:28</t>
  </si>
  <si>
    <t>29/04/2024 21:43:19</t>
  </si>
  <si>
    <t>Increased awareness</t>
  </si>
  <si>
    <t>29/04/2024 22:01:32</t>
  </si>
  <si>
    <t>Continue my 66 cents energy rebate longer than November...</t>
  </si>
  <si>
    <t>29/04/2024 22:22:22</t>
  </si>
  <si>
    <t>feels like there's more extreme weather phenomenon occurrences</t>
  </si>
  <si>
    <t>invest in renewable energy sources</t>
  </si>
  <si>
    <t>29/04/2024 22:13:19</t>
  </si>
  <si>
    <t>Main focus at the moment is to just keep a roof over my head</t>
  </si>
  <si>
    <t>29/04/2024 22:19:37</t>
  </si>
  <si>
    <t>Expand the rebate scheme and increase household income cap</t>
  </si>
  <si>
    <t>29/04/2024 22:38:29</t>
  </si>
  <si>
    <t>STOP THE RUBBISH,   I will care about sustainability, when the GOV stops lying and the richies stop manipulating the weather&gt;  ALL FROM MSM and the manipulators themselves</t>
  </si>
  <si>
    <t>29/04/2024 23:13:18</t>
  </si>
  <si>
    <t>Look at the Alps and then Antarctica</t>
  </si>
  <si>
    <t>29/04/2024 22:59:17</t>
  </si>
  <si>
    <t>Housing more affordable</t>
  </si>
  <si>
    <t>29/04/2024 23:15:30</t>
  </si>
  <si>
    <t>30/04/2024 00:13:19</t>
  </si>
  <si>
    <t>30/04/2024 01:11:33</t>
  </si>
  <si>
    <t>The information presented to us shows a decline</t>
  </si>
  <si>
    <t>I love my gas heating and cooking too much to switch</t>
  </si>
  <si>
    <t>Provide more incentive packages</t>
  </si>
  <si>
    <t>30/04/2024 09:02:00</t>
  </si>
  <si>
    <t>Fully explain the details of how they intend to use renewable energy and where instalations are to be placed</t>
  </si>
  <si>
    <t>30/04/2024 09:30:35</t>
  </si>
  <si>
    <t>Reading news articles about bad things happening to the environment.</t>
  </si>
  <si>
    <t>Better recycling. Less plastic being produced.</t>
  </si>
  <si>
    <t>30/04/2024 09:23:29</t>
  </si>
  <si>
    <t>Price of electicity.</t>
  </si>
  <si>
    <t>30/04/2024 09:18:11</t>
  </si>
  <si>
    <t>30/04/2024 09:31:16</t>
  </si>
  <si>
    <t>I am concerned on how it may affect me</t>
  </si>
  <si>
    <t>help people understand how it could affect them.</t>
  </si>
  <si>
    <t>30/04/2024 09:25:18</t>
  </si>
  <si>
    <t>More rebates for solar, batteries etc. interest free loans</t>
  </si>
  <si>
    <t>30/04/2024 10:17:48</t>
  </si>
  <si>
    <t>There has been research done that suggests the climate crisis is no such thing, just the regular phases that happen. I also think that if the problem is as bad as the greenies would have you believe, there is very little difference that I would be able to make that the problem would still exist</t>
  </si>
  <si>
    <t>Gas is cheaper and we are on a pension so the cheaper the better, also as we rent the choice is taken out of our hands</t>
  </si>
  <si>
    <t>30/04/2024 10:08:14</t>
  </si>
  <si>
    <t>We aren't doing enough to manage the problem. Too many scpetics and uneducated people. Unwilling to learn and change</t>
  </si>
  <si>
    <t>I think cost is the biggest prohibitor along with education of older generations.</t>
  </si>
  <si>
    <t>30/04/2024 10:44:05</t>
  </si>
  <si>
    <t>30/04/2024 11:13:43</t>
  </si>
  <si>
    <t>Electricity is so expensive and extremely unreliable especially in summer when people are running air-conditioners, it is common to experience 'brown-outs'_x000D_
The batteries that they are encouraging us to have in our houses seem to be responsible for starting fires.</t>
  </si>
  <si>
    <t>30/04/2024 10:45:45</t>
  </si>
  <si>
    <t>It is clearly getting worse each year</t>
  </si>
  <si>
    <t>More rebates and easily accessible information</t>
  </si>
  <si>
    <t>30/04/2024 10:44:35</t>
  </si>
  <si>
    <t>We are running out of time</t>
  </si>
  <si>
    <t>1/05/2024 12:14:53</t>
  </si>
  <si>
    <t>I am renting at present but will seek an alternate rental with electric heating/cooling, cooking at end lease</t>
  </si>
  <si>
    <t>30/04/2024 11:24:16</t>
  </si>
  <si>
    <t>Gas is cheaper to use</t>
  </si>
  <si>
    <t>30/04/2024 11:26:48</t>
  </si>
  <si>
    <t>30/04/2024 11:59:48</t>
  </si>
  <si>
    <t>Large gas tank</t>
  </si>
  <si>
    <t>30/04/2024 12:51:16</t>
  </si>
  <si>
    <t>I Love cooking with gas not electric</t>
  </si>
  <si>
    <t>30/04/2024 12:59:29</t>
  </si>
  <si>
    <t>lakes and rivers drying up</t>
  </si>
  <si>
    <t>30/04/2024 13:14:42</t>
  </si>
  <si>
    <t>Seeing multiple floods, cyclones &amp; fire in eastern States</t>
  </si>
  <si>
    <t>Bottle Gas/Mains not connected _x000D_
Cost wiring in 30 amp fuses &amp; complicated wiring procedure</t>
  </si>
  <si>
    <t>30/04/2024 13:19:57</t>
  </si>
  <si>
    <t>Extreme weather events around both Australia and the rest of the world. Extreme temperatures, extreme weather causing massive natural disasters.</t>
  </si>
  <si>
    <t>We don’t have access to gas mains supply.</t>
  </si>
  <si>
    <t>I’ve only lived in Victoria for a short time and do not feel informed enough to make comment at this stage.</t>
  </si>
  <si>
    <t>30/04/2024 22:18:35</t>
  </si>
  <si>
    <t>you can see the results of the change in  our weather patans, floods and fire</t>
  </si>
  <si>
    <t>efficence our house is very open</t>
  </si>
  <si>
    <t>packaging changeing the way manufactors rap and the products they use.</t>
  </si>
  <si>
    <t>30/04/2024 13:42:41</t>
  </si>
  <si>
    <t>Everything is changing and more needs to be done</t>
  </si>
  <si>
    <t>30/04/2024 14:05:38</t>
  </si>
  <si>
    <t>Power supply is unrealible</t>
  </si>
  <si>
    <t>30/04/2024 16:20:46</t>
  </si>
  <si>
    <t>I have seen more destructive weather events more often and out of season over the past few years.</t>
  </si>
  <si>
    <t>I would like to see the State Government cut red tape for sustainable projects</t>
  </si>
  <si>
    <t>30/04/2024 15:00:16</t>
  </si>
  <si>
    <t>Every summer is hotter than the last</t>
  </si>
  <si>
    <t>30/04/2024 15:20:13</t>
  </si>
  <si>
    <t>Because it has already been proven with the electricity outages that gas still has a place especially for the elderly and the very young</t>
  </si>
  <si>
    <t>Give people new appliances half the people can’t afford to replace the heater then they will be putting the price of electricity up ??</t>
  </si>
  <si>
    <t>30/04/2024 15:29:04</t>
  </si>
  <si>
    <t>More houses</t>
  </si>
  <si>
    <t>30/04/2024 16:29:08</t>
  </si>
  <si>
    <t>I like gas. It heats well and costs bugger all to run.. cheaper then electrical</t>
  </si>
  <si>
    <t>?</t>
  </si>
  <si>
    <t>30/04/2024 16:33:49</t>
  </si>
  <si>
    <t>dont know enough about it,and cost.</t>
  </si>
  <si>
    <t>30/04/2024 17:45:20</t>
  </si>
  <si>
    <t>It's cheaper and better to cook with</t>
  </si>
  <si>
    <t>Lower prices on everything</t>
  </si>
  <si>
    <t>30/04/2024 18:24:00</t>
  </si>
  <si>
    <t>Obviously things will get worse.</t>
  </si>
  <si>
    <t>30/04/2024 18:08:25</t>
  </si>
  <si>
    <t>It’s obvious that it is getting worse.</t>
  </si>
  <si>
    <t>30/04/2024 18:41:20</t>
  </si>
  <si>
    <t>Bottle gas for cooktop and decorative heater only. Everything else is electric</t>
  </si>
  <si>
    <t>30/04/2024 22:45:37</t>
  </si>
  <si>
    <t>Stop trying to scare people about climate change and gently encourage people to look out for the environment and our earth instead.</t>
  </si>
  <si>
    <t>30/04/2024 20:01:58</t>
  </si>
  <si>
    <t>We need to stop fossil fuel production and usage.</t>
  </si>
  <si>
    <t>Control the big supermarkets</t>
  </si>
  <si>
    <t>30/04/2024 20:26:21</t>
  </si>
  <si>
    <t>Help with cost of living _x000D_
Health system and affordable housing</t>
  </si>
  <si>
    <t>30/04/2024 20:22:58</t>
  </si>
  <si>
    <t>Too many floods, heatwaves, landslides, avalanches, volcanic eruptions.</t>
  </si>
  <si>
    <t>Because I just recently spent the money on an instantaneous gas hot water system, before it became unpopular to have gas.</t>
  </si>
  <si>
    <t>Put all electric cabling underground, so we don’t have more blackouts like we did recently</t>
  </si>
  <si>
    <t>30/04/2024 20:06:44</t>
  </si>
  <si>
    <t>Its going to change no matter what</t>
  </si>
  <si>
    <t>I rent so i dont have the choice</t>
  </si>
  <si>
    <t>30/04/2024 20:27:38</t>
  </si>
  <si>
    <t>Quick and cheaper</t>
  </si>
  <si>
    <t>30/04/2024 21:08:21</t>
  </si>
  <si>
    <t>30/04/2024 21:05:11</t>
  </si>
  <si>
    <t>Better education on the subject (through CPA study) and realising the damage caused by human interaction and consumption that has clear links with our climate change issues.</t>
  </si>
  <si>
    <t>Introducing carbon pricing to at least put Victoria's highest carbon emitters under some pressure to become more accountable.</t>
  </si>
  <si>
    <t>30/04/2024 21:09:09</t>
  </si>
  <si>
    <t>It’s more affordable</t>
  </si>
  <si>
    <t>30/04/2024 21:24:47</t>
  </si>
  <si>
    <t>the world cannot stay the same for ever</t>
  </si>
  <si>
    <t>30/04/2024 21:35:01</t>
  </si>
  <si>
    <t>build recycling plants so that we can reuse our own waste</t>
  </si>
  <si>
    <t>30/04/2024 21:48:22</t>
  </si>
  <si>
    <t>as you get older in life you tend to realise it is a problem and worry about your kids and your kids,kids and what it will be like for them</t>
  </si>
  <si>
    <t>maybe an information booklet for households to explain climate control better and more incentives for home owners to install or change things over to help there homea be more energy efficient etc</t>
  </si>
  <si>
    <t>30/04/2024 21:42:11</t>
  </si>
  <si>
    <t>I like to cook with gad</t>
  </si>
  <si>
    <t>30/04/2024 22:05:35</t>
  </si>
  <si>
    <t>30/04/2024 22:10:33</t>
  </si>
  <si>
    <t>Our weather systems have been changing for years now and the way we choose to live and the emissions we produce are out of control</t>
  </si>
  <si>
    <t>30/04/2024 22:26:41</t>
  </si>
  <si>
    <t>Lower land rates, for properties with tank water.</t>
  </si>
  <si>
    <t>30/04/2024 22:34:15</t>
  </si>
  <si>
    <t>30/04/2024 23:22:46</t>
  </si>
  <si>
    <t>More transparency</t>
  </si>
  <si>
    <t>1/05/2024 09:06:59</t>
  </si>
  <si>
    <t>Mandate quality standards on clothing so that it lasts longer. Items made in the last 10-20 years are so thin they are see-through and fall apart quickly. Complete rubbish!</t>
  </si>
  <si>
    <t>30/04/2024 23:27:38</t>
  </si>
  <si>
    <t>Hearing stuff about it</t>
  </si>
  <si>
    <t>30/04/2024 23:29:20</t>
  </si>
  <si>
    <t>Practical solutions that everyone can afford to implement, better edication and awareness</t>
  </si>
  <si>
    <t>1/05/2024 00:11:25</t>
  </si>
  <si>
    <t>1/05/2024 01:15:01</t>
  </si>
  <si>
    <t>Easy to understand information and more incentives</t>
  </si>
  <si>
    <t>1/05/2024 04:09:35</t>
  </si>
  <si>
    <t>I see how far behind we are with recycling soft plastics, and our attitudes to plastics in general</t>
  </si>
  <si>
    <t>1/05/2024 04:20:19</t>
  </si>
  <si>
    <t>1/05/2024 05:36:43</t>
  </si>
  <si>
    <t>1/05/2024 08:45:32</t>
  </si>
  <si>
    <t>Change in weather. Lack of government action</t>
  </si>
  <si>
    <t>Cost to convert</t>
  </si>
  <si>
    <t>1/05/2024 09:25:18</t>
  </si>
  <si>
    <t>We live fully off grid and have one lpg gas bottle to use for hotplate cooking and it lasts 18 months as we also have a wood stove</t>
  </si>
  <si>
    <t>Offer free solar panels and solar hotwater</t>
  </si>
  <si>
    <t>1/05/2024 09:25:31</t>
  </si>
  <si>
    <t>Too hard</t>
  </si>
  <si>
    <t>Not dure</t>
  </si>
  <si>
    <t>1/05/2024 10:35:38</t>
  </si>
  <si>
    <t>I like cooking with gas and at present it would be to expensive to get rid of all our gas products.</t>
  </si>
  <si>
    <t>1/05/2024 11:00:25</t>
  </si>
  <si>
    <t>I believe it's government propaganda</t>
  </si>
  <si>
    <t>1/05/2024 11:12:40</t>
  </si>
  <si>
    <t>I am renting and can’t do this</t>
  </si>
  <si>
    <t>1/05/2024 12:01:15</t>
  </si>
  <si>
    <t>1/05/2024 11:59:06</t>
  </si>
  <si>
    <t>Bercause the government encouraged us to switch to gas as it was cheaper a few years ago so we did and now they want us to switch back to electricity which costs a fortune now.</t>
  </si>
  <si>
    <t>Make energy and food more affordable.</t>
  </si>
  <si>
    <t>1/05/2024 12:03:07</t>
  </si>
  <si>
    <t>Make solar more affordable and the credits higher to make it worthwhile</t>
  </si>
  <si>
    <t>1/05/2024 13:17:24</t>
  </si>
  <si>
    <t>The extreme conditions like flooding which are worse and more frequent than the past, fire damage and very high temperatures</t>
  </si>
  <si>
    <t>1/05/2024 13:22:45</t>
  </si>
  <si>
    <t>Gas is efficient and is already in my home. The cost to replace would be too much. Also, I disagree with the use of solar panels as the resources needed to produce solar panels/ and also batteries outweigh the impact of using gas. Also, disposing of damages or old solar panels is far more difficult than people are told</t>
  </si>
  <si>
    <t>1/05/2024 13:37:51</t>
  </si>
  <si>
    <t>I'm not certain climate change exists</t>
  </si>
  <si>
    <t>Do not have access to gas mains supply, use bottled gas</t>
  </si>
  <si>
    <t>I don't believe the government has considered the $ cost vs benefits and what back up available to all electrical living. Also electric cars impractical rural distances and towing.</t>
  </si>
  <si>
    <t>1/05/2024 14:23:53</t>
  </si>
  <si>
    <t>I would like to see rebates to instal solar panels.</t>
  </si>
  <si>
    <t>1/05/2024 23:35:22</t>
  </si>
  <si>
    <t>Electric heating is no where as good or efficient as gas heating</t>
  </si>
  <si>
    <t>The world should be focusing on countries such as China who produce greenhouse gas emissions thousands of times more than us!</t>
  </si>
  <si>
    <t>1/05/2024 13:58:23</t>
  </si>
  <si>
    <t>1/05/2024 14:03:26</t>
  </si>
  <si>
    <t>Make supermarkets stop wrapping fruit and veg in plastic or putting in plastic containers. Take your own net bags and reuse them!</t>
  </si>
  <si>
    <t>1/05/2024 14:19:03</t>
  </si>
  <si>
    <t>Im renting, not my choice</t>
  </si>
  <si>
    <t>1/05/2024 14:43:10</t>
  </si>
  <si>
    <t>I like gas and can still use in a blackout</t>
  </si>
  <si>
    <t>Provide free solar and batteries</t>
  </si>
  <si>
    <t>1/05/2024 15:40:22</t>
  </si>
  <si>
    <t>1/05/2024 16:19:48</t>
  </si>
  <si>
    <t>1/05/2024 16:30:50</t>
  </si>
  <si>
    <t>For when the power goes out I can still cook and use my appliances</t>
  </si>
  <si>
    <t>Offer more benefits, drop the cost of living especially for things like fruit/veg and medical</t>
  </si>
  <si>
    <t>1/05/2024 16:28:30</t>
  </si>
  <si>
    <t>1/05/2024 17:46:40</t>
  </si>
  <si>
    <t>Climate change affects a lot of things! The environment, water quality, our health, animals…….etc,etc</t>
  </si>
  <si>
    <t>1/05/2024 18:04:53</t>
  </si>
  <si>
    <t>No. Just make healthy food more affordable</t>
  </si>
  <si>
    <t>1/05/2024 17:50:42</t>
  </si>
  <si>
    <t>make things affordable</t>
  </si>
  <si>
    <t>1/05/2024 17:56:21</t>
  </si>
  <si>
    <t>Not my house,renting</t>
  </si>
  <si>
    <t>1/05/2024 18:55:49</t>
  </si>
  <si>
    <t>1/05/2024 18:45:02</t>
  </si>
  <si>
    <t>Inform them on sustainable practices and maybe using reimbursements top motivate people to start living more sustainable</t>
  </si>
  <si>
    <t>1/05/2024 18:17:19</t>
  </si>
  <si>
    <t>Titles gas is the only option</t>
  </si>
  <si>
    <t>Regulate solar installers to provide victorians with confidence they are selecting a reliable installer_x000D_
Reduce the financial outlay for solar panels _x000D_
Solar panels and gu</t>
  </si>
  <si>
    <t>1/05/2024 18:23:05</t>
  </si>
  <si>
    <t>More and more information coming out about the detrimental effects it’s having on our world</t>
  </si>
  <si>
    <t>More educational opportunities such as community forums in an evening, more information about options</t>
  </si>
  <si>
    <t>1/05/2024 19:20:12</t>
  </si>
  <si>
    <t>I am concerned about councils moving to rubbish collections moving to fortnightly. This will lead to bins overflowing with rubbish ending up in local rivers and waterways.</t>
  </si>
  <si>
    <t>Increase the subsidy to change over to electricity</t>
  </si>
  <si>
    <t>1/05/2024 20:15:17</t>
  </si>
  <si>
    <t>Because electricity can have stoppages</t>
  </si>
  <si>
    <t>1/05/2024 19:21:15</t>
  </si>
  <si>
    <t>Everything is shrinking</t>
  </si>
  <si>
    <t>I don't own the house or i would change it</t>
  </si>
  <si>
    <t>Help people</t>
  </si>
  <si>
    <t>1/05/2024 19:49:04</t>
  </si>
  <si>
    <t>As i rent</t>
  </si>
  <si>
    <t>2/05/2024 16:47:39</t>
  </si>
  <si>
    <t>Not good at all</t>
  </si>
  <si>
    <t>Cost the living down and rates bills</t>
  </si>
  <si>
    <t>1/05/2024 20:48:25</t>
  </si>
  <si>
    <t>1/05/2024 20:40:47</t>
  </si>
  <si>
    <t>Wild weather patterns, animal extinction rates, lack of human action</t>
  </si>
  <si>
    <t>1/05/2024 20:40:00</t>
  </si>
  <si>
    <t>1/05/2024 21:05:31</t>
  </si>
  <si>
    <t>Don’t want all my eggs in one basket</t>
  </si>
  <si>
    <t>Act in the best interests of the people</t>
  </si>
  <si>
    <t>1/05/2024 21:13:54</t>
  </si>
  <si>
    <t>Severity of weather and frequency of disasters</t>
  </si>
  <si>
    <t>1/05/2024 21:40:27</t>
  </si>
  <si>
    <t>More convinced that there really is a problem</t>
  </si>
  <si>
    <t>1/05/2024 21:44:12</t>
  </si>
  <si>
    <t>Assist with cost of living to help with upgrading systems</t>
  </si>
  <si>
    <t>1/05/2024 21:49:37</t>
  </si>
  <si>
    <t>1/05/2024 21:58:05</t>
  </si>
  <si>
    <t>Renting, not ours</t>
  </si>
  <si>
    <t>1/05/2024 22:03:09</t>
  </si>
  <si>
    <t>I believe it is a lie designed to control us.</t>
  </si>
  <si>
    <t>I moved from an electric home last year with no gas and never again. Gas is efficient and I won’t be limiting it</t>
  </si>
  <si>
    <t>Leave us alone and stop the lies.</t>
  </si>
  <si>
    <t>1/05/2024 22:05:41</t>
  </si>
  <si>
    <t>because it is essential for cooking</t>
  </si>
  <si>
    <t>mor waste bins</t>
  </si>
  <si>
    <t>1/05/2024 22:53:03</t>
  </si>
  <si>
    <t>1/05/2024 22:58:02</t>
  </si>
  <si>
    <t>Continued progression and environmental damage past the point of reversal, and the lack of action from government and individuals</t>
  </si>
  <si>
    <t>2/05/2024 00:00:34</t>
  </si>
  <si>
    <t>1/05/2024 23:23:47</t>
  </si>
  <si>
    <t>Scientists showing that we have not many years left to fix the planet before irreparable damage occurs</t>
  </si>
  <si>
    <t>2/05/2024 07:45:52</t>
  </si>
  <si>
    <t>2/05/2024 08:09:51</t>
  </si>
  <si>
    <t>I think it is ridiculous to cut off gas altogether. We DO NOT have the infrastructure in place yet to actually do that reliably. _x000D_
We have all seen what happens when energy choices are just shut down. _x000D_
I think we need to stop the wah wah and actually get the facts about Gas as a energy source instead of the media hype and misinformation that is spewed out into the public._x000D_
The Victorian government has a large vested interest in making us all go electric as they have a new SEC in the making. People need to see this whole situation for what it really is for goodness sake._x000D_
Myself and I do plenty to help the environment._x000D_
Unless you actually control the largest polluters in the world our efforts are absolutely futile. I am not saying we shouldn't do anything but there has to be a serious reality check on this. It's easy for both the state and federal government to hop on board the band wagon but it just makes them look ignorant when they don't understand the broader facts.</t>
  </si>
  <si>
    <t>2/05/2024 08:27:01</t>
  </si>
  <si>
    <t>Assist with power bill prices</t>
  </si>
  <si>
    <t>2/05/2024 20:11:57</t>
  </si>
  <si>
    <t>I dunno</t>
  </si>
  <si>
    <t>2/05/2024 10:38:52</t>
  </si>
  <si>
    <t>just dosnt interest me</t>
  </si>
  <si>
    <t>Gas is still the best for cooking</t>
  </si>
  <si>
    <t>2/05/2024 10:47:00</t>
  </si>
  <si>
    <t>Greater rebates to switch away from gas, increased rates for power generated from home solar panels going back into the grid.</t>
  </si>
  <si>
    <t>2/05/2024 11:15:31</t>
  </si>
  <si>
    <t>Nationilise the electricity generation industry.</t>
  </si>
  <si>
    <t>2/05/2024 11:38:30</t>
  </si>
  <si>
    <t>Its an ongoing question on reliable data to prove theres much that can be done</t>
  </si>
  <si>
    <t>its cheaper and more useful. also it has a smaller carbon footprint than electricity production</t>
  </si>
  <si>
    <t>nothing. there are other important areas that the money can be spent on</t>
  </si>
  <si>
    <t>2/05/2024 11:59:48</t>
  </si>
  <si>
    <t>2/05/2024 13:25:52</t>
  </si>
  <si>
    <t>Provide homes</t>
  </si>
  <si>
    <t>2/05/2024 14:05:10</t>
  </si>
  <si>
    <t>Seems to be a lot of disbelief in it so not a lot being done</t>
  </si>
  <si>
    <t>We are offgrid so have solar hot water with gas  boosted</t>
  </si>
  <si>
    <t>2/05/2024 15:20:50</t>
  </si>
  <si>
    <t>These weather patterns have all happened before,  if research has been done correctly.  I still remember the 1960's when it was so endlessly hot for days and the rivers stopped flowing.  No mention of climate change then.</t>
  </si>
  <si>
    <t>Let country people with wood-burning heating collect their firewood from dead trees, already fallen.  Buying firewood is very hard as it costs so much.  I worry about how cold I will be when the snow is on the mountains and cold winds blow down the valleys.</t>
  </si>
  <si>
    <t>2/05/2024 21:07:15</t>
  </si>
  <si>
    <t>I rent so it's not my home</t>
  </si>
  <si>
    <t>Not that I can think off</t>
  </si>
  <si>
    <t>2/05/2024 16:46:08</t>
  </si>
  <si>
    <t>2/05/2024 16:02:46</t>
  </si>
  <si>
    <t>the entire house is set up with in-floor heating and can't be changed, and other forms of heating won't work full time. Can only use reverse cycle heating in one room.</t>
  </si>
  <si>
    <t>2/05/2024 16:53:35</t>
  </si>
  <si>
    <t>Cost of switching</t>
  </si>
  <si>
    <t>2/05/2024 18:25:01</t>
  </si>
  <si>
    <t>weather is more unpredictable and natural disasters more common place</t>
  </si>
  <si>
    <t>get us a decent solar rebate as 4c is not worth anyone doing it. putting power lines underground to save on bushfires and repair bills</t>
  </si>
  <si>
    <t>2/05/2024 19:03:07</t>
  </si>
  <si>
    <t>The cost and a lot of our gas appliances are new</t>
  </si>
  <si>
    <t>2/05/2024 20:00:38</t>
  </si>
  <si>
    <t>Quality of heat</t>
  </si>
  <si>
    <t>Increase community gardens for food share</t>
  </si>
  <si>
    <t>2/05/2024 21:09:00</t>
  </si>
  <si>
    <t>2/05/2024 21:46:50</t>
  </si>
  <si>
    <t>Because it is cheaper than electricity and faster</t>
  </si>
  <si>
    <t>Offer free product exchange, not just cheaper</t>
  </si>
  <si>
    <t>2/05/2024 21:47:31</t>
  </si>
  <si>
    <t>2/05/2024 22:13:10</t>
  </si>
  <si>
    <t>Unpredictable and extreme weather patterns, heat waves, intense storms and bushfires</t>
  </si>
  <si>
    <t>Subsidized EV pricing</t>
  </si>
  <si>
    <t>2/05/2024 23:44:25</t>
  </si>
  <si>
    <t>Have an easier process for the loan system</t>
  </si>
  <si>
    <t>2/05/2024 23:44:15</t>
  </si>
  <si>
    <t>3/05/2024 00:14:41</t>
  </si>
  <si>
    <t>3/05/2024 03:44:35</t>
  </si>
  <si>
    <t>Increased natural disasters and increased interest in the topic</t>
  </si>
  <si>
    <t>improved education, and more affordable options. Increased taxes on companies to incentivize more sustainable operating</t>
  </si>
  <si>
    <t>3/05/2024 10:44:02</t>
  </si>
  <si>
    <t>Gasis cheaper</t>
  </si>
  <si>
    <t>Better access to sustainable products</t>
  </si>
  <si>
    <t>3/05/2024 11:32:52</t>
  </si>
  <si>
    <t>The weather events that are happening are sometimes unpredictable.</t>
  </si>
  <si>
    <t>I’m on bottled gas for my cooktop in my kitchen. I’m not planning to replace my oven/cooktop.</t>
  </si>
  <si>
    <t>3/05/2024 11:30:11</t>
  </si>
  <si>
    <t>Mounting evidence/ natural disasters</t>
  </si>
  <si>
    <t>3/05/2024 12:13:49</t>
  </si>
  <si>
    <t>3/05/2024 12:23:17</t>
  </si>
  <si>
    <t>The regular occurrence of natural disasters and the warming temperature</t>
  </si>
  <si>
    <t>3/05/2024 12:56:56</t>
  </si>
  <si>
    <t>I dont feel that climate advocates are willing to listen to any arguments by others that are trying to put forward sensible arguments about nuclear and other arguments regarding the current state of the climate. Take for instance arguments from the likes of, Steven Koonin, Judith Curry and many others.</t>
  </si>
  <si>
    <t>Gas heating and hot water is already installed in the house I am renting. I can barely afford my electric power bill now let alone adding more power sucking heating appliances into the mix. Besides, its up to the owner.</t>
  </si>
  <si>
    <t>Stop trying to carpet our regional areas with wind and solar farms and look at opening new gas fields and start looking at nuclear and other technologies that actually work.</t>
  </si>
  <si>
    <t>3/05/2024 13:45:37</t>
  </si>
  <si>
    <t>Electric vehicle (EV) incentives: Offer rebates or tax breaks for purchasing EVs and installing charging stations at homes and workplaces. This could help accelerate the transition away from gasoline-powered vehicles.</t>
  </si>
  <si>
    <t>3/05/2024 14:58:34</t>
  </si>
  <si>
    <t>Cheaper more options</t>
  </si>
  <si>
    <t>3/05/2024 15:34:26</t>
  </si>
  <si>
    <t>Seeing more on climate change on social media</t>
  </si>
  <si>
    <t>3/05/2024 16:35:22</t>
  </si>
  <si>
    <t>It isn’t something I’ve looked into much, and don’t need the stress of something I haven’t even looked into.</t>
  </si>
  <si>
    <t>3/05/2024 17:29:33</t>
  </si>
  <si>
    <t>Provide more sustainable energy sources.</t>
  </si>
  <si>
    <t>3/05/2024 17:31:51</t>
  </si>
  <si>
    <t>I am more aware of what is actually taking place in the world and who is creating the climate change 'rhetoric'.</t>
  </si>
  <si>
    <t>There is nothing wrong with a natural resource re: gas. There is nothing wrong with using what the earth creates in the right way.</t>
  </si>
  <si>
    <t>3/05/2024 17:49:46</t>
  </si>
  <si>
    <t>I’ve had a lot of bad things happen in my life recently and it’s taking a backseat</t>
  </si>
  <si>
    <t>3/05/2024 20:05:36</t>
  </si>
  <si>
    <t>Make choosing to go solar free.</t>
  </si>
  <si>
    <t>3/05/2024 19:02:09</t>
  </si>
  <si>
    <t>Reduce the rates at shepparton city council</t>
  </si>
  <si>
    <t>3/05/2024 19:10:47</t>
  </si>
  <si>
    <t>Don't know much about alternatives</t>
  </si>
  <si>
    <t>3/05/2024 20:00:16</t>
  </si>
  <si>
    <t>More promotion and incentive to move to sustainable living</t>
  </si>
  <si>
    <t>3/05/2024 19:59:22</t>
  </si>
  <si>
    <t>it’s so obvious the world is in a worse state than it was 20 years ago let alone 10 each year it’s getting so much worse</t>
  </si>
  <si>
    <t>3/05/2024 20:33:44</t>
  </si>
  <si>
    <t>i like cooking with gas</t>
  </si>
  <si>
    <t>3/05/2024 20:29:28</t>
  </si>
  <si>
    <t>3/05/2024 20:48:29</t>
  </si>
  <si>
    <t>Because we’d have to buy all new products and we’ve just bought an expensive generator!</t>
  </si>
  <si>
    <t>3/05/2024 20:44:03</t>
  </si>
  <si>
    <t>3/05/2024 20:47:15</t>
  </si>
  <si>
    <t>I would like to see them supporting incentives for renters as well as owners</t>
  </si>
  <si>
    <t>3/05/2024 20:55:21</t>
  </si>
  <si>
    <t>They won’t do anything so why bother</t>
  </si>
  <si>
    <t>3/05/2024 21:23:22</t>
  </si>
  <si>
    <t>Get on with renewable energy projects.</t>
  </si>
  <si>
    <t>3/05/2024 21:54:58</t>
  </si>
  <si>
    <t>3/05/2024 22:15:53</t>
  </si>
  <si>
    <t>3/05/2024 22:36:17</t>
  </si>
  <si>
    <t>They keep saying the seas will rise but all the beaches are still where they were 70 years ago...</t>
  </si>
  <si>
    <t>Lower enegery and gas prices cost of living is way to high</t>
  </si>
  <si>
    <t>3/05/2024 22:52:40</t>
  </si>
  <si>
    <t>4/05/2024 06:57:03</t>
  </si>
  <si>
    <t>I like cooking with a gas stove and there’s no need to replace the hot water system at this stage</t>
  </si>
  <si>
    <t>4/05/2024 08:05:50</t>
  </si>
  <si>
    <t>We are not connected to mains gas. We have bottled gas. It is best for cooking and we never run out of hot water</t>
  </si>
  <si>
    <t>4/05/2024 09:04:23</t>
  </si>
  <si>
    <t>Less plastic packaging on fruit and veg, free composting starter kits.. lower the cost of electric cars</t>
  </si>
  <si>
    <t>4/05/2024 10:17:23</t>
  </si>
  <si>
    <t>I don’t believe electricity is the only green option and has its own issues</t>
  </si>
  <si>
    <t>4/05/2024 10:41:40</t>
  </si>
  <si>
    <t>Reliability of heat source</t>
  </si>
  <si>
    <t>Provide increased incentives to do so.</t>
  </si>
  <si>
    <t>4/05/2024 12:21:46</t>
  </si>
  <si>
    <t>I have never had a change i attitude towards to this  'climate change' hysteria._x000D_
Seasonal weather will always be how Mother Nature intended ...... hot hot weather in the Summer / cold cold weather in the Winter.</t>
  </si>
  <si>
    <t>4/05/2024 12:37:13</t>
  </si>
  <si>
    <t>4/05/2024 14:21:46</t>
  </si>
  <si>
    <t>4/05/2024 14:55:53</t>
  </si>
  <si>
    <t>We do affect it but some of it is also a cycle</t>
  </si>
  <si>
    <t>Encourage landlords to get solar on houses._x000D_
Offer alternative to solar. E.g wind generators on households</t>
  </si>
  <si>
    <t>4/05/2024 15:14:31</t>
  </si>
  <si>
    <t>Bigger problems</t>
  </si>
  <si>
    <t>Funding</t>
  </si>
  <si>
    <t>4/05/2024 16:32:18</t>
  </si>
  <si>
    <t>4/05/2024 16:42:33</t>
  </si>
  <si>
    <t>4/05/2024 18:00:55</t>
  </si>
  <si>
    <t>There have been many unusual weather events</t>
  </si>
  <si>
    <t>4/05/2024 18:30:16</t>
  </si>
  <si>
    <t>because the weather are not predictable and the season change time are not correct</t>
  </si>
  <si>
    <t>because the electric is expensive compare to the gas</t>
  </si>
  <si>
    <t>4/05/2024 19:15:58</t>
  </si>
  <si>
    <t>I dont have any ideas</t>
  </si>
  <si>
    <t>4/05/2024 19:40:53</t>
  </si>
  <si>
    <t>The governments action on climate change seems to be more driven on what's popular than research and facts which I believe will result in no meaningful impact of climate change.</t>
  </si>
  <si>
    <t>4/05/2024 21:01:23</t>
  </si>
  <si>
    <t>I've become more aware of the affects we have had on our environment and the impacts we are now seeing as a result. I want to leave a healthy planet behind for future generations</t>
  </si>
  <si>
    <t>4/05/2024 21:40:22</t>
  </si>
  <si>
    <t>Im renting, its not my choice to make as i dont own the home</t>
  </si>
  <si>
    <t>4/05/2024 22:27:05</t>
  </si>
  <si>
    <t>4/05/2024 22:45:18</t>
  </si>
  <si>
    <t>Better rebates under private care. Advertise the program widely</t>
  </si>
  <si>
    <t>4/05/2024 22:56:55</t>
  </si>
  <si>
    <t>Because it’s only getting worse</t>
  </si>
  <si>
    <t>Make it a more affordable option</t>
  </si>
  <si>
    <t>4/05/2024 23:25:28</t>
  </si>
  <si>
    <t>Elitists getting away with carbon emissions</t>
  </si>
  <si>
    <t>Tax corporations properly and put that money in better places. Not allow foreign investors to mine our country to the core</t>
  </si>
  <si>
    <t>5/05/2024 00:21:51</t>
  </si>
  <si>
    <t>5/05/2024 07:06:49</t>
  </si>
  <si>
    <t>The research and technological advances</t>
  </si>
  <si>
    <t>5/05/2024 07:49:28</t>
  </si>
  <si>
    <t>I like cooking with gas I like the instant heat or no heat</t>
  </si>
  <si>
    <t>cost of living is the biggest concern right now.</t>
  </si>
  <si>
    <t>5/05/2024 07:38:23</t>
  </si>
  <si>
    <t>Easier to control gas cooking</t>
  </si>
  <si>
    <t>5/05/2024 08:04:05</t>
  </si>
  <si>
    <t>It hasn’t changed always has never been an issue</t>
  </si>
  <si>
    <t>Gas cook top seems to b more efficient for me</t>
  </si>
  <si>
    <t>5/05/2024 09:19:56</t>
  </si>
  <si>
    <t>I’m more concerned about other issues such as the cost of living</t>
  </si>
  <si>
    <t>More incentives for recycling eg cash backs. More rebates for renewable energy eg solar installation and batteries</t>
  </si>
  <si>
    <t>5/05/2024 10:55:59</t>
  </si>
  <si>
    <t>Lots to worry about. Hard to recycle and poor education about recycling</t>
  </si>
  <si>
    <t>5/05/2024 10:46:30</t>
  </si>
  <si>
    <t>5/05/2024 13:31:03</t>
  </si>
  <si>
    <t>The increasing numbers of bush fires, and the growing length of the bush fire season.</t>
  </si>
  <si>
    <t>Provide renters with  some way of getting solar cells</t>
  </si>
  <si>
    <t>5/05/2024 14:37:51</t>
  </si>
  <si>
    <t>I rent, so it is not my decision to make</t>
  </si>
  <si>
    <t>5/05/2024 14:59:06</t>
  </si>
  <si>
    <t>Idiots making bad decisions and world politics</t>
  </si>
  <si>
    <t>It is quick and cheap</t>
  </si>
  <si>
    <t>More support for solar and insulating your house like under floor</t>
  </si>
  <si>
    <t>5/05/2024 19:21:48</t>
  </si>
  <si>
    <t>The weather is changing, it warmer in autumn than in spring.</t>
  </si>
  <si>
    <t>Make sure prices dont change, you shouldnt have to pay more to live more sustainably.</t>
  </si>
  <si>
    <t>5/05/2024 20:09:37</t>
  </si>
  <si>
    <t>Because we need to act asap</t>
  </si>
  <si>
    <t>I only built it a few years ago</t>
  </si>
  <si>
    <t>Stop letting asylum seekers in</t>
  </si>
  <si>
    <t>5/05/2024 21:12:36</t>
  </si>
  <si>
    <t>The weather changes in Australia has been in readily changing over the years causing me stress as we never had natural disasters this dangerous.</t>
  </si>
  <si>
    <t>5/05/2024 22:30:43</t>
  </si>
  <si>
    <t>You can notice climate change in todays society</t>
  </si>
  <si>
    <t>6/05/2024 08:05:54</t>
  </si>
  <si>
    <t>For future generations to have a healthy world</t>
  </si>
  <si>
    <t>Easier to cook with. Faster heat source</t>
  </si>
  <si>
    <t>Cost of living. Council's do more work and stop being money hungry. _x000D_
We have no green bin supplied by council. No hard rubbish colltion. Council does nothing but collect money</t>
  </si>
  <si>
    <t>6/05/2024 08:25:09</t>
  </si>
  <si>
    <t>Heat wave</t>
  </si>
  <si>
    <t>Because my bill is currently 2500 from 4600_x000D_
_x000D_
From last year's wintet</t>
  </si>
  <si>
    <t>6/05/2024 11:00:33</t>
  </si>
  <si>
    <t>Electric to expensive</t>
  </si>
  <si>
    <t>6/05/2024 11:08:01</t>
  </si>
  <si>
    <t>I prefer gas as it’s instant</t>
  </si>
  <si>
    <t>6/05/2024 11:29:14</t>
  </si>
  <si>
    <t>i dont believe its that bad. Its the same as when i was18 , that 56 years ago</t>
  </si>
  <si>
    <t>i think that they are doing well already in providing different items</t>
  </si>
  <si>
    <t>6/05/2024 12:42:40</t>
  </si>
  <si>
    <t>Don’t like to solely on electricity</t>
  </si>
  <si>
    <t>6/05/2024 14:12:10</t>
  </si>
  <si>
    <t>Nature is the way to go. Plant more trees not wind farms</t>
  </si>
  <si>
    <t>We are remote living and much cheaper</t>
  </si>
  <si>
    <t>Support farmers more. Buy direct from the farmers</t>
  </si>
  <si>
    <t>6/05/2024 15:10:25</t>
  </si>
  <si>
    <t>7/05/2024 10:37:20</t>
  </si>
  <si>
    <t>gas is better and can work in a blackout</t>
  </si>
  <si>
    <t>provide the change of appliances for free</t>
  </si>
  <si>
    <t>10/05/2024 14:35:52</t>
  </si>
  <si>
    <t>because I’m becoming more aware of the problem</t>
  </si>
  <si>
    <t>10/05/2024 17:53:43</t>
  </si>
  <si>
    <t>10/05/2024 18:59:01</t>
  </si>
  <si>
    <t>Have to upgrade electrical supply</t>
  </si>
  <si>
    <t>11/05/2024 00:06:32</t>
  </si>
  <si>
    <t>Gas is a good source of heating</t>
  </si>
  <si>
    <t>13/05/2024 14:59:57</t>
  </si>
  <si>
    <t>As we are renting we do not have the option</t>
  </si>
  <si>
    <t>To be able to live more sustainably the price of the more eco friendly things need to match the cheaper options</t>
  </si>
  <si>
    <t>13/05/2024 14:52:06</t>
  </si>
  <si>
    <t>13/05/2024 15:05:49</t>
  </si>
  <si>
    <t>13/05/2024 15:04:45</t>
  </si>
  <si>
    <t>Familiarity of cooking with gas</t>
  </si>
  <si>
    <t>More effective recycling</t>
  </si>
  <si>
    <t>13/05/2024 15:42:28</t>
  </si>
  <si>
    <t>Because of the natural catastrophe all over the world</t>
  </si>
  <si>
    <t>13/05/2024 15:20:45</t>
  </si>
  <si>
    <t>There has been more exposure of the impact of climate change</t>
  </si>
  <si>
    <t>Create more sustainable options at a affordable price</t>
  </si>
  <si>
    <t>13/05/2024 15:22:29</t>
  </si>
  <si>
    <t>13/05/2024 15:51:07</t>
  </si>
  <si>
    <t>13/05/2024 16:11:52</t>
  </si>
  <si>
    <t>Having a child</t>
  </si>
  <si>
    <t>13/05/2024 17:02:36</t>
  </si>
  <si>
    <t>Climate change is worsening</t>
  </si>
  <si>
    <t>13/05/2024 16:56:54</t>
  </si>
  <si>
    <t>Our weather patterns are changing, our rainfall is down and there is an increase in severity of storms</t>
  </si>
  <si>
    <t>Because I can’t afford to change my appliances</t>
  </si>
  <si>
    <t>13/05/2024 16:54:14</t>
  </si>
  <si>
    <t>It will only get worse</t>
  </si>
  <si>
    <t>13/05/2024 17:17:31</t>
  </si>
  <si>
    <t>Electricity is more expensive than gas</t>
  </si>
  <si>
    <t>Offer better rebates and pay more for  electricity in the grid</t>
  </si>
  <si>
    <t>13/05/2024 17:31:00</t>
  </si>
  <si>
    <t>Cheaper cost of living would be great</t>
  </si>
  <si>
    <t>13/05/2024 17:38:50</t>
  </si>
  <si>
    <t>13/05/2024 18:05:32</t>
  </si>
  <si>
    <t>13/05/2024 18:00:21</t>
  </si>
  <si>
    <t>Because it the only way to cook for us</t>
  </si>
  <si>
    <t>13/05/2024 20:07:28</t>
  </si>
  <si>
    <t>More FLOODS, FIRES  DROUGHTS and other phenomenon All Over the World</t>
  </si>
  <si>
    <t>13/05/2024 19:05:16</t>
  </si>
  <si>
    <t>The seriousness of it that I’ve seen on social media</t>
  </si>
  <si>
    <t>Reduce plastic packaging on products</t>
  </si>
  <si>
    <t>13/05/2024 19:28:08</t>
  </si>
  <si>
    <t>I have not changed my atitude.. I have felt the same for many years</t>
  </si>
  <si>
    <t>I like the gas fire for heat as it is more effective</t>
  </si>
  <si>
    <t>In NSWi was part of a sustainable schools program . It was wonderful . I’m. not sure if VIC has it but if not they should. Educate the young</t>
  </si>
  <si>
    <t>13/05/2024 20:16:08</t>
  </si>
  <si>
    <t>Maybe I have seen more advertisements promoting eg. Greenpeace, that make it look like an impending catastrophe. And the fact that people I talk to don’t seem to believe it’s real concerns me, as they won’t change their lifestyle or habits to prevent negative outcomes.</t>
  </si>
  <si>
    <t>14/05/2024 07:35:03</t>
  </si>
  <si>
    <t>the government isn't taking it seriously</t>
  </si>
  <si>
    <t>do better research</t>
  </si>
  <si>
    <t>13/05/2024 20:46:04</t>
  </si>
  <si>
    <t>Electricity is unreliable</t>
  </si>
  <si>
    <t>14/05/2024 10:46:17</t>
  </si>
  <si>
    <t>I’m really not sure,</t>
  </si>
  <si>
    <t>14/05/2024 10:59:54</t>
  </si>
  <si>
    <t>More rebates for getting sustainable appliances</t>
  </si>
  <si>
    <t>14/05/2024 12:09:02</t>
  </si>
  <si>
    <t>The effects on the animals the solar power stations and the wind farms are hidious</t>
  </si>
  <si>
    <t>Because the electricity is not consistent and had outages</t>
  </si>
  <si>
    <t>More free veggies the solar panels should free no money exchanged if the government want my house update</t>
  </si>
  <si>
    <t>14/05/2024 12:43:34</t>
  </si>
  <si>
    <t>For the future of my children</t>
  </si>
  <si>
    <t>14/05/2024 14:02:19</t>
  </si>
  <si>
    <t>The environment is suffering</t>
  </si>
  <si>
    <t>14/05/2024 16:35:21</t>
  </si>
  <si>
    <t>The weather changes i have niticed</t>
  </si>
  <si>
    <t>14/05/2024 16:19:23</t>
  </si>
  <si>
    <t>Slightly more concerned about the increase of the temperature</t>
  </si>
  <si>
    <t>Because its an affordable source of heating</t>
  </si>
  <si>
    <t>14/05/2024 16:34:41</t>
  </si>
  <si>
    <t>Even with the rebates, it's all just too expensive. Offer better rebates or make things completely free.</t>
  </si>
  <si>
    <t>14/05/2024 16:38:47</t>
  </si>
  <si>
    <t>add. more. solar. panels!!!!</t>
  </si>
  <si>
    <t>14/05/2024 18:10:25</t>
  </si>
  <si>
    <t>Not only being harsh on individuals but also being just as strict on big businesses that seem to always be exempt from having to follow the rules normal people are expected to break their back over</t>
  </si>
  <si>
    <t>14/05/2024 19:28:50</t>
  </si>
  <si>
    <t>Because gas is still cheap to use.</t>
  </si>
  <si>
    <t>14/05/2024 17:40:15</t>
  </si>
  <si>
    <t>I like gas and switching is too expensive</t>
  </si>
  <si>
    <t>14/05/2024 17:38:43</t>
  </si>
  <si>
    <t>My gas heating is the best for our house</t>
  </si>
  <si>
    <t>I have no answers - less waste being shown from the State government first would help instead of wasting billions of dollars on projects that they dont go ahead with.</t>
  </si>
  <si>
    <t>14/05/2024 17:48:18</t>
  </si>
  <si>
    <t>If there is a power outage we would still be able to cook etc</t>
  </si>
  <si>
    <t>14/05/2024 18:18:48</t>
  </si>
  <si>
    <t>its now too late to do anything much</t>
  </si>
  <si>
    <t>14/05/2024 17:56:13</t>
  </si>
  <si>
    <t>Gas is better for cooking and heating.</t>
  </si>
  <si>
    <t>14/05/2024 18:23:10</t>
  </si>
  <si>
    <t>Offer through council wormfarms compost bins</t>
  </si>
  <si>
    <t>14/05/2024 18:12:25</t>
  </si>
  <si>
    <t>I moved to work for a business that cares a lot about it</t>
  </si>
  <si>
    <t>14/05/2024 18:39:52</t>
  </si>
  <si>
    <t>14/05/2024 18:32:11</t>
  </si>
  <si>
    <t>14/05/2024 18:32:19</t>
  </si>
  <si>
    <t>electricity generation produces more greenhouse gases</t>
  </si>
  <si>
    <t>14/05/2024 18:44:58</t>
  </si>
  <si>
    <t>I have more information about climate change and that it is largely not the big catastrophe people think it is. Professor Ian Plimer from Melbourne University speaks with solid knowledge about climate and is the only person I've heard who speaks with insight and firsthand knowledge.</t>
  </si>
  <si>
    <t>What's wrong with gas? Australia has a massive supply and just needs to build the infrastructure for it - electricity alone would see many families in trouble if electricity cannot be supplied due to blackouts, storms etc.</t>
  </si>
  <si>
    <t>14/05/2024 18:49:37</t>
  </si>
  <si>
    <t>I am unable to afford it</t>
  </si>
  <si>
    <t>Be more efficient themselves in running Victoria efficiently</t>
  </si>
  <si>
    <t>14/05/2024 19:11:45</t>
  </si>
  <si>
    <t>Seeing some of the extreme weather events across the world.</t>
  </si>
  <si>
    <t>14/05/2024 18:53:07</t>
  </si>
  <si>
    <t>I like having gas for cooking and as a second source of energy</t>
  </si>
  <si>
    <t>14/05/2024 18:46:36</t>
  </si>
  <si>
    <t>If the electricity goes off you have no hot water</t>
  </si>
  <si>
    <t>provide more information on how to recycle and where you can take things that do not go in your bins</t>
  </si>
  <si>
    <t>14/05/2024 19:20:19</t>
  </si>
  <si>
    <t>All are relatively new</t>
  </si>
  <si>
    <t>14/05/2024 19:54:20</t>
  </si>
  <si>
    <t>More cost rises</t>
  </si>
  <si>
    <t>More innovative</t>
  </si>
  <si>
    <t>14/05/2024 20:07:43</t>
  </si>
  <si>
    <t>Food cooked on gas is better. I don't like inductiom</t>
  </si>
  <si>
    <t>14/05/2024 20:28:30</t>
  </si>
  <si>
    <t>Make electric cars more affordable, and drop the price of electricity</t>
  </si>
  <si>
    <t>14/05/2024 20:40:44</t>
  </si>
  <si>
    <t>Turn back the clock and start about twenty years ago, maybe then we wouldn't feel so overwhelmed by the topic.</t>
  </si>
  <si>
    <t>14/05/2024 20:32:41</t>
  </si>
  <si>
    <t>14/05/2024 21:47:04</t>
  </si>
  <si>
    <t>Over time, more and more scientific studies have provided evidence that climate change is happening</t>
  </si>
  <si>
    <t>Building codes and incentives to improve the energy efficiency of home and commercial buildings</t>
  </si>
  <si>
    <t>14/05/2024 20:54:00</t>
  </si>
  <si>
    <t>I don't mind to move away from using gas in our home, the only thing is I like the food cooked using gas instead of electricity.</t>
  </si>
  <si>
    <t>14/05/2024 20:44:34</t>
  </si>
  <si>
    <t>i am renting and if i was a home owner i find gas is a better source for cooking</t>
  </si>
  <si>
    <t>build the infrastructure so people can live more sustainably</t>
  </si>
  <si>
    <t>14/05/2024 20:34:43</t>
  </si>
  <si>
    <t>Invested in the path to a clean</t>
  </si>
  <si>
    <t>14/05/2024 20:40:59</t>
  </si>
  <si>
    <t>14/05/2024 20:43:56</t>
  </si>
  <si>
    <t>The only thing that makes this games so Ty you have a point ot</t>
  </si>
  <si>
    <t>14/05/2024 20:44:13</t>
  </si>
  <si>
    <t>Provide More Information For Everyone To Gain Knowles!</t>
  </si>
  <si>
    <t>14/05/2024 20:56:48</t>
  </si>
  <si>
    <t>Big companies are still not doing much about it. Or if at all, not enough to reverse irreparable damage</t>
  </si>
  <si>
    <t>14/05/2024 20:46:45</t>
  </si>
  <si>
    <t>Reduce power bills by creating a subsidy</t>
  </si>
  <si>
    <t>14/05/2024 21:03:57</t>
  </si>
  <si>
    <t>I was never concered</t>
  </si>
  <si>
    <t>Use more wind energy technology.and lower the cost of electric cars</t>
  </si>
  <si>
    <t>14/05/2024 21:43:28</t>
  </si>
  <si>
    <t>14/05/2024 20:49:11</t>
  </si>
  <si>
    <t>Poor weather</t>
  </si>
  <si>
    <t>14/05/2024 20:56:41</t>
  </si>
  <si>
    <t>It would be nice if they added more incentives to be sustainable with economic benefits</t>
  </si>
  <si>
    <t>14/05/2024 21:02:53</t>
  </si>
  <si>
    <t>There is more important things to worry about apart from climate change</t>
  </si>
  <si>
    <t>Nothing they do a good job</t>
  </si>
  <si>
    <t>14/05/2024 21:13:32</t>
  </si>
  <si>
    <t>Because i only use it a bit</t>
  </si>
  <si>
    <t>14/05/2024 21:09:58</t>
  </si>
  <si>
    <t>I don’t beleive the government and people are doing enough quick enough to make a difference in the short term</t>
  </si>
  <si>
    <t>I beleive at a state and national level that the government should prioritise solar panels and a battery system for every house at a reduced or minimal cost to the owner so people can be less reliant on electricity suppliers and producers and any excess can be stored in batteries for businesses and other council owned utilities</t>
  </si>
  <si>
    <t>14/05/2024 21:45:19</t>
  </si>
  <si>
    <t>The noticeable increase in growth of our native forests, more regrowth  of native grasses and other plants. The climate is almost perfect for agricultural endevours. Also the current climate is good for our Back Yards and front gardens. Economically,  the current and future climate  is good for our country.</t>
  </si>
  <si>
    <t>I believe that we need a minimum of two different types of power to cover for outages like when the wind don't blow and the sun don't shine.</t>
  </si>
  <si>
    <t>14/05/2024 21:47:23</t>
  </si>
  <si>
    <t>I've basically given up. In think government is looking to all the wrong places for leadership on this issue so subsequently I've given up all hope that humanity will be able to save itself from it's own policies. I once advocated for more change on this issue, but I have found I have given up now and just trying to enjoy the small amount of time we probably all have left.</t>
  </si>
  <si>
    <t>Make the polluters who got us into this mess, the polluters who for decades paid PR people to deny climate change or drum up cynicism towards it. Those companies need to now be held both financially and criminally accountable for their actions.</t>
  </si>
  <si>
    <t>14/05/2024 21:25:05</t>
  </si>
  <si>
    <t>14/05/2024 21:29:25</t>
  </si>
  <si>
    <t>Melting ice caps. No home for polar bears, penguins</t>
  </si>
  <si>
    <t>Lower interest rates and affordability</t>
  </si>
  <si>
    <t>14/05/2024 21:17:22</t>
  </si>
  <si>
    <t>Extreme weather affecting health</t>
  </si>
  <si>
    <t>14/05/2024 21:18:16</t>
  </si>
  <si>
    <t>It’s gotten more important as pollution grows</t>
  </si>
  <si>
    <t>14/05/2024 21:48:34</t>
  </si>
  <si>
    <t>Because what we have works well</t>
  </si>
  <si>
    <t>14/05/2024 21:34:44</t>
  </si>
  <si>
    <t>It is too exaggerated and therexare more issues to worry about</t>
  </si>
  <si>
    <t>Because we have an abundance of gas in Australia and it is very effective</t>
  </si>
  <si>
    <t>14/05/2024 21:34:34</t>
  </si>
  <si>
    <t>The world isnt doing enough to help so it has gotten worse in the last year!</t>
  </si>
  <si>
    <t>Help with the price more with renewable living.</t>
  </si>
  <si>
    <t>14/05/2024 21:48:11</t>
  </si>
  <si>
    <t>It’s low on the list of priorities</t>
  </si>
  <si>
    <t>14/05/2024 21:33:45</t>
  </si>
  <si>
    <t>Mainly just for cooking purposes</t>
  </si>
  <si>
    <t>Better waste management. Compulsory renewal energy sources</t>
  </si>
  <si>
    <t>14/05/2024 21:29:38</t>
  </si>
  <si>
    <t>subsidies for renewable energy like solar/wind, more support</t>
  </si>
  <si>
    <t>14/05/2024 21:32:08</t>
  </si>
  <si>
    <t>Future</t>
  </si>
  <si>
    <t>14/05/2024 21:59:42</t>
  </si>
  <si>
    <t>14/05/2024 21:59:13</t>
  </si>
  <si>
    <t>The cost will be much higher than the savings.</t>
  </si>
  <si>
    <t>Governments should provide cheap transition.</t>
  </si>
  <si>
    <t>14/05/2024 22:15:48</t>
  </si>
  <si>
    <t>Now a days very cold in winter that's why and rains also very less</t>
  </si>
  <si>
    <t>Tax deductions and low interest loans</t>
  </si>
  <si>
    <t>14/05/2024 21:59:39</t>
  </si>
  <si>
    <t>the climate in definitely changing and needs to be a major priority</t>
  </si>
  <si>
    <t>14/05/2024 21:57:19</t>
  </si>
  <si>
    <t>Because it’s real it’s happening</t>
  </si>
  <si>
    <t>14/05/2024 22:15:07</t>
  </si>
  <si>
    <t>I started an environment science diploma and learning more about it from an academic perspective.</t>
  </si>
  <si>
    <t>More expensive and can afford to make the switch. I prefer to cook with gas too. Also when we had the last black out, we had no electricity, so the gas is more reliable for hot water and being able to cook if we have no power.</t>
  </si>
  <si>
    <t>14/05/2024 22:18:00</t>
  </si>
  <si>
    <t>Its getting serious</t>
  </si>
  <si>
    <t>14/05/2024 22:28:06</t>
  </si>
  <si>
    <t>It will be too difficult and would takd too long</t>
  </si>
  <si>
    <t>Make the price of living cheaper</t>
  </si>
  <si>
    <t>14/05/2024 22:46:40</t>
  </si>
  <si>
    <t>Gas is what we are comfortable with. Electricity is too expensive.</t>
  </si>
  <si>
    <t>Make the cost of solar panels super affordable, especially for people on Government benefits.</t>
  </si>
  <si>
    <t>14/05/2024 23:05:40</t>
  </si>
  <si>
    <t>Make it costs effective so people can afford</t>
  </si>
  <si>
    <t>14/05/2024 23:22:14</t>
  </si>
  <si>
    <t>Because it is getting serious</t>
  </si>
  <si>
    <t>It is very convenient</t>
  </si>
  <si>
    <t>15/05/2024 01:14:53</t>
  </si>
  <si>
    <t>Because I live in a rental and am unable to pursue these changes</t>
  </si>
  <si>
    <t>Provide pamphlets explaining what the cause of living unsustainably is going to do to our earth and how we can change the outcome</t>
  </si>
  <si>
    <t>15/05/2024 00:12:39</t>
  </si>
  <si>
    <t>Listen to people</t>
  </si>
  <si>
    <t>15/05/2024 00:54:16</t>
  </si>
  <si>
    <t>15/05/2024 00:46:15</t>
  </si>
  <si>
    <t>More advertising too show how everyday people can help bring a change</t>
  </si>
  <si>
    <t>15/05/2024 01:27:30</t>
  </si>
  <si>
    <t>15/05/2024 01:18:05</t>
  </si>
  <si>
    <t>the switch to E85 rather than electric vehicles, heaps better for the environment</t>
  </si>
  <si>
    <t>15/05/2024 01:09:33</t>
  </si>
  <si>
    <t>It is concerning for multiple reasons, such as environmental changes, nowadays we see floods draughts and things like that more frequently and this is due to climate change</t>
  </si>
  <si>
    <t>15/05/2024 00:59:49</t>
  </si>
  <si>
    <t>Because it’s real and it’s happening now</t>
  </si>
  <si>
    <t>15/05/2024 01:25:17</t>
  </si>
  <si>
    <t>environmental effects</t>
  </si>
  <si>
    <t>waste of money</t>
  </si>
  <si>
    <t>ban unsustainable practices</t>
  </si>
  <si>
    <t>15/05/2024 01:49:42</t>
  </si>
  <si>
    <t>15/05/2024 02:35:45</t>
  </si>
  <si>
    <t>I have been paying more attention to climate change and I have already noticed its impact. I have become a lot more aware of climate change</t>
  </si>
  <si>
    <t>15/05/2024 02:47:48</t>
  </si>
  <si>
    <t>I love to watch a lot of nature and animal documentaries, so the ice caps melting is often mentioned with global warming</t>
  </si>
  <si>
    <t>I like cooking with gas on the stove top a lot more than electric. I think its harder to control the temp when its electric</t>
  </si>
  <si>
    <t>15/05/2024 05:59:48</t>
  </si>
  <si>
    <t>Not too sure, nothing.</t>
  </si>
  <si>
    <t>15/05/2024 05:34:37</t>
  </si>
  <si>
    <t>Because of the weird weather</t>
  </si>
  <si>
    <t>Send out interesting interactive information</t>
  </si>
  <si>
    <t>15/05/2024 05:45:37</t>
  </si>
  <si>
    <t>Humans polluting the environment has a big change on the climate and wildlife that we have around us</t>
  </si>
  <si>
    <t>15/05/2024 05:47:34</t>
  </si>
  <si>
    <t>We are near the tipping point and action needs to be implemented now.</t>
  </si>
  <si>
    <t>15/05/2024 05:45:48</t>
  </si>
  <si>
    <t>i have been watching documentaries recently which have made me more anxious</t>
  </si>
  <si>
    <t>15/05/2024 07:04:24</t>
  </si>
  <si>
    <t>I’m not convinced that human actions can impact climate change and the actions being taken are significantly increasing the cost of living. The greater issue is over population of the planet.</t>
  </si>
  <si>
    <t>Gas is an efficient and reliable source of energy and is required to provide base load power. It is also very costly to replace all the gas appliances in my home.</t>
  </si>
  <si>
    <t>Reduce immigration, maintain gas supplies, not put electricity transmission towers and lines on prime agricultural land, not create more national parks that it can’t or won’t manage (especially in relation to control of pest species and fire prevention).</t>
  </si>
  <si>
    <t>15/05/2024 06:48:20</t>
  </si>
  <si>
    <t>Honestly I don't really know what our next steps are</t>
  </si>
  <si>
    <t>15/05/2024 07:20:40</t>
  </si>
  <si>
    <t>Make renewable energy a priority</t>
  </si>
  <si>
    <t>15/05/2024 07:52:46</t>
  </si>
  <si>
    <t>Nothing is being done tonmakr an impact</t>
  </si>
  <si>
    <t>15/05/2024 08:23:17</t>
  </si>
  <si>
    <t>15/05/2024 08:25:18</t>
  </si>
  <si>
    <t>Seeing rising temperatures, no changes to energy production and consumption</t>
  </si>
  <si>
    <t>I like a gas cooktop, don’t enjoy induction stoves. I thought gas was reliable</t>
  </si>
  <si>
    <t>15/05/2024 18:02:04</t>
  </si>
  <si>
    <t>15/05/2024 12:12:02</t>
  </si>
  <si>
    <t>I am in aged care residence</t>
  </si>
  <si>
    <t>No  idea</t>
  </si>
  <si>
    <t>15/05/2024 09:54:46</t>
  </si>
  <si>
    <t>I still dont love the idea of an induction cooktop. I can never get them working right, gas is a little easier to use.</t>
  </si>
  <si>
    <t>15/05/2024 09:59:38</t>
  </si>
  <si>
    <t>i want to live a long life</t>
  </si>
  <si>
    <t>it is useful</t>
  </si>
  <si>
    <t>15/05/2024 10:13:00</t>
  </si>
  <si>
    <t>There have been noticeable changes and increases to natural disasters</t>
  </si>
  <si>
    <t>I rent so all these changes are not up to me and i dont think my landlord would pay for them</t>
  </si>
  <si>
    <t>15/05/2024 10:49:21</t>
  </si>
  <si>
    <t>The activities of environmental organizations and climate change advocates can raise public awareness of the issue of climate change and drive social attention to the issue.</t>
  </si>
  <si>
    <t>Health concerns, safety concerns</t>
  </si>
  <si>
    <t>15/05/2024 10:42:34</t>
  </si>
  <si>
    <t>15/05/2024 12:37:43</t>
  </si>
  <si>
    <t>its important for the world and human kind</t>
  </si>
  <si>
    <t>its expensive and not good for the environment</t>
  </si>
  <si>
    <t>15/05/2024 11:29:05</t>
  </si>
  <si>
    <t>The most important part about the game in the video will be how the player can use their hands as they move to</t>
  </si>
  <si>
    <t>15/05/2024 12:09:41</t>
  </si>
  <si>
    <t>I am deeply impressed with some of the changes in my life brought about by the environment</t>
  </si>
  <si>
    <t>I want to switch to safer energy sources</t>
  </si>
  <si>
    <t>Introducing effective systems to improve people's happiness</t>
  </si>
  <si>
    <t>15/05/2024 11:51:16</t>
  </si>
  <si>
    <t>IT IS NOT HAPPENING ITS A NATUREL PROGRESON</t>
  </si>
  <si>
    <t>15/05/2024 11:59:48</t>
  </si>
  <si>
    <t>I feel like as an individual I have little control over my contribution to climate change</t>
  </si>
  <si>
    <t>I like the way gas cooks</t>
  </si>
  <si>
    <t>Better info on recyclables</t>
  </si>
  <si>
    <t>15/05/2024 12:29:02</t>
  </si>
  <si>
    <t>Nothing that has been predicted to happen has eventuated, there have been many claims about not enough rain to fill our dams and that was made in 2007 soi just start to look for more information</t>
  </si>
  <si>
    <t>The Victorian Government is broke so i can't see them doing much for a long time</t>
  </si>
  <si>
    <t>15/05/2024 12:21:46</t>
  </si>
  <si>
    <t>lots more floods have occured</t>
  </si>
  <si>
    <t>15/05/2024 12:57:00</t>
  </si>
  <si>
    <t>Being colder weather, not getting as much rain as we used too.</t>
  </si>
  <si>
    <t>To me gas doesn’t really seem to cost as much with things then all electrity.</t>
  </si>
  <si>
    <t>Honestly can’t really think of anything at the moment</t>
  </si>
  <si>
    <t>15/05/2024 12:13:55</t>
  </si>
  <si>
    <t>it is a natural occurrence</t>
  </si>
  <si>
    <t>15/05/2024 14:00:52</t>
  </si>
  <si>
    <t>15/05/2024 12:42:30</t>
  </si>
  <si>
    <t>Provide more incentives based on personal income (as opposed to home owner's income)</t>
  </si>
  <si>
    <t>15/05/2024 12:53:59</t>
  </si>
  <si>
    <t>I believe it is a hoax for a worsening or weakened western economy</t>
  </si>
  <si>
    <t>Lower the cost of living and focus on australia rather than on wars</t>
  </si>
  <si>
    <t>15/05/2024 13:12:22</t>
  </si>
  <si>
    <t>I wouldn’t</t>
  </si>
  <si>
    <t>15/05/2024 13:07:04</t>
  </si>
  <si>
    <t>Governments not taking the appropriate action fast enough</t>
  </si>
  <si>
    <t>15/05/2024 14:12:38</t>
  </si>
  <si>
    <t>I want to have the choice of both energy sources</t>
  </si>
  <si>
    <t>More information about sustainability initiatives and also doing this themselves</t>
  </si>
  <si>
    <t>15/05/2024 13:22:47</t>
  </si>
  <si>
    <t>Improve living costs</t>
  </si>
  <si>
    <t>15/05/2024 15:12:06</t>
  </si>
  <si>
    <t>Weather in our area is getting bitter day by day because of climate change which I don't like at all.</t>
  </si>
  <si>
    <t>Gas is more cheaper and convenient.</t>
  </si>
  <si>
    <t>15/05/2024 13:42:02</t>
  </si>
  <si>
    <t>The way the environment is changing and the waste that could be better saved</t>
  </si>
  <si>
    <t>It would cost to much</t>
  </si>
  <si>
    <t>15/05/2024 13:52:55</t>
  </si>
  <si>
    <t>Because I find natural gas to be very convenient and reliable, and its excellent heating ability is too much for me to pass up.</t>
  </si>
  <si>
    <t>I hope the government will launch a sustainable living campaign to draw attention to the climate environment.</t>
  </si>
  <si>
    <t>15/05/2024 14:12:44</t>
  </si>
  <si>
    <t>More unseasonal events occurring around the world in the past year.  A month's worth of rain in one day, early cyclone activity, tornados in regions that have never experienced them before, intense and wide spread forest fires that burn for months rather than days or weeks.</t>
  </si>
  <si>
    <t>15/05/2024 14:40:45</t>
  </si>
  <si>
    <t>15/05/2024 14:28:04</t>
  </si>
  <si>
    <t>I’m getting feeling bad when the climate has changing.</t>
  </si>
  <si>
    <t>15/05/2024 14:36:31</t>
  </si>
  <si>
    <t>Gas is more reliable as electricity can be switched off or be effected by power outage.  Gas also performs better than electricity, especially in regards to heating and cooking.</t>
  </si>
  <si>
    <t>15/05/2024 15:13:02</t>
  </si>
  <si>
    <t>Maybe encourage people to start community vegetable gardens which are great for peoples mental health, social health, physical health and helps them financially as well, since they share in the food produce from the garden which lowers their weekly grocery shopping bill.</t>
  </si>
  <si>
    <t>15/05/2024 15:37:23</t>
  </si>
  <si>
    <t>It's not my house.  You asked me if I rent, I said yes.   Not my choice.</t>
  </si>
  <si>
    <t>Offer them money to stop breeding. No kids, less money needed.</t>
  </si>
  <si>
    <t>15/05/2024 16:53:16</t>
  </si>
  <si>
    <t>I like cooking with gas, especially when using my wok</t>
  </si>
  <si>
    <t>15/05/2024 17:44:03</t>
  </si>
  <si>
    <t>Currently it's not just happening in Australia but climate change is happening all around the world and it's very bad as it can be harming the eco system and the whole world</t>
  </si>
  <si>
    <t>The reason I did not use gas at home is because I want to start being better for the ecosystem using gas causes a lot of carbon emissions and I do not want that to happen so I prefer electrical heating.</t>
  </si>
  <si>
    <t>8/05/2025 19:11:48</t>
  </si>
  <si>
    <t>2025</t>
  </si>
  <si>
    <t>8/05/2025 19:07:10</t>
  </si>
  <si>
    <t>8/05/2025 19:10:17</t>
  </si>
  <si>
    <t>8/05/2025 19:19:32</t>
  </si>
  <si>
    <t>8/05/2025 20:07:12</t>
  </si>
  <si>
    <t>8/05/2025 19:24:37</t>
  </si>
  <si>
    <t>8/05/2025 19:23:21</t>
  </si>
  <si>
    <t>8/05/2025 19:18:54</t>
  </si>
  <si>
    <t>8/05/2025 20:35:55</t>
  </si>
  <si>
    <t>8/05/2025 19:36:10</t>
  </si>
  <si>
    <t>8/05/2025 20:56:34</t>
  </si>
  <si>
    <t>8/05/2025 19:16:57</t>
  </si>
  <si>
    <t>8/05/2025 19:22:42</t>
  </si>
  <si>
    <t>8/05/2025 19:25:42</t>
  </si>
  <si>
    <t>8/05/2025 19:21:34</t>
  </si>
  <si>
    <t>8/05/2025 19:23:59</t>
  </si>
  <si>
    <t>8/05/2025 23:49:09</t>
  </si>
  <si>
    <t>8/05/2025 19:39:35</t>
  </si>
  <si>
    <t>8/05/2025 19:34:25</t>
  </si>
  <si>
    <t>8/05/2025 19:53:33</t>
  </si>
  <si>
    <t>8/05/2025 19:39:11</t>
  </si>
  <si>
    <t>23/05/2025 09:05:45</t>
  </si>
  <si>
    <t>8/05/2025 20:00:41</t>
  </si>
  <si>
    <t>8/05/2025 20:26:55</t>
  </si>
  <si>
    <t>You leftist ideologue FREAKS simply do NOT get it period. I overlook the Moorabool Windfarm, I daily witness its Chinese SLAVE produced dark ages windmills barely turning. I also travel to Warrnambool fortnightly passing hundreds of these predominantly INERT monstrosities to my holiday home overlooking Logans whale rearing beach, where you plan to pollute the waters with even more of these whale killing dark ages devices. _x000D_
_x000D_
They straight out do NOT work, providing INTERMITTANT power. They are literally SLAVE produced, with ZERO morality in their production. They take up tens of millions of acres of prime producing and natural spaces. To SAFELY dispose of them takes more energy than they produce. Worst of ALL, they have a short lifespan, requiring the whole PROCESS to start over again ENRICHENING a TOTALITARIAN regime who HATES our freedoms, whilst circling our continent with their WARSHIPS. You are undedicated, ideologue  FREAKS period._x000D_
_x000D_
IF you really believe a THEORISED 1.8 degree temperature rise by 2100 needs addressing, like the rest of the FIRST world develop nuclear, clean coal/gas or straight out BUILD hydro dams. It has NEVER stopped raining, FREAKS!!!!_x000D_
_x000D_
Anyway, owning 40% of the world's uranium, we are going nuclear, 100% guaranteed. The question is, under Labor's inept, NON powered plan how GENERATIONALLY broke will we be when this happens?_x000D_
_x000D_
Best of ALL, when the lights go out Albo and his Labor socialist clown show is gone for literally years. I won't even mention the lithium running out at most in 25 years.</t>
  </si>
  <si>
    <t>8/05/2025 20:04:20</t>
  </si>
  <si>
    <t>8/05/2025 19:57:46</t>
  </si>
  <si>
    <t>8/05/2025 19:58:38</t>
  </si>
  <si>
    <t>8/05/2025 22:11:52</t>
  </si>
  <si>
    <t>8/05/2025 20:31:14</t>
  </si>
  <si>
    <t>8/05/2025 20:53:23</t>
  </si>
  <si>
    <t>8/05/2025 20:46:35</t>
  </si>
  <si>
    <t>8/05/2025 20:45:17</t>
  </si>
  <si>
    <t>8/05/2025 20:58:37</t>
  </si>
  <si>
    <t>8/05/2025 21:00:29</t>
  </si>
  <si>
    <t>8/05/2025 20:37:36</t>
  </si>
  <si>
    <t>8/05/2025 20:41:26</t>
  </si>
  <si>
    <t>8/05/2025 23:03:27</t>
  </si>
  <si>
    <t>8/05/2025 20:55:06</t>
  </si>
  <si>
    <t>8/05/2025 20:54:54</t>
  </si>
  <si>
    <t>8/05/2025 20:48:50</t>
  </si>
  <si>
    <t>8/05/2025 21:26:32</t>
  </si>
  <si>
    <t>8/05/2025 20:47:06</t>
  </si>
  <si>
    <t>8/05/2025 21:11:04</t>
  </si>
  <si>
    <t>8/05/2025 21:55:36</t>
  </si>
  <si>
    <t>8/05/2025 21:04:02</t>
  </si>
  <si>
    <t>8/05/2025 20:57:20</t>
  </si>
  <si>
    <t>8/05/2025 21:04:09</t>
  </si>
  <si>
    <t>8/05/2025 22:00:45</t>
  </si>
  <si>
    <t>8/05/2025 21:37:44</t>
  </si>
  <si>
    <t>8/05/2025 21:55:49</t>
  </si>
  <si>
    <t>8/05/2025 21:52:59</t>
  </si>
  <si>
    <t>8/05/2025 21:54:27</t>
  </si>
  <si>
    <t>8/05/2025 22:03:38</t>
  </si>
  <si>
    <t>8/05/2025 21:57:50</t>
  </si>
  <si>
    <t>8/05/2025 22:05:38</t>
  </si>
  <si>
    <t>8/05/2025 22:12:01</t>
  </si>
  <si>
    <t>8/05/2025 23:20:04</t>
  </si>
  <si>
    <t>8/05/2025 22:10:04</t>
  </si>
  <si>
    <t>9/05/2025 18:54:33</t>
  </si>
  <si>
    <t>8/05/2025 22:13:34</t>
  </si>
  <si>
    <t>8/05/2025 22:20:03</t>
  </si>
  <si>
    <t>8/05/2025 22:25:54</t>
  </si>
  <si>
    <t>8/05/2025 22:15:56</t>
  </si>
  <si>
    <t>8/05/2025 22:37:03</t>
  </si>
  <si>
    <t>8/05/2025 23:49:46</t>
  </si>
  <si>
    <t>8/05/2025 22:44:25</t>
  </si>
  <si>
    <t>8/05/2025 22:36:57</t>
  </si>
  <si>
    <t>8/05/2025 22:32:30</t>
  </si>
  <si>
    <t>8/05/2025 23:14:01</t>
  </si>
  <si>
    <t>8/05/2025 22:43:40</t>
  </si>
  <si>
    <t>8/05/2025 22:58:39</t>
  </si>
  <si>
    <t>8/05/2025 23:08:18</t>
  </si>
  <si>
    <t>8/05/2025 23:59:17</t>
  </si>
  <si>
    <t>8/05/2025 23:26:20</t>
  </si>
  <si>
    <t>8/05/2025 23:27:40</t>
  </si>
  <si>
    <t>8/05/2025 23:54:25</t>
  </si>
  <si>
    <t>8/05/2025 23:53:22</t>
  </si>
  <si>
    <t>9/05/2025 00:01:18</t>
  </si>
  <si>
    <t>9/05/2025 00:21:55</t>
  </si>
  <si>
    <t>9/05/2025 00:16:24</t>
  </si>
  <si>
    <t>9/05/2025 00:24:29</t>
  </si>
  <si>
    <t>9/05/2025 01:11:35</t>
  </si>
  <si>
    <t>9/05/2025 01:04:24</t>
  </si>
  <si>
    <t>9/05/2025 01:53:13</t>
  </si>
  <si>
    <t>9/05/2025 02:31:55</t>
  </si>
  <si>
    <t>9/05/2025 03:19:13</t>
  </si>
  <si>
    <t>9/05/2025 05:04:33</t>
  </si>
  <si>
    <t>10/05/2025 15:55:48</t>
  </si>
  <si>
    <t>9/05/2025 04:46:28</t>
  </si>
  <si>
    <t>9/05/2025 05:09:16</t>
  </si>
  <si>
    <t>9/05/2025 04:58:30</t>
  </si>
  <si>
    <t>9/05/2025 06:38:14</t>
  </si>
  <si>
    <t>9/05/2025 05:41:56</t>
  </si>
  <si>
    <t>9/05/2025 06:04:49</t>
  </si>
  <si>
    <t>9/05/2025 06:07:48</t>
  </si>
  <si>
    <t>9/05/2025 06:11:44</t>
  </si>
  <si>
    <t>9/05/2025 06:33:12</t>
  </si>
  <si>
    <t>9/05/2025 06:08:46</t>
  </si>
  <si>
    <t>9/05/2025 06:21:02</t>
  </si>
  <si>
    <t>9/05/2025 06:31:53</t>
  </si>
  <si>
    <t>15/05/2025 21:08:04</t>
  </si>
  <si>
    <t>9/05/2025 06:43:25</t>
  </si>
  <si>
    <t>9/05/2025 06:55:55</t>
  </si>
  <si>
    <t>9/05/2025 06:43:50</t>
  </si>
  <si>
    <t>9/05/2025 06:49:15</t>
  </si>
  <si>
    <t>9/05/2025 16:23:52</t>
  </si>
  <si>
    <t>9/05/2025 16:13:43</t>
  </si>
  <si>
    <t>9/05/2025 16:14:03</t>
  </si>
  <si>
    <t>12/05/2025 12:59:30</t>
  </si>
  <si>
    <t>9/05/2025 16:10:04</t>
  </si>
  <si>
    <t>9/05/2025 16:17:41</t>
  </si>
  <si>
    <t>9/05/2025 20:40:49</t>
  </si>
  <si>
    <t>12/05/2025 13:01:47</t>
  </si>
  <si>
    <t>12/05/2025 13:01:58</t>
  </si>
  <si>
    <t>12/05/2025 13:02:04</t>
  </si>
  <si>
    <t>12/05/2025 13:02:10</t>
  </si>
  <si>
    <t>12/05/2025 13:02:17</t>
  </si>
  <si>
    <t>9/05/2025 16:21:59</t>
  </si>
  <si>
    <t>16/05/2025 16:45:50</t>
  </si>
  <si>
    <t>12/05/2025 13:02:28</t>
  </si>
  <si>
    <t>12/05/2025 13:02:35</t>
  </si>
  <si>
    <t>9/05/2025 16:18:45</t>
  </si>
  <si>
    <t>9/05/2025 16:12:42</t>
  </si>
  <si>
    <t>9/05/2025 17:11:18</t>
  </si>
  <si>
    <t>12/05/2025 13:02:41</t>
  </si>
  <si>
    <t>13/05/2025 07:31:44</t>
  </si>
  <si>
    <t>9/05/2025 16:36:44</t>
  </si>
  <si>
    <t>12/05/2025 13:02:47</t>
  </si>
  <si>
    <t>12/05/2025 13:02:52</t>
  </si>
  <si>
    <t>10/05/2025 07:41:52</t>
  </si>
  <si>
    <t>12/05/2025 13:03:02</t>
  </si>
  <si>
    <t>12/05/2025 13:03:08</t>
  </si>
  <si>
    <t>12/05/2025 13:03:14</t>
  </si>
  <si>
    <t>12/05/2025 13:03:25</t>
  </si>
  <si>
    <t>9/05/2025 16:23:59</t>
  </si>
  <si>
    <t>9/05/2025 16:25:57</t>
  </si>
  <si>
    <t>12/05/2025 13:03:29</t>
  </si>
  <si>
    <t>9/05/2025 16:23:36</t>
  </si>
  <si>
    <t>12/05/2025 13:03:44</t>
  </si>
  <si>
    <t>12/05/2025 13:03:50</t>
  </si>
  <si>
    <t>12/05/2025 13:04:03</t>
  </si>
  <si>
    <t>12/05/2025 13:04:09</t>
  </si>
  <si>
    <t>12/05/2025 17:44:29</t>
  </si>
  <si>
    <t>9/05/2025 16:45:47</t>
  </si>
  <si>
    <t>9/05/2025 21:56:19</t>
  </si>
  <si>
    <t>9/05/2025 16:24:17</t>
  </si>
  <si>
    <t>12/05/2025 13:04:16</t>
  </si>
  <si>
    <t>12/05/2025 13:04:22</t>
  </si>
  <si>
    <t>12/05/2025 13:04:29</t>
  </si>
  <si>
    <t>12/05/2025 13:04:35</t>
  </si>
  <si>
    <t>12/05/2025 13:04:41</t>
  </si>
  <si>
    <t>9/05/2025 16:32:17</t>
  </si>
  <si>
    <t>12/05/2025 13:04:47</t>
  </si>
  <si>
    <t>12/05/2025 13:04:58</t>
  </si>
  <si>
    <t>12/05/2025 13:05:04</t>
  </si>
  <si>
    <t>12/05/2025 13:05:10</t>
  </si>
  <si>
    <t>12/05/2025 13:05:21</t>
  </si>
  <si>
    <t>9/05/2025 16:47:40</t>
  </si>
  <si>
    <t>12/05/2025 13:05:44</t>
  </si>
  <si>
    <t>9/05/2025 16:53:47</t>
  </si>
  <si>
    <t>12/05/2025 13:05:49</t>
  </si>
  <si>
    <t>12/05/2025 13:05:54</t>
  </si>
  <si>
    <t>12/05/2025 13:05:59</t>
  </si>
  <si>
    <t>12/05/2025 13:06:04</t>
  </si>
  <si>
    <t>12/05/2025 13:06:09</t>
  </si>
  <si>
    <t>12/05/2025 13:06:15</t>
  </si>
  <si>
    <t>9/05/2025 16:42:13</t>
  </si>
  <si>
    <t>12/05/2025 13:06:21</t>
  </si>
  <si>
    <t>9/05/2025 16:48:35</t>
  </si>
  <si>
    <t>12/05/2025 13:06:29</t>
  </si>
  <si>
    <t>12/05/2025 13:06:34</t>
  </si>
  <si>
    <t>9/05/2025 16:55:58</t>
  </si>
  <si>
    <t>9/05/2025 17:15:35</t>
  </si>
  <si>
    <t>16/05/2025 13:49:27</t>
  </si>
  <si>
    <t>12/05/2025 13:06:40</t>
  </si>
  <si>
    <t>12/05/2025 13:06:44</t>
  </si>
  <si>
    <t>12/05/2025 13:06:50</t>
  </si>
  <si>
    <t>12/05/2025 13:06:55</t>
  </si>
  <si>
    <t>12/05/2025 13:07:00</t>
  </si>
  <si>
    <t>12/05/2025 13:07:05</t>
  </si>
  <si>
    <t>12/05/2025 13:07:10</t>
  </si>
  <si>
    <t>12/05/2025 13:07:15</t>
  </si>
  <si>
    <t>12/05/2025 13:07:20</t>
  </si>
  <si>
    <t>9/05/2025 16:50:47</t>
  </si>
  <si>
    <t>12/05/2025 13:07:29</t>
  </si>
  <si>
    <t>13/05/2025 16:13:01</t>
  </si>
  <si>
    <t>12/05/2025 13:07:33</t>
  </si>
  <si>
    <t>12/05/2025 17:26:45</t>
  </si>
  <si>
    <t>12/05/2025 13:07:58</t>
  </si>
  <si>
    <t>12/05/2025 13:08:03</t>
  </si>
  <si>
    <t>12/05/2025 13:08:10</t>
  </si>
  <si>
    <t>12/05/2025 13:08:15</t>
  </si>
  <si>
    <t>9/05/2025 17:17:58</t>
  </si>
  <si>
    <t>12/05/2025 13:08:19</t>
  </si>
  <si>
    <t>13/05/2025 16:59:56</t>
  </si>
  <si>
    <t>12/05/2025 15:29:16</t>
  </si>
  <si>
    <t>12/05/2025 13:08:30</t>
  </si>
  <si>
    <t>12/05/2025 13:08:44</t>
  </si>
  <si>
    <t>12/05/2025 13:08:48</t>
  </si>
  <si>
    <t>9/05/2025 17:14:38</t>
  </si>
  <si>
    <t>9/05/2025 20:03:42</t>
  </si>
  <si>
    <t>9/05/2025 17:27:22</t>
  </si>
  <si>
    <t>9/05/2025 17:19:21</t>
  </si>
  <si>
    <t>12/05/2025 13:08:53</t>
  </si>
  <si>
    <t>9/05/2025 19:00:40</t>
  </si>
  <si>
    <t>12/05/2025 13:09:05</t>
  </si>
  <si>
    <t>12/05/2025 13:09:10</t>
  </si>
  <si>
    <t>12/05/2025 13:09:17</t>
  </si>
  <si>
    <t>12/05/2025 13:09:22</t>
  </si>
  <si>
    <t>9/05/2025 17:39:55</t>
  </si>
  <si>
    <t>12/05/2025 13:09:27</t>
  </si>
  <si>
    <t>12/05/2025 13:09:33</t>
  </si>
  <si>
    <t>12/05/2025 13:09:45</t>
  </si>
  <si>
    <t>9/05/2025 18:11:44</t>
  </si>
  <si>
    <t>12/05/2025 13:09:50</t>
  </si>
  <si>
    <t>9/05/2025 18:17:06</t>
  </si>
  <si>
    <t>12/05/2025 13:10:02</t>
  </si>
  <si>
    <t>9/05/2025 17:55:04</t>
  </si>
  <si>
    <t>12/05/2025 13:10:07</t>
  </si>
  <si>
    <t>9/05/2025 17:52:39</t>
  </si>
  <si>
    <t>12/05/2025 13:10:12</t>
  </si>
  <si>
    <t>12/05/2025 13:10:16</t>
  </si>
  <si>
    <t>12/05/2025 13:10:20</t>
  </si>
  <si>
    <t>12/05/2025 13:10:25</t>
  </si>
  <si>
    <t>12/05/2025 13:10:30</t>
  </si>
  <si>
    <t>12/05/2025 13:10:35</t>
  </si>
  <si>
    <t>9/05/2025 18:16:25</t>
  </si>
  <si>
    <t>12/05/2025 13:10:39</t>
  </si>
  <si>
    <t>12/05/2025 13:10:44</t>
  </si>
  <si>
    <t>12/05/2025 13:10:49</t>
  </si>
  <si>
    <t>12/05/2025 13:10:53</t>
  </si>
  <si>
    <t>12/05/2025 13:10:58</t>
  </si>
  <si>
    <t>9/05/2025 17:57:25</t>
  </si>
  <si>
    <t>9/05/2025 18:02:02</t>
  </si>
  <si>
    <t>12/05/2025 13:11:03</t>
  </si>
  <si>
    <t>12/05/2025 13:11:09</t>
  </si>
  <si>
    <t>9/05/2025 21:37:34</t>
  </si>
  <si>
    <t>12/05/2025 13:11:14</t>
  </si>
  <si>
    <t>9/05/2025 18:40:55</t>
  </si>
  <si>
    <t>12/05/2025 13:11:18</t>
  </si>
  <si>
    <t>9/05/2025 19:05:25</t>
  </si>
  <si>
    <t>10/05/2025 06:52:06</t>
  </si>
  <si>
    <t>12/05/2025 13:11:26</t>
  </si>
  <si>
    <t>9/05/2025 22:05:27</t>
  </si>
  <si>
    <t>12/05/2025 13:11:32</t>
  </si>
  <si>
    <t>12/05/2025 13:11:37</t>
  </si>
  <si>
    <t>10/05/2025 18:06:42</t>
  </si>
  <si>
    <t>12/05/2025 13:11:42</t>
  </si>
  <si>
    <t>12/05/2025 13:11:47</t>
  </si>
  <si>
    <t>12/05/2025 13:11:51</t>
  </si>
  <si>
    <t>12/05/2025 13:11:57</t>
  </si>
  <si>
    <t>12/05/2025 13:12:01</t>
  </si>
  <si>
    <t>12/05/2025 13:12:05</t>
  </si>
  <si>
    <t>12/05/2025 13:12:09</t>
  </si>
  <si>
    <t>9/05/2025 19:04:03</t>
  </si>
  <si>
    <t>12/05/2025 13:12:14</t>
  </si>
  <si>
    <t>9/05/2025 20:35:28</t>
  </si>
  <si>
    <t>12/05/2025 13:12:18</t>
  </si>
  <si>
    <t>12/05/2025 13:12:23</t>
  </si>
  <si>
    <t>9/05/2025 22:42:03</t>
  </si>
  <si>
    <t>12/05/2025 13:12:27</t>
  </si>
  <si>
    <t>12/05/2025 13:12:32</t>
  </si>
  <si>
    <t>9/05/2025 19:08:38</t>
  </si>
  <si>
    <t>11/05/2025 18:18:00</t>
  </si>
  <si>
    <t>12/05/2025 13:12:37</t>
  </si>
  <si>
    <t>12/05/2025 13:12:42</t>
  </si>
  <si>
    <t>12/05/2025 18:46:16</t>
  </si>
  <si>
    <t>12/05/2025 13:12:47</t>
  </si>
  <si>
    <t>9/05/2025 19:09:00</t>
  </si>
  <si>
    <t>9/05/2025 19:16:45</t>
  </si>
  <si>
    <t>9/05/2025 19:22:07</t>
  </si>
  <si>
    <t>12/05/2025 13:12:58</t>
  </si>
  <si>
    <t>9/05/2025 22:59:44</t>
  </si>
  <si>
    <t>12/05/2025 13:13:02</t>
  </si>
  <si>
    <t>12/05/2025 13:13:06</t>
  </si>
  <si>
    <t>12/05/2025 13:13:10</t>
  </si>
  <si>
    <t>9/05/2025 19:32:04</t>
  </si>
  <si>
    <t>9/05/2025 20:03:23</t>
  </si>
  <si>
    <t>12/05/2025 13:13:19</t>
  </si>
  <si>
    <t>12/05/2025 19:13:23</t>
  </si>
  <si>
    <t>12/05/2025 13:13:23</t>
  </si>
  <si>
    <t>12/05/2025 13:13:27</t>
  </si>
  <si>
    <t>9/05/2025 19:51:32</t>
  </si>
  <si>
    <t>12/05/2025 13:13:35</t>
  </si>
  <si>
    <t>12/05/2025 13:13:40</t>
  </si>
  <si>
    <t>12/05/2025 13:13:44</t>
  </si>
  <si>
    <t>9/05/2025 20:04:38</t>
  </si>
  <si>
    <t>12/05/2025 13:13:48</t>
  </si>
  <si>
    <t>16/05/2025 19:32:42</t>
  </si>
  <si>
    <t>12/05/2025 13:13:52</t>
  </si>
  <si>
    <t>12/05/2025 13:13:57</t>
  </si>
  <si>
    <t>12/05/2025 13:14:01</t>
  </si>
  <si>
    <t>9/05/2025 21:09:46</t>
  </si>
  <si>
    <t>12/05/2025 13:14:05</t>
  </si>
  <si>
    <t>12/05/2025 13:14:08</t>
  </si>
  <si>
    <t>9/05/2025 20:18:21</t>
  </si>
  <si>
    <t>12/05/2025 13:14:12</t>
  </si>
  <si>
    <t>12/05/2025 13:14:16</t>
  </si>
  <si>
    <t>9/05/2025 20:36:15</t>
  </si>
  <si>
    <t>12/05/2025 20:04:55</t>
  </si>
  <si>
    <t>9/05/2025 20:30:41</t>
  </si>
  <si>
    <t>10/05/2025 00:15:57</t>
  </si>
  <si>
    <t>12/05/2025 13:14:21</t>
  </si>
  <si>
    <t>9/05/2025 20:45:01</t>
  </si>
  <si>
    <t>11/05/2025 08:02:04</t>
  </si>
  <si>
    <t>10/05/2025 17:36:11</t>
  </si>
  <si>
    <t>10/05/2025 08:26:48</t>
  </si>
  <si>
    <t>9/05/2025 21:03:24</t>
  </si>
  <si>
    <t>9/05/2025 21:09:24</t>
  </si>
  <si>
    <t>12/05/2025 17:45:00</t>
  </si>
  <si>
    <t>9/05/2025 21:04:37</t>
  </si>
  <si>
    <t>9/05/2025 22:47:24</t>
  </si>
  <si>
    <t>9/05/2025 21:16:08</t>
  </si>
  <si>
    <t>9/05/2025 21:46:58</t>
  </si>
  <si>
    <t>9/05/2025 23:19:33</t>
  </si>
  <si>
    <t>10/05/2025 19:35:45</t>
  </si>
  <si>
    <t>9/05/2025 21:40:51</t>
  </si>
  <si>
    <t>9/05/2025 21:39:41</t>
  </si>
  <si>
    <t>9/05/2025 23:16:19</t>
  </si>
  <si>
    <t>10/05/2025 11:31:53</t>
  </si>
  <si>
    <t>9/05/2025 22:10:17</t>
  </si>
  <si>
    <t>10/05/2025 07:42:24</t>
  </si>
  <si>
    <t>13/05/2025 19:10:22</t>
  </si>
  <si>
    <t>9/05/2025 22:32:39</t>
  </si>
  <si>
    <t>9/05/2025 22:46:21</t>
  </si>
  <si>
    <t>9/05/2025 22:10:41</t>
  </si>
  <si>
    <t>9/05/2025 22:16:23</t>
  </si>
  <si>
    <t>9/05/2025 22:20:24</t>
  </si>
  <si>
    <t>9/05/2025 22:07:51</t>
  </si>
  <si>
    <t>10/05/2025 00:16:11</t>
  </si>
  <si>
    <t>9/05/2025 23:06:50</t>
  </si>
  <si>
    <t>9/05/2025 23:02:00</t>
  </si>
  <si>
    <t>10/05/2025 07:08:59</t>
  </si>
  <si>
    <t>9/05/2025 23:01:54</t>
  </si>
  <si>
    <t>9/05/2025 23:15:38</t>
  </si>
  <si>
    <t>9/05/2025 23:45:35</t>
  </si>
  <si>
    <t>9/05/2025 23:54:39</t>
  </si>
  <si>
    <t>9/05/2025 23:44:02</t>
  </si>
  <si>
    <t>9/05/2025 23:32:46</t>
  </si>
  <si>
    <t>10/05/2025 00:07:18</t>
  </si>
  <si>
    <t>9/05/2025 23:45:46</t>
  </si>
  <si>
    <t>10/05/2025 00:25:48</t>
  </si>
  <si>
    <t>10/05/2025 01:11:39</t>
  </si>
  <si>
    <t>10/05/2025 00:46:38</t>
  </si>
  <si>
    <t>10/05/2025 00:47:55</t>
  </si>
  <si>
    <t>10/05/2025 00:48:32</t>
  </si>
  <si>
    <t>14/05/2025 08:34:34</t>
  </si>
  <si>
    <t>10/05/2025 02:52:09</t>
  </si>
  <si>
    <t>10/05/2025 03:01:53</t>
  </si>
  <si>
    <t>10/05/2025 06:02:26</t>
  </si>
  <si>
    <t>10/05/2025 06:20:42</t>
  </si>
  <si>
    <t>10/05/2025 07:20:14</t>
  </si>
  <si>
    <t>10/05/2025 07:18:22</t>
  </si>
  <si>
    <t>10/05/2025 07:42:54</t>
  </si>
  <si>
    <t>10/05/2025 18:43:32</t>
  </si>
  <si>
    <t>10/05/2025 08:03:02</t>
  </si>
  <si>
    <t>10/05/2025 08:17:19</t>
  </si>
  <si>
    <t>10/05/2025 12:35:57</t>
  </si>
  <si>
    <t>10/05/2025 08:30:20</t>
  </si>
  <si>
    <t>10/05/2025 08:26:13</t>
  </si>
  <si>
    <t>10/05/2025 08:56:00</t>
  </si>
  <si>
    <t>10/05/2025 08:49:21</t>
  </si>
  <si>
    <t>10/05/2025 08:43:41</t>
  </si>
  <si>
    <t>10/05/2025 08:38:06</t>
  </si>
  <si>
    <t>10/05/2025 08:47:26</t>
  </si>
  <si>
    <t>10/05/2025 08:50:36</t>
  </si>
  <si>
    <t>10/05/2025 09:00:31</t>
  </si>
  <si>
    <t>10/05/2025 08:48:25</t>
  </si>
  <si>
    <t>10/05/2025 10:42:48</t>
  </si>
  <si>
    <t>10/05/2025 10:58:58</t>
  </si>
  <si>
    <t>10/05/2025 09:17:43</t>
  </si>
  <si>
    <t>10/05/2025 09:50:32</t>
  </si>
  <si>
    <t>10/05/2025 09:39:01</t>
  </si>
  <si>
    <t>10/05/2025 09:30:01</t>
  </si>
  <si>
    <t>10/05/2025 09:35:51</t>
  </si>
  <si>
    <t>10/05/2025 12:02:30</t>
  </si>
  <si>
    <t>10/05/2025 10:47:19</t>
  </si>
  <si>
    <t>10/05/2025 10:27:42</t>
  </si>
  <si>
    <t>10/05/2025 10:35:53</t>
  </si>
  <si>
    <t>10/05/2025 10:23:45</t>
  </si>
  <si>
    <t>10/05/2025 10:43:46</t>
  </si>
  <si>
    <t>10/05/2025 12:48:06</t>
  </si>
  <si>
    <t>10/05/2025 11:20:26</t>
  </si>
  <si>
    <t>10/05/2025 11:08:03</t>
  </si>
  <si>
    <t>10/05/2025 11:15:15</t>
  </si>
  <si>
    <t>10/05/2025 11:30:41</t>
  </si>
  <si>
    <t>10/05/2025 11:16:52</t>
  </si>
  <si>
    <t>10/05/2025 14:15:28</t>
  </si>
  <si>
    <t>16/06/2025 12:04:00</t>
  </si>
  <si>
    <t>10/05/2025 13:15:45</t>
  </si>
  <si>
    <t>12/05/2025 15:33:47</t>
  </si>
  <si>
    <t>10/05/2025 12:12:06</t>
  </si>
  <si>
    <t>11/05/2025 12:51:07</t>
  </si>
  <si>
    <t>10/05/2025 12:12:57</t>
  </si>
  <si>
    <t>10/05/2025 12:11:39</t>
  </si>
  <si>
    <t>10/05/2025 12:14:21</t>
  </si>
  <si>
    <t>10/05/2025 12:45:28</t>
  </si>
  <si>
    <t>10/05/2025 13:00:46</t>
  </si>
  <si>
    <t>10/05/2025 12:54:35</t>
  </si>
  <si>
    <t>10/05/2025 12:57:05</t>
  </si>
  <si>
    <t>10/05/2025 12:53:50</t>
  </si>
  <si>
    <t>10/05/2025 13:37:02</t>
  </si>
  <si>
    <t>10/05/2025 13:14:08</t>
  </si>
  <si>
    <t>10/05/2025 13:03:24</t>
  </si>
  <si>
    <t>10/05/2025 14:36:27</t>
  </si>
  <si>
    <t>10/05/2025 13:11:18</t>
  </si>
  <si>
    <t>10/05/2025 13:05:47</t>
  </si>
  <si>
    <t>10/05/2025 13:25:24</t>
  </si>
  <si>
    <t>10/05/2025 13:19:12</t>
  </si>
  <si>
    <t>10/05/2025 13:15:32</t>
  </si>
  <si>
    <t>10/05/2025 13:23:29</t>
  </si>
  <si>
    <t>10/05/2025 13:26:00</t>
  </si>
  <si>
    <t>10/05/2025 14:01:51</t>
  </si>
  <si>
    <t>10/05/2025 14:00:57</t>
  </si>
  <si>
    <t>10/05/2025 14:00:06</t>
  </si>
  <si>
    <t>10/05/2025 14:29:41</t>
  </si>
  <si>
    <t>10/05/2025 14:47:22</t>
  </si>
  <si>
    <t>10/05/2025 14:47:56</t>
  </si>
  <si>
    <t>10/05/2025 14:54:06</t>
  </si>
  <si>
    <t>10/05/2025 14:51:35</t>
  </si>
  <si>
    <t>10/05/2025 14:52:02</t>
  </si>
  <si>
    <t>10/05/2025 15:23:21</t>
  </si>
  <si>
    <t>10/05/2025 18:44:45</t>
  </si>
  <si>
    <t>10/05/2025 15:21:25</t>
  </si>
  <si>
    <t>10/05/2025 23:43:07</t>
  </si>
  <si>
    <t>10/05/2025 15:48:02</t>
  </si>
  <si>
    <t>10/05/2025 16:35:30</t>
  </si>
  <si>
    <t>10/05/2025 16:13:37</t>
  </si>
  <si>
    <t>10/05/2025 16:41:44</t>
  </si>
  <si>
    <t>10/05/2025 16:51:16</t>
  </si>
  <si>
    <t>10/05/2025 17:02:51</t>
  </si>
  <si>
    <t>10/05/2025 16:55:44</t>
  </si>
  <si>
    <t>10/05/2025 17:21:30</t>
  </si>
  <si>
    <t>10/05/2025 17:06:58</t>
  </si>
  <si>
    <t>10/05/2025 17:44:44</t>
  </si>
  <si>
    <t>10/05/2025 17:20:41</t>
  </si>
  <si>
    <t>10/05/2025 17:57:25</t>
  </si>
  <si>
    <t>10/05/2025 17:44:30</t>
  </si>
  <si>
    <t>10/05/2025 18:35:19</t>
  </si>
  <si>
    <t>10/05/2025 17:56:36</t>
  </si>
  <si>
    <t>10/05/2025 17:55:24</t>
  </si>
  <si>
    <t>27/05/2025 18:00:15</t>
  </si>
  <si>
    <t>10/05/2025 17:55:37</t>
  </si>
  <si>
    <t>13/05/2025 07:10:55</t>
  </si>
  <si>
    <t>10/05/2025 18:12:20</t>
  </si>
  <si>
    <t>10/05/2025 19:23:19</t>
  </si>
  <si>
    <t>10/05/2025 18:36:27</t>
  </si>
  <si>
    <t>10/05/2025 18:43:45</t>
  </si>
  <si>
    <t>10/05/2025 18:50:55</t>
  </si>
  <si>
    <t>10/05/2025 18:58:31</t>
  </si>
  <si>
    <t>10/05/2025 23:40:40</t>
  </si>
  <si>
    <t>10/05/2025 19:13:49</t>
  </si>
  <si>
    <t>10/05/2025 19:26:14</t>
  </si>
  <si>
    <t>10/05/2025 19:11:28</t>
  </si>
  <si>
    <t>10/05/2025 19:25:21</t>
  </si>
  <si>
    <t>10/05/2025 19:32:49</t>
  </si>
  <si>
    <t>10/05/2025 19:34:21</t>
  </si>
  <si>
    <t>10/05/2025 19:35:24</t>
  </si>
  <si>
    <t>10/05/2025 19:43:05</t>
  </si>
  <si>
    <t>10/05/2025 19:48:20</t>
  </si>
  <si>
    <t>10/05/2025 22:20:22</t>
  </si>
  <si>
    <t>10/05/2025 19:55:54</t>
  </si>
  <si>
    <t>10/05/2025 20:17:17</t>
  </si>
  <si>
    <t>10/05/2025 20:16:05</t>
  </si>
  <si>
    <t>10/05/2025 20:19:25</t>
  </si>
  <si>
    <t>10/05/2025 20:03:09</t>
  </si>
  <si>
    <t>10/05/2025 22:18:55</t>
  </si>
  <si>
    <t>10/05/2025 22:27:43</t>
  </si>
  <si>
    <t>10/05/2025 21:47:56</t>
  </si>
  <si>
    <t>10/05/2025 21:08:03</t>
  </si>
  <si>
    <t>10/05/2025 20:55:32</t>
  </si>
  <si>
    <t>10/05/2025 21:10:48</t>
  </si>
  <si>
    <t>10/05/2025 21:14:48</t>
  </si>
  <si>
    <t>10/05/2025 21:50:05</t>
  </si>
  <si>
    <t>10/05/2025 21:37:46</t>
  </si>
  <si>
    <t>10/05/2025 21:21:27</t>
  </si>
  <si>
    <t>10/05/2025 21:35:34</t>
  </si>
  <si>
    <t>10/05/2025 21:49:15</t>
  </si>
  <si>
    <t>10/05/2025 21:54:35</t>
  </si>
  <si>
    <t>10/05/2025 22:26:10</t>
  </si>
  <si>
    <t>10/05/2025 22:27:39</t>
  </si>
  <si>
    <t>10/05/2025 22:20:43</t>
  </si>
  <si>
    <t>10/05/2025 22:25:50</t>
  </si>
  <si>
    <t>11/05/2025 01:30:57</t>
  </si>
  <si>
    <t>11/05/2025 20:02:29</t>
  </si>
  <si>
    <t>10/05/2025 23:01:36</t>
  </si>
  <si>
    <t>11/05/2025 21:18:50</t>
  </si>
  <si>
    <t>10/05/2025 23:14:11</t>
  </si>
  <si>
    <t>11/05/2025 11:34:27</t>
  </si>
  <si>
    <t>10/05/2025 23:57:44</t>
  </si>
  <si>
    <t>11/05/2025 05:48:42</t>
  </si>
  <si>
    <t>11/05/2025 05:45:11</t>
  </si>
  <si>
    <t>11/05/2025 06:14:22</t>
  </si>
  <si>
    <t>11/05/2025 06:32:00</t>
  </si>
  <si>
    <t>11/05/2025 16:18:27</t>
  </si>
  <si>
    <t>11/05/2025 07:34:57</t>
  </si>
  <si>
    <t>11/05/2025 08:42:04</t>
  </si>
  <si>
    <t>11/05/2025 09:08:06</t>
  </si>
  <si>
    <t>11/05/2025 08:34:09</t>
  </si>
  <si>
    <t>11/05/2025 08:42:12</t>
  </si>
  <si>
    <t>11/05/2025 08:34:38</t>
  </si>
  <si>
    <t>11/05/2025 09:10:47</t>
  </si>
  <si>
    <t>11/05/2025 08:58:08</t>
  </si>
  <si>
    <t>11/05/2025 09:50:50</t>
  </si>
  <si>
    <t>11/05/2025 09:25:09</t>
  </si>
  <si>
    <t>11/05/2025 09:20:21</t>
  </si>
  <si>
    <t>11/05/2025 09:58:46</t>
  </si>
  <si>
    <t>11/05/2025 09:57:00</t>
  </si>
  <si>
    <t>11/05/2025 11:13:41</t>
  </si>
  <si>
    <t>11/05/2025 10:21:37</t>
  </si>
  <si>
    <t>11/05/2025 10:39:20</t>
  </si>
  <si>
    <t>11/05/2025 14:15:01</t>
  </si>
  <si>
    <t>11/05/2025 11:24:17</t>
  </si>
  <si>
    <t>13/05/2025 13:27:32</t>
  </si>
  <si>
    <t>11/05/2025 16:33:09</t>
  </si>
  <si>
    <t>12/05/2025 11:32:11</t>
  </si>
  <si>
    <t>11/05/2025 19:19:15</t>
  </si>
  <si>
    <t>11/05/2025 11:41:48</t>
  </si>
  <si>
    <t>11/05/2025 13:18:07</t>
  </si>
  <si>
    <t>11/05/2025 12:08:45</t>
  </si>
  <si>
    <t>11/05/2025 12:07:55</t>
  </si>
  <si>
    <t>11/05/2025 12:22:30</t>
  </si>
  <si>
    <t>11/05/2025 12:34:18</t>
  </si>
  <si>
    <t>11/05/2025 13:06:47</t>
  </si>
  <si>
    <t>11/05/2025 13:29:12</t>
  </si>
  <si>
    <t>11/05/2025 13:28:10</t>
  </si>
  <si>
    <t>11/05/2025 14:01:10</t>
  </si>
  <si>
    <t>11/05/2025 13:59:14</t>
  </si>
  <si>
    <t>11/05/2025 14:35:46</t>
  </si>
  <si>
    <t>11/05/2025 14:33:39</t>
  </si>
  <si>
    <t>11/05/2025 14:52:19</t>
  </si>
  <si>
    <t>11/05/2025 15:00:36</t>
  </si>
  <si>
    <t>11/05/2025 15:50:26</t>
  </si>
  <si>
    <t>11/05/2025 15:12:31</t>
  </si>
  <si>
    <t>11/05/2025 14:57:11</t>
  </si>
  <si>
    <t>11/05/2025 15:51:22</t>
  </si>
  <si>
    <t>11/05/2025 16:10:04</t>
  </si>
  <si>
    <t>11/05/2025 16:22:30</t>
  </si>
  <si>
    <t>11/05/2025 16:22:47</t>
  </si>
  <si>
    <t>11/05/2025 16:50:06</t>
  </si>
  <si>
    <t>11/05/2025 16:37:24</t>
  </si>
  <si>
    <t>11/05/2025 17:17:11</t>
  </si>
  <si>
    <t>11/05/2025 17:17:46</t>
  </si>
  <si>
    <t>11/05/2025 17:37:08</t>
  </si>
  <si>
    <t>11/05/2025 17:52:33</t>
  </si>
  <si>
    <t>11/05/2025 18:43:08</t>
  </si>
  <si>
    <t>11/05/2025 18:50:46</t>
  </si>
  <si>
    <t>11/05/2025 18:30:19</t>
  </si>
  <si>
    <t>11/05/2025 19:09:17</t>
  </si>
  <si>
    <t>11/05/2025 19:17:18</t>
  </si>
  <si>
    <t>11/05/2025 19:26:39</t>
  </si>
  <si>
    <t>11/05/2025 19:24:39</t>
  </si>
  <si>
    <t>11/05/2025 19:48:44</t>
  </si>
  <si>
    <t>11/05/2025 20:10:12</t>
  </si>
  <si>
    <t>11/05/2025 19:58:40</t>
  </si>
  <si>
    <t>11/05/2025 20:28:54</t>
  </si>
  <si>
    <t>11/05/2025 22:21:55</t>
  </si>
  <si>
    <t>11/05/2025 21:19:22</t>
  </si>
  <si>
    <t>11/05/2025 21:40:34</t>
  </si>
  <si>
    <t>11/05/2025 22:06:21</t>
  </si>
  <si>
    <t>11/05/2025 23:06:52</t>
  </si>
  <si>
    <t>11/05/2025 22:54:39</t>
  </si>
  <si>
    <t>11/05/2025 23:33:38</t>
  </si>
  <si>
    <t>11/05/2025 23:28:17</t>
  </si>
  <si>
    <t>12/05/2025 00:12:47</t>
  </si>
  <si>
    <t>12/05/2025 00:29:55</t>
  </si>
  <si>
    <t>12/05/2025 02:48:06</t>
  </si>
  <si>
    <t>12/05/2025 06:10:55</t>
  </si>
  <si>
    <t>12/05/2025 08:50:44</t>
  </si>
  <si>
    <t>12/05/2025 08:30:11</t>
  </si>
  <si>
    <t>12/05/2025 09:10:52</t>
  </si>
  <si>
    <t>12/05/2025 11:13:17</t>
  </si>
  <si>
    <t>12/05/2025 09:40:15</t>
  </si>
  <si>
    <t>12/05/2025 11:38:18</t>
  </si>
  <si>
    <t>12/05/2025 09:36:04</t>
  </si>
  <si>
    <t>12/05/2025 09:56:00</t>
  </si>
  <si>
    <t>12/05/2025 10:14:13</t>
  </si>
  <si>
    <t>12/05/2025 10:55:43</t>
  </si>
  <si>
    <t>12/05/2025 11:24:52</t>
  </si>
  <si>
    <t>12/05/2025 12:53:06</t>
  </si>
  <si>
    <t>12/05/2025 11:19:37</t>
  </si>
  <si>
    <t>12/05/2025 11:38:59</t>
  </si>
  <si>
    <t>12/05/2025 12:05:11</t>
  </si>
  <si>
    <t>13/05/2025 11:00:18</t>
  </si>
  <si>
    <t>12/05/2025 12:22:28</t>
  </si>
  <si>
    <t>13/05/2025 14:54:40</t>
  </si>
  <si>
    <t>12/05/2025 13:03:09</t>
  </si>
  <si>
    <t>12/05/2025 13:05:18</t>
  </si>
  <si>
    <t>12/05/2025 14:07:47</t>
  </si>
  <si>
    <t>12/05/2025 15:24:17</t>
  </si>
  <si>
    <t>12/05/2025 14:46:54</t>
  </si>
  <si>
    <t>12/05/2025 14:49:04</t>
  </si>
  <si>
    <t>12/05/2025 15:12:13</t>
  </si>
  <si>
    <t>13/05/2025 14:03:27</t>
  </si>
  <si>
    <t>12/05/2025 16:30:37</t>
  </si>
  <si>
    <t>12/05/2025 17:11:47</t>
  </si>
  <si>
    <t>12/05/2025 16:31:59</t>
  </si>
  <si>
    <t>12/05/2025 17:50:30</t>
  </si>
  <si>
    <t>12/05/2025 17:39:04</t>
  </si>
  <si>
    <t>12/05/2025 17:43:51</t>
  </si>
  <si>
    <t>12/05/2025 21:51:22</t>
  </si>
  <si>
    <t>12/05/2025 17:38:32</t>
  </si>
  <si>
    <t>12/05/2025 17:48:56</t>
  </si>
  <si>
    <t>12/05/2025 17:47:07</t>
  </si>
  <si>
    <t>12/05/2025 17:56:22</t>
  </si>
  <si>
    <t>12/05/2025 17:49:42</t>
  </si>
  <si>
    <t>12/05/2025 18:29:54</t>
  </si>
  <si>
    <t>12/05/2025 18:12:41</t>
  </si>
  <si>
    <t>12/05/2025 18:18:26</t>
  </si>
  <si>
    <t>12/05/2025 18:23:24</t>
  </si>
  <si>
    <t>12/05/2025 18:41:06</t>
  </si>
  <si>
    <t>12/05/2025 18:45:45</t>
  </si>
  <si>
    <t>12/05/2025 19:24:01</t>
  </si>
  <si>
    <t>12/05/2025 19:09:51</t>
  </si>
  <si>
    <t>12/05/2025 19:19:04</t>
  </si>
  <si>
    <t>12/05/2025 19:00:43</t>
  </si>
  <si>
    <t>14/05/2025 20:21:25</t>
  </si>
  <si>
    <t>12/05/2025 18:53:31</t>
  </si>
  <si>
    <t>12/05/2025 19:05:27</t>
  </si>
  <si>
    <t>12/05/2025 23:26:57</t>
  </si>
  <si>
    <t>12/05/2025 19:09:00</t>
  </si>
  <si>
    <t>12/05/2025 18:59:30</t>
  </si>
  <si>
    <t>12/05/2025 18:58:15</t>
  </si>
  <si>
    <t>12/05/2025 19:22:25</t>
  </si>
  <si>
    <t>12/05/2025 19:31:12</t>
  </si>
  <si>
    <t>12/05/2025 19:51:52</t>
  </si>
  <si>
    <t>12/05/2025 20:03:17</t>
  </si>
  <si>
    <t>12/05/2025 20:15:52</t>
  </si>
  <si>
    <t>15/05/2025 13:21:52</t>
  </si>
  <si>
    <t>12/05/2025 20:28:35</t>
  </si>
  <si>
    <t>13/05/2025 16:53:24</t>
  </si>
  <si>
    <t>12/05/2025 20:33:15</t>
  </si>
  <si>
    <t>12/05/2025 20:40:31</t>
  </si>
  <si>
    <t>12/05/2025 20:48:52</t>
  </si>
  <si>
    <t>12/05/2025 21:04:49</t>
  </si>
  <si>
    <t>12/05/2025 20:54:14</t>
  </si>
  <si>
    <t>12/05/2025 21:33:28</t>
  </si>
  <si>
    <t>12/05/2025 21:35:26</t>
  </si>
  <si>
    <t>12/05/2025 21:01:13</t>
  </si>
  <si>
    <t>12/05/2025 21:22:29</t>
  </si>
  <si>
    <t>12/05/2025 21:02:29</t>
  </si>
  <si>
    <t>12/05/2025 21:16:29</t>
  </si>
  <si>
    <t>12/05/2025 21:43:15</t>
  </si>
  <si>
    <t>12/05/2025 22:12:26</t>
  </si>
  <si>
    <t>12/05/2025 22:26:14</t>
  </si>
  <si>
    <t>12/05/2025 22:32:35</t>
  </si>
  <si>
    <t>12/05/2025 23:09:02</t>
  </si>
  <si>
    <t>12/05/2025 23:14:54</t>
  </si>
  <si>
    <t>12/05/2025 23:54:16</t>
  </si>
  <si>
    <t>16/05/2025 17:30:39</t>
  </si>
  <si>
    <t>13/05/2025 06:10:05</t>
  </si>
  <si>
    <t>13/05/2025 16:13:41</t>
  </si>
  <si>
    <t>13/05/2025 08:38:32</t>
  </si>
  <si>
    <t>13/05/2025 08:37:23</t>
  </si>
  <si>
    <t>13/05/2025 09:20:08</t>
  </si>
  <si>
    <t>13/05/2025 09:19:19</t>
  </si>
  <si>
    <t>13/05/2025 09:34:24</t>
  </si>
  <si>
    <t>13/05/2025 09:45:14</t>
  </si>
  <si>
    <t>13/05/2025 13:44:41</t>
  </si>
  <si>
    <t>19/05/2025 13:01:40</t>
  </si>
  <si>
    <t>13/05/2025 10:03:26</t>
  </si>
  <si>
    <t>13/05/2025 10:22:00</t>
  </si>
  <si>
    <t>13/05/2025 10:24:03</t>
  </si>
  <si>
    <t>13/05/2025 11:07:48</t>
  </si>
  <si>
    <t>13/05/2025 10:30:22</t>
  </si>
  <si>
    <t>13/05/2025 10:55:00</t>
  </si>
  <si>
    <t>13/05/2025 11:15:49</t>
  </si>
  <si>
    <t>13/05/2025 11:54:18</t>
  </si>
  <si>
    <t>13/05/2025 11:43:23</t>
  </si>
  <si>
    <t>13/05/2025 12:03:40</t>
  </si>
  <si>
    <t>13/05/2025 12:27:52</t>
  </si>
  <si>
    <t>20/05/2025 11:39:05</t>
  </si>
  <si>
    <t>13/05/2025 13:21:40</t>
  </si>
  <si>
    <t>13/05/2025 13:29:09</t>
  </si>
  <si>
    <t>13/05/2025 14:54:39</t>
  </si>
  <si>
    <t>13/05/2025 14:50:13</t>
  </si>
  <si>
    <t>13/05/2025 15:02:02</t>
  </si>
  <si>
    <t>13/05/2025 15:04:37</t>
  </si>
  <si>
    <t>13/05/2025 15:36:54</t>
  </si>
  <si>
    <t>13/05/2025 16:02:52</t>
  </si>
  <si>
    <t>13/05/2025 17:19:57</t>
  </si>
  <si>
    <t>13/05/2025 16:37:04</t>
  </si>
  <si>
    <t>13/05/2025 16:57:46</t>
  </si>
  <si>
    <t>13/05/2025 16:40:08</t>
  </si>
  <si>
    <t>13/05/2025 17:26:11</t>
  </si>
  <si>
    <t>13/05/2025 16:53:14</t>
  </si>
  <si>
    <t>13/05/2025 21:57:41</t>
  </si>
  <si>
    <t>13/05/2025 17:30:29</t>
  </si>
  <si>
    <t>13/05/2025 17:04:58</t>
  </si>
  <si>
    <t>13/05/2025 17:08:36</t>
  </si>
  <si>
    <t>13/05/2025 17:07:53</t>
  </si>
  <si>
    <t>13/05/2025 17:12:32</t>
  </si>
  <si>
    <t>13/05/2025 17:05:55</t>
  </si>
  <si>
    <t>13/05/2025 17:20:46</t>
  </si>
  <si>
    <t>13/05/2025 17:06:45</t>
  </si>
  <si>
    <t>13/05/2025 17:26:15</t>
  </si>
  <si>
    <t>14/05/2025 11:27:14</t>
  </si>
  <si>
    <t>13/05/2025 17:35:02</t>
  </si>
  <si>
    <t>13/05/2025 17:17:08</t>
  </si>
  <si>
    <t>13/05/2025 17:18:06</t>
  </si>
  <si>
    <t>13/05/2025 17:08:09</t>
  </si>
  <si>
    <t>13/05/2025 17:18:13</t>
  </si>
  <si>
    <t>13/05/2025 17:10:27</t>
  </si>
  <si>
    <t>13/05/2025 17:20:33</t>
  </si>
  <si>
    <t>13/05/2025 17:20:20</t>
  </si>
  <si>
    <t>13/05/2025 17:08:43</t>
  </si>
  <si>
    <t>13/05/2025 17:25:08</t>
  </si>
  <si>
    <t>13/05/2025 17:22:49</t>
  </si>
  <si>
    <t>14/05/2025 11:28:27</t>
  </si>
  <si>
    <t>13/05/2025 17:29:48</t>
  </si>
  <si>
    <t>13/05/2025 17:23:59</t>
  </si>
  <si>
    <t>13/05/2025 21:22:54</t>
  </si>
  <si>
    <t>13/05/2025 17:34:06</t>
  </si>
  <si>
    <t>14/05/2025 11:26:44</t>
  </si>
  <si>
    <t>13/05/2025 17:44:29</t>
  </si>
  <si>
    <t>13/05/2025 17:58:38</t>
  </si>
  <si>
    <t>15/05/2025 13:19:29</t>
  </si>
  <si>
    <t>13/05/2025 17:57:08</t>
  </si>
  <si>
    <t>13/05/2025 17:53:38</t>
  </si>
  <si>
    <t>13/05/2025 17:50:19</t>
  </si>
  <si>
    <t>13/05/2025 18:23:19</t>
  </si>
  <si>
    <t>13/05/2025 17:58:20</t>
  </si>
  <si>
    <t>13/05/2025 18:14:33</t>
  </si>
  <si>
    <t>14/05/2025 08:56:26</t>
  </si>
  <si>
    <t>13/05/2025 21:41:05</t>
  </si>
  <si>
    <t>13/05/2025 18:16:14</t>
  </si>
  <si>
    <t>13/05/2025 18:22:29</t>
  </si>
  <si>
    <t>13/05/2025 18:20:48</t>
  </si>
  <si>
    <t>13/05/2025 18:38:58</t>
  </si>
  <si>
    <t>13/05/2025 18:23:31</t>
  </si>
  <si>
    <t>13/05/2025 18:25:55</t>
  </si>
  <si>
    <t>13/05/2025 18:20:22</t>
  </si>
  <si>
    <t>13/05/2025 18:30:59</t>
  </si>
  <si>
    <t>13/05/2025 18:32:34</t>
  </si>
  <si>
    <t>13/05/2025 19:03:50</t>
  </si>
  <si>
    <t>13/05/2025 19:32:03</t>
  </si>
  <si>
    <t>13/05/2025 19:16:25</t>
  </si>
  <si>
    <t>13/05/2025 18:24:05</t>
  </si>
  <si>
    <t>13/05/2025 18:54:20</t>
  </si>
  <si>
    <t>13/05/2025 18:52:15</t>
  </si>
  <si>
    <t>13/05/2025 19:42:21</t>
  </si>
  <si>
    <t>13/05/2025 19:15:54</t>
  </si>
  <si>
    <t>13/05/2025 19:12:48</t>
  </si>
  <si>
    <t>13/05/2025 19:27:46</t>
  </si>
  <si>
    <t>13/05/2025 19:00:54</t>
  </si>
  <si>
    <t>13/05/2025 19:18:18</t>
  </si>
  <si>
    <t>13/05/2025 18:58:22</t>
  </si>
  <si>
    <t>13/05/2025 19:29:04</t>
  </si>
  <si>
    <t>13/05/2025 19:28:52</t>
  </si>
  <si>
    <t>13/05/2025 19:53:47</t>
  </si>
  <si>
    <t>13/05/2025 19:35:09</t>
  </si>
  <si>
    <t>13/05/2025 19:37:08</t>
  </si>
  <si>
    <t>13/05/2025 19:23:45</t>
  </si>
  <si>
    <t>13/05/2025 19:44:00</t>
  </si>
  <si>
    <t>13/05/2025 19:56:47</t>
  </si>
  <si>
    <t>13/05/2025 19:38:46</t>
  </si>
  <si>
    <t>13/05/2025 19:24:19</t>
  </si>
  <si>
    <t>13/05/2025 19:17:19</t>
  </si>
  <si>
    <t>13/05/2025 19:37:10</t>
  </si>
  <si>
    <t>13/05/2025 19:34:58</t>
  </si>
  <si>
    <t>13/05/2025 20:05:08</t>
  </si>
  <si>
    <t>13/05/2025 19:21:10</t>
  </si>
  <si>
    <t>19/05/2025 21:19:23</t>
  </si>
  <si>
    <t>13/05/2025 19:48:44</t>
  </si>
  <si>
    <t>13/05/2025 20:01:36</t>
  </si>
  <si>
    <t>13/05/2025 21:38:16</t>
  </si>
  <si>
    <t>13/05/2025 19:32:26</t>
  </si>
  <si>
    <t>13/05/2025 19:55:46</t>
  </si>
  <si>
    <t>13/05/2025 20:01:24</t>
  </si>
  <si>
    <t>13/05/2025 20:09:25</t>
  </si>
  <si>
    <t>13/05/2025 19:42:48</t>
  </si>
  <si>
    <t>13/05/2025 20:16:42</t>
  </si>
  <si>
    <t>13/05/2025 19:56:17</t>
  </si>
  <si>
    <t>13/05/2025 19:45:14</t>
  </si>
  <si>
    <t>13/05/2025 19:57:18</t>
  </si>
  <si>
    <t>13/05/2025 20:58:32</t>
  </si>
  <si>
    <t>13/05/2025 20:09:37</t>
  </si>
  <si>
    <t>13/05/2025 20:10:40</t>
  </si>
  <si>
    <t>13/05/2025 20:02:39</t>
  </si>
  <si>
    <t>13/05/2025 20:31:04</t>
  </si>
  <si>
    <t>13/05/2025 20:09:29</t>
  </si>
  <si>
    <t>13/05/2025 20:17:18</t>
  </si>
  <si>
    <t>14/05/2025 02:49:18</t>
  </si>
  <si>
    <t>13/05/2025 20:23:00</t>
  </si>
  <si>
    <t>13/05/2025 20:38:14</t>
  </si>
  <si>
    <t>13/05/2025 20:31:50</t>
  </si>
  <si>
    <t>13/05/2025 20:24:31</t>
  </si>
  <si>
    <t>13/05/2025 21:04:55</t>
  </si>
  <si>
    <t>13/05/2025 20:44:23</t>
  </si>
  <si>
    <t>13/05/2025 20:36:00</t>
  </si>
  <si>
    <t>13/05/2025 22:00:56</t>
  </si>
  <si>
    <t>13/05/2025 20:56:53</t>
  </si>
  <si>
    <t>13/05/2025 21:02:59</t>
  </si>
  <si>
    <t>13/05/2025 22:08:27</t>
  </si>
  <si>
    <t>13/05/2025 21:11:01</t>
  </si>
  <si>
    <t>13/05/2025 21:11:31</t>
  </si>
  <si>
    <t>13/05/2025 21:33:35</t>
  </si>
  <si>
    <t>16/05/2025 21:51:04</t>
  </si>
  <si>
    <t>13/05/2025 23:48:33</t>
  </si>
  <si>
    <t>13/05/2025 22:05:38</t>
  </si>
  <si>
    <t>13/05/2025 21:46:45</t>
  </si>
  <si>
    <t>13/05/2025 21:51:23</t>
  </si>
  <si>
    <t>13/05/2025 21:47:16</t>
  </si>
  <si>
    <t>13/05/2025 21:51:53</t>
  </si>
  <si>
    <t>13/05/2025 21:58:54</t>
  </si>
  <si>
    <t>13/05/2025 22:06:14</t>
  </si>
  <si>
    <t>13/05/2025 22:57:52</t>
  </si>
  <si>
    <t>13/05/2025 22:33:47</t>
  </si>
  <si>
    <t>14/05/2025 07:42:53</t>
  </si>
  <si>
    <t>13/05/2025 22:09:43</t>
  </si>
  <si>
    <t>13/05/2025 22:12:18</t>
  </si>
  <si>
    <t>13/05/2025 22:15:25</t>
  </si>
  <si>
    <t>13/05/2025 22:24:32</t>
  </si>
  <si>
    <t>13/05/2025 22:42:49</t>
  </si>
  <si>
    <t>13/05/2025 23:03:57</t>
  </si>
  <si>
    <t>13/05/2025 22:48:10</t>
  </si>
  <si>
    <t>13/05/2025 22:39:32</t>
  </si>
  <si>
    <t>13/05/2025 23:08:41</t>
  </si>
  <si>
    <t>13/05/2025 22:58:47</t>
  </si>
  <si>
    <t>13/05/2025 23:00:26</t>
  </si>
  <si>
    <t>13/05/2025 23:19:41</t>
  </si>
  <si>
    <t>14/05/2025 00:29:56</t>
  </si>
  <si>
    <t>14/05/2025 01:11:11</t>
  </si>
  <si>
    <t>14/05/2025 01:44:52</t>
  </si>
  <si>
    <t>14/05/2025 03:58:47</t>
  </si>
  <si>
    <t>14/05/2025 10:07:39</t>
  </si>
  <si>
    <t>14/05/2025 07:12:59</t>
  </si>
  <si>
    <t>14/05/2025 08:28:19</t>
  </si>
  <si>
    <t>14/05/2025 08:45:18</t>
  </si>
  <si>
    <t>14/05/2025 08:55:15</t>
  </si>
  <si>
    <t>14/05/2025 08:55:23</t>
  </si>
  <si>
    <t>14/05/2025 09:07:48</t>
  </si>
  <si>
    <t>21/05/2025 14:03:22</t>
  </si>
  <si>
    <t>14/05/2025 09:31:19</t>
  </si>
  <si>
    <t>14/05/2025 09:17:32</t>
  </si>
  <si>
    <t>14/05/2025 09:39:39</t>
  </si>
  <si>
    <t>14/05/2025 11:14:05</t>
  </si>
  <si>
    <t>15/05/2025 11:48:29</t>
  </si>
  <si>
    <t>21/05/2025 07:37:00</t>
  </si>
  <si>
    <t>14/05/2025 10:45:22</t>
  </si>
  <si>
    <t>14/05/2025 11:29:36</t>
  </si>
  <si>
    <t>14/05/2025 10:53:02</t>
  </si>
  <si>
    <t>14/05/2025 11:12:37</t>
  </si>
  <si>
    <t>14/05/2025 10:54:10</t>
  </si>
  <si>
    <t>14/05/2025 11:04:13</t>
  </si>
  <si>
    <t>14/05/2025 11:29:39</t>
  </si>
  <si>
    <t>14/05/2025 11:41:16</t>
  </si>
  <si>
    <t>14/05/2025 11:32:23</t>
  </si>
  <si>
    <t>14/05/2025 11:51:55</t>
  </si>
  <si>
    <t>14/05/2025 12:00:44</t>
  </si>
  <si>
    <t>14/05/2025 12:42:35</t>
  </si>
  <si>
    <t>14/05/2025 12:48:13</t>
  </si>
  <si>
    <t>14/05/2025 12:37:20</t>
  </si>
  <si>
    <t>14/05/2025 15:29:42</t>
  </si>
  <si>
    <t>14/05/2025 12:41:10</t>
  </si>
  <si>
    <t>14/05/2025 12:54:30</t>
  </si>
  <si>
    <t>14/05/2025 12:51:46</t>
  </si>
  <si>
    <t>14/05/2025 13:13:07</t>
  </si>
  <si>
    <t>14/05/2025 13:15:00</t>
  </si>
  <si>
    <t>14/05/2025 13:01:21</t>
  </si>
  <si>
    <t>14/05/2025 14:19:33</t>
  </si>
  <si>
    <t>14/05/2025 13:01:39</t>
  </si>
  <si>
    <t>14/05/2025 13:09:12</t>
  </si>
  <si>
    <t>14/05/2025 13:10:11</t>
  </si>
  <si>
    <t>14/05/2025 13:11:49</t>
  </si>
  <si>
    <t>14/05/2025 13:18:50</t>
  </si>
  <si>
    <t>14/05/2025 13:26:33</t>
  </si>
  <si>
    <t>14/05/2025 15:58:46</t>
  </si>
  <si>
    <t>14/05/2025 14:12:24</t>
  </si>
  <si>
    <t>14/05/2025 13:54:22</t>
  </si>
  <si>
    <t>14/05/2025 14:48:12</t>
  </si>
  <si>
    <t>14/05/2025 14:09:47</t>
  </si>
  <si>
    <t>14/05/2025 14:15:48</t>
  </si>
  <si>
    <t>14/05/2025 14:08:45</t>
  </si>
  <si>
    <t>14/05/2025 14:18:33</t>
  </si>
  <si>
    <t>14/05/2025 14:35:44</t>
  </si>
  <si>
    <t>14/05/2025 14:56:06</t>
  </si>
  <si>
    <t>14/05/2025 14:54:37</t>
  </si>
  <si>
    <t>14/05/2025 14:45:03</t>
  </si>
  <si>
    <t>14/05/2025 15:53:53</t>
  </si>
  <si>
    <t>14/05/2025 14:47:20</t>
  </si>
  <si>
    <t>14/05/2025 14:47:19</t>
  </si>
  <si>
    <t>14/05/2025 15:10:27</t>
  </si>
  <si>
    <t>14/05/2025 14:59:21</t>
  </si>
  <si>
    <t>14/05/2025 15:17:46</t>
  </si>
  <si>
    <t>14/05/2025 16:25:55</t>
  </si>
  <si>
    <t>14/05/2025 15:14:38</t>
  </si>
  <si>
    <t>14/05/2025 15:30:45</t>
  </si>
  <si>
    <t>14/05/2025 15:24:11</t>
  </si>
  <si>
    <t>14/05/2025 15:29:52</t>
  </si>
  <si>
    <t>14/05/2025 15:49:09</t>
  </si>
  <si>
    <t>14/05/2025 16:36:37</t>
  </si>
  <si>
    <t>14/05/2025 15:56:19</t>
  </si>
  <si>
    <t>14/05/2025 15:39:28</t>
  </si>
  <si>
    <t>14/05/2025 16:31:53</t>
  </si>
  <si>
    <t>14/05/2025 15:53:50</t>
  </si>
  <si>
    <t>14/05/2025 16:02:54</t>
  </si>
  <si>
    <t>14/05/2025 16:11:41</t>
  </si>
  <si>
    <t>14/05/2025 16:02:32</t>
  </si>
  <si>
    <t>14/05/2025 16:17:33</t>
  </si>
  <si>
    <t>14/05/2025 16:15:37</t>
  </si>
  <si>
    <t>14/05/2025 16:21:09</t>
  </si>
  <si>
    <t>14/05/2025 16:27:33</t>
  </si>
  <si>
    <t>14/05/2025 16:28:15</t>
  </si>
  <si>
    <t>14/05/2025 16:17:51</t>
  </si>
  <si>
    <t>14/05/2025 16:29:05</t>
  </si>
  <si>
    <t>14/05/2025 16:38:05</t>
  </si>
  <si>
    <t>14/05/2025 16:32:15</t>
  </si>
  <si>
    <t>14/05/2025 23:54:48</t>
  </si>
  <si>
    <t>14/05/2025 18:56:24</t>
  </si>
  <si>
    <t>14/05/2025 16:44:20</t>
  </si>
  <si>
    <t>14/05/2025 16:42:02</t>
  </si>
  <si>
    <t>14/05/2025 16:41:11</t>
  </si>
  <si>
    <t>14/05/2025 16:35:56</t>
  </si>
  <si>
    <t>14/05/2025 16:38:49</t>
  </si>
  <si>
    <t>14/05/2025 16:46:59</t>
  </si>
  <si>
    <t>14/05/2025 16:47:29</t>
  </si>
  <si>
    <t>14/05/2025 16:41:38</t>
  </si>
  <si>
    <t>14/05/2025 16:51:14</t>
  </si>
  <si>
    <t>14/05/2025 16:44:52</t>
  </si>
  <si>
    <t>14/05/2025 16:43:22</t>
  </si>
  <si>
    <t>14/05/2025 17:19:55</t>
  </si>
  <si>
    <t>14/05/2025 16:51:16</t>
  </si>
  <si>
    <t>14/05/2025 16:54:46</t>
  </si>
  <si>
    <t>14/05/2025 16:50:48</t>
  </si>
  <si>
    <t>20/05/2025 14:54:26</t>
  </si>
  <si>
    <t>14/05/2025 17:38:32</t>
  </si>
  <si>
    <t>14/05/2025 16:57:20</t>
  </si>
  <si>
    <t>14/05/2025 16:57:43</t>
  </si>
  <si>
    <t>14/05/2025 17:20:06</t>
  </si>
  <si>
    <t>14/05/2025 17:07:32</t>
  </si>
  <si>
    <t>14/05/2025 17:26:18</t>
  </si>
  <si>
    <t>14/05/2025 17:08:56</t>
  </si>
  <si>
    <t>14/05/2025 17:40:40</t>
  </si>
  <si>
    <t>14/05/2025 17:04:28</t>
  </si>
  <si>
    <t>14/05/2025 17:56:45</t>
  </si>
  <si>
    <t>14/05/2025 18:04:07</t>
  </si>
  <si>
    <t>14/05/2025 17:26:47</t>
  </si>
  <si>
    <t>14/05/2025 17:16:35</t>
  </si>
  <si>
    <t>14/05/2025 17:42:18</t>
  </si>
  <si>
    <t>14/05/2025 17:31:13</t>
  </si>
  <si>
    <t>14/05/2025 18:11:39</t>
  </si>
  <si>
    <t>14/05/2025 17:41:30</t>
  </si>
  <si>
    <t>14/05/2025 17:21:05</t>
  </si>
  <si>
    <t>14/05/2025 17:37:05</t>
  </si>
  <si>
    <t>14/05/2025 17:32:10</t>
  </si>
  <si>
    <t>14/05/2025 17:37:18</t>
  </si>
  <si>
    <t>14/05/2025 17:37:57</t>
  </si>
  <si>
    <t>14/05/2025 17:32:51</t>
  </si>
  <si>
    <t>14/05/2025 17:49:00</t>
  </si>
  <si>
    <t>14/05/2025 17:38:42</t>
  </si>
  <si>
    <t>15/05/2025 19:47:29</t>
  </si>
  <si>
    <t>14/05/2025 17:49:14</t>
  </si>
  <si>
    <t>14/05/2025 17:46:43</t>
  </si>
  <si>
    <t>14/05/2025 17:46:08</t>
  </si>
  <si>
    <t>14/05/2025 17:44:13</t>
  </si>
  <si>
    <t>14/05/2025 17:49:19</t>
  </si>
  <si>
    <t>14/05/2025 18:04:10</t>
  </si>
  <si>
    <t>14/05/2025 17:43:01</t>
  </si>
  <si>
    <t>14/05/2025 17:47:38</t>
  </si>
  <si>
    <t>14/05/2025 17:50:48</t>
  </si>
  <si>
    <t>14/05/2025 17:56:22</t>
  </si>
  <si>
    <t>14/05/2025 17:48:14</t>
  </si>
  <si>
    <t>14/05/2025 17:45:40</t>
  </si>
  <si>
    <t>14/05/2025 17:43:43</t>
  </si>
  <si>
    <t>14/05/2025 17:48:49</t>
  </si>
  <si>
    <t>14/05/2025 17:53:08</t>
  </si>
  <si>
    <t>14/05/2025 17:45:06</t>
  </si>
  <si>
    <t>14/05/2025 17:47:07</t>
  </si>
  <si>
    <t>14/05/2025 17:50:39</t>
  </si>
  <si>
    <t>14/05/2025 18:03:19</t>
  </si>
  <si>
    <t>14/05/2025 17:54:01</t>
  </si>
  <si>
    <t>14/05/2025 17:52:30</t>
  </si>
  <si>
    <t>14/05/2025 18:06:25</t>
  </si>
  <si>
    <t>14/05/2025 17:47:11</t>
  </si>
  <si>
    <t>14/05/2025 18:20:27</t>
  </si>
  <si>
    <t>14/05/2025 17:41:47</t>
  </si>
  <si>
    <t>14/05/2025 17:53:19</t>
  </si>
  <si>
    <t>14/05/2025 17:51:34</t>
  </si>
  <si>
    <t>14/05/2025 18:03:02</t>
  </si>
  <si>
    <t>14/05/2025 17:56:10</t>
  </si>
  <si>
    <t>14/05/2025 18:09:46</t>
  </si>
  <si>
    <t>14/05/2025 18:00:55</t>
  </si>
  <si>
    <t>14/05/2025 17:54:44</t>
  </si>
  <si>
    <t>14/05/2025 17:49:47</t>
  </si>
  <si>
    <t>14/05/2025 18:22:08</t>
  </si>
  <si>
    <t>14/05/2025 18:58:40</t>
  </si>
  <si>
    <t>14/05/2025 20:00:40</t>
  </si>
  <si>
    <t>14/05/2025 18:08:43</t>
  </si>
  <si>
    <t>14/05/2025 17:57:06</t>
  </si>
  <si>
    <t>14/05/2025 18:02:44</t>
  </si>
  <si>
    <t>14/05/2025 17:58:33</t>
  </si>
  <si>
    <t>14/05/2025 18:12:13</t>
  </si>
  <si>
    <t>14/05/2025 17:58:43</t>
  </si>
  <si>
    <t>14/05/2025 18:05:35</t>
  </si>
  <si>
    <t>14/05/2025 17:56:32</t>
  </si>
  <si>
    <t>14/05/2025 17:59:47</t>
  </si>
  <si>
    <t>14/05/2025 17:54:04</t>
  </si>
  <si>
    <t>14/05/2025 17:51:54</t>
  </si>
  <si>
    <t>14/05/2025 19:09:26</t>
  </si>
  <si>
    <t>14/05/2025 18:03:33</t>
  </si>
  <si>
    <t>14/05/2025 18:00:58</t>
  </si>
  <si>
    <t>14/05/2025 18:07:12</t>
  </si>
  <si>
    <t>14/05/2025 21:03:02</t>
  </si>
  <si>
    <t>14/05/2025 21:47:06</t>
  </si>
  <si>
    <t>14/05/2025 19:30:12</t>
  </si>
  <si>
    <t>14/05/2025 18:05:34</t>
  </si>
  <si>
    <t>14/05/2025 18:08:59</t>
  </si>
  <si>
    <t>14/05/2025 18:02:40</t>
  </si>
  <si>
    <t>14/05/2025 18:06:52</t>
  </si>
  <si>
    <t>14/05/2025 21:43:02</t>
  </si>
  <si>
    <t>14/05/2025 18:11:09</t>
  </si>
  <si>
    <t>14/05/2025 17:57:07</t>
  </si>
  <si>
    <t>14/05/2025 17:57:08</t>
  </si>
  <si>
    <t>14/05/2025 18:06:23</t>
  </si>
  <si>
    <t>14/05/2025 18:09:23</t>
  </si>
  <si>
    <t>14/05/2025 18:42:00</t>
  </si>
  <si>
    <t>14/05/2025 18:56:28</t>
  </si>
  <si>
    <t>14/05/2025 18:21:51</t>
  </si>
  <si>
    <t>14/05/2025 18:41:10</t>
  </si>
  <si>
    <t>14/05/2025 18:08:32</t>
  </si>
  <si>
    <t>10/06/2025 18:20:14</t>
  </si>
  <si>
    <t>14/05/2025 18:34:10</t>
  </si>
  <si>
    <t>14/05/2025 18:13:58</t>
  </si>
  <si>
    <t>14/05/2025 18:25:06</t>
  </si>
  <si>
    <t>14/05/2025 18:10:55</t>
  </si>
  <si>
    <t>14/05/2025 18:09:27</t>
  </si>
  <si>
    <t>14/05/2025 18:26:43</t>
  </si>
  <si>
    <t>14/05/2025 18:09:50</t>
  </si>
  <si>
    <t>14/05/2025 20:15:01</t>
  </si>
  <si>
    <t>14/05/2025 19:21:07</t>
  </si>
  <si>
    <t>14/05/2025 18:43:09</t>
  </si>
  <si>
    <t>14/05/2025 19:37:51</t>
  </si>
  <si>
    <t>14/05/2025 19:00:24</t>
  </si>
  <si>
    <t>14/05/2025 18:26:42</t>
  </si>
  <si>
    <t>14/05/2025 18:21:30</t>
  </si>
  <si>
    <t>14/05/2025 18:35:59</t>
  </si>
  <si>
    <t>14/05/2025 18:10:33</t>
  </si>
  <si>
    <t>10/06/2025 19:49:52</t>
  </si>
  <si>
    <t>14/05/2025 18:23:11</t>
  </si>
  <si>
    <t>14/05/2025 18:32:31</t>
  </si>
  <si>
    <t>14/05/2025 18:17:31</t>
  </si>
  <si>
    <t>14/05/2025 18:27:04</t>
  </si>
  <si>
    <t>14/05/2025 18:44:33</t>
  </si>
  <si>
    <t>14/05/2025 18:17:41</t>
  </si>
  <si>
    <t>14/05/2025 20:18:41</t>
  </si>
  <si>
    <t>14/05/2025 18:40:51</t>
  </si>
  <si>
    <t>14/05/2025 18:35:19</t>
  </si>
  <si>
    <t>14/05/2025 18:39:56</t>
  </si>
  <si>
    <t>14/05/2025 18:30:06</t>
  </si>
  <si>
    <t>14/05/2025 18:31:22</t>
  </si>
  <si>
    <t>14/05/2025 21:43:53</t>
  </si>
  <si>
    <t>14/05/2025 18:32:51</t>
  </si>
  <si>
    <t>15/05/2025 03:14:21</t>
  </si>
  <si>
    <t>14/05/2025 18:48:03</t>
  </si>
  <si>
    <t>14/05/2025 21:36:13</t>
  </si>
  <si>
    <t>14/05/2025 18:38:17</t>
  </si>
  <si>
    <t>14/05/2025 18:45:25</t>
  </si>
  <si>
    <t>14/05/2025 18:46:50</t>
  </si>
  <si>
    <t>14/05/2025 18:45:32</t>
  </si>
  <si>
    <t>14/05/2025 18:42:01</t>
  </si>
  <si>
    <t>14/05/2025 18:52:46</t>
  </si>
  <si>
    <t>14/05/2025 18:51:01</t>
  </si>
  <si>
    <t>14/05/2025 18:51:07</t>
  </si>
  <si>
    <t>16/05/2025 12:14:51</t>
  </si>
  <si>
    <t>14/05/2025 18:59:15</t>
  </si>
  <si>
    <t>14/05/2025 19:10:46</t>
  </si>
  <si>
    <t>14/05/2025 18:50:12</t>
  </si>
  <si>
    <t>14/05/2025 19:25:05</t>
  </si>
  <si>
    <t>14/05/2025 19:06:56</t>
  </si>
  <si>
    <t>14/05/2025 19:14:54</t>
  </si>
  <si>
    <t>14/05/2025 20:44:05</t>
  </si>
  <si>
    <t>14/05/2025 20:22:36</t>
  </si>
  <si>
    <t>14/05/2025 19:04:25</t>
  </si>
  <si>
    <t>14/05/2025 19:13:33</t>
  </si>
  <si>
    <t>14/05/2025 19:11:41</t>
  </si>
  <si>
    <t>14/05/2025 19:12:44</t>
  </si>
  <si>
    <t>14/05/2025 19:41:01</t>
  </si>
  <si>
    <t>14/05/2025 19:10:05</t>
  </si>
  <si>
    <t>14/05/2025 19:27:49</t>
  </si>
  <si>
    <t>14/05/2025 19:27:28</t>
  </si>
  <si>
    <t>14/05/2025 19:11:58</t>
  </si>
  <si>
    <t>14/05/2025 19:32:29</t>
  </si>
  <si>
    <t>14/05/2025 19:32:37</t>
  </si>
  <si>
    <t>14/05/2025 19:48:36</t>
  </si>
  <si>
    <t>14/05/2025 19:26:28</t>
  </si>
  <si>
    <t>14/05/2025 19:21:16</t>
  </si>
  <si>
    <t>14/05/2025 19:24:21</t>
  </si>
  <si>
    <t>14/05/2025 19:29:29</t>
  </si>
  <si>
    <t>14/05/2025 19:34:10</t>
  </si>
  <si>
    <t>14/05/2025 19:34:37</t>
  </si>
  <si>
    <t>14/05/2025 23:06:07</t>
  </si>
  <si>
    <t>14/05/2025 19:36:51</t>
  </si>
  <si>
    <t>14/05/2025 19:41:39</t>
  </si>
  <si>
    <t>14/05/2025 19:49:33</t>
  </si>
  <si>
    <t>14/05/2025 20:07:22</t>
  </si>
  <si>
    <t>14/05/2025 20:12:20</t>
  </si>
  <si>
    <t>14/05/2025 19:55:45</t>
  </si>
  <si>
    <t>14/05/2025 20:11:53</t>
  </si>
  <si>
    <t>14/05/2025 20:06:45</t>
  </si>
  <si>
    <t>14/05/2025 19:58:20</t>
  </si>
  <si>
    <t>14/05/2025 19:54:10</t>
  </si>
  <si>
    <t>14/05/2025 20:24:23</t>
  </si>
  <si>
    <t>14/05/2025 20:01:48</t>
  </si>
  <si>
    <t>14/05/2025 21:09:47</t>
  </si>
  <si>
    <t>14/05/2025 20:01:55</t>
  </si>
  <si>
    <t>14/05/2025 20:41:53</t>
  </si>
  <si>
    <t>14/05/2025 20:07:03</t>
  </si>
  <si>
    <t>14/05/2025 20:18:50</t>
  </si>
  <si>
    <t>14/05/2025 21:03:53</t>
  </si>
  <si>
    <t>14/05/2025 20:33:23</t>
  </si>
  <si>
    <t>14/05/2025 20:25:07</t>
  </si>
  <si>
    <t>14/05/2025 20:14:47</t>
  </si>
  <si>
    <t>14/05/2025 20:49:27</t>
  </si>
  <si>
    <t>14/05/2025 20:19:28</t>
  </si>
  <si>
    <t>14/05/2025 20:20:08</t>
  </si>
  <si>
    <t>14/05/2025 20:44:09</t>
  </si>
  <si>
    <t>14/05/2025 20:25:36</t>
  </si>
  <si>
    <t>14/05/2025 20:21:38</t>
  </si>
  <si>
    <t>14/05/2025 20:38:25</t>
  </si>
  <si>
    <t>14/05/2025 20:27:19</t>
  </si>
  <si>
    <t>14/05/2025 20:38:02</t>
  </si>
  <si>
    <t>14/05/2025 20:36:18</t>
  </si>
  <si>
    <t>14/05/2025 21:02:32</t>
  </si>
  <si>
    <t>14/05/2025 20:35:30</t>
  </si>
  <si>
    <t>14/05/2025 20:28:01</t>
  </si>
  <si>
    <t>14/05/2025 21:05:44</t>
  </si>
  <si>
    <t>14/05/2025 20:46:09</t>
  </si>
  <si>
    <t>14/05/2025 20:56:24</t>
  </si>
  <si>
    <t>14/05/2025 21:11:22</t>
  </si>
  <si>
    <t>14/05/2025 21:01:15</t>
  </si>
  <si>
    <t>14/05/2025 21:03:30</t>
  </si>
  <si>
    <t>14/05/2025 20:56:17</t>
  </si>
  <si>
    <t>14/05/2025 20:59:08</t>
  </si>
  <si>
    <t>14/05/2025 21:09:58</t>
  </si>
  <si>
    <t>14/05/2025 21:14:28</t>
  </si>
  <si>
    <t>14/05/2025 21:35:23</t>
  </si>
  <si>
    <t>14/05/2025 21:36:05</t>
  </si>
  <si>
    <t>14/05/2025 21:40:58</t>
  </si>
  <si>
    <t>14/05/2025 21:36:49</t>
  </si>
  <si>
    <t>14/05/2025 22:51:44</t>
  </si>
  <si>
    <t>14/05/2025 21:55:24</t>
  </si>
  <si>
    <t>14/05/2025 21:42:53</t>
  </si>
  <si>
    <t>14/05/2025 22:12:53</t>
  </si>
  <si>
    <t>14/05/2025 22:24:27</t>
  </si>
  <si>
    <t>14/05/2025 22:08:12</t>
  </si>
  <si>
    <t>14/05/2025 22:12:44</t>
  </si>
  <si>
    <t>14/05/2025 22:26:13</t>
  </si>
  <si>
    <t>14/05/2025 23:12:00</t>
  </si>
  <si>
    <t>14/05/2025 22:40:56</t>
  </si>
  <si>
    <t>14/05/2025 22:42:26</t>
  </si>
  <si>
    <t>14/05/2025 22:36:37</t>
  </si>
  <si>
    <t>14/05/2025 23:06:00</t>
  </si>
  <si>
    <t>14/05/2025 22:55:43</t>
  </si>
  <si>
    <t>14/05/2025 23:05:44</t>
  </si>
  <si>
    <t>14/05/2025 23:11:00</t>
  </si>
  <si>
    <t>14/05/2025 23:08:01</t>
  </si>
  <si>
    <t>14/05/2025 23:21:01</t>
  </si>
  <si>
    <t>14/05/2025 23:57:22</t>
  </si>
  <si>
    <t>14/05/2025 23:04:59</t>
  </si>
  <si>
    <t>14/05/2025 23:06:50</t>
  </si>
  <si>
    <t>14/05/2025 23:09:13</t>
  </si>
  <si>
    <t>14/05/2025 23:18:25</t>
  </si>
  <si>
    <t>14/05/2025 23:47:03</t>
  </si>
  <si>
    <t>14/05/2025 23:08:02</t>
  </si>
  <si>
    <t>14/05/2025 23:16:26</t>
  </si>
  <si>
    <t>14/05/2025 23:29:52</t>
  </si>
  <si>
    <t>14/05/2025 23:31:23</t>
  </si>
  <si>
    <t>14/05/2025 23:58:25</t>
  </si>
  <si>
    <t>15/05/2025 00:05:51</t>
  </si>
  <si>
    <t>15/05/2025 00:01:33</t>
  </si>
  <si>
    <t>15/05/2025 00:54:53</t>
  </si>
  <si>
    <t>15/05/2025 00:26:38</t>
  </si>
  <si>
    <t>15/05/2025 00:12:52</t>
  </si>
  <si>
    <t>15/05/2025 00:35:17</t>
  </si>
  <si>
    <t>15/05/2025 02:21:51</t>
  </si>
  <si>
    <t>15/05/2025 01:07:02</t>
  </si>
  <si>
    <t>15/05/2025 01:50:16</t>
  </si>
  <si>
    <t>15/05/2025 02:00:54</t>
  </si>
  <si>
    <t>15/05/2025 03:01:27</t>
  </si>
  <si>
    <t>15/05/2025 07:28:08</t>
  </si>
  <si>
    <t>15/05/2025 07:50:24</t>
  </si>
  <si>
    <t>15/05/2025 11:07:07</t>
  </si>
  <si>
    <t>15/05/2025 08:27:09</t>
  </si>
  <si>
    <t>15/05/2025 08:21:05</t>
  </si>
  <si>
    <t>15/05/2025 08:36:03</t>
  </si>
  <si>
    <t>15/05/2025 09:09:24</t>
  </si>
  <si>
    <t>15/05/2025 08:49:42</t>
  </si>
  <si>
    <t>15/05/2025 09:02:33</t>
  </si>
  <si>
    <t>15/05/2025 09:14:30</t>
  </si>
  <si>
    <t>15/05/2025 09:27:37</t>
  </si>
  <si>
    <t>15/05/2025 09:17:56</t>
  </si>
  <si>
    <t>15/05/2025 09:31:06</t>
  </si>
  <si>
    <t>15/05/2025 09:41:27</t>
  </si>
  <si>
    <t>15/05/2025 09:56:54</t>
  </si>
  <si>
    <t>15/05/2025 10:03:49</t>
  </si>
  <si>
    <t>15/05/2025 10:18:10</t>
  </si>
  <si>
    <t>15/05/2025 09:59:06</t>
  </si>
  <si>
    <t>15/05/2025 10:24:12</t>
  </si>
  <si>
    <t>15/05/2025 10:16:01</t>
  </si>
  <si>
    <t>15/05/2025 10:32:20</t>
  </si>
  <si>
    <t>15/05/2025 11:58:34</t>
  </si>
  <si>
    <t>15/05/2025 10:58:00</t>
  </si>
  <si>
    <t>15/05/2025 10:50:55</t>
  </si>
  <si>
    <t>15/05/2025 10:53:35</t>
  </si>
  <si>
    <t>15/05/2025 11:08:53</t>
  </si>
  <si>
    <t>15/05/2025 11:56:35</t>
  </si>
  <si>
    <t>15/05/2025 11:42:06</t>
  </si>
  <si>
    <t>15/05/2025 12:12:43</t>
  </si>
  <si>
    <t>15/05/2025 11:39:09</t>
  </si>
  <si>
    <t>15/05/2025 11:51:00</t>
  </si>
  <si>
    <t>15/05/2025 12:02:44</t>
  </si>
  <si>
    <t>15/05/2025 12:21:57</t>
  </si>
  <si>
    <t>15/05/2025 12:10:24</t>
  </si>
  <si>
    <t>15/05/2025 12:10:50</t>
  </si>
  <si>
    <t>15/05/2025 12:42:07</t>
  </si>
  <si>
    <t>15/05/2025 12:28:42</t>
  </si>
  <si>
    <t>15/05/2025 12:31:42</t>
  </si>
  <si>
    <t>15/05/2025 12:43:38</t>
  </si>
  <si>
    <t>15/05/2025 12:25:22</t>
  </si>
  <si>
    <t>15/05/2025 12:31:45</t>
  </si>
  <si>
    <t>15/05/2025 12:29:42</t>
  </si>
  <si>
    <t>15/05/2025 12:45:51</t>
  </si>
  <si>
    <t>15/05/2025 12:48:02</t>
  </si>
  <si>
    <t>15/05/2025 12:42:12</t>
  </si>
  <si>
    <t>15/05/2025 12:51:29</t>
  </si>
  <si>
    <t>15/05/2025 13:03:04</t>
  </si>
  <si>
    <t>15/05/2025 13:18:09</t>
  </si>
  <si>
    <t>15/05/2025 13:28:57</t>
  </si>
  <si>
    <t>15/05/2025 13:24:21</t>
  </si>
  <si>
    <t>15/05/2025 13:37:22</t>
  </si>
  <si>
    <t>15/05/2025 14:24:10</t>
  </si>
  <si>
    <t>15/05/2025 13:29:15</t>
  </si>
  <si>
    <t>15/05/2025 13:29:42</t>
  </si>
  <si>
    <t>15/05/2025 14:10:02</t>
  </si>
  <si>
    <t>15/05/2025 13:36:14</t>
  </si>
  <si>
    <t>15/05/2025 14:26:51</t>
  </si>
  <si>
    <t>15/05/2025 13:47:45</t>
  </si>
  <si>
    <t>15/05/2025 13:52:35</t>
  </si>
  <si>
    <t>15/05/2025 13:50:17</t>
  </si>
  <si>
    <t>15/05/2025 13:48:21</t>
  </si>
  <si>
    <t>15/05/2025 13:59:46</t>
  </si>
  <si>
    <t>15/05/2025 14:07:48</t>
  </si>
  <si>
    <t>15/05/2025 14:23:37</t>
  </si>
  <si>
    <t>15/05/2025 14:36:58</t>
  </si>
  <si>
    <t>26/05/2025 11:38:57</t>
  </si>
  <si>
    <t>15/05/2025 14:32:42</t>
  </si>
  <si>
    <t>15/05/2025 14:38:53</t>
  </si>
  <si>
    <t>15/05/2025 14:20:37</t>
  </si>
  <si>
    <t>15/05/2025 14:33:16</t>
  </si>
  <si>
    <t>15/05/2025 14:34:49</t>
  </si>
  <si>
    <t>15/05/2025 14:41:02</t>
  </si>
  <si>
    <t>15/05/2025 14:31:41</t>
  </si>
  <si>
    <t>15/05/2025 14:39:56</t>
  </si>
  <si>
    <t>15/05/2025 14:50:31</t>
  </si>
  <si>
    <t>15/05/2025 14:49:25</t>
  </si>
  <si>
    <t>15/05/2025 14:49:24</t>
  </si>
  <si>
    <t>15/05/2025 15:02:02</t>
  </si>
  <si>
    <t>15/05/2025 14:57:26</t>
  </si>
  <si>
    <t>15/05/2025 15:01:46</t>
  </si>
  <si>
    <t>15/05/2025 14:58:35</t>
  </si>
  <si>
    <t>15/05/2025 15:09:13</t>
  </si>
  <si>
    <t>15/05/2025 15:24:23</t>
  </si>
  <si>
    <t>15/05/2025 15:45:40</t>
  </si>
  <si>
    <t>15/05/2025 15:22:35</t>
  </si>
  <si>
    <t>15/05/2025 15:24:50</t>
  </si>
  <si>
    <t>15/05/2025 15:57:21</t>
  </si>
  <si>
    <t>15/05/2025 15:26:43</t>
  </si>
  <si>
    <t>15/05/2025 15:23:45</t>
  </si>
  <si>
    <t>15/05/2025 15:39:00</t>
  </si>
  <si>
    <t>15/05/2025 15:43:47</t>
  </si>
  <si>
    <t>15/05/2025 16:19:40</t>
  </si>
  <si>
    <t>15/05/2025 16:01:34</t>
  </si>
  <si>
    <t>16/05/2025 18:55:53</t>
  </si>
  <si>
    <t>15/05/2025 15:41:04</t>
  </si>
  <si>
    <t>15/05/2025 15:55:35</t>
  </si>
  <si>
    <t>15/05/2025 16:36:35</t>
  </si>
  <si>
    <t>15/05/2025 16:07:03</t>
  </si>
  <si>
    <t>15/05/2025 16:13:59</t>
  </si>
  <si>
    <t>15/05/2025 15:59:26</t>
  </si>
  <si>
    <t>15/05/2025 16:08:47</t>
  </si>
  <si>
    <t>15/05/2025 17:26:42</t>
  </si>
  <si>
    <t>15/05/2025 16:37:32</t>
  </si>
  <si>
    <t>15/05/2025 17:38:40</t>
  </si>
  <si>
    <t>15/05/2025 17:20:39</t>
  </si>
  <si>
    <t>15/05/2025 20:36:40</t>
  </si>
  <si>
    <t>15/05/2025 17:19:50</t>
  </si>
  <si>
    <t>15/05/2025 17:24:39</t>
  </si>
  <si>
    <t>15/05/2025 17:16:22</t>
  </si>
  <si>
    <t>15/05/2025 17:16:25</t>
  </si>
  <si>
    <t>15/05/2025 18:30:03</t>
  </si>
  <si>
    <t>15/05/2025 17:26:12</t>
  </si>
  <si>
    <t>15/05/2025 17:28:42</t>
  </si>
  <si>
    <t>15/05/2025 17:18:36</t>
  </si>
  <si>
    <t>15/05/2025 17:23:09</t>
  </si>
  <si>
    <t>15/05/2025 17:42:50</t>
  </si>
  <si>
    <t>15/05/2025 17:35:51</t>
  </si>
  <si>
    <t>15/05/2025 17:44:13</t>
  </si>
  <si>
    <t>15/05/2025 18:28:49</t>
  </si>
  <si>
    <t>15/05/2025 17:32:51</t>
  </si>
  <si>
    <t>15/05/2025 17:37:51</t>
  </si>
  <si>
    <t>15/05/2025 17:31:15</t>
  </si>
  <si>
    <t>15/05/2025 17:42:27</t>
  </si>
  <si>
    <t>15/05/2025 22:23:32</t>
  </si>
  <si>
    <t>15/05/2025 17:52:36</t>
  </si>
  <si>
    <t>15/05/2025 20:52:03</t>
  </si>
  <si>
    <t>15/05/2025 18:23:00</t>
  </si>
  <si>
    <t>15/05/2025 20:03:55</t>
  </si>
  <si>
    <t>15/05/2025 17:44:36</t>
  </si>
  <si>
    <t>15/05/2025 17:50:22</t>
  </si>
  <si>
    <t>15/05/2025 17:46:55</t>
  </si>
  <si>
    <t>15/05/2025 18:10:08</t>
  </si>
  <si>
    <t>15/05/2025 17:51:18</t>
  </si>
  <si>
    <t>15/05/2025 18:20:59</t>
  </si>
  <si>
    <t>15/05/2025 18:29:50</t>
  </si>
  <si>
    <t>15/05/2025 18:12:41</t>
  </si>
  <si>
    <t>15/05/2025 18:02:01</t>
  </si>
  <si>
    <t>15/05/2025 17:56:14</t>
  </si>
  <si>
    <t>15/05/2025 18:28:11</t>
  </si>
  <si>
    <t>15/05/2025 18:01:32</t>
  </si>
  <si>
    <t>15/05/2025 18:22:30</t>
  </si>
  <si>
    <t>15/05/2025 17:59:00</t>
  </si>
  <si>
    <t>15/05/2025 18:15:41</t>
  </si>
  <si>
    <t>15/05/2025 19:04:31</t>
  </si>
  <si>
    <t>16/05/2025 10:59:14</t>
  </si>
  <si>
    <t>15/05/2025 20:19:58</t>
  </si>
  <si>
    <t>15/05/2025 18:29:08</t>
  </si>
  <si>
    <t>15/05/2025 18:33:01</t>
  </si>
  <si>
    <t>15/05/2025 18:09:40</t>
  </si>
  <si>
    <t>15/05/2025 18:10:37</t>
  </si>
  <si>
    <t>15/05/2025 18:15:46</t>
  </si>
  <si>
    <t>15/05/2025 18:39:56</t>
  </si>
  <si>
    <t>15/05/2025 18:28:18</t>
  </si>
  <si>
    <t>15/05/2025 18:21:14</t>
  </si>
  <si>
    <t>15/05/2025 18:24:28</t>
  </si>
  <si>
    <t>15/05/2025 18:40:26</t>
  </si>
  <si>
    <t>15/05/2025 18:41:21</t>
  </si>
  <si>
    <t>15/05/2025 18:43:53</t>
  </si>
  <si>
    <t>15/05/2025 18:30:07</t>
  </si>
  <si>
    <t>15/05/2025 18:23:35</t>
  </si>
  <si>
    <t>15/05/2025 18:33:36</t>
  </si>
  <si>
    <t>15/05/2025 18:25:02</t>
  </si>
  <si>
    <t>15/05/2025 18:32:08</t>
  </si>
  <si>
    <t>15/05/2025 18:27:24</t>
  </si>
  <si>
    <t>15/05/2025 18:29:38</t>
  </si>
  <si>
    <t>15/05/2025 18:46:50</t>
  </si>
  <si>
    <t>15/05/2025 18:43:04</t>
  </si>
  <si>
    <t>15/05/2025 19:41:27</t>
  </si>
  <si>
    <t>15/05/2025 18:43:09</t>
  </si>
  <si>
    <t>15/05/2025 18:49:36</t>
  </si>
  <si>
    <t>15/05/2025 18:35:09</t>
  </si>
  <si>
    <t>15/05/2025 18:40:35</t>
  </si>
  <si>
    <t>15/05/2025 18:37:29</t>
  </si>
  <si>
    <t>15/05/2025 18:47:59</t>
  </si>
  <si>
    <t>15/05/2025 18:40:47</t>
  </si>
  <si>
    <t>15/05/2025 20:34:32</t>
  </si>
  <si>
    <t>15/05/2025 18:55:19</t>
  </si>
  <si>
    <t>15/05/2025 19:24:49</t>
  </si>
  <si>
    <t>15/05/2025 18:50:15</t>
  </si>
  <si>
    <t>15/05/2025 19:05:53</t>
  </si>
  <si>
    <t>15/05/2025 19:02:05</t>
  </si>
  <si>
    <t>15/05/2025 18:55:05</t>
  </si>
  <si>
    <t>15/05/2025 18:54:05</t>
  </si>
  <si>
    <t>15/05/2025 18:55:38</t>
  </si>
  <si>
    <t>15/05/2025 19:23:48</t>
  </si>
  <si>
    <t>15/05/2025 19:01:06</t>
  </si>
  <si>
    <t>15/05/2025 19:50:53</t>
  </si>
  <si>
    <t>15/05/2025 19:10:58</t>
  </si>
  <si>
    <t>15/05/2025 20:50:59</t>
  </si>
  <si>
    <t>15/05/2025 19:17:33</t>
  </si>
  <si>
    <t>15/05/2025 19:15:05</t>
  </si>
  <si>
    <t>15/05/2025 19:43:28</t>
  </si>
  <si>
    <t>15/05/2025 19:04:38</t>
  </si>
  <si>
    <t>15/05/2025 19:30:41</t>
  </si>
  <si>
    <t>15/05/2025 19:39:12</t>
  </si>
  <si>
    <t>15/05/2025 19:11:41</t>
  </si>
  <si>
    <t>15/05/2025 19:25:47</t>
  </si>
  <si>
    <t>15/05/2025 19:27:58</t>
  </si>
  <si>
    <t>18/05/2025 14:48:39</t>
  </si>
  <si>
    <t>15/05/2025 19:24:40</t>
  </si>
  <si>
    <t>15/05/2025 20:21:50</t>
  </si>
  <si>
    <t>15/05/2025 19:33:42</t>
  </si>
  <si>
    <t>15/05/2025 19:46:32</t>
  </si>
  <si>
    <t>15/05/2025 19:47:15</t>
  </si>
  <si>
    <t>15/05/2025 19:26:16</t>
  </si>
  <si>
    <t>15/05/2025 19:31:00</t>
  </si>
  <si>
    <t>15/05/2025 19:24:00</t>
  </si>
  <si>
    <t>15/05/2025 19:38:45</t>
  </si>
  <si>
    <t>15/05/2025 19:32:04</t>
  </si>
  <si>
    <t>15/05/2025 19:33:47</t>
  </si>
  <si>
    <t>15/05/2025 19:52:33</t>
  </si>
  <si>
    <t>15/05/2025 19:37:21</t>
  </si>
  <si>
    <t>15/05/2025 19:39:34</t>
  </si>
  <si>
    <t>15/05/2025 19:48:21</t>
  </si>
  <si>
    <t>15/05/2025 19:43:34</t>
  </si>
  <si>
    <t>15/05/2025 19:47:13</t>
  </si>
  <si>
    <t>15/05/2025 22:39:46</t>
  </si>
  <si>
    <t>15/05/2025 19:50:45</t>
  </si>
  <si>
    <t>15/05/2025 19:56:43</t>
  </si>
  <si>
    <t>15/05/2025 19:51:26</t>
  </si>
  <si>
    <t>15/05/2025 21:39:57</t>
  </si>
  <si>
    <t>15/05/2025 20:23:52</t>
  </si>
  <si>
    <t>15/05/2025 20:09:36</t>
  </si>
  <si>
    <t>15/05/2025 20:22:53</t>
  </si>
  <si>
    <t>15/05/2025 20:29:43</t>
  </si>
  <si>
    <t>15/05/2025 20:36:47</t>
  </si>
  <si>
    <t>15/05/2025 20:12:57</t>
  </si>
  <si>
    <t>16/05/2025 10:10:56</t>
  </si>
  <si>
    <t>15/05/2025 20:07:08</t>
  </si>
  <si>
    <t>15/05/2025 23:30:58</t>
  </si>
  <si>
    <t>15/05/2025 20:10:22</t>
  </si>
  <si>
    <t>15/05/2025 20:02:45</t>
  </si>
  <si>
    <t>15/05/2025 20:17:10</t>
  </si>
  <si>
    <t>15/05/2025 20:18:30</t>
  </si>
  <si>
    <t>15/05/2025 20:25:36</t>
  </si>
  <si>
    <t>15/05/2025 20:10:15</t>
  </si>
  <si>
    <t>15/05/2025 20:14:20</t>
  </si>
  <si>
    <t>15/05/2025 20:23:54</t>
  </si>
  <si>
    <t>15/05/2025 20:42:40</t>
  </si>
  <si>
    <t>15/05/2025 20:42:21</t>
  </si>
  <si>
    <t>15/05/2025 20:32:40</t>
  </si>
  <si>
    <t>15/05/2025 20:31:57</t>
  </si>
  <si>
    <t>15/05/2025 20:50:16</t>
  </si>
  <si>
    <t>15/05/2025 20:36:06</t>
  </si>
  <si>
    <t>15/05/2025 20:38:40</t>
  </si>
  <si>
    <t>15/05/2025 20:30:06</t>
  </si>
  <si>
    <t>16/05/2025 08:37:28</t>
  </si>
  <si>
    <t>15/05/2025 20:28:34</t>
  </si>
  <si>
    <t>15/05/2025 20:34:14</t>
  </si>
  <si>
    <t>15/05/2025 20:36:21</t>
  </si>
  <si>
    <t>15/05/2025 20:52:33</t>
  </si>
  <si>
    <t>15/05/2025 21:09:21</t>
  </si>
  <si>
    <t>15/05/2025 20:53:00</t>
  </si>
  <si>
    <t>15/05/2025 21:01:10</t>
  </si>
  <si>
    <t>15/05/2025 21:00:37</t>
  </si>
  <si>
    <t>15/05/2025 20:57:42</t>
  </si>
  <si>
    <t>15/05/2025 21:12:55</t>
  </si>
  <si>
    <t>15/05/2025 21:20:21</t>
  </si>
  <si>
    <t>15/05/2025 21:09:45</t>
  </si>
  <si>
    <t>15/05/2025 21:13:21</t>
  </si>
  <si>
    <t>15/05/2025 21:40:36</t>
  </si>
  <si>
    <t>15/05/2025 21:17:38</t>
  </si>
  <si>
    <t>15/05/2025 21:55:44</t>
  </si>
  <si>
    <t>16/05/2025 20:53:39</t>
  </si>
  <si>
    <t>15/05/2025 21:21:50</t>
  </si>
  <si>
    <t>15/05/2025 21:14:55</t>
  </si>
  <si>
    <t>15/05/2025 21:49:01</t>
  </si>
  <si>
    <t>15/05/2025 21:17:15</t>
  </si>
  <si>
    <t>15/05/2025 21:30:19</t>
  </si>
  <si>
    <t>15/05/2025 21:19:25</t>
  </si>
  <si>
    <t>15/05/2025 21:39:31</t>
  </si>
  <si>
    <t>15/05/2025 21:46:42</t>
  </si>
  <si>
    <t>15/05/2025 21:44:24</t>
  </si>
  <si>
    <t>15/05/2025 21:31:58</t>
  </si>
  <si>
    <t>15/05/2025 21:42:22</t>
  </si>
  <si>
    <t>15/05/2025 21:39:34</t>
  </si>
  <si>
    <t>15/05/2025 22:13:47</t>
  </si>
  <si>
    <t>15/05/2025 21:42:09</t>
  </si>
  <si>
    <t>15/05/2025 21:44:00</t>
  </si>
  <si>
    <t>15/05/2025 21:44:35</t>
  </si>
  <si>
    <t>15/05/2025 21:54:15</t>
  </si>
  <si>
    <t>15/05/2025 21:51:44</t>
  </si>
  <si>
    <t>15/05/2025 22:10:22</t>
  </si>
  <si>
    <t>15/05/2025 21:50:18</t>
  </si>
  <si>
    <t>16/05/2025 14:15:48</t>
  </si>
  <si>
    <t>15/05/2025 22:38:35</t>
  </si>
  <si>
    <t>15/05/2025 22:14:59</t>
  </si>
  <si>
    <t>15/05/2025 21:54:23</t>
  </si>
  <si>
    <t>15/05/2025 21:51:46</t>
  </si>
  <si>
    <t>15/05/2025 22:12:30</t>
  </si>
  <si>
    <t>15/05/2025 21:57:28</t>
  </si>
  <si>
    <t>15/05/2025 22:15:02</t>
  </si>
  <si>
    <t>15/05/2025 22:13:51</t>
  </si>
  <si>
    <t>15/05/2025 22:15:50</t>
  </si>
  <si>
    <t>15/05/2025 22:35:47</t>
  </si>
  <si>
    <t>15/05/2025 22:51:56</t>
  </si>
  <si>
    <t>16/05/2025 09:53:00</t>
  </si>
  <si>
    <t>15/05/2025 22:27:20</t>
  </si>
  <si>
    <t>15/05/2025 22:33:43</t>
  </si>
  <si>
    <t>15/05/2025 22:39:36</t>
  </si>
  <si>
    <t>15/05/2025 22:46:34</t>
  </si>
  <si>
    <t>15/05/2025 22:31:48</t>
  </si>
  <si>
    <t>15/05/2025 22:54:58</t>
  </si>
  <si>
    <t>15/05/2025 22:46:32</t>
  </si>
  <si>
    <t>17/05/2025 10:57:51</t>
  </si>
  <si>
    <t>16/05/2025 13:06:54</t>
  </si>
  <si>
    <t>16/05/2025 07:25:17</t>
  </si>
  <si>
    <t>15/05/2025 22:49:48</t>
  </si>
  <si>
    <t>15/05/2025 23:43:59</t>
  </si>
  <si>
    <t>15/05/2025 23:45:43</t>
  </si>
  <si>
    <t>15/05/2025 23:53:40</t>
  </si>
  <si>
    <t>16/05/2025 00:15:54</t>
  </si>
  <si>
    <t>16/05/2025 00:17:03</t>
  </si>
  <si>
    <t>16/05/2025 02:27:48</t>
  </si>
  <si>
    <t>16/05/2025 03:41:16</t>
  </si>
  <si>
    <t>16/05/2025 04:29:33</t>
  </si>
  <si>
    <t>16/05/2025 05:56:33</t>
  </si>
  <si>
    <t>16/05/2025 06:58:30</t>
  </si>
  <si>
    <t>16/05/2025 06:49:28</t>
  </si>
  <si>
    <t>16/05/2025 07:02:43</t>
  </si>
  <si>
    <t>16/05/2025 07:03:59</t>
  </si>
  <si>
    <t>16/05/2025 07:04:21</t>
  </si>
  <si>
    <t>16/05/2025 07:26:08</t>
  </si>
  <si>
    <t>16/05/2025 08:03:43</t>
  </si>
  <si>
    <t>16/05/2025 07:58:55</t>
  </si>
  <si>
    <t>16/05/2025 08:08:31</t>
  </si>
  <si>
    <t>16/05/2025 08:07:04</t>
  </si>
  <si>
    <t>16/05/2025 08:17:56</t>
  </si>
  <si>
    <t>16/05/2025 08:19:30</t>
  </si>
  <si>
    <t>16/05/2025 08:31:32</t>
  </si>
  <si>
    <t>16/05/2025 08:20:07</t>
  </si>
  <si>
    <t>16/05/2025 09:15:37</t>
  </si>
  <si>
    <t>16/05/2025 08:33:40</t>
  </si>
  <si>
    <t>16/05/2025 08:27:39</t>
  </si>
  <si>
    <t>16/05/2025 09:08:47</t>
  </si>
  <si>
    <t>16/05/2025 09:34:55</t>
  </si>
  <si>
    <t>16/05/2025 09:35:24</t>
  </si>
  <si>
    <t>16/05/2025 09:31:44</t>
  </si>
  <si>
    <t>16/05/2025 10:04:51</t>
  </si>
  <si>
    <t>16/05/2025 10:19:36</t>
  </si>
  <si>
    <t>16/05/2025 11:03:56</t>
  </si>
  <si>
    <t>16/05/2025 10:23:15</t>
  </si>
  <si>
    <t>16/05/2025 10:05:01</t>
  </si>
  <si>
    <t>16/05/2025 10:34:16</t>
  </si>
  <si>
    <t>16/05/2025 10:15:09</t>
  </si>
  <si>
    <t>16/05/2025 12:45:27</t>
  </si>
  <si>
    <t>16/05/2025 10:37:49</t>
  </si>
  <si>
    <t>16/05/2025 10:35:47</t>
  </si>
  <si>
    <t>16/05/2025 10:47:19</t>
  </si>
  <si>
    <t>16/05/2025 10:36:19</t>
  </si>
  <si>
    <t>16/05/2025 10:47:03</t>
  </si>
  <si>
    <t>16/05/2025 11:08:54</t>
  </si>
  <si>
    <t>16/05/2025 11:15:47</t>
  </si>
  <si>
    <t>16/05/2025 11:17:03</t>
  </si>
  <si>
    <t>16/05/2025 11:06:52</t>
  </si>
  <si>
    <t>16/05/2025 11:42:02</t>
  </si>
  <si>
    <t>16/05/2025 11:25:09</t>
  </si>
  <si>
    <t>16/05/2025 11:58:54</t>
  </si>
  <si>
    <t>16/05/2025 11:21:13</t>
  </si>
  <si>
    <t>16/05/2025 11:36:16</t>
  </si>
  <si>
    <t>16/05/2025 11:30:41</t>
  </si>
  <si>
    <t>16/05/2025 11:34:29</t>
  </si>
  <si>
    <t>16/05/2025 11:51:44</t>
  </si>
  <si>
    <t>16/05/2025 11:59:02</t>
  </si>
  <si>
    <t>16/05/2025 14:29:03</t>
  </si>
  <si>
    <t>16/05/2025 12:13:14</t>
  </si>
  <si>
    <t>16/05/2025 11:56:51</t>
  </si>
  <si>
    <t>16/05/2025 12:09:14</t>
  </si>
  <si>
    <t>16/05/2025 12:26:20</t>
  </si>
  <si>
    <t>16/05/2025 12:39:03</t>
  </si>
  <si>
    <t>16/05/2025 12:38:09</t>
  </si>
  <si>
    <t>16/05/2025 12:43:21</t>
  </si>
  <si>
    <t>16/05/2025 13:01:12</t>
  </si>
  <si>
    <t>16/05/2025 12:52:10</t>
  </si>
  <si>
    <t>16/05/2025 12:58:41</t>
  </si>
  <si>
    <t>16/05/2025 13:52:48</t>
  </si>
  <si>
    <t>16/05/2025 13:05:30</t>
  </si>
  <si>
    <t>16/05/2025 13:15:24</t>
  </si>
  <si>
    <t>16/05/2025 14:33:18</t>
  </si>
  <si>
    <t>16/05/2025 13:30:15</t>
  </si>
  <si>
    <t>16/05/2025 13:30:52</t>
  </si>
  <si>
    <t>16/05/2025 16:50:50</t>
  </si>
  <si>
    <t>16/05/2025 13:25:26</t>
  </si>
  <si>
    <t>16/05/2025 13:35:56</t>
  </si>
  <si>
    <t>16/05/2025 13:31:40</t>
  </si>
  <si>
    <t>16/05/2025 13:48:46</t>
  </si>
  <si>
    <t>16/05/2025 13:46:27</t>
  </si>
  <si>
    <t>16/05/2025 14:02:41</t>
  </si>
  <si>
    <t>16/05/2025 14:14:47</t>
  </si>
  <si>
    <t>16/05/2025 14:57:52</t>
  </si>
  <si>
    <t>16/05/2025 14:46:45</t>
  </si>
  <si>
    <t>16/05/2025 14:47:23</t>
  </si>
  <si>
    <t>16/05/2025 14:46:54</t>
  </si>
  <si>
    <t>16/05/2025 14:55:41</t>
  </si>
  <si>
    <t>16/05/2025 14:43:54</t>
  </si>
  <si>
    <t>16/05/2025 14:57:55</t>
  </si>
  <si>
    <t>19/05/2025 15:15:27</t>
  </si>
  <si>
    <t>16/05/2025 15:51:30</t>
  </si>
  <si>
    <t>16/05/2025 15:31:30</t>
  </si>
  <si>
    <t>16/05/2025 15:36:08</t>
  </si>
  <si>
    <t>16/05/2025 15:41:22</t>
  </si>
  <si>
    <t>16/05/2025 15:54:32</t>
  </si>
  <si>
    <t>16/05/2025 16:35:17</t>
  </si>
  <si>
    <t>16/05/2025 16:24:31</t>
  </si>
  <si>
    <t>16/05/2025 16:40:52</t>
  </si>
  <si>
    <t>16/05/2025 16:18:32</t>
  </si>
  <si>
    <t>16/05/2025 16:32:08</t>
  </si>
  <si>
    <t>16/05/2025 16:41:13</t>
  </si>
  <si>
    <t>16/05/2025 17:02:33</t>
  </si>
  <si>
    <t>18/05/2025 15:37:34</t>
  </si>
  <si>
    <t>16/05/2025 17:12:29</t>
  </si>
  <si>
    <t>16/05/2025 17:10:33</t>
  </si>
  <si>
    <t>16/05/2025 17:07:24</t>
  </si>
  <si>
    <t>16/05/2025 17:08:58</t>
  </si>
  <si>
    <t>16/05/2025 17:14:10</t>
  </si>
  <si>
    <t>16/05/2025 18:00:57</t>
  </si>
  <si>
    <t>16/05/2025 17:23:53</t>
  </si>
  <si>
    <t>16/05/2025 17:53:55</t>
  </si>
  <si>
    <t>16/05/2025 17:55:08</t>
  </si>
  <si>
    <t>16/05/2025 18:33:17</t>
  </si>
  <si>
    <t>16/05/2025 18:20:53</t>
  </si>
  <si>
    <t>16/05/2025 18:49:33</t>
  </si>
  <si>
    <t>16/05/2025 20:52:10</t>
  </si>
  <si>
    <t>16/05/2025 20:07:07</t>
  </si>
  <si>
    <t>16/05/2025 19:36:43</t>
  </si>
  <si>
    <t>16/05/2025 19:30:15</t>
  </si>
  <si>
    <t>10/06/2025 20:10:30</t>
  </si>
  <si>
    <t>16/05/2025 20:01:51</t>
  </si>
  <si>
    <t>16/05/2025 19:54:48</t>
  </si>
  <si>
    <t>16/05/2025 20:11:34</t>
  </si>
  <si>
    <t>16/05/2025 20:26:33</t>
  </si>
  <si>
    <t>16/05/2025 20:20:05</t>
  </si>
  <si>
    <t>16/05/2025 21:02:50</t>
  </si>
  <si>
    <t>16/05/2025 20:54:32</t>
  </si>
  <si>
    <t>16/05/2025 21:29:23</t>
  </si>
  <si>
    <t>16/05/2025 21:12:08</t>
  </si>
  <si>
    <t>16/05/2025 21:32:58</t>
  </si>
  <si>
    <t>16/05/2025 22:08:22</t>
  </si>
  <si>
    <t>16/05/2025 22:10:02</t>
  </si>
  <si>
    <t>16/05/2025 22:10:40</t>
  </si>
  <si>
    <t>16/05/2025 22:48:15</t>
  </si>
  <si>
    <t>16/05/2025 22:51:26</t>
  </si>
  <si>
    <t>16/05/2025 22:55:02</t>
  </si>
  <si>
    <t>16/05/2025 22:52:10</t>
  </si>
  <si>
    <t>16/05/2025 22:55:24</t>
  </si>
  <si>
    <t>16/05/2025 23:10:27</t>
  </si>
  <si>
    <t>17/05/2025 00:46:22</t>
  </si>
  <si>
    <t>17/05/2025 01:08:13</t>
  </si>
  <si>
    <t>17/05/2025 05:03:38</t>
  </si>
  <si>
    <t>17/05/2025 04:17:43</t>
  </si>
  <si>
    <t>17/05/2025 05:18:33</t>
  </si>
  <si>
    <t>17/05/2025 05:40:35</t>
  </si>
  <si>
    <t>17/05/2025 08:04:40</t>
  </si>
  <si>
    <t>17/05/2025 07:26:06</t>
  </si>
  <si>
    <t>17/05/2025 08:02:51</t>
  </si>
  <si>
    <t>17/05/2025 11:45:56</t>
  </si>
  <si>
    <t>17/05/2025 08:44:04</t>
  </si>
  <si>
    <t>17/05/2025 09:17:16</t>
  </si>
  <si>
    <t>17/05/2025 09:24:44</t>
  </si>
  <si>
    <t>17/05/2025 10:02:05</t>
  </si>
  <si>
    <t>17/05/2025 09:37:02</t>
  </si>
  <si>
    <t>17/05/2025 10:21:37</t>
  </si>
  <si>
    <t>17/05/2025 10:42:38</t>
  </si>
  <si>
    <t>17/05/2025 13:08:45</t>
  </si>
  <si>
    <t>17/05/2025 10:54:08</t>
  </si>
  <si>
    <t>17/05/2025 11:07:58</t>
  </si>
  <si>
    <t>17/05/2025 10:56:43</t>
  </si>
  <si>
    <t>17/05/2025 11:05:50</t>
  </si>
  <si>
    <t>17/05/2025 11:13:48</t>
  </si>
  <si>
    <t>17/05/2025 11:11:11</t>
  </si>
  <si>
    <t>17/05/2025 11:20:50</t>
  </si>
  <si>
    <t>17/05/2025 11:45:51</t>
  </si>
  <si>
    <t>17/05/2025 11:42:36</t>
  </si>
  <si>
    <t>17/05/2025 12:43:05</t>
  </si>
  <si>
    <t>17/05/2025 13:05:12</t>
  </si>
  <si>
    <t>18/05/2025 00:38:04</t>
  </si>
  <si>
    <t>17/05/2025 12:44:20</t>
  </si>
  <si>
    <t>17/05/2025 13:14:39</t>
  </si>
  <si>
    <t>17/05/2025 18:36:13</t>
  </si>
  <si>
    <t>17/05/2025 13:56:26</t>
  </si>
  <si>
    <t>17/05/2025 13:39:12</t>
  </si>
  <si>
    <t>17/05/2025 13:53:17</t>
  </si>
  <si>
    <t>17/05/2025 14:12:25</t>
  </si>
  <si>
    <t>17/05/2025 14:16:08</t>
  </si>
  <si>
    <t>17/05/2025 14:19:51</t>
  </si>
  <si>
    <t>17/05/2025 14:35:31</t>
  </si>
  <si>
    <t>17/05/2025 15:10:32</t>
  </si>
  <si>
    <t>17/05/2025 15:13:32</t>
  </si>
  <si>
    <t>17/05/2025 15:09:40</t>
  </si>
  <si>
    <t>17/05/2025 15:08:10</t>
  </si>
  <si>
    <t>17/05/2025 15:51:26</t>
  </si>
  <si>
    <t>17/05/2025 16:01:50</t>
  </si>
  <si>
    <t>17/05/2025 15:49:42</t>
  </si>
  <si>
    <t>17/05/2025 15:44:29</t>
  </si>
  <si>
    <t>17/05/2025 15:36:19</t>
  </si>
  <si>
    <t>17/05/2025 15:40:30</t>
  </si>
  <si>
    <t>17/05/2025 16:12:28</t>
  </si>
  <si>
    <t>17/05/2025 16:43:19</t>
  </si>
  <si>
    <t>17/05/2025 17:33:40</t>
  </si>
  <si>
    <t>17/05/2025 18:48:16</t>
  </si>
  <si>
    <t>17/05/2025 19:22:00</t>
  </si>
  <si>
    <t>17/05/2025 19:39:40</t>
  </si>
  <si>
    <t>17/05/2025 19:32:26</t>
  </si>
  <si>
    <t>17/05/2025 19:53:59</t>
  </si>
  <si>
    <t>17/05/2025 20:12:11</t>
  </si>
  <si>
    <t>17/05/2025 19:50:49</t>
  </si>
  <si>
    <t>17/05/2025 20:02:32</t>
  </si>
  <si>
    <t>17/05/2025 20:06:26</t>
  </si>
  <si>
    <t>17/05/2025 20:17:32</t>
  </si>
  <si>
    <t>17/05/2025 20:28:15</t>
  </si>
  <si>
    <t>17/05/2025 20:21:34</t>
  </si>
  <si>
    <t>17/05/2025 20:30:35</t>
  </si>
  <si>
    <t>17/05/2025 23:22:31</t>
  </si>
  <si>
    <t>17/05/2025 20:51:57</t>
  </si>
  <si>
    <t>17/05/2025 21:47:29</t>
  </si>
  <si>
    <t>17/05/2025 21:46:06</t>
  </si>
  <si>
    <t>17/05/2025 21:58:59</t>
  </si>
  <si>
    <t>17/05/2025 21:57:46</t>
  </si>
  <si>
    <t>17/05/2025 22:35:48</t>
  </si>
  <si>
    <t>26/05/2025 11:39:24</t>
  </si>
  <si>
    <t>17/05/2025 22:24:45</t>
  </si>
  <si>
    <t>17/05/2025 22:40:04</t>
  </si>
  <si>
    <t>17/05/2025 23:00:14</t>
  </si>
  <si>
    <t>17/05/2025 23:17:45</t>
  </si>
  <si>
    <t>17/05/2025 23:18:10</t>
  </si>
  <si>
    <t>18/05/2025 00:08:21</t>
  </si>
  <si>
    <t>18/05/2025 00:31:21</t>
  </si>
  <si>
    <t>18/05/2025 01:25:02</t>
  </si>
  <si>
    <t>18/05/2025 02:08:54</t>
  </si>
  <si>
    <t>18/05/2025 08:50:03</t>
  </si>
  <si>
    <t>18/05/2025 09:47:33</t>
  </si>
  <si>
    <t>18/05/2025 10:27:25</t>
  </si>
  <si>
    <t>18/05/2025 10:42:00</t>
  </si>
  <si>
    <t>18/05/2025 10:49:19</t>
  </si>
  <si>
    <t>18/05/2025 11:26:16</t>
  </si>
  <si>
    <t>18/05/2025 11:43:43</t>
  </si>
  <si>
    <t>18/05/2025 12:04:00</t>
  </si>
  <si>
    <t>18/05/2025 11:48:16</t>
  </si>
  <si>
    <t>18/05/2025 14:07:08</t>
  </si>
  <si>
    <t>18/05/2025 14:02:59</t>
  </si>
  <si>
    <t>18/05/2025 14:05:22</t>
  </si>
  <si>
    <t>18/05/2025 14:12:08</t>
  </si>
  <si>
    <t>18/05/2025 14:57:08</t>
  </si>
  <si>
    <t>18/05/2025 15:22:49</t>
  </si>
  <si>
    <t>18/05/2025 15:41:14</t>
  </si>
  <si>
    <t>18/05/2025 15:36:31</t>
  </si>
  <si>
    <t>18/05/2025 17:37:30</t>
  </si>
  <si>
    <t>18/05/2025 16:56:44</t>
  </si>
  <si>
    <t>18/05/2025 16:01:53</t>
  </si>
  <si>
    <t>18/05/2025 16:17:31</t>
  </si>
  <si>
    <t>18/05/2025 16:30:32</t>
  </si>
  <si>
    <t>18/05/2025 16:19:22</t>
  </si>
  <si>
    <t>18/05/2025 16:31:26</t>
  </si>
  <si>
    <t>18/05/2025 17:24:58</t>
  </si>
  <si>
    <t>18/05/2025 18:58:24</t>
  </si>
  <si>
    <t>18/05/2025 18:52:15</t>
  </si>
  <si>
    <t>19/05/2025 10:20:37</t>
  </si>
  <si>
    <t>18/05/2025 19:38:51</t>
  </si>
  <si>
    <t>18/05/2025 19:03:27</t>
  </si>
  <si>
    <t>18/05/2025 19:01:39</t>
  </si>
  <si>
    <t>18/05/2025 20:02:37</t>
  </si>
  <si>
    <t>20/05/2025 15:46:02</t>
  </si>
  <si>
    <t>18/05/2025 20:04:05</t>
  </si>
  <si>
    <t>18/05/2025 20:04:24</t>
  </si>
  <si>
    <t>18/05/2025 20:37:39</t>
  </si>
  <si>
    <t>18/05/2025 21:27:25</t>
  </si>
  <si>
    <t>18/05/2025 20:44:20</t>
  </si>
  <si>
    <t>18/05/2025 21:58:21</t>
  </si>
  <si>
    <t>18/05/2025 22:00:40</t>
  </si>
  <si>
    <t>18/05/2025 22:49:36</t>
  </si>
  <si>
    <t>18/05/2025 23:08:12</t>
  </si>
  <si>
    <t>18/05/2025 23:23:02</t>
  </si>
  <si>
    <t>18/05/2025 23:30:46</t>
  </si>
  <si>
    <t>18/05/2025 23:50:34</t>
  </si>
  <si>
    <t>19/05/2025 00:23:26</t>
  </si>
  <si>
    <t>19/05/2025 00:57:55</t>
  </si>
  <si>
    <t>19/05/2025 03:20:49</t>
  </si>
  <si>
    <t>19/05/2025 11:07:16</t>
  </si>
  <si>
    <t>19/05/2025 14:52:14</t>
  </si>
  <si>
    <t>19/05/2025 10:56:37</t>
  </si>
  <si>
    <t>19/05/2025 11:45:34</t>
  </si>
  <si>
    <t>19/05/2025 11:54:36</t>
  </si>
  <si>
    <t>19/05/2025 12:15:40</t>
  </si>
  <si>
    <t>19/05/2025 12:28:55</t>
  </si>
  <si>
    <t>19/05/2025 12:06:47</t>
  </si>
  <si>
    <t>19/05/2025 11:52:46</t>
  </si>
  <si>
    <t>19/05/2025 12:55:49</t>
  </si>
  <si>
    <t>19/05/2025 11:58:19</t>
  </si>
  <si>
    <t>19/05/2025 12:17:15</t>
  </si>
  <si>
    <t>19/05/2025 12:11:17</t>
  </si>
  <si>
    <t>19/05/2025 12:40:12</t>
  </si>
  <si>
    <t>19/05/2025 12:13:23</t>
  </si>
  <si>
    <t>19/05/2025 12:29:10</t>
  </si>
  <si>
    <t>19/05/2025 12:45:31</t>
  </si>
  <si>
    <t>19/05/2025 12:34:19</t>
  </si>
  <si>
    <t>19/05/2025 12:35:39</t>
  </si>
  <si>
    <t>26/05/2025 11:39:09</t>
  </si>
  <si>
    <t>19/05/2025 12:40:11</t>
  </si>
  <si>
    <t>19/05/2025 12:36:08</t>
  </si>
  <si>
    <t>19/05/2025 12:55:07</t>
  </si>
  <si>
    <t>19/05/2025 12:56:12</t>
  </si>
  <si>
    <t>19/05/2025 13:07:21</t>
  </si>
  <si>
    <t>19/05/2025 13:51:11</t>
  </si>
  <si>
    <t>19/05/2025 12:53:02</t>
  </si>
  <si>
    <t>19/05/2025 12:59:53</t>
  </si>
  <si>
    <t>19/05/2025 13:11:02</t>
  </si>
  <si>
    <t>19/05/2025 13:31:17</t>
  </si>
  <si>
    <t>19/05/2025 13:16:08</t>
  </si>
  <si>
    <t>19/05/2025 13:11:58</t>
  </si>
  <si>
    <t>19/05/2025 14:19:38</t>
  </si>
  <si>
    <t>19/05/2025 21:43:40</t>
  </si>
  <si>
    <t>19/05/2025 13:54:12</t>
  </si>
  <si>
    <t>19/05/2025 13:33:08</t>
  </si>
  <si>
    <t>19/05/2025 13:33:09</t>
  </si>
  <si>
    <t>19/05/2025 13:12:12</t>
  </si>
  <si>
    <t>19/05/2025 13:27:01</t>
  </si>
  <si>
    <t>19/05/2025 13:33:45</t>
  </si>
  <si>
    <t>19/05/2025 13:33:43</t>
  </si>
  <si>
    <t>19/05/2025 13:31:04</t>
  </si>
  <si>
    <t>19/05/2025 13:41:15</t>
  </si>
  <si>
    <t>19/05/2025 18:46:01</t>
  </si>
  <si>
    <t>19/05/2025 13:51:54</t>
  </si>
  <si>
    <t>19/05/2025 13:42:11</t>
  </si>
  <si>
    <t>19/05/2025 13:51:13</t>
  </si>
  <si>
    <t>16/06/2025 14:19:10</t>
  </si>
  <si>
    <t>19/05/2025 14:37:31</t>
  </si>
  <si>
    <t>19/05/2025 14:00:23</t>
  </si>
  <si>
    <t>19/05/2025 14:10:51</t>
  </si>
  <si>
    <t>19/05/2025 14:14:25</t>
  </si>
  <si>
    <t>19/05/2025 14:31:18</t>
  </si>
  <si>
    <t>19/05/2025 14:14:32</t>
  </si>
  <si>
    <t>19/05/2025 14:18:17</t>
  </si>
  <si>
    <t>19/05/2025 14:16:20</t>
  </si>
  <si>
    <t>19/05/2025 15:51:37</t>
  </si>
  <si>
    <t>19/05/2025 14:29:18</t>
  </si>
  <si>
    <t>19/05/2025 15:12:27</t>
  </si>
  <si>
    <t>19/05/2025 15:05:47</t>
  </si>
  <si>
    <t>19/05/2025 15:09:55</t>
  </si>
  <si>
    <t>19/05/2025 14:25:59</t>
  </si>
  <si>
    <t>19/05/2025 14:38:54</t>
  </si>
  <si>
    <t>19/05/2025 14:49:17</t>
  </si>
  <si>
    <t>19/05/2025 14:40:45</t>
  </si>
  <si>
    <t>19/05/2025 14:41:31</t>
  </si>
  <si>
    <t>19/05/2025 15:07:38</t>
  </si>
  <si>
    <t>19/05/2025 14:43:10</t>
  </si>
  <si>
    <t>19/05/2025 14:46:21</t>
  </si>
  <si>
    <t>19/05/2025 15:04:24</t>
  </si>
  <si>
    <t>19/05/2025 14:47:31</t>
  </si>
  <si>
    <t>21/05/2025 15:33:23</t>
  </si>
  <si>
    <t>19/05/2025 14:52:30</t>
  </si>
  <si>
    <t>19/05/2025 14:56:22</t>
  </si>
  <si>
    <t>19/05/2025 15:12:29</t>
  </si>
  <si>
    <t>19/05/2025 15:06:57</t>
  </si>
  <si>
    <t>19/05/2025 14:51:22</t>
  </si>
  <si>
    <t>19/05/2025 15:00:25</t>
  </si>
  <si>
    <t>19/05/2025 15:13:33</t>
  </si>
  <si>
    <t>19/05/2025 15:14:00</t>
  </si>
  <si>
    <t>19/05/2025 15:22:21</t>
  </si>
  <si>
    <t>19/05/2025 15:08:51</t>
  </si>
  <si>
    <t>19/05/2025 15:24:32</t>
  </si>
  <si>
    <t>19/05/2025 15:48:28</t>
  </si>
  <si>
    <t>19/05/2025 15:44:08</t>
  </si>
  <si>
    <t>19/05/2025 15:43:34</t>
  </si>
  <si>
    <t>19/05/2025 15:44:14</t>
  </si>
  <si>
    <t>19/05/2025 16:19:09</t>
  </si>
  <si>
    <t>19/05/2025 16:04:04</t>
  </si>
  <si>
    <t>19/05/2025 16:12:23</t>
  </si>
  <si>
    <t>28/05/2025 00:39:41</t>
  </si>
  <si>
    <t>19/05/2025 16:32:02</t>
  </si>
  <si>
    <t>19/05/2025 16:48:14</t>
  </si>
  <si>
    <t>19/05/2025 16:47:42</t>
  </si>
  <si>
    <t>19/05/2025 17:01:17</t>
  </si>
  <si>
    <t>19/05/2025 16:56:29</t>
  </si>
  <si>
    <t>19/05/2025 17:19:17</t>
  </si>
  <si>
    <t>19/05/2025 17:11:51</t>
  </si>
  <si>
    <t>19/05/2025 17:14:08</t>
  </si>
  <si>
    <t>19/05/2025 17:29:22</t>
  </si>
  <si>
    <t>19/05/2025 17:24:12</t>
  </si>
  <si>
    <t>19/05/2025 17:34:37</t>
  </si>
  <si>
    <t>19/05/2025 18:14:52</t>
  </si>
  <si>
    <t>19/05/2025 18:33:14</t>
  </si>
  <si>
    <t>19/05/2025 18:33:56</t>
  </si>
  <si>
    <t>19/05/2025 18:53:02</t>
  </si>
  <si>
    <t>19/05/2025 19:24:15</t>
  </si>
  <si>
    <t>19/05/2025 19:02:50</t>
  </si>
  <si>
    <t>19/05/2025 19:07:46</t>
  </si>
  <si>
    <t>19/05/2025 19:33:50</t>
  </si>
  <si>
    <t>19/05/2025 19:22:44</t>
  </si>
  <si>
    <t>19/05/2025 19:47:48</t>
  </si>
  <si>
    <t>19/05/2025 19:29:02</t>
  </si>
  <si>
    <t>19/05/2025 19:42:31</t>
  </si>
  <si>
    <t>19/05/2025 19:35:13</t>
  </si>
  <si>
    <t>19/05/2025 19:54:50</t>
  </si>
  <si>
    <t>19/05/2025 20:48:53</t>
  </si>
  <si>
    <t>19/05/2025 20:03:31</t>
  </si>
  <si>
    <t>19/05/2025 19:56:10</t>
  </si>
  <si>
    <t>19/05/2025 20:05:25</t>
  </si>
  <si>
    <t>19/05/2025 20:09:36</t>
  </si>
  <si>
    <t>19/05/2025 21:05:42</t>
  </si>
  <si>
    <t>19/05/2025 20:08:26</t>
  </si>
  <si>
    <t>19/05/2025 20:55:25</t>
  </si>
  <si>
    <t>19/05/2025 20:27:46</t>
  </si>
  <si>
    <t>19/05/2025 21:01:01</t>
  </si>
  <si>
    <t>19/05/2025 20:33:51</t>
  </si>
  <si>
    <t>19/05/2025 21:07:12</t>
  </si>
  <si>
    <t>19/05/2025 20:58:24</t>
  </si>
  <si>
    <t>19/05/2025 21:47:56</t>
  </si>
  <si>
    <t>19/05/2025 22:24:15</t>
  </si>
  <si>
    <t>19/05/2025 21:57:55</t>
  </si>
  <si>
    <t>19/05/2025 21:57:08</t>
  </si>
  <si>
    <t>19/05/2025 22:00:08</t>
  </si>
  <si>
    <t>19/05/2025 22:34:59</t>
  </si>
  <si>
    <t>19/05/2025 22:55:46</t>
  </si>
  <si>
    <t>20/05/2025 10:53:00</t>
  </si>
  <si>
    <t>19/05/2025 23:34:53</t>
  </si>
  <si>
    <t>20/05/2025 02:44:16</t>
  </si>
  <si>
    <t>20/05/2025 03:21:26</t>
  </si>
  <si>
    <t>20/05/2025 07:55:28</t>
  </si>
  <si>
    <t>20/05/2025 11:00:26</t>
  </si>
  <si>
    <t>20/05/2025 08:39:58</t>
  </si>
  <si>
    <t>20/05/2025 08:52:45</t>
  </si>
  <si>
    <t>20/05/2025 09:31:13</t>
  </si>
  <si>
    <t>20/05/2025 09:02:59</t>
  </si>
  <si>
    <t>20/05/2025 09:21:49</t>
  </si>
  <si>
    <t>20/05/2025 09:24:08</t>
  </si>
  <si>
    <t>20/05/2025 10:50:24</t>
  </si>
  <si>
    <t>20/05/2025 09:28:51</t>
  </si>
  <si>
    <t>20/05/2025 09:44:04</t>
  </si>
  <si>
    <t>20/05/2025 09:38:37</t>
  </si>
  <si>
    <t>20/05/2025 10:06:37</t>
  </si>
  <si>
    <t>20/05/2025 10:18:42</t>
  </si>
  <si>
    <t>20/05/2025 10:38:32</t>
  </si>
  <si>
    <t>20/05/2025 10:31:20</t>
  </si>
  <si>
    <t>20/05/2025 11:47:42</t>
  </si>
  <si>
    <t>20/05/2025 11:24:26</t>
  </si>
  <si>
    <t>20/05/2025 14:46:44</t>
  </si>
  <si>
    <t>20/05/2025 11:56:32</t>
  </si>
  <si>
    <t>20/05/2025 12:26:19</t>
  </si>
  <si>
    <t>20/05/2025 12:13:41</t>
  </si>
  <si>
    <t>20/05/2025 12:19:37</t>
  </si>
  <si>
    <t>20/05/2025 12:16:50</t>
  </si>
  <si>
    <t>20/05/2025 12:18:21</t>
  </si>
  <si>
    <t>20/05/2025 12:35:27</t>
  </si>
  <si>
    <t>20/05/2025 12:48:57</t>
  </si>
  <si>
    <t>20/05/2025 12:53:05</t>
  </si>
  <si>
    <t>20/05/2025 13:26:02</t>
  </si>
  <si>
    <t>20/05/2025 13:57:11</t>
  </si>
  <si>
    <t>20/05/2025 13:36:36</t>
  </si>
  <si>
    <t>21/05/2025 18:02:39</t>
  </si>
  <si>
    <t>20/05/2025 14:23:47</t>
  </si>
  <si>
    <t>20/05/2025 14:27:05</t>
  </si>
  <si>
    <t>20/05/2025 14:31:36</t>
  </si>
  <si>
    <t>20/05/2025 14:35:07</t>
  </si>
  <si>
    <t>20/05/2025 15:31:46</t>
  </si>
  <si>
    <t>20/05/2025 15:34:48</t>
  </si>
  <si>
    <t>20/05/2025 15:41:06</t>
  </si>
  <si>
    <t>20/05/2025 15:56:15</t>
  </si>
  <si>
    <t>3/06/2025 20:21:29</t>
  </si>
  <si>
    <t>20/05/2025 16:00:45</t>
  </si>
  <si>
    <t>20/05/2025 18:22:02</t>
  </si>
  <si>
    <t>20/05/2025 16:19:39</t>
  </si>
  <si>
    <t>20/05/2025 16:17:05</t>
  </si>
  <si>
    <t>20/05/2025 16:06:17</t>
  </si>
  <si>
    <t>20/05/2025 16:41:48</t>
  </si>
  <si>
    <t>20/05/2025 16:47:03</t>
  </si>
  <si>
    <t>20/05/2025 17:10:44</t>
  </si>
  <si>
    <t>20/05/2025 17:15:34</t>
  </si>
  <si>
    <t>26/05/2025 11:38:43</t>
  </si>
  <si>
    <t>20/05/2025 18:22:05</t>
  </si>
  <si>
    <t>20/05/2025 18:07:57</t>
  </si>
  <si>
    <t>20/05/2025 18:39:52</t>
  </si>
  <si>
    <t>20/05/2025 18:49:37</t>
  </si>
  <si>
    <t>20/05/2025 19:23:17</t>
  </si>
  <si>
    <t>20/05/2025 19:20:30</t>
  </si>
  <si>
    <t>20/05/2025 19:45:38</t>
  </si>
  <si>
    <t>20/05/2025 21:19:45</t>
  </si>
  <si>
    <t>20/05/2025 19:44:21</t>
  </si>
  <si>
    <t>20/05/2025 19:50:58</t>
  </si>
  <si>
    <t>20/05/2025 20:13:33</t>
  </si>
  <si>
    <t>20/05/2025 20:13:00</t>
  </si>
  <si>
    <t>20/05/2025 20:35:00</t>
  </si>
  <si>
    <t>20/05/2025 20:34:38</t>
  </si>
  <si>
    <t>21/05/2025 11:02:19</t>
  </si>
  <si>
    <t>20/05/2025 21:26:10</t>
  </si>
  <si>
    <t>20/05/2025 21:08:48</t>
  </si>
  <si>
    <t>20/05/2025 21:04:50</t>
  </si>
  <si>
    <t>20/05/2025 21:42:36</t>
  </si>
  <si>
    <t>20/05/2025 21:20:08</t>
  </si>
  <si>
    <t>20/05/2025 21:31:37</t>
  </si>
  <si>
    <t>20/05/2025 21:26:40</t>
  </si>
  <si>
    <t>20/05/2025 21:42:24</t>
  </si>
  <si>
    <t>20/05/2025 21:54:13</t>
  </si>
  <si>
    <t>20/05/2025 21:58:02</t>
  </si>
  <si>
    <t>20/05/2025 22:04:30</t>
  </si>
  <si>
    <t>20/05/2025 22:11:40</t>
  </si>
  <si>
    <t>20/05/2025 22:33:55</t>
  </si>
  <si>
    <t>20/05/2025 23:24:45</t>
  </si>
  <si>
    <t>20/05/2025 23:28:36</t>
  </si>
  <si>
    <t>21/05/2025 00:10:41</t>
  </si>
  <si>
    <t>20/05/2025 23:53:06</t>
  </si>
  <si>
    <t>21/05/2025 00:02:23</t>
  </si>
  <si>
    <t>21/05/2025 00:26:23</t>
  </si>
  <si>
    <t>21/05/2025 03:47:11</t>
  </si>
  <si>
    <t>21/05/2025 05:56:02</t>
  </si>
  <si>
    <t>21/05/2025 07:27:46</t>
  </si>
  <si>
    <t>21/05/2025 08:46:07</t>
  </si>
  <si>
    <t>21/05/2025 09:50:45</t>
  </si>
  <si>
    <t>21/05/2025 10:23:25</t>
  </si>
  <si>
    <t>21/05/2025 10:34:01</t>
  </si>
  <si>
    <t>21/05/2025 11:02:33</t>
  </si>
  <si>
    <t>21/05/2025 11:23:48</t>
  </si>
  <si>
    <t>21/05/2025 11:16:14</t>
  </si>
  <si>
    <t>21/05/2025 11:43:57</t>
  </si>
  <si>
    <t>21/05/2025 12:21:04</t>
  </si>
  <si>
    <t>21/05/2025 12:29:01</t>
  </si>
  <si>
    <t>21/05/2025 13:24:17</t>
  </si>
  <si>
    <t>21/05/2025 13:54:58</t>
  </si>
  <si>
    <t>21/05/2025 13:58:37</t>
  </si>
  <si>
    <t>21/05/2025 14:19:09</t>
  </si>
  <si>
    <t>21/05/2025 14:32:35</t>
  </si>
  <si>
    <t>21/05/2025 16:33:46</t>
  </si>
  <si>
    <t>21/05/2025 15:10:21</t>
  </si>
  <si>
    <t>21/05/2025 15:25:07</t>
  </si>
  <si>
    <t>21/05/2025 15:14:33</t>
  </si>
  <si>
    <t>21/05/2025 15:24:02</t>
  </si>
  <si>
    <t>21/05/2025 15:48:48</t>
  </si>
  <si>
    <t>21/05/2025 15:57:40</t>
  </si>
  <si>
    <t>21/05/2025 16:24:51</t>
  </si>
  <si>
    <t>21/05/2025 16:35:56</t>
  </si>
  <si>
    <t>21/05/2025 16:53:09</t>
  </si>
  <si>
    <t>21/05/2025 16:41:42</t>
  </si>
  <si>
    <t>21/05/2025 17:18:21</t>
  </si>
  <si>
    <t>21/05/2025 17:27:41</t>
  </si>
  <si>
    <t>21/05/2025 17:41:21</t>
  </si>
  <si>
    <t>21/05/2025 17:48:30</t>
  </si>
  <si>
    <t>21/05/2025 19:26:21</t>
  </si>
  <si>
    <t>21/05/2025 19:01:26</t>
  </si>
  <si>
    <t>21/05/2025 18:54:42</t>
  </si>
  <si>
    <t>21/05/2025 19:16:33</t>
  </si>
  <si>
    <t>21/05/2025 19:17:33</t>
  </si>
  <si>
    <t>21/05/2025 20:40:02</t>
  </si>
  <si>
    <t>21/05/2025 20:52:43</t>
  </si>
  <si>
    <t>21/05/2025 20:56:58</t>
  </si>
  <si>
    <t>21/05/2025 20:36:04</t>
  </si>
  <si>
    <t>21/05/2025 21:07:00</t>
  </si>
  <si>
    <t>21/05/2025 21:26:54</t>
  </si>
  <si>
    <t>21/05/2025 21:00:57</t>
  </si>
  <si>
    <t>21/05/2025 21:06:19</t>
  </si>
  <si>
    <t>21/05/2025 21:43:23</t>
  </si>
  <si>
    <t>21/05/2025 21:53:44</t>
  </si>
  <si>
    <t>21/05/2025 22:21:43</t>
  </si>
  <si>
    <t>21/05/2025 22:18:18</t>
  </si>
  <si>
    <t>21/05/2025 23:07:17</t>
  </si>
  <si>
    <t>21/05/2025 23:46:46</t>
  </si>
  <si>
    <t>7/06/2025 14:44:31</t>
  </si>
  <si>
    <t>22/05/2025 01:00:23</t>
  </si>
  <si>
    <t>22/05/2025 03:07:06</t>
  </si>
  <si>
    <t>22/05/2025 02:56:37</t>
  </si>
  <si>
    <t>22/05/2025 03:24:01</t>
  </si>
  <si>
    <t>22/05/2025 05:06:25</t>
  </si>
  <si>
    <t>22/05/2025 07:03:18</t>
  </si>
  <si>
    <t>22/05/2025 09:38:18</t>
  </si>
  <si>
    <t>22/05/2025 10:52:33</t>
  </si>
  <si>
    <t>22/05/2025 10:53:30</t>
  </si>
  <si>
    <t>22/05/2025 11:27:45</t>
  </si>
  <si>
    <t>22/05/2025 11:49:55</t>
  </si>
  <si>
    <t>22/05/2025 11:54:26</t>
  </si>
  <si>
    <t>22/05/2025 12:47:54</t>
  </si>
  <si>
    <t>22/05/2025 13:04:31</t>
  </si>
  <si>
    <t>5/06/2025 11:57:27</t>
  </si>
  <si>
    <t>22/05/2025 13:24:04</t>
  </si>
  <si>
    <t>22/05/2025 13:29:54</t>
  </si>
  <si>
    <t>22/05/2025 14:43:01</t>
  </si>
  <si>
    <t>22/05/2025 14:48:59</t>
  </si>
  <si>
    <t>22/05/2025 16:00:49</t>
  </si>
  <si>
    <t>22/05/2025 17:12:15</t>
  </si>
  <si>
    <t>4/06/2025 07:11:46</t>
  </si>
  <si>
    <t>22/05/2025 17:28:58</t>
  </si>
  <si>
    <t>22/05/2025 17:40:02</t>
  </si>
  <si>
    <t>22/05/2025 17:45:54</t>
  </si>
  <si>
    <t>22/05/2025 20:53:19</t>
  </si>
  <si>
    <t>22/05/2025 20:49:02</t>
  </si>
  <si>
    <t>22/05/2025 20:51:28</t>
  </si>
  <si>
    <t>22/05/2025 21:21:58</t>
  </si>
  <si>
    <t>22/05/2025 21:45:25</t>
  </si>
  <si>
    <t>22/05/2025 21:49:59</t>
  </si>
  <si>
    <t>22/05/2025 21:54:44</t>
  </si>
  <si>
    <t>22/05/2025 22:40:42</t>
  </si>
  <si>
    <t>22/05/2025 22:59:15</t>
  </si>
  <si>
    <t>22/05/2025 23:13:38</t>
  </si>
  <si>
    <t>22/05/2025 23:50:24</t>
  </si>
  <si>
    <t>23/05/2025 04:27:53</t>
  </si>
  <si>
    <t>23/05/2025 08:04:24</t>
  </si>
  <si>
    <t>23/05/2025 11:38:06</t>
  </si>
  <si>
    <t>23/05/2025 12:10:02</t>
  </si>
  <si>
    <t>23/05/2025 12:33:47</t>
  </si>
  <si>
    <t>23/05/2025 12:43:42</t>
  </si>
  <si>
    <t>23/05/2025 13:30:06</t>
  </si>
  <si>
    <t>23/05/2025 14:40:58</t>
  </si>
  <si>
    <t>23/05/2025 15:49:19</t>
  </si>
  <si>
    <t>23/05/2025 16:26:01</t>
  </si>
  <si>
    <t>23/05/2025 16:09:39</t>
  </si>
  <si>
    <t>23/05/2025 16:47:01</t>
  </si>
  <si>
    <t>23/05/2025 17:07:15</t>
  </si>
  <si>
    <t>23/05/2025 16:44:28</t>
  </si>
  <si>
    <t>12/06/2025 15:31:10</t>
  </si>
  <si>
    <t>23/05/2025 18:27:11</t>
  </si>
  <si>
    <t>23/05/2025 17:14:51</t>
  </si>
  <si>
    <t>23/05/2025 17:54:57</t>
  </si>
  <si>
    <t>23/05/2025 18:06:57</t>
  </si>
  <si>
    <t>23/05/2025 18:20:31</t>
  </si>
  <si>
    <t>23/05/2025 19:34:59</t>
  </si>
  <si>
    <t>23/05/2025 21:05:56</t>
  </si>
  <si>
    <t>23/05/2025 21:42:02</t>
  </si>
  <si>
    <t>23/05/2025 21:18:14</t>
  </si>
  <si>
    <t>24/05/2025 09:15:12</t>
  </si>
  <si>
    <t>24/05/2025 11:31:03</t>
  </si>
  <si>
    <t>24/05/2025 10:33:10</t>
  </si>
  <si>
    <t>24/05/2025 12:31:36</t>
  </si>
  <si>
    <t>24/05/2025 13:56:16</t>
  </si>
  <si>
    <t>24/05/2025 15:01:24</t>
  </si>
  <si>
    <t>24/05/2025 14:51:15</t>
  </si>
  <si>
    <t>24/05/2025 22:17:07</t>
  </si>
  <si>
    <t>25/05/2025 08:50:51</t>
  </si>
  <si>
    <t>25/05/2025 09:31:16</t>
  </si>
  <si>
    <t>25/05/2025 11:17:15</t>
  </si>
  <si>
    <t>25/05/2025 13:11:12</t>
  </si>
  <si>
    <t>25/05/2025 13:49:03</t>
  </si>
  <si>
    <t>25/05/2025 16:58:09</t>
  </si>
  <si>
    <t>25/05/2025 19:05:50</t>
  </si>
  <si>
    <t>25/05/2025 19:57:30</t>
  </si>
  <si>
    <t>25/05/2025 21:25:44</t>
  </si>
  <si>
    <t>25/05/2025 21:35:31</t>
  </si>
  <si>
    <t>26/05/2025 09:44:26</t>
  </si>
  <si>
    <t>26/05/2025 11:45:39</t>
  </si>
  <si>
    <t>26/05/2025 14:35:13</t>
  </si>
  <si>
    <t>26/05/2025 14:34:52</t>
  </si>
  <si>
    <t>26/05/2025 15:49:29</t>
  </si>
  <si>
    <t>26/05/2025 16:11:28</t>
  </si>
  <si>
    <t>26/05/2025 17:25:47</t>
  </si>
  <si>
    <t>26/05/2025 16:58:33</t>
  </si>
  <si>
    <t>26/05/2025 17:25:07</t>
  </si>
  <si>
    <t>26/05/2025 17:01:33</t>
  </si>
  <si>
    <t>26/05/2025 18:29:50</t>
  </si>
  <si>
    <t>26/05/2025 18:43:50</t>
  </si>
  <si>
    <t>26/05/2025 19:47:13</t>
  </si>
  <si>
    <t>26/05/2025 20:37:07</t>
  </si>
  <si>
    <t>26/05/2025 21:12:56</t>
  </si>
  <si>
    <t>26/05/2025 21:34:27</t>
  </si>
  <si>
    <t>26/05/2025 22:15:57</t>
  </si>
  <si>
    <t>27/05/2025 08:42:33</t>
  </si>
  <si>
    <t>27/05/2025 14:41:08</t>
  </si>
  <si>
    <t>27/05/2025 16:48:18</t>
  </si>
  <si>
    <t>27/05/2025 18:04:52</t>
  </si>
  <si>
    <t>27/05/2025 17:43:28</t>
  </si>
  <si>
    <t>27/05/2025 18:07:00</t>
  </si>
  <si>
    <t>27/05/2025 18:06:05</t>
  </si>
  <si>
    <t>4/06/2025 08:48:47</t>
  </si>
  <si>
    <t>27/05/2025 19:01:46</t>
  </si>
  <si>
    <t>27/05/2025 19:53:23</t>
  </si>
  <si>
    <t>27/05/2025 19:49:40</t>
  </si>
  <si>
    <t>27/05/2025 20:32:16</t>
  </si>
  <si>
    <t>27/05/2025 20:56:58</t>
  </si>
  <si>
    <t>27/05/2025 21:25:38</t>
  </si>
  <si>
    <t>27/05/2025 22:25:28</t>
  </si>
  <si>
    <t>27/05/2025 22:51:23</t>
  </si>
  <si>
    <t>27/05/2025 23:21:01</t>
  </si>
  <si>
    <t>28/05/2025 10:16:26</t>
  </si>
  <si>
    <t>28/05/2025 10:26:30</t>
  </si>
  <si>
    <t>28/05/2025 10:43:01</t>
  </si>
  <si>
    <t>28/05/2025 13:13:12</t>
  </si>
  <si>
    <t>28/05/2025 13:46:45</t>
  </si>
  <si>
    <t>28/05/2025 13:15:21</t>
  </si>
  <si>
    <t>28/05/2025 15:44:12</t>
  </si>
  <si>
    <t>28/05/2025 14:08:34</t>
  </si>
  <si>
    <t>28/05/2025 16:25:47</t>
  </si>
  <si>
    <t>28/05/2025 16:42:00</t>
  </si>
  <si>
    <t>28/05/2025 17:39:17</t>
  </si>
  <si>
    <t>28/05/2025 18:29:34</t>
  </si>
  <si>
    <t>28/05/2025 18:53:23</t>
  </si>
  <si>
    <t>28/05/2025 18:47:44</t>
  </si>
  <si>
    <t>28/05/2025 20:22:09</t>
  </si>
  <si>
    <t>28/05/2025 20:44:37</t>
  </si>
  <si>
    <t>28/05/2025 21:12:31</t>
  </si>
  <si>
    <t>28/05/2025 20:50:08</t>
  </si>
  <si>
    <t>28/05/2025 22:44:07</t>
  </si>
  <si>
    <t>29/05/2025 02:53:37</t>
  </si>
  <si>
    <t>29/05/2025 06:40:29</t>
  </si>
  <si>
    <t>29/05/2025 10:17:31</t>
  </si>
  <si>
    <t>29/05/2025 10:53:02</t>
  </si>
  <si>
    <t>29/05/2025 12:51:21</t>
  </si>
  <si>
    <t>29/05/2025 13:09:32</t>
  </si>
  <si>
    <t>29/05/2025 15:25:03</t>
  </si>
  <si>
    <t>29/05/2025 19:37:50</t>
  </si>
  <si>
    <t>29/05/2025 18:38:55</t>
  </si>
  <si>
    <t>30/05/2025 12:52:16</t>
  </si>
  <si>
    <t>30/05/2025 12:05:00</t>
  </si>
  <si>
    <t>30/05/2025 14:27:14</t>
  </si>
  <si>
    <t>30/05/2025 17:20:16</t>
  </si>
  <si>
    <t>30/05/2025 16:47:43</t>
  </si>
  <si>
    <t>30/05/2025 16:57:13</t>
  </si>
  <si>
    <t>30/05/2025 19:00:35</t>
  </si>
  <si>
    <t>30/05/2025 18:08:12</t>
  </si>
  <si>
    <t>30/05/2025 20:16:05</t>
  </si>
  <si>
    <t>30/05/2025 21:02:52</t>
  </si>
  <si>
    <t>30/05/2025 21:15:45</t>
  </si>
  <si>
    <t>30/05/2025 22:19:24</t>
  </si>
  <si>
    <t>31/05/2025 09:14:44</t>
  </si>
  <si>
    <t>31/05/2025 13:30:41</t>
  </si>
  <si>
    <t>31/05/2025 15:54:50</t>
  </si>
  <si>
    <t>31/05/2025 16:30:41</t>
  </si>
  <si>
    <t>31/05/2025 17:43:22</t>
  </si>
  <si>
    <t>31/05/2025 20:23:02</t>
  </si>
  <si>
    <t>31/05/2025 22:19:39</t>
  </si>
  <si>
    <t>1/06/2025 11:37:18</t>
  </si>
  <si>
    <t>1/06/2025 13:39:06</t>
  </si>
  <si>
    <t>1/06/2025 16:22:57</t>
  </si>
  <si>
    <t>1/06/2025 17:27:41</t>
  </si>
  <si>
    <t>1/06/2025 17:49:46</t>
  </si>
  <si>
    <t>1/06/2025 19:09:40</t>
  </si>
  <si>
    <t>1/06/2025 19:43:03</t>
  </si>
  <si>
    <t>1/06/2025 20:42:30</t>
  </si>
  <si>
    <t>2/06/2025 20:56:39</t>
  </si>
  <si>
    <t>1/06/2025 21:57:34</t>
  </si>
  <si>
    <t>1/06/2025 22:16:50</t>
  </si>
  <si>
    <t>18/06/2025 02:02:46</t>
  </si>
  <si>
    <t>2/06/2025 04:29:30</t>
  </si>
  <si>
    <t>2/06/2025 09:39:24</t>
  </si>
  <si>
    <t>2/06/2025 11:37:24</t>
  </si>
  <si>
    <t>2/06/2025 11:40:36</t>
  </si>
  <si>
    <t>2/06/2025 13:55:00</t>
  </si>
  <si>
    <t>2/06/2025 12:58:32</t>
  </si>
  <si>
    <t>2/06/2025 13:07:55</t>
  </si>
  <si>
    <t>2/06/2025 13:27:32</t>
  </si>
  <si>
    <t>2/06/2025 15:21:43</t>
  </si>
  <si>
    <t>2/06/2025 15:38:46</t>
  </si>
  <si>
    <t>2/06/2025 18:29:57</t>
  </si>
  <si>
    <t>2/06/2025 18:23:06</t>
  </si>
  <si>
    <t>2/06/2025 22:44:13</t>
  </si>
  <si>
    <t>3/06/2025 00:16:34</t>
  </si>
  <si>
    <t>3/06/2025 17:10:50</t>
  </si>
  <si>
    <t>3/06/2025 17:17:32</t>
  </si>
  <si>
    <t>3/06/2025 18:26:57</t>
  </si>
  <si>
    <t>3/06/2025 18:14:47</t>
  </si>
  <si>
    <t>3/06/2025 18:33:34</t>
  </si>
  <si>
    <t>3/06/2025 19:00:14</t>
  </si>
  <si>
    <t>3/06/2025 19:27:06</t>
  </si>
  <si>
    <t>3/06/2025 20:00:09</t>
  </si>
  <si>
    <t>4/06/2025 01:05:46</t>
  </si>
  <si>
    <t>3/06/2025 21:08:28</t>
  </si>
  <si>
    <t>3/06/2025 21:28:12</t>
  </si>
  <si>
    <t>3/06/2025 23:41:18</t>
  </si>
  <si>
    <t>4/06/2025 07:06:46</t>
  </si>
  <si>
    <t>4/06/2025 07:51:25</t>
  </si>
  <si>
    <t>4/06/2025 08:10:22</t>
  </si>
  <si>
    <t>4/06/2025 09:33:12</t>
  </si>
  <si>
    <t>4/06/2025 09:52:20</t>
  </si>
  <si>
    <t>4/06/2025 12:16:29</t>
  </si>
  <si>
    <t>4/06/2025 14:21:32</t>
  </si>
  <si>
    <t>4/06/2025 14:05:38</t>
  </si>
  <si>
    <t>4/06/2025 17:41:57</t>
  </si>
  <si>
    <t>4/06/2025 19:03:44</t>
  </si>
  <si>
    <t>4/06/2025 19:41:50</t>
  </si>
  <si>
    <t>4/06/2025 21:35:17</t>
  </si>
  <si>
    <t>4/06/2025 22:17:32</t>
  </si>
  <si>
    <t>5/06/2025 01:59:08</t>
  </si>
  <si>
    <t>5/06/2025 01:38:08</t>
  </si>
  <si>
    <t>5/06/2025 06:40:15</t>
  </si>
  <si>
    <t>5/06/2025 07:11:28</t>
  </si>
  <si>
    <t>5/06/2025 11:11:13</t>
  </si>
  <si>
    <t>5/06/2025 11:14:18</t>
  </si>
  <si>
    <t>5/06/2025 12:12:04</t>
  </si>
  <si>
    <t>5/06/2025 12:12:52</t>
  </si>
  <si>
    <t>5/06/2025 12:14:12</t>
  </si>
  <si>
    <t>5/06/2025 12:13:24</t>
  </si>
  <si>
    <t>5/06/2025 12:14:50</t>
  </si>
  <si>
    <t>5/06/2025 12:15:19</t>
  </si>
  <si>
    <t>5/06/2025 12:16:13</t>
  </si>
  <si>
    <t>5/06/2025 12:16:44</t>
  </si>
  <si>
    <t>5/06/2025 12:17:17</t>
  </si>
  <si>
    <t>5/06/2025 13:35:57</t>
  </si>
  <si>
    <t>5/06/2025 21:49:38</t>
  </si>
  <si>
    <t>5/06/2025 23:30:33</t>
  </si>
  <si>
    <t>6/06/2025 20:07:50</t>
  </si>
  <si>
    <t>10/06/2025 16:09:27</t>
  </si>
  <si>
    <t>10/06/2025 16:14:16</t>
  </si>
  <si>
    <t>10/06/2025 16:21:42</t>
  </si>
  <si>
    <t>10/06/2025 16:34:44</t>
  </si>
  <si>
    <t>10/06/2025 16:27:44</t>
  </si>
  <si>
    <t>10/06/2025 17:16:10</t>
  </si>
  <si>
    <t>10/06/2025 17:10:09</t>
  </si>
  <si>
    <t>10/06/2025 17:12:51</t>
  </si>
  <si>
    <t>10/06/2025 17:16:55</t>
  </si>
  <si>
    <t>10/06/2025 18:29:20</t>
  </si>
  <si>
    <t>10/06/2025 18:30:52</t>
  </si>
  <si>
    <t>10/06/2025 19:13:21</t>
  </si>
  <si>
    <t>10/06/2025 19:18:24</t>
  </si>
  <si>
    <t>10/06/2025 19:40:58</t>
  </si>
  <si>
    <t>10/06/2025 23:21:00</t>
  </si>
  <si>
    <t>11/06/2025 00:11:08</t>
  </si>
  <si>
    <t>11/06/2025 08:53:42</t>
  </si>
  <si>
    <t>12/06/2025 07:56:45</t>
  </si>
  <si>
    <t>11/06/2025 11:16:49</t>
  </si>
  <si>
    <t>11/06/2025 11:24:04</t>
  </si>
  <si>
    <t>11/06/2025 11:31:55</t>
  </si>
  <si>
    <t>11/06/2025 11:25:00</t>
  </si>
  <si>
    <t>11/06/2025 11:37:48</t>
  </si>
  <si>
    <t>17/06/2025 11:11:42</t>
  </si>
  <si>
    <t>11/06/2025 11:33:08</t>
  </si>
  <si>
    <t>11/06/2025 11:26:31</t>
  </si>
  <si>
    <t>12/06/2025 22:20:51</t>
  </si>
  <si>
    <t>11/06/2025 11:30:13</t>
  </si>
  <si>
    <t>11/06/2025 11:26:22</t>
  </si>
  <si>
    <t>11/06/2025 11:30:06</t>
  </si>
  <si>
    <t>11/06/2025 11:36:15</t>
  </si>
  <si>
    <t>11/06/2025 11:53:02</t>
  </si>
  <si>
    <t>11/06/2025 12:04:22</t>
  </si>
  <si>
    <t>11/06/2025 12:23:12</t>
  </si>
  <si>
    <t>13/06/2025 12:08:48</t>
  </si>
  <si>
    <t>11/06/2025 12:47:28</t>
  </si>
  <si>
    <t>11/06/2025 13:39:39</t>
  </si>
  <si>
    <t>12/06/2025 18:51:55</t>
  </si>
  <si>
    <t>11/06/2025 13:30:42</t>
  </si>
  <si>
    <t>11/06/2025 18:15:31</t>
  </si>
  <si>
    <t>12/06/2025 20:53:12</t>
  </si>
  <si>
    <t>11/06/2025 13:36:15</t>
  </si>
  <si>
    <t>11/06/2025 14:14:13</t>
  </si>
  <si>
    <t>11/06/2025 14:22:52</t>
  </si>
  <si>
    <t>11/06/2025 15:47:29</t>
  </si>
  <si>
    <t>11/06/2025 16:13:16</t>
  </si>
  <si>
    <t>11/06/2025 17:08:19</t>
  </si>
  <si>
    <t>11/06/2025 16:34:35</t>
  </si>
  <si>
    <t>11/06/2025 16:57:36</t>
  </si>
  <si>
    <t>11/06/2025 17:11:52</t>
  </si>
  <si>
    <t>11/06/2025 19:08:17</t>
  </si>
  <si>
    <t>11/06/2025 19:29:04</t>
  </si>
  <si>
    <t>11/06/2025 19:51:50</t>
  </si>
  <si>
    <t>11/06/2025 20:32:51</t>
  </si>
  <si>
    <t>11/06/2025 23:39:20</t>
  </si>
  <si>
    <t>11/06/2025 20:57:47</t>
  </si>
  <si>
    <t>11/06/2025 21:55:23</t>
  </si>
  <si>
    <t>11/06/2025 22:39:10</t>
  </si>
  <si>
    <t>11/06/2025 23:15:43</t>
  </si>
  <si>
    <t>11/06/2025 23:53:05</t>
  </si>
  <si>
    <t>12/06/2025 00:22:24</t>
  </si>
  <si>
    <t>12/06/2025 00:52:20</t>
  </si>
  <si>
    <t>12/06/2025 03:34:34</t>
  </si>
  <si>
    <t>12/06/2025 03:56:57</t>
  </si>
  <si>
    <t>12/06/2025 03:38:26</t>
  </si>
  <si>
    <t>12/06/2025 03:40:30</t>
  </si>
  <si>
    <t>12/06/2025 04:26:09</t>
  </si>
  <si>
    <t>12/06/2025 04:13:45</t>
  </si>
  <si>
    <t>12/06/2025 04:13:18</t>
  </si>
  <si>
    <t>12/06/2025 04:34:39</t>
  </si>
  <si>
    <t>12/06/2025 04:25:08</t>
  </si>
  <si>
    <t>12/06/2025 05:02:59</t>
  </si>
  <si>
    <t>12/06/2025 05:07:46</t>
  </si>
  <si>
    <t>12/06/2025 05:08:44</t>
  </si>
  <si>
    <t>12/06/2025 07:33:38</t>
  </si>
  <si>
    <t>12/06/2025 08:46:25</t>
  </si>
  <si>
    <t>12/06/2025 09:55:51</t>
  </si>
  <si>
    <t>12/06/2025 10:41:24</t>
  </si>
  <si>
    <t>12/06/2025 11:49:51</t>
  </si>
  <si>
    <t>12/06/2025 14:06:14</t>
  </si>
  <si>
    <t>12/06/2025 14:52:50</t>
  </si>
  <si>
    <t>12/06/2025 14:43:23</t>
  </si>
  <si>
    <t>12/06/2025 15:53:38</t>
  </si>
  <si>
    <t>12/06/2025 14:46:29</t>
  </si>
  <si>
    <t>12/06/2025 15:20:32</t>
  </si>
  <si>
    <t>12/06/2025 14:56:34</t>
  </si>
  <si>
    <t>12/06/2025 14:54:12</t>
  </si>
  <si>
    <t>12/06/2025 15:36:58</t>
  </si>
  <si>
    <t>12/06/2025 15:46:01</t>
  </si>
  <si>
    <t>12/06/2025 15:24:22</t>
  </si>
  <si>
    <t>12/06/2025 15:31:14</t>
  </si>
  <si>
    <t>12/06/2025 16:07:06</t>
  </si>
  <si>
    <t>12/06/2025 15:51:41</t>
  </si>
  <si>
    <t>12/06/2025 15:48:10</t>
  </si>
  <si>
    <t>12/06/2025 16:23:23</t>
  </si>
  <si>
    <t>12/06/2025 17:02:17</t>
  </si>
  <si>
    <t>12/06/2025 17:10:11</t>
  </si>
  <si>
    <t>12/06/2025 16:48:37</t>
  </si>
  <si>
    <t>12/06/2025 16:56:20</t>
  </si>
  <si>
    <t>12/06/2025 17:22:26</t>
  </si>
  <si>
    <t>12/06/2025 17:23:07</t>
  </si>
  <si>
    <t>12/06/2025 17:30:51</t>
  </si>
  <si>
    <t>12/06/2025 17:48:13</t>
  </si>
  <si>
    <t>12/06/2025 17:55:02</t>
  </si>
  <si>
    <t>12/06/2025 18:27:52</t>
  </si>
  <si>
    <t>12/06/2025 18:34:06</t>
  </si>
  <si>
    <t>12/06/2025 19:14:43</t>
  </si>
  <si>
    <t>12/06/2025 19:08:17</t>
  </si>
  <si>
    <t>12/06/2025 19:49:57</t>
  </si>
  <si>
    <t>12/06/2025 19:46:21</t>
  </si>
  <si>
    <t>12/06/2025 20:00:26</t>
  </si>
  <si>
    <t>12/06/2025 20:16:20</t>
  </si>
  <si>
    <t>12/06/2025 20:27:34</t>
  </si>
  <si>
    <t>12/06/2025 20:48:09</t>
  </si>
  <si>
    <t>12/06/2025 21:24:51</t>
  </si>
  <si>
    <t>13/06/2025 01:27:20</t>
  </si>
  <si>
    <t>13/06/2025 06:17:49</t>
  </si>
  <si>
    <t>13/06/2025 05:38:33</t>
  </si>
  <si>
    <t>13/06/2025 05:49:47</t>
  </si>
  <si>
    <t>13/06/2025 06:33:14</t>
  </si>
  <si>
    <t>13/06/2025 07:25:53</t>
  </si>
  <si>
    <t>13/06/2025 08:17:20</t>
  </si>
  <si>
    <t>13/06/2025 08:33:34</t>
  </si>
  <si>
    <t>13/06/2025 17:27:41</t>
  </si>
  <si>
    <t>13/06/2025 11:30:13</t>
  </si>
  <si>
    <t>13/06/2025 12:59:11</t>
  </si>
  <si>
    <t>13/06/2025 13:51:22</t>
  </si>
  <si>
    <t>13/06/2025 14:50:26</t>
  </si>
  <si>
    <t>13/06/2025 14:59:01</t>
  </si>
  <si>
    <t>13/06/2025 16:35:56</t>
  </si>
  <si>
    <t>13/06/2025 17:24:46</t>
  </si>
  <si>
    <t>13/06/2025 18:11:41</t>
  </si>
  <si>
    <t>13/06/2025 18:07:16</t>
  </si>
  <si>
    <t>13/06/2025 19:47:00</t>
  </si>
  <si>
    <t>13/06/2025 19:56:37</t>
  </si>
  <si>
    <t>13/06/2025 20:04:09</t>
  </si>
  <si>
    <t>13/06/2025 21:23:32</t>
  </si>
  <si>
    <t>13/06/2025 22:36:51</t>
  </si>
  <si>
    <t>14/06/2025 05:00:19</t>
  </si>
  <si>
    <t>14/06/2025 04:44:35</t>
  </si>
  <si>
    <t>14/06/2025 05:30:19</t>
  </si>
  <si>
    <t>14/06/2025 05:44:56</t>
  </si>
  <si>
    <t>14/06/2025 06:42:55</t>
  </si>
  <si>
    <t>14/06/2025 09:28:07</t>
  </si>
  <si>
    <t>14/06/2025 09:30:55</t>
  </si>
  <si>
    <t>14/06/2025 10:03:42</t>
  </si>
  <si>
    <t>14/06/2025 09:37:50</t>
  </si>
  <si>
    <t>14/06/2025 14:56:52</t>
  </si>
  <si>
    <t>14/06/2025 15:03:25</t>
  </si>
  <si>
    <t>14/06/2025 22:33:25</t>
  </si>
  <si>
    <t>14/06/2025 19:06:19</t>
  </si>
  <si>
    <t>14/06/2025 19:16:47</t>
  </si>
  <si>
    <t>14/06/2025 20:42:14</t>
  </si>
  <si>
    <t>14/06/2025 21:25:31</t>
  </si>
  <si>
    <t>15/06/2025 00:29:12</t>
  </si>
  <si>
    <t>15/06/2025 05:40:47</t>
  </si>
  <si>
    <t>15/06/2025 09:10:57</t>
  </si>
  <si>
    <t>15/06/2025 12:23:22</t>
  </si>
  <si>
    <t>15/06/2025 14:33:12</t>
  </si>
  <si>
    <t>15/06/2025 15:03:38</t>
  </si>
  <si>
    <t>15/06/2025 15:18:40</t>
  </si>
  <si>
    <t>15/06/2025 15:53:03</t>
  </si>
  <si>
    <t>15/06/2025 17:24:46</t>
  </si>
  <si>
    <t>15/06/2025 18:17:14</t>
  </si>
  <si>
    <t>15/06/2025 20:40:51</t>
  </si>
  <si>
    <t>15/06/2025 20:55:58</t>
  </si>
  <si>
    <t>15/06/2025 22:11:18</t>
  </si>
  <si>
    <t>15/06/2025 23:38:37</t>
  </si>
  <si>
    <t>16/06/2025 14:45:35</t>
  </si>
  <si>
    <t>16/06/2025 14:47:41</t>
  </si>
  <si>
    <t>16/06/2025 15:20:55</t>
  </si>
  <si>
    <t>16/06/2025 15:41:23</t>
  </si>
  <si>
    <t>16/06/2025 15:38:09</t>
  </si>
  <si>
    <t>16/06/2025 16:02:51</t>
  </si>
  <si>
    <t>16/06/2025 16:48:10</t>
  </si>
  <si>
    <t>16/06/2025 17:34:16</t>
  </si>
  <si>
    <t>16/06/2025 17:29:05</t>
  </si>
  <si>
    <t>16/06/2025 17:54:29</t>
  </si>
  <si>
    <t>16/06/2025 17:54:18</t>
  </si>
  <si>
    <t>16/06/2025 18:08:46</t>
  </si>
  <si>
    <t>16/06/2025 19:04:25</t>
  </si>
  <si>
    <t>16/06/2025 19:36:54</t>
  </si>
  <si>
    <t>16/06/2025 19:39:20</t>
  </si>
  <si>
    <t>16/06/2025 20:03:53</t>
  </si>
  <si>
    <t>16/06/2025 20:10:01</t>
  </si>
  <si>
    <t>16/06/2025 20:18:52</t>
  </si>
  <si>
    <t>16/06/2025 22:43:50</t>
  </si>
  <si>
    <t>16/06/2025 20:30:30</t>
  </si>
  <si>
    <t>16/06/2025 20:30:12</t>
  </si>
  <si>
    <t>16/06/2025 20:52:42</t>
  </si>
  <si>
    <t>16/06/2025 21:00:50</t>
  </si>
  <si>
    <t>16/06/2025 21:18:14</t>
  </si>
  <si>
    <t>16/06/2025 21:28:26</t>
  </si>
  <si>
    <t>16/06/2025 21:27:35</t>
  </si>
  <si>
    <t>16/06/2025 21:41:35</t>
  </si>
  <si>
    <t>16/06/2025 22:00:13</t>
  </si>
  <si>
    <t>17/06/2025 10:05:06</t>
  </si>
  <si>
    <t>17/06/2025 11:35:22</t>
  </si>
  <si>
    <t>17/06/2025 12:19:59</t>
  </si>
  <si>
    <t>17/06/2025 14:19:28</t>
  </si>
  <si>
    <t>17/06/2025 14:08:06</t>
  </si>
  <si>
    <t>17/06/2025 14:30:00</t>
  </si>
  <si>
    <t>17/06/2025 14:29:37</t>
  </si>
  <si>
    <t>17/06/2025 14:47:11</t>
  </si>
  <si>
    <t>17/06/2025 15:14:13</t>
  </si>
  <si>
    <t>17/06/2025 15:38:34</t>
  </si>
  <si>
    <t>17/06/2025 16:03:20</t>
  </si>
  <si>
    <t>17/06/2025 15:52:07</t>
  </si>
  <si>
    <t>17/06/2025 16:15:24</t>
  </si>
  <si>
    <t>17/06/2025 16:41:45</t>
  </si>
  <si>
    <t>17/06/2025 16:55:52</t>
  </si>
  <si>
    <t>17/06/2025 17:14:33</t>
  </si>
  <si>
    <t>17/06/2025 17:15:27</t>
  </si>
  <si>
    <t>17/06/2025 17:31:17</t>
  </si>
  <si>
    <t>17/06/2025 17:35:39</t>
  </si>
  <si>
    <t>17/06/2025 17:57:27</t>
  </si>
  <si>
    <t>17/06/2025 19:04:54</t>
  </si>
  <si>
    <t>17/06/2025 19:16:41</t>
  </si>
  <si>
    <t>17/06/2025 19:39:54</t>
  </si>
  <si>
    <t>17/06/2025 20:39:09</t>
  </si>
  <si>
    <t>17/06/2025 21:19:01</t>
  </si>
  <si>
    <t>17/06/2025 22:54:58</t>
  </si>
  <si>
    <t>17/06/2025 23:22:07</t>
  </si>
  <si>
    <t>17/06/2025 23:44:47</t>
  </si>
  <si>
    <t>17/06/2025 23:36:53</t>
  </si>
  <si>
    <t>18/06/2025 00:10:52</t>
  </si>
  <si>
    <t>18/06/2025 00:09:25</t>
  </si>
  <si>
    <t>18/06/2025 05:23:42</t>
  </si>
  <si>
    <t>18/06/2025 12:24:13</t>
  </si>
  <si>
    <t>18/06/2025 12:55:07</t>
  </si>
  <si>
    <t>18/06/2025 12:57:38</t>
  </si>
  <si>
    <t>18/06/2025 14:47:56</t>
  </si>
  <si>
    <t>18/06/2025 18:54:06</t>
  </si>
  <si>
    <t>19/06/2025 12:18:10</t>
  </si>
  <si>
    <t>19/06/2025 14:23:48</t>
  </si>
  <si>
    <t>19/06/2025 14:35:13</t>
  </si>
  <si>
    <t>19/06/2025 16:36:04</t>
  </si>
  <si>
    <t>19/06/2025 17:48:00</t>
  </si>
  <si>
    <t>19/06/2025 18:51:51</t>
  </si>
  <si>
    <t>19/06/2025 20:48:11</t>
  </si>
  <si>
    <t>19/06/2025 21:11:15</t>
  </si>
  <si>
    <t>19/06/2025 21:38:39</t>
  </si>
  <si>
    <t>19/06/2025 21:16:33</t>
  </si>
  <si>
    <t>19/06/2025 21:41:38</t>
  </si>
  <si>
    <t>19/06/2025 22:17:00</t>
  </si>
  <si>
    <t>19/06/2025 23:00:10</t>
  </si>
  <si>
    <t>20/06/2025 14:13:27</t>
  </si>
  <si>
    <t>20/06/2025 11:19:06</t>
  </si>
  <si>
    <t>20/06/2025 13:56:57</t>
  </si>
  <si>
    <t>20/06/2025 15:10:05</t>
  </si>
  <si>
    <t>20/06/2025 16:03:28</t>
  </si>
  <si>
    <t>20/06/2025 16:08:50</t>
  </si>
  <si>
    <t>20/06/2025 16:12:25</t>
  </si>
  <si>
    <t>20/06/2025 16:28:05</t>
  </si>
  <si>
    <t>20/06/2025 18:08:08</t>
  </si>
  <si>
    <t>21/06/2025 11:42:53</t>
  </si>
  <si>
    <t>22/06/2025 18:03:34</t>
  </si>
  <si>
    <t>22/06/2025 20:52:55</t>
  </si>
  <si>
    <t>22/06/2025 21:56:57</t>
  </si>
  <si>
    <t>22/06/2025 23:14:22</t>
  </si>
  <si>
    <t>23/06/2025 06:31:14</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5" x14ac:knownFonts="1">
    <font>
      <sz val="11"/>
      <color theme="1"/>
      <name val="Aptos Narrow"/>
      <family val="2"/>
      <scheme val="minor"/>
    </font>
    <font>
      <sz val="10"/>
      <color theme="1"/>
      <name val="Calibri"/>
      <family val="2"/>
    </font>
    <font>
      <b/>
      <sz val="10"/>
      <color theme="1"/>
      <name val="Calibri"/>
      <family val="2"/>
    </font>
    <font>
      <b/>
      <sz val="11"/>
      <color theme="1"/>
      <name val="Aptos Narrow"/>
      <family val="2"/>
      <scheme val="minor"/>
    </font>
    <font>
      <b/>
      <sz val="11"/>
      <color indexed="8"/>
      <name val="Aptos Narrow"/>
      <family val="2"/>
      <scheme val="minor"/>
    </font>
  </fonts>
  <fills count="4">
    <fill>
      <patternFill patternType="none"/>
    </fill>
    <fill>
      <patternFill patternType="gray125"/>
    </fill>
    <fill>
      <patternFill patternType="solid">
        <fgColor theme="0" tint="-4.9989318521683403E-2"/>
        <bgColor indexed="64"/>
      </patternFill>
    </fill>
    <fill>
      <patternFill patternType="solid">
        <fgColor theme="9" tint="0.79998168889431442"/>
        <bgColor indexed="64"/>
      </patternFill>
    </fill>
  </fills>
  <borders count="1">
    <border>
      <left/>
      <right/>
      <top/>
      <bottom/>
      <diagonal/>
    </border>
  </borders>
  <cellStyleXfs count="1">
    <xf numFmtId="0" fontId="0" fillId="0" borderId="0"/>
  </cellStyleXfs>
  <cellXfs count="12">
    <xf numFmtId="0" fontId="0" fillId="0" borderId="0" xfId="0"/>
    <xf numFmtId="0" fontId="0" fillId="0" borderId="0" xfId="0" quotePrefix="1"/>
    <xf numFmtId="0" fontId="0" fillId="0" borderId="0" xfId="0" quotePrefix="1" applyAlignment="1">
      <alignment wrapText="1"/>
    </xf>
    <xf numFmtId="0" fontId="1" fillId="0" borderId="0" xfId="0" quotePrefix="1" applyFont="1" applyAlignment="1">
      <alignment vertical="top" wrapText="1"/>
    </xf>
    <xf numFmtId="0" fontId="1" fillId="0" borderId="0" xfId="0" applyFont="1" applyAlignment="1">
      <alignment vertical="top" wrapText="1"/>
    </xf>
    <xf numFmtId="0" fontId="2" fillId="0" borderId="0" xfId="0" applyFont="1" applyAlignment="1">
      <alignment vertical="top" wrapText="1"/>
    </xf>
    <xf numFmtId="0" fontId="2" fillId="2" borderId="0" xfId="0" quotePrefix="1" applyFont="1" applyFill="1" applyAlignment="1">
      <alignment vertical="top" wrapText="1"/>
    </xf>
    <xf numFmtId="0" fontId="2" fillId="3" borderId="0" xfId="0" quotePrefix="1" applyFont="1" applyFill="1" applyAlignment="1">
      <alignment vertical="top" wrapText="1"/>
    </xf>
    <xf numFmtId="0" fontId="3" fillId="0" borderId="0" xfId="0" quotePrefix="1" applyFont="1" applyAlignment="1">
      <alignment wrapText="1"/>
    </xf>
    <xf numFmtId="0" fontId="3" fillId="0" borderId="0" xfId="0" applyFont="1"/>
    <xf numFmtId="0" fontId="4" fillId="0" borderId="0" xfId="0" quotePrefix="1" applyFont="1" applyAlignment="1">
      <alignment wrapText="1"/>
    </xf>
    <xf numFmtId="0" fontId="4" fillId="0" borderId="0" xfId="0" applyFont="1"/>
  </cellXfs>
  <cellStyles count="1">
    <cellStyle name="Normal" xfId="0" builtinId="0"/>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theme" Target="theme/theme1.xml"/><Relationship Id="rId13" Type="http://schemas.openxmlformats.org/officeDocument/2006/relationships/customXml" Target="../customXml/item3.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customXml" Target="../customXml/item2.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customXml" Target="../customXml/item1.xml"/><Relationship Id="rId5" Type="http://schemas.openxmlformats.org/officeDocument/2006/relationships/worksheet" Target="worksheets/sheet5.xml"/><Relationship Id="rId10"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styles" Target="styles.xml"/></Relationships>
</file>

<file path=xl/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2BEA5C1-41E1-4856-9D8E-E9B21CEA7AF9}">
  <sheetPr filterMode="1"/>
  <dimension ref="A1:AO2532"/>
  <sheetViews>
    <sheetView topLeftCell="M1" zoomScaleNormal="100" workbookViewId="0">
      <pane ySplit="1" topLeftCell="A18" activePane="bottomLeft" state="frozen"/>
      <selection pane="bottomLeft" activeCell="Z239" sqref="Z239"/>
    </sheetView>
  </sheetViews>
  <sheetFormatPr defaultColWidth="8.7265625" defaultRowHeight="13" x14ac:dyDescent="0.35"/>
  <cols>
    <col min="1" max="3" width="8.7265625" style="4"/>
    <col min="4" max="4" width="13.1796875" style="4" customWidth="1"/>
    <col min="5" max="5" width="20.81640625" style="4" customWidth="1"/>
    <col min="6" max="6" width="21.54296875" style="4" customWidth="1"/>
    <col min="7" max="7" width="17.453125" style="4" customWidth="1"/>
    <col min="8" max="8" width="21.81640625" style="4" customWidth="1"/>
    <col min="9" max="9" width="29.453125" style="4" customWidth="1"/>
    <col min="10" max="22" width="8.7265625" style="4"/>
    <col min="23" max="23" width="23.453125" style="4" customWidth="1"/>
    <col min="24" max="24" width="37" style="4" customWidth="1"/>
    <col min="25" max="25" width="13.81640625" style="4" customWidth="1"/>
    <col min="26" max="26" width="37" style="4" customWidth="1"/>
    <col min="27" max="27" width="41.453125" style="4" customWidth="1"/>
    <col min="28" max="28" width="12.453125" style="4" customWidth="1"/>
    <col min="29" max="29" width="32.1796875" style="4" customWidth="1"/>
    <col min="30" max="30" width="16.54296875" style="4" customWidth="1"/>
    <col min="31" max="31" width="31.81640625" style="4" customWidth="1"/>
    <col min="32" max="32" width="19.7265625" style="4" customWidth="1"/>
    <col min="33" max="33" width="32.7265625" style="4" customWidth="1"/>
    <col min="34" max="34" width="21.7265625" style="4" customWidth="1"/>
    <col min="35" max="35" width="22" style="4" customWidth="1"/>
    <col min="36" max="36" width="39" style="4" customWidth="1"/>
    <col min="37" max="37" width="21.26953125" style="4" customWidth="1"/>
    <col min="38" max="41" width="33.54296875" style="4" customWidth="1"/>
    <col min="42" max="16384" width="8.7265625" style="4"/>
  </cols>
  <sheetData>
    <row r="1" spans="1:41" s="5" customFormat="1" ht="117" x14ac:dyDescent="0.35">
      <c r="A1" s="6" t="s">
        <v>0</v>
      </c>
      <c r="B1" s="6" t="s">
        <v>1</v>
      </c>
      <c r="C1" s="6" t="s">
        <v>2</v>
      </c>
      <c r="D1" s="6" t="s">
        <v>3</v>
      </c>
      <c r="E1" s="6" t="s">
        <v>4</v>
      </c>
      <c r="F1" s="6" t="s">
        <v>5</v>
      </c>
      <c r="G1" s="6" t="s">
        <v>6</v>
      </c>
      <c r="H1" s="6" t="s">
        <v>7</v>
      </c>
      <c r="I1" s="6" t="s">
        <v>8</v>
      </c>
      <c r="J1" s="6" t="s">
        <v>9</v>
      </c>
      <c r="K1" s="6" t="s">
        <v>10</v>
      </c>
      <c r="L1" s="6" t="s">
        <v>11</v>
      </c>
      <c r="M1" s="6" t="s">
        <v>12</v>
      </c>
      <c r="N1" s="6" t="s">
        <v>13</v>
      </c>
      <c r="O1" s="6" t="s">
        <v>14</v>
      </c>
      <c r="P1" s="6" t="s">
        <v>15</v>
      </c>
      <c r="Q1" s="6" t="s">
        <v>16</v>
      </c>
      <c r="R1" s="6" t="s">
        <v>17</v>
      </c>
      <c r="S1" s="6" t="s">
        <v>18</v>
      </c>
      <c r="T1" s="6" t="s">
        <v>19</v>
      </c>
      <c r="U1" s="6" t="s">
        <v>20</v>
      </c>
      <c r="V1" s="6" t="s">
        <v>21</v>
      </c>
      <c r="W1" s="7" t="s">
        <v>22</v>
      </c>
      <c r="X1" s="7" t="s">
        <v>23</v>
      </c>
      <c r="Y1" s="7" t="s">
        <v>24</v>
      </c>
      <c r="Z1" s="7" t="s">
        <v>25</v>
      </c>
      <c r="AA1" s="7" t="s">
        <v>26</v>
      </c>
      <c r="AB1" s="7" t="s">
        <v>27</v>
      </c>
      <c r="AC1" s="7" t="s">
        <v>28</v>
      </c>
      <c r="AD1" s="7" t="s">
        <v>29</v>
      </c>
      <c r="AE1" s="7" t="s">
        <v>30</v>
      </c>
      <c r="AF1" s="7" t="s">
        <v>31</v>
      </c>
      <c r="AG1" s="7" t="s">
        <v>32</v>
      </c>
      <c r="AH1" s="7" t="s">
        <v>33</v>
      </c>
      <c r="AI1" s="7" t="s">
        <v>34</v>
      </c>
      <c r="AJ1" s="7" t="s">
        <v>35</v>
      </c>
      <c r="AK1" s="7" t="s">
        <v>36</v>
      </c>
      <c r="AL1" s="7" t="s">
        <v>37</v>
      </c>
      <c r="AM1" s="7" t="s">
        <v>38</v>
      </c>
      <c r="AN1" s="7" t="s">
        <v>39</v>
      </c>
      <c r="AO1" s="7" t="s">
        <v>40</v>
      </c>
    </row>
    <row r="2" spans="1:41" ht="130" hidden="1" x14ac:dyDescent="0.35">
      <c r="A2" s="3">
        <v>2025</v>
      </c>
      <c r="B2" s="3" t="s">
        <v>41</v>
      </c>
      <c r="C2" s="4">
        <v>37</v>
      </c>
      <c r="D2" s="3" t="s">
        <v>42</v>
      </c>
      <c r="E2" s="3" t="s">
        <v>43</v>
      </c>
      <c r="F2" s="3" t="s">
        <v>44</v>
      </c>
      <c r="G2" s="3" t="s">
        <v>45</v>
      </c>
      <c r="H2" s="3" t="s">
        <v>46</v>
      </c>
      <c r="I2" s="3" t="s">
        <v>47</v>
      </c>
      <c r="J2" s="3" t="s">
        <v>48</v>
      </c>
      <c r="K2" s="3" t="s">
        <v>48</v>
      </c>
      <c r="L2" s="3" t="s">
        <v>48</v>
      </c>
      <c r="M2" s="3" t="s">
        <v>49</v>
      </c>
      <c r="N2" s="3" t="s">
        <v>48</v>
      </c>
      <c r="O2" s="3" t="s">
        <v>48</v>
      </c>
      <c r="P2" s="3" t="s">
        <v>48</v>
      </c>
      <c r="Q2" s="3" t="s">
        <v>48</v>
      </c>
      <c r="R2" s="3" t="s">
        <v>48</v>
      </c>
      <c r="S2" s="3" t="s">
        <v>50</v>
      </c>
      <c r="T2" s="3" t="s">
        <v>50</v>
      </c>
      <c r="U2" s="3" t="s">
        <v>50</v>
      </c>
      <c r="V2" s="3" t="s">
        <v>50</v>
      </c>
      <c r="W2" s="3" t="s">
        <v>51</v>
      </c>
      <c r="X2" s="3" t="s">
        <v>52</v>
      </c>
      <c r="Y2" s="3" t="s">
        <v>53</v>
      </c>
      <c r="Z2" s="3" t="s">
        <v>54</v>
      </c>
      <c r="AA2" s="3" t="s">
        <v>55</v>
      </c>
      <c r="AB2" s="3"/>
      <c r="AD2" s="3"/>
      <c r="AF2" s="3"/>
      <c r="AH2" s="3"/>
      <c r="AJ2" s="3" t="s">
        <v>56</v>
      </c>
    </row>
    <row r="3" spans="1:41" ht="26" hidden="1" x14ac:dyDescent="0.35">
      <c r="A3" s="3">
        <v>2025</v>
      </c>
      <c r="B3" s="3" t="s">
        <v>41</v>
      </c>
      <c r="C3" s="4">
        <v>27</v>
      </c>
      <c r="D3" s="3" t="s">
        <v>57</v>
      </c>
      <c r="E3" s="3" t="s">
        <v>58</v>
      </c>
      <c r="F3" s="3" t="s">
        <v>59</v>
      </c>
      <c r="G3" s="3" t="s">
        <v>60</v>
      </c>
      <c r="H3" s="3" t="s">
        <v>61</v>
      </c>
      <c r="I3" s="3" t="s">
        <v>47</v>
      </c>
      <c r="J3" s="3" t="s">
        <v>48</v>
      </c>
      <c r="K3" s="3" t="s">
        <v>48</v>
      </c>
      <c r="L3" s="3" t="s">
        <v>48</v>
      </c>
      <c r="M3" s="3" t="s">
        <v>48</v>
      </c>
      <c r="N3" s="3" t="s">
        <v>48</v>
      </c>
      <c r="O3" s="3" t="s">
        <v>49</v>
      </c>
      <c r="P3" s="3" t="s">
        <v>48</v>
      </c>
      <c r="Q3" s="3" t="s">
        <v>48</v>
      </c>
      <c r="R3" s="3" t="s">
        <v>48</v>
      </c>
      <c r="S3" s="3" t="s">
        <v>48</v>
      </c>
      <c r="T3" s="3" t="s">
        <v>48</v>
      </c>
      <c r="U3" s="3" t="s">
        <v>48</v>
      </c>
      <c r="V3" s="3" t="s">
        <v>48</v>
      </c>
      <c r="W3" s="3" t="s">
        <v>62</v>
      </c>
      <c r="Y3" s="3"/>
      <c r="AA3" s="3" t="s">
        <v>63</v>
      </c>
      <c r="AB3" s="3"/>
      <c r="AD3" s="3"/>
      <c r="AF3" s="3"/>
      <c r="AH3" s="3"/>
      <c r="AJ3" s="3" t="s">
        <v>64</v>
      </c>
    </row>
    <row r="4" spans="1:41" ht="39" hidden="1" x14ac:dyDescent="0.35">
      <c r="A4" s="3">
        <v>2025</v>
      </c>
      <c r="B4" s="3" t="s">
        <v>41</v>
      </c>
      <c r="C4" s="4">
        <v>72</v>
      </c>
      <c r="D4" s="3" t="s">
        <v>65</v>
      </c>
      <c r="E4" s="3" t="s">
        <v>66</v>
      </c>
      <c r="F4" s="3" t="s">
        <v>59</v>
      </c>
      <c r="G4" s="3" t="s">
        <v>67</v>
      </c>
      <c r="H4" s="3" t="s">
        <v>68</v>
      </c>
      <c r="I4" s="3" t="s">
        <v>47</v>
      </c>
      <c r="J4" s="3" t="s">
        <v>49</v>
      </c>
      <c r="K4" s="3" t="s">
        <v>48</v>
      </c>
      <c r="L4" s="3" t="s">
        <v>48</v>
      </c>
      <c r="M4" s="3" t="s">
        <v>48</v>
      </c>
      <c r="N4" s="3" t="s">
        <v>48</v>
      </c>
      <c r="O4" s="3" t="s">
        <v>48</v>
      </c>
      <c r="P4" s="3" t="s">
        <v>48</v>
      </c>
      <c r="Q4" s="3" t="s">
        <v>48</v>
      </c>
      <c r="R4" s="3" t="s">
        <v>48</v>
      </c>
      <c r="S4" s="3" t="s">
        <v>49</v>
      </c>
      <c r="T4" s="3" t="s">
        <v>48</v>
      </c>
      <c r="U4" s="3" t="s">
        <v>48</v>
      </c>
      <c r="V4" s="3" t="s">
        <v>48</v>
      </c>
      <c r="W4" s="3" t="s">
        <v>62</v>
      </c>
      <c r="Y4" s="3"/>
      <c r="AA4" s="3" t="s">
        <v>63</v>
      </c>
      <c r="AB4" s="3"/>
      <c r="AD4" s="3"/>
      <c r="AF4" s="3"/>
      <c r="AH4" s="3"/>
      <c r="AJ4" s="3" t="s">
        <v>69</v>
      </c>
      <c r="AK4" s="3" t="s">
        <v>70</v>
      </c>
    </row>
    <row r="5" spans="1:41" ht="39" hidden="1" x14ac:dyDescent="0.35">
      <c r="A5" s="3">
        <v>2025</v>
      </c>
      <c r="B5" s="3" t="s">
        <v>71</v>
      </c>
      <c r="C5" s="4">
        <v>59</v>
      </c>
      <c r="D5" s="3" t="s">
        <v>65</v>
      </c>
      <c r="E5" s="3" t="s">
        <v>72</v>
      </c>
      <c r="F5" s="3" t="s">
        <v>73</v>
      </c>
      <c r="G5" s="3" t="s">
        <v>45</v>
      </c>
      <c r="H5" s="3" t="s">
        <v>74</v>
      </c>
      <c r="I5" s="3" t="s">
        <v>47</v>
      </c>
      <c r="J5" s="3" t="s">
        <v>48</v>
      </c>
      <c r="K5" s="3" t="s">
        <v>48</v>
      </c>
      <c r="L5" s="3" t="s">
        <v>49</v>
      </c>
      <c r="M5" s="3" t="s">
        <v>48</v>
      </c>
      <c r="N5" s="3" t="s">
        <v>48</v>
      </c>
      <c r="O5" s="3" t="s">
        <v>48</v>
      </c>
      <c r="P5" s="3" t="s">
        <v>48</v>
      </c>
      <c r="Q5" s="3" t="s">
        <v>48</v>
      </c>
      <c r="R5" s="3" t="s">
        <v>48</v>
      </c>
      <c r="S5" s="3" t="s">
        <v>48</v>
      </c>
      <c r="T5" s="3" t="s">
        <v>48</v>
      </c>
      <c r="U5" s="3" t="s">
        <v>48</v>
      </c>
      <c r="V5" s="3" t="s">
        <v>48</v>
      </c>
      <c r="W5" s="3" t="s">
        <v>75</v>
      </c>
      <c r="X5" s="3" t="s">
        <v>76</v>
      </c>
      <c r="Y5" s="3"/>
      <c r="AA5" s="3" t="s">
        <v>77</v>
      </c>
      <c r="AB5" s="3"/>
      <c r="AD5" s="3"/>
      <c r="AF5" s="3"/>
      <c r="AH5" s="3"/>
      <c r="AJ5" s="3" t="s">
        <v>78</v>
      </c>
    </row>
    <row r="6" spans="1:41" ht="26" hidden="1" x14ac:dyDescent="0.35">
      <c r="A6" s="3">
        <v>2025</v>
      </c>
      <c r="B6" s="3" t="s">
        <v>71</v>
      </c>
      <c r="C6" s="4">
        <v>66</v>
      </c>
      <c r="D6" s="3" t="s">
        <v>65</v>
      </c>
      <c r="E6" s="3" t="s">
        <v>72</v>
      </c>
      <c r="F6" s="3" t="s">
        <v>59</v>
      </c>
      <c r="G6" s="3" t="s">
        <v>79</v>
      </c>
      <c r="H6" s="3" t="s">
        <v>46</v>
      </c>
      <c r="I6" s="3" t="s">
        <v>80</v>
      </c>
      <c r="J6" s="3" t="s">
        <v>48</v>
      </c>
      <c r="K6" s="3" t="s">
        <v>48</v>
      </c>
      <c r="L6" s="3" t="s">
        <v>48</v>
      </c>
      <c r="M6" s="3" t="s">
        <v>48</v>
      </c>
      <c r="N6" s="3" t="s">
        <v>48</v>
      </c>
      <c r="O6" s="3" t="s">
        <v>48</v>
      </c>
      <c r="P6" s="3" t="s">
        <v>48</v>
      </c>
      <c r="Q6" s="3" t="s">
        <v>48</v>
      </c>
      <c r="R6" s="3" t="s">
        <v>48</v>
      </c>
      <c r="S6" s="3" t="s">
        <v>49</v>
      </c>
      <c r="T6" s="3" t="s">
        <v>48</v>
      </c>
      <c r="U6" s="3" t="s">
        <v>48</v>
      </c>
      <c r="V6" s="3" t="s">
        <v>48</v>
      </c>
      <c r="W6" s="3" t="s">
        <v>62</v>
      </c>
      <c r="Y6" s="3"/>
      <c r="AA6" s="3" t="s">
        <v>63</v>
      </c>
      <c r="AB6" s="3" t="s">
        <v>81</v>
      </c>
      <c r="AD6" s="3" t="s">
        <v>81</v>
      </c>
      <c r="AF6" s="3"/>
      <c r="AH6" s="3" t="s">
        <v>82</v>
      </c>
      <c r="AI6" s="3" t="s">
        <v>83</v>
      </c>
      <c r="AJ6" s="3" t="s">
        <v>84</v>
      </c>
    </row>
    <row r="7" spans="1:41" ht="65" hidden="1" x14ac:dyDescent="0.35">
      <c r="A7" s="3">
        <v>2025</v>
      </c>
      <c r="B7" s="3" t="s">
        <v>41</v>
      </c>
      <c r="C7" s="4">
        <v>62</v>
      </c>
      <c r="D7" s="3" t="s">
        <v>65</v>
      </c>
      <c r="E7" s="3" t="s">
        <v>66</v>
      </c>
      <c r="F7" s="3" t="s">
        <v>85</v>
      </c>
      <c r="G7" s="3" t="s">
        <v>45</v>
      </c>
      <c r="H7" s="3" t="s">
        <v>74</v>
      </c>
      <c r="I7" s="3" t="s">
        <v>80</v>
      </c>
      <c r="J7" s="3" t="s">
        <v>48</v>
      </c>
      <c r="K7" s="3" t="s">
        <v>48</v>
      </c>
      <c r="L7" s="3" t="s">
        <v>48</v>
      </c>
      <c r="M7" s="3" t="s">
        <v>48</v>
      </c>
      <c r="N7" s="3" t="s">
        <v>48</v>
      </c>
      <c r="O7" s="3" t="s">
        <v>48</v>
      </c>
      <c r="P7" s="3" t="s">
        <v>48</v>
      </c>
      <c r="Q7" s="3" t="s">
        <v>48</v>
      </c>
      <c r="R7" s="3" t="s">
        <v>48</v>
      </c>
      <c r="S7" s="3" t="s">
        <v>49</v>
      </c>
      <c r="T7" s="3" t="s">
        <v>48</v>
      </c>
      <c r="U7" s="3" t="s">
        <v>48</v>
      </c>
      <c r="V7" s="3" t="s">
        <v>48</v>
      </c>
      <c r="W7" s="3" t="s">
        <v>75</v>
      </c>
      <c r="X7" s="3" t="s">
        <v>86</v>
      </c>
      <c r="Y7" s="3"/>
      <c r="AA7" s="3" t="s">
        <v>55</v>
      </c>
      <c r="AB7" s="3"/>
      <c r="AD7" s="3" t="s">
        <v>81</v>
      </c>
      <c r="AF7" s="3"/>
      <c r="AH7" s="3" t="s">
        <v>87</v>
      </c>
      <c r="AI7" s="3" t="s">
        <v>88</v>
      </c>
      <c r="AJ7" s="3" t="s">
        <v>89</v>
      </c>
    </row>
    <row r="8" spans="1:41" ht="52" hidden="1" x14ac:dyDescent="0.35">
      <c r="A8" s="3">
        <v>2025</v>
      </c>
      <c r="B8" s="3" t="s">
        <v>71</v>
      </c>
      <c r="C8" s="4">
        <v>78</v>
      </c>
      <c r="D8" s="3" t="s">
        <v>65</v>
      </c>
      <c r="E8" s="3" t="s">
        <v>66</v>
      </c>
      <c r="F8" s="3" t="s">
        <v>44</v>
      </c>
      <c r="G8" s="3" t="s">
        <v>67</v>
      </c>
      <c r="H8" s="3" t="s">
        <v>90</v>
      </c>
      <c r="I8" s="3" t="s">
        <v>47</v>
      </c>
      <c r="J8" s="3" t="s">
        <v>49</v>
      </c>
      <c r="K8" s="3" t="s">
        <v>48</v>
      </c>
      <c r="L8" s="3" t="s">
        <v>48</v>
      </c>
      <c r="M8" s="3" t="s">
        <v>48</v>
      </c>
      <c r="N8" s="3" t="s">
        <v>48</v>
      </c>
      <c r="O8" s="3" t="s">
        <v>48</v>
      </c>
      <c r="P8" s="3" t="s">
        <v>48</v>
      </c>
      <c r="Q8" s="3" t="s">
        <v>48</v>
      </c>
      <c r="R8" s="3" t="s">
        <v>48</v>
      </c>
      <c r="S8" s="3" t="s">
        <v>49</v>
      </c>
      <c r="T8" s="3" t="s">
        <v>48</v>
      </c>
      <c r="U8" s="3" t="s">
        <v>48</v>
      </c>
      <c r="V8" s="3" t="s">
        <v>48</v>
      </c>
      <c r="W8" s="3" t="s">
        <v>62</v>
      </c>
      <c r="Y8" s="3"/>
      <c r="AA8" s="3" t="s">
        <v>63</v>
      </c>
      <c r="AB8" s="3"/>
      <c r="AD8" s="3"/>
      <c r="AF8" s="3"/>
      <c r="AH8" s="3"/>
      <c r="AJ8" s="3" t="s">
        <v>91</v>
      </c>
    </row>
    <row r="9" spans="1:41" ht="39" hidden="1" x14ac:dyDescent="0.35">
      <c r="A9" s="3">
        <v>2025</v>
      </c>
      <c r="B9" s="3" t="s">
        <v>71</v>
      </c>
      <c r="C9" s="4">
        <v>63</v>
      </c>
      <c r="D9" s="3" t="s">
        <v>65</v>
      </c>
      <c r="E9" s="3" t="s">
        <v>43</v>
      </c>
      <c r="F9" s="3" t="s">
        <v>44</v>
      </c>
      <c r="G9" s="3" t="s">
        <v>92</v>
      </c>
      <c r="H9" s="3" t="s">
        <v>90</v>
      </c>
      <c r="I9" s="3" t="s">
        <v>47</v>
      </c>
      <c r="J9" s="3" t="s">
        <v>48</v>
      </c>
      <c r="K9" s="3" t="s">
        <v>48</v>
      </c>
      <c r="L9" s="3" t="s">
        <v>48</v>
      </c>
      <c r="M9" s="3" t="s">
        <v>48</v>
      </c>
      <c r="N9" s="3" t="s">
        <v>48</v>
      </c>
      <c r="O9" s="3" t="s">
        <v>48</v>
      </c>
      <c r="P9" s="3" t="s">
        <v>48</v>
      </c>
      <c r="Q9" s="3" t="s">
        <v>49</v>
      </c>
      <c r="R9" s="3" t="s">
        <v>48</v>
      </c>
      <c r="S9" s="3" t="s">
        <v>48</v>
      </c>
      <c r="T9" s="3" t="s">
        <v>48</v>
      </c>
      <c r="U9" s="3" t="s">
        <v>48</v>
      </c>
      <c r="V9" s="3" t="s">
        <v>48</v>
      </c>
      <c r="W9" s="3" t="s">
        <v>51</v>
      </c>
      <c r="X9" s="3" t="s">
        <v>93</v>
      </c>
      <c r="Y9" s="3" t="s">
        <v>94</v>
      </c>
      <c r="Z9" s="3" t="s">
        <v>95</v>
      </c>
      <c r="AA9" s="3" t="s">
        <v>55</v>
      </c>
      <c r="AB9" s="3"/>
      <c r="AD9" s="3"/>
      <c r="AF9" s="3"/>
      <c r="AH9" s="3"/>
      <c r="AJ9" s="3" t="s">
        <v>96</v>
      </c>
      <c r="AM9" s="3" t="s">
        <v>97</v>
      </c>
    </row>
    <row r="10" spans="1:41" ht="26" hidden="1" x14ac:dyDescent="0.35">
      <c r="A10" s="3">
        <v>2025</v>
      </c>
      <c r="B10" s="3" t="s">
        <v>41</v>
      </c>
      <c r="C10" s="4">
        <v>52</v>
      </c>
      <c r="D10" s="3" t="s">
        <v>42</v>
      </c>
      <c r="E10" s="3" t="s">
        <v>43</v>
      </c>
      <c r="F10" s="3" t="s">
        <v>98</v>
      </c>
      <c r="G10" s="3" t="s">
        <v>45</v>
      </c>
      <c r="H10" s="3" t="s">
        <v>99</v>
      </c>
      <c r="I10" s="3" t="s">
        <v>80</v>
      </c>
      <c r="J10" s="3" t="s">
        <v>48</v>
      </c>
      <c r="K10" s="3" t="s">
        <v>48</v>
      </c>
      <c r="L10" s="3" t="s">
        <v>48</v>
      </c>
      <c r="M10" s="3" t="s">
        <v>48</v>
      </c>
      <c r="N10" s="3" t="s">
        <v>48</v>
      </c>
      <c r="O10" s="3" t="s">
        <v>48</v>
      </c>
      <c r="P10" s="3" t="s">
        <v>48</v>
      </c>
      <c r="Q10" s="3" t="s">
        <v>48</v>
      </c>
      <c r="R10" s="3" t="s">
        <v>48</v>
      </c>
      <c r="S10" s="3" t="s">
        <v>48</v>
      </c>
      <c r="T10" s="3" t="s">
        <v>49</v>
      </c>
      <c r="U10" s="3" t="s">
        <v>48</v>
      </c>
      <c r="V10" s="3" t="s">
        <v>48</v>
      </c>
      <c r="W10" s="3" t="s">
        <v>51</v>
      </c>
      <c r="X10" s="3" t="s">
        <v>100</v>
      </c>
      <c r="Y10" s="3"/>
      <c r="AA10" s="3" t="s">
        <v>101</v>
      </c>
      <c r="AB10" s="3"/>
      <c r="AD10" s="3"/>
      <c r="AF10" s="3"/>
      <c r="AH10" s="3"/>
      <c r="AJ10" s="3" t="s">
        <v>102</v>
      </c>
    </row>
    <row r="11" spans="1:41" ht="39" hidden="1" x14ac:dyDescent="0.35">
      <c r="A11" s="3">
        <v>2025</v>
      </c>
      <c r="B11" s="3" t="s">
        <v>41</v>
      </c>
      <c r="C11" s="4">
        <v>81</v>
      </c>
      <c r="D11" s="3" t="s">
        <v>65</v>
      </c>
      <c r="E11" s="3" t="s">
        <v>66</v>
      </c>
      <c r="F11" s="3" t="s">
        <v>73</v>
      </c>
      <c r="G11" s="3" t="s">
        <v>67</v>
      </c>
      <c r="H11" s="3" t="s">
        <v>68</v>
      </c>
      <c r="I11" s="3" t="s">
        <v>80</v>
      </c>
      <c r="J11" s="3" t="s">
        <v>48</v>
      </c>
      <c r="K11" s="3" t="s">
        <v>48</v>
      </c>
      <c r="L11" s="3" t="s">
        <v>48</v>
      </c>
      <c r="M11" s="3" t="s">
        <v>48</v>
      </c>
      <c r="N11" s="3" t="s">
        <v>48</v>
      </c>
      <c r="O11" s="3" t="s">
        <v>49</v>
      </c>
      <c r="P11" s="3" t="s">
        <v>48</v>
      </c>
      <c r="Q11" s="3" t="s">
        <v>48</v>
      </c>
      <c r="R11" s="3" t="s">
        <v>48</v>
      </c>
      <c r="S11" s="3" t="s">
        <v>48</v>
      </c>
      <c r="T11" s="3" t="s">
        <v>48</v>
      </c>
      <c r="U11" s="3" t="s">
        <v>48</v>
      </c>
      <c r="V11" s="3" t="s">
        <v>48</v>
      </c>
      <c r="W11" s="3" t="s">
        <v>62</v>
      </c>
      <c r="Y11" s="3" t="s">
        <v>103</v>
      </c>
      <c r="Z11" s="3" t="s">
        <v>104</v>
      </c>
      <c r="AA11" s="3" t="s">
        <v>63</v>
      </c>
      <c r="AB11" s="3"/>
      <c r="AD11" s="3"/>
      <c r="AF11" s="3"/>
      <c r="AH11" s="3"/>
      <c r="AJ11" s="3" t="s">
        <v>105</v>
      </c>
    </row>
    <row r="12" spans="1:41" hidden="1" x14ac:dyDescent="0.35">
      <c r="A12" s="3">
        <v>2025</v>
      </c>
      <c r="B12" s="3" t="s">
        <v>41</v>
      </c>
      <c r="C12" s="4">
        <v>22</v>
      </c>
      <c r="D12" s="3" t="s">
        <v>57</v>
      </c>
      <c r="E12" s="3" t="s">
        <v>58</v>
      </c>
      <c r="F12" s="3" t="s">
        <v>98</v>
      </c>
      <c r="G12" s="3" t="s">
        <v>79</v>
      </c>
      <c r="H12" s="3" t="s">
        <v>46</v>
      </c>
      <c r="I12" s="3" t="s">
        <v>47</v>
      </c>
      <c r="J12" s="3" t="s">
        <v>48</v>
      </c>
      <c r="K12" s="3" t="s">
        <v>48</v>
      </c>
      <c r="L12" s="3" t="s">
        <v>48</v>
      </c>
      <c r="M12" s="3" t="s">
        <v>49</v>
      </c>
      <c r="N12" s="3" t="s">
        <v>48</v>
      </c>
      <c r="O12" s="3" t="s">
        <v>48</v>
      </c>
      <c r="P12" s="3" t="s">
        <v>48</v>
      </c>
      <c r="Q12" s="3" t="s">
        <v>48</v>
      </c>
      <c r="R12" s="3" t="s">
        <v>48</v>
      </c>
      <c r="S12" s="3" t="s">
        <v>48</v>
      </c>
      <c r="T12" s="3" t="s">
        <v>48</v>
      </c>
      <c r="U12" s="3" t="s">
        <v>48</v>
      </c>
      <c r="V12" s="3" t="s">
        <v>48</v>
      </c>
      <c r="W12" s="3" t="s">
        <v>62</v>
      </c>
      <c r="Y12" s="3"/>
      <c r="AA12" s="3" t="s">
        <v>77</v>
      </c>
      <c r="AB12" s="3"/>
      <c r="AD12" s="3"/>
      <c r="AF12" s="3"/>
      <c r="AH12" s="3"/>
      <c r="AJ12" s="3" t="s">
        <v>106</v>
      </c>
    </row>
    <row r="13" spans="1:41" hidden="1" x14ac:dyDescent="0.35">
      <c r="A13" s="3">
        <v>2025</v>
      </c>
      <c r="B13" s="3" t="s">
        <v>41</v>
      </c>
      <c r="C13" s="4">
        <v>52</v>
      </c>
      <c r="D13" s="3" t="s">
        <v>42</v>
      </c>
      <c r="E13" s="3" t="s">
        <v>107</v>
      </c>
      <c r="F13" s="3" t="s">
        <v>98</v>
      </c>
      <c r="G13" s="3" t="s">
        <v>79</v>
      </c>
      <c r="H13" s="3" t="s">
        <v>68</v>
      </c>
      <c r="I13" s="3" t="s">
        <v>47</v>
      </c>
      <c r="J13" s="3" t="s">
        <v>48</v>
      </c>
      <c r="K13" s="3" t="s">
        <v>48</v>
      </c>
      <c r="L13" s="3" t="s">
        <v>49</v>
      </c>
      <c r="M13" s="3" t="s">
        <v>48</v>
      </c>
      <c r="N13" s="3" t="s">
        <v>48</v>
      </c>
      <c r="O13" s="3" t="s">
        <v>48</v>
      </c>
      <c r="P13" s="3" t="s">
        <v>48</v>
      </c>
      <c r="Q13" s="3" t="s">
        <v>48</v>
      </c>
      <c r="R13" s="3" t="s">
        <v>48</v>
      </c>
      <c r="S13" s="3" t="s">
        <v>48</v>
      </c>
      <c r="T13" s="3" t="s">
        <v>48</v>
      </c>
      <c r="U13" s="3" t="s">
        <v>48</v>
      </c>
      <c r="V13" s="3" t="s">
        <v>48</v>
      </c>
      <c r="W13" s="3" t="s">
        <v>62</v>
      </c>
      <c r="Y13" s="3"/>
      <c r="AA13" s="3" t="s">
        <v>55</v>
      </c>
      <c r="AB13" s="3"/>
      <c r="AD13" s="3"/>
      <c r="AF13" s="3"/>
      <c r="AH13" s="3"/>
      <c r="AJ13" s="3" t="s">
        <v>108</v>
      </c>
    </row>
    <row r="14" spans="1:41" ht="26" hidden="1" x14ac:dyDescent="0.35">
      <c r="A14" s="3">
        <v>2025</v>
      </c>
      <c r="B14" s="3" t="s">
        <v>41</v>
      </c>
      <c r="C14" s="4">
        <v>28</v>
      </c>
      <c r="D14" s="3" t="s">
        <v>57</v>
      </c>
      <c r="E14" s="3" t="s">
        <v>107</v>
      </c>
      <c r="F14" s="3" t="s">
        <v>44</v>
      </c>
      <c r="G14" s="3" t="s">
        <v>109</v>
      </c>
      <c r="H14" s="3" t="s">
        <v>110</v>
      </c>
      <c r="I14" s="3" t="s">
        <v>47</v>
      </c>
      <c r="J14" s="3" t="s">
        <v>48</v>
      </c>
      <c r="K14" s="3" t="s">
        <v>49</v>
      </c>
      <c r="L14" s="3" t="s">
        <v>48</v>
      </c>
      <c r="M14" s="3" t="s">
        <v>48</v>
      </c>
      <c r="N14" s="3" t="s">
        <v>48</v>
      </c>
      <c r="O14" s="3" t="s">
        <v>48</v>
      </c>
      <c r="P14" s="3" t="s">
        <v>48</v>
      </c>
      <c r="Q14" s="3" t="s">
        <v>48</v>
      </c>
      <c r="R14" s="3" t="s">
        <v>48</v>
      </c>
      <c r="S14" s="3" t="s">
        <v>48</v>
      </c>
      <c r="T14" s="3" t="s">
        <v>48</v>
      </c>
      <c r="U14" s="3" t="s">
        <v>48</v>
      </c>
      <c r="V14" s="3" t="s">
        <v>48</v>
      </c>
      <c r="W14" s="3" t="s">
        <v>62</v>
      </c>
      <c r="Y14" s="3"/>
      <c r="AA14" s="3" t="s">
        <v>77</v>
      </c>
      <c r="AB14" s="3"/>
      <c r="AD14" s="3"/>
      <c r="AF14" s="3"/>
      <c r="AH14" s="3"/>
      <c r="AJ14" s="3" t="s">
        <v>111</v>
      </c>
    </row>
    <row r="15" spans="1:41" hidden="1" x14ac:dyDescent="0.35">
      <c r="A15" s="3">
        <v>2025</v>
      </c>
      <c r="B15" s="3" t="s">
        <v>41</v>
      </c>
      <c r="C15" s="4">
        <v>29</v>
      </c>
      <c r="D15" s="3" t="s">
        <v>57</v>
      </c>
      <c r="E15" s="3" t="s">
        <v>58</v>
      </c>
      <c r="F15" s="3" t="s">
        <v>98</v>
      </c>
      <c r="G15" s="3" t="s">
        <v>112</v>
      </c>
      <c r="H15" s="3" t="s">
        <v>113</v>
      </c>
      <c r="I15" s="3" t="s">
        <v>80</v>
      </c>
      <c r="J15" s="3" t="s">
        <v>48</v>
      </c>
      <c r="K15" s="3" t="s">
        <v>48</v>
      </c>
      <c r="L15" s="3" t="s">
        <v>48</v>
      </c>
      <c r="M15" s="3" t="s">
        <v>48</v>
      </c>
      <c r="N15" s="3" t="s">
        <v>48</v>
      </c>
      <c r="O15" s="3" t="s">
        <v>49</v>
      </c>
      <c r="P15" s="3" t="s">
        <v>48</v>
      </c>
      <c r="Q15" s="3" t="s">
        <v>48</v>
      </c>
      <c r="R15" s="3" t="s">
        <v>48</v>
      </c>
      <c r="S15" s="3" t="s">
        <v>48</v>
      </c>
      <c r="T15" s="3" t="s">
        <v>48</v>
      </c>
      <c r="U15" s="3" t="s">
        <v>48</v>
      </c>
      <c r="V15" s="3" t="s">
        <v>48</v>
      </c>
      <c r="W15" s="3" t="s">
        <v>62</v>
      </c>
      <c r="Y15" s="3" t="s">
        <v>53</v>
      </c>
      <c r="Z15" s="3" t="s">
        <v>114</v>
      </c>
      <c r="AA15" s="3" t="s">
        <v>77</v>
      </c>
      <c r="AB15" s="3"/>
      <c r="AD15" s="3"/>
      <c r="AF15" s="3"/>
      <c r="AH15" s="3"/>
      <c r="AJ15" s="3" t="s">
        <v>105</v>
      </c>
    </row>
    <row r="16" spans="1:41" ht="26" hidden="1" x14ac:dyDescent="0.35">
      <c r="A16" s="3">
        <v>2025</v>
      </c>
      <c r="B16" s="3" t="s">
        <v>71</v>
      </c>
      <c r="C16" s="4">
        <v>23</v>
      </c>
      <c r="D16" s="3" t="s">
        <v>57</v>
      </c>
      <c r="E16" s="3" t="s">
        <v>58</v>
      </c>
      <c r="F16" s="3" t="s">
        <v>44</v>
      </c>
      <c r="G16" s="3" t="s">
        <v>45</v>
      </c>
      <c r="H16" s="3" t="s">
        <v>74</v>
      </c>
      <c r="I16" s="3" t="s">
        <v>47</v>
      </c>
      <c r="J16" s="3" t="s">
        <v>49</v>
      </c>
      <c r="K16" s="3" t="s">
        <v>48</v>
      </c>
      <c r="L16" s="3" t="s">
        <v>48</v>
      </c>
      <c r="M16" s="3" t="s">
        <v>48</v>
      </c>
      <c r="N16" s="3" t="s">
        <v>48</v>
      </c>
      <c r="O16" s="3" t="s">
        <v>48</v>
      </c>
      <c r="P16" s="3" t="s">
        <v>48</v>
      </c>
      <c r="Q16" s="3" t="s">
        <v>48</v>
      </c>
      <c r="R16" s="3" t="s">
        <v>48</v>
      </c>
      <c r="S16" s="3" t="s">
        <v>48</v>
      </c>
      <c r="T16" s="3" t="s">
        <v>48</v>
      </c>
      <c r="U16" s="3" t="s">
        <v>48</v>
      </c>
      <c r="V16" s="3" t="s">
        <v>48</v>
      </c>
      <c r="W16" s="3" t="s">
        <v>62</v>
      </c>
      <c r="Y16" s="3"/>
      <c r="AA16" s="3" t="s">
        <v>63</v>
      </c>
      <c r="AB16" s="3"/>
      <c r="AD16" s="3"/>
      <c r="AF16" s="3"/>
      <c r="AH16" s="3"/>
      <c r="AJ16" s="3" t="s">
        <v>115</v>
      </c>
    </row>
    <row r="17" spans="1:41" ht="39" hidden="1" x14ac:dyDescent="0.35">
      <c r="A17" s="3">
        <v>2025</v>
      </c>
      <c r="B17" s="3" t="s">
        <v>41</v>
      </c>
      <c r="C17" s="4">
        <v>33</v>
      </c>
      <c r="D17" s="3" t="s">
        <v>57</v>
      </c>
      <c r="E17" s="3" t="s">
        <v>58</v>
      </c>
      <c r="F17" s="3" t="s">
        <v>85</v>
      </c>
      <c r="G17" s="3" t="s">
        <v>45</v>
      </c>
      <c r="H17" s="3" t="s">
        <v>99</v>
      </c>
      <c r="I17" s="3" t="s">
        <v>47</v>
      </c>
      <c r="J17" s="3" t="s">
        <v>48</v>
      </c>
      <c r="K17" s="3" t="s">
        <v>48</v>
      </c>
      <c r="L17" s="3" t="s">
        <v>49</v>
      </c>
      <c r="M17" s="3" t="s">
        <v>48</v>
      </c>
      <c r="N17" s="3" t="s">
        <v>48</v>
      </c>
      <c r="O17" s="3" t="s">
        <v>48</v>
      </c>
      <c r="P17" s="3" t="s">
        <v>48</v>
      </c>
      <c r="Q17" s="3" t="s">
        <v>48</v>
      </c>
      <c r="R17" s="3" t="s">
        <v>48</v>
      </c>
      <c r="S17" s="3" t="s">
        <v>48</v>
      </c>
      <c r="T17" s="3" t="s">
        <v>48</v>
      </c>
      <c r="U17" s="3" t="s">
        <v>48</v>
      </c>
      <c r="V17" s="3" t="s">
        <v>48</v>
      </c>
      <c r="W17" s="3" t="s">
        <v>116</v>
      </c>
      <c r="X17" s="3" t="s">
        <v>117</v>
      </c>
      <c r="Y17" s="3"/>
      <c r="AA17" s="3" t="s">
        <v>101</v>
      </c>
      <c r="AB17" s="3"/>
      <c r="AD17" s="3"/>
      <c r="AF17" s="3"/>
      <c r="AH17" s="3"/>
      <c r="AJ17" s="3" t="s">
        <v>118</v>
      </c>
    </row>
    <row r="18" spans="1:41" ht="39" x14ac:dyDescent="0.35">
      <c r="A18" s="3">
        <v>2025</v>
      </c>
      <c r="B18" s="3" t="s">
        <v>41</v>
      </c>
      <c r="C18" s="4">
        <v>25</v>
      </c>
      <c r="D18" s="3" t="s">
        <v>57</v>
      </c>
      <c r="E18" s="3" t="s">
        <v>58</v>
      </c>
      <c r="F18" s="3" t="s">
        <v>44</v>
      </c>
      <c r="G18" s="3" t="s">
        <v>60</v>
      </c>
      <c r="H18" s="3" t="s">
        <v>61</v>
      </c>
      <c r="I18" s="3" t="s">
        <v>47</v>
      </c>
      <c r="J18" s="3" t="s">
        <v>48</v>
      </c>
      <c r="K18" s="3" t="s">
        <v>48</v>
      </c>
      <c r="L18" s="3" t="s">
        <v>49</v>
      </c>
      <c r="M18" s="3" t="s">
        <v>48</v>
      </c>
      <c r="N18" s="3" t="s">
        <v>48</v>
      </c>
      <c r="O18" s="3" t="s">
        <v>48</v>
      </c>
      <c r="P18" s="3" t="s">
        <v>48</v>
      </c>
      <c r="Q18" s="3" t="s">
        <v>48</v>
      </c>
      <c r="R18" s="3" t="s">
        <v>48</v>
      </c>
      <c r="S18" s="3" t="s">
        <v>48</v>
      </c>
      <c r="T18" s="3" t="s">
        <v>48</v>
      </c>
      <c r="U18" s="3" t="s">
        <v>48</v>
      </c>
      <c r="V18" s="3" t="s">
        <v>48</v>
      </c>
      <c r="W18" s="3" t="s">
        <v>75</v>
      </c>
      <c r="X18" s="3" t="s">
        <v>119</v>
      </c>
      <c r="Y18" s="3" t="s">
        <v>120</v>
      </c>
      <c r="Z18" s="3" t="s">
        <v>121</v>
      </c>
      <c r="AA18" s="3" t="s">
        <v>55</v>
      </c>
      <c r="AB18" s="3"/>
      <c r="AD18" s="3"/>
      <c r="AF18" s="3"/>
      <c r="AH18" s="3"/>
      <c r="AJ18" s="3" t="s">
        <v>122</v>
      </c>
    </row>
    <row r="19" spans="1:41" ht="26" hidden="1" x14ac:dyDescent="0.35">
      <c r="A19" s="3">
        <v>2025</v>
      </c>
      <c r="B19" s="3" t="s">
        <v>41</v>
      </c>
      <c r="C19" s="4">
        <v>52</v>
      </c>
      <c r="D19" s="3" t="s">
        <v>42</v>
      </c>
      <c r="E19" s="3" t="s">
        <v>66</v>
      </c>
      <c r="F19" s="3" t="s">
        <v>73</v>
      </c>
      <c r="G19" s="3" t="s">
        <v>45</v>
      </c>
      <c r="H19" s="3" t="s">
        <v>113</v>
      </c>
      <c r="I19" s="3" t="s">
        <v>47</v>
      </c>
      <c r="J19" s="3" t="s">
        <v>49</v>
      </c>
      <c r="K19" s="3" t="s">
        <v>48</v>
      </c>
      <c r="L19" s="3" t="s">
        <v>48</v>
      </c>
      <c r="M19" s="3" t="s">
        <v>48</v>
      </c>
      <c r="N19" s="3" t="s">
        <v>48</v>
      </c>
      <c r="O19" s="3" t="s">
        <v>48</v>
      </c>
      <c r="P19" s="3" t="s">
        <v>48</v>
      </c>
      <c r="Q19" s="3" t="s">
        <v>48</v>
      </c>
      <c r="R19" s="3" t="s">
        <v>48</v>
      </c>
      <c r="S19" s="3" t="s">
        <v>49</v>
      </c>
      <c r="T19" s="3" t="s">
        <v>48</v>
      </c>
      <c r="U19" s="3" t="s">
        <v>48</v>
      </c>
      <c r="V19" s="3" t="s">
        <v>48</v>
      </c>
      <c r="W19" s="3" t="s">
        <v>116</v>
      </c>
      <c r="X19" s="3" t="s">
        <v>123</v>
      </c>
      <c r="Y19" s="3"/>
      <c r="AA19" s="3" t="s">
        <v>63</v>
      </c>
      <c r="AB19" s="3"/>
      <c r="AD19" s="3"/>
      <c r="AF19" s="3"/>
      <c r="AH19" s="3"/>
      <c r="AJ19" s="3" t="s">
        <v>124</v>
      </c>
    </row>
    <row r="20" spans="1:41" ht="26" hidden="1" x14ac:dyDescent="0.35">
      <c r="A20" s="3">
        <v>2025</v>
      </c>
      <c r="B20" s="3" t="s">
        <v>41</v>
      </c>
      <c r="C20" s="4">
        <v>79</v>
      </c>
      <c r="D20" s="3" t="s">
        <v>65</v>
      </c>
      <c r="E20" s="3" t="s">
        <v>43</v>
      </c>
      <c r="F20" s="3" t="s">
        <v>59</v>
      </c>
      <c r="G20" s="3" t="s">
        <v>67</v>
      </c>
      <c r="H20" s="3" t="s">
        <v>125</v>
      </c>
      <c r="I20" s="3" t="s">
        <v>47</v>
      </c>
      <c r="J20" s="3" t="s">
        <v>48</v>
      </c>
      <c r="K20" s="3" t="s">
        <v>49</v>
      </c>
      <c r="L20" s="3" t="s">
        <v>48</v>
      </c>
      <c r="M20" s="3" t="s">
        <v>48</v>
      </c>
      <c r="N20" s="3" t="s">
        <v>48</v>
      </c>
      <c r="O20" s="3" t="s">
        <v>48</v>
      </c>
      <c r="P20" s="3" t="s">
        <v>48</v>
      </c>
      <c r="Q20" s="3" t="s">
        <v>48</v>
      </c>
      <c r="R20" s="3" t="s">
        <v>48</v>
      </c>
      <c r="S20" s="3" t="s">
        <v>48</v>
      </c>
      <c r="T20" s="3" t="s">
        <v>48</v>
      </c>
      <c r="U20" s="3" t="s">
        <v>48</v>
      </c>
      <c r="V20" s="3" t="s">
        <v>48</v>
      </c>
      <c r="W20" s="3" t="s">
        <v>116</v>
      </c>
      <c r="X20" s="3" t="s">
        <v>126</v>
      </c>
      <c r="Y20" s="3"/>
      <c r="AA20" s="3" t="s">
        <v>55</v>
      </c>
      <c r="AB20" s="3"/>
      <c r="AD20" s="3"/>
      <c r="AF20" s="3"/>
      <c r="AH20" s="3"/>
      <c r="AJ20" s="3" t="s">
        <v>127</v>
      </c>
      <c r="AL20" s="3" t="s">
        <v>128</v>
      </c>
    </row>
    <row r="21" spans="1:41" ht="26" hidden="1" x14ac:dyDescent="0.35">
      <c r="A21" s="3">
        <v>2025</v>
      </c>
      <c r="B21" s="3" t="s">
        <v>41</v>
      </c>
      <c r="C21" s="4">
        <v>86</v>
      </c>
      <c r="D21" s="3" t="s">
        <v>65</v>
      </c>
      <c r="E21" s="3" t="s">
        <v>66</v>
      </c>
      <c r="F21" s="3" t="s">
        <v>73</v>
      </c>
      <c r="G21" s="3" t="s">
        <v>67</v>
      </c>
      <c r="H21" s="3" t="s">
        <v>68</v>
      </c>
      <c r="I21" s="3" t="s">
        <v>47</v>
      </c>
      <c r="J21" s="3" t="s">
        <v>49</v>
      </c>
      <c r="K21" s="3" t="s">
        <v>48</v>
      </c>
      <c r="L21" s="3" t="s">
        <v>48</v>
      </c>
      <c r="M21" s="3" t="s">
        <v>48</v>
      </c>
      <c r="N21" s="3" t="s">
        <v>48</v>
      </c>
      <c r="O21" s="3" t="s">
        <v>48</v>
      </c>
      <c r="P21" s="3" t="s">
        <v>48</v>
      </c>
      <c r="Q21" s="3" t="s">
        <v>48</v>
      </c>
      <c r="R21" s="3" t="s">
        <v>48</v>
      </c>
      <c r="S21" s="3" t="s">
        <v>49</v>
      </c>
      <c r="T21" s="3" t="s">
        <v>48</v>
      </c>
      <c r="U21" s="3" t="s">
        <v>48</v>
      </c>
      <c r="V21" s="3" t="s">
        <v>48</v>
      </c>
      <c r="W21" s="3" t="s">
        <v>62</v>
      </c>
      <c r="Y21" s="3" t="s">
        <v>129</v>
      </c>
      <c r="Z21" s="3" t="s">
        <v>130</v>
      </c>
      <c r="AA21" s="3" t="s">
        <v>63</v>
      </c>
      <c r="AB21" s="3" t="s">
        <v>131</v>
      </c>
      <c r="AC21" s="3" t="s">
        <v>132</v>
      </c>
      <c r="AD21" s="3" t="s">
        <v>131</v>
      </c>
      <c r="AE21" s="3" t="s">
        <v>133</v>
      </c>
      <c r="AF21" s="3" t="s">
        <v>82</v>
      </c>
      <c r="AG21" s="3" t="s">
        <v>134</v>
      </c>
      <c r="AH21" s="3"/>
      <c r="AJ21" s="3" t="s">
        <v>135</v>
      </c>
      <c r="AK21" s="3" t="s">
        <v>136</v>
      </c>
    </row>
    <row r="22" spans="1:41" ht="26" hidden="1" x14ac:dyDescent="0.35">
      <c r="A22" s="3">
        <v>2025</v>
      </c>
      <c r="B22" s="3" t="s">
        <v>71</v>
      </c>
      <c r="C22" s="4">
        <v>48</v>
      </c>
      <c r="D22" s="3" t="s">
        <v>42</v>
      </c>
      <c r="E22" s="3" t="s">
        <v>107</v>
      </c>
      <c r="F22" s="3" t="s">
        <v>137</v>
      </c>
      <c r="G22" s="3" t="s">
        <v>45</v>
      </c>
      <c r="H22" s="3" t="s">
        <v>46</v>
      </c>
      <c r="I22" s="3" t="s">
        <v>47</v>
      </c>
      <c r="J22" s="3" t="s">
        <v>49</v>
      </c>
      <c r="K22" s="3" t="s">
        <v>48</v>
      </c>
      <c r="L22" s="3" t="s">
        <v>48</v>
      </c>
      <c r="M22" s="3" t="s">
        <v>48</v>
      </c>
      <c r="N22" s="3" t="s">
        <v>48</v>
      </c>
      <c r="O22" s="3" t="s">
        <v>48</v>
      </c>
      <c r="P22" s="3" t="s">
        <v>48</v>
      </c>
      <c r="Q22" s="3" t="s">
        <v>48</v>
      </c>
      <c r="R22" s="3" t="s">
        <v>48</v>
      </c>
      <c r="S22" s="3" t="s">
        <v>49</v>
      </c>
      <c r="T22" s="3" t="s">
        <v>48</v>
      </c>
      <c r="U22" s="3" t="s">
        <v>48</v>
      </c>
      <c r="V22" s="3" t="s">
        <v>48</v>
      </c>
      <c r="W22" s="3" t="s">
        <v>51</v>
      </c>
      <c r="X22" s="3" t="s">
        <v>138</v>
      </c>
      <c r="Y22" s="3"/>
      <c r="AA22" s="3" t="s">
        <v>63</v>
      </c>
      <c r="AB22" s="3"/>
      <c r="AD22" s="3"/>
      <c r="AF22" s="3"/>
      <c r="AH22" s="3"/>
      <c r="AJ22" s="3" t="s">
        <v>139</v>
      </c>
    </row>
    <row r="23" spans="1:41" ht="26" hidden="1" x14ac:dyDescent="0.35">
      <c r="A23" s="3">
        <v>2025</v>
      </c>
      <c r="B23" s="3" t="s">
        <v>41</v>
      </c>
      <c r="C23" s="4">
        <v>32</v>
      </c>
      <c r="D23" s="3" t="s">
        <v>57</v>
      </c>
      <c r="E23" s="3" t="s">
        <v>107</v>
      </c>
      <c r="F23" s="3" t="s">
        <v>59</v>
      </c>
      <c r="G23" s="3" t="s">
        <v>79</v>
      </c>
      <c r="H23" s="3" t="s">
        <v>113</v>
      </c>
      <c r="I23" s="3" t="s">
        <v>47</v>
      </c>
      <c r="J23" s="3" t="s">
        <v>48</v>
      </c>
      <c r="K23" s="3" t="s">
        <v>48</v>
      </c>
      <c r="L23" s="3" t="s">
        <v>48</v>
      </c>
      <c r="M23" s="3" t="s">
        <v>48</v>
      </c>
      <c r="N23" s="3" t="s">
        <v>49</v>
      </c>
      <c r="O23" s="3" t="s">
        <v>48</v>
      </c>
      <c r="P23" s="3" t="s">
        <v>48</v>
      </c>
      <c r="Q23" s="3" t="s">
        <v>48</v>
      </c>
      <c r="R23" s="3" t="s">
        <v>48</v>
      </c>
      <c r="S23" s="3" t="s">
        <v>48</v>
      </c>
      <c r="T23" s="3" t="s">
        <v>48</v>
      </c>
      <c r="U23" s="3" t="s">
        <v>48</v>
      </c>
      <c r="V23" s="3" t="s">
        <v>48</v>
      </c>
      <c r="W23" s="3" t="s">
        <v>62</v>
      </c>
      <c r="Y23" s="3" t="s">
        <v>53</v>
      </c>
      <c r="Z23" s="3" t="s">
        <v>140</v>
      </c>
      <c r="AA23" s="3" t="s">
        <v>63</v>
      </c>
      <c r="AB23" s="3"/>
      <c r="AD23" s="3"/>
      <c r="AF23" s="3"/>
      <c r="AH23" s="3"/>
      <c r="AJ23" s="3" t="s">
        <v>141</v>
      </c>
    </row>
    <row r="24" spans="1:41" ht="65" x14ac:dyDescent="0.35">
      <c r="A24" s="3">
        <v>2025</v>
      </c>
      <c r="B24" s="3" t="s">
        <v>41</v>
      </c>
      <c r="C24" s="4">
        <v>65</v>
      </c>
      <c r="D24" s="3" t="s">
        <v>65</v>
      </c>
      <c r="E24" s="3" t="s">
        <v>43</v>
      </c>
      <c r="F24" s="3" t="s">
        <v>59</v>
      </c>
      <c r="G24" s="3" t="s">
        <v>92</v>
      </c>
      <c r="H24" s="3" t="s">
        <v>125</v>
      </c>
      <c r="I24" s="3" t="s">
        <v>47</v>
      </c>
      <c r="J24" s="3" t="s">
        <v>48</v>
      </c>
      <c r="K24" s="3" t="s">
        <v>48</v>
      </c>
      <c r="L24" s="3" t="s">
        <v>49</v>
      </c>
      <c r="M24" s="3" t="s">
        <v>48</v>
      </c>
      <c r="N24" s="3" t="s">
        <v>48</v>
      </c>
      <c r="O24" s="3" t="s">
        <v>48</v>
      </c>
      <c r="P24" s="3" t="s">
        <v>48</v>
      </c>
      <c r="Q24" s="3" t="s">
        <v>48</v>
      </c>
      <c r="R24" s="3" t="s">
        <v>48</v>
      </c>
      <c r="S24" s="3" t="s">
        <v>48</v>
      </c>
      <c r="T24" s="3" t="s">
        <v>48</v>
      </c>
      <c r="U24" s="3" t="s">
        <v>48</v>
      </c>
      <c r="V24" s="3" t="s">
        <v>48</v>
      </c>
      <c r="W24" s="3" t="s">
        <v>62</v>
      </c>
      <c r="Y24" s="3" t="s">
        <v>120</v>
      </c>
      <c r="Z24" s="3" t="s">
        <v>142</v>
      </c>
      <c r="AA24" s="3" t="s">
        <v>55</v>
      </c>
      <c r="AB24" s="3"/>
      <c r="AD24" s="3"/>
      <c r="AF24" s="3"/>
      <c r="AH24" s="3"/>
      <c r="AJ24" s="3" t="s">
        <v>143</v>
      </c>
    </row>
    <row r="25" spans="1:41" ht="409.5" hidden="1" x14ac:dyDescent="0.35">
      <c r="A25" s="3">
        <v>2025</v>
      </c>
      <c r="B25" s="3" t="s">
        <v>71</v>
      </c>
      <c r="C25" s="4">
        <v>58</v>
      </c>
      <c r="D25" s="3" t="s">
        <v>65</v>
      </c>
      <c r="E25" s="3" t="s">
        <v>72</v>
      </c>
      <c r="F25" s="3" t="s">
        <v>85</v>
      </c>
      <c r="G25" s="3" t="s">
        <v>144</v>
      </c>
      <c r="H25" s="3" t="s">
        <v>74</v>
      </c>
      <c r="I25" s="3" t="s">
        <v>80</v>
      </c>
      <c r="J25" s="3" t="s">
        <v>48</v>
      </c>
      <c r="K25" s="3" t="s">
        <v>49</v>
      </c>
      <c r="L25" s="3" t="s">
        <v>48</v>
      </c>
      <c r="M25" s="3" t="s">
        <v>48</v>
      </c>
      <c r="N25" s="3" t="s">
        <v>48</v>
      </c>
      <c r="O25" s="3" t="s">
        <v>48</v>
      </c>
      <c r="P25" s="3" t="s">
        <v>48</v>
      </c>
      <c r="Q25" s="3" t="s">
        <v>48</v>
      </c>
      <c r="R25" s="3" t="s">
        <v>48</v>
      </c>
      <c r="S25" s="3" t="s">
        <v>49</v>
      </c>
      <c r="T25" s="3" t="s">
        <v>48</v>
      </c>
      <c r="U25" s="3" t="s">
        <v>48</v>
      </c>
      <c r="V25" s="3" t="s">
        <v>48</v>
      </c>
      <c r="W25" s="3" t="s">
        <v>145</v>
      </c>
      <c r="X25" s="3" t="s">
        <v>146</v>
      </c>
      <c r="Y25" s="3" t="s">
        <v>94</v>
      </c>
      <c r="Z25" s="3" t="s">
        <v>147</v>
      </c>
      <c r="AA25" s="3" t="s">
        <v>101</v>
      </c>
      <c r="AB25" s="3"/>
      <c r="AD25" s="3"/>
      <c r="AF25" s="3"/>
      <c r="AH25" s="3"/>
      <c r="AJ25" s="3" t="s">
        <v>148</v>
      </c>
      <c r="AK25" s="3" t="s">
        <v>149</v>
      </c>
      <c r="AL25" s="3" t="s">
        <v>150</v>
      </c>
      <c r="AM25" s="3" t="s">
        <v>151</v>
      </c>
      <c r="AN25" s="3" t="s">
        <v>152</v>
      </c>
      <c r="AO25" s="3" t="s">
        <v>153</v>
      </c>
    </row>
    <row r="26" spans="1:41" ht="104" hidden="1" x14ac:dyDescent="0.35">
      <c r="A26" s="3">
        <v>2025</v>
      </c>
      <c r="B26" s="3" t="s">
        <v>41</v>
      </c>
      <c r="C26" s="4">
        <v>42</v>
      </c>
      <c r="D26" s="3" t="s">
        <v>42</v>
      </c>
      <c r="E26" s="3" t="s">
        <v>107</v>
      </c>
      <c r="F26" s="3" t="s">
        <v>44</v>
      </c>
      <c r="G26" s="3" t="s">
        <v>79</v>
      </c>
      <c r="H26" s="3" t="s">
        <v>68</v>
      </c>
      <c r="I26" s="3" t="s">
        <v>47</v>
      </c>
      <c r="J26" s="3" t="s">
        <v>49</v>
      </c>
      <c r="K26" s="3" t="s">
        <v>48</v>
      </c>
      <c r="L26" s="3" t="s">
        <v>48</v>
      </c>
      <c r="M26" s="3" t="s">
        <v>48</v>
      </c>
      <c r="N26" s="3" t="s">
        <v>48</v>
      </c>
      <c r="O26" s="3" t="s">
        <v>48</v>
      </c>
      <c r="P26" s="3" t="s">
        <v>48</v>
      </c>
      <c r="Q26" s="3" t="s">
        <v>48</v>
      </c>
      <c r="R26" s="3" t="s">
        <v>48</v>
      </c>
      <c r="S26" s="3" t="s">
        <v>48</v>
      </c>
      <c r="T26" s="3" t="s">
        <v>48</v>
      </c>
      <c r="U26" s="3" t="s">
        <v>48</v>
      </c>
      <c r="V26" s="3" t="s">
        <v>48</v>
      </c>
      <c r="W26" s="3" t="s">
        <v>62</v>
      </c>
      <c r="Y26" s="3" t="s">
        <v>103</v>
      </c>
      <c r="Z26" s="3" t="s">
        <v>154</v>
      </c>
      <c r="AA26" s="3" t="s">
        <v>55</v>
      </c>
      <c r="AB26" s="3"/>
      <c r="AD26" s="3"/>
      <c r="AF26" s="3"/>
      <c r="AH26" s="3"/>
      <c r="AJ26" s="3" t="s">
        <v>155</v>
      </c>
      <c r="AK26" s="3" t="s">
        <v>156</v>
      </c>
      <c r="AL26" s="3" t="s">
        <v>157</v>
      </c>
      <c r="AM26" s="3" t="s">
        <v>158</v>
      </c>
      <c r="AN26" s="3" t="s">
        <v>159</v>
      </c>
      <c r="AO26" s="3" t="s">
        <v>160</v>
      </c>
    </row>
    <row r="27" spans="1:41" ht="26" hidden="1" x14ac:dyDescent="0.35">
      <c r="A27" s="3">
        <v>2025</v>
      </c>
      <c r="B27" s="3" t="s">
        <v>41</v>
      </c>
      <c r="C27" s="4">
        <v>63</v>
      </c>
      <c r="D27" s="3" t="s">
        <v>65</v>
      </c>
      <c r="E27" s="3" t="s">
        <v>72</v>
      </c>
      <c r="F27" s="3" t="s">
        <v>59</v>
      </c>
      <c r="G27" s="3" t="s">
        <v>67</v>
      </c>
      <c r="H27" s="3" t="s">
        <v>90</v>
      </c>
      <c r="I27" s="3" t="s">
        <v>80</v>
      </c>
      <c r="J27" s="3" t="s">
        <v>48</v>
      </c>
      <c r="K27" s="3" t="s">
        <v>48</v>
      </c>
      <c r="L27" s="3" t="s">
        <v>48</v>
      </c>
      <c r="M27" s="3" t="s">
        <v>48</v>
      </c>
      <c r="N27" s="3" t="s">
        <v>48</v>
      </c>
      <c r="O27" s="3" t="s">
        <v>48</v>
      </c>
      <c r="P27" s="3" t="s">
        <v>48</v>
      </c>
      <c r="Q27" s="3" t="s">
        <v>48</v>
      </c>
      <c r="R27" s="3" t="s">
        <v>48</v>
      </c>
      <c r="S27" s="3" t="s">
        <v>49</v>
      </c>
      <c r="T27" s="3" t="s">
        <v>48</v>
      </c>
      <c r="U27" s="3" t="s">
        <v>48</v>
      </c>
      <c r="V27" s="3" t="s">
        <v>48</v>
      </c>
      <c r="W27" s="3" t="s">
        <v>62</v>
      </c>
      <c r="Y27" s="3"/>
      <c r="AA27" s="3" t="s">
        <v>77</v>
      </c>
      <c r="AB27" s="3"/>
      <c r="AD27" s="3"/>
      <c r="AF27" s="3"/>
      <c r="AH27" s="3"/>
      <c r="AJ27" s="3" t="s">
        <v>161</v>
      </c>
    </row>
    <row r="28" spans="1:41" hidden="1" x14ac:dyDescent="0.35">
      <c r="A28" s="3">
        <v>2025</v>
      </c>
      <c r="B28" s="3" t="s">
        <v>41</v>
      </c>
      <c r="C28" s="4">
        <v>63</v>
      </c>
      <c r="D28" s="3" t="s">
        <v>65</v>
      </c>
      <c r="E28" s="3" t="s">
        <v>66</v>
      </c>
      <c r="F28" s="3" t="s">
        <v>59</v>
      </c>
      <c r="G28" s="3" t="s">
        <v>79</v>
      </c>
      <c r="H28" s="3" t="s">
        <v>68</v>
      </c>
      <c r="I28" s="3" t="s">
        <v>47</v>
      </c>
      <c r="J28" s="3" t="s">
        <v>48</v>
      </c>
      <c r="K28" s="3" t="s">
        <v>48</v>
      </c>
      <c r="L28" s="3" t="s">
        <v>49</v>
      </c>
      <c r="M28" s="3" t="s">
        <v>48</v>
      </c>
      <c r="N28" s="3" t="s">
        <v>48</v>
      </c>
      <c r="O28" s="3" t="s">
        <v>48</v>
      </c>
      <c r="P28" s="3" t="s">
        <v>48</v>
      </c>
      <c r="Q28" s="3" t="s">
        <v>48</v>
      </c>
      <c r="R28" s="3" t="s">
        <v>48</v>
      </c>
      <c r="S28" s="3" t="s">
        <v>48</v>
      </c>
      <c r="T28" s="3" t="s">
        <v>48</v>
      </c>
      <c r="U28" s="3" t="s">
        <v>48</v>
      </c>
      <c r="V28" s="3" t="s">
        <v>48</v>
      </c>
      <c r="W28" s="3" t="s">
        <v>116</v>
      </c>
      <c r="X28" s="3" t="s">
        <v>162</v>
      </c>
      <c r="Y28" s="3"/>
      <c r="AA28" s="3" t="s">
        <v>63</v>
      </c>
      <c r="AB28" s="3"/>
      <c r="AD28" s="3"/>
      <c r="AF28" s="3"/>
      <c r="AH28" s="3"/>
      <c r="AJ28" s="3" t="s">
        <v>163</v>
      </c>
    </row>
    <row r="29" spans="1:41" ht="26" hidden="1" x14ac:dyDescent="0.35">
      <c r="A29" s="3">
        <v>2025</v>
      </c>
      <c r="B29" s="3" t="s">
        <v>41</v>
      </c>
      <c r="C29" s="4">
        <v>79</v>
      </c>
      <c r="D29" s="3" t="s">
        <v>65</v>
      </c>
      <c r="E29" s="3" t="s">
        <v>66</v>
      </c>
      <c r="F29" s="3" t="s">
        <v>44</v>
      </c>
      <c r="G29" s="3" t="s">
        <v>67</v>
      </c>
      <c r="H29" s="3" t="s">
        <v>90</v>
      </c>
      <c r="I29" s="3" t="s">
        <v>47</v>
      </c>
      <c r="J29" s="3" t="s">
        <v>48</v>
      </c>
      <c r="K29" s="3" t="s">
        <v>48</v>
      </c>
      <c r="L29" s="3" t="s">
        <v>48</v>
      </c>
      <c r="M29" s="3" t="s">
        <v>48</v>
      </c>
      <c r="N29" s="3" t="s">
        <v>48</v>
      </c>
      <c r="O29" s="3" t="s">
        <v>49</v>
      </c>
      <c r="P29" s="3" t="s">
        <v>48</v>
      </c>
      <c r="Q29" s="3" t="s">
        <v>48</v>
      </c>
      <c r="R29" s="3" t="s">
        <v>48</v>
      </c>
      <c r="S29" s="3" t="s">
        <v>48</v>
      </c>
      <c r="T29" s="3" t="s">
        <v>48</v>
      </c>
      <c r="U29" s="3" t="s">
        <v>48</v>
      </c>
      <c r="V29" s="3" t="s">
        <v>48</v>
      </c>
      <c r="W29" s="3" t="s">
        <v>62</v>
      </c>
      <c r="Y29" s="3"/>
      <c r="AA29" s="3" t="s">
        <v>77</v>
      </c>
      <c r="AB29" s="3"/>
      <c r="AD29" s="3"/>
      <c r="AF29" s="3"/>
      <c r="AH29" s="3"/>
      <c r="AJ29" s="3" t="s">
        <v>164</v>
      </c>
    </row>
    <row r="30" spans="1:41" hidden="1" x14ac:dyDescent="0.35">
      <c r="A30" s="3">
        <v>2025</v>
      </c>
      <c r="B30" s="3" t="s">
        <v>41</v>
      </c>
      <c r="C30" s="4">
        <v>27</v>
      </c>
      <c r="D30" s="3" t="s">
        <v>57</v>
      </c>
      <c r="E30" s="3" t="s">
        <v>58</v>
      </c>
      <c r="F30" s="3" t="s">
        <v>98</v>
      </c>
      <c r="G30" s="3" t="s">
        <v>112</v>
      </c>
      <c r="H30" s="3" t="s">
        <v>90</v>
      </c>
      <c r="I30" s="3" t="s">
        <v>47</v>
      </c>
      <c r="J30" s="3" t="s">
        <v>48</v>
      </c>
      <c r="K30" s="3" t="s">
        <v>49</v>
      </c>
      <c r="L30" s="3" t="s">
        <v>48</v>
      </c>
      <c r="M30" s="3" t="s">
        <v>48</v>
      </c>
      <c r="N30" s="3" t="s">
        <v>48</v>
      </c>
      <c r="O30" s="3" t="s">
        <v>48</v>
      </c>
      <c r="P30" s="3" t="s">
        <v>48</v>
      </c>
      <c r="Q30" s="3" t="s">
        <v>48</v>
      </c>
      <c r="R30" s="3" t="s">
        <v>48</v>
      </c>
      <c r="S30" s="3" t="s">
        <v>48</v>
      </c>
      <c r="T30" s="3" t="s">
        <v>48</v>
      </c>
      <c r="U30" s="3" t="s">
        <v>48</v>
      </c>
      <c r="V30" s="3" t="s">
        <v>48</v>
      </c>
      <c r="W30" s="3" t="s">
        <v>62</v>
      </c>
      <c r="Y30" s="3"/>
      <c r="AA30" s="3" t="s">
        <v>63</v>
      </c>
      <c r="AB30" s="3"/>
      <c r="AD30" s="3"/>
      <c r="AF30" s="3"/>
      <c r="AH30" s="3"/>
      <c r="AJ30" s="3" t="s">
        <v>165</v>
      </c>
    </row>
    <row r="31" spans="1:41" ht="221" hidden="1" x14ac:dyDescent="0.35">
      <c r="A31" s="3">
        <v>2025</v>
      </c>
      <c r="B31" s="3" t="s">
        <v>41</v>
      </c>
      <c r="C31" s="4">
        <v>77</v>
      </c>
      <c r="D31" s="3" t="s">
        <v>65</v>
      </c>
      <c r="E31" s="3" t="s">
        <v>72</v>
      </c>
      <c r="F31" s="3" t="s">
        <v>85</v>
      </c>
      <c r="G31" s="3" t="s">
        <v>67</v>
      </c>
      <c r="H31" s="3" t="s">
        <v>68</v>
      </c>
      <c r="I31" s="3" t="s">
        <v>47</v>
      </c>
      <c r="J31" s="3" t="s">
        <v>48</v>
      </c>
      <c r="K31" s="3" t="s">
        <v>49</v>
      </c>
      <c r="L31" s="3" t="s">
        <v>48</v>
      </c>
      <c r="M31" s="3" t="s">
        <v>48</v>
      </c>
      <c r="N31" s="3" t="s">
        <v>48</v>
      </c>
      <c r="O31" s="3" t="s">
        <v>48</v>
      </c>
      <c r="P31" s="3" t="s">
        <v>48</v>
      </c>
      <c r="Q31" s="3" t="s">
        <v>48</v>
      </c>
      <c r="R31" s="3" t="s">
        <v>48</v>
      </c>
      <c r="S31" s="3" t="s">
        <v>48</v>
      </c>
      <c r="T31" s="3" t="s">
        <v>48</v>
      </c>
      <c r="U31" s="3" t="s">
        <v>48</v>
      </c>
      <c r="V31" s="3" t="s">
        <v>48</v>
      </c>
      <c r="W31" s="3" t="s">
        <v>62</v>
      </c>
      <c r="Y31" s="3"/>
      <c r="AA31" s="3" t="s">
        <v>101</v>
      </c>
      <c r="AB31" s="3"/>
      <c r="AD31" s="3"/>
      <c r="AF31" s="3"/>
      <c r="AH31" s="3"/>
      <c r="AJ31" s="3" t="s">
        <v>166</v>
      </c>
      <c r="AK31" s="3" t="s">
        <v>167</v>
      </c>
      <c r="AM31" s="3" t="s">
        <v>168</v>
      </c>
    </row>
    <row r="32" spans="1:41" ht="39" hidden="1" x14ac:dyDescent="0.35">
      <c r="A32" s="3">
        <v>2025</v>
      </c>
      <c r="B32" s="3" t="s">
        <v>41</v>
      </c>
      <c r="C32" s="4">
        <v>57</v>
      </c>
      <c r="D32" s="3" t="s">
        <v>65</v>
      </c>
      <c r="E32" s="3" t="s">
        <v>72</v>
      </c>
      <c r="F32" s="3" t="s">
        <v>44</v>
      </c>
      <c r="G32" s="3" t="s">
        <v>79</v>
      </c>
      <c r="H32" s="3" t="s">
        <v>46</v>
      </c>
      <c r="I32" s="3" t="s">
        <v>47</v>
      </c>
      <c r="J32" s="3" t="s">
        <v>48</v>
      </c>
      <c r="K32" s="3" t="s">
        <v>48</v>
      </c>
      <c r="L32" s="3" t="s">
        <v>48</v>
      </c>
      <c r="M32" s="3" t="s">
        <v>48</v>
      </c>
      <c r="N32" s="3" t="s">
        <v>48</v>
      </c>
      <c r="O32" s="3" t="s">
        <v>49</v>
      </c>
      <c r="P32" s="3" t="s">
        <v>48</v>
      </c>
      <c r="Q32" s="3" t="s">
        <v>48</v>
      </c>
      <c r="R32" s="3" t="s">
        <v>48</v>
      </c>
      <c r="S32" s="3" t="s">
        <v>48</v>
      </c>
      <c r="T32" s="3" t="s">
        <v>48</v>
      </c>
      <c r="U32" s="3" t="s">
        <v>48</v>
      </c>
      <c r="V32" s="3" t="s">
        <v>48</v>
      </c>
      <c r="W32" s="3" t="s">
        <v>116</v>
      </c>
      <c r="X32" s="3" t="s">
        <v>169</v>
      </c>
      <c r="Y32" s="3"/>
      <c r="AA32" s="3" t="s">
        <v>63</v>
      </c>
      <c r="AB32" s="3"/>
      <c r="AD32" s="3" t="s">
        <v>81</v>
      </c>
      <c r="AF32" s="3"/>
      <c r="AH32" s="3" t="s">
        <v>87</v>
      </c>
      <c r="AI32" s="3" t="s">
        <v>170</v>
      </c>
      <c r="AJ32" s="3" t="s">
        <v>171</v>
      </c>
    </row>
    <row r="33" spans="1:41" ht="78" hidden="1" x14ac:dyDescent="0.35">
      <c r="A33" s="3">
        <v>2025</v>
      </c>
      <c r="B33" s="3" t="s">
        <v>41</v>
      </c>
      <c r="C33" s="4">
        <v>65</v>
      </c>
      <c r="D33" s="3" t="s">
        <v>65</v>
      </c>
      <c r="E33" s="3" t="s">
        <v>43</v>
      </c>
      <c r="F33" s="3" t="s">
        <v>44</v>
      </c>
      <c r="G33" s="3" t="s">
        <v>67</v>
      </c>
      <c r="H33" s="3" t="s">
        <v>90</v>
      </c>
      <c r="I33" s="3" t="s">
        <v>80</v>
      </c>
      <c r="J33" s="3" t="s">
        <v>48</v>
      </c>
      <c r="K33" s="3" t="s">
        <v>48</v>
      </c>
      <c r="L33" s="3" t="s">
        <v>48</v>
      </c>
      <c r="M33" s="3" t="s">
        <v>48</v>
      </c>
      <c r="N33" s="3" t="s">
        <v>48</v>
      </c>
      <c r="O33" s="3" t="s">
        <v>48</v>
      </c>
      <c r="P33" s="3" t="s">
        <v>48</v>
      </c>
      <c r="Q33" s="3" t="s">
        <v>48</v>
      </c>
      <c r="R33" s="3" t="s">
        <v>48</v>
      </c>
      <c r="S33" s="3" t="s">
        <v>48</v>
      </c>
      <c r="T33" s="3" t="s">
        <v>49</v>
      </c>
      <c r="U33" s="3" t="s">
        <v>48</v>
      </c>
      <c r="V33" s="3" t="s">
        <v>48</v>
      </c>
      <c r="W33" s="3" t="s">
        <v>62</v>
      </c>
      <c r="Y33" s="3"/>
      <c r="AA33" s="3" t="s">
        <v>77</v>
      </c>
      <c r="AB33" s="3"/>
      <c r="AD33" s="3"/>
      <c r="AF33" s="3"/>
      <c r="AH33" s="3"/>
      <c r="AJ33" s="3" t="s">
        <v>172</v>
      </c>
      <c r="AK33" s="3" t="s">
        <v>173</v>
      </c>
      <c r="AL33" s="3" t="s">
        <v>174</v>
      </c>
    </row>
    <row r="34" spans="1:41" ht="39" x14ac:dyDescent="0.35">
      <c r="A34" s="3">
        <v>2025</v>
      </c>
      <c r="B34" s="3" t="s">
        <v>41</v>
      </c>
      <c r="C34" s="4">
        <v>36</v>
      </c>
      <c r="D34" s="3" t="s">
        <v>42</v>
      </c>
      <c r="E34" s="3" t="s">
        <v>107</v>
      </c>
      <c r="F34" s="3" t="s">
        <v>59</v>
      </c>
      <c r="G34" s="3" t="s">
        <v>79</v>
      </c>
      <c r="H34" s="3" t="s">
        <v>74</v>
      </c>
      <c r="I34" s="3" t="s">
        <v>47</v>
      </c>
      <c r="J34" s="3" t="s">
        <v>48</v>
      </c>
      <c r="K34" s="3" t="s">
        <v>48</v>
      </c>
      <c r="L34" s="3" t="s">
        <v>49</v>
      </c>
      <c r="M34" s="3" t="s">
        <v>48</v>
      </c>
      <c r="N34" s="3" t="s">
        <v>48</v>
      </c>
      <c r="O34" s="3" t="s">
        <v>48</v>
      </c>
      <c r="P34" s="3" t="s">
        <v>48</v>
      </c>
      <c r="Q34" s="3" t="s">
        <v>48</v>
      </c>
      <c r="R34" s="3" t="s">
        <v>48</v>
      </c>
      <c r="S34" s="3" t="s">
        <v>48</v>
      </c>
      <c r="T34" s="3" t="s">
        <v>48</v>
      </c>
      <c r="U34" s="3" t="s">
        <v>48</v>
      </c>
      <c r="V34" s="3" t="s">
        <v>48</v>
      </c>
      <c r="W34" s="3" t="s">
        <v>62</v>
      </c>
      <c r="Y34" s="3" t="s">
        <v>120</v>
      </c>
      <c r="Z34" s="3" t="s">
        <v>175</v>
      </c>
      <c r="AA34" s="3" t="s">
        <v>77</v>
      </c>
      <c r="AB34" s="3" t="s">
        <v>131</v>
      </c>
      <c r="AC34" s="3" t="s">
        <v>176</v>
      </c>
      <c r="AD34" s="3" t="s">
        <v>131</v>
      </c>
      <c r="AE34" s="3" t="s">
        <v>177</v>
      </c>
      <c r="AF34" s="3" t="s">
        <v>87</v>
      </c>
      <c r="AG34" s="3" t="s">
        <v>178</v>
      </c>
      <c r="AH34" s="3"/>
      <c r="AJ34" s="3" t="s">
        <v>179</v>
      </c>
      <c r="AK34" s="3" t="s">
        <v>180</v>
      </c>
      <c r="AL34" s="3" t="s">
        <v>181</v>
      </c>
      <c r="AM34" s="3" t="s">
        <v>182</v>
      </c>
      <c r="AN34" s="3" t="s">
        <v>183</v>
      </c>
      <c r="AO34" s="3" t="s">
        <v>184</v>
      </c>
    </row>
    <row r="35" spans="1:41" ht="39" hidden="1" x14ac:dyDescent="0.35">
      <c r="A35" s="3">
        <v>2025</v>
      </c>
      <c r="B35" s="3" t="s">
        <v>71</v>
      </c>
      <c r="C35" s="4">
        <v>41</v>
      </c>
      <c r="D35" s="3" t="s">
        <v>42</v>
      </c>
      <c r="E35" s="3" t="s">
        <v>43</v>
      </c>
      <c r="F35" s="3" t="s">
        <v>44</v>
      </c>
      <c r="G35" s="3" t="s">
        <v>45</v>
      </c>
      <c r="H35" s="3" t="s">
        <v>110</v>
      </c>
      <c r="I35" s="3" t="s">
        <v>47</v>
      </c>
      <c r="J35" s="3" t="s">
        <v>48</v>
      </c>
      <c r="K35" s="3" t="s">
        <v>48</v>
      </c>
      <c r="L35" s="3" t="s">
        <v>48</v>
      </c>
      <c r="M35" s="3" t="s">
        <v>48</v>
      </c>
      <c r="N35" s="3" t="s">
        <v>48</v>
      </c>
      <c r="O35" s="3" t="s">
        <v>48</v>
      </c>
      <c r="P35" s="3" t="s">
        <v>48</v>
      </c>
      <c r="Q35" s="3" t="s">
        <v>48</v>
      </c>
      <c r="R35" s="3" t="s">
        <v>48</v>
      </c>
      <c r="S35" s="3" t="s">
        <v>48</v>
      </c>
      <c r="T35" s="3" t="s">
        <v>48</v>
      </c>
      <c r="U35" s="3" t="s">
        <v>48</v>
      </c>
      <c r="V35" s="3" t="s">
        <v>49</v>
      </c>
      <c r="W35" s="3" t="s">
        <v>116</v>
      </c>
      <c r="X35" s="3" t="s">
        <v>185</v>
      </c>
      <c r="Y35" s="3"/>
      <c r="AA35" s="3" t="s">
        <v>63</v>
      </c>
      <c r="AB35" s="3"/>
      <c r="AD35" s="3"/>
      <c r="AF35" s="3"/>
      <c r="AH35" s="3"/>
      <c r="AJ35" s="3" t="s">
        <v>186</v>
      </c>
      <c r="AK35" s="3" t="s">
        <v>187</v>
      </c>
      <c r="AL35" s="3" t="s">
        <v>187</v>
      </c>
    </row>
    <row r="36" spans="1:41" ht="26" hidden="1" x14ac:dyDescent="0.35">
      <c r="A36" s="3">
        <v>2025</v>
      </c>
      <c r="B36" s="3" t="s">
        <v>41</v>
      </c>
      <c r="C36" s="4">
        <v>54</v>
      </c>
      <c r="D36" s="3" t="s">
        <v>42</v>
      </c>
      <c r="E36" s="3" t="s">
        <v>43</v>
      </c>
      <c r="F36" s="3" t="s">
        <v>98</v>
      </c>
      <c r="G36" s="3" t="s">
        <v>144</v>
      </c>
      <c r="H36" s="3" t="s">
        <v>68</v>
      </c>
      <c r="I36" s="3" t="s">
        <v>47</v>
      </c>
      <c r="J36" s="3" t="s">
        <v>49</v>
      </c>
      <c r="K36" s="3" t="s">
        <v>48</v>
      </c>
      <c r="L36" s="3" t="s">
        <v>48</v>
      </c>
      <c r="M36" s="3" t="s">
        <v>48</v>
      </c>
      <c r="N36" s="3" t="s">
        <v>48</v>
      </c>
      <c r="O36" s="3" t="s">
        <v>48</v>
      </c>
      <c r="P36" s="3" t="s">
        <v>48</v>
      </c>
      <c r="Q36" s="3" t="s">
        <v>48</v>
      </c>
      <c r="R36" s="3" t="s">
        <v>48</v>
      </c>
      <c r="S36" s="3" t="s">
        <v>49</v>
      </c>
      <c r="T36" s="3" t="s">
        <v>48</v>
      </c>
      <c r="U36" s="3" t="s">
        <v>48</v>
      </c>
      <c r="V36" s="3" t="s">
        <v>48</v>
      </c>
      <c r="W36" s="3" t="s">
        <v>62</v>
      </c>
      <c r="Y36" s="3"/>
      <c r="AA36" s="3" t="s">
        <v>63</v>
      </c>
      <c r="AB36" s="3"/>
      <c r="AD36" s="3"/>
      <c r="AF36" s="3"/>
      <c r="AH36" s="3"/>
      <c r="AJ36" s="3" t="s">
        <v>188</v>
      </c>
    </row>
    <row r="37" spans="1:41" ht="26" hidden="1" x14ac:dyDescent="0.35">
      <c r="A37" s="3">
        <v>2025</v>
      </c>
      <c r="B37" s="3" t="s">
        <v>41</v>
      </c>
      <c r="C37" s="4">
        <v>42</v>
      </c>
      <c r="D37" s="3" t="s">
        <v>42</v>
      </c>
      <c r="E37" s="3" t="s">
        <v>72</v>
      </c>
      <c r="F37" s="3" t="s">
        <v>44</v>
      </c>
      <c r="G37" s="3" t="s">
        <v>109</v>
      </c>
      <c r="H37" s="3" t="s">
        <v>125</v>
      </c>
      <c r="I37" s="3" t="s">
        <v>47</v>
      </c>
      <c r="J37" s="3" t="s">
        <v>48</v>
      </c>
      <c r="K37" s="3" t="s">
        <v>48</v>
      </c>
      <c r="L37" s="3" t="s">
        <v>48</v>
      </c>
      <c r="M37" s="3" t="s">
        <v>49</v>
      </c>
      <c r="N37" s="3" t="s">
        <v>48</v>
      </c>
      <c r="O37" s="3" t="s">
        <v>48</v>
      </c>
      <c r="P37" s="3" t="s">
        <v>48</v>
      </c>
      <c r="Q37" s="3" t="s">
        <v>48</v>
      </c>
      <c r="R37" s="3" t="s">
        <v>48</v>
      </c>
      <c r="S37" s="3" t="s">
        <v>48</v>
      </c>
      <c r="T37" s="3" t="s">
        <v>48</v>
      </c>
      <c r="U37" s="3" t="s">
        <v>48</v>
      </c>
      <c r="V37" s="3" t="s">
        <v>48</v>
      </c>
      <c r="W37" s="3" t="s">
        <v>116</v>
      </c>
      <c r="X37" s="3" t="s">
        <v>189</v>
      </c>
      <c r="Y37" s="3"/>
      <c r="AA37" s="3" t="s">
        <v>63</v>
      </c>
      <c r="AB37" s="3"/>
      <c r="AD37" s="3"/>
      <c r="AF37" s="3"/>
      <c r="AH37" s="3"/>
      <c r="AJ37" s="3" t="s">
        <v>190</v>
      </c>
    </row>
    <row r="38" spans="1:41" ht="26" hidden="1" x14ac:dyDescent="0.35">
      <c r="A38" s="3">
        <v>2025</v>
      </c>
      <c r="B38" s="3" t="s">
        <v>41</v>
      </c>
      <c r="C38" s="4">
        <v>22</v>
      </c>
      <c r="D38" s="3" t="s">
        <v>57</v>
      </c>
      <c r="E38" s="3" t="s">
        <v>58</v>
      </c>
      <c r="F38" s="3" t="s">
        <v>59</v>
      </c>
      <c r="G38" s="3" t="s">
        <v>45</v>
      </c>
      <c r="H38" s="3" t="s">
        <v>113</v>
      </c>
      <c r="I38" s="3" t="s">
        <v>47</v>
      </c>
      <c r="J38" s="3" t="s">
        <v>48</v>
      </c>
      <c r="K38" s="3" t="s">
        <v>48</v>
      </c>
      <c r="L38" s="3" t="s">
        <v>48</v>
      </c>
      <c r="M38" s="3" t="s">
        <v>48</v>
      </c>
      <c r="N38" s="3" t="s">
        <v>49</v>
      </c>
      <c r="O38" s="3" t="s">
        <v>48</v>
      </c>
      <c r="P38" s="3" t="s">
        <v>48</v>
      </c>
      <c r="Q38" s="3" t="s">
        <v>48</v>
      </c>
      <c r="R38" s="3" t="s">
        <v>48</v>
      </c>
      <c r="S38" s="3" t="s">
        <v>48</v>
      </c>
      <c r="T38" s="3" t="s">
        <v>48</v>
      </c>
      <c r="U38" s="3" t="s">
        <v>48</v>
      </c>
      <c r="V38" s="3" t="s">
        <v>48</v>
      </c>
      <c r="W38" s="3" t="s">
        <v>116</v>
      </c>
      <c r="X38" s="3" t="s">
        <v>191</v>
      </c>
      <c r="Y38" s="3" t="s">
        <v>94</v>
      </c>
      <c r="Z38" s="3" t="s">
        <v>192</v>
      </c>
      <c r="AA38" s="3" t="s">
        <v>55</v>
      </c>
      <c r="AB38" s="3"/>
      <c r="AD38" s="3"/>
      <c r="AF38" s="3"/>
      <c r="AH38" s="3"/>
      <c r="AJ38" s="3" t="s">
        <v>193</v>
      </c>
    </row>
    <row r="39" spans="1:41" ht="26" hidden="1" x14ac:dyDescent="0.35">
      <c r="A39" s="3">
        <v>2025</v>
      </c>
      <c r="B39" s="3" t="s">
        <v>71</v>
      </c>
      <c r="C39" s="4">
        <v>81</v>
      </c>
      <c r="D39" s="3" t="s">
        <v>65</v>
      </c>
      <c r="E39" s="3" t="s">
        <v>66</v>
      </c>
      <c r="F39" s="3" t="s">
        <v>44</v>
      </c>
      <c r="G39" s="3" t="s">
        <v>67</v>
      </c>
      <c r="H39" s="3" t="s">
        <v>68</v>
      </c>
      <c r="I39" s="3" t="s">
        <v>47</v>
      </c>
      <c r="J39" s="3" t="s">
        <v>48</v>
      </c>
      <c r="K39" s="3" t="s">
        <v>48</v>
      </c>
      <c r="L39" s="3" t="s">
        <v>48</v>
      </c>
      <c r="M39" s="3" t="s">
        <v>48</v>
      </c>
      <c r="N39" s="3" t="s">
        <v>48</v>
      </c>
      <c r="O39" s="3" t="s">
        <v>48</v>
      </c>
      <c r="P39" s="3" t="s">
        <v>48</v>
      </c>
      <c r="Q39" s="3" t="s">
        <v>48</v>
      </c>
      <c r="R39" s="3" t="s">
        <v>49</v>
      </c>
      <c r="S39" s="3" t="s">
        <v>48</v>
      </c>
      <c r="T39" s="3" t="s">
        <v>48</v>
      </c>
      <c r="U39" s="3" t="s">
        <v>48</v>
      </c>
      <c r="V39" s="3" t="s">
        <v>48</v>
      </c>
      <c r="W39" s="3" t="s">
        <v>116</v>
      </c>
      <c r="X39" s="3" t="s">
        <v>194</v>
      </c>
      <c r="Y39" s="3" t="s">
        <v>94</v>
      </c>
      <c r="Z39" s="3" t="s">
        <v>195</v>
      </c>
      <c r="AA39" s="3" t="s">
        <v>63</v>
      </c>
      <c r="AB39" s="3"/>
      <c r="AD39" s="3"/>
      <c r="AF39" s="3"/>
      <c r="AH39" s="3"/>
      <c r="AJ39" s="3" t="s">
        <v>196</v>
      </c>
    </row>
    <row r="40" spans="1:41" hidden="1" x14ac:dyDescent="0.35">
      <c r="A40" s="3">
        <v>2025</v>
      </c>
      <c r="B40" s="3" t="s">
        <v>41</v>
      </c>
      <c r="C40" s="4">
        <v>23</v>
      </c>
      <c r="D40" s="3" t="s">
        <v>57</v>
      </c>
      <c r="E40" s="3" t="s">
        <v>58</v>
      </c>
      <c r="F40" s="3" t="s">
        <v>98</v>
      </c>
      <c r="G40" s="3" t="s">
        <v>45</v>
      </c>
      <c r="H40" s="3" t="s">
        <v>46</v>
      </c>
      <c r="I40" s="3" t="s">
        <v>80</v>
      </c>
      <c r="J40" s="3" t="s">
        <v>48</v>
      </c>
      <c r="K40" s="3" t="s">
        <v>48</v>
      </c>
      <c r="L40" s="3" t="s">
        <v>48</v>
      </c>
      <c r="M40" s="3" t="s">
        <v>48</v>
      </c>
      <c r="N40" s="3" t="s">
        <v>48</v>
      </c>
      <c r="O40" s="3" t="s">
        <v>48</v>
      </c>
      <c r="P40" s="3" t="s">
        <v>48</v>
      </c>
      <c r="Q40" s="3" t="s">
        <v>48</v>
      </c>
      <c r="R40" s="3" t="s">
        <v>48</v>
      </c>
      <c r="S40" s="3" t="s">
        <v>48</v>
      </c>
      <c r="T40" s="3" t="s">
        <v>49</v>
      </c>
      <c r="U40" s="3" t="s">
        <v>48</v>
      </c>
      <c r="V40" s="3" t="s">
        <v>48</v>
      </c>
      <c r="W40" s="3" t="s">
        <v>62</v>
      </c>
      <c r="Y40" s="3"/>
      <c r="AA40" s="3" t="s">
        <v>63</v>
      </c>
      <c r="AB40" s="3"/>
      <c r="AD40" s="3"/>
      <c r="AF40" s="3"/>
      <c r="AH40" s="3"/>
      <c r="AJ40" s="3" t="s">
        <v>197</v>
      </c>
    </row>
    <row r="41" spans="1:41" hidden="1" x14ac:dyDescent="0.35">
      <c r="A41" s="3">
        <v>2025</v>
      </c>
      <c r="B41" s="3" t="s">
        <v>41</v>
      </c>
      <c r="C41" s="4">
        <v>67</v>
      </c>
      <c r="D41" s="3" t="s">
        <v>65</v>
      </c>
      <c r="E41" s="3" t="s">
        <v>66</v>
      </c>
      <c r="F41" s="3" t="s">
        <v>59</v>
      </c>
      <c r="G41" s="3" t="s">
        <v>67</v>
      </c>
      <c r="H41" s="3" t="s">
        <v>110</v>
      </c>
      <c r="I41" s="3" t="s">
        <v>80</v>
      </c>
      <c r="J41" s="3" t="s">
        <v>48</v>
      </c>
      <c r="K41" s="3" t="s">
        <v>48</v>
      </c>
      <c r="L41" s="3" t="s">
        <v>48</v>
      </c>
      <c r="M41" s="3" t="s">
        <v>48</v>
      </c>
      <c r="N41" s="3" t="s">
        <v>48</v>
      </c>
      <c r="O41" s="3" t="s">
        <v>49</v>
      </c>
      <c r="P41" s="3" t="s">
        <v>48</v>
      </c>
      <c r="Q41" s="3" t="s">
        <v>48</v>
      </c>
      <c r="R41" s="3" t="s">
        <v>48</v>
      </c>
      <c r="S41" s="3" t="s">
        <v>48</v>
      </c>
      <c r="T41" s="3" t="s">
        <v>48</v>
      </c>
      <c r="U41" s="3" t="s">
        <v>48</v>
      </c>
      <c r="V41" s="3" t="s">
        <v>48</v>
      </c>
      <c r="W41" s="3" t="s">
        <v>75</v>
      </c>
      <c r="X41" s="3" t="s">
        <v>198</v>
      </c>
      <c r="Y41" s="3" t="s">
        <v>129</v>
      </c>
      <c r="Z41" s="3" t="s">
        <v>199</v>
      </c>
      <c r="AA41" s="3" t="s">
        <v>63</v>
      </c>
      <c r="AB41" s="3"/>
      <c r="AD41" s="3"/>
      <c r="AF41" s="3"/>
      <c r="AH41" s="3"/>
      <c r="AJ41" s="3" t="s">
        <v>200</v>
      </c>
    </row>
    <row r="42" spans="1:41" ht="52" hidden="1" x14ac:dyDescent="0.35">
      <c r="A42" s="3">
        <v>2025</v>
      </c>
      <c r="B42" s="3" t="s">
        <v>41</v>
      </c>
      <c r="C42" s="4">
        <v>59</v>
      </c>
      <c r="D42" s="3" t="s">
        <v>65</v>
      </c>
      <c r="E42" s="3" t="s">
        <v>66</v>
      </c>
      <c r="F42" s="3" t="s">
        <v>44</v>
      </c>
      <c r="G42" s="3" t="s">
        <v>109</v>
      </c>
      <c r="H42" s="3" t="s">
        <v>46</v>
      </c>
      <c r="I42" s="3" t="s">
        <v>47</v>
      </c>
      <c r="J42" s="3" t="s">
        <v>48</v>
      </c>
      <c r="K42" s="3" t="s">
        <v>48</v>
      </c>
      <c r="L42" s="3" t="s">
        <v>49</v>
      </c>
      <c r="M42" s="3" t="s">
        <v>48</v>
      </c>
      <c r="N42" s="3" t="s">
        <v>48</v>
      </c>
      <c r="O42" s="3" t="s">
        <v>48</v>
      </c>
      <c r="P42" s="3" t="s">
        <v>48</v>
      </c>
      <c r="Q42" s="3" t="s">
        <v>48</v>
      </c>
      <c r="R42" s="3" t="s">
        <v>48</v>
      </c>
      <c r="S42" s="3" t="s">
        <v>48</v>
      </c>
      <c r="T42" s="3" t="s">
        <v>48</v>
      </c>
      <c r="U42" s="3" t="s">
        <v>48</v>
      </c>
      <c r="V42" s="3" t="s">
        <v>49</v>
      </c>
      <c r="W42" s="3" t="s">
        <v>62</v>
      </c>
      <c r="Y42" s="3" t="s">
        <v>129</v>
      </c>
      <c r="Z42" s="3" t="s">
        <v>201</v>
      </c>
      <c r="AA42" s="3" t="s">
        <v>63</v>
      </c>
      <c r="AB42" s="3"/>
      <c r="AD42" s="3"/>
      <c r="AF42" s="3"/>
      <c r="AH42" s="3"/>
      <c r="AJ42" s="3" t="s">
        <v>202</v>
      </c>
      <c r="AL42" s="3" t="s">
        <v>203</v>
      </c>
    </row>
    <row r="43" spans="1:41" hidden="1" x14ac:dyDescent="0.35">
      <c r="A43" s="3">
        <v>2025</v>
      </c>
      <c r="B43" s="3" t="s">
        <v>41</v>
      </c>
      <c r="C43" s="4">
        <v>41</v>
      </c>
      <c r="D43" s="3" t="s">
        <v>42</v>
      </c>
      <c r="E43" s="3" t="s">
        <v>107</v>
      </c>
      <c r="F43" s="3" t="s">
        <v>98</v>
      </c>
      <c r="G43" s="3" t="s">
        <v>45</v>
      </c>
      <c r="H43" s="3" t="s">
        <v>74</v>
      </c>
      <c r="I43" s="3" t="s">
        <v>47</v>
      </c>
      <c r="J43" s="3" t="s">
        <v>49</v>
      </c>
      <c r="K43" s="3" t="s">
        <v>48</v>
      </c>
      <c r="L43" s="3" t="s">
        <v>48</v>
      </c>
      <c r="M43" s="3" t="s">
        <v>48</v>
      </c>
      <c r="N43" s="3" t="s">
        <v>48</v>
      </c>
      <c r="O43" s="3" t="s">
        <v>48</v>
      </c>
      <c r="P43" s="3" t="s">
        <v>48</v>
      </c>
      <c r="Q43" s="3" t="s">
        <v>48</v>
      </c>
      <c r="R43" s="3" t="s">
        <v>48</v>
      </c>
      <c r="S43" s="3" t="s">
        <v>49</v>
      </c>
      <c r="T43" s="3" t="s">
        <v>48</v>
      </c>
      <c r="U43" s="3" t="s">
        <v>48</v>
      </c>
      <c r="V43" s="3" t="s">
        <v>48</v>
      </c>
      <c r="W43" s="3" t="s">
        <v>145</v>
      </c>
      <c r="X43" s="3" t="s">
        <v>204</v>
      </c>
      <c r="Y43" s="3"/>
      <c r="AA43" s="3" t="s">
        <v>101</v>
      </c>
      <c r="AB43" s="3"/>
      <c r="AD43" s="3"/>
      <c r="AF43" s="3"/>
      <c r="AH43" s="3"/>
      <c r="AJ43" s="3" t="s">
        <v>205</v>
      </c>
    </row>
    <row r="44" spans="1:41" ht="39" hidden="1" x14ac:dyDescent="0.35">
      <c r="A44" s="3">
        <v>2025</v>
      </c>
      <c r="B44" s="3" t="s">
        <v>41</v>
      </c>
      <c r="C44" s="4">
        <v>54</v>
      </c>
      <c r="D44" s="3" t="s">
        <v>42</v>
      </c>
      <c r="E44" s="3" t="s">
        <v>66</v>
      </c>
      <c r="F44" s="3" t="s">
        <v>44</v>
      </c>
      <c r="G44" s="3" t="s">
        <v>92</v>
      </c>
      <c r="H44" s="3" t="s">
        <v>90</v>
      </c>
      <c r="I44" s="3" t="s">
        <v>47</v>
      </c>
      <c r="J44" s="3" t="s">
        <v>48</v>
      </c>
      <c r="K44" s="3" t="s">
        <v>49</v>
      </c>
      <c r="L44" s="3" t="s">
        <v>48</v>
      </c>
      <c r="M44" s="3" t="s">
        <v>48</v>
      </c>
      <c r="N44" s="3" t="s">
        <v>48</v>
      </c>
      <c r="O44" s="3" t="s">
        <v>48</v>
      </c>
      <c r="P44" s="3" t="s">
        <v>48</v>
      </c>
      <c r="Q44" s="3" t="s">
        <v>48</v>
      </c>
      <c r="R44" s="3" t="s">
        <v>48</v>
      </c>
      <c r="S44" s="3" t="s">
        <v>48</v>
      </c>
      <c r="T44" s="3" t="s">
        <v>48</v>
      </c>
      <c r="U44" s="3" t="s">
        <v>48</v>
      </c>
      <c r="V44" s="3" t="s">
        <v>48</v>
      </c>
      <c r="W44" s="3" t="s">
        <v>62</v>
      </c>
      <c r="Y44" s="3" t="s">
        <v>103</v>
      </c>
      <c r="Z44" s="3" t="s">
        <v>206</v>
      </c>
      <c r="AA44" s="3" t="s">
        <v>77</v>
      </c>
      <c r="AB44" s="3"/>
      <c r="AD44" s="3"/>
      <c r="AF44" s="3"/>
      <c r="AH44" s="3"/>
      <c r="AJ44" s="3" t="s">
        <v>207</v>
      </c>
    </row>
    <row r="45" spans="1:41" ht="39" hidden="1" x14ac:dyDescent="0.35">
      <c r="A45" s="3">
        <v>2025</v>
      </c>
      <c r="B45" s="3" t="s">
        <v>41</v>
      </c>
      <c r="C45" s="4">
        <v>47</v>
      </c>
      <c r="D45" s="3" t="s">
        <v>42</v>
      </c>
      <c r="E45" s="3" t="s">
        <v>72</v>
      </c>
      <c r="F45" s="3" t="s">
        <v>98</v>
      </c>
      <c r="G45" s="3" t="s">
        <v>79</v>
      </c>
      <c r="H45" s="3" t="s">
        <v>113</v>
      </c>
      <c r="I45" s="3" t="s">
        <v>80</v>
      </c>
      <c r="J45" s="3" t="s">
        <v>48</v>
      </c>
      <c r="K45" s="3" t="s">
        <v>48</v>
      </c>
      <c r="L45" s="3" t="s">
        <v>48</v>
      </c>
      <c r="M45" s="3" t="s">
        <v>48</v>
      </c>
      <c r="N45" s="3" t="s">
        <v>48</v>
      </c>
      <c r="O45" s="3" t="s">
        <v>48</v>
      </c>
      <c r="P45" s="3" t="s">
        <v>48</v>
      </c>
      <c r="Q45" s="3" t="s">
        <v>48</v>
      </c>
      <c r="R45" s="3" t="s">
        <v>48</v>
      </c>
      <c r="S45" s="3" t="s">
        <v>49</v>
      </c>
      <c r="T45" s="3" t="s">
        <v>48</v>
      </c>
      <c r="U45" s="3" t="s">
        <v>48</v>
      </c>
      <c r="V45" s="3" t="s">
        <v>48</v>
      </c>
      <c r="W45" s="3" t="s">
        <v>51</v>
      </c>
      <c r="X45" s="3" t="s">
        <v>208</v>
      </c>
      <c r="Y45" s="3"/>
      <c r="AA45" s="3" t="s">
        <v>55</v>
      </c>
      <c r="AB45" s="3"/>
      <c r="AD45" s="3"/>
      <c r="AF45" s="3"/>
      <c r="AH45" s="3"/>
      <c r="AJ45" s="3" t="s">
        <v>209</v>
      </c>
      <c r="AK45" s="3" t="s">
        <v>210</v>
      </c>
      <c r="AL45" s="3" t="s">
        <v>211</v>
      </c>
    </row>
    <row r="46" spans="1:41" ht="26" hidden="1" x14ac:dyDescent="0.35">
      <c r="A46" s="3">
        <v>2025</v>
      </c>
      <c r="B46" s="3" t="s">
        <v>41</v>
      </c>
      <c r="C46" s="4">
        <v>70</v>
      </c>
      <c r="D46" s="3" t="s">
        <v>65</v>
      </c>
      <c r="E46" s="3" t="s">
        <v>66</v>
      </c>
      <c r="F46" s="3" t="s">
        <v>44</v>
      </c>
      <c r="G46" s="3" t="s">
        <v>67</v>
      </c>
      <c r="H46" s="3" t="s">
        <v>90</v>
      </c>
      <c r="I46" s="3" t="s">
        <v>47</v>
      </c>
      <c r="J46" s="3" t="s">
        <v>48</v>
      </c>
      <c r="K46" s="3" t="s">
        <v>48</v>
      </c>
      <c r="L46" s="3" t="s">
        <v>48</v>
      </c>
      <c r="M46" s="3" t="s">
        <v>48</v>
      </c>
      <c r="N46" s="3" t="s">
        <v>48</v>
      </c>
      <c r="O46" s="3" t="s">
        <v>49</v>
      </c>
      <c r="P46" s="3" t="s">
        <v>48</v>
      </c>
      <c r="Q46" s="3" t="s">
        <v>48</v>
      </c>
      <c r="R46" s="3" t="s">
        <v>48</v>
      </c>
      <c r="S46" s="3" t="s">
        <v>48</v>
      </c>
      <c r="T46" s="3" t="s">
        <v>48</v>
      </c>
      <c r="U46" s="3" t="s">
        <v>48</v>
      </c>
      <c r="V46" s="3" t="s">
        <v>48</v>
      </c>
      <c r="W46" s="3" t="s">
        <v>116</v>
      </c>
      <c r="X46" s="3" t="s">
        <v>212</v>
      </c>
      <c r="Y46" s="3"/>
      <c r="AA46" s="3" t="s">
        <v>55</v>
      </c>
      <c r="AB46" s="3"/>
      <c r="AD46" s="3" t="s">
        <v>81</v>
      </c>
      <c r="AF46" s="3"/>
      <c r="AH46" s="3" t="s">
        <v>87</v>
      </c>
      <c r="AI46" s="3" t="s">
        <v>213</v>
      </c>
      <c r="AJ46" s="3" t="s">
        <v>214</v>
      </c>
    </row>
    <row r="47" spans="1:41" ht="26" hidden="1" x14ac:dyDescent="0.35">
      <c r="A47" s="3">
        <v>2025</v>
      </c>
      <c r="B47" s="3" t="s">
        <v>41</v>
      </c>
      <c r="C47" s="4">
        <v>46</v>
      </c>
      <c r="D47" s="3" t="s">
        <v>42</v>
      </c>
      <c r="E47" s="3" t="s">
        <v>72</v>
      </c>
      <c r="F47" s="3" t="s">
        <v>73</v>
      </c>
      <c r="G47" s="3" t="s">
        <v>79</v>
      </c>
      <c r="H47" s="3" t="s">
        <v>61</v>
      </c>
      <c r="I47" s="3" t="s">
        <v>47</v>
      </c>
      <c r="J47" s="3" t="s">
        <v>48</v>
      </c>
      <c r="K47" s="3" t="s">
        <v>49</v>
      </c>
      <c r="L47" s="3" t="s">
        <v>48</v>
      </c>
      <c r="M47" s="3" t="s">
        <v>48</v>
      </c>
      <c r="N47" s="3" t="s">
        <v>48</v>
      </c>
      <c r="O47" s="3" t="s">
        <v>48</v>
      </c>
      <c r="P47" s="3" t="s">
        <v>48</v>
      </c>
      <c r="Q47" s="3" t="s">
        <v>48</v>
      </c>
      <c r="R47" s="3" t="s">
        <v>48</v>
      </c>
      <c r="S47" s="3" t="s">
        <v>48</v>
      </c>
      <c r="T47" s="3" t="s">
        <v>48</v>
      </c>
      <c r="U47" s="3" t="s">
        <v>48</v>
      </c>
      <c r="V47" s="3" t="s">
        <v>48</v>
      </c>
      <c r="W47" s="3" t="s">
        <v>145</v>
      </c>
      <c r="X47" s="3" t="s">
        <v>215</v>
      </c>
      <c r="Y47" s="3" t="s">
        <v>53</v>
      </c>
      <c r="Z47" s="3" t="s">
        <v>216</v>
      </c>
      <c r="AA47" s="3" t="s">
        <v>63</v>
      </c>
      <c r="AB47" s="3"/>
      <c r="AD47" s="3" t="s">
        <v>131</v>
      </c>
      <c r="AF47" s="3" t="s">
        <v>87</v>
      </c>
      <c r="AG47" s="3" t="s">
        <v>217</v>
      </c>
      <c r="AH47" s="3"/>
      <c r="AJ47" s="3" t="s">
        <v>218</v>
      </c>
    </row>
    <row r="48" spans="1:41" ht="26" hidden="1" x14ac:dyDescent="0.35">
      <c r="A48" s="3">
        <v>2025</v>
      </c>
      <c r="B48" s="3" t="s">
        <v>71</v>
      </c>
      <c r="C48" s="4">
        <v>58</v>
      </c>
      <c r="D48" s="3" t="s">
        <v>65</v>
      </c>
      <c r="E48" s="3" t="s">
        <v>107</v>
      </c>
      <c r="F48" s="3" t="s">
        <v>98</v>
      </c>
      <c r="G48" s="3" t="s">
        <v>45</v>
      </c>
      <c r="H48" s="3" t="s">
        <v>110</v>
      </c>
      <c r="I48" s="3" t="s">
        <v>47</v>
      </c>
      <c r="J48" s="3" t="s">
        <v>48</v>
      </c>
      <c r="K48" s="3" t="s">
        <v>49</v>
      </c>
      <c r="L48" s="3" t="s">
        <v>48</v>
      </c>
      <c r="M48" s="3" t="s">
        <v>48</v>
      </c>
      <c r="N48" s="3" t="s">
        <v>48</v>
      </c>
      <c r="O48" s="3" t="s">
        <v>48</v>
      </c>
      <c r="P48" s="3" t="s">
        <v>48</v>
      </c>
      <c r="Q48" s="3" t="s">
        <v>48</v>
      </c>
      <c r="R48" s="3" t="s">
        <v>48</v>
      </c>
      <c r="S48" s="3" t="s">
        <v>48</v>
      </c>
      <c r="T48" s="3" t="s">
        <v>48</v>
      </c>
      <c r="U48" s="3" t="s">
        <v>48</v>
      </c>
      <c r="V48" s="3" t="s">
        <v>48</v>
      </c>
      <c r="W48" s="3" t="s">
        <v>116</v>
      </c>
      <c r="X48" s="3" t="s">
        <v>219</v>
      </c>
      <c r="Y48" s="3"/>
      <c r="AA48" s="3" t="s">
        <v>55</v>
      </c>
      <c r="AB48" s="3"/>
      <c r="AD48" s="3"/>
      <c r="AF48" s="3"/>
      <c r="AH48" s="3"/>
      <c r="AJ48" s="3" t="s">
        <v>220</v>
      </c>
    </row>
    <row r="49" spans="1:38" ht="65" hidden="1" x14ac:dyDescent="0.35">
      <c r="A49" s="3">
        <v>2025</v>
      </c>
      <c r="B49" s="3" t="s">
        <v>71</v>
      </c>
      <c r="C49" s="4">
        <v>78</v>
      </c>
      <c r="D49" s="3" t="s">
        <v>65</v>
      </c>
      <c r="E49" s="3" t="s">
        <v>66</v>
      </c>
      <c r="F49" s="3" t="s">
        <v>98</v>
      </c>
      <c r="G49" s="3" t="s">
        <v>67</v>
      </c>
      <c r="H49" s="3" t="s">
        <v>110</v>
      </c>
      <c r="I49" s="3" t="s">
        <v>80</v>
      </c>
      <c r="J49" s="3" t="s">
        <v>48</v>
      </c>
      <c r="K49" s="3" t="s">
        <v>48</v>
      </c>
      <c r="L49" s="3" t="s">
        <v>48</v>
      </c>
      <c r="M49" s="3" t="s">
        <v>48</v>
      </c>
      <c r="N49" s="3" t="s">
        <v>48</v>
      </c>
      <c r="O49" s="3" t="s">
        <v>49</v>
      </c>
      <c r="P49" s="3" t="s">
        <v>48</v>
      </c>
      <c r="Q49" s="3" t="s">
        <v>48</v>
      </c>
      <c r="R49" s="3" t="s">
        <v>48</v>
      </c>
      <c r="S49" s="3" t="s">
        <v>48</v>
      </c>
      <c r="T49" s="3" t="s">
        <v>48</v>
      </c>
      <c r="U49" s="3" t="s">
        <v>48</v>
      </c>
      <c r="V49" s="3" t="s">
        <v>48</v>
      </c>
      <c r="W49" s="3" t="s">
        <v>62</v>
      </c>
      <c r="Y49" s="3"/>
      <c r="AA49" s="3" t="s">
        <v>63</v>
      </c>
      <c r="AB49" s="3"/>
      <c r="AD49" s="3"/>
      <c r="AF49" s="3"/>
      <c r="AH49" s="3"/>
      <c r="AJ49" s="3" t="s">
        <v>221</v>
      </c>
      <c r="AL49" s="3" t="s">
        <v>222</v>
      </c>
    </row>
    <row r="50" spans="1:38" ht="39" x14ac:dyDescent="0.35">
      <c r="A50" s="3">
        <v>2025</v>
      </c>
      <c r="B50" s="3" t="s">
        <v>71</v>
      </c>
      <c r="C50" s="4">
        <v>33</v>
      </c>
      <c r="D50" s="3" t="s">
        <v>57</v>
      </c>
      <c r="E50" s="3" t="s">
        <v>58</v>
      </c>
      <c r="F50" s="3" t="s">
        <v>85</v>
      </c>
      <c r="G50" s="3" t="s">
        <v>45</v>
      </c>
      <c r="H50" s="3" t="s">
        <v>74</v>
      </c>
      <c r="I50" s="3" t="s">
        <v>47</v>
      </c>
      <c r="J50" s="3" t="s">
        <v>48</v>
      </c>
      <c r="K50" s="3" t="s">
        <v>48</v>
      </c>
      <c r="L50" s="3" t="s">
        <v>49</v>
      </c>
      <c r="M50" s="3" t="s">
        <v>48</v>
      </c>
      <c r="N50" s="3" t="s">
        <v>48</v>
      </c>
      <c r="O50" s="3" t="s">
        <v>48</v>
      </c>
      <c r="P50" s="3" t="s">
        <v>48</v>
      </c>
      <c r="Q50" s="3" t="s">
        <v>48</v>
      </c>
      <c r="R50" s="3" t="s">
        <v>48</v>
      </c>
      <c r="S50" s="3" t="s">
        <v>48</v>
      </c>
      <c r="T50" s="3" t="s">
        <v>48</v>
      </c>
      <c r="U50" s="3" t="s">
        <v>48</v>
      </c>
      <c r="V50" s="3" t="s">
        <v>48</v>
      </c>
      <c r="W50" s="3" t="s">
        <v>62</v>
      </c>
      <c r="Y50" s="3" t="s">
        <v>120</v>
      </c>
      <c r="Z50" s="3" t="s">
        <v>223</v>
      </c>
      <c r="AA50" s="3" t="s">
        <v>101</v>
      </c>
      <c r="AB50" s="3"/>
      <c r="AD50" s="3"/>
      <c r="AF50" s="3"/>
      <c r="AH50" s="3"/>
      <c r="AJ50" s="3" t="s">
        <v>224</v>
      </c>
    </row>
    <row r="51" spans="1:38" ht="39" hidden="1" x14ac:dyDescent="0.35">
      <c r="A51" s="3">
        <v>2025</v>
      </c>
      <c r="B51" s="3" t="s">
        <v>41</v>
      </c>
      <c r="C51" s="4">
        <v>27</v>
      </c>
      <c r="D51" s="3" t="s">
        <v>57</v>
      </c>
      <c r="E51" s="3" t="s">
        <v>107</v>
      </c>
      <c r="F51" s="3" t="s">
        <v>98</v>
      </c>
      <c r="G51" s="3" t="s">
        <v>45</v>
      </c>
      <c r="H51" s="3" t="s">
        <v>74</v>
      </c>
      <c r="I51" s="3" t="s">
        <v>47</v>
      </c>
      <c r="J51" s="3" t="s">
        <v>48</v>
      </c>
      <c r="K51" s="3" t="s">
        <v>48</v>
      </c>
      <c r="L51" s="3" t="s">
        <v>48</v>
      </c>
      <c r="M51" s="3" t="s">
        <v>48</v>
      </c>
      <c r="N51" s="3" t="s">
        <v>49</v>
      </c>
      <c r="O51" s="3" t="s">
        <v>48</v>
      </c>
      <c r="P51" s="3" t="s">
        <v>48</v>
      </c>
      <c r="Q51" s="3" t="s">
        <v>48</v>
      </c>
      <c r="R51" s="3" t="s">
        <v>48</v>
      </c>
      <c r="S51" s="3" t="s">
        <v>48</v>
      </c>
      <c r="T51" s="3" t="s">
        <v>48</v>
      </c>
      <c r="U51" s="3" t="s">
        <v>48</v>
      </c>
      <c r="V51" s="3" t="s">
        <v>48</v>
      </c>
      <c r="W51" s="3" t="s">
        <v>116</v>
      </c>
      <c r="X51" s="3" t="s">
        <v>225</v>
      </c>
      <c r="Y51" s="3"/>
      <c r="AA51" s="3" t="s">
        <v>63</v>
      </c>
      <c r="AB51" s="3"/>
      <c r="AD51" s="3" t="s">
        <v>81</v>
      </c>
      <c r="AF51" s="3"/>
      <c r="AH51" s="3" t="s">
        <v>87</v>
      </c>
      <c r="AI51" s="3" t="s">
        <v>226</v>
      </c>
      <c r="AJ51" s="3" t="s">
        <v>227</v>
      </c>
    </row>
    <row r="52" spans="1:38" ht="39" hidden="1" x14ac:dyDescent="0.35">
      <c r="A52" s="3">
        <v>2025</v>
      </c>
      <c r="B52" s="3" t="s">
        <v>41</v>
      </c>
      <c r="C52" s="4">
        <v>23</v>
      </c>
      <c r="D52" s="3" t="s">
        <v>57</v>
      </c>
      <c r="E52" s="3" t="s">
        <v>107</v>
      </c>
      <c r="F52" s="3" t="s">
        <v>44</v>
      </c>
      <c r="G52" s="3" t="s">
        <v>112</v>
      </c>
      <c r="H52" s="3" t="s">
        <v>68</v>
      </c>
      <c r="I52" s="3" t="s">
        <v>47</v>
      </c>
      <c r="J52" s="3" t="s">
        <v>48</v>
      </c>
      <c r="K52" s="3" t="s">
        <v>48</v>
      </c>
      <c r="L52" s="3" t="s">
        <v>48</v>
      </c>
      <c r="M52" s="3" t="s">
        <v>48</v>
      </c>
      <c r="N52" s="3" t="s">
        <v>48</v>
      </c>
      <c r="O52" s="3" t="s">
        <v>48</v>
      </c>
      <c r="P52" s="3" t="s">
        <v>49</v>
      </c>
      <c r="Q52" s="3" t="s">
        <v>48</v>
      </c>
      <c r="R52" s="3" t="s">
        <v>48</v>
      </c>
      <c r="S52" s="3" t="s">
        <v>48</v>
      </c>
      <c r="T52" s="3" t="s">
        <v>48</v>
      </c>
      <c r="U52" s="3" t="s">
        <v>48</v>
      </c>
      <c r="V52" s="3" t="s">
        <v>48</v>
      </c>
      <c r="W52" s="3" t="s">
        <v>62</v>
      </c>
      <c r="Y52" s="3"/>
      <c r="AA52" s="3" t="s">
        <v>77</v>
      </c>
      <c r="AB52" s="3"/>
      <c r="AD52" s="3"/>
      <c r="AF52" s="3"/>
      <c r="AH52" s="3"/>
      <c r="AJ52" s="3" t="s">
        <v>228</v>
      </c>
    </row>
    <row r="53" spans="1:38" ht="39" hidden="1" x14ac:dyDescent="0.35">
      <c r="A53" s="3">
        <v>2025</v>
      </c>
      <c r="B53" s="3" t="s">
        <v>41</v>
      </c>
      <c r="C53" s="4">
        <v>58</v>
      </c>
      <c r="D53" s="3" t="s">
        <v>65</v>
      </c>
      <c r="E53" s="3" t="s">
        <v>43</v>
      </c>
      <c r="F53" s="3" t="s">
        <v>98</v>
      </c>
      <c r="G53" s="3" t="s">
        <v>79</v>
      </c>
      <c r="H53" s="3" t="s">
        <v>113</v>
      </c>
      <c r="I53" s="3" t="s">
        <v>47</v>
      </c>
      <c r="J53" s="3" t="s">
        <v>48</v>
      </c>
      <c r="K53" s="3" t="s">
        <v>49</v>
      </c>
      <c r="L53" s="3" t="s">
        <v>48</v>
      </c>
      <c r="M53" s="3" t="s">
        <v>48</v>
      </c>
      <c r="N53" s="3" t="s">
        <v>48</v>
      </c>
      <c r="O53" s="3" t="s">
        <v>48</v>
      </c>
      <c r="P53" s="3" t="s">
        <v>48</v>
      </c>
      <c r="Q53" s="3" t="s">
        <v>48</v>
      </c>
      <c r="R53" s="3" t="s">
        <v>48</v>
      </c>
      <c r="S53" s="3" t="s">
        <v>48</v>
      </c>
      <c r="T53" s="3" t="s">
        <v>48</v>
      </c>
      <c r="U53" s="3" t="s">
        <v>48</v>
      </c>
      <c r="V53" s="3" t="s">
        <v>48</v>
      </c>
      <c r="W53" s="3" t="s">
        <v>75</v>
      </c>
      <c r="X53" s="3" t="s">
        <v>229</v>
      </c>
      <c r="Y53" s="3"/>
      <c r="AA53" s="3" t="s">
        <v>55</v>
      </c>
      <c r="AB53" s="3"/>
      <c r="AD53" s="3"/>
      <c r="AF53" s="3"/>
      <c r="AH53" s="3"/>
      <c r="AJ53" s="3" t="s">
        <v>230</v>
      </c>
    </row>
    <row r="54" spans="1:38" ht="130" hidden="1" x14ac:dyDescent="0.35">
      <c r="A54" s="3">
        <v>2025</v>
      </c>
      <c r="B54" s="3" t="s">
        <v>71</v>
      </c>
      <c r="C54" s="4">
        <v>48</v>
      </c>
      <c r="D54" s="3" t="s">
        <v>42</v>
      </c>
      <c r="E54" s="3" t="s">
        <v>43</v>
      </c>
      <c r="F54" s="3" t="s">
        <v>44</v>
      </c>
      <c r="G54" s="3" t="s">
        <v>79</v>
      </c>
      <c r="H54" s="3" t="s">
        <v>68</v>
      </c>
      <c r="I54" s="3" t="s">
        <v>47</v>
      </c>
      <c r="J54" s="3" t="s">
        <v>48</v>
      </c>
      <c r="K54" s="3" t="s">
        <v>48</v>
      </c>
      <c r="L54" s="3" t="s">
        <v>48</v>
      </c>
      <c r="M54" s="3" t="s">
        <v>48</v>
      </c>
      <c r="N54" s="3" t="s">
        <v>48</v>
      </c>
      <c r="O54" s="3" t="s">
        <v>48</v>
      </c>
      <c r="P54" s="3" t="s">
        <v>48</v>
      </c>
      <c r="Q54" s="3" t="s">
        <v>48</v>
      </c>
      <c r="R54" s="3" t="s">
        <v>49</v>
      </c>
      <c r="S54" s="3" t="s">
        <v>48</v>
      </c>
      <c r="T54" s="3" t="s">
        <v>48</v>
      </c>
      <c r="U54" s="3" t="s">
        <v>48</v>
      </c>
      <c r="V54" s="3" t="s">
        <v>48</v>
      </c>
      <c r="W54" s="3" t="s">
        <v>62</v>
      </c>
      <c r="Y54" s="3" t="s">
        <v>129</v>
      </c>
      <c r="Z54" s="3" t="s">
        <v>231</v>
      </c>
      <c r="AA54" s="3" t="s">
        <v>55</v>
      </c>
      <c r="AB54" s="3"/>
      <c r="AD54" s="3"/>
      <c r="AF54" s="3"/>
      <c r="AH54" s="3"/>
      <c r="AJ54" s="3" t="s">
        <v>232</v>
      </c>
    </row>
    <row r="55" spans="1:38" ht="26" hidden="1" x14ac:dyDescent="0.35">
      <c r="A55" s="3">
        <v>2025</v>
      </c>
      <c r="B55" s="3" t="s">
        <v>41</v>
      </c>
      <c r="C55" s="4">
        <v>57</v>
      </c>
      <c r="D55" s="3" t="s">
        <v>65</v>
      </c>
      <c r="E55" s="3" t="s">
        <v>66</v>
      </c>
      <c r="F55" s="3" t="s">
        <v>44</v>
      </c>
      <c r="G55" s="3" t="s">
        <v>109</v>
      </c>
      <c r="H55" s="3" t="s">
        <v>110</v>
      </c>
      <c r="I55" s="3" t="s">
        <v>47</v>
      </c>
      <c r="J55" s="3" t="s">
        <v>48</v>
      </c>
      <c r="K55" s="3" t="s">
        <v>48</v>
      </c>
      <c r="L55" s="3" t="s">
        <v>49</v>
      </c>
      <c r="M55" s="3" t="s">
        <v>48</v>
      </c>
      <c r="N55" s="3" t="s">
        <v>48</v>
      </c>
      <c r="O55" s="3" t="s">
        <v>48</v>
      </c>
      <c r="P55" s="3" t="s">
        <v>48</v>
      </c>
      <c r="Q55" s="3" t="s">
        <v>48</v>
      </c>
      <c r="R55" s="3" t="s">
        <v>48</v>
      </c>
      <c r="S55" s="3" t="s">
        <v>48</v>
      </c>
      <c r="T55" s="3" t="s">
        <v>48</v>
      </c>
      <c r="U55" s="3" t="s">
        <v>48</v>
      </c>
      <c r="V55" s="3" t="s">
        <v>48</v>
      </c>
      <c r="W55" s="3" t="s">
        <v>62</v>
      </c>
      <c r="Y55" s="3"/>
      <c r="AA55" s="3" t="s">
        <v>77</v>
      </c>
      <c r="AB55" s="3"/>
      <c r="AD55" s="3"/>
      <c r="AF55" s="3"/>
      <c r="AH55" s="3"/>
      <c r="AJ55" s="3" t="s">
        <v>233</v>
      </c>
    </row>
    <row r="56" spans="1:38" ht="26" hidden="1" x14ac:dyDescent="0.35">
      <c r="A56" s="3">
        <v>2025</v>
      </c>
      <c r="B56" s="3" t="s">
        <v>41</v>
      </c>
      <c r="C56" s="4">
        <v>22</v>
      </c>
      <c r="D56" s="3" t="s">
        <v>57</v>
      </c>
      <c r="E56" s="3" t="s">
        <v>58</v>
      </c>
      <c r="F56" s="3" t="s">
        <v>59</v>
      </c>
      <c r="G56" s="3" t="s">
        <v>79</v>
      </c>
      <c r="H56" s="3" t="s">
        <v>99</v>
      </c>
      <c r="I56" s="3" t="s">
        <v>47</v>
      </c>
      <c r="J56" s="3" t="s">
        <v>48</v>
      </c>
      <c r="K56" s="3" t="s">
        <v>48</v>
      </c>
      <c r="L56" s="3" t="s">
        <v>48</v>
      </c>
      <c r="M56" s="3" t="s">
        <v>48</v>
      </c>
      <c r="N56" s="3" t="s">
        <v>48</v>
      </c>
      <c r="O56" s="3" t="s">
        <v>49</v>
      </c>
      <c r="P56" s="3" t="s">
        <v>48</v>
      </c>
      <c r="Q56" s="3" t="s">
        <v>48</v>
      </c>
      <c r="R56" s="3" t="s">
        <v>48</v>
      </c>
      <c r="S56" s="3" t="s">
        <v>48</v>
      </c>
      <c r="T56" s="3" t="s">
        <v>48</v>
      </c>
      <c r="U56" s="3" t="s">
        <v>48</v>
      </c>
      <c r="V56" s="3" t="s">
        <v>48</v>
      </c>
      <c r="W56" s="3" t="s">
        <v>116</v>
      </c>
      <c r="X56" s="3" t="s">
        <v>234</v>
      </c>
      <c r="Y56" s="3"/>
      <c r="AA56" s="3" t="s">
        <v>77</v>
      </c>
      <c r="AB56" s="3"/>
      <c r="AD56" s="3"/>
      <c r="AF56" s="3"/>
      <c r="AH56" s="3"/>
      <c r="AJ56" s="3" t="s">
        <v>235</v>
      </c>
    </row>
    <row r="57" spans="1:38" ht="39" hidden="1" x14ac:dyDescent="0.35">
      <c r="A57" s="3">
        <v>2025</v>
      </c>
      <c r="B57" s="3" t="s">
        <v>41</v>
      </c>
      <c r="C57" s="4">
        <v>65</v>
      </c>
      <c r="D57" s="3" t="s">
        <v>65</v>
      </c>
      <c r="E57" s="3" t="s">
        <v>66</v>
      </c>
      <c r="F57" s="3" t="s">
        <v>98</v>
      </c>
      <c r="G57" s="3" t="s">
        <v>45</v>
      </c>
      <c r="H57" s="3" t="s">
        <v>110</v>
      </c>
      <c r="I57" s="3" t="s">
        <v>47</v>
      </c>
      <c r="J57" s="3" t="s">
        <v>48</v>
      </c>
      <c r="K57" s="3" t="s">
        <v>49</v>
      </c>
      <c r="L57" s="3" t="s">
        <v>48</v>
      </c>
      <c r="M57" s="3" t="s">
        <v>48</v>
      </c>
      <c r="N57" s="3" t="s">
        <v>48</v>
      </c>
      <c r="O57" s="3" t="s">
        <v>48</v>
      </c>
      <c r="P57" s="3" t="s">
        <v>48</v>
      </c>
      <c r="Q57" s="3" t="s">
        <v>48</v>
      </c>
      <c r="R57" s="3" t="s">
        <v>48</v>
      </c>
      <c r="S57" s="3" t="s">
        <v>48</v>
      </c>
      <c r="T57" s="3" t="s">
        <v>48</v>
      </c>
      <c r="U57" s="3" t="s">
        <v>48</v>
      </c>
      <c r="V57" s="3" t="s">
        <v>48</v>
      </c>
      <c r="W57" s="3" t="s">
        <v>75</v>
      </c>
      <c r="X57" s="3" t="s">
        <v>236</v>
      </c>
      <c r="Y57" s="3"/>
      <c r="AA57" s="3" t="s">
        <v>63</v>
      </c>
      <c r="AB57" s="3"/>
      <c r="AD57" s="3"/>
      <c r="AF57" s="3"/>
      <c r="AH57" s="3"/>
      <c r="AJ57" s="3" t="s">
        <v>237</v>
      </c>
    </row>
    <row r="58" spans="1:38" ht="39" hidden="1" x14ac:dyDescent="0.35">
      <c r="A58" s="3">
        <v>2025</v>
      </c>
      <c r="B58" s="3" t="s">
        <v>71</v>
      </c>
      <c r="C58" s="4">
        <v>44</v>
      </c>
      <c r="D58" s="3" t="s">
        <v>42</v>
      </c>
      <c r="E58" s="3" t="s">
        <v>107</v>
      </c>
      <c r="F58" s="3" t="s">
        <v>59</v>
      </c>
      <c r="G58" s="3" t="s">
        <v>144</v>
      </c>
      <c r="H58" s="3" t="s">
        <v>99</v>
      </c>
      <c r="I58" s="3" t="s">
        <v>47</v>
      </c>
      <c r="J58" s="3" t="s">
        <v>48</v>
      </c>
      <c r="K58" s="3" t="s">
        <v>48</v>
      </c>
      <c r="L58" s="3" t="s">
        <v>48</v>
      </c>
      <c r="M58" s="3" t="s">
        <v>48</v>
      </c>
      <c r="N58" s="3" t="s">
        <v>48</v>
      </c>
      <c r="O58" s="3" t="s">
        <v>48</v>
      </c>
      <c r="P58" s="3" t="s">
        <v>48</v>
      </c>
      <c r="Q58" s="3" t="s">
        <v>49</v>
      </c>
      <c r="R58" s="3" t="s">
        <v>48</v>
      </c>
      <c r="S58" s="3" t="s">
        <v>48</v>
      </c>
      <c r="T58" s="3" t="s">
        <v>48</v>
      </c>
      <c r="U58" s="3" t="s">
        <v>48</v>
      </c>
      <c r="V58" s="3" t="s">
        <v>48</v>
      </c>
      <c r="W58" s="3" t="s">
        <v>75</v>
      </c>
      <c r="X58" s="3" t="s">
        <v>238</v>
      </c>
      <c r="Y58" s="3"/>
      <c r="AA58" s="3" t="s">
        <v>55</v>
      </c>
      <c r="AB58" s="3"/>
      <c r="AD58" s="3" t="s">
        <v>81</v>
      </c>
      <c r="AF58" s="3"/>
      <c r="AH58" s="3" t="s">
        <v>87</v>
      </c>
      <c r="AI58" s="3" t="s">
        <v>239</v>
      </c>
      <c r="AJ58" s="3" t="s">
        <v>240</v>
      </c>
    </row>
    <row r="59" spans="1:38" ht="52" hidden="1" x14ac:dyDescent="0.35">
      <c r="A59" s="3">
        <v>2025</v>
      </c>
      <c r="B59" s="3" t="s">
        <v>71</v>
      </c>
      <c r="C59" s="4">
        <v>58</v>
      </c>
      <c r="D59" s="3" t="s">
        <v>65</v>
      </c>
      <c r="E59" s="3" t="s">
        <v>43</v>
      </c>
      <c r="F59" s="3" t="s">
        <v>98</v>
      </c>
      <c r="G59" s="3" t="s">
        <v>79</v>
      </c>
      <c r="H59" s="3" t="s">
        <v>68</v>
      </c>
      <c r="I59" s="3" t="s">
        <v>47</v>
      </c>
      <c r="J59" s="3" t="s">
        <v>48</v>
      </c>
      <c r="K59" s="3" t="s">
        <v>48</v>
      </c>
      <c r="L59" s="3" t="s">
        <v>49</v>
      </c>
      <c r="M59" s="3" t="s">
        <v>48</v>
      </c>
      <c r="N59" s="3" t="s">
        <v>48</v>
      </c>
      <c r="O59" s="3" t="s">
        <v>48</v>
      </c>
      <c r="P59" s="3" t="s">
        <v>48</v>
      </c>
      <c r="Q59" s="3" t="s">
        <v>48</v>
      </c>
      <c r="R59" s="3" t="s">
        <v>48</v>
      </c>
      <c r="S59" s="3" t="s">
        <v>48</v>
      </c>
      <c r="T59" s="3" t="s">
        <v>48</v>
      </c>
      <c r="U59" s="3" t="s">
        <v>48</v>
      </c>
      <c r="V59" s="3" t="s">
        <v>49</v>
      </c>
      <c r="W59" s="3" t="s">
        <v>62</v>
      </c>
      <c r="Y59" s="3"/>
      <c r="AA59" s="3" t="s">
        <v>63</v>
      </c>
      <c r="AB59" s="3"/>
      <c r="AD59" s="3"/>
      <c r="AF59" s="3"/>
      <c r="AH59" s="3"/>
      <c r="AJ59" s="3" t="s">
        <v>241</v>
      </c>
    </row>
    <row r="60" spans="1:38" ht="26" hidden="1" x14ac:dyDescent="0.35">
      <c r="A60" s="3">
        <v>2025</v>
      </c>
      <c r="B60" s="3" t="s">
        <v>71</v>
      </c>
      <c r="C60" s="4">
        <v>72</v>
      </c>
      <c r="D60" s="3" t="s">
        <v>65</v>
      </c>
      <c r="E60" s="3" t="s">
        <v>66</v>
      </c>
      <c r="F60" s="3" t="s">
        <v>85</v>
      </c>
      <c r="G60" s="3" t="s">
        <v>67</v>
      </c>
      <c r="H60" s="3" t="s">
        <v>61</v>
      </c>
      <c r="I60" s="3" t="s">
        <v>47</v>
      </c>
      <c r="J60" s="3" t="s">
        <v>48</v>
      </c>
      <c r="K60" s="3" t="s">
        <v>48</v>
      </c>
      <c r="L60" s="3" t="s">
        <v>48</v>
      </c>
      <c r="M60" s="3" t="s">
        <v>48</v>
      </c>
      <c r="N60" s="3" t="s">
        <v>48</v>
      </c>
      <c r="O60" s="3" t="s">
        <v>48</v>
      </c>
      <c r="P60" s="3" t="s">
        <v>48</v>
      </c>
      <c r="Q60" s="3" t="s">
        <v>49</v>
      </c>
      <c r="R60" s="3" t="s">
        <v>48</v>
      </c>
      <c r="S60" s="3" t="s">
        <v>48</v>
      </c>
      <c r="T60" s="3" t="s">
        <v>48</v>
      </c>
      <c r="U60" s="3" t="s">
        <v>48</v>
      </c>
      <c r="V60" s="3" t="s">
        <v>48</v>
      </c>
      <c r="W60" s="3" t="s">
        <v>62</v>
      </c>
      <c r="Y60" s="3"/>
      <c r="AA60" s="3" t="s">
        <v>55</v>
      </c>
      <c r="AB60" s="3" t="s">
        <v>81</v>
      </c>
      <c r="AD60" s="3" t="s">
        <v>242</v>
      </c>
      <c r="AF60" s="3"/>
      <c r="AH60" s="3" t="s">
        <v>82</v>
      </c>
      <c r="AI60" s="3" t="s">
        <v>243</v>
      </c>
      <c r="AJ60" s="3" t="s">
        <v>244</v>
      </c>
    </row>
    <row r="61" spans="1:38" hidden="1" x14ac:dyDescent="0.35">
      <c r="A61" s="3">
        <v>2025</v>
      </c>
      <c r="B61" s="3" t="s">
        <v>71</v>
      </c>
      <c r="C61" s="4">
        <v>34</v>
      </c>
      <c r="D61" s="3" t="s">
        <v>57</v>
      </c>
      <c r="E61" s="3" t="s">
        <v>58</v>
      </c>
      <c r="F61" s="3" t="s">
        <v>98</v>
      </c>
      <c r="G61" s="3" t="s">
        <v>45</v>
      </c>
      <c r="H61" s="3" t="s">
        <v>74</v>
      </c>
      <c r="I61" s="3" t="s">
        <v>47</v>
      </c>
      <c r="J61" s="3" t="s">
        <v>48</v>
      </c>
      <c r="K61" s="3" t="s">
        <v>49</v>
      </c>
      <c r="L61" s="3" t="s">
        <v>48</v>
      </c>
      <c r="M61" s="3" t="s">
        <v>48</v>
      </c>
      <c r="N61" s="3" t="s">
        <v>48</v>
      </c>
      <c r="O61" s="3" t="s">
        <v>48</v>
      </c>
      <c r="P61" s="3" t="s">
        <v>48</v>
      </c>
      <c r="Q61" s="3" t="s">
        <v>48</v>
      </c>
      <c r="R61" s="3" t="s">
        <v>48</v>
      </c>
      <c r="S61" s="3" t="s">
        <v>48</v>
      </c>
      <c r="T61" s="3" t="s">
        <v>48</v>
      </c>
      <c r="U61" s="3" t="s">
        <v>48</v>
      </c>
      <c r="V61" s="3" t="s">
        <v>48</v>
      </c>
      <c r="W61" s="3" t="s">
        <v>62</v>
      </c>
      <c r="Y61" s="3"/>
      <c r="AA61" s="3" t="s">
        <v>55</v>
      </c>
      <c r="AB61" s="3"/>
      <c r="AD61" s="3"/>
      <c r="AF61" s="3"/>
      <c r="AH61" s="3"/>
      <c r="AJ61" s="3" t="s">
        <v>245</v>
      </c>
      <c r="AK61" s="3" t="s">
        <v>246</v>
      </c>
      <c r="AL61" s="3" t="s">
        <v>247</v>
      </c>
    </row>
    <row r="62" spans="1:38" ht="26" hidden="1" x14ac:dyDescent="0.35">
      <c r="A62" s="3">
        <v>2025</v>
      </c>
      <c r="B62" s="3" t="s">
        <v>41</v>
      </c>
      <c r="C62" s="4">
        <v>71</v>
      </c>
      <c r="D62" s="3" t="s">
        <v>65</v>
      </c>
      <c r="E62" s="3" t="s">
        <v>43</v>
      </c>
      <c r="F62" s="3" t="s">
        <v>44</v>
      </c>
      <c r="G62" s="3" t="s">
        <v>67</v>
      </c>
      <c r="H62" s="3" t="s">
        <v>90</v>
      </c>
      <c r="I62" s="3" t="s">
        <v>47</v>
      </c>
      <c r="J62" s="3" t="s">
        <v>48</v>
      </c>
      <c r="K62" s="3" t="s">
        <v>48</v>
      </c>
      <c r="L62" s="3" t="s">
        <v>48</v>
      </c>
      <c r="M62" s="3" t="s">
        <v>48</v>
      </c>
      <c r="N62" s="3" t="s">
        <v>48</v>
      </c>
      <c r="O62" s="3" t="s">
        <v>49</v>
      </c>
      <c r="P62" s="3" t="s">
        <v>48</v>
      </c>
      <c r="Q62" s="3" t="s">
        <v>48</v>
      </c>
      <c r="R62" s="3" t="s">
        <v>48</v>
      </c>
      <c r="S62" s="3" t="s">
        <v>48</v>
      </c>
      <c r="T62" s="3" t="s">
        <v>48</v>
      </c>
      <c r="U62" s="3" t="s">
        <v>48</v>
      </c>
      <c r="V62" s="3" t="s">
        <v>48</v>
      </c>
      <c r="W62" s="3" t="s">
        <v>62</v>
      </c>
      <c r="Y62" s="3"/>
      <c r="AA62" s="3" t="s">
        <v>55</v>
      </c>
      <c r="AB62" s="3"/>
      <c r="AD62" s="3"/>
      <c r="AF62" s="3"/>
      <c r="AH62" s="3"/>
      <c r="AJ62" s="3" t="s">
        <v>248</v>
      </c>
    </row>
    <row r="63" spans="1:38" ht="52" hidden="1" x14ac:dyDescent="0.35">
      <c r="A63" s="3">
        <v>2025</v>
      </c>
      <c r="B63" s="3" t="s">
        <v>41</v>
      </c>
      <c r="C63" s="4">
        <v>72</v>
      </c>
      <c r="D63" s="3" t="s">
        <v>65</v>
      </c>
      <c r="E63" s="3" t="s">
        <v>66</v>
      </c>
      <c r="F63" s="3" t="s">
        <v>44</v>
      </c>
      <c r="G63" s="3" t="s">
        <v>67</v>
      </c>
      <c r="H63" s="3" t="s">
        <v>110</v>
      </c>
      <c r="I63" s="3" t="s">
        <v>47</v>
      </c>
      <c r="J63" s="3" t="s">
        <v>48</v>
      </c>
      <c r="K63" s="3" t="s">
        <v>48</v>
      </c>
      <c r="L63" s="3" t="s">
        <v>48</v>
      </c>
      <c r="M63" s="3" t="s">
        <v>48</v>
      </c>
      <c r="N63" s="3" t="s">
        <v>48</v>
      </c>
      <c r="O63" s="3" t="s">
        <v>48</v>
      </c>
      <c r="P63" s="3" t="s">
        <v>48</v>
      </c>
      <c r="Q63" s="3" t="s">
        <v>48</v>
      </c>
      <c r="R63" s="3" t="s">
        <v>48</v>
      </c>
      <c r="S63" s="3" t="s">
        <v>48</v>
      </c>
      <c r="T63" s="3" t="s">
        <v>48</v>
      </c>
      <c r="U63" s="3" t="s">
        <v>48</v>
      </c>
      <c r="V63" s="3" t="s">
        <v>49</v>
      </c>
      <c r="W63" s="3" t="s">
        <v>116</v>
      </c>
      <c r="X63" s="3" t="s">
        <v>249</v>
      </c>
      <c r="Y63" s="3" t="s">
        <v>94</v>
      </c>
      <c r="Z63" s="3" t="s">
        <v>250</v>
      </c>
      <c r="AA63" s="3" t="s">
        <v>63</v>
      </c>
      <c r="AB63" s="3" t="s">
        <v>81</v>
      </c>
      <c r="AD63" s="3" t="s">
        <v>81</v>
      </c>
      <c r="AF63" s="3"/>
      <c r="AH63" s="3" t="s">
        <v>82</v>
      </c>
      <c r="AI63" s="3" t="s">
        <v>251</v>
      </c>
      <c r="AJ63" s="3" t="s">
        <v>252</v>
      </c>
    </row>
    <row r="64" spans="1:38" ht="26" hidden="1" x14ac:dyDescent="0.35">
      <c r="A64" s="3">
        <v>2025</v>
      </c>
      <c r="B64" s="3" t="s">
        <v>41</v>
      </c>
      <c r="C64" s="4">
        <v>35</v>
      </c>
      <c r="D64" s="3" t="s">
        <v>42</v>
      </c>
      <c r="E64" s="3" t="s">
        <v>43</v>
      </c>
      <c r="F64" s="3" t="s">
        <v>59</v>
      </c>
      <c r="G64" s="3" t="s">
        <v>45</v>
      </c>
      <c r="H64" s="3" t="s">
        <v>46</v>
      </c>
      <c r="I64" s="3" t="s">
        <v>47</v>
      </c>
      <c r="J64" s="3" t="s">
        <v>48</v>
      </c>
      <c r="K64" s="3" t="s">
        <v>48</v>
      </c>
      <c r="L64" s="3" t="s">
        <v>49</v>
      </c>
      <c r="M64" s="3" t="s">
        <v>48</v>
      </c>
      <c r="N64" s="3" t="s">
        <v>48</v>
      </c>
      <c r="O64" s="3" t="s">
        <v>48</v>
      </c>
      <c r="P64" s="3" t="s">
        <v>48</v>
      </c>
      <c r="Q64" s="3" t="s">
        <v>48</v>
      </c>
      <c r="R64" s="3" t="s">
        <v>48</v>
      </c>
      <c r="S64" s="3" t="s">
        <v>48</v>
      </c>
      <c r="T64" s="3" t="s">
        <v>48</v>
      </c>
      <c r="U64" s="3" t="s">
        <v>48</v>
      </c>
      <c r="V64" s="3" t="s">
        <v>48</v>
      </c>
      <c r="W64" s="3" t="s">
        <v>116</v>
      </c>
      <c r="X64" s="3" t="s">
        <v>253</v>
      </c>
      <c r="Y64" s="3"/>
      <c r="AA64" s="3" t="s">
        <v>55</v>
      </c>
      <c r="AB64" s="3"/>
      <c r="AD64" s="3"/>
      <c r="AF64" s="3"/>
      <c r="AH64" s="3"/>
      <c r="AJ64" s="3" t="s">
        <v>254</v>
      </c>
    </row>
    <row r="65" spans="1:39" ht="26" hidden="1" x14ac:dyDescent="0.35">
      <c r="A65" s="3">
        <v>2025</v>
      </c>
      <c r="B65" s="3" t="s">
        <v>71</v>
      </c>
      <c r="C65" s="4">
        <v>49</v>
      </c>
      <c r="D65" s="3" t="s">
        <v>42</v>
      </c>
      <c r="E65" s="3" t="s">
        <v>107</v>
      </c>
      <c r="F65" s="3" t="s">
        <v>73</v>
      </c>
      <c r="G65" s="3" t="s">
        <v>45</v>
      </c>
      <c r="H65" s="3" t="s">
        <v>113</v>
      </c>
      <c r="I65" s="3" t="s">
        <v>80</v>
      </c>
      <c r="J65" s="3" t="s">
        <v>48</v>
      </c>
      <c r="K65" s="3" t="s">
        <v>48</v>
      </c>
      <c r="L65" s="3" t="s">
        <v>48</v>
      </c>
      <c r="M65" s="3" t="s">
        <v>48</v>
      </c>
      <c r="N65" s="3" t="s">
        <v>48</v>
      </c>
      <c r="O65" s="3" t="s">
        <v>48</v>
      </c>
      <c r="P65" s="3" t="s">
        <v>48</v>
      </c>
      <c r="Q65" s="3" t="s">
        <v>48</v>
      </c>
      <c r="R65" s="3" t="s">
        <v>48</v>
      </c>
      <c r="S65" s="3" t="s">
        <v>49</v>
      </c>
      <c r="T65" s="3" t="s">
        <v>48</v>
      </c>
      <c r="U65" s="3" t="s">
        <v>48</v>
      </c>
      <c r="V65" s="3" t="s">
        <v>48</v>
      </c>
      <c r="W65" s="3" t="s">
        <v>145</v>
      </c>
      <c r="X65" s="3" t="s">
        <v>255</v>
      </c>
      <c r="Y65" s="3"/>
      <c r="AA65" s="3" t="s">
        <v>77</v>
      </c>
      <c r="AB65" s="3"/>
      <c r="AD65" s="3"/>
      <c r="AF65" s="3"/>
      <c r="AH65" s="3"/>
      <c r="AJ65" s="3" t="s">
        <v>256</v>
      </c>
      <c r="AK65" s="3" t="s">
        <v>257</v>
      </c>
      <c r="AL65" s="3" t="s">
        <v>258</v>
      </c>
    </row>
    <row r="66" spans="1:39" ht="104" hidden="1" x14ac:dyDescent="0.35">
      <c r="A66" s="3">
        <v>2025</v>
      </c>
      <c r="B66" s="3" t="s">
        <v>71</v>
      </c>
      <c r="C66" s="4">
        <v>33</v>
      </c>
      <c r="D66" s="3" t="s">
        <v>57</v>
      </c>
      <c r="E66" s="3" t="s">
        <v>72</v>
      </c>
      <c r="F66" s="3" t="s">
        <v>85</v>
      </c>
      <c r="G66" s="3" t="s">
        <v>45</v>
      </c>
      <c r="H66" s="3" t="s">
        <v>74</v>
      </c>
      <c r="I66" s="3" t="s">
        <v>47</v>
      </c>
      <c r="J66" s="3" t="s">
        <v>48</v>
      </c>
      <c r="K66" s="3" t="s">
        <v>48</v>
      </c>
      <c r="L66" s="3" t="s">
        <v>48</v>
      </c>
      <c r="M66" s="3" t="s">
        <v>48</v>
      </c>
      <c r="N66" s="3" t="s">
        <v>48</v>
      </c>
      <c r="O66" s="3" t="s">
        <v>48</v>
      </c>
      <c r="P66" s="3" t="s">
        <v>48</v>
      </c>
      <c r="Q66" s="3" t="s">
        <v>49</v>
      </c>
      <c r="R66" s="3" t="s">
        <v>48</v>
      </c>
      <c r="S66" s="3" t="s">
        <v>48</v>
      </c>
      <c r="T66" s="3" t="s">
        <v>48</v>
      </c>
      <c r="U66" s="3" t="s">
        <v>48</v>
      </c>
      <c r="V66" s="3" t="s">
        <v>48</v>
      </c>
      <c r="W66" s="3" t="s">
        <v>116</v>
      </c>
      <c r="X66" s="3" t="s">
        <v>259</v>
      </c>
      <c r="Y66" s="3"/>
      <c r="AA66" s="3" t="s">
        <v>101</v>
      </c>
      <c r="AB66" s="3" t="s">
        <v>81</v>
      </c>
      <c r="AD66" s="3" t="s">
        <v>81</v>
      </c>
      <c r="AF66" s="3"/>
      <c r="AH66" s="3" t="s">
        <v>82</v>
      </c>
      <c r="AI66" s="3" t="s">
        <v>260</v>
      </c>
      <c r="AJ66" s="3" t="s">
        <v>261</v>
      </c>
    </row>
    <row r="67" spans="1:39" ht="78" hidden="1" x14ac:dyDescent="0.35">
      <c r="A67" s="3">
        <v>2025</v>
      </c>
      <c r="B67" s="3" t="s">
        <v>41</v>
      </c>
      <c r="C67" s="4">
        <v>31</v>
      </c>
      <c r="D67" s="3" t="s">
        <v>57</v>
      </c>
      <c r="E67" s="3" t="s">
        <v>58</v>
      </c>
      <c r="F67" s="3" t="s">
        <v>73</v>
      </c>
      <c r="G67" s="3" t="s">
        <v>79</v>
      </c>
      <c r="H67" s="3" t="s">
        <v>99</v>
      </c>
      <c r="I67" s="3" t="s">
        <v>47</v>
      </c>
      <c r="J67" s="3" t="s">
        <v>48</v>
      </c>
      <c r="K67" s="3" t="s">
        <v>48</v>
      </c>
      <c r="L67" s="3" t="s">
        <v>48</v>
      </c>
      <c r="M67" s="3" t="s">
        <v>48</v>
      </c>
      <c r="N67" s="3" t="s">
        <v>48</v>
      </c>
      <c r="O67" s="3" t="s">
        <v>49</v>
      </c>
      <c r="P67" s="3" t="s">
        <v>48</v>
      </c>
      <c r="Q67" s="3" t="s">
        <v>48</v>
      </c>
      <c r="R67" s="3" t="s">
        <v>48</v>
      </c>
      <c r="S67" s="3" t="s">
        <v>48</v>
      </c>
      <c r="T67" s="3" t="s">
        <v>48</v>
      </c>
      <c r="U67" s="3" t="s">
        <v>48</v>
      </c>
      <c r="V67" s="3" t="s">
        <v>48</v>
      </c>
      <c r="W67" s="3" t="s">
        <v>116</v>
      </c>
      <c r="X67" s="3" t="s">
        <v>262</v>
      </c>
      <c r="Y67" s="3"/>
      <c r="AA67" s="3" t="s">
        <v>55</v>
      </c>
      <c r="AB67" s="3"/>
      <c r="AD67" s="3"/>
      <c r="AF67" s="3"/>
      <c r="AH67" s="3"/>
      <c r="AJ67" s="3" t="s">
        <v>263</v>
      </c>
    </row>
    <row r="68" spans="1:39" ht="39" hidden="1" x14ac:dyDescent="0.35">
      <c r="A68" s="3">
        <v>2025</v>
      </c>
      <c r="B68" s="3" t="s">
        <v>71</v>
      </c>
      <c r="C68" s="4">
        <v>75</v>
      </c>
      <c r="D68" s="3" t="s">
        <v>65</v>
      </c>
      <c r="E68" s="3" t="s">
        <v>43</v>
      </c>
      <c r="F68" s="3" t="s">
        <v>73</v>
      </c>
      <c r="G68" s="3" t="s">
        <v>67</v>
      </c>
      <c r="H68" s="3" t="s">
        <v>68</v>
      </c>
      <c r="I68" s="3" t="s">
        <v>47</v>
      </c>
      <c r="J68" s="3" t="s">
        <v>48</v>
      </c>
      <c r="K68" s="3" t="s">
        <v>48</v>
      </c>
      <c r="L68" s="3" t="s">
        <v>49</v>
      </c>
      <c r="M68" s="3" t="s">
        <v>48</v>
      </c>
      <c r="N68" s="3" t="s">
        <v>48</v>
      </c>
      <c r="O68" s="3" t="s">
        <v>48</v>
      </c>
      <c r="P68" s="3" t="s">
        <v>48</v>
      </c>
      <c r="Q68" s="3" t="s">
        <v>48</v>
      </c>
      <c r="R68" s="3" t="s">
        <v>48</v>
      </c>
      <c r="S68" s="3" t="s">
        <v>48</v>
      </c>
      <c r="T68" s="3" t="s">
        <v>48</v>
      </c>
      <c r="U68" s="3" t="s">
        <v>48</v>
      </c>
      <c r="V68" s="3" t="s">
        <v>48</v>
      </c>
      <c r="W68" s="3" t="s">
        <v>116</v>
      </c>
      <c r="X68" s="3" t="s">
        <v>264</v>
      </c>
      <c r="Y68" s="3"/>
      <c r="AA68" s="3" t="s">
        <v>63</v>
      </c>
      <c r="AB68" s="3"/>
      <c r="AD68" s="3"/>
      <c r="AF68" s="3"/>
      <c r="AH68" s="3"/>
      <c r="AJ68" s="3" t="s">
        <v>265</v>
      </c>
    </row>
    <row r="69" spans="1:39" ht="26" hidden="1" x14ac:dyDescent="0.35">
      <c r="A69" s="3">
        <v>2025</v>
      </c>
      <c r="B69" s="3" t="s">
        <v>41</v>
      </c>
      <c r="C69" s="4">
        <v>67</v>
      </c>
      <c r="D69" s="3" t="s">
        <v>65</v>
      </c>
      <c r="E69" s="3" t="s">
        <v>66</v>
      </c>
      <c r="F69" s="3" t="s">
        <v>59</v>
      </c>
      <c r="G69" s="3" t="s">
        <v>67</v>
      </c>
      <c r="H69" s="3" t="s">
        <v>68</v>
      </c>
      <c r="I69" s="3" t="s">
        <v>47</v>
      </c>
      <c r="J69" s="3" t="s">
        <v>48</v>
      </c>
      <c r="K69" s="3" t="s">
        <v>48</v>
      </c>
      <c r="L69" s="3" t="s">
        <v>49</v>
      </c>
      <c r="M69" s="3" t="s">
        <v>48</v>
      </c>
      <c r="N69" s="3" t="s">
        <v>48</v>
      </c>
      <c r="O69" s="3" t="s">
        <v>48</v>
      </c>
      <c r="P69" s="3" t="s">
        <v>48</v>
      </c>
      <c r="Q69" s="3" t="s">
        <v>48</v>
      </c>
      <c r="R69" s="3" t="s">
        <v>48</v>
      </c>
      <c r="S69" s="3" t="s">
        <v>48</v>
      </c>
      <c r="T69" s="3" t="s">
        <v>48</v>
      </c>
      <c r="U69" s="3" t="s">
        <v>48</v>
      </c>
      <c r="V69" s="3" t="s">
        <v>48</v>
      </c>
      <c r="W69" s="3" t="s">
        <v>75</v>
      </c>
      <c r="X69" s="3" t="s">
        <v>266</v>
      </c>
      <c r="Y69" s="3" t="s">
        <v>94</v>
      </c>
      <c r="Z69" s="3" t="s">
        <v>267</v>
      </c>
      <c r="AA69" s="3" t="s">
        <v>63</v>
      </c>
      <c r="AB69" s="3"/>
      <c r="AD69" s="3"/>
      <c r="AF69" s="3"/>
      <c r="AH69" s="3"/>
      <c r="AJ69" s="3" t="s">
        <v>268</v>
      </c>
    </row>
    <row r="70" spans="1:39" ht="26" hidden="1" x14ac:dyDescent="0.35">
      <c r="A70" s="3">
        <v>2025</v>
      </c>
      <c r="B70" s="3" t="s">
        <v>71</v>
      </c>
      <c r="C70" s="4">
        <v>43</v>
      </c>
      <c r="D70" s="3" t="s">
        <v>42</v>
      </c>
      <c r="E70" s="3" t="s">
        <v>107</v>
      </c>
      <c r="F70" s="3" t="s">
        <v>73</v>
      </c>
      <c r="G70" s="3" t="s">
        <v>45</v>
      </c>
      <c r="H70" s="3" t="s">
        <v>113</v>
      </c>
      <c r="I70" s="3" t="s">
        <v>80</v>
      </c>
      <c r="J70" s="3" t="s">
        <v>48</v>
      </c>
      <c r="K70" s="3" t="s">
        <v>48</v>
      </c>
      <c r="L70" s="3" t="s">
        <v>48</v>
      </c>
      <c r="M70" s="3" t="s">
        <v>48</v>
      </c>
      <c r="N70" s="3" t="s">
        <v>48</v>
      </c>
      <c r="O70" s="3" t="s">
        <v>48</v>
      </c>
      <c r="P70" s="3" t="s">
        <v>48</v>
      </c>
      <c r="Q70" s="3" t="s">
        <v>48</v>
      </c>
      <c r="R70" s="3" t="s">
        <v>48</v>
      </c>
      <c r="S70" s="3" t="s">
        <v>49</v>
      </c>
      <c r="T70" s="3" t="s">
        <v>48</v>
      </c>
      <c r="U70" s="3" t="s">
        <v>48</v>
      </c>
      <c r="V70" s="3" t="s">
        <v>48</v>
      </c>
      <c r="W70" s="3" t="s">
        <v>62</v>
      </c>
      <c r="Y70" s="3"/>
      <c r="AA70" s="3" t="s">
        <v>63</v>
      </c>
      <c r="AB70" s="3"/>
      <c r="AD70" s="3"/>
      <c r="AF70" s="3"/>
      <c r="AH70" s="3"/>
      <c r="AJ70" s="3" t="s">
        <v>269</v>
      </c>
    </row>
    <row r="71" spans="1:39" ht="39" hidden="1" x14ac:dyDescent="0.35">
      <c r="A71" s="3">
        <v>2025</v>
      </c>
      <c r="B71" s="3" t="s">
        <v>71</v>
      </c>
      <c r="C71" s="4">
        <v>65</v>
      </c>
      <c r="D71" s="3" t="s">
        <v>65</v>
      </c>
      <c r="E71" s="3" t="s">
        <v>66</v>
      </c>
      <c r="F71" s="3" t="s">
        <v>44</v>
      </c>
      <c r="G71" s="3" t="s">
        <v>67</v>
      </c>
      <c r="H71" s="3" t="s">
        <v>110</v>
      </c>
      <c r="I71" s="3" t="s">
        <v>47</v>
      </c>
      <c r="J71" s="3" t="s">
        <v>49</v>
      </c>
      <c r="K71" s="3" t="s">
        <v>48</v>
      </c>
      <c r="L71" s="3" t="s">
        <v>48</v>
      </c>
      <c r="M71" s="3" t="s">
        <v>48</v>
      </c>
      <c r="N71" s="3" t="s">
        <v>48</v>
      </c>
      <c r="O71" s="3" t="s">
        <v>48</v>
      </c>
      <c r="P71" s="3" t="s">
        <v>48</v>
      </c>
      <c r="Q71" s="3" t="s">
        <v>48</v>
      </c>
      <c r="R71" s="3" t="s">
        <v>48</v>
      </c>
      <c r="S71" s="3" t="s">
        <v>49</v>
      </c>
      <c r="T71" s="3" t="s">
        <v>48</v>
      </c>
      <c r="U71" s="3" t="s">
        <v>48</v>
      </c>
      <c r="V71" s="3" t="s">
        <v>48</v>
      </c>
      <c r="W71" s="3" t="s">
        <v>145</v>
      </c>
      <c r="X71" s="3" t="s">
        <v>270</v>
      </c>
      <c r="Y71" s="3"/>
      <c r="AA71" s="3" t="s">
        <v>63</v>
      </c>
      <c r="AB71" s="3"/>
      <c r="AD71" s="3" t="s">
        <v>81</v>
      </c>
      <c r="AF71" s="3"/>
      <c r="AH71" s="3" t="s">
        <v>87</v>
      </c>
      <c r="AI71" s="3" t="s">
        <v>271</v>
      </c>
      <c r="AJ71" s="3" t="s">
        <v>272</v>
      </c>
      <c r="AK71" s="3" t="s">
        <v>273</v>
      </c>
    </row>
    <row r="72" spans="1:39" ht="26" hidden="1" x14ac:dyDescent="0.35">
      <c r="A72" s="3">
        <v>2025</v>
      </c>
      <c r="B72" s="3" t="s">
        <v>71</v>
      </c>
      <c r="C72" s="4">
        <v>64</v>
      </c>
      <c r="D72" s="3" t="s">
        <v>65</v>
      </c>
      <c r="E72" s="3" t="s">
        <v>66</v>
      </c>
      <c r="F72" s="3" t="s">
        <v>137</v>
      </c>
      <c r="G72" s="3" t="s">
        <v>45</v>
      </c>
      <c r="H72" s="3" t="s">
        <v>46</v>
      </c>
      <c r="I72" s="3" t="s">
        <v>80</v>
      </c>
      <c r="J72" s="3" t="s">
        <v>48</v>
      </c>
      <c r="K72" s="3" t="s">
        <v>48</v>
      </c>
      <c r="L72" s="3" t="s">
        <v>48</v>
      </c>
      <c r="M72" s="3" t="s">
        <v>48</v>
      </c>
      <c r="N72" s="3" t="s">
        <v>48</v>
      </c>
      <c r="O72" s="3" t="s">
        <v>48</v>
      </c>
      <c r="P72" s="3" t="s">
        <v>48</v>
      </c>
      <c r="Q72" s="3" t="s">
        <v>48</v>
      </c>
      <c r="R72" s="3" t="s">
        <v>48</v>
      </c>
      <c r="S72" s="3" t="s">
        <v>48</v>
      </c>
      <c r="T72" s="3" t="s">
        <v>49</v>
      </c>
      <c r="U72" s="3" t="s">
        <v>48</v>
      </c>
      <c r="V72" s="3" t="s">
        <v>48</v>
      </c>
      <c r="W72" s="3" t="s">
        <v>62</v>
      </c>
      <c r="Y72" s="3"/>
      <c r="AA72" s="3" t="s">
        <v>55</v>
      </c>
      <c r="AB72" s="3"/>
      <c r="AD72" s="3"/>
      <c r="AF72" s="3"/>
      <c r="AH72" s="3"/>
      <c r="AJ72" s="3" t="s">
        <v>274</v>
      </c>
      <c r="AM72" s="3" t="s">
        <v>275</v>
      </c>
    </row>
    <row r="73" spans="1:39" hidden="1" x14ac:dyDescent="0.35">
      <c r="A73" s="3">
        <v>2025</v>
      </c>
      <c r="B73" s="3" t="s">
        <v>71</v>
      </c>
      <c r="C73" s="4">
        <v>67</v>
      </c>
      <c r="D73" s="3" t="s">
        <v>65</v>
      </c>
      <c r="E73" s="3" t="s">
        <v>43</v>
      </c>
      <c r="F73" s="3" t="s">
        <v>276</v>
      </c>
      <c r="G73" s="3" t="s">
        <v>67</v>
      </c>
      <c r="H73" s="3" t="s">
        <v>90</v>
      </c>
      <c r="I73" s="3" t="s">
        <v>47</v>
      </c>
      <c r="J73" s="3" t="s">
        <v>48</v>
      </c>
      <c r="K73" s="3" t="s">
        <v>49</v>
      </c>
      <c r="L73" s="3" t="s">
        <v>48</v>
      </c>
      <c r="M73" s="3" t="s">
        <v>48</v>
      </c>
      <c r="N73" s="3" t="s">
        <v>48</v>
      </c>
      <c r="O73" s="3" t="s">
        <v>48</v>
      </c>
      <c r="P73" s="3" t="s">
        <v>48</v>
      </c>
      <c r="Q73" s="3" t="s">
        <v>48</v>
      </c>
      <c r="R73" s="3" t="s">
        <v>48</v>
      </c>
      <c r="S73" s="3" t="s">
        <v>48</v>
      </c>
      <c r="T73" s="3" t="s">
        <v>48</v>
      </c>
      <c r="U73" s="3" t="s">
        <v>48</v>
      </c>
      <c r="V73" s="3" t="s">
        <v>48</v>
      </c>
      <c r="W73" s="3" t="s">
        <v>62</v>
      </c>
      <c r="Y73" s="3"/>
      <c r="AA73" s="3" t="s">
        <v>77</v>
      </c>
      <c r="AB73" s="3"/>
      <c r="AD73" s="3"/>
      <c r="AF73" s="3"/>
      <c r="AH73" s="3"/>
      <c r="AJ73" s="3" t="s">
        <v>277</v>
      </c>
    </row>
    <row r="74" spans="1:39" ht="91" hidden="1" x14ac:dyDescent="0.35">
      <c r="A74" s="3">
        <v>2025</v>
      </c>
      <c r="B74" s="3" t="s">
        <v>41</v>
      </c>
      <c r="C74" s="4">
        <v>58</v>
      </c>
      <c r="D74" s="3" t="s">
        <v>65</v>
      </c>
      <c r="E74" s="3" t="s">
        <v>43</v>
      </c>
      <c r="F74" s="3" t="s">
        <v>59</v>
      </c>
      <c r="G74" s="3" t="s">
        <v>92</v>
      </c>
      <c r="H74" s="3" t="s">
        <v>90</v>
      </c>
      <c r="I74" s="3" t="s">
        <v>47</v>
      </c>
      <c r="J74" s="3" t="s">
        <v>49</v>
      </c>
      <c r="K74" s="3" t="s">
        <v>48</v>
      </c>
      <c r="L74" s="3" t="s">
        <v>48</v>
      </c>
      <c r="M74" s="3" t="s">
        <v>48</v>
      </c>
      <c r="N74" s="3" t="s">
        <v>48</v>
      </c>
      <c r="O74" s="3" t="s">
        <v>48</v>
      </c>
      <c r="P74" s="3" t="s">
        <v>48</v>
      </c>
      <c r="Q74" s="3" t="s">
        <v>48</v>
      </c>
      <c r="R74" s="3" t="s">
        <v>48</v>
      </c>
      <c r="S74" s="3" t="s">
        <v>49</v>
      </c>
      <c r="T74" s="3" t="s">
        <v>48</v>
      </c>
      <c r="U74" s="3" t="s">
        <v>48</v>
      </c>
      <c r="V74" s="3" t="s">
        <v>48</v>
      </c>
      <c r="W74" s="3" t="s">
        <v>75</v>
      </c>
      <c r="X74" s="3" t="s">
        <v>278</v>
      </c>
      <c r="Y74" s="3"/>
      <c r="AA74" s="3" t="s">
        <v>55</v>
      </c>
      <c r="AB74" s="3"/>
      <c r="AD74" s="3"/>
      <c r="AF74" s="3"/>
      <c r="AH74" s="3"/>
      <c r="AJ74" s="3" t="s">
        <v>279</v>
      </c>
    </row>
    <row r="75" spans="1:39" hidden="1" x14ac:dyDescent="0.35">
      <c r="A75" s="3">
        <v>2025</v>
      </c>
      <c r="B75" s="3" t="s">
        <v>71</v>
      </c>
      <c r="C75" s="4">
        <v>27</v>
      </c>
      <c r="D75" s="3" t="s">
        <v>57</v>
      </c>
      <c r="E75" s="3" t="s">
        <v>107</v>
      </c>
      <c r="F75" s="3" t="s">
        <v>98</v>
      </c>
      <c r="G75" s="3" t="s">
        <v>45</v>
      </c>
      <c r="H75" s="3" t="s">
        <v>46</v>
      </c>
      <c r="I75" s="3" t="s">
        <v>80</v>
      </c>
      <c r="J75" s="3" t="s">
        <v>48</v>
      </c>
      <c r="K75" s="3" t="s">
        <v>48</v>
      </c>
      <c r="L75" s="3" t="s">
        <v>48</v>
      </c>
      <c r="M75" s="3" t="s">
        <v>49</v>
      </c>
      <c r="N75" s="3" t="s">
        <v>48</v>
      </c>
      <c r="O75" s="3" t="s">
        <v>48</v>
      </c>
      <c r="P75" s="3" t="s">
        <v>48</v>
      </c>
      <c r="Q75" s="3" t="s">
        <v>48</v>
      </c>
      <c r="R75" s="3" t="s">
        <v>48</v>
      </c>
      <c r="S75" s="3" t="s">
        <v>48</v>
      </c>
      <c r="T75" s="3" t="s">
        <v>48</v>
      </c>
      <c r="U75" s="3" t="s">
        <v>48</v>
      </c>
      <c r="V75" s="3" t="s">
        <v>48</v>
      </c>
      <c r="W75" s="3" t="s">
        <v>62</v>
      </c>
      <c r="Y75" s="3" t="s">
        <v>129</v>
      </c>
      <c r="Z75" s="3" t="s">
        <v>49</v>
      </c>
      <c r="AA75" s="3" t="s">
        <v>55</v>
      </c>
      <c r="AB75" s="3"/>
      <c r="AD75" s="3"/>
      <c r="AF75" s="3"/>
      <c r="AH75" s="3"/>
      <c r="AJ75" s="3" t="s">
        <v>280</v>
      </c>
    </row>
    <row r="76" spans="1:39" ht="26" hidden="1" x14ac:dyDescent="0.35">
      <c r="A76" s="3">
        <v>2025</v>
      </c>
      <c r="B76" s="3" t="s">
        <v>41</v>
      </c>
      <c r="C76" s="4">
        <v>72</v>
      </c>
      <c r="D76" s="3" t="s">
        <v>65</v>
      </c>
      <c r="E76" s="3" t="s">
        <v>66</v>
      </c>
      <c r="F76" s="3" t="s">
        <v>73</v>
      </c>
      <c r="G76" s="3" t="s">
        <v>67</v>
      </c>
      <c r="H76" s="3" t="s">
        <v>68</v>
      </c>
      <c r="I76" s="3" t="s">
        <v>80</v>
      </c>
      <c r="J76" s="3" t="s">
        <v>48</v>
      </c>
      <c r="K76" s="3" t="s">
        <v>49</v>
      </c>
      <c r="L76" s="3" t="s">
        <v>48</v>
      </c>
      <c r="M76" s="3" t="s">
        <v>48</v>
      </c>
      <c r="N76" s="3" t="s">
        <v>48</v>
      </c>
      <c r="O76" s="3" t="s">
        <v>48</v>
      </c>
      <c r="P76" s="3" t="s">
        <v>48</v>
      </c>
      <c r="Q76" s="3" t="s">
        <v>48</v>
      </c>
      <c r="R76" s="3" t="s">
        <v>48</v>
      </c>
      <c r="S76" s="3" t="s">
        <v>49</v>
      </c>
      <c r="T76" s="3" t="s">
        <v>48</v>
      </c>
      <c r="U76" s="3" t="s">
        <v>48</v>
      </c>
      <c r="V76" s="3" t="s">
        <v>48</v>
      </c>
      <c r="W76" s="3" t="s">
        <v>116</v>
      </c>
      <c r="X76" s="3" t="s">
        <v>281</v>
      </c>
      <c r="Y76" s="3"/>
      <c r="AA76" s="3" t="s">
        <v>55</v>
      </c>
      <c r="AB76" s="3"/>
      <c r="AD76" s="3" t="s">
        <v>81</v>
      </c>
      <c r="AF76" s="3"/>
      <c r="AH76" s="3" t="s">
        <v>87</v>
      </c>
      <c r="AI76" s="3" t="s">
        <v>282</v>
      </c>
      <c r="AJ76" s="3" t="s">
        <v>283</v>
      </c>
    </row>
    <row r="77" spans="1:39" ht="26" hidden="1" x14ac:dyDescent="0.35">
      <c r="A77" s="3">
        <v>2025</v>
      </c>
      <c r="B77" s="3" t="s">
        <v>41</v>
      </c>
      <c r="C77" s="4">
        <v>52</v>
      </c>
      <c r="D77" s="3" t="s">
        <v>42</v>
      </c>
      <c r="E77" s="3" t="s">
        <v>72</v>
      </c>
      <c r="F77" s="3" t="s">
        <v>59</v>
      </c>
      <c r="G77" s="3" t="s">
        <v>67</v>
      </c>
      <c r="H77" s="3" t="s">
        <v>74</v>
      </c>
      <c r="I77" s="3" t="s">
        <v>47</v>
      </c>
      <c r="J77" s="3" t="s">
        <v>48</v>
      </c>
      <c r="K77" s="3" t="s">
        <v>48</v>
      </c>
      <c r="L77" s="3" t="s">
        <v>48</v>
      </c>
      <c r="M77" s="3" t="s">
        <v>48</v>
      </c>
      <c r="N77" s="3" t="s">
        <v>48</v>
      </c>
      <c r="O77" s="3" t="s">
        <v>49</v>
      </c>
      <c r="P77" s="3" t="s">
        <v>48</v>
      </c>
      <c r="Q77" s="3" t="s">
        <v>48</v>
      </c>
      <c r="R77" s="3" t="s">
        <v>48</v>
      </c>
      <c r="S77" s="3" t="s">
        <v>48</v>
      </c>
      <c r="T77" s="3" t="s">
        <v>48</v>
      </c>
      <c r="U77" s="3" t="s">
        <v>48</v>
      </c>
      <c r="V77" s="3" t="s">
        <v>48</v>
      </c>
      <c r="W77" s="3" t="s">
        <v>62</v>
      </c>
      <c r="Y77" s="3" t="s">
        <v>53</v>
      </c>
      <c r="Z77" s="3" t="s">
        <v>284</v>
      </c>
      <c r="AA77" s="3" t="s">
        <v>55</v>
      </c>
      <c r="AB77" s="3"/>
      <c r="AD77" s="3"/>
      <c r="AF77" s="3"/>
      <c r="AH77" s="3"/>
      <c r="AJ77" s="3" t="s">
        <v>285</v>
      </c>
      <c r="AK77" s="3" t="s">
        <v>286</v>
      </c>
      <c r="AL77" s="3" t="s">
        <v>287</v>
      </c>
    </row>
    <row r="78" spans="1:39" ht="65" hidden="1" x14ac:dyDescent="0.35">
      <c r="A78" s="3">
        <v>2025</v>
      </c>
      <c r="B78" s="3" t="s">
        <v>41</v>
      </c>
      <c r="C78" s="4">
        <v>18</v>
      </c>
      <c r="D78" s="3" t="s">
        <v>57</v>
      </c>
      <c r="E78" s="3" t="s">
        <v>58</v>
      </c>
      <c r="F78" s="3" t="s">
        <v>44</v>
      </c>
      <c r="G78" s="3" t="s">
        <v>79</v>
      </c>
      <c r="H78" s="3" t="s">
        <v>61</v>
      </c>
      <c r="I78" s="3" t="s">
        <v>80</v>
      </c>
      <c r="J78" s="3" t="s">
        <v>48</v>
      </c>
      <c r="K78" s="3" t="s">
        <v>48</v>
      </c>
      <c r="L78" s="3" t="s">
        <v>48</v>
      </c>
      <c r="M78" s="3" t="s">
        <v>48</v>
      </c>
      <c r="N78" s="3" t="s">
        <v>48</v>
      </c>
      <c r="O78" s="3" t="s">
        <v>48</v>
      </c>
      <c r="P78" s="3" t="s">
        <v>48</v>
      </c>
      <c r="Q78" s="3" t="s">
        <v>48</v>
      </c>
      <c r="R78" s="3" t="s">
        <v>48</v>
      </c>
      <c r="S78" s="3" t="s">
        <v>49</v>
      </c>
      <c r="T78" s="3" t="s">
        <v>48</v>
      </c>
      <c r="U78" s="3" t="s">
        <v>48</v>
      </c>
      <c r="V78" s="3" t="s">
        <v>48</v>
      </c>
      <c r="W78" s="3" t="s">
        <v>116</v>
      </c>
      <c r="X78" s="3" t="s">
        <v>288</v>
      </c>
      <c r="Y78" s="3"/>
      <c r="AA78" s="3" t="s">
        <v>63</v>
      </c>
      <c r="AB78" s="3"/>
      <c r="AD78" s="3"/>
      <c r="AF78" s="3"/>
      <c r="AH78" s="3"/>
      <c r="AJ78" s="3" t="s">
        <v>289</v>
      </c>
    </row>
    <row r="79" spans="1:39" ht="26" hidden="1" x14ac:dyDescent="0.35">
      <c r="A79" s="3">
        <v>2025</v>
      </c>
      <c r="B79" s="3" t="s">
        <v>41</v>
      </c>
      <c r="C79" s="4">
        <v>30</v>
      </c>
      <c r="D79" s="3" t="s">
        <v>57</v>
      </c>
      <c r="E79" s="3" t="s">
        <v>58</v>
      </c>
      <c r="F79" s="3" t="s">
        <v>44</v>
      </c>
      <c r="G79" s="3" t="s">
        <v>79</v>
      </c>
      <c r="H79" s="3" t="s">
        <v>110</v>
      </c>
      <c r="I79" s="3" t="s">
        <v>47</v>
      </c>
      <c r="J79" s="3" t="s">
        <v>48</v>
      </c>
      <c r="K79" s="3" t="s">
        <v>48</v>
      </c>
      <c r="L79" s="3" t="s">
        <v>49</v>
      </c>
      <c r="M79" s="3" t="s">
        <v>48</v>
      </c>
      <c r="N79" s="3" t="s">
        <v>48</v>
      </c>
      <c r="O79" s="3" t="s">
        <v>48</v>
      </c>
      <c r="P79" s="3" t="s">
        <v>48</v>
      </c>
      <c r="Q79" s="3" t="s">
        <v>48</v>
      </c>
      <c r="R79" s="3" t="s">
        <v>48</v>
      </c>
      <c r="S79" s="3" t="s">
        <v>48</v>
      </c>
      <c r="T79" s="3" t="s">
        <v>48</v>
      </c>
      <c r="U79" s="3" t="s">
        <v>48</v>
      </c>
      <c r="V79" s="3" t="s">
        <v>49</v>
      </c>
      <c r="W79" s="3" t="s">
        <v>62</v>
      </c>
      <c r="Y79" s="3"/>
      <c r="AA79" s="3" t="s">
        <v>55</v>
      </c>
      <c r="AB79" s="3" t="s">
        <v>81</v>
      </c>
      <c r="AD79" s="3"/>
      <c r="AF79" s="3"/>
      <c r="AH79" s="3" t="s">
        <v>82</v>
      </c>
      <c r="AI79" s="3" t="s">
        <v>290</v>
      </c>
      <c r="AJ79" s="3" t="s">
        <v>291</v>
      </c>
    </row>
    <row r="80" spans="1:39" ht="39" hidden="1" x14ac:dyDescent="0.35">
      <c r="A80" s="3">
        <v>2025</v>
      </c>
      <c r="B80" s="3" t="s">
        <v>41</v>
      </c>
      <c r="C80" s="4">
        <v>37</v>
      </c>
      <c r="D80" s="3" t="s">
        <v>42</v>
      </c>
      <c r="E80" s="3" t="s">
        <v>107</v>
      </c>
      <c r="F80" s="3" t="s">
        <v>98</v>
      </c>
      <c r="G80" s="3" t="s">
        <v>45</v>
      </c>
      <c r="H80" s="3" t="s">
        <v>74</v>
      </c>
      <c r="I80" s="3" t="s">
        <v>80</v>
      </c>
      <c r="J80" s="3" t="s">
        <v>48</v>
      </c>
      <c r="K80" s="3" t="s">
        <v>48</v>
      </c>
      <c r="L80" s="3" t="s">
        <v>48</v>
      </c>
      <c r="M80" s="3" t="s">
        <v>48</v>
      </c>
      <c r="N80" s="3" t="s">
        <v>48</v>
      </c>
      <c r="O80" s="3" t="s">
        <v>48</v>
      </c>
      <c r="P80" s="3" t="s">
        <v>48</v>
      </c>
      <c r="Q80" s="3" t="s">
        <v>48</v>
      </c>
      <c r="R80" s="3" t="s">
        <v>48</v>
      </c>
      <c r="S80" s="3" t="s">
        <v>49</v>
      </c>
      <c r="T80" s="3" t="s">
        <v>48</v>
      </c>
      <c r="U80" s="3" t="s">
        <v>48</v>
      </c>
      <c r="V80" s="3" t="s">
        <v>48</v>
      </c>
      <c r="W80" s="3" t="s">
        <v>51</v>
      </c>
      <c r="X80" s="3" t="s">
        <v>292</v>
      </c>
      <c r="Y80" s="3" t="s">
        <v>129</v>
      </c>
      <c r="Z80" s="3" t="s">
        <v>293</v>
      </c>
      <c r="AA80" s="3" t="s">
        <v>55</v>
      </c>
      <c r="AB80" s="3" t="s">
        <v>131</v>
      </c>
      <c r="AC80" s="3" t="s">
        <v>294</v>
      </c>
      <c r="AD80" s="3" t="s">
        <v>81</v>
      </c>
      <c r="AE80" s="3" t="s">
        <v>295</v>
      </c>
      <c r="AF80" s="3" t="s">
        <v>82</v>
      </c>
      <c r="AG80" s="3" t="s">
        <v>296</v>
      </c>
      <c r="AH80" s="3" t="s">
        <v>87</v>
      </c>
      <c r="AI80" s="3" t="s">
        <v>297</v>
      </c>
      <c r="AJ80" s="3" t="s">
        <v>298</v>
      </c>
    </row>
    <row r="81" spans="1:41" ht="26" hidden="1" x14ac:dyDescent="0.35">
      <c r="A81" s="3">
        <v>2025</v>
      </c>
      <c r="B81" s="3" t="s">
        <v>41</v>
      </c>
      <c r="C81" s="4">
        <v>52</v>
      </c>
      <c r="D81" s="3" t="s">
        <v>42</v>
      </c>
      <c r="E81" s="3" t="s">
        <v>43</v>
      </c>
      <c r="F81" s="3" t="s">
        <v>137</v>
      </c>
      <c r="G81" s="3" t="s">
        <v>92</v>
      </c>
      <c r="H81" s="3" t="s">
        <v>90</v>
      </c>
      <c r="I81" s="3" t="s">
        <v>47</v>
      </c>
      <c r="J81" s="3" t="s">
        <v>48</v>
      </c>
      <c r="K81" s="3" t="s">
        <v>48</v>
      </c>
      <c r="L81" s="3" t="s">
        <v>49</v>
      </c>
      <c r="M81" s="3" t="s">
        <v>48</v>
      </c>
      <c r="N81" s="3" t="s">
        <v>48</v>
      </c>
      <c r="O81" s="3" t="s">
        <v>48</v>
      </c>
      <c r="P81" s="3" t="s">
        <v>48</v>
      </c>
      <c r="Q81" s="3" t="s">
        <v>48</v>
      </c>
      <c r="R81" s="3" t="s">
        <v>48</v>
      </c>
      <c r="S81" s="3" t="s">
        <v>48</v>
      </c>
      <c r="T81" s="3" t="s">
        <v>48</v>
      </c>
      <c r="U81" s="3" t="s">
        <v>48</v>
      </c>
      <c r="V81" s="3" t="s">
        <v>48</v>
      </c>
      <c r="W81" s="3" t="s">
        <v>75</v>
      </c>
      <c r="X81" s="3" t="s">
        <v>299</v>
      </c>
      <c r="Y81" s="3"/>
      <c r="AA81" s="3" t="s">
        <v>63</v>
      </c>
      <c r="AB81" s="3"/>
      <c r="AD81" s="3"/>
      <c r="AF81" s="3"/>
      <c r="AH81" s="3"/>
      <c r="AJ81" s="3" t="s">
        <v>300</v>
      </c>
    </row>
    <row r="82" spans="1:41" ht="39" hidden="1" x14ac:dyDescent="0.35">
      <c r="A82" s="3">
        <v>2025</v>
      </c>
      <c r="B82" s="3" t="s">
        <v>41</v>
      </c>
      <c r="C82" s="4">
        <v>55</v>
      </c>
      <c r="D82" s="3" t="s">
        <v>65</v>
      </c>
      <c r="E82" s="3" t="s">
        <v>72</v>
      </c>
      <c r="F82" s="3" t="s">
        <v>73</v>
      </c>
      <c r="G82" s="3" t="s">
        <v>79</v>
      </c>
      <c r="H82" s="3" t="s">
        <v>46</v>
      </c>
      <c r="I82" s="3" t="s">
        <v>47</v>
      </c>
      <c r="J82" s="3" t="s">
        <v>48</v>
      </c>
      <c r="K82" s="3" t="s">
        <v>48</v>
      </c>
      <c r="L82" s="3" t="s">
        <v>48</v>
      </c>
      <c r="M82" s="3" t="s">
        <v>49</v>
      </c>
      <c r="N82" s="3" t="s">
        <v>48</v>
      </c>
      <c r="O82" s="3" t="s">
        <v>48</v>
      </c>
      <c r="P82" s="3" t="s">
        <v>48</v>
      </c>
      <c r="Q82" s="3" t="s">
        <v>48</v>
      </c>
      <c r="R82" s="3" t="s">
        <v>48</v>
      </c>
      <c r="S82" s="3" t="s">
        <v>48</v>
      </c>
      <c r="T82" s="3" t="s">
        <v>48</v>
      </c>
      <c r="U82" s="3" t="s">
        <v>48</v>
      </c>
      <c r="V82" s="3" t="s">
        <v>48</v>
      </c>
      <c r="W82" s="3" t="s">
        <v>62</v>
      </c>
      <c r="Y82" s="3"/>
      <c r="AA82" s="3" t="s">
        <v>101</v>
      </c>
      <c r="AB82" s="3"/>
      <c r="AD82" s="3"/>
      <c r="AF82" s="3"/>
      <c r="AH82" s="3"/>
      <c r="AJ82" s="3" t="s">
        <v>301</v>
      </c>
    </row>
    <row r="83" spans="1:41" ht="143" hidden="1" x14ac:dyDescent="0.35">
      <c r="A83" s="3">
        <v>2025</v>
      </c>
      <c r="B83" s="3" t="s">
        <v>41</v>
      </c>
      <c r="C83" s="4">
        <v>42</v>
      </c>
      <c r="D83" s="3" t="s">
        <v>42</v>
      </c>
      <c r="E83" s="3" t="s">
        <v>43</v>
      </c>
      <c r="F83" s="3" t="s">
        <v>44</v>
      </c>
      <c r="G83" s="3" t="s">
        <v>45</v>
      </c>
      <c r="H83" s="3" t="s">
        <v>68</v>
      </c>
      <c r="I83" s="3" t="s">
        <v>47</v>
      </c>
      <c r="J83" s="3" t="s">
        <v>48</v>
      </c>
      <c r="K83" s="3" t="s">
        <v>48</v>
      </c>
      <c r="L83" s="3" t="s">
        <v>48</v>
      </c>
      <c r="M83" s="3" t="s">
        <v>48</v>
      </c>
      <c r="N83" s="3" t="s">
        <v>48</v>
      </c>
      <c r="O83" s="3" t="s">
        <v>48</v>
      </c>
      <c r="P83" s="3" t="s">
        <v>48</v>
      </c>
      <c r="Q83" s="3" t="s">
        <v>49</v>
      </c>
      <c r="R83" s="3" t="s">
        <v>48</v>
      </c>
      <c r="S83" s="3" t="s">
        <v>48</v>
      </c>
      <c r="T83" s="3" t="s">
        <v>48</v>
      </c>
      <c r="U83" s="3" t="s">
        <v>48</v>
      </c>
      <c r="V83" s="3" t="s">
        <v>48</v>
      </c>
      <c r="W83" s="3" t="s">
        <v>62</v>
      </c>
      <c r="Y83" s="3" t="s">
        <v>129</v>
      </c>
      <c r="Z83" s="3" t="s">
        <v>302</v>
      </c>
      <c r="AA83" s="3" t="s">
        <v>63</v>
      </c>
      <c r="AB83" s="3"/>
      <c r="AD83" s="3"/>
      <c r="AF83" s="3"/>
      <c r="AH83" s="3"/>
      <c r="AJ83" s="3" t="s">
        <v>303</v>
      </c>
      <c r="AL83" s="3" t="s">
        <v>304</v>
      </c>
    </row>
    <row r="84" spans="1:41" ht="26" hidden="1" x14ac:dyDescent="0.35">
      <c r="A84" s="3">
        <v>2025</v>
      </c>
      <c r="B84" s="3" t="s">
        <v>41</v>
      </c>
      <c r="C84" s="4">
        <v>45</v>
      </c>
      <c r="D84" s="3" t="s">
        <v>42</v>
      </c>
      <c r="E84" s="3" t="s">
        <v>43</v>
      </c>
      <c r="F84" s="3" t="s">
        <v>137</v>
      </c>
      <c r="G84" s="3" t="s">
        <v>109</v>
      </c>
      <c r="H84" s="3" t="s">
        <v>68</v>
      </c>
      <c r="I84" s="3" t="s">
        <v>47</v>
      </c>
      <c r="J84" s="3" t="s">
        <v>48</v>
      </c>
      <c r="K84" s="3" t="s">
        <v>48</v>
      </c>
      <c r="L84" s="3" t="s">
        <v>49</v>
      </c>
      <c r="M84" s="3" t="s">
        <v>48</v>
      </c>
      <c r="N84" s="3" t="s">
        <v>48</v>
      </c>
      <c r="O84" s="3" t="s">
        <v>48</v>
      </c>
      <c r="P84" s="3" t="s">
        <v>48</v>
      </c>
      <c r="Q84" s="3" t="s">
        <v>48</v>
      </c>
      <c r="R84" s="3" t="s">
        <v>48</v>
      </c>
      <c r="S84" s="3" t="s">
        <v>48</v>
      </c>
      <c r="T84" s="3" t="s">
        <v>48</v>
      </c>
      <c r="U84" s="3" t="s">
        <v>48</v>
      </c>
      <c r="V84" s="3" t="s">
        <v>48</v>
      </c>
      <c r="W84" s="3" t="s">
        <v>62</v>
      </c>
      <c r="Y84" s="3"/>
      <c r="AA84" s="3" t="s">
        <v>77</v>
      </c>
      <c r="AB84" s="3"/>
      <c r="AD84" s="3"/>
      <c r="AF84" s="3"/>
      <c r="AH84" s="3"/>
      <c r="AJ84" s="3" t="s">
        <v>305</v>
      </c>
    </row>
    <row r="85" spans="1:41" ht="52" hidden="1" x14ac:dyDescent="0.35">
      <c r="A85" s="3">
        <v>2025</v>
      </c>
      <c r="B85" s="3" t="s">
        <v>41</v>
      </c>
      <c r="C85" s="4">
        <v>69</v>
      </c>
      <c r="D85" s="3" t="s">
        <v>65</v>
      </c>
      <c r="E85" s="3" t="s">
        <v>43</v>
      </c>
      <c r="F85" s="3" t="s">
        <v>73</v>
      </c>
      <c r="G85" s="3" t="s">
        <v>67</v>
      </c>
      <c r="H85" s="3" t="s">
        <v>68</v>
      </c>
      <c r="I85" s="3" t="s">
        <v>80</v>
      </c>
      <c r="J85" s="3" t="s">
        <v>48</v>
      </c>
      <c r="K85" s="3" t="s">
        <v>48</v>
      </c>
      <c r="L85" s="3" t="s">
        <v>48</v>
      </c>
      <c r="M85" s="3" t="s">
        <v>48</v>
      </c>
      <c r="N85" s="3" t="s">
        <v>48</v>
      </c>
      <c r="O85" s="3" t="s">
        <v>49</v>
      </c>
      <c r="P85" s="3" t="s">
        <v>48</v>
      </c>
      <c r="Q85" s="3" t="s">
        <v>48</v>
      </c>
      <c r="R85" s="3" t="s">
        <v>48</v>
      </c>
      <c r="S85" s="3" t="s">
        <v>48</v>
      </c>
      <c r="T85" s="3" t="s">
        <v>48</v>
      </c>
      <c r="U85" s="3" t="s">
        <v>48</v>
      </c>
      <c r="V85" s="3" t="s">
        <v>48</v>
      </c>
      <c r="W85" s="3" t="s">
        <v>116</v>
      </c>
      <c r="X85" s="3" t="s">
        <v>306</v>
      </c>
      <c r="Y85" s="3"/>
      <c r="AA85" s="3" t="s">
        <v>55</v>
      </c>
      <c r="AB85" s="3"/>
      <c r="AD85" s="3"/>
      <c r="AF85" s="3"/>
      <c r="AH85" s="3"/>
      <c r="AJ85" s="3" t="s">
        <v>307</v>
      </c>
      <c r="AL85" s="3" t="s">
        <v>308</v>
      </c>
    </row>
    <row r="86" spans="1:41" ht="91" hidden="1" x14ac:dyDescent="0.35">
      <c r="A86" s="3">
        <v>2025</v>
      </c>
      <c r="B86" s="3" t="s">
        <v>41</v>
      </c>
      <c r="C86" s="4">
        <v>63</v>
      </c>
      <c r="D86" s="3" t="s">
        <v>65</v>
      </c>
      <c r="E86" s="3" t="s">
        <v>72</v>
      </c>
      <c r="F86" s="3" t="s">
        <v>59</v>
      </c>
      <c r="G86" s="3" t="s">
        <v>92</v>
      </c>
      <c r="H86" s="3" t="s">
        <v>68</v>
      </c>
      <c r="I86" s="3" t="s">
        <v>47</v>
      </c>
      <c r="J86" s="3" t="s">
        <v>48</v>
      </c>
      <c r="K86" s="3" t="s">
        <v>48</v>
      </c>
      <c r="L86" s="3" t="s">
        <v>49</v>
      </c>
      <c r="M86" s="3" t="s">
        <v>48</v>
      </c>
      <c r="N86" s="3" t="s">
        <v>48</v>
      </c>
      <c r="O86" s="3" t="s">
        <v>48</v>
      </c>
      <c r="P86" s="3" t="s">
        <v>48</v>
      </c>
      <c r="Q86" s="3" t="s">
        <v>48</v>
      </c>
      <c r="R86" s="3" t="s">
        <v>48</v>
      </c>
      <c r="S86" s="3" t="s">
        <v>48</v>
      </c>
      <c r="T86" s="3" t="s">
        <v>48</v>
      </c>
      <c r="U86" s="3" t="s">
        <v>48</v>
      </c>
      <c r="V86" s="3" t="s">
        <v>48</v>
      </c>
      <c r="W86" s="3" t="s">
        <v>62</v>
      </c>
      <c r="Y86" s="3" t="s">
        <v>94</v>
      </c>
      <c r="Z86" s="3" t="s">
        <v>309</v>
      </c>
      <c r="AA86" s="3" t="s">
        <v>55</v>
      </c>
      <c r="AB86" s="3"/>
      <c r="AD86" s="3"/>
      <c r="AF86" s="3"/>
      <c r="AH86" s="3"/>
      <c r="AJ86" s="3" t="s">
        <v>310</v>
      </c>
    </row>
    <row r="87" spans="1:41" ht="117" hidden="1" x14ac:dyDescent="0.35">
      <c r="A87" s="3">
        <v>2025</v>
      </c>
      <c r="B87" s="3" t="s">
        <v>41</v>
      </c>
      <c r="C87" s="4">
        <v>49</v>
      </c>
      <c r="D87" s="3" t="s">
        <v>42</v>
      </c>
      <c r="E87" s="3" t="s">
        <v>107</v>
      </c>
      <c r="F87" s="3" t="s">
        <v>85</v>
      </c>
      <c r="G87" s="3" t="s">
        <v>60</v>
      </c>
      <c r="H87" s="3" t="s">
        <v>61</v>
      </c>
      <c r="I87" s="3" t="s">
        <v>80</v>
      </c>
      <c r="J87" s="3" t="s">
        <v>48</v>
      </c>
      <c r="K87" s="3" t="s">
        <v>48</v>
      </c>
      <c r="L87" s="3" t="s">
        <v>48</v>
      </c>
      <c r="M87" s="3" t="s">
        <v>48</v>
      </c>
      <c r="N87" s="3" t="s">
        <v>48</v>
      </c>
      <c r="O87" s="3" t="s">
        <v>48</v>
      </c>
      <c r="P87" s="3" t="s">
        <v>48</v>
      </c>
      <c r="Q87" s="3" t="s">
        <v>48</v>
      </c>
      <c r="R87" s="3" t="s">
        <v>48</v>
      </c>
      <c r="S87" s="3" t="s">
        <v>48</v>
      </c>
      <c r="T87" s="3" t="s">
        <v>49</v>
      </c>
      <c r="U87" s="3" t="s">
        <v>48</v>
      </c>
      <c r="V87" s="3" t="s">
        <v>48</v>
      </c>
      <c r="W87" s="3" t="s">
        <v>62</v>
      </c>
      <c r="Y87" s="3"/>
      <c r="AA87" s="3" t="s">
        <v>77</v>
      </c>
      <c r="AB87" s="3"/>
      <c r="AD87" s="3"/>
      <c r="AF87" s="3"/>
      <c r="AH87" s="3"/>
      <c r="AJ87" s="3" t="s">
        <v>311</v>
      </c>
    </row>
    <row r="88" spans="1:41" ht="39" hidden="1" x14ac:dyDescent="0.35">
      <c r="A88" s="3">
        <v>2025</v>
      </c>
      <c r="B88" s="3" t="s">
        <v>41</v>
      </c>
      <c r="C88" s="4">
        <v>32</v>
      </c>
      <c r="D88" s="3" t="s">
        <v>57</v>
      </c>
      <c r="E88" s="3" t="s">
        <v>107</v>
      </c>
      <c r="F88" s="3" t="s">
        <v>85</v>
      </c>
      <c r="G88" s="3" t="s">
        <v>45</v>
      </c>
      <c r="H88" s="3" t="s">
        <v>99</v>
      </c>
      <c r="I88" s="3" t="s">
        <v>47</v>
      </c>
      <c r="J88" s="3" t="s">
        <v>48</v>
      </c>
      <c r="K88" s="3" t="s">
        <v>49</v>
      </c>
      <c r="L88" s="3" t="s">
        <v>48</v>
      </c>
      <c r="M88" s="3" t="s">
        <v>48</v>
      </c>
      <c r="N88" s="3" t="s">
        <v>48</v>
      </c>
      <c r="O88" s="3" t="s">
        <v>48</v>
      </c>
      <c r="P88" s="3" t="s">
        <v>48</v>
      </c>
      <c r="Q88" s="3" t="s">
        <v>48</v>
      </c>
      <c r="R88" s="3" t="s">
        <v>48</v>
      </c>
      <c r="S88" s="3" t="s">
        <v>48</v>
      </c>
      <c r="T88" s="3" t="s">
        <v>48</v>
      </c>
      <c r="U88" s="3" t="s">
        <v>48</v>
      </c>
      <c r="V88" s="3" t="s">
        <v>48</v>
      </c>
      <c r="W88" s="3" t="s">
        <v>116</v>
      </c>
      <c r="X88" s="3" t="s">
        <v>312</v>
      </c>
      <c r="Y88" s="3"/>
      <c r="AA88" s="3" t="s">
        <v>55</v>
      </c>
      <c r="AB88" s="3"/>
      <c r="AD88" s="3" t="s">
        <v>81</v>
      </c>
      <c r="AF88" s="3"/>
      <c r="AH88" s="3" t="s">
        <v>87</v>
      </c>
      <c r="AI88" s="3" t="s">
        <v>313</v>
      </c>
      <c r="AJ88" s="3" t="s">
        <v>314</v>
      </c>
    </row>
    <row r="89" spans="1:41" ht="26" hidden="1" x14ac:dyDescent="0.35">
      <c r="A89" s="3">
        <v>2025</v>
      </c>
      <c r="B89" s="3" t="s">
        <v>71</v>
      </c>
      <c r="C89" s="4">
        <v>48</v>
      </c>
      <c r="D89" s="3" t="s">
        <v>42</v>
      </c>
      <c r="E89" s="3" t="s">
        <v>107</v>
      </c>
      <c r="F89" s="3" t="s">
        <v>85</v>
      </c>
      <c r="G89" s="3" t="s">
        <v>45</v>
      </c>
      <c r="H89" s="3" t="s">
        <v>113</v>
      </c>
      <c r="I89" s="3" t="s">
        <v>47</v>
      </c>
      <c r="J89" s="3" t="s">
        <v>48</v>
      </c>
      <c r="K89" s="3" t="s">
        <v>48</v>
      </c>
      <c r="L89" s="3" t="s">
        <v>48</v>
      </c>
      <c r="M89" s="3" t="s">
        <v>48</v>
      </c>
      <c r="N89" s="3" t="s">
        <v>48</v>
      </c>
      <c r="O89" s="3" t="s">
        <v>48</v>
      </c>
      <c r="P89" s="3" t="s">
        <v>48</v>
      </c>
      <c r="Q89" s="3" t="s">
        <v>48</v>
      </c>
      <c r="R89" s="3" t="s">
        <v>48</v>
      </c>
      <c r="S89" s="3" t="s">
        <v>48</v>
      </c>
      <c r="T89" s="3" t="s">
        <v>48</v>
      </c>
      <c r="U89" s="3" t="s">
        <v>48</v>
      </c>
      <c r="V89" s="3" t="s">
        <v>49</v>
      </c>
      <c r="W89" s="3" t="s">
        <v>116</v>
      </c>
      <c r="X89" s="3" t="s">
        <v>315</v>
      </c>
      <c r="Y89" s="3"/>
      <c r="AA89" s="3" t="s">
        <v>55</v>
      </c>
      <c r="AB89" s="3"/>
      <c r="AD89" s="3"/>
      <c r="AF89" s="3"/>
      <c r="AH89" s="3"/>
      <c r="AJ89" s="3" t="s">
        <v>316</v>
      </c>
    </row>
    <row r="90" spans="1:41" hidden="1" x14ac:dyDescent="0.35">
      <c r="A90" s="3">
        <v>2025</v>
      </c>
      <c r="B90" s="3" t="s">
        <v>41</v>
      </c>
      <c r="C90" s="4">
        <v>71</v>
      </c>
      <c r="D90" s="3" t="s">
        <v>65</v>
      </c>
      <c r="E90" s="3" t="s">
        <v>66</v>
      </c>
      <c r="F90" s="3" t="s">
        <v>59</v>
      </c>
      <c r="G90" s="3" t="s">
        <v>67</v>
      </c>
      <c r="H90" s="3" t="s">
        <v>68</v>
      </c>
      <c r="I90" s="3" t="s">
        <v>80</v>
      </c>
      <c r="J90" s="3" t="s">
        <v>48</v>
      </c>
      <c r="K90" s="3" t="s">
        <v>48</v>
      </c>
      <c r="L90" s="3" t="s">
        <v>48</v>
      </c>
      <c r="M90" s="3" t="s">
        <v>48</v>
      </c>
      <c r="N90" s="3" t="s">
        <v>48</v>
      </c>
      <c r="O90" s="3" t="s">
        <v>48</v>
      </c>
      <c r="P90" s="3" t="s">
        <v>48</v>
      </c>
      <c r="Q90" s="3" t="s">
        <v>48</v>
      </c>
      <c r="R90" s="3" t="s">
        <v>48</v>
      </c>
      <c r="S90" s="3" t="s">
        <v>48</v>
      </c>
      <c r="T90" s="3" t="s">
        <v>49</v>
      </c>
      <c r="U90" s="3" t="s">
        <v>48</v>
      </c>
      <c r="V90" s="3" t="s">
        <v>48</v>
      </c>
      <c r="W90" s="3" t="s">
        <v>62</v>
      </c>
      <c r="Y90" s="3"/>
      <c r="AA90" s="3" t="s">
        <v>55</v>
      </c>
      <c r="AB90" s="3"/>
      <c r="AD90" s="3" t="s">
        <v>81</v>
      </c>
      <c r="AF90" s="3"/>
      <c r="AH90" s="3" t="s">
        <v>87</v>
      </c>
      <c r="AI90" s="3" t="s">
        <v>317</v>
      </c>
      <c r="AJ90" s="3" t="s">
        <v>318</v>
      </c>
      <c r="AK90" s="3" t="s">
        <v>319</v>
      </c>
      <c r="AL90" s="3" t="s">
        <v>319</v>
      </c>
      <c r="AO90" s="3" t="s">
        <v>320</v>
      </c>
    </row>
    <row r="91" spans="1:41" ht="26" hidden="1" x14ac:dyDescent="0.35">
      <c r="A91" s="3">
        <v>2025</v>
      </c>
      <c r="B91" s="3" t="s">
        <v>41</v>
      </c>
      <c r="C91" s="4">
        <v>52</v>
      </c>
      <c r="D91" s="3" t="s">
        <v>42</v>
      </c>
      <c r="E91" s="3" t="s">
        <v>107</v>
      </c>
      <c r="F91" s="3" t="s">
        <v>73</v>
      </c>
      <c r="G91" s="3" t="s">
        <v>45</v>
      </c>
      <c r="H91" s="3" t="s">
        <v>110</v>
      </c>
      <c r="I91" s="3" t="s">
        <v>47</v>
      </c>
      <c r="J91" s="3" t="s">
        <v>48</v>
      </c>
      <c r="K91" s="3" t="s">
        <v>48</v>
      </c>
      <c r="L91" s="3" t="s">
        <v>48</v>
      </c>
      <c r="M91" s="3" t="s">
        <v>48</v>
      </c>
      <c r="N91" s="3" t="s">
        <v>49</v>
      </c>
      <c r="O91" s="3" t="s">
        <v>48</v>
      </c>
      <c r="P91" s="3" t="s">
        <v>48</v>
      </c>
      <c r="Q91" s="3" t="s">
        <v>48</v>
      </c>
      <c r="R91" s="3" t="s">
        <v>48</v>
      </c>
      <c r="S91" s="3" t="s">
        <v>48</v>
      </c>
      <c r="T91" s="3" t="s">
        <v>48</v>
      </c>
      <c r="U91" s="3" t="s">
        <v>48</v>
      </c>
      <c r="V91" s="3" t="s">
        <v>48</v>
      </c>
      <c r="W91" s="3" t="s">
        <v>116</v>
      </c>
      <c r="X91" s="3" t="s">
        <v>321</v>
      </c>
      <c r="Y91" s="3"/>
      <c r="AA91" s="3" t="s">
        <v>55</v>
      </c>
      <c r="AB91" s="3"/>
      <c r="AD91" s="3"/>
      <c r="AF91" s="3"/>
      <c r="AH91" s="3"/>
      <c r="AJ91" s="3" t="s">
        <v>322</v>
      </c>
    </row>
    <row r="92" spans="1:41" ht="26" hidden="1" x14ac:dyDescent="0.35">
      <c r="A92" s="3">
        <v>2025</v>
      </c>
      <c r="B92" s="3" t="s">
        <v>71</v>
      </c>
      <c r="C92" s="4">
        <v>42</v>
      </c>
      <c r="D92" s="3" t="s">
        <v>42</v>
      </c>
      <c r="E92" s="3" t="s">
        <v>72</v>
      </c>
      <c r="F92" s="3" t="s">
        <v>59</v>
      </c>
      <c r="G92" s="3" t="s">
        <v>45</v>
      </c>
      <c r="H92" s="3" t="s">
        <v>110</v>
      </c>
      <c r="I92" s="3" t="s">
        <v>80</v>
      </c>
      <c r="J92" s="3" t="s">
        <v>48</v>
      </c>
      <c r="K92" s="3" t="s">
        <v>48</v>
      </c>
      <c r="L92" s="3" t="s">
        <v>48</v>
      </c>
      <c r="M92" s="3" t="s">
        <v>48</v>
      </c>
      <c r="N92" s="3" t="s">
        <v>48</v>
      </c>
      <c r="O92" s="3" t="s">
        <v>48</v>
      </c>
      <c r="P92" s="3" t="s">
        <v>48</v>
      </c>
      <c r="Q92" s="3" t="s">
        <v>48</v>
      </c>
      <c r="R92" s="3" t="s">
        <v>48</v>
      </c>
      <c r="S92" s="3" t="s">
        <v>49</v>
      </c>
      <c r="T92" s="3" t="s">
        <v>48</v>
      </c>
      <c r="U92" s="3" t="s">
        <v>48</v>
      </c>
      <c r="V92" s="3" t="s">
        <v>48</v>
      </c>
      <c r="W92" s="3" t="s">
        <v>116</v>
      </c>
      <c r="X92" s="3" t="s">
        <v>323</v>
      </c>
      <c r="Y92" s="3"/>
      <c r="AA92" s="3" t="s">
        <v>101</v>
      </c>
      <c r="AB92" s="3"/>
      <c r="AD92" s="3"/>
      <c r="AF92" s="3"/>
      <c r="AH92" s="3"/>
      <c r="AJ92" s="3" t="s">
        <v>324</v>
      </c>
    </row>
    <row r="93" spans="1:41" ht="39" x14ac:dyDescent="0.35">
      <c r="A93" s="3">
        <v>2025</v>
      </c>
      <c r="B93" s="3" t="s">
        <v>71</v>
      </c>
      <c r="C93" s="4">
        <v>63</v>
      </c>
      <c r="D93" s="3" t="s">
        <v>65</v>
      </c>
      <c r="E93" s="3" t="s">
        <v>66</v>
      </c>
      <c r="F93" s="3" t="s">
        <v>59</v>
      </c>
      <c r="G93" s="3" t="s">
        <v>144</v>
      </c>
      <c r="H93" s="3" t="s">
        <v>61</v>
      </c>
      <c r="I93" s="3" t="s">
        <v>47</v>
      </c>
      <c r="J93" s="3" t="s">
        <v>49</v>
      </c>
      <c r="K93" s="3" t="s">
        <v>48</v>
      </c>
      <c r="L93" s="3" t="s">
        <v>48</v>
      </c>
      <c r="M93" s="3" t="s">
        <v>48</v>
      </c>
      <c r="N93" s="3" t="s">
        <v>48</v>
      </c>
      <c r="O93" s="3" t="s">
        <v>48</v>
      </c>
      <c r="P93" s="3" t="s">
        <v>48</v>
      </c>
      <c r="Q93" s="3" t="s">
        <v>48</v>
      </c>
      <c r="R93" s="3" t="s">
        <v>48</v>
      </c>
      <c r="S93" s="3" t="s">
        <v>49</v>
      </c>
      <c r="T93" s="3" t="s">
        <v>48</v>
      </c>
      <c r="U93" s="3" t="s">
        <v>48</v>
      </c>
      <c r="V93" s="3" t="s">
        <v>48</v>
      </c>
      <c r="W93" s="3" t="s">
        <v>62</v>
      </c>
      <c r="Y93" s="3" t="s">
        <v>120</v>
      </c>
      <c r="Z93" s="3" t="s">
        <v>325</v>
      </c>
      <c r="AA93" s="3" t="s">
        <v>63</v>
      </c>
      <c r="AB93" s="3"/>
      <c r="AD93" s="3"/>
      <c r="AF93" s="3"/>
      <c r="AH93" s="3"/>
      <c r="AJ93" s="3" t="s">
        <v>326</v>
      </c>
    </row>
    <row r="94" spans="1:41" hidden="1" x14ac:dyDescent="0.35">
      <c r="A94" s="3">
        <v>2025</v>
      </c>
      <c r="B94" s="3" t="s">
        <v>41</v>
      </c>
      <c r="C94" s="4">
        <v>51</v>
      </c>
      <c r="D94" s="3" t="s">
        <v>42</v>
      </c>
      <c r="E94" s="3" t="s">
        <v>43</v>
      </c>
      <c r="F94" s="3" t="s">
        <v>98</v>
      </c>
      <c r="G94" s="3" t="s">
        <v>45</v>
      </c>
      <c r="H94" s="3" t="s">
        <v>99</v>
      </c>
      <c r="I94" s="3" t="s">
        <v>47</v>
      </c>
      <c r="J94" s="3" t="s">
        <v>48</v>
      </c>
      <c r="K94" s="3" t="s">
        <v>48</v>
      </c>
      <c r="L94" s="3" t="s">
        <v>48</v>
      </c>
      <c r="M94" s="3" t="s">
        <v>48</v>
      </c>
      <c r="N94" s="3" t="s">
        <v>48</v>
      </c>
      <c r="O94" s="3" t="s">
        <v>48</v>
      </c>
      <c r="P94" s="3" t="s">
        <v>48</v>
      </c>
      <c r="Q94" s="3" t="s">
        <v>48</v>
      </c>
      <c r="R94" s="3" t="s">
        <v>48</v>
      </c>
      <c r="S94" s="3" t="s">
        <v>48</v>
      </c>
      <c r="T94" s="3" t="s">
        <v>48</v>
      </c>
      <c r="U94" s="3" t="s">
        <v>48</v>
      </c>
      <c r="V94" s="3" t="s">
        <v>49</v>
      </c>
      <c r="W94" s="3" t="s">
        <v>62</v>
      </c>
      <c r="Y94" s="3"/>
      <c r="AA94" s="3" t="s">
        <v>63</v>
      </c>
      <c r="AB94" s="3"/>
      <c r="AD94" s="3"/>
      <c r="AF94" s="3"/>
      <c r="AH94" s="3"/>
      <c r="AJ94" s="3" t="s">
        <v>327</v>
      </c>
    </row>
    <row r="95" spans="1:41" ht="39" hidden="1" x14ac:dyDescent="0.35">
      <c r="A95" s="3">
        <v>2025</v>
      </c>
      <c r="B95" s="3" t="s">
        <v>71</v>
      </c>
      <c r="C95" s="4">
        <v>72</v>
      </c>
      <c r="D95" s="3" t="s">
        <v>65</v>
      </c>
      <c r="E95" s="3" t="s">
        <v>66</v>
      </c>
      <c r="F95" s="3" t="s">
        <v>73</v>
      </c>
      <c r="G95" s="3" t="s">
        <v>144</v>
      </c>
      <c r="H95" s="3" t="s">
        <v>99</v>
      </c>
      <c r="I95" s="3" t="s">
        <v>80</v>
      </c>
      <c r="J95" s="3" t="s">
        <v>48</v>
      </c>
      <c r="K95" s="3" t="s">
        <v>49</v>
      </c>
      <c r="L95" s="3" t="s">
        <v>48</v>
      </c>
      <c r="M95" s="3" t="s">
        <v>48</v>
      </c>
      <c r="N95" s="3" t="s">
        <v>48</v>
      </c>
      <c r="O95" s="3" t="s">
        <v>48</v>
      </c>
      <c r="P95" s="3" t="s">
        <v>48</v>
      </c>
      <c r="Q95" s="3" t="s">
        <v>48</v>
      </c>
      <c r="R95" s="3" t="s">
        <v>48</v>
      </c>
      <c r="S95" s="3" t="s">
        <v>49</v>
      </c>
      <c r="T95" s="3" t="s">
        <v>48</v>
      </c>
      <c r="U95" s="3" t="s">
        <v>48</v>
      </c>
      <c r="V95" s="3" t="s">
        <v>48</v>
      </c>
      <c r="W95" s="3" t="s">
        <v>145</v>
      </c>
      <c r="X95" s="3" t="s">
        <v>328</v>
      </c>
      <c r="Y95" s="3" t="s">
        <v>103</v>
      </c>
      <c r="Z95" s="3" t="s">
        <v>329</v>
      </c>
      <c r="AA95" s="3" t="s">
        <v>55</v>
      </c>
      <c r="AB95" s="3"/>
      <c r="AD95" s="3"/>
      <c r="AF95" s="3"/>
      <c r="AH95" s="3"/>
      <c r="AJ95" s="3" t="s">
        <v>330</v>
      </c>
      <c r="AK95" s="3" t="s">
        <v>330</v>
      </c>
      <c r="AL95" s="3" t="s">
        <v>331</v>
      </c>
    </row>
    <row r="96" spans="1:41" ht="26" hidden="1" x14ac:dyDescent="0.35">
      <c r="A96" s="3">
        <v>2025</v>
      </c>
      <c r="B96" s="3" t="s">
        <v>41</v>
      </c>
      <c r="C96" s="4">
        <v>79</v>
      </c>
      <c r="D96" s="3" t="s">
        <v>65</v>
      </c>
      <c r="E96" s="3" t="s">
        <v>66</v>
      </c>
      <c r="F96" s="3" t="s">
        <v>44</v>
      </c>
      <c r="G96" s="3" t="s">
        <v>79</v>
      </c>
      <c r="H96" s="3" t="s">
        <v>125</v>
      </c>
      <c r="I96" s="3" t="s">
        <v>47</v>
      </c>
      <c r="J96" s="3" t="s">
        <v>48</v>
      </c>
      <c r="K96" s="3" t="s">
        <v>49</v>
      </c>
      <c r="L96" s="3" t="s">
        <v>48</v>
      </c>
      <c r="M96" s="3" t="s">
        <v>48</v>
      </c>
      <c r="N96" s="3" t="s">
        <v>48</v>
      </c>
      <c r="O96" s="3" t="s">
        <v>48</v>
      </c>
      <c r="P96" s="3" t="s">
        <v>48</v>
      </c>
      <c r="Q96" s="3" t="s">
        <v>48</v>
      </c>
      <c r="R96" s="3" t="s">
        <v>48</v>
      </c>
      <c r="S96" s="3" t="s">
        <v>48</v>
      </c>
      <c r="T96" s="3" t="s">
        <v>48</v>
      </c>
      <c r="U96" s="3" t="s">
        <v>48</v>
      </c>
      <c r="V96" s="3" t="s">
        <v>48</v>
      </c>
      <c r="W96" s="3" t="s">
        <v>62</v>
      </c>
      <c r="Y96" s="3"/>
      <c r="AA96" s="3" t="s">
        <v>63</v>
      </c>
      <c r="AB96" s="3"/>
      <c r="AD96" s="3"/>
      <c r="AF96" s="3"/>
      <c r="AH96" s="3"/>
      <c r="AJ96" s="3" t="s">
        <v>332</v>
      </c>
    </row>
    <row r="97" spans="1:41" ht="117" hidden="1" x14ac:dyDescent="0.35">
      <c r="A97" s="3">
        <v>2025</v>
      </c>
      <c r="B97" s="3" t="s">
        <v>41</v>
      </c>
      <c r="C97" s="4">
        <v>43</v>
      </c>
      <c r="D97" s="3" t="s">
        <v>42</v>
      </c>
      <c r="E97" s="3" t="s">
        <v>72</v>
      </c>
      <c r="F97" s="3" t="s">
        <v>44</v>
      </c>
      <c r="G97" s="3" t="s">
        <v>45</v>
      </c>
      <c r="H97" s="3" t="s">
        <v>46</v>
      </c>
      <c r="I97" s="3" t="s">
        <v>47</v>
      </c>
      <c r="J97" s="3" t="s">
        <v>49</v>
      </c>
      <c r="K97" s="3" t="s">
        <v>48</v>
      </c>
      <c r="L97" s="3" t="s">
        <v>48</v>
      </c>
      <c r="M97" s="3" t="s">
        <v>48</v>
      </c>
      <c r="N97" s="3" t="s">
        <v>48</v>
      </c>
      <c r="O97" s="3" t="s">
        <v>48</v>
      </c>
      <c r="P97" s="3" t="s">
        <v>48</v>
      </c>
      <c r="Q97" s="3" t="s">
        <v>48</v>
      </c>
      <c r="R97" s="3" t="s">
        <v>48</v>
      </c>
      <c r="S97" s="3" t="s">
        <v>49</v>
      </c>
      <c r="T97" s="3" t="s">
        <v>48</v>
      </c>
      <c r="U97" s="3" t="s">
        <v>48</v>
      </c>
      <c r="V97" s="3" t="s">
        <v>48</v>
      </c>
      <c r="W97" s="3" t="s">
        <v>62</v>
      </c>
      <c r="Y97" s="3" t="s">
        <v>53</v>
      </c>
      <c r="Z97" s="3" t="s">
        <v>333</v>
      </c>
      <c r="AA97" s="3" t="s">
        <v>63</v>
      </c>
      <c r="AB97" s="3"/>
      <c r="AD97" s="3"/>
      <c r="AF97" s="3"/>
      <c r="AH97" s="3"/>
      <c r="AJ97" s="3" t="s">
        <v>334</v>
      </c>
      <c r="AK97" s="3" t="s">
        <v>335</v>
      </c>
      <c r="AL97" s="3" t="s">
        <v>336</v>
      </c>
    </row>
    <row r="98" spans="1:41" ht="52" hidden="1" x14ac:dyDescent="0.35">
      <c r="A98" s="3">
        <v>2025</v>
      </c>
      <c r="B98" s="3" t="s">
        <v>71</v>
      </c>
      <c r="C98" s="4">
        <v>68</v>
      </c>
      <c r="D98" s="3" t="s">
        <v>65</v>
      </c>
      <c r="E98" s="3" t="s">
        <v>66</v>
      </c>
      <c r="F98" s="3" t="s">
        <v>137</v>
      </c>
      <c r="G98" s="3" t="s">
        <v>79</v>
      </c>
      <c r="H98" s="3" t="s">
        <v>90</v>
      </c>
      <c r="I98" s="3" t="s">
        <v>80</v>
      </c>
      <c r="J98" s="3" t="s">
        <v>48</v>
      </c>
      <c r="K98" s="3" t="s">
        <v>48</v>
      </c>
      <c r="L98" s="3" t="s">
        <v>48</v>
      </c>
      <c r="M98" s="3" t="s">
        <v>48</v>
      </c>
      <c r="N98" s="3" t="s">
        <v>48</v>
      </c>
      <c r="O98" s="3" t="s">
        <v>49</v>
      </c>
      <c r="P98" s="3" t="s">
        <v>48</v>
      </c>
      <c r="Q98" s="3" t="s">
        <v>48</v>
      </c>
      <c r="R98" s="3" t="s">
        <v>48</v>
      </c>
      <c r="S98" s="3" t="s">
        <v>48</v>
      </c>
      <c r="T98" s="3" t="s">
        <v>48</v>
      </c>
      <c r="U98" s="3" t="s">
        <v>48</v>
      </c>
      <c r="V98" s="3" t="s">
        <v>48</v>
      </c>
      <c r="W98" s="3" t="s">
        <v>62</v>
      </c>
      <c r="Y98" s="3" t="s">
        <v>103</v>
      </c>
      <c r="Z98" s="3" t="s">
        <v>337</v>
      </c>
      <c r="AA98" s="3" t="s">
        <v>55</v>
      </c>
      <c r="AB98" s="3"/>
      <c r="AD98" s="3"/>
      <c r="AF98" s="3"/>
      <c r="AH98" s="3"/>
      <c r="AJ98" s="3" t="s">
        <v>338</v>
      </c>
    </row>
    <row r="99" spans="1:41" ht="26" hidden="1" x14ac:dyDescent="0.35">
      <c r="A99" s="3">
        <v>2025</v>
      </c>
      <c r="B99" s="3" t="s">
        <v>41</v>
      </c>
      <c r="C99" s="4">
        <v>17</v>
      </c>
      <c r="D99" s="3" t="s">
        <v>57</v>
      </c>
      <c r="E99" s="3" t="s">
        <v>58</v>
      </c>
      <c r="F99" s="3" t="s">
        <v>44</v>
      </c>
      <c r="G99" s="3" t="s">
        <v>79</v>
      </c>
      <c r="H99" s="3" t="s">
        <v>90</v>
      </c>
      <c r="I99" s="3" t="s">
        <v>47</v>
      </c>
      <c r="J99" s="3" t="s">
        <v>49</v>
      </c>
      <c r="K99" s="3" t="s">
        <v>48</v>
      </c>
      <c r="L99" s="3" t="s">
        <v>48</v>
      </c>
      <c r="M99" s="3" t="s">
        <v>48</v>
      </c>
      <c r="N99" s="3" t="s">
        <v>48</v>
      </c>
      <c r="O99" s="3" t="s">
        <v>48</v>
      </c>
      <c r="P99" s="3" t="s">
        <v>48</v>
      </c>
      <c r="Q99" s="3" t="s">
        <v>48</v>
      </c>
      <c r="R99" s="3" t="s">
        <v>48</v>
      </c>
      <c r="S99" s="3" t="s">
        <v>49</v>
      </c>
      <c r="T99" s="3" t="s">
        <v>48</v>
      </c>
      <c r="U99" s="3" t="s">
        <v>48</v>
      </c>
      <c r="V99" s="3" t="s">
        <v>48</v>
      </c>
      <c r="W99" s="3" t="s">
        <v>51</v>
      </c>
      <c r="X99" s="3" t="s">
        <v>339</v>
      </c>
      <c r="Y99" s="3"/>
      <c r="AA99" s="3" t="s">
        <v>63</v>
      </c>
      <c r="AB99" s="3"/>
      <c r="AD99" s="3"/>
      <c r="AF99" s="3"/>
      <c r="AH99" s="3"/>
      <c r="AJ99" s="3" t="s">
        <v>340</v>
      </c>
    </row>
    <row r="100" spans="1:41" ht="39" x14ac:dyDescent="0.35">
      <c r="A100" s="3">
        <v>2025</v>
      </c>
      <c r="B100" s="3" t="s">
        <v>41</v>
      </c>
      <c r="C100" s="4">
        <v>56</v>
      </c>
      <c r="D100" s="3" t="s">
        <v>65</v>
      </c>
      <c r="E100" s="3" t="s">
        <v>66</v>
      </c>
      <c r="F100" s="3" t="s">
        <v>137</v>
      </c>
      <c r="G100" s="3" t="s">
        <v>60</v>
      </c>
      <c r="H100" s="3" t="s">
        <v>90</v>
      </c>
      <c r="I100" s="3" t="s">
        <v>47</v>
      </c>
      <c r="J100" s="3" t="s">
        <v>48</v>
      </c>
      <c r="K100" s="3" t="s">
        <v>48</v>
      </c>
      <c r="L100" s="3" t="s">
        <v>49</v>
      </c>
      <c r="M100" s="3" t="s">
        <v>48</v>
      </c>
      <c r="N100" s="3" t="s">
        <v>48</v>
      </c>
      <c r="O100" s="3" t="s">
        <v>48</v>
      </c>
      <c r="P100" s="3" t="s">
        <v>48</v>
      </c>
      <c r="Q100" s="3" t="s">
        <v>48</v>
      </c>
      <c r="R100" s="3" t="s">
        <v>48</v>
      </c>
      <c r="S100" s="3" t="s">
        <v>48</v>
      </c>
      <c r="T100" s="3" t="s">
        <v>48</v>
      </c>
      <c r="U100" s="3" t="s">
        <v>48</v>
      </c>
      <c r="V100" s="3" t="s">
        <v>48</v>
      </c>
      <c r="W100" s="3" t="s">
        <v>62</v>
      </c>
      <c r="Y100" s="3" t="s">
        <v>120</v>
      </c>
      <c r="Z100" s="3" t="s">
        <v>341</v>
      </c>
      <c r="AA100" s="3" t="s">
        <v>77</v>
      </c>
      <c r="AB100" s="3"/>
      <c r="AD100" s="3"/>
      <c r="AF100" s="3"/>
      <c r="AH100" s="3"/>
      <c r="AJ100" s="3" t="s">
        <v>342</v>
      </c>
    </row>
    <row r="101" spans="1:41" ht="26" hidden="1" x14ac:dyDescent="0.35">
      <c r="A101" s="3">
        <v>2025</v>
      </c>
      <c r="B101" s="3" t="s">
        <v>41</v>
      </c>
      <c r="C101" s="4">
        <v>45</v>
      </c>
      <c r="D101" s="3" t="s">
        <v>42</v>
      </c>
      <c r="E101" s="3" t="s">
        <v>72</v>
      </c>
      <c r="F101" s="3" t="s">
        <v>44</v>
      </c>
      <c r="G101" s="3" t="s">
        <v>45</v>
      </c>
      <c r="H101" s="3" t="s">
        <v>74</v>
      </c>
      <c r="I101" s="3" t="s">
        <v>47</v>
      </c>
      <c r="J101" s="3" t="s">
        <v>49</v>
      </c>
      <c r="K101" s="3" t="s">
        <v>48</v>
      </c>
      <c r="L101" s="3" t="s">
        <v>48</v>
      </c>
      <c r="M101" s="3" t="s">
        <v>48</v>
      </c>
      <c r="N101" s="3" t="s">
        <v>48</v>
      </c>
      <c r="O101" s="3" t="s">
        <v>48</v>
      </c>
      <c r="P101" s="3" t="s">
        <v>48</v>
      </c>
      <c r="Q101" s="3" t="s">
        <v>48</v>
      </c>
      <c r="R101" s="3" t="s">
        <v>48</v>
      </c>
      <c r="S101" s="3" t="s">
        <v>49</v>
      </c>
      <c r="T101" s="3" t="s">
        <v>48</v>
      </c>
      <c r="U101" s="3" t="s">
        <v>48</v>
      </c>
      <c r="V101" s="3" t="s">
        <v>48</v>
      </c>
      <c r="W101" s="3" t="s">
        <v>62</v>
      </c>
      <c r="Y101" s="3"/>
      <c r="AA101" s="3" t="s">
        <v>101</v>
      </c>
      <c r="AB101" s="3"/>
      <c r="AD101" s="3"/>
      <c r="AF101" s="3"/>
      <c r="AH101" s="3"/>
      <c r="AJ101" s="3" t="s">
        <v>343</v>
      </c>
    </row>
    <row r="102" spans="1:41" ht="26" hidden="1" x14ac:dyDescent="0.35">
      <c r="A102" s="3">
        <v>2025</v>
      </c>
      <c r="B102" s="3" t="s">
        <v>41</v>
      </c>
      <c r="C102" s="4">
        <v>43</v>
      </c>
      <c r="D102" s="3" t="s">
        <v>42</v>
      </c>
      <c r="E102" s="3" t="s">
        <v>72</v>
      </c>
      <c r="F102" s="3" t="s">
        <v>98</v>
      </c>
      <c r="G102" s="3" t="s">
        <v>45</v>
      </c>
      <c r="H102" s="3" t="s">
        <v>46</v>
      </c>
      <c r="I102" s="3" t="s">
        <v>47</v>
      </c>
      <c r="J102" s="3" t="s">
        <v>49</v>
      </c>
      <c r="K102" s="3" t="s">
        <v>48</v>
      </c>
      <c r="L102" s="3" t="s">
        <v>48</v>
      </c>
      <c r="M102" s="3" t="s">
        <v>48</v>
      </c>
      <c r="N102" s="3" t="s">
        <v>48</v>
      </c>
      <c r="O102" s="3" t="s">
        <v>48</v>
      </c>
      <c r="P102" s="3" t="s">
        <v>48</v>
      </c>
      <c r="Q102" s="3" t="s">
        <v>48</v>
      </c>
      <c r="R102" s="3" t="s">
        <v>48</v>
      </c>
      <c r="S102" s="3" t="s">
        <v>49</v>
      </c>
      <c r="T102" s="3" t="s">
        <v>48</v>
      </c>
      <c r="U102" s="3" t="s">
        <v>48</v>
      </c>
      <c r="V102" s="3" t="s">
        <v>48</v>
      </c>
      <c r="W102" s="3" t="s">
        <v>62</v>
      </c>
      <c r="Y102" s="3"/>
      <c r="AA102" s="3" t="s">
        <v>63</v>
      </c>
      <c r="AB102" s="3"/>
      <c r="AD102" s="3"/>
      <c r="AF102" s="3"/>
      <c r="AH102" s="3"/>
      <c r="AJ102" s="3" t="s">
        <v>344</v>
      </c>
    </row>
    <row r="103" spans="1:41" ht="26" hidden="1" x14ac:dyDescent="0.35">
      <c r="A103" s="3">
        <v>2025</v>
      </c>
      <c r="B103" s="3" t="s">
        <v>41</v>
      </c>
      <c r="C103" s="4">
        <v>61</v>
      </c>
      <c r="D103" s="3" t="s">
        <v>65</v>
      </c>
      <c r="E103" s="3" t="s">
        <v>66</v>
      </c>
      <c r="F103" s="3" t="s">
        <v>59</v>
      </c>
      <c r="G103" s="3" t="s">
        <v>79</v>
      </c>
      <c r="H103" s="3" t="s">
        <v>90</v>
      </c>
      <c r="I103" s="3" t="s">
        <v>47</v>
      </c>
      <c r="J103" s="3" t="s">
        <v>48</v>
      </c>
      <c r="K103" s="3" t="s">
        <v>48</v>
      </c>
      <c r="L103" s="3" t="s">
        <v>48</v>
      </c>
      <c r="M103" s="3" t="s">
        <v>48</v>
      </c>
      <c r="N103" s="3" t="s">
        <v>48</v>
      </c>
      <c r="O103" s="3" t="s">
        <v>48</v>
      </c>
      <c r="P103" s="3" t="s">
        <v>48</v>
      </c>
      <c r="Q103" s="3" t="s">
        <v>48</v>
      </c>
      <c r="R103" s="3" t="s">
        <v>49</v>
      </c>
      <c r="S103" s="3" t="s">
        <v>48</v>
      </c>
      <c r="T103" s="3" t="s">
        <v>48</v>
      </c>
      <c r="U103" s="3" t="s">
        <v>48</v>
      </c>
      <c r="V103" s="3" t="s">
        <v>48</v>
      </c>
      <c r="W103" s="3" t="s">
        <v>116</v>
      </c>
      <c r="X103" s="3" t="s">
        <v>345</v>
      </c>
      <c r="Y103" s="3"/>
      <c r="AA103" s="3" t="s">
        <v>55</v>
      </c>
      <c r="AB103" s="3" t="s">
        <v>81</v>
      </c>
      <c r="AD103" s="3"/>
      <c r="AF103" s="3"/>
      <c r="AH103" s="3" t="s">
        <v>82</v>
      </c>
      <c r="AI103" s="3" t="s">
        <v>346</v>
      </c>
      <c r="AJ103" s="3" t="s">
        <v>347</v>
      </c>
    </row>
    <row r="104" spans="1:41" ht="39" x14ac:dyDescent="0.35">
      <c r="A104" s="3">
        <v>2025</v>
      </c>
      <c r="B104" s="3" t="s">
        <v>71</v>
      </c>
      <c r="C104" s="4">
        <v>82</v>
      </c>
      <c r="D104" s="3" t="s">
        <v>65</v>
      </c>
      <c r="E104" s="3" t="s">
        <v>66</v>
      </c>
      <c r="F104" s="3" t="s">
        <v>73</v>
      </c>
      <c r="G104" s="3" t="s">
        <v>67</v>
      </c>
      <c r="H104" s="3" t="s">
        <v>110</v>
      </c>
      <c r="I104" s="3" t="s">
        <v>47</v>
      </c>
      <c r="J104" s="3" t="s">
        <v>49</v>
      </c>
      <c r="K104" s="3" t="s">
        <v>48</v>
      </c>
      <c r="L104" s="3" t="s">
        <v>48</v>
      </c>
      <c r="M104" s="3" t="s">
        <v>48</v>
      </c>
      <c r="N104" s="3" t="s">
        <v>48</v>
      </c>
      <c r="O104" s="3" t="s">
        <v>48</v>
      </c>
      <c r="P104" s="3" t="s">
        <v>48</v>
      </c>
      <c r="Q104" s="3" t="s">
        <v>48</v>
      </c>
      <c r="R104" s="3" t="s">
        <v>48</v>
      </c>
      <c r="S104" s="3" t="s">
        <v>49</v>
      </c>
      <c r="T104" s="3" t="s">
        <v>48</v>
      </c>
      <c r="U104" s="3" t="s">
        <v>48</v>
      </c>
      <c r="V104" s="3" t="s">
        <v>48</v>
      </c>
      <c r="W104" s="3" t="s">
        <v>145</v>
      </c>
      <c r="X104" s="3" t="s">
        <v>348</v>
      </c>
      <c r="Y104" s="3" t="s">
        <v>120</v>
      </c>
      <c r="Z104" s="3" t="s">
        <v>349</v>
      </c>
      <c r="AA104" s="3" t="s">
        <v>77</v>
      </c>
      <c r="AB104" s="3"/>
      <c r="AD104" s="3"/>
      <c r="AF104" s="3"/>
      <c r="AH104" s="3"/>
      <c r="AJ104" s="3" t="s">
        <v>350</v>
      </c>
      <c r="AK104" s="3" t="s">
        <v>351</v>
      </c>
      <c r="AL104" s="3" t="s">
        <v>351</v>
      </c>
      <c r="AM104" s="3" t="s">
        <v>352</v>
      </c>
      <c r="AN104" s="3" t="s">
        <v>353</v>
      </c>
      <c r="AO104" s="3" t="s">
        <v>354</v>
      </c>
    </row>
    <row r="105" spans="1:41" ht="39" x14ac:dyDescent="0.35">
      <c r="A105" s="3">
        <v>2025</v>
      </c>
      <c r="B105" s="3" t="s">
        <v>71</v>
      </c>
      <c r="C105" s="4">
        <v>31</v>
      </c>
      <c r="D105" s="3" t="s">
        <v>57</v>
      </c>
      <c r="E105" s="3" t="s">
        <v>107</v>
      </c>
      <c r="F105" s="3" t="s">
        <v>98</v>
      </c>
      <c r="G105" s="3" t="s">
        <v>45</v>
      </c>
      <c r="H105" s="3" t="s">
        <v>99</v>
      </c>
      <c r="I105" s="3" t="s">
        <v>47</v>
      </c>
      <c r="J105" s="3" t="s">
        <v>48</v>
      </c>
      <c r="K105" s="3" t="s">
        <v>48</v>
      </c>
      <c r="L105" s="3" t="s">
        <v>48</v>
      </c>
      <c r="M105" s="3" t="s">
        <v>49</v>
      </c>
      <c r="N105" s="3" t="s">
        <v>48</v>
      </c>
      <c r="O105" s="3" t="s">
        <v>48</v>
      </c>
      <c r="P105" s="3" t="s">
        <v>48</v>
      </c>
      <c r="Q105" s="3" t="s">
        <v>48</v>
      </c>
      <c r="R105" s="3" t="s">
        <v>48</v>
      </c>
      <c r="S105" s="3" t="s">
        <v>48</v>
      </c>
      <c r="T105" s="3" t="s">
        <v>48</v>
      </c>
      <c r="U105" s="3" t="s">
        <v>48</v>
      </c>
      <c r="V105" s="3" t="s">
        <v>48</v>
      </c>
      <c r="W105" s="3" t="s">
        <v>51</v>
      </c>
      <c r="X105" s="3" t="s">
        <v>355</v>
      </c>
      <c r="Y105" s="3" t="s">
        <v>120</v>
      </c>
      <c r="Z105" s="3" t="s">
        <v>356</v>
      </c>
      <c r="AA105" s="3" t="s">
        <v>55</v>
      </c>
      <c r="AB105" s="3"/>
      <c r="AD105" s="3" t="s">
        <v>131</v>
      </c>
      <c r="AF105" s="3" t="s">
        <v>87</v>
      </c>
      <c r="AG105" s="3" t="s">
        <v>357</v>
      </c>
      <c r="AH105" s="3"/>
      <c r="AJ105" s="3" t="s">
        <v>358</v>
      </c>
    </row>
    <row r="106" spans="1:41" ht="39" hidden="1" x14ac:dyDescent="0.35">
      <c r="A106" s="3">
        <v>2025</v>
      </c>
      <c r="B106" s="3" t="s">
        <v>41</v>
      </c>
      <c r="C106" s="4">
        <v>54</v>
      </c>
      <c r="D106" s="3" t="s">
        <v>42</v>
      </c>
      <c r="E106" s="3" t="s">
        <v>43</v>
      </c>
      <c r="F106" s="3" t="s">
        <v>44</v>
      </c>
      <c r="G106" s="3" t="s">
        <v>45</v>
      </c>
      <c r="H106" s="3" t="s">
        <v>46</v>
      </c>
      <c r="I106" s="3" t="s">
        <v>47</v>
      </c>
      <c r="J106" s="3" t="s">
        <v>48</v>
      </c>
      <c r="K106" s="3" t="s">
        <v>48</v>
      </c>
      <c r="L106" s="3" t="s">
        <v>48</v>
      </c>
      <c r="M106" s="3" t="s">
        <v>48</v>
      </c>
      <c r="N106" s="3" t="s">
        <v>48</v>
      </c>
      <c r="O106" s="3" t="s">
        <v>49</v>
      </c>
      <c r="P106" s="3" t="s">
        <v>48</v>
      </c>
      <c r="Q106" s="3" t="s">
        <v>48</v>
      </c>
      <c r="R106" s="3" t="s">
        <v>48</v>
      </c>
      <c r="S106" s="3" t="s">
        <v>48</v>
      </c>
      <c r="T106" s="3" t="s">
        <v>48</v>
      </c>
      <c r="U106" s="3" t="s">
        <v>48</v>
      </c>
      <c r="V106" s="3" t="s">
        <v>48</v>
      </c>
      <c r="W106" s="3" t="s">
        <v>145</v>
      </c>
      <c r="X106" s="3" t="s">
        <v>359</v>
      </c>
      <c r="Y106" s="3" t="s">
        <v>103</v>
      </c>
      <c r="Z106" s="3" t="s">
        <v>360</v>
      </c>
      <c r="AA106" s="3" t="s">
        <v>77</v>
      </c>
      <c r="AB106" s="3" t="s">
        <v>131</v>
      </c>
      <c r="AC106" s="3" t="s">
        <v>361</v>
      </c>
      <c r="AD106" s="3"/>
      <c r="AE106" s="3" t="s">
        <v>361</v>
      </c>
      <c r="AF106" s="3" t="s">
        <v>82</v>
      </c>
      <c r="AG106" s="3" t="s">
        <v>362</v>
      </c>
      <c r="AH106" s="3"/>
      <c r="AJ106" s="3" t="s">
        <v>363</v>
      </c>
    </row>
    <row r="107" spans="1:41" hidden="1" x14ac:dyDescent="0.35">
      <c r="A107" s="3">
        <v>2025</v>
      </c>
      <c r="B107" s="3" t="s">
        <v>71</v>
      </c>
      <c r="C107" s="4">
        <v>40</v>
      </c>
      <c r="D107" s="3" t="s">
        <v>42</v>
      </c>
      <c r="E107" s="3" t="s">
        <v>72</v>
      </c>
      <c r="F107" s="3" t="s">
        <v>98</v>
      </c>
      <c r="G107" s="3" t="s">
        <v>45</v>
      </c>
      <c r="H107" s="3" t="s">
        <v>113</v>
      </c>
      <c r="I107" s="3" t="s">
        <v>80</v>
      </c>
      <c r="J107" s="3" t="s">
        <v>48</v>
      </c>
      <c r="K107" s="3" t="s">
        <v>48</v>
      </c>
      <c r="L107" s="3" t="s">
        <v>48</v>
      </c>
      <c r="M107" s="3" t="s">
        <v>48</v>
      </c>
      <c r="N107" s="3" t="s">
        <v>48</v>
      </c>
      <c r="O107" s="3" t="s">
        <v>48</v>
      </c>
      <c r="P107" s="3" t="s">
        <v>48</v>
      </c>
      <c r="Q107" s="3" t="s">
        <v>48</v>
      </c>
      <c r="R107" s="3" t="s">
        <v>48</v>
      </c>
      <c r="S107" s="3" t="s">
        <v>49</v>
      </c>
      <c r="T107" s="3" t="s">
        <v>48</v>
      </c>
      <c r="U107" s="3" t="s">
        <v>48</v>
      </c>
      <c r="V107" s="3" t="s">
        <v>48</v>
      </c>
      <c r="W107" s="3" t="s">
        <v>62</v>
      </c>
      <c r="Y107" s="3"/>
      <c r="AA107" s="3" t="s">
        <v>55</v>
      </c>
      <c r="AB107" s="3"/>
      <c r="AD107" s="3"/>
      <c r="AF107" s="3"/>
      <c r="AH107" s="3"/>
      <c r="AJ107" s="3" t="s">
        <v>364</v>
      </c>
    </row>
    <row r="108" spans="1:41" ht="39" hidden="1" x14ac:dyDescent="0.35">
      <c r="A108" s="3">
        <v>2025</v>
      </c>
      <c r="B108" s="3" t="s">
        <v>41</v>
      </c>
      <c r="C108" s="4">
        <v>41</v>
      </c>
      <c r="D108" s="3" t="s">
        <v>42</v>
      </c>
      <c r="E108" s="3" t="s">
        <v>107</v>
      </c>
      <c r="F108" s="3" t="s">
        <v>44</v>
      </c>
      <c r="G108" s="3" t="s">
        <v>79</v>
      </c>
      <c r="H108" s="3" t="s">
        <v>46</v>
      </c>
      <c r="I108" s="3" t="s">
        <v>47</v>
      </c>
      <c r="J108" s="3" t="s">
        <v>49</v>
      </c>
      <c r="K108" s="3" t="s">
        <v>48</v>
      </c>
      <c r="L108" s="3" t="s">
        <v>48</v>
      </c>
      <c r="M108" s="3" t="s">
        <v>48</v>
      </c>
      <c r="N108" s="3" t="s">
        <v>48</v>
      </c>
      <c r="O108" s="3" t="s">
        <v>48</v>
      </c>
      <c r="P108" s="3" t="s">
        <v>48</v>
      </c>
      <c r="Q108" s="3" t="s">
        <v>48</v>
      </c>
      <c r="R108" s="3" t="s">
        <v>48</v>
      </c>
      <c r="S108" s="3" t="s">
        <v>49</v>
      </c>
      <c r="T108" s="3" t="s">
        <v>48</v>
      </c>
      <c r="U108" s="3" t="s">
        <v>48</v>
      </c>
      <c r="V108" s="3" t="s">
        <v>48</v>
      </c>
      <c r="W108" s="3" t="s">
        <v>62</v>
      </c>
      <c r="Y108" s="3"/>
      <c r="AA108" s="3" t="s">
        <v>77</v>
      </c>
      <c r="AB108" s="3"/>
      <c r="AD108" s="3"/>
      <c r="AF108" s="3"/>
      <c r="AH108" s="3"/>
      <c r="AJ108" s="3" t="s">
        <v>365</v>
      </c>
    </row>
    <row r="109" spans="1:41" ht="26" hidden="1" x14ac:dyDescent="0.35">
      <c r="A109" s="3">
        <v>2025</v>
      </c>
      <c r="B109" s="3" t="s">
        <v>71</v>
      </c>
      <c r="C109" s="4">
        <v>72</v>
      </c>
      <c r="D109" s="3" t="s">
        <v>65</v>
      </c>
      <c r="E109" s="3" t="s">
        <v>66</v>
      </c>
      <c r="F109" s="3" t="s">
        <v>44</v>
      </c>
      <c r="G109" s="3" t="s">
        <v>67</v>
      </c>
      <c r="H109" s="3" t="s">
        <v>90</v>
      </c>
      <c r="I109" s="3" t="s">
        <v>47</v>
      </c>
      <c r="J109" s="3" t="s">
        <v>48</v>
      </c>
      <c r="K109" s="3" t="s">
        <v>48</v>
      </c>
      <c r="L109" s="3" t="s">
        <v>48</v>
      </c>
      <c r="M109" s="3" t="s">
        <v>48</v>
      </c>
      <c r="N109" s="3" t="s">
        <v>48</v>
      </c>
      <c r="O109" s="3" t="s">
        <v>49</v>
      </c>
      <c r="P109" s="3" t="s">
        <v>48</v>
      </c>
      <c r="Q109" s="3" t="s">
        <v>48</v>
      </c>
      <c r="R109" s="3" t="s">
        <v>48</v>
      </c>
      <c r="S109" s="3" t="s">
        <v>48</v>
      </c>
      <c r="T109" s="3" t="s">
        <v>48</v>
      </c>
      <c r="U109" s="3" t="s">
        <v>48</v>
      </c>
      <c r="V109" s="3" t="s">
        <v>48</v>
      </c>
      <c r="W109" s="3" t="s">
        <v>116</v>
      </c>
      <c r="X109" s="3" t="s">
        <v>366</v>
      </c>
      <c r="Y109" s="3"/>
      <c r="AA109" s="3" t="s">
        <v>77</v>
      </c>
      <c r="AB109" s="3"/>
      <c r="AD109" s="3"/>
      <c r="AF109" s="3"/>
      <c r="AH109" s="3"/>
      <c r="AJ109" s="3" t="s">
        <v>367</v>
      </c>
    </row>
    <row r="110" spans="1:41" ht="26" hidden="1" x14ac:dyDescent="0.35">
      <c r="A110" s="3">
        <v>2025</v>
      </c>
      <c r="B110" s="3" t="s">
        <v>71</v>
      </c>
      <c r="C110" s="4">
        <v>63</v>
      </c>
      <c r="D110" s="3" t="s">
        <v>65</v>
      </c>
      <c r="E110" s="3" t="s">
        <v>66</v>
      </c>
      <c r="F110" s="3" t="s">
        <v>44</v>
      </c>
      <c r="G110" s="3" t="s">
        <v>144</v>
      </c>
      <c r="H110" s="3" t="s">
        <v>68</v>
      </c>
      <c r="I110" s="3" t="s">
        <v>80</v>
      </c>
      <c r="J110" s="3" t="s">
        <v>48</v>
      </c>
      <c r="K110" s="3" t="s">
        <v>48</v>
      </c>
      <c r="L110" s="3" t="s">
        <v>48</v>
      </c>
      <c r="M110" s="3" t="s">
        <v>48</v>
      </c>
      <c r="N110" s="3" t="s">
        <v>48</v>
      </c>
      <c r="O110" s="3" t="s">
        <v>48</v>
      </c>
      <c r="P110" s="3" t="s">
        <v>48</v>
      </c>
      <c r="Q110" s="3" t="s">
        <v>48</v>
      </c>
      <c r="R110" s="3" t="s">
        <v>48</v>
      </c>
      <c r="S110" s="3" t="s">
        <v>48</v>
      </c>
      <c r="T110" s="3" t="s">
        <v>48</v>
      </c>
      <c r="U110" s="3" t="s">
        <v>48</v>
      </c>
      <c r="V110" s="3" t="s">
        <v>49</v>
      </c>
      <c r="W110" s="3" t="s">
        <v>75</v>
      </c>
      <c r="X110" s="3" t="s">
        <v>368</v>
      </c>
      <c r="Y110" s="3"/>
      <c r="AA110" s="3" t="s">
        <v>77</v>
      </c>
      <c r="AB110" s="3"/>
      <c r="AD110" s="3"/>
      <c r="AF110" s="3"/>
      <c r="AH110" s="3"/>
      <c r="AJ110" s="3" t="s">
        <v>369</v>
      </c>
      <c r="AK110" s="3" t="s">
        <v>370</v>
      </c>
      <c r="AL110" s="3" t="s">
        <v>371</v>
      </c>
    </row>
    <row r="111" spans="1:41" ht="26" hidden="1" x14ac:dyDescent="0.35">
      <c r="A111" s="3">
        <v>2025</v>
      </c>
      <c r="B111" s="3" t="s">
        <v>71</v>
      </c>
      <c r="C111" s="4">
        <v>62</v>
      </c>
      <c r="D111" s="3" t="s">
        <v>65</v>
      </c>
      <c r="E111" s="3" t="s">
        <v>43</v>
      </c>
      <c r="F111" s="3" t="s">
        <v>85</v>
      </c>
      <c r="G111" s="3" t="s">
        <v>45</v>
      </c>
      <c r="H111" s="3" t="s">
        <v>74</v>
      </c>
      <c r="I111" s="3" t="s">
        <v>80</v>
      </c>
      <c r="J111" s="3" t="s">
        <v>48</v>
      </c>
      <c r="K111" s="3" t="s">
        <v>48</v>
      </c>
      <c r="L111" s="3" t="s">
        <v>48</v>
      </c>
      <c r="M111" s="3" t="s">
        <v>48</v>
      </c>
      <c r="N111" s="3" t="s">
        <v>48</v>
      </c>
      <c r="O111" s="3" t="s">
        <v>48</v>
      </c>
      <c r="P111" s="3" t="s">
        <v>48</v>
      </c>
      <c r="Q111" s="3" t="s">
        <v>48</v>
      </c>
      <c r="R111" s="3" t="s">
        <v>48</v>
      </c>
      <c r="S111" s="3" t="s">
        <v>48</v>
      </c>
      <c r="T111" s="3" t="s">
        <v>48</v>
      </c>
      <c r="U111" s="3" t="s">
        <v>48</v>
      </c>
      <c r="V111" s="3" t="s">
        <v>49</v>
      </c>
      <c r="W111" s="3" t="s">
        <v>62</v>
      </c>
      <c r="Y111" s="3"/>
      <c r="AA111" s="3" t="s">
        <v>63</v>
      </c>
      <c r="AB111" s="3"/>
      <c r="AD111" s="3"/>
      <c r="AF111" s="3"/>
      <c r="AH111" s="3"/>
      <c r="AJ111" s="3" t="s">
        <v>372</v>
      </c>
    </row>
    <row r="112" spans="1:41" ht="39" hidden="1" x14ac:dyDescent="0.35">
      <c r="A112" s="3">
        <v>2025</v>
      </c>
      <c r="B112" s="3" t="s">
        <v>41</v>
      </c>
      <c r="C112" s="4">
        <v>58</v>
      </c>
      <c r="D112" s="3" t="s">
        <v>65</v>
      </c>
      <c r="E112" s="3" t="s">
        <v>66</v>
      </c>
      <c r="F112" s="3" t="s">
        <v>44</v>
      </c>
      <c r="G112" s="3" t="s">
        <v>79</v>
      </c>
      <c r="H112" s="3" t="s">
        <v>110</v>
      </c>
      <c r="I112" s="3" t="s">
        <v>80</v>
      </c>
      <c r="J112" s="3" t="s">
        <v>48</v>
      </c>
      <c r="K112" s="3" t="s">
        <v>48</v>
      </c>
      <c r="L112" s="3" t="s">
        <v>48</v>
      </c>
      <c r="M112" s="3" t="s">
        <v>48</v>
      </c>
      <c r="N112" s="3" t="s">
        <v>48</v>
      </c>
      <c r="O112" s="3" t="s">
        <v>48</v>
      </c>
      <c r="P112" s="3" t="s">
        <v>48</v>
      </c>
      <c r="Q112" s="3" t="s">
        <v>48</v>
      </c>
      <c r="R112" s="3" t="s">
        <v>48</v>
      </c>
      <c r="S112" s="3" t="s">
        <v>49</v>
      </c>
      <c r="T112" s="3" t="s">
        <v>48</v>
      </c>
      <c r="U112" s="3" t="s">
        <v>48</v>
      </c>
      <c r="V112" s="3" t="s">
        <v>48</v>
      </c>
      <c r="W112" s="3" t="s">
        <v>116</v>
      </c>
      <c r="X112" s="3" t="s">
        <v>373</v>
      </c>
      <c r="Y112" s="3" t="s">
        <v>94</v>
      </c>
      <c r="Z112" s="3" t="s">
        <v>374</v>
      </c>
      <c r="AA112" s="3" t="s">
        <v>55</v>
      </c>
      <c r="AB112" s="3"/>
      <c r="AD112" s="3"/>
      <c r="AF112" s="3"/>
      <c r="AH112" s="3"/>
      <c r="AJ112" s="3" t="s">
        <v>375</v>
      </c>
    </row>
    <row r="113" spans="1:40" ht="39" hidden="1" x14ac:dyDescent="0.35">
      <c r="A113" s="3">
        <v>2025</v>
      </c>
      <c r="B113" s="3" t="s">
        <v>41</v>
      </c>
      <c r="C113" s="4">
        <v>29</v>
      </c>
      <c r="D113" s="3" t="s">
        <v>57</v>
      </c>
      <c r="E113" s="3" t="s">
        <v>58</v>
      </c>
      <c r="F113" s="3" t="s">
        <v>98</v>
      </c>
      <c r="G113" s="3" t="s">
        <v>45</v>
      </c>
      <c r="H113" s="3" t="s">
        <v>113</v>
      </c>
      <c r="I113" s="3" t="s">
        <v>80</v>
      </c>
      <c r="J113" s="3" t="s">
        <v>48</v>
      </c>
      <c r="K113" s="3" t="s">
        <v>48</v>
      </c>
      <c r="L113" s="3" t="s">
        <v>48</v>
      </c>
      <c r="M113" s="3" t="s">
        <v>48</v>
      </c>
      <c r="N113" s="3" t="s">
        <v>48</v>
      </c>
      <c r="O113" s="3" t="s">
        <v>48</v>
      </c>
      <c r="P113" s="3" t="s">
        <v>48</v>
      </c>
      <c r="Q113" s="3" t="s">
        <v>48</v>
      </c>
      <c r="R113" s="3" t="s">
        <v>48</v>
      </c>
      <c r="S113" s="3" t="s">
        <v>49</v>
      </c>
      <c r="T113" s="3" t="s">
        <v>48</v>
      </c>
      <c r="U113" s="3" t="s">
        <v>48</v>
      </c>
      <c r="V113" s="3" t="s">
        <v>48</v>
      </c>
      <c r="W113" s="3" t="s">
        <v>116</v>
      </c>
      <c r="X113" s="3" t="s">
        <v>376</v>
      </c>
      <c r="Y113" s="3"/>
      <c r="AA113" s="3" t="s">
        <v>63</v>
      </c>
      <c r="AB113" s="3"/>
      <c r="AD113" s="3"/>
      <c r="AF113" s="3"/>
      <c r="AH113" s="3"/>
      <c r="AJ113" s="3" t="s">
        <v>377</v>
      </c>
    </row>
    <row r="114" spans="1:40" ht="26" hidden="1" x14ac:dyDescent="0.35">
      <c r="A114" s="3">
        <v>2025</v>
      </c>
      <c r="B114" s="3" t="s">
        <v>41</v>
      </c>
      <c r="C114" s="4">
        <v>64</v>
      </c>
      <c r="D114" s="3" t="s">
        <v>65</v>
      </c>
      <c r="E114" s="3" t="s">
        <v>66</v>
      </c>
      <c r="F114" s="3" t="s">
        <v>137</v>
      </c>
      <c r="G114" s="3" t="s">
        <v>79</v>
      </c>
      <c r="H114" s="3" t="s">
        <v>113</v>
      </c>
      <c r="I114" s="3" t="s">
        <v>47</v>
      </c>
      <c r="J114" s="3" t="s">
        <v>48</v>
      </c>
      <c r="K114" s="3" t="s">
        <v>48</v>
      </c>
      <c r="L114" s="3" t="s">
        <v>48</v>
      </c>
      <c r="M114" s="3" t="s">
        <v>48</v>
      </c>
      <c r="N114" s="3" t="s">
        <v>48</v>
      </c>
      <c r="O114" s="3" t="s">
        <v>49</v>
      </c>
      <c r="P114" s="3" t="s">
        <v>48</v>
      </c>
      <c r="Q114" s="3" t="s">
        <v>48</v>
      </c>
      <c r="R114" s="3" t="s">
        <v>48</v>
      </c>
      <c r="S114" s="3" t="s">
        <v>48</v>
      </c>
      <c r="T114" s="3" t="s">
        <v>48</v>
      </c>
      <c r="U114" s="3" t="s">
        <v>48</v>
      </c>
      <c r="V114" s="3" t="s">
        <v>48</v>
      </c>
      <c r="W114" s="3" t="s">
        <v>62</v>
      </c>
      <c r="Y114" s="3"/>
      <c r="AA114" s="3" t="s">
        <v>55</v>
      </c>
      <c r="AB114" s="3"/>
      <c r="AD114" s="3"/>
      <c r="AF114" s="3"/>
      <c r="AH114" s="3"/>
      <c r="AJ114" s="3" t="s">
        <v>378</v>
      </c>
      <c r="AK114" s="3" t="s">
        <v>379</v>
      </c>
      <c r="AL114" s="3" t="s">
        <v>380</v>
      </c>
    </row>
    <row r="115" spans="1:40" ht="52" hidden="1" x14ac:dyDescent="0.35">
      <c r="A115" s="3">
        <v>2025</v>
      </c>
      <c r="B115" s="3" t="s">
        <v>41</v>
      </c>
      <c r="C115" s="4">
        <v>60</v>
      </c>
      <c r="D115" s="3" t="s">
        <v>65</v>
      </c>
      <c r="E115" s="3" t="s">
        <v>72</v>
      </c>
      <c r="F115" s="3" t="s">
        <v>44</v>
      </c>
      <c r="G115" s="3" t="s">
        <v>67</v>
      </c>
      <c r="H115" s="3" t="s">
        <v>61</v>
      </c>
      <c r="I115" s="3" t="s">
        <v>80</v>
      </c>
      <c r="J115" s="3" t="s">
        <v>48</v>
      </c>
      <c r="K115" s="3" t="s">
        <v>48</v>
      </c>
      <c r="L115" s="3" t="s">
        <v>48</v>
      </c>
      <c r="M115" s="3" t="s">
        <v>48</v>
      </c>
      <c r="N115" s="3" t="s">
        <v>48</v>
      </c>
      <c r="O115" s="3" t="s">
        <v>48</v>
      </c>
      <c r="P115" s="3" t="s">
        <v>48</v>
      </c>
      <c r="Q115" s="3" t="s">
        <v>48</v>
      </c>
      <c r="R115" s="3" t="s">
        <v>48</v>
      </c>
      <c r="S115" s="3" t="s">
        <v>49</v>
      </c>
      <c r="T115" s="3" t="s">
        <v>48</v>
      </c>
      <c r="U115" s="3" t="s">
        <v>48</v>
      </c>
      <c r="V115" s="3" t="s">
        <v>48</v>
      </c>
      <c r="W115" s="3" t="s">
        <v>62</v>
      </c>
      <c r="Y115" s="3"/>
      <c r="AA115" s="3" t="s">
        <v>77</v>
      </c>
      <c r="AB115" s="3"/>
      <c r="AD115" s="3"/>
      <c r="AF115" s="3"/>
      <c r="AH115" s="3"/>
      <c r="AJ115" s="3" t="s">
        <v>381</v>
      </c>
    </row>
    <row r="116" spans="1:40" ht="26" hidden="1" x14ac:dyDescent="0.35">
      <c r="A116" s="3">
        <v>2025</v>
      </c>
      <c r="B116" s="3" t="s">
        <v>41</v>
      </c>
      <c r="C116" s="4">
        <v>36</v>
      </c>
      <c r="D116" s="3" t="s">
        <v>42</v>
      </c>
      <c r="E116" s="3" t="s">
        <v>107</v>
      </c>
      <c r="F116" s="3" t="s">
        <v>59</v>
      </c>
      <c r="G116" s="3" t="s">
        <v>45</v>
      </c>
      <c r="H116" s="3" t="s">
        <v>68</v>
      </c>
      <c r="I116" s="3" t="s">
        <v>80</v>
      </c>
      <c r="J116" s="3" t="s">
        <v>48</v>
      </c>
      <c r="K116" s="3" t="s">
        <v>48</v>
      </c>
      <c r="L116" s="3" t="s">
        <v>48</v>
      </c>
      <c r="M116" s="3" t="s">
        <v>48</v>
      </c>
      <c r="N116" s="3" t="s">
        <v>48</v>
      </c>
      <c r="O116" s="3" t="s">
        <v>48</v>
      </c>
      <c r="P116" s="3" t="s">
        <v>48</v>
      </c>
      <c r="Q116" s="3" t="s">
        <v>48</v>
      </c>
      <c r="R116" s="3" t="s">
        <v>48</v>
      </c>
      <c r="S116" s="3" t="s">
        <v>48</v>
      </c>
      <c r="T116" s="3" t="s">
        <v>49</v>
      </c>
      <c r="U116" s="3" t="s">
        <v>48</v>
      </c>
      <c r="V116" s="3" t="s">
        <v>48</v>
      </c>
      <c r="W116" s="3" t="s">
        <v>116</v>
      </c>
      <c r="X116" s="3" t="s">
        <v>382</v>
      </c>
      <c r="Y116" s="3"/>
      <c r="AA116" s="3" t="s">
        <v>55</v>
      </c>
      <c r="AB116" s="3" t="s">
        <v>131</v>
      </c>
      <c r="AC116" s="3" t="s">
        <v>383</v>
      </c>
      <c r="AD116" s="3" t="s">
        <v>242</v>
      </c>
      <c r="AF116" s="3" t="s">
        <v>82</v>
      </c>
      <c r="AG116" s="3" t="s">
        <v>384</v>
      </c>
      <c r="AH116" s="3"/>
      <c r="AJ116" s="3" t="s">
        <v>385</v>
      </c>
    </row>
    <row r="117" spans="1:40" ht="39" hidden="1" x14ac:dyDescent="0.35">
      <c r="A117" s="3">
        <v>2025</v>
      </c>
      <c r="B117" s="3" t="s">
        <v>71</v>
      </c>
      <c r="C117" s="4">
        <v>74</v>
      </c>
      <c r="D117" s="3" t="s">
        <v>65</v>
      </c>
      <c r="E117" s="3" t="s">
        <v>66</v>
      </c>
      <c r="F117" s="3" t="s">
        <v>85</v>
      </c>
      <c r="G117" s="3" t="s">
        <v>386</v>
      </c>
      <c r="H117" s="3" t="s">
        <v>61</v>
      </c>
      <c r="I117" s="3" t="s">
        <v>80</v>
      </c>
      <c r="J117" s="3" t="s">
        <v>48</v>
      </c>
      <c r="K117" s="3" t="s">
        <v>48</v>
      </c>
      <c r="L117" s="3" t="s">
        <v>48</v>
      </c>
      <c r="M117" s="3" t="s">
        <v>48</v>
      </c>
      <c r="N117" s="3" t="s">
        <v>48</v>
      </c>
      <c r="O117" s="3" t="s">
        <v>48</v>
      </c>
      <c r="P117" s="3" t="s">
        <v>48</v>
      </c>
      <c r="Q117" s="3" t="s">
        <v>48</v>
      </c>
      <c r="R117" s="3" t="s">
        <v>48</v>
      </c>
      <c r="S117" s="3" t="s">
        <v>48</v>
      </c>
      <c r="T117" s="3" t="s">
        <v>48</v>
      </c>
      <c r="U117" s="3" t="s">
        <v>48</v>
      </c>
      <c r="V117" s="3" t="s">
        <v>49</v>
      </c>
      <c r="W117" s="3" t="s">
        <v>116</v>
      </c>
      <c r="X117" s="3" t="s">
        <v>387</v>
      </c>
      <c r="Y117" s="3"/>
      <c r="AA117" s="3" t="s">
        <v>63</v>
      </c>
      <c r="AB117" s="3"/>
      <c r="AD117" s="3"/>
      <c r="AF117" s="3"/>
      <c r="AH117" s="3"/>
      <c r="AJ117" s="3" t="s">
        <v>388</v>
      </c>
    </row>
    <row r="118" spans="1:40" ht="39" hidden="1" x14ac:dyDescent="0.35">
      <c r="A118" s="3">
        <v>2025</v>
      </c>
      <c r="B118" s="3" t="s">
        <v>71</v>
      </c>
      <c r="C118" s="4">
        <v>61</v>
      </c>
      <c r="D118" s="3" t="s">
        <v>65</v>
      </c>
      <c r="E118" s="3" t="s">
        <v>72</v>
      </c>
      <c r="F118" s="3" t="s">
        <v>98</v>
      </c>
      <c r="G118" s="3" t="s">
        <v>45</v>
      </c>
      <c r="H118" s="3" t="s">
        <v>74</v>
      </c>
      <c r="I118" s="3" t="s">
        <v>80</v>
      </c>
      <c r="J118" s="3" t="s">
        <v>48</v>
      </c>
      <c r="K118" s="3" t="s">
        <v>48</v>
      </c>
      <c r="L118" s="3" t="s">
        <v>48</v>
      </c>
      <c r="M118" s="3" t="s">
        <v>48</v>
      </c>
      <c r="N118" s="3" t="s">
        <v>48</v>
      </c>
      <c r="O118" s="3" t="s">
        <v>48</v>
      </c>
      <c r="P118" s="3" t="s">
        <v>48</v>
      </c>
      <c r="Q118" s="3" t="s">
        <v>48</v>
      </c>
      <c r="R118" s="3" t="s">
        <v>48</v>
      </c>
      <c r="S118" s="3" t="s">
        <v>49</v>
      </c>
      <c r="T118" s="3" t="s">
        <v>48</v>
      </c>
      <c r="U118" s="3" t="s">
        <v>48</v>
      </c>
      <c r="V118" s="3" t="s">
        <v>48</v>
      </c>
      <c r="W118" s="3" t="s">
        <v>62</v>
      </c>
      <c r="Y118" s="3" t="s">
        <v>53</v>
      </c>
      <c r="Z118" s="3" t="s">
        <v>389</v>
      </c>
      <c r="AA118" s="3" t="s">
        <v>55</v>
      </c>
      <c r="AB118" s="3"/>
      <c r="AD118" s="3"/>
      <c r="AF118" s="3"/>
      <c r="AH118" s="3"/>
      <c r="AJ118" s="3" t="s">
        <v>390</v>
      </c>
      <c r="AL118" s="3" t="s">
        <v>391</v>
      </c>
      <c r="AM118" s="3" t="s">
        <v>392</v>
      </c>
      <c r="AN118" s="3" t="s">
        <v>393</v>
      </c>
    </row>
    <row r="119" spans="1:40" ht="104" hidden="1" x14ac:dyDescent="0.35">
      <c r="A119" s="3">
        <v>2025</v>
      </c>
      <c r="B119" s="3" t="s">
        <v>71</v>
      </c>
      <c r="C119" s="4">
        <v>30</v>
      </c>
      <c r="D119" s="3" t="s">
        <v>57</v>
      </c>
      <c r="E119" s="3" t="s">
        <v>58</v>
      </c>
      <c r="F119" s="3" t="s">
        <v>98</v>
      </c>
      <c r="G119" s="3" t="s">
        <v>60</v>
      </c>
      <c r="H119" s="3" t="s">
        <v>90</v>
      </c>
      <c r="I119" s="3" t="s">
        <v>80</v>
      </c>
      <c r="J119" s="3" t="s">
        <v>48</v>
      </c>
      <c r="K119" s="3" t="s">
        <v>48</v>
      </c>
      <c r="L119" s="3" t="s">
        <v>48</v>
      </c>
      <c r="M119" s="3" t="s">
        <v>48</v>
      </c>
      <c r="N119" s="3" t="s">
        <v>48</v>
      </c>
      <c r="O119" s="3" t="s">
        <v>48</v>
      </c>
      <c r="P119" s="3" t="s">
        <v>48</v>
      </c>
      <c r="Q119" s="3" t="s">
        <v>48</v>
      </c>
      <c r="R119" s="3" t="s">
        <v>48</v>
      </c>
      <c r="S119" s="3" t="s">
        <v>48</v>
      </c>
      <c r="T119" s="3" t="s">
        <v>48</v>
      </c>
      <c r="U119" s="3" t="s">
        <v>49</v>
      </c>
      <c r="V119" s="3" t="s">
        <v>48</v>
      </c>
      <c r="W119" s="3" t="s">
        <v>75</v>
      </c>
      <c r="X119" s="3" t="s">
        <v>394</v>
      </c>
      <c r="Y119" s="3"/>
      <c r="AA119" s="3" t="s">
        <v>55</v>
      </c>
      <c r="AB119" s="3"/>
      <c r="AD119" s="3"/>
      <c r="AF119" s="3"/>
      <c r="AH119" s="3"/>
      <c r="AJ119" s="3" t="s">
        <v>395</v>
      </c>
    </row>
    <row r="120" spans="1:40" ht="104" hidden="1" x14ac:dyDescent="0.35">
      <c r="A120" s="3">
        <v>2025</v>
      </c>
      <c r="B120" s="3" t="s">
        <v>71</v>
      </c>
      <c r="C120" s="4">
        <v>33</v>
      </c>
      <c r="D120" s="3" t="s">
        <v>57</v>
      </c>
      <c r="E120" s="3" t="s">
        <v>107</v>
      </c>
      <c r="F120" s="3" t="s">
        <v>85</v>
      </c>
      <c r="G120" s="3" t="s">
        <v>45</v>
      </c>
      <c r="H120" s="3" t="s">
        <v>74</v>
      </c>
      <c r="I120" s="3" t="s">
        <v>80</v>
      </c>
      <c r="J120" s="3" t="s">
        <v>48</v>
      </c>
      <c r="K120" s="3" t="s">
        <v>48</v>
      </c>
      <c r="L120" s="3" t="s">
        <v>48</v>
      </c>
      <c r="M120" s="3" t="s">
        <v>48</v>
      </c>
      <c r="N120" s="3" t="s">
        <v>48</v>
      </c>
      <c r="O120" s="3" t="s">
        <v>48</v>
      </c>
      <c r="P120" s="3" t="s">
        <v>48</v>
      </c>
      <c r="Q120" s="3" t="s">
        <v>48</v>
      </c>
      <c r="R120" s="3" t="s">
        <v>48</v>
      </c>
      <c r="S120" s="3" t="s">
        <v>48</v>
      </c>
      <c r="T120" s="3" t="s">
        <v>49</v>
      </c>
      <c r="U120" s="3" t="s">
        <v>48</v>
      </c>
      <c r="V120" s="3" t="s">
        <v>48</v>
      </c>
      <c r="W120" s="3" t="s">
        <v>116</v>
      </c>
      <c r="X120" s="3" t="s">
        <v>396</v>
      </c>
      <c r="Y120" s="3"/>
      <c r="AA120" s="3" t="s">
        <v>55</v>
      </c>
      <c r="AB120" s="3"/>
      <c r="AD120" s="3"/>
      <c r="AF120" s="3"/>
      <c r="AH120" s="3"/>
      <c r="AJ120" s="3" t="s">
        <v>397</v>
      </c>
    </row>
    <row r="121" spans="1:40" ht="26" hidden="1" x14ac:dyDescent="0.35">
      <c r="A121" s="3">
        <v>2025</v>
      </c>
      <c r="B121" s="3" t="s">
        <v>41</v>
      </c>
      <c r="C121" s="4">
        <v>53</v>
      </c>
      <c r="D121" s="3" t="s">
        <v>42</v>
      </c>
      <c r="E121" s="3" t="s">
        <v>72</v>
      </c>
      <c r="F121" s="3" t="s">
        <v>73</v>
      </c>
      <c r="G121" s="3" t="s">
        <v>144</v>
      </c>
      <c r="H121" s="3" t="s">
        <v>90</v>
      </c>
      <c r="I121" s="3" t="s">
        <v>80</v>
      </c>
      <c r="J121" s="3" t="s">
        <v>48</v>
      </c>
      <c r="K121" s="3" t="s">
        <v>48</v>
      </c>
      <c r="L121" s="3" t="s">
        <v>48</v>
      </c>
      <c r="M121" s="3" t="s">
        <v>48</v>
      </c>
      <c r="N121" s="3" t="s">
        <v>48</v>
      </c>
      <c r="O121" s="3" t="s">
        <v>48</v>
      </c>
      <c r="P121" s="3" t="s">
        <v>48</v>
      </c>
      <c r="Q121" s="3" t="s">
        <v>48</v>
      </c>
      <c r="R121" s="3" t="s">
        <v>48</v>
      </c>
      <c r="S121" s="3" t="s">
        <v>48</v>
      </c>
      <c r="T121" s="3" t="s">
        <v>48</v>
      </c>
      <c r="U121" s="3" t="s">
        <v>49</v>
      </c>
      <c r="V121" s="3" t="s">
        <v>48</v>
      </c>
      <c r="W121" s="3" t="s">
        <v>62</v>
      </c>
      <c r="Y121" s="3"/>
      <c r="AA121" s="3" t="s">
        <v>77</v>
      </c>
      <c r="AB121" s="3" t="s">
        <v>131</v>
      </c>
      <c r="AC121" s="3" t="s">
        <v>398</v>
      </c>
      <c r="AD121" s="3"/>
      <c r="AF121" s="3" t="s">
        <v>82</v>
      </c>
      <c r="AG121" s="3" t="s">
        <v>399</v>
      </c>
      <c r="AH121" s="3"/>
      <c r="AJ121" s="3" t="s">
        <v>400</v>
      </c>
      <c r="AK121" s="3" t="s">
        <v>401</v>
      </c>
      <c r="AL121" s="3" t="s">
        <v>402</v>
      </c>
    </row>
    <row r="122" spans="1:40" ht="117" hidden="1" x14ac:dyDescent="0.35">
      <c r="A122" s="3">
        <v>2025</v>
      </c>
      <c r="B122" s="3" t="s">
        <v>41</v>
      </c>
      <c r="C122" s="4">
        <v>71</v>
      </c>
      <c r="D122" s="3" t="s">
        <v>65</v>
      </c>
      <c r="E122" s="3" t="s">
        <v>66</v>
      </c>
      <c r="F122" s="3" t="s">
        <v>98</v>
      </c>
      <c r="G122" s="3" t="s">
        <v>67</v>
      </c>
      <c r="H122" s="3" t="s">
        <v>74</v>
      </c>
      <c r="I122" s="3" t="s">
        <v>80</v>
      </c>
      <c r="J122" s="3" t="s">
        <v>48</v>
      </c>
      <c r="K122" s="3" t="s">
        <v>48</v>
      </c>
      <c r="L122" s="3" t="s">
        <v>48</v>
      </c>
      <c r="M122" s="3" t="s">
        <v>48</v>
      </c>
      <c r="N122" s="3" t="s">
        <v>48</v>
      </c>
      <c r="O122" s="3" t="s">
        <v>48</v>
      </c>
      <c r="P122" s="3" t="s">
        <v>48</v>
      </c>
      <c r="Q122" s="3" t="s">
        <v>48</v>
      </c>
      <c r="R122" s="3" t="s">
        <v>48</v>
      </c>
      <c r="S122" s="3" t="s">
        <v>48</v>
      </c>
      <c r="T122" s="3" t="s">
        <v>48</v>
      </c>
      <c r="U122" s="3" t="s">
        <v>48</v>
      </c>
      <c r="V122" s="3" t="s">
        <v>49</v>
      </c>
      <c r="W122" s="3" t="s">
        <v>116</v>
      </c>
      <c r="X122" s="3" t="s">
        <v>403</v>
      </c>
      <c r="Y122" s="3"/>
      <c r="AA122" s="3" t="s">
        <v>101</v>
      </c>
      <c r="AB122" s="3"/>
      <c r="AD122" s="3" t="s">
        <v>81</v>
      </c>
      <c r="AF122" s="3"/>
      <c r="AH122" s="3" t="s">
        <v>87</v>
      </c>
      <c r="AI122" s="3" t="s">
        <v>404</v>
      </c>
      <c r="AJ122" s="3" t="s">
        <v>405</v>
      </c>
    </row>
    <row r="123" spans="1:40" hidden="1" x14ac:dyDescent="0.35">
      <c r="A123" s="3">
        <v>2025</v>
      </c>
      <c r="B123" s="3" t="s">
        <v>41</v>
      </c>
      <c r="C123" s="4">
        <v>39</v>
      </c>
      <c r="D123" s="3" t="s">
        <v>42</v>
      </c>
      <c r="E123" s="3" t="s">
        <v>43</v>
      </c>
      <c r="F123" s="3" t="s">
        <v>98</v>
      </c>
      <c r="G123" s="3" t="s">
        <v>79</v>
      </c>
      <c r="H123" s="3" t="s">
        <v>90</v>
      </c>
      <c r="I123" s="3" t="s">
        <v>80</v>
      </c>
      <c r="J123" s="3" t="s">
        <v>48</v>
      </c>
      <c r="K123" s="3" t="s">
        <v>48</v>
      </c>
      <c r="L123" s="3" t="s">
        <v>48</v>
      </c>
      <c r="M123" s="3" t="s">
        <v>48</v>
      </c>
      <c r="N123" s="3" t="s">
        <v>48</v>
      </c>
      <c r="O123" s="3" t="s">
        <v>48</v>
      </c>
      <c r="P123" s="3" t="s">
        <v>48</v>
      </c>
      <c r="Q123" s="3" t="s">
        <v>48</v>
      </c>
      <c r="R123" s="3" t="s">
        <v>48</v>
      </c>
      <c r="S123" s="3" t="s">
        <v>48</v>
      </c>
      <c r="T123" s="3" t="s">
        <v>48</v>
      </c>
      <c r="U123" s="3" t="s">
        <v>49</v>
      </c>
      <c r="V123" s="3" t="s">
        <v>48</v>
      </c>
      <c r="W123" s="3" t="s">
        <v>62</v>
      </c>
      <c r="Y123" s="3"/>
      <c r="AA123" s="3" t="s">
        <v>77</v>
      </c>
      <c r="AB123" s="3"/>
      <c r="AD123" s="3"/>
      <c r="AF123" s="3"/>
      <c r="AH123" s="3"/>
      <c r="AJ123" s="3" t="s">
        <v>406</v>
      </c>
    </row>
    <row r="124" spans="1:40" ht="26" hidden="1" x14ac:dyDescent="0.35">
      <c r="A124" s="3">
        <v>2025</v>
      </c>
      <c r="B124" s="3" t="s">
        <v>71</v>
      </c>
      <c r="C124" s="4">
        <v>39</v>
      </c>
      <c r="D124" s="3" t="s">
        <v>42</v>
      </c>
      <c r="E124" s="3" t="s">
        <v>43</v>
      </c>
      <c r="F124" s="3" t="s">
        <v>73</v>
      </c>
      <c r="G124" s="3" t="s">
        <v>112</v>
      </c>
      <c r="H124" s="3" t="s">
        <v>125</v>
      </c>
      <c r="I124" s="3" t="s">
        <v>47</v>
      </c>
      <c r="J124" s="3" t="s">
        <v>49</v>
      </c>
      <c r="K124" s="3" t="s">
        <v>48</v>
      </c>
      <c r="L124" s="3" t="s">
        <v>48</v>
      </c>
      <c r="M124" s="3" t="s">
        <v>48</v>
      </c>
      <c r="N124" s="3" t="s">
        <v>48</v>
      </c>
      <c r="O124" s="3" t="s">
        <v>48</v>
      </c>
      <c r="P124" s="3" t="s">
        <v>48</v>
      </c>
      <c r="Q124" s="3" t="s">
        <v>48</v>
      </c>
      <c r="R124" s="3" t="s">
        <v>48</v>
      </c>
      <c r="S124" s="3" t="s">
        <v>49</v>
      </c>
      <c r="T124" s="3" t="s">
        <v>48</v>
      </c>
      <c r="U124" s="3" t="s">
        <v>48</v>
      </c>
      <c r="V124" s="3" t="s">
        <v>48</v>
      </c>
      <c r="W124" s="3" t="s">
        <v>62</v>
      </c>
      <c r="Y124" s="3"/>
      <c r="AA124" s="3" t="s">
        <v>63</v>
      </c>
      <c r="AB124" s="3"/>
      <c r="AD124" s="3"/>
      <c r="AF124" s="3"/>
      <c r="AH124" s="3"/>
      <c r="AJ124" s="3" t="s">
        <v>407</v>
      </c>
    </row>
    <row r="125" spans="1:40" ht="130" hidden="1" x14ac:dyDescent="0.35">
      <c r="A125" s="3">
        <v>2025</v>
      </c>
      <c r="B125" s="3" t="s">
        <v>41</v>
      </c>
      <c r="C125" s="4">
        <v>56</v>
      </c>
      <c r="D125" s="3" t="s">
        <v>65</v>
      </c>
      <c r="E125" s="3" t="s">
        <v>66</v>
      </c>
      <c r="F125" s="3" t="s">
        <v>137</v>
      </c>
      <c r="G125" s="3" t="s">
        <v>60</v>
      </c>
      <c r="H125" s="3" t="s">
        <v>61</v>
      </c>
      <c r="I125" s="3" t="s">
        <v>47</v>
      </c>
      <c r="J125" s="3" t="s">
        <v>48</v>
      </c>
      <c r="K125" s="3" t="s">
        <v>48</v>
      </c>
      <c r="L125" s="3" t="s">
        <v>48</v>
      </c>
      <c r="M125" s="3" t="s">
        <v>48</v>
      </c>
      <c r="N125" s="3" t="s">
        <v>48</v>
      </c>
      <c r="O125" s="3" t="s">
        <v>48</v>
      </c>
      <c r="P125" s="3" t="s">
        <v>48</v>
      </c>
      <c r="Q125" s="3" t="s">
        <v>49</v>
      </c>
      <c r="R125" s="3" t="s">
        <v>48</v>
      </c>
      <c r="S125" s="3" t="s">
        <v>48</v>
      </c>
      <c r="T125" s="3" t="s">
        <v>48</v>
      </c>
      <c r="U125" s="3" t="s">
        <v>48</v>
      </c>
      <c r="V125" s="3" t="s">
        <v>48</v>
      </c>
      <c r="W125" s="3" t="s">
        <v>51</v>
      </c>
      <c r="X125" s="3" t="s">
        <v>408</v>
      </c>
      <c r="Y125" s="3" t="s">
        <v>103</v>
      </c>
      <c r="Z125" s="3" t="s">
        <v>409</v>
      </c>
      <c r="AA125" s="3" t="s">
        <v>77</v>
      </c>
      <c r="AB125" s="3"/>
      <c r="AD125" s="3"/>
      <c r="AF125" s="3"/>
      <c r="AH125" s="3"/>
      <c r="AJ125" s="3" t="s">
        <v>410</v>
      </c>
    </row>
    <row r="126" spans="1:40" ht="26" hidden="1" x14ac:dyDescent="0.35">
      <c r="A126" s="3">
        <v>2025</v>
      </c>
      <c r="B126" s="3" t="s">
        <v>71</v>
      </c>
      <c r="C126" s="4">
        <v>77</v>
      </c>
      <c r="D126" s="3" t="s">
        <v>65</v>
      </c>
      <c r="E126" s="3" t="s">
        <v>66</v>
      </c>
      <c r="F126" s="3" t="s">
        <v>98</v>
      </c>
      <c r="G126" s="3" t="s">
        <v>67</v>
      </c>
      <c r="H126" s="3" t="s">
        <v>110</v>
      </c>
      <c r="I126" s="3" t="s">
        <v>80</v>
      </c>
      <c r="J126" s="3" t="s">
        <v>48</v>
      </c>
      <c r="K126" s="3" t="s">
        <v>48</v>
      </c>
      <c r="L126" s="3" t="s">
        <v>48</v>
      </c>
      <c r="M126" s="3" t="s">
        <v>48</v>
      </c>
      <c r="N126" s="3" t="s">
        <v>48</v>
      </c>
      <c r="O126" s="3" t="s">
        <v>48</v>
      </c>
      <c r="P126" s="3" t="s">
        <v>48</v>
      </c>
      <c r="Q126" s="3" t="s">
        <v>48</v>
      </c>
      <c r="R126" s="3" t="s">
        <v>48</v>
      </c>
      <c r="S126" s="3" t="s">
        <v>49</v>
      </c>
      <c r="T126" s="3" t="s">
        <v>48</v>
      </c>
      <c r="U126" s="3" t="s">
        <v>48</v>
      </c>
      <c r="V126" s="3" t="s">
        <v>48</v>
      </c>
      <c r="W126" s="3" t="s">
        <v>62</v>
      </c>
      <c r="Y126" s="3"/>
      <c r="AA126" s="3" t="s">
        <v>63</v>
      </c>
      <c r="AB126" s="3" t="s">
        <v>81</v>
      </c>
      <c r="AD126" s="3" t="s">
        <v>81</v>
      </c>
      <c r="AF126" s="3"/>
      <c r="AH126" s="3" t="s">
        <v>82</v>
      </c>
      <c r="AI126" s="3" t="s">
        <v>411</v>
      </c>
      <c r="AJ126" s="3" t="s">
        <v>412</v>
      </c>
    </row>
    <row r="127" spans="1:40" ht="39" hidden="1" x14ac:dyDescent="0.35">
      <c r="A127" s="3">
        <v>2025</v>
      </c>
      <c r="B127" s="3" t="s">
        <v>41</v>
      </c>
      <c r="C127" s="4">
        <v>55</v>
      </c>
      <c r="D127" s="3" t="s">
        <v>65</v>
      </c>
      <c r="E127" s="3" t="s">
        <v>72</v>
      </c>
      <c r="F127" s="3" t="s">
        <v>85</v>
      </c>
      <c r="G127" s="3" t="s">
        <v>45</v>
      </c>
      <c r="H127" s="3" t="s">
        <v>61</v>
      </c>
      <c r="I127" s="3" t="s">
        <v>47</v>
      </c>
      <c r="J127" s="3" t="s">
        <v>49</v>
      </c>
      <c r="K127" s="3" t="s">
        <v>48</v>
      </c>
      <c r="L127" s="3" t="s">
        <v>48</v>
      </c>
      <c r="M127" s="3" t="s">
        <v>48</v>
      </c>
      <c r="N127" s="3" t="s">
        <v>48</v>
      </c>
      <c r="O127" s="3" t="s">
        <v>48</v>
      </c>
      <c r="P127" s="3" t="s">
        <v>48</v>
      </c>
      <c r="Q127" s="3" t="s">
        <v>48</v>
      </c>
      <c r="R127" s="3" t="s">
        <v>48</v>
      </c>
      <c r="S127" s="3" t="s">
        <v>49</v>
      </c>
      <c r="T127" s="3" t="s">
        <v>48</v>
      </c>
      <c r="U127" s="3" t="s">
        <v>48</v>
      </c>
      <c r="V127" s="3" t="s">
        <v>48</v>
      </c>
      <c r="W127" s="3" t="s">
        <v>62</v>
      </c>
      <c r="Y127" s="3" t="s">
        <v>129</v>
      </c>
      <c r="Z127" s="3" t="s">
        <v>413</v>
      </c>
      <c r="AA127" s="3" t="s">
        <v>101</v>
      </c>
      <c r="AB127" s="3"/>
      <c r="AD127" s="3"/>
      <c r="AF127" s="3"/>
      <c r="AH127" s="3"/>
      <c r="AJ127" s="3" t="s">
        <v>414</v>
      </c>
      <c r="AK127" s="3" t="s">
        <v>415</v>
      </c>
    </row>
    <row r="128" spans="1:40" hidden="1" x14ac:dyDescent="0.35">
      <c r="A128" s="3">
        <v>2025</v>
      </c>
      <c r="B128" s="3" t="s">
        <v>41</v>
      </c>
      <c r="C128" s="4">
        <v>35</v>
      </c>
      <c r="D128" s="3" t="s">
        <v>42</v>
      </c>
      <c r="E128" s="3" t="s">
        <v>107</v>
      </c>
      <c r="F128" s="3" t="s">
        <v>98</v>
      </c>
      <c r="G128" s="3" t="s">
        <v>109</v>
      </c>
      <c r="H128" s="3" t="s">
        <v>68</v>
      </c>
      <c r="I128" s="3" t="s">
        <v>80</v>
      </c>
      <c r="J128" s="3" t="s">
        <v>48</v>
      </c>
      <c r="K128" s="3" t="s">
        <v>48</v>
      </c>
      <c r="L128" s="3" t="s">
        <v>48</v>
      </c>
      <c r="M128" s="3" t="s">
        <v>48</v>
      </c>
      <c r="N128" s="3" t="s">
        <v>48</v>
      </c>
      <c r="O128" s="3" t="s">
        <v>48</v>
      </c>
      <c r="P128" s="3" t="s">
        <v>48</v>
      </c>
      <c r="Q128" s="3" t="s">
        <v>48</v>
      </c>
      <c r="R128" s="3" t="s">
        <v>48</v>
      </c>
      <c r="S128" s="3" t="s">
        <v>48</v>
      </c>
      <c r="T128" s="3" t="s">
        <v>49</v>
      </c>
      <c r="U128" s="3" t="s">
        <v>48</v>
      </c>
      <c r="V128" s="3" t="s">
        <v>48</v>
      </c>
      <c r="W128" s="3" t="s">
        <v>116</v>
      </c>
      <c r="X128" s="3" t="s">
        <v>416</v>
      </c>
      <c r="Y128" s="3"/>
      <c r="AA128" s="3" t="s">
        <v>101</v>
      </c>
      <c r="AB128" s="3"/>
      <c r="AD128" s="3"/>
      <c r="AF128" s="3"/>
      <c r="AH128" s="3"/>
      <c r="AJ128" s="3" t="s">
        <v>417</v>
      </c>
    </row>
    <row r="129" spans="1:41" ht="26" hidden="1" x14ac:dyDescent="0.35">
      <c r="A129" s="3">
        <v>2025</v>
      </c>
      <c r="B129" s="3" t="s">
        <v>71</v>
      </c>
      <c r="C129" s="4">
        <v>74</v>
      </c>
      <c r="D129" s="3" t="s">
        <v>65</v>
      </c>
      <c r="E129" s="3" t="s">
        <v>66</v>
      </c>
      <c r="F129" s="3" t="s">
        <v>44</v>
      </c>
      <c r="G129" s="3" t="s">
        <v>67</v>
      </c>
      <c r="H129" s="3" t="s">
        <v>68</v>
      </c>
      <c r="I129" s="3" t="s">
        <v>80</v>
      </c>
      <c r="J129" s="3" t="s">
        <v>48</v>
      </c>
      <c r="K129" s="3" t="s">
        <v>48</v>
      </c>
      <c r="L129" s="3" t="s">
        <v>48</v>
      </c>
      <c r="M129" s="3" t="s">
        <v>48</v>
      </c>
      <c r="N129" s="3" t="s">
        <v>48</v>
      </c>
      <c r="O129" s="3" t="s">
        <v>48</v>
      </c>
      <c r="P129" s="3" t="s">
        <v>48</v>
      </c>
      <c r="Q129" s="3" t="s">
        <v>48</v>
      </c>
      <c r="R129" s="3" t="s">
        <v>48</v>
      </c>
      <c r="S129" s="3" t="s">
        <v>48</v>
      </c>
      <c r="T129" s="3" t="s">
        <v>49</v>
      </c>
      <c r="U129" s="3" t="s">
        <v>48</v>
      </c>
      <c r="V129" s="3" t="s">
        <v>48</v>
      </c>
      <c r="W129" s="3" t="s">
        <v>62</v>
      </c>
      <c r="Y129" s="3" t="s">
        <v>129</v>
      </c>
      <c r="Z129" s="3" t="s">
        <v>418</v>
      </c>
      <c r="AA129" s="3" t="s">
        <v>77</v>
      </c>
      <c r="AB129" s="3"/>
      <c r="AD129" s="3" t="s">
        <v>81</v>
      </c>
      <c r="AF129" s="3"/>
      <c r="AH129" s="3" t="s">
        <v>87</v>
      </c>
      <c r="AI129" s="3" t="s">
        <v>419</v>
      </c>
      <c r="AJ129" s="3" t="s">
        <v>420</v>
      </c>
    </row>
    <row r="130" spans="1:41" ht="26" hidden="1" x14ac:dyDescent="0.35">
      <c r="A130" s="3">
        <v>2025</v>
      </c>
      <c r="B130" s="3" t="s">
        <v>71</v>
      </c>
      <c r="C130" s="4">
        <v>41</v>
      </c>
      <c r="D130" s="3" t="s">
        <v>42</v>
      </c>
      <c r="E130" s="3" t="s">
        <v>107</v>
      </c>
      <c r="F130" s="3" t="s">
        <v>98</v>
      </c>
      <c r="G130" s="3" t="s">
        <v>45</v>
      </c>
      <c r="H130" s="3" t="s">
        <v>46</v>
      </c>
      <c r="I130" s="3" t="s">
        <v>80</v>
      </c>
      <c r="J130" s="3" t="s">
        <v>48</v>
      </c>
      <c r="K130" s="3" t="s">
        <v>48</v>
      </c>
      <c r="L130" s="3" t="s">
        <v>48</v>
      </c>
      <c r="M130" s="3" t="s">
        <v>48</v>
      </c>
      <c r="N130" s="3" t="s">
        <v>48</v>
      </c>
      <c r="O130" s="3" t="s">
        <v>48</v>
      </c>
      <c r="P130" s="3" t="s">
        <v>48</v>
      </c>
      <c r="Q130" s="3" t="s">
        <v>48</v>
      </c>
      <c r="R130" s="3" t="s">
        <v>48</v>
      </c>
      <c r="S130" s="3" t="s">
        <v>48</v>
      </c>
      <c r="T130" s="3" t="s">
        <v>49</v>
      </c>
      <c r="U130" s="3" t="s">
        <v>48</v>
      </c>
      <c r="V130" s="3" t="s">
        <v>48</v>
      </c>
      <c r="W130" s="3" t="s">
        <v>62</v>
      </c>
      <c r="Y130" s="3"/>
      <c r="AA130" s="3" t="s">
        <v>55</v>
      </c>
      <c r="AB130" s="3" t="s">
        <v>81</v>
      </c>
      <c r="AD130" s="3"/>
      <c r="AF130" s="3"/>
      <c r="AH130" s="3" t="s">
        <v>82</v>
      </c>
      <c r="AI130" s="3" t="s">
        <v>421</v>
      </c>
      <c r="AJ130" s="3" t="s">
        <v>422</v>
      </c>
      <c r="AL130" s="3" t="s">
        <v>423</v>
      </c>
      <c r="AN130" s="3" t="s">
        <v>424</v>
      </c>
    </row>
    <row r="131" spans="1:41" ht="26" hidden="1" x14ac:dyDescent="0.35">
      <c r="A131" s="3">
        <v>2025</v>
      </c>
      <c r="B131" s="3" t="s">
        <v>41</v>
      </c>
      <c r="C131" s="4">
        <v>54</v>
      </c>
      <c r="D131" s="3" t="s">
        <v>42</v>
      </c>
      <c r="E131" s="3" t="s">
        <v>72</v>
      </c>
      <c r="F131" s="3" t="s">
        <v>85</v>
      </c>
      <c r="G131" s="3" t="s">
        <v>45</v>
      </c>
      <c r="H131" s="3" t="s">
        <v>61</v>
      </c>
      <c r="I131" s="3" t="s">
        <v>80</v>
      </c>
      <c r="J131" s="3" t="s">
        <v>48</v>
      </c>
      <c r="K131" s="3" t="s">
        <v>48</v>
      </c>
      <c r="L131" s="3" t="s">
        <v>48</v>
      </c>
      <c r="M131" s="3" t="s">
        <v>48</v>
      </c>
      <c r="N131" s="3" t="s">
        <v>48</v>
      </c>
      <c r="O131" s="3" t="s">
        <v>48</v>
      </c>
      <c r="P131" s="3" t="s">
        <v>48</v>
      </c>
      <c r="Q131" s="3" t="s">
        <v>48</v>
      </c>
      <c r="R131" s="3" t="s">
        <v>48</v>
      </c>
      <c r="S131" s="3" t="s">
        <v>48</v>
      </c>
      <c r="T131" s="3" t="s">
        <v>49</v>
      </c>
      <c r="U131" s="3" t="s">
        <v>48</v>
      </c>
      <c r="V131" s="3" t="s">
        <v>48</v>
      </c>
      <c r="W131" s="3" t="s">
        <v>75</v>
      </c>
      <c r="X131" s="3" t="s">
        <v>425</v>
      </c>
      <c r="Y131" s="3"/>
      <c r="AA131" s="3" t="s">
        <v>55</v>
      </c>
      <c r="AB131" s="3"/>
      <c r="AD131" s="3" t="s">
        <v>131</v>
      </c>
      <c r="AE131" s="3" t="s">
        <v>426</v>
      </c>
      <c r="AF131" s="3" t="s">
        <v>87</v>
      </c>
      <c r="AG131" s="3" t="s">
        <v>427</v>
      </c>
      <c r="AH131" s="3"/>
      <c r="AJ131" s="3" t="s">
        <v>428</v>
      </c>
      <c r="AK131" s="3" t="s">
        <v>429</v>
      </c>
    </row>
    <row r="132" spans="1:41" ht="39" hidden="1" x14ac:dyDescent="0.35">
      <c r="A132" s="3">
        <v>2025</v>
      </c>
      <c r="B132" s="3" t="s">
        <v>71</v>
      </c>
      <c r="C132" s="4">
        <v>46</v>
      </c>
      <c r="D132" s="3" t="s">
        <v>42</v>
      </c>
      <c r="E132" s="3" t="s">
        <v>72</v>
      </c>
      <c r="F132" s="3" t="s">
        <v>98</v>
      </c>
      <c r="G132" s="3" t="s">
        <v>45</v>
      </c>
      <c r="H132" s="3" t="s">
        <v>113</v>
      </c>
      <c r="I132" s="3" t="s">
        <v>80</v>
      </c>
      <c r="J132" s="3" t="s">
        <v>48</v>
      </c>
      <c r="K132" s="3" t="s">
        <v>48</v>
      </c>
      <c r="L132" s="3" t="s">
        <v>48</v>
      </c>
      <c r="M132" s="3" t="s">
        <v>48</v>
      </c>
      <c r="N132" s="3" t="s">
        <v>48</v>
      </c>
      <c r="O132" s="3" t="s">
        <v>48</v>
      </c>
      <c r="P132" s="3" t="s">
        <v>48</v>
      </c>
      <c r="Q132" s="3" t="s">
        <v>48</v>
      </c>
      <c r="R132" s="3" t="s">
        <v>48</v>
      </c>
      <c r="S132" s="3" t="s">
        <v>48</v>
      </c>
      <c r="T132" s="3" t="s">
        <v>48</v>
      </c>
      <c r="U132" s="3" t="s">
        <v>49</v>
      </c>
      <c r="V132" s="3" t="s">
        <v>48</v>
      </c>
      <c r="W132" s="3" t="s">
        <v>116</v>
      </c>
      <c r="X132" s="3" t="s">
        <v>430</v>
      </c>
      <c r="Y132" s="3" t="s">
        <v>53</v>
      </c>
      <c r="Z132" s="3" t="s">
        <v>431</v>
      </c>
      <c r="AA132" s="3" t="s">
        <v>55</v>
      </c>
      <c r="AB132" s="3"/>
      <c r="AD132" s="3"/>
      <c r="AF132" s="3"/>
      <c r="AH132" s="3"/>
      <c r="AJ132" s="3" t="s">
        <v>432</v>
      </c>
      <c r="AK132" s="3" t="s">
        <v>433</v>
      </c>
      <c r="AL132" s="3" t="s">
        <v>434</v>
      </c>
    </row>
    <row r="133" spans="1:41" ht="39" hidden="1" x14ac:dyDescent="0.35">
      <c r="A133" s="3">
        <v>2025</v>
      </c>
      <c r="B133" s="3" t="s">
        <v>41</v>
      </c>
      <c r="C133" s="4">
        <v>50</v>
      </c>
      <c r="D133" s="3" t="s">
        <v>42</v>
      </c>
      <c r="E133" s="3" t="s">
        <v>43</v>
      </c>
      <c r="F133" s="3" t="s">
        <v>98</v>
      </c>
      <c r="G133" s="3" t="s">
        <v>45</v>
      </c>
      <c r="H133" s="3" t="s">
        <v>110</v>
      </c>
      <c r="I133" s="3" t="s">
        <v>80</v>
      </c>
      <c r="J133" s="3" t="s">
        <v>48</v>
      </c>
      <c r="K133" s="3" t="s">
        <v>48</v>
      </c>
      <c r="L133" s="3" t="s">
        <v>48</v>
      </c>
      <c r="M133" s="3" t="s">
        <v>48</v>
      </c>
      <c r="N133" s="3" t="s">
        <v>48</v>
      </c>
      <c r="O133" s="3" t="s">
        <v>48</v>
      </c>
      <c r="P133" s="3" t="s">
        <v>48</v>
      </c>
      <c r="Q133" s="3" t="s">
        <v>48</v>
      </c>
      <c r="R133" s="3" t="s">
        <v>48</v>
      </c>
      <c r="S133" s="3" t="s">
        <v>48</v>
      </c>
      <c r="T133" s="3" t="s">
        <v>48</v>
      </c>
      <c r="U133" s="3" t="s">
        <v>49</v>
      </c>
      <c r="V133" s="3" t="s">
        <v>48</v>
      </c>
      <c r="W133" s="3" t="s">
        <v>51</v>
      </c>
      <c r="X133" s="3" t="s">
        <v>435</v>
      </c>
      <c r="Y133" s="3"/>
      <c r="AA133" s="3" t="s">
        <v>63</v>
      </c>
      <c r="AB133" s="3"/>
      <c r="AD133" s="3"/>
      <c r="AF133" s="3"/>
      <c r="AH133" s="3"/>
      <c r="AJ133" s="3" t="s">
        <v>436</v>
      </c>
      <c r="AL133" s="3" t="s">
        <v>437</v>
      </c>
    </row>
    <row r="134" spans="1:41" ht="26" hidden="1" x14ac:dyDescent="0.35">
      <c r="A134" s="3">
        <v>2025</v>
      </c>
      <c r="B134" s="3" t="s">
        <v>41</v>
      </c>
      <c r="C134" s="4">
        <v>60</v>
      </c>
      <c r="D134" s="3" t="s">
        <v>65</v>
      </c>
      <c r="E134" s="3" t="s">
        <v>43</v>
      </c>
      <c r="F134" s="3" t="s">
        <v>73</v>
      </c>
      <c r="G134" s="3" t="s">
        <v>92</v>
      </c>
      <c r="H134" s="3" t="s">
        <v>90</v>
      </c>
      <c r="I134" s="3" t="s">
        <v>47</v>
      </c>
      <c r="J134" s="3" t="s">
        <v>48</v>
      </c>
      <c r="K134" s="3" t="s">
        <v>49</v>
      </c>
      <c r="L134" s="3" t="s">
        <v>48</v>
      </c>
      <c r="M134" s="3" t="s">
        <v>48</v>
      </c>
      <c r="N134" s="3" t="s">
        <v>48</v>
      </c>
      <c r="O134" s="3" t="s">
        <v>48</v>
      </c>
      <c r="P134" s="3" t="s">
        <v>48</v>
      </c>
      <c r="Q134" s="3" t="s">
        <v>48</v>
      </c>
      <c r="R134" s="3" t="s">
        <v>48</v>
      </c>
      <c r="S134" s="3" t="s">
        <v>48</v>
      </c>
      <c r="T134" s="3" t="s">
        <v>48</v>
      </c>
      <c r="U134" s="3" t="s">
        <v>48</v>
      </c>
      <c r="V134" s="3" t="s">
        <v>48</v>
      </c>
      <c r="W134" s="3" t="s">
        <v>62</v>
      </c>
      <c r="Y134" s="3"/>
      <c r="AA134" s="3" t="s">
        <v>63</v>
      </c>
      <c r="AB134" s="3"/>
      <c r="AD134" s="3"/>
      <c r="AF134" s="3"/>
      <c r="AH134" s="3"/>
      <c r="AJ134" s="3" t="s">
        <v>224</v>
      </c>
    </row>
    <row r="135" spans="1:41" ht="39" hidden="1" x14ac:dyDescent="0.35">
      <c r="A135" s="3">
        <v>2025</v>
      </c>
      <c r="B135" s="3" t="s">
        <v>71</v>
      </c>
      <c r="C135" s="4">
        <v>80</v>
      </c>
      <c r="D135" s="3" t="s">
        <v>65</v>
      </c>
      <c r="E135" s="3" t="s">
        <v>66</v>
      </c>
      <c r="F135" s="3" t="s">
        <v>98</v>
      </c>
      <c r="G135" s="3" t="s">
        <v>144</v>
      </c>
      <c r="H135" s="3" t="s">
        <v>110</v>
      </c>
      <c r="I135" s="3" t="s">
        <v>47</v>
      </c>
      <c r="J135" s="3" t="s">
        <v>48</v>
      </c>
      <c r="K135" s="3" t="s">
        <v>48</v>
      </c>
      <c r="L135" s="3" t="s">
        <v>48</v>
      </c>
      <c r="M135" s="3" t="s">
        <v>48</v>
      </c>
      <c r="N135" s="3" t="s">
        <v>48</v>
      </c>
      <c r="O135" s="3" t="s">
        <v>48</v>
      </c>
      <c r="P135" s="3" t="s">
        <v>48</v>
      </c>
      <c r="Q135" s="3" t="s">
        <v>49</v>
      </c>
      <c r="R135" s="3" t="s">
        <v>48</v>
      </c>
      <c r="S135" s="3" t="s">
        <v>48</v>
      </c>
      <c r="T135" s="3" t="s">
        <v>48</v>
      </c>
      <c r="U135" s="3" t="s">
        <v>48</v>
      </c>
      <c r="V135" s="3" t="s">
        <v>48</v>
      </c>
      <c r="W135" s="3" t="s">
        <v>62</v>
      </c>
      <c r="Y135" s="3" t="s">
        <v>103</v>
      </c>
      <c r="Z135" s="3" t="s">
        <v>438</v>
      </c>
      <c r="AA135" s="3" t="s">
        <v>77</v>
      </c>
      <c r="AB135" s="3"/>
      <c r="AD135" s="3"/>
      <c r="AF135" s="3"/>
      <c r="AH135" s="3"/>
      <c r="AJ135" s="3" t="s">
        <v>439</v>
      </c>
    </row>
    <row r="136" spans="1:41" ht="39" x14ac:dyDescent="0.35">
      <c r="A136" s="3">
        <v>2025</v>
      </c>
      <c r="B136" s="3" t="s">
        <v>71</v>
      </c>
      <c r="C136" s="4">
        <v>73</v>
      </c>
      <c r="D136" s="3" t="s">
        <v>65</v>
      </c>
      <c r="E136" s="3" t="s">
        <v>66</v>
      </c>
      <c r="F136" s="3" t="s">
        <v>98</v>
      </c>
      <c r="G136" s="3" t="s">
        <v>67</v>
      </c>
      <c r="H136" s="3" t="s">
        <v>110</v>
      </c>
      <c r="I136" s="3" t="s">
        <v>80</v>
      </c>
      <c r="J136" s="3" t="s">
        <v>48</v>
      </c>
      <c r="K136" s="3" t="s">
        <v>48</v>
      </c>
      <c r="L136" s="3" t="s">
        <v>48</v>
      </c>
      <c r="M136" s="3" t="s">
        <v>48</v>
      </c>
      <c r="N136" s="3" t="s">
        <v>48</v>
      </c>
      <c r="O136" s="3" t="s">
        <v>48</v>
      </c>
      <c r="P136" s="3" t="s">
        <v>48</v>
      </c>
      <c r="Q136" s="3" t="s">
        <v>48</v>
      </c>
      <c r="R136" s="3" t="s">
        <v>48</v>
      </c>
      <c r="S136" s="3" t="s">
        <v>48</v>
      </c>
      <c r="T136" s="3" t="s">
        <v>48</v>
      </c>
      <c r="U136" s="3" t="s">
        <v>49</v>
      </c>
      <c r="V136" s="3" t="s">
        <v>48</v>
      </c>
      <c r="W136" s="3" t="s">
        <v>62</v>
      </c>
      <c r="Y136" s="3" t="s">
        <v>120</v>
      </c>
      <c r="Z136" s="3" t="s">
        <v>440</v>
      </c>
      <c r="AA136" s="3" t="s">
        <v>55</v>
      </c>
      <c r="AB136" s="3"/>
      <c r="AD136" s="3"/>
      <c r="AF136" s="3"/>
      <c r="AH136" s="3"/>
      <c r="AJ136" s="3" t="s">
        <v>441</v>
      </c>
    </row>
    <row r="137" spans="1:41" ht="52" hidden="1" x14ac:dyDescent="0.35">
      <c r="A137" s="3">
        <v>2025</v>
      </c>
      <c r="B137" s="3" t="s">
        <v>41</v>
      </c>
      <c r="C137" s="4">
        <v>51</v>
      </c>
      <c r="D137" s="3" t="s">
        <v>42</v>
      </c>
      <c r="E137" s="3" t="s">
        <v>43</v>
      </c>
      <c r="F137" s="3" t="s">
        <v>98</v>
      </c>
      <c r="G137" s="3" t="s">
        <v>92</v>
      </c>
      <c r="H137" s="3" t="s">
        <v>90</v>
      </c>
      <c r="I137" s="3" t="s">
        <v>47</v>
      </c>
      <c r="J137" s="3" t="s">
        <v>49</v>
      </c>
      <c r="K137" s="3" t="s">
        <v>48</v>
      </c>
      <c r="L137" s="3" t="s">
        <v>48</v>
      </c>
      <c r="M137" s="3" t="s">
        <v>48</v>
      </c>
      <c r="N137" s="3" t="s">
        <v>48</v>
      </c>
      <c r="O137" s="3" t="s">
        <v>48</v>
      </c>
      <c r="P137" s="3" t="s">
        <v>48</v>
      </c>
      <c r="Q137" s="3" t="s">
        <v>48</v>
      </c>
      <c r="R137" s="3" t="s">
        <v>48</v>
      </c>
      <c r="S137" s="3" t="s">
        <v>49</v>
      </c>
      <c r="T137" s="3" t="s">
        <v>48</v>
      </c>
      <c r="U137" s="3" t="s">
        <v>48</v>
      </c>
      <c r="V137" s="3" t="s">
        <v>48</v>
      </c>
      <c r="W137" s="3" t="s">
        <v>116</v>
      </c>
      <c r="X137" s="3" t="s">
        <v>442</v>
      </c>
      <c r="Y137" s="3"/>
      <c r="AA137" s="3" t="s">
        <v>55</v>
      </c>
      <c r="AB137" s="3"/>
      <c r="AD137" s="3"/>
      <c r="AF137" s="3"/>
      <c r="AH137" s="3"/>
      <c r="AJ137" s="3" t="s">
        <v>443</v>
      </c>
    </row>
    <row r="138" spans="1:41" ht="104" hidden="1" x14ac:dyDescent="0.35">
      <c r="A138" s="3">
        <v>2025</v>
      </c>
      <c r="B138" s="3" t="s">
        <v>71</v>
      </c>
      <c r="C138" s="4">
        <v>31</v>
      </c>
      <c r="D138" s="3" t="s">
        <v>57</v>
      </c>
      <c r="E138" s="3" t="s">
        <v>107</v>
      </c>
      <c r="F138" s="3" t="s">
        <v>98</v>
      </c>
      <c r="G138" s="3" t="s">
        <v>45</v>
      </c>
      <c r="H138" s="3" t="s">
        <v>113</v>
      </c>
      <c r="I138" s="3" t="s">
        <v>47</v>
      </c>
      <c r="J138" s="3" t="s">
        <v>49</v>
      </c>
      <c r="K138" s="3" t="s">
        <v>48</v>
      </c>
      <c r="L138" s="3" t="s">
        <v>48</v>
      </c>
      <c r="M138" s="3" t="s">
        <v>48</v>
      </c>
      <c r="N138" s="3" t="s">
        <v>48</v>
      </c>
      <c r="O138" s="3" t="s">
        <v>48</v>
      </c>
      <c r="P138" s="3" t="s">
        <v>48</v>
      </c>
      <c r="Q138" s="3" t="s">
        <v>48</v>
      </c>
      <c r="R138" s="3" t="s">
        <v>48</v>
      </c>
      <c r="S138" s="3" t="s">
        <v>49</v>
      </c>
      <c r="T138" s="3" t="s">
        <v>48</v>
      </c>
      <c r="U138" s="3" t="s">
        <v>48</v>
      </c>
      <c r="V138" s="3" t="s">
        <v>48</v>
      </c>
      <c r="W138" s="3" t="s">
        <v>116</v>
      </c>
      <c r="X138" s="3" t="s">
        <v>444</v>
      </c>
      <c r="Y138" s="3"/>
      <c r="AA138" s="3" t="s">
        <v>63</v>
      </c>
      <c r="AB138" s="3" t="s">
        <v>81</v>
      </c>
      <c r="AD138" s="3"/>
      <c r="AF138" s="3"/>
      <c r="AH138" s="3" t="s">
        <v>82</v>
      </c>
      <c r="AI138" s="3" t="s">
        <v>445</v>
      </c>
      <c r="AJ138" s="3" t="s">
        <v>446</v>
      </c>
    </row>
    <row r="139" spans="1:41" ht="26" hidden="1" x14ac:dyDescent="0.35">
      <c r="A139" s="3">
        <v>2025</v>
      </c>
      <c r="B139" s="3" t="s">
        <v>71</v>
      </c>
      <c r="C139" s="4">
        <v>24</v>
      </c>
      <c r="D139" s="3" t="s">
        <v>57</v>
      </c>
      <c r="E139" s="3" t="s">
        <v>58</v>
      </c>
      <c r="F139" s="3" t="s">
        <v>98</v>
      </c>
      <c r="G139" s="3" t="s">
        <v>60</v>
      </c>
      <c r="H139" s="3" t="s">
        <v>68</v>
      </c>
      <c r="I139" s="3" t="s">
        <v>80</v>
      </c>
      <c r="J139" s="3" t="s">
        <v>48</v>
      </c>
      <c r="K139" s="3" t="s">
        <v>48</v>
      </c>
      <c r="L139" s="3" t="s">
        <v>48</v>
      </c>
      <c r="M139" s="3" t="s">
        <v>48</v>
      </c>
      <c r="N139" s="3" t="s">
        <v>48</v>
      </c>
      <c r="O139" s="3" t="s">
        <v>48</v>
      </c>
      <c r="P139" s="3" t="s">
        <v>48</v>
      </c>
      <c r="Q139" s="3" t="s">
        <v>48</v>
      </c>
      <c r="R139" s="3" t="s">
        <v>48</v>
      </c>
      <c r="S139" s="3" t="s">
        <v>48</v>
      </c>
      <c r="T139" s="3" t="s">
        <v>48</v>
      </c>
      <c r="U139" s="3" t="s">
        <v>48</v>
      </c>
      <c r="V139" s="3" t="s">
        <v>49</v>
      </c>
      <c r="W139" s="3" t="s">
        <v>62</v>
      </c>
      <c r="Y139" s="3"/>
      <c r="AA139" s="3" t="s">
        <v>55</v>
      </c>
      <c r="AB139" s="3"/>
      <c r="AD139" s="3"/>
      <c r="AF139" s="3"/>
      <c r="AH139" s="3"/>
      <c r="AJ139" s="3" t="s">
        <v>447</v>
      </c>
    </row>
    <row r="140" spans="1:41" ht="26" hidden="1" x14ac:dyDescent="0.35">
      <c r="A140" s="3">
        <v>2025</v>
      </c>
      <c r="B140" s="3" t="s">
        <v>41</v>
      </c>
      <c r="C140" s="4">
        <v>74</v>
      </c>
      <c r="D140" s="3" t="s">
        <v>65</v>
      </c>
      <c r="E140" s="3" t="s">
        <v>66</v>
      </c>
      <c r="F140" s="3" t="s">
        <v>98</v>
      </c>
      <c r="G140" s="3" t="s">
        <v>79</v>
      </c>
      <c r="H140" s="3" t="s">
        <v>46</v>
      </c>
      <c r="I140" s="3" t="s">
        <v>80</v>
      </c>
      <c r="J140" s="3" t="s">
        <v>48</v>
      </c>
      <c r="K140" s="3" t="s">
        <v>48</v>
      </c>
      <c r="L140" s="3" t="s">
        <v>48</v>
      </c>
      <c r="M140" s="3" t="s">
        <v>48</v>
      </c>
      <c r="N140" s="3" t="s">
        <v>48</v>
      </c>
      <c r="O140" s="3" t="s">
        <v>48</v>
      </c>
      <c r="P140" s="3" t="s">
        <v>48</v>
      </c>
      <c r="Q140" s="3" t="s">
        <v>48</v>
      </c>
      <c r="R140" s="3" t="s">
        <v>48</v>
      </c>
      <c r="S140" s="3" t="s">
        <v>48</v>
      </c>
      <c r="T140" s="3" t="s">
        <v>48</v>
      </c>
      <c r="U140" s="3" t="s">
        <v>49</v>
      </c>
      <c r="V140" s="3" t="s">
        <v>48</v>
      </c>
      <c r="W140" s="3" t="s">
        <v>62</v>
      </c>
      <c r="Y140" s="3" t="s">
        <v>53</v>
      </c>
      <c r="Z140" s="3" t="s">
        <v>448</v>
      </c>
      <c r="AA140" s="3" t="s">
        <v>55</v>
      </c>
      <c r="AB140" s="3"/>
      <c r="AD140" s="3"/>
      <c r="AF140" s="3"/>
      <c r="AH140" s="3"/>
      <c r="AJ140" s="3" t="s">
        <v>449</v>
      </c>
    </row>
    <row r="141" spans="1:41" ht="117" hidden="1" x14ac:dyDescent="0.35">
      <c r="A141" s="3">
        <v>2025</v>
      </c>
      <c r="B141" s="3" t="s">
        <v>71</v>
      </c>
      <c r="C141" s="4">
        <v>30</v>
      </c>
      <c r="D141" s="3" t="s">
        <v>57</v>
      </c>
      <c r="E141" s="3" t="s">
        <v>107</v>
      </c>
      <c r="F141" s="3" t="s">
        <v>85</v>
      </c>
      <c r="G141" s="3" t="s">
        <v>45</v>
      </c>
      <c r="H141" s="3" t="s">
        <v>113</v>
      </c>
      <c r="I141" s="3" t="s">
        <v>80</v>
      </c>
      <c r="J141" s="3" t="s">
        <v>48</v>
      </c>
      <c r="K141" s="3" t="s">
        <v>48</v>
      </c>
      <c r="L141" s="3" t="s">
        <v>48</v>
      </c>
      <c r="M141" s="3" t="s">
        <v>48</v>
      </c>
      <c r="N141" s="3" t="s">
        <v>48</v>
      </c>
      <c r="O141" s="3" t="s">
        <v>48</v>
      </c>
      <c r="P141" s="3" t="s">
        <v>48</v>
      </c>
      <c r="Q141" s="3" t="s">
        <v>48</v>
      </c>
      <c r="R141" s="3" t="s">
        <v>48</v>
      </c>
      <c r="S141" s="3" t="s">
        <v>48</v>
      </c>
      <c r="T141" s="3" t="s">
        <v>48</v>
      </c>
      <c r="U141" s="3" t="s">
        <v>49</v>
      </c>
      <c r="V141" s="3" t="s">
        <v>48</v>
      </c>
      <c r="W141" s="3" t="s">
        <v>116</v>
      </c>
      <c r="X141" s="3" t="s">
        <v>450</v>
      </c>
      <c r="Y141" s="3"/>
      <c r="AA141" s="3" t="s">
        <v>55</v>
      </c>
      <c r="AB141" s="3" t="s">
        <v>81</v>
      </c>
      <c r="AD141" s="3"/>
      <c r="AF141" s="3"/>
      <c r="AH141" s="3" t="s">
        <v>82</v>
      </c>
      <c r="AI141" s="3" t="s">
        <v>451</v>
      </c>
      <c r="AJ141" s="3" t="s">
        <v>452</v>
      </c>
    </row>
    <row r="142" spans="1:41" ht="26" hidden="1" x14ac:dyDescent="0.35">
      <c r="A142" s="3">
        <v>2025</v>
      </c>
      <c r="B142" s="3" t="s">
        <v>41</v>
      </c>
      <c r="C142" s="4">
        <v>69</v>
      </c>
      <c r="D142" s="3" t="s">
        <v>65</v>
      </c>
      <c r="E142" s="3" t="s">
        <v>43</v>
      </c>
      <c r="F142" s="3" t="s">
        <v>44</v>
      </c>
      <c r="G142" s="3" t="s">
        <v>79</v>
      </c>
      <c r="H142" s="3" t="s">
        <v>61</v>
      </c>
      <c r="I142" s="3" t="s">
        <v>80</v>
      </c>
      <c r="J142" s="3" t="s">
        <v>48</v>
      </c>
      <c r="K142" s="3" t="s">
        <v>48</v>
      </c>
      <c r="L142" s="3" t="s">
        <v>48</v>
      </c>
      <c r="M142" s="3" t="s">
        <v>48</v>
      </c>
      <c r="N142" s="3" t="s">
        <v>48</v>
      </c>
      <c r="O142" s="3" t="s">
        <v>48</v>
      </c>
      <c r="P142" s="3" t="s">
        <v>48</v>
      </c>
      <c r="Q142" s="3" t="s">
        <v>48</v>
      </c>
      <c r="R142" s="3" t="s">
        <v>48</v>
      </c>
      <c r="S142" s="3" t="s">
        <v>49</v>
      </c>
      <c r="T142" s="3" t="s">
        <v>48</v>
      </c>
      <c r="U142" s="3" t="s">
        <v>48</v>
      </c>
      <c r="V142" s="3" t="s">
        <v>48</v>
      </c>
      <c r="W142" s="3" t="s">
        <v>62</v>
      </c>
      <c r="Y142" s="3" t="s">
        <v>53</v>
      </c>
      <c r="Z142" s="3" t="s">
        <v>453</v>
      </c>
      <c r="AA142" s="3" t="s">
        <v>77</v>
      </c>
      <c r="AB142" s="3"/>
      <c r="AD142" s="3"/>
      <c r="AF142" s="3"/>
      <c r="AH142" s="3"/>
      <c r="AJ142" s="3" t="s">
        <v>454</v>
      </c>
      <c r="AK142" s="3" t="s">
        <v>455</v>
      </c>
      <c r="AL142" s="3" t="s">
        <v>456</v>
      </c>
      <c r="AM142" s="3" t="s">
        <v>457</v>
      </c>
      <c r="AN142" s="3" t="s">
        <v>458</v>
      </c>
      <c r="AO142" s="3" t="s">
        <v>459</v>
      </c>
    </row>
    <row r="143" spans="1:41" ht="26" hidden="1" x14ac:dyDescent="0.35">
      <c r="A143" s="3">
        <v>2025</v>
      </c>
      <c r="B143" s="3" t="s">
        <v>71</v>
      </c>
      <c r="C143" s="4">
        <v>75</v>
      </c>
      <c r="D143" s="3" t="s">
        <v>65</v>
      </c>
      <c r="E143" s="3" t="s">
        <v>66</v>
      </c>
      <c r="F143" s="3" t="s">
        <v>73</v>
      </c>
      <c r="G143" s="3" t="s">
        <v>67</v>
      </c>
      <c r="H143" s="3" t="s">
        <v>110</v>
      </c>
      <c r="I143" s="3" t="s">
        <v>80</v>
      </c>
      <c r="J143" s="3" t="s">
        <v>48</v>
      </c>
      <c r="K143" s="3" t="s">
        <v>48</v>
      </c>
      <c r="L143" s="3" t="s">
        <v>48</v>
      </c>
      <c r="M143" s="3" t="s">
        <v>48</v>
      </c>
      <c r="N143" s="3" t="s">
        <v>48</v>
      </c>
      <c r="O143" s="3" t="s">
        <v>48</v>
      </c>
      <c r="P143" s="3" t="s">
        <v>48</v>
      </c>
      <c r="Q143" s="3" t="s">
        <v>48</v>
      </c>
      <c r="R143" s="3" t="s">
        <v>48</v>
      </c>
      <c r="S143" s="3" t="s">
        <v>48</v>
      </c>
      <c r="T143" s="3" t="s">
        <v>48</v>
      </c>
      <c r="U143" s="3" t="s">
        <v>48</v>
      </c>
      <c r="V143" s="3" t="s">
        <v>49</v>
      </c>
      <c r="W143" s="3" t="s">
        <v>62</v>
      </c>
      <c r="Y143" s="3"/>
      <c r="AA143" s="3" t="s">
        <v>55</v>
      </c>
      <c r="AB143" s="3"/>
      <c r="AD143" s="3"/>
      <c r="AF143" s="3"/>
      <c r="AH143" s="3"/>
      <c r="AJ143" s="3" t="s">
        <v>460</v>
      </c>
      <c r="AK143" s="3" t="s">
        <v>461</v>
      </c>
      <c r="AL143" s="3" t="s">
        <v>462</v>
      </c>
    </row>
    <row r="144" spans="1:41" hidden="1" x14ac:dyDescent="0.35">
      <c r="A144" s="3">
        <v>2025</v>
      </c>
      <c r="B144" s="3" t="s">
        <v>41</v>
      </c>
      <c r="C144" s="4">
        <v>58</v>
      </c>
      <c r="D144" s="3" t="s">
        <v>65</v>
      </c>
      <c r="E144" s="3" t="s">
        <v>72</v>
      </c>
      <c r="F144" s="3" t="s">
        <v>59</v>
      </c>
      <c r="G144" s="3" t="s">
        <v>79</v>
      </c>
      <c r="H144" s="3" t="s">
        <v>74</v>
      </c>
      <c r="I144" s="3" t="s">
        <v>80</v>
      </c>
      <c r="J144" s="3" t="s">
        <v>48</v>
      </c>
      <c r="K144" s="3" t="s">
        <v>48</v>
      </c>
      <c r="L144" s="3" t="s">
        <v>48</v>
      </c>
      <c r="M144" s="3" t="s">
        <v>48</v>
      </c>
      <c r="N144" s="3" t="s">
        <v>48</v>
      </c>
      <c r="O144" s="3" t="s">
        <v>48</v>
      </c>
      <c r="P144" s="3" t="s">
        <v>48</v>
      </c>
      <c r="Q144" s="3" t="s">
        <v>48</v>
      </c>
      <c r="R144" s="3" t="s">
        <v>48</v>
      </c>
      <c r="S144" s="3" t="s">
        <v>48</v>
      </c>
      <c r="T144" s="3" t="s">
        <v>48</v>
      </c>
      <c r="U144" s="3" t="s">
        <v>48</v>
      </c>
      <c r="V144" s="3" t="s">
        <v>49</v>
      </c>
      <c r="W144" s="3" t="s">
        <v>62</v>
      </c>
      <c r="Y144" s="3"/>
      <c r="AA144" s="3" t="s">
        <v>63</v>
      </c>
      <c r="AB144" s="3"/>
      <c r="AD144" s="3"/>
      <c r="AF144" s="3"/>
      <c r="AH144" s="3"/>
      <c r="AJ144" s="3" t="s">
        <v>463</v>
      </c>
      <c r="AL144" s="3" t="s">
        <v>464</v>
      </c>
    </row>
    <row r="145" spans="1:41" ht="26" hidden="1" x14ac:dyDescent="0.35">
      <c r="A145" s="3">
        <v>2025</v>
      </c>
      <c r="B145" s="3" t="s">
        <v>71</v>
      </c>
      <c r="C145" s="4">
        <v>80</v>
      </c>
      <c r="D145" s="3" t="s">
        <v>65</v>
      </c>
      <c r="E145" s="3" t="s">
        <v>66</v>
      </c>
      <c r="F145" s="3" t="s">
        <v>98</v>
      </c>
      <c r="G145" s="3" t="s">
        <v>67</v>
      </c>
      <c r="H145" s="3" t="s">
        <v>68</v>
      </c>
      <c r="I145" s="3" t="s">
        <v>80</v>
      </c>
      <c r="J145" s="3" t="s">
        <v>48</v>
      </c>
      <c r="K145" s="3" t="s">
        <v>48</v>
      </c>
      <c r="L145" s="3" t="s">
        <v>48</v>
      </c>
      <c r="M145" s="3" t="s">
        <v>49</v>
      </c>
      <c r="N145" s="3" t="s">
        <v>48</v>
      </c>
      <c r="O145" s="3" t="s">
        <v>48</v>
      </c>
      <c r="P145" s="3" t="s">
        <v>48</v>
      </c>
      <c r="Q145" s="3" t="s">
        <v>48</v>
      </c>
      <c r="R145" s="3" t="s">
        <v>48</v>
      </c>
      <c r="S145" s="3" t="s">
        <v>48</v>
      </c>
      <c r="T145" s="3" t="s">
        <v>48</v>
      </c>
      <c r="U145" s="3" t="s">
        <v>48</v>
      </c>
      <c r="V145" s="3" t="s">
        <v>48</v>
      </c>
      <c r="W145" s="3" t="s">
        <v>62</v>
      </c>
      <c r="Y145" s="3"/>
      <c r="AA145" s="3" t="s">
        <v>55</v>
      </c>
      <c r="AB145" s="3"/>
      <c r="AD145" s="3"/>
      <c r="AF145" s="3"/>
      <c r="AH145" s="3"/>
      <c r="AJ145" s="3" t="s">
        <v>465</v>
      </c>
    </row>
    <row r="146" spans="1:41" ht="26" hidden="1" x14ac:dyDescent="0.35">
      <c r="A146" s="3">
        <v>2025</v>
      </c>
      <c r="B146" s="3" t="s">
        <v>41</v>
      </c>
      <c r="C146" s="4">
        <v>37</v>
      </c>
      <c r="D146" s="3" t="s">
        <v>42</v>
      </c>
      <c r="E146" s="3" t="s">
        <v>107</v>
      </c>
      <c r="F146" s="3" t="s">
        <v>98</v>
      </c>
      <c r="G146" s="3" t="s">
        <v>45</v>
      </c>
      <c r="H146" s="3" t="s">
        <v>74</v>
      </c>
      <c r="I146" s="3" t="s">
        <v>80</v>
      </c>
      <c r="J146" s="3" t="s">
        <v>48</v>
      </c>
      <c r="K146" s="3" t="s">
        <v>48</v>
      </c>
      <c r="L146" s="3" t="s">
        <v>48</v>
      </c>
      <c r="M146" s="3" t="s">
        <v>48</v>
      </c>
      <c r="N146" s="3" t="s">
        <v>48</v>
      </c>
      <c r="O146" s="3" t="s">
        <v>48</v>
      </c>
      <c r="P146" s="3" t="s">
        <v>48</v>
      </c>
      <c r="Q146" s="3" t="s">
        <v>48</v>
      </c>
      <c r="R146" s="3" t="s">
        <v>48</v>
      </c>
      <c r="S146" s="3" t="s">
        <v>48</v>
      </c>
      <c r="T146" s="3" t="s">
        <v>48</v>
      </c>
      <c r="U146" s="3" t="s">
        <v>48</v>
      </c>
      <c r="V146" s="3" t="s">
        <v>49</v>
      </c>
      <c r="W146" s="3" t="s">
        <v>51</v>
      </c>
      <c r="X146" s="3" t="s">
        <v>466</v>
      </c>
      <c r="Y146" s="3"/>
      <c r="AA146" s="3" t="s">
        <v>101</v>
      </c>
      <c r="AB146" s="3"/>
      <c r="AD146" s="3"/>
      <c r="AF146" s="3"/>
      <c r="AH146" s="3"/>
      <c r="AJ146" s="3" t="s">
        <v>467</v>
      </c>
      <c r="AL146" s="3" t="s">
        <v>468</v>
      </c>
    </row>
    <row r="147" spans="1:41" ht="26" hidden="1" x14ac:dyDescent="0.35">
      <c r="A147" s="3">
        <v>2025</v>
      </c>
      <c r="B147" s="3" t="s">
        <v>41</v>
      </c>
      <c r="C147" s="4">
        <v>45</v>
      </c>
      <c r="D147" s="3" t="s">
        <v>42</v>
      </c>
      <c r="E147" s="3" t="s">
        <v>43</v>
      </c>
      <c r="F147" s="3" t="s">
        <v>59</v>
      </c>
      <c r="G147" s="3" t="s">
        <v>144</v>
      </c>
      <c r="H147" s="3" t="s">
        <v>74</v>
      </c>
      <c r="I147" s="3" t="s">
        <v>80</v>
      </c>
      <c r="J147" s="3" t="s">
        <v>48</v>
      </c>
      <c r="K147" s="3" t="s">
        <v>48</v>
      </c>
      <c r="L147" s="3" t="s">
        <v>48</v>
      </c>
      <c r="M147" s="3" t="s">
        <v>48</v>
      </c>
      <c r="N147" s="3" t="s">
        <v>48</v>
      </c>
      <c r="O147" s="3" t="s">
        <v>48</v>
      </c>
      <c r="P147" s="3" t="s">
        <v>48</v>
      </c>
      <c r="Q147" s="3" t="s">
        <v>48</v>
      </c>
      <c r="R147" s="3" t="s">
        <v>48</v>
      </c>
      <c r="S147" s="3" t="s">
        <v>48</v>
      </c>
      <c r="T147" s="3" t="s">
        <v>48</v>
      </c>
      <c r="U147" s="3" t="s">
        <v>49</v>
      </c>
      <c r="V147" s="3" t="s">
        <v>48</v>
      </c>
      <c r="W147" s="3" t="s">
        <v>62</v>
      </c>
      <c r="Y147" s="3" t="s">
        <v>129</v>
      </c>
      <c r="Z147" s="3" t="s">
        <v>469</v>
      </c>
      <c r="AA147" s="3" t="s">
        <v>55</v>
      </c>
      <c r="AB147" s="3"/>
      <c r="AD147" s="3"/>
      <c r="AF147" s="3"/>
      <c r="AH147" s="3"/>
      <c r="AJ147" s="3" t="s">
        <v>470</v>
      </c>
    </row>
    <row r="148" spans="1:41" ht="39" hidden="1" x14ac:dyDescent="0.35">
      <c r="A148" s="3">
        <v>2025</v>
      </c>
      <c r="B148" s="3" t="s">
        <v>71</v>
      </c>
      <c r="C148" s="4">
        <v>76</v>
      </c>
      <c r="D148" s="3" t="s">
        <v>65</v>
      </c>
      <c r="E148" s="3" t="s">
        <v>43</v>
      </c>
      <c r="F148" s="3" t="s">
        <v>59</v>
      </c>
      <c r="G148" s="3" t="s">
        <v>67</v>
      </c>
      <c r="H148" s="3" t="s">
        <v>68</v>
      </c>
      <c r="I148" s="3" t="s">
        <v>47</v>
      </c>
      <c r="J148" s="3" t="s">
        <v>48</v>
      </c>
      <c r="K148" s="3" t="s">
        <v>48</v>
      </c>
      <c r="L148" s="3" t="s">
        <v>48</v>
      </c>
      <c r="M148" s="3" t="s">
        <v>48</v>
      </c>
      <c r="N148" s="3" t="s">
        <v>48</v>
      </c>
      <c r="O148" s="3" t="s">
        <v>48</v>
      </c>
      <c r="P148" s="3" t="s">
        <v>48</v>
      </c>
      <c r="Q148" s="3" t="s">
        <v>49</v>
      </c>
      <c r="R148" s="3" t="s">
        <v>48</v>
      </c>
      <c r="S148" s="3" t="s">
        <v>48</v>
      </c>
      <c r="T148" s="3" t="s">
        <v>48</v>
      </c>
      <c r="U148" s="3" t="s">
        <v>48</v>
      </c>
      <c r="V148" s="3" t="s">
        <v>48</v>
      </c>
      <c r="W148" s="3" t="s">
        <v>145</v>
      </c>
      <c r="X148" s="3" t="s">
        <v>471</v>
      </c>
      <c r="Y148" s="3" t="s">
        <v>103</v>
      </c>
      <c r="Z148" s="3" t="s">
        <v>472</v>
      </c>
      <c r="AA148" s="3" t="s">
        <v>55</v>
      </c>
      <c r="AB148" s="3"/>
      <c r="AD148" s="3"/>
      <c r="AF148" s="3"/>
      <c r="AH148" s="3"/>
      <c r="AJ148" s="3" t="s">
        <v>473</v>
      </c>
      <c r="AL148" s="3" t="s">
        <v>474</v>
      </c>
      <c r="AM148" s="3" t="s">
        <v>475</v>
      </c>
      <c r="AN148" s="3" t="s">
        <v>475</v>
      </c>
    </row>
    <row r="149" spans="1:41" ht="26" hidden="1" x14ac:dyDescent="0.35">
      <c r="A149" s="3">
        <v>2025</v>
      </c>
      <c r="B149" s="3" t="s">
        <v>41</v>
      </c>
      <c r="C149" s="4">
        <v>61</v>
      </c>
      <c r="D149" s="3" t="s">
        <v>65</v>
      </c>
      <c r="E149" s="3" t="s">
        <v>66</v>
      </c>
      <c r="F149" s="3" t="s">
        <v>73</v>
      </c>
      <c r="G149" s="3" t="s">
        <v>67</v>
      </c>
      <c r="H149" s="3" t="s">
        <v>74</v>
      </c>
      <c r="I149" s="3" t="s">
        <v>80</v>
      </c>
      <c r="J149" s="3" t="s">
        <v>48</v>
      </c>
      <c r="K149" s="3" t="s">
        <v>48</v>
      </c>
      <c r="L149" s="3" t="s">
        <v>48</v>
      </c>
      <c r="M149" s="3" t="s">
        <v>48</v>
      </c>
      <c r="N149" s="3" t="s">
        <v>48</v>
      </c>
      <c r="O149" s="3" t="s">
        <v>48</v>
      </c>
      <c r="P149" s="3" t="s">
        <v>48</v>
      </c>
      <c r="Q149" s="3" t="s">
        <v>48</v>
      </c>
      <c r="R149" s="3" t="s">
        <v>48</v>
      </c>
      <c r="S149" s="3" t="s">
        <v>48</v>
      </c>
      <c r="T149" s="3" t="s">
        <v>49</v>
      </c>
      <c r="U149" s="3" t="s">
        <v>48</v>
      </c>
      <c r="V149" s="3" t="s">
        <v>48</v>
      </c>
      <c r="W149" s="3" t="s">
        <v>62</v>
      </c>
      <c r="Y149" s="3"/>
      <c r="AA149" s="3" t="s">
        <v>63</v>
      </c>
      <c r="AB149" s="3"/>
      <c r="AD149" s="3"/>
      <c r="AF149" s="3"/>
      <c r="AH149" s="3"/>
      <c r="AJ149" s="3" t="s">
        <v>476</v>
      </c>
    </row>
    <row r="150" spans="1:41" ht="39" hidden="1" x14ac:dyDescent="0.35">
      <c r="A150" s="3">
        <v>2025</v>
      </c>
      <c r="B150" s="3" t="s">
        <v>71</v>
      </c>
      <c r="C150" s="4">
        <v>72</v>
      </c>
      <c r="D150" s="3" t="s">
        <v>65</v>
      </c>
      <c r="E150" s="3" t="s">
        <v>66</v>
      </c>
      <c r="F150" s="3" t="s">
        <v>85</v>
      </c>
      <c r="G150" s="3" t="s">
        <v>67</v>
      </c>
      <c r="H150" s="3" t="s">
        <v>46</v>
      </c>
      <c r="I150" s="3" t="s">
        <v>47</v>
      </c>
      <c r="J150" s="3" t="s">
        <v>48</v>
      </c>
      <c r="K150" s="3" t="s">
        <v>49</v>
      </c>
      <c r="L150" s="3" t="s">
        <v>48</v>
      </c>
      <c r="M150" s="3" t="s">
        <v>48</v>
      </c>
      <c r="N150" s="3" t="s">
        <v>48</v>
      </c>
      <c r="O150" s="3" t="s">
        <v>48</v>
      </c>
      <c r="P150" s="3" t="s">
        <v>48</v>
      </c>
      <c r="Q150" s="3" t="s">
        <v>48</v>
      </c>
      <c r="R150" s="3" t="s">
        <v>48</v>
      </c>
      <c r="S150" s="3" t="s">
        <v>48</v>
      </c>
      <c r="T150" s="3" t="s">
        <v>48</v>
      </c>
      <c r="U150" s="3" t="s">
        <v>48</v>
      </c>
      <c r="V150" s="3" t="s">
        <v>48</v>
      </c>
      <c r="W150" s="3" t="s">
        <v>62</v>
      </c>
      <c r="Y150" s="3" t="s">
        <v>103</v>
      </c>
      <c r="Z150" s="3" t="s">
        <v>477</v>
      </c>
      <c r="AA150" s="3" t="s">
        <v>63</v>
      </c>
      <c r="AB150" s="3"/>
      <c r="AD150" s="3"/>
      <c r="AF150" s="3"/>
      <c r="AH150" s="3"/>
      <c r="AJ150" s="3" t="s">
        <v>478</v>
      </c>
    </row>
    <row r="151" spans="1:41" ht="26" hidden="1" x14ac:dyDescent="0.35">
      <c r="A151" s="3">
        <v>2025</v>
      </c>
      <c r="B151" s="3" t="s">
        <v>71</v>
      </c>
      <c r="C151" s="4">
        <v>78</v>
      </c>
      <c r="D151" s="3" t="s">
        <v>65</v>
      </c>
      <c r="E151" s="3" t="s">
        <v>66</v>
      </c>
      <c r="F151" s="3" t="s">
        <v>44</v>
      </c>
      <c r="G151" s="3" t="s">
        <v>67</v>
      </c>
      <c r="H151" s="3" t="s">
        <v>90</v>
      </c>
      <c r="I151" s="3" t="s">
        <v>80</v>
      </c>
      <c r="J151" s="3" t="s">
        <v>48</v>
      </c>
      <c r="K151" s="3" t="s">
        <v>48</v>
      </c>
      <c r="L151" s="3" t="s">
        <v>48</v>
      </c>
      <c r="M151" s="3" t="s">
        <v>48</v>
      </c>
      <c r="N151" s="3" t="s">
        <v>48</v>
      </c>
      <c r="O151" s="3" t="s">
        <v>48</v>
      </c>
      <c r="P151" s="3" t="s">
        <v>48</v>
      </c>
      <c r="Q151" s="3" t="s">
        <v>48</v>
      </c>
      <c r="R151" s="3" t="s">
        <v>48</v>
      </c>
      <c r="S151" s="3" t="s">
        <v>48</v>
      </c>
      <c r="T151" s="3" t="s">
        <v>48</v>
      </c>
      <c r="U151" s="3" t="s">
        <v>48</v>
      </c>
      <c r="V151" s="3" t="s">
        <v>49</v>
      </c>
      <c r="W151" s="3" t="s">
        <v>145</v>
      </c>
      <c r="X151" s="3" t="s">
        <v>479</v>
      </c>
      <c r="Y151" s="3" t="s">
        <v>94</v>
      </c>
      <c r="Z151" s="3" t="s">
        <v>480</v>
      </c>
      <c r="AA151" s="3" t="s">
        <v>63</v>
      </c>
      <c r="AB151" s="3"/>
      <c r="AD151" s="3"/>
      <c r="AF151" s="3"/>
      <c r="AH151" s="3"/>
      <c r="AJ151" s="3" t="s">
        <v>481</v>
      </c>
    </row>
    <row r="152" spans="1:41" ht="26" hidden="1" x14ac:dyDescent="0.35">
      <c r="A152" s="3">
        <v>2025</v>
      </c>
      <c r="B152" s="3" t="s">
        <v>41</v>
      </c>
      <c r="C152" s="4">
        <v>50</v>
      </c>
      <c r="D152" s="3" t="s">
        <v>42</v>
      </c>
      <c r="E152" s="3" t="s">
        <v>107</v>
      </c>
      <c r="F152" s="3" t="s">
        <v>98</v>
      </c>
      <c r="G152" s="3" t="s">
        <v>109</v>
      </c>
      <c r="H152" s="3" t="s">
        <v>46</v>
      </c>
      <c r="I152" s="3" t="s">
        <v>80</v>
      </c>
      <c r="J152" s="3" t="s">
        <v>48</v>
      </c>
      <c r="K152" s="3" t="s">
        <v>48</v>
      </c>
      <c r="L152" s="3" t="s">
        <v>48</v>
      </c>
      <c r="M152" s="3" t="s">
        <v>48</v>
      </c>
      <c r="N152" s="3" t="s">
        <v>48</v>
      </c>
      <c r="O152" s="3" t="s">
        <v>48</v>
      </c>
      <c r="P152" s="3" t="s">
        <v>48</v>
      </c>
      <c r="Q152" s="3" t="s">
        <v>48</v>
      </c>
      <c r="R152" s="3" t="s">
        <v>48</v>
      </c>
      <c r="S152" s="3" t="s">
        <v>48</v>
      </c>
      <c r="T152" s="3" t="s">
        <v>49</v>
      </c>
      <c r="U152" s="3" t="s">
        <v>48</v>
      </c>
      <c r="V152" s="3" t="s">
        <v>48</v>
      </c>
      <c r="W152" s="3" t="s">
        <v>62</v>
      </c>
      <c r="Y152" s="3"/>
      <c r="AA152" s="3" t="s">
        <v>77</v>
      </c>
      <c r="AB152" s="3"/>
      <c r="AD152" s="3"/>
      <c r="AF152" s="3"/>
      <c r="AH152" s="3"/>
      <c r="AJ152" s="3" t="s">
        <v>482</v>
      </c>
      <c r="AK152" s="3" t="s">
        <v>483</v>
      </c>
    </row>
    <row r="153" spans="1:41" hidden="1" x14ac:dyDescent="0.35">
      <c r="A153" s="3">
        <v>2025</v>
      </c>
      <c r="B153" s="3" t="s">
        <v>41</v>
      </c>
      <c r="C153" s="4">
        <v>58</v>
      </c>
      <c r="D153" s="3" t="s">
        <v>65</v>
      </c>
      <c r="E153" s="3" t="s">
        <v>43</v>
      </c>
      <c r="F153" s="3" t="s">
        <v>59</v>
      </c>
      <c r="G153" s="3" t="s">
        <v>109</v>
      </c>
      <c r="H153" s="3" t="s">
        <v>90</v>
      </c>
      <c r="I153" s="3" t="s">
        <v>80</v>
      </c>
      <c r="J153" s="3" t="s">
        <v>48</v>
      </c>
      <c r="K153" s="3" t="s">
        <v>48</v>
      </c>
      <c r="L153" s="3" t="s">
        <v>48</v>
      </c>
      <c r="M153" s="3" t="s">
        <v>48</v>
      </c>
      <c r="N153" s="3" t="s">
        <v>48</v>
      </c>
      <c r="O153" s="3" t="s">
        <v>48</v>
      </c>
      <c r="P153" s="3" t="s">
        <v>48</v>
      </c>
      <c r="Q153" s="3" t="s">
        <v>48</v>
      </c>
      <c r="R153" s="3" t="s">
        <v>48</v>
      </c>
      <c r="S153" s="3" t="s">
        <v>48</v>
      </c>
      <c r="T153" s="3" t="s">
        <v>48</v>
      </c>
      <c r="U153" s="3" t="s">
        <v>48</v>
      </c>
      <c r="V153" s="3" t="s">
        <v>49</v>
      </c>
      <c r="W153" s="3" t="s">
        <v>62</v>
      </c>
      <c r="Y153" s="3"/>
      <c r="AA153" s="3" t="s">
        <v>55</v>
      </c>
      <c r="AB153" s="3"/>
      <c r="AD153" s="3"/>
      <c r="AF153" s="3"/>
      <c r="AH153" s="3"/>
      <c r="AJ153" s="3" t="s">
        <v>484</v>
      </c>
    </row>
    <row r="154" spans="1:41" ht="169" hidden="1" x14ac:dyDescent="0.35">
      <c r="A154" s="3">
        <v>2025</v>
      </c>
      <c r="B154" s="3" t="s">
        <v>41</v>
      </c>
      <c r="C154" s="4">
        <v>76</v>
      </c>
      <c r="D154" s="3" t="s">
        <v>65</v>
      </c>
      <c r="E154" s="3" t="s">
        <v>66</v>
      </c>
      <c r="F154" s="3" t="s">
        <v>44</v>
      </c>
      <c r="G154" s="3" t="s">
        <v>67</v>
      </c>
      <c r="H154" s="3" t="s">
        <v>90</v>
      </c>
      <c r="I154" s="3" t="s">
        <v>80</v>
      </c>
      <c r="J154" s="3" t="s">
        <v>48</v>
      </c>
      <c r="K154" s="3" t="s">
        <v>48</v>
      </c>
      <c r="L154" s="3" t="s">
        <v>48</v>
      </c>
      <c r="M154" s="3" t="s">
        <v>48</v>
      </c>
      <c r="N154" s="3" t="s">
        <v>48</v>
      </c>
      <c r="O154" s="3" t="s">
        <v>48</v>
      </c>
      <c r="P154" s="3" t="s">
        <v>48</v>
      </c>
      <c r="Q154" s="3" t="s">
        <v>48</v>
      </c>
      <c r="R154" s="3" t="s">
        <v>48</v>
      </c>
      <c r="S154" s="3" t="s">
        <v>49</v>
      </c>
      <c r="T154" s="3" t="s">
        <v>48</v>
      </c>
      <c r="U154" s="3" t="s">
        <v>48</v>
      </c>
      <c r="V154" s="3" t="s">
        <v>48</v>
      </c>
      <c r="W154" s="3" t="s">
        <v>75</v>
      </c>
      <c r="X154" s="3" t="s">
        <v>485</v>
      </c>
      <c r="Y154" s="3" t="s">
        <v>129</v>
      </c>
      <c r="Z154" s="3" t="s">
        <v>486</v>
      </c>
      <c r="AA154" s="3" t="s">
        <v>101</v>
      </c>
      <c r="AB154" s="3"/>
      <c r="AD154" s="3" t="s">
        <v>81</v>
      </c>
      <c r="AF154" s="3"/>
      <c r="AH154" s="3" t="s">
        <v>87</v>
      </c>
      <c r="AI154" s="3" t="s">
        <v>487</v>
      </c>
      <c r="AJ154" s="3" t="s">
        <v>488</v>
      </c>
    </row>
    <row r="155" spans="1:41" ht="39" hidden="1" x14ac:dyDescent="0.35">
      <c r="A155" s="3">
        <v>2025</v>
      </c>
      <c r="B155" s="3" t="s">
        <v>71</v>
      </c>
      <c r="C155" s="4">
        <v>58</v>
      </c>
      <c r="D155" s="3" t="s">
        <v>65</v>
      </c>
      <c r="E155" s="3" t="s">
        <v>72</v>
      </c>
      <c r="F155" s="3" t="s">
        <v>85</v>
      </c>
      <c r="G155" s="3" t="s">
        <v>45</v>
      </c>
      <c r="H155" s="3" t="s">
        <v>46</v>
      </c>
      <c r="I155" s="3" t="s">
        <v>80</v>
      </c>
      <c r="J155" s="3" t="s">
        <v>48</v>
      </c>
      <c r="K155" s="3" t="s">
        <v>48</v>
      </c>
      <c r="L155" s="3" t="s">
        <v>48</v>
      </c>
      <c r="M155" s="3" t="s">
        <v>48</v>
      </c>
      <c r="N155" s="3" t="s">
        <v>48</v>
      </c>
      <c r="O155" s="3" t="s">
        <v>48</v>
      </c>
      <c r="P155" s="3" t="s">
        <v>48</v>
      </c>
      <c r="Q155" s="3" t="s">
        <v>48</v>
      </c>
      <c r="R155" s="3" t="s">
        <v>48</v>
      </c>
      <c r="S155" s="3" t="s">
        <v>48</v>
      </c>
      <c r="T155" s="3" t="s">
        <v>48</v>
      </c>
      <c r="U155" s="3" t="s">
        <v>49</v>
      </c>
      <c r="V155" s="3" t="s">
        <v>48</v>
      </c>
      <c r="W155" s="3" t="s">
        <v>116</v>
      </c>
      <c r="X155" s="3" t="s">
        <v>489</v>
      </c>
      <c r="Y155" s="3"/>
      <c r="AA155" s="3" t="s">
        <v>55</v>
      </c>
      <c r="AB155" s="3"/>
      <c r="AD155" s="3"/>
      <c r="AF155" s="3"/>
      <c r="AH155" s="3"/>
      <c r="AJ155" s="3" t="s">
        <v>490</v>
      </c>
      <c r="AL155" s="3" t="s">
        <v>491</v>
      </c>
    </row>
    <row r="156" spans="1:41" ht="78" hidden="1" x14ac:dyDescent="0.35">
      <c r="A156" s="3">
        <v>2025</v>
      </c>
      <c r="B156" s="3" t="s">
        <v>41</v>
      </c>
      <c r="C156" s="4">
        <v>81</v>
      </c>
      <c r="D156" s="3" t="s">
        <v>65</v>
      </c>
      <c r="E156" s="3" t="s">
        <v>66</v>
      </c>
      <c r="F156" s="3" t="s">
        <v>98</v>
      </c>
      <c r="G156" s="3" t="s">
        <v>67</v>
      </c>
      <c r="H156" s="3" t="s">
        <v>113</v>
      </c>
      <c r="I156" s="3" t="s">
        <v>80</v>
      </c>
      <c r="J156" s="3" t="s">
        <v>48</v>
      </c>
      <c r="K156" s="3" t="s">
        <v>48</v>
      </c>
      <c r="L156" s="3" t="s">
        <v>48</v>
      </c>
      <c r="M156" s="3" t="s">
        <v>48</v>
      </c>
      <c r="N156" s="3" t="s">
        <v>48</v>
      </c>
      <c r="O156" s="3" t="s">
        <v>48</v>
      </c>
      <c r="P156" s="3" t="s">
        <v>48</v>
      </c>
      <c r="Q156" s="3" t="s">
        <v>48</v>
      </c>
      <c r="R156" s="3" t="s">
        <v>48</v>
      </c>
      <c r="S156" s="3" t="s">
        <v>49</v>
      </c>
      <c r="T156" s="3" t="s">
        <v>48</v>
      </c>
      <c r="U156" s="3" t="s">
        <v>48</v>
      </c>
      <c r="V156" s="3" t="s">
        <v>48</v>
      </c>
      <c r="W156" s="3" t="s">
        <v>116</v>
      </c>
      <c r="X156" s="3" t="s">
        <v>492</v>
      </c>
      <c r="Y156" s="3"/>
      <c r="AA156" s="3" t="s">
        <v>101</v>
      </c>
      <c r="AB156" s="3"/>
      <c r="AD156" s="3"/>
      <c r="AF156" s="3"/>
      <c r="AH156" s="3"/>
      <c r="AJ156" s="3" t="s">
        <v>493</v>
      </c>
    </row>
    <row r="157" spans="1:41" ht="26" hidden="1" x14ac:dyDescent="0.35">
      <c r="A157" s="3">
        <v>2025</v>
      </c>
      <c r="B157" s="3" t="s">
        <v>71</v>
      </c>
      <c r="C157" s="4">
        <v>78</v>
      </c>
      <c r="D157" s="3" t="s">
        <v>65</v>
      </c>
      <c r="E157" s="3" t="s">
        <v>66</v>
      </c>
      <c r="F157" s="3" t="s">
        <v>73</v>
      </c>
      <c r="G157" s="3" t="s">
        <v>67</v>
      </c>
      <c r="H157" s="3" t="s">
        <v>74</v>
      </c>
      <c r="I157" s="3" t="s">
        <v>80</v>
      </c>
      <c r="J157" s="3" t="s">
        <v>48</v>
      </c>
      <c r="K157" s="3" t="s">
        <v>48</v>
      </c>
      <c r="L157" s="3" t="s">
        <v>48</v>
      </c>
      <c r="M157" s="3" t="s">
        <v>48</v>
      </c>
      <c r="N157" s="3" t="s">
        <v>48</v>
      </c>
      <c r="O157" s="3" t="s">
        <v>48</v>
      </c>
      <c r="P157" s="3" t="s">
        <v>48</v>
      </c>
      <c r="Q157" s="3" t="s">
        <v>48</v>
      </c>
      <c r="R157" s="3" t="s">
        <v>48</v>
      </c>
      <c r="S157" s="3" t="s">
        <v>48</v>
      </c>
      <c r="T157" s="3" t="s">
        <v>48</v>
      </c>
      <c r="U157" s="3" t="s">
        <v>49</v>
      </c>
      <c r="V157" s="3" t="s">
        <v>48</v>
      </c>
      <c r="W157" s="3" t="s">
        <v>62</v>
      </c>
      <c r="Y157" s="3" t="s">
        <v>53</v>
      </c>
      <c r="Z157" s="3" t="s">
        <v>494</v>
      </c>
      <c r="AA157" s="3" t="s">
        <v>55</v>
      </c>
      <c r="AB157" s="3"/>
      <c r="AD157" s="3"/>
      <c r="AF157" s="3"/>
      <c r="AH157" s="3"/>
      <c r="AJ157" s="3" t="s">
        <v>495</v>
      </c>
      <c r="AK157" s="3" t="s">
        <v>496</v>
      </c>
      <c r="AL157" s="3" t="s">
        <v>497</v>
      </c>
      <c r="AN157" s="3" t="s">
        <v>498</v>
      </c>
      <c r="AO157" s="3" t="s">
        <v>499</v>
      </c>
    </row>
    <row r="158" spans="1:41" ht="65" x14ac:dyDescent="0.35">
      <c r="A158" s="3">
        <v>2025</v>
      </c>
      <c r="B158" s="3" t="s">
        <v>71</v>
      </c>
      <c r="C158" s="4">
        <v>34</v>
      </c>
      <c r="D158" s="3" t="s">
        <v>57</v>
      </c>
      <c r="E158" s="3" t="s">
        <v>107</v>
      </c>
      <c r="F158" s="3" t="s">
        <v>98</v>
      </c>
      <c r="G158" s="3" t="s">
        <v>79</v>
      </c>
      <c r="H158" s="3" t="s">
        <v>61</v>
      </c>
      <c r="I158" s="3" t="s">
        <v>47</v>
      </c>
      <c r="J158" s="3" t="s">
        <v>48</v>
      </c>
      <c r="K158" s="3" t="s">
        <v>48</v>
      </c>
      <c r="L158" s="3" t="s">
        <v>49</v>
      </c>
      <c r="M158" s="3" t="s">
        <v>48</v>
      </c>
      <c r="N158" s="3" t="s">
        <v>48</v>
      </c>
      <c r="O158" s="3" t="s">
        <v>48</v>
      </c>
      <c r="P158" s="3" t="s">
        <v>48</v>
      </c>
      <c r="Q158" s="3" t="s">
        <v>48</v>
      </c>
      <c r="R158" s="3" t="s">
        <v>48</v>
      </c>
      <c r="S158" s="3" t="s">
        <v>48</v>
      </c>
      <c r="T158" s="3" t="s">
        <v>48</v>
      </c>
      <c r="U158" s="3" t="s">
        <v>48</v>
      </c>
      <c r="V158" s="3" t="s">
        <v>48</v>
      </c>
      <c r="W158" s="3" t="s">
        <v>145</v>
      </c>
      <c r="X158" s="3" t="s">
        <v>500</v>
      </c>
      <c r="Y158" s="3" t="s">
        <v>120</v>
      </c>
      <c r="Z158" s="3" t="s">
        <v>501</v>
      </c>
      <c r="AA158" s="3" t="s">
        <v>63</v>
      </c>
      <c r="AB158" s="3"/>
      <c r="AD158" s="3"/>
      <c r="AF158" s="3"/>
      <c r="AH158" s="3"/>
      <c r="AJ158" s="3" t="s">
        <v>502</v>
      </c>
      <c r="AK158" s="3" t="s">
        <v>503</v>
      </c>
      <c r="AL158" s="3" t="s">
        <v>504</v>
      </c>
      <c r="AN158" s="3" t="s">
        <v>505</v>
      </c>
      <c r="AO158" s="3" t="s">
        <v>506</v>
      </c>
    </row>
    <row r="159" spans="1:41" ht="143" hidden="1" x14ac:dyDescent="0.35">
      <c r="A159" s="3">
        <v>2025</v>
      </c>
      <c r="B159" s="3" t="s">
        <v>71</v>
      </c>
      <c r="C159" s="4">
        <v>73</v>
      </c>
      <c r="D159" s="3" t="s">
        <v>65</v>
      </c>
      <c r="E159" s="3" t="s">
        <v>66</v>
      </c>
      <c r="F159" s="3" t="s">
        <v>59</v>
      </c>
      <c r="G159" s="3" t="s">
        <v>67</v>
      </c>
      <c r="H159" s="3" t="s">
        <v>68</v>
      </c>
      <c r="I159" s="3" t="s">
        <v>47</v>
      </c>
      <c r="J159" s="3" t="s">
        <v>48</v>
      </c>
      <c r="K159" s="3" t="s">
        <v>48</v>
      </c>
      <c r="L159" s="3" t="s">
        <v>49</v>
      </c>
      <c r="M159" s="3" t="s">
        <v>48</v>
      </c>
      <c r="N159" s="3" t="s">
        <v>48</v>
      </c>
      <c r="O159" s="3" t="s">
        <v>48</v>
      </c>
      <c r="P159" s="3" t="s">
        <v>48</v>
      </c>
      <c r="Q159" s="3" t="s">
        <v>48</v>
      </c>
      <c r="R159" s="3" t="s">
        <v>48</v>
      </c>
      <c r="S159" s="3" t="s">
        <v>48</v>
      </c>
      <c r="T159" s="3" t="s">
        <v>48</v>
      </c>
      <c r="U159" s="3" t="s">
        <v>48</v>
      </c>
      <c r="V159" s="3" t="s">
        <v>48</v>
      </c>
      <c r="W159" s="3" t="s">
        <v>145</v>
      </c>
      <c r="X159" s="3" t="s">
        <v>507</v>
      </c>
      <c r="Y159" s="3" t="s">
        <v>94</v>
      </c>
      <c r="Z159" s="3" t="s">
        <v>508</v>
      </c>
      <c r="AA159" s="3" t="s">
        <v>77</v>
      </c>
      <c r="AB159" s="3"/>
      <c r="AD159" s="3"/>
      <c r="AF159" s="3"/>
      <c r="AH159" s="3"/>
      <c r="AJ159" s="3" t="s">
        <v>509</v>
      </c>
    </row>
    <row r="160" spans="1:41" ht="26" hidden="1" x14ac:dyDescent="0.35">
      <c r="A160" s="3">
        <v>2025</v>
      </c>
      <c r="B160" s="3" t="s">
        <v>41</v>
      </c>
      <c r="C160" s="4">
        <v>62</v>
      </c>
      <c r="D160" s="3" t="s">
        <v>65</v>
      </c>
      <c r="E160" s="3" t="s">
        <v>66</v>
      </c>
      <c r="F160" s="3" t="s">
        <v>73</v>
      </c>
      <c r="G160" s="3" t="s">
        <v>67</v>
      </c>
      <c r="H160" s="3" t="s">
        <v>61</v>
      </c>
      <c r="I160" s="3" t="s">
        <v>47</v>
      </c>
      <c r="J160" s="3" t="s">
        <v>48</v>
      </c>
      <c r="K160" s="3" t="s">
        <v>48</v>
      </c>
      <c r="L160" s="3" t="s">
        <v>49</v>
      </c>
      <c r="M160" s="3" t="s">
        <v>48</v>
      </c>
      <c r="N160" s="3" t="s">
        <v>48</v>
      </c>
      <c r="O160" s="3" t="s">
        <v>48</v>
      </c>
      <c r="P160" s="3" t="s">
        <v>48</v>
      </c>
      <c r="Q160" s="3" t="s">
        <v>48</v>
      </c>
      <c r="R160" s="3" t="s">
        <v>48</v>
      </c>
      <c r="S160" s="3" t="s">
        <v>48</v>
      </c>
      <c r="T160" s="3" t="s">
        <v>48</v>
      </c>
      <c r="U160" s="3" t="s">
        <v>48</v>
      </c>
      <c r="V160" s="3" t="s">
        <v>48</v>
      </c>
      <c r="W160" s="3" t="s">
        <v>62</v>
      </c>
      <c r="Y160" s="3"/>
      <c r="AA160" s="3" t="s">
        <v>63</v>
      </c>
      <c r="AB160" s="3" t="s">
        <v>81</v>
      </c>
      <c r="AD160" s="3"/>
      <c r="AF160" s="3"/>
      <c r="AH160" s="3" t="s">
        <v>82</v>
      </c>
      <c r="AI160" s="3" t="s">
        <v>510</v>
      </c>
      <c r="AJ160" s="3" t="s">
        <v>105</v>
      </c>
      <c r="AL160" s="3" t="s">
        <v>511</v>
      </c>
    </row>
    <row r="161" spans="1:41" ht="26" hidden="1" x14ac:dyDescent="0.35">
      <c r="A161" s="3">
        <v>2025</v>
      </c>
      <c r="B161" s="3" t="s">
        <v>41</v>
      </c>
      <c r="C161" s="4">
        <v>77</v>
      </c>
      <c r="D161" s="3" t="s">
        <v>65</v>
      </c>
      <c r="E161" s="3" t="s">
        <v>66</v>
      </c>
      <c r="F161" s="3" t="s">
        <v>137</v>
      </c>
      <c r="G161" s="3" t="s">
        <v>67</v>
      </c>
      <c r="H161" s="3" t="s">
        <v>90</v>
      </c>
      <c r="I161" s="3" t="s">
        <v>80</v>
      </c>
      <c r="J161" s="3" t="s">
        <v>48</v>
      </c>
      <c r="K161" s="3" t="s">
        <v>48</v>
      </c>
      <c r="L161" s="3" t="s">
        <v>48</v>
      </c>
      <c r="M161" s="3" t="s">
        <v>48</v>
      </c>
      <c r="N161" s="3" t="s">
        <v>48</v>
      </c>
      <c r="O161" s="3" t="s">
        <v>48</v>
      </c>
      <c r="P161" s="3" t="s">
        <v>48</v>
      </c>
      <c r="Q161" s="3" t="s">
        <v>48</v>
      </c>
      <c r="R161" s="3" t="s">
        <v>48</v>
      </c>
      <c r="S161" s="3" t="s">
        <v>49</v>
      </c>
      <c r="T161" s="3" t="s">
        <v>48</v>
      </c>
      <c r="U161" s="3" t="s">
        <v>48</v>
      </c>
      <c r="V161" s="3" t="s">
        <v>48</v>
      </c>
      <c r="W161" s="3" t="s">
        <v>62</v>
      </c>
      <c r="Y161" s="3"/>
      <c r="AA161" s="3" t="s">
        <v>77</v>
      </c>
      <c r="AB161" s="3"/>
      <c r="AD161" s="3"/>
      <c r="AF161" s="3"/>
      <c r="AH161" s="3"/>
      <c r="AJ161" s="3" t="s">
        <v>512</v>
      </c>
    </row>
    <row r="162" spans="1:41" ht="52" hidden="1" x14ac:dyDescent="0.35">
      <c r="A162" s="3">
        <v>2025</v>
      </c>
      <c r="B162" s="3" t="s">
        <v>71</v>
      </c>
      <c r="C162" s="4">
        <v>65</v>
      </c>
      <c r="D162" s="3" t="s">
        <v>65</v>
      </c>
      <c r="E162" s="3" t="s">
        <v>66</v>
      </c>
      <c r="F162" s="3" t="s">
        <v>98</v>
      </c>
      <c r="G162" s="3" t="s">
        <v>79</v>
      </c>
      <c r="H162" s="3" t="s">
        <v>68</v>
      </c>
      <c r="I162" s="3" t="s">
        <v>47</v>
      </c>
      <c r="J162" s="3" t="s">
        <v>48</v>
      </c>
      <c r="K162" s="3" t="s">
        <v>49</v>
      </c>
      <c r="L162" s="3" t="s">
        <v>48</v>
      </c>
      <c r="M162" s="3" t="s">
        <v>48</v>
      </c>
      <c r="N162" s="3" t="s">
        <v>48</v>
      </c>
      <c r="O162" s="3" t="s">
        <v>48</v>
      </c>
      <c r="P162" s="3" t="s">
        <v>48</v>
      </c>
      <c r="Q162" s="3" t="s">
        <v>48</v>
      </c>
      <c r="R162" s="3" t="s">
        <v>48</v>
      </c>
      <c r="S162" s="3" t="s">
        <v>48</v>
      </c>
      <c r="T162" s="3" t="s">
        <v>48</v>
      </c>
      <c r="U162" s="3" t="s">
        <v>48</v>
      </c>
      <c r="V162" s="3" t="s">
        <v>48</v>
      </c>
      <c r="W162" s="3" t="s">
        <v>116</v>
      </c>
      <c r="X162" s="3" t="s">
        <v>513</v>
      </c>
      <c r="Y162" s="3"/>
      <c r="AA162" s="3" t="s">
        <v>63</v>
      </c>
      <c r="AB162" s="3"/>
      <c r="AD162" s="3"/>
      <c r="AF162" s="3"/>
      <c r="AH162" s="3"/>
      <c r="AJ162" s="3" t="s">
        <v>514</v>
      </c>
      <c r="AK162" s="3" t="s">
        <v>515</v>
      </c>
      <c r="AL162" s="3" t="s">
        <v>516</v>
      </c>
    </row>
    <row r="163" spans="1:41" hidden="1" x14ac:dyDescent="0.35">
      <c r="A163" s="3">
        <v>2025</v>
      </c>
      <c r="B163" s="3" t="s">
        <v>71</v>
      </c>
      <c r="C163" s="4">
        <v>72</v>
      </c>
      <c r="D163" s="3" t="s">
        <v>65</v>
      </c>
      <c r="E163" s="3" t="s">
        <v>72</v>
      </c>
      <c r="F163" s="3" t="s">
        <v>59</v>
      </c>
      <c r="G163" s="3" t="s">
        <v>67</v>
      </c>
      <c r="H163" s="3" t="s">
        <v>68</v>
      </c>
      <c r="I163" s="3" t="s">
        <v>80</v>
      </c>
      <c r="J163" s="3" t="s">
        <v>48</v>
      </c>
      <c r="K163" s="3" t="s">
        <v>48</v>
      </c>
      <c r="L163" s="3" t="s">
        <v>48</v>
      </c>
      <c r="M163" s="3" t="s">
        <v>48</v>
      </c>
      <c r="N163" s="3" t="s">
        <v>48</v>
      </c>
      <c r="O163" s="3" t="s">
        <v>48</v>
      </c>
      <c r="P163" s="3" t="s">
        <v>48</v>
      </c>
      <c r="Q163" s="3" t="s">
        <v>48</v>
      </c>
      <c r="R163" s="3" t="s">
        <v>48</v>
      </c>
      <c r="S163" s="3" t="s">
        <v>48</v>
      </c>
      <c r="T163" s="3" t="s">
        <v>48</v>
      </c>
      <c r="U163" s="3" t="s">
        <v>49</v>
      </c>
      <c r="V163" s="3" t="s">
        <v>48</v>
      </c>
      <c r="W163" s="3" t="s">
        <v>116</v>
      </c>
      <c r="X163" s="3" t="s">
        <v>517</v>
      </c>
      <c r="Y163" s="3"/>
      <c r="AA163" s="3" t="s">
        <v>55</v>
      </c>
      <c r="AB163" s="3"/>
      <c r="AD163" s="3"/>
      <c r="AF163" s="3"/>
      <c r="AH163" s="3"/>
      <c r="AJ163" s="3" t="s">
        <v>518</v>
      </c>
    </row>
    <row r="164" spans="1:41" ht="39" hidden="1" x14ac:dyDescent="0.35">
      <c r="A164" s="3">
        <v>2025</v>
      </c>
      <c r="B164" s="3" t="s">
        <v>71</v>
      </c>
      <c r="C164" s="4">
        <v>75</v>
      </c>
      <c r="D164" s="3" t="s">
        <v>65</v>
      </c>
      <c r="E164" s="3" t="s">
        <v>43</v>
      </c>
      <c r="F164" s="3" t="s">
        <v>59</v>
      </c>
      <c r="G164" s="3" t="s">
        <v>67</v>
      </c>
      <c r="H164" s="3" t="s">
        <v>68</v>
      </c>
      <c r="I164" s="3" t="s">
        <v>47</v>
      </c>
      <c r="J164" s="3" t="s">
        <v>49</v>
      </c>
      <c r="K164" s="3" t="s">
        <v>48</v>
      </c>
      <c r="L164" s="3" t="s">
        <v>48</v>
      </c>
      <c r="M164" s="3" t="s">
        <v>48</v>
      </c>
      <c r="N164" s="3" t="s">
        <v>48</v>
      </c>
      <c r="O164" s="3" t="s">
        <v>48</v>
      </c>
      <c r="P164" s="3" t="s">
        <v>48</v>
      </c>
      <c r="Q164" s="3" t="s">
        <v>48</v>
      </c>
      <c r="R164" s="3" t="s">
        <v>48</v>
      </c>
      <c r="S164" s="3" t="s">
        <v>49</v>
      </c>
      <c r="T164" s="3" t="s">
        <v>48</v>
      </c>
      <c r="U164" s="3" t="s">
        <v>48</v>
      </c>
      <c r="V164" s="3" t="s">
        <v>48</v>
      </c>
      <c r="W164" s="3" t="s">
        <v>62</v>
      </c>
      <c r="Y164" s="3" t="s">
        <v>53</v>
      </c>
      <c r="Z164" s="3" t="s">
        <v>519</v>
      </c>
      <c r="AA164" s="3" t="s">
        <v>63</v>
      </c>
      <c r="AB164" s="3"/>
      <c r="AD164" s="3"/>
      <c r="AF164" s="3"/>
      <c r="AH164" s="3"/>
      <c r="AJ164" s="3" t="s">
        <v>520</v>
      </c>
      <c r="AK164" s="3" t="s">
        <v>521</v>
      </c>
      <c r="AL164" s="3" t="s">
        <v>521</v>
      </c>
    </row>
    <row r="165" spans="1:41" ht="65" hidden="1" x14ac:dyDescent="0.35">
      <c r="A165" s="3">
        <v>2025</v>
      </c>
      <c r="B165" s="3" t="s">
        <v>41</v>
      </c>
      <c r="C165" s="4">
        <v>83</v>
      </c>
      <c r="D165" s="3" t="s">
        <v>65</v>
      </c>
      <c r="E165" s="3" t="s">
        <v>43</v>
      </c>
      <c r="F165" s="3" t="s">
        <v>73</v>
      </c>
      <c r="G165" s="3" t="s">
        <v>386</v>
      </c>
      <c r="H165" s="3" t="s">
        <v>74</v>
      </c>
      <c r="I165" s="3" t="s">
        <v>80</v>
      </c>
      <c r="J165" s="3" t="s">
        <v>48</v>
      </c>
      <c r="K165" s="3" t="s">
        <v>48</v>
      </c>
      <c r="L165" s="3" t="s">
        <v>48</v>
      </c>
      <c r="M165" s="3" t="s">
        <v>48</v>
      </c>
      <c r="N165" s="3" t="s">
        <v>48</v>
      </c>
      <c r="O165" s="3" t="s">
        <v>48</v>
      </c>
      <c r="P165" s="3" t="s">
        <v>48</v>
      </c>
      <c r="Q165" s="3" t="s">
        <v>48</v>
      </c>
      <c r="R165" s="3" t="s">
        <v>48</v>
      </c>
      <c r="S165" s="3" t="s">
        <v>48</v>
      </c>
      <c r="T165" s="3" t="s">
        <v>48</v>
      </c>
      <c r="U165" s="3" t="s">
        <v>48</v>
      </c>
      <c r="V165" s="3" t="s">
        <v>49</v>
      </c>
      <c r="W165" s="3" t="s">
        <v>62</v>
      </c>
      <c r="Y165" s="3"/>
      <c r="AA165" s="3" t="s">
        <v>101</v>
      </c>
      <c r="AB165" s="3" t="s">
        <v>81</v>
      </c>
      <c r="AD165" s="3" t="s">
        <v>81</v>
      </c>
      <c r="AF165" s="3"/>
      <c r="AH165" s="3" t="s">
        <v>82</v>
      </c>
      <c r="AI165" s="3" t="s">
        <v>522</v>
      </c>
      <c r="AJ165" s="3" t="s">
        <v>523</v>
      </c>
    </row>
    <row r="166" spans="1:41" ht="52" hidden="1" x14ac:dyDescent="0.35">
      <c r="A166" s="3">
        <v>2025</v>
      </c>
      <c r="B166" s="3" t="s">
        <v>41</v>
      </c>
      <c r="C166" s="4">
        <v>69</v>
      </c>
      <c r="D166" s="3" t="s">
        <v>65</v>
      </c>
      <c r="E166" s="3" t="s">
        <v>66</v>
      </c>
      <c r="F166" s="3" t="s">
        <v>44</v>
      </c>
      <c r="G166" s="3" t="s">
        <v>67</v>
      </c>
      <c r="H166" s="3" t="s">
        <v>110</v>
      </c>
      <c r="I166" s="3" t="s">
        <v>80</v>
      </c>
      <c r="J166" s="3" t="s">
        <v>48</v>
      </c>
      <c r="K166" s="3" t="s">
        <v>48</v>
      </c>
      <c r="L166" s="3" t="s">
        <v>48</v>
      </c>
      <c r="M166" s="3" t="s">
        <v>48</v>
      </c>
      <c r="N166" s="3" t="s">
        <v>48</v>
      </c>
      <c r="O166" s="3" t="s">
        <v>48</v>
      </c>
      <c r="P166" s="3" t="s">
        <v>48</v>
      </c>
      <c r="Q166" s="3" t="s">
        <v>48</v>
      </c>
      <c r="R166" s="3" t="s">
        <v>48</v>
      </c>
      <c r="S166" s="3" t="s">
        <v>49</v>
      </c>
      <c r="T166" s="3" t="s">
        <v>48</v>
      </c>
      <c r="U166" s="3" t="s">
        <v>48</v>
      </c>
      <c r="V166" s="3" t="s">
        <v>48</v>
      </c>
      <c r="W166" s="3" t="s">
        <v>62</v>
      </c>
      <c r="Y166" s="3" t="s">
        <v>103</v>
      </c>
      <c r="Z166" s="3" t="s">
        <v>524</v>
      </c>
      <c r="AA166" s="3" t="s">
        <v>77</v>
      </c>
      <c r="AB166" s="3"/>
      <c r="AD166" s="3"/>
      <c r="AF166" s="3"/>
      <c r="AH166" s="3"/>
      <c r="AJ166" s="3" t="s">
        <v>105</v>
      </c>
      <c r="AK166" s="3" t="s">
        <v>525</v>
      </c>
      <c r="AL166" s="3" t="s">
        <v>526</v>
      </c>
    </row>
    <row r="167" spans="1:41" ht="52" hidden="1" x14ac:dyDescent="0.35">
      <c r="A167" s="3">
        <v>2025</v>
      </c>
      <c r="B167" s="3" t="s">
        <v>41</v>
      </c>
      <c r="C167" s="4">
        <v>65</v>
      </c>
      <c r="D167" s="3" t="s">
        <v>65</v>
      </c>
      <c r="E167" s="3" t="s">
        <v>66</v>
      </c>
      <c r="F167" s="3" t="s">
        <v>44</v>
      </c>
      <c r="G167" s="3" t="s">
        <v>109</v>
      </c>
      <c r="H167" s="3" t="s">
        <v>46</v>
      </c>
      <c r="I167" s="3" t="s">
        <v>80</v>
      </c>
      <c r="J167" s="3" t="s">
        <v>48</v>
      </c>
      <c r="K167" s="3" t="s">
        <v>48</v>
      </c>
      <c r="L167" s="3" t="s">
        <v>48</v>
      </c>
      <c r="M167" s="3" t="s">
        <v>48</v>
      </c>
      <c r="N167" s="3" t="s">
        <v>48</v>
      </c>
      <c r="O167" s="3" t="s">
        <v>48</v>
      </c>
      <c r="P167" s="3" t="s">
        <v>48</v>
      </c>
      <c r="Q167" s="3" t="s">
        <v>48</v>
      </c>
      <c r="R167" s="3" t="s">
        <v>48</v>
      </c>
      <c r="S167" s="3" t="s">
        <v>48</v>
      </c>
      <c r="T167" s="3" t="s">
        <v>48</v>
      </c>
      <c r="U167" s="3" t="s">
        <v>48</v>
      </c>
      <c r="V167" s="3" t="s">
        <v>49</v>
      </c>
      <c r="W167" s="3" t="s">
        <v>62</v>
      </c>
      <c r="Y167" s="3" t="s">
        <v>53</v>
      </c>
      <c r="Z167" s="3" t="s">
        <v>527</v>
      </c>
      <c r="AA167" s="3" t="s">
        <v>77</v>
      </c>
      <c r="AB167" s="3"/>
      <c r="AD167" s="3"/>
      <c r="AF167" s="3"/>
      <c r="AH167" s="3"/>
      <c r="AJ167" s="3" t="s">
        <v>528</v>
      </c>
      <c r="AL167" s="3" t="s">
        <v>529</v>
      </c>
      <c r="AM167" s="3" t="s">
        <v>530</v>
      </c>
      <c r="AN167" s="3" t="s">
        <v>531</v>
      </c>
    </row>
    <row r="168" spans="1:41" hidden="1" x14ac:dyDescent="0.35">
      <c r="A168" s="3">
        <v>2025</v>
      </c>
      <c r="B168" s="3" t="s">
        <v>71</v>
      </c>
      <c r="C168" s="4">
        <v>64</v>
      </c>
      <c r="D168" s="3" t="s">
        <v>65</v>
      </c>
      <c r="E168" s="3" t="s">
        <v>72</v>
      </c>
      <c r="F168" s="3" t="s">
        <v>98</v>
      </c>
      <c r="G168" s="3" t="s">
        <v>79</v>
      </c>
      <c r="H168" s="3" t="s">
        <v>113</v>
      </c>
      <c r="I168" s="3" t="s">
        <v>80</v>
      </c>
      <c r="J168" s="3" t="s">
        <v>48</v>
      </c>
      <c r="K168" s="3" t="s">
        <v>48</v>
      </c>
      <c r="L168" s="3" t="s">
        <v>48</v>
      </c>
      <c r="M168" s="3" t="s">
        <v>48</v>
      </c>
      <c r="N168" s="3" t="s">
        <v>48</v>
      </c>
      <c r="O168" s="3" t="s">
        <v>48</v>
      </c>
      <c r="P168" s="3" t="s">
        <v>48</v>
      </c>
      <c r="Q168" s="3" t="s">
        <v>48</v>
      </c>
      <c r="R168" s="3" t="s">
        <v>48</v>
      </c>
      <c r="S168" s="3" t="s">
        <v>48</v>
      </c>
      <c r="T168" s="3" t="s">
        <v>49</v>
      </c>
      <c r="U168" s="3" t="s">
        <v>48</v>
      </c>
      <c r="V168" s="3" t="s">
        <v>48</v>
      </c>
      <c r="W168" s="3" t="s">
        <v>116</v>
      </c>
      <c r="X168" s="3" t="s">
        <v>532</v>
      </c>
      <c r="Y168" s="3"/>
      <c r="AA168" s="3" t="s">
        <v>77</v>
      </c>
      <c r="AB168" s="3"/>
      <c r="AD168" s="3"/>
      <c r="AF168" s="3"/>
      <c r="AH168" s="3"/>
      <c r="AJ168" s="3" t="s">
        <v>48</v>
      </c>
    </row>
    <row r="169" spans="1:41" ht="52" hidden="1" x14ac:dyDescent="0.35">
      <c r="A169" s="3">
        <v>2025</v>
      </c>
      <c r="B169" s="3" t="s">
        <v>41</v>
      </c>
      <c r="C169" s="4">
        <v>48</v>
      </c>
      <c r="D169" s="3" t="s">
        <v>42</v>
      </c>
      <c r="E169" s="3" t="s">
        <v>107</v>
      </c>
      <c r="F169" s="3" t="s">
        <v>59</v>
      </c>
      <c r="G169" s="3" t="s">
        <v>45</v>
      </c>
      <c r="H169" s="3" t="s">
        <v>74</v>
      </c>
      <c r="I169" s="3" t="s">
        <v>80</v>
      </c>
      <c r="J169" s="3" t="s">
        <v>48</v>
      </c>
      <c r="K169" s="3" t="s">
        <v>48</v>
      </c>
      <c r="L169" s="3" t="s">
        <v>48</v>
      </c>
      <c r="M169" s="3" t="s">
        <v>48</v>
      </c>
      <c r="N169" s="3" t="s">
        <v>48</v>
      </c>
      <c r="O169" s="3" t="s">
        <v>48</v>
      </c>
      <c r="P169" s="3" t="s">
        <v>48</v>
      </c>
      <c r="Q169" s="3" t="s">
        <v>48</v>
      </c>
      <c r="R169" s="3" t="s">
        <v>48</v>
      </c>
      <c r="S169" s="3" t="s">
        <v>49</v>
      </c>
      <c r="T169" s="3" t="s">
        <v>48</v>
      </c>
      <c r="U169" s="3" t="s">
        <v>48</v>
      </c>
      <c r="V169" s="3" t="s">
        <v>48</v>
      </c>
      <c r="W169" s="3" t="s">
        <v>116</v>
      </c>
      <c r="X169" s="3" t="s">
        <v>533</v>
      </c>
      <c r="Y169" s="3"/>
      <c r="AA169" s="3" t="s">
        <v>63</v>
      </c>
      <c r="AB169" s="3"/>
      <c r="AD169" s="3" t="s">
        <v>131</v>
      </c>
      <c r="AE169" s="3" t="s">
        <v>534</v>
      </c>
      <c r="AF169" s="3" t="s">
        <v>87</v>
      </c>
      <c r="AG169" s="3" t="s">
        <v>535</v>
      </c>
      <c r="AH169" s="3"/>
      <c r="AJ169" s="3" t="s">
        <v>536</v>
      </c>
      <c r="AK169" s="3" t="s">
        <v>537</v>
      </c>
      <c r="AL169" s="3" t="s">
        <v>538</v>
      </c>
    </row>
    <row r="170" spans="1:41" ht="39" x14ac:dyDescent="0.35">
      <c r="A170" s="3">
        <v>2025</v>
      </c>
      <c r="B170" s="3" t="s">
        <v>41</v>
      </c>
      <c r="C170" s="4">
        <v>54</v>
      </c>
      <c r="D170" s="3" t="s">
        <v>42</v>
      </c>
      <c r="E170" s="3" t="s">
        <v>72</v>
      </c>
      <c r="F170" s="3" t="s">
        <v>44</v>
      </c>
      <c r="G170" s="3" t="s">
        <v>109</v>
      </c>
      <c r="H170" s="3" t="s">
        <v>90</v>
      </c>
      <c r="I170" s="3" t="s">
        <v>80</v>
      </c>
      <c r="J170" s="3" t="s">
        <v>48</v>
      </c>
      <c r="K170" s="3" t="s">
        <v>48</v>
      </c>
      <c r="L170" s="3" t="s">
        <v>48</v>
      </c>
      <c r="M170" s="3" t="s">
        <v>48</v>
      </c>
      <c r="N170" s="3" t="s">
        <v>48</v>
      </c>
      <c r="O170" s="3" t="s">
        <v>48</v>
      </c>
      <c r="P170" s="3" t="s">
        <v>48</v>
      </c>
      <c r="Q170" s="3" t="s">
        <v>48</v>
      </c>
      <c r="R170" s="3" t="s">
        <v>48</v>
      </c>
      <c r="S170" s="3" t="s">
        <v>49</v>
      </c>
      <c r="T170" s="3" t="s">
        <v>48</v>
      </c>
      <c r="U170" s="3" t="s">
        <v>48</v>
      </c>
      <c r="V170" s="3" t="s">
        <v>48</v>
      </c>
      <c r="W170" s="3" t="s">
        <v>62</v>
      </c>
      <c r="Y170" s="3" t="s">
        <v>120</v>
      </c>
      <c r="Z170" s="3" t="s">
        <v>539</v>
      </c>
      <c r="AA170" s="3" t="s">
        <v>55</v>
      </c>
      <c r="AB170" s="3"/>
      <c r="AD170" s="3"/>
      <c r="AF170" s="3"/>
      <c r="AH170" s="3"/>
      <c r="AJ170" s="3" t="s">
        <v>48</v>
      </c>
    </row>
    <row r="171" spans="1:41" ht="26" hidden="1" x14ac:dyDescent="0.35">
      <c r="A171" s="3">
        <v>2025</v>
      </c>
      <c r="B171" s="3" t="s">
        <v>41</v>
      </c>
      <c r="C171" s="4">
        <v>51</v>
      </c>
      <c r="D171" s="3" t="s">
        <v>42</v>
      </c>
      <c r="E171" s="3" t="s">
        <v>107</v>
      </c>
      <c r="F171" s="3" t="s">
        <v>85</v>
      </c>
      <c r="G171" s="3" t="s">
        <v>45</v>
      </c>
      <c r="H171" s="3" t="s">
        <v>61</v>
      </c>
      <c r="I171" s="3" t="s">
        <v>80</v>
      </c>
      <c r="J171" s="3" t="s">
        <v>48</v>
      </c>
      <c r="K171" s="3" t="s">
        <v>48</v>
      </c>
      <c r="L171" s="3" t="s">
        <v>48</v>
      </c>
      <c r="M171" s="3" t="s">
        <v>48</v>
      </c>
      <c r="N171" s="3" t="s">
        <v>48</v>
      </c>
      <c r="O171" s="3" t="s">
        <v>48</v>
      </c>
      <c r="P171" s="3" t="s">
        <v>48</v>
      </c>
      <c r="Q171" s="3" t="s">
        <v>48</v>
      </c>
      <c r="R171" s="3" t="s">
        <v>48</v>
      </c>
      <c r="S171" s="3" t="s">
        <v>48</v>
      </c>
      <c r="T171" s="3" t="s">
        <v>49</v>
      </c>
      <c r="U171" s="3" t="s">
        <v>48</v>
      </c>
      <c r="V171" s="3" t="s">
        <v>48</v>
      </c>
      <c r="W171" s="3" t="s">
        <v>51</v>
      </c>
      <c r="X171" s="3" t="s">
        <v>540</v>
      </c>
      <c r="Y171" s="3"/>
      <c r="AA171" s="3" t="s">
        <v>55</v>
      </c>
      <c r="AB171" s="3"/>
      <c r="AD171" s="3"/>
      <c r="AF171" s="3"/>
      <c r="AH171" s="3"/>
      <c r="AJ171" s="3" t="s">
        <v>541</v>
      </c>
    </row>
    <row r="172" spans="1:41" ht="26" hidden="1" x14ac:dyDescent="0.35">
      <c r="A172" s="3">
        <v>2025</v>
      </c>
      <c r="B172" s="3" t="s">
        <v>41</v>
      </c>
      <c r="C172" s="4">
        <v>78</v>
      </c>
      <c r="D172" s="3" t="s">
        <v>65</v>
      </c>
      <c r="E172" s="3" t="s">
        <v>66</v>
      </c>
      <c r="F172" s="3" t="s">
        <v>59</v>
      </c>
      <c r="G172" s="3" t="s">
        <v>67</v>
      </c>
      <c r="H172" s="3" t="s">
        <v>110</v>
      </c>
      <c r="I172" s="3" t="s">
        <v>47</v>
      </c>
      <c r="J172" s="3" t="s">
        <v>48</v>
      </c>
      <c r="K172" s="3" t="s">
        <v>48</v>
      </c>
      <c r="L172" s="3" t="s">
        <v>48</v>
      </c>
      <c r="M172" s="3" t="s">
        <v>48</v>
      </c>
      <c r="N172" s="3" t="s">
        <v>48</v>
      </c>
      <c r="O172" s="3" t="s">
        <v>48</v>
      </c>
      <c r="P172" s="3" t="s">
        <v>48</v>
      </c>
      <c r="Q172" s="3" t="s">
        <v>49</v>
      </c>
      <c r="R172" s="3" t="s">
        <v>48</v>
      </c>
      <c r="S172" s="3" t="s">
        <v>48</v>
      </c>
      <c r="T172" s="3" t="s">
        <v>48</v>
      </c>
      <c r="U172" s="3" t="s">
        <v>48</v>
      </c>
      <c r="V172" s="3" t="s">
        <v>48</v>
      </c>
      <c r="W172" s="3" t="s">
        <v>62</v>
      </c>
      <c r="Y172" s="3" t="s">
        <v>53</v>
      </c>
      <c r="Z172" s="3" t="s">
        <v>542</v>
      </c>
      <c r="AA172" s="3" t="s">
        <v>63</v>
      </c>
      <c r="AB172" s="3"/>
      <c r="AD172" s="3"/>
      <c r="AF172" s="3"/>
      <c r="AH172" s="3"/>
      <c r="AJ172" s="3" t="s">
        <v>543</v>
      </c>
    </row>
    <row r="173" spans="1:41" ht="65" hidden="1" x14ac:dyDescent="0.35">
      <c r="A173" s="3">
        <v>2025</v>
      </c>
      <c r="B173" s="3" t="s">
        <v>71</v>
      </c>
      <c r="C173" s="4">
        <v>70</v>
      </c>
      <c r="D173" s="3" t="s">
        <v>65</v>
      </c>
      <c r="E173" s="3" t="s">
        <v>66</v>
      </c>
      <c r="F173" s="3" t="s">
        <v>73</v>
      </c>
      <c r="G173" s="3" t="s">
        <v>67</v>
      </c>
      <c r="H173" s="3" t="s">
        <v>110</v>
      </c>
      <c r="I173" s="3" t="s">
        <v>80</v>
      </c>
      <c r="J173" s="3" t="s">
        <v>48</v>
      </c>
      <c r="K173" s="3" t="s">
        <v>48</v>
      </c>
      <c r="L173" s="3" t="s">
        <v>48</v>
      </c>
      <c r="M173" s="3" t="s">
        <v>48</v>
      </c>
      <c r="N173" s="3" t="s">
        <v>48</v>
      </c>
      <c r="O173" s="3" t="s">
        <v>48</v>
      </c>
      <c r="P173" s="3" t="s">
        <v>48</v>
      </c>
      <c r="Q173" s="3" t="s">
        <v>48</v>
      </c>
      <c r="R173" s="3" t="s">
        <v>48</v>
      </c>
      <c r="S173" s="3" t="s">
        <v>48</v>
      </c>
      <c r="T173" s="3" t="s">
        <v>48</v>
      </c>
      <c r="U173" s="3" t="s">
        <v>49</v>
      </c>
      <c r="V173" s="3" t="s">
        <v>48</v>
      </c>
      <c r="W173" s="3" t="s">
        <v>75</v>
      </c>
      <c r="X173" s="3" t="s">
        <v>544</v>
      </c>
      <c r="Y173" s="3"/>
      <c r="AA173" s="3" t="s">
        <v>101</v>
      </c>
      <c r="AB173" s="3"/>
      <c r="AD173" s="3"/>
      <c r="AF173" s="3"/>
      <c r="AH173" s="3"/>
      <c r="AJ173" s="3" t="s">
        <v>545</v>
      </c>
    </row>
    <row r="174" spans="1:41" ht="91" hidden="1" x14ac:dyDescent="0.35">
      <c r="A174" s="3">
        <v>2025</v>
      </c>
      <c r="B174" s="3" t="s">
        <v>71</v>
      </c>
      <c r="C174" s="4">
        <v>34</v>
      </c>
      <c r="D174" s="3" t="s">
        <v>57</v>
      </c>
      <c r="E174" s="3" t="s">
        <v>107</v>
      </c>
      <c r="F174" s="3" t="s">
        <v>98</v>
      </c>
      <c r="G174" s="3" t="s">
        <v>45</v>
      </c>
      <c r="H174" s="3" t="s">
        <v>74</v>
      </c>
      <c r="I174" s="3" t="s">
        <v>47</v>
      </c>
      <c r="J174" s="3" t="s">
        <v>49</v>
      </c>
      <c r="K174" s="3" t="s">
        <v>48</v>
      </c>
      <c r="L174" s="3" t="s">
        <v>48</v>
      </c>
      <c r="M174" s="3" t="s">
        <v>48</v>
      </c>
      <c r="N174" s="3" t="s">
        <v>48</v>
      </c>
      <c r="O174" s="3" t="s">
        <v>48</v>
      </c>
      <c r="P174" s="3" t="s">
        <v>48</v>
      </c>
      <c r="Q174" s="3" t="s">
        <v>48</v>
      </c>
      <c r="R174" s="3" t="s">
        <v>48</v>
      </c>
      <c r="S174" s="3" t="s">
        <v>49</v>
      </c>
      <c r="T174" s="3" t="s">
        <v>48</v>
      </c>
      <c r="U174" s="3" t="s">
        <v>48</v>
      </c>
      <c r="V174" s="3" t="s">
        <v>48</v>
      </c>
      <c r="W174" s="3" t="s">
        <v>116</v>
      </c>
      <c r="X174" s="3" t="s">
        <v>546</v>
      </c>
      <c r="Y174" s="3" t="s">
        <v>53</v>
      </c>
      <c r="Z174" s="3" t="s">
        <v>547</v>
      </c>
      <c r="AA174" s="3" t="s">
        <v>63</v>
      </c>
      <c r="AB174" s="3"/>
      <c r="AD174" s="3"/>
      <c r="AF174" s="3"/>
      <c r="AH174" s="3"/>
      <c r="AJ174" s="3" t="s">
        <v>548</v>
      </c>
    </row>
    <row r="175" spans="1:41" ht="26" hidden="1" x14ac:dyDescent="0.35">
      <c r="A175" s="3">
        <v>2025</v>
      </c>
      <c r="B175" s="3" t="s">
        <v>71</v>
      </c>
      <c r="C175" s="4">
        <v>73</v>
      </c>
      <c r="D175" s="3" t="s">
        <v>65</v>
      </c>
      <c r="E175" s="3" t="s">
        <v>66</v>
      </c>
      <c r="F175" s="3" t="s">
        <v>85</v>
      </c>
      <c r="G175" s="3" t="s">
        <v>67</v>
      </c>
      <c r="H175" s="3" t="s">
        <v>113</v>
      </c>
      <c r="I175" s="3" t="s">
        <v>80</v>
      </c>
      <c r="J175" s="3" t="s">
        <v>48</v>
      </c>
      <c r="K175" s="3" t="s">
        <v>48</v>
      </c>
      <c r="L175" s="3" t="s">
        <v>48</v>
      </c>
      <c r="M175" s="3" t="s">
        <v>48</v>
      </c>
      <c r="N175" s="3" t="s">
        <v>48</v>
      </c>
      <c r="O175" s="3" t="s">
        <v>48</v>
      </c>
      <c r="P175" s="3" t="s">
        <v>48</v>
      </c>
      <c r="Q175" s="3" t="s">
        <v>48</v>
      </c>
      <c r="R175" s="3" t="s">
        <v>48</v>
      </c>
      <c r="S175" s="3" t="s">
        <v>48</v>
      </c>
      <c r="T175" s="3" t="s">
        <v>49</v>
      </c>
      <c r="U175" s="3" t="s">
        <v>48</v>
      </c>
      <c r="V175" s="3" t="s">
        <v>48</v>
      </c>
      <c r="W175" s="3" t="s">
        <v>62</v>
      </c>
      <c r="Y175" s="3"/>
      <c r="AA175" s="3" t="s">
        <v>77</v>
      </c>
      <c r="AB175" s="3"/>
      <c r="AD175" s="3"/>
      <c r="AF175" s="3"/>
      <c r="AH175" s="3"/>
      <c r="AJ175" s="3" t="s">
        <v>549</v>
      </c>
    </row>
    <row r="176" spans="1:41" ht="26" hidden="1" x14ac:dyDescent="0.35">
      <c r="A176" s="3">
        <v>2025</v>
      </c>
      <c r="B176" s="3" t="s">
        <v>41</v>
      </c>
      <c r="C176" s="4">
        <v>69</v>
      </c>
      <c r="D176" s="3" t="s">
        <v>65</v>
      </c>
      <c r="E176" s="3" t="s">
        <v>43</v>
      </c>
      <c r="F176" s="3" t="s">
        <v>44</v>
      </c>
      <c r="G176" s="3" t="s">
        <v>67</v>
      </c>
      <c r="H176" s="3" t="s">
        <v>68</v>
      </c>
      <c r="I176" s="3" t="s">
        <v>80</v>
      </c>
      <c r="J176" s="3" t="s">
        <v>48</v>
      </c>
      <c r="K176" s="3" t="s">
        <v>48</v>
      </c>
      <c r="L176" s="3" t="s">
        <v>48</v>
      </c>
      <c r="M176" s="3" t="s">
        <v>48</v>
      </c>
      <c r="N176" s="3" t="s">
        <v>48</v>
      </c>
      <c r="O176" s="3" t="s">
        <v>48</v>
      </c>
      <c r="P176" s="3" t="s">
        <v>48</v>
      </c>
      <c r="Q176" s="3" t="s">
        <v>48</v>
      </c>
      <c r="R176" s="3" t="s">
        <v>48</v>
      </c>
      <c r="S176" s="3" t="s">
        <v>48</v>
      </c>
      <c r="T176" s="3" t="s">
        <v>49</v>
      </c>
      <c r="U176" s="3" t="s">
        <v>48</v>
      </c>
      <c r="V176" s="3" t="s">
        <v>48</v>
      </c>
      <c r="W176" s="3" t="s">
        <v>62</v>
      </c>
      <c r="Y176" s="3" t="s">
        <v>94</v>
      </c>
      <c r="Z176" s="3" t="s">
        <v>550</v>
      </c>
      <c r="AA176" s="3" t="s">
        <v>77</v>
      </c>
      <c r="AB176" s="3"/>
      <c r="AD176" s="3"/>
      <c r="AF176" s="3"/>
      <c r="AH176" s="3"/>
      <c r="AJ176" s="3" t="s">
        <v>551</v>
      </c>
      <c r="AK176" s="3" t="s">
        <v>552</v>
      </c>
      <c r="AL176" s="3" t="s">
        <v>553</v>
      </c>
      <c r="AM176" s="3" t="s">
        <v>554</v>
      </c>
      <c r="AO176" s="3" t="s">
        <v>555</v>
      </c>
    </row>
    <row r="177" spans="1:41" ht="26" hidden="1" x14ac:dyDescent="0.35">
      <c r="A177" s="3">
        <v>2025</v>
      </c>
      <c r="B177" s="3" t="s">
        <v>41</v>
      </c>
      <c r="C177" s="4">
        <v>44</v>
      </c>
      <c r="D177" s="3" t="s">
        <v>42</v>
      </c>
      <c r="E177" s="3" t="s">
        <v>72</v>
      </c>
      <c r="F177" s="3" t="s">
        <v>44</v>
      </c>
      <c r="G177" s="3" t="s">
        <v>109</v>
      </c>
      <c r="H177" s="3" t="s">
        <v>46</v>
      </c>
      <c r="I177" s="3" t="s">
        <v>47</v>
      </c>
      <c r="J177" s="3" t="s">
        <v>48</v>
      </c>
      <c r="K177" s="3" t="s">
        <v>48</v>
      </c>
      <c r="L177" s="3" t="s">
        <v>48</v>
      </c>
      <c r="M177" s="3" t="s">
        <v>49</v>
      </c>
      <c r="N177" s="3" t="s">
        <v>48</v>
      </c>
      <c r="O177" s="3" t="s">
        <v>48</v>
      </c>
      <c r="P177" s="3" t="s">
        <v>48</v>
      </c>
      <c r="Q177" s="3" t="s">
        <v>48</v>
      </c>
      <c r="R177" s="3" t="s">
        <v>48</v>
      </c>
      <c r="S177" s="3" t="s">
        <v>48</v>
      </c>
      <c r="T177" s="3" t="s">
        <v>48</v>
      </c>
      <c r="U177" s="3" t="s">
        <v>48</v>
      </c>
      <c r="V177" s="3" t="s">
        <v>48</v>
      </c>
      <c r="W177" s="3" t="s">
        <v>62</v>
      </c>
      <c r="Y177" s="3"/>
      <c r="AA177" s="3" t="s">
        <v>77</v>
      </c>
      <c r="AB177" s="3"/>
      <c r="AD177" s="3"/>
      <c r="AF177" s="3"/>
      <c r="AH177" s="3"/>
      <c r="AJ177" s="3" t="s">
        <v>556</v>
      </c>
      <c r="AK177" s="3" t="s">
        <v>557</v>
      </c>
    </row>
    <row r="178" spans="1:41" ht="26" hidden="1" x14ac:dyDescent="0.35">
      <c r="A178" s="3">
        <v>2025</v>
      </c>
      <c r="B178" s="3" t="s">
        <v>71</v>
      </c>
      <c r="C178" s="4">
        <v>54</v>
      </c>
      <c r="D178" s="3" t="s">
        <v>42</v>
      </c>
      <c r="E178" s="3" t="s">
        <v>66</v>
      </c>
      <c r="F178" s="3" t="s">
        <v>59</v>
      </c>
      <c r="G178" s="3" t="s">
        <v>45</v>
      </c>
      <c r="H178" s="3" t="s">
        <v>74</v>
      </c>
      <c r="I178" s="3" t="s">
        <v>80</v>
      </c>
      <c r="J178" s="3" t="s">
        <v>48</v>
      </c>
      <c r="K178" s="3" t="s">
        <v>48</v>
      </c>
      <c r="L178" s="3" t="s">
        <v>48</v>
      </c>
      <c r="M178" s="3" t="s">
        <v>48</v>
      </c>
      <c r="N178" s="3" t="s">
        <v>48</v>
      </c>
      <c r="O178" s="3" t="s">
        <v>48</v>
      </c>
      <c r="P178" s="3" t="s">
        <v>48</v>
      </c>
      <c r="Q178" s="3" t="s">
        <v>48</v>
      </c>
      <c r="R178" s="3" t="s">
        <v>48</v>
      </c>
      <c r="S178" s="3" t="s">
        <v>48</v>
      </c>
      <c r="T178" s="3" t="s">
        <v>48</v>
      </c>
      <c r="U178" s="3" t="s">
        <v>48</v>
      </c>
      <c r="V178" s="3" t="s">
        <v>49</v>
      </c>
      <c r="W178" s="3" t="s">
        <v>62</v>
      </c>
      <c r="Y178" s="3" t="s">
        <v>94</v>
      </c>
      <c r="Z178" s="3" t="s">
        <v>558</v>
      </c>
      <c r="AA178" s="3" t="s">
        <v>55</v>
      </c>
      <c r="AB178" s="3"/>
      <c r="AD178" s="3"/>
      <c r="AF178" s="3"/>
      <c r="AH178" s="3"/>
      <c r="AJ178" s="3" t="s">
        <v>559</v>
      </c>
      <c r="AK178" s="3" t="s">
        <v>560</v>
      </c>
      <c r="AL178" s="3" t="s">
        <v>560</v>
      </c>
    </row>
    <row r="179" spans="1:41" ht="26" hidden="1" x14ac:dyDescent="0.35">
      <c r="A179" s="3">
        <v>2025</v>
      </c>
      <c r="B179" s="3" t="s">
        <v>71</v>
      </c>
      <c r="C179" s="4">
        <v>68</v>
      </c>
      <c r="D179" s="3" t="s">
        <v>65</v>
      </c>
      <c r="E179" s="3" t="s">
        <v>66</v>
      </c>
      <c r="F179" s="3" t="s">
        <v>73</v>
      </c>
      <c r="G179" s="3" t="s">
        <v>67</v>
      </c>
      <c r="H179" s="3" t="s">
        <v>46</v>
      </c>
      <c r="I179" s="3" t="s">
        <v>47</v>
      </c>
      <c r="J179" s="3" t="s">
        <v>49</v>
      </c>
      <c r="K179" s="3" t="s">
        <v>48</v>
      </c>
      <c r="L179" s="3" t="s">
        <v>48</v>
      </c>
      <c r="M179" s="3" t="s">
        <v>48</v>
      </c>
      <c r="N179" s="3" t="s">
        <v>48</v>
      </c>
      <c r="O179" s="3" t="s">
        <v>48</v>
      </c>
      <c r="P179" s="3" t="s">
        <v>48</v>
      </c>
      <c r="Q179" s="3" t="s">
        <v>48</v>
      </c>
      <c r="R179" s="3" t="s">
        <v>48</v>
      </c>
      <c r="S179" s="3" t="s">
        <v>48</v>
      </c>
      <c r="T179" s="3" t="s">
        <v>48</v>
      </c>
      <c r="U179" s="3" t="s">
        <v>48</v>
      </c>
      <c r="V179" s="3" t="s">
        <v>48</v>
      </c>
      <c r="W179" s="3" t="s">
        <v>116</v>
      </c>
      <c r="X179" s="3" t="s">
        <v>561</v>
      </c>
      <c r="Y179" s="3"/>
      <c r="AA179" s="3" t="s">
        <v>55</v>
      </c>
      <c r="AB179" s="3"/>
      <c r="AD179" s="3"/>
      <c r="AF179" s="3"/>
      <c r="AH179" s="3"/>
      <c r="AJ179" s="3" t="s">
        <v>562</v>
      </c>
      <c r="AK179" s="3" t="s">
        <v>563</v>
      </c>
      <c r="AL179" s="3" t="s">
        <v>564</v>
      </c>
    </row>
    <row r="180" spans="1:41" ht="52" hidden="1" x14ac:dyDescent="0.35">
      <c r="A180" s="3">
        <v>2025</v>
      </c>
      <c r="B180" s="3" t="s">
        <v>41</v>
      </c>
      <c r="C180" s="4">
        <v>77</v>
      </c>
      <c r="D180" s="3" t="s">
        <v>65</v>
      </c>
      <c r="E180" s="3" t="s">
        <v>72</v>
      </c>
      <c r="F180" s="3" t="s">
        <v>85</v>
      </c>
      <c r="G180" s="3" t="s">
        <v>386</v>
      </c>
      <c r="H180" s="3" t="s">
        <v>74</v>
      </c>
      <c r="I180" s="3" t="s">
        <v>80</v>
      </c>
      <c r="J180" s="3" t="s">
        <v>48</v>
      </c>
      <c r="K180" s="3" t="s">
        <v>48</v>
      </c>
      <c r="L180" s="3" t="s">
        <v>48</v>
      </c>
      <c r="M180" s="3" t="s">
        <v>48</v>
      </c>
      <c r="N180" s="3" t="s">
        <v>48</v>
      </c>
      <c r="O180" s="3" t="s">
        <v>49</v>
      </c>
      <c r="P180" s="3" t="s">
        <v>48</v>
      </c>
      <c r="Q180" s="3" t="s">
        <v>48</v>
      </c>
      <c r="R180" s="3" t="s">
        <v>48</v>
      </c>
      <c r="S180" s="3" t="s">
        <v>48</v>
      </c>
      <c r="T180" s="3" t="s">
        <v>48</v>
      </c>
      <c r="U180" s="3" t="s">
        <v>48</v>
      </c>
      <c r="V180" s="3" t="s">
        <v>48</v>
      </c>
      <c r="W180" s="3" t="s">
        <v>51</v>
      </c>
      <c r="X180" s="3" t="s">
        <v>565</v>
      </c>
      <c r="Y180" s="3" t="s">
        <v>94</v>
      </c>
      <c r="Z180" s="3" t="s">
        <v>566</v>
      </c>
      <c r="AA180" s="3" t="s">
        <v>63</v>
      </c>
      <c r="AB180" s="3"/>
      <c r="AD180" s="3" t="s">
        <v>81</v>
      </c>
      <c r="AF180" s="3"/>
      <c r="AH180" s="3" t="s">
        <v>87</v>
      </c>
      <c r="AI180" s="3" t="s">
        <v>567</v>
      </c>
      <c r="AJ180" s="3" t="s">
        <v>568</v>
      </c>
    </row>
    <row r="181" spans="1:41" hidden="1" x14ac:dyDescent="0.35">
      <c r="A181" s="3">
        <v>2025</v>
      </c>
      <c r="B181" s="3" t="s">
        <v>71</v>
      </c>
      <c r="C181" s="4">
        <v>77</v>
      </c>
      <c r="D181" s="3" t="s">
        <v>65</v>
      </c>
      <c r="E181" s="3" t="s">
        <v>66</v>
      </c>
      <c r="F181" s="3" t="s">
        <v>59</v>
      </c>
      <c r="G181" s="3" t="s">
        <v>79</v>
      </c>
      <c r="H181" s="3" t="s">
        <v>110</v>
      </c>
      <c r="I181" s="3" t="s">
        <v>80</v>
      </c>
      <c r="J181" s="3" t="s">
        <v>48</v>
      </c>
      <c r="K181" s="3" t="s">
        <v>48</v>
      </c>
      <c r="L181" s="3" t="s">
        <v>48</v>
      </c>
      <c r="M181" s="3" t="s">
        <v>48</v>
      </c>
      <c r="N181" s="3" t="s">
        <v>48</v>
      </c>
      <c r="O181" s="3" t="s">
        <v>48</v>
      </c>
      <c r="P181" s="3" t="s">
        <v>48</v>
      </c>
      <c r="Q181" s="3" t="s">
        <v>48</v>
      </c>
      <c r="R181" s="3" t="s">
        <v>48</v>
      </c>
      <c r="S181" s="3" t="s">
        <v>48</v>
      </c>
      <c r="T181" s="3" t="s">
        <v>48</v>
      </c>
      <c r="U181" s="3" t="s">
        <v>48</v>
      </c>
      <c r="V181" s="3" t="s">
        <v>49</v>
      </c>
      <c r="W181" s="3" t="s">
        <v>116</v>
      </c>
      <c r="X181" s="3" t="s">
        <v>569</v>
      </c>
      <c r="Y181" s="3"/>
      <c r="AA181" s="3" t="s">
        <v>63</v>
      </c>
      <c r="AB181" s="3"/>
      <c r="AD181" s="3"/>
      <c r="AF181" s="3"/>
      <c r="AH181" s="3"/>
      <c r="AJ181" s="3" t="s">
        <v>570</v>
      </c>
    </row>
    <row r="182" spans="1:41" ht="26" hidden="1" x14ac:dyDescent="0.35">
      <c r="A182" s="3">
        <v>2025</v>
      </c>
      <c r="B182" s="3" t="s">
        <v>71</v>
      </c>
      <c r="C182" s="4">
        <v>76</v>
      </c>
      <c r="D182" s="3" t="s">
        <v>65</v>
      </c>
      <c r="E182" s="3" t="s">
        <v>43</v>
      </c>
      <c r="F182" s="3" t="s">
        <v>44</v>
      </c>
      <c r="G182" s="3" t="s">
        <v>67</v>
      </c>
      <c r="H182" s="3" t="s">
        <v>90</v>
      </c>
      <c r="I182" s="3" t="s">
        <v>80</v>
      </c>
      <c r="J182" s="3" t="s">
        <v>48</v>
      </c>
      <c r="K182" s="3" t="s">
        <v>48</v>
      </c>
      <c r="L182" s="3" t="s">
        <v>48</v>
      </c>
      <c r="M182" s="3" t="s">
        <v>48</v>
      </c>
      <c r="N182" s="3" t="s">
        <v>48</v>
      </c>
      <c r="O182" s="3" t="s">
        <v>48</v>
      </c>
      <c r="P182" s="3" t="s">
        <v>48</v>
      </c>
      <c r="Q182" s="3" t="s">
        <v>48</v>
      </c>
      <c r="R182" s="3" t="s">
        <v>48</v>
      </c>
      <c r="S182" s="3" t="s">
        <v>48</v>
      </c>
      <c r="T182" s="3" t="s">
        <v>48</v>
      </c>
      <c r="U182" s="3" t="s">
        <v>48</v>
      </c>
      <c r="V182" s="3" t="s">
        <v>49</v>
      </c>
      <c r="W182" s="3" t="s">
        <v>62</v>
      </c>
      <c r="Y182" s="3"/>
      <c r="AA182" s="3" t="s">
        <v>77</v>
      </c>
      <c r="AB182" s="3"/>
      <c r="AD182" s="3"/>
      <c r="AF182" s="3"/>
      <c r="AH182" s="3"/>
      <c r="AJ182" s="3" t="s">
        <v>571</v>
      </c>
      <c r="AK182" s="3" t="s">
        <v>572</v>
      </c>
      <c r="AL182" s="3" t="s">
        <v>573</v>
      </c>
    </row>
    <row r="183" spans="1:41" ht="52" hidden="1" x14ac:dyDescent="0.35">
      <c r="A183" s="3">
        <v>2025</v>
      </c>
      <c r="B183" s="3" t="s">
        <v>41</v>
      </c>
      <c r="C183" s="4">
        <v>63</v>
      </c>
      <c r="D183" s="3" t="s">
        <v>65</v>
      </c>
      <c r="E183" s="3" t="s">
        <v>107</v>
      </c>
      <c r="F183" s="3" t="s">
        <v>59</v>
      </c>
      <c r="G183" s="3" t="s">
        <v>45</v>
      </c>
      <c r="H183" s="3" t="s">
        <v>74</v>
      </c>
      <c r="I183" s="3" t="s">
        <v>80</v>
      </c>
      <c r="J183" s="3" t="s">
        <v>48</v>
      </c>
      <c r="K183" s="3" t="s">
        <v>48</v>
      </c>
      <c r="L183" s="3" t="s">
        <v>48</v>
      </c>
      <c r="M183" s="3" t="s">
        <v>48</v>
      </c>
      <c r="N183" s="3" t="s">
        <v>48</v>
      </c>
      <c r="O183" s="3" t="s">
        <v>48</v>
      </c>
      <c r="P183" s="3" t="s">
        <v>48</v>
      </c>
      <c r="Q183" s="3" t="s">
        <v>48</v>
      </c>
      <c r="R183" s="3" t="s">
        <v>48</v>
      </c>
      <c r="S183" s="3" t="s">
        <v>49</v>
      </c>
      <c r="T183" s="3" t="s">
        <v>48</v>
      </c>
      <c r="U183" s="3" t="s">
        <v>48</v>
      </c>
      <c r="V183" s="3" t="s">
        <v>48</v>
      </c>
      <c r="W183" s="3" t="s">
        <v>62</v>
      </c>
      <c r="Y183" s="3" t="s">
        <v>103</v>
      </c>
      <c r="Z183" s="3" t="s">
        <v>574</v>
      </c>
      <c r="AA183" s="3" t="s">
        <v>77</v>
      </c>
      <c r="AB183" s="3"/>
      <c r="AD183" s="3"/>
      <c r="AF183" s="3"/>
      <c r="AH183" s="3"/>
      <c r="AJ183" s="3" t="s">
        <v>575</v>
      </c>
      <c r="AL183" s="3" t="s">
        <v>576</v>
      </c>
    </row>
    <row r="184" spans="1:41" ht="39" hidden="1" x14ac:dyDescent="0.35">
      <c r="A184" s="3">
        <v>2025</v>
      </c>
      <c r="B184" s="3" t="s">
        <v>41</v>
      </c>
      <c r="C184" s="4">
        <v>35</v>
      </c>
      <c r="D184" s="3" t="s">
        <v>42</v>
      </c>
      <c r="E184" s="3" t="s">
        <v>43</v>
      </c>
      <c r="F184" s="3" t="s">
        <v>98</v>
      </c>
      <c r="G184" s="3" t="s">
        <v>45</v>
      </c>
      <c r="H184" s="3" t="s">
        <v>61</v>
      </c>
      <c r="I184" s="3" t="s">
        <v>80</v>
      </c>
      <c r="J184" s="3" t="s">
        <v>48</v>
      </c>
      <c r="K184" s="3" t="s">
        <v>48</v>
      </c>
      <c r="L184" s="3" t="s">
        <v>48</v>
      </c>
      <c r="M184" s="3" t="s">
        <v>48</v>
      </c>
      <c r="N184" s="3" t="s">
        <v>48</v>
      </c>
      <c r="O184" s="3" t="s">
        <v>48</v>
      </c>
      <c r="P184" s="3" t="s">
        <v>48</v>
      </c>
      <c r="Q184" s="3" t="s">
        <v>48</v>
      </c>
      <c r="R184" s="3" t="s">
        <v>48</v>
      </c>
      <c r="S184" s="3" t="s">
        <v>48</v>
      </c>
      <c r="T184" s="3" t="s">
        <v>49</v>
      </c>
      <c r="U184" s="3" t="s">
        <v>48</v>
      </c>
      <c r="V184" s="3" t="s">
        <v>48</v>
      </c>
      <c r="W184" s="3" t="s">
        <v>62</v>
      </c>
      <c r="Y184" s="3"/>
      <c r="AA184" s="3" t="s">
        <v>55</v>
      </c>
      <c r="AB184" s="3"/>
      <c r="AD184" s="3"/>
      <c r="AF184" s="3"/>
      <c r="AH184" s="3"/>
      <c r="AJ184" s="3" t="s">
        <v>577</v>
      </c>
      <c r="AL184" s="3" t="s">
        <v>578</v>
      </c>
    </row>
    <row r="185" spans="1:41" hidden="1" x14ac:dyDescent="0.35">
      <c r="A185" s="3">
        <v>2025</v>
      </c>
      <c r="B185" s="3" t="s">
        <v>41</v>
      </c>
      <c r="C185" s="4">
        <v>46</v>
      </c>
      <c r="D185" s="3" t="s">
        <v>42</v>
      </c>
      <c r="E185" s="3" t="s">
        <v>72</v>
      </c>
      <c r="F185" s="3" t="s">
        <v>98</v>
      </c>
      <c r="G185" s="3" t="s">
        <v>45</v>
      </c>
      <c r="H185" s="3" t="s">
        <v>46</v>
      </c>
      <c r="I185" s="3" t="s">
        <v>80</v>
      </c>
      <c r="J185" s="3" t="s">
        <v>48</v>
      </c>
      <c r="K185" s="3" t="s">
        <v>48</v>
      </c>
      <c r="L185" s="3" t="s">
        <v>48</v>
      </c>
      <c r="M185" s="3" t="s">
        <v>48</v>
      </c>
      <c r="N185" s="3" t="s">
        <v>48</v>
      </c>
      <c r="O185" s="3" t="s">
        <v>48</v>
      </c>
      <c r="P185" s="3" t="s">
        <v>48</v>
      </c>
      <c r="Q185" s="3" t="s">
        <v>48</v>
      </c>
      <c r="R185" s="3" t="s">
        <v>48</v>
      </c>
      <c r="S185" s="3" t="s">
        <v>48</v>
      </c>
      <c r="T185" s="3" t="s">
        <v>49</v>
      </c>
      <c r="U185" s="3" t="s">
        <v>48</v>
      </c>
      <c r="V185" s="3" t="s">
        <v>48</v>
      </c>
      <c r="W185" s="3" t="s">
        <v>62</v>
      </c>
      <c r="Y185" s="3"/>
      <c r="AA185" s="3" t="s">
        <v>77</v>
      </c>
      <c r="AB185" s="3"/>
      <c r="AD185" s="3"/>
      <c r="AF185" s="3"/>
      <c r="AH185" s="3"/>
      <c r="AJ185" s="3" t="s">
        <v>579</v>
      </c>
    </row>
    <row r="186" spans="1:41" ht="26" hidden="1" x14ac:dyDescent="0.35">
      <c r="A186" s="3">
        <v>2025</v>
      </c>
      <c r="B186" s="3" t="s">
        <v>71</v>
      </c>
      <c r="C186" s="4">
        <v>76</v>
      </c>
      <c r="D186" s="3" t="s">
        <v>65</v>
      </c>
      <c r="E186" s="3" t="s">
        <v>66</v>
      </c>
      <c r="F186" s="3" t="s">
        <v>73</v>
      </c>
      <c r="G186" s="3" t="s">
        <v>67</v>
      </c>
      <c r="H186" s="3" t="s">
        <v>68</v>
      </c>
      <c r="I186" s="3" t="s">
        <v>80</v>
      </c>
      <c r="J186" s="3" t="s">
        <v>48</v>
      </c>
      <c r="K186" s="3" t="s">
        <v>48</v>
      </c>
      <c r="L186" s="3" t="s">
        <v>48</v>
      </c>
      <c r="M186" s="3" t="s">
        <v>48</v>
      </c>
      <c r="N186" s="3" t="s">
        <v>48</v>
      </c>
      <c r="O186" s="3" t="s">
        <v>48</v>
      </c>
      <c r="P186" s="3" t="s">
        <v>48</v>
      </c>
      <c r="Q186" s="3" t="s">
        <v>48</v>
      </c>
      <c r="R186" s="3" t="s">
        <v>48</v>
      </c>
      <c r="S186" s="3" t="s">
        <v>48</v>
      </c>
      <c r="T186" s="3" t="s">
        <v>48</v>
      </c>
      <c r="U186" s="3" t="s">
        <v>48</v>
      </c>
      <c r="V186" s="3" t="s">
        <v>49</v>
      </c>
      <c r="W186" s="3" t="s">
        <v>62</v>
      </c>
      <c r="Y186" s="3"/>
      <c r="AA186" s="3" t="s">
        <v>77</v>
      </c>
      <c r="AB186" s="3"/>
      <c r="AD186" s="3"/>
      <c r="AF186" s="3"/>
      <c r="AH186" s="3"/>
      <c r="AJ186" s="3" t="s">
        <v>580</v>
      </c>
    </row>
    <row r="187" spans="1:41" ht="364" hidden="1" x14ac:dyDescent="0.35">
      <c r="A187" s="3">
        <v>2025</v>
      </c>
      <c r="B187" s="3" t="s">
        <v>41</v>
      </c>
      <c r="C187" s="4">
        <v>77</v>
      </c>
      <c r="D187" s="3" t="s">
        <v>65</v>
      </c>
      <c r="E187" s="3" t="s">
        <v>66</v>
      </c>
      <c r="F187" s="3" t="s">
        <v>44</v>
      </c>
      <c r="G187" s="3" t="s">
        <v>67</v>
      </c>
      <c r="H187" s="3" t="s">
        <v>110</v>
      </c>
      <c r="I187" s="3" t="s">
        <v>80</v>
      </c>
      <c r="J187" s="3" t="s">
        <v>48</v>
      </c>
      <c r="K187" s="3" t="s">
        <v>48</v>
      </c>
      <c r="L187" s="3" t="s">
        <v>48</v>
      </c>
      <c r="M187" s="3" t="s">
        <v>48</v>
      </c>
      <c r="N187" s="3" t="s">
        <v>48</v>
      </c>
      <c r="O187" s="3" t="s">
        <v>48</v>
      </c>
      <c r="P187" s="3" t="s">
        <v>48</v>
      </c>
      <c r="Q187" s="3" t="s">
        <v>48</v>
      </c>
      <c r="R187" s="3" t="s">
        <v>48</v>
      </c>
      <c r="S187" s="3" t="s">
        <v>48</v>
      </c>
      <c r="T187" s="3" t="s">
        <v>48</v>
      </c>
      <c r="U187" s="3" t="s">
        <v>49</v>
      </c>
      <c r="V187" s="3" t="s">
        <v>48</v>
      </c>
      <c r="W187" s="3" t="s">
        <v>62</v>
      </c>
      <c r="Y187" s="3" t="s">
        <v>94</v>
      </c>
      <c r="Z187" s="3" t="s">
        <v>581</v>
      </c>
      <c r="AA187" s="3" t="s">
        <v>77</v>
      </c>
      <c r="AB187" s="3"/>
      <c r="AD187" s="3"/>
      <c r="AF187" s="3"/>
      <c r="AH187" s="3"/>
      <c r="AJ187" s="3" t="s">
        <v>582</v>
      </c>
      <c r="AK187" s="3" t="s">
        <v>583</v>
      </c>
      <c r="AL187" s="3" t="s">
        <v>584</v>
      </c>
      <c r="AM187" s="3" t="s">
        <v>585</v>
      </c>
      <c r="AN187" s="3" t="s">
        <v>586</v>
      </c>
      <c r="AO187" s="3" t="s">
        <v>587</v>
      </c>
    </row>
    <row r="188" spans="1:41" ht="26" hidden="1" x14ac:dyDescent="0.35">
      <c r="A188" s="3">
        <v>2025</v>
      </c>
      <c r="B188" s="3" t="s">
        <v>41</v>
      </c>
      <c r="C188" s="4">
        <v>74</v>
      </c>
      <c r="D188" s="3" t="s">
        <v>65</v>
      </c>
      <c r="E188" s="3" t="s">
        <v>66</v>
      </c>
      <c r="F188" s="3" t="s">
        <v>98</v>
      </c>
      <c r="G188" s="3" t="s">
        <v>67</v>
      </c>
      <c r="H188" s="3" t="s">
        <v>74</v>
      </c>
      <c r="I188" s="3" t="s">
        <v>47</v>
      </c>
      <c r="J188" s="3" t="s">
        <v>49</v>
      </c>
      <c r="K188" s="3" t="s">
        <v>48</v>
      </c>
      <c r="L188" s="3" t="s">
        <v>48</v>
      </c>
      <c r="M188" s="3" t="s">
        <v>48</v>
      </c>
      <c r="N188" s="3" t="s">
        <v>48</v>
      </c>
      <c r="O188" s="3" t="s">
        <v>48</v>
      </c>
      <c r="P188" s="3" t="s">
        <v>48</v>
      </c>
      <c r="Q188" s="3" t="s">
        <v>48</v>
      </c>
      <c r="R188" s="3" t="s">
        <v>48</v>
      </c>
      <c r="S188" s="3" t="s">
        <v>49</v>
      </c>
      <c r="T188" s="3" t="s">
        <v>48</v>
      </c>
      <c r="U188" s="3" t="s">
        <v>48</v>
      </c>
      <c r="V188" s="3" t="s">
        <v>48</v>
      </c>
      <c r="W188" s="3" t="s">
        <v>62</v>
      </c>
      <c r="Y188" s="3"/>
      <c r="AA188" s="3" t="s">
        <v>55</v>
      </c>
      <c r="AB188" s="3"/>
      <c r="AD188" s="3"/>
      <c r="AF188" s="3"/>
      <c r="AH188" s="3"/>
      <c r="AJ188" s="3" t="s">
        <v>588</v>
      </c>
    </row>
    <row r="189" spans="1:41" ht="26" hidden="1" x14ac:dyDescent="0.35">
      <c r="A189" s="3">
        <v>2025</v>
      </c>
      <c r="B189" s="3" t="s">
        <v>41</v>
      </c>
      <c r="C189" s="4">
        <v>70</v>
      </c>
      <c r="D189" s="3" t="s">
        <v>65</v>
      </c>
      <c r="E189" s="3" t="s">
        <v>66</v>
      </c>
      <c r="F189" s="3" t="s">
        <v>44</v>
      </c>
      <c r="G189" s="3" t="s">
        <v>67</v>
      </c>
      <c r="H189" s="3" t="s">
        <v>90</v>
      </c>
      <c r="I189" s="3" t="s">
        <v>47</v>
      </c>
      <c r="J189" s="3" t="s">
        <v>48</v>
      </c>
      <c r="K189" s="3" t="s">
        <v>48</v>
      </c>
      <c r="L189" s="3" t="s">
        <v>48</v>
      </c>
      <c r="M189" s="3" t="s">
        <v>49</v>
      </c>
      <c r="N189" s="3" t="s">
        <v>48</v>
      </c>
      <c r="O189" s="3" t="s">
        <v>48</v>
      </c>
      <c r="P189" s="3" t="s">
        <v>48</v>
      </c>
      <c r="Q189" s="3" t="s">
        <v>48</v>
      </c>
      <c r="R189" s="3" t="s">
        <v>48</v>
      </c>
      <c r="S189" s="3" t="s">
        <v>48</v>
      </c>
      <c r="T189" s="3" t="s">
        <v>48</v>
      </c>
      <c r="U189" s="3" t="s">
        <v>48</v>
      </c>
      <c r="V189" s="3" t="s">
        <v>48</v>
      </c>
      <c r="W189" s="3" t="s">
        <v>75</v>
      </c>
      <c r="X189" s="3" t="s">
        <v>589</v>
      </c>
      <c r="Y189" s="3"/>
      <c r="AA189" s="3" t="s">
        <v>77</v>
      </c>
      <c r="AB189" s="3" t="s">
        <v>81</v>
      </c>
      <c r="AD189" s="3" t="s">
        <v>81</v>
      </c>
      <c r="AF189" s="3"/>
      <c r="AH189" s="3" t="s">
        <v>82</v>
      </c>
      <c r="AI189" s="3" t="s">
        <v>590</v>
      </c>
      <c r="AJ189" s="3" t="s">
        <v>591</v>
      </c>
    </row>
    <row r="190" spans="1:41" ht="26" hidden="1" x14ac:dyDescent="0.35">
      <c r="A190" s="3">
        <v>2025</v>
      </c>
      <c r="B190" s="3" t="s">
        <v>41</v>
      </c>
      <c r="C190" s="4">
        <v>55</v>
      </c>
      <c r="D190" s="3" t="s">
        <v>65</v>
      </c>
      <c r="E190" s="3" t="s">
        <v>43</v>
      </c>
      <c r="F190" s="3" t="s">
        <v>85</v>
      </c>
      <c r="G190" s="3" t="s">
        <v>60</v>
      </c>
      <c r="H190" s="3" t="s">
        <v>61</v>
      </c>
      <c r="I190" s="3" t="s">
        <v>80</v>
      </c>
      <c r="J190" s="3" t="s">
        <v>48</v>
      </c>
      <c r="K190" s="3" t="s">
        <v>48</v>
      </c>
      <c r="L190" s="3" t="s">
        <v>48</v>
      </c>
      <c r="M190" s="3" t="s">
        <v>49</v>
      </c>
      <c r="N190" s="3" t="s">
        <v>48</v>
      </c>
      <c r="O190" s="3" t="s">
        <v>48</v>
      </c>
      <c r="P190" s="3" t="s">
        <v>48</v>
      </c>
      <c r="Q190" s="3" t="s">
        <v>48</v>
      </c>
      <c r="R190" s="3" t="s">
        <v>48</v>
      </c>
      <c r="S190" s="3" t="s">
        <v>48</v>
      </c>
      <c r="T190" s="3" t="s">
        <v>48</v>
      </c>
      <c r="U190" s="3" t="s">
        <v>48</v>
      </c>
      <c r="V190" s="3" t="s">
        <v>48</v>
      </c>
      <c r="W190" s="3" t="s">
        <v>62</v>
      </c>
      <c r="Y190" s="3"/>
      <c r="AA190" s="3" t="s">
        <v>63</v>
      </c>
      <c r="AB190" s="3"/>
      <c r="AD190" s="3"/>
      <c r="AF190" s="3"/>
      <c r="AH190" s="3"/>
      <c r="AJ190" s="3" t="s">
        <v>592</v>
      </c>
    </row>
    <row r="191" spans="1:41" ht="78" hidden="1" x14ac:dyDescent="0.35">
      <c r="A191" s="3">
        <v>2025</v>
      </c>
      <c r="B191" s="3" t="s">
        <v>41</v>
      </c>
      <c r="C191" s="4">
        <v>60</v>
      </c>
      <c r="D191" s="3" t="s">
        <v>65</v>
      </c>
      <c r="E191" s="3" t="s">
        <v>72</v>
      </c>
      <c r="F191" s="3" t="s">
        <v>98</v>
      </c>
      <c r="G191" s="3" t="s">
        <v>79</v>
      </c>
      <c r="H191" s="3" t="s">
        <v>74</v>
      </c>
      <c r="I191" s="3" t="s">
        <v>80</v>
      </c>
      <c r="J191" s="3" t="s">
        <v>48</v>
      </c>
      <c r="K191" s="3" t="s">
        <v>48</v>
      </c>
      <c r="L191" s="3" t="s">
        <v>48</v>
      </c>
      <c r="M191" s="3" t="s">
        <v>48</v>
      </c>
      <c r="N191" s="3" t="s">
        <v>48</v>
      </c>
      <c r="O191" s="3" t="s">
        <v>48</v>
      </c>
      <c r="P191" s="3" t="s">
        <v>48</v>
      </c>
      <c r="Q191" s="3" t="s">
        <v>48</v>
      </c>
      <c r="R191" s="3" t="s">
        <v>48</v>
      </c>
      <c r="S191" s="3" t="s">
        <v>49</v>
      </c>
      <c r="T191" s="3" t="s">
        <v>48</v>
      </c>
      <c r="U191" s="3" t="s">
        <v>48</v>
      </c>
      <c r="V191" s="3" t="s">
        <v>48</v>
      </c>
      <c r="W191" s="3" t="s">
        <v>116</v>
      </c>
      <c r="X191" s="3" t="s">
        <v>593</v>
      </c>
      <c r="Y191" s="3"/>
      <c r="AA191" s="3" t="s">
        <v>55</v>
      </c>
      <c r="AB191" s="3"/>
      <c r="AD191" s="3"/>
      <c r="AF191" s="3"/>
      <c r="AH191" s="3"/>
      <c r="AJ191" s="3" t="s">
        <v>594</v>
      </c>
      <c r="AK191" s="3" t="s">
        <v>595</v>
      </c>
      <c r="AL191" s="3" t="s">
        <v>596</v>
      </c>
    </row>
    <row r="192" spans="1:41" hidden="1" x14ac:dyDescent="0.35">
      <c r="A192" s="3">
        <v>2025</v>
      </c>
      <c r="B192" s="3" t="s">
        <v>71</v>
      </c>
      <c r="C192" s="4">
        <v>75</v>
      </c>
      <c r="D192" s="3" t="s">
        <v>65</v>
      </c>
      <c r="E192" s="3" t="s">
        <v>66</v>
      </c>
      <c r="F192" s="3" t="s">
        <v>98</v>
      </c>
      <c r="G192" s="3" t="s">
        <v>67</v>
      </c>
      <c r="H192" s="3" t="s">
        <v>125</v>
      </c>
      <c r="I192" s="3" t="s">
        <v>47</v>
      </c>
      <c r="J192" s="3" t="s">
        <v>48</v>
      </c>
      <c r="K192" s="3" t="s">
        <v>48</v>
      </c>
      <c r="L192" s="3" t="s">
        <v>48</v>
      </c>
      <c r="M192" s="3" t="s">
        <v>48</v>
      </c>
      <c r="N192" s="3" t="s">
        <v>48</v>
      </c>
      <c r="O192" s="3" t="s">
        <v>49</v>
      </c>
      <c r="P192" s="3" t="s">
        <v>48</v>
      </c>
      <c r="Q192" s="3" t="s">
        <v>48</v>
      </c>
      <c r="R192" s="3" t="s">
        <v>48</v>
      </c>
      <c r="S192" s="3" t="s">
        <v>48</v>
      </c>
      <c r="T192" s="3" t="s">
        <v>48</v>
      </c>
      <c r="U192" s="3" t="s">
        <v>48</v>
      </c>
      <c r="V192" s="3" t="s">
        <v>48</v>
      </c>
      <c r="W192" s="3" t="s">
        <v>62</v>
      </c>
      <c r="Y192" s="3"/>
      <c r="AA192" s="3" t="s">
        <v>63</v>
      </c>
      <c r="AB192" s="3"/>
      <c r="AD192" s="3"/>
      <c r="AF192" s="3"/>
      <c r="AH192" s="3"/>
      <c r="AJ192" s="3" t="s">
        <v>597</v>
      </c>
      <c r="AK192" s="3" t="s">
        <v>598</v>
      </c>
      <c r="AL192" s="3" t="s">
        <v>599</v>
      </c>
    </row>
    <row r="193" spans="1:40" ht="26" hidden="1" x14ac:dyDescent="0.35">
      <c r="A193" s="3">
        <v>2025</v>
      </c>
      <c r="B193" s="3" t="s">
        <v>71</v>
      </c>
      <c r="C193" s="4">
        <v>69</v>
      </c>
      <c r="D193" s="3" t="s">
        <v>65</v>
      </c>
      <c r="E193" s="3" t="s">
        <v>66</v>
      </c>
      <c r="F193" s="3" t="s">
        <v>59</v>
      </c>
      <c r="G193" s="3" t="s">
        <v>67</v>
      </c>
      <c r="H193" s="3" t="s">
        <v>90</v>
      </c>
      <c r="I193" s="3" t="s">
        <v>80</v>
      </c>
      <c r="J193" s="3" t="s">
        <v>48</v>
      </c>
      <c r="K193" s="3" t="s">
        <v>48</v>
      </c>
      <c r="L193" s="3" t="s">
        <v>48</v>
      </c>
      <c r="M193" s="3" t="s">
        <v>49</v>
      </c>
      <c r="N193" s="3" t="s">
        <v>48</v>
      </c>
      <c r="O193" s="3" t="s">
        <v>48</v>
      </c>
      <c r="P193" s="3" t="s">
        <v>48</v>
      </c>
      <c r="Q193" s="3" t="s">
        <v>48</v>
      </c>
      <c r="R193" s="3" t="s">
        <v>48</v>
      </c>
      <c r="S193" s="3" t="s">
        <v>48</v>
      </c>
      <c r="T193" s="3" t="s">
        <v>48</v>
      </c>
      <c r="U193" s="3" t="s">
        <v>48</v>
      </c>
      <c r="V193" s="3" t="s">
        <v>48</v>
      </c>
      <c r="W193" s="3" t="s">
        <v>62</v>
      </c>
      <c r="Y193" s="3" t="s">
        <v>53</v>
      </c>
      <c r="Z193" s="3" t="s">
        <v>600</v>
      </c>
      <c r="AA193" s="3" t="s">
        <v>77</v>
      </c>
      <c r="AB193" s="3"/>
      <c r="AD193" s="3"/>
      <c r="AF193" s="3"/>
      <c r="AH193" s="3"/>
      <c r="AJ193" s="3" t="s">
        <v>601</v>
      </c>
      <c r="AK193" s="3" t="s">
        <v>602</v>
      </c>
      <c r="AL193" s="3" t="s">
        <v>603</v>
      </c>
    </row>
    <row r="194" spans="1:40" ht="26" hidden="1" x14ac:dyDescent="0.35">
      <c r="A194" s="3">
        <v>2025</v>
      </c>
      <c r="B194" s="3" t="s">
        <v>41</v>
      </c>
      <c r="C194" s="4">
        <v>57</v>
      </c>
      <c r="D194" s="3" t="s">
        <v>65</v>
      </c>
      <c r="E194" s="3" t="s">
        <v>66</v>
      </c>
      <c r="F194" s="3" t="s">
        <v>73</v>
      </c>
      <c r="G194" s="3" t="s">
        <v>60</v>
      </c>
      <c r="H194" s="3" t="s">
        <v>125</v>
      </c>
      <c r="I194" s="3" t="s">
        <v>47</v>
      </c>
      <c r="J194" s="3" t="s">
        <v>48</v>
      </c>
      <c r="K194" s="3" t="s">
        <v>48</v>
      </c>
      <c r="L194" s="3" t="s">
        <v>49</v>
      </c>
      <c r="M194" s="3" t="s">
        <v>48</v>
      </c>
      <c r="N194" s="3" t="s">
        <v>48</v>
      </c>
      <c r="O194" s="3" t="s">
        <v>48</v>
      </c>
      <c r="P194" s="3" t="s">
        <v>48</v>
      </c>
      <c r="Q194" s="3" t="s">
        <v>48</v>
      </c>
      <c r="R194" s="3" t="s">
        <v>48</v>
      </c>
      <c r="S194" s="3" t="s">
        <v>48</v>
      </c>
      <c r="T194" s="3" t="s">
        <v>48</v>
      </c>
      <c r="U194" s="3" t="s">
        <v>48</v>
      </c>
      <c r="V194" s="3" t="s">
        <v>48</v>
      </c>
      <c r="W194" s="3" t="s">
        <v>116</v>
      </c>
      <c r="X194" s="3" t="s">
        <v>604</v>
      </c>
      <c r="Y194" s="3"/>
      <c r="AA194" s="3" t="s">
        <v>55</v>
      </c>
      <c r="AB194" s="3"/>
      <c r="AD194" s="3"/>
      <c r="AF194" s="3"/>
      <c r="AH194" s="3"/>
      <c r="AJ194" s="3" t="s">
        <v>605</v>
      </c>
    </row>
    <row r="195" spans="1:40" ht="39" x14ac:dyDescent="0.35">
      <c r="A195" s="3">
        <v>2025</v>
      </c>
      <c r="B195" s="3" t="s">
        <v>41</v>
      </c>
      <c r="C195" s="4">
        <v>81</v>
      </c>
      <c r="D195" s="3" t="s">
        <v>65</v>
      </c>
      <c r="E195" s="3" t="s">
        <v>66</v>
      </c>
      <c r="F195" s="3" t="s">
        <v>44</v>
      </c>
      <c r="G195" s="3" t="s">
        <v>67</v>
      </c>
      <c r="H195" s="3" t="s">
        <v>61</v>
      </c>
      <c r="I195" s="3" t="s">
        <v>47</v>
      </c>
      <c r="J195" s="3" t="s">
        <v>49</v>
      </c>
      <c r="K195" s="3" t="s">
        <v>48</v>
      </c>
      <c r="L195" s="3" t="s">
        <v>48</v>
      </c>
      <c r="M195" s="3" t="s">
        <v>48</v>
      </c>
      <c r="N195" s="3" t="s">
        <v>48</v>
      </c>
      <c r="O195" s="3" t="s">
        <v>48</v>
      </c>
      <c r="P195" s="3" t="s">
        <v>48</v>
      </c>
      <c r="Q195" s="3" t="s">
        <v>48</v>
      </c>
      <c r="R195" s="3" t="s">
        <v>48</v>
      </c>
      <c r="S195" s="3" t="s">
        <v>49</v>
      </c>
      <c r="T195" s="3" t="s">
        <v>48</v>
      </c>
      <c r="U195" s="3" t="s">
        <v>48</v>
      </c>
      <c r="V195" s="3" t="s">
        <v>48</v>
      </c>
      <c r="W195" s="3" t="s">
        <v>62</v>
      </c>
      <c r="Y195" s="3" t="s">
        <v>120</v>
      </c>
      <c r="Z195" s="3" t="s">
        <v>606</v>
      </c>
      <c r="AA195" s="3" t="s">
        <v>77</v>
      </c>
      <c r="AB195" s="3"/>
      <c r="AD195" s="3"/>
      <c r="AF195" s="3"/>
      <c r="AH195" s="3"/>
      <c r="AJ195" s="3" t="s">
        <v>607</v>
      </c>
      <c r="AK195" s="3" t="s">
        <v>608</v>
      </c>
      <c r="AL195" s="3" t="s">
        <v>609</v>
      </c>
      <c r="AM195" s="3" t="s">
        <v>610</v>
      </c>
      <c r="AN195" s="3" t="s">
        <v>611</v>
      </c>
    </row>
    <row r="196" spans="1:40" ht="26" hidden="1" x14ac:dyDescent="0.35">
      <c r="A196" s="3">
        <v>2025</v>
      </c>
      <c r="B196" s="3" t="s">
        <v>71</v>
      </c>
      <c r="C196" s="4">
        <v>70</v>
      </c>
      <c r="D196" s="3" t="s">
        <v>65</v>
      </c>
      <c r="E196" s="3" t="s">
        <v>43</v>
      </c>
      <c r="F196" s="3" t="s">
        <v>59</v>
      </c>
      <c r="G196" s="3" t="s">
        <v>67</v>
      </c>
      <c r="H196" s="3" t="s">
        <v>125</v>
      </c>
      <c r="I196" s="3" t="s">
        <v>47</v>
      </c>
      <c r="J196" s="3" t="s">
        <v>48</v>
      </c>
      <c r="K196" s="3" t="s">
        <v>48</v>
      </c>
      <c r="L196" s="3" t="s">
        <v>48</v>
      </c>
      <c r="M196" s="3" t="s">
        <v>48</v>
      </c>
      <c r="N196" s="3" t="s">
        <v>48</v>
      </c>
      <c r="O196" s="3" t="s">
        <v>49</v>
      </c>
      <c r="P196" s="3" t="s">
        <v>48</v>
      </c>
      <c r="Q196" s="3" t="s">
        <v>48</v>
      </c>
      <c r="R196" s="3" t="s">
        <v>48</v>
      </c>
      <c r="S196" s="3" t="s">
        <v>48</v>
      </c>
      <c r="T196" s="3" t="s">
        <v>48</v>
      </c>
      <c r="U196" s="3" t="s">
        <v>48</v>
      </c>
      <c r="V196" s="3" t="s">
        <v>48</v>
      </c>
      <c r="W196" s="3" t="s">
        <v>145</v>
      </c>
      <c r="X196" s="3" t="s">
        <v>612</v>
      </c>
      <c r="Y196" s="3"/>
      <c r="AA196" s="3" t="s">
        <v>101</v>
      </c>
      <c r="AB196" s="3"/>
      <c r="AD196" s="3" t="s">
        <v>81</v>
      </c>
      <c r="AF196" s="3"/>
      <c r="AH196" s="3" t="s">
        <v>87</v>
      </c>
      <c r="AI196" s="3" t="s">
        <v>613</v>
      </c>
      <c r="AJ196" s="3" t="s">
        <v>614</v>
      </c>
    </row>
    <row r="197" spans="1:40" ht="364" hidden="1" x14ac:dyDescent="0.35">
      <c r="A197" s="3">
        <v>2025</v>
      </c>
      <c r="B197" s="3" t="s">
        <v>41</v>
      </c>
      <c r="C197" s="4">
        <v>58</v>
      </c>
      <c r="D197" s="3" t="s">
        <v>65</v>
      </c>
      <c r="E197" s="3" t="s">
        <v>43</v>
      </c>
      <c r="F197" s="3" t="s">
        <v>85</v>
      </c>
      <c r="G197" s="3" t="s">
        <v>386</v>
      </c>
      <c r="H197" s="3" t="s">
        <v>74</v>
      </c>
      <c r="I197" s="3" t="s">
        <v>80</v>
      </c>
      <c r="J197" s="3" t="s">
        <v>48</v>
      </c>
      <c r="K197" s="3" t="s">
        <v>48</v>
      </c>
      <c r="L197" s="3" t="s">
        <v>48</v>
      </c>
      <c r="M197" s="3" t="s">
        <v>48</v>
      </c>
      <c r="N197" s="3" t="s">
        <v>48</v>
      </c>
      <c r="O197" s="3" t="s">
        <v>48</v>
      </c>
      <c r="P197" s="3" t="s">
        <v>48</v>
      </c>
      <c r="Q197" s="3" t="s">
        <v>48</v>
      </c>
      <c r="R197" s="3" t="s">
        <v>48</v>
      </c>
      <c r="S197" s="3" t="s">
        <v>48</v>
      </c>
      <c r="T197" s="3" t="s">
        <v>48</v>
      </c>
      <c r="U197" s="3" t="s">
        <v>49</v>
      </c>
      <c r="V197" s="3" t="s">
        <v>48</v>
      </c>
      <c r="W197" s="3" t="s">
        <v>62</v>
      </c>
      <c r="Y197" s="3" t="s">
        <v>103</v>
      </c>
      <c r="Z197" s="3" t="s">
        <v>615</v>
      </c>
      <c r="AA197" s="3" t="s">
        <v>55</v>
      </c>
      <c r="AB197" s="3"/>
      <c r="AD197" s="3" t="s">
        <v>131</v>
      </c>
      <c r="AE197" s="3" t="s">
        <v>616</v>
      </c>
      <c r="AF197" s="3" t="s">
        <v>87</v>
      </c>
      <c r="AG197" s="3" t="s">
        <v>617</v>
      </c>
      <c r="AH197" s="3"/>
      <c r="AJ197" s="3" t="s">
        <v>618</v>
      </c>
      <c r="AK197" s="3" t="s">
        <v>619</v>
      </c>
      <c r="AL197" s="3" t="s">
        <v>620</v>
      </c>
    </row>
    <row r="198" spans="1:40" ht="52" hidden="1" x14ac:dyDescent="0.35">
      <c r="A198" s="3">
        <v>2025</v>
      </c>
      <c r="B198" s="3" t="s">
        <v>71</v>
      </c>
      <c r="C198" s="4">
        <v>70</v>
      </c>
      <c r="D198" s="3" t="s">
        <v>65</v>
      </c>
      <c r="E198" s="3" t="s">
        <v>72</v>
      </c>
      <c r="F198" s="3" t="s">
        <v>44</v>
      </c>
      <c r="G198" s="3" t="s">
        <v>67</v>
      </c>
      <c r="H198" s="3" t="s">
        <v>110</v>
      </c>
      <c r="I198" s="3" t="s">
        <v>80</v>
      </c>
      <c r="J198" s="3" t="s">
        <v>48</v>
      </c>
      <c r="K198" s="3" t="s">
        <v>48</v>
      </c>
      <c r="L198" s="3" t="s">
        <v>48</v>
      </c>
      <c r="M198" s="3" t="s">
        <v>48</v>
      </c>
      <c r="N198" s="3" t="s">
        <v>48</v>
      </c>
      <c r="O198" s="3" t="s">
        <v>48</v>
      </c>
      <c r="P198" s="3" t="s">
        <v>48</v>
      </c>
      <c r="Q198" s="3" t="s">
        <v>48</v>
      </c>
      <c r="R198" s="3" t="s">
        <v>48</v>
      </c>
      <c r="S198" s="3" t="s">
        <v>48</v>
      </c>
      <c r="T198" s="3" t="s">
        <v>49</v>
      </c>
      <c r="U198" s="3" t="s">
        <v>48</v>
      </c>
      <c r="V198" s="3" t="s">
        <v>48</v>
      </c>
      <c r="W198" s="3" t="s">
        <v>62</v>
      </c>
      <c r="Y198" s="3" t="s">
        <v>53</v>
      </c>
      <c r="Z198" s="3" t="s">
        <v>621</v>
      </c>
      <c r="AA198" s="3" t="s">
        <v>77</v>
      </c>
      <c r="AB198" s="3" t="s">
        <v>131</v>
      </c>
      <c r="AC198" s="3" t="s">
        <v>622</v>
      </c>
      <c r="AD198" s="3"/>
      <c r="AF198" s="3" t="s">
        <v>82</v>
      </c>
      <c r="AG198" s="3" t="s">
        <v>623</v>
      </c>
      <c r="AH198" s="3"/>
      <c r="AJ198" s="3" t="s">
        <v>624</v>
      </c>
      <c r="AK198" s="3" t="s">
        <v>625</v>
      </c>
      <c r="AL198" s="3" t="s">
        <v>626</v>
      </c>
      <c r="AM198" s="3" t="s">
        <v>627</v>
      </c>
      <c r="AN198" s="3" t="s">
        <v>628</v>
      </c>
    </row>
    <row r="199" spans="1:40" hidden="1" x14ac:dyDescent="0.35">
      <c r="A199" s="3">
        <v>2025</v>
      </c>
      <c r="B199" s="3" t="s">
        <v>41</v>
      </c>
      <c r="C199" s="4">
        <v>53</v>
      </c>
      <c r="D199" s="3" t="s">
        <v>42</v>
      </c>
      <c r="E199" s="3" t="s">
        <v>107</v>
      </c>
      <c r="F199" s="3" t="s">
        <v>98</v>
      </c>
      <c r="G199" s="3" t="s">
        <v>45</v>
      </c>
      <c r="H199" s="3" t="s">
        <v>61</v>
      </c>
      <c r="I199" s="3" t="s">
        <v>80</v>
      </c>
      <c r="J199" s="3" t="s">
        <v>48</v>
      </c>
      <c r="K199" s="3" t="s">
        <v>48</v>
      </c>
      <c r="L199" s="3" t="s">
        <v>48</v>
      </c>
      <c r="M199" s="3" t="s">
        <v>48</v>
      </c>
      <c r="N199" s="3" t="s">
        <v>48</v>
      </c>
      <c r="O199" s="3" t="s">
        <v>48</v>
      </c>
      <c r="P199" s="3" t="s">
        <v>48</v>
      </c>
      <c r="Q199" s="3" t="s">
        <v>48</v>
      </c>
      <c r="R199" s="3" t="s">
        <v>48</v>
      </c>
      <c r="S199" s="3" t="s">
        <v>48</v>
      </c>
      <c r="T199" s="3" t="s">
        <v>49</v>
      </c>
      <c r="U199" s="3" t="s">
        <v>48</v>
      </c>
      <c r="V199" s="3" t="s">
        <v>48</v>
      </c>
      <c r="W199" s="3" t="s">
        <v>62</v>
      </c>
      <c r="Y199" s="3"/>
      <c r="AA199" s="3" t="s">
        <v>63</v>
      </c>
      <c r="AB199" s="3"/>
      <c r="AD199" s="3"/>
      <c r="AF199" s="3"/>
      <c r="AH199" s="3"/>
      <c r="AJ199" s="3" t="s">
        <v>629</v>
      </c>
    </row>
    <row r="200" spans="1:40" ht="26" hidden="1" x14ac:dyDescent="0.35">
      <c r="A200" s="3">
        <v>2025</v>
      </c>
      <c r="B200" s="3" t="s">
        <v>41</v>
      </c>
      <c r="C200" s="4">
        <v>40</v>
      </c>
      <c r="D200" s="3" t="s">
        <v>42</v>
      </c>
      <c r="E200" s="3" t="s">
        <v>72</v>
      </c>
      <c r="F200" s="3" t="s">
        <v>85</v>
      </c>
      <c r="G200" s="3" t="s">
        <v>45</v>
      </c>
      <c r="H200" s="3" t="s">
        <v>113</v>
      </c>
      <c r="I200" s="3" t="s">
        <v>80</v>
      </c>
      <c r="J200" s="3" t="s">
        <v>48</v>
      </c>
      <c r="K200" s="3" t="s">
        <v>48</v>
      </c>
      <c r="L200" s="3" t="s">
        <v>48</v>
      </c>
      <c r="M200" s="3" t="s">
        <v>48</v>
      </c>
      <c r="N200" s="3" t="s">
        <v>48</v>
      </c>
      <c r="O200" s="3" t="s">
        <v>48</v>
      </c>
      <c r="P200" s="3" t="s">
        <v>48</v>
      </c>
      <c r="Q200" s="3" t="s">
        <v>48</v>
      </c>
      <c r="R200" s="3" t="s">
        <v>48</v>
      </c>
      <c r="S200" s="3" t="s">
        <v>49</v>
      </c>
      <c r="T200" s="3" t="s">
        <v>48</v>
      </c>
      <c r="U200" s="3" t="s">
        <v>48</v>
      </c>
      <c r="V200" s="3" t="s">
        <v>48</v>
      </c>
      <c r="W200" s="3" t="s">
        <v>62</v>
      </c>
      <c r="Y200" s="3" t="s">
        <v>129</v>
      </c>
      <c r="Z200" s="3" t="s">
        <v>630</v>
      </c>
      <c r="AA200" s="3" t="s">
        <v>63</v>
      </c>
      <c r="AB200" s="3"/>
      <c r="AD200" s="3"/>
      <c r="AF200" s="3"/>
      <c r="AH200" s="3"/>
      <c r="AJ200" s="3" t="s">
        <v>631</v>
      </c>
      <c r="AL200" s="3" t="s">
        <v>632</v>
      </c>
    </row>
    <row r="201" spans="1:40" ht="39" hidden="1" x14ac:dyDescent="0.35">
      <c r="A201" s="3">
        <v>2025</v>
      </c>
      <c r="B201" s="3" t="s">
        <v>71</v>
      </c>
      <c r="C201" s="4">
        <v>44</v>
      </c>
      <c r="D201" s="3" t="s">
        <v>42</v>
      </c>
      <c r="E201" s="3" t="s">
        <v>107</v>
      </c>
      <c r="F201" s="3" t="s">
        <v>44</v>
      </c>
      <c r="G201" s="3" t="s">
        <v>45</v>
      </c>
      <c r="H201" s="3" t="s">
        <v>113</v>
      </c>
      <c r="I201" s="3" t="s">
        <v>80</v>
      </c>
      <c r="J201" s="3" t="s">
        <v>48</v>
      </c>
      <c r="K201" s="3" t="s">
        <v>48</v>
      </c>
      <c r="L201" s="3" t="s">
        <v>48</v>
      </c>
      <c r="M201" s="3" t="s">
        <v>48</v>
      </c>
      <c r="N201" s="3" t="s">
        <v>48</v>
      </c>
      <c r="O201" s="3" t="s">
        <v>48</v>
      </c>
      <c r="P201" s="3" t="s">
        <v>48</v>
      </c>
      <c r="Q201" s="3" t="s">
        <v>48</v>
      </c>
      <c r="R201" s="3" t="s">
        <v>48</v>
      </c>
      <c r="S201" s="3" t="s">
        <v>48</v>
      </c>
      <c r="T201" s="3" t="s">
        <v>48</v>
      </c>
      <c r="U201" s="3" t="s">
        <v>48</v>
      </c>
      <c r="V201" s="3" t="s">
        <v>49</v>
      </c>
      <c r="W201" s="3" t="s">
        <v>145</v>
      </c>
      <c r="X201" s="3" t="s">
        <v>633</v>
      </c>
      <c r="Y201" s="3" t="s">
        <v>103</v>
      </c>
      <c r="Z201" s="3" t="s">
        <v>634</v>
      </c>
      <c r="AA201" s="3" t="s">
        <v>63</v>
      </c>
      <c r="AB201" s="3"/>
      <c r="AD201" s="3"/>
      <c r="AF201" s="3"/>
      <c r="AH201" s="3"/>
      <c r="AJ201" s="3" t="s">
        <v>635</v>
      </c>
    </row>
    <row r="202" spans="1:40" hidden="1" x14ac:dyDescent="0.35">
      <c r="A202" s="3">
        <v>2025</v>
      </c>
      <c r="B202" s="3" t="s">
        <v>41</v>
      </c>
      <c r="C202" s="4">
        <v>41</v>
      </c>
      <c r="D202" s="3" t="s">
        <v>42</v>
      </c>
      <c r="E202" s="3" t="s">
        <v>43</v>
      </c>
      <c r="F202" s="3" t="s">
        <v>98</v>
      </c>
      <c r="G202" s="3" t="s">
        <v>45</v>
      </c>
      <c r="H202" s="3" t="s">
        <v>46</v>
      </c>
      <c r="I202" s="3" t="s">
        <v>80</v>
      </c>
      <c r="J202" s="3" t="s">
        <v>48</v>
      </c>
      <c r="K202" s="3" t="s">
        <v>48</v>
      </c>
      <c r="L202" s="3" t="s">
        <v>48</v>
      </c>
      <c r="M202" s="3" t="s">
        <v>48</v>
      </c>
      <c r="N202" s="3" t="s">
        <v>48</v>
      </c>
      <c r="O202" s="3" t="s">
        <v>48</v>
      </c>
      <c r="P202" s="3" t="s">
        <v>48</v>
      </c>
      <c r="Q202" s="3" t="s">
        <v>48</v>
      </c>
      <c r="R202" s="3" t="s">
        <v>48</v>
      </c>
      <c r="S202" s="3" t="s">
        <v>48</v>
      </c>
      <c r="T202" s="3" t="s">
        <v>49</v>
      </c>
      <c r="U202" s="3" t="s">
        <v>48</v>
      </c>
      <c r="V202" s="3" t="s">
        <v>48</v>
      </c>
      <c r="W202" s="3" t="s">
        <v>62</v>
      </c>
      <c r="Y202" s="3" t="s">
        <v>53</v>
      </c>
      <c r="Z202" s="3" t="s">
        <v>636</v>
      </c>
      <c r="AA202" s="3" t="s">
        <v>101</v>
      </c>
      <c r="AB202" s="3"/>
      <c r="AD202" s="3"/>
      <c r="AF202" s="3"/>
      <c r="AH202" s="3"/>
      <c r="AJ202" s="3" t="s">
        <v>637</v>
      </c>
    </row>
    <row r="203" spans="1:40" ht="26" hidden="1" x14ac:dyDescent="0.35">
      <c r="A203" s="3">
        <v>2025</v>
      </c>
      <c r="B203" s="3" t="s">
        <v>71</v>
      </c>
      <c r="C203" s="4">
        <v>46</v>
      </c>
      <c r="D203" s="3" t="s">
        <v>42</v>
      </c>
      <c r="E203" s="3" t="s">
        <v>43</v>
      </c>
      <c r="F203" s="3" t="s">
        <v>44</v>
      </c>
      <c r="G203" s="3" t="s">
        <v>92</v>
      </c>
      <c r="H203" s="3" t="s">
        <v>90</v>
      </c>
      <c r="I203" s="3" t="s">
        <v>80</v>
      </c>
      <c r="J203" s="3" t="s">
        <v>48</v>
      </c>
      <c r="K203" s="3" t="s">
        <v>48</v>
      </c>
      <c r="L203" s="3" t="s">
        <v>48</v>
      </c>
      <c r="M203" s="3" t="s">
        <v>48</v>
      </c>
      <c r="N203" s="3" t="s">
        <v>48</v>
      </c>
      <c r="O203" s="3" t="s">
        <v>48</v>
      </c>
      <c r="P203" s="3" t="s">
        <v>48</v>
      </c>
      <c r="Q203" s="3" t="s">
        <v>48</v>
      </c>
      <c r="R203" s="3" t="s">
        <v>48</v>
      </c>
      <c r="S203" s="3" t="s">
        <v>49</v>
      </c>
      <c r="T203" s="3" t="s">
        <v>48</v>
      </c>
      <c r="U203" s="3" t="s">
        <v>48</v>
      </c>
      <c r="V203" s="3" t="s">
        <v>48</v>
      </c>
      <c r="W203" s="3" t="s">
        <v>62</v>
      </c>
      <c r="Y203" s="3"/>
      <c r="AA203" s="3" t="s">
        <v>63</v>
      </c>
      <c r="AB203" s="3"/>
      <c r="AD203" s="3"/>
      <c r="AF203" s="3"/>
      <c r="AH203" s="3"/>
      <c r="AJ203" s="3" t="s">
        <v>638</v>
      </c>
    </row>
    <row r="204" spans="1:40" ht="26" hidden="1" x14ac:dyDescent="0.35">
      <c r="A204" s="3">
        <v>2025</v>
      </c>
      <c r="B204" s="3" t="s">
        <v>41</v>
      </c>
      <c r="C204" s="4">
        <v>57</v>
      </c>
      <c r="D204" s="3" t="s">
        <v>65</v>
      </c>
      <c r="E204" s="3" t="s">
        <v>72</v>
      </c>
      <c r="F204" s="3" t="s">
        <v>59</v>
      </c>
      <c r="G204" s="3" t="s">
        <v>45</v>
      </c>
      <c r="H204" s="3" t="s">
        <v>113</v>
      </c>
      <c r="I204" s="3" t="s">
        <v>80</v>
      </c>
      <c r="J204" s="3" t="s">
        <v>48</v>
      </c>
      <c r="K204" s="3" t="s">
        <v>48</v>
      </c>
      <c r="L204" s="3" t="s">
        <v>48</v>
      </c>
      <c r="M204" s="3" t="s">
        <v>48</v>
      </c>
      <c r="N204" s="3" t="s">
        <v>48</v>
      </c>
      <c r="O204" s="3" t="s">
        <v>48</v>
      </c>
      <c r="P204" s="3" t="s">
        <v>48</v>
      </c>
      <c r="Q204" s="3" t="s">
        <v>48</v>
      </c>
      <c r="R204" s="3" t="s">
        <v>48</v>
      </c>
      <c r="S204" s="3" t="s">
        <v>49</v>
      </c>
      <c r="T204" s="3" t="s">
        <v>48</v>
      </c>
      <c r="U204" s="3" t="s">
        <v>48</v>
      </c>
      <c r="V204" s="3" t="s">
        <v>48</v>
      </c>
      <c r="W204" s="3" t="s">
        <v>62</v>
      </c>
      <c r="Y204" s="3" t="s">
        <v>129</v>
      </c>
      <c r="Z204" s="3" t="s">
        <v>639</v>
      </c>
      <c r="AA204" s="3" t="s">
        <v>77</v>
      </c>
      <c r="AB204" s="3"/>
      <c r="AD204" s="3"/>
      <c r="AF204" s="3"/>
      <c r="AH204" s="3"/>
      <c r="AJ204" s="3" t="s">
        <v>640</v>
      </c>
    </row>
    <row r="205" spans="1:40" ht="26" hidden="1" x14ac:dyDescent="0.35">
      <c r="A205" s="3">
        <v>2025</v>
      </c>
      <c r="B205" s="3" t="s">
        <v>71</v>
      </c>
      <c r="C205" s="4">
        <v>51</v>
      </c>
      <c r="D205" s="3" t="s">
        <v>42</v>
      </c>
      <c r="E205" s="3" t="s">
        <v>107</v>
      </c>
      <c r="F205" s="3" t="s">
        <v>73</v>
      </c>
      <c r="G205" s="3" t="s">
        <v>45</v>
      </c>
      <c r="H205" s="3" t="s">
        <v>99</v>
      </c>
      <c r="I205" s="3" t="s">
        <v>80</v>
      </c>
      <c r="J205" s="3" t="s">
        <v>48</v>
      </c>
      <c r="K205" s="3" t="s">
        <v>48</v>
      </c>
      <c r="L205" s="3" t="s">
        <v>48</v>
      </c>
      <c r="M205" s="3" t="s">
        <v>48</v>
      </c>
      <c r="N205" s="3" t="s">
        <v>48</v>
      </c>
      <c r="O205" s="3" t="s">
        <v>48</v>
      </c>
      <c r="P205" s="3" t="s">
        <v>48</v>
      </c>
      <c r="Q205" s="3" t="s">
        <v>48</v>
      </c>
      <c r="R205" s="3" t="s">
        <v>48</v>
      </c>
      <c r="S205" s="3" t="s">
        <v>48</v>
      </c>
      <c r="T205" s="3" t="s">
        <v>48</v>
      </c>
      <c r="U205" s="3" t="s">
        <v>48</v>
      </c>
      <c r="V205" s="3" t="s">
        <v>49</v>
      </c>
      <c r="W205" s="3" t="s">
        <v>62</v>
      </c>
      <c r="Y205" s="3"/>
      <c r="AA205" s="3" t="s">
        <v>55</v>
      </c>
      <c r="AB205" s="3"/>
      <c r="AD205" s="3"/>
      <c r="AF205" s="3"/>
      <c r="AH205" s="3"/>
      <c r="AJ205" s="3" t="s">
        <v>641</v>
      </c>
      <c r="AK205" s="3" t="s">
        <v>642</v>
      </c>
      <c r="AL205" s="3" t="s">
        <v>643</v>
      </c>
    </row>
    <row r="206" spans="1:40" ht="39" hidden="1" x14ac:dyDescent="0.35">
      <c r="A206" s="3">
        <v>2025</v>
      </c>
      <c r="B206" s="3" t="s">
        <v>41</v>
      </c>
      <c r="C206" s="4">
        <v>20</v>
      </c>
      <c r="D206" s="3" t="s">
        <v>57</v>
      </c>
      <c r="E206" s="3" t="s">
        <v>58</v>
      </c>
      <c r="F206" s="3" t="s">
        <v>44</v>
      </c>
      <c r="G206" s="3" t="s">
        <v>112</v>
      </c>
      <c r="H206" s="3" t="s">
        <v>90</v>
      </c>
      <c r="I206" s="3" t="s">
        <v>80</v>
      </c>
      <c r="J206" s="3" t="s">
        <v>48</v>
      </c>
      <c r="K206" s="3" t="s">
        <v>48</v>
      </c>
      <c r="L206" s="3" t="s">
        <v>48</v>
      </c>
      <c r="M206" s="3" t="s">
        <v>48</v>
      </c>
      <c r="N206" s="3" t="s">
        <v>48</v>
      </c>
      <c r="O206" s="3" t="s">
        <v>48</v>
      </c>
      <c r="P206" s="3" t="s">
        <v>48</v>
      </c>
      <c r="Q206" s="3" t="s">
        <v>48</v>
      </c>
      <c r="R206" s="3" t="s">
        <v>48</v>
      </c>
      <c r="S206" s="3" t="s">
        <v>48</v>
      </c>
      <c r="T206" s="3" t="s">
        <v>49</v>
      </c>
      <c r="U206" s="3" t="s">
        <v>48</v>
      </c>
      <c r="V206" s="3" t="s">
        <v>48</v>
      </c>
      <c r="W206" s="3" t="s">
        <v>62</v>
      </c>
      <c r="Y206" s="3"/>
      <c r="AA206" s="3" t="s">
        <v>77</v>
      </c>
      <c r="AB206" s="3"/>
      <c r="AD206" s="3"/>
      <c r="AF206" s="3"/>
      <c r="AH206" s="3"/>
      <c r="AJ206" s="3" t="s">
        <v>644</v>
      </c>
    </row>
    <row r="207" spans="1:40" ht="39" hidden="1" x14ac:dyDescent="0.35">
      <c r="A207" s="3">
        <v>2025</v>
      </c>
      <c r="B207" s="3" t="s">
        <v>71</v>
      </c>
      <c r="C207" s="4">
        <v>53</v>
      </c>
      <c r="D207" s="3" t="s">
        <v>42</v>
      </c>
      <c r="E207" s="3" t="s">
        <v>72</v>
      </c>
      <c r="F207" s="3" t="s">
        <v>85</v>
      </c>
      <c r="G207" s="3" t="s">
        <v>45</v>
      </c>
      <c r="H207" s="3" t="s">
        <v>74</v>
      </c>
      <c r="I207" s="3" t="s">
        <v>80</v>
      </c>
      <c r="J207" s="3" t="s">
        <v>48</v>
      </c>
      <c r="K207" s="3" t="s">
        <v>48</v>
      </c>
      <c r="L207" s="3" t="s">
        <v>48</v>
      </c>
      <c r="M207" s="3" t="s">
        <v>48</v>
      </c>
      <c r="N207" s="3" t="s">
        <v>48</v>
      </c>
      <c r="O207" s="3" t="s">
        <v>48</v>
      </c>
      <c r="P207" s="3" t="s">
        <v>48</v>
      </c>
      <c r="Q207" s="3" t="s">
        <v>48</v>
      </c>
      <c r="R207" s="3" t="s">
        <v>48</v>
      </c>
      <c r="S207" s="3" t="s">
        <v>48</v>
      </c>
      <c r="T207" s="3" t="s">
        <v>48</v>
      </c>
      <c r="U207" s="3" t="s">
        <v>48</v>
      </c>
      <c r="V207" s="3" t="s">
        <v>49</v>
      </c>
      <c r="W207" s="3" t="s">
        <v>116</v>
      </c>
      <c r="X207" s="3" t="s">
        <v>645</v>
      </c>
      <c r="Y207" s="3"/>
      <c r="AA207" s="3" t="s">
        <v>55</v>
      </c>
      <c r="AB207" s="3"/>
      <c r="AD207" s="3"/>
      <c r="AF207" s="3"/>
      <c r="AH207" s="3"/>
      <c r="AJ207" s="3" t="s">
        <v>646</v>
      </c>
      <c r="AK207" s="3" t="s">
        <v>647</v>
      </c>
      <c r="AL207" s="3" t="s">
        <v>648</v>
      </c>
    </row>
    <row r="208" spans="1:40" ht="26" hidden="1" x14ac:dyDescent="0.35">
      <c r="A208" s="3">
        <v>2025</v>
      </c>
      <c r="B208" s="3" t="s">
        <v>71</v>
      </c>
      <c r="C208" s="4">
        <v>82</v>
      </c>
      <c r="D208" s="3" t="s">
        <v>65</v>
      </c>
      <c r="E208" s="3" t="s">
        <v>66</v>
      </c>
      <c r="F208" s="3" t="s">
        <v>98</v>
      </c>
      <c r="G208" s="3" t="s">
        <v>67</v>
      </c>
      <c r="H208" s="3" t="s">
        <v>61</v>
      </c>
      <c r="I208" s="3" t="s">
        <v>80</v>
      </c>
      <c r="J208" s="3" t="s">
        <v>48</v>
      </c>
      <c r="K208" s="3" t="s">
        <v>48</v>
      </c>
      <c r="L208" s="3" t="s">
        <v>48</v>
      </c>
      <c r="M208" s="3" t="s">
        <v>48</v>
      </c>
      <c r="N208" s="3" t="s">
        <v>48</v>
      </c>
      <c r="O208" s="3" t="s">
        <v>48</v>
      </c>
      <c r="P208" s="3" t="s">
        <v>48</v>
      </c>
      <c r="Q208" s="3" t="s">
        <v>48</v>
      </c>
      <c r="R208" s="3" t="s">
        <v>48</v>
      </c>
      <c r="S208" s="3" t="s">
        <v>48</v>
      </c>
      <c r="T208" s="3" t="s">
        <v>48</v>
      </c>
      <c r="U208" s="3" t="s">
        <v>49</v>
      </c>
      <c r="V208" s="3" t="s">
        <v>48</v>
      </c>
      <c r="W208" s="3" t="s">
        <v>62</v>
      </c>
      <c r="Y208" s="3"/>
      <c r="AA208" s="3" t="s">
        <v>63</v>
      </c>
      <c r="AB208" s="3"/>
      <c r="AD208" s="3"/>
      <c r="AF208" s="3"/>
      <c r="AH208" s="3"/>
      <c r="AJ208" s="3" t="s">
        <v>649</v>
      </c>
      <c r="AK208" s="3" t="s">
        <v>650</v>
      </c>
      <c r="AL208" s="3" t="s">
        <v>650</v>
      </c>
    </row>
    <row r="209" spans="1:40" ht="52" hidden="1" x14ac:dyDescent="0.35">
      <c r="A209" s="3">
        <v>2025</v>
      </c>
      <c r="B209" s="3" t="s">
        <v>41</v>
      </c>
      <c r="C209" s="4">
        <v>64</v>
      </c>
      <c r="D209" s="3" t="s">
        <v>65</v>
      </c>
      <c r="E209" s="3" t="s">
        <v>43</v>
      </c>
      <c r="F209" s="3" t="s">
        <v>73</v>
      </c>
      <c r="G209" s="3" t="s">
        <v>67</v>
      </c>
      <c r="H209" s="3" t="s">
        <v>90</v>
      </c>
      <c r="I209" s="3" t="s">
        <v>47</v>
      </c>
      <c r="J209" s="3" t="s">
        <v>48</v>
      </c>
      <c r="K209" s="3" t="s">
        <v>48</v>
      </c>
      <c r="L209" s="3" t="s">
        <v>48</v>
      </c>
      <c r="M209" s="3" t="s">
        <v>48</v>
      </c>
      <c r="N209" s="3" t="s">
        <v>48</v>
      </c>
      <c r="O209" s="3" t="s">
        <v>48</v>
      </c>
      <c r="P209" s="3" t="s">
        <v>49</v>
      </c>
      <c r="Q209" s="3" t="s">
        <v>48</v>
      </c>
      <c r="R209" s="3" t="s">
        <v>48</v>
      </c>
      <c r="S209" s="3" t="s">
        <v>48</v>
      </c>
      <c r="T209" s="3" t="s">
        <v>48</v>
      </c>
      <c r="U209" s="3" t="s">
        <v>48</v>
      </c>
      <c r="V209" s="3" t="s">
        <v>48</v>
      </c>
      <c r="W209" s="3" t="s">
        <v>62</v>
      </c>
      <c r="Y209" s="3"/>
      <c r="AA209" s="3" t="s">
        <v>77</v>
      </c>
      <c r="AB209" s="3" t="s">
        <v>81</v>
      </c>
      <c r="AD209" s="3"/>
      <c r="AF209" s="3"/>
      <c r="AH209" s="3" t="s">
        <v>82</v>
      </c>
      <c r="AI209" s="3" t="s">
        <v>651</v>
      </c>
      <c r="AJ209" s="3" t="s">
        <v>652</v>
      </c>
    </row>
    <row r="210" spans="1:40" ht="78" hidden="1" x14ac:dyDescent="0.35">
      <c r="A210" s="3">
        <v>2025</v>
      </c>
      <c r="B210" s="3" t="s">
        <v>41</v>
      </c>
      <c r="C210" s="4">
        <v>74</v>
      </c>
      <c r="D210" s="3" t="s">
        <v>65</v>
      </c>
      <c r="E210" s="3" t="s">
        <v>66</v>
      </c>
      <c r="F210" s="3" t="s">
        <v>59</v>
      </c>
      <c r="G210" s="3" t="s">
        <v>67</v>
      </c>
      <c r="H210" s="3" t="s">
        <v>68</v>
      </c>
      <c r="I210" s="3" t="s">
        <v>80</v>
      </c>
      <c r="J210" s="3" t="s">
        <v>48</v>
      </c>
      <c r="K210" s="3" t="s">
        <v>48</v>
      </c>
      <c r="L210" s="3" t="s">
        <v>48</v>
      </c>
      <c r="M210" s="3" t="s">
        <v>48</v>
      </c>
      <c r="N210" s="3" t="s">
        <v>48</v>
      </c>
      <c r="O210" s="3" t="s">
        <v>48</v>
      </c>
      <c r="P210" s="3" t="s">
        <v>48</v>
      </c>
      <c r="Q210" s="3" t="s">
        <v>48</v>
      </c>
      <c r="R210" s="3" t="s">
        <v>48</v>
      </c>
      <c r="S210" s="3" t="s">
        <v>49</v>
      </c>
      <c r="T210" s="3" t="s">
        <v>48</v>
      </c>
      <c r="U210" s="3" t="s">
        <v>48</v>
      </c>
      <c r="V210" s="3" t="s">
        <v>48</v>
      </c>
      <c r="W210" s="3" t="s">
        <v>145</v>
      </c>
      <c r="X210" s="3" t="s">
        <v>653</v>
      </c>
      <c r="Y210" s="3" t="s">
        <v>53</v>
      </c>
      <c r="Z210" s="3" t="s">
        <v>654</v>
      </c>
      <c r="AA210" s="3" t="s">
        <v>77</v>
      </c>
      <c r="AB210" s="3"/>
      <c r="AD210" s="3" t="s">
        <v>131</v>
      </c>
      <c r="AE210" s="3" t="s">
        <v>655</v>
      </c>
      <c r="AF210" s="3" t="s">
        <v>87</v>
      </c>
      <c r="AG210" s="3" t="s">
        <v>656</v>
      </c>
      <c r="AH210" s="3"/>
      <c r="AJ210" s="3" t="s">
        <v>657</v>
      </c>
      <c r="AK210" s="3" t="s">
        <v>658</v>
      </c>
      <c r="AM210" s="3" t="s">
        <v>659</v>
      </c>
    </row>
    <row r="211" spans="1:40" ht="26" hidden="1" x14ac:dyDescent="0.35">
      <c r="A211" s="3">
        <v>2025</v>
      </c>
      <c r="B211" s="3" t="s">
        <v>71</v>
      </c>
      <c r="C211" s="4">
        <v>60</v>
      </c>
      <c r="D211" s="3" t="s">
        <v>65</v>
      </c>
      <c r="E211" s="3" t="s">
        <v>72</v>
      </c>
      <c r="F211" s="3" t="s">
        <v>59</v>
      </c>
      <c r="G211" s="3" t="s">
        <v>144</v>
      </c>
      <c r="H211" s="3" t="s">
        <v>68</v>
      </c>
      <c r="I211" s="3" t="s">
        <v>80</v>
      </c>
      <c r="J211" s="3" t="s">
        <v>48</v>
      </c>
      <c r="K211" s="3" t="s">
        <v>48</v>
      </c>
      <c r="L211" s="3" t="s">
        <v>48</v>
      </c>
      <c r="M211" s="3" t="s">
        <v>48</v>
      </c>
      <c r="N211" s="3" t="s">
        <v>48</v>
      </c>
      <c r="O211" s="3" t="s">
        <v>48</v>
      </c>
      <c r="P211" s="3" t="s">
        <v>48</v>
      </c>
      <c r="Q211" s="3" t="s">
        <v>48</v>
      </c>
      <c r="R211" s="3" t="s">
        <v>48</v>
      </c>
      <c r="S211" s="3" t="s">
        <v>48</v>
      </c>
      <c r="T211" s="3" t="s">
        <v>49</v>
      </c>
      <c r="U211" s="3" t="s">
        <v>48</v>
      </c>
      <c r="V211" s="3" t="s">
        <v>48</v>
      </c>
      <c r="W211" s="3" t="s">
        <v>62</v>
      </c>
      <c r="Y211" s="3" t="s">
        <v>129</v>
      </c>
      <c r="Z211" s="3" t="s">
        <v>660</v>
      </c>
      <c r="AA211" s="3" t="s">
        <v>63</v>
      </c>
      <c r="AB211" s="3"/>
      <c r="AD211" s="3"/>
      <c r="AF211" s="3"/>
      <c r="AH211" s="3"/>
      <c r="AJ211" s="3" t="s">
        <v>661</v>
      </c>
    </row>
    <row r="212" spans="1:40" ht="39" x14ac:dyDescent="0.35">
      <c r="A212" s="3">
        <v>2025</v>
      </c>
      <c r="B212" s="3" t="s">
        <v>71</v>
      </c>
      <c r="C212" s="4">
        <v>56</v>
      </c>
      <c r="D212" s="3" t="s">
        <v>65</v>
      </c>
      <c r="E212" s="3" t="s">
        <v>66</v>
      </c>
      <c r="F212" s="3" t="s">
        <v>59</v>
      </c>
      <c r="G212" s="3" t="s">
        <v>79</v>
      </c>
      <c r="H212" s="3" t="s">
        <v>99</v>
      </c>
      <c r="I212" s="3" t="s">
        <v>80</v>
      </c>
      <c r="J212" s="3" t="s">
        <v>48</v>
      </c>
      <c r="K212" s="3" t="s">
        <v>48</v>
      </c>
      <c r="L212" s="3" t="s">
        <v>48</v>
      </c>
      <c r="M212" s="3" t="s">
        <v>48</v>
      </c>
      <c r="N212" s="3" t="s">
        <v>48</v>
      </c>
      <c r="O212" s="3" t="s">
        <v>48</v>
      </c>
      <c r="P212" s="3" t="s">
        <v>48</v>
      </c>
      <c r="Q212" s="3" t="s">
        <v>48</v>
      </c>
      <c r="R212" s="3" t="s">
        <v>48</v>
      </c>
      <c r="S212" s="3" t="s">
        <v>49</v>
      </c>
      <c r="T212" s="3" t="s">
        <v>48</v>
      </c>
      <c r="U212" s="3" t="s">
        <v>48</v>
      </c>
      <c r="V212" s="3" t="s">
        <v>48</v>
      </c>
      <c r="W212" s="3" t="s">
        <v>62</v>
      </c>
      <c r="Y212" s="3" t="s">
        <v>120</v>
      </c>
      <c r="Z212" s="3" t="s">
        <v>662</v>
      </c>
      <c r="AA212" s="3" t="s">
        <v>63</v>
      </c>
      <c r="AB212" s="3"/>
      <c r="AD212" s="3" t="s">
        <v>81</v>
      </c>
      <c r="AF212" s="3"/>
      <c r="AH212" s="3" t="s">
        <v>87</v>
      </c>
      <c r="AI212" s="3" t="s">
        <v>663</v>
      </c>
      <c r="AJ212" s="3" t="s">
        <v>664</v>
      </c>
      <c r="AK212" s="3" t="s">
        <v>665</v>
      </c>
      <c r="AL212" s="3" t="s">
        <v>666</v>
      </c>
    </row>
    <row r="213" spans="1:40" ht="39" hidden="1" x14ac:dyDescent="0.35">
      <c r="A213" s="3">
        <v>2025</v>
      </c>
      <c r="B213" s="3" t="s">
        <v>41</v>
      </c>
      <c r="C213" s="4">
        <v>68</v>
      </c>
      <c r="D213" s="3" t="s">
        <v>65</v>
      </c>
      <c r="E213" s="3" t="s">
        <v>66</v>
      </c>
      <c r="F213" s="3" t="s">
        <v>44</v>
      </c>
      <c r="G213" s="3" t="s">
        <v>79</v>
      </c>
      <c r="H213" s="3" t="s">
        <v>110</v>
      </c>
      <c r="I213" s="3" t="s">
        <v>80</v>
      </c>
      <c r="J213" s="3" t="s">
        <v>48</v>
      </c>
      <c r="K213" s="3" t="s">
        <v>48</v>
      </c>
      <c r="L213" s="3" t="s">
        <v>48</v>
      </c>
      <c r="M213" s="3" t="s">
        <v>48</v>
      </c>
      <c r="N213" s="3" t="s">
        <v>48</v>
      </c>
      <c r="O213" s="3" t="s">
        <v>48</v>
      </c>
      <c r="P213" s="3" t="s">
        <v>48</v>
      </c>
      <c r="Q213" s="3" t="s">
        <v>48</v>
      </c>
      <c r="R213" s="3" t="s">
        <v>48</v>
      </c>
      <c r="S213" s="3" t="s">
        <v>48</v>
      </c>
      <c r="T213" s="3" t="s">
        <v>48</v>
      </c>
      <c r="U213" s="3" t="s">
        <v>48</v>
      </c>
      <c r="V213" s="3" t="s">
        <v>49</v>
      </c>
      <c r="W213" s="3" t="s">
        <v>62</v>
      </c>
      <c r="Y213" s="3" t="s">
        <v>103</v>
      </c>
      <c r="Z213" s="3" t="s">
        <v>667</v>
      </c>
      <c r="AA213" s="3" t="s">
        <v>77</v>
      </c>
      <c r="AB213" s="3"/>
      <c r="AD213" s="3"/>
      <c r="AF213" s="3"/>
      <c r="AH213" s="3"/>
      <c r="AJ213" s="3" t="s">
        <v>668</v>
      </c>
      <c r="AK213" s="3" t="s">
        <v>669</v>
      </c>
      <c r="AL213" s="3" t="s">
        <v>670</v>
      </c>
      <c r="AM213" s="3" t="s">
        <v>671</v>
      </c>
      <c r="AN213" s="3" t="s">
        <v>672</v>
      </c>
    </row>
    <row r="214" spans="1:40" ht="26" hidden="1" x14ac:dyDescent="0.35">
      <c r="A214" s="3">
        <v>2025</v>
      </c>
      <c r="B214" s="3" t="s">
        <v>41</v>
      </c>
      <c r="C214" s="4">
        <v>74</v>
      </c>
      <c r="D214" s="3" t="s">
        <v>65</v>
      </c>
      <c r="E214" s="3" t="s">
        <v>43</v>
      </c>
      <c r="F214" s="3" t="s">
        <v>73</v>
      </c>
      <c r="G214" s="3" t="s">
        <v>67</v>
      </c>
      <c r="H214" s="3" t="s">
        <v>90</v>
      </c>
      <c r="I214" s="3" t="s">
        <v>47</v>
      </c>
      <c r="J214" s="3" t="s">
        <v>48</v>
      </c>
      <c r="K214" s="3" t="s">
        <v>48</v>
      </c>
      <c r="L214" s="3" t="s">
        <v>48</v>
      </c>
      <c r="M214" s="3" t="s">
        <v>48</v>
      </c>
      <c r="N214" s="3" t="s">
        <v>48</v>
      </c>
      <c r="O214" s="3" t="s">
        <v>48</v>
      </c>
      <c r="P214" s="3" t="s">
        <v>48</v>
      </c>
      <c r="Q214" s="3" t="s">
        <v>48</v>
      </c>
      <c r="R214" s="3" t="s">
        <v>49</v>
      </c>
      <c r="S214" s="3" t="s">
        <v>48</v>
      </c>
      <c r="T214" s="3" t="s">
        <v>48</v>
      </c>
      <c r="U214" s="3" t="s">
        <v>48</v>
      </c>
      <c r="V214" s="3" t="s">
        <v>48</v>
      </c>
      <c r="W214" s="3" t="s">
        <v>145</v>
      </c>
      <c r="X214" s="3" t="s">
        <v>673</v>
      </c>
      <c r="Y214" s="3"/>
      <c r="AA214" s="3" t="s">
        <v>77</v>
      </c>
      <c r="AB214" s="3" t="s">
        <v>81</v>
      </c>
      <c r="AD214" s="3"/>
      <c r="AF214" s="3"/>
      <c r="AH214" s="3" t="s">
        <v>82</v>
      </c>
      <c r="AI214" s="3" t="s">
        <v>674</v>
      </c>
      <c r="AJ214" s="3" t="s">
        <v>675</v>
      </c>
    </row>
    <row r="215" spans="1:40" ht="247" hidden="1" x14ac:dyDescent="0.35">
      <c r="A215" s="3">
        <v>2025</v>
      </c>
      <c r="B215" s="3" t="s">
        <v>41</v>
      </c>
      <c r="C215" s="4">
        <v>64</v>
      </c>
      <c r="D215" s="3" t="s">
        <v>65</v>
      </c>
      <c r="E215" s="3" t="s">
        <v>72</v>
      </c>
      <c r="F215" s="3" t="s">
        <v>73</v>
      </c>
      <c r="G215" s="3" t="s">
        <v>79</v>
      </c>
      <c r="H215" s="3" t="s">
        <v>110</v>
      </c>
      <c r="I215" s="3" t="s">
        <v>80</v>
      </c>
      <c r="J215" s="3" t="s">
        <v>48</v>
      </c>
      <c r="K215" s="3" t="s">
        <v>48</v>
      </c>
      <c r="L215" s="3" t="s">
        <v>48</v>
      </c>
      <c r="M215" s="3" t="s">
        <v>48</v>
      </c>
      <c r="N215" s="3" t="s">
        <v>48</v>
      </c>
      <c r="O215" s="3" t="s">
        <v>48</v>
      </c>
      <c r="P215" s="3" t="s">
        <v>48</v>
      </c>
      <c r="Q215" s="3" t="s">
        <v>48</v>
      </c>
      <c r="R215" s="3" t="s">
        <v>48</v>
      </c>
      <c r="S215" s="3" t="s">
        <v>48</v>
      </c>
      <c r="T215" s="3" t="s">
        <v>48</v>
      </c>
      <c r="U215" s="3" t="s">
        <v>49</v>
      </c>
      <c r="V215" s="3" t="s">
        <v>48</v>
      </c>
      <c r="W215" s="3" t="s">
        <v>75</v>
      </c>
      <c r="X215" s="3" t="s">
        <v>676</v>
      </c>
      <c r="Y215" s="3"/>
      <c r="AA215" s="3" t="s">
        <v>101</v>
      </c>
      <c r="AB215" s="3"/>
      <c r="AD215" s="3"/>
      <c r="AF215" s="3"/>
      <c r="AH215" s="3"/>
      <c r="AJ215" s="3" t="s">
        <v>677</v>
      </c>
    </row>
    <row r="216" spans="1:40" ht="52" hidden="1" x14ac:dyDescent="0.35">
      <c r="A216" s="3">
        <v>2025</v>
      </c>
      <c r="B216" s="3" t="s">
        <v>71</v>
      </c>
      <c r="C216" s="4">
        <v>67</v>
      </c>
      <c r="D216" s="3" t="s">
        <v>65</v>
      </c>
      <c r="E216" s="3" t="s">
        <v>66</v>
      </c>
      <c r="F216" s="3" t="s">
        <v>98</v>
      </c>
      <c r="G216" s="3" t="s">
        <v>67</v>
      </c>
      <c r="H216" s="3" t="s">
        <v>110</v>
      </c>
      <c r="I216" s="3" t="s">
        <v>80</v>
      </c>
      <c r="J216" s="3" t="s">
        <v>48</v>
      </c>
      <c r="K216" s="3" t="s">
        <v>48</v>
      </c>
      <c r="L216" s="3" t="s">
        <v>48</v>
      </c>
      <c r="M216" s="3" t="s">
        <v>48</v>
      </c>
      <c r="N216" s="3" t="s">
        <v>48</v>
      </c>
      <c r="O216" s="3" t="s">
        <v>48</v>
      </c>
      <c r="P216" s="3" t="s">
        <v>48</v>
      </c>
      <c r="Q216" s="3" t="s">
        <v>48</v>
      </c>
      <c r="R216" s="3" t="s">
        <v>48</v>
      </c>
      <c r="S216" s="3" t="s">
        <v>48</v>
      </c>
      <c r="T216" s="3" t="s">
        <v>49</v>
      </c>
      <c r="U216" s="3" t="s">
        <v>48</v>
      </c>
      <c r="V216" s="3" t="s">
        <v>48</v>
      </c>
      <c r="W216" s="3" t="s">
        <v>62</v>
      </c>
      <c r="Y216" s="3"/>
      <c r="AA216" s="3" t="s">
        <v>63</v>
      </c>
      <c r="AB216" s="3"/>
      <c r="AD216" s="3"/>
      <c r="AF216" s="3"/>
      <c r="AH216" s="3"/>
      <c r="AJ216" s="3" t="s">
        <v>678</v>
      </c>
    </row>
    <row r="217" spans="1:40" ht="39" hidden="1" x14ac:dyDescent="0.35">
      <c r="A217" s="3">
        <v>2025</v>
      </c>
      <c r="B217" s="3" t="s">
        <v>41</v>
      </c>
      <c r="C217" s="4">
        <v>88</v>
      </c>
      <c r="D217" s="3" t="s">
        <v>65</v>
      </c>
      <c r="E217" s="3" t="s">
        <v>66</v>
      </c>
      <c r="F217" s="3" t="s">
        <v>137</v>
      </c>
      <c r="G217" s="3" t="s">
        <v>67</v>
      </c>
      <c r="H217" s="3" t="s">
        <v>68</v>
      </c>
      <c r="I217" s="3" t="s">
        <v>80</v>
      </c>
      <c r="J217" s="3" t="s">
        <v>48</v>
      </c>
      <c r="K217" s="3" t="s">
        <v>48</v>
      </c>
      <c r="L217" s="3" t="s">
        <v>48</v>
      </c>
      <c r="M217" s="3" t="s">
        <v>48</v>
      </c>
      <c r="N217" s="3" t="s">
        <v>48</v>
      </c>
      <c r="O217" s="3" t="s">
        <v>48</v>
      </c>
      <c r="P217" s="3" t="s">
        <v>48</v>
      </c>
      <c r="Q217" s="3" t="s">
        <v>48</v>
      </c>
      <c r="R217" s="3" t="s">
        <v>48</v>
      </c>
      <c r="S217" s="3" t="s">
        <v>48</v>
      </c>
      <c r="T217" s="3" t="s">
        <v>48</v>
      </c>
      <c r="U217" s="3" t="s">
        <v>48</v>
      </c>
      <c r="V217" s="3" t="s">
        <v>49</v>
      </c>
      <c r="W217" s="3" t="s">
        <v>62</v>
      </c>
      <c r="Y217" s="3" t="s">
        <v>129</v>
      </c>
      <c r="Z217" s="3" t="s">
        <v>679</v>
      </c>
      <c r="AA217" s="3" t="s">
        <v>77</v>
      </c>
      <c r="AB217" s="3"/>
      <c r="AD217" s="3"/>
      <c r="AF217" s="3"/>
      <c r="AH217" s="3"/>
      <c r="AJ217" s="3" t="s">
        <v>680</v>
      </c>
    </row>
    <row r="218" spans="1:40" ht="39" hidden="1" x14ac:dyDescent="0.35">
      <c r="A218" s="3">
        <v>2025</v>
      </c>
      <c r="B218" s="3" t="s">
        <v>71</v>
      </c>
      <c r="C218" s="4">
        <v>83</v>
      </c>
      <c r="D218" s="3" t="s">
        <v>65</v>
      </c>
      <c r="E218" s="3" t="s">
        <v>66</v>
      </c>
      <c r="F218" s="3" t="s">
        <v>137</v>
      </c>
      <c r="G218" s="3" t="s">
        <v>67</v>
      </c>
      <c r="H218" s="3" t="s">
        <v>68</v>
      </c>
      <c r="I218" s="3" t="s">
        <v>47</v>
      </c>
      <c r="J218" s="3" t="s">
        <v>49</v>
      </c>
      <c r="K218" s="3" t="s">
        <v>48</v>
      </c>
      <c r="L218" s="3" t="s">
        <v>48</v>
      </c>
      <c r="M218" s="3" t="s">
        <v>48</v>
      </c>
      <c r="N218" s="3" t="s">
        <v>48</v>
      </c>
      <c r="O218" s="3" t="s">
        <v>48</v>
      </c>
      <c r="P218" s="3" t="s">
        <v>48</v>
      </c>
      <c r="Q218" s="3" t="s">
        <v>48</v>
      </c>
      <c r="R218" s="3" t="s">
        <v>48</v>
      </c>
      <c r="S218" s="3" t="s">
        <v>49</v>
      </c>
      <c r="T218" s="3" t="s">
        <v>48</v>
      </c>
      <c r="U218" s="3" t="s">
        <v>48</v>
      </c>
      <c r="V218" s="3" t="s">
        <v>48</v>
      </c>
      <c r="W218" s="3" t="s">
        <v>145</v>
      </c>
      <c r="X218" s="3" t="s">
        <v>681</v>
      </c>
      <c r="Y218" s="3" t="s">
        <v>53</v>
      </c>
      <c r="Z218" s="3" t="s">
        <v>682</v>
      </c>
      <c r="AA218" s="3" t="s">
        <v>55</v>
      </c>
      <c r="AB218" s="3"/>
      <c r="AD218" s="3" t="s">
        <v>131</v>
      </c>
      <c r="AE218" s="3" t="s">
        <v>683</v>
      </c>
      <c r="AF218" s="3" t="s">
        <v>87</v>
      </c>
      <c r="AG218" s="3" t="s">
        <v>684</v>
      </c>
      <c r="AH218" s="3"/>
      <c r="AJ218" s="3" t="s">
        <v>685</v>
      </c>
      <c r="AK218" s="3" t="s">
        <v>686</v>
      </c>
      <c r="AL218" s="3" t="s">
        <v>687</v>
      </c>
    </row>
    <row r="219" spans="1:40" ht="26" hidden="1" x14ac:dyDescent="0.35">
      <c r="A219" s="3">
        <v>2025</v>
      </c>
      <c r="B219" s="3" t="s">
        <v>71</v>
      </c>
      <c r="C219" s="4">
        <v>73</v>
      </c>
      <c r="D219" s="3" t="s">
        <v>65</v>
      </c>
      <c r="E219" s="3" t="s">
        <v>66</v>
      </c>
      <c r="F219" s="3" t="s">
        <v>73</v>
      </c>
      <c r="G219" s="3" t="s">
        <v>67</v>
      </c>
      <c r="H219" s="3" t="s">
        <v>110</v>
      </c>
      <c r="I219" s="3" t="s">
        <v>80</v>
      </c>
      <c r="J219" s="3" t="s">
        <v>48</v>
      </c>
      <c r="K219" s="3" t="s">
        <v>48</v>
      </c>
      <c r="L219" s="3" t="s">
        <v>48</v>
      </c>
      <c r="M219" s="3" t="s">
        <v>48</v>
      </c>
      <c r="N219" s="3" t="s">
        <v>48</v>
      </c>
      <c r="O219" s="3" t="s">
        <v>48</v>
      </c>
      <c r="P219" s="3" t="s">
        <v>48</v>
      </c>
      <c r="Q219" s="3" t="s">
        <v>48</v>
      </c>
      <c r="R219" s="3" t="s">
        <v>48</v>
      </c>
      <c r="S219" s="3" t="s">
        <v>48</v>
      </c>
      <c r="T219" s="3" t="s">
        <v>48</v>
      </c>
      <c r="U219" s="3" t="s">
        <v>48</v>
      </c>
      <c r="V219" s="3" t="s">
        <v>49</v>
      </c>
      <c r="W219" s="3" t="s">
        <v>62</v>
      </c>
      <c r="Y219" s="3" t="s">
        <v>53</v>
      </c>
      <c r="Z219" s="3" t="s">
        <v>688</v>
      </c>
      <c r="AA219" s="3" t="s">
        <v>55</v>
      </c>
      <c r="AB219" s="3"/>
      <c r="AD219" s="3"/>
      <c r="AF219" s="3"/>
      <c r="AH219" s="3"/>
      <c r="AJ219" s="3" t="s">
        <v>689</v>
      </c>
    </row>
    <row r="220" spans="1:40" ht="26" hidden="1" x14ac:dyDescent="0.35">
      <c r="A220" s="3">
        <v>2025</v>
      </c>
      <c r="B220" s="3" t="s">
        <v>41</v>
      </c>
      <c r="C220" s="4">
        <v>69</v>
      </c>
      <c r="D220" s="3" t="s">
        <v>65</v>
      </c>
      <c r="E220" s="3" t="s">
        <v>66</v>
      </c>
      <c r="F220" s="3" t="s">
        <v>59</v>
      </c>
      <c r="G220" s="3" t="s">
        <v>60</v>
      </c>
      <c r="H220" s="3" t="s">
        <v>61</v>
      </c>
      <c r="I220" s="3" t="s">
        <v>80</v>
      </c>
      <c r="J220" s="3" t="s">
        <v>48</v>
      </c>
      <c r="K220" s="3" t="s">
        <v>48</v>
      </c>
      <c r="L220" s="3" t="s">
        <v>48</v>
      </c>
      <c r="M220" s="3" t="s">
        <v>48</v>
      </c>
      <c r="N220" s="3" t="s">
        <v>48</v>
      </c>
      <c r="O220" s="3" t="s">
        <v>48</v>
      </c>
      <c r="P220" s="3" t="s">
        <v>48</v>
      </c>
      <c r="Q220" s="3" t="s">
        <v>48</v>
      </c>
      <c r="R220" s="3" t="s">
        <v>48</v>
      </c>
      <c r="S220" s="3" t="s">
        <v>48</v>
      </c>
      <c r="T220" s="3" t="s">
        <v>48</v>
      </c>
      <c r="U220" s="3" t="s">
        <v>49</v>
      </c>
      <c r="V220" s="3" t="s">
        <v>48</v>
      </c>
      <c r="W220" s="3" t="s">
        <v>62</v>
      </c>
      <c r="Y220" s="3"/>
      <c r="AA220" s="3" t="s">
        <v>77</v>
      </c>
      <c r="AB220" s="3"/>
      <c r="AD220" s="3"/>
      <c r="AF220" s="3"/>
      <c r="AH220" s="3"/>
      <c r="AJ220" s="3" t="s">
        <v>579</v>
      </c>
      <c r="AK220" s="3" t="s">
        <v>690</v>
      </c>
      <c r="AL220" s="3" t="s">
        <v>691</v>
      </c>
    </row>
    <row r="221" spans="1:40" ht="104" hidden="1" x14ac:dyDescent="0.35">
      <c r="A221" s="3">
        <v>2025</v>
      </c>
      <c r="B221" s="3" t="s">
        <v>71</v>
      </c>
      <c r="C221" s="4">
        <v>52</v>
      </c>
      <c r="D221" s="3" t="s">
        <v>42</v>
      </c>
      <c r="E221" s="3" t="s">
        <v>107</v>
      </c>
      <c r="F221" s="3" t="s">
        <v>59</v>
      </c>
      <c r="G221" s="3" t="s">
        <v>79</v>
      </c>
      <c r="H221" s="3" t="s">
        <v>99</v>
      </c>
      <c r="I221" s="3" t="s">
        <v>47</v>
      </c>
      <c r="J221" s="3" t="s">
        <v>48</v>
      </c>
      <c r="K221" s="3" t="s">
        <v>48</v>
      </c>
      <c r="L221" s="3" t="s">
        <v>48</v>
      </c>
      <c r="M221" s="3" t="s">
        <v>48</v>
      </c>
      <c r="N221" s="3" t="s">
        <v>49</v>
      </c>
      <c r="O221" s="3" t="s">
        <v>48</v>
      </c>
      <c r="P221" s="3" t="s">
        <v>48</v>
      </c>
      <c r="Q221" s="3" t="s">
        <v>48</v>
      </c>
      <c r="R221" s="3" t="s">
        <v>48</v>
      </c>
      <c r="S221" s="3" t="s">
        <v>48</v>
      </c>
      <c r="T221" s="3" t="s">
        <v>48</v>
      </c>
      <c r="U221" s="3" t="s">
        <v>48</v>
      </c>
      <c r="V221" s="3" t="s">
        <v>48</v>
      </c>
      <c r="W221" s="3" t="s">
        <v>62</v>
      </c>
      <c r="Y221" s="3"/>
      <c r="AA221" s="3" t="s">
        <v>63</v>
      </c>
      <c r="AB221" s="3"/>
      <c r="AD221" s="3"/>
      <c r="AF221" s="3"/>
      <c r="AH221" s="3"/>
      <c r="AJ221" s="3" t="s">
        <v>692</v>
      </c>
    </row>
    <row r="222" spans="1:40" ht="26" hidden="1" x14ac:dyDescent="0.35">
      <c r="A222" s="3">
        <v>2025</v>
      </c>
      <c r="B222" s="3" t="s">
        <v>41</v>
      </c>
      <c r="C222" s="4">
        <v>60</v>
      </c>
      <c r="D222" s="3" t="s">
        <v>65</v>
      </c>
      <c r="E222" s="3" t="s">
        <v>43</v>
      </c>
      <c r="F222" s="3" t="s">
        <v>44</v>
      </c>
      <c r="G222" s="3" t="s">
        <v>144</v>
      </c>
      <c r="H222" s="3" t="s">
        <v>68</v>
      </c>
      <c r="I222" s="3" t="s">
        <v>80</v>
      </c>
      <c r="J222" s="3" t="s">
        <v>48</v>
      </c>
      <c r="K222" s="3" t="s">
        <v>48</v>
      </c>
      <c r="L222" s="3" t="s">
        <v>48</v>
      </c>
      <c r="M222" s="3" t="s">
        <v>48</v>
      </c>
      <c r="N222" s="3" t="s">
        <v>48</v>
      </c>
      <c r="O222" s="3" t="s">
        <v>48</v>
      </c>
      <c r="P222" s="3" t="s">
        <v>48</v>
      </c>
      <c r="Q222" s="3" t="s">
        <v>48</v>
      </c>
      <c r="R222" s="3" t="s">
        <v>48</v>
      </c>
      <c r="S222" s="3" t="s">
        <v>48</v>
      </c>
      <c r="T222" s="3" t="s">
        <v>49</v>
      </c>
      <c r="U222" s="3" t="s">
        <v>48</v>
      </c>
      <c r="V222" s="3" t="s">
        <v>48</v>
      </c>
      <c r="W222" s="3" t="s">
        <v>116</v>
      </c>
      <c r="X222" s="3" t="s">
        <v>693</v>
      </c>
      <c r="Y222" s="3"/>
      <c r="AA222" s="3" t="s">
        <v>77</v>
      </c>
      <c r="AB222" s="3"/>
      <c r="AD222" s="3"/>
      <c r="AF222" s="3"/>
      <c r="AH222" s="3"/>
      <c r="AJ222" s="3" t="s">
        <v>694</v>
      </c>
      <c r="AL222" s="3" t="s">
        <v>695</v>
      </c>
    </row>
    <row r="223" spans="1:40" ht="26" hidden="1" x14ac:dyDescent="0.35">
      <c r="A223" s="3">
        <v>2025</v>
      </c>
      <c r="B223" s="3" t="s">
        <v>41</v>
      </c>
      <c r="C223" s="4">
        <v>55</v>
      </c>
      <c r="D223" s="3" t="s">
        <v>65</v>
      </c>
      <c r="E223" s="3" t="s">
        <v>72</v>
      </c>
      <c r="F223" s="3" t="s">
        <v>98</v>
      </c>
      <c r="G223" s="3" t="s">
        <v>67</v>
      </c>
      <c r="H223" s="3" t="s">
        <v>46</v>
      </c>
      <c r="I223" s="3" t="s">
        <v>80</v>
      </c>
      <c r="J223" s="3" t="s">
        <v>48</v>
      </c>
      <c r="K223" s="3" t="s">
        <v>48</v>
      </c>
      <c r="L223" s="3" t="s">
        <v>48</v>
      </c>
      <c r="M223" s="3" t="s">
        <v>48</v>
      </c>
      <c r="N223" s="3" t="s">
        <v>48</v>
      </c>
      <c r="O223" s="3" t="s">
        <v>48</v>
      </c>
      <c r="P223" s="3" t="s">
        <v>48</v>
      </c>
      <c r="Q223" s="3" t="s">
        <v>48</v>
      </c>
      <c r="R223" s="3" t="s">
        <v>48</v>
      </c>
      <c r="S223" s="3" t="s">
        <v>48</v>
      </c>
      <c r="T223" s="3" t="s">
        <v>48</v>
      </c>
      <c r="U223" s="3" t="s">
        <v>49</v>
      </c>
      <c r="V223" s="3" t="s">
        <v>48</v>
      </c>
      <c r="W223" s="3" t="s">
        <v>116</v>
      </c>
      <c r="X223" s="3" t="s">
        <v>696</v>
      </c>
      <c r="Y223" s="3"/>
      <c r="AA223" s="3" t="s">
        <v>63</v>
      </c>
      <c r="AB223" s="3"/>
      <c r="AD223" s="3"/>
      <c r="AF223" s="3"/>
      <c r="AH223" s="3"/>
      <c r="AJ223" s="3" t="s">
        <v>697</v>
      </c>
      <c r="AK223" s="3" t="s">
        <v>698</v>
      </c>
      <c r="AL223" s="3" t="s">
        <v>699</v>
      </c>
    </row>
    <row r="224" spans="1:40" ht="26" hidden="1" x14ac:dyDescent="0.35">
      <c r="A224" s="3">
        <v>2025</v>
      </c>
      <c r="B224" s="3" t="s">
        <v>71</v>
      </c>
      <c r="C224" s="4">
        <v>72</v>
      </c>
      <c r="D224" s="3" t="s">
        <v>65</v>
      </c>
      <c r="E224" s="3" t="s">
        <v>66</v>
      </c>
      <c r="F224" s="3" t="s">
        <v>44</v>
      </c>
      <c r="G224" s="3" t="s">
        <v>67</v>
      </c>
      <c r="H224" s="3" t="s">
        <v>90</v>
      </c>
      <c r="I224" s="3" t="s">
        <v>80</v>
      </c>
      <c r="J224" s="3" t="s">
        <v>48</v>
      </c>
      <c r="K224" s="3" t="s">
        <v>48</v>
      </c>
      <c r="L224" s="3" t="s">
        <v>48</v>
      </c>
      <c r="M224" s="3" t="s">
        <v>48</v>
      </c>
      <c r="N224" s="3" t="s">
        <v>48</v>
      </c>
      <c r="O224" s="3" t="s">
        <v>48</v>
      </c>
      <c r="P224" s="3" t="s">
        <v>48</v>
      </c>
      <c r="Q224" s="3" t="s">
        <v>48</v>
      </c>
      <c r="R224" s="3" t="s">
        <v>48</v>
      </c>
      <c r="S224" s="3" t="s">
        <v>48</v>
      </c>
      <c r="T224" s="3" t="s">
        <v>48</v>
      </c>
      <c r="U224" s="3" t="s">
        <v>49</v>
      </c>
      <c r="V224" s="3" t="s">
        <v>48</v>
      </c>
      <c r="W224" s="3" t="s">
        <v>116</v>
      </c>
      <c r="X224" s="3" t="s">
        <v>700</v>
      </c>
      <c r="Y224" s="3"/>
      <c r="AA224" s="3" t="s">
        <v>55</v>
      </c>
      <c r="AB224" s="3" t="s">
        <v>81</v>
      </c>
      <c r="AD224" s="3" t="s">
        <v>81</v>
      </c>
      <c r="AF224" s="3"/>
      <c r="AH224" s="3" t="s">
        <v>82</v>
      </c>
      <c r="AI224" s="3" t="s">
        <v>701</v>
      </c>
      <c r="AJ224" s="3" t="s">
        <v>702</v>
      </c>
    </row>
    <row r="225" spans="1:41" ht="26" hidden="1" x14ac:dyDescent="0.35">
      <c r="A225" s="3">
        <v>2025</v>
      </c>
      <c r="B225" s="3" t="s">
        <v>71</v>
      </c>
      <c r="C225" s="4">
        <v>39</v>
      </c>
      <c r="D225" s="3" t="s">
        <v>42</v>
      </c>
      <c r="E225" s="3" t="s">
        <v>66</v>
      </c>
      <c r="F225" s="3" t="s">
        <v>73</v>
      </c>
      <c r="G225" s="3" t="s">
        <v>67</v>
      </c>
      <c r="H225" s="3" t="s">
        <v>125</v>
      </c>
      <c r="I225" s="3" t="s">
        <v>47</v>
      </c>
      <c r="J225" s="3" t="s">
        <v>48</v>
      </c>
      <c r="K225" s="3" t="s">
        <v>48</v>
      </c>
      <c r="L225" s="3" t="s">
        <v>49</v>
      </c>
      <c r="M225" s="3" t="s">
        <v>48</v>
      </c>
      <c r="N225" s="3" t="s">
        <v>48</v>
      </c>
      <c r="O225" s="3" t="s">
        <v>48</v>
      </c>
      <c r="P225" s="3" t="s">
        <v>48</v>
      </c>
      <c r="Q225" s="3" t="s">
        <v>48</v>
      </c>
      <c r="R225" s="3" t="s">
        <v>48</v>
      </c>
      <c r="S225" s="3" t="s">
        <v>48</v>
      </c>
      <c r="T225" s="3" t="s">
        <v>48</v>
      </c>
      <c r="U225" s="3" t="s">
        <v>48</v>
      </c>
      <c r="V225" s="3" t="s">
        <v>48</v>
      </c>
      <c r="W225" s="3" t="s">
        <v>62</v>
      </c>
      <c r="Y225" s="3"/>
      <c r="AA225" s="3" t="s">
        <v>63</v>
      </c>
      <c r="AB225" s="3"/>
      <c r="AD225" s="3"/>
      <c r="AF225" s="3"/>
      <c r="AH225" s="3"/>
      <c r="AJ225" s="3" t="s">
        <v>703</v>
      </c>
      <c r="AK225" s="3" t="s">
        <v>351</v>
      </c>
    </row>
    <row r="226" spans="1:41" ht="26" hidden="1" x14ac:dyDescent="0.35">
      <c r="A226" s="3">
        <v>2025</v>
      </c>
      <c r="B226" s="3" t="s">
        <v>71</v>
      </c>
      <c r="C226" s="4">
        <v>63</v>
      </c>
      <c r="D226" s="3" t="s">
        <v>65</v>
      </c>
      <c r="E226" s="3" t="s">
        <v>66</v>
      </c>
      <c r="F226" s="3" t="s">
        <v>59</v>
      </c>
      <c r="G226" s="3" t="s">
        <v>92</v>
      </c>
      <c r="H226" s="3" t="s">
        <v>68</v>
      </c>
      <c r="I226" s="3" t="s">
        <v>47</v>
      </c>
      <c r="J226" s="3" t="s">
        <v>49</v>
      </c>
      <c r="K226" s="3" t="s">
        <v>48</v>
      </c>
      <c r="L226" s="3" t="s">
        <v>48</v>
      </c>
      <c r="M226" s="3" t="s">
        <v>48</v>
      </c>
      <c r="N226" s="3" t="s">
        <v>48</v>
      </c>
      <c r="O226" s="3" t="s">
        <v>48</v>
      </c>
      <c r="P226" s="3" t="s">
        <v>48</v>
      </c>
      <c r="Q226" s="3" t="s">
        <v>48</v>
      </c>
      <c r="R226" s="3" t="s">
        <v>48</v>
      </c>
      <c r="S226" s="3" t="s">
        <v>48</v>
      </c>
      <c r="T226" s="3" t="s">
        <v>48</v>
      </c>
      <c r="U226" s="3" t="s">
        <v>48</v>
      </c>
      <c r="V226" s="3" t="s">
        <v>48</v>
      </c>
      <c r="W226" s="3" t="s">
        <v>62</v>
      </c>
      <c r="Y226" s="3"/>
      <c r="AA226" s="3" t="s">
        <v>63</v>
      </c>
      <c r="AB226" s="3"/>
      <c r="AD226" s="3" t="s">
        <v>131</v>
      </c>
      <c r="AE226" s="3" t="s">
        <v>704</v>
      </c>
      <c r="AF226" s="3" t="s">
        <v>87</v>
      </c>
      <c r="AG226" s="3" t="s">
        <v>705</v>
      </c>
      <c r="AH226" s="3"/>
      <c r="AJ226" s="3" t="s">
        <v>706</v>
      </c>
      <c r="AK226" s="3" t="s">
        <v>351</v>
      </c>
      <c r="AL226" s="3" t="s">
        <v>704</v>
      </c>
    </row>
    <row r="227" spans="1:41" ht="26" hidden="1" x14ac:dyDescent="0.35">
      <c r="A227" s="3">
        <v>2025</v>
      </c>
      <c r="B227" s="3" t="s">
        <v>41</v>
      </c>
      <c r="C227" s="4">
        <v>73</v>
      </c>
      <c r="D227" s="3" t="s">
        <v>65</v>
      </c>
      <c r="E227" s="3" t="s">
        <v>72</v>
      </c>
      <c r="F227" s="3" t="s">
        <v>73</v>
      </c>
      <c r="G227" s="3" t="s">
        <v>67</v>
      </c>
      <c r="H227" s="3" t="s">
        <v>90</v>
      </c>
      <c r="I227" s="3" t="s">
        <v>80</v>
      </c>
      <c r="J227" s="3" t="s">
        <v>48</v>
      </c>
      <c r="K227" s="3" t="s">
        <v>48</v>
      </c>
      <c r="L227" s="3" t="s">
        <v>48</v>
      </c>
      <c r="M227" s="3" t="s">
        <v>48</v>
      </c>
      <c r="N227" s="3" t="s">
        <v>48</v>
      </c>
      <c r="O227" s="3" t="s">
        <v>48</v>
      </c>
      <c r="P227" s="3" t="s">
        <v>48</v>
      </c>
      <c r="Q227" s="3" t="s">
        <v>48</v>
      </c>
      <c r="R227" s="3" t="s">
        <v>48</v>
      </c>
      <c r="S227" s="3" t="s">
        <v>48</v>
      </c>
      <c r="T227" s="3" t="s">
        <v>48</v>
      </c>
      <c r="U227" s="3" t="s">
        <v>49</v>
      </c>
      <c r="V227" s="3" t="s">
        <v>48</v>
      </c>
      <c r="W227" s="3" t="s">
        <v>75</v>
      </c>
      <c r="X227" s="3" t="s">
        <v>707</v>
      </c>
      <c r="Y227" s="3"/>
      <c r="AA227" s="3" t="s">
        <v>63</v>
      </c>
      <c r="AB227" s="3"/>
      <c r="AD227" s="3"/>
      <c r="AF227" s="3"/>
      <c r="AH227" s="3"/>
      <c r="AJ227" s="3" t="s">
        <v>708</v>
      </c>
    </row>
    <row r="228" spans="1:41" ht="234" hidden="1" x14ac:dyDescent="0.35">
      <c r="A228" s="3">
        <v>2025</v>
      </c>
      <c r="B228" s="3" t="s">
        <v>41</v>
      </c>
      <c r="C228" s="4">
        <v>59</v>
      </c>
      <c r="D228" s="3" t="s">
        <v>65</v>
      </c>
      <c r="E228" s="3" t="s">
        <v>43</v>
      </c>
      <c r="F228" s="3" t="s">
        <v>59</v>
      </c>
      <c r="G228" s="3" t="s">
        <v>79</v>
      </c>
      <c r="H228" s="3" t="s">
        <v>68</v>
      </c>
      <c r="I228" s="3" t="s">
        <v>80</v>
      </c>
      <c r="J228" s="3" t="s">
        <v>48</v>
      </c>
      <c r="K228" s="3" t="s">
        <v>48</v>
      </c>
      <c r="L228" s="3" t="s">
        <v>48</v>
      </c>
      <c r="M228" s="3" t="s">
        <v>48</v>
      </c>
      <c r="N228" s="3" t="s">
        <v>48</v>
      </c>
      <c r="O228" s="3" t="s">
        <v>48</v>
      </c>
      <c r="P228" s="3" t="s">
        <v>48</v>
      </c>
      <c r="Q228" s="3" t="s">
        <v>48</v>
      </c>
      <c r="R228" s="3" t="s">
        <v>48</v>
      </c>
      <c r="S228" s="3" t="s">
        <v>48</v>
      </c>
      <c r="T228" s="3" t="s">
        <v>48</v>
      </c>
      <c r="U228" s="3" t="s">
        <v>49</v>
      </c>
      <c r="V228" s="3" t="s">
        <v>48</v>
      </c>
      <c r="W228" s="3" t="s">
        <v>75</v>
      </c>
      <c r="X228" s="3" t="s">
        <v>709</v>
      </c>
      <c r="Y228" s="3"/>
      <c r="AA228" s="3" t="s">
        <v>55</v>
      </c>
      <c r="AB228" s="3"/>
      <c r="AD228" s="3"/>
      <c r="AF228" s="3"/>
      <c r="AH228" s="3"/>
      <c r="AJ228" s="3" t="s">
        <v>710</v>
      </c>
    </row>
    <row r="229" spans="1:41" ht="39" hidden="1" x14ac:dyDescent="0.35">
      <c r="A229" s="3">
        <v>2025</v>
      </c>
      <c r="B229" s="3" t="s">
        <v>71</v>
      </c>
      <c r="C229" s="4">
        <v>58</v>
      </c>
      <c r="D229" s="3" t="s">
        <v>65</v>
      </c>
      <c r="E229" s="3" t="s">
        <v>43</v>
      </c>
      <c r="F229" s="3" t="s">
        <v>98</v>
      </c>
      <c r="G229" s="3" t="s">
        <v>79</v>
      </c>
      <c r="H229" s="3" t="s">
        <v>113</v>
      </c>
      <c r="I229" s="3" t="s">
        <v>80</v>
      </c>
      <c r="J229" s="3" t="s">
        <v>48</v>
      </c>
      <c r="K229" s="3" t="s">
        <v>48</v>
      </c>
      <c r="L229" s="3" t="s">
        <v>48</v>
      </c>
      <c r="M229" s="3" t="s">
        <v>48</v>
      </c>
      <c r="N229" s="3" t="s">
        <v>48</v>
      </c>
      <c r="O229" s="3" t="s">
        <v>48</v>
      </c>
      <c r="P229" s="3" t="s">
        <v>48</v>
      </c>
      <c r="Q229" s="3" t="s">
        <v>48</v>
      </c>
      <c r="R229" s="3" t="s">
        <v>48</v>
      </c>
      <c r="S229" s="3" t="s">
        <v>48</v>
      </c>
      <c r="T229" s="3" t="s">
        <v>48</v>
      </c>
      <c r="U229" s="3" t="s">
        <v>49</v>
      </c>
      <c r="V229" s="3" t="s">
        <v>48</v>
      </c>
      <c r="W229" s="3" t="s">
        <v>51</v>
      </c>
      <c r="X229" s="3" t="s">
        <v>711</v>
      </c>
      <c r="Y229" s="3" t="s">
        <v>129</v>
      </c>
      <c r="Z229" s="3" t="s">
        <v>712</v>
      </c>
      <c r="AA229" s="3" t="s">
        <v>55</v>
      </c>
      <c r="AB229" s="3"/>
      <c r="AD229" s="3"/>
      <c r="AF229" s="3"/>
      <c r="AH229" s="3"/>
      <c r="AJ229" s="3" t="s">
        <v>713</v>
      </c>
      <c r="AL229" s="3" t="s">
        <v>714</v>
      </c>
      <c r="AM229" s="3" t="s">
        <v>715</v>
      </c>
      <c r="AN229" s="3" t="s">
        <v>716</v>
      </c>
    </row>
    <row r="230" spans="1:41" ht="65" hidden="1" x14ac:dyDescent="0.35">
      <c r="A230" s="3">
        <v>2025</v>
      </c>
      <c r="B230" s="3" t="s">
        <v>71</v>
      </c>
      <c r="C230" s="4">
        <v>55</v>
      </c>
      <c r="D230" s="3" t="s">
        <v>65</v>
      </c>
      <c r="E230" s="3" t="s">
        <v>72</v>
      </c>
      <c r="F230" s="3" t="s">
        <v>85</v>
      </c>
      <c r="G230" s="3" t="s">
        <v>45</v>
      </c>
      <c r="H230" s="3" t="s">
        <v>99</v>
      </c>
      <c r="I230" s="3" t="s">
        <v>80</v>
      </c>
      <c r="J230" s="3" t="s">
        <v>48</v>
      </c>
      <c r="K230" s="3" t="s">
        <v>48</v>
      </c>
      <c r="L230" s="3" t="s">
        <v>48</v>
      </c>
      <c r="M230" s="3" t="s">
        <v>48</v>
      </c>
      <c r="N230" s="3" t="s">
        <v>48</v>
      </c>
      <c r="O230" s="3" t="s">
        <v>48</v>
      </c>
      <c r="P230" s="3" t="s">
        <v>48</v>
      </c>
      <c r="Q230" s="3" t="s">
        <v>48</v>
      </c>
      <c r="R230" s="3" t="s">
        <v>48</v>
      </c>
      <c r="S230" s="3" t="s">
        <v>49</v>
      </c>
      <c r="T230" s="3" t="s">
        <v>48</v>
      </c>
      <c r="U230" s="3" t="s">
        <v>48</v>
      </c>
      <c r="V230" s="3" t="s">
        <v>48</v>
      </c>
      <c r="W230" s="3" t="s">
        <v>145</v>
      </c>
      <c r="X230" s="3" t="s">
        <v>717</v>
      </c>
      <c r="Y230" s="3" t="s">
        <v>94</v>
      </c>
      <c r="Z230" s="3" t="s">
        <v>718</v>
      </c>
      <c r="AA230" s="3" t="s">
        <v>77</v>
      </c>
      <c r="AB230" s="3"/>
      <c r="AD230" s="3"/>
      <c r="AF230" s="3"/>
      <c r="AH230" s="3"/>
      <c r="AJ230" s="3" t="s">
        <v>719</v>
      </c>
      <c r="AK230" s="3" t="s">
        <v>720</v>
      </c>
      <c r="AL230" s="3" t="s">
        <v>721</v>
      </c>
      <c r="AM230" s="3" t="s">
        <v>722</v>
      </c>
      <c r="AN230" s="3" t="s">
        <v>723</v>
      </c>
      <c r="AO230" s="3" t="s">
        <v>724</v>
      </c>
    </row>
    <row r="231" spans="1:41" ht="39" hidden="1" x14ac:dyDescent="0.35">
      <c r="A231" s="3">
        <v>2025</v>
      </c>
      <c r="B231" s="3" t="s">
        <v>71</v>
      </c>
      <c r="C231" s="4">
        <v>88</v>
      </c>
      <c r="D231" s="3" t="s">
        <v>65</v>
      </c>
      <c r="E231" s="3" t="s">
        <v>66</v>
      </c>
      <c r="F231" s="3" t="s">
        <v>85</v>
      </c>
      <c r="G231" s="3" t="s">
        <v>67</v>
      </c>
      <c r="H231" s="3" t="s">
        <v>61</v>
      </c>
      <c r="I231" s="3" t="s">
        <v>80</v>
      </c>
      <c r="J231" s="3" t="s">
        <v>48</v>
      </c>
      <c r="K231" s="3" t="s">
        <v>48</v>
      </c>
      <c r="L231" s="3" t="s">
        <v>48</v>
      </c>
      <c r="M231" s="3" t="s">
        <v>48</v>
      </c>
      <c r="N231" s="3" t="s">
        <v>48</v>
      </c>
      <c r="O231" s="3" t="s">
        <v>48</v>
      </c>
      <c r="P231" s="3" t="s">
        <v>48</v>
      </c>
      <c r="Q231" s="3" t="s">
        <v>48</v>
      </c>
      <c r="R231" s="3" t="s">
        <v>48</v>
      </c>
      <c r="S231" s="3" t="s">
        <v>48</v>
      </c>
      <c r="T231" s="3" t="s">
        <v>48</v>
      </c>
      <c r="U231" s="3" t="s">
        <v>49</v>
      </c>
      <c r="V231" s="3" t="s">
        <v>48</v>
      </c>
      <c r="W231" s="3" t="s">
        <v>62</v>
      </c>
      <c r="Y231" s="3"/>
      <c r="AA231" s="3" t="s">
        <v>55</v>
      </c>
      <c r="AB231" s="3"/>
      <c r="AD231" s="3" t="s">
        <v>242</v>
      </c>
      <c r="AF231" s="3"/>
      <c r="AH231" s="3"/>
      <c r="AJ231" s="3" t="s">
        <v>725</v>
      </c>
      <c r="AK231" s="3" t="s">
        <v>726</v>
      </c>
    </row>
    <row r="232" spans="1:41" ht="52" hidden="1" x14ac:dyDescent="0.35">
      <c r="A232" s="3">
        <v>2025</v>
      </c>
      <c r="B232" s="3" t="s">
        <v>71</v>
      </c>
      <c r="C232" s="4">
        <v>72</v>
      </c>
      <c r="D232" s="3" t="s">
        <v>65</v>
      </c>
      <c r="E232" s="3" t="s">
        <v>66</v>
      </c>
      <c r="F232" s="3" t="s">
        <v>85</v>
      </c>
      <c r="G232" s="3" t="s">
        <v>67</v>
      </c>
      <c r="H232" s="3" t="s">
        <v>99</v>
      </c>
      <c r="I232" s="3" t="s">
        <v>80</v>
      </c>
      <c r="J232" s="3" t="s">
        <v>48</v>
      </c>
      <c r="K232" s="3" t="s">
        <v>48</v>
      </c>
      <c r="L232" s="3" t="s">
        <v>48</v>
      </c>
      <c r="M232" s="3" t="s">
        <v>48</v>
      </c>
      <c r="N232" s="3" t="s">
        <v>48</v>
      </c>
      <c r="O232" s="3" t="s">
        <v>48</v>
      </c>
      <c r="P232" s="3" t="s">
        <v>48</v>
      </c>
      <c r="Q232" s="3" t="s">
        <v>48</v>
      </c>
      <c r="R232" s="3" t="s">
        <v>48</v>
      </c>
      <c r="S232" s="3" t="s">
        <v>48</v>
      </c>
      <c r="T232" s="3" t="s">
        <v>48</v>
      </c>
      <c r="U232" s="3" t="s">
        <v>49</v>
      </c>
      <c r="V232" s="3" t="s">
        <v>48</v>
      </c>
      <c r="W232" s="3" t="s">
        <v>145</v>
      </c>
      <c r="X232" s="3" t="s">
        <v>727</v>
      </c>
      <c r="Y232" s="3" t="s">
        <v>53</v>
      </c>
      <c r="Z232" s="3" t="s">
        <v>728</v>
      </c>
      <c r="AA232" s="3" t="s">
        <v>77</v>
      </c>
      <c r="AB232" s="3"/>
      <c r="AD232" s="3"/>
      <c r="AF232" s="3"/>
      <c r="AH232" s="3"/>
      <c r="AJ232" s="3" t="s">
        <v>729</v>
      </c>
      <c r="AL232" s="3" t="s">
        <v>730</v>
      </c>
      <c r="AN232" s="3" t="s">
        <v>731</v>
      </c>
    </row>
    <row r="233" spans="1:41" ht="65" hidden="1" x14ac:dyDescent="0.35">
      <c r="A233" s="3">
        <v>2025</v>
      </c>
      <c r="B233" s="3" t="s">
        <v>41</v>
      </c>
      <c r="C233" s="4">
        <v>61</v>
      </c>
      <c r="D233" s="3" t="s">
        <v>65</v>
      </c>
      <c r="E233" s="3" t="s">
        <v>72</v>
      </c>
      <c r="F233" s="3" t="s">
        <v>98</v>
      </c>
      <c r="G233" s="3" t="s">
        <v>45</v>
      </c>
      <c r="H233" s="3" t="s">
        <v>110</v>
      </c>
      <c r="I233" s="3" t="s">
        <v>80</v>
      </c>
      <c r="J233" s="3" t="s">
        <v>48</v>
      </c>
      <c r="K233" s="3" t="s">
        <v>48</v>
      </c>
      <c r="L233" s="3" t="s">
        <v>48</v>
      </c>
      <c r="M233" s="3" t="s">
        <v>48</v>
      </c>
      <c r="N233" s="3" t="s">
        <v>48</v>
      </c>
      <c r="O233" s="3" t="s">
        <v>48</v>
      </c>
      <c r="P233" s="3" t="s">
        <v>48</v>
      </c>
      <c r="Q233" s="3" t="s">
        <v>48</v>
      </c>
      <c r="R233" s="3" t="s">
        <v>48</v>
      </c>
      <c r="S233" s="3" t="s">
        <v>49</v>
      </c>
      <c r="T233" s="3" t="s">
        <v>48</v>
      </c>
      <c r="U233" s="3" t="s">
        <v>48</v>
      </c>
      <c r="V233" s="3" t="s">
        <v>48</v>
      </c>
      <c r="W233" s="3" t="s">
        <v>62</v>
      </c>
      <c r="Y233" s="3" t="s">
        <v>94</v>
      </c>
      <c r="Z233" s="3" t="s">
        <v>732</v>
      </c>
      <c r="AA233" s="3" t="s">
        <v>63</v>
      </c>
      <c r="AB233" s="3"/>
      <c r="AD233" s="3" t="s">
        <v>131</v>
      </c>
      <c r="AE233" s="3" t="s">
        <v>733</v>
      </c>
      <c r="AF233" s="3" t="s">
        <v>87</v>
      </c>
      <c r="AG233" s="3" t="s">
        <v>734</v>
      </c>
      <c r="AH233" s="3"/>
      <c r="AJ233" s="3" t="s">
        <v>735</v>
      </c>
      <c r="AK233" s="3" t="s">
        <v>736</v>
      </c>
      <c r="AL233" s="3" t="s">
        <v>737</v>
      </c>
    </row>
    <row r="234" spans="1:41" ht="39" hidden="1" x14ac:dyDescent="0.35">
      <c r="A234" s="3">
        <v>2025</v>
      </c>
      <c r="B234" s="3" t="s">
        <v>41</v>
      </c>
      <c r="C234" s="4">
        <v>27</v>
      </c>
      <c r="D234" s="3" t="s">
        <v>57</v>
      </c>
      <c r="E234" s="3" t="s">
        <v>58</v>
      </c>
      <c r="F234" s="3" t="s">
        <v>276</v>
      </c>
      <c r="G234" s="3" t="s">
        <v>79</v>
      </c>
      <c r="H234" s="3" t="s">
        <v>113</v>
      </c>
      <c r="I234" s="3" t="s">
        <v>47</v>
      </c>
      <c r="J234" s="3" t="s">
        <v>48</v>
      </c>
      <c r="K234" s="3" t="s">
        <v>48</v>
      </c>
      <c r="L234" s="3" t="s">
        <v>49</v>
      </c>
      <c r="M234" s="3" t="s">
        <v>48</v>
      </c>
      <c r="N234" s="3" t="s">
        <v>48</v>
      </c>
      <c r="O234" s="3" t="s">
        <v>48</v>
      </c>
      <c r="P234" s="3" t="s">
        <v>48</v>
      </c>
      <c r="Q234" s="3" t="s">
        <v>48</v>
      </c>
      <c r="R234" s="3" t="s">
        <v>48</v>
      </c>
      <c r="S234" s="3" t="s">
        <v>48</v>
      </c>
      <c r="T234" s="3" t="s">
        <v>48</v>
      </c>
      <c r="U234" s="3" t="s">
        <v>48</v>
      </c>
      <c r="V234" s="3" t="s">
        <v>48</v>
      </c>
      <c r="W234" s="3" t="s">
        <v>145</v>
      </c>
      <c r="X234" s="3" t="s">
        <v>738</v>
      </c>
      <c r="Y234" s="3" t="s">
        <v>53</v>
      </c>
      <c r="Z234" s="3" t="s">
        <v>739</v>
      </c>
      <c r="AA234" s="3" t="s">
        <v>63</v>
      </c>
      <c r="AB234" s="3"/>
      <c r="AD234" s="3"/>
      <c r="AF234" s="3"/>
      <c r="AH234" s="3"/>
      <c r="AJ234" s="3" t="s">
        <v>740</v>
      </c>
    </row>
    <row r="235" spans="1:41" ht="52" hidden="1" x14ac:dyDescent="0.35">
      <c r="A235" s="3">
        <v>2025</v>
      </c>
      <c r="B235" s="3" t="s">
        <v>41</v>
      </c>
      <c r="C235" s="4">
        <v>44</v>
      </c>
      <c r="D235" s="3" t="s">
        <v>42</v>
      </c>
      <c r="E235" s="3" t="s">
        <v>72</v>
      </c>
      <c r="F235" s="3" t="s">
        <v>59</v>
      </c>
      <c r="G235" s="3" t="s">
        <v>45</v>
      </c>
      <c r="H235" s="3" t="s">
        <v>99</v>
      </c>
      <c r="I235" s="3" t="s">
        <v>80</v>
      </c>
      <c r="J235" s="3" t="s">
        <v>48</v>
      </c>
      <c r="K235" s="3" t="s">
        <v>48</v>
      </c>
      <c r="L235" s="3" t="s">
        <v>48</v>
      </c>
      <c r="M235" s="3" t="s">
        <v>48</v>
      </c>
      <c r="N235" s="3" t="s">
        <v>48</v>
      </c>
      <c r="O235" s="3" t="s">
        <v>48</v>
      </c>
      <c r="P235" s="3" t="s">
        <v>48</v>
      </c>
      <c r="Q235" s="3" t="s">
        <v>48</v>
      </c>
      <c r="R235" s="3" t="s">
        <v>48</v>
      </c>
      <c r="S235" s="3" t="s">
        <v>48</v>
      </c>
      <c r="T235" s="3" t="s">
        <v>48</v>
      </c>
      <c r="U235" s="3" t="s">
        <v>48</v>
      </c>
      <c r="V235" s="3" t="s">
        <v>49</v>
      </c>
      <c r="W235" s="3" t="s">
        <v>116</v>
      </c>
      <c r="X235" s="3" t="s">
        <v>741</v>
      </c>
      <c r="Y235" s="3"/>
      <c r="AA235" s="3" t="s">
        <v>77</v>
      </c>
      <c r="AB235" s="3"/>
      <c r="AD235" s="3"/>
      <c r="AF235" s="3"/>
      <c r="AH235" s="3"/>
      <c r="AJ235" s="3" t="s">
        <v>742</v>
      </c>
    </row>
    <row r="236" spans="1:41" ht="52" hidden="1" x14ac:dyDescent="0.35">
      <c r="A236" s="3">
        <v>2025</v>
      </c>
      <c r="B236" s="3" t="s">
        <v>71</v>
      </c>
      <c r="C236" s="4">
        <v>69</v>
      </c>
      <c r="D236" s="3" t="s">
        <v>65</v>
      </c>
      <c r="E236" s="3" t="s">
        <v>66</v>
      </c>
      <c r="F236" s="3" t="s">
        <v>59</v>
      </c>
      <c r="G236" s="3" t="s">
        <v>79</v>
      </c>
      <c r="H236" s="3" t="s">
        <v>110</v>
      </c>
      <c r="I236" s="3" t="s">
        <v>47</v>
      </c>
      <c r="J236" s="3" t="s">
        <v>48</v>
      </c>
      <c r="K236" s="3" t="s">
        <v>48</v>
      </c>
      <c r="L236" s="3" t="s">
        <v>49</v>
      </c>
      <c r="M236" s="3" t="s">
        <v>48</v>
      </c>
      <c r="N236" s="3" t="s">
        <v>48</v>
      </c>
      <c r="O236" s="3" t="s">
        <v>48</v>
      </c>
      <c r="P236" s="3" t="s">
        <v>48</v>
      </c>
      <c r="Q236" s="3" t="s">
        <v>48</v>
      </c>
      <c r="R236" s="3" t="s">
        <v>48</v>
      </c>
      <c r="S236" s="3" t="s">
        <v>48</v>
      </c>
      <c r="T236" s="3" t="s">
        <v>48</v>
      </c>
      <c r="U236" s="3" t="s">
        <v>48</v>
      </c>
      <c r="V236" s="3" t="s">
        <v>49</v>
      </c>
      <c r="W236" s="3" t="s">
        <v>62</v>
      </c>
      <c r="Y236" s="3" t="s">
        <v>103</v>
      </c>
      <c r="Z236" s="3" t="s">
        <v>743</v>
      </c>
      <c r="AA236" s="3" t="s">
        <v>77</v>
      </c>
      <c r="AB236" s="3" t="s">
        <v>131</v>
      </c>
      <c r="AC236" s="3" t="s">
        <v>744</v>
      </c>
      <c r="AD236" s="3"/>
      <c r="AF236" s="3" t="s">
        <v>82</v>
      </c>
      <c r="AG236" s="3" t="s">
        <v>745</v>
      </c>
      <c r="AH236" s="3"/>
      <c r="AJ236" s="3" t="s">
        <v>746</v>
      </c>
      <c r="AK236" s="3" t="s">
        <v>747</v>
      </c>
      <c r="AL236" s="3" t="s">
        <v>748</v>
      </c>
    </row>
    <row r="237" spans="1:41" ht="208" hidden="1" x14ac:dyDescent="0.35">
      <c r="A237" s="3">
        <v>2025</v>
      </c>
      <c r="B237" s="3" t="s">
        <v>41</v>
      </c>
      <c r="C237" s="4">
        <v>70</v>
      </c>
      <c r="D237" s="3" t="s">
        <v>65</v>
      </c>
      <c r="E237" s="3" t="s">
        <v>66</v>
      </c>
      <c r="F237" s="3" t="s">
        <v>85</v>
      </c>
      <c r="G237" s="3" t="s">
        <v>67</v>
      </c>
      <c r="H237" s="3" t="s">
        <v>68</v>
      </c>
      <c r="I237" s="3" t="s">
        <v>80</v>
      </c>
      <c r="J237" s="3" t="s">
        <v>48</v>
      </c>
      <c r="K237" s="3" t="s">
        <v>48</v>
      </c>
      <c r="L237" s="3" t="s">
        <v>48</v>
      </c>
      <c r="M237" s="3" t="s">
        <v>48</v>
      </c>
      <c r="N237" s="3" t="s">
        <v>48</v>
      </c>
      <c r="O237" s="3" t="s">
        <v>48</v>
      </c>
      <c r="P237" s="3" t="s">
        <v>48</v>
      </c>
      <c r="Q237" s="3" t="s">
        <v>48</v>
      </c>
      <c r="R237" s="3" t="s">
        <v>48</v>
      </c>
      <c r="S237" s="3" t="s">
        <v>48</v>
      </c>
      <c r="T237" s="3" t="s">
        <v>49</v>
      </c>
      <c r="U237" s="3" t="s">
        <v>48</v>
      </c>
      <c r="V237" s="3" t="s">
        <v>48</v>
      </c>
      <c r="W237" s="3" t="s">
        <v>116</v>
      </c>
      <c r="X237" s="3" t="s">
        <v>749</v>
      </c>
      <c r="Y237" s="3"/>
      <c r="AA237" s="3" t="s">
        <v>63</v>
      </c>
      <c r="AB237" s="3"/>
      <c r="AD237" s="3"/>
      <c r="AF237" s="3"/>
      <c r="AH237" s="3"/>
      <c r="AJ237" s="3" t="s">
        <v>750</v>
      </c>
    </row>
    <row r="238" spans="1:41" ht="26" hidden="1" x14ac:dyDescent="0.35">
      <c r="A238" s="3">
        <v>2025</v>
      </c>
      <c r="B238" s="3" t="s">
        <v>41</v>
      </c>
      <c r="C238" s="4">
        <v>48</v>
      </c>
      <c r="D238" s="3" t="s">
        <v>42</v>
      </c>
      <c r="E238" s="3" t="s">
        <v>72</v>
      </c>
      <c r="F238" s="3" t="s">
        <v>44</v>
      </c>
      <c r="G238" s="3" t="s">
        <v>109</v>
      </c>
      <c r="H238" s="3" t="s">
        <v>68</v>
      </c>
      <c r="I238" s="3" t="s">
        <v>80</v>
      </c>
      <c r="J238" s="3" t="s">
        <v>48</v>
      </c>
      <c r="K238" s="3" t="s">
        <v>48</v>
      </c>
      <c r="L238" s="3" t="s">
        <v>48</v>
      </c>
      <c r="M238" s="3" t="s">
        <v>48</v>
      </c>
      <c r="N238" s="3" t="s">
        <v>48</v>
      </c>
      <c r="O238" s="3" t="s">
        <v>48</v>
      </c>
      <c r="P238" s="3" t="s">
        <v>48</v>
      </c>
      <c r="Q238" s="3" t="s">
        <v>48</v>
      </c>
      <c r="R238" s="3" t="s">
        <v>48</v>
      </c>
      <c r="S238" s="3" t="s">
        <v>48</v>
      </c>
      <c r="T238" s="3" t="s">
        <v>49</v>
      </c>
      <c r="U238" s="3" t="s">
        <v>48</v>
      </c>
      <c r="V238" s="3" t="s">
        <v>48</v>
      </c>
      <c r="W238" s="3" t="s">
        <v>116</v>
      </c>
      <c r="X238" s="3" t="s">
        <v>751</v>
      </c>
      <c r="Y238" s="3"/>
      <c r="AA238" s="3" t="s">
        <v>55</v>
      </c>
      <c r="AB238" s="3"/>
      <c r="AD238" s="3"/>
      <c r="AF238" s="3"/>
      <c r="AH238" s="3"/>
      <c r="AJ238" s="3" t="s">
        <v>752</v>
      </c>
    </row>
    <row r="239" spans="1:41" ht="65" x14ac:dyDescent="0.35">
      <c r="A239" s="3">
        <v>2025</v>
      </c>
      <c r="B239" s="3" t="s">
        <v>41</v>
      </c>
      <c r="C239" s="4">
        <v>48</v>
      </c>
      <c r="D239" s="3" t="s">
        <v>42</v>
      </c>
      <c r="E239" s="3" t="s">
        <v>43</v>
      </c>
      <c r="F239" s="3" t="s">
        <v>98</v>
      </c>
      <c r="G239" s="3" t="s">
        <v>79</v>
      </c>
      <c r="H239" s="3" t="s">
        <v>68</v>
      </c>
      <c r="I239" s="3" t="s">
        <v>47</v>
      </c>
      <c r="J239" s="3" t="s">
        <v>48</v>
      </c>
      <c r="K239" s="3" t="s">
        <v>48</v>
      </c>
      <c r="L239" s="3" t="s">
        <v>48</v>
      </c>
      <c r="M239" s="3" t="s">
        <v>48</v>
      </c>
      <c r="N239" s="3" t="s">
        <v>49</v>
      </c>
      <c r="O239" s="3" t="s">
        <v>48</v>
      </c>
      <c r="P239" s="3" t="s">
        <v>48</v>
      </c>
      <c r="Q239" s="3" t="s">
        <v>48</v>
      </c>
      <c r="R239" s="3" t="s">
        <v>48</v>
      </c>
      <c r="S239" s="3" t="s">
        <v>48</v>
      </c>
      <c r="T239" s="3" t="s">
        <v>48</v>
      </c>
      <c r="U239" s="3" t="s">
        <v>48</v>
      </c>
      <c r="V239" s="3" t="s">
        <v>48</v>
      </c>
      <c r="W239" s="3" t="s">
        <v>62</v>
      </c>
      <c r="Y239" s="3" t="s">
        <v>120</v>
      </c>
      <c r="Z239" s="3" t="s">
        <v>753</v>
      </c>
      <c r="AA239" s="3" t="s">
        <v>77</v>
      </c>
      <c r="AB239" s="3"/>
      <c r="AD239" s="3"/>
      <c r="AF239" s="3"/>
      <c r="AH239" s="3"/>
      <c r="AJ239" s="3" t="s">
        <v>754</v>
      </c>
      <c r="AL239" s="3" t="s">
        <v>755</v>
      </c>
    </row>
    <row r="240" spans="1:41" ht="39" x14ac:dyDescent="0.35">
      <c r="A240" s="3">
        <v>2025</v>
      </c>
      <c r="B240" s="3" t="s">
        <v>41</v>
      </c>
      <c r="C240" s="4">
        <v>68</v>
      </c>
      <c r="D240" s="3" t="s">
        <v>65</v>
      </c>
      <c r="E240" s="3" t="s">
        <v>66</v>
      </c>
      <c r="F240" s="3" t="s">
        <v>98</v>
      </c>
      <c r="G240" s="3" t="s">
        <v>67</v>
      </c>
      <c r="H240" s="3" t="s">
        <v>68</v>
      </c>
      <c r="I240" s="3" t="s">
        <v>80</v>
      </c>
      <c r="J240" s="3" t="s">
        <v>48</v>
      </c>
      <c r="K240" s="3" t="s">
        <v>48</v>
      </c>
      <c r="L240" s="3" t="s">
        <v>48</v>
      </c>
      <c r="M240" s="3" t="s">
        <v>48</v>
      </c>
      <c r="N240" s="3" t="s">
        <v>48</v>
      </c>
      <c r="O240" s="3" t="s">
        <v>48</v>
      </c>
      <c r="P240" s="3" t="s">
        <v>48</v>
      </c>
      <c r="Q240" s="3" t="s">
        <v>48</v>
      </c>
      <c r="R240" s="3" t="s">
        <v>48</v>
      </c>
      <c r="S240" s="3" t="s">
        <v>48</v>
      </c>
      <c r="T240" s="3" t="s">
        <v>48</v>
      </c>
      <c r="U240" s="3" t="s">
        <v>48</v>
      </c>
      <c r="V240" s="3" t="s">
        <v>49</v>
      </c>
      <c r="W240" s="3" t="s">
        <v>62</v>
      </c>
      <c r="Y240" s="3" t="s">
        <v>120</v>
      </c>
      <c r="Z240" s="3" t="s">
        <v>756</v>
      </c>
      <c r="AA240" s="3" t="s">
        <v>63</v>
      </c>
      <c r="AB240" s="3"/>
      <c r="AD240" s="3"/>
      <c r="AF240" s="3"/>
      <c r="AH240" s="3"/>
      <c r="AJ240" s="3" t="s">
        <v>757</v>
      </c>
    </row>
    <row r="241" spans="1:40" ht="39" hidden="1" x14ac:dyDescent="0.35">
      <c r="A241" s="3">
        <v>2025</v>
      </c>
      <c r="B241" s="3" t="s">
        <v>41</v>
      </c>
      <c r="C241" s="4">
        <v>64</v>
      </c>
      <c r="D241" s="3" t="s">
        <v>65</v>
      </c>
      <c r="E241" s="3" t="s">
        <v>66</v>
      </c>
      <c r="F241" s="3" t="s">
        <v>98</v>
      </c>
      <c r="G241" s="3" t="s">
        <v>45</v>
      </c>
      <c r="H241" s="3" t="s">
        <v>46</v>
      </c>
      <c r="I241" s="3" t="s">
        <v>80</v>
      </c>
      <c r="J241" s="3" t="s">
        <v>48</v>
      </c>
      <c r="K241" s="3" t="s">
        <v>48</v>
      </c>
      <c r="L241" s="3" t="s">
        <v>48</v>
      </c>
      <c r="M241" s="3" t="s">
        <v>48</v>
      </c>
      <c r="N241" s="3" t="s">
        <v>48</v>
      </c>
      <c r="O241" s="3" t="s">
        <v>48</v>
      </c>
      <c r="P241" s="3" t="s">
        <v>48</v>
      </c>
      <c r="Q241" s="3" t="s">
        <v>48</v>
      </c>
      <c r="R241" s="3" t="s">
        <v>48</v>
      </c>
      <c r="S241" s="3" t="s">
        <v>49</v>
      </c>
      <c r="T241" s="3" t="s">
        <v>48</v>
      </c>
      <c r="U241" s="3" t="s">
        <v>48</v>
      </c>
      <c r="V241" s="3" t="s">
        <v>48</v>
      </c>
      <c r="W241" s="3" t="s">
        <v>62</v>
      </c>
      <c r="Y241" s="3"/>
      <c r="AA241" s="3" t="s">
        <v>63</v>
      </c>
      <c r="AB241" s="3" t="s">
        <v>81</v>
      </c>
      <c r="AD241" s="3"/>
      <c r="AF241" s="3"/>
      <c r="AH241" s="3" t="s">
        <v>82</v>
      </c>
      <c r="AI241" s="3" t="s">
        <v>758</v>
      </c>
      <c r="AJ241" s="3" t="s">
        <v>759</v>
      </c>
    </row>
    <row r="242" spans="1:40" ht="26" hidden="1" x14ac:dyDescent="0.35">
      <c r="A242" s="3">
        <v>2025</v>
      </c>
      <c r="B242" s="3" t="s">
        <v>41</v>
      </c>
      <c r="C242" s="4">
        <v>56</v>
      </c>
      <c r="D242" s="3" t="s">
        <v>65</v>
      </c>
      <c r="E242" s="3" t="s">
        <v>43</v>
      </c>
      <c r="F242" s="3" t="s">
        <v>85</v>
      </c>
      <c r="G242" s="3" t="s">
        <v>386</v>
      </c>
      <c r="H242" s="3" t="s">
        <v>74</v>
      </c>
      <c r="I242" s="3" t="s">
        <v>80</v>
      </c>
      <c r="J242" s="3" t="s">
        <v>48</v>
      </c>
      <c r="K242" s="3" t="s">
        <v>48</v>
      </c>
      <c r="L242" s="3" t="s">
        <v>48</v>
      </c>
      <c r="M242" s="3" t="s">
        <v>48</v>
      </c>
      <c r="N242" s="3" t="s">
        <v>48</v>
      </c>
      <c r="O242" s="3" t="s">
        <v>48</v>
      </c>
      <c r="P242" s="3" t="s">
        <v>48</v>
      </c>
      <c r="Q242" s="3" t="s">
        <v>48</v>
      </c>
      <c r="R242" s="3" t="s">
        <v>48</v>
      </c>
      <c r="S242" s="3" t="s">
        <v>48</v>
      </c>
      <c r="T242" s="3" t="s">
        <v>49</v>
      </c>
      <c r="U242" s="3" t="s">
        <v>48</v>
      </c>
      <c r="V242" s="3" t="s">
        <v>48</v>
      </c>
      <c r="W242" s="3" t="s">
        <v>116</v>
      </c>
      <c r="X242" s="3" t="s">
        <v>760</v>
      </c>
      <c r="Y242" s="3"/>
      <c r="AA242" s="3" t="s">
        <v>63</v>
      </c>
      <c r="AB242" s="3"/>
      <c r="AD242" s="3"/>
      <c r="AF242" s="3"/>
      <c r="AH242" s="3"/>
      <c r="AJ242" s="3" t="s">
        <v>761</v>
      </c>
    </row>
    <row r="243" spans="1:40" ht="39" hidden="1" x14ac:dyDescent="0.35">
      <c r="A243" s="3">
        <v>2025</v>
      </c>
      <c r="B243" s="3" t="s">
        <v>41</v>
      </c>
      <c r="C243" s="4">
        <v>46</v>
      </c>
      <c r="D243" s="3" t="s">
        <v>42</v>
      </c>
      <c r="E243" s="3" t="s">
        <v>72</v>
      </c>
      <c r="F243" s="3" t="s">
        <v>98</v>
      </c>
      <c r="G243" s="3" t="s">
        <v>79</v>
      </c>
      <c r="H243" s="3" t="s">
        <v>74</v>
      </c>
      <c r="I243" s="3" t="s">
        <v>47</v>
      </c>
      <c r="J243" s="3" t="s">
        <v>49</v>
      </c>
      <c r="K243" s="3" t="s">
        <v>48</v>
      </c>
      <c r="L243" s="3" t="s">
        <v>48</v>
      </c>
      <c r="M243" s="3" t="s">
        <v>48</v>
      </c>
      <c r="N243" s="3" t="s">
        <v>48</v>
      </c>
      <c r="O243" s="3" t="s">
        <v>48</v>
      </c>
      <c r="P243" s="3" t="s">
        <v>48</v>
      </c>
      <c r="Q243" s="3" t="s">
        <v>48</v>
      </c>
      <c r="R243" s="3" t="s">
        <v>48</v>
      </c>
      <c r="S243" s="3" t="s">
        <v>48</v>
      </c>
      <c r="T243" s="3" t="s">
        <v>48</v>
      </c>
      <c r="U243" s="3" t="s">
        <v>48</v>
      </c>
      <c r="V243" s="3" t="s">
        <v>48</v>
      </c>
      <c r="W243" s="3" t="s">
        <v>116</v>
      </c>
      <c r="X243" s="3" t="s">
        <v>762</v>
      </c>
      <c r="Y243" s="3"/>
      <c r="AA243" s="3" t="s">
        <v>55</v>
      </c>
      <c r="AB243" s="3"/>
      <c r="AD243" s="3" t="s">
        <v>242</v>
      </c>
      <c r="AF243" s="3"/>
      <c r="AH243" s="3"/>
      <c r="AJ243" s="3" t="s">
        <v>763</v>
      </c>
    </row>
    <row r="244" spans="1:40" ht="117" hidden="1" x14ac:dyDescent="0.35">
      <c r="A244" s="3">
        <v>2025</v>
      </c>
      <c r="B244" s="3" t="s">
        <v>41</v>
      </c>
      <c r="C244" s="4">
        <v>63</v>
      </c>
      <c r="D244" s="3" t="s">
        <v>65</v>
      </c>
      <c r="E244" s="3" t="s">
        <v>66</v>
      </c>
      <c r="F244" s="3" t="s">
        <v>98</v>
      </c>
      <c r="G244" s="3" t="s">
        <v>67</v>
      </c>
      <c r="H244" s="3" t="s">
        <v>46</v>
      </c>
      <c r="I244" s="3" t="s">
        <v>47</v>
      </c>
      <c r="J244" s="3" t="s">
        <v>49</v>
      </c>
      <c r="K244" s="3" t="s">
        <v>48</v>
      </c>
      <c r="L244" s="3" t="s">
        <v>48</v>
      </c>
      <c r="M244" s="3" t="s">
        <v>48</v>
      </c>
      <c r="N244" s="3" t="s">
        <v>48</v>
      </c>
      <c r="O244" s="3" t="s">
        <v>48</v>
      </c>
      <c r="P244" s="3" t="s">
        <v>48</v>
      </c>
      <c r="Q244" s="3" t="s">
        <v>48</v>
      </c>
      <c r="R244" s="3" t="s">
        <v>48</v>
      </c>
      <c r="S244" s="3" t="s">
        <v>49</v>
      </c>
      <c r="T244" s="3" t="s">
        <v>48</v>
      </c>
      <c r="U244" s="3" t="s">
        <v>48</v>
      </c>
      <c r="V244" s="3" t="s">
        <v>48</v>
      </c>
      <c r="W244" s="3" t="s">
        <v>75</v>
      </c>
      <c r="X244" s="3" t="s">
        <v>764</v>
      </c>
      <c r="Y244" s="3"/>
      <c r="AA244" s="3" t="s">
        <v>63</v>
      </c>
      <c r="AB244" s="3" t="s">
        <v>81</v>
      </c>
      <c r="AD244" s="3"/>
      <c r="AF244" s="3"/>
      <c r="AH244" s="3" t="s">
        <v>82</v>
      </c>
      <c r="AI244" s="3" t="s">
        <v>765</v>
      </c>
      <c r="AJ244" s="3" t="s">
        <v>766</v>
      </c>
    </row>
    <row r="245" spans="1:40" ht="39" hidden="1" x14ac:dyDescent="0.35">
      <c r="A245" s="3">
        <v>2025</v>
      </c>
      <c r="B245" s="3" t="s">
        <v>71</v>
      </c>
      <c r="C245" s="4">
        <v>59</v>
      </c>
      <c r="D245" s="3" t="s">
        <v>65</v>
      </c>
      <c r="E245" s="3" t="s">
        <v>107</v>
      </c>
      <c r="F245" s="3" t="s">
        <v>98</v>
      </c>
      <c r="G245" s="3" t="s">
        <v>45</v>
      </c>
      <c r="H245" s="3" t="s">
        <v>74</v>
      </c>
      <c r="I245" s="3" t="s">
        <v>80</v>
      </c>
      <c r="J245" s="3" t="s">
        <v>48</v>
      </c>
      <c r="K245" s="3" t="s">
        <v>48</v>
      </c>
      <c r="L245" s="3" t="s">
        <v>48</v>
      </c>
      <c r="M245" s="3" t="s">
        <v>48</v>
      </c>
      <c r="N245" s="3" t="s">
        <v>48</v>
      </c>
      <c r="O245" s="3" t="s">
        <v>48</v>
      </c>
      <c r="P245" s="3" t="s">
        <v>48</v>
      </c>
      <c r="Q245" s="3" t="s">
        <v>48</v>
      </c>
      <c r="R245" s="3" t="s">
        <v>48</v>
      </c>
      <c r="S245" s="3" t="s">
        <v>48</v>
      </c>
      <c r="T245" s="3" t="s">
        <v>48</v>
      </c>
      <c r="U245" s="3" t="s">
        <v>48</v>
      </c>
      <c r="V245" s="3" t="s">
        <v>49</v>
      </c>
      <c r="W245" s="3" t="s">
        <v>116</v>
      </c>
      <c r="X245" s="3" t="s">
        <v>767</v>
      </c>
      <c r="Y245" s="3"/>
      <c r="AA245" s="3" t="s">
        <v>63</v>
      </c>
      <c r="AB245" s="3"/>
      <c r="AD245" s="3"/>
      <c r="AF245" s="3"/>
      <c r="AH245" s="3"/>
      <c r="AJ245" s="3" t="s">
        <v>768</v>
      </c>
      <c r="AL245" s="3" t="s">
        <v>769</v>
      </c>
      <c r="AN245" s="3" t="s">
        <v>770</v>
      </c>
    </row>
    <row r="246" spans="1:40" ht="52" hidden="1" x14ac:dyDescent="0.35">
      <c r="A246" s="3">
        <v>2025</v>
      </c>
      <c r="B246" s="3" t="s">
        <v>71</v>
      </c>
      <c r="C246" s="4">
        <v>72</v>
      </c>
      <c r="D246" s="3" t="s">
        <v>65</v>
      </c>
      <c r="E246" s="3" t="s">
        <v>66</v>
      </c>
      <c r="F246" s="3" t="s">
        <v>44</v>
      </c>
      <c r="G246" s="3" t="s">
        <v>67</v>
      </c>
      <c r="H246" s="3" t="s">
        <v>46</v>
      </c>
      <c r="I246" s="3" t="s">
        <v>80</v>
      </c>
      <c r="J246" s="3" t="s">
        <v>48</v>
      </c>
      <c r="K246" s="3" t="s">
        <v>48</v>
      </c>
      <c r="L246" s="3" t="s">
        <v>48</v>
      </c>
      <c r="M246" s="3" t="s">
        <v>48</v>
      </c>
      <c r="N246" s="3" t="s">
        <v>48</v>
      </c>
      <c r="O246" s="3" t="s">
        <v>48</v>
      </c>
      <c r="P246" s="3" t="s">
        <v>48</v>
      </c>
      <c r="Q246" s="3" t="s">
        <v>48</v>
      </c>
      <c r="R246" s="3" t="s">
        <v>48</v>
      </c>
      <c r="S246" s="3" t="s">
        <v>48</v>
      </c>
      <c r="T246" s="3" t="s">
        <v>49</v>
      </c>
      <c r="U246" s="3" t="s">
        <v>48</v>
      </c>
      <c r="V246" s="3" t="s">
        <v>48</v>
      </c>
      <c r="W246" s="3" t="s">
        <v>116</v>
      </c>
      <c r="X246" s="3" t="s">
        <v>771</v>
      </c>
      <c r="Y246" s="3"/>
      <c r="AA246" s="3" t="s">
        <v>63</v>
      </c>
      <c r="AB246" s="3"/>
      <c r="AD246" s="3" t="s">
        <v>131</v>
      </c>
      <c r="AE246" s="3" t="s">
        <v>772</v>
      </c>
      <c r="AF246" s="3" t="s">
        <v>87</v>
      </c>
      <c r="AG246" s="3" t="s">
        <v>773</v>
      </c>
      <c r="AH246" s="3"/>
      <c r="AJ246" s="3" t="s">
        <v>774</v>
      </c>
      <c r="AL246" s="3" t="s">
        <v>775</v>
      </c>
    </row>
    <row r="247" spans="1:40" ht="26" hidden="1" x14ac:dyDescent="0.35">
      <c r="A247" s="3">
        <v>2025</v>
      </c>
      <c r="B247" s="3" t="s">
        <v>71</v>
      </c>
      <c r="C247" s="4">
        <v>65</v>
      </c>
      <c r="D247" s="3" t="s">
        <v>65</v>
      </c>
      <c r="E247" s="3" t="s">
        <v>72</v>
      </c>
      <c r="F247" s="3" t="s">
        <v>98</v>
      </c>
      <c r="G247" s="3" t="s">
        <v>386</v>
      </c>
      <c r="H247" s="3" t="s">
        <v>113</v>
      </c>
      <c r="I247" s="3" t="s">
        <v>80</v>
      </c>
      <c r="J247" s="3" t="s">
        <v>48</v>
      </c>
      <c r="K247" s="3" t="s">
        <v>48</v>
      </c>
      <c r="L247" s="3" t="s">
        <v>48</v>
      </c>
      <c r="M247" s="3" t="s">
        <v>48</v>
      </c>
      <c r="N247" s="3" t="s">
        <v>48</v>
      </c>
      <c r="O247" s="3" t="s">
        <v>48</v>
      </c>
      <c r="P247" s="3" t="s">
        <v>48</v>
      </c>
      <c r="Q247" s="3" t="s">
        <v>48</v>
      </c>
      <c r="R247" s="3" t="s">
        <v>48</v>
      </c>
      <c r="S247" s="3" t="s">
        <v>48</v>
      </c>
      <c r="T247" s="3" t="s">
        <v>48</v>
      </c>
      <c r="U247" s="3" t="s">
        <v>48</v>
      </c>
      <c r="V247" s="3" t="s">
        <v>49</v>
      </c>
      <c r="W247" s="3" t="s">
        <v>116</v>
      </c>
      <c r="X247" s="3" t="s">
        <v>776</v>
      </c>
      <c r="Y247" s="3"/>
      <c r="AA247" s="3" t="s">
        <v>55</v>
      </c>
      <c r="AB247" s="3"/>
      <c r="AD247" s="3"/>
      <c r="AF247" s="3"/>
      <c r="AH247" s="3"/>
      <c r="AJ247" s="3" t="s">
        <v>777</v>
      </c>
      <c r="AK247" s="3" t="s">
        <v>778</v>
      </c>
    </row>
    <row r="248" spans="1:40" hidden="1" x14ac:dyDescent="0.35">
      <c r="A248" s="3">
        <v>2025</v>
      </c>
      <c r="B248" s="3" t="s">
        <v>71</v>
      </c>
      <c r="C248" s="4">
        <v>75</v>
      </c>
      <c r="D248" s="3" t="s">
        <v>65</v>
      </c>
      <c r="E248" s="3" t="s">
        <v>72</v>
      </c>
      <c r="F248" s="3" t="s">
        <v>98</v>
      </c>
      <c r="G248" s="3" t="s">
        <v>67</v>
      </c>
      <c r="H248" s="3" t="s">
        <v>68</v>
      </c>
      <c r="I248" s="3" t="s">
        <v>47</v>
      </c>
      <c r="J248" s="3" t="s">
        <v>48</v>
      </c>
      <c r="K248" s="3" t="s">
        <v>49</v>
      </c>
      <c r="L248" s="3" t="s">
        <v>48</v>
      </c>
      <c r="M248" s="3" t="s">
        <v>48</v>
      </c>
      <c r="N248" s="3" t="s">
        <v>48</v>
      </c>
      <c r="O248" s="3" t="s">
        <v>48</v>
      </c>
      <c r="P248" s="3" t="s">
        <v>48</v>
      </c>
      <c r="Q248" s="3" t="s">
        <v>48</v>
      </c>
      <c r="R248" s="3" t="s">
        <v>48</v>
      </c>
      <c r="S248" s="3" t="s">
        <v>48</v>
      </c>
      <c r="T248" s="3" t="s">
        <v>48</v>
      </c>
      <c r="U248" s="3" t="s">
        <v>48</v>
      </c>
      <c r="V248" s="3" t="s">
        <v>48</v>
      </c>
      <c r="W248" s="3" t="s">
        <v>62</v>
      </c>
      <c r="Y248" s="3"/>
      <c r="AA248" s="3" t="s">
        <v>55</v>
      </c>
      <c r="AB248" s="3"/>
      <c r="AD248" s="3"/>
      <c r="AF248" s="3"/>
      <c r="AH248" s="3"/>
      <c r="AJ248" s="3" t="s">
        <v>351</v>
      </c>
    </row>
    <row r="249" spans="1:40" ht="39" hidden="1" x14ac:dyDescent="0.35">
      <c r="A249" s="3">
        <v>2025</v>
      </c>
      <c r="B249" s="3" t="s">
        <v>71</v>
      </c>
      <c r="C249" s="4">
        <v>53</v>
      </c>
      <c r="D249" s="3" t="s">
        <v>42</v>
      </c>
      <c r="E249" s="3" t="s">
        <v>72</v>
      </c>
      <c r="F249" s="3" t="s">
        <v>98</v>
      </c>
      <c r="G249" s="3" t="s">
        <v>67</v>
      </c>
      <c r="H249" s="3" t="s">
        <v>74</v>
      </c>
      <c r="I249" s="3" t="s">
        <v>80</v>
      </c>
      <c r="J249" s="3" t="s">
        <v>48</v>
      </c>
      <c r="K249" s="3" t="s">
        <v>48</v>
      </c>
      <c r="L249" s="3" t="s">
        <v>48</v>
      </c>
      <c r="M249" s="3" t="s">
        <v>48</v>
      </c>
      <c r="N249" s="3" t="s">
        <v>48</v>
      </c>
      <c r="O249" s="3" t="s">
        <v>48</v>
      </c>
      <c r="P249" s="3" t="s">
        <v>48</v>
      </c>
      <c r="Q249" s="3" t="s">
        <v>48</v>
      </c>
      <c r="R249" s="3" t="s">
        <v>48</v>
      </c>
      <c r="S249" s="3" t="s">
        <v>48</v>
      </c>
      <c r="T249" s="3" t="s">
        <v>48</v>
      </c>
      <c r="U249" s="3" t="s">
        <v>48</v>
      </c>
      <c r="V249" s="3" t="s">
        <v>49</v>
      </c>
      <c r="W249" s="3" t="s">
        <v>62</v>
      </c>
      <c r="Y249" s="3"/>
      <c r="AA249" s="3" t="s">
        <v>55</v>
      </c>
      <c r="AB249" s="3"/>
      <c r="AD249" s="3" t="s">
        <v>81</v>
      </c>
      <c r="AF249" s="3"/>
      <c r="AH249" s="3" t="s">
        <v>87</v>
      </c>
      <c r="AI249" s="3" t="s">
        <v>779</v>
      </c>
      <c r="AJ249" s="3" t="s">
        <v>780</v>
      </c>
      <c r="AK249" s="3" t="s">
        <v>781</v>
      </c>
      <c r="AM249" s="3" t="s">
        <v>782</v>
      </c>
    </row>
    <row r="250" spans="1:40" ht="26" hidden="1" x14ac:dyDescent="0.35">
      <c r="A250" s="3">
        <v>2025</v>
      </c>
      <c r="B250" s="3" t="s">
        <v>41</v>
      </c>
      <c r="C250" s="4">
        <v>67</v>
      </c>
      <c r="D250" s="3" t="s">
        <v>65</v>
      </c>
      <c r="E250" s="3" t="s">
        <v>72</v>
      </c>
      <c r="F250" s="3" t="s">
        <v>44</v>
      </c>
      <c r="G250" s="3" t="s">
        <v>109</v>
      </c>
      <c r="H250" s="3" t="s">
        <v>110</v>
      </c>
      <c r="I250" s="3" t="s">
        <v>80</v>
      </c>
      <c r="J250" s="3" t="s">
        <v>48</v>
      </c>
      <c r="K250" s="3" t="s">
        <v>48</v>
      </c>
      <c r="L250" s="3" t="s">
        <v>48</v>
      </c>
      <c r="M250" s="3" t="s">
        <v>48</v>
      </c>
      <c r="N250" s="3" t="s">
        <v>48</v>
      </c>
      <c r="O250" s="3" t="s">
        <v>48</v>
      </c>
      <c r="P250" s="3" t="s">
        <v>48</v>
      </c>
      <c r="Q250" s="3" t="s">
        <v>48</v>
      </c>
      <c r="R250" s="3" t="s">
        <v>48</v>
      </c>
      <c r="S250" s="3" t="s">
        <v>48</v>
      </c>
      <c r="T250" s="3" t="s">
        <v>48</v>
      </c>
      <c r="U250" s="3" t="s">
        <v>49</v>
      </c>
      <c r="V250" s="3" t="s">
        <v>48</v>
      </c>
      <c r="W250" s="3" t="s">
        <v>62</v>
      </c>
      <c r="Y250" s="3"/>
      <c r="AA250" s="3" t="s">
        <v>77</v>
      </c>
      <c r="AB250" s="3"/>
      <c r="AD250" s="3"/>
      <c r="AF250" s="3"/>
      <c r="AH250" s="3"/>
      <c r="AJ250" s="3" t="s">
        <v>783</v>
      </c>
    </row>
    <row r="251" spans="1:40" ht="39" hidden="1" x14ac:dyDescent="0.35">
      <c r="A251" s="3">
        <v>2025</v>
      </c>
      <c r="B251" s="3" t="s">
        <v>71</v>
      </c>
      <c r="C251" s="4">
        <v>74</v>
      </c>
      <c r="D251" s="3" t="s">
        <v>65</v>
      </c>
      <c r="E251" s="3" t="s">
        <v>66</v>
      </c>
      <c r="F251" s="3" t="s">
        <v>44</v>
      </c>
      <c r="G251" s="3" t="s">
        <v>45</v>
      </c>
      <c r="H251" s="3" t="s">
        <v>99</v>
      </c>
      <c r="I251" s="3" t="s">
        <v>80</v>
      </c>
      <c r="J251" s="3" t="s">
        <v>48</v>
      </c>
      <c r="K251" s="3" t="s">
        <v>48</v>
      </c>
      <c r="L251" s="3" t="s">
        <v>48</v>
      </c>
      <c r="M251" s="3" t="s">
        <v>48</v>
      </c>
      <c r="N251" s="3" t="s">
        <v>48</v>
      </c>
      <c r="O251" s="3" t="s">
        <v>48</v>
      </c>
      <c r="P251" s="3" t="s">
        <v>48</v>
      </c>
      <c r="Q251" s="3" t="s">
        <v>48</v>
      </c>
      <c r="R251" s="3" t="s">
        <v>48</v>
      </c>
      <c r="S251" s="3" t="s">
        <v>48</v>
      </c>
      <c r="T251" s="3" t="s">
        <v>48</v>
      </c>
      <c r="U251" s="3" t="s">
        <v>49</v>
      </c>
      <c r="V251" s="3" t="s">
        <v>48</v>
      </c>
      <c r="W251" s="3" t="s">
        <v>62</v>
      </c>
      <c r="Y251" s="3" t="s">
        <v>103</v>
      </c>
      <c r="Z251" s="3" t="s">
        <v>784</v>
      </c>
      <c r="AA251" s="3" t="s">
        <v>55</v>
      </c>
      <c r="AB251" s="3"/>
      <c r="AD251" s="3"/>
      <c r="AF251" s="3"/>
      <c r="AH251" s="3"/>
      <c r="AJ251" s="3" t="s">
        <v>785</v>
      </c>
      <c r="AK251" s="3" t="s">
        <v>786</v>
      </c>
      <c r="AL251" s="3" t="s">
        <v>787</v>
      </c>
    </row>
    <row r="252" spans="1:40" ht="26" hidden="1" x14ac:dyDescent="0.35">
      <c r="A252" s="3">
        <v>2025</v>
      </c>
      <c r="B252" s="3" t="s">
        <v>41</v>
      </c>
      <c r="C252" s="4">
        <v>87</v>
      </c>
      <c r="D252" s="3" t="s">
        <v>65</v>
      </c>
      <c r="E252" s="3" t="s">
        <v>66</v>
      </c>
      <c r="F252" s="3" t="s">
        <v>137</v>
      </c>
      <c r="G252" s="3" t="s">
        <v>67</v>
      </c>
      <c r="H252" s="3" t="s">
        <v>90</v>
      </c>
      <c r="I252" s="3" t="s">
        <v>47</v>
      </c>
      <c r="J252" s="3" t="s">
        <v>49</v>
      </c>
      <c r="K252" s="3" t="s">
        <v>48</v>
      </c>
      <c r="L252" s="3" t="s">
        <v>48</v>
      </c>
      <c r="M252" s="3" t="s">
        <v>48</v>
      </c>
      <c r="N252" s="3" t="s">
        <v>48</v>
      </c>
      <c r="O252" s="3" t="s">
        <v>48</v>
      </c>
      <c r="P252" s="3" t="s">
        <v>48</v>
      </c>
      <c r="Q252" s="3" t="s">
        <v>48</v>
      </c>
      <c r="R252" s="3" t="s">
        <v>48</v>
      </c>
      <c r="S252" s="3" t="s">
        <v>49</v>
      </c>
      <c r="T252" s="3" t="s">
        <v>48</v>
      </c>
      <c r="U252" s="3" t="s">
        <v>48</v>
      </c>
      <c r="V252" s="3" t="s">
        <v>48</v>
      </c>
      <c r="W252" s="3" t="s">
        <v>62</v>
      </c>
      <c r="Y252" s="3"/>
      <c r="AA252" s="3" t="s">
        <v>77</v>
      </c>
      <c r="AB252" s="3"/>
      <c r="AD252" s="3"/>
      <c r="AF252" s="3"/>
      <c r="AH252" s="3"/>
      <c r="AJ252" s="3" t="s">
        <v>788</v>
      </c>
      <c r="AL252" s="3" t="s">
        <v>789</v>
      </c>
    </row>
    <row r="253" spans="1:40" ht="26" hidden="1" x14ac:dyDescent="0.35">
      <c r="A253" s="3">
        <v>2025</v>
      </c>
      <c r="B253" s="3" t="s">
        <v>41</v>
      </c>
      <c r="C253" s="4">
        <v>51</v>
      </c>
      <c r="D253" s="3" t="s">
        <v>42</v>
      </c>
      <c r="E253" s="3" t="s">
        <v>72</v>
      </c>
      <c r="F253" s="3" t="s">
        <v>73</v>
      </c>
      <c r="G253" s="3" t="s">
        <v>45</v>
      </c>
      <c r="H253" s="3" t="s">
        <v>113</v>
      </c>
      <c r="I253" s="3" t="s">
        <v>80</v>
      </c>
      <c r="J253" s="3" t="s">
        <v>48</v>
      </c>
      <c r="K253" s="3" t="s">
        <v>48</v>
      </c>
      <c r="L253" s="3" t="s">
        <v>48</v>
      </c>
      <c r="M253" s="3" t="s">
        <v>48</v>
      </c>
      <c r="N253" s="3" t="s">
        <v>48</v>
      </c>
      <c r="O253" s="3" t="s">
        <v>48</v>
      </c>
      <c r="P253" s="3" t="s">
        <v>48</v>
      </c>
      <c r="Q253" s="3" t="s">
        <v>48</v>
      </c>
      <c r="R253" s="3" t="s">
        <v>48</v>
      </c>
      <c r="S253" s="3" t="s">
        <v>48</v>
      </c>
      <c r="T253" s="3" t="s">
        <v>49</v>
      </c>
      <c r="U253" s="3" t="s">
        <v>48</v>
      </c>
      <c r="V253" s="3" t="s">
        <v>48</v>
      </c>
      <c r="W253" s="3" t="s">
        <v>145</v>
      </c>
      <c r="X253" s="3" t="s">
        <v>790</v>
      </c>
      <c r="Y253" s="3"/>
      <c r="AA253" s="3" t="s">
        <v>55</v>
      </c>
      <c r="AB253" s="3"/>
      <c r="AD253" s="3"/>
      <c r="AF253" s="3"/>
      <c r="AH253" s="3"/>
      <c r="AJ253" s="3" t="s">
        <v>791</v>
      </c>
      <c r="AK253" s="3" t="s">
        <v>792</v>
      </c>
      <c r="AL253" s="3" t="s">
        <v>793</v>
      </c>
    </row>
    <row r="254" spans="1:40" ht="26" hidden="1" x14ac:dyDescent="0.35">
      <c r="A254" s="3">
        <v>2025</v>
      </c>
      <c r="B254" s="3" t="s">
        <v>71</v>
      </c>
      <c r="C254" s="4">
        <v>50</v>
      </c>
      <c r="D254" s="3" t="s">
        <v>42</v>
      </c>
      <c r="E254" s="3" t="s">
        <v>72</v>
      </c>
      <c r="F254" s="3" t="s">
        <v>98</v>
      </c>
      <c r="G254" s="3" t="s">
        <v>45</v>
      </c>
      <c r="H254" s="3" t="s">
        <v>99</v>
      </c>
      <c r="I254" s="3" t="s">
        <v>80</v>
      </c>
      <c r="J254" s="3" t="s">
        <v>48</v>
      </c>
      <c r="K254" s="3" t="s">
        <v>48</v>
      </c>
      <c r="L254" s="3" t="s">
        <v>48</v>
      </c>
      <c r="M254" s="3" t="s">
        <v>48</v>
      </c>
      <c r="N254" s="3" t="s">
        <v>48</v>
      </c>
      <c r="O254" s="3" t="s">
        <v>48</v>
      </c>
      <c r="P254" s="3" t="s">
        <v>48</v>
      </c>
      <c r="Q254" s="3" t="s">
        <v>48</v>
      </c>
      <c r="R254" s="3" t="s">
        <v>48</v>
      </c>
      <c r="S254" s="3" t="s">
        <v>48</v>
      </c>
      <c r="T254" s="3" t="s">
        <v>48</v>
      </c>
      <c r="U254" s="3" t="s">
        <v>48</v>
      </c>
      <c r="V254" s="3" t="s">
        <v>49</v>
      </c>
      <c r="W254" s="3" t="s">
        <v>116</v>
      </c>
      <c r="X254" s="3" t="s">
        <v>794</v>
      </c>
      <c r="Y254" s="3"/>
      <c r="AA254" s="3" t="s">
        <v>55</v>
      </c>
      <c r="AB254" s="3" t="s">
        <v>81</v>
      </c>
      <c r="AD254" s="3" t="s">
        <v>81</v>
      </c>
      <c r="AF254" s="3"/>
      <c r="AH254" s="3" t="s">
        <v>82</v>
      </c>
      <c r="AI254" s="3" t="s">
        <v>795</v>
      </c>
      <c r="AJ254" s="3" t="s">
        <v>796</v>
      </c>
    </row>
    <row r="255" spans="1:40" ht="39" hidden="1" x14ac:dyDescent="0.35">
      <c r="A255" s="3">
        <v>2025</v>
      </c>
      <c r="B255" s="3" t="s">
        <v>71</v>
      </c>
      <c r="C255" s="4">
        <v>58</v>
      </c>
      <c r="D255" s="3" t="s">
        <v>65</v>
      </c>
      <c r="E255" s="3" t="s">
        <v>72</v>
      </c>
      <c r="F255" s="3" t="s">
        <v>85</v>
      </c>
      <c r="G255" s="3" t="s">
        <v>45</v>
      </c>
      <c r="H255" s="3" t="s">
        <v>61</v>
      </c>
      <c r="I255" s="3" t="s">
        <v>47</v>
      </c>
      <c r="J255" s="3" t="s">
        <v>48</v>
      </c>
      <c r="K255" s="3" t="s">
        <v>49</v>
      </c>
      <c r="L255" s="3" t="s">
        <v>48</v>
      </c>
      <c r="M255" s="3" t="s">
        <v>48</v>
      </c>
      <c r="N255" s="3" t="s">
        <v>48</v>
      </c>
      <c r="O255" s="3" t="s">
        <v>48</v>
      </c>
      <c r="P255" s="3" t="s">
        <v>48</v>
      </c>
      <c r="Q255" s="3" t="s">
        <v>48</v>
      </c>
      <c r="R255" s="3" t="s">
        <v>48</v>
      </c>
      <c r="S255" s="3" t="s">
        <v>48</v>
      </c>
      <c r="T255" s="3" t="s">
        <v>48</v>
      </c>
      <c r="U255" s="3" t="s">
        <v>48</v>
      </c>
      <c r="V255" s="3" t="s">
        <v>48</v>
      </c>
      <c r="W255" s="3" t="s">
        <v>116</v>
      </c>
      <c r="X255" s="3" t="s">
        <v>797</v>
      </c>
      <c r="Y255" s="3"/>
      <c r="AA255" s="3" t="s">
        <v>101</v>
      </c>
      <c r="AB255" s="3" t="s">
        <v>131</v>
      </c>
      <c r="AC255" s="3" t="s">
        <v>798</v>
      </c>
      <c r="AD255" s="3"/>
      <c r="AF255" s="3" t="s">
        <v>82</v>
      </c>
      <c r="AG255" s="3" t="s">
        <v>798</v>
      </c>
      <c r="AH255" s="3"/>
      <c r="AJ255" s="3" t="s">
        <v>799</v>
      </c>
      <c r="AK255" s="3" t="s">
        <v>800</v>
      </c>
      <c r="AL255" s="3" t="s">
        <v>800</v>
      </c>
    </row>
    <row r="256" spans="1:40" ht="65" hidden="1" x14ac:dyDescent="0.35">
      <c r="A256" s="3">
        <v>2025</v>
      </c>
      <c r="B256" s="3" t="s">
        <v>71</v>
      </c>
      <c r="C256" s="4">
        <v>47</v>
      </c>
      <c r="D256" s="3" t="s">
        <v>42</v>
      </c>
      <c r="E256" s="3" t="s">
        <v>43</v>
      </c>
      <c r="F256" s="3" t="s">
        <v>44</v>
      </c>
      <c r="G256" s="3" t="s">
        <v>45</v>
      </c>
      <c r="H256" s="3" t="s">
        <v>46</v>
      </c>
      <c r="I256" s="3" t="s">
        <v>47</v>
      </c>
      <c r="J256" s="3" t="s">
        <v>48</v>
      </c>
      <c r="K256" s="3" t="s">
        <v>48</v>
      </c>
      <c r="L256" s="3" t="s">
        <v>49</v>
      </c>
      <c r="M256" s="3" t="s">
        <v>48</v>
      </c>
      <c r="N256" s="3" t="s">
        <v>48</v>
      </c>
      <c r="O256" s="3" t="s">
        <v>48</v>
      </c>
      <c r="P256" s="3" t="s">
        <v>48</v>
      </c>
      <c r="Q256" s="3" t="s">
        <v>48</v>
      </c>
      <c r="R256" s="3" t="s">
        <v>48</v>
      </c>
      <c r="S256" s="3" t="s">
        <v>48</v>
      </c>
      <c r="T256" s="3" t="s">
        <v>48</v>
      </c>
      <c r="U256" s="3" t="s">
        <v>48</v>
      </c>
      <c r="V256" s="3" t="s">
        <v>48</v>
      </c>
      <c r="W256" s="3" t="s">
        <v>75</v>
      </c>
      <c r="X256" s="3" t="s">
        <v>801</v>
      </c>
      <c r="Y256" s="3"/>
      <c r="AA256" s="3" t="s">
        <v>101</v>
      </c>
      <c r="AB256" s="3"/>
      <c r="AD256" s="3" t="s">
        <v>81</v>
      </c>
      <c r="AF256" s="3"/>
      <c r="AH256" s="3" t="s">
        <v>87</v>
      </c>
      <c r="AI256" s="3" t="s">
        <v>802</v>
      </c>
      <c r="AJ256" s="3" t="s">
        <v>803</v>
      </c>
    </row>
    <row r="257" spans="1:41" ht="26" hidden="1" x14ac:dyDescent="0.35">
      <c r="A257" s="3">
        <v>2025</v>
      </c>
      <c r="B257" s="3" t="s">
        <v>41</v>
      </c>
      <c r="C257" s="4">
        <v>40</v>
      </c>
      <c r="D257" s="3" t="s">
        <v>42</v>
      </c>
      <c r="E257" s="3" t="s">
        <v>107</v>
      </c>
      <c r="F257" s="3" t="s">
        <v>85</v>
      </c>
      <c r="G257" s="3" t="s">
        <v>45</v>
      </c>
      <c r="H257" s="3" t="s">
        <v>61</v>
      </c>
      <c r="I257" s="3" t="s">
        <v>80</v>
      </c>
      <c r="J257" s="3" t="s">
        <v>48</v>
      </c>
      <c r="K257" s="3" t="s">
        <v>48</v>
      </c>
      <c r="L257" s="3" t="s">
        <v>48</v>
      </c>
      <c r="M257" s="3" t="s">
        <v>48</v>
      </c>
      <c r="N257" s="3" t="s">
        <v>48</v>
      </c>
      <c r="O257" s="3" t="s">
        <v>48</v>
      </c>
      <c r="P257" s="3" t="s">
        <v>48</v>
      </c>
      <c r="Q257" s="3" t="s">
        <v>48</v>
      </c>
      <c r="R257" s="3" t="s">
        <v>48</v>
      </c>
      <c r="S257" s="3" t="s">
        <v>48</v>
      </c>
      <c r="T257" s="3" t="s">
        <v>48</v>
      </c>
      <c r="U257" s="3" t="s">
        <v>48</v>
      </c>
      <c r="V257" s="3" t="s">
        <v>49</v>
      </c>
      <c r="W257" s="3" t="s">
        <v>62</v>
      </c>
      <c r="Y257" s="3"/>
      <c r="AA257" s="3" t="s">
        <v>55</v>
      </c>
      <c r="AB257" s="3"/>
      <c r="AD257" s="3"/>
      <c r="AF257" s="3"/>
      <c r="AH257" s="3"/>
      <c r="AJ257" s="3" t="s">
        <v>804</v>
      </c>
      <c r="AK257" s="3" t="s">
        <v>805</v>
      </c>
      <c r="AL257" s="3" t="s">
        <v>806</v>
      </c>
    </row>
    <row r="258" spans="1:41" ht="39" hidden="1" x14ac:dyDescent="0.35">
      <c r="A258" s="3">
        <v>2025</v>
      </c>
      <c r="B258" s="3" t="s">
        <v>71</v>
      </c>
      <c r="C258" s="4">
        <v>35</v>
      </c>
      <c r="D258" s="3" t="s">
        <v>42</v>
      </c>
      <c r="E258" s="3" t="s">
        <v>107</v>
      </c>
      <c r="F258" s="3" t="s">
        <v>85</v>
      </c>
      <c r="G258" s="3" t="s">
        <v>45</v>
      </c>
      <c r="H258" s="3" t="s">
        <v>113</v>
      </c>
      <c r="I258" s="3" t="s">
        <v>47</v>
      </c>
      <c r="J258" s="3" t="s">
        <v>48</v>
      </c>
      <c r="K258" s="3" t="s">
        <v>48</v>
      </c>
      <c r="L258" s="3" t="s">
        <v>48</v>
      </c>
      <c r="M258" s="3" t="s">
        <v>48</v>
      </c>
      <c r="N258" s="3" t="s">
        <v>48</v>
      </c>
      <c r="O258" s="3" t="s">
        <v>48</v>
      </c>
      <c r="P258" s="3" t="s">
        <v>48</v>
      </c>
      <c r="Q258" s="3" t="s">
        <v>49</v>
      </c>
      <c r="R258" s="3" t="s">
        <v>48</v>
      </c>
      <c r="S258" s="3" t="s">
        <v>48</v>
      </c>
      <c r="T258" s="3" t="s">
        <v>48</v>
      </c>
      <c r="U258" s="3" t="s">
        <v>48</v>
      </c>
      <c r="V258" s="3" t="s">
        <v>48</v>
      </c>
      <c r="W258" s="3" t="s">
        <v>116</v>
      </c>
      <c r="X258" s="3" t="s">
        <v>807</v>
      </c>
      <c r="Y258" s="3"/>
      <c r="AA258" s="3" t="s">
        <v>63</v>
      </c>
      <c r="AB258" s="3" t="s">
        <v>81</v>
      </c>
      <c r="AD258" s="3" t="s">
        <v>81</v>
      </c>
      <c r="AF258" s="3"/>
      <c r="AH258" s="3" t="s">
        <v>82</v>
      </c>
      <c r="AI258" s="3" t="s">
        <v>808</v>
      </c>
      <c r="AJ258" s="3" t="s">
        <v>809</v>
      </c>
    </row>
    <row r="259" spans="1:41" ht="117" hidden="1" x14ac:dyDescent="0.35">
      <c r="A259" s="3">
        <v>2025</v>
      </c>
      <c r="B259" s="3" t="s">
        <v>71</v>
      </c>
      <c r="C259" s="4">
        <v>76</v>
      </c>
      <c r="D259" s="3" t="s">
        <v>65</v>
      </c>
      <c r="E259" s="3" t="s">
        <v>66</v>
      </c>
      <c r="F259" s="3" t="s">
        <v>44</v>
      </c>
      <c r="G259" s="3" t="s">
        <v>67</v>
      </c>
      <c r="H259" s="3" t="s">
        <v>110</v>
      </c>
      <c r="I259" s="3" t="s">
        <v>80</v>
      </c>
      <c r="J259" s="3" t="s">
        <v>48</v>
      </c>
      <c r="K259" s="3" t="s">
        <v>48</v>
      </c>
      <c r="L259" s="3" t="s">
        <v>48</v>
      </c>
      <c r="M259" s="3" t="s">
        <v>48</v>
      </c>
      <c r="N259" s="3" t="s">
        <v>48</v>
      </c>
      <c r="O259" s="3" t="s">
        <v>48</v>
      </c>
      <c r="P259" s="3" t="s">
        <v>48</v>
      </c>
      <c r="Q259" s="3" t="s">
        <v>48</v>
      </c>
      <c r="R259" s="3" t="s">
        <v>48</v>
      </c>
      <c r="S259" s="3" t="s">
        <v>48</v>
      </c>
      <c r="T259" s="3" t="s">
        <v>48</v>
      </c>
      <c r="U259" s="3" t="s">
        <v>49</v>
      </c>
      <c r="V259" s="3" t="s">
        <v>48</v>
      </c>
      <c r="W259" s="3" t="s">
        <v>62</v>
      </c>
      <c r="Y259" s="3" t="s">
        <v>53</v>
      </c>
      <c r="Z259" s="3" t="s">
        <v>810</v>
      </c>
      <c r="AA259" s="3" t="s">
        <v>77</v>
      </c>
      <c r="AB259" s="3"/>
      <c r="AD259" s="3"/>
      <c r="AF259" s="3"/>
      <c r="AH259" s="3"/>
      <c r="AJ259" s="3" t="s">
        <v>811</v>
      </c>
      <c r="AK259" s="3" t="s">
        <v>812</v>
      </c>
      <c r="AO259" s="3" t="s">
        <v>813</v>
      </c>
    </row>
    <row r="260" spans="1:41" ht="39" hidden="1" x14ac:dyDescent="0.35">
      <c r="A260" s="3">
        <v>2025</v>
      </c>
      <c r="B260" s="3" t="s">
        <v>71</v>
      </c>
      <c r="C260" s="4">
        <v>78</v>
      </c>
      <c r="D260" s="3" t="s">
        <v>65</v>
      </c>
      <c r="E260" s="3" t="s">
        <v>66</v>
      </c>
      <c r="F260" s="3" t="s">
        <v>137</v>
      </c>
      <c r="G260" s="3" t="s">
        <v>67</v>
      </c>
      <c r="H260" s="3" t="s">
        <v>90</v>
      </c>
      <c r="I260" s="3" t="s">
        <v>47</v>
      </c>
      <c r="J260" s="3" t="s">
        <v>48</v>
      </c>
      <c r="K260" s="3" t="s">
        <v>48</v>
      </c>
      <c r="L260" s="3" t="s">
        <v>48</v>
      </c>
      <c r="M260" s="3" t="s">
        <v>48</v>
      </c>
      <c r="N260" s="3" t="s">
        <v>48</v>
      </c>
      <c r="O260" s="3" t="s">
        <v>48</v>
      </c>
      <c r="P260" s="3" t="s">
        <v>48</v>
      </c>
      <c r="Q260" s="3" t="s">
        <v>49</v>
      </c>
      <c r="R260" s="3" t="s">
        <v>48</v>
      </c>
      <c r="S260" s="3" t="s">
        <v>48</v>
      </c>
      <c r="T260" s="3" t="s">
        <v>48</v>
      </c>
      <c r="U260" s="3" t="s">
        <v>48</v>
      </c>
      <c r="V260" s="3" t="s">
        <v>48</v>
      </c>
      <c r="W260" s="3" t="s">
        <v>145</v>
      </c>
      <c r="X260" s="3" t="s">
        <v>814</v>
      </c>
      <c r="Y260" s="3" t="s">
        <v>103</v>
      </c>
      <c r="Z260" s="3" t="s">
        <v>815</v>
      </c>
      <c r="AA260" s="3" t="s">
        <v>55</v>
      </c>
      <c r="AB260" s="3"/>
      <c r="AD260" s="3"/>
      <c r="AF260" s="3"/>
      <c r="AH260" s="3"/>
      <c r="AJ260" s="3" t="s">
        <v>816</v>
      </c>
      <c r="AL260" s="3" t="s">
        <v>817</v>
      </c>
    </row>
    <row r="261" spans="1:41" ht="26" hidden="1" x14ac:dyDescent="0.35">
      <c r="A261" s="3">
        <v>2025</v>
      </c>
      <c r="B261" s="3" t="s">
        <v>41</v>
      </c>
      <c r="C261" s="4">
        <v>68</v>
      </c>
      <c r="D261" s="3" t="s">
        <v>65</v>
      </c>
      <c r="E261" s="3" t="s">
        <v>66</v>
      </c>
      <c r="F261" s="3" t="s">
        <v>73</v>
      </c>
      <c r="G261" s="3" t="s">
        <v>67</v>
      </c>
      <c r="H261" s="3" t="s">
        <v>61</v>
      </c>
      <c r="I261" s="3" t="s">
        <v>80</v>
      </c>
      <c r="J261" s="3" t="s">
        <v>48</v>
      </c>
      <c r="K261" s="3" t="s">
        <v>48</v>
      </c>
      <c r="L261" s="3" t="s">
        <v>48</v>
      </c>
      <c r="M261" s="3" t="s">
        <v>48</v>
      </c>
      <c r="N261" s="3" t="s">
        <v>48</v>
      </c>
      <c r="O261" s="3" t="s">
        <v>48</v>
      </c>
      <c r="P261" s="3" t="s">
        <v>48</v>
      </c>
      <c r="Q261" s="3" t="s">
        <v>48</v>
      </c>
      <c r="R261" s="3" t="s">
        <v>48</v>
      </c>
      <c r="S261" s="3" t="s">
        <v>48</v>
      </c>
      <c r="T261" s="3" t="s">
        <v>48</v>
      </c>
      <c r="U261" s="3" t="s">
        <v>48</v>
      </c>
      <c r="V261" s="3" t="s">
        <v>49</v>
      </c>
      <c r="W261" s="3" t="s">
        <v>62</v>
      </c>
      <c r="Y261" s="3" t="s">
        <v>53</v>
      </c>
      <c r="Z261" s="3" t="s">
        <v>818</v>
      </c>
      <c r="AA261" s="3" t="s">
        <v>77</v>
      </c>
      <c r="AB261" s="3"/>
      <c r="AD261" s="3"/>
      <c r="AF261" s="3"/>
      <c r="AH261" s="3"/>
      <c r="AJ261" s="3" t="s">
        <v>819</v>
      </c>
      <c r="AK261" s="3" t="s">
        <v>820</v>
      </c>
      <c r="AL261" s="3" t="s">
        <v>821</v>
      </c>
    </row>
    <row r="262" spans="1:41" ht="130" hidden="1" x14ac:dyDescent="0.35">
      <c r="A262" s="3">
        <v>2025</v>
      </c>
      <c r="B262" s="3" t="s">
        <v>41</v>
      </c>
      <c r="C262" s="4">
        <v>75</v>
      </c>
      <c r="D262" s="3" t="s">
        <v>65</v>
      </c>
      <c r="E262" s="3" t="s">
        <v>66</v>
      </c>
      <c r="F262" s="3" t="s">
        <v>98</v>
      </c>
      <c r="G262" s="3" t="s">
        <v>67</v>
      </c>
      <c r="H262" s="3" t="s">
        <v>90</v>
      </c>
      <c r="I262" s="3" t="s">
        <v>80</v>
      </c>
      <c r="J262" s="3" t="s">
        <v>48</v>
      </c>
      <c r="K262" s="3" t="s">
        <v>48</v>
      </c>
      <c r="L262" s="3" t="s">
        <v>48</v>
      </c>
      <c r="M262" s="3" t="s">
        <v>48</v>
      </c>
      <c r="N262" s="3" t="s">
        <v>48</v>
      </c>
      <c r="O262" s="3" t="s">
        <v>48</v>
      </c>
      <c r="P262" s="3" t="s">
        <v>48</v>
      </c>
      <c r="Q262" s="3" t="s">
        <v>48</v>
      </c>
      <c r="R262" s="3" t="s">
        <v>48</v>
      </c>
      <c r="S262" s="3" t="s">
        <v>48</v>
      </c>
      <c r="T262" s="3" t="s">
        <v>48</v>
      </c>
      <c r="U262" s="3" t="s">
        <v>48</v>
      </c>
      <c r="V262" s="3" t="s">
        <v>49</v>
      </c>
      <c r="W262" s="3" t="s">
        <v>75</v>
      </c>
      <c r="X262" s="3" t="s">
        <v>822</v>
      </c>
      <c r="Y262" s="3"/>
      <c r="AA262" s="3" t="s">
        <v>55</v>
      </c>
      <c r="AB262" s="3"/>
      <c r="AD262" s="3" t="s">
        <v>81</v>
      </c>
      <c r="AF262" s="3"/>
      <c r="AH262" s="3" t="s">
        <v>87</v>
      </c>
      <c r="AI262" s="3" t="s">
        <v>823</v>
      </c>
      <c r="AJ262" s="3" t="s">
        <v>824</v>
      </c>
      <c r="AK262" s="3" t="s">
        <v>825</v>
      </c>
      <c r="AM262" s="3" t="s">
        <v>826</v>
      </c>
    </row>
    <row r="263" spans="1:41" ht="39" hidden="1" x14ac:dyDescent="0.35">
      <c r="A263" s="3">
        <v>2025</v>
      </c>
      <c r="B263" s="3" t="s">
        <v>41</v>
      </c>
      <c r="C263" s="4">
        <v>45</v>
      </c>
      <c r="D263" s="3" t="s">
        <v>42</v>
      </c>
      <c r="E263" s="3" t="s">
        <v>43</v>
      </c>
      <c r="F263" s="3" t="s">
        <v>98</v>
      </c>
      <c r="G263" s="3" t="s">
        <v>79</v>
      </c>
      <c r="H263" s="3" t="s">
        <v>113</v>
      </c>
      <c r="I263" s="3" t="s">
        <v>80</v>
      </c>
      <c r="J263" s="3" t="s">
        <v>48</v>
      </c>
      <c r="K263" s="3" t="s">
        <v>48</v>
      </c>
      <c r="L263" s="3" t="s">
        <v>48</v>
      </c>
      <c r="M263" s="3" t="s">
        <v>48</v>
      </c>
      <c r="N263" s="3" t="s">
        <v>48</v>
      </c>
      <c r="O263" s="3" t="s">
        <v>48</v>
      </c>
      <c r="P263" s="3" t="s">
        <v>48</v>
      </c>
      <c r="Q263" s="3" t="s">
        <v>48</v>
      </c>
      <c r="R263" s="3" t="s">
        <v>48</v>
      </c>
      <c r="S263" s="3" t="s">
        <v>48</v>
      </c>
      <c r="T263" s="3" t="s">
        <v>48</v>
      </c>
      <c r="U263" s="3" t="s">
        <v>49</v>
      </c>
      <c r="V263" s="3" t="s">
        <v>48</v>
      </c>
      <c r="W263" s="3" t="s">
        <v>116</v>
      </c>
      <c r="X263" s="3" t="s">
        <v>827</v>
      </c>
      <c r="Y263" s="3"/>
      <c r="AA263" s="3" t="s">
        <v>55</v>
      </c>
      <c r="AB263" s="3"/>
      <c r="AD263" s="3" t="s">
        <v>81</v>
      </c>
      <c r="AF263" s="3"/>
      <c r="AH263" s="3" t="s">
        <v>87</v>
      </c>
      <c r="AI263" s="3" t="s">
        <v>828</v>
      </c>
      <c r="AJ263" s="3" t="s">
        <v>829</v>
      </c>
    </row>
    <row r="264" spans="1:41" ht="26" hidden="1" x14ac:dyDescent="0.35">
      <c r="A264" s="3">
        <v>2025</v>
      </c>
      <c r="B264" s="3" t="s">
        <v>71</v>
      </c>
      <c r="C264" s="4">
        <v>60</v>
      </c>
      <c r="D264" s="3" t="s">
        <v>65</v>
      </c>
      <c r="E264" s="3" t="s">
        <v>107</v>
      </c>
      <c r="F264" s="3" t="s">
        <v>85</v>
      </c>
      <c r="G264" s="3" t="s">
        <v>144</v>
      </c>
      <c r="H264" s="3" t="s">
        <v>74</v>
      </c>
      <c r="I264" s="3" t="s">
        <v>80</v>
      </c>
      <c r="J264" s="3" t="s">
        <v>48</v>
      </c>
      <c r="K264" s="3" t="s">
        <v>48</v>
      </c>
      <c r="L264" s="3" t="s">
        <v>48</v>
      </c>
      <c r="M264" s="3" t="s">
        <v>48</v>
      </c>
      <c r="N264" s="3" t="s">
        <v>48</v>
      </c>
      <c r="O264" s="3" t="s">
        <v>48</v>
      </c>
      <c r="P264" s="3" t="s">
        <v>48</v>
      </c>
      <c r="Q264" s="3" t="s">
        <v>48</v>
      </c>
      <c r="R264" s="3" t="s">
        <v>48</v>
      </c>
      <c r="S264" s="3" t="s">
        <v>48</v>
      </c>
      <c r="T264" s="3" t="s">
        <v>49</v>
      </c>
      <c r="U264" s="3" t="s">
        <v>48</v>
      </c>
      <c r="V264" s="3" t="s">
        <v>48</v>
      </c>
      <c r="W264" s="3" t="s">
        <v>62</v>
      </c>
      <c r="Y264" s="3" t="s">
        <v>94</v>
      </c>
      <c r="Z264" s="3" t="s">
        <v>830</v>
      </c>
      <c r="AA264" s="3" t="s">
        <v>55</v>
      </c>
      <c r="AB264" s="3"/>
      <c r="AD264" s="3"/>
      <c r="AF264" s="3"/>
      <c r="AH264" s="3"/>
      <c r="AJ264" s="3" t="s">
        <v>831</v>
      </c>
    </row>
    <row r="265" spans="1:41" ht="104" hidden="1" x14ac:dyDescent="0.35">
      <c r="A265" s="3">
        <v>2025</v>
      </c>
      <c r="B265" s="3" t="s">
        <v>71</v>
      </c>
      <c r="C265" s="4">
        <v>65</v>
      </c>
      <c r="D265" s="3" t="s">
        <v>65</v>
      </c>
      <c r="E265" s="3" t="s">
        <v>43</v>
      </c>
      <c r="F265" s="3" t="s">
        <v>44</v>
      </c>
      <c r="G265" s="3" t="s">
        <v>45</v>
      </c>
      <c r="H265" s="3" t="s">
        <v>90</v>
      </c>
      <c r="I265" s="3" t="s">
        <v>47</v>
      </c>
      <c r="J265" s="3" t="s">
        <v>48</v>
      </c>
      <c r="K265" s="3" t="s">
        <v>48</v>
      </c>
      <c r="L265" s="3" t="s">
        <v>48</v>
      </c>
      <c r="M265" s="3" t="s">
        <v>48</v>
      </c>
      <c r="N265" s="3" t="s">
        <v>48</v>
      </c>
      <c r="O265" s="3" t="s">
        <v>48</v>
      </c>
      <c r="P265" s="3" t="s">
        <v>48</v>
      </c>
      <c r="Q265" s="3" t="s">
        <v>48</v>
      </c>
      <c r="R265" s="3" t="s">
        <v>49</v>
      </c>
      <c r="S265" s="3" t="s">
        <v>48</v>
      </c>
      <c r="T265" s="3" t="s">
        <v>48</v>
      </c>
      <c r="U265" s="3" t="s">
        <v>48</v>
      </c>
      <c r="V265" s="3" t="s">
        <v>48</v>
      </c>
      <c r="W265" s="3" t="s">
        <v>51</v>
      </c>
      <c r="X265" s="3" t="s">
        <v>832</v>
      </c>
      <c r="Y265" s="3"/>
      <c r="AA265" s="3" t="s">
        <v>55</v>
      </c>
      <c r="AB265" s="3"/>
      <c r="AD265" s="3"/>
      <c r="AF265" s="3"/>
      <c r="AH265" s="3"/>
      <c r="AJ265" s="3" t="s">
        <v>833</v>
      </c>
    </row>
    <row r="266" spans="1:41" ht="65" hidden="1" x14ac:dyDescent="0.35">
      <c r="A266" s="3">
        <v>2025</v>
      </c>
      <c r="B266" s="3" t="s">
        <v>71</v>
      </c>
      <c r="C266" s="4">
        <v>76</v>
      </c>
      <c r="D266" s="3" t="s">
        <v>65</v>
      </c>
      <c r="E266" s="3" t="s">
        <v>66</v>
      </c>
      <c r="F266" s="3" t="s">
        <v>98</v>
      </c>
      <c r="G266" s="3" t="s">
        <v>67</v>
      </c>
      <c r="H266" s="3" t="s">
        <v>46</v>
      </c>
      <c r="I266" s="3" t="s">
        <v>80</v>
      </c>
      <c r="J266" s="3" t="s">
        <v>48</v>
      </c>
      <c r="K266" s="3" t="s">
        <v>48</v>
      </c>
      <c r="L266" s="3" t="s">
        <v>48</v>
      </c>
      <c r="M266" s="3" t="s">
        <v>48</v>
      </c>
      <c r="N266" s="3" t="s">
        <v>48</v>
      </c>
      <c r="O266" s="3" t="s">
        <v>48</v>
      </c>
      <c r="P266" s="3" t="s">
        <v>48</v>
      </c>
      <c r="Q266" s="3" t="s">
        <v>48</v>
      </c>
      <c r="R266" s="3" t="s">
        <v>48</v>
      </c>
      <c r="S266" s="3" t="s">
        <v>48</v>
      </c>
      <c r="T266" s="3" t="s">
        <v>48</v>
      </c>
      <c r="U266" s="3" t="s">
        <v>48</v>
      </c>
      <c r="V266" s="3" t="s">
        <v>49</v>
      </c>
      <c r="W266" s="3" t="s">
        <v>62</v>
      </c>
      <c r="Y266" s="3" t="s">
        <v>53</v>
      </c>
      <c r="Z266" s="3" t="s">
        <v>834</v>
      </c>
      <c r="AA266" s="3" t="s">
        <v>63</v>
      </c>
      <c r="AB266" s="3"/>
      <c r="AD266" s="3"/>
      <c r="AF266" s="3"/>
      <c r="AH266" s="3"/>
      <c r="AJ266" s="3" t="s">
        <v>835</v>
      </c>
      <c r="AK266" s="3" t="s">
        <v>836</v>
      </c>
      <c r="AL266" s="3" t="s">
        <v>837</v>
      </c>
      <c r="AN266" s="3" t="s">
        <v>838</v>
      </c>
      <c r="AO266" s="3" t="s">
        <v>839</v>
      </c>
    </row>
    <row r="267" spans="1:41" ht="26" hidden="1" x14ac:dyDescent="0.35">
      <c r="A267" s="3">
        <v>2025</v>
      </c>
      <c r="B267" s="3" t="s">
        <v>71</v>
      </c>
      <c r="C267" s="4">
        <v>70</v>
      </c>
      <c r="D267" s="3" t="s">
        <v>65</v>
      </c>
      <c r="E267" s="3" t="s">
        <v>66</v>
      </c>
      <c r="F267" s="3" t="s">
        <v>73</v>
      </c>
      <c r="G267" s="3" t="s">
        <v>67</v>
      </c>
      <c r="H267" s="3" t="s">
        <v>46</v>
      </c>
      <c r="I267" s="3" t="s">
        <v>47</v>
      </c>
      <c r="J267" s="3" t="s">
        <v>48</v>
      </c>
      <c r="K267" s="3" t="s">
        <v>48</v>
      </c>
      <c r="L267" s="3" t="s">
        <v>48</v>
      </c>
      <c r="M267" s="3" t="s">
        <v>49</v>
      </c>
      <c r="N267" s="3" t="s">
        <v>48</v>
      </c>
      <c r="O267" s="3" t="s">
        <v>48</v>
      </c>
      <c r="P267" s="3" t="s">
        <v>48</v>
      </c>
      <c r="Q267" s="3" t="s">
        <v>48</v>
      </c>
      <c r="R267" s="3" t="s">
        <v>48</v>
      </c>
      <c r="S267" s="3" t="s">
        <v>48</v>
      </c>
      <c r="T267" s="3" t="s">
        <v>48</v>
      </c>
      <c r="U267" s="3" t="s">
        <v>48</v>
      </c>
      <c r="V267" s="3" t="s">
        <v>48</v>
      </c>
      <c r="W267" s="3" t="s">
        <v>62</v>
      </c>
      <c r="Y267" s="3"/>
      <c r="AA267" s="3" t="s">
        <v>63</v>
      </c>
      <c r="AB267" s="3"/>
      <c r="AD267" s="3"/>
      <c r="AF267" s="3"/>
      <c r="AH267" s="3"/>
      <c r="AJ267" s="3" t="s">
        <v>840</v>
      </c>
      <c r="AK267" s="3" t="s">
        <v>841</v>
      </c>
      <c r="AL267" s="3" t="s">
        <v>842</v>
      </c>
      <c r="AO267" s="3" t="s">
        <v>843</v>
      </c>
    </row>
    <row r="268" spans="1:41" ht="26" hidden="1" x14ac:dyDescent="0.35">
      <c r="A268" s="3">
        <v>2025</v>
      </c>
      <c r="B268" s="3" t="s">
        <v>41</v>
      </c>
      <c r="C268" s="4">
        <v>37</v>
      </c>
      <c r="D268" s="3" t="s">
        <v>42</v>
      </c>
      <c r="E268" s="3" t="s">
        <v>107</v>
      </c>
      <c r="F268" s="3" t="s">
        <v>98</v>
      </c>
      <c r="G268" s="3" t="s">
        <v>45</v>
      </c>
      <c r="H268" s="3" t="s">
        <v>61</v>
      </c>
      <c r="I268" s="3" t="s">
        <v>80</v>
      </c>
      <c r="J268" s="3" t="s">
        <v>48</v>
      </c>
      <c r="K268" s="3" t="s">
        <v>48</v>
      </c>
      <c r="L268" s="3" t="s">
        <v>48</v>
      </c>
      <c r="M268" s="3" t="s">
        <v>48</v>
      </c>
      <c r="N268" s="3" t="s">
        <v>48</v>
      </c>
      <c r="O268" s="3" t="s">
        <v>48</v>
      </c>
      <c r="P268" s="3" t="s">
        <v>48</v>
      </c>
      <c r="Q268" s="3" t="s">
        <v>48</v>
      </c>
      <c r="R268" s="3" t="s">
        <v>48</v>
      </c>
      <c r="S268" s="3" t="s">
        <v>48</v>
      </c>
      <c r="T268" s="3" t="s">
        <v>48</v>
      </c>
      <c r="U268" s="3" t="s">
        <v>49</v>
      </c>
      <c r="V268" s="3" t="s">
        <v>48</v>
      </c>
      <c r="W268" s="3" t="s">
        <v>62</v>
      </c>
      <c r="Y268" s="3"/>
      <c r="AA268" s="3" t="s">
        <v>77</v>
      </c>
      <c r="AB268" s="3" t="s">
        <v>81</v>
      </c>
      <c r="AD268" s="3"/>
      <c r="AF268" s="3"/>
      <c r="AH268" s="3" t="s">
        <v>82</v>
      </c>
      <c r="AI268" s="3" t="s">
        <v>844</v>
      </c>
      <c r="AJ268" s="3" t="s">
        <v>845</v>
      </c>
      <c r="AL268" s="3" t="s">
        <v>846</v>
      </c>
    </row>
    <row r="269" spans="1:41" ht="26" hidden="1" x14ac:dyDescent="0.35">
      <c r="A269" s="3">
        <v>2025</v>
      </c>
      <c r="B269" s="3" t="s">
        <v>71</v>
      </c>
      <c r="C269" s="4">
        <v>66</v>
      </c>
      <c r="D269" s="3" t="s">
        <v>65</v>
      </c>
      <c r="E269" s="3" t="s">
        <v>66</v>
      </c>
      <c r="F269" s="3" t="s">
        <v>98</v>
      </c>
      <c r="G269" s="3" t="s">
        <v>45</v>
      </c>
      <c r="H269" s="3" t="s">
        <v>113</v>
      </c>
      <c r="I269" s="3" t="s">
        <v>80</v>
      </c>
      <c r="J269" s="3" t="s">
        <v>48</v>
      </c>
      <c r="K269" s="3" t="s">
        <v>48</v>
      </c>
      <c r="L269" s="3" t="s">
        <v>48</v>
      </c>
      <c r="M269" s="3" t="s">
        <v>48</v>
      </c>
      <c r="N269" s="3" t="s">
        <v>48</v>
      </c>
      <c r="O269" s="3" t="s">
        <v>48</v>
      </c>
      <c r="P269" s="3" t="s">
        <v>48</v>
      </c>
      <c r="Q269" s="3" t="s">
        <v>48</v>
      </c>
      <c r="R269" s="3" t="s">
        <v>48</v>
      </c>
      <c r="S269" s="3" t="s">
        <v>48</v>
      </c>
      <c r="T269" s="3" t="s">
        <v>48</v>
      </c>
      <c r="U269" s="3" t="s">
        <v>48</v>
      </c>
      <c r="V269" s="3" t="s">
        <v>49</v>
      </c>
      <c r="W269" s="3" t="s">
        <v>62</v>
      </c>
      <c r="Y269" s="3"/>
      <c r="AA269" s="3" t="s">
        <v>77</v>
      </c>
      <c r="AB269" s="3"/>
      <c r="AD269" s="3"/>
      <c r="AF269" s="3"/>
      <c r="AH269" s="3"/>
      <c r="AJ269" s="3" t="s">
        <v>847</v>
      </c>
      <c r="AK269" s="3" t="s">
        <v>848</v>
      </c>
      <c r="AL269" s="3" t="s">
        <v>849</v>
      </c>
    </row>
    <row r="270" spans="1:41" ht="39" hidden="1" x14ac:dyDescent="0.35">
      <c r="A270" s="3">
        <v>2025</v>
      </c>
      <c r="B270" s="3" t="s">
        <v>71</v>
      </c>
      <c r="C270" s="4">
        <v>33</v>
      </c>
      <c r="D270" s="3" t="s">
        <v>57</v>
      </c>
      <c r="E270" s="3" t="s">
        <v>58</v>
      </c>
      <c r="F270" s="3" t="s">
        <v>44</v>
      </c>
      <c r="G270" s="3" t="s">
        <v>79</v>
      </c>
      <c r="H270" s="3" t="s">
        <v>90</v>
      </c>
      <c r="I270" s="3" t="s">
        <v>47</v>
      </c>
      <c r="J270" s="3" t="s">
        <v>48</v>
      </c>
      <c r="K270" s="3" t="s">
        <v>48</v>
      </c>
      <c r="L270" s="3" t="s">
        <v>48</v>
      </c>
      <c r="M270" s="3" t="s">
        <v>48</v>
      </c>
      <c r="N270" s="3" t="s">
        <v>49</v>
      </c>
      <c r="O270" s="3" t="s">
        <v>48</v>
      </c>
      <c r="P270" s="3" t="s">
        <v>48</v>
      </c>
      <c r="Q270" s="3" t="s">
        <v>48</v>
      </c>
      <c r="R270" s="3" t="s">
        <v>48</v>
      </c>
      <c r="S270" s="3" t="s">
        <v>48</v>
      </c>
      <c r="T270" s="3" t="s">
        <v>48</v>
      </c>
      <c r="U270" s="3" t="s">
        <v>48</v>
      </c>
      <c r="V270" s="3" t="s">
        <v>48</v>
      </c>
      <c r="W270" s="3" t="s">
        <v>51</v>
      </c>
      <c r="X270" s="3" t="s">
        <v>850</v>
      </c>
      <c r="Y270" s="3" t="s">
        <v>103</v>
      </c>
      <c r="Z270" s="3" t="s">
        <v>851</v>
      </c>
      <c r="AA270" s="3" t="s">
        <v>55</v>
      </c>
      <c r="AB270" s="3"/>
      <c r="AD270" s="3"/>
      <c r="AF270" s="3"/>
      <c r="AH270" s="3"/>
      <c r="AJ270" s="3" t="s">
        <v>852</v>
      </c>
    </row>
    <row r="271" spans="1:41" ht="26" hidden="1" x14ac:dyDescent="0.35">
      <c r="A271" s="3">
        <v>2025</v>
      </c>
      <c r="B271" s="3" t="s">
        <v>41</v>
      </c>
      <c r="C271" s="4">
        <v>42</v>
      </c>
      <c r="D271" s="3" t="s">
        <v>42</v>
      </c>
      <c r="E271" s="3" t="s">
        <v>107</v>
      </c>
      <c r="F271" s="3" t="s">
        <v>44</v>
      </c>
      <c r="G271" s="3" t="s">
        <v>109</v>
      </c>
      <c r="H271" s="3" t="s">
        <v>125</v>
      </c>
      <c r="I271" s="3" t="s">
        <v>47</v>
      </c>
      <c r="J271" s="3" t="s">
        <v>48</v>
      </c>
      <c r="K271" s="3" t="s">
        <v>48</v>
      </c>
      <c r="L271" s="3" t="s">
        <v>48</v>
      </c>
      <c r="M271" s="3" t="s">
        <v>49</v>
      </c>
      <c r="N271" s="3" t="s">
        <v>48</v>
      </c>
      <c r="O271" s="3" t="s">
        <v>48</v>
      </c>
      <c r="P271" s="3" t="s">
        <v>48</v>
      </c>
      <c r="Q271" s="3" t="s">
        <v>48</v>
      </c>
      <c r="R271" s="3" t="s">
        <v>48</v>
      </c>
      <c r="S271" s="3" t="s">
        <v>48</v>
      </c>
      <c r="T271" s="3" t="s">
        <v>48</v>
      </c>
      <c r="U271" s="3" t="s">
        <v>48</v>
      </c>
      <c r="V271" s="3" t="s">
        <v>48</v>
      </c>
      <c r="W271" s="3" t="s">
        <v>116</v>
      </c>
      <c r="X271" s="3" t="s">
        <v>853</v>
      </c>
      <c r="Y271" s="3"/>
      <c r="AA271" s="3" t="s">
        <v>77</v>
      </c>
      <c r="AB271" s="3"/>
      <c r="AD271" s="3"/>
      <c r="AF271" s="3"/>
      <c r="AH271" s="3"/>
      <c r="AJ271" s="3" t="s">
        <v>854</v>
      </c>
    </row>
    <row r="272" spans="1:41" ht="52" hidden="1" x14ac:dyDescent="0.35">
      <c r="A272" s="3">
        <v>2025</v>
      </c>
      <c r="B272" s="3" t="s">
        <v>41</v>
      </c>
      <c r="C272" s="4">
        <v>67</v>
      </c>
      <c r="D272" s="3" t="s">
        <v>65</v>
      </c>
      <c r="E272" s="3" t="s">
        <v>66</v>
      </c>
      <c r="F272" s="3" t="s">
        <v>59</v>
      </c>
      <c r="G272" s="3" t="s">
        <v>79</v>
      </c>
      <c r="H272" s="3" t="s">
        <v>68</v>
      </c>
      <c r="I272" s="3" t="s">
        <v>80</v>
      </c>
      <c r="J272" s="3" t="s">
        <v>48</v>
      </c>
      <c r="K272" s="3" t="s">
        <v>48</v>
      </c>
      <c r="L272" s="3" t="s">
        <v>48</v>
      </c>
      <c r="M272" s="3" t="s">
        <v>48</v>
      </c>
      <c r="N272" s="3" t="s">
        <v>48</v>
      </c>
      <c r="O272" s="3" t="s">
        <v>48</v>
      </c>
      <c r="P272" s="3" t="s">
        <v>48</v>
      </c>
      <c r="Q272" s="3" t="s">
        <v>48</v>
      </c>
      <c r="R272" s="3" t="s">
        <v>48</v>
      </c>
      <c r="S272" s="3" t="s">
        <v>48</v>
      </c>
      <c r="T272" s="3" t="s">
        <v>48</v>
      </c>
      <c r="U272" s="3" t="s">
        <v>48</v>
      </c>
      <c r="V272" s="3" t="s">
        <v>49</v>
      </c>
      <c r="W272" s="3" t="s">
        <v>145</v>
      </c>
      <c r="X272" s="3" t="s">
        <v>855</v>
      </c>
      <c r="Y272" s="3" t="s">
        <v>103</v>
      </c>
      <c r="Z272" s="3" t="s">
        <v>856</v>
      </c>
      <c r="AA272" s="3" t="s">
        <v>55</v>
      </c>
      <c r="AB272" s="3"/>
      <c r="AD272" s="3"/>
      <c r="AF272" s="3"/>
      <c r="AH272" s="3"/>
      <c r="AJ272" s="3" t="s">
        <v>857</v>
      </c>
    </row>
    <row r="273" spans="1:38" ht="26" hidden="1" x14ac:dyDescent="0.35">
      <c r="A273" s="3">
        <v>2025</v>
      </c>
      <c r="B273" s="3" t="s">
        <v>71</v>
      </c>
      <c r="C273" s="4">
        <v>43</v>
      </c>
      <c r="D273" s="3" t="s">
        <v>42</v>
      </c>
      <c r="E273" s="3" t="s">
        <v>107</v>
      </c>
      <c r="F273" s="3" t="s">
        <v>73</v>
      </c>
      <c r="G273" s="3" t="s">
        <v>45</v>
      </c>
      <c r="H273" s="3" t="s">
        <v>113</v>
      </c>
      <c r="I273" s="3" t="s">
        <v>80</v>
      </c>
      <c r="J273" s="3" t="s">
        <v>48</v>
      </c>
      <c r="K273" s="3" t="s">
        <v>48</v>
      </c>
      <c r="L273" s="3" t="s">
        <v>48</v>
      </c>
      <c r="M273" s="3" t="s">
        <v>48</v>
      </c>
      <c r="N273" s="3" t="s">
        <v>48</v>
      </c>
      <c r="O273" s="3" t="s">
        <v>48</v>
      </c>
      <c r="P273" s="3" t="s">
        <v>48</v>
      </c>
      <c r="Q273" s="3" t="s">
        <v>48</v>
      </c>
      <c r="R273" s="3" t="s">
        <v>48</v>
      </c>
      <c r="S273" s="3" t="s">
        <v>48</v>
      </c>
      <c r="T273" s="3" t="s">
        <v>48</v>
      </c>
      <c r="U273" s="3" t="s">
        <v>49</v>
      </c>
      <c r="V273" s="3" t="s">
        <v>48</v>
      </c>
      <c r="W273" s="3" t="s">
        <v>116</v>
      </c>
      <c r="X273" s="3" t="s">
        <v>858</v>
      </c>
      <c r="Y273" s="3"/>
      <c r="AA273" s="3" t="s">
        <v>101</v>
      </c>
      <c r="AB273" s="3" t="s">
        <v>131</v>
      </c>
      <c r="AC273" s="3" t="s">
        <v>859</v>
      </c>
      <c r="AD273" s="3"/>
      <c r="AF273" s="3" t="s">
        <v>82</v>
      </c>
      <c r="AG273" s="3" t="s">
        <v>860</v>
      </c>
      <c r="AH273" s="3"/>
      <c r="AJ273" s="3" t="s">
        <v>861</v>
      </c>
    </row>
    <row r="274" spans="1:38" ht="39" hidden="1" x14ac:dyDescent="0.35">
      <c r="A274" s="3">
        <v>2025</v>
      </c>
      <c r="B274" s="3" t="s">
        <v>71</v>
      </c>
      <c r="C274" s="4">
        <v>40</v>
      </c>
      <c r="D274" s="3" t="s">
        <v>42</v>
      </c>
      <c r="E274" s="3" t="s">
        <v>107</v>
      </c>
      <c r="F274" s="3" t="s">
        <v>98</v>
      </c>
      <c r="G274" s="3" t="s">
        <v>45</v>
      </c>
      <c r="H274" s="3" t="s">
        <v>99</v>
      </c>
      <c r="I274" s="3" t="s">
        <v>47</v>
      </c>
      <c r="J274" s="3" t="s">
        <v>49</v>
      </c>
      <c r="K274" s="3" t="s">
        <v>48</v>
      </c>
      <c r="L274" s="3" t="s">
        <v>48</v>
      </c>
      <c r="M274" s="3" t="s">
        <v>48</v>
      </c>
      <c r="N274" s="3" t="s">
        <v>48</v>
      </c>
      <c r="O274" s="3" t="s">
        <v>48</v>
      </c>
      <c r="P274" s="3" t="s">
        <v>48</v>
      </c>
      <c r="Q274" s="3" t="s">
        <v>48</v>
      </c>
      <c r="R274" s="3" t="s">
        <v>48</v>
      </c>
      <c r="S274" s="3" t="s">
        <v>48</v>
      </c>
      <c r="T274" s="3" t="s">
        <v>48</v>
      </c>
      <c r="U274" s="3" t="s">
        <v>48</v>
      </c>
      <c r="V274" s="3" t="s">
        <v>48</v>
      </c>
      <c r="W274" s="3" t="s">
        <v>62</v>
      </c>
      <c r="Y274" s="3"/>
      <c r="AA274" s="3" t="s">
        <v>63</v>
      </c>
      <c r="AB274" s="3"/>
      <c r="AD274" s="3"/>
      <c r="AF274" s="3"/>
      <c r="AH274" s="3"/>
      <c r="AJ274" s="3" t="s">
        <v>862</v>
      </c>
      <c r="AL274" s="3" t="s">
        <v>863</v>
      </c>
    </row>
    <row r="275" spans="1:38" ht="78" hidden="1" x14ac:dyDescent="0.35">
      <c r="A275" s="3">
        <v>2025</v>
      </c>
      <c r="B275" s="3" t="s">
        <v>41</v>
      </c>
      <c r="C275" s="4">
        <v>54</v>
      </c>
      <c r="D275" s="3" t="s">
        <v>42</v>
      </c>
      <c r="E275" s="3" t="s">
        <v>66</v>
      </c>
      <c r="F275" s="3" t="s">
        <v>73</v>
      </c>
      <c r="G275" s="3" t="s">
        <v>109</v>
      </c>
      <c r="H275" s="3" t="s">
        <v>110</v>
      </c>
      <c r="I275" s="3" t="s">
        <v>80</v>
      </c>
      <c r="J275" s="3" t="s">
        <v>48</v>
      </c>
      <c r="K275" s="3" t="s">
        <v>48</v>
      </c>
      <c r="L275" s="3" t="s">
        <v>48</v>
      </c>
      <c r="M275" s="3" t="s">
        <v>48</v>
      </c>
      <c r="N275" s="3" t="s">
        <v>48</v>
      </c>
      <c r="O275" s="3" t="s">
        <v>48</v>
      </c>
      <c r="P275" s="3" t="s">
        <v>48</v>
      </c>
      <c r="Q275" s="3" t="s">
        <v>48</v>
      </c>
      <c r="R275" s="3" t="s">
        <v>48</v>
      </c>
      <c r="S275" s="3" t="s">
        <v>48</v>
      </c>
      <c r="T275" s="3" t="s">
        <v>48</v>
      </c>
      <c r="U275" s="3" t="s">
        <v>49</v>
      </c>
      <c r="V275" s="3" t="s">
        <v>48</v>
      </c>
      <c r="W275" s="3" t="s">
        <v>145</v>
      </c>
      <c r="X275" s="3" t="s">
        <v>864</v>
      </c>
      <c r="Y275" s="3" t="s">
        <v>94</v>
      </c>
      <c r="Z275" s="3" t="s">
        <v>865</v>
      </c>
      <c r="AA275" s="3" t="s">
        <v>55</v>
      </c>
      <c r="AB275" s="3"/>
      <c r="AD275" s="3"/>
      <c r="AF275" s="3"/>
      <c r="AH275" s="3"/>
      <c r="AJ275" s="3" t="s">
        <v>866</v>
      </c>
      <c r="AL275" s="3" t="s">
        <v>867</v>
      </c>
    </row>
    <row r="276" spans="1:38" ht="39" hidden="1" x14ac:dyDescent="0.35">
      <c r="A276" s="3">
        <v>2025</v>
      </c>
      <c r="B276" s="3" t="s">
        <v>41</v>
      </c>
      <c r="C276" s="4">
        <v>66</v>
      </c>
      <c r="D276" s="3" t="s">
        <v>65</v>
      </c>
      <c r="E276" s="3" t="s">
        <v>72</v>
      </c>
      <c r="F276" s="3" t="s">
        <v>98</v>
      </c>
      <c r="G276" s="3" t="s">
        <v>386</v>
      </c>
      <c r="H276" s="3" t="s">
        <v>61</v>
      </c>
      <c r="I276" s="3" t="s">
        <v>80</v>
      </c>
      <c r="J276" s="3" t="s">
        <v>48</v>
      </c>
      <c r="K276" s="3" t="s">
        <v>48</v>
      </c>
      <c r="L276" s="3" t="s">
        <v>48</v>
      </c>
      <c r="M276" s="3" t="s">
        <v>48</v>
      </c>
      <c r="N276" s="3" t="s">
        <v>48</v>
      </c>
      <c r="O276" s="3" t="s">
        <v>48</v>
      </c>
      <c r="P276" s="3" t="s">
        <v>48</v>
      </c>
      <c r="Q276" s="3" t="s">
        <v>48</v>
      </c>
      <c r="R276" s="3" t="s">
        <v>48</v>
      </c>
      <c r="S276" s="3" t="s">
        <v>48</v>
      </c>
      <c r="T276" s="3" t="s">
        <v>48</v>
      </c>
      <c r="U276" s="3" t="s">
        <v>49</v>
      </c>
      <c r="V276" s="3" t="s">
        <v>48</v>
      </c>
      <c r="W276" s="3" t="s">
        <v>75</v>
      </c>
      <c r="X276" s="3" t="s">
        <v>868</v>
      </c>
      <c r="Y276" s="3"/>
      <c r="AA276" s="3" t="s">
        <v>55</v>
      </c>
      <c r="AB276" s="3"/>
      <c r="AD276" s="3"/>
      <c r="AF276" s="3"/>
      <c r="AH276" s="3"/>
      <c r="AJ276" s="3" t="s">
        <v>869</v>
      </c>
    </row>
    <row r="277" spans="1:38" ht="39" hidden="1" x14ac:dyDescent="0.35">
      <c r="A277" s="3">
        <v>2025</v>
      </c>
      <c r="B277" s="3" t="s">
        <v>41</v>
      </c>
      <c r="C277" s="4">
        <v>47</v>
      </c>
      <c r="D277" s="3" t="s">
        <v>42</v>
      </c>
      <c r="E277" s="3" t="s">
        <v>43</v>
      </c>
      <c r="F277" s="3" t="s">
        <v>73</v>
      </c>
      <c r="G277" s="3" t="s">
        <v>79</v>
      </c>
      <c r="H277" s="3" t="s">
        <v>68</v>
      </c>
      <c r="I277" s="3" t="s">
        <v>80</v>
      </c>
      <c r="J277" s="3" t="s">
        <v>48</v>
      </c>
      <c r="K277" s="3" t="s">
        <v>48</v>
      </c>
      <c r="L277" s="3" t="s">
        <v>48</v>
      </c>
      <c r="M277" s="3" t="s">
        <v>48</v>
      </c>
      <c r="N277" s="3" t="s">
        <v>48</v>
      </c>
      <c r="O277" s="3" t="s">
        <v>48</v>
      </c>
      <c r="P277" s="3" t="s">
        <v>48</v>
      </c>
      <c r="Q277" s="3" t="s">
        <v>48</v>
      </c>
      <c r="R277" s="3" t="s">
        <v>48</v>
      </c>
      <c r="S277" s="3" t="s">
        <v>49</v>
      </c>
      <c r="T277" s="3" t="s">
        <v>48</v>
      </c>
      <c r="U277" s="3" t="s">
        <v>48</v>
      </c>
      <c r="V277" s="3" t="s">
        <v>48</v>
      </c>
      <c r="W277" s="3" t="s">
        <v>116</v>
      </c>
      <c r="X277" s="3" t="s">
        <v>870</v>
      </c>
      <c r="Y277" s="3"/>
      <c r="AA277" s="3" t="s">
        <v>77</v>
      </c>
      <c r="AB277" s="3"/>
      <c r="AD277" s="3"/>
      <c r="AF277" s="3"/>
      <c r="AH277" s="3"/>
      <c r="AJ277" s="3" t="s">
        <v>871</v>
      </c>
    </row>
    <row r="278" spans="1:38" ht="26" hidden="1" x14ac:dyDescent="0.35">
      <c r="A278" s="3">
        <v>2025</v>
      </c>
      <c r="B278" s="3" t="s">
        <v>41</v>
      </c>
      <c r="C278" s="4">
        <v>28</v>
      </c>
      <c r="D278" s="3" t="s">
        <v>57</v>
      </c>
      <c r="E278" s="3" t="s">
        <v>107</v>
      </c>
      <c r="F278" s="3" t="s">
        <v>85</v>
      </c>
      <c r="G278" s="3" t="s">
        <v>45</v>
      </c>
      <c r="H278" s="3" t="s">
        <v>74</v>
      </c>
      <c r="I278" s="3" t="s">
        <v>80</v>
      </c>
      <c r="J278" s="3" t="s">
        <v>48</v>
      </c>
      <c r="K278" s="3" t="s">
        <v>48</v>
      </c>
      <c r="L278" s="3" t="s">
        <v>48</v>
      </c>
      <c r="M278" s="3" t="s">
        <v>48</v>
      </c>
      <c r="N278" s="3" t="s">
        <v>48</v>
      </c>
      <c r="O278" s="3" t="s">
        <v>48</v>
      </c>
      <c r="P278" s="3" t="s">
        <v>48</v>
      </c>
      <c r="Q278" s="3" t="s">
        <v>48</v>
      </c>
      <c r="R278" s="3" t="s">
        <v>48</v>
      </c>
      <c r="S278" s="3" t="s">
        <v>48</v>
      </c>
      <c r="T278" s="3" t="s">
        <v>48</v>
      </c>
      <c r="U278" s="3" t="s">
        <v>49</v>
      </c>
      <c r="V278" s="3" t="s">
        <v>48</v>
      </c>
      <c r="W278" s="3" t="s">
        <v>62</v>
      </c>
      <c r="Y278" s="3"/>
      <c r="AA278" s="3" t="s">
        <v>55</v>
      </c>
      <c r="AB278" s="3"/>
      <c r="AD278" s="3"/>
      <c r="AF278" s="3"/>
      <c r="AH278" s="3"/>
      <c r="AJ278" s="3" t="s">
        <v>872</v>
      </c>
    </row>
    <row r="279" spans="1:38" ht="143" hidden="1" x14ac:dyDescent="0.35">
      <c r="A279" s="3">
        <v>2025</v>
      </c>
      <c r="B279" s="3" t="s">
        <v>41</v>
      </c>
      <c r="C279" s="4">
        <v>35</v>
      </c>
      <c r="D279" s="3" t="s">
        <v>42</v>
      </c>
      <c r="E279" s="3" t="s">
        <v>107</v>
      </c>
      <c r="F279" s="3" t="s">
        <v>98</v>
      </c>
      <c r="G279" s="3" t="s">
        <v>45</v>
      </c>
      <c r="H279" s="3" t="s">
        <v>113</v>
      </c>
      <c r="I279" s="3" t="s">
        <v>80</v>
      </c>
      <c r="J279" s="3" t="s">
        <v>48</v>
      </c>
      <c r="K279" s="3" t="s">
        <v>48</v>
      </c>
      <c r="L279" s="3" t="s">
        <v>48</v>
      </c>
      <c r="M279" s="3" t="s">
        <v>48</v>
      </c>
      <c r="N279" s="3" t="s">
        <v>48</v>
      </c>
      <c r="O279" s="3" t="s">
        <v>48</v>
      </c>
      <c r="P279" s="3" t="s">
        <v>48</v>
      </c>
      <c r="Q279" s="3" t="s">
        <v>48</v>
      </c>
      <c r="R279" s="3" t="s">
        <v>48</v>
      </c>
      <c r="S279" s="3" t="s">
        <v>48</v>
      </c>
      <c r="T279" s="3" t="s">
        <v>48</v>
      </c>
      <c r="U279" s="3" t="s">
        <v>49</v>
      </c>
      <c r="V279" s="3" t="s">
        <v>48</v>
      </c>
      <c r="W279" s="3" t="s">
        <v>116</v>
      </c>
      <c r="X279" s="3" t="s">
        <v>873</v>
      </c>
      <c r="Y279" s="3"/>
      <c r="AA279" s="3" t="s">
        <v>55</v>
      </c>
      <c r="AB279" s="3" t="s">
        <v>81</v>
      </c>
      <c r="AD279" s="3"/>
      <c r="AF279" s="3"/>
      <c r="AH279" s="3" t="s">
        <v>82</v>
      </c>
      <c r="AI279" s="3" t="s">
        <v>874</v>
      </c>
      <c r="AJ279" s="3" t="s">
        <v>875</v>
      </c>
    </row>
    <row r="280" spans="1:38" hidden="1" x14ac:dyDescent="0.35">
      <c r="A280" s="3">
        <v>2025</v>
      </c>
      <c r="B280" s="3" t="s">
        <v>41</v>
      </c>
      <c r="C280" s="4">
        <v>65</v>
      </c>
      <c r="D280" s="3" t="s">
        <v>65</v>
      </c>
      <c r="E280" s="3" t="s">
        <v>66</v>
      </c>
      <c r="F280" s="3" t="s">
        <v>98</v>
      </c>
      <c r="G280" s="3" t="s">
        <v>79</v>
      </c>
      <c r="H280" s="3" t="s">
        <v>61</v>
      </c>
      <c r="I280" s="3" t="s">
        <v>80</v>
      </c>
      <c r="J280" s="3" t="s">
        <v>48</v>
      </c>
      <c r="K280" s="3" t="s">
        <v>48</v>
      </c>
      <c r="L280" s="3" t="s">
        <v>48</v>
      </c>
      <c r="M280" s="3" t="s">
        <v>48</v>
      </c>
      <c r="N280" s="3" t="s">
        <v>48</v>
      </c>
      <c r="O280" s="3" t="s">
        <v>48</v>
      </c>
      <c r="P280" s="3" t="s">
        <v>48</v>
      </c>
      <c r="Q280" s="3" t="s">
        <v>48</v>
      </c>
      <c r="R280" s="3" t="s">
        <v>48</v>
      </c>
      <c r="S280" s="3" t="s">
        <v>49</v>
      </c>
      <c r="T280" s="3" t="s">
        <v>48</v>
      </c>
      <c r="U280" s="3" t="s">
        <v>48</v>
      </c>
      <c r="V280" s="3" t="s">
        <v>48</v>
      </c>
      <c r="W280" s="3" t="s">
        <v>62</v>
      </c>
      <c r="Y280" s="3"/>
      <c r="AA280" s="3" t="s">
        <v>77</v>
      </c>
      <c r="AB280" s="3"/>
      <c r="AD280" s="3" t="s">
        <v>131</v>
      </c>
      <c r="AE280" s="3" t="s">
        <v>705</v>
      </c>
      <c r="AF280" s="3" t="s">
        <v>87</v>
      </c>
      <c r="AG280" s="3" t="s">
        <v>876</v>
      </c>
      <c r="AH280" s="3"/>
      <c r="AJ280" s="3" t="s">
        <v>877</v>
      </c>
    </row>
    <row r="281" spans="1:38" ht="26" hidden="1" x14ac:dyDescent="0.35">
      <c r="A281" s="3">
        <v>2025</v>
      </c>
      <c r="B281" s="3" t="s">
        <v>41</v>
      </c>
      <c r="C281" s="4">
        <v>58</v>
      </c>
      <c r="D281" s="3" t="s">
        <v>65</v>
      </c>
      <c r="E281" s="3" t="s">
        <v>43</v>
      </c>
      <c r="F281" s="3" t="s">
        <v>44</v>
      </c>
      <c r="G281" s="3" t="s">
        <v>79</v>
      </c>
      <c r="H281" s="3" t="s">
        <v>68</v>
      </c>
      <c r="I281" s="3" t="s">
        <v>47</v>
      </c>
      <c r="J281" s="3" t="s">
        <v>48</v>
      </c>
      <c r="K281" s="3" t="s">
        <v>48</v>
      </c>
      <c r="L281" s="3" t="s">
        <v>48</v>
      </c>
      <c r="M281" s="3" t="s">
        <v>48</v>
      </c>
      <c r="N281" s="3" t="s">
        <v>48</v>
      </c>
      <c r="O281" s="3" t="s">
        <v>49</v>
      </c>
      <c r="P281" s="3" t="s">
        <v>48</v>
      </c>
      <c r="Q281" s="3" t="s">
        <v>48</v>
      </c>
      <c r="R281" s="3" t="s">
        <v>48</v>
      </c>
      <c r="S281" s="3" t="s">
        <v>48</v>
      </c>
      <c r="T281" s="3" t="s">
        <v>48</v>
      </c>
      <c r="U281" s="3" t="s">
        <v>48</v>
      </c>
      <c r="V281" s="3" t="s">
        <v>48</v>
      </c>
      <c r="W281" s="3" t="s">
        <v>116</v>
      </c>
      <c r="X281" s="3" t="s">
        <v>878</v>
      </c>
      <c r="Y281" s="3"/>
      <c r="AA281" s="3" t="s">
        <v>63</v>
      </c>
      <c r="AB281" s="3"/>
      <c r="AD281" s="3"/>
      <c r="AF281" s="3"/>
      <c r="AH281" s="3"/>
      <c r="AJ281" s="3" t="s">
        <v>879</v>
      </c>
    </row>
    <row r="282" spans="1:38" ht="39" hidden="1" x14ac:dyDescent="0.35">
      <c r="A282" s="3">
        <v>2025</v>
      </c>
      <c r="B282" s="3" t="s">
        <v>71</v>
      </c>
      <c r="C282" s="4">
        <v>72</v>
      </c>
      <c r="D282" s="3" t="s">
        <v>65</v>
      </c>
      <c r="E282" s="3" t="s">
        <v>72</v>
      </c>
      <c r="F282" s="3" t="s">
        <v>44</v>
      </c>
      <c r="G282" s="3" t="s">
        <v>67</v>
      </c>
      <c r="H282" s="3" t="s">
        <v>113</v>
      </c>
      <c r="I282" s="3" t="s">
        <v>80</v>
      </c>
      <c r="J282" s="3" t="s">
        <v>48</v>
      </c>
      <c r="K282" s="3" t="s">
        <v>48</v>
      </c>
      <c r="L282" s="3" t="s">
        <v>48</v>
      </c>
      <c r="M282" s="3" t="s">
        <v>48</v>
      </c>
      <c r="N282" s="3" t="s">
        <v>48</v>
      </c>
      <c r="O282" s="3" t="s">
        <v>48</v>
      </c>
      <c r="P282" s="3" t="s">
        <v>48</v>
      </c>
      <c r="Q282" s="3" t="s">
        <v>48</v>
      </c>
      <c r="R282" s="3" t="s">
        <v>48</v>
      </c>
      <c r="S282" s="3" t="s">
        <v>48</v>
      </c>
      <c r="T282" s="3" t="s">
        <v>48</v>
      </c>
      <c r="U282" s="3" t="s">
        <v>48</v>
      </c>
      <c r="V282" s="3" t="s">
        <v>49</v>
      </c>
      <c r="W282" s="3" t="s">
        <v>145</v>
      </c>
      <c r="X282" s="3" t="s">
        <v>880</v>
      </c>
      <c r="Y282" s="3" t="s">
        <v>53</v>
      </c>
      <c r="Z282" s="3" t="s">
        <v>881</v>
      </c>
      <c r="AA282" s="3" t="s">
        <v>63</v>
      </c>
      <c r="AB282" s="3"/>
      <c r="AD282" s="3"/>
      <c r="AF282" s="3"/>
      <c r="AH282" s="3"/>
      <c r="AJ282" s="3" t="s">
        <v>882</v>
      </c>
      <c r="AK282" s="3" t="s">
        <v>883</v>
      </c>
      <c r="AL282" s="3" t="s">
        <v>884</v>
      </c>
    </row>
    <row r="283" spans="1:38" ht="26" hidden="1" x14ac:dyDescent="0.35">
      <c r="A283" s="3">
        <v>2025</v>
      </c>
      <c r="B283" s="3" t="s">
        <v>71</v>
      </c>
      <c r="C283" s="4">
        <v>40</v>
      </c>
      <c r="D283" s="3" t="s">
        <v>42</v>
      </c>
      <c r="E283" s="3" t="s">
        <v>107</v>
      </c>
      <c r="F283" s="3" t="s">
        <v>98</v>
      </c>
      <c r="G283" s="3" t="s">
        <v>45</v>
      </c>
      <c r="H283" s="3" t="s">
        <v>113</v>
      </c>
      <c r="I283" s="3" t="s">
        <v>47</v>
      </c>
      <c r="J283" s="3" t="s">
        <v>48</v>
      </c>
      <c r="K283" s="3" t="s">
        <v>48</v>
      </c>
      <c r="L283" s="3" t="s">
        <v>48</v>
      </c>
      <c r="M283" s="3" t="s">
        <v>48</v>
      </c>
      <c r="N283" s="3" t="s">
        <v>48</v>
      </c>
      <c r="O283" s="3" t="s">
        <v>49</v>
      </c>
      <c r="P283" s="3" t="s">
        <v>48</v>
      </c>
      <c r="Q283" s="3" t="s">
        <v>48</v>
      </c>
      <c r="R283" s="3" t="s">
        <v>48</v>
      </c>
      <c r="S283" s="3" t="s">
        <v>48</v>
      </c>
      <c r="T283" s="3" t="s">
        <v>48</v>
      </c>
      <c r="U283" s="3" t="s">
        <v>48</v>
      </c>
      <c r="V283" s="3" t="s">
        <v>48</v>
      </c>
      <c r="W283" s="3" t="s">
        <v>62</v>
      </c>
      <c r="Y283" s="3"/>
      <c r="AA283" s="3" t="s">
        <v>63</v>
      </c>
      <c r="AB283" s="3"/>
      <c r="AD283" s="3"/>
      <c r="AF283" s="3"/>
      <c r="AH283" s="3"/>
      <c r="AJ283" s="3" t="s">
        <v>885</v>
      </c>
      <c r="AL283" s="3" t="s">
        <v>886</v>
      </c>
    </row>
    <row r="284" spans="1:38" ht="26" hidden="1" x14ac:dyDescent="0.35">
      <c r="A284" s="3">
        <v>2025</v>
      </c>
      <c r="B284" s="3" t="s">
        <v>71</v>
      </c>
      <c r="C284" s="4">
        <v>75</v>
      </c>
      <c r="D284" s="3" t="s">
        <v>65</v>
      </c>
      <c r="E284" s="3" t="s">
        <v>66</v>
      </c>
      <c r="F284" s="3" t="s">
        <v>98</v>
      </c>
      <c r="G284" s="3" t="s">
        <v>67</v>
      </c>
      <c r="H284" s="3" t="s">
        <v>90</v>
      </c>
      <c r="I284" s="3" t="s">
        <v>47</v>
      </c>
      <c r="J284" s="3" t="s">
        <v>48</v>
      </c>
      <c r="K284" s="3" t="s">
        <v>48</v>
      </c>
      <c r="L284" s="3" t="s">
        <v>49</v>
      </c>
      <c r="M284" s="3" t="s">
        <v>48</v>
      </c>
      <c r="N284" s="3" t="s">
        <v>48</v>
      </c>
      <c r="O284" s="3" t="s">
        <v>48</v>
      </c>
      <c r="P284" s="3" t="s">
        <v>48</v>
      </c>
      <c r="Q284" s="3" t="s">
        <v>48</v>
      </c>
      <c r="R284" s="3" t="s">
        <v>48</v>
      </c>
      <c r="S284" s="3" t="s">
        <v>48</v>
      </c>
      <c r="T284" s="3" t="s">
        <v>48</v>
      </c>
      <c r="U284" s="3" t="s">
        <v>48</v>
      </c>
      <c r="V284" s="3" t="s">
        <v>48</v>
      </c>
      <c r="W284" s="3" t="s">
        <v>75</v>
      </c>
      <c r="X284" s="3" t="s">
        <v>887</v>
      </c>
      <c r="Y284" s="3"/>
      <c r="AA284" s="3" t="s">
        <v>101</v>
      </c>
      <c r="AB284" s="3"/>
      <c r="AD284" s="3"/>
      <c r="AF284" s="3"/>
      <c r="AH284" s="3"/>
      <c r="AJ284" s="3" t="s">
        <v>888</v>
      </c>
    </row>
    <row r="285" spans="1:38" ht="26" hidden="1" x14ac:dyDescent="0.35">
      <c r="A285" s="3">
        <v>2025</v>
      </c>
      <c r="B285" s="3" t="s">
        <v>71</v>
      </c>
      <c r="C285" s="4">
        <v>73</v>
      </c>
      <c r="D285" s="3" t="s">
        <v>65</v>
      </c>
      <c r="E285" s="3" t="s">
        <v>66</v>
      </c>
      <c r="F285" s="3" t="s">
        <v>85</v>
      </c>
      <c r="G285" s="3" t="s">
        <v>386</v>
      </c>
      <c r="H285" s="3" t="s">
        <v>46</v>
      </c>
      <c r="I285" s="3" t="s">
        <v>47</v>
      </c>
      <c r="J285" s="3" t="s">
        <v>48</v>
      </c>
      <c r="K285" s="3" t="s">
        <v>49</v>
      </c>
      <c r="L285" s="3" t="s">
        <v>48</v>
      </c>
      <c r="M285" s="3" t="s">
        <v>48</v>
      </c>
      <c r="N285" s="3" t="s">
        <v>48</v>
      </c>
      <c r="O285" s="3" t="s">
        <v>48</v>
      </c>
      <c r="P285" s="3" t="s">
        <v>48</v>
      </c>
      <c r="Q285" s="3" t="s">
        <v>48</v>
      </c>
      <c r="R285" s="3" t="s">
        <v>48</v>
      </c>
      <c r="S285" s="3" t="s">
        <v>48</v>
      </c>
      <c r="T285" s="3" t="s">
        <v>48</v>
      </c>
      <c r="U285" s="3" t="s">
        <v>48</v>
      </c>
      <c r="V285" s="3" t="s">
        <v>48</v>
      </c>
      <c r="W285" s="3" t="s">
        <v>62</v>
      </c>
      <c r="Y285" s="3"/>
      <c r="AA285" s="3" t="s">
        <v>55</v>
      </c>
      <c r="AB285" s="3"/>
      <c r="AD285" s="3"/>
      <c r="AF285" s="3"/>
      <c r="AH285" s="3"/>
      <c r="AJ285" s="3" t="s">
        <v>889</v>
      </c>
    </row>
    <row r="286" spans="1:38" ht="26" hidden="1" x14ac:dyDescent="0.35">
      <c r="A286" s="3">
        <v>2025</v>
      </c>
      <c r="B286" s="3" t="s">
        <v>41</v>
      </c>
      <c r="C286" s="4">
        <v>66</v>
      </c>
      <c r="D286" s="3" t="s">
        <v>65</v>
      </c>
      <c r="E286" s="3" t="s">
        <v>72</v>
      </c>
      <c r="F286" s="3" t="s">
        <v>98</v>
      </c>
      <c r="G286" s="3" t="s">
        <v>79</v>
      </c>
      <c r="H286" s="3" t="s">
        <v>110</v>
      </c>
      <c r="I286" s="3" t="s">
        <v>47</v>
      </c>
      <c r="J286" s="3" t="s">
        <v>49</v>
      </c>
      <c r="K286" s="3" t="s">
        <v>48</v>
      </c>
      <c r="L286" s="3" t="s">
        <v>48</v>
      </c>
      <c r="M286" s="3" t="s">
        <v>48</v>
      </c>
      <c r="N286" s="3" t="s">
        <v>48</v>
      </c>
      <c r="O286" s="3" t="s">
        <v>48</v>
      </c>
      <c r="P286" s="3" t="s">
        <v>48</v>
      </c>
      <c r="Q286" s="3" t="s">
        <v>48</v>
      </c>
      <c r="R286" s="3" t="s">
        <v>48</v>
      </c>
      <c r="S286" s="3" t="s">
        <v>49</v>
      </c>
      <c r="T286" s="3" t="s">
        <v>48</v>
      </c>
      <c r="U286" s="3" t="s">
        <v>48</v>
      </c>
      <c r="V286" s="3" t="s">
        <v>48</v>
      </c>
      <c r="W286" s="3" t="s">
        <v>62</v>
      </c>
      <c r="Y286" s="3"/>
      <c r="AA286" s="3" t="s">
        <v>63</v>
      </c>
      <c r="AB286" s="3"/>
      <c r="AD286" s="3"/>
      <c r="AF286" s="3"/>
      <c r="AH286" s="3"/>
      <c r="AJ286" s="3" t="s">
        <v>890</v>
      </c>
      <c r="AL286" s="3" t="s">
        <v>891</v>
      </c>
    </row>
    <row r="287" spans="1:38" ht="39" hidden="1" x14ac:dyDescent="0.35">
      <c r="A287" s="3">
        <v>2025</v>
      </c>
      <c r="B287" s="3" t="s">
        <v>71</v>
      </c>
      <c r="C287" s="4">
        <v>53</v>
      </c>
      <c r="D287" s="3" t="s">
        <v>42</v>
      </c>
      <c r="E287" s="3" t="s">
        <v>107</v>
      </c>
      <c r="F287" s="3" t="s">
        <v>98</v>
      </c>
      <c r="G287" s="3" t="s">
        <v>45</v>
      </c>
      <c r="H287" s="3" t="s">
        <v>46</v>
      </c>
      <c r="I287" s="3" t="s">
        <v>80</v>
      </c>
      <c r="J287" s="3" t="s">
        <v>48</v>
      </c>
      <c r="K287" s="3" t="s">
        <v>48</v>
      </c>
      <c r="L287" s="3" t="s">
        <v>48</v>
      </c>
      <c r="M287" s="3" t="s">
        <v>48</v>
      </c>
      <c r="N287" s="3" t="s">
        <v>48</v>
      </c>
      <c r="O287" s="3" t="s">
        <v>49</v>
      </c>
      <c r="P287" s="3" t="s">
        <v>48</v>
      </c>
      <c r="Q287" s="3" t="s">
        <v>48</v>
      </c>
      <c r="R287" s="3" t="s">
        <v>48</v>
      </c>
      <c r="S287" s="3" t="s">
        <v>48</v>
      </c>
      <c r="T287" s="3" t="s">
        <v>48</v>
      </c>
      <c r="U287" s="3" t="s">
        <v>48</v>
      </c>
      <c r="V287" s="3" t="s">
        <v>48</v>
      </c>
      <c r="W287" s="3" t="s">
        <v>75</v>
      </c>
      <c r="X287" s="3" t="s">
        <v>892</v>
      </c>
      <c r="Y287" s="3" t="s">
        <v>53</v>
      </c>
      <c r="Z287" s="3" t="s">
        <v>893</v>
      </c>
      <c r="AA287" s="3" t="s">
        <v>101</v>
      </c>
      <c r="AB287" s="3"/>
      <c r="AD287" s="3"/>
      <c r="AF287" s="3"/>
      <c r="AH287" s="3"/>
      <c r="AJ287" s="3" t="s">
        <v>894</v>
      </c>
      <c r="AK287" s="3" t="s">
        <v>895</v>
      </c>
    </row>
    <row r="288" spans="1:38" hidden="1" x14ac:dyDescent="0.35">
      <c r="A288" s="3">
        <v>2025</v>
      </c>
      <c r="B288" s="3" t="s">
        <v>71</v>
      </c>
      <c r="C288" s="4">
        <v>59</v>
      </c>
      <c r="D288" s="3" t="s">
        <v>65</v>
      </c>
      <c r="E288" s="3" t="s">
        <v>66</v>
      </c>
      <c r="F288" s="3" t="s">
        <v>98</v>
      </c>
      <c r="G288" s="3" t="s">
        <v>79</v>
      </c>
      <c r="H288" s="3" t="s">
        <v>113</v>
      </c>
      <c r="I288" s="3" t="s">
        <v>47</v>
      </c>
      <c r="J288" s="3" t="s">
        <v>49</v>
      </c>
      <c r="K288" s="3" t="s">
        <v>48</v>
      </c>
      <c r="L288" s="3" t="s">
        <v>48</v>
      </c>
      <c r="M288" s="3" t="s">
        <v>48</v>
      </c>
      <c r="N288" s="3" t="s">
        <v>48</v>
      </c>
      <c r="O288" s="3" t="s">
        <v>48</v>
      </c>
      <c r="P288" s="3" t="s">
        <v>48</v>
      </c>
      <c r="Q288" s="3" t="s">
        <v>48</v>
      </c>
      <c r="R288" s="3" t="s">
        <v>48</v>
      </c>
      <c r="S288" s="3" t="s">
        <v>49</v>
      </c>
      <c r="T288" s="3" t="s">
        <v>48</v>
      </c>
      <c r="U288" s="3" t="s">
        <v>48</v>
      </c>
      <c r="V288" s="3" t="s">
        <v>48</v>
      </c>
      <c r="W288" s="3" t="s">
        <v>62</v>
      </c>
      <c r="Y288" s="3"/>
      <c r="AA288" s="3" t="s">
        <v>55</v>
      </c>
      <c r="AB288" s="3"/>
      <c r="AD288" s="3"/>
      <c r="AF288" s="3"/>
      <c r="AH288" s="3"/>
      <c r="AJ288" s="3" t="s">
        <v>896</v>
      </c>
    </row>
    <row r="289" spans="1:38" ht="26" hidden="1" x14ac:dyDescent="0.35">
      <c r="A289" s="3">
        <v>2025</v>
      </c>
      <c r="B289" s="3" t="s">
        <v>41</v>
      </c>
      <c r="C289" s="4">
        <v>59</v>
      </c>
      <c r="D289" s="3" t="s">
        <v>65</v>
      </c>
      <c r="E289" s="3" t="s">
        <v>72</v>
      </c>
      <c r="F289" s="3" t="s">
        <v>44</v>
      </c>
      <c r="G289" s="3" t="s">
        <v>109</v>
      </c>
      <c r="H289" s="3" t="s">
        <v>74</v>
      </c>
      <c r="I289" s="3" t="s">
        <v>80</v>
      </c>
      <c r="J289" s="3" t="s">
        <v>48</v>
      </c>
      <c r="K289" s="3" t="s">
        <v>48</v>
      </c>
      <c r="L289" s="3" t="s">
        <v>48</v>
      </c>
      <c r="M289" s="3" t="s">
        <v>48</v>
      </c>
      <c r="N289" s="3" t="s">
        <v>48</v>
      </c>
      <c r="O289" s="3" t="s">
        <v>48</v>
      </c>
      <c r="P289" s="3" t="s">
        <v>48</v>
      </c>
      <c r="Q289" s="3" t="s">
        <v>48</v>
      </c>
      <c r="R289" s="3" t="s">
        <v>48</v>
      </c>
      <c r="S289" s="3" t="s">
        <v>48</v>
      </c>
      <c r="T289" s="3" t="s">
        <v>49</v>
      </c>
      <c r="U289" s="3" t="s">
        <v>48</v>
      </c>
      <c r="V289" s="3" t="s">
        <v>48</v>
      </c>
      <c r="W289" s="3" t="s">
        <v>62</v>
      </c>
      <c r="Y289" s="3" t="s">
        <v>129</v>
      </c>
      <c r="Z289" s="3" t="s">
        <v>897</v>
      </c>
      <c r="AA289" s="3" t="s">
        <v>63</v>
      </c>
      <c r="AB289" s="3"/>
      <c r="AD289" s="3"/>
      <c r="AF289" s="3"/>
      <c r="AH289" s="3"/>
      <c r="AJ289" s="3" t="s">
        <v>898</v>
      </c>
      <c r="AK289" s="3" t="s">
        <v>899</v>
      </c>
      <c r="AL289" s="3" t="s">
        <v>900</v>
      </c>
    </row>
    <row r="290" spans="1:38" ht="26" hidden="1" x14ac:dyDescent="0.35">
      <c r="A290" s="3">
        <v>2025</v>
      </c>
      <c r="B290" s="3" t="s">
        <v>41</v>
      </c>
      <c r="C290" s="4">
        <v>63</v>
      </c>
      <c r="D290" s="3" t="s">
        <v>65</v>
      </c>
      <c r="E290" s="3" t="s">
        <v>66</v>
      </c>
      <c r="F290" s="3" t="s">
        <v>59</v>
      </c>
      <c r="G290" s="3" t="s">
        <v>92</v>
      </c>
      <c r="H290" s="3" t="s">
        <v>125</v>
      </c>
      <c r="I290" s="3" t="s">
        <v>80</v>
      </c>
      <c r="J290" s="3" t="s">
        <v>48</v>
      </c>
      <c r="K290" s="3" t="s">
        <v>48</v>
      </c>
      <c r="L290" s="3" t="s">
        <v>48</v>
      </c>
      <c r="M290" s="3" t="s">
        <v>48</v>
      </c>
      <c r="N290" s="3" t="s">
        <v>48</v>
      </c>
      <c r="O290" s="3" t="s">
        <v>48</v>
      </c>
      <c r="P290" s="3" t="s">
        <v>48</v>
      </c>
      <c r="Q290" s="3" t="s">
        <v>48</v>
      </c>
      <c r="R290" s="3" t="s">
        <v>48</v>
      </c>
      <c r="S290" s="3" t="s">
        <v>48</v>
      </c>
      <c r="T290" s="3" t="s">
        <v>48</v>
      </c>
      <c r="U290" s="3" t="s">
        <v>49</v>
      </c>
      <c r="V290" s="3" t="s">
        <v>48</v>
      </c>
      <c r="W290" s="3" t="s">
        <v>145</v>
      </c>
      <c r="X290" s="3" t="s">
        <v>901</v>
      </c>
      <c r="Y290" s="3" t="s">
        <v>94</v>
      </c>
      <c r="Z290" s="3" t="s">
        <v>902</v>
      </c>
      <c r="AA290" s="3" t="s">
        <v>77</v>
      </c>
      <c r="AB290" s="3"/>
      <c r="AD290" s="3"/>
      <c r="AF290" s="3"/>
      <c r="AH290" s="3"/>
      <c r="AJ290" s="3" t="s">
        <v>903</v>
      </c>
    </row>
    <row r="291" spans="1:38" ht="52" hidden="1" x14ac:dyDescent="0.35">
      <c r="A291" s="3">
        <v>2025</v>
      </c>
      <c r="B291" s="3" t="s">
        <v>71</v>
      </c>
      <c r="C291" s="4">
        <v>79</v>
      </c>
      <c r="D291" s="3" t="s">
        <v>65</v>
      </c>
      <c r="E291" s="3" t="s">
        <v>72</v>
      </c>
      <c r="F291" s="3" t="s">
        <v>44</v>
      </c>
      <c r="G291" s="3" t="s">
        <v>79</v>
      </c>
      <c r="H291" s="3" t="s">
        <v>46</v>
      </c>
      <c r="I291" s="3" t="s">
        <v>80</v>
      </c>
      <c r="J291" s="3" t="s">
        <v>48</v>
      </c>
      <c r="K291" s="3" t="s">
        <v>48</v>
      </c>
      <c r="L291" s="3" t="s">
        <v>48</v>
      </c>
      <c r="M291" s="3" t="s">
        <v>48</v>
      </c>
      <c r="N291" s="3" t="s">
        <v>48</v>
      </c>
      <c r="O291" s="3" t="s">
        <v>48</v>
      </c>
      <c r="P291" s="3" t="s">
        <v>48</v>
      </c>
      <c r="Q291" s="3" t="s">
        <v>48</v>
      </c>
      <c r="R291" s="3" t="s">
        <v>48</v>
      </c>
      <c r="S291" s="3" t="s">
        <v>48</v>
      </c>
      <c r="T291" s="3" t="s">
        <v>48</v>
      </c>
      <c r="U291" s="3" t="s">
        <v>48</v>
      </c>
      <c r="V291" s="3" t="s">
        <v>49</v>
      </c>
      <c r="W291" s="3" t="s">
        <v>51</v>
      </c>
      <c r="X291" s="3" t="s">
        <v>904</v>
      </c>
      <c r="Y291" s="3" t="s">
        <v>53</v>
      </c>
      <c r="Z291" s="3" t="s">
        <v>905</v>
      </c>
      <c r="AA291" s="3" t="s">
        <v>63</v>
      </c>
      <c r="AB291" s="3"/>
      <c r="AD291" s="3"/>
      <c r="AF291" s="3"/>
      <c r="AH291" s="3"/>
      <c r="AJ291" s="3" t="s">
        <v>906</v>
      </c>
      <c r="AK291" s="3" t="s">
        <v>907</v>
      </c>
      <c r="AL291" s="3" t="s">
        <v>907</v>
      </c>
    </row>
    <row r="292" spans="1:38" ht="26" hidden="1" x14ac:dyDescent="0.35">
      <c r="A292" s="3">
        <v>2025</v>
      </c>
      <c r="B292" s="3" t="s">
        <v>41</v>
      </c>
      <c r="C292" s="4">
        <v>69</v>
      </c>
      <c r="D292" s="3" t="s">
        <v>65</v>
      </c>
      <c r="E292" s="3" t="s">
        <v>66</v>
      </c>
      <c r="F292" s="3" t="s">
        <v>44</v>
      </c>
      <c r="G292" s="3" t="s">
        <v>67</v>
      </c>
      <c r="H292" s="3" t="s">
        <v>46</v>
      </c>
      <c r="I292" s="3" t="s">
        <v>80</v>
      </c>
      <c r="J292" s="3" t="s">
        <v>48</v>
      </c>
      <c r="K292" s="3" t="s">
        <v>48</v>
      </c>
      <c r="L292" s="3" t="s">
        <v>48</v>
      </c>
      <c r="M292" s="3" t="s">
        <v>48</v>
      </c>
      <c r="N292" s="3" t="s">
        <v>48</v>
      </c>
      <c r="O292" s="3" t="s">
        <v>48</v>
      </c>
      <c r="P292" s="3" t="s">
        <v>48</v>
      </c>
      <c r="Q292" s="3" t="s">
        <v>48</v>
      </c>
      <c r="R292" s="3" t="s">
        <v>48</v>
      </c>
      <c r="S292" s="3" t="s">
        <v>49</v>
      </c>
      <c r="T292" s="3" t="s">
        <v>48</v>
      </c>
      <c r="U292" s="3" t="s">
        <v>48</v>
      </c>
      <c r="V292" s="3" t="s">
        <v>48</v>
      </c>
      <c r="W292" s="3" t="s">
        <v>62</v>
      </c>
      <c r="Y292" s="3"/>
      <c r="AA292" s="3" t="s">
        <v>63</v>
      </c>
      <c r="AB292" s="3"/>
      <c r="AD292" s="3"/>
      <c r="AF292" s="3"/>
      <c r="AH292" s="3"/>
      <c r="AJ292" s="3" t="s">
        <v>908</v>
      </c>
      <c r="AK292" s="3" t="s">
        <v>909</v>
      </c>
      <c r="AL292" s="3" t="s">
        <v>910</v>
      </c>
    </row>
    <row r="293" spans="1:38" ht="26" hidden="1" x14ac:dyDescent="0.35">
      <c r="A293" s="3">
        <v>2025</v>
      </c>
      <c r="B293" s="3" t="s">
        <v>41</v>
      </c>
      <c r="C293" s="4">
        <v>59</v>
      </c>
      <c r="D293" s="3" t="s">
        <v>65</v>
      </c>
      <c r="E293" s="3" t="s">
        <v>43</v>
      </c>
      <c r="F293" s="3" t="s">
        <v>137</v>
      </c>
      <c r="G293" s="3" t="s">
        <v>67</v>
      </c>
      <c r="H293" s="3" t="s">
        <v>110</v>
      </c>
      <c r="I293" s="3" t="s">
        <v>80</v>
      </c>
      <c r="J293" s="3" t="s">
        <v>48</v>
      </c>
      <c r="K293" s="3" t="s">
        <v>48</v>
      </c>
      <c r="L293" s="3" t="s">
        <v>48</v>
      </c>
      <c r="M293" s="3" t="s">
        <v>48</v>
      </c>
      <c r="N293" s="3" t="s">
        <v>48</v>
      </c>
      <c r="O293" s="3" t="s">
        <v>48</v>
      </c>
      <c r="P293" s="3" t="s">
        <v>48</v>
      </c>
      <c r="Q293" s="3" t="s">
        <v>48</v>
      </c>
      <c r="R293" s="3" t="s">
        <v>48</v>
      </c>
      <c r="S293" s="3" t="s">
        <v>48</v>
      </c>
      <c r="T293" s="3" t="s">
        <v>48</v>
      </c>
      <c r="U293" s="3" t="s">
        <v>49</v>
      </c>
      <c r="V293" s="3" t="s">
        <v>48</v>
      </c>
      <c r="W293" s="3" t="s">
        <v>62</v>
      </c>
      <c r="Y293" s="3"/>
      <c r="AA293" s="3" t="s">
        <v>77</v>
      </c>
      <c r="AB293" s="3"/>
      <c r="AD293" s="3"/>
      <c r="AF293" s="3"/>
      <c r="AH293" s="3"/>
      <c r="AJ293" s="3" t="s">
        <v>911</v>
      </c>
      <c r="AK293" s="3" t="s">
        <v>912</v>
      </c>
      <c r="AL293" s="3" t="s">
        <v>913</v>
      </c>
    </row>
    <row r="294" spans="1:38" ht="26" hidden="1" x14ac:dyDescent="0.35">
      <c r="A294" s="3">
        <v>2025</v>
      </c>
      <c r="B294" s="3" t="s">
        <v>41</v>
      </c>
      <c r="C294" s="4">
        <v>65</v>
      </c>
      <c r="D294" s="3" t="s">
        <v>65</v>
      </c>
      <c r="E294" s="3" t="s">
        <v>66</v>
      </c>
      <c r="F294" s="3" t="s">
        <v>137</v>
      </c>
      <c r="G294" s="3" t="s">
        <v>79</v>
      </c>
      <c r="H294" s="3" t="s">
        <v>110</v>
      </c>
      <c r="I294" s="3" t="s">
        <v>47</v>
      </c>
      <c r="J294" s="3" t="s">
        <v>48</v>
      </c>
      <c r="K294" s="3" t="s">
        <v>49</v>
      </c>
      <c r="L294" s="3" t="s">
        <v>48</v>
      </c>
      <c r="M294" s="3" t="s">
        <v>48</v>
      </c>
      <c r="N294" s="3" t="s">
        <v>48</v>
      </c>
      <c r="O294" s="3" t="s">
        <v>48</v>
      </c>
      <c r="P294" s="3" t="s">
        <v>48</v>
      </c>
      <c r="Q294" s="3" t="s">
        <v>48</v>
      </c>
      <c r="R294" s="3" t="s">
        <v>48</v>
      </c>
      <c r="S294" s="3" t="s">
        <v>48</v>
      </c>
      <c r="T294" s="3" t="s">
        <v>48</v>
      </c>
      <c r="U294" s="3" t="s">
        <v>48</v>
      </c>
      <c r="V294" s="3" t="s">
        <v>48</v>
      </c>
      <c r="W294" s="3" t="s">
        <v>116</v>
      </c>
      <c r="X294" s="3" t="s">
        <v>914</v>
      </c>
      <c r="Y294" s="3"/>
      <c r="AA294" s="3" t="s">
        <v>77</v>
      </c>
      <c r="AB294" s="3"/>
      <c r="AD294" s="3"/>
      <c r="AF294" s="3"/>
      <c r="AH294" s="3"/>
      <c r="AJ294" s="3" t="s">
        <v>915</v>
      </c>
    </row>
    <row r="295" spans="1:38" hidden="1" x14ac:dyDescent="0.35">
      <c r="A295" s="3">
        <v>2025</v>
      </c>
      <c r="B295" s="3" t="s">
        <v>41</v>
      </c>
      <c r="C295" s="4">
        <v>38</v>
      </c>
      <c r="D295" s="3" t="s">
        <v>42</v>
      </c>
      <c r="E295" s="3" t="s">
        <v>107</v>
      </c>
      <c r="F295" s="3" t="s">
        <v>98</v>
      </c>
      <c r="G295" s="3" t="s">
        <v>45</v>
      </c>
      <c r="H295" s="3" t="s">
        <v>46</v>
      </c>
      <c r="I295" s="3" t="s">
        <v>80</v>
      </c>
      <c r="J295" s="3" t="s">
        <v>48</v>
      </c>
      <c r="K295" s="3" t="s">
        <v>48</v>
      </c>
      <c r="L295" s="3" t="s">
        <v>48</v>
      </c>
      <c r="M295" s="3" t="s">
        <v>48</v>
      </c>
      <c r="N295" s="3" t="s">
        <v>48</v>
      </c>
      <c r="O295" s="3" t="s">
        <v>48</v>
      </c>
      <c r="P295" s="3" t="s">
        <v>48</v>
      </c>
      <c r="Q295" s="3" t="s">
        <v>48</v>
      </c>
      <c r="R295" s="3" t="s">
        <v>48</v>
      </c>
      <c r="S295" s="3" t="s">
        <v>49</v>
      </c>
      <c r="T295" s="3" t="s">
        <v>48</v>
      </c>
      <c r="U295" s="3" t="s">
        <v>48</v>
      </c>
      <c r="V295" s="3" t="s">
        <v>48</v>
      </c>
      <c r="W295" s="3" t="s">
        <v>62</v>
      </c>
      <c r="Y295" s="3"/>
      <c r="AA295" s="3" t="s">
        <v>55</v>
      </c>
      <c r="AB295" s="3"/>
      <c r="AD295" s="3"/>
      <c r="AF295" s="3"/>
      <c r="AH295" s="3"/>
      <c r="AJ295" s="3" t="s">
        <v>916</v>
      </c>
    </row>
    <row r="296" spans="1:38" ht="65" hidden="1" x14ac:dyDescent="0.35">
      <c r="A296" s="3">
        <v>2025</v>
      </c>
      <c r="B296" s="3" t="s">
        <v>41</v>
      </c>
      <c r="C296" s="4">
        <v>58</v>
      </c>
      <c r="D296" s="3" t="s">
        <v>65</v>
      </c>
      <c r="E296" s="3" t="s">
        <v>43</v>
      </c>
      <c r="F296" s="3" t="s">
        <v>98</v>
      </c>
      <c r="G296" s="3" t="s">
        <v>79</v>
      </c>
      <c r="H296" s="3" t="s">
        <v>61</v>
      </c>
      <c r="I296" s="3" t="s">
        <v>80</v>
      </c>
      <c r="J296" s="3" t="s">
        <v>48</v>
      </c>
      <c r="K296" s="3" t="s">
        <v>48</v>
      </c>
      <c r="L296" s="3" t="s">
        <v>48</v>
      </c>
      <c r="M296" s="3" t="s">
        <v>48</v>
      </c>
      <c r="N296" s="3" t="s">
        <v>48</v>
      </c>
      <c r="O296" s="3" t="s">
        <v>48</v>
      </c>
      <c r="P296" s="3" t="s">
        <v>48</v>
      </c>
      <c r="Q296" s="3" t="s">
        <v>48</v>
      </c>
      <c r="R296" s="3" t="s">
        <v>48</v>
      </c>
      <c r="S296" s="3" t="s">
        <v>48</v>
      </c>
      <c r="T296" s="3" t="s">
        <v>48</v>
      </c>
      <c r="U296" s="3" t="s">
        <v>49</v>
      </c>
      <c r="V296" s="3" t="s">
        <v>48</v>
      </c>
      <c r="W296" s="3" t="s">
        <v>116</v>
      </c>
      <c r="X296" s="3" t="s">
        <v>917</v>
      </c>
      <c r="Y296" s="3"/>
      <c r="AA296" s="3" t="s">
        <v>55</v>
      </c>
      <c r="AB296" s="3"/>
      <c r="AD296" s="3"/>
      <c r="AF296" s="3"/>
      <c r="AH296" s="3"/>
      <c r="AJ296" s="3" t="s">
        <v>918</v>
      </c>
      <c r="AL296" s="3" t="s">
        <v>919</v>
      </c>
    </row>
    <row r="297" spans="1:38" ht="26" hidden="1" x14ac:dyDescent="0.35">
      <c r="A297" s="3">
        <v>2025</v>
      </c>
      <c r="B297" s="3" t="s">
        <v>41</v>
      </c>
      <c r="C297" s="4">
        <v>53</v>
      </c>
      <c r="D297" s="3" t="s">
        <v>42</v>
      </c>
      <c r="E297" s="3" t="s">
        <v>107</v>
      </c>
      <c r="F297" s="3" t="s">
        <v>85</v>
      </c>
      <c r="G297" s="3" t="s">
        <v>45</v>
      </c>
      <c r="H297" s="3" t="s">
        <v>99</v>
      </c>
      <c r="I297" s="3" t="s">
        <v>80</v>
      </c>
      <c r="J297" s="3" t="s">
        <v>48</v>
      </c>
      <c r="K297" s="3" t="s">
        <v>48</v>
      </c>
      <c r="L297" s="3" t="s">
        <v>48</v>
      </c>
      <c r="M297" s="3" t="s">
        <v>48</v>
      </c>
      <c r="N297" s="3" t="s">
        <v>48</v>
      </c>
      <c r="O297" s="3" t="s">
        <v>48</v>
      </c>
      <c r="P297" s="3" t="s">
        <v>48</v>
      </c>
      <c r="Q297" s="3" t="s">
        <v>48</v>
      </c>
      <c r="R297" s="3" t="s">
        <v>48</v>
      </c>
      <c r="S297" s="3" t="s">
        <v>48</v>
      </c>
      <c r="T297" s="3" t="s">
        <v>48</v>
      </c>
      <c r="U297" s="3" t="s">
        <v>49</v>
      </c>
      <c r="V297" s="3" t="s">
        <v>48</v>
      </c>
      <c r="W297" s="3" t="s">
        <v>51</v>
      </c>
      <c r="X297" s="3" t="s">
        <v>920</v>
      </c>
      <c r="Y297" s="3"/>
      <c r="AA297" s="3" t="s">
        <v>55</v>
      </c>
      <c r="AB297" s="3"/>
      <c r="AD297" s="3"/>
      <c r="AF297" s="3"/>
      <c r="AH297" s="3"/>
      <c r="AJ297" s="3" t="s">
        <v>921</v>
      </c>
    </row>
    <row r="298" spans="1:38" ht="91" hidden="1" x14ac:dyDescent="0.35">
      <c r="A298" s="3">
        <v>2025</v>
      </c>
      <c r="B298" s="3" t="s">
        <v>41</v>
      </c>
      <c r="C298" s="4">
        <v>42</v>
      </c>
      <c r="D298" s="3" t="s">
        <v>42</v>
      </c>
      <c r="E298" s="3" t="s">
        <v>107</v>
      </c>
      <c r="F298" s="3" t="s">
        <v>73</v>
      </c>
      <c r="G298" s="3" t="s">
        <v>45</v>
      </c>
      <c r="H298" s="3" t="s">
        <v>99</v>
      </c>
      <c r="I298" s="3" t="s">
        <v>47</v>
      </c>
      <c r="J298" s="3" t="s">
        <v>49</v>
      </c>
      <c r="K298" s="3" t="s">
        <v>48</v>
      </c>
      <c r="L298" s="3" t="s">
        <v>48</v>
      </c>
      <c r="M298" s="3" t="s">
        <v>48</v>
      </c>
      <c r="N298" s="3" t="s">
        <v>48</v>
      </c>
      <c r="O298" s="3" t="s">
        <v>48</v>
      </c>
      <c r="P298" s="3" t="s">
        <v>48</v>
      </c>
      <c r="Q298" s="3" t="s">
        <v>48</v>
      </c>
      <c r="R298" s="3" t="s">
        <v>48</v>
      </c>
      <c r="S298" s="3" t="s">
        <v>49</v>
      </c>
      <c r="T298" s="3" t="s">
        <v>48</v>
      </c>
      <c r="U298" s="3" t="s">
        <v>48</v>
      </c>
      <c r="V298" s="3" t="s">
        <v>48</v>
      </c>
      <c r="W298" s="3" t="s">
        <v>51</v>
      </c>
      <c r="X298" s="3" t="s">
        <v>922</v>
      </c>
      <c r="Y298" s="3"/>
      <c r="AA298" s="3" t="s">
        <v>63</v>
      </c>
      <c r="AB298" s="3"/>
      <c r="AD298" s="3" t="s">
        <v>81</v>
      </c>
      <c r="AF298" s="3"/>
      <c r="AH298" s="3" t="s">
        <v>87</v>
      </c>
      <c r="AI298" s="3" t="s">
        <v>923</v>
      </c>
      <c r="AJ298" s="3" t="s">
        <v>105</v>
      </c>
      <c r="AK298" s="3" t="s">
        <v>924</v>
      </c>
    </row>
    <row r="299" spans="1:38" ht="26" hidden="1" x14ac:dyDescent="0.35">
      <c r="A299" s="3">
        <v>2025</v>
      </c>
      <c r="B299" s="3" t="s">
        <v>41</v>
      </c>
      <c r="C299" s="4">
        <v>68</v>
      </c>
      <c r="D299" s="3" t="s">
        <v>65</v>
      </c>
      <c r="E299" s="3" t="s">
        <v>43</v>
      </c>
      <c r="F299" s="3" t="s">
        <v>73</v>
      </c>
      <c r="G299" s="3" t="s">
        <v>79</v>
      </c>
      <c r="H299" s="3" t="s">
        <v>110</v>
      </c>
      <c r="I299" s="3" t="s">
        <v>80</v>
      </c>
      <c r="J299" s="3" t="s">
        <v>48</v>
      </c>
      <c r="K299" s="3" t="s">
        <v>48</v>
      </c>
      <c r="L299" s="3" t="s">
        <v>48</v>
      </c>
      <c r="M299" s="3" t="s">
        <v>48</v>
      </c>
      <c r="N299" s="3" t="s">
        <v>48</v>
      </c>
      <c r="O299" s="3" t="s">
        <v>48</v>
      </c>
      <c r="P299" s="3" t="s">
        <v>48</v>
      </c>
      <c r="Q299" s="3" t="s">
        <v>48</v>
      </c>
      <c r="R299" s="3" t="s">
        <v>48</v>
      </c>
      <c r="S299" s="3" t="s">
        <v>48</v>
      </c>
      <c r="T299" s="3" t="s">
        <v>48</v>
      </c>
      <c r="U299" s="3" t="s">
        <v>49</v>
      </c>
      <c r="V299" s="3" t="s">
        <v>48</v>
      </c>
      <c r="W299" s="3" t="s">
        <v>62</v>
      </c>
      <c r="Y299" s="3"/>
      <c r="AA299" s="3" t="s">
        <v>77</v>
      </c>
      <c r="AB299" s="3"/>
      <c r="AD299" s="3"/>
      <c r="AF299" s="3"/>
      <c r="AH299" s="3"/>
      <c r="AJ299" s="3" t="s">
        <v>925</v>
      </c>
    </row>
    <row r="300" spans="1:38" ht="26" hidden="1" x14ac:dyDescent="0.35">
      <c r="A300" s="3">
        <v>2025</v>
      </c>
      <c r="B300" s="3" t="s">
        <v>71</v>
      </c>
      <c r="C300" s="4">
        <v>44</v>
      </c>
      <c r="D300" s="3" t="s">
        <v>42</v>
      </c>
      <c r="E300" s="3" t="s">
        <v>43</v>
      </c>
      <c r="F300" s="3" t="s">
        <v>73</v>
      </c>
      <c r="G300" s="3" t="s">
        <v>79</v>
      </c>
      <c r="H300" s="3" t="s">
        <v>113</v>
      </c>
      <c r="I300" s="3" t="s">
        <v>80</v>
      </c>
      <c r="J300" s="3" t="s">
        <v>48</v>
      </c>
      <c r="K300" s="3" t="s">
        <v>48</v>
      </c>
      <c r="L300" s="3" t="s">
        <v>48</v>
      </c>
      <c r="M300" s="3" t="s">
        <v>48</v>
      </c>
      <c r="N300" s="3" t="s">
        <v>48</v>
      </c>
      <c r="O300" s="3" t="s">
        <v>48</v>
      </c>
      <c r="P300" s="3" t="s">
        <v>48</v>
      </c>
      <c r="Q300" s="3" t="s">
        <v>48</v>
      </c>
      <c r="R300" s="3" t="s">
        <v>48</v>
      </c>
      <c r="S300" s="3" t="s">
        <v>48</v>
      </c>
      <c r="T300" s="3" t="s">
        <v>48</v>
      </c>
      <c r="U300" s="3" t="s">
        <v>48</v>
      </c>
      <c r="V300" s="3" t="s">
        <v>49</v>
      </c>
      <c r="W300" s="3" t="s">
        <v>62</v>
      </c>
      <c r="Y300" s="3"/>
      <c r="AA300" s="3" t="s">
        <v>55</v>
      </c>
      <c r="AB300" s="3"/>
      <c r="AD300" s="3"/>
      <c r="AF300" s="3"/>
      <c r="AH300" s="3"/>
      <c r="AJ300" s="3" t="s">
        <v>926</v>
      </c>
    </row>
    <row r="301" spans="1:38" ht="26" hidden="1" x14ac:dyDescent="0.35">
      <c r="A301" s="3">
        <v>2025</v>
      </c>
      <c r="B301" s="3" t="s">
        <v>41</v>
      </c>
      <c r="C301" s="4">
        <v>76</v>
      </c>
      <c r="D301" s="3" t="s">
        <v>65</v>
      </c>
      <c r="E301" s="3" t="s">
        <v>66</v>
      </c>
      <c r="F301" s="3" t="s">
        <v>44</v>
      </c>
      <c r="G301" s="3" t="s">
        <v>79</v>
      </c>
      <c r="H301" s="3" t="s">
        <v>68</v>
      </c>
      <c r="I301" s="3" t="s">
        <v>80</v>
      </c>
      <c r="J301" s="3" t="s">
        <v>48</v>
      </c>
      <c r="K301" s="3" t="s">
        <v>48</v>
      </c>
      <c r="L301" s="3" t="s">
        <v>48</v>
      </c>
      <c r="M301" s="3" t="s">
        <v>48</v>
      </c>
      <c r="N301" s="3" t="s">
        <v>48</v>
      </c>
      <c r="O301" s="3" t="s">
        <v>48</v>
      </c>
      <c r="P301" s="3" t="s">
        <v>48</v>
      </c>
      <c r="Q301" s="3" t="s">
        <v>48</v>
      </c>
      <c r="R301" s="3" t="s">
        <v>48</v>
      </c>
      <c r="S301" s="3" t="s">
        <v>48</v>
      </c>
      <c r="T301" s="3" t="s">
        <v>49</v>
      </c>
      <c r="U301" s="3" t="s">
        <v>48</v>
      </c>
      <c r="V301" s="3" t="s">
        <v>48</v>
      </c>
      <c r="W301" s="3" t="s">
        <v>75</v>
      </c>
      <c r="X301" s="3" t="s">
        <v>927</v>
      </c>
      <c r="Y301" s="3"/>
      <c r="AA301" s="3" t="s">
        <v>55</v>
      </c>
      <c r="AB301" s="3"/>
      <c r="AD301" s="3"/>
      <c r="AF301" s="3"/>
      <c r="AH301" s="3"/>
      <c r="AJ301" s="3" t="s">
        <v>928</v>
      </c>
      <c r="AL301" s="3" t="s">
        <v>929</v>
      </c>
    </row>
    <row r="302" spans="1:38" hidden="1" x14ac:dyDescent="0.35">
      <c r="A302" s="3">
        <v>2025</v>
      </c>
      <c r="B302" s="3" t="s">
        <v>41</v>
      </c>
      <c r="C302" s="4">
        <v>42</v>
      </c>
      <c r="D302" s="3" t="s">
        <v>42</v>
      </c>
      <c r="E302" s="3" t="s">
        <v>43</v>
      </c>
      <c r="F302" s="3" t="s">
        <v>98</v>
      </c>
      <c r="G302" s="3" t="s">
        <v>45</v>
      </c>
      <c r="H302" s="3" t="s">
        <v>110</v>
      </c>
      <c r="I302" s="3" t="s">
        <v>80</v>
      </c>
      <c r="J302" s="3" t="s">
        <v>48</v>
      </c>
      <c r="K302" s="3" t="s">
        <v>48</v>
      </c>
      <c r="L302" s="3" t="s">
        <v>48</v>
      </c>
      <c r="M302" s="3" t="s">
        <v>48</v>
      </c>
      <c r="N302" s="3" t="s">
        <v>48</v>
      </c>
      <c r="O302" s="3" t="s">
        <v>48</v>
      </c>
      <c r="P302" s="3" t="s">
        <v>48</v>
      </c>
      <c r="Q302" s="3" t="s">
        <v>48</v>
      </c>
      <c r="R302" s="3" t="s">
        <v>48</v>
      </c>
      <c r="S302" s="3" t="s">
        <v>48</v>
      </c>
      <c r="T302" s="3" t="s">
        <v>48</v>
      </c>
      <c r="U302" s="3" t="s">
        <v>49</v>
      </c>
      <c r="V302" s="3" t="s">
        <v>48</v>
      </c>
      <c r="W302" s="3" t="s">
        <v>145</v>
      </c>
      <c r="X302" s="3" t="s">
        <v>930</v>
      </c>
      <c r="Y302" s="3" t="s">
        <v>53</v>
      </c>
      <c r="Z302" s="3" t="s">
        <v>931</v>
      </c>
      <c r="AA302" s="3" t="s">
        <v>77</v>
      </c>
      <c r="AB302" s="3"/>
      <c r="AD302" s="3"/>
      <c r="AF302" s="3"/>
      <c r="AH302" s="3"/>
      <c r="AJ302" s="3" t="s">
        <v>932</v>
      </c>
    </row>
    <row r="303" spans="1:38" ht="26" hidden="1" x14ac:dyDescent="0.35">
      <c r="A303" s="3">
        <v>2025</v>
      </c>
      <c r="B303" s="3" t="s">
        <v>71</v>
      </c>
      <c r="C303" s="4">
        <v>48</v>
      </c>
      <c r="D303" s="3" t="s">
        <v>42</v>
      </c>
      <c r="E303" s="3" t="s">
        <v>107</v>
      </c>
      <c r="F303" s="3" t="s">
        <v>85</v>
      </c>
      <c r="G303" s="3" t="s">
        <v>45</v>
      </c>
      <c r="H303" s="3" t="s">
        <v>74</v>
      </c>
      <c r="I303" s="3" t="s">
        <v>80</v>
      </c>
      <c r="J303" s="3" t="s">
        <v>48</v>
      </c>
      <c r="K303" s="3" t="s">
        <v>48</v>
      </c>
      <c r="L303" s="3" t="s">
        <v>48</v>
      </c>
      <c r="M303" s="3" t="s">
        <v>48</v>
      </c>
      <c r="N303" s="3" t="s">
        <v>48</v>
      </c>
      <c r="O303" s="3" t="s">
        <v>48</v>
      </c>
      <c r="P303" s="3" t="s">
        <v>48</v>
      </c>
      <c r="Q303" s="3" t="s">
        <v>48</v>
      </c>
      <c r="R303" s="3" t="s">
        <v>48</v>
      </c>
      <c r="S303" s="3" t="s">
        <v>49</v>
      </c>
      <c r="T303" s="3" t="s">
        <v>48</v>
      </c>
      <c r="U303" s="3" t="s">
        <v>48</v>
      </c>
      <c r="V303" s="3" t="s">
        <v>48</v>
      </c>
      <c r="W303" s="3" t="s">
        <v>62</v>
      </c>
      <c r="Y303" s="3"/>
      <c r="AA303" s="3" t="s">
        <v>77</v>
      </c>
      <c r="AB303" s="3" t="s">
        <v>131</v>
      </c>
      <c r="AC303" s="3" t="s">
        <v>933</v>
      </c>
      <c r="AD303" s="3"/>
      <c r="AF303" s="3" t="s">
        <v>82</v>
      </c>
      <c r="AG303" s="3" t="s">
        <v>934</v>
      </c>
      <c r="AH303" s="3"/>
      <c r="AJ303" s="3" t="s">
        <v>935</v>
      </c>
    </row>
    <row r="304" spans="1:38" ht="39" hidden="1" x14ac:dyDescent="0.35">
      <c r="A304" s="3">
        <v>2025</v>
      </c>
      <c r="B304" s="3" t="s">
        <v>41</v>
      </c>
      <c r="C304" s="4">
        <v>61</v>
      </c>
      <c r="D304" s="3" t="s">
        <v>65</v>
      </c>
      <c r="E304" s="3" t="s">
        <v>43</v>
      </c>
      <c r="F304" s="3" t="s">
        <v>59</v>
      </c>
      <c r="G304" s="3" t="s">
        <v>67</v>
      </c>
      <c r="H304" s="3" t="s">
        <v>61</v>
      </c>
      <c r="I304" s="3" t="s">
        <v>80</v>
      </c>
      <c r="J304" s="3" t="s">
        <v>48</v>
      </c>
      <c r="K304" s="3" t="s">
        <v>48</v>
      </c>
      <c r="L304" s="3" t="s">
        <v>48</v>
      </c>
      <c r="M304" s="3" t="s">
        <v>48</v>
      </c>
      <c r="N304" s="3" t="s">
        <v>48</v>
      </c>
      <c r="O304" s="3" t="s">
        <v>48</v>
      </c>
      <c r="P304" s="3" t="s">
        <v>48</v>
      </c>
      <c r="Q304" s="3" t="s">
        <v>48</v>
      </c>
      <c r="R304" s="3" t="s">
        <v>48</v>
      </c>
      <c r="S304" s="3" t="s">
        <v>49</v>
      </c>
      <c r="T304" s="3" t="s">
        <v>48</v>
      </c>
      <c r="U304" s="3" t="s">
        <v>48</v>
      </c>
      <c r="V304" s="3" t="s">
        <v>48</v>
      </c>
      <c r="W304" s="3" t="s">
        <v>62</v>
      </c>
      <c r="Y304" s="3" t="s">
        <v>103</v>
      </c>
      <c r="Z304" s="3" t="s">
        <v>936</v>
      </c>
      <c r="AA304" s="3" t="s">
        <v>63</v>
      </c>
      <c r="AB304" s="3"/>
      <c r="AD304" s="3"/>
      <c r="AF304" s="3"/>
      <c r="AH304" s="3"/>
      <c r="AJ304" s="3" t="s">
        <v>937</v>
      </c>
      <c r="AK304" s="3" t="s">
        <v>351</v>
      </c>
      <c r="AL304" s="3" t="s">
        <v>351</v>
      </c>
    </row>
    <row r="305" spans="1:41" hidden="1" x14ac:dyDescent="0.35">
      <c r="A305" s="3">
        <v>2025</v>
      </c>
      <c r="B305" s="3" t="s">
        <v>71</v>
      </c>
      <c r="C305" s="4">
        <v>74</v>
      </c>
      <c r="D305" s="3" t="s">
        <v>65</v>
      </c>
      <c r="E305" s="3" t="s">
        <v>66</v>
      </c>
      <c r="F305" s="3" t="s">
        <v>59</v>
      </c>
      <c r="G305" s="3" t="s">
        <v>67</v>
      </c>
      <c r="H305" s="3" t="s">
        <v>90</v>
      </c>
      <c r="I305" s="3" t="s">
        <v>47</v>
      </c>
      <c r="J305" s="3" t="s">
        <v>48</v>
      </c>
      <c r="K305" s="3" t="s">
        <v>48</v>
      </c>
      <c r="L305" s="3" t="s">
        <v>48</v>
      </c>
      <c r="M305" s="3" t="s">
        <v>48</v>
      </c>
      <c r="N305" s="3" t="s">
        <v>48</v>
      </c>
      <c r="O305" s="3" t="s">
        <v>48</v>
      </c>
      <c r="P305" s="3" t="s">
        <v>48</v>
      </c>
      <c r="Q305" s="3" t="s">
        <v>49</v>
      </c>
      <c r="R305" s="3" t="s">
        <v>48</v>
      </c>
      <c r="S305" s="3" t="s">
        <v>48</v>
      </c>
      <c r="T305" s="3" t="s">
        <v>48</v>
      </c>
      <c r="U305" s="3" t="s">
        <v>48</v>
      </c>
      <c r="V305" s="3" t="s">
        <v>48</v>
      </c>
      <c r="W305" s="3" t="s">
        <v>62</v>
      </c>
      <c r="Y305" s="3" t="s">
        <v>53</v>
      </c>
      <c r="Z305" s="3" t="s">
        <v>938</v>
      </c>
      <c r="AA305" s="3" t="s">
        <v>77</v>
      </c>
      <c r="AB305" s="3"/>
      <c r="AD305" s="3"/>
      <c r="AF305" s="3"/>
      <c r="AH305" s="3"/>
      <c r="AJ305" s="3" t="s">
        <v>939</v>
      </c>
    </row>
    <row r="306" spans="1:41" ht="65" hidden="1" x14ac:dyDescent="0.35">
      <c r="A306" s="3">
        <v>2025</v>
      </c>
      <c r="B306" s="3" t="s">
        <v>71</v>
      </c>
      <c r="C306" s="4">
        <v>79</v>
      </c>
      <c r="D306" s="3" t="s">
        <v>65</v>
      </c>
      <c r="E306" s="3" t="s">
        <v>66</v>
      </c>
      <c r="F306" s="3" t="s">
        <v>59</v>
      </c>
      <c r="G306" s="3" t="s">
        <v>67</v>
      </c>
      <c r="H306" s="3" t="s">
        <v>46</v>
      </c>
      <c r="I306" s="3" t="s">
        <v>80</v>
      </c>
      <c r="J306" s="3" t="s">
        <v>48</v>
      </c>
      <c r="K306" s="3" t="s">
        <v>48</v>
      </c>
      <c r="L306" s="3" t="s">
        <v>48</v>
      </c>
      <c r="M306" s="3" t="s">
        <v>48</v>
      </c>
      <c r="N306" s="3" t="s">
        <v>48</v>
      </c>
      <c r="O306" s="3" t="s">
        <v>48</v>
      </c>
      <c r="P306" s="3" t="s">
        <v>48</v>
      </c>
      <c r="Q306" s="3" t="s">
        <v>48</v>
      </c>
      <c r="R306" s="3" t="s">
        <v>48</v>
      </c>
      <c r="S306" s="3" t="s">
        <v>48</v>
      </c>
      <c r="T306" s="3" t="s">
        <v>48</v>
      </c>
      <c r="U306" s="3" t="s">
        <v>49</v>
      </c>
      <c r="V306" s="3" t="s">
        <v>48</v>
      </c>
      <c r="W306" s="3" t="s">
        <v>62</v>
      </c>
      <c r="Y306" s="3" t="s">
        <v>129</v>
      </c>
      <c r="Z306" s="3" t="s">
        <v>940</v>
      </c>
      <c r="AA306" s="3" t="s">
        <v>63</v>
      </c>
      <c r="AB306" s="3"/>
      <c r="AD306" s="3"/>
      <c r="AF306" s="3"/>
      <c r="AH306" s="3"/>
      <c r="AJ306" s="3" t="s">
        <v>941</v>
      </c>
      <c r="AK306" s="3" t="s">
        <v>942</v>
      </c>
      <c r="AL306" s="3" t="s">
        <v>943</v>
      </c>
      <c r="AN306" s="3" t="s">
        <v>944</v>
      </c>
      <c r="AO306" s="3" t="s">
        <v>945</v>
      </c>
    </row>
    <row r="307" spans="1:41" ht="26" hidden="1" x14ac:dyDescent="0.35">
      <c r="A307" s="3">
        <v>2025</v>
      </c>
      <c r="B307" s="3" t="s">
        <v>71</v>
      </c>
      <c r="C307" s="4">
        <v>75</v>
      </c>
      <c r="D307" s="3" t="s">
        <v>65</v>
      </c>
      <c r="E307" s="3" t="s">
        <v>66</v>
      </c>
      <c r="F307" s="3" t="s">
        <v>85</v>
      </c>
      <c r="G307" s="3" t="s">
        <v>67</v>
      </c>
      <c r="H307" s="3" t="s">
        <v>113</v>
      </c>
      <c r="I307" s="3" t="s">
        <v>80</v>
      </c>
      <c r="J307" s="3" t="s">
        <v>48</v>
      </c>
      <c r="K307" s="3" t="s">
        <v>48</v>
      </c>
      <c r="L307" s="3" t="s">
        <v>48</v>
      </c>
      <c r="M307" s="3" t="s">
        <v>48</v>
      </c>
      <c r="N307" s="3" t="s">
        <v>48</v>
      </c>
      <c r="O307" s="3" t="s">
        <v>48</v>
      </c>
      <c r="P307" s="3" t="s">
        <v>48</v>
      </c>
      <c r="Q307" s="3" t="s">
        <v>48</v>
      </c>
      <c r="R307" s="3" t="s">
        <v>48</v>
      </c>
      <c r="S307" s="3" t="s">
        <v>48</v>
      </c>
      <c r="T307" s="3" t="s">
        <v>48</v>
      </c>
      <c r="U307" s="3" t="s">
        <v>49</v>
      </c>
      <c r="V307" s="3" t="s">
        <v>48</v>
      </c>
      <c r="W307" s="3" t="s">
        <v>62</v>
      </c>
      <c r="Y307" s="3"/>
      <c r="AA307" s="3" t="s">
        <v>55</v>
      </c>
      <c r="AB307" s="3"/>
      <c r="AD307" s="3"/>
      <c r="AF307" s="3"/>
      <c r="AH307" s="3"/>
      <c r="AJ307" s="3" t="s">
        <v>946</v>
      </c>
      <c r="AK307" s="3" t="s">
        <v>947</v>
      </c>
      <c r="AL307" s="3" t="s">
        <v>947</v>
      </c>
    </row>
    <row r="308" spans="1:41" ht="26" hidden="1" x14ac:dyDescent="0.35">
      <c r="A308" s="3">
        <v>2025</v>
      </c>
      <c r="B308" s="3" t="s">
        <v>41</v>
      </c>
      <c r="C308" s="4">
        <v>69</v>
      </c>
      <c r="D308" s="3" t="s">
        <v>65</v>
      </c>
      <c r="E308" s="3" t="s">
        <v>66</v>
      </c>
      <c r="F308" s="3" t="s">
        <v>44</v>
      </c>
      <c r="G308" s="3" t="s">
        <v>67</v>
      </c>
      <c r="H308" s="3" t="s">
        <v>61</v>
      </c>
      <c r="I308" s="3" t="s">
        <v>47</v>
      </c>
      <c r="J308" s="3" t="s">
        <v>49</v>
      </c>
      <c r="K308" s="3" t="s">
        <v>48</v>
      </c>
      <c r="L308" s="3" t="s">
        <v>48</v>
      </c>
      <c r="M308" s="3" t="s">
        <v>48</v>
      </c>
      <c r="N308" s="3" t="s">
        <v>48</v>
      </c>
      <c r="O308" s="3" t="s">
        <v>48</v>
      </c>
      <c r="P308" s="3" t="s">
        <v>48</v>
      </c>
      <c r="Q308" s="3" t="s">
        <v>48</v>
      </c>
      <c r="R308" s="3" t="s">
        <v>48</v>
      </c>
      <c r="S308" s="3" t="s">
        <v>49</v>
      </c>
      <c r="T308" s="3" t="s">
        <v>48</v>
      </c>
      <c r="U308" s="3" t="s">
        <v>48</v>
      </c>
      <c r="V308" s="3" t="s">
        <v>48</v>
      </c>
      <c r="W308" s="3" t="s">
        <v>62</v>
      </c>
      <c r="Y308" s="3"/>
      <c r="AA308" s="3" t="s">
        <v>77</v>
      </c>
      <c r="AB308" s="3"/>
      <c r="AD308" s="3"/>
      <c r="AF308" s="3"/>
      <c r="AH308" s="3"/>
      <c r="AJ308" s="3" t="s">
        <v>948</v>
      </c>
    </row>
    <row r="309" spans="1:41" ht="26" hidden="1" x14ac:dyDescent="0.35">
      <c r="A309" s="3">
        <v>2025</v>
      </c>
      <c r="B309" s="3" t="s">
        <v>71</v>
      </c>
      <c r="C309" s="4">
        <v>46</v>
      </c>
      <c r="D309" s="3" t="s">
        <v>42</v>
      </c>
      <c r="E309" s="3" t="s">
        <v>107</v>
      </c>
      <c r="F309" s="3" t="s">
        <v>98</v>
      </c>
      <c r="G309" s="3" t="s">
        <v>45</v>
      </c>
      <c r="H309" s="3" t="s">
        <v>99</v>
      </c>
      <c r="I309" s="3" t="s">
        <v>80</v>
      </c>
      <c r="J309" s="3" t="s">
        <v>48</v>
      </c>
      <c r="K309" s="3" t="s">
        <v>48</v>
      </c>
      <c r="L309" s="3" t="s">
        <v>48</v>
      </c>
      <c r="M309" s="3" t="s">
        <v>48</v>
      </c>
      <c r="N309" s="3" t="s">
        <v>48</v>
      </c>
      <c r="O309" s="3" t="s">
        <v>48</v>
      </c>
      <c r="P309" s="3" t="s">
        <v>48</v>
      </c>
      <c r="Q309" s="3" t="s">
        <v>48</v>
      </c>
      <c r="R309" s="3" t="s">
        <v>48</v>
      </c>
      <c r="S309" s="3" t="s">
        <v>49</v>
      </c>
      <c r="T309" s="3" t="s">
        <v>48</v>
      </c>
      <c r="U309" s="3" t="s">
        <v>48</v>
      </c>
      <c r="V309" s="3" t="s">
        <v>48</v>
      </c>
      <c r="W309" s="3" t="s">
        <v>62</v>
      </c>
      <c r="Y309" s="3"/>
      <c r="AA309" s="3" t="s">
        <v>77</v>
      </c>
      <c r="AB309" s="3"/>
      <c r="AD309" s="3"/>
      <c r="AF309" s="3"/>
      <c r="AH309" s="3"/>
      <c r="AJ309" s="3" t="s">
        <v>949</v>
      </c>
    </row>
    <row r="310" spans="1:41" ht="52" hidden="1" x14ac:dyDescent="0.35">
      <c r="A310" s="3">
        <v>2025</v>
      </c>
      <c r="B310" s="3" t="s">
        <v>41</v>
      </c>
      <c r="C310" s="4">
        <v>64</v>
      </c>
      <c r="D310" s="3" t="s">
        <v>65</v>
      </c>
      <c r="E310" s="3" t="s">
        <v>72</v>
      </c>
      <c r="F310" s="3" t="s">
        <v>59</v>
      </c>
      <c r="G310" s="3" t="s">
        <v>79</v>
      </c>
      <c r="H310" s="3" t="s">
        <v>110</v>
      </c>
      <c r="I310" s="3" t="s">
        <v>80</v>
      </c>
      <c r="J310" s="3" t="s">
        <v>48</v>
      </c>
      <c r="K310" s="3" t="s">
        <v>48</v>
      </c>
      <c r="L310" s="3" t="s">
        <v>48</v>
      </c>
      <c r="M310" s="3" t="s">
        <v>48</v>
      </c>
      <c r="N310" s="3" t="s">
        <v>48</v>
      </c>
      <c r="O310" s="3" t="s">
        <v>48</v>
      </c>
      <c r="P310" s="3" t="s">
        <v>48</v>
      </c>
      <c r="Q310" s="3" t="s">
        <v>48</v>
      </c>
      <c r="R310" s="3" t="s">
        <v>48</v>
      </c>
      <c r="S310" s="3" t="s">
        <v>49</v>
      </c>
      <c r="T310" s="3" t="s">
        <v>48</v>
      </c>
      <c r="U310" s="3" t="s">
        <v>48</v>
      </c>
      <c r="V310" s="3" t="s">
        <v>48</v>
      </c>
      <c r="W310" s="3" t="s">
        <v>75</v>
      </c>
      <c r="X310" s="3" t="s">
        <v>950</v>
      </c>
      <c r="Y310" s="3"/>
      <c r="AA310" s="3" t="s">
        <v>63</v>
      </c>
      <c r="AB310" s="3"/>
      <c r="AD310" s="3"/>
      <c r="AF310" s="3"/>
      <c r="AH310" s="3"/>
      <c r="AJ310" s="3" t="s">
        <v>951</v>
      </c>
    </row>
    <row r="311" spans="1:41" ht="39" x14ac:dyDescent="0.35">
      <c r="A311" s="3">
        <v>2025</v>
      </c>
      <c r="B311" s="3" t="s">
        <v>71</v>
      </c>
      <c r="C311" s="4">
        <v>72</v>
      </c>
      <c r="D311" s="3" t="s">
        <v>65</v>
      </c>
      <c r="E311" s="3" t="s">
        <v>43</v>
      </c>
      <c r="F311" s="3" t="s">
        <v>44</v>
      </c>
      <c r="G311" s="3" t="s">
        <v>67</v>
      </c>
      <c r="H311" s="3" t="s">
        <v>68</v>
      </c>
      <c r="I311" s="3" t="s">
        <v>47</v>
      </c>
      <c r="J311" s="3" t="s">
        <v>48</v>
      </c>
      <c r="K311" s="3" t="s">
        <v>48</v>
      </c>
      <c r="L311" s="3" t="s">
        <v>49</v>
      </c>
      <c r="M311" s="3" t="s">
        <v>48</v>
      </c>
      <c r="N311" s="3" t="s">
        <v>48</v>
      </c>
      <c r="O311" s="3" t="s">
        <v>48</v>
      </c>
      <c r="P311" s="3" t="s">
        <v>48</v>
      </c>
      <c r="Q311" s="3" t="s">
        <v>48</v>
      </c>
      <c r="R311" s="3" t="s">
        <v>48</v>
      </c>
      <c r="S311" s="3" t="s">
        <v>48</v>
      </c>
      <c r="T311" s="3" t="s">
        <v>48</v>
      </c>
      <c r="U311" s="3" t="s">
        <v>48</v>
      </c>
      <c r="V311" s="3" t="s">
        <v>48</v>
      </c>
      <c r="W311" s="3" t="s">
        <v>51</v>
      </c>
      <c r="X311" s="3" t="s">
        <v>952</v>
      </c>
      <c r="Y311" s="3" t="s">
        <v>120</v>
      </c>
      <c r="Z311" s="3" t="s">
        <v>953</v>
      </c>
      <c r="AA311" s="3" t="s">
        <v>77</v>
      </c>
      <c r="AB311" s="3" t="s">
        <v>81</v>
      </c>
      <c r="AD311" s="3"/>
      <c r="AF311" s="3"/>
      <c r="AH311" s="3" t="s">
        <v>82</v>
      </c>
      <c r="AI311" s="3" t="s">
        <v>954</v>
      </c>
      <c r="AJ311" s="3" t="s">
        <v>955</v>
      </c>
    </row>
    <row r="312" spans="1:41" ht="39" hidden="1" x14ac:dyDescent="0.35">
      <c r="A312" s="3">
        <v>2025</v>
      </c>
      <c r="B312" s="3" t="s">
        <v>41</v>
      </c>
      <c r="C312" s="4">
        <v>74</v>
      </c>
      <c r="D312" s="3" t="s">
        <v>65</v>
      </c>
      <c r="E312" s="3" t="s">
        <v>72</v>
      </c>
      <c r="F312" s="3" t="s">
        <v>73</v>
      </c>
      <c r="G312" s="3" t="s">
        <v>67</v>
      </c>
      <c r="H312" s="3" t="s">
        <v>99</v>
      </c>
      <c r="I312" s="3" t="s">
        <v>47</v>
      </c>
      <c r="J312" s="3" t="s">
        <v>48</v>
      </c>
      <c r="K312" s="3" t="s">
        <v>48</v>
      </c>
      <c r="L312" s="3" t="s">
        <v>48</v>
      </c>
      <c r="M312" s="3" t="s">
        <v>49</v>
      </c>
      <c r="N312" s="3" t="s">
        <v>48</v>
      </c>
      <c r="O312" s="3" t="s">
        <v>48</v>
      </c>
      <c r="P312" s="3" t="s">
        <v>48</v>
      </c>
      <c r="Q312" s="3" t="s">
        <v>48</v>
      </c>
      <c r="R312" s="3" t="s">
        <v>48</v>
      </c>
      <c r="S312" s="3" t="s">
        <v>48</v>
      </c>
      <c r="T312" s="3" t="s">
        <v>48</v>
      </c>
      <c r="U312" s="3" t="s">
        <v>48</v>
      </c>
      <c r="V312" s="3" t="s">
        <v>48</v>
      </c>
      <c r="W312" s="3" t="s">
        <v>116</v>
      </c>
      <c r="X312" s="3" t="s">
        <v>956</v>
      </c>
      <c r="Y312" s="3" t="s">
        <v>53</v>
      </c>
      <c r="Z312" s="3" t="s">
        <v>957</v>
      </c>
      <c r="AA312" s="3" t="s">
        <v>63</v>
      </c>
      <c r="AB312" s="3"/>
      <c r="AD312" s="3"/>
      <c r="AF312" s="3"/>
      <c r="AH312" s="3"/>
      <c r="AJ312" s="3" t="s">
        <v>958</v>
      </c>
    </row>
    <row r="313" spans="1:41" ht="26" hidden="1" x14ac:dyDescent="0.35">
      <c r="A313" s="3">
        <v>2025</v>
      </c>
      <c r="B313" s="3" t="s">
        <v>71</v>
      </c>
      <c r="C313" s="4">
        <v>29</v>
      </c>
      <c r="D313" s="3" t="s">
        <v>57</v>
      </c>
      <c r="E313" s="3" t="s">
        <v>107</v>
      </c>
      <c r="F313" s="3" t="s">
        <v>44</v>
      </c>
      <c r="G313" s="3" t="s">
        <v>45</v>
      </c>
      <c r="H313" s="3" t="s">
        <v>110</v>
      </c>
      <c r="I313" s="3" t="s">
        <v>47</v>
      </c>
      <c r="J313" s="3" t="s">
        <v>48</v>
      </c>
      <c r="K313" s="3" t="s">
        <v>48</v>
      </c>
      <c r="L313" s="3" t="s">
        <v>48</v>
      </c>
      <c r="M313" s="3" t="s">
        <v>48</v>
      </c>
      <c r="N313" s="3" t="s">
        <v>48</v>
      </c>
      <c r="O313" s="3" t="s">
        <v>48</v>
      </c>
      <c r="P313" s="3" t="s">
        <v>48</v>
      </c>
      <c r="Q313" s="3" t="s">
        <v>49</v>
      </c>
      <c r="R313" s="3" t="s">
        <v>48</v>
      </c>
      <c r="S313" s="3" t="s">
        <v>48</v>
      </c>
      <c r="T313" s="3" t="s">
        <v>48</v>
      </c>
      <c r="U313" s="3" t="s">
        <v>48</v>
      </c>
      <c r="V313" s="3" t="s">
        <v>48</v>
      </c>
      <c r="W313" s="3" t="s">
        <v>62</v>
      </c>
      <c r="Y313" s="3"/>
      <c r="AA313" s="3" t="s">
        <v>55</v>
      </c>
      <c r="AB313" s="3"/>
      <c r="AD313" s="3"/>
      <c r="AF313" s="3"/>
      <c r="AH313" s="3"/>
      <c r="AJ313" s="3" t="s">
        <v>959</v>
      </c>
    </row>
    <row r="314" spans="1:41" ht="26" hidden="1" x14ac:dyDescent="0.35">
      <c r="A314" s="3">
        <v>2025</v>
      </c>
      <c r="B314" s="3" t="s">
        <v>41</v>
      </c>
      <c r="C314" s="4">
        <v>50</v>
      </c>
      <c r="D314" s="3" t="s">
        <v>42</v>
      </c>
      <c r="E314" s="3" t="s">
        <v>66</v>
      </c>
      <c r="F314" s="3" t="s">
        <v>98</v>
      </c>
      <c r="G314" s="3" t="s">
        <v>45</v>
      </c>
      <c r="H314" s="3" t="s">
        <v>110</v>
      </c>
      <c r="I314" s="3" t="s">
        <v>80</v>
      </c>
      <c r="J314" s="3" t="s">
        <v>48</v>
      </c>
      <c r="K314" s="3" t="s">
        <v>48</v>
      </c>
      <c r="L314" s="3" t="s">
        <v>48</v>
      </c>
      <c r="M314" s="3" t="s">
        <v>48</v>
      </c>
      <c r="N314" s="3" t="s">
        <v>48</v>
      </c>
      <c r="O314" s="3" t="s">
        <v>48</v>
      </c>
      <c r="P314" s="3" t="s">
        <v>48</v>
      </c>
      <c r="Q314" s="3" t="s">
        <v>48</v>
      </c>
      <c r="R314" s="3" t="s">
        <v>48</v>
      </c>
      <c r="S314" s="3" t="s">
        <v>49</v>
      </c>
      <c r="T314" s="3" t="s">
        <v>48</v>
      </c>
      <c r="U314" s="3" t="s">
        <v>48</v>
      </c>
      <c r="V314" s="3" t="s">
        <v>48</v>
      </c>
      <c r="W314" s="3" t="s">
        <v>116</v>
      </c>
      <c r="X314" s="3" t="s">
        <v>960</v>
      </c>
      <c r="Y314" s="3"/>
      <c r="AA314" s="3" t="s">
        <v>63</v>
      </c>
      <c r="AB314" s="3"/>
      <c r="AD314" s="3"/>
      <c r="AF314" s="3"/>
      <c r="AH314" s="3"/>
      <c r="AJ314" s="3" t="s">
        <v>961</v>
      </c>
    </row>
    <row r="315" spans="1:41" ht="39" hidden="1" x14ac:dyDescent="0.35">
      <c r="A315" s="3">
        <v>2025</v>
      </c>
      <c r="B315" s="3" t="s">
        <v>71</v>
      </c>
      <c r="C315" s="4">
        <v>27</v>
      </c>
      <c r="D315" s="3" t="s">
        <v>57</v>
      </c>
      <c r="E315" s="3" t="s">
        <v>58</v>
      </c>
      <c r="F315" s="3" t="s">
        <v>98</v>
      </c>
      <c r="G315" s="3" t="s">
        <v>45</v>
      </c>
      <c r="H315" s="3" t="s">
        <v>99</v>
      </c>
      <c r="I315" s="3" t="s">
        <v>47</v>
      </c>
      <c r="J315" s="3" t="s">
        <v>48</v>
      </c>
      <c r="K315" s="3" t="s">
        <v>48</v>
      </c>
      <c r="L315" s="3" t="s">
        <v>48</v>
      </c>
      <c r="M315" s="3" t="s">
        <v>48</v>
      </c>
      <c r="N315" s="3" t="s">
        <v>49</v>
      </c>
      <c r="O315" s="3" t="s">
        <v>48</v>
      </c>
      <c r="P315" s="3" t="s">
        <v>48</v>
      </c>
      <c r="Q315" s="3" t="s">
        <v>48</v>
      </c>
      <c r="R315" s="3" t="s">
        <v>48</v>
      </c>
      <c r="S315" s="3" t="s">
        <v>48</v>
      </c>
      <c r="T315" s="3" t="s">
        <v>48</v>
      </c>
      <c r="U315" s="3" t="s">
        <v>48</v>
      </c>
      <c r="V315" s="3" t="s">
        <v>48</v>
      </c>
      <c r="W315" s="3" t="s">
        <v>62</v>
      </c>
      <c r="Y315" s="3"/>
      <c r="AA315" s="3" t="s">
        <v>55</v>
      </c>
      <c r="AB315" s="3"/>
      <c r="AD315" s="3"/>
      <c r="AF315" s="3"/>
      <c r="AH315" s="3"/>
      <c r="AJ315" s="3" t="s">
        <v>962</v>
      </c>
      <c r="AK315" s="3" t="s">
        <v>963</v>
      </c>
    </row>
    <row r="316" spans="1:41" ht="26" hidden="1" x14ac:dyDescent="0.35">
      <c r="A316" s="3">
        <v>2025</v>
      </c>
      <c r="B316" s="3" t="s">
        <v>41</v>
      </c>
      <c r="C316" s="4">
        <v>48</v>
      </c>
      <c r="D316" s="3" t="s">
        <v>42</v>
      </c>
      <c r="E316" s="3" t="s">
        <v>107</v>
      </c>
      <c r="F316" s="3" t="s">
        <v>59</v>
      </c>
      <c r="G316" s="3" t="s">
        <v>144</v>
      </c>
      <c r="H316" s="3" t="s">
        <v>68</v>
      </c>
      <c r="I316" s="3" t="s">
        <v>47</v>
      </c>
      <c r="J316" s="3" t="s">
        <v>49</v>
      </c>
      <c r="K316" s="3" t="s">
        <v>48</v>
      </c>
      <c r="L316" s="3" t="s">
        <v>48</v>
      </c>
      <c r="M316" s="3" t="s">
        <v>48</v>
      </c>
      <c r="N316" s="3" t="s">
        <v>48</v>
      </c>
      <c r="O316" s="3" t="s">
        <v>48</v>
      </c>
      <c r="P316" s="3" t="s">
        <v>48</v>
      </c>
      <c r="Q316" s="3" t="s">
        <v>48</v>
      </c>
      <c r="R316" s="3" t="s">
        <v>48</v>
      </c>
      <c r="S316" s="3" t="s">
        <v>49</v>
      </c>
      <c r="T316" s="3" t="s">
        <v>48</v>
      </c>
      <c r="U316" s="3" t="s">
        <v>48</v>
      </c>
      <c r="V316" s="3" t="s">
        <v>48</v>
      </c>
      <c r="W316" s="3" t="s">
        <v>62</v>
      </c>
      <c r="Y316" s="3"/>
      <c r="AA316" s="3" t="s">
        <v>63</v>
      </c>
      <c r="AB316" s="3"/>
      <c r="AD316" s="3"/>
      <c r="AF316" s="3"/>
      <c r="AH316" s="3"/>
      <c r="AJ316" s="3" t="s">
        <v>964</v>
      </c>
    </row>
    <row r="317" spans="1:41" ht="52" hidden="1" x14ac:dyDescent="0.35">
      <c r="A317" s="3">
        <v>2025</v>
      </c>
      <c r="B317" s="3" t="s">
        <v>71</v>
      </c>
      <c r="C317" s="4">
        <v>64</v>
      </c>
      <c r="D317" s="3" t="s">
        <v>65</v>
      </c>
      <c r="E317" s="3" t="s">
        <v>72</v>
      </c>
      <c r="F317" s="3" t="s">
        <v>44</v>
      </c>
      <c r="G317" s="3" t="s">
        <v>45</v>
      </c>
      <c r="H317" s="3" t="s">
        <v>46</v>
      </c>
      <c r="I317" s="3" t="s">
        <v>47</v>
      </c>
      <c r="J317" s="3" t="s">
        <v>49</v>
      </c>
      <c r="K317" s="3" t="s">
        <v>48</v>
      </c>
      <c r="L317" s="3" t="s">
        <v>48</v>
      </c>
      <c r="M317" s="3" t="s">
        <v>48</v>
      </c>
      <c r="N317" s="3" t="s">
        <v>48</v>
      </c>
      <c r="O317" s="3" t="s">
        <v>48</v>
      </c>
      <c r="P317" s="3" t="s">
        <v>48</v>
      </c>
      <c r="Q317" s="3" t="s">
        <v>48</v>
      </c>
      <c r="R317" s="3" t="s">
        <v>48</v>
      </c>
      <c r="S317" s="3" t="s">
        <v>49</v>
      </c>
      <c r="T317" s="3" t="s">
        <v>48</v>
      </c>
      <c r="U317" s="3" t="s">
        <v>48</v>
      </c>
      <c r="V317" s="3" t="s">
        <v>48</v>
      </c>
      <c r="W317" s="3" t="s">
        <v>62</v>
      </c>
      <c r="Y317" s="3"/>
      <c r="AA317" s="3" t="s">
        <v>63</v>
      </c>
      <c r="AB317" s="3"/>
      <c r="AD317" s="3"/>
      <c r="AF317" s="3"/>
      <c r="AH317" s="3"/>
      <c r="AJ317" s="3" t="s">
        <v>965</v>
      </c>
      <c r="AK317" s="3" t="s">
        <v>966</v>
      </c>
      <c r="AO317" s="3" t="s">
        <v>967</v>
      </c>
    </row>
    <row r="318" spans="1:41" ht="26" hidden="1" x14ac:dyDescent="0.35">
      <c r="A318" s="3">
        <v>2025</v>
      </c>
      <c r="B318" s="3" t="s">
        <v>41</v>
      </c>
      <c r="C318" s="4">
        <v>70</v>
      </c>
      <c r="D318" s="3" t="s">
        <v>65</v>
      </c>
      <c r="E318" s="3" t="s">
        <v>66</v>
      </c>
      <c r="F318" s="3" t="s">
        <v>59</v>
      </c>
      <c r="G318" s="3" t="s">
        <v>79</v>
      </c>
      <c r="H318" s="3" t="s">
        <v>110</v>
      </c>
      <c r="I318" s="3" t="s">
        <v>80</v>
      </c>
      <c r="J318" s="3" t="s">
        <v>48</v>
      </c>
      <c r="K318" s="3" t="s">
        <v>48</v>
      </c>
      <c r="L318" s="3" t="s">
        <v>48</v>
      </c>
      <c r="M318" s="3" t="s">
        <v>48</v>
      </c>
      <c r="N318" s="3" t="s">
        <v>48</v>
      </c>
      <c r="O318" s="3" t="s">
        <v>48</v>
      </c>
      <c r="P318" s="3" t="s">
        <v>48</v>
      </c>
      <c r="Q318" s="3" t="s">
        <v>48</v>
      </c>
      <c r="R318" s="3" t="s">
        <v>48</v>
      </c>
      <c r="S318" s="3" t="s">
        <v>48</v>
      </c>
      <c r="T318" s="3" t="s">
        <v>48</v>
      </c>
      <c r="U318" s="3" t="s">
        <v>48</v>
      </c>
      <c r="V318" s="3" t="s">
        <v>49</v>
      </c>
      <c r="W318" s="3" t="s">
        <v>116</v>
      </c>
      <c r="X318" s="3" t="s">
        <v>968</v>
      </c>
      <c r="Y318" s="3" t="s">
        <v>129</v>
      </c>
      <c r="Z318" s="3" t="s">
        <v>969</v>
      </c>
      <c r="AA318" s="3" t="s">
        <v>55</v>
      </c>
      <c r="AB318" s="3"/>
      <c r="AD318" s="3"/>
      <c r="AF318" s="3"/>
      <c r="AH318" s="3"/>
      <c r="AJ318" s="3" t="s">
        <v>970</v>
      </c>
    </row>
    <row r="319" spans="1:41" ht="26" hidden="1" x14ac:dyDescent="0.35">
      <c r="A319" s="3">
        <v>2025</v>
      </c>
      <c r="B319" s="3" t="s">
        <v>41</v>
      </c>
      <c r="C319" s="4">
        <v>76</v>
      </c>
      <c r="D319" s="3" t="s">
        <v>65</v>
      </c>
      <c r="E319" s="3" t="s">
        <v>66</v>
      </c>
      <c r="F319" s="3" t="s">
        <v>44</v>
      </c>
      <c r="G319" s="3" t="s">
        <v>67</v>
      </c>
      <c r="H319" s="3" t="s">
        <v>90</v>
      </c>
      <c r="I319" s="3" t="s">
        <v>80</v>
      </c>
      <c r="J319" s="3" t="s">
        <v>48</v>
      </c>
      <c r="K319" s="3" t="s">
        <v>48</v>
      </c>
      <c r="L319" s="3" t="s">
        <v>48</v>
      </c>
      <c r="M319" s="3" t="s">
        <v>48</v>
      </c>
      <c r="N319" s="3" t="s">
        <v>48</v>
      </c>
      <c r="O319" s="3" t="s">
        <v>48</v>
      </c>
      <c r="P319" s="3" t="s">
        <v>48</v>
      </c>
      <c r="Q319" s="3" t="s">
        <v>48</v>
      </c>
      <c r="R319" s="3" t="s">
        <v>48</v>
      </c>
      <c r="S319" s="3" t="s">
        <v>48</v>
      </c>
      <c r="T319" s="3" t="s">
        <v>48</v>
      </c>
      <c r="U319" s="3" t="s">
        <v>48</v>
      </c>
      <c r="V319" s="3" t="s">
        <v>49</v>
      </c>
      <c r="W319" s="3" t="s">
        <v>62</v>
      </c>
      <c r="Y319" s="3"/>
      <c r="AA319" s="3" t="s">
        <v>63</v>
      </c>
      <c r="AB319" s="3"/>
      <c r="AD319" s="3"/>
      <c r="AF319" s="3"/>
      <c r="AH319" s="3"/>
      <c r="AJ319" s="3" t="s">
        <v>971</v>
      </c>
    </row>
    <row r="320" spans="1:41" ht="39" x14ac:dyDescent="0.35">
      <c r="A320" s="3">
        <v>2025</v>
      </c>
      <c r="B320" s="3" t="s">
        <v>71</v>
      </c>
      <c r="C320" s="4">
        <v>50</v>
      </c>
      <c r="D320" s="3" t="s">
        <v>42</v>
      </c>
      <c r="E320" s="3" t="s">
        <v>107</v>
      </c>
      <c r="F320" s="3" t="s">
        <v>85</v>
      </c>
      <c r="G320" s="3" t="s">
        <v>45</v>
      </c>
      <c r="H320" s="3" t="s">
        <v>74</v>
      </c>
      <c r="I320" s="3" t="s">
        <v>47</v>
      </c>
      <c r="J320" s="3" t="s">
        <v>49</v>
      </c>
      <c r="K320" s="3" t="s">
        <v>48</v>
      </c>
      <c r="L320" s="3" t="s">
        <v>48</v>
      </c>
      <c r="M320" s="3" t="s">
        <v>48</v>
      </c>
      <c r="N320" s="3" t="s">
        <v>48</v>
      </c>
      <c r="O320" s="3" t="s">
        <v>48</v>
      </c>
      <c r="P320" s="3" t="s">
        <v>48</v>
      </c>
      <c r="Q320" s="3" t="s">
        <v>48</v>
      </c>
      <c r="R320" s="3" t="s">
        <v>48</v>
      </c>
      <c r="S320" s="3" t="s">
        <v>49</v>
      </c>
      <c r="T320" s="3" t="s">
        <v>48</v>
      </c>
      <c r="U320" s="3" t="s">
        <v>48</v>
      </c>
      <c r="V320" s="3" t="s">
        <v>48</v>
      </c>
      <c r="W320" s="3" t="s">
        <v>62</v>
      </c>
      <c r="Y320" s="3" t="s">
        <v>120</v>
      </c>
      <c r="Z320" s="3" t="s">
        <v>972</v>
      </c>
      <c r="AA320" s="3" t="s">
        <v>55</v>
      </c>
      <c r="AB320" s="3"/>
      <c r="AD320" s="3" t="s">
        <v>131</v>
      </c>
      <c r="AE320" s="3" t="s">
        <v>973</v>
      </c>
      <c r="AF320" s="3" t="s">
        <v>87</v>
      </c>
      <c r="AG320" s="3" t="s">
        <v>974</v>
      </c>
      <c r="AH320" s="3"/>
      <c r="AJ320" s="3" t="s">
        <v>975</v>
      </c>
      <c r="AK320" s="3" t="s">
        <v>976</v>
      </c>
      <c r="AL320" s="3" t="s">
        <v>977</v>
      </c>
    </row>
    <row r="321" spans="1:41" ht="26" hidden="1" x14ac:dyDescent="0.35">
      <c r="A321" s="3">
        <v>2025</v>
      </c>
      <c r="B321" s="3" t="s">
        <v>71</v>
      </c>
      <c r="C321" s="4">
        <v>69</v>
      </c>
      <c r="D321" s="3" t="s">
        <v>65</v>
      </c>
      <c r="E321" s="3" t="s">
        <v>43</v>
      </c>
      <c r="F321" s="3" t="s">
        <v>44</v>
      </c>
      <c r="G321" s="3" t="s">
        <v>67</v>
      </c>
      <c r="H321" s="3" t="s">
        <v>90</v>
      </c>
      <c r="I321" s="3" t="s">
        <v>47</v>
      </c>
      <c r="J321" s="3" t="s">
        <v>48</v>
      </c>
      <c r="K321" s="3" t="s">
        <v>48</v>
      </c>
      <c r="L321" s="3" t="s">
        <v>48</v>
      </c>
      <c r="M321" s="3" t="s">
        <v>48</v>
      </c>
      <c r="N321" s="3" t="s">
        <v>49</v>
      </c>
      <c r="O321" s="3" t="s">
        <v>48</v>
      </c>
      <c r="P321" s="3" t="s">
        <v>48</v>
      </c>
      <c r="Q321" s="3" t="s">
        <v>48</v>
      </c>
      <c r="R321" s="3" t="s">
        <v>48</v>
      </c>
      <c r="S321" s="3" t="s">
        <v>48</v>
      </c>
      <c r="T321" s="3" t="s">
        <v>48</v>
      </c>
      <c r="U321" s="3" t="s">
        <v>48</v>
      </c>
      <c r="V321" s="3" t="s">
        <v>48</v>
      </c>
      <c r="W321" s="3" t="s">
        <v>62</v>
      </c>
      <c r="Y321" s="3"/>
      <c r="AA321" s="3" t="s">
        <v>55</v>
      </c>
      <c r="AB321" s="3"/>
      <c r="AD321" s="3"/>
      <c r="AF321" s="3"/>
      <c r="AH321" s="3"/>
      <c r="AJ321" s="3" t="s">
        <v>978</v>
      </c>
    </row>
    <row r="322" spans="1:41" ht="65" hidden="1" x14ac:dyDescent="0.35">
      <c r="A322" s="3">
        <v>2025</v>
      </c>
      <c r="B322" s="3" t="s">
        <v>41</v>
      </c>
      <c r="C322" s="4">
        <v>50</v>
      </c>
      <c r="D322" s="3" t="s">
        <v>42</v>
      </c>
      <c r="E322" s="3" t="s">
        <v>72</v>
      </c>
      <c r="F322" s="3" t="s">
        <v>98</v>
      </c>
      <c r="G322" s="3" t="s">
        <v>45</v>
      </c>
      <c r="H322" s="3" t="s">
        <v>74</v>
      </c>
      <c r="I322" s="3" t="s">
        <v>47</v>
      </c>
      <c r="J322" s="3" t="s">
        <v>48</v>
      </c>
      <c r="K322" s="3" t="s">
        <v>48</v>
      </c>
      <c r="L322" s="3" t="s">
        <v>49</v>
      </c>
      <c r="M322" s="3" t="s">
        <v>48</v>
      </c>
      <c r="N322" s="3" t="s">
        <v>48</v>
      </c>
      <c r="O322" s="3" t="s">
        <v>48</v>
      </c>
      <c r="P322" s="3" t="s">
        <v>48</v>
      </c>
      <c r="Q322" s="3" t="s">
        <v>48</v>
      </c>
      <c r="R322" s="3" t="s">
        <v>48</v>
      </c>
      <c r="S322" s="3" t="s">
        <v>48</v>
      </c>
      <c r="T322" s="3" t="s">
        <v>48</v>
      </c>
      <c r="U322" s="3" t="s">
        <v>48</v>
      </c>
      <c r="V322" s="3" t="s">
        <v>48</v>
      </c>
      <c r="W322" s="3" t="s">
        <v>62</v>
      </c>
      <c r="Y322" s="3" t="s">
        <v>94</v>
      </c>
      <c r="Z322" s="3" t="s">
        <v>979</v>
      </c>
      <c r="AA322" s="3" t="s">
        <v>55</v>
      </c>
      <c r="AB322" s="3"/>
      <c r="AD322" s="3"/>
      <c r="AF322" s="3"/>
      <c r="AH322" s="3"/>
      <c r="AJ322" s="3" t="s">
        <v>980</v>
      </c>
      <c r="AK322" s="3" t="s">
        <v>981</v>
      </c>
      <c r="AL322" s="3" t="s">
        <v>982</v>
      </c>
      <c r="AM322" s="3" t="s">
        <v>983</v>
      </c>
      <c r="AN322" s="3" t="s">
        <v>984</v>
      </c>
      <c r="AO322" s="3" t="s">
        <v>985</v>
      </c>
    </row>
    <row r="323" spans="1:41" ht="26" hidden="1" x14ac:dyDescent="0.35">
      <c r="A323" s="3">
        <v>2025</v>
      </c>
      <c r="B323" s="3" t="s">
        <v>71</v>
      </c>
      <c r="C323" s="4">
        <v>63</v>
      </c>
      <c r="D323" s="3" t="s">
        <v>65</v>
      </c>
      <c r="E323" s="3" t="s">
        <v>72</v>
      </c>
      <c r="F323" s="3" t="s">
        <v>44</v>
      </c>
      <c r="G323" s="3" t="s">
        <v>45</v>
      </c>
      <c r="H323" s="3" t="s">
        <v>110</v>
      </c>
      <c r="I323" s="3" t="s">
        <v>47</v>
      </c>
      <c r="J323" s="3" t="s">
        <v>48</v>
      </c>
      <c r="K323" s="3" t="s">
        <v>48</v>
      </c>
      <c r="L323" s="3" t="s">
        <v>48</v>
      </c>
      <c r="M323" s="3" t="s">
        <v>48</v>
      </c>
      <c r="N323" s="3" t="s">
        <v>48</v>
      </c>
      <c r="O323" s="3" t="s">
        <v>48</v>
      </c>
      <c r="P323" s="3" t="s">
        <v>48</v>
      </c>
      <c r="Q323" s="3" t="s">
        <v>48</v>
      </c>
      <c r="R323" s="3" t="s">
        <v>49</v>
      </c>
      <c r="S323" s="3" t="s">
        <v>48</v>
      </c>
      <c r="T323" s="3" t="s">
        <v>48</v>
      </c>
      <c r="U323" s="3" t="s">
        <v>48</v>
      </c>
      <c r="V323" s="3" t="s">
        <v>48</v>
      </c>
      <c r="W323" s="3" t="s">
        <v>62</v>
      </c>
      <c r="Y323" s="3"/>
      <c r="AA323" s="3" t="s">
        <v>77</v>
      </c>
      <c r="AB323" s="3"/>
      <c r="AD323" s="3"/>
      <c r="AF323" s="3"/>
      <c r="AH323" s="3"/>
      <c r="AJ323" s="3" t="s">
        <v>986</v>
      </c>
    </row>
    <row r="324" spans="1:41" ht="26" hidden="1" x14ac:dyDescent="0.35">
      <c r="A324" s="3">
        <v>2025</v>
      </c>
      <c r="B324" s="3" t="s">
        <v>71</v>
      </c>
      <c r="C324" s="4">
        <v>58</v>
      </c>
      <c r="D324" s="3" t="s">
        <v>65</v>
      </c>
      <c r="E324" s="3" t="s">
        <v>66</v>
      </c>
      <c r="F324" s="3" t="s">
        <v>73</v>
      </c>
      <c r="G324" s="3" t="s">
        <v>79</v>
      </c>
      <c r="H324" s="3" t="s">
        <v>61</v>
      </c>
      <c r="I324" s="3" t="s">
        <v>47</v>
      </c>
      <c r="J324" s="3" t="s">
        <v>48</v>
      </c>
      <c r="K324" s="3" t="s">
        <v>48</v>
      </c>
      <c r="L324" s="3" t="s">
        <v>49</v>
      </c>
      <c r="M324" s="3" t="s">
        <v>48</v>
      </c>
      <c r="N324" s="3" t="s">
        <v>48</v>
      </c>
      <c r="O324" s="3" t="s">
        <v>48</v>
      </c>
      <c r="P324" s="3" t="s">
        <v>48</v>
      </c>
      <c r="Q324" s="3" t="s">
        <v>48</v>
      </c>
      <c r="R324" s="3" t="s">
        <v>48</v>
      </c>
      <c r="S324" s="3" t="s">
        <v>48</v>
      </c>
      <c r="T324" s="3" t="s">
        <v>48</v>
      </c>
      <c r="U324" s="3" t="s">
        <v>48</v>
      </c>
      <c r="V324" s="3" t="s">
        <v>48</v>
      </c>
      <c r="W324" s="3" t="s">
        <v>116</v>
      </c>
      <c r="X324" s="3" t="s">
        <v>987</v>
      </c>
      <c r="Y324" s="3"/>
      <c r="AA324" s="3" t="s">
        <v>63</v>
      </c>
      <c r="AB324" s="3"/>
      <c r="AD324" s="3"/>
      <c r="AF324" s="3"/>
      <c r="AH324" s="3"/>
      <c r="AJ324" s="3" t="s">
        <v>988</v>
      </c>
    </row>
    <row r="325" spans="1:41" ht="52" hidden="1" x14ac:dyDescent="0.35">
      <c r="A325" s="3">
        <v>2025</v>
      </c>
      <c r="B325" s="3" t="s">
        <v>71</v>
      </c>
      <c r="C325" s="4">
        <v>74</v>
      </c>
      <c r="D325" s="3" t="s">
        <v>65</v>
      </c>
      <c r="E325" s="3" t="s">
        <v>66</v>
      </c>
      <c r="F325" s="3" t="s">
        <v>44</v>
      </c>
      <c r="G325" s="3" t="s">
        <v>67</v>
      </c>
      <c r="H325" s="3" t="s">
        <v>68</v>
      </c>
      <c r="I325" s="3" t="s">
        <v>47</v>
      </c>
      <c r="J325" s="3" t="s">
        <v>49</v>
      </c>
      <c r="K325" s="3" t="s">
        <v>48</v>
      </c>
      <c r="L325" s="3" t="s">
        <v>48</v>
      </c>
      <c r="M325" s="3" t="s">
        <v>48</v>
      </c>
      <c r="N325" s="3" t="s">
        <v>48</v>
      </c>
      <c r="O325" s="3" t="s">
        <v>48</v>
      </c>
      <c r="P325" s="3" t="s">
        <v>48</v>
      </c>
      <c r="Q325" s="3" t="s">
        <v>48</v>
      </c>
      <c r="R325" s="3" t="s">
        <v>48</v>
      </c>
      <c r="S325" s="3" t="s">
        <v>49</v>
      </c>
      <c r="T325" s="3" t="s">
        <v>48</v>
      </c>
      <c r="U325" s="3" t="s">
        <v>48</v>
      </c>
      <c r="V325" s="3" t="s">
        <v>48</v>
      </c>
      <c r="W325" s="3" t="s">
        <v>116</v>
      </c>
      <c r="X325" s="3" t="s">
        <v>989</v>
      </c>
      <c r="Y325" s="3"/>
      <c r="AA325" s="3" t="s">
        <v>77</v>
      </c>
      <c r="AB325" s="3" t="s">
        <v>81</v>
      </c>
      <c r="AD325" s="3" t="s">
        <v>81</v>
      </c>
      <c r="AF325" s="3"/>
      <c r="AH325" s="3" t="s">
        <v>82</v>
      </c>
      <c r="AI325" s="3" t="s">
        <v>990</v>
      </c>
      <c r="AJ325" s="3" t="s">
        <v>991</v>
      </c>
    </row>
    <row r="326" spans="1:41" ht="26" hidden="1" x14ac:dyDescent="0.35">
      <c r="A326" s="3">
        <v>2025</v>
      </c>
      <c r="B326" s="3" t="s">
        <v>71</v>
      </c>
      <c r="C326" s="4">
        <v>42</v>
      </c>
      <c r="D326" s="3" t="s">
        <v>42</v>
      </c>
      <c r="E326" s="3" t="s">
        <v>43</v>
      </c>
      <c r="F326" s="3" t="s">
        <v>44</v>
      </c>
      <c r="G326" s="3" t="s">
        <v>67</v>
      </c>
      <c r="H326" s="3" t="s">
        <v>125</v>
      </c>
      <c r="I326" s="3" t="s">
        <v>80</v>
      </c>
      <c r="J326" s="3" t="s">
        <v>48</v>
      </c>
      <c r="K326" s="3" t="s">
        <v>48</v>
      </c>
      <c r="L326" s="3" t="s">
        <v>48</v>
      </c>
      <c r="M326" s="3" t="s">
        <v>48</v>
      </c>
      <c r="N326" s="3" t="s">
        <v>48</v>
      </c>
      <c r="O326" s="3" t="s">
        <v>48</v>
      </c>
      <c r="P326" s="3" t="s">
        <v>48</v>
      </c>
      <c r="Q326" s="3" t="s">
        <v>48</v>
      </c>
      <c r="R326" s="3" t="s">
        <v>48</v>
      </c>
      <c r="S326" s="3" t="s">
        <v>48</v>
      </c>
      <c r="T326" s="3" t="s">
        <v>48</v>
      </c>
      <c r="U326" s="3" t="s">
        <v>48</v>
      </c>
      <c r="V326" s="3" t="s">
        <v>49</v>
      </c>
      <c r="W326" s="3" t="s">
        <v>62</v>
      </c>
      <c r="Y326" s="3"/>
      <c r="AA326" s="3" t="s">
        <v>77</v>
      </c>
      <c r="AB326" s="3"/>
      <c r="AD326" s="3"/>
      <c r="AF326" s="3"/>
      <c r="AH326" s="3"/>
      <c r="AJ326" s="3" t="s">
        <v>992</v>
      </c>
    </row>
    <row r="327" spans="1:41" ht="104" hidden="1" x14ac:dyDescent="0.35">
      <c r="A327" s="3">
        <v>2025</v>
      </c>
      <c r="B327" s="3" t="s">
        <v>71</v>
      </c>
      <c r="C327" s="4">
        <v>74</v>
      </c>
      <c r="D327" s="3" t="s">
        <v>65</v>
      </c>
      <c r="E327" s="3" t="s">
        <v>66</v>
      </c>
      <c r="F327" s="3" t="s">
        <v>73</v>
      </c>
      <c r="G327" s="3" t="s">
        <v>67</v>
      </c>
      <c r="H327" s="3" t="s">
        <v>46</v>
      </c>
      <c r="I327" s="3" t="s">
        <v>80</v>
      </c>
      <c r="J327" s="3" t="s">
        <v>48</v>
      </c>
      <c r="K327" s="3" t="s">
        <v>48</v>
      </c>
      <c r="L327" s="3" t="s">
        <v>48</v>
      </c>
      <c r="M327" s="3" t="s">
        <v>48</v>
      </c>
      <c r="N327" s="3" t="s">
        <v>48</v>
      </c>
      <c r="O327" s="3" t="s">
        <v>48</v>
      </c>
      <c r="P327" s="3" t="s">
        <v>48</v>
      </c>
      <c r="Q327" s="3" t="s">
        <v>48</v>
      </c>
      <c r="R327" s="3" t="s">
        <v>48</v>
      </c>
      <c r="S327" s="3" t="s">
        <v>48</v>
      </c>
      <c r="T327" s="3" t="s">
        <v>48</v>
      </c>
      <c r="U327" s="3" t="s">
        <v>48</v>
      </c>
      <c r="V327" s="3" t="s">
        <v>49</v>
      </c>
      <c r="W327" s="3" t="s">
        <v>51</v>
      </c>
      <c r="X327" s="3" t="s">
        <v>993</v>
      </c>
      <c r="Y327" s="3" t="s">
        <v>94</v>
      </c>
      <c r="Z327" s="3" t="s">
        <v>994</v>
      </c>
      <c r="AA327" s="3" t="s">
        <v>55</v>
      </c>
      <c r="AB327" s="3"/>
      <c r="AD327" s="3"/>
      <c r="AF327" s="3"/>
      <c r="AH327" s="3"/>
      <c r="AJ327" s="3" t="s">
        <v>995</v>
      </c>
      <c r="AK327" s="3" t="s">
        <v>996</v>
      </c>
      <c r="AL327" s="3" t="s">
        <v>997</v>
      </c>
      <c r="AM327" s="3" t="s">
        <v>998</v>
      </c>
      <c r="AN327" s="3" t="s">
        <v>999</v>
      </c>
      <c r="AO327" s="3" t="s">
        <v>1000</v>
      </c>
    </row>
    <row r="328" spans="1:41" ht="26" hidden="1" x14ac:dyDescent="0.35">
      <c r="A328" s="3">
        <v>2025</v>
      </c>
      <c r="B328" s="3" t="s">
        <v>41</v>
      </c>
      <c r="C328" s="4">
        <v>36</v>
      </c>
      <c r="D328" s="3" t="s">
        <v>42</v>
      </c>
      <c r="E328" s="3" t="s">
        <v>107</v>
      </c>
      <c r="F328" s="3" t="s">
        <v>98</v>
      </c>
      <c r="G328" s="3" t="s">
        <v>45</v>
      </c>
      <c r="H328" s="3" t="s">
        <v>74</v>
      </c>
      <c r="I328" s="3" t="s">
        <v>80</v>
      </c>
      <c r="J328" s="3" t="s">
        <v>48</v>
      </c>
      <c r="K328" s="3" t="s">
        <v>48</v>
      </c>
      <c r="L328" s="3" t="s">
        <v>48</v>
      </c>
      <c r="M328" s="3" t="s">
        <v>48</v>
      </c>
      <c r="N328" s="3" t="s">
        <v>48</v>
      </c>
      <c r="O328" s="3" t="s">
        <v>48</v>
      </c>
      <c r="P328" s="3" t="s">
        <v>48</v>
      </c>
      <c r="Q328" s="3" t="s">
        <v>48</v>
      </c>
      <c r="R328" s="3" t="s">
        <v>48</v>
      </c>
      <c r="S328" s="3" t="s">
        <v>48</v>
      </c>
      <c r="T328" s="3" t="s">
        <v>48</v>
      </c>
      <c r="U328" s="3" t="s">
        <v>48</v>
      </c>
      <c r="V328" s="3" t="s">
        <v>49</v>
      </c>
      <c r="W328" s="3" t="s">
        <v>62</v>
      </c>
      <c r="Y328" s="3" t="s">
        <v>129</v>
      </c>
      <c r="Z328" s="3" t="s">
        <v>1001</v>
      </c>
      <c r="AA328" s="3" t="s">
        <v>77</v>
      </c>
      <c r="AB328" s="3"/>
      <c r="AD328" s="3"/>
      <c r="AF328" s="3"/>
      <c r="AH328" s="3"/>
      <c r="AJ328" s="3" t="s">
        <v>1002</v>
      </c>
      <c r="AK328" s="3" t="s">
        <v>1003</v>
      </c>
    </row>
    <row r="329" spans="1:41" ht="39" hidden="1" x14ac:dyDescent="0.35">
      <c r="A329" s="3">
        <v>2025</v>
      </c>
      <c r="B329" s="3" t="s">
        <v>71</v>
      </c>
      <c r="C329" s="4">
        <v>61</v>
      </c>
      <c r="D329" s="3" t="s">
        <v>65</v>
      </c>
      <c r="E329" s="3" t="s">
        <v>66</v>
      </c>
      <c r="F329" s="3" t="s">
        <v>44</v>
      </c>
      <c r="G329" s="3" t="s">
        <v>92</v>
      </c>
      <c r="H329" s="3" t="s">
        <v>90</v>
      </c>
      <c r="I329" s="3" t="s">
        <v>80</v>
      </c>
      <c r="J329" s="3" t="s">
        <v>48</v>
      </c>
      <c r="K329" s="3" t="s">
        <v>48</v>
      </c>
      <c r="L329" s="3" t="s">
        <v>48</v>
      </c>
      <c r="M329" s="3" t="s">
        <v>48</v>
      </c>
      <c r="N329" s="3" t="s">
        <v>48</v>
      </c>
      <c r="O329" s="3" t="s">
        <v>48</v>
      </c>
      <c r="P329" s="3" t="s">
        <v>48</v>
      </c>
      <c r="Q329" s="3" t="s">
        <v>48</v>
      </c>
      <c r="R329" s="3" t="s">
        <v>48</v>
      </c>
      <c r="S329" s="3" t="s">
        <v>48</v>
      </c>
      <c r="T329" s="3" t="s">
        <v>48</v>
      </c>
      <c r="U329" s="3" t="s">
        <v>49</v>
      </c>
      <c r="V329" s="3" t="s">
        <v>48</v>
      </c>
      <c r="W329" s="3" t="s">
        <v>62</v>
      </c>
      <c r="Y329" s="3" t="s">
        <v>94</v>
      </c>
      <c r="Z329" s="3" t="s">
        <v>1004</v>
      </c>
      <c r="AA329" s="3" t="s">
        <v>55</v>
      </c>
      <c r="AB329" s="3"/>
      <c r="AD329" s="3"/>
      <c r="AF329" s="3"/>
      <c r="AH329" s="3"/>
      <c r="AJ329" s="3" t="s">
        <v>1005</v>
      </c>
    </row>
    <row r="330" spans="1:41" ht="52" hidden="1" x14ac:dyDescent="0.35">
      <c r="A330" s="3">
        <v>2025</v>
      </c>
      <c r="B330" s="3" t="s">
        <v>71</v>
      </c>
      <c r="C330" s="4">
        <v>71</v>
      </c>
      <c r="D330" s="3" t="s">
        <v>65</v>
      </c>
      <c r="E330" s="3" t="s">
        <v>43</v>
      </c>
      <c r="F330" s="3" t="s">
        <v>44</v>
      </c>
      <c r="G330" s="3" t="s">
        <v>67</v>
      </c>
      <c r="H330" s="3" t="s">
        <v>90</v>
      </c>
      <c r="I330" s="3" t="s">
        <v>47</v>
      </c>
      <c r="J330" s="3" t="s">
        <v>49</v>
      </c>
      <c r="K330" s="3" t="s">
        <v>48</v>
      </c>
      <c r="L330" s="3" t="s">
        <v>48</v>
      </c>
      <c r="M330" s="3" t="s">
        <v>48</v>
      </c>
      <c r="N330" s="3" t="s">
        <v>48</v>
      </c>
      <c r="O330" s="3" t="s">
        <v>48</v>
      </c>
      <c r="P330" s="3" t="s">
        <v>48</v>
      </c>
      <c r="Q330" s="3" t="s">
        <v>48</v>
      </c>
      <c r="R330" s="3" t="s">
        <v>48</v>
      </c>
      <c r="S330" s="3" t="s">
        <v>48</v>
      </c>
      <c r="T330" s="3" t="s">
        <v>48</v>
      </c>
      <c r="U330" s="3" t="s">
        <v>48</v>
      </c>
      <c r="V330" s="3" t="s">
        <v>48</v>
      </c>
      <c r="W330" s="3" t="s">
        <v>75</v>
      </c>
      <c r="X330" s="3" t="s">
        <v>1006</v>
      </c>
      <c r="Y330" s="3"/>
      <c r="AA330" s="3" t="s">
        <v>55</v>
      </c>
      <c r="AB330" s="3"/>
      <c r="AD330" s="3"/>
      <c r="AF330" s="3"/>
      <c r="AH330" s="3"/>
      <c r="AJ330" s="3" t="s">
        <v>1007</v>
      </c>
    </row>
    <row r="331" spans="1:41" ht="39" hidden="1" x14ac:dyDescent="0.35">
      <c r="A331" s="3">
        <v>2025</v>
      </c>
      <c r="B331" s="3" t="s">
        <v>71</v>
      </c>
      <c r="C331" s="4">
        <v>30</v>
      </c>
      <c r="D331" s="3" t="s">
        <v>57</v>
      </c>
      <c r="E331" s="3" t="s">
        <v>72</v>
      </c>
      <c r="F331" s="3" t="s">
        <v>85</v>
      </c>
      <c r="G331" s="3" t="s">
        <v>45</v>
      </c>
      <c r="H331" s="3" t="s">
        <v>61</v>
      </c>
      <c r="I331" s="3" t="s">
        <v>80</v>
      </c>
      <c r="J331" s="3" t="s">
        <v>48</v>
      </c>
      <c r="K331" s="3" t="s">
        <v>48</v>
      </c>
      <c r="L331" s="3" t="s">
        <v>48</v>
      </c>
      <c r="M331" s="3" t="s">
        <v>48</v>
      </c>
      <c r="N331" s="3" t="s">
        <v>48</v>
      </c>
      <c r="O331" s="3" t="s">
        <v>48</v>
      </c>
      <c r="P331" s="3" t="s">
        <v>48</v>
      </c>
      <c r="Q331" s="3" t="s">
        <v>48</v>
      </c>
      <c r="R331" s="3" t="s">
        <v>48</v>
      </c>
      <c r="S331" s="3" t="s">
        <v>48</v>
      </c>
      <c r="T331" s="3" t="s">
        <v>49</v>
      </c>
      <c r="U331" s="3" t="s">
        <v>48</v>
      </c>
      <c r="V331" s="3" t="s">
        <v>48</v>
      </c>
      <c r="W331" s="3" t="s">
        <v>145</v>
      </c>
      <c r="X331" s="3" t="s">
        <v>1008</v>
      </c>
      <c r="Y331" s="3" t="s">
        <v>103</v>
      </c>
      <c r="Z331" s="3" t="s">
        <v>1009</v>
      </c>
      <c r="AA331" s="3" t="s">
        <v>101</v>
      </c>
      <c r="AB331" s="3"/>
      <c r="AD331" s="3"/>
      <c r="AF331" s="3"/>
      <c r="AH331" s="3"/>
      <c r="AJ331" s="3" t="s">
        <v>105</v>
      </c>
    </row>
    <row r="332" spans="1:41" ht="26" hidden="1" x14ac:dyDescent="0.35">
      <c r="A332" s="3">
        <v>2025</v>
      </c>
      <c r="B332" s="3" t="s">
        <v>41</v>
      </c>
      <c r="C332" s="4">
        <v>44</v>
      </c>
      <c r="D332" s="3" t="s">
        <v>42</v>
      </c>
      <c r="E332" s="3" t="s">
        <v>72</v>
      </c>
      <c r="F332" s="3" t="s">
        <v>73</v>
      </c>
      <c r="G332" s="3" t="s">
        <v>109</v>
      </c>
      <c r="H332" s="3" t="s">
        <v>99</v>
      </c>
      <c r="I332" s="3" t="s">
        <v>80</v>
      </c>
      <c r="J332" s="3" t="s">
        <v>48</v>
      </c>
      <c r="K332" s="3" t="s">
        <v>48</v>
      </c>
      <c r="L332" s="3" t="s">
        <v>48</v>
      </c>
      <c r="M332" s="3" t="s">
        <v>48</v>
      </c>
      <c r="N332" s="3" t="s">
        <v>48</v>
      </c>
      <c r="O332" s="3" t="s">
        <v>48</v>
      </c>
      <c r="P332" s="3" t="s">
        <v>48</v>
      </c>
      <c r="Q332" s="3" t="s">
        <v>48</v>
      </c>
      <c r="R332" s="3" t="s">
        <v>48</v>
      </c>
      <c r="S332" s="3" t="s">
        <v>49</v>
      </c>
      <c r="T332" s="3" t="s">
        <v>48</v>
      </c>
      <c r="U332" s="3" t="s">
        <v>48</v>
      </c>
      <c r="V332" s="3" t="s">
        <v>48</v>
      </c>
      <c r="W332" s="3" t="s">
        <v>62</v>
      </c>
      <c r="Y332" s="3"/>
      <c r="AA332" s="3" t="s">
        <v>77</v>
      </c>
      <c r="AB332" s="3"/>
      <c r="AD332" s="3"/>
      <c r="AF332" s="3"/>
      <c r="AH332" s="3"/>
      <c r="AJ332" s="3" t="s">
        <v>1010</v>
      </c>
    </row>
    <row r="333" spans="1:41" hidden="1" x14ac:dyDescent="0.35">
      <c r="A333" s="3">
        <v>2025</v>
      </c>
      <c r="B333" s="3" t="s">
        <v>71</v>
      </c>
      <c r="C333" s="4">
        <v>78</v>
      </c>
      <c r="D333" s="3" t="s">
        <v>65</v>
      </c>
      <c r="E333" s="3" t="s">
        <v>66</v>
      </c>
      <c r="F333" s="3" t="s">
        <v>59</v>
      </c>
      <c r="G333" s="3" t="s">
        <v>45</v>
      </c>
      <c r="H333" s="3" t="s">
        <v>68</v>
      </c>
      <c r="I333" s="3" t="s">
        <v>47</v>
      </c>
      <c r="J333" s="3" t="s">
        <v>48</v>
      </c>
      <c r="K333" s="3" t="s">
        <v>48</v>
      </c>
      <c r="L333" s="3" t="s">
        <v>48</v>
      </c>
      <c r="M333" s="3" t="s">
        <v>48</v>
      </c>
      <c r="N333" s="3" t="s">
        <v>48</v>
      </c>
      <c r="O333" s="3" t="s">
        <v>48</v>
      </c>
      <c r="P333" s="3" t="s">
        <v>48</v>
      </c>
      <c r="Q333" s="3" t="s">
        <v>49</v>
      </c>
      <c r="R333" s="3" t="s">
        <v>48</v>
      </c>
      <c r="S333" s="3" t="s">
        <v>48</v>
      </c>
      <c r="T333" s="3" t="s">
        <v>48</v>
      </c>
      <c r="U333" s="3" t="s">
        <v>48</v>
      </c>
      <c r="V333" s="3" t="s">
        <v>48</v>
      </c>
      <c r="W333" s="3" t="s">
        <v>62</v>
      </c>
      <c r="Y333" s="3" t="s">
        <v>129</v>
      </c>
      <c r="Z333" s="3" t="s">
        <v>1011</v>
      </c>
      <c r="AA333" s="3" t="s">
        <v>77</v>
      </c>
      <c r="AB333" s="3"/>
      <c r="AD333" s="3" t="s">
        <v>131</v>
      </c>
      <c r="AE333" s="3" t="s">
        <v>1012</v>
      </c>
      <c r="AF333" s="3" t="s">
        <v>87</v>
      </c>
      <c r="AG333" s="3" t="s">
        <v>1013</v>
      </c>
      <c r="AH333" s="3"/>
      <c r="AJ333" s="3" t="s">
        <v>1014</v>
      </c>
      <c r="AK333" s="3" t="s">
        <v>1015</v>
      </c>
      <c r="AL333" s="3" t="s">
        <v>1016</v>
      </c>
    </row>
    <row r="334" spans="1:41" ht="91" hidden="1" x14ac:dyDescent="0.35">
      <c r="A334" s="3">
        <v>2025</v>
      </c>
      <c r="B334" s="3" t="s">
        <v>71</v>
      </c>
      <c r="C334" s="4">
        <v>70</v>
      </c>
      <c r="D334" s="3" t="s">
        <v>65</v>
      </c>
      <c r="E334" s="3" t="s">
        <v>66</v>
      </c>
      <c r="F334" s="3" t="s">
        <v>98</v>
      </c>
      <c r="G334" s="3" t="s">
        <v>45</v>
      </c>
      <c r="H334" s="3" t="s">
        <v>46</v>
      </c>
      <c r="I334" s="3" t="s">
        <v>80</v>
      </c>
      <c r="J334" s="3" t="s">
        <v>48</v>
      </c>
      <c r="K334" s="3" t="s">
        <v>48</v>
      </c>
      <c r="L334" s="3" t="s">
        <v>48</v>
      </c>
      <c r="M334" s="3" t="s">
        <v>48</v>
      </c>
      <c r="N334" s="3" t="s">
        <v>48</v>
      </c>
      <c r="O334" s="3" t="s">
        <v>48</v>
      </c>
      <c r="P334" s="3" t="s">
        <v>48</v>
      </c>
      <c r="Q334" s="3" t="s">
        <v>48</v>
      </c>
      <c r="R334" s="3" t="s">
        <v>48</v>
      </c>
      <c r="S334" s="3" t="s">
        <v>48</v>
      </c>
      <c r="T334" s="3" t="s">
        <v>48</v>
      </c>
      <c r="U334" s="3" t="s">
        <v>49</v>
      </c>
      <c r="V334" s="3" t="s">
        <v>48</v>
      </c>
      <c r="W334" s="3" t="s">
        <v>62</v>
      </c>
      <c r="Y334" s="3"/>
      <c r="AA334" s="3" t="s">
        <v>55</v>
      </c>
      <c r="AB334" s="3"/>
      <c r="AD334" s="3"/>
      <c r="AF334" s="3"/>
      <c r="AH334" s="3"/>
      <c r="AJ334" s="3" t="s">
        <v>1017</v>
      </c>
      <c r="AK334" s="3" t="s">
        <v>1018</v>
      </c>
      <c r="AL334" s="3" t="s">
        <v>1019</v>
      </c>
    </row>
    <row r="335" spans="1:41" hidden="1" x14ac:dyDescent="0.35">
      <c r="A335" s="3">
        <v>2025</v>
      </c>
      <c r="B335" s="3" t="s">
        <v>71</v>
      </c>
      <c r="C335" s="4">
        <v>67</v>
      </c>
      <c r="D335" s="3" t="s">
        <v>65</v>
      </c>
      <c r="E335" s="3" t="s">
        <v>66</v>
      </c>
      <c r="F335" s="3" t="s">
        <v>98</v>
      </c>
      <c r="G335" s="3" t="s">
        <v>67</v>
      </c>
      <c r="H335" s="3" t="s">
        <v>110</v>
      </c>
      <c r="I335" s="3" t="s">
        <v>80</v>
      </c>
      <c r="J335" s="3" t="s">
        <v>48</v>
      </c>
      <c r="K335" s="3" t="s">
        <v>48</v>
      </c>
      <c r="L335" s="3" t="s">
        <v>48</v>
      </c>
      <c r="M335" s="3" t="s">
        <v>48</v>
      </c>
      <c r="N335" s="3" t="s">
        <v>48</v>
      </c>
      <c r="O335" s="3" t="s">
        <v>48</v>
      </c>
      <c r="P335" s="3" t="s">
        <v>48</v>
      </c>
      <c r="Q335" s="3" t="s">
        <v>48</v>
      </c>
      <c r="R335" s="3" t="s">
        <v>48</v>
      </c>
      <c r="S335" s="3" t="s">
        <v>49</v>
      </c>
      <c r="T335" s="3" t="s">
        <v>48</v>
      </c>
      <c r="U335" s="3" t="s">
        <v>48</v>
      </c>
      <c r="V335" s="3" t="s">
        <v>48</v>
      </c>
      <c r="W335" s="3" t="s">
        <v>75</v>
      </c>
      <c r="X335" s="3" t="s">
        <v>1020</v>
      </c>
      <c r="Y335" s="3"/>
      <c r="AA335" s="3" t="s">
        <v>101</v>
      </c>
      <c r="AB335" s="3"/>
      <c r="AD335" s="3"/>
      <c r="AF335" s="3"/>
      <c r="AH335" s="3"/>
      <c r="AJ335" s="3" t="s">
        <v>1021</v>
      </c>
    </row>
    <row r="336" spans="1:41" ht="26" hidden="1" x14ac:dyDescent="0.35">
      <c r="A336" s="3">
        <v>2025</v>
      </c>
      <c r="B336" s="3" t="s">
        <v>41</v>
      </c>
      <c r="C336" s="4">
        <v>80</v>
      </c>
      <c r="D336" s="3" t="s">
        <v>65</v>
      </c>
      <c r="E336" s="3" t="s">
        <v>66</v>
      </c>
      <c r="F336" s="3" t="s">
        <v>137</v>
      </c>
      <c r="G336" s="3" t="s">
        <v>386</v>
      </c>
      <c r="H336" s="3" t="s">
        <v>68</v>
      </c>
      <c r="I336" s="3" t="s">
        <v>80</v>
      </c>
      <c r="J336" s="3" t="s">
        <v>48</v>
      </c>
      <c r="K336" s="3" t="s">
        <v>48</v>
      </c>
      <c r="L336" s="3" t="s">
        <v>48</v>
      </c>
      <c r="M336" s="3" t="s">
        <v>48</v>
      </c>
      <c r="N336" s="3" t="s">
        <v>48</v>
      </c>
      <c r="O336" s="3" t="s">
        <v>48</v>
      </c>
      <c r="P336" s="3" t="s">
        <v>48</v>
      </c>
      <c r="Q336" s="3" t="s">
        <v>48</v>
      </c>
      <c r="R336" s="3" t="s">
        <v>48</v>
      </c>
      <c r="S336" s="3" t="s">
        <v>48</v>
      </c>
      <c r="T336" s="3" t="s">
        <v>48</v>
      </c>
      <c r="U336" s="3" t="s">
        <v>48</v>
      </c>
      <c r="V336" s="3" t="s">
        <v>49</v>
      </c>
      <c r="W336" s="3" t="s">
        <v>116</v>
      </c>
      <c r="X336" s="3" t="s">
        <v>1022</v>
      </c>
      <c r="Y336" s="3"/>
      <c r="AA336" s="3" t="s">
        <v>63</v>
      </c>
      <c r="AB336" s="3"/>
      <c r="AD336" s="3"/>
      <c r="AF336" s="3"/>
      <c r="AH336" s="3"/>
      <c r="AJ336" s="3" t="s">
        <v>1023</v>
      </c>
    </row>
    <row r="337" spans="1:41" hidden="1" x14ac:dyDescent="0.35">
      <c r="A337" s="3">
        <v>2025</v>
      </c>
      <c r="B337" s="3" t="s">
        <v>71</v>
      </c>
      <c r="C337" s="4">
        <v>74</v>
      </c>
      <c r="D337" s="3" t="s">
        <v>65</v>
      </c>
      <c r="E337" s="3" t="s">
        <v>72</v>
      </c>
      <c r="F337" s="3" t="s">
        <v>59</v>
      </c>
      <c r="G337" s="3" t="s">
        <v>67</v>
      </c>
      <c r="H337" s="3" t="s">
        <v>46</v>
      </c>
      <c r="I337" s="3" t="s">
        <v>80</v>
      </c>
      <c r="J337" s="3" t="s">
        <v>48</v>
      </c>
      <c r="K337" s="3" t="s">
        <v>48</v>
      </c>
      <c r="L337" s="3" t="s">
        <v>48</v>
      </c>
      <c r="M337" s="3" t="s">
        <v>48</v>
      </c>
      <c r="N337" s="3" t="s">
        <v>48</v>
      </c>
      <c r="O337" s="3" t="s">
        <v>48</v>
      </c>
      <c r="P337" s="3" t="s">
        <v>48</v>
      </c>
      <c r="Q337" s="3" t="s">
        <v>48</v>
      </c>
      <c r="R337" s="3" t="s">
        <v>48</v>
      </c>
      <c r="S337" s="3" t="s">
        <v>48</v>
      </c>
      <c r="T337" s="3" t="s">
        <v>48</v>
      </c>
      <c r="U337" s="3" t="s">
        <v>48</v>
      </c>
      <c r="V337" s="3" t="s">
        <v>49</v>
      </c>
      <c r="W337" s="3" t="s">
        <v>62</v>
      </c>
      <c r="Y337" s="3"/>
      <c r="AA337" s="3" t="s">
        <v>55</v>
      </c>
      <c r="AB337" s="3"/>
      <c r="AD337" s="3"/>
      <c r="AF337" s="3"/>
      <c r="AH337" s="3"/>
      <c r="AJ337" s="3" t="s">
        <v>1024</v>
      </c>
    </row>
    <row r="338" spans="1:41" ht="117" hidden="1" x14ac:dyDescent="0.35">
      <c r="A338" s="3">
        <v>2025</v>
      </c>
      <c r="B338" s="3" t="s">
        <v>71</v>
      </c>
      <c r="C338" s="4">
        <v>74</v>
      </c>
      <c r="D338" s="3" t="s">
        <v>65</v>
      </c>
      <c r="E338" s="3" t="s">
        <v>66</v>
      </c>
      <c r="F338" s="3" t="s">
        <v>85</v>
      </c>
      <c r="G338" s="3" t="s">
        <v>79</v>
      </c>
      <c r="H338" s="3" t="s">
        <v>99</v>
      </c>
      <c r="I338" s="3" t="s">
        <v>47</v>
      </c>
      <c r="J338" s="3" t="s">
        <v>49</v>
      </c>
      <c r="K338" s="3" t="s">
        <v>48</v>
      </c>
      <c r="L338" s="3" t="s">
        <v>48</v>
      </c>
      <c r="M338" s="3" t="s">
        <v>48</v>
      </c>
      <c r="N338" s="3" t="s">
        <v>48</v>
      </c>
      <c r="O338" s="3" t="s">
        <v>48</v>
      </c>
      <c r="P338" s="3" t="s">
        <v>48</v>
      </c>
      <c r="Q338" s="3" t="s">
        <v>48</v>
      </c>
      <c r="R338" s="3" t="s">
        <v>48</v>
      </c>
      <c r="S338" s="3" t="s">
        <v>49</v>
      </c>
      <c r="T338" s="3" t="s">
        <v>48</v>
      </c>
      <c r="U338" s="3" t="s">
        <v>48</v>
      </c>
      <c r="V338" s="3" t="s">
        <v>48</v>
      </c>
      <c r="W338" s="3" t="s">
        <v>62</v>
      </c>
      <c r="Y338" s="3" t="s">
        <v>53</v>
      </c>
      <c r="Z338" s="3" t="s">
        <v>1025</v>
      </c>
      <c r="AA338" s="3" t="s">
        <v>55</v>
      </c>
      <c r="AB338" s="3"/>
      <c r="AD338" s="3"/>
      <c r="AF338" s="3"/>
      <c r="AH338" s="3"/>
      <c r="AJ338" s="3" t="s">
        <v>1026</v>
      </c>
      <c r="AK338" s="3" t="s">
        <v>1027</v>
      </c>
      <c r="AL338" s="3" t="s">
        <v>1028</v>
      </c>
      <c r="AO338" s="3" t="s">
        <v>1029</v>
      </c>
    </row>
    <row r="339" spans="1:41" ht="26" hidden="1" x14ac:dyDescent="0.35">
      <c r="A339" s="3">
        <v>2025</v>
      </c>
      <c r="B339" s="3" t="s">
        <v>41</v>
      </c>
      <c r="C339" s="4">
        <v>68</v>
      </c>
      <c r="D339" s="3" t="s">
        <v>65</v>
      </c>
      <c r="E339" s="3" t="s">
        <v>66</v>
      </c>
      <c r="F339" s="3" t="s">
        <v>59</v>
      </c>
      <c r="G339" s="3" t="s">
        <v>67</v>
      </c>
      <c r="H339" s="3" t="s">
        <v>68</v>
      </c>
      <c r="I339" s="3" t="s">
        <v>47</v>
      </c>
      <c r="J339" s="3" t="s">
        <v>48</v>
      </c>
      <c r="K339" s="3" t="s">
        <v>48</v>
      </c>
      <c r="L339" s="3" t="s">
        <v>49</v>
      </c>
      <c r="M339" s="3" t="s">
        <v>48</v>
      </c>
      <c r="N339" s="3" t="s">
        <v>48</v>
      </c>
      <c r="O339" s="3" t="s">
        <v>48</v>
      </c>
      <c r="P339" s="3" t="s">
        <v>48</v>
      </c>
      <c r="Q339" s="3" t="s">
        <v>48</v>
      </c>
      <c r="R339" s="3" t="s">
        <v>48</v>
      </c>
      <c r="S339" s="3" t="s">
        <v>48</v>
      </c>
      <c r="T339" s="3" t="s">
        <v>48</v>
      </c>
      <c r="U339" s="3" t="s">
        <v>48</v>
      </c>
      <c r="V339" s="3" t="s">
        <v>49</v>
      </c>
      <c r="W339" s="3" t="s">
        <v>51</v>
      </c>
      <c r="X339" s="3" t="s">
        <v>1030</v>
      </c>
      <c r="Y339" s="3"/>
      <c r="AA339" s="3" t="s">
        <v>63</v>
      </c>
      <c r="AB339" s="3"/>
      <c r="AD339" s="3"/>
      <c r="AF339" s="3"/>
      <c r="AH339" s="3"/>
      <c r="AJ339" s="3" t="s">
        <v>1031</v>
      </c>
      <c r="AK339" s="3" t="s">
        <v>1032</v>
      </c>
    </row>
    <row r="340" spans="1:41" ht="39" hidden="1" x14ac:dyDescent="0.35">
      <c r="A340" s="3">
        <v>2025</v>
      </c>
      <c r="B340" s="3" t="s">
        <v>41</v>
      </c>
      <c r="C340" s="4">
        <v>64</v>
      </c>
      <c r="D340" s="3" t="s">
        <v>65</v>
      </c>
      <c r="E340" s="3" t="s">
        <v>43</v>
      </c>
      <c r="F340" s="3" t="s">
        <v>44</v>
      </c>
      <c r="G340" s="3" t="s">
        <v>79</v>
      </c>
      <c r="H340" s="3" t="s">
        <v>46</v>
      </c>
      <c r="I340" s="3" t="s">
        <v>80</v>
      </c>
      <c r="J340" s="3" t="s">
        <v>48</v>
      </c>
      <c r="K340" s="3" t="s">
        <v>48</v>
      </c>
      <c r="L340" s="3" t="s">
        <v>48</v>
      </c>
      <c r="M340" s="3" t="s">
        <v>48</v>
      </c>
      <c r="N340" s="3" t="s">
        <v>48</v>
      </c>
      <c r="O340" s="3" t="s">
        <v>48</v>
      </c>
      <c r="P340" s="3" t="s">
        <v>48</v>
      </c>
      <c r="Q340" s="3" t="s">
        <v>48</v>
      </c>
      <c r="R340" s="3" t="s">
        <v>48</v>
      </c>
      <c r="S340" s="3" t="s">
        <v>48</v>
      </c>
      <c r="T340" s="3" t="s">
        <v>48</v>
      </c>
      <c r="U340" s="3" t="s">
        <v>49</v>
      </c>
      <c r="V340" s="3" t="s">
        <v>48</v>
      </c>
      <c r="W340" s="3" t="s">
        <v>145</v>
      </c>
      <c r="X340" s="3" t="s">
        <v>1033</v>
      </c>
      <c r="Y340" s="3" t="s">
        <v>129</v>
      </c>
      <c r="Z340" s="3" t="s">
        <v>1034</v>
      </c>
      <c r="AA340" s="3" t="s">
        <v>63</v>
      </c>
      <c r="AB340" s="3"/>
      <c r="AD340" s="3"/>
      <c r="AF340" s="3"/>
      <c r="AH340" s="3"/>
      <c r="AJ340" s="3" t="s">
        <v>1035</v>
      </c>
    </row>
    <row r="341" spans="1:41" ht="52" hidden="1" x14ac:dyDescent="0.35">
      <c r="A341" s="3">
        <v>2025</v>
      </c>
      <c r="B341" s="3" t="s">
        <v>41</v>
      </c>
      <c r="C341" s="4">
        <v>62</v>
      </c>
      <c r="D341" s="3" t="s">
        <v>65</v>
      </c>
      <c r="E341" s="3" t="s">
        <v>43</v>
      </c>
      <c r="F341" s="3" t="s">
        <v>85</v>
      </c>
      <c r="G341" s="3" t="s">
        <v>67</v>
      </c>
      <c r="H341" s="3" t="s">
        <v>110</v>
      </c>
      <c r="I341" s="3" t="s">
        <v>80</v>
      </c>
      <c r="J341" s="3" t="s">
        <v>48</v>
      </c>
      <c r="K341" s="3" t="s">
        <v>48</v>
      </c>
      <c r="L341" s="3" t="s">
        <v>48</v>
      </c>
      <c r="M341" s="3" t="s">
        <v>48</v>
      </c>
      <c r="N341" s="3" t="s">
        <v>48</v>
      </c>
      <c r="O341" s="3" t="s">
        <v>48</v>
      </c>
      <c r="P341" s="3" t="s">
        <v>48</v>
      </c>
      <c r="Q341" s="3" t="s">
        <v>48</v>
      </c>
      <c r="R341" s="3" t="s">
        <v>48</v>
      </c>
      <c r="S341" s="3" t="s">
        <v>48</v>
      </c>
      <c r="T341" s="3" t="s">
        <v>49</v>
      </c>
      <c r="U341" s="3" t="s">
        <v>48</v>
      </c>
      <c r="V341" s="3" t="s">
        <v>48</v>
      </c>
      <c r="W341" s="3" t="s">
        <v>62</v>
      </c>
      <c r="Y341" s="3"/>
      <c r="AA341" s="3" t="s">
        <v>63</v>
      </c>
      <c r="AB341" s="3"/>
      <c r="AD341" s="3" t="s">
        <v>131</v>
      </c>
      <c r="AE341" s="3" t="s">
        <v>1036</v>
      </c>
      <c r="AF341" s="3" t="s">
        <v>87</v>
      </c>
      <c r="AG341" s="3" t="s">
        <v>1037</v>
      </c>
      <c r="AH341" s="3"/>
      <c r="AJ341" s="3" t="s">
        <v>1038</v>
      </c>
      <c r="AK341" s="3" t="s">
        <v>1039</v>
      </c>
      <c r="AL341" s="3" t="s">
        <v>1040</v>
      </c>
    </row>
    <row r="342" spans="1:41" ht="65" hidden="1" x14ac:dyDescent="0.35">
      <c r="A342" s="3">
        <v>2025</v>
      </c>
      <c r="B342" s="3" t="s">
        <v>41</v>
      </c>
      <c r="C342" s="4">
        <v>72</v>
      </c>
      <c r="D342" s="3" t="s">
        <v>65</v>
      </c>
      <c r="E342" s="3" t="s">
        <v>43</v>
      </c>
      <c r="F342" s="3" t="s">
        <v>85</v>
      </c>
      <c r="G342" s="3" t="s">
        <v>67</v>
      </c>
      <c r="H342" s="3" t="s">
        <v>90</v>
      </c>
      <c r="I342" s="3" t="s">
        <v>47</v>
      </c>
      <c r="J342" s="3" t="s">
        <v>48</v>
      </c>
      <c r="K342" s="3" t="s">
        <v>49</v>
      </c>
      <c r="L342" s="3" t="s">
        <v>48</v>
      </c>
      <c r="M342" s="3" t="s">
        <v>48</v>
      </c>
      <c r="N342" s="3" t="s">
        <v>48</v>
      </c>
      <c r="O342" s="3" t="s">
        <v>48</v>
      </c>
      <c r="P342" s="3" t="s">
        <v>48</v>
      </c>
      <c r="Q342" s="3" t="s">
        <v>48</v>
      </c>
      <c r="R342" s="3" t="s">
        <v>48</v>
      </c>
      <c r="S342" s="3" t="s">
        <v>48</v>
      </c>
      <c r="T342" s="3" t="s">
        <v>48</v>
      </c>
      <c r="U342" s="3" t="s">
        <v>48</v>
      </c>
      <c r="V342" s="3" t="s">
        <v>48</v>
      </c>
      <c r="W342" s="3" t="s">
        <v>75</v>
      </c>
      <c r="X342" s="3" t="s">
        <v>1041</v>
      </c>
      <c r="Y342" s="3"/>
      <c r="AA342" s="3" t="s">
        <v>63</v>
      </c>
      <c r="AB342" s="3"/>
      <c r="AD342" s="3"/>
      <c r="AF342" s="3"/>
      <c r="AH342" s="3"/>
      <c r="AJ342" s="3" t="s">
        <v>1042</v>
      </c>
    </row>
    <row r="343" spans="1:41" ht="39" hidden="1" x14ac:dyDescent="0.35">
      <c r="A343" s="3">
        <v>2025</v>
      </c>
      <c r="B343" s="3" t="s">
        <v>71</v>
      </c>
      <c r="C343" s="4">
        <v>66</v>
      </c>
      <c r="D343" s="3" t="s">
        <v>65</v>
      </c>
      <c r="E343" s="3" t="s">
        <v>72</v>
      </c>
      <c r="F343" s="3" t="s">
        <v>73</v>
      </c>
      <c r="G343" s="3" t="s">
        <v>67</v>
      </c>
      <c r="H343" s="3" t="s">
        <v>113</v>
      </c>
      <c r="I343" s="3" t="s">
        <v>80</v>
      </c>
      <c r="J343" s="3" t="s">
        <v>48</v>
      </c>
      <c r="K343" s="3" t="s">
        <v>48</v>
      </c>
      <c r="L343" s="3" t="s">
        <v>48</v>
      </c>
      <c r="M343" s="3" t="s">
        <v>48</v>
      </c>
      <c r="N343" s="3" t="s">
        <v>48</v>
      </c>
      <c r="O343" s="3" t="s">
        <v>48</v>
      </c>
      <c r="P343" s="3" t="s">
        <v>48</v>
      </c>
      <c r="Q343" s="3" t="s">
        <v>48</v>
      </c>
      <c r="R343" s="3" t="s">
        <v>48</v>
      </c>
      <c r="S343" s="3" t="s">
        <v>48</v>
      </c>
      <c r="T343" s="3" t="s">
        <v>48</v>
      </c>
      <c r="U343" s="3" t="s">
        <v>48</v>
      </c>
      <c r="V343" s="3" t="s">
        <v>49</v>
      </c>
      <c r="W343" s="3" t="s">
        <v>145</v>
      </c>
      <c r="X343" s="3" t="s">
        <v>1043</v>
      </c>
      <c r="Y343" s="3" t="s">
        <v>103</v>
      </c>
      <c r="Z343" s="3" t="s">
        <v>1044</v>
      </c>
      <c r="AA343" s="3" t="s">
        <v>55</v>
      </c>
      <c r="AB343" s="3"/>
      <c r="AD343" s="3"/>
      <c r="AF343" s="3"/>
      <c r="AH343" s="3"/>
      <c r="AJ343" s="3" t="s">
        <v>1045</v>
      </c>
      <c r="AK343" s="3" t="s">
        <v>1046</v>
      </c>
      <c r="AL343" s="3" t="s">
        <v>1047</v>
      </c>
      <c r="AM343" s="3" t="s">
        <v>1048</v>
      </c>
      <c r="AN343" s="3" t="s">
        <v>1049</v>
      </c>
      <c r="AO343" s="3" t="s">
        <v>1050</v>
      </c>
    </row>
    <row r="344" spans="1:41" ht="130" hidden="1" x14ac:dyDescent="0.35">
      <c r="A344" s="3">
        <v>2025</v>
      </c>
      <c r="B344" s="3" t="s">
        <v>71</v>
      </c>
      <c r="C344" s="4">
        <v>68</v>
      </c>
      <c r="D344" s="3" t="s">
        <v>65</v>
      </c>
      <c r="E344" s="3" t="s">
        <v>66</v>
      </c>
      <c r="F344" s="3" t="s">
        <v>85</v>
      </c>
      <c r="G344" s="3" t="s">
        <v>79</v>
      </c>
      <c r="H344" s="3" t="s">
        <v>68</v>
      </c>
      <c r="I344" s="3" t="s">
        <v>80</v>
      </c>
      <c r="J344" s="3" t="s">
        <v>48</v>
      </c>
      <c r="K344" s="3" t="s">
        <v>48</v>
      </c>
      <c r="L344" s="3" t="s">
        <v>48</v>
      </c>
      <c r="M344" s="3" t="s">
        <v>48</v>
      </c>
      <c r="N344" s="3" t="s">
        <v>48</v>
      </c>
      <c r="O344" s="3" t="s">
        <v>48</v>
      </c>
      <c r="P344" s="3" t="s">
        <v>48</v>
      </c>
      <c r="Q344" s="3" t="s">
        <v>48</v>
      </c>
      <c r="R344" s="3" t="s">
        <v>48</v>
      </c>
      <c r="S344" s="3" t="s">
        <v>48</v>
      </c>
      <c r="T344" s="3" t="s">
        <v>49</v>
      </c>
      <c r="U344" s="3" t="s">
        <v>48</v>
      </c>
      <c r="V344" s="3" t="s">
        <v>48</v>
      </c>
      <c r="W344" s="3" t="s">
        <v>62</v>
      </c>
      <c r="Y344" s="3"/>
      <c r="AA344" s="3" t="s">
        <v>63</v>
      </c>
      <c r="AB344" s="3"/>
      <c r="AD344" s="3"/>
      <c r="AF344" s="3"/>
      <c r="AH344" s="3"/>
      <c r="AJ344" s="3" t="s">
        <v>1051</v>
      </c>
      <c r="AK344" s="3" t="s">
        <v>1052</v>
      </c>
      <c r="AL344" s="3" t="s">
        <v>1052</v>
      </c>
    </row>
    <row r="345" spans="1:41" ht="78" hidden="1" x14ac:dyDescent="0.35">
      <c r="A345" s="3">
        <v>2025</v>
      </c>
      <c r="B345" s="3" t="s">
        <v>41</v>
      </c>
      <c r="C345" s="4">
        <v>61</v>
      </c>
      <c r="D345" s="3" t="s">
        <v>65</v>
      </c>
      <c r="E345" s="3" t="s">
        <v>72</v>
      </c>
      <c r="F345" s="3" t="s">
        <v>44</v>
      </c>
      <c r="G345" s="3" t="s">
        <v>67</v>
      </c>
      <c r="H345" s="3" t="s">
        <v>68</v>
      </c>
      <c r="I345" s="3" t="s">
        <v>80</v>
      </c>
      <c r="J345" s="3" t="s">
        <v>48</v>
      </c>
      <c r="K345" s="3" t="s">
        <v>48</v>
      </c>
      <c r="L345" s="3" t="s">
        <v>48</v>
      </c>
      <c r="M345" s="3" t="s">
        <v>48</v>
      </c>
      <c r="N345" s="3" t="s">
        <v>48</v>
      </c>
      <c r="O345" s="3" t="s">
        <v>48</v>
      </c>
      <c r="P345" s="3" t="s">
        <v>48</v>
      </c>
      <c r="Q345" s="3" t="s">
        <v>48</v>
      </c>
      <c r="R345" s="3" t="s">
        <v>48</v>
      </c>
      <c r="S345" s="3" t="s">
        <v>48</v>
      </c>
      <c r="T345" s="3" t="s">
        <v>48</v>
      </c>
      <c r="U345" s="3" t="s">
        <v>49</v>
      </c>
      <c r="V345" s="3" t="s">
        <v>48</v>
      </c>
      <c r="W345" s="3" t="s">
        <v>62</v>
      </c>
      <c r="Y345" s="3" t="s">
        <v>103</v>
      </c>
      <c r="Z345" s="3" t="s">
        <v>1053</v>
      </c>
      <c r="AA345" s="3" t="s">
        <v>77</v>
      </c>
      <c r="AB345" s="3"/>
      <c r="AD345" s="3"/>
      <c r="AF345" s="3"/>
      <c r="AH345" s="3"/>
      <c r="AJ345" s="3" t="s">
        <v>1054</v>
      </c>
      <c r="AK345" s="3" t="s">
        <v>1055</v>
      </c>
      <c r="AL345" s="3" t="s">
        <v>1056</v>
      </c>
      <c r="AM345" s="3" t="s">
        <v>1057</v>
      </c>
      <c r="AN345" s="3" t="s">
        <v>1058</v>
      </c>
    </row>
    <row r="346" spans="1:41" ht="26" hidden="1" x14ac:dyDescent="0.35">
      <c r="A346" s="3">
        <v>2025</v>
      </c>
      <c r="B346" s="3" t="s">
        <v>71</v>
      </c>
      <c r="C346" s="4">
        <v>77</v>
      </c>
      <c r="D346" s="3" t="s">
        <v>65</v>
      </c>
      <c r="E346" s="3" t="s">
        <v>66</v>
      </c>
      <c r="F346" s="3" t="s">
        <v>59</v>
      </c>
      <c r="G346" s="3" t="s">
        <v>79</v>
      </c>
      <c r="H346" s="3" t="s">
        <v>68</v>
      </c>
      <c r="I346" s="3" t="s">
        <v>80</v>
      </c>
      <c r="J346" s="3" t="s">
        <v>48</v>
      </c>
      <c r="K346" s="3" t="s">
        <v>48</v>
      </c>
      <c r="L346" s="3" t="s">
        <v>48</v>
      </c>
      <c r="M346" s="3" t="s">
        <v>48</v>
      </c>
      <c r="N346" s="3" t="s">
        <v>48</v>
      </c>
      <c r="O346" s="3" t="s">
        <v>48</v>
      </c>
      <c r="P346" s="3" t="s">
        <v>48</v>
      </c>
      <c r="Q346" s="3" t="s">
        <v>48</v>
      </c>
      <c r="R346" s="3" t="s">
        <v>48</v>
      </c>
      <c r="S346" s="3" t="s">
        <v>48</v>
      </c>
      <c r="T346" s="3" t="s">
        <v>48</v>
      </c>
      <c r="U346" s="3" t="s">
        <v>49</v>
      </c>
      <c r="V346" s="3" t="s">
        <v>48</v>
      </c>
      <c r="W346" s="3" t="s">
        <v>116</v>
      </c>
      <c r="X346" s="3" t="s">
        <v>1059</v>
      </c>
      <c r="Y346" s="3" t="s">
        <v>129</v>
      </c>
      <c r="Z346" s="3" t="s">
        <v>1060</v>
      </c>
      <c r="AA346" s="3" t="s">
        <v>63</v>
      </c>
      <c r="AB346" s="3"/>
      <c r="AD346" s="3"/>
      <c r="AF346" s="3"/>
      <c r="AH346" s="3"/>
      <c r="AJ346" s="3" t="s">
        <v>1061</v>
      </c>
    </row>
    <row r="347" spans="1:41" ht="26" hidden="1" x14ac:dyDescent="0.35">
      <c r="A347" s="3">
        <v>2025</v>
      </c>
      <c r="B347" s="3" t="s">
        <v>71</v>
      </c>
      <c r="C347" s="4">
        <v>27</v>
      </c>
      <c r="D347" s="3" t="s">
        <v>57</v>
      </c>
      <c r="E347" s="3" t="s">
        <v>58</v>
      </c>
      <c r="F347" s="3" t="s">
        <v>59</v>
      </c>
      <c r="G347" s="3" t="s">
        <v>144</v>
      </c>
      <c r="H347" s="3" t="s">
        <v>68</v>
      </c>
      <c r="I347" s="3" t="s">
        <v>47</v>
      </c>
      <c r="J347" s="3" t="s">
        <v>48</v>
      </c>
      <c r="K347" s="3" t="s">
        <v>48</v>
      </c>
      <c r="L347" s="3" t="s">
        <v>49</v>
      </c>
      <c r="M347" s="3" t="s">
        <v>48</v>
      </c>
      <c r="N347" s="3" t="s">
        <v>48</v>
      </c>
      <c r="O347" s="3" t="s">
        <v>48</v>
      </c>
      <c r="P347" s="3" t="s">
        <v>48</v>
      </c>
      <c r="Q347" s="3" t="s">
        <v>48</v>
      </c>
      <c r="R347" s="3" t="s">
        <v>48</v>
      </c>
      <c r="S347" s="3" t="s">
        <v>48</v>
      </c>
      <c r="T347" s="3" t="s">
        <v>48</v>
      </c>
      <c r="U347" s="3" t="s">
        <v>48</v>
      </c>
      <c r="V347" s="3" t="s">
        <v>48</v>
      </c>
      <c r="W347" s="3" t="s">
        <v>62</v>
      </c>
      <c r="Y347" s="3"/>
      <c r="AA347" s="3" t="s">
        <v>63</v>
      </c>
      <c r="AB347" s="3"/>
      <c r="AD347" s="3"/>
      <c r="AF347" s="3"/>
      <c r="AH347" s="3"/>
      <c r="AJ347" s="3" t="s">
        <v>1062</v>
      </c>
      <c r="AL347" s="3" t="s">
        <v>1063</v>
      </c>
    </row>
    <row r="348" spans="1:41" ht="26" hidden="1" x14ac:dyDescent="0.35">
      <c r="A348" s="3">
        <v>2025</v>
      </c>
      <c r="B348" s="3" t="s">
        <v>71</v>
      </c>
      <c r="C348" s="4">
        <v>68</v>
      </c>
      <c r="D348" s="3" t="s">
        <v>65</v>
      </c>
      <c r="E348" s="3" t="s">
        <v>66</v>
      </c>
      <c r="F348" s="3" t="s">
        <v>137</v>
      </c>
      <c r="G348" s="3" t="s">
        <v>67</v>
      </c>
      <c r="H348" s="3" t="s">
        <v>125</v>
      </c>
      <c r="I348" s="3" t="s">
        <v>47</v>
      </c>
      <c r="J348" s="3" t="s">
        <v>48</v>
      </c>
      <c r="K348" s="3" t="s">
        <v>48</v>
      </c>
      <c r="L348" s="3" t="s">
        <v>49</v>
      </c>
      <c r="M348" s="3" t="s">
        <v>48</v>
      </c>
      <c r="N348" s="3" t="s">
        <v>48</v>
      </c>
      <c r="O348" s="3" t="s">
        <v>48</v>
      </c>
      <c r="P348" s="3" t="s">
        <v>48</v>
      </c>
      <c r="Q348" s="3" t="s">
        <v>48</v>
      </c>
      <c r="R348" s="3" t="s">
        <v>48</v>
      </c>
      <c r="S348" s="3" t="s">
        <v>48</v>
      </c>
      <c r="T348" s="3" t="s">
        <v>48</v>
      </c>
      <c r="U348" s="3" t="s">
        <v>48</v>
      </c>
      <c r="V348" s="3" t="s">
        <v>49</v>
      </c>
      <c r="W348" s="3" t="s">
        <v>75</v>
      </c>
      <c r="X348" s="3" t="s">
        <v>1064</v>
      </c>
      <c r="Y348" s="3"/>
      <c r="AA348" s="3" t="s">
        <v>77</v>
      </c>
      <c r="AB348" s="3"/>
      <c r="AD348" s="3"/>
      <c r="AF348" s="3"/>
      <c r="AH348" s="3"/>
      <c r="AJ348" s="3" t="s">
        <v>579</v>
      </c>
    </row>
    <row r="349" spans="1:41" ht="26" hidden="1" x14ac:dyDescent="0.35">
      <c r="A349" s="3">
        <v>2025</v>
      </c>
      <c r="B349" s="3" t="s">
        <v>71</v>
      </c>
      <c r="C349" s="4">
        <v>54</v>
      </c>
      <c r="D349" s="3" t="s">
        <v>42</v>
      </c>
      <c r="E349" s="3" t="s">
        <v>66</v>
      </c>
      <c r="F349" s="3" t="s">
        <v>137</v>
      </c>
      <c r="G349" s="3" t="s">
        <v>144</v>
      </c>
      <c r="H349" s="3" t="s">
        <v>110</v>
      </c>
      <c r="I349" s="3" t="s">
        <v>80</v>
      </c>
      <c r="J349" s="3" t="s">
        <v>48</v>
      </c>
      <c r="K349" s="3" t="s">
        <v>48</v>
      </c>
      <c r="L349" s="3" t="s">
        <v>48</v>
      </c>
      <c r="M349" s="3" t="s">
        <v>48</v>
      </c>
      <c r="N349" s="3" t="s">
        <v>48</v>
      </c>
      <c r="O349" s="3" t="s">
        <v>48</v>
      </c>
      <c r="P349" s="3" t="s">
        <v>48</v>
      </c>
      <c r="Q349" s="3" t="s">
        <v>48</v>
      </c>
      <c r="R349" s="3" t="s">
        <v>48</v>
      </c>
      <c r="S349" s="3" t="s">
        <v>48</v>
      </c>
      <c r="T349" s="3" t="s">
        <v>49</v>
      </c>
      <c r="U349" s="3" t="s">
        <v>48</v>
      </c>
      <c r="V349" s="3" t="s">
        <v>48</v>
      </c>
      <c r="W349" s="3" t="s">
        <v>145</v>
      </c>
      <c r="X349" s="3" t="s">
        <v>1065</v>
      </c>
      <c r="Y349" s="3" t="s">
        <v>94</v>
      </c>
      <c r="Z349" s="3" t="s">
        <v>1066</v>
      </c>
      <c r="AA349" s="3" t="s">
        <v>77</v>
      </c>
      <c r="AB349" s="3"/>
      <c r="AD349" s="3"/>
      <c r="AF349" s="3"/>
      <c r="AH349" s="3"/>
      <c r="AJ349" s="3" t="s">
        <v>1067</v>
      </c>
    </row>
    <row r="350" spans="1:41" ht="39" hidden="1" x14ac:dyDescent="0.35">
      <c r="A350" s="3">
        <v>2025</v>
      </c>
      <c r="B350" s="3" t="s">
        <v>41</v>
      </c>
      <c r="C350" s="4">
        <v>69</v>
      </c>
      <c r="D350" s="3" t="s">
        <v>65</v>
      </c>
      <c r="E350" s="3" t="s">
        <v>43</v>
      </c>
      <c r="F350" s="3" t="s">
        <v>73</v>
      </c>
      <c r="G350" s="3" t="s">
        <v>67</v>
      </c>
      <c r="H350" s="3" t="s">
        <v>68</v>
      </c>
      <c r="I350" s="3" t="s">
        <v>80</v>
      </c>
      <c r="J350" s="3" t="s">
        <v>48</v>
      </c>
      <c r="K350" s="3" t="s">
        <v>48</v>
      </c>
      <c r="L350" s="3" t="s">
        <v>48</v>
      </c>
      <c r="M350" s="3" t="s">
        <v>48</v>
      </c>
      <c r="N350" s="3" t="s">
        <v>48</v>
      </c>
      <c r="O350" s="3" t="s">
        <v>49</v>
      </c>
      <c r="P350" s="3" t="s">
        <v>48</v>
      </c>
      <c r="Q350" s="3" t="s">
        <v>48</v>
      </c>
      <c r="R350" s="3" t="s">
        <v>48</v>
      </c>
      <c r="S350" s="3" t="s">
        <v>48</v>
      </c>
      <c r="T350" s="3" t="s">
        <v>48</v>
      </c>
      <c r="U350" s="3" t="s">
        <v>48</v>
      </c>
      <c r="V350" s="3" t="s">
        <v>48</v>
      </c>
      <c r="W350" s="3" t="s">
        <v>116</v>
      </c>
      <c r="X350" s="3" t="s">
        <v>306</v>
      </c>
      <c r="Y350" s="3"/>
      <c r="AA350" s="3" t="s">
        <v>55</v>
      </c>
      <c r="AB350" s="3"/>
      <c r="AD350" s="3"/>
      <c r="AF350" s="3"/>
      <c r="AH350" s="3"/>
      <c r="AJ350" s="3" t="s">
        <v>1068</v>
      </c>
      <c r="AL350" s="3" t="s">
        <v>1069</v>
      </c>
    </row>
    <row r="351" spans="1:41" ht="26" hidden="1" x14ac:dyDescent="0.35">
      <c r="A351" s="3">
        <v>2025</v>
      </c>
      <c r="B351" s="3" t="s">
        <v>71</v>
      </c>
      <c r="C351" s="4">
        <v>60</v>
      </c>
      <c r="D351" s="3" t="s">
        <v>65</v>
      </c>
      <c r="E351" s="3" t="s">
        <v>43</v>
      </c>
      <c r="F351" s="3" t="s">
        <v>73</v>
      </c>
      <c r="G351" s="3" t="s">
        <v>45</v>
      </c>
      <c r="H351" s="3" t="s">
        <v>110</v>
      </c>
      <c r="I351" s="3" t="s">
        <v>47</v>
      </c>
      <c r="J351" s="3" t="s">
        <v>48</v>
      </c>
      <c r="K351" s="3" t="s">
        <v>48</v>
      </c>
      <c r="L351" s="3" t="s">
        <v>49</v>
      </c>
      <c r="M351" s="3" t="s">
        <v>48</v>
      </c>
      <c r="N351" s="3" t="s">
        <v>48</v>
      </c>
      <c r="O351" s="3" t="s">
        <v>48</v>
      </c>
      <c r="P351" s="3" t="s">
        <v>48</v>
      </c>
      <c r="Q351" s="3" t="s">
        <v>48</v>
      </c>
      <c r="R351" s="3" t="s">
        <v>48</v>
      </c>
      <c r="S351" s="3" t="s">
        <v>48</v>
      </c>
      <c r="T351" s="3" t="s">
        <v>48</v>
      </c>
      <c r="U351" s="3" t="s">
        <v>48</v>
      </c>
      <c r="V351" s="3" t="s">
        <v>49</v>
      </c>
      <c r="W351" s="3" t="s">
        <v>116</v>
      </c>
      <c r="X351" s="3" t="s">
        <v>1070</v>
      </c>
      <c r="Y351" s="3"/>
      <c r="AA351" s="3" t="s">
        <v>55</v>
      </c>
      <c r="AB351" s="3" t="s">
        <v>81</v>
      </c>
      <c r="AD351" s="3" t="s">
        <v>81</v>
      </c>
      <c r="AF351" s="3"/>
      <c r="AH351" s="3" t="s">
        <v>87</v>
      </c>
      <c r="AI351" s="3" t="s">
        <v>1071</v>
      </c>
      <c r="AJ351" s="3" t="s">
        <v>1072</v>
      </c>
    </row>
    <row r="352" spans="1:41" ht="52" hidden="1" x14ac:dyDescent="0.35">
      <c r="A352" s="3">
        <v>2025</v>
      </c>
      <c r="B352" s="3" t="s">
        <v>41</v>
      </c>
      <c r="C352" s="4">
        <v>62</v>
      </c>
      <c r="D352" s="3" t="s">
        <v>65</v>
      </c>
      <c r="E352" s="3" t="s">
        <v>66</v>
      </c>
      <c r="F352" s="3" t="s">
        <v>73</v>
      </c>
      <c r="G352" s="3" t="s">
        <v>79</v>
      </c>
      <c r="H352" s="3" t="s">
        <v>99</v>
      </c>
      <c r="I352" s="3" t="s">
        <v>47</v>
      </c>
      <c r="J352" s="3" t="s">
        <v>48</v>
      </c>
      <c r="K352" s="3" t="s">
        <v>48</v>
      </c>
      <c r="L352" s="3" t="s">
        <v>48</v>
      </c>
      <c r="M352" s="3" t="s">
        <v>48</v>
      </c>
      <c r="N352" s="3" t="s">
        <v>48</v>
      </c>
      <c r="O352" s="3" t="s">
        <v>48</v>
      </c>
      <c r="P352" s="3" t="s">
        <v>49</v>
      </c>
      <c r="Q352" s="3" t="s">
        <v>48</v>
      </c>
      <c r="R352" s="3" t="s">
        <v>48</v>
      </c>
      <c r="S352" s="3" t="s">
        <v>48</v>
      </c>
      <c r="T352" s="3" t="s">
        <v>48</v>
      </c>
      <c r="U352" s="3" t="s">
        <v>48</v>
      </c>
      <c r="V352" s="3" t="s">
        <v>48</v>
      </c>
      <c r="W352" s="3" t="s">
        <v>62</v>
      </c>
      <c r="Y352" s="3"/>
      <c r="AA352" s="3" t="s">
        <v>55</v>
      </c>
      <c r="AB352" s="3" t="s">
        <v>81</v>
      </c>
      <c r="AD352" s="3" t="s">
        <v>131</v>
      </c>
      <c r="AE352" s="3" t="s">
        <v>1073</v>
      </c>
      <c r="AF352" s="3" t="s">
        <v>87</v>
      </c>
      <c r="AG352" s="3" t="s">
        <v>1074</v>
      </c>
      <c r="AH352" s="3" t="s">
        <v>82</v>
      </c>
      <c r="AI352" s="3" t="s">
        <v>1075</v>
      </c>
      <c r="AJ352" s="3" t="s">
        <v>1076</v>
      </c>
      <c r="AK352" s="3" t="s">
        <v>1077</v>
      </c>
      <c r="AL352" s="3" t="s">
        <v>1078</v>
      </c>
    </row>
    <row r="353" spans="1:41" ht="26" hidden="1" x14ac:dyDescent="0.35">
      <c r="A353" s="3">
        <v>2025</v>
      </c>
      <c r="B353" s="3" t="s">
        <v>71</v>
      </c>
      <c r="C353" s="4">
        <v>72</v>
      </c>
      <c r="D353" s="3" t="s">
        <v>65</v>
      </c>
      <c r="E353" s="3" t="s">
        <v>66</v>
      </c>
      <c r="F353" s="3" t="s">
        <v>73</v>
      </c>
      <c r="G353" s="3" t="s">
        <v>67</v>
      </c>
      <c r="H353" s="3" t="s">
        <v>90</v>
      </c>
      <c r="I353" s="3" t="s">
        <v>47</v>
      </c>
      <c r="J353" s="3" t="s">
        <v>48</v>
      </c>
      <c r="K353" s="3" t="s">
        <v>48</v>
      </c>
      <c r="L353" s="3" t="s">
        <v>49</v>
      </c>
      <c r="M353" s="3" t="s">
        <v>48</v>
      </c>
      <c r="N353" s="3" t="s">
        <v>48</v>
      </c>
      <c r="O353" s="3" t="s">
        <v>48</v>
      </c>
      <c r="P353" s="3" t="s">
        <v>48</v>
      </c>
      <c r="Q353" s="3" t="s">
        <v>48</v>
      </c>
      <c r="R353" s="3" t="s">
        <v>48</v>
      </c>
      <c r="S353" s="3" t="s">
        <v>48</v>
      </c>
      <c r="T353" s="3" t="s">
        <v>48</v>
      </c>
      <c r="U353" s="3" t="s">
        <v>48</v>
      </c>
      <c r="V353" s="3" t="s">
        <v>48</v>
      </c>
      <c r="W353" s="3" t="s">
        <v>116</v>
      </c>
      <c r="X353" s="3" t="s">
        <v>1079</v>
      </c>
      <c r="Y353" s="3"/>
      <c r="AA353" s="3" t="s">
        <v>63</v>
      </c>
      <c r="AB353" s="3"/>
      <c r="AD353" s="3" t="s">
        <v>131</v>
      </c>
      <c r="AE353" s="3" t="s">
        <v>1080</v>
      </c>
      <c r="AF353" s="3" t="s">
        <v>87</v>
      </c>
      <c r="AG353" s="3" t="s">
        <v>1081</v>
      </c>
      <c r="AH353" s="3"/>
      <c r="AJ353" s="3" t="s">
        <v>1082</v>
      </c>
      <c r="AK353" s="3" t="s">
        <v>1083</v>
      </c>
      <c r="AL353" s="3" t="s">
        <v>1080</v>
      </c>
      <c r="AM353" s="3" t="s">
        <v>1084</v>
      </c>
      <c r="AN353" s="3" t="s">
        <v>1085</v>
      </c>
    </row>
    <row r="354" spans="1:41" ht="39" hidden="1" x14ac:dyDescent="0.35">
      <c r="A354" s="3">
        <v>2025</v>
      </c>
      <c r="B354" s="3" t="s">
        <v>41</v>
      </c>
      <c r="C354" s="4">
        <v>72</v>
      </c>
      <c r="D354" s="3" t="s">
        <v>65</v>
      </c>
      <c r="E354" s="3" t="s">
        <v>66</v>
      </c>
      <c r="F354" s="3" t="s">
        <v>44</v>
      </c>
      <c r="G354" s="3" t="s">
        <v>67</v>
      </c>
      <c r="H354" s="3" t="s">
        <v>110</v>
      </c>
      <c r="I354" s="3" t="s">
        <v>80</v>
      </c>
      <c r="J354" s="3" t="s">
        <v>48</v>
      </c>
      <c r="K354" s="3" t="s">
        <v>48</v>
      </c>
      <c r="L354" s="3" t="s">
        <v>48</v>
      </c>
      <c r="M354" s="3" t="s">
        <v>48</v>
      </c>
      <c r="N354" s="3" t="s">
        <v>48</v>
      </c>
      <c r="O354" s="3" t="s">
        <v>48</v>
      </c>
      <c r="P354" s="3" t="s">
        <v>48</v>
      </c>
      <c r="Q354" s="3" t="s">
        <v>48</v>
      </c>
      <c r="R354" s="3" t="s">
        <v>48</v>
      </c>
      <c r="S354" s="3" t="s">
        <v>48</v>
      </c>
      <c r="T354" s="3" t="s">
        <v>48</v>
      </c>
      <c r="U354" s="3" t="s">
        <v>49</v>
      </c>
      <c r="V354" s="3" t="s">
        <v>48</v>
      </c>
      <c r="W354" s="3" t="s">
        <v>62</v>
      </c>
      <c r="Y354" s="3"/>
      <c r="AA354" s="3" t="s">
        <v>77</v>
      </c>
      <c r="AB354" s="3"/>
      <c r="AD354" s="3"/>
      <c r="AF354" s="3"/>
      <c r="AH354" s="3"/>
      <c r="AJ354" s="3" t="s">
        <v>1086</v>
      </c>
      <c r="AK354" s="3" t="s">
        <v>1087</v>
      </c>
      <c r="AL354" s="3" t="s">
        <v>1088</v>
      </c>
    </row>
    <row r="355" spans="1:41" ht="26" hidden="1" x14ac:dyDescent="0.35">
      <c r="A355" s="3">
        <v>2025</v>
      </c>
      <c r="B355" s="3" t="s">
        <v>41</v>
      </c>
      <c r="C355" s="4">
        <v>55</v>
      </c>
      <c r="D355" s="3" t="s">
        <v>65</v>
      </c>
      <c r="E355" s="3" t="s">
        <v>43</v>
      </c>
      <c r="F355" s="3" t="s">
        <v>44</v>
      </c>
      <c r="G355" s="3" t="s">
        <v>45</v>
      </c>
      <c r="H355" s="3" t="s">
        <v>110</v>
      </c>
      <c r="I355" s="3" t="s">
        <v>47</v>
      </c>
      <c r="J355" s="3" t="s">
        <v>49</v>
      </c>
      <c r="K355" s="3" t="s">
        <v>48</v>
      </c>
      <c r="L355" s="3" t="s">
        <v>48</v>
      </c>
      <c r="M355" s="3" t="s">
        <v>48</v>
      </c>
      <c r="N355" s="3" t="s">
        <v>48</v>
      </c>
      <c r="O355" s="3" t="s">
        <v>48</v>
      </c>
      <c r="P355" s="3" t="s">
        <v>48</v>
      </c>
      <c r="Q355" s="3" t="s">
        <v>48</v>
      </c>
      <c r="R355" s="3" t="s">
        <v>48</v>
      </c>
      <c r="S355" s="3" t="s">
        <v>49</v>
      </c>
      <c r="T355" s="3" t="s">
        <v>48</v>
      </c>
      <c r="U355" s="3" t="s">
        <v>48</v>
      </c>
      <c r="V355" s="3" t="s">
        <v>48</v>
      </c>
      <c r="W355" s="3" t="s">
        <v>62</v>
      </c>
      <c r="Y355" s="3" t="s">
        <v>53</v>
      </c>
      <c r="Z355" s="3" t="s">
        <v>1089</v>
      </c>
      <c r="AA355" s="3" t="s">
        <v>77</v>
      </c>
      <c r="AB355" s="3"/>
      <c r="AD355" s="3"/>
      <c r="AF355" s="3"/>
      <c r="AH355" s="3"/>
      <c r="AJ355" s="3" t="s">
        <v>1090</v>
      </c>
    </row>
    <row r="356" spans="1:41" ht="26" hidden="1" x14ac:dyDescent="0.35">
      <c r="A356" s="3">
        <v>2025</v>
      </c>
      <c r="B356" s="3" t="s">
        <v>71</v>
      </c>
      <c r="C356" s="4">
        <v>74</v>
      </c>
      <c r="D356" s="3" t="s">
        <v>65</v>
      </c>
      <c r="E356" s="3" t="s">
        <v>66</v>
      </c>
      <c r="F356" s="3" t="s">
        <v>44</v>
      </c>
      <c r="G356" s="3" t="s">
        <v>67</v>
      </c>
      <c r="H356" s="3" t="s">
        <v>68</v>
      </c>
      <c r="I356" s="3" t="s">
        <v>47</v>
      </c>
      <c r="J356" s="3" t="s">
        <v>48</v>
      </c>
      <c r="K356" s="3" t="s">
        <v>48</v>
      </c>
      <c r="L356" s="3" t="s">
        <v>49</v>
      </c>
      <c r="M356" s="3" t="s">
        <v>48</v>
      </c>
      <c r="N356" s="3" t="s">
        <v>48</v>
      </c>
      <c r="O356" s="3" t="s">
        <v>48</v>
      </c>
      <c r="P356" s="3" t="s">
        <v>48</v>
      </c>
      <c r="Q356" s="3" t="s">
        <v>48</v>
      </c>
      <c r="R356" s="3" t="s">
        <v>48</v>
      </c>
      <c r="S356" s="3" t="s">
        <v>48</v>
      </c>
      <c r="T356" s="3" t="s">
        <v>48</v>
      </c>
      <c r="U356" s="3" t="s">
        <v>48</v>
      </c>
      <c r="V356" s="3" t="s">
        <v>48</v>
      </c>
      <c r="W356" s="3" t="s">
        <v>62</v>
      </c>
      <c r="Y356" s="3" t="s">
        <v>94</v>
      </c>
      <c r="Z356" s="3" t="s">
        <v>1091</v>
      </c>
      <c r="AA356" s="3" t="s">
        <v>77</v>
      </c>
      <c r="AB356" s="3"/>
      <c r="AD356" s="3" t="s">
        <v>81</v>
      </c>
      <c r="AF356" s="3"/>
      <c r="AH356" s="3" t="s">
        <v>87</v>
      </c>
      <c r="AI356" s="3" t="s">
        <v>1092</v>
      </c>
      <c r="AJ356" s="3" t="s">
        <v>1093</v>
      </c>
    </row>
    <row r="357" spans="1:41" ht="26" hidden="1" x14ac:dyDescent="0.35">
      <c r="A357" s="3">
        <v>2025</v>
      </c>
      <c r="B357" s="3" t="s">
        <v>41</v>
      </c>
      <c r="C357" s="4">
        <v>65</v>
      </c>
      <c r="D357" s="3" t="s">
        <v>65</v>
      </c>
      <c r="E357" s="3" t="s">
        <v>43</v>
      </c>
      <c r="F357" s="3" t="s">
        <v>59</v>
      </c>
      <c r="G357" s="3" t="s">
        <v>67</v>
      </c>
      <c r="H357" s="3" t="s">
        <v>90</v>
      </c>
      <c r="I357" s="3" t="s">
        <v>80</v>
      </c>
      <c r="J357" s="3" t="s">
        <v>48</v>
      </c>
      <c r="K357" s="3" t="s">
        <v>48</v>
      </c>
      <c r="L357" s="3" t="s">
        <v>48</v>
      </c>
      <c r="M357" s="3" t="s">
        <v>48</v>
      </c>
      <c r="N357" s="3" t="s">
        <v>48</v>
      </c>
      <c r="O357" s="3" t="s">
        <v>48</v>
      </c>
      <c r="P357" s="3" t="s">
        <v>48</v>
      </c>
      <c r="Q357" s="3" t="s">
        <v>48</v>
      </c>
      <c r="R357" s="3" t="s">
        <v>48</v>
      </c>
      <c r="S357" s="3" t="s">
        <v>48</v>
      </c>
      <c r="T357" s="3" t="s">
        <v>48</v>
      </c>
      <c r="U357" s="3" t="s">
        <v>48</v>
      </c>
      <c r="V357" s="3" t="s">
        <v>49</v>
      </c>
      <c r="W357" s="3" t="s">
        <v>51</v>
      </c>
      <c r="X357" s="3" t="s">
        <v>1094</v>
      </c>
      <c r="Y357" s="3"/>
      <c r="AA357" s="3" t="s">
        <v>77</v>
      </c>
      <c r="AB357" s="3"/>
      <c r="AD357" s="3"/>
      <c r="AF357" s="3"/>
      <c r="AH357" s="3"/>
      <c r="AJ357" s="3" t="s">
        <v>1095</v>
      </c>
    </row>
    <row r="358" spans="1:41" ht="39" x14ac:dyDescent="0.35">
      <c r="A358" s="3">
        <v>2025</v>
      </c>
      <c r="B358" s="3" t="s">
        <v>71</v>
      </c>
      <c r="C358" s="4">
        <v>70</v>
      </c>
      <c r="D358" s="3" t="s">
        <v>65</v>
      </c>
      <c r="E358" s="3" t="s">
        <v>66</v>
      </c>
      <c r="F358" s="3" t="s">
        <v>44</v>
      </c>
      <c r="G358" s="3" t="s">
        <v>67</v>
      </c>
      <c r="H358" s="3" t="s">
        <v>68</v>
      </c>
      <c r="I358" s="3" t="s">
        <v>80</v>
      </c>
      <c r="J358" s="3" t="s">
        <v>48</v>
      </c>
      <c r="K358" s="3" t="s">
        <v>48</v>
      </c>
      <c r="L358" s="3" t="s">
        <v>48</v>
      </c>
      <c r="M358" s="3" t="s">
        <v>48</v>
      </c>
      <c r="N358" s="3" t="s">
        <v>48</v>
      </c>
      <c r="O358" s="3" t="s">
        <v>49</v>
      </c>
      <c r="P358" s="3" t="s">
        <v>48</v>
      </c>
      <c r="Q358" s="3" t="s">
        <v>48</v>
      </c>
      <c r="R358" s="3" t="s">
        <v>48</v>
      </c>
      <c r="S358" s="3" t="s">
        <v>48</v>
      </c>
      <c r="T358" s="3" t="s">
        <v>48</v>
      </c>
      <c r="U358" s="3" t="s">
        <v>48</v>
      </c>
      <c r="V358" s="3" t="s">
        <v>48</v>
      </c>
      <c r="W358" s="3" t="s">
        <v>62</v>
      </c>
      <c r="Y358" s="3" t="s">
        <v>120</v>
      </c>
      <c r="Z358" s="3" t="s">
        <v>1096</v>
      </c>
      <c r="AA358" s="3" t="s">
        <v>77</v>
      </c>
      <c r="AB358" s="3"/>
      <c r="AD358" s="3" t="s">
        <v>81</v>
      </c>
      <c r="AF358" s="3"/>
      <c r="AH358" s="3" t="s">
        <v>87</v>
      </c>
      <c r="AI358" s="3" t="s">
        <v>1097</v>
      </c>
      <c r="AJ358" s="3" t="s">
        <v>1098</v>
      </c>
    </row>
    <row r="359" spans="1:41" ht="26" hidden="1" x14ac:dyDescent="0.35">
      <c r="A359" s="3">
        <v>2025</v>
      </c>
      <c r="B359" s="3" t="s">
        <v>71</v>
      </c>
      <c r="C359" s="4">
        <v>70</v>
      </c>
      <c r="D359" s="3" t="s">
        <v>65</v>
      </c>
      <c r="E359" s="3" t="s">
        <v>66</v>
      </c>
      <c r="F359" s="3" t="s">
        <v>73</v>
      </c>
      <c r="G359" s="3" t="s">
        <v>67</v>
      </c>
      <c r="H359" s="3" t="s">
        <v>90</v>
      </c>
      <c r="I359" s="3" t="s">
        <v>80</v>
      </c>
      <c r="J359" s="3" t="s">
        <v>48</v>
      </c>
      <c r="K359" s="3" t="s">
        <v>48</v>
      </c>
      <c r="L359" s="3" t="s">
        <v>48</v>
      </c>
      <c r="M359" s="3" t="s">
        <v>48</v>
      </c>
      <c r="N359" s="3" t="s">
        <v>48</v>
      </c>
      <c r="O359" s="3" t="s">
        <v>48</v>
      </c>
      <c r="P359" s="3" t="s">
        <v>48</v>
      </c>
      <c r="Q359" s="3" t="s">
        <v>48</v>
      </c>
      <c r="R359" s="3" t="s">
        <v>48</v>
      </c>
      <c r="S359" s="3" t="s">
        <v>48</v>
      </c>
      <c r="T359" s="3" t="s">
        <v>48</v>
      </c>
      <c r="U359" s="3" t="s">
        <v>49</v>
      </c>
      <c r="V359" s="3" t="s">
        <v>48</v>
      </c>
      <c r="W359" s="3" t="s">
        <v>62</v>
      </c>
      <c r="Y359" s="3"/>
      <c r="AA359" s="3" t="s">
        <v>77</v>
      </c>
      <c r="AB359" s="3"/>
      <c r="AD359" s="3"/>
      <c r="AF359" s="3"/>
      <c r="AH359" s="3"/>
      <c r="AJ359" s="3" t="s">
        <v>1099</v>
      </c>
      <c r="AL359" s="3" t="s">
        <v>1100</v>
      </c>
    </row>
    <row r="360" spans="1:41" ht="169" hidden="1" x14ac:dyDescent="0.35">
      <c r="A360" s="3">
        <v>2025</v>
      </c>
      <c r="B360" s="3" t="s">
        <v>71</v>
      </c>
      <c r="C360" s="4">
        <v>67</v>
      </c>
      <c r="D360" s="3" t="s">
        <v>65</v>
      </c>
      <c r="E360" s="3" t="s">
        <v>66</v>
      </c>
      <c r="F360" s="3" t="s">
        <v>44</v>
      </c>
      <c r="G360" s="3" t="s">
        <v>67</v>
      </c>
      <c r="H360" s="3" t="s">
        <v>110</v>
      </c>
      <c r="I360" s="3" t="s">
        <v>47</v>
      </c>
      <c r="J360" s="3" t="s">
        <v>48</v>
      </c>
      <c r="K360" s="3" t="s">
        <v>48</v>
      </c>
      <c r="L360" s="3" t="s">
        <v>48</v>
      </c>
      <c r="M360" s="3" t="s">
        <v>48</v>
      </c>
      <c r="N360" s="3" t="s">
        <v>49</v>
      </c>
      <c r="O360" s="3" t="s">
        <v>48</v>
      </c>
      <c r="P360" s="3" t="s">
        <v>48</v>
      </c>
      <c r="Q360" s="3" t="s">
        <v>48</v>
      </c>
      <c r="R360" s="3" t="s">
        <v>48</v>
      </c>
      <c r="S360" s="3" t="s">
        <v>48</v>
      </c>
      <c r="T360" s="3" t="s">
        <v>48</v>
      </c>
      <c r="U360" s="3" t="s">
        <v>48</v>
      </c>
      <c r="V360" s="3" t="s">
        <v>48</v>
      </c>
      <c r="W360" s="3" t="s">
        <v>75</v>
      </c>
      <c r="X360" s="3" t="s">
        <v>1101</v>
      </c>
      <c r="Y360" s="3" t="s">
        <v>94</v>
      </c>
      <c r="Z360" s="3" t="s">
        <v>1102</v>
      </c>
      <c r="AA360" s="3" t="s">
        <v>55</v>
      </c>
      <c r="AB360" s="3"/>
      <c r="AD360" s="3"/>
      <c r="AF360" s="3"/>
      <c r="AH360" s="3"/>
      <c r="AJ360" s="3" t="s">
        <v>1103</v>
      </c>
      <c r="AK360" s="3" t="s">
        <v>1104</v>
      </c>
      <c r="AL360" s="3" t="s">
        <v>1105</v>
      </c>
      <c r="AN360" s="3" t="s">
        <v>1106</v>
      </c>
    </row>
    <row r="361" spans="1:41" ht="26" hidden="1" x14ac:dyDescent="0.35">
      <c r="A361" s="3">
        <v>2025</v>
      </c>
      <c r="B361" s="3" t="s">
        <v>71</v>
      </c>
      <c r="C361" s="4">
        <v>71</v>
      </c>
      <c r="D361" s="3" t="s">
        <v>65</v>
      </c>
      <c r="E361" s="3" t="s">
        <v>43</v>
      </c>
      <c r="F361" s="3" t="s">
        <v>73</v>
      </c>
      <c r="G361" s="3" t="s">
        <v>67</v>
      </c>
      <c r="H361" s="3" t="s">
        <v>90</v>
      </c>
      <c r="I361" s="3" t="s">
        <v>47</v>
      </c>
      <c r="J361" s="3" t="s">
        <v>48</v>
      </c>
      <c r="K361" s="3" t="s">
        <v>48</v>
      </c>
      <c r="L361" s="3" t="s">
        <v>48</v>
      </c>
      <c r="M361" s="3" t="s">
        <v>49</v>
      </c>
      <c r="N361" s="3" t="s">
        <v>48</v>
      </c>
      <c r="O361" s="3" t="s">
        <v>48</v>
      </c>
      <c r="P361" s="3" t="s">
        <v>48</v>
      </c>
      <c r="Q361" s="3" t="s">
        <v>48</v>
      </c>
      <c r="R361" s="3" t="s">
        <v>48</v>
      </c>
      <c r="S361" s="3" t="s">
        <v>48</v>
      </c>
      <c r="T361" s="3" t="s">
        <v>48</v>
      </c>
      <c r="U361" s="3" t="s">
        <v>48</v>
      </c>
      <c r="V361" s="3" t="s">
        <v>48</v>
      </c>
      <c r="W361" s="3" t="s">
        <v>62</v>
      </c>
      <c r="Y361" s="3"/>
      <c r="AA361" s="3" t="s">
        <v>63</v>
      </c>
      <c r="AB361" s="3"/>
      <c r="AD361" s="3"/>
      <c r="AF361" s="3"/>
      <c r="AH361" s="3"/>
      <c r="AJ361" s="3" t="s">
        <v>1107</v>
      </c>
    </row>
    <row r="362" spans="1:41" ht="39" hidden="1" x14ac:dyDescent="0.35">
      <c r="A362" s="3">
        <v>2025</v>
      </c>
      <c r="B362" s="3" t="s">
        <v>41</v>
      </c>
      <c r="C362" s="4">
        <v>52</v>
      </c>
      <c r="D362" s="3" t="s">
        <v>42</v>
      </c>
      <c r="E362" s="3" t="s">
        <v>66</v>
      </c>
      <c r="F362" s="3" t="s">
        <v>98</v>
      </c>
      <c r="G362" s="3" t="s">
        <v>45</v>
      </c>
      <c r="H362" s="3" t="s">
        <v>99</v>
      </c>
      <c r="I362" s="3" t="s">
        <v>80</v>
      </c>
      <c r="J362" s="3" t="s">
        <v>48</v>
      </c>
      <c r="K362" s="3" t="s">
        <v>48</v>
      </c>
      <c r="L362" s="3" t="s">
        <v>48</v>
      </c>
      <c r="M362" s="3" t="s">
        <v>48</v>
      </c>
      <c r="N362" s="3" t="s">
        <v>48</v>
      </c>
      <c r="O362" s="3" t="s">
        <v>48</v>
      </c>
      <c r="P362" s="3" t="s">
        <v>48</v>
      </c>
      <c r="Q362" s="3" t="s">
        <v>48</v>
      </c>
      <c r="R362" s="3" t="s">
        <v>48</v>
      </c>
      <c r="S362" s="3" t="s">
        <v>49</v>
      </c>
      <c r="T362" s="3" t="s">
        <v>48</v>
      </c>
      <c r="U362" s="3" t="s">
        <v>48</v>
      </c>
      <c r="V362" s="3" t="s">
        <v>48</v>
      </c>
      <c r="W362" s="3" t="s">
        <v>62</v>
      </c>
      <c r="Y362" s="3"/>
      <c r="AA362" s="3" t="s">
        <v>55</v>
      </c>
      <c r="AB362" s="3"/>
      <c r="AD362" s="3"/>
      <c r="AF362" s="3"/>
      <c r="AH362" s="3"/>
      <c r="AJ362" s="3" t="s">
        <v>1108</v>
      </c>
    </row>
    <row r="363" spans="1:41" ht="26" hidden="1" x14ac:dyDescent="0.35">
      <c r="A363" s="3">
        <v>2025</v>
      </c>
      <c r="B363" s="3" t="s">
        <v>71</v>
      </c>
      <c r="C363" s="4">
        <v>45</v>
      </c>
      <c r="D363" s="3" t="s">
        <v>42</v>
      </c>
      <c r="E363" s="3" t="s">
        <v>66</v>
      </c>
      <c r="F363" s="3" t="s">
        <v>44</v>
      </c>
      <c r="G363" s="3" t="s">
        <v>60</v>
      </c>
      <c r="H363" s="3" t="s">
        <v>68</v>
      </c>
      <c r="I363" s="3" t="s">
        <v>47</v>
      </c>
      <c r="J363" s="3" t="s">
        <v>49</v>
      </c>
      <c r="K363" s="3" t="s">
        <v>48</v>
      </c>
      <c r="L363" s="3" t="s">
        <v>48</v>
      </c>
      <c r="M363" s="3" t="s">
        <v>48</v>
      </c>
      <c r="N363" s="3" t="s">
        <v>48</v>
      </c>
      <c r="O363" s="3" t="s">
        <v>48</v>
      </c>
      <c r="P363" s="3" t="s">
        <v>48</v>
      </c>
      <c r="Q363" s="3" t="s">
        <v>48</v>
      </c>
      <c r="R363" s="3" t="s">
        <v>48</v>
      </c>
      <c r="S363" s="3" t="s">
        <v>49</v>
      </c>
      <c r="T363" s="3" t="s">
        <v>48</v>
      </c>
      <c r="U363" s="3" t="s">
        <v>48</v>
      </c>
      <c r="V363" s="3" t="s">
        <v>48</v>
      </c>
      <c r="W363" s="3" t="s">
        <v>51</v>
      </c>
      <c r="X363" s="3" t="s">
        <v>1109</v>
      </c>
      <c r="Y363" s="3"/>
      <c r="AA363" s="3" t="s">
        <v>55</v>
      </c>
      <c r="AB363" s="3" t="s">
        <v>81</v>
      </c>
      <c r="AD363" s="3" t="s">
        <v>131</v>
      </c>
      <c r="AE363" s="3" t="s">
        <v>1110</v>
      </c>
      <c r="AF363" s="3" t="s">
        <v>87</v>
      </c>
      <c r="AG363" s="3" t="s">
        <v>1111</v>
      </c>
      <c r="AH363" s="3" t="s">
        <v>82</v>
      </c>
      <c r="AI363" s="3" t="s">
        <v>1112</v>
      </c>
      <c r="AJ363" s="3" t="s">
        <v>1113</v>
      </c>
    </row>
    <row r="364" spans="1:41" ht="26" hidden="1" x14ac:dyDescent="0.35">
      <c r="A364" s="3">
        <v>2025</v>
      </c>
      <c r="B364" s="3" t="s">
        <v>71</v>
      </c>
      <c r="C364" s="4">
        <v>58</v>
      </c>
      <c r="D364" s="3" t="s">
        <v>65</v>
      </c>
      <c r="E364" s="3" t="s">
        <v>72</v>
      </c>
      <c r="F364" s="3" t="s">
        <v>85</v>
      </c>
      <c r="G364" s="3" t="s">
        <v>67</v>
      </c>
      <c r="H364" s="3" t="s">
        <v>61</v>
      </c>
      <c r="I364" s="3" t="s">
        <v>80</v>
      </c>
      <c r="J364" s="3" t="s">
        <v>48</v>
      </c>
      <c r="K364" s="3" t="s">
        <v>48</v>
      </c>
      <c r="L364" s="3" t="s">
        <v>48</v>
      </c>
      <c r="M364" s="3" t="s">
        <v>48</v>
      </c>
      <c r="N364" s="3" t="s">
        <v>48</v>
      </c>
      <c r="O364" s="3" t="s">
        <v>48</v>
      </c>
      <c r="P364" s="3" t="s">
        <v>48</v>
      </c>
      <c r="Q364" s="3" t="s">
        <v>48</v>
      </c>
      <c r="R364" s="3" t="s">
        <v>48</v>
      </c>
      <c r="S364" s="3" t="s">
        <v>48</v>
      </c>
      <c r="T364" s="3" t="s">
        <v>49</v>
      </c>
      <c r="U364" s="3" t="s">
        <v>48</v>
      </c>
      <c r="V364" s="3" t="s">
        <v>48</v>
      </c>
      <c r="W364" s="3" t="s">
        <v>62</v>
      </c>
      <c r="Y364" s="3"/>
      <c r="AA364" s="3" t="s">
        <v>77</v>
      </c>
      <c r="AB364" s="3" t="s">
        <v>131</v>
      </c>
      <c r="AC364" s="3" t="s">
        <v>1114</v>
      </c>
      <c r="AD364" s="3"/>
      <c r="AF364" s="3" t="s">
        <v>82</v>
      </c>
      <c r="AG364" s="3" t="s">
        <v>1115</v>
      </c>
      <c r="AH364" s="3"/>
      <c r="AJ364" s="3" t="s">
        <v>1116</v>
      </c>
      <c r="AL364" s="3" t="s">
        <v>539</v>
      </c>
    </row>
    <row r="365" spans="1:41" ht="39" x14ac:dyDescent="0.35">
      <c r="A365" s="3">
        <v>2025</v>
      </c>
      <c r="B365" s="3" t="s">
        <v>41</v>
      </c>
      <c r="C365" s="4">
        <v>67</v>
      </c>
      <c r="D365" s="3" t="s">
        <v>65</v>
      </c>
      <c r="E365" s="3" t="s">
        <v>72</v>
      </c>
      <c r="F365" s="3" t="s">
        <v>137</v>
      </c>
      <c r="G365" s="3" t="s">
        <v>67</v>
      </c>
      <c r="H365" s="3" t="s">
        <v>90</v>
      </c>
      <c r="I365" s="3" t="s">
        <v>80</v>
      </c>
      <c r="J365" s="3" t="s">
        <v>48</v>
      </c>
      <c r="K365" s="3" t="s">
        <v>48</v>
      </c>
      <c r="L365" s="3" t="s">
        <v>48</v>
      </c>
      <c r="M365" s="3" t="s">
        <v>48</v>
      </c>
      <c r="N365" s="3" t="s">
        <v>48</v>
      </c>
      <c r="O365" s="3" t="s">
        <v>48</v>
      </c>
      <c r="P365" s="3" t="s">
        <v>48</v>
      </c>
      <c r="Q365" s="3" t="s">
        <v>48</v>
      </c>
      <c r="R365" s="3" t="s">
        <v>48</v>
      </c>
      <c r="S365" s="3" t="s">
        <v>48</v>
      </c>
      <c r="T365" s="3" t="s">
        <v>48</v>
      </c>
      <c r="U365" s="3" t="s">
        <v>49</v>
      </c>
      <c r="V365" s="3" t="s">
        <v>48</v>
      </c>
      <c r="W365" s="3" t="s">
        <v>62</v>
      </c>
      <c r="Y365" s="3" t="s">
        <v>120</v>
      </c>
      <c r="Z365" s="3" t="s">
        <v>1117</v>
      </c>
      <c r="AA365" s="3" t="s">
        <v>63</v>
      </c>
      <c r="AB365" s="3"/>
      <c r="AD365" s="3"/>
      <c r="AF365" s="3"/>
      <c r="AH365" s="3"/>
      <c r="AJ365" s="3" t="s">
        <v>1118</v>
      </c>
      <c r="AK365" s="3" t="s">
        <v>1119</v>
      </c>
      <c r="AL365" s="3" t="s">
        <v>1120</v>
      </c>
      <c r="AM365" s="3" t="s">
        <v>1121</v>
      </c>
      <c r="AN365" s="3" t="s">
        <v>1122</v>
      </c>
      <c r="AO365" s="3" t="s">
        <v>1123</v>
      </c>
    </row>
    <row r="366" spans="1:41" ht="39" hidden="1" x14ac:dyDescent="0.35">
      <c r="A366" s="3">
        <v>2025</v>
      </c>
      <c r="B366" s="3" t="s">
        <v>71</v>
      </c>
      <c r="C366" s="4">
        <v>69</v>
      </c>
      <c r="D366" s="3" t="s">
        <v>65</v>
      </c>
      <c r="E366" s="3" t="s">
        <v>66</v>
      </c>
      <c r="F366" s="3" t="s">
        <v>44</v>
      </c>
      <c r="G366" s="3" t="s">
        <v>67</v>
      </c>
      <c r="H366" s="3" t="s">
        <v>68</v>
      </c>
      <c r="I366" s="3" t="s">
        <v>47</v>
      </c>
      <c r="J366" s="3" t="s">
        <v>48</v>
      </c>
      <c r="K366" s="3" t="s">
        <v>48</v>
      </c>
      <c r="L366" s="3" t="s">
        <v>48</v>
      </c>
      <c r="M366" s="3" t="s">
        <v>48</v>
      </c>
      <c r="N366" s="3" t="s">
        <v>48</v>
      </c>
      <c r="O366" s="3" t="s">
        <v>48</v>
      </c>
      <c r="P366" s="3" t="s">
        <v>49</v>
      </c>
      <c r="Q366" s="3" t="s">
        <v>48</v>
      </c>
      <c r="R366" s="3" t="s">
        <v>48</v>
      </c>
      <c r="S366" s="3" t="s">
        <v>48</v>
      </c>
      <c r="T366" s="3" t="s">
        <v>48</v>
      </c>
      <c r="U366" s="3" t="s">
        <v>48</v>
      </c>
      <c r="V366" s="3" t="s">
        <v>48</v>
      </c>
      <c r="W366" s="3" t="s">
        <v>51</v>
      </c>
      <c r="X366" s="3" t="s">
        <v>1124</v>
      </c>
      <c r="Y366" s="3" t="s">
        <v>94</v>
      </c>
      <c r="Z366" s="3" t="s">
        <v>1125</v>
      </c>
      <c r="AA366" s="3" t="s">
        <v>63</v>
      </c>
      <c r="AB366" s="3"/>
      <c r="AD366" s="3" t="s">
        <v>81</v>
      </c>
      <c r="AF366" s="3"/>
      <c r="AH366" s="3" t="s">
        <v>87</v>
      </c>
      <c r="AI366" s="3" t="s">
        <v>1126</v>
      </c>
      <c r="AJ366" s="3" t="s">
        <v>105</v>
      </c>
    </row>
    <row r="367" spans="1:41" hidden="1" x14ac:dyDescent="0.35">
      <c r="A367" s="3">
        <v>2025</v>
      </c>
      <c r="B367" s="3" t="s">
        <v>41</v>
      </c>
      <c r="C367" s="4">
        <v>45</v>
      </c>
      <c r="D367" s="3" t="s">
        <v>42</v>
      </c>
      <c r="E367" s="3" t="s">
        <v>43</v>
      </c>
      <c r="F367" s="3" t="s">
        <v>98</v>
      </c>
      <c r="G367" s="3" t="s">
        <v>79</v>
      </c>
      <c r="H367" s="3" t="s">
        <v>68</v>
      </c>
      <c r="I367" s="3" t="s">
        <v>80</v>
      </c>
      <c r="J367" s="3" t="s">
        <v>48</v>
      </c>
      <c r="K367" s="3" t="s">
        <v>48</v>
      </c>
      <c r="L367" s="3" t="s">
        <v>48</v>
      </c>
      <c r="M367" s="3" t="s">
        <v>48</v>
      </c>
      <c r="N367" s="3" t="s">
        <v>48</v>
      </c>
      <c r="O367" s="3" t="s">
        <v>48</v>
      </c>
      <c r="P367" s="3" t="s">
        <v>48</v>
      </c>
      <c r="Q367" s="3" t="s">
        <v>48</v>
      </c>
      <c r="R367" s="3" t="s">
        <v>48</v>
      </c>
      <c r="S367" s="3" t="s">
        <v>48</v>
      </c>
      <c r="T367" s="3" t="s">
        <v>48</v>
      </c>
      <c r="U367" s="3" t="s">
        <v>49</v>
      </c>
      <c r="V367" s="3" t="s">
        <v>48</v>
      </c>
      <c r="W367" s="3" t="s">
        <v>116</v>
      </c>
      <c r="X367" s="3" t="s">
        <v>1127</v>
      </c>
      <c r="Y367" s="3"/>
      <c r="AA367" s="3" t="s">
        <v>63</v>
      </c>
      <c r="AB367" s="3"/>
      <c r="AD367" s="3"/>
      <c r="AF367" s="3"/>
      <c r="AH367" s="3"/>
      <c r="AJ367" s="3" t="s">
        <v>1128</v>
      </c>
    </row>
    <row r="368" spans="1:41" ht="52" hidden="1" x14ac:dyDescent="0.35">
      <c r="A368" s="3">
        <v>2025</v>
      </c>
      <c r="B368" s="3" t="s">
        <v>71</v>
      </c>
      <c r="C368" s="4">
        <v>67</v>
      </c>
      <c r="D368" s="3" t="s">
        <v>65</v>
      </c>
      <c r="E368" s="3" t="s">
        <v>66</v>
      </c>
      <c r="F368" s="3" t="s">
        <v>85</v>
      </c>
      <c r="G368" s="3" t="s">
        <v>67</v>
      </c>
      <c r="H368" s="3" t="s">
        <v>113</v>
      </c>
      <c r="I368" s="3" t="s">
        <v>80</v>
      </c>
      <c r="J368" s="3" t="s">
        <v>48</v>
      </c>
      <c r="K368" s="3" t="s">
        <v>48</v>
      </c>
      <c r="L368" s="3" t="s">
        <v>48</v>
      </c>
      <c r="M368" s="3" t="s">
        <v>48</v>
      </c>
      <c r="N368" s="3" t="s">
        <v>48</v>
      </c>
      <c r="O368" s="3" t="s">
        <v>48</v>
      </c>
      <c r="P368" s="3" t="s">
        <v>48</v>
      </c>
      <c r="Q368" s="3" t="s">
        <v>48</v>
      </c>
      <c r="R368" s="3" t="s">
        <v>48</v>
      </c>
      <c r="S368" s="3" t="s">
        <v>48</v>
      </c>
      <c r="T368" s="3" t="s">
        <v>49</v>
      </c>
      <c r="U368" s="3" t="s">
        <v>48</v>
      </c>
      <c r="V368" s="3" t="s">
        <v>48</v>
      </c>
      <c r="W368" s="3" t="s">
        <v>116</v>
      </c>
      <c r="X368" s="3" t="s">
        <v>1129</v>
      </c>
      <c r="Y368" s="3"/>
      <c r="AA368" s="3" t="s">
        <v>55</v>
      </c>
      <c r="AB368" s="3"/>
      <c r="AD368" s="3"/>
      <c r="AF368" s="3"/>
      <c r="AH368" s="3"/>
      <c r="AJ368" s="3" t="s">
        <v>1130</v>
      </c>
    </row>
    <row r="369" spans="1:41" ht="39" hidden="1" x14ac:dyDescent="0.35">
      <c r="A369" s="3">
        <v>2025</v>
      </c>
      <c r="B369" s="3" t="s">
        <v>71</v>
      </c>
      <c r="C369" s="4">
        <v>73</v>
      </c>
      <c r="D369" s="3" t="s">
        <v>65</v>
      </c>
      <c r="E369" s="3" t="s">
        <v>43</v>
      </c>
      <c r="F369" s="3" t="s">
        <v>59</v>
      </c>
      <c r="G369" s="3" t="s">
        <v>67</v>
      </c>
      <c r="H369" s="3" t="s">
        <v>61</v>
      </c>
      <c r="I369" s="3" t="s">
        <v>47</v>
      </c>
      <c r="J369" s="3" t="s">
        <v>48</v>
      </c>
      <c r="K369" s="3" t="s">
        <v>49</v>
      </c>
      <c r="L369" s="3" t="s">
        <v>48</v>
      </c>
      <c r="M369" s="3" t="s">
        <v>48</v>
      </c>
      <c r="N369" s="3" t="s">
        <v>48</v>
      </c>
      <c r="O369" s="3" t="s">
        <v>48</v>
      </c>
      <c r="P369" s="3" t="s">
        <v>48</v>
      </c>
      <c r="Q369" s="3" t="s">
        <v>48</v>
      </c>
      <c r="R369" s="3" t="s">
        <v>48</v>
      </c>
      <c r="S369" s="3" t="s">
        <v>48</v>
      </c>
      <c r="T369" s="3" t="s">
        <v>48</v>
      </c>
      <c r="U369" s="3" t="s">
        <v>48</v>
      </c>
      <c r="V369" s="3" t="s">
        <v>48</v>
      </c>
      <c r="W369" s="3" t="s">
        <v>75</v>
      </c>
      <c r="X369" s="3" t="s">
        <v>1131</v>
      </c>
      <c r="Y369" s="3"/>
      <c r="AA369" s="3" t="s">
        <v>63</v>
      </c>
      <c r="AB369" s="3" t="s">
        <v>81</v>
      </c>
      <c r="AD369" s="3" t="s">
        <v>81</v>
      </c>
      <c r="AF369" s="3"/>
      <c r="AH369" s="3" t="s">
        <v>82</v>
      </c>
      <c r="AI369" s="3" t="s">
        <v>1132</v>
      </c>
      <c r="AJ369" s="3" t="s">
        <v>1133</v>
      </c>
    </row>
    <row r="370" spans="1:41" ht="39" hidden="1" x14ac:dyDescent="0.35">
      <c r="A370" s="3">
        <v>2025</v>
      </c>
      <c r="B370" s="3" t="s">
        <v>71</v>
      </c>
      <c r="C370" s="4">
        <v>36</v>
      </c>
      <c r="D370" s="3" t="s">
        <v>42</v>
      </c>
      <c r="E370" s="3" t="s">
        <v>43</v>
      </c>
      <c r="F370" s="3" t="s">
        <v>73</v>
      </c>
      <c r="G370" s="3" t="s">
        <v>45</v>
      </c>
      <c r="H370" s="3" t="s">
        <v>110</v>
      </c>
      <c r="I370" s="3" t="s">
        <v>80</v>
      </c>
      <c r="J370" s="3" t="s">
        <v>48</v>
      </c>
      <c r="K370" s="3" t="s">
        <v>48</v>
      </c>
      <c r="L370" s="3" t="s">
        <v>48</v>
      </c>
      <c r="M370" s="3" t="s">
        <v>48</v>
      </c>
      <c r="N370" s="3" t="s">
        <v>48</v>
      </c>
      <c r="O370" s="3" t="s">
        <v>48</v>
      </c>
      <c r="P370" s="3" t="s">
        <v>48</v>
      </c>
      <c r="Q370" s="3" t="s">
        <v>48</v>
      </c>
      <c r="R370" s="3" t="s">
        <v>48</v>
      </c>
      <c r="S370" s="3" t="s">
        <v>48</v>
      </c>
      <c r="T370" s="3" t="s">
        <v>48</v>
      </c>
      <c r="U370" s="3" t="s">
        <v>48</v>
      </c>
      <c r="V370" s="3" t="s">
        <v>49</v>
      </c>
      <c r="W370" s="3" t="s">
        <v>116</v>
      </c>
      <c r="X370" s="3" t="s">
        <v>1134</v>
      </c>
      <c r="Y370" s="3"/>
      <c r="AA370" s="3" t="s">
        <v>63</v>
      </c>
      <c r="AB370" s="3"/>
      <c r="AD370" s="3"/>
      <c r="AF370" s="3"/>
      <c r="AH370" s="3"/>
      <c r="AJ370" s="3" t="s">
        <v>1135</v>
      </c>
    </row>
    <row r="371" spans="1:41" ht="26" hidden="1" x14ac:dyDescent="0.35">
      <c r="A371" s="3">
        <v>2025</v>
      </c>
      <c r="B371" s="3" t="s">
        <v>41</v>
      </c>
      <c r="C371" s="4">
        <v>72</v>
      </c>
      <c r="D371" s="3" t="s">
        <v>65</v>
      </c>
      <c r="E371" s="3" t="s">
        <v>66</v>
      </c>
      <c r="F371" s="3" t="s">
        <v>73</v>
      </c>
      <c r="G371" s="3" t="s">
        <v>67</v>
      </c>
      <c r="H371" s="3" t="s">
        <v>68</v>
      </c>
      <c r="I371" s="3" t="s">
        <v>80</v>
      </c>
      <c r="J371" s="3" t="s">
        <v>48</v>
      </c>
      <c r="K371" s="3" t="s">
        <v>49</v>
      </c>
      <c r="L371" s="3" t="s">
        <v>48</v>
      </c>
      <c r="M371" s="3" t="s">
        <v>48</v>
      </c>
      <c r="N371" s="3" t="s">
        <v>48</v>
      </c>
      <c r="O371" s="3" t="s">
        <v>48</v>
      </c>
      <c r="P371" s="3" t="s">
        <v>48</v>
      </c>
      <c r="Q371" s="3" t="s">
        <v>48</v>
      </c>
      <c r="R371" s="3" t="s">
        <v>48</v>
      </c>
      <c r="S371" s="3" t="s">
        <v>49</v>
      </c>
      <c r="T371" s="3" t="s">
        <v>48</v>
      </c>
      <c r="U371" s="3" t="s">
        <v>48</v>
      </c>
      <c r="V371" s="3" t="s">
        <v>48</v>
      </c>
      <c r="W371" s="3" t="s">
        <v>75</v>
      </c>
      <c r="X371" s="3" t="s">
        <v>1136</v>
      </c>
      <c r="Y371" s="3"/>
      <c r="AA371" s="3" t="s">
        <v>55</v>
      </c>
      <c r="AB371" s="3"/>
      <c r="AD371" s="3" t="s">
        <v>81</v>
      </c>
      <c r="AF371" s="3"/>
      <c r="AH371" s="3" t="s">
        <v>87</v>
      </c>
      <c r="AI371" s="3" t="s">
        <v>1137</v>
      </c>
      <c r="AJ371" s="3" t="s">
        <v>1138</v>
      </c>
    </row>
    <row r="372" spans="1:41" ht="169" hidden="1" x14ac:dyDescent="0.35">
      <c r="A372" s="3">
        <v>2025</v>
      </c>
      <c r="B372" s="3" t="s">
        <v>41</v>
      </c>
      <c r="C372" s="4">
        <v>48</v>
      </c>
      <c r="D372" s="3" t="s">
        <v>42</v>
      </c>
      <c r="E372" s="3" t="s">
        <v>107</v>
      </c>
      <c r="F372" s="3" t="s">
        <v>85</v>
      </c>
      <c r="G372" s="3" t="s">
        <v>45</v>
      </c>
      <c r="H372" s="3" t="s">
        <v>74</v>
      </c>
      <c r="I372" s="3" t="s">
        <v>47</v>
      </c>
      <c r="J372" s="3" t="s">
        <v>48</v>
      </c>
      <c r="K372" s="3" t="s">
        <v>49</v>
      </c>
      <c r="L372" s="3" t="s">
        <v>48</v>
      </c>
      <c r="M372" s="3" t="s">
        <v>48</v>
      </c>
      <c r="N372" s="3" t="s">
        <v>48</v>
      </c>
      <c r="O372" s="3" t="s">
        <v>48</v>
      </c>
      <c r="P372" s="3" t="s">
        <v>48</v>
      </c>
      <c r="Q372" s="3" t="s">
        <v>48</v>
      </c>
      <c r="R372" s="3" t="s">
        <v>48</v>
      </c>
      <c r="S372" s="3" t="s">
        <v>48</v>
      </c>
      <c r="T372" s="3" t="s">
        <v>48</v>
      </c>
      <c r="U372" s="3" t="s">
        <v>48</v>
      </c>
      <c r="V372" s="3" t="s">
        <v>48</v>
      </c>
      <c r="W372" s="3" t="s">
        <v>145</v>
      </c>
      <c r="X372" s="3" t="s">
        <v>1139</v>
      </c>
      <c r="Y372" s="3" t="s">
        <v>103</v>
      </c>
      <c r="Z372" s="3" t="s">
        <v>1140</v>
      </c>
      <c r="AA372" s="3" t="s">
        <v>55</v>
      </c>
      <c r="AB372" s="3"/>
      <c r="AD372" s="3"/>
      <c r="AF372" s="3"/>
      <c r="AH372" s="3"/>
      <c r="AJ372" s="3" t="s">
        <v>1141</v>
      </c>
      <c r="AK372" s="3" t="s">
        <v>1142</v>
      </c>
      <c r="AL372" s="3" t="s">
        <v>1143</v>
      </c>
      <c r="AM372" s="3" t="s">
        <v>1144</v>
      </c>
      <c r="AN372" s="3" t="s">
        <v>1145</v>
      </c>
      <c r="AO372" s="3" t="s">
        <v>1146</v>
      </c>
    </row>
    <row r="373" spans="1:41" ht="52" hidden="1" x14ac:dyDescent="0.35">
      <c r="A373" s="3">
        <v>2025</v>
      </c>
      <c r="B373" s="3" t="s">
        <v>41</v>
      </c>
      <c r="C373" s="4">
        <v>68</v>
      </c>
      <c r="D373" s="3" t="s">
        <v>65</v>
      </c>
      <c r="E373" s="3" t="s">
        <v>66</v>
      </c>
      <c r="F373" s="3" t="s">
        <v>73</v>
      </c>
      <c r="G373" s="3" t="s">
        <v>79</v>
      </c>
      <c r="H373" s="3" t="s">
        <v>68</v>
      </c>
      <c r="I373" s="3" t="s">
        <v>47</v>
      </c>
      <c r="J373" s="3" t="s">
        <v>48</v>
      </c>
      <c r="K373" s="3" t="s">
        <v>48</v>
      </c>
      <c r="L373" s="3" t="s">
        <v>48</v>
      </c>
      <c r="M373" s="3" t="s">
        <v>48</v>
      </c>
      <c r="N373" s="3" t="s">
        <v>48</v>
      </c>
      <c r="O373" s="3" t="s">
        <v>48</v>
      </c>
      <c r="P373" s="3" t="s">
        <v>48</v>
      </c>
      <c r="Q373" s="3" t="s">
        <v>49</v>
      </c>
      <c r="R373" s="3" t="s">
        <v>48</v>
      </c>
      <c r="S373" s="3" t="s">
        <v>48</v>
      </c>
      <c r="T373" s="3" t="s">
        <v>48</v>
      </c>
      <c r="U373" s="3" t="s">
        <v>48</v>
      </c>
      <c r="V373" s="3" t="s">
        <v>48</v>
      </c>
      <c r="W373" s="3" t="s">
        <v>75</v>
      </c>
      <c r="X373" s="3" t="s">
        <v>1147</v>
      </c>
      <c r="Y373" s="3"/>
      <c r="AA373" s="3" t="s">
        <v>55</v>
      </c>
      <c r="AB373" s="3"/>
      <c r="AD373" s="3" t="s">
        <v>81</v>
      </c>
      <c r="AF373" s="3"/>
      <c r="AH373" s="3" t="s">
        <v>87</v>
      </c>
      <c r="AI373" s="3" t="s">
        <v>1148</v>
      </c>
      <c r="AJ373" s="3" t="s">
        <v>1149</v>
      </c>
      <c r="AK373" s="3" t="s">
        <v>1150</v>
      </c>
    </row>
    <row r="374" spans="1:41" ht="78" hidden="1" x14ac:dyDescent="0.35">
      <c r="A374" s="3">
        <v>2025</v>
      </c>
      <c r="B374" s="3" t="s">
        <v>71</v>
      </c>
      <c r="C374" s="4">
        <v>53</v>
      </c>
      <c r="D374" s="3" t="s">
        <v>42</v>
      </c>
      <c r="E374" s="3" t="s">
        <v>43</v>
      </c>
      <c r="F374" s="3" t="s">
        <v>98</v>
      </c>
      <c r="G374" s="3" t="s">
        <v>45</v>
      </c>
      <c r="H374" s="3" t="s">
        <v>74</v>
      </c>
      <c r="I374" s="3" t="s">
        <v>80</v>
      </c>
      <c r="J374" s="3" t="s">
        <v>48</v>
      </c>
      <c r="K374" s="3" t="s">
        <v>48</v>
      </c>
      <c r="L374" s="3" t="s">
        <v>48</v>
      </c>
      <c r="M374" s="3" t="s">
        <v>48</v>
      </c>
      <c r="N374" s="3" t="s">
        <v>48</v>
      </c>
      <c r="O374" s="3" t="s">
        <v>48</v>
      </c>
      <c r="P374" s="3" t="s">
        <v>48</v>
      </c>
      <c r="Q374" s="3" t="s">
        <v>48</v>
      </c>
      <c r="R374" s="3" t="s">
        <v>48</v>
      </c>
      <c r="S374" s="3" t="s">
        <v>48</v>
      </c>
      <c r="T374" s="3" t="s">
        <v>49</v>
      </c>
      <c r="U374" s="3" t="s">
        <v>48</v>
      </c>
      <c r="V374" s="3" t="s">
        <v>48</v>
      </c>
      <c r="W374" s="3" t="s">
        <v>62</v>
      </c>
      <c r="Y374" s="3"/>
      <c r="AA374" s="3" t="s">
        <v>55</v>
      </c>
      <c r="AB374" s="3"/>
      <c r="AD374" s="3"/>
      <c r="AF374" s="3"/>
      <c r="AH374" s="3"/>
      <c r="AJ374" s="3" t="s">
        <v>1151</v>
      </c>
    </row>
    <row r="375" spans="1:41" hidden="1" x14ac:dyDescent="0.35">
      <c r="A375" s="3">
        <v>2025</v>
      </c>
      <c r="B375" s="3" t="s">
        <v>41</v>
      </c>
      <c r="C375" s="4">
        <v>74</v>
      </c>
      <c r="D375" s="3" t="s">
        <v>65</v>
      </c>
      <c r="E375" s="3" t="s">
        <v>66</v>
      </c>
      <c r="F375" s="3" t="s">
        <v>59</v>
      </c>
      <c r="G375" s="3" t="s">
        <v>67</v>
      </c>
      <c r="H375" s="3" t="s">
        <v>90</v>
      </c>
      <c r="I375" s="3" t="s">
        <v>80</v>
      </c>
      <c r="J375" s="3" t="s">
        <v>48</v>
      </c>
      <c r="K375" s="3" t="s">
        <v>48</v>
      </c>
      <c r="L375" s="3" t="s">
        <v>48</v>
      </c>
      <c r="M375" s="3" t="s">
        <v>48</v>
      </c>
      <c r="N375" s="3" t="s">
        <v>48</v>
      </c>
      <c r="O375" s="3" t="s">
        <v>48</v>
      </c>
      <c r="P375" s="3" t="s">
        <v>48</v>
      </c>
      <c r="Q375" s="3" t="s">
        <v>48</v>
      </c>
      <c r="R375" s="3" t="s">
        <v>48</v>
      </c>
      <c r="S375" s="3" t="s">
        <v>48</v>
      </c>
      <c r="T375" s="3" t="s">
        <v>48</v>
      </c>
      <c r="U375" s="3" t="s">
        <v>48</v>
      </c>
      <c r="V375" s="3" t="s">
        <v>49</v>
      </c>
      <c r="W375" s="3" t="s">
        <v>75</v>
      </c>
      <c r="X375" s="3" t="s">
        <v>1152</v>
      </c>
      <c r="Y375" s="3"/>
      <c r="AA375" s="3" t="s">
        <v>55</v>
      </c>
      <c r="AB375" s="3"/>
      <c r="AD375" s="3" t="s">
        <v>131</v>
      </c>
      <c r="AE375" s="3" t="s">
        <v>1153</v>
      </c>
      <c r="AF375" s="3" t="s">
        <v>87</v>
      </c>
      <c r="AG375" s="3" t="s">
        <v>1154</v>
      </c>
      <c r="AH375" s="3"/>
      <c r="AJ375" s="3" t="s">
        <v>579</v>
      </c>
      <c r="AK375" s="3" t="s">
        <v>50</v>
      </c>
      <c r="AL375" s="3" t="s">
        <v>1155</v>
      </c>
    </row>
    <row r="376" spans="1:41" ht="39" hidden="1" x14ac:dyDescent="0.35">
      <c r="A376" s="3">
        <v>2025</v>
      </c>
      <c r="B376" s="3" t="s">
        <v>71</v>
      </c>
      <c r="C376" s="4">
        <v>57</v>
      </c>
      <c r="D376" s="3" t="s">
        <v>65</v>
      </c>
      <c r="E376" s="3" t="s">
        <v>66</v>
      </c>
      <c r="F376" s="3" t="s">
        <v>59</v>
      </c>
      <c r="G376" s="3" t="s">
        <v>45</v>
      </c>
      <c r="H376" s="3" t="s">
        <v>110</v>
      </c>
      <c r="I376" s="3" t="s">
        <v>47</v>
      </c>
      <c r="J376" s="3" t="s">
        <v>48</v>
      </c>
      <c r="K376" s="3" t="s">
        <v>48</v>
      </c>
      <c r="L376" s="3" t="s">
        <v>48</v>
      </c>
      <c r="M376" s="3" t="s">
        <v>48</v>
      </c>
      <c r="N376" s="3" t="s">
        <v>48</v>
      </c>
      <c r="O376" s="3" t="s">
        <v>48</v>
      </c>
      <c r="P376" s="3" t="s">
        <v>48</v>
      </c>
      <c r="Q376" s="3" t="s">
        <v>49</v>
      </c>
      <c r="R376" s="3" t="s">
        <v>48</v>
      </c>
      <c r="S376" s="3" t="s">
        <v>48</v>
      </c>
      <c r="T376" s="3" t="s">
        <v>48</v>
      </c>
      <c r="U376" s="3" t="s">
        <v>48</v>
      </c>
      <c r="V376" s="3" t="s">
        <v>48</v>
      </c>
      <c r="W376" s="3" t="s">
        <v>145</v>
      </c>
      <c r="X376" s="3" t="s">
        <v>1156</v>
      </c>
      <c r="Y376" s="3" t="s">
        <v>53</v>
      </c>
      <c r="Z376" s="3" t="s">
        <v>639</v>
      </c>
      <c r="AA376" s="3" t="s">
        <v>77</v>
      </c>
      <c r="AB376" s="3" t="s">
        <v>81</v>
      </c>
      <c r="AD376" s="3"/>
      <c r="AF376" s="3"/>
      <c r="AH376" s="3" t="s">
        <v>82</v>
      </c>
      <c r="AI376" s="3" t="s">
        <v>1157</v>
      </c>
      <c r="AJ376" s="3" t="s">
        <v>1158</v>
      </c>
      <c r="AL376" s="3" t="s">
        <v>351</v>
      </c>
      <c r="AN376" s="3" t="s">
        <v>1159</v>
      </c>
      <c r="AO376" s="3" t="s">
        <v>1160</v>
      </c>
    </row>
    <row r="377" spans="1:41" ht="39" hidden="1" x14ac:dyDescent="0.35">
      <c r="A377" s="3">
        <v>2025</v>
      </c>
      <c r="B377" s="3" t="s">
        <v>71</v>
      </c>
      <c r="C377" s="4">
        <v>65</v>
      </c>
      <c r="D377" s="3" t="s">
        <v>65</v>
      </c>
      <c r="E377" s="3" t="s">
        <v>66</v>
      </c>
      <c r="F377" s="3" t="s">
        <v>59</v>
      </c>
      <c r="G377" s="3" t="s">
        <v>67</v>
      </c>
      <c r="H377" s="3" t="s">
        <v>68</v>
      </c>
      <c r="I377" s="3" t="s">
        <v>47</v>
      </c>
      <c r="J377" s="3" t="s">
        <v>48</v>
      </c>
      <c r="K377" s="3" t="s">
        <v>49</v>
      </c>
      <c r="L377" s="3" t="s">
        <v>48</v>
      </c>
      <c r="M377" s="3" t="s">
        <v>48</v>
      </c>
      <c r="N377" s="3" t="s">
        <v>48</v>
      </c>
      <c r="O377" s="3" t="s">
        <v>48</v>
      </c>
      <c r="P377" s="3" t="s">
        <v>48</v>
      </c>
      <c r="Q377" s="3" t="s">
        <v>48</v>
      </c>
      <c r="R377" s="3" t="s">
        <v>48</v>
      </c>
      <c r="S377" s="3" t="s">
        <v>48</v>
      </c>
      <c r="T377" s="3" t="s">
        <v>48</v>
      </c>
      <c r="U377" s="3" t="s">
        <v>48</v>
      </c>
      <c r="V377" s="3" t="s">
        <v>48</v>
      </c>
      <c r="W377" s="3" t="s">
        <v>62</v>
      </c>
      <c r="Y377" s="3"/>
      <c r="AA377" s="3" t="s">
        <v>63</v>
      </c>
      <c r="AB377" s="3"/>
      <c r="AD377" s="3"/>
      <c r="AF377" s="3"/>
      <c r="AH377" s="3"/>
      <c r="AJ377" s="3" t="s">
        <v>1161</v>
      </c>
    </row>
    <row r="378" spans="1:41" ht="26" hidden="1" x14ac:dyDescent="0.35">
      <c r="A378" s="3">
        <v>2025</v>
      </c>
      <c r="B378" s="3" t="s">
        <v>71</v>
      </c>
      <c r="C378" s="4">
        <v>81</v>
      </c>
      <c r="D378" s="3" t="s">
        <v>65</v>
      </c>
      <c r="E378" s="3" t="s">
        <v>66</v>
      </c>
      <c r="F378" s="3" t="s">
        <v>85</v>
      </c>
      <c r="G378" s="3" t="s">
        <v>67</v>
      </c>
      <c r="H378" s="3" t="s">
        <v>99</v>
      </c>
      <c r="I378" s="3" t="s">
        <v>47</v>
      </c>
      <c r="J378" s="3" t="s">
        <v>48</v>
      </c>
      <c r="K378" s="3" t="s">
        <v>48</v>
      </c>
      <c r="L378" s="3" t="s">
        <v>49</v>
      </c>
      <c r="M378" s="3" t="s">
        <v>48</v>
      </c>
      <c r="N378" s="3" t="s">
        <v>48</v>
      </c>
      <c r="O378" s="3" t="s">
        <v>48</v>
      </c>
      <c r="P378" s="3" t="s">
        <v>48</v>
      </c>
      <c r="Q378" s="3" t="s">
        <v>48</v>
      </c>
      <c r="R378" s="3" t="s">
        <v>48</v>
      </c>
      <c r="S378" s="3" t="s">
        <v>48</v>
      </c>
      <c r="T378" s="3" t="s">
        <v>48</v>
      </c>
      <c r="U378" s="3" t="s">
        <v>48</v>
      </c>
      <c r="V378" s="3" t="s">
        <v>48</v>
      </c>
      <c r="W378" s="3" t="s">
        <v>62</v>
      </c>
      <c r="Y378" s="3"/>
      <c r="AA378" s="3" t="s">
        <v>63</v>
      </c>
      <c r="AB378" s="3"/>
      <c r="AD378" s="3"/>
      <c r="AF378" s="3"/>
      <c r="AH378" s="3"/>
      <c r="AJ378" s="3" t="s">
        <v>1162</v>
      </c>
      <c r="AK378" s="3" t="s">
        <v>1163</v>
      </c>
      <c r="AL378" s="3" t="s">
        <v>1164</v>
      </c>
    </row>
    <row r="379" spans="1:41" ht="26" hidden="1" x14ac:dyDescent="0.35">
      <c r="A379" s="3">
        <v>2025</v>
      </c>
      <c r="B379" s="3" t="s">
        <v>41</v>
      </c>
      <c r="C379" s="4">
        <v>41</v>
      </c>
      <c r="D379" s="3" t="s">
        <v>42</v>
      </c>
      <c r="E379" s="3" t="s">
        <v>43</v>
      </c>
      <c r="F379" s="3" t="s">
        <v>98</v>
      </c>
      <c r="G379" s="3" t="s">
        <v>79</v>
      </c>
      <c r="H379" s="3" t="s">
        <v>99</v>
      </c>
      <c r="I379" s="3" t="s">
        <v>47</v>
      </c>
      <c r="J379" s="3" t="s">
        <v>48</v>
      </c>
      <c r="K379" s="3" t="s">
        <v>48</v>
      </c>
      <c r="L379" s="3" t="s">
        <v>48</v>
      </c>
      <c r="M379" s="3" t="s">
        <v>49</v>
      </c>
      <c r="N379" s="3" t="s">
        <v>48</v>
      </c>
      <c r="O379" s="3" t="s">
        <v>48</v>
      </c>
      <c r="P379" s="3" t="s">
        <v>48</v>
      </c>
      <c r="Q379" s="3" t="s">
        <v>48</v>
      </c>
      <c r="R379" s="3" t="s">
        <v>48</v>
      </c>
      <c r="S379" s="3" t="s">
        <v>48</v>
      </c>
      <c r="T379" s="3" t="s">
        <v>48</v>
      </c>
      <c r="U379" s="3" t="s">
        <v>48</v>
      </c>
      <c r="V379" s="3" t="s">
        <v>48</v>
      </c>
      <c r="W379" s="3" t="s">
        <v>62</v>
      </c>
      <c r="Y379" s="3"/>
      <c r="AA379" s="3" t="s">
        <v>55</v>
      </c>
      <c r="AB379" s="3"/>
      <c r="AD379" s="3" t="s">
        <v>81</v>
      </c>
      <c r="AF379" s="3"/>
      <c r="AH379" s="3" t="s">
        <v>87</v>
      </c>
      <c r="AI379" s="3" t="s">
        <v>1165</v>
      </c>
      <c r="AJ379" s="3" t="s">
        <v>1166</v>
      </c>
    </row>
    <row r="380" spans="1:41" ht="26" hidden="1" x14ac:dyDescent="0.35">
      <c r="A380" s="3">
        <v>2025</v>
      </c>
      <c r="B380" s="3" t="s">
        <v>71</v>
      </c>
      <c r="C380" s="4">
        <v>85</v>
      </c>
      <c r="D380" s="3" t="s">
        <v>65</v>
      </c>
      <c r="E380" s="3" t="s">
        <v>66</v>
      </c>
      <c r="F380" s="3" t="s">
        <v>59</v>
      </c>
      <c r="G380" s="3" t="s">
        <v>67</v>
      </c>
      <c r="H380" s="3" t="s">
        <v>110</v>
      </c>
      <c r="I380" s="3" t="s">
        <v>47</v>
      </c>
      <c r="J380" s="3" t="s">
        <v>48</v>
      </c>
      <c r="K380" s="3" t="s">
        <v>48</v>
      </c>
      <c r="L380" s="3" t="s">
        <v>48</v>
      </c>
      <c r="M380" s="3" t="s">
        <v>48</v>
      </c>
      <c r="N380" s="3" t="s">
        <v>48</v>
      </c>
      <c r="O380" s="3" t="s">
        <v>48</v>
      </c>
      <c r="P380" s="3" t="s">
        <v>48</v>
      </c>
      <c r="Q380" s="3" t="s">
        <v>49</v>
      </c>
      <c r="R380" s="3" t="s">
        <v>48</v>
      </c>
      <c r="S380" s="3" t="s">
        <v>48</v>
      </c>
      <c r="T380" s="3" t="s">
        <v>48</v>
      </c>
      <c r="U380" s="3" t="s">
        <v>48</v>
      </c>
      <c r="V380" s="3" t="s">
        <v>48</v>
      </c>
      <c r="W380" s="3" t="s">
        <v>62</v>
      </c>
      <c r="Y380" s="3" t="s">
        <v>94</v>
      </c>
      <c r="Z380" s="3" t="s">
        <v>1167</v>
      </c>
      <c r="AA380" s="3" t="s">
        <v>55</v>
      </c>
      <c r="AB380" s="3"/>
      <c r="AD380" s="3"/>
      <c r="AF380" s="3"/>
      <c r="AH380" s="3"/>
      <c r="AJ380" s="3" t="s">
        <v>1168</v>
      </c>
      <c r="AL380" s="3" t="s">
        <v>1169</v>
      </c>
      <c r="AN380" s="3" t="s">
        <v>1170</v>
      </c>
    </row>
    <row r="381" spans="1:41" ht="26" hidden="1" x14ac:dyDescent="0.35">
      <c r="A381" s="3">
        <v>2025</v>
      </c>
      <c r="B381" s="3" t="s">
        <v>41</v>
      </c>
      <c r="C381" s="4">
        <v>69</v>
      </c>
      <c r="D381" s="3" t="s">
        <v>65</v>
      </c>
      <c r="E381" s="3" t="s">
        <v>66</v>
      </c>
      <c r="F381" s="3" t="s">
        <v>44</v>
      </c>
      <c r="G381" s="3" t="s">
        <v>67</v>
      </c>
      <c r="H381" s="3" t="s">
        <v>68</v>
      </c>
      <c r="I381" s="3" t="s">
        <v>80</v>
      </c>
      <c r="J381" s="3" t="s">
        <v>48</v>
      </c>
      <c r="K381" s="3" t="s">
        <v>48</v>
      </c>
      <c r="L381" s="3" t="s">
        <v>48</v>
      </c>
      <c r="M381" s="3" t="s">
        <v>48</v>
      </c>
      <c r="N381" s="3" t="s">
        <v>48</v>
      </c>
      <c r="O381" s="3" t="s">
        <v>48</v>
      </c>
      <c r="P381" s="3" t="s">
        <v>48</v>
      </c>
      <c r="Q381" s="3" t="s">
        <v>48</v>
      </c>
      <c r="R381" s="3" t="s">
        <v>48</v>
      </c>
      <c r="S381" s="3" t="s">
        <v>48</v>
      </c>
      <c r="T381" s="3" t="s">
        <v>49</v>
      </c>
      <c r="U381" s="3" t="s">
        <v>48</v>
      </c>
      <c r="V381" s="3" t="s">
        <v>48</v>
      </c>
      <c r="W381" s="3" t="s">
        <v>62</v>
      </c>
      <c r="Y381" s="3"/>
      <c r="AA381" s="3" t="s">
        <v>77</v>
      </c>
      <c r="AB381" s="3"/>
      <c r="AD381" s="3"/>
      <c r="AF381" s="3"/>
      <c r="AH381" s="3"/>
      <c r="AJ381" s="3" t="s">
        <v>1171</v>
      </c>
      <c r="AK381" s="3" t="s">
        <v>798</v>
      </c>
    </row>
    <row r="382" spans="1:41" ht="208" x14ac:dyDescent="0.35">
      <c r="A382" s="3">
        <v>2025</v>
      </c>
      <c r="B382" s="3" t="s">
        <v>41</v>
      </c>
      <c r="C382" s="4">
        <v>61</v>
      </c>
      <c r="D382" s="3" t="s">
        <v>65</v>
      </c>
      <c r="E382" s="3" t="s">
        <v>66</v>
      </c>
      <c r="F382" s="3" t="s">
        <v>59</v>
      </c>
      <c r="G382" s="3" t="s">
        <v>109</v>
      </c>
      <c r="H382" s="3" t="s">
        <v>99</v>
      </c>
      <c r="I382" s="3" t="s">
        <v>47</v>
      </c>
      <c r="J382" s="3" t="s">
        <v>48</v>
      </c>
      <c r="K382" s="3" t="s">
        <v>48</v>
      </c>
      <c r="L382" s="3" t="s">
        <v>49</v>
      </c>
      <c r="M382" s="3" t="s">
        <v>48</v>
      </c>
      <c r="N382" s="3" t="s">
        <v>48</v>
      </c>
      <c r="O382" s="3" t="s">
        <v>48</v>
      </c>
      <c r="P382" s="3" t="s">
        <v>48</v>
      </c>
      <c r="Q382" s="3" t="s">
        <v>48</v>
      </c>
      <c r="R382" s="3" t="s">
        <v>48</v>
      </c>
      <c r="S382" s="3" t="s">
        <v>48</v>
      </c>
      <c r="T382" s="3" t="s">
        <v>48</v>
      </c>
      <c r="U382" s="3" t="s">
        <v>48</v>
      </c>
      <c r="V382" s="3" t="s">
        <v>48</v>
      </c>
      <c r="W382" s="3" t="s">
        <v>62</v>
      </c>
      <c r="Y382" s="3" t="s">
        <v>120</v>
      </c>
      <c r="Z382" s="3" t="s">
        <v>1172</v>
      </c>
      <c r="AA382" s="3" t="s">
        <v>55</v>
      </c>
      <c r="AB382" s="3"/>
      <c r="AD382" s="3"/>
      <c r="AF382" s="3"/>
      <c r="AH382" s="3"/>
      <c r="AJ382" s="3" t="s">
        <v>1173</v>
      </c>
      <c r="AK382" s="3" t="s">
        <v>1174</v>
      </c>
      <c r="AL382" s="3" t="s">
        <v>1175</v>
      </c>
      <c r="AM382" s="3" t="s">
        <v>1176</v>
      </c>
      <c r="AO382" s="3" t="s">
        <v>1177</v>
      </c>
    </row>
    <row r="383" spans="1:41" ht="39" hidden="1" x14ac:dyDescent="0.35">
      <c r="A383" s="3">
        <v>2025</v>
      </c>
      <c r="B383" s="3" t="s">
        <v>41</v>
      </c>
      <c r="C383" s="4">
        <v>74</v>
      </c>
      <c r="D383" s="3" t="s">
        <v>65</v>
      </c>
      <c r="E383" s="3" t="s">
        <v>43</v>
      </c>
      <c r="F383" s="3" t="s">
        <v>44</v>
      </c>
      <c r="G383" s="3" t="s">
        <v>67</v>
      </c>
      <c r="H383" s="3" t="s">
        <v>90</v>
      </c>
      <c r="I383" s="3" t="s">
        <v>47</v>
      </c>
      <c r="J383" s="3" t="s">
        <v>48</v>
      </c>
      <c r="K383" s="3" t="s">
        <v>48</v>
      </c>
      <c r="L383" s="3" t="s">
        <v>49</v>
      </c>
      <c r="M383" s="3" t="s">
        <v>48</v>
      </c>
      <c r="N383" s="3" t="s">
        <v>48</v>
      </c>
      <c r="O383" s="3" t="s">
        <v>48</v>
      </c>
      <c r="P383" s="3" t="s">
        <v>48</v>
      </c>
      <c r="Q383" s="3" t="s">
        <v>48</v>
      </c>
      <c r="R383" s="3" t="s">
        <v>48</v>
      </c>
      <c r="S383" s="3" t="s">
        <v>48</v>
      </c>
      <c r="T383" s="3" t="s">
        <v>48</v>
      </c>
      <c r="U383" s="3" t="s">
        <v>48</v>
      </c>
      <c r="V383" s="3" t="s">
        <v>49</v>
      </c>
      <c r="W383" s="3" t="s">
        <v>116</v>
      </c>
      <c r="X383" s="3" t="s">
        <v>1178</v>
      </c>
      <c r="Y383" s="3" t="s">
        <v>53</v>
      </c>
      <c r="Z383" s="3" t="s">
        <v>1179</v>
      </c>
      <c r="AA383" s="3" t="s">
        <v>55</v>
      </c>
      <c r="AB383" s="3"/>
      <c r="AD383" s="3"/>
      <c r="AF383" s="3"/>
      <c r="AH383" s="3"/>
      <c r="AJ383" s="3" t="s">
        <v>1180</v>
      </c>
    </row>
    <row r="384" spans="1:41" ht="39" hidden="1" x14ac:dyDescent="0.35">
      <c r="A384" s="3">
        <v>2025</v>
      </c>
      <c r="B384" s="3" t="s">
        <v>71</v>
      </c>
      <c r="C384" s="4">
        <v>83</v>
      </c>
      <c r="D384" s="3" t="s">
        <v>65</v>
      </c>
      <c r="E384" s="3" t="s">
        <v>66</v>
      </c>
      <c r="F384" s="3" t="s">
        <v>44</v>
      </c>
      <c r="G384" s="3" t="s">
        <v>67</v>
      </c>
      <c r="H384" s="3" t="s">
        <v>74</v>
      </c>
      <c r="I384" s="3" t="s">
        <v>80</v>
      </c>
      <c r="J384" s="3" t="s">
        <v>48</v>
      </c>
      <c r="K384" s="3" t="s">
        <v>48</v>
      </c>
      <c r="L384" s="3" t="s">
        <v>48</v>
      </c>
      <c r="M384" s="3" t="s">
        <v>48</v>
      </c>
      <c r="N384" s="3" t="s">
        <v>48</v>
      </c>
      <c r="O384" s="3" t="s">
        <v>48</v>
      </c>
      <c r="P384" s="3" t="s">
        <v>48</v>
      </c>
      <c r="Q384" s="3" t="s">
        <v>48</v>
      </c>
      <c r="R384" s="3" t="s">
        <v>48</v>
      </c>
      <c r="S384" s="3" t="s">
        <v>48</v>
      </c>
      <c r="T384" s="3" t="s">
        <v>48</v>
      </c>
      <c r="U384" s="3" t="s">
        <v>49</v>
      </c>
      <c r="V384" s="3" t="s">
        <v>48</v>
      </c>
      <c r="W384" s="3" t="s">
        <v>62</v>
      </c>
      <c r="Y384" s="3"/>
      <c r="AA384" s="3" t="s">
        <v>55</v>
      </c>
      <c r="AB384" s="3"/>
      <c r="AD384" s="3"/>
      <c r="AF384" s="3"/>
      <c r="AH384" s="3"/>
      <c r="AJ384" s="3" t="s">
        <v>1181</v>
      </c>
      <c r="AL384" s="3" t="s">
        <v>1182</v>
      </c>
    </row>
    <row r="385" spans="1:38" ht="26" hidden="1" x14ac:dyDescent="0.35">
      <c r="A385" s="3">
        <v>2025</v>
      </c>
      <c r="B385" s="3" t="s">
        <v>71</v>
      </c>
      <c r="C385" s="4">
        <v>52</v>
      </c>
      <c r="D385" s="3" t="s">
        <v>42</v>
      </c>
      <c r="E385" s="3" t="s">
        <v>43</v>
      </c>
      <c r="F385" s="3" t="s">
        <v>73</v>
      </c>
      <c r="G385" s="3" t="s">
        <v>45</v>
      </c>
      <c r="H385" s="3" t="s">
        <v>110</v>
      </c>
      <c r="I385" s="3" t="s">
        <v>47</v>
      </c>
      <c r="J385" s="3" t="s">
        <v>48</v>
      </c>
      <c r="K385" s="3" t="s">
        <v>48</v>
      </c>
      <c r="L385" s="3" t="s">
        <v>48</v>
      </c>
      <c r="M385" s="3" t="s">
        <v>49</v>
      </c>
      <c r="N385" s="3" t="s">
        <v>48</v>
      </c>
      <c r="O385" s="3" t="s">
        <v>48</v>
      </c>
      <c r="P385" s="3" t="s">
        <v>48</v>
      </c>
      <c r="Q385" s="3" t="s">
        <v>48</v>
      </c>
      <c r="R385" s="3" t="s">
        <v>48</v>
      </c>
      <c r="S385" s="3" t="s">
        <v>48</v>
      </c>
      <c r="T385" s="3" t="s">
        <v>48</v>
      </c>
      <c r="U385" s="3" t="s">
        <v>48</v>
      </c>
      <c r="V385" s="3" t="s">
        <v>48</v>
      </c>
      <c r="W385" s="3" t="s">
        <v>145</v>
      </c>
      <c r="X385" s="3" t="s">
        <v>1183</v>
      </c>
      <c r="Y385" s="3"/>
      <c r="AA385" s="3" t="s">
        <v>77</v>
      </c>
      <c r="AB385" s="3"/>
      <c r="AD385" s="3"/>
      <c r="AF385" s="3"/>
      <c r="AH385" s="3"/>
      <c r="AJ385" s="3" t="s">
        <v>1184</v>
      </c>
    </row>
    <row r="386" spans="1:38" ht="26" hidden="1" x14ac:dyDescent="0.35">
      <c r="A386" s="3">
        <v>2025</v>
      </c>
      <c r="B386" s="3" t="s">
        <v>41</v>
      </c>
      <c r="C386" s="4">
        <v>83</v>
      </c>
      <c r="D386" s="3" t="s">
        <v>65</v>
      </c>
      <c r="E386" s="3" t="s">
        <v>66</v>
      </c>
      <c r="F386" s="3" t="s">
        <v>44</v>
      </c>
      <c r="G386" s="3" t="s">
        <v>67</v>
      </c>
      <c r="H386" s="3" t="s">
        <v>90</v>
      </c>
      <c r="I386" s="3" t="s">
        <v>47</v>
      </c>
      <c r="J386" s="3" t="s">
        <v>48</v>
      </c>
      <c r="K386" s="3" t="s">
        <v>48</v>
      </c>
      <c r="L386" s="3" t="s">
        <v>48</v>
      </c>
      <c r="M386" s="3" t="s">
        <v>48</v>
      </c>
      <c r="N386" s="3" t="s">
        <v>48</v>
      </c>
      <c r="O386" s="3" t="s">
        <v>48</v>
      </c>
      <c r="P386" s="3" t="s">
        <v>49</v>
      </c>
      <c r="Q386" s="3" t="s">
        <v>48</v>
      </c>
      <c r="R386" s="3" t="s">
        <v>48</v>
      </c>
      <c r="S386" s="3" t="s">
        <v>48</v>
      </c>
      <c r="T386" s="3" t="s">
        <v>48</v>
      </c>
      <c r="U386" s="3" t="s">
        <v>48</v>
      </c>
      <c r="V386" s="3" t="s">
        <v>48</v>
      </c>
      <c r="W386" s="3" t="s">
        <v>62</v>
      </c>
      <c r="Y386" s="3"/>
      <c r="AA386" s="3" t="s">
        <v>77</v>
      </c>
      <c r="AB386" s="3"/>
      <c r="AD386" s="3"/>
      <c r="AF386" s="3"/>
      <c r="AH386" s="3"/>
      <c r="AJ386" s="3" t="s">
        <v>1185</v>
      </c>
    </row>
    <row r="387" spans="1:38" ht="26" hidden="1" x14ac:dyDescent="0.35">
      <c r="A387" s="3">
        <v>2025</v>
      </c>
      <c r="B387" s="3" t="s">
        <v>71</v>
      </c>
      <c r="C387" s="4">
        <v>68</v>
      </c>
      <c r="D387" s="3" t="s">
        <v>65</v>
      </c>
      <c r="E387" s="3" t="s">
        <v>66</v>
      </c>
      <c r="F387" s="3" t="s">
        <v>137</v>
      </c>
      <c r="G387" s="3" t="s">
        <v>67</v>
      </c>
      <c r="H387" s="3" t="s">
        <v>68</v>
      </c>
      <c r="I387" s="3" t="s">
        <v>47</v>
      </c>
      <c r="J387" s="3" t="s">
        <v>48</v>
      </c>
      <c r="K387" s="3" t="s">
        <v>48</v>
      </c>
      <c r="L387" s="3" t="s">
        <v>49</v>
      </c>
      <c r="M387" s="3" t="s">
        <v>48</v>
      </c>
      <c r="N387" s="3" t="s">
        <v>48</v>
      </c>
      <c r="O387" s="3" t="s">
        <v>48</v>
      </c>
      <c r="P387" s="3" t="s">
        <v>48</v>
      </c>
      <c r="Q387" s="3" t="s">
        <v>48</v>
      </c>
      <c r="R387" s="3" t="s">
        <v>48</v>
      </c>
      <c r="S387" s="3" t="s">
        <v>48</v>
      </c>
      <c r="T387" s="3" t="s">
        <v>48</v>
      </c>
      <c r="U387" s="3" t="s">
        <v>48</v>
      </c>
      <c r="V387" s="3" t="s">
        <v>48</v>
      </c>
      <c r="W387" s="3" t="s">
        <v>62</v>
      </c>
      <c r="Y387" s="3" t="s">
        <v>129</v>
      </c>
      <c r="Z387" s="3" t="s">
        <v>1186</v>
      </c>
      <c r="AA387" s="3" t="s">
        <v>63</v>
      </c>
      <c r="AB387" s="3"/>
      <c r="AD387" s="3"/>
      <c r="AF387" s="3"/>
      <c r="AH387" s="3"/>
      <c r="AJ387" s="3" t="s">
        <v>1187</v>
      </c>
    </row>
    <row r="388" spans="1:38" ht="26" hidden="1" x14ac:dyDescent="0.35">
      <c r="A388" s="3">
        <v>2025</v>
      </c>
      <c r="B388" s="3" t="s">
        <v>71</v>
      </c>
      <c r="C388" s="4">
        <v>64</v>
      </c>
      <c r="D388" s="3" t="s">
        <v>65</v>
      </c>
      <c r="E388" s="3" t="s">
        <v>43</v>
      </c>
      <c r="F388" s="3" t="s">
        <v>98</v>
      </c>
      <c r="G388" s="3" t="s">
        <v>67</v>
      </c>
      <c r="H388" s="3" t="s">
        <v>90</v>
      </c>
      <c r="I388" s="3" t="s">
        <v>47</v>
      </c>
      <c r="J388" s="3" t="s">
        <v>48</v>
      </c>
      <c r="K388" s="3" t="s">
        <v>48</v>
      </c>
      <c r="L388" s="3" t="s">
        <v>48</v>
      </c>
      <c r="M388" s="3" t="s">
        <v>48</v>
      </c>
      <c r="N388" s="3" t="s">
        <v>48</v>
      </c>
      <c r="O388" s="3" t="s">
        <v>49</v>
      </c>
      <c r="P388" s="3" t="s">
        <v>48</v>
      </c>
      <c r="Q388" s="3" t="s">
        <v>48</v>
      </c>
      <c r="R388" s="3" t="s">
        <v>48</v>
      </c>
      <c r="S388" s="3" t="s">
        <v>48</v>
      </c>
      <c r="T388" s="3" t="s">
        <v>48</v>
      </c>
      <c r="U388" s="3" t="s">
        <v>48</v>
      </c>
      <c r="V388" s="3" t="s">
        <v>48</v>
      </c>
      <c r="W388" s="3" t="s">
        <v>75</v>
      </c>
      <c r="X388" s="3" t="s">
        <v>1188</v>
      </c>
      <c r="Y388" s="3"/>
      <c r="AA388" s="3" t="s">
        <v>55</v>
      </c>
      <c r="AB388" s="3"/>
      <c r="AD388" s="3"/>
      <c r="AF388" s="3"/>
      <c r="AH388" s="3"/>
      <c r="AJ388" s="3" t="s">
        <v>1189</v>
      </c>
    </row>
    <row r="389" spans="1:38" ht="26" hidden="1" x14ac:dyDescent="0.35">
      <c r="A389" s="3">
        <v>2025</v>
      </c>
      <c r="B389" s="3" t="s">
        <v>41</v>
      </c>
      <c r="C389" s="4">
        <v>65</v>
      </c>
      <c r="D389" s="3" t="s">
        <v>65</v>
      </c>
      <c r="E389" s="3" t="s">
        <v>66</v>
      </c>
      <c r="F389" s="3" t="s">
        <v>59</v>
      </c>
      <c r="G389" s="3" t="s">
        <v>67</v>
      </c>
      <c r="H389" s="3" t="s">
        <v>110</v>
      </c>
      <c r="I389" s="3" t="s">
        <v>80</v>
      </c>
      <c r="J389" s="3" t="s">
        <v>48</v>
      </c>
      <c r="K389" s="3" t="s">
        <v>48</v>
      </c>
      <c r="L389" s="3" t="s">
        <v>48</v>
      </c>
      <c r="M389" s="3" t="s">
        <v>48</v>
      </c>
      <c r="N389" s="3" t="s">
        <v>48</v>
      </c>
      <c r="O389" s="3" t="s">
        <v>48</v>
      </c>
      <c r="P389" s="3" t="s">
        <v>48</v>
      </c>
      <c r="Q389" s="3" t="s">
        <v>48</v>
      </c>
      <c r="R389" s="3" t="s">
        <v>48</v>
      </c>
      <c r="S389" s="3" t="s">
        <v>49</v>
      </c>
      <c r="T389" s="3" t="s">
        <v>48</v>
      </c>
      <c r="U389" s="3" t="s">
        <v>48</v>
      </c>
      <c r="V389" s="3" t="s">
        <v>48</v>
      </c>
      <c r="W389" s="3" t="s">
        <v>51</v>
      </c>
      <c r="X389" s="3" t="s">
        <v>1190</v>
      </c>
      <c r="Y389" s="3"/>
      <c r="AA389" s="3" t="s">
        <v>77</v>
      </c>
      <c r="AB389" s="3"/>
      <c r="AD389" s="3"/>
      <c r="AF389" s="3"/>
      <c r="AH389" s="3"/>
      <c r="AJ389" s="3" t="s">
        <v>1191</v>
      </c>
      <c r="AK389" s="3" t="s">
        <v>1192</v>
      </c>
      <c r="AL389" s="3" t="s">
        <v>1193</v>
      </c>
    </row>
    <row r="390" spans="1:38" ht="39" hidden="1" x14ac:dyDescent="0.35">
      <c r="A390" s="3">
        <v>2025</v>
      </c>
      <c r="B390" s="3" t="s">
        <v>41</v>
      </c>
      <c r="C390" s="4">
        <v>57</v>
      </c>
      <c r="D390" s="3" t="s">
        <v>65</v>
      </c>
      <c r="E390" s="3" t="s">
        <v>66</v>
      </c>
      <c r="F390" s="3" t="s">
        <v>44</v>
      </c>
      <c r="G390" s="3" t="s">
        <v>60</v>
      </c>
      <c r="H390" s="3" t="s">
        <v>125</v>
      </c>
      <c r="I390" s="3" t="s">
        <v>80</v>
      </c>
      <c r="J390" s="3" t="s">
        <v>48</v>
      </c>
      <c r="K390" s="3" t="s">
        <v>48</v>
      </c>
      <c r="L390" s="3" t="s">
        <v>48</v>
      </c>
      <c r="M390" s="3" t="s">
        <v>48</v>
      </c>
      <c r="N390" s="3" t="s">
        <v>48</v>
      </c>
      <c r="O390" s="3" t="s">
        <v>48</v>
      </c>
      <c r="P390" s="3" t="s">
        <v>48</v>
      </c>
      <c r="Q390" s="3" t="s">
        <v>48</v>
      </c>
      <c r="R390" s="3" t="s">
        <v>48</v>
      </c>
      <c r="S390" s="3" t="s">
        <v>48</v>
      </c>
      <c r="T390" s="3" t="s">
        <v>48</v>
      </c>
      <c r="U390" s="3" t="s">
        <v>49</v>
      </c>
      <c r="V390" s="3" t="s">
        <v>48</v>
      </c>
      <c r="W390" s="3" t="s">
        <v>75</v>
      </c>
      <c r="X390" s="3" t="s">
        <v>1194</v>
      </c>
      <c r="Y390" s="3"/>
      <c r="AA390" s="3" t="s">
        <v>63</v>
      </c>
      <c r="AB390" s="3"/>
      <c r="AD390" s="3"/>
      <c r="AF390" s="3"/>
      <c r="AH390" s="3"/>
      <c r="AJ390" s="3" t="s">
        <v>1195</v>
      </c>
    </row>
    <row r="391" spans="1:38" ht="26" hidden="1" x14ac:dyDescent="0.35">
      <c r="A391" s="3">
        <v>2025</v>
      </c>
      <c r="B391" s="3" t="s">
        <v>41</v>
      </c>
      <c r="C391" s="4">
        <v>46</v>
      </c>
      <c r="D391" s="3" t="s">
        <v>42</v>
      </c>
      <c r="E391" s="3" t="s">
        <v>43</v>
      </c>
      <c r="F391" s="3" t="s">
        <v>85</v>
      </c>
      <c r="G391" s="3" t="s">
        <v>45</v>
      </c>
      <c r="H391" s="3" t="s">
        <v>46</v>
      </c>
      <c r="I391" s="3" t="s">
        <v>47</v>
      </c>
      <c r="J391" s="3" t="s">
        <v>48</v>
      </c>
      <c r="K391" s="3" t="s">
        <v>48</v>
      </c>
      <c r="L391" s="3" t="s">
        <v>48</v>
      </c>
      <c r="M391" s="3" t="s">
        <v>48</v>
      </c>
      <c r="N391" s="3" t="s">
        <v>49</v>
      </c>
      <c r="O391" s="3" t="s">
        <v>48</v>
      </c>
      <c r="P391" s="3" t="s">
        <v>48</v>
      </c>
      <c r="Q391" s="3" t="s">
        <v>48</v>
      </c>
      <c r="R391" s="3" t="s">
        <v>48</v>
      </c>
      <c r="S391" s="3" t="s">
        <v>48</v>
      </c>
      <c r="T391" s="3" t="s">
        <v>48</v>
      </c>
      <c r="U391" s="3" t="s">
        <v>48</v>
      </c>
      <c r="V391" s="3" t="s">
        <v>48</v>
      </c>
      <c r="W391" s="3" t="s">
        <v>62</v>
      </c>
      <c r="Y391" s="3"/>
      <c r="AA391" s="3" t="s">
        <v>55</v>
      </c>
      <c r="AB391" s="3"/>
      <c r="AD391" s="3"/>
      <c r="AF391" s="3"/>
      <c r="AH391" s="3"/>
      <c r="AJ391" s="3" t="s">
        <v>1196</v>
      </c>
    </row>
    <row r="392" spans="1:38" ht="39" hidden="1" x14ac:dyDescent="0.35">
      <c r="A392" s="3">
        <v>2025</v>
      </c>
      <c r="B392" s="3" t="s">
        <v>41</v>
      </c>
      <c r="C392" s="4">
        <v>34</v>
      </c>
      <c r="D392" s="3" t="s">
        <v>57</v>
      </c>
      <c r="E392" s="3" t="s">
        <v>107</v>
      </c>
      <c r="F392" s="3" t="s">
        <v>85</v>
      </c>
      <c r="G392" s="3" t="s">
        <v>109</v>
      </c>
      <c r="H392" s="3" t="s">
        <v>110</v>
      </c>
      <c r="I392" s="3" t="s">
        <v>47</v>
      </c>
      <c r="J392" s="3" t="s">
        <v>48</v>
      </c>
      <c r="K392" s="3" t="s">
        <v>48</v>
      </c>
      <c r="L392" s="3" t="s">
        <v>49</v>
      </c>
      <c r="M392" s="3" t="s">
        <v>48</v>
      </c>
      <c r="N392" s="3" t="s">
        <v>48</v>
      </c>
      <c r="O392" s="3" t="s">
        <v>48</v>
      </c>
      <c r="P392" s="3" t="s">
        <v>48</v>
      </c>
      <c r="Q392" s="3" t="s">
        <v>48</v>
      </c>
      <c r="R392" s="3" t="s">
        <v>48</v>
      </c>
      <c r="S392" s="3" t="s">
        <v>48</v>
      </c>
      <c r="T392" s="3" t="s">
        <v>48</v>
      </c>
      <c r="U392" s="3" t="s">
        <v>48</v>
      </c>
      <c r="V392" s="3" t="s">
        <v>48</v>
      </c>
      <c r="W392" s="3" t="s">
        <v>62</v>
      </c>
      <c r="Y392" s="3"/>
      <c r="AA392" s="3" t="s">
        <v>55</v>
      </c>
      <c r="AB392" s="3" t="s">
        <v>81</v>
      </c>
      <c r="AD392" s="3"/>
      <c r="AF392" s="3"/>
      <c r="AH392" s="3" t="s">
        <v>82</v>
      </c>
      <c r="AI392" s="3" t="s">
        <v>1197</v>
      </c>
      <c r="AJ392" s="3" t="s">
        <v>1198</v>
      </c>
    </row>
    <row r="393" spans="1:38" ht="26" hidden="1" x14ac:dyDescent="0.35">
      <c r="A393" s="3">
        <v>2025</v>
      </c>
      <c r="B393" s="3" t="s">
        <v>71</v>
      </c>
      <c r="C393" s="4">
        <v>59</v>
      </c>
      <c r="D393" s="3" t="s">
        <v>65</v>
      </c>
      <c r="E393" s="3" t="s">
        <v>66</v>
      </c>
      <c r="F393" s="3" t="s">
        <v>59</v>
      </c>
      <c r="G393" s="3" t="s">
        <v>79</v>
      </c>
      <c r="H393" s="3" t="s">
        <v>110</v>
      </c>
      <c r="I393" s="3" t="s">
        <v>47</v>
      </c>
      <c r="J393" s="3" t="s">
        <v>49</v>
      </c>
      <c r="K393" s="3" t="s">
        <v>48</v>
      </c>
      <c r="L393" s="3" t="s">
        <v>48</v>
      </c>
      <c r="M393" s="3" t="s">
        <v>48</v>
      </c>
      <c r="N393" s="3" t="s">
        <v>48</v>
      </c>
      <c r="O393" s="3" t="s">
        <v>48</v>
      </c>
      <c r="P393" s="3" t="s">
        <v>48</v>
      </c>
      <c r="Q393" s="3" t="s">
        <v>48</v>
      </c>
      <c r="R393" s="3" t="s">
        <v>48</v>
      </c>
      <c r="S393" s="3" t="s">
        <v>49</v>
      </c>
      <c r="T393" s="3" t="s">
        <v>48</v>
      </c>
      <c r="U393" s="3" t="s">
        <v>48</v>
      </c>
      <c r="V393" s="3" t="s">
        <v>48</v>
      </c>
      <c r="W393" s="3" t="s">
        <v>62</v>
      </c>
      <c r="Y393" s="3"/>
      <c r="AA393" s="3" t="s">
        <v>63</v>
      </c>
      <c r="AB393" s="3"/>
      <c r="AD393" s="3"/>
      <c r="AF393" s="3"/>
      <c r="AH393" s="3"/>
      <c r="AJ393" s="3" t="s">
        <v>106</v>
      </c>
      <c r="AL393" s="3" t="s">
        <v>1199</v>
      </c>
    </row>
    <row r="394" spans="1:38" ht="26" hidden="1" x14ac:dyDescent="0.35">
      <c r="A394" s="3">
        <v>2025</v>
      </c>
      <c r="B394" s="3" t="s">
        <v>41</v>
      </c>
      <c r="C394" s="4">
        <v>24</v>
      </c>
      <c r="D394" s="3" t="s">
        <v>57</v>
      </c>
      <c r="E394" s="3" t="s">
        <v>58</v>
      </c>
      <c r="F394" s="3" t="s">
        <v>98</v>
      </c>
      <c r="G394" s="3" t="s">
        <v>45</v>
      </c>
      <c r="H394" s="3" t="s">
        <v>110</v>
      </c>
      <c r="I394" s="3" t="s">
        <v>47</v>
      </c>
      <c r="J394" s="3" t="s">
        <v>49</v>
      </c>
      <c r="K394" s="3" t="s">
        <v>48</v>
      </c>
      <c r="L394" s="3" t="s">
        <v>48</v>
      </c>
      <c r="M394" s="3" t="s">
        <v>48</v>
      </c>
      <c r="N394" s="3" t="s">
        <v>48</v>
      </c>
      <c r="O394" s="3" t="s">
        <v>48</v>
      </c>
      <c r="P394" s="3" t="s">
        <v>48</v>
      </c>
      <c r="Q394" s="3" t="s">
        <v>48</v>
      </c>
      <c r="R394" s="3" t="s">
        <v>48</v>
      </c>
      <c r="S394" s="3" t="s">
        <v>49</v>
      </c>
      <c r="T394" s="3" t="s">
        <v>48</v>
      </c>
      <c r="U394" s="3" t="s">
        <v>48</v>
      </c>
      <c r="V394" s="3" t="s">
        <v>48</v>
      </c>
      <c r="W394" s="3" t="s">
        <v>116</v>
      </c>
      <c r="X394" s="3" t="s">
        <v>1200</v>
      </c>
      <c r="Y394" s="3"/>
      <c r="AA394" s="3" t="s">
        <v>77</v>
      </c>
      <c r="AB394" s="3"/>
      <c r="AD394" s="3"/>
      <c r="AF394" s="3"/>
      <c r="AH394" s="3"/>
      <c r="AJ394" s="3" t="s">
        <v>1201</v>
      </c>
    </row>
    <row r="395" spans="1:38" ht="104" x14ac:dyDescent="0.35">
      <c r="A395" s="3">
        <v>2025</v>
      </c>
      <c r="B395" s="3" t="s">
        <v>71</v>
      </c>
      <c r="C395" s="4">
        <v>69</v>
      </c>
      <c r="D395" s="3" t="s">
        <v>65</v>
      </c>
      <c r="E395" s="3" t="s">
        <v>66</v>
      </c>
      <c r="F395" s="3" t="s">
        <v>59</v>
      </c>
      <c r="G395" s="3" t="s">
        <v>67</v>
      </c>
      <c r="H395" s="3" t="s">
        <v>68</v>
      </c>
      <c r="I395" s="3" t="s">
        <v>47</v>
      </c>
      <c r="J395" s="3" t="s">
        <v>48</v>
      </c>
      <c r="K395" s="3" t="s">
        <v>48</v>
      </c>
      <c r="L395" s="3" t="s">
        <v>49</v>
      </c>
      <c r="M395" s="3" t="s">
        <v>48</v>
      </c>
      <c r="N395" s="3" t="s">
        <v>48</v>
      </c>
      <c r="O395" s="3" t="s">
        <v>48</v>
      </c>
      <c r="P395" s="3" t="s">
        <v>48</v>
      </c>
      <c r="Q395" s="3" t="s">
        <v>48</v>
      </c>
      <c r="R395" s="3" t="s">
        <v>48</v>
      </c>
      <c r="S395" s="3" t="s">
        <v>48</v>
      </c>
      <c r="T395" s="3" t="s">
        <v>48</v>
      </c>
      <c r="U395" s="3" t="s">
        <v>48</v>
      </c>
      <c r="V395" s="3" t="s">
        <v>48</v>
      </c>
      <c r="W395" s="3" t="s">
        <v>62</v>
      </c>
      <c r="Y395" s="3" t="s">
        <v>120</v>
      </c>
      <c r="Z395" s="3" t="s">
        <v>1202</v>
      </c>
      <c r="AA395" s="3" t="s">
        <v>63</v>
      </c>
      <c r="AB395" s="3"/>
      <c r="AD395" s="3"/>
      <c r="AF395" s="3"/>
      <c r="AH395" s="3"/>
      <c r="AJ395" s="3" t="s">
        <v>1203</v>
      </c>
    </row>
    <row r="396" spans="1:38" ht="104" hidden="1" x14ac:dyDescent="0.35">
      <c r="A396" s="3">
        <v>2025</v>
      </c>
      <c r="B396" s="3" t="s">
        <v>71</v>
      </c>
      <c r="C396" s="4">
        <v>74</v>
      </c>
      <c r="D396" s="3" t="s">
        <v>65</v>
      </c>
      <c r="E396" s="3" t="s">
        <v>107</v>
      </c>
      <c r="F396" s="3" t="s">
        <v>98</v>
      </c>
      <c r="G396" s="3" t="s">
        <v>67</v>
      </c>
      <c r="H396" s="3" t="s">
        <v>68</v>
      </c>
      <c r="I396" s="3" t="s">
        <v>47</v>
      </c>
      <c r="J396" s="3" t="s">
        <v>48</v>
      </c>
      <c r="K396" s="3" t="s">
        <v>48</v>
      </c>
      <c r="L396" s="3" t="s">
        <v>48</v>
      </c>
      <c r="M396" s="3" t="s">
        <v>48</v>
      </c>
      <c r="N396" s="3" t="s">
        <v>48</v>
      </c>
      <c r="O396" s="3" t="s">
        <v>49</v>
      </c>
      <c r="P396" s="3" t="s">
        <v>48</v>
      </c>
      <c r="Q396" s="3" t="s">
        <v>48</v>
      </c>
      <c r="R396" s="3" t="s">
        <v>48</v>
      </c>
      <c r="S396" s="3" t="s">
        <v>48</v>
      </c>
      <c r="T396" s="3" t="s">
        <v>48</v>
      </c>
      <c r="U396" s="3" t="s">
        <v>48</v>
      </c>
      <c r="V396" s="3" t="s">
        <v>48</v>
      </c>
      <c r="W396" s="3" t="s">
        <v>116</v>
      </c>
      <c r="X396" s="3" t="s">
        <v>1204</v>
      </c>
      <c r="Y396" s="3"/>
      <c r="AA396" s="3" t="s">
        <v>55</v>
      </c>
      <c r="AB396" s="3"/>
      <c r="AD396" s="3"/>
      <c r="AF396" s="3"/>
      <c r="AH396" s="3"/>
      <c r="AJ396" s="3" t="s">
        <v>1205</v>
      </c>
      <c r="AK396" s="3" t="s">
        <v>1206</v>
      </c>
    </row>
    <row r="397" spans="1:38" ht="26" hidden="1" x14ac:dyDescent="0.35">
      <c r="A397" s="3">
        <v>2025</v>
      </c>
      <c r="B397" s="3" t="s">
        <v>71</v>
      </c>
      <c r="C397" s="4">
        <v>65</v>
      </c>
      <c r="D397" s="3" t="s">
        <v>65</v>
      </c>
      <c r="E397" s="3" t="s">
        <v>43</v>
      </c>
      <c r="F397" s="3" t="s">
        <v>85</v>
      </c>
      <c r="G397" s="3" t="s">
        <v>45</v>
      </c>
      <c r="H397" s="3" t="s">
        <v>74</v>
      </c>
      <c r="I397" s="3" t="s">
        <v>80</v>
      </c>
      <c r="J397" s="3" t="s">
        <v>48</v>
      </c>
      <c r="K397" s="3" t="s">
        <v>48</v>
      </c>
      <c r="L397" s="3" t="s">
        <v>48</v>
      </c>
      <c r="M397" s="3" t="s">
        <v>48</v>
      </c>
      <c r="N397" s="3" t="s">
        <v>48</v>
      </c>
      <c r="O397" s="3" t="s">
        <v>48</v>
      </c>
      <c r="P397" s="3" t="s">
        <v>48</v>
      </c>
      <c r="Q397" s="3" t="s">
        <v>48</v>
      </c>
      <c r="R397" s="3" t="s">
        <v>48</v>
      </c>
      <c r="S397" s="3" t="s">
        <v>48</v>
      </c>
      <c r="T397" s="3" t="s">
        <v>49</v>
      </c>
      <c r="U397" s="3" t="s">
        <v>48</v>
      </c>
      <c r="V397" s="3" t="s">
        <v>48</v>
      </c>
      <c r="W397" s="3" t="s">
        <v>116</v>
      </c>
      <c r="X397" s="3" t="s">
        <v>1207</v>
      </c>
      <c r="Y397" s="3"/>
      <c r="AA397" s="3" t="s">
        <v>55</v>
      </c>
      <c r="AB397" s="3"/>
      <c r="AD397" s="3"/>
      <c r="AF397" s="3"/>
      <c r="AH397" s="3"/>
      <c r="AJ397" s="3" t="s">
        <v>1208</v>
      </c>
    </row>
    <row r="398" spans="1:38" ht="52" hidden="1" x14ac:dyDescent="0.35">
      <c r="A398" s="3">
        <v>2025</v>
      </c>
      <c r="B398" s="3" t="s">
        <v>41</v>
      </c>
      <c r="C398" s="4">
        <v>75</v>
      </c>
      <c r="D398" s="3" t="s">
        <v>65</v>
      </c>
      <c r="E398" s="3" t="s">
        <v>66</v>
      </c>
      <c r="F398" s="3" t="s">
        <v>44</v>
      </c>
      <c r="G398" s="3" t="s">
        <v>67</v>
      </c>
      <c r="H398" s="3" t="s">
        <v>113</v>
      </c>
      <c r="I398" s="3" t="s">
        <v>80</v>
      </c>
      <c r="J398" s="3" t="s">
        <v>48</v>
      </c>
      <c r="K398" s="3" t="s">
        <v>48</v>
      </c>
      <c r="L398" s="3" t="s">
        <v>48</v>
      </c>
      <c r="M398" s="3" t="s">
        <v>48</v>
      </c>
      <c r="N398" s="3" t="s">
        <v>48</v>
      </c>
      <c r="O398" s="3" t="s">
        <v>48</v>
      </c>
      <c r="P398" s="3" t="s">
        <v>48</v>
      </c>
      <c r="Q398" s="3" t="s">
        <v>48</v>
      </c>
      <c r="R398" s="3" t="s">
        <v>48</v>
      </c>
      <c r="S398" s="3" t="s">
        <v>48</v>
      </c>
      <c r="T398" s="3" t="s">
        <v>48</v>
      </c>
      <c r="U398" s="3" t="s">
        <v>48</v>
      </c>
      <c r="V398" s="3" t="s">
        <v>49</v>
      </c>
      <c r="W398" s="3" t="s">
        <v>75</v>
      </c>
      <c r="X398" s="3" t="s">
        <v>1209</v>
      </c>
      <c r="Y398" s="3"/>
      <c r="AA398" s="3" t="s">
        <v>55</v>
      </c>
      <c r="AB398" s="3"/>
      <c r="AD398" s="3"/>
      <c r="AF398" s="3"/>
      <c r="AH398" s="3"/>
      <c r="AJ398" s="3" t="s">
        <v>1210</v>
      </c>
      <c r="AK398" s="3" t="s">
        <v>1211</v>
      </c>
    </row>
    <row r="399" spans="1:38" ht="26" hidden="1" x14ac:dyDescent="0.35">
      <c r="A399" s="3">
        <v>2025</v>
      </c>
      <c r="B399" s="3" t="s">
        <v>41</v>
      </c>
      <c r="C399" s="4">
        <v>69</v>
      </c>
      <c r="D399" s="3" t="s">
        <v>65</v>
      </c>
      <c r="E399" s="3" t="s">
        <v>72</v>
      </c>
      <c r="F399" s="3" t="s">
        <v>73</v>
      </c>
      <c r="G399" s="3" t="s">
        <v>67</v>
      </c>
      <c r="H399" s="3" t="s">
        <v>110</v>
      </c>
      <c r="I399" s="3" t="s">
        <v>80</v>
      </c>
      <c r="J399" s="3" t="s">
        <v>48</v>
      </c>
      <c r="K399" s="3" t="s">
        <v>48</v>
      </c>
      <c r="L399" s="3" t="s">
        <v>48</v>
      </c>
      <c r="M399" s="3" t="s">
        <v>48</v>
      </c>
      <c r="N399" s="3" t="s">
        <v>48</v>
      </c>
      <c r="O399" s="3" t="s">
        <v>48</v>
      </c>
      <c r="P399" s="3" t="s">
        <v>48</v>
      </c>
      <c r="Q399" s="3" t="s">
        <v>48</v>
      </c>
      <c r="R399" s="3" t="s">
        <v>48</v>
      </c>
      <c r="S399" s="3" t="s">
        <v>49</v>
      </c>
      <c r="T399" s="3" t="s">
        <v>48</v>
      </c>
      <c r="U399" s="3" t="s">
        <v>48</v>
      </c>
      <c r="V399" s="3" t="s">
        <v>48</v>
      </c>
      <c r="W399" s="3" t="s">
        <v>116</v>
      </c>
      <c r="X399" s="3" t="s">
        <v>1212</v>
      </c>
      <c r="Y399" s="3"/>
      <c r="AA399" s="3" t="s">
        <v>55</v>
      </c>
      <c r="AB399" s="3"/>
      <c r="AD399" s="3"/>
      <c r="AF399" s="3"/>
      <c r="AH399" s="3"/>
      <c r="AJ399" s="3" t="s">
        <v>1213</v>
      </c>
      <c r="AL399" s="3" t="s">
        <v>1214</v>
      </c>
    </row>
    <row r="400" spans="1:38" ht="52" hidden="1" x14ac:dyDescent="0.35">
      <c r="A400" s="3">
        <v>2025</v>
      </c>
      <c r="B400" s="3" t="s">
        <v>41</v>
      </c>
      <c r="C400" s="4">
        <v>69</v>
      </c>
      <c r="D400" s="3" t="s">
        <v>65</v>
      </c>
      <c r="E400" s="3" t="s">
        <v>66</v>
      </c>
      <c r="F400" s="3" t="s">
        <v>59</v>
      </c>
      <c r="G400" s="3" t="s">
        <v>67</v>
      </c>
      <c r="H400" s="3" t="s">
        <v>110</v>
      </c>
      <c r="I400" s="3" t="s">
        <v>80</v>
      </c>
      <c r="J400" s="3" t="s">
        <v>48</v>
      </c>
      <c r="K400" s="3" t="s">
        <v>48</v>
      </c>
      <c r="L400" s="3" t="s">
        <v>48</v>
      </c>
      <c r="M400" s="3" t="s">
        <v>48</v>
      </c>
      <c r="N400" s="3" t="s">
        <v>48</v>
      </c>
      <c r="O400" s="3" t="s">
        <v>48</v>
      </c>
      <c r="P400" s="3" t="s">
        <v>48</v>
      </c>
      <c r="Q400" s="3" t="s">
        <v>48</v>
      </c>
      <c r="R400" s="3" t="s">
        <v>48</v>
      </c>
      <c r="S400" s="3" t="s">
        <v>48</v>
      </c>
      <c r="T400" s="3" t="s">
        <v>48</v>
      </c>
      <c r="U400" s="3" t="s">
        <v>49</v>
      </c>
      <c r="V400" s="3" t="s">
        <v>48</v>
      </c>
      <c r="W400" s="3" t="s">
        <v>116</v>
      </c>
      <c r="X400" s="3" t="s">
        <v>1215</v>
      </c>
      <c r="Y400" s="3"/>
      <c r="AA400" s="3" t="s">
        <v>55</v>
      </c>
      <c r="AB400" s="3" t="s">
        <v>131</v>
      </c>
      <c r="AC400" s="3" t="s">
        <v>1216</v>
      </c>
      <c r="AD400" s="3"/>
      <c r="AF400" s="3" t="s">
        <v>82</v>
      </c>
      <c r="AG400" s="3" t="s">
        <v>1217</v>
      </c>
      <c r="AH400" s="3"/>
      <c r="AJ400" s="3" t="s">
        <v>1218</v>
      </c>
      <c r="AK400" s="3" t="s">
        <v>1219</v>
      </c>
      <c r="AL400" s="3" t="s">
        <v>1220</v>
      </c>
    </row>
    <row r="401" spans="1:40" ht="65" hidden="1" x14ac:dyDescent="0.35">
      <c r="A401" s="3">
        <v>2025</v>
      </c>
      <c r="B401" s="3" t="s">
        <v>41</v>
      </c>
      <c r="C401" s="4">
        <v>60</v>
      </c>
      <c r="D401" s="3" t="s">
        <v>65</v>
      </c>
      <c r="E401" s="3" t="s">
        <v>66</v>
      </c>
      <c r="F401" s="3" t="s">
        <v>98</v>
      </c>
      <c r="G401" s="3" t="s">
        <v>45</v>
      </c>
      <c r="H401" s="3" t="s">
        <v>61</v>
      </c>
      <c r="I401" s="3" t="s">
        <v>47</v>
      </c>
      <c r="J401" s="3" t="s">
        <v>48</v>
      </c>
      <c r="K401" s="3" t="s">
        <v>48</v>
      </c>
      <c r="L401" s="3" t="s">
        <v>48</v>
      </c>
      <c r="M401" s="3" t="s">
        <v>48</v>
      </c>
      <c r="N401" s="3" t="s">
        <v>48</v>
      </c>
      <c r="O401" s="3" t="s">
        <v>49</v>
      </c>
      <c r="P401" s="3" t="s">
        <v>48</v>
      </c>
      <c r="Q401" s="3" t="s">
        <v>48</v>
      </c>
      <c r="R401" s="3" t="s">
        <v>48</v>
      </c>
      <c r="S401" s="3" t="s">
        <v>48</v>
      </c>
      <c r="T401" s="3" t="s">
        <v>48</v>
      </c>
      <c r="U401" s="3" t="s">
        <v>48</v>
      </c>
      <c r="V401" s="3" t="s">
        <v>48</v>
      </c>
      <c r="W401" s="3" t="s">
        <v>51</v>
      </c>
      <c r="X401" s="3" t="s">
        <v>1221</v>
      </c>
      <c r="Y401" s="3"/>
      <c r="AA401" s="3" t="s">
        <v>55</v>
      </c>
      <c r="AB401" s="3"/>
      <c r="AD401" s="3" t="s">
        <v>81</v>
      </c>
      <c r="AF401" s="3"/>
      <c r="AH401" s="3" t="s">
        <v>87</v>
      </c>
      <c r="AI401" s="3" t="s">
        <v>1222</v>
      </c>
      <c r="AJ401" s="3" t="s">
        <v>1223</v>
      </c>
      <c r="AK401" s="3" t="s">
        <v>798</v>
      </c>
    </row>
    <row r="402" spans="1:40" ht="78" hidden="1" x14ac:dyDescent="0.35">
      <c r="A402" s="3">
        <v>2025</v>
      </c>
      <c r="B402" s="3" t="s">
        <v>71</v>
      </c>
      <c r="C402" s="4">
        <v>73</v>
      </c>
      <c r="D402" s="3" t="s">
        <v>65</v>
      </c>
      <c r="E402" s="3" t="s">
        <v>66</v>
      </c>
      <c r="F402" s="3" t="s">
        <v>44</v>
      </c>
      <c r="G402" s="3" t="s">
        <v>67</v>
      </c>
      <c r="H402" s="3" t="s">
        <v>46</v>
      </c>
      <c r="I402" s="3" t="s">
        <v>47</v>
      </c>
      <c r="J402" s="3" t="s">
        <v>48</v>
      </c>
      <c r="K402" s="3" t="s">
        <v>48</v>
      </c>
      <c r="L402" s="3" t="s">
        <v>49</v>
      </c>
      <c r="M402" s="3" t="s">
        <v>48</v>
      </c>
      <c r="N402" s="3" t="s">
        <v>48</v>
      </c>
      <c r="O402" s="3" t="s">
        <v>48</v>
      </c>
      <c r="P402" s="3" t="s">
        <v>48</v>
      </c>
      <c r="Q402" s="3" t="s">
        <v>48</v>
      </c>
      <c r="R402" s="3" t="s">
        <v>48</v>
      </c>
      <c r="S402" s="3" t="s">
        <v>48</v>
      </c>
      <c r="T402" s="3" t="s">
        <v>48</v>
      </c>
      <c r="U402" s="3" t="s">
        <v>48</v>
      </c>
      <c r="V402" s="3" t="s">
        <v>49</v>
      </c>
      <c r="W402" s="3" t="s">
        <v>116</v>
      </c>
      <c r="X402" s="3" t="s">
        <v>1224</v>
      </c>
      <c r="Y402" s="3"/>
      <c r="AA402" s="3" t="s">
        <v>55</v>
      </c>
      <c r="AB402" s="3" t="s">
        <v>81</v>
      </c>
      <c r="AD402" s="3" t="s">
        <v>81</v>
      </c>
      <c r="AF402" s="3"/>
      <c r="AH402" s="3" t="s">
        <v>82</v>
      </c>
      <c r="AI402" s="3" t="s">
        <v>1225</v>
      </c>
      <c r="AJ402" s="3" t="s">
        <v>1226</v>
      </c>
    </row>
    <row r="403" spans="1:40" ht="117" hidden="1" x14ac:dyDescent="0.35">
      <c r="A403" s="3">
        <v>2025</v>
      </c>
      <c r="B403" s="3" t="s">
        <v>41</v>
      </c>
      <c r="C403" s="4">
        <v>33</v>
      </c>
      <c r="D403" s="3" t="s">
        <v>57</v>
      </c>
      <c r="E403" s="3" t="s">
        <v>107</v>
      </c>
      <c r="F403" s="3" t="s">
        <v>98</v>
      </c>
      <c r="G403" s="3" t="s">
        <v>45</v>
      </c>
      <c r="H403" s="3" t="s">
        <v>74</v>
      </c>
      <c r="I403" s="3" t="s">
        <v>80</v>
      </c>
      <c r="J403" s="3" t="s">
        <v>48</v>
      </c>
      <c r="K403" s="3" t="s">
        <v>48</v>
      </c>
      <c r="L403" s="3" t="s">
        <v>48</v>
      </c>
      <c r="M403" s="3" t="s">
        <v>48</v>
      </c>
      <c r="N403" s="3" t="s">
        <v>48</v>
      </c>
      <c r="O403" s="3" t="s">
        <v>48</v>
      </c>
      <c r="P403" s="3" t="s">
        <v>48</v>
      </c>
      <c r="Q403" s="3" t="s">
        <v>48</v>
      </c>
      <c r="R403" s="3" t="s">
        <v>48</v>
      </c>
      <c r="S403" s="3" t="s">
        <v>48</v>
      </c>
      <c r="T403" s="3" t="s">
        <v>49</v>
      </c>
      <c r="U403" s="3" t="s">
        <v>48</v>
      </c>
      <c r="V403" s="3" t="s">
        <v>48</v>
      </c>
      <c r="W403" s="3" t="s">
        <v>116</v>
      </c>
      <c r="X403" s="3" t="s">
        <v>1227</v>
      </c>
      <c r="Y403" s="3"/>
      <c r="AA403" s="3" t="s">
        <v>63</v>
      </c>
      <c r="AB403" s="3"/>
      <c r="AD403" s="3"/>
      <c r="AF403" s="3"/>
      <c r="AH403" s="3"/>
      <c r="AJ403" s="3" t="s">
        <v>1228</v>
      </c>
    </row>
    <row r="404" spans="1:40" ht="91" hidden="1" x14ac:dyDescent="0.35">
      <c r="A404" s="3">
        <v>2025</v>
      </c>
      <c r="B404" s="3" t="s">
        <v>71</v>
      </c>
      <c r="C404" s="4">
        <v>76</v>
      </c>
      <c r="D404" s="3" t="s">
        <v>65</v>
      </c>
      <c r="E404" s="3" t="s">
        <v>66</v>
      </c>
      <c r="F404" s="3" t="s">
        <v>98</v>
      </c>
      <c r="G404" s="3" t="s">
        <v>67</v>
      </c>
      <c r="H404" s="3" t="s">
        <v>61</v>
      </c>
      <c r="I404" s="3" t="s">
        <v>80</v>
      </c>
      <c r="J404" s="3" t="s">
        <v>48</v>
      </c>
      <c r="K404" s="3" t="s">
        <v>48</v>
      </c>
      <c r="L404" s="3" t="s">
        <v>48</v>
      </c>
      <c r="M404" s="3" t="s">
        <v>48</v>
      </c>
      <c r="N404" s="3" t="s">
        <v>48</v>
      </c>
      <c r="O404" s="3" t="s">
        <v>48</v>
      </c>
      <c r="P404" s="3" t="s">
        <v>48</v>
      </c>
      <c r="Q404" s="3" t="s">
        <v>48</v>
      </c>
      <c r="R404" s="3" t="s">
        <v>48</v>
      </c>
      <c r="S404" s="3" t="s">
        <v>48</v>
      </c>
      <c r="T404" s="3" t="s">
        <v>49</v>
      </c>
      <c r="U404" s="3" t="s">
        <v>48</v>
      </c>
      <c r="V404" s="3" t="s">
        <v>48</v>
      </c>
      <c r="W404" s="3" t="s">
        <v>51</v>
      </c>
      <c r="X404" s="3" t="s">
        <v>1229</v>
      </c>
      <c r="Y404" s="3" t="s">
        <v>53</v>
      </c>
      <c r="Z404" s="3" t="s">
        <v>1230</v>
      </c>
      <c r="AA404" s="3" t="s">
        <v>63</v>
      </c>
      <c r="AB404" s="3"/>
      <c r="AD404" s="3" t="s">
        <v>81</v>
      </c>
      <c r="AF404" s="3"/>
      <c r="AH404" s="3" t="s">
        <v>87</v>
      </c>
      <c r="AI404" s="3" t="s">
        <v>1231</v>
      </c>
      <c r="AJ404" s="3" t="s">
        <v>1232</v>
      </c>
      <c r="AK404" s="3" t="s">
        <v>504</v>
      </c>
    </row>
    <row r="405" spans="1:40" ht="195" hidden="1" x14ac:dyDescent="0.35">
      <c r="A405" s="3">
        <v>2025</v>
      </c>
      <c r="B405" s="3" t="s">
        <v>71</v>
      </c>
      <c r="C405" s="4">
        <v>66</v>
      </c>
      <c r="D405" s="3" t="s">
        <v>65</v>
      </c>
      <c r="E405" s="3" t="s">
        <v>66</v>
      </c>
      <c r="F405" s="3" t="s">
        <v>59</v>
      </c>
      <c r="G405" s="3" t="s">
        <v>67</v>
      </c>
      <c r="H405" s="3" t="s">
        <v>61</v>
      </c>
      <c r="I405" s="3" t="s">
        <v>80</v>
      </c>
      <c r="J405" s="3" t="s">
        <v>48</v>
      </c>
      <c r="K405" s="3" t="s">
        <v>48</v>
      </c>
      <c r="L405" s="3" t="s">
        <v>48</v>
      </c>
      <c r="M405" s="3" t="s">
        <v>48</v>
      </c>
      <c r="N405" s="3" t="s">
        <v>48</v>
      </c>
      <c r="O405" s="3" t="s">
        <v>48</v>
      </c>
      <c r="P405" s="3" t="s">
        <v>48</v>
      </c>
      <c r="Q405" s="3" t="s">
        <v>48</v>
      </c>
      <c r="R405" s="3" t="s">
        <v>48</v>
      </c>
      <c r="S405" s="3" t="s">
        <v>48</v>
      </c>
      <c r="T405" s="3" t="s">
        <v>48</v>
      </c>
      <c r="U405" s="3" t="s">
        <v>49</v>
      </c>
      <c r="V405" s="3" t="s">
        <v>48</v>
      </c>
      <c r="W405" s="3" t="s">
        <v>62</v>
      </c>
      <c r="Y405" s="3" t="s">
        <v>129</v>
      </c>
      <c r="Z405" s="3" t="s">
        <v>1233</v>
      </c>
      <c r="AA405" s="3" t="s">
        <v>77</v>
      </c>
      <c r="AB405" s="3"/>
      <c r="AD405" s="3"/>
      <c r="AF405" s="3"/>
      <c r="AH405" s="3"/>
      <c r="AJ405" s="3" t="s">
        <v>1234</v>
      </c>
      <c r="AK405" s="3" t="s">
        <v>1235</v>
      </c>
      <c r="AL405" s="3" t="s">
        <v>1236</v>
      </c>
    </row>
    <row r="406" spans="1:40" ht="39" hidden="1" x14ac:dyDescent="0.35">
      <c r="A406" s="3">
        <v>2025</v>
      </c>
      <c r="B406" s="3" t="s">
        <v>41</v>
      </c>
      <c r="C406" s="4">
        <v>60</v>
      </c>
      <c r="D406" s="3" t="s">
        <v>65</v>
      </c>
      <c r="E406" s="3" t="s">
        <v>66</v>
      </c>
      <c r="F406" s="3" t="s">
        <v>73</v>
      </c>
      <c r="G406" s="3" t="s">
        <v>144</v>
      </c>
      <c r="H406" s="3" t="s">
        <v>68</v>
      </c>
      <c r="I406" s="3" t="s">
        <v>47</v>
      </c>
      <c r="J406" s="3" t="s">
        <v>48</v>
      </c>
      <c r="K406" s="3" t="s">
        <v>48</v>
      </c>
      <c r="L406" s="3" t="s">
        <v>48</v>
      </c>
      <c r="M406" s="3" t="s">
        <v>48</v>
      </c>
      <c r="N406" s="3" t="s">
        <v>48</v>
      </c>
      <c r="O406" s="3" t="s">
        <v>49</v>
      </c>
      <c r="P406" s="3" t="s">
        <v>48</v>
      </c>
      <c r="Q406" s="3" t="s">
        <v>48</v>
      </c>
      <c r="R406" s="3" t="s">
        <v>48</v>
      </c>
      <c r="S406" s="3" t="s">
        <v>48</v>
      </c>
      <c r="T406" s="3" t="s">
        <v>48</v>
      </c>
      <c r="U406" s="3" t="s">
        <v>48</v>
      </c>
      <c r="V406" s="3" t="s">
        <v>48</v>
      </c>
      <c r="W406" s="3" t="s">
        <v>145</v>
      </c>
      <c r="X406" s="3" t="s">
        <v>1237</v>
      </c>
      <c r="Y406" s="3" t="s">
        <v>103</v>
      </c>
      <c r="Z406" s="3" t="s">
        <v>1238</v>
      </c>
      <c r="AA406" s="3" t="s">
        <v>101</v>
      </c>
      <c r="AB406" s="3"/>
      <c r="AD406" s="3"/>
      <c r="AF406" s="3"/>
      <c r="AH406" s="3"/>
      <c r="AJ406" s="3" t="s">
        <v>1239</v>
      </c>
      <c r="AL406" s="3" t="s">
        <v>1240</v>
      </c>
      <c r="AM406" s="3" t="s">
        <v>1241</v>
      </c>
      <c r="AN406" s="3" t="s">
        <v>1242</v>
      </c>
    </row>
    <row r="407" spans="1:40" ht="39" hidden="1" x14ac:dyDescent="0.35">
      <c r="A407" s="3">
        <v>2025</v>
      </c>
      <c r="B407" s="3" t="s">
        <v>71</v>
      </c>
      <c r="C407" s="4">
        <v>64</v>
      </c>
      <c r="D407" s="3" t="s">
        <v>65</v>
      </c>
      <c r="E407" s="3" t="s">
        <v>72</v>
      </c>
      <c r="F407" s="3" t="s">
        <v>59</v>
      </c>
      <c r="G407" s="3" t="s">
        <v>45</v>
      </c>
      <c r="H407" s="3" t="s">
        <v>99</v>
      </c>
      <c r="I407" s="3" t="s">
        <v>80</v>
      </c>
      <c r="J407" s="3" t="s">
        <v>48</v>
      </c>
      <c r="K407" s="3" t="s">
        <v>48</v>
      </c>
      <c r="L407" s="3" t="s">
        <v>48</v>
      </c>
      <c r="M407" s="3" t="s">
        <v>48</v>
      </c>
      <c r="N407" s="3" t="s">
        <v>48</v>
      </c>
      <c r="O407" s="3" t="s">
        <v>48</v>
      </c>
      <c r="P407" s="3" t="s">
        <v>48</v>
      </c>
      <c r="Q407" s="3" t="s">
        <v>48</v>
      </c>
      <c r="R407" s="3" t="s">
        <v>48</v>
      </c>
      <c r="S407" s="3" t="s">
        <v>48</v>
      </c>
      <c r="T407" s="3" t="s">
        <v>48</v>
      </c>
      <c r="U407" s="3" t="s">
        <v>49</v>
      </c>
      <c r="V407" s="3" t="s">
        <v>48</v>
      </c>
      <c r="W407" s="3" t="s">
        <v>62</v>
      </c>
      <c r="Y407" s="3" t="s">
        <v>103</v>
      </c>
      <c r="Z407" s="3" t="s">
        <v>1243</v>
      </c>
      <c r="AA407" s="3" t="s">
        <v>63</v>
      </c>
      <c r="AB407" s="3"/>
      <c r="AD407" s="3"/>
      <c r="AF407" s="3"/>
      <c r="AH407" s="3"/>
      <c r="AJ407" s="3" t="s">
        <v>423</v>
      </c>
    </row>
    <row r="408" spans="1:40" ht="39" hidden="1" x14ac:dyDescent="0.35">
      <c r="A408" s="3">
        <v>2025</v>
      </c>
      <c r="B408" s="3" t="s">
        <v>71</v>
      </c>
      <c r="C408" s="4">
        <v>50</v>
      </c>
      <c r="D408" s="3" t="s">
        <v>42</v>
      </c>
      <c r="E408" s="3" t="s">
        <v>43</v>
      </c>
      <c r="F408" s="3" t="s">
        <v>98</v>
      </c>
      <c r="G408" s="3" t="s">
        <v>45</v>
      </c>
      <c r="H408" s="3" t="s">
        <v>74</v>
      </c>
      <c r="I408" s="3" t="s">
        <v>80</v>
      </c>
      <c r="J408" s="3" t="s">
        <v>48</v>
      </c>
      <c r="K408" s="3" t="s">
        <v>48</v>
      </c>
      <c r="L408" s="3" t="s">
        <v>48</v>
      </c>
      <c r="M408" s="3" t="s">
        <v>48</v>
      </c>
      <c r="N408" s="3" t="s">
        <v>48</v>
      </c>
      <c r="O408" s="3" t="s">
        <v>48</v>
      </c>
      <c r="P408" s="3" t="s">
        <v>48</v>
      </c>
      <c r="Q408" s="3" t="s">
        <v>48</v>
      </c>
      <c r="R408" s="3" t="s">
        <v>48</v>
      </c>
      <c r="S408" s="3" t="s">
        <v>48</v>
      </c>
      <c r="T408" s="3" t="s">
        <v>49</v>
      </c>
      <c r="U408" s="3" t="s">
        <v>48</v>
      </c>
      <c r="V408" s="3" t="s">
        <v>48</v>
      </c>
      <c r="W408" s="3" t="s">
        <v>62</v>
      </c>
      <c r="Y408" s="3" t="s">
        <v>129</v>
      </c>
      <c r="Z408" s="3" t="s">
        <v>1244</v>
      </c>
      <c r="AA408" s="3" t="s">
        <v>55</v>
      </c>
      <c r="AB408" s="3"/>
      <c r="AD408" s="3"/>
      <c r="AF408" s="3"/>
      <c r="AH408" s="3"/>
      <c r="AJ408" s="3" t="s">
        <v>1245</v>
      </c>
      <c r="AM408" s="3" t="s">
        <v>1246</v>
      </c>
    </row>
    <row r="409" spans="1:40" ht="39" hidden="1" x14ac:dyDescent="0.35">
      <c r="A409" s="3">
        <v>2025</v>
      </c>
      <c r="B409" s="3" t="s">
        <v>41</v>
      </c>
      <c r="C409" s="4">
        <v>68</v>
      </c>
      <c r="D409" s="3" t="s">
        <v>65</v>
      </c>
      <c r="E409" s="3" t="s">
        <v>43</v>
      </c>
      <c r="F409" s="3" t="s">
        <v>59</v>
      </c>
      <c r="G409" s="3" t="s">
        <v>67</v>
      </c>
      <c r="H409" s="3" t="s">
        <v>68</v>
      </c>
      <c r="I409" s="3" t="s">
        <v>80</v>
      </c>
      <c r="J409" s="3" t="s">
        <v>48</v>
      </c>
      <c r="K409" s="3" t="s">
        <v>48</v>
      </c>
      <c r="L409" s="3" t="s">
        <v>48</v>
      </c>
      <c r="M409" s="3" t="s">
        <v>48</v>
      </c>
      <c r="N409" s="3" t="s">
        <v>48</v>
      </c>
      <c r="O409" s="3" t="s">
        <v>48</v>
      </c>
      <c r="P409" s="3" t="s">
        <v>48</v>
      </c>
      <c r="Q409" s="3" t="s">
        <v>48</v>
      </c>
      <c r="R409" s="3" t="s">
        <v>48</v>
      </c>
      <c r="S409" s="3" t="s">
        <v>48</v>
      </c>
      <c r="T409" s="3" t="s">
        <v>48</v>
      </c>
      <c r="U409" s="3" t="s">
        <v>49</v>
      </c>
      <c r="V409" s="3" t="s">
        <v>48</v>
      </c>
      <c r="W409" s="3" t="s">
        <v>62</v>
      </c>
      <c r="Y409" s="3"/>
      <c r="AA409" s="3" t="s">
        <v>77</v>
      </c>
      <c r="AB409" s="3"/>
      <c r="AD409" s="3" t="s">
        <v>242</v>
      </c>
      <c r="AF409" s="3"/>
      <c r="AH409" s="3"/>
      <c r="AJ409" s="3" t="s">
        <v>1247</v>
      </c>
      <c r="AK409" s="3" t="s">
        <v>1248</v>
      </c>
    </row>
    <row r="410" spans="1:40" ht="26" hidden="1" x14ac:dyDescent="0.35">
      <c r="A410" s="3">
        <v>2025</v>
      </c>
      <c r="B410" s="3" t="s">
        <v>41</v>
      </c>
      <c r="C410" s="4">
        <v>56</v>
      </c>
      <c r="D410" s="3" t="s">
        <v>65</v>
      </c>
      <c r="E410" s="3" t="s">
        <v>66</v>
      </c>
      <c r="F410" s="3" t="s">
        <v>85</v>
      </c>
      <c r="G410" s="3" t="s">
        <v>79</v>
      </c>
      <c r="H410" s="3" t="s">
        <v>61</v>
      </c>
      <c r="I410" s="3" t="s">
        <v>80</v>
      </c>
      <c r="J410" s="3" t="s">
        <v>48</v>
      </c>
      <c r="K410" s="3" t="s">
        <v>48</v>
      </c>
      <c r="L410" s="3" t="s">
        <v>48</v>
      </c>
      <c r="M410" s="3" t="s">
        <v>48</v>
      </c>
      <c r="N410" s="3" t="s">
        <v>48</v>
      </c>
      <c r="O410" s="3" t="s">
        <v>48</v>
      </c>
      <c r="P410" s="3" t="s">
        <v>48</v>
      </c>
      <c r="Q410" s="3" t="s">
        <v>48</v>
      </c>
      <c r="R410" s="3" t="s">
        <v>48</v>
      </c>
      <c r="S410" s="3" t="s">
        <v>48</v>
      </c>
      <c r="T410" s="3" t="s">
        <v>49</v>
      </c>
      <c r="U410" s="3" t="s">
        <v>48</v>
      </c>
      <c r="V410" s="3" t="s">
        <v>48</v>
      </c>
      <c r="W410" s="3" t="s">
        <v>62</v>
      </c>
      <c r="Y410" s="3"/>
      <c r="AA410" s="3" t="s">
        <v>55</v>
      </c>
      <c r="AB410" s="3" t="s">
        <v>81</v>
      </c>
      <c r="AD410" s="3"/>
      <c r="AF410" s="3"/>
      <c r="AH410" s="3" t="s">
        <v>82</v>
      </c>
      <c r="AI410" s="3" t="s">
        <v>539</v>
      </c>
      <c r="AJ410" s="3" t="s">
        <v>1249</v>
      </c>
    </row>
    <row r="411" spans="1:40" ht="26" hidden="1" x14ac:dyDescent="0.35">
      <c r="A411" s="3">
        <v>2025</v>
      </c>
      <c r="B411" s="3" t="s">
        <v>71</v>
      </c>
      <c r="C411" s="4">
        <v>69</v>
      </c>
      <c r="D411" s="3" t="s">
        <v>65</v>
      </c>
      <c r="E411" s="3" t="s">
        <v>72</v>
      </c>
      <c r="F411" s="3" t="s">
        <v>44</v>
      </c>
      <c r="G411" s="3" t="s">
        <v>67</v>
      </c>
      <c r="H411" s="3" t="s">
        <v>110</v>
      </c>
      <c r="I411" s="3" t="s">
        <v>80</v>
      </c>
      <c r="J411" s="3" t="s">
        <v>48</v>
      </c>
      <c r="K411" s="3" t="s">
        <v>48</v>
      </c>
      <c r="L411" s="3" t="s">
        <v>48</v>
      </c>
      <c r="M411" s="3" t="s">
        <v>48</v>
      </c>
      <c r="N411" s="3" t="s">
        <v>48</v>
      </c>
      <c r="O411" s="3" t="s">
        <v>48</v>
      </c>
      <c r="P411" s="3" t="s">
        <v>48</v>
      </c>
      <c r="Q411" s="3" t="s">
        <v>48</v>
      </c>
      <c r="R411" s="3" t="s">
        <v>48</v>
      </c>
      <c r="S411" s="3" t="s">
        <v>49</v>
      </c>
      <c r="T411" s="3" t="s">
        <v>48</v>
      </c>
      <c r="U411" s="3" t="s">
        <v>48</v>
      </c>
      <c r="V411" s="3" t="s">
        <v>48</v>
      </c>
      <c r="W411" s="3" t="s">
        <v>62</v>
      </c>
      <c r="Y411" s="3"/>
      <c r="AA411" s="3" t="s">
        <v>55</v>
      </c>
      <c r="AB411" s="3"/>
      <c r="AD411" s="3" t="s">
        <v>81</v>
      </c>
      <c r="AF411" s="3"/>
      <c r="AH411" s="3" t="s">
        <v>87</v>
      </c>
      <c r="AI411" s="3" t="s">
        <v>1250</v>
      </c>
      <c r="AJ411" s="3" t="s">
        <v>1251</v>
      </c>
      <c r="AK411" s="3" t="s">
        <v>1252</v>
      </c>
    </row>
    <row r="412" spans="1:40" ht="39" hidden="1" x14ac:dyDescent="0.35">
      <c r="A412" s="3">
        <v>2025</v>
      </c>
      <c r="B412" s="3" t="s">
        <v>41</v>
      </c>
      <c r="C412" s="4">
        <v>69</v>
      </c>
      <c r="D412" s="3" t="s">
        <v>65</v>
      </c>
      <c r="E412" s="3" t="s">
        <v>43</v>
      </c>
      <c r="F412" s="3" t="s">
        <v>44</v>
      </c>
      <c r="G412" s="3" t="s">
        <v>67</v>
      </c>
      <c r="H412" s="3" t="s">
        <v>110</v>
      </c>
      <c r="I412" s="3" t="s">
        <v>80</v>
      </c>
      <c r="J412" s="3" t="s">
        <v>48</v>
      </c>
      <c r="K412" s="3" t="s">
        <v>48</v>
      </c>
      <c r="L412" s="3" t="s">
        <v>48</v>
      </c>
      <c r="M412" s="3" t="s">
        <v>48</v>
      </c>
      <c r="N412" s="3" t="s">
        <v>48</v>
      </c>
      <c r="O412" s="3" t="s">
        <v>48</v>
      </c>
      <c r="P412" s="3" t="s">
        <v>48</v>
      </c>
      <c r="Q412" s="3" t="s">
        <v>48</v>
      </c>
      <c r="R412" s="3" t="s">
        <v>48</v>
      </c>
      <c r="S412" s="3" t="s">
        <v>48</v>
      </c>
      <c r="T412" s="3" t="s">
        <v>48</v>
      </c>
      <c r="U412" s="3" t="s">
        <v>49</v>
      </c>
      <c r="V412" s="3" t="s">
        <v>48</v>
      </c>
      <c r="W412" s="3" t="s">
        <v>62</v>
      </c>
      <c r="Y412" s="3" t="s">
        <v>103</v>
      </c>
      <c r="Z412" s="3" t="s">
        <v>1253</v>
      </c>
      <c r="AA412" s="3" t="s">
        <v>77</v>
      </c>
      <c r="AB412" s="3"/>
      <c r="AD412" s="3" t="s">
        <v>81</v>
      </c>
      <c r="AF412" s="3"/>
      <c r="AH412" s="3" t="s">
        <v>87</v>
      </c>
      <c r="AI412" s="3" t="s">
        <v>1254</v>
      </c>
      <c r="AJ412" s="3" t="s">
        <v>1255</v>
      </c>
    </row>
    <row r="413" spans="1:40" hidden="1" x14ac:dyDescent="0.35">
      <c r="A413" s="3">
        <v>2025</v>
      </c>
      <c r="B413" s="3" t="s">
        <v>71</v>
      </c>
      <c r="C413" s="4">
        <v>41</v>
      </c>
      <c r="D413" s="3" t="s">
        <v>42</v>
      </c>
      <c r="E413" s="3" t="s">
        <v>107</v>
      </c>
      <c r="F413" s="3" t="s">
        <v>98</v>
      </c>
      <c r="G413" s="3" t="s">
        <v>45</v>
      </c>
      <c r="H413" s="3" t="s">
        <v>74</v>
      </c>
      <c r="I413" s="3" t="s">
        <v>47</v>
      </c>
      <c r="J413" s="3" t="s">
        <v>48</v>
      </c>
      <c r="K413" s="3" t="s">
        <v>48</v>
      </c>
      <c r="L413" s="3" t="s">
        <v>49</v>
      </c>
      <c r="M413" s="3" t="s">
        <v>48</v>
      </c>
      <c r="N413" s="3" t="s">
        <v>48</v>
      </c>
      <c r="O413" s="3" t="s">
        <v>48</v>
      </c>
      <c r="P413" s="3" t="s">
        <v>48</v>
      </c>
      <c r="Q413" s="3" t="s">
        <v>48</v>
      </c>
      <c r="R413" s="3" t="s">
        <v>48</v>
      </c>
      <c r="S413" s="3" t="s">
        <v>48</v>
      </c>
      <c r="T413" s="3" t="s">
        <v>48</v>
      </c>
      <c r="U413" s="3" t="s">
        <v>48</v>
      </c>
      <c r="V413" s="3" t="s">
        <v>48</v>
      </c>
      <c r="W413" s="3" t="s">
        <v>62</v>
      </c>
      <c r="Y413" s="3"/>
      <c r="AA413" s="3" t="s">
        <v>55</v>
      </c>
      <c r="AB413" s="3"/>
      <c r="AD413" s="3"/>
      <c r="AF413" s="3"/>
      <c r="AH413" s="3"/>
      <c r="AJ413" s="3" t="s">
        <v>1256</v>
      </c>
    </row>
    <row r="414" spans="1:40" ht="26" hidden="1" x14ac:dyDescent="0.35">
      <c r="A414" s="3">
        <v>2025</v>
      </c>
      <c r="B414" s="3" t="s">
        <v>41</v>
      </c>
      <c r="C414" s="4">
        <v>46</v>
      </c>
      <c r="D414" s="3" t="s">
        <v>42</v>
      </c>
      <c r="E414" s="3" t="s">
        <v>72</v>
      </c>
      <c r="F414" s="3" t="s">
        <v>44</v>
      </c>
      <c r="G414" s="3" t="s">
        <v>67</v>
      </c>
      <c r="H414" s="3" t="s">
        <v>125</v>
      </c>
      <c r="I414" s="3" t="s">
        <v>80</v>
      </c>
      <c r="J414" s="3" t="s">
        <v>48</v>
      </c>
      <c r="K414" s="3" t="s">
        <v>48</v>
      </c>
      <c r="L414" s="3" t="s">
        <v>48</v>
      </c>
      <c r="M414" s="3" t="s">
        <v>48</v>
      </c>
      <c r="N414" s="3" t="s">
        <v>48</v>
      </c>
      <c r="O414" s="3" t="s">
        <v>48</v>
      </c>
      <c r="P414" s="3" t="s">
        <v>48</v>
      </c>
      <c r="Q414" s="3" t="s">
        <v>48</v>
      </c>
      <c r="R414" s="3" t="s">
        <v>48</v>
      </c>
      <c r="S414" s="3" t="s">
        <v>48</v>
      </c>
      <c r="T414" s="3" t="s">
        <v>49</v>
      </c>
      <c r="U414" s="3" t="s">
        <v>48</v>
      </c>
      <c r="V414" s="3" t="s">
        <v>48</v>
      </c>
      <c r="W414" s="3" t="s">
        <v>62</v>
      </c>
      <c r="Y414" s="3"/>
      <c r="AA414" s="3" t="s">
        <v>55</v>
      </c>
      <c r="AB414" s="3"/>
      <c r="AD414" s="3"/>
      <c r="AF414" s="3"/>
      <c r="AH414" s="3"/>
      <c r="AJ414" s="3" t="s">
        <v>1257</v>
      </c>
    </row>
    <row r="415" spans="1:40" ht="26" hidden="1" x14ac:dyDescent="0.35">
      <c r="A415" s="3">
        <v>2025</v>
      </c>
      <c r="B415" s="3" t="s">
        <v>71</v>
      </c>
      <c r="C415" s="4">
        <v>72</v>
      </c>
      <c r="D415" s="3" t="s">
        <v>65</v>
      </c>
      <c r="E415" s="3" t="s">
        <v>66</v>
      </c>
      <c r="F415" s="3" t="s">
        <v>44</v>
      </c>
      <c r="G415" s="3" t="s">
        <v>67</v>
      </c>
      <c r="H415" s="3" t="s">
        <v>90</v>
      </c>
      <c r="I415" s="3" t="s">
        <v>47</v>
      </c>
      <c r="J415" s="3" t="s">
        <v>48</v>
      </c>
      <c r="K415" s="3" t="s">
        <v>48</v>
      </c>
      <c r="L415" s="3" t="s">
        <v>48</v>
      </c>
      <c r="M415" s="3" t="s">
        <v>48</v>
      </c>
      <c r="N415" s="3" t="s">
        <v>48</v>
      </c>
      <c r="O415" s="3" t="s">
        <v>49</v>
      </c>
      <c r="P415" s="3" t="s">
        <v>48</v>
      </c>
      <c r="Q415" s="3" t="s">
        <v>48</v>
      </c>
      <c r="R415" s="3" t="s">
        <v>48</v>
      </c>
      <c r="S415" s="3" t="s">
        <v>48</v>
      </c>
      <c r="T415" s="3" t="s">
        <v>48</v>
      </c>
      <c r="U415" s="3" t="s">
        <v>48</v>
      </c>
      <c r="V415" s="3" t="s">
        <v>48</v>
      </c>
      <c r="W415" s="3" t="s">
        <v>116</v>
      </c>
      <c r="X415" s="3" t="s">
        <v>1258</v>
      </c>
      <c r="Y415" s="3"/>
      <c r="AA415" s="3" t="s">
        <v>77</v>
      </c>
      <c r="AB415" s="3"/>
      <c r="AD415" s="3"/>
      <c r="AF415" s="3"/>
      <c r="AH415" s="3"/>
      <c r="AJ415" s="3" t="s">
        <v>351</v>
      </c>
    </row>
    <row r="416" spans="1:40" ht="26" hidden="1" x14ac:dyDescent="0.35">
      <c r="A416" s="3">
        <v>2025</v>
      </c>
      <c r="B416" s="3" t="s">
        <v>41</v>
      </c>
      <c r="C416" s="4">
        <v>78</v>
      </c>
      <c r="D416" s="3" t="s">
        <v>65</v>
      </c>
      <c r="E416" s="3" t="s">
        <v>66</v>
      </c>
      <c r="F416" s="3" t="s">
        <v>137</v>
      </c>
      <c r="G416" s="3" t="s">
        <v>67</v>
      </c>
      <c r="H416" s="3" t="s">
        <v>90</v>
      </c>
      <c r="I416" s="3" t="s">
        <v>80</v>
      </c>
      <c r="J416" s="3" t="s">
        <v>48</v>
      </c>
      <c r="K416" s="3" t="s">
        <v>48</v>
      </c>
      <c r="L416" s="3" t="s">
        <v>48</v>
      </c>
      <c r="M416" s="3" t="s">
        <v>48</v>
      </c>
      <c r="N416" s="3" t="s">
        <v>48</v>
      </c>
      <c r="O416" s="3" t="s">
        <v>48</v>
      </c>
      <c r="P416" s="3" t="s">
        <v>48</v>
      </c>
      <c r="Q416" s="3" t="s">
        <v>48</v>
      </c>
      <c r="R416" s="3" t="s">
        <v>48</v>
      </c>
      <c r="S416" s="3" t="s">
        <v>49</v>
      </c>
      <c r="T416" s="3" t="s">
        <v>48</v>
      </c>
      <c r="U416" s="3" t="s">
        <v>48</v>
      </c>
      <c r="V416" s="3" t="s">
        <v>48</v>
      </c>
      <c r="W416" s="3" t="s">
        <v>62</v>
      </c>
      <c r="Y416" s="3"/>
      <c r="AA416" s="3" t="s">
        <v>77</v>
      </c>
      <c r="AB416" s="3" t="s">
        <v>81</v>
      </c>
      <c r="AD416" s="3"/>
      <c r="AF416" s="3"/>
      <c r="AH416" s="3" t="s">
        <v>82</v>
      </c>
      <c r="AI416" s="3" t="s">
        <v>1259</v>
      </c>
      <c r="AJ416" s="3" t="s">
        <v>1260</v>
      </c>
    </row>
    <row r="417" spans="1:40" ht="26" hidden="1" x14ac:dyDescent="0.35">
      <c r="A417" s="3">
        <v>2025</v>
      </c>
      <c r="B417" s="3" t="s">
        <v>71</v>
      </c>
      <c r="C417" s="4">
        <v>88</v>
      </c>
      <c r="D417" s="3" t="s">
        <v>65</v>
      </c>
      <c r="E417" s="3" t="s">
        <v>66</v>
      </c>
      <c r="F417" s="3" t="s">
        <v>137</v>
      </c>
      <c r="G417" s="3" t="s">
        <v>67</v>
      </c>
      <c r="H417" s="3" t="s">
        <v>90</v>
      </c>
      <c r="I417" s="3" t="s">
        <v>80</v>
      </c>
      <c r="J417" s="3" t="s">
        <v>48</v>
      </c>
      <c r="K417" s="3" t="s">
        <v>48</v>
      </c>
      <c r="L417" s="3" t="s">
        <v>48</v>
      </c>
      <c r="M417" s="3" t="s">
        <v>48</v>
      </c>
      <c r="N417" s="3" t="s">
        <v>48</v>
      </c>
      <c r="O417" s="3" t="s">
        <v>48</v>
      </c>
      <c r="P417" s="3" t="s">
        <v>48</v>
      </c>
      <c r="Q417" s="3" t="s">
        <v>48</v>
      </c>
      <c r="R417" s="3" t="s">
        <v>48</v>
      </c>
      <c r="S417" s="3" t="s">
        <v>48</v>
      </c>
      <c r="T417" s="3" t="s">
        <v>48</v>
      </c>
      <c r="U417" s="3" t="s">
        <v>48</v>
      </c>
      <c r="V417" s="3" t="s">
        <v>49</v>
      </c>
      <c r="W417" s="3" t="s">
        <v>62</v>
      </c>
      <c r="Y417" s="3" t="s">
        <v>129</v>
      </c>
      <c r="Z417" s="3" t="s">
        <v>1261</v>
      </c>
      <c r="AA417" s="3" t="s">
        <v>63</v>
      </c>
      <c r="AB417" s="3"/>
      <c r="AD417" s="3"/>
      <c r="AF417" s="3"/>
      <c r="AH417" s="3"/>
      <c r="AJ417" s="3" t="s">
        <v>1262</v>
      </c>
    </row>
    <row r="418" spans="1:40" ht="52" hidden="1" x14ac:dyDescent="0.35">
      <c r="A418" s="3">
        <v>2025</v>
      </c>
      <c r="B418" s="3" t="s">
        <v>71</v>
      </c>
      <c r="C418" s="4">
        <v>87</v>
      </c>
      <c r="D418" s="3" t="s">
        <v>65</v>
      </c>
      <c r="E418" s="3" t="s">
        <v>66</v>
      </c>
      <c r="F418" s="3" t="s">
        <v>59</v>
      </c>
      <c r="G418" s="3" t="s">
        <v>67</v>
      </c>
      <c r="H418" s="3" t="s">
        <v>68</v>
      </c>
      <c r="I418" s="3" t="s">
        <v>80</v>
      </c>
      <c r="J418" s="3" t="s">
        <v>48</v>
      </c>
      <c r="K418" s="3" t="s">
        <v>48</v>
      </c>
      <c r="L418" s="3" t="s">
        <v>48</v>
      </c>
      <c r="M418" s="3" t="s">
        <v>48</v>
      </c>
      <c r="N418" s="3" t="s">
        <v>48</v>
      </c>
      <c r="O418" s="3" t="s">
        <v>48</v>
      </c>
      <c r="P418" s="3" t="s">
        <v>48</v>
      </c>
      <c r="Q418" s="3" t="s">
        <v>48</v>
      </c>
      <c r="R418" s="3" t="s">
        <v>48</v>
      </c>
      <c r="S418" s="3" t="s">
        <v>48</v>
      </c>
      <c r="T418" s="3" t="s">
        <v>48</v>
      </c>
      <c r="U418" s="3" t="s">
        <v>49</v>
      </c>
      <c r="V418" s="3" t="s">
        <v>48</v>
      </c>
      <c r="W418" s="3" t="s">
        <v>116</v>
      </c>
      <c r="X418" s="3" t="s">
        <v>1263</v>
      </c>
      <c r="Y418" s="3"/>
      <c r="AA418" s="3" t="s">
        <v>55</v>
      </c>
      <c r="AB418" s="3"/>
      <c r="AD418" s="3"/>
      <c r="AF418" s="3"/>
      <c r="AH418" s="3"/>
      <c r="AJ418" s="3" t="s">
        <v>1264</v>
      </c>
    </row>
    <row r="419" spans="1:40" ht="26" hidden="1" x14ac:dyDescent="0.35">
      <c r="A419" s="3">
        <v>2025</v>
      </c>
      <c r="B419" s="3" t="s">
        <v>71</v>
      </c>
      <c r="C419" s="4">
        <v>77</v>
      </c>
      <c r="D419" s="3" t="s">
        <v>65</v>
      </c>
      <c r="E419" s="3" t="s">
        <v>43</v>
      </c>
      <c r="F419" s="3" t="s">
        <v>44</v>
      </c>
      <c r="G419" s="3" t="s">
        <v>67</v>
      </c>
      <c r="H419" s="3" t="s">
        <v>61</v>
      </c>
      <c r="I419" s="3" t="s">
        <v>47</v>
      </c>
      <c r="J419" s="3" t="s">
        <v>48</v>
      </c>
      <c r="K419" s="3" t="s">
        <v>48</v>
      </c>
      <c r="L419" s="3" t="s">
        <v>48</v>
      </c>
      <c r="M419" s="3" t="s">
        <v>48</v>
      </c>
      <c r="N419" s="3" t="s">
        <v>48</v>
      </c>
      <c r="O419" s="3" t="s">
        <v>49</v>
      </c>
      <c r="P419" s="3" t="s">
        <v>48</v>
      </c>
      <c r="Q419" s="3" t="s">
        <v>48</v>
      </c>
      <c r="R419" s="3" t="s">
        <v>48</v>
      </c>
      <c r="S419" s="3" t="s">
        <v>48</v>
      </c>
      <c r="T419" s="3" t="s">
        <v>48</v>
      </c>
      <c r="U419" s="3" t="s">
        <v>48</v>
      </c>
      <c r="V419" s="3" t="s">
        <v>48</v>
      </c>
      <c r="W419" s="3" t="s">
        <v>62</v>
      </c>
      <c r="Y419" s="3"/>
      <c r="AA419" s="3" t="s">
        <v>77</v>
      </c>
      <c r="AB419" s="3"/>
      <c r="AD419" s="3"/>
      <c r="AF419" s="3"/>
      <c r="AH419" s="3"/>
      <c r="AJ419" s="3" t="s">
        <v>1265</v>
      </c>
    </row>
    <row r="420" spans="1:40" ht="65" hidden="1" x14ac:dyDescent="0.35">
      <c r="A420" s="3">
        <v>2025</v>
      </c>
      <c r="B420" s="3" t="s">
        <v>71</v>
      </c>
      <c r="C420" s="4">
        <v>52</v>
      </c>
      <c r="D420" s="3" t="s">
        <v>42</v>
      </c>
      <c r="E420" s="3" t="s">
        <v>72</v>
      </c>
      <c r="F420" s="3" t="s">
        <v>73</v>
      </c>
      <c r="G420" s="3" t="s">
        <v>45</v>
      </c>
      <c r="H420" s="3" t="s">
        <v>61</v>
      </c>
      <c r="I420" s="3" t="s">
        <v>80</v>
      </c>
      <c r="J420" s="3" t="s">
        <v>48</v>
      </c>
      <c r="K420" s="3" t="s">
        <v>48</v>
      </c>
      <c r="L420" s="3" t="s">
        <v>48</v>
      </c>
      <c r="M420" s="3" t="s">
        <v>48</v>
      </c>
      <c r="N420" s="3" t="s">
        <v>48</v>
      </c>
      <c r="O420" s="3" t="s">
        <v>48</v>
      </c>
      <c r="P420" s="3" t="s">
        <v>48</v>
      </c>
      <c r="Q420" s="3" t="s">
        <v>48</v>
      </c>
      <c r="R420" s="3" t="s">
        <v>48</v>
      </c>
      <c r="S420" s="3" t="s">
        <v>48</v>
      </c>
      <c r="T420" s="3" t="s">
        <v>49</v>
      </c>
      <c r="U420" s="3" t="s">
        <v>48</v>
      </c>
      <c r="V420" s="3" t="s">
        <v>48</v>
      </c>
      <c r="W420" s="3" t="s">
        <v>62</v>
      </c>
      <c r="Y420" s="3" t="s">
        <v>129</v>
      </c>
      <c r="Z420" s="3" t="s">
        <v>1266</v>
      </c>
      <c r="AA420" s="3" t="s">
        <v>101</v>
      </c>
      <c r="AB420" s="3"/>
      <c r="AD420" s="3"/>
      <c r="AF420" s="3"/>
      <c r="AH420" s="3"/>
      <c r="AJ420" s="3" t="s">
        <v>1267</v>
      </c>
      <c r="AK420" s="3" t="s">
        <v>1080</v>
      </c>
      <c r="AL420" s="3" t="s">
        <v>426</v>
      </c>
      <c r="AM420" s="3" t="s">
        <v>1268</v>
      </c>
    </row>
    <row r="421" spans="1:40" ht="39" hidden="1" x14ac:dyDescent="0.35">
      <c r="A421" s="3">
        <v>2025</v>
      </c>
      <c r="B421" s="3" t="s">
        <v>71</v>
      </c>
      <c r="C421" s="4">
        <v>63</v>
      </c>
      <c r="D421" s="3" t="s">
        <v>65</v>
      </c>
      <c r="E421" s="3" t="s">
        <v>66</v>
      </c>
      <c r="F421" s="3" t="s">
        <v>73</v>
      </c>
      <c r="G421" s="3" t="s">
        <v>109</v>
      </c>
      <c r="H421" s="3" t="s">
        <v>110</v>
      </c>
      <c r="I421" s="3" t="s">
        <v>47</v>
      </c>
      <c r="J421" s="3" t="s">
        <v>48</v>
      </c>
      <c r="K421" s="3" t="s">
        <v>48</v>
      </c>
      <c r="L421" s="3" t="s">
        <v>49</v>
      </c>
      <c r="M421" s="3" t="s">
        <v>48</v>
      </c>
      <c r="N421" s="3" t="s">
        <v>48</v>
      </c>
      <c r="O421" s="3" t="s">
        <v>48</v>
      </c>
      <c r="P421" s="3" t="s">
        <v>48</v>
      </c>
      <c r="Q421" s="3" t="s">
        <v>48</v>
      </c>
      <c r="R421" s="3" t="s">
        <v>48</v>
      </c>
      <c r="S421" s="3" t="s">
        <v>48</v>
      </c>
      <c r="T421" s="3" t="s">
        <v>48</v>
      </c>
      <c r="U421" s="3" t="s">
        <v>48</v>
      </c>
      <c r="V421" s="3" t="s">
        <v>48</v>
      </c>
      <c r="W421" s="3" t="s">
        <v>116</v>
      </c>
      <c r="X421" s="3" t="s">
        <v>1269</v>
      </c>
      <c r="Y421" s="3" t="s">
        <v>94</v>
      </c>
      <c r="Z421" s="3" t="s">
        <v>1270</v>
      </c>
      <c r="AA421" s="3" t="s">
        <v>63</v>
      </c>
      <c r="AB421" s="3" t="s">
        <v>81</v>
      </c>
      <c r="AD421" s="3"/>
      <c r="AF421" s="3"/>
      <c r="AH421" s="3" t="s">
        <v>82</v>
      </c>
      <c r="AI421" s="3" t="s">
        <v>1271</v>
      </c>
      <c r="AJ421" s="3" t="s">
        <v>1272</v>
      </c>
    </row>
    <row r="422" spans="1:40" ht="26" hidden="1" x14ac:dyDescent="0.35">
      <c r="A422" s="3">
        <v>2025</v>
      </c>
      <c r="B422" s="3" t="s">
        <v>71</v>
      </c>
      <c r="C422" s="4">
        <v>47</v>
      </c>
      <c r="D422" s="3" t="s">
        <v>42</v>
      </c>
      <c r="E422" s="3" t="s">
        <v>43</v>
      </c>
      <c r="F422" s="3" t="s">
        <v>85</v>
      </c>
      <c r="G422" s="3" t="s">
        <v>45</v>
      </c>
      <c r="H422" s="3" t="s">
        <v>68</v>
      </c>
      <c r="I422" s="3" t="s">
        <v>80</v>
      </c>
      <c r="J422" s="3" t="s">
        <v>48</v>
      </c>
      <c r="K422" s="3" t="s">
        <v>48</v>
      </c>
      <c r="L422" s="3" t="s">
        <v>48</v>
      </c>
      <c r="M422" s="3" t="s">
        <v>48</v>
      </c>
      <c r="N422" s="3" t="s">
        <v>48</v>
      </c>
      <c r="O422" s="3" t="s">
        <v>48</v>
      </c>
      <c r="P422" s="3" t="s">
        <v>48</v>
      </c>
      <c r="Q422" s="3" t="s">
        <v>48</v>
      </c>
      <c r="R422" s="3" t="s">
        <v>48</v>
      </c>
      <c r="S422" s="3" t="s">
        <v>48</v>
      </c>
      <c r="T422" s="3" t="s">
        <v>49</v>
      </c>
      <c r="U422" s="3" t="s">
        <v>48</v>
      </c>
      <c r="V422" s="3" t="s">
        <v>48</v>
      </c>
      <c r="W422" s="3" t="s">
        <v>62</v>
      </c>
      <c r="Y422" s="3"/>
      <c r="AA422" s="3" t="s">
        <v>63</v>
      </c>
      <c r="AB422" s="3"/>
      <c r="AD422" s="3"/>
      <c r="AF422" s="3"/>
      <c r="AH422" s="3"/>
      <c r="AJ422" s="3" t="s">
        <v>1273</v>
      </c>
      <c r="AL422" s="3" t="s">
        <v>1274</v>
      </c>
    </row>
    <row r="423" spans="1:40" ht="39" hidden="1" x14ac:dyDescent="0.35">
      <c r="A423" s="3">
        <v>2025</v>
      </c>
      <c r="B423" s="3" t="s">
        <v>41</v>
      </c>
      <c r="C423" s="4">
        <v>79</v>
      </c>
      <c r="D423" s="3" t="s">
        <v>65</v>
      </c>
      <c r="E423" s="3" t="s">
        <v>66</v>
      </c>
      <c r="F423" s="3" t="s">
        <v>44</v>
      </c>
      <c r="G423" s="3" t="s">
        <v>67</v>
      </c>
      <c r="H423" s="3" t="s">
        <v>90</v>
      </c>
      <c r="I423" s="3" t="s">
        <v>80</v>
      </c>
      <c r="J423" s="3" t="s">
        <v>48</v>
      </c>
      <c r="K423" s="3" t="s">
        <v>48</v>
      </c>
      <c r="L423" s="3" t="s">
        <v>48</v>
      </c>
      <c r="M423" s="3" t="s">
        <v>48</v>
      </c>
      <c r="N423" s="3" t="s">
        <v>48</v>
      </c>
      <c r="O423" s="3" t="s">
        <v>48</v>
      </c>
      <c r="P423" s="3" t="s">
        <v>48</v>
      </c>
      <c r="Q423" s="3" t="s">
        <v>48</v>
      </c>
      <c r="R423" s="3" t="s">
        <v>48</v>
      </c>
      <c r="S423" s="3" t="s">
        <v>48</v>
      </c>
      <c r="T423" s="3" t="s">
        <v>49</v>
      </c>
      <c r="U423" s="3" t="s">
        <v>48</v>
      </c>
      <c r="V423" s="3" t="s">
        <v>48</v>
      </c>
      <c r="W423" s="3" t="s">
        <v>116</v>
      </c>
      <c r="X423" s="3" t="s">
        <v>1275</v>
      </c>
      <c r="Y423" s="3"/>
      <c r="AA423" s="3" t="s">
        <v>77</v>
      </c>
      <c r="AB423" s="3"/>
      <c r="AD423" s="3"/>
      <c r="AF423" s="3"/>
      <c r="AH423" s="3"/>
      <c r="AJ423" s="3" t="s">
        <v>1276</v>
      </c>
    </row>
    <row r="424" spans="1:40" ht="39" hidden="1" x14ac:dyDescent="0.35">
      <c r="A424" s="3">
        <v>2025</v>
      </c>
      <c r="B424" s="3" t="s">
        <v>71</v>
      </c>
      <c r="C424" s="4">
        <v>63</v>
      </c>
      <c r="D424" s="3" t="s">
        <v>65</v>
      </c>
      <c r="E424" s="3" t="s">
        <v>66</v>
      </c>
      <c r="F424" s="3" t="s">
        <v>44</v>
      </c>
      <c r="G424" s="3" t="s">
        <v>45</v>
      </c>
      <c r="H424" s="3" t="s">
        <v>99</v>
      </c>
      <c r="I424" s="3" t="s">
        <v>47</v>
      </c>
      <c r="J424" s="3" t="s">
        <v>48</v>
      </c>
      <c r="K424" s="3" t="s">
        <v>48</v>
      </c>
      <c r="L424" s="3" t="s">
        <v>48</v>
      </c>
      <c r="M424" s="3" t="s">
        <v>48</v>
      </c>
      <c r="N424" s="3" t="s">
        <v>49</v>
      </c>
      <c r="O424" s="3" t="s">
        <v>48</v>
      </c>
      <c r="P424" s="3" t="s">
        <v>48</v>
      </c>
      <c r="Q424" s="3" t="s">
        <v>48</v>
      </c>
      <c r="R424" s="3" t="s">
        <v>48</v>
      </c>
      <c r="S424" s="3" t="s">
        <v>48</v>
      </c>
      <c r="T424" s="3" t="s">
        <v>48</v>
      </c>
      <c r="U424" s="3" t="s">
        <v>48</v>
      </c>
      <c r="V424" s="3" t="s">
        <v>48</v>
      </c>
      <c r="W424" s="3" t="s">
        <v>75</v>
      </c>
      <c r="X424" s="3" t="s">
        <v>1277</v>
      </c>
      <c r="Y424" s="3"/>
      <c r="AA424" s="3" t="s">
        <v>77</v>
      </c>
      <c r="AB424" s="3"/>
      <c r="AD424" s="3"/>
      <c r="AF424" s="3"/>
      <c r="AH424" s="3"/>
      <c r="AJ424" s="3" t="s">
        <v>1278</v>
      </c>
    </row>
    <row r="425" spans="1:40" ht="39" hidden="1" x14ac:dyDescent="0.35">
      <c r="A425" s="3">
        <v>2025</v>
      </c>
      <c r="B425" s="3" t="s">
        <v>71</v>
      </c>
      <c r="C425" s="4">
        <v>77</v>
      </c>
      <c r="D425" s="3" t="s">
        <v>65</v>
      </c>
      <c r="E425" s="3" t="s">
        <v>72</v>
      </c>
      <c r="F425" s="3" t="s">
        <v>44</v>
      </c>
      <c r="G425" s="3" t="s">
        <v>67</v>
      </c>
      <c r="H425" s="3" t="s">
        <v>46</v>
      </c>
      <c r="I425" s="3" t="s">
        <v>47</v>
      </c>
      <c r="J425" s="3" t="s">
        <v>49</v>
      </c>
      <c r="K425" s="3" t="s">
        <v>48</v>
      </c>
      <c r="L425" s="3" t="s">
        <v>48</v>
      </c>
      <c r="M425" s="3" t="s">
        <v>48</v>
      </c>
      <c r="N425" s="3" t="s">
        <v>48</v>
      </c>
      <c r="O425" s="3" t="s">
        <v>48</v>
      </c>
      <c r="P425" s="3" t="s">
        <v>48</v>
      </c>
      <c r="Q425" s="3" t="s">
        <v>48</v>
      </c>
      <c r="R425" s="3" t="s">
        <v>48</v>
      </c>
      <c r="S425" s="3" t="s">
        <v>49</v>
      </c>
      <c r="T425" s="3" t="s">
        <v>48</v>
      </c>
      <c r="U425" s="3" t="s">
        <v>48</v>
      </c>
      <c r="V425" s="3" t="s">
        <v>48</v>
      </c>
      <c r="W425" s="3" t="s">
        <v>62</v>
      </c>
      <c r="Y425" s="3"/>
      <c r="AA425" s="3" t="s">
        <v>63</v>
      </c>
      <c r="AB425" s="3" t="s">
        <v>81</v>
      </c>
      <c r="AD425" s="3"/>
      <c r="AF425" s="3"/>
      <c r="AH425" s="3" t="s">
        <v>82</v>
      </c>
      <c r="AI425" s="3" t="s">
        <v>1279</v>
      </c>
      <c r="AJ425" s="3" t="s">
        <v>1280</v>
      </c>
      <c r="AL425" s="3" t="s">
        <v>1281</v>
      </c>
      <c r="AM425" s="3" t="s">
        <v>1282</v>
      </c>
      <c r="AN425" s="3" t="s">
        <v>1283</v>
      </c>
    </row>
    <row r="426" spans="1:40" hidden="1" x14ac:dyDescent="0.35">
      <c r="A426" s="3">
        <v>2025</v>
      </c>
      <c r="B426" s="3" t="s">
        <v>71</v>
      </c>
      <c r="C426" s="4">
        <v>28</v>
      </c>
      <c r="D426" s="3" t="s">
        <v>57</v>
      </c>
      <c r="E426" s="3" t="s">
        <v>58</v>
      </c>
      <c r="F426" s="3" t="s">
        <v>59</v>
      </c>
      <c r="G426" s="3" t="s">
        <v>112</v>
      </c>
      <c r="H426" s="3" t="s">
        <v>74</v>
      </c>
      <c r="I426" s="3" t="s">
        <v>47</v>
      </c>
      <c r="J426" s="3" t="s">
        <v>48</v>
      </c>
      <c r="K426" s="3" t="s">
        <v>49</v>
      </c>
      <c r="L426" s="3" t="s">
        <v>48</v>
      </c>
      <c r="M426" s="3" t="s">
        <v>48</v>
      </c>
      <c r="N426" s="3" t="s">
        <v>48</v>
      </c>
      <c r="O426" s="3" t="s">
        <v>48</v>
      </c>
      <c r="P426" s="3" t="s">
        <v>48</v>
      </c>
      <c r="Q426" s="3" t="s">
        <v>48</v>
      </c>
      <c r="R426" s="3" t="s">
        <v>48</v>
      </c>
      <c r="S426" s="3" t="s">
        <v>48</v>
      </c>
      <c r="T426" s="3" t="s">
        <v>48</v>
      </c>
      <c r="U426" s="3" t="s">
        <v>48</v>
      </c>
      <c r="V426" s="3" t="s">
        <v>48</v>
      </c>
      <c r="W426" s="3" t="s">
        <v>62</v>
      </c>
      <c r="Y426" s="3"/>
      <c r="AA426" s="3" t="s">
        <v>63</v>
      </c>
      <c r="AB426" s="3"/>
      <c r="AD426" s="3"/>
      <c r="AF426" s="3"/>
      <c r="AH426" s="3"/>
      <c r="AJ426" s="3" t="s">
        <v>1284</v>
      </c>
    </row>
    <row r="427" spans="1:40" ht="26" hidden="1" x14ac:dyDescent="0.35">
      <c r="A427" s="3">
        <v>2025</v>
      </c>
      <c r="B427" s="3" t="s">
        <v>41</v>
      </c>
      <c r="C427" s="4">
        <v>55</v>
      </c>
      <c r="D427" s="3" t="s">
        <v>65</v>
      </c>
      <c r="E427" s="3" t="s">
        <v>72</v>
      </c>
      <c r="F427" s="3" t="s">
        <v>98</v>
      </c>
      <c r="G427" s="3" t="s">
        <v>79</v>
      </c>
      <c r="H427" s="3" t="s">
        <v>74</v>
      </c>
      <c r="I427" s="3" t="s">
        <v>80</v>
      </c>
      <c r="J427" s="3" t="s">
        <v>48</v>
      </c>
      <c r="K427" s="3" t="s">
        <v>48</v>
      </c>
      <c r="L427" s="3" t="s">
        <v>48</v>
      </c>
      <c r="M427" s="3" t="s">
        <v>48</v>
      </c>
      <c r="N427" s="3" t="s">
        <v>48</v>
      </c>
      <c r="O427" s="3" t="s">
        <v>48</v>
      </c>
      <c r="P427" s="3" t="s">
        <v>48</v>
      </c>
      <c r="Q427" s="3" t="s">
        <v>48</v>
      </c>
      <c r="R427" s="3" t="s">
        <v>48</v>
      </c>
      <c r="S427" s="3" t="s">
        <v>48</v>
      </c>
      <c r="T427" s="3" t="s">
        <v>48</v>
      </c>
      <c r="U427" s="3" t="s">
        <v>49</v>
      </c>
      <c r="V427" s="3" t="s">
        <v>48</v>
      </c>
      <c r="W427" s="3" t="s">
        <v>51</v>
      </c>
      <c r="X427" s="3" t="s">
        <v>1285</v>
      </c>
      <c r="Y427" s="3"/>
      <c r="AA427" s="3" t="s">
        <v>55</v>
      </c>
      <c r="AB427" s="3"/>
      <c r="AD427" s="3"/>
      <c r="AF427" s="3"/>
      <c r="AH427" s="3"/>
      <c r="AJ427" s="3" t="s">
        <v>1080</v>
      </c>
      <c r="AK427" s="3" t="s">
        <v>1286</v>
      </c>
      <c r="AL427" s="3" t="s">
        <v>1287</v>
      </c>
    </row>
    <row r="428" spans="1:40" ht="409.5" hidden="1" x14ac:dyDescent="0.35">
      <c r="A428" s="3">
        <v>2025</v>
      </c>
      <c r="B428" s="3" t="s">
        <v>71</v>
      </c>
      <c r="C428" s="4">
        <v>76</v>
      </c>
      <c r="D428" s="3" t="s">
        <v>65</v>
      </c>
      <c r="E428" s="3" t="s">
        <v>66</v>
      </c>
      <c r="F428" s="3" t="s">
        <v>59</v>
      </c>
      <c r="G428" s="3" t="s">
        <v>67</v>
      </c>
      <c r="H428" s="3" t="s">
        <v>68</v>
      </c>
      <c r="I428" s="3" t="s">
        <v>47</v>
      </c>
      <c r="J428" s="3" t="s">
        <v>48</v>
      </c>
      <c r="K428" s="3" t="s">
        <v>48</v>
      </c>
      <c r="L428" s="3" t="s">
        <v>49</v>
      </c>
      <c r="M428" s="3" t="s">
        <v>48</v>
      </c>
      <c r="N428" s="3" t="s">
        <v>48</v>
      </c>
      <c r="O428" s="3" t="s">
        <v>48</v>
      </c>
      <c r="P428" s="3" t="s">
        <v>48</v>
      </c>
      <c r="Q428" s="3" t="s">
        <v>48</v>
      </c>
      <c r="R428" s="3" t="s">
        <v>48</v>
      </c>
      <c r="S428" s="3" t="s">
        <v>48</v>
      </c>
      <c r="T428" s="3" t="s">
        <v>48</v>
      </c>
      <c r="U428" s="3" t="s">
        <v>48</v>
      </c>
      <c r="V428" s="3" t="s">
        <v>48</v>
      </c>
      <c r="W428" s="3" t="s">
        <v>62</v>
      </c>
      <c r="Y428" s="3" t="s">
        <v>53</v>
      </c>
      <c r="Z428" s="3" t="s">
        <v>1288</v>
      </c>
      <c r="AA428" s="3" t="s">
        <v>55</v>
      </c>
      <c r="AB428" s="3" t="s">
        <v>131</v>
      </c>
      <c r="AC428" s="3" t="s">
        <v>1289</v>
      </c>
      <c r="AD428" s="3" t="s">
        <v>131</v>
      </c>
      <c r="AE428" s="3" t="s">
        <v>1290</v>
      </c>
      <c r="AF428" s="3" t="s">
        <v>82</v>
      </c>
      <c r="AG428" s="3" t="s">
        <v>1291</v>
      </c>
      <c r="AH428" s="3"/>
      <c r="AJ428" s="3" t="s">
        <v>1292</v>
      </c>
      <c r="AK428" s="3" t="s">
        <v>1293</v>
      </c>
      <c r="AL428" s="3" t="s">
        <v>1294</v>
      </c>
    </row>
    <row r="429" spans="1:40" ht="52" hidden="1" x14ac:dyDescent="0.35">
      <c r="A429" s="3">
        <v>2025</v>
      </c>
      <c r="B429" s="3" t="s">
        <v>71</v>
      </c>
      <c r="C429" s="4">
        <v>39</v>
      </c>
      <c r="D429" s="3" t="s">
        <v>42</v>
      </c>
      <c r="E429" s="3" t="s">
        <v>66</v>
      </c>
      <c r="F429" s="3" t="s">
        <v>98</v>
      </c>
      <c r="G429" s="3" t="s">
        <v>45</v>
      </c>
      <c r="H429" s="3" t="s">
        <v>46</v>
      </c>
      <c r="I429" s="3" t="s">
        <v>80</v>
      </c>
      <c r="J429" s="3" t="s">
        <v>48</v>
      </c>
      <c r="K429" s="3" t="s">
        <v>48</v>
      </c>
      <c r="L429" s="3" t="s">
        <v>48</v>
      </c>
      <c r="M429" s="3" t="s">
        <v>48</v>
      </c>
      <c r="N429" s="3" t="s">
        <v>48</v>
      </c>
      <c r="O429" s="3" t="s">
        <v>48</v>
      </c>
      <c r="P429" s="3" t="s">
        <v>48</v>
      </c>
      <c r="Q429" s="3" t="s">
        <v>48</v>
      </c>
      <c r="R429" s="3" t="s">
        <v>48</v>
      </c>
      <c r="S429" s="3" t="s">
        <v>48</v>
      </c>
      <c r="T429" s="3" t="s">
        <v>48</v>
      </c>
      <c r="U429" s="3" t="s">
        <v>49</v>
      </c>
      <c r="V429" s="3" t="s">
        <v>48</v>
      </c>
      <c r="W429" s="3" t="s">
        <v>62</v>
      </c>
      <c r="Y429" s="3"/>
      <c r="AA429" s="3" t="s">
        <v>55</v>
      </c>
      <c r="AB429" s="3"/>
      <c r="AD429" s="3"/>
      <c r="AF429" s="3"/>
      <c r="AH429" s="3"/>
      <c r="AJ429" s="3" t="s">
        <v>1295</v>
      </c>
      <c r="AK429" s="3" t="s">
        <v>1296</v>
      </c>
      <c r="AL429" s="3" t="s">
        <v>1297</v>
      </c>
      <c r="AN429" s="3" t="s">
        <v>1298</v>
      </c>
    </row>
    <row r="430" spans="1:40" ht="26" hidden="1" x14ac:dyDescent="0.35">
      <c r="A430" s="3">
        <v>2025</v>
      </c>
      <c r="B430" s="3" t="s">
        <v>41</v>
      </c>
      <c r="C430" s="4">
        <v>64</v>
      </c>
      <c r="D430" s="3" t="s">
        <v>65</v>
      </c>
      <c r="E430" s="3" t="s">
        <v>43</v>
      </c>
      <c r="F430" s="3" t="s">
        <v>98</v>
      </c>
      <c r="G430" s="3" t="s">
        <v>79</v>
      </c>
      <c r="H430" s="3" t="s">
        <v>74</v>
      </c>
      <c r="I430" s="3" t="s">
        <v>80</v>
      </c>
      <c r="J430" s="3" t="s">
        <v>48</v>
      </c>
      <c r="K430" s="3" t="s">
        <v>48</v>
      </c>
      <c r="L430" s="3" t="s">
        <v>48</v>
      </c>
      <c r="M430" s="3" t="s">
        <v>48</v>
      </c>
      <c r="N430" s="3" t="s">
        <v>48</v>
      </c>
      <c r="O430" s="3" t="s">
        <v>48</v>
      </c>
      <c r="P430" s="3" t="s">
        <v>48</v>
      </c>
      <c r="Q430" s="3" t="s">
        <v>48</v>
      </c>
      <c r="R430" s="3" t="s">
        <v>48</v>
      </c>
      <c r="S430" s="3" t="s">
        <v>48</v>
      </c>
      <c r="T430" s="3" t="s">
        <v>48</v>
      </c>
      <c r="U430" s="3" t="s">
        <v>49</v>
      </c>
      <c r="V430" s="3" t="s">
        <v>48</v>
      </c>
      <c r="W430" s="3" t="s">
        <v>116</v>
      </c>
      <c r="X430" s="3" t="s">
        <v>1299</v>
      </c>
      <c r="Y430" s="3"/>
      <c r="AA430" s="3" t="s">
        <v>55</v>
      </c>
      <c r="AB430" s="3"/>
      <c r="AD430" s="3"/>
      <c r="AF430" s="3"/>
      <c r="AH430" s="3"/>
      <c r="AJ430" s="3" t="s">
        <v>1300</v>
      </c>
    </row>
    <row r="431" spans="1:40" ht="39" hidden="1" x14ac:dyDescent="0.35">
      <c r="A431" s="3">
        <v>2025</v>
      </c>
      <c r="B431" s="3" t="s">
        <v>41</v>
      </c>
      <c r="C431" s="4">
        <v>78</v>
      </c>
      <c r="D431" s="3" t="s">
        <v>65</v>
      </c>
      <c r="E431" s="3" t="s">
        <v>66</v>
      </c>
      <c r="F431" s="3" t="s">
        <v>59</v>
      </c>
      <c r="G431" s="3" t="s">
        <v>67</v>
      </c>
      <c r="H431" s="3" t="s">
        <v>110</v>
      </c>
      <c r="I431" s="3" t="s">
        <v>80</v>
      </c>
      <c r="J431" s="3" t="s">
        <v>48</v>
      </c>
      <c r="K431" s="3" t="s">
        <v>48</v>
      </c>
      <c r="L431" s="3" t="s">
        <v>48</v>
      </c>
      <c r="M431" s="3" t="s">
        <v>48</v>
      </c>
      <c r="N431" s="3" t="s">
        <v>48</v>
      </c>
      <c r="O431" s="3" t="s">
        <v>48</v>
      </c>
      <c r="P431" s="3" t="s">
        <v>48</v>
      </c>
      <c r="Q431" s="3" t="s">
        <v>48</v>
      </c>
      <c r="R431" s="3" t="s">
        <v>48</v>
      </c>
      <c r="S431" s="3" t="s">
        <v>49</v>
      </c>
      <c r="T431" s="3" t="s">
        <v>48</v>
      </c>
      <c r="U431" s="3" t="s">
        <v>48</v>
      </c>
      <c r="V431" s="3" t="s">
        <v>48</v>
      </c>
      <c r="W431" s="3" t="s">
        <v>62</v>
      </c>
      <c r="Y431" s="3" t="s">
        <v>94</v>
      </c>
      <c r="Z431" s="3" t="s">
        <v>1301</v>
      </c>
      <c r="AA431" s="3" t="s">
        <v>63</v>
      </c>
      <c r="AB431" s="3"/>
      <c r="AD431" s="3"/>
      <c r="AF431" s="3"/>
      <c r="AH431" s="3"/>
      <c r="AJ431" s="3" t="s">
        <v>1302</v>
      </c>
    </row>
    <row r="432" spans="1:40" ht="39" hidden="1" x14ac:dyDescent="0.35">
      <c r="A432" s="3">
        <v>2025</v>
      </c>
      <c r="B432" s="3" t="s">
        <v>71</v>
      </c>
      <c r="C432" s="4">
        <v>71</v>
      </c>
      <c r="D432" s="3" t="s">
        <v>65</v>
      </c>
      <c r="E432" s="3" t="s">
        <v>66</v>
      </c>
      <c r="F432" s="3" t="s">
        <v>73</v>
      </c>
      <c r="G432" s="3" t="s">
        <v>67</v>
      </c>
      <c r="H432" s="3" t="s">
        <v>68</v>
      </c>
      <c r="I432" s="3" t="s">
        <v>47</v>
      </c>
      <c r="J432" s="3" t="s">
        <v>48</v>
      </c>
      <c r="K432" s="3" t="s">
        <v>48</v>
      </c>
      <c r="L432" s="3" t="s">
        <v>48</v>
      </c>
      <c r="M432" s="3" t="s">
        <v>48</v>
      </c>
      <c r="N432" s="3" t="s">
        <v>48</v>
      </c>
      <c r="O432" s="3" t="s">
        <v>49</v>
      </c>
      <c r="P432" s="3" t="s">
        <v>48</v>
      </c>
      <c r="Q432" s="3" t="s">
        <v>48</v>
      </c>
      <c r="R432" s="3" t="s">
        <v>48</v>
      </c>
      <c r="S432" s="3" t="s">
        <v>48</v>
      </c>
      <c r="T432" s="3" t="s">
        <v>48</v>
      </c>
      <c r="U432" s="3" t="s">
        <v>48</v>
      </c>
      <c r="V432" s="3" t="s">
        <v>48</v>
      </c>
      <c r="W432" s="3" t="s">
        <v>62</v>
      </c>
      <c r="Y432" s="3"/>
      <c r="AA432" s="3" t="s">
        <v>63</v>
      </c>
      <c r="AB432" s="3"/>
      <c r="AD432" s="3"/>
      <c r="AF432" s="3"/>
      <c r="AH432" s="3"/>
      <c r="AJ432" s="3" t="s">
        <v>1303</v>
      </c>
    </row>
    <row r="433" spans="1:38" ht="26" hidden="1" x14ac:dyDescent="0.35">
      <c r="A433" s="3">
        <v>2025</v>
      </c>
      <c r="B433" s="3" t="s">
        <v>71</v>
      </c>
      <c r="C433" s="4">
        <v>80</v>
      </c>
      <c r="D433" s="3" t="s">
        <v>65</v>
      </c>
      <c r="E433" s="3" t="s">
        <v>66</v>
      </c>
      <c r="F433" s="3" t="s">
        <v>73</v>
      </c>
      <c r="G433" s="3" t="s">
        <v>67</v>
      </c>
      <c r="H433" s="3" t="s">
        <v>110</v>
      </c>
      <c r="I433" s="3" t="s">
        <v>80</v>
      </c>
      <c r="J433" s="3" t="s">
        <v>48</v>
      </c>
      <c r="K433" s="3" t="s">
        <v>48</v>
      </c>
      <c r="L433" s="3" t="s">
        <v>48</v>
      </c>
      <c r="M433" s="3" t="s">
        <v>48</v>
      </c>
      <c r="N433" s="3" t="s">
        <v>48</v>
      </c>
      <c r="O433" s="3" t="s">
        <v>48</v>
      </c>
      <c r="P433" s="3" t="s">
        <v>48</v>
      </c>
      <c r="Q433" s="3" t="s">
        <v>48</v>
      </c>
      <c r="R433" s="3" t="s">
        <v>48</v>
      </c>
      <c r="S433" s="3" t="s">
        <v>48</v>
      </c>
      <c r="T433" s="3" t="s">
        <v>48</v>
      </c>
      <c r="U433" s="3" t="s">
        <v>48</v>
      </c>
      <c r="V433" s="3" t="s">
        <v>49</v>
      </c>
      <c r="W433" s="3" t="s">
        <v>62</v>
      </c>
      <c r="Y433" s="3"/>
      <c r="AA433" s="3" t="s">
        <v>77</v>
      </c>
      <c r="AB433" s="3"/>
      <c r="AD433" s="3"/>
      <c r="AF433" s="3"/>
      <c r="AH433" s="3"/>
      <c r="AJ433" s="3" t="s">
        <v>1304</v>
      </c>
      <c r="AK433" s="3" t="s">
        <v>1052</v>
      </c>
      <c r="AL433" s="3" t="s">
        <v>1305</v>
      </c>
    </row>
    <row r="434" spans="1:38" ht="26" hidden="1" x14ac:dyDescent="0.35">
      <c r="A434" s="3">
        <v>2025</v>
      </c>
      <c r="B434" s="3" t="s">
        <v>41</v>
      </c>
      <c r="C434" s="4">
        <v>60</v>
      </c>
      <c r="D434" s="3" t="s">
        <v>65</v>
      </c>
      <c r="E434" s="3" t="s">
        <v>66</v>
      </c>
      <c r="F434" s="3" t="s">
        <v>44</v>
      </c>
      <c r="G434" s="3" t="s">
        <v>67</v>
      </c>
      <c r="H434" s="3" t="s">
        <v>68</v>
      </c>
      <c r="I434" s="3" t="s">
        <v>80</v>
      </c>
      <c r="J434" s="3" t="s">
        <v>48</v>
      </c>
      <c r="K434" s="3" t="s">
        <v>48</v>
      </c>
      <c r="L434" s="3" t="s">
        <v>48</v>
      </c>
      <c r="M434" s="3" t="s">
        <v>48</v>
      </c>
      <c r="N434" s="3" t="s">
        <v>48</v>
      </c>
      <c r="O434" s="3" t="s">
        <v>48</v>
      </c>
      <c r="P434" s="3" t="s">
        <v>48</v>
      </c>
      <c r="Q434" s="3" t="s">
        <v>48</v>
      </c>
      <c r="R434" s="3" t="s">
        <v>48</v>
      </c>
      <c r="S434" s="3" t="s">
        <v>48</v>
      </c>
      <c r="T434" s="3" t="s">
        <v>48</v>
      </c>
      <c r="U434" s="3" t="s">
        <v>48</v>
      </c>
      <c r="V434" s="3" t="s">
        <v>49</v>
      </c>
      <c r="W434" s="3" t="s">
        <v>62</v>
      </c>
      <c r="Y434" s="3"/>
      <c r="AA434" s="3" t="s">
        <v>77</v>
      </c>
      <c r="AB434" s="3"/>
      <c r="AD434" s="3"/>
      <c r="AF434" s="3"/>
      <c r="AH434" s="3"/>
      <c r="AJ434" s="3" t="s">
        <v>1306</v>
      </c>
      <c r="AK434" s="3" t="s">
        <v>1307</v>
      </c>
    </row>
    <row r="435" spans="1:38" ht="52" hidden="1" x14ac:dyDescent="0.35">
      <c r="A435" s="3">
        <v>2025</v>
      </c>
      <c r="B435" s="3" t="s">
        <v>71</v>
      </c>
      <c r="C435" s="4">
        <v>71</v>
      </c>
      <c r="D435" s="3" t="s">
        <v>65</v>
      </c>
      <c r="E435" s="3" t="s">
        <v>66</v>
      </c>
      <c r="F435" s="3" t="s">
        <v>85</v>
      </c>
      <c r="G435" s="3" t="s">
        <v>67</v>
      </c>
      <c r="H435" s="3" t="s">
        <v>46</v>
      </c>
      <c r="I435" s="3" t="s">
        <v>47</v>
      </c>
      <c r="J435" s="3" t="s">
        <v>48</v>
      </c>
      <c r="K435" s="3" t="s">
        <v>48</v>
      </c>
      <c r="L435" s="3" t="s">
        <v>48</v>
      </c>
      <c r="M435" s="3" t="s">
        <v>48</v>
      </c>
      <c r="N435" s="3" t="s">
        <v>48</v>
      </c>
      <c r="O435" s="3" t="s">
        <v>48</v>
      </c>
      <c r="P435" s="3" t="s">
        <v>49</v>
      </c>
      <c r="Q435" s="3" t="s">
        <v>48</v>
      </c>
      <c r="R435" s="3" t="s">
        <v>48</v>
      </c>
      <c r="S435" s="3" t="s">
        <v>48</v>
      </c>
      <c r="T435" s="3" t="s">
        <v>48</v>
      </c>
      <c r="U435" s="3" t="s">
        <v>48</v>
      </c>
      <c r="V435" s="3" t="s">
        <v>48</v>
      </c>
      <c r="W435" s="3" t="s">
        <v>62</v>
      </c>
      <c r="Y435" s="3" t="s">
        <v>103</v>
      </c>
      <c r="Z435" s="3" t="s">
        <v>1308</v>
      </c>
      <c r="AA435" s="3" t="s">
        <v>55</v>
      </c>
      <c r="AB435" s="3" t="s">
        <v>81</v>
      </c>
      <c r="AD435" s="3"/>
      <c r="AF435" s="3"/>
      <c r="AH435" s="3" t="s">
        <v>82</v>
      </c>
      <c r="AI435" s="3" t="s">
        <v>1309</v>
      </c>
      <c r="AJ435" s="3" t="s">
        <v>423</v>
      </c>
    </row>
    <row r="436" spans="1:38" ht="52" hidden="1" x14ac:dyDescent="0.35">
      <c r="A436" s="3">
        <v>2025</v>
      </c>
      <c r="B436" s="3" t="s">
        <v>41</v>
      </c>
      <c r="C436" s="4">
        <v>27</v>
      </c>
      <c r="D436" s="3" t="s">
        <v>57</v>
      </c>
      <c r="E436" s="3" t="s">
        <v>107</v>
      </c>
      <c r="F436" s="3" t="s">
        <v>98</v>
      </c>
      <c r="G436" s="3" t="s">
        <v>45</v>
      </c>
      <c r="H436" s="3" t="s">
        <v>113</v>
      </c>
      <c r="I436" s="3" t="s">
        <v>80</v>
      </c>
      <c r="J436" s="3" t="s">
        <v>48</v>
      </c>
      <c r="K436" s="3" t="s">
        <v>48</v>
      </c>
      <c r="L436" s="3" t="s">
        <v>48</v>
      </c>
      <c r="M436" s="3" t="s">
        <v>48</v>
      </c>
      <c r="N436" s="3" t="s">
        <v>48</v>
      </c>
      <c r="O436" s="3" t="s">
        <v>48</v>
      </c>
      <c r="P436" s="3" t="s">
        <v>48</v>
      </c>
      <c r="Q436" s="3" t="s">
        <v>48</v>
      </c>
      <c r="R436" s="3" t="s">
        <v>48</v>
      </c>
      <c r="S436" s="3" t="s">
        <v>49</v>
      </c>
      <c r="T436" s="3" t="s">
        <v>48</v>
      </c>
      <c r="U436" s="3" t="s">
        <v>48</v>
      </c>
      <c r="V436" s="3" t="s">
        <v>48</v>
      </c>
      <c r="W436" s="3" t="s">
        <v>116</v>
      </c>
      <c r="X436" s="3" t="s">
        <v>1310</v>
      </c>
      <c r="Y436" s="3"/>
      <c r="AA436" s="3" t="s">
        <v>55</v>
      </c>
      <c r="AB436" s="3"/>
      <c r="AD436" s="3"/>
      <c r="AF436" s="3"/>
      <c r="AH436" s="3"/>
      <c r="AJ436" s="3" t="s">
        <v>1311</v>
      </c>
    </row>
    <row r="437" spans="1:38" ht="39" hidden="1" x14ac:dyDescent="0.35">
      <c r="A437" s="3">
        <v>2025</v>
      </c>
      <c r="B437" s="3" t="s">
        <v>41</v>
      </c>
      <c r="C437" s="4">
        <v>51</v>
      </c>
      <c r="D437" s="3" t="s">
        <v>42</v>
      </c>
      <c r="E437" s="3" t="s">
        <v>72</v>
      </c>
      <c r="F437" s="3" t="s">
        <v>73</v>
      </c>
      <c r="G437" s="3" t="s">
        <v>79</v>
      </c>
      <c r="H437" s="3" t="s">
        <v>113</v>
      </c>
      <c r="I437" s="3" t="s">
        <v>80</v>
      </c>
      <c r="J437" s="3" t="s">
        <v>48</v>
      </c>
      <c r="K437" s="3" t="s">
        <v>48</v>
      </c>
      <c r="L437" s="3" t="s">
        <v>48</v>
      </c>
      <c r="M437" s="3" t="s">
        <v>48</v>
      </c>
      <c r="N437" s="3" t="s">
        <v>48</v>
      </c>
      <c r="O437" s="3" t="s">
        <v>48</v>
      </c>
      <c r="P437" s="3" t="s">
        <v>48</v>
      </c>
      <c r="Q437" s="3" t="s">
        <v>48</v>
      </c>
      <c r="R437" s="3" t="s">
        <v>48</v>
      </c>
      <c r="S437" s="3" t="s">
        <v>48</v>
      </c>
      <c r="T437" s="3" t="s">
        <v>48</v>
      </c>
      <c r="U437" s="3" t="s">
        <v>48</v>
      </c>
      <c r="V437" s="3" t="s">
        <v>49</v>
      </c>
      <c r="W437" s="3" t="s">
        <v>62</v>
      </c>
      <c r="Y437" s="3" t="s">
        <v>103</v>
      </c>
      <c r="Z437" s="3" t="s">
        <v>1312</v>
      </c>
      <c r="AA437" s="3" t="s">
        <v>63</v>
      </c>
      <c r="AB437" s="3"/>
      <c r="AD437" s="3"/>
      <c r="AF437" s="3"/>
      <c r="AH437" s="3"/>
      <c r="AJ437" s="3" t="s">
        <v>1313</v>
      </c>
      <c r="AK437" s="3" t="s">
        <v>1314</v>
      </c>
    </row>
    <row r="438" spans="1:38" ht="52" hidden="1" x14ac:dyDescent="0.35">
      <c r="A438" s="3">
        <v>2025</v>
      </c>
      <c r="B438" s="3" t="s">
        <v>71</v>
      </c>
      <c r="C438" s="4">
        <v>44</v>
      </c>
      <c r="D438" s="3" t="s">
        <v>42</v>
      </c>
      <c r="E438" s="3" t="s">
        <v>43</v>
      </c>
      <c r="F438" s="3" t="s">
        <v>98</v>
      </c>
      <c r="G438" s="3" t="s">
        <v>60</v>
      </c>
      <c r="H438" s="3" t="s">
        <v>125</v>
      </c>
      <c r="I438" s="3" t="s">
        <v>80</v>
      </c>
      <c r="J438" s="3" t="s">
        <v>48</v>
      </c>
      <c r="K438" s="3" t="s">
        <v>48</v>
      </c>
      <c r="L438" s="3" t="s">
        <v>48</v>
      </c>
      <c r="M438" s="3" t="s">
        <v>48</v>
      </c>
      <c r="N438" s="3" t="s">
        <v>48</v>
      </c>
      <c r="O438" s="3" t="s">
        <v>48</v>
      </c>
      <c r="P438" s="3" t="s">
        <v>48</v>
      </c>
      <c r="Q438" s="3" t="s">
        <v>48</v>
      </c>
      <c r="R438" s="3" t="s">
        <v>48</v>
      </c>
      <c r="S438" s="3" t="s">
        <v>48</v>
      </c>
      <c r="T438" s="3" t="s">
        <v>48</v>
      </c>
      <c r="U438" s="3" t="s">
        <v>48</v>
      </c>
      <c r="V438" s="3" t="s">
        <v>49</v>
      </c>
      <c r="W438" s="3" t="s">
        <v>62</v>
      </c>
      <c r="Y438" s="3"/>
      <c r="AA438" s="3" t="s">
        <v>77</v>
      </c>
      <c r="AB438" s="3"/>
      <c r="AD438" s="3"/>
      <c r="AF438" s="3"/>
      <c r="AH438" s="3"/>
      <c r="AJ438" s="3" t="s">
        <v>1315</v>
      </c>
      <c r="AK438" s="3" t="s">
        <v>1316</v>
      </c>
    </row>
    <row r="439" spans="1:38" ht="26" hidden="1" x14ac:dyDescent="0.35">
      <c r="A439" s="3">
        <v>2025</v>
      </c>
      <c r="B439" s="3" t="s">
        <v>71</v>
      </c>
      <c r="C439" s="4">
        <v>56</v>
      </c>
      <c r="D439" s="3" t="s">
        <v>65</v>
      </c>
      <c r="E439" s="3" t="s">
        <v>43</v>
      </c>
      <c r="F439" s="3" t="s">
        <v>98</v>
      </c>
      <c r="G439" s="3" t="s">
        <v>67</v>
      </c>
      <c r="H439" s="3" t="s">
        <v>113</v>
      </c>
      <c r="I439" s="3" t="s">
        <v>80</v>
      </c>
      <c r="J439" s="3" t="s">
        <v>48</v>
      </c>
      <c r="K439" s="3" t="s">
        <v>48</v>
      </c>
      <c r="L439" s="3" t="s">
        <v>48</v>
      </c>
      <c r="M439" s="3" t="s">
        <v>48</v>
      </c>
      <c r="N439" s="3" t="s">
        <v>48</v>
      </c>
      <c r="O439" s="3" t="s">
        <v>48</v>
      </c>
      <c r="P439" s="3" t="s">
        <v>48</v>
      </c>
      <c r="Q439" s="3" t="s">
        <v>48</v>
      </c>
      <c r="R439" s="3" t="s">
        <v>48</v>
      </c>
      <c r="S439" s="3" t="s">
        <v>49</v>
      </c>
      <c r="T439" s="3" t="s">
        <v>48</v>
      </c>
      <c r="U439" s="3" t="s">
        <v>48</v>
      </c>
      <c r="V439" s="3" t="s">
        <v>48</v>
      </c>
      <c r="W439" s="3" t="s">
        <v>62</v>
      </c>
      <c r="Y439" s="3"/>
      <c r="AA439" s="3" t="s">
        <v>63</v>
      </c>
      <c r="AB439" s="3" t="s">
        <v>81</v>
      </c>
      <c r="AD439" s="3" t="s">
        <v>131</v>
      </c>
      <c r="AE439" s="3" t="s">
        <v>1317</v>
      </c>
      <c r="AF439" s="3" t="s">
        <v>87</v>
      </c>
      <c r="AG439" s="3" t="s">
        <v>1318</v>
      </c>
      <c r="AH439" s="3" t="s">
        <v>82</v>
      </c>
      <c r="AI439" s="3" t="s">
        <v>1319</v>
      </c>
      <c r="AJ439" s="3" t="s">
        <v>1320</v>
      </c>
      <c r="AL439" s="3" t="s">
        <v>1321</v>
      </c>
    </row>
    <row r="440" spans="1:38" hidden="1" x14ac:dyDescent="0.35">
      <c r="A440" s="3">
        <v>2025</v>
      </c>
      <c r="B440" s="3" t="s">
        <v>71</v>
      </c>
      <c r="C440" s="4">
        <v>68</v>
      </c>
      <c r="D440" s="3" t="s">
        <v>65</v>
      </c>
      <c r="E440" s="3" t="s">
        <v>66</v>
      </c>
      <c r="F440" s="3" t="s">
        <v>98</v>
      </c>
      <c r="G440" s="3" t="s">
        <v>67</v>
      </c>
      <c r="H440" s="3" t="s">
        <v>90</v>
      </c>
      <c r="I440" s="3" t="s">
        <v>47</v>
      </c>
      <c r="J440" s="3" t="s">
        <v>49</v>
      </c>
      <c r="K440" s="3" t="s">
        <v>48</v>
      </c>
      <c r="L440" s="3" t="s">
        <v>48</v>
      </c>
      <c r="M440" s="3" t="s">
        <v>48</v>
      </c>
      <c r="N440" s="3" t="s">
        <v>48</v>
      </c>
      <c r="O440" s="3" t="s">
        <v>48</v>
      </c>
      <c r="P440" s="3" t="s">
        <v>48</v>
      </c>
      <c r="Q440" s="3" t="s">
        <v>48</v>
      </c>
      <c r="R440" s="3" t="s">
        <v>48</v>
      </c>
      <c r="S440" s="3" t="s">
        <v>49</v>
      </c>
      <c r="T440" s="3" t="s">
        <v>48</v>
      </c>
      <c r="U440" s="3" t="s">
        <v>48</v>
      </c>
      <c r="V440" s="3" t="s">
        <v>48</v>
      </c>
      <c r="W440" s="3" t="s">
        <v>62</v>
      </c>
      <c r="Y440" s="3"/>
      <c r="AA440" s="3" t="s">
        <v>55</v>
      </c>
      <c r="AB440" s="3"/>
      <c r="AD440" s="3"/>
      <c r="AF440" s="3"/>
      <c r="AH440" s="3"/>
      <c r="AJ440" s="3" t="s">
        <v>1322</v>
      </c>
    </row>
    <row r="441" spans="1:38" ht="65" hidden="1" x14ac:dyDescent="0.35">
      <c r="A441" s="3">
        <v>2025</v>
      </c>
      <c r="B441" s="3" t="s">
        <v>71</v>
      </c>
      <c r="C441" s="4">
        <v>76</v>
      </c>
      <c r="D441" s="3" t="s">
        <v>65</v>
      </c>
      <c r="E441" s="3" t="s">
        <v>66</v>
      </c>
      <c r="F441" s="3" t="s">
        <v>85</v>
      </c>
      <c r="G441" s="3" t="s">
        <v>67</v>
      </c>
      <c r="H441" s="3" t="s">
        <v>113</v>
      </c>
      <c r="I441" s="3" t="s">
        <v>47</v>
      </c>
      <c r="J441" s="3" t="s">
        <v>48</v>
      </c>
      <c r="K441" s="3" t="s">
        <v>48</v>
      </c>
      <c r="L441" s="3" t="s">
        <v>48</v>
      </c>
      <c r="M441" s="3" t="s">
        <v>48</v>
      </c>
      <c r="N441" s="3" t="s">
        <v>48</v>
      </c>
      <c r="O441" s="3" t="s">
        <v>48</v>
      </c>
      <c r="P441" s="3" t="s">
        <v>48</v>
      </c>
      <c r="Q441" s="3" t="s">
        <v>49</v>
      </c>
      <c r="R441" s="3" t="s">
        <v>48</v>
      </c>
      <c r="S441" s="3" t="s">
        <v>48</v>
      </c>
      <c r="T441" s="3" t="s">
        <v>48</v>
      </c>
      <c r="U441" s="3" t="s">
        <v>48</v>
      </c>
      <c r="V441" s="3" t="s">
        <v>48</v>
      </c>
      <c r="W441" s="3" t="s">
        <v>116</v>
      </c>
      <c r="X441" s="3" t="s">
        <v>1323</v>
      </c>
      <c r="Y441" s="3"/>
      <c r="AA441" s="3" t="s">
        <v>55</v>
      </c>
      <c r="AB441" s="3"/>
      <c r="AD441" s="3"/>
      <c r="AF441" s="3"/>
      <c r="AH441" s="3"/>
      <c r="AJ441" s="3" t="s">
        <v>1324</v>
      </c>
      <c r="AK441" s="3" t="s">
        <v>1325</v>
      </c>
    </row>
    <row r="442" spans="1:38" ht="65" hidden="1" x14ac:dyDescent="0.35">
      <c r="A442" s="3">
        <v>2025</v>
      </c>
      <c r="B442" s="3" t="s">
        <v>41</v>
      </c>
      <c r="C442" s="4">
        <v>31</v>
      </c>
      <c r="D442" s="3" t="s">
        <v>57</v>
      </c>
      <c r="E442" s="3" t="s">
        <v>58</v>
      </c>
      <c r="F442" s="3" t="s">
        <v>85</v>
      </c>
      <c r="G442" s="3" t="s">
        <v>79</v>
      </c>
      <c r="H442" s="3" t="s">
        <v>99</v>
      </c>
      <c r="I442" s="3" t="s">
        <v>80</v>
      </c>
      <c r="J442" s="3" t="s">
        <v>48</v>
      </c>
      <c r="K442" s="3" t="s">
        <v>48</v>
      </c>
      <c r="L442" s="3" t="s">
        <v>48</v>
      </c>
      <c r="M442" s="3" t="s">
        <v>48</v>
      </c>
      <c r="N442" s="3" t="s">
        <v>48</v>
      </c>
      <c r="O442" s="3" t="s">
        <v>48</v>
      </c>
      <c r="P442" s="3" t="s">
        <v>48</v>
      </c>
      <c r="Q442" s="3" t="s">
        <v>48</v>
      </c>
      <c r="R442" s="3" t="s">
        <v>48</v>
      </c>
      <c r="S442" s="3" t="s">
        <v>48</v>
      </c>
      <c r="T442" s="3" t="s">
        <v>48</v>
      </c>
      <c r="U442" s="3" t="s">
        <v>49</v>
      </c>
      <c r="V442" s="3" t="s">
        <v>48</v>
      </c>
      <c r="W442" s="3" t="s">
        <v>62</v>
      </c>
      <c r="Y442" s="3"/>
      <c r="AA442" s="3" t="s">
        <v>55</v>
      </c>
      <c r="AB442" s="3"/>
      <c r="AD442" s="3"/>
      <c r="AF442" s="3"/>
      <c r="AH442" s="3"/>
      <c r="AJ442" s="3" t="s">
        <v>1326</v>
      </c>
    </row>
    <row r="443" spans="1:38" ht="39" x14ac:dyDescent="0.35">
      <c r="A443" s="3">
        <v>2025</v>
      </c>
      <c r="B443" s="3" t="s">
        <v>71</v>
      </c>
      <c r="C443" s="4">
        <v>37</v>
      </c>
      <c r="D443" s="3" t="s">
        <v>42</v>
      </c>
      <c r="E443" s="3" t="s">
        <v>43</v>
      </c>
      <c r="F443" s="3" t="s">
        <v>98</v>
      </c>
      <c r="G443" s="3" t="s">
        <v>79</v>
      </c>
      <c r="H443" s="3" t="s">
        <v>90</v>
      </c>
      <c r="I443" s="3" t="s">
        <v>47</v>
      </c>
      <c r="J443" s="3" t="s">
        <v>48</v>
      </c>
      <c r="K443" s="3" t="s">
        <v>48</v>
      </c>
      <c r="L443" s="3" t="s">
        <v>48</v>
      </c>
      <c r="M443" s="3" t="s">
        <v>48</v>
      </c>
      <c r="N443" s="3" t="s">
        <v>49</v>
      </c>
      <c r="O443" s="3" t="s">
        <v>48</v>
      </c>
      <c r="P443" s="3" t="s">
        <v>48</v>
      </c>
      <c r="Q443" s="3" t="s">
        <v>48</v>
      </c>
      <c r="R443" s="3" t="s">
        <v>48</v>
      </c>
      <c r="S443" s="3" t="s">
        <v>48</v>
      </c>
      <c r="T443" s="3" t="s">
        <v>48</v>
      </c>
      <c r="U443" s="3" t="s">
        <v>48</v>
      </c>
      <c r="V443" s="3" t="s">
        <v>48</v>
      </c>
      <c r="W443" s="3" t="s">
        <v>62</v>
      </c>
      <c r="Y443" s="3" t="s">
        <v>120</v>
      </c>
      <c r="Z443" s="3" t="s">
        <v>1327</v>
      </c>
      <c r="AA443" s="3" t="s">
        <v>55</v>
      </c>
      <c r="AB443" s="3"/>
      <c r="AD443" s="3" t="s">
        <v>131</v>
      </c>
      <c r="AE443" s="3" t="s">
        <v>1328</v>
      </c>
      <c r="AF443" s="3" t="s">
        <v>87</v>
      </c>
      <c r="AG443" s="3" t="s">
        <v>1329</v>
      </c>
      <c r="AH443" s="3"/>
      <c r="AJ443" s="3" t="s">
        <v>1330</v>
      </c>
      <c r="AK443" s="3" t="s">
        <v>1331</v>
      </c>
    </row>
    <row r="444" spans="1:38" ht="39" hidden="1" x14ac:dyDescent="0.35">
      <c r="A444" s="3">
        <v>2025</v>
      </c>
      <c r="B444" s="3" t="s">
        <v>41</v>
      </c>
      <c r="C444" s="4">
        <v>67</v>
      </c>
      <c r="D444" s="3" t="s">
        <v>65</v>
      </c>
      <c r="E444" s="3" t="s">
        <v>66</v>
      </c>
      <c r="F444" s="3" t="s">
        <v>73</v>
      </c>
      <c r="G444" s="3" t="s">
        <v>67</v>
      </c>
      <c r="H444" s="3" t="s">
        <v>46</v>
      </c>
      <c r="I444" s="3" t="s">
        <v>47</v>
      </c>
      <c r="J444" s="3" t="s">
        <v>48</v>
      </c>
      <c r="K444" s="3" t="s">
        <v>48</v>
      </c>
      <c r="L444" s="3" t="s">
        <v>49</v>
      </c>
      <c r="M444" s="3" t="s">
        <v>48</v>
      </c>
      <c r="N444" s="3" t="s">
        <v>48</v>
      </c>
      <c r="O444" s="3" t="s">
        <v>48</v>
      </c>
      <c r="P444" s="3" t="s">
        <v>48</v>
      </c>
      <c r="Q444" s="3" t="s">
        <v>48</v>
      </c>
      <c r="R444" s="3" t="s">
        <v>48</v>
      </c>
      <c r="S444" s="3" t="s">
        <v>48</v>
      </c>
      <c r="T444" s="3" t="s">
        <v>48</v>
      </c>
      <c r="U444" s="3" t="s">
        <v>48</v>
      </c>
      <c r="V444" s="3" t="s">
        <v>48</v>
      </c>
      <c r="W444" s="3" t="s">
        <v>62</v>
      </c>
      <c r="Y444" s="3" t="s">
        <v>103</v>
      </c>
      <c r="Z444" s="3" t="s">
        <v>1332</v>
      </c>
      <c r="AA444" s="3" t="s">
        <v>63</v>
      </c>
      <c r="AB444" s="3"/>
      <c r="AD444" s="3"/>
      <c r="AF444" s="3"/>
      <c r="AH444" s="3"/>
      <c r="AJ444" s="3" t="s">
        <v>1333</v>
      </c>
    </row>
    <row r="445" spans="1:38" ht="78" hidden="1" x14ac:dyDescent="0.35">
      <c r="A445" s="3">
        <v>2025</v>
      </c>
      <c r="B445" s="3" t="s">
        <v>41</v>
      </c>
      <c r="C445" s="4">
        <v>53</v>
      </c>
      <c r="D445" s="3" t="s">
        <v>42</v>
      </c>
      <c r="E445" s="3" t="s">
        <v>66</v>
      </c>
      <c r="F445" s="3" t="s">
        <v>85</v>
      </c>
      <c r="G445" s="3" t="s">
        <v>79</v>
      </c>
      <c r="H445" s="3" t="s">
        <v>110</v>
      </c>
      <c r="I445" s="3" t="s">
        <v>47</v>
      </c>
      <c r="J445" s="3" t="s">
        <v>48</v>
      </c>
      <c r="K445" s="3" t="s">
        <v>49</v>
      </c>
      <c r="L445" s="3" t="s">
        <v>48</v>
      </c>
      <c r="M445" s="3" t="s">
        <v>48</v>
      </c>
      <c r="N445" s="3" t="s">
        <v>48</v>
      </c>
      <c r="O445" s="3" t="s">
        <v>48</v>
      </c>
      <c r="P445" s="3" t="s">
        <v>48</v>
      </c>
      <c r="Q445" s="3" t="s">
        <v>48</v>
      </c>
      <c r="R445" s="3" t="s">
        <v>48</v>
      </c>
      <c r="S445" s="3" t="s">
        <v>48</v>
      </c>
      <c r="T445" s="3" t="s">
        <v>48</v>
      </c>
      <c r="U445" s="3" t="s">
        <v>48</v>
      </c>
      <c r="V445" s="3" t="s">
        <v>48</v>
      </c>
      <c r="W445" s="3" t="s">
        <v>116</v>
      </c>
      <c r="X445" s="3" t="s">
        <v>1334</v>
      </c>
      <c r="Y445" s="3" t="s">
        <v>103</v>
      </c>
      <c r="Z445" s="3" t="s">
        <v>1335</v>
      </c>
      <c r="AA445" s="3" t="s">
        <v>63</v>
      </c>
      <c r="AB445" s="3"/>
      <c r="AD445" s="3"/>
      <c r="AF445" s="3"/>
      <c r="AH445" s="3"/>
      <c r="AJ445" s="3" t="s">
        <v>1336</v>
      </c>
    </row>
    <row r="446" spans="1:38" ht="39" x14ac:dyDescent="0.35">
      <c r="A446" s="3">
        <v>2025</v>
      </c>
      <c r="B446" s="3" t="s">
        <v>41</v>
      </c>
      <c r="C446" s="4">
        <v>46</v>
      </c>
      <c r="D446" s="3" t="s">
        <v>42</v>
      </c>
      <c r="E446" s="3" t="s">
        <v>43</v>
      </c>
      <c r="F446" s="3" t="s">
        <v>59</v>
      </c>
      <c r="G446" s="3" t="s">
        <v>45</v>
      </c>
      <c r="H446" s="3" t="s">
        <v>113</v>
      </c>
      <c r="I446" s="3" t="s">
        <v>80</v>
      </c>
      <c r="J446" s="3" t="s">
        <v>48</v>
      </c>
      <c r="K446" s="3" t="s">
        <v>48</v>
      </c>
      <c r="L446" s="3" t="s">
        <v>48</v>
      </c>
      <c r="M446" s="3" t="s">
        <v>48</v>
      </c>
      <c r="N446" s="3" t="s">
        <v>48</v>
      </c>
      <c r="O446" s="3" t="s">
        <v>48</v>
      </c>
      <c r="P446" s="3" t="s">
        <v>48</v>
      </c>
      <c r="Q446" s="3" t="s">
        <v>48</v>
      </c>
      <c r="R446" s="3" t="s">
        <v>48</v>
      </c>
      <c r="S446" s="3" t="s">
        <v>48</v>
      </c>
      <c r="T446" s="3" t="s">
        <v>48</v>
      </c>
      <c r="U446" s="3" t="s">
        <v>49</v>
      </c>
      <c r="V446" s="3" t="s">
        <v>48</v>
      </c>
      <c r="W446" s="3" t="s">
        <v>62</v>
      </c>
      <c r="Y446" s="3" t="s">
        <v>120</v>
      </c>
      <c r="Z446" s="3" t="s">
        <v>1337</v>
      </c>
      <c r="AA446" s="3" t="s">
        <v>63</v>
      </c>
      <c r="AB446" s="3"/>
      <c r="AD446" s="3"/>
      <c r="AF446" s="3"/>
      <c r="AH446" s="3"/>
      <c r="AJ446" s="3" t="s">
        <v>1338</v>
      </c>
    </row>
    <row r="447" spans="1:38" ht="26" hidden="1" x14ac:dyDescent="0.35">
      <c r="A447" s="3">
        <v>2025</v>
      </c>
      <c r="B447" s="3" t="s">
        <v>71</v>
      </c>
      <c r="C447" s="4">
        <v>63</v>
      </c>
      <c r="D447" s="3" t="s">
        <v>65</v>
      </c>
      <c r="E447" s="3" t="s">
        <v>66</v>
      </c>
      <c r="F447" s="3" t="s">
        <v>44</v>
      </c>
      <c r="G447" s="3" t="s">
        <v>45</v>
      </c>
      <c r="H447" s="3" t="s">
        <v>113</v>
      </c>
      <c r="I447" s="3" t="s">
        <v>80</v>
      </c>
      <c r="J447" s="3" t="s">
        <v>48</v>
      </c>
      <c r="K447" s="3" t="s">
        <v>48</v>
      </c>
      <c r="L447" s="3" t="s">
        <v>48</v>
      </c>
      <c r="M447" s="3" t="s">
        <v>48</v>
      </c>
      <c r="N447" s="3" t="s">
        <v>48</v>
      </c>
      <c r="O447" s="3" t="s">
        <v>48</v>
      </c>
      <c r="P447" s="3" t="s">
        <v>48</v>
      </c>
      <c r="Q447" s="3" t="s">
        <v>48</v>
      </c>
      <c r="R447" s="3" t="s">
        <v>48</v>
      </c>
      <c r="S447" s="3" t="s">
        <v>48</v>
      </c>
      <c r="T447" s="3" t="s">
        <v>48</v>
      </c>
      <c r="U447" s="3" t="s">
        <v>48</v>
      </c>
      <c r="V447" s="3" t="s">
        <v>49</v>
      </c>
      <c r="W447" s="3" t="s">
        <v>62</v>
      </c>
      <c r="Y447" s="3" t="s">
        <v>129</v>
      </c>
      <c r="Z447" s="3" t="s">
        <v>1339</v>
      </c>
      <c r="AA447" s="3" t="s">
        <v>55</v>
      </c>
      <c r="AB447" s="3" t="s">
        <v>81</v>
      </c>
      <c r="AD447" s="3"/>
      <c r="AF447" s="3"/>
      <c r="AH447" s="3" t="s">
        <v>82</v>
      </c>
      <c r="AI447" s="3" t="s">
        <v>1340</v>
      </c>
      <c r="AJ447" s="3" t="s">
        <v>1341</v>
      </c>
      <c r="AL447" s="3" t="s">
        <v>426</v>
      </c>
    </row>
    <row r="448" spans="1:38" ht="26" hidden="1" x14ac:dyDescent="0.35">
      <c r="A448" s="3">
        <v>2025</v>
      </c>
      <c r="B448" s="3" t="s">
        <v>71</v>
      </c>
      <c r="C448" s="4">
        <v>53</v>
      </c>
      <c r="D448" s="3" t="s">
        <v>42</v>
      </c>
      <c r="E448" s="3" t="s">
        <v>43</v>
      </c>
      <c r="F448" s="3" t="s">
        <v>44</v>
      </c>
      <c r="G448" s="3" t="s">
        <v>45</v>
      </c>
      <c r="H448" s="3" t="s">
        <v>68</v>
      </c>
      <c r="I448" s="3" t="s">
        <v>47</v>
      </c>
      <c r="J448" s="3" t="s">
        <v>49</v>
      </c>
      <c r="K448" s="3" t="s">
        <v>48</v>
      </c>
      <c r="L448" s="3" t="s">
        <v>48</v>
      </c>
      <c r="M448" s="3" t="s">
        <v>48</v>
      </c>
      <c r="N448" s="3" t="s">
        <v>48</v>
      </c>
      <c r="O448" s="3" t="s">
        <v>48</v>
      </c>
      <c r="P448" s="3" t="s">
        <v>48</v>
      </c>
      <c r="Q448" s="3" t="s">
        <v>48</v>
      </c>
      <c r="R448" s="3" t="s">
        <v>48</v>
      </c>
      <c r="S448" s="3" t="s">
        <v>49</v>
      </c>
      <c r="T448" s="3" t="s">
        <v>48</v>
      </c>
      <c r="U448" s="3" t="s">
        <v>48</v>
      </c>
      <c r="V448" s="3" t="s">
        <v>48</v>
      </c>
      <c r="W448" s="3" t="s">
        <v>62</v>
      </c>
      <c r="Y448" s="3"/>
      <c r="AA448" s="3" t="s">
        <v>63</v>
      </c>
      <c r="AB448" s="3"/>
      <c r="AD448" s="3"/>
      <c r="AF448" s="3"/>
      <c r="AH448" s="3"/>
      <c r="AJ448" s="3" t="s">
        <v>1342</v>
      </c>
    </row>
    <row r="449" spans="1:40" ht="78" hidden="1" x14ac:dyDescent="0.35">
      <c r="A449" s="3">
        <v>2025</v>
      </c>
      <c r="B449" s="3" t="s">
        <v>41</v>
      </c>
      <c r="C449" s="4">
        <v>57</v>
      </c>
      <c r="D449" s="3" t="s">
        <v>65</v>
      </c>
      <c r="E449" s="3" t="s">
        <v>72</v>
      </c>
      <c r="F449" s="3" t="s">
        <v>98</v>
      </c>
      <c r="G449" s="3" t="s">
        <v>109</v>
      </c>
      <c r="H449" s="3" t="s">
        <v>68</v>
      </c>
      <c r="I449" s="3" t="s">
        <v>80</v>
      </c>
      <c r="J449" s="3" t="s">
        <v>48</v>
      </c>
      <c r="K449" s="3" t="s">
        <v>48</v>
      </c>
      <c r="L449" s="3" t="s">
        <v>48</v>
      </c>
      <c r="M449" s="3" t="s">
        <v>48</v>
      </c>
      <c r="N449" s="3" t="s">
        <v>48</v>
      </c>
      <c r="O449" s="3" t="s">
        <v>48</v>
      </c>
      <c r="P449" s="3" t="s">
        <v>48</v>
      </c>
      <c r="Q449" s="3" t="s">
        <v>48</v>
      </c>
      <c r="R449" s="3" t="s">
        <v>48</v>
      </c>
      <c r="S449" s="3" t="s">
        <v>48</v>
      </c>
      <c r="T449" s="3" t="s">
        <v>49</v>
      </c>
      <c r="U449" s="3" t="s">
        <v>48</v>
      </c>
      <c r="V449" s="3" t="s">
        <v>48</v>
      </c>
      <c r="W449" s="3" t="s">
        <v>116</v>
      </c>
      <c r="X449" s="3" t="s">
        <v>1343</v>
      </c>
      <c r="Y449" s="3"/>
      <c r="AA449" s="3" t="s">
        <v>77</v>
      </c>
      <c r="AB449" s="3"/>
      <c r="AD449" s="3"/>
      <c r="AF449" s="3"/>
      <c r="AH449" s="3"/>
      <c r="AJ449" s="3" t="s">
        <v>1344</v>
      </c>
    </row>
    <row r="450" spans="1:40" ht="26" hidden="1" x14ac:dyDescent="0.35">
      <c r="A450" s="3">
        <v>2025</v>
      </c>
      <c r="B450" s="3" t="s">
        <v>41</v>
      </c>
      <c r="C450" s="4">
        <v>82</v>
      </c>
      <c r="D450" s="3" t="s">
        <v>65</v>
      </c>
      <c r="E450" s="3" t="s">
        <v>66</v>
      </c>
      <c r="F450" s="3" t="s">
        <v>59</v>
      </c>
      <c r="G450" s="3" t="s">
        <v>67</v>
      </c>
      <c r="H450" s="3" t="s">
        <v>90</v>
      </c>
      <c r="I450" s="3" t="s">
        <v>80</v>
      </c>
      <c r="J450" s="3" t="s">
        <v>48</v>
      </c>
      <c r="K450" s="3" t="s">
        <v>48</v>
      </c>
      <c r="L450" s="3" t="s">
        <v>48</v>
      </c>
      <c r="M450" s="3" t="s">
        <v>48</v>
      </c>
      <c r="N450" s="3" t="s">
        <v>48</v>
      </c>
      <c r="O450" s="3" t="s">
        <v>48</v>
      </c>
      <c r="P450" s="3" t="s">
        <v>48</v>
      </c>
      <c r="Q450" s="3" t="s">
        <v>48</v>
      </c>
      <c r="R450" s="3" t="s">
        <v>48</v>
      </c>
      <c r="S450" s="3" t="s">
        <v>48</v>
      </c>
      <c r="T450" s="3" t="s">
        <v>48</v>
      </c>
      <c r="U450" s="3" t="s">
        <v>49</v>
      </c>
      <c r="V450" s="3" t="s">
        <v>48</v>
      </c>
      <c r="W450" s="3" t="s">
        <v>62</v>
      </c>
      <c r="Y450" s="3"/>
      <c r="AA450" s="3" t="s">
        <v>63</v>
      </c>
      <c r="AB450" s="3"/>
      <c r="AD450" s="3"/>
      <c r="AF450" s="3"/>
      <c r="AH450" s="3"/>
      <c r="AJ450" s="3" t="s">
        <v>1345</v>
      </c>
    </row>
    <row r="451" spans="1:40" ht="65" x14ac:dyDescent="0.35">
      <c r="A451" s="3">
        <v>2025</v>
      </c>
      <c r="B451" s="3" t="s">
        <v>71</v>
      </c>
      <c r="C451" s="4">
        <v>42</v>
      </c>
      <c r="D451" s="3" t="s">
        <v>42</v>
      </c>
      <c r="E451" s="3" t="s">
        <v>107</v>
      </c>
      <c r="F451" s="3" t="s">
        <v>59</v>
      </c>
      <c r="G451" s="3" t="s">
        <v>92</v>
      </c>
      <c r="H451" s="3" t="s">
        <v>46</v>
      </c>
      <c r="I451" s="3" t="s">
        <v>47</v>
      </c>
      <c r="J451" s="3" t="s">
        <v>48</v>
      </c>
      <c r="K451" s="3" t="s">
        <v>48</v>
      </c>
      <c r="L451" s="3" t="s">
        <v>48</v>
      </c>
      <c r="M451" s="3" t="s">
        <v>48</v>
      </c>
      <c r="N451" s="3" t="s">
        <v>48</v>
      </c>
      <c r="O451" s="3" t="s">
        <v>49</v>
      </c>
      <c r="P451" s="3" t="s">
        <v>48</v>
      </c>
      <c r="Q451" s="3" t="s">
        <v>48</v>
      </c>
      <c r="R451" s="3" t="s">
        <v>48</v>
      </c>
      <c r="S451" s="3" t="s">
        <v>48</v>
      </c>
      <c r="T451" s="3" t="s">
        <v>48</v>
      </c>
      <c r="U451" s="3" t="s">
        <v>48</v>
      </c>
      <c r="V451" s="3" t="s">
        <v>48</v>
      </c>
      <c r="W451" s="3" t="s">
        <v>145</v>
      </c>
      <c r="X451" s="3" t="s">
        <v>1346</v>
      </c>
      <c r="Y451" s="3" t="s">
        <v>120</v>
      </c>
      <c r="Z451" s="3" t="s">
        <v>1347</v>
      </c>
      <c r="AA451" s="3" t="s">
        <v>63</v>
      </c>
      <c r="AB451" s="3"/>
      <c r="AD451" s="3"/>
      <c r="AF451" s="3"/>
      <c r="AH451" s="3"/>
      <c r="AJ451" s="3" t="s">
        <v>1348</v>
      </c>
    </row>
    <row r="452" spans="1:40" ht="26" hidden="1" x14ac:dyDescent="0.35">
      <c r="A452" s="3">
        <v>2025</v>
      </c>
      <c r="B452" s="3" t="s">
        <v>71</v>
      </c>
      <c r="C452" s="4">
        <v>73</v>
      </c>
      <c r="D452" s="3" t="s">
        <v>65</v>
      </c>
      <c r="E452" s="3" t="s">
        <v>72</v>
      </c>
      <c r="F452" s="3" t="s">
        <v>59</v>
      </c>
      <c r="G452" s="3" t="s">
        <v>67</v>
      </c>
      <c r="H452" s="3" t="s">
        <v>90</v>
      </c>
      <c r="I452" s="3" t="s">
        <v>47</v>
      </c>
      <c r="J452" s="3" t="s">
        <v>48</v>
      </c>
      <c r="K452" s="3" t="s">
        <v>48</v>
      </c>
      <c r="L452" s="3" t="s">
        <v>48</v>
      </c>
      <c r="M452" s="3" t="s">
        <v>48</v>
      </c>
      <c r="N452" s="3" t="s">
        <v>48</v>
      </c>
      <c r="O452" s="3" t="s">
        <v>48</v>
      </c>
      <c r="P452" s="3" t="s">
        <v>48</v>
      </c>
      <c r="Q452" s="3" t="s">
        <v>48</v>
      </c>
      <c r="R452" s="3" t="s">
        <v>49</v>
      </c>
      <c r="S452" s="3" t="s">
        <v>48</v>
      </c>
      <c r="T452" s="3" t="s">
        <v>48</v>
      </c>
      <c r="U452" s="3" t="s">
        <v>48</v>
      </c>
      <c r="V452" s="3" t="s">
        <v>48</v>
      </c>
      <c r="W452" s="3" t="s">
        <v>62</v>
      </c>
      <c r="Y452" s="3"/>
      <c r="AA452" s="3" t="s">
        <v>55</v>
      </c>
      <c r="AB452" s="3"/>
      <c r="AD452" s="3"/>
      <c r="AF452" s="3"/>
      <c r="AH452" s="3"/>
      <c r="AJ452" s="3" t="s">
        <v>1349</v>
      </c>
    </row>
    <row r="453" spans="1:40" hidden="1" x14ac:dyDescent="0.35">
      <c r="A453" s="3">
        <v>2025</v>
      </c>
      <c r="B453" s="3" t="s">
        <v>41</v>
      </c>
      <c r="C453" s="4">
        <v>38</v>
      </c>
      <c r="D453" s="3" t="s">
        <v>42</v>
      </c>
      <c r="E453" s="3" t="s">
        <v>43</v>
      </c>
      <c r="F453" s="3" t="s">
        <v>98</v>
      </c>
      <c r="G453" s="3" t="s">
        <v>45</v>
      </c>
      <c r="H453" s="3" t="s">
        <v>99</v>
      </c>
      <c r="I453" s="3" t="s">
        <v>80</v>
      </c>
      <c r="J453" s="3" t="s">
        <v>48</v>
      </c>
      <c r="K453" s="3" t="s">
        <v>48</v>
      </c>
      <c r="L453" s="3" t="s">
        <v>48</v>
      </c>
      <c r="M453" s="3" t="s">
        <v>48</v>
      </c>
      <c r="N453" s="3" t="s">
        <v>48</v>
      </c>
      <c r="O453" s="3" t="s">
        <v>48</v>
      </c>
      <c r="P453" s="3" t="s">
        <v>48</v>
      </c>
      <c r="Q453" s="3" t="s">
        <v>48</v>
      </c>
      <c r="R453" s="3" t="s">
        <v>48</v>
      </c>
      <c r="S453" s="3" t="s">
        <v>48</v>
      </c>
      <c r="T453" s="3" t="s">
        <v>49</v>
      </c>
      <c r="U453" s="3" t="s">
        <v>48</v>
      </c>
      <c r="V453" s="3" t="s">
        <v>48</v>
      </c>
      <c r="W453" s="3" t="s">
        <v>145</v>
      </c>
      <c r="X453" s="3" t="s">
        <v>1350</v>
      </c>
      <c r="Y453" s="3"/>
      <c r="AA453" s="3" t="s">
        <v>55</v>
      </c>
      <c r="AB453" s="3"/>
      <c r="AD453" s="3"/>
      <c r="AF453" s="3"/>
      <c r="AH453" s="3"/>
      <c r="AJ453" s="3" t="s">
        <v>1351</v>
      </c>
      <c r="AL453" s="3" t="s">
        <v>1352</v>
      </c>
    </row>
    <row r="454" spans="1:40" ht="26" hidden="1" x14ac:dyDescent="0.35">
      <c r="A454" s="3">
        <v>2025</v>
      </c>
      <c r="B454" s="3" t="s">
        <v>41</v>
      </c>
      <c r="C454" s="4">
        <v>64</v>
      </c>
      <c r="D454" s="3" t="s">
        <v>65</v>
      </c>
      <c r="E454" s="3" t="s">
        <v>72</v>
      </c>
      <c r="F454" s="3" t="s">
        <v>44</v>
      </c>
      <c r="G454" s="3" t="s">
        <v>109</v>
      </c>
      <c r="H454" s="3" t="s">
        <v>46</v>
      </c>
      <c r="I454" s="3" t="s">
        <v>80</v>
      </c>
      <c r="J454" s="3" t="s">
        <v>48</v>
      </c>
      <c r="K454" s="3" t="s">
        <v>48</v>
      </c>
      <c r="L454" s="3" t="s">
        <v>48</v>
      </c>
      <c r="M454" s="3" t="s">
        <v>48</v>
      </c>
      <c r="N454" s="3" t="s">
        <v>48</v>
      </c>
      <c r="O454" s="3" t="s">
        <v>48</v>
      </c>
      <c r="P454" s="3" t="s">
        <v>48</v>
      </c>
      <c r="Q454" s="3" t="s">
        <v>48</v>
      </c>
      <c r="R454" s="3" t="s">
        <v>48</v>
      </c>
      <c r="S454" s="3" t="s">
        <v>48</v>
      </c>
      <c r="T454" s="3" t="s">
        <v>48</v>
      </c>
      <c r="U454" s="3" t="s">
        <v>48</v>
      </c>
      <c r="V454" s="3" t="s">
        <v>49</v>
      </c>
      <c r="W454" s="3" t="s">
        <v>116</v>
      </c>
      <c r="X454" s="3" t="s">
        <v>1353</v>
      </c>
      <c r="Y454" s="3"/>
      <c r="AA454" s="3" t="s">
        <v>77</v>
      </c>
      <c r="AB454" s="3"/>
      <c r="AD454" s="3"/>
      <c r="AF454" s="3"/>
      <c r="AH454" s="3"/>
      <c r="AJ454" s="3" t="s">
        <v>1354</v>
      </c>
    </row>
    <row r="455" spans="1:40" ht="52" hidden="1" x14ac:dyDescent="0.35">
      <c r="A455" s="3">
        <v>2025</v>
      </c>
      <c r="B455" s="3" t="s">
        <v>71</v>
      </c>
      <c r="C455" s="4">
        <v>60</v>
      </c>
      <c r="D455" s="3" t="s">
        <v>65</v>
      </c>
      <c r="E455" s="3" t="s">
        <v>107</v>
      </c>
      <c r="F455" s="3" t="s">
        <v>73</v>
      </c>
      <c r="G455" s="3" t="s">
        <v>109</v>
      </c>
      <c r="H455" s="3" t="s">
        <v>90</v>
      </c>
      <c r="I455" s="3" t="s">
        <v>47</v>
      </c>
      <c r="J455" s="3" t="s">
        <v>48</v>
      </c>
      <c r="K455" s="3" t="s">
        <v>48</v>
      </c>
      <c r="L455" s="3" t="s">
        <v>48</v>
      </c>
      <c r="M455" s="3" t="s">
        <v>48</v>
      </c>
      <c r="N455" s="3" t="s">
        <v>48</v>
      </c>
      <c r="O455" s="3" t="s">
        <v>48</v>
      </c>
      <c r="P455" s="3" t="s">
        <v>48</v>
      </c>
      <c r="Q455" s="3" t="s">
        <v>48</v>
      </c>
      <c r="R455" s="3" t="s">
        <v>49</v>
      </c>
      <c r="S455" s="3" t="s">
        <v>48</v>
      </c>
      <c r="T455" s="3" t="s">
        <v>48</v>
      </c>
      <c r="U455" s="3" t="s">
        <v>48</v>
      </c>
      <c r="V455" s="3" t="s">
        <v>48</v>
      </c>
      <c r="W455" s="3" t="s">
        <v>62</v>
      </c>
      <c r="Y455" s="3" t="s">
        <v>94</v>
      </c>
      <c r="Z455" s="3" t="s">
        <v>1355</v>
      </c>
      <c r="AA455" s="3" t="s">
        <v>63</v>
      </c>
      <c r="AB455" s="3"/>
      <c r="AD455" s="3"/>
      <c r="AF455" s="3"/>
      <c r="AH455" s="3"/>
      <c r="AJ455" s="3" t="s">
        <v>1356</v>
      </c>
      <c r="AL455" s="3" t="s">
        <v>1357</v>
      </c>
      <c r="AN455" s="3" t="s">
        <v>1358</v>
      </c>
    </row>
    <row r="456" spans="1:40" ht="39" hidden="1" x14ac:dyDescent="0.35">
      <c r="A456" s="3">
        <v>2025</v>
      </c>
      <c r="B456" s="3" t="s">
        <v>71</v>
      </c>
      <c r="C456" s="4">
        <v>35</v>
      </c>
      <c r="D456" s="3" t="s">
        <v>42</v>
      </c>
      <c r="E456" s="3" t="s">
        <v>107</v>
      </c>
      <c r="F456" s="3" t="s">
        <v>85</v>
      </c>
      <c r="G456" s="3" t="s">
        <v>45</v>
      </c>
      <c r="H456" s="3" t="s">
        <v>113</v>
      </c>
      <c r="I456" s="3" t="s">
        <v>47</v>
      </c>
      <c r="J456" s="3" t="s">
        <v>48</v>
      </c>
      <c r="K456" s="3" t="s">
        <v>48</v>
      </c>
      <c r="L456" s="3" t="s">
        <v>48</v>
      </c>
      <c r="M456" s="3" t="s">
        <v>49</v>
      </c>
      <c r="N456" s="3" t="s">
        <v>48</v>
      </c>
      <c r="O456" s="3" t="s">
        <v>48</v>
      </c>
      <c r="P456" s="3" t="s">
        <v>48</v>
      </c>
      <c r="Q456" s="3" t="s">
        <v>48</v>
      </c>
      <c r="R456" s="3" t="s">
        <v>48</v>
      </c>
      <c r="S456" s="3" t="s">
        <v>48</v>
      </c>
      <c r="T456" s="3" t="s">
        <v>48</v>
      </c>
      <c r="U456" s="3" t="s">
        <v>48</v>
      </c>
      <c r="V456" s="3" t="s">
        <v>48</v>
      </c>
      <c r="W456" s="3" t="s">
        <v>116</v>
      </c>
      <c r="X456" s="3" t="s">
        <v>1359</v>
      </c>
      <c r="Y456" s="3"/>
      <c r="AA456" s="3" t="s">
        <v>55</v>
      </c>
      <c r="AB456" s="3" t="s">
        <v>81</v>
      </c>
      <c r="AD456" s="3" t="s">
        <v>81</v>
      </c>
      <c r="AF456" s="3"/>
      <c r="AH456" s="3" t="s">
        <v>87</v>
      </c>
      <c r="AI456" s="3" t="s">
        <v>1360</v>
      </c>
      <c r="AJ456" s="3" t="s">
        <v>1361</v>
      </c>
    </row>
    <row r="457" spans="1:40" ht="39" x14ac:dyDescent="0.35">
      <c r="A457" s="3">
        <v>2025</v>
      </c>
      <c r="B457" s="3" t="s">
        <v>41</v>
      </c>
      <c r="C457" s="4">
        <v>48</v>
      </c>
      <c r="D457" s="3" t="s">
        <v>42</v>
      </c>
      <c r="E457" s="3" t="s">
        <v>43</v>
      </c>
      <c r="F457" s="3" t="s">
        <v>98</v>
      </c>
      <c r="G457" s="3" t="s">
        <v>45</v>
      </c>
      <c r="H457" s="3" t="s">
        <v>113</v>
      </c>
      <c r="I457" s="3" t="s">
        <v>80</v>
      </c>
      <c r="J457" s="3" t="s">
        <v>48</v>
      </c>
      <c r="K457" s="3" t="s">
        <v>48</v>
      </c>
      <c r="L457" s="3" t="s">
        <v>48</v>
      </c>
      <c r="M457" s="3" t="s">
        <v>48</v>
      </c>
      <c r="N457" s="3" t="s">
        <v>48</v>
      </c>
      <c r="O457" s="3" t="s">
        <v>48</v>
      </c>
      <c r="P457" s="3" t="s">
        <v>48</v>
      </c>
      <c r="Q457" s="3" t="s">
        <v>48</v>
      </c>
      <c r="R457" s="3" t="s">
        <v>48</v>
      </c>
      <c r="S457" s="3" t="s">
        <v>48</v>
      </c>
      <c r="T457" s="3" t="s">
        <v>49</v>
      </c>
      <c r="U457" s="3" t="s">
        <v>48</v>
      </c>
      <c r="V457" s="3" t="s">
        <v>48</v>
      </c>
      <c r="W457" s="3" t="s">
        <v>62</v>
      </c>
      <c r="Y457" s="3" t="s">
        <v>120</v>
      </c>
      <c r="Z457" s="3" t="s">
        <v>1362</v>
      </c>
      <c r="AA457" s="3" t="s">
        <v>55</v>
      </c>
      <c r="AB457" s="3"/>
      <c r="AD457" s="3"/>
      <c r="AF457" s="3"/>
      <c r="AH457" s="3"/>
      <c r="AJ457" s="3" t="s">
        <v>1363</v>
      </c>
    </row>
    <row r="458" spans="1:40" ht="78" hidden="1" x14ac:dyDescent="0.35">
      <c r="A458" s="3">
        <v>2025</v>
      </c>
      <c r="B458" s="3" t="s">
        <v>71</v>
      </c>
      <c r="C458" s="4">
        <v>41</v>
      </c>
      <c r="D458" s="3" t="s">
        <v>42</v>
      </c>
      <c r="E458" s="3" t="s">
        <v>72</v>
      </c>
      <c r="F458" s="3" t="s">
        <v>85</v>
      </c>
      <c r="G458" s="3" t="s">
        <v>45</v>
      </c>
      <c r="H458" s="3" t="s">
        <v>61</v>
      </c>
      <c r="I458" s="3" t="s">
        <v>80</v>
      </c>
      <c r="J458" s="3" t="s">
        <v>48</v>
      </c>
      <c r="K458" s="3" t="s">
        <v>48</v>
      </c>
      <c r="L458" s="3" t="s">
        <v>48</v>
      </c>
      <c r="M458" s="3" t="s">
        <v>48</v>
      </c>
      <c r="N458" s="3" t="s">
        <v>48</v>
      </c>
      <c r="O458" s="3" t="s">
        <v>48</v>
      </c>
      <c r="P458" s="3" t="s">
        <v>48</v>
      </c>
      <c r="Q458" s="3" t="s">
        <v>48</v>
      </c>
      <c r="R458" s="3" t="s">
        <v>48</v>
      </c>
      <c r="S458" s="3" t="s">
        <v>48</v>
      </c>
      <c r="T458" s="3" t="s">
        <v>48</v>
      </c>
      <c r="U458" s="3" t="s">
        <v>49</v>
      </c>
      <c r="V458" s="3" t="s">
        <v>48</v>
      </c>
      <c r="W458" s="3" t="s">
        <v>62</v>
      </c>
      <c r="Y458" s="3" t="s">
        <v>129</v>
      </c>
      <c r="Z458" s="3" t="s">
        <v>1364</v>
      </c>
      <c r="AA458" s="3" t="s">
        <v>77</v>
      </c>
      <c r="AB458" s="3"/>
      <c r="AD458" s="3"/>
      <c r="AF458" s="3"/>
      <c r="AH458" s="3"/>
      <c r="AJ458" s="3" t="s">
        <v>1365</v>
      </c>
      <c r="AK458" s="3" t="s">
        <v>1366</v>
      </c>
      <c r="AL458" s="3" t="s">
        <v>1367</v>
      </c>
    </row>
    <row r="459" spans="1:40" ht="91" hidden="1" x14ac:dyDescent="0.35">
      <c r="A459" s="3">
        <v>2025</v>
      </c>
      <c r="B459" s="3" t="s">
        <v>71</v>
      </c>
      <c r="C459" s="4">
        <v>35</v>
      </c>
      <c r="D459" s="3" t="s">
        <v>42</v>
      </c>
      <c r="E459" s="3" t="s">
        <v>43</v>
      </c>
      <c r="F459" s="3" t="s">
        <v>98</v>
      </c>
      <c r="G459" s="3" t="s">
        <v>45</v>
      </c>
      <c r="H459" s="3" t="s">
        <v>46</v>
      </c>
      <c r="I459" s="3" t="s">
        <v>47</v>
      </c>
      <c r="J459" s="3" t="s">
        <v>49</v>
      </c>
      <c r="K459" s="3" t="s">
        <v>48</v>
      </c>
      <c r="L459" s="3" t="s">
        <v>48</v>
      </c>
      <c r="M459" s="3" t="s">
        <v>48</v>
      </c>
      <c r="N459" s="3" t="s">
        <v>48</v>
      </c>
      <c r="O459" s="3" t="s">
        <v>48</v>
      </c>
      <c r="P459" s="3" t="s">
        <v>48</v>
      </c>
      <c r="Q459" s="3" t="s">
        <v>48</v>
      </c>
      <c r="R459" s="3" t="s">
        <v>48</v>
      </c>
      <c r="S459" s="3" t="s">
        <v>49</v>
      </c>
      <c r="T459" s="3" t="s">
        <v>48</v>
      </c>
      <c r="U459" s="3" t="s">
        <v>48</v>
      </c>
      <c r="V459" s="3" t="s">
        <v>48</v>
      </c>
      <c r="W459" s="3" t="s">
        <v>62</v>
      </c>
      <c r="Y459" s="3"/>
      <c r="AA459" s="3" t="s">
        <v>55</v>
      </c>
      <c r="AB459" s="3"/>
      <c r="AD459" s="3"/>
      <c r="AF459" s="3"/>
      <c r="AH459" s="3"/>
      <c r="AJ459" s="3" t="s">
        <v>1368</v>
      </c>
    </row>
    <row r="460" spans="1:40" ht="52" hidden="1" x14ac:dyDescent="0.35">
      <c r="A460" s="3">
        <v>2025</v>
      </c>
      <c r="B460" s="3" t="s">
        <v>71</v>
      </c>
      <c r="C460" s="4">
        <v>68</v>
      </c>
      <c r="D460" s="3" t="s">
        <v>65</v>
      </c>
      <c r="E460" s="3" t="s">
        <v>66</v>
      </c>
      <c r="F460" s="3" t="s">
        <v>44</v>
      </c>
      <c r="G460" s="3" t="s">
        <v>79</v>
      </c>
      <c r="H460" s="3" t="s">
        <v>110</v>
      </c>
      <c r="I460" s="3" t="s">
        <v>47</v>
      </c>
      <c r="J460" s="3" t="s">
        <v>48</v>
      </c>
      <c r="K460" s="3" t="s">
        <v>49</v>
      </c>
      <c r="L460" s="3" t="s">
        <v>48</v>
      </c>
      <c r="M460" s="3" t="s">
        <v>48</v>
      </c>
      <c r="N460" s="3" t="s">
        <v>48</v>
      </c>
      <c r="O460" s="3" t="s">
        <v>48</v>
      </c>
      <c r="P460" s="3" t="s">
        <v>48</v>
      </c>
      <c r="Q460" s="3" t="s">
        <v>48</v>
      </c>
      <c r="R460" s="3" t="s">
        <v>48</v>
      </c>
      <c r="S460" s="3" t="s">
        <v>48</v>
      </c>
      <c r="T460" s="3" t="s">
        <v>48</v>
      </c>
      <c r="U460" s="3" t="s">
        <v>48</v>
      </c>
      <c r="V460" s="3" t="s">
        <v>48</v>
      </c>
      <c r="W460" s="3" t="s">
        <v>62</v>
      </c>
      <c r="Y460" s="3" t="s">
        <v>94</v>
      </c>
      <c r="Z460" s="3" t="s">
        <v>1369</v>
      </c>
      <c r="AA460" s="3" t="s">
        <v>55</v>
      </c>
      <c r="AB460" s="3"/>
      <c r="AD460" s="3" t="s">
        <v>81</v>
      </c>
      <c r="AF460" s="3"/>
      <c r="AH460" s="3" t="s">
        <v>87</v>
      </c>
      <c r="AI460" s="3" t="s">
        <v>1370</v>
      </c>
      <c r="AJ460" s="3" t="s">
        <v>1371</v>
      </c>
      <c r="AK460" s="3" t="s">
        <v>1372</v>
      </c>
      <c r="AM460" s="3" t="s">
        <v>1373</v>
      </c>
    </row>
    <row r="461" spans="1:40" ht="39" hidden="1" x14ac:dyDescent="0.35">
      <c r="A461" s="3">
        <v>2025</v>
      </c>
      <c r="B461" s="3" t="s">
        <v>71</v>
      </c>
      <c r="C461" s="4">
        <v>63</v>
      </c>
      <c r="D461" s="3" t="s">
        <v>65</v>
      </c>
      <c r="E461" s="3" t="s">
        <v>66</v>
      </c>
      <c r="F461" s="3" t="s">
        <v>85</v>
      </c>
      <c r="G461" s="3" t="s">
        <v>67</v>
      </c>
      <c r="H461" s="3" t="s">
        <v>99</v>
      </c>
      <c r="I461" s="3" t="s">
        <v>47</v>
      </c>
      <c r="J461" s="3" t="s">
        <v>49</v>
      </c>
      <c r="K461" s="3" t="s">
        <v>48</v>
      </c>
      <c r="L461" s="3" t="s">
        <v>48</v>
      </c>
      <c r="M461" s="3" t="s">
        <v>48</v>
      </c>
      <c r="N461" s="3" t="s">
        <v>48</v>
      </c>
      <c r="O461" s="3" t="s">
        <v>48</v>
      </c>
      <c r="P461" s="3" t="s">
        <v>48</v>
      </c>
      <c r="Q461" s="3" t="s">
        <v>48</v>
      </c>
      <c r="R461" s="3" t="s">
        <v>48</v>
      </c>
      <c r="S461" s="3" t="s">
        <v>48</v>
      </c>
      <c r="T461" s="3" t="s">
        <v>48</v>
      </c>
      <c r="U461" s="3" t="s">
        <v>48</v>
      </c>
      <c r="V461" s="3" t="s">
        <v>48</v>
      </c>
      <c r="W461" s="3" t="s">
        <v>62</v>
      </c>
      <c r="Y461" s="3"/>
      <c r="AA461" s="3" t="s">
        <v>55</v>
      </c>
      <c r="AB461" s="3" t="s">
        <v>81</v>
      </c>
      <c r="AD461" s="3" t="s">
        <v>81</v>
      </c>
      <c r="AF461" s="3"/>
      <c r="AH461" s="3" t="s">
        <v>82</v>
      </c>
      <c r="AI461" s="3" t="s">
        <v>1374</v>
      </c>
      <c r="AJ461" s="3" t="s">
        <v>1375</v>
      </c>
    </row>
    <row r="462" spans="1:40" ht="39" x14ac:dyDescent="0.35">
      <c r="A462" s="3">
        <v>2025</v>
      </c>
      <c r="B462" s="3" t="s">
        <v>71</v>
      </c>
      <c r="C462" s="4">
        <v>55</v>
      </c>
      <c r="D462" s="3" t="s">
        <v>65</v>
      </c>
      <c r="E462" s="3" t="s">
        <v>72</v>
      </c>
      <c r="F462" s="3" t="s">
        <v>98</v>
      </c>
      <c r="G462" s="3" t="s">
        <v>45</v>
      </c>
      <c r="H462" s="3" t="s">
        <v>99</v>
      </c>
      <c r="I462" s="3" t="s">
        <v>47</v>
      </c>
      <c r="J462" s="3" t="s">
        <v>49</v>
      </c>
      <c r="K462" s="3" t="s">
        <v>48</v>
      </c>
      <c r="L462" s="3" t="s">
        <v>48</v>
      </c>
      <c r="M462" s="3" t="s">
        <v>48</v>
      </c>
      <c r="N462" s="3" t="s">
        <v>48</v>
      </c>
      <c r="O462" s="3" t="s">
        <v>48</v>
      </c>
      <c r="P462" s="3" t="s">
        <v>48</v>
      </c>
      <c r="Q462" s="3" t="s">
        <v>48</v>
      </c>
      <c r="R462" s="3" t="s">
        <v>48</v>
      </c>
      <c r="S462" s="3" t="s">
        <v>49</v>
      </c>
      <c r="T462" s="3" t="s">
        <v>48</v>
      </c>
      <c r="U462" s="3" t="s">
        <v>48</v>
      </c>
      <c r="V462" s="3" t="s">
        <v>48</v>
      </c>
      <c r="W462" s="3" t="s">
        <v>51</v>
      </c>
      <c r="X462" s="3" t="s">
        <v>1376</v>
      </c>
      <c r="Y462" s="3" t="s">
        <v>120</v>
      </c>
      <c r="Z462" s="3" t="s">
        <v>1377</v>
      </c>
      <c r="AA462" s="3" t="s">
        <v>77</v>
      </c>
      <c r="AB462" s="3"/>
      <c r="AD462" s="3"/>
      <c r="AF462" s="3"/>
      <c r="AH462" s="3"/>
      <c r="AJ462" s="3" t="s">
        <v>1378</v>
      </c>
      <c r="AL462" s="3" t="s">
        <v>1379</v>
      </c>
    </row>
    <row r="463" spans="1:40" ht="26" hidden="1" x14ac:dyDescent="0.35">
      <c r="A463" s="3">
        <v>2025</v>
      </c>
      <c r="B463" s="3" t="s">
        <v>71</v>
      </c>
      <c r="C463" s="4">
        <v>63</v>
      </c>
      <c r="D463" s="3" t="s">
        <v>65</v>
      </c>
      <c r="E463" s="3" t="s">
        <v>66</v>
      </c>
      <c r="F463" s="3" t="s">
        <v>44</v>
      </c>
      <c r="G463" s="3" t="s">
        <v>109</v>
      </c>
      <c r="H463" s="3" t="s">
        <v>110</v>
      </c>
      <c r="I463" s="3" t="s">
        <v>47</v>
      </c>
      <c r="J463" s="3" t="s">
        <v>48</v>
      </c>
      <c r="K463" s="3" t="s">
        <v>48</v>
      </c>
      <c r="L463" s="3" t="s">
        <v>48</v>
      </c>
      <c r="M463" s="3" t="s">
        <v>48</v>
      </c>
      <c r="N463" s="3" t="s">
        <v>49</v>
      </c>
      <c r="O463" s="3" t="s">
        <v>48</v>
      </c>
      <c r="P463" s="3" t="s">
        <v>48</v>
      </c>
      <c r="Q463" s="3" t="s">
        <v>48</v>
      </c>
      <c r="R463" s="3" t="s">
        <v>48</v>
      </c>
      <c r="S463" s="3" t="s">
        <v>48</v>
      </c>
      <c r="T463" s="3" t="s">
        <v>48</v>
      </c>
      <c r="U463" s="3" t="s">
        <v>48</v>
      </c>
      <c r="V463" s="3" t="s">
        <v>48</v>
      </c>
      <c r="W463" s="3" t="s">
        <v>75</v>
      </c>
      <c r="X463" s="3" t="s">
        <v>1380</v>
      </c>
      <c r="Y463" s="3"/>
      <c r="AA463" s="3" t="s">
        <v>63</v>
      </c>
      <c r="AB463" s="3"/>
      <c r="AD463" s="3"/>
      <c r="AF463" s="3"/>
      <c r="AH463" s="3"/>
      <c r="AJ463" s="3" t="s">
        <v>1381</v>
      </c>
    </row>
    <row r="464" spans="1:40" hidden="1" x14ac:dyDescent="0.35">
      <c r="A464" s="3">
        <v>2025</v>
      </c>
      <c r="B464" s="3" t="s">
        <v>71</v>
      </c>
      <c r="C464" s="4">
        <v>45</v>
      </c>
      <c r="D464" s="3" t="s">
        <v>42</v>
      </c>
      <c r="E464" s="3" t="s">
        <v>43</v>
      </c>
      <c r="F464" s="3" t="s">
        <v>98</v>
      </c>
      <c r="G464" s="3" t="s">
        <v>45</v>
      </c>
      <c r="H464" s="3" t="s">
        <v>46</v>
      </c>
      <c r="I464" s="3" t="s">
        <v>80</v>
      </c>
      <c r="J464" s="3" t="s">
        <v>48</v>
      </c>
      <c r="K464" s="3" t="s">
        <v>48</v>
      </c>
      <c r="L464" s="3" t="s">
        <v>48</v>
      </c>
      <c r="M464" s="3" t="s">
        <v>48</v>
      </c>
      <c r="N464" s="3" t="s">
        <v>48</v>
      </c>
      <c r="O464" s="3" t="s">
        <v>48</v>
      </c>
      <c r="P464" s="3" t="s">
        <v>48</v>
      </c>
      <c r="Q464" s="3" t="s">
        <v>48</v>
      </c>
      <c r="R464" s="3" t="s">
        <v>48</v>
      </c>
      <c r="S464" s="3" t="s">
        <v>48</v>
      </c>
      <c r="T464" s="3" t="s">
        <v>49</v>
      </c>
      <c r="U464" s="3" t="s">
        <v>48</v>
      </c>
      <c r="V464" s="3" t="s">
        <v>48</v>
      </c>
      <c r="W464" s="3" t="s">
        <v>62</v>
      </c>
      <c r="Y464" s="3"/>
      <c r="AA464" s="3" t="s">
        <v>55</v>
      </c>
      <c r="AB464" s="3"/>
      <c r="AD464" s="3"/>
      <c r="AF464" s="3"/>
      <c r="AH464" s="3"/>
      <c r="AJ464" s="3" t="s">
        <v>1196</v>
      </c>
    </row>
    <row r="465" spans="1:40" ht="39" hidden="1" x14ac:dyDescent="0.35">
      <c r="A465" s="3">
        <v>2025</v>
      </c>
      <c r="B465" s="3" t="s">
        <v>71</v>
      </c>
      <c r="C465" s="4">
        <v>56</v>
      </c>
      <c r="D465" s="3" t="s">
        <v>65</v>
      </c>
      <c r="E465" s="3" t="s">
        <v>66</v>
      </c>
      <c r="F465" s="3" t="s">
        <v>44</v>
      </c>
      <c r="G465" s="3" t="s">
        <v>67</v>
      </c>
      <c r="H465" s="3" t="s">
        <v>46</v>
      </c>
      <c r="I465" s="3" t="s">
        <v>47</v>
      </c>
      <c r="J465" s="3" t="s">
        <v>49</v>
      </c>
      <c r="K465" s="3" t="s">
        <v>48</v>
      </c>
      <c r="L465" s="3" t="s">
        <v>48</v>
      </c>
      <c r="M465" s="3" t="s">
        <v>48</v>
      </c>
      <c r="N465" s="3" t="s">
        <v>48</v>
      </c>
      <c r="O465" s="3" t="s">
        <v>48</v>
      </c>
      <c r="P465" s="3" t="s">
        <v>48</v>
      </c>
      <c r="Q465" s="3" t="s">
        <v>48</v>
      </c>
      <c r="R465" s="3" t="s">
        <v>48</v>
      </c>
      <c r="S465" s="3" t="s">
        <v>48</v>
      </c>
      <c r="T465" s="3" t="s">
        <v>48</v>
      </c>
      <c r="U465" s="3" t="s">
        <v>48</v>
      </c>
      <c r="V465" s="3" t="s">
        <v>48</v>
      </c>
      <c r="W465" s="3" t="s">
        <v>62</v>
      </c>
      <c r="Y465" s="3" t="s">
        <v>94</v>
      </c>
      <c r="Z465" s="3" t="s">
        <v>1382</v>
      </c>
      <c r="AA465" s="3" t="s">
        <v>55</v>
      </c>
      <c r="AB465" s="3"/>
      <c r="AD465" s="3"/>
      <c r="AF465" s="3"/>
      <c r="AH465" s="3"/>
      <c r="AJ465" s="3" t="s">
        <v>1383</v>
      </c>
    </row>
    <row r="466" spans="1:40" ht="39" hidden="1" x14ac:dyDescent="0.35">
      <c r="A466" s="3">
        <v>2025</v>
      </c>
      <c r="B466" s="3" t="s">
        <v>71</v>
      </c>
      <c r="C466" s="4">
        <v>67</v>
      </c>
      <c r="D466" s="3" t="s">
        <v>65</v>
      </c>
      <c r="E466" s="3" t="s">
        <v>66</v>
      </c>
      <c r="F466" s="3" t="s">
        <v>44</v>
      </c>
      <c r="G466" s="3" t="s">
        <v>67</v>
      </c>
      <c r="H466" s="3" t="s">
        <v>90</v>
      </c>
      <c r="I466" s="3" t="s">
        <v>47</v>
      </c>
      <c r="J466" s="3" t="s">
        <v>48</v>
      </c>
      <c r="K466" s="3" t="s">
        <v>48</v>
      </c>
      <c r="L466" s="3" t="s">
        <v>49</v>
      </c>
      <c r="M466" s="3" t="s">
        <v>48</v>
      </c>
      <c r="N466" s="3" t="s">
        <v>48</v>
      </c>
      <c r="O466" s="3" t="s">
        <v>48</v>
      </c>
      <c r="P466" s="3" t="s">
        <v>48</v>
      </c>
      <c r="Q466" s="3" t="s">
        <v>48</v>
      </c>
      <c r="R466" s="3" t="s">
        <v>48</v>
      </c>
      <c r="S466" s="3" t="s">
        <v>48</v>
      </c>
      <c r="T466" s="3" t="s">
        <v>48</v>
      </c>
      <c r="U466" s="3" t="s">
        <v>48</v>
      </c>
      <c r="V466" s="3" t="s">
        <v>48</v>
      </c>
      <c r="W466" s="3" t="s">
        <v>62</v>
      </c>
      <c r="Y466" s="3" t="s">
        <v>129</v>
      </c>
      <c r="Z466" s="3" t="s">
        <v>1384</v>
      </c>
      <c r="AA466" s="3" t="s">
        <v>63</v>
      </c>
      <c r="AB466" s="3" t="s">
        <v>81</v>
      </c>
      <c r="AD466" s="3" t="s">
        <v>81</v>
      </c>
      <c r="AF466" s="3"/>
      <c r="AH466" s="3" t="s">
        <v>82</v>
      </c>
      <c r="AI466" s="3" t="s">
        <v>1385</v>
      </c>
      <c r="AJ466" s="3" t="s">
        <v>1386</v>
      </c>
    </row>
    <row r="467" spans="1:40" ht="39" hidden="1" x14ac:dyDescent="0.35">
      <c r="A467" s="3">
        <v>2025</v>
      </c>
      <c r="B467" s="3" t="s">
        <v>71</v>
      </c>
      <c r="C467" s="4">
        <v>64</v>
      </c>
      <c r="D467" s="3" t="s">
        <v>65</v>
      </c>
      <c r="E467" s="3" t="s">
        <v>43</v>
      </c>
      <c r="F467" s="3" t="s">
        <v>44</v>
      </c>
      <c r="G467" s="3" t="s">
        <v>67</v>
      </c>
      <c r="H467" s="3" t="s">
        <v>46</v>
      </c>
      <c r="I467" s="3" t="s">
        <v>47</v>
      </c>
      <c r="J467" s="3" t="s">
        <v>48</v>
      </c>
      <c r="K467" s="3" t="s">
        <v>49</v>
      </c>
      <c r="L467" s="3" t="s">
        <v>48</v>
      </c>
      <c r="M467" s="3" t="s">
        <v>48</v>
      </c>
      <c r="N467" s="3" t="s">
        <v>48</v>
      </c>
      <c r="O467" s="3" t="s">
        <v>48</v>
      </c>
      <c r="P467" s="3" t="s">
        <v>48</v>
      </c>
      <c r="Q467" s="3" t="s">
        <v>48</v>
      </c>
      <c r="R467" s="3" t="s">
        <v>48</v>
      </c>
      <c r="S467" s="3" t="s">
        <v>48</v>
      </c>
      <c r="T467" s="3" t="s">
        <v>48</v>
      </c>
      <c r="U467" s="3" t="s">
        <v>48</v>
      </c>
      <c r="V467" s="3" t="s">
        <v>48</v>
      </c>
      <c r="W467" s="3" t="s">
        <v>116</v>
      </c>
      <c r="X467" s="3" t="s">
        <v>1387</v>
      </c>
      <c r="Y467" s="3"/>
      <c r="AA467" s="3" t="s">
        <v>101</v>
      </c>
      <c r="AB467" s="3"/>
      <c r="AD467" s="3" t="s">
        <v>81</v>
      </c>
      <c r="AF467" s="3"/>
      <c r="AH467" s="3" t="s">
        <v>87</v>
      </c>
      <c r="AI467" s="3" t="s">
        <v>1388</v>
      </c>
      <c r="AJ467" s="3" t="s">
        <v>1389</v>
      </c>
    </row>
    <row r="468" spans="1:40" hidden="1" x14ac:dyDescent="0.35">
      <c r="A468" s="3">
        <v>2025</v>
      </c>
      <c r="B468" s="3" t="s">
        <v>71</v>
      </c>
      <c r="C468" s="4">
        <v>31</v>
      </c>
      <c r="D468" s="3" t="s">
        <v>57</v>
      </c>
      <c r="E468" s="3" t="s">
        <v>66</v>
      </c>
      <c r="F468" s="3" t="s">
        <v>59</v>
      </c>
      <c r="G468" s="3" t="s">
        <v>79</v>
      </c>
      <c r="H468" s="3" t="s">
        <v>125</v>
      </c>
      <c r="I468" s="3" t="s">
        <v>47</v>
      </c>
      <c r="J468" s="3" t="s">
        <v>49</v>
      </c>
      <c r="K468" s="3" t="s">
        <v>48</v>
      </c>
      <c r="L468" s="3" t="s">
        <v>48</v>
      </c>
      <c r="M468" s="3" t="s">
        <v>48</v>
      </c>
      <c r="N468" s="3" t="s">
        <v>48</v>
      </c>
      <c r="O468" s="3" t="s">
        <v>48</v>
      </c>
      <c r="P468" s="3" t="s">
        <v>48</v>
      </c>
      <c r="Q468" s="3" t="s">
        <v>48</v>
      </c>
      <c r="R468" s="3" t="s">
        <v>48</v>
      </c>
      <c r="S468" s="3" t="s">
        <v>49</v>
      </c>
      <c r="T468" s="3" t="s">
        <v>48</v>
      </c>
      <c r="U468" s="3" t="s">
        <v>48</v>
      </c>
      <c r="V468" s="3" t="s">
        <v>48</v>
      </c>
      <c r="W468" s="3" t="s">
        <v>62</v>
      </c>
      <c r="Y468" s="3"/>
      <c r="AA468" s="3" t="s">
        <v>63</v>
      </c>
      <c r="AB468" s="3"/>
      <c r="AD468" s="3"/>
      <c r="AF468" s="3"/>
      <c r="AH468" s="3"/>
      <c r="AJ468" s="3" t="s">
        <v>1390</v>
      </c>
    </row>
    <row r="469" spans="1:40" ht="26" hidden="1" x14ac:dyDescent="0.35">
      <c r="A469" s="3">
        <v>2025</v>
      </c>
      <c r="B469" s="3" t="s">
        <v>41</v>
      </c>
      <c r="C469" s="4">
        <v>42</v>
      </c>
      <c r="D469" s="3" t="s">
        <v>42</v>
      </c>
      <c r="E469" s="3" t="s">
        <v>107</v>
      </c>
      <c r="F469" s="3" t="s">
        <v>73</v>
      </c>
      <c r="G469" s="3" t="s">
        <v>79</v>
      </c>
      <c r="H469" s="3" t="s">
        <v>74</v>
      </c>
      <c r="I469" s="3" t="s">
        <v>47</v>
      </c>
      <c r="J469" s="3" t="s">
        <v>48</v>
      </c>
      <c r="K469" s="3" t="s">
        <v>48</v>
      </c>
      <c r="L469" s="3" t="s">
        <v>48</v>
      </c>
      <c r="M469" s="3" t="s">
        <v>48</v>
      </c>
      <c r="N469" s="3" t="s">
        <v>48</v>
      </c>
      <c r="O469" s="3" t="s">
        <v>49</v>
      </c>
      <c r="P469" s="3" t="s">
        <v>48</v>
      </c>
      <c r="Q469" s="3" t="s">
        <v>48</v>
      </c>
      <c r="R469" s="3" t="s">
        <v>48</v>
      </c>
      <c r="S469" s="3" t="s">
        <v>48</v>
      </c>
      <c r="T469" s="3" t="s">
        <v>48</v>
      </c>
      <c r="U469" s="3" t="s">
        <v>48</v>
      </c>
      <c r="V469" s="3" t="s">
        <v>48</v>
      </c>
      <c r="W469" s="3" t="s">
        <v>62</v>
      </c>
      <c r="Y469" s="3"/>
      <c r="AA469" s="3" t="s">
        <v>63</v>
      </c>
      <c r="AB469" s="3"/>
      <c r="AD469" s="3" t="s">
        <v>81</v>
      </c>
      <c r="AF469" s="3"/>
      <c r="AH469" s="3" t="s">
        <v>87</v>
      </c>
      <c r="AI469" s="3" t="s">
        <v>1391</v>
      </c>
      <c r="AJ469" s="3" t="s">
        <v>1392</v>
      </c>
      <c r="AL469" s="3" t="s">
        <v>1393</v>
      </c>
    </row>
    <row r="470" spans="1:40" ht="39" hidden="1" x14ac:dyDescent="0.35">
      <c r="A470" s="3">
        <v>2025</v>
      </c>
      <c r="B470" s="3" t="s">
        <v>71</v>
      </c>
      <c r="C470" s="4">
        <v>43</v>
      </c>
      <c r="D470" s="3" t="s">
        <v>42</v>
      </c>
      <c r="E470" s="3" t="s">
        <v>107</v>
      </c>
      <c r="F470" s="3" t="s">
        <v>98</v>
      </c>
      <c r="G470" s="3" t="s">
        <v>45</v>
      </c>
      <c r="H470" s="3" t="s">
        <v>74</v>
      </c>
      <c r="I470" s="3" t="s">
        <v>47</v>
      </c>
      <c r="J470" s="3" t="s">
        <v>49</v>
      </c>
      <c r="K470" s="3" t="s">
        <v>48</v>
      </c>
      <c r="L470" s="3" t="s">
        <v>48</v>
      </c>
      <c r="M470" s="3" t="s">
        <v>48</v>
      </c>
      <c r="N470" s="3" t="s">
        <v>48</v>
      </c>
      <c r="O470" s="3" t="s">
        <v>48</v>
      </c>
      <c r="P470" s="3" t="s">
        <v>48</v>
      </c>
      <c r="Q470" s="3" t="s">
        <v>48</v>
      </c>
      <c r="R470" s="3" t="s">
        <v>48</v>
      </c>
      <c r="S470" s="3" t="s">
        <v>49</v>
      </c>
      <c r="T470" s="3" t="s">
        <v>48</v>
      </c>
      <c r="U470" s="3" t="s">
        <v>48</v>
      </c>
      <c r="V470" s="3" t="s">
        <v>48</v>
      </c>
      <c r="W470" s="3" t="s">
        <v>62</v>
      </c>
      <c r="Y470" s="3"/>
      <c r="AA470" s="3" t="s">
        <v>55</v>
      </c>
      <c r="AB470" s="3"/>
      <c r="AD470" s="3"/>
      <c r="AF470" s="3"/>
      <c r="AH470" s="3"/>
      <c r="AJ470" s="3" t="s">
        <v>1394</v>
      </c>
    </row>
    <row r="471" spans="1:40" ht="26" hidden="1" x14ac:dyDescent="0.35">
      <c r="A471" s="3">
        <v>2025</v>
      </c>
      <c r="B471" s="3" t="s">
        <v>71</v>
      </c>
      <c r="C471" s="4">
        <v>39</v>
      </c>
      <c r="D471" s="3" t="s">
        <v>42</v>
      </c>
      <c r="E471" s="3" t="s">
        <v>43</v>
      </c>
      <c r="F471" s="3" t="s">
        <v>44</v>
      </c>
      <c r="G471" s="3" t="s">
        <v>45</v>
      </c>
      <c r="H471" s="3" t="s">
        <v>113</v>
      </c>
      <c r="I471" s="3" t="s">
        <v>47</v>
      </c>
      <c r="J471" s="3" t="s">
        <v>48</v>
      </c>
      <c r="K471" s="3" t="s">
        <v>49</v>
      </c>
      <c r="L471" s="3" t="s">
        <v>48</v>
      </c>
      <c r="M471" s="3" t="s">
        <v>48</v>
      </c>
      <c r="N471" s="3" t="s">
        <v>48</v>
      </c>
      <c r="O471" s="3" t="s">
        <v>48</v>
      </c>
      <c r="P471" s="3" t="s">
        <v>48</v>
      </c>
      <c r="Q471" s="3" t="s">
        <v>48</v>
      </c>
      <c r="R471" s="3" t="s">
        <v>48</v>
      </c>
      <c r="S471" s="3" t="s">
        <v>48</v>
      </c>
      <c r="T471" s="3" t="s">
        <v>48</v>
      </c>
      <c r="U471" s="3" t="s">
        <v>48</v>
      </c>
      <c r="V471" s="3" t="s">
        <v>48</v>
      </c>
      <c r="W471" s="3" t="s">
        <v>62</v>
      </c>
      <c r="Y471" s="3" t="s">
        <v>129</v>
      </c>
      <c r="Z471" s="3" t="s">
        <v>1395</v>
      </c>
      <c r="AA471" s="3" t="s">
        <v>63</v>
      </c>
      <c r="AB471" s="3"/>
      <c r="AD471" s="3"/>
      <c r="AF471" s="3"/>
      <c r="AH471" s="3"/>
      <c r="AJ471" s="3" t="s">
        <v>1396</v>
      </c>
    </row>
    <row r="472" spans="1:40" ht="52" hidden="1" x14ac:dyDescent="0.35">
      <c r="A472" s="3">
        <v>2025</v>
      </c>
      <c r="B472" s="3" t="s">
        <v>71</v>
      </c>
      <c r="C472" s="4">
        <v>60</v>
      </c>
      <c r="D472" s="3" t="s">
        <v>65</v>
      </c>
      <c r="E472" s="3" t="s">
        <v>72</v>
      </c>
      <c r="F472" s="3" t="s">
        <v>98</v>
      </c>
      <c r="G472" s="3" t="s">
        <v>45</v>
      </c>
      <c r="H472" s="3" t="s">
        <v>74</v>
      </c>
      <c r="I472" s="3" t="s">
        <v>47</v>
      </c>
      <c r="J472" s="3" t="s">
        <v>49</v>
      </c>
      <c r="K472" s="3" t="s">
        <v>48</v>
      </c>
      <c r="L472" s="3" t="s">
        <v>48</v>
      </c>
      <c r="M472" s="3" t="s">
        <v>48</v>
      </c>
      <c r="N472" s="3" t="s">
        <v>48</v>
      </c>
      <c r="O472" s="3" t="s">
        <v>48</v>
      </c>
      <c r="P472" s="3" t="s">
        <v>48</v>
      </c>
      <c r="Q472" s="3" t="s">
        <v>48</v>
      </c>
      <c r="R472" s="3" t="s">
        <v>48</v>
      </c>
      <c r="S472" s="3" t="s">
        <v>49</v>
      </c>
      <c r="T472" s="3" t="s">
        <v>48</v>
      </c>
      <c r="U472" s="3" t="s">
        <v>48</v>
      </c>
      <c r="V472" s="3" t="s">
        <v>48</v>
      </c>
      <c r="W472" s="3" t="s">
        <v>75</v>
      </c>
      <c r="X472" s="3" t="s">
        <v>1397</v>
      </c>
      <c r="Y472" s="3"/>
      <c r="AA472" s="3" t="s">
        <v>55</v>
      </c>
      <c r="AB472" s="3"/>
      <c r="AD472" s="3"/>
      <c r="AF472" s="3"/>
      <c r="AH472" s="3"/>
      <c r="AJ472" s="3" t="s">
        <v>1398</v>
      </c>
      <c r="AL472" s="3" t="s">
        <v>1399</v>
      </c>
    </row>
    <row r="473" spans="1:40" ht="26" hidden="1" x14ac:dyDescent="0.35">
      <c r="A473" s="3">
        <v>2025</v>
      </c>
      <c r="B473" s="3" t="s">
        <v>71</v>
      </c>
      <c r="C473" s="4">
        <v>86</v>
      </c>
      <c r="D473" s="3" t="s">
        <v>65</v>
      </c>
      <c r="E473" s="3" t="s">
        <v>66</v>
      </c>
      <c r="F473" s="3" t="s">
        <v>73</v>
      </c>
      <c r="G473" s="3" t="s">
        <v>67</v>
      </c>
      <c r="H473" s="3" t="s">
        <v>68</v>
      </c>
      <c r="I473" s="3" t="s">
        <v>80</v>
      </c>
      <c r="J473" s="3" t="s">
        <v>48</v>
      </c>
      <c r="K473" s="3" t="s">
        <v>48</v>
      </c>
      <c r="L473" s="3" t="s">
        <v>48</v>
      </c>
      <c r="M473" s="3" t="s">
        <v>48</v>
      </c>
      <c r="N473" s="3" t="s">
        <v>48</v>
      </c>
      <c r="O473" s="3" t="s">
        <v>48</v>
      </c>
      <c r="P473" s="3" t="s">
        <v>48</v>
      </c>
      <c r="Q473" s="3" t="s">
        <v>48</v>
      </c>
      <c r="R473" s="3" t="s">
        <v>48</v>
      </c>
      <c r="S473" s="3" t="s">
        <v>48</v>
      </c>
      <c r="T473" s="3" t="s">
        <v>48</v>
      </c>
      <c r="U473" s="3" t="s">
        <v>49</v>
      </c>
      <c r="V473" s="3" t="s">
        <v>48</v>
      </c>
      <c r="W473" s="3" t="s">
        <v>62</v>
      </c>
      <c r="Y473" s="3"/>
      <c r="AA473" s="3" t="s">
        <v>63</v>
      </c>
      <c r="AB473" s="3"/>
      <c r="AD473" s="3"/>
      <c r="AF473" s="3"/>
      <c r="AH473" s="3"/>
      <c r="AJ473" s="3" t="s">
        <v>48</v>
      </c>
    </row>
    <row r="474" spans="1:40" ht="52" hidden="1" x14ac:dyDescent="0.35">
      <c r="A474" s="3">
        <v>2025</v>
      </c>
      <c r="B474" s="3" t="s">
        <v>71</v>
      </c>
      <c r="C474" s="4">
        <v>55</v>
      </c>
      <c r="D474" s="3" t="s">
        <v>65</v>
      </c>
      <c r="E474" s="3" t="s">
        <v>43</v>
      </c>
      <c r="F474" s="3" t="s">
        <v>98</v>
      </c>
      <c r="G474" s="3" t="s">
        <v>45</v>
      </c>
      <c r="H474" s="3" t="s">
        <v>46</v>
      </c>
      <c r="I474" s="3" t="s">
        <v>47</v>
      </c>
      <c r="J474" s="3" t="s">
        <v>48</v>
      </c>
      <c r="K474" s="3" t="s">
        <v>48</v>
      </c>
      <c r="L474" s="3" t="s">
        <v>48</v>
      </c>
      <c r="M474" s="3" t="s">
        <v>49</v>
      </c>
      <c r="N474" s="3" t="s">
        <v>48</v>
      </c>
      <c r="O474" s="3" t="s">
        <v>48</v>
      </c>
      <c r="P474" s="3" t="s">
        <v>48</v>
      </c>
      <c r="Q474" s="3" t="s">
        <v>48</v>
      </c>
      <c r="R474" s="3" t="s">
        <v>48</v>
      </c>
      <c r="S474" s="3" t="s">
        <v>48</v>
      </c>
      <c r="T474" s="3" t="s">
        <v>48</v>
      </c>
      <c r="U474" s="3" t="s">
        <v>48</v>
      </c>
      <c r="V474" s="3" t="s">
        <v>48</v>
      </c>
      <c r="W474" s="3" t="s">
        <v>145</v>
      </c>
      <c r="X474" s="3" t="s">
        <v>1400</v>
      </c>
      <c r="Y474" s="3" t="s">
        <v>94</v>
      </c>
      <c r="Z474" s="3" t="s">
        <v>1401</v>
      </c>
      <c r="AA474" s="3" t="s">
        <v>55</v>
      </c>
      <c r="AB474" s="3"/>
      <c r="AD474" s="3"/>
      <c r="AF474" s="3"/>
      <c r="AH474" s="3"/>
      <c r="AJ474" s="3" t="s">
        <v>1402</v>
      </c>
    </row>
    <row r="475" spans="1:40" ht="117" hidden="1" x14ac:dyDescent="0.35">
      <c r="A475" s="3">
        <v>2025</v>
      </c>
      <c r="B475" s="3" t="s">
        <v>41</v>
      </c>
      <c r="C475" s="4">
        <v>71</v>
      </c>
      <c r="D475" s="3" t="s">
        <v>65</v>
      </c>
      <c r="E475" s="3" t="s">
        <v>72</v>
      </c>
      <c r="F475" s="3" t="s">
        <v>73</v>
      </c>
      <c r="G475" s="3" t="s">
        <v>67</v>
      </c>
      <c r="H475" s="3" t="s">
        <v>68</v>
      </c>
      <c r="I475" s="3" t="s">
        <v>80</v>
      </c>
      <c r="J475" s="3" t="s">
        <v>48</v>
      </c>
      <c r="K475" s="3" t="s">
        <v>48</v>
      </c>
      <c r="L475" s="3" t="s">
        <v>48</v>
      </c>
      <c r="M475" s="3" t="s">
        <v>48</v>
      </c>
      <c r="N475" s="3" t="s">
        <v>48</v>
      </c>
      <c r="O475" s="3" t="s">
        <v>48</v>
      </c>
      <c r="P475" s="3" t="s">
        <v>48</v>
      </c>
      <c r="Q475" s="3" t="s">
        <v>48</v>
      </c>
      <c r="R475" s="3" t="s">
        <v>48</v>
      </c>
      <c r="S475" s="3" t="s">
        <v>48</v>
      </c>
      <c r="T475" s="3" t="s">
        <v>49</v>
      </c>
      <c r="U475" s="3" t="s">
        <v>48</v>
      </c>
      <c r="V475" s="3" t="s">
        <v>48</v>
      </c>
      <c r="W475" s="3" t="s">
        <v>145</v>
      </c>
      <c r="X475" s="3" t="s">
        <v>1403</v>
      </c>
      <c r="Y475" s="3" t="s">
        <v>94</v>
      </c>
      <c r="Z475" s="3" t="s">
        <v>1404</v>
      </c>
      <c r="AA475" s="3" t="s">
        <v>77</v>
      </c>
      <c r="AB475" s="3"/>
      <c r="AD475" s="3"/>
      <c r="AF475" s="3"/>
      <c r="AH475" s="3"/>
      <c r="AJ475" s="3" t="s">
        <v>1405</v>
      </c>
    </row>
    <row r="476" spans="1:40" ht="26" hidden="1" x14ac:dyDescent="0.35">
      <c r="A476" s="3">
        <v>2025</v>
      </c>
      <c r="B476" s="3" t="s">
        <v>71</v>
      </c>
      <c r="C476" s="4">
        <v>30</v>
      </c>
      <c r="D476" s="3" t="s">
        <v>57</v>
      </c>
      <c r="E476" s="3" t="s">
        <v>107</v>
      </c>
      <c r="F476" s="3" t="s">
        <v>85</v>
      </c>
      <c r="G476" s="3" t="s">
        <v>79</v>
      </c>
      <c r="H476" s="3" t="s">
        <v>113</v>
      </c>
      <c r="I476" s="3" t="s">
        <v>47</v>
      </c>
      <c r="J476" s="3" t="s">
        <v>49</v>
      </c>
      <c r="K476" s="3" t="s">
        <v>48</v>
      </c>
      <c r="L476" s="3" t="s">
        <v>48</v>
      </c>
      <c r="M476" s="3" t="s">
        <v>48</v>
      </c>
      <c r="N476" s="3" t="s">
        <v>48</v>
      </c>
      <c r="O476" s="3" t="s">
        <v>48</v>
      </c>
      <c r="P476" s="3" t="s">
        <v>48</v>
      </c>
      <c r="Q476" s="3" t="s">
        <v>48</v>
      </c>
      <c r="R476" s="3" t="s">
        <v>48</v>
      </c>
      <c r="S476" s="3" t="s">
        <v>49</v>
      </c>
      <c r="T476" s="3" t="s">
        <v>48</v>
      </c>
      <c r="U476" s="3" t="s">
        <v>48</v>
      </c>
      <c r="V476" s="3" t="s">
        <v>48</v>
      </c>
      <c r="W476" s="3" t="s">
        <v>62</v>
      </c>
      <c r="Y476" s="3" t="s">
        <v>129</v>
      </c>
      <c r="Z476" s="3" t="s">
        <v>1406</v>
      </c>
      <c r="AA476" s="3" t="s">
        <v>55</v>
      </c>
      <c r="AB476" s="3"/>
      <c r="AD476" s="3" t="s">
        <v>81</v>
      </c>
      <c r="AF476" s="3"/>
      <c r="AH476" s="3" t="s">
        <v>87</v>
      </c>
      <c r="AI476" s="3" t="s">
        <v>1407</v>
      </c>
      <c r="AJ476" s="3" t="s">
        <v>1408</v>
      </c>
    </row>
    <row r="477" spans="1:40" ht="26" hidden="1" x14ac:dyDescent="0.35">
      <c r="A477" s="3">
        <v>2025</v>
      </c>
      <c r="B477" s="3" t="s">
        <v>71</v>
      </c>
      <c r="C477" s="4">
        <v>45</v>
      </c>
      <c r="D477" s="3" t="s">
        <v>42</v>
      </c>
      <c r="E477" s="3" t="s">
        <v>107</v>
      </c>
      <c r="F477" s="3" t="s">
        <v>44</v>
      </c>
      <c r="G477" s="3" t="s">
        <v>45</v>
      </c>
      <c r="H477" s="3" t="s">
        <v>113</v>
      </c>
      <c r="I477" s="3" t="s">
        <v>80</v>
      </c>
      <c r="J477" s="3" t="s">
        <v>48</v>
      </c>
      <c r="K477" s="3" t="s">
        <v>48</v>
      </c>
      <c r="L477" s="3" t="s">
        <v>48</v>
      </c>
      <c r="M477" s="3" t="s">
        <v>49</v>
      </c>
      <c r="N477" s="3" t="s">
        <v>48</v>
      </c>
      <c r="O477" s="3" t="s">
        <v>48</v>
      </c>
      <c r="P477" s="3" t="s">
        <v>48</v>
      </c>
      <c r="Q477" s="3" t="s">
        <v>48</v>
      </c>
      <c r="R477" s="3" t="s">
        <v>48</v>
      </c>
      <c r="S477" s="3" t="s">
        <v>48</v>
      </c>
      <c r="T477" s="3" t="s">
        <v>48</v>
      </c>
      <c r="U477" s="3" t="s">
        <v>48</v>
      </c>
      <c r="V477" s="3" t="s">
        <v>48</v>
      </c>
      <c r="W477" s="3" t="s">
        <v>62</v>
      </c>
      <c r="Y477" s="3"/>
      <c r="AA477" s="3" t="s">
        <v>55</v>
      </c>
      <c r="AB477" s="3"/>
      <c r="AD477" s="3"/>
      <c r="AF477" s="3"/>
      <c r="AH477" s="3"/>
      <c r="AJ477" s="3" t="s">
        <v>1409</v>
      </c>
    </row>
    <row r="478" spans="1:40" ht="26" hidden="1" x14ac:dyDescent="0.35">
      <c r="A478" s="3">
        <v>2025</v>
      </c>
      <c r="B478" s="3" t="s">
        <v>41</v>
      </c>
      <c r="C478" s="4">
        <v>61</v>
      </c>
      <c r="D478" s="3" t="s">
        <v>65</v>
      </c>
      <c r="E478" s="3" t="s">
        <v>72</v>
      </c>
      <c r="F478" s="3" t="s">
        <v>59</v>
      </c>
      <c r="G478" s="3" t="s">
        <v>45</v>
      </c>
      <c r="H478" s="3" t="s">
        <v>113</v>
      </c>
      <c r="I478" s="3" t="s">
        <v>80</v>
      </c>
      <c r="J478" s="3" t="s">
        <v>48</v>
      </c>
      <c r="K478" s="3" t="s">
        <v>48</v>
      </c>
      <c r="L478" s="3" t="s">
        <v>48</v>
      </c>
      <c r="M478" s="3" t="s">
        <v>48</v>
      </c>
      <c r="N478" s="3" t="s">
        <v>48</v>
      </c>
      <c r="O478" s="3" t="s">
        <v>48</v>
      </c>
      <c r="P478" s="3" t="s">
        <v>48</v>
      </c>
      <c r="Q478" s="3" t="s">
        <v>48</v>
      </c>
      <c r="R478" s="3" t="s">
        <v>48</v>
      </c>
      <c r="S478" s="3" t="s">
        <v>48</v>
      </c>
      <c r="T478" s="3" t="s">
        <v>48</v>
      </c>
      <c r="U478" s="3" t="s">
        <v>49</v>
      </c>
      <c r="V478" s="3" t="s">
        <v>48</v>
      </c>
      <c r="W478" s="3" t="s">
        <v>62</v>
      </c>
      <c r="Y478" s="3" t="s">
        <v>94</v>
      </c>
      <c r="Z478" s="3" t="s">
        <v>1410</v>
      </c>
      <c r="AA478" s="3" t="s">
        <v>63</v>
      </c>
      <c r="AB478" s="3"/>
      <c r="AD478" s="3"/>
      <c r="AF478" s="3"/>
      <c r="AH478" s="3"/>
      <c r="AJ478" s="3" t="s">
        <v>1411</v>
      </c>
      <c r="AL478" s="3" t="s">
        <v>1412</v>
      </c>
      <c r="AM478" s="3" t="s">
        <v>1413</v>
      </c>
      <c r="AN478" s="3" t="s">
        <v>1414</v>
      </c>
    </row>
    <row r="479" spans="1:40" ht="26" hidden="1" x14ac:dyDescent="0.35">
      <c r="A479" s="3">
        <v>2025</v>
      </c>
      <c r="B479" s="3" t="s">
        <v>71</v>
      </c>
      <c r="C479" s="4">
        <v>31</v>
      </c>
      <c r="D479" s="3" t="s">
        <v>57</v>
      </c>
      <c r="E479" s="3" t="s">
        <v>107</v>
      </c>
      <c r="F479" s="3" t="s">
        <v>85</v>
      </c>
      <c r="G479" s="3" t="s">
        <v>45</v>
      </c>
      <c r="H479" s="3" t="s">
        <v>99</v>
      </c>
      <c r="I479" s="3" t="s">
        <v>47</v>
      </c>
      <c r="J479" s="3" t="s">
        <v>49</v>
      </c>
      <c r="K479" s="3" t="s">
        <v>48</v>
      </c>
      <c r="L479" s="3" t="s">
        <v>48</v>
      </c>
      <c r="M479" s="3" t="s">
        <v>48</v>
      </c>
      <c r="N479" s="3" t="s">
        <v>48</v>
      </c>
      <c r="O479" s="3" t="s">
        <v>48</v>
      </c>
      <c r="P479" s="3" t="s">
        <v>48</v>
      </c>
      <c r="Q479" s="3" t="s">
        <v>48</v>
      </c>
      <c r="R479" s="3" t="s">
        <v>48</v>
      </c>
      <c r="S479" s="3" t="s">
        <v>49</v>
      </c>
      <c r="T479" s="3" t="s">
        <v>48</v>
      </c>
      <c r="U479" s="3" t="s">
        <v>48</v>
      </c>
      <c r="V479" s="3" t="s">
        <v>48</v>
      </c>
      <c r="W479" s="3" t="s">
        <v>62</v>
      </c>
      <c r="Y479" s="3"/>
      <c r="AA479" s="3" t="s">
        <v>77</v>
      </c>
      <c r="AB479" s="3"/>
      <c r="AD479" s="3"/>
      <c r="AF479" s="3"/>
      <c r="AH479" s="3"/>
      <c r="AJ479" s="3" t="s">
        <v>1415</v>
      </c>
    </row>
    <row r="480" spans="1:40" ht="39" hidden="1" x14ac:dyDescent="0.35">
      <c r="A480" s="3">
        <v>2025</v>
      </c>
      <c r="B480" s="3" t="s">
        <v>41</v>
      </c>
      <c r="C480" s="4">
        <v>68</v>
      </c>
      <c r="D480" s="3" t="s">
        <v>65</v>
      </c>
      <c r="E480" s="3" t="s">
        <v>66</v>
      </c>
      <c r="F480" s="3" t="s">
        <v>98</v>
      </c>
      <c r="G480" s="3" t="s">
        <v>67</v>
      </c>
      <c r="H480" s="3" t="s">
        <v>61</v>
      </c>
      <c r="I480" s="3" t="s">
        <v>47</v>
      </c>
      <c r="J480" s="3" t="s">
        <v>48</v>
      </c>
      <c r="K480" s="3" t="s">
        <v>48</v>
      </c>
      <c r="L480" s="3" t="s">
        <v>49</v>
      </c>
      <c r="M480" s="3" t="s">
        <v>48</v>
      </c>
      <c r="N480" s="3" t="s">
        <v>48</v>
      </c>
      <c r="O480" s="3" t="s">
        <v>48</v>
      </c>
      <c r="P480" s="3" t="s">
        <v>48</v>
      </c>
      <c r="Q480" s="3" t="s">
        <v>48</v>
      </c>
      <c r="R480" s="3" t="s">
        <v>48</v>
      </c>
      <c r="S480" s="3" t="s">
        <v>48</v>
      </c>
      <c r="T480" s="3" t="s">
        <v>48</v>
      </c>
      <c r="U480" s="3" t="s">
        <v>48</v>
      </c>
      <c r="V480" s="3" t="s">
        <v>48</v>
      </c>
      <c r="W480" s="3" t="s">
        <v>62</v>
      </c>
      <c r="Y480" s="3" t="s">
        <v>103</v>
      </c>
      <c r="Z480" s="3" t="s">
        <v>1416</v>
      </c>
      <c r="AA480" s="3" t="s">
        <v>77</v>
      </c>
      <c r="AB480" s="3"/>
      <c r="AD480" s="3" t="s">
        <v>81</v>
      </c>
      <c r="AF480" s="3"/>
      <c r="AH480" s="3" t="s">
        <v>87</v>
      </c>
      <c r="AI480" s="3" t="s">
        <v>1417</v>
      </c>
      <c r="AJ480" s="3" t="s">
        <v>1418</v>
      </c>
    </row>
    <row r="481" spans="1:39" ht="39" hidden="1" x14ac:dyDescent="0.35">
      <c r="A481" s="3">
        <v>2025</v>
      </c>
      <c r="B481" s="3" t="s">
        <v>71</v>
      </c>
      <c r="C481" s="4">
        <v>33</v>
      </c>
      <c r="D481" s="3" t="s">
        <v>57</v>
      </c>
      <c r="E481" s="3" t="s">
        <v>72</v>
      </c>
      <c r="F481" s="3" t="s">
        <v>98</v>
      </c>
      <c r="G481" s="3" t="s">
        <v>79</v>
      </c>
      <c r="H481" s="3" t="s">
        <v>61</v>
      </c>
      <c r="I481" s="3" t="s">
        <v>47</v>
      </c>
      <c r="J481" s="3" t="s">
        <v>48</v>
      </c>
      <c r="K481" s="3" t="s">
        <v>48</v>
      </c>
      <c r="L481" s="3" t="s">
        <v>48</v>
      </c>
      <c r="M481" s="3" t="s">
        <v>48</v>
      </c>
      <c r="N481" s="3" t="s">
        <v>48</v>
      </c>
      <c r="O481" s="3" t="s">
        <v>49</v>
      </c>
      <c r="P481" s="3" t="s">
        <v>48</v>
      </c>
      <c r="Q481" s="3" t="s">
        <v>48</v>
      </c>
      <c r="R481" s="3" t="s">
        <v>48</v>
      </c>
      <c r="S481" s="3" t="s">
        <v>48</v>
      </c>
      <c r="T481" s="3" t="s">
        <v>48</v>
      </c>
      <c r="U481" s="3" t="s">
        <v>48</v>
      </c>
      <c r="V481" s="3" t="s">
        <v>48</v>
      </c>
      <c r="W481" s="3" t="s">
        <v>116</v>
      </c>
      <c r="X481" s="3" t="s">
        <v>1419</v>
      </c>
      <c r="Y481" s="3" t="s">
        <v>103</v>
      </c>
      <c r="Z481" s="3" t="s">
        <v>1420</v>
      </c>
      <c r="AA481" s="3" t="s">
        <v>55</v>
      </c>
      <c r="AB481" s="3"/>
      <c r="AD481" s="3" t="s">
        <v>131</v>
      </c>
      <c r="AE481" s="3" t="s">
        <v>1421</v>
      </c>
      <c r="AF481" s="3" t="s">
        <v>87</v>
      </c>
      <c r="AG481" s="3" t="s">
        <v>1422</v>
      </c>
      <c r="AH481" s="3"/>
      <c r="AJ481" s="3" t="s">
        <v>1423</v>
      </c>
    </row>
    <row r="482" spans="1:39" ht="26" hidden="1" x14ac:dyDescent="0.35">
      <c r="A482" s="3">
        <v>2025</v>
      </c>
      <c r="B482" s="3" t="s">
        <v>71</v>
      </c>
      <c r="C482" s="4">
        <v>60</v>
      </c>
      <c r="D482" s="3" t="s">
        <v>65</v>
      </c>
      <c r="E482" s="3" t="s">
        <v>66</v>
      </c>
      <c r="F482" s="3" t="s">
        <v>85</v>
      </c>
      <c r="G482" s="3" t="s">
        <v>45</v>
      </c>
      <c r="H482" s="3" t="s">
        <v>74</v>
      </c>
      <c r="I482" s="3" t="s">
        <v>47</v>
      </c>
      <c r="J482" s="3" t="s">
        <v>48</v>
      </c>
      <c r="K482" s="3" t="s">
        <v>48</v>
      </c>
      <c r="L482" s="3" t="s">
        <v>49</v>
      </c>
      <c r="M482" s="3" t="s">
        <v>48</v>
      </c>
      <c r="N482" s="3" t="s">
        <v>48</v>
      </c>
      <c r="O482" s="3" t="s">
        <v>48</v>
      </c>
      <c r="P482" s="3" t="s">
        <v>48</v>
      </c>
      <c r="Q482" s="3" t="s">
        <v>48</v>
      </c>
      <c r="R482" s="3" t="s">
        <v>48</v>
      </c>
      <c r="S482" s="3" t="s">
        <v>48</v>
      </c>
      <c r="T482" s="3" t="s">
        <v>48</v>
      </c>
      <c r="U482" s="3" t="s">
        <v>48</v>
      </c>
      <c r="V482" s="3" t="s">
        <v>48</v>
      </c>
      <c r="W482" s="3" t="s">
        <v>116</v>
      </c>
      <c r="X482" s="3" t="s">
        <v>1424</v>
      </c>
      <c r="Y482" s="3"/>
      <c r="AA482" s="3" t="s">
        <v>55</v>
      </c>
      <c r="AB482" s="3" t="s">
        <v>242</v>
      </c>
      <c r="AD482" s="3"/>
      <c r="AF482" s="3"/>
      <c r="AH482" s="3"/>
      <c r="AJ482" s="3" t="s">
        <v>1425</v>
      </c>
    </row>
    <row r="483" spans="1:39" ht="39" hidden="1" x14ac:dyDescent="0.35">
      <c r="A483" s="3">
        <v>2025</v>
      </c>
      <c r="B483" s="3" t="s">
        <v>41</v>
      </c>
      <c r="C483" s="4">
        <v>66</v>
      </c>
      <c r="D483" s="3" t="s">
        <v>65</v>
      </c>
      <c r="E483" s="3" t="s">
        <v>66</v>
      </c>
      <c r="F483" s="3" t="s">
        <v>59</v>
      </c>
      <c r="G483" s="3" t="s">
        <v>67</v>
      </c>
      <c r="H483" s="3" t="s">
        <v>68</v>
      </c>
      <c r="I483" s="3" t="s">
        <v>80</v>
      </c>
      <c r="J483" s="3" t="s">
        <v>48</v>
      </c>
      <c r="K483" s="3" t="s">
        <v>48</v>
      </c>
      <c r="L483" s="3" t="s">
        <v>48</v>
      </c>
      <c r="M483" s="3" t="s">
        <v>48</v>
      </c>
      <c r="N483" s="3" t="s">
        <v>48</v>
      </c>
      <c r="O483" s="3" t="s">
        <v>48</v>
      </c>
      <c r="P483" s="3" t="s">
        <v>48</v>
      </c>
      <c r="Q483" s="3" t="s">
        <v>48</v>
      </c>
      <c r="R483" s="3" t="s">
        <v>48</v>
      </c>
      <c r="S483" s="3" t="s">
        <v>48</v>
      </c>
      <c r="T483" s="3" t="s">
        <v>48</v>
      </c>
      <c r="U483" s="3" t="s">
        <v>49</v>
      </c>
      <c r="V483" s="3" t="s">
        <v>48</v>
      </c>
      <c r="W483" s="3" t="s">
        <v>116</v>
      </c>
      <c r="X483" s="3" t="s">
        <v>1426</v>
      </c>
      <c r="Y483" s="3"/>
      <c r="AA483" s="3" t="s">
        <v>63</v>
      </c>
      <c r="AB483" s="3"/>
      <c r="AD483" s="3"/>
      <c r="AF483" s="3"/>
      <c r="AH483" s="3"/>
      <c r="AJ483" s="3" t="s">
        <v>1427</v>
      </c>
    </row>
    <row r="484" spans="1:39" ht="117" x14ac:dyDescent="0.35">
      <c r="A484" s="3">
        <v>2025</v>
      </c>
      <c r="B484" s="3" t="s">
        <v>41</v>
      </c>
      <c r="C484" s="4">
        <v>43</v>
      </c>
      <c r="D484" s="3" t="s">
        <v>42</v>
      </c>
      <c r="E484" s="3" t="s">
        <v>43</v>
      </c>
      <c r="F484" s="3" t="s">
        <v>85</v>
      </c>
      <c r="G484" s="3" t="s">
        <v>45</v>
      </c>
      <c r="H484" s="3" t="s">
        <v>99</v>
      </c>
      <c r="I484" s="3" t="s">
        <v>80</v>
      </c>
      <c r="J484" s="3" t="s">
        <v>48</v>
      </c>
      <c r="K484" s="3" t="s">
        <v>48</v>
      </c>
      <c r="L484" s="3" t="s">
        <v>48</v>
      </c>
      <c r="M484" s="3" t="s">
        <v>48</v>
      </c>
      <c r="N484" s="3" t="s">
        <v>48</v>
      </c>
      <c r="O484" s="3" t="s">
        <v>48</v>
      </c>
      <c r="P484" s="3" t="s">
        <v>48</v>
      </c>
      <c r="Q484" s="3" t="s">
        <v>48</v>
      </c>
      <c r="R484" s="3" t="s">
        <v>48</v>
      </c>
      <c r="S484" s="3" t="s">
        <v>49</v>
      </c>
      <c r="T484" s="3" t="s">
        <v>48</v>
      </c>
      <c r="U484" s="3" t="s">
        <v>48</v>
      </c>
      <c r="V484" s="3" t="s">
        <v>48</v>
      </c>
      <c r="W484" s="3" t="s">
        <v>145</v>
      </c>
      <c r="X484" s="3" t="s">
        <v>1428</v>
      </c>
      <c r="Y484" s="3" t="s">
        <v>120</v>
      </c>
      <c r="Z484" s="3" t="s">
        <v>1429</v>
      </c>
      <c r="AA484" s="3" t="s">
        <v>55</v>
      </c>
      <c r="AB484" s="3"/>
      <c r="AD484" s="3"/>
      <c r="AF484" s="3"/>
      <c r="AH484" s="3"/>
      <c r="AJ484" s="3" t="s">
        <v>1430</v>
      </c>
      <c r="AK484" s="3" t="s">
        <v>1431</v>
      </c>
      <c r="AL484" s="3" t="s">
        <v>1432</v>
      </c>
    </row>
    <row r="485" spans="1:39" ht="26" hidden="1" x14ac:dyDescent="0.35">
      <c r="A485" s="3">
        <v>2025</v>
      </c>
      <c r="B485" s="3" t="s">
        <v>41</v>
      </c>
      <c r="C485" s="4">
        <v>27</v>
      </c>
      <c r="D485" s="3" t="s">
        <v>57</v>
      </c>
      <c r="E485" s="3" t="s">
        <v>58</v>
      </c>
      <c r="F485" s="3" t="s">
        <v>85</v>
      </c>
      <c r="G485" s="3" t="s">
        <v>45</v>
      </c>
      <c r="H485" s="3" t="s">
        <v>99</v>
      </c>
      <c r="I485" s="3" t="s">
        <v>80</v>
      </c>
      <c r="J485" s="3" t="s">
        <v>48</v>
      </c>
      <c r="K485" s="3" t="s">
        <v>48</v>
      </c>
      <c r="L485" s="3" t="s">
        <v>48</v>
      </c>
      <c r="M485" s="3" t="s">
        <v>48</v>
      </c>
      <c r="N485" s="3" t="s">
        <v>48</v>
      </c>
      <c r="O485" s="3" t="s">
        <v>48</v>
      </c>
      <c r="P485" s="3" t="s">
        <v>48</v>
      </c>
      <c r="Q485" s="3" t="s">
        <v>48</v>
      </c>
      <c r="R485" s="3" t="s">
        <v>48</v>
      </c>
      <c r="S485" s="3" t="s">
        <v>48</v>
      </c>
      <c r="T485" s="3" t="s">
        <v>48</v>
      </c>
      <c r="U485" s="3" t="s">
        <v>49</v>
      </c>
      <c r="V485" s="3" t="s">
        <v>48</v>
      </c>
      <c r="W485" s="3" t="s">
        <v>116</v>
      </c>
      <c r="X485" s="3" t="s">
        <v>1433</v>
      </c>
      <c r="Y485" s="3"/>
      <c r="AA485" s="3" t="s">
        <v>101</v>
      </c>
      <c r="AB485" s="3"/>
      <c r="AD485" s="3"/>
      <c r="AF485" s="3"/>
      <c r="AH485" s="3"/>
      <c r="AJ485" s="3" t="s">
        <v>1434</v>
      </c>
    </row>
    <row r="486" spans="1:39" hidden="1" x14ac:dyDescent="0.35">
      <c r="A486" s="3">
        <v>2025</v>
      </c>
      <c r="B486" s="3" t="s">
        <v>71</v>
      </c>
      <c r="C486" s="4">
        <v>56</v>
      </c>
      <c r="D486" s="3" t="s">
        <v>65</v>
      </c>
      <c r="E486" s="3" t="s">
        <v>66</v>
      </c>
      <c r="F486" s="3" t="s">
        <v>59</v>
      </c>
      <c r="G486" s="3" t="s">
        <v>45</v>
      </c>
      <c r="H486" s="3" t="s">
        <v>46</v>
      </c>
      <c r="I486" s="3" t="s">
        <v>47</v>
      </c>
      <c r="J486" s="3" t="s">
        <v>48</v>
      </c>
      <c r="K486" s="3" t="s">
        <v>48</v>
      </c>
      <c r="L486" s="3" t="s">
        <v>49</v>
      </c>
      <c r="M486" s="3" t="s">
        <v>48</v>
      </c>
      <c r="N486" s="3" t="s">
        <v>48</v>
      </c>
      <c r="O486" s="3" t="s">
        <v>48</v>
      </c>
      <c r="P486" s="3" t="s">
        <v>48</v>
      </c>
      <c r="Q486" s="3" t="s">
        <v>48</v>
      </c>
      <c r="R486" s="3" t="s">
        <v>48</v>
      </c>
      <c r="S486" s="3" t="s">
        <v>48</v>
      </c>
      <c r="T486" s="3" t="s">
        <v>48</v>
      </c>
      <c r="U486" s="3" t="s">
        <v>48</v>
      </c>
      <c r="V486" s="3" t="s">
        <v>48</v>
      </c>
      <c r="W486" s="3" t="s">
        <v>62</v>
      </c>
      <c r="Y486" s="3"/>
      <c r="AA486" s="3" t="s">
        <v>77</v>
      </c>
      <c r="AB486" s="3"/>
      <c r="AD486" s="3"/>
      <c r="AF486" s="3"/>
      <c r="AH486" s="3"/>
      <c r="AJ486" s="3" t="s">
        <v>1338</v>
      </c>
    </row>
    <row r="487" spans="1:39" ht="273" hidden="1" x14ac:dyDescent="0.35">
      <c r="A487" s="3">
        <v>2025</v>
      </c>
      <c r="B487" s="3" t="s">
        <v>71</v>
      </c>
      <c r="C487" s="4">
        <v>71</v>
      </c>
      <c r="D487" s="3" t="s">
        <v>65</v>
      </c>
      <c r="E487" s="3" t="s">
        <v>66</v>
      </c>
      <c r="F487" s="3" t="s">
        <v>59</v>
      </c>
      <c r="G487" s="3" t="s">
        <v>79</v>
      </c>
      <c r="H487" s="3" t="s">
        <v>68</v>
      </c>
      <c r="I487" s="3" t="s">
        <v>80</v>
      </c>
      <c r="J487" s="3" t="s">
        <v>48</v>
      </c>
      <c r="K487" s="3" t="s">
        <v>48</v>
      </c>
      <c r="L487" s="3" t="s">
        <v>48</v>
      </c>
      <c r="M487" s="3" t="s">
        <v>48</v>
      </c>
      <c r="N487" s="3" t="s">
        <v>48</v>
      </c>
      <c r="O487" s="3" t="s">
        <v>48</v>
      </c>
      <c r="P487" s="3" t="s">
        <v>48</v>
      </c>
      <c r="Q487" s="3" t="s">
        <v>48</v>
      </c>
      <c r="R487" s="3" t="s">
        <v>48</v>
      </c>
      <c r="S487" s="3" t="s">
        <v>48</v>
      </c>
      <c r="T487" s="3" t="s">
        <v>48</v>
      </c>
      <c r="U487" s="3" t="s">
        <v>49</v>
      </c>
      <c r="V487" s="3" t="s">
        <v>48</v>
      </c>
      <c r="W487" s="3" t="s">
        <v>62</v>
      </c>
      <c r="Y487" s="3" t="s">
        <v>53</v>
      </c>
      <c r="Z487" s="3" t="s">
        <v>1435</v>
      </c>
      <c r="AA487" s="3" t="s">
        <v>55</v>
      </c>
      <c r="AB487" s="3" t="s">
        <v>131</v>
      </c>
      <c r="AC487" s="3" t="s">
        <v>1436</v>
      </c>
      <c r="AD487" s="3"/>
      <c r="AF487" s="3" t="s">
        <v>82</v>
      </c>
      <c r="AG487" s="3" t="s">
        <v>1437</v>
      </c>
      <c r="AH487" s="3"/>
      <c r="AJ487" s="3" t="s">
        <v>1438</v>
      </c>
      <c r="AK487" s="3" t="s">
        <v>1439</v>
      </c>
      <c r="AM487" s="3" t="s">
        <v>1440</v>
      </c>
    </row>
    <row r="488" spans="1:39" ht="78" x14ac:dyDescent="0.35">
      <c r="A488" s="3">
        <v>2025</v>
      </c>
      <c r="B488" s="3" t="s">
        <v>71</v>
      </c>
      <c r="C488" s="4">
        <v>83</v>
      </c>
      <c r="D488" s="3" t="s">
        <v>65</v>
      </c>
      <c r="E488" s="3" t="s">
        <v>66</v>
      </c>
      <c r="F488" s="3" t="s">
        <v>44</v>
      </c>
      <c r="G488" s="3" t="s">
        <v>67</v>
      </c>
      <c r="H488" s="3" t="s">
        <v>68</v>
      </c>
      <c r="I488" s="3" t="s">
        <v>47</v>
      </c>
      <c r="J488" s="3" t="s">
        <v>49</v>
      </c>
      <c r="K488" s="3" t="s">
        <v>48</v>
      </c>
      <c r="L488" s="3" t="s">
        <v>48</v>
      </c>
      <c r="M488" s="3" t="s">
        <v>48</v>
      </c>
      <c r="N488" s="3" t="s">
        <v>48</v>
      </c>
      <c r="O488" s="3" t="s">
        <v>48</v>
      </c>
      <c r="P488" s="3" t="s">
        <v>48</v>
      </c>
      <c r="Q488" s="3" t="s">
        <v>48</v>
      </c>
      <c r="R488" s="3" t="s">
        <v>48</v>
      </c>
      <c r="S488" s="3" t="s">
        <v>49</v>
      </c>
      <c r="T488" s="3" t="s">
        <v>48</v>
      </c>
      <c r="U488" s="3" t="s">
        <v>48</v>
      </c>
      <c r="V488" s="3" t="s">
        <v>48</v>
      </c>
      <c r="W488" s="3" t="s">
        <v>51</v>
      </c>
      <c r="X488" s="3" t="s">
        <v>1441</v>
      </c>
      <c r="Y488" s="3" t="s">
        <v>120</v>
      </c>
      <c r="Z488" s="3" t="s">
        <v>1442</v>
      </c>
      <c r="AA488" s="3" t="s">
        <v>77</v>
      </c>
      <c r="AB488" s="3"/>
      <c r="AD488" s="3" t="s">
        <v>81</v>
      </c>
      <c r="AF488" s="3"/>
      <c r="AH488" s="3" t="s">
        <v>87</v>
      </c>
      <c r="AI488" s="3" t="s">
        <v>1443</v>
      </c>
      <c r="AJ488" s="3" t="s">
        <v>1444</v>
      </c>
      <c r="AK488" s="3" t="s">
        <v>1445</v>
      </c>
    </row>
    <row r="489" spans="1:39" hidden="1" x14ac:dyDescent="0.35">
      <c r="A489" s="3">
        <v>2025</v>
      </c>
      <c r="B489" s="3" t="s">
        <v>71</v>
      </c>
      <c r="C489" s="4">
        <v>40</v>
      </c>
      <c r="D489" s="3" t="s">
        <v>42</v>
      </c>
      <c r="E489" s="3" t="s">
        <v>43</v>
      </c>
      <c r="F489" s="3" t="s">
        <v>98</v>
      </c>
      <c r="G489" s="3" t="s">
        <v>45</v>
      </c>
      <c r="H489" s="3" t="s">
        <v>113</v>
      </c>
      <c r="I489" s="3" t="s">
        <v>47</v>
      </c>
      <c r="J489" s="3" t="s">
        <v>49</v>
      </c>
      <c r="K489" s="3" t="s">
        <v>48</v>
      </c>
      <c r="L489" s="3" t="s">
        <v>48</v>
      </c>
      <c r="M489" s="3" t="s">
        <v>48</v>
      </c>
      <c r="N489" s="3" t="s">
        <v>48</v>
      </c>
      <c r="O489" s="3" t="s">
        <v>48</v>
      </c>
      <c r="P489" s="3" t="s">
        <v>48</v>
      </c>
      <c r="Q489" s="3" t="s">
        <v>48</v>
      </c>
      <c r="R489" s="3" t="s">
        <v>48</v>
      </c>
      <c r="S489" s="3" t="s">
        <v>49</v>
      </c>
      <c r="T489" s="3" t="s">
        <v>48</v>
      </c>
      <c r="U489" s="3" t="s">
        <v>48</v>
      </c>
      <c r="V489" s="3" t="s">
        <v>48</v>
      </c>
      <c r="W489" s="3" t="s">
        <v>62</v>
      </c>
      <c r="Y489" s="3"/>
      <c r="AA489" s="3" t="s">
        <v>55</v>
      </c>
      <c r="AB489" s="3"/>
      <c r="AD489" s="3"/>
      <c r="AF489" s="3"/>
      <c r="AH489" s="3"/>
      <c r="AJ489" s="3" t="s">
        <v>1446</v>
      </c>
    </row>
    <row r="490" spans="1:39" ht="52" hidden="1" x14ac:dyDescent="0.35">
      <c r="A490" s="3">
        <v>2025</v>
      </c>
      <c r="B490" s="3" t="s">
        <v>71</v>
      </c>
      <c r="C490" s="4">
        <v>35</v>
      </c>
      <c r="D490" s="3" t="s">
        <v>42</v>
      </c>
      <c r="E490" s="3" t="s">
        <v>107</v>
      </c>
      <c r="F490" s="3" t="s">
        <v>59</v>
      </c>
      <c r="G490" s="3" t="s">
        <v>79</v>
      </c>
      <c r="H490" s="3" t="s">
        <v>74</v>
      </c>
      <c r="I490" s="3" t="s">
        <v>47</v>
      </c>
      <c r="J490" s="3" t="s">
        <v>48</v>
      </c>
      <c r="K490" s="3" t="s">
        <v>48</v>
      </c>
      <c r="L490" s="3" t="s">
        <v>48</v>
      </c>
      <c r="M490" s="3" t="s">
        <v>48</v>
      </c>
      <c r="N490" s="3" t="s">
        <v>48</v>
      </c>
      <c r="O490" s="3" t="s">
        <v>48</v>
      </c>
      <c r="P490" s="3" t="s">
        <v>49</v>
      </c>
      <c r="Q490" s="3" t="s">
        <v>48</v>
      </c>
      <c r="R490" s="3" t="s">
        <v>48</v>
      </c>
      <c r="S490" s="3" t="s">
        <v>48</v>
      </c>
      <c r="T490" s="3" t="s">
        <v>48</v>
      </c>
      <c r="U490" s="3" t="s">
        <v>48</v>
      </c>
      <c r="V490" s="3" t="s">
        <v>48</v>
      </c>
      <c r="W490" s="3" t="s">
        <v>116</v>
      </c>
      <c r="X490" s="3" t="s">
        <v>1447</v>
      </c>
      <c r="Y490" s="3"/>
      <c r="AA490" s="3" t="s">
        <v>55</v>
      </c>
      <c r="AB490" s="3"/>
      <c r="AD490" s="3"/>
      <c r="AF490" s="3"/>
      <c r="AH490" s="3"/>
      <c r="AJ490" s="3" t="s">
        <v>1448</v>
      </c>
    </row>
    <row r="491" spans="1:39" ht="39" hidden="1" x14ac:dyDescent="0.35">
      <c r="A491" s="3">
        <v>2025</v>
      </c>
      <c r="B491" s="3" t="s">
        <v>71</v>
      </c>
      <c r="C491" s="4">
        <v>59</v>
      </c>
      <c r="D491" s="3" t="s">
        <v>65</v>
      </c>
      <c r="E491" s="3" t="s">
        <v>66</v>
      </c>
      <c r="F491" s="3" t="s">
        <v>59</v>
      </c>
      <c r="G491" s="3" t="s">
        <v>67</v>
      </c>
      <c r="H491" s="3" t="s">
        <v>74</v>
      </c>
      <c r="I491" s="3" t="s">
        <v>80</v>
      </c>
      <c r="J491" s="3" t="s">
        <v>48</v>
      </c>
      <c r="K491" s="3" t="s">
        <v>48</v>
      </c>
      <c r="L491" s="3" t="s">
        <v>48</v>
      </c>
      <c r="M491" s="3" t="s">
        <v>49</v>
      </c>
      <c r="N491" s="3" t="s">
        <v>48</v>
      </c>
      <c r="O491" s="3" t="s">
        <v>48</v>
      </c>
      <c r="P491" s="3" t="s">
        <v>48</v>
      </c>
      <c r="Q491" s="3" t="s">
        <v>48</v>
      </c>
      <c r="R491" s="3" t="s">
        <v>48</v>
      </c>
      <c r="S491" s="3" t="s">
        <v>48</v>
      </c>
      <c r="T491" s="3" t="s">
        <v>48</v>
      </c>
      <c r="U491" s="3" t="s">
        <v>48</v>
      </c>
      <c r="V491" s="3" t="s">
        <v>48</v>
      </c>
      <c r="W491" s="3" t="s">
        <v>116</v>
      </c>
      <c r="X491" s="3" t="s">
        <v>1449</v>
      </c>
      <c r="Y491" s="3"/>
      <c r="AA491" s="3" t="s">
        <v>63</v>
      </c>
      <c r="AB491" s="3"/>
      <c r="AD491" s="3"/>
      <c r="AF491" s="3"/>
      <c r="AH491" s="3"/>
      <c r="AJ491" s="3" t="s">
        <v>1450</v>
      </c>
    </row>
    <row r="492" spans="1:39" ht="26" hidden="1" x14ac:dyDescent="0.35">
      <c r="A492" s="3">
        <v>2025</v>
      </c>
      <c r="B492" s="3" t="s">
        <v>41</v>
      </c>
      <c r="C492" s="4">
        <v>42</v>
      </c>
      <c r="D492" s="3" t="s">
        <v>42</v>
      </c>
      <c r="E492" s="3" t="s">
        <v>107</v>
      </c>
      <c r="F492" s="3" t="s">
        <v>98</v>
      </c>
      <c r="G492" s="3" t="s">
        <v>109</v>
      </c>
      <c r="H492" s="3" t="s">
        <v>113</v>
      </c>
      <c r="I492" s="3" t="s">
        <v>80</v>
      </c>
      <c r="J492" s="3" t="s">
        <v>48</v>
      </c>
      <c r="K492" s="3" t="s">
        <v>48</v>
      </c>
      <c r="L492" s="3" t="s">
        <v>48</v>
      </c>
      <c r="M492" s="3" t="s">
        <v>48</v>
      </c>
      <c r="N492" s="3" t="s">
        <v>48</v>
      </c>
      <c r="O492" s="3" t="s">
        <v>48</v>
      </c>
      <c r="P492" s="3" t="s">
        <v>48</v>
      </c>
      <c r="Q492" s="3" t="s">
        <v>48</v>
      </c>
      <c r="R492" s="3" t="s">
        <v>48</v>
      </c>
      <c r="S492" s="3" t="s">
        <v>49</v>
      </c>
      <c r="T492" s="3" t="s">
        <v>48</v>
      </c>
      <c r="U492" s="3" t="s">
        <v>48</v>
      </c>
      <c r="V492" s="3" t="s">
        <v>48</v>
      </c>
      <c r="W492" s="3" t="s">
        <v>116</v>
      </c>
      <c r="X492" s="3" t="s">
        <v>1451</v>
      </c>
      <c r="Y492" s="3"/>
      <c r="AA492" s="3" t="s">
        <v>63</v>
      </c>
      <c r="AB492" s="3"/>
      <c r="AD492" s="3"/>
      <c r="AF492" s="3"/>
      <c r="AH492" s="3"/>
      <c r="AJ492" s="3" t="s">
        <v>1452</v>
      </c>
    </row>
    <row r="493" spans="1:39" ht="52" hidden="1" x14ac:dyDescent="0.35">
      <c r="A493" s="3">
        <v>2025</v>
      </c>
      <c r="B493" s="3" t="s">
        <v>71</v>
      </c>
      <c r="C493" s="4">
        <v>55</v>
      </c>
      <c r="D493" s="3" t="s">
        <v>65</v>
      </c>
      <c r="E493" s="3" t="s">
        <v>43</v>
      </c>
      <c r="F493" s="3" t="s">
        <v>59</v>
      </c>
      <c r="G493" s="3" t="s">
        <v>79</v>
      </c>
      <c r="H493" s="3" t="s">
        <v>90</v>
      </c>
      <c r="I493" s="3" t="s">
        <v>47</v>
      </c>
      <c r="J493" s="3" t="s">
        <v>48</v>
      </c>
      <c r="K493" s="3" t="s">
        <v>48</v>
      </c>
      <c r="L493" s="3" t="s">
        <v>48</v>
      </c>
      <c r="M493" s="3" t="s">
        <v>48</v>
      </c>
      <c r="N493" s="3" t="s">
        <v>48</v>
      </c>
      <c r="O493" s="3" t="s">
        <v>49</v>
      </c>
      <c r="P493" s="3" t="s">
        <v>48</v>
      </c>
      <c r="Q493" s="3" t="s">
        <v>48</v>
      </c>
      <c r="R493" s="3" t="s">
        <v>48</v>
      </c>
      <c r="S493" s="3" t="s">
        <v>48</v>
      </c>
      <c r="T493" s="3" t="s">
        <v>48</v>
      </c>
      <c r="U493" s="3" t="s">
        <v>48</v>
      </c>
      <c r="V493" s="3" t="s">
        <v>48</v>
      </c>
      <c r="W493" s="3" t="s">
        <v>62</v>
      </c>
      <c r="Y493" s="3"/>
      <c r="AA493" s="3" t="s">
        <v>55</v>
      </c>
      <c r="AB493" s="3"/>
      <c r="AD493" s="3"/>
      <c r="AF493" s="3"/>
      <c r="AH493" s="3"/>
      <c r="AJ493" s="3" t="s">
        <v>1453</v>
      </c>
      <c r="AL493" s="3" t="s">
        <v>1454</v>
      </c>
    </row>
    <row r="494" spans="1:39" ht="39" hidden="1" x14ac:dyDescent="0.35">
      <c r="A494" s="3">
        <v>2025</v>
      </c>
      <c r="B494" s="3" t="s">
        <v>71</v>
      </c>
      <c r="C494" s="4">
        <v>66</v>
      </c>
      <c r="D494" s="3" t="s">
        <v>65</v>
      </c>
      <c r="E494" s="3" t="s">
        <v>72</v>
      </c>
      <c r="F494" s="3" t="s">
        <v>73</v>
      </c>
      <c r="G494" s="3" t="s">
        <v>92</v>
      </c>
      <c r="H494" s="3" t="s">
        <v>46</v>
      </c>
      <c r="I494" s="3" t="s">
        <v>80</v>
      </c>
      <c r="J494" s="3" t="s">
        <v>48</v>
      </c>
      <c r="K494" s="3" t="s">
        <v>48</v>
      </c>
      <c r="L494" s="3" t="s">
        <v>48</v>
      </c>
      <c r="M494" s="3" t="s">
        <v>48</v>
      </c>
      <c r="N494" s="3" t="s">
        <v>48</v>
      </c>
      <c r="O494" s="3" t="s">
        <v>48</v>
      </c>
      <c r="P494" s="3" t="s">
        <v>48</v>
      </c>
      <c r="Q494" s="3" t="s">
        <v>48</v>
      </c>
      <c r="R494" s="3" t="s">
        <v>48</v>
      </c>
      <c r="S494" s="3" t="s">
        <v>48</v>
      </c>
      <c r="T494" s="3" t="s">
        <v>48</v>
      </c>
      <c r="U494" s="3" t="s">
        <v>49</v>
      </c>
      <c r="V494" s="3" t="s">
        <v>48</v>
      </c>
      <c r="W494" s="3" t="s">
        <v>62</v>
      </c>
      <c r="Y494" s="3"/>
      <c r="AA494" s="3" t="s">
        <v>63</v>
      </c>
      <c r="AB494" s="3"/>
      <c r="AD494" s="3"/>
      <c r="AF494" s="3"/>
      <c r="AH494" s="3"/>
      <c r="AJ494" s="3" t="s">
        <v>1455</v>
      </c>
    </row>
    <row r="495" spans="1:39" ht="26" hidden="1" x14ac:dyDescent="0.35">
      <c r="A495" s="3">
        <v>2025</v>
      </c>
      <c r="B495" s="3" t="s">
        <v>41</v>
      </c>
      <c r="C495" s="4">
        <v>54</v>
      </c>
      <c r="D495" s="3" t="s">
        <v>42</v>
      </c>
      <c r="E495" s="3" t="s">
        <v>66</v>
      </c>
      <c r="F495" s="3" t="s">
        <v>44</v>
      </c>
      <c r="G495" s="3" t="s">
        <v>79</v>
      </c>
      <c r="H495" s="3" t="s">
        <v>68</v>
      </c>
      <c r="I495" s="3" t="s">
        <v>80</v>
      </c>
      <c r="J495" s="3" t="s">
        <v>48</v>
      </c>
      <c r="K495" s="3" t="s">
        <v>49</v>
      </c>
      <c r="L495" s="3" t="s">
        <v>48</v>
      </c>
      <c r="M495" s="3" t="s">
        <v>48</v>
      </c>
      <c r="N495" s="3" t="s">
        <v>48</v>
      </c>
      <c r="O495" s="3" t="s">
        <v>48</v>
      </c>
      <c r="P495" s="3" t="s">
        <v>48</v>
      </c>
      <c r="Q495" s="3" t="s">
        <v>48</v>
      </c>
      <c r="R495" s="3" t="s">
        <v>48</v>
      </c>
      <c r="S495" s="3" t="s">
        <v>49</v>
      </c>
      <c r="T495" s="3" t="s">
        <v>48</v>
      </c>
      <c r="U495" s="3" t="s">
        <v>48</v>
      </c>
      <c r="V495" s="3" t="s">
        <v>48</v>
      </c>
      <c r="W495" s="3" t="s">
        <v>62</v>
      </c>
      <c r="Y495" s="3"/>
      <c r="AA495" s="3" t="s">
        <v>77</v>
      </c>
      <c r="AB495" s="3"/>
      <c r="AD495" s="3"/>
      <c r="AF495" s="3"/>
      <c r="AH495" s="3"/>
      <c r="AJ495" s="3" t="s">
        <v>1456</v>
      </c>
    </row>
    <row r="496" spans="1:39" ht="39" x14ac:dyDescent="0.35">
      <c r="A496" s="3">
        <v>2025</v>
      </c>
      <c r="B496" s="3" t="s">
        <v>41</v>
      </c>
      <c r="C496" s="4">
        <v>71</v>
      </c>
      <c r="D496" s="3" t="s">
        <v>65</v>
      </c>
      <c r="E496" s="3" t="s">
        <v>66</v>
      </c>
      <c r="F496" s="3" t="s">
        <v>59</v>
      </c>
      <c r="G496" s="3" t="s">
        <v>45</v>
      </c>
      <c r="H496" s="3" t="s">
        <v>110</v>
      </c>
      <c r="I496" s="3" t="s">
        <v>47</v>
      </c>
      <c r="J496" s="3" t="s">
        <v>49</v>
      </c>
      <c r="K496" s="3" t="s">
        <v>48</v>
      </c>
      <c r="L496" s="3" t="s">
        <v>48</v>
      </c>
      <c r="M496" s="3" t="s">
        <v>48</v>
      </c>
      <c r="N496" s="3" t="s">
        <v>48</v>
      </c>
      <c r="O496" s="3" t="s">
        <v>48</v>
      </c>
      <c r="P496" s="3" t="s">
        <v>48</v>
      </c>
      <c r="Q496" s="3" t="s">
        <v>48</v>
      </c>
      <c r="R496" s="3" t="s">
        <v>48</v>
      </c>
      <c r="S496" s="3" t="s">
        <v>49</v>
      </c>
      <c r="T496" s="3" t="s">
        <v>48</v>
      </c>
      <c r="U496" s="3" t="s">
        <v>48</v>
      </c>
      <c r="V496" s="3" t="s">
        <v>48</v>
      </c>
      <c r="W496" s="3" t="s">
        <v>62</v>
      </c>
      <c r="Y496" s="3" t="s">
        <v>120</v>
      </c>
      <c r="Z496" s="3" t="s">
        <v>1457</v>
      </c>
      <c r="AA496" s="3" t="s">
        <v>77</v>
      </c>
      <c r="AB496" s="3" t="s">
        <v>81</v>
      </c>
      <c r="AD496" s="3"/>
      <c r="AF496" s="3"/>
      <c r="AH496" s="3" t="s">
        <v>82</v>
      </c>
      <c r="AI496" s="3" t="s">
        <v>1458</v>
      </c>
      <c r="AJ496" s="3" t="s">
        <v>1459</v>
      </c>
    </row>
    <row r="497" spans="1:41" ht="39" hidden="1" x14ac:dyDescent="0.35">
      <c r="A497" s="3">
        <v>2025</v>
      </c>
      <c r="B497" s="3" t="s">
        <v>41</v>
      </c>
      <c r="C497" s="4">
        <v>75</v>
      </c>
      <c r="D497" s="3" t="s">
        <v>65</v>
      </c>
      <c r="E497" s="3" t="s">
        <v>43</v>
      </c>
      <c r="F497" s="3" t="s">
        <v>44</v>
      </c>
      <c r="G497" s="3" t="s">
        <v>67</v>
      </c>
      <c r="H497" s="3" t="s">
        <v>90</v>
      </c>
      <c r="I497" s="3" t="s">
        <v>80</v>
      </c>
      <c r="J497" s="3" t="s">
        <v>48</v>
      </c>
      <c r="K497" s="3" t="s">
        <v>48</v>
      </c>
      <c r="L497" s="3" t="s">
        <v>48</v>
      </c>
      <c r="M497" s="3" t="s">
        <v>48</v>
      </c>
      <c r="N497" s="3" t="s">
        <v>48</v>
      </c>
      <c r="O497" s="3" t="s">
        <v>48</v>
      </c>
      <c r="P497" s="3" t="s">
        <v>48</v>
      </c>
      <c r="Q497" s="3" t="s">
        <v>48</v>
      </c>
      <c r="R497" s="3" t="s">
        <v>48</v>
      </c>
      <c r="S497" s="3" t="s">
        <v>48</v>
      </c>
      <c r="T497" s="3" t="s">
        <v>48</v>
      </c>
      <c r="U497" s="3" t="s">
        <v>49</v>
      </c>
      <c r="V497" s="3" t="s">
        <v>48</v>
      </c>
      <c r="W497" s="3" t="s">
        <v>75</v>
      </c>
      <c r="X497" s="3" t="s">
        <v>1460</v>
      </c>
      <c r="Y497" s="3"/>
      <c r="AA497" s="3" t="s">
        <v>63</v>
      </c>
      <c r="AB497" s="3"/>
      <c r="AD497" s="3"/>
      <c r="AF497" s="3"/>
      <c r="AH497" s="3"/>
      <c r="AJ497" s="3" t="s">
        <v>1461</v>
      </c>
    </row>
    <row r="498" spans="1:41" ht="52" x14ac:dyDescent="0.35">
      <c r="A498" s="3">
        <v>2025</v>
      </c>
      <c r="B498" s="3" t="s">
        <v>71</v>
      </c>
      <c r="C498" s="4">
        <v>56</v>
      </c>
      <c r="D498" s="3" t="s">
        <v>65</v>
      </c>
      <c r="E498" s="3" t="s">
        <v>66</v>
      </c>
      <c r="F498" s="3" t="s">
        <v>59</v>
      </c>
      <c r="G498" s="3" t="s">
        <v>45</v>
      </c>
      <c r="H498" s="3" t="s">
        <v>74</v>
      </c>
      <c r="I498" s="3" t="s">
        <v>47</v>
      </c>
      <c r="J498" s="3" t="s">
        <v>48</v>
      </c>
      <c r="K498" s="3" t="s">
        <v>48</v>
      </c>
      <c r="L498" s="3" t="s">
        <v>48</v>
      </c>
      <c r="M498" s="3" t="s">
        <v>48</v>
      </c>
      <c r="N498" s="3" t="s">
        <v>49</v>
      </c>
      <c r="O498" s="3" t="s">
        <v>48</v>
      </c>
      <c r="P498" s="3" t="s">
        <v>48</v>
      </c>
      <c r="Q498" s="3" t="s">
        <v>48</v>
      </c>
      <c r="R498" s="3" t="s">
        <v>48</v>
      </c>
      <c r="S498" s="3" t="s">
        <v>48</v>
      </c>
      <c r="T498" s="3" t="s">
        <v>48</v>
      </c>
      <c r="U498" s="3" t="s">
        <v>48</v>
      </c>
      <c r="V498" s="3" t="s">
        <v>48</v>
      </c>
      <c r="W498" s="3" t="s">
        <v>62</v>
      </c>
      <c r="Y498" s="3" t="s">
        <v>120</v>
      </c>
      <c r="Z498" s="3" t="s">
        <v>1462</v>
      </c>
      <c r="AA498" s="3" t="s">
        <v>101</v>
      </c>
      <c r="AB498" s="3"/>
      <c r="AD498" s="3"/>
      <c r="AF498" s="3"/>
      <c r="AH498" s="3"/>
      <c r="AJ498" s="3" t="s">
        <v>1463</v>
      </c>
      <c r="AK498" s="3" t="s">
        <v>1464</v>
      </c>
      <c r="AL498" s="3" t="s">
        <v>351</v>
      </c>
      <c r="AM498" s="3" t="s">
        <v>1465</v>
      </c>
      <c r="AN498" s="3" t="s">
        <v>1466</v>
      </c>
      <c r="AO498" s="3" t="s">
        <v>1466</v>
      </c>
    </row>
    <row r="499" spans="1:41" ht="39" hidden="1" x14ac:dyDescent="0.35">
      <c r="A499" s="3">
        <v>2025</v>
      </c>
      <c r="B499" s="3" t="s">
        <v>71</v>
      </c>
      <c r="C499" s="4">
        <v>66</v>
      </c>
      <c r="D499" s="3" t="s">
        <v>65</v>
      </c>
      <c r="E499" s="3" t="s">
        <v>43</v>
      </c>
      <c r="F499" s="3" t="s">
        <v>98</v>
      </c>
      <c r="G499" s="3" t="s">
        <v>79</v>
      </c>
      <c r="H499" s="3" t="s">
        <v>90</v>
      </c>
      <c r="I499" s="3" t="s">
        <v>47</v>
      </c>
      <c r="J499" s="3" t="s">
        <v>49</v>
      </c>
      <c r="K499" s="3" t="s">
        <v>48</v>
      </c>
      <c r="L499" s="3" t="s">
        <v>48</v>
      </c>
      <c r="M499" s="3" t="s">
        <v>48</v>
      </c>
      <c r="N499" s="3" t="s">
        <v>48</v>
      </c>
      <c r="O499" s="3" t="s">
        <v>48</v>
      </c>
      <c r="P499" s="3" t="s">
        <v>48</v>
      </c>
      <c r="Q499" s="3" t="s">
        <v>48</v>
      </c>
      <c r="R499" s="3" t="s">
        <v>48</v>
      </c>
      <c r="S499" s="3" t="s">
        <v>49</v>
      </c>
      <c r="T499" s="3" t="s">
        <v>48</v>
      </c>
      <c r="U499" s="3" t="s">
        <v>48</v>
      </c>
      <c r="V499" s="3" t="s">
        <v>48</v>
      </c>
      <c r="W499" s="3" t="s">
        <v>116</v>
      </c>
      <c r="X499" s="3" t="s">
        <v>1467</v>
      </c>
      <c r="Y499" s="3"/>
      <c r="AA499" s="3" t="s">
        <v>55</v>
      </c>
      <c r="AB499" s="3"/>
      <c r="AD499" s="3"/>
      <c r="AF499" s="3"/>
      <c r="AH499" s="3"/>
      <c r="AJ499" s="3" t="s">
        <v>1468</v>
      </c>
    </row>
    <row r="500" spans="1:41" ht="26" hidden="1" x14ac:dyDescent="0.35">
      <c r="A500" s="3">
        <v>2025</v>
      </c>
      <c r="B500" s="3" t="s">
        <v>71</v>
      </c>
      <c r="C500" s="4">
        <v>82</v>
      </c>
      <c r="D500" s="3" t="s">
        <v>65</v>
      </c>
      <c r="E500" s="3" t="s">
        <v>66</v>
      </c>
      <c r="F500" s="3" t="s">
        <v>85</v>
      </c>
      <c r="G500" s="3" t="s">
        <v>67</v>
      </c>
      <c r="H500" s="3" t="s">
        <v>110</v>
      </c>
      <c r="I500" s="3" t="s">
        <v>80</v>
      </c>
      <c r="J500" s="3" t="s">
        <v>48</v>
      </c>
      <c r="K500" s="3" t="s">
        <v>48</v>
      </c>
      <c r="L500" s="3" t="s">
        <v>48</v>
      </c>
      <c r="M500" s="3" t="s">
        <v>48</v>
      </c>
      <c r="N500" s="3" t="s">
        <v>48</v>
      </c>
      <c r="O500" s="3" t="s">
        <v>48</v>
      </c>
      <c r="P500" s="3" t="s">
        <v>48</v>
      </c>
      <c r="Q500" s="3" t="s">
        <v>48</v>
      </c>
      <c r="R500" s="3" t="s">
        <v>48</v>
      </c>
      <c r="S500" s="3" t="s">
        <v>48</v>
      </c>
      <c r="T500" s="3" t="s">
        <v>48</v>
      </c>
      <c r="U500" s="3" t="s">
        <v>49</v>
      </c>
      <c r="V500" s="3" t="s">
        <v>48</v>
      </c>
      <c r="W500" s="3" t="s">
        <v>62</v>
      </c>
      <c r="Y500" s="3"/>
      <c r="AA500" s="3" t="s">
        <v>63</v>
      </c>
      <c r="AB500" s="3"/>
      <c r="AD500" s="3"/>
      <c r="AF500" s="3"/>
      <c r="AH500" s="3"/>
      <c r="AJ500" s="3" t="s">
        <v>1469</v>
      </c>
    </row>
    <row r="501" spans="1:41" ht="39" hidden="1" x14ac:dyDescent="0.35">
      <c r="A501" s="3">
        <v>2025</v>
      </c>
      <c r="B501" s="3" t="s">
        <v>41</v>
      </c>
      <c r="C501" s="4">
        <v>64</v>
      </c>
      <c r="D501" s="3" t="s">
        <v>65</v>
      </c>
      <c r="E501" s="3" t="s">
        <v>72</v>
      </c>
      <c r="F501" s="3" t="s">
        <v>73</v>
      </c>
      <c r="G501" s="3" t="s">
        <v>79</v>
      </c>
      <c r="H501" s="3" t="s">
        <v>113</v>
      </c>
      <c r="I501" s="3" t="s">
        <v>80</v>
      </c>
      <c r="J501" s="3" t="s">
        <v>48</v>
      </c>
      <c r="K501" s="3" t="s">
        <v>48</v>
      </c>
      <c r="L501" s="3" t="s">
        <v>48</v>
      </c>
      <c r="M501" s="3" t="s">
        <v>48</v>
      </c>
      <c r="N501" s="3" t="s">
        <v>48</v>
      </c>
      <c r="O501" s="3" t="s">
        <v>48</v>
      </c>
      <c r="P501" s="3" t="s">
        <v>48</v>
      </c>
      <c r="Q501" s="3" t="s">
        <v>48</v>
      </c>
      <c r="R501" s="3" t="s">
        <v>48</v>
      </c>
      <c r="S501" s="3" t="s">
        <v>49</v>
      </c>
      <c r="T501" s="3" t="s">
        <v>48</v>
      </c>
      <c r="U501" s="3" t="s">
        <v>48</v>
      </c>
      <c r="V501" s="3" t="s">
        <v>48</v>
      </c>
      <c r="W501" s="3" t="s">
        <v>116</v>
      </c>
      <c r="X501" s="3" t="s">
        <v>1470</v>
      </c>
      <c r="Y501" s="3" t="s">
        <v>103</v>
      </c>
      <c r="Z501" s="3" t="s">
        <v>1471</v>
      </c>
      <c r="AA501" s="3" t="s">
        <v>77</v>
      </c>
      <c r="AB501" s="3"/>
      <c r="AD501" s="3"/>
      <c r="AF501" s="3"/>
      <c r="AH501" s="3"/>
      <c r="AJ501" s="3" t="s">
        <v>1472</v>
      </c>
      <c r="AK501" s="3" t="s">
        <v>1473</v>
      </c>
    </row>
    <row r="502" spans="1:41" ht="52" hidden="1" x14ac:dyDescent="0.35">
      <c r="A502" s="3">
        <v>2025</v>
      </c>
      <c r="B502" s="3" t="s">
        <v>71</v>
      </c>
      <c r="C502" s="4">
        <v>43</v>
      </c>
      <c r="D502" s="3" t="s">
        <v>42</v>
      </c>
      <c r="E502" s="3" t="s">
        <v>43</v>
      </c>
      <c r="F502" s="3" t="s">
        <v>73</v>
      </c>
      <c r="G502" s="3" t="s">
        <v>60</v>
      </c>
      <c r="H502" s="3" t="s">
        <v>90</v>
      </c>
      <c r="I502" s="3" t="s">
        <v>47</v>
      </c>
      <c r="J502" s="3" t="s">
        <v>49</v>
      </c>
      <c r="K502" s="3" t="s">
        <v>48</v>
      </c>
      <c r="L502" s="3" t="s">
        <v>48</v>
      </c>
      <c r="M502" s="3" t="s">
        <v>48</v>
      </c>
      <c r="N502" s="3" t="s">
        <v>48</v>
      </c>
      <c r="O502" s="3" t="s">
        <v>48</v>
      </c>
      <c r="P502" s="3" t="s">
        <v>48</v>
      </c>
      <c r="Q502" s="3" t="s">
        <v>48</v>
      </c>
      <c r="R502" s="3" t="s">
        <v>48</v>
      </c>
      <c r="S502" s="3" t="s">
        <v>49</v>
      </c>
      <c r="T502" s="3" t="s">
        <v>48</v>
      </c>
      <c r="U502" s="3" t="s">
        <v>48</v>
      </c>
      <c r="V502" s="3" t="s">
        <v>48</v>
      </c>
      <c r="W502" s="3" t="s">
        <v>75</v>
      </c>
      <c r="X502" s="3" t="s">
        <v>1474</v>
      </c>
      <c r="Y502" s="3"/>
      <c r="AA502" s="3" t="s">
        <v>55</v>
      </c>
      <c r="AB502" s="3"/>
      <c r="AD502" s="3"/>
      <c r="AF502" s="3"/>
      <c r="AH502" s="3"/>
      <c r="AJ502" s="3" t="s">
        <v>1475</v>
      </c>
    </row>
    <row r="503" spans="1:41" ht="26" hidden="1" x14ac:dyDescent="0.35">
      <c r="A503" s="3">
        <v>2025</v>
      </c>
      <c r="B503" s="3" t="s">
        <v>71</v>
      </c>
      <c r="C503" s="4">
        <v>60</v>
      </c>
      <c r="D503" s="3" t="s">
        <v>65</v>
      </c>
      <c r="E503" s="3" t="s">
        <v>66</v>
      </c>
      <c r="F503" s="3" t="s">
        <v>44</v>
      </c>
      <c r="G503" s="3" t="s">
        <v>67</v>
      </c>
      <c r="H503" s="3" t="s">
        <v>68</v>
      </c>
      <c r="I503" s="3" t="s">
        <v>47</v>
      </c>
      <c r="J503" s="3" t="s">
        <v>48</v>
      </c>
      <c r="K503" s="3" t="s">
        <v>48</v>
      </c>
      <c r="L503" s="3" t="s">
        <v>49</v>
      </c>
      <c r="M503" s="3" t="s">
        <v>48</v>
      </c>
      <c r="N503" s="3" t="s">
        <v>48</v>
      </c>
      <c r="O503" s="3" t="s">
        <v>48</v>
      </c>
      <c r="P503" s="3" t="s">
        <v>48</v>
      </c>
      <c r="Q503" s="3" t="s">
        <v>48</v>
      </c>
      <c r="R503" s="3" t="s">
        <v>48</v>
      </c>
      <c r="S503" s="3" t="s">
        <v>48</v>
      </c>
      <c r="T503" s="3" t="s">
        <v>48</v>
      </c>
      <c r="U503" s="3" t="s">
        <v>48</v>
      </c>
      <c r="V503" s="3" t="s">
        <v>49</v>
      </c>
      <c r="W503" s="3" t="s">
        <v>62</v>
      </c>
      <c r="Y503" s="3" t="s">
        <v>94</v>
      </c>
      <c r="Z503" s="3" t="s">
        <v>1476</v>
      </c>
      <c r="AA503" s="3" t="s">
        <v>55</v>
      </c>
      <c r="AB503" s="3"/>
      <c r="AD503" s="3"/>
      <c r="AF503" s="3"/>
      <c r="AH503" s="3"/>
      <c r="AJ503" s="3" t="s">
        <v>1477</v>
      </c>
    </row>
    <row r="504" spans="1:41" ht="26" hidden="1" x14ac:dyDescent="0.35">
      <c r="A504" s="3">
        <v>2025</v>
      </c>
      <c r="B504" s="3" t="s">
        <v>71</v>
      </c>
      <c r="C504" s="4">
        <v>63</v>
      </c>
      <c r="D504" s="3" t="s">
        <v>65</v>
      </c>
      <c r="E504" s="3" t="s">
        <v>72</v>
      </c>
      <c r="F504" s="3" t="s">
        <v>44</v>
      </c>
      <c r="G504" s="3" t="s">
        <v>79</v>
      </c>
      <c r="H504" s="3" t="s">
        <v>110</v>
      </c>
      <c r="I504" s="3" t="s">
        <v>47</v>
      </c>
      <c r="J504" s="3" t="s">
        <v>48</v>
      </c>
      <c r="K504" s="3" t="s">
        <v>48</v>
      </c>
      <c r="L504" s="3" t="s">
        <v>48</v>
      </c>
      <c r="M504" s="3" t="s">
        <v>48</v>
      </c>
      <c r="N504" s="3" t="s">
        <v>48</v>
      </c>
      <c r="O504" s="3" t="s">
        <v>48</v>
      </c>
      <c r="P504" s="3" t="s">
        <v>49</v>
      </c>
      <c r="Q504" s="3" t="s">
        <v>48</v>
      </c>
      <c r="R504" s="3" t="s">
        <v>48</v>
      </c>
      <c r="S504" s="3" t="s">
        <v>48</v>
      </c>
      <c r="T504" s="3" t="s">
        <v>48</v>
      </c>
      <c r="U504" s="3" t="s">
        <v>48</v>
      </c>
      <c r="V504" s="3" t="s">
        <v>48</v>
      </c>
      <c r="W504" s="3" t="s">
        <v>62</v>
      </c>
      <c r="Y504" s="3"/>
      <c r="AA504" s="3" t="s">
        <v>55</v>
      </c>
      <c r="AB504" s="3" t="s">
        <v>81</v>
      </c>
      <c r="AD504" s="3" t="s">
        <v>81</v>
      </c>
      <c r="AF504" s="3"/>
      <c r="AH504" s="3" t="s">
        <v>82</v>
      </c>
      <c r="AI504" s="3" t="s">
        <v>1478</v>
      </c>
      <c r="AJ504" s="3" t="s">
        <v>1479</v>
      </c>
    </row>
    <row r="505" spans="1:41" ht="39" hidden="1" x14ac:dyDescent="0.35">
      <c r="A505" s="3">
        <v>2025</v>
      </c>
      <c r="B505" s="3" t="s">
        <v>71</v>
      </c>
      <c r="C505" s="4">
        <v>68</v>
      </c>
      <c r="D505" s="3" t="s">
        <v>65</v>
      </c>
      <c r="E505" s="3" t="s">
        <v>66</v>
      </c>
      <c r="F505" s="3" t="s">
        <v>44</v>
      </c>
      <c r="G505" s="3" t="s">
        <v>67</v>
      </c>
      <c r="H505" s="3" t="s">
        <v>61</v>
      </c>
      <c r="I505" s="3" t="s">
        <v>47</v>
      </c>
      <c r="J505" s="3" t="s">
        <v>48</v>
      </c>
      <c r="K505" s="3" t="s">
        <v>48</v>
      </c>
      <c r="L505" s="3" t="s">
        <v>48</v>
      </c>
      <c r="M505" s="3" t="s">
        <v>48</v>
      </c>
      <c r="N505" s="3" t="s">
        <v>48</v>
      </c>
      <c r="O505" s="3" t="s">
        <v>48</v>
      </c>
      <c r="P505" s="3" t="s">
        <v>48</v>
      </c>
      <c r="Q505" s="3" t="s">
        <v>49</v>
      </c>
      <c r="R505" s="3" t="s">
        <v>48</v>
      </c>
      <c r="S505" s="3" t="s">
        <v>48</v>
      </c>
      <c r="T505" s="3" t="s">
        <v>48</v>
      </c>
      <c r="U505" s="3" t="s">
        <v>48</v>
      </c>
      <c r="V505" s="3" t="s">
        <v>48</v>
      </c>
      <c r="W505" s="3" t="s">
        <v>145</v>
      </c>
      <c r="X505" s="3" t="s">
        <v>1480</v>
      </c>
      <c r="Y505" s="3" t="s">
        <v>103</v>
      </c>
      <c r="Z505" s="3" t="s">
        <v>1481</v>
      </c>
      <c r="AA505" s="3" t="s">
        <v>63</v>
      </c>
      <c r="AB505" s="3"/>
      <c r="AD505" s="3"/>
      <c r="AF505" s="3"/>
      <c r="AH505" s="3"/>
      <c r="AJ505" s="3" t="s">
        <v>1482</v>
      </c>
    </row>
    <row r="506" spans="1:41" ht="39" hidden="1" x14ac:dyDescent="0.35">
      <c r="A506" s="3">
        <v>2025</v>
      </c>
      <c r="B506" s="3" t="s">
        <v>71</v>
      </c>
      <c r="C506" s="4">
        <v>70</v>
      </c>
      <c r="D506" s="3" t="s">
        <v>65</v>
      </c>
      <c r="E506" s="3" t="s">
        <v>43</v>
      </c>
      <c r="F506" s="3" t="s">
        <v>73</v>
      </c>
      <c r="G506" s="3" t="s">
        <v>67</v>
      </c>
      <c r="H506" s="3" t="s">
        <v>90</v>
      </c>
      <c r="I506" s="3" t="s">
        <v>47</v>
      </c>
      <c r="J506" s="3" t="s">
        <v>49</v>
      </c>
      <c r="K506" s="3" t="s">
        <v>48</v>
      </c>
      <c r="L506" s="3" t="s">
        <v>48</v>
      </c>
      <c r="M506" s="3" t="s">
        <v>48</v>
      </c>
      <c r="N506" s="3" t="s">
        <v>48</v>
      </c>
      <c r="O506" s="3" t="s">
        <v>48</v>
      </c>
      <c r="P506" s="3" t="s">
        <v>48</v>
      </c>
      <c r="Q506" s="3" t="s">
        <v>48</v>
      </c>
      <c r="R506" s="3" t="s">
        <v>48</v>
      </c>
      <c r="S506" s="3" t="s">
        <v>49</v>
      </c>
      <c r="T506" s="3" t="s">
        <v>48</v>
      </c>
      <c r="U506" s="3" t="s">
        <v>48</v>
      </c>
      <c r="V506" s="3" t="s">
        <v>48</v>
      </c>
      <c r="W506" s="3" t="s">
        <v>62</v>
      </c>
      <c r="Y506" s="3" t="s">
        <v>129</v>
      </c>
      <c r="Z506" s="3" t="s">
        <v>1483</v>
      </c>
      <c r="AA506" s="3" t="s">
        <v>55</v>
      </c>
      <c r="AB506" s="3" t="s">
        <v>81</v>
      </c>
      <c r="AD506" s="3"/>
      <c r="AF506" s="3"/>
      <c r="AH506" s="3" t="s">
        <v>82</v>
      </c>
      <c r="AI506" s="3" t="s">
        <v>1484</v>
      </c>
      <c r="AJ506" s="3" t="s">
        <v>1485</v>
      </c>
    </row>
    <row r="507" spans="1:41" ht="39" x14ac:dyDescent="0.35">
      <c r="A507" s="3">
        <v>2025</v>
      </c>
      <c r="B507" s="3" t="s">
        <v>71</v>
      </c>
      <c r="C507" s="4">
        <v>46</v>
      </c>
      <c r="D507" s="3" t="s">
        <v>42</v>
      </c>
      <c r="E507" s="3" t="s">
        <v>107</v>
      </c>
      <c r="F507" s="3" t="s">
        <v>73</v>
      </c>
      <c r="G507" s="3" t="s">
        <v>45</v>
      </c>
      <c r="H507" s="3" t="s">
        <v>113</v>
      </c>
      <c r="I507" s="3" t="s">
        <v>47</v>
      </c>
      <c r="J507" s="3" t="s">
        <v>48</v>
      </c>
      <c r="K507" s="3" t="s">
        <v>48</v>
      </c>
      <c r="L507" s="3" t="s">
        <v>49</v>
      </c>
      <c r="M507" s="3" t="s">
        <v>48</v>
      </c>
      <c r="N507" s="3" t="s">
        <v>48</v>
      </c>
      <c r="O507" s="3" t="s">
        <v>48</v>
      </c>
      <c r="P507" s="3" t="s">
        <v>48</v>
      </c>
      <c r="Q507" s="3" t="s">
        <v>48</v>
      </c>
      <c r="R507" s="3" t="s">
        <v>48</v>
      </c>
      <c r="S507" s="3" t="s">
        <v>48</v>
      </c>
      <c r="T507" s="3" t="s">
        <v>48</v>
      </c>
      <c r="U507" s="3" t="s">
        <v>48</v>
      </c>
      <c r="V507" s="3" t="s">
        <v>49</v>
      </c>
      <c r="W507" s="3" t="s">
        <v>62</v>
      </c>
      <c r="Y507" s="3" t="s">
        <v>120</v>
      </c>
      <c r="Z507" s="3" t="s">
        <v>1486</v>
      </c>
      <c r="AA507" s="3" t="s">
        <v>63</v>
      </c>
      <c r="AB507" s="3"/>
      <c r="AD507" s="3" t="s">
        <v>81</v>
      </c>
      <c r="AF507" s="3"/>
      <c r="AH507" s="3" t="s">
        <v>87</v>
      </c>
      <c r="AI507" s="3" t="s">
        <v>1487</v>
      </c>
      <c r="AJ507" s="3" t="s">
        <v>96</v>
      </c>
    </row>
    <row r="508" spans="1:41" ht="26" hidden="1" x14ac:dyDescent="0.35">
      <c r="A508" s="3">
        <v>2025</v>
      </c>
      <c r="B508" s="3" t="s">
        <v>71</v>
      </c>
      <c r="C508" s="4">
        <v>70</v>
      </c>
      <c r="D508" s="3" t="s">
        <v>65</v>
      </c>
      <c r="E508" s="3" t="s">
        <v>66</v>
      </c>
      <c r="F508" s="3" t="s">
        <v>44</v>
      </c>
      <c r="G508" s="3" t="s">
        <v>67</v>
      </c>
      <c r="H508" s="3" t="s">
        <v>110</v>
      </c>
      <c r="I508" s="3" t="s">
        <v>47</v>
      </c>
      <c r="J508" s="3" t="s">
        <v>49</v>
      </c>
      <c r="K508" s="3" t="s">
        <v>48</v>
      </c>
      <c r="L508" s="3" t="s">
        <v>48</v>
      </c>
      <c r="M508" s="3" t="s">
        <v>48</v>
      </c>
      <c r="N508" s="3" t="s">
        <v>48</v>
      </c>
      <c r="O508" s="3" t="s">
        <v>48</v>
      </c>
      <c r="P508" s="3" t="s">
        <v>48</v>
      </c>
      <c r="Q508" s="3" t="s">
        <v>48</v>
      </c>
      <c r="R508" s="3" t="s">
        <v>48</v>
      </c>
      <c r="S508" s="3" t="s">
        <v>49</v>
      </c>
      <c r="T508" s="3" t="s">
        <v>48</v>
      </c>
      <c r="U508" s="3" t="s">
        <v>48</v>
      </c>
      <c r="V508" s="3" t="s">
        <v>48</v>
      </c>
      <c r="W508" s="3" t="s">
        <v>62</v>
      </c>
      <c r="Y508" s="3" t="s">
        <v>94</v>
      </c>
      <c r="Z508" s="3" t="s">
        <v>1488</v>
      </c>
      <c r="AA508" s="3" t="s">
        <v>55</v>
      </c>
      <c r="AB508" s="3"/>
      <c r="AD508" s="3"/>
      <c r="AF508" s="3"/>
      <c r="AH508" s="3"/>
      <c r="AJ508" s="3" t="s">
        <v>1489</v>
      </c>
    </row>
    <row r="509" spans="1:41" ht="39" hidden="1" x14ac:dyDescent="0.35">
      <c r="A509" s="3">
        <v>2025</v>
      </c>
      <c r="B509" s="3" t="s">
        <v>71</v>
      </c>
      <c r="C509" s="4">
        <v>21</v>
      </c>
      <c r="D509" s="3" t="s">
        <v>57</v>
      </c>
      <c r="E509" s="3" t="s">
        <v>66</v>
      </c>
      <c r="F509" s="3" t="s">
        <v>44</v>
      </c>
      <c r="G509" s="3" t="s">
        <v>79</v>
      </c>
      <c r="H509" s="3" t="s">
        <v>74</v>
      </c>
      <c r="I509" s="3" t="s">
        <v>47</v>
      </c>
      <c r="J509" s="3" t="s">
        <v>48</v>
      </c>
      <c r="K509" s="3" t="s">
        <v>48</v>
      </c>
      <c r="L509" s="3" t="s">
        <v>48</v>
      </c>
      <c r="M509" s="3" t="s">
        <v>48</v>
      </c>
      <c r="N509" s="3" t="s">
        <v>48</v>
      </c>
      <c r="O509" s="3" t="s">
        <v>49</v>
      </c>
      <c r="P509" s="3" t="s">
        <v>48</v>
      </c>
      <c r="Q509" s="3" t="s">
        <v>48</v>
      </c>
      <c r="R509" s="3" t="s">
        <v>48</v>
      </c>
      <c r="S509" s="3" t="s">
        <v>48</v>
      </c>
      <c r="T509" s="3" t="s">
        <v>48</v>
      </c>
      <c r="U509" s="3" t="s">
        <v>48</v>
      </c>
      <c r="V509" s="3" t="s">
        <v>48</v>
      </c>
      <c r="W509" s="3" t="s">
        <v>62</v>
      </c>
      <c r="Y509" s="3"/>
      <c r="AA509" s="3" t="s">
        <v>63</v>
      </c>
      <c r="AB509" s="3"/>
      <c r="AD509" s="3"/>
      <c r="AF509" s="3"/>
      <c r="AH509" s="3"/>
      <c r="AJ509" s="3" t="s">
        <v>1490</v>
      </c>
    </row>
    <row r="510" spans="1:41" ht="39" hidden="1" x14ac:dyDescent="0.35">
      <c r="A510" s="3">
        <v>2025</v>
      </c>
      <c r="B510" s="3" t="s">
        <v>71</v>
      </c>
      <c r="C510" s="4">
        <v>59</v>
      </c>
      <c r="D510" s="3" t="s">
        <v>65</v>
      </c>
      <c r="E510" s="3" t="s">
        <v>66</v>
      </c>
      <c r="F510" s="3" t="s">
        <v>85</v>
      </c>
      <c r="G510" s="3" t="s">
        <v>386</v>
      </c>
      <c r="H510" s="3" t="s">
        <v>74</v>
      </c>
      <c r="I510" s="3" t="s">
        <v>47</v>
      </c>
      <c r="J510" s="3" t="s">
        <v>48</v>
      </c>
      <c r="K510" s="3" t="s">
        <v>48</v>
      </c>
      <c r="L510" s="3" t="s">
        <v>49</v>
      </c>
      <c r="M510" s="3" t="s">
        <v>48</v>
      </c>
      <c r="N510" s="3" t="s">
        <v>48</v>
      </c>
      <c r="O510" s="3" t="s">
        <v>48</v>
      </c>
      <c r="P510" s="3" t="s">
        <v>48</v>
      </c>
      <c r="Q510" s="3" t="s">
        <v>48</v>
      </c>
      <c r="R510" s="3" t="s">
        <v>48</v>
      </c>
      <c r="S510" s="3" t="s">
        <v>48</v>
      </c>
      <c r="T510" s="3" t="s">
        <v>48</v>
      </c>
      <c r="U510" s="3" t="s">
        <v>48</v>
      </c>
      <c r="V510" s="3" t="s">
        <v>48</v>
      </c>
      <c r="W510" s="3" t="s">
        <v>75</v>
      </c>
      <c r="X510" s="3" t="s">
        <v>1491</v>
      </c>
      <c r="Y510" s="3"/>
      <c r="AA510" s="3" t="s">
        <v>101</v>
      </c>
      <c r="AB510" s="3"/>
      <c r="AD510" s="3"/>
      <c r="AF510" s="3"/>
      <c r="AH510" s="3"/>
      <c r="AJ510" s="3" t="s">
        <v>1492</v>
      </c>
    </row>
    <row r="511" spans="1:41" ht="39" hidden="1" x14ac:dyDescent="0.35">
      <c r="A511" s="3">
        <v>2025</v>
      </c>
      <c r="B511" s="3" t="s">
        <v>71</v>
      </c>
      <c r="C511" s="4">
        <v>32</v>
      </c>
      <c r="D511" s="3" t="s">
        <v>57</v>
      </c>
      <c r="E511" s="3" t="s">
        <v>107</v>
      </c>
      <c r="F511" s="3" t="s">
        <v>98</v>
      </c>
      <c r="G511" s="3" t="s">
        <v>45</v>
      </c>
      <c r="H511" s="3" t="s">
        <v>99</v>
      </c>
      <c r="I511" s="3" t="s">
        <v>47</v>
      </c>
      <c r="J511" s="3" t="s">
        <v>48</v>
      </c>
      <c r="K511" s="3" t="s">
        <v>48</v>
      </c>
      <c r="L511" s="3" t="s">
        <v>48</v>
      </c>
      <c r="M511" s="3" t="s">
        <v>48</v>
      </c>
      <c r="N511" s="3" t="s">
        <v>48</v>
      </c>
      <c r="O511" s="3" t="s">
        <v>48</v>
      </c>
      <c r="P511" s="3" t="s">
        <v>48</v>
      </c>
      <c r="Q511" s="3" t="s">
        <v>49</v>
      </c>
      <c r="R511" s="3" t="s">
        <v>48</v>
      </c>
      <c r="S511" s="3" t="s">
        <v>48</v>
      </c>
      <c r="T511" s="3" t="s">
        <v>48</v>
      </c>
      <c r="U511" s="3" t="s">
        <v>48</v>
      </c>
      <c r="V511" s="3" t="s">
        <v>48</v>
      </c>
      <c r="W511" s="3" t="s">
        <v>51</v>
      </c>
      <c r="X511" s="3" t="s">
        <v>1493</v>
      </c>
      <c r="Y511" s="3" t="s">
        <v>53</v>
      </c>
      <c r="Z511" s="3" t="s">
        <v>1494</v>
      </c>
      <c r="AA511" s="3" t="s">
        <v>77</v>
      </c>
      <c r="AB511" s="3"/>
      <c r="AD511" s="3"/>
      <c r="AF511" s="3"/>
      <c r="AH511" s="3"/>
      <c r="AJ511" s="3" t="s">
        <v>1495</v>
      </c>
    </row>
    <row r="512" spans="1:41" hidden="1" x14ac:dyDescent="0.35">
      <c r="A512" s="3">
        <v>2025</v>
      </c>
      <c r="B512" s="3" t="s">
        <v>71</v>
      </c>
      <c r="C512" s="4">
        <v>73</v>
      </c>
      <c r="D512" s="3" t="s">
        <v>65</v>
      </c>
      <c r="E512" s="3" t="s">
        <v>43</v>
      </c>
      <c r="F512" s="3" t="s">
        <v>59</v>
      </c>
      <c r="G512" s="3" t="s">
        <v>67</v>
      </c>
      <c r="H512" s="3" t="s">
        <v>61</v>
      </c>
      <c r="I512" s="3" t="s">
        <v>80</v>
      </c>
      <c r="J512" s="3" t="s">
        <v>48</v>
      </c>
      <c r="K512" s="3" t="s">
        <v>48</v>
      </c>
      <c r="L512" s="3" t="s">
        <v>48</v>
      </c>
      <c r="M512" s="3" t="s">
        <v>48</v>
      </c>
      <c r="N512" s="3" t="s">
        <v>48</v>
      </c>
      <c r="O512" s="3" t="s">
        <v>48</v>
      </c>
      <c r="P512" s="3" t="s">
        <v>48</v>
      </c>
      <c r="Q512" s="3" t="s">
        <v>48</v>
      </c>
      <c r="R512" s="3" t="s">
        <v>48</v>
      </c>
      <c r="S512" s="3" t="s">
        <v>48</v>
      </c>
      <c r="T512" s="3" t="s">
        <v>48</v>
      </c>
      <c r="U512" s="3" t="s">
        <v>48</v>
      </c>
      <c r="V512" s="3" t="s">
        <v>49</v>
      </c>
      <c r="W512" s="3" t="s">
        <v>116</v>
      </c>
      <c r="X512" s="3" t="s">
        <v>1496</v>
      </c>
      <c r="Y512" s="3" t="s">
        <v>129</v>
      </c>
      <c r="Z512" s="3" t="s">
        <v>1497</v>
      </c>
      <c r="AA512" s="3" t="s">
        <v>55</v>
      </c>
      <c r="AB512" s="3"/>
      <c r="AD512" s="3"/>
      <c r="AF512" s="3"/>
      <c r="AH512" s="3"/>
      <c r="AJ512" s="3" t="s">
        <v>1498</v>
      </c>
      <c r="AK512" s="3" t="s">
        <v>608</v>
      </c>
      <c r="AL512" s="3" t="s">
        <v>608</v>
      </c>
    </row>
    <row r="513" spans="1:39" ht="26" hidden="1" x14ac:dyDescent="0.35">
      <c r="A513" s="3">
        <v>2025</v>
      </c>
      <c r="B513" s="3" t="s">
        <v>41</v>
      </c>
      <c r="C513" s="4">
        <v>51</v>
      </c>
      <c r="D513" s="3" t="s">
        <v>42</v>
      </c>
      <c r="E513" s="3" t="s">
        <v>43</v>
      </c>
      <c r="F513" s="3" t="s">
        <v>85</v>
      </c>
      <c r="G513" s="3" t="s">
        <v>45</v>
      </c>
      <c r="H513" s="3" t="s">
        <v>99</v>
      </c>
      <c r="I513" s="3" t="s">
        <v>80</v>
      </c>
      <c r="J513" s="3" t="s">
        <v>48</v>
      </c>
      <c r="K513" s="3" t="s">
        <v>48</v>
      </c>
      <c r="L513" s="3" t="s">
        <v>48</v>
      </c>
      <c r="M513" s="3" t="s">
        <v>48</v>
      </c>
      <c r="N513" s="3" t="s">
        <v>48</v>
      </c>
      <c r="O513" s="3" t="s">
        <v>48</v>
      </c>
      <c r="P513" s="3" t="s">
        <v>48</v>
      </c>
      <c r="Q513" s="3" t="s">
        <v>48</v>
      </c>
      <c r="R513" s="3" t="s">
        <v>48</v>
      </c>
      <c r="S513" s="3" t="s">
        <v>48</v>
      </c>
      <c r="T513" s="3" t="s">
        <v>48</v>
      </c>
      <c r="U513" s="3" t="s">
        <v>49</v>
      </c>
      <c r="V513" s="3" t="s">
        <v>48</v>
      </c>
      <c r="W513" s="3" t="s">
        <v>116</v>
      </c>
      <c r="X513" s="3" t="s">
        <v>1499</v>
      </c>
      <c r="Y513" s="3"/>
      <c r="AA513" s="3" t="s">
        <v>55</v>
      </c>
      <c r="AB513" s="3"/>
      <c r="AD513" s="3"/>
      <c r="AF513" s="3"/>
      <c r="AH513" s="3"/>
      <c r="AJ513" s="3" t="s">
        <v>1500</v>
      </c>
    </row>
    <row r="514" spans="1:39" ht="39" x14ac:dyDescent="0.35">
      <c r="A514" s="3">
        <v>2025</v>
      </c>
      <c r="B514" s="3" t="s">
        <v>71</v>
      </c>
      <c r="C514" s="4">
        <v>66</v>
      </c>
      <c r="D514" s="3" t="s">
        <v>65</v>
      </c>
      <c r="E514" s="3" t="s">
        <v>66</v>
      </c>
      <c r="F514" s="3" t="s">
        <v>59</v>
      </c>
      <c r="G514" s="3" t="s">
        <v>79</v>
      </c>
      <c r="H514" s="3" t="s">
        <v>90</v>
      </c>
      <c r="I514" s="3" t="s">
        <v>47</v>
      </c>
      <c r="J514" s="3" t="s">
        <v>49</v>
      </c>
      <c r="K514" s="3" t="s">
        <v>48</v>
      </c>
      <c r="L514" s="3" t="s">
        <v>48</v>
      </c>
      <c r="M514" s="3" t="s">
        <v>48</v>
      </c>
      <c r="N514" s="3" t="s">
        <v>48</v>
      </c>
      <c r="O514" s="3" t="s">
        <v>48</v>
      </c>
      <c r="P514" s="3" t="s">
        <v>48</v>
      </c>
      <c r="Q514" s="3" t="s">
        <v>48</v>
      </c>
      <c r="R514" s="3" t="s">
        <v>48</v>
      </c>
      <c r="S514" s="3" t="s">
        <v>49</v>
      </c>
      <c r="T514" s="3" t="s">
        <v>48</v>
      </c>
      <c r="U514" s="3" t="s">
        <v>48</v>
      </c>
      <c r="V514" s="3" t="s">
        <v>48</v>
      </c>
      <c r="W514" s="3" t="s">
        <v>62</v>
      </c>
      <c r="Y514" s="3" t="s">
        <v>120</v>
      </c>
      <c r="Z514" s="3" t="s">
        <v>1501</v>
      </c>
      <c r="AA514" s="3" t="s">
        <v>63</v>
      </c>
      <c r="AB514" s="3"/>
      <c r="AD514" s="3"/>
      <c r="AF514" s="3"/>
      <c r="AH514" s="3"/>
      <c r="AJ514" s="3" t="s">
        <v>1502</v>
      </c>
    </row>
    <row r="515" spans="1:39" ht="78" hidden="1" x14ac:dyDescent="0.35">
      <c r="A515" s="3">
        <v>2025</v>
      </c>
      <c r="B515" s="3" t="s">
        <v>41</v>
      </c>
      <c r="C515" s="4">
        <v>47</v>
      </c>
      <c r="D515" s="3" t="s">
        <v>42</v>
      </c>
      <c r="E515" s="3" t="s">
        <v>107</v>
      </c>
      <c r="F515" s="3" t="s">
        <v>98</v>
      </c>
      <c r="G515" s="3" t="s">
        <v>79</v>
      </c>
      <c r="H515" s="3" t="s">
        <v>74</v>
      </c>
      <c r="I515" s="3" t="s">
        <v>80</v>
      </c>
      <c r="J515" s="3" t="s">
        <v>48</v>
      </c>
      <c r="K515" s="3" t="s">
        <v>48</v>
      </c>
      <c r="L515" s="3" t="s">
        <v>48</v>
      </c>
      <c r="M515" s="3" t="s">
        <v>48</v>
      </c>
      <c r="N515" s="3" t="s">
        <v>48</v>
      </c>
      <c r="O515" s="3" t="s">
        <v>49</v>
      </c>
      <c r="P515" s="3" t="s">
        <v>48</v>
      </c>
      <c r="Q515" s="3" t="s">
        <v>48</v>
      </c>
      <c r="R515" s="3" t="s">
        <v>48</v>
      </c>
      <c r="S515" s="3" t="s">
        <v>48</v>
      </c>
      <c r="T515" s="3" t="s">
        <v>48</v>
      </c>
      <c r="U515" s="3" t="s">
        <v>48</v>
      </c>
      <c r="V515" s="3" t="s">
        <v>48</v>
      </c>
      <c r="W515" s="3" t="s">
        <v>62</v>
      </c>
      <c r="Y515" s="3"/>
      <c r="AA515" s="3" t="s">
        <v>63</v>
      </c>
      <c r="AB515" s="3"/>
      <c r="AD515" s="3"/>
      <c r="AF515" s="3"/>
      <c r="AH515" s="3"/>
      <c r="AJ515" s="3" t="s">
        <v>1503</v>
      </c>
      <c r="AK515" s="3" t="s">
        <v>1504</v>
      </c>
      <c r="AM515" s="3" t="s">
        <v>1505</v>
      </c>
    </row>
    <row r="516" spans="1:39" ht="156" hidden="1" x14ac:dyDescent="0.35">
      <c r="A516" s="3">
        <v>2025</v>
      </c>
      <c r="B516" s="3" t="s">
        <v>71</v>
      </c>
      <c r="C516" s="4">
        <v>60</v>
      </c>
      <c r="D516" s="3" t="s">
        <v>65</v>
      </c>
      <c r="E516" s="3" t="s">
        <v>66</v>
      </c>
      <c r="F516" s="3" t="s">
        <v>73</v>
      </c>
      <c r="G516" s="3" t="s">
        <v>109</v>
      </c>
      <c r="H516" s="3" t="s">
        <v>46</v>
      </c>
      <c r="I516" s="3" t="s">
        <v>47</v>
      </c>
      <c r="J516" s="3" t="s">
        <v>48</v>
      </c>
      <c r="K516" s="3" t="s">
        <v>49</v>
      </c>
      <c r="L516" s="3" t="s">
        <v>48</v>
      </c>
      <c r="M516" s="3" t="s">
        <v>48</v>
      </c>
      <c r="N516" s="3" t="s">
        <v>48</v>
      </c>
      <c r="O516" s="3" t="s">
        <v>48</v>
      </c>
      <c r="P516" s="3" t="s">
        <v>48</v>
      </c>
      <c r="Q516" s="3" t="s">
        <v>48</v>
      </c>
      <c r="R516" s="3" t="s">
        <v>48</v>
      </c>
      <c r="S516" s="3" t="s">
        <v>48</v>
      </c>
      <c r="T516" s="3" t="s">
        <v>48</v>
      </c>
      <c r="U516" s="3" t="s">
        <v>48</v>
      </c>
      <c r="V516" s="3" t="s">
        <v>48</v>
      </c>
      <c r="W516" s="3" t="s">
        <v>62</v>
      </c>
      <c r="Y516" s="3"/>
      <c r="AA516" s="3" t="s">
        <v>63</v>
      </c>
      <c r="AB516" s="3"/>
      <c r="AD516" s="3"/>
      <c r="AF516" s="3"/>
      <c r="AH516" s="3"/>
      <c r="AJ516" s="3" t="s">
        <v>1506</v>
      </c>
      <c r="AK516" s="3" t="s">
        <v>1507</v>
      </c>
      <c r="AL516" s="3" t="s">
        <v>1508</v>
      </c>
    </row>
    <row r="517" spans="1:39" ht="39" hidden="1" x14ac:dyDescent="0.35">
      <c r="A517" s="3">
        <v>2025</v>
      </c>
      <c r="B517" s="3" t="s">
        <v>71</v>
      </c>
      <c r="C517" s="4">
        <v>84</v>
      </c>
      <c r="D517" s="3" t="s">
        <v>65</v>
      </c>
      <c r="E517" s="3" t="s">
        <v>72</v>
      </c>
      <c r="F517" s="3" t="s">
        <v>44</v>
      </c>
      <c r="G517" s="3" t="s">
        <v>67</v>
      </c>
      <c r="H517" s="3" t="s">
        <v>125</v>
      </c>
      <c r="I517" s="3" t="s">
        <v>80</v>
      </c>
      <c r="J517" s="3" t="s">
        <v>48</v>
      </c>
      <c r="K517" s="3" t="s">
        <v>48</v>
      </c>
      <c r="L517" s="3" t="s">
        <v>48</v>
      </c>
      <c r="M517" s="3" t="s">
        <v>48</v>
      </c>
      <c r="N517" s="3" t="s">
        <v>48</v>
      </c>
      <c r="O517" s="3" t="s">
        <v>48</v>
      </c>
      <c r="P517" s="3" t="s">
        <v>48</v>
      </c>
      <c r="Q517" s="3" t="s">
        <v>48</v>
      </c>
      <c r="R517" s="3" t="s">
        <v>48</v>
      </c>
      <c r="S517" s="3" t="s">
        <v>48</v>
      </c>
      <c r="T517" s="3" t="s">
        <v>48</v>
      </c>
      <c r="U517" s="3" t="s">
        <v>49</v>
      </c>
      <c r="V517" s="3" t="s">
        <v>48</v>
      </c>
      <c r="W517" s="3" t="s">
        <v>62</v>
      </c>
      <c r="Y517" s="3" t="s">
        <v>103</v>
      </c>
      <c r="Z517" s="3" t="s">
        <v>1339</v>
      </c>
      <c r="AA517" s="3" t="s">
        <v>63</v>
      </c>
      <c r="AB517" s="3"/>
      <c r="AD517" s="3"/>
      <c r="AF517" s="3"/>
      <c r="AH517" s="3"/>
      <c r="AJ517" s="3" t="s">
        <v>1509</v>
      </c>
    </row>
    <row r="518" spans="1:39" ht="52" hidden="1" x14ac:dyDescent="0.35">
      <c r="A518" s="3">
        <v>2025</v>
      </c>
      <c r="B518" s="3" t="s">
        <v>71</v>
      </c>
      <c r="C518" s="4">
        <v>48</v>
      </c>
      <c r="D518" s="3" t="s">
        <v>42</v>
      </c>
      <c r="E518" s="3" t="s">
        <v>43</v>
      </c>
      <c r="F518" s="3" t="s">
        <v>98</v>
      </c>
      <c r="G518" s="3" t="s">
        <v>79</v>
      </c>
      <c r="H518" s="3" t="s">
        <v>113</v>
      </c>
      <c r="I518" s="3" t="s">
        <v>47</v>
      </c>
      <c r="J518" s="3" t="s">
        <v>48</v>
      </c>
      <c r="K518" s="3" t="s">
        <v>49</v>
      </c>
      <c r="L518" s="3" t="s">
        <v>48</v>
      </c>
      <c r="M518" s="3" t="s">
        <v>48</v>
      </c>
      <c r="N518" s="3" t="s">
        <v>48</v>
      </c>
      <c r="O518" s="3" t="s">
        <v>48</v>
      </c>
      <c r="P518" s="3" t="s">
        <v>48</v>
      </c>
      <c r="Q518" s="3" t="s">
        <v>48</v>
      </c>
      <c r="R518" s="3" t="s">
        <v>48</v>
      </c>
      <c r="S518" s="3" t="s">
        <v>48</v>
      </c>
      <c r="T518" s="3" t="s">
        <v>48</v>
      </c>
      <c r="U518" s="3" t="s">
        <v>48</v>
      </c>
      <c r="V518" s="3" t="s">
        <v>48</v>
      </c>
      <c r="W518" s="3" t="s">
        <v>116</v>
      </c>
      <c r="X518" s="3" t="s">
        <v>1510</v>
      </c>
      <c r="Y518" s="3"/>
      <c r="AA518" s="3" t="s">
        <v>101</v>
      </c>
      <c r="AB518" s="3"/>
      <c r="AD518" s="3"/>
      <c r="AF518" s="3"/>
      <c r="AH518" s="3"/>
      <c r="AJ518" s="3" t="s">
        <v>1511</v>
      </c>
    </row>
    <row r="519" spans="1:39" hidden="1" x14ac:dyDescent="0.35">
      <c r="A519" s="3">
        <v>2025</v>
      </c>
      <c r="B519" s="3" t="s">
        <v>71</v>
      </c>
      <c r="C519" s="4">
        <v>36</v>
      </c>
      <c r="D519" s="3" t="s">
        <v>42</v>
      </c>
      <c r="E519" s="3" t="s">
        <v>43</v>
      </c>
      <c r="F519" s="3" t="s">
        <v>59</v>
      </c>
      <c r="G519" s="3" t="s">
        <v>45</v>
      </c>
      <c r="H519" s="3" t="s">
        <v>74</v>
      </c>
      <c r="I519" s="3" t="s">
        <v>47</v>
      </c>
      <c r="J519" s="3" t="s">
        <v>49</v>
      </c>
      <c r="K519" s="3" t="s">
        <v>48</v>
      </c>
      <c r="L519" s="3" t="s">
        <v>48</v>
      </c>
      <c r="M519" s="3" t="s">
        <v>48</v>
      </c>
      <c r="N519" s="3" t="s">
        <v>48</v>
      </c>
      <c r="O519" s="3" t="s">
        <v>48</v>
      </c>
      <c r="P519" s="3" t="s">
        <v>48</v>
      </c>
      <c r="Q519" s="3" t="s">
        <v>48</v>
      </c>
      <c r="R519" s="3" t="s">
        <v>48</v>
      </c>
      <c r="S519" s="3" t="s">
        <v>49</v>
      </c>
      <c r="T519" s="3" t="s">
        <v>48</v>
      </c>
      <c r="U519" s="3" t="s">
        <v>48</v>
      </c>
      <c r="V519" s="3" t="s">
        <v>48</v>
      </c>
      <c r="W519" s="3" t="s">
        <v>62</v>
      </c>
      <c r="Y519" s="3"/>
      <c r="AA519" s="3" t="s">
        <v>55</v>
      </c>
      <c r="AB519" s="3"/>
      <c r="AD519" s="3"/>
      <c r="AF519" s="3"/>
      <c r="AH519" s="3"/>
      <c r="AJ519" s="3" t="s">
        <v>1512</v>
      </c>
    </row>
    <row r="520" spans="1:39" ht="65" hidden="1" x14ac:dyDescent="0.35">
      <c r="A520" s="3">
        <v>2025</v>
      </c>
      <c r="B520" s="3" t="s">
        <v>41</v>
      </c>
      <c r="C520" s="4">
        <v>66</v>
      </c>
      <c r="D520" s="3" t="s">
        <v>65</v>
      </c>
      <c r="E520" s="3" t="s">
        <v>66</v>
      </c>
      <c r="F520" s="3" t="s">
        <v>98</v>
      </c>
      <c r="G520" s="3" t="s">
        <v>79</v>
      </c>
      <c r="H520" s="3" t="s">
        <v>113</v>
      </c>
      <c r="I520" s="3" t="s">
        <v>80</v>
      </c>
      <c r="J520" s="3" t="s">
        <v>48</v>
      </c>
      <c r="K520" s="3" t="s">
        <v>48</v>
      </c>
      <c r="L520" s="3" t="s">
        <v>48</v>
      </c>
      <c r="M520" s="3" t="s">
        <v>48</v>
      </c>
      <c r="N520" s="3" t="s">
        <v>48</v>
      </c>
      <c r="O520" s="3" t="s">
        <v>48</v>
      </c>
      <c r="P520" s="3" t="s">
        <v>48</v>
      </c>
      <c r="Q520" s="3" t="s">
        <v>48</v>
      </c>
      <c r="R520" s="3" t="s">
        <v>48</v>
      </c>
      <c r="S520" s="3" t="s">
        <v>48</v>
      </c>
      <c r="T520" s="3" t="s">
        <v>48</v>
      </c>
      <c r="U520" s="3" t="s">
        <v>49</v>
      </c>
      <c r="V520" s="3" t="s">
        <v>48</v>
      </c>
      <c r="W520" s="3" t="s">
        <v>62</v>
      </c>
      <c r="Y520" s="3" t="s">
        <v>94</v>
      </c>
      <c r="Z520" s="3" t="s">
        <v>1513</v>
      </c>
      <c r="AA520" s="3" t="s">
        <v>77</v>
      </c>
      <c r="AB520" s="3" t="s">
        <v>81</v>
      </c>
      <c r="AD520" s="3"/>
      <c r="AF520" s="3"/>
      <c r="AH520" s="3" t="s">
        <v>82</v>
      </c>
      <c r="AI520" s="3" t="s">
        <v>1514</v>
      </c>
      <c r="AJ520" s="3" t="s">
        <v>1515</v>
      </c>
    </row>
    <row r="521" spans="1:39" ht="65" hidden="1" x14ac:dyDescent="0.35">
      <c r="A521" s="3">
        <v>2025</v>
      </c>
      <c r="B521" s="3" t="s">
        <v>41</v>
      </c>
      <c r="C521" s="4">
        <v>55</v>
      </c>
      <c r="D521" s="3" t="s">
        <v>65</v>
      </c>
      <c r="E521" s="3" t="s">
        <v>72</v>
      </c>
      <c r="F521" s="3" t="s">
        <v>98</v>
      </c>
      <c r="G521" s="3" t="s">
        <v>45</v>
      </c>
      <c r="H521" s="3" t="s">
        <v>74</v>
      </c>
      <c r="I521" s="3" t="s">
        <v>47</v>
      </c>
      <c r="J521" s="3" t="s">
        <v>48</v>
      </c>
      <c r="K521" s="3" t="s">
        <v>48</v>
      </c>
      <c r="L521" s="3" t="s">
        <v>49</v>
      </c>
      <c r="M521" s="3" t="s">
        <v>48</v>
      </c>
      <c r="N521" s="3" t="s">
        <v>48</v>
      </c>
      <c r="O521" s="3" t="s">
        <v>48</v>
      </c>
      <c r="P521" s="3" t="s">
        <v>48</v>
      </c>
      <c r="Q521" s="3" t="s">
        <v>48</v>
      </c>
      <c r="R521" s="3" t="s">
        <v>48</v>
      </c>
      <c r="S521" s="3" t="s">
        <v>48</v>
      </c>
      <c r="T521" s="3" t="s">
        <v>48</v>
      </c>
      <c r="U521" s="3" t="s">
        <v>48</v>
      </c>
      <c r="V521" s="3" t="s">
        <v>48</v>
      </c>
      <c r="W521" s="3" t="s">
        <v>62</v>
      </c>
      <c r="Y521" s="3"/>
      <c r="AA521" s="3" t="s">
        <v>101</v>
      </c>
      <c r="AB521" s="3"/>
      <c r="AD521" s="3" t="s">
        <v>242</v>
      </c>
      <c r="AF521" s="3"/>
      <c r="AH521" s="3"/>
      <c r="AJ521" s="3" t="s">
        <v>1516</v>
      </c>
    </row>
    <row r="522" spans="1:39" ht="26" hidden="1" x14ac:dyDescent="0.35">
      <c r="A522" s="3">
        <v>2025</v>
      </c>
      <c r="B522" s="3" t="s">
        <v>71</v>
      </c>
      <c r="C522" s="4">
        <v>69</v>
      </c>
      <c r="D522" s="3" t="s">
        <v>65</v>
      </c>
      <c r="E522" s="3" t="s">
        <v>66</v>
      </c>
      <c r="F522" s="3" t="s">
        <v>44</v>
      </c>
      <c r="G522" s="3" t="s">
        <v>67</v>
      </c>
      <c r="H522" s="3" t="s">
        <v>68</v>
      </c>
      <c r="I522" s="3" t="s">
        <v>80</v>
      </c>
      <c r="J522" s="3" t="s">
        <v>48</v>
      </c>
      <c r="K522" s="3" t="s">
        <v>48</v>
      </c>
      <c r="L522" s="3" t="s">
        <v>48</v>
      </c>
      <c r="M522" s="3" t="s">
        <v>48</v>
      </c>
      <c r="N522" s="3" t="s">
        <v>48</v>
      </c>
      <c r="O522" s="3" t="s">
        <v>48</v>
      </c>
      <c r="P522" s="3" t="s">
        <v>48</v>
      </c>
      <c r="Q522" s="3" t="s">
        <v>48</v>
      </c>
      <c r="R522" s="3" t="s">
        <v>48</v>
      </c>
      <c r="S522" s="3" t="s">
        <v>48</v>
      </c>
      <c r="T522" s="3" t="s">
        <v>48</v>
      </c>
      <c r="U522" s="3" t="s">
        <v>48</v>
      </c>
      <c r="V522" s="3" t="s">
        <v>49</v>
      </c>
      <c r="W522" s="3" t="s">
        <v>116</v>
      </c>
      <c r="X522" s="3" t="s">
        <v>1517</v>
      </c>
      <c r="Y522" s="3"/>
      <c r="AA522" s="3" t="s">
        <v>55</v>
      </c>
      <c r="AB522" s="3"/>
      <c r="AD522" s="3"/>
      <c r="AF522" s="3"/>
      <c r="AH522" s="3"/>
      <c r="AJ522" s="3" t="s">
        <v>1518</v>
      </c>
    </row>
    <row r="523" spans="1:39" ht="26" hidden="1" x14ac:dyDescent="0.35">
      <c r="A523" s="3">
        <v>2025</v>
      </c>
      <c r="B523" s="3" t="s">
        <v>71</v>
      </c>
      <c r="C523" s="4">
        <v>61</v>
      </c>
      <c r="D523" s="3" t="s">
        <v>65</v>
      </c>
      <c r="E523" s="3" t="s">
        <v>72</v>
      </c>
      <c r="F523" s="3" t="s">
        <v>44</v>
      </c>
      <c r="G523" s="3" t="s">
        <v>79</v>
      </c>
      <c r="H523" s="3" t="s">
        <v>68</v>
      </c>
      <c r="I523" s="3" t="s">
        <v>47</v>
      </c>
      <c r="J523" s="3" t="s">
        <v>49</v>
      </c>
      <c r="K523" s="3" t="s">
        <v>48</v>
      </c>
      <c r="L523" s="3" t="s">
        <v>48</v>
      </c>
      <c r="M523" s="3" t="s">
        <v>48</v>
      </c>
      <c r="N523" s="3" t="s">
        <v>48</v>
      </c>
      <c r="O523" s="3" t="s">
        <v>48</v>
      </c>
      <c r="P523" s="3" t="s">
        <v>48</v>
      </c>
      <c r="Q523" s="3" t="s">
        <v>48</v>
      </c>
      <c r="R523" s="3" t="s">
        <v>48</v>
      </c>
      <c r="S523" s="3" t="s">
        <v>49</v>
      </c>
      <c r="T523" s="3" t="s">
        <v>48</v>
      </c>
      <c r="U523" s="3" t="s">
        <v>48</v>
      </c>
      <c r="V523" s="3" t="s">
        <v>48</v>
      </c>
      <c r="W523" s="3" t="s">
        <v>116</v>
      </c>
      <c r="X523" s="3" t="s">
        <v>1519</v>
      </c>
      <c r="Y523" s="3"/>
      <c r="AA523" s="3" t="s">
        <v>63</v>
      </c>
      <c r="AB523" s="3"/>
      <c r="AD523" s="3"/>
      <c r="AF523" s="3"/>
      <c r="AH523" s="3"/>
      <c r="AJ523" s="3" t="s">
        <v>1520</v>
      </c>
    </row>
    <row r="524" spans="1:39" ht="39" hidden="1" x14ac:dyDescent="0.35">
      <c r="A524" s="3">
        <v>2025</v>
      </c>
      <c r="B524" s="3" t="s">
        <v>71</v>
      </c>
      <c r="C524" s="4">
        <v>77</v>
      </c>
      <c r="D524" s="3" t="s">
        <v>65</v>
      </c>
      <c r="E524" s="3" t="s">
        <v>66</v>
      </c>
      <c r="F524" s="3" t="s">
        <v>85</v>
      </c>
      <c r="G524" s="3" t="s">
        <v>67</v>
      </c>
      <c r="H524" s="3" t="s">
        <v>68</v>
      </c>
      <c r="I524" s="3" t="s">
        <v>47</v>
      </c>
      <c r="J524" s="3" t="s">
        <v>49</v>
      </c>
      <c r="K524" s="3" t="s">
        <v>48</v>
      </c>
      <c r="L524" s="3" t="s">
        <v>48</v>
      </c>
      <c r="M524" s="3" t="s">
        <v>48</v>
      </c>
      <c r="N524" s="3" t="s">
        <v>48</v>
      </c>
      <c r="O524" s="3" t="s">
        <v>48</v>
      </c>
      <c r="P524" s="3" t="s">
        <v>48</v>
      </c>
      <c r="Q524" s="3" t="s">
        <v>48</v>
      </c>
      <c r="R524" s="3" t="s">
        <v>48</v>
      </c>
      <c r="S524" s="3" t="s">
        <v>49</v>
      </c>
      <c r="T524" s="3" t="s">
        <v>48</v>
      </c>
      <c r="U524" s="3" t="s">
        <v>48</v>
      </c>
      <c r="V524" s="3" t="s">
        <v>48</v>
      </c>
      <c r="W524" s="3" t="s">
        <v>116</v>
      </c>
      <c r="X524" s="3" t="s">
        <v>1521</v>
      </c>
      <c r="Y524" s="3"/>
      <c r="AA524" s="3" t="s">
        <v>55</v>
      </c>
      <c r="AB524" s="3"/>
      <c r="AD524" s="3"/>
      <c r="AF524" s="3"/>
      <c r="AH524" s="3"/>
      <c r="AJ524" s="3" t="s">
        <v>1522</v>
      </c>
    </row>
    <row r="525" spans="1:39" ht="26" hidden="1" x14ac:dyDescent="0.35">
      <c r="A525" s="3">
        <v>2025</v>
      </c>
      <c r="B525" s="3" t="s">
        <v>71</v>
      </c>
      <c r="C525" s="4">
        <v>39</v>
      </c>
      <c r="D525" s="3" t="s">
        <v>42</v>
      </c>
      <c r="E525" s="3" t="s">
        <v>66</v>
      </c>
      <c r="F525" s="3" t="s">
        <v>44</v>
      </c>
      <c r="G525" s="3" t="s">
        <v>45</v>
      </c>
      <c r="H525" s="3" t="s">
        <v>68</v>
      </c>
      <c r="I525" s="3" t="s">
        <v>47</v>
      </c>
      <c r="J525" s="3" t="s">
        <v>49</v>
      </c>
      <c r="K525" s="3" t="s">
        <v>48</v>
      </c>
      <c r="L525" s="3" t="s">
        <v>48</v>
      </c>
      <c r="M525" s="3" t="s">
        <v>48</v>
      </c>
      <c r="N525" s="3" t="s">
        <v>48</v>
      </c>
      <c r="O525" s="3" t="s">
        <v>48</v>
      </c>
      <c r="P525" s="3" t="s">
        <v>48</v>
      </c>
      <c r="Q525" s="3" t="s">
        <v>48</v>
      </c>
      <c r="R525" s="3" t="s">
        <v>48</v>
      </c>
      <c r="S525" s="3" t="s">
        <v>49</v>
      </c>
      <c r="T525" s="3" t="s">
        <v>48</v>
      </c>
      <c r="U525" s="3" t="s">
        <v>48</v>
      </c>
      <c r="V525" s="3" t="s">
        <v>48</v>
      </c>
      <c r="W525" s="3" t="s">
        <v>62</v>
      </c>
      <c r="Y525" s="3"/>
      <c r="AA525" s="3" t="s">
        <v>77</v>
      </c>
      <c r="AB525" s="3"/>
      <c r="AD525" s="3"/>
      <c r="AF525" s="3"/>
      <c r="AH525" s="3"/>
      <c r="AJ525" s="3" t="s">
        <v>1523</v>
      </c>
    </row>
    <row r="526" spans="1:39" ht="65" hidden="1" x14ac:dyDescent="0.35">
      <c r="A526" s="3">
        <v>2025</v>
      </c>
      <c r="B526" s="3" t="s">
        <v>71</v>
      </c>
      <c r="C526" s="4">
        <v>49</v>
      </c>
      <c r="D526" s="3" t="s">
        <v>42</v>
      </c>
      <c r="E526" s="3" t="s">
        <v>43</v>
      </c>
      <c r="F526" s="3" t="s">
        <v>44</v>
      </c>
      <c r="G526" s="3" t="s">
        <v>79</v>
      </c>
      <c r="H526" s="3" t="s">
        <v>74</v>
      </c>
      <c r="I526" s="3" t="s">
        <v>47</v>
      </c>
      <c r="J526" s="3" t="s">
        <v>48</v>
      </c>
      <c r="K526" s="3" t="s">
        <v>48</v>
      </c>
      <c r="L526" s="3" t="s">
        <v>49</v>
      </c>
      <c r="M526" s="3" t="s">
        <v>48</v>
      </c>
      <c r="N526" s="3" t="s">
        <v>48</v>
      </c>
      <c r="O526" s="3" t="s">
        <v>48</v>
      </c>
      <c r="P526" s="3" t="s">
        <v>48</v>
      </c>
      <c r="Q526" s="3" t="s">
        <v>48</v>
      </c>
      <c r="R526" s="3" t="s">
        <v>48</v>
      </c>
      <c r="S526" s="3" t="s">
        <v>48</v>
      </c>
      <c r="T526" s="3" t="s">
        <v>48</v>
      </c>
      <c r="U526" s="3" t="s">
        <v>48</v>
      </c>
      <c r="V526" s="3" t="s">
        <v>48</v>
      </c>
      <c r="W526" s="3" t="s">
        <v>145</v>
      </c>
      <c r="X526" s="3" t="s">
        <v>1524</v>
      </c>
      <c r="Y526" s="3" t="s">
        <v>94</v>
      </c>
      <c r="Z526" s="3" t="s">
        <v>1525</v>
      </c>
      <c r="AA526" s="3" t="s">
        <v>55</v>
      </c>
      <c r="AB526" s="3" t="s">
        <v>81</v>
      </c>
      <c r="AD526" s="3"/>
      <c r="AF526" s="3"/>
      <c r="AH526" s="3" t="s">
        <v>82</v>
      </c>
      <c r="AI526" s="3" t="s">
        <v>1526</v>
      </c>
      <c r="AJ526" s="3" t="s">
        <v>1527</v>
      </c>
      <c r="AK526" s="3" t="s">
        <v>1528</v>
      </c>
      <c r="AL526" s="3" t="s">
        <v>1529</v>
      </c>
    </row>
    <row r="527" spans="1:39" ht="52" hidden="1" x14ac:dyDescent="0.35">
      <c r="A527" s="3">
        <v>2025</v>
      </c>
      <c r="B527" s="3" t="s">
        <v>71</v>
      </c>
      <c r="C527" s="4">
        <v>48</v>
      </c>
      <c r="D527" s="3" t="s">
        <v>42</v>
      </c>
      <c r="E527" s="3" t="s">
        <v>107</v>
      </c>
      <c r="F527" s="3" t="s">
        <v>44</v>
      </c>
      <c r="G527" s="3" t="s">
        <v>45</v>
      </c>
      <c r="H527" s="3" t="s">
        <v>74</v>
      </c>
      <c r="I527" s="3" t="s">
        <v>47</v>
      </c>
      <c r="J527" s="3" t="s">
        <v>48</v>
      </c>
      <c r="K527" s="3" t="s">
        <v>49</v>
      </c>
      <c r="L527" s="3" t="s">
        <v>48</v>
      </c>
      <c r="M527" s="3" t="s">
        <v>48</v>
      </c>
      <c r="N527" s="3" t="s">
        <v>48</v>
      </c>
      <c r="O527" s="3" t="s">
        <v>48</v>
      </c>
      <c r="P527" s="3" t="s">
        <v>48</v>
      </c>
      <c r="Q527" s="3" t="s">
        <v>48</v>
      </c>
      <c r="R527" s="3" t="s">
        <v>48</v>
      </c>
      <c r="S527" s="3" t="s">
        <v>48</v>
      </c>
      <c r="T527" s="3" t="s">
        <v>48</v>
      </c>
      <c r="U527" s="3" t="s">
        <v>48</v>
      </c>
      <c r="V527" s="3" t="s">
        <v>48</v>
      </c>
      <c r="W527" s="3" t="s">
        <v>145</v>
      </c>
      <c r="X527" s="3" t="s">
        <v>1530</v>
      </c>
      <c r="Y527" s="3"/>
      <c r="AA527" s="3" t="s">
        <v>55</v>
      </c>
      <c r="AB527" s="3"/>
      <c r="AD527" s="3"/>
      <c r="AF527" s="3"/>
      <c r="AH527" s="3"/>
      <c r="AJ527" s="3" t="s">
        <v>1531</v>
      </c>
    </row>
    <row r="528" spans="1:39" ht="39" hidden="1" x14ac:dyDescent="0.35">
      <c r="A528" s="3">
        <v>2025</v>
      </c>
      <c r="B528" s="3" t="s">
        <v>71</v>
      </c>
      <c r="C528" s="4">
        <v>39</v>
      </c>
      <c r="D528" s="3" t="s">
        <v>42</v>
      </c>
      <c r="E528" s="3" t="s">
        <v>107</v>
      </c>
      <c r="F528" s="3" t="s">
        <v>73</v>
      </c>
      <c r="G528" s="3" t="s">
        <v>45</v>
      </c>
      <c r="H528" s="3" t="s">
        <v>74</v>
      </c>
      <c r="I528" s="3" t="s">
        <v>47</v>
      </c>
      <c r="J528" s="3" t="s">
        <v>48</v>
      </c>
      <c r="K528" s="3" t="s">
        <v>48</v>
      </c>
      <c r="L528" s="3" t="s">
        <v>49</v>
      </c>
      <c r="M528" s="3" t="s">
        <v>48</v>
      </c>
      <c r="N528" s="3" t="s">
        <v>48</v>
      </c>
      <c r="O528" s="3" t="s">
        <v>48</v>
      </c>
      <c r="P528" s="3" t="s">
        <v>48</v>
      </c>
      <c r="Q528" s="3" t="s">
        <v>48</v>
      </c>
      <c r="R528" s="3" t="s">
        <v>48</v>
      </c>
      <c r="S528" s="3" t="s">
        <v>48</v>
      </c>
      <c r="T528" s="3" t="s">
        <v>48</v>
      </c>
      <c r="U528" s="3" t="s">
        <v>48</v>
      </c>
      <c r="V528" s="3" t="s">
        <v>49</v>
      </c>
      <c r="W528" s="3" t="s">
        <v>62</v>
      </c>
      <c r="Y528" s="3"/>
      <c r="AA528" s="3" t="s">
        <v>77</v>
      </c>
      <c r="AB528" s="3"/>
      <c r="AD528" s="3"/>
      <c r="AF528" s="3"/>
      <c r="AH528" s="3"/>
      <c r="AJ528" s="3" t="s">
        <v>1532</v>
      </c>
    </row>
    <row r="529" spans="1:39" ht="26" hidden="1" x14ac:dyDescent="0.35">
      <c r="A529" s="3">
        <v>2025</v>
      </c>
      <c r="B529" s="3" t="s">
        <v>71</v>
      </c>
      <c r="C529" s="4">
        <v>55</v>
      </c>
      <c r="D529" s="3" t="s">
        <v>65</v>
      </c>
      <c r="E529" s="3" t="s">
        <v>72</v>
      </c>
      <c r="F529" s="3" t="s">
        <v>98</v>
      </c>
      <c r="G529" s="3" t="s">
        <v>45</v>
      </c>
      <c r="H529" s="3" t="s">
        <v>46</v>
      </c>
      <c r="I529" s="3" t="s">
        <v>47</v>
      </c>
      <c r="J529" s="3" t="s">
        <v>49</v>
      </c>
      <c r="K529" s="3" t="s">
        <v>48</v>
      </c>
      <c r="L529" s="3" t="s">
        <v>48</v>
      </c>
      <c r="M529" s="3" t="s">
        <v>48</v>
      </c>
      <c r="N529" s="3" t="s">
        <v>48</v>
      </c>
      <c r="O529" s="3" t="s">
        <v>48</v>
      </c>
      <c r="P529" s="3" t="s">
        <v>48</v>
      </c>
      <c r="Q529" s="3" t="s">
        <v>48</v>
      </c>
      <c r="R529" s="3" t="s">
        <v>48</v>
      </c>
      <c r="S529" s="3" t="s">
        <v>49</v>
      </c>
      <c r="T529" s="3" t="s">
        <v>48</v>
      </c>
      <c r="U529" s="3" t="s">
        <v>48</v>
      </c>
      <c r="V529" s="3" t="s">
        <v>48</v>
      </c>
      <c r="W529" s="3" t="s">
        <v>145</v>
      </c>
      <c r="X529" s="3" t="s">
        <v>1533</v>
      </c>
      <c r="Y529" s="3"/>
      <c r="AA529" s="3" t="s">
        <v>77</v>
      </c>
      <c r="AB529" s="3"/>
      <c r="AD529" s="3" t="s">
        <v>131</v>
      </c>
      <c r="AE529" s="3" t="s">
        <v>1534</v>
      </c>
      <c r="AF529" s="3" t="s">
        <v>87</v>
      </c>
      <c r="AG529" s="3" t="s">
        <v>1535</v>
      </c>
      <c r="AH529" s="3"/>
      <c r="AJ529" s="3" t="s">
        <v>1536</v>
      </c>
      <c r="AK529" s="3" t="s">
        <v>1537</v>
      </c>
      <c r="AL529" s="3" t="s">
        <v>1538</v>
      </c>
    </row>
    <row r="530" spans="1:39" ht="39" hidden="1" x14ac:dyDescent="0.35">
      <c r="A530" s="3">
        <v>2025</v>
      </c>
      <c r="B530" s="3" t="s">
        <v>71</v>
      </c>
      <c r="C530" s="4">
        <v>37</v>
      </c>
      <c r="D530" s="3" t="s">
        <v>42</v>
      </c>
      <c r="E530" s="3" t="s">
        <v>107</v>
      </c>
      <c r="F530" s="3" t="s">
        <v>137</v>
      </c>
      <c r="G530" s="3" t="s">
        <v>45</v>
      </c>
      <c r="H530" s="3" t="s">
        <v>61</v>
      </c>
      <c r="I530" s="3" t="s">
        <v>80</v>
      </c>
      <c r="J530" s="3" t="s">
        <v>48</v>
      </c>
      <c r="K530" s="3" t="s">
        <v>48</v>
      </c>
      <c r="L530" s="3" t="s">
        <v>48</v>
      </c>
      <c r="M530" s="3" t="s">
        <v>48</v>
      </c>
      <c r="N530" s="3" t="s">
        <v>48</v>
      </c>
      <c r="O530" s="3" t="s">
        <v>48</v>
      </c>
      <c r="P530" s="3" t="s">
        <v>48</v>
      </c>
      <c r="Q530" s="3" t="s">
        <v>48</v>
      </c>
      <c r="R530" s="3" t="s">
        <v>48</v>
      </c>
      <c r="S530" s="3" t="s">
        <v>48</v>
      </c>
      <c r="T530" s="3" t="s">
        <v>48</v>
      </c>
      <c r="U530" s="3" t="s">
        <v>49</v>
      </c>
      <c r="V530" s="3" t="s">
        <v>48</v>
      </c>
      <c r="W530" s="3" t="s">
        <v>145</v>
      </c>
      <c r="X530" s="3" t="s">
        <v>1539</v>
      </c>
      <c r="Y530" s="3" t="s">
        <v>53</v>
      </c>
      <c r="Z530" s="3" t="s">
        <v>1540</v>
      </c>
      <c r="AA530" s="3" t="s">
        <v>77</v>
      </c>
      <c r="AB530" s="3" t="s">
        <v>131</v>
      </c>
      <c r="AC530" s="3" t="s">
        <v>1541</v>
      </c>
      <c r="AD530" s="3" t="s">
        <v>81</v>
      </c>
      <c r="AF530" s="3" t="s">
        <v>82</v>
      </c>
      <c r="AG530" s="3" t="s">
        <v>1542</v>
      </c>
      <c r="AH530" s="3" t="s">
        <v>87</v>
      </c>
      <c r="AI530" s="3" t="s">
        <v>1543</v>
      </c>
      <c r="AJ530" s="3" t="s">
        <v>1544</v>
      </c>
      <c r="AK530" s="3" t="s">
        <v>1545</v>
      </c>
    </row>
    <row r="531" spans="1:39" ht="26" hidden="1" x14ac:dyDescent="0.35">
      <c r="A531" s="3">
        <v>2025</v>
      </c>
      <c r="B531" s="3" t="s">
        <v>71</v>
      </c>
      <c r="C531" s="4">
        <v>42</v>
      </c>
      <c r="D531" s="3" t="s">
        <v>42</v>
      </c>
      <c r="E531" s="3" t="s">
        <v>107</v>
      </c>
      <c r="F531" s="3" t="s">
        <v>44</v>
      </c>
      <c r="G531" s="3" t="s">
        <v>45</v>
      </c>
      <c r="H531" s="3" t="s">
        <v>113</v>
      </c>
      <c r="I531" s="3" t="s">
        <v>47</v>
      </c>
      <c r="J531" s="3" t="s">
        <v>49</v>
      </c>
      <c r="K531" s="3" t="s">
        <v>48</v>
      </c>
      <c r="L531" s="3" t="s">
        <v>48</v>
      </c>
      <c r="M531" s="3" t="s">
        <v>48</v>
      </c>
      <c r="N531" s="3" t="s">
        <v>48</v>
      </c>
      <c r="O531" s="3" t="s">
        <v>48</v>
      </c>
      <c r="P531" s="3" t="s">
        <v>48</v>
      </c>
      <c r="Q531" s="3" t="s">
        <v>48</v>
      </c>
      <c r="R531" s="3" t="s">
        <v>48</v>
      </c>
      <c r="S531" s="3" t="s">
        <v>49</v>
      </c>
      <c r="T531" s="3" t="s">
        <v>48</v>
      </c>
      <c r="U531" s="3" t="s">
        <v>48</v>
      </c>
      <c r="V531" s="3" t="s">
        <v>48</v>
      </c>
      <c r="W531" s="3" t="s">
        <v>62</v>
      </c>
      <c r="Y531" s="3"/>
      <c r="AA531" s="3" t="s">
        <v>63</v>
      </c>
      <c r="AB531" s="3"/>
      <c r="AD531" s="3"/>
      <c r="AF531" s="3"/>
      <c r="AH531" s="3"/>
      <c r="AJ531" s="3" t="s">
        <v>1546</v>
      </c>
    </row>
    <row r="532" spans="1:39" ht="39" hidden="1" x14ac:dyDescent="0.35">
      <c r="A532" s="3">
        <v>2025</v>
      </c>
      <c r="B532" s="3" t="s">
        <v>71</v>
      </c>
      <c r="C532" s="4">
        <v>74</v>
      </c>
      <c r="D532" s="3" t="s">
        <v>65</v>
      </c>
      <c r="E532" s="3" t="s">
        <v>66</v>
      </c>
      <c r="F532" s="3" t="s">
        <v>73</v>
      </c>
      <c r="G532" s="3" t="s">
        <v>144</v>
      </c>
      <c r="H532" s="3" t="s">
        <v>68</v>
      </c>
      <c r="I532" s="3" t="s">
        <v>80</v>
      </c>
      <c r="J532" s="3" t="s">
        <v>48</v>
      </c>
      <c r="K532" s="3" t="s">
        <v>48</v>
      </c>
      <c r="L532" s="3" t="s">
        <v>48</v>
      </c>
      <c r="M532" s="3" t="s">
        <v>48</v>
      </c>
      <c r="N532" s="3" t="s">
        <v>48</v>
      </c>
      <c r="O532" s="3" t="s">
        <v>49</v>
      </c>
      <c r="P532" s="3" t="s">
        <v>48</v>
      </c>
      <c r="Q532" s="3" t="s">
        <v>48</v>
      </c>
      <c r="R532" s="3" t="s">
        <v>48</v>
      </c>
      <c r="S532" s="3" t="s">
        <v>48</v>
      </c>
      <c r="T532" s="3" t="s">
        <v>48</v>
      </c>
      <c r="U532" s="3" t="s">
        <v>48</v>
      </c>
      <c r="V532" s="3" t="s">
        <v>48</v>
      </c>
      <c r="W532" s="3" t="s">
        <v>62</v>
      </c>
      <c r="Y532" s="3" t="s">
        <v>53</v>
      </c>
      <c r="Z532" s="3" t="s">
        <v>1547</v>
      </c>
      <c r="AA532" s="3" t="s">
        <v>63</v>
      </c>
      <c r="AB532" s="3"/>
      <c r="AD532" s="3"/>
      <c r="AF532" s="3"/>
      <c r="AH532" s="3"/>
      <c r="AJ532" s="3" t="s">
        <v>1548</v>
      </c>
      <c r="AL532" s="3" t="s">
        <v>1549</v>
      </c>
    </row>
    <row r="533" spans="1:39" ht="117" hidden="1" x14ac:dyDescent="0.35">
      <c r="A533" s="3">
        <v>2025</v>
      </c>
      <c r="B533" s="3" t="s">
        <v>41</v>
      </c>
      <c r="C533" s="4">
        <v>50</v>
      </c>
      <c r="D533" s="3" t="s">
        <v>42</v>
      </c>
      <c r="E533" s="3" t="s">
        <v>43</v>
      </c>
      <c r="F533" s="3" t="s">
        <v>73</v>
      </c>
      <c r="G533" s="3" t="s">
        <v>144</v>
      </c>
      <c r="H533" s="3" t="s">
        <v>113</v>
      </c>
      <c r="I533" s="3" t="s">
        <v>80</v>
      </c>
      <c r="J533" s="3" t="s">
        <v>48</v>
      </c>
      <c r="K533" s="3" t="s">
        <v>48</v>
      </c>
      <c r="L533" s="3" t="s">
        <v>48</v>
      </c>
      <c r="M533" s="3" t="s">
        <v>48</v>
      </c>
      <c r="N533" s="3" t="s">
        <v>48</v>
      </c>
      <c r="O533" s="3" t="s">
        <v>48</v>
      </c>
      <c r="P533" s="3" t="s">
        <v>48</v>
      </c>
      <c r="Q533" s="3" t="s">
        <v>48</v>
      </c>
      <c r="R533" s="3" t="s">
        <v>48</v>
      </c>
      <c r="S533" s="3" t="s">
        <v>48</v>
      </c>
      <c r="T533" s="3" t="s">
        <v>48</v>
      </c>
      <c r="U533" s="3" t="s">
        <v>49</v>
      </c>
      <c r="V533" s="3" t="s">
        <v>48</v>
      </c>
      <c r="W533" s="3" t="s">
        <v>62</v>
      </c>
      <c r="Y533" s="3"/>
      <c r="AA533" s="3" t="s">
        <v>77</v>
      </c>
      <c r="AB533" s="3"/>
      <c r="AD533" s="3"/>
      <c r="AF533" s="3"/>
      <c r="AH533" s="3"/>
      <c r="AJ533" s="3" t="s">
        <v>1550</v>
      </c>
    </row>
    <row r="534" spans="1:39" ht="26" hidden="1" x14ac:dyDescent="0.35">
      <c r="A534" s="3">
        <v>2025</v>
      </c>
      <c r="B534" s="3" t="s">
        <v>71</v>
      </c>
      <c r="C534" s="4">
        <v>70</v>
      </c>
      <c r="D534" s="3" t="s">
        <v>65</v>
      </c>
      <c r="E534" s="3" t="s">
        <v>43</v>
      </c>
      <c r="F534" s="3" t="s">
        <v>73</v>
      </c>
      <c r="G534" s="3" t="s">
        <v>67</v>
      </c>
      <c r="H534" s="3" t="s">
        <v>68</v>
      </c>
      <c r="I534" s="3" t="s">
        <v>47</v>
      </c>
      <c r="J534" s="3" t="s">
        <v>48</v>
      </c>
      <c r="K534" s="3" t="s">
        <v>48</v>
      </c>
      <c r="L534" s="3" t="s">
        <v>48</v>
      </c>
      <c r="M534" s="3" t="s">
        <v>48</v>
      </c>
      <c r="N534" s="3" t="s">
        <v>48</v>
      </c>
      <c r="O534" s="3" t="s">
        <v>49</v>
      </c>
      <c r="P534" s="3" t="s">
        <v>48</v>
      </c>
      <c r="Q534" s="3" t="s">
        <v>48</v>
      </c>
      <c r="R534" s="3" t="s">
        <v>48</v>
      </c>
      <c r="S534" s="3" t="s">
        <v>48</v>
      </c>
      <c r="T534" s="3" t="s">
        <v>48</v>
      </c>
      <c r="U534" s="3" t="s">
        <v>48</v>
      </c>
      <c r="V534" s="3" t="s">
        <v>48</v>
      </c>
      <c r="W534" s="3" t="s">
        <v>51</v>
      </c>
      <c r="X534" s="3" t="s">
        <v>1551</v>
      </c>
      <c r="Y534" s="3" t="s">
        <v>94</v>
      </c>
      <c r="Z534" s="3" t="s">
        <v>1552</v>
      </c>
      <c r="AA534" s="3" t="s">
        <v>63</v>
      </c>
      <c r="AB534" s="3"/>
      <c r="AD534" s="3"/>
      <c r="AF534" s="3"/>
      <c r="AH534" s="3"/>
      <c r="AJ534" s="3" t="s">
        <v>1553</v>
      </c>
    </row>
    <row r="535" spans="1:39" ht="26" hidden="1" x14ac:dyDescent="0.35">
      <c r="A535" s="3">
        <v>2025</v>
      </c>
      <c r="B535" s="3" t="s">
        <v>71</v>
      </c>
      <c r="C535" s="4">
        <v>78</v>
      </c>
      <c r="D535" s="3" t="s">
        <v>65</v>
      </c>
      <c r="E535" s="3" t="s">
        <v>66</v>
      </c>
      <c r="F535" s="3" t="s">
        <v>73</v>
      </c>
      <c r="G535" s="3" t="s">
        <v>67</v>
      </c>
      <c r="H535" s="3" t="s">
        <v>90</v>
      </c>
      <c r="I535" s="3" t="s">
        <v>47</v>
      </c>
      <c r="J535" s="3" t="s">
        <v>48</v>
      </c>
      <c r="K535" s="3" t="s">
        <v>49</v>
      </c>
      <c r="L535" s="3" t="s">
        <v>48</v>
      </c>
      <c r="M535" s="3" t="s">
        <v>48</v>
      </c>
      <c r="N535" s="3" t="s">
        <v>48</v>
      </c>
      <c r="O535" s="3" t="s">
        <v>48</v>
      </c>
      <c r="P535" s="3" t="s">
        <v>48</v>
      </c>
      <c r="Q535" s="3" t="s">
        <v>48</v>
      </c>
      <c r="R535" s="3" t="s">
        <v>48</v>
      </c>
      <c r="S535" s="3" t="s">
        <v>48</v>
      </c>
      <c r="T535" s="3" t="s">
        <v>48</v>
      </c>
      <c r="U535" s="3" t="s">
        <v>48</v>
      </c>
      <c r="V535" s="3" t="s">
        <v>48</v>
      </c>
      <c r="W535" s="3" t="s">
        <v>145</v>
      </c>
      <c r="X535" s="3" t="s">
        <v>1554</v>
      </c>
      <c r="Y535" s="3" t="s">
        <v>129</v>
      </c>
      <c r="Z535" s="3" t="s">
        <v>1555</v>
      </c>
      <c r="AA535" s="3" t="s">
        <v>77</v>
      </c>
      <c r="AB535" s="3"/>
      <c r="AD535" s="3"/>
      <c r="AF535" s="3"/>
      <c r="AH535" s="3"/>
      <c r="AJ535" s="3" t="s">
        <v>1556</v>
      </c>
    </row>
    <row r="536" spans="1:39" ht="65" hidden="1" x14ac:dyDescent="0.35">
      <c r="A536" s="3">
        <v>2025</v>
      </c>
      <c r="B536" s="3" t="s">
        <v>71</v>
      </c>
      <c r="C536" s="4">
        <v>71</v>
      </c>
      <c r="D536" s="3" t="s">
        <v>65</v>
      </c>
      <c r="E536" s="3" t="s">
        <v>72</v>
      </c>
      <c r="F536" s="3" t="s">
        <v>44</v>
      </c>
      <c r="G536" s="3" t="s">
        <v>67</v>
      </c>
      <c r="H536" s="3" t="s">
        <v>46</v>
      </c>
      <c r="I536" s="3" t="s">
        <v>47</v>
      </c>
      <c r="J536" s="3" t="s">
        <v>48</v>
      </c>
      <c r="K536" s="3" t="s">
        <v>48</v>
      </c>
      <c r="L536" s="3" t="s">
        <v>48</v>
      </c>
      <c r="M536" s="3" t="s">
        <v>48</v>
      </c>
      <c r="N536" s="3" t="s">
        <v>48</v>
      </c>
      <c r="O536" s="3" t="s">
        <v>48</v>
      </c>
      <c r="P536" s="3" t="s">
        <v>48</v>
      </c>
      <c r="Q536" s="3" t="s">
        <v>49</v>
      </c>
      <c r="R536" s="3" t="s">
        <v>48</v>
      </c>
      <c r="S536" s="3" t="s">
        <v>48</v>
      </c>
      <c r="T536" s="3" t="s">
        <v>48</v>
      </c>
      <c r="U536" s="3" t="s">
        <v>48</v>
      </c>
      <c r="V536" s="3" t="s">
        <v>48</v>
      </c>
      <c r="W536" s="3" t="s">
        <v>116</v>
      </c>
      <c r="X536" s="3" t="s">
        <v>1557</v>
      </c>
      <c r="Y536" s="3" t="s">
        <v>103</v>
      </c>
      <c r="Z536" s="3" t="s">
        <v>1558</v>
      </c>
      <c r="AA536" s="3" t="s">
        <v>55</v>
      </c>
      <c r="AB536" s="3"/>
      <c r="AD536" s="3" t="s">
        <v>81</v>
      </c>
      <c r="AF536" s="3"/>
      <c r="AH536" s="3" t="s">
        <v>87</v>
      </c>
      <c r="AI536" s="3" t="s">
        <v>1559</v>
      </c>
      <c r="AJ536" s="3" t="s">
        <v>1560</v>
      </c>
      <c r="AK536" s="3" t="s">
        <v>1561</v>
      </c>
    </row>
    <row r="537" spans="1:39" ht="26" hidden="1" x14ac:dyDescent="0.35">
      <c r="A537" s="3">
        <v>2025</v>
      </c>
      <c r="B537" s="3" t="s">
        <v>71</v>
      </c>
      <c r="C537" s="4">
        <v>77</v>
      </c>
      <c r="D537" s="3" t="s">
        <v>65</v>
      </c>
      <c r="E537" s="3" t="s">
        <v>66</v>
      </c>
      <c r="F537" s="3" t="s">
        <v>59</v>
      </c>
      <c r="G537" s="3" t="s">
        <v>67</v>
      </c>
      <c r="H537" s="3" t="s">
        <v>68</v>
      </c>
      <c r="I537" s="3" t="s">
        <v>47</v>
      </c>
      <c r="J537" s="3" t="s">
        <v>48</v>
      </c>
      <c r="K537" s="3" t="s">
        <v>48</v>
      </c>
      <c r="L537" s="3" t="s">
        <v>49</v>
      </c>
      <c r="M537" s="3" t="s">
        <v>48</v>
      </c>
      <c r="N537" s="3" t="s">
        <v>48</v>
      </c>
      <c r="O537" s="3" t="s">
        <v>48</v>
      </c>
      <c r="P537" s="3" t="s">
        <v>48</v>
      </c>
      <c r="Q537" s="3" t="s">
        <v>48</v>
      </c>
      <c r="R537" s="3" t="s">
        <v>48</v>
      </c>
      <c r="S537" s="3" t="s">
        <v>48</v>
      </c>
      <c r="T537" s="3" t="s">
        <v>48</v>
      </c>
      <c r="U537" s="3" t="s">
        <v>48</v>
      </c>
      <c r="V537" s="3" t="s">
        <v>48</v>
      </c>
      <c r="W537" s="3" t="s">
        <v>62</v>
      </c>
      <c r="Y537" s="3" t="s">
        <v>94</v>
      </c>
      <c r="Z537" s="3" t="s">
        <v>1562</v>
      </c>
      <c r="AA537" s="3" t="s">
        <v>77</v>
      </c>
      <c r="AB537" s="3"/>
      <c r="AD537" s="3"/>
      <c r="AF537" s="3"/>
      <c r="AH537" s="3"/>
      <c r="AJ537" s="3" t="s">
        <v>1563</v>
      </c>
    </row>
    <row r="538" spans="1:39" ht="26" hidden="1" x14ac:dyDescent="0.35">
      <c r="A538" s="3">
        <v>2025</v>
      </c>
      <c r="B538" s="3" t="s">
        <v>71</v>
      </c>
      <c r="C538" s="4">
        <v>80</v>
      </c>
      <c r="D538" s="3" t="s">
        <v>65</v>
      </c>
      <c r="E538" s="3" t="s">
        <v>66</v>
      </c>
      <c r="F538" s="3" t="s">
        <v>44</v>
      </c>
      <c r="G538" s="3" t="s">
        <v>67</v>
      </c>
      <c r="H538" s="3" t="s">
        <v>74</v>
      </c>
      <c r="I538" s="3" t="s">
        <v>80</v>
      </c>
      <c r="J538" s="3" t="s">
        <v>48</v>
      </c>
      <c r="K538" s="3" t="s">
        <v>48</v>
      </c>
      <c r="L538" s="3" t="s">
        <v>48</v>
      </c>
      <c r="M538" s="3" t="s">
        <v>48</v>
      </c>
      <c r="N538" s="3" t="s">
        <v>48</v>
      </c>
      <c r="O538" s="3" t="s">
        <v>48</v>
      </c>
      <c r="P538" s="3" t="s">
        <v>48</v>
      </c>
      <c r="Q538" s="3" t="s">
        <v>48</v>
      </c>
      <c r="R538" s="3" t="s">
        <v>48</v>
      </c>
      <c r="S538" s="3" t="s">
        <v>48</v>
      </c>
      <c r="T538" s="3" t="s">
        <v>48</v>
      </c>
      <c r="U538" s="3" t="s">
        <v>48</v>
      </c>
      <c r="V538" s="3" t="s">
        <v>49</v>
      </c>
      <c r="W538" s="3" t="s">
        <v>62</v>
      </c>
      <c r="Y538" s="3"/>
      <c r="AA538" s="3" t="s">
        <v>77</v>
      </c>
      <c r="AB538" s="3"/>
      <c r="AD538" s="3"/>
      <c r="AF538" s="3"/>
      <c r="AH538" s="3"/>
      <c r="AJ538" s="3" t="s">
        <v>1564</v>
      </c>
    </row>
    <row r="539" spans="1:39" ht="26" hidden="1" x14ac:dyDescent="0.35">
      <c r="A539" s="3">
        <v>2025</v>
      </c>
      <c r="B539" s="3" t="s">
        <v>71</v>
      </c>
      <c r="C539" s="4">
        <v>52</v>
      </c>
      <c r="D539" s="3" t="s">
        <v>42</v>
      </c>
      <c r="E539" s="3" t="s">
        <v>66</v>
      </c>
      <c r="F539" s="3" t="s">
        <v>98</v>
      </c>
      <c r="G539" s="3" t="s">
        <v>45</v>
      </c>
      <c r="H539" s="3" t="s">
        <v>99</v>
      </c>
      <c r="I539" s="3" t="s">
        <v>47</v>
      </c>
      <c r="J539" s="3" t="s">
        <v>48</v>
      </c>
      <c r="K539" s="3" t="s">
        <v>48</v>
      </c>
      <c r="L539" s="3" t="s">
        <v>48</v>
      </c>
      <c r="M539" s="3" t="s">
        <v>48</v>
      </c>
      <c r="N539" s="3" t="s">
        <v>49</v>
      </c>
      <c r="O539" s="3" t="s">
        <v>48</v>
      </c>
      <c r="P539" s="3" t="s">
        <v>48</v>
      </c>
      <c r="Q539" s="3" t="s">
        <v>48</v>
      </c>
      <c r="R539" s="3" t="s">
        <v>48</v>
      </c>
      <c r="S539" s="3" t="s">
        <v>48</v>
      </c>
      <c r="T539" s="3" t="s">
        <v>48</v>
      </c>
      <c r="U539" s="3" t="s">
        <v>48</v>
      </c>
      <c r="V539" s="3" t="s">
        <v>48</v>
      </c>
      <c r="W539" s="3" t="s">
        <v>62</v>
      </c>
      <c r="Y539" s="3" t="s">
        <v>94</v>
      </c>
      <c r="Z539" s="3" t="s">
        <v>1565</v>
      </c>
      <c r="AA539" s="3" t="s">
        <v>63</v>
      </c>
      <c r="AB539" s="3"/>
      <c r="AD539" s="3"/>
      <c r="AF539" s="3"/>
      <c r="AH539" s="3"/>
      <c r="AJ539" s="3" t="s">
        <v>105</v>
      </c>
      <c r="AK539" s="3" t="s">
        <v>1566</v>
      </c>
      <c r="AL539" s="3" t="s">
        <v>1566</v>
      </c>
    </row>
    <row r="540" spans="1:39" ht="52" x14ac:dyDescent="0.35">
      <c r="A540" s="3">
        <v>2025</v>
      </c>
      <c r="B540" s="3" t="s">
        <v>71</v>
      </c>
      <c r="C540" s="4">
        <v>57</v>
      </c>
      <c r="D540" s="3" t="s">
        <v>65</v>
      </c>
      <c r="E540" s="3" t="s">
        <v>72</v>
      </c>
      <c r="F540" s="3" t="s">
        <v>59</v>
      </c>
      <c r="G540" s="3" t="s">
        <v>45</v>
      </c>
      <c r="H540" s="3" t="s">
        <v>61</v>
      </c>
      <c r="I540" s="3" t="s">
        <v>47</v>
      </c>
      <c r="J540" s="3" t="s">
        <v>48</v>
      </c>
      <c r="K540" s="3" t="s">
        <v>48</v>
      </c>
      <c r="L540" s="3" t="s">
        <v>48</v>
      </c>
      <c r="M540" s="3" t="s">
        <v>49</v>
      </c>
      <c r="N540" s="3" t="s">
        <v>48</v>
      </c>
      <c r="O540" s="3" t="s">
        <v>48</v>
      </c>
      <c r="P540" s="3" t="s">
        <v>48</v>
      </c>
      <c r="Q540" s="3" t="s">
        <v>48</v>
      </c>
      <c r="R540" s="3" t="s">
        <v>48</v>
      </c>
      <c r="S540" s="3" t="s">
        <v>48</v>
      </c>
      <c r="T540" s="3" t="s">
        <v>48</v>
      </c>
      <c r="U540" s="3" t="s">
        <v>48</v>
      </c>
      <c r="V540" s="3" t="s">
        <v>48</v>
      </c>
      <c r="W540" s="3" t="s">
        <v>145</v>
      </c>
      <c r="X540" s="3" t="s">
        <v>1567</v>
      </c>
      <c r="Y540" s="3" t="s">
        <v>120</v>
      </c>
      <c r="Z540" s="3" t="s">
        <v>1568</v>
      </c>
      <c r="AA540" s="3" t="s">
        <v>63</v>
      </c>
      <c r="AB540" s="3"/>
      <c r="AD540" s="3"/>
      <c r="AF540" s="3"/>
      <c r="AH540" s="3"/>
      <c r="AJ540" s="3" t="s">
        <v>1569</v>
      </c>
    </row>
    <row r="541" spans="1:39" ht="39" hidden="1" x14ac:dyDescent="0.35">
      <c r="A541" s="3">
        <v>2025</v>
      </c>
      <c r="B541" s="3" t="s">
        <v>41</v>
      </c>
      <c r="C541" s="4">
        <v>63</v>
      </c>
      <c r="D541" s="3" t="s">
        <v>65</v>
      </c>
      <c r="E541" s="3" t="s">
        <v>66</v>
      </c>
      <c r="F541" s="3" t="s">
        <v>59</v>
      </c>
      <c r="G541" s="3" t="s">
        <v>144</v>
      </c>
      <c r="H541" s="3" t="s">
        <v>68</v>
      </c>
      <c r="I541" s="3" t="s">
        <v>47</v>
      </c>
      <c r="J541" s="3" t="s">
        <v>48</v>
      </c>
      <c r="K541" s="3" t="s">
        <v>48</v>
      </c>
      <c r="L541" s="3" t="s">
        <v>48</v>
      </c>
      <c r="M541" s="3" t="s">
        <v>49</v>
      </c>
      <c r="N541" s="3" t="s">
        <v>48</v>
      </c>
      <c r="O541" s="3" t="s">
        <v>48</v>
      </c>
      <c r="P541" s="3" t="s">
        <v>48</v>
      </c>
      <c r="Q541" s="3" t="s">
        <v>48</v>
      </c>
      <c r="R541" s="3" t="s">
        <v>48</v>
      </c>
      <c r="S541" s="3" t="s">
        <v>48</v>
      </c>
      <c r="T541" s="3" t="s">
        <v>48</v>
      </c>
      <c r="U541" s="3" t="s">
        <v>48</v>
      </c>
      <c r="V541" s="3" t="s">
        <v>48</v>
      </c>
      <c r="W541" s="3" t="s">
        <v>75</v>
      </c>
      <c r="X541" s="3" t="s">
        <v>1570</v>
      </c>
      <c r="Y541" s="3" t="s">
        <v>129</v>
      </c>
      <c r="Z541" s="3" t="s">
        <v>1571</v>
      </c>
      <c r="AA541" s="3" t="s">
        <v>77</v>
      </c>
      <c r="AB541" s="3"/>
      <c r="AD541" s="3"/>
      <c r="AF541" s="3"/>
      <c r="AH541" s="3"/>
      <c r="AJ541" s="3" t="s">
        <v>1572</v>
      </c>
      <c r="AK541" s="3" t="s">
        <v>1080</v>
      </c>
      <c r="AM541" s="3" t="s">
        <v>1573</v>
      </c>
    </row>
    <row r="542" spans="1:39" ht="39" hidden="1" x14ac:dyDescent="0.35">
      <c r="A542" s="3">
        <v>2025</v>
      </c>
      <c r="B542" s="3" t="s">
        <v>41</v>
      </c>
      <c r="C542" s="4">
        <v>66</v>
      </c>
      <c r="D542" s="3" t="s">
        <v>65</v>
      </c>
      <c r="E542" s="3" t="s">
        <v>43</v>
      </c>
      <c r="F542" s="3" t="s">
        <v>98</v>
      </c>
      <c r="G542" s="3" t="s">
        <v>67</v>
      </c>
      <c r="H542" s="3" t="s">
        <v>68</v>
      </c>
      <c r="I542" s="3" t="s">
        <v>80</v>
      </c>
      <c r="J542" s="3" t="s">
        <v>48</v>
      </c>
      <c r="K542" s="3" t="s">
        <v>48</v>
      </c>
      <c r="L542" s="3" t="s">
        <v>48</v>
      </c>
      <c r="M542" s="3" t="s">
        <v>48</v>
      </c>
      <c r="N542" s="3" t="s">
        <v>48</v>
      </c>
      <c r="O542" s="3" t="s">
        <v>48</v>
      </c>
      <c r="P542" s="3" t="s">
        <v>48</v>
      </c>
      <c r="Q542" s="3" t="s">
        <v>48</v>
      </c>
      <c r="R542" s="3" t="s">
        <v>48</v>
      </c>
      <c r="S542" s="3" t="s">
        <v>48</v>
      </c>
      <c r="T542" s="3" t="s">
        <v>48</v>
      </c>
      <c r="U542" s="3" t="s">
        <v>48</v>
      </c>
      <c r="V542" s="3" t="s">
        <v>49</v>
      </c>
      <c r="W542" s="3" t="s">
        <v>62</v>
      </c>
      <c r="Y542" s="3" t="s">
        <v>94</v>
      </c>
      <c r="Z542" s="3" t="s">
        <v>1574</v>
      </c>
      <c r="AA542" s="3" t="s">
        <v>77</v>
      </c>
      <c r="AB542" s="3"/>
      <c r="AD542" s="3"/>
      <c r="AF542" s="3"/>
      <c r="AH542" s="3"/>
      <c r="AJ542" s="3" t="s">
        <v>1575</v>
      </c>
      <c r="AK542" s="3" t="s">
        <v>1576</v>
      </c>
      <c r="AL542" s="3" t="s">
        <v>1576</v>
      </c>
    </row>
    <row r="543" spans="1:39" ht="91" hidden="1" x14ac:dyDescent="0.35">
      <c r="A543" s="3">
        <v>2025</v>
      </c>
      <c r="B543" s="3" t="s">
        <v>71</v>
      </c>
      <c r="C543" s="4">
        <v>63</v>
      </c>
      <c r="D543" s="3" t="s">
        <v>65</v>
      </c>
      <c r="E543" s="3" t="s">
        <v>66</v>
      </c>
      <c r="F543" s="3" t="s">
        <v>137</v>
      </c>
      <c r="G543" s="3" t="s">
        <v>92</v>
      </c>
      <c r="H543" s="3" t="s">
        <v>90</v>
      </c>
      <c r="I543" s="3" t="s">
        <v>47</v>
      </c>
      <c r="J543" s="3" t="s">
        <v>48</v>
      </c>
      <c r="K543" s="3" t="s">
        <v>49</v>
      </c>
      <c r="L543" s="3" t="s">
        <v>48</v>
      </c>
      <c r="M543" s="3" t="s">
        <v>48</v>
      </c>
      <c r="N543" s="3" t="s">
        <v>48</v>
      </c>
      <c r="O543" s="3" t="s">
        <v>48</v>
      </c>
      <c r="P543" s="3" t="s">
        <v>48</v>
      </c>
      <c r="Q543" s="3" t="s">
        <v>48</v>
      </c>
      <c r="R543" s="3" t="s">
        <v>48</v>
      </c>
      <c r="S543" s="3" t="s">
        <v>48</v>
      </c>
      <c r="T543" s="3" t="s">
        <v>48</v>
      </c>
      <c r="U543" s="3" t="s">
        <v>48</v>
      </c>
      <c r="V543" s="3" t="s">
        <v>48</v>
      </c>
      <c r="W543" s="3" t="s">
        <v>62</v>
      </c>
      <c r="Y543" s="3"/>
      <c r="AA543" s="3" t="s">
        <v>63</v>
      </c>
      <c r="AB543" s="3"/>
      <c r="AD543" s="3"/>
      <c r="AF543" s="3"/>
      <c r="AH543" s="3"/>
      <c r="AJ543" s="3" t="s">
        <v>1577</v>
      </c>
    </row>
    <row r="544" spans="1:39" ht="26" hidden="1" x14ac:dyDescent="0.35">
      <c r="A544" s="3">
        <v>2025</v>
      </c>
      <c r="B544" s="3" t="s">
        <v>71</v>
      </c>
      <c r="C544" s="4">
        <v>66</v>
      </c>
      <c r="D544" s="3" t="s">
        <v>65</v>
      </c>
      <c r="E544" s="3" t="s">
        <v>66</v>
      </c>
      <c r="F544" s="3" t="s">
        <v>59</v>
      </c>
      <c r="G544" s="3" t="s">
        <v>79</v>
      </c>
      <c r="H544" s="3" t="s">
        <v>90</v>
      </c>
      <c r="I544" s="3" t="s">
        <v>47</v>
      </c>
      <c r="J544" s="3" t="s">
        <v>49</v>
      </c>
      <c r="K544" s="3" t="s">
        <v>48</v>
      </c>
      <c r="L544" s="3" t="s">
        <v>48</v>
      </c>
      <c r="M544" s="3" t="s">
        <v>48</v>
      </c>
      <c r="N544" s="3" t="s">
        <v>48</v>
      </c>
      <c r="O544" s="3" t="s">
        <v>48</v>
      </c>
      <c r="P544" s="3" t="s">
        <v>48</v>
      </c>
      <c r="Q544" s="3" t="s">
        <v>48</v>
      </c>
      <c r="R544" s="3" t="s">
        <v>48</v>
      </c>
      <c r="S544" s="3" t="s">
        <v>49</v>
      </c>
      <c r="T544" s="3" t="s">
        <v>48</v>
      </c>
      <c r="U544" s="3" t="s">
        <v>48</v>
      </c>
      <c r="V544" s="3" t="s">
        <v>48</v>
      </c>
      <c r="W544" s="3" t="s">
        <v>75</v>
      </c>
      <c r="X544" s="3" t="s">
        <v>1578</v>
      </c>
      <c r="Y544" s="3"/>
      <c r="AA544" s="3" t="s">
        <v>55</v>
      </c>
      <c r="AB544" s="3"/>
      <c r="AD544" s="3"/>
      <c r="AF544" s="3"/>
      <c r="AH544" s="3"/>
      <c r="AJ544" s="3" t="s">
        <v>1579</v>
      </c>
    </row>
    <row r="545" spans="1:41" ht="39" hidden="1" x14ac:dyDescent="0.35">
      <c r="A545" s="3">
        <v>2025</v>
      </c>
      <c r="B545" s="3" t="s">
        <v>41</v>
      </c>
      <c r="C545" s="4">
        <v>23</v>
      </c>
      <c r="D545" s="3" t="s">
        <v>57</v>
      </c>
      <c r="E545" s="3" t="s">
        <v>58</v>
      </c>
      <c r="F545" s="3" t="s">
        <v>73</v>
      </c>
      <c r="G545" s="3" t="s">
        <v>79</v>
      </c>
      <c r="H545" s="3" t="s">
        <v>110</v>
      </c>
      <c r="I545" s="3" t="s">
        <v>80</v>
      </c>
      <c r="J545" s="3" t="s">
        <v>48</v>
      </c>
      <c r="K545" s="3" t="s">
        <v>48</v>
      </c>
      <c r="L545" s="3" t="s">
        <v>48</v>
      </c>
      <c r="M545" s="3" t="s">
        <v>48</v>
      </c>
      <c r="N545" s="3" t="s">
        <v>48</v>
      </c>
      <c r="O545" s="3" t="s">
        <v>48</v>
      </c>
      <c r="P545" s="3" t="s">
        <v>48</v>
      </c>
      <c r="Q545" s="3" t="s">
        <v>48</v>
      </c>
      <c r="R545" s="3" t="s">
        <v>48</v>
      </c>
      <c r="S545" s="3" t="s">
        <v>48</v>
      </c>
      <c r="T545" s="3" t="s">
        <v>48</v>
      </c>
      <c r="U545" s="3" t="s">
        <v>48</v>
      </c>
      <c r="V545" s="3" t="s">
        <v>49</v>
      </c>
      <c r="W545" s="3" t="s">
        <v>116</v>
      </c>
      <c r="X545" s="3" t="s">
        <v>1580</v>
      </c>
      <c r="Y545" s="3"/>
      <c r="AA545" s="3" t="s">
        <v>77</v>
      </c>
      <c r="AB545" s="3"/>
      <c r="AD545" s="3"/>
      <c r="AF545" s="3"/>
      <c r="AH545" s="3"/>
      <c r="AJ545" s="3" t="s">
        <v>1581</v>
      </c>
    </row>
    <row r="546" spans="1:41" ht="26" hidden="1" x14ac:dyDescent="0.35">
      <c r="A546" s="3">
        <v>2025</v>
      </c>
      <c r="B546" s="3" t="s">
        <v>41</v>
      </c>
      <c r="C546" s="4">
        <v>68</v>
      </c>
      <c r="D546" s="3" t="s">
        <v>65</v>
      </c>
      <c r="E546" s="3" t="s">
        <v>66</v>
      </c>
      <c r="F546" s="3" t="s">
        <v>73</v>
      </c>
      <c r="G546" s="3" t="s">
        <v>67</v>
      </c>
      <c r="H546" s="3" t="s">
        <v>61</v>
      </c>
      <c r="I546" s="3" t="s">
        <v>80</v>
      </c>
      <c r="J546" s="3" t="s">
        <v>48</v>
      </c>
      <c r="K546" s="3" t="s">
        <v>48</v>
      </c>
      <c r="L546" s="3" t="s">
        <v>48</v>
      </c>
      <c r="M546" s="3" t="s">
        <v>48</v>
      </c>
      <c r="N546" s="3" t="s">
        <v>48</v>
      </c>
      <c r="O546" s="3" t="s">
        <v>48</v>
      </c>
      <c r="P546" s="3" t="s">
        <v>48</v>
      </c>
      <c r="Q546" s="3" t="s">
        <v>48</v>
      </c>
      <c r="R546" s="3" t="s">
        <v>48</v>
      </c>
      <c r="S546" s="3" t="s">
        <v>48</v>
      </c>
      <c r="T546" s="3" t="s">
        <v>48</v>
      </c>
      <c r="U546" s="3" t="s">
        <v>49</v>
      </c>
      <c r="V546" s="3" t="s">
        <v>48</v>
      </c>
      <c r="W546" s="3" t="s">
        <v>116</v>
      </c>
      <c r="X546" s="3" t="s">
        <v>1582</v>
      </c>
      <c r="Y546" s="3"/>
      <c r="AA546" s="3" t="s">
        <v>63</v>
      </c>
      <c r="AB546" s="3" t="s">
        <v>81</v>
      </c>
      <c r="AD546" s="3"/>
      <c r="AF546" s="3"/>
      <c r="AH546" s="3" t="s">
        <v>82</v>
      </c>
      <c r="AI546" s="3" t="s">
        <v>1583</v>
      </c>
      <c r="AJ546" s="3" t="s">
        <v>1584</v>
      </c>
      <c r="AK546" s="3" t="s">
        <v>1585</v>
      </c>
    </row>
    <row r="547" spans="1:41" ht="39" x14ac:dyDescent="0.35">
      <c r="A547" s="3">
        <v>2025</v>
      </c>
      <c r="B547" s="3" t="s">
        <v>71</v>
      </c>
      <c r="C547" s="4">
        <v>73</v>
      </c>
      <c r="D547" s="3" t="s">
        <v>65</v>
      </c>
      <c r="E547" s="3" t="s">
        <v>66</v>
      </c>
      <c r="F547" s="3" t="s">
        <v>73</v>
      </c>
      <c r="G547" s="3" t="s">
        <v>67</v>
      </c>
      <c r="H547" s="3" t="s">
        <v>68</v>
      </c>
      <c r="I547" s="3" t="s">
        <v>47</v>
      </c>
      <c r="J547" s="3" t="s">
        <v>48</v>
      </c>
      <c r="K547" s="3" t="s">
        <v>48</v>
      </c>
      <c r="L547" s="3" t="s">
        <v>48</v>
      </c>
      <c r="M547" s="3" t="s">
        <v>48</v>
      </c>
      <c r="N547" s="3" t="s">
        <v>48</v>
      </c>
      <c r="O547" s="3" t="s">
        <v>48</v>
      </c>
      <c r="P547" s="3" t="s">
        <v>48</v>
      </c>
      <c r="Q547" s="3" t="s">
        <v>49</v>
      </c>
      <c r="R547" s="3" t="s">
        <v>48</v>
      </c>
      <c r="S547" s="3" t="s">
        <v>48</v>
      </c>
      <c r="T547" s="3" t="s">
        <v>48</v>
      </c>
      <c r="U547" s="3" t="s">
        <v>48</v>
      </c>
      <c r="V547" s="3" t="s">
        <v>48</v>
      </c>
      <c r="W547" s="3" t="s">
        <v>62</v>
      </c>
      <c r="Y547" s="3" t="s">
        <v>120</v>
      </c>
      <c r="Z547" s="3" t="s">
        <v>1586</v>
      </c>
      <c r="AA547" s="3" t="s">
        <v>63</v>
      </c>
      <c r="AB547" s="3"/>
      <c r="AD547" s="3"/>
      <c r="AF547" s="3"/>
      <c r="AH547" s="3"/>
      <c r="AJ547" s="3" t="s">
        <v>1585</v>
      </c>
      <c r="AK547" s="3" t="s">
        <v>49</v>
      </c>
    </row>
    <row r="548" spans="1:41" ht="39" hidden="1" x14ac:dyDescent="0.35">
      <c r="A548" s="3">
        <v>2025</v>
      </c>
      <c r="B548" s="3" t="s">
        <v>71</v>
      </c>
      <c r="C548" s="4">
        <v>77</v>
      </c>
      <c r="D548" s="3" t="s">
        <v>65</v>
      </c>
      <c r="E548" s="3" t="s">
        <v>66</v>
      </c>
      <c r="F548" s="3" t="s">
        <v>98</v>
      </c>
      <c r="G548" s="3" t="s">
        <v>67</v>
      </c>
      <c r="H548" s="3" t="s">
        <v>113</v>
      </c>
      <c r="I548" s="3" t="s">
        <v>47</v>
      </c>
      <c r="J548" s="3" t="s">
        <v>48</v>
      </c>
      <c r="K548" s="3" t="s">
        <v>48</v>
      </c>
      <c r="L548" s="3" t="s">
        <v>48</v>
      </c>
      <c r="M548" s="3" t="s">
        <v>48</v>
      </c>
      <c r="N548" s="3" t="s">
        <v>48</v>
      </c>
      <c r="O548" s="3" t="s">
        <v>49</v>
      </c>
      <c r="P548" s="3" t="s">
        <v>48</v>
      </c>
      <c r="Q548" s="3" t="s">
        <v>48</v>
      </c>
      <c r="R548" s="3" t="s">
        <v>48</v>
      </c>
      <c r="S548" s="3" t="s">
        <v>48</v>
      </c>
      <c r="T548" s="3" t="s">
        <v>48</v>
      </c>
      <c r="U548" s="3" t="s">
        <v>48</v>
      </c>
      <c r="V548" s="3" t="s">
        <v>48</v>
      </c>
      <c r="W548" s="3" t="s">
        <v>62</v>
      </c>
      <c r="Y548" s="3"/>
      <c r="AA548" s="3" t="s">
        <v>55</v>
      </c>
      <c r="AB548" s="3"/>
      <c r="AD548" s="3"/>
      <c r="AF548" s="3"/>
      <c r="AH548" s="3"/>
      <c r="AJ548" s="3" t="s">
        <v>1587</v>
      </c>
    </row>
    <row r="549" spans="1:41" ht="156" hidden="1" x14ac:dyDescent="0.35">
      <c r="A549" s="3">
        <v>2025</v>
      </c>
      <c r="B549" s="3" t="s">
        <v>71</v>
      </c>
      <c r="C549" s="4">
        <v>82</v>
      </c>
      <c r="D549" s="3" t="s">
        <v>65</v>
      </c>
      <c r="E549" s="3" t="s">
        <v>66</v>
      </c>
      <c r="F549" s="3" t="s">
        <v>59</v>
      </c>
      <c r="G549" s="3" t="s">
        <v>67</v>
      </c>
      <c r="H549" s="3" t="s">
        <v>90</v>
      </c>
      <c r="I549" s="3" t="s">
        <v>47</v>
      </c>
      <c r="J549" s="3" t="s">
        <v>48</v>
      </c>
      <c r="K549" s="3" t="s">
        <v>48</v>
      </c>
      <c r="L549" s="3" t="s">
        <v>49</v>
      </c>
      <c r="M549" s="3" t="s">
        <v>48</v>
      </c>
      <c r="N549" s="3" t="s">
        <v>48</v>
      </c>
      <c r="O549" s="3" t="s">
        <v>48</v>
      </c>
      <c r="P549" s="3" t="s">
        <v>48</v>
      </c>
      <c r="Q549" s="3" t="s">
        <v>48</v>
      </c>
      <c r="R549" s="3" t="s">
        <v>48</v>
      </c>
      <c r="S549" s="3" t="s">
        <v>48</v>
      </c>
      <c r="T549" s="3" t="s">
        <v>48</v>
      </c>
      <c r="U549" s="3" t="s">
        <v>48</v>
      </c>
      <c r="V549" s="3" t="s">
        <v>48</v>
      </c>
      <c r="W549" s="3" t="s">
        <v>62</v>
      </c>
      <c r="Y549" s="3"/>
      <c r="AA549" s="3" t="s">
        <v>63</v>
      </c>
      <c r="AB549" s="3"/>
      <c r="AD549" s="3"/>
      <c r="AF549" s="3"/>
      <c r="AH549" s="3"/>
      <c r="AJ549" s="3" t="s">
        <v>1588</v>
      </c>
      <c r="AL549" s="3" t="s">
        <v>1589</v>
      </c>
      <c r="AN549" s="3" t="s">
        <v>1590</v>
      </c>
    </row>
    <row r="550" spans="1:41" ht="26" hidden="1" x14ac:dyDescent="0.35">
      <c r="A550" s="3">
        <v>2025</v>
      </c>
      <c r="B550" s="3" t="s">
        <v>71</v>
      </c>
      <c r="C550" s="4">
        <v>73</v>
      </c>
      <c r="D550" s="3" t="s">
        <v>65</v>
      </c>
      <c r="E550" s="3" t="s">
        <v>66</v>
      </c>
      <c r="F550" s="3" t="s">
        <v>59</v>
      </c>
      <c r="G550" s="3" t="s">
        <v>67</v>
      </c>
      <c r="H550" s="3" t="s">
        <v>68</v>
      </c>
      <c r="I550" s="3" t="s">
        <v>80</v>
      </c>
      <c r="J550" s="3" t="s">
        <v>48</v>
      </c>
      <c r="K550" s="3" t="s">
        <v>48</v>
      </c>
      <c r="L550" s="3" t="s">
        <v>48</v>
      </c>
      <c r="M550" s="3" t="s">
        <v>48</v>
      </c>
      <c r="N550" s="3" t="s">
        <v>48</v>
      </c>
      <c r="O550" s="3" t="s">
        <v>48</v>
      </c>
      <c r="P550" s="3" t="s">
        <v>48</v>
      </c>
      <c r="Q550" s="3" t="s">
        <v>48</v>
      </c>
      <c r="R550" s="3" t="s">
        <v>48</v>
      </c>
      <c r="S550" s="3" t="s">
        <v>48</v>
      </c>
      <c r="T550" s="3" t="s">
        <v>48</v>
      </c>
      <c r="U550" s="3" t="s">
        <v>49</v>
      </c>
      <c r="V550" s="3" t="s">
        <v>48</v>
      </c>
      <c r="W550" s="3" t="s">
        <v>62</v>
      </c>
      <c r="Y550" s="3" t="s">
        <v>129</v>
      </c>
      <c r="Z550" s="3" t="s">
        <v>1591</v>
      </c>
      <c r="AA550" s="3" t="s">
        <v>63</v>
      </c>
      <c r="AB550" s="3"/>
      <c r="AD550" s="3"/>
      <c r="AF550" s="3"/>
      <c r="AH550" s="3"/>
      <c r="AJ550" s="3" t="s">
        <v>1592</v>
      </c>
      <c r="AK550" s="3" t="s">
        <v>1593</v>
      </c>
      <c r="AL550" s="3" t="s">
        <v>1594</v>
      </c>
      <c r="AM550" s="3" t="s">
        <v>1595</v>
      </c>
      <c r="AN550" s="3" t="s">
        <v>1596</v>
      </c>
      <c r="AO550" s="3" t="s">
        <v>1597</v>
      </c>
    </row>
    <row r="551" spans="1:41" ht="26" hidden="1" x14ac:dyDescent="0.35">
      <c r="A551" s="3">
        <v>2025</v>
      </c>
      <c r="B551" s="3" t="s">
        <v>71</v>
      </c>
      <c r="C551" s="4">
        <v>57</v>
      </c>
      <c r="D551" s="3" t="s">
        <v>65</v>
      </c>
      <c r="E551" s="3" t="s">
        <v>43</v>
      </c>
      <c r="F551" s="3" t="s">
        <v>73</v>
      </c>
      <c r="G551" s="3" t="s">
        <v>112</v>
      </c>
      <c r="H551" s="3" t="s">
        <v>90</v>
      </c>
      <c r="I551" s="3" t="s">
        <v>47</v>
      </c>
      <c r="J551" s="3" t="s">
        <v>49</v>
      </c>
      <c r="K551" s="3" t="s">
        <v>48</v>
      </c>
      <c r="L551" s="3" t="s">
        <v>48</v>
      </c>
      <c r="M551" s="3" t="s">
        <v>48</v>
      </c>
      <c r="N551" s="3" t="s">
        <v>48</v>
      </c>
      <c r="O551" s="3" t="s">
        <v>48</v>
      </c>
      <c r="P551" s="3" t="s">
        <v>48</v>
      </c>
      <c r="Q551" s="3" t="s">
        <v>48</v>
      </c>
      <c r="R551" s="3" t="s">
        <v>48</v>
      </c>
      <c r="S551" s="3" t="s">
        <v>48</v>
      </c>
      <c r="T551" s="3" t="s">
        <v>48</v>
      </c>
      <c r="U551" s="3" t="s">
        <v>48</v>
      </c>
      <c r="V551" s="3" t="s">
        <v>48</v>
      </c>
      <c r="W551" s="3" t="s">
        <v>75</v>
      </c>
      <c r="X551" s="3" t="s">
        <v>1598</v>
      </c>
      <c r="Y551" s="3"/>
      <c r="AA551" s="3" t="s">
        <v>55</v>
      </c>
      <c r="AB551" s="3"/>
      <c r="AD551" s="3"/>
      <c r="AF551" s="3"/>
      <c r="AH551" s="3"/>
      <c r="AJ551" s="3" t="s">
        <v>1599</v>
      </c>
    </row>
    <row r="552" spans="1:41" ht="26" hidden="1" x14ac:dyDescent="0.35">
      <c r="A552" s="3">
        <v>2025</v>
      </c>
      <c r="B552" s="3" t="s">
        <v>41</v>
      </c>
      <c r="C552" s="4">
        <v>57</v>
      </c>
      <c r="D552" s="3" t="s">
        <v>65</v>
      </c>
      <c r="E552" s="3" t="s">
        <v>66</v>
      </c>
      <c r="F552" s="3" t="s">
        <v>44</v>
      </c>
      <c r="G552" s="3" t="s">
        <v>67</v>
      </c>
      <c r="H552" s="3" t="s">
        <v>90</v>
      </c>
      <c r="I552" s="3" t="s">
        <v>80</v>
      </c>
      <c r="J552" s="3" t="s">
        <v>48</v>
      </c>
      <c r="K552" s="3" t="s">
        <v>48</v>
      </c>
      <c r="L552" s="3" t="s">
        <v>48</v>
      </c>
      <c r="M552" s="3" t="s">
        <v>48</v>
      </c>
      <c r="N552" s="3" t="s">
        <v>48</v>
      </c>
      <c r="O552" s="3" t="s">
        <v>48</v>
      </c>
      <c r="P552" s="3" t="s">
        <v>48</v>
      </c>
      <c r="Q552" s="3" t="s">
        <v>48</v>
      </c>
      <c r="R552" s="3" t="s">
        <v>48</v>
      </c>
      <c r="S552" s="3" t="s">
        <v>49</v>
      </c>
      <c r="T552" s="3" t="s">
        <v>48</v>
      </c>
      <c r="U552" s="3" t="s">
        <v>48</v>
      </c>
      <c r="V552" s="3" t="s">
        <v>48</v>
      </c>
      <c r="W552" s="3" t="s">
        <v>62</v>
      </c>
      <c r="Y552" s="3"/>
      <c r="AA552" s="3" t="s">
        <v>63</v>
      </c>
      <c r="AB552" s="3"/>
      <c r="AD552" s="3"/>
      <c r="AF552" s="3"/>
      <c r="AH552" s="3"/>
      <c r="AJ552" s="3" t="s">
        <v>105</v>
      </c>
    </row>
    <row r="553" spans="1:41" hidden="1" x14ac:dyDescent="0.35">
      <c r="A553" s="3">
        <v>2025</v>
      </c>
      <c r="B553" s="3" t="s">
        <v>71</v>
      </c>
      <c r="C553" s="4">
        <v>50</v>
      </c>
      <c r="D553" s="3" t="s">
        <v>42</v>
      </c>
      <c r="E553" s="3" t="s">
        <v>72</v>
      </c>
      <c r="F553" s="3" t="s">
        <v>98</v>
      </c>
      <c r="G553" s="3" t="s">
        <v>79</v>
      </c>
      <c r="H553" s="3" t="s">
        <v>46</v>
      </c>
      <c r="I553" s="3" t="s">
        <v>80</v>
      </c>
      <c r="J553" s="3" t="s">
        <v>48</v>
      </c>
      <c r="K553" s="3" t="s">
        <v>48</v>
      </c>
      <c r="L553" s="3" t="s">
        <v>48</v>
      </c>
      <c r="M553" s="3" t="s">
        <v>48</v>
      </c>
      <c r="N553" s="3" t="s">
        <v>48</v>
      </c>
      <c r="O553" s="3" t="s">
        <v>48</v>
      </c>
      <c r="P553" s="3" t="s">
        <v>48</v>
      </c>
      <c r="Q553" s="3" t="s">
        <v>48</v>
      </c>
      <c r="R553" s="3" t="s">
        <v>48</v>
      </c>
      <c r="S553" s="3" t="s">
        <v>48</v>
      </c>
      <c r="T553" s="3" t="s">
        <v>48</v>
      </c>
      <c r="U553" s="3" t="s">
        <v>48</v>
      </c>
      <c r="V553" s="3" t="s">
        <v>49</v>
      </c>
      <c r="W553" s="3" t="s">
        <v>75</v>
      </c>
      <c r="X553" s="3" t="s">
        <v>306</v>
      </c>
      <c r="Y553" s="3"/>
      <c r="AA553" s="3" t="s">
        <v>101</v>
      </c>
      <c r="AB553" s="3"/>
      <c r="AD553" s="3"/>
      <c r="AF553" s="3"/>
      <c r="AH553" s="3"/>
      <c r="AJ553" s="3" t="s">
        <v>1600</v>
      </c>
      <c r="AK553" s="3" t="s">
        <v>1601</v>
      </c>
      <c r="AL553" s="3" t="s">
        <v>1601</v>
      </c>
      <c r="AN553" s="3" t="s">
        <v>1602</v>
      </c>
    </row>
    <row r="554" spans="1:41" ht="39" hidden="1" x14ac:dyDescent="0.35">
      <c r="A554" s="3">
        <v>2025</v>
      </c>
      <c r="B554" s="3" t="s">
        <v>71</v>
      </c>
      <c r="C554" s="4">
        <v>68</v>
      </c>
      <c r="D554" s="3" t="s">
        <v>65</v>
      </c>
      <c r="E554" s="3" t="s">
        <v>66</v>
      </c>
      <c r="F554" s="3" t="s">
        <v>44</v>
      </c>
      <c r="G554" s="3" t="s">
        <v>67</v>
      </c>
      <c r="H554" s="3" t="s">
        <v>68</v>
      </c>
      <c r="I554" s="3" t="s">
        <v>47</v>
      </c>
      <c r="J554" s="3" t="s">
        <v>48</v>
      </c>
      <c r="K554" s="3" t="s">
        <v>48</v>
      </c>
      <c r="L554" s="3" t="s">
        <v>49</v>
      </c>
      <c r="M554" s="3" t="s">
        <v>48</v>
      </c>
      <c r="N554" s="3" t="s">
        <v>48</v>
      </c>
      <c r="O554" s="3" t="s">
        <v>48</v>
      </c>
      <c r="P554" s="3" t="s">
        <v>48</v>
      </c>
      <c r="Q554" s="3" t="s">
        <v>48</v>
      </c>
      <c r="R554" s="3" t="s">
        <v>48</v>
      </c>
      <c r="S554" s="3" t="s">
        <v>48</v>
      </c>
      <c r="T554" s="3" t="s">
        <v>48</v>
      </c>
      <c r="U554" s="3" t="s">
        <v>48</v>
      </c>
      <c r="V554" s="3" t="s">
        <v>48</v>
      </c>
      <c r="W554" s="3" t="s">
        <v>62</v>
      </c>
      <c r="Y554" s="3" t="s">
        <v>103</v>
      </c>
      <c r="Z554" s="3" t="s">
        <v>1603</v>
      </c>
      <c r="AA554" s="3" t="s">
        <v>63</v>
      </c>
      <c r="AB554" s="3"/>
      <c r="AD554" s="3"/>
      <c r="AF554" s="3"/>
      <c r="AH554" s="3"/>
      <c r="AJ554" s="3" t="s">
        <v>703</v>
      </c>
      <c r="AK554" s="3" t="s">
        <v>1604</v>
      </c>
    </row>
    <row r="555" spans="1:41" ht="26" hidden="1" x14ac:dyDescent="0.35">
      <c r="A555" s="3">
        <v>2025</v>
      </c>
      <c r="B555" s="3" t="s">
        <v>71</v>
      </c>
      <c r="C555" s="4">
        <v>40</v>
      </c>
      <c r="D555" s="3" t="s">
        <v>42</v>
      </c>
      <c r="E555" s="3" t="s">
        <v>107</v>
      </c>
      <c r="F555" s="3" t="s">
        <v>44</v>
      </c>
      <c r="G555" s="3" t="s">
        <v>45</v>
      </c>
      <c r="H555" s="3" t="s">
        <v>99</v>
      </c>
      <c r="I555" s="3" t="s">
        <v>47</v>
      </c>
      <c r="J555" s="3" t="s">
        <v>48</v>
      </c>
      <c r="K555" s="3" t="s">
        <v>48</v>
      </c>
      <c r="L555" s="3" t="s">
        <v>49</v>
      </c>
      <c r="M555" s="3" t="s">
        <v>48</v>
      </c>
      <c r="N555" s="3" t="s">
        <v>48</v>
      </c>
      <c r="O555" s="3" t="s">
        <v>48</v>
      </c>
      <c r="P555" s="3" t="s">
        <v>48</v>
      </c>
      <c r="Q555" s="3" t="s">
        <v>48</v>
      </c>
      <c r="R555" s="3" t="s">
        <v>48</v>
      </c>
      <c r="S555" s="3" t="s">
        <v>48</v>
      </c>
      <c r="T555" s="3" t="s">
        <v>48</v>
      </c>
      <c r="U555" s="3" t="s">
        <v>48</v>
      </c>
      <c r="V555" s="3" t="s">
        <v>48</v>
      </c>
      <c r="W555" s="3" t="s">
        <v>62</v>
      </c>
      <c r="Y555" s="3"/>
      <c r="AA555" s="3" t="s">
        <v>77</v>
      </c>
      <c r="AB555" s="3"/>
      <c r="AD555" s="3"/>
      <c r="AF555" s="3"/>
      <c r="AH555" s="3"/>
      <c r="AJ555" s="3" t="s">
        <v>1605</v>
      </c>
    </row>
    <row r="556" spans="1:41" ht="26" hidden="1" x14ac:dyDescent="0.35">
      <c r="A556" s="3">
        <v>2025</v>
      </c>
      <c r="B556" s="3" t="s">
        <v>71</v>
      </c>
      <c r="C556" s="4">
        <v>59</v>
      </c>
      <c r="D556" s="3" t="s">
        <v>65</v>
      </c>
      <c r="E556" s="3" t="s">
        <v>66</v>
      </c>
      <c r="F556" s="3" t="s">
        <v>44</v>
      </c>
      <c r="G556" s="3" t="s">
        <v>45</v>
      </c>
      <c r="H556" s="3" t="s">
        <v>46</v>
      </c>
      <c r="I556" s="3" t="s">
        <v>47</v>
      </c>
      <c r="J556" s="3" t="s">
        <v>49</v>
      </c>
      <c r="K556" s="3" t="s">
        <v>48</v>
      </c>
      <c r="L556" s="3" t="s">
        <v>48</v>
      </c>
      <c r="M556" s="3" t="s">
        <v>48</v>
      </c>
      <c r="N556" s="3" t="s">
        <v>48</v>
      </c>
      <c r="O556" s="3" t="s">
        <v>48</v>
      </c>
      <c r="P556" s="3" t="s">
        <v>48</v>
      </c>
      <c r="Q556" s="3" t="s">
        <v>48</v>
      </c>
      <c r="R556" s="3" t="s">
        <v>48</v>
      </c>
      <c r="S556" s="3" t="s">
        <v>49</v>
      </c>
      <c r="T556" s="3" t="s">
        <v>48</v>
      </c>
      <c r="U556" s="3" t="s">
        <v>48</v>
      </c>
      <c r="V556" s="3" t="s">
        <v>48</v>
      </c>
      <c r="W556" s="3" t="s">
        <v>62</v>
      </c>
      <c r="Y556" s="3"/>
      <c r="AA556" s="3" t="s">
        <v>63</v>
      </c>
      <c r="AB556" s="3"/>
      <c r="AD556" s="3"/>
      <c r="AF556" s="3"/>
      <c r="AH556" s="3"/>
      <c r="AJ556" s="3" t="s">
        <v>1606</v>
      </c>
    </row>
    <row r="557" spans="1:41" ht="39" hidden="1" x14ac:dyDescent="0.35">
      <c r="A557" s="3">
        <v>2025</v>
      </c>
      <c r="B557" s="3" t="s">
        <v>71</v>
      </c>
      <c r="C557" s="4">
        <v>74</v>
      </c>
      <c r="D557" s="3" t="s">
        <v>65</v>
      </c>
      <c r="E557" s="3" t="s">
        <v>66</v>
      </c>
      <c r="F557" s="3" t="s">
        <v>44</v>
      </c>
      <c r="G557" s="3" t="s">
        <v>67</v>
      </c>
      <c r="H557" s="3" t="s">
        <v>90</v>
      </c>
      <c r="I557" s="3" t="s">
        <v>47</v>
      </c>
      <c r="J557" s="3" t="s">
        <v>48</v>
      </c>
      <c r="K557" s="3" t="s">
        <v>49</v>
      </c>
      <c r="L557" s="3" t="s">
        <v>48</v>
      </c>
      <c r="M557" s="3" t="s">
        <v>48</v>
      </c>
      <c r="N557" s="3" t="s">
        <v>48</v>
      </c>
      <c r="O557" s="3" t="s">
        <v>48</v>
      </c>
      <c r="P557" s="3" t="s">
        <v>48</v>
      </c>
      <c r="Q557" s="3" t="s">
        <v>48</v>
      </c>
      <c r="R557" s="3" t="s">
        <v>48</v>
      </c>
      <c r="S557" s="3" t="s">
        <v>48</v>
      </c>
      <c r="T557" s="3" t="s">
        <v>48</v>
      </c>
      <c r="U557" s="3" t="s">
        <v>48</v>
      </c>
      <c r="V557" s="3" t="s">
        <v>48</v>
      </c>
      <c r="W557" s="3" t="s">
        <v>51</v>
      </c>
      <c r="X557" s="3" t="s">
        <v>1607</v>
      </c>
      <c r="Y557" s="3" t="s">
        <v>103</v>
      </c>
      <c r="Z557" s="3" t="s">
        <v>1608</v>
      </c>
      <c r="AA557" s="3" t="s">
        <v>55</v>
      </c>
      <c r="AB557" s="3"/>
      <c r="AD557" s="3" t="s">
        <v>81</v>
      </c>
      <c r="AF557" s="3"/>
      <c r="AH557" s="3" t="s">
        <v>87</v>
      </c>
      <c r="AI557" s="3" t="s">
        <v>1609</v>
      </c>
      <c r="AJ557" s="3" t="s">
        <v>1610</v>
      </c>
      <c r="AK557" s="3" t="s">
        <v>1611</v>
      </c>
    </row>
    <row r="558" spans="1:41" ht="39" hidden="1" x14ac:dyDescent="0.35">
      <c r="A558" s="3">
        <v>2025</v>
      </c>
      <c r="B558" s="3" t="s">
        <v>71</v>
      </c>
      <c r="C558" s="4">
        <v>72</v>
      </c>
      <c r="D558" s="3" t="s">
        <v>65</v>
      </c>
      <c r="E558" s="3" t="s">
        <v>72</v>
      </c>
      <c r="F558" s="3" t="s">
        <v>98</v>
      </c>
      <c r="G558" s="3" t="s">
        <v>67</v>
      </c>
      <c r="H558" s="3" t="s">
        <v>74</v>
      </c>
      <c r="I558" s="3" t="s">
        <v>80</v>
      </c>
      <c r="J558" s="3" t="s">
        <v>48</v>
      </c>
      <c r="K558" s="3" t="s">
        <v>48</v>
      </c>
      <c r="L558" s="3" t="s">
        <v>48</v>
      </c>
      <c r="M558" s="3" t="s">
        <v>48</v>
      </c>
      <c r="N558" s="3" t="s">
        <v>48</v>
      </c>
      <c r="O558" s="3" t="s">
        <v>48</v>
      </c>
      <c r="P558" s="3" t="s">
        <v>48</v>
      </c>
      <c r="Q558" s="3" t="s">
        <v>48</v>
      </c>
      <c r="R558" s="3" t="s">
        <v>48</v>
      </c>
      <c r="S558" s="3" t="s">
        <v>48</v>
      </c>
      <c r="T558" s="3" t="s">
        <v>48</v>
      </c>
      <c r="U558" s="3" t="s">
        <v>48</v>
      </c>
      <c r="V558" s="3" t="s">
        <v>49</v>
      </c>
      <c r="W558" s="3" t="s">
        <v>62</v>
      </c>
      <c r="Y558" s="3"/>
      <c r="AA558" s="3" t="s">
        <v>63</v>
      </c>
      <c r="AB558" s="3" t="s">
        <v>131</v>
      </c>
      <c r="AC558" s="3" t="s">
        <v>1612</v>
      </c>
      <c r="AD558" s="3"/>
      <c r="AF558" s="3" t="s">
        <v>82</v>
      </c>
      <c r="AG558" s="3" t="s">
        <v>1613</v>
      </c>
      <c r="AH558" s="3"/>
      <c r="AJ558" s="3" t="s">
        <v>1614</v>
      </c>
      <c r="AK558" s="3" t="s">
        <v>1615</v>
      </c>
      <c r="AO558" s="3" t="s">
        <v>1616</v>
      </c>
    </row>
    <row r="559" spans="1:41" ht="65" hidden="1" x14ac:dyDescent="0.35">
      <c r="A559" s="3">
        <v>2025</v>
      </c>
      <c r="B559" s="3" t="s">
        <v>41</v>
      </c>
      <c r="C559" s="4">
        <v>53</v>
      </c>
      <c r="D559" s="3" t="s">
        <v>42</v>
      </c>
      <c r="E559" s="3" t="s">
        <v>43</v>
      </c>
      <c r="F559" s="3" t="s">
        <v>98</v>
      </c>
      <c r="G559" s="3" t="s">
        <v>79</v>
      </c>
      <c r="H559" s="3" t="s">
        <v>61</v>
      </c>
      <c r="I559" s="3" t="s">
        <v>80</v>
      </c>
      <c r="J559" s="3" t="s">
        <v>48</v>
      </c>
      <c r="K559" s="3" t="s">
        <v>48</v>
      </c>
      <c r="L559" s="3" t="s">
        <v>48</v>
      </c>
      <c r="M559" s="3" t="s">
        <v>48</v>
      </c>
      <c r="N559" s="3" t="s">
        <v>48</v>
      </c>
      <c r="O559" s="3" t="s">
        <v>48</v>
      </c>
      <c r="P559" s="3" t="s">
        <v>48</v>
      </c>
      <c r="Q559" s="3" t="s">
        <v>48</v>
      </c>
      <c r="R559" s="3" t="s">
        <v>48</v>
      </c>
      <c r="S559" s="3" t="s">
        <v>48</v>
      </c>
      <c r="T559" s="3" t="s">
        <v>48</v>
      </c>
      <c r="U559" s="3" t="s">
        <v>48</v>
      </c>
      <c r="V559" s="3" t="s">
        <v>49</v>
      </c>
      <c r="W559" s="3" t="s">
        <v>62</v>
      </c>
      <c r="Y559" s="3" t="s">
        <v>129</v>
      </c>
      <c r="Z559" s="3" t="s">
        <v>1617</v>
      </c>
      <c r="AA559" s="3" t="s">
        <v>55</v>
      </c>
      <c r="AB559" s="3"/>
      <c r="AD559" s="3"/>
      <c r="AF559" s="3"/>
      <c r="AH559" s="3"/>
      <c r="AJ559" s="3" t="s">
        <v>1618</v>
      </c>
      <c r="AK559" s="3" t="s">
        <v>351</v>
      </c>
      <c r="AL559" s="3" t="s">
        <v>351</v>
      </c>
      <c r="AM559" s="3" t="s">
        <v>1619</v>
      </c>
      <c r="AN559" s="3" t="s">
        <v>459</v>
      </c>
    </row>
    <row r="560" spans="1:41" ht="39" hidden="1" x14ac:dyDescent="0.35">
      <c r="A560" s="3">
        <v>2025</v>
      </c>
      <c r="B560" s="3" t="s">
        <v>71</v>
      </c>
      <c r="C560" s="4">
        <v>35</v>
      </c>
      <c r="D560" s="3" t="s">
        <v>42</v>
      </c>
      <c r="E560" s="3" t="s">
        <v>107</v>
      </c>
      <c r="F560" s="3" t="s">
        <v>98</v>
      </c>
      <c r="G560" s="3" t="s">
        <v>45</v>
      </c>
      <c r="H560" s="3" t="s">
        <v>74</v>
      </c>
      <c r="I560" s="3" t="s">
        <v>47</v>
      </c>
      <c r="J560" s="3" t="s">
        <v>48</v>
      </c>
      <c r="K560" s="3" t="s">
        <v>49</v>
      </c>
      <c r="L560" s="3" t="s">
        <v>48</v>
      </c>
      <c r="M560" s="3" t="s">
        <v>48</v>
      </c>
      <c r="N560" s="3" t="s">
        <v>48</v>
      </c>
      <c r="O560" s="3" t="s">
        <v>48</v>
      </c>
      <c r="P560" s="3" t="s">
        <v>48</v>
      </c>
      <c r="Q560" s="3" t="s">
        <v>48</v>
      </c>
      <c r="R560" s="3" t="s">
        <v>48</v>
      </c>
      <c r="S560" s="3" t="s">
        <v>48</v>
      </c>
      <c r="T560" s="3" t="s">
        <v>48</v>
      </c>
      <c r="U560" s="3" t="s">
        <v>48</v>
      </c>
      <c r="V560" s="3" t="s">
        <v>48</v>
      </c>
      <c r="W560" s="3" t="s">
        <v>62</v>
      </c>
      <c r="Y560" s="3"/>
      <c r="AA560" s="3" t="s">
        <v>63</v>
      </c>
      <c r="AB560" s="3"/>
      <c r="AD560" s="3"/>
      <c r="AF560" s="3"/>
      <c r="AH560" s="3"/>
      <c r="AJ560" s="3" t="s">
        <v>1620</v>
      </c>
    </row>
    <row r="561" spans="1:41" hidden="1" x14ac:dyDescent="0.35">
      <c r="A561" s="3">
        <v>2025</v>
      </c>
      <c r="B561" s="3" t="s">
        <v>41</v>
      </c>
      <c r="C561" s="4">
        <v>27</v>
      </c>
      <c r="D561" s="3" t="s">
        <v>57</v>
      </c>
      <c r="E561" s="3" t="s">
        <v>58</v>
      </c>
      <c r="F561" s="3" t="s">
        <v>98</v>
      </c>
      <c r="G561" s="3" t="s">
        <v>45</v>
      </c>
      <c r="H561" s="3" t="s">
        <v>99</v>
      </c>
      <c r="I561" s="3" t="s">
        <v>80</v>
      </c>
      <c r="J561" s="3" t="s">
        <v>48</v>
      </c>
      <c r="K561" s="3" t="s">
        <v>48</v>
      </c>
      <c r="L561" s="3" t="s">
        <v>48</v>
      </c>
      <c r="M561" s="3" t="s">
        <v>48</v>
      </c>
      <c r="N561" s="3" t="s">
        <v>48</v>
      </c>
      <c r="O561" s="3" t="s">
        <v>48</v>
      </c>
      <c r="P561" s="3" t="s">
        <v>48</v>
      </c>
      <c r="Q561" s="3" t="s">
        <v>48</v>
      </c>
      <c r="R561" s="3" t="s">
        <v>48</v>
      </c>
      <c r="S561" s="3" t="s">
        <v>48</v>
      </c>
      <c r="T561" s="3" t="s">
        <v>48</v>
      </c>
      <c r="U561" s="3" t="s">
        <v>49</v>
      </c>
      <c r="V561" s="3" t="s">
        <v>48</v>
      </c>
      <c r="W561" s="3" t="s">
        <v>62</v>
      </c>
      <c r="Y561" s="3" t="s">
        <v>53</v>
      </c>
      <c r="Z561" s="3" t="s">
        <v>1621</v>
      </c>
      <c r="AA561" s="3" t="s">
        <v>55</v>
      </c>
      <c r="AB561" s="3"/>
      <c r="AD561" s="3"/>
      <c r="AF561" s="3"/>
      <c r="AH561" s="3"/>
      <c r="AJ561" s="3" t="s">
        <v>1196</v>
      </c>
    </row>
    <row r="562" spans="1:41" hidden="1" x14ac:dyDescent="0.35">
      <c r="A562" s="3">
        <v>2025</v>
      </c>
      <c r="B562" s="3" t="s">
        <v>71</v>
      </c>
      <c r="C562" s="4">
        <v>53</v>
      </c>
      <c r="D562" s="3" t="s">
        <v>42</v>
      </c>
      <c r="E562" s="3" t="s">
        <v>72</v>
      </c>
      <c r="F562" s="3" t="s">
        <v>98</v>
      </c>
      <c r="G562" s="3" t="s">
        <v>45</v>
      </c>
      <c r="H562" s="3" t="s">
        <v>74</v>
      </c>
      <c r="I562" s="3" t="s">
        <v>80</v>
      </c>
      <c r="J562" s="3" t="s">
        <v>48</v>
      </c>
      <c r="K562" s="3" t="s">
        <v>48</v>
      </c>
      <c r="L562" s="3" t="s">
        <v>48</v>
      </c>
      <c r="M562" s="3" t="s">
        <v>48</v>
      </c>
      <c r="N562" s="3" t="s">
        <v>48</v>
      </c>
      <c r="O562" s="3" t="s">
        <v>48</v>
      </c>
      <c r="P562" s="3" t="s">
        <v>48</v>
      </c>
      <c r="Q562" s="3" t="s">
        <v>48</v>
      </c>
      <c r="R562" s="3" t="s">
        <v>48</v>
      </c>
      <c r="S562" s="3" t="s">
        <v>48</v>
      </c>
      <c r="T562" s="3" t="s">
        <v>48</v>
      </c>
      <c r="U562" s="3" t="s">
        <v>49</v>
      </c>
      <c r="V562" s="3" t="s">
        <v>48</v>
      </c>
      <c r="W562" s="3" t="s">
        <v>62</v>
      </c>
      <c r="Y562" s="3"/>
      <c r="AA562" s="3" t="s">
        <v>63</v>
      </c>
      <c r="AB562" s="3"/>
      <c r="AD562" s="3"/>
      <c r="AF562" s="3"/>
      <c r="AH562" s="3"/>
      <c r="AJ562" s="3" t="s">
        <v>1622</v>
      </c>
      <c r="AL562" s="3" t="s">
        <v>1623</v>
      </c>
    </row>
    <row r="563" spans="1:41" ht="26" hidden="1" x14ac:dyDescent="0.35">
      <c r="A563" s="3">
        <v>2025</v>
      </c>
      <c r="B563" s="3" t="s">
        <v>41</v>
      </c>
      <c r="C563" s="4">
        <v>59</v>
      </c>
      <c r="D563" s="3" t="s">
        <v>65</v>
      </c>
      <c r="E563" s="3" t="s">
        <v>72</v>
      </c>
      <c r="F563" s="3" t="s">
        <v>44</v>
      </c>
      <c r="G563" s="3" t="s">
        <v>45</v>
      </c>
      <c r="H563" s="3" t="s">
        <v>110</v>
      </c>
      <c r="I563" s="3" t="s">
        <v>80</v>
      </c>
      <c r="J563" s="3" t="s">
        <v>48</v>
      </c>
      <c r="K563" s="3" t="s">
        <v>48</v>
      </c>
      <c r="L563" s="3" t="s">
        <v>48</v>
      </c>
      <c r="M563" s="3" t="s">
        <v>48</v>
      </c>
      <c r="N563" s="3" t="s">
        <v>48</v>
      </c>
      <c r="O563" s="3" t="s">
        <v>48</v>
      </c>
      <c r="P563" s="3" t="s">
        <v>48</v>
      </c>
      <c r="Q563" s="3" t="s">
        <v>48</v>
      </c>
      <c r="R563" s="3" t="s">
        <v>48</v>
      </c>
      <c r="S563" s="3" t="s">
        <v>49</v>
      </c>
      <c r="T563" s="3" t="s">
        <v>48</v>
      </c>
      <c r="U563" s="3" t="s">
        <v>48</v>
      </c>
      <c r="V563" s="3" t="s">
        <v>48</v>
      </c>
      <c r="W563" s="3" t="s">
        <v>51</v>
      </c>
      <c r="X563" s="3" t="s">
        <v>1624</v>
      </c>
      <c r="Y563" s="3"/>
      <c r="AA563" s="3" t="s">
        <v>63</v>
      </c>
      <c r="AB563" s="3"/>
      <c r="AD563" s="3"/>
      <c r="AF563" s="3"/>
      <c r="AH563" s="3"/>
      <c r="AJ563" s="3" t="s">
        <v>248</v>
      </c>
    </row>
    <row r="564" spans="1:41" ht="104" hidden="1" x14ac:dyDescent="0.35">
      <c r="A564" s="3">
        <v>2025</v>
      </c>
      <c r="B564" s="3" t="s">
        <v>41</v>
      </c>
      <c r="C564" s="4">
        <v>39</v>
      </c>
      <c r="D564" s="3" t="s">
        <v>42</v>
      </c>
      <c r="E564" s="3" t="s">
        <v>43</v>
      </c>
      <c r="F564" s="3" t="s">
        <v>44</v>
      </c>
      <c r="G564" s="3" t="s">
        <v>79</v>
      </c>
      <c r="H564" s="3" t="s">
        <v>90</v>
      </c>
      <c r="I564" s="3" t="s">
        <v>80</v>
      </c>
      <c r="J564" s="3" t="s">
        <v>48</v>
      </c>
      <c r="K564" s="3" t="s">
        <v>48</v>
      </c>
      <c r="L564" s="3" t="s">
        <v>48</v>
      </c>
      <c r="M564" s="3" t="s">
        <v>48</v>
      </c>
      <c r="N564" s="3" t="s">
        <v>48</v>
      </c>
      <c r="O564" s="3" t="s">
        <v>48</v>
      </c>
      <c r="P564" s="3" t="s">
        <v>48</v>
      </c>
      <c r="Q564" s="3" t="s">
        <v>48</v>
      </c>
      <c r="R564" s="3" t="s">
        <v>48</v>
      </c>
      <c r="S564" s="3" t="s">
        <v>48</v>
      </c>
      <c r="T564" s="3" t="s">
        <v>48</v>
      </c>
      <c r="U564" s="3" t="s">
        <v>48</v>
      </c>
      <c r="V564" s="3" t="s">
        <v>49</v>
      </c>
      <c r="W564" s="3" t="s">
        <v>75</v>
      </c>
      <c r="X564" s="3" t="s">
        <v>1625</v>
      </c>
      <c r="Y564" s="3"/>
      <c r="AA564" s="3" t="s">
        <v>55</v>
      </c>
      <c r="AB564" s="3"/>
      <c r="AD564" s="3"/>
      <c r="AF564" s="3"/>
      <c r="AH564" s="3"/>
      <c r="AJ564" s="3" t="s">
        <v>1626</v>
      </c>
    </row>
    <row r="565" spans="1:41" ht="39" hidden="1" x14ac:dyDescent="0.35">
      <c r="A565" s="3">
        <v>2025</v>
      </c>
      <c r="B565" s="3" t="s">
        <v>71</v>
      </c>
      <c r="C565" s="4">
        <v>42</v>
      </c>
      <c r="D565" s="3" t="s">
        <v>42</v>
      </c>
      <c r="E565" s="3" t="s">
        <v>107</v>
      </c>
      <c r="F565" s="3" t="s">
        <v>73</v>
      </c>
      <c r="G565" s="3" t="s">
        <v>109</v>
      </c>
      <c r="H565" s="3" t="s">
        <v>68</v>
      </c>
      <c r="I565" s="3" t="s">
        <v>47</v>
      </c>
      <c r="J565" s="3" t="s">
        <v>48</v>
      </c>
      <c r="K565" s="3" t="s">
        <v>49</v>
      </c>
      <c r="L565" s="3" t="s">
        <v>48</v>
      </c>
      <c r="M565" s="3" t="s">
        <v>48</v>
      </c>
      <c r="N565" s="3" t="s">
        <v>48</v>
      </c>
      <c r="O565" s="3" t="s">
        <v>48</v>
      </c>
      <c r="P565" s="3" t="s">
        <v>48</v>
      </c>
      <c r="Q565" s="3" t="s">
        <v>48</v>
      </c>
      <c r="R565" s="3" t="s">
        <v>48</v>
      </c>
      <c r="S565" s="3" t="s">
        <v>48</v>
      </c>
      <c r="T565" s="3" t="s">
        <v>48</v>
      </c>
      <c r="U565" s="3" t="s">
        <v>48</v>
      </c>
      <c r="V565" s="3" t="s">
        <v>48</v>
      </c>
      <c r="W565" s="3" t="s">
        <v>62</v>
      </c>
      <c r="Y565" s="3" t="s">
        <v>103</v>
      </c>
      <c r="Z565" s="3" t="s">
        <v>1627</v>
      </c>
      <c r="AA565" s="3" t="s">
        <v>55</v>
      </c>
      <c r="AB565" s="3"/>
      <c r="AD565" s="3"/>
      <c r="AF565" s="3"/>
      <c r="AH565" s="3"/>
      <c r="AJ565" s="3" t="s">
        <v>1628</v>
      </c>
    </row>
    <row r="566" spans="1:41" ht="26" hidden="1" x14ac:dyDescent="0.35">
      <c r="A566" s="3">
        <v>2025</v>
      </c>
      <c r="B566" s="3" t="s">
        <v>71</v>
      </c>
      <c r="C566" s="4">
        <v>70</v>
      </c>
      <c r="D566" s="3" t="s">
        <v>65</v>
      </c>
      <c r="E566" s="3" t="s">
        <v>66</v>
      </c>
      <c r="F566" s="3" t="s">
        <v>44</v>
      </c>
      <c r="G566" s="3" t="s">
        <v>67</v>
      </c>
      <c r="H566" s="3" t="s">
        <v>90</v>
      </c>
      <c r="I566" s="3" t="s">
        <v>47</v>
      </c>
      <c r="J566" s="3" t="s">
        <v>48</v>
      </c>
      <c r="K566" s="3" t="s">
        <v>48</v>
      </c>
      <c r="L566" s="3" t="s">
        <v>49</v>
      </c>
      <c r="M566" s="3" t="s">
        <v>48</v>
      </c>
      <c r="N566" s="3" t="s">
        <v>48</v>
      </c>
      <c r="O566" s="3" t="s">
        <v>48</v>
      </c>
      <c r="P566" s="3" t="s">
        <v>48</v>
      </c>
      <c r="Q566" s="3" t="s">
        <v>48</v>
      </c>
      <c r="R566" s="3" t="s">
        <v>48</v>
      </c>
      <c r="S566" s="3" t="s">
        <v>48</v>
      </c>
      <c r="T566" s="3" t="s">
        <v>48</v>
      </c>
      <c r="U566" s="3" t="s">
        <v>48</v>
      </c>
      <c r="V566" s="3" t="s">
        <v>48</v>
      </c>
      <c r="W566" s="3" t="s">
        <v>145</v>
      </c>
      <c r="X566" s="3" t="s">
        <v>1629</v>
      </c>
      <c r="Y566" s="3" t="s">
        <v>129</v>
      </c>
      <c r="Z566" s="3" t="s">
        <v>1630</v>
      </c>
      <c r="AA566" s="3" t="s">
        <v>77</v>
      </c>
      <c r="AB566" s="3"/>
      <c r="AD566" s="3" t="s">
        <v>81</v>
      </c>
      <c r="AF566" s="3"/>
      <c r="AH566" s="3" t="s">
        <v>87</v>
      </c>
      <c r="AI566" s="3" t="s">
        <v>1631</v>
      </c>
      <c r="AJ566" s="3" t="s">
        <v>1632</v>
      </c>
      <c r="AL566" s="3" t="s">
        <v>1633</v>
      </c>
    </row>
    <row r="567" spans="1:41" ht="65" x14ac:dyDescent="0.35">
      <c r="A567" s="3">
        <v>2025</v>
      </c>
      <c r="B567" s="3" t="s">
        <v>71</v>
      </c>
      <c r="C567" s="4">
        <v>65</v>
      </c>
      <c r="D567" s="3" t="s">
        <v>65</v>
      </c>
      <c r="E567" s="3" t="s">
        <v>107</v>
      </c>
      <c r="F567" s="3" t="s">
        <v>98</v>
      </c>
      <c r="G567" s="3" t="s">
        <v>386</v>
      </c>
      <c r="H567" s="3" t="s">
        <v>61</v>
      </c>
      <c r="I567" s="3" t="s">
        <v>80</v>
      </c>
      <c r="J567" s="3" t="s">
        <v>48</v>
      </c>
      <c r="K567" s="3" t="s">
        <v>48</v>
      </c>
      <c r="L567" s="3" t="s">
        <v>48</v>
      </c>
      <c r="M567" s="3" t="s">
        <v>48</v>
      </c>
      <c r="N567" s="3" t="s">
        <v>48</v>
      </c>
      <c r="O567" s="3" t="s">
        <v>48</v>
      </c>
      <c r="P567" s="3" t="s">
        <v>48</v>
      </c>
      <c r="Q567" s="3" t="s">
        <v>48</v>
      </c>
      <c r="R567" s="3" t="s">
        <v>48</v>
      </c>
      <c r="S567" s="3" t="s">
        <v>49</v>
      </c>
      <c r="T567" s="3" t="s">
        <v>48</v>
      </c>
      <c r="U567" s="3" t="s">
        <v>48</v>
      </c>
      <c r="V567" s="3" t="s">
        <v>48</v>
      </c>
      <c r="W567" s="3" t="s">
        <v>51</v>
      </c>
      <c r="X567" s="3" t="s">
        <v>1634</v>
      </c>
      <c r="Y567" s="3" t="s">
        <v>120</v>
      </c>
      <c r="Z567" s="3" t="s">
        <v>1635</v>
      </c>
      <c r="AA567" s="3" t="s">
        <v>55</v>
      </c>
      <c r="AB567" s="3"/>
      <c r="AD567" s="3" t="s">
        <v>131</v>
      </c>
      <c r="AE567" s="3" t="s">
        <v>1636</v>
      </c>
      <c r="AF567" s="3" t="s">
        <v>87</v>
      </c>
      <c r="AG567" s="3" t="s">
        <v>1637</v>
      </c>
      <c r="AH567" s="3"/>
      <c r="AJ567" s="3" t="s">
        <v>1638</v>
      </c>
      <c r="AK567" s="3" t="s">
        <v>1639</v>
      </c>
      <c r="AL567" s="3" t="s">
        <v>1640</v>
      </c>
    </row>
    <row r="568" spans="1:41" ht="26" hidden="1" x14ac:dyDescent="0.35">
      <c r="A568" s="3">
        <v>2025</v>
      </c>
      <c r="B568" s="3" t="s">
        <v>71</v>
      </c>
      <c r="C568" s="4">
        <v>35</v>
      </c>
      <c r="D568" s="3" t="s">
        <v>42</v>
      </c>
      <c r="E568" s="3" t="s">
        <v>43</v>
      </c>
      <c r="F568" s="3" t="s">
        <v>98</v>
      </c>
      <c r="G568" s="3" t="s">
        <v>45</v>
      </c>
      <c r="H568" s="3" t="s">
        <v>74</v>
      </c>
      <c r="I568" s="3" t="s">
        <v>47</v>
      </c>
      <c r="J568" s="3" t="s">
        <v>49</v>
      </c>
      <c r="K568" s="3" t="s">
        <v>48</v>
      </c>
      <c r="L568" s="3" t="s">
        <v>48</v>
      </c>
      <c r="M568" s="3" t="s">
        <v>48</v>
      </c>
      <c r="N568" s="3" t="s">
        <v>48</v>
      </c>
      <c r="O568" s="3" t="s">
        <v>48</v>
      </c>
      <c r="P568" s="3" t="s">
        <v>48</v>
      </c>
      <c r="Q568" s="3" t="s">
        <v>48</v>
      </c>
      <c r="R568" s="3" t="s">
        <v>48</v>
      </c>
      <c r="S568" s="3" t="s">
        <v>49</v>
      </c>
      <c r="T568" s="3" t="s">
        <v>48</v>
      </c>
      <c r="U568" s="3" t="s">
        <v>48</v>
      </c>
      <c r="V568" s="3" t="s">
        <v>48</v>
      </c>
      <c r="W568" s="3" t="s">
        <v>62</v>
      </c>
      <c r="Y568" s="3"/>
      <c r="AA568" s="3" t="s">
        <v>63</v>
      </c>
      <c r="AB568" s="3"/>
      <c r="AD568" s="3"/>
      <c r="AF568" s="3"/>
      <c r="AH568" s="3"/>
      <c r="AJ568" s="3" t="s">
        <v>1641</v>
      </c>
    </row>
    <row r="569" spans="1:41" ht="26" hidden="1" x14ac:dyDescent="0.35">
      <c r="A569" s="3">
        <v>2025</v>
      </c>
      <c r="B569" s="3" t="s">
        <v>41</v>
      </c>
      <c r="C569" s="4">
        <v>37</v>
      </c>
      <c r="D569" s="3" t="s">
        <v>42</v>
      </c>
      <c r="E569" s="3" t="s">
        <v>66</v>
      </c>
      <c r="F569" s="3" t="s">
        <v>73</v>
      </c>
      <c r="G569" s="3" t="s">
        <v>45</v>
      </c>
      <c r="H569" s="3" t="s">
        <v>46</v>
      </c>
      <c r="I569" s="3" t="s">
        <v>80</v>
      </c>
      <c r="J569" s="3" t="s">
        <v>48</v>
      </c>
      <c r="K569" s="3" t="s">
        <v>48</v>
      </c>
      <c r="L569" s="3" t="s">
        <v>48</v>
      </c>
      <c r="M569" s="3" t="s">
        <v>48</v>
      </c>
      <c r="N569" s="3" t="s">
        <v>48</v>
      </c>
      <c r="O569" s="3" t="s">
        <v>48</v>
      </c>
      <c r="P569" s="3" t="s">
        <v>48</v>
      </c>
      <c r="Q569" s="3" t="s">
        <v>48</v>
      </c>
      <c r="R569" s="3" t="s">
        <v>48</v>
      </c>
      <c r="S569" s="3" t="s">
        <v>49</v>
      </c>
      <c r="T569" s="3" t="s">
        <v>48</v>
      </c>
      <c r="U569" s="3" t="s">
        <v>48</v>
      </c>
      <c r="V569" s="3" t="s">
        <v>48</v>
      </c>
      <c r="W569" s="3" t="s">
        <v>62</v>
      </c>
      <c r="Y569" s="3"/>
      <c r="AA569" s="3" t="s">
        <v>55</v>
      </c>
      <c r="AB569" s="3"/>
      <c r="AD569" s="3"/>
      <c r="AF569" s="3"/>
      <c r="AH569" s="3"/>
      <c r="AJ569" s="3" t="s">
        <v>351</v>
      </c>
    </row>
    <row r="570" spans="1:41" ht="39" hidden="1" x14ac:dyDescent="0.35">
      <c r="A570" s="3">
        <v>2025</v>
      </c>
      <c r="B570" s="3" t="s">
        <v>41</v>
      </c>
      <c r="C570" s="4">
        <v>37</v>
      </c>
      <c r="D570" s="3" t="s">
        <v>42</v>
      </c>
      <c r="E570" s="3" t="s">
        <v>43</v>
      </c>
      <c r="F570" s="3" t="s">
        <v>59</v>
      </c>
      <c r="G570" s="3" t="s">
        <v>144</v>
      </c>
      <c r="H570" s="3" t="s">
        <v>125</v>
      </c>
      <c r="I570" s="3" t="s">
        <v>80</v>
      </c>
      <c r="J570" s="3" t="s">
        <v>48</v>
      </c>
      <c r="K570" s="3" t="s">
        <v>48</v>
      </c>
      <c r="L570" s="3" t="s">
        <v>48</v>
      </c>
      <c r="M570" s="3" t="s">
        <v>48</v>
      </c>
      <c r="N570" s="3" t="s">
        <v>48</v>
      </c>
      <c r="O570" s="3" t="s">
        <v>48</v>
      </c>
      <c r="P570" s="3" t="s">
        <v>48</v>
      </c>
      <c r="Q570" s="3" t="s">
        <v>48</v>
      </c>
      <c r="R570" s="3" t="s">
        <v>48</v>
      </c>
      <c r="S570" s="3" t="s">
        <v>48</v>
      </c>
      <c r="T570" s="3" t="s">
        <v>49</v>
      </c>
      <c r="U570" s="3" t="s">
        <v>48</v>
      </c>
      <c r="V570" s="3" t="s">
        <v>48</v>
      </c>
      <c r="W570" s="3" t="s">
        <v>75</v>
      </c>
      <c r="X570" s="3" t="s">
        <v>1642</v>
      </c>
      <c r="Y570" s="3"/>
      <c r="AA570" s="3" t="s">
        <v>55</v>
      </c>
      <c r="AB570" s="3"/>
      <c r="AD570" s="3"/>
      <c r="AF570" s="3"/>
      <c r="AH570" s="3"/>
      <c r="AJ570" s="3" t="s">
        <v>1643</v>
      </c>
    </row>
    <row r="571" spans="1:41" hidden="1" x14ac:dyDescent="0.35">
      <c r="A571" s="3">
        <v>2025</v>
      </c>
      <c r="B571" s="3" t="s">
        <v>71</v>
      </c>
      <c r="C571" s="4">
        <v>47</v>
      </c>
      <c r="D571" s="3" t="s">
        <v>42</v>
      </c>
      <c r="E571" s="3" t="s">
        <v>107</v>
      </c>
      <c r="F571" s="3" t="s">
        <v>59</v>
      </c>
      <c r="G571" s="3" t="s">
        <v>45</v>
      </c>
      <c r="H571" s="3" t="s">
        <v>74</v>
      </c>
      <c r="I571" s="3" t="s">
        <v>47</v>
      </c>
      <c r="J571" s="3" t="s">
        <v>48</v>
      </c>
      <c r="K571" s="3" t="s">
        <v>49</v>
      </c>
      <c r="L571" s="3" t="s">
        <v>48</v>
      </c>
      <c r="M571" s="3" t="s">
        <v>48</v>
      </c>
      <c r="N571" s="3" t="s">
        <v>48</v>
      </c>
      <c r="O571" s="3" t="s">
        <v>48</v>
      </c>
      <c r="P571" s="3" t="s">
        <v>48</v>
      </c>
      <c r="Q571" s="3" t="s">
        <v>48</v>
      </c>
      <c r="R571" s="3" t="s">
        <v>48</v>
      </c>
      <c r="S571" s="3" t="s">
        <v>48</v>
      </c>
      <c r="T571" s="3" t="s">
        <v>48</v>
      </c>
      <c r="U571" s="3" t="s">
        <v>48</v>
      </c>
      <c r="V571" s="3" t="s">
        <v>48</v>
      </c>
      <c r="W571" s="3" t="s">
        <v>145</v>
      </c>
      <c r="X571" s="3" t="s">
        <v>1644</v>
      </c>
      <c r="Y571" s="3"/>
      <c r="AA571" s="3" t="s">
        <v>77</v>
      </c>
      <c r="AB571" s="3"/>
      <c r="AD571" s="3"/>
      <c r="AF571" s="3"/>
      <c r="AH571" s="3"/>
      <c r="AJ571" s="3" t="s">
        <v>1645</v>
      </c>
      <c r="AK571" s="3" t="s">
        <v>1646</v>
      </c>
      <c r="AL571" s="3" t="s">
        <v>1646</v>
      </c>
    </row>
    <row r="572" spans="1:41" ht="143" hidden="1" x14ac:dyDescent="0.35">
      <c r="A572" s="3">
        <v>2025</v>
      </c>
      <c r="B572" s="3" t="s">
        <v>41</v>
      </c>
      <c r="C572" s="4">
        <v>67</v>
      </c>
      <c r="D572" s="3" t="s">
        <v>65</v>
      </c>
      <c r="E572" s="3" t="s">
        <v>66</v>
      </c>
      <c r="F572" s="3" t="s">
        <v>59</v>
      </c>
      <c r="G572" s="3" t="s">
        <v>45</v>
      </c>
      <c r="H572" s="3" t="s">
        <v>110</v>
      </c>
      <c r="I572" s="3" t="s">
        <v>80</v>
      </c>
      <c r="J572" s="3" t="s">
        <v>48</v>
      </c>
      <c r="K572" s="3" t="s">
        <v>48</v>
      </c>
      <c r="L572" s="3" t="s">
        <v>48</v>
      </c>
      <c r="M572" s="3" t="s">
        <v>48</v>
      </c>
      <c r="N572" s="3" t="s">
        <v>48</v>
      </c>
      <c r="O572" s="3" t="s">
        <v>48</v>
      </c>
      <c r="P572" s="3" t="s">
        <v>48</v>
      </c>
      <c r="Q572" s="3" t="s">
        <v>48</v>
      </c>
      <c r="R572" s="3" t="s">
        <v>48</v>
      </c>
      <c r="S572" s="3" t="s">
        <v>48</v>
      </c>
      <c r="T572" s="3" t="s">
        <v>48</v>
      </c>
      <c r="U572" s="3" t="s">
        <v>49</v>
      </c>
      <c r="V572" s="3" t="s">
        <v>48</v>
      </c>
      <c r="W572" s="3" t="s">
        <v>62</v>
      </c>
      <c r="Y572" s="3" t="s">
        <v>53</v>
      </c>
      <c r="Z572" s="3" t="s">
        <v>1647</v>
      </c>
      <c r="AA572" s="3" t="s">
        <v>55</v>
      </c>
      <c r="AB572" s="3"/>
      <c r="AD572" s="3"/>
      <c r="AF572" s="3"/>
      <c r="AH572" s="3"/>
      <c r="AJ572" s="3" t="s">
        <v>1648</v>
      </c>
      <c r="AK572" s="3" t="s">
        <v>1649</v>
      </c>
      <c r="AL572" s="3" t="s">
        <v>1650</v>
      </c>
      <c r="AM572" s="3" t="s">
        <v>1651</v>
      </c>
      <c r="AN572" s="3" t="s">
        <v>1652</v>
      </c>
      <c r="AO572" s="3" t="s">
        <v>1653</v>
      </c>
    </row>
    <row r="573" spans="1:41" ht="39" hidden="1" x14ac:dyDescent="0.35">
      <c r="A573" s="3">
        <v>2025</v>
      </c>
      <c r="B573" s="3" t="s">
        <v>71</v>
      </c>
      <c r="C573" s="4">
        <v>52</v>
      </c>
      <c r="D573" s="3" t="s">
        <v>42</v>
      </c>
      <c r="E573" s="3" t="s">
        <v>72</v>
      </c>
      <c r="F573" s="3" t="s">
        <v>44</v>
      </c>
      <c r="G573" s="3" t="s">
        <v>45</v>
      </c>
      <c r="H573" s="3" t="s">
        <v>61</v>
      </c>
      <c r="I573" s="3" t="s">
        <v>47</v>
      </c>
      <c r="J573" s="3" t="s">
        <v>48</v>
      </c>
      <c r="K573" s="3" t="s">
        <v>48</v>
      </c>
      <c r="L573" s="3" t="s">
        <v>49</v>
      </c>
      <c r="M573" s="3" t="s">
        <v>48</v>
      </c>
      <c r="N573" s="3" t="s">
        <v>48</v>
      </c>
      <c r="O573" s="3" t="s">
        <v>48</v>
      </c>
      <c r="P573" s="3" t="s">
        <v>48</v>
      </c>
      <c r="Q573" s="3" t="s">
        <v>48</v>
      </c>
      <c r="R573" s="3" t="s">
        <v>48</v>
      </c>
      <c r="S573" s="3" t="s">
        <v>48</v>
      </c>
      <c r="T573" s="3" t="s">
        <v>48</v>
      </c>
      <c r="U573" s="3" t="s">
        <v>48</v>
      </c>
      <c r="V573" s="3" t="s">
        <v>48</v>
      </c>
      <c r="W573" s="3" t="s">
        <v>62</v>
      </c>
      <c r="Y573" s="3" t="s">
        <v>53</v>
      </c>
      <c r="Z573" s="3" t="s">
        <v>1654</v>
      </c>
      <c r="AA573" s="3" t="s">
        <v>63</v>
      </c>
      <c r="AB573" s="3"/>
      <c r="AD573" s="3"/>
      <c r="AF573" s="3"/>
      <c r="AH573" s="3"/>
      <c r="AJ573" s="3" t="s">
        <v>1655</v>
      </c>
    </row>
    <row r="574" spans="1:41" ht="26" hidden="1" x14ac:dyDescent="0.35">
      <c r="A574" s="3">
        <v>2025</v>
      </c>
      <c r="B574" s="3" t="s">
        <v>41</v>
      </c>
      <c r="C574" s="4">
        <v>58</v>
      </c>
      <c r="D574" s="3" t="s">
        <v>65</v>
      </c>
      <c r="E574" s="3" t="s">
        <v>43</v>
      </c>
      <c r="F574" s="3" t="s">
        <v>137</v>
      </c>
      <c r="G574" s="3" t="s">
        <v>79</v>
      </c>
      <c r="H574" s="3" t="s">
        <v>46</v>
      </c>
      <c r="I574" s="3" t="s">
        <v>47</v>
      </c>
      <c r="J574" s="3" t="s">
        <v>48</v>
      </c>
      <c r="K574" s="3" t="s">
        <v>48</v>
      </c>
      <c r="L574" s="3" t="s">
        <v>49</v>
      </c>
      <c r="M574" s="3" t="s">
        <v>48</v>
      </c>
      <c r="N574" s="3" t="s">
        <v>48</v>
      </c>
      <c r="O574" s="3" t="s">
        <v>48</v>
      </c>
      <c r="P574" s="3" t="s">
        <v>48</v>
      </c>
      <c r="Q574" s="3" t="s">
        <v>48</v>
      </c>
      <c r="R574" s="3" t="s">
        <v>48</v>
      </c>
      <c r="S574" s="3" t="s">
        <v>48</v>
      </c>
      <c r="T574" s="3" t="s">
        <v>48</v>
      </c>
      <c r="U574" s="3" t="s">
        <v>48</v>
      </c>
      <c r="V574" s="3" t="s">
        <v>48</v>
      </c>
      <c r="W574" s="3" t="s">
        <v>51</v>
      </c>
      <c r="X574" s="3" t="s">
        <v>1656</v>
      </c>
      <c r="Y574" s="3" t="s">
        <v>94</v>
      </c>
      <c r="Z574" s="3" t="s">
        <v>1657</v>
      </c>
      <c r="AA574" s="3" t="s">
        <v>77</v>
      </c>
      <c r="AB574" s="3"/>
      <c r="AD574" s="3"/>
      <c r="AF574" s="3"/>
      <c r="AH574" s="3"/>
      <c r="AJ574" s="3" t="s">
        <v>1658</v>
      </c>
      <c r="AL574" s="3" t="s">
        <v>1659</v>
      </c>
    </row>
    <row r="575" spans="1:41" ht="26" hidden="1" x14ac:dyDescent="0.35">
      <c r="A575" s="3">
        <v>2025</v>
      </c>
      <c r="B575" s="3" t="s">
        <v>41</v>
      </c>
      <c r="C575" s="4">
        <v>46</v>
      </c>
      <c r="D575" s="3" t="s">
        <v>42</v>
      </c>
      <c r="E575" s="3" t="s">
        <v>72</v>
      </c>
      <c r="F575" s="3" t="s">
        <v>98</v>
      </c>
      <c r="G575" s="3" t="s">
        <v>45</v>
      </c>
      <c r="H575" s="3" t="s">
        <v>74</v>
      </c>
      <c r="I575" s="3" t="s">
        <v>80</v>
      </c>
      <c r="J575" s="3" t="s">
        <v>48</v>
      </c>
      <c r="K575" s="3" t="s">
        <v>48</v>
      </c>
      <c r="L575" s="3" t="s">
        <v>48</v>
      </c>
      <c r="M575" s="3" t="s">
        <v>48</v>
      </c>
      <c r="N575" s="3" t="s">
        <v>48</v>
      </c>
      <c r="O575" s="3" t="s">
        <v>48</v>
      </c>
      <c r="P575" s="3" t="s">
        <v>48</v>
      </c>
      <c r="Q575" s="3" t="s">
        <v>48</v>
      </c>
      <c r="R575" s="3" t="s">
        <v>48</v>
      </c>
      <c r="S575" s="3" t="s">
        <v>48</v>
      </c>
      <c r="T575" s="3" t="s">
        <v>49</v>
      </c>
      <c r="U575" s="3" t="s">
        <v>48</v>
      </c>
      <c r="V575" s="3" t="s">
        <v>48</v>
      </c>
      <c r="W575" s="3" t="s">
        <v>116</v>
      </c>
      <c r="X575" s="3" t="s">
        <v>1660</v>
      </c>
      <c r="Y575" s="3" t="s">
        <v>94</v>
      </c>
      <c r="Z575" s="3" t="s">
        <v>1661</v>
      </c>
      <c r="AA575" s="3" t="s">
        <v>63</v>
      </c>
      <c r="AB575" s="3"/>
      <c r="AD575" s="3"/>
      <c r="AF575" s="3"/>
      <c r="AH575" s="3"/>
      <c r="AJ575" s="3" t="s">
        <v>1002</v>
      </c>
      <c r="AK575" s="3" t="s">
        <v>1662</v>
      </c>
    </row>
    <row r="576" spans="1:41" ht="39" hidden="1" x14ac:dyDescent="0.35">
      <c r="A576" s="3">
        <v>2025</v>
      </c>
      <c r="B576" s="3" t="s">
        <v>41</v>
      </c>
      <c r="C576" s="4">
        <v>45</v>
      </c>
      <c r="D576" s="3" t="s">
        <v>42</v>
      </c>
      <c r="E576" s="3" t="s">
        <v>43</v>
      </c>
      <c r="F576" s="3" t="s">
        <v>85</v>
      </c>
      <c r="G576" s="3" t="s">
        <v>45</v>
      </c>
      <c r="H576" s="3" t="s">
        <v>74</v>
      </c>
      <c r="I576" s="3" t="s">
        <v>80</v>
      </c>
      <c r="J576" s="3" t="s">
        <v>48</v>
      </c>
      <c r="K576" s="3" t="s">
        <v>48</v>
      </c>
      <c r="L576" s="3" t="s">
        <v>48</v>
      </c>
      <c r="M576" s="3" t="s">
        <v>48</v>
      </c>
      <c r="N576" s="3" t="s">
        <v>48</v>
      </c>
      <c r="O576" s="3" t="s">
        <v>48</v>
      </c>
      <c r="P576" s="3" t="s">
        <v>48</v>
      </c>
      <c r="Q576" s="3" t="s">
        <v>48</v>
      </c>
      <c r="R576" s="3" t="s">
        <v>48</v>
      </c>
      <c r="S576" s="3" t="s">
        <v>48</v>
      </c>
      <c r="T576" s="3" t="s">
        <v>49</v>
      </c>
      <c r="U576" s="3" t="s">
        <v>48</v>
      </c>
      <c r="V576" s="3" t="s">
        <v>48</v>
      </c>
      <c r="W576" s="3" t="s">
        <v>62</v>
      </c>
      <c r="Y576" s="3"/>
      <c r="AA576" s="3" t="s">
        <v>63</v>
      </c>
      <c r="AB576" s="3"/>
      <c r="AD576" s="3"/>
      <c r="AF576" s="3"/>
      <c r="AH576" s="3"/>
      <c r="AJ576" s="3" t="s">
        <v>1663</v>
      </c>
      <c r="AL576" s="3" t="s">
        <v>1664</v>
      </c>
    </row>
    <row r="577" spans="1:38" hidden="1" x14ac:dyDescent="0.35">
      <c r="A577" s="3">
        <v>2025</v>
      </c>
      <c r="B577" s="3" t="s">
        <v>71</v>
      </c>
      <c r="C577" s="4">
        <v>46</v>
      </c>
      <c r="D577" s="3" t="s">
        <v>42</v>
      </c>
      <c r="E577" s="3" t="s">
        <v>107</v>
      </c>
      <c r="F577" s="3" t="s">
        <v>98</v>
      </c>
      <c r="G577" s="3" t="s">
        <v>45</v>
      </c>
      <c r="H577" s="3" t="s">
        <v>46</v>
      </c>
      <c r="I577" s="3" t="s">
        <v>80</v>
      </c>
      <c r="J577" s="3" t="s">
        <v>48</v>
      </c>
      <c r="K577" s="3" t="s">
        <v>48</v>
      </c>
      <c r="L577" s="3" t="s">
        <v>48</v>
      </c>
      <c r="M577" s="3" t="s">
        <v>48</v>
      </c>
      <c r="N577" s="3" t="s">
        <v>48</v>
      </c>
      <c r="O577" s="3" t="s">
        <v>48</v>
      </c>
      <c r="P577" s="3" t="s">
        <v>48</v>
      </c>
      <c r="Q577" s="3" t="s">
        <v>48</v>
      </c>
      <c r="R577" s="3" t="s">
        <v>48</v>
      </c>
      <c r="S577" s="3" t="s">
        <v>49</v>
      </c>
      <c r="T577" s="3" t="s">
        <v>48</v>
      </c>
      <c r="U577" s="3" t="s">
        <v>48</v>
      </c>
      <c r="V577" s="3" t="s">
        <v>48</v>
      </c>
      <c r="W577" s="3" t="s">
        <v>62</v>
      </c>
      <c r="Y577" s="3"/>
      <c r="AA577" s="3" t="s">
        <v>55</v>
      </c>
      <c r="AB577" s="3"/>
      <c r="AD577" s="3"/>
      <c r="AF577" s="3"/>
      <c r="AH577" s="3"/>
      <c r="AJ577" s="3" t="s">
        <v>1665</v>
      </c>
      <c r="AL577" s="3" t="s">
        <v>1666</v>
      </c>
    </row>
    <row r="578" spans="1:38" ht="39" hidden="1" x14ac:dyDescent="0.35">
      <c r="A578" s="3">
        <v>2025</v>
      </c>
      <c r="B578" s="3" t="s">
        <v>41</v>
      </c>
      <c r="C578" s="4">
        <v>40</v>
      </c>
      <c r="D578" s="3" t="s">
        <v>42</v>
      </c>
      <c r="E578" s="3" t="s">
        <v>107</v>
      </c>
      <c r="F578" s="3" t="s">
        <v>73</v>
      </c>
      <c r="G578" s="3" t="s">
        <v>79</v>
      </c>
      <c r="H578" s="3" t="s">
        <v>68</v>
      </c>
      <c r="I578" s="3" t="s">
        <v>47</v>
      </c>
      <c r="J578" s="3" t="s">
        <v>49</v>
      </c>
      <c r="K578" s="3" t="s">
        <v>48</v>
      </c>
      <c r="L578" s="3" t="s">
        <v>48</v>
      </c>
      <c r="M578" s="3" t="s">
        <v>48</v>
      </c>
      <c r="N578" s="3" t="s">
        <v>48</v>
      </c>
      <c r="O578" s="3" t="s">
        <v>48</v>
      </c>
      <c r="P578" s="3" t="s">
        <v>48</v>
      </c>
      <c r="Q578" s="3" t="s">
        <v>48</v>
      </c>
      <c r="R578" s="3" t="s">
        <v>48</v>
      </c>
      <c r="S578" s="3" t="s">
        <v>49</v>
      </c>
      <c r="T578" s="3" t="s">
        <v>48</v>
      </c>
      <c r="U578" s="3" t="s">
        <v>48</v>
      </c>
      <c r="V578" s="3" t="s">
        <v>48</v>
      </c>
      <c r="W578" s="3" t="s">
        <v>62</v>
      </c>
      <c r="Y578" s="3"/>
      <c r="AA578" s="3" t="s">
        <v>77</v>
      </c>
      <c r="AB578" s="3"/>
      <c r="AD578" s="3"/>
      <c r="AF578" s="3"/>
      <c r="AH578" s="3"/>
      <c r="AJ578" s="3" t="s">
        <v>1667</v>
      </c>
    </row>
    <row r="579" spans="1:38" ht="143" hidden="1" x14ac:dyDescent="0.35">
      <c r="A579" s="3">
        <v>2025</v>
      </c>
      <c r="B579" s="3" t="s">
        <v>41</v>
      </c>
      <c r="C579" s="4">
        <v>59</v>
      </c>
      <c r="D579" s="3" t="s">
        <v>65</v>
      </c>
      <c r="E579" s="3" t="s">
        <v>72</v>
      </c>
      <c r="F579" s="3" t="s">
        <v>85</v>
      </c>
      <c r="G579" s="3" t="s">
        <v>79</v>
      </c>
      <c r="H579" s="3" t="s">
        <v>74</v>
      </c>
      <c r="I579" s="3" t="s">
        <v>80</v>
      </c>
      <c r="J579" s="3" t="s">
        <v>48</v>
      </c>
      <c r="K579" s="3" t="s">
        <v>48</v>
      </c>
      <c r="L579" s="3" t="s">
        <v>48</v>
      </c>
      <c r="M579" s="3" t="s">
        <v>48</v>
      </c>
      <c r="N579" s="3" t="s">
        <v>48</v>
      </c>
      <c r="O579" s="3" t="s">
        <v>48</v>
      </c>
      <c r="P579" s="3" t="s">
        <v>48</v>
      </c>
      <c r="Q579" s="3" t="s">
        <v>48</v>
      </c>
      <c r="R579" s="3" t="s">
        <v>48</v>
      </c>
      <c r="S579" s="3" t="s">
        <v>49</v>
      </c>
      <c r="T579" s="3" t="s">
        <v>48</v>
      </c>
      <c r="U579" s="3" t="s">
        <v>48</v>
      </c>
      <c r="V579" s="3" t="s">
        <v>48</v>
      </c>
      <c r="W579" s="3" t="s">
        <v>62</v>
      </c>
      <c r="Y579" s="3"/>
      <c r="AA579" s="3" t="s">
        <v>101</v>
      </c>
      <c r="AB579" s="3"/>
      <c r="AD579" s="3"/>
      <c r="AF579" s="3"/>
      <c r="AH579" s="3"/>
      <c r="AJ579" s="3" t="s">
        <v>1668</v>
      </c>
    </row>
    <row r="580" spans="1:38" ht="39" hidden="1" x14ac:dyDescent="0.35">
      <c r="A580" s="3">
        <v>2025</v>
      </c>
      <c r="B580" s="3" t="s">
        <v>71</v>
      </c>
      <c r="C580" s="4">
        <v>69</v>
      </c>
      <c r="D580" s="3" t="s">
        <v>65</v>
      </c>
      <c r="E580" s="3" t="s">
        <v>66</v>
      </c>
      <c r="F580" s="3" t="s">
        <v>59</v>
      </c>
      <c r="G580" s="3" t="s">
        <v>79</v>
      </c>
      <c r="H580" s="3" t="s">
        <v>110</v>
      </c>
      <c r="I580" s="3" t="s">
        <v>47</v>
      </c>
      <c r="J580" s="3" t="s">
        <v>48</v>
      </c>
      <c r="K580" s="3" t="s">
        <v>48</v>
      </c>
      <c r="L580" s="3" t="s">
        <v>49</v>
      </c>
      <c r="M580" s="3" t="s">
        <v>48</v>
      </c>
      <c r="N580" s="3" t="s">
        <v>48</v>
      </c>
      <c r="O580" s="3" t="s">
        <v>48</v>
      </c>
      <c r="P580" s="3" t="s">
        <v>48</v>
      </c>
      <c r="Q580" s="3" t="s">
        <v>48</v>
      </c>
      <c r="R580" s="3" t="s">
        <v>48</v>
      </c>
      <c r="S580" s="3" t="s">
        <v>48</v>
      </c>
      <c r="T580" s="3" t="s">
        <v>48</v>
      </c>
      <c r="U580" s="3" t="s">
        <v>48</v>
      </c>
      <c r="V580" s="3" t="s">
        <v>49</v>
      </c>
      <c r="W580" s="3" t="s">
        <v>62</v>
      </c>
      <c r="Y580" s="3" t="s">
        <v>103</v>
      </c>
      <c r="Z580" s="3" t="s">
        <v>1669</v>
      </c>
      <c r="AA580" s="3" t="s">
        <v>63</v>
      </c>
      <c r="AB580" s="3" t="s">
        <v>131</v>
      </c>
      <c r="AC580" s="3" t="s">
        <v>1080</v>
      </c>
      <c r="AD580" s="3"/>
      <c r="AF580" s="3" t="s">
        <v>82</v>
      </c>
      <c r="AG580" s="3" t="s">
        <v>1670</v>
      </c>
      <c r="AH580" s="3"/>
      <c r="AJ580" s="3" t="s">
        <v>1671</v>
      </c>
    </row>
    <row r="581" spans="1:38" ht="117" x14ac:dyDescent="0.35">
      <c r="A581" s="3">
        <v>2025</v>
      </c>
      <c r="B581" s="3" t="s">
        <v>71</v>
      </c>
      <c r="C581" s="4">
        <v>83</v>
      </c>
      <c r="D581" s="3" t="s">
        <v>65</v>
      </c>
      <c r="E581" s="3" t="s">
        <v>66</v>
      </c>
      <c r="F581" s="3" t="s">
        <v>73</v>
      </c>
      <c r="G581" s="3" t="s">
        <v>67</v>
      </c>
      <c r="H581" s="3" t="s">
        <v>90</v>
      </c>
      <c r="I581" s="3" t="s">
        <v>47</v>
      </c>
      <c r="J581" s="3" t="s">
        <v>48</v>
      </c>
      <c r="K581" s="3" t="s">
        <v>48</v>
      </c>
      <c r="L581" s="3" t="s">
        <v>48</v>
      </c>
      <c r="M581" s="3" t="s">
        <v>48</v>
      </c>
      <c r="N581" s="3" t="s">
        <v>48</v>
      </c>
      <c r="O581" s="3" t="s">
        <v>49</v>
      </c>
      <c r="P581" s="3" t="s">
        <v>48</v>
      </c>
      <c r="Q581" s="3" t="s">
        <v>48</v>
      </c>
      <c r="R581" s="3" t="s">
        <v>48</v>
      </c>
      <c r="S581" s="3" t="s">
        <v>48</v>
      </c>
      <c r="T581" s="3" t="s">
        <v>48</v>
      </c>
      <c r="U581" s="3" t="s">
        <v>48</v>
      </c>
      <c r="V581" s="3" t="s">
        <v>48</v>
      </c>
      <c r="W581" s="3" t="s">
        <v>62</v>
      </c>
      <c r="Y581" s="3" t="s">
        <v>120</v>
      </c>
      <c r="Z581" s="3" t="s">
        <v>1672</v>
      </c>
      <c r="AA581" s="3" t="s">
        <v>63</v>
      </c>
      <c r="AB581" s="3" t="s">
        <v>131</v>
      </c>
      <c r="AC581" s="3" t="s">
        <v>1673</v>
      </c>
      <c r="AD581" s="3"/>
      <c r="AF581" s="3" t="s">
        <v>82</v>
      </c>
      <c r="AG581" s="3" t="s">
        <v>1674</v>
      </c>
      <c r="AH581" s="3"/>
      <c r="AJ581" s="3" t="s">
        <v>1675</v>
      </c>
      <c r="AK581" s="3" t="s">
        <v>1676</v>
      </c>
      <c r="AL581" s="3" t="s">
        <v>1677</v>
      </c>
    </row>
    <row r="582" spans="1:38" ht="156" hidden="1" x14ac:dyDescent="0.35">
      <c r="A582" s="3">
        <v>2025</v>
      </c>
      <c r="B582" s="3" t="s">
        <v>71</v>
      </c>
      <c r="C582" s="4">
        <v>64</v>
      </c>
      <c r="D582" s="3" t="s">
        <v>65</v>
      </c>
      <c r="E582" s="3" t="s">
        <v>43</v>
      </c>
      <c r="F582" s="3" t="s">
        <v>44</v>
      </c>
      <c r="G582" s="3" t="s">
        <v>92</v>
      </c>
      <c r="H582" s="3" t="s">
        <v>125</v>
      </c>
      <c r="I582" s="3" t="s">
        <v>47</v>
      </c>
      <c r="J582" s="3" t="s">
        <v>49</v>
      </c>
      <c r="K582" s="3" t="s">
        <v>48</v>
      </c>
      <c r="L582" s="3" t="s">
        <v>48</v>
      </c>
      <c r="M582" s="3" t="s">
        <v>48</v>
      </c>
      <c r="N582" s="3" t="s">
        <v>48</v>
      </c>
      <c r="O582" s="3" t="s">
        <v>48</v>
      </c>
      <c r="P582" s="3" t="s">
        <v>48</v>
      </c>
      <c r="Q582" s="3" t="s">
        <v>48</v>
      </c>
      <c r="R582" s="3" t="s">
        <v>48</v>
      </c>
      <c r="S582" s="3" t="s">
        <v>49</v>
      </c>
      <c r="T582" s="3" t="s">
        <v>48</v>
      </c>
      <c r="U582" s="3" t="s">
        <v>48</v>
      </c>
      <c r="V582" s="3" t="s">
        <v>48</v>
      </c>
      <c r="W582" s="3" t="s">
        <v>62</v>
      </c>
      <c r="Y582" s="3"/>
      <c r="AA582" s="3" t="s">
        <v>77</v>
      </c>
      <c r="AB582" s="3"/>
      <c r="AD582" s="3"/>
      <c r="AF582" s="3"/>
      <c r="AH582" s="3"/>
      <c r="AJ582" s="3" t="s">
        <v>1678</v>
      </c>
      <c r="AK582" s="3" t="s">
        <v>1679</v>
      </c>
      <c r="AL582" s="3" t="s">
        <v>1680</v>
      </c>
    </row>
    <row r="583" spans="1:38" ht="65" hidden="1" x14ac:dyDescent="0.35">
      <c r="A583" s="3">
        <v>2025</v>
      </c>
      <c r="B583" s="3" t="s">
        <v>41</v>
      </c>
      <c r="C583" s="4">
        <v>39</v>
      </c>
      <c r="D583" s="3" t="s">
        <v>42</v>
      </c>
      <c r="E583" s="3" t="s">
        <v>43</v>
      </c>
      <c r="F583" s="3" t="s">
        <v>98</v>
      </c>
      <c r="G583" s="3" t="s">
        <v>45</v>
      </c>
      <c r="H583" s="3" t="s">
        <v>74</v>
      </c>
      <c r="I583" s="3" t="s">
        <v>80</v>
      </c>
      <c r="J583" s="3" t="s">
        <v>48</v>
      </c>
      <c r="K583" s="3" t="s">
        <v>48</v>
      </c>
      <c r="L583" s="3" t="s">
        <v>48</v>
      </c>
      <c r="M583" s="3" t="s">
        <v>48</v>
      </c>
      <c r="N583" s="3" t="s">
        <v>48</v>
      </c>
      <c r="O583" s="3" t="s">
        <v>48</v>
      </c>
      <c r="P583" s="3" t="s">
        <v>48</v>
      </c>
      <c r="Q583" s="3" t="s">
        <v>48</v>
      </c>
      <c r="R583" s="3" t="s">
        <v>48</v>
      </c>
      <c r="S583" s="3" t="s">
        <v>48</v>
      </c>
      <c r="T583" s="3" t="s">
        <v>49</v>
      </c>
      <c r="U583" s="3" t="s">
        <v>48</v>
      </c>
      <c r="V583" s="3" t="s">
        <v>48</v>
      </c>
      <c r="W583" s="3" t="s">
        <v>116</v>
      </c>
      <c r="X583" s="3" t="s">
        <v>1681</v>
      </c>
      <c r="Y583" s="3"/>
      <c r="AA583" s="3" t="s">
        <v>55</v>
      </c>
      <c r="AB583" s="3"/>
      <c r="AD583" s="3"/>
      <c r="AF583" s="3"/>
      <c r="AH583" s="3"/>
      <c r="AJ583" s="3" t="s">
        <v>1682</v>
      </c>
    </row>
    <row r="584" spans="1:38" ht="26" hidden="1" x14ac:dyDescent="0.35">
      <c r="A584" s="3">
        <v>2025</v>
      </c>
      <c r="B584" s="3" t="s">
        <v>71</v>
      </c>
      <c r="C584" s="4">
        <v>76</v>
      </c>
      <c r="D584" s="3" t="s">
        <v>65</v>
      </c>
      <c r="E584" s="3" t="s">
        <v>66</v>
      </c>
      <c r="F584" s="3" t="s">
        <v>59</v>
      </c>
      <c r="G584" s="3" t="s">
        <v>67</v>
      </c>
      <c r="H584" s="3" t="s">
        <v>61</v>
      </c>
      <c r="I584" s="3" t="s">
        <v>80</v>
      </c>
      <c r="J584" s="3" t="s">
        <v>48</v>
      </c>
      <c r="K584" s="3" t="s">
        <v>48</v>
      </c>
      <c r="L584" s="3" t="s">
        <v>48</v>
      </c>
      <c r="M584" s="3" t="s">
        <v>48</v>
      </c>
      <c r="N584" s="3" t="s">
        <v>48</v>
      </c>
      <c r="O584" s="3" t="s">
        <v>48</v>
      </c>
      <c r="P584" s="3" t="s">
        <v>48</v>
      </c>
      <c r="Q584" s="3" t="s">
        <v>48</v>
      </c>
      <c r="R584" s="3" t="s">
        <v>48</v>
      </c>
      <c r="S584" s="3" t="s">
        <v>48</v>
      </c>
      <c r="T584" s="3" t="s">
        <v>48</v>
      </c>
      <c r="U584" s="3" t="s">
        <v>48</v>
      </c>
      <c r="V584" s="3" t="s">
        <v>49</v>
      </c>
      <c r="W584" s="3" t="s">
        <v>75</v>
      </c>
      <c r="X584" s="3" t="s">
        <v>1683</v>
      </c>
      <c r="Y584" s="3"/>
      <c r="AA584" s="3" t="s">
        <v>55</v>
      </c>
      <c r="AB584" s="3" t="s">
        <v>131</v>
      </c>
      <c r="AC584" s="3" t="s">
        <v>1684</v>
      </c>
      <c r="AD584" s="3"/>
      <c r="AF584" s="3" t="s">
        <v>82</v>
      </c>
      <c r="AG584" s="3" t="s">
        <v>1685</v>
      </c>
      <c r="AH584" s="3"/>
      <c r="AJ584" s="3" t="s">
        <v>1686</v>
      </c>
      <c r="AK584" s="3" t="s">
        <v>1687</v>
      </c>
      <c r="AL584" s="3" t="s">
        <v>1688</v>
      </c>
    </row>
    <row r="585" spans="1:38" ht="26" hidden="1" x14ac:dyDescent="0.35">
      <c r="A585" s="3">
        <v>2025</v>
      </c>
      <c r="B585" s="3" t="s">
        <v>41</v>
      </c>
      <c r="C585" s="4">
        <v>42</v>
      </c>
      <c r="D585" s="3" t="s">
        <v>42</v>
      </c>
      <c r="E585" s="3" t="s">
        <v>107</v>
      </c>
      <c r="F585" s="3" t="s">
        <v>98</v>
      </c>
      <c r="G585" s="3" t="s">
        <v>45</v>
      </c>
      <c r="H585" s="3" t="s">
        <v>74</v>
      </c>
      <c r="I585" s="3" t="s">
        <v>80</v>
      </c>
      <c r="J585" s="3" t="s">
        <v>48</v>
      </c>
      <c r="K585" s="3" t="s">
        <v>48</v>
      </c>
      <c r="L585" s="3" t="s">
        <v>48</v>
      </c>
      <c r="M585" s="3" t="s">
        <v>48</v>
      </c>
      <c r="N585" s="3" t="s">
        <v>48</v>
      </c>
      <c r="O585" s="3" t="s">
        <v>48</v>
      </c>
      <c r="P585" s="3" t="s">
        <v>48</v>
      </c>
      <c r="Q585" s="3" t="s">
        <v>48</v>
      </c>
      <c r="R585" s="3" t="s">
        <v>48</v>
      </c>
      <c r="S585" s="3" t="s">
        <v>49</v>
      </c>
      <c r="T585" s="3" t="s">
        <v>48</v>
      </c>
      <c r="U585" s="3" t="s">
        <v>48</v>
      </c>
      <c r="V585" s="3" t="s">
        <v>48</v>
      </c>
      <c r="W585" s="3" t="s">
        <v>62</v>
      </c>
      <c r="Y585" s="3"/>
      <c r="AA585" s="3" t="s">
        <v>63</v>
      </c>
      <c r="AB585" s="3"/>
      <c r="AD585" s="3" t="s">
        <v>131</v>
      </c>
      <c r="AE585" s="3" t="s">
        <v>1689</v>
      </c>
      <c r="AF585" s="3" t="s">
        <v>87</v>
      </c>
      <c r="AG585" s="3" t="s">
        <v>1690</v>
      </c>
      <c r="AH585" s="3"/>
      <c r="AJ585" s="3" t="s">
        <v>1691</v>
      </c>
      <c r="AL585" s="3" t="s">
        <v>1692</v>
      </c>
    </row>
    <row r="586" spans="1:38" ht="39" hidden="1" x14ac:dyDescent="0.35">
      <c r="A586" s="3">
        <v>2025</v>
      </c>
      <c r="B586" s="3" t="s">
        <v>71</v>
      </c>
      <c r="C586" s="4">
        <v>56</v>
      </c>
      <c r="D586" s="3" t="s">
        <v>65</v>
      </c>
      <c r="E586" s="3" t="s">
        <v>66</v>
      </c>
      <c r="F586" s="3" t="s">
        <v>98</v>
      </c>
      <c r="G586" s="3" t="s">
        <v>79</v>
      </c>
      <c r="H586" s="3" t="s">
        <v>68</v>
      </c>
      <c r="I586" s="3" t="s">
        <v>47</v>
      </c>
      <c r="J586" s="3" t="s">
        <v>48</v>
      </c>
      <c r="K586" s="3" t="s">
        <v>49</v>
      </c>
      <c r="L586" s="3" t="s">
        <v>48</v>
      </c>
      <c r="M586" s="3" t="s">
        <v>48</v>
      </c>
      <c r="N586" s="3" t="s">
        <v>48</v>
      </c>
      <c r="O586" s="3" t="s">
        <v>48</v>
      </c>
      <c r="P586" s="3" t="s">
        <v>48</v>
      </c>
      <c r="Q586" s="3" t="s">
        <v>48</v>
      </c>
      <c r="R586" s="3" t="s">
        <v>48</v>
      </c>
      <c r="S586" s="3" t="s">
        <v>48</v>
      </c>
      <c r="T586" s="3" t="s">
        <v>48</v>
      </c>
      <c r="U586" s="3" t="s">
        <v>48</v>
      </c>
      <c r="V586" s="3" t="s">
        <v>48</v>
      </c>
      <c r="W586" s="3" t="s">
        <v>62</v>
      </c>
      <c r="Y586" s="3"/>
      <c r="AA586" s="3" t="s">
        <v>63</v>
      </c>
      <c r="AB586" s="3"/>
      <c r="AD586" s="3"/>
      <c r="AF586" s="3"/>
      <c r="AH586" s="3"/>
      <c r="AJ586" s="3" t="s">
        <v>1693</v>
      </c>
      <c r="AK586" s="3" t="s">
        <v>504</v>
      </c>
    </row>
    <row r="587" spans="1:38" ht="39" hidden="1" x14ac:dyDescent="0.35">
      <c r="A587" s="3">
        <v>2025</v>
      </c>
      <c r="B587" s="3" t="s">
        <v>71</v>
      </c>
      <c r="C587" s="4">
        <v>52</v>
      </c>
      <c r="D587" s="3" t="s">
        <v>42</v>
      </c>
      <c r="E587" s="3" t="s">
        <v>66</v>
      </c>
      <c r="F587" s="3" t="s">
        <v>73</v>
      </c>
      <c r="G587" s="3" t="s">
        <v>144</v>
      </c>
      <c r="H587" s="3" t="s">
        <v>90</v>
      </c>
      <c r="I587" s="3" t="s">
        <v>80</v>
      </c>
      <c r="J587" s="3" t="s">
        <v>48</v>
      </c>
      <c r="K587" s="3" t="s">
        <v>48</v>
      </c>
      <c r="L587" s="3" t="s">
        <v>48</v>
      </c>
      <c r="M587" s="3" t="s">
        <v>48</v>
      </c>
      <c r="N587" s="3" t="s">
        <v>48</v>
      </c>
      <c r="O587" s="3" t="s">
        <v>48</v>
      </c>
      <c r="P587" s="3" t="s">
        <v>48</v>
      </c>
      <c r="Q587" s="3" t="s">
        <v>48</v>
      </c>
      <c r="R587" s="3" t="s">
        <v>48</v>
      </c>
      <c r="S587" s="3" t="s">
        <v>48</v>
      </c>
      <c r="T587" s="3" t="s">
        <v>49</v>
      </c>
      <c r="U587" s="3" t="s">
        <v>48</v>
      </c>
      <c r="V587" s="3" t="s">
        <v>48</v>
      </c>
      <c r="W587" s="3" t="s">
        <v>62</v>
      </c>
      <c r="Y587" s="3" t="s">
        <v>129</v>
      </c>
      <c r="Z587" s="3" t="s">
        <v>1694</v>
      </c>
      <c r="AA587" s="3" t="s">
        <v>55</v>
      </c>
      <c r="AB587" s="3"/>
      <c r="AD587" s="3"/>
      <c r="AF587" s="3"/>
      <c r="AH587" s="3"/>
      <c r="AJ587" s="3" t="s">
        <v>1695</v>
      </c>
    </row>
    <row r="588" spans="1:38" ht="26" hidden="1" x14ac:dyDescent="0.35">
      <c r="A588" s="3">
        <v>2025</v>
      </c>
      <c r="B588" s="3" t="s">
        <v>71</v>
      </c>
      <c r="C588" s="4">
        <v>44</v>
      </c>
      <c r="D588" s="3" t="s">
        <v>42</v>
      </c>
      <c r="E588" s="3" t="s">
        <v>72</v>
      </c>
      <c r="F588" s="3" t="s">
        <v>44</v>
      </c>
      <c r="G588" s="3" t="s">
        <v>79</v>
      </c>
      <c r="H588" s="3" t="s">
        <v>68</v>
      </c>
      <c r="I588" s="3" t="s">
        <v>47</v>
      </c>
      <c r="J588" s="3" t="s">
        <v>48</v>
      </c>
      <c r="K588" s="3" t="s">
        <v>48</v>
      </c>
      <c r="L588" s="3" t="s">
        <v>48</v>
      </c>
      <c r="M588" s="3" t="s">
        <v>48</v>
      </c>
      <c r="N588" s="3" t="s">
        <v>48</v>
      </c>
      <c r="O588" s="3" t="s">
        <v>48</v>
      </c>
      <c r="P588" s="3" t="s">
        <v>48</v>
      </c>
      <c r="Q588" s="3" t="s">
        <v>48</v>
      </c>
      <c r="R588" s="3" t="s">
        <v>49</v>
      </c>
      <c r="S588" s="3" t="s">
        <v>48</v>
      </c>
      <c r="T588" s="3" t="s">
        <v>48</v>
      </c>
      <c r="U588" s="3" t="s">
        <v>48</v>
      </c>
      <c r="V588" s="3" t="s">
        <v>48</v>
      </c>
      <c r="W588" s="3" t="s">
        <v>62</v>
      </c>
      <c r="Y588" s="3"/>
      <c r="AA588" s="3" t="s">
        <v>55</v>
      </c>
      <c r="AB588" s="3"/>
      <c r="AD588" s="3" t="s">
        <v>131</v>
      </c>
      <c r="AE588" s="3" t="s">
        <v>1696</v>
      </c>
      <c r="AF588" s="3" t="s">
        <v>87</v>
      </c>
      <c r="AG588" s="3" t="s">
        <v>1697</v>
      </c>
      <c r="AH588" s="3"/>
      <c r="AJ588" s="3" t="s">
        <v>1698</v>
      </c>
    </row>
    <row r="589" spans="1:38" ht="26" hidden="1" x14ac:dyDescent="0.35">
      <c r="A589" s="3">
        <v>2025</v>
      </c>
      <c r="B589" s="3" t="s">
        <v>71</v>
      </c>
      <c r="C589" s="4">
        <v>20</v>
      </c>
      <c r="D589" s="3" t="s">
        <v>57</v>
      </c>
      <c r="E589" s="3" t="s">
        <v>58</v>
      </c>
      <c r="F589" s="3" t="s">
        <v>44</v>
      </c>
      <c r="G589" s="3" t="s">
        <v>79</v>
      </c>
      <c r="H589" s="3" t="s">
        <v>74</v>
      </c>
      <c r="I589" s="3" t="s">
        <v>47</v>
      </c>
      <c r="J589" s="3" t="s">
        <v>48</v>
      </c>
      <c r="K589" s="3" t="s">
        <v>49</v>
      </c>
      <c r="L589" s="3" t="s">
        <v>48</v>
      </c>
      <c r="M589" s="3" t="s">
        <v>48</v>
      </c>
      <c r="N589" s="3" t="s">
        <v>48</v>
      </c>
      <c r="O589" s="3" t="s">
        <v>48</v>
      </c>
      <c r="P589" s="3" t="s">
        <v>48</v>
      </c>
      <c r="Q589" s="3" t="s">
        <v>48</v>
      </c>
      <c r="R589" s="3" t="s">
        <v>48</v>
      </c>
      <c r="S589" s="3" t="s">
        <v>48</v>
      </c>
      <c r="T589" s="3" t="s">
        <v>48</v>
      </c>
      <c r="U589" s="3" t="s">
        <v>48</v>
      </c>
      <c r="V589" s="3" t="s">
        <v>48</v>
      </c>
      <c r="W589" s="3" t="s">
        <v>62</v>
      </c>
      <c r="Y589" s="3"/>
      <c r="AA589" s="3" t="s">
        <v>55</v>
      </c>
      <c r="AB589" s="3"/>
      <c r="AD589" s="3"/>
      <c r="AF589" s="3"/>
      <c r="AH589" s="3"/>
      <c r="AJ589" s="3" t="s">
        <v>1699</v>
      </c>
    </row>
    <row r="590" spans="1:38" ht="26" hidden="1" x14ac:dyDescent="0.35">
      <c r="A590" s="3">
        <v>2025</v>
      </c>
      <c r="B590" s="3" t="s">
        <v>71</v>
      </c>
      <c r="C590" s="4">
        <v>82</v>
      </c>
      <c r="D590" s="3" t="s">
        <v>65</v>
      </c>
      <c r="E590" s="3" t="s">
        <v>66</v>
      </c>
      <c r="F590" s="3" t="s">
        <v>98</v>
      </c>
      <c r="G590" s="3" t="s">
        <v>386</v>
      </c>
      <c r="H590" s="3" t="s">
        <v>46</v>
      </c>
      <c r="I590" s="3" t="s">
        <v>47</v>
      </c>
      <c r="J590" s="3" t="s">
        <v>48</v>
      </c>
      <c r="K590" s="3" t="s">
        <v>49</v>
      </c>
      <c r="L590" s="3" t="s">
        <v>48</v>
      </c>
      <c r="M590" s="3" t="s">
        <v>48</v>
      </c>
      <c r="N590" s="3" t="s">
        <v>48</v>
      </c>
      <c r="O590" s="3" t="s">
        <v>48</v>
      </c>
      <c r="P590" s="3" t="s">
        <v>48</v>
      </c>
      <c r="Q590" s="3" t="s">
        <v>48</v>
      </c>
      <c r="R590" s="3" t="s">
        <v>48</v>
      </c>
      <c r="S590" s="3" t="s">
        <v>48</v>
      </c>
      <c r="T590" s="3" t="s">
        <v>48</v>
      </c>
      <c r="U590" s="3" t="s">
        <v>48</v>
      </c>
      <c r="V590" s="3" t="s">
        <v>48</v>
      </c>
      <c r="W590" s="3" t="s">
        <v>145</v>
      </c>
      <c r="X590" s="3" t="s">
        <v>1700</v>
      </c>
      <c r="Y590" s="3" t="s">
        <v>94</v>
      </c>
      <c r="Z590" s="3" t="s">
        <v>1701</v>
      </c>
      <c r="AA590" s="3" t="s">
        <v>55</v>
      </c>
      <c r="AB590" s="3" t="s">
        <v>81</v>
      </c>
      <c r="AD590" s="3"/>
      <c r="AF590" s="3"/>
      <c r="AH590" s="3" t="s">
        <v>82</v>
      </c>
      <c r="AI590" s="3" t="s">
        <v>1702</v>
      </c>
      <c r="AJ590" s="3" t="s">
        <v>1703</v>
      </c>
    </row>
    <row r="591" spans="1:38" ht="26" hidden="1" x14ac:dyDescent="0.35">
      <c r="A591" s="3">
        <v>2025</v>
      </c>
      <c r="B591" s="3" t="s">
        <v>71</v>
      </c>
      <c r="C591" s="4">
        <v>36</v>
      </c>
      <c r="D591" s="3" t="s">
        <v>42</v>
      </c>
      <c r="E591" s="3" t="s">
        <v>107</v>
      </c>
      <c r="F591" s="3" t="s">
        <v>44</v>
      </c>
      <c r="G591" s="3" t="s">
        <v>45</v>
      </c>
      <c r="H591" s="3" t="s">
        <v>113</v>
      </c>
      <c r="I591" s="3" t="s">
        <v>47</v>
      </c>
      <c r="J591" s="3" t="s">
        <v>48</v>
      </c>
      <c r="K591" s="3" t="s">
        <v>48</v>
      </c>
      <c r="L591" s="3" t="s">
        <v>49</v>
      </c>
      <c r="M591" s="3" t="s">
        <v>48</v>
      </c>
      <c r="N591" s="3" t="s">
        <v>48</v>
      </c>
      <c r="O591" s="3" t="s">
        <v>48</v>
      </c>
      <c r="P591" s="3" t="s">
        <v>48</v>
      </c>
      <c r="Q591" s="3" t="s">
        <v>48</v>
      </c>
      <c r="R591" s="3" t="s">
        <v>48</v>
      </c>
      <c r="S591" s="3" t="s">
        <v>48</v>
      </c>
      <c r="T591" s="3" t="s">
        <v>48</v>
      </c>
      <c r="U591" s="3" t="s">
        <v>48</v>
      </c>
      <c r="V591" s="3" t="s">
        <v>48</v>
      </c>
      <c r="W591" s="3" t="s">
        <v>145</v>
      </c>
      <c r="X591" s="3" t="s">
        <v>1704</v>
      </c>
      <c r="Y591" s="3"/>
      <c r="AA591" s="3" t="s">
        <v>77</v>
      </c>
      <c r="AB591" s="3"/>
      <c r="AD591" s="3" t="s">
        <v>81</v>
      </c>
      <c r="AF591" s="3"/>
      <c r="AH591" s="3" t="s">
        <v>87</v>
      </c>
      <c r="AI591" s="3" t="s">
        <v>1705</v>
      </c>
      <c r="AJ591" s="3" t="s">
        <v>1706</v>
      </c>
    </row>
    <row r="592" spans="1:38" ht="104" hidden="1" x14ac:dyDescent="0.35">
      <c r="A592" s="3">
        <v>2025</v>
      </c>
      <c r="B592" s="3" t="s">
        <v>41</v>
      </c>
      <c r="C592" s="4">
        <v>35</v>
      </c>
      <c r="D592" s="3" t="s">
        <v>42</v>
      </c>
      <c r="E592" s="3" t="s">
        <v>43</v>
      </c>
      <c r="F592" s="3" t="s">
        <v>44</v>
      </c>
      <c r="G592" s="3" t="s">
        <v>92</v>
      </c>
      <c r="H592" s="3" t="s">
        <v>110</v>
      </c>
      <c r="I592" s="3" t="s">
        <v>80</v>
      </c>
      <c r="J592" s="3" t="s">
        <v>48</v>
      </c>
      <c r="K592" s="3" t="s">
        <v>48</v>
      </c>
      <c r="L592" s="3" t="s">
        <v>48</v>
      </c>
      <c r="M592" s="3" t="s">
        <v>48</v>
      </c>
      <c r="N592" s="3" t="s">
        <v>48</v>
      </c>
      <c r="O592" s="3" t="s">
        <v>48</v>
      </c>
      <c r="P592" s="3" t="s">
        <v>48</v>
      </c>
      <c r="Q592" s="3" t="s">
        <v>48</v>
      </c>
      <c r="R592" s="3" t="s">
        <v>48</v>
      </c>
      <c r="S592" s="3" t="s">
        <v>48</v>
      </c>
      <c r="T592" s="3" t="s">
        <v>48</v>
      </c>
      <c r="U592" s="3" t="s">
        <v>48</v>
      </c>
      <c r="V592" s="3" t="s">
        <v>49</v>
      </c>
      <c r="W592" s="3" t="s">
        <v>62</v>
      </c>
      <c r="Y592" s="3"/>
      <c r="AA592" s="3" t="s">
        <v>77</v>
      </c>
      <c r="AB592" s="3"/>
      <c r="AD592" s="3"/>
      <c r="AF592" s="3"/>
      <c r="AH592" s="3"/>
      <c r="AJ592" s="3" t="s">
        <v>1707</v>
      </c>
    </row>
    <row r="593" spans="1:40" ht="65" hidden="1" x14ac:dyDescent="0.35">
      <c r="A593" s="3">
        <v>2025</v>
      </c>
      <c r="B593" s="3" t="s">
        <v>41</v>
      </c>
      <c r="C593" s="4">
        <v>35</v>
      </c>
      <c r="D593" s="3" t="s">
        <v>42</v>
      </c>
      <c r="E593" s="3" t="s">
        <v>43</v>
      </c>
      <c r="F593" s="3" t="s">
        <v>59</v>
      </c>
      <c r="G593" s="3" t="s">
        <v>45</v>
      </c>
      <c r="H593" s="3" t="s">
        <v>74</v>
      </c>
      <c r="I593" s="3" t="s">
        <v>80</v>
      </c>
      <c r="J593" s="3" t="s">
        <v>48</v>
      </c>
      <c r="K593" s="3" t="s">
        <v>48</v>
      </c>
      <c r="L593" s="3" t="s">
        <v>48</v>
      </c>
      <c r="M593" s="3" t="s">
        <v>48</v>
      </c>
      <c r="N593" s="3" t="s">
        <v>48</v>
      </c>
      <c r="O593" s="3" t="s">
        <v>48</v>
      </c>
      <c r="P593" s="3" t="s">
        <v>48</v>
      </c>
      <c r="Q593" s="3" t="s">
        <v>48</v>
      </c>
      <c r="R593" s="3" t="s">
        <v>48</v>
      </c>
      <c r="S593" s="3" t="s">
        <v>48</v>
      </c>
      <c r="T593" s="3" t="s">
        <v>49</v>
      </c>
      <c r="U593" s="3" t="s">
        <v>48</v>
      </c>
      <c r="V593" s="3" t="s">
        <v>48</v>
      </c>
      <c r="W593" s="3" t="s">
        <v>62</v>
      </c>
      <c r="Y593" s="3"/>
      <c r="AA593" s="3" t="s">
        <v>55</v>
      </c>
      <c r="AB593" s="3"/>
      <c r="AD593" s="3"/>
      <c r="AF593" s="3"/>
      <c r="AH593" s="3"/>
      <c r="AJ593" s="3" t="s">
        <v>1708</v>
      </c>
      <c r="AL593" s="3" t="s">
        <v>1709</v>
      </c>
      <c r="AN593" s="3" t="s">
        <v>1710</v>
      </c>
    </row>
    <row r="594" spans="1:40" ht="52" hidden="1" x14ac:dyDescent="0.35">
      <c r="A594" s="3">
        <v>2025</v>
      </c>
      <c r="B594" s="3" t="s">
        <v>41</v>
      </c>
      <c r="C594" s="4">
        <v>77</v>
      </c>
      <c r="D594" s="3" t="s">
        <v>65</v>
      </c>
      <c r="E594" s="3" t="s">
        <v>66</v>
      </c>
      <c r="F594" s="3" t="s">
        <v>44</v>
      </c>
      <c r="G594" s="3" t="s">
        <v>67</v>
      </c>
      <c r="H594" s="3" t="s">
        <v>90</v>
      </c>
      <c r="I594" s="3" t="s">
        <v>80</v>
      </c>
      <c r="J594" s="3" t="s">
        <v>48</v>
      </c>
      <c r="K594" s="3" t="s">
        <v>48</v>
      </c>
      <c r="L594" s="3" t="s">
        <v>48</v>
      </c>
      <c r="M594" s="3" t="s">
        <v>48</v>
      </c>
      <c r="N594" s="3" t="s">
        <v>48</v>
      </c>
      <c r="O594" s="3" t="s">
        <v>48</v>
      </c>
      <c r="P594" s="3" t="s">
        <v>48</v>
      </c>
      <c r="Q594" s="3" t="s">
        <v>48</v>
      </c>
      <c r="R594" s="3" t="s">
        <v>48</v>
      </c>
      <c r="S594" s="3" t="s">
        <v>48</v>
      </c>
      <c r="T594" s="3" t="s">
        <v>48</v>
      </c>
      <c r="U594" s="3" t="s">
        <v>49</v>
      </c>
      <c r="V594" s="3" t="s">
        <v>48</v>
      </c>
      <c r="W594" s="3" t="s">
        <v>51</v>
      </c>
      <c r="X594" s="3" t="s">
        <v>1711</v>
      </c>
      <c r="Y594" s="3" t="s">
        <v>129</v>
      </c>
      <c r="Z594" s="3" t="s">
        <v>1712</v>
      </c>
      <c r="AA594" s="3" t="s">
        <v>63</v>
      </c>
      <c r="AB594" s="3"/>
      <c r="AD594" s="3"/>
      <c r="AF594" s="3"/>
      <c r="AH594" s="3"/>
      <c r="AJ594" s="3" t="s">
        <v>1713</v>
      </c>
      <c r="AM594" s="3" t="s">
        <v>1714</v>
      </c>
    </row>
    <row r="595" spans="1:40" ht="26" hidden="1" x14ac:dyDescent="0.35">
      <c r="A595" s="3">
        <v>2025</v>
      </c>
      <c r="B595" s="3" t="s">
        <v>71</v>
      </c>
      <c r="C595" s="4">
        <v>48</v>
      </c>
      <c r="D595" s="3" t="s">
        <v>42</v>
      </c>
      <c r="E595" s="3" t="s">
        <v>66</v>
      </c>
      <c r="F595" s="3" t="s">
        <v>98</v>
      </c>
      <c r="G595" s="3" t="s">
        <v>45</v>
      </c>
      <c r="H595" s="3" t="s">
        <v>74</v>
      </c>
      <c r="I595" s="3" t="s">
        <v>80</v>
      </c>
      <c r="J595" s="3" t="s">
        <v>48</v>
      </c>
      <c r="K595" s="3" t="s">
        <v>48</v>
      </c>
      <c r="L595" s="3" t="s">
        <v>48</v>
      </c>
      <c r="M595" s="3" t="s">
        <v>48</v>
      </c>
      <c r="N595" s="3" t="s">
        <v>48</v>
      </c>
      <c r="O595" s="3" t="s">
        <v>48</v>
      </c>
      <c r="P595" s="3" t="s">
        <v>48</v>
      </c>
      <c r="Q595" s="3" t="s">
        <v>48</v>
      </c>
      <c r="R595" s="3" t="s">
        <v>48</v>
      </c>
      <c r="S595" s="3" t="s">
        <v>48</v>
      </c>
      <c r="T595" s="3" t="s">
        <v>48</v>
      </c>
      <c r="U595" s="3" t="s">
        <v>49</v>
      </c>
      <c r="V595" s="3" t="s">
        <v>48</v>
      </c>
      <c r="W595" s="3" t="s">
        <v>62</v>
      </c>
      <c r="Y595" s="3"/>
      <c r="AA595" s="3" t="s">
        <v>55</v>
      </c>
      <c r="AB595" s="3"/>
      <c r="AD595" s="3"/>
      <c r="AF595" s="3"/>
      <c r="AH595" s="3"/>
      <c r="AJ595" s="3" t="s">
        <v>1715</v>
      </c>
    </row>
    <row r="596" spans="1:40" ht="52" hidden="1" x14ac:dyDescent="0.35">
      <c r="A596" s="3">
        <v>2025</v>
      </c>
      <c r="B596" s="3" t="s">
        <v>41</v>
      </c>
      <c r="C596" s="4">
        <v>52</v>
      </c>
      <c r="D596" s="3" t="s">
        <v>42</v>
      </c>
      <c r="E596" s="3" t="s">
        <v>43</v>
      </c>
      <c r="F596" s="3" t="s">
        <v>44</v>
      </c>
      <c r="G596" s="3" t="s">
        <v>60</v>
      </c>
      <c r="H596" s="3" t="s">
        <v>125</v>
      </c>
      <c r="I596" s="3" t="s">
        <v>80</v>
      </c>
      <c r="J596" s="3" t="s">
        <v>48</v>
      </c>
      <c r="K596" s="3" t="s">
        <v>48</v>
      </c>
      <c r="L596" s="3" t="s">
        <v>48</v>
      </c>
      <c r="M596" s="3" t="s">
        <v>48</v>
      </c>
      <c r="N596" s="3" t="s">
        <v>48</v>
      </c>
      <c r="O596" s="3" t="s">
        <v>48</v>
      </c>
      <c r="P596" s="3" t="s">
        <v>48</v>
      </c>
      <c r="Q596" s="3" t="s">
        <v>48</v>
      </c>
      <c r="R596" s="3" t="s">
        <v>48</v>
      </c>
      <c r="S596" s="3" t="s">
        <v>48</v>
      </c>
      <c r="T596" s="3" t="s">
        <v>48</v>
      </c>
      <c r="U596" s="3" t="s">
        <v>48</v>
      </c>
      <c r="V596" s="3" t="s">
        <v>49</v>
      </c>
      <c r="W596" s="3" t="s">
        <v>62</v>
      </c>
      <c r="Y596" s="3"/>
      <c r="AA596" s="3" t="s">
        <v>63</v>
      </c>
      <c r="AB596" s="3"/>
      <c r="AD596" s="3"/>
      <c r="AF596" s="3"/>
      <c r="AH596" s="3"/>
      <c r="AJ596" s="3" t="s">
        <v>1716</v>
      </c>
      <c r="AK596" s="3" t="s">
        <v>1717</v>
      </c>
      <c r="AL596" s="3" t="s">
        <v>1717</v>
      </c>
    </row>
    <row r="597" spans="1:40" ht="26" hidden="1" x14ac:dyDescent="0.35">
      <c r="A597" s="3">
        <v>2025</v>
      </c>
      <c r="B597" s="3" t="s">
        <v>71</v>
      </c>
      <c r="C597" s="4">
        <v>42</v>
      </c>
      <c r="D597" s="3" t="s">
        <v>42</v>
      </c>
      <c r="E597" s="3" t="s">
        <v>107</v>
      </c>
      <c r="F597" s="3" t="s">
        <v>85</v>
      </c>
      <c r="G597" s="3" t="s">
        <v>45</v>
      </c>
      <c r="H597" s="3" t="s">
        <v>74</v>
      </c>
      <c r="I597" s="3" t="s">
        <v>80</v>
      </c>
      <c r="J597" s="3" t="s">
        <v>48</v>
      </c>
      <c r="K597" s="3" t="s">
        <v>48</v>
      </c>
      <c r="L597" s="3" t="s">
        <v>48</v>
      </c>
      <c r="M597" s="3" t="s">
        <v>48</v>
      </c>
      <c r="N597" s="3" t="s">
        <v>48</v>
      </c>
      <c r="O597" s="3" t="s">
        <v>48</v>
      </c>
      <c r="P597" s="3" t="s">
        <v>48</v>
      </c>
      <c r="Q597" s="3" t="s">
        <v>48</v>
      </c>
      <c r="R597" s="3" t="s">
        <v>48</v>
      </c>
      <c r="S597" s="3" t="s">
        <v>48</v>
      </c>
      <c r="T597" s="3" t="s">
        <v>49</v>
      </c>
      <c r="U597" s="3" t="s">
        <v>48</v>
      </c>
      <c r="V597" s="3" t="s">
        <v>48</v>
      </c>
      <c r="W597" s="3" t="s">
        <v>62</v>
      </c>
      <c r="Y597" s="3"/>
      <c r="AA597" s="3" t="s">
        <v>55</v>
      </c>
      <c r="AB597" s="3"/>
      <c r="AD597" s="3"/>
      <c r="AF597" s="3"/>
      <c r="AH597" s="3"/>
      <c r="AJ597" s="3" t="s">
        <v>1718</v>
      </c>
    </row>
    <row r="598" spans="1:40" ht="39" hidden="1" x14ac:dyDescent="0.35">
      <c r="A598" s="3">
        <v>2025</v>
      </c>
      <c r="B598" s="3" t="s">
        <v>71</v>
      </c>
      <c r="C598" s="4">
        <v>75</v>
      </c>
      <c r="D598" s="3" t="s">
        <v>65</v>
      </c>
      <c r="E598" s="3" t="s">
        <v>66</v>
      </c>
      <c r="F598" s="3" t="s">
        <v>137</v>
      </c>
      <c r="G598" s="3" t="s">
        <v>67</v>
      </c>
      <c r="H598" s="3" t="s">
        <v>90</v>
      </c>
      <c r="I598" s="3" t="s">
        <v>47</v>
      </c>
      <c r="J598" s="3" t="s">
        <v>48</v>
      </c>
      <c r="K598" s="3" t="s">
        <v>48</v>
      </c>
      <c r="L598" s="3" t="s">
        <v>48</v>
      </c>
      <c r="M598" s="3" t="s">
        <v>49</v>
      </c>
      <c r="N598" s="3" t="s">
        <v>48</v>
      </c>
      <c r="O598" s="3" t="s">
        <v>48</v>
      </c>
      <c r="P598" s="3" t="s">
        <v>48</v>
      </c>
      <c r="Q598" s="3" t="s">
        <v>48</v>
      </c>
      <c r="R598" s="3" t="s">
        <v>48</v>
      </c>
      <c r="S598" s="3" t="s">
        <v>48</v>
      </c>
      <c r="T598" s="3" t="s">
        <v>48</v>
      </c>
      <c r="U598" s="3" t="s">
        <v>48</v>
      </c>
      <c r="V598" s="3" t="s">
        <v>48</v>
      </c>
      <c r="W598" s="3" t="s">
        <v>51</v>
      </c>
      <c r="X598" s="3" t="s">
        <v>1719</v>
      </c>
      <c r="Y598" s="3" t="s">
        <v>103</v>
      </c>
      <c r="Z598" s="3" t="s">
        <v>1720</v>
      </c>
      <c r="AA598" s="3" t="s">
        <v>63</v>
      </c>
      <c r="AB598" s="3"/>
      <c r="AD598" s="3"/>
      <c r="AF598" s="3"/>
      <c r="AH598" s="3"/>
      <c r="AJ598" s="3" t="s">
        <v>1721</v>
      </c>
    </row>
    <row r="599" spans="1:40" ht="91" hidden="1" x14ac:dyDescent="0.35">
      <c r="A599" s="3">
        <v>2025</v>
      </c>
      <c r="B599" s="3" t="s">
        <v>71</v>
      </c>
      <c r="C599" s="4">
        <v>86</v>
      </c>
      <c r="D599" s="3" t="s">
        <v>65</v>
      </c>
      <c r="E599" s="3" t="s">
        <v>66</v>
      </c>
      <c r="F599" s="3" t="s">
        <v>98</v>
      </c>
      <c r="G599" s="3" t="s">
        <v>67</v>
      </c>
      <c r="H599" s="3" t="s">
        <v>68</v>
      </c>
      <c r="I599" s="3" t="s">
        <v>47</v>
      </c>
      <c r="J599" s="3" t="s">
        <v>48</v>
      </c>
      <c r="K599" s="3" t="s">
        <v>48</v>
      </c>
      <c r="L599" s="3" t="s">
        <v>48</v>
      </c>
      <c r="M599" s="3" t="s">
        <v>48</v>
      </c>
      <c r="N599" s="3" t="s">
        <v>48</v>
      </c>
      <c r="O599" s="3" t="s">
        <v>48</v>
      </c>
      <c r="P599" s="3" t="s">
        <v>48</v>
      </c>
      <c r="Q599" s="3" t="s">
        <v>49</v>
      </c>
      <c r="R599" s="3" t="s">
        <v>48</v>
      </c>
      <c r="S599" s="3" t="s">
        <v>48</v>
      </c>
      <c r="T599" s="3" t="s">
        <v>48</v>
      </c>
      <c r="U599" s="3" t="s">
        <v>48</v>
      </c>
      <c r="V599" s="3" t="s">
        <v>48</v>
      </c>
      <c r="W599" s="3" t="s">
        <v>62</v>
      </c>
      <c r="Y599" s="3"/>
      <c r="AA599" s="3" t="s">
        <v>55</v>
      </c>
      <c r="AB599" s="3"/>
      <c r="AD599" s="3"/>
      <c r="AF599" s="3"/>
      <c r="AH599" s="3"/>
      <c r="AJ599" s="3" t="s">
        <v>1722</v>
      </c>
    </row>
    <row r="600" spans="1:40" ht="26" hidden="1" x14ac:dyDescent="0.35">
      <c r="A600" s="3">
        <v>2025</v>
      </c>
      <c r="B600" s="3" t="s">
        <v>71</v>
      </c>
      <c r="C600" s="4">
        <v>22</v>
      </c>
      <c r="D600" s="3" t="s">
        <v>57</v>
      </c>
      <c r="E600" s="3" t="s">
        <v>58</v>
      </c>
      <c r="F600" s="3" t="s">
        <v>44</v>
      </c>
      <c r="G600" s="3" t="s">
        <v>45</v>
      </c>
      <c r="H600" s="3" t="s">
        <v>68</v>
      </c>
      <c r="I600" s="3" t="s">
        <v>47</v>
      </c>
      <c r="J600" s="3" t="s">
        <v>48</v>
      </c>
      <c r="K600" s="3" t="s">
        <v>48</v>
      </c>
      <c r="L600" s="3" t="s">
        <v>48</v>
      </c>
      <c r="M600" s="3" t="s">
        <v>49</v>
      </c>
      <c r="N600" s="3" t="s">
        <v>48</v>
      </c>
      <c r="O600" s="3" t="s">
        <v>48</v>
      </c>
      <c r="P600" s="3" t="s">
        <v>48</v>
      </c>
      <c r="Q600" s="3" t="s">
        <v>48</v>
      </c>
      <c r="R600" s="3" t="s">
        <v>48</v>
      </c>
      <c r="S600" s="3" t="s">
        <v>48</v>
      </c>
      <c r="T600" s="3" t="s">
        <v>48</v>
      </c>
      <c r="U600" s="3" t="s">
        <v>48</v>
      </c>
      <c r="V600" s="3" t="s">
        <v>48</v>
      </c>
      <c r="W600" s="3" t="s">
        <v>62</v>
      </c>
      <c r="Y600" s="3"/>
      <c r="AA600" s="3" t="s">
        <v>63</v>
      </c>
      <c r="AB600" s="3"/>
      <c r="AD600" s="3"/>
      <c r="AF600" s="3"/>
      <c r="AH600" s="3"/>
      <c r="AJ600" s="3" t="s">
        <v>1723</v>
      </c>
    </row>
    <row r="601" spans="1:40" ht="26" hidden="1" x14ac:dyDescent="0.35">
      <c r="A601" s="3">
        <v>2025</v>
      </c>
      <c r="B601" s="3" t="s">
        <v>41</v>
      </c>
      <c r="C601" s="4">
        <v>44</v>
      </c>
      <c r="D601" s="3" t="s">
        <v>42</v>
      </c>
      <c r="E601" s="3" t="s">
        <v>72</v>
      </c>
      <c r="F601" s="3" t="s">
        <v>59</v>
      </c>
      <c r="G601" s="3" t="s">
        <v>79</v>
      </c>
      <c r="H601" s="3" t="s">
        <v>99</v>
      </c>
      <c r="I601" s="3" t="s">
        <v>80</v>
      </c>
      <c r="J601" s="3" t="s">
        <v>48</v>
      </c>
      <c r="K601" s="3" t="s">
        <v>48</v>
      </c>
      <c r="L601" s="3" t="s">
        <v>48</v>
      </c>
      <c r="M601" s="3" t="s">
        <v>48</v>
      </c>
      <c r="N601" s="3" t="s">
        <v>48</v>
      </c>
      <c r="O601" s="3" t="s">
        <v>48</v>
      </c>
      <c r="P601" s="3" t="s">
        <v>48</v>
      </c>
      <c r="Q601" s="3" t="s">
        <v>48</v>
      </c>
      <c r="R601" s="3" t="s">
        <v>48</v>
      </c>
      <c r="S601" s="3" t="s">
        <v>48</v>
      </c>
      <c r="T601" s="3" t="s">
        <v>48</v>
      </c>
      <c r="U601" s="3" t="s">
        <v>48</v>
      </c>
      <c r="V601" s="3" t="s">
        <v>49</v>
      </c>
      <c r="W601" s="3" t="s">
        <v>51</v>
      </c>
      <c r="X601" s="3" t="s">
        <v>1724</v>
      </c>
      <c r="Y601" s="3"/>
      <c r="AA601" s="3" t="s">
        <v>55</v>
      </c>
      <c r="AB601" s="3"/>
      <c r="AD601" s="3"/>
      <c r="AF601" s="3"/>
      <c r="AH601" s="3"/>
      <c r="AJ601" s="3" t="s">
        <v>1725</v>
      </c>
    </row>
    <row r="602" spans="1:40" ht="39" hidden="1" x14ac:dyDescent="0.35">
      <c r="A602" s="3">
        <v>2025</v>
      </c>
      <c r="B602" s="3" t="s">
        <v>41</v>
      </c>
      <c r="C602" s="4">
        <v>66</v>
      </c>
      <c r="D602" s="3" t="s">
        <v>65</v>
      </c>
      <c r="E602" s="3" t="s">
        <v>43</v>
      </c>
      <c r="F602" s="3" t="s">
        <v>98</v>
      </c>
      <c r="G602" s="3" t="s">
        <v>79</v>
      </c>
      <c r="H602" s="3" t="s">
        <v>61</v>
      </c>
      <c r="I602" s="3" t="s">
        <v>80</v>
      </c>
      <c r="J602" s="3" t="s">
        <v>48</v>
      </c>
      <c r="K602" s="3" t="s">
        <v>48</v>
      </c>
      <c r="L602" s="3" t="s">
        <v>48</v>
      </c>
      <c r="M602" s="3" t="s">
        <v>48</v>
      </c>
      <c r="N602" s="3" t="s">
        <v>48</v>
      </c>
      <c r="O602" s="3" t="s">
        <v>48</v>
      </c>
      <c r="P602" s="3" t="s">
        <v>48</v>
      </c>
      <c r="Q602" s="3" t="s">
        <v>48</v>
      </c>
      <c r="R602" s="3" t="s">
        <v>48</v>
      </c>
      <c r="S602" s="3" t="s">
        <v>48</v>
      </c>
      <c r="T602" s="3" t="s">
        <v>48</v>
      </c>
      <c r="U602" s="3" t="s">
        <v>49</v>
      </c>
      <c r="V602" s="3" t="s">
        <v>48</v>
      </c>
      <c r="W602" s="3" t="s">
        <v>116</v>
      </c>
      <c r="X602" s="3" t="s">
        <v>1726</v>
      </c>
      <c r="Y602" s="3"/>
      <c r="AA602" s="3" t="s">
        <v>55</v>
      </c>
      <c r="AB602" s="3"/>
      <c r="AD602" s="3"/>
      <c r="AF602" s="3"/>
      <c r="AH602" s="3"/>
      <c r="AJ602" s="3" t="s">
        <v>1727</v>
      </c>
      <c r="AL602" s="3" t="s">
        <v>1728</v>
      </c>
    </row>
    <row r="603" spans="1:40" ht="39" x14ac:dyDescent="0.35">
      <c r="A603" s="3">
        <v>2025</v>
      </c>
      <c r="B603" s="3" t="s">
        <v>41</v>
      </c>
      <c r="C603" s="4">
        <v>54</v>
      </c>
      <c r="D603" s="3" t="s">
        <v>42</v>
      </c>
      <c r="E603" s="3" t="s">
        <v>66</v>
      </c>
      <c r="F603" s="3" t="s">
        <v>59</v>
      </c>
      <c r="G603" s="3" t="s">
        <v>92</v>
      </c>
      <c r="H603" s="3" t="s">
        <v>90</v>
      </c>
      <c r="I603" s="3" t="s">
        <v>47</v>
      </c>
      <c r="J603" s="3" t="s">
        <v>48</v>
      </c>
      <c r="K603" s="3" t="s">
        <v>48</v>
      </c>
      <c r="L603" s="3" t="s">
        <v>49</v>
      </c>
      <c r="M603" s="3" t="s">
        <v>48</v>
      </c>
      <c r="N603" s="3" t="s">
        <v>48</v>
      </c>
      <c r="O603" s="3" t="s">
        <v>48</v>
      </c>
      <c r="P603" s="3" t="s">
        <v>48</v>
      </c>
      <c r="Q603" s="3" t="s">
        <v>48</v>
      </c>
      <c r="R603" s="3" t="s">
        <v>48</v>
      </c>
      <c r="S603" s="3" t="s">
        <v>48</v>
      </c>
      <c r="T603" s="3" t="s">
        <v>48</v>
      </c>
      <c r="U603" s="3" t="s">
        <v>48</v>
      </c>
      <c r="V603" s="3" t="s">
        <v>48</v>
      </c>
      <c r="W603" s="3" t="s">
        <v>62</v>
      </c>
      <c r="Y603" s="3" t="s">
        <v>120</v>
      </c>
      <c r="Z603" s="3" t="s">
        <v>1729</v>
      </c>
      <c r="AA603" s="3" t="s">
        <v>77</v>
      </c>
      <c r="AB603" s="3"/>
      <c r="AD603" s="3" t="s">
        <v>131</v>
      </c>
      <c r="AE603" s="3" t="s">
        <v>1730</v>
      </c>
      <c r="AF603" s="3" t="s">
        <v>87</v>
      </c>
      <c r="AG603" s="3" t="s">
        <v>1731</v>
      </c>
      <c r="AH603" s="3"/>
      <c r="AJ603" s="3" t="s">
        <v>1732</v>
      </c>
      <c r="AK603" s="3" t="s">
        <v>1733</v>
      </c>
      <c r="AL603" s="3" t="s">
        <v>351</v>
      </c>
    </row>
    <row r="604" spans="1:40" ht="52" hidden="1" x14ac:dyDescent="0.35">
      <c r="A604" s="3">
        <v>2025</v>
      </c>
      <c r="B604" s="3" t="s">
        <v>41</v>
      </c>
      <c r="C604" s="4">
        <v>82</v>
      </c>
      <c r="D604" s="3" t="s">
        <v>65</v>
      </c>
      <c r="E604" s="3" t="s">
        <v>66</v>
      </c>
      <c r="F604" s="3" t="s">
        <v>73</v>
      </c>
      <c r="G604" s="3" t="s">
        <v>67</v>
      </c>
      <c r="H604" s="3" t="s">
        <v>110</v>
      </c>
      <c r="I604" s="3" t="s">
        <v>80</v>
      </c>
      <c r="J604" s="3" t="s">
        <v>48</v>
      </c>
      <c r="K604" s="3" t="s">
        <v>48</v>
      </c>
      <c r="L604" s="3" t="s">
        <v>48</v>
      </c>
      <c r="M604" s="3" t="s">
        <v>48</v>
      </c>
      <c r="N604" s="3" t="s">
        <v>48</v>
      </c>
      <c r="O604" s="3" t="s">
        <v>48</v>
      </c>
      <c r="P604" s="3" t="s">
        <v>48</v>
      </c>
      <c r="Q604" s="3" t="s">
        <v>48</v>
      </c>
      <c r="R604" s="3" t="s">
        <v>48</v>
      </c>
      <c r="S604" s="3" t="s">
        <v>48</v>
      </c>
      <c r="T604" s="3" t="s">
        <v>49</v>
      </c>
      <c r="U604" s="3" t="s">
        <v>48</v>
      </c>
      <c r="V604" s="3" t="s">
        <v>48</v>
      </c>
      <c r="W604" s="3" t="s">
        <v>116</v>
      </c>
      <c r="X604" s="3" t="s">
        <v>1734</v>
      </c>
      <c r="Y604" s="3" t="s">
        <v>94</v>
      </c>
      <c r="Z604" s="3" t="s">
        <v>1735</v>
      </c>
      <c r="AA604" s="3" t="s">
        <v>63</v>
      </c>
      <c r="AB604" s="3"/>
      <c r="AD604" s="3"/>
      <c r="AF604" s="3"/>
      <c r="AH604" s="3"/>
      <c r="AJ604" s="3" t="s">
        <v>1736</v>
      </c>
      <c r="AL604" s="3" t="s">
        <v>1737</v>
      </c>
    </row>
    <row r="605" spans="1:40" ht="65" hidden="1" x14ac:dyDescent="0.35">
      <c r="A605" s="3">
        <v>2025</v>
      </c>
      <c r="B605" s="3" t="s">
        <v>41</v>
      </c>
      <c r="C605" s="4">
        <v>43</v>
      </c>
      <c r="D605" s="3" t="s">
        <v>42</v>
      </c>
      <c r="E605" s="3" t="s">
        <v>72</v>
      </c>
      <c r="F605" s="3" t="s">
        <v>59</v>
      </c>
      <c r="G605" s="3" t="s">
        <v>79</v>
      </c>
      <c r="H605" s="3" t="s">
        <v>99</v>
      </c>
      <c r="I605" s="3" t="s">
        <v>47</v>
      </c>
      <c r="J605" s="3" t="s">
        <v>48</v>
      </c>
      <c r="K605" s="3" t="s">
        <v>48</v>
      </c>
      <c r="L605" s="3" t="s">
        <v>48</v>
      </c>
      <c r="M605" s="3" t="s">
        <v>48</v>
      </c>
      <c r="N605" s="3" t="s">
        <v>49</v>
      </c>
      <c r="O605" s="3" t="s">
        <v>48</v>
      </c>
      <c r="P605" s="3" t="s">
        <v>48</v>
      </c>
      <c r="Q605" s="3" t="s">
        <v>48</v>
      </c>
      <c r="R605" s="3" t="s">
        <v>48</v>
      </c>
      <c r="S605" s="3" t="s">
        <v>48</v>
      </c>
      <c r="T605" s="3" t="s">
        <v>48</v>
      </c>
      <c r="U605" s="3" t="s">
        <v>48</v>
      </c>
      <c r="V605" s="3" t="s">
        <v>48</v>
      </c>
      <c r="W605" s="3" t="s">
        <v>62</v>
      </c>
      <c r="Y605" s="3"/>
      <c r="AA605" s="3" t="s">
        <v>77</v>
      </c>
      <c r="AB605" s="3"/>
      <c r="AD605" s="3"/>
      <c r="AF605" s="3"/>
      <c r="AH605" s="3"/>
      <c r="AJ605" s="3" t="s">
        <v>1738</v>
      </c>
      <c r="AK605" s="3" t="s">
        <v>1739</v>
      </c>
      <c r="AL605" s="3" t="s">
        <v>1740</v>
      </c>
    </row>
    <row r="606" spans="1:40" ht="52" hidden="1" x14ac:dyDescent="0.35">
      <c r="A606" s="3">
        <v>2025</v>
      </c>
      <c r="B606" s="3" t="s">
        <v>71</v>
      </c>
      <c r="C606" s="4">
        <v>75</v>
      </c>
      <c r="D606" s="3" t="s">
        <v>65</v>
      </c>
      <c r="E606" s="3" t="s">
        <v>66</v>
      </c>
      <c r="F606" s="3" t="s">
        <v>73</v>
      </c>
      <c r="G606" s="3" t="s">
        <v>67</v>
      </c>
      <c r="H606" s="3" t="s">
        <v>68</v>
      </c>
      <c r="I606" s="3" t="s">
        <v>47</v>
      </c>
      <c r="J606" s="3" t="s">
        <v>48</v>
      </c>
      <c r="K606" s="3" t="s">
        <v>48</v>
      </c>
      <c r="L606" s="3" t="s">
        <v>49</v>
      </c>
      <c r="M606" s="3" t="s">
        <v>48</v>
      </c>
      <c r="N606" s="3" t="s">
        <v>48</v>
      </c>
      <c r="O606" s="3" t="s">
        <v>48</v>
      </c>
      <c r="P606" s="3" t="s">
        <v>48</v>
      </c>
      <c r="Q606" s="3" t="s">
        <v>48</v>
      </c>
      <c r="R606" s="3" t="s">
        <v>48</v>
      </c>
      <c r="S606" s="3" t="s">
        <v>48</v>
      </c>
      <c r="T606" s="3" t="s">
        <v>48</v>
      </c>
      <c r="U606" s="3" t="s">
        <v>48</v>
      </c>
      <c r="V606" s="3" t="s">
        <v>48</v>
      </c>
      <c r="W606" s="3" t="s">
        <v>62</v>
      </c>
      <c r="Y606" s="3"/>
      <c r="AA606" s="3" t="s">
        <v>55</v>
      </c>
      <c r="AB606" s="3"/>
      <c r="AD606" s="3" t="s">
        <v>81</v>
      </c>
      <c r="AF606" s="3"/>
      <c r="AH606" s="3" t="s">
        <v>87</v>
      </c>
      <c r="AI606" s="3" t="s">
        <v>1741</v>
      </c>
      <c r="AJ606" s="3" t="s">
        <v>1742</v>
      </c>
    </row>
    <row r="607" spans="1:40" ht="26" hidden="1" x14ac:dyDescent="0.35">
      <c r="A607" s="3">
        <v>2025</v>
      </c>
      <c r="B607" s="3" t="s">
        <v>71</v>
      </c>
      <c r="C607" s="4">
        <v>71</v>
      </c>
      <c r="D607" s="3" t="s">
        <v>65</v>
      </c>
      <c r="E607" s="3" t="s">
        <v>66</v>
      </c>
      <c r="F607" s="3" t="s">
        <v>73</v>
      </c>
      <c r="G607" s="3" t="s">
        <v>67</v>
      </c>
      <c r="H607" s="3" t="s">
        <v>61</v>
      </c>
      <c r="I607" s="3" t="s">
        <v>80</v>
      </c>
      <c r="J607" s="3" t="s">
        <v>48</v>
      </c>
      <c r="K607" s="3" t="s">
        <v>48</v>
      </c>
      <c r="L607" s="3" t="s">
        <v>48</v>
      </c>
      <c r="M607" s="3" t="s">
        <v>48</v>
      </c>
      <c r="N607" s="3" t="s">
        <v>48</v>
      </c>
      <c r="O607" s="3" t="s">
        <v>48</v>
      </c>
      <c r="P607" s="3" t="s">
        <v>48</v>
      </c>
      <c r="Q607" s="3" t="s">
        <v>48</v>
      </c>
      <c r="R607" s="3" t="s">
        <v>48</v>
      </c>
      <c r="S607" s="3" t="s">
        <v>48</v>
      </c>
      <c r="T607" s="3" t="s">
        <v>48</v>
      </c>
      <c r="U607" s="3" t="s">
        <v>48</v>
      </c>
      <c r="V607" s="3" t="s">
        <v>49</v>
      </c>
      <c r="W607" s="3" t="s">
        <v>62</v>
      </c>
      <c r="Y607" s="3"/>
      <c r="AA607" s="3" t="s">
        <v>63</v>
      </c>
      <c r="AB607" s="3"/>
      <c r="AD607" s="3"/>
      <c r="AF607" s="3"/>
      <c r="AH607" s="3"/>
      <c r="AJ607" s="3" t="s">
        <v>1743</v>
      </c>
    </row>
    <row r="608" spans="1:40" ht="52" hidden="1" x14ac:dyDescent="0.35">
      <c r="A608" s="3">
        <v>2025</v>
      </c>
      <c r="B608" s="3" t="s">
        <v>71</v>
      </c>
      <c r="C608" s="4">
        <v>78</v>
      </c>
      <c r="D608" s="3" t="s">
        <v>65</v>
      </c>
      <c r="E608" s="3" t="s">
        <v>66</v>
      </c>
      <c r="F608" s="3" t="s">
        <v>59</v>
      </c>
      <c r="G608" s="3" t="s">
        <v>386</v>
      </c>
      <c r="H608" s="3" t="s">
        <v>113</v>
      </c>
      <c r="I608" s="3" t="s">
        <v>47</v>
      </c>
      <c r="J608" s="3" t="s">
        <v>48</v>
      </c>
      <c r="K608" s="3" t="s">
        <v>48</v>
      </c>
      <c r="L608" s="3" t="s">
        <v>48</v>
      </c>
      <c r="M608" s="3" t="s">
        <v>49</v>
      </c>
      <c r="N608" s="3" t="s">
        <v>48</v>
      </c>
      <c r="O608" s="3" t="s">
        <v>48</v>
      </c>
      <c r="P608" s="3" t="s">
        <v>48</v>
      </c>
      <c r="Q608" s="3" t="s">
        <v>48</v>
      </c>
      <c r="R608" s="3" t="s">
        <v>48</v>
      </c>
      <c r="S608" s="3" t="s">
        <v>48</v>
      </c>
      <c r="T608" s="3" t="s">
        <v>48</v>
      </c>
      <c r="U608" s="3" t="s">
        <v>48</v>
      </c>
      <c r="V608" s="3" t="s">
        <v>48</v>
      </c>
      <c r="W608" s="3" t="s">
        <v>51</v>
      </c>
      <c r="X608" s="3" t="s">
        <v>1744</v>
      </c>
      <c r="Y608" s="3" t="s">
        <v>103</v>
      </c>
      <c r="Z608" s="3" t="s">
        <v>1745</v>
      </c>
      <c r="AA608" s="3" t="s">
        <v>77</v>
      </c>
      <c r="AB608" s="3"/>
      <c r="AD608" s="3"/>
      <c r="AF608" s="3"/>
      <c r="AH608" s="3"/>
      <c r="AJ608" s="3" t="s">
        <v>1746</v>
      </c>
    </row>
    <row r="609" spans="1:40" ht="39" hidden="1" x14ac:dyDescent="0.35">
      <c r="A609" s="3">
        <v>2025</v>
      </c>
      <c r="B609" s="3" t="s">
        <v>71</v>
      </c>
      <c r="C609" s="4">
        <v>69</v>
      </c>
      <c r="D609" s="3" t="s">
        <v>65</v>
      </c>
      <c r="E609" s="3" t="s">
        <v>66</v>
      </c>
      <c r="F609" s="3" t="s">
        <v>59</v>
      </c>
      <c r="G609" s="3" t="s">
        <v>144</v>
      </c>
      <c r="H609" s="3" t="s">
        <v>110</v>
      </c>
      <c r="I609" s="3" t="s">
        <v>80</v>
      </c>
      <c r="J609" s="3" t="s">
        <v>48</v>
      </c>
      <c r="K609" s="3" t="s">
        <v>48</v>
      </c>
      <c r="L609" s="3" t="s">
        <v>48</v>
      </c>
      <c r="M609" s="3" t="s">
        <v>48</v>
      </c>
      <c r="N609" s="3" t="s">
        <v>48</v>
      </c>
      <c r="O609" s="3" t="s">
        <v>48</v>
      </c>
      <c r="P609" s="3" t="s">
        <v>48</v>
      </c>
      <c r="Q609" s="3" t="s">
        <v>48</v>
      </c>
      <c r="R609" s="3" t="s">
        <v>48</v>
      </c>
      <c r="S609" s="3" t="s">
        <v>48</v>
      </c>
      <c r="T609" s="3" t="s">
        <v>49</v>
      </c>
      <c r="U609" s="3" t="s">
        <v>48</v>
      </c>
      <c r="V609" s="3" t="s">
        <v>48</v>
      </c>
      <c r="W609" s="3" t="s">
        <v>75</v>
      </c>
      <c r="X609" s="3" t="s">
        <v>1747</v>
      </c>
      <c r="Y609" s="3" t="s">
        <v>103</v>
      </c>
      <c r="Z609" s="3" t="s">
        <v>1748</v>
      </c>
      <c r="AA609" s="3" t="s">
        <v>101</v>
      </c>
      <c r="AB609" s="3"/>
      <c r="AD609" s="3"/>
      <c r="AF609" s="3"/>
      <c r="AH609" s="3"/>
      <c r="AJ609" s="3" t="s">
        <v>1749</v>
      </c>
    </row>
    <row r="610" spans="1:40" ht="26" hidden="1" x14ac:dyDescent="0.35">
      <c r="A610" s="3">
        <v>2025</v>
      </c>
      <c r="B610" s="3" t="s">
        <v>71</v>
      </c>
      <c r="C610" s="4">
        <v>37</v>
      </c>
      <c r="D610" s="3" t="s">
        <v>42</v>
      </c>
      <c r="E610" s="3" t="s">
        <v>107</v>
      </c>
      <c r="F610" s="3" t="s">
        <v>85</v>
      </c>
      <c r="G610" s="3" t="s">
        <v>45</v>
      </c>
      <c r="H610" s="3" t="s">
        <v>113</v>
      </c>
      <c r="I610" s="3" t="s">
        <v>80</v>
      </c>
      <c r="J610" s="3" t="s">
        <v>48</v>
      </c>
      <c r="K610" s="3" t="s">
        <v>48</v>
      </c>
      <c r="L610" s="3" t="s">
        <v>48</v>
      </c>
      <c r="M610" s="3" t="s">
        <v>48</v>
      </c>
      <c r="N610" s="3" t="s">
        <v>48</v>
      </c>
      <c r="O610" s="3" t="s">
        <v>48</v>
      </c>
      <c r="P610" s="3" t="s">
        <v>48</v>
      </c>
      <c r="Q610" s="3" t="s">
        <v>48</v>
      </c>
      <c r="R610" s="3" t="s">
        <v>48</v>
      </c>
      <c r="S610" s="3" t="s">
        <v>48</v>
      </c>
      <c r="T610" s="3" t="s">
        <v>48</v>
      </c>
      <c r="U610" s="3" t="s">
        <v>48</v>
      </c>
      <c r="V610" s="3" t="s">
        <v>49</v>
      </c>
      <c r="W610" s="3" t="s">
        <v>116</v>
      </c>
      <c r="X610" s="3" t="s">
        <v>1750</v>
      </c>
      <c r="Y610" s="3"/>
      <c r="AA610" s="3" t="s">
        <v>55</v>
      </c>
      <c r="AB610" s="3"/>
      <c r="AD610" s="3" t="s">
        <v>131</v>
      </c>
      <c r="AE610" s="3" t="s">
        <v>1751</v>
      </c>
      <c r="AF610" s="3" t="s">
        <v>87</v>
      </c>
      <c r="AG610" s="3" t="s">
        <v>1752</v>
      </c>
      <c r="AH610" s="3"/>
      <c r="AJ610" s="3" t="s">
        <v>1753</v>
      </c>
      <c r="AL610" s="3" t="s">
        <v>1754</v>
      </c>
    </row>
    <row r="611" spans="1:40" ht="26" hidden="1" x14ac:dyDescent="0.35">
      <c r="A611" s="3">
        <v>2025</v>
      </c>
      <c r="B611" s="3" t="s">
        <v>71</v>
      </c>
      <c r="C611" s="4">
        <v>51</v>
      </c>
      <c r="D611" s="3" t="s">
        <v>42</v>
      </c>
      <c r="E611" s="3" t="s">
        <v>72</v>
      </c>
      <c r="F611" s="3" t="s">
        <v>85</v>
      </c>
      <c r="G611" s="3" t="s">
        <v>45</v>
      </c>
      <c r="H611" s="3" t="s">
        <v>74</v>
      </c>
      <c r="I611" s="3" t="s">
        <v>47</v>
      </c>
      <c r="J611" s="3" t="s">
        <v>48</v>
      </c>
      <c r="K611" s="3" t="s">
        <v>48</v>
      </c>
      <c r="L611" s="3" t="s">
        <v>48</v>
      </c>
      <c r="M611" s="3" t="s">
        <v>48</v>
      </c>
      <c r="N611" s="3" t="s">
        <v>48</v>
      </c>
      <c r="O611" s="3" t="s">
        <v>48</v>
      </c>
      <c r="P611" s="3" t="s">
        <v>49</v>
      </c>
      <c r="Q611" s="3" t="s">
        <v>48</v>
      </c>
      <c r="R611" s="3" t="s">
        <v>48</v>
      </c>
      <c r="S611" s="3" t="s">
        <v>48</v>
      </c>
      <c r="T611" s="3" t="s">
        <v>48</v>
      </c>
      <c r="U611" s="3" t="s">
        <v>48</v>
      </c>
      <c r="V611" s="3" t="s">
        <v>48</v>
      </c>
      <c r="W611" s="3" t="s">
        <v>116</v>
      </c>
      <c r="X611" s="3" t="s">
        <v>1755</v>
      </c>
      <c r="Y611" s="3"/>
      <c r="AA611" s="3" t="s">
        <v>55</v>
      </c>
      <c r="AB611" s="3"/>
      <c r="AD611" s="3"/>
      <c r="AF611" s="3"/>
      <c r="AH611" s="3"/>
      <c r="AJ611" s="3" t="s">
        <v>1756</v>
      </c>
      <c r="AL611" s="3" t="s">
        <v>1757</v>
      </c>
    </row>
    <row r="612" spans="1:40" hidden="1" x14ac:dyDescent="0.35">
      <c r="A612" s="3">
        <v>2025</v>
      </c>
      <c r="B612" s="3" t="s">
        <v>41</v>
      </c>
      <c r="C612" s="4">
        <v>48</v>
      </c>
      <c r="D612" s="3" t="s">
        <v>42</v>
      </c>
      <c r="E612" s="3" t="s">
        <v>43</v>
      </c>
      <c r="F612" s="3" t="s">
        <v>98</v>
      </c>
      <c r="G612" s="3" t="s">
        <v>79</v>
      </c>
      <c r="H612" s="3" t="s">
        <v>74</v>
      </c>
      <c r="I612" s="3" t="s">
        <v>80</v>
      </c>
      <c r="J612" s="3" t="s">
        <v>48</v>
      </c>
      <c r="K612" s="3" t="s">
        <v>48</v>
      </c>
      <c r="L612" s="3" t="s">
        <v>48</v>
      </c>
      <c r="M612" s="3" t="s">
        <v>48</v>
      </c>
      <c r="N612" s="3" t="s">
        <v>48</v>
      </c>
      <c r="O612" s="3" t="s">
        <v>48</v>
      </c>
      <c r="P612" s="3" t="s">
        <v>48</v>
      </c>
      <c r="Q612" s="3" t="s">
        <v>48</v>
      </c>
      <c r="R612" s="3" t="s">
        <v>48</v>
      </c>
      <c r="S612" s="3" t="s">
        <v>48</v>
      </c>
      <c r="T612" s="3" t="s">
        <v>49</v>
      </c>
      <c r="U612" s="3" t="s">
        <v>48</v>
      </c>
      <c r="V612" s="3" t="s">
        <v>48</v>
      </c>
      <c r="W612" s="3" t="s">
        <v>62</v>
      </c>
      <c r="Y612" s="3"/>
      <c r="AA612" s="3" t="s">
        <v>77</v>
      </c>
      <c r="AB612" s="3"/>
      <c r="AD612" s="3"/>
      <c r="AF612" s="3"/>
      <c r="AH612" s="3"/>
      <c r="AJ612" s="3" t="s">
        <v>268</v>
      </c>
    </row>
    <row r="613" spans="1:40" ht="39" hidden="1" x14ac:dyDescent="0.35">
      <c r="A613" s="3">
        <v>2025</v>
      </c>
      <c r="B613" s="3" t="s">
        <v>71</v>
      </c>
      <c r="C613" s="4">
        <v>71</v>
      </c>
      <c r="D613" s="3" t="s">
        <v>65</v>
      </c>
      <c r="E613" s="3" t="s">
        <v>43</v>
      </c>
      <c r="F613" s="3" t="s">
        <v>59</v>
      </c>
      <c r="G613" s="3" t="s">
        <v>92</v>
      </c>
      <c r="H613" s="3" t="s">
        <v>61</v>
      </c>
      <c r="I613" s="3" t="s">
        <v>47</v>
      </c>
      <c r="J613" s="3" t="s">
        <v>48</v>
      </c>
      <c r="K613" s="3" t="s">
        <v>48</v>
      </c>
      <c r="L613" s="3" t="s">
        <v>49</v>
      </c>
      <c r="M613" s="3" t="s">
        <v>48</v>
      </c>
      <c r="N613" s="3" t="s">
        <v>48</v>
      </c>
      <c r="O613" s="3" t="s">
        <v>48</v>
      </c>
      <c r="P613" s="3" t="s">
        <v>48</v>
      </c>
      <c r="Q613" s="3" t="s">
        <v>48</v>
      </c>
      <c r="R613" s="3" t="s">
        <v>48</v>
      </c>
      <c r="S613" s="3" t="s">
        <v>48</v>
      </c>
      <c r="T613" s="3" t="s">
        <v>48</v>
      </c>
      <c r="U613" s="3" t="s">
        <v>48</v>
      </c>
      <c r="V613" s="3" t="s">
        <v>48</v>
      </c>
      <c r="W613" s="3" t="s">
        <v>75</v>
      </c>
      <c r="X613" s="3" t="s">
        <v>1758</v>
      </c>
      <c r="Y613" s="3"/>
      <c r="AA613" s="3" t="s">
        <v>63</v>
      </c>
      <c r="AB613" s="3" t="s">
        <v>81</v>
      </c>
      <c r="AD613" s="3"/>
      <c r="AF613" s="3"/>
      <c r="AH613" s="3" t="s">
        <v>82</v>
      </c>
      <c r="AI613" s="3" t="s">
        <v>1759</v>
      </c>
      <c r="AJ613" s="3" t="s">
        <v>1760</v>
      </c>
    </row>
    <row r="614" spans="1:40" ht="39" x14ac:dyDescent="0.35">
      <c r="A614" s="3">
        <v>2025</v>
      </c>
      <c r="B614" s="3" t="s">
        <v>41</v>
      </c>
      <c r="C614" s="4">
        <v>62</v>
      </c>
      <c r="D614" s="3" t="s">
        <v>65</v>
      </c>
      <c r="E614" s="3" t="s">
        <v>72</v>
      </c>
      <c r="F614" s="3" t="s">
        <v>44</v>
      </c>
      <c r="G614" s="3" t="s">
        <v>79</v>
      </c>
      <c r="H614" s="3" t="s">
        <v>110</v>
      </c>
      <c r="I614" s="3" t="s">
        <v>80</v>
      </c>
      <c r="J614" s="3" t="s">
        <v>48</v>
      </c>
      <c r="K614" s="3" t="s">
        <v>48</v>
      </c>
      <c r="L614" s="3" t="s">
        <v>48</v>
      </c>
      <c r="M614" s="3" t="s">
        <v>48</v>
      </c>
      <c r="N614" s="3" t="s">
        <v>48</v>
      </c>
      <c r="O614" s="3" t="s">
        <v>48</v>
      </c>
      <c r="P614" s="3" t="s">
        <v>48</v>
      </c>
      <c r="Q614" s="3" t="s">
        <v>48</v>
      </c>
      <c r="R614" s="3" t="s">
        <v>48</v>
      </c>
      <c r="S614" s="3" t="s">
        <v>49</v>
      </c>
      <c r="T614" s="3" t="s">
        <v>48</v>
      </c>
      <c r="U614" s="3" t="s">
        <v>48</v>
      </c>
      <c r="V614" s="3" t="s">
        <v>48</v>
      </c>
      <c r="W614" s="3" t="s">
        <v>62</v>
      </c>
      <c r="Y614" s="3" t="s">
        <v>120</v>
      </c>
      <c r="Z614" s="3" t="s">
        <v>1761</v>
      </c>
      <c r="AA614" s="3" t="s">
        <v>63</v>
      </c>
      <c r="AB614" s="3"/>
      <c r="AD614" s="3"/>
      <c r="AF614" s="3"/>
      <c r="AH614" s="3"/>
      <c r="AJ614" s="3" t="s">
        <v>1762</v>
      </c>
    </row>
    <row r="615" spans="1:40" ht="26" hidden="1" x14ac:dyDescent="0.35">
      <c r="A615" s="3">
        <v>2025</v>
      </c>
      <c r="B615" s="3" t="s">
        <v>71</v>
      </c>
      <c r="C615" s="4">
        <v>64</v>
      </c>
      <c r="D615" s="3" t="s">
        <v>65</v>
      </c>
      <c r="E615" s="3" t="s">
        <v>43</v>
      </c>
      <c r="F615" s="3" t="s">
        <v>59</v>
      </c>
      <c r="G615" s="3" t="s">
        <v>60</v>
      </c>
      <c r="H615" s="3" t="s">
        <v>61</v>
      </c>
      <c r="I615" s="3" t="s">
        <v>47</v>
      </c>
      <c r="J615" s="3" t="s">
        <v>48</v>
      </c>
      <c r="K615" s="3" t="s">
        <v>48</v>
      </c>
      <c r="L615" s="3" t="s">
        <v>49</v>
      </c>
      <c r="M615" s="3" t="s">
        <v>48</v>
      </c>
      <c r="N615" s="3" t="s">
        <v>48</v>
      </c>
      <c r="O615" s="3" t="s">
        <v>48</v>
      </c>
      <c r="P615" s="3" t="s">
        <v>48</v>
      </c>
      <c r="Q615" s="3" t="s">
        <v>48</v>
      </c>
      <c r="R615" s="3" t="s">
        <v>48</v>
      </c>
      <c r="S615" s="3" t="s">
        <v>48</v>
      </c>
      <c r="T615" s="3" t="s">
        <v>48</v>
      </c>
      <c r="U615" s="3" t="s">
        <v>48</v>
      </c>
      <c r="V615" s="3" t="s">
        <v>48</v>
      </c>
      <c r="W615" s="3" t="s">
        <v>62</v>
      </c>
      <c r="Y615" s="3"/>
      <c r="AA615" s="3" t="s">
        <v>77</v>
      </c>
      <c r="AB615" s="3"/>
      <c r="AD615" s="3"/>
      <c r="AF615" s="3"/>
      <c r="AH615" s="3"/>
      <c r="AJ615" s="3" t="s">
        <v>1763</v>
      </c>
    </row>
    <row r="616" spans="1:40" ht="39" hidden="1" x14ac:dyDescent="0.35">
      <c r="A616" s="3">
        <v>2025</v>
      </c>
      <c r="B616" s="3" t="s">
        <v>41</v>
      </c>
      <c r="C616" s="4">
        <v>67</v>
      </c>
      <c r="D616" s="3" t="s">
        <v>65</v>
      </c>
      <c r="E616" s="3" t="s">
        <v>66</v>
      </c>
      <c r="F616" s="3" t="s">
        <v>59</v>
      </c>
      <c r="G616" s="3" t="s">
        <v>67</v>
      </c>
      <c r="H616" s="3" t="s">
        <v>125</v>
      </c>
      <c r="I616" s="3" t="s">
        <v>80</v>
      </c>
      <c r="J616" s="3" t="s">
        <v>48</v>
      </c>
      <c r="K616" s="3" t="s">
        <v>48</v>
      </c>
      <c r="L616" s="3" t="s">
        <v>48</v>
      </c>
      <c r="M616" s="3" t="s">
        <v>48</v>
      </c>
      <c r="N616" s="3" t="s">
        <v>48</v>
      </c>
      <c r="O616" s="3" t="s">
        <v>48</v>
      </c>
      <c r="P616" s="3" t="s">
        <v>48</v>
      </c>
      <c r="Q616" s="3" t="s">
        <v>48</v>
      </c>
      <c r="R616" s="3" t="s">
        <v>48</v>
      </c>
      <c r="S616" s="3" t="s">
        <v>48</v>
      </c>
      <c r="T616" s="3" t="s">
        <v>48</v>
      </c>
      <c r="U616" s="3" t="s">
        <v>49</v>
      </c>
      <c r="V616" s="3" t="s">
        <v>48</v>
      </c>
      <c r="W616" s="3" t="s">
        <v>62</v>
      </c>
      <c r="Y616" s="3" t="s">
        <v>129</v>
      </c>
      <c r="Z616" s="3" t="s">
        <v>1764</v>
      </c>
      <c r="AA616" s="3" t="s">
        <v>101</v>
      </c>
      <c r="AB616" s="3"/>
      <c r="AD616" s="3"/>
      <c r="AF616" s="3"/>
      <c r="AH616" s="3"/>
      <c r="AJ616" s="3" t="s">
        <v>1765</v>
      </c>
      <c r="AK616" s="3" t="s">
        <v>1766</v>
      </c>
      <c r="AL616" s="3" t="s">
        <v>1766</v>
      </c>
      <c r="AN616" s="3" t="s">
        <v>1767</v>
      </c>
    </row>
    <row r="617" spans="1:40" ht="26" hidden="1" x14ac:dyDescent="0.35">
      <c r="A617" s="3">
        <v>2025</v>
      </c>
      <c r="B617" s="3" t="s">
        <v>71</v>
      </c>
      <c r="C617" s="4">
        <v>62</v>
      </c>
      <c r="D617" s="3" t="s">
        <v>65</v>
      </c>
      <c r="E617" s="3" t="s">
        <v>43</v>
      </c>
      <c r="F617" s="3" t="s">
        <v>44</v>
      </c>
      <c r="G617" s="3" t="s">
        <v>45</v>
      </c>
      <c r="H617" s="3" t="s">
        <v>110</v>
      </c>
      <c r="I617" s="3" t="s">
        <v>80</v>
      </c>
      <c r="J617" s="3" t="s">
        <v>48</v>
      </c>
      <c r="K617" s="3" t="s">
        <v>48</v>
      </c>
      <c r="L617" s="3" t="s">
        <v>48</v>
      </c>
      <c r="M617" s="3" t="s">
        <v>48</v>
      </c>
      <c r="N617" s="3" t="s">
        <v>48</v>
      </c>
      <c r="O617" s="3" t="s">
        <v>48</v>
      </c>
      <c r="P617" s="3" t="s">
        <v>48</v>
      </c>
      <c r="Q617" s="3" t="s">
        <v>48</v>
      </c>
      <c r="R617" s="3" t="s">
        <v>48</v>
      </c>
      <c r="S617" s="3" t="s">
        <v>48</v>
      </c>
      <c r="T617" s="3" t="s">
        <v>48</v>
      </c>
      <c r="U617" s="3" t="s">
        <v>49</v>
      </c>
      <c r="V617" s="3" t="s">
        <v>48</v>
      </c>
      <c r="W617" s="3" t="s">
        <v>62</v>
      </c>
      <c r="Y617" s="3"/>
      <c r="AA617" s="3" t="s">
        <v>77</v>
      </c>
      <c r="AB617" s="3"/>
      <c r="AD617" s="3"/>
      <c r="AF617" s="3"/>
      <c r="AH617" s="3"/>
      <c r="AJ617" s="3" t="s">
        <v>351</v>
      </c>
    </row>
    <row r="618" spans="1:40" ht="26" hidden="1" x14ac:dyDescent="0.35">
      <c r="A618" s="3">
        <v>2025</v>
      </c>
      <c r="B618" s="3" t="s">
        <v>41</v>
      </c>
      <c r="C618" s="4">
        <v>60</v>
      </c>
      <c r="D618" s="3" t="s">
        <v>65</v>
      </c>
      <c r="E618" s="3" t="s">
        <v>72</v>
      </c>
      <c r="F618" s="3" t="s">
        <v>59</v>
      </c>
      <c r="G618" s="3" t="s">
        <v>144</v>
      </c>
      <c r="H618" s="3" t="s">
        <v>68</v>
      </c>
      <c r="I618" s="3" t="s">
        <v>80</v>
      </c>
      <c r="J618" s="3" t="s">
        <v>48</v>
      </c>
      <c r="K618" s="3" t="s">
        <v>48</v>
      </c>
      <c r="L618" s="3" t="s">
        <v>48</v>
      </c>
      <c r="M618" s="3" t="s">
        <v>48</v>
      </c>
      <c r="N618" s="3" t="s">
        <v>48</v>
      </c>
      <c r="O618" s="3" t="s">
        <v>48</v>
      </c>
      <c r="P618" s="3" t="s">
        <v>48</v>
      </c>
      <c r="Q618" s="3" t="s">
        <v>48</v>
      </c>
      <c r="R618" s="3" t="s">
        <v>48</v>
      </c>
      <c r="S618" s="3" t="s">
        <v>48</v>
      </c>
      <c r="T618" s="3" t="s">
        <v>49</v>
      </c>
      <c r="U618" s="3" t="s">
        <v>48</v>
      </c>
      <c r="V618" s="3" t="s">
        <v>48</v>
      </c>
      <c r="W618" s="3" t="s">
        <v>51</v>
      </c>
      <c r="X618" s="3" t="s">
        <v>1768</v>
      </c>
      <c r="Y618" s="3" t="s">
        <v>129</v>
      </c>
      <c r="Z618" s="3" t="s">
        <v>1769</v>
      </c>
      <c r="AA618" s="3" t="s">
        <v>55</v>
      </c>
      <c r="AB618" s="3"/>
      <c r="AD618" s="3"/>
      <c r="AF618" s="3"/>
      <c r="AH618" s="3"/>
      <c r="AJ618" s="3" t="s">
        <v>1770</v>
      </c>
    </row>
    <row r="619" spans="1:40" ht="39" x14ac:dyDescent="0.35">
      <c r="A619" s="3">
        <v>2025</v>
      </c>
      <c r="B619" s="3" t="s">
        <v>41</v>
      </c>
      <c r="C619" s="4">
        <v>67</v>
      </c>
      <c r="D619" s="3" t="s">
        <v>65</v>
      </c>
      <c r="E619" s="3" t="s">
        <v>66</v>
      </c>
      <c r="F619" s="3" t="s">
        <v>44</v>
      </c>
      <c r="G619" s="3" t="s">
        <v>67</v>
      </c>
      <c r="H619" s="3" t="s">
        <v>46</v>
      </c>
      <c r="I619" s="3" t="s">
        <v>80</v>
      </c>
      <c r="J619" s="3" t="s">
        <v>48</v>
      </c>
      <c r="K619" s="3" t="s">
        <v>48</v>
      </c>
      <c r="L619" s="3" t="s">
        <v>48</v>
      </c>
      <c r="M619" s="3" t="s">
        <v>48</v>
      </c>
      <c r="N619" s="3" t="s">
        <v>48</v>
      </c>
      <c r="O619" s="3" t="s">
        <v>48</v>
      </c>
      <c r="P619" s="3" t="s">
        <v>48</v>
      </c>
      <c r="Q619" s="3" t="s">
        <v>48</v>
      </c>
      <c r="R619" s="3" t="s">
        <v>48</v>
      </c>
      <c r="S619" s="3" t="s">
        <v>48</v>
      </c>
      <c r="T619" s="3" t="s">
        <v>48</v>
      </c>
      <c r="U619" s="3" t="s">
        <v>48</v>
      </c>
      <c r="V619" s="3" t="s">
        <v>49</v>
      </c>
      <c r="W619" s="3" t="s">
        <v>62</v>
      </c>
      <c r="Y619" s="3" t="s">
        <v>120</v>
      </c>
      <c r="Z619" s="3" t="s">
        <v>1771</v>
      </c>
      <c r="AA619" s="3" t="s">
        <v>55</v>
      </c>
      <c r="AB619" s="3"/>
      <c r="AD619" s="3" t="s">
        <v>131</v>
      </c>
      <c r="AE619" s="3" t="s">
        <v>1772</v>
      </c>
      <c r="AF619" s="3" t="s">
        <v>87</v>
      </c>
      <c r="AG619" s="3" t="s">
        <v>1773</v>
      </c>
      <c r="AH619" s="3"/>
      <c r="AJ619" s="3" t="s">
        <v>1774</v>
      </c>
      <c r="AL619" s="3" t="s">
        <v>1775</v>
      </c>
      <c r="AN619" s="3" t="s">
        <v>1776</v>
      </c>
    </row>
    <row r="620" spans="1:40" ht="39" hidden="1" x14ac:dyDescent="0.35">
      <c r="A620" s="3">
        <v>2025</v>
      </c>
      <c r="B620" s="3" t="s">
        <v>71</v>
      </c>
      <c r="C620" s="4">
        <v>34</v>
      </c>
      <c r="D620" s="3" t="s">
        <v>57</v>
      </c>
      <c r="E620" s="3" t="s">
        <v>58</v>
      </c>
      <c r="F620" s="3" t="s">
        <v>44</v>
      </c>
      <c r="G620" s="3" t="s">
        <v>79</v>
      </c>
      <c r="H620" s="3" t="s">
        <v>46</v>
      </c>
      <c r="I620" s="3" t="s">
        <v>47</v>
      </c>
      <c r="J620" s="3" t="s">
        <v>48</v>
      </c>
      <c r="K620" s="3" t="s">
        <v>49</v>
      </c>
      <c r="L620" s="3" t="s">
        <v>48</v>
      </c>
      <c r="M620" s="3" t="s">
        <v>48</v>
      </c>
      <c r="N620" s="3" t="s">
        <v>48</v>
      </c>
      <c r="O620" s="3" t="s">
        <v>48</v>
      </c>
      <c r="P620" s="3" t="s">
        <v>48</v>
      </c>
      <c r="Q620" s="3" t="s">
        <v>48</v>
      </c>
      <c r="R620" s="3" t="s">
        <v>48</v>
      </c>
      <c r="S620" s="3" t="s">
        <v>48</v>
      </c>
      <c r="T620" s="3" t="s">
        <v>48</v>
      </c>
      <c r="U620" s="3" t="s">
        <v>48</v>
      </c>
      <c r="V620" s="3" t="s">
        <v>48</v>
      </c>
      <c r="W620" s="3" t="s">
        <v>62</v>
      </c>
      <c r="Y620" s="3" t="s">
        <v>103</v>
      </c>
      <c r="Z620" s="3" t="s">
        <v>1777</v>
      </c>
      <c r="AA620" s="3" t="s">
        <v>101</v>
      </c>
      <c r="AB620" s="3"/>
      <c r="AD620" s="3"/>
      <c r="AF620" s="3"/>
      <c r="AH620" s="3"/>
      <c r="AJ620" s="3" t="s">
        <v>1778</v>
      </c>
    </row>
    <row r="621" spans="1:40" hidden="1" x14ac:dyDescent="0.35">
      <c r="A621" s="3">
        <v>2025</v>
      </c>
      <c r="B621" s="3" t="s">
        <v>41</v>
      </c>
      <c r="C621" s="4">
        <v>51</v>
      </c>
      <c r="D621" s="3" t="s">
        <v>42</v>
      </c>
      <c r="E621" s="3" t="s">
        <v>72</v>
      </c>
      <c r="F621" s="3" t="s">
        <v>98</v>
      </c>
      <c r="G621" s="3" t="s">
        <v>45</v>
      </c>
      <c r="H621" s="3" t="s">
        <v>74</v>
      </c>
      <c r="I621" s="3" t="s">
        <v>80</v>
      </c>
      <c r="J621" s="3" t="s">
        <v>48</v>
      </c>
      <c r="K621" s="3" t="s">
        <v>48</v>
      </c>
      <c r="L621" s="3" t="s">
        <v>48</v>
      </c>
      <c r="M621" s="3" t="s">
        <v>48</v>
      </c>
      <c r="N621" s="3" t="s">
        <v>48</v>
      </c>
      <c r="O621" s="3" t="s">
        <v>48</v>
      </c>
      <c r="P621" s="3" t="s">
        <v>48</v>
      </c>
      <c r="Q621" s="3" t="s">
        <v>48</v>
      </c>
      <c r="R621" s="3" t="s">
        <v>48</v>
      </c>
      <c r="S621" s="3" t="s">
        <v>48</v>
      </c>
      <c r="T621" s="3" t="s">
        <v>48</v>
      </c>
      <c r="U621" s="3" t="s">
        <v>48</v>
      </c>
      <c r="V621" s="3" t="s">
        <v>49</v>
      </c>
      <c r="W621" s="3" t="s">
        <v>75</v>
      </c>
      <c r="X621" s="3" t="s">
        <v>1779</v>
      </c>
      <c r="Y621" s="3"/>
      <c r="AA621" s="3" t="s">
        <v>55</v>
      </c>
      <c r="AB621" s="3"/>
      <c r="AD621" s="3"/>
      <c r="AF621" s="3"/>
      <c r="AH621" s="3"/>
      <c r="AJ621" s="3" t="s">
        <v>1780</v>
      </c>
    </row>
    <row r="622" spans="1:40" ht="39" hidden="1" x14ac:dyDescent="0.35">
      <c r="A622" s="3">
        <v>2025</v>
      </c>
      <c r="B622" s="3" t="s">
        <v>41</v>
      </c>
      <c r="C622" s="4">
        <v>62</v>
      </c>
      <c r="D622" s="3" t="s">
        <v>65</v>
      </c>
      <c r="E622" s="3" t="s">
        <v>66</v>
      </c>
      <c r="F622" s="3" t="s">
        <v>98</v>
      </c>
      <c r="G622" s="3" t="s">
        <v>79</v>
      </c>
      <c r="H622" s="3" t="s">
        <v>99</v>
      </c>
      <c r="I622" s="3" t="s">
        <v>80</v>
      </c>
      <c r="J622" s="3" t="s">
        <v>48</v>
      </c>
      <c r="K622" s="3" t="s">
        <v>48</v>
      </c>
      <c r="L622" s="3" t="s">
        <v>48</v>
      </c>
      <c r="M622" s="3" t="s">
        <v>48</v>
      </c>
      <c r="N622" s="3" t="s">
        <v>48</v>
      </c>
      <c r="O622" s="3" t="s">
        <v>48</v>
      </c>
      <c r="P622" s="3" t="s">
        <v>48</v>
      </c>
      <c r="Q622" s="3" t="s">
        <v>48</v>
      </c>
      <c r="R622" s="3" t="s">
        <v>48</v>
      </c>
      <c r="S622" s="3" t="s">
        <v>48</v>
      </c>
      <c r="T622" s="3" t="s">
        <v>48</v>
      </c>
      <c r="U622" s="3" t="s">
        <v>49</v>
      </c>
      <c r="V622" s="3" t="s">
        <v>48</v>
      </c>
      <c r="W622" s="3" t="s">
        <v>75</v>
      </c>
      <c r="X622" s="3" t="s">
        <v>1781</v>
      </c>
      <c r="Y622" s="3"/>
      <c r="AA622" s="3" t="s">
        <v>77</v>
      </c>
      <c r="AB622" s="3" t="s">
        <v>81</v>
      </c>
      <c r="AD622" s="3" t="s">
        <v>81</v>
      </c>
      <c r="AF622" s="3"/>
      <c r="AH622" s="3" t="s">
        <v>87</v>
      </c>
      <c r="AI622" s="3" t="s">
        <v>1782</v>
      </c>
      <c r="AJ622" s="3" t="s">
        <v>1783</v>
      </c>
    </row>
    <row r="623" spans="1:40" ht="78" hidden="1" x14ac:dyDescent="0.35">
      <c r="A623" s="3">
        <v>2025</v>
      </c>
      <c r="B623" s="3" t="s">
        <v>41</v>
      </c>
      <c r="C623" s="4">
        <v>49</v>
      </c>
      <c r="D623" s="3" t="s">
        <v>42</v>
      </c>
      <c r="E623" s="3" t="s">
        <v>43</v>
      </c>
      <c r="F623" s="3" t="s">
        <v>98</v>
      </c>
      <c r="G623" s="3" t="s">
        <v>45</v>
      </c>
      <c r="H623" s="3" t="s">
        <v>46</v>
      </c>
      <c r="I623" s="3" t="s">
        <v>80</v>
      </c>
      <c r="J623" s="3" t="s">
        <v>48</v>
      </c>
      <c r="K623" s="3" t="s">
        <v>48</v>
      </c>
      <c r="L623" s="3" t="s">
        <v>48</v>
      </c>
      <c r="M623" s="3" t="s">
        <v>48</v>
      </c>
      <c r="N623" s="3" t="s">
        <v>48</v>
      </c>
      <c r="O623" s="3" t="s">
        <v>48</v>
      </c>
      <c r="P623" s="3" t="s">
        <v>48</v>
      </c>
      <c r="Q623" s="3" t="s">
        <v>48</v>
      </c>
      <c r="R623" s="3" t="s">
        <v>48</v>
      </c>
      <c r="S623" s="3" t="s">
        <v>48</v>
      </c>
      <c r="T623" s="3" t="s">
        <v>49</v>
      </c>
      <c r="U623" s="3" t="s">
        <v>48</v>
      </c>
      <c r="V623" s="3" t="s">
        <v>48</v>
      </c>
      <c r="W623" s="3" t="s">
        <v>116</v>
      </c>
      <c r="X623" s="3" t="s">
        <v>1784</v>
      </c>
      <c r="Y623" s="3"/>
      <c r="AA623" s="3" t="s">
        <v>55</v>
      </c>
      <c r="AB623" s="3"/>
      <c r="AD623" s="3"/>
      <c r="AF623" s="3"/>
      <c r="AH623" s="3"/>
      <c r="AJ623" s="3" t="s">
        <v>1785</v>
      </c>
      <c r="AK623" s="3" t="s">
        <v>1786</v>
      </c>
    </row>
    <row r="624" spans="1:40" ht="26" hidden="1" x14ac:dyDescent="0.35">
      <c r="A624" s="3">
        <v>2025</v>
      </c>
      <c r="B624" s="3" t="s">
        <v>41</v>
      </c>
      <c r="C624" s="4">
        <v>70</v>
      </c>
      <c r="D624" s="3" t="s">
        <v>65</v>
      </c>
      <c r="E624" s="3" t="s">
        <v>66</v>
      </c>
      <c r="F624" s="3" t="s">
        <v>44</v>
      </c>
      <c r="G624" s="3" t="s">
        <v>67</v>
      </c>
      <c r="H624" s="3" t="s">
        <v>110</v>
      </c>
      <c r="I624" s="3" t="s">
        <v>47</v>
      </c>
      <c r="J624" s="3" t="s">
        <v>49</v>
      </c>
      <c r="K624" s="3" t="s">
        <v>48</v>
      </c>
      <c r="L624" s="3" t="s">
        <v>48</v>
      </c>
      <c r="M624" s="3" t="s">
        <v>48</v>
      </c>
      <c r="N624" s="3" t="s">
        <v>48</v>
      </c>
      <c r="O624" s="3" t="s">
        <v>48</v>
      </c>
      <c r="P624" s="3" t="s">
        <v>48</v>
      </c>
      <c r="Q624" s="3" t="s">
        <v>48</v>
      </c>
      <c r="R624" s="3" t="s">
        <v>48</v>
      </c>
      <c r="S624" s="3" t="s">
        <v>49</v>
      </c>
      <c r="T624" s="3" t="s">
        <v>48</v>
      </c>
      <c r="U624" s="3" t="s">
        <v>48</v>
      </c>
      <c r="V624" s="3" t="s">
        <v>48</v>
      </c>
      <c r="W624" s="3" t="s">
        <v>62</v>
      </c>
      <c r="Y624" s="3" t="s">
        <v>129</v>
      </c>
      <c r="Z624" s="3" t="s">
        <v>1787</v>
      </c>
      <c r="AA624" s="3" t="s">
        <v>77</v>
      </c>
      <c r="AB624" s="3"/>
      <c r="AD624" s="3"/>
      <c r="AF624" s="3"/>
      <c r="AH624" s="3"/>
      <c r="AJ624" s="3" t="s">
        <v>1788</v>
      </c>
    </row>
    <row r="625" spans="1:40" ht="26" hidden="1" x14ac:dyDescent="0.35">
      <c r="A625" s="3">
        <v>2025</v>
      </c>
      <c r="B625" s="3" t="s">
        <v>71</v>
      </c>
      <c r="C625" s="4">
        <v>41</v>
      </c>
      <c r="D625" s="3" t="s">
        <v>42</v>
      </c>
      <c r="E625" s="3" t="s">
        <v>43</v>
      </c>
      <c r="F625" s="3" t="s">
        <v>44</v>
      </c>
      <c r="G625" s="3" t="s">
        <v>45</v>
      </c>
      <c r="H625" s="3" t="s">
        <v>74</v>
      </c>
      <c r="I625" s="3" t="s">
        <v>80</v>
      </c>
      <c r="J625" s="3" t="s">
        <v>48</v>
      </c>
      <c r="K625" s="3" t="s">
        <v>48</v>
      </c>
      <c r="L625" s="3" t="s">
        <v>48</v>
      </c>
      <c r="M625" s="3" t="s">
        <v>48</v>
      </c>
      <c r="N625" s="3" t="s">
        <v>48</v>
      </c>
      <c r="O625" s="3" t="s">
        <v>48</v>
      </c>
      <c r="P625" s="3" t="s">
        <v>48</v>
      </c>
      <c r="Q625" s="3" t="s">
        <v>48</v>
      </c>
      <c r="R625" s="3" t="s">
        <v>48</v>
      </c>
      <c r="S625" s="3" t="s">
        <v>48</v>
      </c>
      <c r="T625" s="3" t="s">
        <v>49</v>
      </c>
      <c r="U625" s="3" t="s">
        <v>48</v>
      </c>
      <c r="V625" s="3" t="s">
        <v>48</v>
      </c>
      <c r="W625" s="3" t="s">
        <v>62</v>
      </c>
      <c r="Y625" s="3"/>
      <c r="AA625" s="3" t="s">
        <v>101</v>
      </c>
      <c r="AB625" s="3"/>
      <c r="AD625" s="3"/>
      <c r="AF625" s="3"/>
      <c r="AH625" s="3"/>
      <c r="AJ625" s="3" t="s">
        <v>1789</v>
      </c>
      <c r="AL625" s="3" t="s">
        <v>1790</v>
      </c>
    </row>
    <row r="626" spans="1:40" ht="26" hidden="1" x14ac:dyDescent="0.35">
      <c r="A626" s="3">
        <v>2025</v>
      </c>
      <c r="B626" s="3" t="s">
        <v>41</v>
      </c>
      <c r="C626" s="4">
        <v>26</v>
      </c>
      <c r="D626" s="3" t="s">
        <v>57</v>
      </c>
      <c r="E626" s="3" t="s">
        <v>58</v>
      </c>
      <c r="F626" s="3" t="s">
        <v>59</v>
      </c>
      <c r="G626" s="3" t="s">
        <v>79</v>
      </c>
      <c r="H626" s="3" t="s">
        <v>110</v>
      </c>
      <c r="I626" s="3" t="s">
        <v>80</v>
      </c>
      <c r="J626" s="3" t="s">
        <v>48</v>
      </c>
      <c r="K626" s="3" t="s">
        <v>48</v>
      </c>
      <c r="L626" s="3" t="s">
        <v>48</v>
      </c>
      <c r="M626" s="3" t="s">
        <v>48</v>
      </c>
      <c r="N626" s="3" t="s">
        <v>48</v>
      </c>
      <c r="O626" s="3" t="s">
        <v>48</v>
      </c>
      <c r="P626" s="3" t="s">
        <v>48</v>
      </c>
      <c r="Q626" s="3" t="s">
        <v>48</v>
      </c>
      <c r="R626" s="3" t="s">
        <v>48</v>
      </c>
      <c r="S626" s="3" t="s">
        <v>48</v>
      </c>
      <c r="T626" s="3" t="s">
        <v>48</v>
      </c>
      <c r="U626" s="3" t="s">
        <v>48</v>
      </c>
      <c r="V626" s="3" t="s">
        <v>49</v>
      </c>
      <c r="W626" s="3" t="s">
        <v>51</v>
      </c>
      <c r="X626" s="3" t="s">
        <v>1791</v>
      </c>
      <c r="Y626" s="3" t="s">
        <v>94</v>
      </c>
      <c r="Z626" s="3" t="s">
        <v>1792</v>
      </c>
      <c r="AA626" s="3" t="s">
        <v>101</v>
      </c>
      <c r="AB626" s="3" t="s">
        <v>81</v>
      </c>
      <c r="AD626" s="3" t="s">
        <v>131</v>
      </c>
      <c r="AE626" s="3" t="s">
        <v>1793</v>
      </c>
      <c r="AF626" s="3" t="s">
        <v>87</v>
      </c>
      <c r="AG626" s="3" t="s">
        <v>1794</v>
      </c>
      <c r="AH626" s="3" t="s">
        <v>82</v>
      </c>
      <c r="AI626" s="3" t="s">
        <v>1795</v>
      </c>
      <c r="AJ626" s="3" t="s">
        <v>1796</v>
      </c>
      <c r="AK626" s="3" t="s">
        <v>1797</v>
      </c>
    </row>
    <row r="627" spans="1:40" hidden="1" x14ac:dyDescent="0.35">
      <c r="A627" s="3">
        <v>2025</v>
      </c>
      <c r="B627" s="3" t="s">
        <v>71</v>
      </c>
      <c r="C627" s="4">
        <v>47</v>
      </c>
      <c r="D627" s="3" t="s">
        <v>42</v>
      </c>
      <c r="E627" s="3" t="s">
        <v>43</v>
      </c>
      <c r="F627" s="3" t="s">
        <v>59</v>
      </c>
      <c r="G627" s="3" t="s">
        <v>109</v>
      </c>
      <c r="H627" s="3" t="s">
        <v>99</v>
      </c>
      <c r="I627" s="3" t="s">
        <v>47</v>
      </c>
      <c r="J627" s="3" t="s">
        <v>48</v>
      </c>
      <c r="K627" s="3" t="s">
        <v>48</v>
      </c>
      <c r="L627" s="3" t="s">
        <v>49</v>
      </c>
      <c r="M627" s="3" t="s">
        <v>48</v>
      </c>
      <c r="N627" s="3" t="s">
        <v>48</v>
      </c>
      <c r="O627" s="3" t="s">
        <v>48</v>
      </c>
      <c r="P627" s="3" t="s">
        <v>48</v>
      </c>
      <c r="Q627" s="3" t="s">
        <v>48</v>
      </c>
      <c r="R627" s="3" t="s">
        <v>48</v>
      </c>
      <c r="S627" s="3" t="s">
        <v>48</v>
      </c>
      <c r="T627" s="3" t="s">
        <v>48</v>
      </c>
      <c r="U627" s="3" t="s">
        <v>48</v>
      </c>
      <c r="V627" s="3" t="s">
        <v>48</v>
      </c>
      <c r="W627" s="3" t="s">
        <v>62</v>
      </c>
      <c r="Y627" s="3"/>
      <c r="AA627" s="3" t="s">
        <v>77</v>
      </c>
      <c r="AB627" s="3"/>
      <c r="AD627" s="3"/>
      <c r="AF627" s="3"/>
      <c r="AH627" s="3"/>
      <c r="AJ627" s="3" t="s">
        <v>1798</v>
      </c>
    </row>
    <row r="628" spans="1:40" ht="65" hidden="1" x14ac:dyDescent="0.35">
      <c r="A628" s="3">
        <v>2025</v>
      </c>
      <c r="B628" s="3" t="s">
        <v>41</v>
      </c>
      <c r="C628" s="4">
        <v>72</v>
      </c>
      <c r="D628" s="3" t="s">
        <v>65</v>
      </c>
      <c r="E628" s="3" t="s">
        <v>66</v>
      </c>
      <c r="F628" s="3" t="s">
        <v>44</v>
      </c>
      <c r="G628" s="3" t="s">
        <v>79</v>
      </c>
      <c r="H628" s="3" t="s">
        <v>90</v>
      </c>
      <c r="I628" s="3" t="s">
        <v>80</v>
      </c>
      <c r="J628" s="3" t="s">
        <v>48</v>
      </c>
      <c r="K628" s="3" t="s">
        <v>48</v>
      </c>
      <c r="L628" s="3" t="s">
        <v>48</v>
      </c>
      <c r="M628" s="3" t="s">
        <v>48</v>
      </c>
      <c r="N628" s="3" t="s">
        <v>48</v>
      </c>
      <c r="O628" s="3" t="s">
        <v>48</v>
      </c>
      <c r="P628" s="3" t="s">
        <v>48</v>
      </c>
      <c r="Q628" s="3" t="s">
        <v>48</v>
      </c>
      <c r="R628" s="3" t="s">
        <v>48</v>
      </c>
      <c r="S628" s="3" t="s">
        <v>48</v>
      </c>
      <c r="T628" s="3" t="s">
        <v>48</v>
      </c>
      <c r="U628" s="3" t="s">
        <v>49</v>
      </c>
      <c r="V628" s="3" t="s">
        <v>48</v>
      </c>
      <c r="W628" s="3" t="s">
        <v>116</v>
      </c>
      <c r="X628" s="3" t="s">
        <v>1799</v>
      </c>
      <c r="Y628" s="3"/>
      <c r="AA628" s="3" t="s">
        <v>55</v>
      </c>
      <c r="AB628" s="3"/>
      <c r="AD628" s="3"/>
      <c r="AF628" s="3"/>
      <c r="AH628" s="3"/>
      <c r="AJ628" s="3" t="s">
        <v>1800</v>
      </c>
    </row>
    <row r="629" spans="1:40" ht="26" hidden="1" x14ac:dyDescent="0.35">
      <c r="A629" s="3">
        <v>2025</v>
      </c>
      <c r="B629" s="3" t="s">
        <v>71</v>
      </c>
      <c r="C629" s="4">
        <v>37</v>
      </c>
      <c r="D629" s="3" t="s">
        <v>42</v>
      </c>
      <c r="E629" s="3" t="s">
        <v>107</v>
      </c>
      <c r="F629" s="3" t="s">
        <v>73</v>
      </c>
      <c r="G629" s="3" t="s">
        <v>45</v>
      </c>
      <c r="H629" s="3" t="s">
        <v>110</v>
      </c>
      <c r="I629" s="3" t="s">
        <v>47</v>
      </c>
      <c r="J629" s="3" t="s">
        <v>48</v>
      </c>
      <c r="K629" s="3" t="s">
        <v>48</v>
      </c>
      <c r="L629" s="3" t="s">
        <v>48</v>
      </c>
      <c r="M629" s="3" t="s">
        <v>49</v>
      </c>
      <c r="N629" s="3" t="s">
        <v>48</v>
      </c>
      <c r="O629" s="3" t="s">
        <v>48</v>
      </c>
      <c r="P629" s="3" t="s">
        <v>48</v>
      </c>
      <c r="Q629" s="3" t="s">
        <v>48</v>
      </c>
      <c r="R629" s="3" t="s">
        <v>48</v>
      </c>
      <c r="S629" s="3" t="s">
        <v>48</v>
      </c>
      <c r="T629" s="3" t="s">
        <v>48</v>
      </c>
      <c r="U629" s="3" t="s">
        <v>48</v>
      </c>
      <c r="V629" s="3" t="s">
        <v>48</v>
      </c>
      <c r="W629" s="3" t="s">
        <v>145</v>
      </c>
      <c r="X629" s="3" t="s">
        <v>1801</v>
      </c>
      <c r="Y629" s="3" t="s">
        <v>129</v>
      </c>
      <c r="Z629" s="3" t="s">
        <v>325</v>
      </c>
      <c r="AA629" s="3" t="s">
        <v>63</v>
      </c>
      <c r="AB629" s="3"/>
      <c r="AD629" s="3"/>
      <c r="AF629" s="3"/>
      <c r="AH629" s="3"/>
      <c r="AJ629" s="3" t="s">
        <v>1802</v>
      </c>
    </row>
    <row r="630" spans="1:40" ht="39" x14ac:dyDescent="0.35">
      <c r="A630" s="3">
        <v>2025</v>
      </c>
      <c r="B630" s="3" t="s">
        <v>71</v>
      </c>
      <c r="C630" s="4">
        <v>52</v>
      </c>
      <c r="D630" s="3" t="s">
        <v>42</v>
      </c>
      <c r="E630" s="3" t="s">
        <v>43</v>
      </c>
      <c r="F630" s="3" t="s">
        <v>59</v>
      </c>
      <c r="G630" s="3" t="s">
        <v>67</v>
      </c>
      <c r="H630" s="3" t="s">
        <v>125</v>
      </c>
      <c r="I630" s="3" t="s">
        <v>47</v>
      </c>
      <c r="J630" s="3" t="s">
        <v>48</v>
      </c>
      <c r="K630" s="3" t="s">
        <v>48</v>
      </c>
      <c r="L630" s="3" t="s">
        <v>48</v>
      </c>
      <c r="M630" s="3" t="s">
        <v>48</v>
      </c>
      <c r="N630" s="3" t="s">
        <v>48</v>
      </c>
      <c r="O630" s="3" t="s">
        <v>48</v>
      </c>
      <c r="P630" s="3" t="s">
        <v>48</v>
      </c>
      <c r="Q630" s="3" t="s">
        <v>49</v>
      </c>
      <c r="R630" s="3" t="s">
        <v>48</v>
      </c>
      <c r="S630" s="3" t="s">
        <v>48</v>
      </c>
      <c r="T630" s="3" t="s">
        <v>48</v>
      </c>
      <c r="U630" s="3" t="s">
        <v>48</v>
      </c>
      <c r="V630" s="3" t="s">
        <v>48</v>
      </c>
      <c r="W630" s="3" t="s">
        <v>51</v>
      </c>
      <c r="X630" s="3" t="s">
        <v>1803</v>
      </c>
      <c r="Y630" s="3" t="s">
        <v>120</v>
      </c>
      <c r="Z630" s="3" t="s">
        <v>1804</v>
      </c>
      <c r="AA630" s="3" t="s">
        <v>55</v>
      </c>
      <c r="AB630" s="3"/>
      <c r="AD630" s="3" t="s">
        <v>131</v>
      </c>
      <c r="AE630" s="3" t="s">
        <v>351</v>
      </c>
      <c r="AF630" s="3" t="s">
        <v>87</v>
      </c>
      <c r="AG630" s="3" t="s">
        <v>1805</v>
      </c>
      <c r="AH630" s="3"/>
      <c r="AJ630" s="3" t="s">
        <v>1806</v>
      </c>
    </row>
    <row r="631" spans="1:40" ht="26" hidden="1" x14ac:dyDescent="0.35">
      <c r="A631" s="3">
        <v>2025</v>
      </c>
      <c r="B631" s="3" t="s">
        <v>71</v>
      </c>
      <c r="C631" s="4">
        <v>54</v>
      </c>
      <c r="D631" s="3" t="s">
        <v>42</v>
      </c>
      <c r="E631" s="3" t="s">
        <v>43</v>
      </c>
      <c r="F631" s="3" t="s">
        <v>59</v>
      </c>
      <c r="G631" s="3" t="s">
        <v>45</v>
      </c>
      <c r="H631" s="3" t="s">
        <v>110</v>
      </c>
      <c r="I631" s="3" t="s">
        <v>47</v>
      </c>
      <c r="J631" s="3" t="s">
        <v>48</v>
      </c>
      <c r="K631" s="3" t="s">
        <v>48</v>
      </c>
      <c r="L631" s="3" t="s">
        <v>49</v>
      </c>
      <c r="M631" s="3" t="s">
        <v>48</v>
      </c>
      <c r="N631" s="3" t="s">
        <v>48</v>
      </c>
      <c r="O631" s="3" t="s">
        <v>48</v>
      </c>
      <c r="P631" s="3" t="s">
        <v>48</v>
      </c>
      <c r="Q631" s="3" t="s">
        <v>48</v>
      </c>
      <c r="R631" s="3" t="s">
        <v>48</v>
      </c>
      <c r="S631" s="3" t="s">
        <v>48</v>
      </c>
      <c r="T631" s="3" t="s">
        <v>48</v>
      </c>
      <c r="U631" s="3" t="s">
        <v>48</v>
      </c>
      <c r="V631" s="3" t="s">
        <v>48</v>
      </c>
      <c r="W631" s="3" t="s">
        <v>62</v>
      </c>
      <c r="Y631" s="3"/>
      <c r="AA631" s="3" t="s">
        <v>77</v>
      </c>
      <c r="AB631" s="3"/>
      <c r="AD631" s="3"/>
      <c r="AF631" s="3"/>
      <c r="AH631" s="3"/>
      <c r="AJ631" s="3" t="s">
        <v>1807</v>
      </c>
    </row>
    <row r="632" spans="1:40" ht="26" hidden="1" x14ac:dyDescent="0.35">
      <c r="A632" s="3">
        <v>2025</v>
      </c>
      <c r="B632" s="3" t="s">
        <v>41</v>
      </c>
      <c r="C632" s="4">
        <v>48</v>
      </c>
      <c r="D632" s="3" t="s">
        <v>42</v>
      </c>
      <c r="E632" s="3" t="s">
        <v>107</v>
      </c>
      <c r="F632" s="3" t="s">
        <v>98</v>
      </c>
      <c r="G632" s="3" t="s">
        <v>144</v>
      </c>
      <c r="H632" s="3" t="s">
        <v>110</v>
      </c>
      <c r="I632" s="3" t="s">
        <v>80</v>
      </c>
      <c r="J632" s="3" t="s">
        <v>48</v>
      </c>
      <c r="K632" s="3" t="s">
        <v>48</v>
      </c>
      <c r="L632" s="3" t="s">
        <v>48</v>
      </c>
      <c r="M632" s="3" t="s">
        <v>48</v>
      </c>
      <c r="N632" s="3" t="s">
        <v>48</v>
      </c>
      <c r="O632" s="3" t="s">
        <v>48</v>
      </c>
      <c r="P632" s="3" t="s">
        <v>48</v>
      </c>
      <c r="Q632" s="3" t="s">
        <v>48</v>
      </c>
      <c r="R632" s="3" t="s">
        <v>48</v>
      </c>
      <c r="S632" s="3" t="s">
        <v>49</v>
      </c>
      <c r="T632" s="3" t="s">
        <v>48</v>
      </c>
      <c r="U632" s="3" t="s">
        <v>48</v>
      </c>
      <c r="V632" s="3" t="s">
        <v>48</v>
      </c>
      <c r="W632" s="3" t="s">
        <v>62</v>
      </c>
      <c r="Y632" s="3"/>
      <c r="AA632" s="3" t="s">
        <v>55</v>
      </c>
      <c r="AB632" s="3"/>
      <c r="AD632" s="3" t="s">
        <v>131</v>
      </c>
      <c r="AE632" s="3" t="s">
        <v>1808</v>
      </c>
      <c r="AF632" s="3" t="s">
        <v>87</v>
      </c>
      <c r="AG632" s="3" t="s">
        <v>1809</v>
      </c>
      <c r="AH632" s="3"/>
      <c r="AJ632" s="3" t="s">
        <v>1810</v>
      </c>
    </row>
    <row r="633" spans="1:40" ht="39" x14ac:dyDescent="0.35">
      <c r="A633" s="3">
        <v>2025</v>
      </c>
      <c r="B633" s="3" t="s">
        <v>71</v>
      </c>
      <c r="C633" s="4">
        <v>48</v>
      </c>
      <c r="D633" s="3" t="s">
        <v>42</v>
      </c>
      <c r="E633" s="3" t="s">
        <v>72</v>
      </c>
      <c r="F633" s="3" t="s">
        <v>59</v>
      </c>
      <c r="G633" s="3" t="s">
        <v>45</v>
      </c>
      <c r="H633" s="3" t="s">
        <v>74</v>
      </c>
      <c r="I633" s="3" t="s">
        <v>47</v>
      </c>
      <c r="J633" s="3" t="s">
        <v>48</v>
      </c>
      <c r="K633" s="3" t="s">
        <v>48</v>
      </c>
      <c r="L633" s="3" t="s">
        <v>48</v>
      </c>
      <c r="M633" s="3" t="s">
        <v>48</v>
      </c>
      <c r="N633" s="3" t="s">
        <v>48</v>
      </c>
      <c r="O633" s="3" t="s">
        <v>48</v>
      </c>
      <c r="P633" s="3" t="s">
        <v>48</v>
      </c>
      <c r="Q633" s="3" t="s">
        <v>48</v>
      </c>
      <c r="R633" s="3" t="s">
        <v>49</v>
      </c>
      <c r="S633" s="3" t="s">
        <v>48</v>
      </c>
      <c r="T633" s="3" t="s">
        <v>48</v>
      </c>
      <c r="U633" s="3" t="s">
        <v>48</v>
      </c>
      <c r="V633" s="3" t="s">
        <v>48</v>
      </c>
      <c r="W633" s="3" t="s">
        <v>51</v>
      </c>
      <c r="X633" s="3" t="s">
        <v>1811</v>
      </c>
      <c r="Y633" s="3" t="s">
        <v>120</v>
      </c>
      <c r="Z633" s="3" t="s">
        <v>1812</v>
      </c>
      <c r="AA633" s="3" t="s">
        <v>77</v>
      </c>
      <c r="AB633" s="3"/>
      <c r="AD633" s="3"/>
      <c r="AF633" s="3"/>
      <c r="AH633" s="3"/>
      <c r="AJ633" s="3" t="s">
        <v>1813</v>
      </c>
    </row>
    <row r="634" spans="1:40" ht="39" hidden="1" x14ac:dyDescent="0.35">
      <c r="A634" s="3">
        <v>2025</v>
      </c>
      <c r="B634" s="3" t="s">
        <v>41</v>
      </c>
      <c r="C634" s="4">
        <v>35</v>
      </c>
      <c r="D634" s="3" t="s">
        <v>42</v>
      </c>
      <c r="E634" s="3" t="s">
        <v>43</v>
      </c>
      <c r="F634" s="3" t="s">
        <v>85</v>
      </c>
      <c r="G634" s="3" t="s">
        <v>45</v>
      </c>
      <c r="H634" s="3" t="s">
        <v>74</v>
      </c>
      <c r="I634" s="3" t="s">
        <v>80</v>
      </c>
      <c r="J634" s="3" t="s">
        <v>48</v>
      </c>
      <c r="K634" s="3" t="s">
        <v>48</v>
      </c>
      <c r="L634" s="3" t="s">
        <v>48</v>
      </c>
      <c r="M634" s="3" t="s">
        <v>48</v>
      </c>
      <c r="N634" s="3" t="s">
        <v>48</v>
      </c>
      <c r="O634" s="3" t="s">
        <v>48</v>
      </c>
      <c r="P634" s="3" t="s">
        <v>48</v>
      </c>
      <c r="Q634" s="3" t="s">
        <v>48</v>
      </c>
      <c r="R634" s="3" t="s">
        <v>48</v>
      </c>
      <c r="S634" s="3" t="s">
        <v>49</v>
      </c>
      <c r="T634" s="3" t="s">
        <v>48</v>
      </c>
      <c r="U634" s="3" t="s">
        <v>48</v>
      </c>
      <c r="V634" s="3" t="s">
        <v>48</v>
      </c>
      <c r="W634" s="3" t="s">
        <v>62</v>
      </c>
      <c r="Y634" s="3"/>
      <c r="AA634" s="3" t="s">
        <v>55</v>
      </c>
      <c r="AB634" s="3"/>
      <c r="AD634" s="3"/>
      <c r="AF634" s="3"/>
      <c r="AH634" s="3"/>
      <c r="AJ634" s="3" t="s">
        <v>1814</v>
      </c>
    </row>
    <row r="635" spans="1:40" ht="26" hidden="1" x14ac:dyDescent="0.35">
      <c r="A635" s="3">
        <v>2025</v>
      </c>
      <c r="B635" s="3" t="s">
        <v>41</v>
      </c>
      <c r="C635" s="4">
        <v>27</v>
      </c>
      <c r="D635" s="3" t="s">
        <v>57</v>
      </c>
      <c r="E635" s="3" t="s">
        <v>58</v>
      </c>
      <c r="F635" s="3" t="s">
        <v>98</v>
      </c>
      <c r="G635" s="3" t="s">
        <v>79</v>
      </c>
      <c r="H635" s="3" t="s">
        <v>68</v>
      </c>
      <c r="I635" s="3" t="s">
        <v>80</v>
      </c>
      <c r="J635" s="3" t="s">
        <v>48</v>
      </c>
      <c r="K635" s="3" t="s">
        <v>48</v>
      </c>
      <c r="L635" s="3" t="s">
        <v>48</v>
      </c>
      <c r="M635" s="3" t="s">
        <v>48</v>
      </c>
      <c r="N635" s="3" t="s">
        <v>48</v>
      </c>
      <c r="O635" s="3" t="s">
        <v>48</v>
      </c>
      <c r="P635" s="3" t="s">
        <v>48</v>
      </c>
      <c r="Q635" s="3" t="s">
        <v>48</v>
      </c>
      <c r="R635" s="3" t="s">
        <v>48</v>
      </c>
      <c r="S635" s="3" t="s">
        <v>48</v>
      </c>
      <c r="T635" s="3" t="s">
        <v>49</v>
      </c>
      <c r="U635" s="3" t="s">
        <v>48</v>
      </c>
      <c r="V635" s="3" t="s">
        <v>48</v>
      </c>
      <c r="W635" s="3" t="s">
        <v>62</v>
      </c>
      <c r="Y635" s="3"/>
      <c r="AA635" s="3" t="s">
        <v>101</v>
      </c>
      <c r="AB635" s="3"/>
      <c r="AD635" s="3"/>
      <c r="AF635" s="3"/>
      <c r="AH635" s="3"/>
      <c r="AJ635" s="3" t="s">
        <v>1815</v>
      </c>
    </row>
    <row r="636" spans="1:40" ht="39" x14ac:dyDescent="0.35">
      <c r="A636" s="3">
        <v>2025</v>
      </c>
      <c r="B636" s="3" t="s">
        <v>41</v>
      </c>
      <c r="C636" s="4">
        <v>73</v>
      </c>
      <c r="D636" s="3" t="s">
        <v>65</v>
      </c>
      <c r="E636" s="3" t="s">
        <v>107</v>
      </c>
      <c r="F636" s="3" t="s">
        <v>44</v>
      </c>
      <c r="G636" s="3" t="s">
        <v>67</v>
      </c>
      <c r="H636" s="3" t="s">
        <v>90</v>
      </c>
      <c r="I636" s="3" t="s">
        <v>47</v>
      </c>
      <c r="J636" s="3" t="s">
        <v>49</v>
      </c>
      <c r="K636" s="3" t="s">
        <v>48</v>
      </c>
      <c r="L636" s="3" t="s">
        <v>48</v>
      </c>
      <c r="M636" s="3" t="s">
        <v>48</v>
      </c>
      <c r="N636" s="3" t="s">
        <v>48</v>
      </c>
      <c r="O636" s="3" t="s">
        <v>48</v>
      </c>
      <c r="P636" s="3" t="s">
        <v>48</v>
      </c>
      <c r="Q636" s="3" t="s">
        <v>48</v>
      </c>
      <c r="R636" s="3" t="s">
        <v>48</v>
      </c>
      <c r="S636" s="3" t="s">
        <v>49</v>
      </c>
      <c r="T636" s="3" t="s">
        <v>48</v>
      </c>
      <c r="U636" s="3" t="s">
        <v>48</v>
      </c>
      <c r="V636" s="3" t="s">
        <v>48</v>
      </c>
      <c r="W636" s="3" t="s">
        <v>51</v>
      </c>
      <c r="X636" s="3" t="s">
        <v>1816</v>
      </c>
      <c r="Y636" s="3" t="s">
        <v>120</v>
      </c>
      <c r="Z636" s="3" t="s">
        <v>1817</v>
      </c>
      <c r="AA636" s="3" t="s">
        <v>77</v>
      </c>
      <c r="AB636" s="3" t="s">
        <v>81</v>
      </c>
      <c r="AD636" s="3" t="s">
        <v>131</v>
      </c>
      <c r="AE636" s="3" t="s">
        <v>48</v>
      </c>
      <c r="AF636" s="3" t="s">
        <v>87</v>
      </c>
      <c r="AG636" s="3" t="s">
        <v>705</v>
      </c>
      <c r="AH636" s="3" t="s">
        <v>82</v>
      </c>
      <c r="AI636" s="3" t="s">
        <v>1818</v>
      </c>
      <c r="AJ636" s="3" t="s">
        <v>1819</v>
      </c>
      <c r="AL636" s="3" t="s">
        <v>351</v>
      </c>
    </row>
    <row r="637" spans="1:40" ht="26" hidden="1" x14ac:dyDescent="0.35">
      <c r="A637" s="3">
        <v>2025</v>
      </c>
      <c r="B637" s="3" t="s">
        <v>71</v>
      </c>
      <c r="C637" s="4">
        <v>77</v>
      </c>
      <c r="D637" s="3" t="s">
        <v>65</v>
      </c>
      <c r="E637" s="3" t="s">
        <v>66</v>
      </c>
      <c r="F637" s="3" t="s">
        <v>98</v>
      </c>
      <c r="G637" s="3" t="s">
        <v>67</v>
      </c>
      <c r="H637" s="3" t="s">
        <v>46</v>
      </c>
      <c r="I637" s="3" t="s">
        <v>47</v>
      </c>
      <c r="J637" s="3" t="s">
        <v>49</v>
      </c>
      <c r="K637" s="3" t="s">
        <v>48</v>
      </c>
      <c r="L637" s="3" t="s">
        <v>48</v>
      </c>
      <c r="M637" s="3" t="s">
        <v>48</v>
      </c>
      <c r="N637" s="3" t="s">
        <v>48</v>
      </c>
      <c r="O637" s="3" t="s">
        <v>48</v>
      </c>
      <c r="P637" s="3" t="s">
        <v>48</v>
      </c>
      <c r="Q637" s="3" t="s">
        <v>48</v>
      </c>
      <c r="R637" s="3" t="s">
        <v>48</v>
      </c>
      <c r="S637" s="3" t="s">
        <v>49</v>
      </c>
      <c r="T637" s="3" t="s">
        <v>48</v>
      </c>
      <c r="U637" s="3" t="s">
        <v>48</v>
      </c>
      <c r="V637" s="3" t="s">
        <v>48</v>
      </c>
      <c r="W637" s="3" t="s">
        <v>62</v>
      </c>
      <c r="Y637" s="3"/>
      <c r="AA637" s="3" t="s">
        <v>77</v>
      </c>
      <c r="AB637" s="3"/>
      <c r="AD637" s="3"/>
      <c r="AF637" s="3"/>
      <c r="AH637" s="3"/>
      <c r="AJ637" s="3" t="s">
        <v>1820</v>
      </c>
    </row>
    <row r="638" spans="1:40" hidden="1" x14ac:dyDescent="0.35">
      <c r="A638" s="3">
        <v>2025</v>
      </c>
      <c r="B638" s="3" t="s">
        <v>71</v>
      </c>
      <c r="C638" s="4">
        <v>39</v>
      </c>
      <c r="D638" s="3" t="s">
        <v>42</v>
      </c>
      <c r="E638" s="3" t="s">
        <v>107</v>
      </c>
      <c r="F638" s="3" t="s">
        <v>59</v>
      </c>
      <c r="G638" s="3" t="s">
        <v>45</v>
      </c>
      <c r="H638" s="3" t="s">
        <v>74</v>
      </c>
      <c r="I638" s="3" t="s">
        <v>47</v>
      </c>
      <c r="J638" s="3" t="s">
        <v>49</v>
      </c>
      <c r="K638" s="3" t="s">
        <v>48</v>
      </c>
      <c r="L638" s="3" t="s">
        <v>48</v>
      </c>
      <c r="M638" s="3" t="s">
        <v>48</v>
      </c>
      <c r="N638" s="3" t="s">
        <v>48</v>
      </c>
      <c r="O638" s="3" t="s">
        <v>48</v>
      </c>
      <c r="P638" s="3" t="s">
        <v>48</v>
      </c>
      <c r="Q638" s="3" t="s">
        <v>48</v>
      </c>
      <c r="R638" s="3" t="s">
        <v>48</v>
      </c>
      <c r="S638" s="3" t="s">
        <v>49</v>
      </c>
      <c r="T638" s="3" t="s">
        <v>48</v>
      </c>
      <c r="U638" s="3" t="s">
        <v>48</v>
      </c>
      <c r="V638" s="3" t="s">
        <v>48</v>
      </c>
      <c r="W638" s="3" t="s">
        <v>62</v>
      </c>
      <c r="Y638" s="3"/>
      <c r="AA638" s="3" t="s">
        <v>63</v>
      </c>
      <c r="AB638" s="3"/>
      <c r="AD638" s="3"/>
      <c r="AF638" s="3"/>
      <c r="AH638" s="3"/>
      <c r="AJ638" s="3" t="s">
        <v>1821</v>
      </c>
    </row>
    <row r="639" spans="1:40" ht="52" hidden="1" x14ac:dyDescent="0.35">
      <c r="A639" s="3">
        <v>2025</v>
      </c>
      <c r="B639" s="3" t="s">
        <v>41</v>
      </c>
      <c r="C639" s="4">
        <v>71</v>
      </c>
      <c r="D639" s="3" t="s">
        <v>65</v>
      </c>
      <c r="E639" s="3" t="s">
        <v>66</v>
      </c>
      <c r="F639" s="3" t="s">
        <v>73</v>
      </c>
      <c r="G639" s="3" t="s">
        <v>67</v>
      </c>
      <c r="H639" s="3" t="s">
        <v>68</v>
      </c>
      <c r="I639" s="3" t="s">
        <v>47</v>
      </c>
      <c r="J639" s="3" t="s">
        <v>48</v>
      </c>
      <c r="K639" s="3" t="s">
        <v>48</v>
      </c>
      <c r="L639" s="3" t="s">
        <v>49</v>
      </c>
      <c r="M639" s="3" t="s">
        <v>48</v>
      </c>
      <c r="N639" s="3" t="s">
        <v>48</v>
      </c>
      <c r="O639" s="3" t="s">
        <v>48</v>
      </c>
      <c r="P639" s="3" t="s">
        <v>48</v>
      </c>
      <c r="Q639" s="3" t="s">
        <v>48</v>
      </c>
      <c r="R639" s="3" t="s">
        <v>48</v>
      </c>
      <c r="S639" s="3" t="s">
        <v>48</v>
      </c>
      <c r="T639" s="3" t="s">
        <v>48</v>
      </c>
      <c r="U639" s="3" t="s">
        <v>48</v>
      </c>
      <c r="V639" s="3" t="s">
        <v>48</v>
      </c>
      <c r="W639" s="3" t="s">
        <v>116</v>
      </c>
      <c r="X639" s="3" t="s">
        <v>1822</v>
      </c>
      <c r="Y639" s="3"/>
      <c r="AA639" s="3" t="s">
        <v>63</v>
      </c>
      <c r="AB639" s="3"/>
      <c r="AD639" s="3"/>
      <c r="AF639" s="3"/>
      <c r="AH639" s="3"/>
      <c r="AJ639" s="3" t="s">
        <v>1823</v>
      </c>
    </row>
    <row r="640" spans="1:40" ht="26" hidden="1" x14ac:dyDescent="0.35">
      <c r="A640" s="3">
        <v>2025</v>
      </c>
      <c r="B640" s="3" t="s">
        <v>71</v>
      </c>
      <c r="C640" s="4">
        <v>52</v>
      </c>
      <c r="D640" s="3" t="s">
        <v>42</v>
      </c>
      <c r="E640" s="3" t="s">
        <v>107</v>
      </c>
      <c r="F640" s="3" t="s">
        <v>98</v>
      </c>
      <c r="G640" s="3" t="s">
        <v>45</v>
      </c>
      <c r="H640" s="3" t="s">
        <v>74</v>
      </c>
      <c r="I640" s="3" t="s">
        <v>80</v>
      </c>
      <c r="J640" s="3" t="s">
        <v>48</v>
      </c>
      <c r="K640" s="3" t="s">
        <v>48</v>
      </c>
      <c r="L640" s="3" t="s">
        <v>48</v>
      </c>
      <c r="M640" s="3" t="s">
        <v>48</v>
      </c>
      <c r="N640" s="3" t="s">
        <v>48</v>
      </c>
      <c r="O640" s="3" t="s">
        <v>48</v>
      </c>
      <c r="P640" s="3" t="s">
        <v>48</v>
      </c>
      <c r="Q640" s="3" t="s">
        <v>48</v>
      </c>
      <c r="R640" s="3" t="s">
        <v>48</v>
      </c>
      <c r="S640" s="3" t="s">
        <v>49</v>
      </c>
      <c r="T640" s="3" t="s">
        <v>48</v>
      </c>
      <c r="U640" s="3" t="s">
        <v>48</v>
      </c>
      <c r="V640" s="3" t="s">
        <v>48</v>
      </c>
      <c r="W640" s="3" t="s">
        <v>62</v>
      </c>
      <c r="Y640" s="3"/>
      <c r="AA640" s="3" t="s">
        <v>63</v>
      </c>
      <c r="AB640" s="3"/>
      <c r="AD640" s="3"/>
      <c r="AF640" s="3"/>
      <c r="AH640" s="3"/>
      <c r="AJ640" s="3" t="s">
        <v>1824</v>
      </c>
      <c r="AK640" s="3" t="s">
        <v>1825</v>
      </c>
      <c r="AL640" s="3" t="s">
        <v>1826</v>
      </c>
      <c r="AM640" s="3" t="s">
        <v>1827</v>
      </c>
      <c r="AN640" s="3" t="s">
        <v>1828</v>
      </c>
    </row>
    <row r="641" spans="1:39" ht="39" hidden="1" x14ac:dyDescent="0.35">
      <c r="A641" s="3">
        <v>2025</v>
      </c>
      <c r="B641" s="3" t="s">
        <v>71</v>
      </c>
      <c r="C641" s="4">
        <v>74</v>
      </c>
      <c r="D641" s="3" t="s">
        <v>65</v>
      </c>
      <c r="E641" s="3" t="s">
        <v>66</v>
      </c>
      <c r="F641" s="3" t="s">
        <v>85</v>
      </c>
      <c r="G641" s="3" t="s">
        <v>79</v>
      </c>
      <c r="H641" s="3" t="s">
        <v>99</v>
      </c>
      <c r="I641" s="3" t="s">
        <v>47</v>
      </c>
      <c r="J641" s="3" t="s">
        <v>49</v>
      </c>
      <c r="K641" s="3" t="s">
        <v>48</v>
      </c>
      <c r="L641" s="3" t="s">
        <v>48</v>
      </c>
      <c r="M641" s="3" t="s">
        <v>48</v>
      </c>
      <c r="N641" s="3" t="s">
        <v>48</v>
      </c>
      <c r="O641" s="3" t="s">
        <v>48</v>
      </c>
      <c r="P641" s="3" t="s">
        <v>48</v>
      </c>
      <c r="Q641" s="3" t="s">
        <v>48</v>
      </c>
      <c r="R641" s="3" t="s">
        <v>48</v>
      </c>
      <c r="S641" s="3" t="s">
        <v>49</v>
      </c>
      <c r="T641" s="3" t="s">
        <v>48</v>
      </c>
      <c r="U641" s="3" t="s">
        <v>48</v>
      </c>
      <c r="V641" s="3" t="s">
        <v>48</v>
      </c>
      <c r="W641" s="3" t="s">
        <v>62</v>
      </c>
      <c r="Y641" s="3"/>
      <c r="AA641" s="3" t="s">
        <v>55</v>
      </c>
      <c r="AB641" s="3"/>
      <c r="AD641" s="3"/>
      <c r="AF641" s="3"/>
      <c r="AH641" s="3"/>
      <c r="AJ641" s="3" t="s">
        <v>1829</v>
      </c>
      <c r="AK641" s="3" t="s">
        <v>1830</v>
      </c>
      <c r="AL641" s="3" t="s">
        <v>1831</v>
      </c>
    </row>
    <row r="642" spans="1:39" hidden="1" x14ac:dyDescent="0.35">
      <c r="A642" s="3">
        <v>2025</v>
      </c>
      <c r="B642" s="3" t="s">
        <v>71</v>
      </c>
      <c r="C642" s="4">
        <v>41</v>
      </c>
      <c r="D642" s="3" t="s">
        <v>42</v>
      </c>
      <c r="E642" s="3" t="s">
        <v>107</v>
      </c>
      <c r="F642" s="3" t="s">
        <v>98</v>
      </c>
      <c r="G642" s="3" t="s">
        <v>45</v>
      </c>
      <c r="H642" s="3" t="s">
        <v>74</v>
      </c>
      <c r="I642" s="3" t="s">
        <v>47</v>
      </c>
      <c r="J642" s="3" t="s">
        <v>48</v>
      </c>
      <c r="K642" s="3" t="s">
        <v>48</v>
      </c>
      <c r="L642" s="3" t="s">
        <v>48</v>
      </c>
      <c r="M642" s="3" t="s">
        <v>48</v>
      </c>
      <c r="N642" s="3" t="s">
        <v>48</v>
      </c>
      <c r="O642" s="3" t="s">
        <v>49</v>
      </c>
      <c r="P642" s="3" t="s">
        <v>48</v>
      </c>
      <c r="Q642" s="3" t="s">
        <v>48</v>
      </c>
      <c r="R642" s="3" t="s">
        <v>48</v>
      </c>
      <c r="S642" s="3" t="s">
        <v>48</v>
      </c>
      <c r="T642" s="3" t="s">
        <v>48</v>
      </c>
      <c r="U642" s="3" t="s">
        <v>48</v>
      </c>
      <c r="V642" s="3" t="s">
        <v>48</v>
      </c>
      <c r="W642" s="3" t="s">
        <v>145</v>
      </c>
      <c r="X642" s="3" t="s">
        <v>1832</v>
      </c>
      <c r="Y642" s="3"/>
      <c r="AA642" s="3" t="s">
        <v>55</v>
      </c>
      <c r="AB642" s="3"/>
      <c r="AD642" s="3"/>
      <c r="AF642" s="3"/>
      <c r="AH642" s="3"/>
      <c r="AJ642" s="3" t="s">
        <v>1833</v>
      </c>
      <c r="AL642" s="3" t="s">
        <v>1834</v>
      </c>
    </row>
    <row r="643" spans="1:39" ht="78" hidden="1" x14ac:dyDescent="0.35">
      <c r="A643" s="3">
        <v>2025</v>
      </c>
      <c r="B643" s="3" t="s">
        <v>41</v>
      </c>
      <c r="C643" s="4">
        <v>66</v>
      </c>
      <c r="D643" s="3" t="s">
        <v>65</v>
      </c>
      <c r="E643" s="3" t="s">
        <v>43</v>
      </c>
      <c r="F643" s="3" t="s">
        <v>59</v>
      </c>
      <c r="G643" s="3" t="s">
        <v>79</v>
      </c>
      <c r="H643" s="3" t="s">
        <v>110</v>
      </c>
      <c r="I643" s="3" t="s">
        <v>80</v>
      </c>
      <c r="J643" s="3" t="s">
        <v>48</v>
      </c>
      <c r="K643" s="3" t="s">
        <v>48</v>
      </c>
      <c r="L643" s="3" t="s">
        <v>48</v>
      </c>
      <c r="M643" s="3" t="s">
        <v>48</v>
      </c>
      <c r="N643" s="3" t="s">
        <v>48</v>
      </c>
      <c r="O643" s="3" t="s">
        <v>48</v>
      </c>
      <c r="P643" s="3" t="s">
        <v>48</v>
      </c>
      <c r="Q643" s="3" t="s">
        <v>48</v>
      </c>
      <c r="R643" s="3" t="s">
        <v>48</v>
      </c>
      <c r="S643" s="3" t="s">
        <v>48</v>
      </c>
      <c r="T643" s="3" t="s">
        <v>48</v>
      </c>
      <c r="U643" s="3" t="s">
        <v>49</v>
      </c>
      <c r="V643" s="3" t="s">
        <v>48</v>
      </c>
      <c r="W643" s="3" t="s">
        <v>62</v>
      </c>
      <c r="Y643" s="3" t="s">
        <v>94</v>
      </c>
      <c r="Z643" s="3" t="s">
        <v>1835</v>
      </c>
      <c r="AA643" s="3" t="s">
        <v>63</v>
      </c>
      <c r="AB643" s="3"/>
      <c r="AD643" s="3"/>
      <c r="AF643" s="3"/>
      <c r="AH643" s="3"/>
      <c r="AJ643" s="3" t="s">
        <v>1836</v>
      </c>
    </row>
    <row r="644" spans="1:39" ht="39" hidden="1" x14ac:dyDescent="0.35">
      <c r="A644" s="3">
        <v>2025</v>
      </c>
      <c r="B644" s="3" t="s">
        <v>71</v>
      </c>
      <c r="C644" s="4">
        <v>29</v>
      </c>
      <c r="D644" s="3" t="s">
        <v>57</v>
      </c>
      <c r="E644" s="3" t="s">
        <v>107</v>
      </c>
      <c r="F644" s="3" t="s">
        <v>98</v>
      </c>
      <c r="G644" s="3" t="s">
        <v>45</v>
      </c>
      <c r="H644" s="3" t="s">
        <v>74</v>
      </c>
      <c r="I644" s="3" t="s">
        <v>47</v>
      </c>
      <c r="J644" s="3" t="s">
        <v>48</v>
      </c>
      <c r="K644" s="3" t="s">
        <v>49</v>
      </c>
      <c r="L644" s="3" t="s">
        <v>48</v>
      </c>
      <c r="M644" s="3" t="s">
        <v>48</v>
      </c>
      <c r="N644" s="3" t="s">
        <v>48</v>
      </c>
      <c r="O644" s="3" t="s">
        <v>48</v>
      </c>
      <c r="P644" s="3" t="s">
        <v>48</v>
      </c>
      <c r="Q644" s="3" t="s">
        <v>48</v>
      </c>
      <c r="R644" s="3" t="s">
        <v>48</v>
      </c>
      <c r="S644" s="3" t="s">
        <v>48</v>
      </c>
      <c r="T644" s="3" t="s">
        <v>48</v>
      </c>
      <c r="U644" s="3" t="s">
        <v>48</v>
      </c>
      <c r="V644" s="3" t="s">
        <v>48</v>
      </c>
      <c r="W644" s="3" t="s">
        <v>116</v>
      </c>
      <c r="X644" s="3" t="s">
        <v>1837</v>
      </c>
      <c r="Y644" s="3"/>
      <c r="AA644" s="3" t="s">
        <v>55</v>
      </c>
      <c r="AB644" s="3"/>
      <c r="AD644" s="3"/>
      <c r="AF644" s="3"/>
      <c r="AH644" s="3"/>
      <c r="AJ644" s="3" t="s">
        <v>1838</v>
      </c>
    </row>
    <row r="645" spans="1:39" ht="26" hidden="1" x14ac:dyDescent="0.35">
      <c r="A645" s="3">
        <v>2025</v>
      </c>
      <c r="B645" s="3" t="s">
        <v>71</v>
      </c>
      <c r="C645" s="4">
        <v>25</v>
      </c>
      <c r="D645" s="3" t="s">
        <v>57</v>
      </c>
      <c r="E645" s="3" t="s">
        <v>58</v>
      </c>
      <c r="F645" s="3" t="s">
        <v>44</v>
      </c>
      <c r="G645" s="3" t="s">
        <v>45</v>
      </c>
      <c r="H645" s="3" t="s">
        <v>61</v>
      </c>
      <c r="I645" s="3" t="s">
        <v>47</v>
      </c>
      <c r="J645" s="3" t="s">
        <v>48</v>
      </c>
      <c r="K645" s="3" t="s">
        <v>48</v>
      </c>
      <c r="L645" s="3" t="s">
        <v>48</v>
      </c>
      <c r="M645" s="3" t="s">
        <v>48</v>
      </c>
      <c r="N645" s="3" t="s">
        <v>48</v>
      </c>
      <c r="O645" s="3" t="s">
        <v>49</v>
      </c>
      <c r="P645" s="3" t="s">
        <v>48</v>
      </c>
      <c r="Q645" s="3" t="s">
        <v>48</v>
      </c>
      <c r="R645" s="3" t="s">
        <v>48</v>
      </c>
      <c r="S645" s="3" t="s">
        <v>48</v>
      </c>
      <c r="T645" s="3" t="s">
        <v>48</v>
      </c>
      <c r="U645" s="3" t="s">
        <v>48</v>
      </c>
      <c r="V645" s="3" t="s">
        <v>48</v>
      </c>
      <c r="W645" s="3" t="s">
        <v>62</v>
      </c>
      <c r="Y645" s="3"/>
      <c r="AA645" s="3" t="s">
        <v>77</v>
      </c>
      <c r="AB645" s="3"/>
      <c r="AD645" s="3"/>
      <c r="AF645" s="3"/>
      <c r="AH645" s="3"/>
      <c r="AJ645" s="3" t="s">
        <v>224</v>
      </c>
    </row>
    <row r="646" spans="1:39" ht="26" hidden="1" x14ac:dyDescent="0.35">
      <c r="A646" s="3">
        <v>2025</v>
      </c>
      <c r="B646" s="3" t="s">
        <v>71</v>
      </c>
      <c r="C646" s="4">
        <v>35</v>
      </c>
      <c r="D646" s="3" t="s">
        <v>42</v>
      </c>
      <c r="E646" s="3" t="s">
        <v>107</v>
      </c>
      <c r="F646" s="3" t="s">
        <v>73</v>
      </c>
      <c r="G646" s="3" t="s">
        <v>45</v>
      </c>
      <c r="H646" s="3" t="s">
        <v>113</v>
      </c>
      <c r="I646" s="3" t="s">
        <v>47</v>
      </c>
      <c r="J646" s="3" t="s">
        <v>48</v>
      </c>
      <c r="K646" s="3" t="s">
        <v>48</v>
      </c>
      <c r="L646" s="3" t="s">
        <v>48</v>
      </c>
      <c r="M646" s="3" t="s">
        <v>49</v>
      </c>
      <c r="N646" s="3" t="s">
        <v>48</v>
      </c>
      <c r="O646" s="3" t="s">
        <v>48</v>
      </c>
      <c r="P646" s="3" t="s">
        <v>48</v>
      </c>
      <c r="Q646" s="3" t="s">
        <v>48</v>
      </c>
      <c r="R646" s="3" t="s">
        <v>48</v>
      </c>
      <c r="S646" s="3" t="s">
        <v>48</v>
      </c>
      <c r="T646" s="3" t="s">
        <v>48</v>
      </c>
      <c r="U646" s="3" t="s">
        <v>48</v>
      </c>
      <c r="V646" s="3" t="s">
        <v>48</v>
      </c>
      <c r="W646" s="3" t="s">
        <v>62</v>
      </c>
      <c r="Y646" s="3" t="s">
        <v>129</v>
      </c>
      <c r="Z646" s="3" t="s">
        <v>1839</v>
      </c>
      <c r="AA646" s="3" t="s">
        <v>55</v>
      </c>
      <c r="AB646" s="3"/>
      <c r="AD646" s="3"/>
      <c r="AF646" s="3"/>
      <c r="AH646" s="3"/>
      <c r="AJ646" s="3" t="s">
        <v>1840</v>
      </c>
    </row>
    <row r="647" spans="1:39" hidden="1" x14ac:dyDescent="0.35">
      <c r="A647" s="3">
        <v>2025</v>
      </c>
      <c r="B647" s="3" t="s">
        <v>71</v>
      </c>
      <c r="C647" s="4">
        <v>36</v>
      </c>
      <c r="D647" s="3" t="s">
        <v>42</v>
      </c>
      <c r="E647" s="3" t="s">
        <v>107</v>
      </c>
      <c r="F647" s="3" t="s">
        <v>98</v>
      </c>
      <c r="G647" s="3" t="s">
        <v>45</v>
      </c>
      <c r="H647" s="3" t="s">
        <v>46</v>
      </c>
      <c r="I647" s="3" t="s">
        <v>47</v>
      </c>
      <c r="J647" s="3" t="s">
        <v>48</v>
      </c>
      <c r="K647" s="3" t="s">
        <v>48</v>
      </c>
      <c r="L647" s="3" t="s">
        <v>48</v>
      </c>
      <c r="M647" s="3" t="s">
        <v>48</v>
      </c>
      <c r="N647" s="3" t="s">
        <v>48</v>
      </c>
      <c r="O647" s="3" t="s">
        <v>48</v>
      </c>
      <c r="P647" s="3" t="s">
        <v>48</v>
      </c>
      <c r="Q647" s="3" t="s">
        <v>49</v>
      </c>
      <c r="R647" s="3" t="s">
        <v>48</v>
      </c>
      <c r="S647" s="3" t="s">
        <v>48</v>
      </c>
      <c r="T647" s="3" t="s">
        <v>48</v>
      </c>
      <c r="U647" s="3" t="s">
        <v>48</v>
      </c>
      <c r="V647" s="3" t="s">
        <v>48</v>
      </c>
      <c r="W647" s="3" t="s">
        <v>62</v>
      </c>
      <c r="Y647" s="3"/>
      <c r="AA647" s="3" t="s">
        <v>101</v>
      </c>
      <c r="AB647" s="3"/>
      <c r="AD647" s="3"/>
      <c r="AF647" s="3"/>
      <c r="AH647" s="3"/>
      <c r="AJ647" s="3" t="s">
        <v>1841</v>
      </c>
    </row>
    <row r="648" spans="1:39" ht="26" hidden="1" x14ac:dyDescent="0.35">
      <c r="A648" s="3">
        <v>2025</v>
      </c>
      <c r="B648" s="3" t="s">
        <v>41</v>
      </c>
      <c r="C648" s="4">
        <v>54</v>
      </c>
      <c r="D648" s="3" t="s">
        <v>42</v>
      </c>
      <c r="E648" s="3" t="s">
        <v>66</v>
      </c>
      <c r="F648" s="3" t="s">
        <v>137</v>
      </c>
      <c r="G648" s="3" t="s">
        <v>109</v>
      </c>
      <c r="H648" s="3" t="s">
        <v>68</v>
      </c>
      <c r="I648" s="3" t="s">
        <v>80</v>
      </c>
      <c r="J648" s="3" t="s">
        <v>48</v>
      </c>
      <c r="K648" s="3" t="s">
        <v>48</v>
      </c>
      <c r="L648" s="3" t="s">
        <v>48</v>
      </c>
      <c r="M648" s="3" t="s">
        <v>48</v>
      </c>
      <c r="N648" s="3" t="s">
        <v>48</v>
      </c>
      <c r="O648" s="3" t="s">
        <v>48</v>
      </c>
      <c r="P648" s="3" t="s">
        <v>48</v>
      </c>
      <c r="Q648" s="3" t="s">
        <v>48</v>
      </c>
      <c r="R648" s="3" t="s">
        <v>48</v>
      </c>
      <c r="S648" s="3" t="s">
        <v>48</v>
      </c>
      <c r="T648" s="3" t="s">
        <v>48</v>
      </c>
      <c r="U648" s="3" t="s">
        <v>48</v>
      </c>
      <c r="V648" s="3" t="s">
        <v>49</v>
      </c>
      <c r="W648" s="3" t="s">
        <v>62</v>
      </c>
      <c r="Y648" s="3"/>
      <c r="AA648" s="3" t="s">
        <v>63</v>
      </c>
      <c r="AB648" s="3"/>
      <c r="AD648" s="3"/>
      <c r="AF648" s="3"/>
      <c r="AH648" s="3"/>
      <c r="AJ648" s="3" t="s">
        <v>1842</v>
      </c>
    </row>
    <row r="649" spans="1:39" ht="117" hidden="1" x14ac:dyDescent="0.35">
      <c r="A649" s="3">
        <v>2025</v>
      </c>
      <c r="B649" s="3" t="s">
        <v>71</v>
      </c>
      <c r="C649" s="4">
        <v>69</v>
      </c>
      <c r="D649" s="3" t="s">
        <v>65</v>
      </c>
      <c r="E649" s="3" t="s">
        <v>66</v>
      </c>
      <c r="F649" s="3" t="s">
        <v>98</v>
      </c>
      <c r="G649" s="3" t="s">
        <v>67</v>
      </c>
      <c r="H649" s="3" t="s">
        <v>68</v>
      </c>
      <c r="I649" s="3" t="s">
        <v>80</v>
      </c>
      <c r="J649" s="3" t="s">
        <v>48</v>
      </c>
      <c r="K649" s="3" t="s">
        <v>48</v>
      </c>
      <c r="L649" s="3" t="s">
        <v>48</v>
      </c>
      <c r="M649" s="3" t="s">
        <v>48</v>
      </c>
      <c r="N649" s="3" t="s">
        <v>48</v>
      </c>
      <c r="O649" s="3" t="s">
        <v>48</v>
      </c>
      <c r="P649" s="3" t="s">
        <v>48</v>
      </c>
      <c r="Q649" s="3" t="s">
        <v>48</v>
      </c>
      <c r="R649" s="3" t="s">
        <v>48</v>
      </c>
      <c r="S649" s="3" t="s">
        <v>48</v>
      </c>
      <c r="T649" s="3" t="s">
        <v>48</v>
      </c>
      <c r="U649" s="3" t="s">
        <v>49</v>
      </c>
      <c r="V649" s="3" t="s">
        <v>48</v>
      </c>
      <c r="W649" s="3" t="s">
        <v>75</v>
      </c>
      <c r="X649" s="3" t="s">
        <v>1843</v>
      </c>
      <c r="Y649" s="3"/>
      <c r="AA649" s="3" t="s">
        <v>101</v>
      </c>
      <c r="AB649" s="3" t="s">
        <v>81</v>
      </c>
      <c r="AD649" s="3" t="s">
        <v>81</v>
      </c>
      <c r="AF649" s="3"/>
      <c r="AH649" s="3" t="s">
        <v>87</v>
      </c>
      <c r="AI649" s="3" t="s">
        <v>1844</v>
      </c>
      <c r="AJ649" s="3" t="s">
        <v>1845</v>
      </c>
    </row>
    <row r="650" spans="1:39" ht="52" hidden="1" x14ac:dyDescent="0.35">
      <c r="A650" s="3">
        <v>2025</v>
      </c>
      <c r="B650" s="3" t="s">
        <v>71</v>
      </c>
      <c r="C650" s="4">
        <v>71</v>
      </c>
      <c r="D650" s="3" t="s">
        <v>65</v>
      </c>
      <c r="E650" s="3" t="s">
        <v>66</v>
      </c>
      <c r="F650" s="3" t="s">
        <v>59</v>
      </c>
      <c r="G650" s="3" t="s">
        <v>67</v>
      </c>
      <c r="H650" s="3" t="s">
        <v>110</v>
      </c>
      <c r="I650" s="3" t="s">
        <v>80</v>
      </c>
      <c r="J650" s="3" t="s">
        <v>48</v>
      </c>
      <c r="K650" s="3" t="s">
        <v>48</v>
      </c>
      <c r="L650" s="3" t="s">
        <v>48</v>
      </c>
      <c r="M650" s="3" t="s">
        <v>48</v>
      </c>
      <c r="N650" s="3" t="s">
        <v>48</v>
      </c>
      <c r="O650" s="3" t="s">
        <v>48</v>
      </c>
      <c r="P650" s="3" t="s">
        <v>48</v>
      </c>
      <c r="Q650" s="3" t="s">
        <v>48</v>
      </c>
      <c r="R650" s="3" t="s">
        <v>48</v>
      </c>
      <c r="S650" s="3" t="s">
        <v>48</v>
      </c>
      <c r="T650" s="3" t="s">
        <v>48</v>
      </c>
      <c r="U650" s="3" t="s">
        <v>49</v>
      </c>
      <c r="V650" s="3" t="s">
        <v>48</v>
      </c>
      <c r="W650" s="3" t="s">
        <v>62</v>
      </c>
      <c r="Y650" s="3" t="s">
        <v>129</v>
      </c>
      <c r="Z650" s="3" t="s">
        <v>1846</v>
      </c>
      <c r="AA650" s="3" t="s">
        <v>55</v>
      </c>
      <c r="AB650" s="3"/>
      <c r="AD650" s="3" t="s">
        <v>131</v>
      </c>
      <c r="AE650" s="3" t="s">
        <v>1847</v>
      </c>
      <c r="AF650" s="3" t="s">
        <v>87</v>
      </c>
      <c r="AG650" s="3" t="s">
        <v>1848</v>
      </c>
      <c r="AH650" s="3"/>
      <c r="AJ650" s="3" t="s">
        <v>1849</v>
      </c>
      <c r="AK650" s="3" t="s">
        <v>1850</v>
      </c>
      <c r="AL650" s="3" t="s">
        <v>1850</v>
      </c>
    </row>
    <row r="651" spans="1:39" ht="39" x14ac:dyDescent="0.35">
      <c r="A651" s="3">
        <v>2025</v>
      </c>
      <c r="B651" s="3" t="s">
        <v>71</v>
      </c>
      <c r="C651" s="4">
        <v>36</v>
      </c>
      <c r="D651" s="3" t="s">
        <v>42</v>
      </c>
      <c r="E651" s="3" t="s">
        <v>107</v>
      </c>
      <c r="F651" s="3" t="s">
        <v>98</v>
      </c>
      <c r="G651" s="3" t="s">
        <v>79</v>
      </c>
      <c r="H651" s="3" t="s">
        <v>110</v>
      </c>
      <c r="I651" s="3" t="s">
        <v>47</v>
      </c>
      <c r="J651" s="3" t="s">
        <v>48</v>
      </c>
      <c r="K651" s="3" t="s">
        <v>48</v>
      </c>
      <c r="L651" s="3" t="s">
        <v>48</v>
      </c>
      <c r="M651" s="3" t="s">
        <v>48</v>
      </c>
      <c r="N651" s="3" t="s">
        <v>48</v>
      </c>
      <c r="O651" s="3" t="s">
        <v>48</v>
      </c>
      <c r="P651" s="3" t="s">
        <v>48</v>
      </c>
      <c r="Q651" s="3" t="s">
        <v>49</v>
      </c>
      <c r="R651" s="3" t="s">
        <v>48</v>
      </c>
      <c r="S651" s="3" t="s">
        <v>48</v>
      </c>
      <c r="T651" s="3" t="s">
        <v>48</v>
      </c>
      <c r="U651" s="3" t="s">
        <v>48</v>
      </c>
      <c r="V651" s="3" t="s">
        <v>48</v>
      </c>
      <c r="W651" s="3" t="s">
        <v>62</v>
      </c>
      <c r="Y651" s="3" t="s">
        <v>120</v>
      </c>
      <c r="Z651" s="3" t="s">
        <v>1851</v>
      </c>
      <c r="AA651" s="3" t="s">
        <v>55</v>
      </c>
      <c r="AB651" s="3" t="s">
        <v>131</v>
      </c>
      <c r="AC651" s="3" t="s">
        <v>1852</v>
      </c>
      <c r="AD651" s="3"/>
      <c r="AF651" s="3" t="s">
        <v>82</v>
      </c>
      <c r="AG651" s="3" t="s">
        <v>1853</v>
      </c>
      <c r="AH651" s="3"/>
      <c r="AJ651" s="3" t="s">
        <v>1854</v>
      </c>
      <c r="AK651" s="3" t="s">
        <v>1852</v>
      </c>
    </row>
    <row r="652" spans="1:39" ht="52" hidden="1" x14ac:dyDescent="0.35">
      <c r="A652" s="3">
        <v>2025</v>
      </c>
      <c r="B652" s="3" t="s">
        <v>71</v>
      </c>
      <c r="C652" s="4">
        <v>37</v>
      </c>
      <c r="D652" s="3" t="s">
        <v>42</v>
      </c>
      <c r="E652" s="3" t="s">
        <v>43</v>
      </c>
      <c r="F652" s="3" t="s">
        <v>85</v>
      </c>
      <c r="G652" s="3" t="s">
        <v>45</v>
      </c>
      <c r="H652" s="3" t="s">
        <v>99</v>
      </c>
      <c r="I652" s="3" t="s">
        <v>80</v>
      </c>
      <c r="J652" s="3" t="s">
        <v>48</v>
      </c>
      <c r="K652" s="3" t="s">
        <v>48</v>
      </c>
      <c r="L652" s="3" t="s">
        <v>48</v>
      </c>
      <c r="M652" s="3" t="s">
        <v>48</v>
      </c>
      <c r="N652" s="3" t="s">
        <v>48</v>
      </c>
      <c r="O652" s="3" t="s">
        <v>48</v>
      </c>
      <c r="P652" s="3" t="s">
        <v>48</v>
      </c>
      <c r="Q652" s="3" t="s">
        <v>48</v>
      </c>
      <c r="R652" s="3" t="s">
        <v>48</v>
      </c>
      <c r="S652" s="3" t="s">
        <v>48</v>
      </c>
      <c r="T652" s="3" t="s">
        <v>48</v>
      </c>
      <c r="U652" s="3" t="s">
        <v>49</v>
      </c>
      <c r="V652" s="3" t="s">
        <v>48</v>
      </c>
      <c r="W652" s="3" t="s">
        <v>62</v>
      </c>
      <c r="Y652" s="3" t="s">
        <v>103</v>
      </c>
      <c r="Z652" s="3" t="s">
        <v>1855</v>
      </c>
      <c r="AA652" s="3" t="s">
        <v>55</v>
      </c>
      <c r="AB652" s="3"/>
      <c r="AD652" s="3" t="s">
        <v>81</v>
      </c>
      <c r="AF652" s="3"/>
      <c r="AH652" s="3" t="s">
        <v>87</v>
      </c>
      <c r="AI652" s="3" t="s">
        <v>1856</v>
      </c>
      <c r="AJ652" s="3" t="s">
        <v>1857</v>
      </c>
      <c r="AK652" s="3" t="s">
        <v>1858</v>
      </c>
      <c r="AM652" s="3" t="s">
        <v>1859</v>
      </c>
    </row>
    <row r="653" spans="1:39" ht="26" hidden="1" x14ac:dyDescent="0.35">
      <c r="A653" s="3">
        <v>2025</v>
      </c>
      <c r="B653" s="3" t="s">
        <v>41</v>
      </c>
      <c r="C653" s="4">
        <v>54</v>
      </c>
      <c r="D653" s="3" t="s">
        <v>42</v>
      </c>
      <c r="E653" s="3" t="s">
        <v>72</v>
      </c>
      <c r="F653" s="3" t="s">
        <v>98</v>
      </c>
      <c r="G653" s="3" t="s">
        <v>144</v>
      </c>
      <c r="H653" s="3" t="s">
        <v>90</v>
      </c>
      <c r="I653" s="3" t="s">
        <v>80</v>
      </c>
      <c r="J653" s="3" t="s">
        <v>48</v>
      </c>
      <c r="K653" s="3" t="s">
        <v>48</v>
      </c>
      <c r="L653" s="3" t="s">
        <v>48</v>
      </c>
      <c r="M653" s="3" t="s">
        <v>48</v>
      </c>
      <c r="N653" s="3" t="s">
        <v>48</v>
      </c>
      <c r="O653" s="3" t="s">
        <v>48</v>
      </c>
      <c r="P653" s="3" t="s">
        <v>48</v>
      </c>
      <c r="Q653" s="3" t="s">
        <v>48</v>
      </c>
      <c r="R653" s="3" t="s">
        <v>48</v>
      </c>
      <c r="S653" s="3" t="s">
        <v>48</v>
      </c>
      <c r="T653" s="3" t="s">
        <v>48</v>
      </c>
      <c r="U653" s="3" t="s">
        <v>49</v>
      </c>
      <c r="V653" s="3" t="s">
        <v>48</v>
      </c>
      <c r="W653" s="3" t="s">
        <v>75</v>
      </c>
      <c r="X653" s="3" t="s">
        <v>1860</v>
      </c>
      <c r="Y653" s="3"/>
      <c r="AA653" s="3" t="s">
        <v>77</v>
      </c>
      <c r="AB653" s="3"/>
      <c r="AD653" s="3"/>
      <c r="AF653" s="3"/>
      <c r="AH653" s="3"/>
      <c r="AJ653" s="3" t="s">
        <v>1861</v>
      </c>
    </row>
    <row r="654" spans="1:39" ht="39" x14ac:dyDescent="0.35">
      <c r="A654" s="3">
        <v>2025</v>
      </c>
      <c r="B654" s="3" t="s">
        <v>71</v>
      </c>
      <c r="C654" s="4">
        <v>82</v>
      </c>
      <c r="D654" s="3" t="s">
        <v>65</v>
      </c>
      <c r="E654" s="3" t="s">
        <v>66</v>
      </c>
      <c r="F654" s="3" t="s">
        <v>85</v>
      </c>
      <c r="G654" s="3" t="s">
        <v>67</v>
      </c>
      <c r="H654" s="3" t="s">
        <v>113</v>
      </c>
      <c r="I654" s="3" t="s">
        <v>80</v>
      </c>
      <c r="J654" s="3" t="s">
        <v>48</v>
      </c>
      <c r="K654" s="3" t="s">
        <v>48</v>
      </c>
      <c r="L654" s="3" t="s">
        <v>48</v>
      </c>
      <c r="M654" s="3" t="s">
        <v>48</v>
      </c>
      <c r="N654" s="3" t="s">
        <v>48</v>
      </c>
      <c r="O654" s="3" t="s">
        <v>48</v>
      </c>
      <c r="P654" s="3" t="s">
        <v>48</v>
      </c>
      <c r="Q654" s="3" t="s">
        <v>48</v>
      </c>
      <c r="R654" s="3" t="s">
        <v>48</v>
      </c>
      <c r="S654" s="3" t="s">
        <v>48</v>
      </c>
      <c r="T654" s="3" t="s">
        <v>49</v>
      </c>
      <c r="U654" s="3" t="s">
        <v>48</v>
      </c>
      <c r="V654" s="3" t="s">
        <v>48</v>
      </c>
      <c r="W654" s="3" t="s">
        <v>62</v>
      </c>
      <c r="Y654" s="3" t="s">
        <v>120</v>
      </c>
      <c r="Z654" s="3" t="s">
        <v>1862</v>
      </c>
      <c r="AA654" s="3" t="s">
        <v>55</v>
      </c>
      <c r="AB654" s="3"/>
      <c r="AD654" s="3"/>
      <c r="AF654" s="3"/>
      <c r="AH654" s="3"/>
      <c r="AJ654" s="3" t="s">
        <v>1863</v>
      </c>
    </row>
    <row r="655" spans="1:39" ht="39" hidden="1" x14ac:dyDescent="0.35">
      <c r="A655" s="3">
        <v>2025</v>
      </c>
      <c r="B655" s="3" t="s">
        <v>71</v>
      </c>
      <c r="C655" s="4">
        <v>67</v>
      </c>
      <c r="D655" s="3" t="s">
        <v>65</v>
      </c>
      <c r="E655" s="3" t="s">
        <v>66</v>
      </c>
      <c r="F655" s="3" t="s">
        <v>44</v>
      </c>
      <c r="G655" s="3" t="s">
        <v>67</v>
      </c>
      <c r="H655" s="3" t="s">
        <v>68</v>
      </c>
      <c r="I655" s="3" t="s">
        <v>47</v>
      </c>
      <c r="J655" s="3" t="s">
        <v>49</v>
      </c>
      <c r="K655" s="3" t="s">
        <v>48</v>
      </c>
      <c r="L655" s="3" t="s">
        <v>48</v>
      </c>
      <c r="M655" s="3" t="s">
        <v>48</v>
      </c>
      <c r="N655" s="3" t="s">
        <v>48</v>
      </c>
      <c r="O655" s="3" t="s">
        <v>48</v>
      </c>
      <c r="P655" s="3" t="s">
        <v>48</v>
      </c>
      <c r="Q655" s="3" t="s">
        <v>48</v>
      </c>
      <c r="R655" s="3" t="s">
        <v>48</v>
      </c>
      <c r="S655" s="3" t="s">
        <v>49</v>
      </c>
      <c r="T655" s="3" t="s">
        <v>48</v>
      </c>
      <c r="U655" s="3" t="s">
        <v>48</v>
      </c>
      <c r="V655" s="3" t="s">
        <v>48</v>
      </c>
      <c r="W655" s="3" t="s">
        <v>62</v>
      </c>
      <c r="Y655" s="3" t="s">
        <v>94</v>
      </c>
      <c r="Z655" s="3" t="s">
        <v>1864</v>
      </c>
      <c r="AA655" s="3" t="s">
        <v>77</v>
      </c>
      <c r="AB655" s="3"/>
      <c r="AD655" s="3"/>
      <c r="AF655" s="3"/>
      <c r="AH655" s="3"/>
      <c r="AJ655" s="3" t="s">
        <v>1865</v>
      </c>
      <c r="AK655" s="3" t="s">
        <v>1866</v>
      </c>
      <c r="AM655" s="3" t="s">
        <v>1867</v>
      </c>
    </row>
    <row r="656" spans="1:39" ht="78" x14ac:dyDescent="0.35">
      <c r="A656" s="3">
        <v>2025</v>
      </c>
      <c r="B656" s="3" t="s">
        <v>71</v>
      </c>
      <c r="C656" s="4">
        <v>73</v>
      </c>
      <c r="D656" s="3" t="s">
        <v>65</v>
      </c>
      <c r="E656" s="3" t="s">
        <v>66</v>
      </c>
      <c r="F656" s="3" t="s">
        <v>59</v>
      </c>
      <c r="G656" s="3" t="s">
        <v>67</v>
      </c>
      <c r="H656" s="3" t="s">
        <v>68</v>
      </c>
      <c r="I656" s="3" t="s">
        <v>47</v>
      </c>
      <c r="J656" s="3" t="s">
        <v>48</v>
      </c>
      <c r="K656" s="3" t="s">
        <v>48</v>
      </c>
      <c r="L656" s="3" t="s">
        <v>48</v>
      </c>
      <c r="M656" s="3" t="s">
        <v>48</v>
      </c>
      <c r="N656" s="3" t="s">
        <v>48</v>
      </c>
      <c r="O656" s="3" t="s">
        <v>48</v>
      </c>
      <c r="P656" s="3" t="s">
        <v>49</v>
      </c>
      <c r="Q656" s="3" t="s">
        <v>48</v>
      </c>
      <c r="R656" s="3" t="s">
        <v>48</v>
      </c>
      <c r="S656" s="3" t="s">
        <v>48</v>
      </c>
      <c r="T656" s="3" t="s">
        <v>48</v>
      </c>
      <c r="U656" s="3" t="s">
        <v>48</v>
      </c>
      <c r="V656" s="3" t="s">
        <v>48</v>
      </c>
      <c r="W656" s="3" t="s">
        <v>62</v>
      </c>
      <c r="Y656" s="3" t="s">
        <v>120</v>
      </c>
      <c r="Z656" s="3" t="s">
        <v>1868</v>
      </c>
      <c r="AA656" s="3" t="s">
        <v>55</v>
      </c>
      <c r="AB656" s="3"/>
      <c r="AD656" s="3"/>
      <c r="AF656" s="3"/>
      <c r="AH656" s="3"/>
      <c r="AJ656" s="3" t="s">
        <v>1869</v>
      </c>
    </row>
    <row r="657" spans="1:41" ht="91" hidden="1" x14ac:dyDescent="0.35">
      <c r="A657" s="3">
        <v>2025</v>
      </c>
      <c r="B657" s="3" t="s">
        <v>71</v>
      </c>
      <c r="C657" s="4">
        <v>68</v>
      </c>
      <c r="D657" s="3" t="s">
        <v>65</v>
      </c>
      <c r="E657" s="3" t="s">
        <v>72</v>
      </c>
      <c r="F657" s="3" t="s">
        <v>98</v>
      </c>
      <c r="G657" s="3" t="s">
        <v>67</v>
      </c>
      <c r="H657" s="3" t="s">
        <v>46</v>
      </c>
      <c r="I657" s="3" t="s">
        <v>47</v>
      </c>
      <c r="J657" s="3" t="s">
        <v>48</v>
      </c>
      <c r="K657" s="3" t="s">
        <v>48</v>
      </c>
      <c r="L657" s="3" t="s">
        <v>48</v>
      </c>
      <c r="M657" s="3" t="s">
        <v>48</v>
      </c>
      <c r="N657" s="3" t="s">
        <v>48</v>
      </c>
      <c r="O657" s="3" t="s">
        <v>49</v>
      </c>
      <c r="P657" s="3" t="s">
        <v>48</v>
      </c>
      <c r="Q657" s="3" t="s">
        <v>48</v>
      </c>
      <c r="R657" s="3" t="s">
        <v>48</v>
      </c>
      <c r="S657" s="3" t="s">
        <v>48</v>
      </c>
      <c r="T657" s="3" t="s">
        <v>48</v>
      </c>
      <c r="U657" s="3" t="s">
        <v>48</v>
      </c>
      <c r="V657" s="3" t="s">
        <v>48</v>
      </c>
      <c r="W657" s="3" t="s">
        <v>75</v>
      </c>
      <c r="X657" s="3" t="s">
        <v>1870</v>
      </c>
      <c r="Y657" s="3"/>
      <c r="AA657" s="3" t="s">
        <v>55</v>
      </c>
      <c r="AB657" s="3" t="s">
        <v>81</v>
      </c>
      <c r="AD657" s="3"/>
      <c r="AF657" s="3"/>
      <c r="AH657" s="3" t="s">
        <v>82</v>
      </c>
      <c r="AI657" s="3" t="s">
        <v>1871</v>
      </c>
      <c r="AJ657" s="3" t="s">
        <v>1872</v>
      </c>
    </row>
    <row r="658" spans="1:41" ht="39" hidden="1" x14ac:dyDescent="0.35">
      <c r="A658" s="3">
        <v>2025</v>
      </c>
      <c r="B658" s="3" t="s">
        <v>71</v>
      </c>
      <c r="C658" s="4">
        <v>55</v>
      </c>
      <c r="D658" s="3" t="s">
        <v>65</v>
      </c>
      <c r="E658" s="3" t="s">
        <v>66</v>
      </c>
      <c r="F658" s="3" t="s">
        <v>44</v>
      </c>
      <c r="G658" s="3" t="s">
        <v>60</v>
      </c>
      <c r="H658" s="3" t="s">
        <v>90</v>
      </c>
      <c r="I658" s="3" t="s">
        <v>47</v>
      </c>
      <c r="J658" s="3" t="s">
        <v>48</v>
      </c>
      <c r="K658" s="3" t="s">
        <v>48</v>
      </c>
      <c r="L658" s="3" t="s">
        <v>48</v>
      </c>
      <c r="M658" s="3" t="s">
        <v>48</v>
      </c>
      <c r="N658" s="3" t="s">
        <v>49</v>
      </c>
      <c r="O658" s="3" t="s">
        <v>48</v>
      </c>
      <c r="P658" s="3" t="s">
        <v>48</v>
      </c>
      <c r="Q658" s="3" t="s">
        <v>48</v>
      </c>
      <c r="R658" s="3" t="s">
        <v>48</v>
      </c>
      <c r="S658" s="3" t="s">
        <v>48</v>
      </c>
      <c r="T658" s="3" t="s">
        <v>48</v>
      </c>
      <c r="U658" s="3" t="s">
        <v>48</v>
      </c>
      <c r="V658" s="3" t="s">
        <v>48</v>
      </c>
      <c r="W658" s="3" t="s">
        <v>116</v>
      </c>
      <c r="X658" s="3" t="s">
        <v>1873</v>
      </c>
      <c r="Y658" s="3"/>
      <c r="AA658" s="3" t="s">
        <v>55</v>
      </c>
      <c r="AB658" s="3"/>
      <c r="AD658" s="3"/>
      <c r="AF658" s="3"/>
      <c r="AH658" s="3"/>
      <c r="AJ658" s="3" t="s">
        <v>1874</v>
      </c>
    </row>
    <row r="659" spans="1:41" ht="91" hidden="1" x14ac:dyDescent="0.35">
      <c r="A659" s="3">
        <v>2025</v>
      </c>
      <c r="B659" s="3" t="s">
        <v>41</v>
      </c>
      <c r="C659" s="4">
        <v>54</v>
      </c>
      <c r="D659" s="3" t="s">
        <v>42</v>
      </c>
      <c r="E659" s="3" t="s">
        <v>43</v>
      </c>
      <c r="F659" s="3" t="s">
        <v>59</v>
      </c>
      <c r="G659" s="3" t="s">
        <v>45</v>
      </c>
      <c r="H659" s="3" t="s">
        <v>99</v>
      </c>
      <c r="I659" s="3" t="s">
        <v>80</v>
      </c>
      <c r="J659" s="3" t="s">
        <v>48</v>
      </c>
      <c r="K659" s="3" t="s">
        <v>48</v>
      </c>
      <c r="L659" s="3" t="s">
        <v>48</v>
      </c>
      <c r="M659" s="3" t="s">
        <v>48</v>
      </c>
      <c r="N659" s="3" t="s">
        <v>48</v>
      </c>
      <c r="O659" s="3" t="s">
        <v>48</v>
      </c>
      <c r="P659" s="3" t="s">
        <v>48</v>
      </c>
      <c r="Q659" s="3" t="s">
        <v>48</v>
      </c>
      <c r="R659" s="3" t="s">
        <v>48</v>
      </c>
      <c r="S659" s="3" t="s">
        <v>49</v>
      </c>
      <c r="T659" s="3" t="s">
        <v>48</v>
      </c>
      <c r="U659" s="3" t="s">
        <v>48</v>
      </c>
      <c r="V659" s="3" t="s">
        <v>48</v>
      </c>
      <c r="W659" s="3" t="s">
        <v>62</v>
      </c>
      <c r="Y659" s="3" t="s">
        <v>94</v>
      </c>
      <c r="Z659" s="3" t="s">
        <v>1875</v>
      </c>
      <c r="AA659" s="3" t="s">
        <v>77</v>
      </c>
      <c r="AB659" s="3"/>
      <c r="AD659" s="3"/>
      <c r="AF659" s="3"/>
      <c r="AH659" s="3"/>
      <c r="AJ659" s="3" t="s">
        <v>1876</v>
      </c>
      <c r="AK659" s="3" t="s">
        <v>1877</v>
      </c>
      <c r="AL659" s="3" t="s">
        <v>1878</v>
      </c>
      <c r="AN659" s="3" t="s">
        <v>1879</v>
      </c>
      <c r="AO659" s="3" t="s">
        <v>1880</v>
      </c>
    </row>
    <row r="660" spans="1:41" ht="52" hidden="1" x14ac:dyDescent="0.35">
      <c r="A660" s="3">
        <v>2025</v>
      </c>
      <c r="B660" s="3" t="s">
        <v>71</v>
      </c>
      <c r="C660" s="4">
        <v>76</v>
      </c>
      <c r="D660" s="3" t="s">
        <v>65</v>
      </c>
      <c r="E660" s="3" t="s">
        <v>66</v>
      </c>
      <c r="F660" s="3" t="s">
        <v>73</v>
      </c>
      <c r="G660" s="3" t="s">
        <v>67</v>
      </c>
      <c r="H660" s="3" t="s">
        <v>110</v>
      </c>
      <c r="I660" s="3" t="s">
        <v>80</v>
      </c>
      <c r="J660" s="3" t="s">
        <v>48</v>
      </c>
      <c r="K660" s="3" t="s">
        <v>48</v>
      </c>
      <c r="L660" s="3" t="s">
        <v>48</v>
      </c>
      <c r="M660" s="3" t="s">
        <v>48</v>
      </c>
      <c r="N660" s="3" t="s">
        <v>48</v>
      </c>
      <c r="O660" s="3" t="s">
        <v>48</v>
      </c>
      <c r="P660" s="3" t="s">
        <v>48</v>
      </c>
      <c r="Q660" s="3" t="s">
        <v>48</v>
      </c>
      <c r="R660" s="3" t="s">
        <v>48</v>
      </c>
      <c r="S660" s="3" t="s">
        <v>49</v>
      </c>
      <c r="T660" s="3" t="s">
        <v>48</v>
      </c>
      <c r="U660" s="3" t="s">
        <v>48</v>
      </c>
      <c r="V660" s="3" t="s">
        <v>48</v>
      </c>
      <c r="W660" s="3" t="s">
        <v>75</v>
      </c>
      <c r="X660" s="3" t="s">
        <v>1881</v>
      </c>
      <c r="Y660" s="3"/>
      <c r="AA660" s="3" t="s">
        <v>55</v>
      </c>
      <c r="AB660" s="3"/>
      <c r="AD660" s="3"/>
      <c r="AF660" s="3"/>
      <c r="AH660" s="3"/>
      <c r="AJ660" s="3" t="s">
        <v>1882</v>
      </c>
      <c r="AK660" s="3" t="s">
        <v>1883</v>
      </c>
    </row>
    <row r="661" spans="1:41" ht="117" x14ac:dyDescent="0.35">
      <c r="A661" s="3">
        <v>2025</v>
      </c>
      <c r="B661" s="3" t="s">
        <v>71</v>
      </c>
      <c r="C661" s="4">
        <v>70</v>
      </c>
      <c r="D661" s="3" t="s">
        <v>65</v>
      </c>
      <c r="E661" s="3" t="s">
        <v>66</v>
      </c>
      <c r="F661" s="3" t="s">
        <v>98</v>
      </c>
      <c r="G661" s="3" t="s">
        <v>79</v>
      </c>
      <c r="H661" s="3" t="s">
        <v>46</v>
      </c>
      <c r="I661" s="3" t="s">
        <v>80</v>
      </c>
      <c r="J661" s="3" t="s">
        <v>48</v>
      </c>
      <c r="K661" s="3" t="s">
        <v>48</v>
      </c>
      <c r="L661" s="3" t="s">
        <v>48</v>
      </c>
      <c r="M661" s="3" t="s">
        <v>48</v>
      </c>
      <c r="N661" s="3" t="s">
        <v>48</v>
      </c>
      <c r="O661" s="3" t="s">
        <v>48</v>
      </c>
      <c r="P661" s="3" t="s">
        <v>48</v>
      </c>
      <c r="Q661" s="3" t="s">
        <v>48</v>
      </c>
      <c r="R661" s="3" t="s">
        <v>48</v>
      </c>
      <c r="S661" s="3" t="s">
        <v>48</v>
      </c>
      <c r="T661" s="3" t="s">
        <v>48</v>
      </c>
      <c r="U661" s="3" t="s">
        <v>49</v>
      </c>
      <c r="V661" s="3" t="s">
        <v>48</v>
      </c>
      <c r="W661" s="3" t="s">
        <v>51</v>
      </c>
      <c r="X661" s="3" t="s">
        <v>1884</v>
      </c>
      <c r="Y661" s="3" t="s">
        <v>120</v>
      </c>
      <c r="Z661" s="3" t="s">
        <v>1885</v>
      </c>
      <c r="AA661" s="3" t="s">
        <v>55</v>
      </c>
      <c r="AB661" s="3"/>
      <c r="AD661" s="3"/>
      <c r="AF661" s="3"/>
      <c r="AH661" s="3"/>
      <c r="AJ661" s="3" t="s">
        <v>1886</v>
      </c>
      <c r="AK661" s="3" t="s">
        <v>1887</v>
      </c>
      <c r="AL661" s="3" t="s">
        <v>1888</v>
      </c>
    </row>
    <row r="662" spans="1:41" ht="39" hidden="1" x14ac:dyDescent="0.35">
      <c r="A662" s="3">
        <v>2025</v>
      </c>
      <c r="B662" s="3" t="s">
        <v>41</v>
      </c>
      <c r="C662" s="4">
        <v>58</v>
      </c>
      <c r="D662" s="3" t="s">
        <v>65</v>
      </c>
      <c r="E662" s="3" t="s">
        <v>66</v>
      </c>
      <c r="F662" s="3" t="s">
        <v>73</v>
      </c>
      <c r="G662" s="3" t="s">
        <v>79</v>
      </c>
      <c r="H662" s="3" t="s">
        <v>46</v>
      </c>
      <c r="I662" s="3" t="s">
        <v>47</v>
      </c>
      <c r="J662" s="3" t="s">
        <v>48</v>
      </c>
      <c r="K662" s="3" t="s">
        <v>48</v>
      </c>
      <c r="L662" s="3" t="s">
        <v>48</v>
      </c>
      <c r="M662" s="3" t="s">
        <v>48</v>
      </c>
      <c r="N662" s="3" t="s">
        <v>48</v>
      </c>
      <c r="O662" s="3" t="s">
        <v>48</v>
      </c>
      <c r="P662" s="3" t="s">
        <v>49</v>
      </c>
      <c r="Q662" s="3" t="s">
        <v>48</v>
      </c>
      <c r="R662" s="3" t="s">
        <v>48</v>
      </c>
      <c r="S662" s="3" t="s">
        <v>48</v>
      </c>
      <c r="T662" s="3" t="s">
        <v>48</v>
      </c>
      <c r="U662" s="3" t="s">
        <v>48</v>
      </c>
      <c r="V662" s="3" t="s">
        <v>48</v>
      </c>
      <c r="W662" s="3" t="s">
        <v>62</v>
      </c>
      <c r="Y662" s="3"/>
      <c r="AA662" s="3" t="s">
        <v>55</v>
      </c>
      <c r="AB662" s="3" t="s">
        <v>81</v>
      </c>
      <c r="AD662" s="3" t="s">
        <v>81</v>
      </c>
      <c r="AF662" s="3"/>
      <c r="AH662" s="3" t="s">
        <v>87</v>
      </c>
      <c r="AI662" s="3" t="s">
        <v>1889</v>
      </c>
      <c r="AJ662" s="3" t="s">
        <v>1890</v>
      </c>
    </row>
    <row r="663" spans="1:41" ht="26" hidden="1" x14ac:dyDescent="0.35">
      <c r="A663" s="3">
        <v>2025</v>
      </c>
      <c r="B663" s="3" t="s">
        <v>71</v>
      </c>
      <c r="C663" s="4">
        <v>67</v>
      </c>
      <c r="D663" s="3" t="s">
        <v>65</v>
      </c>
      <c r="E663" s="3" t="s">
        <v>72</v>
      </c>
      <c r="F663" s="3" t="s">
        <v>44</v>
      </c>
      <c r="G663" s="3" t="s">
        <v>79</v>
      </c>
      <c r="H663" s="3" t="s">
        <v>46</v>
      </c>
      <c r="I663" s="3" t="s">
        <v>47</v>
      </c>
      <c r="J663" s="3" t="s">
        <v>48</v>
      </c>
      <c r="K663" s="3" t="s">
        <v>48</v>
      </c>
      <c r="L663" s="3" t="s">
        <v>48</v>
      </c>
      <c r="M663" s="3" t="s">
        <v>48</v>
      </c>
      <c r="N663" s="3" t="s">
        <v>48</v>
      </c>
      <c r="O663" s="3" t="s">
        <v>49</v>
      </c>
      <c r="P663" s="3" t="s">
        <v>48</v>
      </c>
      <c r="Q663" s="3" t="s">
        <v>48</v>
      </c>
      <c r="R663" s="3" t="s">
        <v>48</v>
      </c>
      <c r="S663" s="3" t="s">
        <v>48</v>
      </c>
      <c r="T663" s="3" t="s">
        <v>48</v>
      </c>
      <c r="U663" s="3" t="s">
        <v>48</v>
      </c>
      <c r="V663" s="3" t="s">
        <v>48</v>
      </c>
      <c r="W663" s="3" t="s">
        <v>62</v>
      </c>
      <c r="Y663" s="3"/>
      <c r="AA663" s="3" t="s">
        <v>77</v>
      </c>
      <c r="AB663" s="3"/>
      <c r="AD663" s="3" t="s">
        <v>131</v>
      </c>
      <c r="AE663" s="3" t="s">
        <v>798</v>
      </c>
      <c r="AF663" s="3" t="s">
        <v>87</v>
      </c>
      <c r="AG663" s="3" t="s">
        <v>1891</v>
      </c>
      <c r="AH663" s="3"/>
      <c r="AJ663" s="3" t="s">
        <v>1892</v>
      </c>
    </row>
    <row r="664" spans="1:41" ht="26" hidden="1" x14ac:dyDescent="0.35">
      <c r="A664" s="3">
        <v>2025</v>
      </c>
      <c r="B664" s="3" t="s">
        <v>71</v>
      </c>
      <c r="C664" s="4">
        <v>63</v>
      </c>
      <c r="D664" s="3" t="s">
        <v>65</v>
      </c>
      <c r="E664" s="3" t="s">
        <v>66</v>
      </c>
      <c r="F664" s="3" t="s">
        <v>137</v>
      </c>
      <c r="G664" s="3" t="s">
        <v>79</v>
      </c>
      <c r="H664" s="3" t="s">
        <v>46</v>
      </c>
      <c r="I664" s="3" t="s">
        <v>47</v>
      </c>
      <c r="J664" s="3" t="s">
        <v>48</v>
      </c>
      <c r="K664" s="3" t="s">
        <v>48</v>
      </c>
      <c r="L664" s="3" t="s">
        <v>49</v>
      </c>
      <c r="M664" s="3" t="s">
        <v>48</v>
      </c>
      <c r="N664" s="3" t="s">
        <v>48</v>
      </c>
      <c r="O664" s="3" t="s">
        <v>48</v>
      </c>
      <c r="P664" s="3" t="s">
        <v>48</v>
      </c>
      <c r="Q664" s="3" t="s">
        <v>48</v>
      </c>
      <c r="R664" s="3" t="s">
        <v>48</v>
      </c>
      <c r="S664" s="3" t="s">
        <v>48</v>
      </c>
      <c r="T664" s="3" t="s">
        <v>48</v>
      </c>
      <c r="U664" s="3" t="s">
        <v>48</v>
      </c>
      <c r="V664" s="3" t="s">
        <v>48</v>
      </c>
      <c r="W664" s="3" t="s">
        <v>51</v>
      </c>
      <c r="X664" s="3" t="s">
        <v>1893</v>
      </c>
      <c r="Y664" s="3" t="s">
        <v>94</v>
      </c>
      <c r="Z664" s="3" t="s">
        <v>1894</v>
      </c>
      <c r="AA664" s="3" t="s">
        <v>77</v>
      </c>
      <c r="AB664" s="3"/>
      <c r="AD664" s="3"/>
      <c r="AF664" s="3"/>
      <c r="AH664" s="3"/>
      <c r="AJ664" s="3" t="s">
        <v>1732</v>
      </c>
    </row>
    <row r="665" spans="1:41" ht="52" hidden="1" x14ac:dyDescent="0.35">
      <c r="A665" s="3">
        <v>2025</v>
      </c>
      <c r="B665" s="3" t="s">
        <v>71</v>
      </c>
      <c r="C665" s="4">
        <v>82</v>
      </c>
      <c r="D665" s="3" t="s">
        <v>65</v>
      </c>
      <c r="E665" s="3" t="s">
        <v>66</v>
      </c>
      <c r="F665" s="3" t="s">
        <v>137</v>
      </c>
      <c r="G665" s="3" t="s">
        <v>67</v>
      </c>
      <c r="H665" s="3" t="s">
        <v>68</v>
      </c>
      <c r="I665" s="3" t="s">
        <v>80</v>
      </c>
      <c r="J665" s="3" t="s">
        <v>48</v>
      </c>
      <c r="K665" s="3" t="s">
        <v>48</v>
      </c>
      <c r="L665" s="3" t="s">
        <v>48</v>
      </c>
      <c r="M665" s="3" t="s">
        <v>48</v>
      </c>
      <c r="N665" s="3" t="s">
        <v>48</v>
      </c>
      <c r="O665" s="3" t="s">
        <v>48</v>
      </c>
      <c r="P665" s="3" t="s">
        <v>48</v>
      </c>
      <c r="Q665" s="3" t="s">
        <v>48</v>
      </c>
      <c r="R665" s="3" t="s">
        <v>48</v>
      </c>
      <c r="S665" s="3" t="s">
        <v>48</v>
      </c>
      <c r="T665" s="3" t="s">
        <v>48</v>
      </c>
      <c r="U665" s="3" t="s">
        <v>49</v>
      </c>
      <c r="V665" s="3" t="s">
        <v>48</v>
      </c>
      <c r="W665" s="3" t="s">
        <v>62</v>
      </c>
      <c r="Y665" s="3" t="s">
        <v>129</v>
      </c>
      <c r="Z665" s="3" t="s">
        <v>1895</v>
      </c>
      <c r="AA665" s="3" t="s">
        <v>63</v>
      </c>
      <c r="AB665" s="3"/>
      <c r="AD665" s="3" t="s">
        <v>131</v>
      </c>
      <c r="AE665" s="3" t="s">
        <v>1896</v>
      </c>
      <c r="AF665" s="3" t="s">
        <v>87</v>
      </c>
      <c r="AG665" s="3" t="s">
        <v>1897</v>
      </c>
      <c r="AH665" s="3"/>
      <c r="AJ665" s="3" t="s">
        <v>1898</v>
      </c>
      <c r="AK665" s="3" t="s">
        <v>1899</v>
      </c>
      <c r="AL665" s="3" t="s">
        <v>1900</v>
      </c>
    </row>
    <row r="666" spans="1:41" ht="91" hidden="1" x14ac:dyDescent="0.35">
      <c r="A666" s="3">
        <v>2025</v>
      </c>
      <c r="B666" s="3" t="s">
        <v>41</v>
      </c>
      <c r="C666" s="4">
        <v>73</v>
      </c>
      <c r="D666" s="3" t="s">
        <v>65</v>
      </c>
      <c r="E666" s="3" t="s">
        <v>66</v>
      </c>
      <c r="F666" s="3" t="s">
        <v>73</v>
      </c>
      <c r="G666" s="3" t="s">
        <v>67</v>
      </c>
      <c r="H666" s="3" t="s">
        <v>110</v>
      </c>
      <c r="I666" s="3" t="s">
        <v>47</v>
      </c>
      <c r="J666" s="3" t="s">
        <v>48</v>
      </c>
      <c r="K666" s="3" t="s">
        <v>48</v>
      </c>
      <c r="L666" s="3" t="s">
        <v>48</v>
      </c>
      <c r="M666" s="3" t="s">
        <v>48</v>
      </c>
      <c r="N666" s="3" t="s">
        <v>48</v>
      </c>
      <c r="O666" s="3" t="s">
        <v>48</v>
      </c>
      <c r="P666" s="3" t="s">
        <v>48</v>
      </c>
      <c r="Q666" s="3" t="s">
        <v>49</v>
      </c>
      <c r="R666" s="3" t="s">
        <v>48</v>
      </c>
      <c r="S666" s="3" t="s">
        <v>48</v>
      </c>
      <c r="T666" s="3" t="s">
        <v>48</v>
      </c>
      <c r="U666" s="3" t="s">
        <v>48</v>
      </c>
      <c r="V666" s="3" t="s">
        <v>48</v>
      </c>
      <c r="W666" s="3" t="s">
        <v>51</v>
      </c>
      <c r="X666" s="3" t="s">
        <v>1901</v>
      </c>
      <c r="Y666" s="3" t="s">
        <v>94</v>
      </c>
      <c r="Z666" s="3" t="s">
        <v>1902</v>
      </c>
      <c r="AA666" s="3" t="s">
        <v>63</v>
      </c>
      <c r="AB666" s="3"/>
      <c r="AD666" s="3"/>
      <c r="AF666" s="3"/>
      <c r="AH666" s="3"/>
      <c r="AJ666" s="3" t="s">
        <v>1903</v>
      </c>
      <c r="AL666" s="3" t="s">
        <v>1904</v>
      </c>
    </row>
    <row r="667" spans="1:41" ht="78" hidden="1" x14ac:dyDescent="0.35">
      <c r="A667" s="3">
        <v>2025</v>
      </c>
      <c r="B667" s="3" t="s">
        <v>71</v>
      </c>
      <c r="C667" s="4">
        <v>83</v>
      </c>
      <c r="D667" s="3" t="s">
        <v>65</v>
      </c>
      <c r="E667" s="3" t="s">
        <v>72</v>
      </c>
      <c r="F667" s="3" t="s">
        <v>59</v>
      </c>
      <c r="G667" s="3" t="s">
        <v>67</v>
      </c>
      <c r="H667" s="3" t="s">
        <v>125</v>
      </c>
      <c r="I667" s="3" t="s">
        <v>80</v>
      </c>
      <c r="J667" s="3" t="s">
        <v>48</v>
      </c>
      <c r="K667" s="3" t="s">
        <v>49</v>
      </c>
      <c r="L667" s="3" t="s">
        <v>48</v>
      </c>
      <c r="M667" s="3" t="s">
        <v>48</v>
      </c>
      <c r="N667" s="3" t="s">
        <v>48</v>
      </c>
      <c r="O667" s="3" t="s">
        <v>48</v>
      </c>
      <c r="P667" s="3" t="s">
        <v>48</v>
      </c>
      <c r="Q667" s="3" t="s">
        <v>48</v>
      </c>
      <c r="R667" s="3" t="s">
        <v>48</v>
      </c>
      <c r="S667" s="3" t="s">
        <v>49</v>
      </c>
      <c r="T667" s="3" t="s">
        <v>48</v>
      </c>
      <c r="U667" s="3" t="s">
        <v>48</v>
      </c>
      <c r="V667" s="3" t="s">
        <v>48</v>
      </c>
      <c r="W667" s="3" t="s">
        <v>62</v>
      </c>
      <c r="Y667" s="3" t="s">
        <v>103</v>
      </c>
      <c r="Z667" s="3" t="s">
        <v>1905</v>
      </c>
      <c r="AA667" s="3" t="s">
        <v>63</v>
      </c>
      <c r="AB667" s="3"/>
      <c r="AD667" s="3"/>
      <c r="AF667" s="3"/>
      <c r="AH667" s="3"/>
      <c r="AJ667" s="3" t="s">
        <v>1906</v>
      </c>
      <c r="AK667" s="3" t="s">
        <v>1907</v>
      </c>
      <c r="AL667" s="3" t="s">
        <v>1908</v>
      </c>
    </row>
    <row r="668" spans="1:41" ht="26" hidden="1" x14ac:dyDescent="0.35">
      <c r="A668" s="3">
        <v>2025</v>
      </c>
      <c r="B668" s="3" t="s">
        <v>71</v>
      </c>
      <c r="C668" s="4">
        <v>74</v>
      </c>
      <c r="D668" s="3" t="s">
        <v>65</v>
      </c>
      <c r="E668" s="3" t="s">
        <v>66</v>
      </c>
      <c r="F668" s="3" t="s">
        <v>44</v>
      </c>
      <c r="G668" s="3" t="s">
        <v>67</v>
      </c>
      <c r="H668" s="3" t="s">
        <v>90</v>
      </c>
      <c r="I668" s="3" t="s">
        <v>80</v>
      </c>
      <c r="J668" s="3" t="s">
        <v>48</v>
      </c>
      <c r="K668" s="3" t="s">
        <v>48</v>
      </c>
      <c r="L668" s="3" t="s">
        <v>48</v>
      </c>
      <c r="M668" s="3" t="s">
        <v>48</v>
      </c>
      <c r="N668" s="3" t="s">
        <v>48</v>
      </c>
      <c r="O668" s="3" t="s">
        <v>48</v>
      </c>
      <c r="P668" s="3" t="s">
        <v>48</v>
      </c>
      <c r="Q668" s="3" t="s">
        <v>48</v>
      </c>
      <c r="R668" s="3" t="s">
        <v>48</v>
      </c>
      <c r="S668" s="3" t="s">
        <v>49</v>
      </c>
      <c r="T668" s="3" t="s">
        <v>48</v>
      </c>
      <c r="U668" s="3" t="s">
        <v>48</v>
      </c>
      <c r="V668" s="3" t="s">
        <v>48</v>
      </c>
      <c r="W668" s="3" t="s">
        <v>62</v>
      </c>
      <c r="Y668" s="3"/>
      <c r="AA668" s="3" t="s">
        <v>77</v>
      </c>
      <c r="AB668" s="3"/>
      <c r="AD668" s="3"/>
      <c r="AF668" s="3"/>
      <c r="AH668" s="3"/>
      <c r="AJ668" s="3" t="s">
        <v>1909</v>
      </c>
    </row>
    <row r="669" spans="1:41" ht="26" hidden="1" x14ac:dyDescent="0.35">
      <c r="A669" s="3">
        <v>2025</v>
      </c>
      <c r="B669" s="3" t="s">
        <v>71</v>
      </c>
      <c r="C669" s="4">
        <v>72</v>
      </c>
      <c r="D669" s="3" t="s">
        <v>65</v>
      </c>
      <c r="E669" s="3" t="s">
        <v>66</v>
      </c>
      <c r="F669" s="3" t="s">
        <v>44</v>
      </c>
      <c r="G669" s="3" t="s">
        <v>144</v>
      </c>
      <c r="H669" s="3" t="s">
        <v>74</v>
      </c>
      <c r="I669" s="3" t="s">
        <v>80</v>
      </c>
      <c r="J669" s="3" t="s">
        <v>48</v>
      </c>
      <c r="K669" s="3" t="s">
        <v>48</v>
      </c>
      <c r="L669" s="3" t="s">
        <v>48</v>
      </c>
      <c r="M669" s="3" t="s">
        <v>48</v>
      </c>
      <c r="N669" s="3" t="s">
        <v>48</v>
      </c>
      <c r="O669" s="3" t="s">
        <v>48</v>
      </c>
      <c r="P669" s="3" t="s">
        <v>48</v>
      </c>
      <c r="Q669" s="3" t="s">
        <v>48</v>
      </c>
      <c r="R669" s="3" t="s">
        <v>48</v>
      </c>
      <c r="S669" s="3" t="s">
        <v>48</v>
      </c>
      <c r="T669" s="3" t="s">
        <v>48</v>
      </c>
      <c r="U669" s="3" t="s">
        <v>48</v>
      </c>
      <c r="V669" s="3" t="s">
        <v>49</v>
      </c>
      <c r="W669" s="3" t="s">
        <v>62</v>
      </c>
      <c r="Y669" s="3" t="s">
        <v>129</v>
      </c>
      <c r="Z669" s="3" t="s">
        <v>1910</v>
      </c>
      <c r="AA669" s="3" t="s">
        <v>77</v>
      </c>
      <c r="AB669" s="3"/>
      <c r="AD669" s="3"/>
      <c r="AF669" s="3"/>
      <c r="AH669" s="3"/>
      <c r="AJ669" s="3" t="s">
        <v>106</v>
      </c>
    </row>
    <row r="670" spans="1:41" ht="65" x14ac:dyDescent="0.35">
      <c r="A670" s="3">
        <v>2025</v>
      </c>
      <c r="B670" s="3" t="s">
        <v>41</v>
      </c>
      <c r="C670" s="4">
        <v>47</v>
      </c>
      <c r="D670" s="3" t="s">
        <v>42</v>
      </c>
      <c r="E670" s="3" t="s">
        <v>43</v>
      </c>
      <c r="F670" s="3" t="s">
        <v>98</v>
      </c>
      <c r="G670" s="3" t="s">
        <v>144</v>
      </c>
      <c r="H670" s="3" t="s">
        <v>90</v>
      </c>
      <c r="I670" s="3" t="s">
        <v>47</v>
      </c>
      <c r="J670" s="3" t="s">
        <v>48</v>
      </c>
      <c r="K670" s="3" t="s">
        <v>48</v>
      </c>
      <c r="L670" s="3" t="s">
        <v>48</v>
      </c>
      <c r="M670" s="3" t="s">
        <v>48</v>
      </c>
      <c r="N670" s="3" t="s">
        <v>48</v>
      </c>
      <c r="O670" s="3" t="s">
        <v>48</v>
      </c>
      <c r="P670" s="3" t="s">
        <v>48</v>
      </c>
      <c r="Q670" s="3" t="s">
        <v>49</v>
      </c>
      <c r="R670" s="3" t="s">
        <v>48</v>
      </c>
      <c r="S670" s="3" t="s">
        <v>48</v>
      </c>
      <c r="T670" s="3" t="s">
        <v>48</v>
      </c>
      <c r="U670" s="3" t="s">
        <v>48</v>
      </c>
      <c r="V670" s="3" t="s">
        <v>48</v>
      </c>
      <c r="W670" s="3" t="s">
        <v>62</v>
      </c>
      <c r="Y670" s="3" t="s">
        <v>120</v>
      </c>
      <c r="Z670" s="3" t="s">
        <v>1911</v>
      </c>
      <c r="AA670" s="3" t="s">
        <v>77</v>
      </c>
      <c r="AB670" s="3"/>
      <c r="AD670" s="3"/>
      <c r="AF670" s="3"/>
      <c r="AH670" s="3"/>
      <c r="AJ670" s="3" t="s">
        <v>1912</v>
      </c>
    </row>
    <row r="671" spans="1:41" ht="104" x14ac:dyDescent="0.35">
      <c r="A671" s="3">
        <v>2025</v>
      </c>
      <c r="B671" s="3" t="s">
        <v>71</v>
      </c>
      <c r="C671" s="4">
        <v>80</v>
      </c>
      <c r="D671" s="3" t="s">
        <v>65</v>
      </c>
      <c r="E671" s="3" t="s">
        <v>66</v>
      </c>
      <c r="F671" s="3" t="s">
        <v>44</v>
      </c>
      <c r="G671" s="3" t="s">
        <v>67</v>
      </c>
      <c r="H671" s="3" t="s">
        <v>110</v>
      </c>
      <c r="I671" s="3" t="s">
        <v>47</v>
      </c>
      <c r="J671" s="3" t="s">
        <v>48</v>
      </c>
      <c r="K671" s="3" t="s">
        <v>48</v>
      </c>
      <c r="L671" s="3" t="s">
        <v>48</v>
      </c>
      <c r="M671" s="3" t="s">
        <v>48</v>
      </c>
      <c r="N671" s="3" t="s">
        <v>48</v>
      </c>
      <c r="O671" s="3" t="s">
        <v>48</v>
      </c>
      <c r="P671" s="3" t="s">
        <v>48</v>
      </c>
      <c r="Q671" s="3" t="s">
        <v>49</v>
      </c>
      <c r="R671" s="3" t="s">
        <v>48</v>
      </c>
      <c r="S671" s="3" t="s">
        <v>48</v>
      </c>
      <c r="T671" s="3" t="s">
        <v>48</v>
      </c>
      <c r="U671" s="3" t="s">
        <v>48</v>
      </c>
      <c r="V671" s="3" t="s">
        <v>48</v>
      </c>
      <c r="W671" s="3" t="s">
        <v>62</v>
      </c>
      <c r="Y671" s="3" t="s">
        <v>120</v>
      </c>
      <c r="Z671" s="3" t="s">
        <v>1913</v>
      </c>
      <c r="AA671" s="3" t="s">
        <v>77</v>
      </c>
      <c r="AB671" s="3"/>
      <c r="AD671" s="3" t="s">
        <v>81</v>
      </c>
      <c r="AF671" s="3"/>
      <c r="AH671" s="3" t="s">
        <v>87</v>
      </c>
      <c r="AI671" s="3" t="s">
        <v>1914</v>
      </c>
      <c r="AJ671" s="3" t="s">
        <v>1915</v>
      </c>
      <c r="AK671" s="3" t="s">
        <v>1916</v>
      </c>
      <c r="AM671" s="3" t="s">
        <v>1917</v>
      </c>
    </row>
    <row r="672" spans="1:41" ht="26" hidden="1" x14ac:dyDescent="0.35">
      <c r="A672" s="3">
        <v>2025</v>
      </c>
      <c r="B672" s="3" t="s">
        <v>71</v>
      </c>
      <c r="C672" s="4">
        <v>50</v>
      </c>
      <c r="D672" s="3" t="s">
        <v>42</v>
      </c>
      <c r="E672" s="3" t="s">
        <v>107</v>
      </c>
      <c r="F672" s="3" t="s">
        <v>73</v>
      </c>
      <c r="G672" s="3" t="s">
        <v>144</v>
      </c>
      <c r="H672" s="3" t="s">
        <v>113</v>
      </c>
      <c r="I672" s="3" t="s">
        <v>47</v>
      </c>
      <c r="J672" s="3" t="s">
        <v>49</v>
      </c>
      <c r="K672" s="3" t="s">
        <v>48</v>
      </c>
      <c r="L672" s="3" t="s">
        <v>48</v>
      </c>
      <c r="M672" s="3" t="s">
        <v>48</v>
      </c>
      <c r="N672" s="3" t="s">
        <v>48</v>
      </c>
      <c r="O672" s="3" t="s">
        <v>48</v>
      </c>
      <c r="P672" s="3" t="s">
        <v>48</v>
      </c>
      <c r="Q672" s="3" t="s">
        <v>48</v>
      </c>
      <c r="R672" s="3" t="s">
        <v>48</v>
      </c>
      <c r="S672" s="3" t="s">
        <v>49</v>
      </c>
      <c r="T672" s="3" t="s">
        <v>48</v>
      </c>
      <c r="U672" s="3" t="s">
        <v>48</v>
      </c>
      <c r="V672" s="3" t="s">
        <v>48</v>
      </c>
      <c r="W672" s="3" t="s">
        <v>116</v>
      </c>
      <c r="X672" s="3" t="s">
        <v>1918</v>
      </c>
      <c r="Y672" s="3"/>
      <c r="AA672" s="3" t="s">
        <v>55</v>
      </c>
      <c r="AB672" s="3"/>
      <c r="AD672" s="3"/>
      <c r="AF672" s="3"/>
      <c r="AH672" s="3"/>
      <c r="AJ672" s="3" t="s">
        <v>1919</v>
      </c>
    </row>
    <row r="673" spans="1:41" ht="26" hidden="1" x14ac:dyDescent="0.35">
      <c r="A673" s="3">
        <v>2025</v>
      </c>
      <c r="B673" s="3" t="s">
        <v>71</v>
      </c>
      <c r="C673" s="4">
        <v>37</v>
      </c>
      <c r="D673" s="3" t="s">
        <v>42</v>
      </c>
      <c r="E673" s="3" t="s">
        <v>43</v>
      </c>
      <c r="F673" s="3" t="s">
        <v>85</v>
      </c>
      <c r="G673" s="3" t="s">
        <v>144</v>
      </c>
      <c r="H673" s="3" t="s">
        <v>125</v>
      </c>
      <c r="I673" s="3" t="s">
        <v>80</v>
      </c>
      <c r="J673" s="3" t="s">
        <v>48</v>
      </c>
      <c r="K673" s="3" t="s">
        <v>48</v>
      </c>
      <c r="L673" s="3" t="s">
        <v>48</v>
      </c>
      <c r="M673" s="3" t="s">
        <v>48</v>
      </c>
      <c r="N673" s="3" t="s">
        <v>48</v>
      </c>
      <c r="O673" s="3" t="s">
        <v>48</v>
      </c>
      <c r="P673" s="3" t="s">
        <v>48</v>
      </c>
      <c r="Q673" s="3" t="s">
        <v>48</v>
      </c>
      <c r="R673" s="3" t="s">
        <v>48</v>
      </c>
      <c r="S673" s="3" t="s">
        <v>48</v>
      </c>
      <c r="T673" s="3" t="s">
        <v>48</v>
      </c>
      <c r="U673" s="3" t="s">
        <v>49</v>
      </c>
      <c r="V673" s="3" t="s">
        <v>48</v>
      </c>
      <c r="W673" s="3" t="s">
        <v>62</v>
      </c>
      <c r="Y673" s="3"/>
      <c r="AA673" s="3" t="s">
        <v>55</v>
      </c>
      <c r="AB673" s="3"/>
      <c r="AD673" s="3"/>
      <c r="AF673" s="3"/>
      <c r="AH673" s="3"/>
      <c r="AJ673" s="3" t="s">
        <v>1920</v>
      </c>
    </row>
    <row r="674" spans="1:41" ht="65" hidden="1" x14ac:dyDescent="0.35">
      <c r="A674" s="3">
        <v>2025</v>
      </c>
      <c r="B674" s="3" t="s">
        <v>41</v>
      </c>
      <c r="C674" s="4">
        <v>44</v>
      </c>
      <c r="D674" s="3" t="s">
        <v>42</v>
      </c>
      <c r="E674" s="3" t="s">
        <v>43</v>
      </c>
      <c r="F674" s="3" t="s">
        <v>44</v>
      </c>
      <c r="G674" s="3" t="s">
        <v>79</v>
      </c>
      <c r="H674" s="3" t="s">
        <v>99</v>
      </c>
      <c r="I674" s="3" t="s">
        <v>80</v>
      </c>
      <c r="J674" s="3" t="s">
        <v>48</v>
      </c>
      <c r="K674" s="3" t="s">
        <v>48</v>
      </c>
      <c r="L674" s="3" t="s">
        <v>48</v>
      </c>
      <c r="M674" s="3" t="s">
        <v>48</v>
      </c>
      <c r="N674" s="3" t="s">
        <v>48</v>
      </c>
      <c r="O674" s="3" t="s">
        <v>48</v>
      </c>
      <c r="P674" s="3" t="s">
        <v>48</v>
      </c>
      <c r="Q674" s="3" t="s">
        <v>48</v>
      </c>
      <c r="R674" s="3" t="s">
        <v>48</v>
      </c>
      <c r="S674" s="3" t="s">
        <v>48</v>
      </c>
      <c r="T674" s="3" t="s">
        <v>48</v>
      </c>
      <c r="U674" s="3" t="s">
        <v>48</v>
      </c>
      <c r="V674" s="3" t="s">
        <v>49</v>
      </c>
      <c r="W674" s="3" t="s">
        <v>62</v>
      </c>
      <c r="Y674" s="3"/>
      <c r="AA674" s="3" t="s">
        <v>63</v>
      </c>
      <c r="AB674" s="3"/>
      <c r="AD674" s="3"/>
      <c r="AF674" s="3"/>
      <c r="AH674" s="3"/>
      <c r="AJ674" s="3" t="s">
        <v>1921</v>
      </c>
    </row>
    <row r="675" spans="1:41" ht="26" hidden="1" x14ac:dyDescent="0.35">
      <c r="A675" s="3">
        <v>2025</v>
      </c>
      <c r="B675" s="3" t="s">
        <v>71</v>
      </c>
      <c r="C675" s="4">
        <v>84</v>
      </c>
      <c r="D675" s="3" t="s">
        <v>65</v>
      </c>
      <c r="E675" s="3" t="s">
        <v>43</v>
      </c>
      <c r="F675" s="3" t="s">
        <v>59</v>
      </c>
      <c r="G675" s="3" t="s">
        <v>67</v>
      </c>
      <c r="H675" s="3" t="s">
        <v>68</v>
      </c>
      <c r="I675" s="3" t="s">
        <v>47</v>
      </c>
      <c r="J675" s="3" t="s">
        <v>48</v>
      </c>
      <c r="K675" s="3" t="s">
        <v>48</v>
      </c>
      <c r="L675" s="3" t="s">
        <v>49</v>
      </c>
      <c r="M675" s="3" t="s">
        <v>48</v>
      </c>
      <c r="N675" s="3" t="s">
        <v>48</v>
      </c>
      <c r="O675" s="3" t="s">
        <v>48</v>
      </c>
      <c r="P675" s="3" t="s">
        <v>48</v>
      </c>
      <c r="Q675" s="3" t="s">
        <v>48</v>
      </c>
      <c r="R675" s="3" t="s">
        <v>48</v>
      </c>
      <c r="S675" s="3" t="s">
        <v>48</v>
      </c>
      <c r="T675" s="3" t="s">
        <v>48</v>
      </c>
      <c r="U675" s="3" t="s">
        <v>48</v>
      </c>
      <c r="V675" s="3" t="s">
        <v>48</v>
      </c>
      <c r="W675" s="3" t="s">
        <v>62</v>
      </c>
      <c r="Y675" s="3"/>
      <c r="AA675" s="3" t="s">
        <v>55</v>
      </c>
      <c r="AB675" s="3"/>
      <c r="AD675" s="3"/>
      <c r="AF675" s="3"/>
      <c r="AH675" s="3"/>
      <c r="AJ675" s="3" t="s">
        <v>1922</v>
      </c>
    </row>
    <row r="676" spans="1:41" ht="52" hidden="1" x14ac:dyDescent="0.35">
      <c r="A676" s="3">
        <v>2025</v>
      </c>
      <c r="B676" s="3" t="s">
        <v>71</v>
      </c>
      <c r="C676" s="4">
        <v>85</v>
      </c>
      <c r="D676" s="3" t="s">
        <v>65</v>
      </c>
      <c r="E676" s="3" t="s">
        <v>66</v>
      </c>
      <c r="F676" s="3" t="s">
        <v>59</v>
      </c>
      <c r="G676" s="3" t="s">
        <v>67</v>
      </c>
      <c r="H676" s="3" t="s">
        <v>61</v>
      </c>
      <c r="I676" s="3" t="s">
        <v>80</v>
      </c>
      <c r="J676" s="3" t="s">
        <v>48</v>
      </c>
      <c r="K676" s="3" t="s">
        <v>48</v>
      </c>
      <c r="L676" s="3" t="s">
        <v>48</v>
      </c>
      <c r="M676" s="3" t="s">
        <v>48</v>
      </c>
      <c r="N676" s="3" t="s">
        <v>48</v>
      </c>
      <c r="O676" s="3" t="s">
        <v>48</v>
      </c>
      <c r="P676" s="3" t="s">
        <v>48</v>
      </c>
      <c r="Q676" s="3" t="s">
        <v>48</v>
      </c>
      <c r="R676" s="3" t="s">
        <v>48</v>
      </c>
      <c r="S676" s="3" t="s">
        <v>48</v>
      </c>
      <c r="T676" s="3" t="s">
        <v>48</v>
      </c>
      <c r="U676" s="3" t="s">
        <v>49</v>
      </c>
      <c r="V676" s="3" t="s">
        <v>48</v>
      </c>
      <c r="W676" s="3" t="s">
        <v>62</v>
      </c>
      <c r="Y676" s="3"/>
      <c r="AA676" s="3" t="s">
        <v>63</v>
      </c>
      <c r="AB676" s="3"/>
      <c r="AD676" s="3"/>
      <c r="AF676" s="3"/>
      <c r="AH676" s="3"/>
      <c r="AJ676" s="3" t="s">
        <v>1923</v>
      </c>
      <c r="AK676" s="3" t="s">
        <v>1924</v>
      </c>
    </row>
    <row r="677" spans="1:41" ht="26" hidden="1" x14ac:dyDescent="0.35">
      <c r="A677" s="3">
        <v>2025</v>
      </c>
      <c r="B677" s="3" t="s">
        <v>41</v>
      </c>
      <c r="C677" s="4">
        <v>77</v>
      </c>
      <c r="D677" s="3" t="s">
        <v>65</v>
      </c>
      <c r="E677" s="3" t="s">
        <v>72</v>
      </c>
      <c r="F677" s="3" t="s">
        <v>44</v>
      </c>
      <c r="G677" s="3" t="s">
        <v>67</v>
      </c>
      <c r="H677" s="3" t="s">
        <v>46</v>
      </c>
      <c r="I677" s="3" t="s">
        <v>47</v>
      </c>
      <c r="J677" s="3" t="s">
        <v>48</v>
      </c>
      <c r="K677" s="3" t="s">
        <v>48</v>
      </c>
      <c r="L677" s="3" t="s">
        <v>48</v>
      </c>
      <c r="M677" s="3" t="s">
        <v>48</v>
      </c>
      <c r="N677" s="3" t="s">
        <v>48</v>
      </c>
      <c r="O677" s="3" t="s">
        <v>49</v>
      </c>
      <c r="P677" s="3" t="s">
        <v>48</v>
      </c>
      <c r="Q677" s="3" t="s">
        <v>48</v>
      </c>
      <c r="R677" s="3" t="s">
        <v>48</v>
      </c>
      <c r="S677" s="3" t="s">
        <v>48</v>
      </c>
      <c r="T677" s="3" t="s">
        <v>48</v>
      </c>
      <c r="U677" s="3" t="s">
        <v>48</v>
      </c>
      <c r="V677" s="3" t="s">
        <v>48</v>
      </c>
      <c r="W677" s="3" t="s">
        <v>116</v>
      </c>
      <c r="X677" s="3" t="s">
        <v>1925</v>
      </c>
      <c r="Y677" s="3"/>
      <c r="AA677" s="3" t="s">
        <v>63</v>
      </c>
      <c r="AB677" s="3"/>
      <c r="AD677" s="3" t="s">
        <v>81</v>
      </c>
      <c r="AF677" s="3"/>
      <c r="AH677" s="3" t="s">
        <v>87</v>
      </c>
      <c r="AI677" s="3" t="s">
        <v>1926</v>
      </c>
      <c r="AJ677" s="3" t="s">
        <v>1927</v>
      </c>
    </row>
    <row r="678" spans="1:41" ht="39" hidden="1" x14ac:dyDescent="0.35">
      <c r="A678" s="3">
        <v>2025</v>
      </c>
      <c r="B678" s="3" t="s">
        <v>41</v>
      </c>
      <c r="C678" s="4">
        <v>77</v>
      </c>
      <c r="D678" s="3" t="s">
        <v>65</v>
      </c>
      <c r="E678" s="3" t="s">
        <v>66</v>
      </c>
      <c r="F678" s="3" t="s">
        <v>137</v>
      </c>
      <c r="G678" s="3" t="s">
        <v>67</v>
      </c>
      <c r="H678" s="3" t="s">
        <v>90</v>
      </c>
      <c r="I678" s="3" t="s">
        <v>47</v>
      </c>
      <c r="J678" s="3" t="s">
        <v>48</v>
      </c>
      <c r="K678" s="3" t="s">
        <v>48</v>
      </c>
      <c r="L678" s="3" t="s">
        <v>48</v>
      </c>
      <c r="M678" s="3" t="s">
        <v>49</v>
      </c>
      <c r="N678" s="3" t="s">
        <v>48</v>
      </c>
      <c r="O678" s="3" t="s">
        <v>48</v>
      </c>
      <c r="P678" s="3" t="s">
        <v>48</v>
      </c>
      <c r="Q678" s="3" t="s">
        <v>48</v>
      </c>
      <c r="R678" s="3" t="s">
        <v>48</v>
      </c>
      <c r="S678" s="3" t="s">
        <v>48</v>
      </c>
      <c r="T678" s="3" t="s">
        <v>48</v>
      </c>
      <c r="U678" s="3" t="s">
        <v>48</v>
      </c>
      <c r="V678" s="3" t="s">
        <v>48</v>
      </c>
      <c r="W678" s="3" t="s">
        <v>145</v>
      </c>
      <c r="X678" s="3" t="s">
        <v>1928</v>
      </c>
      <c r="Y678" s="3" t="s">
        <v>94</v>
      </c>
      <c r="Z678" s="3" t="s">
        <v>1929</v>
      </c>
      <c r="AA678" s="3" t="s">
        <v>63</v>
      </c>
      <c r="AB678" s="3"/>
      <c r="AD678" s="3" t="s">
        <v>131</v>
      </c>
      <c r="AE678" s="3" t="s">
        <v>1930</v>
      </c>
      <c r="AF678" s="3" t="s">
        <v>87</v>
      </c>
      <c r="AG678" s="3" t="s">
        <v>1931</v>
      </c>
      <c r="AH678" s="3"/>
      <c r="AJ678" s="3" t="s">
        <v>1932</v>
      </c>
    </row>
    <row r="679" spans="1:41" ht="52" hidden="1" x14ac:dyDescent="0.35">
      <c r="A679" s="3">
        <v>2025</v>
      </c>
      <c r="B679" s="3" t="s">
        <v>41</v>
      </c>
      <c r="C679" s="4">
        <v>74</v>
      </c>
      <c r="D679" s="3" t="s">
        <v>65</v>
      </c>
      <c r="E679" s="3" t="s">
        <v>66</v>
      </c>
      <c r="F679" s="3" t="s">
        <v>98</v>
      </c>
      <c r="G679" s="3" t="s">
        <v>67</v>
      </c>
      <c r="H679" s="3" t="s">
        <v>110</v>
      </c>
      <c r="I679" s="3" t="s">
        <v>80</v>
      </c>
      <c r="J679" s="3" t="s">
        <v>48</v>
      </c>
      <c r="K679" s="3" t="s">
        <v>48</v>
      </c>
      <c r="L679" s="3" t="s">
        <v>48</v>
      </c>
      <c r="M679" s="3" t="s">
        <v>48</v>
      </c>
      <c r="N679" s="3" t="s">
        <v>48</v>
      </c>
      <c r="O679" s="3" t="s">
        <v>48</v>
      </c>
      <c r="P679" s="3" t="s">
        <v>48</v>
      </c>
      <c r="Q679" s="3" t="s">
        <v>48</v>
      </c>
      <c r="R679" s="3" t="s">
        <v>48</v>
      </c>
      <c r="S679" s="3" t="s">
        <v>48</v>
      </c>
      <c r="T679" s="3" t="s">
        <v>48</v>
      </c>
      <c r="U679" s="3" t="s">
        <v>49</v>
      </c>
      <c r="V679" s="3" t="s">
        <v>48</v>
      </c>
      <c r="W679" s="3" t="s">
        <v>62</v>
      </c>
      <c r="Y679" s="3"/>
      <c r="AA679" s="3" t="s">
        <v>55</v>
      </c>
      <c r="AB679" s="3" t="s">
        <v>242</v>
      </c>
      <c r="AD679" s="3" t="s">
        <v>81</v>
      </c>
      <c r="AF679" s="3"/>
      <c r="AH679" s="3" t="s">
        <v>87</v>
      </c>
      <c r="AI679" s="3" t="s">
        <v>1933</v>
      </c>
      <c r="AJ679" s="3" t="s">
        <v>1934</v>
      </c>
    </row>
    <row r="680" spans="1:41" hidden="1" x14ac:dyDescent="0.35">
      <c r="A680" s="3">
        <v>2025</v>
      </c>
      <c r="B680" s="3" t="s">
        <v>41</v>
      </c>
      <c r="C680" s="4">
        <v>34</v>
      </c>
      <c r="D680" s="3" t="s">
        <v>57</v>
      </c>
      <c r="E680" s="3" t="s">
        <v>107</v>
      </c>
      <c r="F680" s="3" t="s">
        <v>98</v>
      </c>
      <c r="G680" s="3" t="s">
        <v>45</v>
      </c>
      <c r="H680" s="3" t="s">
        <v>74</v>
      </c>
      <c r="I680" s="3" t="s">
        <v>80</v>
      </c>
      <c r="J680" s="3" t="s">
        <v>48</v>
      </c>
      <c r="K680" s="3" t="s">
        <v>48</v>
      </c>
      <c r="L680" s="3" t="s">
        <v>48</v>
      </c>
      <c r="M680" s="3" t="s">
        <v>48</v>
      </c>
      <c r="N680" s="3" t="s">
        <v>48</v>
      </c>
      <c r="O680" s="3" t="s">
        <v>48</v>
      </c>
      <c r="P680" s="3" t="s">
        <v>48</v>
      </c>
      <c r="Q680" s="3" t="s">
        <v>48</v>
      </c>
      <c r="R680" s="3" t="s">
        <v>48</v>
      </c>
      <c r="S680" s="3" t="s">
        <v>49</v>
      </c>
      <c r="T680" s="3" t="s">
        <v>48</v>
      </c>
      <c r="U680" s="3" t="s">
        <v>48</v>
      </c>
      <c r="V680" s="3" t="s">
        <v>48</v>
      </c>
      <c r="W680" s="3" t="s">
        <v>75</v>
      </c>
      <c r="X680" s="3" t="s">
        <v>1935</v>
      </c>
      <c r="Y680" s="3"/>
      <c r="AA680" s="3" t="s">
        <v>101</v>
      </c>
      <c r="AB680" s="3" t="s">
        <v>131</v>
      </c>
      <c r="AC680" s="3" t="s">
        <v>1936</v>
      </c>
      <c r="AD680" s="3" t="s">
        <v>81</v>
      </c>
      <c r="AF680" s="3" t="s">
        <v>82</v>
      </c>
      <c r="AG680" s="3" t="s">
        <v>1937</v>
      </c>
      <c r="AH680" s="3" t="s">
        <v>87</v>
      </c>
      <c r="AI680" s="3" t="s">
        <v>1938</v>
      </c>
      <c r="AJ680" s="3" t="s">
        <v>1939</v>
      </c>
    </row>
    <row r="681" spans="1:41" ht="52" x14ac:dyDescent="0.35">
      <c r="A681" s="3">
        <v>2025</v>
      </c>
      <c r="B681" s="3" t="s">
        <v>71</v>
      </c>
      <c r="C681" s="4">
        <v>59</v>
      </c>
      <c r="D681" s="3" t="s">
        <v>65</v>
      </c>
      <c r="E681" s="3" t="s">
        <v>66</v>
      </c>
      <c r="F681" s="3" t="s">
        <v>59</v>
      </c>
      <c r="G681" s="3" t="s">
        <v>45</v>
      </c>
      <c r="H681" s="3" t="s">
        <v>99</v>
      </c>
      <c r="I681" s="3" t="s">
        <v>80</v>
      </c>
      <c r="J681" s="3" t="s">
        <v>48</v>
      </c>
      <c r="K681" s="3" t="s">
        <v>48</v>
      </c>
      <c r="L681" s="3" t="s">
        <v>48</v>
      </c>
      <c r="M681" s="3" t="s">
        <v>48</v>
      </c>
      <c r="N681" s="3" t="s">
        <v>48</v>
      </c>
      <c r="O681" s="3" t="s">
        <v>48</v>
      </c>
      <c r="P681" s="3" t="s">
        <v>48</v>
      </c>
      <c r="Q681" s="3" t="s">
        <v>48</v>
      </c>
      <c r="R681" s="3" t="s">
        <v>48</v>
      </c>
      <c r="S681" s="3" t="s">
        <v>48</v>
      </c>
      <c r="T681" s="3" t="s">
        <v>49</v>
      </c>
      <c r="U681" s="3" t="s">
        <v>48</v>
      </c>
      <c r="V681" s="3" t="s">
        <v>48</v>
      </c>
      <c r="W681" s="3" t="s">
        <v>62</v>
      </c>
      <c r="Y681" s="3" t="s">
        <v>120</v>
      </c>
      <c r="Z681" s="3" t="s">
        <v>1940</v>
      </c>
      <c r="AA681" s="3" t="s">
        <v>55</v>
      </c>
      <c r="AB681" s="3"/>
      <c r="AD681" s="3"/>
      <c r="AF681" s="3"/>
      <c r="AH681" s="3"/>
      <c r="AJ681" s="3" t="s">
        <v>1941</v>
      </c>
      <c r="AK681" s="3" t="s">
        <v>1942</v>
      </c>
      <c r="AL681" s="3" t="s">
        <v>1943</v>
      </c>
      <c r="AM681" s="3" t="s">
        <v>1944</v>
      </c>
      <c r="AN681" s="3" t="s">
        <v>1945</v>
      </c>
      <c r="AO681" s="3" t="s">
        <v>1946</v>
      </c>
    </row>
    <row r="682" spans="1:41" ht="91" hidden="1" x14ac:dyDescent="0.35">
      <c r="A682" s="3">
        <v>2025</v>
      </c>
      <c r="B682" s="3" t="s">
        <v>71</v>
      </c>
      <c r="C682" s="4">
        <v>69</v>
      </c>
      <c r="D682" s="3" t="s">
        <v>65</v>
      </c>
      <c r="E682" s="3" t="s">
        <v>43</v>
      </c>
      <c r="F682" s="3" t="s">
        <v>98</v>
      </c>
      <c r="G682" s="3" t="s">
        <v>67</v>
      </c>
      <c r="H682" s="3" t="s">
        <v>110</v>
      </c>
      <c r="I682" s="3" t="s">
        <v>47</v>
      </c>
      <c r="J682" s="3" t="s">
        <v>48</v>
      </c>
      <c r="K682" s="3" t="s">
        <v>48</v>
      </c>
      <c r="L682" s="3" t="s">
        <v>48</v>
      </c>
      <c r="M682" s="3" t="s">
        <v>48</v>
      </c>
      <c r="N682" s="3" t="s">
        <v>48</v>
      </c>
      <c r="O682" s="3" t="s">
        <v>49</v>
      </c>
      <c r="P682" s="3" t="s">
        <v>48</v>
      </c>
      <c r="Q682" s="3" t="s">
        <v>48</v>
      </c>
      <c r="R682" s="3" t="s">
        <v>48</v>
      </c>
      <c r="S682" s="3" t="s">
        <v>48</v>
      </c>
      <c r="T682" s="3" t="s">
        <v>48</v>
      </c>
      <c r="U682" s="3" t="s">
        <v>48</v>
      </c>
      <c r="V682" s="3" t="s">
        <v>48</v>
      </c>
      <c r="W682" s="3" t="s">
        <v>62</v>
      </c>
      <c r="Y682" s="3"/>
      <c r="AA682" s="3" t="s">
        <v>101</v>
      </c>
      <c r="AB682" s="3"/>
      <c r="AD682" s="3"/>
      <c r="AF682" s="3"/>
      <c r="AH682" s="3"/>
      <c r="AJ682" s="3" t="s">
        <v>1947</v>
      </c>
      <c r="AK682" s="3" t="s">
        <v>1948</v>
      </c>
      <c r="AL682" s="3" t="s">
        <v>1949</v>
      </c>
    </row>
    <row r="683" spans="1:41" ht="26" hidden="1" x14ac:dyDescent="0.35">
      <c r="A683" s="3">
        <v>2025</v>
      </c>
      <c r="B683" s="3" t="s">
        <v>71</v>
      </c>
      <c r="C683" s="4">
        <v>74</v>
      </c>
      <c r="D683" s="3" t="s">
        <v>65</v>
      </c>
      <c r="E683" s="3" t="s">
        <v>66</v>
      </c>
      <c r="F683" s="3" t="s">
        <v>44</v>
      </c>
      <c r="G683" s="3" t="s">
        <v>67</v>
      </c>
      <c r="H683" s="3" t="s">
        <v>61</v>
      </c>
      <c r="I683" s="3" t="s">
        <v>47</v>
      </c>
      <c r="J683" s="3" t="s">
        <v>48</v>
      </c>
      <c r="K683" s="3" t="s">
        <v>48</v>
      </c>
      <c r="L683" s="3" t="s">
        <v>48</v>
      </c>
      <c r="M683" s="3" t="s">
        <v>48</v>
      </c>
      <c r="N683" s="3" t="s">
        <v>48</v>
      </c>
      <c r="O683" s="3" t="s">
        <v>48</v>
      </c>
      <c r="P683" s="3" t="s">
        <v>49</v>
      </c>
      <c r="Q683" s="3" t="s">
        <v>48</v>
      </c>
      <c r="R683" s="3" t="s">
        <v>48</v>
      </c>
      <c r="S683" s="3" t="s">
        <v>48</v>
      </c>
      <c r="T683" s="3" t="s">
        <v>48</v>
      </c>
      <c r="U683" s="3" t="s">
        <v>48</v>
      </c>
      <c r="V683" s="3" t="s">
        <v>48</v>
      </c>
      <c r="W683" s="3" t="s">
        <v>51</v>
      </c>
      <c r="X683" s="3" t="s">
        <v>1950</v>
      </c>
      <c r="Y683" s="3" t="s">
        <v>129</v>
      </c>
      <c r="Z683" s="3" t="s">
        <v>1951</v>
      </c>
      <c r="AA683" s="3" t="s">
        <v>55</v>
      </c>
      <c r="AB683" s="3"/>
      <c r="AD683" s="3" t="s">
        <v>131</v>
      </c>
      <c r="AE683" s="3" t="s">
        <v>1952</v>
      </c>
      <c r="AF683" s="3" t="s">
        <v>87</v>
      </c>
      <c r="AG683" s="3" t="s">
        <v>1953</v>
      </c>
      <c r="AH683" s="3"/>
      <c r="AJ683" s="3" t="s">
        <v>1954</v>
      </c>
      <c r="AL683" s="3" t="s">
        <v>1955</v>
      </c>
    </row>
    <row r="684" spans="1:41" ht="26" hidden="1" x14ac:dyDescent="0.35">
      <c r="A684" s="3">
        <v>2025</v>
      </c>
      <c r="B684" s="3" t="s">
        <v>41</v>
      </c>
      <c r="C684" s="4">
        <v>56</v>
      </c>
      <c r="D684" s="3" t="s">
        <v>65</v>
      </c>
      <c r="E684" s="3" t="s">
        <v>66</v>
      </c>
      <c r="F684" s="3" t="s">
        <v>44</v>
      </c>
      <c r="G684" s="3" t="s">
        <v>109</v>
      </c>
      <c r="H684" s="3" t="s">
        <v>61</v>
      </c>
      <c r="I684" s="3" t="s">
        <v>80</v>
      </c>
      <c r="J684" s="3" t="s">
        <v>48</v>
      </c>
      <c r="K684" s="3" t="s">
        <v>48</v>
      </c>
      <c r="L684" s="3" t="s">
        <v>48</v>
      </c>
      <c r="M684" s="3" t="s">
        <v>48</v>
      </c>
      <c r="N684" s="3" t="s">
        <v>48</v>
      </c>
      <c r="O684" s="3" t="s">
        <v>48</v>
      </c>
      <c r="P684" s="3" t="s">
        <v>48</v>
      </c>
      <c r="Q684" s="3" t="s">
        <v>48</v>
      </c>
      <c r="R684" s="3" t="s">
        <v>48</v>
      </c>
      <c r="S684" s="3" t="s">
        <v>48</v>
      </c>
      <c r="T684" s="3" t="s">
        <v>49</v>
      </c>
      <c r="U684" s="3" t="s">
        <v>48</v>
      </c>
      <c r="V684" s="3" t="s">
        <v>48</v>
      </c>
      <c r="W684" s="3" t="s">
        <v>116</v>
      </c>
      <c r="X684" s="3" t="s">
        <v>1956</v>
      </c>
      <c r="Y684" s="3"/>
      <c r="AA684" s="3" t="s">
        <v>77</v>
      </c>
      <c r="AB684" s="3"/>
      <c r="AD684" s="3"/>
      <c r="AF684" s="3"/>
      <c r="AH684" s="3"/>
      <c r="AJ684" s="3" t="s">
        <v>1957</v>
      </c>
    </row>
    <row r="685" spans="1:41" ht="26" hidden="1" x14ac:dyDescent="0.35">
      <c r="A685" s="3">
        <v>2025</v>
      </c>
      <c r="B685" s="3" t="s">
        <v>71</v>
      </c>
      <c r="C685" s="4">
        <v>61</v>
      </c>
      <c r="D685" s="3" t="s">
        <v>65</v>
      </c>
      <c r="E685" s="3" t="s">
        <v>66</v>
      </c>
      <c r="F685" s="3" t="s">
        <v>73</v>
      </c>
      <c r="G685" s="3" t="s">
        <v>67</v>
      </c>
      <c r="H685" s="3" t="s">
        <v>113</v>
      </c>
      <c r="I685" s="3" t="s">
        <v>47</v>
      </c>
      <c r="J685" s="3" t="s">
        <v>49</v>
      </c>
      <c r="K685" s="3" t="s">
        <v>48</v>
      </c>
      <c r="L685" s="3" t="s">
        <v>48</v>
      </c>
      <c r="M685" s="3" t="s">
        <v>48</v>
      </c>
      <c r="N685" s="3" t="s">
        <v>48</v>
      </c>
      <c r="O685" s="3" t="s">
        <v>48</v>
      </c>
      <c r="P685" s="3" t="s">
        <v>48</v>
      </c>
      <c r="Q685" s="3" t="s">
        <v>48</v>
      </c>
      <c r="R685" s="3" t="s">
        <v>48</v>
      </c>
      <c r="S685" s="3" t="s">
        <v>49</v>
      </c>
      <c r="T685" s="3" t="s">
        <v>48</v>
      </c>
      <c r="U685" s="3" t="s">
        <v>48</v>
      </c>
      <c r="V685" s="3" t="s">
        <v>48</v>
      </c>
      <c r="W685" s="3" t="s">
        <v>62</v>
      </c>
      <c r="Y685" s="3" t="s">
        <v>129</v>
      </c>
      <c r="Z685" s="3" t="s">
        <v>1958</v>
      </c>
      <c r="AA685" s="3" t="s">
        <v>55</v>
      </c>
      <c r="AB685" s="3" t="s">
        <v>81</v>
      </c>
      <c r="AD685" s="3" t="s">
        <v>81</v>
      </c>
      <c r="AF685" s="3"/>
      <c r="AH685" s="3" t="s">
        <v>82</v>
      </c>
      <c r="AI685" s="3" t="s">
        <v>1959</v>
      </c>
      <c r="AJ685" s="3" t="s">
        <v>1960</v>
      </c>
    </row>
    <row r="686" spans="1:41" ht="26" hidden="1" x14ac:dyDescent="0.35">
      <c r="A686" s="3">
        <v>2025</v>
      </c>
      <c r="B686" s="3" t="s">
        <v>41</v>
      </c>
      <c r="C686" s="4">
        <v>81</v>
      </c>
      <c r="D686" s="3" t="s">
        <v>65</v>
      </c>
      <c r="E686" s="3" t="s">
        <v>66</v>
      </c>
      <c r="F686" s="3" t="s">
        <v>59</v>
      </c>
      <c r="G686" s="3" t="s">
        <v>67</v>
      </c>
      <c r="H686" s="3" t="s">
        <v>46</v>
      </c>
      <c r="I686" s="3" t="s">
        <v>80</v>
      </c>
      <c r="J686" s="3" t="s">
        <v>48</v>
      </c>
      <c r="K686" s="3" t="s">
        <v>48</v>
      </c>
      <c r="L686" s="3" t="s">
        <v>48</v>
      </c>
      <c r="M686" s="3" t="s">
        <v>48</v>
      </c>
      <c r="N686" s="3" t="s">
        <v>48</v>
      </c>
      <c r="O686" s="3" t="s">
        <v>48</v>
      </c>
      <c r="P686" s="3" t="s">
        <v>48</v>
      </c>
      <c r="Q686" s="3" t="s">
        <v>48</v>
      </c>
      <c r="R686" s="3" t="s">
        <v>48</v>
      </c>
      <c r="S686" s="3" t="s">
        <v>48</v>
      </c>
      <c r="T686" s="3" t="s">
        <v>48</v>
      </c>
      <c r="U686" s="3" t="s">
        <v>49</v>
      </c>
      <c r="V686" s="3" t="s">
        <v>48</v>
      </c>
      <c r="W686" s="3" t="s">
        <v>62</v>
      </c>
      <c r="Y686" s="3" t="s">
        <v>129</v>
      </c>
      <c r="Z686" s="3" t="s">
        <v>1961</v>
      </c>
      <c r="AA686" s="3" t="s">
        <v>63</v>
      </c>
      <c r="AB686" s="3"/>
      <c r="AD686" s="3"/>
      <c r="AF686" s="3"/>
      <c r="AH686" s="3"/>
      <c r="AJ686" s="3" t="s">
        <v>1962</v>
      </c>
      <c r="AL686" s="3" t="s">
        <v>1963</v>
      </c>
    </row>
    <row r="687" spans="1:41" ht="26" hidden="1" x14ac:dyDescent="0.35">
      <c r="A687" s="3">
        <v>2025</v>
      </c>
      <c r="B687" s="3" t="s">
        <v>71</v>
      </c>
      <c r="C687" s="4">
        <v>26</v>
      </c>
      <c r="D687" s="3" t="s">
        <v>57</v>
      </c>
      <c r="E687" s="3" t="s">
        <v>58</v>
      </c>
      <c r="F687" s="3" t="s">
        <v>98</v>
      </c>
      <c r="G687" s="3" t="s">
        <v>45</v>
      </c>
      <c r="H687" s="3" t="s">
        <v>110</v>
      </c>
      <c r="I687" s="3" t="s">
        <v>47</v>
      </c>
      <c r="J687" s="3" t="s">
        <v>48</v>
      </c>
      <c r="K687" s="3" t="s">
        <v>48</v>
      </c>
      <c r="L687" s="3" t="s">
        <v>48</v>
      </c>
      <c r="M687" s="3" t="s">
        <v>48</v>
      </c>
      <c r="N687" s="3" t="s">
        <v>49</v>
      </c>
      <c r="O687" s="3" t="s">
        <v>48</v>
      </c>
      <c r="P687" s="3" t="s">
        <v>48</v>
      </c>
      <c r="Q687" s="3" t="s">
        <v>48</v>
      </c>
      <c r="R687" s="3" t="s">
        <v>48</v>
      </c>
      <c r="S687" s="3" t="s">
        <v>48</v>
      </c>
      <c r="T687" s="3" t="s">
        <v>48</v>
      </c>
      <c r="U687" s="3" t="s">
        <v>48</v>
      </c>
      <c r="V687" s="3" t="s">
        <v>48</v>
      </c>
      <c r="W687" s="3" t="s">
        <v>51</v>
      </c>
      <c r="X687" s="3" t="s">
        <v>1964</v>
      </c>
      <c r="Y687" s="3"/>
      <c r="AA687" s="3" t="s">
        <v>77</v>
      </c>
      <c r="AB687" s="3" t="s">
        <v>81</v>
      </c>
      <c r="AD687" s="3"/>
      <c r="AF687" s="3"/>
      <c r="AH687" s="3" t="s">
        <v>82</v>
      </c>
      <c r="AI687" s="3" t="s">
        <v>1965</v>
      </c>
      <c r="AJ687" s="3" t="s">
        <v>1966</v>
      </c>
    </row>
    <row r="688" spans="1:41" ht="52" hidden="1" x14ac:dyDescent="0.35">
      <c r="A688" s="3">
        <v>2025</v>
      </c>
      <c r="B688" s="3" t="s">
        <v>41</v>
      </c>
      <c r="C688" s="4">
        <v>61</v>
      </c>
      <c r="D688" s="3" t="s">
        <v>65</v>
      </c>
      <c r="E688" s="3" t="s">
        <v>66</v>
      </c>
      <c r="F688" s="3" t="s">
        <v>44</v>
      </c>
      <c r="G688" s="3" t="s">
        <v>45</v>
      </c>
      <c r="H688" s="3" t="s">
        <v>61</v>
      </c>
      <c r="I688" s="3" t="s">
        <v>80</v>
      </c>
      <c r="J688" s="3" t="s">
        <v>48</v>
      </c>
      <c r="K688" s="3" t="s">
        <v>48</v>
      </c>
      <c r="L688" s="3" t="s">
        <v>48</v>
      </c>
      <c r="M688" s="3" t="s">
        <v>49</v>
      </c>
      <c r="N688" s="3" t="s">
        <v>48</v>
      </c>
      <c r="O688" s="3" t="s">
        <v>48</v>
      </c>
      <c r="P688" s="3" t="s">
        <v>48</v>
      </c>
      <c r="Q688" s="3" t="s">
        <v>48</v>
      </c>
      <c r="R688" s="3" t="s">
        <v>48</v>
      </c>
      <c r="S688" s="3" t="s">
        <v>48</v>
      </c>
      <c r="T688" s="3" t="s">
        <v>48</v>
      </c>
      <c r="U688" s="3" t="s">
        <v>48</v>
      </c>
      <c r="V688" s="3" t="s">
        <v>48</v>
      </c>
      <c r="W688" s="3" t="s">
        <v>116</v>
      </c>
      <c r="X688" s="3" t="s">
        <v>1967</v>
      </c>
      <c r="Y688" s="3"/>
      <c r="AA688" s="3" t="s">
        <v>101</v>
      </c>
      <c r="AB688" s="3"/>
      <c r="AD688" s="3"/>
      <c r="AF688" s="3"/>
      <c r="AH688" s="3"/>
      <c r="AJ688" s="3" t="s">
        <v>1968</v>
      </c>
      <c r="AL688" s="3" t="s">
        <v>539</v>
      </c>
    </row>
    <row r="689" spans="1:40" ht="39" hidden="1" x14ac:dyDescent="0.35">
      <c r="A689" s="3">
        <v>2025</v>
      </c>
      <c r="B689" s="3" t="s">
        <v>71</v>
      </c>
      <c r="C689" s="4">
        <v>58</v>
      </c>
      <c r="D689" s="3" t="s">
        <v>65</v>
      </c>
      <c r="E689" s="3" t="s">
        <v>72</v>
      </c>
      <c r="F689" s="3" t="s">
        <v>59</v>
      </c>
      <c r="G689" s="3" t="s">
        <v>79</v>
      </c>
      <c r="H689" s="3" t="s">
        <v>68</v>
      </c>
      <c r="I689" s="3" t="s">
        <v>47</v>
      </c>
      <c r="J689" s="3" t="s">
        <v>48</v>
      </c>
      <c r="K689" s="3" t="s">
        <v>48</v>
      </c>
      <c r="L689" s="3" t="s">
        <v>48</v>
      </c>
      <c r="M689" s="3" t="s">
        <v>49</v>
      </c>
      <c r="N689" s="3" t="s">
        <v>48</v>
      </c>
      <c r="O689" s="3" t="s">
        <v>48</v>
      </c>
      <c r="P689" s="3" t="s">
        <v>48</v>
      </c>
      <c r="Q689" s="3" t="s">
        <v>48</v>
      </c>
      <c r="R689" s="3" t="s">
        <v>48</v>
      </c>
      <c r="S689" s="3" t="s">
        <v>48</v>
      </c>
      <c r="T689" s="3" t="s">
        <v>48</v>
      </c>
      <c r="U689" s="3" t="s">
        <v>48</v>
      </c>
      <c r="V689" s="3" t="s">
        <v>48</v>
      </c>
      <c r="W689" s="3" t="s">
        <v>75</v>
      </c>
      <c r="X689" s="3" t="s">
        <v>1969</v>
      </c>
      <c r="Y689" s="3"/>
      <c r="AA689" s="3" t="s">
        <v>63</v>
      </c>
      <c r="AB689" s="3"/>
      <c r="AD689" s="3"/>
      <c r="AF689" s="3"/>
      <c r="AH689" s="3"/>
      <c r="AJ689" s="3" t="s">
        <v>1970</v>
      </c>
    </row>
    <row r="690" spans="1:40" ht="39" hidden="1" x14ac:dyDescent="0.35">
      <c r="A690" s="3">
        <v>2025</v>
      </c>
      <c r="B690" s="3" t="s">
        <v>71</v>
      </c>
      <c r="C690" s="4">
        <v>44</v>
      </c>
      <c r="D690" s="3" t="s">
        <v>42</v>
      </c>
      <c r="E690" s="3" t="s">
        <v>107</v>
      </c>
      <c r="F690" s="3" t="s">
        <v>85</v>
      </c>
      <c r="G690" s="3" t="s">
        <v>45</v>
      </c>
      <c r="H690" s="3" t="s">
        <v>74</v>
      </c>
      <c r="I690" s="3" t="s">
        <v>80</v>
      </c>
      <c r="J690" s="3" t="s">
        <v>48</v>
      </c>
      <c r="K690" s="3" t="s">
        <v>48</v>
      </c>
      <c r="L690" s="3" t="s">
        <v>48</v>
      </c>
      <c r="M690" s="3" t="s">
        <v>48</v>
      </c>
      <c r="N690" s="3" t="s">
        <v>48</v>
      </c>
      <c r="O690" s="3" t="s">
        <v>48</v>
      </c>
      <c r="P690" s="3" t="s">
        <v>48</v>
      </c>
      <c r="Q690" s="3" t="s">
        <v>48</v>
      </c>
      <c r="R690" s="3" t="s">
        <v>48</v>
      </c>
      <c r="S690" s="3" t="s">
        <v>48</v>
      </c>
      <c r="T690" s="3" t="s">
        <v>48</v>
      </c>
      <c r="U690" s="3" t="s">
        <v>49</v>
      </c>
      <c r="V690" s="3" t="s">
        <v>48</v>
      </c>
      <c r="W690" s="3" t="s">
        <v>62</v>
      </c>
      <c r="Y690" s="3"/>
      <c r="AA690" s="3" t="s">
        <v>55</v>
      </c>
      <c r="AB690" s="3"/>
      <c r="AD690" s="3" t="s">
        <v>81</v>
      </c>
      <c r="AF690" s="3"/>
      <c r="AH690" s="3" t="s">
        <v>87</v>
      </c>
      <c r="AI690" s="3" t="s">
        <v>1971</v>
      </c>
      <c r="AJ690" s="3" t="s">
        <v>105</v>
      </c>
      <c r="AK690" s="3" t="s">
        <v>1972</v>
      </c>
    </row>
    <row r="691" spans="1:40" ht="39" x14ac:dyDescent="0.35">
      <c r="A691" s="3">
        <v>2025</v>
      </c>
      <c r="B691" s="3" t="s">
        <v>71</v>
      </c>
      <c r="C691" s="4">
        <v>79</v>
      </c>
      <c r="D691" s="3" t="s">
        <v>65</v>
      </c>
      <c r="E691" s="3" t="s">
        <v>66</v>
      </c>
      <c r="F691" s="3" t="s">
        <v>73</v>
      </c>
      <c r="G691" s="3" t="s">
        <v>67</v>
      </c>
      <c r="H691" s="3" t="s">
        <v>110</v>
      </c>
      <c r="I691" s="3" t="s">
        <v>80</v>
      </c>
      <c r="J691" s="3" t="s">
        <v>48</v>
      </c>
      <c r="K691" s="3" t="s">
        <v>48</v>
      </c>
      <c r="L691" s="3" t="s">
        <v>48</v>
      </c>
      <c r="M691" s="3" t="s">
        <v>48</v>
      </c>
      <c r="N691" s="3" t="s">
        <v>48</v>
      </c>
      <c r="O691" s="3" t="s">
        <v>48</v>
      </c>
      <c r="P691" s="3" t="s">
        <v>48</v>
      </c>
      <c r="Q691" s="3" t="s">
        <v>48</v>
      </c>
      <c r="R691" s="3" t="s">
        <v>48</v>
      </c>
      <c r="S691" s="3" t="s">
        <v>48</v>
      </c>
      <c r="T691" s="3" t="s">
        <v>49</v>
      </c>
      <c r="U691" s="3" t="s">
        <v>48</v>
      </c>
      <c r="V691" s="3" t="s">
        <v>48</v>
      </c>
      <c r="W691" s="3" t="s">
        <v>145</v>
      </c>
      <c r="X691" s="3" t="s">
        <v>1973</v>
      </c>
      <c r="Y691" s="3" t="s">
        <v>120</v>
      </c>
      <c r="Z691" s="3" t="s">
        <v>1974</v>
      </c>
      <c r="AA691" s="3" t="s">
        <v>77</v>
      </c>
      <c r="AB691" s="3"/>
      <c r="AD691" s="3"/>
      <c r="AF691" s="3"/>
      <c r="AH691" s="3"/>
      <c r="AJ691" s="3" t="s">
        <v>1975</v>
      </c>
      <c r="AK691" s="3" t="s">
        <v>1976</v>
      </c>
      <c r="AL691" s="3" t="s">
        <v>1977</v>
      </c>
    </row>
    <row r="692" spans="1:40" ht="39" x14ac:dyDescent="0.35">
      <c r="A692" s="3">
        <v>2025</v>
      </c>
      <c r="B692" s="3" t="s">
        <v>41</v>
      </c>
      <c r="C692" s="4">
        <v>48</v>
      </c>
      <c r="D692" s="3" t="s">
        <v>42</v>
      </c>
      <c r="E692" s="3" t="s">
        <v>43</v>
      </c>
      <c r="F692" s="3" t="s">
        <v>98</v>
      </c>
      <c r="G692" s="3" t="s">
        <v>79</v>
      </c>
      <c r="H692" s="3" t="s">
        <v>68</v>
      </c>
      <c r="I692" s="3" t="s">
        <v>47</v>
      </c>
      <c r="J692" s="3" t="s">
        <v>48</v>
      </c>
      <c r="K692" s="3" t="s">
        <v>48</v>
      </c>
      <c r="L692" s="3" t="s">
        <v>48</v>
      </c>
      <c r="M692" s="3" t="s">
        <v>48</v>
      </c>
      <c r="N692" s="3" t="s">
        <v>49</v>
      </c>
      <c r="O692" s="3" t="s">
        <v>48</v>
      </c>
      <c r="P692" s="3" t="s">
        <v>48</v>
      </c>
      <c r="Q692" s="3" t="s">
        <v>48</v>
      </c>
      <c r="R692" s="3" t="s">
        <v>48</v>
      </c>
      <c r="S692" s="3" t="s">
        <v>48</v>
      </c>
      <c r="T692" s="3" t="s">
        <v>48</v>
      </c>
      <c r="U692" s="3" t="s">
        <v>48</v>
      </c>
      <c r="V692" s="3" t="s">
        <v>48</v>
      </c>
      <c r="W692" s="3" t="s">
        <v>62</v>
      </c>
      <c r="Y692" s="3" t="s">
        <v>120</v>
      </c>
      <c r="Z692" s="3" t="s">
        <v>1978</v>
      </c>
      <c r="AA692" s="3" t="s">
        <v>77</v>
      </c>
      <c r="AB692" s="3"/>
      <c r="AD692" s="3"/>
      <c r="AF692" s="3"/>
      <c r="AH692" s="3"/>
      <c r="AJ692" s="3" t="s">
        <v>1979</v>
      </c>
      <c r="AL692" s="3" t="s">
        <v>1980</v>
      </c>
      <c r="AM692" s="3" t="s">
        <v>1981</v>
      </c>
      <c r="AN692" s="3" t="s">
        <v>1982</v>
      </c>
    </row>
    <row r="693" spans="1:40" ht="39" hidden="1" x14ac:dyDescent="0.35">
      <c r="A693" s="3">
        <v>2025</v>
      </c>
      <c r="B693" s="3" t="s">
        <v>41</v>
      </c>
      <c r="C693" s="4">
        <v>55</v>
      </c>
      <c r="D693" s="3" t="s">
        <v>65</v>
      </c>
      <c r="E693" s="3" t="s">
        <v>43</v>
      </c>
      <c r="F693" s="3" t="s">
        <v>59</v>
      </c>
      <c r="G693" s="3" t="s">
        <v>60</v>
      </c>
      <c r="H693" s="3" t="s">
        <v>99</v>
      </c>
      <c r="I693" s="3" t="s">
        <v>80</v>
      </c>
      <c r="J693" s="3" t="s">
        <v>48</v>
      </c>
      <c r="K693" s="3" t="s">
        <v>48</v>
      </c>
      <c r="L693" s="3" t="s">
        <v>48</v>
      </c>
      <c r="M693" s="3" t="s">
        <v>48</v>
      </c>
      <c r="N693" s="3" t="s">
        <v>48</v>
      </c>
      <c r="O693" s="3" t="s">
        <v>48</v>
      </c>
      <c r="P693" s="3" t="s">
        <v>48</v>
      </c>
      <c r="Q693" s="3" t="s">
        <v>48</v>
      </c>
      <c r="R693" s="3" t="s">
        <v>48</v>
      </c>
      <c r="S693" s="3" t="s">
        <v>49</v>
      </c>
      <c r="T693" s="3" t="s">
        <v>48</v>
      </c>
      <c r="U693" s="3" t="s">
        <v>48</v>
      </c>
      <c r="V693" s="3" t="s">
        <v>48</v>
      </c>
      <c r="W693" s="3" t="s">
        <v>62</v>
      </c>
      <c r="Y693" s="3"/>
      <c r="AA693" s="3" t="s">
        <v>55</v>
      </c>
      <c r="AB693" s="3"/>
      <c r="AD693" s="3"/>
      <c r="AF693" s="3"/>
      <c r="AH693" s="3"/>
      <c r="AJ693" s="3" t="s">
        <v>1983</v>
      </c>
      <c r="AK693" s="3" t="s">
        <v>1984</v>
      </c>
      <c r="AL693" s="3" t="s">
        <v>1985</v>
      </c>
    </row>
    <row r="694" spans="1:40" ht="26" hidden="1" x14ac:dyDescent="0.35">
      <c r="A694" s="3">
        <v>2025</v>
      </c>
      <c r="B694" s="3" t="s">
        <v>71</v>
      </c>
      <c r="C694" s="4">
        <v>23</v>
      </c>
      <c r="D694" s="3" t="s">
        <v>57</v>
      </c>
      <c r="E694" s="3" t="s">
        <v>58</v>
      </c>
      <c r="F694" s="3" t="s">
        <v>59</v>
      </c>
      <c r="G694" s="3" t="s">
        <v>92</v>
      </c>
      <c r="H694" s="3" t="s">
        <v>46</v>
      </c>
      <c r="I694" s="3" t="s">
        <v>80</v>
      </c>
      <c r="J694" s="3" t="s">
        <v>48</v>
      </c>
      <c r="K694" s="3" t="s">
        <v>48</v>
      </c>
      <c r="L694" s="3" t="s">
        <v>48</v>
      </c>
      <c r="M694" s="3" t="s">
        <v>48</v>
      </c>
      <c r="N694" s="3" t="s">
        <v>48</v>
      </c>
      <c r="O694" s="3" t="s">
        <v>48</v>
      </c>
      <c r="P694" s="3" t="s">
        <v>48</v>
      </c>
      <c r="Q694" s="3" t="s">
        <v>48</v>
      </c>
      <c r="R694" s="3" t="s">
        <v>48</v>
      </c>
      <c r="S694" s="3" t="s">
        <v>48</v>
      </c>
      <c r="T694" s="3" t="s">
        <v>48</v>
      </c>
      <c r="U694" s="3" t="s">
        <v>49</v>
      </c>
      <c r="V694" s="3" t="s">
        <v>48</v>
      </c>
      <c r="W694" s="3" t="s">
        <v>62</v>
      </c>
      <c r="Y694" s="3"/>
      <c r="AA694" s="3" t="s">
        <v>77</v>
      </c>
      <c r="AB694" s="3"/>
      <c r="AD694" s="3"/>
      <c r="AF694" s="3"/>
      <c r="AH694" s="3"/>
      <c r="AJ694" s="3" t="s">
        <v>1986</v>
      </c>
    </row>
    <row r="695" spans="1:40" ht="26" hidden="1" x14ac:dyDescent="0.35">
      <c r="A695" s="3">
        <v>2025</v>
      </c>
      <c r="B695" s="3" t="s">
        <v>41</v>
      </c>
      <c r="C695" s="4">
        <v>57</v>
      </c>
      <c r="D695" s="3" t="s">
        <v>65</v>
      </c>
      <c r="E695" s="3" t="s">
        <v>43</v>
      </c>
      <c r="F695" s="3" t="s">
        <v>44</v>
      </c>
      <c r="G695" s="3" t="s">
        <v>109</v>
      </c>
      <c r="H695" s="3" t="s">
        <v>90</v>
      </c>
      <c r="I695" s="3" t="s">
        <v>80</v>
      </c>
      <c r="J695" s="3" t="s">
        <v>48</v>
      </c>
      <c r="K695" s="3" t="s">
        <v>48</v>
      </c>
      <c r="L695" s="3" t="s">
        <v>48</v>
      </c>
      <c r="M695" s="3" t="s">
        <v>48</v>
      </c>
      <c r="N695" s="3" t="s">
        <v>48</v>
      </c>
      <c r="O695" s="3" t="s">
        <v>48</v>
      </c>
      <c r="P695" s="3" t="s">
        <v>48</v>
      </c>
      <c r="Q695" s="3" t="s">
        <v>48</v>
      </c>
      <c r="R695" s="3" t="s">
        <v>48</v>
      </c>
      <c r="S695" s="3" t="s">
        <v>48</v>
      </c>
      <c r="T695" s="3" t="s">
        <v>48</v>
      </c>
      <c r="U695" s="3" t="s">
        <v>49</v>
      </c>
      <c r="V695" s="3" t="s">
        <v>48</v>
      </c>
      <c r="W695" s="3" t="s">
        <v>62</v>
      </c>
      <c r="Y695" s="3"/>
      <c r="AA695" s="3" t="s">
        <v>77</v>
      </c>
      <c r="AB695" s="3"/>
      <c r="AD695" s="3"/>
      <c r="AF695" s="3"/>
      <c r="AH695" s="3"/>
      <c r="AJ695" s="3" t="s">
        <v>1987</v>
      </c>
    </row>
    <row r="696" spans="1:40" ht="39" hidden="1" x14ac:dyDescent="0.35">
      <c r="A696" s="3">
        <v>2025</v>
      </c>
      <c r="B696" s="3" t="s">
        <v>41</v>
      </c>
      <c r="C696" s="4">
        <v>70</v>
      </c>
      <c r="D696" s="3" t="s">
        <v>65</v>
      </c>
      <c r="E696" s="3" t="s">
        <v>66</v>
      </c>
      <c r="F696" s="3" t="s">
        <v>59</v>
      </c>
      <c r="G696" s="3" t="s">
        <v>67</v>
      </c>
      <c r="H696" s="3" t="s">
        <v>46</v>
      </c>
      <c r="I696" s="3" t="s">
        <v>80</v>
      </c>
      <c r="J696" s="3" t="s">
        <v>48</v>
      </c>
      <c r="K696" s="3" t="s">
        <v>48</v>
      </c>
      <c r="L696" s="3" t="s">
        <v>48</v>
      </c>
      <c r="M696" s="3" t="s">
        <v>48</v>
      </c>
      <c r="N696" s="3" t="s">
        <v>48</v>
      </c>
      <c r="O696" s="3" t="s">
        <v>48</v>
      </c>
      <c r="P696" s="3" t="s">
        <v>48</v>
      </c>
      <c r="Q696" s="3" t="s">
        <v>48</v>
      </c>
      <c r="R696" s="3" t="s">
        <v>48</v>
      </c>
      <c r="S696" s="3" t="s">
        <v>49</v>
      </c>
      <c r="T696" s="3" t="s">
        <v>48</v>
      </c>
      <c r="U696" s="3" t="s">
        <v>48</v>
      </c>
      <c r="V696" s="3" t="s">
        <v>48</v>
      </c>
      <c r="W696" s="3" t="s">
        <v>62</v>
      </c>
      <c r="Y696" s="3" t="s">
        <v>103</v>
      </c>
      <c r="Z696" s="3" t="s">
        <v>1988</v>
      </c>
      <c r="AA696" s="3" t="s">
        <v>63</v>
      </c>
      <c r="AB696" s="3"/>
      <c r="AD696" s="3"/>
      <c r="AF696" s="3"/>
      <c r="AH696" s="3"/>
      <c r="AJ696" s="3" t="s">
        <v>1989</v>
      </c>
    </row>
    <row r="697" spans="1:40" ht="26" hidden="1" x14ac:dyDescent="0.35">
      <c r="A697" s="3">
        <v>2025</v>
      </c>
      <c r="B697" s="3" t="s">
        <v>71</v>
      </c>
      <c r="C697" s="4">
        <v>71</v>
      </c>
      <c r="D697" s="3" t="s">
        <v>65</v>
      </c>
      <c r="E697" s="3" t="s">
        <v>66</v>
      </c>
      <c r="F697" s="3" t="s">
        <v>98</v>
      </c>
      <c r="G697" s="3" t="s">
        <v>67</v>
      </c>
      <c r="H697" s="3" t="s">
        <v>46</v>
      </c>
      <c r="I697" s="3" t="s">
        <v>80</v>
      </c>
      <c r="J697" s="3" t="s">
        <v>48</v>
      </c>
      <c r="K697" s="3" t="s">
        <v>48</v>
      </c>
      <c r="L697" s="3" t="s">
        <v>48</v>
      </c>
      <c r="M697" s="3" t="s">
        <v>48</v>
      </c>
      <c r="N697" s="3" t="s">
        <v>48</v>
      </c>
      <c r="O697" s="3" t="s">
        <v>48</v>
      </c>
      <c r="P697" s="3" t="s">
        <v>48</v>
      </c>
      <c r="Q697" s="3" t="s">
        <v>48</v>
      </c>
      <c r="R697" s="3" t="s">
        <v>48</v>
      </c>
      <c r="S697" s="3" t="s">
        <v>48</v>
      </c>
      <c r="T697" s="3" t="s">
        <v>49</v>
      </c>
      <c r="U697" s="3" t="s">
        <v>48</v>
      </c>
      <c r="V697" s="3" t="s">
        <v>48</v>
      </c>
      <c r="W697" s="3" t="s">
        <v>62</v>
      </c>
      <c r="Y697" s="3"/>
      <c r="AA697" s="3" t="s">
        <v>55</v>
      </c>
      <c r="AB697" s="3"/>
      <c r="AD697" s="3"/>
      <c r="AF697" s="3"/>
      <c r="AH697" s="3"/>
      <c r="AJ697" s="3" t="s">
        <v>1990</v>
      </c>
    </row>
    <row r="698" spans="1:40" hidden="1" x14ac:dyDescent="0.35">
      <c r="A698" s="3">
        <v>2025</v>
      </c>
      <c r="B698" s="3" t="s">
        <v>71</v>
      </c>
      <c r="C698" s="4">
        <v>61</v>
      </c>
      <c r="D698" s="3" t="s">
        <v>65</v>
      </c>
      <c r="E698" s="3" t="s">
        <v>72</v>
      </c>
      <c r="F698" s="3" t="s">
        <v>98</v>
      </c>
      <c r="G698" s="3" t="s">
        <v>45</v>
      </c>
      <c r="H698" s="3" t="s">
        <v>46</v>
      </c>
      <c r="I698" s="3" t="s">
        <v>47</v>
      </c>
      <c r="J698" s="3" t="s">
        <v>48</v>
      </c>
      <c r="K698" s="3" t="s">
        <v>48</v>
      </c>
      <c r="L698" s="3" t="s">
        <v>48</v>
      </c>
      <c r="M698" s="3" t="s">
        <v>48</v>
      </c>
      <c r="N698" s="3" t="s">
        <v>48</v>
      </c>
      <c r="O698" s="3" t="s">
        <v>49</v>
      </c>
      <c r="P698" s="3" t="s">
        <v>48</v>
      </c>
      <c r="Q698" s="3" t="s">
        <v>48</v>
      </c>
      <c r="R698" s="3" t="s">
        <v>48</v>
      </c>
      <c r="S698" s="3" t="s">
        <v>48</v>
      </c>
      <c r="T698" s="3" t="s">
        <v>48</v>
      </c>
      <c r="U698" s="3" t="s">
        <v>48</v>
      </c>
      <c r="V698" s="3" t="s">
        <v>48</v>
      </c>
      <c r="W698" s="3" t="s">
        <v>62</v>
      </c>
      <c r="Y698" s="3"/>
      <c r="AA698" s="3" t="s">
        <v>55</v>
      </c>
      <c r="AB698" s="3"/>
      <c r="AD698" s="3"/>
      <c r="AF698" s="3"/>
      <c r="AH698" s="3"/>
      <c r="AJ698" s="3" t="s">
        <v>1991</v>
      </c>
    </row>
    <row r="699" spans="1:40" ht="26" hidden="1" x14ac:dyDescent="0.35">
      <c r="A699" s="3">
        <v>2025</v>
      </c>
      <c r="B699" s="3" t="s">
        <v>71</v>
      </c>
      <c r="C699" s="4">
        <v>30</v>
      </c>
      <c r="D699" s="3" t="s">
        <v>57</v>
      </c>
      <c r="E699" s="3" t="s">
        <v>72</v>
      </c>
      <c r="F699" s="3" t="s">
        <v>98</v>
      </c>
      <c r="G699" s="3" t="s">
        <v>386</v>
      </c>
      <c r="H699" s="3" t="s">
        <v>99</v>
      </c>
      <c r="I699" s="3" t="s">
        <v>80</v>
      </c>
      <c r="J699" s="3" t="s">
        <v>48</v>
      </c>
      <c r="K699" s="3" t="s">
        <v>48</v>
      </c>
      <c r="L699" s="3" t="s">
        <v>48</v>
      </c>
      <c r="M699" s="3" t="s">
        <v>48</v>
      </c>
      <c r="N699" s="3" t="s">
        <v>48</v>
      </c>
      <c r="O699" s="3" t="s">
        <v>48</v>
      </c>
      <c r="P699" s="3" t="s">
        <v>48</v>
      </c>
      <c r="Q699" s="3" t="s">
        <v>48</v>
      </c>
      <c r="R699" s="3" t="s">
        <v>48</v>
      </c>
      <c r="S699" s="3" t="s">
        <v>48</v>
      </c>
      <c r="T699" s="3" t="s">
        <v>49</v>
      </c>
      <c r="U699" s="3" t="s">
        <v>48</v>
      </c>
      <c r="V699" s="3" t="s">
        <v>48</v>
      </c>
      <c r="W699" s="3" t="s">
        <v>51</v>
      </c>
      <c r="X699" s="3" t="s">
        <v>1992</v>
      </c>
      <c r="Y699" s="3"/>
      <c r="AA699" s="3" t="s">
        <v>55</v>
      </c>
      <c r="AB699" s="3"/>
      <c r="AD699" s="3"/>
      <c r="AF699" s="3"/>
      <c r="AH699" s="3"/>
      <c r="AJ699" s="3" t="s">
        <v>1993</v>
      </c>
    </row>
    <row r="700" spans="1:40" ht="65" hidden="1" x14ac:dyDescent="0.35">
      <c r="A700" s="3">
        <v>2025</v>
      </c>
      <c r="B700" s="3" t="s">
        <v>71</v>
      </c>
      <c r="C700" s="4">
        <v>35</v>
      </c>
      <c r="D700" s="3" t="s">
        <v>42</v>
      </c>
      <c r="E700" s="3" t="s">
        <v>72</v>
      </c>
      <c r="F700" s="3" t="s">
        <v>73</v>
      </c>
      <c r="G700" s="3" t="s">
        <v>45</v>
      </c>
      <c r="H700" s="3" t="s">
        <v>99</v>
      </c>
      <c r="I700" s="3" t="s">
        <v>80</v>
      </c>
      <c r="J700" s="3" t="s">
        <v>48</v>
      </c>
      <c r="K700" s="3" t="s">
        <v>48</v>
      </c>
      <c r="L700" s="3" t="s">
        <v>48</v>
      </c>
      <c r="M700" s="3" t="s">
        <v>48</v>
      </c>
      <c r="N700" s="3" t="s">
        <v>48</v>
      </c>
      <c r="O700" s="3" t="s">
        <v>48</v>
      </c>
      <c r="P700" s="3" t="s">
        <v>48</v>
      </c>
      <c r="Q700" s="3" t="s">
        <v>48</v>
      </c>
      <c r="R700" s="3" t="s">
        <v>48</v>
      </c>
      <c r="S700" s="3" t="s">
        <v>48</v>
      </c>
      <c r="T700" s="3" t="s">
        <v>49</v>
      </c>
      <c r="U700" s="3" t="s">
        <v>48</v>
      </c>
      <c r="V700" s="3" t="s">
        <v>48</v>
      </c>
      <c r="W700" s="3" t="s">
        <v>116</v>
      </c>
      <c r="X700" s="3" t="s">
        <v>1994</v>
      </c>
      <c r="Y700" s="3"/>
      <c r="AA700" s="3" t="s">
        <v>63</v>
      </c>
      <c r="AB700" s="3" t="s">
        <v>81</v>
      </c>
      <c r="AD700" s="3"/>
      <c r="AF700" s="3"/>
      <c r="AH700" s="3" t="s">
        <v>82</v>
      </c>
      <c r="AI700" s="3" t="s">
        <v>1995</v>
      </c>
      <c r="AJ700" s="3" t="s">
        <v>1996</v>
      </c>
    </row>
    <row r="701" spans="1:40" ht="52" hidden="1" x14ac:dyDescent="0.35">
      <c r="A701" s="3">
        <v>2025</v>
      </c>
      <c r="B701" s="3" t="s">
        <v>71</v>
      </c>
      <c r="C701" s="4">
        <v>34</v>
      </c>
      <c r="D701" s="3" t="s">
        <v>57</v>
      </c>
      <c r="E701" s="3" t="s">
        <v>107</v>
      </c>
      <c r="F701" s="3" t="s">
        <v>73</v>
      </c>
      <c r="G701" s="3" t="s">
        <v>45</v>
      </c>
      <c r="H701" s="3" t="s">
        <v>46</v>
      </c>
      <c r="I701" s="3" t="s">
        <v>80</v>
      </c>
      <c r="J701" s="3" t="s">
        <v>48</v>
      </c>
      <c r="K701" s="3" t="s">
        <v>48</v>
      </c>
      <c r="L701" s="3" t="s">
        <v>48</v>
      </c>
      <c r="M701" s="3" t="s">
        <v>48</v>
      </c>
      <c r="N701" s="3" t="s">
        <v>48</v>
      </c>
      <c r="O701" s="3" t="s">
        <v>48</v>
      </c>
      <c r="P701" s="3" t="s">
        <v>48</v>
      </c>
      <c r="Q701" s="3" t="s">
        <v>48</v>
      </c>
      <c r="R701" s="3" t="s">
        <v>48</v>
      </c>
      <c r="S701" s="3" t="s">
        <v>48</v>
      </c>
      <c r="T701" s="3" t="s">
        <v>49</v>
      </c>
      <c r="U701" s="3" t="s">
        <v>48</v>
      </c>
      <c r="V701" s="3" t="s">
        <v>48</v>
      </c>
      <c r="W701" s="3" t="s">
        <v>75</v>
      </c>
      <c r="X701" s="3" t="s">
        <v>1997</v>
      </c>
      <c r="Y701" s="3"/>
      <c r="AA701" s="3" t="s">
        <v>55</v>
      </c>
      <c r="AB701" s="3" t="s">
        <v>81</v>
      </c>
      <c r="AD701" s="3"/>
      <c r="AF701" s="3"/>
      <c r="AH701" s="3" t="s">
        <v>82</v>
      </c>
      <c r="AI701" s="3" t="s">
        <v>1998</v>
      </c>
      <c r="AJ701" s="3" t="s">
        <v>1999</v>
      </c>
    </row>
    <row r="702" spans="1:40" ht="26" hidden="1" x14ac:dyDescent="0.35">
      <c r="A702" s="3">
        <v>2025</v>
      </c>
      <c r="B702" s="3" t="s">
        <v>71</v>
      </c>
      <c r="C702" s="4">
        <v>47</v>
      </c>
      <c r="D702" s="3" t="s">
        <v>42</v>
      </c>
      <c r="E702" s="3" t="s">
        <v>72</v>
      </c>
      <c r="F702" s="3" t="s">
        <v>44</v>
      </c>
      <c r="G702" s="3" t="s">
        <v>67</v>
      </c>
      <c r="H702" s="3" t="s">
        <v>125</v>
      </c>
      <c r="I702" s="3" t="s">
        <v>80</v>
      </c>
      <c r="J702" s="3" t="s">
        <v>48</v>
      </c>
      <c r="K702" s="3" t="s">
        <v>48</v>
      </c>
      <c r="L702" s="3" t="s">
        <v>48</v>
      </c>
      <c r="M702" s="3" t="s">
        <v>48</v>
      </c>
      <c r="N702" s="3" t="s">
        <v>48</v>
      </c>
      <c r="O702" s="3" t="s">
        <v>48</v>
      </c>
      <c r="P702" s="3" t="s">
        <v>48</v>
      </c>
      <c r="Q702" s="3" t="s">
        <v>48</v>
      </c>
      <c r="R702" s="3" t="s">
        <v>48</v>
      </c>
      <c r="S702" s="3" t="s">
        <v>48</v>
      </c>
      <c r="T702" s="3" t="s">
        <v>49</v>
      </c>
      <c r="U702" s="3" t="s">
        <v>48</v>
      </c>
      <c r="V702" s="3" t="s">
        <v>48</v>
      </c>
      <c r="W702" s="3" t="s">
        <v>62</v>
      </c>
      <c r="Y702" s="3"/>
      <c r="AA702" s="3" t="s">
        <v>55</v>
      </c>
      <c r="AB702" s="3"/>
      <c r="AD702" s="3"/>
      <c r="AF702" s="3"/>
      <c r="AH702" s="3"/>
      <c r="AJ702" s="3" t="s">
        <v>367</v>
      </c>
    </row>
    <row r="703" spans="1:40" hidden="1" x14ac:dyDescent="0.35">
      <c r="A703" s="3">
        <v>2025</v>
      </c>
      <c r="B703" s="3" t="s">
        <v>71</v>
      </c>
      <c r="C703" s="4">
        <v>46</v>
      </c>
      <c r="D703" s="3" t="s">
        <v>42</v>
      </c>
      <c r="E703" s="3" t="s">
        <v>72</v>
      </c>
      <c r="F703" s="3" t="s">
        <v>98</v>
      </c>
      <c r="G703" s="3" t="s">
        <v>45</v>
      </c>
      <c r="H703" s="3" t="s">
        <v>113</v>
      </c>
      <c r="I703" s="3" t="s">
        <v>80</v>
      </c>
      <c r="J703" s="3" t="s">
        <v>48</v>
      </c>
      <c r="K703" s="3" t="s">
        <v>48</v>
      </c>
      <c r="L703" s="3" t="s">
        <v>48</v>
      </c>
      <c r="M703" s="3" t="s">
        <v>48</v>
      </c>
      <c r="N703" s="3" t="s">
        <v>48</v>
      </c>
      <c r="O703" s="3" t="s">
        <v>48</v>
      </c>
      <c r="P703" s="3" t="s">
        <v>48</v>
      </c>
      <c r="Q703" s="3" t="s">
        <v>48</v>
      </c>
      <c r="R703" s="3" t="s">
        <v>48</v>
      </c>
      <c r="S703" s="3" t="s">
        <v>48</v>
      </c>
      <c r="T703" s="3" t="s">
        <v>48</v>
      </c>
      <c r="U703" s="3" t="s">
        <v>49</v>
      </c>
      <c r="V703" s="3" t="s">
        <v>48</v>
      </c>
      <c r="W703" s="3" t="s">
        <v>75</v>
      </c>
      <c r="X703" s="3" t="s">
        <v>2000</v>
      </c>
      <c r="Y703" s="3"/>
      <c r="AA703" s="3" t="s">
        <v>63</v>
      </c>
      <c r="AB703" s="3"/>
      <c r="AD703" s="3"/>
      <c r="AF703" s="3"/>
      <c r="AH703" s="3"/>
      <c r="AJ703" s="3" t="s">
        <v>2001</v>
      </c>
    </row>
    <row r="704" spans="1:40" hidden="1" x14ac:dyDescent="0.35">
      <c r="A704" s="3">
        <v>2025</v>
      </c>
      <c r="B704" s="3" t="s">
        <v>41</v>
      </c>
      <c r="C704" s="4">
        <v>55</v>
      </c>
      <c r="D704" s="3" t="s">
        <v>65</v>
      </c>
      <c r="E704" s="3" t="s">
        <v>72</v>
      </c>
      <c r="F704" s="3" t="s">
        <v>98</v>
      </c>
      <c r="G704" s="3" t="s">
        <v>67</v>
      </c>
      <c r="H704" s="3" t="s">
        <v>46</v>
      </c>
      <c r="I704" s="3" t="s">
        <v>80</v>
      </c>
      <c r="J704" s="3" t="s">
        <v>48</v>
      </c>
      <c r="K704" s="3" t="s">
        <v>48</v>
      </c>
      <c r="L704" s="3" t="s">
        <v>48</v>
      </c>
      <c r="M704" s="3" t="s">
        <v>48</v>
      </c>
      <c r="N704" s="3" t="s">
        <v>48</v>
      </c>
      <c r="O704" s="3" t="s">
        <v>48</v>
      </c>
      <c r="P704" s="3" t="s">
        <v>48</v>
      </c>
      <c r="Q704" s="3" t="s">
        <v>48</v>
      </c>
      <c r="R704" s="3" t="s">
        <v>48</v>
      </c>
      <c r="S704" s="3" t="s">
        <v>48</v>
      </c>
      <c r="T704" s="3" t="s">
        <v>48</v>
      </c>
      <c r="U704" s="3" t="s">
        <v>49</v>
      </c>
      <c r="V704" s="3" t="s">
        <v>48</v>
      </c>
      <c r="W704" s="3" t="s">
        <v>116</v>
      </c>
      <c r="X704" s="3" t="s">
        <v>191</v>
      </c>
      <c r="Y704" s="3"/>
      <c r="AA704" s="3" t="s">
        <v>63</v>
      </c>
      <c r="AB704" s="3"/>
      <c r="AD704" s="3"/>
      <c r="AF704" s="3"/>
      <c r="AH704" s="3"/>
      <c r="AJ704" s="3" t="s">
        <v>2002</v>
      </c>
      <c r="AK704" s="3" t="s">
        <v>2003</v>
      </c>
      <c r="AL704" s="3" t="s">
        <v>2004</v>
      </c>
    </row>
    <row r="705" spans="1:38" ht="26" hidden="1" x14ac:dyDescent="0.35">
      <c r="A705" s="3">
        <v>2025</v>
      </c>
      <c r="B705" s="3" t="s">
        <v>71</v>
      </c>
      <c r="C705" s="4">
        <v>53</v>
      </c>
      <c r="D705" s="3" t="s">
        <v>42</v>
      </c>
      <c r="E705" s="3" t="s">
        <v>107</v>
      </c>
      <c r="F705" s="3" t="s">
        <v>98</v>
      </c>
      <c r="G705" s="3" t="s">
        <v>45</v>
      </c>
      <c r="H705" s="3" t="s">
        <v>113</v>
      </c>
      <c r="I705" s="3" t="s">
        <v>80</v>
      </c>
      <c r="J705" s="3" t="s">
        <v>48</v>
      </c>
      <c r="K705" s="3" t="s">
        <v>48</v>
      </c>
      <c r="L705" s="3" t="s">
        <v>48</v>
      </c>
      <c r="M705" s="3" t="s">
        <v>48</v>
      </c>
      <c r="N705" s="3" t="s">
        <v>48</v>
      </c>
      <c r="O705" s="3" t="s">
        <v>48</v>
      </c>
      <c r="P705" s="3" t="s">
        <v>48</v>
      </c>
      <c r="Q705" s="3" t="s">
        <v>48</v>
      </c>
      <c r="R705" s="3" t="s">
        <v>48</v>
      </c>
      <c r="S705" s="3" t="s">
        <v>48</v>
      </c>
      <c r="T705" s="3" t="s">
        <v>48</v>
      </c>
      <c r="U705" s="3" t="s">
        <v>48</v>
      </c>
      <c r="V705" s="3" t="s">
        <v>49</v>
      </c>
      <c r="W705" s="3" t="s">
        <v>116</v>
      </c>
      <c r="X705" s="3" t="s">
        <v>2005</v>
      </c>
      <c r="Y705" s="3"/>
      <c r="AA705" s="3" t="s">
        <v>55</v>
      </c>
      <c r="AB705" s="3"/>
      <c r="AD705" s="3" t="s">
        <v>81</v>
      </c>
      <c r="AF705" s="3"/>
      <c r="AH705" s="3" t="s">
        <v>87</v>
      </c>
      <c r="AI705" s="3" t="s">
        <v>2006</v>
      </c>
      <c r="AJ705" s="3" t="s">
        <v>2007</v>
      </c>
    </row>
    <row r="706" spans="1:38" hidden="1" x14ac:dyDescent="0.35">
      <c r="A706" s="3">
        <v>2025</v>
      </c>
      <c r="B706" s="3" t="s">
        <v>41</v>
      </c>
      <c r="C706" s="4">
        <v>44</v>
      </c>
      <c r="D706" s="3" t="s">
        <v>42</v>
      </c>
      <c r="E706" s="3" t="s">
        <v>107</v>
      </c>
      <c r="F706" s="3" t="s">
        <v>98</v>
      </c>
      <c r="G706" s="3" t="s">
        <v>45</v>
      </c>
      <c r="H706" s="3" t="s">
        <v>46</v>
      </c>
      <c r="I706" s="3" t="s">
        <v>80</v>
      </c>
      <c r="J706" s="3" t="s">
        <v>48</v>
      </c>
      <c r="K706" s="3" t="s">
        <v>48</v>
      </c>
      <c r="L706" s="3" t="s">
        <v>48</v>
      </c>
      <c r="M706" s="3" t="s">
        <v>48</v>
      </c>
      <c r="N706" s="3" t="s">
        <v>48</v>
      </c>
      <c r="O706" s="3" t="s">
        <v>48</v>
      </c>
      <c r="P706" s="3" t="s">
        <v>48</v>
      </c>
      <c r="Q706" s="3" t="s">
        <v>48</v>
      </c>
      <c r="R706" s="3" t="s">
        <v>48</v>
      </c>
      <c r="S706" s="3" t="s">
        <v>48</v>
      </c>
      <c r="T706" s="3" t="s">
        <v>48</v>
      </c>
      <c r="U706" s="3" t="s">
        <v>48</v>
      </c>
      <c r="V706" s="3" t="s">
        <v>49</v>
      </c>
      <c r="W706" s="3" t="s">
        <v>62</v>
      </c>
      <c r="Y706" s="3"/>
      <c r="AA706" s="3" t="s">
        <v>55</v>
      </c>
      <c r="AB706" s="3"/>
      <c r="AD706" s="3"/>
      <c r="AF706" s="3"/>
      <c r="AH706" s="3"/>
      <c r="AJ706" s="3" t="s">
        <v>2008</v>
      </c>
    </row>
    <row r="707" spans="1:38" ht="26" hidden="1" x14ac:dyDescent="0.35">
      <c r="A707" s="3">
        <v>2025</v>
      </c>
      <c r="B707" s="3" t="s">
        <v>71</v>
      </c>
      <c r="C707" s="4">
        <v>69</v>
      </c>
      <c r="D707" s="3" t="s">
        <v>65</v>
      </c>
      <c r="E707" s="3" t="s">
        <v>66</v>
      </c>
      <c r="F707" s="3" t="s">
        <v>44</v>
      </c>
      <c r="G707" s="3" t="s">
        <v>67</v>
      </c>
      <c r="H707" s="3" t="s">
        <v>68</v>
      </c>
      <c r="I707" s="3" t="s">
        <v>47</v>
      </c>
      <c r="J707" s="3" t="s">
        <v>49</v>
      </c>
      <c r="K707" s="3" t="s">
        <v>48</v>
      </c>
      <c r="L707" s="3" t="s">
        <v>48</v>
      </c>
      <c r="M707" s="3" t="s">
        <v>48</v>
      </c>
      <c r="N707" s="3" t="s">
        <v>48</v>
      </c>
      <c r="O707" s="3" t="s">
        <v>48</v>
      </c>
      <c r="P707" s="3" t="s">
        <v>48</v>
      </c>
      <c r="Q707" s="3" t="s">
        <v>48</v>
      </c>
      <c r="R707" s="3" t="s">
        <v>48</v>
      </c>
      <c r="S707" s="3" t="s">
        <v>49</v>
      </c>
      <c r="T707" s="3" t="s">
        <v>48</v>
      </c>
      <c r="U707" s="3" t="s">
        <v>48</v>
      </c>
      <c r="V707" s="3" t="s">
        <v>48</v>
      </c>
      <c r="W707" s="3" t="s">
        <v>62</v>
      </c>
      <c r="Y707" s="3"/>
      <c r="AA707" s="3" t="s">
        <v>55</v>
      </c>
      <c r="AB707" s="3"/>
      <c r="AD707" s="3"/>
      <c r="AF707" s="3"/>
      <c r="AH707" s="3"/>
      <c r="AJ707" s="3" t="s">
        <v>2009</v>
      </c>
    </row>
    <row r="708" spans="1:38" ht="39" hidden="1" x14ac:dyDescent="0.35">
      <c r="A708" s="3">
        <v>2025</v>
      </c>
      <c r="B708" s="3" t="s">
        <v>71</v>
      </c>
      <c r="C708" s="4">
        <v>37</v>
      </c>
      <c r="D708" s="3" t="s">
        <v>42</v>
      </c>
      <c r="E708" s="3" t="s">
        <v>107</v>
      </c>
      <c r="F708" s="3" t="s">
        <v>44</v>
      </c>
      <c r="G708" s="3" t="s">
        <v>60</v>
      </c>
      <c r="H708" s="3" t="s">
        <v>90</v>
      </c>
      <c r="I708" s="3" t="s">
        <v>47</v>
      </c>
      <c r="J708" s="3" t="s">
        <v>48</v>
      </c>
      <c r="K708" s="3" t="s">
        <v>48</v>
      </c>
      <c r="L708" s="3" t="s">
        <v>48</v>
      </c>
      <c r="M708" s="3" t="s">
        <v>48</v>
      </c>
      <c r="N708" s="3" t="s">
        <v>48</v>
      </c>
      <c r="O708" s="3" t="s">
        <v>48</v>
      </c>
      <c r="P708" s="3" t="s">
        <v>49</v>
      </c>
      <c r="Q708" s="3" t="s">
        <v>48</v>
      </c>
      <c r="R708" s="3" t="s">
        <v>48</v>
      </c>
      <c r="S708" s="3" t="s">
        <v>48</v>
      </c>
      <c r="T708" s="3" t="s">
        <v>48</v>
      </c>
      <c r="U708" s="3" t="s">
        <v>48</v>
      </c>
      <c r="V708" s="3" t="s">
        <v>48</v>
      </c>
      <c r="W708" s="3" t="s">
        <v>62</v>
      </c>
      <c r="Y708" s="3"/>
      <c r="AA708" s="3" t="s">
        <v>77</v>
      </c>
      <c r="AB708" s="3"/>
      <c r="AD708" s="3"/>
      <c r="AF708" s="3"/>
      <c r="AH708" s="3"/>
      <c r="AJ708" s="3" t="s">
        <v>2010</v>
      </c>
    </row>
    <row r="709" spans="1:38" ht="26" hidden="1" x14ac:dyDescent="0.35">
      <c r="A709" s="3">
        <v>2025</v>
      </c>
      <c r="B709" s="3" t="s">
        <v>71</v>
      </c>
      <c r="C709" s="4">
        <v>45</v>
      </c>
      <c r="D709" s="3" t="s">
        <v>42</v>
      </c>
      <c r="E709" s="3" t="s">
        <v>66</v>
      </c>
      <c r="F709" s="3" t="s">
        <v>44</v>
      </c>
      <c r="G709" s="3" t="s">
        <v>60</v>
      </c>
      <c r="H709" s="3" t="s">
        <v>68</v>
      </c>
      <c r="I709" s="3" t="s">
        <v>47</v>
      </c>
      <c r="J709" s="3" t="s">
        <v>49</v>
      </c>
      <c r="K709" s="3" t="s">
        <v>48</v>
      </c>
      <c r="L709" s="3" t="s">
        <v>48</v>
      </c>
      <c r="M709" s="3" t="s">
        <v>48</v>
      </c>
      <c r="N709" s="3" t="s">
        <v>48</v>
      </c>
      <c r="O709" s="3" t="s">
        <v>48</v>
      </c>
      <c r="P709" s="3" t="s">
        <v>48</v>
      </c>
      <c r="Q709" s="3" t="s">
        <v>48</v>
      </c>
      <c r="R709" s="3" t="s">
        <v>48</v>
      </c>
      <c r="S709" s="3" t="s">
        <v>49</v>
      </c>
      <c r="T709" s="3" t="s">
        <v>48</v>
      </c>
      <c r="U709" s="3" t="s">
        <v>48</v>
      </c>
      <c r="V709" s="3" t="s">
        <v>48</v>
      </c>
      <c r="W709" s="3" t="s">
        <v>62</v>
      </c>
      <c r="Y709" s="3"/>
      <c r="AA709" s="3" t="s">
        <v>55</v>
      </c>
      <c r="AB709" s="3"/>
      <c r="AD709" s="3"/>
      <c r="AF709" s="3"/>
      <c r="AH709" s="3"/>
      <c r="AJ709" s="3" t="s">
        <v>2011</v>
      </c>
    </row>
    <row r="710" spans="1:38" ht="39" x14ac:dyDescent="0.35">
      <c r="A710" s="3">
        <v>2025</v>
      </c>
      <c r="B710" s="3" t="s">
        <v>71</v>
      </c>
      <c r="C710" s="4">
        <v>81</v>
      </c>
      <c r="D710" s="3" t="s">
        <v>65</v>
      </c>
      <c r="E710" s="3" t="s">
        <v>66</v>
      </c>
      <c r="F710" s="3" t="s">
        <v>73</v>
      </c>
      <c r="G710" s="3" t="s">
        <v>67</v>
      </c>
      <c r="H710" s="3" t="s">
        <v>46</v>
      </c>
      <c r="I710" s="3" t="s">
        <v>80</v>
      </c>
      <c r="J710" s="3" t="s">
        <v>48</v>
      </c>
      <c r="K710" s="3" t="s">
        <v>48</v>
      </c>
      <c r="L710" s="3" t="s">
        <v>48</v>
      </c>
      <c r="M710" s="3" t="s">
        <v>48</v>
      </c>
      <c r="N710" s="3" t="s">
        <v>48</v>
      </c>
      <c r="O710" s="3" t="s">
        <v>48</v>
      </c>
      <c r="P710" s="3" t="s">
        <v>48</v>
      </c>
      <c r="Q710" s="3" t="s">
        <v>48</v>
      </c>
      <c r="R710" s="3" t="s">
        <v>48</v>
      </c>
      <c r="S710" s="3" t="s">
        <v>48</v>
      </c>
      <c r="T710" s="3" t="s">
        <v>48</v>
      </c>
      <c r="U710" s="3" t="s">
        <v>49</v>
      </c>
      <c r="V710" s="3" t="s">
        <v>48</v>
      </c>
      <c r="W710" s="3" t="s">
        <v>62</v>
      </c>
      <c r="Y710" s="3" t="s">
        <v>120</v>
      </c>
      <c r="Z710" s="3" t="s">
        <v>2012</v>
      </c>
      <c r="AA710" s="3" t="s">
        <v>63</v>
      </c>
      <c r="AB710" s="3"/>
      <c r="AD710" s="3"/>
      <c r="AF710" s="3"/>
      <c r="AH710" s="3"/>
      <c r="AJ710" s="3" t="s">
        <v>2013</v>
      </c>
      <c r="AK710" s="3" t="s">
        <v>2014</v>
      </c>
    </row>
    <row r="711" spans="1:38" ht="26" hidden="1" x14ac:dyDescent="0.35">
      <c r="A711" s="3">
        <v>2025</v>
      </c>
      <c r="B711" s="3" t="s">
        <v>41</v>
      </c>
      <c r="C711" s="4">
        <v>21</v>
      </c>
      <c r="D711" s="3" t="s">
        <v>57</v>
      </c>
      <c r="E711" s="3" t="s">
        <v>107</v>
      </c>
      <c r="F711" s="3" t="s">
        <v>44</v>
      </c>
      <c r="G711" s="3" t="s">
        <v>79</v>
      </c>
      <c r="H711" s="3" t="s">
        <v>46</v>
      </c>
      <c r="I711" s="3" t="s">
        <v>80</v>
      </c>
      <c r="J711" s="3" t="s">
        <v>48</v>
      </c>
      <c r="K711" s="3" t="s">
        <v>48</v>
      </c>
      <c r="L711" s="3" t="s">
        <v>48</v>
      </c>
      <c r="M711" s="3" t="s">
        <v>48</v>
      </c>
      <c r="N711" s="3" t="s">
        <v>48</v>
      </c>
      <c r="O711" s="3" t="s">
        <v>48</v>
      </c>
      <c r="P711" s="3" t="s">
        <v>48</v>
      </c>
      <c r="Q711" s="3" t="s">
        <v>48</v>
      </c>
      <c r="R711" s="3" t="s">
        <v>48</v>
      </c>
      <c r="S711" s="3" t="s">
        <v>49</v>
      </c>
      <c r="T711" s="3" t="s">
        <v>48</v>
      </c>
      <c r="U711" s="3" t="s">
        <v>48</v>
      </c>
      <c r="V711" s="3" t="s">
        <v>48</v>
      </c>
      <c r="W711" s="3" t="s">
        <v>116</v>
      </c>
      <c r="X711" s="3" t="s">
        <v>2015</v>
      </c>
      <c r="Y711" s="3"/>
      <c r="AA711" s="3" t="s">
        <v>55</v>
      </c>
      <c r="AB711" s="3"/>
      <c r="AD711" s="3"/>
      <c r="AF711" s="3"/>
      <c r="AH711" s="3"/>
      <c r="AJ711" s="3" t="s">
        <v>106</v>
      </c>
    </row>
    <row r="712" spans="1:38" ht="26" hidden="1" x14ac:dyDescent="0.35">
      <c r="A712" s="3">
        <v>2025</v>
      </c>
      <c r="B712" s="3" t="s">
        <v>71</v>
      </c>
      <c r="C712" s="4">
        <v>70</v>
      </c>
      <c r="D712" s="3" t="s">
        <v>65</v>
      </c>
      <c r="E712" s="3" t="s">
        <v>43</v>
      </c>
      <c r="F712" s="3" t="s">
        <v>59</v>
      </c>
      <c r="G712" s="3" t="s">
        <v>67</v>
      </c>
      <c r="H712" s="3" t="s">
        <v>125</v>
      </c>
      <c r="I712" s="3" t="s">
        <v>47</v>
      </c>
      <c r="J712" s="3" t="s">
        <v>48</v>
      </c>
      <c r="K712" s="3" t="s">
        <v>48</v>
      </c>
      <c r="L712" s="3" t="s">
        <v>48</v>
      </c>
      <c r="M712" s="3" t="s">
        <v>48</v>
      </c>
      <c r="N712" s="3" t="s">
        <v>48</v>
      </c>
      <c r="O712" s="3" t="s">
        <v>49</v>
      </c>
      <c r="P712" s="3" t="s">
        <v>48</v>
      </c>
      <c r="Q712" s="3" t="s">
        <v>48</v>
      </c>
      <c r="R712" s="3" t="s">
        <v>48</v>
      </c>
      <c r="S712" s="3" t="s">
        <v>48</v>
      </c>
      <c r="T712" s="3" t="s">
        <v>48</v>
      </c>
      <c r="U712" s="3" t="s">
        <v>48</v>
      </c>
      <c r="V712" s="3" t="s">
        <v>48</v>
      </c>
      <c r="W712" s="3" t="s">
        <v>51</v>
      </c>
      <c r="X712" s="3" t="s">
        <v>2016</v>
      </c>
      <c r="Y712" s="3" t="s">
        <v>94</v>
      </c>
      <c r="Z712" s="3" t="s">
        <v>2017</v>
      </c>
      <c r="AA712" s="3" t="s">
        <v>77</v>
      </c>
      <c r="AB712" s="3"/>
      <c r="AD712" s="3" t="s">
        <v>81</v>
      </c>
      <c r="AF712" s="3"/>
      <c r="AH712" s="3" t="s">
        <v>87</v>
      </c>
      <c r="AI712" s="3" t="s">
        <v>2018</v>
      </c>
      <c r="AJ712" s="3" t="s">
        <v>2019</v>
      </c>
    </row>
    <row r="713" spans="1:38" ht="26" hidden="1" x14ac:dyDescent="0.35">
      <c r="A713" s="3">
        <v>2025</v>
      </c>
      <c r="B713" s="3" t="s">
        <v>71</v>
      </c>
      <c r="C713" s="4">
        <v>49</v>
      </c>
      <c r="D713" s="3" t="s">
        <v>42</v>
      </c>
      <c r="E713" s="3" t="s">
        <v>107</v>
      </c>
      <c r="F713" s="3" t="s">
        <v>73</v>
      </c>
      <c r="G713" s="3" t="s">
        <v>79</v>
      </c>
      <c r="H713" s="3" t="s">
        <v>110</v>
      </c>
      <c r="I713" s="3" t="s">
        <v>80</v>
      </c>
      <c r="J713" s="3" t="s">
        <v>48</v>
      </c>
      <c r="K713" s="3" t="s">
        <v>48</v>
      </c>
      <c r="L713" s="3" t="s">
        <v>48</v>
      </c>
      <c r="M713" s="3" t="s">
        <v>48</v>
      </c>
      <c r="N713" s="3" t="s">
        <v>48</v>
      </c>
      <c r="O713" s="3" t="s">
        <v>48</v>
      </c>
      <c r="P713" s="3" t="s">
        <v>48</v>
      </c>
      <c r="Q713" s="3" t="s">
        <v>48</v>
      </c>
      <c r="R713" s="3" t="s">
        <v>48</v>
      </c>
      <c r="S713" s="3" t="s">
        <v>49</v>
      </c>
      <c r="T713" s="3" t="s">
        <v>48</v>
      </c>
      <c r="U713" s="3" t="s">
        <v>48</v>
      </c>
      <c r="V713" s="3" t="s">
        <v>48</v>
      </c>
      <c r="W713" s="3" t="s">
        <v>145</v>
      </c>
      <c r="X713" s="3" t="s">
        <v>2020</v>
      </c>
      <c r="Y713" s="3"/>
      <c r="AA713" s="3" t="s">
        <v>63</v>
      </c>
      <c r="AB713" s="3"/>
      <c r="AD713" s="3"/>
      <c r="AF713" s="3"/>
      <c r="AH713" s="3"/>
      <c r="AJ713" s="3" t="s">
        <v>866</v>
      </c>
    </row>
    <row r="714" spans="1:38" ht="26" hidden="1" x14ac:dyDescent="0.35">
      <c r="A714" s="3">
        <v>2025</v>
      </c>
      <c r="B714" s="3" t="s">
        <v>71</v>
      </c>
      <c r="C714" s="4">
        <v>42</v>
      </c>
      <c r="D714" s="3" t="s">
        <v>42</v>
      </c>
      <c r="E714" s="3" t="s">
        <v>107</v>
      </c>
      <c r="F714" s="3" t="s">
        <v>98</v>
      </c>
      <c r="G714" s="3" t="s">
        <v>45</v>
      </c>
      <c r="H714" s="3" t="s">
        <v>74</v>
      </c>
      <c r="I714" s="3" t="s">
        <v>80</v>
      </c>
      <c r="J714" s="3" t="s">
        <v>48</v>
      </c>
      <c r="K714" s="3" t="s">
        <v>48</v>
      </c>
      <c r="L714" s="3" t="s">
        <v>48</v>
      </c>
      <c r="M714" s="3" t="s">
        <v>48</v>
      </c>
      <c r="N714" s="3" t="s">
        <v>48</v>
      </c>
      <c r="O714" s="3" t="s">
        <v>48</v>
      </c>
      <c r="P714" s="3" t="s">
        <v>48</v>
      </c>
      <c r="Q714" s="3" t="s">
        <v>48</v>
      </c>
      <c r="R714" s="3" t="s">
        <v>48</v>
      </c>
      <c r="S714" s="3" t="s">
        <v>48</v>
      </c>
      <c r="T714" s="3" t="s">
        <v>49</v>
      </c>
      <c r="U714" s="3" t="s">
        <v>48</v>
      </c>
      <c r="V714" s="3" t="s">
        <v>48</v>
      </c>
      <c r="W714" s="3" t="s">
        <v>116</v>
      </c>
      <c r="X714" s="3" t="s">
        <v>2021</v>
      </c>
      <c r="Y714" s="3"/>
      <c r="AA714" s="3" t="s">
        <v>55</v>
      </c>
      <c r="AB714" s="3"/>
      <c r="AD714" s="3" t="s">
        <v>81</v>
      </c>
      <c r="AF714" s="3"/>
      <c r="AH714" s="3" t="s">
        <v>87</v>
      </c>
      <c r="AI714" s="3" t="s">
        <v>2022</v>
      </c>
      <c r="AJ714" s="3" t="s">
        <v>2023</v>
      </c>
    </row>
    <row r="715" spans="1:38" ht="26" hidden="1" x14ac:dyDescent="0.35">
      <c r="A715" s="3">
        <v>2025</v>
      </c>
      <c r="B715" s="3" t="s">
        <v>41</v>
      </c>
      <c r="C715" s="4">
        <v>34</v>
      </c>
      <c r="D715" s="3" t="s">
        <v>57</v>
      </c>
      <c r="E715" s="3" t="s">
        <v>66</v>
      </c>
      <c r="F715" s="3" t="s">
        <v>98</v>
      </c>
      <c r="G715" s="3" t="s">
        <v>45</v>
      </c>
      <c r="H715" s="3" t="s">
        <v>74</v>
      </c>
      <c r="I715" s="3" t="s">
        <v>47</v>
      </c>
      <c r="J715" s="3" t="s">
        <v>48</v>
      </c>
      <c r="K715" s="3" t="s">
        <v>48</v>
      </c>
      <c r="L715" s="3" t="s">
        <v>49</v>
      </c>
      <c r="M715" s="3" t="s">
        <v>48</v>
      </c>
      <c r="N715" s="3" t="s">
        <v>48</v>
      </c>
      <c r="O715" s="3" t="s">
        <v>48</v>
      </c>
      <c r="P715" s="3" t="s">
        <v>48</v>
      </c>
      <c r="Q715" s="3" t="s">
        <v>48</v>
      </c>
      <c r="R715" s="3" t="s">
        <v>48</v>
      </c>
      <c r="S715" s="3" t="s">
        <v>48</v>
      </c>
      <c r="T715" s="3" t="s">
        <v>48</v>
      </c>
      <c r="U715" s="3" t="s">
        <v>48</v>
      </c>
      <c r="V715" s="3" t="s">
        <v>49</v>
      </c>
      <c r="W715" s="3" t="s">
        <v>116</v>
      </c>
      <c r="X715" s="3" t="s">
        <v>2024</v>
      </c>
      <c r="Y715" s="3"/>
      <c r="AA715" s="3" t="s">
        <v>55</v>
      </c>
      <c r="AB715" s="3"/>
      <c r="AD715" s="3"/>
      <c r="AF715" s="3"/>
      <c r="AH715" s="3"/>
      <c r="AJ715" s="3" t="s">
        <v>2025</v>
      </c>
    </row>
    <row r="716" spans="1:38" ht="26" hidden="1" x14ac:dyDescent="0.35">
      <c r="A716" s="3">
        <v>2025</v>
      </c>
      <c r="B716" s="3" t="s">
        <v>41</v>
      </c>
      <c r="C716" s="4">
        <v>20</v>
      </c>
      <c r="D716" s="3" t="s">
        <v>57</v>
      </c>
      <c r="E716" s="3" t="s">
        <v>58</v>
      </c>
      <c r="F716" s="3" t="s">
        <v>73</v>
      </c>
      <c r="G716" s="3" t="s">
        <v>79</v>
      </c>
      <c r="H716" s="3" t="s">
        <v>113</v>
      </c>
      <c r="I716" s="3" t="s">
        <v>80</v>
      </c>
      <c r="J716" s="3" t="s">
        <v>48</v>
      </c>
      <c r="K716" s="3" t="s">
        <v>48</v>
      </c>
      <c r="L716" s="3" t="s">
        <v>48</v>
      </c>
      <c r="M716" s="3" t="s">
        <v>48</v>
      </c>
      <c r="N716" s="3" t="s">
        <v>48</v>
      </c>
      <c r="O716" s="3" t="s">
        <v>48</v>
      </c>
      <c r="P716" s="3" t="s">
        <v>48</v>
      </c>
      <c r="Q716" s="3" t="s">
        <v>48</v>
      </c>
      <c r="R716" s="3" t="s">
        <v>48</v>
      </c>
      <c r="S716" s="3" t="s">
        <v>49</v>
      </c>
      <c r="T716" s="3" t="s">
        <v>48</v>
      </c>
      <c r="U716" s="3" t="s">
        <v>48</v>
      </c>
      <c r="V716" s="3" t="s">
        <v>48</v>
      </c>
      <c r="W716" s="3" t="s">
        <v>62</v>
      </c>
      <c r="Y716" s="3" t="s">
        <v>129</v>
      </c>
      <c r="Z716" s="3" t="s">
        <v>2026</v>
      </c>
      <c r="AA716" s="3" t="s">
        <v>77</v>
      </c>
      <c r="AB716" s="3"/>
      <c r="AD716" s="3"/>
      <c r="AF716" s="3"/>
      <c r="AH716" s="3"/>
      <c r="AJ716" s="3" t="s">
        <v>2027</v>
      </c>
    </row>
    <row r="717" spans="1:38" ht="65" hidden="1" x14ac:dyDescent="0.35">
      <c r="A717" s="3">
        <v>2025</v>
      </c>
      <c r="B717" s="3" t="s">
        <v>71</v>
      </c>
      <c r="C717" s="4">
        <v>24</v>
      </c>
      <c r="D717" s="3" t="s">
        <v>57</v>
      </c>
      <c r="E717" s="3" t="s">
        <v>107</v>
      </c>
      <c r="F717" s="3" t="s">
        <v>59</v>
      </c>
      <c r="G717" s="3" t="s">
        <v>45</v>
      </c>
      <c r="H717" s="3" t="s">
        <v>99</v>
      </c>
      <c r="I717" s="3" t="s">
        <v>80</v>
      </c>
      <c r="J717" s="3" t="s">
        <v>48</v>
      </c>
      <c r="K717" s="3" t="s">
        <v>48</v>
      </c>
      <c r="L717" s="3" t="s">
        <v>48</v>
      </c>
      <c r="M717" s="3" t="s">
        <v>48</v>
      </c>
      <c r="N717" s="3" t="s">
        <v>48</v>
      </c>
      <c r="O717" s="3" t="s">
        <v>48</v>
      </c>
      <c r="P717" s="3" t="s">
        <v>48</v>
      </c>
      <c r="Q717" s="3" t="s">
        <v>48</v>
      </c>
      <c r="R717" s="3" t="s">
        <v>48</v>
      </c>
      <c r="S717" s="3" t="s">
        <v>48</v>
      </c>
      <c r="T717" s="3" t="s">
        <v>49</v>
      </c>
      <c r="U717" s="3" t="s">
        <v>48</v>
      </c>
      <c r="V717" s="3" t="s">
        <v>48</v>
      </c>
      <c r="W717" s="3" t="s">
        <v>116</v>
      </c>
      <c r="X717" s="3" t="s">
        <v>2028</v>
      </c>
      <c r="Y717" s="3"/>
      <c r="AA717" s="3" t="s">
        <v>77</v>
      </c>
      <c r="AB717" s="3"/>
      <c r="AD717" s="3" t="s">
        <v>131</v>
      </c>
      <c r="AE717" s="3" t="s">
        <v>2029</v>
      </c>
      <c r="AF717" s="3" t="s">
        <v>87</v>
      </c>
      <c r="AG717" s="3" t="s">
        <v>2030</v>
      </c>
      <c r="AH717" s="3"/>
      <c r="AJ717" s="3" t="s">
        <v>2031</v>
      </c>
    </row>
    <row r="718" spans="1:38" ht="26" hidden="1" x14ac:dyDescent="0.35">
      <c r="A718" s="3">
        <v>2025</v>
      </c>
      <c r="B718" s="3" t="s">
        <v>41</v>
      </c>
      <c r="C718" s="4">
        <v>40</v>
      </c>
      <c r="D718" s="3" t="s">
        <v>42</v>
      </c>
      <c r="E718" s="3" t="s">
        <v>43</v>
      </c>
      <c r="F718" s="3" t="s">
        <v>98</v>
      </c>
      <c r="G718" s="3" t="s">
        <v>45</v>
      </c>
      <c r="H718" s="3" t="s">
        <v>46</v>
      </c>
      <c r="I718" s="3" t="s">
        <v>47</v>
      </c>
      <c r="J718" s="3" t="s">
        <v>48</v>
      </c>
      <c r="K718" s="3" t="s">
        <v>49</v>
      </c>
      <c r="L718" s="3" t="s">
        <v>48</v>
      </c>
      <c r="M718" s="3" t="s">
        <v>48</v>
      </c>
      <c r="N718" s="3" t="s">
        <v>48</v>
      </c>
      <c r="O718" s="3" t="s">
        <v>48</v>
      </c>
      <c r="P718" s="3" t="s">
        <v>48</v>
      </c>
      <c r="Q718" s="3" t="s">
        <v>48</v>
      </c>
      <c r="R718" s="3" t="s">
        <v>48</v>
      </c>
      <c r="S718" s="3" t="s">
        <v>48</v>
      </c>
      <c r="T718" s="3" t="s">
        <v>48</v>
      </c>
      <c r="U718" s="3" t="s">
        <v>48</v>
      </c>
      <c r="V718" s="3" t="s">
        <v>48</v>
      </c>
      <c r="W718" s="3" t="s">
        <v>62</v>
      </c>
      <c r="Y718" s="3"/>
      <c r="AA718" s="3" t="s">
        <v>55</v>
      </c>
      <c r="AB718" s="3" t="s">
        <v>131</v>
      </c>
      <c r="AC718" s="3" t="s">
        <v>2032</v>
      </c>
      <c r="AD718" s="3"/>
      <c r="AF718" s="3" t="s">
        <v>82</v>
      </c>
      <c r="AG718" s="3" t="s">
        <v>2033</v>
      </c>
      <c r="AH718" s="3"/>
      <c r="AJ718" s="3" t="s">
        <v>2034</v>
      </c>
      <c r="AL718" s="3" t="s">
        <v>2035</v>
      </c>
    </row>
    <row r="719" spans="1:38" ht="26" hidden="1" x14ac:dyDescent="0.35">
      <c r="A719" s="3">
        <v>2025</v>
      </c>
      <c r="B719" s="3" t="s">
        <v>71</v>
      </c>
      <c r="C719" s="4">
        <v>67</v>
      </c>
      <c r="D719" s="3" t="s">
        <v>65</v>
      </c>
      <c r="E719" s="3" t="s">
        <v>66</v>
      </c>
      <c r="F719" s="3" t="s">
        <v>73</v>
      </c>
      <c r="G719" s="3" t="s">
        <v>45</v>
      </c>
      <c r="H719" s="3" t="s">
        <v>99</v>
      </c>
      <c r="I719" s="3" t="s">
        <v>80</v>
      </c>
      <c r="J719" s="3" t="s">
        <v>48</v>
      </c>
      <c r="K719" s="3" t="s">
        <v>48</v>
      </c>
      <c r="L719" s="3" t="s">
        <v>48</v>
      </c>
      <c r="M719" s="3" t="s">
        <v>48</v>
      </c>
      <c r="N719" s="3" t="s">
        <v>48</v>
      </c>
      <c r="O719" s="3" t="s">
        <v>48</v>
      </c>
      <c r="P719" s="3" t="s">
        <v>48</v>
      </c>
      <c r="Q719" s="3" t="s">
        <v>48</v>
      </c>
      <c r="R719" s="3" t="s">
        <v>48</v>
      </c>
      <c r="S719" s="3" t="s">
        <v>48</v>
      </c>
      <c r="T719" s="3" t="s">
        <v>49</v>
      </c>
      <c r="U719" s="3" t="s">
        <v>48</v>
      </c>
      <c r="V719" s="3" t="s">
        <v>48</v>
      </c>
      <c r="W719" s="3" t="s">
        <v>62</v>
      </c>
      <c r="Y719" s="3"/>
      <c r="AA719" s="3" t="s">
        <v>63</v>
      </c>
      <c r="AB719" s="3" t="s">
        <v>81</v>
      </c>
      <c r="AD719" s="3"/>
      <c r="AF719" s="3"/>
      <c r="AH719" s="3" t="s">
        <v>82</v>
      </c>
      <c r="AI719" s="3" t="s">
        <v>2036</v>
      </c>
      <c r="AJ719" s="3" t="s">
        <v>2037</v>
      </c>
      <c r="AK719" s="3" t="s">
        <v>2038</v>
      </c>
    </row>
    <row r="720" spans="1:38" ht="26" hidden="1" x14ac:dyDescent="0.35">
      <c r="A720" s="3">
        <v>2025</v>
      </c>
      <c r="B720" s="3" t="s">
        <v>71</v>
      </c>
      <c r="C720" s="4">
        <v>53</v>
      </c>
      <c r="D720" s="3" t="s">
        <v>42</v>
      </c>
      <c r="E720" s="3" t="s">
        <v>66</v>
      </c>
      <c r="F720" s="3" t="s">
        <v>98</v>
      </c>
      <c r="G720" s="3" t="s">
        <v>45</v>
      </c>
      <c r="H720" s="3" t="s">
        <v>61</v>
      </c>
      <c r="I720" s="3" t="s">
        <v>80</v>
      </c>
      <c r="J720" s="3" t="s">
        <v>48</v>
      </c>
      <c r="K720" s="3" t="s">
        <v>48</v>
      </c>
      <c r="L720" s="3" t="s">
        <v>48</v>
      </c>
      <c r="M720" s="3" t="s">
        <v>48</v>
      </c>
      <c r="N720" s="3" t="s">
        <v>48</v>
      </c>
      <c r="O720" s="3" t="s">
        <v>48</v>
      </c>
      <c r="P720" s="3" t="s">
        <v>48</v>
      </c>
      <c r="Q720" s="3" t="s">
        <v>48</v>
      </c>
      <c r="R720" s="3" t="s">
        <v>48</v>
      </c>
      <c r="S720" s="3" t="s">
        <v>49</v>
      </c>
      <c r="T720" s="3" t="s">
        <v>48</v>
      </c>
      <c r="U720" s="3" t="s">
        <v>48</v>
      </c>
      <c r="V720" s="3" t="s">
        <v>48</v>
      </c>
      <c r="W720" s="3" t="s">
        <v>62</v>
      </c>
      <c r="Y720" s="3"/>
      <c r="AA720" s="3" t="s">
        <v>63</v>
      </c>
      <c r="AB720" s="3" t="s">
        <v>81</v>
      </c>
      <c r="AD720" s="3" t="s">
        <v>81</v>
      </c>
      <c r="AF720" s="3"/>
      <c r="AH720" s="3" t="s">
        <v>82</v>
      </c>
      <c r="AI720" s="3" t="s">
        <v>2039</v>
      </c>
      <c r="AJ720" s="3" t="s">
        <v>2040</v>
      </c>
    </row>
    <row r="721" spans="1:41" ht="52" hidden="1" x14ac:dyDescent="0.35">
      <c r="A721" s="3">
        <v>2025</v>
      </c>
      <c r="B721" s="3" t="s">
        <v>71</v>
      </c>
      <c r="C721" s="4">
        <v>68</v>
      </c>
      <c r="D721" s="3" t="s">
        <v>65</v>
      </c>
      <c r="E721" s="3" t="s">
        <v>66</v>
      </c>
      <c r="F721" s="3" t="s">
        <v>98</v>
      </c>
      <c r="G721" s="3" t="s">
        <v>67</v>
      </c>
      <c r="H721" s="3" t="s">
        <v>90</v>
      </c>
      <c r="I721" s="3" t="s">
        <v>47</v>
      </c>
      <c r="J721" s="3" t="s">
        <v>49</v>
      </c>
      <c r="K721" s="3" t="s">
        <v>48</v>
      </c>
      <c r="L721" s="3" t="s">
        <v>48</v>
      </c>
      <c r="M721" s="3" t="s">
        <v>48</v>
      </c>
      <c r="N721" s="3" t="s">
        <v>48</v>
      </c>
      <c r="O721" s="3" t="s">
        <v>48</v>
      </c>
      <c r="P721" s="3" t="s">
        <v>48</v>
      </c>
      <c r="Q721" s="3" t="s">
        <v>48</v>
      </c>
      <c r="R721" s="3" t="s">
        <v>48</v>
      </c>
      <c r="S721" s="3" t="s">
        <v>49</v>
      </c>
      <c r="T721" s="3" t="s">
        <v>48</v>
      </c>
      <c r="U721" s="3" t="s">
        <v>48</v>
      </c>
      <c r="V721" s="3" t="s">
        <v>48</v>
      </c>
      <c r="W721" s="3" t="s">
        <v>62</v>
      </c>
      <c r="Y721" s="3"/>
      <c r="AA721" s="3" t="s">
        <v>55</v>
      </c>
      <c r="AB721" s="3"/>
      <c r="AD721" s="3"/>
      <c r="AF721" s="3"/>
      <c r="AH721" s="3"/>
      <c r="AJ721" s="3" t="s">
        <v>2041</v>
      </c>
    </row>
    <row r="722" spans="1:41" ht="39" hidden="1" x14ac:dyDescent="0.35">
      <c r="A722" s="3">
        <v>2025</v>
      </c>
      <c r="B722" s="3" t="s">
        <v>41</v>
      </c>
      <c r="C722" s="4">
        <v>70</v>
      </c>
      <c r="D722" s="3" t="s">
        <v>65</v>
      </c>
      <c r="E722" s="3" t="s">
        <v>66</v>
      </c>
      <c r="F722" s="3" t="s">
        <v>73</v>
      </c>
      <c r="G722" s="3" t="s">
        <v>67</v>
      </c>
      <c r="H722" s="3" t="s">
        <v>68</v>
      </c>
      <c r="I722" s="3" t="s">
        <v>80</v>
      </c>
      <c r="J722" s="3" t="s">
        <v>48</v>
      </c>
      <c r="K722" s="3" t="s">
        <v>48</v>
      </c>
      <c r="L722" s="3" t="s">
        <v>48</v>
      </c>
      <c r="M722" s="3" t="s">
        <v>48</v>
      </c>
      <c r="N722" s="3" t="s">
        <v>48</v>
      </c>
      <c r="O722" s="3" t="s">
        <v>48</v>
      </c>
      <c r="P722" s="3" t="s">
        <v>48</v>
      </c>
      <c r="Q722" s="3" t="s">
        <v>48</v>
      </c>
      <c r="R722" s="3" t="s">
        <v>48</v>
      </c>
      <c r="S722" s="3" t="s">
        <v>48</v>
      </c>
      <c r="T722" s="3" t="s">
        <v>48</v>
      </c>
      <c r="U722" s="3" t="s">
        <v>48</v>
      </c>
      <c r="V722" s="3" t="s">
        <v>49</v>
      </c>
      <c r="W722" s="3" t="s">
        <v>116</v>
      </c>
      <c r="X722" s="3" t="s">
        <v>2042</v>
      </c>
      <c r="Y722" s="3" t="s">
        <v>103</v>
      </c>
      <c r="Z722" s="3" t="s">
        <v>2043</v>
      </c>
      <c r="AA722" s="3" t="s">
        <v>63</v>
      </c>
      <c r="AB722" s="3" t="s">
        <v>131</v>
      </c>
      <c r="AC722" s="3" t="s">
        <v>2044</v>
      </c>
      <c r="AD722" s="3" t="s">
        <v>131</v>
      </c>
      <c r="AE722" s="3" t="s">
        <v>2045</v>
      </c>
      <c r="AF722" s="3" t="s">
        <v>82</v>
      </c>
      <c r="AG722" s="3" t="s">
        <v>2046</v>
      </c>
      <c r="AH722" s="3"/>
      <c r="AJ722" s="3" t="s">
        <v>2047</v>
      </c>
      <c r="AK722" s="3" t="s">
        <v>2048</v>
      </c>
      <c r="AL722" s="3" t="s">
        <v>2049</v>
      </c>
      <c r="AN722" s="3" t="s">
        <v>2050</v>
      </c>
      <c r="AO722" s="3" t="s">
        <v>2051</v>
      </c>
    </row>
    <row r="723" spans="1:41" ht="26" hidden="1" x14ac:dyDescent="0.35">
      <c r="A723" s="3">
        <v>2025</v>
      </c>
      <c r="B723" s="3" t="s">
        <v>71</v>
      </c>
      <c r="C723" s="4">
        <v>34</v>
      </c>
      <c r="D723" s="3" t="s">
        <v>57</v>
      </c>
      <c r="E723" s="3" t="s">
        <v>107</v>
      </c>
      <c r="F723" s="3" t="s">
        <v>98</v>
      </c>
      <c r="G723" s="3" t="s">
        <v>45</v>
      </c>
      <c r="H723" s="3" t="s">
        <v>74</v>
      </c>
      <c r="I723" s="3" t="s">
        <v>80</v>
      </c>
      <c r="J723" s="3" t="s">
        <v>48</v>
      </c>
      <c r="K723" s="3" t="s">
        <v>48</v>
      </c>
      <c r="L723" s="3" t="s">
        <v>48</v>
      </c>
      <c r="M723" s="3" t="s">
        <v>48</v>
      </c>
      <c r="N723" s="3" t="s">
        <v>48</v>
      </c>
      <c r="O723" s="3" t="s">
        <v>48</v>
      </c>
      <c r="P723" s="3" t="s">
        <v>48</v>
      </c>
      <c r="Q723" s="3" t="s">
        <v>48</v>
      </c>
      <c r="R723" s="3" t="s">
        <v>48</v>
      </c>
      <c r="S723" s="3" t="s">
        <v>48</v>
      </c>
      <c r="T723" s="3" t="s">
        <v>49</v>
      </c>
      <c r="U723" s="3" t="s">
        <v>48</v>
      </c>
      <c r="V723" s="3" t="s">
        <v>48</v>
      </c>
      <c r="W723" s="3" t="s">
        <v>116</v>
      </c>
      <c r="X723" s="3" t="s">
        <v>2052</v>
      </c>
      <c r="Y723" s="3"/>
      <c r="AA723" s="3" t="s">
        <v>55</v>
      </c>
      <c r="AB723" s="3" t="s">
        <v>131</v>
      </c>
      <c r="AC723" s="3" t="s">
        <v>2053</v>
      </c>
      <c r="AD723" s="3"/>
      <c r="AF723" s="3" t="s">
        <v>82</v>
      </c>
      <c r="AG723" s="3" t="s">
        <v>2054</v>
      </c>
      <c r="AH723" s="3"/>
      <c r="AJ723" s="3" t="s">
        <v>2055</v>
      </c>
    </row>
    <row r="724" spans="1:41" ht="39" x14ac:dyDescent="0.35">
      <c r="A724" s="3">
        <v>2025</v>
      </c>
      <c r="B724" s="3" t="s">
        <v>71</v>
      </c>
      <c r="C724" s="4">
        <v>24</v>
      </c>
      <c r="D724" s="3" t="s">
        <v>57</v>
      </c>
      <c r="E724" s="3" t="s">
        <v>58</v>
      </c>
      <c r="F724" s="3" t="s">
        <v>73</v>
      </c>
      <c r="G724" s="3" t="s">
        <v>79</v>
      </c>
      <c r="H724" s="3" t="s">
        <v>99</v>
      </c>
      <c r="I724" s="3" t="s">
        <v>80</v>
      </c>
      <c r="J724" s="3" t="s">
        <v>48</v>
      </c>
      <c r="K724" s="3" t="s">
        <v>48</v>
      </c>
      <c r="L724" s="3" t="s">
        <v>48</v>
      </c>
      <c r="M724" s="3" t="s">
        <v>48</v>
      </c>
      <c r="N724" s="3" t="s">
        <v>48</v>
      </c>
      <c r="O724" s="3" t="s">
        <v>48</v>
      </c>
      <c r="P724" s="3" t="s">
        <v>48</v>
      </c>
      <c r="Q724" s="3" t="s">
        <v>48</v>
      </c>
      <c r="R724" s="3" t="s">
        <v>48</v>
      </c>
      <c r="S724" s="3" t="s">
        <v>48</v>
      </c>
      <c r="T724" s="3" t="s">
        <v>49</v>
      </c>
      <c r="U724" s="3" t="s">
        <v>48</v>
      </c>
      <c r="V724" s="3" t="s">
        <v>48</v>
      </c>
      <c r="W724" s="3" t="s">
        <v>51</v>
      </c>
      <c r="X724" s="3" t="s">
        <v>2056</v>
      </c>
      <c r="Y724" s="3" t="s">
        <v>120</v>
      </c>
      <c r="Z724" s="3" t="s">
        <v>2057</v>
      </c>
      <c r="AA724" s="3" t="s">
        <v>63</v>
      </c>
      <c r="AB724" s="3"/>
      <c r="AD724" s="3"/>
      <c r="AF724" s="3"/>
      <c r="AH724" s="3"/>
      <c r="AJ724" s="3" t="s">
        <v>2058</v>
      </c>
    </row>
    <row r="725" spans="1:41" ht="39" hidden="1" x14ac:dyDescent="0.35">
      <c r="A725" s="3">
        <v>2025</v>
      </c>
      <c r="B725" s="3" t="s">
        <v>71</v>
      </c>
      <c r="C725" s="4">
        <v>20</v>
      </c>
      <c r="D725" s="3" t="s">
        <v>57</v>
      </c>
      <c r="E725" s="3" t="s">
        <v>66</v>
      </c>
      <c r="F725" s="3" t="s">
        <v>73</v>
      </c>
      <c r="G725" s="3" t="s">
        <v>45</v>
      </c>
      <c r="H725" s="3" t="s">
        <v>113</v>
      </c>
      <c r="I725" s="3" t="s">
        <v>80</v>
      </c>
      <c r="J725" s="3" t="s">
        <v>48</v>
      </c>
      <c r="K725" s="3" t="s">
        <v>48</v>
      </c>
      <c r="L725" s="3" t="s">
        <v>48</v>
      </c>
      <c r="M725" s="3" t="s">
        <v>48</v>
      </c>
      <c r="N725" s="3" t="s">
        <v>48</v>
      </c>
      <c r="O725" s="3" t="s">
        <v>48</v>
      </c>
      <c r="P725" s="3" t="s">
        <v>48</v>
      </c>
      <c r="Q725" s="3" t="s">
        <v>48</v>
      </c>
      <c r="R725" s="3" t="s">
        <v>48</v>
      </c>
      <c r="S725" s="3" t="s">
        <v>48</v>
      </c>
      <c r="T725" s="3" t="s">
        <v>49</v>
      </c>
      <c r="U725" s="3" t="s">
        <v>48</v>
      </c>
      <c r="V725" s="3" t="s">
        <v>48</v>
      </c>
      <c r="W725" s="3" t="s">
        <v>145</v>
      </c>
      <c r="X725" s="3" t="s">
        <v>2059</v>
      </c>
      <c r="Y725" s="3"/>
      <c r="AA725" s="3" t="s">
        <v>77</v>
      </c>
      <c r="AB725" s="3"/>
      <c r="AD725" s="3"/>
      <c r="AF725" s="3"/>
      <c r="AH725" s="3"/>
      <c r="AJ725" s="3" t="s">
        <v>2060</v>
      </c>
    </row>
    <row r="726" spans="1:41" ht="52" hidden="1" x14ac:dyDescent="0.35">
      <c r="A726" s="3">
        <v>2025</v>
      </c>
      <c r="B726" s="3" t="s">
        <v>71</v>
      </c>
      <c r="C726" s="4">
        <v>20</v>
      </c>
      <c r="D726" s="3" t="s">
        <v>57</v>
      </c>
      <c r="E726" s="3" t="s">
        <v>66</v>
      </c>
      <c r="F726" s="3" t="s">
        <v>98</v>
      </c>
      <c r="G726" s="3" t="s">
        <v>45</v>
      </c>
      <c r="H726" s="3" t="s">
        <v>113</v>
      </c>
      <c r="I726" s="3" t="s">
        <v>80</v>
      </c>
      <c r="J726" s="3" t="s">
        <v>48</v>
      </c>
      <c r="K726" s="3" t="s">
        <v>48</v>
      </c>
      <c r="L726" s="3" t="s">
        <v>48</v>
      </c>
      <c r="M726" s="3" t="s">
        <v>48</v>
      </c>
      <c r="N726" s="3" t="s">
        <v>48</v>
      </c>
      <c r="O726" s="3" t="s">
        <v>48</v>
      </c>
      <c r="P726" s="3" t="s">
        <v>48</v>
      </c>
      <c r="Q726" s="3" t="s">
        <v>48</v>
      </c>
      <c r="R726" s="3" t="s">
        <v>48</v>
      </c>
      <c r="S726" s="3" t="s">
        <v>48</v>
      </c>
      <c r="T726" s="3" t="s">
        <v>49</v>
      </c>
      <c r="U726" s="3" t="s">
        <v>48</v>
      </c>
      <c r="V726" s="3" t="s">
        <v>48</v>
      </c>
      <c r="W726" s="3" t="s">
        <v>116</v>
      </c>
      <c r="X726" s="3" t="s">
        <v>2061</v>
      </c>
      <c r="Y726" s="3"/>
      <c r="AA726" s="3" t="s">
        <v>55</v>
      </c>
      <c r="AB726" s="3"/>
      <c r="AD726" s="3" t="s">
        <v>81</v>
      </c>
      <c r="AF726" s="3"/>
      <c r="AH726" s="3" t="s">
        <v>87</v>
      </c>
      <c r="AI726" s="3" t="s">
        <v>2062</v>
      </c>
      <c r="AJ726" s="3" t="s">
        <v>2063</v>
      </c>
    </row>
    <row r="727" spans="1:41" ht="39" hidden="1" x14ac:dyDescent="0.35">
      <c r="A727" s="3">
        <v>2025</v>
      </c>
      <c r="B727" s="3" t="s">
        <v>71</v>
      </c>
      <c r="C727" s="4">
        <v>43</v>
      </c>
      <c r="D727" s="3" t="s">
        <v>42</v>
      </c>
      <c r="E727" s="3" t="s">
        <v>107</v>
      </c>
      <c r="F727" s="3" t="s">
        <v>85</v>
      </c>
      <c r="G727" s="3" t="s">
        <v>144</v>
      </c>
      <c r="H727" s="3" t="s">
        <v>113</v>
      </c>
      <c r="I727" s="3" t="s">
        <v>80</v>
      </c>
      <c r="J727" s="3" t="s">
        <v>48</v>
      </c>
      <c r="K727" s="3" t="s">
        <v>48</v>
      </c>
      <c r="L727" s="3" t="s">
        <v>48</v>
      </c>
      <c r="M727" s="3" t="s">
        <v>48</v>
      </c>
      <c r="N727" s="3" t="s">
        <v>48</v>
      </c>
      <c r="O727" s="3" t="s">
        <v>48</v>
      </c>
      <c r="P727" s="3" t="s">
        <v>48</v>
      </c>
      <c r="Q727" s="3" t="s">
        <v>48</v>
      </c>
      <c r="R727" s="3" t="s">
        <v>48</v>
      </c>
      <c r="S727" s="3" t="s">
        <v>48</v>
      </c>
      <c r="T727" s="3" t="s">
        <v>49</v>
      </c>
      <c r="U727" s="3" t="s">
        <v>48</v>
      </c>
      <c r="V727" s="3" t="s">
        <v>48</v>
      </c>
      <c r="W727" s="3" t="s">
        <v>62</v>
      </c>
      <c r="Y727" s="3" t="s">
        <v>103</v>
      </c>
      <c r="Z727" s="3" t="s">
        <v>2064</v>
      </c>
      <c r="AA727" s="3" t="s">
        <v>63</v>
      </c>
      <c r="AB727" s="3"/>
      <c r="AD727" s="3"/>
      <c r="AF727" s="3"/>
      <c r="AH727" s="3"/>
      <c r="AJ727" s="3" t="s">
        <v>2065</v>
      </c>
      <c r="AL727" s="3" t="s">
        <v>2066</v>
      </c>
    </row>
    <row r="728" spans="1:41" ht="39" x14ac:dyDescent="0.35">
      <c r="A728" s="3">
        <v>2025</v>
      </c>
      <c r="B728" s="3" t="s">
        <v>71</v>
      </c>
      <c r="C728" s="4">
        <v>50</v>
      </c>
      <c r="D728" s="3" t="s">
        <v>42</v>
      </c>
      <c r="E728" s="3" t="s">
        <v>72</v>
      </c>
      <c r="F728" s="3" t="s">
        <v>44</v>
      </c>
      <c r="G728" s="3" t="s">
        <v>45</v>
      </c>
      <c r="H728" s="3" t="s">
        <v>113</v>
      </c>
      <c r="I728" s="3" t="s">
        <v>47</v>
      </c>
      <c r="J728" s="3" t="s">
        <v>48</v>
      </c>
      <c r="K728" s="3" t="s">
        <v>48</v>
      </c>
      <c r="L728" s="3" t="s">
        <v>48</v>
      </c>
      <c r="M728" s="3" t="s">
        <v>48</v>
      </c>
      <c r="N728" s="3" t="s">
        <v>49</v>
      </c>
      <c r="O728" s="3" t="s">
        <v>48</v>
      </c>
      <c r="P728" s="3" t="s">
        <v>48</v>
      </c>
      <c r="Q728" s="3" t="s">
        <v>48</v>
      </c>
      <c r="R728" s="3" t="s">
        <v>48</v>
      </c>
      <c r="S728" s="3" t="s">
        <v>48</v>
      </c>
      <c r="T728" s="3" t="s">
        <v>48</v>
      </c>
      <c r="U728" s="3" t="s">
        <v>48</v>
      </c>
      <c r="V728" s="3" t="s">
        <v>48</v>
      </c>
      <c r="W728" s="3" t="s">
        <v>116</v>
      </c>
      <c r="X728" s="3" t="s">
        <v>2067</v>
      </c>
      <c r="Y728" s="3" t="s">
        <v>120</v>
      </c>
      <c r="Z728" s="3" t="s">
        <v>1114</v>
      </c>
      <c r="AA728" s="3" t="s">
        <v>63</v>
      </c>
      <c r="AB728" s="3"/>
      <c r="AD728" s="3" t="s">
        <v>131</v>
      </c>
      <c r="AE728" s="3" t="s">
        <v>2068</v>
      </c>
      <c r="AF728" s="3" t="s">
        <v>87</v>
      </c>
      <c r="AG728" s="3" t="s">
        <v>2069</v>
      </c>
      <c r="AH728" s="3"/>
      <c r="AJ728" s="3" t="s">
        <v>2070</v>
      </c>
      <c r="AK728" s="3" t="s">
        <v>2071</v>
      </c>
      <c r="AL728" s="3" t="s">
        <v>48</v>
      </c>
    </row>
    <row r="729" spans="1:41" ht="26" hidden="1" x14ac:dyDescent="0.35">
      <c r="A729" s="3">
        <v>2025</v>
      </c>
      <c r="B729" s="3" t="s">
        <v>71</v>
      </c>
      <c r="C729" s="4">
        <v>65</v>
      </c>
      <c r="D729" s="3" t="s">
        <v>65</v>
      </c>
      <c r="E729" s="3" t="s">
        <v>43</v>
      </c>
      <c r="F729" s="3" t="s">
        <v>44</v>
      </c>
      <c r="G729" s="3" t="s">
        <v>67</v>
      </c>
      <c r="H729" s="3" t="s">
        <v>46</v>
      </c>
      <c r="I729" s="3" t="s">
        <v>80</v>
      </c>
      <c r="J729" s="3" t="s">
        <v>48</v>
      </c>
      <c r="K729" s="3" t="s">
        <v>48</v>
      </c>
      <c r="L729" s="3" t="s">
        <v>48</v>
      </c>
      <c r="M729" s="3" t="s">
        <v>48</v>
      </c>
      <c r="N729" s="3" t="s">
        <v>48</v>
      </c>
      <c r="O729" s="3" t="s">
        <v>48</v>
      </c>
      <c r="P729" s="3" t="s">
        <v>48</v>
      </c>
      <c r="Q729" s="3" t="s">
        <v>48</v>
      </c>
      <c r="R729" s="3" t="s">
        <v>48</v>
      </c>
      <c r="S729" s="3" t="s">
        <v>48</v>
      </c>
      <c r="T729" s="3" t="s">
        <v>49</v>
      </c>
      <c r="U729" s="3" t="s">
        <v>48</v>
      </c>
      <c r="V729" s="3" t="s">
        <v>48</v>
      </c>
      <c r="W729" s="3" t="s">
        <v>62</v>
      </c>
      <c r="Y729" s="3"/>
      <c r="AA729" s="3" t="s">
        <v>77</v>
      </c>
      <c r="AB729" s="3"/>
      <c r="AD729" s="3"/>
      <c r="AF729" s="3"/>
      <c r="AH729" s="3"/>
      <c r="AJ729" s="3" t="s">
        <v>105</v>
      </c>
      <c r="AK729" s="3" t="s">
        <v>2072</v>
      </c>
      <c r="AL729" s="3" t="s">
        <v>2073</v>
      </c>
    </row>
    <row r="730" spans="1:41" ht="39" hidden="1" x14ac:dyDescent="0.35">
      <c r="A730" s="3">
        <v>2025</v>
      </c>
      <c r="B730" s="3" t="s">
        <v>41</v>
      </c>
      <c r="C730" s="4">
        <v>57</v>
      </c>
      <c r="D730" s="3" t="s">
        <v>65</v>
      </c>
      <c r="E730" s="3" t="s">
        <v>72</v>
      </c>
      <c r="F730" s="3" t="s">
        <v>98</v>
      </c>
      <c r="G730" s="3" t="s">
        <v>109</v>
      </c>
      <c r="H730" s="3" t="s">
        <v>90</v>
      </c>
      <c r="I730" s="3" t="s">
        <v>80</v>
      </c>
      <c r="J730" s="3" t="s">
        <v>48</v>
      </c>
      <c r="K730" s="3" t="s">
        <v>48</v>
      </c>
      <c r="L730" s="3" t="s">
        <v>48</v>
      </c>
      <c r="M730" s="3" t="s">
        <v>48</v>
      </c>
      <c r="N730" s="3" t="s">
        <v>48</v>
      </c>
      <c r="O730" s="3" t="s">
        <v>48</v>
      </c>
      <c r="P730" s="3" t="s">
        <v>48</v>
      </c>
      <c r="Q730" s="3" t="s">
        <v>48</v>
      </c>
      <c r="R730" s="3" t="s">
        <v>48</v>
      </c>
      <c r="S730" s="3" t="s">
        <v>48</v>
      </c>
      <c r="T730" s="3" t="s">
        <v>49</v>
      </c>
      <c r="U730" s="3" t="s">
        <v>48</v>
      </c>
      <c r="V730" s="3" t="s">
        <v>48</v>
      </c>
      <c r="W730" s="3" t="s">
        <v>75</v>
      </c>
      <c r="X730" s="3" t="s">
        <v>2074</v>
      </c>
      <c r="Y730" s="3"/>
      <c r="AA730" s="3" t="s">
        <v>77</v>
      </c>
      <c r="AB730" s="3"/>
      <c r="AD730" s="3"/>
      <c r="AF730" s="3"/>
      <c r="AH730" s="3"/>
      <c r="AJ730" s="3" t="s">
        <v>2075</v>
      </c>
    </row>
    <row r="731" spans="1:41" hidden="1" x14ac:dyDescent="0.35">
      <c r="A731" s="3">
        <v>2025</v>
      </c>
      <c r="B731" s="3" t="s">
        <v>41</v>
      </c>
      <c r="C731" s="4">
        <v>70</v>
      </c>
      <c r="D731" s="3" t="s">
        <v>65</v>
      </c>
      <c r="E731" s="3" t="s">
        <v>66</v>
      </c>
      <c r="F731" s="3" t="s">
        <v>59</v>
      </c>
      <c r="G731" s="3" t="s">
        <v>67</v>
      </c>
      <c r="H731" s="3" t="s">
        <v>110</v>
      </c>
      <c r="I731" s="3" t="s">
        <v>80</v>
      </c>
      <c r="J731" s="3" t="s">
        <v>48</v>
      </c>
      <c r="K731" s="3" t="s">
        <v>48</v>
      </c>
      <c r="L731" s="3" t="s">
        <v>48</v>
      </c>
      <c r="M731" s="3" t="s">
        <v>48</v>
      </c>
      <c r="N731" s="3" t="s">
        <v>48</v>
      </c>
      <c r="O731" s="3" t="s">
        <v>48</v>
      </c>
      <c r="P731" s="3" t="s">
        <v>48</v>
      </c>
      <c r="Q731" s="3" t="s">
        <v>48</v>
      </c>
      <c r="R731" s="3" t="s">
        <v>48</v>
      </c>
      <c r="S731" s="3" t="s">
        <v>48</v>
      </c>
      <c r="T731" s="3" t="s">
        <v>49</v>
      </c>
      <c r="U731" s="3" t="s">
        <v>48</v>
      </c>
      <c r="V731" s="3" t="s">
        <v>48</v>
      </c>
      <c r="W731" s="3" t="s">
        <v>62</v>
      </c>
      <c r="Y731" s="3"/>
      <c r="AA731" s="3" t="s">
        <v>55</v>
      </c>
      <c r="AB731" s="3"/>
      <c r="AD731" s="3"/>
      <c r="AF731" s="3"/>
      <c r="AH731" s="3"/>
      <c r="AJ731" s="3" t="s">
        <v>248</v>
      </c>
    </row>
    <row r="732" spans="1:41" ht="52" hidden="1" x14ac:dyDescent="0.35">
      <c r="A732" s="3">
        <v>2025</v>
      </c>
      <c r="B732" s="3" t="s">
        <v>41</v>
      </c>
      <c r="C732" s="4">
        <v>42</v>
      </c>
      <c r="D732" s="3" t="s">
        <v>42</v>
      </c>
      <c r="E732" s="3" t="s">
        <v>43</v>
      </c>
      <c r="F732" s="3" t="s">
        <v>73</v>
      </c>
      <c r="G732" s="3" t="s">
        <v>60</v>
      </c>
      <c r="H732" s="3" t="s">
        <v>61</v>
      </c>
      <c r="I732" s="3" t="s">
        <v>80</v>
      </c>
      <c r="J732" s="3" t="s">
        <v>48</v>
      </c>
      <c r="K732" s="3" t="s">
        <v>48</v>
      </c>
      <c r="L732" s="3" t="s">
        <v>48</v>
      </c>
      <c r="M732" s="3" t="s">
        <v>48</v>
      </c>
      <c r="N732" s="3" t="s">
        <v>48</v>
      </c>
      <c r="O732" s="3" t="s">
        <v>48</v>
      </c>
      <c r="P732" s="3" t="s">
        <v>48</v>
      </c>
      <c r="Q732" s="3" t="s">
        <v>48</v>
      </c>
      <c r="R732" s="3" t="s">
        <v>48</v>
      </c>
      <c r="S732" s="3" t="s">
        <v>48</v>
      </c>
      <c r="T732" s="3" t="s">
        <v>49</v>
      </c>
      <c r="U732" s="3" t="s">
        <v>48</v>
      </c>
      <c r="V732" s="3" t="s">
        <v>48</v>
      </c>
      <c r="W732" s="3" t="s">
        <v>62</v>
      </c>
      <c r="Y732" s="3" t="s">
        <v>103</v>
      </c>
      <c r="Z732" s="3" t="s">
        <v>2076</v>
      </c>
      <c r="AA732" s="3" t="s">
        <v>55</v>
      </c>
      <c r="AB732" s="3"/>
      <c r="AD732" s="3"/>
      <c r="AF732" s="3"/>
      <c r="AH732" s="3"/>
      <c r="AJ732" s="3" t="s">
        <v>2077</v>
      </c>
    </row>
    <row r="733" spans="1:41" ht="26" hidden="1" x14ac:dyDescent="0.35">
      <c r="A733" s="3">
        <v>2025</v>
      </c>
      <c r="B733" s="3" t="s">
        <v>71</v>
      </c>
      <c r="C733" s="4">
        <v>56</v>
      </c>
      <c r="D733" s="3" t="s">
        <v>65</v>
      </c>
      <c r="E733" s="3" t="s">
        <v>43</v>
      </c>
      <c r="F733" s="3" t="s">
        <v>59</v>
      </c>
      <c r="G733" s="3" t="s">
        <v>67</v>
      </c>
      <c r="H733" s="3" t="s">
        <v>90</v>
      </c>
      <c r="I733" s="3" t="s">
        <v>80</v>
      </c>
      <c r="J733" s="3" t="s">
        <v>48</v>
      </c>
      <c r="K733" s="3" t="s">
        <v>48</v>
      </c>
      <c r="L733" s="3" t="s">
        <v>48</v>
      </c>
      <c r="M733" s="3" t="s">
        <v>48</v>
      </c>
      <c r="N733" s="3" t="s">
        <v>48</v>
      </c>
      <c r="O733" s="3" t="s">
        <v>48</v>
      </c>
      <c r="P733" s="3" t="s">
        <v>48</v>
      </c>
      <c r="Q733" s="3" t="s">
        <v>48</v>
      </c>
      <c r="R733" s="3" t="s">
        <v>48</v>
      </c>
      <c r="S733" s="3" t="s">
        <v>48</v>
      </c>
      <c r="T733" s="3" t="s">
        <v>48</v>
      </c>
      <c r="U733" s="3" t="s">
        <v>49</v>
      </c>
      <c r="V733" s="3" t="s">
        <v>48</v>
      </c>
      <c r="W733" s="3" t="s">
        <v>62</v>
      </c>
      <c r="Y733" s="3"/>
      <c r="AA733" s="3" t="s">
        <v>55</v>
      </c>
      <c r="AB733" s="3"/>
      <c r="AD733" s="3"/>
      <c r="AF733" s="3"/>
      <c r="AH733" s="3"/>
      <c r="AJ733" s="3" t="s">
        <v>2078</v>
      </c>
    </row>
    <row r="734" spans="1:41" ht="26" hidden="1" x14ac:dyDescent="0.35">
      <c r="A734" s="3">
        <v>2025</v>
      </c>
      <c r="B734" s="3" t="s">
        <v>71</v>
      </c>
      <c r="C734" s="4">
        <v>74</v>
      </c>
      <c r="D734" s="3" t="s">
        <v>65</v>
      </c>
      <c r="E734" s="3" t="s">
        <v>66</v>
      </c>
      <c r="F734" s="3" t="s">
        <v>73</v>
      </c>
      <c r="G734" s="3" t="s">
        <v>67</v>
      </c>
      <c r="H734" s="3" t="s">
        <v>68</v>
      </c>
      <c r="I734" s="3" t="s">
        <v>80</v>
      </c>
      <c r="J734" s="3" t="s">
        <v>48</v>
      </c>
      <c r="K734" s="3" t="s">
        <v>48</v>
      </c>
      <c r="L734" s="3" t="s">
        <v>48</v>
      </c>
      <c r="M734" s="3" t="s">
        <v>48</v>
      </c>
      <c r="N734" s="3" t="s">
        <v>48</v>
      </c>
      <c r="O734" s="3" t="s">
        <v>48</v>
      </c>
      <c r="P734" s="3" t="s">
        <v>48</v>
      </c>
      <c r="Q734" s="3" t="s">
        <v>48</v>
      </c>
      <c r="R734" s="3" t="s">
        <v>48</v>
      </c>
      <c r="S734" s="3" t="s">
        <v>48</v>
      </c>
      <c r="T734" s="3" t="s">
        <v>49</v>
      </c>
      <c r="U734" s="3" t="s">
        <v>48</v>
      </c>
      <c r="V734" s="3" t="s">
        <v>48</v>
      </c>
      <c r="W734" s="3" t="s">
        <v>116</v>
      </c>
      <c r="X734" s="3" t="s">
        <v>2079</v>
      </c>
      <c r="Y734" s="3"/>
      <c r="AA734" s="3" t="s">
        <v>55</v>
      </c>
      <c r="AB734" s="3"/>
      <c r="AD734" s="3"/>
      <c r="AF734" s="3"/>
      <c r="AH734" s="3"/>
      <c r="AJ734" s="3" t="s">
        <v>2080</v>
      </c>
    </row>
    <row r="735" spans="1:41" ht="26" hidden="1" x14ac:dyDescent="0.35">
      <c r="A735" s="3">
        <v>2025</v>
      </c>
      <c r="B735" s="3" t="s">
        <v>41</v>
      </c>
      <c r="C735" s="4">
        <v>31</v>
      </c>
      <c r="D735" s="3" t="s">
        <v>57</v>
      </c>
      <c r="E735" s="3" t="s">
        <v>107</v>
      </c>
      <c r="F735" s="3" t="s">
        <v>85</v>
      </c>
      <c r="G735" s="3" t="s">
        <v>79</v>
      </c>
      <c r="H735" s="3" t="s">
        <v>99</v>
      </c>
      <c r="I735" s="3" t="s">
        <v>80</v>
      </c>
      <c r="J735" s="3" t="s">
        <v>48</v>
      </c>
      <c r="K735" s="3" t="s">
        <v>48</v>
      </c>
      <c r="L735" s="3" t="s">
        <v>48</v>
      </c>
      <c r="M735" s="3" t="s">
        <v>48</v>
      </c>
      <c r="N735" s="3" t="s">
        <v>48</v>
      </c>
      <c r="O735" s="3" t="s">
        <v>48</v>
      </c>
      <c r="P735" s="3" t="s">
        <v>48</v>
      </c>
      <c r="Q735" s="3" t="s">
        <v>48</v>
      </c>
      <c r="R735" s="3" t="s">
        <v>48</v>
      </c>
      <c r="S735" s="3" t="s">
        <v>48</v>
      </c>
      <c r="T735" s="3" t="s">
        <v>49</v>
      </c>
      <c r="U735" s="3" t="s">
        <v>48</v>
      </c>
      <c r="V735" s="3" t="s">
        <v>48</v>
      </c>
      <c r="W735" s="3" t="s">
        <v>51</v>
      </c>
      <c r="X735" s="3" t="s">
        <v>2081</v>
      </c>
      <c r="Y735" s="3"/>
      <c r="AA735" s="3" t="s">
        <v>101</v>
      </c>
      <c r="AB735" s="3"/>
      <c r="AD735" s="3"/>
      <c r="AF735" s="3"/>
      <c r="AH735" s="3"/>
      <c r="AJ735" s="3" t="s">
        <v>2082</v>
      </c>
    </row>
    <row r="736" spans="1:41" ht="26" hidden="1" x14ac:dyDescent="0.35">
      <c r="A736" s="3">
        <v>2025</v>
      </c>
      <c r="B736" s="3" t="s">
        <v>41</v>
      </c>
      <c r="C736" s="4">
        <v>50</v>
      </c>
      <c r="D736" s="3" t="s">
        <v>42</v>
      </c>
      <c r="E736" s="3" t="s">
        <v>107</v>
      </c>
      <c r="F736" s="3" t="s">
        <v>44</v>
      </c>
      <c r="G736" s="3" t="s">
        <v>92</v>
      </c>
      <c r="H736" s="3" t="s">
        <v>68</v>
      </c>
      <c r="I736" s="3" t="s">
        <v>47</v>
      </c>
      <c r="J736" s="3" t="s">
        <v>48</v>
      </c>
      <c r="K736" s="3" t="s">
        <v>48</v>
      </c>
      <c r="L736" s="3" t="s">
        <v>48</v>
      </c>
      <c r="M736" s="3" t="s">
        <v>48</v>
      </c>
      <c r="N736" s="3" t="s">
        <v>48</v>
      </c>
      <c r="O736" s="3" t="s">
        <v>49</v>
      </c>
      <c r="P736" s="3" t="s">
        <v>48</v>
      </c>
      <c r="Q736" s="3" t="s">
        <v>48</v>
      </c>
      <c r="R736" s="3" t="s">
        <v>48</v>
      </c>
      <c r="S736" s="3" t="s">
        <v>48</v>
      </c>
      <c r="T736" s="3" t="s">
        <v>48</v>
      </c>
      <c r="U736" s="3" t="s">
        <v>48</v>
      </c>
      <c r="V736" s="3" t="s">
        <v>48</v>
      </c>
      <c r="W736" s="3" t="s">
        <v>62</v>
      </c>
      <c r="Y736" s="3"/>
      <c r="AA736" s="3" t="s">
        <v>63</v>
      </c>
      <c r="AB736" s="3"/>
      <c r="AD736" s="3"/>
      <c r="AF736" s="3"/>
      <c r="AH736" s="3"/>
      <c r="AJ736" s="3" t="s">
        <v>2083</v>
      </c>
    </row>
    <row r="737" spans="1:41" ht="52" hidden="1" x14ac:dyDescent="0.35">
      <c r="A737" s="3">
        <v>2025</v>
      </c>
      <c r="B737" s="3" t="s">
        <v>41</v>
      </c>
      <c r="C737" s="4">
        <v>70</v>
      </c>
      <c r="D737" s="3" t="s">
        <v>65</v>
      </c>
      <c r="E737" s="3" t="s">
        <v>43</v>
      </c>
      <c r="F737" s="3" t="s">
        <v>44</v>
      </c>
      <c r="G737" s="3" t="s">
        <v>67</v>
      </c>
      <c r="H737" s="3" t="s">
        <v>90</v>
      </c>
      <c r="I737" s="3" t="s">
        <v>80</v>
      </c>
      <c r="J737" s="3" t="s">
        <v>48</v>
      </c>
      <c r="K737" s="3" t="s">
        <v>48</v>
      </c>
      <c r="L737" s="3" t="s">
        <v>48</v>
      </c>
      <c r="M737" s="3" t="s">
        <v>48</v>
      </c>
      <c r="N737" s="3" t="s">
        <v>48</v>
      </c>
      <c r="O737" s="3" t="s">
        <v>48</v>
      </c>
      <c r="P737" s="3" t="s">
        <v>48</v>
      </c>
      <c r="Q737" s="3" t="s">
        <v>48</v>
      </c>
      <c r="R737" s="3" t="s">
        <v>48</v>
      </c>
      <c r="S737" s="3" t="s">
        <v>48</v>
      </c>
      <c r="T737" s="3" t="s">
        <v>48</v>
      </c>
      <c r="U737" s="3" t="s">
        <v>48</v>
      </c>
      <c r="V737" s="3" t="s">
        <v>49</v>
      </c>
      <c r="W737" s="3" t="s">
        <v>62</v>
      </c>
      <c r="Y737" s="3" t="s">
        <v>94</v>
      </c>
      <c r="Z737" s="3" t="s">
        <v>2084</v>
      </c>
      <c r="AA737" s="3" t="s">
        <v>55</v>
      </c>
      <c r="AB737" s="3"/>
      <c r="AD737" s="3"/>
      <c r="AF737" s="3"/>
      <c r="AH737" s="3"/>
      <c r="AJ737" s="3" t="s">
        <v>2085</v>
      </c>
      <c r="AL737" s="3" t="s">
        <v>2086</v>
      </c>
    </row>
    <row r="738" spans="1:41" ht="91" hidden="1" x14ac:dyDescent="0.35">
      <c r="A738" s="3">
        <v>2025</v>
      </c>
      <c r="B738" s="3" t="s">
        <v>71</v>
      </c>
      <c r="C738" s="4">
        <v>31</v>
      </c>
      <c r="D738" s="3" t="s">
        <v>57</v>
      </c>
      <c r="E738" s="3" t="s">
        <v>107</v>
      </c>
      <c r="F738" s="3" t="s">
        <v>98</v>
      </c>
      <c r="G738" s="3" t="s">
        <v>45</v>
      </c>
      <c r="H738" s="3" t="s">
        <v>113</v>
      </c>
      <c r="I738" s="3" t="s">
        <v>80</v>
      </c>
      <c r="J738" s="3" t="s">
        <v>48</v>
      </c>
      <c r="K738" s="3" t="s">
        <v>48</v>
      </c>
      <c r="L738" s="3" t="s">
        <v>48</v>
      </c>
      <c r="M738" s="3" t="s">
        <v>48</v>
      </c>
      <c r="N738" s="3" t="s">
        <v>48</v>
      </c>
      <c r="O738" s="3" t="s">
        <v>48</v>
      </c>
      <c r="P738" s="3" t="s">
        <v>48</v>
      </c>
      <c r="Q738" s="3" t="s">
        <v>48</v>
      </c>
      <c r="R738" s="3" t="s">
        <v>48</v>
      </c>
      <c r="S738" s="3" t="s">
        <v>48</v>
      </c>
      <c r="T738" s="3" t="s">
        <v>49</v>
      </c>
      <c r="U738" s="3" t="s">
        <v>48</v>
      </c>
      <c r="V738" s="3" t="s">
        <v>48</v>
      </c>
      <c r="W738" s="3" t="s">
        <v>116</v>
      </c>
      <c r="X738" s="3" t="s">
        <v>2087</v>
      </c>
      <c r="Y738" s="3"/>
      <c r="AA738" s="3" t="s">
        <v>55</v>
      </c>
      <c r="AB738" s="3"/>
      <c r="AD738" s="3"/>
      <c r="AF738" s="3"/>
      <c r="AH738" s="3"/>
      <c r="AJ738" s="3" t="s">
        <v>2088</v>
      </c>
    </row>
    <row r="739" spans="1:41" ht="65" hidden="1" x14ac:dyDescent="0.35">
      <c r="A739" s="3">
        <v>2025</v>
      </c>
      <c r="B739" s="3" t="s">
        <v>71</v>
      </c>
      <c r="C739" s="4">
        <v>83</v>
      </c>
      <c r="D739" s="3" t="s">
        <v>65</v>
      </c>
      <c r="E739" s="3" t="s">
        <v>43</v>
      </c>
      <c r="F739" s="3" t="s">
        <v>98</v>
      </c>
      <c r="G739" s="3" t="s">
        <v>67</v>
      </c>
      <c r="H739" s="3" t="s">
        <v>113</v>
      </c>
      <c r="I739" s="3" t="s">
        <v>47</v>
      </c>
      <c r="J739" s="3" t="s">
        <v>48</v>
      </c>
      <c r="K739" s="3" t="s">
        <v>48</v>
      </c>
      <c r="L739" s="3" t="s">
        <v>49</v>
      </c>
      <c r="M739" s="3" t="s">
        <v>48</v>
      </c>
      <c r="N739" s="3" t="s">
        <v>48</v>
      </c>
      <c r="O739" s="3" t="s">
        <v>48</v>
      </c>
      <c r="P739" s="3" t="s">
        <v>48</v>
      </c>
      <c r="Q739" s="3" t="s">
        <v>48</v>
      </c>
      <c r="R739" s="3" t="s">
        <v>48</v>
      </c>
      <c r="S739" s="3" t="s">
        <v>48</v>
      </c>
      <c r="T739" s="3" t="s">
        <v>48</v>
      </c>
      <c r="U739" s="3" t="s">
        <v>48</v>
      </c>
      <c r="V739" s="3" t="s">
        <v>48</v>
      </c>
      <c r="W739" s="3" t="s">
        <v>116</v>
      </c>
      <c r="X739" s="3" t="s">
        <v>2089</v>
      </c>
      <c r="Y739" s="3"/>
      <c r="AA739" s="3" t="s">
        <v>63</v>
      </c>
      <c r="AB739" s="3"/>
      <c r="AD739" s="3"/>
      <c r="AF739" s="3"/>
      <c r="AH739" s="3"/>
      <c r="AJ739" s="3" t="s">
        <v>2090</v>
      </c>
      <c r="AK739" s="3" t="s">
        <v>2091</v>
      </c>
      <c r="AL739" s="3" t="s">
        <v>2092</v>
      </c>
      <c r="AM739" s="3" t="s">
        <v>2093</v>
      </c>
      <c r="AO739" s="3" t="s">
        <v>2094</v>
      </c>
    </row>
    <row r="740" spans="1:41" ht="39" hidden="1" x14ac:dyDescent="0.35">
      <c r="A740" s="3">
        <v>2025</v>
      </c>
      <c r="B740" s="3" t="s">
        <v>71</v>
      </c>
      <c r="C740" s="4">
        <v>44</v>
      </c>
      <c r="D740" s="3" t="s">
        <v>42</v>
      </c>
      <c r="E740" s="3" t="s">
        <v>107</v>
      </c>
      <c r="F740" s="3" t="s">
        <v>98</v>
      </c>
      <c r="G740" s="3" t="s">
        <v>45</v>
      </c>
      <c r="H740" s="3" t="s">
        <v>99</v>
      </c>
      <c r="I740" s="3" t="s">
        <v>80</v>
      </c>
      <c r="J740" s="3" t="s">
        <v>48</v>
      </c>
      <c r="K740" s="3" t="s">
        <v>48</v>
      </c>
      <c r="L740" s="3" t="s">
        <v>48</v>
      </c>
      <c r="M740" s="3" t="s">
        <v>48</v>
      </c>
      <c r="N740" s="3" t="s">
        <v>48</v>
      </c>
      <c r="O740" s="3" t="s">
        <v>48</v>
      </c>
      <c r="P740" s="3" t="s">
        <v>48</v>
      </c>
      <c r="Q740" s="3" t="s">
        <v>48</v>
      </c>
      <c r="R740" s="3" t="s">
        <v>48</v>
      </c>
      <c r="S740" s="3" t="s">
        <v>48</v>
      </c>
      <c r="T740" s="3" t="s">
        <v>49</v>
      </c>
      <c r="U740" s="3" t="s">
        <v>48</v>
      </c>
      <c r="V740" s="3" t="s">
        <v>48</v>
      </c>
      <c r="W740" s="3" t="s">
        <v>116</v>
      </c>
      <c r="X740" s="3" t="s">
        <v>2095</v>
      </c>
      <c r="Y740" s="3"/>
      <c r="AA740" s="3" t="s">
        <v>55</v>
      </c>
      <c r="AB740" s="3"/>
      <c r="AD740" s="3" t="s">
        <v>81</v>
      </c>
      <c r="AF740" s="3"/>
      <c r="AH740" s="3" t="s">
        <v>87</v>
      </c>
      <c r="AI740" s="3" t="s">
        <v>2096</v>
      </c>
      <c r="AJ740" s="3" t="s">
        <v>2097</v>
      </c>
    </row>
    <row r="741" spans="1:41" ht="26" hidden="1" x14ac:dyDescent="0.35">
      <c r="A741" s="3">
        <v>2025</v>
      </c>
      <c r="B741" s="3" t="s">
        <v>41</v>
      </c>
      <c r="C741" s="4">
        <v>17</v>
      </c>
      <c r="D741" s="3" t="s">
        <v>57</v>
      </c>
      <c r="E741" s="3" t="s">
        <v>58</v>
      </c>
      <c r="F741" s="3" t="s">
        <v>44</v>
      </c>
      <c r="G741" s="3" t="s">
        <v>79</v>
      </c>
      <c r="H741" s="3" t="s">
        <v>90</v>
      </c>
      <c r="I741" s="3" t="s">
        <v>47</v>
      </c>
      <c r="J741" s="3" t="s">
        <v>49</v>
      </c>
      <c r="K741" s="3" t="s">
        <v>48</v>
      </c>
      <c r="L741" s="3" t="s">
        <v>48</v>
      </c>
      <c r="M741" s="3" t="s">
        <v>48</v>
      </c>
      <c r="N741" s="3" t="s">
        <v>48</v>
      </c>
      <c r="O741" s="3" t="s">
        <v>48</v>
      </c>
      <c r="P741" s="3" t="s">
        <v>48</v>
      </c>
      <c r="Q741" s="3" t="s">
        <v>48</v>
      </c>
      <c r="R741" s="3" t="s">
        <v>48</v>
      </c>
      <c r="S741" s="3" t="s">
        <v>49</v>
      </c>
      <c r="T741" s="3" t="s">
        <v>48</v>
      </c>
      <c r="U741" s="3" t="s">
        <v>48</v>
      </c>
      <c r="V741" s="3" t="s">
        <v>48</v>
      </c>
      <c r="W741" s="3" t="s">
        <v>51</v>
      </c>
      <c r="X741" s="3" t="s">
        <v>2098</v>
      </c>
      <c r="Y741" s="3"/>
      <c r="AA741" s="3" t="s">
        <v>55</v>
      </c>
      <c r="AB741" s="3"/>
      <c r="AD741" s="3"/>
      <c r="AF741" s="3"/>
      <c r="AH741" s="3"/>
      <c r="AJ741" s="3" t="s">
        <v>2099</v>
      </c>
    </row>
    <row r="742" spans="1:41" ht="78" hidden="1" x14ac:dyDescent="0.35">
      <c r="A742" s="3">
        <v>2025</v>
      </c>
      <c r="B742" s="3" t="s">
        <v>41</v>
      </c>
      <c r="C742" s="4">
        <v>22</v>
      </c>
      <c r="D742" s="3" t="s">
        <v>57</v>
      </c>
      <c r="E742" s="3" t="s">
        <v>58</v>
      </c>
      <c r="F742" s="3" t="s">
        <v>98</v>
      </c>
      <c r="G742" s="3" t="s">
        <v>45</v>
      </c>
      <c r="H742" s="3" t="s">
        <v>74</v>
      </c>
      <c r="I742" s="3" t="s">
        <v>80</v>
      </c>
      <c r="J742" s="3" t="s">
        <v>48</v>
      </c>
      <c r="K742" s="3" t="s">
        <v>48</v>
      </c>
      <c r="L742" s="3" t="s">
        <v>48</v>
      </c>
      <c r="M742" s="3" t="s">
        <v>48</v>
      </c>
      <c r="N742" s="3" t="s">
        <v>48</v>
      </c>
      <c r="O742" s="3" t="s">
        <v>48</v>
      </c>
      <c r="P742" s="3" t="s">
        <v>48</v>
      </c>
      <c r="Q742" s="3" t="s">
        <v>48</v>
      </c>
      <c r="R742" s="3" t="s">
        <v>48</v>
      </c>
      <c r="S742" s="3" t="s">
        <v>48</v>
      </c>
      <c r="T742" s="3" t="s">
        <v>49</v>
      </c>
      <c r="U742" s="3" t="s">
        <v>48</v>
      </c>
      <c r="V742" s="3" t="s">
        <v>48</v>
      </c>
      <c r="W742" s="3" t="s">
        <v>75</v>
      </c>
      <c r="X742" s="3" t="s">
        <v>2100</v>
      </c>
      <c r="Y742" s="3"/>
      <c r="AA742" s="3" t="s">
        <v>63</v>
      </c>
      <c r="AB742" s="3"/>
      <c r="AD742" s="3"/>
      <c r="AF742" s="3"/>
      <c r="AH742" s="3"/>
      <c r="AJ742" s="3" t="s">
        <v>2101</v>
      </c>
    </row>
    <row r="743" spans="1:41" ht="26" hidden="1" x14ac:dyDescent="0.35">
      <c r="A743" s="3">
        <v>2025</v>
      </c>
      <c r="B743" s="3" t="s">
        <v>41</v>
      </c>
      <c r="C743" s="4">
        <v>31</v>
      </c>
      <c r="D743" s="3" t="s">
        <v>57</v>
      </c>
      <c r="E743" s="3" t="s">
        <v>107</v>
      </c>
      <c r="F743" s="3" t="s">
        <v>85</v>
      </c>
      <c r="G743" s="3" t="s">
        <v>45</v>
      </c>
      <c r="H743" s="3" t="s">
        <v>113</v>
      </c>
      <c r="I743" s="3" t="s">
        <v>80</v>
      </c>
      <c r="J743" s="3" t="s">
        <v>48</v>
      </c>
      <c r="K743" s="3" t="s">
        <v>48</v>
      </c>
      <c r="L743" s="3" t="s">
        <v>48</v>
      </c>
      <c r="M743" s="3" t="s">
        <v>48</v>
      </c>
      <c r="N743" s="3" t="s">
        <v>48</v>
      </c>
      <c r="O743" s="3" t="s">
        <v>48</v>
      </c>
      <c r="P743" s="3" t="s">
        <v>48</v>
      </c>
      <c r="Q743" s="3" t="s">
        <v>48</v>
      </c>
      <c r="R743" s="3" t="s">
        <v>48</v>
      </c>
      <c r="S743" s="3" t="s">
        <v>48</v>
      </c>
      <c r="T743" s="3" t="s">
        <v>49</v>
      </c>
      <c r="U743" s="3" t="s">
        <v>48</v>
      </c>
      <c r="V743" s="3" t="s">
        <v>48</v>
      </c>
      <c r="W743" s="3" t="s">
        <v>116</v>
      </c>
      <c r="X743" s="3" t="s">
        <v>2102</v>
      </c>
      <c r="Y743" s="3"/>
      <c r="AA743" s="3" t="s">
        <v>55</v>
      </c>
      <c r="AB743" s="3"/>
      <c r="AD743" s="3"/>
      <c r="AF743" s="3"/>
      <c r="AH743" s="3"/>
      <c r="AJ743" s="3" t="s">
        <v>2103</v>
      </c>
    </row>
    <row r="744" spans="1:41" ht="143" hidden="1" x14ac:dyDescent="0.35">
      <c r="A744" s="3">
        <v>2025</v>
      </c>
      <c r="B744" s="3" t="s">
        <v>71</v>
      </c>
      <c r="C744" s="4">
        <v>46</v>
      </c>
      <c r="D744" s="3" t="s">
        <v>42</v>
      </c>
      <c r="E744" s="3" t="s">
        <v>72</v>
      </c>
      <c r="F744" s="3" t="s">
        <v>98</v>
      </c>
      <c r="G744" s="3" t="s">
        <v>45</v>
      </c>
      <c r="H744" s="3" t="s">
        <v>74</v>
      </c>
      <c r="I744" s="3" t="s">
        <v>80</v>
      </c>
      <c r="J744" s="3" t="s">
        <v>48</v>
      </c>
      <c r="K744" s="3" t="s">
        <v>48</v>
      </c>
      <c r="L744" s="3" t="s">
        <v>48</v>
      </c>
      <c r="M744" s="3" t="s">
        <v>48</v>
      </c>
      <c r="N744" s="3" t="s">
        <v>48</v>
      </c>
      <c r="O744" s="3" t="s">
        <v>48</v>
      </c>
      <c r="P744" s="3" t="s">
        <v>48</v>
      </c>
      <c r="Q744" s="3" t="s">
        <v>48</v>
      </c>
      <c r="R744" s="3" t="s">
        <v>48</v>
      </c>
      <c r="S744" s="3" t="s">
        <v>48</v>
      </c>
      <c r="T744" s="3" t="s">
        <v>49</v>
      </c>
      <c r="U744" s="3" t="s">
        <v>48</v>
      </c>
      <c r="V744" s="3" t="s">
        <v>48</v>
      </c>
      <c r="W744" s="3" t="s">
        <v>116</v>
      </c>
      <c r="X744" s="3" t="s">
        <v>2104</v>
      </c>
      <c r="Y744" s="3"/>
      <c r="AA744" s="3" t="s">
        <v>101</v>
      </c>
      <c r="AB744" s="3"/>
      <c r="AD744" s="3"/>
      <c r="AF744" s="3"/>
      <c r="AH744" s="3"/>
      <c r="AJ744" s="3" t="s">
        <v>2105</v>
      </c>
    </row>
    <row r="745" spans="1:41" ht="39" hidden="1" x14ac:dyDescent="0.35">
      <c r="A745" s="3">
        <v>2025</v>
      </c>
      <c r="B745" s="3" t="s">
        <v>71</v>
      </c>
      <c r="C745" s="4">
        <v>35</v>
      </c>
      <c r="D745" s="3" t="s">
        <v>42</v>
      </c>
      <c r="E745" s="3" t="s">
        <v>107</v>
      </c>
      <c r="F745" s="3" t="s">
        <v>59</v>
      </c>
      <c r="G745" s="3" t="s">
        <v>45</v>
      </c>
      <c r="H745" s="3" t="s">
        <v>99</v>
      </c>
      <c r="I745" s="3" t="s">
        <v>47</v>
      </c>
      <c r="J745" s="3" t="s">
        <v>48</v>
      </c>
      <c r="K745" s="3" t="s">
        <v>48</v>
      </c>
      <c r="L745" s="3" t="s">
        <v>48</v>
      </c>
      <c r="M745" s="3" t="s">
        <v>48</v>
      </c>
      <c r="N745" s="3" t="s">
        <v>48</v>
      </c>
      <c r="O745" s="3" t="s">
        <v>48</v>
      </c>
      <c r="P745" s="3" t="s">
        <v>48</v>
      </c>
      <c r="Q745" s="3" t="s">
        <v>49</v>
      </c>
      <c r="R745" s="3" t="s">
        <v>48</v>
      </c>
      <c r="S745" s="3" t="s">
        <v>48</v>
      </c>
      <c r="T745" s="3" t="s">
        <v>48</v>
      </c>
      <c r="U745" s="3" t="s">
        <v>48</v>
      </c>
      <c r="V745" s="3" t="s">
        <v>48</v>
      </c>
      <c r="W745" s="3" t="s">
        <v>145</v>
      </c>
      <c r="X745" s="3" t="s">
        <v>2106</v>
      </c>
      <c r="Y745" s="3" t="s">
        <v>53</v>
      </c>
      <c r="Z745" s="3" t="s">
        <v>2107</v>
      </c>
      <c r="AA745" s="3" t="s">
        <v>77</v>
      </c>
      <c r="AB745" s="3"/>
      <c r="AD745" s="3"/>
      <c r="AF745" s="3"/>
      <c r="AH745" s="3"/>
      <c r="AJ745" s="3" t="s">
        <v>2108</v>
      </c>
    </row>
    <row r="746" spans="1:41" ht="65" hidden="1" x14ac:dyDescent="0.35">
      <c r="A746" s="3">
        <v>2025</v>
      </c>
      <c r="B746" s="3" t="s">
        <v>71</v>
      </c>
      <c r="C746" s="4">
        <v>34</v>
      </c>
      <c r="D746" s="3" t="s">
        <v>57</v>
      </c>
      <c r="E746" s="3" t="s">
        <v>66</v>
      </c>
      <c r="F746" s="3" t="s">
        <v>44</v>
      </c>
      <c r="G746" s="3" t="s">
        <v>45</v>
      </c>
      <c r="H746" s="3" t="s">
        <v>46</v>
      </c>
      <c r="I746" s="3" t="s">
        <v>47</v>
      </c>
      <c r="J746" s="3" t="s">
        <v>48</v>
      </c>
      <c r="K746" s="3" t="s">
        <v>48</v>
      </c>
      <c r="L746" s="3" t="s">
        <v>48</v>
      </c>
      <c r="M746" s="3" t="s">
        <v>48</v>
      </c>
      <c r="N746" s="3" t="s">
        <v>48</v>
      </c>
      <c r="O746" s="3" t="s">
        <v>48</v>
      </c>
      <c r="P746" s="3" t="s">
        <v>48</v>
      </c>
      <c r="Q746" s="3" t="s">
        <v>48</v>
      </c>
      <c r="R746" s="3" t="s">
        <v>49</v>
      </c>
      <c r="S746" s="3" t="s">
        <v>48</v>
      </c>
      <c r="T746" s="3" t="s">
        <v>48</v>
      </c>
      <c r="U746" s="3" t="s">
        <v>48</v>
      </c>
      <c r="V746" s="3" t="s">
        <v>48</v>
      </c>
      <c r="W746" s="3" t="s">
        <v>51</v>
      </c>
      <c r="X746" s="3" t="s">
        <v>2109</v>
      </c>
      <c r="Y746" s="3"/>
      <c r="AA746" s="3" t="s">
        <v>55</v>
      </c>
      <c r="AB746" s="3" t="s">
        <v>81</v>
      </c>
      <c r="AD746" s="3"/>
      <c r="AF746" s="3"/>
      <c r="AH746" s="3" t="s">
        <v>82</v>
      </c>
      <c r="AI746" s="3" t="s">
        <v>2110</v>
      </c>
      <c r="AJ746" s="3" t="s">
        <v>2111</v>
      </c>
    </row>
    <row r="747" spans="1:41" ht="169" hidden="1" x14ac:dyDescent="0.35">
      <c r="A747" s="3">
        <v>2025</v>
      </c>
      <c r="B747" s="3" t="s">
        <v>41</v>
      </c>
      <c r="C747" s="4">
        <v>74</v>
      </c>
      <c r="D747" s="3" t="s">
        <v>65</v>
      </c>
      <c r="E747" s="3" t="s">
        <v>66</v>
      </c>
      <c r="F747" s="3" t="s">
        <v>73</v>
      </c>
      <c r="G747" s="3" t="s">
        <v>67</v>
      </c>
      <c r="H747" s="3" t="s">
        <v>68</v>
      </c>
      <c r="I747" s="3" t="s">
        <v>80</v>
      </c>
      <c r="J747" s="3" t="s">
        <v>48</v>
      </c>
      <c r="K747" s="3" t="s">
        <v>48</v>
      </c>
      <c r="L747" s="3" t="s">
        <v>48</v>
      </c>
      <c r="M747" s="3" t="s">
        <v>48</v>
      </c>
      <c r="N747" s="3" t="s">
        <v>48</v>
      </c>
      <c r="O747" s="3" t="s">
        <v>48</v>
      </c>
      <c r="P747" s="3" t="s">
        <v>48</v>
      </c>
      <c r="Q747" s="3" t="s">
        <v>48</v>
      </c>
      <c r="R747" s="3" t="s">
        <v>48</v>
      </c>
      <c r="S747" s="3" t="s">
        <v>48</v>
      </c>
      <c r="T747" s="3" t="s">
        <v>48</v>
      </c>
      <c r="U747" s="3" t="s">
        <v>49</v>
      </c>
      <c r="V747" s="3" t="s">
        <v>48</v>
      </c>
      <c r="W747" s="3" t="s">
        <v>62</v>
      </c>
      <c r="Y747" s="3" t="s">
        <v>103</v>
      </c>
      <c r="Z747" s="3" t="s">
        <v>2112</v>
      </c>
      <c r="AA747" s="3" t="s">
        <v>63</v>
      </c>
      <c r="AB747" s="3"/>
      <c r="AD747" s="3"/>
      <c r="AF747" s="3"/>
      <c r="AH747" s="3"/>
      <c r="AJ747" s="3" t="s">
        <v>2113</v>
      </c>
      <c r="AK747" s="3" t="s">
        <v>2114</v>
      </c>
      <c r="AL747" s="3" t="s">
        <v>2115</v>
      </c>
    </row>
    <row r="748" spans="1:41" ht="26" hidden="1" x14ac:dyDescent="0.35">
      <c r="A748" s="3">
        <v>2025</v>
      </c>
      <c r="B748" s="3" t="s">
        <v>41</v>
      </c>
      <c r="C748" s="4">
        <v>21</v>
      </c>
      <c r="D748" s="3" t="s">
        <v>57</v>
      </c>
      <c r="E748" s="3" t="s">
        <v>58</v>
      </c>
      <c r="F748" s="3" t="s">
        <v>73</v>
      </c>
      <c r="G748" s="3" t="s">
        <v>45</v>
      </c>
      <c r="H748" s="3" t="s">
        <v>46</v>
      </c>
      <c r="I748" s="3" t="s">
        <v>80</v>
      </c>
      <c r="J748" s="3" t="s">
        <v>48</v>
      </c>
      <c r="K748" s="3" t="s">
        <v>48</v>
      </c>
      <c r="L748" s="3" t="s">
        <v>48</v>
      </c>
      <c r="M748" s="3" t="s">
        <v>48</v>
      </c>
      <c r="N748" s="3" t="s">
        <v>48</v>
      </c>
      <c r="O748" s="3" t="s">
        <v>48</v>
      </c>
      <c r="P748" s="3" t="s">
        <v>48</v>
      </c>
      <c r="Q748" s="3" t="s">
        <v>48</v>
      </c>
      <c r="R748" s="3" t="s">
        <v>48</v>
      </c>
      <c r="S748" s="3" t="s">
        <v>49</v>
      </c>
      <c r="T748" s="3" t="s">
        <v>48</v>
      </c>
      <c r="U748" s="3" t="s">
        <v>48</v>
      </c>
      <c r="V748" s="3" t="s">
        <v>48</v>
      </c>
      <c r="W748" s="3" t="s">
        <v>62</v>
      </c>
      <c r="Y748" s="3"/>
      <c r="AA748" s="3" t="s">
        <v>63</v>
      </c>
      <c r="AB748" s="3"/>
      <c r="AD748" s="3"/>
      <c r="AF748" s="3"/>
      <c r="AH748" s="3"/>
      <c r="AJ748" s="3" t="s">
        <v>2116</v>
      </c>
    </row>
    <row r="749" spans="1:41" ht="78" hidden="1" x14ac:dyDescent="0.35">
      <c r="A749" s="3">
        <v>2025</v>
      </c>
      <c r="B749" s="3" t="s">
        <v>71</v>
      </c>
      <c r="C749" s="4">
        <v>67</v>
      </c>
      <c r="D749" s="3" t="s">
        <v>65</v>
      </c>
      <c r="E749" s="3" t="s">
        <v>43</v>
      </c>
      <c r="F749" s="3" t="s">
        <v>44</v>
      </c>
      <c r="G749" s="3" t="s">
        <v>67</v>
      </c>
      <c r="H749" s="3" t="s">
        <v>90</v>
      </c>
      <c r="I749" s="3" t="s">
        <v>47</v>
      </c>
      <c r="J749" s="3" t="s">
        <v>48</v>
      </c>
      <c r="K749" s="3" t="s">
        <v>48</v>
      </c>
      <c r="L749" s="3" t="s">
        <v>48</v>
      </c>
      <c r="M749" s="3" t="s">
        <v>48</v>
      </c>
      <c r="N749" s="3" t="s">
        <v>48</v>
      </c>
      <c r="O749" s="3" t="s">
        <v>49</v>
      </c>
      <c r="P749" s="3" t="s">
        <v>48</v>
      </c>
      <c r="Q749" s="3" t="s">
        <v>48</v>
      </c>
      <c r="R749" s="3" t="s">
        <v>48</v>
      </c>
      <c r="S749" s="3" t="s">
        <v>48</v>
      </c>
      <c r="T749" s="3" t="s">
        <v>48</v>
      </c>
      <c r="U749" s="3" t="s">
        <v>48</v>
      </c>
      <c r="V749" s="3" t="s">
        <v>48</v>
      </c>
      <c r="W749" s="3" t="s">
        <v>62</v>
      </c>
      <c r="Y749" s="3" t="s">
        <v>94</v>
      </c>
      <c r="Z749" s="3" t="s">
        <v>2117</v>
      </c>
      <c r="AA749" s="3" t="s">
        <v>63</v>
      </c>
      <c r="AB749" s="3"/>
      <c r="AD749" s="3"/>
      <c r="AF749" s="3"/>
      <c r="AH749" s="3"/>
      <c r="AJ749" s="3" t="s">
        <v>2118</v>
      </c>
      <c r="AK749" s="3" t="s">
        <v>351</v>
      </c>
      <c r="AM749" s="3" t="s">
        <v>2119</v>
      </c>
    </row>
    <row r="750" spans="1:41" ht="39" hidden="1" x14ac:dyDescent="0.35">
      <c r="A750" s="3">
        <v>2025</v>
      </c>
      <c r="B750" s="3" t="s">
        <v>41</v>
      </c>
      <c r="C750" s="4">
        <v>47</v>
      </c>
      <c r="D750" s="3" t="s">
        <v>42</v>
      </c>
      <c r="E750" s="3" t="s">
        <v>43</v>
      </c>
      <c r="F750" s="3" t="s">
        <v>44</v>
      </c>
      <c r="G750" s="3" t="s">
        <v>67</v>
      </c>
      <c r="H750" s="3" t="s">
        <v>46</v>
      </c>
      <c r="I750" s="3" t="s">
        <v>47</v>
      </c>
      <c r="J750" s="3" t="s">
        <v>48</v>
      </c>
      <c r="K750" s="3" t="s">
        <v>48</v>
      </c>
      <c r="L750" s="3" t="s">
        <v>48</v>
      </c>
      <c r="M750" s="3" t="s">
        <v>48</v>
      </c>
      <c r="N750" s="3" t="s">
        <v>48</v>
      </c>
      <c r="O750" s="3" t="s">
        <v>48</v>
      </c>
      <c r="P750" s="3" t="s">
        <v>49</v>
      </c>
      <c r="Q750" s="3" t="s">
        <v>48</v>
      </c>
      <c r="R750" s="3" t="s">
        <v>48</v>
      </c>
      <c r="S750" s="3" t="s">
        <v>48</v>
      </c>
      <c r="T750" s="3" t="s">
        <v>48</v>
      </c>
      <c r="U750" s="3" t="s">
        <v>48</v>
      </c>
      <c r="V750" s="3" t="s">
        <v>48</v>
      </c>
      <c r="W750" s="3" t="s">
        <v>51</v>
      </c>
      <c r="X750" s="3" t="s">
        <v>2120</v>
      </c>
      <c r="Y750" s="3"/>
      <c r="AA750" s="3" t="s">
        <v>101</v>
      </c>
      <c r="AB750" s="3"/>
      <c r="AD750" s="3"/>
      <c r="AF750" s="3"/>
      <c r="AH750" s="3"/>
      <c r="AJ750" s="3" t="s">
        <v>2121</v>
      </c>
    </row>
    <row r="751" spans="1:41" ht="26" hidden="1" x14ac:dyDescent="0.35">
      <c r="A751" s="3">
        <v>2025</v>
      </c>
      <c r="B751" s="3" t="s">
        <v>41</v>
      </c>
      <c r="C751" s="4">
        <v>45</v>
      </c>
      <c r="D751" s="3" t="s">
        <v>42</v>
      </c>
      <c r="E751" s="3" t="s">
        <v>107</v>
      </c>
      <c r="F751" s="3" t="s">
        <v>85</v>
      </c>
      <c r="G751" s="3" t="s">
        <v>79</v>
      </c>
      <c r="H751" s="3" t="s">
        <v>113</v>
      </c>
      <c r="I751" s="3" t="s">
        <v>80</v>
      </c>
      <c r="J751" s="3" t="s">
        <v>48</v>
      </c>
      <c r="K751" s="3" t="s">
        <v>48</v>
      </c>
      <c r="L751" s="3" t="s">
        <v>48</v>
      </c>
      <c r="M751" s="3" t="s">
        <v>48</v>
      </c>
      <c r="N751" s="3" t="s">
        <v>48</v>
      </c>
      <c r="O751" s="3" t="s">
        <v>48</v>
      </c>
      <c r="P751" s="3" t="s">
        <v>48</v>
      </c>
      <c r="Q751" s="3" t="s">
        <v>48</v>
      </c>
      <c r="R751" s="3" t="s">
        <v>48</v>
      </c>
      <c r="S751" s="3" t="s">
        <v>49</v>
      </c>
      <c r="T751" s="3" t="s">
        <v>48</v>
      </c>
      <c r="U751" s="3" t="s">
        <v>48</v>
      </c>
      <c r="V751" s="3" t="s">
        <v>48</v>
      </c>
      <c r="W751" s="3" t="s">
        <v>116</v>
      </c>
      <c r="X751" s="3" t="s">
        <v>2122</v>
      </c>
      <c r="Y751" s="3"/>
      <c r="AA751" s="3" t="s">
        <v>77</v>
      </c>
      <c r="AB751" s="3" t="s">
        <v>81</v>
      </c>
      <c r="AD751" s="3"/>
      <c r="AF751" s="3"/>
      <c r="AH751" s="3" t="s">
        <v>82</v>
      </c>
      <c r="AI751" s="3" t="s">
        <v>2123</v>
      </c>
      <c r="AJ751" s="3" t="s">
        <v>2124</v>
      </c>
    </row>
    <row r="752" spans="1:41" ht="52" hidden="1" x14ac:dyDescent="0.35">
      <c r="A752" s="3">
        <v>2025</v>
      </c>
      <c r="B752" s="3" t="s">
        <v>71</v>
      </c>
      <c r="C752" s="4">
        <v>55</v>
      </c>
      <c r="D752" s="3" t="s">
        <v>65</v>
      </c>
      <c r="E752" s="3" t="s">
        <v>66</v>
      </c>
      <c r="F752" s="3" t="s">
        <v>59</v>
      </c>
      <c r="G752" s="3" t="s">
        <v>45</v>
      </c>
      <c r="H752" s="3" t="s">
        <v>113</v>
      </c>
      <c r="I752" s="3" t="s">
        <v>47</v>
      </c>
      <c r="J752" s="3" t="s">
        <v>48</v>
      </c>
      <c r="K752" s="3" t="s">
        <v>48</v>
      </c>
      <c r="L752" s="3" t="s">
        <v>48</v>
      </c>
      <c r="M752" s="3" t="s">
        <v>48</v>
      </c>
      <c r="N752" s="3" t="s">
        <v>48</v>
      </c>
      <c r="O752" s="3" t="s">
        <v>49</v>
      </c>
      <c r="P752" s="3" t="s">
        <v>48</v>
      </c>
      <c r="Q752" s="3" t="s">
        <v>48</v>
      </c>
      <c r="R752" s="3" t="s">
        <v>48</v>
      </c>
      <c r="S752" s="3" t="s">
        <v>48</v>
      </c>
      <c r="T752" s="3" t="s">
        <v>48</v>
      </c>
      <c r="U752" s="3" t="s">
        <v>48</v>
      </c>
      <c r="V752" s="3" t="s">
        <v>48</v>
      </c>
      <c r="W752" s="3" t="s">
        <v>62</v>
      </c>
      <c r="Y752" s="3" t="s">
        <v>129</v>
      </c>
      <c r="Z752" s="3" t="s">
        <v>2125</v>
      </c>
      <c r="AA752" s="3" t="s">
        <v>55</v>
      </c>
      <c r="AB752" s="3"/>
      <c r="AD752" s="3" t="s">
        <v>131</v>
      </c>
      <c r="AE752" s="3" t="s">
        <v>2126</v>
      </c>
      <c r="AF752" s="3" t="s">
        <v>87</v>
      </c>
      <c r="AG752" s="3" t="s">
        <v>2127</v>
      </c>
      <c r="AH752" s="3"/>
      <c r="AJ752" s="3" t="s">
        <v>2128</v>
      </c>
    </row>
    <row r="753" spans="1:40" ht="130" hidden="1" x14ac:dyDescent="0.35">
      <c r="A753" s="3">
        <v>2025</v>
      </c>
      <c r="B753" s="3" t="s">
        <v>71</v>
      </c>
      <c r="C753" s="4">
        <v>39</v>
      </c>
      <c r="D753" s="3" t="s">
        <v>42</v>
      </c>
      <c r="E753" s="3" t="s">
        <v>107</v>
      </c>
      <c r="F753" s="3" t="s">
        <v>98</v>
      </c>
      <c r="G753" s="3" t="s">
        <v>45</v>
      </c>
      <c r="H753" s="3" t="s">
        <v>74</v>
      </c>
      <c r="I753" s="3" t="s">
        <v>80</v>
      </c>
      <c r="J753" s="3" t="s">
        <v>48</v>
      </c>
      <c r="K753" s="3" t="s">
        <v>48</v>
      </c>
      <c r="L753" s="3" t="s">
        <v>48</v>
      </c>
      <c r="M753" s="3" t="s">
        <v>48</v>
      </c>
      <c r="N753" s="3" t="s">
        <v>48</v>
      </c>
      <c r="O753" s="3" t="s">
        <v>48</v>
      </c>
      <c r="P753" s="3" t="s">
        <v>48</v>
      </c>
      <c r="Q753" s="3" t="s">
        <v>48</v>
      </c>
      <c r="R753" s="3" t="s">
        <v>48</v>
      </c>
      <c r="S753" s="3" t="s">
        <v>49</v>
      </c>
      <c r="T753" s="3" t="s">
        <v>48</v>
      </c>
      <c r="U753" s="3" t="s">
        <v>48</v>
      </c>
      <c r="V753" s="3" t="s">
        <v>48</v>
      </c>
      <c r="W753" s="3" t="s">
        <v>116</v>
      </c>
      <c r="X753" s="3" t="s">
        <v>2129</v>
      </c>
      <c r="Y753" s="3"/>
      <c r="AA753" s="3" t="s">
        <v>77</v>
      </c>
      <c r="AB753" s="3" t="s">
        <v>131</v>
      </c>
      <c r="AC753" s="3" t="s">
        <v>2130</v>
      </c>
      <c r="AD753" s="3" t="s">
        <v>81</v>
      </c>
      <c r="AF753" s="3" t="s">
        <v>82</v>
      </c>
      <c r="AG753" s="3" t="s">
        <v>2131</v>
      </c>
      <c r="AH753" s="3" t="s">
        <v>87</v>
      </c>
      <c r="AI753" s="3" t="s">
        <v>2132</v>
      </c>
      <c r="AJ753" s="3" t="s">
        <v>2133</v>
      </c>
      <c r="AL753" s="3" t="s">
        <v>2134</v>
      </c>
      <c r="AM753" s="3" t="s">
        <v>2135</v>
      </c>
      <c r="AN753" s="3" t="s">
        <v>2136</v>
      </c>
    </row>
    <row r="754" spans="1:40" ht="26" hidden="1" x14ac:dyDescent="0.35">
      <c r="A754" s="3">
        <v>2025</v>
      </c>
      <c r="B754" s="3" t="s">
        <v>41</v>
      </c>
      <c r="C754" s="4">
        <v>21</v>
      </c>
      <c r="D754" s="3" t="s">
        <v>57</v>
      </c>
      <c r="E754" s="3" t="s">
        <v>58</v>
      </c>
      <c r="F754" s="3" t="s">
        <v>44</v>
      </c>
      <c r="G754" s="3" t="s">
        <v>45</v>
      </c>
      <c r="H754" s="3" t="s">
        <v>99</v>
      </c>
      <c r="I754" s="3" t="s">
        <v>80</v>
      </c>
      <c r="J754" s="3" t="s">
        <v>48</v>
      </c>
      <c r="K754" s="3" t="s">
        <v>48</v>
      </c>
      <c r="L754" s="3" t="s">
        <v>48</v>
      </c>
      <c r="M754" s="3" t="s">
        <v>48</v>
      </c>
      <c r="N754" s="3" t="s">
        <v>48</v>
      </c>
      <c r="O754" s="3" t="s">
        <v>48</v>
      </c>
      <c r="P754" s="3" t="s">
        <v>48</v>
      </c>
      <c r="Q754" s="3" t="s">
        <v>48</v>
      </c>
      <c r="R754" s="3" t="s">
        <v>48</v>
      </c>
      <c r="S754" s="3" t="s">
        <v>48</v>
      </c>
      <c r="T754" s="3" t="s">
        <v>49</v>
      </c>
      <c r="U754" s="3" t="s">
        <v>48</v>
      </c>
      <c r="V754" s="3" t="s">
        <v>48</v>
      </c>
      <c r="W754" s="3" t="s">
        <v>116</v>
      </c>
      <c r="X754" s="3" t="s">
        <v>2137</v>
      </c>
      <c r="Y754" s="3"/>
      <c r="AA754" s="3" t="s">
        <v>55</v>
      </c>
      <c r="AB754" s="3"/>
      <c r="AD754" s="3"/>
      <c r="AF754" s="3"/>
      <c r="AH754" s="3"/>
      <c r="AJ754" s="3" t="s">
        <v>2138</v>
      </c>
    </row>
    <row r="755" spans="1:40" ht="52" hidden="1" x14ac:dyDescent="0.35">
      <c r="A755" s="3">
        <v>2025</v>
      </c>
      <c r="B755" s="3" t="s">
        <v>41</v>
      </c>
      <c r="C755" s="4">
        <v>21</v>
      </c>
      <c r="D755" s="3" t="s">
        <v>57</v>
      </c>
      <c r="E755" s="3" t="s">
        <v>58</v>
      </c>
      <c r="F755" s="3" t="s">
        <v>59</v>
      </c>
      <c r="G755" s="3" t="s">
        <v>144</v>
      </c>
      <c r="H755" s="3" t="s">
        <v>74</v>
      </c>
      <c r="I755" s="3" t="s">
        <v>80</v>
      </c>
      <c r="J755" s="3" t="s">
        <v>48</v>
      </c>
      <c r="K755" s="3" t="s">
        <v>48</v>
      </c>
      <c r="L755" s="3" t="s">
        <v>48</v>
      </c>
      <c r="M755" s="3" t="s">
        <v>48</v>
      </c>
      <c r="N755" s="3" t="s">
        <v>48</v>
      </c>
      <c r="O755" s="3" t="s">
        <v>48</v>
      </c>
      <c r="P755" s="3" t="s">
        <v>48</v>
      </c>
      <c r="Q755" s="3" t="s">
        <v>48</v>
      </c>
      <c r="R755" s="3" t="s">
        <v>48</v>
      </c>
      <c r="S755" s="3" t="s">
        <v>48</v>
      </c>
      <c r="T755" s="3" t="s">
        <v>49</v>
      </c>
      <c r="U755" s="3" t="s">
        <v>48</v>
      </c>
      <c r="V755" s="3" t="s">
        <v>48</v>
      </c>
      <c r="W755" s="3" t="s">
        <v>116</v>
      </c>
      <c r="X755" s="3" t="s">
        <v>2139</v>
      </c>
      <c r="Y755" s="3"/>
      <c r="AA755" s="3" t="s">
        <v>55</v>
      </c>
      <c r="AB755" s="3"/>
      <c r="AD755" s="3"/>
      <c r="AF755" s="3"/>
      <c r="AH755" s="3"/>
      <c r="AJ755" s="3" t="s">
        <v>2140</v>
      </c>
    </row>
    <row r="756" spans="1:40" ht="26" hidden="1" x14ac:dyDescent="0.35">
      <c r="A756" s="3">
        <v>2025</v>
      </c>
      <c r="B756" s="3" t="s">
        <v>41</v>
      </c>
      <c r="C756" s="4">
        <v>27</v>
      </c>
      <c r="D756" s="3" t="s">
        <v>57</v>
      </c>
      <c r="E756" s="3" t="s">
        <v>58</v>
      </c>
      <c r="F756" s="3" t="s">
        <v>85</v>
      </c>
      <c r="G756" s="3" t="s">
        <v>79</v>
      </c>
      <c r="H756" s="3" t="s">
        <v>46</v>
      </c>
      <c r="I756" s="3" t="s">
        <v>80</v>
      </c>
      <c r="J756" s="3" t="s">
        <v>48</v>
      </c>
      <c r="K756" s="3" t="s">
        <v>48</v>
      </c>
      <c r="L756" s="3" t="s">
        <v>48</v>
      </c>
      <c r="M756" s="3" t="s">
        <v>48</v>
      </c>
      <c r="N756" s="3" t="s">
        <v>48</v>
      </c>
      <c r="O756" s="3" t="s">
        <v>48</v>
      </c>
      <c r="P756" s="3" t="s">
        <v>48</v>
      </c>
      <c r="Q756" s="3" t="s">
        <v>48</v>
      </c>
      <c r="R756" s="3" t="s">
        <v>48</v>
      </c>
      <c r="S756" s="3" t="s">
        <v>48</v>
      </c>
      <c r="T756" s="3" t="s">
        <v>48</v>
      </c>
      <c r="U756" s="3" t="s">
        <v>49</v>
      </c>
      <c r="V756" s="3" t="s">
        <v>48</v>
      </c>
      <c r="W756" s="3" t="s">
        <v>116</v>
      </c>
      <c r="X756" s="3" t="s">
        <v>2141</v>
      </c>
      <c r="Y756" s="3"/>
      <c r="AA756" s="3" t="s">
        <v>63</v>
      </c>
      <c r="AB756" s="3"/>
      <c r="AD756" s="3"/>
      <c r="AF756" s="3"/>
      <c r="AH756" s="3"/>
      <c r="AJ756" s="3" t="s">
        <v>980</v>
      </c>
    </row>
    <row r="757" spans="1:40" ht="26" hidden="1" x14ac:dyDescent="0.35">
      <c r="A757" s="3">
        <v>2025</v>
      </c>
      <c r="B757" s="3" t="s">
        <v>71</v>
      </c>
      <c r="C757" s="4">
        <v>32</v>
      </c>
      <c r="D757" s="3" t="s">
        <v>57</v>
      </c>
      <c r="E757" s="3" t="s">
        <v>107</v>
      </c>
      <c r="F757" s="3" t="s">
        <v>98</v>
      </c>
      <c r="G757" s="3" t="s">
        <v>45</v>
      </c>
      <c r="H757" s="3" t="s">
        <v>74</v>
      </c>
      <c r="I757" s="3" t="s">
        <v>80</v>
      </c>
      <c r="J757" s="3" t="s">
        <v>48</v>
      </c>
      <c r="K757" s="3" t="s">
        <v>48</v>
      </c>
      <c r="L757" s="3" t="s">
        <v>48</v>
      </c>
      <c r="M757" s="3" t="s">
        <v>48</v>
      </c>
      <c r="N757" s="3" t="s">
        <v>48</v>
      </c>
      <c r="O757" s="3" t="s">
        <v>48</v>
      </c>
      <c r="P757" s="3" t="s">
        <v>48</v>
      </c>
      <c r="Q757" s="3" t="s">
        <v>48</v>
      </c>
      <c r="R757" s="3" t="s">
        <v>48</v>
      </c>
      <c r="S757" s="3" t="s">
        <v>48</v>
      </c>
      <c r="T757" s="3" t="s">
        <v>49</v>
      </c>
      <c r="U757" s="3" t="s">
        <v>48</v>
      </c>
      <c r="V757" s="3" t="s">
        <v>48</v>
      </c>
      <c r="W757" s="3" t="s">
        <v>51</v>
      </c>
      <c r="X757" s="3" t="s">
        <v>2142</v>
      </c>
      <c r="Y757" s="3"/>
      <c r="AA757" s="3" t="s">
        <v>55</v>
      </c>
      <c r="AB757" s="3" t="s">
        <v>131</v>
      </c>
      <c r="AC757" s="3" t="s">
        <v>2143</v>
      </c>
      <c r="AD757" s="3" t="s">
        <v>81</v>
      </c>
      <c r="AF757" s="3" t="s">
        <v>82</v>
      </c>
      <c r="AG757" s="3" t="s">
        <v>2144</v>
      </c>
      <c r="AH757" s="3" t="s">
        <v>87</v>
      </c>
      <c r="AI757" s="3" t="s">
        <v>2145</v>
      </c>
      <c r="AJ757" s="3" t="s">
        <v>2146</v>
      </c>
    </row>
    <row r="758" spans="1:40" ht="39" hidden="1" x14ac:dyDescent="0.35">
      <c r="A758" s="3">
        <v>2025</v>
      </c>
      <c r="B758" s="3" t="s">
        <v>41</v>
      </c>
      <c r="C758" s="4">
        <v>67</v>
      </c>
      <c r="D758" s="3" t="s">
        <v>65</v>
      </c>
      <c r="E758" s="3" t="s">
        <v>66</v>
      </c>
      <c r="F758" s="3" t="s">
        <v>44</v>
      </c>
      <c r="G758" s="3" t="s">
        <v>67</v>
      </c>
      <c r="H758" s="3" t="s">
        <v>90</v>
      </c>
      <c r="I758" s="3" t="s">
        <v>80</v>
      </c>
      <c r="J758" s="3" t="s">
        <v>48</v>
      </c>
      <c r="K758" s="3" t="s">
        <v>48</v>
      </c>
      <c r="L758" s="3" t="s">
        <v>48</v>
      </c>
      <c r="M758" s="3" t="s">
        <v>48</v>
      </c>
      <c r="N758" s="3" t="s">
        <v>48</v>
      </c>
      <c r="O758" s="3" t="s">
        <v>48</v>
      </c>
      <c r="P758" s="3" t="s">
        <v>48</v>
      </c>
      <c r="Q758" s="3" t="s">
        <v>48</v>
      </c>
      <c r="R758" s="3" t="s">
        <v>48</v>
      </c>
      <c r="S758" s="3" t="s">
        <v>48</v>
      </c>
      <c r="T758" s="3" t="s">
        <v>49</v>
      </c>
      <c r="U758" s="3" t="s">
        <v>48</v>
      </c>
      <c r="V758" s="3" t="s">
        <v>48</v>
      </c>
      <c r="W758" s="3" t="s">
        <v>116</v>
      </c>
      <c r="X758" s="3" t="s">
        <v>2147</v>
      </c>
      <c r="Y758" s="3"/>
      <c r="AA758" s="3" t="s">
        <v>77</v>
      </c>
      <c r="AB758" s="3"/>
      <c r="AD758" s="3"/>
      <c r="AF758" s="3"/>
      <c r="AH758" s="3"/>
      <c r="AJ758" s="3" t="s">
        <v>2148</v>
      </c>
    </row>
    <row r="759" spans="1:40" ht="39" hidden="1" x14ac:dyDescent="0.35">
      <c r="A759" s="3">
        <v>2025</v>
      </c>
      <c r="B759" s="3" t="s">
        <v>71</v>
      </c>
      <c r="C759" s="4">
        <v>63</v>
      </c>
      <c r="D759" s="3" t="s">
        <v>65</v>
      </c>
      <c r="E759" s="3" t="s">
        <v>72</v>
      </c>
      <c r="F759" s="3" t="s">
        <v>98</v>
      </c>
      <c r="G759" s="3" t="s">
        <v>45</v>
      </c>
      <c r="H759" s="3" t="s">
        <v>113</v>
      </c>
      <c r="I759" s="3" t="s">
        <v>80</v>
      </c>
      <c r="J759" s="3" t="s">
        <v>48</v>
      </c>
      <c r="K759" s="3" t="s">
        <v>48</v>
      </c>
      <c r="L759" s="3" t="s">
        <v>48</v>
      </c>
      <c r="M759" s="3" t="s">
        <v>48</v>
      </c>
      <c r="N759" s="3" t="s">
        <v>48</v>
      </c>
      <c r="O759" s="3" t="s">
        <v>48</v>
      </c>
      <c r="P759" s="3" t="s">
        <v>48</v>
      </c>
      <c r="Q759" s="3" t="s">
        <v>48</v>
      </c>
      <c r="R759" s="3" t="s">
        <v>48</v>
      </c>
      <c r="S759" s="3" t="s">
        <v>48</v>
      </c>
      <c r="T759" s="3" t="s">
        <v>49</v>
      </c>
      <c r="U759" s="3" t="s">
        <v>48</v>
      </c>
      <c r="V759" s="3" t="s">
        <v>48</v>
      </c>
      <c r="W759" s="3" t="s">
        <v>62</v>
      </c>
      <c r="Y759" s="3" t="s">
        <v>129</v>
      </c>
      <c r="Z759" s="3" t="s">
        <v>2149</v>
      </c>
      <c r="AA759" s="3" t="s">
        <v>55</v>
      </c>
      <c r="AB759" s="3"/>
      <c r="AD759" s="3"/>
      <c r="AF759" s="3"/>
      <c r="AH759" s="3"/>
      <c r="AJ759" s="3" t="s">
        <v>2150</v>
      </c>
      <c r="AK759" s="3" t="s">
        <v>2151</v>
      </c>
    </row>
    <row r="760" spans="1:40" ht="65" hidden="1" x14ac:dyDescent="0.35">
      <c r="A760" s="3">
        <v>2025</v>
      </c>
      <c r="B760" s="3" t="s">
        <v>71</v>
      </c>
      <c r="C760" s="4">
        <v>30</v>
      </c>
      <c r="D760" s="3" t="s">
        <v>57</v>
      </c>
      <c r="E760" s="3" t="s">
        <v>58</v>
      </c>
      <c r="F760" s="3" t="s">
        <v>2152</v>
      </c>
      <c r="G760" s="3" t="s">
        <v>79</v>
      </c>
      <c r="H760" s="3" t="s">
        <v>90</v>
      </c>
      <c r="I760" s="3" t="s">
        <v>80</v>
      </c>
      <c r="J760" s="3" t="s">
        <v>48</v>
      </c>
      <c r="K760" s="3" t="s">
        <v>48</v>
      </c>
      <c r="L760" s="3" t="s">
        <v>48</v>
      </c>
      <c r="M760" s="3" t="s">
        <v>48</v>
      </c>
      <c r="N760" s="3" t="s">
        <v>48</v>
      </c>
      <c r="O760" s="3" t="s">
        <v>48</v>
      </c>
      <c r="P760" s="3" t="s">
        <v>48</v>
      </c>
      <c r="Q760" s="3" t="s">
        <v>48</v>
      </c>
      <c r="R760" s="3" t="s">
        <v>48</v>
      </c>
      <c r="S760" s="3" t="s">
        <v>48</v>
      </c>
      <c r="T760" s="3" t="s">
        <v>49</v>
      </c>
      <c r="U760" s="3" t="s">
        <v>48</v>
      </c>
      <c r="V760" s="3" t="s">
        <v>48</v>
      </c>
      <c r="W760" s="3" t="s">
        <v>62</v>
      </c>
      <c r="Y760" s="3" t="s">
        <v>94</v>
      </c>
      <c r="Z760" s="3" t="s">
        <v>2153</v>
      </c>
      <c r="AA760" s="3" t="s">
        <v>55</v>
      </c>
      <c r="AB760" s="3"/>
      <c r="AD760" s="3"/>
      <c r="AF760" s="3"/>
      <c r="AH760" s="3"/>
      <c r="AJ760" s="3" t="s">
        <v>2154</v>
      </c>
    </row>
    <row r="761" spans="1:40" ht="26" hidden="1" x14ac:dyDescent="0.35">
      <c r="A761" s="3">
        <v>2025</v>
      </c>
      <c r="B761" s="3" t="s">
        <v>41</v>
      </c>
      <c r="C761" s="4">
        <v>25</v>
      </c>
      <c r="D761" s="3" t="s">
        <v>57</v>
      </c>
      <c r="E761" s="3" t="s">
        <v>107</v>
      </c>
      <c r="F761" s="3" t="s">
        <v>44</v>
      </c>
      <c r="G761" s="3" t="s">
        <v>109</v>
      </c>
      <c r="H761" s="3" t="s">
        <v>110</v>
      </c>
      <c r="I761" s="3" t="s">
        <v>80</v>
      </c>
      <c r="J761" s="3" t="s">
        <v>48</v>
      </c>
      <c r="K761" s="3" t="s">
        <v>48</v>
      </c>
      <c r="L761" s="3" t="s">
        <v>48</v>
      </c>
      <c r="M761" s="3" t="s">
        <v>48</v>
      </c>
      <c r="N761" s="3" t="s">
        <v>48</v>
      </c>
      <c r="O761" s="3" t="s">
        <v>48</v>
      </c>
      <c r="P761" s="3" t="s">
        <v>48</v>
      </c>
      <c r="Q761" s="3" t="s">
        <v>48</v>
      </c>
      <c r="R761" s="3" t="s">
        <v>48</v>
      </c>
      <c r="S761" s="3" t="s">
        <v>48</v>
      </c>
      <c r="T761" s="3" t="s">
        <v>48</v>
      </c>
      <c r="U761" s="3" t="s">
        <v>48</v>
      </c>
      <c r="V761" s="3" t="s">
        <v>49</v>
      </c>
      <c r="W761" s="3" t="s">
        <v>62</v>
      </c>
      <c r="Y761" s="3"/>
      <c r="AA761" s="3" t="s">
        <v>55</v>
      </c>
      <c r="AB761" s="3"/>
      <c r="AD761" s="3"/>
      <c r="AF761" s="3"/>
      <c r="AH761" s="3"/>
      <c r="AJ761" s="3" t="s">
        <v>2155</v>
      </c>
    </row>
    <row r="762" spans="1:40" ht="26" hidden="1" x14ac:dyDescent="0.35">
      <c r="A762" s="3">
        <v>2025</v>
      </c>
      <c r="B762" s="3" t="s">
        <v>71</v>
      </c>
      <c r="C762" s="4">
        <v>65</v>
      </c>
      <c r="D762" s="3" t="s">
        <v>65</v>
      </c>
      <c r="E762" s="3" t="s">
        <v>43</v>
      </c>
      <c r="F762" s="3" t="s">
        <v>98</v>
      </c>
      <c r="G762" s="3" t="s">
        <v>60</v>
      </c>
      <c r="H762" s="3" t="s">
        <v>125</v>
      </c>
      <c r="I762" s="3" t="s">
        <v>47</v>
      </c>
      <c r="J762" s="3" t="s">
        <v>49</v>
      </c>
      <c r="K762" s="3" t="s">
        <v>48</v>
      </c>
      <c r="L762" s="3" t="s">
        <v>48</v>
      </c>
      <c r="M762" s="3" t="s">
        <v>48</v>
      </c>
      <c r="N762" s="3" t="s">
        <v>48</v>
      </c>
      <c r="O762" s="3" t="s">
        <v>48</v>
      </c>
      <c r="P762" s="3" t="s">
        <v>48</v>
      </c>
      <c r="Q762" s="3" t="s">
        <v>48</v>
      </c>
      <c r="R762" s="3" t="s">
        <v>48</v>
      </c>
      <c r="S762" s="3" t="s">
        <v>49</v>
      </c>
      <c r="T762" s="3" t="s">
        <v>48</v>
      </c>
      <c r="U762" s="3" t="s">
        <v>48</v>
      </c>
      <c r="V762" s="3" t="s">
        <v>48</v>
      </c>
      <c r="W762" s="3" t="s">
        <v>116</v>
      </c>
      <c r="X762" s="3" t="s">
        <v>2156</v>
      </c>
      <c r="Y762" s="3"/>
      <c r="AA762" s="3" t="s">
        <v>77</v>
      </c>
      <c r="AB762" s="3"/>
      <c r="AD762" s="3"/>
      <c r="AF762" s="3"/>
      <c r="AH762" s="3"/>
      <c r="AJ762" s="3" t="s">
        <v>2157</v>
      </c>
    </row>
    <row r="763" spans="1:40" ht="26" hidden="1" x14ac:dyDescent="0.35">
      <c r="A763" s="3">
        <v>2025</v>
      </c>
      <c r="B763" s="3" t="s">
        <v>41</v>
      </c>
      <c r="C763" s="4">
        <v>19</v>
      </c>
      <c r="D763" s="3" t="s">
        <v>57</v>
      </c>
      <c r="E763" s="3" t="s">
        <v>58</v>
      </c>
      <c r="F763" s="3" t="s">
        <v>59</v>
      </c>
      <c r="G763" s="3" t="s">
        <v>45</v>
      </c>
      <c r="H763" s="3" t="s">
        <v>113</v>
      </c>
      <c r="I763" s="3" t="s">
        <v>80</v>
      </c>
      <c r="J763" s="3" t="s">
        <v>48</v>
      </c>
      <c r="K763" s="3" t="s">
        <v>48</v>
      </c>
      <c r="L763" s="3" t="s">
        <v>48</v>
      </c>
      <c r="M763" s="3" t="s">
        <v>48</v>
      </c>
      <c r="N763" s="3" t="s">
        <v>48</v>
      </c>
      <c r="O763" s="3" t="s">
        <v>48</v>
      </c>
      <c r="P763" s="3" t="s">
        <v>48</v>
      </c>
      <c r="Q763" s="3" t="s">
        <v>48</v>
      </c>
      <c r="R763" s="3" t="s">
        <v>48</v>
      </c>
      <c r="S763" s="3" t="s">
        <v>49</v>
      </c>
      <c r="T763" s="3" t="s">
        <v>48</v>
      </c>
      <c r="U763" s="3" t="s">
        <v>48</v>
      </c>
      <c r="V763" s="3" t="s">
        <v>48</v>
      </c>
      <c r="W763" s="3" t="s">
        <v>51</v>
      </c>
      <c r="X763" s="3" t="s">
        <v>2158</v>
      </c>
      <c r="Y763" s="3"/>
      <c r="AA763" s="3" t="s">
        <v>101</v>
      </c>
      <c r="AB763" s="3"/>
      <c r="AD763" s="3"/>
      <c r="AF763" s="3"/>
      <c r="AH763" s="3"/>
      <c r="AJ763" s="3" t="s">
        <v>2159</v>
      </c>
    </row>
    <row r="764" spans="1:40" ht="26" hidden="1" x14ac:dyDescent="0.35">
      <c r="A764" s="3">
        <v>2025</v>
      </c>
      <c r="B764" s="3" t="s">
        <v>41</v>
      </c>
      <c r="C764" s="4">
        <v>36</v>
      </c>
      <c r="D764" s="3" t="s">
        <v>42</v>
      </c>
      <c r="E764" s="3" t="s">
        <v>107</v>
      </c>
      <c r="F764" s="3" t="s">
        <v>85</v>
      </c>
      <c r="G764" s="3" t="s">
        <v>109</v>
      </c>
      <c r="H764" s="3" t="s">
        <v>61</v>
      </c>
      <c r="I764" s="3" t="s">
        <v>80</v>
      </c>
      <c r="J764" s="3" t="s">
        <v>48</v>
      </c>
      <c r="K764" s="3" t="s">
        <v>48</v>
      </c>
      <c r="L764" s="3" t="s">
        <v>48</v>
      </c>
      <c r="M764" s="3" t="s">
        <v>48</v>
      </c>
      <c r="N764" s="3" t="s">
        <v>48</v>
      </c>
      <c r="O764" s="3" t="s">
        <v>48</v>
      </c>
      <c r="P764" s="3" t="s">
        <v>48</v>
      </c>
      <c r="Q764" s="3" t="s">
        <v>48</v>
      </c>
      <c r="R764" s="3" t="s">
        <v>48</v>
      </c>
      <c r="S764" s="3" t="s">
        <v>48</v>
      </c>
      <c r="T764" s="3" t="s">
        <v>49</v>
      </c>
      <c r="U764" s="3" t="s">
        <v>48</v>
      </c>
      <c r="V764" s="3" t="s">
        <v>48</v>
      </c>
      <c r="W764" s="3" t="s">
        <v>62</v>
      </c>
      <c r="Y764" s="3"/>
      <c r="AA764" s="3" t="s">
        <v>77</v>
      </c>
      <c r="AB764" s="3"/>
      <c r="AD764" s="3"/>
      <c r="AF764" s="3"/>
      <c r="AH764" s="3"/>
      <c r="AJ764" s="3" t="s">
        <v>2160</v>
      </c>
    </row>
    <row r="765" spans="1:40" ht="26" hidden="1" x14ac:dyDescent="0.35">
      <c r="A765" s="3">
        <v>2025</v>
      </c>
      <c r="B765" s="3" t="s">
        <v>71</v>
      </c>
      <c r="C765" s="4">
        <v>34</v>
      </c>
      <c r="D765" s="3" t="s">
        <v>57</v>
      </c>
      <c r="E765" s="3" t="s">
        <v>58</v>
      </c>
      <c r="F765" s="3" t="s">
        <v>44</v>
      </c>
      <c r="G765" s="3" t="s">
        <v>45</v>
      </c>
      <c r="H765" s="3" t="s">
        <v>99</v>
      </c>
      <c r="I765" s="3" t="s">
        <v>80</v>
      </c>
      <c r="J765" s="3" t="s">
        <v>48</v>
      </c>
      <c r="K765" s="3" t="s">
        <v>48</v>
      </c>
      <c r="L765" s="3" t="s">
        <v>48</v>
      </c>
      <c r="M765" s="3" t="s">
        <v>48</v>
      </c>
      <c r="N765" s="3" t="s">
        <v>48</v>
      </c>
      <c r="O765" s="3" t="s">
        <v>48</v>
      </c>
      <c r="P765" s="3" t="s">
        <v>48</v>
      </c>
      <c r="Q765" s="3" t="s">
        <v>48</v>
      </c>
      <c r="R765" s="3" t="s">
        <v>48</v>
      </c>
      <c r="S765" s="3" t="s">
        <v>48</v>
      </c>
      <c r="T765" s="3" t="s">
        <v>48</v>
      </c>
      <c r="U765" s="3" t="s">
        <v>49</v>
      </c>
      <c r="V765" s="3" t="s">
        <v>48</v>
      </c>
      <c r="W765" s="3" t="s">
        <v>51</v>
      </c>
      <c r="X765" s="3" t="s">
        <v>2161</v>
      </c>
      <c r="Y765" s="3" t="s">
        <v>53</v>
      </c>
      <c r="Z765" s="3" t="s">
        <v>2162</v>
      </c>
      <c r="AA765" s="3" t="s">
        <v>63</v>
      </c>
      <c r="AB765" s="3"/>
      <c r="AD765" s="3"/>
      <c r="AF765" s="3"/>
      <c r="AH765" s="3"/>
      <c r="AJ765" s="3" t="s">
        <v>2163</v>
      </c>
    </row>
    <row r="766" spans="1:40" ht="26" hidden="1" x14ac:dyDescent="0.35">
      <c r="A766" s="3">
        <v>2025</v>
      </c>
      <c r="B766" s="3" t="s">
        <v>41</v>
      </c>
      <c r="C766" s="4">
        <v>40</v>
      </c>
      <c r="D766" s="3" t="s">
        <v>42</v>
      </c>
      <c r="E766" s="3" t="s">
        <v>107</v>
      </c>
      <c r="F766" s="3" t="s">
        <v>44</v>
      </c>
      <c r="G766" s="3" t="s">
        <v>45</v>
      </c>
      <c r="H766" s="3" t="s">
        <v>74</v>
      </c>
      <c r="I766" s="3" t="s">
        <v>47</v>
      </c>
      <c r="J766" s="3" t="s">
        <v>48</v>
      </c>
      <c r="K766" s="3" t="s">
        <v>48</v>
      </c>
      <c r="L766" s="3" t="s">
        <v>49</v>
      </c>
      <c r="M766" s="3" t="s">
        <v>48</v>
      </c>
      <c r="N766" s="3" t="s">
        <v>48</v>
      </c>
      <c r="O766" s="3" t="s">
        <v>48</v>
      </c>
      <c r="P766" s="3" t="s">
        <v>48</v>
      </c>
      <c r="Q766" s="3" t="s">
        <v>48</v>
      </c>
      <c r="R766" s="3" t="s">
        <v>48</v>
      </c>
      <c r="S766" s="3" t="s">
        <v>48</v>
      </c>
      <c r="T766" s="3" t="s">
        <v>48</v>
      </c>
      <c r="U766" s="3" t="s">
        <v>48</v>
      </c>
      <c r="V766" s="3" t="s">
        <v>49</v>
      </c>
      <c r="W766" s="3" t="s">
        <v>116</v>
      </c>
      <c r="X766" s="3" t="s">
        <v>2164</v>
      </c>
      <c r="Y766" s="3"/>
      <c r="AA766" s="3" t="s">
        <v>63</v>
      </c>
      <c r="AB766" s="3"/>
      <c r="AD766" s="3"/>
      <c r="AF766" s="3"/>
      <c r="AH766" s="3"/>
      <c r="AJ766" s="3" t="s">
        <v>2165</v>
      </c>
    </row>
    <row r="767" spans="1:40" ht="52" hidden="1" x14ac:dyDescent="0.35">
      <c r="A767" s="3">
        <v>2025</v>
      </c>
      <c r="B767" s="3" t="s">
        <v>71</v>
      </c>
      <c r="C767" s="4">
        <v>30</v>
      </c>
      <c r="D767" s="3" t="s">
        <v>57</v>
      </c>
      <c r="E767" s="3" t="s">
        <v>58</v>
      </c>
      <c r="F767" s="3" t="s">
        <v>85</v>
      </c>
      <c r="G767" s="3" t="s">
        <v>45</v>
      </c>
      <c r="H767" s="3" t="s">
        <v>113</v>
      </c>
      <c r="I767" s="3" t="s">
        <v>80</v>
      </c>
      <c r="J767" s="3" t="s">
        <v>48</v>
      </c>
      <c r="K767" s="3" t="s">
        <v>48</v>
      </c>
      <c r="L767" s="3" t="s">
        <v>48</v>
      </c>
      <c r="M767" s="3" t="s">
        <v>48</v>
      </c>
      <c r="N767" s="3" t="s">
        <v>48</v>
      </c>
      <c r="O767" s="3" t="s">
        <v>48</v>
      </c>
      <c r="P767" s="3" t="s">
        <v>48</v>
      </c>
      <c r="Q767" s="3" t="s">
        <v>48</v>
      </c>
      <c r="R767" s="3" t="s">
        <v>48</v>
      </c>
      <c r="S767" s="3" t="s">
        <v>48</v>
      </c>
      <c r="T767" s="3" t="s">
        <v>49</v>
      </c>
      <c r="U767" s="3" t="s">
        <v>48</v>
      </c>
      <c r="V767" s="3" t="s">
        <v>48</v>
      </c>
      <c r="W767" s="3" t="s">
        <v>116</v>
      </c>
      <c r="X767" s="3" t="s">
        <v>2166</v>
      </c>
      <c r="Y767" s="3"/>
      <c r="AA767" s="3" t="s">
        <v>55</v>
      </c>
      <c r="AB767" s="3" t="s">
        <v>81</v>
      </c>
      <c r="AD767" s="3"/>
      <c r="AF767" s="3"/>
      <c r="AH767" s="3" t="s">
        <v>82</v>
      </c>
      <c r="AI767" s="3" t="s">
        <v>2167</v>
      </c>
      <c r="AJ767" s="3" t="s">
        <v>2168</v>
      </c>
    </row>
    <row r="768" spans="1:40" ht="52" hidden="1" x14ac:dyDescent="0.35">
      <c r="A768" s="3">
        <v>2025</v>
      </c>
      <c r="B768" s="3" t="s">
        <v>71</v>
      </c>
      <c r="C768" s="4">
        <v>30</v>
      </c>
      <c r="D768" s="3" t="s">
        <v>57</v>
      </c>
      <c r="E768" s="3" t="s">
        <v>58</v>
      </c>
      <c r="F768" s="3" t="s">
        <v>85</v>
      </c>
      <c r="G768" s="3" t="s">
        <v>45</v>
      </c>
      <c r="H768" s="3" t="s">
        <v>113</v>
      </c>
      <c r="I768" s="3" t="s">
        <v>80</v>
      </c>
      <c r="J768" s="3" t="s">
        <v>48</v>
      </c>
      <c r="K768" s="3" t="s">
        <v>48</v>
      </c>
      <c r="L768" s="3" t="s">
        <v>48</v>
      </c>
      <c r="M768" s="3" t="s">
        <v>48</v>
      </c>
      <c r="N768" s="3" t="s">
        <v>48</v>
      </c>
      <c r="O768" s="3" t="s">
        <v>48</v>
      </c>
      <c r="P768" s="3" t="s">
        <v>48</v>
      </c>
      <c r="Q768" s="3" t="s">
        <v>48</v>
      </c>
      <c r="R768" s="3" t="s">
        <v>48</v>
      </c>
      <c r="S768" s="3" t="s">
        <v>48</v>
      </c>
      <c r="T768" s="3" t="s">
        <v>49</v>
      </c>
      <c r="U768" s="3" t="s">
        <v>48</v>
      </c>
      <c r="V768" s="3" t="s">
        <v>48</v>
      </c>
      <c r="W768" s="3" t="s">
        <v>116</v>
      </c>
      <c r="X768" s="3" t="s">
        <v>2169</v>
      </c>
      <c r="Y768" s="3"/>
      <c r="AA768" s="3" t="s">
        <v>55</v>
      </c>
      <c r="AB768" s="3"/>
      <c r="AD768" s="3"/>
      <c r="AF768" s="3"/>
      <c r="AH768" s="3"/>
      <c r="AJ768" s="3" t="s">
        <v>2170</v>
      </c>
    </row>
    <row r="769" spans="1:38" ht="26" hidden="1" x14ac:dyDescent="0.35">
      <c r="A769" s="3">
        <v>2025</v>
      </c>
      <c r="B769" s="3" t="s">
        <v>71</v>
      </c>
      <c r="C769" s="4">
        <v>65</v>
      </c>
      <c r="D769" s="3" t="s">
        <v>65</v>
      </c>
      <c r="E769" s="3" t="s">
        <v>66</v>
      </c>
      <c r="F769" s="3" t="s">
        <v>44</v>
      </c>
      <c r="G769" s="3" t="s">
        <v>45</v>
      </c>
      <c r="H769" s="3" t="s">
        <v>113</v>
      </c>
      <c r="I769" s="3" t="s">
        <v>80</v>
      </c>
      <c r="J769" s="3" t="s">
        <v>48</v>
      </c>
      <c r="K769" s="3" t="s">
        <v>48</v>
      </c>
      <c r="L769" s="3" t="s">
        <v>48</v>
      </c>
      <c r="M769" s="3" t="s">
        <v>48</v>
      </c>
      <c r="N769" s="3" t="s">
        <v>48</v>
      </c>
      <c r="O769" s="3" t="s">
        <v>48</v>
      </c>
      <c r="P769" s="3" t="s">
        <v>48</v>
      </c>
      <c r="Q769" s="3" t="s">
        <v>48</v>
      </c>
      <c r="R769" s="3" t="s">
        <v>48</v>
      </c>
      <c r="S769" s="3" t="s">
        <v>48</v>
      </c>
      <c r="T769" s="3" t="s">
        <v>48</v>
      </c>
      <c r="U769" s="3" t="s">
        <v>49</v>
      </c>
      <c r="V769" s="3" t="s">
        <v>48</v>
      </c>
      <c r="W769" s="3" t="s">
        <v>62</v>
      </c>
      <c r="Y769" s="3"/>
      <c r="AA769" s="3" t="s">
        <v>77</v>
      </c>
      <c r="AB769" s="3"/>
      <c r="AD769" s="3"/>
      <c r="AF769" s="3"/>
      <c r="AH769" s="3"/>
      <c r="AJ769" s="3" t="s">
        <v>2171</v>
      </c>
    </row>
    <row r="770" spans="1:38" ht="26" hidden="1" x14ac:dyDescent="0.35">
      <c r="A770" s="3">
        <v>2025</v>
      </c>
      <c r="B770" s="3" t="s">
        <v>71</v>
      </c>
      <c r="C770" s="4">
        <v>19</v>
      </c>
      <c r="D770" s="3" t="s">
        <v>57</v>
      </c>
      <c r="E770" s="3" t="s">
        <v>58</v>
      </c>
      <c r="F770" s="3" t="s">
        <v>44</v>
      </c>
      <c r="G770" s="3" t="s">
        <v>79</v>
      </c>
      <c r="H770" s="3" t="s">
        <v>113</v>
      </c>
      <c r="I770" s="3" t="s">
        <v>80</v>
      </c>
      <c r="J770" s="3" t="s">
        <v>48</v>
      </c>
      <c r="K770" s="3" t="s">
        <v>48</v>
      </c>
      <c r="L770" s="3" t="s">
        <v>48</v>
      </c>
      <c r="M770" s="3" t="s">
        <v>48</v>
      </c>
      <c r="N770" s="3" t="s">
        <v>48</v>
      </c>
      <c r="O770" s="3" t="s">
        <v>48</v>
      </c>
      <c r="P770" s="3" t="s">
        <v>48</v>
      </c>
      <c r="Q770" s="3" t="s">
        <v>48</v>
      </c>
      <c r="R770" s="3" t="s">
        <v>48</v>
      </c>
      <c r="S770" s="3" t="s">
        <v>48</v>
      </c>
      <c r="T770" s="3" t="s">
        <v>49</v>
      </c>
      <c r="U770" s="3" t="s">
        <v>48</v>
      </c>
      <c r="V770" s="3" t="s">
        <v>48</v>
      </c>
      <c r="W770" s="3" t="s">
        <v>62</v>
      </c>
      <c r="Y770" s="3"/>
      <c r="AA770" s="3" t="s">
        <v>55</v>
      </c>
      <c r="AB770" s="3"/>
      <c r="AD770" s="3"/>
      <c r="AF770" s="3"/>
      <c r="AH770" s="3"/>
      <c r="AJ770" s="3" t="s">
        <v>2172</v>
      </c>
    </row>
    <row r="771" spans="1:38" ht="65" hidden="1" x14ac:dyDescent="0.35">
      <c r="A771" s="3">
        <v>2025</v>
      </c>
      <c r="B771" s="3" t="s">
        <v>41</v>
      </c>
      <c r="C771" s="4">
        <v>35</v>
      </c>
      <c r="D771" s="3" t="s">
        <v>42</v>
      </c>
      <c r="E771" s="3" t="s">
        <v>107</v>
      </c>
      <c r="F771" s="3" t="s">
        <v>85</v>
      </c>
      <c r="G771" s="3" t="s">
        <v>45</v>
      </c>
      <c r="H771" s="3" t="s">
        <v>74</v>
      </c>
      <c r="I771" s="3" t="s">
        <v>80</v>
      </c>
      <c r="J771" s="3" t="s">
        <v>48</v>
      </c>
      <c r="K771" s="3" t="s">
        <v>48</v>
      </c>
      <c r="L771" s="3" t="s">
        <v>48</v>
      </c>
      <c r="M771" s="3" t="s">
        <v>48</v>
      </c>
      <c r="N771" s="3" t="s">
        <v>48</v>
      </c>
      <c r="O771" s="3" t="s">
        <v>48</v>
      </c>
      <c r="P771" s="3" t="s">
        <v>48</v>
      </c>
      <c r="Q771" s="3" t="s">
        <v>48</v>
      </c>
      <c r="R771" s="3" t="s">
        <v>48</v>
      </c>
      <c r="S771" s="3" t="s">
        <v>48</v>
      </c>
      <c r="T771" s="3" t="s">
        <v>49</v>
      </c>
      <c r="U771" s="3" t="s">
        <v>48</v>
      </c>
      <c r="V771" s="3" t="s">
        <v>48</v>
      </c>
      <c r="W771" s="3" t="s">
        <v>116</v>
      </c>
      <c r="X771" s="3" t="s">
        <v>2173</v>
      </c>
      <c r="Y771" s="3"/>
      <c r="AA771" s="3" t="s">
        <v>55</v>
      </c>
      <c r="AB771" s="3" t="s">
        <v>81</v>
      </c>
      <c r="AD771" s="3" t="s">
        <v>81</v>
      </c>
      <c r="AF771" s="3"/>
      <c r="AH771" s="3" t="s">
        <v>87</v>
      </c>
      <c r="AI771" s="3" t="s">
        <v>2174</v>
      </c>
      <c r="AJ771" s="3" t="s">
        <v>2175</v>
      </c>
      <c r="AK771" s="3" t="s">
        <v>2176</v>
      </c>
      <c r="AL771" s="3" t="s">
        <v>2177</v>
      </c>
    </row>
    <row r="772" spans="1:38" hidden="1" x14ac:dyDescent="0.35">
      <c r="A772" s="3">
        <v>2025</v>
      </c>
      <c r="B772" s="3" t="s">
        <v>71</v>
      </c>
      <c r="C772" s="4">
        <v>28</v>
      </c>
      <c r="D772" s="3" t="s">
        <v>57</v>
      </c>
      <c r="E772" s="3" t="s">
        <v>58</v>
      </c>
      <c r="F772" s="3" t="s">
        <v>98</v>
      </c>
      <c r="G772" s="3" t="s">
        <v>45</v>
      </c>
      <c r="H772" s="3" t="s">
        <v>113</v>
      </c>
      <c r="I772" s="3" t="s">
        <v>80</v>
      </c>
      <c r="J772" s="3" t="s">
        <v>48</v>
      </c>
      <c r="K772" s="3" t="s">
        <v>48</v>
      </c>
      <c r="L772" s="3" t="s">
        <v>48</v>
      </c>
      <c r="M772" s="3" t="s">
        <v>48</v>
      </c>
      <c r="N772" s="3" t="s">
        <v>48</v>
      </c>
      <c r="O772" s="3" t="s">
        <v>48</v>
      </c>
      <c r="P772" s="3" t="s">
        <v>48</v>
      </c>
      <c r="Q772" s="3" t="s">
        <v>48</v>
      </c>
      <c r="R772" s="3" t="s">
        <v>48</v>
      </c>
      <c r="S772" s="3" t="s">
        <v>48</v>
      </c>
      <c r="T772" s="3" t="s">
        <v>49</v>
      </c>
      <c r="U772" s="3" t="s">
        <v>48</v>
      </c>
      <c r="V772" s="3" t="s">
        <v>48</v>
      </c>
      <c r="W772" s="3" t="s">
        <v>116</v>
      </c>
      <c r="X772" s="3" t="s">
        <v>2178</v>
      </c>
      <c r="Y772" s="3"/>
      <c r="AA772" s="3" t="s">
        <v>55</v>
      </c>
      <c r="AB772" s="3"/>
      <c r="AD772" s="3" t="s">
        <v>81</v>
      </c>
      <c r="AF772" s="3"/>
      <c r="AH772" s="3" t="s">
        <v>87</v>
      </c>
      <c r="AI772" s="3" t="s">
        <v>2179</v>
      </c>
      <c r="AJ772" s="3" t="s">
        <v>2180</v>
      </c>
    </row>
    <row r="773" spans="1:38" ht="52" hidden="1" x14ac:dyDescent="0.35">
      <c r="A773" s="3">
        <v>2025</v>
      </c>
      <c r="B773" s="3" t="s">
        <v>71</v>
      </c>
      <c r="C773" s="4">
        <v>36</v>
      </c>
      <c r="D773" s="3" t="s">
        <v>42</v>
      </c>
      <c r="E773" s="3" t="s">
        <v>107</v>
      </c>
      <c r="F773" s="3" t="s">
        <v>98</v>
      </c>
      <c r="G773" s="3" t="s">
        <v>45</v>
      </c>
      <c r="H773" s="3" t="s">
        <v>110</v>
      </c>
      <c r="I773" s="3" t="s">
        <v>80</v>
      </c>
      <c r="J773" s="3" t="s">
        <v>48</v>
      </c>
      <c r="K773" s="3" t="s">
        <v>48</v>
      </c>
      <c r="L773" s="3" t="s">
        <v>48</v>
      </c>
      <c r="M773" s="3" t="s">
        <v>48</v>
      </c>
      <c r="N773" s="3" t="s">
        <v>48</v>
      </c>
      <c r="O773" s="3" t="s">
        <v>48</v>
      </c>
      <c r="P773" s="3" t="s">
        <v>48</v>
      </c>
      <c r="Q773" s="3" t="s">
        <v>48</v>
      </c>
      <c r="R773" s="3" t="s">
        <v>48</v>
      </c>
      <c r="S773" s="3" t="s">
        <v>48</v>
      </c>
      <c r="T773" s="3" t="s">
        <v>49</v>
      </c>
      <c r="U773" s="3" t="s">
        <v>48</v>
      </c>
      <c r="V773" s="3" t="s">
        <v>48</v>
      </c>
      <c r="W773" s="3" t="s">
        <v>75</v>
      </c>
      <c r="X773" s="3" t="s">
        <v>2181</v>
      </c>
      <c r="Y773" s="3"/>
      <c r="AA773" s="3" t="s">
        <v>101</v>
      </c>
      <c r="AB773" s="3" t="s">
        <v>131</v>
      </c>
      <c r="AC773" s="3" t="s">
        <v>2182</v>
      </c>
      <c r="AD773" s="3" t="s">
        <v>131</v>
      </c>
      <c r="AE773" s="3" t="s">
        <v>2183</v>
      </c>
      <c r="AF773" s="3" t="s">
        <v>82</v>
      </c>
      <c r="AG773" s="3" t="s">
        <v>2184</v>
      </c>
      <c r="AH773" s="3"/>
      <c r="AJ773" s="3" t="s">
        <v>2185</v>
      </c>
    </row>
    <row r="774" spans="1:38" ht="26" hidden="1" x14ac:dyDescent="0.35">
      <c r="A774" s="3">
        <v>2025</v>
      </c>
      <c r="B774" s="3" t="s">
        <v>41</v>
      </c>
      <c r="C774" s="4">
        <v>38</v>
      </c>
      <c r="D774" s="3" t="s">
        <v>42</v>
      </c>
      <c r="E774" s="3" t="s">
        <v>107</v>
      </c>
      <c r="F774" s="3" t="s">
        <v>73</v>
      </c>
      <c r="G774" s="3" t="s">
        <v>45</v>
      </c>
      <c r="H774" s="3" t="s">
        <v>110</v>
      </c>
      <c r="I774" s="3" t="s">
        <v>47</v>
      </c>
      <c r="J774" s="3" t="s">
        <v>48</v>
      </c>
      <c r="K774" s="3" t="s">
        <v>49</v>
      </c>
      <c r="L774" s="3" t="s">
        <v>48</v>
      </c>
      <c r="M774" s="3" t="s">
        <v>48</v>
      </c>
      <c r="N774" s="3" t="s">
        <v>48</v>
      </c>
      <c r="O774" s="3" t="s">
        <v>48</v>
      </c>
      <c r="P774" s="3" t="s">
        <v>48</v>
      </c>
      <c r="Q774" s="3" t="s">
        <v>48</v>
      </c>
      <c r="R774" s="3" t="s">
        <v>48</v>
      </c>
      <c r="S774" s="3" t="s">
        <v>48</v>
      </c>
      <c r="T774" s="3" t="s">
        <v>48</v>
      </c>
      <c r="U774" s="3" t="s">
        <v>48</v>
      </c>
      <c r="V774" s="3" t="s">
        <v>48</v>
      </c>
      <c r="W774" s="3" t="s">
        <v>62</v>
      </c>
      <c r="Y774" s="3"/>
      <c r="AA774" s="3" t="s">
        <v>63</v>
      </c>
      <c r="AB774" s="3"/>
      <c r="AD774" s="3" t="s">
        <v>131</v>
      </c>
      <c r="AE774" s="3" t="s">
        <v>539</v>
      </c>
      <c r="AF774" s="3" t="s">
        <v>87</v>
      </c>
      <c r="AG774" s="3" t="s">
        <v>539</v>
      </c>
      <c r="AH774" s="3"/>
      <c r="AJ774" s="3" t="s">
        <v>2186</v>
      </c>
      <c r="AL774" s="3" t="s">
        <v>2187</v>
      </c>
    </row>
    <row r="775" spans="1:38" ht="26" hidden="1" x14ac:dyDescent="0.35">
      <c r="A775" s="3">
        <v>2025</v>
      </c>
      <c r="B775" s="3" t="s">
        <v>71</v>
      </c>
      <c r="C775" s="4">
        <v>41</v>
      </c>
      <c r="D775" s="3" t="s">
        <v>42</v>
      </c>
      <c r="E775" s="3" t="s">
        <v>107</v>
      </c>
      <c r="F775" s="3" t="s">
        <v>85</v>
      </c>
      <c r="G775" s="3" t="s">
        <v>45</v>
      </c>
      <c r="H775" s="3" t="s">
        <v>99</v>
      </c>
      <c r="I775" s="3" t="s">
        <v>80</v>
      </c>
      <c r="J775" s="3" t="s">
        <v>48</v>
      </c>
      <c r="K775" s="3" t="s">
        <v>48</v>
      </c>
      <c r="L775" s="3" t="s">
        <v>48</v>
      </c>
      <c r="M775" s="3" t="s">
        <v>48</v>
      </c>
      <c r="N775" s="3" t="s">
        <v>48</v>
      </c>
      <c r="O775" s="3" t="s">
        <v>48</v>
      </c>
      <c r="P775" s="3" t="s">
        <v>48</v>
      </c>
      <c r="Q775" s="3" t="s">
        <v>48</v>
      </c>
      <c r="R775" s="3" t="s">
        <v>48</v>
      </c>
      <c r="S775" s="3" t="s">
        <v>48</v>
      </c>
      <c r="T775" s="3" t="s">
        <v>48</v>
      </c>
      <c r="U775" s="3" t="s">
        <v>49</v>
      </c>
      <c r="V775" s="3" t="s">
        <v>48</v>
      </c>
      <c r="W775" s="3" t="s">
        <v>75</v>
      </c>
      <c r="X775" s="3" t="s">
        <v>2188</v>
      </c>
      <c r="Y775" s="3"/>
      <c r="AA775" s="3" t="s">
        <v>55</v>
      </c>
      <c r="AB775" s="3"/>
      <c r="AD775" s="3"/>
      <c r="AF775" s="3"/>
      <c r="AH775" s="3"/>
      <c r="AJ775" s="3" t="s">
        <v>2189</v>
      </c>
    </row>
    <row r="776" spans="1:38" ht="26" hidden="1" x14ac:dyDescent="0.35">
      <c r="A776" s="3">
        <v>2025</v>
      </c>
      <c r="B776" s="3" t="s">
        <v>41</v>
      </c>
      <c r="C776" s="4">
        <v>50</v>
      </c>
      <c r="D776" s="3" t="s">
        <v>42</v>
      </c>
      <c r="E776" s="3" t="s">
        <v>72</v>
      </c>
      <c r="F776" s="3" t="s">
        <v>73</v>
      </c>
      <c r="G776" s="3" t="s">
        <v>45</v>
      </c>
      <c r="H776" s="3" t="s">
        <v>113</v>
      </c>
      <c r="I776" s="3" t="s">
        <v>80</v>
      </c>
      <c r="J776" s="3" t="s">
        <v>48</v>
      </c>
      <c r="K776" s="3" t="s">
        <v>48</v>
      </c>
      <c r="L776" s="3" t="s">
        <v>48</v>
      </c>
      <c r="M776" s="3" t="s">
        <v>48</v>
      </c>
      <c r="N776" s="3" t="s">
        <v>48</v>
      </c>
      <c r="O776" s="3" t="s">
        <v>48</v>
      </c>
      <c r="P776" s="3" t="s">
        <v>48</v>
      </c>
      <c r="Q776" s="3" t="s">
        <v>48</v>
      </c>
      <c r="R776" s="3" t="s">
        <v>48</v>
      </c>
      <c r="S776" s="3" t="s">
        <v>48</v>
      </c>
      <c r="T776" s="3" t="s">
        <v>49</v>
      </c>
      <c r="U776" s="3" t="s">
        <v>48</v>
      </c>
      <c r="V776" s="3" t="s">
        <v>48</v>
      </c>
      <c r="W776" s="3" t="s">
        <v>51</v>
      </c>
      <c r="X776" s="3" t="s">
        <v>2190</v>
      </c>
      <c r="Y776" s="3"/>
      <c r="AA776" s="3" t="s">
        <v>77</v>
      </c>
      <c r="AB776" s="3"/>
      <c r="AD776" s="3"/>
      <c r="AF776" s="3"/>
      <c r="AH776" s="3"/>
      <c r="AJ776" s="3" t="s">
        <v>2191</v>
      </c>
      <c r="AK776" s="3" t="s">
        <v>2192</v>
      </c>
      <c r="AL776" s="3" t="s">
        <v>2193</v>
      </c>
    </row>
    <row r="777" spans="1:38" hidden="1" x14ac:dyDescent="0.35">
      <c r="A777" s="3">
        <v>2025</v>
      </c>
      <c r="B777" s="3" t="s">
        <v>41</v>
      </c>
      <c r="C777" s="4">
        <v>35</v>
      </c>
      <c r="D777" s="3" t="s">
        <v>42</v>
      </c>
      <c r="E777" s="3" t="s">
        <v>107</v>
      </c>
      <c r="F777" s="3" t="s">
        <v>59</v>
      </c>
      <c r="G777" s="3" t="s">
        <v>109</v>
      </c>
      <c r="H777" s="3" t="s">
        <v>68</v>
      </c>
      <c r="I777" s="3" t="s">
        <v>47</v>
      </c>
      <c r="J777" s="3" t="s">
        <v>49</v>
      </c>
      <c r="K777" s="3" t="s">
        <v>48</v>
      </c>
      <c r="L777" s="3" t="s">
        <v>48</v>
      </c>
      <c r="M777" s="3" t="s">
        <v>48</v>
      </c>
      <c r="N777" s="3" t="s">
        <v>48</v>
      </c>
      <c r="O777" s="3" t="s">
        <v>48</v>
      </c>
      <c r="P777" s="3" t="s">
        <v>48</v>
      </c>
      <c r="Q777" s="3" t="s">
        <v>48</v>
      </c>
      <c r="R777" s="3" t="s">
        <v>48</v>
      </c>
      <c r="S777" s="3" t="s">
        <v>49</v>
      </c>
      <c r="T777" s="3" t="s">
        <v>48</v>
      </c>
      <c r="U777" s="3" t="s">
        <v>48</v>
      </c>
      <c r="V777" s="3" t="s">
        <v>48</v>
      </c>
      <c r="W777" s="3" t="s">
        <v>62</v>
      </c>
      <c r="Y777" s="3"/>
      <c r="AA777" s="3" t="s">
        <v>77</v>
      </c>
      <c r="AB777" s="3"/>
      <c r="AD777" s="3"/>
      <c r="AF777" s="3"/>
      <c r="AH777" s="3"/>
      <c r="AJ777" s="3" t="s">
        <v>2194</v>
      </c>
    </row>
    <row r="778" spans="1:38" ht="26" hidden="1" x14ac:dyDescent="0.35">
      <c r="A778" s="3">
        <v>2025</v>
      </c>
      <c r="B778" s="3" t="s">
        <v>41</v>
      </c>
      <c r="C778" s="4">
        <v>30</v>
      </c>
      <c r="D778" s="3" t="s">
        <v>57</v>
      </c>
      <c r="E778" s="3" t="s">
        <v>58</v>
      </c>
      <c r="F778" s="3" t="s">
        <v>85</v>
      </c>
      <c r="G778" s="3" t="s">
        <v>45</v>
      </c>
      <c r="H778" s="3" t="s">
        <v>74</v>
      </c>
      <c r="I778" s="3" t="s">
        <v>80</v>
      </c>
      <c r="J778" s="3" t="s">
        <v>48</v>
      </c>
      <c r="K778" s="3" t="s">
        <v>48</v>
      </c>
      <c r="L778" s="3" t="s">
        <v>48</v>
      </c>
      <c r="M778" s="3" t="s">
        <v>48</v>
      </c>
      <c r="N778" s="3" t="s">
        <v>48</v>
      </c>
      <c r="O778" s="3" t="s">
        <v>48</v>
      </c>
      <c r="P778" s="3" t="s">
        <v>48</v>
      </c>
      <c r="Q778" s="3" t="s">
        <v>48</v>
      </c>
      <c r="R778" s="3" t="s">
        <v>48</v>
      </c>
      <c r="S778" s="3" t="s">
        <v>49</v>
      </c>
      <c r="T778" s="3" t="s">
        <v>48</v>
      </c>
      <c r="U778" s="3" t="s">
        <v>48</v>
      </c>
      <c r="V778" s="3" t="s">
        <v>48</v>
      </c>
      <c r="W778" s="3" t="s">
        <v>62</v>
      </c>
      <c r="Y778" s="3"/>
      <c r="AA778" s="3" t="s">
        <v>77</v>
      </c>
      <c r="AB778" s="3"/>
      <c r="AD778" s="3"/>
      <c r="AF778" s="3"/>
      <c r="AH778" s="3"/>
      <c r="AJ778" s="3" t="s">
        <v>2195</v>
      </c>
      <c r="AK778" s="3" t="s">
        <v>2196</v>
      </c>
      <c r="AL778" s="3" t="s">
        <v>2197</v>
      </c>
    </row>
    <row r="779" spans="1:38" ht="130" hidden="1" x14ac:dyDescent="0.35">
      <c r="A779" s="3">
        <v>2025</v>
      </c>
      <c r="B779" s="3" t="s">
        <v>71</v>
      </c>
      <c r="C779" s="4">
        <v>50</v>
      </c>
      <c r="D779" s="3" t="s">
        <v>42</v>
      </c>
      <c r="E779" s="3" t="s">
        <v>72</v>
      </c>
      <c r="F779" s="3" t="s">
        <v>98</v>
      </c>
      <c r="G779" s="3" t="s">
        <v>79</v>
      </c>
      <c r="H779" s="3" t="s">
        <v>99</v>
      </c>
      <c r="I779" s="3" t="s">
        <v>80</v>
      </c>
      <c r="J779" s="3" t="s">
        <v>48</v>
      </c>
      <c r="K779" s="3" t="s">
        <v>48</v>
      </c>
      <c r="L779" s="3" t="s">
        <v>48</v>
      </c>
      <c r="M779" s="3" t="s">
        <v>48</v>
      </c>
      <c r="N779" s="3" t="s">
        <v>48</v>
      </c>
      <c r="O779" s="3" t="s">
        <v>48</v>
      </c>
      <c r="P779" s="3" t="s">
        <v>48</v>
      </c>
      <c r="Q779" s="3" t="s">
        <v>48</v>
      </c>
      <c r="R779" s="3" t="s">
        <v>48</v>
      </c>
      <c r="S779" s="3" t="s">
        <v>49</v>
      </c>
      <c r="T779" s="3" t="s">
        <v>48</v>
      </c>
      <c r="U779" s="3" t="s">
        <v>48</v>
      </c>
      <c r="V779" s="3" t="s">
        <v>48</v>
      </c>
      <c r="W779" s="3" t="s">
        <v>75</v>
      </c>
      <c r="X779" s="3" t="s">
        <v>2198</v>
      </c>
      <c r="Y779" s="3"/>
      <c r="AA779" s="3" t="s">
        <v>63</v>
      </c>
      <c r="AB779" s="3"/>
      <c r="AD779" s="3"/>
      <c r="AF779" s="3"/>
      <c r="AH779" s="3"/>
      <c r="AJ779" s="3" t="s">
        <v>2199</v>
      </c>
    </row>
    <row r="780" spans="1:38" ht="26" hidden="1" x14ac:dyDescent="0.35">
      <c r="A780" s="3">
        <v>2025</v>
      </c>
      <c r="B780" s="3" t="s">
        <v>71</v>
      </c>
      <c r="C780" s="4">
        <v>19</v>
      </c>
      <c r="D780" s="3" t="s">
        <v>57</v>
      </c>
      <c r="E780" s="3" t="s">
        <v>58</v>
      </c>
      <c r="F780" s="3" t="s">
        <v>44</v>
      </c>
      <c r="G780" s="3" t="s">
        <v>112</v>
      </c>
      <c r="H780" s="3" t="s">
        <v>61</v>
      </c>
      <c r="I780" s="3" t="s">
        <v>80</v>
      </c>
      <c r="J780" s="3" t="s">
        <v>48</v>
      </c>
      <c r="K780" s="3" t="s">
        <v>48</v>
      </c>
      <c r="L780" s="3" t="s">
        <v>48</v>
      </c>
      <c r="M780" s="3" t="s">
        <v>48</v>
      </c>
      <c r="N780" s="3" t="s">
        <v>48</v>
      </c>
      <c r="O780" s="3" t="s">
        <v>49</v>
      </c>
      <c r="P780" s="3" t="s">
        <v>48</v>
      </c>
      <c r="Q780" s="3" t="s">
        <v>48</v>
      </c>
      <c r="R780" s="3" t="s">
        <v>48</v>
      </c>
      <c r="S780" s="3" t="s">
        <v>48</v>
      </c>
      <c r="T780" s="3" t="s">
        <v>48</v>
      </c>
      <c r="U780" s="3" t="s">
        <v>48</v>
      </c>
      <c r="V780" s="3" t="s">
        <v>48</v>
      </c>
      <c r="W780" s="3" t="s">
        <v>62</v>
      </c>
      <c r="Y780" s="3"/>
      <c r="AA780" s="3" t="s">
        <v>101</v>
      </c>
      <c r="AB780" s="3"/>
      <c r="AD780" s="3"/>
      <c r="AF780" s="3"/>
      <c r="AH780" s="3"/>
      <c r="AJ780" s="3" t="s">
        <v>2200</v>
      </c>
    </row>
    <row r="781" spans="1:38" ht="39" hidden="1" x14ac:dyDescent="0.35">
      <c r="A781" s="3">
        <v>2025</v>
      </c>
      <c r="B781" s="3" t="s">
        <v>71</v>
      </c>
      <c r="C781" s="4">
        <v>51</v>
      </c>
      <c r="D781" s="3" t="s">
        <v>42</v>
      </c>
      <c r="E781" s="3" t="s">
        <v>43</v>
      </c>
      <c r="F781" s="3" t="s">
        <v>44</v>
      </c>
      <c r="G781" s="3" t="s">
        <v>45</v>
      </c>
      <c r="H781" s="3" t="s">
        <v>110</v>
      </c>
      <c r="I781" s="3" t="s">
        <v>80</v>
      </c>
      <c r="J781" s="3" t="s">
        <v>48</v>
      </c>
      <c r="K781" s="3" t="s">
        <v>48</v>
      </c>
      <c r="L781" s="3" t="s">
        <v>48</v>
      </c>
      <c r="M781" s="3" t="s">
        <v>48</v>
      </c>
      <c r="N781" s="3" t="s">
        <v>48</v>
      </c>
      <c r="O781" s="3" t="s">
        <v>48</v>
      </c>
      <c r="P781" s="3" t="s">
        <v>48</v>
      </c>
      <c r="Q781" s="3" t="s">
        <v>48</v>
      </c>
      <c r="R781" s="3" t="s">
        <v>48</v>
      </c>
      <c r="S781" s="3" t="s">
        <v>48</v>
      </c>
      <c r="T781" s="3" t="s">
        <v>48</v>
      </c>
      <c r="U781" s="3" t="s">
        <v>49</v>
      </c>
      <c r="V781" s="3" t="s">
        <v>48</v>
      </c>
      <c r="W781" s="3" t="s">
        <v>62</v>
      </c>
      <c r="Y781" s="3"/>
      <c r="AA781" s="3" t="s">
        <v>55</v>
      </c>
      <c r="AB781" s="3"/>
      <c r="AD781" s="3"/>
      <c r="AF781" s="3"/>
      <c r="AH781" s="3"/>
      <c r="AJ781" s="3" t="s">
        <v>2201</v>
      </c>
    </row>
    <row r="782" spans="1:38" ht="26" hidden="1" x14ac:dyDescent="0.35">
      <c r="A782" s="3">
        <v>2025</v>
      </c>
      <c r="B782" s="3" t="s">
        <v>41</v>
      </c>
      <c r="C782" s="4">
        <v>23</v>
      </c>
      <c r="D782" s="3" t="s">
        <v>57</v>
      </c>
      <c r="E782" s="3" t="s">
        <v>58</v>
      </c>
      <c r="F782" s="3" t="s">
        <v>44</v>
      </c>
      <c r="G782" s="3" t="s">
        <v>79</v>
      </c>
      <c r="H782" s="3" t="s">
        <v>125</v>
      </c>
      <c r="I782" s="3" t="s">
        <v>47</v>
      </c>
      <c r="J782" s="3" t="s">
        <v>49</v>
      </c>
      <c r="K782" s="3" t="s">
        <v>48</v>
      </c>
      <c r="L782" s="3" t="s">
        <v>48</v>
      </c>
      <c r="M782" s="3" t="s">
        <v>48</v>
      </c>
      <c r="N782" s="3" t="s">
        <v>48</v>
      </c>
      <c r="O782" s="3" t="s">
        <v>48</v>
      </c>
      <c r="P782" s="3" t="s">
        <v>48</v>
      </c>
      <c r="Q782" s="3" t="s">
        <v>48</v>
      </c>
      <c r="R782" s="3" t="s">
        <v>48</v>
      </c>
      <c r="S782" s="3" t="s">
        <v>49</v>
      </c>
      <c r="T782" s="3" t="s">
        <v>48</v>
      </c>
      <c r="U782" s="3" t="s">
        <v>48</v>
      </c>
      <c r="V782" s="3" t="s">
        <v>48</v>
      </c>
      <c r="W782" s="3" t="s">
        <v>145</v>
      </c>
      <c r="X782" s="3" t="s">
        <v>2202</v>
      </c>
      <c r="Y782" s="3"/>
      <c r="AA782" s="3" t="s">
        <v>63</v>
      </c>
      <c r="AB782" s="3"/>
      <c r="AD782" s="3"/>
      <c r="AF782" s="3"/>
      <c r="AH782" s="3"/>
      <c r="AJ782" s="3" t="s">
        <v>2203</v>
      </c>
    </row>
    <row r="783" spans="1:38" ht="26" hidden="1" x14ac:dyDescent="0.35">
      <c r="A783" s="3">
        <v>2025</v>
      </c>
      <c r="B783" s="3" t="s">
        <v>71</v>
      </c>
      <c r="C783" s="4">
        <v>54</v>
      </c>
      <c r="D783" s="3" t="s">
        <v>42</v>
      </c>
      <c r="E783" s="3" t="s">
        <v>72</v>
      </c>
      <c r="F783" s="3" t="s">
        <v>85</v>
      </c>
      <c r="G783" s="3" t="s">
        <v>45</v>
      </c>
      <c r="H783" s="3" t="s">
        <v>74</v>
      </c>
      <c r="I783" s="3" t="s">
        <v>80</v>
      </c>
      <c r="J783" s="3" t="s">
        <v>48</v>
      </c>
      <c r="K783" s="3" t="s">
        <v>49</v>
      </c>
      <c r="L783" s="3" t="s">
        <v>48</v>
      </c>
      <c r="M783" s="3" t="s">
        <v>48</v>
      </c>
      <c r="N783" s="3" t="s">
        <v>48</v>
      </c>
      <c r="O783" s="3" t="s">
        <v>48</v>
      </c>
      <c r="P783" s="3" t="s">
        <v>48</v>
      </c>
      <c r="Q783" s="3" t="s">
        <v>48</v>
      </c>
      <c r="R783" s="3" t="s">
        <v>48</v>
      </c>
      <c r="S783" s="3" t="s">
        <v>49</v>
      </c>
      <c r="T783" s="3" t="s">
        <v>48</v>
      </c>
      <c r="U783" s="3" t="s">
        <v>48</v>
      </c>
      <c r="V783" s="3" t="s">
        <v>48</v>
      </c>
      <c r="W783" s="3" t="s">
        <v>51</v>
      </c>
      <c r="X783" s="3" t="s">
        <v>2204</v>
      </c>
      <c r="Y783" s="3"/>
      <c r="AA783" s="3" t="s">
        <v>55</v>
      </c>
      <c r="AB783" s="3"/>
      <c r="AD783" s="3"/>
      <c r="AF783" s="3"/>
      <c r="AH783" s="3"/>
      <c r="AJ783" s="3" t="s">
        <v>2205</v>
      </c>
      <c r="AK783" s="3" t="s">
        <v>2206</v>
      </c>
      <c r="AL783" s="3" t="s">
        <v>2207</v>
      </c>
    </row>
    <row r="784" spans="1:38" ht="26" hidden="1" x14ac:dyDescent="0.35">
      <c r="A784" s="3">
        <v>2025</v>
      </c>
      <c r="B784" s="3" t="s">
        <v>71</v>
      </c>
      <c r="C784" s="4">
        <v>47</v>
      </c>
      <c r="D784" s="3" t="s">
        <v>42</v>
      </c>
      <c r="E784" s="3" t="s">
        <v>107</v>
      </c>
      <c r="F784" s="3" t="s">
        <v>73</v>
      </c>
      <c r="G784" s="3" t="s">
        <v>45</v>
      </c>
      <c r="H784" s="3" t="s">
        <v>74</v>
      </c>
      <c r="I784" s="3" t="s">
        <v>80</v>
      </c>
      <c r="J784" s="3" t="s">
        <v>48</v>
      </c>
      <c r="K784" s="3" t="s">
        <v>48</v>
      </c>
      <c r="L784" s="3" t="s">
        <v>48</v>
      </c>
      <c r="M784" s="3" t="s">
        <v>48</v>
      </c>
      <c r="N784" s="3" t="s">
        <v>48</v>
      </c>
      <c r="O784" s="3" t="s">
        <v>48</v>
      </c>
      <c r="P784" s="3" t="s">
        <v>48</v>
      </c>
      <c r="Q784" s="3" t="s">
        <v>48</v>
      </c>
      <c r="R784" s="3" t="s">
        <v>48</v>
      </c>
      <c r="S784" s="3" t="s">
        <v>48</v>
      </c>
      <c r="T784" s="3" t="s">
        <v>48</v>
      </c>
      <c r="U784" s="3" t="s">
        <v>49</v>
      </c>
      <c r="V784" s="3" t="s">
        <v>48</v>
      </c>
      <c r="W784" s="3" t="s">
        <v>62</v>
      </c>
      <c r="Y784" s="3"/>
      <c r="AA784" s="3" t="s">
        <v>55</v>
      </c>
      <c r="AB784" s="3"/>
      <c r="AD784" s="3"/>
      <c r="AF784" s="3"/>
      <c r="AH784" s="3"/>
      <c r="AJ784" s="3" t="s">
        <v>2208</v>
      </c>
    </row>
    <row r="785" spans="1:38" ht="26" hidden="1" x14ac:dyDescent="0.35">
      <c r="A785" s="3">
        <v>2025</v>
      </c>
      <c r="B785" s="3" t="s">
        <v>41</v>
      </c>
      <c r="C785" s="4">
        <v>36</v>
      </c>
      <c r="D785" s="3" t="s">
        <v>42</v>
      </c>
      <c r="E785" s="3" t="s">
        <v>43</v>
      </c>
      <c r="F785" s="3" t="s">
        <v>73</v>
      </c>
      <c r="G785" s="3" t="s">
        <v>79</v>
      </c>
      <c r="H785" s="3" t="s">
        <v>125</v>
      </c>
      <c r="I785" s="3" t="s">
        <v>47</v>
      </c>
      <c r="J785" s="3" t="s">
        <v>48</v>
      </c>
      <c r="K785" s="3" t="s">
        <v>48</v>
      </c>
      <c r="L785" s="3" t="s">
        <v>49</v>
      </c>
      <c r="M785" s="3" t="s">
        <v>48</v>
      </c>
      <c r="N785" s="3" t="s">
        <v>48</v>
      </c>
      <c r="O785" s="3" t="s">
        <v>48</v>
      </c>
      <c r="P785" s="3" t="s">
        <v>48</v>
      </c>
      <c r="Q785" s="3" t="s">
        <v>48</v>
      </c>
      <c r="R785" s="3" t="s">
        <v>48</v>
      </c>
      <c r="S785" s="3" t="s">
        <v>48</v>
      </c>
      <c r="T785" s="3" t="s">
        <v>48</v>
      </c>
      <c r="U785" s="3" t="s">
        <v>48</v>
      </c>
      <c r="V785" s="3" t="s">
        <v>48</v>
      </c>
      <c r="W785" s="3" t="s">
        <v>62</v>
      </c>
      <c r="Y785" s="3"/>
      <c r="AA785" s="3" t="s">
        <v>63</v>
      </c>
      <c r="AB785" s="3"/>
      <c r="AD785" s="3"/>
      <c r="AF785" s="3"/>
      <c r="AH785" s="3"/>
      <c r="AJ785" s="3" t="s">
        <v>224</v>
      </c>
    </row>
    <row r="786" spans="1:38" ht="39" hidden="1" x14ac:dyDescent="0.35">
      <c r="A786" s="3">
        <v>2025</v>
      </c>
      <c r="B786" s="3" t="s">
        <v>41</v>
      </c>
      <c r="C786" s="4">
        <v>41</v>
      </c>
      <c r="D786" s="3" t="s">
        <v>42</v>
      </c>
      <c r="E786" s="3" t="s">
        <v>43</v>
      </c>
      <c r="F786" s="3" t="s">
        <v>98</v>
      </c>
      <c r="G786" s="3" t="s">
        <v>45</v>
      </c>
      <c r="H786" s="3" t="s">
        <v>110</v>
      </c>
      <c r="I786" s="3" t="s">
        <v>47</v>
      </c>
      <c r="J786" s="3" t="s">
        <v>48</v>
      </c>
      <c r="K786" s="3" t="s">
        <v>48</v>
      </c>
      <c r="L786" s="3" t="s">
        <v>48</v>
      </c>
      <c r="M786" s="3" t="s">
        <v>48</v>
      </c>
      <c r="N786" s="3" t="s">
        <v>48</v>
      </c>
      <c r="O786" s="3" t="s">
        <v>49</v>
      </c>
      <c r="P786" s="3" t="s">
        <v>48</v>
      </c>
      <c r="Q786" s="3" t="s">
        <v>48</v>
      </c>
      <c r="R786" s="3" t="s">
        <v>48</v>
      </c>
      <c r="S786" s="3" t="s">
        <v>48</v>
      </c>
      <c r="T786" s="3" t="s">
        <v>48</v>
      </c>
      <c r="U786" s="3" t="s">
        <v>48</v>
      </c>
      <c r="V786" s="3" t="s">
        <v>48</v>
      </c>
      <c r="W786" s="3" t="s">
        <v>62</v>
      </c>
      <c r="Y786" s="3"/>
      <c r="AA786" s="3" t="s">
        <v>101</v>
      </c>
      <c r="AB786" s="3"/>
      <c r="AD786" s="3"/>
      <c r="AF786" s="3"/>
      <c r="AH786" s="3"/>
      <c r="AJ786" s="3" t="s">
        <v>2209</v>
      </c>
    </row>
    <row r="787" spans="1:38" ht="26" hidden="1" x14ac:dyDescent="0.35">
      <c r="A787" s="3">
        <v>2025</v>
      </c>
      <c r="B787" s="3" t="s">
        <v>71</v>
      </c>
      <c r="C787" s="4">
        <v>37</v>
      </c>
      <c r="D787" s="3" t="s">
        <v>42</v>
      </c>
      <c r="E787" s="3" t="s">
        <v>107</v>
      </c>
      <c r="F787" s="3" t="s">
        <v>98</v>
      </c>
      <c r="G787" s="3" t="s">
        <v>386</v>
      </c>
      <c r="H787" s="3" t="s">
        <v>68</v>
      </c>
      <c r="I787" s="3" t="s">
        <v>80</v>
      </c>
      <c r="J787" s="3" t="s">
        <v>48</v>
      </c>
      <c r="K787" s="3" t="s">
        <v>48</v>
      </c>
      <c r="L787" s="3" t="s">
        <v>48</v>
      </c>
      <c r="M787" s="3" t="s">
        <v>48</v>
      </c>
      <c r="N787" s="3" t="s">
        <v>48</v>
      </c>
      <c r="O787" s="3" t="s">
        <v>48</v>
      </c>
      <c r="P787" s="3" t="s">
        <v>48</v>
      </c>
      <c r="Q787" s="3" t="s">
        <v>48</v>
      </c>
      <c r="R787" s="3" t="s">
        <v>48</v>
      </c>
      <c r="S787" s="3" t="s">
        <v>48</v>
      </c>
      <c r="T787" s="3" t="s">
        <v>48</v>
      </c>
      <c r="U787" s="3" t="s">
        <v>49</v>
      </c>
      <c r="V787" s="3" t="s">
        <v>48</v>
      </c>
      <c r="W787" s="3" t="s">
        <v>62</v>
      </c>
      <c r="Y787" s="3"/>
      <c r="AA787" s="3" t="s">
        <v>63</v>
      </c>
      <c r="AB787" s="3"/>
      <c r="AD787" s="3"/>
      <c r="AF787" s="3"/>
      <c r="AH787" s="3"/>
      <c r="AJ787" s="3" t="s">
        <v>2210</v>
      </c>
    </row>
    <row r="788" spans="1:38" ht="52" hidden="1" x14ac:dyDescent="0.35">
      <c r="A788" s="3">
        <v>2025</v>
      </c>
      <c r="B788" s="3" t="s">
        <v>71</v>
      </c>
      <c r="C788" s="4">
        <v>73</v>
      </c>
      <c r="D788" s="3" t="s">
        <v>65</v>
      </c>
      <c r="E788" s="3" t="s">
        <v>66</v>
      </c>
      <c r="F788" s="3" t="s">
        <v>44</v>
      </c>
      <c r="G788" s="3" t="s">
        <v>67</v>
      </c>
      <c r="H788" s="3" t="s">
        <v>61</v>
      </c>
      <c r="I788" s="3" t="s">
        <v>47</v>
      </c>
      <c r="J788" s="3" t="s">
        <v>48</v>
      </c>
      <c r="K788" s="3" t="s">
        <v>48</v>
      </c>
      <c r="L788" s="3" t="s">
        <v>48</v>
      </c>
      <c r="M788" s="3" t="s">
        <v>48</v>
      </c>
      <c r="N788" s="3" t="s">
        <v>48</v>
      </c>
      <c r="O788" s="3" t="s">
        <v>48</v>
      </c>
      <c r="P788" s="3" t="s">
        <v>48</v>
      </c>
      <c r="Q788" s="3" t="s">
        <v>48</v>
      </c>
      <c r="R788" s="3" t="s">
        <v>49</v>
      </c>
      <c r="S788" s="3" t="s">
        <v>48</v>
      </c>
      <c r="T788" s="3" t="s">
        <v>48</v>
      </c>
      <c r="U788" s="3" t="s">
        <v>48</v>
      </c>
      <c r="V788" s="3" t="s">
        <v>48</v>
      </c>
      <c r="W788" s="3" t="s">
        <v>116</v>
      </c>
      <c r="X788" s="3" t="s">
        <v>2211</v>
      </c>
      <c r="Y788" s="3"/>
      <c r="AA788" s="3" t="s">
        <v>55</v>
      </c>
      <c r="AB788" s="3"/>
      <c r="AD788" s="3" t="s">
        <v>81</v>
      </c>
      <c r="AF788" s="3"/>
      <c r="AH788" s="3" t="s">
        <v>87</v>
      </c>
      <c r="AI788" s="3" t="s">
        <v>2212</v>
      </c>
      <c r="AJ788" s="3" t="s">
        <v>2213</v>
      </c>
      <c r="AK788" s="3" t="s">
        <v>2214</v>
      </c>
    </row>
    <row r="789" spans="1:38" ht="26" hidden="1" x14ac:dyDescent="0.35">
      <c r="A789" s="3">
        <v>2025</v>
      </c>
      <c r="B789" s="3" t="s">
        <v>71</v>
      </c>
      <c r="C789" s="4">
        <v>50</v>
      </c>
      <c r="D789" s="3" t="s">
        <v>42</v>
      </c>
      <c r="E789" s="3" t="s">
        <v>66</v>
      </c>
      <c r="F789" s="3" t="s">
        <v>44</v>
      </c>
      <c r="G789" s="3" t="s">
        <v>79</v>
      </c>
      <c r="H789" s="3" t="s">
        <v>110</v>
      </c>
      <c r="I789" s="3" t="s">
        <v>80</v>
      </c>
      <c r="J789" s="3" t="s">
        <v>48</v>
      </c>
      <c r="K789" s="3" t="s">
        <v>48</v>
      </c>
      <c r="L789" s="3" t="s">
        <v>48</v>
      </c>
      <c r="M789" s="3" t="s">
        <v>48</v>
      </c>
      <c r="N789" s="3" t="s">
        <v>48</v>
      </c>
      <c r="O789" s="3" t="s">
        <v>48</v>
      </c>
      <c r="P789" s="3" t="s">
        <v>48</v>
      </c>
      <c r="Q789" s="3" t="s">
        <v>48</v>
      </c>
      <c r="R789" s="3" t="s">
        <v>48</v>
      </c>
      <c r="S789" s="3" t="s">
        <v>48</v>
      </c>
      <c r="T789" s="3" t="s">
        <v>48</v>
      </c>
      <c r="U789" s="3" t="s">
        <v>49</v>
      </c>
      <c r="V789" s="3" t="s">
        <v>48</v>
      </c>
      <c r="W789" s="3" t="s">
        <v>116</v>
      </c>
      <c r="X789" s="3" t="s">
        <v>2215</v>
      </c>
      <c r="Y789" s="3"/>
      <c r="AA789" s="3" t="s">
        <v>63</v>
      </c>
      <c r="AB789" s="3" t="s">
        <v>81</v>
      </c>
      <c r="AD789" s="3"/>
      <c r="AF789" s="3"/>
      <c r="AH789" s="3" t="s">
        <v>82</v>
      </c>
      <c r="AI789" s="3" t="s">
        <v>1601</v>
      </c>
      <c r="AJ789" s="3" t="s">
        <v>2216</v>
      </c>
    </row>
    <row r="790" spans="1:38" hidden="1" x14ac:dyDescent="0.35">
      <c r="A790" s="3">
        <v>2025</v>
      </c>
      <c r="B790" s="3" t="s">
        <v>71</v>
      </c>
      <c r="C790" s="4">
        <v>37</v>
      </c>
      <c r="D790" s="3" t="s">
        <v>42</v>
      </c>
      <c r="E790" s="3" t="s">
        <v>107</v>
      </c>
      <c r="F790" s="3" t="s">
        <v>59</v>
      </c>
      <c r="G790" s="3" t="s">
        <v>45</v>
      </c>
      <c r="H790" s="3" t="s">
        <v>46</v>
      </c>
      <c r="I790" s="3" t="s">
        <v>47</v>
      </c>
      <c r="J790" s="3" t="s">
        <v>48</v>
      </c>
      <c r="K790" s="3" t="s">
        <v>48</v>
      </c>
      <c r="L790" s="3" t="s">
        <v>49</v>
      </c>
      <c r="M790" s="3" t="s">
        <v>48</v>
      </c>
      <c r="N790" s="3" t="s">
        <v>48</v>
      </c>
      <c r="O790" s="3" t="s">
        <v>48</v>
      </c>
      <c r="P790" s="3" t="s">
        <v>48</v>
      </c>
      <c r="Q790" s="3" t="s">
        <v>48</v>
      </c>
      <c r="R790" s="3" t="s">
        <v>48</v>
      </c>
      <c r="S790" s="3" t="s">
        <v>48</v>
      </c>
      <c r="T790" s="3" t="s">
        <v>48</v>
      </c>
      <c r="U790" s="3" t="s">
        <v>48</v>
      </c>
      <c r="V790" s="3" t="s">
        <v>48</v>
      </c>
      <c r="W790" s="3" t="s">
        <v>62</v>
      </c>
      <c r="Y790" s="3"/>
      <c r="AA790" s="3" t="s">
        <v>63</v>
      </c>
      <c r="AB790" s="3"/>
      <c r="AD790" s="3"/>
      <c r="AF790" s="3"/>
      <c r="AH790" s="3"/>
      <c r="AJ790" s="3" t="s">
        <v>2217</v>
      </c>
    </row>
    <row r="791" spans="1:38" ht="26" hidden="1" x14ac:dyDescent="0.35">
      <c r="A791" s="3">
        <v>2025</v>
      </c>
      <c r="B791" s="3" t="s">
        <v>41</v>
      </c>
      <c r="C791" s="4">
        <v>23</v>
      </c>
      <c r="D791" s="3" t="s">
        <v>57</v>
      </c>
      <c r="E791" s="3" t="s">
        <v>58</v>
      </c>
      <c r="F791" s="3" t="s">
        <v>44</v>
      </c>
      <c r="G791" s="3" t="s">
        <v>60</v>
      </c>
      <c r="H791" s="3" t="s">
        <v>90</v>
      </c>
      <c r="I791" s="3" t="s">
        <v>80</v>
      </c>
      <c r="J791" s="3" t="s">
        <v>48</v>
      </c>
      <c r="K791" s="3" t="s">
        <v>48</v>
      </c>
      <c r="L791" s="3" t="s">
        <v>48</v>
      </c>
      <c r="M791" s="3" t="s">
        <v>48</v>
      </c>
      <c r="N791" s="3" t="s">
        <v>48</v>
      </c>
      <c r="O791" s="3" t="s">
        <v>48</v>
      </c>
      <c r="P791" s="3" t="s">
        <v>48</v>
      </c>
      <c r="Q791" s="3" t="s">
        <v>48</v>
      </c>
      <c r="R791" s="3" t="s">
        <v>48</v>
      </c>
      <c r="S791" s="3" t="s">
        <v>49</v>
      </c>
      <c r="T791" s="3" t="s">
        <v>48</v>
      </c>
      <c r="U791" s="3" t="s">
        <v>48</v>
      </c>
      <c r="V791" s="3" t="s">
        <v>48</v>
      </c>
      <c r="W791" s="3" t="s">
        <v>62</v>
      </c>
      <c r="Y791" s="3"/>
      <c r="AA791" s="3" t="s">
        <v>77</v>
      </c>
      <c r="AB791" s="3"/>
      <c r="AD791" s="3"/>
      <c r="AF791" s="3"/>
      <c r="AH791" s="3"/>
      <c r="AJ791" s="3" t="s">
        <v>2218</v>
      </c>
    </row>
    <row r="792" spans="1:38" ht="26" hidden="1" x14ac:dyDescent="0.35">
      <c r="A792" s="3">
        <v>2025</v>
      </c>
      <c r="B792" s="3" t="s">
        <v>71</v>
      </c>
      <c r="C792" s="4">
        <v>49</v>
      </c>
      <c r="D792" s="3" t="s">
        <v>42</v>
      </c>
      <c r="E792" s="3" t="s">
        <v>107</v>
      </c>
      <c r="F792" s="3" t="s">
        <v>98</v>
      </c>
      <c r="G792" s="3" t="s">
        <v>45</v>
      </c>
      <c r="H792" s="3" t="s">
        <v>110</v>
      </c>
      <c r="I792" s="3" t="s">
        <v>80</v>
      </c>
      <c r="J792" s="3" t="s">
        <v>48</v>
      </c>
      <c r="K792" s="3" t="s">
        <v>48</v>
      </c>
      <c r="L792" s="3" t="s">
        <v>48</v>
      </c>
      <c r="M792" s="3" t="s">
        <v>48</v>
      </c>
      <c r="N792" s="3" t="s">
        <v>48</v>
      </c>
      <c r="O792" s="3" t="s">
        <v>48</v>
      </c>
      <c r="P792" s="3" t="s">
        <v>48</v>
      </c>
      <c r="Q792" s="3" t="s">
        <v>48</v>
      </c>
      <c r="R792" s="3" t="s">
        <v>48</v>
      </c>
      <c r="S792" s="3" t="s">
        <v>48</v>
      </c>
      <c r="T792" s="3" t="s">
        <v>49</v>
      </c>
      <c r="U792" s="3" t="s">
        <v>48</v>
      </c>
      <c r="V792" s="3" t="s">
        <v>48</v>
      </c>
      <c r="W792" s="3" t="s">
        <v>62</v>
      </c>
      <c r="Y792" s="3"/>
      <c r="AA792" s="3" t="s">
        <v>63</v>
      </c>
      <c r="AB792" s="3" t="s">
        <v>81</v>
      </c>
      <c r="AD792" s="3" t="s">
        <v>131</v>
      </c>
      <c r="AE792" s="3" t="s">
        <v>2219</v>
      </c>
      <c r="AF792" s="3" t="s">
        <v>87</v>
      </c>
      <c r="AG792" s="3" t="s">
        <v>2220</v>
      </c>
      <c r="AH792" s="3" t="s">
        <v>82</v>
      </c>
      <c r="AI792" s="3" t="s">
        <v>2221</v>
      </c>
      <c r="AJ792" s="3" t="s">
        <v>2222</v>
      </c>
      <c r="AL792" s="3" t="s">
        <v>2223</v>
      </c>
    </row>
    <row r="793" spans="1:38" ht="26" hidden="1" x14ac:dyDescent="0.35">
      <c r="A793" s="3">
        <v>2025</v>
      </c>
      <c r="B793" s="3" t="s">
        <v>71</v>
      </c>
      <c r="C793" s="4">
        <v>27</v>
      </c>
      <c r="D793" s="3" t="s">
        <v>57</v>
      </c>
      <c r="E793" s="3" t="s">
        <v>58</v>
      </c>
      <c r="F793" s="3" t="s">
        <v>73</v>
      </c>
      <c r="G793" s="3" t="s">
        <v>92</v>
      </c>
      <c r="H793" s="3" t="s">
        <v>125</v>
      </c>
      <c r="I793" s="3" t="s">
        <v>80</v>
      </c>
      <c r="J793" s="3" t="s">
        <v>48</v>
      </c>
      <c r="K793" s="3" t="s">
        <v>48</v>
      </c>
      <c r="L793" s="3" t="s">
        <v>48</v>
      </c>
      <c r="M793" s="3" t="s">
        <v>48</v>
      </c>
      <c r="N793" s="3" t="s">
        <v>48</v>
      </c>
      <c r="O793" s="3" t="s">
        <v>48</v>
      </c>
      <c r="P793" s="3" t="s">
        <v>48</v>
      </c>
      <c r="Q793" s="3" t="s">
        <v>48</v>
      </c>
      <c r="R793" s="3" t="s">
        <v>48</v>
      </c>
      <c r="S793" s="3" t="s">
        <v>48</v>
      </c>
      <c r="T793" s="3" t="s">
        <v>48</v>
      </c>
      <c r="U793" s="3" t="s">
        <v>49</v>
      </c>
      <c r="V793" s="3" t="s">
        <v>48</v>
      </c>
      <c r="W793" s="3" t="s">
        <v>62</v>
      </c>
      <c r="Y793" s="3" t="s">
        <v>94</v>
      </c>
      <c r="Z793" s="3" t="s">
        <v>2224</v>
      </c>
      <c r="AA793" s="3" t="s">
        <v>55</v>
      </c>
      <c r="AB793" s="3"/>
      <c r="AD793" s="3"/>
      <c r="AF793" s="3"/>
      <c r="AH793" s="3"/>
      <c r="AJ793" s="3" t="s">
        <v>1381</v>
      </c>
    </row>
    <row r="794" spans="1:38" ht="39" hidden="1" x14ac:dyDescent="0.35">
      <c r="A794" s="3">
        <v>2025</v>
      </c>
      <c r="B794" s="3" t="s">
        <v>71</v>
      </c>
      <c r="C794" s="4">
        <v>29</v>
      </c>
      <c r="D794" s="3" t="s">
        <v>57</v>
      </c>
      <c r="E794" s="3" t="s">
        <v>107</v>
      </c>
      <c r="F794" s="3" t="s">
        <v>59</v>
      </c>
      <c r="G794" s="3" t="s">
        <v>45</v>
      </c>
      <c r="H794" s="3" t="s">
        <v>99</v>
      </c>
      <c r="I794" s="3" t="s">
        <v>47</v>
      </c>
      <c r="J794" s="3" t="s">
        <v>48</v>
      </c>
      <c r="K794" s="3" t="s">
        <v>48</v>
      </c>
      <c r="L794" s="3" t="s">
        <v>48</v>
      </c>
      <c r="M794" s="3" t="s">
        <v>48</v>
      </c>
      <c r="N794" s="3" t="s">
        <v>48</v>
      </c>
      <c r="O794" s="3" t="s">
        <v>49</v>
      </c>
      <c r="P794" s="3" t="s">
        <v>48</v>
      </c>
      <c r="Q794" s="3" t="s">
        <v>48</v>
      </c>
      <c r="R794" s="3" t="s">
        <v>48</v>
      </c>
      <c r="S794" s="3" t="s">
        <v>48</v>
      </c>
      <c r="T794" s="3" t="s">
        <v>48</v>
      </c>
      <c r="U794" s="3" t="s">
        <v>48</v>
      </c>
      <c r="V794" s="3" t="s">
        <v>48</v>
      </c>
      <c r="W794" s="3" t="s">
        <v>62</v>
      </c>
      <c r="Y794" s="3" t="s">
        <v>103</v>
      </c>
      <c r="Z794" s="3" t="s">
        <v>2225</v>
      </c>
      <c r="AA794" s="3" t="s">
        <v>77</v>
      </c>
      <c r="AB794" s="3"/>
      <c r="AD794" s="3"/>
      <c r="AF794" s="3"/>
      <c r="AH794" s="3"/>
      <c r="AJ794" s="3" t="s">
        <v>351</v>
      </c>
    </row>
    <row r="795" spans="1:38" ht="26" hidden="1" x14ac:dyDescent="0.35">
      <c r="A795" s="3">
        <v>2025</v>
      </c>
      <c r="B795" s="3" t="s">
        <v>71</v>
      </c>
      <c r="C795" s="4">
        <v>40</v>
      </c>
      <c r="D795" s="3" t="s">
        <v>42</v>
      </c>
      <c r="E795" s="3" t="s">
        <v>43</v>
      </c>
      <c r="F795" s="3" t="s">
        <v>98</v>
      </c>
      <c r="G795" s="3" t="s">
        <v>45</v>
      </c>
      <c r="H795" s="3" t="s">
        <v>74</v>
      </c>
      <c r="I795" s="3" t="s">
        <v>80</v>
      </c>
      <c r="J795" s="3" t="s">
        <v>48</v>
      </c>
      <c r="K795" s="3" t="s">
        <v>48</v>
      </c>
      <c r="L795" s="3" t="s">
        <v>48</v>
      </c>
      <c r="M795" s="3" t="s">
        <v>48</v>
      </c>
      <c r="N795" s="3" t="s">
        <v>48</v>
      </c>
      <c r="O795" s="3" t="s">
        <v>48</v>
      </c>
      <c r="P795" s="3" t="s">
        <v>48</v>
      </c>
      <c r="Q795" s="3" t="s">
        <v>48</v>
      </c>
      <c r="R795" s="3" t="s">
        <v>48</v>
      </c>
      <c r="S795" s="3" t="s">
        <v>48</v>
      </c>
      <c r="T795" s="3" t="s">
        <v>49</v>
      </c>
      <c r="U795" s="3" t="s">
        <v>48</v>
      </c>
      <c r="V795" s="3" t="s">
        <v>48</v>
      </c>
      <c r="W795" s="3" t="s">
        <v>62</v>
      </c>
      <c r="Y795" s="3"/>
      <c r="AA795" s="3" t="s">
        <v>55</v>
      </c>
      <c r="AB795" s="3" t="s">
        <v>81</v>
      </c>
      <c r="AD795" s="3"/>
      <c r="AF795" s="3"/>
      <c r="AH795" s="3" t="s">
        <v>82</v>
      </c>
      <c r="AI795" s="3" t="s">
        <v>2226</v>
      </c>
      <c r="AJ795" s="3" t="s">
        <v>2227</v>
      </c>
      <c r="AL795" s="3" t="s">
        <v>2228</v>
      </c>
    </row>
    <row r="796" spans="1:38" hidden="1" x14ac:dyDescent="0.35">
      <c r="A796" s="3">
        <v>2025</v>
      </c>
      <c r="B796" s="3" t="s">
        <v>71</v>
      </c>
      <c r="C796" s="4">
        <v>82</v>
      </c>
      <c r="D796" s="3" t="s">
        <v>65</v>
      </c>
      <c r="E796" s="3" t="s">
        <v>66</v>
      </c>
      <c r="F796" s="3" t="s">
        <v>59</v>
      </c>
      <c r="G796" s="3" t="s">
        <v>67</v>
      </c>
      <c r="H796" s="3" t="s">
        <v>90</v>
      </c>
      <c r="I796" s="3" t="s">
        <v>80</v>
      </c>
      <c r="J796" s="3" t="s">
        <v>48</v>
      </c>
      <c r="K796" s="3" t="s">
        <v>48</v>
      </c>
      <c r="L796" s="3" t="s">
        <v>48</v>
      </c>
      <c r="M796" s="3" t="s">
        <v>48</v>
      </c>
      <c r="N796" s="3" t="s">
        <v>48</v>
      </c>
      <c r="O796" s="3" t="s">
        <v>48</v>
      </c>
      <c r="P796" s="3" t="s">
        <v>48</v>
      </c>
      <c r="Q796" s="3" t="s">
        <v>48</v>
      </c>
      <c r="R796" s="3" t="s">
        <v>48</v>
      </c>
      <c r="S796" s="3" t="s">
        <v>48</v>
      </c>
      <c r="T796" s="3" t="s">
        <v>48</v>
      </c>
      <c r="U796" s="3" t="s">
        <v>49</v>
      </c>
      <c r="V796" s="3" t="s">
        <v>48</v>
      </c>
      <c r="W796" s="3" t="s">
        <v>116</v>
      </c>
      <c r="X796" s="3" t="s">
        <v>2229</v>
      </c>
      <c r="Y796" s="3"/>
      <c r="AA796" s="3" t="s">
        <v>55</v>
      </c>
      <c r="AB796" s="3"/>
      <c r="AD796" s="3"/>
      <c r="AF796" s="3"/>
      <c r="AH796" s="3"/>
      <c r="AJ796" s="3" t="s">
        <v>2230</v>
      </c>
    </row>
    <row r="797" spans="1:38" ht="26" hidden="1" x14ac:dyDescent="0.35">
      <c r="A797" s="3">
        <v>2025</v>
      </c>
      <c r="B797" s="3" t="s">
        <v>41</v>
      </c>
      <c r="C797" s="4">
        <v>24</v>
      </c>
      <c r="D797" s="3" t="s">
        <v>57</v>
      </c>
      <c r="E797" s="3" t="s">
        <v>58</v>
      </c>
      <c r="F797" s="3" t="s">
        <v>98</v>
      </c>
      <c r="G797" s="3" t="s">
        <v>45</v>
      </c>
      <c r="H797" s="3" t="s">
        <v>46</v>
      </c>
      <c r="I797" s="3" t="s">
        <v>80</v>
      </c>
      <c r="J797" s="3" t="s">
        <v>48</v>
      </c>
      <c r="K797" s="3" t="s">
        <v>48</v>
      </c>
      <c r="L797" s="3" t="s">
        <v>48</v>
      </c>
      <c r="M797" s="3" t="s">
        <v>48</v>
      </c>
      <c r="N797" s="3" t="s">
        <v>48</v>
      </c>
      <c r="O797" s="3" t="s">
        <v>48</v>
      </c>
      <c r="P797" s="3" t="s">
        <v>48</v>
      </c>
      <c r="Q797" s="3" t="s">
        <v>48</v>
      </c>
      <c r="R797" s="3" t="s">
        <v>48</v>
      </c>
      <c r="S797" s="3" t="s">
        <v>49</v>
      </c>
      <c r="T797" s="3" t="s">
        <v>48</v>
      </c>
      <c r="U797" s="3" t="s">
        <v>48</v>
      </c>
      <c r="V797" s="3" t="s">
        <v>48</v>
      </c>
      <c r="W797" s="3" t="s">
        <v>75</v>
      </c>
      <c r="X797" s="3" t="s">
        <v>2231</v>
      </c>
      <c r="Y797" s="3"/>
      <c r="AA797" s="3" t="s">
        <v>55</v>
      </c>
      <c r="AB797" s="3"/>
      <c r="AD797" s="3"/>
      <c r="AF797" s="3"/>
      <c r="AH797" s="3"/>
      <c r="AJ797" s="3" t="s">
        <v>2232</v>
      </c>
    </row>
    <row r="798" spans="1:38" hidden="1" x14ac:dyDescent="0.35">
      <c r="A798" s="3">
        <v>2025</v>
      </c>
      <c r="B798" s="3" t="s">
        <v>41</v>
      </c>
      <c r="C798" s="4">
        <v>37</v>
      </c>
      <c r="D798" s="3" t="s">
        <v>42</v>
      </c>
      <c r="E798" s="3" t="s">
        <v>107</v>
      </c>
      <c r="F798" s="3" t="s">
        <v>98</v>
      </c>
      <c r="G798" s="3" t="s">
        <v>79</v>
      </c>
      <c r="H798" s="3" t="s">
        <v>61</v>
      </c>
      <c r="I798" s="3" t="s">
        <v>47</v>
      </c>
      <c r="J798" s="3" t="s">
        <v>49</v>
      </c>
      <c r="K798" s="3" t="s">
        <v>48</v>
      </c>
      <c r="L798" s="3" t="s">
        <v>48</v>
      </c>
      <c r="M798" s="3" t="s">
        <v>48</v>
      </c>
      <c r="N798" s="3" t="s">
        <v>48</v>
      </c>
      <c r="O798" s="3" t="s">
        <v>48</v>
      </c>
      <c r="P798" s="3" t="s">
        <v>48</v>
      </c>
      <c r="Q798" s="3" t="s">
        <v>48</v>
      </c>
      <c r="R798" s="3" t="s">
        <v>48</v>
      </c>
      <c r="S798" s="3" t="s">
        <v>49</v>
      </c>
      <c r="T798" s="3" t="s">
        <v>48</v>
      </c>
      <c r="U798" s="3" t="s">
        <v>48</v>
      </c>
      <c r="V798" s="3" t="s">
        <v>48</v>
      </c>
      <c r="W798" s="3" t="s">
        <v>62</v>
      </c>
      <c r="Y798" s="3"/>
      <c r="AA798" s="3" t="s">
        <v>77</v>
      </c>
      <c r="AB798" s="3"/>
      <c r="AD798" s="3"/>
      <c r="AF798" s="3"/>
      <c r="AH798" s="3"/>
      <c r="AJ798" s="3" t="s">
        <v>2233</v>
      </c>
      <c r="AK798" s="3" t="s">
        <v>971</v>
      </c>
      <c r="AL798" s="3" t="s">
        <v>2234</v>
      </c>
    </row>
    <row r="799" spans="1:38" ht="26" hidden="1" x14ac:dyDescent="0.35">
      <c r="A799" s="3">
        <v>2025</v>
      </c>
      <c r="B799" s="3" t="s">
        <v>41</v>
      </c>
      <c r="C799" s="4">
        <v>28</v>
      </c>
      <c r="D799" s="3" t="s">
        <v>57</v>
      </c>
      <c r="E799" s="3" t="s">
        <v>107</v>
      </c>
      <c r="F799" s="3" t="s">
        <v>44</v>
      </c>
      <c r="G799" s="3" t="s">
        <v>79</v>
      </c>
      <c r="H799" s="3" t="s">
        <v>99</v>
      </c>
      <c r="I799" s="3" t="s">
        <v>80</v>
      </c>
      <c r="J799" s="3" t="s">
        <v>48</v>
      </c>
      <c r="K799" s="3" t="s">
        <v>48</v>
      </c>
      <c r="L799" s="3" t="s">
        <v>48</v>
      </c>
      <c r="M799" s="3" t="s">
        <v>48</v>
      </c>
      <c r="N799" s="3" t="s">
        <v>48</v>
      </c>
      <c r="O799" s="3" t="s">
        <v>48</v>
      </c>
      <c r="P799" s="3" t="s">
        <v>48</v>
      </c>
      <c r="Q799" s="3" t="s">
        <v>48</v>
      </c>
      <c r="R799" s="3" t="s">
        <v>48</v>
      </c>
      <c r="S799" s="3" t="s">
        <v>48</v>
      </c>
      <c r="T799" s="3" t="s">
        <v>49</v>
      </c>
      <c r="U799" s="3" t="s">
        <v>48</v>
      </c>
      <c r="V799" s="3" t="s">
        <v>48</v>
      </c>
      <c r="W799" s="3" t="s">
        <v>62</v>
      </c>
      <c r="Y799" s="3"/>
      <c r="AA799" s="3" t="s">
        <v>77</v>
      </c>
      <c r="AB799" s="3"/>
      <c r="AD799" s="3"/>
      <c r="AF799" s="3"/>
      <c r="AH799" s="3"/>
      <c r="AJ799" s="3" t="s">
        <v>2235</v>
      </c>
    </row>
    <row r="800" spans="1:38" ht="130" hidden="1" x14ac:dyDescent="0.35">
      <c r="A800" s="3">
        <v>2025</v>
      </c>
      <c r="B800" s="3" t="s">
        <v>41</v>
      </c>
      <c r="C800" s="4">
        <v>58</v>
      </c>
      <c r="D800" s="3" t="s">
        <v>65</v>
      </c>
      <c r="E800" s="3" t="s">
        <v>72</v>
      </c>
      <c r="F800" s="3" t="s">
        <v>85</v>
      </c>
      <c r="G800" s="3" t="s">
        <v>45</v>
      </c>
      <c r="H800" s="3" t="s">
        <v>99</v>
      </c>
      <c r="I800" s="3" t="s">
        <v>80</v>
      </c>
      <c r="J800" s="3" t="s">
        <v>48</v>
      </c>
      <c r="K800" s="3" t="s">
        <v>48</v>
      </c>
      <c r="L800" s="3" t="s">
        <v>48</v>
      </c>
      <c r="M800" s="3" t="s">
        <v>48</v>
      </c>
      <c r="N800" s="3" t="s">
        <v>48</v>
      </c>
      <c r="O800" s="3" t="s">
        <v>48</v>
      </c>
      <c r="P800" s="3" t="s">
        <v>48</v>
      </c>
      <c r="Q800" s="3" t="s">
        <v>48</v>
      </c>
      <c r="R800" s="3" t="s">
        <v>48</v>
      </c>
      <c r="S800" s="3" t="s">
        <v>48</v>
      </c>
      <c r="T800" s="3" t="s">
        <v>48</v>
      </c>
      <c r="U800" s="3" t="s">
        <v>49</v>
      </c>
      <c r="V800" s="3" t="s">
        <v>48</v>
      </c>
      <c r="W800" s="3" t="s">
        <v>62</v>
      </c>
      <c r="Y800" s="3"/>
      <c r="AA800" s="3" t="s">
        <v>55</v>
      </c>
      <c r="AB800" s="3"/>
      <c r="AD800" s="3" t="s">
        <v>81</v>
      </c>
      <c r="AF800" s="3"/>
      <c r="AH800" s="3" t="s">
        <v>87</v>
      </c>
      <c r="AI800" s="3" t="s">
        <v>2236</v>
      </c>
      <c r="AJ800" s="3" t="s">
        <v>2237</v>
      </c>
    </row>
    <row r="801" spans="1:40" ht="39" hidden="1" x14ac:dyDescent="0.35">
      <c r="A801" s="3">
        <v>2025</v>
      </c>
      <c r="B801" s="3" t="s">
        <v>41</v>
      </c>
      <c r="C801" s="4">
        <v>40</v>
      </c>
      <c r="D801" s="3" t="s">
        <v>42</v>
      </c>
      <c r="E801" s="3" t="s">
        <v>43</v>
      </c>
      <c r="F801" s="3" t="s">
        <v>73</v>
      </c>
      <c r="G801" s="3" t="s">
        <v>109</v>
      </c>
      <c r="H801" s="3" t="s">
        <v>46</v>
      </c>
      <c r="I801" s="3" t="s">
        <v>47</v>
      </c>
      <c r="J801" s="3" t="s">
        <v>48</v>
      </c>
      <c r="K801" s="3" t="s">
        <v>49</v>
      </c>
      <c r="L801" s="3" t="s">
        <v>48</v>
      </c>
      <c r="M801" s="3" t="s">
        <v>48</v>
      </c>
      <c r="N801" s="3" t="s">
        <v>48</v>
      </c>
      <c r="O801" s="3" t="s">
        <v>48</v>
      </c>
      <c r="P801" s="3" t="s">
        <v>48</v>
      </c>
      <c r="Q801" s="3" t="s">
        <v>48</v>
      </c>
      <c r="R801" s="3" t="s">
        <v>48</v>
      </c>
      <c r="S801" s="3" t="s">
        <v>48</v>
      </c>
      <c r="T801" s="3" t="s">
        <v>48</v>
      </c>
      <c r="U801" s="3" t="s">
        <v>48</v>
      </c>
      <c r="V801" s="3" t="s">
        <v>48</v>
      </c>
      <c r="W801" s="3" t="s">
        <v>75</v>
      </c>
      <c r="X801" s="3" t="s">
        <v>2238</v>
      </c>
      <c r="Y801" s="3"/>
      <c r="AA801" s="3" t="s">
        <v>101</v>
      </c>
      <c r="AB801" s="3"/>
      <c r="AD801" s="3"/>
      <c r="AF801" s="3"/>
      <c r="AH801" s="3"/>
      <c r="AJ801" s="3" t="s">
        <v>2239</v>
      </c>
    </row>
    <row r="802" spans="1:40" hidden="1" x14ac:dyDescent="0.35">
      <c r="A802" s="3">
        <v>2025</v>
      </c>
      <c r="B802" s="3" t="s">
        <v>71</v>
      </c>
      <c r="C802" s="4">
        <v>51</v>
      </c>
      <c r="D802" s="3" t="s">
        <v>42</v>
      </c>
      <c r="E802" s="3" t="s">
        <v>72</v>
      </c>
      <c r="F802" s="3" t="s">
        <v>98</v>
      </c>
      <c r="G802" s="3" t="s">
        <v>45</v>
      </c>
      <c r="H802" s="3" t="s">
        <v>74</v>
      </c>
      <c r="I802" s="3" t="s">
        <v>80</v>
      </c>
      <c r="J802" s="3" t="s">
        <v>48</v>
      </c>
      <c r="K802" s="3" t="s">
        <v>48</v>
      </c>
      <c r="L802" s="3" t="s">
        <v>48</v>
      </c>
      <c r="M802" s="3" t="s">
        <v>48</v>
      </c>
      <c r="N802" s="3" t="s">
        <v>48</v>
      </c>
      <c r="O802" s="3" t="s">
        <v>48</v>
      </c>
      <c r="P802" s="3" t="s">
        <v>48</v>
      </c>
      <c r="Q802" s="3" t="s">
        <v>48</v>
      </c>
      <c r="R802" s="3" t="s">
        <v>48</v>
      </c>
      <c r="S802" s="3" t="s">
        <v>48</v>
      </c>
      <c r="T802" s="3" t="s">
        <v>49</v>
      </c>
      <c r="U802" s="3" t="s">
        <v>48</v>
      </c>
      <c r="V802" s="3" t="s">
        <v>48</v>
      </c>
      <c r="W802" s="3" t="s">
        <v>62</v>
      </c>
      <c r="Y802" s="3"/>
      <c r="AA802" s="3" t="s">
        <v>77</v>
      </c>
      <c r="AB802" s="3"/>
      <c r="AD802" s="3"/>
      <c r="AF802" s="3"/>
      <c r="AH802" s="3"/>
      <c r="AJ802" s="3" t="s">
        <v>578</v>
      </c>
      <c r="AK802" s="3" t="s">
        <v>2240</v>
      </c>
      <c r="AL802" s="3" t="s">
        <v>2240</v>
      </c>
    </row>
    <row r="803" spans="1:40" ht="65" hidden="1" x14ac:dyDescent="0.35">
      <c r="A803" s="3">
        <v>2025</v>
      </c>
      <c r="B803" s="3" t="s">
        <v>71</v>
      </c>
      <c r="C803" s="4">
        <v>83</v>
      </c>
      <c r="D803" s="3" t="s">
        <v>65</v>
      </c>
      <c r="E803" s="3" t="s">
        <v>66</v>
      </c>
      <c r="F803" s="3" t="s">
        <v>85</v>
      </c>
      <c r="G803" s="3" t="s">
        <v>67</v>
      </c>
      <c r="H803" s="3" t="s">
        <v>61</v>
      </c>
      <c r="I803" s="3" t="s">
        <v>80</v>
      </c>
      <c r="J803" s="3" t="s">
        <v>48</v>
      </c>
      <c r="K803" s="3" t="s">
        <v>48</v>
      </c>
      <c r="L803" s="3" t="s">
        <v>48</v>
      </c>
      <c r="M803" s="3" t="s">
        <v>48</v>
      </c>
      <c r="N803" s="3" t="s">
        <v>48</v>
      </c>
      <c r="O803" s="3" t="s">
        <v>48</v>
      </c>
      <c r="P803" s="3" t="s">
        <v>48</v>
      </c>
      <c r="Q803" s="3" t="s">
        <v>48</v>
      </c>
      <c r="R803" s="3" t="s">
        <v>48</v>
      </c>
      <c r="S803" s="3" t="s">
        <v>48</v>
      </c>
      <c r="T803" s="3" t="s">
        <v>49</v>
      </c>
      <c r="U803" s="3" t="s">
        <v>48</v>
      </c>
      <c r="V803" s="3" t="s">
        <v>48</v>
      </c>
      <c r="W803" s="3" t="s">
        <v>62</v>
      </c>
      <c r="Y803" s="3" t="s">
        <v>53</v>
      </c>
      <c r="Z803" s="3" t="s">
        <v>2241</v>
      </c>
      <c r="AA803" s="3" t="s">
        <v>77</v>
      </c>
      <c r="AB803" s="3"/>
      <c r="AD803" s="3" t="s">
        <v>131</v>
      </c>
      <c r="AE803" s="3" t="s">
        <v>2242</v>
      </c>
      <c r="AF803" s="3" t="s">
        <v>87</v>
      </c>
      <c r="AG803" s="3" t="s">
        <v>2243</v>
      </c>
      <c r="AH803" s="3"/>
      <c r="AJ803" s="3" t="s">
        <v>2244</v>
      </c>
      <c r="AK803" s="3" t="s">
        <v>2245</v>
      </c>
      <c r="AL803" s="3" t="s">
        <v>2246</v>
      </c>
    </row>
    <row r="804" spans="1:40" ht="104" hidden="1" x14ac:dyDescent="0.35">
      <c r="A804" s="3">
        <v>2025</v>
      </c>
      <c r="B804" s="3" t="s">
        <v>71</v>
      </c>
      <c r="C804" s="4">
        <v>59</v>
      </c>
      <c r="D804" s="3" t="s">
        <v>65</v>
      </c>
      <c r="E804" s="3" t="s">
        <v>72</v>
      </c>
      <c r="F804" s="3" t="s">
        <v>85</v>
      </c>
      <c r="G804" s="3" t="s">
        <v>45</v>
      </c>
      <c r="H804" s="3" t="s">
        <v>74</v>
      </c>
      <c r="I804" s="3" t="s">
        <v>80</v>
      </c>
      <c r="J804" s="3" t="s">
        <v>48</v>
      </c>
      <c r="K804" s="3" t="s">
        <v>48</v>
      </c>
      <c r="L804" s="3" t="s">
        <v>48</v>
      </c>
      <c r="M804" s="3" t="s">
        <v>48</v>
      </c>
      <c r="N804" s="3" t="s">
        <v>48</v>
      </c>
      <c r="O804" s="3" t="s">
        <v>48</v>
      </c>
      <c r="P804" s="3" t="s">
        <v>48</v>
      </c>
      <c r="Q804" s="3" t="s">
        <v>48</v>
      </c>
      <c r="R804" s="3" t="s">
        <v>48</v>
      </c>
      <c r="S804" s="3" t="s">
        <v>48</v>
      </c>
      <c r="T804" s="3" t="s">
        <v>49</v>
      </c>
      <c r="U804" s="3" t="s">
        <v>48</v>
      </c>
      <c r="V804" s="3" t="s">
        <v>48</v>
      </c>
      <c r="W804" s="3" t="s">
        <v>62</v>
      </c>
      <c r="Y804" s="3"/>
      <c r="AA804" s="3" t="s">
        <v>63</v>
      </c>
      <c r="AB804" s="3"/>
      <c r="AD804" s="3"/>
      <c r="AF804" s="3"/>
      <c r="AH804" s="3"/>
      <c r="AJ804" s="3" t="s">
        <v>2247</v>
      </c>
    </row>
    <row r="805" spans="1:40" hidden="1" x14ac:dyDescent="0.35">
      <c r="A805" s="3">
        <v>2025</v>
      </c>
      <c r="B805" s="3" t="s">
        <v>71</v>
      </c>
      <c r="C805" s="4">
        <v>39</v>
      </c>
      <c r="D805" s="3" t="s">
        <v>42</v>
      </c>
      <c r="E805" s="3" t="s">
        <v>107</v>
      </c>
      <c r="F805" s="3" t="s">
        <v>98</v>
      </c>
      <c r="G805" s="3" t="s">
        <v>45</v>
      </c>
      <c r="H805" s="3" t="s">
        <v>99</v>
      </c>
      <c r="I805" s="3" t="s">
        <v>47</v>
      </c>
      <c r="J805" s="3" t="s">
        <v>49</v>
      </c>
      <c r="K805" s="3" t="s">
        <v>48</v>
      </c>
      <c r="L805" s="3" t="s">
        <v>48</v>
      </c>
      <c r="M805" s="3" t="s">
        <v>48</v>
      </c>
      <c r="N805" s="3" t="s">
        <v>48</v>
      </c>
      <c r="O805" s="3" t="s">
        <v>48</v>
      </c>
      <c r="P805" s="3" t="s">
        <v>48</v>
      </c>
      <c r="Q805" s="3" t="s">
        <v>48</v>
      </c>
      <c r="R805" s="3" t="s">
        <v>48</v>
      </c>
      <c r="S805" s="3" t="s">
        <v>49</v>
      </c>
      <c r="T805" s="3" t="s">
        <v>48</v>
      </c>
      <c r="U805" s="3" t="s">
        <v>48</v>
      </c>
      <c r="V805" s="3" t="s">
        <v>48</v>
      </c>
      <c r="W805" s="3" t="s">
        <v>62</v>
      </c>
      <c r="Y805" s="3"/>
      <c r="AA805" s="3" t="s">
        <v>63</v>
      </c>
      <c r="AB805" s="3"/>
      <c r="AD805" s="3"/>
      <c r="AF805" s="3"/>
      <c r="AH805" s="3"/>
      <c r="AJ805" s="3" t="s">
        <v>2248</v>
      </c>
    </row>
    <row r="806" spans="1:40" ht="39" hidden="1" x14ac:dyDescent="0.35">
      <c r="A806" s="3">
        <v>2025</v>
      </c>
      <c r="B806" s="3" t="s">
        <v>71</v>
      </c>
      <c r="C806" s="4">
        <v>48</v>
      </c>
      <c r="D806" s="3" t="s">
        <v>42</v>
      </c>
      <c r="E806" s="3" t="s">
        <v>107</v>
      </c>
      <c r="F806" s="3" t="s">
        <v>44</v>
      </c>
      <c r="G806" s="3" t="s">
        <v>45</v>
      </c>
      <c r="H806" s="3" t="s">
        <v>61</v>
      </c>
      <c r="I806" s="3" t="s">
        <v>80</v>
      </c>
      <c r="J806" s="3" t="s">
        <v>48</v>
      </c>
      <c r="K806" s="3" t="s">
        <v>48</v>
      </c>
      <c r="L806" s="3" t="s">
        <v>48</v>
      </c>
      <c r="M806" s="3" t="s">
        <v>48</v>
      </c>
      <c r="N806" s="3" t="s">
        <v>48</v>
      </c>
      <c r="O806" s="3" t="s">
        <v>48</v>
      </c>
      <c r="P806" s="3" t="s">
        <v>48</v>
      </c>
      <c r="Q806" s="3" t="s">
        <v>48</v>
      </c>
      <c r="R806" s="3" t="s">
        <v>48</v>
      </c>
      <c r="S806" s="3" t="s">
        <v>49</v>
      </c>
      <c r="T806" s="3" t="s">
        <v>48</v>
      </c>
      <c r="U806" s="3" t="s">
        <v>48</v>
      </c>
      <c r="V806" s="3" t="s">
        <v>48</v>
      </c>
      <c r="W806" s="3" t="s">
        <v>62</v>
      </c>
      <c r="Y806" s="3" t="s">
        <v>103</v>
      </c>
      <c r="Z806" s="3" t="s">
        <v>2249</v>
      </c>
      <c r="AA806" s="3" t="s">
        <v>77</v>
      </c>
      <c r="AB806" s="3"/>
      <c r="AD806" s="3"/>
      <c r="AF806" s="3"/>
      <c r="AH806" s="3"/>
      <c r="AJ806" s="3" t="s">
        <v>2250</v>
      </c>
    </row>
    <row r="807" spans="1:40" ht="26" hidden="1" x14ac:dyDescent="0.35">
      <c r="A807" s="3">
        <v>2025</v>
      </c>
      <c r="B807" s="3" t="s">
        <v>41</v>
      </c>
      <c r="C807" s="4">
        <v>35</v>
      </c>
      <c r="D807" s="3" t="s">
        <v>42</v>
      </c>
      <c r="E807" s="3" t="s">
        <v>107</v>
      </c>
      <c r="F807" s="3" t="s">
        <v>59</v>
      </c>
      <c r="G807" s="3" t="s">
        <v>386</v>
      </c>
      <c r="H807" s="3" t="s">
        <v>61</v>
      </c>
      <c r="I807" s="3" t="s">
        <v>47</v>
      </c>
      <c r="J807" s="3" t="s">
        <v>48</v>
      </c>
      <c r="K807" s="3" t="s">
        <v>48</v>
      </c>
      <c r="L807" s="3" t="s">
        <v>49</v>
      </c>
      <c r="M807" s="3" t="s">
        <v>48</v>
      </c>
      <c r="N807" s="3" t="s">
        <v>48</v>
      </c>
      <c r="O807" s="3" t="s">
        <v>48</v>
      </c>
      <c r="P807" s="3" t="s">
        <v>48</v>
      </c>
      <c r="Q807" s="3" t="s">
        <v>48</v>
      </c>
      <c r="R807" s="3" t="s">
        <v>48</v>
      </c>
      <c r="S807" s="3" t="s">
        <v>48</v>
      </c>
      <c r="T807" s="3" t="s">
        <v>48</v>
      </c>
      <c r="U807" s="3" t="s">
        <v>48</v>
      </c>
      <c r="V807" s="3" t="s">
        <v>48</v>
      </c>
      <c r="W807" s="3" t="s">
        <v>62</v>
      </c>
      <c r="Y807" s="3"/>
      <c r="AA807" s="3" t="s">
        <v>63</v>
      </c>
      <c r="AB807" s="3"/>
      <c r="AD807" s="3" t="s">
        <v>242</v>
      </c>
      <c r="AF807" s="3"/>
      <c r="AH807" s="3"/>
      <c r="AJ807" s="3" t="s">
        <v>407</v>
      </c>
    </row>
    <row r="808" spans="1:40" ht="39" x14ac:dyDescent="0.35">
      <c r="A808" s="3">
        <v>2025</v>
      </c>
      <c r="B808" s="3" t="s">
        <v>41</v>
      </c>
      <c r="C808" s="4">
        <v>53</v>
      </c>
      <c r="D808" s="3" t="s">
        <v>42</v>
      </c>
      <c r="E808" s="3" t="s">
        <v>72</v>
      </c>
      <c r="F808" s="3" t="s">
        <v>98</v>
      </c>
      <c r="G808" s="3" t="s">
        <v>79</v>
      </c>
      <c r="H808" s="3" t="s">
        <v>99</v>
      </c>
      <c r="I808" s="3" t="s">
        <v>47</v>
      </c>
      <c r="J808" s="3" t="s">
        <v>48</v>
      </c>
      <c r="K808" s="3" t="s">
        <v>48</v>
      </c>
      <c r="L808" s="3" t="s">
        <v>48</v>
      </c>
      <c r="M808" s="3" t="s">
        <v>48</v>
      </c>
      <c r="N808" s="3" t="s">
        <v>48</v>
      </c>
      <c r="O808" s="3" t="s">
        <v>48</v>
      </c>
      <c r="P808" s="3" t="s">
        <v>48</v>
      </c>
      <c r="Q808" s="3" t="s">
        <v>48</v>
      </c>
      <c r="R808" s="3" t="s">
        <v>49</v>
      </c>
      <c r="S808" s="3" t="s">
        <v>48</v>
      </c>
      <c r="T808" s="3" t="s">
        <v>48</v>
      </c>
      <c r="U808" s="3" t="s">
        <v>48</v>
      </c>
      <c r="V808" s="3" t="s">
        <v>48</v>
      </c>
      <c r="W808" s="3" t="s">
        <v>62</v>
      </c>
      <c r="Y808" s="3" t="s">
        <v>120</v>
      </c>
      <c r="Z808" s="3" t="s">
        <v>2251</v>
      </c>
      <c r="AA808" s="3" t="s">
        <v>55</v>
      </c>
      <c r="AB808" s="3"/>
      <c r="AD808" s="3"/>
      <c r="AF808" s="3"/>
      <c r="AH808" s="3"/>
      <c r="AJ808" s="3" t="s">
        <v>2252</v>
      </c>
    </row>
    <row r="809" spans="1:40" ht="65" hidden="1" x14ac:dyDescent="0.35">
      <c r="A809" s="3">
        <v>2025</v>
      </c>
      <c r="B809" s="3" t="s">
        <v>41</v>
      </c>
      <c r="C809" s="4">
        <v>38</v>
      </c>
      <c r="D809" s="3" t="s">
        <v>42</v>
      </c>
      <c r="E809" s="3" t="s">
        <v>107</v>
      </c>
      <c r="F809" s="3" t="s">
        <v>98</v>
      </c>
      <c r="G809" s="3" t="s">
        <v>79</v>
      </c>
      <c r="H809" s="3" t="s">
        <v>113</v>
      </c>
      <c r="I809" s="3" t="s">
        <v>47</v>
      </c>
      <c r="J809" s="3" t="s">
        <v>48</v>
      </c>
      <c r="K809" s="3" t="s">
        <v>48</v>
      </c>
      <c r="L809" s="3" t="s">
        <v>48</v>
      </c>
      <c r="M809" s="3" t="s">
        <v>49</v>
      </c>
      <c r="N809" s="3" t="s">
        <v>48</v>
      </c>
      <c r="O809" s="3" t="s">
        <v>48</v>
      </c>
      <c r="P809" s="3" t="s">
        <v>48</v>
      </c>
      <c r="Q809" s="3" t="s">
        <v>48</v>
      </c>
      <c r="R809" s="3" t="s">
        <v>48</v>
      </c>
      <c r="S809" s="3" t="s">
        <v>48</v>
      </c>
      <c r="T809" s="3" t="s">
        <v>48</v>
      </c>
      <c r="U809" s="3" t="s">
        <v>48</v>
      </c>
      <c r="V809" s="3" t="s">
        <v>48</v>
      </c>
      <c r="W809" s="3" t="s">
        <v>62</v>
      </c>
      <c r="Y809" s="3"/>
      <c r="AA809" s="3" t="s">
        <v>55</v>
      </c>
      <c r="AB809" s="3"/>
      <c r="AD809" s="3"/>
      <c r="AF809" s="3"/>
      <c r="AH809" s="3"/>
      <c r="AJ809" s="3" t="s">
        <v>2253</v>
      </c>
    </row>
    <row r="810" spans="1:40" ht="52" hidden="1" x14ac:dyDescent="0.35">
      <c r="A810" s="3">
        <v>2025</v>
      </c>
      <c r="B810" s="3" t="s">
        <v>71</v>
      </c>
      <c r="C810" s="4">
        <v>37</v>
      </c>
      <c r="D810" s="3" t="s">
        <v>42</v>
      </c>
      <c r="E810" s="3" t="s">
        <v>107</v>
      </c>
      <c r="F810" s="3" t="s">
        <v>73</v>
      </c>
      <c r="G810" s="3" t="s">
        <v>79</v>
      </c>
      <c r="H810" s="3" t="s">
        <v>110</v>
      </c>
      <c r="I810" s="3" t="s">
        <v>80</v>
      </c>
      <c r="J810" s="3" t="s">
        <v>48</v>
      </c>
      <c r="K810" s="3" t="s">
        <v>48</v>
      </c>
      <c r="L810" s="3" t="s">
        <v>48</v>
      </c>
      <c r="M810" s="3" t="s">
        <v>48</v>
      </c>
      <c r="N810" s="3" t="s">
        <v>48</v>
      </c>
      <c r="O810" s="3" t="s">
        <v>48</v>
      </c>
      <c r="P810" s="3" t="s">
        <v>48</v>
      </c>
      <c r="Q810" s="3" t="s">
        <v>48</v>
      </c>
      <c r="R810" s="3" t="s">
        <v>48</v>
      </c>
      <c r="S810" s="3" t="s">
        <v>48</v>
      </c>
      <c r="T810" s="3" t="s">
        <v>48</v>
      </c>
      <c r="U810" s="3" t="s">
        <v>49</v>
      </c>
      <c r="V810" s="3" t="s">
        <v>48</v>
      </c>
      <c r="W810" s="3" t="s">
        <v>62</v>
      </c>
      <c r="Y810" s="3"/>
      <c r="AA810" s="3" t="s">
        <v>63</v>
      </c>
      <c r="AB810" s="3" t="s">
        <v>81</v>
      </c>
      <c r="AD810" s="3"/>
      <c r="AF810" s="3"/>
      <c r="AH810" s="3" t="s">
        <v>82</v>
      </c>
      <c r="AI810" s="3" t="s">
        <v>2254</v>
      </c>
      <c r="AJ810" s="3" t="s">
        <v>2255</v>
      </c>
    </row>
    <row r="811" spans="1:40" ht="52" hidden="1" x14ac:dyDescent="0.35">
      <c r="A811" s="3">
        <v>2025</v>
      </c>
      <c r="B811" s="3" t="s">
        <v>41</v>
      </c>
      <c r="C811" s="4">
        <v>43</v>
      </c>
      <c r="D811" s="3" t="s">
        <v>42</v>
      </c>
      <c r="E811" s="3" t="s">
        <v>107</v>
      </c>
      <c r="F811" s="3" t="s">
        <v>85</v>
      </c>
      <c r="G811" s="3" t="s">
        <v>45</v>
      </c>
      <c r="H811" s="3" t="s">
        <v>74</v>
      </c>
      <c r="I811" s="3" t="s">
        <v>80</v>
      </c>
      <c r="J811" s="3" t="s">
        <v>48</v>
      </c>
      <c r="K811" s="3" t="s">
        <v>48</v>
      </c>
      <c r="L811" s="3" t="s">
        <v>48</v>
      </c>
      <c r="M811" s="3" t="s">
        <v>48</v>
      </c>
      <c r="N811" s="3" t="s">
        <v>48</v>
      </c>
      <c r="O811" s="3" t="s">
        <v>48</v>
      </c>
      <c r="P811" s="3" t="s">
        <v>48</v>
      </c>
      <c r="Q811" s="3" t="s">
        <v>48</v>
      </c>
      <c r="R811" s="3" t="s">
        <v>48</v>
      </c>
      <c r="S811" s="3" t="s">
        <v>48</v>
      </c>
      <c r="T811" s="3" t="s">
        <v>49</v>
      </c>
      <c r="U811" s="3" t="s">
        <v>48</v>
      </c>
      <c r="V811" s="3" t="s">
        <v>48</v>
      </c>
      <c r="W811" s="3" t="s">
        <v>51</v>
      </c>
      <c r="X811" s="3" t="s">
        <v>2256</v>
      </c>
      <c r="Y811" s="3" t="s">
        <v>103</v>
      </c>
      <c r="Z811" s="3" t="s">
        <v>2257</v>
      </c>
      <c r="AA811" s="3" t="s">
        <v>55</v>
      </c>
      <c r="AB811" s="3"/>
      <c r="AD811" s="3"/>
      <c r="AF811" s="3"/>
      <c r="AH811" s="3"/>
      <c r="AJ811" s="3" t="s">
        <v>2258</v>
      </c>
      <c r="AL811" s="3" t="s">
        <v>1080</v>
      </c>
      <c r="AM811" s="3" t="s">
        <v>2259</v>
      </c>
      <c r="AN811" s="3" t="s">
        <v>2260</v>
      </c>
    </row>
    <row r="812" spans="1:40" ht="26" hidden="1" x14ac:dyDescent="0.35">
      <c r="A812" s="3">
        <v>2025</v>
      </c>
      <c r="B812" s="3" t="s">
        <v>71</v>
      </c>
      <c r="C812" s="4">
        <v>34</v>
      </c>
      <c r="D812" s="3" t="s">
        <v>57</v>
      </c>
      <c r="E812" s="3" t="s">
        <v>58</v>
      </c>
      <c r="F812" s="3" t="s">
        <v>85</v>
      </c>
      <c r="G812" s="3" t="s">
        <v>45</v>
      </c>
      <c r="H812" s="3" t="s">
        <v>74</v>
      </c>
      <c r="I812" s="3" t="s">
        <v>80</v>
      </c>
      <c r="J812" s="3" t="s">
        <v>48</v>
      </c>
      <c r="K812" s="3" t="s">
        <v>48</v>
      </c>
      <c r="L812" s="3" t="s">
        <v>48</v>
      </c>
      <c r="M812" s="3" t="s">
        <v>48</v>
      </c>
      <c r="N812" s="3" t="s">
        <v>48</v>
      </c>
      <c r="O812" s="3" t="s">
        <v>48</v>
      </c>
      <c r="P812" s="3" t="s">
        <v>48</v>
      </c>
      <c r="Q812" s="3" t="s">
        <v>48</v>
      </c>
      <c r="R812" s="3" t="s">
        <v>48</v>
      </c>
      <c r="S812" s="3" t="s">
        <v>49</v>
      </c>
      <c r="T812" s="3" t="s">
        <v>48</v>
      </c>
      <c r="U812" s="3" t="s">
        <v>48</v>
      </c>
      <c r="V812" s="3" t="s">
        <v>48</v>
      </c>
      <c r="W812" s="3" t="s">
        <v>116</v>
      </c>
      <c r="X812" s="3" t="s">
        <v>2261</v>
      </c>
      <c r="Y812" s="3"/>
      <c r="AA812" s="3" t="s">
        <v>55</v>
      </c>
      <c r="AB812" s="3" t="s">
        <v>81</v>
      </c>
      <c r="AD812" s="3"/>
      <c r="AF812" s="3"/>
      <c r="AH812" s="3" t="s">
        <v>82</v>
      </c>
      <c r="AI812" s="3" t="s">
        <v>2262</v>
      </c>
      <c r="AJ812" s="3" t="s">
        <v>2263</v>
      </c>
      <c r="AL812" s="3" t="s">
        <v>2264</v>
      </c>
    </row>
    <row r="813" spans="1:40" ht="26" hidden="1" x14ac:dyDescent="0.35">
      <c r="A813" s="3">
        <v>2025</v>
      </c>
      <c r="B813" s="3" t="s">
        <v>41</v>
      </c>
      <c r="C813" s="4">
        <v>36</v>
      </c>
      <c r="D813" s="3" t="s">
        <v>42</v>
      </c>
      <c r="E813" s="3" t="s">
        <v>107</v>
      </c>
      <c r="F813" s="3" t="s">
        <v>73</v>
      </c>
      <c r="G813" s="3" t="s">
        <v>45</v>
      </c>
      <c r="H813" s="3" t="s">
        <v>110</v>
      </c>
      <c r="I813" s="3" t="s">
        <v>80</v>
      </c>
      <c r="J813" s="3" t="s">
        <v>48</v>
      </c>
      <c r="K813" s="3" t="s">
        <v>48</v>
      </c>
      <c r="L813" s="3" t="s">
        <v>48</v>
      </c>
      <c r="M813" s="3" t="s">
        <v>48</v>
      </c>
      <c r="N813" s="3" t="s">
        <v>48</v>
      </c>
      <c r="O813" s="3" t="s">
        <v>48</v>
      </c>
      <c r="P813" s="3" t="s">
        <v>48</v>
      </c>
      <c r="Q813" s="3" t="s">
        <v>48</v>
      </c>
      <c r="R813" s="3" t="s">
        <v>48</v>
      </c>
      <c r="S813" s="3" t="s">
        <v>49</v>
      </c>
      <c r="T813" s="3" t="s">
        <v>48</v>
      </c>
      <c r="U813" s="3" t="s">
        <v>48</v>
      </c>
      <c r="V813" s="3" t="s">
        <v>48</v>
      </c>
      <c r="W813" s="3" t="s">
        <v>62</v>
      </c>
      <c r="Y813" s="3"/>
      <c r="AA813" s="3" t="s">
        <v>77</v>
      </c>
      <c r="AB813" s="3"/>
      <c r="AD813" s="3"/>
      <c r="AF813" s="3"/>
      <c r="AH813" s="3"/>
      <c r="AJ813" s="3" t="s">
        <v>578</v>
      </c>
    </row>
    <row r="814" spans="1:40" ht="26" hidden="1" x14ac:dyDescent="0.35">
      <c r="A814" s="3">
        <v>2025</v>
      </c>
      <c r="B814" s="3" t="s">
        <v>71</v>
      </c>
      <c r="C814" s="4">
        <v>56</v>
      </c>
      <c r="D814" s="3" t="s">
        <v>65</v>
      </c>
      <c r="E814" s="3" t="s">
        <v>72</v>
      </c>
      <c r="F814" s="3" t="s">
        <v>98</v>
      </c>
      <c r="G814" s="3" t="s">
        <v>45</v>
      </c>
      <c r="H814" s="3" t="s">
        <v>46</v>
      </c>
      <c r="I814" s="3" t="s">
        <v>47</v>
      </c>
      <c r="J814" s="3" t="s">
        <v>48</v>
      </c>
      <c r="K814" s="3" t="s">
        <v>48</v>
      </c>
      <c r="L814" s="3" t="s">
        <v>48</v>
      </c>
      <c r="M814" s="3" t="s">
        <v>48</v>
      </c>
      <c r="N814" s="3" t="s">
        <v>48</v>
      </c>
      <c r="O814" s="3" t="s">
        <v>48</v>
      </c>
      <c r="P814" s="3" t="s">
        <v>49</v>
      </c>
      <c r="Q814" s="3" t="s">
        <v>48</v>
      </c>
      <c r="R814" s="3" t="s">
        <v>48</v>
      </c>
      <c r="S814" s="3" t="s">
        <v>48</v>
      </c>
      <c r="T814" s="3" t="s">
        <v>48</v>
      </c>
      <c r="U814" s="3" t="s">
        <v>48</v>
      </c>
      <c r="V814" s="3" t="s">
        <v>48</v>
      </c>
      <c r="W814" s="3" t="s">
        <v>62</v>
      </c>
      <c r="Y814" s="3"/>
      <c r="AA814" s="3" t="s">
        <v>55</v>
      </c>
      <c r="AB814" s="3" t="s">
        <v>81</v>
      </c>
      <c r="AD814" s="3"/>
      <c r="AF814" s="3"/>
      <c r="AH814" s="3" t="s">
        <v>82</v>
      </c>
      <c r="AI814" s="3" t="s">
        <v>2265</v>
      </c>
      <c r="AJ814" s="3" t="s">
        <v>2266</v>
      </c>
    </row>
    <row r="815" spans="1:40" ht="26" hidden="1" x14ac:dyDescent="0.35">
      <c r="A815" s="3">
        <v>2025</v>
      </c>
      <c r="B815" s="3" t="s">
        <v>41</v>
      </c>
      <c r="C815" s="4">
        <v>68</v>
      </c>
      <c r="D815" s="3" t="s">
        <v>65</v>
      </c>
      <c r="E815" s="3" t="s">
        <v>66</v>
      </c>
      <c r="F815" s="3" t="s">
        <v>44</v>
      </c>
      <c r="G815" s="3" t="s">
        <v>45</v>
      </c>
      <c r="H815" s="3" t="s">
        <v>74</v>
      </c>
      <c r="I815" s="3" t="s">
        <v>80</v>
      </c>
      <c r="J815" s="3" t="s">
        <v>48</v>
      </c>
      <c r="K815" s="3" t="s">
        <v>48</v>
      </c>
      <c r="L815" s="3" t="s">
        <v>48</v>
      </c>
      <c r="M815" s="3" t="s">
        <v>48</v>
      </c>
      <c r="N815" s="3" t="s">
        <v>48</v>
      </c>
      <c r="O815" s="3" t="s">
        <v>48</v>
      </c>
      <c r="P815" s="3" t="s">
        <v>48</v>
      </c>
      <c r="Q815" s="3" t="s">
        <v>48</v>
      </c>
      <c r="R815" s="3" t="s">
        <v>48</v>
      </c>
      <c r="S815" s="3" t="s">
        <v>48</v>
      </c>
      <c r="T815" s="3" t="s">
        <v>48</v>
      </c>
      <c r="U815" s="3" t="s">
        <v>48</v>
      </c>
      <c r="V815" s="3" t="s">
        <v>49</v>
      </c>
      <c r="W815" s="3" t="s">
        <v>62</v>
      </c>
      <c r="Y815" s="3"/>
      <c r="AA815" s="3" t="s">
        <v>101</v>
      </c>
      <c r="AB815" s="3"/>
      <c r="AD815" s="3"/>
      <c r="AF815" s="3"/>
      <c r="AH815" s="3"/>
      <c r="AJ815" s="3" t="s">
        <v>2267</v>
      </c>
    </row>
    <row r="816" spans="1:40" ht="39" hidden="1" x14ac:dyDescent="0.35">
      <c r="A816" s="3">
        <v>2025</v>
      </c>
      <c r="B816" s="3" t="s">
        <v>71</v>
      </c>
      <c r="C816" s="4">
        <v>32</v>
      </c>
      <c r="D816" s="3" t="s">
        <v>57</v>
      </c>
      <c r="E816" s="3" t="s">
        <v>58</v>
      </c>
      <c r="F816" s="3" t="s">
        <v>98</v>
      </c>
      <c r="G816" s="3" t="s">
        <v>45</v>
      </c>
      <c r="H816" s="3" t="s">
        <v>113</v>
      </c>
      <c r="I816" s="3" t="s">
        <v>47</v>
      </c>
      <c r="J816" s="3" t="s">
        <v>48</v>
      </c>
      <c r="K816" s="3" t="s">
        <v>48</v>
      </c>
      <c r="L816" s="3" t="s">
        <v>49</v>
      </c>
      <c r="M816" s="3" t="s">
        <v>48</v>
      </c>
      <c r="N816" s="3" t="s">
        <v>48</v>
      </c>
      <c r="O816" s="3" t="s">
        <v>48</v>
      </c>
      <c r="P816" s="3" t="s">
        <v>48</v>
      </c>
      <c r="Q816" s="3" t="s">
        <v>48</v>
      </c>
      <c r="R816" s="3" t="s">
        <v>48</v>
      </c>
      <c r="S816" s="3" t="s">
        <v>48</v>
      </c>
      <c r="T816" s="3" t="s">
        <v>48</v>
      </c>
      <c r="U816" s="3" t="s">
        <v>48</v>
      </c>
      <c r="V816" s="3" t="s">
        <v>48</v>
      </c>
      <c r="W816" s="3" t="s">
        <v>116</v>
      </c>
      <c r="X816" s="3" t="s">
        <v>2268</v>
      </c>
      <c r="Y816" s="3" t="s">
        <v>53</v>
      </c>
      <c r="Z816" s="3" t="s">
        <v>2269</v>
      </c>
      <c r="AA816" s="3" t="s">
        <v>63</v>
      </c>
      <c r="AB816" s="3"/>
      <c r="AD816" s="3"/>
      <c r="AF816" s="3"/>
      <c r="AH816" s="3"/>
      <c r="AJ816" s="3" t="s">
        <v>2270</v>
      </c>
    </row>
    <row r="817" spans="1:38" ht="26" hidden="1" x14ac:dyDescent="0.35">
      <c r="A817" s="3">
        <v>2025</v>
      </c>
      <c r="B817" s="3" t="s">
        <v>71</v>
      </c>
      <c r="C817" s="4">
        <v>46</v>
      </c>
      <c r="D817" s="3" t="s">
        <v>42</v>
      </c>
      <c r="E817" s="3" t="s">
        <v>107</v>
      </c>
      <c r="F817" s="3" t="s">
        <v>85</v>
      </c>
      <c r="G817" s="3" t="s">
        <v>45</v>
      </c>
      <c r="H817" s="3" t="s">
        <v>74</v>
      </c>
      <c r="I817" s="3" t="s">
        <v>80</v>
      </c>
      <c r="J817" s="3" t="s">
        <v>48</v>
      </c>
      <c r="K817" s="3" t="s">
        <v>48</v>
      </c>
      <c r="L817" s="3" t="s">
        <v>48</v>
      </c>
      <c r="M817" s="3" t="s">
        <v>48</v>
      </c>
      <c r="N817" s="3" t="s">
        <v>48</v>
      </c>
      <c r="O817" s="3" t="s">
        <v>48</v>
      </c>
      <c r="P817" s="3" t="s">
        <v>48</v>
      </c>
      <c r="Q817" s="3" t="s">
        <v>48</v>
      </c>
      <c r="R817" s="3" t="s">
        <v>48</v>
      </c>
      <c r="S817" s="3" t="s">
        <v>48</v>
      </c>
      <c r="T817" s="3" t="s">
        <v>49</v>
      </c>
      <c r="U817" s="3" t="s">
        <v>48</v>
      </c>
      <c r="V817" s="3" t="s">
        <v>48</v>
      </c>
      <c r="W817" s="3" t="s">
        <v>62</v>
      </c>
      <c r="Y817" s="3" t="s">
        <v>129</v>
      </c>
      <c r="Z817" s="3" t="s">
        <v>2271</v>
      </c>
      <c r="AA817" s="3" t="s">
        <v>55</v>
      </c>
      <c r="AB817" s="3"/>
      <c r="AD817" s="3"/>
      <c r="AF817" s="3"/>
      <c r="AH817" s="3"/>
      <c r="AJ817" s="3" t="s">
        <v>2272</v>
      </c>
    </row>
    <row r="818" spans="1:38" ht="26" hidden="1" x14ac:dyDescent="0.35">
      <c r="A818" s="3">
        <v>2025</v>
      </c>
      <c r="B818" s="3" t="s">
        <v>41</v>
      </c>
      <c r="C818" s="4">
        <v>70</v>
      </c>
      <c r="D818" s="3" t="s">
        <v>65</v>
      </c>
      <c r="E818" s="3" t="s">
        <v>66</v>
      </c>
      <c r="F818" s="3" t="s">
        <v>59</v>
      </c>
      <c r="G818" s="3" t="s">
        <v>45</v>
      </c>
      <c r="H818" s="3" t="s">
        <v>61</v>
      </c>
      <c r="I818" s="3" t="s">
        <v>80</v>
      </c>
      <c r="J818" s="3" t="s">
        <v>48</v>
      </c>
      <c r="K818" s="3" t="s">
        <v>48</v>
      </c>
      <c r="L818" s="3" t="s">
        <v>48</v>
      </c>
      <c r="M818" s="3" t="s">
        <v>48</v>
      </c>
      <c r="N818" s="3" t="s">
        <v>48</v>
      </c>
      <c r="O818" s="3" t="s">
        <v>48</v>
      </c>
      <c r="P818" s="3" t="s">
        <v>48</v>
      </c>
      <c r="Q818" s="3" t="s">
        <v>48</v>
      </c>
      <c r="R818" s="3" t="s">
        <v>48</v>
      </c>
      <c r="S818" s="3" t="s">
        <v>48</v>
      </c>
      <c r="T818" s="3" t="s">
        <v>48</v>
      </c>
      <c r="U818" s="3" t="s">
        <v>48</v>
      </c>
      <c r="V818" s="3" t="s">
        <v>49</v>
      </c>
      <c r="W818" s="3" t="s">
        <v>116</v>
      </c>
      <c r="X818" s="3" t="s">
        <v>2273</v>
      </c>
      <c r="Y818" s="3"/>
      <c r="AA818" s="3" t="s">
        <v>77</v>
      </c>
      <c r="AB818" s="3"/>
      <c r="AD818" s="3" t="s">
        <v>81</v>
      </c>
      <c r="AF818" s="3"/>
      <c r="AH818" s="3" t="s">
        <v>87</v>
      </c>
      <c r="AI818" s="3" t="s">
        <v>2274</v>
      </c>
      <c r="AJ818" s="3" t="s">
        <v>2275</v>
      </c>
    </row>
    <row r="819" spans="1:38" ht="39" hidden="1" x14ac:dyDescent="0.35">
      <c r="A819" s="3">
        <v>2025</v>
      </c>
      <c r="B819" s="3" t="s">
        <v>41</v>
      </c>
      <c r="C819" s="4">
        <v>52</v>
      </c>
      <c r="D819" s="3" t="s">
        <v>42</v>
      </c>
      <c r="E819" s="3" t="s">
        <v>72</v>
      </c>
      <c r="F819" s="3" t="s">
        <v>85</v>
      </c>
      <c r="G819" s="3" t="s">
        <v>45</v>
      </c>
      <c r="H819" s="3" t="s">
        <v>113</v>
      </c>
      <c r="I819" s="3" t="s">
        <v>80</v>
      </c>
      <c r="J819" s="3" t="s">
        <v>48</v>
      </c>
      <c r="K819" s="3" t="s">
        <v>48</v>
      </c>
      <c r="L819" s="3" t="s">
        <v>48</v>
      </c>
      <c r="M819" s="3" t="s">
        <v>48</v>
      </c>
      <c r="N819" s="3" t="s">
        <v>48</v>
      </c>
      <c r="O819" s="3" t="s">
        <v>48</v>
      </c>
      <c r="P819" s="3" t="s">
        <v>48</v>
      </c>
      <c r="Q819" s="3" t="s">
        <v>48</v>
      </c>
      <c r="R819" s="3" t="s">
        <v>48</v>
      </c>
      <c r="S819" s="3" t="s">
        <v>48</v>
      </c>
      <c r="T819" s="3" t="s">
        <v>49</v>
      </c>
      <c r="U819" s="3" t="s">
        <v>48</v>
      </c>
      <c r="V819" s="3" t="s">
        <v>48</v>
      </c>
      <c r="W819" s="3" t="s">
        <v>51</v>
      </c>
      <c r="X819" s="3" t="s">
        <v>2276</v>
      </c>
      <c r="Y819" s="3"/>
      <c r="AA819" s="3" t="s">
        <v>63</v>
      </c>
      <c r="AB819" s="3"/>
      <c r="AD819" s="3"/>
      <c r="AF819" s="3"/>
      <c r="AH819" s="3"/>
      <c r="AJ819" s="3" t="s">
        <v>2277</v>
      </c>
    </row>
    <row r="820" spans="1:38" ht="26" hidden="1" x14ac:dyDescent="0.35">
      <c r="A820" s="3">
        <v>2025</v>
      </c>
      <c r="B820" s="3" t="s">
        <v>71</v>
      </c>
      <c r="C820" s="4">
        <v>25</v>
      </c>
      <c r="D820" s="3" t="s">
        <v>57</v>
      </c>
      <c r="E820" s="3" t="s">
        <v>58</v>
      </c>
      <c r="F820" s="3" t="s">
        <v>73</v>
      </c>
      <c r="G820" s="3" t="s">
        <v>112</v>
      </c>
      <c r="H820" s="3" t="s">
        <v>110</v>
      </c>
      <c r="I820" s="3" t="s">
        <v>80</v>
      </c>
      <c r="J820" s="3" t="s">
        <v>48</v>
      </c>
      <c r="K820" s="3" t="s">
        <v>48</v>
      </c>
      <c r="L820" s="3" t="s">
        <v>48</v>
      </c>
      <c r="M820" s="3" t="s">
        <v>48</v>
      </c>
      <c r="N820" s="3" t="s">
        <v>48</v>
      </c>
      <c r="O820" s="3" t="s">
        <v>48</v>
      </c>
      <c r="P820" s="3" t="s">
        <v>48</v>
      </c>
      <c r="Q820" s="3" t="s">
        <v>48</v>
      </c>
      <c r="R820" s="3" t="s">
        <v>48</v>
      </c>
      <c r="S820" s="3" t="s">
        <v>48</v>
      </c>
      <c r="T820" s="3" t="s">
        <v>49</v>
      </c>
      <c r="U820" s="3" t="s">
        <v>48</v>
      </c>
      <c r="V820" s="3" t="s">
        <v>48</v>
      </c>
      <c r="W820" s="3" t="s">
        <v>51</v>
      </c>
      <c r="X820" s="3" t="s">
        <v>2278</v>
      </c>
      <c r="Y820" s="3"/>
      <c r="AA820" s="3" t="s">
        <v>55</v>
      </c>
      <c r="AB820" s="3"/>
      <c r="AD820" s="3"/>
      <c r="AF820" s="3"/>
      <c r="AH820" s="3"/>
      <c r="AJ820" s="3" t="s">
        <v>2279</v>
      </c>
    </row>
    <row r="821" spans="1:38" hidden="1" x14ac:dyDescent="0.35">
      <c r="A821" s="3">
        <v>2025</v>
      </c>
      <c r="B821" s="3" t="s">
        <v>71</v>
      </c>
      <c r="C821" s="4">
        <v>57</v>
      </c>
      <c r="D821" s="3" t="s">
        <v>65</v>
      </c>
      <c r="E821" s="3" t="s">
        <v>72</v>
      </c>
      <c r="F821" s="3" t="s">
        <v>59</v>
      </c>
      <c r="G821" s="3" t="s">
        <v>45</v>
      </c>
      <c r="H821" s="3" t="s">
        <v>74</v>
      </c>
      <c r="I821" s="3" t="s">
        <v>47</v>
      </c>
      <c r="J821" s="3" t="s">
        <v>48</v>
      </c>
      <c r="K821" s="3" t="s">
        <v>49</v>
      </c>
      <c r="L821" s="3" t="s">
        <v>48</v>
      </c>
      <c r="M821" s="3" t="s">
        <v>48</v>
      </c>
      <c r="N821" s="3" t="s">
        <v>48</v>
      </c>
      <c r="O821" s="3" t="s">
        <v>48</v>
      </c>
      <c r="P821" s="3" t="s">
        <v>48</v>
      </c>
      <c r="Q821" s="3" t="s">
        <v>48</v>
      </c>
      <c r="R821" s="3" t="s">
        <v>48</v>
      </c>
      <c r="S821" s="3" t="s">
        <v>48</v>
      </c>
      <c r="T821" s="3" t="s">
        <v>48</v>
      </c>
      <c r="U821" s="3" t="s">
        <v>48</v>
      </c>
      <c r="V821" s="3" t="s">
        <v>48</v>
      </c>
      <c r="W821" s="3" t="s">
        <v>62</v>
      </c>
      <c r="Y821" s="3"/>
      <c r="AA821" s="3" t="s">
        <v>55</v>
      </c>
      <c r="AB821" s="3"/>
      <c r="AD821" s="3"/>
      <c r="AF821" s="3"/>
      <c r="AH821" s="3"/>
      <c r="AJ821" s="3" t="s">
        <v>2280</v>
      </c>
    </row>
    <row r="822" spans="1:38" ht="26" hidden="1" x14ac:dyDescent="0.35">
      <c r="A822" s="3">
        <v>2025</v>
      </c>
      <c r="B822" s="3" t="s">
        <v>41</v>
      </c>
      <c r="C822" s="4">
        <v>35</v>
      </c>
      <c r="D822" s="3" t="s">
        <v>42</v>
      </c>
      <c r="E822" s="3" t="s">
        <v>107</v>
      </c>
      <c r="F822" s="3" t="s">
        <v>85</v>
      </c>
      <c r="G822" s="3" t="s">
        <v>45</v>
      </c>
      <c r="H822" s="3" t="s">
        <v>113</v>
      </c>
      <c r="I822" s="3" t="s">
        <v>80</v>
      </c>
      <c r="J822" s="3" t="s">
        <v>48</v>
      </c>
      <c r="K822" s="3" t="s">
        <v>48</v>
      </c>
      <c r="L822" s="3" t="s">
        <v>48</v>
      </c>
      <c r="M822" s="3" t="s">
        <v>48</v>
      </c>
      <c r="N822" s="3" t="s">
        <v>48</v>
      </c>
      <c r="O822" s="3" t="s">
        <v>48</v>
      </c>
      <c r="P822" s="3" t="s">
        <v>48</v>
      </c>
      <c r="Q822" s="3" t="s">
        <v>48</v>
      </c>
      <c r="R822" s="3" t="s">
        <v>48</v>
      </c>
      <c r="S822" s="3" t="s">
        <v>49</v>
      </c>
      <c r="T822" s="3" t="s">
        <v>48</v>
      </c>
      <c r="U822" s="3" t="s">
        <v>48</v>
      </c>
      <c r="V822" s="3" t="s">
        <v>48</v>
      </c>
      <c r="W822" s="3" t="s">
        <v>145</v>
      </c>
      <c r="X822" s="3" t="s">
        <v>2281</v>
      </c>
      <c r="Y822" s="3"/>
      <c r="AA822" s="3" t="s">
        <v>55</v>
      </c>
      <c r="AB822" s="3" t="s">
        <v>81</v>
      </c>
      <c r="AD822" s="3" t="s">
        <v>81</v>
      </c>
      <c r="AF822" s="3"/>
      <c r="AH822" s="3" t="s">
        <v>82</v>
      </c>
      <c r="AI822" s="3" t="s">
        <v>2282</v>
      </c>
      <c r="AJ822" s="3" t="s">
        <v>2283</v>
      </c>
    </row>
    <row r="823" spans="1:38" ht="26" hidden="1" x14ac:dyDescent="0.35">
      <c r="A823" s="3">
        <v>2025</v>
      </c>
      <c r="B823" s="3" t="s">
        <v>71</v>
      </c>
      <c r="C823" s="4">
        <v>43</v>
      </c>
      <c r="D823" s="3" t="s">
        <v>42</v>
      </c>
      <c r="E823" s="3" t="s">
        <v>43</v>
      </c>
      <c r="F823" s="3" t="s">
        <v>44</v>
      </c>
      <c r="G823" s="3" t="s">
        <v>79</v>
      </c>
      <c r="H823" s="3" t="s">
        <v>74</v>
      </c>
      <c r="I823" s="3" t="s">
        <v>80</v>
      </c>
      <c r="J823" s="3" t="s">
        <v>48</v>
      </c>
      <c r="K823" s="3" t="s">
        <v>48</v>
      </c>
      <c r="L823" s="3" t="s">
        <v>48</v>
      </c>
      <c r="M823" s="3" t="s">
        <v>48</v>
      </c>
      <c r="N823" s="3" t="s">
        <v>48</v>
      </c>
      <c r="O823" s="3" t="s">
        <v>48</v>
      </c>
      <c r="P823" s="3" t="s">
        <v>48</v>
      </c>
      <c r="Q823" s="3" t="s">
        <v>48</v>
      </c>
      <c r="R823" s="3" t="s">
        <v>48</v>
      </c>
      <c r="S823" s="3" t="s">
        <v>48</v>
      </c>
      <c r="T823" s="3" t="s">
        <v>48</v>
      </c>
      <c r="U823" s="3" t="s">
        <v>48</v>
      </c>
      <c r="V823" s="3" t="s">
        <v>49</v>
      </c>
      <c r="W823" s="3" t="s">
        <v>116</v>
      </c>
      <c r="X823" s="3" t="s">
        <v>2284</v>
      </c>
      <c r="Y823" s="3"/>
      <c r="AA823" s="3" t="s">
        <v>101</v>
      </c>
      <c r="AB823" s="3"/>
      <c r="AD823" s="3"/>
      <c r="AF823" s="3"/>
      <c r="AH823" s="3"/>
      <c r="AJ823" s="3" t="s">
        <v>2285</v>
      </c>
      <c r="AK823" s="3" t="s">
        <v>2286</v>
      </c>
      <c r="AL823" s="3" t="s">
        <v>2287</v>
      </c>
    </row>
    <row r="824" spans="1:38" hidden="1" x14ac:dyDescent="0.35">
      <c r="A824" s="3">
        <v>2025</v>
      </c>
      <c r="B824" s="3" t="s">
        <v>71</v>
      </c>
      <c r="C824" s="4">
        <v>74</v>
      </c>
      <c r="D824" s="3" t="s">
        <v>65</v>
      </c>
      <c r="E824" s="3" t="s">
        <v>72</v>
      </c>
      <c r="F824" s="3" t="s">
        <v>98</v>
      </c>
      <c r="G824" s="3" t="s">
        <v>67</v>
      </c>
      <c r="H824" s="3" t="s">
        <v>90</v>
      </c>
      <c r="I824" s="3" t="s">
        <v>47</v>
      </c>
      <c r="J824" s="3" t="s">
        <v>48</v>
      </c>
      <c r="K824" s="3" t="s">
        <v>48</v>
      </c>
      <c r="L824" s="3" t="s">
        <v>48</v>
      </c>
      <c r="M824" s="3" t="s">
        <v>49</v>
      </c>
      <c r="N824" s="3" t="s">
        <v>48</v>
      </c>
      <c r="O824" s="3" t="s">
        <v>48</v>
      </c>
      <c r="P824" s="3" t="s">
        <v>48</v>
      </c>
      <c r="Q824" s="3" t="s">
        <v>48</v>
      </c>
      <c r="R824" s="3" t="s">
        <v>48</v>
      </c>
      <c r="S824" s="3" t="s">
        <v>48</v>
      </c>
      <c r="T824" s="3" t="s">
        <v>48</v>
      </c>
      <c r="U824" s="3" t="s">
        <v>48</v>
      </c>
      <c r="V824" s="3" t="s">
        <v>48</v>
      </c>
      <c r="W824" s="3" t="s">
        <v>62</v>
      </c>
      <c r="Y824" s="3"/>
      <c r="AA824" s="3" t="s">
        <v>55</v>
      </c>
      <c r="AB824" s="3"/>
      <c r="AD824" s="3"/>
      <c r="AF824" s="3"/>
      <c r="AH824" s="3"/>
      <c r="AJ824" s="3" t="s">
        <v>2288</v>
      </c>
    </row>
    <row r="825" spans="1:38" hidden="1" x14ac:dyDescent="0.35">
      <c r="A825" s="3">
        <v>2025</v>
      </c>
      <c r="B825" s="3" t="s">
        <v>41</v>
      </c>
      <c r="C825" s="4">
        <v>43</v>
      </c>
      <c r="D825" s="3" t="s">
        <v>42</v>
      </c>
      <c r="E825" s="3" t="s">
        <v>72</v>
      </c>
      <c r="F825" s="3" t="s">
        <v>98</v>
      </c>
      <c r="G825" s="3" t="s">
        <v>79</v>
      </c>
      <c r="H825" s="3" t="s">
        <v>99</v>
      </c>
      <c r="I825" s="3" t="s">
        <v>80</v>
      </c>
      <c r="J825" s="3" t="s">
        <v>48</v>
      </c>
      <c r="K825" s="3" t="s">
        <v>48</v>
      </c>
      <c r="L825" s="3" t="s">
        <v>48</v>
      </c>
      <c r="M825" s="3" t="s">
        <v>48</v>
      </c>
      <c r="N825" s="3" t="s">
        <v>48</v>
      </c>
      <c r="O825" s="3" t="s">
        <v>48</v>
      </c>
      <c r="P825" s="3" t="s">
        <v>48</v>
      </c>
      <c r="Q825" s="3" t="s">
        <v>48</v>
      </c>
      <c r="R825" s="3" t="s">
        <v>48</v>
      </c>
      <c r="S825" s="3" t="s">
        <v>49</v>
      </c>
      <c r="T825" s="3" t="s">
        <v>48</v>
      </c>
      <c r="U825" s="3" t="s">
        <v>48</v>
      </c>
      <c r="V825" s="3" t="s">
        <v>48</v>
      </c>
      <c r="W825" s="3" t="s">
        <v>62</v>
      </c>
      <c r="Y825" s="3"/>
      <c r="AA825" s="3" t="s">
        <v>77</v>
      </c>
      <c r="AB825" s="3"/>
      <c r="AD825" s="3"/>
      <c r="AF825" s="3"/>
      <c r="AH825" s="3"/>
      <c r="AJ825" s="3" t="s">
        <v>2289</v>
      </c>
    </row>
    <row r="826" spans="1:38" ht="26" hidden="1" x14ac:dyDescent="0.35">
      <c r="A826" s="3">
        <v>2025</v>
      </c>
      <c r="B826" s="3" t="s">
        <v>41</v>
      </c>
      <c r="C826" s="4">
        <v>21</v>
      </c>
      <c r="D826" s="3" t="s">
        <v>57</v>
      </c>
      <c r="E826" s="3" t="s">
        <v>58</v>
      </c>
      <c r="F826" s="3" t="s">
        <v>44</v>
      </c>
      <c r="G826" s="3" t="s">
        <v>92</v>
      </c>
      <c r="H826" s="3" t="s">
        <v>61</v>
      </c>
      <c r="I826" s="3" t="s">
        <v>80</v>
      </c>
      <c r="J826" s="3" t="s">
        <v>48</v>
      </c>
      <c r="K826" s="3" t="s">
        <v>48</v>
      </c>
      <c r="L826" s="3" t="s">
        <v>48</v>
      </c>
      <c r="M826" s="3" t="s">
        <v>48</v>
      </c>
      <c r="N826" s="3" t="s">
        <v>48</v>
      </c>
      <c r="O826" s="3" t="s">
        <v>48</v>
      </c>
      <c r="P826" s="3" t="s">
        <v>48</v>
      </c>
      <c r="Q826" s="3" t="s">
        <v>48</v>
      </c>
      <c r="R826" s="3" t="s">
        <v>48</v>
      </c>
      <c r="S826" s="3" t="s">
        <v>49</v>
      </c>
      <c r="T826" s="3" t="s">
        <v>48</v>
      </c>
      <c r="U826" s="3" t="s">
        <v>48</v>
      </c>
      <c r="V826" s="3" t="s">
        <v>48</v>
      </c>
      <c r="W826" s="3" t="s">
        <v>62</v>
      </c>
      <c r="Y826" s="3"/>
      <c r="AA826" s="3" t="s">
        <v>77</v>
      </c>
      <c r="AB826" s="3"/>
      <c r="AD826" s="3"/>
      <c r="AF826" s="3"/>
      <c r="AH826" s="3"/>
      <c r="AJ826" s="3" t="s">
        <v>2290</v>
      </c>
    </row>
    <row r="827" spans="1:38" hidden="1" x14ac:dyDescent="0.35">
      <c r="A827" s="3">
        <v>2025</v>
      </c>
      <c r="B827" s="3" t="s">
        <v>41</v>
      </c>
      <c r="C827" s="4">
        <v>27</v>
      </c>
      <c r="D827" s="3" t="s">
        <v>57</v>
      </c>
      <c r="E827" s="3" t="s">
        <v>58</v>
      </c>
      <c r="F827" s="3" t="s">
        <v>98</v>
      </c>
      <c r="G827" s="3" t="s">
        <v>45</v>
      </c>
      <c r="H827" s="3" t="s">
        <v>74</v>
      </c>
      <c r="I827" s="3" t="s">
        <v>80</v>
      </c>
      <c r="J827" s="3" t="s">
        <v>48</v>
      </c>
      <c r="K827" s="3" t="s">
        <v>48</v>
      </c>
      <c r="L827" s="3" t="s">
        <v>48</v>
      </c>
      <c r="M827" s="3" t="s">
        <v>48</v>
      </c>
      <c r="N827" s="3" t="s">
        <v>48</v>
      </c>
      <c r="O827" s="3" t="s">
        <v>48</v>
      </c>
      <c r="P827" s="3" t="s">
        <v>48</v>
      </c>
      <c r="Q827" s="3" t="s">
        <v>48</v>
      </c>
      <c r="R827" s="3" t="s">
        <v>48</v>
      </c>
      <c r="S827" s="3" t="s">
        <v>48</v>
      </c>
      <c r="T827" s="3" t="s">
        <v>49</v>
      </c>
      <c r="U827" s="3" t="s">
        <v>48</v>
      </c>
      <c r="V827" s="3" t="s">
        <v>48</v>
      </c>
      <c r="W827" s="3" t="s">
        <v>62</v>
      </c>
      <c r="Y827" s="3"/>
      <c r="AA827" s="3" t="s">
        <v>55</v>
      </c>
      <c r="AB827" s="3"/>
      <c r="AD827" s="3"/>
      <c r="AF827" s="3"/>
      <c r="AH827" s="3"/>
      <c r="AJ827" s="3" t="s">
        <v>1080</v>
      </c>
      <c r="AL827" s="3" t="s">
        <v>2291</v>
      </c>
    </row>
    <row r="828" spans="1:38" hidden="1" x14ac:dyDescent="0.35">
      <c r="A828" s="3">
        <v>2025</v>
      </c>
      <c r="B828" s="3" t="s">
        <v>71</v>
      </c>
      <c r="C828" s="4">
        <v>38</v>
      </c>
      <c r="D828" s="3" t="s">
        <v>42</v>
      </c>
      <c r="E828" s="3" t="s">
        <v>43</v>
      </c>
      <c r="F828" s="3" t="s">
        <v>98</v>
      </c>
      <c r="G828" s="3" t="s">
        <v>45</v>
      </c>
      <c r="H828" s="3" t="s">
        <v>99</v>
      </c>
      <c r="I828" s="3" t="s">
        <v>80</v>
      </c>
      <c r="J828" s="3" t="s">
        <v>48</v>
      </c>
      <c r="K828" s="3" t="s">
        <v>48</v>
      </c>
      <c r="L828" s="3" t="s">
        <v>48</v>
      </c>
      <c r="M828" s="3" t="s">
        <v>48</v>
      </c>
      <c r="N828" s="3" t="s">
        <v>48</v>
      </c>
      <c r="O828" s="3" t="s">
        <v>48</v>
      </c>
      <c r="P828" s="3" t="s">
        <v>48</v>
      </c>
      <c r="Q828" s="3" t="s">
        <v>48</v>
      </c>
      <c r="R828" s="3" t="s">
        <v>48</v>
      </c>
      <c r="S828" s="3" t="s">
        <v>48</v>
      </c>
      <c r="T828" s="3" t="s">
        <v>48</v>
      </c>
      <c r="U828" s="3" t="s">
        <v>49</v>
      </c>
      <c r="V828" s="3" t="s">
        <v>48</v>
      </c>
      <c r="W828" s="3" t="s">
        <v>62</v>
      </c>
      <c r="Y828" s="3"/>
      <c r="AA828" s="3" t="s">
        <v>63</v>
      </c>
      <c r="AB828" s="3"/>
      <c r="AD828" s="3"/>
      <c r="AF828" s="3"/>
      <c r="AH828" s="3"/>
      <c r="AJ828" s="3" t="s">
        <v>2292</v>
      </c>
    </row>
    <row r="829" spans="1:38" ht="39" hidden="1" x14ac:dyDescent="0.35">
      <c r="A829" s="3">
        <v>2025</v>
      </c>
      <c r="B829" s="3" t="s">
        <v>41</v>
      </c>
      <c r="C829" s="4">
        <v>57</v>
      </c>
      <c r="D829" s="3" t="s">
        <v>65</v>
      </c>
      <c r="E829" s="3" t="s">
        <v>72</v>
      </c>
      <c r="F829" s="3" t="s">
        <v>98</v>
      </c>
      <c r="G829" s="3" t="s">
        <v>45</v>
      </c>
      <c r="H829" s="3" t="s">
        <v>61</v>
      </c>
      <c r="I829" s="3" t="s">
        <v>80</v>
      </c>
      <c r="J829" s="3" t="s">
        <v>48</v>
      </c>
      <c r="K829" s="3" t="s">
        <v>48</v>
      </c>
      <c r="L829" s="3" t="s">
        <v>48</v>
      </c>
      <c r="M829" s="3" t="s">
        <v>48</v>
      </c>
      <c r="N829" s="3" t="s">
        <v>48</v>
      </c>
      <c r="O829" s="3" t="s">
        <v>48</v>
      </c>
      <c r="P829" s="3" t="s">
        <v>48</v>
      </c>
      <c r="Q829" s="3" t="s">
        <v>48</v>
      </c>
      <c r="R829" s="3" t="s">
        <v>48</v>
      </c>
      <c r="S829" s="3" t="s">
        <v>48</v>
      </c>
      <c r="T829" s="3" t="s">
        <v>49</v>
      </c>
      <c r="U829" s="3" t="s">
        <v>48</v>
      </c>
      <c r="V829" s="3" t="s">
        <v>48</v>
      </c>
      <c r="W829" s="3" t="s">
        <v>62</v>
      </c>
      <c r="Y829" s="3"/>
      <c r="AA829" s="3" t="s">
        <v>77</v>
      </c>
      <c r="AB829" s="3"/>
      <c r="AD829" s="3"/>
      <c r="AF829" s="3"/>
      <c r="AH829" s="3"/>
      <c r="AJ829" s="3" t="s">
        <v>2293</v>
      </c>
    </row>
    <row r="830" spans="1:38" ht="39" hidden="1" x14ac:dyDescent="0.35">
      <c r="A830" s="3">
        <v>2025</v>
      </c>
      <c r="B830" s="3" t="s">
        <v>41</v>
      </c>
      <c r="C830" s="4">
        <v>38</v>
      </c>
      <c r="D830" s="3" t="s">
        <v>42</v>
      </c>
      <c r="E830" s="3" t="s">
        <v>107</v>
      </c>
      <c r="F830" s="3" t="s">
        <v>85</v>
      </c>
      <c r="G830" s="3" t="s">
        <v>79</v>
      </c>
      <c r="H830" s="3" t="s">
        <v>99</v>
      </c>
      <c r="I830" s="3" t="s">
        <v>47</v>
      </c>
      <c r="J830" s="3" t="s">
        <v>48</v>
      </c>
      <c r="K830" s="3" t="s">
        <v>48</v>
      </c>
      <c r="L830" s="3" t="s">
        <v>48</v>
      </c>
      <c r="M830" s="3" t="s">
        <v>48</v>
      </c>
      <c r="N830" s="3" t="s">
        <v>48</v>
      </c>
      <c r="O830" s="3" t="s">
        <v>48</v>
      </c>
      <c r="P830" s="3" t="s">
        <v>48</v>
      </c>
      <c r="Q830" s="3" t="s">
        <v>49</v>
      </c>
      <c r="R830" s="3" t="s">
        <v>48</v>
      </c>
      <c r="S830" s="3" t="s">
        <v>48</v>
      </c>
      <c r="T830" s="3" t="s">
        <v>48</v>
      </c>
      <c r="U830" s="3" t="s">
        <v>48</v>
      </c>
      <c r="V830" s="3" t="s">
        <v>48</v>
      </c>
      <c r="W830" s="3" t="s">
        <v>62</v>
      </c>
      <c r="Y830" s="3"/>
      <c r="AA830" s="3" t="s">
        <v>101</v>
      </c>
      <c r="AB830" s="3"/>
      <c r="AD830" s="3"/>
      <c r="AF830" s="3"/>
      <c r="AH830" s="3"/>
      <c r="AJ830" s="3" t="s">
        <v>2294</v>
      </c>
    </row>
    <row r="831" spans="1:38" ht="26" hidden="1" x14ac:dyDescent="0.35">
      <c r="A831" s="3">
        <v>2025</v>
      </c>
      <c r="B831" s="3" t="s">
        <v>71</v>
      </c>
      <c r="C831" s="4">
        <v>54</v>
      </c>
      <c r="D831" s="3" t="s">
        <v>42</v>
      </c>
      <c r="E831" s="3" t="s">
        <v>43</v>
      </c>
      <c r="F831" s="3" t="s">
        <v>44</v>
      </c>
      <c r="G831" s="3" t="s">
        <v>45</v>
      </c>
      <c r="H831" s="3" t="s">
        <v>46</v>
      </c>
      <c r="I831" s="3" t="s">
        <v>47</v>
      </c>
      <c r="J831" s="3" t="s">
        <v>48</v>
      </c>
      <c r="K831" s="3" t="s">
        <v>48</v>
      </c>
      <c r="L831" s="3" t="s">
        <v>49</v>
      </c>
      <c r="M831" s="3" t="s">
        <v>48</v>
      </c>
      <c r="N831" s="3" t="s">
        <v>48</v>
      </c>
      <c r="O831" s="3" t="s">
        <v>48</v>
      </c>
      <c r="P831" s="3" t="s">
        <v>48</v>
      </c>
      <c r="Q831" s="3" t="s">
        <v>48</v>
      </c>
      <c r="R831" s="3" t="s">
        <v>48</v>
      </c>
      <c r="S831" s="3" t="s">
        <v>48</v>
      </c>
      <c r="T831" s="3" t="s">
        <v>48</v>
      </c>
      <c r="U831" s="3" t="s">
        <v>48</v>
      </c>
      <c r="V831" s="3" t="s">
        <v>48</v>
      </c>
      <c r="W831" s="3" t="s">
        <v>51</v>
      </c>
      <c r="X831" s="3" t="s">
        <v>2295</v>
      </c>
      <c r="Y831" s="3" t="s">
        <v>94</v>
      </c>
      <c r="Z831" s="3" t="s">
        <v>2296</v>
      </c>
      <c r="AA831" s="3" t="s">
        <v>63</v>
      </c>
      <c r="AB831" s="3"/>
      <c r="AD831" s="3"/>
      <c r="AF831" s="3"/>
      <c r="AH831" s="3"/>
      <c r="AJ831" s="3" t="s">
        <v>579</v>
      </c>
    </row>
    <row r="832" spans="1:38" ht="39" hidden="1" x14ac:dyDescent="0.35">
      <c r="A832" s="3">
        <v>2025</v>
      </c>
      <c r="B832" s="3" t="s">
        <v>71</v>
      </c>
      <c r="C832" s="4">
        <v>71</v>
      </c>
      <c r="D832" s="3" t="s">
        <v>65</v>
      </c>
      <c r="E832" s="3" t="s">
        <v>66</v>
      </c>
      <c r="F832" s="3" t="s">
        <v>73</v>
      </c>
      <c r="G832" s="3" t="s">
        <v>67</v>
      </c>
      <c r="H832" s="3" t="s">
        <v>110</v>
      </c>
      <c r="I832" s="3" t="s">
        <v>80</v>
      </c>
      <c r="J832" s="3" t="s">
        <v>48</v>
      </c>
      <c r="K832" s="3" t="s">
        <v>48</v>
      </c>
      <c r="L832" s="3" t="s">
        <v>48</v>
      </c>
      <c r="M832" s="3" t="s">
        <v>48</v>
      </c>
      <c r="N832" s="3" t="s">
        <v>48</v>
      </c>
      <c r="O832" s="3" t="s">
        <v>48</v>
      </c>
      <c r="P832" s="3" t="s">
        <v>48</v>
      </c>
      <c r="Q832" s="3" t="s">
        <v>48</v>
      </c>
      <c r="R832" s="3" t="s">
        <v>48</v>
      </c>
      <c r="S832" s="3" t="s">
        <v>49</v>
      </c>
      <c r="T832" s="3" t="s">
        <v>48</v>
      </c>
      <c r="U832" s="3" t="s">
        <v>48</v>
      </c>
      <c r="V832" s="3" t="s">
        <v>48</v>
      </c>
      <c r="W832" s="3" t="s">
        <v>51</v>
      </c>
      <c r="X832" s="3" t="s">
        <v>2297</v>
      </c>
      <c r="Y832" s="3" t="s">
        <v>103</v>
      </c>
      <c r="Z832" s="3" t="s">
        <v>2298</v>
      </c>
      <c r="AA832" s="3" t="s">
        <v>77</v>
      </c>
      <c r="AB832" s="3" t="s">
        <v>81</v>
      </c>
      <c r="AD832" s="3" t="s">
        <v>81</v>
      </c>
      <c r="AF832" s="3"/>
      <c r="AH832" s="3" t="s">
        <v>87</v>
      </c>
      <c r="AI832" s="3" t="s">
        <v>2299</v>
      </c>
      <c r="AJ832" s="3" t="s">
        <v>2300</v>
      </c>
    </row>
    <row r="833" spans="1:41" hidden="1" x14ac:dyDescent="0.35">
      <c r="A833" s="3">
        <v>2025</v>
      </c>
      <c r="B833" s="3" t="s">
        <v>71</v>
      </c>
      <c r="C833" s="4">
        <v>63</v>
      </c>
      <c r="D833" s="3" t="s">
        <v>65</v>
      </c>
      <c r="E833" s="3" t="s">
        <v>66</v>
      </c>
      <c r="F833" s="3" t="s">
        <v>98</v>
      </c>
      <c r="G833" s="3" t="s">
        <v>67</v>
      </c>
      <c r="H833" s="3" t="s">
        <v>46</v>
      </c>
      <c r="I833" s="3" t="s">
        <v>80</v>
      </c>
      <c r="J833" s="3" t="s">
        <v>48</v>
      </c>
      <c r="K833" s="3" t="s">
        <v>48</v>
      </c>
      <c r="L833" s="3" t="s">
        <v>48</v>
      </c>
      <c r="M833" s="3" t="s">
        <v>48</v>
      </c>
      <c r="N833" s="3" t="s">
        <v>48</v>
      </c>
      <c r="O833" s="3" t="s">
        <v>48</v>
      </c>
      <c r="P833" s="3" t="s">
        <v>48</v>
      </c>
      <c r="Q833" s="3" t="s">
        <v>48</v>
      </c>
      <c r="R833" s="3" t="s">
        <v>48</v>
      </c>
      <c r="S833" s="3" t="s">
        <v>48</v>
      </c>
      <c r="T833" s="3" t="s">
        <v>49</v>
      </c>
      <c r="U833" s="3" t="s">
        <v>48</v>
      </c>
      <c r="V833" s="3" t="s">
        <v>48</v>
      </c>
      <c r="W833" s="3" t="s">
        <v>62</v>
      </c>
      <c r="Y833" s="3"/>
      <c r="AA833" s="3" t="s">
        <v>77</v>
      </c>
      <c r="AB833" s="3"/>
      <c r="AD833" s="3"/>
      <c r="AF833" s="3"/>
      <c r="AH833" s="3"/>
      <c r="AJ833" s="3" t="s">
        <v>2301</v>
      </c>
      <c r="AK833" s="3" t="s">
        <v>351</v>
      </c>
      <c r="AL833" s="3" t="s">
        <v>351</v>
      </c>
      <c r="AN833" s="3" t="s">
        <v>2302</v>
      </c>
      <c r="AO833" s="3" t="s">
        <v>2303</v>
      </c>
    </row>
    <row r="834" spans="1:41" ht="26" hidden="1" x14ac:dyDescent="0.35">
      <c r="A834" s="3">
        <v>2025</v>
      </c>
      <c r="B834" s="3" t="s">
        <v>71</v>
      </c>
      <c r="C834" s="4">
        <v>63</v>
      </c>
      <c r="D834" s="3" t="s">
        <v>65</v>
      </c>
      <c r="E834" s="3" t="s">
        <v>43</v>
      </c>
      <c r="F834" s="3" t="s">
        <v>59</v>
      </c>
      <c r="G834" s="3" t="s">
        <v>60</v>
      </c>
      <c r="H834" s="3" t="s">
        <v>61</v>
      </c>
      <c r="I834" s="3" t="s">
        <v>47</v>
      </c>
      <c r="J834" s="3" t="s">
        <v>48</v>
      </c>
      <c r="K834" s="3" t="s">
        <v>48</v>
      </c>
      <c r="L834" s="3" t="s">
        <v>49</v>
      </c>
      <c r="M834" s="3" t="s">
        <v>48</v>
      </c>
      <c r="N834" s="3" t="s">
        <v>48</v>
      </c>
      <c r="O834" s="3" t="s">
        <v>48</v>
      </c>
      <c r="P834" s="3" t="s">
        <v>48</v>
      </c>
      <c r="Q834" s="3" t="s">
        <v>48</v>
      </c>
      <c r="R834" s="3" t="s">
        <v>48</v>
      </c>
      <c r="S834" s="3" t="s">
        <v>48</v>
      </c>
      <c r="T834" s="3" t="s">
        <v>48</v>
      </c>
      <c r="U834" s="3" t="s">
        <v>48</v>
      </c>
      <c r="V834" s="3" t="s">
        <v>48</v>
      </c>
      <c r="W834" s="3" t="s">
        <v>62</v>
      </c>
      <c r="Y834" s="3"/>
      <c r="AA834" s="3" t="s">
        <v>55</v>
      </c>
      <c r="AB834" s="3" t="s">
        <v>81</v>
      </c>
      <c r="AD834" s="3"/>
      <c r="AF834" s="3"/>
      <c r="AH834" s="3" t="s">
        <v>82</v>
      </c>
      <c r="AI834" s="3" t="s">
        <v>705</v>
      </c>
      <c r="AJ834" s="3" t="s">
        <v>2304</v>
      </c>
    </row>
    <row r="835" spans="1:41" ht="91" x14ac:dyDescent="0.35">
      <c r="A835" s="3">
        <v>2025</v>
      </c>
      <c r="B835" s="3" t="s">
        <v>41</v>
      </c>
      <c r="C835" s="4">
        <v>40</v>
      </c>
      <c r="D835" s="3" t="s">
        <v>42</v>
      </c>
      <c r="E835" s="3" t="s">
        <v>107</v>
      </c>
      <c r="F835" s="3" t="s">
        <v>59</v>
      </c>
      <c r="G835" s="3" t="s">
        <v>112</v>
      </c>
      <c r="H835" s="3" t="s">
        <v>68</v>
      </c>
      <c r="I835" s="3" t="s">
        <v>80</v>
      </c>
      <c r="J835" s="3" t="s">
        <v>48</v>
      </c>
      <c r="K835" s="3" t="s">
        <v>48</v>
      </c>
      <c r="L835" s="3" t="s">
        <v>48</v>
      </c>
      <c r="M835" s="3" t="s">
        <v>48</v>
      </c>
      <c r="N835" s="3" t="s">
        <v>48</v>
      </c>
      <c r="O835" s="3" t="s">
        <v>48</v>
      </c>
      <c r="P835" s="3" t="s">
        <v>48</v>
      </c>
      <c r="Q835" s="3" t="s">
        <v>48</v>
      </c>
      <c r="R835" s="3" t="s">
        <v>48</v>
      </c>
      <c r="S835" s="3" t="s">
        <v>48</v>
      </c>
      <c r="T835" s="3" t="s">
        <v>49</v>
      </c>
      <c r="U835" s="3" t="s">
        <v>48</v>
      </c>
      <c r="V835" s="3" t="s">
        <v>48</v>
      </c>
      <c r="W835" s="3" t="s">
        <v>145</v>
      </c>
      <c r="X835" s="3" t="s">
        <v>2305</v>
      </c>
      <c r="Y835" s="3" t="s">
        <v>120</v>
      </c>
      <c r="Z835" s="3" t="s">
        <v>2306</v>
      </c>
      <c r="AA835" s="3" t="s">
        <v>77</v>
      </c>
      <c r="AB835" s="3"/>
      <c r="AD835" s="3"/>
      <c r="AF835" s="3"/>
      <c r="AH835" s="3"/>
      <c r="AJ835" s="3" t="s">
        <v>2307</v>
      </c>
    </row>
    <row r="836" spans="1:41" ht="26" hidden="1" x14ac:dyDescent="0.35">
      <c r="A836" s="3">
        <v>2025</v>
      </c>
      <c r="B836" s="3" t="s">
        <v>41</v>
      </c>
      <c r="C836" s="4">
        <v>35</v>
      </c>
      <c r="D836" s="3" t="s">
        <v>42</v>
      </c>
      <c r="E836" s="3" t="s">
        <v>107</v>
      </c>
      <c r="F836" s="3" t="s">
        <v>85</v>
      </c>
      <c r="G836" s="3" t="s">
        <v>79</v>
      </c>
      <c r="H836" s="3" t="s">
        <v>113</v>
      </c>
      <c r="I836" s="3" t="s">
        <v>47</v>
      </c>
      <c r="J836" s="3" t="s">
        <v>48</v>
      </c>
      <c r="K836" s="3" t="s">
        <v>49</v>
      </c>
      <c r="L836" s="3" t="s">
        <v>48</v>
      </c>
      <c r="M836" s="3" t="s">
        <v>48</v>
      </c>
      <c r="N836" s="3" t="s">
        <v>48</v>
      </c>
      <c r="O836" s="3" t="s">
        <v>48</v>
      </c>
      <c r="P836" s="3" t="s">
        <v>48</v>
      </c>
      <c r="Q836" s="3" t="s">
        <v>48</v>
      </c>
      <c r="R836" s="3" t="s">
        <v>48</v>
      </c>
      <c r="S836" s="3" t="s">
        <v>48</v>
      </c>
      <c r="T836" s="3" t="s">
        <v>48</v>
      </c>
      <c r="U836" s="3" t="s">
        <v>48</v>
      </c>
      <c r="V836" s="3" t="s">
        <v>48</v>
      </c>
      <c r="W836" s="3" t="s">
        <v>51</v>
      </c>
      <c r="X836" s="3" t="s">
        <v>2308</v>
      </c>
      <c r="Y836" s="3" t="s">
        <v>53</v>
      </c>
      <c r="Z836" s="3" t="s">
        <v>2309</v>
      </c>
      <c r="AA836" s="3" t="s">
        <v>77</v>
      </c>
      <c r="AB836" s="3"/>
      <c r="AD836" s="3"/>
      <c r="AF836" s="3"/>
      <c r="AH836" s="3"/>
      <c r="AJ836" s="3" t="s">
        <v>2310</v>
      </c>
    </row>
    <row r="837" spans="1:41" ht="26" hidden="1" x14ac:dyDescent="0.35">
      <c r="A837" s="3">
        <v>2025</v>
      </c>
      <c r="B837" s="3" t="s">
        <v>71</v>
      </c>
      <c r="C837" s="4">
        <v>37</v>
      </c>
      <c r="D837" s="3" t="s">
        <v>42</v>
      </c>
      <c r="E837" s="3" t="s">
        <v>107</v>
      </c>
      <c r="F837" s="3" t="s">
        <v>59</v>
      </c>
      <c r="G837" s="3" t="s">
        <v>45</v>
      </c>
      <c r="H837" s="3" t="s">
        <v>74</v>
      </c>
      <c r="I837" s="3" t="s">
        <v>47</v>
      </c>
      <c r="J837" s="3" t="s">
        <v>48</v>
      </c>
      <c r="K837" s="3" t="s">
        <v>48</v>
      </c>
      <c r="L837" s="3" t="s">
        <v>49</v>
      </c>
      <c r="M837" s="3" t="s">
        <v>48</v>
      </c>
      <c r="N837" s="3" t="s">
        <v>48</v>
      </c>
      <c r="O837" s="3" t="s">
        <v>48</v>
      </c>
      <c r="P837" s="3" t="s">
        <v>48</v>
      </c>
      <c r="Q837" s="3" t="s">
        <v>48</v>
      </c>
      <c r="R837" s="3" t="s">
        <v>48</v>
      </c>
      <c r="S837" s="3" t="s">
        <v>48</v>
      </c>
      <c r="T837" s="3" t="s">
        <v>48</v>
      </c>
      <c r="U837" s="3" t="s">
        <v>48</v>
      </c>
      <c r="V837" s="3" t="s">
        <v>48</v>
      </c>
      <c r="W837" s="3" t="s">
        <v>62</v>
      </c>
      <c r="Y837" s="3"/>
      <c r="AA837" s="3" t="s">
        <v>77</v>
      </c>
      <c r="AB837" s="3"/>
      <c r="AD837" s="3"/>
      <c r="AF837" s="3"/>
      <c r="AH837" s="3"/>
      <c r="AJ837" s="3" t="s">
        <v>2311</v>
      </c>
    </row>
    <row r="838" spans="1:41" ht="39" x14ac:dyDescent="0.35">
      <c r="A838" s="3">
        <v>2025</v>
      </c>
      <c r="B838" s="3" t="s">
        <v>41</v>
      </c>
      <c r="C838" s="4">
        <v>73</v>
      </c>
      <c r="D838" s="3" t="s">
        <v>65</v>
      </c>
      <c r="E838" s="3" t="s">
        <v>43</v>
      </c>
      <c r="F838" s="3" t="s">
        <v>137</v>
      </c>
      <c r="G838" s="3" t="s">
        <v>67</v>
      </c>
      <c r="H838" s="3" t="s">
        <v>90</v>
      </c>
      <c r="I838" s="3" t="s">
        <v>80</v>
      </c>
      <c r="J838" s="3" t="s">
        <v>48</v>
      </c>
      <c r="K838" s="3" t="s">
        <v>48</v>
      </c>
      <c r="L838" s="3" t="s">
        <v>48</v>
      </c>
      <c r="M838" s="3" t="s">
        <v>48</v>
      </c>
      <c r="N838" s="3" t="s">
        <v>48</v>
      </c>
      <c r="O838" s="3" t="s">
        <v>48</v>
      </c>
      <c r="P838" s="3" t="s">
        <v>48</v>
      </c>
      <c r="Q838" s="3" t="s">
        <v>48</v>
      </c>
      <c r="R838" s="3" t="s">
        <v>48</v>
      </c>
      <c r="S838" s="3" t="s">
        <v>48</v>
      </c>
      <c r="T838" s="3" t="s">
        <v>48</v>
      </c>
      <c r="U838" s="3" t="s">
        <v>48</v>
      </c>
      <c r="V838" s="3" t="s">
        <v>49</v>
      </c>
      <c r="W838" s="3" t="s">
        <v>62</v>
      </c>
      <c r="Y838" s="3" t="s">
        <v>120</v>
      </c>
      <c r="Z838" s="3" t="s">
        <v>2312</v>
      </c>
      <c r="AA838" s="3" t="s">
        <v>77</v>
      </c>
      <c r="AB838" s="3"/>
      <c r="AD838" s="3"/>
      <c r="AF838" s="3"/>
      <c r="AH838" s="3"/>
      <c r="AJ838" s="3" t="s">
        <v>579</v>
      </c>
    </row>
    <row r="839" spans="1:41" ht="39" hidden="1" x14ac:dyDescent="0.35">
      <c r="A839" s="3">
        <v>2025</v>
      </c>
      <c r="B839" s="3" t="s">
        <v>71</v>
      </c>
      <c r="C839" s="4">
        <v>64</v>
      </c>
      <c r="D839" s="3" t="s">
        <v>65</v>
      </c>
      <c r="E839" s="3" t="s">
        <v>66</v>
      </c>
      <c r="F839" s="3" t="s">
        <v>44</v>
      </c>
      <c r="G839" s="3" t="s">
        <v>67</v>
      </c>
      <c r="H839" s="3" t="s">
        <v>68</v>
      </c>
      <c r="I839" s="3" t="s">
        <v>80</v>
      </c>
      <c r="J839" s="3" t="s">
        <v>48</v>
      </c>
      <c r="K839" s="3" t="s">
        <v>48</v>
      </c>
      <c r="L839" s="3" t="s">
        <v>48</v>
      </c>
      <c r="M839" s="3" t="s">
        <v>48</v>
      </c>
      <c r="N839" s="3" t="s">
        <v>48</v>
      </c>
      <c r="O839" s="3" t="s">
        <v>48</v>
      </c>
      <c r="P839" s="3" t="s">
        <v>48</v>
      </c>
      <c r="Q839" s="3" t="s">
        <v>48</v>
      </c>
      <c r="R839" s="3" t="s">
        <v>48</v>
      </c>
      <c r="S839" s="3" t="s">
        <v>48</v>
      </c>
      <c r="T839" s="3" t="s">
        <v>48</v>
      </c>
      <c r="U839" s="3" t="s">
        <v>48</v>
      </c>
      <c r="V839" s="3" t="s">
        <v>49</v>
      </c>
      <c r="W839" s="3" t="s">
        <v>62</v>
      </c>
      <c r="Y839" s="3" t="s">
        <v>129</v>
      </c>
      <c r="Z839" s="3" t="s">
        <v>2313</v>
      </c>
      <c r="AA839" s="3" t="s">
        <v>77</v>
      </c>
      <c r="AB839" s="3"/>
      <c r="AD839" s="3"/>
      <c r="AF839" s="3"/>
      <c r="AH839" s="3"/>
      <c r="AJ839" s="3" t="s">
        <v>2314</v>
      </c>
    </row>
    <row r="840" spans="1:41" ht="26" hidden="1" x14ac:dyDescent="0.35">
      <c r="A840" s="3">
        <v>2025</v>
      </c>
      <c r="B840" s="3" t="s">
        <v>71</v>
      </c>
      <c r="C840" s="4">
        <v>31</v>
      </c>
      <c r="D840" s="3" t="s">
        <v>57</v>
      </c>
      <c r="E840" s="3" t="s">
        <v>58</v>
      </c>
      <c r="F840" s="3" t="s">
        <v>85</v>
      </c>
      <c r="G840" s="3" t="s">
        <v>45</v>
      </c>
      <c r="H840" s="3" t="s">
        <v>46</v>
      </c>
      <c r="I840" s="3" t="s">
        <v>47</v>
      </c>
      <c r="J840" s="3" t="s">
        <v>48</v>
      </c>
      <c r="K840" s="3" t="s">
        <v>48</v>
      </c>
      <c r="L840" s="3" t="s">
        <v>49</v>
      </c>
      <c r="M840" s="3" t="s">
        <v>48</v>
      </c>
      <c r="N840" s="3" t="s">
        <v>48</v>
      </c>
      <c r="O840" s="3" t="s">
        <v>48</v>
      </c>
      <c r="P840" s="3" t="s">
        <v>48</v>
      </c>
      <c r="Q840" s="3" t="s">
        <v>48</v>
      </c>
      <c r="R840" s="3" t="s">
        <v>48</v>
      </c>
      <c r="S840" s="3" t="s">
        <v>48</v>
      </c>
      <c r="T840" s="3" t="s">
        <v>48</v>
      </c>
      <c r="U840" s="3" t="s">
        <v>48</v>
      </c>
      <c r="V840" s="3" t="s">
        <v>48</v>
      </c>
      <c r="W840" s="3" t="s">
        <v>62</v>
      </c>
      <c r="Y840" s="3"/>
      <c r="AA840" s="3" t="s">
        <v>77</v>
      </c>
      <c r="AB840" s="3"/>
      <c r="AD840" s="3"/>
      <c r="AF840" s="3"/>
      <c r="AH840" s="3"/>
      <c r="AJ840" s="3" t="s">
        <v>2315</v>
      </c>
    </row>
    <row r="841" spans="1:41" ht="39" x14ac:dyDescent="0.35">
      <c r="A841" s="3">
        <v>2025</v>
      </c>
      <c r="B841" s="3" t="s">
        <v>71</v>
      </c>
      <c r="C841" s="4">
        <v>48</v>
      </c>
      <c r="D841" s="3" t="s">
        <v>42</v>
      </c>
      <c r="E841" s="3" t="s">
        <v>43</v>
      </c>
      <c r="F841" s="3" t="s">
        <v>137</v>
      </c>
      <c r="G841" s="3" t="s">
        <v>92</v>
      </c>
      <c r="H841" s="3" t="s">
        <v>90</v>
      </c>
      <c r="I841" s="3" t="s">
        <v>80</v>
      </c>
      <c r="J841" s="3" t="s">
        <v>48</v>
      </c>
      <c r="K841" s="3" t="s">
        <v>48</v>
      </c>
      <c r="L841" s="3" t="s">
        <v>48</v>
      </c>
      <c r="M841" s="3" t="s">
        <v>48</v>
      </c>
      <c r="N841" s="3" t="s">
        <v>48</v>
      </c>
      <c r="O841" s="3" t="s">
        <v>48</v>
      </c>
      <c r="P841" s="3" t="s">
        <v>48</v>
      </c>
      <c r="Q841" s="3" t="s">
        <v>48</v>
      </c>
      <c r="R841" s="3" t="s">
        <v>48</v>
      </c>
      <c r="S841" s="3" t="s">
        <v>49</v>
      </c>
      <c r="T841" s="3" t="s">
        <v>48</v>
      </c>
      <c r="U841" s="3" t="s">
        <v>48</v>
      </c>
      <c r="V841" s="3" t="s">
        <v>48</v>
      </c>
      <c r="W841" s="3" t="s">
        <v>62</v>
      </c>
      <c r="Y841" s="3" t="s">
        <v>120</v>
      </c>
      <c r="Z841" s="3" t="s">
        <v>2316</v>
      </c>
      <c r="AA841" s="3" t="s">
        <v>77</v>
      </c>
      <c r="AB841" s="3"/>
      <c r="AD841" s="3"/>
      <c r="AF841" s="3"/>
      <c r="AH841" s="3"/>
      <c r="AJ841" s="3" t="s">
        <v>2317</v>
      </c>
    </row>
    <row r="842" spans="1:41" ht="26" hidden="1" x14ac:dyDescent="0.35">
      <c r="A842" s="3">
        <v>2025</v>
      </c>
      <c r="B842" s="3" t="s">
        <v>71</v>
      </c>
      <c r="C842" s="4">
        <v>50</v>
      </c>
      <c r="D842" s="3" t="s">
        <v>42</v>
      </c>
      <c r="E842" s="3" t="s">
        <v>72</v>
      </c>
      <c r="F842" s="3" t="s">
        <v>59</v>
      </c>
      <c r="G842" s="3" t="s">
        <v>386</v>
      </c>
      <c r="H842" s="3" t="s">
        <v>113</v>
      </c>
      <c r="I842" s="3" t="s">
        <v>47</v>
      </c>
      <c r="J842" s="3" t="s">
        <v>49</v>
      </c>
      <c r="K842" s="3" t="s">
        <v>48</v>
      </c>
      <c r="L842" s="3" t="s">
        <v>48</v>
      </c>
      <c r="M842" s="3" t="s">
        <v>48</v>
      </c>
      <c r="N842" s="3" t="s">
        <v>48</v>
      </c>
      <c r="O842" s="3" t="s">
        <v>48</v>
      </c>
      <c r="P842" s="3" t="s">
        <v>48</v>
      </c>
      <c r="Q842" s="3" t="s">
        <v>48</v>
      </c>
      <c r="R842" s="3" t="s">
        <v>48</v>
      </c>
      <c r="S842" s="3" t="s">
        <v>49</v>
      </c>
      <c r="T842" s="3" t="s">
        <v>48</v>
      </c>
      <c r="U842" s="3" t="s">
        <v>48</v>
      </c>
      <c r="V842" s="3" t="s">
        <v>48</v>
      </c>
      <c r="W842" s="3" t="s">
        <v>62</v>
      </c>
      <c r="Y842" s="3"/>
      <c r="AA842" s="3" t="s">
        <v>63</v>
      </c>
      <c r="AB842" s="3"/>
      <c r="AD842" s="3"/>
      <c r="AF842" s="3"/>
      <c r="AH842" s="3"/>
      <c r="AJ842" s="3" t="s">
        <v>2318</v>
      </c>
    </row>
    <row r="843" spans="1:41" hidden="1" x14ac:dyDescent="0.35">
      <c r="A843" s="3">
        <v>2025</v>
      </c>
      <c r="B843" s="3" t="s">
        <v>41</v>
      </c>
      <c r="C843" s="4">
        <v>28</v>
      </c>
      <c r="D843" s="3" t="s">
        <v>57</v>
      </c>
      <c r="E843" s="3" t="s">
        <v>58</v>
      </c>
      <c r="F843" s="3" t="s">
        <v>98</v>
      </c>
      <c r="G843" s="3" t="s">
        <v>45</v>
      </c>
      <c r="H843" s="3" t="s">
        <v>99</v>
      </c>
      <c r="I843" s="3" t="s">
        <v>47</v>
      </c>
      <c r="J843" s="3" t="s">
        <v>48</v>
      </c>
      <c r="K843" s="3" t="s">
        <v>48</v>
      </c>
      <c r="L843" s="3" t="s">
        <v>49</v>
      </c>
      <c r="M843" s="3" t="s">
        <v>48</v>
      </c>
      <c r="N843" s="3" t="s">
        <v>48</v>
      </c>
      <c r="O843" s="3" t="s">
        <v>48</v>
      </c>
      <c r="P843" s="3" t="s">
        <v>48</v>
      </c>
      <c r="Q843" s="3" t="s">
        <v>48</v>
      </c>
      <c r="R843" s="3" t="s">
        <v>48</v>
      </c>
      <c r="S843" s="3" t="s">
        <v>48</v>
      </c>
      <c r="T843" s="3" t="s">
        <v>48</v>
      </c>
      <c r="U843" s="3" t="s">
        <v>48</v>
      </c>
      <c r="V843" s="3" t="s">
        <v>48</v>
      </c>
      <c r="W843" s="3" t="s">
        <v>116</v>
      </c>
      <c r="X843" s="3" t="s">
        <v>2319</v>
      </c>
      <c r="Y843" s="3"/>
      <c r="AA843" s="3" t="s">
        <v>55</v>
      </c>
      <c r="AB843" s="3"/>
      <c r="AD843" s="3"/>
      <c r="AF843" s="3"/>
      <c r="AH843" s="3"/>
      <c r="AJ843" s="3" t="s">
        <v>2320</v>
      </c>
    </row>
    <row r="844" spans="1:41" ht="26" hidden="1" x14ac:dyDescent="0.35">
      <c r="A844" s="3">
        <v>2025</v>
      </c>
      <c r="B844" s="3" t="s">
        <v>41</v>
      </c>
      <c r="C844" s="4">
        <v>43</v>
      </c>
      <c r="D844" s="3" t="s">
        <v>42</v>
      </c>
      <c r="E844" s="3" t="s">
        <v>107</v>
      </c>
      <c r="F844" s="3" t="s">
        <v>98</v>
      </c>
      <c r="G844" s="3" t="s">
        <v>60</v>
      </c>
      <c r="H844" s="3" t="s">
        <v>74</v>
      </c>
      <c r="I844" s="3" t="s">
        <v>80</v>
      </c>
      <c r="J844" s="3" t="s">
        <v>48</v>
      </c>
      <c r="K844" s="3" t="s">
        <v>48</v>
      </c>
      <c r="L844" s="3" t="s">
        <v>48</v>
      </c>
      <c r="M844" s="3" t="s">
        <v>48</v>
      </c>
      <c r="N844" s="3" t="s">
        <v>48</v>
      </c>
      <c r="O844" s="3" t="s">
        <v>48</v>
      </c>
      <c r="P844" s="3" t="s">
        <v>48</v>
      </c>
      <c r="Q844" s="3" t="s">
        <v>48</v>
      </c>
      <c r="R844" s="3" t="s">
        <v>48</v>
      </c>
      <c r="S844" s="3" t="s">
        <v>49</v>
      </c>
      <c r="T844" s="3" t="s">
        <v>48</v>
      </c>
      <c r="U844" s="3" t="s">
        <v>48</v>
      </c>
      <c r="V844" s="3" t="s">
        <v>48</v>
      </c>
      <c r="W844" s="3" t="s">
        <v>62</v>
      </c>
      <c r="Y844" s="3"/>
      <c r="AA844" s="3" t="s">
        <v>77</v>
      </c>
      <c r="AB844" s="3"/>
      <c r="AD844" s="3"/>
      <c r="AF844" s="3"/>
      <c r="AH844" s="3"/>
      <c r="AJ844" s="3" t="s">
        <v>2321</v>
      </c>
    </row>
    <row r="845" spans="1:41" ht="26" hidden="1" x14ac:dyDescent="0.35">
      <c r="A845" s="3">
        <v>2025</v>
      </c>
      <c r="B845" s="3" t="s">
        <v>41</v>
      </c>
      <c r="C845" s="4">
        <v>50</v>
      </c>
      <c r="D845" s="3" t="s">
        <v>42</v>
      </c>
      <c r="E845" s="3" t="s">
        <v>66</v>
      </c>
      <c r="F845" s="3" t="s">
        <v>44</v>
      </c>
      <c r="G845" s="3" t="s">
        <v>45</v>
      </c>
      <c r="H845" s="3" t="s">
        <v>99</v>
      </c>
      <c r="I845" s="3" t="s">
        <v>47</v>
      </c>
      <c r="J845" s="3" t="s">
        <v>48</v>
      </c>
      <c r="K845" s="3" t="s">
        <v>48</v>
      </c>
      <c r="L845" s="3" t="s">
        <v>48</v>
      </c>
      <c r="M845" s="3" t="s">
        <v>48</v>
      </c>
      <c r="N845" s="3" t="s">
        <v>48</v>
      </c>
      <c r="O845" s="3" t="s">
        <v>49</v>
      </c>
      <c r="P845" s="3" t="s">
        <v>48</v>
      </c>
      <c r="Q845" s="3" t="s">
        <v>48</v>
      </c>
      <c r="R845" s="3" t="s">
        <v>48</v>
      </c>
      <c r="S845" s="3" t="s">
        <v>48</v>
      </c>
      <c r="T845" s="3" t="s">
        <v>48</v>
      </c>
      <c r="U845" s="3" t="s">
        <v>48</v>
      </c>
      <c r="V845" s="3" t="s">
        <v>48</v>
      </c>
      <c r="W845" s="3" t="s">
        <v>62</v>
      </c>
      <c r="Y845" s="3"/>
      <c r="AA845" s="3" t="s">
        <v>77</v>
      </c>
      <c r="AB845" s="3"/>
      <c r="AD845" s="3"/>
      <c r="AF845" s="3"/>
      <c r="AH845" s="3"/>
      <c r="AJ845" s="3" t="s">
        <v>2322</v>
      </c>
    </row>
    <row r="846" spans="1:41" ht="52" hidden="1" x14ac:dyDescent="0.35">
      <c r="A846" s="3">
        <v>2025</v>
      </c>
      <c r="B846" s="3" t="s">
        <v>41</v>
      </c>
      <c r="C846" s="4">
        <v>39</v>
      </c>
      <c r="D846" s="3" t="s">
        <v>42</v>
      </c>
      <c r="E846" s="3" t="s">
        <v>43</v>
      </c>
      <c r="F846" s="3" t="s">
        <v>44</v>
      </c>
      <c r="G846" s="3" t="s">
        <v>45</v>
      </c>
      <c r="H846" s="3" t="s">
        <v>61</v>
      </c>
      <c r="I846" s="3" t="s">
        <v>47</v>
      </c>
      <c r="J846" s="3" t="s">
        <v>49</v>
      </c>
      <c r="K846" s="3" t="s">
        <v>48</v>
      </c>
      <c r="L846" s="3" t="s">
        <v>48</v>
      </c>
      <c r="M846" s="3" t="s">
        <v>48</v>
      </c>
      <c r="N846" s="3" t="s">
        <v>48</v>
      </c>
      <c r="O846" s="3" t="s">
        <v>48</v>
      </c>
      <c r="P846" s="3" t="s">
        <v>48</v>
      </c>
      <c r="Q846" s="3" t="s">
        <v>48</v>
      </c>
      <c r="R846" s="3" t="s">
        <v>48</v>
      </c>
      <c r="S846" s="3" t="s">
        <v>49</v>
      </c>
      <c r="T846" s="3" t="s">
        <v>48</v>
      </c>
      <c r="U846" s="3" t="s">
        <v>48</v>
      </c>
      <c r="V846" s="3" t="s">
        <v>48</v>
      </c>
      <c r="W846" s="3" t="s">
        <v>116</v>
      </c>
      <c r="X846" s="3" t="s">
        <v>2323</v>
      </c>
      <c r="Y846" s="3"/>
      <c r="AA846" s="3" t="s">
        <v>63</v>
      </c>
      <c r="AB846" s="3"/>
      <c r="AD846" s="3"/>
      <c r="AF846" s="3"/>
      <c r="AH846" s="3"/>
      <c r="AJ846" s="3" t="s">
        <v>2324</v>
      </c>
    </row>
    <row r="847" spans="1:41" hidden="1" x14ac:dyDescent="0.35">
      <c r="A847" s="3">
        <v>2025</v>
      </c>
      <c r="B847" s="3" t="s">
        <v>71</v>
      </c>
      <c r="C847" s="4">
        <v>62</v>
      </c>
      <c r="D847" s="3" t="s">
        <v>65</v>
      </c>
      <c r="E847" s="3" t="s">
        <v>43</v>
      </c>
      <c r="F847" s="3" t="s">
        <v>59</v>
      </c>
      <c r="G847" s="3" t="s">
        <v>45</v>
      </c>
      <c r="H847" s="3" t="s">
        <v>74</v>
      </c>
      <c r="I847" s="3" t="s">
        <v>80</v>
      </c>
      <c r="J847" s="3" t="s">
        <v>48</v>
      </c>
      <c r="K847" s="3" t="s">
        <v>48</v>
      </c>
      <c r="L847" s="3" t="s">
        <v>48</v>
      </c>
      <c r="M847" s="3" t="s">
        <v>48</v>
      </c>
      <c r="N847" s="3" t="s">
        <v>48</v>
      </c>
      <c r="O847" s="3" t="s">
        <v>48</v>
      </c>
      <c r="P847" s="3" t="s">
        <v>48</v>
      </c>
      <c r="Q847" s="3" t="s">
        <v>48</v>
      </c>
      <c r="R847" s="3" t="s">
        <v>48</v>
      </c>
      <c r="S847" s="3" t="s">
        <v>49</v>
      </c>
      <c r="T847" s="3" t="s">
        <v>48</v>
      </c>
      <c r="U847" s="3" t="s">
        <v>48</v>
      </c>
      <c r="V847" s="3" t="s">
        <v>48</v>
      </c>
      <c r="W847" s="3" t="s">
        <v>62</v>
      </c>
      <c r="Y847" s="3"/>
      <c r="AA847" s="3" t="s">
        <v>77</v>
      </c>
      <c r="AB847" s="3"/>
      <c r="AD847" s="3"/>
      <c r="AF847" s="3"/>
      <c r="AH847" s="3"/>
      <c r="AJ847" s="3" t="s">
        <v>2325</v>
      </c>
    </row>
    <row r="848" spans="1:41" ht="26" hidden="1" x14ac:dyDescent="0.35">
      <c r="A848" s="3">
        <v>2025</v>
      </c>
      <c r="B848" s="3" t="s">
        <v>41</v>
      </c>
      <c r="C848" s="4">
        <v>49</v>
      </c>
      <c r="D848" s="3" t="s">
        <v>42</v>
      </c>
      <c r="E848" s="3" t="s">
        <v>72</v>
      </c>
      <c r="F848" s="3" t="s">
        <v>59</v>
      </c>
      <c r="G848" s="3" t="s">
        <v>45</v>
      </c>
      <c r="H848" s="3" t="s">
        <v>46</v>
      </c>
      <c r="I848" s="3" t="s">
        <v>80</v>
      </c>
      <c r="J848" s="3" t="s">
        <v>48</v>
      </c>
      <c r="K848" s="3" t="s">
        <v>48</v>
      </c>
      <c r="L848" s="3" t="s">
        <v>48</v>
      </c>
      <c r="M848" s="3" t="s">
        <v>48</v>
      </c>
      <c r="N848" s="3" t="s">
        <v>48</v>
      </c>
      <c r="O848" s="3" t="s">
        <v>48</v>
      </c>
      <c r="P848" s="3" t="s">
        <v>48</v>
      </c>
      <c r="Q848" s="3" t="s">
        <v>48</v>
      </c>
      <c r="R848" s="3" t="s">
        <v>48</v>
      </c>
      <c r="S848" s="3" t="s">
        <v>48</v>
      </c>
      <c r="T848" s="3" t="s">
        <v>48</v>
      </c>
      <c r="U848" s="3" t="s">
        <v>49</v>
      </c>
      <c r="V848" s="3" t="s">
        <v>48</v>
      </c>
      <c r="W848" s="3" t="s">
        <v>116</v>
      </c>
      <c r="X848" s="3" t="s">
        <v>2326</v>
      </c>
      <c r="Y848" s="3"/>
      <c r="AA848" s="3" t="s">
        <v>63</v>
      </c>
      <c r="AB848" s="3"/>
      <c r="AD848" s="3"/>
      <c r="AF848" s="3"/>
      <c r="AH848" s="3"/>
      <c r="AJ848" s="3" t="s">
        <v>2327</v>
      </c>
    </row>
    <row r="849" spans="1:36" ht="65" hidden="1" x14ac:dyDescent="0.35">
      <c r="A849" s="3">
        <v>2025</v>
      </c>
      <c r="B849" s="3" t="s">
        <v>41</v>
      </c>
      <c r="C849" s="4">
        <v>35</v>
      </c>
      <c r="D849" s="3" t="s">
        <v>42</v>
      </c>
      <c r="E849" s="3" t="s">
        <v>107</v>
      </c>
      <c r="F849" s="3" t="s">
        <v>59</v>
      </c>
      <c r="G849" s="3" t="s">
        <v>79</v>
      </c>
      <c r="H849" s="3" t="s">
        <v>113</v>
      </c>
      <c r="I849" s="3" t="s">
        <v>80</v>
      </c>
      <c r="J849" s="3" t="s">
        <v>48</v>
      </c>
      <c r="K849" s="3" t="s">
        <v>48</v>
      </c>
      <c r="L849" s="3" t="s">
        <v>48</v>
      </c>
      <c r="M849" s="3" t="s">
        <v>48</v>
      </c>
      <c r="N849" s="3" t="s">
        <v>48</v>
      </c>
      <c r="O849" s="3" t="s">
        <v>48</v>
      </c>
      <c r="P849" s="3" t="s">
        <v>48</v>
      </c>
      <c r="Q849" s="3" t="s">
        <v>48</v>
      </c>
      <c r="R849" s="3" t="s">
        <v>48</v>
      </c>
      <c r="S849" s="3" t="s">
        <v>48</v>
      </c>
      <c r="T849" s="3" t="s">
        <v>49</v>
      </c>
      <c r="U849" s="3" t="s">
        <v>48</v>
      </c>
      <c r="V849" s="3" t="s">
        <v>48</v>
      </c>
      <c r="W849" s="3" t="s">
        <v>62</v>
      </c>
      <c r="Y849" s="3"/>
      <c r="AA849" s="3" t="s">
        <v>63</v>
      </c>
      <c r="AB849" s="3"/>
      <c r="AD849" s="3"/>
      <c r="AF849" s="3"/>
      <c r="AH849" s="3"/>
      <c r="AJ849" s="3" t="s">
        <v>2328</v>
      </c>
    </row>
    <row r="850" spans="1:36" ht="26" hidden="1" x14ac:dyDescent="0.35">
      <c r="A850" s="3">
        <v>2025</v>
      </c>
      <c r="B850" s="3" t="s">
        <v>71</v>
      </c>
      <c r="C850" s="4">
        <v>45</v>
      </c>
      <c r="D850" s="3" t="s">
        <v>42</v>
      </c>
      <c r="E850" s="3" t="s">
        <v>107</v>
      </c>
      <c r="F850" s="3" t="s">
        <v>85</v>
      </c>
      <c r="G850" s="3" t="s">
        <v>45</v>
      </c>
      <c r="H850" s="3" t="s">
        <v>113</v>
      </c>
      <c r="I850" s="3" t="s">
        <v>80</v>
      </c>
      <c r="J850" s="3" t="s">
        <v>48</v>
      </c>
      <c r="K850" s="3" t="s">
        <v>48</v>
      </c>
      <c r="L850" s="3" t="s">
        <v>48</v>
      </c>
      <c r="M850" s="3" t="s">
        <v>48</v>
      </c>
      <c r="N850" s="3" t="s">
        <v>48</v>
      </c>
      <c r="O850" s="3" t="s">
        <v>48</v>
      </c>
      <c r="P850" s="3" t="s">
        <v>48</v>
      </c>
      <c r="Q850" s="3" t="s">
        <v>48</v>
      </c>
      <c r="R850" s="3" t="s">
        <v>48</v>
      </c>
      <c r="S850" s="3" t="s">
        <v>48</v>
      </c>
      <c r="T850" s="3" t="s">
        <v>49</v>
      </c>
      <c r="U850" s="3" t="s">
        <v>48</v>
      </c>
      <c r="V850" s="3" t="s">
        <v>48</v>
      </c>
      <c r="W850" s="3" t="s">
        <v>75</v>
      </c>
      <c r="X850" s="3" t="s">
        <v>2329</v>
      </c>
      <c r="Y850" s="3"/>
      <c r="AA850" s="3" t="s">
        <v>55</v>
      </c>
      <c r="AB850" s="3" t="s">
        <v>81</v>
      </c>
      <c r="AD850" s="3" t="s">
        <v>81</v>
      </c>
      <c r="AF850" s="3"/>
      <c r="AH850" s="3" t="s">
        <v>82</v>
      </c>
      <c r="AI850" s="3" t="s">
        <v>2330</v>
      </c>
      <c r="AJ850" s="3" t="s">
        <v>2331</v>
      </c>
    </row>
    <row r="851" spans="1:36" ht="78" hidden="1" x14ac:dyDescent="0.35">
      <c r="A851" s="3">
        <v>2025</v>
      </c>
      <c r="B851" s="3" t="s">
        <v>41</v>
      </c>
      <c r="C851" s="4">
        <v>44</v>
      </c>
      <c r="D851" s="3" t="s">
        <v>42</v>
      </c>
      <c r="E851" s="3" t="s">
        <v>72</v>
      </c>
      <c r="F851" s="3" t="s">
        <v>44</v>
      </c>
      <c r="G851" s="3" t="s">
        <v>109</v>
      </c>
      <c r="H851" s="3" t="s">
        <v>125</v>
      </c>
      <c r="I851" s="3" t="s">
        <v>80</v>
      </c>
      <c r="J851" s="3" t="s">
        <v>48</v>
      </c>
      <c r="K851" s="3" t="s">
        <v>48</v>
      </c>
      <c r="L851" s="3" t="s">
        <v>48</v>
      </c>
      <c r="M851" s="3" t="s">
        <v>48</v>
      </c>
      <c r="N851" s="3" t="s">
        <v>48</v>
      </c>
      <c r="O851" s="3" t="s">
        <v>48</v>
      </c>
      <c r="P851" s="3" t="s">
        <v>48</v>
      </c>
      <c r="Q851" s="3" t="s">
        <v>48</v>
      </c>
      <c r="R851" s="3" t="s">
        <v>48</v>
      </c>
      <c r="S851" s="3" t="s">
        <v>49</v>
      </c>
      <c r="T851" s="3" t="s">
        <v>48</v>
      </c>
      <c r="U851" s="3" t="s">
        <v>48</v>
      </c>
      <c r="V851" s="3" t="s">
        <v>48</v>
      </c>
      <c r="W851" s="3" t="s">
        <v>62</v>
      </c>
      <c r="Y851" s="3"/>
      <c r="AA851" s="3" t="s">
        <v>63</v>
      </c>
      <c r="AB851" s="3"/>
      <c r="AD851" s="3"/>
      <c r="AF851" s="3"/>
      <c r="AH851" s="3"/>
      <c r="AJ851" s="3" t="s">
        <v>2332</v>
      </c>
    </row>
    <row r="852" spans="1:36" ht="26" hidden="1" x14ac:dyDescent="0.35">
      <c r="A852" s="3">
        <v>2025</v>
      </c>
      <c r="B852" s="3" t="s">
        <v>71</v>
      </c>
      <c r="C852" s="4">
        <v>45</v>
      </c>
      <c r="D852" s="3" t="s">
        <v>42</v>
      </c>
      <c r="E852" s="3" t="s">
        <v>43</v>
      </c>
      <c r="F852" s="3" t="s">
        <v>137</v>
      </c>
      <c r="G852" s="3" t="s">
        <v>45</v>
      </c>
      <c r="H852" s="3" t="s">
        <v>46</v>
      </c>
      <c r="I852" s="3" t="s">
        <v>47</v>
      </c>
      <c r="J852" s="3" t="s">
        <v>48</v>
      </c>
      <c r="K852" s="3" t="s">
        <v>48</v>
      </c>
      <c r="L852" s="3" t="s">
        <v>48</v>
      </c>
      <c r="M852" s="3" t="s">
        <v>48</v>
      </c>
      <c r="N852" s="3" t="s">
        <v>48</v>
      </c>
      <c r="O852" s="3" t="s">
        <v>48</v>
      </c>
      <c r="P852" s="3" t="s">
        <v>48</v>
      </c>
      <c r="Q852" s="3" t="s">
        <v>49</v>
      </c>
      <c r="R852" s="3" t="s">
        <v>48</v>
      </c>
      <c r="S852" s="3" t="s">
        <v>48</v>
      </c>
      <c r="T852" s="3" t="s">
        <v>48</v>
      </c>
      <c r="U852" s="3" t="s">
        <v>48</v>
      </c>
      <c r="V852" s="3" t="s">
        <v>48</v>
      </c>
      <c r="W852" s="3" t="s">
        <v>62</v>
      </c>
      <c r="Y852" s="3"/>
      <c r="AA852" s="3" t="s">
        <v>63</v>
      </c>
      <c r="AB852" s="3"/>
      <c r="AD852" s="3"/>
      <c r="AF852" s="3"/>
      <c r="AH852" s="3"/>
      <c r="AJ852" s="3" t="s">
        <v>2333</v>
      </c>
    </row>
    <row r="853" spans="1:36" ht="39" hidden="1" x14ac:dyDescent="0.35">
      <c r="A853" s="3">
        <v>2025</v>
      </c>
      <c r="B853" s="3" t="s">
        <v>41</v>
      </c>
      <c r="C853" s="4">
        <v>39</v>
      </c>
      <c r="D853" s="3" t="s">
        <v>42</v>
      </c>
      <c r="E853" s="3" t="s">
        <v>43</v>
      </c>
      <c r="F853" s="3" t="s">
        <v>98</v>
      </c>
      <c r="G853" s="3" t="s">
        <v>45</v>
      </c>
      <c r="H853" s="3" t="s">
        <v>61</v>
      </c>
      <c r="I853" s="3" t="s">
        <v>80</v>
      </c>
      <c r="J853" s="3" t="s">
        <v>48</v>
      </c>
      <c r="K853" s="3" t="s">
        <v>48</v>
      </c>
      <c r="L853" s="3" t="s">
        <v>48</v>
      </c>
      <c r="M853" s="3" t="s">
        <v>48</v>
      </c>
      <c r="N853" s="3" t="s">
        <v>48</v>
      </c>
      <c r="O853" s="3" t="s">
        <v>48</v>
      </c>
      <c r="P853" s="3" t="s">
        <v>48</v>
      </c>
      <c r="Q853" s="3" t="s">
        <v>48</v>
      </c>
      <c r="R853" s="3" t="s">
        <v>48</v>
      </c>
      <c r="S853" s="3" t="s">
        <v>48</v>
      </c>
      <c r="T853" s="3" t="s">
        <v>48</v>
      </c>
      <c r="U853" s="3" t="s">
        <v>48</v>
      </c>
      <c r="V853" s="3" t="s">
        <v>49</v>
      </c>
      <c r="W853" s="3" t="s">
        <v>62</v>
      </c>
      <c r="Y853" s="3" t="s">
        <v>103</v>
      </c>
      <c r="Z853" s="3" t="s">
        <v>2334</v>
      </c>
      <c r="AA853" s="3" t="s">
        <v>77</v>
      </c>
      <c r="AB853" s="3"/>
      <c r="AD853" s="3"/>
      <c r="AF853" s="3"/>
      <c r="AH853" s="3"/>
      <c r="AJ853" s="3" t="s">
        <v>2335</v>
      </c>
    </row>
    <row r="854" spans="1:36" ht="26" hidden="1" x14ac:dyDescent="0.35">
      <c r="A854" s="3">
        <v>2025</v>
      </c>
      <c r="B854" s="3" t="s">
        <v>41</v>
      </c>
      <c r="C854" s="4">
        <v>56</v>
      </c>
      <c r="D854" s="3" t="s">
        <v>65</v>
      </c>
      <c r="E854" s="3" t="s">
        <v>72</v>
      </c>
      <c r="F854" s="3" t="s">
        <v>44</v>
      </c>
      <c r="G854" s="3" t="s">
        <v>60</v>
      </c>
      <c r="H854" s="3" t="s">
        <v>61</v>
      </c>
      <c r="I854" s="3" t="s">
        <v>47</v>
      </c>
      <c r="J854" s="3" t="s">
        <v>48</v>
      </c>
      <c r="K854" s="3" t="s">
        <v>48</v>
      </c>
      <c r="L854" s="3" t="s">
        <v>49</v>
      </c>
      <c r="M854" s="3" t="s">
        <v>48</v>
      </c>
      <c r="N854" s="3" t="s">
        <v>48</v>
      </c>
      <c r="O854" s="3" t="s">
        <v>48</v>
      </c>
      <c r="P854" s="3" t="s">
        <v>48</v>
      </c>
      <c r="Q854" s="3" t="s">
        <v>48</v>
      </c>
      <c r="R854" s="3" t="s">
        <v>48</v>
      </c>
      <c r="S854" s="3" t="s">
        <v>48</v>
      </c>
      <c r="T854" s="3" t="s">
        <v>48</v>
      </c>
      <c r="U854" s="3" t="s">
        <v>48</v>
      </c>
      <c r="V854" s="3" t="s">
        <v>49</v>
      </c>
      <c r="W854" s="3" t="s">
        <v>62</v>
      </c>
      <c r="Y854" s="3"/>
      <c r="AA854" s="3" t="s">
        <v>55</v>
      </c>
      <c r="AB854" s="3"/>
      <c r="AD854" s="3"/>
      <c r="AF854" s="3"/>
      <c r="AH854" s="3"/>
      <c r="AJ854" s="3" t="s">
        <v>2336</v>
      </c>
    </row>
    <row r="855" spans="1:36" ht="39" x14ac:dyDescent="0.35">
      <c r="A855" s="3">
        <v>2025</v>
      </c>
      <c r="B855" s="3" t="s">
        <v>71</v>
      </c>
      <c r="C855" s="4">
        <v>25</v>
      </c>
      <c r="D855" s="3" t="s">
        <v>57</v>
      </c>
      <c r="E855" s="3" t="s">
        <v>107</v>
      </c>
      <c r="F855" s="3" t="s">
        <v>59</v>
      </c>
      <c r="G855" s="3" t="s">
        <v>45</v>
      </c>
      <c r="H855" s="3" t="s">
        <v>99</v>
      </c>
      <c r="I855" s="3" t="s">
        <v>47</v>
      </c>
      <c r="J855" s="3" t="s">
        <v>48</v>
      </c>
      <c r="K855" s="3" t="s">
        <v>48</v>
      </c>
      <c r="L855" s="3" t="s">
        <v>49</v>
      </c>
      <c r="M855" s="3" t="s">
        <v>48</v>
      </c>
      <c r="N855" s="3" t="s">
        <v>48</v>
      </c>
      <c r="O855" s="3" t="s">
        <v>48</v>
      </c>
      <c r="P855" s="3" t="s">
        <v>48</v>
      </c>
      <c r="Q855" s="3" t="s">
        <v>48</v>
      </c>
      <c r="R855" s="3" t="s">
        <v>48</v>
      </c>
      <c r="S855" s="3" t="s">
        <v>48</v>
      </c>
      <c r="T855" s="3" t="s">
        <v>48</v>
      </c>
      <c r="U855" s="3" t="s">
        <v>48</v>
      </c>
      <c r="V855" s="3" t="s">
        <v>48</v>
      </c>
      <c r="W855" s="3" t="s">
        <v>116</v>
      </c>
      <c r="X855" s="3" t="s">
        <v>2337</v>
      </c>
      <c r="Y855" s="3" t="s">
        <v>120</v>
      </c>
      <c r="Z855" s="3" t="s">
        <v>2338</v>
      </c>
      <c r="AA855" s="3" t="s">
        <v>55</v>
      </c>
      <c r="AB855" s="3"/>
      <c r="AD855" s="3"/>
      <c r="AF855" s="3"/>
      <c r="AH855" s="3"/>
      <c r="AJ855" s="3" t="s">
        <v>2339</v>
      </c>
    </row>
    <row r="856" spans="1:36" ht="26" hidden="1" x14ac:dyDescent="0.35">
      <c r="A856" s="3">
        <v>2025</v>
      </c>
      <c r="B856" s="3" t="s">
        <v>71</v>
      </c>
      <c r="C856" s="4">
        <v>34</v>
      </c>
      <c r="D856" s="3" t="s">
        <v>57</v>
      </c>
      <c r="E856" s="3" t="s">
        <v>66</v>
      </c>
      <c r="F856" s="3" t="s">
        <v>73</v>
      </c>
      <c r="G856" s="3" t="s">
        <v>79</v>
      </c>
      <c r="H856" s="3" t="s">
        <v>46</v>
      </c>
      <c r="I856" s="3" t="s">
        <v>47</v>
      </c>
      <c r="J856" s="3" t="s">
        <v>48</v>
      </c>
      <c r="K856" s="3" t="s">
        <v>48</v>
      </c>
      <c r="L856" s="3" t="s">
        <v>49</v>
      </c>
      <c r="M856" s="3" t="s">
        <v>48</v>
      </c>
      <c r="N856" s="3" t="s">
        <v>48</v>
      </c>
      <c r="O856" s="3" t="s">
        <v>48</v>
      </c>
      <c r="P856" s="3" t="s">
        <v>48</v>
      </c>
      <c r="Q856" s="3" t="s">
        <v>48</v>
      </c>
      <c r="R856" s="3" t="s">
        <v>48</v>
      </c>
      <c r="S856" s="3" t="s">
        <v>48</v>
      </c>
      <c r="T856" s="3" t="s">
        <v>48</v>
      </c>
      <c r="U856" s="3" t="s">
        <v>48</v>
      </c>
      <c r="V856" s="3" t="s">
        <v>48</v>
      </c>
      <c r="W856" s="3" t="s">
        <v>116</v>
      </c>
      <c r="X856" s="3" t="s">
        <v>2340</v>
      </c>
      <c r="Y856" s="3"/>
      <c r="AA856" s="3" t="s">
        <v>55</v>
      </c>
      <c r="AB856" s="3"/>
      <c r="AD856" s="3"/>
      <c r="AF856" s="3"/>
      <c r="AH856" s="3"/>
      <c r="AJ856" s="3" t="s">
        <v>2341</v>
      </c>
    </row>
    <row r="857" spans="1:36" hidden="1" x14ac:dyDescent="0.35">
      <c r="A857" s="3">
        <v>2025</v>
      </c>
      <c r="B857" s="3" t="s">
        <v>41</v>
      </c>
      <c r="C857" s="4">
        <v>41</v>
      </c>
      <c r="D857" s="3" t="s">
        <v>42</v>
      </c>
      <c r="E857" s="3" t="s">
        <v>107</v>
      </c>
      <c r="F857" s="3" t="s">
        <v>98</v>
      </c>
      <c r="G857" s="3" t="s">
        <v>79</v>
      </c>
      <c r="H857" s="3" t="s">
        <v>99</v>
      </c>
      <c r="I857" s="3" t="s">
        <v>80</v>
      </c>
      <c r="J857" s="3" t="s">
        <v>48</v>
      </c>
      <c r="K857" s="3" t="s">
        <v>48</v>
      </c>
      <c r="L857" s="3" t="s">
        <v>48</v>
      </c>
      <c r="M857" s="3" t="s">
        <v>48</v>
      </c>
      <c r="N857" s="3" t="s">
        <v>48</v>
      </c>
      <c r="O857" s="3" t="s">
        <v>48</v>
      </c>
      <c r="P857" s="3" t="s">
        <v>48</v>
      </c>
      <c r="Q857" s="3" t="s">
        <v>48</v>
      </c>
      <c r="R857" s="3" t="s">
        <v>48</v>
      </c>
      <c r="S857" s="3" t="s">
        <v>49</v>
      </c>
      <c r="T857" s="3" t="s">
        <v>48</v>
      </c>
      <c r="U857" s="3" t="s">
        <v>48</v>
      </c>
      <c r="V857" s="3" t="s">
        <v>48</v>
      </c>
      <c r="W857" s="3" t="s">
        <v>62</v>
      </c>
      <c r="Y857" s="3"/>
      <c r="AA857" s="3" t="s">
        <v>77</v>
      </c>
      <c r="AB857" s="3"/>
      <c r="AD857" s="3"/>
      <c r="AF857" s="3"/>
      <c r="AH857" s="3"/>
      <c r="AJ857" s="3" t="s">
        <v>2342</v>
      </c>
    </row>
    <row r="858" spans="1:36" ht="26" hidden="1" x14ac:dyDescent="0.35">
      <c r="A858" s="3">
        <v>2025</v>
      </c>
      <c r="B858" s="3" t="s">
        <v>41</v>
      </c>
      <c r="C858" s="4">
        <v>34</v>
      </c>
      <c r="D858" s="3" t="s">
        <v>57</v>
      </c>
      <c r="E858" s="3" t="s">
        <v>107</v>
      </c>
      <c r="F858" s="3" t="s">
        <v>44</v>
      </c>
      <c r="G858" s="3" t="s">
        <v>45</v>
      </c>
      <c r="H858" s="3" t="s">
        <v>74</v>
      </c>
      <c r="I858" s="3" t="s">
        <v>47</v>
      </c>
      <c r="J858" s="3" t="s">
        <v>48</v>
      </c>
      <c r="K858" s="3" t="s">
        <v>48</v>
      </c>
      <c r="L858" s="3" t="s">
        <v>49</v>
      </c>
      <c r="M858" s="3" t="s">
        <v>48</v>
      </c>
      <c r="N858" s="3" t="s">
        <v>48</v>
      </c>
      <c r="O858" s="3" t="s">
        <v>48</v>
      </c>
      <c r="P858" s="3" t="s">
        <v>48</v>
      </c>
      <c r="Q858" s="3" t="s">
        <v>48</v>
      </c>
      <c r="R858" s="3" t="s">
        <v>48</v>
      </c>
      <c r="S858" s="3" t="s">
        <v>48</v>
      </c>
      <c r="T858" s="3" t="s">
        <v>48</v>
      </c>
      <c r="U858" s="3" t="s">
        <v>48</v>
      </c>
      <c r="V858" s="3" t="s">
        <v>48</v>
      </c>
      <c r="W858" s="3" t="s">
        <v>51</v>
      </c>
      <c r="X858" s="3" t="s">
        <v>2343</v>
      </c>
      <c r="Y858" s="3"/>
      <c r="AA858" s="3" t="s">
        <v>63</v>
      </c>
      <c r="AB858" s="3"/>
      <c r="AD858" s="3"/>
      <c r="AF858" s="3"/>
      <c r="AH858" s="3"/>
      <c r="AJ858" s="3" t="s">
        <v>326</v>
      </c>
    </row>
    <row r="859" spans="1:36" ht="39" hidden="1" x14ac:dyDescent="0.35">
      <c r="A859" s="3">
        <v>2025</v>
      </c>
      <c r="B859" s="3" t="s">
        <v>41</v>
      </c>
      <c r="C859" s="4">
        <v>67</v>
      </c>
      <c r="D859" s="3" t="s">
        <v>65</v>
      </c>
      <c r="E859" s="3" t="s">
        <v>43</v>
      </c>
      <c r="F859" s="3" t="s">
        <v>85</v>
      </c>
      <c r="G859" s="3" t="s">
        <v>67</v>
      </c>
      <c r="H859" s="3" t="s">
        <v>90</v>
      </c>
      <c r="I859" s="3" t="s">
        <v>47</v>
      </c>
      <c r="J859" s="3" t="s">
        <v>48</v>
      </c>
      <c r="K859" s="3" t="s">
        <v>49</v>
      </c>
      <c r="L859" s="3" t="s">
        <v>48</v>
      </c>
      <c r="M859" s="3" t="s">
        <v>48</v>
      </c>
      <c r="N859" s="3" t="s">
        <v>48</v>
      </c>
      <c r="O859" s="3" t="s">
        <v>48</v>
      </c>
      <c r="P859" s="3" t="s">
        <v>48</v>
      </c>
      <c r="Q859" s="3" t="s">
        <v>48</v>
      </c>
      <c r="R859" s="3" t="s">
        <v>48</v>
      </c>
      <c r="S859" s="3" t="s">
        <v>48</v>
      </c>
      <c r="T859" s="3" t="s">
        <v>48</v>
      </c>
      <c r="U859" s="3" t="s">
        <v>48</v>
      </c>
      <c r="V859" s="3" t="s">
        <v>48</v>
      </c>
      <c r="W859" s="3" t="s">
        <v>62</v>
      </c>
      <c r="Y859" s="3" t="s">
        <v>53</v>
      </c>
      <c r="Z859" s="3" t="s">
        <v>2344</v>
      </c>
      <c r="AA859" s="3" t="s">
        <v>63</v>
      </c>
      <c r="AB859" s="3"/>
      <c r="AD859" s="3"/>
      <c r="AF859" s="3"/>
      <c r="AH859" s="3"/>
      <c r="AJ859" s="3" t="s">
        <v>2345</v>
      </c>
    </row>
    <row r="860" spans="1:36" ht="26" hidden="1" x14ac:dyDescent="0.35">
      <c r="A860" s="3">
        <v>2025</v>
      </c>
      <c r="B860" s="3" t="s">
        <v>41</v>
      </c>
      <c r="C860" s="4">
        <v>46</v>
      </c>
      <c r="D860" s="3" t="s">
        <v>42</v>
      </c>
      <c r="E860" s="3" t="s">
        <v>107</v>
      </c>
      <c r="F860" s="3" t="s">
        <v>73</v>
      </c>
      <c r="G860" s="3" t="s">
        <v>45</v>
      </c>
      <c r="H860" s="3" t="s">
        <v>68</v>
      </c>
      <c r="I860" s="3" t="s">
        <v>47</v>
      </c>
      <c r="J860" s="3" t="s">
        <v>49</v>
      </c>
      <c r="K860" s="3" t="s">
        <v>48</v>
      </c>
      <c r="L860" s="3" t="s">
        <v>48</v>
      </c>
      <c r="M860" s="3" t="s">
        <v>48</v>
      </c>
      <c r="N860" s="3" t="s">
        <v>48</v>
      </c>
      <c r="O860" s="3" t="s">
        <v>48</v>
      </c>
      <c r="P860" s="3" t="s">
        <v>48</v>
      </c>
      <c r="Q860" s="3" t="s">
        <v>48</v>
      </c>
      <c r="R860" s="3" t="s">
        <v>48</v>
      </c>
      <c r="S860" s="3" t="s">
        <v>49</v>
      </c>
      <c r="T860" s="3" t="s">
        <v>48</v>
      </c>
      <c r="U860" s="3" t="s">
        <v>48</v>
      </c>
      <c r="V860" s="3" t="s">
        <v>48</v>
      </c>
      <c r="W860" s="3" t="s">
        <v>62</v>
      </c>
      <c r="Y860" s="3"/>
      <c r="AA860" s="3" t="s">
        <v>55</v>
      </c>
      <c r="AB860" s="3"/>
      <c r="AD860" s="3"/>
      <c r="AF860" s="3"/>
      <c r="AH860" s="3"/>
      <c r="AJ860" s="3" t="s">
        <v>2346</v>
      </c>
    </row>
    <row r="861" spans="1:36" ht="26" hidden="1" x14ac:dyDescent="0.35">
      <c r="A861" s="3">
        <v>2025</v>
      </c>
      <c r="B861" s="3" t="s">
        <v>71</v>
      </c>
      <c r="C861" s="4">
        <v>64</v>
      </c>
      <c r="D861" s="3" t="s">
        <v>65</v>
      </c>
      <c r="E861" s="3" t="s">
        <v>72</v>
      </c>
      <c r="F861" s="3" t="s">
        <v>44</v>
      </c>
      <c r="G861" s="3" t="s">
        <v>386</v>
      </c>
      <c r="H861" s="3" t="s">
        <v>110</v>
      </c>
      <c r="I861" s="3" t="s">
        <v>47</v>
      </c>
      <c r="J861" s="3" t="s">
        <v>48</v>
      </c>
      <c r="K861" s="3" t="s">
        <v>48</v>
      </c>
      <c r="L861" s="3" t="s">
        <v>48</v>
      </c>
      <c r="M861" s="3" t="s">
        <v>48</v>
      </c>
      <c r="N861" s="3" t="s">
        <v>48</v>
      </c>
      <c r="O861" s="3" t="s">
        <v>49</v>
      </c>
      <c r="P861" s="3" t="s">
        <v>48</v>
      </c>
      <c r="Q861" s="3" t="s">
        <v>48</v>
      </c>
      <c r="R861" s="3" t="s">
        <v>48</v>
      </c>
      <c r="S861" s="3" t="s">
        <v>48</v>
      </c>
      <c r="T861" s="3" t="s">
        <v>48</v>
      </c>
      <c r="U861" s="3" t="s">
        <v>48</v>
      </c>
      <c r="V861" s="3" t="s">
        <v>48</v>
      </c>
      <c r="W861" s="3" t="s">
        <v>116</v>
      </c>
      <c r="X861" s="3" t="s">
        <v>2347</v>
      </c>
      <c r="Y861" s="3"/>
      <c r="AA861" s="3" t="s">
        <v>55</v>
      </c>
      <c r="AB861" s="3"/>
      <c r="AD861" s="3"/>
      <c r="AF861" s="3"/>
      <c r="AH861" s="3"/>
      <c r="AJ861" s="3" t="s">
        <v>2348</v>
      </c>
    </row>
    <row r="862" spans="1:36" ht="65" hidden="1" x14ac:dyDescent="0.35">
      <c r="A862" s="3">
        <v>2025</v>
      </c>
      <c r="B862" s="3" t="s">
        <v>71</v>
      </c>
      <c r="C862" s="4">
        <v>70</v>
      </c>
      <c r="D862" s="3" t="s">
        <v>65</v>
      </c>
      <c r="E862" s="3" t="s">
        <v>66</v>
      </c>
      <c r="F862" s="3" t="s">
        <v>73</v>
      </c>
      <c r="G862" s="3" t="s">
        <v>67</v>
      </c>
      <c r="H862" s="3" t="s">
        <v>110</v>
      </c>
      <c r="I862" s="3" t="s">
        <v>47</v>
      </c>
      <c r="J862" s="3" t="s">
        <v>48</v>
      </c>
      <c r="K862" s="3" t="s">
        <v>48</v>
      </c>
      <c r="L862" s="3" t="s">
        <v>48</v>
      </c>
      <c r="M862" s="3" t="s">
        <v>48</v>
      </c>
      <c r="N862" s="3" t="s">
        <v>48</v>
      </c>
      <c r="O862" s="3" t="s">
        <v>49</v>
      </c>
      <c r="P862" s="3" t="s">
        <v>48</v>
      </c>
      <c r="Q862" s="3" t="s">
        <v>48</v>
      </c>
      <c r="R862" s="3" t="s">
        <v>48</v>
      </c>
      <c r="S862" s="3" t="s">
        <v>48</v>
      </c>
      <c r="T862" s="3" t="s">
        <v>48</v>
      </c>
      <c r="U862" s="3" t="s">
        <v>48</v>
      </c>
      <c r="V862" s="3" t="s">
        <v>48</v>
      </c>
      <c r="W862" s="3" t="s">
        <v>62</v>
      </c>
      <c r="Y862" s="3" t="s">
        <v>53</v>
      </c>
      <c r="Z862" s="3" t="s">
        <v>2349</v>
      </c>
      <c r="AA862" s="3" t="s">
        <v>63</v>
      </c>
      <c r="AB862" s="3"/>
      <c r="AD862" s="3"/>
      <c r="AF862" s="3"/>
      <c r="AH862" s="3"/>
      <c r="AJ862" s="3" t="s">
        <v>2350</v>
      </c>
    </row>
    <row r="863" spans="1:36" ht="26" hidden="1" x14ac:dyDescent="0.35">
      <c r="A863" s="3">
        <v>2025</v>
      </c>
      <c r="B863" s="3" t="s">
        <v>41</v>
      </c>
      <c r="C863" s="4">
        <v>78</v>
      </c>
      <c r="D863" s="3" t="s">
        <v>65</v>
      </c>
      <c r="E863" s="3" t="s">
        <v>66</v>
      </c>
      <c r="F863" s="3" t="s">
        <v>85</v>
      </c>
      <c r="G863" s="3" t="s">
        <v>67</v>
      </c>
      <c r="H863" s="3" t="s">
        <v>46</v>
      </c>
      <c r="I863" s="3" t="s">
        <v>80</v>
      </c>
      <c r="J863" s="3" t="s">
        <v>48</v>
      </c>
      <c r="K863" s="3" t="s">
        <v>48</v>
      </c>
      <c r="L863" s="3" t="s">
        <v>48</v>
      </c>
      <c r="M863" s="3" t="s">
        <v>48</v>
      </c>
      <c r="N863" s="3" t="s">
        <v>48</v>
      </c>
      <c r="O863" s="3" t="s">
        <v>48</v>
      </c>
      <c r="P863" s="3" t="s">
        <v>48</v>
      </c>
      <c r="Q863" s="3" t="s">
        <v>48</v>
      </c>
      <c r="R863" s="3" t="s">
        <v>48</v>
      </c>
      <c r="S863" s="3" t="s">
        <v>48</v>
      </c>
      <c r="T863" s="3" t="s">
        <v>49</v>
      </c>
      <c r="U863" s="3" t="s">
        <v>48</v>
      </c>
      <c r="V863" s="3" t="s">
        <v>48</v>
      </c>
      <c r="W863" s="3" t="s">
        <v>116</v>
      </c>
      <c r="X863" s="3" t="s">
        <v>2351</v>
      </c>
      <c r="Y863" s="3"/>
      <c r="AA863" s="3" t="s">
        <v>55</v>
      </c>
      <c r="AB863" s="3"/>
      <c r="AD863" s="3"/>
      <c r="AF863" s="3"/>
      <c r="AH863" s="3"/>
      <c r="AJ863" s="3" t="s">
        <v>2352</v>
      </c>
    </row>
    <row r="864" spans="1:36" ht="26" hidden="1" x14ac:dyDescent="0.35">
      <c r="A864" s="3">
        <v>2025</v>
      </c>
      <c r="B864" s="3" t="s">
        <v>71</v>
      </c>
      <c r="C864" s="4">
        <v>46</v>
      </c>
      <c r="D864" s="3" t="s">
        <v>42</v>
      </c>
      <c r="E864" s="3" t="s">
        <v>107</v>
      </c>
      <c r="F864" s="3" t="s">
        <v>98</v>
      </c>
      <c r="G864" s="3" t="s">
        <v>45</v>
      </c>
      <c r="H864" s="3" t="s">
        <v>74</v>
      </c>
      <c r="I864" s="3" t="s">
        <v>80</v>
      </c>
      <c r="J864" s="3" t="s">
        <v>48</v>
      </c>
      <c r="K864" s="3" t="s">
        <v>48</v>
      </c>
      <c r="L864" s="3" t="s">
        <v>48</v>
      </c>
      <c r="M864" s="3" t="s">
        <v>48</v>
      </c>
      <c r="N864" s="3" t="s">
        <v>48</v>
      </c>
      <c r="O864" s="3" t="s">
        <v>48</v>
      </c>
      <c r="P864" s="3" t="s">
        <v>48</v>
      </c>
      <c r="Q864" s="3" t="s">
        <v>48</v>
      </c>
      <c r="R864" s="3" t="s">
        <v>48</v>
      </c>
      <c r="S864" s="3" t="s">
        <v>49</v>
      </c>
      <c r="T864" s="3" t="s">
        <v>48</v>
      </c>
      <c r="U864" s="3" t="s">
        <v>48</v>
      </c>
      <c r="V864" s="3" t="s">
        <v>48</v>
      </c>
      <c r="W864" s="3" t="s">
        <v>62</v>
      </c>
      <c r="Y864" s="3"/>
      <c r="AA864" s="3" t="s">
        <v>55</v>
      </c>
      <c r="AB864" s="3" t="s">
        <v>81</v>
      </c>
      <c r="AD864" s="3" t="s">
        <v>81</v>
      </c>
      <c r="AF864" s="3"/>
      <c r="AH864" s="3" t="s">
        <v>82</v>
      </c>
      <c r="AI864" s="3" t="s">
        <v>2353</v>
      </c>
      <c r="AJ864" s="3" t="s">
        <v>2354</v>
      </c>
    </row>
    <row r="865" spans="1:36" ht="26" hidden="1" x14ac:dyDescent="0.35">
      <c r="A865" s="3">
        <v>2025</v>
      </c>
      <c r="B865" s="3" t="s">
        <v>71</v>
      </c>
      <c r="C865" s="4">
        <v>55</v>
      </c>
      <c r="D865" s="3" t="s">
        <v>65</v>
      </c>
      <c r="E865" s="3" t="s">
        <v>43</v>
      </c>
      <c r="F865" s="3" t="s">
        <v>98</v>
      </c>
      <c r="G865" s="3" t="s">
        <v>45</v>
      </c>
      <c r="H865" s="3" t="s">
        <v>46</v>
      </c>
      <c r="I865" s="3" t="s">
        <v>47</v>
      </c>
      <c r="J865" s="3" t="s">
        <v>48</v>
      </c>
      <c r="K865" s="3" t="s">
        <v>48</v>
      </c>
      <c r="L865" s="3" t="s">
        <v>48</v>
      </c>
      <c r="M865" s="3" t="s">
        <v>49</v>
      </c>
      <c r="N865" s="3" t="s">
        <v>48</v>
      </c>
      <c r="O865" s="3" t="s">
        <v>48</v>
      </c>
      <c r="P865" s="3" t="s">
        <v>48</v>
      </c>
      <c r="Q865" s="3" t="s">
        <v>48</v>
      </c>
      <c r="R865" s="3" t="s">
        <v>48</v>
      </c>
      <c r="S865" s="3" t="s">
        <v>48</v>
      </c>
      <c r="T865" s="3" t="s">
        <v>48</v>
      </c>
      <c r="U865" s="3" t="s">
        <v>48</v>
      </c>
      <c r="V865" s="3" t="s">
        <v>48</v>
      </c>
      <c r="W865" s="3" t="s">
        <v>145</v>
      </c>
      <c r="X865" s="3" t="s">
        <v>2355</v>
      </c>
      <c r="Y865" s="3" t="s">
        <v>129</v>
      </c>
      <c r="Z865" s="3" t="s">
        <v>2356</v>
      </c>
      <c r="AA865" s="3" t="s">
        <v>55</v>
      </c>
      <c r="AB865" s="3"/>
      <c r="AD865" s="3"/>
      <c r="AF865" s="3"/>
      <c r="AH865" s="3"/>
      <c r="AJ865" s="3" t="s">
        <v>2357</v>
      </c>
    </row>
    <row r="866" spans="1:36" hidden="1" x14ac:dyDescent="0.35">
      <c r="A866" s="3">
        <v>2025</v>
      </c>
      <c r="B866" s="3" t="s">
        <v>71</v>
      </c>
      <c r="C866" s="4">
        <v>64</v>
      </c>
      <c r="D866" s="3" t="s">
        <v>65</v>
      </c>
      <c r="E866" s="3" t="s">
        <v>43</v>
      </c>
      <c r="F866" s="3" t="s">
        <v>59</v>
      </c>
      <c r="G866" s="3" t="s">
        <v>67</v>
      </c>
      <c r="H866" s="3" t="s">
        <v>68</v>
      </c>
      <c r="I866" s="3" t="s">
        <v>47</v>
      </c>
      <c r="J866" s="3" t="s">
        <v>48</v>
      </c>
      <c r="K866" s="3" t="s">
        <v>48</v>
      </c>
      <c r="L866" s="3" t="s">
        <v>48</v>
      </c>
      <c r="M866" s="3" t="s">
        <v>48</v>
      </c>
      <c r="N866" s="3" t="s">
        <v>48</v>
      </c>
      <c r="O866" s="3" t="s">
        <v>48</v>
      </c>
      <c r="P866" s="3" t="s">
        <v>48</v>
      </c>
      <c r="Q866" s="3" t="s">
        <v>49</v>
      </c>
      <c r="R866" s="3" t="s">
        <v>48</v>
      </c>
      <c r="S866" s="3" t="s">
        <v>48</v>
      </c>
      <c r="T866" s="3" t="s">
        <v>48</v>
      </c>
      <c r="U866" s="3" t="s">
        <v>48</v>
      </c>
      <c r="V866" s="3" t="s">
        <v>48</v>
      </c>
      <c r="W866" s="3" t="s">
        <v>62</v>
      </c>
      <c r="Y866" s="3" t="s">
        <v>129</v>
      </c>
      <c r="Z866" s="3" t="s">
        <v>2358</v>
      </c>
      <c r="AA866" s="3" t="s">
        <v>63</v>
      </c>
      <c r="AB866" s="3"/>
      <c r="AD866" s="3" t="s">
        <v>81</v>
      </c>
      <c r="AF866" s="3"/>
      <c r="AH866" s="3" t="s">
        <v>87</v>
      </c>
      <c r="AI866" s="3" t="s">
        <v>2359</v>
      </c>
      <c r="AJ866" s="3" t="s">
        <v>2360</v>
      </c>
    </row>
    <row r="867" spans="1:36" ht="26" hidden="1" x14ac:dyDescent="0.35">
      <c r="A867" s="3">
        <v>2025</v>
      </c>
      <c r="B867" s="3" t="s">
        <v>71</v>
      </c>
      <c r="C867" s="4">
        <v>62</v>
      </c>
      <c r="D867" s="3" t="s">
        <v>65</v>
      </c>
      <c r="E867" s="3" t="s">
        <v>66</v>
      </c>
      <c r="F867" s="3" t="s">
        <v>98</v>
      </c>
      <c r="G867" s="3" t="s">
        <v>92</v>
      </c>
      <c r="H867" s="3" t="s">
        <v>90</v>
      </c>
      <c r="I867" s="3" t="s">
        <v>47</v>
      </c>
      <c r="J867" s="3" t="s">
        <v>49</v>
      </c>
      <c r="K867" s="3" t="s">
        <v>48</v>
      </c>
      <c r="L867" s="3" t="s">
        <v>48</v>
      </c>
      <c r="M867" s="3" t="s">
        <v>48</v>
      </c>
      <c r="N867" s="3" t="s">
        <v>48</v>
      </c>
      <c r="O867" s="3" t="s">
        <v>48</v>
      </c>
      <c r="P867" s="3" t="s">
        <v>48</v>
      </c>
      <c r="Q867" s="3" t="s">
        <v>48</v>
      </c>
      <c r="R867" s="3" t="s">
        <v>48</v>
      </c>
      <c r="S867" s="3" t="s">
        <v>49</v>
      </c>
      <c r="T867" s="3" t="s">
        <v>48</v>
      </c>
      <c r="U867" s="3" t="s">
        <v>48</v>
      </c>
      <c r="V867" s="3" t="s">
        <v>48</v>
      </c>
      <c r="W867" s="3" t="s">
        <v>62</v>
      </c>
      <c r="Y867" s="3"/>
      <c r="AA867" s="3" t="s">
        <v>77</v>
      </c>
      <c r="AB867" s="3"/>
      <c r="AD867" s="3"/>
      <c r="AF867" s="3"/>
      <c r="AH867" s="3"/>
      <c r="AJ867" s="3" t="s">
        <v>2361</v>
      </c>
    </row>
    <row r="868" spans="1:36" ht="39" hidden="1" x14ac:dyDescent="0.35">
      <c r="A868" s="3">
        <v>2025</v>
      </c>
      <c r="B868" s="3" t="s">
        <v>71</v>
      </c>
      <c r="C868" s="4">
        <v>28</v>
      </c>
      <c r="D868" s="3" t="s">
        <v>57</v>
      </c>
      <c r="E868" s="3" t="s">
        <v>107</v>
      </c>
      <c r="F868" s="3" t="s">
        <v>98</v>
      </c>
      <c r="G868" s="3" t="s">
        <v>45</v>
      </c>
      <c r="H868" s="3" t="s">
        <v>113</v>
      </c>
      <c r="I868" s="3" t="s">
        <v>47</v>
      </c>
      <c r="J868" s="3" t="s">
        <v>49</v>
      </c>
      <c r="K868" s="3" t="s">
        <v>48</v>
      </c>
      <c r="L868" s="3" t="s">
        <v>48</v>
      </c>
      <c r="M868" s="3" t="s">
        <v>48</v>
      </c>
      <c r="N868" s="3" t="s">
        <v>48</v>
      </c>
      <c r="O868" s="3" t="s">
        <v>48</v>
      </c>
      <c r="P868" s="3" t="s">
        <v>48</v>
      </c>
      <c r="Q868" s="3" t="s">
        <v>48</v>
      </c>
      <c r="R868" s="3" t="s">
        <v>48</v>
      </c>
      <c r="S868" s="3" t="s">
        <v>49</v>
      </c>
      <c r="T868" s="3" t="s">
        <v>48</v>
      </c>
      <c r="U868" s="3" t="s">
        <v>48</v>
      </c>
      <c r="V868" s="3" t="s">
        <v>48</v>
      </c>
      <c r="W868" s="3" t="s">
        <v>116</v>
      </c>
      <c r="X868" s="3" t="s">
        <v>2362</v>
      </c>
      <c r="Y868" s="3"/>
      <c r="AA868" s="3" t="s">
        <v>55</v>
      </c>
      <c r="AB868" s="3" t="s">
        <v>81</v>
      </c>
      <c r="AD868" s="3" t="s">
        <v>81</v>
      </c>
      <c r="AF868" s="3"/>
      <c r="AH868" s="3" t="s">
        <v>87</v>
      </c>
      <c r="AI868" s="3" t="s">
        <v>2363</v>
      </c>
      <c r="AJ868" s="3" t="s">
        <v>2364</v>
      </c>
    </row>
    <row r="869" spans="1:36" ht="26" hidden="1" x14ac:dyDescent="0.35">
      <c r="A869" s="3">
        <v>2025</v>
      </c>
      <c r="B869" s="3" t="s">
        <v>71</v>
      </c>
      <c r="C869" s="4">
        <v>48</v>
      </c>
      <c r="D869" s="3" t="s">
        <v>42</v>
      </c>
      <c r="E869" s="3" t="s">
        <v>72</v>
      </c>
      <c r="F869" s="3" t="s">
        <v>44</v>
      </c>
      <c r="G869" s="3" t="s">
        <v>92</v>
      </c>
      <c r="H869" s="3" t="s">
        <v>68</v>
      </c>
      <c r="I869" s="3" t="s">
        <v>80</v>
      </c>
      <c r="J869" s="3" t="s">
        <v>48</v>
      </c>
      <c r="K869" s="3" t="s">
        <v>48</v>
      </c>
      <c r="L869" s="3" t="s">
        <v>48</v>
      </c>
      <c r="M869" s="3" t="s">
        <v>48</v>
      </c>
      <c r="N869" s="3" t="s">
        <v>48</v>
      </c>
      <c r="O869" s="3" t="s">
        <v>48</v>
      </c>
      <c r="P869" s="3" t="s">
        <v>48</v>
      </c>
      <c r="Q869" s="3" t="s">
        <v>48</v>
      </c>
      <c r="R869" s="3" t="s">
        <v>48</v>
      </c>
      <c r="S869" s="3" t="s">
        <v>49</v>
      </c>
      <c r="T869" s="3" t="s">
        <v>48</v>
      </c>
      <c r="U869" s="3" t="s">
        <v>48</v>
      </c>
      <c r="V869" s="3" t="s">
        <v>48</v>
      </c>
      <c r="W869" s="3" t="s">
        <v>62</v>
      </c>
      <c r="Y869" s="3"/>
      <c r="AA869" s="3" t="s">
        <v>55</v>
      </c>
      <c r="AB869" s="3"/>
      <c r="AD869" s="3"/>
      <c r="AF869" s="3"/>
      <c r="AH869" s="3"/>
      <c r="AJ869" s="3" t="s">
        <v>2365</v>
      </c>
    </row>
    <row r="870" spans="1:36" ht="26" hidden="1" x14ac:dyDescent="0.35">
      <c r="A870" s="3">
        <v>2025</v>
      </c>
      <c r="B870" s="3" t="s">
        <v>71</v>
      </c>
      <c r="C870" s="4">
        <v>63</v>
      </c>
      <c r="D870" s="3" t="s">
        <v>65</v>
      </c>
      <c r="E870" s="3" t="s">
        <v>72</v>
      </c>
      <c r="F870" s="3" t="s">
        <v>59</v>
      </c>
      <c r="G870" s="3" t="s">
        <v>45</v>
      </c>
      <c r="H870" s="3" t="s">
        <v>99</v>
      </c>
      <c r="I870" s="3" t="s">
        <v>47</v>
      </c>
      <c r="J870" s="3" t="s">
        <v>49</v>
      </c>
      <c r="K870" s="3" t="s">
        <v>48</v>
      </c>
      <c r="L870" s="3" t="s">
        <v>48</v>
      </c>
      <c r="M870" s="3" t="s">
        <v>48</v>
      </c>
      <c r="N870" s="3" t="s">
        <v>48</v>
      </c>
      <c r="O870" s="3" t="s">
        <v>48</v>
      </c>
      <c r="P870" s="3" t="s">
        <v>48</v>
      </c>
      <c r="Q870" s="3" t="s">
        <v>48</v>
      </c>
      <c r="R870" s="3" t="s">
        <v>48</v>
      </c>
      <c r="S870" s="3" t="s">
        <v>49</v>
      </c>
      <c r="T870" s="3" t="s">
        <v>48</v>
      </c>
      <c r="U870" s="3" t="s">
        <v>48</v>
      </c>
      <c r="V870" s="3" t="s">
        <v>48</v>
      </c>
      <c r="W870" s="3" t="s">
        <v>62</v>
      </c>
      <c r="Y870" s="3" t="s">
        <v>129</v>
      </c>
      <c r="Z870" s="3" t="s">
        <v>2366</v>
      </c>
      <c r="AA870" s="3" t="s">
        <v>55</v>
      </c>
      <c r="AB870" s="3"/>
      <c r="AD870" s="3"/>
      <c r="AF870" s="3"/>
      <c r="AH870" s="3"/>
      <c r="AJ870" s="3" t="s">
        <v>2367</v>
      </c>
    </row>
    <row r="871" spans="1:36" ht="26" hidden="1" x14ac:dyDescent="0.35">
      <c r="A871" s="3">
        <v>2025</v>
      </c>
      <c r="B871" s="3" t="s">
        <v>41</v>
      </c>
      <c r="C871" s="4">
        <v>46</v>
      </c>
      <c r="D871" s="3" t="s">
        <v>42</v>
      </c>
      <c r="E871" s="3" t="s">
        <v>43</v>
      </c>
      <c r="F871" s="3" t="s">
        <v>85</v>
      </c>
      <c r="G871" s="3" t="s">
        <v>45</v>
      </c>
      <c r="H871" s="3" t="s">
        <v>46</v>
      </c>
      <c r="I871" s="3" t="s">
        <v>47</v>
      </c>
      <c r="J871" s="3" t="s">
        <v>48</v>
      </c>
      <c r="K871" s="3" t="s">
        <v>48</v>
      </c>
      <c r="L871" s="3" t="s">
        <v>48</v>
      </c>
      <c r="M871" s="3" t="s">
        <v>48</v>
      </c>
      <c r="N871" s="3" t="s">
        <v>49</v>
      </c>
      <c r="O871" s="3" t="s">
        <v>48</v>
      </c>
      <c r="P871" s="3" t="s">
        <v>48</v>
      </c>
      <c r="Q871" s="3" t="s">
        <v>48</v>
      </c>
      <c r="R871" s="3" t="s">
        <v>48</v>
      </c>
      <c r="S871" s="3" t="s">
        <v>48</v>
      </c>
      <c r="T871" s="3" t="s">
        <v>48</v>
      </c>
      <c r="U871" s="3" t="s">
        <v>48</v>
      </c>
      <c r="V871" s="3" t="s">
        <v>48</v>
      </c>
      <c r="W871" s="3" t="s">
        <v>62</v>
      </c>
      <c r="Y871" s="3"/>
      <c r="AA871" s="3" t="s">
        <v>55</v>
      </c>
      <c r="AB871" s="3"/>
      <c r="AD871" s="3"/>
      <c r="AF871" s="3"/>
      <c r="AH871" s="3"/>
      <c r="AJ871" s="3" t="s">
        <v>2368</v>
      </c>
    </row>
    <row r="872" spans="1:36" ht="39" hidden="1" x14ac:dyDescent="0.35">
      <c r="A872" s="3">
        <v>2025</v>
      </c>
      <c r="B872" s="3" t="s">
        <v>41</v>
      </c>
      <c r="C872" s="4">
        <v>71</v>
      </c>
      <c r="D872" s="3" t="s">
        <v>65</v>
      </c>
      <c r="E872" s="3" t="s">
        <v>66</v>
      </c>
      <c r="F872" s="3" t="s">
        <v>59</v>
      </c>
      <c r="G872" s="3" t="s">
        <v>67</v>
      </c>
      <c r="H872" s="3" t="s">
        <v>90</v>
      </c>
      <c r="I872" s="3" t="s">
        <v>47</v>
      </c>
      <c r="J872" s="3" t="s">
        <v>49</v>
      </c>
      <c r="K872" s="3" t="s">
        <v>48</v>
      </c>
      <c r="L872" s="3" t="s">
        <v>48</v>
      </c>
      <c r="M872" s="3" t="s">
        <v>48</v>
      </c>
      <c r="N872" s="3" t="s">
        <v>48</v>
      </c>
      <c r="O872" s="3" t="s">
        <v>48</v>
      </c>
      <c r="P872" s="3" t="s">
        <v>48</v>
      </c>
      <c r="Q872" s="3" t="s">
        <v>48</v>
      </c>
      <c r="R872" s="3" t="s">
        <v>48</v>
      </c>
      <c r="S872" s="3" t="s">
        <v>48</v>
      </c>
      <c r="T872" s="3" t="s">
        <v>48</v>
      </c>
      <c r="U872" s="3" t="s">
        <v>48</v>
      </c>
      <c r="V872" s="3" t="s">
        <v>48</v>
      </c>
      <c r="W872" s="3" t="s">
        <v>62</v>
      </c>
      <c r="Y872" s="3"/>
      <c r="AA872" s="3" t="s">
        <v>77</v>
      </c>
      <c r="AB872" s="3"/>
      <c r="AD872" s="3"/>
      <c r="AF872" s="3"/>
      <c r="AH872" s="3"/>
      <c r="AJ872" s="3" t="s">
        <v>2369</v>
      </c>
    </row>
    <row r="873" spans="1:36" ht="26" hidden="1" x14ac:dyDescent="0.35">
      <c r="A873" s="3">
        <v>2025</v>
      </c>
      <c r="B873" s="3" t="s">
        <v>41</v>
      </c>
      <c r="C873" s="4">
        <v>77</v>
      </c>
      <c r="D873" s="3" t="s">
        <v>65</v>
      </c>
      <c r="E873" s="3" t="s">
        <v>43</v>
      </c>
      <c r="F873" s="3" t="s">
        <v>44</v>
      </c>
      <c r="G873" s="3" t="s">
        <v>67</v>
      </c>
      <c r="H873" s="3" t="s">
        <v>61</v>
      </c>
      <c r="I873" s="3" t="s">
        <v>80</v>
      </c>
      <c r="J873" s="3" t="s">
        <v>48</v>
      </c>
      <c r="K873" s="3" t="s">
        <v>48</v>
      </c>
      <c r="L873" s="3" t="s">
        <v>48</v>
      </c>
      <c r="M873" s="3" t="s">
        <v>48</v>
      </c>
      <c r="N873" s="3" t="s">
        <v>48</v>
      </c>
      <c r="O873" s="3" t="s">
        <v>49</v>
      </c>
      <c r="P873" s="3" t="s">
        <v>48</v>
      </c>
      <c r="Q873" s="3" t="s">
        <v>48</v>
      </c>
      <c r="R873" s="3" t="s">
        <v>48</v>
      </c>
      <c r="S873" s="3" t="s">
        <v>48</v>
      </c>
      <c r="T873" s="3" t="s">
        <v>48</v>
      </c>
      <c r="U873" s="3" t="s">
        <v>48</v>
      </c>
      <c r="V873" s="3" t="s">
        <v>48</v>
      </c>
      <c r="W873" s="3" t="s">
        <v>62</v>
      </c>
      <c r="Y873" s="3" t="s">
        <v>129</v>
      </c>
      <c r="Z873" s="3" t="s">
        <v>2370</v>
      </c>
      <c r="AA873" s="3" t="s">
        <v>55</v>
      </c>
      <c r="AB873" s="3"/>
      <c r="AD873" s="3" t="s">
        <v>81</v>
      </c>
      <c r="AF873" s="3"/>
      <c r="AH873" s="3" t="s">
        <v>87</v>
      </c>
      <c r="AI873" s="3" t="s">
        <v>2371</v>
      </c>
      <c r="AJ873" s="3" t="s">
        <v>2372</v>
      </c>
    </row>
    <row r="874" spans="1:36" ht="91" hidden="1" x14ac:dyDescent="0.35">
      <c r="A874" s="3">
        <v>2025</v>
      </c>
      <c r="B874" s="3" t="s">
        <v>71</v>
      </c>
      <c r="C874" s="4">
        <v>35</v>
      </c>
      <c r="D874" s="3" t="s">
        <v>42</v>
      </c>
      <c r="E874" s="3" t="s">
        <v>107</v>
      </c>
      <c r="F874" s="3" t="s">
        <v>73</v>
      </c>
      <c r="G874" s="3" t="s">
        <v>79</v>
      </c>
      <c r="H874" s="3" t="s">
        <v>110</v>
      </c>
      <c r="I874" s="3" t="s">
        <v>80</v>
      </c>
      <c r="J874" s="3" t="s">
        <v>48</v>
      </c>
      <c r="K874" s="3" t="s">
        <v>48</v>
      </c>
      <c r="L874" s="3" t="s">
        <v>48</v>
      </c>
      <c r="M874" s="3" t="s">
        <v>48</v>
      </c>
      <c r="N874" s="3" t="s">
        <v>48</v>
      </c>
      <c r="O874" s="3" t="s">
        <v>49</v>
      </c>
      <c r="P874" s="3" t="s">
        <v>48</v>
      </c>
      <c r="Q874" s="3" t="s">
        <v>48</v>
      </c>
      <c r="R874" s="3" t="s">
        <v>48</v>
      </c>
      <c r="S874" s="3" t="s">
        <v>48</v>
      </c>
      <c r="T874" s="3" t="s">
        <v>48</v>
      </c>
      <c r="U874" s="3" t="s">
        <v>48</v>
      </c>
      <c r="V874" s="3" t="s">
        <v>48</v>
      </c>
      <c r="W874" s="3" t="s">
        <v>62</v>
      </c>
      <c r="Y874" s="3"/>
      <c r="AA874" s="3" t="s">
        <v>63</v>
      </c>
      <c r="AB874" s="3" t="s">
        <v>81</v>
      </c>
      <c r="AD874" s="3" t="s">
        <v>81</v>
      </c>
      <c r="AF874" s="3"/>
      <c r="AH874" s="3" t="s">
        <v>82</v>
      </c>
      <c r="AI874" s="3" t="s">
        <v>2373</v>
      </c>
      <c r="AJ874" s="3" t="s">
        <v>2374</v>
      </c>
    </row>
    <row r="875" spans="1:36" ht="26" hidden="1" x14ac:dyDescent="0.35">
      <c r="A875" s="3">
        <v>2025</v>
      </c>
      <c r="B875" s="3" t="s">
        <v>71</v>
      </c>
      <c r="C875" s="4">
        <v>76</v>
      </c>
      <c r="D875" s="3" t="s">
        <v>65</v>
      </c>
      <c r="E875" s="3" t="s">
        <v>66</v>
      </c>
      <c r="F875" s="3" t="s">
        <v>137</v>
      </c>
      <c r="G875" s="3" t="s">
        <v>67</v>
      </c>
      <c r="H875" s="3" t="s">
        <v>110</v>
      </c>
      <c r="I875" s="3" t="s">
        <v>80</v>
      </c>
      <c r="J875" s="3" t="s">
        <v>48</v>
      </c>
      <c r="K875" s="3" t="s">
        <v>48</v>
      </c>
      <c r="L875" s="3" t="s">
        <v>48</v>
      </c>
      <c r="M875" s="3" t="s">
        <v>48</v>
      </c>
      <c r="N875" s="3" t="s">
        <v>48</v>
      </c>
      <c r="O875" s="3" t="s">
        <v>49</v>
      </c>
      <c r="P875" s="3" t="s">
        <v>48</v>
      </c>
      <c r="Q875" s="3" t="s">
        <v>48</v>
      </c>
      <c r="R875" s="3" t="s">
        <v>48</v>
      </c>
      <c r="S875" s="3" t="s">
        <v>48</v>
      </c>
      <c r="T875" s="3" t="s">
        <v>48</v>
      </c>
      <c r="U875" s="3" t="s">
        <v>48</v>
      </c>
      <c r="V875" s="3" t="s">
        <v>48</v>
      </c>
      <c r="W875" s="3" t="s">
        <v>62</v>
      </c>
      <c r="Y875" s="3" t="s">
        <v>94</v>
      </c>
      <c r="Z875" s="3" t="s">
        <v>2375</v>
      </c>
      <c r="AA875" s="3" t="s">
        <v>63</v>
      </c>
      <c r="AB875" s="3"/>
      <c r="AD875" s="3"/>
      <c r="AF875" s="3"/>
      <c r="AH875" s="3"/>
      <c r="AJ875" s="3" t="s">
        <v>2376</v>
      </c>
    </row>
    <row r="876" spans="1:36" ht="26" hidden="1" x14ac:dyDescent="0.35">
      <c r="A876" s="3">
        <v>2025</v>
      </c>
      <c r="B876" s="3" t="s">
        <v>71</v>
      </c>
      <c r="C876" s="4">
        <v>49</v>
      </c>
      <c r="D876" s="3" t="s">
        <v>42</v>
      </c>
      <c r="E876" s="3" t="s">
        <v>43</v>
      </c>
      <c r="F876" s="3" t="s">
        <v>44</v>
      </c>
      <c r="G876" s="3" t="s">
        <v>79</v>
      </c>
      <c r="H876" s="3" t="s">
        <v>46</v>
      </c>
      <c r="I876" s="3" t="s">
        <v>80</v>
      </c>
      <c r="J876" s="3" t="s">
        <v>48</v>
      </c>
      <c r="K876" s="3" t="s">
        <v>48</v>
      </c>
      <c r="L876" s="3" t="s">
        <v>48</v>
      </c>
      <c r="M876" s="3" t="s">
        <v>48</v>
      </c>
      <c r="N876" s="3" t="s">
        <v>48</v>
      </c>
      <c r="O876" s="3" t="s">
        <v>48</v>
      </c>
      <c r="P876" s="3" t="s">
        <v>48</v>
      </c>
      <c r="Q876" s="3" t="s">
        <v>48</v>
      </c>
      <c r="R876" s="3" t="s">
        <v>48</v>
      </c>
      <c r="S876" s="3" t="s">
        <v>48</v>
      </c>
      <c r="T876" s="3" t="s">
        <v>49</v>
      </c>
      <c r="U876" s="3" t="s">
        <v>48</v>
      </c>
      <c r="V876" s="3" t="s">
        <v>48</v>
      </c>
      <c r="W876" s="3" t="s">
        <v>62</v>
      </c>
      <c r="Y876" s="3" t="s">
        <v>94</v>
      </c>
      <c r="Z876" s="3" t="s">
        <v>2377</v>
      </c>
      <c r="AA876" s="3" t="s">
        <v>55</v>
      </c>
      <c r="AB876" s="3"/>
      <c r="AD876" s="3"/>
      <c r="AF876" s="3"/>
      <c r="AH876" s="3"/>
      <c r="AJ876" s="3" t="s">
        <v>2378</v>
      </c>
    </row>
    <row r="877" spans="1:36" ht="26" hidden="1" x14ac:dyDescent="0.35">
      <c r="A877" s="3">
        <v>2025</v>
      </c>
      <c r="B877" s="3" t="s">
        <v>71</v>
      </c>
      <c r="C877" s="4">
        <v>37</v>
      </c>
      <c r="D877" s="3" t="s">
        <v>42</v>
      </c>
      <c r="E877" s="3" t="s">
        <v>43</v>
      </c>
      <c r="F877" s="3" t="s">
        <v>73</v>
      </c>
      <c r="G877" s="3" t="s">
        <v>45</v>
      </c>
      <c r="H877" s="3" t="s">
        <v>61</v>
      </c>
      <c r="I877" s="3" t="s">
        <v>80</v>
      </c>
      <c r="J877" s="3" t="s">
        <v>48</v>
      </c>
      <c r="K877" s="3" t="s">
        <v>48</v>
      </c>
      <c r="L877" s="3" t="s">
        <v>48</v>
      </c>
      <c r="M877" s="3" t="s">
        <v>48</v>
      </c>
      <c r="N877" s="3" t="s">
        <v>48</v>
      </c>
      <c r="O877" s="3" t="s">
        <v>48</v>
      </c>
      <c r="P877" s="3" t="s">
        <v>48</v>
      </c>
      <c r="Q877" s="3" t="s">
        <v>48</v>
      </c>
      <c r="R877" s="3" t="s">
        <v>48</v>
      </c>
      <c r="S877" s="3" t="s">
        <v>49</v>
      </c>
      <c r="T877" s="3" t="s">
        <v>48</v>
      </c>
      <c r="U877" s="3" t="s">
        <v>48</v>
      </c>
      <c r="V877" s="3" t="s">
        <v>48</v>
      </c>
      <c r="W877" s="3" t="s">
        <v>51</v>
      </c>
      <c r="X877" s="3" t="s">
        <v>2379</v>
      </c>
      <c r="Y877" s="3"/>
      <c r="AA877" s="3" t="s">
        <v>63</v>
      </c>
      <c r="AB877" s="3"/>
      <c r="AD877" s="3"/>
      <c r="AF877" s="3"/>
      <c r="AH877" s="3"/>
      <c r="AJ877" s="3" t="s">
        <v>2380</v>
      </c>
    </row>
    <row r="878" spans="1:36" ht="26" hidden="1" x14ac:dyDescent="0.35">
      <c r="A878" s="3">
        <v>2025</v>
      </c>
      <c r="B878" s="3" t="s">
        <v>41</v>
      </c>
      <c r="C878" s="4">
        <v>49</v>
      </c>
      <c r="D878" s="3" t="s">
        <v>42</v>
      </c>
      <c r="E878" s="3" t="s">
        <v>72</v>
      </c>
      <c r="F878" s="3" t="s">
        <v>59</v>
      </c>
      <c r="G878" s="3" t="s">
        <v>144</v>
      </c>
      <c r="H878" s="3" t="s">
        <v>110</v>
      </c>
      <c r="I878" s="3" t="s">
        <v>80</v>
      </c>
      <c r="J878" s="3" t="s">
        <v>48</v>
      </c>
      <c r="K878" s="3" t="s">
        <v>48</v>
      </c>
      <c r="L878" s="3" t="s">
        <v>48</v>
      </c>
      <c r="M878" s="3" t="s">
        <v>48</v>
      </c>
      <c r="N878" s="3" t="s">
        <v>48</v>
      </c>
      <c r="O878" s="3" t="s">
        <v>48</v>
      </c>
      <c r="P878" s="3" t="s">
        <v>48</v>
      </c>
      <c r="Q878" s="3" t="s">
        <v>48</v>
      </c>
      <c r="R878" s="3" t="s">
        <v>48</v>
      </c>
      <c r="S878" s="3" t="s">
        <v>49</v>
      </c>
      <c r="T878" s="3" t="s">
        <v>48</v>
      </c>
      <c r="U878" s="3" t="s">
        <v>48</v>
      </c>
      <c r="V878" s="3" t="s">
        <v>48</v>
      </c>
      <c r="W878" s="3" t="s">
        <v>75</v>
      </c>
      <c r="X878" s="3" t="s">
        <v>2381</v>
      </c>
      <c r="Y878" s="3"/>
      <c r="AA878" s="3" t="s">
        <v>55</v>
      </c>
      <c r="AB878" s="3"/>
      <c r="AD878" s="3"/>
      <c r="AF878" s="3"/>
      <c r="AH878" s="3"/>
      <c r="AJ878" s="3" t="s">
        <v>2382</v>
      </c>
    </row>
    <row r="879" spans="1:36" ht="39" hidden="1" x14ac:dyDescent="0.35">
      <c r="A879" s="3">
        <v>2025</v>
      </c>
      <c r="B879" s="3" t="s">
        <v>41</v>
      </c>
      <c r="C879" s="4">
        <v>46</v>
      </c>
      <c r="D879" s="3" t="s">
        <v>42</v>
      </c>
      <c r="E879" s="3" t="s">
        <v>107</v>
      </c>
      <c r="F879" s="3" t="s">
        <v>44</v>
      </c>
      <c r="G879" s="3" t="s">
        <v>79</v>
      </c>
      <c r="H879" s="3" t="s">
        <v>46</v>
      </c>
      <c r="I879" s="3" t="s">
        <v>80</v>
      </c>
      <c r="J879" s="3" t="s">
        <v>48</v>
      </c>
      <c r="K879" s="3" t="s">
        <v>48</v>
      </c>
      <c r="L879" s="3" t="s">
        <v>48</v>
      </c>
      <c r="M879" s="3" t="s">
        <v>48</v>
      </c>
      <c r="N879" s="3" t="s">
        <v>48</v>
      </c>
      <c r="O879" s="3" t="s">
        <v>48</v>
      </c>
      <c r="P879" s="3" t="s">
        <v>48</v>
      </c>
      <c r="Q879" s="3" t="s">
        <v>48</v>
      </c>
      <c r="R879" s="3" t="s">
        <v>48</v>
      </c>
      <c r="S879" s="3" t="s">
        <v>48</v>
      </c>
      <c r="T879" s="3" t="s">
        <v>49</v>
      </c>
      <c r="U879" s="3" t="s">
        <v>48</v>
      </c>
      <c r="V879" s="3" t="s">
        <v>48</v>
      </c>
      <c r="W879" s="3" t="s">
        <v>75</v>
      </c>
      <c r="X879" s="3" t="s">
        <v>2383</v>
      </c>
      <c r="Y879" s="3"/>
      <c r="AA879" s="3" t="s">
        <v>63</v>
      </c>
      <c r="AB879" s="3"/>
      <c r="AD879" s="3" t="s">
        <v>81</v>
      </c>
      <c r="AF879" s="3"/>
      <c r="AH879" s="3" t="s">
        <v>87</v>
      </c>
      <c r="AI879" s="3" t="s">
        <v>2384</v>
      </c>
      <c r="AJ879" s="3" t="s">
        <v>2385</v>
      </c>
    </row>
    <row r="880" spans="1:36" ht="52" hidden="1" x14ac:dyDescent="0.35">
      <c r="A880" s="3">
        <v>2025</v>
      </c>
      <c r="B880" s="3" t="s">
        <v>71</v>
      </c>
      <c r="C880" s="4">
        <v>21</v>
      </c>
      <c r="D880" s="3" t="s">
        <v>57</v>
      </c>
      <c r="E880" s="3" t="s">
        <v>58</v>
      </c>
      <c r="F880" s="3" t="s">
        <v>98</v>
      </c>
      <c r="G880" s="3" t="s">
        <v>45</v>
      </c>
      <c r="H880" s="3" t="s">
        <v>113</v>
      </c>
      <c r="I880" s="3" t="s">
        <v>80</v>
      </c>
      <c r="J880" s="3" t="s">
        <v>48</v>
      </c>
      <c r="K880" s="3" t="s">
        <v>48</v>
      </c>
      <c r="L880" s="3" t="s">
        <v>48</v>
      </c>
      <c r="M880" s="3" t="s">
        <v>48</v>
      </c>
      <c r="N880" s="3" t="s">
        <v>48</v>
      </c>
      <c r="O880" s="3" t="s">
        <v>48</v>
      </c>
      <c r="P880" s="3" t="s">
        <v>48</v>
      </c>
      <c r="Q880" s="3" t="s">
        <v>48</v>
      </c>
      <c r="R880" s="3" t="s">
        <v>48</v>
      </c>
      <c r="S880" s="3" t="s">
        <v>48</v>
      </c>
      <c r="T880" s="3" t="s">
        <v>49</v>
      </c>
      <c r="U880" s="3" t="s">
        <v>48</v>
      </c>
      <c r="V880" s="3" t="s">
        <v>48</v>
      </c>
      <c r="W880" s="3" t="s">
        <v>51</v>
      </c>
      <c r="X880" s="3" t="s">
        <v>2386</v>
      </c>
      <c r="Y880" s="3"/>
      <c r="AA880" s="3" t="s">
        <v>63</v>
      </c>
      <c r="AB880" s="3" t="s">
        <v>81</v>
      </c>
      <c r="AD880" s="3"/>
      <c r="AF880" s="3"/>
      <c r="AH880" s="3" t="s">
        <v>82</v>
      </c>
      <c r="AI880" s="3" t="s">
        <v>2387</v>
      </c>
      <c r="AJ880" s="3" t="s">
        <v>2388</v>
      </c>
    </row>
    <row r="881" spans="1:38" ht="52" hidden="1" x14ac:dyDescent="0.35">
      <c r="A881" s="3">
        <v>2025</v>
      </c>
      <c r="B881" s="3" t="s">
        <v>71</v>
      </c>
      <c r="C881" s="4">
        <v>22</v>
      </c>
      <c r="D881" s="3" t="s">
        <v>57</v>
      </c>
      <c r="E881" s="3" t="s">
        <v>58</v>
      </c>
      <c r="F881" s="3" t="s">
        <v>98</v>
      </c>
      <c r="G881" s="3" t="s">
        <v>45</v>
      </c>
      <c r="H881" s="3" t="s">
        <v>99</v>
      </c>
      <c r="I881" s="3" t="s">
        <v>80</v>
      </c>
      <c r="J881" s="3" t="s">
        <v>48</v>
      </c>
      <c r="K881" s="3" t="s">
        <v>48</v>
      </c>
      <c r="L881" s="3" t="s">
        <v>48</v>
      </c>
      <c r="M881" s="3" t="s">
        <v>48</v>
      </c>
      <c r="N881" s="3" t="s">
        <v>48</v>
      </c>
      <c r="O881" s="3" t="s">
        <v>48</v>
      </c>
      <c r="P881" s="3" t="s">
        <v>48</v>
      </c>
      <c r="Q881" s="3" t="s">
        <v>48</v>
      </c>
      <c r="R881" s="3" t="s">
        <v>48</v>
      </c>
      <c r="S881" s="3" t="s">
        <v>48</v>
      </c>
      <c r="T881" s="3" t="s">
        <v>49</v>
      </c>
      <c r="U881" s="3" t="s">
        <v>48</v>
      </c>
      <c r="V881" s="3" t="s">
        <v>48</v>
      </c>
      <c r="W881" s="3" t="s">
        <v>62</v>
      </c>
      <c r="Y881" s="3"/>
      <c r="AA881" s="3" t="s">
        <v>55</v>
      </c>
      <c r="AB881" s="3" t="s">
        <v>81</v>
      </c>
      <c r="AD881" s="3" t="s">
        <v>81</v>
      </c>
      <c r="AF881" s="3"/>
      <c r="AH881" s="3" t="s">
        <v>87</v>
      </c>
      <c r="AI881" s="3" t="s">
        <v>2389</v>
      </c>
      <c r="AJ881" s="3" t="s">
        <v>2390</v>
      </c>
    </row>
    <row r="882" spans="1:38" ht="39" hidden="1" x14ac:dyDescent="0.35">
      <c r="A882" s="3">
        <v>2025</v>
      </c>
      <c r="B882" s="3" t="s">
        <v>71</v>
      </c>
      <c r="C882" s="4">
        <v>76</v>
      </c>
      <c r="D882" s="3" t="s">
        <v>65</v>
      </c>
      <c r="E882" s="3" t="s">
        <v>66</v>
      </c>
      <c r="F882" s="3" t="s">
        <v>44</v>
      </c>
      <c r="G882" s="3" t="s">
        <v>67</v>
      </c>
      <c r="H882" s="3" t="s">
        <v>125</v>
      </c>
      <c r="I882" s="3" t="s">
        <v>47</v>
      </c>
      <c r="J882" s="3" t="s">
        <v>49</v>
      </c>
      <c r="K882" s="3" t="s">
        <v>48</v>
      </c>
      <c r="L882" s="3" t="s">
        <v>48</v>
      </c>
      <c r="M882" s="3" t="s">
        <v>48</v>
      </c>
      <c r="N882" s="3" t="s">
        <v>48</v>
      </c>
      <c r="O882" s="3" t="s">
        <v>48</v>
      </c>
      <c r="P882" s="3" t="s">
        <v>48</v>
      </c>
      <c r="Q882" s="3" t="s">
        <v>48</v>
      </c>
      <c r="R882" s="3" t="s">
        <v>48</v>
      </c>
      <c r="S882" s="3" t="s">
        <v>49</v>
      </c>
      <c r="T882" s="3" t="s">
        <v>48</v>
      </c>
      <c r="U882" s="3" t="s">
        <v>48</v>
      </c>
      <c r="V882" s="3" t="s">
        <v>48</v>
      </c>
      <c r="W882" s="3" t="s">
        <v>62</v>
      </c>
      <c r="Y882" s="3" t="s">
        <v>103</v>
      </c>
      <c r="Z882" s="3" t="s">
        <v>2391</v>
      </c>
      <c r="AA882" s="3" t="s">
        <v>77</v>
      </c>
      <c r="AB882" s="3"/>
      <c r="AD882" s="3"/>
      <c r="AF882" s="3"/>
      <c r="AH882" s="3"/>
      <c r="AJ882" s="3" t="s">
        <v>2392</v>
      </c>
    </row>
    <row r="883" spans="1:38" ht="39" hidden="1" x14ac:dyDescent="0.35">
      <c r="A883" s="3">
        <v>2025</v>
      </c>
      <c r="B883" s="3" t="s">
        <v>71</v>
      </c>
      <c r="C883" s="4">
        <v>49</v>
      </c>
      <c r="D883" s="3" t="s">
        <v>42</v>
      </c>
      <c r="E883" s="3" t="s">
        <v>72</v>
      </c>
      <c r="F883" s="3" t="s">
        <v>98</v>
      </c>
      <c r="G883" s="3" t="s">
        <v>45</v>
      </c>
      <c r="H883" s="3" t="s">
        <v>74</v>
      </c>
      <c r="I883" s="3" t="s">
        <v>47</v>
      </c>
      <c r="J883" s="3" t="s">
        <v>48</v>
      </c>
      <c r="K883" s="3" t="s">
        <v>48</v>
      </c>
      <c r="L883" s="3" t="s">
        <v>49</v>
      </c>
      <c r="M883" s="3" t="s">
        <v>48</v>
      </c>
      <c r="N883" s="3" t="s">
        <v>48</v>
      </c>
      <c r="O883" s="3" t="s">
        <v>48</v>
      </c>
      <c r="P883" s="3" t="s">
        <v>48</v>
      </c>
      <c r="Q883" s="3" t="s">
        <v>48</v>
      </c>
      <c r="R883" s="3" t="s">
        <v>48</v>
      </c>
      <c r="S883" s="3" t="s">
        <v>48</v>
      </c>
      <c r="T883" s="3" t="s">
        <v>48</v>
      </c>
      <c r="U883" s="3" t="s">
        <v>48</v>
      </c>
      <c r="V883" s="3" t="s">
        <v>48</v>
      </c>
      <c r="W883" s="3" t="s">
        <v>62</v>
      </c>
      <c r="Y883" s="3"/>
      <c r="AA883" s="3" t="s">
        <v>55</v>
      </c>
      <c r="AB883" s="3"/>
      <c r="AD883" s="3" t="s">
        <v>81</v>
      </c>
      <c r="AF883" s="3"/>
      <c r="AH883" s="3" t="s">
        <v>87</v>
      </c>
      <c r="AI883" s="3" t="s">
        <v>2393</v>
      </c>
      <c r="AJ883" s="3" t="s">
        <v>2394</v>
      </c>
    </row>
    <row r="884" spans="1:38" ht="26" hidden="1" x14ac:dyDescent="0.35">
      <c r="A884" s="3">
        <v>2025</v>
      </c>
      <c r="B884" s="3" t="s">
        <v>41</v>
      </c>
      <c r="C884" s="4">
        <v>48</v>
      </c>
      <c r="D884" s="3" t="s">
        <v>42</v>
      </c>
      <c r="E884" s="3" t="s">
        <v>72</v>
      </c>
      <c r="F884" s="3" t="s">
        <v>98</v>
      </c>
      <c r="G884" s="3" t="s">
        <v>144</v>
      </c>
      <c r="H884" s="3" t="s">
        <v>68</v>
      </c>
      <c r="I884" s="3" t="s">
        <v>47</v>
      </c>
      <c r="J884" s="3" t="s">
        <v>48</v>
      </c>
      <c r="K884" s="3" t="s">
        <v>48</v>
      </c>
      <c r="L884" s="3" t="s">
        <v>48</v>
      </c>
      <c r="M884" s="3" t="s">
        <v>48</v>
      </c>
      <c r="N884" s="3" t="s">
        <v>48</v>
      </c>
      <c r="O884" s="3" t="s">
        <v>48</v>
      </c>
      <c r="P884" s="3" t="s">
        <v>48</v>
      </c>
      <c r="Q884" s="3" t="s">
        <v>49</v>
      </c>
      <c r="R884" s="3" t="s">
        <v>48</v>
      </c>
      <c r="S884" s="3" t="s">
        <v>48</v>
      </c>
      <c r="T884" s="3" t="s">
        <v>48</v>
      </c>
      <c r="U884" s="3" t="s">
        <v>48</v>
      </c>
      <c r="V884" s="3" t="s">
        <v>48</v>
      </c>
      <c r="W884" s="3" t="s">
        <v>62</v>
      </c>
      <c r="Y884" s="3" t="s">
        <v>53</v>
      </c>
      <c r="Z884" s="3" t="s">
        <v>2395</v>
      </c>
      <c r="AA884" s="3" t="s">
        <v>55</v>
      </c>
      <c r="AB884" s="3"/>
      <c r="AD884" s="3"/>
      <c r="AF884" s="3"/>
      <c r="AH884" s="3"/>
      <c r="AJ884" s="3" t="s">
        <v>2396</v>
      </c>
    </row>
    <row r="885" spans="1:38" ht="52" hidden="1" x14ac:dyDescent="0.35">
      <c r="A885" s="3">
        <v>2025</v>
      </c>
      <c r="B885" s="3" t="s">
        <v>41</v>
      </c>
      <c r="C885" s="4">
        <v>65</v>
      </c>
      <c r="D885" s="3" t="s">
        <v>65</v>
      </c>
      <c r="E885" s="3" t="s">
        <v>66</v>
      </c>
      <c r="F885" s="3" t="s">
        <v>59</v>
      </c>
      <c r="G885" s="3" t="s">
        <v>79</v>
      </c>
      <c r="H885" s="3" t="s">
        <v>90</v>
      </c>
      <c r="I885" s="3" t="s">
        <v>47</v>
      </c>
      <c r="J885" s="3" t="s">
        <v>48</v>
      </c>
      <c r="K885" s="3" t="s">
        <v>48</v>
      </c>
      <c r="L885" s="3" t="s">
        <v>48</v>
      </c>
      <c r="M885" s="3" t="s">
        <v>48</v>
      </c>
      <c r="N885" s="3" t="s">
        <v>48</v>
      </c>
      <c r="O885" s="3" t="s">
        <v>49</v>
      </c>
      <c r="P885" s="3" t="s">
        <v>48</v>
      </c>
      <c r="Q885" s="3" t="s">
        <v>48</v>
      </c>
      <c r="R885" s="3" t="s">
        <v>48</v>
      </c>
      <c r="S885" s="3" t="s">
        <v>48</v>
      </c>
      <c r="T885" s="3" t="s">
        <v>48</v>
      </c>
      <c r="U885" s="3" t="s">
        <v>48</v>
      </c>
      <c r="V885" s="3" t="s">
        <v>48</v>
      </c>
      <c r="W885" s="3" t="s">
        <v>62</v>
      </c>
      <c r="Y885" s="3"/>
      <c r="AA885" s="3" t="s">
        <v>63</v>
      </c>
      <c r="AB885" s="3"/>
      <c r="AD885" s="3"/>
      <c r="AF885" s="3"/>
      <c r="AH885" s="3"/>
      <c r="AJ885" s="3" t="s">
        <v>2397</v>
      </c>
    </row>
    <row r="886" spans="1:38" ht="26" hidden="1" x14ac:dyDescent="0.35">
      <c r="A886" s="3">
        <v>2025</v>
      </c>
      <c r="B886" s="3" t="s">
        <v>71</v>
      </c>
      <c r="C886" s="4">
        <v>69</v>
      </c>
      <c r="D886" s="3" t="s">
        <v>65</v>
      </c>
      <c r="E886" s="3" t="s">
        <v>66</v>
      </c>
      <c r="F886" s="3" t="s">
        <v>98</v>
      </c>
      <c r="G886" s="3" t="s">
        <v>67</v>
      </c>
      <c r="H886" s="3" t="s">
        <v>113</v>
      </c>
      <c r="I886" s="3" t="s">
        <v>47</v>
      </c>
      <c r="J886" s="3" t="s">
        <v>48</v>
      </c>
      <c r="K886" s="3" t="s">
        <v>48</v>
      </c>
      <c r="L886" s="3" t="s">
        <v>48</v>
      </c>
      <c r="M886" s="3" t="s">
        <v>48</v>
      </c>
      <c r="N886" s="3" t="s">
        <v>49</v>
      </c>
      <c r="O886" s="3" t="s">
        <v>48</v>
      </c>
      <c r="P886" s="3" t="s">
        <v>48</v>
      </c>
      <c r="Q886" s="3" t="s">
        <v>48</v>
      </c>
      <c r="R886" s="3" t="s">
        <v>48</v>
      </c>
      <c r="S886" s="3" t="s">
        <v>48</v>
      </c>
      <c r="T886" s="3" t="s">
        <v>48</v>
      </c>
      <c r="U886" s="3" t="s">
        <v>48</v>
      </c>
      <c r="V886" s="3" t="s">
        <v>48</v>
      </c>
      <c r="W886" s="3" t="s">
        <v>51</v>
      </c>
      <c r="X886" s="3" t="s">
        <v>2398</v>
      </c>
      <c r="Y886" s="3"/>
      <c r="AA886" s="3" t="s">
        <v>63</v>
      </c>
      <c r="AB886" s="3"/>
      <c r="AD886" s="3"/>
      <c r="AF886" s="3"/>
      <c r="AH886" s="3"/>
      <c r="AJ886" s="3" t="s">
        <v>2399</v>
      </c>
      <c r="AK886" s="3" t="s">
        <v>2400</v>
      </c>
      <c r="AL886" s="3" t="s">
        <v>2401</v>
      </c>
    </row>
    <row r="887" spans="1:38" ht="39" x14ac:dyDescent="0.35">
      <c r="A887" s="3">
        <v>2025</v>
      </c>
      <c r="B887" s="3" t="s">
        <v>41</v>
      </c>
      <c r="C887" s="4">
        <v>65</v>
      </c>
      <c r="D887" s="3" t="s">
        <v>65</v>
      </c>
      <c r="E887" s="3" t="s">
        <v>66</v>
      </c>
      <c r="F887" s="3" t="s">
        <v>73</v>
      </c>
      <c r="G887" s="3" t="s">
        <v>109</v>
      </c>
      <c r="H887" s="3" t="s">
        <v>46</v>
      </c>
      <c r="I887" s="3" t="s">
        <v>80</v>
      </c>
      <c r="J887" s="3" t="s">
        <v>48</v>
      </c>
      <c r="K887" s="3" t="s">
        <v>48</v>
      </c>
      <c r="L887" s="3" t="s">
        <v>48</v>
      </c>
      <c r="M887" s="3" t="s">
        <v>48</v>
      </c>
      <c r="N887" s="3" t="s">
        <v>48</v>
      </c>
      <c r="O887" s="3" t="s">
        <v>48</v>
      </c>
      <c r="P887" s="3" t="s">
        <v>48</v>
      </c>
      <c r="Q887" s="3" t="s">
        <v>48</v>
      </c>
      <c r="R887" s="3" t="s">
        <v>48</v>
      </c>
      <c r="S887" s="3" t="s">
        <v>48</v>
      </c>
      <c r="T887" s="3" t="s">
        <v>48</v>
      </c>
      <c r="U887" s="3" t="s">
        <v>49</v>
      </c>
      <c r="V887" s="3" t="s">
        <v>48</v>
      </c>
      <c r="W887" s="3" t="s">
        <v>62</v>
      </c>
      <c r="Y887" s="3" t="s">
        <v>120</v>
      </c>
      <c r="Z887" s="3" t="s">
        <v>2402</v>
      </c>
      <c r="AA887" s="3" t="s">
        <v>55</v>
      </c>
      <c r="AB887" s="3"/>
      <c r="AD887" s="3"/>
      <c r="AF887" s="3"/>
      <c r="AH887" s="3"/>
      <c r="AJ887" s="3" t="s">
        <v>2403</v>
      </c>
    </row>
    <row r="888" spans="1:38" ht="91" hidden="1" x14ac:dyDescent="0.35">
      <c r="A888" s="3">
        <v>2025</v>
      </c>
      <c r="B888" s="3" t="s">
        <v>71</v>
      </c>
      <c r="C888" s="4">
        <v>74</v>
      </c>
      <c r="D888" s="3" t="s">
        <v>65</v>
      </c>
      <c r="E888" s="3" t="s">
        <v>66</v>
      </c>
      <c r="F888" s="3" t="s">
        <v>73</v>
      </c>
      <c r="G888" s="3" t="s">
        <v>67</v>
      </c>
      <c r="H888" s="3" t="s">
        <v>110</v>
      </c>
      <c r="I888" s="3" t="s">
        <v>47</v>
      </c>
      <c r="J888" s="3" t="s">
        <v>48</v>
      </c>
      <c r="K888" s="3" t="s">
        <v>48</v>
      </c>
      <c r="L888" s="3" t="s">
        <v>48</v>
      </c>
      <c r="M888" s="3" t="s">
        <v>48</v>
      </c>
      <c r="N888" s="3" t="s">
        <v>48</v>
      </c>
      <c r="O888" s="3" t="s">
        <v>48</v>
      </c>
      <c r="P888" s="3" t="s">
        <v>49</v>
      </c>
      <c r="Q888" s="3" t="s">
        <v>48</v>
      </c>
      <c r="R888" s="3" t="s">
        <v>48</v>
      </c>
      <c r="S888" s="3" t="s">
        <v>48</v>
      </c>
      <c r="T888" s="3" t="s">
        <v>48</v>
      </c>
      <c r="U888" s="3" t="s">
        <v>48</v>
      </c>
      <c r="V888" s="3" t="s">
        <v>48</v>
      </c>
      <c r="W888" s="3" t="s">
        <v>62</v>
      </c>
      <c r="Y888" s="3" t="s">
        <v>103</v>
      </c>
      <c r="Z888" s="3" t="s">
        <v>2404</v>
      </c>
      <c r="AA888" s="3" t="s">
        <v>55</v>
      </c>
      <c r="AB888" s="3"/>
      <c r="AD888" s="3" t="s">
        <v>242</v>
      </c>
      <c r="AF888" s="3"/>
      <c r="AH888" s="3"/>
      <c r="AJ888" s="3" t="s">
        <v>2405</v>
      </c>
    </row>
    <row r="889" spans="1:38" ht="26" hidden="1" x14ac:dyDescent="0.35">
      <c r="A889" s="3">
        <v>2025</v>
      </c>
      <c r="B889" s="3" t="s">
        <v>41</v>
      </c>
      <c r="C889" s="4">
        <v>46</v>
      </c>
      <c r="D889" s="3" t="s">
        <v>42</v>
      </c>
      <c r="E889" s="3" t="s">
        <v>43</v>
      </c>
      <c r="F889" s="3" t="s">
        <v>98</v>
      </c>
      <c r="G889" s="3" t="s">
        <v>45</v>
      </c>
      <c r="H889" s="3" t="s">
        <v>99</v>
      </c>
      <c r="I889" s="3" t="s">
        <v>80</v>
      </c>
      <c r="J889" s="3" t="s">
        <v>48</v>
      </c>
      <c r="K889" s="3" t="s">
        <v>48</v>
      </c>
      <c r="L889" s="3" t="s">
        <v>48</v>
      </c>
      <c r="M889" s="3" t="s">
        <v>48</v>
      </c>
      <c r="N889" s="3" t="s">
        <v>48</v>
      </c>
      <c r="O889" s="3" t="s">
        <v>48</v>
      </c>
      <c r="P889" s="3" t="s">
        <v>48</v>
      </c>
      <c r="Q889" s="3" t="s">
        <v>48</v>
      </c>
      <c r="R889" s="3" t="s">
        <v>48</v>
      </c>
      <c r="S889" s="3" t="s">
        <v>48</v>
      </c>
      <c r="T889" s="3" t="s">
        <v>48</v>
      </c>
      <c r="U889" s="3" t="s">
        <v>49</v>
      </c>
      <c r="V889" s="3" t="s">
        <v>48</v>
      </c>
      <c r="W889" s="3" t="s">
        <v>116</v>
      </c>
      <c r="X889" s="3" t="s">
        <v>2406</v>
      </c>
      <c r="Y889" s="3"/>
      <c r="AA889" s="3" t="s">
        <v>63</v>
      </c>
      <c r="AB889" s="3"/>
      <c r="AD889" s="3"/>
      <c r="AF889" s="3"/>
      <c r="AH889" s="3"/>
      <c r="AJ889" s="3" t="s">
        <v>2407</v>
      </c>
    </row>
    <row r="890" spans="1:38" ht="26" hidden="1" x14ac:dyDescent="0.35">
      <c r="A890" s="3">
        <v>2025</v>
      </c>
      <c r="B890" s="3" t="s">
        <v>41</v>
      </c>
      <c r="C890" s="4">
        <v>32</v>
      </c>
      <c r="D890" s="3" t="s">
        <v>57</v>
      </c>
      <c r="E890" s="3" t="s">
        <v>107</v>
      </c>
      <c r="F890" s="3" t="s">
        <v>59</v>
      </c>
      <c r="G890" s="3" t="s">
        <v>109</v>
      </c>
      <c r="H890" s="3" t="s">
        <v>99</v>
      </c>
      <c r="I890" s="3" t="s">
        <v>47</v>
      </c>
      <c r="J890" s="3" t="s">
        <v>48</v>
      </c>
      <c r="K890" s="3" t="s">
        <v>48</v>
      </c>
      <c r="L890" s="3" t="s">
        <v>49</v>
      </c>
      <c r="M890" s="3" t="s">
        <v>48</v>
      </c>
      <c r="N890" s="3" t="s">
        <v>48</v>
      </c>
      <c r="O890" s="3" t="s">
        <v>48</v>
      </c>
      <c r="P890" s="3" t="s">
        <v>48</v>
      </c>
      <c r="Q890" s="3" t="s">
        <v>48</v>
      </c>
      <c r="R890" s="3" t="s">
        <v>48</v>
      </c>
      <c r="S890" s="3" t="s">
        <v>48</v>
      </c>
      <c r="T890" s="3" t="s">
        <v>48</v>
      </c>
      <c r="U890" s="3" t="s">
        <v>48</v>
      </c>
      <c r="V890" s="3" t="s">
        <v>48</v>
      </c>
      <c r="W890" s="3" t="s">
        <v>62</v>
      </c>
      <c r="Y890" s="3"/>
      <c r="AA890" s="3" t="s">
        <v>63</v>
      </c>
      <c r="AB890" s="3"/>
      <c r="AD890" s="3" t="s">
        <v>81</v>
      </c>
      <c r="AF890" s="3"/>
      <c r="AH890" s="3" t="s">
        <v>87</v>
      </c>
      <c r="AI890" s="3" t="s">
        <v>2408</v>
      </c>
      <c r="AJ890" s="3" t="s">
        <v>2409</v>
      </c>
    </row>
    <row r="891" spans="1:38" ht="26" hidden="1" x14ac:dyDescent="0.35">
      <c r="A891" s="3">
        <v>2025</v>
      </c>
      <c r="B891" s="3" t="s">
        <v>41</v>
      </c>
      <c r="C891" s="4">
        <v>44</v>
      </c>
      <c r="D891" s="3" t="s">
        <v>42</v>
      </c>
      <c r="E891" s="3" t="s">
        <v>107</v>
      </c>
      <c r="F891" s="3" t="s">
        <v>85</v>
      </c>
      <c r="G891" s="3" t="s">
        <v>109</v>
      </c>
      <c r="H891" s="3" t="s">
        <v>74</v>
      </c>
      <c r="I891" s="3" t="s">
        <v>47</v>
      </c>
      <c r="J891" s="3" t="s">
        <v>48</v>
      </c>
      <c r="K891" s="3" t="s">
        <v>48</v>
      </c>
      <c r="L891" s="3" t="s">
        <v>48</v>
      </c>
      <c r="M891" s="3" t="s">
        <v>49</v>
      </c>
      <c r="N891" s="3" t="s">
        <v>48</v>
      </c>
      <c r="O891" s="3" t="s">
        <v>48</v>
      </c>
      <c r="P891" s="3" t="s">
        <v>48</v>
      </c>
      <c r="Q891" s="3" t="s">
        <v>48</v>
      </c>
      <c r="R891" s="3" t="s">
        <v>48</v>
      </c>
      <c r="S891" s="3" t="s">
        <v>48</v>
      </c>
      <c r="T891" s="3" t="s">
        <v>48</v>
      </c>
      <c r="U891" s="3" t="s">
        <v>48</v>
      </c>
      <c r="V891" s="3" t="s">
        <v>48</v>
      </c>
      <c r="W891" s="3" t="s">
        <v>51</v>
      </c>
      <c r="X891" s="3" t="s">
        <v>2410</v>
      </c>
      <c r="Y891" s="3"/>
      <c r="AA891" s="3" t="s">
        <v>55</v>
      </c>
      <c r="AB891" s="3"/>
      <c r="AD891" s="3"/>
      <c r="AF891" s="3"/>
      <c r="AH891" s="3"/>
      <c r="AJ891" s="3" t="s">
        <v>2411</v>
      </c>
      <c r="AL891" s="3" t="s">
        <v>2412</v>
      </c>
    </row>
    <row r="892" spans="1:38" ht="26" hidden="1" x14ac:dyDescent="0.35">
      <c r="A892" s="3">
        <v>2025</v>
      </c>
      <c r="B892" s="3" t="s">
        <v>41</v>
      </c>
      <c r="C892" s="4">
        <v>31</v>
      </c>
      <c r="D892" s="3" t="s">
        <v>57</v>
      </c>
      <c r="E892" s="3" t="s">
        <v>58</v>
      </c>
      <c r="F892" s="3" t="s">
        <v>85</v>
      </c>
      <c r="G892" s="3" t="s">
        <v>79</v>
      </c>
      <c r="H892" s="3" t="s">
        <v>61</v>
      </c>
      <c r="I892" s="3" t="s">
        <v>80</v>
      </c>
      <c r="J892" s="3" t="s">
        <v>48</v>
      </c>
      <c r="K892" s="3" t="s">
        <v>48</v>
      </c>
      <c r="L892" s="3" t="s">
        <v>48</v>
      </c>
      <c r="M892" s="3" t="s">
        <v>48</v>
      </c>
      <c r="N892" s="3" t="s">
        <v>48</v>
      </c>
      <c r="O892" s="3" t="s">
        <v>48</v>
      </c>
      <c r="P892" s="3" t="s">
        <v>48</v>
      </c>
      <c r="Q892" s="3" t="s">
        <v>48</v>
      </c>
      <c r="R892" s="3" t="s">
        <v>48</v>
      </c>
      <c r="S892" s="3" t="s">
        <v>49</v>
      </c>
      <c r="T892" s="3" t="s">
        <v>48</v>
      </c>
      <c r="U892" s="3" t="s">
        <v>48</v>
      </c>
      <c r="V892" s="3" t="s">
        <v>48</v>
      </c>
      <c r="W892" s="3" t="s">
        <v>116</v>
      </c>
      <c r="X892" s="3" t="s">
        <v>2413</v>
      </c>
      <c r="Y892" s="3"/>
      <c r="AA892" s="3" t="s">
        <v>63</v>
      </c>
      <c r="AB892" s="3"/>
      <c r="AD892" s="3"/>
      <c r="AF892" s="3"/>
      <c r="AH892" s="3"/>
      <c r="AJ892" s="3" t="s">
        <v>2414</v>
      </c>
    </row>
    <row r="893" spans="1:38" ht="26" hidden="1" x14ac:dyDescent="0.35">
      <c r="A893" s="3">
        <v>2025</v>
      </c>
      <c r="B893" s="3" t="s">
        <v>41</v>
      </c>
      <c r="C893" s="4">
        <v>32</v>
      </c>
      <c r="D893" s="3" t="s">
        <v>57</v>
      </c>
      <c r="E893" s="3" t="s">
        <v>107</v>
      </c>
      <c r="F893" s="3" t="s">
        <v>73</v>
      </c>
      <c r="G893" s="3" t="s">
        <v>45</v>
      </c>
      <c r="H893" s="3" t="s">
        <v>74</v>
      </c>
      <c r="I893" s="3" t="s">
        <v>80</v>
      </c>
      <c r="J893" s="3" t="s">
        <v>48</v>
      </c>
      <c r="K893" s="3" t="s">
        <v>48</v>
      </c>
      <c r="L893" s="3" t="s">
        <v>48</v>
      </c>
      <c r="M893" s="3" t="s">
        <v>48</v>
      </c>
      <c r="N893" s="3" t="s">
        <v>48</v>
      </c>
      <c r="O893" s="3" t="s">
        <v>48</v>
      </c>
      <c r="P893" s="3" t="s">
        <v>48</v>
      </c>
      <c r="Q893" s="3" t="s">
        <v>48</v>
      </c>
      <c r="R893" s="3" t="s">
        <v>48</v>
      </c>
      <c r="S893" s="3" t="s">
        <v>49</v>
      </c>
      <c r="T893" s="3" t="s">
        <v>48</v>
      </c>
      <c r="U893" s="3" t="s">
        <v>48</v>
      </c>
      <c r="V893" s="3" t="s">
        <v>48</v>
      </c>
      <c r="W893" s="3" t="s">
        <v>116</v>
      </c>
      <c r="X893" s="3" t="s">
        <v>2415</v>
      </c>
      <c r="Y893" s="3"/>
      <c r="AA893" s="3" t="s">
        <v>55</v>
      </c>
      <c r="AB893" s="3"/>
      <c r="AD893" s="3" t="s">
        <v>81</v>
      </c>
      <c r="AF893" s="3"/>
      <c r="AH893" s="3" t="s">
        <v>87</v>
      </c>
      <c r="AI893" s="3" t="s">
        <v>2416</v>
      </c>
      <c r="AJ893" s="3" t="s">
        <v>2417</v>
      </c>
    </row>
    <row r="894" spans="1:38" ht="52" hidden="1" x14ac:dyDescent="0.35">
      <c r="A894" s="3">
        <v>2025</v>
      </c>
      <c r="B894" s="3" t="s">
        <v>71</v>
      </c>
      <c r="C894" s="4">
        <v>35</v>
      </c>
      <c r="D894" s="3" t="s">
        <v>42</v>
      </c>
      <c r="E894" s="3" t="s">
        <v>43</v>
      </c>
      <c r="F894" s="3" t="s">
        <v>98</v>
      </c>
      <c r="G894" s="3" t="s">
        <v>79</v>
      </c>
      <c r="H894" s="3" t="s">
        <v>68</v>
      </c>
      <c r="I894" s="3" t="s">
        <v>80</v>
      </c>
      <c r="J894" s="3" t="s">
        <v>48</v>
      </c>
      <c r="K894" s="3" t="s">
        <v>48</v>
      </c>
      <c r="L894" s="3" t="s">
        <v>48</v>
      </c>
      <c r="M894" s="3" t="s">
        <v>48</v>
      </c>
      <c r="N894" s="3" t="s">
        <v>48</v>
      </c>
      <c r="O894" s="3" t="s">
        <v>48</v>
      </c>
      <c r="P894" s="3" t="s">
        <v>48</v>
      </c>
      <c r="Q894" s="3" t="s">
        <v>48</v>
      </c>
      <c r="R894" s="3" t="s">
        <v>48</v>
      </c>
      <c r="S894" s="3" t="s">
        <v>48</v>
      </c>
      <c r="T894" s="3" t="s">
        <v>49</v>
      </c>
      <c r="U894" s="3" t="s">
        <v>48</v>
      </c>
      <c r="V894" s="3" t="s">
        <v>48</v>
      </c>
      <c r="W894" s="3" t="s">
        <v>62</v>
      </c>
      <c r="Y894" s="3"/>
      <c r="AA894" s="3" t="s">
        <v>55</v>
      </c>
      <c r="AB894" s="3"/>
      <c r="AD894" s="3"/>
      <c r="AF894" s="3"/>
      <c r="AH894" s="3"/>
      <c r="AJ894" s="3" t="s">
        <v>2418</v>
      </c>
    </row>
    <row r="895" spans="1:38" ht="26" hidden="1" x14ac:dyDescent="0.35">
      <c r="A895" s="3">
        <v>2025</v>
      </c>
      <c r="B895" s="3" t="s">
        <v>41</v>
      </c>
      <c r="C895" s="4">
        <v>54</v>
      </c>
      <c r="D895" s="3" t="s">
        <v>42</v>
      </c>
      <c r="E895" s="3" t="s">
        <v>72</v>
      </c>
      <c r="F895" s="3" t="s">
        <v>73</v>
      </c>
      <c r="G895" s="3" t="s">
        <v>386</v>
      </c>
      <c r="H895" s="3" t="s">
        <v>99</v>
      </c>
      <c r="I895" s="3" t="s">
        <v>80</v>
      </c>
      <c r="J895" s="3" t="s">
        <v>48</v>
      </c>
      <c r="K895" s="3" t="s">
        <v>48</v>
      </c>
      <c r="L895" s="3" t="s">
        <v>48</v>
      </c>
      <c r="M895" s="3" t="s">
        <v>48</v>
      </c>
      <c r="N895" s="3" t="s">
        <v>48</v>
      </c>
      <c r="O895" s="3" t="s">
        <v>48</v>
      </c>
      <c r="P895" s="3" t="s">
        <v>48</v>
      </c>
      <c r="Q895" s="3" t="s">
        <v>48</v>
      </c>
      <c r="R895" s="3" t="s">
        <v>48</v>
      </c>
      <c r="S895" s="3" t="s">
        <v>49</v>
      </c>
      <c r="T895" s="3" t="s">
        <v>48</v>
      </c>
      <c r="U895" s="3" t="s">
        <v>48</v>
      </c>
      <c r="V895" s="3" t="s">
        <v>48</v>
      </c>
      <c r="W895" s="3" t="s">
        <v>62</v>
      </c>
      <c r="Y895" s="3" t="s">
        <v>129</v>
      </c>
      <c r="Z895" s="3" t="s">
        <v>2419</v>
      </c>
      <c r="AA895" s="3" t="s">
        <v>77</v>
      </c>
      <c r="AB895" s="3" t="s">
        <v>131</v>
      </c>
      <c r="AC895" s="3" t="s">
        <v>2420</v>
      </c>
      <c r="AD895" s="3" t="s">
        <v>131</v>
      </c>
      <c r="AE895" s="3" t="s">
        <v>2421</v>
      </c>
      <c r="AF895" s="3" t="s">
        <v>82</v>
      </c>
      <c r="AG895" s="3" t="s">
        <v>2422</v>
      </c>
      <c r="AH895" s="3"/>
      <c r="AJ895" s="3" t="s">
        <v>2423</v>
      </c>
    </row>
    <row r="896" spans="1:38" ht="91" hidden="1" x14ac:dyDescent="0.35">
      <c r="A896" s="3">
        <v>2025</v>
      </c>
      <c r="B896" s="3" t="s">
        <v>41</v>
      </c>
      <c r="C896" s="4">
        <v>29</v>
      </c>
      <c r="D896" s="3" t="s">
        <v>57</v>
      </c>
      <c r="E896" s="3" t="s">
        <v>107</v>
      </c>
      <c r="F896" s="3" t="s">
        <v>98</v>
      </c>
      <c r="G896" s="3" t="s">
        <v>109</v>
      </c>
      <c r="H896" s="3" t="s">
        <v>110</v>
      </c>
      <c r="I896" s="3" t="s">
        <v>47</v>
      </c>
      <c r="J896" s="3" t="s">
        <v>48</v>
      </c>
      <c r="K896" s="3" t="s">
        <v>48</v>
      </c>
      <c r="L896" s="3" t="s">
        <v>49</v>
      </c>
      <c r="M896" s="3" t="s">
        <v>48</v>
      </c>
      <c r="N896" s="3" t="s">
        <v>48</v>
      </c>
      <c r="O896" s="3" t="s">
        <v>48</v>
      </c>
      <c r="P896" s="3" t="s">
        <v>48</v>
      </c>
      <c r="Q896" s="3" t="s">
        <v>48</v>
      </c>
      <c r="R896" s="3" t="s">
        <v>48</v>
      </c>
      <c r="S896" s="3" t="s">
        <v>48</v>
      </c>
      <c r="T896" s="3" t="s">
        <v>48</v>
      </c>
      <c r="U896" s="3" t="s">
        <v>48</v>
      </c>
      <c r="V896" s="3" t="s">
        <v>49</v>
      </c>
      <c r="W896" s="3" t="s">
        <v>62</v>
      </c>
      <c r="Y896" s="3" t="s">
        <v>53</v>
      </c>
      <c r="Z896" s="3" t="s">
        <v>2424</v>
      </c>
      <c r="AA896" s="3" t="s">
        <v>63</v>
      </c>
      <c r="AB896" s="3"/>
      <c r="AD896" s="3"/>
      <c r="AF896" s="3"/>
      <c r="AH896" s="3"/>
      <c r="AJ896" s="3" t="s">
        <v>2425</v>
      </c>
    </row>
    <row r="897" spans="1:36" hidden="1" x14ac:dyDescent="0.35">
      <c r="A897" s="3">
        <v>2025</v>
      </c>
      <c r="B897" s="3" t="s">
        <v>71</v>
      </c>
      <c r="C897" s="4">
        <v>26</v>
      </c>
      <c r="D897" s="3" t="s">
        <v>57</v>
      </c>
      <c r="E897" s="3" t="s">
        <v>107</v>
      </c>
      <c r="F897" s="3" t="s">
        <v>98</v>
      </c>
      <c r="G897" s="3" t="s">
        <v>45</v>
      </c>
      <c r="H897" s="3" t="s">
        <v>46</v>
      </c>
      <c r="I897" s="3" t="s">
        <v>80</v>
      </c>
      <c r="J897" s="3" t="s">
        <v>48</v>
      </c>
      <c r="K897" s="3" t="s">
        <v>48</v>
      </c>
      <c r="L897" s="3" t="s">
        <v>48</v>
      </c>
      <c r="M897" s="3" t="s">
        <v>49</v>
      </c>
      <c r="N897" s="3" t="s">
        <v>48</v>
      </c>
      <c r="O897" s="3" t="s">
        <v>48</v>
      </c>
      <c r="P897" s="3" t="s">
        <v>48</v>
      </c>
      <c r="Q897" s="3" t="s">
        <v>48</v>
      </c>
      <c r="R897" s="3" t="s">
        <v>48</v>
      </c>
      <c r="S897" s="3" t="s">
        <v>48</v>
      </c>
      <c r="T897" s="3" t="s">
        <v>48</v>
      </c>
      <c r="U897" s="3" t="s">
        <v>48</v>
      </c>
      <c r="V897" s="3" t="s">
        <v>48</v>
      </c>
      <c r="W897" s="3" t="s">
        <v>62</v>
      </c>
      <c r="Y897" s="3"/>
      <c r="AA897" s="3" t="s">
        <v>101</v>
      </c>
      <c r="AB897" s="3"/>
      <c r="AD897" s="3"/>
      <c r="AF897" s="3"/>
      <c r="AH897" s="3"/>
      <c r="AJ897" s="3" t="s">
        <v>2426</v>
      </c>
    </row>
    <row r="898" spans="1:36" ht="78" hidden="1" x14ac:dyDescent="0.35">
      <c r="A898" s="3">
        <v>2025</v>
      </c>
      <c r="B898" s="3" t="s">
        <v>41</v>
      </c>
      <c r="C898" s="4">
        <v>33</v>
      </c>
      <c r="D898" s="3" t="s">
        <v>57</v>
      </c>
      <c r="E898" s="3" t="s">
        <v>107</v>
      </c>
      <c r="F898" s="3" t="s">
        <v>98</v>
      </c>
      <c r="G898" s="3" t="s">
        <v>45</v>
      </c>
      <c r="H898" s="3" t="s">
        <v>113</v>
      </c>
      <c r="I898" s="3" t="s">
        <v>47</v>
      </c>
      <c r="J898" s="3" t="s">
        <v>48</v>
      </c>
      <c r="K898" s="3" t="s">
        <v>48</v>
      </c>
      <c r="L898" s="3" t="s">
        <v>49</v>
      </c>
      <c r="M898" s="3" t="s">
        <v>48</v>
      </c>
      <c r="N898" s="3" t="s">
        <v>48</v>
      </c>
      <c r="O898" s="3" t="s">
        <v>48</v>
      </c>
      <c r="P898" s="3" t="s">
        <v>48</v>
      </c>
      <c r="Q898" s="3" t="s">
        <v>48</v>
      </c>
      <c r="R898" s="3" t="s">
        <v>48</v>
      </c>
      <c r="S898" s="3" t="s">
        <v>48</v>
      </c>
      <c r="T898" s="3" t="s">
        <v>48</v>
      </c>
      <c r="U898" s="3" t="s">
        <v>48</v>
      </c>
      <c r="V898" s="3" t="s">
        <v>48</v>
      </c>
      <c r="W898" s="3" t="s">
        <v>116</v>
      </c>
      <c r="X898" s="3" t="s">
        <v>2427</v>
      </c>
      <c r="Y898" s="3" t="s">
        <v>129</v>
      </c>
      <c r="Z898" s="3" t="s">
        <v>2428</v>
      </c>
      <c r="AA898" s="3" t="s">
        <v>63</v>
      </c>
      <c r="AB898" s="3"/>
      <c r="AD898" s="3" t="s">
        <v>131</v>
      </c>
      <c r="AE898" s="3" t="s">
        <v>2429</v>
      </c>
      <c r="AF898" s="3" t="s">
        <v>87</v>
      </c>
      <c r="AG898" s="3" t="s">
        <v>2430</v>
      </c>
      <c r="AH898" s="3"/>
      <c r="AJ898" s="3" t="s">
        <v>2431</v>
      </c>
    </row>
    <row r="899" spans="1:36" ht="26" hidden="1" x14ac:dyDescent="0.35">
      <c r="A899" s="3">
        <v>2025</v>
      </c>
      <c r="B899" s="3" t="s">
        <v>41</v>
      </c>
      <c r="C899" s="4">
        <v>35</v>
      </c>
      <c r="D899" s="3" t="s">
        <v>42</v>
      </c>
      <c r="E899" s="3" t="s">
        <v>107</v>
      </c>
      <c r="F899" s="3" t="s">
        <v>73</v>
      </c>
      <c r="G899" s="3" t="s">
        <v>112</v>
      </c>
      <c r="H899" s="3" t="s">
        <v>90</v>
      </c>
      <c r="I899" s="3" t="s">
        <v>47</v>
      </c>
      <c r="J899" s="3" t="s">
        <v>48</v>
      </c>
      <c r="K899" s="3" t="s">
        <v>49</v>
      </c>
      <c r="L899" s="3" t="s">
        <v>48</v>
      </c>
      <c r="M899" s="3" t="s">
        <v>48</v>
      </c>
      <c r="N899" s="3" t="s">
        <v>48</v>
      </c>
      <c r="O899" s="3" t="s">
        <v>48</v>
      </c>
      <c r="P899" s="3" t="s">
        <v>48</v>
      </c>
      <c r="Q899" s="3" t="s">
        <v>48</v>
      </c>
      <c r="R899" s="3" t="s">
        <v>48</v>
      </c>
      <c r="S899" s="3" t="s">
        <v>49</v>
      </c>
      <c r="T899" s="3" t="s">
        <v>48</v>
      </c>
      <c r="U899" s="3" t="s">
        <v>48</v>
      </c>
      <c r="V899" s="3" t="s">
        <v>48</v>
      </c>
      <c r="W899" s="3" t="s">
        <v>75</v>
      </c>
      <c r="X899" s="3" t="s">
        <v>2432</v>
      </c>
      <c r="Y899" s="3" t="s">
        <v>53</v>
      </c>
      <c r="Z899" s="3" t="s">
        <v>2225</v>
      </c>
      <c r="AA899" s="3" t="s">
        <v>63</v>
      </c>
      <c r="AB899" s="3"/>
      <c r="AD899" s="3"/>
      <c r="AF899" s="3"/>
      <c r="AH899" s="3"/>
      <c r="AJ899" s="3" t="s">
        <v>2433</v>
      </c>
    </row>
    <row r="900" spans="1:36" ht="52" hidden="1" x14ac:dyDescent="0.35">
      <c r="A900" s="3">
        <v>2025</v>
      </c>
      <c r="B900" s="3" t="s">
        <v>71</v>
      </c>
      <c r="C900" s="4">
        <v>76</v>
      </c>
      <c r="D900" s="3" t="s">
        <v>65</v>
      </c>
      <c r="E900" s="3" t="s">
        <v>66</v>
      </c>
      <c r="F900" s="3" t="s">
        <v>73</v>
      </c>
      <c r="G900" s="3" t="s">
        <v>67</v>
      </c>
      <c r="H900" s="3" t="s">
        <v>99</v>
      </c>
      <c r="I900" s="3" t="s">
        <v>47</v>
      </c>
      <c r="J900" s="3" t="s">
        <v>48</v>
      </c>
      <c r="K900" s="3" t="s">
        <v>49</v>
      </c>
      <c r="L900" s="3" t="s">
        <v>48</v>
      </c>
      <c r="M900" s="3" t="s">
        <v>48</v>
      </c>
      <c r="N900" s="3" t="s">
        <v>48</v>
      </c>
      <c r="O900" s="3" t="s">
        <v>48</v>
      </c>
      <c r="P900" s="3" t="s">
        <v>48</v>
      </c>
      <c r="Q900" s="3" t="s">
        <v>48</v>
      </c>
      <c r="R900" s="3" t="s">
        <v>48</v>
      </c>
      <c r="S900" s="3" t="s">
        <v>48</v>
      </c>
      <c r="T900" s="3" t="s">
        <v>48</v>
      </c>
      <c r="U900" s="3" t="s">
        <v>48</v>
      </c>
      <c r="V900" s="3" t="s">
        <v>48</v>
      </c>
      <c r="W900" s="3" t="s">
        <v>62</v>
      </c>
      <c r="Y900" s="3" t="s">
        <v>103</v>
      </c>
      <c r="Z900" s="3" t="s">
        <v>2434</v>
      </c>
      <c r="AA900" s="3" t="s">
        <v>63</v>
      </c>
      <c r="AB900" s="3"/>
      <c r="AD900" s="3" t="s">
        <v>131</v>
      </c>
      <c r="AE900" s="3" t="s">
        <v>48</v>
      </c>
      <c r="AF900" s="3" t="s">
        <v>87</v>
      </c>
      <c r="AG900" s="3" t="s">
        <v>2435</v>
      </c>
      <c r="AH900" s="3"/>
      <c r="AJ900" s="3" t="s">
        <v>351</v>
      </c>
    </row>
    <row r="901" spans="1:36" ht="26" hidden="1" x14ac:dyDescent="0.35">
      <c r="A901" s="3">
        <v>2025</v>
      </c>
      <c r="B901" s="3" t="s">
        <v>71</v>
      </c>
      <c r="C901" s="4">
        <v>36</v>
      </c>
      <c r="D901" s="3" t="s">
        <v>42</v>
      </c>
      <c r="E901" s="3" t="s">
        <v>107</v>
      </c>
      <c r="F901" s="3" t="s">
        <v>73</v>
      </c>
      <c r="G901" s="3" t="s">
        <v>45</v>
      </c>
      <c r="H901" s="3" t="s">
        <v>113</v>
      </c>
      <c r="I901" s="3" t="s">
        <v>47</v>
      </c>
      <c r="J901" s="3" t="s">
        <v>49</v>
      </c>
      <c r="K901" s="3" t="s">
        <v>48</v>
      </c>
      <c r="L901" s="3" t="s">
        <v>48</v>
      </c>
      <c r="M901" s="3" t="s">
        <v>48</v>
      </c>
      <c r="N901" s="3" t="s">
        <v>48</v>
      </c>
      <c r="O901" s="3" t="s">
        <v>48</v>
      </c>
      <c r="P901" s="3" t="s">
        <v>48</v>
      </c>
      <c r="Q901" s="3" t="s">
        <v>48</v>
      </c>
      <c r="R901" s="3" t="s">
        <v>48</v>
      </c>
      <c r="S901" s="3" t="s">
        <v>48</v>
      </c>
      <c r="T901" s="3" t="s">
        <v>48</v>
      </c>
      <c r="U901" s="3" t="s">
        <v>48</v>
      </c>
      <c r="V901" s="3" t="s">
        <v>48</v>
      </c>
      <c r="W901" s="3" t="s">
        <v>116</v>
      </c>
      <c r="X901" s="3" t="s">
        <v>2436</v>
      </c>
      <c r="Y901" s="3"/>
      <c r="AA901" s="3" t="s">
        <v>77</v>
      </c>
      <c r="AB901" s="3" t="s">
        <v>81</v>
      </c>
      <c r="AD901" s="3" t="s">
        <v>242</v>
      </c>
      <c r="AF901" s="3"/>
      <c r="AH901" s="3" t="s">
        <v>82</v>
      </c>
      <c r="AI901" s="3" t="s">
        <v>2437</v>
      </c>
      <c r="AJ901" s="3" t="s">
        <v>2438</v>
      </c>
    </row>
    <row r="902" spans="1:36" ht="26" hidden="1" x14ac:dyDescent="0.35">
      <c r="A902" s="3">
        <v>2025</v>
      </c>
      <c r="B902" s="3" t="s">
        <v>71</v>
      </c>
      <c r="C902" s="4">
        <v>24</v>
      </c>
      <c r="D902" s="3" t="s">
        <v>57</v>
      </c>
      <c r="E902" s="3" t="s">
        <v>58</v>
      </c>
      <c r="F902" s="3" t="s">
        <v>85</v>
      </c>
      <c r="G902" s="3" t="s">
        <v>45</v>
      </c>
      <c r="H902" s="3" t="s">
        <v>99</v>
      </c>
      <c r="I902" s="3" t="s">
        <v>80</v>
      </c>
      <c r="J902" s="3" t="s">
        <v>48</v>
      </c>
      <c r="K902" s="3" t="s">
        <v>48</v>
      </c>
      <c r="L902" s="3" t="s">
        <v>48</v>
      </c>
      <c r="M902" s="3" t="s">
        <v>48</v>
      </c>
      <c r="N902" s="3" t="s">
        <v>48</v>
      </c>
      <c r="O902" s="3" t="s">
        <v>48</v>
      </c>
      <c r="P902" s="3" t="s">
        <v>48</v>
      </c>
      <c r="Q902" s="3" t="s">
        <v>48</v>
      </c>
      <c r="R902" s="3" t="s">
        <v>48</v>
      </c>
      <c r="S902" s="3" t="s">
        <v>48</v>
      </c>
      <c r="T902" s="3" t="s">
        <v>49</v>
      </c>
      <c r="U902" s="3" t="s">
        <v>48</v>
      </c>
      <c r="V902" s="3" t="s">
        <v>48</v>
      </c>
      <c r="W902" s="3" t="s">
        <v>62</v>
      </c>
      <c r="Y902" s="3"/>
      <c r="AA902" s="3" t="s">
        <v>63</v>
      </c>
      <c r="AB902" s="3"/>
      <c r="AD902" s="3"/>
      <c r="AF902" s="3"/>
      <c r="AH902" s="3"/>
      <c r="AJ902" s="3" t="s">
        <v>2439</v>
      </c>
    </row>
    <row r="903" spans="1:36" ht="39" x14ac:dyDescent="0.35">
      <c r="A903" s="3">
        <v>2025</v>
      </c>
      <c r="B903" s="3" t="s">
        <v>71</v>
      </c>
      <c r="C903" s="4">
        <v>79</v>
      </c>
      <c r="D903" s="3" t="s">
        <v>65</v>
      </c>
      <c r="E903" s="3" t="s">
        <v>66</v>
      </c>
      <c r="F903" s="3" t="s">
        <v>73</v>
      </c>
      <c r="G903" s="3" t="s">
        <v>67</v>
      </c>
      <c r="H903" s="3" t="s">
        <v>110</v>
      </c>
      <c r="I903" s="3" t="s">
        <v>47</v>
      </c>
      <c r="J903" s="3" t="s">
        <v>48</v>
      </c>
      <c r="K903" s="3" t="s">
        <v>48</v>
      </c>
      <c r="L903" s="3" t="s">
        <v>48</v>
      </c>
      <c r="M903" s="3" t="s">
        <v>48</v>
      </c>
      <c r="N903" s="3" t="s">
        <v>48</v>
      </c>
      <c r="O903" s="3" t="s">
        <v>48</v>
      </c>
      <c r="P903" s="3" t="s">
        <v>49</v>
      </c>
      <c r="Q903" s="3" t="s">
        <v>48</v>
      </c>
      <c r="R903" s="3" t="s">
        <v>48</v>
      </c>
      <c r="S903" s="3" t="s">
        <v>48</v>
      </c>
      <c r="T903" s="3" t="s">
        <v>48</v>
      </c>
      <c r="U903" s="3" t="s">
        <v>48</v>
      </c>
      <c r="V903" s="3" t="s">
        <v>48</v>
      </c>
      <c r="W903" s="3" t="s">
        <v>62</v>
      </c>
      <c r="Y903" s="3" t="s">
        <v>120</v>
      </c>
      <c r="Z903" s="3" t="s">
        <v>2440</v>
      </c>
      <c r="AA903" s="3" t="s">
        <v>55</v>
      </c>
      <c r="AB903" s="3"/>
      <c r="AD903" s="3"/>
      <c r="AF903" s="3"/>
      <c r="AH903" s="3"/>
      <c r="AJ903" s="3" t="s">
        <v>2441</v>
      </c>
    </row>
    <row r="904" spans="1:36" ht="65" hidden="1" x14ac:dyDescent="0.35">
      <c r="A904" s="3">
        <v>2025</v>
      </c>
      <c r="B904" s="3" t="s">
        <v>41</v>
      </c>
      <c r="C904" s="4">
        <v>19</v>
      </c>
      <c r="D904" s="3" t="s">
        <v>57</v>
      </c>
      <c r="E904" s="3" t="s">
        <v>58</v>
      </c>
      <c r="F904" s="3" t="s">
        <v>73</v>
      </c>
      <c r="G904" s="3" t="s">
        <v>79</v>
      </c>
      <c r="H904" s="3" t="s">
        <v>46</v>
      </c>
      <c r="I904" s="3" t="s">
        <v>80</v>
      </c>
      <c r="J904" s="3" t="s">
        <v>48</v>
      </c>
      <c r="K904" s="3" t="s">
        <v>48</v>
      </c>
      <c r="L904" s="3" t="s">
        <v>48</v>
      </c>
      <c r="M904" s="3" t="s">
        <v>48</v>
      </c>
      <c r="N904" s="3" t="s">
        <v>48</v>
      </c>
      <c r="O904" s="3" t="s">
        <v>48</v>
      </c>
      <c r="P904" s="3" t="s">
        <v>48</v>
      </c>
      <c r="Q904" s="3" t="s">
        <v>48</v>
      </c>
      <c r="R904" s="3" t="s">
        <v>48</v>
      </c>
      <c r="S904" s="3" t="s">
        <v>49</v>
      </c>
      <c r="T904" s="3" t="s">
        <v>48</v>
      </c>
      <c r="U904" s="3" t="s">
        <v>48</v>
      </c>
      <c r="V904" s="3" t="s">
        <v>48</v>
      </c>
      <c r="W904" s="3" t="s">
        <v>51</v>
      </c>
      <c r="X904" s="3" t="s">
        <v>2442</v>
      </c>
      <c r="Y904" s="3"/>
      <c r="AA904" s="3" t="s">
        <v>63</v>
      </c>
      <c r="AB904" s="3"/>
      <c r="AD904" s="3"/>
      <c r="AF904" s="3"/>
      <c r="AH904" s="3"/>
      <c r="AJ904" s="3" t="s">
        <v>2443</v>
      </c>
    </row>
    <row r="905" spans="1:36" ht="39" hidden="1" x14ac:dyDescent="0.35">
      <c r="A905" s="3">
        <v>2025</v>
      </c>
      <c r="B905" s="3" t="s">
        <v>41</v>
      </c>
      <c r="C905" s="4">
        <v>26</v>
      </c>
      <c r="D905" s="3" t="s">
        <v>57</v>
      </c>
      <c r="E905" s="3" t="s">
        <v>58</v>
      </c>
      <c r="F905" s="3" t="s">
        <v>44</v>
      </c>
      <c r="G905" s="3" t="s">
        <v>112</v>
      </c>
      <c r="H905" s="3" t="s">
        <v>61</v>
      </c>
      <c r="I905" s="3" t="s">
        <v>47</v>
      </c>
      <c r="J905" s="3" t="s">
        <v>48</v>
      </c>
      <c r="K905" s="3" t="s">
        <v>49</v>
      </c>
      <c r="L905" s="3" t="s">
        <v>48</v>
      </c>
      <c r="M905" s="3" t="s">
        <v>48</v>
      </c>
      <c r="N905" s="3" t="s">
        <v>48</v>
      </c>
      <c r="O905" s="3" t="s">
        <v>48</v>
      </c>
      <c r="P905" s="3" t="s">
        <v>48</v>
      </c>
      <c r="Q905" s="3" t="s">
        <v>48</v>
      </c>
      <c r="R905" s="3" t="s">
        <v>48</v>
      </c>
      <c r="S905" s="3" t="s">
        <v>48</v>
      </c>
      <c r="T905" s="3" t="s">
        <v>48</v>
      </c>
      <c r="U905" s="3" t="s">
        <v>48</v>
      </c>
      <c r="V905" s="3" t="s">
        <v>48</v>
      </c>
      <c r="W905" s="3" t="s">
        <v>62</v>
      </c>
      <c r="Y905" s="3"/>
      <c r="AA905" s="3" t="s">
        <v>55</v>
      </c>
      <c r="AB905" s="3"/>
      <c r="AD905" s="3"/>
      <c r="AF905" s="3"/>
      <c r="AH905" s="3"/>
      <c r="AJ905" s="3" t="s">
        <v>2444</v>
      </c>
    </row>
    <row r="906" spans="1:36" ht="52" hidden="1" x14ac:dyDescent="0.35">
      <c r="A906" s="3">
        <v>2025</v>
      </c>
      <c r="B906" s="3" t="s">
        <v>71</v>
      </c>
      <c r="C906" s="4">
        <v>70</v>
      </c>
      <c r="D906" s="3" t="s">
        <v>65</v>
      </c>
      <c r="E906" s="3" t="s">
        <v>66</v>
      </c>
      <c r="F906" s="3" t="s">
        <v>85</v>
      </c>
      <c r="G906" s="3" t="s">
        <v>45</v>
      </c>
      <c r="H906" s="3" t="s">
        <v>113</v>
      </c>
      <c r="I906" s="3" t="s">
        <v>47</v>
      </c>
      <c r="J906" s="3" t="s">
        <v>48</v>
      </c>
      <c r="K906" s="3" t="s">
        <v>49</v>
      </c>
      <c r="L906" s="3" t="s">
        <v>48</v>
      </c>
      <c r="M906" s="3" t="s">
        <v>48</v>
      </c>
      <c r="N906" s="3" t="s">
        <v>48</v>
      </c>
      <c r="O906" s="3" t="s">
        <v>48</v>
      </c>
      <c r="P906" s="3" t="s">
        <v>48</v>
      </c>
      <c r="Q906" s="3" t="s">
        <v>48</v>
      </c>
      <c r="R906" s="3" t="s">
        <v>48</v>
      </c>
      <c r="S906" s="3" t="s">
        <v>48</v>
      </c>
      <c r="T906" s="3" t="s">
        <v>48</v>
      </c>
      <c r="U906" s="3" t="s">
        <v>48</v>
      </c>
      <c r="V906" s="3" t="s">
        <v>48</v>
      </c>
      <c r="W906" s="3" t="s">
        <v>51</v>
      </c>
      <c r="X906" s="3" t="s">
        <v>2445</v>
      </c>
      <c r="Y906" s="3"/>
      <c r="AA906" s="3" t="s">
        <v>55</v>
      </c>
      <c r="AB906" s="3"/>
      <c r="AD906" s="3"/>
      <c r="AF906" s="3"/>
      <c r="AH906" s="3"/>
      <c r="AJ906" s="3" t="s">
        <v>2446</v>
      </c>
    </row>
    <row r="907" spans="1:36" ht="26" hidden="1" x14ac:dyDescent="0.35">
      <c r="A907" s="3">
        <v>2025</v>
      </c>
      <c r="B907" s="3" t="s">
        <v>71</v>
      </c>
      <c r="C907" s="4">
        <v>21</v>
      </c>
      <c r="D907" s="3" t="s">
        <v>57</v>
      </c>
      <c r="E907" s="3" t="s">
        <v>58</v>
      </c>
      <c r="F907" s="3" t="s">
        <v>98</v>
      </c>
      <c r="G907" s="3" t="s">
        <v>112</v>
      </c>
      <c r="H907" s="3" t="s">
        <v>113</v>
      </c>
      <c r="I907" s="3" t="s">
        <v>80</v>
      </c>
      <c r="J907" s="3" t="s">
        <v>48</v>
      </c>
      <c r="K907" s="3" t="s">
        <v>48</v>
      </c>
      <c r="L907" s="3" t="s">
        <v>48</v>
      </c>
      <c r="M907" s="3" t="s">
        <v>48</v>
      </c>
      <c r="N907" s="3" t="s">
        <v>48</v>
      </c>
      <c r="O907" s="3" t="s">
        <v>48</v>
      </c>
      <c r="P907" s="3" t="s">
        <v>48</v>
      </c>
      <c r="Q907" s="3" t="s">
        <v>48</v>
      </c>
      <c r="R907" s="3" t="s">
        <v>48</v>
      </c>
      <c r="S907" s="3" t="s">
        <v>48</v>
      </c>
      <c r="T907" s="3" t="s">
        <v>49</v>
      </c>
      <c r="U907" s="3" t="s">
        <v>48</v>
      </c>
      <c r="V907" s="3" t="s">
        <v>48</v>
      </c>
      <c r="W907" s="3" t="s">
        <v>51</v>
      </c>
      <c r="X907" s="3" t="s">
        <v>2447</v>
      </c>
      <c r="Y907" s="3"/>
      <c r="AA907" s="3" t="s">
        <v>55</v>
      </c>
      <c r="AB907" s="3"/>
      <c r="AD907" s="3"/>
      <c r="AF907" s="3"/>
      <c r="AH907" s="3"/>
      <c r="AJ907" s="3" t="s">
        <v>2448</v>
      </c>
    </row>
    <row r="908" spans="1:36" ht="39" x14ac:dyDescent="0.35">
      <c r="A908" s="3">
        <v>2025</v>
      </c>
      <c r="B908" s="3" t="s">
        <v>41</v>
      </c>
      <c r="C908" s="4">
        <v>33</v>
      </c>
      <c r="D908" s="3" t="s">
        <v>57</v>
      </c>
      <c r="E908" s="3" t="s">
        <v>58</v>
      </c>
      <c r="F908" s="3" t="s">
        <v>98</v>
      </c>
      <c r="G908" s="3" t="s">
        <v>45</v>
      </c>
      <c r="H908" s="3" t="s">
        <v>110</v>
      </c>
      <c r="I908" s="3" t="s">
        <v>80</v>
      </c>
      <c r="J908" s="3" t="s">
        <v>48</v>
      </c>
      <c r="K908" s="3" t="s">
        <v>48</v>
      </c>
      <c r="L908" s="3" t="s">
        <v>48</v>
      </c>
      <c r="M908" s="3" t="s">
        <v>48</v>
      </c>
      <c r="N908" s="3" t="s">
        <v>48</v>
      </c>
      <c r="O908" s="3" t="s">
        <v>48</v>
      </c>
      <c r="P908" s="3" t="s">
        <v>48</v>
      </c>
      <c r="Q908" s="3" t="s">
        <v>48</v>
      </c>
      <c r="R908" s="3" t="s">
        <v>48</v>
      </c>
      <c r="S908" s="3" t="s">
        <v>48</v>
      </c>
      <c r="T908" s="3" t="s">
        <v>48</v>
      </c>
      <c r="U908" s="3" t="s">
        <v>48</v>
      </c>
      <c r="V908" s="3" t="s">
        <v>49</v>
      </c>
      <c r="W908" s="3" t="s">
        <v>145</v>
      </c>
      <c r="X908" s="3" t="s">
        <v>2449</v>
      </c>
      <c r="Y908" s="3" t="s">
        <v>120</v>
      </c>
      <c r="Z908" s="3" t="s">
        <v>2450</v>
      </c>
      <c r="AA908" s="3" t="s">
        <v>63</v>
      </c>
      <c r="AB908" s="3"/>
      <c r="AD908" s="3"/>
      <c r="AF908" s="3"/>
      <c r="AH908" s="3"/>
      <c r="AJ908" s="3" t="s">
        <v>2451</v>
      </c>
    </row>
    <row r="909" spans="1:36" ht="26" hidden="1" x14ac:dyDescent="0.35">
      <c r="A909" s="3">
        <v>2025</v>
      </c>
      <c r="B909" s="3" t="s">
        <v>71</v>
      </c>
      <c r="C909" s="4">
        <v>71</v>
      </c>
      <c r="D909" s="3" t="s">
        <v>65</v>
      </c>
      <c r="E909" s="3" t="s">
        <v>66</v>
      </c>
      <c r="F909" s="3" t="s">
        <v>73</v>
      </c>
      <c r="G909" s="3" t="s">
        <v>79</v>
      </c>
      <c r="H909" s="3" t="s">
        <v>61</v>
      </c>
      <c r="I909" s="3" t="s">
        <v>47</v>
      </c>
      <c r="J909" s="3" t="s">
        <v>48</v>
      </c>
      <c r="K909" s="3" t="s">
        <v>49</v>
      </c>
      <c r="L909" s="3" t="s">
        <v>48</v>
      </c>
      <c r="M909" s="3" t="s">
        <v>48</v>
      </c>
      <c r="N909" s="3" t="s">
        <v>48</v>
      </c>
      <c r="O909" s="3" t="s">
        <v>48</v>
      </c>
      <c r="P909" s="3" t="s">
        <v>48</v>
      </c>
      <c r="Q909" s="3" t="s">
        <v>48</v>
      </c>
      <c r="R909" s="3" t="s">
        <v>48</v>
      </c>
      <c r="S909" s="3" t="s">
        <v>48</v>
      </c>
      <c r="T909" s="3" t="s">
        <v>48</v>
      </c>
      <c r="U909" s="3" t="s">
        <v>48</v>
      </c>
      <c r="V909" s="3" t="s">
        <v>48</v>
      </c>
      <c r="W909" s="3" t="s">
        <v>62</v>
      </c>
      <c r="Y909" s="3"/>
      <c r="AA909" s="3" t="s">
        <v>77</v>
      </c>
      <c r="AB909" s="3"/>
      <c r="AD909" s="3"/>
      <c r="AF909" s="3"/>
      <c r="AH909" s="3"/>
      <c r="AJ909" s="3" t="s">
        <v>351</v>
      </c>
    </row>
    <row r="910" spans="1:36" ht="26" hidden="1" x14ac:dyDescent="0.35">
      <c r="A910" s="3">
        <v>2025</v>
      </c>
      <c r="B910" s="3" t="s">
        <v>41</v>
      </c>
      <c r="C910" s="4">
        <v>36</v>
      </c>
      <c r="D910" s="3" t="s">
        <v>42</v>
      </c>
      <c r="E910" s="3" t="s">
        <v>72</v>
      </c>
      <c r="F910" s="3" t="s">
        <v>59</v>
      </c>
      <c r="G910" s="3" t="s">
        <v>45</v>
      </c>
      <c r="H910" s="3" t="s">
        <v>110</v>
      </c>
      <c r="I910" s="3" t="s">
        <v>80</v>
      </c>
      <c r="J910" s="3" t="s">
        <v>48</v>
      </c>
      <c r="K910" s="3" t="s">
        <v>48</v>
      </c>
      <c r="L910" s="3" t="s">
        <v>48</v>
      </c>
      <c r="M910" s="3" t="s">
        <v>48</v>
      </c>
      <c r="N910" s="3" t="s">
        <v>48</v>
      </c>
      <c r="O910" s="3" t="s">
        <v>48</v>
      </c>
      <c r="P910" s="3" t="s">
        <v>48</v>
      </c>
      <c r="Q910" s="3" t="s">
        <v>48</v>
      </c>
      <c r="R910" s="3" t="s">
        <v>48</v>
      </c>
      <c r="S910" s="3" t="s">
        <v>48</v>
      </c>
      <c r="T910" s="3" t="s">
        <v>49</v>
      </c>
      <c r="U910" s="3" t="s">
        <v>48</v>
      </c>
      <c r="V910" s="3" t="s">
        <v>48</v>
      </c>
      <c r="W910" s="3" t="s">
        <v>116</v>
      </c>
      <c r="X910" s="3" t="s">
        <v>2452</v>
      </c>
      <c r="Y910" s="3"/>
      <c r="AA910" s="3" t="s">
        <v>55</v>
      </c>
      <c r="AB910" s="3"/>
      <c r="AD910" s="3"/>
      <c r="AF910" s="3"/>
      <c r="AH910" s="3"/>
      <c r="AJ910" s="3" t="s">
        <v>2453</v>
      </c>
    </row>
    <row r="911" spans="1:36" ht="39" hidden="1" x14ac:dyDescent="0.35">
      <c r="A911" s="3">
        <v>2025</v>
      </c>
      <c r="B911" s="3" t="s">
        <v>71</v>
      </c>
      <c r="C911" s="4">
        <v>30</v>
      </c>
      <c r="D911" s="3" t="s">
        <v>57</v>
      </c>
      <c r="E911" s="3" t="s">
        <v>58</v>
      </c>
      <c r="F911" s="3" t="s">
        <v>59</v>
      </c>
      <c r="G911" s="3" t="s">
        <v>45</v>
      </c>
      <c r="H911" s="3" t="s">
        <v>46</v>
      </c>
      <c r="I911" s="3" t="s">
        <v>47</v>
      </c>
      <c r="J911" s="3" t="s">
        <v>48</v>
      </c>
      <c r="K911" s="3" t="s">
        <v>48</v>
      </c>
      <c r="L911" s="3" t="s">
        <v>49</v>
      </c>
      <c r="M911" s="3" t="s">
        <v>48</v>
      </c>
      <c r="N911" s="3" t="s">
        <v>48</v>
      </c>
      <c r="O911" s="3" t="s">
        <v>48</v>
      </c>
      <c r="P911" s="3" t="s">
        <v>48</v>
      </c>
      <c r="Q911" s="3" t="s">
        <v>48</v>
      </c>
      <c r="R911" s="3" t="s">
        <v>48</v>
      </c>
      <c r="S911" s="3" t="s">
        <v>48</v>
      </c>
      <c r="T911" s="3" t="s">
        <v>48</v>
      </c>
      <c r="U911" s="3" t="s">
        <v>48</v>
      </c>
      <c r="V911" s="3" t="s">
        <v>48</v>
      </c>
      <c r="W911" s="3" t="s">
        <v>62</v>
      </c>
      <c r="Y911" s="3" t="s">
        <v>103</v>
      </c>
      <c r="Z911" s="3" t="s">
        <v>2454</v>
      </c>
      <c r="AA911" s="3" t="s">
        <v>63</v>
      </c>
      <c r="AB911" s="3"/>
      <c r="AD911" s="3"/>
      <c r="AF911" s="3"/>
      <c r="AH911" s="3"/>
      <c r="AJ911" s="3" t="s">
        <v>2455</v>
      </c>
    </row>
    <row r="912" spans="1:36" hidden="1" x14ac:dyDescent="0.35">
      <c r="A912" s="3">
        <v>2025</v>
      </c>
      <c r="B912" s="3" t="s">
        <v>41</v>
      </c>
      <c r="C912" s="4">
        <v>67</v>
      </c>
      <c r="D912" s="3" t="s">
        <v>65</v>
      </c>
      <c r="E912" s="3" t="s">
        <v>66</v>
      </c>
      <c r="F912" s="3" t="s">
        <v>98</v>
      </c>
      <c r="G912" s="3" t="s">
        <v>67</v>
      </c>
      <c r="H912" s="3" t="s">
        <v>68</v>
      </c>
      <c r="I912" s="3" t="s">
        <v>47</v>
      </c>
      <c r="J912" s="3" t="s">
        <v>48</v>
      </c>
      <c r="K912" s="3" t="s">
        <v>48</v>
      </c>
      <c r="L912" s="3" t="s">
        <v>48</v>
      </c>
      <c r="M912" s="3" t="s">
        <v>48</v>
      </c>
      <c r="N912" s="3" t="s">
        <v>48</v>
      </c>
      <c r="O912" s="3" t="s">
        <v>48</v>
      </c>
      <c r="P912" s="3" t="s">
        <v>49</v>
      </c>
      <c r="Q912" s="3" t="s">
        <v>48</v>
      </c>
      <c r="R912" s="3" t="s">
        <v>48</v>
      </c>
      <c r="S912" s="3" t="s">
        <v>48</v>
      </c>
      <c r="T912" s="3" t="s">
        <v>48</v>
      </c>
      <c r="U912" s="3" t="s">
        <v>48</v>
      </c>
      <c r="V912" s="3" t="s">
        <v>48</v>
      </c>
      <c r="W912" s="3" t="s">
        <v>116</v>
      </c>
      <c r="X912" s="3" t="s">
        <v>2456</v>
      </c>
      <c r="Y912" s="3"/>
      <c r="AA912" s="3" t="s">
        <v>55</v>
      </c>
      <c r="AB912" s="3" t="s">
        <v>81</v>
      </c>
      <c r="AD912" s="3"/>
      <c r="AF912" s="3"/>
      <c r="AH912" s="3" t="s">
        <v>82</v>
      </c>
      <c r="AI912" s="3" t="s">
        <v>2457</v>
      </c>
      <c r="AJ912" s="3" t="s">
        <v>2458</v>
      </c>
    </row>
    <row r="913" spans="1:38" ht="26" hidden="1" x14ac:dyDescent="0.35">
      <c r="A913" s="3">
        <v>2025</v>
      </c>
      <c r="B913" s="3" t="s">
        <v>71</v>
      </c>
      <c r="C913" s="4">
        <v>66</v>
      </c>
      <c r="D913" s="3" t="s">
        <v>65</v>
      </c>
      <c r="E913" s="3" t="s">
        <v>66</v>
      </c>
      <c r="F913" s="3" t="s">
        <v>44</v>
      </c>
      <c r="G913" s="3" t="s">
        <v>92</v>
      </c>
      <c r="H913" s="3" t="s">
        <v>90</v>
      </c>
      <c r="I913" s="3" t="s">
        <v>47</v>
      </c>
      <c r="J913" s="3" t="s">
        <v>48</v>
      </c>
      <c r="K913" s="3" t="s">
        <v>48</v>
      </c>
      <c r="L913" s="3" t="s">
        <v>49</v>
      </c>
      <c r="M913" s="3" t="s">
        <v>48</v>
      </c>
      <c r="N913" s="3" t="s">
        <v>48</v>
      </c>
      <c r="O913" s="3" t="s">
        <v>48</v>
      </c>
      <c r="P913" s="3" t="s">
        <v>48</v>
      </c>
      <c r="Q913" s="3" t="s">
        <v>48</v>
      </c>
      <c r="R913" s="3" t="s">
        <v>48</v>
      </c>
      <c r="S913" s="3" t="s">
        <v>48</v>
      </c>
      <c r="T913" s="3" t="s">
        <v>48</v>
      </c>
      <c r="U913" s="3" t="s">
        <v>48</v>
      </c>
      <c r="V913" s="3" t="s">
        <v>48</v>
      </c>
      <c r="W913" s="3" t="s">
        <v>62</v>
      </c>
      <c r="Y913" s="3"/>
      <c r="AA913" s="3" t="s">
        <v>77</v>
      </c>
      <c r="AB913" s="3"/>
      <c r="AD913" s="3"/>
      <c r="AF913" s="3"/>
      <c r="AH913" s="3"/>
      <c r="AJ913" s="3" t="s">
        <v>2459</v>
      </c>
    </row>
    <row r="914" spans="1:38" ht="39" hidden="1" x14ac:dyDescent="0.35">
      <c r="A914" s="3">
        <v>2025</v>
      </c>
      <c r="B914" s="3" t="s">
        <v>41</v>
      </c>
      <c r="C914" s="4">
        <v>22</v>
      </c>
      <c r="D914" s="3" t="s">
        <v>57</v>
      </c>
      <c r="E914" s="3" t="s">
        <v>58</v>
      </c>
      <c r="F914" s="3" t="s">
        <v>59</v>
      </c>
      <c r="G914" s="3" t="s">
        <v>79</v>
      </c>
      <c r="H914" s="3" t="s">
        <v>74</v>
      </c>
      <c r="I914" s="3" t="s">
        <v>47</v>
      </c>
      <c r="J914" s="3" t="s">
        <v>49</v>
      </c>
      <c r="K914" s="3" t="s">
        <v>48</v>
      </c>
      <c r="L914" s="3" t="s">
        <v>48</v>
      </c>
      <c r="M914" s="3" t="s">
        <v>48</v>
      </c>
      <c r="N914" s="3" t="s">
        <v>48</v>
      </c>
      <c r="O914" s="3" t="s">
        <v>48</v>
      </c>
      <c r="P914" s="3" t="s">
        <v>48</v>
      </c>
      <c r="Q914" s="3" t="s">
        <v>48</v>
      </c>
      <c r="R914" s="3" t="s">
        <v>48</v>
      </c>
      <c r="S914" s="3" t="s">
        <v>49</v>
      </c>
      <c r="T914" s="3" t="s">
        <v>48</v>
      </c>
      <c r="U914" s="3" t="s">
        <v>48</v>
      </c>
      <c r="V914" s="3" t="s">
        <v>48</v>
      </c>
      <c r="W914" s="3" t="s">
        <v>116</v>
      </c>
      <c r="X914" s="3" t="s">
        <v>2460</v>
      </c>
      <c r="Y914" s="3"/>
      <c r="AA914" s="3" t="s">
        <v>77</v>
      </c>
      <c r="AB914" s="3"/>
      <c r="AD914" s="3"/>
      <c r="AF914" s="3"/>
      <c r="AH914" s="3"/>
      <c r="AJ914" s="3" t="s">
        <v>2461</v>
      </c>
    </row>
    <row r="915" spans="1:38" ht="104" hidden="1" x14ac:dyDescent="0.35">
      <c r="A915" s="3">
        <v>2025</v>
      </c>
      <c r="B915" s="3" t="s">
        <v>71</v>
      </c>
      <c r="C915" s="4">
        <v>79</v>
      </c>
      <c r="D915" s="3" t="s">
        <v>65</v>
      </c>
      <c r="E915" s="3" t="s">
        <v>66</v>
      </c>
      <c r="F915" s="3" t="s">
        <v>73</v>
      </c>
      <c r="G915" s="3" t="s">
        <v>67</v>
      </c>
      <c r="H915" s="3" t="s">
        <v>68</v>
      </c>
      <c r="I915" s="3" t="s">
        <v>47</v>
      </c>
      <c r="J915" s="3" t="s">
        <v>48</v>
      </c>
      <c r="K915" s="3" t="s">
        <v>48</v>
      </c>
      <c r="L915" s="3" t="s">
        <v>48</v>
      </c>
      <c r="M915" s="3" t="s">
        <v>48</v>
      </c>
      <c r="N915" s="3" t="s">
        <v>48</v>
      </c>
      <c r="O915" s="3" t="s">
        <v>49</v>
      </c>
      <c r="P915" s="3" t="s">
        <v>48</v>
      </c>
      <c r="Q915" s="3" t="s">
        <v>48</v>
      </c>
      <c r="R915" s="3" t="s">
        <v>48</v>
      </c>
      <c r="S915" s="3" t="s">
        <v>48</v>
      </c>
      <c r="T915" s="3" t="s">
        <v>48</v>
      </c>
      <c r="U915" s="3" t="s">
        <v>48</v>
      </c>
      <c r="V915" s="3" t="s">
        <v>48</v>
      </c>
      <c r="W915" s="3" t="s">
        <v>145</v>
      </c>
      <c r="X915" s="3" t="s">
        <v>2462</v>
      </c>
      <c r="Y915" s="3" t="s">
        <v>53</v>
      </c>
      <c r="Z915" s="3" t="s">
        <v>2463</v>
      </c>
      <c r="AA915" s="3" t="s">
        <v>77</v>
      </c>
      <c r="AB915" s="3"/>
      <c r="AD915" s="3"/>
      <c r="AF915" s="3"/>
      <c r="AH915" s="3"/>
      <c r="AJ915" s="3" t="s">
        <v>2464</v>
      </c>
    </row>
    <row r="916" spans="1:38" ht="39" hidden="1" x14ac:dyDescent="0.35">
      <c r="A916" s="3">
        <v>2025</v>
      </c>
      <c r="B916" s="3" t="s">
        <v>71</v>
      </c>
      <c r="C916" s="4">
        <v>64</v>
      </c>
      <c r="D916" s="3" t="s">
        <v>65</v>
      </c>
      <c r="E916" s="3" t="s">
        <v>43</v>
      </c>
      <c r="F916" s="3" t="s">
        <v>59</v>
      </c>
      <c r="G916" s="3" t="s">
        <v>67</v>
      </c>
      <c r="H916" s="3" t="s">
        <v>113</v>
      </c>
      <c r="I916" s="3" t="s">
        <v>47</v>
      </c>
      <c r="J916" s="3" t="s">
        <v>48</v>
      </c>
      <c r="K916" s="3" t="s">
        <v>48</v>
      </c>
      <c r="L916" s="3" t="s">
        <v>48</v>
      </c>
      <c r="M916" s="3" t="s">
        <v>48</v>
      </c>
      <c r="N916" s="3" t="s">
        <v>49</v>
      </c>
      <c r="O916" s="3" t="s">
        <v>48</v>
      </c>
      <c r="P916" s="3" t="s">
        <v>48</v>
      </c>
      <c r="Q916" s="3" t="s">
        <v>48</v>
      </c>
      <c r="R916" s="3" t="s">
        <v>48</v>
      </c>
      <c r="S916" s="3" t="s">
        <v>48</v>
      </c>
      <c r="T916" s="3" t="s">
        <v>48</v>
      </c>
      <c r="U916" s="3" t="s">
        <v>48</v>
      </c>
      <c r="V916" s="3" t="s">
        <v>48</v>
      </c>
      <c r="W916" s="3" t="s">
        <v>62</v>
      </c>
      <c r="Y916" s="3"/>
      <c r="AA916" s="3" t="s">
        <v>63</v>
      </c>
      <c r="AB916" s="3"/>
      <c r="AD916" s="3"/>
      <c r="AF916" s="3"/>
      <c r="AH916" s="3"/>
      <c r="AJ916" s="3" t="s">
        <v>2465</v>
      </c>
      <c r="AL916" s="3" t="s">
        <v>2466</v>
      </c>
    </row>
    <row r="917" spans="1:38" ht="39" x14ac:dyDescent="0.35">
      <c r="A917" s="3">
        <v>2025</v>
      </c>
      <c r="B917" s="3" t="s">
        <v>41</v>
      </c>
      <c r="C917" s="4">
        <v>55</v>
      </c>
      <c r="D917" s="3" t="s">
        <v>65</v>
      </c>
      <c r="E917" s="3" t="s">
        <v>43</v>
      </c>
      <c r="F917" s="3" t="s">
        <v>73</v>
      </c>
      <c r="G917" s="3" t="s">
        <v>79</v>
      </c>
      <c r="H917" s="3" t="s">
        <v>68</v>
      </c>
      <c r="I917" s="3" t="s">
        <v>80</v>
      </c>
      <c r="J917" s="3" t="s">
        <v>48</v>
      </c>
      <c r="K917" s="3" t="s">
        <v>48</v>
      </c>
      <c r="L917" s="3" t="s">
        <v>48</v>
      </c>
      <c r="M917" s="3" t="s">
        <v>48</v>
      </c>
      <c r="N917" s="3" t="s">
        <v>48</v>
      </c>
      <c r="O917" s="3" t="s">
        <v>48</v>
      </c>
      <c r="P917" s="3" t="s">
        <v>48</v>
      </c>
      <c r="Q917" s="3" t="s">
        <v>48</v>
      </c>
      <c r="R917" s="3" t="s">
        <v>48</v>
      </c>
      <c r="S917" s="3" t="s">
        <v>48</v>
      </c>
      <c r="T917" s="3" t="s">
        <v>49</v>
      </c>
      <c r="U917" s="3" t="s">
        <v>48</v>
      </c>
      <c r="V917" s="3" t="s">
        <v>48</v>
      </c>
      <c r="W917" s="3" t="s">
        <v>62</v>
      </c>
      <c r="Y917" s="3" t="s">
        <v>120</v>
      </c>
      <c r="Z917" s="3" t="s">
        <v>2467</v>
      </c>
      <c r="AA917" s="3" t="s">
        <v>77</v>
      </c>
      <c r="AB917" s="3"/>
      <c r="AD917" s="3"/>
      <c r="AF917" s="3"/>
      <c r="AH917" s="3"/>
      <c r="AJ917" s="3" t="s">
        <v>2468</v>
      </c>
    </row>
    <row r="918" spans="1:38" hidden="1" x14ac:dyDescent="0.35">
      <c r="A918" s="3">
        <v>2025</v>
      </c>
      <c r="B918" s="3" t="s">
        <v>71</v>
      </c>
      <c r="C918" s="4">
        <v>46</v>
      </c>
      <c r="D918" s="3" t="s">
        <v>42</v>
      </c>
      <c r="E918" s="3" t="s">
        <v>107</v>
      </c>
      <c r="F918" s="3" t="s">
        <v>98</v>
      </c>
      <c r="G918" s="3" t="s">
        <v>79</v>
      </c>
      <c r="H918" s="3" t="s">
        <v>90</v>
      </c>
      <c r="I918" s="3" t="s">
        <v>80</v>
      </c>
      <c r="J918" s="3" t="s">
        <v>48</v>
      </c>
      <c r="K918" s="3" t="s">
        <v>48</v>
      </c>
      <c r="L918" s="3" t="s">
        <v>48</v>
      </c>
      <c r="M918" s="3" t="s">
        <v>48</v>
      </c>
      <c r="N918" s="3" t="s">
        <v>48</v>
      </c>
      <c r="O918" s="3" t="s">
        <v>48</v>
      </c>
      <c r="P918" s="3" t="s">
        <v>48</v>
      </c>
      <c r="Q918" s="3" t="s">
        <v>48</v>
      </c>
      <c r="R918" s="3" t="s">
        <v>48</v>
      </c>
      <c r="S918" s="3" t="s">
        <v>49</v>
      </c>
      <c r="T918" s="3" t="s">
        <v>48</v>
      </c>
      <c r="U918" s="3" t="s">
        <v>48</v>
      </c>
      <c r="V918" s="3" t="s">
        <v>48</v>
      </c>
      <c r="W918" s="3" t="s">
        <v>62</v>
      </c>
      <c r="Y918" s="3"/>
      <c r="AA918" s="3" t="s">
        <v>63</v>
      </c>
      <c r="AB918" s="3"/>
      <c r="AD918" s="3"/>
      <c r="AF918" s="3"/>
      <c r="AH918" s="3"/>
      <c r="AJ918" s="3" t="s">
        <v>2469</v>
      </c>
    </row>
    <row r="919" spans="1:38" ht="26" hidden="1" x14ac:dyDescent="0.35">
      <c r="A919" s="3">
        <v>2025</v>
      </c>
      <c r="B919" s="3" t="s">
        <v>41</v>
      </c>
      <c r="C919" s="4">
        <v>72</v>
      </c>
      <c r="D919" s="3" t="s">
        <v>65</v>
      </c>
      <c r="E919" s="3" t="s">
        <v>66</v>
      </c>
      <c r="F919" s="3" t="s">
        <v>44</v>
      </c>
      <c r="G919" s="3" t="s">
        <v>67</v>
      </c>
      <c r="H919" s="3" t="s">
        <v>90</v>
      </c>
      <c r="I919" s="3" t="s">
        <v>47</v>
      </c>
      <c r="J919" s="3" t="s">
        <v>48</v>
      </c>
      <c r="K919" s="3" t="s">
        <v>48</v>
      </c>
      <c r="L919" s="3" t="s">
        <v>48</v>
      </c>
      <c r="M919" s="3" t="s">
        <v>48</v>
      </c>
      <c r="N919" s="3" t="s">
        <v>48</v>
      </c>
      <c r="O919" s="3" t="s">
        <v>49</v>
      </c>
      <c r="P919" s="3" t="s">
        <v>48</v>
      </c>
      <c r="Q919" s="3" t="s">
        <v>48</v>
      </c>
      <c r="R919" s="3" t="s">
        <v>48</v>
      </c>
      <c r="S919" s="3" t="s">
        <v>48</v>
      </c>
      <c r="T919" s="3" t="s">
        <v>48</v>
      </c>
      <c r="U919" s="3" t="s">
        <v>48</v>
      </c>
      <c r="V919" s="3" t="s">
        <v>48</v>
      </c>
      <c r="W919" s="3" t="s">
        <v>75</v>
      </c>
      <c r="X919" s="3" t="s">
        <v>2470</v>
      </c>
      <c r="Y919" s="3"/>
      <c r="AA919" s="3" t="s">
        <v>63</v>
      </c>
      <c r="AB919" s="3"/>
      <c r="AD919" s="3"/>
      <c r="AF919" s="3"/>
      <c r="AH919" s="3"/>
      <c r="AJ919" s="3" t="s">
        <v>2471</v>
      </c>
    </row>
    <row r="920" spans="1:38" ht="39" x14ac:dyDescent="0.35">
      <c r="A920" s="3">
        <v>2025</v>
      </c>
      <c r="B920" s="3" t="s">
        <v>41</v>
      </c>
      <c r="C920" s="4">
        <v>56</v>
      </c>
      <c r="D920" s="3" t="s">
        <v>65</v>
      </c>
      <c r="E920" s="3" t="s">
        <v>72</v>
      </c>
      <c r="F920" s="3" t="s">
        <v>98</v>
      </c>
      <c r="G920" s="3" t="s">
        <v>79</v>
      </c>
      <c r="H920" s="3" t="s">
        <v>74</v>
      </c>
      <c r="I920" s="3" t="s">
        <v>47</v>
      </c>
      <c r="J920" s="3" t="s">
        <v>49</v>
      </c>
      <c r="K920" s="3" t="s">
        <v>48</v>
      </c>
      <c r="L920" s="3" t="s">
        <v>48</v>
      </c>
      <c r="M920" s="3" t="s">
        <v>48</v>
      </c>
      <c r="N920" s="3" t="s">
        <v>48</v>
      </c>
      <c r="O920" s="3" t="s">
        <v>48</v>
      </c>
      <c r="P920" s="3" t="s">
        <v>48</v>
      </c>
      <c r="Q920" s="3" t="s">
        <v>48</v>
      </c>
      <c r="R920" s="3" t="s">
        <v>48</v>
      </c>
      <c r="S920" s="3" t="s">
        <v>49</v>
      </c>
      <c r="T920" s="3" t="s">
        <v>48</v>
      </c>
      <c r="U920" s="3" t="s">
        <v>48</v>
      </c>
      <c r="V920" s="3" t="s">
        <v>48</v>
      </c>
      <c r="W920" s="3" t="s">
        <v>116</v>
      </c>
      <c r="X920" s="3" t="s">
        <v>2472</v>
      </c>
      <c r="Y920" s="3" t="s">
        <v>120</v>
      </c>
      <c r="Z920" s="3" t="s">
        <v>2473</v>
      </c>
      <c r="AA920" s="3" t="s">
        <v>77</v>
      </c>
      <c r="AB920" s="3"/>
      <c r="AD920" s="3"/>
      <c r="AF920" s="3"/>
      <c r="AH920" s="3"/>
      <c r="AJ920" s="3" t="s">
        <v>2474</v>
      </c>
    </row>
    <row r="921" spans="1:38" ht="26" hidden="1" x14ac:dyDescent="0.35">
      <c r="A921" s="3">
        <v>2025</v>
      </c>
      <c r="B921" s="3" t="s">
        <v>41</v>
      </c>
      <c r="C921" s="4">
        <v>56</v>
      </c>
      <c r="D921" s="3" t="s">
        <v>65</v>
      </c>
      <c r="E921" s="3" t="s">
        <v>66</v>
      </c>
      <c r="F921" s="3" t="s">
        <v>2152</v>
      </c>
      <c r="G921" s="3" t="s">
        <v>79</v>
      </c>
      <c r="H921" s="3" t="s">
        <v>68</v>
      </c>
      <c r="I921" s="3" t="s">
        <v>47</v>
      </c>
      <c r="J921" s="3" t="s">
        <v>48</v>
      </c>
      <c r="K921" s="3" t="s">
        <v>49</v>
      </c>
      <c r="L921" s="3" t="s">
        <v>48</v>
      </c>
      <c r="M921" s="3" t="s">
        <v>48</v>
      </c>
      <c r="N921" s="3" t="s">
        <v>48</v>
      </c>
      <c r="O921" s="3" t="s">
        <v>48</v>
      </c>
      <c r="P921" s="3" t="s">
        <v>48</v>
      </c>
      <c r="Q921" s="3" t="s">
        <v>48</v>
      </c>
      <c r="R921" s="3" t="s">
        <v>48</v>
      </c>
      <c r="S921" s="3" t="s">
        <v>48</v>
      </c>
      <c r="T921" s="3" t="s">
        <v>48</v>
      </c>
      <c r="U921" s="3" t="s">
        <v>48</v>
      </c>
      <c r="V921" s="3" t="s">
        <v>48</v>
      </c>
      <c r="W921" s="3" t="s">
        <v>62</v>
      </c>
      <c r="Y921" s="3"/>
      <c r="AA921" s="3" t="s">
        <v>55</v>
      </c>
      <c r="AB921" s="3"/>
      <c r="AD921" s="3"/>
      <c r="AF921" s="3"/>
      <c r="AH921" s="3"/>
      <c r="AJ921" s="3" t="s">
        <v>2475</v>
      </c>
    </row>
    <row r="922" spans="1:38" ht="91" hidden="1" x14ac:dyDescent="0.35">
      <c r="A922" s="3">
        <v>2025</v>
      </c>
      <c r="B922" s="3" t="s">
        <v>71</v>
      </c>
      <c r="C922" s="4">
        <v>62</v>
      </c>
      <c r="D922" s="3" t="s">
        <v>65</v>
      </c>
      <c r="E922" s="3" t="s">
        <v>66</v>
      </c>
      <c r="F922" s="3" t="s">
        <v>59</v>
      </c>
      <c r="G922" s="3" t="s">
        <v>67</v>
      </c>
      <c r="H922" s="3" t="s">
        <v>68</v>
      </c>
      <c r="I922" s="3" t="s">
        <v>47</v>
      </c>
      <c r="J922" s="3" t="s">
        <v>49</v>
      </c>
      <c r="K922" s="3" t="s">
        <v>48</v>
      </c>
      <c r="L922" s="3" t="s">
        <v>48</v>
      </c>
      <c r="M922" s="3" t="s">
        <v>48</v>
      </c>
      <c r="N922" s="3" t="s">
        <v>48</v>
      </c>
      <c r="O922" s="3" t="s">
        <v>48</v>
      </c>
      <c r="P922" s="3" t="s">
        <v>48</v>
      </c>
      <c r="Q922" s="3" t="s">
        <v>48</v>
      </c>
      <c r="R922" s="3" t="s">
        <v>48</v>
      </c>
      <c r="S922" s="3" t="s">
        <v>49</v>
      </c>
      <c r="T922" s="3" t="s">
        <v>48</v>
      </c>
      <c r="U922" s="3" t="s">
        <v>48</v>
      </c>
      <c r="V922" s="3" t="s">
        <v>48</v>
      </c>
      <c r="W922" s="3" t="s">
        <v>145</v>
      </c>
      <c r="X922" s="3" t="s">
        <v>2476</v>
      </c>
      <c r="Y922" s="3" t="s">
        <v>94</v>
      </c>
      <c r="Z922" s="3" t="s">
        <v>2477</v>
      </c>
      <c r="AA922" s="3" t="s">
        <v>101</v>
      </c>
      <c r="AB922" s="3"/>
      <c r="AD922" s="3"/>
      <c r="AF922" s="3"/>
      <c r="AH922" s="3"/>
      <c r="AJ922" s="3" t="s">
        <v>2478</v>
      </c>
    </row>
    <row r="923" spans="1:38" ht="26" hidden="1" x14ac:dyDescent="0.35">
      <c r="A923" s="3">
        <v>2025</v>
      </c>
      <c r="B923" s="3" t="s">
        <v>71</v>
      </c>
      <c r="C923" s="4">
        <v>52</v>
      </c>
      <c r="D923" s="3" t="s">
        <v>42</v>
      </c>
      <c r="E923" s="3" t="s">
        <v>66</v>
      </c>
      <c r="F923" s="3" t="s">
        <v>59</v>
      </c>
      <c r="G923" s="3" t="s">
        <v>45</v>
      </c>
      <c r="H923" s="3" t="s">
        <v>113</v>
      </c>
      <c r="I923" s="3" t="s">
        <v>80</v>
      </c>
      <c r="J923" s="3" t="s">
        <v>48</v>
      </c>
      <c r="K923" s="3" t="s">
        <v>48</v>
      </c>
      <c r="L923" s="3" t="s">
        <v>48</v>
      </c>
      <c r="M923" s="3" t="s">
        <v>48</v>
      </c>
      <c r="N923" s="3" t="s">
        <v>48</v>
      </c>
      <c r="O923" s="3" t="s">
        <v>48</v>
      </c>
      <c r="P923" s="3" t="s">
        <v>48</v>
      </c>
      <c r="Q923" s="3" t="s">
        <v>48</v>
      </c>
      <c r="R923" s="3" t="s">
        <v>48</v>
      </c>
      <c r="S923" s="3" t="s">
        <v>48</v>
      </c>
      <c r="T923" s="3" t="s">
        <v>49</v>
      </c>
      <c r="U923" s="3" t="s">
        <v>48</v>
      </c>
      <c r="V923" s="3" t="s">
        <v>48</v>
      </c>
      <c r="W923" s="3" t="s">
        <v>145</v>
      </c>
      <c r="X923" s="3" t="s">
        <v>2479</v>
      </c>
      <c r="Y923" s="3" t="s">
        <v>94</v>
      </c>
      <c r="Z923" s="3" t="s">
        <v>2480</v>
      </c>
      <c r="AA923" s="3" t="s">
        <v>101</v>
      </c>
      <c r="AB923" s="3" t="s">
        <v>131</v>
      </c>
      <c r="AC923" s="3" t="s">
        <v>2481</v>
      </c>
      <c r="AD923" s="3" t="s">
        <v>131</v>
      </c>
      <c r="AE923" s="3" t="s">
        <v>2482</v>
      </c>
      <c r="AF923" s="3" t="s">
        <v>82</v>
      </c>
      <c r="AG923" s="3" t="s">
        <v>2483</v>
      </c>
      <c r="AH923" s="3"/>
      <c r="AJ923" s="3" t="s">
        <v>2484</v>
      </c>
    </row>
    <row r="924" spans="1:38" ht="26" hidden="1" x14ac:dyDescent="0.35">
      <c r="A924" s="3">
        <v>2025</v>
      </c>
      <c r="B924" s="3" t="s">
        <v>71</v>
      </c>
      <c r="C924" s="4">
        <v>61</v>
      </c>
      <c r="D924" s="3" t="s">
        <v>65</v>
      </c>
      <c r="E924" s="3" t="s">
        <v>66</v>
      </c>
      <c r="F924" s="3" t="s">
        <v>44</v>
      </c>
      <c r="G924" s="3" t="s">
        <v>67</v>
      </c>
      <c r="H924" s="3" t="s">
        <v>68</v>
      </c>
      <c r="I924" s="3" t="s">
        <v>47</v>
      </c>
      <c r="J924" s="3" t="s">
        <v>49</v>
      </c>
      <c r="K924" s="3" t="s">
        <v>48</v>
      </c>
      <c r="L924" s="3" t="s">
        <v>48</v>
      </c>
      <c r="M924" s="3" t="s">
        <v>48</v>
      </c>
      <c r="N924" s="3" t="s">
        <v>48</v>
      </c>
      <c r="O924" s="3" t="s">
        <v>48</v>
      </c>
      <c r="P924" s="3" t="s">
        <v>48</v>
      </c>
      <c r="Q924" s="3" t="s">
        <v>48</v>
      </c>
      <c r="R924" s="3" t="s">
        <v>48</v>
      </c>
      <c r="S924" s="3" t="s">
        <v>49</v>
      </c>
      <c r="T924" s="3" t="s">
        <v>48</v>
      </c>
      <c r="U924" s="3" t="s">
        <v>48</v>
      </c>
      <c r="V924" s="3" t="s">
        <v>48</v>
      </c>
      <c r="W924" s="3" t="s">
        <v>75</v>
      </c>
      <c r="X924" s="3" t="s">
        <v>2485</v>
      </c>
      <c r="Y924" s="3"/>
      <c r="AA924" s="3" t="s">
        <v>55</v>
      </c>
      <c r="AB924" s="3"/>
      <c r="AD924" s="3" t="s">
        <v>131</v>
      </c>
      <c r="AE924" s="3" t="s">
        <v>2486</v>
      </c>
      <c r="AF924" s="3" t="s">
        <v>87</v>
      </c>
      <c r="AG924" s="3" t="s">
        <v>2487</v>
      </c>
      <c r="AH924" s="3"/>
      <c r="AJ924" s="3" t="s">
        <v>2488</v>
      </c>
    </row>
    <row r="925" spans="1:38" ht="78" x14ac:dyDescent="0.35">
      <c r="A925" s="3">
        <v>2025</v>
      </c>
      <c r="B925" s="3" t="s">
        <v>71</v>
      </c>
      <c r="C925" s="4">
        <v>37</v>
      </c>
      <c r="D925" s="3" t="s">
        <v>42</v>
      </c>
      <c r="E925" s="3" t="s">
        <v>107</v>
      </c>
      <c r="F925" s="3" t="s">
        <v>98</v>
      </c>
      <c r="G925" s="3" t="s">
        <v>45</v>
      </c>
      <c r="H925" s="3" t="s">
        <v>113</v>
      </c>
      <c r="I925" s="3" t="s">
        <v>80</v>
      </c>
      <c r="J925" s="3" t="s">
        <v>48</v>
      </c>
      <c r="K925" s="3" t="s">
        <v>48</v>
      </c>
      <c r="L925" s="3" t="s">
        <v>48</v>
      </c>
      <c r="M925" s="3" t="s">
        <v>48</v>
      </c>
      <c r="N925" s="3" t="s">
        <v>48</v>
      </c>
      <c r="O925" s="3" t="s">
        <v>48</v>
      </c>
      <c r="P925" s="3" t="s">
        <v>48</v>
      </c>
      <c r="Q925" s="3" t="s">
        <v>48</v>
      </c>
      <c r="R925" s="3" t="s">
        <v>48</v>
      </c>
      <c r="S925" s="3" t="s">
        <v>48</v>
      </c>
      <c r="T925" s="3" t="s">
        <v>48</v>
      </c>
      <c r="U925" s="3" t="s">
        <v>49</v>
      </c>
      <c r="V925" s="3" t="s">
        <v>48</v>
      </c>
      <c r="W925" s="3" t="s">
        <v>62</v>
      </c>
      <c r="Y925" s="3" t="s">
        <v>120</v>
      </c>
      <c r="Z925" s="3" t="s">
        <v>2489</v>
      </c>
      <c r="AA925" s="3" t="s">
        <v>101</v>
      </c>
      <c r="AB925" s="3" t="s">
        <v>131</v>
      </c>
      <c r="AC925" s="3" t="s">
        <v>2490</v>
      </c>
      <c r="AD925" s="3" t="s">
        <v>131</v>
      </c>
      <c r="AE925" s="3" t="s">
        <v>2491</v>
      </c>
      <c r="AF925" s="3" t="s">
        <v>82</v>
      </c>
      <c r="AG925" s="3" t="s">
        <v>2492</v>
      </c>
      <c r="AH925" s="3"/>
      <c r="AJ925" s="3" t="s">
        <v>2493</v>
      </c>
    </row>
    <row r="926" spans="1:38" ht="52" hidden="1" x14ac:dyDescent="0.35">
      <c r="A926" s="3">
        <v>2025</v>
      </c>
      <c r="B926" s="3" t="s">
        <v>71</v>
      </c>
      <c r="C926" s="4">
        <v>70</v>
      </c>
      <c r="D926" s="3" t="s">
        <v>65</v>
      </c>
      <c r="E926" s="3" t="s">
        <v>66</v>
      </c>
      <c r="F926" s="3" t="s">
        <v>85</v>
      </c>
      <c r="G926" s="3" t="s">
        <v>45</v>
      </c>
      <c r="H926" s="3" t="s">
        <v>113</v>
      </c>
      <c r="I926" s="3" t="s">
        <v>47</v>
      </c>
      <c r="J926" s="3" t="s">
        <v>48</v>
      </c>
      <c r="K926" s="3" t="s">
        <v>49</v>
      </c>
      <c r="L926" s="3" t="s">
        <v>48</v>
      </c>
      <c r="M926" s="3" t="s">
        <v>48</v>
      </c>
      <c r="N926" s="3" t="s">
        <v>48</v>
      </c>
      <c r="O926" s="3" t="s">
        <v>48</v>
      </c>
      <c r="P926" s="3" t="s">
        <v>48</v>
      </c>
      <c r="Q926" s="3" t="s">
        <v>48</v>
      </c>
      <c r="R926" s="3" t="s">
        <v>48</v>
      </c>
      <c r="S926" s="3" t="s">
        <v>48</v>
      </c>
      <c r="T926" s="3" t="s">
        <v>48</v>
      </c>
      <c r="U926" s="3" t="s">
        <v>48</v>
      </c>
      <c r="V926" s="3" t="s">
        <v>48</v>
      </c>
      <c r="W926" s="3" t="s">
        <v>62</v>
      </c>
      <c r="Y926" s="3"/>
      <c r="AA926" s="3" t="s">
        <v>55</v>
      </c>
      <c r="AB926" s="3"/>
      <c r="AD926" s="3"/>
      <c r="AF926" s="3"/>
      <c r="AH926" s="3"/>
      <c r="AJ926" s="3" t="s">
        <v>2494</v>
      </c>
    </row>
    <row r="927" spans="1:38" ht="39" hidden="1" x14ac:dyDescent="0.35">
      <c r="A927" s="3">
        <v>2025</v>
      </c>
      <c r="B927" s="3" t="s">
        <v>71</v>
      </c>
      <c r="C927" s="4">
        <v>76</v>
      </c>
      <c r="D927" s="3" t="s">
        <v>65</v>
      </c>
      <c r="E927" s="3" t="s">
        <v>66</v>
      </c>
      <c r="F927" s="3" t="s">
        <v>73</v>
      </c>
      <c r="G927" s="3" t="s">
        <v>67</v>
      </c>
      <c r="H927" s="3" t="s">
        <v>110</v>
      </c>
      <c r="I927" s="3" t="s">
        <v>47</v>
      </c>
      <c r="J927" s="3" t="s">
        <v>48</v>
      </c>
      <c r="K927" s="3" t="s">
        <v>48</v>
      </c>
      <c r="L927" s="3" t="s">
        <v>49</v>
      </c>
      <c r="M927" s="3" t="s">
        <v>48</v>
      </c>
      <c r="N927" s="3" t="s">
        <v>48</v>
      </c>
      <c r="O927" s="3" t="s">
        <v>48</v>
      </c>
      <c r="P927" s="3" t="s">
        <v>48</v>
      </c>
      <c r="Q927" s="3" t="s">
        <v>48</v>
      </c>
      <c r="R927" s="3" t="s">
        <v>48</v>
      </c>
      <c r="S927" s="3" t="s">
        <v>48</v>
      </c>
      <c r="T927" s="3" t="s">
        <v>48</v>
      </c>
      <c r="U927" s="3" t="s">
        <v>48</v>
      </c>
      <c r="V927" s="3" t="s">
        <v>48</v>
      </c>
      <c r="W927" s="3" t="s">
        <v>62</v>
      </c>
      <c r="Y927" s="3" t="s">
        <v>103</v>
      </c>
      <c r="Z927" s="3" t="s">
        <v>2495</v>
      </c>
      <c r="AA927" s="3" t="s">
        <v>77</v>
      </c>
      <c r="AB927" s="3"/>
      <c r="AD927" s="3"/>
      <c r="AF927" s="3"/>
      <c r="AH927" s="3"/>
      <c r="AJ927" s="3" t="s">
        <v>1080</v>
      </c>
    </row>
    <row r="928" spans="1:38" ht="26" hidden="1" x14ac:dyDescent="0.35">
      <c r="A928" s="3">
        <v>2025</v>
      </c>
      <c r="B928" s="3" t="s">
        <v>71</v>
      </c>
      <c r="C928" s="4">
        <v>54</v>
      </c>
      <c r="D928" s="3" t="s">
        <v>42</v>
      </c>
      <c r="E928" s="3" t="s">
        <v>66</v>
      </c>
      <c r="F928" s="3" t="s">
        <v>59</v>
      </c>
      <c r="G928" s="3" t="s">
        <v>45</v>
      </c>
      <c r="H928" s="3" t="s">
        <v>61</v>
      </c>
      <c r="I928" s="3" t="s">
        <v>47</v>
      </c>
      <c r="J928" s="3" t="s">
        <v>48</v>
      </c>
      <c r="K928" s="3" t="s">
        <v>48</v>
      </c>
      <c r="L928" s="3" t="s">
        <v>49</v>
      </c>
      <c r="M928" s="3" t="s">
        <v>48</v>
      </c>
      <c r="N928" s="3" t="s">
        <v>48</v>
      </c>
      <c r="O928" s="3" t="s">
        <v>48</v>
      </c>
      <c r="P928" s="3" t="s">
        <v>48</v>
      </c>
      <c r="Q928" s="3" t="s">
        <v>48</v>
      </c>
      <c r="R928" s="3" t="s">
        <v>48</v>
      </c>
      <c r="S928" s="3" t="s">
        <v>48</v>
      </c>
      <c r="T928" s="3" t="s">
        <v>48</v>
      </c>
      <c r="U928" s="3" t="s">
        <v>48</v>
      </c>
      <c r="V928" s="3" t="s">
        <v>48</v>
      </c>
      <c r="W928" s="3" t="s">
        <v>62</v>
      </c>
      <c r="Y928" s="3" t="s">
        <v>129</v>
      </c>
      <c r="Z928" s="3" t="s">
        <v>2496</v>
      </c>
      <c r="AA928" s="3" t="s">
        <v>55</v>
      </c>
      <c r="AB928" s="3"/>
      <c r="AD928" s="3"/>
      <c r="AF928" s="3"/>
      <c r="AH928" s="3"/>
      <c r="AJ928" s="3" t="s">
        <v>2497</v>
      </c>
    </row>
    <row r="929" spans="1:36" ht="26" hidden="1" x14ac:dyDescent="0.35">
      <c r="A929" s="3">
        <v>2025</v>
      </c>
      <c r="B929" s="3" t="s">
        <v>71</v>
      </c>
      <c r="C929" s="4">
        <v>94</v>
      </c>
      <c r="D929" s="3" t="s">
        <v>65</v>
      </c>
      <c r="E929" s="3" t="s">
        <v>66</v>
      </c>
      <c r="F929" s="3" t="s">
        <v>44</v>
      </c>
      <c r="G929" s="3" t="s">
        <v>67</v>
      </c>
      <c r="H929" s="3" t="s">
        <v>125</v>
      </c>
      <c r="I929" s="3" t="s">
        <v>47</v>
      </c>
      <c r="J929" s="3" t="s">
        <v>48</v>
      </c>
      <c r="K929" s="3" t="s">
        <v>48</v>
      </c>
      <c r="L929" s="3" t="s">
        <v>48</v>
      </c>
      <c r="M929" s="3" t="s">
        <v>48</v>
      </c>
      <c r="N929" s="3" t="s">
        <v>48</v>
      </c>
      <c r="O929" s="3" t="s">
        <v>48</v>
      </c>
      <c r="P929" s="3" t="s">
        <v>49</v>
      </c>
      <c r="Q929" s="3" t="s">
        <v>48</v>
      </c>
      <c r="R929" s="3" t="s">
        <v>48</v>
      </c>
      <c r="S929" s="3" t="s">
        <v>48</v>
      </c>
      <c r="T929" s="3" t="s">
        <v>48</v>
      </c>
      <c r="U929" s="3" t="s">
        <v>48</v>
      </c>
      <c r="V929" s="3" t="s">
        <v>48</v>
      </c>
      <c r="W929" s="3" t="s">
        <v>116</v>
      </c>
      <c r="X929" s="3" t="s">
        <v>2498</v>
      </c>
      <c r="Y929" s="3"/>
      <c r="AA929" s="3" t="s">
        <v>63</v>
      </c>
      <c r="AB929" s="3"/>
      <c r="AD929" s="3"/>
      <c r="AF929" s="3"/>
      <c r="AH929" s="3"/>
      <c r="AJ929" s="3" t="s">
        <v>2499</v>
      </c>
    </row>
    <row r="930" spans="1:36" ht="39" x14ac:dyDescent="0.35">
      <c r="A930" s="3">
        <v>2025</v>
      </c>
      <c r="B930" s="3" t="s">
        <v>71</v>
      </c>
      <c r="C930" s="4">
        <v>24</v>
      </c>
      <c r="D930" s="3" t="s">
        <v>57</v>
      </c>
      <c r="E930" s="3" t="s">
        <v>58</v>
      </c>
      <c r="F930" s="3" t="s">
        <v>98</v>
      </c>
      <c r="G930" s="3" t="s">
        <v>60</v>
      </c>
      <c r="H930" s="3" t="s">
        <v>68</v>
      </c>
      <c r="I930" s="3" t="s">
        <v>80</v>
      </c>
      <c r="J930" s="3" t="s">
        <v>48</v>
      </c>
      <c r="K930" s="3" t="s">
        <v>48</v>
      </c>
      <c r="L930" s="3" t="s">
        <v>48</v>
      </c>
      <c r="M930" s="3" t="s">
        <v>48</v>
      </c>
      <c r="N930" s="3" t="s">
        <v>48</v>
      </c>
      <c r="O930" s="3" t="s">
        <v>48</v>
      </c>
      <c r="P930" s="3" t="s">
        <v>48</v>
      </c>
      <c r="Q930" s="3" t="s">
        <v>48</v>
      </c>
      <c r="R930" s="3" t="s">
        <v>48</v>
      </c>
      <c r="S930" s="3" t="s">
        <v>48</v>
      </c>
      <c r="T930" s="3" t="s">
        <v>48</v>
      </c>
      <c r="U930" s="3" t="s">
        <v>48</v>
      </c>
      <c r="V930" s="3" t="s">
        <v>49</v>
      </c>
      <c r="W930" s="3" t="s">
        <v>51</v>
      </c>
      <c r="X930" s="3" t="s">
        <v>2500</v>
      </c>
      <c r="Y930" s="3" t="s">
        <v>120</v>
      </c>
      <c r="Z930" s="3" t="s">
        <v>2501</v>
      </c>
      <c r="AA930" s="3" t="s">
        <v>55</v>
      </c>
      <c r="AB930" s="3"/>
      <c r="AD930" s="3"/>
      <c r="AF930" s="3"/>
      <c r="AH930" s="3"/>
      <c r="AJ930" s="3" t="s">
        <v>2502</v>
      </c>
    </row>
    <row r="931" spans="1:36" ht="26" hidden="1" x14ac:dyDescent="0.35">
      <c r="A931" s="3">
        <v>2025</v>
      </c>
      <c r="B931" s="3" t="s">
        <v>41</v>
      </c>
      <c r="C931" s="4">
        <v>69</v>
      </c>
      <c r="D931" s="3" t="s">
        <v>65</v>
      </c>
      <c r="E931" s="3" t="s">
        <v>66</v>
      </c>
      <c r="F931" s="3" t="s">
        <v>73</v>
      </c>
      <c r="G931" s="3" t="s">
        <v>67</v>
      </c>
      <c r="H931" s="3" t="s">
        <v>61</v>
      </c>
      <c r="I931" s="3" t="s">
        <v>80</v>
      </c>
      <c r="J931" s="3" t="s">
        <v>48</v>
      </c>
      <c r="K931" s="3" t="s">
        <v>48</v>
      </c>
      <c r="L931" s="3" t="s">
        <v>48</v>
      </c>
      <c r="M931" s="3" t="s">
        <v>48</v>
      </c>
      <c r="N931" s="3" t="s">
        <v>48</v>
      </c>
      <c r="O931" s="3" t="s">
        <v>48</v>
      </c>
      <c r="P931" s="3" t="s">
        <v>48</v>
      </c>
      <c r="Q931" s="3" t="s">
        <v>48</v>
      </c>
      <c r="R931" s="3" t="s">
        <v>48</v>
      </c>
      <c r="S931" s="3" t="s">
        <v>49</v>
      </c>
      <c r="T931" s="3" t="s">
        <v>48</v>
      </c>
      <c r="U931" s="3" t="s">
        <v>48</v>
      </c>
      <c r="V931" s="3" t="s">
        <v>48</v>
      </c>
      <c r="W931" s="3" t="s">
        <v>62</v>
      </c>
      <c r="Y931" s="3"/>
      <c r="AA931" s="3" t="s">
        <v>63</v>
      </c>
      <c r="AB931" s="3"/>
      <c r="AD931" s="3"/>
      <c r="AF931" s="3"/>
      <c r="AH931" s="3"/>
      <c r="AJ931" s="3" t="s">
        <v>2503</v>
      </c>
    </row>
    <row r="932" spans="1:36" ht="26" hidden="1" x14ac:dyDescent="0.35">
      <c r="A932" s="3">
        <v>2025</v>
      </c>
      <c r="B932" s="3" t="s">
        <v>41</v>
      </c>
      <c r="C932" s="4">
        <v>48</v>
      </c>
      <c r="D932" s="3" t="s">
        <v>42</v>
      </c>
      <c r="E932" s="3" t="s">
        <v>107</v>
      </c>
      <c r="F932" s="3" t="s">
        <v>98</v>
      </c>
      <c r="G932" s="3" t="s">
        <v>144</v>
      </c>
      <c r="H932" s="3" t="s">
        <v>110</v>
      </c>
      <c r="I932" s="3" t="s">
        <v>80</v>
      </c>
      <c r="J932" s="3" t="s">
        <v>48</v>
      </c>
      <c r="K932" s="3" t="s">
        <v>48</v>
      </c>
      <c r="L932" s="3" t="s">
        <v>48</v>
      </c>
      <c r="M932" s="3" t="s">
        <v>48</v>
      </c>
      <c r="N932" s="3" t="s">
        <v>48</v>
      </c>
      <c r="O932" s="3" t="s">
        <v>48</v>
      </c>
      <c r="P932" s="3" t="s">
        <v>48</v>
      </c>
      <c r="Q932" s="3" t="s">
        <v>48</v>
      </c>
      <c r="R932" s="3" t="s">
        <v>48</v>
      </c>
      <c r="S932" s="3" t="s">
        <v>49</v>
      </c>
      <c r="T932" s="3" t="s">
        <v>48</v>
      </c>
      <c r="U932" s="3" t="s">
        <v>48</v>
      </c>
      <c r="V932" s="3" t="s">
        <v>48</v>
      </c>
      <c r="W932" s="3" t="s">
        <v>62</v>
      </c>
      <c r="Y932" s="3"/>
      <c r="AA932" s="3" t="s">
        <v>55</v>
      </c>
      <c r="AB932" s="3"/>
      <c r="AD932" s="3" t="s">
        <v>131</v>
      </c>
      <c r="AE932" s="3" t="s">
        <v>2504</v>
      </c>
      <c r="AF932" s="3" t="s">
        <v>87</v>
      </c>
      <c r="AG932" s="3" t="s">
        <v>2505</v>
      </c>
      <c r="AH932" s="3"/>
      <c r="AJ932" s="3" t="s">
        <v>2506</v>
      </c>
    </row>
    <row r="933" spans="1:36" hidden="1" x14ac:dyDescent="0.35">
      <c r="A933" s="3">
        <v>2025</v>
      </c>
      <c r="B933" s="3" t="s">
        <v>41</v>
      </c>
      <c r="C933" s="4">
        <v>90</v>
      </c>
      <c r="D933" s="3" t="s">
        <v>65</v>
      </c>
      <c r="E933" s="3" t="s">
        <v>66</v>
      </c>
      <c r="F933" s="3" t="s">
        <v>59</v>
      </c>
      <c r="G933" s="3" t="s">
        <v>79</v>
      </c>
      <c r="H933" s="3" t="s">
        <v>61</v>
      </c>
      <c r="I933" s="3" t="s">
        <v>80</v>
      </c>
      <c r="J933" s="3" t="s">
        <v>48</v>
      </c>
      <c r="K933" s="3" t="s">
        <v>48</v>
      </c>
      <c r="L933" s="3" t="s">
        <v>48</v>
      </c>
      <c r="M933" s="3" t="s">
        <v>48</v>
      </c>
      <c r="N933" s="3" t="s">
        <v>48</v>
      </c>
      <c r="O933" s="3" t="s">
        <v>48</v>
      </c>
      <c r="P933" s="3" t="s">
        <v>48</v>
      </c>
      <c r="Q933" s="3" t="s">
        <v>48</v>
      </c>
      <c r="R933" s="3" t="s">
        <v>48</v>
      </c>
      <c r="S933" s="3" t="s">
        <v>48</v>
      </c>
      <c r="T933" s="3" t="s">
        <v>49</v>
      </c>
      <c r="U933" s="3" t="s">
        <v>48</v>
      </c>
      <c r="V933" s="3" t="s">
        <v>48</v>
      </c>
      <c r="W933" s="3" t="s">
        <v>62</v>
      </c>
      <c r="Y933" s="3" t="s">
        <v>53</v>
      </c>
      <c r="Z933" s="3" t="s">
        <v>2507</v>
      </c>
      <c r="AA933" s="3" t="s">
        <v>77</v>
      </c>
      <c r="AB933" s="3"/>
      <c r="AD933" s="3"/>
      <c r="AF933" s="3"/>
      <c r="AH933" s="3"/>
      <c r="AJ933" s="3" t="s">
        <v>105</v>
      </c>
    </row>
    <row r="934" spans="1:36" ht="39" hidden="1" x14ac:dyDescent="0.35">
      <c r="A934" s="3">
        <v>2025</v>
      </c>
      <c r="B934" s="3" t="s">
        <v>71</v>
      </c>
      <c r="C934" s="4">
        <v>56</v>
      </c>
      <c r="D934" s="3" t="s">
        <v>65</v>
      </c>
      <c r="E934" s="3" t="s">
        <v>66</v>
      </c>
      <c r="F934" s="3" t="s">
        <v>98</v>
      </c>
      <c r="G934" s="3" t="s">
        <v>67</v>
      </c>
      <c r="H934" s="3" t="s">
        <v>61</v>
      </c>
      <c r="I934" s="3" t="s">
        <v>47</v>
      </c>
      <c r="J934" s="3" t="s">
        <v>48</v>
      </c>
      <c r="K934" s="3" t="s">
        <v>48</v>
      </c>
      <c r="L934" s="3" t="s">
        <v>49</v>
      </c>
      <c r="M934" s="3" t="s">
        <v>48</v>
      </c>
      <c r="N934" s="3" t="s">
        <v>48</v>
      </c>
      <c r="O934" s="3" t="s">
        <v>48</v>
      </c>
      <c r="P934" s="3" t="s">
        <v>48</v>
      </c>
      <c r="Q934" s="3" t="s">
        <v>48</v>
      </c>
      <c r="R934" s="3" t="s">
        <v>48</v>
      </c>
      <c r="S934" s="3" t="s">
        <v>48</v>
      </c>
      <c r="T934" s="3" t="s">
        <v>48</v>
      </c>
      <c r="U934" s="3" t="s">
        <v>48</v>
      </c>
      <c r="V934" s="3" t="s">
        <v>48</v>
      </c>
      <c r="W934" s="3" t="s">
        <v>62</v>
      </c>
      <c r="Y934" s="3" t="s">
        <v>103</v>
      </c>
      <c r="Z934" s="3" t="s">
        <v>2508</v>
      </c>
      <c r="AA934" s="3" t="s">
        <v>55</v>
      </c>
      <c r="AB934" s="3"/>
      <c r="AD934" s="3" t="s">
        <v>81</v>
      </c>
      <c r="AF934" s="3"/>
      <c r="AH934" s="3" t="s">
        <v>87</v>
      </c>
      <c r="AI934" s="3" t="s">
        <v>2509</v>
      </c>
      <c r="AJ934" s="3" t="s">
        <v>2510</v>
      </c>
    </row>
    <row r="935" spans="1:36" hidden="1" x14ac:dyDescent="0.35">
      <c r="A935" s="3">
        <v>2025</v>
      </c>
      <c r="B935" s="3" t="s">
        <v>41</v>
      </c>
      <c r="C935" s="4">
        <v>21</v>
      </c>
      <c r="D935" s="3" t="s">
        <v>57</v>
      </c>
      <c r="E935" s="3" t="s">
        <v>58</v>
      </c>
      <c r="F935" s="3" t="s">
        <v>98</v>
      </c>
      <c r="G935" s="3" t="s">
        <v>79</v>
      </c>
      <c r="H935" s="3" t="s">
        <v>90</v>
      </c>
      <c r="I935" s="3" t="s">
        <v>80</v>
      </c>
      <c r="J935" s="3" t="s">
        <v>48</v>
      </c>
      <c r="K935" s="3" t="s">
        <v>48</v>
      </c>
      <c r="L935" s="3" t="s">
        <v>48</v>
      </c>
      <c r="M935" s="3" t="s">
        <v>48</v>
      </c>
      <c r="N935" s="3" t="s">
        <v>48</v>
      </c>
      <c r="O935" s="3" t="s">
        <v>48</v>
      </c>
      <c r="P935" s="3" t="s">
        <v>48</v>
      </c>
      <c r="Q935" s="3" t="s">
        <v>48</v>
      </c>
      <c r="R935" s="3" t="s">
        <v>48</v>
      </c>
      <c r="S935" s="3" t="s">
        <v>48</v>
      </c>
      <c r="T935" s="3" t="s">
        <v>49</v>
      </c>
      <c r="U935" s="3" t="s">
        <v>48</v>
      </c>
      <c r="V935" s="3" t="s">
        <v>48</v>
      </c>
      <c r="W935" s="3" t="s">
        <v>62</v>
      </c>
      <c r="Y935" s="3"/>
      <c r="AA935" s="3" t="s">
        <v>77</v>
      </c>
      <c r="AB935" s="3"/>
      <c r="AD935" s="3"/>
      <c r="AF935" s="3"/>
      <c r="AH935" s="3"/>
      <c r="AJ935" s="3" t="s">
        <v>2511</v>
      </c>
    </row>
    <row r="936" spans="1:36" ht="26" hidden="1" x14ac:dyDescent="0.35">
      <c r="A936" s="3">
        <v>2025</v>
      </c>
      <c r="B936" s="3" t="s">
        <v>71</v>
      </c>
      <c r="C936" s="4">
        <v>75</v>
      </c>
      <c r="D936" s="3" t="s">
        <v>65</v>
      </c>
      <c r="E936" s="3" t="s">
        <v>43</v>
      </c>
      <c r="F936" s="3" t="s">
        <v>73</v>
      </c>
      <c r="G936" s="3" t="s">
        <v>67</v>
      </c>
      <c r="H936" s="3" t="s">
        <v>90</v>
      </c>
      <c r="I936" s="3" t="s">
        <v>47</v>
      </c>
      <c r="J936" s="3" t="s">
        <v>48</v>
      </c>
      <c r="K936" s="3" t="s">
        <v>49</v>
      </c>
      <c r="L936" s="3" t="s">
        <v>48</v>
      </c>
      <c r="M936" s="3" t="s">
        <v>48</v>
      </c>
      <c r="N936" s="3" t="s">
        <v>48</v>
      </c>
      <c r="O936" s="3" t="s">
        <v>48</v>
      </c>
      <c r="P936" s="3" t="s">
        <v>48</v>
      </c>
      <c r="Q936" s="3" t="s">
        <v>48</v>
      </c>
      <c r="R936" s="3" t="s">
        <v>48</v>
      </c>
      <c r="S936" s="3" t="s">
        <v>48</v>
      </c>
      <c r="T936" s="3" t="s">
        <v>48</v>
      </c>
      <c r="U936" s="3" t="s">
        <v>48</v>
      </c>
      <c r="V936" s="3" t="s">
        <v>48</v>
      </c>
      <c r="W936" s="3" t="s">
        <v>116</v>
      </c>
      <c r="X936" s="3" t="s">
        <v>2512</v>
      </c>
      <c r="Y936" s="3"/>
      <c r="AA936" s="3" t="s">
        <v>55</v>
      </c>
      <c r="AB936" s="3"/>
      <c r="AD936" s="3"/>
      <c r="AF936" s="3"/>
      <c r="AH936" s="3"/>
      <c r="AJ936" s="3" t="s">
        <v>2513</v>
      </c>
    </row>
    <row r="937" spans="1:36" ht="26" hidden="1" x14ac:dyDescent="0.35">
      <c r="A937" s="3">
        <v>2025</v>
      </c>
      <c r="B937" s="3" t="s">
        <v>41</v>
      </c>
      <c r="C937" s="4">
        <v>45</v>
      </c>
      <c r="D937" s="3" t="s">
        <v>42</v>
      </c>
      <c r="E937" s="3" t="s">
        <v>72</v>
      </c>
      <c r="F937" s="3" t="s">
        <v>44</v>
      </c>
      <c r="G937" s="3" t="s">
        <v>144</v>
      </c>
      <c r="H937" s="3" t="s">
        <v>61</v>
      </c>
      <c r="I937" s="3" t="s">
        <v>47</v>
      </c>
      <c r="J937" s="3" t="s">
        <v>48</v>
      </c>
      <c r="K937" s="3" t="s">
        <v>48</v>
      </c>
      <c r="L937" s="3" t="s">
        <v>48</v>
      </c>
      <c r="M937" s="3" t="s">
        <v>48</v>
      </c>
      <c r="N937" s="3" t="s">
        <v>48</v>
      </c>
      <c r="O937" s="3" t="s">
        <v>49</v>
      </c>
      <c r="P937" s="3" t="s">
        <v>48</v>
      </c>
      <c r="Q937" s="3" t="s">
        <v>48</v>
      </c>
      <c r="R937" s="3" t="s">
        <v>48</v>
      </c>
      <c r="S937" s="3" t="s">
        <v>48</v>
      </c>
      <c r="T937" s="3" t="s">
        <v>48</v>
      </c>
      <c r="U937" s="3" t="s">
        <v>48</v>
      </c>
      <c r="V937" s="3" t="s">
        <v>48</v>
      </c>
      <c r="W937" s="3" t="s">
        <v>62</v>
      </c>
      <c r="Y937" s="3"/>
      <c r="AA937" s="3" t="s">
        <v>63</v>
      </c>
      <c r="AB937" s="3" t="s">
        <v>81</v>
      </c>
      <c r="AD937" s="3"/>
      <c r="AF937" s="3"/>
      <c r="AH937" s="3" t="s">
        <v>82</v>
      </c>
      <c r="AI937" s="3" t="s">
        <v>2514</v>
      </c>
      <c r="AJ937" s="3" t="s">
        <v>2515</v>
      </c>
    </row>
    <row r="938" spans="1:36" ht="26" hidden="1" x14ac:dyDescent="0.35">
      <c r="A938" s="3">
        <v>2025</v>
      </c>
      <c r="B938" s="3" t="s">
        <v>71</v>
      </c>
      <c r="C938" s="4">
        <v>36</v>
      </c>
      <c r="D938" s="3" t="s">
        <v>42</v>
      </c>
      <c r="E938" s="3" t="s">
        <v>107</v>
      </c>
      <c r="F938" s="3" t="s">
        <v>85</v>
      </c>
      <c r="G938" s="3" t="s">
        <v>45</v>
      </c>
      <c r="H938" s="3" t="s">
        <v>74</v>
      </c>
      <c r="I938" s="3" t="s">
        <v>47</v>
      </c>
      <c r="J938" s="3" t="s">
        <v>48</v>
      </c>
      <c r="K938" s="3" t="s">
        <v>49</v>
      </c>
      <c r="L938" s="3" t="s">
        <v>48</v>
      </c>
      <c r="M938" s="3" t="s">
        <v>48</v>
      </c>
      <c r="N938" s="3" t="s">
        <v>48</v>
      </c>
      <c r="O938" s="3" t="s">
        <v>48</v>
      </c>
      <c r="P938" s="3" t="s">
        <v>48</v>
      </c>
      <c r="Q938" s="3" t="s">
        <v>48</v>
      </c>
      <c r="R938" s="3" t="s">
        <v>48</v>
      </c>
      <c r="S938" s="3" t="s">
        <v>48</v>
      </c>
      <c r="T938" s="3" t="s">
        <v>48</v>
      </c>
      <c r="U938" s="3" t="s">
        <v>48</v>
      </c>
      <c r="V938" s="3" t="s">
        <v>48</v>
      </c>
      <c r="W938" s="3" t="s">
        <v>116</v>
      </c>
      <c r="X938" s="3" t="s">
        <v>2516</v>
      </c>
      <c r="Y938" s="3"/>
      <c r="AA938" s="3" t="s">
        <v>55</v>
      </c>
      <c r="AB938" s="3"/>
      <c r="AD938" s="3"/>
      <c r="AF938" s="3"/>
      <c r="AH938" s="3"/>
      <c r="AJ938" s="3" t="s">
        <v>2517</v>
      </c>
    </row>
    <row r="939" spans="1:36" ht="65" hidden="1" x14ac:dyDescent="0.35">
      <c r="A939" s="3">
        <v>2025</v>
      </c>
      <c r="B939" s="3" t="s">
        <v>71</v>
      </c>
      <c r="C939" s="4">
        <v>37</v>
      </c>
      <c r="D939" s="3" t="s">
        <v>42</v>
      </c>
      <c r="E939" s="3" t="s">
        <v>107</v>
      </c>
      <c r="F939" s="3" t="s">
        <v>98</v>
      </c>
      <c r="G939" s="3" t="s">
        <v>45</v>
      </c>
      <c r="H939" s="3" t="s">
        <v>113</v>
      </c>
      <c r="I939" s="3" t="s">
        <v>47</v>
      </c>
      <c r="J939" s="3" t="s">
        <v>49</v>
      </c>
      <c r="K939" s="3" t="s">
        <v>48</v>
      </c>
      <c r="L939" s="3" t="s">
        <v>48</v>
      </c>
      <c r="M939" s="3" t="s">
        <v>48</v>
      </c>
      <c r="N939" s="3" t="s">
        <v>48</v>
      </c>
      <c r="O939" s="3" t="s">
        <v>48</v>
      </c>
      <c r="P939" s="3" t="s">
        <v>48</v>
      </c>
      <c r="Q939" s="3" t="s">
        <v>48</v>
      </c>
      <c r="R939" s="3" t="s">
        <v>48</v>
      </c>
      <c r="S939" s="3" t="s">
        <v>49</v>
      </c>
      <c r="T939" s="3" t="s">
        <v>48</v>
      </c>
      <c r="U939" s="3" t="s">
        <v>48</v>
      </c>
      <c r="V939" s="3" t="s">
        <v>48</v>
      </c>
      <c r="W939" s="3" t="s">
        <v>75</v>
      </c>
      <c r="X939" s="3" t="s">
        <v>2518</v>
      </c>
      <c r="Y939" s="3"/>
      <c r="AA939" s="3" t="s">
        <v>101</v>
      </c>
      <c r="AB939" s="3" t="s">
        <v>81</v>
      </c>
      <c r="AD939" s="3" t="s">
        <v>81</v>
      </c>
      <c r="AF939" s="3"/>
      <c r="AH939" s="3" t="s">
        <v>82</v>
      </c>
      <c r="AI939" s="3" t="s">
        <v>2519</v>
      </c>
      <c r="AJ939" s="3" t="s">
        <v>2520</v>
      </c>
    </row>
    <row r="940" spans="1:36" ht="117" hidden="1" x14ac:dyDescent="0.35">
      <c r="A940" s="3">
        <v>2025</v>
      </c>
      <c r="B940" s="3" t="s">
        <v>41</v>
      </c>
      <c r="C940" s="4">
        <v>38</v>
      </c>
      <c r="D940" s="3" t="s">
        <v>42</v>
      </c>
      <c r="E940" s="3" t="s">
        <v>107</v>
      </c>
      <c r="F940" s="3" t="s">
        <v>98</v>
      </c>
      <c r="G940" s="3" t="s">
        <v>45</v>
      </c>
      <c r="H940" s="3" t="s">
        <v>99</v>
      </c>
      <c r="I940" s="3" t="s">
        <v>47</v>
      </c>
      <c r="J940" s="3" t="s">
        <v>49</v>
      </c>
      <c r="K940" s="3" t="s">
        <v>48</v>
      </c>
      <c r="L940" s="3" t="s">
        <v>48</v>
      </c>
      <c r="M940" s="3" t="s">
        <v>48</v>
      </c>
      <c r="N940" s="3" t="s">
        <v>48</v>
      </c>
      <c r="O940" s="3" t="s">
        <v>48</v>
      </c>
      <c r="P940" s="3" t="s">
        <v>48</v>
      </c>
      <c r="Q940" s="3" t="s">
        <v>48</v>
      </c>
      <c r="R940" s="3" t="s">
        <v>48</v>
      </c>
      <c r="S940" s="3" t="s">
        <v>49</v>
      </c>
      <c r="T940" s="3" t="s">
        <v>48</v>
      </c>
      <c r="U940" s="3" t="s">
        <v>48</v>
      </c>
      <c r="V940" s="3" t="s">
        <v>48</v>
      </c>
      <c r="W940" s="3" t="s">
        <v>116</v>
      </c>
      <c r="X940" s="3" t="s">
        <v>2521</v>
      </c>
      <c r="Y940" s="3"/>
      <c r="AA940" s="3" t="s">
        <v>63</v>
      </c>
      <c r="AB940" s="3" t="s">
        <v>131</v>
      </c>
      <c r="AC940" s="3" t="s">
        <v>2522</v>
      </c>
      <c r="AD940" s="3" t="s">
        <v>131</v>
      </c>
      <c r="AE940" s="3" t="s">
        <v>2523</v>
      </c>
      <c r="AF940" s="3" t="s">
        <v>82</v>
      </c>
      <c r="AG940" s="3" t="s">
        <v>2524</v>
      </c>
      <c r="AH940" s="3"/>
      <c r="AJ940" s="3" t="s">
        <v>2525</v>
      </c>
    </row>
    <row r="941" spans="1:36" ht="39" hidden="1" x14ac:dyDescent="0.35">
      <c r="A941" s="3">
        <v>2025</v>
      </c>
      <c r="B941" s="3" t="s">
        <v>71</v>
      </c>
      <c r="C941" s="4">
        <v>32</v>
      </c>
      <c r="D941" s="3" t="s">
        <v>57</v>
      </c>
      <c r="E941" s="3" t="s">
        <v>58</v>
      </c>
      <c r="F941" s="3" t="s">
        <v>59</v>
      </c>
      <c r="G941" s="3" t="s">
        <v>60</v>
      </c>
      <c r="H941" s="3" t="s">
        <v>125</v>
      </c>
      <c r="I941" s="3" t="s">
        <v>80</v>
      </c>
      <c r="J941" s="3" t="s">
        <v>48</v>
      </c>
      <c r="K941" s="3" t="s">
        <v>48</v>
      </c>
      <c r="L941" s="3" t="s">
        <v>48</v>
      </c>
      <c r="M941" s="3" t="s">
        <v>48</v>
      </c>
      <c r="N941" s="3" t="s">
        <v>48</v>
      </c>
      <c r="O941" s="3" t="s">
        <v>48</v>
      </c>
      <c r="P941" s="3" t="s">
        <v>48</v>
      </c>
      <c r="Q941" s="3" t="s">
        <v>48</v>
      </c>
      <c r="R941" s="3" t="s">
        <v>48</v>
      </c>
      <c r="S941" s="3" t="s">
        <v>48</v>
      </c>
      <c r="T941" s="3" t="s">
        <v>48</v>
      </c>
      <c r="U941" s="3" t="s">
        <v>49</v>
      </c>
      <c r="V941" s="3" t="s">
        <v>48</v>
      </c>
      <c r="W941" s="3" t="s">
        <v>116</v>
      </c>
      <c r="X941" s="3" t="s">
        <v>2526</v>
      </c>
      <c r="Y941" s="3"/>
      <c r="AA941" s="3" t="s">
        <v>77</v>
      </c>
      <c r="AB941" s="3"/>
      <c r="AD941" s="3"/>
      <c r="AF941" s="3"/>
      <c r="AH941" s="3"/>
      <c r="AJ941" s="3" t="s">
        <v>2527</v>
      </c>
    </row>
    <row r="942" spans="1:36" ht="39" hidden="1" x14ac:dyDescent="0.35">
      <c r="A942" s="3">
        <v>2025</v>
      </c>
      <c r="B942" s="3" t="s">
        <v>71</v>
      </c>
      <c r="C942" s="4">
        <v>31</v>
      </c>
      <c r="D942" s="3" t="s">
        <v>57</v>
      </c>
      <c r="E942" s="3" t="s">
        <v>107</v>
      </c>
      <c r="F942" s="3" t="s">
        <v>98</v>
      </c>
      <c r="G942" s="3" t="s">
        <v>45</v>
      </c>
      <c r="H942" s="3" t="s">
        <v>74</v>
      </c>
      <c r="I942" s="3" t="s">
        <v>80</v>
      </c>
      <c r="J942" s="3" t="s">
        <v>48</v>
      </c>
      <c r="K942" s="3" t="s">
        <v>48</v>
      </c>
      <c r="L942" s="3" t="s">
        <v>48</v>
      </c>
      <c r="M942" s="3" t="s">
        <v>48</v>
      </c>
      <c r="N942" s="3" t="s">
        <v>48</v>
      </c>
      <c r="O942" s="3" t="s">
        <v>48</v>
      </c>
      <c r="P942" s="3" t="s">
        <v>48</v>
      </c>
      <c r="Q942" s="3" t="s">
        <v>48</v>
      </c>
      <c r="R942" s="3" t="s">
        <v>48</v>
      </c>
      <c r="S942" s="3" t="s">
        <v>48</v>
      </c>
      <c r="T942" s="3" t="s">
        <v>48</v>
      </c>
      <c r="U942" s="3" t="s">
        <v>48</v>
      </c>
      <c r="V942" s="3" t="s">
        <v>49</v>
      </c>
      <c r="W942" s="3" t="s">
        <v>116</v>
      </c>
      <c r="X942" s="3" t="s">
        <v>2528</v>
      </c>
      <c r="Y942" s="3"/>
      <c r="AA942" s="3" t="s">
        <v>101</v>
      </c>
      <c r="AB942" s="3"/>
      <c r="AD942" s="3"/>
      <c r="AF942" s="3"/>
      <c r="AH942" s="3"/>
      <c r="AJ942" s="3" t="s">
        <v>2529</v>
      </c>
    </row>
    <row r="943" spans="1:36" ht="39" hidden="1" x14ac:dyDescent="0.35">
      <c r="A943" s="3">
        <v>2025</v>
      </c>
      <c r="B943" s="3" t="s">
        <v>71</v>
      </c>
      <c r="C943" s="4">
        <v>62</v>
      </c>
      <c r="D943" s="3" t="s">
        <v>65</v>
      </c>
      <c r="E943" s="3" t="s">
        <v>66</v>
      </c>
      <c r="F943" s="3" t="s">
        <v>73</v>
      </c>
      <c r="G943" s="3" t="s">
        <v>79</v>
      </c>
      <c r="H943" s="3" t="s">
        <v>110</v>
      </c>
      <c r="I943" s="3" t="s">
        <v>47</v>
      </c>
      <c r="J943" s="3" t="s">
        <v>48</v>
      </c>
      <c r="K943" s="3" t="s">
        <v>48</v>
      </c>
      <c r="L943" s="3" t="s">
        <v>49</v>
      </c>
      <c r="M943" s="3" t="s">
        <v>48</v>
      </c>
      <c r="N943" s="3" t="s">
        <v>48</v>
      </c>
      <c r="O943" s="3" t="s">
        <v>48</v>
      </c>
      <c r="P943" s="3" t="s">
        <v>48</v>
      </c>
      <c r="Q943" s="3" t="s">
        <v>48</v>
      </c>
      <c r="R943" s="3" t="s">
        <v>48</v>
      </c>
      <c r="S943" s="3" t="s">
        <v>48</v>
      </c>
      <c r="T943" s="3" t="s">
        <v>48</v>
      </c>
      <c r="U943" s="3" t="s">
        <v>48</v>
      </c>
      <c r="V943" s="3" t="s">
        <v>48</v>
      </c>
      <c r="W943" s="3" t="s">
        <v>62</v>
      </c>
      <c r="Y943" s="3"/>
      <c r="AA943" s="3" t="s">
        <v>63</v>
      </c>
      <c r="AB943" s="3"/>
      <c r="AD943" s="3"/>
      <c r="AF943" s="3"/>
      <c r="AH943" s="3"/>
      <c r="AJ943" s="3" t="s">
        <v>2530</v>
      </c>
    </row>
    <row r="944" spans="1:36" ht="26" hidden="1" x14ac:dyDescent="0.35">
      <c r="A944" s="3">
        <v>2025</v>
      </c>
      <c r="B944" s="3" t="s">
        <v>71</v>
      </c>
      <c r="C944" s="4">
        <v>41</v>
      </c>
      <c r="D944" s="3" t="s">
        <v>42</v>
      </c>
      <c r="E944" s="3" t="s">
        <v>107</v>
      </c>
      <c r="F944" s="3" t="s">
        <v>73</v>
      </c>
      <c r="G944" s="3" t="s">
        <v>60</v>
      </c>
      <c r="H944" s="3" t="s">
        <v>68</v>
      </c>
      <c r="I944" s="3" t="s">
        <v>80</v>
      </c>
      <c r="J944" s="3" t="s">
        <v>48</v>
      </c>
      <c r="K944" s="3" t="s">
        <v>48</v>
      </c>
      <c r="L944" s="3" t="s">
        <v>48</v>
      </c>
      <c r="M944" s="3" t="s">
        <v>48</v>
      </c>
      <c r="N944" s="3" t="s">
        <v>48</v>
      </c>
      <c r="O944" s="3" t="s">
        <v>48</v>
      </c>
      <c r="P944" s="3" t="s">
        <v>48</v>
      </c>
      <c r="Q944" s="3" t="s">
        <v>48</v>
      </c>
      <c r="R944" s="3" t="s">
        <v>48</v>
      </c>
      <c r="S944" s="3" t="s">
        <v>48</v>
      </c>
      <c r="T944" s="3" t="s">
        <v>49</v>
      </c>
      <c r="U944" s="3" t="s">
        <v>48</v>
      </c>
      <c r="V944" s="3" t="s">
        <v>48</v>
      </c>
      <c r="W944" s="3" t="s">
        <v>116</v>
      </c>
      <c r="X944" s="3" t="s">
        <v>2531</v>
      </c>
      <c r="Y944" s="3" t="s">
        <v>94</v>
      </c>
      <c r="Z944" s="3" t="s">
        <v>2532</v>
      </c>
      <c r="AA944" s="3" t="s">
        <v>77</v>
      </c>
      <c r="AB944" s="3"/>
      <c r="AD944" s="3" t="s">
        <v>81</v>
      </c>
      <c r="AF944" s="3"/>
      <c r="AH944" s="3" t="s">
        <v>87</v>
      </c>
      <c r="AI944" s="3" t="s">
        <v>2533</v>
      </c>
      <c r="AJ944" s="3" t="s">
        <v>2534</v>
      </c>
    </row>
    <row r="945" spans="1:36" ht="39" hidden="1" x14ac:dyDescent="0.35">
      <c r="A945" s="3">
        <v>2025</v>
      </c>
      <c r="B945" s="3" t="s">
        <v>41</v>
      </c>
      <c r="C945" s="4">
        <v>61</v>
      </c>
      <c r="D945" s="3" t="s">
        <v>65</v>
      </c>
      <c r="E945" s="3" t="s">
        <v>43</v>
      </c>
      <c r="F945" s="3" t="s">
        <v>44</v>
      </c>
      <c r="G945" s="3" t="s">
        <v>45</v>
      </c>
      <c r="H945" s="3" t="s">
        <v>110</v>
      </c>
      <c r="I945" s="3" t="s">
        <v>80</v>
      </c>
      <c r="J945" s="3" t="s">
        <v>48</v>
      </c>
      <c r="K945" s="3" t="s">
        <v>48</v>
      </c>
      <c r="L945" s="3" t="s">
        <v>48</v>
      </c>
      <c r="M945" s="3" t="s">
        <v>48</v>
      </c>
      <c r="N945" s="3" t="s">
        <v>48</v>
      </c>
      <c r="O945" s="3" t="s">
        <v>48</v>
      </c>
      <c r="P945" s="3" t="s">
        <v>48</v>
      </c>
      <c r="Q945" s="3" t="s">
        <v>48</v>
      </c>
      <c r="R945" s="3" t="s">
        <v>48</v>
      </c>
      <c r="S945" s="3" t="s">
        <v>49</v>
      </c>
      <c r="T945" s="3" t="s">
        <v>48</v>
      </c>
      <c r="U945" s="3" t="s">
        <v>48</v>
      </c>
      <c r="V945" s="3" t="s">
        <v>48</v>
      </c>
      <c r="W945" s="3" t="s">
        <v>51</v>
      </c>
      <c r="X945" s="3" t="s">
        <v>2535</v>
      </c>
      <c r="Y945" s="3" t="s">
        <v>103</v>
      </c>
      <c r="Z945" s="3" t="s">
        <v>2536</v>
      </c>
      <c r="AA945" s="3" t="s">
        <v>63</v>
      </c>
      <c r="AB945" s="3"/>
      <c r="AD945" s="3"/>
      <c r="AF945" s="3"/>
      <c r="AH945" s="3"/>
      <c r="AJ945" s="3" t="s">
        <v>2537</v>
      </c>
    </row>
    <row r="946" spans="1:36" ht="39" hidden="1" x14ac:dyDescent="0.35">
      <c r="A946" s="3">
        <v>2025</v>
      </c>
      <c r="B946" s="3" t="s">
        <v>41</v>
      </c>
      <c r="C946" s="4">
        <v>69</v>
      </c>
      <c r="D946" s="3" t="s">
        <v>65</v>
      </c>
      <c r="E946" s="3" t="s">
        <v>66</v>
      </c>
      <c r="F946" s="3" t="s">
        <v>44</v>
      </c>
      <c r="G946" s="3" t="s">
        <v>67</v>
      </c>
      <c r="H946" s="3" t="s">
        <v>110</v>
      </c>
      <c r="I946" s="3" t="s">
        <v>80</v>
      </c>
      <c r="J946" s="3" t="s">
        <v>48</v>
      </c>
      <c r="K946" s="3" t="s">
        <v>48</v>
      </c>
      <c r="L946" s="3" t="s">
        <v>48</v>
      </c>
      <c r="M946" s="3" t="s">
        <v>48</v>
      </c>
      <c r="N946" s="3" t="s">
        <v>48</v>
      </c>
      <c r="O946" s="3" t="s">
        <v>48</v>
      </c>
      <c r="P946" s="3" t="s">
        <v>48</v>
      </c>
      <c r="Q946" s="3" t="s">
        <v>48</v>
      </c>
      <c r="R946" s="3" t="s">
        <v>48</v>
      </c>
      <c r="S946" s="3" t="s">
        <v>49</v>
      </c>
      <c r="T946" s="3" t="s">
        <v>48</v>
      </c>
      <c r="U946" s="3" t="s">
        <v>48</v>
      </c>
      <c r="V946" s="3" t="s">
        <v>48</v>
      </c>
      <c r="W946" s="3" t="s">
        <v>62</v>
      </c>
      <c r="Y946" s="3" t="s">
        <v>94</v>
      </c>
      <c r="Z946" s="3" t="s">
        <v>2538</v>
      </c>
      <c r="AA946" s="3" t="s">
        <v>77</v>
      </c>
      <c r="AB946" s="3"/>
      <c r="AD946" s="3"/>
      <c r="AF946" s="3"/>
      <c r="AH946" s="3"/>
      <c r="AJ946" s="3" t="s">
        <v>2539</v>
      </c>
    </row>
    <row r="947" spans="1:36" hidden="1" x14ac:dyDescent="0.35">
      <c r="A947" s="3">
        <v>2025</v>
      </c>
      <c r="B947" s="3" t="s">
        <v>71</v>
      </c>
      <c r="C947" s="4">
        <v>32</v>
      </c>
      <c r="D947" s="3" t="s">
        <v>57</v>
      </c>
      <c r="E947" s="3" t="s">
        <v>107</v>
      </c>
      <c r="F947" s="3" t="s">
        <v>98</v>
      </c>
      <c r="G947" s="3" t="s">
        <v>79</v>
      </c>
      <c r="H947" s="3" t="s">
        <v>61</v>
      </c>
      <c r="I947" s="3" t="s">
        <v>80</v>
      </c>
      <c r="J947" s="3" t="s">
        <v>48</v>
      </c>
      <c r="K947" s="3" t="s">
        <v>48</v>
      </c>
      <c r="L947" s="3" t="s">
        <v>48</v>
      </c>
      <c r="M947" s="3" t="s">
        <v>48</v>
      </c>
      <c r="N947" s="3" t="s">
        <v>48</v>
      </c>
      <c r="O947" s="3" t="s">
        <v>48</v>
      </c>
      <c r="P947" s="3" t="s">
        <v>48</v>
      </c>
      <c r="Q947" s="3" t="s">
        <v>48</v>
      </c>
      <c r="R947" s="3" t="s">
        <v>48</v>
      </c>
      <c r="S947" s="3" t="s">
        <v>48</v>
      </c>
      <c r="T947" s="3" t="s">
        <v>49</v>
      </c>
      <c r="U947" s="3" t="s">
        <v>48</v>
      </c>
      <c r="V947" s="3" t="s">
        <v>48</v>
      </c>
      <c r="W947" s="3" t="s">
        <v>62</v>
      </c>
      <c r="Y947" s="3" t="s">
        <v>129</v>
      </c>
      <c r="Z947" s="3" t="s">
        <v>2540</v>
      </c>
      <c r="AA947" s="3" t="s">
        <v>77</v>
      </c>
      <c r="AB947" s="3"/>
      <c r="AD947" s="3"/>
      <c r="AF947" s="3"/>
      <c r="AH947" s="3"/>
      <c r="AJ947" s="3" t="s">
        <v>2541</v>
      </c>
    </row>
    <row r="948" spans="1:36" ht="52" hidden="1" x14ac:dyDescent="0.35">
      <c r="A948" s="3">
        <v>2025</v>
      </c>
      <c r="B948" s="3" t="s">
        <v>71</v>
      </c>
      <c r="C948" s="4">
        <v>73</v>
      </c>
      <c r="D948" s="3" t="s">
        <v>65</v>
      </c>
      <c r="E948" s="3" t="s">
        <v>66</v>
      </c>
      <c r="F948" s="3" t="s">
        <v>59</v>
      </c>
      <c r="G948" s="3" t="s">
        <v>67</v>
      </c>
      <c r="H948" s="3" t="s">
        <v>125</v>
      </c>
      <c r="I948" s="3" t="s">
        <v>47</v>
      </c>
      <c r="J948" s="3" t="s">
        <v>49</v>
      </c>
      <c r="K948" s="3" t="s">
        <v>48</v>
      </c>
      <c r="L948" s="3" t="s">
        <v>48</v>
      </c>
      <c r="M948" s="3" t="s">
        <v>48</v>
      </c>
      <c r="N948" s="3" t="s">
        <v>48</v>
      </c>
      <c r="O948" s="3" t="s">
        <v>48</v>
      </c>
      <c r="P948" s="3" t="s">
        <v>48</v>
      </c>
      <c r="Q948" s="3" t="s">
        <v>48</v>
      </c>
      <c r="R948" s="3" t="s">
        <v>48</v>
      </c>
      <c r="S948" s="3" t="s">
        <v>49</v>
      </c>
      <c r="T948" s="3" t="s">
        <v>48</v>
      </c>
      <c r="U948" s="3" t="s">
        <v>48</v>
      </c>
      <c r="V948" s="3" t="s">
        <v>48</v>
      </c>
      <c r="W948" s="3" t="s">
        <v>51</v>
      </c>
      <c r="X948" s="3" t="s">
        <v>2542</v>
      </c>
      <c r="Y948" s="3" t="s">
        <v>94</v>
      </c>
      <c r="Z948" s="3" t="s">
        <v>2543</v>
      </c>
      <c r="AA948" s="3" t="s">
        <v>77</v>
      </c>
      <c r="AB948" s="3"/>
      <c r="AD948" s="3"/>
      <c r="AF948" s="3"/>
      <c r="AH948" s="3"/>
      <c r="AJ948" s="3" t="s">
        <v>2544</v>
      </c>
    </row>
    <row r="949" spans="1:36" ht="26" hidden="1" x14ac:dyDescent="0.35">
      <c r="A949" s="3">
        <v>2025</v>
      </c>
      <c r="B949" s="3" t="s">
        <v>71</v>
      </c>
      <c r="C949" s="4">
        <v>52</v>
      </c>
      <c r="D949" s="3" t="s">
        <v>42</v>
      </c>
      <c r="E949" s="3" t="s">
        <v>43</v>
      </c>
      <c r="F949" s="3" t="s">
        <v>59</v>
      </c>
      <c r="G949" s="3" t="s">
        <v>45</v>
      </c>
      <c r="H949" s="3" t="s">
        <v>99</v>
      </c>
      <c r="I949" s="3" t="s">
        <v>47</v>
      </c>
      <c r="J949" s="3" t="s">
        <v>48</v>
      </c>
      <c r="K949" s="3" t="s">
        <v>48</v>
      </c>
      <c r="L949" s="3" t="s">
        <v>48</v>
      </c>
      <c r="M949" s="3" t="s">
        <v>48</v>
      </c>
      <c r="N949" s="3" t="s">
        <v>48</v>
      </c>
      <c r="O949" s="3" t="s">
        <v>49</v>
      </c>
      <c r="P949" s="3" t="s">
        <v>48</v>
      </c>
      <c r="Q949" s="3" t="s">
        <v>48</v>
      </c>
      <c r="R949" s="3" t="s">
        <v>48</v>
      </c>
      <c r="S949" s="3" t="s">
        <v>48</v>
      </c>
      <c r="T949" s="3" t="s">
        <v>48</v>
      </c>
      <c r="U949" s="3" t="s">
        <v>48</v>
      </c>
      <c r="V949" s="3" t="s">
        <v>48</v>
      </c>
      <c r="W949" s="3" t="s">
        <v>62</v>
      </c>
      <c r="Y949" s="3"/>
      <c r="AA949" s="3" t="s">
        <v>63</v>
      </c>
      <c r="AB949" s="3"/>
      <c r="AD949" s="3" t="s">
        <v>242</v>
      </c>
      <c r="AF949" s="3"/>
      <c r="AH949" s="3"/>
      <c r="AJ949" s="3" t="s">
        <v>2545</v>
      </c>
    </row>
    <row r="950" spans="1:36" ht="26" hidden="1" x14ac:dyDescent="0.35">
      <c r="A950" s="3">
        <v>2025</v>
      </c>
      <c r="B950" s="3" t="s">
        <v>71</v>
      </c>
      <c r="C950" s="4">
        <v>25</v>
      </c>
      <c r="D950" s="3" t="s">
        <v>57</v>
      </c>
      <c r="E950" s="3" t="s">
        <v>58</v>
      </c>
      <c r="F950" s="3" t="s">
        <v>85</v>
      </c>
      <c r="G950" s="3" t="s">
        <v>45</v>
      </c>
      <c r="H950" s="3" t="s">
        <v>99</v>
      </c>
      <c r="I950" s="3" t="s">
        <v>80</v>
      </c>
      <c r="J950" s="3" t="s">
        <v>48</v>
      </c>
      <c r="K950" s="3" t="s">
        <v>48</v>
      </c>
      <c r="L950" s="3" t="s">
        <v>48</v>
      </c>
      <c r="M950" s="3" t="s">
        <v>48</v>
      </c>
      <c r="N950" s="3" t="s">
        <v>48</v>
      </c>
      <c r="O950" s="3" t="s">
        <v>48</v>
      </c>
      <c r="P950" s="3" t="s">
        <v>48</v>
      </c>
      <c r="Q950" s="3" t="s">
        <v>48</v>
      </c>
      <c r="R950" s="3" t="s">
        <v>48</v>
      </c>
      <c r="S950" s="3" t="s">
        <v>48</v>
      </c>
      <c r="T950" s="3" t="s">
        <v>49</v>
      </c>
      <c r="U950" s="3" t="s">
        <v>48</v>
      </c>
      <c r="V950" s="3" t="s">
        <v>48</v>
      </c>
      <c r="W950" s="3" t="s">
        <v>116</v>
      </c>
      <c r="X950" s="3" t="s">
        <v>2546</v>
      </c>
      <c r="Y950" s="3"/>
      <c r="AA950" s="3" t="s">
        <v>55</v>
      </c>
      <c r="AB950" s="3"/>
      <c r="AD950" s="3"/>
      <c r="AF950" s="3"/>
      <c r="AH950" s="3"/>
      <c r="AJ950" s="3" t="s">
        <v>2547</v>
      </c>
    </row>
    <row r="951" spans="1:36" ht="26" hidden="1" x14ac:dyDescent="0.35">
      <c r="A951" s="3">
        <v>2025</v>
      </c>
      <c r="B951" s="3" t="s">
        <v>71</v>
      </c>
      <c r="C951" s="4">
        <v>62</v>
      </c>
      <c r="D951" s="3" t="s">
        <v>65</v>
      </c>
      <c r="E951" s="3" t="s">
        <v>66</v>
      </c>
      <c r="F951" s="3" t="s">
        <v>73</v>
      </c>
      <c r="G951" s="3" t="s">
        <v>67</v>
      </c>
      <c r="H951" s="3" t="s">
        <v>46</v>
      </c>
      <c r="I951" s="3" t="s">
        <v>47</v>
      </c>
      <c r="J951" s="3" t="s">
        <v>49</v>
      </c>
      <c r="K951" s="3" t="s">
        <v>48</v>
      </c>
      <c r="L951" s="3" t="s">
        <v>48</v>
      </c>
      <c r="M951" s="3" t="s">
        <v>48</v>
      </c>
      <c r="N951" s="3" t="s">
        <v>48</v>
      </c>
      <c r="O951" s="3" t="s">
        <v>48</v>
      </c>
      <c r="P951" s="3" t="s">
        <v>48</v>
      </c>
      <c r="Q951" s="3" t="s">
        <v>48</v>
      </c>
      <c r="R951" s="3" t="s">
        <v>48</v>
      </c>
      <c r="S951" s="3" t="s">
        <v>48</v>
      </c>
      <c r="T951" s="3" t="s">
        <v>48</v>
      </c>
      <c r="U951" s="3" t="s">
        <v>48</v>
      </c>
      <c r="V951" s="3" t="s">
        <v>48</v>
      </c>
      <c r="W951" s="3" t="s">
        <v>62</v>
      </c>
      <c r="Y951" s="3"/>
      <c r="AA951" s="3" t="s">
        <v>63</v>
      </c>
      <c r="AB951" s="3"/>
      <c r="AD951" s="3"/>
      <c r="AF951" s="3"/>
      <c r="AH951" s="3"/>
      <c r="AJ951" s="3" t="s">
        <v>2548</v>
      </c>
    </row>
    <row r="952" spans="1:36" ht="26" hidden="1" x14ac:dyDescent="0.35">
      <c r="A952" s="3">
        <v>2025</v>
      </c>
      <c r="B952" s="3" t="s">
        <v>71</v>
      </c>
      <c r="C952" s="4">
        <v>37</v>
      </c>
      <c r="D952" s="3" t="s">
        <v>42</v>
      </c>
      <c r="E952" s="3" t="s">
        <v>43</v>
      </c>
      <c r="F952" s="3" t="s">
        <v>98</v>
      </c>
      <c r="G952" s="3" t="s">
        <v>79</v>
      </c>
      <c r="H952" s="3" t="s">
        <v>99</v>
      </c>
      <c r="I952" s="3" t="s">
        <v>80</v>
      </c>
      <c r="J952" s="3" t="s">
        <v>48</v>
      </c>
      <c r="K952" s="3" t="s">
        <v>48</v>
      </c>
      <c r="L952" s="3" t="s">
        <v>48</v>
      </c>
      <c r="M952" s="3" t="s">
        <v>48</v>
      </c>
      <c r="N952" s="3" t="s">
        <v>48</v>
      </c>
      <c r="O952" s="3" t="s">
        <v>48</v>
      </c>
      <c r="P952" s="3" t="s">
        <v>48</v>
      </c>
      <c r="Q952" s="3" t="s">
        <v>48</v>
      </c>
      <c r="R952" s="3" t="s">
        <v>48</v>
      </c>
      <c r="S952" s="3" t="s">
        <v>48</v>
      </c>
      <c r="T952" s="3" t="s">
        <v>49</v>
      </c>
      <c r="U952" s="3" t="s">
        <v>48</v>
      </c>
      <c r="V952" s="3" t="s">
        <v>48</v>
      </c>
      <c r="W952" s="3" t="s">
        <v>116</v>
      </c>
      <c r="X952" s="3" t="s">
        <v>2549</v>
      </c>
      <c r="Y952" s="3"/>
      <c r="AA952" s="3" t="s">
        <v>63</v>
      </c>
      <c r="AB952" s="3" t="s">
        <v>131</v>
      </c>
      <c r="AC952" s="3" t="s">
        <v>2550</v>
      </c>
      <c r="AD952" s="3"/>
      <c r="AF952" s="3" t="s">
        <v>82</v>
      </c>
      <c r="AG952" s="3" t="s">
        <v>2551</v>
      </c>
      <c r="AH952" s="3"/>
      <c r="AJ952" s="3" t="s">
        <v>2552</v>
      </c>
    </row>
    <row r="953" spans="1:36" hidden="1" x14ac:dyDescent="0.35">
      <c r="A953" s="3">
        <v>2025</v>
      </c>
      <c r="B953" s="3" t="s">
        <v>71</v>
      </c>
      <c r="C953" s="4">
        <v>34</v>
      </c>
      <c r="D953" s="3" t="s">
        <v>57</v>
      </c>
      <c r="E953" s="3" t="s">
        <v>58</v>
      </c>
      <c r="F953" s="3" t="s">
        <v>98</v>
      </c>
      <c r="G953" s="3" t="s">
        <v>45</v>
      </c>
      <c r="H953" s="3" t="s">
        <v>46</v>
      </c>
      <c r="I953" s="3" t="s">
        <v>47</v>
      </c>
      <c r="J953" s="3" t="s">
        <v>48</v>
      </c>
      <c r="K953" s="3" t="s">
        <v>48</v>
      </c>
      <c r="L953" s="3" t="s">
        <v>49</v>
      </c>
      <c r="M953" s="3" t="s">
        <v>48</v>
      </c>
      <c r="N953" s="3" t="s">
        <v>48</v>
      </c>
      <c r="O953" s="3" t="s">
        <v>48</v>
      </c>
      <c r="P953" s="3" t="s">
        <v>48</v>
      </c>
      <c r="Q953" s="3" t="s">
        <v>48</v>
      </c>
      <c r="R953" s="3" t="s">
        <v>48</v>
      </c>
      <c r="S953" s="3" t="s">
        <v>48</v>
      </c>
      <c r="T953" s="3" t="s">
        <v>48</v>
      </c>
      <c r="U953" s="3" t="s">
        <v>48</v>
      </c>
      <c r="V953" s="3" t="s">
        <v>48</v>
      </c>
      <c r="W953" s="3" t="s">
        <v>62</v>
      </c>
      <c r="Y953" s="3" t="s">
        <v>129</v>
      </c>
      <c r="Z953" s="3" t="s">
        <v>2553</v>
      </c>
      <c r="AA953" s="3" t="s">
        <v>55</v>
      </c>
      <c r="AB953" s="3"/>
      <c r="AD953" s="3"/>
      <c r="AF953" s="3"/>
      <c r="AH953" s="3"/>
      <c r="AJ953" s="3" t="s">
        <v>2554</v>
      </c>
    </row>
    <row r="954" spans="1:36" ht="65" hidden="1" x14ac:dyDescent="0.35">
      <c r="A954" s="3">
        <v>2025</v>
      </c>
      <c r="B954" s="3" t="s">
        <v>41</v>
      </c>
      <c r="C954" s="4">
        <v>41</v>
      </c>
      <c r="D954" s="3" t="s">
        <v>42</v>
      </c>
      <c r="E954" s="3" t="s">
        <v>107</v>
      </c>
      <c r="F954" s="3" t="s">
        <v>73</v>
      </c>
      <c r="G954" s="3" t="s">
        <v>45</v>
      </c>
      <c r="H954" s="3" t="s">
        <v>113</v>
      </c>
      <c r="I954" s="3" t="s">
        <v>47</v>
      </c>
      <c r="J954" s="3" t="s">
        <v>48</v>
      </c>
      <c r="K954" s="3" t="s">
        <v>48</v>
      </c>
      <c r="L954" s="3" t="s">
        <v>48</v>
      </c>
      <c r="M954" s="3" t="s">
        <v>48</v>
      </c>
      <c r="N954" s="3" t="s">
        <v>48</v>
      </c>
      <c r="O954" s="3" t="s">
        <v>48</v>
      </c>
      <c r="P954" s="3" t="s">
        <v>49</v>
      </c>
      <c r="Q954" s="3" t="s">
        <v>48</v>
      </c>
      <c r="R954" s="3" t="s">
        <v>48</v>
      </c>
      <c r="S954" s="3" t="s">
        <v>48</v>
      </c>
      <c r="T954" s="3" t="s">
        <v>48</v>
      </c>
      <c r="U954" s="3" t="s">
        <v>48</v>
      </c>
      <c r="V954" s="3" t="s">
        <v>48</v>
      </c>
      <c r="W954" s="3" t="s">
        <v>62</v>
      </c>
      <c r="Y954" s="3"/>
      <c r="AA954" s="3" t="s">
        <v>77</v>
      </c>
      <c r="AB954" s="3"/>
      <c r="AD954" s="3" t="s">
        <v>81</v>
      </c>
      <c r="AF954" s="3"/>
      <c r="AH954" s="3" t="s">
        <v>87</v>
      </c>
      <c r="AI954" s="3" t="s">
        <v>2555</v>
      </c>
      <c r="AJ954" s="3" t="s">
        <v>2556</v>
      </c>
    </row>
    <row r="955" spans="1:36" hidden="1" x14ac:dyDescent="0.35">
      <c r="A955" s="3">
        <v>2025</v>
      </c>
      <c r="B955" s="3" t="s">
        <v>71</v>
      </c>
      <c r="C955" s="4">
        <v>27</v>
      </c>
      <c r="D955" s="3" t="s">
        <v>57</v>
      </c>
      <c r="E955" s="3" t="s">
        <v>58</v>
      </c>
      <c r="F955" s="3" t="s">
        <v>98</v>
      </c>
      <c r="G955" s="3" t="s">
        <v>45</v>
      </c>
      <c r="H955" s="3" t="s">
        <v>74</v>
      </c>
      <c r="I955" s="3" t="s">
        <v>80</v>
      </c>
      <c r="J955" s="3" t="s">
        <v>48</v>
      </c>
      <c r="K955" s="3" t="s">
        <v>48</v>
      </c>
      <c r="L955" s="3" t="s">
        <v>48</v>
      </c>
      <c r="M955" s="3" t="s">
        <v>48</v>
      </c>
      <c r="N955" s="3" t="s">
        <v>48</v>
      </c>
      <c r="O955" s="3" t="s">
        <v>48</v>
      </c>
      <c r="P955" s="3" t="s">
        <v>48</v>
      </c>
      <c r="Q955" s="3" t="s">
        <v>48</v>
      </c>
      <c r="R955" s="3" t="s">
        <v>48</v>
      </c>
      <c r="S955" s="3" t="s">
        <v>48</v>
      </c>
      <c r="T955" s="3" t="s">
        <v>48</v>
      </c>
      <c r="U955" s="3" t="s">
        <v>49</v>
      </c>
      <c r="V955" s="3" t="s">
        <v>48</v>
      </c>
      <c r="W955" s="3" t="s">
        <v>62</v>
      </c>
      <c r="Y955" s="3"/>
      <c r="AA955" s="3" t="s">
        <v>55</v>
      </c>
      <c r="AB955" s="3"/>
      <c r="AD955" s="3"/>
      <c r="AF955" s="3"/>
      <c r="AH955" s="3"/>
      <c r="AJ955" s="3" t="s">
        <v>2557</v>
      </c>
    </row>
    <row r="956" spans="1:36" ht="52" hidden="1" x14ac:dyDescent="0.35">
      <c r="A956" s="3">
        <v>2025</v>
      </c>
      <c r="B956" s="3" t="s">
        <v>41</v>
      </c>
      <c r="C956" s="4">
        <v>59</v>
      </c>
      <c r="D956" s="3" t="s">
        <v>65</v>
      </c>
      <c r="E956" s="3" t="s">
        <v>72</v>
      </c>
      <c r="F956" s="3" t="s">
        <v>59</v>
      </c>
      <c r="G956" s="3" t="s">
        <v>109</v>
      </c>
      <c r="H956" s="3" t="s">
        <v>125</v>
      </c>
      <c r="I956" s="3" t="s">
        <v>80</v>
      </c>
      <c r="J956" s="3" t="s">
        <v>48</v>
      </c>
      <c r="K956" s="3" t="s">
        <v>48</v>
      </c>
      <c r="L956" s="3" t="s">
        <v>48</v>
      </c>
      <c r="M956" s="3" t="s">
        <v>48</v>
      </c>
      <c r="N956" s="3" t="s">
        <v>48</v>
      </c>
      <c r="O956" s="3" t="s">
        <v>48</v>
      </c>
      <c r="P956" s="3" t="s">
        <v>48</v>
      </c>
      <c r="Q956" s="3" t="s">
        <v>48</v>
      </c>
      <c r="R956" s="3" t="s">
        <v>48</v>
      </c>
      <c r="S956" s="3" t="s">
        <v>49</v>
      </c>
      <c r="T956" s="3" t="s">
        <v>48</v>
      </c>
      <c r="U956" s="3" t="s">
        <v>48</v>
      </c>
      <c r="V956" s="3" t="s">
        <v>48</v>
      </c>
      <c r="W956" s="3" t="s">
        <v>145</v>
      </c>
      <c r="X956" s="3" t="s">
        <v>2558</v>
      </c>
      <c r="Y956" s="3"/>
      <c r="AA956" s="3" t="s">
        <v>77</v>
      </c>
      <c r="AB956" s="3"/>
      <c r="AD956" s="3"/>
      <c r="AF956" s="3"/>
      <c r="AH956" s="3"/>
      <c r="AJ956" s="3" t="s">
        <v>2559</v>
      </c>
    </row>
    <row r="957" spans="1:36" ht="26" hidden="1" x14ac:dyDescent="0.35">
      <c r="A957" s="3">
        <v>2025</v>
      </c>
      <c r="B957" s="3" t="s">
        <v>71</v>
      </c>
      <c r="C957" s="4">
        <v>42</v>
      </c>
      <c r="D957" s="3" t="s">
        <v>42</v>
      </c>
      <c r="E957" s="3" t="s">
        <v>43</v>
      </c>
      <c r="F957" s="3" t="s">
        <v>85</v>
      </c>
      <c r="G957" s="3" t="s">
        <v>79</v>
      </c>
      <c r="H957" s="3" t="s">
        <v>46</v>
      </c>
      <c r="I957" s="3" t="s">
        <v>80</v>
      </c>
      <c r="J957" s="3" t="s">
        <v>48</v>
      </c>
      <c r="K957" s="3" t="s">
        <v>48</v>
      </c>
      <c r="L957" s="3" t="s">
        <v>48</v>
      </c>
      <c r="M957" s="3" t="s">
        <v>48</v>
      </c>
      <c r="N957" s="3" t="s">
        <v>48</v>
      </c>
      <c r="O957" s="3" t="s">
        <v>48</v>
      </c>
      <c r="P957" s="3" t="s">
        <v>48</v>
      </c>
      <c r="Q957" s="3" t="s">
        <v>48</v>
      </c>
      <c r="R957" s="3" t="s">
        <v>48</v>
      </c>
      <c r="S957" s="3" t="s">
        <v>48</v>
      </c>
      <c r="T957" s="3" t="s">
        <v>48</v>
      </c>
      <c r="U957" s="3" t="s">
        <v>48</v>
      </c>
      <c r="V957" s="3" t="s">
        <v>49</v>
      </c>
      <c r="W957" s="3" t="s">
        <v>116</v>
      </c>
      <c r="X957" s="3" t="s">
        <v>2560</v>
      </c>
      <c r="Y957" s="3" t="s">
        <v>53</v>
      </c>
      <c r="Z957" s="3" t="s">
        <v>2561</v>
      </c>
      <c r="AA957" s="3" t="s">
        <v>55</v>
      </c>
      <c r="AB957" s="3"/>
      <c r="AD957" s="3"/>
      <c r="AF957" s="3"/>
      <c r="AH957" s="3"/>
      <c r="AJ957" s="3" t="s">
        <v>2562</v>
      </c>
    </row>
    <row r="958" spans="1:36" ht="26" hidden="1" x14ac:dyDescent="0.35">
      <c r="A958" s="3">
        <v>2025</v>
      </c>
      <c r="B958" s="3" t="s">
        <v>71</v>
      </c>
      <c r="C958" s="4">
        <v>70</v>
      </c>
      <c r="D958" s="3" t="s">
        <v>65</v>
      </c>
      <c r="E958" s="3" t="s">
        <v>66</v>
      </c>
      <c r="F958" s="3" t="s">
        <v>73</v>
      </c>
      <c r="G958" s="3" t="s">
        <v>67</v>
      </c>
      <c r="H958" s="3" t="s">
        <v>110</v>
      </c>
      <c r="I958" s="3" t="s">
        <v>47</v>
      </c>
      <c r="J958" s="3" t="s">
        <v>48</v>
      </c>
      <c r="K958" s="3" t="s">
        <v>48</v>
      </c>
      <c r="L958" s="3" t="s">
        <v>48</v>
      </c>
      <c r="M958" s="3" t="s">
        <v>48</v>
      </c>
      <c r="N958" s="3" t="s">
        <v>48</v>
      </c>
      <c r="O958" s="3" t="s">
        <v>48</v>
      </c>
      <c r="P958" s="3" t="s">
        <v>49</v>
      </c>
      <c r="Q958" s="3" t="s">
        <v>48</v>
      </c>
      <c r="R958" s="3" t="s">
        <v>48</v>
      </c>
      <c r="S958" s="3" t="s">
        <v>48</v>
      </c>
      <c r="T958" s="3" t="s">
        <v>48</v>
      </c>
      <c r="U958" s="3" t="s">
        <v>48</v>
      </c>
      <c r="V958" s="3" t="s">
        <v>48</v>
      </c>
      <c r="W958" s="3" t="s">
        <v>62</v>
      </c>
      <c r="Y958" s="3"/>
      <c r="AA958" s="3" t="s">
        <v>77</v>
      </c>
      <c r="AB958" s="3"/>
      <c r="AD958" s="3"/>
      <c r="AF958" s="3"/>
      <c r="AH958" s="3"/>
      <c r="AJ958" s="3" t="s">
        <v>2563</v>
      </c>
    </row>
    <row r="959" spans="1:36" ht="26" hidden="1" x14ac:dyDescent="0.35">
      <c r="A959" s="3">
        <v>2025</v>
      </c>
      <c r="B959" s="3" t="s">
        <v>71</v>
      </c>
      <c r="C959" s="4">
        <v>69</v>
      </c>
      <c r="D959" s="3" t="s">
        <v>65</v>
      </c>
      <c r="E959" s="3" t="s">
        <v>66</v>
      </c>
      <c r="F959" s="3" t="s">
        <v>73</v>
      </c>
      <c r="G959" s="3" t="s">
        <v>67</v>
      </c>
      <c r="H959" s="3" t="s">
        <v>110</v>
      </c>
      <c r="I959" s="3" t="s">
        <v>80</v>
      </c>
      <c r="J959" s="3" t="s">
        <v>48</v>
      </c>
      <c r="K959" s="3" t="s">
        <v>49</v>
      </c>
      <c r="L959" s="3" t="s">
        <v>48</v>
      </c>
      <c r="M959" s="3" t="s">
        <v>48</v>
      </c>
      <c r="N959" s="3" t="s">
        <v>48</v>
      </c>
      <c r="O959" s="3" t="s">
        <v>48</v>
      </c>
      <c r="P959" s="3" t="s">
        <v>48</v>
      </c>
      <c r="Q959" s="3" t="s">
        <v>48</v>
      </c>
      <c r="R959" s="3" t="s">
        <v>48</v>
      </c>
      <c r="S959" s="3" t="s">
        <v>49</v>
      </c>
      <c r="T959" s="3" t="s">
        <v>48</v>
      </c>
      <c r="U959" s="3" t="s">
        <v>48</v>
      </c>
      <c r="V959" s="3" t="s">
        <v>48</v>
      </c>
      <c r="W959" s="3" t="s">
        <v>62</v>
      </c>
      <c r="Y959" s="3"/>
      <c r="AA959" s="3" t="s">
        <v>55</v>
      </c>
      <c r="AB959" s="3"/>
      <c r="AD959" s="3"/>
      <c r="AF959" s="3"/>
      <c r="AH959" s="3"/>
      <c r="AJ959" s="3" t="s">
        <v>2564</v>
      </c>
    </row>
    <row r="960" spans="1:36" ht="104" hidden="1" x14ac:dyDescent="0.35">
      <c r="A960" s="3">
        <v>2025</v>
      </c>
      <c r="B960" s="3" t="s">
        <v>41</v>
      </c>
      <c r="C960" s="4">
        <v>31</v>
      </c>
      <c r="D960" s="3" t="s">
        <v>57</v>
      </c>
      <c r="E960" s="3" t="s">
        <v>58</v>
      </c>
      <c r="F960" s="3" t="s">
        <v>98</v>
      </c>
      <c r="G960" s="3" t="s">
        <v>79</v>
      </c>
      <c r="H960" s="3" t="s">
        <v>110</v>
      </c>
      <c r="I960" s="3" t="s">
        <v>47</v>
      </c>
      <c r="J960" s="3" t="s">
        <v>49</v>
      </c>
      <c r="K960" s="3" t="s">
        <v>48</v>
      </c>
      <c r="L960" s="3" t="s">
        <v>48</v>
      </c>
      <c r="M960" s="3" t="s">
        <v>48</v>
      </c>
      <c r="N960" s="3" t="s">
        <v>48</v>
      </c>
      <c r="O960" s="3" t="s">
        <v>48</v>
      </c>
      <c r="P960" s="3" t="s">
        <v>48</v>
      </c>
      <c r="Q960" s="3" t="s">
        <v>48</v>
      </c>
      <c r="R960" s="3" t="s">
        <v>48</v>
      </c>
      <c r="S960" s="3" t="s">
        <v>49</v>
      </c>
      <c r="T960" s="3" t="s">
        <v>48</v>
      </c>
      <c r="U960" s="3" t="s">
        <v>48</v>
      </c>
      <c r="V960" s="3" t="s">
        <v>48</v>
      </c>
      <c r="W960" s="3" t="s">
        <v>116</v>
      </c>
      <c r="X960" s="3" t="s">
        <v>2565</v>
      </c>
      <c r="Y960" s="3"/>
      <c r="AA960" s="3" t="s">
        <v>77</v>
      </c>
      <c r="AB960" s="3"/>
      <c r="AD960" s="3"/>
      <c r="AF960" s="3"/>
      <c r="AH960" s="3"/>
      <c r="AJ960" s="3" t="s">
        <v>2566</v>
      </c>
    </row>
    <row r="961" spans="1:36" ht="26" hidden="1" x14ac:dyDescent="0.35">
      <c r="A961" s="3">
        <v>2025</v>
      </c>
      <c r="B961" s="3" t="s">
        <v>71</v>
      </c>
      <c r="C961" s="4">
        <v>33</v>
      </c>
      <c r="D961" s="3" t="s">
        <v>57</v>
      </c>
      <c r="E961" s="3" t="s">
        <v>58</v>
      </c>
      <c r="F961" s="3" t="s">
        <v>85</v>
      </c>
      <c r="G961" s="3" t="s">
        <v>45</v>
      </c>
      <c r="H961" s="3" t="s">
        <v>99</v>
      </c>
      <c r="I961" s="3" t="s">
        <v>80</v>
      </c>
      <c r="J961" s="3" t="s">
        <v>48</v>
      </c>
      <c r="K961" s="3" t="s">
        <v>48</v>
      </c>
      <c r="L961" s="3" t="s">
        <v>48</v>
      </c>
      <c r="M961" s="3" t="s">
        <v>48</v>
      </c>
      <c r="N961" s="3" t="s">
        <v>48</v>
      </c>
      <c r="O961" s="3" t="s">
        <v>48</v>
      </c>
      <c r="P961" s="3" t="s">
        <v>48</v>
      </c>
      <c r="Q961" s="3" t="s">
        <v>48</v>
      </c>
      <c r="R961" s="3" t="s">
        <v>48</v>
      </c>
      <c r="S961" s="3" t="s">
        <v>49</v>
      </c>
      <c r="T961" s="3" t="s">
        <v>48</v>
      </c>
      <c r="U961" s="3" t="s">
        <v>48</v>
      </c>
      <c r="V961" s="3" t="s">
        <v>48</v>
      </c>
      <c r="W961" s="3" t="s">
        <v>62</v>
      </c>
      <c r="Y961" s="3"/>
      <c r="AA961" s="3" t="s">
        <v>63</v>
      </c>
      <c r="AB961" s="3"/>
      <c r="AD961" s="3"/>
      <c r="AF961" s="3"/>
      <c r="AH961" s="3"/>
      <c r="AJ961" s="3" t="s">
        <v>2567</v>
      </c>
    </row>
    <row r="962" spans="1:36" ht="26" hidden="1" x14ac:dyDescent="0.35">
      <c r="A962" s="3">
        <v>2025</v>
      </c>
      <c r="B962" s="3" t="s">
        <v>71</v>
      </c>
      <c r="C962" s="4">
        <v>43</v>
      </c>
      <c r="D962" s="3" t="s">
        <v>42</v>
      </c>
      <c r="E962" s="3" t="s">
        <v>107</v>
      </c>
      <c r="F962" s="3" t="s">
        <v>73</v>
      </c>
      <c r="G962" s="3" t="s">
        <v>45</v>
      </c>
      <c r="H962" s="3" t="s">
        <v>113</v>
      </c>
      <c r="I962" s="3" t="s">
        <v>80</v>
      </c>
      <c r="J962" s="3" t="s">
        <v>48</v>
      </c>
      <c r="K962" s="3" t="s">
        <v>48</v>
      </c>
      <c r="L962" s="3" t="s">
        <v>48</v>
      </c>
      <c r="M962" s="3" t="s">
        <v>48</v>
      </c>
      <c r="N962" s="3" t="s">
        <v>48</v>
      </c>
      <c r="O962" s="3" t="s">
        <v>48</v>
      </c>
      <c r="P962" s="3" t="s">
        <v>48</v>
      </c>
      <c r="Q962" s="3" t="s">
        <v>48</v>
      </c>
      <c r="R962" s="3" t="s">
        <v>48</v>
      </c>
      <c r="S962" s="3" t="s">
        <v>49</v>
      </c>
      <c r="T962" s="3" t="s">
        <v>48</v>
      </c>
      <c r="U962" s="3" t="s">
        <v>48</v>
      </c>
      <c r="V962" s="3" t="s">
        <v>48</v>
      </c>
      <c r="W962" s="3" t="s">
        <v>62</v>
      </c>
      <c r="Y962" s="3"/>
      <c r="AA962" s="3" t="s">
        <v>63</v>
      </c>
      <c r="AB962" s="3"/>
      <c r="AD962" s="3"/>
      <c r="AF962" s="3"/>
      <c r="AH962" s="3"/>
      <c r="AJ962" s="3" t="s">
        <v>2568</v>
      </c>
    </row>
    <row r="963" spans="1:36" ht="26" hidden="1" x14ac:dyDescent="0.35">
      <c r="A963" s="3">
        <v>2025</v>
      </c>
      <c r="B963" s="3" t="s">
        <v>71</v>
      </c>
      <c r="C963" s="4">
        <v>43</v>
      </c>
      <c r="D963" s="3" t="s">
        <v>42</v>
      </c>
      <c r="E963" s="3" t="s">
        <v>43</v>
      </c>
      <c r="F963" s="3" t="s">
        <v>73</v>
      </c>
      <c r="G963" s="3" t="s">
        <v>386</v>
      </c>
      <c r="H963" s="3" t="s">
        <v>110</v>
      </c>
      <c r="I963" s="3" t="s">
        <v>80</v>
      </c>
      <c r="J963" s="3" t="s">
        <v>48</v>
      </c>
      <c r="K963" s="3" t="s">
        <v>48</v>
      </c>
      <c r="L963" s="3" t="s">
        <v>48</v>
      </c>
      <c r="M963" s="3" t="s">
        <v>48</v>
      </c>
      <c r="N963" s="3" t="s">
        <v>48</v>
      </c>
      <c r="O963" s="3" t="s">
        <v>48</v>
      </c>
      <c r="P963" s="3" t="s">
        <v>48</v>
      </c>
      <c r="Q963" s="3" t="s">
        <v>48</v>
      </c>
      <c r="R963" s="3" t="s">
        <v>48</v>
      </c>
      <c r="S963" s="3" t="s">
        <v>48</v>
      </c>
      <c r="T963" s="3" t="s">
        <v>48</v>
      </c>
      <c r="U963" s="3" t="s">
        <v>48</v>
      </c>
      <c r="V963" s="3" t="s">
        <v>49</v>
      </c>
      <c r="W963" s="3" t="s">
        <v>62</v>
      </c>
      <c r="Y963" s="3"/>
      <c r="AA963" s="3" t="s">
        <v>77</v>
      </c>
      <c r="AB963" s="3"/>
      <c r="AD963" s="3"/>
      <c r="AF963" s="3"/>
      <c r="AH963" s="3"/>
      <c r="AJ963" s="3" t="s">
        <v>2569</v>
      </c>
    </row>
    <row r="964" spans="1:36" ht="26" hidden="1" x14ac:dyDescent="0.35">
      <c r="A964" s="3">
        <v>2025</v>
      </c>
      <c r="B964" s="3" t="s">
        <v>71</v>
      </c>
      <c r="C964" s="4">
        <v>65</v>
      </c>
      <c r="D964" s="3" t="s">
        <v>65</v>
      </c>
      <c r="E964" s="3" t="s">
        <v>66</v>
      </c>
      <c r="F964" s="3" t="s">
        <v>44</v>
      </c>
      <c r="G964" s="3" t="s">
        <v>45</v>
      </c>
      <c r="H964" s="3" t="s">
        <v>113</v>
      </c>
      <c r="I964" s="3" t="s">
        <v>80</v>
      </c>
      <c r="J964" s="3" t="s">
        <v>48</v>
      </c>
      <c r="K964" s="3" t="s">
        <v>48</v>
      </c>
      <c r="L964" s="3" t="s">
        <v>48</v>
      </c>
      <c r="M964" s="3" t="s">
        <v>48</v>
      </c>
      <c r="N964" s="3" t="s">
        <v>48</v>
      </c>
      <c r="O964" s="3" t="s">
        <v>48</v>
      </c>
      <c r="P964" s="3" t="s">
        <v>48</v>
      </c>
      <c r="Q964" s="3" t="s">
        <v>48</v>
      </c>
      <c r="R964" s="3" t="s">
        <v>48</v>
      </c>
      <c r="S964" s="3" t="s">
        <v>49</v>
      </c>
      <c r="T964" s="3" t="s">
        <v>48</v>
      </c>
      <c r="U964" s="3" t="s">
        <v>48</v>
      </c>
      <c r="V964" s="3" t="s">
        <v>48</v>
      </c>
      <c r="W964" s="3" t="s">
        <v>62</v>
      </c>
      <c r="Y964" s="3" t="s">
        <v>94</v>
      </c>
      <c r="Z964" s="3" t="s">
        <v>2570</v>
      </c>
      <c r="AA964" s="3" t="s">
        <v>77</v>
      </c>
      <c r="AB964" s="3"/>
      <c r="AD964" s="3" t="s">
        <v>242</v>
      </c>
      <c r="AF964" s="3"/>
      <c r="AH964" s="3"/>
      <c r="AJ964" s="3" t="s">
        <v>2571</v>
      </c>
    </row>
    <row r="965" spans="1:36" ht="91" hidden="1" x14ac:dyDescent="0.35">
      <c r="A965" s="3">
        <v>2025</v>
      </c>
      <c r="B965" s="3" t="s">
        <v>71</v>
      </c>
      <c r="C965" s="4">
        <v>67</v>
      </c>
      <c r="D965" s="3" t="s">
        <v>65</v>
      </c>
      <c r="E965" s="3" t="s">
        <v>66</v>
      </c>
      <c r="F965" s="3" t="s">
        <v>44</v>
      </c>
      <c r="G965" s="3" t="s">
        <v>67</v>
      </c>
      <c r="H965" s="3" t="s">
        <v>110</v>
      </c>
      <c r="I965" s="3" t="s">
        <v>80</v>
      </c>
      <c r="J965" s="3" t="s">
        <v>48</v>
      </c>
      <c r="K965" s="3" t="s">
        <v>48</v>
      </c>
      <c r="L965" s="3" t="s">
        <v>48</v>
      </c>
      <c r="M965" s="3" t="s">
        <v>48</v>
      </c>
      <c r="N965" s="3" t="s">
        <v>48</v>
      </c>
      <c r="O965" s="3" t="s">
        <v>48</v>
      </c>
      <c r="P965" s="3" t="s">
        <v>48</v>
      </c>
      <c r="Q965" s="3" t="s">
        <v>48</v>
      </c>
      <c r="R965" s="3" t="s">
        <v>48</v>
      </c>
      <c r="S965" s="3" t="s">
        <v>49</v>
      </c>
      <c r="T965" s="3" t="s">
        <v>48</v>
      </c>
      <c r="U965" s="3" t="s">
        <v>48</v>
      </c>
      <c r="V965" s="3" t="s">
        <v>48</v>
      </c>
      <c r="W965" s="3" t="s">
        <v>116</v>
      </c>
      <c r="X965" s="3" t="s">
        <v>2572</v>
      </c>
      <c r="Y965" s="3"/>
      <c r="AA965" s="3" t="s">
        <v>63</v>
      </c>
      <c r="AB965" s="3"/>
      <c r="AD965" s="3" t="s">
        <v>131</v>
      </c>
      <c r="AE965" s="3" t="s">
        <v>2573</v>
      </c>
      <c r="AF965" s="3" t="s">
        <v>87</v>
      </c>
      <c r="AG965" s="3" t="s">
        <v>2574</v>
      </c>
      <c r="AH965" s="3"/>
      <c r="AJ965" s="3" t="s">
        <v>2575</v>
      </c>
    </row>
    <row r="966" spans="1:36" ht="26" hidden="1" x14ac:dyDescent="0.35">
      <c r="A966" s="3">
        <v>2025</v>
      </c>
      <c r="B966" s="3" t="s">
        <v>71</v>
      </c>
      <c r="C966" s="4">
        <v>25</v>
      </c>
      <c r="D966" s="3" t="s">
        <v>57</v>
      </c>
      <c r="E966" s="3" t="s">
        <v>58</v>
      </c>
      <c r="F966" s="3" t="s">
        <v>85</v>
      </c>
      <c r="G966" s="3" t="s">
        <v>45</v>
      </c>
      <c r="H966" s="3" t="s">
        <v>61</v>
      </c>
      <c r="I966" s="3" t="s">
        <v>80</v>
      </c>
      <c r="J966" s="3" t="s">
        <v>48</v>
      </c>
      <c r="K966" s="3" t="s">
        <v>48</v>
      </c>
      <c r="L966" s="3" t="s">
        <v>48</v>
      </c>
      <c r="M966" s="3" t="s">
        <v>48</v>
      </c>
      <c r="N966" s="3" t="s">
        <v>48</v>
      </c>
      <c r="O966" s="3" t="s">
        <v>48</v>
      </c>
      <c r="P966" s="3" t="s">
        <v>48</v>
      </c>
      <c r="Q966" s="3" t="s">
        <v>48</v>
      </c>
      <c r="R966" s="3" t="s">
        <v>48</v>
      </c>
      <c r="S966" s="3" t="s">
        <v>49</v>
      </c>
      <c r="T966" s="3" t="s">
        <v>48</v>
      </c>
      <c r="U966" s="3" t="s">
        <v>48</v>
      </c>
      <c r="V966" s="3" t="s">
        <v>48</v>
      </c>
      <c r="W966" s="3" t="s">
        <v>62</v>
      </c>
      <c r="Y966" s="3"/>
      <c r="AA966" s="3" t="s">
        <v>55</v>
      </c>
      <c r="AB966" s="3"/>
      <c r="AD966" s="3"/>
      <c r="AF966" s="3"/>
      <c r="AH966" s="3"/>
      <c r="AJ966" s="3" t="s">
        <v>2576</v>
      </c>
    </row>
    <row r="967" spans="1:36" ht="26" hidden="1" x14ac:dyDescent="0.35">
      <c r="A967" s="3">
        <v>2025</v>
      </c>
      <c r="B967" s="3" t="s">
        <v>71</v>
      </c>
      <c r="C967" s="4">
        <v>70</v>
      </c>
      <c r="D967" s="3" t="s">
        <v>65</v>
      </c>
      <c r="E967" s="3" t="s">
        <v>72</v>
      </c>
      <c r="F967" s="3" t="s">
        <v>98</v>
      </c>
      <c r="G967" s="3" t="s">
        <v>45</v>
      </c>
      <c r="H967" s="3" t="s">
        <v>99</v>
      </c>
      <c r="I967" s="3" t="s">
        <v>80</v>
      </c>
      <c r="J967" s="3" t="s">
        <v>48</v>
      </c>
      <c r="K967" s="3" t="s">
        <v>48</v>
      </c>
      <c r="L967" s="3" t="s">
        <v>48</v>
      </c>
      <c r="M967" s="3" t="s">
        <v>48</v>
      </c>
      <c r="N967" s="3" t="s">
        <v>48</v>
      </c>
      <c r="O967" s="3" t="s">
        <v>48</v>
      </c>
      <c r="P967" s="3" t="s">
        <v>48</v>
      </c>
      <c r="Q967" s="3" t="s">
        <v>48</v>
      </c>
      <c r="R967" s="3" t="s">
        <v>48</v>
      </c>
      <c r="S967" s="3" t="s">
        <v>48</v>
      </c>
      <c r="T967" s="3" t="s">
        <v>48</v>
      </c>
      <c r="U967" s="3" t="s">
        <v>49</v>
      </c>
      <c r="V967" s="3" t="s">
        <v>48</v>
      </c>
      <c r="W967" s="3" t="s">
        <v>116</v>
      </c>
      <c r="X967" s="3" t="s">
        <v>2577</v>
      </c>
      <c r="Y967" s="3"/>
      <c r="AA967" s="3" t="s">
        <v>63</v>
      </c>
      <c r="AB967" s="3"/>
      <c r="AD967" s="3" t="s">
        <v>81</v>
      </c>
      <c r="AF967" s="3"/>
      <c r="AH967" s="3" t="s">
        <v>87</v>
      </c>
      <c r="AI967" s="3" t="s">
        <v>705</v>
      </c>
      <c r="AJ967" s="3" t="s">
        <v>2578</v>
      </c>
    </row>
    <row r="968" spans="1:36" ht="26" hidden="1" x14ac:dyDescent="0.35">
      <c r="A968" s="3">
        <v>2025</v>
      </c>
      <c r="B968" s="3" t="s">
        <v>71</v>
      </c>
      <c r="C968" s="4">
        <v>42</v>
      </c>
      <c r="D968" s="3" t="s">
        <v>42</v>
      </c>
      <c r="E968" s="3" t="s">
        <v>43</v>
      </c>
      <c r="F968" s="3" t="s">
        <v>98</v>
      </c>
      <c r="G968" s="3" t="s">
        <v>60</v>
      </c>
      <c r="H968" s="3" t="s">
        <v>125</v>
      </c>
      <c r="I968" s="3" t="s">
        <v>80</v>
      </c>
      <c r="J968" s="3" t="s">
        <v>48</v>
      </c>
      <c r="K968" s="3" t="s">
        <v>48</v>
      </c>
      <c r="L968" s="3" t="s">
        <v>48</v>
      </c>
      <c r="M968" s="3" t="s">
        <v>48</v>
      </c>
      <c r="N968" s="3" t="s">
        <v>48</v>
      </c>
      <c r="O968" s="3" t="s">
        <v>48</v>
      </c>
      <c r="P968" s="3" t="s">
        <v>48</v>
      </c>
      <c r="Q968" s="3" t="s">
        <v>48</v>
      </c>
      <c r="R968" s="3" t="s">
        <v>48</v>
      </c>
      <c r="S968" s="3" t="s">
        <v>48</v>
      </c>
      <c r="T968" s="3" t="s">
        <v>48</v>
      </c>
      <c r="U968" s="3" t="s">
        <v>48</v>
      </c>
      <c r="V968" s="3" t="s">
        <v>49</v>
      </c>
      <c r="W968" s="3" t="s">
        <v>62</v>
      </c>
      <c r="Y968" s="3"/>
      <c r="AA968" s="3" t="s">
        <v>63</v>
      </c>
      <c r="AB968" s="3"/>
      <c r="AD968" s="3"/>
      <c r="AF968" s="3"/>
      <c r="AH968" s="3"/>
      <c r="AJ968" s="3" t="s">
        <v>2579</v>
      </c>
    </row>
    <row r="969" spans="1:36" ht="52" hidden="1" x14ac:dyDescent="0.35">
      <c r="A969" s="3">
        <v>2025</v>
      </c>
      <c r="B969" s="3" t="s">
        <v>71</v>
      </c>
      <c r="C969" s="4">
        <v>48</v>
      </c>
      <c r="D969" s="3" t="s">
        <v>42</v>
      </c>
      <c r="E969" s="3" t="s">
        <v>72</v>
      </c>
      <c r="F969" s="3" t="s">
        <v>85</v>
      </c>
      <c r="G969" s="3" t="s">
        <v>45</v>
      </c>
      <c r="H969" s="3" t="s">
        <v>74</v>
      </c>
      <c r="I969" s="3" t="s">
        <v>80</v>
      </c>
      <c r="J969" s="3" t="s">
        <v>48</v>
      </c>
      <c r="K969" s="3" t="s">
        <v>48</v>
      </c>
      <c r="L969" s="3" t="s">
        <v>48</v>
      </c>
      <c r="M969" s="3" t="s">
        <v>48</v>
      </c>
      <c r="N969" s="3" t="s">
        <v>48</v>
      </c>
      <c r="O969" s="3" t="s">
        <v>48</v>
      </c>
      <c r="P969" s="3" t="s">
        <v>48</v>
      </c>
      <c r="Q969" s="3" t="s">
        <v>48</v>
      </c>
      <c r="R969" s="3" t="s">
        <v>48</v>
      </c>
      <c r="S969" s="3" t="s">
        <v>48</v>
      </c>
      <c r="T969" s="3" t="s">
        <v>48</v>
      </c>
      <c r="U969" s="3" t="s">
        <v>49</v>
      </c>
      <c r="V969" s="3" t="s">
        <v>48</v>
      </c>
      <c r="W969" s="3" t="s">
        <v>62</v>
      </c>
      <c r="Y969" s="3" t="s">
        <v>53</v>
      </c>
      <c r="Z969" s="3" t="s">
        <v>2580</v>
      </c>
      <c r="AA969" s="3" t="s">
        <v>63</v>
      </c>
      <c r="AB969" s="3"/>
      <c r="AD969" s="3"/>
      <c r="AF969" s="3"/>
      <c r="AH969" s="3"/>
      <c r="AJ969" s="3" t="s">
        <v>2581</v>
      </c>
    </row>
    <row r="970" spans="1:36" ht="52" hidden="1" x14ac:dyDescent="0.35">
      <c r="A970" s="3">
        <v>2025</v>
      </c>
      <c r="B970" s="3" t="s">
        <v>71</v>
      </c>
      <c r="C970" s="4">
        <v>53</v>
      </c>
      <c r="D970" s="3" t="s">
        <v>42</v>
      </c>
      <c r="E970" s="3" t="s">
        <v>72</v>
      </c>
      <c r="F970" s="3" t="s">
        <v>44</v>
      </c>
      <c r="G970" s="3" t="s">
        <v>144</v>
      </c>
      <c r="H970" s="3" t="s">
        <v>110</v>
      </c>
      <c r="I970" s="3" t="s">
        <v>80</v>
      </c>
      <c r="J970" s="3" t="s">
        <v>48</v>
      </c>
      <c r="K970" s="3" t="s">
        <v>48</v>
      </c>
      <c r="L970" s="3" t="s">
        <v>48</v>
      </c>
      <c r="M970" s="3" t="s">
        <v>48</v>
      </c>
      <c r="N970" s="3" t="s">
        <v>48</v>
      </c>
      <c r="O970" s="3" t="s">
        <v>48</v>
      </c>
      <c r="P970" s="3" t="s">
        <v>48</v>
      </c>
      <c r="Q970" s="3" t="s">
        <v>48</v>
      </c>
      <c r="R970" s="3" t="s">
        <v>48</v>
      </c>
      <c r="S970" s="3" t="s">
        <v>48</v>
      </c>
      <c r="T970" s="3" t="s">
        <v>48</v>
      </c>
      <c r="U970" s="3" t="s">
        <v>49</v>
      </c>
      <c r="V970" s="3" t="s">
        <v>48</v>
      </c>
      <c r="W970" s="3" t="s">
        <v>51</v>
      </c>
      <c r="X970" s="3" t="s">
        <v>2582</v>
      </c>
      <c r="Y970" s="3" t="s">
        <v>103</v>
      </c>
      <c r="Z970" s="3" t="s">
        <v>2583</v>
      </c>
      <c r="AA970" s="3" t="s">
        <v>55</v>
      </c>
      <c r="AB970" s="3"/>
      <c r="AD970" s="3"/>
      <c r="AF970" s="3"/>
      <c r="AH970" s="3"/>
      <c r="AJ970" s="3" t="s">
        <v>2584</v>
      </c>
    </row>
    <row r="971" spans="1:36" ht="26" hidden="1" x14ac:dyDescent="0.35">
      <c r="A971" s="3">
        <v>2025</v>
      </c>
      <c r="B971" s="3" t="s">
        <v>71</v>
      </c>
      <c r="C971" s="4">
        <v>74</v>
      </c>
      <c r="D971" s="3" t="s">
        <v>65</v>
      </c>
      <c r="E971" s="3" t="s">
        <v>72</v>
      </c>
      <c r="F971" s="3" t="s">
        <v>59</v>
      </c>
      <c r="G971" s="3" t="s">
        <v>79</v>
      </c>
      <c r="H971" s="3" t="s">
        <v>46</v>
      </c>
      <c r="I971" s="3" t="s">
        <v>80</v>
      </c>
      <c r="J971" s="3" t="s">
        <v>48</v>
      </c>
      <c r="K971" s="3" t="s">
        <v>48</v>
      </c>
      <c r="L971" s="3" t="s">
        <v>48</v>
      </c>
      <c r="M971" s="3" t="s">
        <v>48</v>
      </c>
      <c r="N971" s="3" t="s">
        <v>48</v>
      </c>
      <c r="O971" s="3" t="s">
        <v>48</v>
      </c>
      <c r="P971" s="3" t="s">
        <v>48</v>
      </c>
      <c r="Q971" s="3" t="s">
        <v>48</v>
      </c>
      <c r="R971" s="3" t="s">
        <v>48</v>
      </c>
      <c r="S971" s="3" t="s">
        <v>48</v>
      </c>
      <c r="T971" s="3" t="s">
        <v>49</v>
      </c>
      <c r="U971" s="3" t="s">
        <v>48</v>
      </c>
      <c r="V971" s="3" t="s">
        <v>48</v>
      </c>
      <c r="W971" s="3" t="s">
        <v>116</v>
      </c>
      <c r="X971" s="3" t="s">
        <v>2585</v>
      </c>
      <c r="Y971" s="3"/>
      <c r="AA971" s="3" t="s">
        <v>55</v>
      </c>
      <c r="AB971" s="3"/>
      <c r="AD971" s="3"/>
      <c r="AF971" s="3"/>
      <c r="AH971" s="3"/>
      <c r="AJ971" s="3" t="s">
        <v>1585</v>
      </c>
    </row>
    <row r="972" spans="1:36" ht="39" hidden="1" x14ac:dyDescent="0.35">
      <c r="A972" s="3">
        <v>2025</v>
      </c>
      <c r="B972" s="3" t="s">
        <v>71</v>
      </c>
      <c r="C972" s="4">
        <v>34</v>
      </c>
      <c r="D972" s="3" t="s">
        <v>57</v>
      </c>
      <c r="E972" s="3" t="s">
        <v>107</v>
      </c>
      <c r="F972" s="3" t="s">
        <v>85</v>
      </c>
      <c r="G972" s="3" t="s">
        <v>45</v>
      </c>
      <c r="H972" s="3" t="s">
        <v>74</v>
      </c>
      <c r="I972" s="3" t="s">
        <v>80</v>
      </c>
      <c r="J972" s="3" t="s">
        <v>48</v>
      </c>
      <c r="K972" s="3" t="s">
        <v>48</v>
      </c>
      <c r="L972" s="3" t="s">
        <v>48</v>
      </c>
      <c r="M972" s="3" t="s">
        <v>48</v>
      </c>
      <c r="N972" s="3" t="s">
        <v>48</v>
      </c>
      <c r="O972" s="3" t="s">
        <v>48</v>
      </c>
      <c r="P972" s="3" t="s">
        <v>48</v>
      </c>
      <c r="Q972" s="3" t="s">
        <v>48</v>
      </c>
      <c r="R972" s="3" t="s">
        <v>48</v>
      </c>
      <c r="S972" s="3" t="s">
        <v>48</v>
      </c>
      <c r="T972" s="3" t="s">
        <v>49</v>
      </c>
      <c r="U972" s="3" t="s">
        <v>48</v>
      </c>
      <c r="V972" s="3" t="s">
        <v>48</v>
      </c>
      <c r="W972" s="3" t="s">
        <v>62</v>
      </c>
      <c r="Y972" s="3"/>
      <c r="AA972" s="3" t="s">
        <v>63</v>
      </c>
      <c r="AB972" s="3"/>
      <c r="AD972" s="3"/>
      <c r="AF972" s="3"/>
      <c r="AH972" s="3"/>
      <c r="AJ972" s="3" t="s">
        <v>2586</v>
      </c>
    </row>
    <row r="973" spans="1:36" ht="26" hidden="1" x14ac:dyDescent="0.35">
      <c r="A973" s="3">
        <v>2025</v>
      </c>
      <c r="B973" s="3" t="s">
        <v>71</v>
      </c>
      <c r="C973" s="4">
        <v>51</v>
      </c>
      <c r="D973" s="3" t="s">
        <v>42</v>
      </c>
      <c r="E973" s="3" t="s">
        <v>72</v>
      </c>
      <c r="F973" s="3" t="s">
        <v>44</v>
      </c>
      <c r="G973" s="3" t="s">
        <v>45</v>
      </c>
      <c r="H973" s="3" t="s">
        <v>110</v>
      </c>
      <c r="I973" s="3" t="s">
        <v>80</v>
      </c>
      <c r="J973" s="3" t="s">
        <v>48</v>
      </c>
      <c r="K973" s="3" t="s">
        <v>48</v>
      </c>
      <c r="L973" s="3" t="s">
        <v>48</v>
      </c>
      <c r="M973" s="3" t="s">
        <v>48</v>
      </c>
      <c r="N973" s="3" t="s">
        <v>48</v>
      </c>
      <c r="O973" s="3" t="s">
        <v>48</v>
      </c>
      <c r="P973" s="3" t="s">
        <v>48</v>
      </c>
      <c r="Q973" s="3" t="s">
        <v>48</v>
      </c>
      <c r="R973" s="3" t="s">
        <v>48</v>
      </c>
      <c r="S973" s="3" t="s">
        <v>48</v>
      </c>
      <c r="T973" s="3" t="s">
        <v>49</v>
      </c>
      <c r="U973" s="3" t="s">
        <v>48</v>
      </c>
      <c r="V973" s="3" t="s">
        <v>48</v>
      </c>
      <c r="W973" s="3" t="s">
        <v>62</v>
      </c>
      <c r="Y973" s="3"/>
      <c r="AA973" s="3" t="s">
        <v>63</v>
      </c>
      <c r="AB973" s="3"/>
      <c r="AD973" s="3"/>
      <c r="AF973" s="3"/>
      <c r="AH973" s="3"/>
      <c r="AJ973" s="3" t="s">
        <v>2587</v>
      </c>
    </row>
    <row r="974" spans="1:36" ht="26" hidden="1" x14ac:dyDescent="0.35">
      <c r="A974" s="3">
        <v>2025</v>
      </c>
      <c r="B974" s="3" t="s">
        <v>71</v>
      </c>
      <c r="C974" s="4">
        <v>48</v>
      </c>
      <c r="D974" s="3" t="s">
        <v>42</v>
      </c>
      <c r="E974" s="3" t="s">
        <v>107</v>
      </c>
      <c r="F974" s="3" t="s">
        <v>59</v>
      </c>
      <c r="G974" s="3" t="s">
        <v>45</v>
      </c>
      <c r="H974" s="3" t="s">
        <v>74</v>
      </c>
      <c r="I974" s="3" t="s">
        <v>80</v>
      </c>
      <c r="J974" s="3" t="s">
        <v>48</v>
      </c>
      <c r="K974" s="3" t="s">
        <v>48</v>
      </c>
      <c r="L974" s="3" t="s">
        <v>48</v>
      </c>
      <c r="M974" s="3" t="s">
        <v>48</v>
      </c>
      <c r="N974" s="3" t="s">
        <v>48</v>
      </c>
      <c r="O974" s="3" t="s">
        <v>48</v>
      </c>
      <c r="P974" s="3" t="s">
        <v>48</v>
      </c>
      <c r="Q974" s="3" t="s">
        <v>48</v>
      </c>
      <c r="R974" s="3" t="s">
        <v>48</v>
      </c>
      <c r="S974" s="3" t="s">
        <v>48</v>
      </c>
      <c r="T974" s="3" t="s">
        <v>48</v>
      </c>
      <c r="U974" s="3" t="s">
        <v>49</v>
      </c>
      <c r="V974" s="3" t="s">
        <v>48</v>
      </c>
      <c r="W974" s="3" t="s">
        <v>62</v>
      </c>
      <c r="Y974" s="3"/>
      <c r="AA974" s="3" t="s">
        <v>55</v>
      </c>
      <c r="AB974" s="3"/>
      <c r="AD974" s="3"/>
      <c r="AF974" s="3"/>
      <c r="AH974" s="3"/>
      <c r="AJ974" s="3" t="s">
        <v>2588</v>
      </c>
    </row>
    <row r="975" spans="1:36" ht="26" hidden="1" x14ac:dyDescent="0.35">
      <c r="A975" s="3">
        <v>2025</v>
      </c>
      <c r="B975" s="3" t="s">
        <v>71</v>
      </c>
      <c r="C975" s="4">
        <v>71</v>
      </c>
      <c r="D975" s="3" t="s">
        <v>65</v>
      </c>
      <c r="E975" s="3" t="s">
        <v>66</v>
      </c>
      <c r="F975" s="3" t="s">
        <v>73</v>
      </c>
      <c r="G975" s="3" t="s">
        <v>67</v>
      </c>
      <c r="H975" s="3" t="s">
        <v>68</v>
      </c>
      <c r="I975" s="3" t="s">
        <v>47</v>
      </c>
      <c r="J975" s="3" t="s">
        <v>48</v>
      </c>
      <c r="K975" s="3" t="s">
        <v>48</v>
      </c>
      <c r="L975" s="3" t="s">
        <v>48</v>
      </c>
      <c r="M975" s="3" t="s">
        <v>49</v>
      </c>
      <c r="N975" s="3" t="s">
        <v>48</v>
      </c>
      <c r="O975" s="3" t="s">
        <v>48</v>
      </c>
      <c r="P975" s="3" t="s">
        <v>48</v>
      </c>
      <c r="Q975" s="3" t="s">
        <v>48</v>
      </c>
      <c r="R975" s="3" t="s">
        <v>48</v>
      </c>
      <c r="S975" s="3" t="s">
        <v>48</v>
      </c>
      <c r="T975" s="3" t="s">
        <v>48</v>
      </c>
      <c r="U975" s="3" t="s">
        <v>48</v>
      </c>
      <c r="V975" s="3" t="s">
        <v>48</v>
      </c>
      <c r="W975" s="3" t="s">
        <v>62</v>
      </c>
      <c r="Y975" s="3"/>
      <c r="AA975" s="3" t="s">
        <v>63</v>
      </c>
      <c r="AB975" s="3"/>
      <c r="AD975" s="3"/>
      <c r="AF975" s="3"/>
      <c r="AH975" s="3"/>
      <c r="AJ975" s="3" t="s">
        <v>2589</v>
      </c>
    </row>
    <row r="976" spans="1:36" ht="26" hidden="1" x14ac:dyDescent="0.35">
      <c r="A976" s="3">
        <v>2025</v>
      </c>
      <c r="B976" s="3" t="s">
        <v>71</v>
      </c>
      <c r="C976" s="4">
        <v>37</v>
      </c>
      <c r="D976" s="3" t="s">
        <v>42</v>
      </c>
      <c r="E976" s="3" t="s">
        <v>66</v>
      </c>
      <c r="F976" s="3" t="s">
        <v>59</v>
      </c>
      <c r="G976" s="3" t="s">
        <v>60</v>
      </c>
      <c r="H976" s="3" t="s">
        <v>68</v>
      </c>
      <c r="I976" s="3" t="s">
        <v>47</v>
      </c>
      <c r="J976" s="3" t="s">
        <v>49</v>
      </c>
      <c r="K976" s="3" t="s">
        <v>48</v>
      </c>
      <c r="L976" s="3" t="s">
        <v>48</v>
      </c>
      <c r="M976" s="3" t="s">
        <v>48</v>
      </c>
      <c r="N976" s="3" t="s">
        <v>48</v>
      </c>
      <c r="O976" s="3" t="s">
        <v>48</v>
      </c>
      <c r="P976" s="3" t="s">
        <v>48</v>
      </c>
      <c r="Q976" s="3" t="s">
        <v>48</v>
      </c>
      <c r="R976" s="3" t="s">
        <v>48</v>
      </c>
      <c r="S976" s="3" t="s">
        <v>49</v>
      </c>
      <c r="T976" s="3" t="s">
        <v>48</v>
      </c>
      <c r="U976" s="3" t="s">
        <v>48</v>
      </c>
      <c r="V976" s="3" t="s">
        <v>48</v>
      </c>
      <c r="W976" s="3" t="s">
        <v>62</v>
      </c>
      <c r="Y976" s="3"/>
      <c r="AA976" s="3" t="s">
        <v>77</v>
      </c>
      <c r="AB976" s="3"/>
      <c r="AD976" s="3"/>
      <c r="AF976" s="3"/>
      <c r="AH976" s="3"/>
      <c r="AJ976" s="3" t="s">
        <v>2590</v>
      </c>
    </row>
    <row r="977" spans="1:36" ht="39" hidden="1" x14ac:dyDescent="0.35">
      <c r="A977" s="3">
        <v>2025</v>
      </c>
      <c r="B977" s="3" t="s">
        <v>71</v>
      </c>
      <c r="C977" s="4">
        <v>53</v>
      </c>
      <c r="D977" s="3" t="s">
        <v>42</v>
      </c>
      <c r="E977" s="3" t="s">
        <v>72</v>
      </c>
      <c r="F977" s="3" t="s">
        <v>59</v>
      </c>
      <c r="G977" s="3" t="s">
        <v>79</v>
      </c>
      <c r="H977" s="3" t="s">
        <v>99</v>
      </c>
      <c r="I977" s="3" t="s">
        <v>80</v>
      </c>
      <c r="J977" s="3" t="s">
        <v>48</v>
      </c>
      <c r="K977" s="3" t="s">
        <v>48</v>
      </c>
      <c r="L977" s="3" t="s">
        <v>48</v>
      </c>
      <c r="M977" s="3" t="s">
        <v>48</v>
      </c>
      <c r="N977" s="3" t="s">
        <v>48</v>
      </c>
      <c r="O977" s="3" t="s">
        <v>48</v>
      </c>
      <c r="P977" s="3" t="s">
        <v>48</v>
      </c>
      <c r="Q977" s="3" t="s">
        <v>48</v>
      </c>
      <c r="R977" s="3" t="s">
        <v>48</v>
      </c>
      <c r="S977" s="3" t="s">
        <v>48</v>
      </c>
      <c r="T977" s="3" t="s">
        <v>48</v>
      </c>
      <c r="U977" s="3" t="s">
        <v>49</v>
      </c>
      <c r="V977" s="3" t="s">
        <v>48</v>
      </c>
      <c r="W977" s="3" t="s">
        <v>116</v>
      </c>
      <c r="X977" s="3" t="s">
        <v>2591</v>
      </c>
      <c r="Y977" s="3" t="s">
        <v>103</v>
      </c>
      <c r="Z977" s="3" t="s">
        <v>2592</v>
      </c>
      <c r="AA977" s="3" t="s">
        <v>55</v>
      </c>
      <c r="AB977" s="3"/>
      <c r="AD977" s="3"/>
      <c r="AF977" s="3"/>
      <c r="AH977" s="3"/>
      <c r="AJ977" s="3" t="s">
        <v>2593</v>
      </c>
    </row>
    <row r="978" spans="1:36" hidden="1" x14ac:dyDescent="0.35">
      <c r="A978" s="3">
        <v>2025</v>
      </c>
      <c r="B978" s="3" t="s">
        <v>71</v>
      </c>
      <c r="C978" s="4">
        <v>32</v>
      </c>
      <c r="D978" s="3" t="s">
        <v>57</v>
      </c>
      <c r="E978" s="3" t="s">
        <v>107</v>
      </c>
      <c r="F978" s="3" t="s">
        <v>98</v>
      </c>
      <c r="G978" s="3" t="s">
        <v>45</v>
      </c>
      <c r="H978" s="3" t="s">
        <v>99</v>
      </c>
      <c r="I978" s="3" t="s">
        <v>80</v>
      </c>
      <c r="J978" s="3" t="s">
        <v>48</v>
      </c>
      <c r="K978" s="3" t="s">
        <v>48</v>
      </c>
      <c r="L978" s="3" t="s">
        <v>48</v>
      </c>
      <c r="M978" s="3" t="s">
        <v>48</v>
      </c>
      <c r="N978" s="3" t="s">
        <v>48</v>
      </c>
      <c r="O978" s="3" t="s">
        <v>48</v>
      </c>
      <c r="P978" s="3" t="s">
        <v>48</v>
      </c>
      <c r="Q978" s="3" t="s">
        <v>48</v>
      </c>
      <c r="R978" s="3" t="s">
        <v>48</v>
      </c>
      <c r="S978" s="3" t="s">
        <v>48</v>
      </c>
      <c r="T978" s="3" t="s">
        <v>48</v>
      </c>
      <c r="U978" s="3" t="s">
        <v>48</v>
      </c>
      <c r="V978" s="3" t="s">
        <v>49</v>
      </c>
      <c r="W978" s="3" t="s">
        <v>62</v>
      </c>
      <c r="Y978" s="3" t="s">
        <v>53</v>
      </c>
      <c r="Z978" s="3" t="s">
        <v>2594</v>
      </c>
      <c r="AA978" s="3" t="s">
        <v>63</v>
      </c>
      <c r="AB978" s="3"/>
      <c r="AD978" s="3"/>
      <c r="AF978" s="3"/>
      <c r="AH978" s="3"/>
      <c r="AJ978" s="3" t="s">
        <v>2595</v>
      </c>
    </row>
    <row r="979" spans="1:36" ht="78" hidden="1" x14ac:dyDescent="0.35">
      <c r="A979" s="3">
        <v>2025</v>
      </c>
      <c r="B979" s="3" t="s">
        <v>71</v>
      </c>
      <c r="C979" s="4">
        <v>26</v>
      </c>
      <c r="D979" s="3" t="s">
        <v>57</v>
      </c>
      <c r="E979" s="3" t="s">
        <v>58</v>
      </c>
      <c r="F979" s="3" t="s">
        <v>85</v>
      </c>
      <c r="G979" s="3" t="s">
        <v>112</v>
      </c>
      <c r="H979" s="3" t="s">
        <v>68</v>
      </c>
      <c r="I979" s="3" t="s">
        <v>80</v>
      </c>
      <c r="J979" s="3" t="s">
        <v>48</v>
      </c>
      <c r="K979" s="3" t="s">
        <v>48</v>
      </c>
      <c r="L979" s="3" t="s">
        <v>48</v>
      </c>
      <c r="M979" s="3" t="s">
        <v>48</v>
      </c>
      <c r="N979" s="3" t="s">
        <v>48</v>
      </c>
      <c r="O979" s="3" t="s">
        <v>48</v>
      </c>
      <c r="P979" s="3" t="s">
        <v>48</v>
      </c>
      <c r="Q979" s="3" t="s">
        <v>48</v>
      </c>
      <c r="R979" s="3" t="s">
        <v>48</v>
      </c>
      <c r="S979" s="3" t="s">
        <v>48</v>
      </c>
      <c r="T979" s="3" t="s">
        <v>49</v>
      </c>
      <c r="U979" s="3" t="s">
        <v>48</v>
      </c>
      <c r="V979" s="3" t="s">
        <v>48</v>
      </c>
      <c r="W979" s="3" t="s">
        <v>62</v>
      </c>
      <c r="Y979" s="3"/>
      <c r="AA979" s="3" t="s">
        <v>55</v>
      </c>
      <c r="AB979" s="3"/>
      <c r="AD979" s="3"/>
      <c r="AF979" s="3"/>
      <c r="AH979" s="3"/>
      <c r="AJ979" s="3" t="s">
        <v>2596</v>
      </c>
    </row>
    <row r="980" spans="1:36" ht="39" hidden="1" x14ac:dyDescent="0.35">
      <c r="A980" s="3">
        <v>2025</v>
      </c>
      <c r="B980" s="3" t="s">
        <v>71</v>
      </c>
      <c r="C980" s="4">
        <v>31</v>
      </c>
      <c r="D980" s="3" t="s">
        <v>57</v>
      </c>
      <c r="E980" s="3" t="s">
        <v>107</v>
      </c>
      <c r="F980" s="3" t="s">
        <v>98</v>
      </c>
      <c r="G980" s="3" t="s">
        <v>45</v>
      </c>
      <c r="H980" s="3" t="s">
        <v>74</v>
      </c>
      <c r="I980" s="3" t="s">
        <v>80</v>
      </c>
      <c r="J980" s="3" t="s">
        <v>48</v>
      </c>
      <c r="K980" s="3" t="s">
        <v>48</v>
      </c>
      <c r="L980" s="3" t="s">
        <v>48</v>
      </c>
      <c r="M980" s="3" t="s">
        <v>48</v>
      </c>
      <c r="N980" s="3" t="s">
        <v>48</v>
      </c>
      <c r="O980" s="3" t="s">
        <v>48</v>
      </c>
      <c r="P980" s="3" t="s">
        <v>48</v>
      </c>
      <c r="Q980" s="3" t="s">
        <v>48</v>
      </c>
      <c r="R980" s="3" t="s">
        <v>48</v>
      </c>
      <c r="S980" s="3" t="s">
        <v>48</v>
      </c>
      <c r="T980" s="3" t="s">
        <v>48</v>
      </c>
      <c r="U980" s="3" t="s">
        <v>49</v>
      </c>
      <c r="V980" s="3" t="s">
        <v>48</v>
      </c>
      <c r="W980" s="3" t="s">
        <v>62</v>
      </c>
      <c r="Y980" s="3" t="s">
        <v>53</v>
      </c>
      <c r="Z980" s="3" t="s">
        <v>2597</v>
      </c>
      <c r="AA980" s="3" t="s">
        <v>55</v>
      </c>
      <c r="AB980" s="3"/>
      <c r="AD980" s="3"/>
      <c r="AF980" s="3"/>
      <c r="AH980" s="3"/>
      <c r="AJ980" s="3" t="s">
        <v>2598</v>
      </c>
    </row>
    <row r="981" spans="1:36" ht="52" hidden="1" x14ac:dyDescent="0.35">
      <c r="A981" s="3">
        <v>2025</v>
      </c>
      <c r="B981" s="3" t="s">
        <v>71</v>
      </c>
      <c r="C981" s="4">
        <v>47</v>
      </c>
      <c r="D981" s="3" t="s">
        <v>42</v>
      </c>
      <c r="E981" s="3" t="s">
        <v>107</v>
      </c>
      <c r="F981" s="3" t="s">
        <v>98</v>
      </c>
      <c r="G981" s="3" t="s">
        <v>45</v>
      </c>
      <c r="H981" s="3" t="s">
        <v>74</v>
      </c>
      <c r="I981" s="3" t="s">
        <v>80</v>
      </c>
      <c r="J981" s="3" t="s">
        <v>48</v>
      </c>
      <c r="K981" s="3" t="s">
        <v>48</v>
      </c>
      <c r="L981" s="3" t="s">
        <v>48</v>
      </c>
      <c r="M981" s="3" t="s">
        <v>48</v>
      </c>
      <c r="N981" s="3" t="s">
        <v>48</v>
      </c>
      <c r="O981" s="3" t="s">
        <v>48</v>
      </c>
      <c r="P981" s="3" t="s">
        <v>48</v>
      </c>
      <c r="Q981" s="3" t="s">
        <v>48</v>
      </c>
      <c r="R981" s="3" t="s">
        <v>48</v>
      </c>
      <c r="S981" s="3" t="s">
        <v>48</v>
      </c>
      <c r="T981" s="3" t="s">
        <v>48</v>
      </c>
      <c r="U981" s="3" t="s">
        <v>49</v>
      </c>
      <c r="V981" s="3" t="s">
        <v>48</v>
      </c>
      <c r="W981" s="3" t="s">
        <v>62</v>
      </c>
      <c r="Y981" s="3"/>
      <c r="AA981" s="3" t="s">
        <v>63</v>
      </c>
      <c r="AB981" s="3"/>
      <c r="AD981" s="3"/>
      <c r="AF981" s="3"/>
      <c r="AH981" s="3"/>
      <c r="AJ981" s="3" t="s">
        <v>2599</v>
      </c>
    </row>
    <row r="982" spans="1:36" ht="39" x14ac:dyDescent="0.35">
      <c r="A982" s="3">
        <v>2025</v>
      </c>
      <c r="B982" s="3" t="s">
        <v>71</v>
      </c>
      <c r="C982" s="4">
        <v>67</v>
      </c>
      <c r="D982" s="3" t="s">
        <v>65</v>
      </c>
      <c r="E982" s="3" t="s">
        <v>66</v>
      </c>
      <c r="F982" s="3" t="s">
        <v>44</v>
      </c>
      <c r="G982" s="3" t="s">
        <v>67</v>
      </c>
      <c r="H982" s="3" t="s">
        <v>74</v>
      </c>
      <c r="I982" s="3" t="s">
        <v>80</v>
      </c>
      <c r="J982" s="3" t="s">
        <v>48</v>
      </c>
      <c r="K982" s="3" t="s">
        <v>48</v>
      </c>
      <c r="L982" s="3" t="s">
        <v>48</v>
      </c>
      <c r="M982" s="3" t="s">
        <v>48</v>
      </c>
      <c r="N982" s="3" t="s">
        <v>48</v>
      </c>
      <c r="O982" s="3" t="s">
        <v>48</v>
      </c>
      <c r="P982" s="3" t="s">
        <v>48</v>
      </c>
      <c r="Q982" s="3" t="s">
        <v>48</v>
      </c>
      <c r="R982" s="3" t="s">
        <v>48</v>
      </c>
      <c r="S982" s="3" t="s">
        <v>48</v>
      </c>
      <c r="T982" s="3" t="s">
        <v>48</v>
      </c>
      <c r="U982" s="3" t="s">
        <v>48</v>
      </c>
      <c r="V982" s="3" t="s">
        <v>49</v>
      </c>
      <c r="W982" s="3" t="s">
        <v>145</v>
      </c>
      <c r="X982" s="3" t="s">
        <v>2600</v>
      </c>
      <c r="Y982" s="3" t="s">
        <v>120</v>
      </c>
      <c r="Z982" s="3" t="s">
        <v>2601</v>
      </c>
      <c r="AA982" s="3" t="s">
        <v>63</v>
      </c>
      <c r="AB982" s="3"/>
      <c r="AD982" s="3"/>
      <c r="AF982" s="3"/>
      <c r="AH982" s="3"/>
      <c r="AJ982" s="3" t="s">
        <v>2602</v>
      </c>
    </row>
    <row r="983" spans="1:36" ht="26" hidden="1" x14ac:dyDescent="0.35">
      <c r="A983" s="3">
        <v>2025</v>
      </c>
      <c r="B983" s="3" t="s">
        <v>41</v>
      </c>
      <c r="C983" s="4">
        <v>69</v>
      </c>
      <c r="D983" s="3" t="s">
        <v>65</v>
      </c>
      <c r="E983" s="3" t="s">
        <v>66</v>
      </c>
      <c r="F983" s="3" t="s">
        <v>59</v>
      </c>
      <c r="G983" s="3" t="s">
        <v>67</v>
      </c>
      <c r="H983" s="3" t="s">
        <v>90</v>
      </c>
      <c r="I983" s="3" t="s">
        <v>47</v>
      </c>
      <c r="J983" s="3" t="s">
        <v>48</v>
      </c>
      <c r="K983" s="3" t="s">
        <v>48</v>
      </c>
      <c r="L983" s="3" t="s">
        <v>49</v>
      </c>
      <c r="M983" s="3" t="s">
        <v>48</v>
      </c>
      <c r="N983" s="3" t="s">
        <v>48</v>
      </c>
      <c r="O983" s="3" t="s">
        <v>48</v>
      </c>
      <c r="P983" s="3" t="s">
        <v>48</v>
      </c>
      <c r="Q983" s="3" t="s">
        <v>48</v>
      </c>
      <c r="R983" s="3" t="s">
        <v>48</v>
      </c>
      <c r="S983" s="3" t="s">
        <v>48</v>
      </c>
      <c r="T983" s="3" t="s">
        <v>48</v>
      </c>
      <c r="U983" s="3" t="s">
        <v>48</v>
      </c>
      <c r="V983" s="3" t="s">
        <v>48</v>
      </c>
      <c r="W983" s="3" t="s">
        <v>116</v>
      </c>
      <c r="X983" s="3" t="s">
        <v>2603</v>
      </c>
      <c r="Y983" s="3" t="s">
        <v>94</v>
      </c>
      <c r="Z983" s="3" t="s">
        <v>2604</v>
      </c>
      <c r="AA983" s="3" t="s">
        <v>77</v>
      </c>
      <c r="AB983" s="3"/>
      <c r="AD983" s="3"/>
      <c r="AF983" s="3"/>
      <c r="AH983" s="3"/>
      <c r="AJ983" s="3" t="s">
        <v>2605</v>
      </c>
    </row>
    <row r="984" spans="1:36" ht="26" hidden="1" x14ac:dyDescent="0.35">
      <c r="A984" s="3">
        <v>2025</v>
      </c>
      <c r="B984" s="3" t="s">
        <v>71</v>
      </c>
      <c r="C984" s="4">
        <v>45</v>
      </c>
      <c r="D984" s="3" t="s">
        <v>42</v>
      </c>
      <c r="E984" s="3" t="s">
        <v>107</v>
      </c>
      <c r="F984" s="3" t="s">
        <v>98</v>
      </c>
      <c r="G984" s="3" t="s">
        <v>45</v>
      </c>
      <c r="H984" s="3" t="s">
        <v>74</v>
      </c>
      <c r="I984" s="3" t="s">
        <v>80</v>
      </c>
      <c r="J984" s="3" t="s">
        <v>48</v>
      </c>
      <c r="K984" s="3" t="s">
        <v>48</v>
      </c>
      <c r="L984" s="3" t="s">
        <v>48</v>
      </c>
      <c r="M984" s="3" t="s">
        <v>48</v>
      </c>
      <c r="N984" s="3" t="s">
        <v>48</v>
      </c>
      <c r="O984" s="3" t="s">
        <v>48</v>
      </c>
      <c r="P984" s="3" t="s">
        <v>48</v>
      </c>
      <c r="Q984" s="3" t="s">
        <v>48</v>
      </c>
      <c r="R984" s="3" t="s">
        <v>48</v>
      </c>
      <c r="S984" s="3" t="s">
        <v>49</v>
      </c>
      <c r="T984" s="3" t="s">
        <v>48</v>
      </c>
      <c r="U984" s="3" t="s">
        <v>48</v>
      </c>
      <c r="V984" s="3" t="s">
        <v>48</v>
      </c>
      <c r="W984" s="3" t="s">
        <v>51</v>
      </c>
      <c r="X984" s="3" t="s">
        <v>2606</v>
      </c>
      <c r="Y984" s="3"/>
      <c r="AA984" s="3" t="s">
        <v>63</v>
      </c>
      <c r="AB984" s="3"/>
      <c r="AD984" s="3"/>
      <c r="AF984" s="3"/>
      <c r="AH984" s="3"/>
      <c r="AJ984" s="3" t="s">
        <v>2607</v>
      </c>
    </row>
    <row r="985" spans="1:36" ht="26" hidden="1" x14ac:dyDescent="0.35">
      <c r="A985" s="3">
        <v>2025</v>
      </c>
      <c r="B985" s="3" t="s">
        <v>71</v>
      </c>
      <c r="C985" s="4">
        <v>66</v>
      </c>
      <c r="D985" s="3" t="s">
        <v>65</v>
      </c>
      <c r="E985" s="3" t="s">
        <v>66</v>
      </c>
      <c r="F985" s="3" t="s">
        <v>85</v>
      </c>
      <c r="G985" s="3" t="s">
        <v>67</v>
      </c>
      <c r="H985" s="3" t="s">
        <v>74</v>
      </c>
      <c r="I985" s="3" t="s">
        <v>80</v>
      </c>
      <c r="J985" s="3" t="s">
        <v>48</v>
      </c>
      <c r="K985" s="3" t="s">
        <v>48</v>
      </c>
      <c r="L985" s="3" t="s">
        <v>48</v>
      </c>
      <c r="M985" s="3" t="s">
        <v>48</v>
      </c>
      <c r="N985" s="3" t="s">
        <v>48</v>
      </c>
      <c r="O985" s="3" t="s">
        <v>48</v>
      </c>
      <c r="P985" s="3" t="s">
        <v>48</v>
      </c>
      <c r="Q985" s="3" t="s">
        <v>48</v>
      </c>
      <c r="R985" s="3" t="s">
        <v>48</v>
      </c>
      <c r="S985" s="3" t="s">
        <v>48</v>
      </c>
      <c r="T985" s="3" t="s">
        <v>48</v>
      </c>
      <c r="U985" s="3" t="s">
        <v>49</v>
      </c>
      <c r="V985" s="3" t="s">
        <v>48</v>
      </c>
      <c r="W985" s="3" t="s">
        <v>51</v>
      </c>
      <c r="X985" s="3" t="s">
        <v>2608</v>
      </c>
      <c r="Y985" s="3"/>
      <c r="AA985" s="3" t="s">
        <v>77</v>
      </c>
      <c r="AB985" s="3" t="s">
        <v>81</v>
      </c>
      <c r="AD985" s="3" t="s">
        <v>81</v>
      </c>
      <c r="AF985" s="3"/>
      <c r="AH985" s="3" t="s">
        <v>82</v>
      </c>
      <c r="AI985" s="3" t="s">
        <v>2609</v>
      </c>
      <c r="AJ985" s="3" t="s">
        <v>2610</v>
      </c>
    </row>
    <row r="986" spans="1:36" ht="26" hidden="1" x14ac:dyDescent="0.35">
      <c r="A986" s="3">
        <v>2025</v>
      </c>
      <c r="B986" s="3" t="s">
        <v>71</v>
      </c>
      <c r="C986" s="4">
        <v>27</v>
      </c>
      <c r="D986" s="3" t="s">
        <v>57</v>
      </c>
      <c r="E986" s="3" t="s">
        <v>107</v>
      </c>
      <c r="F986" s="3" t="s">
        <v>44</v>
      </c>
      <c r="G986" s="3" t="s">
        <v>45</v>
      </c>
      <c r="H986" s="3" t="s">
        <v>113</v>
      </c>
      <c r="I986" s="3" t="s">
        <v>80</v>
      </c>
      <c r="J986" s="3" t="s">
        <v>48</v>
      </c>
      <c r="K986" s="3" t="s">
        <v>48</v>
      </c>
      <c r="L986" s="3" t="s">
        <v>48</v>
      </c>
      <c r="M986" s="3" t="s">
        <v>48</v>
      </c>
      <c r="N986" s="3" t="s">
        <v>48</v>
      </c>
      <c r="O986" s="3" t="s">
        <v>48</v>
      </c>
      <c r="P986" s="3" t="s">
        <v>48</v>
      </c>
      <c r="Q986" s="3" t="s">
        <v>48</v>
      </c>
      <c r="R986" s="3" t="s">
        <v>48</v>
      </c>
      <c r="S986" s="3" t="s">
        <v>49</v>
      </c>
      <c r="T986" s="3" t="s">
        <v>48</v>
      </c>
      <c r="U986" s="3" t="s">
        <v>48</v>
      </c>
      <c r="V986" s="3" t="s">
        <v>48</v>
      </c>
      <c r="W986" s="3" t="s">
        <v>116</v>
      </c>
      <c r="X986" s="3" t="s">
        <v>2611</v>
      </c>
      <c r="Y986" s="3"/>
      <c r="AA986" s="3" t="s">
        <v>63</v>
      </c>
      <c r="AB986" s="3"/>
      <c r="AD986" s="3"/>
      <c r="AF986" s="3"/>
      <c r="AH986" s="3"/>
      <c r="AJ986" s="3" t="s">
        <v>2612</v>
      </c>
    </row>
    <row r="987" spans="1:36" ht="39" x14ac:dyDescent="0.35">
      <c r="A987" s="3">
        <v>2025</v>
      </c>
      <c r="B987" s="3" t="s">
        <v>71</v>
      </c>
      <c r="C987" s="4">
        <v>37</v>
      </c>
      <c r="D987" s="3" t="s">
        <v>42</v>
      </c>
      <c r="E987" s="3" t="s">
        <v>107</v>
      </c>
      <c r="F987" s="3" t="s">
        <v>85</v>
      </c>
      <c r="G987" s="3" t="s">
        <v>144</v>
      </c>
      <c r="H987" s="3" t="s">
        <v>74</v>
      </c>
      <c r="I987" s="3" t="s">
        <v>80</v>
      </c>
      <c r="J987" s="3" t="s">
        <v>48</v>
      </c>
      <c r="K987" s="3" t="s">
        <v>48</v>
      </c>
      <c r="L987" s="3" t="s">
        <v>48</v>
      </c>
      <c r="M987" s="3" t="s">
        <v>48</v>
      </c>
      <c r="N987" s="3" t="s">
        <v>48</v>
      </c>
      <c r="O987" s="3" t="s">
        <v>48</v>
      </c>
      <c r="P987" s="3" t="s">
        <v>48</v>
      </c>
      <c r="Q987" s="3" t="s">
        <v>48</v>
      </c>
      <c r="R987" s="3" t="s">
        <v>48</v>
      </c>
      <c r="S987" s="3" t="s">
        <v>48</v>
      </c>
      <c r="T987" s="3" t="s">
        <v>49</v>
      </c>
      <c r="U987" s="3" t="s">
        <v>48</v>
      </c>
      <c r="V987" s="3" t="s">
        <v>48</v>
      </c>
      <c r="W987" s="3" t="s">
        <v>62</v>
      </c>
      <c r="Y987" s="3" t="s">
        <v>120</v>
      </c>
      <c r="Z987" s="3" t="s">
        <v>2613</v>
      </c>
      <c r="AA987" s="3" t="s">
        <v>55</v>
      </c>
      <c r="AB987" s="3"/>
      <c r="AD987" s="3"/>
      <c r="AF987" s="3"/>
      <c r="AH987" s="3"/>
      <c r="AJ987" s="3" t="s">
        <v>2614</v>
      </c>
    </row>
    <row r="988" spans="1:36" ht="26" hidden="1" x14ac:dyDescent="0.35">
      <c r="A988" s="3">
        <v>2025</v>
      </c>
      <c r="B988" s="3" t="s">
        <v>71</v>
      </c>
      <c r="C988" s="4">
        <v>39</v>
      </c>
      <c r="D988" s="3" t="s">
        <v>42</v>
      </c>
      <c r="E988" s="3" t="s">
        <v>43</v>
      </c>
      <c r="F988" s="3" t="s">
        <v>98</v>
      </c>
      <c r="G988" s="3" t="s">
        <v>386</v>
      </c>
      <c r="H988" s="3" t="s">
        <v>110</v>
      </c>
      <c r="I988" s="3" t="s">
        <v>80</v>
      </c>
      <c r="J988" s="3" t="s">
        <v>48</v>
      </c>
      <c r="K988" s="3" t="s">
        <v>48</v>
      </c>
      <c r="L988" s="3" t="s">
        <v>48</v>
      </c>
      <c r="M988" s="3" t="s">
        <v>48</v>
      </c>
      <c r="N988" s="3" t="s">
        <v>48</v>
      </c>
      <c r="O988" s="3" t="s">
        <v>48</v>
      </c>
      <c r="P988" s="3" t="s">
        <v>48</v>
      </c>
      <c r="Q988" s="3" t="s">
        <v>48</v>
      </c>
      <c r="R988" s="3" t="s">
        <v>48</v>
      </c>
      <c r="S988" s="3" t="s">
        <v>48</v>
      </c>
      <c r="T988" s="3" t="s">
        <v>48</v>
      </c>
      <c r="U988" s="3" t="s">
        <v>48</v>
      </c>
      <c r="V988" s="3" t="s">
        <v>49</v>
      </c>
      <c r="W988" s="3" t="s">
        <v>75</v>
      </c>
      <c r="X988" s="3" t="s">
        <v>2615</v>
      </c>
      <c r="Y988" s="3"/>
      <c r="AA988" s="3" t="s">
        <v>55</v>
      </c>
      <c r="AB988" s="3"/>
      <c r="AD988" s="3"/>
      <c r="AF988" s="3"/>
      <c r="AH988" s="3"/>
      <c r="AJ988" s="3" t="s">
        <v>2616</v>
      </c>
    </row>
    <row r="989" spans="1:36" ht="26" hidden="1" x14ac:dyDescent="0.35">
      <c r="A989" s="3">
        <v>2025</v>
      </c>
      <c r="B989" s="3" t="s">
        <v>71</v>
      </c>
      <c r="C989" s="4">
        <v>78</v>
      </c>
      <c r="D989" s="3" t="s">
        <v>65</v>
      </c>
      <c r="E989" s="3" t="s">
        <v>66</v>
      </c>
      <c r="F989" s="3" t="s">
        <v>44</v>
      </c>
      <c r="G989" s="3" t="s">
        <v>67</v>
      </c>
      <c r="H989" s="3" t="s">
        <v>110</v>
      </c>
      <c r="I989" s="3" t="s">
        <v>47</v>
      </c>
      <c r="J989" s="3" t="s">
        <v>48</v>
      </c>
      <c r="K989" s="3" t="s">
        <v>48</v>
      </c>
      <c r="L989" s="3" t="s">
        <v>49</v>
      </c>
      <c r="M989" s="3" t="s">
        <v>48</v>
      </c>
      <c r="N989" s="3" t="s">
        <v>48</v>
      </c>
      <c r="O989" s="3" t="s">
        <v>48</v>
      </c>
      <c r="P989" s="3" t="s">
        <v>48</v>
      </c>
      <c r="Q989" s="3" t="s">
        <v>48</v>
      </c>
      <c r="R989" s="3" t="s">
        <v>48</v>
      </c>
      <c r="S989" s="3" t="s">
        <v>48</v>
      </c>
      <c r="T989" s="3" t="s">
        <v>48</v>
      </c>
      <c r="U989" s="3" t="s">
        <v>48</v>
      </c>
      <c r="V989" s="3" t="s">
        <v>48</v>
      </c>
      <c r="W989" s="3" t="s">
        <v>62</v>
      </c>
      <c r="Y989" s="3"/>
      <c r="AA989" s="3" t="s">
        <v>77</v>
      </c>
      <c r="AB989" s="3"/>
      <c r="AD989" s="3"/>
      <c r="AF989" s="3"/>
      <c r="AH989" s="3"/>
      <c r="AJ989" s="3" t="s">
        <v>2617</v>
      </c>
    </row>
    <row r="990" spans="1:36" ht="39" hidden="1" x14ac:dyDescent="0.35">
      <c r="A990" s="3">
        <v>2025</v>
      </c>
      <c r="B990" s="3" t="s">
        <v>71</v>
      </c>
      <c r="C990" s="4">
        <v>35</v>
      </c>
      <c r="D990" s="3" t="s">
        <v>42</v>
      </c>
      <c r="E990" s="3" t="s">
        <v>107</v>
      </c>
      <c r="F990" s="3" t="s">
        <v>85</v>
      </c>
      <c r="G990" s="3" t="s">
        <v>45</v>
      </c>
      <c r="H990" s="3" t="s">
        <v>74</v>
      </c>
      <c r="I990" s="3" t="s">
        <v>80</v>
      </c>
      <c r="J990" s="3" t="s">
        <v>48</v>
      </c>
      <c r="K990" s="3" t="s">
        <v>48</v>
      </c>
      <c r="L990" s="3" t="s">
        <v>48</v>
      </c>
      <c r="M990" s="3" t="s">
        <v>48</v>
      </c>
      <c r="N990" s="3" t="s">
        <v>48</v>
      </c>
      <c r="O990" s="3" t="s">
        <v>48</v>
      </c>
      <c r="P990" s="3" t="s">
        <v>48</v>
      </c>
      <c r="Q990" s="3" t="s">
        <v>48</v>
      </c>
      <c r="R990" s="3" t="s">
        <v>48</v>
      </c>
      <c r="S990" s="3" t="s">
        <v>48</v>
      </c>
      <c r="T990" s="3" t="s">
        <v>49</v>
      </c>
      <c r="U990" s="3" t="s">
        <v>48</v>
      </c>
      <c r="V990" s="3" t="s">
        <v>48</v>
      </c>
      <c r="W990" s="3" t="s">
        <v>75</v>
      </c>
      <c r="X990" s="3" t="s">
        <v>2618</v>
      </c>
      <c r="Y990" s="3"/>
      <c r="AA990" s="3" t="s">
        <v>55</v>
      </c>
      <c r="AB990" s="3" t="s">
        <v>81</v>
      </c>
      <c r="AD990" s="3" t="s">
        <v>81</v>
      </c>
      <c r="AF990" s="3"/>
      <c r="AH990" s="3" t="s">
        <v>82</v>
      </c>
      <c r="AI990" s="3" t="s">
        <v>2619</v>
      </c>
      <c r="AJ990" s="3" t="s">
        <v>2620</v>
      </c>
    </row>
    <row r="991" spans="1:36" hidden="1" x14ac:dyDescent="0.35">
      <c r="A991" s="3">
        <v>2025</v>
      </c>
      <c r="B991" s="3" t="s">
        <v>71</v>
      </c>
      <c r="C991" s="4">
        <v>45</v>
      </c>
      <c r="D991" s="3" t="s">
        <v>42</v>
      </c>
      <c r="E991" s="3" t="s">
        <v>43</v>
      </c>
      <c r="F991" s="3" t="s">
        <v>59</v>
      </c>
      <c r="G991" s="3" t="s">
        <v>45</v>
      </c>
      <c r="H991" s="3" t="s">
        <v>110</v>
      </c>
      <c r="I991" s="3" t="s">
        <v>80</v>
      </c>
      <c r="J991" s="3" t="s">
        <v>48</v>
      </c>
      <c r="K991" s="3" t="s">
        <v>48</v>
      </c>
      <c r="L991" s="3" t="s">
        <v>48</v>
      </c>
      <c r="M991" s="3" t="s">
        <v>48</v>
      </c>
      <c r="N991" s="3" t="s">
        <v>48</v>
      </c>
      <c r="O991" s="3" t="s">
        <v>48</v>
      </c>
      <c r="P991" s="3" t="s">
        <v>48</v>
      </c>
      <c r="Q991" s="3" t="s">
        <v>48</v>
      </c>
      <c r="R991" s="3" t="s">
        <v>48</v>
      </c>
      <c r="S991" s="3" t="s">
        <v>48</v>
      </c>
      <c r="T991" s="3" t="s">
        <v>49</v>
      </c>
      <c r="U991" s="3" t="s">
        <v>48</v>
      </c>
      <c r="V991" s="3" t="s">
        <v>48</v>
      </c>
      <c r="W991" s="3" t="s">
        <v>62</v>
      </c>
      <c r="Y991" s="3"/>
      <c r="AA991" s="3" t="s">
        <v>55</v>
      </c>
      <c r="AB991" s="3"/>
      <c r="AD991" s="3"/>
      <c r="AF991" s="3"/>
      <c r="AH991" s="3"/>
      <c r="AJ991" s="3" t="s">
        <v>2621</v>
      </c>
    </row>
    <row r="992" spans="1:36" ht="117" hidden="1" x14ac:dyDescent="0.35">
      <c r="A992" s="3">
        <v>2025</v>
      </c>
      <c r="B992" s="3" t="s">
        <v>71</v>
      </c>
      <c r="C992" s="4">
        <v>65</v>
      </c>
      <c r="D992" s="3" t="s">
        <v>65</v>
      </c>
      <c r="E992" s="3" t="s">
        <v>72</v>
      </c>
      <c r="F992" s="3" t="s">
        <v>73</v>
      </c>
      <c r="G992" s="3" t="s">
        <v>67</v>
      </c>
      <c r="H992" s="3" t="s">
        <v>74</v>
      </c>
      <c r="I992" s="3" t="s">
        <v>80</v>
      </c>
      <c r="J992" s="3" t="s">
        <v>48</v>
      </c>
      <c r="K992" s="3" t="s">
        <v>48</v>
      </c>
      <c r="L992" s="3" t="s">
        <v>48</v>
      </c>
      <c r="M992" s="3" t="s">
        <v>48</v>
      </c>
      <c r="N992" s="3" t="s">
        <v>48</v>
      </c>
      <c r="O992" s="3" t="s">
        <v>48</v>
      </c>
      <c r="P992" s="3" t="s">
        <v>48</v>
      </c>
      <c r="Q992" s="3" t="s">
        <v>48</v>
      </c>
      <c r="R992" s="3" t="s">
        <v>48</v>
      </c>
      <c r="S992" s="3" t="s">
        <v>48</v>
      </c>
      <c r="T992" s="3" t="s">
        <v>48</v>
      </c>
      <c r="U992" s="3" t="s">
        <v>48</v>
      </c>
      <c r="V992" s="3" t="s">
        <v>49</v>
      </c>
      <c r="W992" s="3" t="s">
        <v>51</v>
      </c>
      <c r="X992" s="3" t="s">
        <v>2622</v>
      </c>
      <c r="Y992" s="3" t="s">
        <v>94</v>
      </c>
      <c r="Z992" s="3" t="s">
        <v>2623</v>
      </c>
      <c r="AA992" s="3" t="s">
        <v>55</v>
      </c>
      <c r="AB992" s="3" t="s">
        <v>81</v>
      </c>
      <c r="AD992" s="3" t="s">
        <v>131</v>
      </c>
      <c r="AE992" s="3" t="s">
        <v>2624</v>
      </c>
      <c r="AF992" s="3" t="s">
        <v>87</v>
      </c>
      <c r="AG992" s="3" t="s">
        <v>2625</v>
      </c>
      <c r="AH992" s="3" t="s">
        <v>82</v>
      </c>
      <c r="AI992" s="3" t="s">
        <v>2626</v>
      </c>
      <c r="AJ992" s="3" t="s">
        <v>2627</v>
      </c>
    </row>
    <row r="993" spans="1:36" ht="26" hidden="1" x14ac:dyDescent="0.35">
      <c r="A993" s="3">
        <v>2025</v>
      </c>
      <c r="B993" s="3" t="s">
        <v>71</v>
      </c>
      <c r="C993" s="4">
        <v>65</v>
      </c>
      <c r="D993" s="3" t="s">
        <v>65</v>
      </c>
      <c r="E993" s="3" t="s">
        <v>43</v>
      </c>
      <c r="F993" s="3" t="s">
        <v>98</v>
      </c>
      <c r="G993" s="3" t="s">
        <v>60</v>
      </c>
      <c r="H993" s="3" t="s">
        <v>125</v>
      </c>
      <c r="I993" s="3" t="s">
        <v>80</v>
      </c>
      <c r="J993" s="3" t="s">
        <v>48</v>
      </c>
      <c r="K993" s="3" t="s">
        <v>48</v>
      </c>
      <c r="L993" s="3" t="s">
        <v>48</v>
      </c>
      <c r="M993" s="3" t="s">
        <v>48</v>
      </c>
      <c r="N993" s="3" t="s">
        <v>48</v>
      </c>
      <c r="O993" s="3" t="s">
        <v>48</v>
      </c>
      <c r="P993" s="3" t="s">
        <v>48</v>
      </c>
      <c r="Q993" s="3" t="s">
        <v>48</v>
      </c>
      <c r="R993" s="3" t="s">
        <v>48</v>
      </c>
      <c r="S993" s="3" t="s">
        <v>49</v>
      </c>
      <c r="T993" s="3" t="s">
        <v>48</v>
      </c>
      <c r="U993" s="3" t="s">
        <v>48</v>
      </c>
      <c r="V993" s="3" t="s">
        <v>48</v>
      </c>
      <c r="W993" s="3" t="s">
        <v>62</v>
      </c>
      <c r="Y993" s="3"/>
      <c r="AA993" s="3" t="s">
        <v>77</v>
      </c>
      <c r="AB993" s="3"/>
      <c r="AD993" s="3"/>
      <c r="AF993" s="3"/>
      <c r="AH993" s="3"/>
      <c r="AJ993" s="3" t="s">
        <v>2628</v>
      </c>
    </row>
    <row r="994" spans="1:36" hidden="1" x14ac:dyDescent="0.35">
      <c r="A994" s="3">
        <v>2025</v>
      </c>
      <c r="B994" s="3" t="s">
        <v>71</v>
      </c>
      <c r="C994" s="4">
        <v>28</v>
      </c>
      <c r="D994" s="3" t="s">
        <v>57</v>
      </c>
      <c r="E994" s="3" t="s">
        <v>58</v>
      </c>
      <c r="F994" s="3" t="s">
        <v>98</v>
      </c>
      <c r="G994" s="3" t="s">
        <v>45</v>
      </c>
      <c r="H994" s="3" t="s">
        <v>113</v>
      </c>
      <c r="I994" s="3" t="s">
        <v>80</v>
      </c>
      <c r="J994" s="3" t="s">
        <v>48</v>
      </c>
      <c r="K994" s="3" t="s">
        <v>48</v>
      </c>
      <c r="L994" s="3" t="s">
        <v>48</v>
      </c>
      <c r="M994" s="3" t="s">
        <v>48</v>
      </c>
      <c r="N994" s="3" t="s">
        <v>48</v>
      </c>
      <c r="O994" s="3" t="s">
        <v>48</v>
      </c>
      <c r="P994" s="3" t="s">
        <v>48</v>
      </c>
      <c r="Q994" s="3" t="s">
        <v>48</v>
      </c>
      <c r="R994" s="3" t="s">
        <v>48</v>
      </c>
      <c r="S994" s="3" t="s">
        <v>48</v>
      </c>
      <c r="T994" s="3" t="s">
        <v>49</v>
      </c>
      <c r="U994" s="3" t="s">
        <v>48</v>
      </c>
      <c r="V994" s="3" t="s">
        <v>48</v>
      </c>
      <c r="W994" s="3" t="s">
        <v>62</v>
      </c>
      <c r="Y994" s="3"/>
      <c r="AA994" s="3" t="s">
        <v>55</v>
      </c>
      <c r="AB994" s="3" t="s">
        <v>131</v>
      </c>
      <c r="AC994" s="3" t="s">
        <v>2629</v>
      </c>
      <c r="AD994" s="3" t="s">
        <v>81</v>
      </c>
      <c r="AF994" s="3" t="s">
        <v>82</v>
      </c>
      <c r="AG994" s="3" t="s">
        <v>2630</v>
      </c>
      <c r="AH994" s="3" t="s">
        <v>87</v>
      </c>
      <c r="AI994" s="3" t="s">
        <v>2631</v>
      </c>
      <c r="AJ994" s="3" t="s">
        <v>2632</v>
      </c>
    </row>
    <row r="995" spans="1:36" hidden="1" x14ac:dyDescent="0.35">
      <c r="A995" s="3">
        <v>2025</v>
      </c>
      <c r="B995" s="3" t="s">
        <v>71</v>
      </c>
      <c r="C995" s="4">
        <v>35</v>
      </c>
      <c r="D995" s="3" t="s">
        <v>42</v>
      </c>
      <c r="E995" s="3" t="s">
        <v>107</v>
      </c>
      <c r="F995" s="3" t="s">
        <v>98</v>
      </c>
      <c r="G995" s="3" t="s">
        <v>45</v>
      </c>
      <c r="H995" s="3" t="s">
        <v>99</v>
      </c>
      <c r="I995" s="3" t="s">
        <v>80</v>
      </c>
      <c r="J995" s="3" t="s">
        <v>48</v>
      </c>
      <c r="K995" s="3" t="s">
        <v>48</v>
      </c>
      <c r="L995" s="3" t="s">
        <v>48</v>
      </c>
      <c r="M995" s="3" t="s">
        <v>48</v>
      </c>
      <c r="N995" s="3" t="s">
        <v>48</v>
      </c>
      <c r="O995" s="3" t="s">
        <v>48</v>
      </c>
      <c r="P995" s="3" t="s">
        <v>48</v>
      </c>
      <c r="Q995" s="3" t="s">
        <v>48</v>
      </c>
      <c r="R995" s="3" t="s">
        <v>48</v>
      </c>
      <c r="S995" s="3" t="s">
        <v>49</v>
      </c>
      <c r="T995" s="3" t="s">
        <v>48</v>
      </c>
      <c r="U995" s="3" t="s">
        <v>48</v>
      </c>
      <c r="V995" s="3" t="s">
        <v>48</v>
      </c>
      <c r="W995" s="3" t="s">
        <v>116</v>
      </c>
      <c r="X995" s="3" t="s">
        <v>2633</v>
      </c>
      <c r="Y995" s="3"/>
      <c r="AA995" s="3" t="s">
        <v>55</v>
      </c>
      <c r="AB995" s="3"/>
      <c r="AD995" s="3"/>
      <c r="AF995" s="3"/>
      <c r="AH995" s="3"/>
      <c r="AJ995" s="3" t="s">
        <v>2634</v>
      </c>
    </row>
    <row r="996" spans="1:36" ht="26" hidden="1" x14ac:dyDescent="0.35">
      <c r="A996" s="3">
        <v>2025</v>
      </c>
      <c r="B996" s="3" t="s">
        <v>71</v>
      </c>
      <c r="C996" s="4">
        <v>69</v>
      </c>
      <c r="D996" s="3" t="s">
        <v>65</v>
      </c>
      <c r="E996" s="3" t="s">
        <v>43</v>
      </c>
      <c r="F996" s="3" t="s">
        <v>44</v>
      </c>
      <c r="G996" s="3" t="s">
        <v>45</v>
      </c>
      <c r="H996" s="3" t="s">
        <v>46</v>
      </c>
      <c r="I996" s="3" t="s">
        <v>80</v>
      </c>
      <c r="J996" s="3" t="s">
        <v>48</v>
      </c>
      <c r="K996" s="3" t="s">
        <v>48</v>
      </c>
      <c r="L996" s="3" t="s">
        <v>48</v>
      </c>
      <c r="M996" s="3" t="s">
        <v>48</v>
      </c>
      <c r="N996" s="3" t="s">
        <v>48</v>
      </c>
      <c r="O996" s="3" t="s">
        <v>48</v>
      </c>
      <c r="P996" s="3" t="s">
        <v>48</v>
      </c>
      <c r="Q996" s="3" t="s">
        <v>48</v>
      </c>
      <c r="R996" s="3" t="s">
        <v>48</v>
      </c>
      <c r="S996" s="3" t="s">
        <v>48</v>
      </c>
      <c r="T996" s="3" t="s">
        <v>48</v>
      </c>
      <c r="U996" s="3" t="s">
        <v>49</v>
      </c>
      <c r="V996" s="3" t="s">
        <v>48</v>
      </c>
      <c r="W996" s="3" t="s">
        <v>116</v>
      </c>
      <c r="X996" s="3" t="s">
        <v>2635</v>
      </c>
      <c r="Y996" s="3"/>
      <c r="AA996" s="3" t="s">
        <v>55</v>
      </c>
      <c r="AB996" s="3"/>
      <c r="AD996" s="3"/>
      <c r="AF996" s="3"/>
      <c r="AH996" s="3"/>
      <c r="AJ996" s="3" t="s">
        <v>105</v>
      </c>
    </row>
    <row r="997" spans="1:36" ht="26" hidden="1" x14ac:dyDescent="0.35">
      <c r="A997" s="3">
        <v>2025</v>
      </c>
      <c r="B997" s="3" t="s">
        <v>71</v>
      </c>
      <c r="C997" s="4">
        <v>40</v>
      </c>
      <c r="D997" s="3" t="s">
        <v>42</v>
      </c>
      <c r="E997" s="3" t="s">
        <v>43</v>
      </c>
      <c r="F997" s="3" t="s">
        <v>85</v>
      </c>
      <c r="G997" s="3" t="s">
        <v>45</v>
      </c>
      <c r="H997" s="3" t="s">
        <v>113</v>
      </c>
      <c r="I997" s="3" t="s">
        <v>80</v>
      </c>
      <c r="J997" s="3" t="s">
        <v>48</v>
      </c>
      <c r="K997" s="3" t="s">
        <v>48</v>
      </c>
      <c r="L997" s="3" t="s">
        <v>48</v>
      </c>
      <c r="M997" s="3" t="s">
        <v>48</v>
      </c>
      <c r="N997" s="3" t="s">
        <v>48</v>
      </c>
      <c r="O997" s="3" t="s">
        <v>48</v>
      </c>
      <c r="P997" s="3" t="s">
        <v>48</v>
      </c>
      <c r="Q997" s="3" t="s">
        <v>48</v>
      </c>
      <c r="R997" s="3" t="s">
        <v>48</v>
      </c>
      <c r="S997" s="3" t="s">
        <v>48</v>
      </c>
      <c r="T997" s="3" t="s">
        <v>48</v>
      </c>
      <c r="U997" s="3" t="s">
        <v>49</v>
      </c>
      <c r="V997" s="3" t="s">
        <v>48</v>
      </c>
      <c r="W997" s="3" t="s">
        <v>62</v>
      </c>
      <c r="Y997" s="3"/>
      <c r="AA997" s="3" t="s">
        <v>63</v>
      </c>
      <c r="AB997" s="3"/>
      <c r="AD997" s="3"/>
      <c r="AF997" s="3"/>
      <c r="AH997" s="3"/>
      <c r="AJ997" s="3" t="s">
        <v>2636</v>
      </c>
    </row>
    <row r="998" spans="1:36" ht="26" hidden="1" x14ac:dyDescent="0.35">
      <c r="A998" s="3">
        <v>2025</v>
      </c>
      <c r="B998" s="3" t="s">
        <v>71</v>
      </c>
      <c r="C998" s="4">
        <v>24</v>
      </c>
      <c r="D998" s="3" t="s">
        <v>57</v>
      </c>
      <c r="E998" s="3" t="s">
        <v>58</v>
      </c>
      <c r="F998" s="3" t="s">
        <v>98</v>
      </c>
      <c r="G998" s="3" t="s">
        <v>60</v>
      </c>
      <c r="H998" s="3" t="s">
        <v>68</v>
      </c>
      <c r="I998" s="3" t="s">
        <v>80</v>
      </c>
      <c r="J998" s="3" t="s">
        <v>48</v>
      </c>
      <c r="K998" s="3" t="s">
        <v>48</v>
      </c>
      <c r="L998" s="3" t="s">
        <v>48</v>
      </c>
      <c r="M998" s="3" t="s">
        <v>48</v>
      </c>
      <c r="N998" s="3" t="s">
        <v>48</v>
      </c>
      <c r="O998" s="3" t="s">
        <v>48</v>
      </c>
      <c r="P998" s="3" t="s">
        <v>48</v>
      </c>
      <c r="Q998" s="3" t="s">
        <v>48</v>
      </c>
      <c r="R998" s="3" t="s">
        <v>48</v>
      </c>
      <c r="S998" s="3" t="s">
        <v>48</v>
      </c>
      <c r="T998" s="3" t="s">
        <v>48</v>
      </c>
      <c r="U998" s="3" t="s">
        <v>48</v>
      </c>
      <c r="V998" s="3" t="s">
        <v>49</v>
      </c>
      <c r="W998" s="3" t="s">
        <v>51</v>
      </c>
      <c r="X998" s="3" t="s">
        <v>2637</v>
      </c>
      <c r="Y998" s="3"/>
      <c r="AA998" s="3" t="s">
        <v>55</v>
      </c>
      <c r="AB998" s="3"/>
      <c r="AD998" s="3"/>
      <c r="AF998" s="3"/>
      <c r="AH998" s="3"/>
      <c r="AJ998" s="3" t="s">
        <v>2638</v>
      </c>
    </row>
    <row r="999" spans="1:36" ht="26" hidden="1" x14ac:dyDescent="0.35">
      <c r="A999" s="3">
        <v>2025</v>
      </c>
      <c r="B999" s="3" t="s">
        <v>71</v>
      </c>
      <c r="C999" s="4">
        <v>53</v>
      </c>
      <c r="D999" s="3" t="s">
        <v>42</v>
      </c>
      <c r="E999" s="3" t="s">
        <v>72</v>
      </c>
      <c r="F999" s="3" t="s">
        <v>44</v>
      </c>
      <c r="G999" s="3" t="s">
        <v>45</v>
      </c>
      <c r="H999" s="3" t="s">
        <v>74</v>
      </c>
      <c r="I999" s="3" t="s">
        <v>80</v>
      </c>
      <c r="J999" s="3" t="s">
        <v>48</v>
      </c>
      <c r="K999" s="3" t="s">
        <v>48</v>
      </c>
      <c r="L999" s="3" t="s">
        <v>48</v>
      </c>
      <c r="M999" s="3" t="s">
        <v>48</v>
      </c>
      <c r="N999" s="3" t="s">
        <v>48</v>
      </c>
      <c r="O999" s="3" t="s">
        <v>48</v>
      </c>
      <c r="P999" s="3" t="s">
        <v>48</v>
      </c>
      <c r="Q999" s="3" t="s">
        <v>48</v>
      </c>
      <c r="R999" s="3" t="s">
        <v>48</v>
      </c>
      <c r="S999" s="3" t="s">
        <v>48</v>
      </c>
      <c r="T999" s="3" t="s">
        <v>49</v>
      </c>
      <c r="U999" s="3" t="s">
        <v>48</v>
      </c>
      <c r="V999" s="3" t="s">
        <v>48</v>
      </c>
      <c r="W999" s="3" t="s">
        <v>62</v>
      </c>
      <c r="Y999" s="3"/>
      <c r="AA999" s="3" t="s">
        <v>63</v>
      </c>
      <c r="AB999" s="3" t="s">
        <v>81</v>
      </c>
      <c r="AD999" s="3" t="s">
        <v>81</v>
      </c>
      <c r="AF999" s="3"/>
      <c r="AH999" s="3" t="s">
        <v>82</v>
      </c>
      <c r="AI999" s="3" t="s">
        <v>2123</v>
      </c>
      <c r="AJ999" s="3" t="s">
        <v>2639</v>
      </c>
    </row>
    <row r="1000" spans="1:36" ht="26" hidden="1" x14ac:dyDescent="0.35">
      <c r="A1000" s="3">
        <v>2025</v>
      </c>
      <c r="B1000" s="3" t="s">
        <v>41</v>
      </c>
      <c r="C1000" s="4">
        <v>72</v>
      </c>
      <c r="D1000" s="3" t="s">
        <v>65</v>
      </c>
      <c r="E1000" s="3" t="s">
        <v>72</v>
      </c>
      <c r="F1000" s="3" t="s">
        <v>59</v>
      </c>
      <c r="G1000" s="3" t="s">
        <v>67</v>
      </c>
      <c r="H1000" s="3" t="s">
        <v>90</v>
      </c>
      <c r="I1000" s="3" t="s">
        <v>47</v>
      </c>
      <c r="J1000" s="3" t="s">
        <v>49</v>
      </c>
      <c r="K1000" s="3" t="s">
        <v>48</v>
      </c>
      <c r="L1000" s="3" t="s">
        <v>48</v>
      </c>
      <c r="M1000" s="3" t="s">
        <v>48</v>
      </c>
      <c r="N1000" s="3" t="s">
        <v>48</v>
      </c>
      <c r="O1000" s="3" t="s">
        <v>48</v>
      </c>
      <c r="P1000" s="3" t="s">
        <v>48</v>
      </c>
      <c r="Q1000" s="3" t="s">
        <v>48</v>
      </c>
      <c r="R1000" s="3" t="s">
        <v>48</v>
      </c>
      <c r="S1000" s="3" t="s">
        <v>49</v>
      </c>
      <c r="T1000" s="3" t="s">
        <v>48</v>
      </c>
      <c r="U1000" s="3" t="s">
        <v>48</v>
      </c>
      <c r="V1000" s="3" t="s">
        <v>48</v>
      </c>
      <c r="W1000" s="3" t="s">
        <v>62</v>
      </c>
      <c r="Y1000" s="3"/>
      <c r="AA1000" s="3" t="s">
        <v>77</v>
      </c>
      <c r="AB1000" s="3"/>
      <c r="AD1000" s="3"/>
      <c r="AF1000" s="3"/>
      <c r="AH1000" s="3"/>
      <c r="AJ1000" s="3" t="s">
        <v>2640</v>
      </c>
    </row>
    <row r="1001" spans="1:36" ht="26" hidden="1" x14ac:dyDescent="0.35">
      <c r="A1001" s="3">
        <v>2025</v>
      </c>
      <c r="B1001" s="3" t="s">
        <v>71</v>
      </c>
      <c r="C1001" s="4">
        <v>32</v>
      </c>
      <c r="D1001" s="3" t="s">
        <v>57</v>
      </c>
      <c r="E1001" s="3" t="s">
        <v>107</v>
      </c>
      <c r="F1001" s="3" t="s">
        <v>98</v>
      </c>
      <c r="G1001" s="3" t="s">
        <v>45</v>
      </c>
      <c r="H1001" s="3" t="s">
        <v>99</v>
      </c>
      <c r="I1001" s="3" t="s">
        <v>80</v>
      </c>
      <c r="J1001" s="3" t="s">
        <v>48</v>
      </c>
      <c r="K1001" s="3" t="s">
        <v>48</v>
      </c>
      <c r="L1001" s="3" t="s">
        <v>48</v>
      </c>
      <c r="M1001" s="3" t="s">
        <v>48</v>
      </c>
      <c r="N1001" s="3" t="s">
        <v>48</v>
      </c>
      <c r="O1001" s="3" t="s">
        <v>48</v>
      </c>
      <c r="P1001" s="3" t="s">
        <v>48</v>
      </c>
      <c r="Q1001" s="3" t="s">
        <v>48</v>
      </c>
      <c r="R1001" s="3" t="s">
        <v>48</v>
      </c>
      <c r="S1001" s="3" t="s">
        <v>48</v>
      </c>
      <c r="T1001" s="3" t="s">
        <v>49</v>
      </c>
      <c r="U1001" s="3" t="s">
        <v>48</v>
      </c>
      <c r="V1001" s="3" t="s">
        <v>48</v>
      </c>
      <c r="W1001" s="3" t="s">
        <v>75</v>
      </c>
      <c r="X1001" s="3" t="s">
        <v>2641</v>
      </c>
      <c r="Y1001" s="3"/>
      <c r="AA1001" s="3" t="s">
        <v>55</v>
      </c>
      <c r="AB1001" s="3"/>
      <c r="AD1001" s="3" t="s">
        <v>81</v>
      </c>
      <c r="AF1001" s="3"/>
      <c r="AH1001" s="3" t="s">
        <v>87</v>
      </c>
      <c r="AI1001" s="3" t="s">
        <v>2642</v>
      </c>
      <c r="AJ1001" s="3" t="s">
        <v>2643</v>
      </c>
    </row>
    <row r="1002" spans="1:36" hidden="1" x14ac:dyDescent="0.35">
      <c r="A1002" s="3">
        <v>2025</v>
      </c>
      <c r="B1002" s="3" t="s">
        <v>71</v>
      </c>
      <c r="C1002" s="4">
        <v>34</v>
      </c>
      <c r="D1002" s="3" t="s">
        <v>57</v>
      </c>
      <c r="E1002" s="3" t="s">
        <v>58</v>
      </c>
      <c r="F1002" s="3" t="s">
        <v>98</v>
      </c>
      <c r="G1002" s="3" t="s">
        <v>45</v>
      </c>
      <c r="H1002" s="3" t="s">
        <v>61</v>
      </c>
      <c r="I1002" s="3" t="s">
        <v>80</v>
      </c>
      <c r="J1002" s="3" t="s">
        <v>48</v>
      </c>
      <c r="K1002" s="3" t="s">
        <v>48</v>
      </c>
      <c r="L1002" s="3" t="s">
        <v>48</v>
      </c>
      <c r="M1002" s="3" t="s">
        <v>48</v>
      </c>
      <c r="N1002" s="3" t="s">
        <v>48</v>
      </c>
      <c r="O1002" s="3" t="s">
        <v>48</v>
      </c>
      <c r="P1002" s="3" t="s">
        <v>48</v>
      </c>
      <c r="Q1002" s="3" t="s">
        <v>48</v>
      </c>
      <c r="R1002" s="3" t="s">
        <v>48</v>
      </c>
      <c r="S1002" s="3" t="s">
        <v>48</v>
      </c>
      <c r="T1002" s="3" t="s">
        <v>48</v>
      </c>
      <c r="U1002" s="3" t="s">
        <v>49</v>
      </c>
      <c r="V1002" s="3" t="s">
        <v>48</v>
      </c>
      <c r="W1002" s="3" t="s">
        <v>62</v>
      </c>
      <c r="Y1002" s="3"/>
      <c r="AA1002" s="3" t="s">
        <v>55</v>
      </c>
      <c r="AB1002" s="3"/>
      <c r="AD1002" s="3"/>
      <c r="AF1002" s="3"/>
      <c r="AH1002" s="3"/>
      <c r="AJ1002" s="3" t="s">
        <v>2644</v>
      </c>
    </row>
    <row r="1003" spans="1:36" ht="26" hidden="1" x14ac:dyDescent="0.35">
      <c r="A1003" s="3">
        <v>2025</v>
      </c>
      <c r="B1003" s="3" t="s">
        <v>71</v>
      </c>
      <c r="C1003" s="4">
        <v>66</v>
      </c>
      <c r="D1003" s="3" t="s">
        <v>65</v>
      </c>
      <c r="E1003" s="3" t="s">
        <v>43</v>
      </c>
      <c r="F1003" s="3" t="s">
        <v>59</v>
      </c>
      <c r="G1003" s="3" t="s">
        <v>79</v>
      </c>
      <c r="H1003" s="3" t="s">
        <v>90</v>
      </c>
      <c r="I1003" s="3" t="s">
        <v>80</v>
      </c>
      <c r="J1003" s="3" t="s">
        <v>48</v>
      </c>
      <c r="K1003" s="3" t="s">
        <v>48</v>
      </c>
      <c r="L1003" s="3" t="s">
        <v>48</v>
      </c>
      <c r="M1003" s="3" t="s">
        <v>48</v>
      </c>
      <c r="N1003" s="3" t="s">
        <v>48</v>
      </c>
      <c r="O1003" s="3" t="s">
        <v>48</v>
      </c>
      <c r="P1003" s="3" t="s">
        <v>48</v>
      </c>
      <c r="Q1003" s="3" t="s">
        <v>48</v>
      </c>
      <c r="R1003" s="3" t="s">
        <v>48</v>
      </c>
      <c r="S1003" s="3" t="s">
        <v>49</v>
      </c>
      <c r="T1003" s="3" t="s">
        <v>48</v>
      </c>
      <c r="U1003" s="3" t="s">
        <v>48</v>
      </c>
      <c r="V1003" s="3" t="s">
        <v>48</v>
      </c>
      <c r="W1003" s="3" t="s">
        <v>145</v>
      </c>
      <c r="X1003" s="3" t="s">
        <v>2645</v>
      </c>
      <c r="Y1003" s="3" t="s">
        <v>129</v>
      </c>
      <c r="Z1003" s="3" t="s">
        <v>2646</v>
      </c>
      <c r="AA1003" s="3" t="s">
        <v>63</v>
      </c>
      <c r="AB1003" s="3"/>
      <c r="AD1003" s="3"/>
      <c r="AF1003" s="3"/>
      <c r="AH1003" s="3"/>
      <c r="AJ1003" s="3" t="s">
        <v>2647</v>
      </c>
    </row>
    <row r="1004" spans="1:36" ht="39" hidden="1" x14ac:dyDescent="0.35">
      <c r="A1004" s="3">
        <v>2025</v>
      </c>
      <c r="B1004" s="3" t="s">
        <v>71</v>
      </c>
      <c r="C1004" s="4">
        <v>52</v>
      </c>
      <c r="D1004" s="3" t="s">
        <v>42</v>
      </c>
      <c r="E1004" s="3" t="s">
        <v>72</v>
      </c>
      <c r="F1004" s="3" t="s">
        <v>98</v>
      </c>
      <c r="G1004" s="3" t="s">
        <v>45</v>
      </c>
      <c r="H1004" s="3" t="s">
        <v>74</v>
      </c>
      <c r="I1004" s="3" t="s">
        <v>80</v>
      </c>
      <c r="J1004" s="3" t="s">
        <v>48</v>
      </c>
      <c r="K1004" s="3" t="s">
        <v>48</v>
      </c>
      <c r="L1004" s="3" t="s">
        <v>48</v>
      </c>
      <c r="M1004" s="3" t="s">
        <v>48</v>
      </c>
      <c r="N1004" s="3" t="s">
        <v>48</v>
      </c>
      <c r="O1004" s="3" t="s">
        <v>48</v>
      </c>
      <c r="P1004" s="3" t="s">
        <v>48</v>
      </c>
      <c r="Q1004" s="3" t="s">
        <v>48</v>
      </c>
      <c r="R1004" s="3" t="s">
        <v>48</v>
      </c>
      <c r="S1004" s="3" t="s">
        <v>48</v>
      </c>
      <c r="T1004" s="3" t="s">
        <v>49</v>
      </c>
      <c r="U1004" s="3" t="s">
        <v>48</v>
      </c>
      <c r="V1004" s="3" t="s">
        <v>48</v>
      </c>
      <c r="W1004" s="3" t="s">
        <v>116</v>
      </c>
      <c r="X1004" s="3" t="s">
        <v>2648</v>
      </c>
      <c r="Y1004" s="3" t="s">
        <v>129</v>
      </c>
      <c r="Z1004" s="3" t="s">
        <v>2649</v>
      </c>
      <c r="AA1004" s="3" t="s">
        <v>55</v>
      </c>
      <c r="AB1004" s="3" t="s">
        <v>81</v>
      </c>
      <c r="AD1004" s="3"/>
      <c r="AF1004" s="3"/>
      <c r="AH1004" s="3" t="s">
        <v>82</v>
      </c>
      <c r="AI1004" s="3" t="s">
        <v>2650</v>
      </c>
      <c r="AJ1004" s="3" t="s">
        <v>2651</v>
      </c>
    </row>
    <row r="1005" spans="1:36" ht="39" hidden="1" x14ac:dyDescent="0.35">
      <c r="A1005" s="3">
        <v>2025</v>
      </c>
      <c r="B1005" s="3" t="s">
        <v>71</v>
      </c>
      <c r="C1005" s="4">
        <v>37</v>
      </c>
      <c r="D1005" s="3" t="s">
        <v>42</v>
      </c>
      <c r="E1005" s="3" t="s">
        <v>107</v>
      </c>
      <c r="F1005" s="3" t="s">
        <v>98</v>
      </c>
      <c r="G1005" s="3" t="s">
        <v>45</v>
      </c>
      <c r="H1005" s="3" t="s">
        <v>74</v>
      </c>
      <c r="I1005" s="3" t="s">
        <v>80</v>
      </c>
      <c r="J1005" s="3" t="s">
        <v>48</v>
      </c>
      <c r="K1005" s="3" t="s">
        <v>48</v>
      </c>
      <c r="L1005" s="3" t="s">
        <v>48</v>
      </c>
      <c r="M1005" s="3" t="s">
        <v>48</v>
      </c>
      <c r="N1005" s="3" t="s">
        <v>48</v>
      </c>
      <c r="O1005" s="3" t="s">
        <v>48</v>
      </c>
      <c r="P1005" s="3" t="s">
        <v>48</v>
      </c>
      <c r="Q1005" s="3" t="s">
        <v>48</v>
      </c>
      <c r="R1005" s="3" t="s">
        <v>48</v>
      </c>
      <c r="S1005" s="3" t="s">
        <v>48</v>
      </c>
      <c r="T1005" s="3" t="s">
        <v>48</v>
      </c>
      <c r="U1005" s="3" t="s">
        <v>49</v>
      </c>
      <c r="V1005" s="3" t="s">
        <v>48</v>
      </c>
      <c r="W1005" s="3" t="s">
        <v>62</v>
      </c>
      <c r="Y1005" s="3"/>
      <c r="AA1005" s="3" t="s">
        <v>55</v>
      </c>
      <c r="AB1005" s="3"/>
      <c r="AD1005" s="3"/>
      <c r="AF1005" s="3"/>
      <c r="AH1005" s="3"/>
      <c r="AJ1005" s="3" t="s">
        <v>2652</v>
      </c>
    </row>
    <row r="1006" spans="1:36" ht="26" hidden="1" x14ac:dyDescent="0.35">
      <c r="A1006" s="3">
        <v>2025</v>
      </c>
      <c r="B1006" s="3" t="s">
        <v>71</v>
      </c>
      <c r="C1006" s="4">
        <v>31</v>
      </c>
      <c r="D1006" s="3" t="s">
        <v>57</v>
      </c>
      <c r="E1006" s="3" t="s">
        <v>58</v>
      </c>
      <c r="F1006" s="3" t="s">
        <v>85</v>
      </c>
      <c r="G1006" s="3" t="s">
        <v>45</v>
      </c>
      <c r="H1006" s="3" t="s">
        <v>74</v>
      </c>
      <c r="I1006" s="3" t="s">
        <v>80</v>
      </c>
      <c r="J1006" s="3" t="s">
        <v>48</v>
      </c>
      <c r="K1006" s="3" t="s">
        <v>48</v>
      </c>
      <c r="L1006" s="3" t="s">
        <v>48</v>
      </c>
      <c r="M1006" s="3" t="s">
        <v>48</v>
      </c>
      <c r="N1006" s="3" t="s">
        <v>48</v>
      </c>
      <c r="O1006" s="3" t="s">
        <v>48</v>
      </c>
      <c r="P1006" s="3" t="s">
        <v>48</v>
      </c>
      <c r="Q1006" s="3" t="s">
        <v>48</v>
      </c>
      <c r="R1006" s="3" t="s">
        <v>48</v>
      </c>
      <c r="S1006" s="3" t="s">
        <v>49</v>
      </c>
      <c r="T1006" s="3" t="s">
        <v>48</v>
      </c>
      <c r="U1006" s="3" t="s">
        <v>48</v>
      </c>
      <c r="V1006" s="3" t="s">
        <v>48</v>
      </c>
      <c r="W1006" s="3" t="s">
        <v>62</v>
      </c>
      <c r="Y1006" s="3"/>
      <c r="AA1006" s="3" t="s">
        <v>77</v>
      </c>
      <c r="AB1006" s="3"/>
      <c r="AD1006" s="3"/>
      <c r="AF1006" s="3"/>
      <c r="AH1006" s="3"/>
      <c r="AJ1006" s="3" t="s">
        <v>2653</v>
      </c>
    </row>
    <row r="1007" spans="1:36" ht="26" hidden="1" x14ac:dyDescent="0.35">
      <c r="A1007" s="3">
        <v>2025</v>
      </c>
      <c r="B1007" s="3" t="s">
        <v>71</v>
      </c>
      <c r="C1007" s="4">
        <v>41</v>
      </c>
      <c r="D1007" s="3" t="s">
        <v>42</v>
      </c>
      <c r="E1007" s="3" t="s">
        <v>43</v>
      </c>
      <c r="F1007" s="3" t="s">
        <v>44</v>
      </c>
      <c r="G1007" s="3" t="s">
        <v>45</v>
      </c>
      <c r="H1007" s="3" t="s">
        <v>74</v>
      </c>
      <c r="I1007" s="3" t="s">
        <v>80</v>
      </c>
      <c r="J1007" s="3" t="s">
        <v>48</v>
      </c>
      <c r="K1007" s="3" t="s">
        <v>48</v>
      </c>
      <c r="L1007" s="3" t="s">
        <v>48</v>
      </c>
      <c r="M1007" s="3" t="s">
        <v>48</v>
      </c>
      <c r="N1007" s="3" t="s">
        <v>48</v>
      </c>
      <c r="O1007" s="3" t="s">
        <v>48</v>
      </c>
      <c r="P1007" s="3" t="s">
        <v>48</v>
      </c>
      <c r="Q1007" s="3" t="s">
        <v>48</v>
      </c>
      <c r="R1007" s="3" t="s">
        <v>48</v>
      </c>
      <c r="S1007" s="3" t="s">
        <v>48</v>
      </c>
      <c r="T1007" s="3" t="s">
        <v>48</v>
      </c>
      <c r="U1007" s="3" t="s">
        <v>49</v>
      </c>
      <c r="V1007" s="3" t="s">
        <v>48</v>
      </c>
      <c r="W1007" s="3" t="s">
        <v>62</v>
      </c>
      <c r="Y1007" s="3"/>
      <c r="AA1007" s="3" t="s">
        <v>63</v>
      </c>
      <c r="AB1007" s="3"/>
      <c r="AD1007" s="3"/>
      <c r="AF1007" s="3"/>
      <c r="AH1007" s="3"/>
      <c r="AJ1007" s="3" t="s">
        <v>1002</v>
      </c>
    </row>
    <row r="1008" spans="1:36" hidden="1" x14ac:dyDescent="0.35">
      <c r="A1008" s="3">
        <v>2025</v>
      </c>
      <c r="B1008" s="3" t="s">
        <v>71</v>
      </c>
      <c r="C1008" s="4">
        <v>23</v>
      </c>
      <c r="D1008" s="3" t="s">
        <v>57</v>
      </c>
      <c r="E1008" s="3" t="s">
        <v>58</v>
      </c>
      <c r="F1008" s="3" t="s">
        <v>98</v>
      </c>
      <c r="G1008" s="3" t="s">
        <v>79</v>
      </c>
      <c r="H1008" s="3" t="s">
        <v>61</v>
      </c>
      <c r="I1008" s="3" t="s">
        <v>80</v>
      </c>
      <c r="J1008" s="3" t="s">
        <v>48</v>
      </c>
      <c r="K1008" s="3" t="s">
        <v>48</v>
      </c>
      <c r="L1008" s="3" t="s">
        <v>48</v>
      </c>
      <c r="M1008" s="3" t="s">
        <v>48</v>
      </c>
      <c r="N1008" s="3" t="s">
        <v>48</v>
      </c>
      <c r="O1008" s="3" t="s">
        <v>48</v>
      </c>
      <c r="P1008" s="3" t="s">
        <v>48</v>
      </c>
      <c r="Q1008" s="3" t="s">
        <v>48</v>
      </c>
      <c r="R1008" s="3" t="s">
        <v>48</v>
      </c>
      <c r="S1008" s="3" t="s">
        <v>48</v>
      </c>
      <c r="T1008" s="3" t="s">
        <v>49</v>
      </c>
      <c r="U1008" s="3" t="s">
        <v>48</v>
      </c>
      <c r="V1008" s="3" t="s">
        <v>48</v>
      </c>
      <c r="W1008" s="3" t="s">
        <v>62</v>
      </c>
      <c r="Y1008" s="3"/>
      <c r="AA1008" s="3" t="s">
        <v>63</v>
      </c>
      <c r="AB1008" s="3"/>
      <c r="AD1008" s="3"/>
      <c r="AF1008" s="3"/>
      <c r="AH1008" s="3"/>
      <c r="AJ1008" s="3" t="s">
        <v>2654</v>
      </c>
    </row>
    <row r="1009" spans="1:37" ht="39" x14ac:dyDescent="0.35">
      <c r="A1009" s="3">
        <v>2025</v>
      </c>
      <c r="B1009" s="3" t="s">
        <v>41</v>
      </c>
      <c r="C1009" s="4">
        <v>32</v>
      </c>
      <c r="D1009" s="3" t="s">
        <v>57</v>
      </c>
      <c r="E1009" s="3" t="s">
        <v>107</v>
      </c>
      <c r="F1009" s="3" t="s">
        <v>73</v>
      </c>
      <c r="G1009" s="3" t="s">
        <v>45</v>
      </c>
      <c r="H1009" s="3" t="s">
        <v>46</v>
      </c>
      <c r="I1009" s="3" t="s">
        <v>80</v>
      </c>
      <c r="J1009" s="3" t="s">
        <v>48</v>
      </c>
      <c r="K1009" s="3" t="s">
        <v>48</v>
      </c>
      <c r="L1009" s="3" t="s">
        <v>48</v>
      </c>
      <c r="M1009" s="3" t="s">
        <v>48</v>
      </c>
      <c r="N1009" s="3" t="s">
        <v>48</v>
      </c>
      <c r="O1009" s="3" t="s">
        <v>48</v>
      </c>
      <c r="P1009" s="3" t="s">
        <v>48</v>
      </c>
      <c r="Q1009" s="3" t="s">
        <v>48</v>
      </c>
      <c r="R1009" s="3" t="s">
        <v>48</v>
      </c>
      <c r="S1009" s="3" t="s">
        <v>48</v>
      </c>
      <c r="T1009" s="3" t="s">
        <v>49</v>
      </c>
      <c r="U1009" s="3" t="s">
        <v>48</v>
      </c>
      <c r="V1009" s="3" t="s">
        <v>48</v>
      </c>
      <c r="W1009" s="3" t="s">
        <v>62</v>
      </c>
      <c r="Y1009" s="3" t="s">
        <v>120</v>
      </c>
      <c r="Z1009" s="3" t="s">
        <v>2655</v>
      </c>
      <c r="AA1009" s="3" t="s">
        <v>63</v>
      </c>
      <c r="AB1009" s="3"/>
      <c r="AD1009" s="3"/>
      <c r="AF1009" s="3"/>
      <c r="AH1009" s="3"/>
      <c r="AJ1009" s="3" t="s">
        <v>2656</v>
      </c>
    </row>
    <row r="1010" spans="1:37" hidden="1" x14ac:dyDescent="0.35">
      <c r="A1010" s="3">
        <v>2025</v>
      </c>
      <c r="B1010" s="3" t="s">
        <v>71</v>
      </c>
      <c r="C1010" s="4">
        <v>36</v>
      </c>
      <c r="D1010" s="3" t="s">
        <v>42</v>
      </c>
      <c r="E1010" s="3" t="s">
        <v>107</v>
      </c>
      <c r="F1010" s="3" t="s">
        <v>98</v>
      </c>
      <c r="G1010" s="3" t="s">
        <v>45</v>
      </c>
      <c r="H1010" s="3" t="s">
        <v>99</v>
      </c>
      <c r="I1010" s="3" t="s">
        <v>80</v>
      </c>
      <c r="J1010" s="3" t="s">
        <v>48</v>
      </c>
      <c r="K1010" s="3" t="s">
        <v>48</v>
      </c>
      <c r="L1010" s="3" t="s">
        <v>48</v>
      </c>
      <c r="M1010" s="3" t="s">
        <v>48</v>
      </c>
      <c r="N1010" s="3" t="s">
        <v>48</v>
      </c>
      <c r="O1010" s="3" t="s">
        <v>48</v>
      </c>
      <c r="P1010" s="3" t="s">
        <v>48</v>
      </c>
      <c r="Q1010" s="3" t="s">
        <v>48</v>
      </c>
      <c r="R1010" s="3" t="s">
        <v>48</v>
      </c>
      <c r="S1010" s="3" t="s">
        <v>49</v>
      </c>
      <c r="T1010" s="3" t="s">
        <v>48</v>
      </c>
      <c r="U1010" s="3" t="s">
        <v>48</v>
      </c>
      <c r="V1010" s="3" t="s">
        <v>48</v>
      </c>
      <c r="W1010" s="3" t="s">
        <v>116</v>
      </c>
      <c r="X1010" s="3" t="s">
        <v>2657</v>
      </c>
      <c r="Y1010" s="3"/>
      <c r="AA1010" s="3" t="s">
        <v>55</v>
      </c>
      <c r="AB1010" s="3"/>
      <c r="AD1010" s="3"/>
      <c r="AF1010" s="3"/>
      <c r="AH1010" s="3"/>
      <c r="AJ1010" s="3" t="s">
        <v>2658</v>
      </c>
    </row>
    <row r="1011" spans="1:37" hidden="1" x14ac:dyDescent="0.35">
      <c r="A1011" s="3">
        <v>2025</v>
      </c>
      <c r="B1011" s="3" t="s">
        <v>71</v>
      </c>
      <c r="C1011" s="4">
        <v>65</v>
      </c>
      <c r="D1011" s="3" t="s">
        <v>65</v>
      </c>
      <c r="E1011" s="3" t="s">
        <v>66</v>
      </c>
      <c r="F1011" s="3" t="s">
        <v>98</v>
      </c>
      <c r="G1011" s="3" t="s">
        <v>67</v>
      </c>
      <c r="H1011" s="3" t="s">
        <v>113</v>
      </c>
      <c r="I1011" s="3" t="s">
        <v>80</v>
      </c>
      <c r="J1011" s="3" t="s">
        <v>48</v>
      </c>
      <c r="K1011" s="3" t="s">
        <v>48</v>
      </c>
      <c r="L1011" s="3" t="s">
        <v>48</v>
      </c>
      <c r="M1011" s="3" t="s">
        <v>48</v>
      </c>
      <c r="N1011" s="3" t="s">
        <v>48</v>
      </c>
      <c r="O1011" s="3" t="s">
        <v>48</v>
      </c>
      <c r="P1011" s="3" t="s">
        <v>48</v>
      </c>
      <c r="Q1011" s="3" t="s">
        <v>48</v>
      </c>
      <c r="R1011" s="3" t="s">
        <v>48</v>
      </c>
      <c r="S1011" s="3" t="s">
        <v>49</v>
      </c>
      <c r="T1011" s="3" t="s">
        <v>48</v>
      </c>
      <c r="U1011" s="3" t="s">
        <v>48</v>
      </c>
      <c r="V1011" s="3" t="s">
        <v>48</v>
      </c>
      <c r="W1011" s="3" t="s">
        <v>62</v>
      </c>
      <c r="Y1011" s="3"/>
      <c r="AA1011" s="3" t="s">
        <v>77</v>
      </c>
      <c r="AB1011" s="3"/>
      <c r="AD1011" s="3"/>
      <c r="AF1011" s="3"/>
      <c r="AH1011" s="3"/>
      <c r="AJ1011" s="3" t="s">
        <v>2659</v>
      </c>
    </row>
    <row r="1012" spans="1:37" ht="26" hidden="1" x14ac:dyDescent="0.35">
      <c r="A1012" s="3">
        <v>2025</v>
      </c>
      <c r="B1012" s="3" t="s">
        <v>71</v>
      </c>
      <c r="C1012" s="4">
        <v>57</v>
      </c>
      <c r="D1012" s="3" t="s">
        <v>65</v>
      </c>
      <c r="E1012" s="3" t="s">
        <v>66</v>
      </c>
      <c r="F1012" s="3" t="s">
        <v>44</v>
      </c>
      <c r="G1012" s="3" t="s">
        <v>67</v>
      </c>
      <c r="H1012" s="3" t="s">
        <v>90</v>
      </c>
      <c r="I1012" s="3" t="s">
        <v>80</v>
      </c>
      <c r="J1012" s="3" t="s">
        <v>48</v>
      </c>
      <c r="K1012" s="3" t="s">
        <v>48</v>
      </c>
      <c r="L1012" s="3" t="s">
        <v>48</v>
      </c>
      <c r="M1012" s="3" t="s">
        <v>48</v>
      </c>
      <c r="N1012" s="3" t="s">
        <v>48</v>
      </c>
      <c r="O1012" s="3" t="s">
        <v>48</v>
      </c>
      <c r="P1012" s="3" t="s">
        <v>48</v>
      </c>
      <c r="Q1012" s="3" t="s">
        <v>48</v>
      </c>
      <c r="R1012" s="3" t="s">
        <v>48</v>
      </c>
      <c r="S1012" s="3" t="s">
        <v>48</v>
      </c>
      <c r="T1012" s="3" t="s">
        <v>48</v>
      </c>
      <c r="U1012" s="3" t="s">
        <v>49</v>
      </c>
      <c r="V1012" s="3" t="s">
        <v>48</v>
      </c>
      <c r="W1012" s="3" t="s">
        <v>62</v>
      </c>
      <c r="Y1012" s="3" t="s">
        <v>129</v>
      </c>
      <c r="Z1012" s="3" t="s">
        <v>2660</v>
      </c>
      <c r="AA1012" s="3" t="s">
        <v>77</v>
      </c>
      <c r="AB1012" s="3"/>
      <c r="AD1012" s="3"/>
      <c r="AF1012" s="3"/>
      <c r="AH1012" s="3"/>
      <c r="AJ1012" s="3" t="s">
        <v>2661</v>
      </c>
    </row>
    <row r="1013" spans="1:37" ht="39" hidden="1" x14ac:dyDescent="0.35">
      <c r="A1013" s="3">
        <v>2025</v>
      </c>
      <c r="B1013" s="3" t="s">
        <v>71</v>
      </c>
      <c r="C1013" s="4">
        <v>70</v>
      </c>
      <c r="D1013" s="3" t="s">
        <v>65</v>
      </c>
      <c r="E1013" s="3" t="s">
        <v>43</v>
      </c>
      <c r="F1013" s="3" t="s">
        <v>44</v>
      </c>
      <c r="G1013" s="3" t="s">
        <v>67</v>
      </c>
      <c r="H1013" s="3" t="s">
        <v>110</v>
      </c>
      <c r="I1013" s="3" t="s">
        <v>47</v>
      </c>
      <c r="J1013" s="3" t="s">
        <v>48</v>
      </c>
      <c r="K1013" s="3" t="s">
        <v>48</v>
      </c>
      <c r="L1013" s="3" t="s">
        <v>48</v>
      </c>
      <c r="M1013" s="3" t="s">
        <v>48</v>
      </c>
      <c r="N1013" s="3" t="s">
        <v>48</v>
      </c>
      <c r="O1013" s="3" t="s">
        <v>48</v>
      </c>
      <c r="P1013" s="3" t="s">
        <v>49</v>
      </c>
      <c r="Q1013" s="3" t="s">
        <v>48</v>
      </c>
      <c r="R1013" s="3" t="s">
        <v>48</v>
      </c>
      <c r="S1013" s="3" t="s">
        <v>48</v>
      </c>
      <c r="T1013" s="3" t="s">
        <v>48</v>
      </c>
      <c r="U1013" s="3" t="s">
        <v>48</v>
      </c>
      <c r="V1013" s="3" t="s">
        <v>48</v>
      </c>
      <c r="W1013" s="3" t="s">
        <v>62</v>
      </c>
      <c r="Y1013" s="3" t="s">
        <v>103</v>
      </c>
      <c r="Z1013" s="3" t="s">
        <v>2662</v>
      </c>
      <c r="AA1013" s="3" t="s">
        <v>63</v>
      </c>
      <c r="AB1013" s="3"/>
      <c r="AD1013" s="3" t="s">
        <v>81</v>
      </c>
      <c r="AF1013" s="3"/>
      <c r="AH1013" s="3" t="s">
        <v>87</v>
      </c>
      <c r="AI1013" s="3" t="s">
        <v>2663</v>
      </c>
      <c r="AJ1013" s="3" t="s">
        <v>1585</v>
      </c>
      <c r="AK1013" s="3" t="s">
        <v>578</v>
      </c>
    </row>
    <row r="1014" spans="1:37" ht="26" hidden="1" x14ac:dyDescent="0.35">
      <c r="A1014" s="3">
        <v>2025</v>
      </c>
      <c r="B1014" s="3" t="s">
        <v>71</v>
      </c>
      <c r="C1014" s="4">
        <v>30</v>
      </c>
      <c r="D1014" s="3" t="s">
        <v>57</v>
      </c>
      <c r="E1014" s="3" t="s">
        <v>58</v>
      </c>
      <c r="F1014" s="3" t="s">
        <v>44</v>
      </c>
      <c r="G1014" s="3" t="s">
        <v>45</v>
      </c>
      <c r="H1014" s="3" t="s">
        <v>74</v>
      </c>
      <c r="I1014" s="3" t="s">
        <v>80</v>
      </c>
      <c r="J1014" s="3" t="s">
        <v>48</v>
      </c>
      <c r="K1014" s="3" t="s">
        <v>48</v>
      </c>
      <c r="L1014" s="3" t="s">
        <v>48</v>
      </c>
      <c r="M1014" s="3" t="s">
        <v>48</v>
      </c>
      <c r="N1014" s="3" t="s">
        <v>48</v>
      </c>
      <c r="O1014" s="3" t="s">
        <v>48</v>
      </c>
      <c r="P1014" s="3" t="s">
        <v>48</v>
      </c>
      <c r="Q1014" s="3" t="s">
        <v>48</v>
      </c>
      <c r="R1014" s="3" t="s">
        <v>48</v>
      </c>
      <c r="S1014" s="3" t="s">
        <v>49</v>
      </c>
      <c r="T1014" s="3" t="s">
        <v>48</v>
      </c>
      <c r="U1014" s="3" t="s">
        <v>48</v>
      </c>
      <c r="V1014" s="3" t="s">
        <v>48</v>
      </c>
      <c r="W1014" s="3" t="s">
        <v>62</v>
      </c>
      <c r="Y1014" s="3"/>
      <c r="AA1014" s="3" t="s">
        <v>55</v>
      </c>
      <c r="AB1014" s="3"/>
      <c r="AD1014" s="3"/>
      <c r="AF1014" s="3"/>
      <c r="AH1014" s="3"/>
      <c r="AJ1014" s="3" t="s">
        <v>2664</v>
      </c>
    </row>
    <row r="1015" spans="1:37" ht="26" hidden="1" x14ac:dyDescent="0.35">
      <c r="A1015" s="3">
        <v>2025</v>
      </c>
      <c r="B1015" s="3" t="s">
        <v>71</v>
      </c>
      <c r="C1015" s="4">
        <v>79</v>
      </c>
      <c r="D1015" s="3" t="s">
        <v>65</v>
      </c>
      <c r="E1015" s="3" t="s">
        <v>66</v>
      </c>
      <c r="F1015" s="3" t="s">
        <v>85</v>
      </c>
      <c r="G1015" s="3" t="s">
        <v>67</v>
      </c>
      <c r="H1015" s="3" t="s">
        <v>46</v>
      </c>
      <c r="I1015" s="3" t="s">
        <v>47</v>
      </c>
      <c r="J1015" s="3" t="s">
        <v>48</v>
      </c>
      <c r="K1015" s="3" t="s">
        <v>49</v>
      </c>
      <c r="L1015" s="3" t="s">
        <v>48</v>
      </c>
      <c r="M1015" s="3" t="s">
        <v>48</v>
      </c>
      <c r="N1015" s="3" t="s">
        <v>48</v>
      </c>
      <c r="O1015" s="3" t="s">
        <v>48</v>
      </c>
      <c r="P1015" s="3" t="s">
        <v>48</v>
      </c>
      <c r="Q1015" s="3" t="s">
        <v>48</v>
      </c>
      <c r="R1015" s="3" t="s">
        <v>48</v>
      </c>
      <c r="S1015" s="3" t="s">
        <v>48</v>
      </c>
      <c r="T1015" s="3" t="s">
        <v>48</v>
      </c>
      <c r="U1015" s="3" t="s">
        <v>48</v>
      </c>
      <c r="V1015" s="3" t="s">
        <v>48</v>
      </c>
      <c r="W1015" s="3" t="s">
        <v>62</v>
      </c>
      <c r="Y1015" s="3"/>
      <c r="AA1015" s="3" t="s">
        <v>63</v>
      </c>
      <c r="AB1015" s="3"/>
      <c r="AD1015" s="3" t="s">
        <v>242</v>
      </c>
      <c r="AF1015" s="3"/>
      <c r="AH1015" s="3"/>
      <c r="AJ1015" s="3" t="s">
        <v>2665</v>
      </c>
    </row>
    <row r="1016" spans="1:37" ht="117" x14ac:dyDescent="0.35">
      <c r="A1016" s="3">
        <v>2025</v>
      </c>
      <c r="B1016" s="3" t="s">
        <v>71</v>
      </c>
      <c r="C1016" s="4">
        <v>36</v>
      </c>
      <c r="D1016" s="3" t="s">
        <v>42</v>
      </c>
      <c r="E1016" s="3" t="s">
        <v>107</v>
      </c>
      <c r="F1016" s="3" t="s">
        <v>59</v>
      </c>
      <c r="G1016" s="3" t="s">
        <v>45</v>
      </c>
      <c r="H1016" s="3" t="s">
        <v>46</v>
      </c>
      <c r="I1016" s="3" t="s">
        <v>80</v>
      </c>
      <c r="J1016" s="3" t="s">
        <v>48</v>
      </c>
      <c r="K1016" s="3" t="s">
        <v>48</v>
      </c>
      <c r="L1016" s="3" t="s">
        <v>48</v>
      </c>
      <c r="M1016" s="3" t="s">
        <v>48</v>
      </c>
      <c r="N1016" s="3" t="s">
        <v>48</v>
      </c>
      <c r="O1016" s="3" t="s">
        <v>48</v>
      </c>
      <c r="P1016" s="3" t="s">
        <v>48</v>
      </c>
      <c r="Q1016" s="3" t="s">
        <v>48</v>
      </c>
      <c r="R1016" s="3" t="s">
        <v>48</v>
      </c>
      <c r="S1016" s="3" t="s">
        <v>48</v>
      </c>
      <c r="T1016" s="3" t="s">
        <v>49</v>
      </c>
      <c r="U1016" s="3" t="s">
        <v>48</v>
      </c>
      <c r="V1016" s="3" t="s">
        <v>48</v>
      </c>
      <c r="W1016" s="3" t="s">
        <v>62</v>
      </c>
      <c r="Y1016" s="3" t="s">
        <v>120</v>
      </c>
      <c r="Z1016" s="3" t="s">
        <v>2666</v>
      </c>
      <c r="AA1016" s="3" t="s">
        <v>77</v>
      </c>
      <c r="AB1016" s="3"/>
      <c r="AD1016" s="3"/>
      <c r="AF1016" s="3"/>
      <c r="AH1016" s="3"/>
      <c r="AJ1016" s="3" t="s">
        <v>2667</v>
      </c>
    </row>
    <row r="1017" spans="1:37" hidden="1" x14ac:dyDescent="0.35">
      <c r="A1017" s="3">
        <v>2025</v>
      </c>
      <c r="B1017" s="3" t="s">
        <v>71</v>
      </c>
      <c r="C1017" s="4">
        <v>30</v>
      </c>
      <c r="D1017" s="3" t="s">
        <v>57</v>
      </c>
      <c r="E1017" s="3" t="s">
        <v>107</v>
      </c>
      <c r="F1017" s="3" t="s">
        <v>98</v>
      </c>
      <c r="G1017" s="3" t="s">
        <v>79</v>
      </c>
      <c r="H1017" s="3" t="s">
        <v>68</v>
      </c>
      <c r="I1017" s="3" t="s">
        <v>80</v>
      </c>
      <c r="J1017" s="3" t="s">
        <v>48</v>
      </c>
      <c r="K1017" s="3" t="s">
        <v>48</v>
      </c>
      <c r="L1017" s="3" t="s">
        <v>48</v>
      </c>
      <c r="M1017" s="3" t="s">
        <v>48</v>
      </c>
      <c r="N1017" s="3" t="s">
        <v>48</v>
      </c>
      <c r="O1017" s="3" t="s">
        <v>48</v>
      </c>
      <c r="P1017" s="3" t="s">
        <v>48</v>
      </c>
      <c r="Q1017" s="3" t="s">
        <v>48</v>
      </c>
      <c r="R1017" s="3" t="s">
        <v>48</v>
      </c>
      <c r="S1017" s="3" t="s">
        <v>48</v>
      </c>
      <c r="T1017" s="3" t="s">
        <v>49</v>
      </c>
      <c r="U1017" s="3" t="s">
        <v>48</v>
      </c>
      <c r="V1017" s="3" t="s">
        <v>48</v>
      </c>
      <c r="W1017" s="3" t="s">
        <v>62</v>
      </c>
      <c r="Y1017" s="3"/>
      <c r="AA1017" s="3" t="s">
        <v>55</v>
      </c>
      <c r="AB1017" s="3"/>
      <c r="AD1017" s="3"/>
      <c r="AF1017" s="3"/>
      <c r="AH1017" s="3"/>
      <c r="AJ1017" s="3" t="s">
        <v>2668</v>
      </c>
    </row>
    <row r="1018" spans="1:37" ht="52" hidden="1" x14ac:dyDescent="0.35">
      <c r="A1018" s="3">
        <v>2025</v>
      </c>
      <c r="B1018" s="3" t="s">
        <v>71</v>
      </c>
      <c r="C1018" s="4">
        <v>23</v>
      </c>
      <c r="D1018" s="3" t="s">
        <v>57</v>
      </c>
      <c r="E1018" s="3" t="s">
        <v>58</v>
      </c>
      <c r="F1018" s="3" t="s">
        <v>44</v>
      </c>
      <c r="G1018" s="3" t="s">
        <v>79</v>
      </c>
      <c r="H1018" s="3" t="s">
        <v>68</v>
      </c>
      <c r="I1018" s="3" t="s">
        <v>47</v>
      </c>
      <c r="J1018" s="3" t="s">
        <v>49</v>
      </c>
      <c r="K1018" s="3" t="s">
        <v>48</v>
      </c>
      <c r="L1018" s="3" t="s">
        <v>48</v>
      </c>
      <c r="M1018" s="3" t="s">
        <v>48</v>
      </c>
      <c r="N1018" s="3" t="s">
        <v>48</v>
      </c>
      <c r="O1018" s="3" t="s">
        <v>48</v>
      </c>
      <c r="P1018" s="3" t="s">
        <v>48</v>
      </c>
      <c r="Q1018" s="3" t="s">
        <v>48</v>
      </c>
      <c r="R1018" s="3" t="s">
        <v>48</v>
      </c>
      <c r="S1018" s="3" t="s">
        <v>49</v>
      </c>
      <c r="T1018" s="3" t="s">
        <v>48</v>
      </c>
      <c r="U1018" s="3" t="s">
        <v>48</v>
      </c>
      <c r="V1018" s="3" t="s">
        <v>48</v>
      </c>
      <c r="W1018" s="3" t="s">
        <v>62</v>
      </c>
      <c r="Y1018" s="3"/>
      <c r="AA1018" s="3" t="s">
        <v>77</v>
      </c>
      <c r="AB1018" s="3"/>
      <c r="AD1018" s="3"/>
      <c r="AF1018" s="3"/>
      <c r="AH1018" s="3"/>
      <c r="AJ1018" s="3" t="s">
        <v>2669</v>
      </c>
    </row>
    <row r="1019" spans="1:37" ht="39" hidden="1" x14ac:dyDescent="0.35">
      <c r="A1019" s="3">
        <v>2025</v>
      </c>
      <c r="B1019" s="3" t="s">
        <v>71</v>
      </c>
      <c r="C1019" s="4">
        <v>41</v>
      </c>
      <c r="D1019" s="3" t="s">
        <v>42</v>
      </c>
      <c r="E1019" s="3" t="s">
        <v>107</v>
      </c>
      <c r="F1019" s="3" t="s">
        <v>98</v>
      </c>
      <c r="G1019" s="3" t="s">
        <v>45</v>
      </c>
      <c r="H1019" s="3" t="s">
        <v>74</v>
      </c>
      <c r="I1019" s="3" t="s">
        <v>80</v>
      </c>
      <c r="J1019" s="3" t="s">
        <v>48</v>
      </c>
      <c r="K1019" s="3" t="s">
        <v>48</v>
      </c>
      <c r="L1019" s="3" t="s">
        <v>48</v>
      </c>
      <c r="M1019" s="3" t="s">
        <v>48</v>
      </c>
      <c r="N1019" s="3" t="s">
        <v>48</v>
      </c>
      <c r="O1019" s="3" t="s">
        <v>48</v>
      </c>
      <c r="P1019" s="3" t="s">
        <v>48</v>
      </c>
      <c r="Q1019" s="3" t="s">
        <v>48</v>
      </c>
      <c r="R1019" s="3" t="s">
        <v>48</v>
      </c>
      <c r="S1019" s="3" t="s">
        <v>48</v>
      </c>
      <c r="T1019" s="3" t="s">
        <v>48</v>
      </c>
      <c r="U1019" s="3" t="s">
        <v>48</v>
      </c>
      <c r="V1019" s="3" t="s">
        <v>49</v>
      </c>
      <c r="W1019" s="3" t="s">
        <v>62</v>
      </c>
      <c r="Y1019" s="3"/>
      <c r="AA1019" s="3" t="s">
        <v>101</v>
      </c>
      <c r="AB1019" s="3"/>
      <c r="AD1019" s="3"/>
      <c r="AF1019" s="3"/>
      <c r="AH1019" s="3"/>
      <c r="AJ1019" s="3" t="s">
        <v>2670</v>
      </c>
    </row>
    <row r="1020" spans="1:37" ht="26" hidden="1" x14ac:dyDescent="0.35">
      <c r="A1020" s="3">
        <v>2025</v>
      </c>
      <c r="B1020" s="3" t="s">
        <v>71</v>
      </c>
      <c r="C1020" s="4">
        <v>58</v>
      </c>
      <c r="D1020" s="3" t="s">
        <v>65</v>
      </c>
      <c r="E1020" s="3" t="s">
        <v>43</v>
      </c>
      <c r="F1020" s="3" t="s">
        <v>98</v>
      </c>
      <c r="G1020" s="3" t="s">
        <v>45</v>
      </c>
      <c r="H1020" s="3" t="s">
        <v>99</v>
      </c>
      <c r="I1020" s="3" t="s">
        <v>80</v>
      </c>
      <c r="J1020" s="3" t="s">
        <v>48</v>
      </c>
      <c r="K1020" s="3" t="s">
        <v>48</v>
      </c>
      <c r="L1020" s="3" t="s">
        <v>48</v>
      </c>
      <c r="M1020" s="3" t="s">
        <v>48</v>
      </c>
      <c r="N1020" s="3" t="s">
        <v>48</v>
      </c>
      <c r="O1020" s="3" t="s">
        <v>48</v>
      </c>
      <c r="P1020" s="3" t="s">
        <v>48</v>
      </c>
      <c r="Q1020" s="3" t="s">
        <v>48</v>
      </c>
      <c r="R1020" s="3" t="s">
        <v>48</v>
      </c>
      <c r="S1020" s="3" t="s">
        <v>48</v>
      </c>
      <c r="T1020" s="3" t="s">
        <v>49</v>
      </c>
      <c r="U1020" s="3" t="s">
        <v>48</v>
      </c>
      <c r="V1020" s="3" t="s">
        <v>48</v>
      </c>
      <c r="W1020" s="3" t="s">
        <v>116</v>
      </c>
      <c r="X1020" s="3" t="s">
        <v>2671</v>
      </c>
      <c r="Y1020" s="3"/>
      <c r="AA1020" s="3" t="s">
        <v>55</v>
      </c>
      <c r="AB1020" s="3"/>
      <c r="AD1020" s="3"/>
      <c r="AF1020" s="3"/>
      <c r="AH1020" s="3"/>
      <c r="AJ1020" s="3" t="s">
        <v>2672</v>
      </c>
    </row>
    <row r="1021" spans="1:37" ht="26" hidden="1" x14ac:dyDescent="0.35">
      <c r="A1021" s="3">
        <v>2025</v>
      </c>
      <c r="B1021" s="3" t="s">
        <v>41</v>
      </c>
      <c r="C1021" s="4">
        <v>42</v>
      </c>
      <c r="D1021" s="3" t="s">
        <v>42</v>
      </c>
      <c r="E1021" s="3" t="s">
        <v>72</v>
      </c>
      <c r="F1021" s="3" t="s">
        <v>73</v>
      </c>
      <c r="G1021" s="3" t="s">
        <v>45</v>
      </c>
      <c r="H1021" s="3" t="s">
        <v>46</v>
      </c>
      <c r="I1021" s="3" t="s">
        <v>47</v>
      </c>
      <c r="J1021" s="3" t="s">
        <v>48</v>
      </c>
      <c r="K1021" s="3" t="s">
        <v>48</v>
      </c>
      <c r="L1021" s="3" t="s">
        <v>48</v>
      </c>
      <c r="M1021" s="3" t="s">
        <v>48</v>
      </c>
      <c r="N1021" s="3" t="s">
        <v>48</v>
      </c>
      <c r="O1021" s="3" t="s">
        <v>48</v>
      </c>
      <c r="P1021" s="3" t="s">
        <v>48</v>
      </c>
      <c r="Q1021" s="3" t="s">
        <v>49</v>
      </c>
      <c r="R1021" s="3" t="s">
        <v>48</v>
      </c>
      <c r="S1021" s="3" t="s">
        <v>48</v>
      </c>
      <c r="T1021" s="3" t="s">
        <v>48</v>
      </c>
      <c r="U1021" s="3" t="s">
        <v>48</v>
      </c>
      <c r="V1021" s="3" t="s">
        <v>48</v>
      </c>
      <c r="W1021" s="3" t="s">
        <v>51</v>
      </c>
      <c r="X1021" s="3" t="s">
        <v>2673</v>
      </c>
      <c r="Y1021" s="3" t="s">
        <v>53</v>
      </c>
      <c r="Z1021" s="3" t="s">
        <v>2674</v>
      </c>
      <c r="AA1021" s="3" t="s">
        <v>63</v>
      </c>
      <c r="AB1021" s="3" t="s">
        <v>131</v>
      </c>
      <c r="AC1021" s="3" t="s">
        <v>2675</v>
      </c>
      <c r="AD1021" s="3"/>
      <c r="AF1021" s="3" t="s">
        <v>82</v>
      </c>
      <c r="AG1021" s="3" t="s">
        <v>2676</v>
      </c>
      <c r="AH1021" s="3"/>
      <c r="AJ1021" s="3" t="s">
        <v>2677</v>
      </c>
    </row>
    <row r="1022" spans="1:37" ht="26" hidden="1" x14ac:dyDescent="0.35">
      <c r="A1022" s="3">
        <v>2025</v>
      </c>
      <c r="B1022" s="3" t="s">
        <v>71</v>
      </c>
      <c r="C1022" s="4">
        <v>39</v>
      </c>
      <c r="D1022" s="3" t="s">
        <v>42</v>
      </c>
      <c r="E1022" s="3" t="s">
        <v>72</v>
      </c>
      <c r="F1022" s="3" t="s">
        <v>98</v>
      </c>
      <c r="G1022" s="3" t="s">
        <v>45</v>
      </c>
      <c r="H1022" s="3" t="s">
        <v>113</v>
      </c>
      <c r="I1022" s="3" t="s">
        <v>80</v>
      </c>
      <c r="J1022" s="3" t="s">
        <v>48</v>
      </c>
      <c r="K1022" s="3" t="s">
        <v>48</v>
      </c>
      <c r="L1022" s="3" t="s">
        <v>48</v>
      </c>
      <c r="M1022" s="3" t="s">
        <v>48</v>
      </c>
      <c r="N1022" s="3" t="s">
        <v>48</v>
      </c>
      <c r="O1022" s="3" t="s">
        <v>48</v>
      </c>
      <c r="P1022" s="3" t="s">
        <v>48</v>
      </c>
      <c r="Q1022" s="3" t="s">
        <v>48</v>
      </c>
      <c r="R1022" s="3" t="s">
        <v>48</v>
      </c>
      <c r="S1022" s="3" t="s">
        <v>48</v>
      </c>
      <c r="T1022" s="3" t="s">
        <v>49</v>
      </c>
      <c r="U1022" s="3" t="s">
        <v>48</v>
      </c>
      <c r="V1022" s="3" t="s">
        <v>48</v>
      </c>
      <c r="W1022" s="3" t="s">
        <v>62</v>
      </c>
      <c r="Y1022" s="3"/>
      <c r="AA1022" s="3" t="s">
        <v>55</v>
      </c>
      <c r="AB1022" s="3" t="s">
        <v>81</v>
      </c>
      <c r="AD1022" s="3"/>
      <c r="AF1022" s="3"/>
      <c r="AH1022" s="3" t="s">
        <v>82</v>
      </c>
      <c r="AI1022" s="3" t="s">
        <v>2678</v>
      </c>
      <c r="AJ1022" s="3" t="s">
        <v>2679</v>
      </c>
    </row>
    <row r="1023" spans="1:37" hidden="1" x14ac:dyDescent="0.35">
      <c r="A1023" s="3">
        <v>2025</v>
      </c>
      <c r="B1023" s="3" t="s">
        <v>71</v>
      </c>
      <c r="C1023" s="4">
        <v>41</v>
      </c>
      <c r="D1023" s="3" t="s">
        <v>42</v>
      </c>
      <c r="E1023" s="3" t="s">
        <v>107</v>
      </c>
      <c r="F1023" s="3" t="s">
        <v>98</v>
      </c>
      <c r="G1023" s="3" t="s">
        <v>45</v>
      </c>
      <c r="H1023" s="3" t="s">
        <v>74</v>
      </c>
      <c r="I1023" s="3" t="s">
        <v>80</v>
      </c>
      <c r="J1023" s="3" t="s">
        <v>48</v>
      </c>
      <c r="K1023" s="3" t="s">
        <v>48</v>
      </c>
      <c r="L1023" s="3" t="s">
        <v>48</v>
      </c>
      <c r="M1023" s="3" t="s">
        <v>48</v>
      </c>
      <c r="N1023" s="3" t="s">
        <v>48</v>
      </c>
      <c r="O1023" s="3" t="s">
        <v>48</v>
      </c>
      <c r="P1023" s="3" t="s">
        <v>48</v>
      </c>
      <c r="Q1023" s="3" t="s">
        <v>48</v>
      </c>
      <c r="R1023" s="3" t="s">
        <v>48</v>
      </c>
      <c r="S1023" s="3" t="s">
        <v>48</v>
      </c>
      <c r="T1023" s="3" t="s">
        <v>48</v>
      </c>
      <c r="U1023" s="3" t="s">
        <v>49</v>
      </c>
      <c r="V1023" s="3" t="s">
        <v>48</v>
      </c>
      <c r="W1023" s="3" t="s">
        <v>51</v>
      </c>
      <c r="X1023" s="3" t="s">
        <v>2680</v>
      </c>
      <c r="Y1023" s="3"/>
      <c r="AA1023" s="3" t="s">
        <v>55</v>
      </c>
      <c r="AB1023" s="3"/>
      <c r="AD1023" s="3"/>
      <c r="AF1023" s="3"/>
      <c r="AH1023" s="3"/>
      <c r="AJ1023" s="3" t="s">
        <v>2681</v>
      </c>
    </row>
    <row r="1024" spans="1:37" ht="26" hidden="1" x14ac:dyDescent="0.35">
      <c r="A1024" s="3">
        <v>2025</v>
      </c>
      <c r="B1024" s="3" t="s">
        <v>41</v>
      </c>
      <c r="C1024" s="4">
        <v>32</v>
      </c>
      <c r="D1024" s="3" t="s">
        <v>57</v>
      </c>
      <c r="E1024" s="3" t="s">
        <v>107</v>
      </c>
      <c r="F1024" s="3" t="s">
        <v>85</v>
      </c>
      <c r="G1024" s="3" t="s">
        <v>45</v>
      </c>
      <c r="H1024" s="3" t="s">
        <v>74</v>
      </c>
      <c r="I1024" s="3" t="s">
        <v>47</v>
      </c>
      <c r="J1024" s="3" t="s">
        <v>48</v>
      </c>
      <c r="K1024" s="3" t="s">
        <v>49</v>
      </c>
      <c r="L1024" s="3" t="s">
        <v>48</v>
      </c>
      <c r="M1024" s="3" t="s">
        <v>48</v>
      </c>
      <c r="N1024" s="3" t="s">
        <v>48</v>
      </c>
      <c r="O1024" s="3" t="s">
        <v>48</v>
      </c>
      <c r="P1024" s="3" t="s">
        <v>48</v>
      </c>
      <c r="Q1024" s="3" t="s">
        <v>48</v>
      </c>
      <c r="R1024" s="3" t="s">
        <v>48</v>
      </c>
      <c r="S1024" s="3" t="s">
        <v>48</v>
      </c>
      <c r="T1024" s="3" t="s">
        <v>48</v>
      </c>
      <c r="U1024" s="3" t="s">
        <v>48</v>
      </c>
      <c r="V1024" s="3" t="s">
        <v>48</v>
      </c>
      <c r="W1024" s="3" t="s">
        <v>145</v>
      </c>
      <c r="X1024" s="3" t="s">
        <v>2682</v>
      </c>
      <c r="Y1024" s="3"/>
      <c r="AA1024" s="3" t="s">
        <v>55</v>
      </c>
      <c r="AB1024" s="3"/>
      <c r="AD1024" s="3"/>
      <c r="AF1024" s="3"/>
      <c r="AH1024" s="3"/>
      <c r="AJ1024" s="3" t="s">
        <v>2683</v>
      </c>
    </row>
    <row r="1025" spans="1:36" ht="39" hidden="1" x14ac:dyDescent="0.35">
      <c r="A1025" s="3">
        <v>2025</v>
      </c>
      <c r="B1025" s="3" t="s">
        <v>71</v>
      </c>
      <c r="C1025" s="4">
        <v>40</v>
      </c>
      <c r="D1025" s="3" t="s">
        <v>42</v>
      </c>
      <c r="E1025" s="3" t="s">
        <v>107</v>
      </c>
      <c r="F1025" s="3" t="s">
        <v>59</v>
      </c>
      <c r="G1025" s="3" t="s">
        <v>45</v>
      </c>
      <c r="H1025" s="3" t="s">
        <v>99</v>
      </c>
      <c r="I1025" s="3" t="s">
        <v>80</v>
      </c>
      <c r="J1025" s="3" t="s">
        <v>48</v>
      </c>
      <c r="K1025" s="3" t="s">
        <v>48</v>
      </c>
      <c r="L1025" s="3" t="s">
        <v>48</v>
      </c>
      <c r="M1025" s="3" t="s">
        <v>48</v>
      </c>
      <c r="N1025" s="3" t="s">
        <v>48</v>
      </c>
      <c r="O1025" s="3" t="s">
        <v>48</v>
      </c>
      <c r="P1025" s="3" t="s">
        <v>48</v>
      </c>
      <c r="Q1025" s="3" t="s">
        <v>48</v>
      </c>
      <c r="R1025" s="3" t="s">
        <v>48</v>
      </c>
      <c r="S1025" s="3" t="s">
        <v>49</v>
      </c>
      <c r="T1025" s="3" t="s">
        <v>48</v>
      </c>
      <c r="U1025" s="3" t="s">
        <v>48</v>
      </c>
      <c r="V1025" s="3" t="s">
        <v>48</v>
      </c>
      <c r="W1025" s="3" t="s">
        <v>145</v>
      </c>
      <c r="X1025" s="3" t="s">
        <v>2684</v>
      </c>
      <c r="Y1025" s="3" t="s">
        <v>103</v>
      </c>
      <c r="Z1025" s="3" t="s">
        <v>2685</v>
      </c>
      <c r="AA1025" s="3" t="s">
        <v>77</v>
      </c>
      <c r="AB1025" s="3"/>
      <c r="AD1025" s="3"/>
      <c r="AF1025" s="3"/>
      <c r="AH1025" s="3"/>
      <c r="AJ1025" s="3" t="s">
        <v>351</v>
      </c>
    </row>
    <row r="1026" spans="1:36" ht="39" hidden="1" x14ac:dyDescent="0.35">
      <c r="A1026" s="3">
        <v>2025</v>
      </c>
      <c r="B1026" s="3" t="s">
        <v>71</v>
      </c>
      <c r="C1026" s="4">
        <v>21</v>
      </c>
      <c r="D1026" s="3" t="s">
        <v>57</v>
      </c>
      <c r="E1026" s="3" t="s">
        <v>58</v>
      </c>
      <c r="F1026" s="3" t="s">
        <v>73</v>
      </c>
      <c r="G1026" s="3" t="s">
        <v>45</v>
      </c>
      <c r="H1026" s="3" t="s">
        <v>74</v>
      </c>
      <c r="I1026" s="3" t="s">
        <v>80</v>
      </c>
      <c r="J1026" s="3" t="s">
        <v>48</v>
      </c>
      <c r="K1026" s="3" t="s">
        <v>48</v>
      </c>
      <c r="L1026" s="3" t="s">
        <v>48</v>
      </c>
      <c r="M1026" s="3" t="s">
        <v>48</v>
      </c>
      <c r="N1026" s="3" t="s">
        <v>48</v>
      </c>
      <c r="O1026" s="3" t="s">
        <v>48</v>
      </c>
      <c r="P1026" s="3" t="s">
        <v>48</v>
      </c>
      <c r="Q1026" s="3" t="s">
        <v>48</v>
      </c>
      <c r="R1026" s="3" t="s">
        <v>48</v>
      </c>
      <c r="S1026" s="3" t="s">
        <v>48</v>
      </c>
      <c r="T1026" s="3" t="s">
        <v>49</v>
      </c>
      <c r="U1026" s="3" t="s">
        <v>48</v>
      </c>
      <c r="V1026" s="3" t="s">
        <v>48</v>
      </c>
      <c r="W1026" s="3" t="s">
        <v>62</v>
      </c>
      <c r="Y1026" s="3"/>
      <c r="AA1026" s="3" t="s">
        <v>55</v>
      </c>
      <c r="AB1026" s="3"/>
      <c r="AD1026" s="3"/>
      <c r="AF1026" s="3"/>
      <c r="AH1026" s="3"/>
      <c r="AJ1026" s="3" t="s">
        <v>2686</v>
      </c>
    </row>
    <row r="1027" spans="1:36" ht="26" hidden="1" x14ac:dyDescent="0.35">
      <c r="A1027" s="3">
        <v>2025</v>
      </c>
      <c r="B1027" s="3" t="s">
        <v>71</v>
      </c>
      <c r="C1027" s="4">
        <v>33</v>
      </c>
      <c r="D1027" s="3" t="s">
        <v>57</v>
      </c>
      <c r="E1027" s="3" t="s">
        <v>107</v>
      </c>
      <c r="F1027" s="3" t="s">
        <v>98</v>
      </c>
      <c r="G1027" s="3" t="s">
        <v>45</v>
      </c>
      <c r="H1027" s="3" t="s">
        <v>74</v>
      </c>
      <c r="I1027" s="3" t="s">
        <v>80</v>
      </c>
      <c r="J1027" s="3" t="s">
        <v>48</v>
      </c>
      <c r="K1027" s="3" t="s">
        <v>48</v>
      </c>
      <c r="L1027" s="3" t="s">
        <v>48</v>
      </c>
      <c r="M1027" s="3" t="s">
        <v>48</v>
      </c>
      <c r="N1027" s="3" t="s">
        <v>48</v>
      </c>
      <c r="O1027" s="3" t="s">
        <v>48</v>
      </c>
      <c r="P1027" s="3" t="s">
        <v>48</v>
      </c>
      <c r="Q1027" s="3" t="s">
        <v>48</v>
      </c>
      <c r="R1027" s="3" t="s">
        <v>48</v>
      </c>
      <c r="S1027" s="3" t="s">
        <v>48</v>
      </c>
      <c r="T1027" s="3" t="s">
        <v>48</v>
      </c>
      <c r="U1027" s="3" t="s">
        <v>49</v>
      </c>
      <c r="V1027" s="3" t="s">
        <v>48</v>
      </c>
      <c r="W1027" s="3" t="s">
        <v>62</v>
      </c>
      <c r="Y1027" s="3"/>
      <c r="AA1027" s="3" t="s">
        <v>63</v>
      </c>
      <c r="AB1027" s="3"/>
      <c r="AD1027" s="3"/>
      <c r="AF1027" s="3"/>
      <c r="AH1027" s="3"/>
      <c r="AJ1027" s="3" t="s">
        <v>2687</v>
      </c>
    </row>
    <row r="1028" spans="1:36" ht="39" hidden="1" x14ac:dyDescent="0.35">
      <c r="A1028" s="3">
        <v>2025</v>
      </c>
      <c r="B1028" s="3" t="s">
        <v>71</v>
      </c>
      <c r="C1028" s="4">
        <v>47</v>
      </c>
      <c r="D1028" s="3" t="s">
        <v>42</v>
      </c>
      <c r="E1028" s="3" t="s">
        <v>43</v>
      </c>
      <c r="F1028" s="3" t="s">
        <v>98</v>
      </c>
      <c r="G1028" s="3" t="s">
        <v>45</v>
      </c>
      <c r="H1028" s="3" t="s">
        <v>113</v>
      </c>
      <c r="I1028" s="3" t="s">
        <v>80</v>
      </c>
      <c r="J1028" s="3" t="s">
        <v>48</v>
      </c>
      <c r="K1028" s="3" t="s">
        <v>48</v>
      </c>
      <c r="L1028" s="3" t="s">
        <v>48</v>
      </c>
      <c r="M1028" s="3" t="s">
        <v>48</v>
      </c>
      <c r="N1028" s="3" t="s">
        <v>48</v>
      </c>
      <c r="O1028" s="3" t="s">
        <v>48</v>
      </c>
      <c r="P1028" s="3" t="s">
        <v>48</v>
      </c>
      <c r="Q1028" s="3" t="s">
        <v>48</v>
      </c>
      <c r="R1028" s="3" t="s">
        <v>48</v>
      </c>
      <c r="S1028" s="3" t="s">
        <v>48</v>
      </c>
      <c r="T1028" s="3" t="s">
        <v>48</v>
      </c>
      <c r="U1028" s="3" t="s">
        <v>49</v>
      </c>
      <c r="V1028" s="3" t="s">
        <v>48</v>
      </c>
      <c r="W1028" s="3" t="s">
        <v>62</v>
      </c>
      <c r="Y1028" s="3"/>
      <c r="AA1028" s="3" t="s">
        <v>55</v>
      </c>
      <c r="AB1028" s="3"/>
      <c r="AD1028" s="3"/>
      <c r="AF1028" s="3"/>
      <c r="AH1028" s="3"/>
      <c r="AJ1028" s="3" t="s">
        <v>2688</v>
      </c>
    </row>
    <row r="1029" spans="1:36" ht="26" hidden="1" x14ac:dyDescent="0.35">
      <c r="A1029" s="3">
        <v>2025</v>
      </c>
      <c r="B1029" s="3" t="s">
        <v>71</v>
      </c>
      <c r="C1029" s="4">
        <v>29</v>
      </c>
      <c r="D1029" s="3" t="s">
        <v>57</v>
      </c>
      <c r="E1029" s="3" t="s">
        <v>58</v>
      </c>
      <c r="F1029" s="3" t="s">
        <v>85</v>
      </c>
      <c r="G1029" s="3" t="s">
        <v>45</v>
      </c>
      <c r="H1029" s="3" t="s">
        <v>113</v>
      </c>
      <c r="I1029" s="3" t="s">
        <v>80</v>
      </c>
      <c r="J1029" s="3" t="s">
        <v>48</v>
      </c>
      <c r="K1029" s="3" t="s">
        <v>48</v>
      </c>
      <c r="L1029" s="3" t="s">
        <v>48</v>
      </c>
      <c r="M1029" s="3" t="s">
        <v>48</v>
      </c>
      <c r="N1029" s="3" t="s">
        <v>48</v>
      </c>
      <c r="O1029" s="3" t="s">
        <v>48</v>
      </c>
      <c r="P1029" s="3" t="s">
        <v>48</v>
      </c>
      <c r="Q1029" s="3" t="s">
        <v>48</v>
      </c>
      <c r="R1029" s="3" t="s">
        <v>48</v>
      </c>
      <c r="S1029" s="3" t="s">
        <v>48</v>
      </c>
      <c r="T1029" s="3" t="s">
        <v>48</v>
      </c>
      <c r="U1029" s="3" t="s">
        <v>48</v>
      </c>
      <c r="V1029" s="3" t="s">
        <v>49</v>
      </c>
      <c r="W1029" s="3" t="s">
        <v>116</v>
      </c>
      <c r="X1029" s="3" t="s">
        <v>2689</v>
      </c>
      <c r="Y1029" s="3"/>
      <c r="AA1029" s="3" t="s">
        <v>63</v>
      </c>
      <c r="AB1029" s="3"/>
      <c r="AD1029" s="3"/>
      <c r="AF1029" s="3"/>
      <c r="AH1029" s="3"/>
      <c r="AJ1029" s="3" t="s">
        <v>2690</v>
      </c>
    </row>
    <row r="1030" spans="1:36" ht="39" hidden="1" x14ac:dyDescent="0.35">
      <c r="A1030" s="3">
        <v>2025</v>
      </c>
      <c r="B1030" s="3" t="s">
        <v>71</v>
      </c>
      <c r="C1030" s="4">
        <v>67</v>
      </c>
      <c r="D1030" s="3" t="s">
        <v>65</v>
      </c>
      <c r="E1030" s="3" t="s">
        <v>66</v>
      </c>
      <c r="F1030" s="3" t="s">
        <v>85</v>
      </c>
      <c r="G1030" s="3" t="s">
        <v>67</v>
      </c>
      <c r="H1030" s="3" t="s">
        <v>113</v>
      </c>
      <c r="I1030" s="3" t="s">
        <v>80</v>
      </c>
      <c r="J1030" s="3" t="s">
        <v>48</v>
      </c>
      <c r="K1030" s="3" t="s">
        <v>48</v>
      </c>
      <c r="L1030" s="3" t="s">
        <v>48</v>
      </c>
      <c r="M1030" s="3" t="s">
        <v>48</v>
      </c>
      <c r="N1030" s="3" t="s">
        <v>48</v>
      </c>
      <c r="O1030" s="3" t="s">
        <v>48</v>
      </c>
      <c r="P1030" s="3" t="s">
        <v>48</v>
      </c>
      <c r="Q1030" s="3" t="s">
        <v>48</v>
      </c>
      <c r="R1030" s="3" t="s">
        <v>48</v>
      </c>
      <c r="S1030" s="3" t="s">
        <v>48</v>
      </c>
      <c r="T1030" s="3" t="s">
        <v>49</v>
      </c>
      <c r="U1030" s="3" t="s">
        <v>48</v>
      </c>
      <c r="V1030" s="3" t="s">
        <v>48</v>
      </c>
      <c r="W1030" s="3" t="s">
        <v>116</v>
      </c>
      <c r="X1030" s="3" t="s">
        <v>2691</v>
      </c>
      <c r="Y1030" s="3"/>
      <c r="AA1030" s="3" t="s">
        <v>63</v>
      </c>
      <c r="AB1030" s="3"/>
      <c r="AD1030" s="3"/>
      <c r="AF1030" s="3"/>
      <c r="AH1030" s="3"/>
      <c r="AJ1030" s="3" t="s">
        <v>2692</v>
      </c>
    </row>
    <row r="1031" spans="1:36" ht="26" hidden="1" x14ac:dyDescent="0.35">
      <c r="A1031" s="3">
        <v>2025</v>
      </c>
      <c r="B1031" s="3" t="s">
        <v>41</v>
      </c>
      <c r="C1031" s="4">
        <v>54</v>
      </c>
      <c r="D1031" s="3" t="s">
        <v>42</v>
      </c>
      <c r="E1031" s="3" t="s">
        <v>107</v>
      </c>
      <c r="F1031" s="3" t="s">
        <v>44</v>
      </c>
      <c r="G1031" s="3" t="s">
        <v>92</v>
      </c>
      <c r="H1031" s="3" t="s">
        <v>90</v>
      </c>
      <c r="I1031" s="3" t="s">
        <v>47</v>
      </c>
      <c r="J1031" s="3" t="s">
        <v>48</v>
      </c>
      <c r="K1031" s="3" t="s">
        <v>49</v>
      </c>
      <c r="L1031" s="3" t="s">
        <v>48</v>
      </c>
      <c r="M1031" s="3" t="s">
        <v>48</v>
      </c>
      <c r="N1031" s="3" t="s">
        <v>48</v>
      </c>
      <c r="O1031" s="3" t="s">
        <v>48</v>
      </c>
      <c r="P1031" s="3" t="s">
        <v>48</v>
      </c>
      <c r="Q1031" s="3" t="s">
        <v>48</v>
      </c>
      <c r="R1031" s="3" t="s">
        <v>48</v>
      </c>
      <c r="S1031" s="3" t="s">
        <v>48</v>
      </c>
      <c r="T1031" s="3" t="s">
        <v>48</v>
      </c>
      <c r="U1031" s="3" t="s">
        <v>48</v>
      </c>
      <c r="V1031" s="3" t="s">
        <v>48</v>
      </c>
      <c r="W1031" s="3" t="s">
        <v>116</v>
      </c>
      <c r="X1031" s="3" t="s">
        <v>2693</v>
      </c>
      <c r="Y1031" s="3" t="s">
        <v>53</v>
      </c>
      <c r="Z1031" s="3" t="s">
        <v>2694</v>
      </c>
      <c r="AA1031" s="3" t="s">
        <v>77</v>
      </c>
      <c r="AB1031" s="3"/>
      <c r="AD1031" s="3"/>
      <c r="AF1031" s="3"/>
      <c r="AH1031" s="3"/>
      <c r="AJ1031" s="3" t="s">
        <v>2695</v>
      </c>
    </row>
    <row r="1032" spans="1:36" ht="39" hidden="1" x14ac:dyDescent="0.35">
      <c r="A1032" s="3">
        <v>2025</v>
      </c>
      <c r="B1032" s="3" t="s">
        <v>71</v>
      </c>
      <c r="C1032" s="4">
        <v>31</v>
      </c>
      <c r="D1032" s="3" t="s">
        <v>57</v>
      </c>
      <c r="E1032" s="3" t="s">
        <v>66</v>
      </c>
      <c r="F1032" s="3" t="s">
        <v>137</v>
      </c>
      <c r="G1032" s="3" t="s">
        <v>79</v>
      </c>
      <c r="H1032" s="3" t="s">
        <v>125</v>
      </c>
      <c r="I1032" s="3" t="s">
        <v>80</v>
      </c>
      <c r="J1032" s="3" t="s">
        <v>48</v>
      </c>
      <c r="K1032" s="3" t="s">
        <v>48</v>
      </c>
      <c r="L1032" s="3" t="s">
        <v>48</v>
      </c>
      <c r="M1032" s="3" t="s">
        <v>48</v>
      </c>
      <c r="N1032" s="3" t="s">
        <v>48</v>
      </c>
      <c r="O1032" s="3" t="s">
        <v>48</v>
      </c>
      <c r="P1032" s="3" t="s">
        <v>48</v>
      </c>
      <c r="Q1032" s="3" t="s">
        <v>48</v>
      </c>
      <c r="R1032" s="3" t="s">
        <v>48</v>
      </c>
      <c r="S1032" s="3" t="s">
        <v>48</v>
      </c>
      <c r="T1032" s="3" t="s">
        <v>48</v>
      </c>
      <c r="U1032" s="3" t="s">
        <v>49</v>
      </c>
      <c r="V1032" s="3" t="s">
        <v>48</v>
      </c>
      <c r="W1032" s="3" t="s">
        <v>116</v>
      </c>
      <c r="X1032" s="3" t="s">
        <v>2696</v>
      </c>
      <c r="Y1032" s="3"/>
      <c r="AA1032" s="3" t="s">
        <v>101</v>
      </c>
      <c r="AB1032" s="3"/>
      <c r="AD1032" s="3"/>
      <c r="AF1032" s="3"/>
      <c r="AH1032" s="3"/>
      <c r="AJ1032" s="3" t="s">
        <v>2697</v>
      </c>
    </row>
    <row r="1033" spans="1:36" ht="39" x14ac:dyDescent="0.35">
      <c r="A1033" s="3">
        <v>2025</v>
      </c>
      <c r="B1033" s="3" t="s">
        <v>41</v>
      </c>
      <c r="C1033" s="4">
        <v>30</v>
      </c>
      <c r="D1033" s="3" t="s">
        <v>57</v>
      </c>
      <c r="E1033" s="3" t="s">
        <v>107</v>
      </c>
      <c r="F1033" s="3" t="s">
        <v>98</v>
      </c>
      <c r="G1033" s="3" t="s">
        <v>92</v>
      </c>
      <c r="H1033" s="3" t="s">
        <v>113</v>
      </c>
      <c r="I1033" s="3" t="s">
        <v>80</v>
      </c>
      <c r="J1033" s="3" t="s">
        <v>48</v>
      </c>
      <c r="K1033" s="3" t="s">
        <v>48</v>
      </c>
      <c r="L1033" s="3" t="s">
        <v>48</v>
      </c>
      <c r="M1033" s="3" t="s">
        <v>48</v>
      </c>
      <c r="N1033" s="3" t="s">
        <v>48</v>
      </c>
      <c r="O1033" s="3" t="s">
        <v>48</v>
      </c>
      <c r="P1033" s="3" t="s">
        <v>48</v>
      </c>
      <c r="Q1033" s="3" t="s">
        <v>48</v>
      </c>
      <c r="R1033" s="3" t="s">
        <v>48</v>
      </c>
      <c r="S1033" s="3" t="s">
        <v>48</v>
      </c>
      <c r="T1033" s="3" t="s">
        <v>49</v>
      </c>
      <c r="U1033" s="3" t="s">
        <v>48</v>
      </c>
      <c r="V1033" s="3" t="s">
        <v>48</v>
      </c>
      <c r="W1033" s="3" t="s">
        <v>62</v>
      </c>
      <c r="Y1033" s="3" t="s">
        <v>120</v>
      </c>
      <c r="Z1033" s="3" t="s">
        <v>2698</v>
      </c>
      <c r="AA1033" s="3" t="s">
        <v>55</v>
      </c>
      <c r="AB1033" s="3"/>
      <c r="AD1033" s="3"/>
      <c r="AF1033" s="3"/>
      <c r="AH1033" s="3"/>
      <c r="AJ1033" s="3" t="s">
        <v>1080</v>
      </c>
    </row>
    <row r="1034" spans="1:36" ht="52" hidden="1" x14ac:dyDescent="0.35">
      <c r="A1034" s="3">
        <v>2025</v>
      </c>
      <c r="B1034" s="3" t="s">
        <v>71</v>
      </c>
      <c r="C1034" s="4">
        <v>34</v>
      </c>
      <c r="D1034" s="3" t="s">
        <v>57</v>
      </c>
      <c r="E1034" s="3" t="s">
        <v>107</v>
      </c>
      <c r="F1034" s="3" t="s">
        <v>85</v>
      </c>
      <c r="G1034" s="3" t="s">
        <v>45</v>
      </c>
      <c r="H1034" s="3" t="s">
        <v>113</v>
      </c>
      <c r="I1034" s="3" t="s">
        <v>80</v>
      </c>
      <c r="J1034" s="3" t="s">
        <v>48</v>
      </c>
      <c r="K1034" s="3" t="s">
        <v>48</v>
      </c>
      <c r="L1034" s="3" t="s">
        <v>48</v>
      </c>
      <c r="M1034" s="3" t="s">
        <v>48</v>
      </c>
      <c r="N1034" s="3" t="s">
        <v>48</v>
      </c>
      <c r="O1034" s="3" t="s">
        <v>48</v>
      </c>
      <c r="P1034" s="3" t="s">
        <v>48</v>
      </c>
      <c r="Q1034" s="3" t="s">
        <v>48</v>
      </c>
      <c r="R1034" s="3" t="s">
        <v>48</v>
      </c>
      <c r="S1034" s="3" t="s">
        <v>48</v>
      </c>
      <c r="T1034" s="3" t="s">
        <v>49</v>
      </c>
      <c r="U1034" s="3" t="s">
        <v>48</v>
      </c>
      <c r="V1034" s="3" t="s">
        <v>48</v>
      </c>
      <c r="W1034" s="3" t="s">
        <v>75</v>
      </c>
      <c r="X1034" s="3" t="s">
        <v>2699</v>
      </c>
      <c r="Y1034" s="3"/>
      <c r="AA1034" s="3" t="s">
        <v>101</v>
      </c>
      <c r="AB1034" s="3"/>
      <c r="AD1034" s="3"/>
      <c r="AF1034" s="3"/>
      <c r="AH1034" s="3"/>
      <c r="AJ1034" s="3" t="s">
        <v>2700</v>
      </c>
    </row>
    <row r="1035" spans="1:36" ht="26" hidden="1" x14ac:dyDescent="0.35">
      <c r="A1035" s="3">
        <v>2025</v>
      </c>
      <c r="B1035" s="3" t="s">
        <v>71</v>
      </c>
      <c r="C1035" s="4">
        <v>34</v>
      </c>
      <c r="D1035" s="3" t="s">
        <v>57</v>
      </c>
      <c r="E1035" s="3" t="s">
        <v>107</v>
      </c>
      <c r="F1035" s="3" t="s">
        <v>98</v>
      </c>
      <c r="G1035" s="3" t="s">
        <v>45</v>
      </c>
      <c r="H1035" s="3" t="s">
        <v>74</v>
      </c>
      <c r="I1035" s="3" t="s">
        <v>80</v>
      </c>
      <c r="J1035" s="3" t="s">
        <v>48</v>
      </c>
      <c r="K1035" s="3" t="s">
        <v>48</v>
      </c>
      <c r="L1035" s="3" t="s">
        <v>48</v>
      </c>
      <c r="M1035" s="3" t="s">
        <v>48</v>
      </c>
      <c r="N1035" s="3" t="s">
        <v>48</v>
      </c>
      <c r="O1035" s="3" t="s">
        <v>48</v>
      </c>
      <c r="P1035" s="3" t="s">
        <v>48</v>
      </c>
      <c r="Q1035" s="3" t="s">
        <v>48</v>
      </c>
      <c r="R1035" s="3" t="s">
        <v>48</v>
      </c>
      <c r="S1035" s="3" t="s">
        <v>49</v>
      </c>
      <c r="T1035" s="3" t="s">
        <v>48</v>
      </c>
      <c r="U1035" s="3" t="s">
        <v>48</v>
      </c>
      <c r="V1035" s="3" t="s">
        <v>48</v>
      </c>
      <c r="W1035" s="3" t="s">
        <v>62</v>
      </c>
      <c r="Y1035" s="3" t="s">
        <v>94</v>
      </c>
      <c r="Z1035" s="3" t="s">
        <v>2701</v>
      </c>
      <c r="AA1035" s="3" t="s">
        <v>55</v>
      </c>
      <c r="AB1035" s="3" t="s">
        <v>81</v>
      </c>
      <c r="AD1035" s="3"/>
      <c r="AF1035" s="3"/>
      <c r="AH1035" s="3" t="s">
        <v>82</v>
      </c>
      <c r="AI1035" s="3" t="s">
        <v>2702</v>
      </c>
      <c r="AJ1035" s="3" t="s">
        <v>2703</v>
      </c>
    </row>
    <row r="1036" spans="1:36" ht="26" hidden="1" x14ac:dyDescent="0.35">
      <c r="A1036" s="3">
        <v>2025</v>
      </c>
      <c r="B1036" s="3" t="s">
        <v>71</v>
      </c>
      <c r="C1036" s="4">
        <v>43</v>
      </c>
      <c r="D1036" s="3" t="s">
        <v>42</v>
      </c>
      <c r="E1036" s="3" t="s">
        <v>66</v>
      </c>
      <c r="F1036" s="3" t="s">
        <v>137</v>
      </c>
      <c r="G1036" s="3" t="s">
        <v>45</v>
      </c>
      <c r="H1036" s="3" t="s">
        <v>46</v>
      </c>
      <c r="I1036" s="3" t="s">
        <v>80</v>
      </c>
      <c r="J1036" s="3" t="s">
        <v>48</v>
      </c>
      <c r="K1036" s="3" t="s">
        <v>48</v>
      </c>
      <c r="L1036" s="3" t="s">
        <v>48</v>
      </c>
      <c r="M1036" s="3" t="s">
        <v>48</v>
      </c>
      <c r="N1036" s="3" t="s">
        <v>48</v>
      </c>
      <c r="O1036" s="3" t="s">
        <v>48</v>
      </c>
      <c r="P1036" s="3" t="s">
        <v>48</v>
      </c>
      <c r="Q1036" s="3" t="s">
        <v>48</v>
      </c>
      <c r="R1036" s="3" t="s">
        <v>48</v>
      </c>
      <c r="S1036" s="3" t="s">
        <v>49</v>
      </c>
      <c r="T1036" s="3" t="s">
        <v>48</v>
      </c>
      <c r="U1036" s="3" t="s">
        <v>48</v>
      </c>
      <c r="V1036" s="3" t="s">
        <v>48</v>
      </c>
      <c r="W1036" s="3" t="s">
        <v>62</v>
      </c>
      <c r="Y1036" s="3"/>
      <c r="AA1036" s="3" t="s">
        <v>55</v>
      </c>
      <c r="AB1036" s="3"/>
      <c r="AD1036" s="3"/>
      <c r="AF1036" s="3"/>
      <c r="AH1036" s="3"/>
      <c r="AJ1036" s="3" t="s">
        <v>2704</v>
      </c>
    </row>
    <row r="1037" spans="1:36" ht="39" hidden="1" x14ac:dyDescent="0.35">
      <c r="A1037" s="3">
        <v>2025</v>
      </c>
      <c r="B1037" s="3" t="s">
        <v>71</v>
      </c>
      <c r="C1037" s="4">
        <v>34</v>
      </c>
      <c r="D1037" s="3" t="s">
        <v>57</v>
      </c>
      <c r="E1037" s="3" t="s">
        <v>107</v>
      </c>
      <c r="F1037" s="3" t="s">
        <v>85</v>
      </c>
      <c r="G1037" s="3" t="s">
        <v>45</v>
      </c>
      <c r="H1037" s="3" t="s">
        <v>74</v>
      </c>
      <c r="I1037" s="3" t="s">
        <v>80</v>
      </c>
      <c r="J1037" s="3" t="s">
        <v>48</v>
      </c>
      <c r="K1037" s="3" t="s">
        <v>48</v>
      </c>
      <c r="L1037" s="3" t="s">
        <v>48</v>
      </c>
      <c r="M1037" s="3" t="s">
        <v>48</v>
      </c>
      <c r="N1037" s="3" t="s">
        <v>48</v>
      </c>
      <c r="O1037" s="3" t="s">
        <v>48</v>
      </c>
      <c r="P1037" s="3" t="s">
        <v>48</v>
      </c>
      <c r="Q1037" s="3" t="s">
        <v>48</v>
      </c>
      <c r="R1037" s="3" t="s">
        <v>48</v>
      </c>
      <c r="S1037" s="3" t="s">
        <v>48</v>
      </c>
      <c r="T1037" s="3" t="s">
        <v>49</v>
      </c>
      <c r="U1037" s="3" t="s">
        <v>48</v>
      </c>
      <c r="V1037" s="3" t="s">
        <v>48</v>
      </c>
      <c r="W1037" s="3" t="s">
        <v>116</v>
      </c>
      <c r="X1037" s="3" t="s">
        <v>2705</v>
      </c>
      <c r="Y1037" s="3"/>
      <c r="AA1037" s="3" t="s">
        <v>101</v>
      </c>
      <c r="AB1037" s="3"/>
      <c r="AD1037" s="3"/>
      <c r="AF1037" s="3"/>
      <c r="AH1037" s="3"/>
      <c r="AJ1037" s="3" t="s">
        <v>2706</v>
      </c>
    </row>
    <row r="1038" spans="1:36" hidden="1" x14ac:dyDescent="0.35">
      <c r="A1038" s="3">
        <v>2025</v>
      </c>
      <c r="B1038" s="3" t="s">
        <v>71</v>
      </c>
      <c r="C1038" s="4">
        <v>86</v>
      </c>
      <c r="D1038" s="3" t="s">
        <v>65</v>
      </c>
      <c r="E1038" s="3" t="s">
        <v>72</v>
      </c>
      <c r="F1038" s="3" t="s">
        <v>276</v>
      </c>
      <c r="G1038" s="3" t="s">
        <v>67</v>
      </c>
      <c r="H1038" s="3" t="s">
        <v>113</v>
      </c>
      <c r="I1038" s="3" t="s">
        <v>80</v>
      </c>
      <c r="J1038" s="3" t="s">
        <v>48</v>
      </c>
      <c r="K1038" s="3" t="s">
        <v>48</v>
      </c>
      <c r="L1038" s="3" t="s">
        <v>48</v>
      </c>
      <c r="M1038" s="3" t="s">
        <v>48</v>
      </c>
      <c r="N1038" s="3" t="s">
        <v>48</v>
      </c>
      <c r="O1038" s="3" t="s">
        <v>48</v>
      </c>
      <c r="P1038" s="3" t="s">
        <v>48</v>
      </c>
      <c r="Q1038" s="3" t="s">
        <v>48</v>
      </c>
      <c r="R1038" s="3" t="s">
        <v>48</v>
      </c>
      <c r="S1038" s="3" t="s">
        <v>49</v>
      </c>
      <c r="T1038" s="3" t="s">
        <v>48</v>
      </c>
      <c r="U1038" s="3" t="s">
        <v>48</v>
      </c>
      <c r="V1038" s="3" t="s">
        <v>48</v>
      </c>
      <c r="W1038" s="3" t="s">
        <v>62</v>
      </c>
      <c r="Y1038" s="3"/>
      <c r="AA1038" s="3" t="s">
        <v>77</v>
      </c>
      <c r="AB1038" s="3"/>
      <c r="AD1038" s="3"/>
      <c r="AF1038" s="3"/>
      <c r="AH1038" s="3"/>
      <c r="AJ1038" s="3" t="s">
        <v>2707</v>
      </c>
    </row>
    <row r="1039" spans="1:36" ht="26" hidden="1" x14ac:dyDescent="0.35">
      <c r="A1039" s="3">
        <v>2025</v>
      </c>
      <c r="B1039" s="3" t="s">
        <v>71</v>
      </c>
      <c r="C1039" s="4">
        <v>30</v>
      </c>
      <c r="D1039" s="3" t="s">
        <v>57</v>
      </c>
      <c r="E1039" s="3" t="s">
        <v>107</v>
      </c>
      <c r="F1039" s="3" t="s">
        <v>73</v>
      </c>
      <c r="G1039" s="3" t="s">
        <v>45</v>
      </c>
      <c r="H1039" s="3" t="s">
        <v>113</v>
      </c>
      <c r="I1039" s="3" t="s">
        <v>80</v>
      </c>
      <c r="J1039" s="3" t="s">
        <v>48</v>
      </c>
      <c r="K1039" s="3" t="s">
        <v>48</v>
      </c>
      <c r="L1039" s="3" t="s">
        <v>48</v>
      </c>
      <c r="M1039" s="3" t="s">
        <v>48</v>
      </c>
      <c r="N1039" s="3" t="s">
        <v>48</v>
      </c>
      <c r="O1039" s="3" t="s">
        <v>48</v>
      </c>
      <c r="P1039" s="3" t="s">
        <v>48</v>
      </c>
      <c r="Q1039" s="3" t="s">
        <v>48</v>
      </c>
      <c r="R1039" s="3" t="s">
        <v>48</v>
      </c>
      <c r="S1039" s="3" t="s">
        <v>48</v>
      </c>
      <c r="T1039" s="3" t="s">
        <v>48</v>
      </c>
      <c r="U1039" s="3" t="s">
        <v>48</v>
      </c>
      <c r="V1039" s="3" t="s">
        <v>49</v>
      </c>
      <c r="W1039" s="3" t="s">
        <v>75</v>
      </c>
      <c r="X1039" s="3" t="s">
        <v>2708</v>
      </c>
      <c r="Y1039" s="3"/>
      <c r="AA1039" s="3" t="s">
        <v>101</v>
      </c>
      <c r="AB1039" s="3" t="s">
        <v>131</v>
      </c>
      <c r="AC1039" s="3" t="s">
        <v>2709</v>
      </c>
      <c r="AD1039" s="3"/>
      <c r="AF1039" s="3" t="s">
        <v>82</v>
      </c>
      <c r="AG1039" s="3" t="s">
        <v>2710</v>
      </c>
      <c r="AH1039" s="3"/>
      <c r="AJ1039" s="3" t="s">
        <v>2711</v>
      </c>
    </row>
    <row r="1040" spans="1:36" ht="39" hidden="1" x14ac:dyDescent="0.35">
      <c r="A1040" s="3">
        <v>2025</v>
      </c>
      <c r="B1040" s="3" t="s">
        <v>71</v>
      </c>
      <c r="C1040" s="4">
        <v>40</v>
      </c>
      <c r="D1040" s="3" t="s">
        <v>42</v>
      </c>
      <c r="E1040" s="3" t="s">
        <v>107</v>
      </c>
      <c r="F1040" s="3" t="s">
        <v>73</v>
      </c>
      <c r="G1040" s="3" t="s">
        <v>45</v>
      </c>
      <c r="H1040" s="3" t="s">
        <v>74</v>
      </c>
      <c r="I1040" s="3" t="s">
        <v>80</v>
      </c>
      <c r="J1040" s="3" t="s">
        <v>48</v>
      </c>
      <c r="K1040" s="3" t="s">
        <v>48</v>
      </c>
      <c r="L1040" s="3" t="s">
        <v>48</v>
      </c>
      <c r="M1040" s="3" t="s">
        <v>48</v>
      </c>
      <c r="N1040" s="3" t="s">
        <v>48</v>
      </c>
      <c r="O1040" s="3" t="s">
        <v>48</v>
      </c>
      <c r="P1040" s="3" t="s">
        <v>48</v>
      </c>
      <c r="Q1040" s="3" t="s">
        <v>48</v>
      </c>
      <c r="R1040" s="3" t="s">
        <v>48</v>
      </c>
      <c r="S1040" s="3" t="s">
        <v>48</v>
      </c>
      <c r="T1040" s="3" t="s">
        <v>48</v>
      </c>
      <c r="U1040" s="3" t="s">
        <v>48</v>
      </c>
      <c r="V1040" s="3" t="s">
        <v>49</v>
      </c>
      <c r="W1040" s="3" t="s">
        <v>62</v>
      </c>
      <c r="Y1040" s="3"/>
      <c r="AA1040" s="3" t="s">
        <v>55</v>
      </c>
      <c r="AB1040" s="3"/>
      <c r="AD1040" s="3"/>
      <c r="AF1040" s="3"/>
      <c r="AH1040" s="3"/>
      <c r="AJ1040" s="3" t="s">
        <v>2712</v>
      </c>
    </row>
    <row r="1041" spans="1:36" ht="39" hidden="1" x14ac:dyDescent="0.35">
      <c r="A1041" s="3">
        <v>2025</v>
      </c>
      <c r="B1041" s="3" t="s">
        <v>71</v>
      </c>
      <c r="C1041" s="4">
        <v>56</v>
      </c>
      <c r="D1041" s="3" t="s">
        <v>65</v>
      </c>
      <c r="E1041" s="3" t="s">
        <v>66</v>
      </c>
      <c r="F1041" s="3" t="s">
        <v>98</v>
      </c>
      <c r="G1041" s="3" t="s">
        <v>60</v>
      </c>
      <c r="H1041" s="3" t="s">
        <v>125</v>
      </c>
      <c r="I1041" s="3" t="s">
        <v>80</v>
      </c>
      <c r="J1041" s="3" t="s">
        <v>48</v>
      </c>
      <c r="K1041" s="3" t="s">
        <v>48</v>
      </c>
      <c r="L1041" s="3" t="s">
        <v>48</v>
      </c>
      <c r="M1041" s="3" t="s">
        <v>48</v>
      </c>
      <c r="N1041" s="3" t="s">
        <v>48</v>
      </c>
      <c r="O1041" s="3" t="s">
        <v>48</v>
      </c>
      <c r="P1041" s="3" t="s">
        <v>48</v>
      </c>
      <c r="Q1041" s="3" t="s">
        <v>48</v>
      </c>
      <c r="R1041" s="3" t="s">
        <v>48</v>
      </c>
      <c r="S1041" s="3" t="s">
        <v>48</v>
      </c>
      <c r="T1041" s="3" t="s">
        <v>48</v>
      </c>
      <c r="U1041" s="3" t="s">
        <v>48</v>
      </c>
      <c r="V1041" s="3" t="s">
        <v>49</v>
      </c>
      <c r="W1041" s="3" t="s">
        <v>51</v>
      </c>
      <c r="X1041" s="3" t="s">
        <v>2713</v>
      </c>
      <c r="Y1041" s="3"/>
      <c r="AA1041" s="3" t="s">
        <v>63</v>
      </c>
      <c r="AB1041" s="3"/>
      <c r="AD1041" s="3"/>
      <c r="AF1041" s="3"/>
      <c r="AH1041" s="3"/>
      <c r="AJ1041" s="3" t="s">
        <v>2714</v>
      </c>
    </row>
    <row r="1042" spans="1:36" ht="39" hidden="1" x14ac:dyDescent="0.35">
      <c r="A1042" s="3">
        <v>2025</v>
      </c>
      <c r="B1042" s="3" t="s">
        <v>71</v>
      </c>
      <c r="C1042" s="4">
        <v>39</v>
      </c>
      <c r="D1042" s="3" t="s">
        <v>42</v>
      </c>
      <c r="E1042" s="3" t="s">
        <v>107</v>
      </c>
      <c r="F1042" s="3" t="s">
        <v>44</v>
      </c>
      <c r="G1042" s="3" t="s">
        <v>45</v>
      </c>
      <c r="H1042" s="3" t="s">
        <v>99</v>
      </c>
      <c r="I1042" s="3" t="s">
        <v>80</v>
      </c>
      <c r="J1042" s="3" t="s">
        <v>48</v>
      </c>
      <c r="K1042" s="3" t="s">
        <v>48</v>
      </c>
      <c r="L1042" s="3" t="s">
        <v>48</v>
      </c>
      <c r="M1042" s="3" t="s">
        <v>48</v>
      </c>
      <c r="N1042" s="3" t="s">
        <v>48</v>
      </c>
      <c r="O1042" s="3" t="s">
        <v>48</v>
      </c>
      <c r="P1042" s="3" t="s">
        <v>48</v>
      </c>
      <c r="Q1042" s="3" t="s">
        <v>48</v>
      </c>
      <c r="R1042" s="3" t="s">
        <v>48</v>
      </c>
      <c r="S1042" s="3" t="s">
        <v>48</v>
      </c>
      <c r="T1042" s="3" t="s">
        <v>49</v>
      </c>
      <c r="U1042" s="3" t="s">
        <v>48</v>
      </c>
      <c r="V1042" s="3" t="s">
        <v>48</v>
      </c>
      <c r="W1042" s="3" t="s">
        <v>62</v>
      </c>
      <c r="Y1042" s="3" t="s">
        <v>103</v>
      </c>
      <c r="Z1042" s="3" t="s">
        <v>2715</v>
      </c>
      <c r="AA1042" s="3" t="s">
        <v>63</v>
      </c>
      <c r="AB1042" s="3"/>
      <c r="AD1042" s="3"/>
      <c r="AF1042" s="3"/>
      <c r="AH1042" s="3"/>
      <c r="AJ1042" s="3" t="s">
        <v>2716</v>
      </c>
    </row>
    <row r="1043" spans="1:36" ht="39" hidden="1" x14ac:dyDescent="0.35">
      <c r="A1043" s="3">
        <v>2025</v>
      </c>
      <c r="B1043" s="3" t="s">
        <v>71</v>
      </c>
      <c r="C1043" s="4">
        <v>53</v>
      </c>
      <c r="D1043" s="3" t="s">
        <v>42</v>
      </c>
      <c r="E1043" s="3" t="s">
        <v>72</v>
      </c>
      <c r="F1043" s="3" t="s">
        <v>85</v>
      </c>
      <c r="G1043" s="3" t="s">
        <v>45</v>
      </c>
      <c r="H1043" s="3" t="s">
        <v>74</v>
      </c>
      <c r="I1043" s="3" t="s">
        <v>80</v>
      </c>
      <c r="J1043" s="3" t="s">
        <v>48</v>
      </c>
      <c r="K1043" s="3" t="s">
        <v>48</v>
      </c>
      <c r="L1043" s="3" t="s">
        <v>48</v>
      </c>
      <c r="M1043" s="3" t="s">
        <v>48</v>
      </c>
      <c r="N1043" s="3" t="s">
        <v>48</v>
      </c>
      <c r="O1043" s="3" t="s">
        <v>48</v>
      </c>
      <c r="P1043" s="3" t="s">
        <v>48</v>
      </c>
      <c r="Q1043" s="3" t="s">
        <v>48</v>
      </c>
      <c r="R1043" s="3" t="s">
        <v>48</v>
      </c>
      <c r="S1043" s="3" t="s">
        <v>48</v>
      </c>
      <c r="T1043" s="3" t="s">
        <v>48</v>
      </c>
      <c r="U1043" s="3" t="s">
        <v>49</v>
      </c>
      <c r="V1043" s="3" t="s">
        <v>48</v>
      </c>
      <c r="W1043" s="3" t="s">
        <v>62</v>
      </c>
      <c r="Y1043" s="3" t="s">
        <v>103</v>
      </c>
      <c r="Z1043" s="3" t="s">
        <v>2717</v>
      </c>
      <c r="AA1043" s="3" t="s">
        <v>55</v>
      </c>
      <c r="AB1043" s="3"/>
      <c r="AD1043" s="3" t="s">
        <v>81</v>
      </c>
      <c r="AF1043" s="3"/>
      <c r="AH1043" s="3" t="s">
        <v>87</v>
      </c>
      <c r="AI1043" s="3" t="s">
        <v>2718</v>
      </c>
      <c r="AJ1043" s="3" t="s">
        <v>2719</v>
      </c>
    </row>
    <row r="1044" spans="1:36" ht="39" hidden="1" x14ac:dyDescent="0.35">
      <c r="A1044" s="3">
        <v>2025</v>
      </c>
      <c r="B1044" s="3" t="s">
        <v>41</v>
      </c>
      <c r="C1044" s="4">
        <v>30</v>
      </c>
      <c r="D1044" s="3" t="s">
        <v>57</v>
      </c>
      <c r="E1044" s="3" t="s">
        <v>58</v>
      </c>
      <c r="F1044" s="3" t="s">
        <v>98</v>
      </c>
      <c r="G1044" s="3" t="s">
        <v>45</v>
      </c>
      <c r="H1044" s="3" t="s">
        <v>46</v>
      </c>
      <c r="I1044" s="3" t="s">
        <v>80</v>
      </c>
      <c r="J1044" s="3" t="s">
        <v>48</v>
      </c>
      <c r="K1044" s="3" t="s">
        <v>48</v>
      </c>
      <c r="L1044" s="3" t="s">
        <v>48</v>
      </c>
      <c r="M1044" s="3" t="s">
        <v>48</v>
      </c>
      <c r="N1044" s="3" t="s">
        <v>48</v>
      </c>
      <c r="O1044" s="3" t="s">
        <v>48</v>
      </c>
      <c r="P1044" s="3" t="s">
        <v>48</v>
      </c>
      <c r="Q1044" s="3" t="s">
        <v>48</v>
      </c>
      <c r="R1044" s="3" t="s">
        <v>48</v>
      </c>
      <c r="S1044" s="3" t="s">
        <v>48</v>
      </c>
      <c r="T1044" s="3" t="s">
        <v>48</v>
      </c>
      <c r="U1044" s="3" t="s">
        <v>48</v>
      </c>
      <c r="V1044" s="3" t="s">
        <v>49</v>
      </c>
      <c r="W1044" s="3" t="s">
        <v>62</v>
      </c>
      <c r="Y1044" s="3"/>
      <c r="AA1044" s="3" t="s">
        <v>63</v>
      </c>
      <c r="AB1044" s="3"/>
      <c r="AD1044" s="3"/>
      <c r="AF1044" s="3"/>
      <c r="AH1044" s="3"/>
      <c r="AJ1044" s="3" t="s">
        <v>2720</v>
      </c>
    </row>
    <row r="1045" spans="1:36" ht="26" hidden="1" x14ac:dyDescent="0.35">
      <c r="A1045" s="3">
        <v>2025</v>
      </c>
      <c r="B1045" s="3" t="s">
        <v>71</v>
      </c>
      <c r="C1045" s="4">
        <v>59</v>
      </c>
      <c r="D1045" s="3" t="s">
        <v>65</v>
      </c>
      <c r="E1045" s="3" t="s">
        <v>66</v>
      </c>
      <c r="F1045" s="3" t="s">
        <v>44</v>
      </c>
      <c r="G1045" s="3" t="s">
        <v>79</v>
      </c>
      <c r="H1045" s="3" t="s">
        <v>110</v>
      </c>
      <c r="I1045" s="3" t="s">
        <v>80</v>
      </c>
      <c r="J1045" s="3" t="s">
        <v>48</v>
      </c>
      <c r="K1045" s="3" t="s">
        <v>48</v>
      </c>
      <c r="L1045" s="3" t="s">
        <v>48</v>
      </c>
      <c r="M1045" s="3" t="s">
        <v>48</v>
      </c>
      <c r="N1045" s="3" t="s">
        <v>48</v>
      </c>
      <c r="O1045" s="3" t="s">
        <v>48</v>
      </c>
      <c r="P1045" s="3" t="s">
        <v>48</v>
      </c>
      <c r="Q1045" s="3" t="s">
        <v>48</v>
      </c>
      <c r="R1045" s="3" t="s">
        <v>48</v>
      </c>
      <c r="S1045" s="3" t="s">
        <v>48</v>
      </c>
      <c r="T1045" s="3" t="s">
        <v>49</v>
      </c>
      <c r="U1045" s="3" t="s">
        <v>48</v>
      </c>
      <c r="V1045" s="3" t="s">
        <v>48</v>
      </c>
      <c r="W1045" s="3" t="s">
        <v>75</v>
      </c>
      <c r="X1045" s="3" t="s">
        <v>2721</v>
      </c>
      <c r="Y1045" s="3" t="s">
        <v>53</v>
      </c>
      <c r="Z1045" s="3" t="s">
        <v>2722</v>
      </c>
      <c r="AA1045" s="3" t="s">
        <v>77</v>
      </c>
      <c r="AB1045" s="3"/>
      <c r="AD1045" s="3"/>
      <c r="AF1045" s="3"/>
      <c r="AH1045" s="3"/>
      <c r="AJ1045" s="3" t="s">
        <v>2723</v>
      </c>
    </row>
    <row r="1046" spans="1:36" ht="26" hidden="1" x14ac:dyDescent="0.35">
      <c r="A1046" s="3">
        <v>2025</v>
      </c>
      <c r="B1046" s="3" t="s">
        <v>71</v>
      </c>
      <c r="C1046" s="4">
        <v>64</v>
      </c>
      <c r="D1046" s="3" t="s">
        <v>65</v>
      </c>
      <c r="E1046" s="3" t="s">
        <v>66</v>
      </c>
      <c r="F1046" s="3" t="s">
        <v>137</v>
      </c>
      <c r="G1046" s="3" t="s">
        <v>67</v>
      </c>
      <c r="H1046" s="3" t="s">
        <v>46</v>
      </c>
      <c r="I1046" s="3" t="s">
        <v>80</v>
      </c>
      <c r="J1046" s="3" t="s">
        <v>48</v>
      </c>
      <c r="K1046" s="3" t="s">
        <v>48</v>
      </c>
      <c r="L1046" s="3" t="s">
        <v>48</v>
      </c>
      <c r="M1046" s="3" t="s">
        <v>48</v>
      </c>
      <c r="N1046" s="3" t="s">
        <v>48</v>
      </c>
      <c r="O1046" s="3" t="s">
        <v>48</v>
      </c>
      <c r="P1046" s="3" t="s">
        <v>48</v>
      </c>
      <c r="Q1046" s="3" t="s">
        <v>48</v>
      </c>
      <c r="R1046" s="3" t="s">
        <v>48</v>
      </c>
      <c r="S1046" s="3" t="s">
        <v>48</v>
      </c>
      <c r="T1046" s="3" t="s">
        <v>49</v>
      </c>
      <c r="U1046" s="3" t="s">
        <v>48</v>
      </c>
      <c r="V1046" s="3" t="s">
        <v>48</v>
      </c>
      <c r="W1046" s="3" t="s">
        <v>62</v>
      </c>
      <c r="Y1046" s="3"/>
      <c r="AA1046" s="3" t="s">
        <v>55</v>
      </c>
      <c r="AB1046" s="3"/>
      <c r="AD1046" s="3"/>
      <c r="AF1046" s="3"/>
      <c r="AH1046" s="3"/>
      <c r="AJ1046" s="3" t="s">
        <v>2724</v>
      </c>
    </row>
    <row r="1047" spans="1:36" ht="39" hidden="1" x14ac:dyDescent="0.35">
      <c r="A1047" s="3">
        <v>2025</v>
      </c>
      <c r="B1047" s="3" t="s">
        <v>71</v>
      </c>
      <c r="C1047" s="4">
        <v>44</v>
      </c>
      <c r="D1047" s="3" t="s">
        <v>42</v>
      </c>
      <c r="E1047" s="3" t="s">
        <v>43</v>
      </c>
      <c r="F1047" s="3" t="s">
        <v>98</v>
      </c>
      <c r="G1047" s="3" t="s">
        <v>60</v>
      </c>
      <c r="H1047" s="3" t="s">
        <v>125</v>
      </c>
      <c r="I1047" s="3" t="s">
        <v>80</v>
      </c>
      <c r="J1047" s="3" t="s">
        <v>48</v>
      </c>
      <c r="K1047" s="3" t="s">
        <v>48</v>
      </c>
      <c r="L1047" s="3" t="s">
        <v>48</v>
      </c>
      <c r="M1047" s="3" t="s">
        <v>48</v>
      </c>
      <c r="N1047" s="3" t="s">
        <v>48</v>
      </c>
      <c r="O1047" s="3" t="s">
        <v>48</v>
      </c>
      <c r="P1047" s="3" t="s">
        <v>48</v>
      </c>
      <c r="Q1047" s="3" t="s">
        <v>48</v>
      </c>
      <c r="R1047" s="3" t="s">
        <v>48</v>
      </c>
      <c r="S1047" s="3" t="s">
        <v>48</v>
      </c>
      <c r="T1047" s="3" t="s">
        <v>48</v>
      </c>
      <c r="U1047" s="3" t="s">
        <v>48</v>
      </c>
      <c r="V1047" s="3" t="s">
        <v>49</v>
      </c>
      <c r="W1047" s="3" t="s">
        <v>116</v>
      </c>
      <c r="X1047" s="3" t="s">
        <v>2725</v>
      </c>
      <c r="Y1047" s="3"/>
      <c r="AA1047" s="3" t="s">
        <v>77</v>
      </c>
      <c r="AB1047" s="3"/>
      <c r="AD1047" s="3"/>
      <c r="AF1047" s="3"/>
      <c r="AH1047" s="3"/>
      <c r="AJ1047" s="3" t="s">
        <v>2726</v>
      </c>
    </row>
    <row r="1048" spans="1:36" ht="26" hidden="1" x14ac:dyDescent="0.35">
      <c r="A1048" s="3">
        <v>2025</v>
      </c>
      <c r="B1048" s="3" t="s">
        <v>71</v>
      </c>
      <c r="C1048" s="4">
        <v>35</v>
      </c>
      <c r="D1048" s="3" t="s">
        <v>42</v>
      </c>
      <c r="E1048" s="3" t="s">
        <v>43</v>
      </c>
      <c r="F1048" s="3" t="s">
        <v>98</v>
      </c>
      <c r="G1048" s="3" t="s">
        <v>79</v>
      </c>
      <c r="H1048" s="3" t="s">
        <v>113</v>
      </c>
      <c r="I1048" s="3" t="s">
        <v>80</v>
      </c>
      <c r="J1048" s="3" t="s">
        <v>48</v>
      </c>
      <c r="K1048" s="3" t="s">
        <v>48</v>
      </c>
      <c r="L1048" s="3" t="s">
        <v>48</v>
      </c>
      <c r="M1048" s="3" t="s">
        <v>48</v>
      </c>
      <c r="N1048" s="3" t="s">
        <v>48</v>
      </c>
      <c r="O1048" s="3" t="s">
        <v>48</v>
      </c>
      <c r="P1048" s="3" t="s">
        <v>48</v>
      </c>
      <c r="Q1048" s="3" t="s">
        <v>48</v>
      </c>
      <c r="R1048" s="3" t="s">
        <v>48</v>
      </c>
      <c r="S1048" s="3" t="s">
        <v>48</v>
      </c>
      <c r="T1048" s="3" t="s">
        <v>49</v>
      </c>
      <c r="U1048" s="3" t="s">
        <v>48</v>
      </c>
      <c r="V1048" s="3" t="s">
        <v>48</v>
      </c>
      <c r="W1048" s="3" t="s">
        <v>116</v>
      </c>
      <c r="X1048" s="3" t="s">
        <v>2727</v>
      </c>
      <c r="Y1048" s="3"/>
      <c r="AA1048" s="3" t="s">
        <v>77</v>
      </c>
      <c r="AB1048" s="3"/>
      <c r="AD1048" s="3"/>
      <c r="AF1048" s="3"/>
      <c r="AH1048" s="3"/>
      <c r="AJ1048" s="3" t="s">
        <v>2728</v>
      </c>
    </row>
    <row r="1049" spans="1:36" hidden="1" x14ac:dyDescent="0.35">
      <c r="A1049" s="3">
        <v>2025</v>
      </c>
      <c r="B1049" s="3" t="s">
        <v>71</v>
      </c>
      <c r="C1049" s="4">
        <v>53</v>
      </c>
      <c r="D1049" s="3" t="s">
        <v>42</v>
      </c>
      <c r="E1049" s="3" t="s">
        <v>72</v>
      </c>
      <c r="F1049" s="3" t="s">
        <v>98</v>
      </c>
      <c r="G1049" s="3" t="s">
        <v>45</v>
      </c>
      <c r="H1049" s="3" t="s">
        <v>99</v>
      </c>
      <c r="I1049" s="3" t="s">
        <v>80</v>
      </c>
      <c r="J1049" s="3" t="s">
        <v>48</v>
      </c>
      <c r="K1049" s="3" t="s">
        <v>48</v>
      </c>
      <c r="L1049" s="3" t="s">
        <v>48</v>
      </c>
      <c r="M1049" s="3" t="s">
        <v>48</v>
      </c>
      <c r="N1049" s="3" t="s">
        <v>48</v>
      </c>
      <c r="O1049" s="3" t="s">
        <v>48</v>
      </c>
      <c r="P1049" s="3" t="s">
        <v>48</v>
      </c>
      <c r="Q1049" s="3" t="s">
        <v>48</v>
      </c>
      <c r="R1049" s="3" t="s">
        <v>48</v>
      </c>
      <c r="S1049" s="3" t="s">
        <v>48</v>
      </c>
      <c r="T1049" s="3" t="s">
        <v>48</v>
      </c>
      <c r="U1049" s="3" t="s">
        <v>49</v>
      </c>
      <c r="V1049" s="3" t="s">
        <v>48</v>
      </c>
      <c r="W1049" s="3" t="s">
        <v>62</v>
      </c>
      <c r="Y1049" s="3"/>
      <c r="AA1049" s="3" t="s">
        <v>63</v>
      </c>
      <c r="AB1049" s="3"/>
      <c r="AD1049" s="3" t="s">
        <v>81</v>
      </c>
      <c r="AF1049" s="3"/>
      <c r="AH1049" s="3" t="s">
        <v>87</v>
      </c>
      <c r="AI1049" s="3" t="s">
        <v>2729</v>
      </c>
      <c r="AJ1049" s="3" t="s">
        <v>2730</v>
      </c>
    </row>
    <row r="1050" spans="1:36" ht="39" hidden="1" x14ac:dyDescent="0.35">
      <c r="A1050" s="3">
        <v>2025</v>
      </c>
      <c r="B1050" s="3" t="s">
        <v>41</v>
      </c>
      <c r="C1050" s="4">
        <v>49</v>
      </c>
      <c r="D1050" s="3" t="s">
        <v>42</v>
      </c>
      <c r="E1050" s="3" t="s">
        <v>107</v>
      </c>
      <c r="F1050" s="3" t="s">
        <v>44</v>
      </c>
      <c r="G1050" s="3" t="s">
        <v>45</v>
      </c>
      <c r="H1050" s="3" t="s">
        <v>74</v>
      </c>
      <c r="I1050" s="3" t="s">
        <v>80</v>
      </c>
      <c r="J1050" s="3" t="s">
        <v>48</v>
      </c>
      <c r="K1050" s="3" t="s">
        <v>48</v>
      </c>
      <c r="L1050" s="3" t="s">
        <v>48</v>
      </c>
      <c r="M1050" s="3" t="s">
        <v>48</v>
      </c>
      <c r="N1050" s="3" t="s">
        <v>48</v>
      </c>
      <c r="O1050" s="3" t="s">
        <v>48</v>
      </c>
      <c r="P1050" s="3" t="s">
        <v>48</v>
      </c>
      <c r="Q1050" s="3" t="s">
        <v>48</v>
      </c>
      <c r="R1050" s="3" t="s">
        <v>48</v>
      </c>
      <c r="S1050" s="3" t="s">
        <v>49</v>
      </c>
      <c r="T1050" s="3" t="s">
        <v>48</v>
      </c>
      <c r="U1050" s="3" t="s">
        <v>48</v>
      </c>
      <c r="V1050" s="3" t="s">
        <v>48</v>
      </c>
      <c r="W1050" s="3" t="s">
        <v>62</v>
      </c>
      <c r="Y1050" s="3"/>
      <c r="AA1050" s="3" t="s">
        <v>77</v>
      </c>
      <c r="AB1050" s="3"/>
      <c r="AD1050" s="3"/>
      <c r="AF1050" s="3"/>
      <c r="AH1050" s="3"/>
      <c r="AJ1050" s="3" t="s">
        <v>2731</v>
      </c>
    </row>
    <row r="1051" spans="1:36" ht="26" hidden="1" x14ac:dyDescent="0.35">
      <c r="A1051" s="3">
        <v>2025</v>
      </c>
      <c r="B1051" s="3" t="s">
        <v>71</v>
      </c>
      <c r="C1051" s="4">
        <v>50</v>
      </c>
      <c r="D1051" s="3" t="s">
        <v>42</v>
      </c>
      <c r="E1051" s="3" t="s">
        <v>107</v>
      </c>
      <c r="F1051" s="3" t="s">
        <v>59</v>
      </c>
      <c r="G1051" s="3" t="s">
        <v>144</v>
      </c>
      <c r="H1051" s="3" t="s">
        <v>46</v>
      </c>
      <c r="I1051" s="3" t="s">
        <v>80</v>
      </c>
      <c r="J1051" s="3" t="s">
        <v>48</v>
      </c>
      <c r="K1051" s="3" t="s">
        <v>48</v>
      </c>
      <c r="L1051" s="3" t="s">
        <v>48</v>
      </c>
      <c r="M1051" s="3" t="s">
        <v>48</v>
      </c>
      <c r="N1051" s="3" t="s">
        <v>48</v>
      </c>
      <c r="O1051" s="3" t="s">
        <v>48</v>
      </c>
      <c r="P1051" s="3" t="s">
        <v>48</v>
      </c>
      <c r="Q1051" s="3" t="s">
        <v>48</v>
      </c>
      <c r="R1051" s="3" t="s">
        <v>48</v>
      </c>
      <c r="S1051" s="3" t="s">
        <v>48</v>
      </c>
      <c r="T1051" s="3" t="s">
        <v>49</v>
      </c>
      <c r="U1051" s="3" t="s">
        <v>48</v>
      </c>
      <c r="V1051" s="3" t="s">
        <v>48</v>
      </c>
      <c r="W1051" s="3" t="s">
        <v>116</v>
      </c>
      <c r="X1051" s="3" t="s">
        <v>2732</v>
      </c>
      <c r="Y1051" s="3"/>
      <c r="AA1051" s="3" t="s">
        <v>77</v>
      </c>
      <c r="AB1051" s="3"/>
      <c r="AD1051" s="3"/>
      <c r="AF1051" s="3"/>
      <c r="AH1051" s="3"/>
      <c r="AJ1051" s="3" t="s">
        <v>2733</v>
      </c>
    </row>
    <row r="1052" spans="1:36" ht="39" x14ac:dyDescent="0.35">
      <c r="A1052" s="3">
        <v>2025</v>
      </c>
      <c r="B1052" s="3" t="s">
        <v>71</v>
      </c>
      <c r="C1052" s="4">
        <v>81</v>
      </c>
      <c r="D1052" s="3" t="s">
        <v>65</v>
      </c>
      <c r="E1052" s="3" t="s">
        <v>66</v>
      </c>
      <c r="F1052" s="3" t="s">
        <v>59</v>
      </c>
      <c r="G1052" s="3" t="s">
        <v>386</v>
      </c>
      <c r="H1052" s="3" t="s">
        <v>46</v>
      </c>
      <c r="I1052" s="3" t="s">
        <v>80</v>
      </c>
      <c r="J1052" s="3" t="s">
        <v>48</v>
      </c>
      <c r="K1052" s="3" t="s">
        <v>48</v>
      </c>
      <c r="L1052" s="3" t="s">
        <v>48</v>
      </c>
      <c r="M1052" s="3" t="s">
        <v>48</v>
      </c>
      <c r="N1052" s="3" t="s">
        <v>48</v>
      </c>
      <c r="O1052" s="3" t="s">
        <v>48</v>
      </c>
      <c r="P1052" s="3" t="s">
        <v>48</v>
      </c>
      <c r="Q1052" s="3" t="s">
        <v>48</v>
      </c>
      <c r="R1052" s="3" t="s">
        <v>48</v>
      </c>
      <c r="S1052" s="3" t="s">
        <v>48</v>
      </c>
      <c r="T1052" s="3" t="s">
        <v>49</v>
      </c>
      <c r="U1052" s="3" t="s">
        <v>48</v>
      </c>
      <c r="V1052" s="3" t="s">
        <v>48</v>
      </c>
      <c r="W1052" s="3" t="s">
        <v>51</v>
      </c>
      <c r="X1052" s="3" t="s">
        <v>2734</v>
      </c>
      <c r="Y1052" s="3" t="s">
        <v>120</v>
      </c>
      <c r="Z1052" s="3" t="s">
        <v>2735</v>
      </c>
      <c r="AA1052" s="3" t="s">
        <v>63</v>
      </c>
      <c r="AB1052" s="3"/>
      <c r="AD1052" s="3"/>
      <c r="AF1052" s="3"/>
      <c r="AH1052" s="3"/>
      <c r="AJ1052" s="3" t="s">
        <v>2736</v>
      </c>
    </row>
    <row r="1053" spans="1:36" ht="26" hidden="1" x14ac:dyDescent="0.35">
      <c r="A1053" s="3">
        <v>2025</v>
      </c>
      <c r="B1053" s="3" t="s">
        <v>71</v>
      </c>
      <c r="C1053" s="4">
        <v>35</v>
      </c>
      <c r="D1053" s="3" t="s">
        <v>42</v>
      </c>
      <c r="E1053" s="3" t="s">
        <v>107</v>
      </c>
      <c r="F1053" s="3" t="s">
        <v>73</v>
      </c>
      <c r="G1053" s="3" t="s">
        <v>45</v>
      </c>
      <c r="H1053" s="3" t="s">
        <v>99</v>
      </c>
      <c r="I1053" s="3" t="s">
        <v>80</v>
      </c>
      <c r="J1053" s="3" t="s">
        <v>48</v>
      </c>
      <c r="K1053" s="3" t="s">
        <v>48</v>
      </c>
      <c r="L1053" s="3" t="s">
        <v>48</v>
      </c>
      <c r="M1053" s="3" t="s">
        <v>48</v>
      </c>
      <c r="N1053" s="3" t="s">
        <v>48</v>
      </c>
      <c r="O1053" s="3" t="s">
        <v>48</v>
      </c>
      <c r="P1053" s="3" t="s">
        <v>48</v>
      </c>
      <c r="Q1053" s="3" t="s">
        <v>48</v>
      </c>
      <c r="R1053" s="3" t="s">
        <v>48</v>
      </c>
      <c r="S1053" s="3" t="s">
        <v>48</v>
      </c>
      <c r="T1053" s="3" t="s">
        <v>48</v>
      </c>
      <c r="U1053" s="3" t="s">
        <v>48</v>
      </c>
      <c r="V1053" s="3" t="s">
        <v>49</v>
      </c>
      <c r="W1053" s="3" t="s">
        <v>62</v>
      </c>
      <c r="Y1053" s="3"/>
      <c r="AA1053" s="3" t="s">
        <v>63</v>
      </c>
      <c r="AB1053" s="3"/>
      <c r="AD1053" s="3"/>
      <c r="AF1053" s="3"/>
      <c r="AH1053" s="3"/>
      <c r="AJ1053" s="3" t="s">
        <v>2737</v>
      </c>
    </row>
    <row r="1054" spans="1:36" ht="39" hidden="1" x14ac:dyDescent="0.35">
      <c r="A1054" s="3">
        <v>2025</v>
      </c>
      <c r="B1054" s="3" t="s">
        <v>71</v>
      </c>
      <c r="C1054" s="4">
        <v>29</v>
      </c>
      <c r="D1054" s="3" t="s">
        <v>57</v>
      </c>
      <c r="E1054" s="3" t="s">
        <v>58</v>
      </c>
      <c r="F1054" s="3" t="s">
        <v>44</v>
      </c>
      <c r="G1054" s="3" t="s">
        <v>45</v>
      </c>
      <c r="H1054" s="3" t="s">
        <v>46</v>
      </c>
      <c r="I1054" s="3" t="s">
        <v>80</v>
      </c>
      <c r="J1054" s="3" t="s">
        <v>48</v>
      </c>
      <c r="K1054" s="3" t="s">
        <v>48</v>
      </c>
      <c r="L1054" s="3" t="s">
        <v>48</v>
      </c>
      <c r="M1054" s="3" t="s">
        <v>48</v>
      </c>
      <c r="N1054" s="3" t="s">
        <v>48</v>
      </c>
      <c r="O1054" s="3" t="s">
        <v>48</v>
      </c>
      <c r="P1054" s="3" t="s">
        <v>48</v>
      </c>
      <c r="Q1054" s="3" t="s">
        <v>48</v>
      </c>
      <c r="R1054" s="3" t="s">
        <v>48</v>
      </c>
      <c r="S1054" s="3" t="s">
        <v>48</v>
      </c>
      <c r="T1054" s="3" t="s">
        <v>49</v>
      </c>
      <c r="U1054" s="3" t="s">
        <v>48</v>
      </c>
      <c r="V1054" s="3" t="s">
        <v>48</v>
      </c>
      <c r="W1054" s="3" t="s">
        <v>62</v>
      </c>
      <c r="Y1054" s="3"/>
      <c r="AA1054" s="3" t="s">
        <v>55</v>
      </c>
      <c r="AB1054" s="3"/>
      <c r="AD1054" s="3"/>
      <c r="AF1054" s="3"/>
      <c r="AH1054" s="3"/>
      <c r="AJ1054" s="3" t="s">
        <v>2738</v>
      </c>
    </row>
    <row r="1055" spans="1:36" ht="26" hidden="1" x14ac:dyDescent="0.35">
      <c r="A1055" s="3">
        <v>2025</v>
      </c>
      <c r="B1055" s="3" t="s">
        <v>71</v>
      </c>
      <c r="C1055" s="4">
        <v>67</v>
      </c>
      <c r="D1055" s="3" t="s">
        <v>65</v>
      </c>
      <c r="E1055" s="3" t="s">
        <v>43</v>
      </c>
      <c r="F1055" s="3" t="s">
        <v>44</v>
      </c>
      <c r="G1055" s="3" t="s">
        <v>144</v>
      </c>
      <c r="H1055" s="3" t="s">
        <v>125</v>
      </c>
      <c r="I1055" s="3" t="s">
        <v>80</v>
      </c>
      <c r="J1055" s="3" t="s">
        <v>48</v>
      </c>
      <c r="K1055" s="3" t="s">
        <v>48</v>
      </c>
      <c r="L1055" s="3" t="s">
        <v>48</v>
      </c>
      <c r="M1055" s="3" t="s">
        <v>48</v>
      </c>
      <c r="N1055" s="3" t="s">
        <v>48</v>
      </c>
      <c r="O1055" s="3" t="s">
        <v>48</v>
      </c>
      <c r="P1055" s="3" t="s">
        <v>48</v>
      </c>
      <c r="Q1055" s="3" t="s">
        <v>48</v>
      </c>
      <c r="R1055" s="3" t="s">
        <v>48</v>
      </c>
      <c r="S1055" s="3" t="s">
        <v>48</v>
      </c>
      <c r="T1055" s="3" t="s">
        <v>48</v>
      </c>
      <c r="U1055" s="3" t="s">
        <v>48</v>
      </c>
      <c r="V1055" s="3" t="s">
        <v>49</v>
      </c>
      <c r="W1055" s="3" t="s">
        <v>145</v>
      </c>
      <c r="X1055" s="3" t="s">
        <v>2739</v>
      </c>
      <c r="Y1055" s="3" t="s">
        <v>129</v>
      </c>
      <c r="Z1055" s="3" t="s">
        <v>2740</v>
      </c>
      <c r="AA1055" s="3" t="s">
        <v>63</v>
      </c>
      <c r="AB1055" s="3"/>
      <c r="AD1055" s="3"/>
      <c r="AF1055" s="3"/>
      <c r="AH1055" s="3"/>
      <c r="AJ1055" s="3" t="s">
        <v>2741</v>
      </c>
    </row>
    <row r="1056" spans="1:36" ht="26" hidden="1" x14ac:dyDescent="0.35">
      <c r="A1056" s="3">
        <v>2025</v>
      </c>
      <c r="B1056" s="3" t="s">
        <v>41</v>
      </c>
      <c r="C1056" s="4">
        <v>35</v>
      </c>
      <c r="D1056" s="3" t="s">
        <v>42</v>
      </c>
      <c r="E1056" s="3" t="s">
        <v>107</v>
      </c>
      <c r="F1056" s="3" t="s">
        <v>98</v>
      </c>
      <c r="G1056" s="3" t="s">
        <v>79</v>
      </c>
      <c r="H1056" s="3" t="s">
        <v>74</v>
      </c>
      <c r="I1056" s="3" t="s">
        <v>80</v>
      </c>
      <c r="J1056" s="3" t="s">
        <v>48</v>
      </c>
      <c r="K1056" s="3" t="s">
        <v>48</v>
      </c>
      <c r="L1056" s="3" t="s">
        <v>48</v>
      </c>
      <c r="M1056" s="3" t="s">
        <v>48</v>
      </c>
      <c r="N1056" s="3" t="s">
        <v>48</v>
      </c>
      <c r="O1056" s="3" t="s">
        <v>48</v>
      </c>
      <c r="P1056" s="3" t="s">
        <v>48</v>
      </c>
      <c r="Q1056" s="3" t="s">
        <v>48</v>
      </c>
      <c r="R1056" s="3" t="s">
        <v>48</v>
      </c>
      <c r="S1056" s="3" t="s">
        <v>49</v>
      </c>
      <c r="T1056" s="3" t="s">
        <v>48</v>
      </c>
      <c r="U1056" s="3" t="s">
        <v>48</v>
      </c>
      <c r="V1056" s="3" t="s">
        <v>48</v>
      </c>
      <c r="W1056" s="3" t="s">
        <v>62</v>
      </c>
      <c r="Y1056" s="3"/>
      <c r="AA1056" s="3" t="s">
        <v>77</v>
      </c>
      <c r="AB1056" s="3"/>
      <c r="AD1056" s="3"/>
      <c r="AF1056" s="3"/>
      <c r="AH1056" s="3"/>
      <c r="AJ1056" s="3" t="s">
        <v>2742</v>
      </c>
    </row>
    <row r="1057" spans="1:38" ht="26" hidden="1" x14ac:dyDescent="0.35">
      <c r="A1057" s="3">
        <v>2025</v>
      </c>
      <c r="B1057" s="3" t="s">
        <v>71</v>
      </c>
      <c r="C1057" s="4">
        <v>85</v>
      </c>
      <c r="D1057" s="3" t="s">
        <v>65</v>
      </c>
      <c r="E1057" s="3" t="s">
        <v>66</v>
      </c>
      <c r="F1057" s="3" t="s">
        <v>73</v>
      </c>
      <c r="G1057" s="3" t="s">
        <v>67</v>
      </c>
      <c r="H1057" s="3" t="s">
        <v>110</v>
      </c>
      <c r="I1057" s="3" t="s">
        <v>80</v>
      </c>
      <c r="J1057" s="3" t="s">
        <v>48</v>
      </c>
      <c r="K1057" s="3" t="s">
        <v>48</v>
      </c>
      <c r="L1057" s="3" t="s">
        <v>48</v>
      </c>
      <c r="M1057" s="3" t="s">
        <v>48</v>
      </c>
      <c r="N1057" s="3" t="s">
        <v>48</v>
      </c>
      <c r="O1057" s="3" t="s">
        <v>48</v>
      </c>
      <c r="P1057" s="3" t="s">
        <v>48</v>
      </c>
      <c r="Q1057" s="3" t="s">
        <v>48</v>
      </c>
      <c r="R1057" s="3" t="s">
        <v>48</v>
      </c>
      <c r="S1057" s="3" t="s">
        <v>48</v>
      </c>
      <c r="T1057" s="3" t="s">
        <v>48</v>
      </c>
      <c r="U1057" s="3" t="s">
        <v>48</v>
      </c>
      <c r="V1057" s="3" t="s">
        <v>49</v>
      </c>
      <c r="W1057" s="3" t="s">
        <v>116</v>
      </c>
      <c r="X1057" s="3" t="s">
        <v>2743</v>
      </c>
      <c r="Y1057" s="3"/>
      <c r="AA1057" s="3" t="s">
        <v>55</v>
      </c>
      <c r="AB1057" s="3"/>
      <c r="AD1057" s="3" t="s">
        <v>242</v>
      </c>
      <c r="AF1057" s="3"/>
      <c r="AH1057" s="3"/>
      <c r="AJ1057" s="3" t="s">
        <v>48</v>
      </c>
    </row>
    <row r="1058" spans="1:38" ht="26" hidden="1" x14ac:dyDescent="0.35">
      <c r="A1058" s="3">
        <v>2025</v>
      </c>
      <c r="B1058" s="3" t="s">
        <v>71</v>
      </c>
      <c r="C1058" s="4">
        <v>22</v>
      </c>
      <c r="D1058" s="3" t="s">
        <v>57</v>
      </c>
      <c r="E1058" s="3" t="s">
        <v>58</v>
      </c>
      <c r="F1058" s="3" t="s">
        <v>85</v>
      </c>
      <c r="G1058" s="3" t="s">
        <v>79</v>
      </c>
      <c r="H1058" s="3" t="s">
        <v>90</v>
      </c>
      <c r="I1058" s="3" t="s">
        <v>80</v>
      </c>
      <c r="J1058" s="3" t="s">
        <v>48</v>
      </c>
      <c r="K1058" s="3" t="s">
        <v>48</v>
      </c>
      <c r="L1058" s="3" t="s">
        <v>48</v>
      </c>
      <c r="M1058" s="3" t="s">
        <v>48</v>
      </c>
      <c r="N1058" s="3" t="s">
        <v>48</v>
      </c>
      <c r="O1058" s="3" t="s">
        <v>48</v>
      </c>
      <c r="P1058" s="3" t="s">
        <v>48</v>
      </c>
      <c r="Q1058" s="3" t="s">
        <v>48</v>
      </c>
      <c r="R1058" s="3" t="s">
        <v>48</v>
      </c>
      <c r="S1058" s="3" t="s">
        <v>48</v>
      </c>
      <c r="T1058" s="3" t="s">
        <v>49</v>
      </c>
      <c r="U1058" s="3" t="s">
        <v>48</v>
      </c>
      <c r="V1058" s="3" t="s">
        <v>48</v>
      </c>
      <c r="W1058" s="3" t="s">
        <v>62</v>
      </c>
      <c r="Y1058" s="3"/>
      <c r="AA1058" s="3" t="s">
        <v>55</v>
      </c>
      <c r="AB1058" s="3"/>
      <c r="AD1058" s="3"/>
      <c r="AF1058" s="3"/>
      <c r="AH1058" s="3"/>
      <c r="AJ1058" s="3" t="s">
        <v>49</v>
      </c>
    </row>
    <row r="1059" spans="1:38" ht="26" hidden="1" x14ac:dyDescent="0.35">
      <c r="A1059" s="3">
        <v>2025</v>
      </c>
      <c r="B1059" s="3" t="s">
        <v>41</v>
      </c>
      <c r="C1059" s="4">
        <v>25</v>
      </c>
      <c r="D1059" s="3" t="s">
        <v>57</v>
      </c>
      <c r="E1059" s="3" t="s">
        <v>107</v>
      </c>
      <c r="F1059" s="3" t="s">
        <v>98</v>
      </c>
      <c r="G1059" s="3" t="s">
        <v>45</v>
      </c>
      <c r="H1059" s="3" t="s">
        <v>99</v>
      </c>
      <c r="I1059" s="3" t="s">
        <v>80</v>
      </c>
      <c r="J1059" s="3" t="s">
        <v>48</v>
      </c>
      <c r="K1059" s="3" t="s">
        <v>48</v>
      </c>
      <c r="L1059" s="3" t="s">
        <v>48</v>
      </c>
      <c r="M1059" s="3" t="s">
        <v>48</v>
      </c>
      <c r="N1059" s="3" t="s">
        <v>48</v>
      </c>
      <c r="O1059" s="3" t="s">
        <v>48</v>
      </c>
      <c r="P1059" s="3" t="s">
        <v>48</v>
      </c>
      <c r="Q1059" s="3" t="s">
        <v>48</v>
      </c>
      <c r="R1059" s="3" t="s">
        <v>48</v>
      </c>
      <c r="S1059" s="3" t="s">
        <v>48</v>
      </c>
      <c r="T1059" s="3" t="s">
        <v>48</v>
      </c>
      <c r="U1059" s="3" t="s">
        <v>48</v>
      </c>
      <c r="V1059" s="3" t="s">
        <v>49</v>
      </c>
      <c r="W1059" s="3" t="s">
        <v>116</v>
      </c>
      <c r="X1059" s="3" t="s">
        <v>2744</v>
      </c>
      <c r="Y1059" s="3"/>
      <c r="AA1059" s="3" t="s">
        <v>63</v>
      </c>
      <c r="AB1059" s="3"/>
      <c r="AD1059" s="3"/>
      <c r="AF1059" s="3"/>
      <c r="AH1059" s="3"/>
      <c r="AJ1059" s="3" t="s">
        <v>2745</v>
      </c>
    </row>
    <row r="1060" spans="1:38" ht="26" hidden="1" x14ac:dyDescent="0.35">
      <c r="A1060" s="3">
        <v>2025</v>
      </c>
      <c r="B1060" s="3" t="s">
        <v>71</v>
      </c>
      <c r="C1060" s="4">
        <v>38</v>
      </c>
      <c r="D1060" s="3" t="s">
        <v>42</v>
      </c>
      <c r="E1060" s="3" t="s">
        <v>107</v>
      </c>
      <c r="F1060" s="3" t="s">
        <v>59</v>
      </c>
      <c r="G1060" s="3" t="s">
        <v>45</v>
      </c>
      <c r="H1060" s="3" t="s">
        <v>110</v>
      </c>
      <c r="I1060" s="3" t="s">
        <v>80</v>
      </c>
      <c r="J1060" s="3" t="s">
        <v>48</v>
      </c>
      <c r="K1060" s="3" t="s">
        <v>48</v>
      </c>
      <c r="L1060" s="3" t="s">
        <v>48</v>
      </c>
      <c r="M1060" s="3" t="s">
        <v>48</v>
      </c>
      <c r="N1060" s="3" t="s">
        <v>48</v>
      </c>
      <c r="O1060" s="3" t="s">
        <v>48</v>
      </c>
      <c r="P1060" s="3" t="s">
        <v>48</v>
      </c>
      <c r="Q1060" s="3" t="s">
        <v>48</v>
      </c>
      <c r="R1060" s="3" t="s">
        <v>48</v>
      </c>
      <c r="S1060" s="3" t="s">
        <v>48</v>
      </c>
      <c r="T1060" s="3" t="s">
        <v>49</v>
      </c>
      <c r="U1060" s="3" t="s">
        <v>48</v>
      </c>
      <c r="V1060" s="3" t="s">
        <v>48</v>
      </c>
      <c r="W1060" s="3" t="s">
        <v>145</v>
      </c>
      <c r="X1060" s="3" t="s">
        <v>2746</v>
      </c>
      <c r="Y1060" s="3" t="s">
        <v>94</v>
      </c>
      <c r="Z1060" s="3" t="s">
        <v>608</v>
      </c>
      <c r="AA1060" s="3" t="s">
        <v>77</v>
      </c>
      <c r="AB1060" s="3"/>
      <c r="AD1060" s="3"/>
      <c r="AF1060" s="3"/>
      <c r="AH1060" s="3"/>
      <c r="AJ1060" s="3" t="s">
        <v>2747</v>
      </c>
    </row>
    <row r="1061" spans="1:38" ht="26" hidden="1" x14ac:dyDescent="0.35">
      <c r="A1061" s="3">
        <v>2025</v>
      </c>
      <c r="B1061" s="3" t="s">
        <v>71</v>
      </c>
      <c r="C1061" s="4">
        <v>63</v>
      </c>
      <c r="D1061" s="3" t="s">
        <v>65</v>
      </c>
      <c r="E1061" s="3" t="s">
        <v>66</v>
      </c>
      <c r="F1061" s="3" t="s">
        <v>44</v>
      </c>
      <c r="G1061" s="3" t="s">
        <v>67</v>
      </c>
      <c r="H1061" s="3" t="s">
        <v>110</v>
      </c>
      <c r="I1061" s="3" t="s">
        <v>80</v>
      </c>
      <c r="J1061" s="3" t="s">
        <v>48</v>
      </c>
      <c r="K1061" s="3" t="s">
        <v>48</v>
      </c>
      <c r="L1061" s="3" t="s">
        <v>48</v>
      </c>
      <c r="M1061" s="3" t="s">
        <v>48</v>
      </c>
      <c r="N1061" s="3" t="s">
        <v>48</v>
      </c>
      <c r="O1061" s="3" t="s">
        <v>48</v>
      </c>
      <c r="P1061" s="3" t="s">
        <v>48</v>
      </c>
      <c r="Q1061" s="3" t="s">
        <v>48</v>
      </c>
      <c r="R1061" s="3" t="s">
        <v>48</v>
      </c>
      <c r="S1061" s="3" t="s">
        <v>48</v>
      </c>
      <c r="T1061" s="3" t="s">
        <v>48</v>
      </c>
      <c r="U1061" s="3" t="s">
        <v>49</v>
      </c>
      <c r="V1061" s="3" t="s">
        <v>48</v>
      </c>
      <c r="W1061" s="3" t="s">
        <v>62</v>
      </c>
      <c r="Y1061" s="3"/>
      <c r="AA1061" s="3" t="s">
        <v>63</v>
      </c>
      <c r="AB1061" s="3"/>
      <c r="AD1061" s="3"/>
      <c r="AF1061" s="3"/>
      <c r="AH1061" s="3"/>
      <c r="AJ1061" s="3" t="s">
        <v>2748</v>
      </c>
    </row>
    <row r="1062" spans="1:38" ht="26" hidden="1" x14ac:dyDescent="0.35">
      <c r="A1062" s="3">
        <v>2025</v>
      </c>
      <c r="B1062" s="3" t="s">
        <v>71</v>
      </c>
      <c r="C1062" s="4">
        <v>58</v>
      </c>
      <c r="D1062" s="3" t="s">
        <v>65</v>
      </c>
      <c r="E1062" s="3" t="s">
        <v>66</v>
      </c>
      <c r="F1062" s="3" t="s">
        <v>137</v>
      </c>
      <c r="G1062" s="3" t="s">
        <v>45</v>
      </c>
      <c r="H1062" s="3" t="s">
        <v>74</v>
      </c>
      <c r="I1062" s="3" t="s">
        <v>80</v>
      </c>
      <c r="J1062" s="3" t="s">
        <v>48</v>
      </c>
      <c r="K1062" s="3" t="s">
        <v>48</v>
      </c>
      <c r="L1062" s="3" t="s">
        <v>48</v>
      </c>
      <c r="M1062" s="3" t="s">
        <v>48</v>
      </c>
      <c r="N1062" s="3" t="s">
        <v>48</v>
      </c>
      <c r="O1062" s="3" t="s">
        <v>49</v>
      </c>
      <c r="P1062" s="3" t="s">
        <v>48</v>
      </c>
      <c r="Q1062" s="3" t="s">
        <v>48</v>
      </c>
      <c r="R1062" s="3" t="s">
        <v>48</v>
      </c>
      <c r="S1062" s="3" t="s">
        <v>48</v>
      </c>
      <c r="T1062" s="3" t="s">
        <v>48</v>
      </c>
      <c r="U1062" s="3" t="s">
        <v>48</v>
      </c>
      <c r="V1062" s="3" t="s">
        <v>48</v>
      </c>
      <c r="W1062" s="3" t="s">
        <v>116</v>
      </c>
      <c r="X1062" s="3" t="s">
        <v>2749</v>
      </c>
      <c r="Y1062" s="3"/>
      <c r="AA1062" s="3" t="s">
        <v>63</v>
      </c>
      <c r="AB1062" s="3"/>
      <c r="AD1062" s="3"/>
      <c r="AF1062" s="3"/>
      <c r="AH1062" s="3"/>
      <c r="AJ1062" s="3" t="s">
        <v>2750</v>
      </c>
    </row>
    <row r="1063" spans="1:38" ht="26" hidden="1" x14ac:dyDescent="0.35">
      <c r="A1063" s="3">
        <v>2025</v>
      </c>
      <c r="B1063" s="3" t="s">
        <v>71</v>
      </c>
      <c r="C1063" s="4">
        <v>72</v>
      </c>
      <c r="D1063" s="3" t="s">
        <v>65</v>
      </c>
      <c r="E1063" s="3" t="s">
        <v>66</v>
      </c>
      <c r="F1063" s="3" t="s">
        <v>137</v>
      </c>
      <c r="G1063" s="3" t="s">
        <v>79</v>
      </c>
      <c r="H1063" s="3" t="s">
        <v>68</v>
      </c>
      <c r="I1063" s="3" t="s">
        <v>80</v>
      </c>
      <c r="J1063" s="3" t="s">
        <v>48</v>
      </c>
      <c r="K1063" s="3" t="s">
        <v>48</v>
      </c>
      <c r="L1063" s="3" t="s">
        <v>48</v>
      </c>
      <c r="M1063" s="3" t="s">
        <v>48</v>
      </c>
      <c r="N1063" s="3" t="s">
        <v>48</v>
      </c>
      <c r="O1063" s="3" t="s">
        <v>48</v>
      </c>
      <c r="P1063" s="3" t="s">
        <v>48</v>
      </c>
      <c r="Q1063" s="3" t="s">
        <v>48</v>
      </c>
      <c r="R1063" s="3" t="s">
        <v>48</v>
      </c>
      <c r="S1063" s="3" t="s">
        <v>48</v>
      </c>
      <c r="T1063" s="3" t="s">
        <v>48</v>
      </c>
      <c r="U1063" s="3" t="s">
        <v>49</v>
      </c>
      <c r="V1063" s="3" t="s">
        <v>48</v>
      </c>
      <c r="W1063" s="3" t="s">
        <v>62</v>
      </c>
      <c r="Y1063" s="3" t="s">
        <v>94</v>
      </c>
      <c r="Z1063" s="3" t="s">
        <v>2751</v>
      </c>
      <c r="AA1063" s="3" t="s">
        <v>55</v>
      </c>
      <c r="AB1063" s="3"/>
      <c r="AD1063" s="3"/>
      <c r="AF1063" s="3"/>
      <c r="AH1063" s="3"/>
      <c r="AJ1063" s="3" t="s">
        <v>2752</v>
      </c>
    </row>
    <row r="1064" spans="1:38" ht="39" x14ac:dyDescent="0.35">
      <c r="A1064" s="3">
        <v>2025</v>
      </c>
      <c r="B1064" s="3" t="s">
        <v>71</v>
      </c>
      <c r="C1064" s="4">
        <v>59</v>
      </c>
      <c r="D1064" s="3" t="s">
        <v>65</v>
      </c>
      <c r="E1064" s="3" t="s">
        <v>43</v>
      </c>
      <c r="F1064" s="3" t="s">
        <v>44</v>
      </c>
      <c r="G1064" s="3" t="s">
        <v>45</v>
      </c>
      <c r="H1064" s="3" t="s">
        <v>61</v>
      </c>
      <c r="I1064" s="3" t="s">
        <v>80</v>
      </c>
      <c r="J1064" s="3" t="s">
        <v>48</v>
      </c>
      <c r="K1064" s="3" t="s">
        <v>48</v>
      </c>
      <c r="L1064" s="3" t="s">
        <v>48</v>
      </c>
      <c r="M1064" s="3" t="s">
        <v>48</v>
      </c>
      <c r="N1064" s="3" t="s">
        <v>48</v>
      </c>
      <c r="O1064" s="3" t="s">
        <v>48</v>
      </c>
      <c r="P1064" s="3" t="s">
        <v>48</v>
      </c>
      <c r="Q1064" s="3" t="s">
        <v>48</v>
      </c>
      <c r="R1064" s="3" t="s">
        <v>48</v>
      </c>
      <c r="S1064" s="3" t="s">
        <v>48</v>
      </c>
      <c r="T1064" s="3" t="s">
        <v>48</v>
      </c>
      <c r="U1064" s="3" t="s">
        <v>49</v>
      </c>
      <c r="V1064" s="3" t="s">
        <v>48</v>
      </c>
      <c r="W1064" s="3" t="s">
        <v>62</v>
      </c>
      <c r="Y1064" s="3" t="s">
        <v>120</v>
      </c>
      <c r="Z1064" s="3" t="s">
        <v>2753</v>
      </c>
      <c r="AA1064" s="3" t="s">
        <v>63</v>
      </c>
      <c r="AB1064" s="3"/>
      <c r="AD1064" s="3"/>
      <c r="AF1064" s="3"/>
      <c r="AH1064" s="3"/>
      <c r="AJ1064" s="3" t="s">
        <v>2754</v>
      </c>
    </row>
    <row r="1065" spans="1:38" ht="26" hidden="1" x14ac:dyDescent="0.35">
      <c r="A1065" s="3">
        <v>2025</v>
      </c>
      <c r="B1065" s="3" t="s">
        <v>41</v>
      </c>
      <c r="C1065" s="4">
        <v>34</v>
      </c>
      <c r="D1065" s="3" t="s">
        <v>57</v>
      </c>
      <c r="E1065" s="3" t="s">
        <v>58</v>
      </c>
      <c r="F1065" s="3" t="s">
        <v>98</v>
      </c>
      <c r="G1065" s="3" t="s">
        <v>79</v>
      </c>
      <c r="H1065" s="3" t="s">
        <v>125</v>
      </c>
      <c r="I1065" s="3" t="s">
        <v>47</v>
      </c>
      <c r="J1065" s="3" t="s">
        <v>48</v>
      </c>
      <c r="K1065" s="3" t="s">
        <v>48</v>
      </c>
      <c r="L1065" s="3" t="s">
        <v>48</v>
      </c>
      <c r="M1065" s="3" t="s">
        <v>48</v>
      </c>
      <c r="N1065" s="3" t="s">
        <v>48</v>
      </c>
      <c r="O1065" s="3" t="s">
        <v>48</v>
      </c>
      <c r="P1065" s="3" t="s">
        <v>48</v>
      </c>
      <c r="Q1065" s="3" t="s">
        <v>49</v>
      </c>
      <c r="R1065" s="3" t="s">
        <v>48</v>
      </c>
      <c r="S1065" s="3" t="s">
        <v>48</v>
      </c>
      <c r="T1065" s="3" t="s">
        <v>48</v>
      </c>
      <c r="U1065" s="3" t="s">
        <v>48</v>
      </c>
      <c r="V1065" s="3" t="s">
        <v>48</v>
      </c>
      <c r="W1065" s="3" t="s">
        <v>62</v>
      </c>
      <c r="Y1065" s="3"/>
      <c r="AA1065" s="3" t="s">
        <v>77</v>
      </c>
      <c r="AB1065" s="3"/>
      <c r="AD1065" s="3"/>
      <c r="AF1065" s="3"/>
      <c r="AH1065" s="3"/>
      <c r="AJ1065" s="3" t="s">
        <v>2755</v>
      </c>
    </row>
    <row r="1066" spans="1:38" ht="26" hidden="1" x14ac:dyDescent="0.35">
      <c r="A1066" s="3">
        <v>2025</v>
      </c>
      <c r="B1066" s="3" t="s">
        <v>71</v>
      </c>
      <c r="C1066" s="4">
        <v>67</v>
      </c>
      <c r="D1066" s="3" t="s">
        <v>65</v>
      </c>
      <c r="E1066" s="3" t="s">
        <v>66</v>
      </c>
      <c r="F1066" s="3" t="s">
        <v>73</v>
      </c>
      <c r="G1066" s="3" t="s">
        <v>67</v>
      </c>
      <c r="H1066" s="3" t="s">
        <v>74</v>
      </c>
      <c r="I1066" s="3" t="s">
        <v>47</v>
      </c>
      <c r="J1066" s="3" t="s">
        <v>48</v>
      </c>
      <c r="K1066" s="3" t="s">
        <v>49</v>
      </c>
      <c r="L1066" s="3" t="s">
        <v>48</v>
      </c>
      <c r="M1066" s="3" t="s">
        <v>48</v>
      </c>
      <c r="N1066" s="3" t="s">
        <v>48</v>
      </c>
      <c r="O1066" s="3" t="s">
        <v>48</v>
      </c>
      <c r="P1066" s="3" t="s">
        <v>48</v>
      </c>
      <c r="Q1066" s="3" t="s">
        <v>48</v>
      </c>
      <c r="R1066" s="3" t="s">
        <v>48</v>
      </c>
      <c r="S1066" s="3" t="s">
        <v>48</v>
      </c>
      <c r="T1066" s="3" t="s">
        <v>48</v>
      </c>
      <c r="U1066" s="3" t="s">
        <v>48</v>
      </c>
      <c r="V1066" s="3" t="s">
        <v>48</v>
      </c>
      <c r="W1066" s="3" t="s">
        <v>62</v>
      </c>
      <c r="Y1066" s="3" t="s">
        <v>53</v>
      </c>
      <c r="Z1066" s="3" t="s">
        <v>2756</v>
      </c>
      <c r="AA1066" s="3" t="s">
        <v>77</v>
      </c>
      <c r="AB1066" s="3"/>
      <c r="AD1066" s="3"/>
      <c r="AF1066" s="3"/>
      <c r="AH1066" s="3"/>
      <c r="AJ1066" s="3" t="s">
        <v>2757</v>
      </c>
    </row>
    <row r="1067" spans="1:38" ht="26" hidden="1" x14ac:dyDescent="0.35">
      <c r="A1067" s="3">
        <v>2025</v>
      </c>
      <c r="B1067" s="3" t="s">
        <v>71</v>
      </c>
      <c r="C1067" s="4">
        <v>39</v>
      </c>
      <c r="D1067" s="3" t="s">
        <v>42</v>
      </c>
      <c r="E1067" s="3" t="s">
        <v>107</v>
      </c>
      <c r="F1067" s="3" t="s">
        <v>98</v>
      </c>
      <c r="G1067" s="3" t="s">
        <v>144</v>
      </c>
      <c r="H1067" s="3" t="s">
        <v>68</v>
      </c>
      <c r="I1067" s="3" t="s">
        <v>80</v>
      </c>
      <c r="J1067" s="3" t="s">
        <v>48</v>
      </c>
      <c r="K1067" s="3" t="s">
        <v>48</v>
      </c>
      <c r="L1067" s="3" t="s">
        <v>48</v>
      </c>
      <c r="M1067" s="3" t="s">
        <v>48</v>
      </c>
      <c r="N1067" s="3" t="s">
        <v>48</v>
      </c>
      <c r="O1067" s="3" t="s">
        <v>48</v>
      </c>
      <c r="P1067" s="3" t="s">
        <v>48</v>
      </c>
      <c r="Q1067" s="3" t="s">
        <v>48</v>
      </c>
      <c r="R1067" s="3" t="s">
        <v>48</v>
      </c>
      <c r="S1067" s="3" t="s">
        <v>48</v>
      </c>
      <c r="T1067" s="3" t="s">
        <v>48</v>
      </c>
      <c r="U1067" s="3" t="s">
        <v>48</v>
      </c>
      <c r="V1067" s="3" t="s">
        <v>49</v>
      </c>
      <c r="W1067" s="3" t="s">
        <v>62</v>
      </c>
      <c r="Y1067" s="3"/>
      <c r="AA1067" s="3" t="s">
        <v>77</v>
      </c>
      <c r="AB1067" s="3"/>
      <c r="AD1067" s="3"/>
      <c r="AF1067" s="3"/>
      <c r="AH1067" s="3"/>
      <c r="AJ1067" s="3" t="s">
        <v>2758</v>
      </c>
    </row>
    <row r="1068" spans="1:38" ht="26" hidden="1" x14ac:dyDescent="0.35">
      <c r="A1068" s="3">
        <v>2025</v>
      </c>
      <c r="B1068" s="3" t="s">
        <v>71</v>
      </c>
      <c r="C1068" s="4">
        <v>28</v>
      </c>
      <c r="D1068" s="3" t="s">
        <v>57</v>
      </c>
      <c r="E1068" s="3" t="s">
        <v>58</v>
      </c>
      <c r="F1068" s="3" t="s">
        <v>98</v>
      </c>
      <c r="G1068" s="3" t="s">
        <v>45</v>
      </c>
      <c r="H1068" s="3" t="s">
        <v>61</v>
      </c>
      <c r="I1068" s="3" t="s">
        <v>80</v>
      </c>
      <c r="J1068" s="3" t="s">
        <v>48</v>
      </c>
      <c r="K1068" s="3" t="s">
        <v>48</v>
      </c>
      <c r="L1068" s="3" t="s">
        <v>48</v>
      </c>
      <c r="M1068" s="3" t="s">
        <v>48</v>
      </c>
      <c r="N1068" s="3" t="s">
        <v>48</v>
      </c>
      <c r="O1068" s="3" t="s">
        <v>48</v>
      </c>
      <c r="P1068" s="3" t="s">
        <v>48</v>
      </c>
      <c r="Q1068" s="3" t="s">
        <v>48</v>
      </c>
      <c r="R1068" s="3" t="s">
        <v>48</v>
      </c>
      <c r="S1068" s="3" t="s">
        <v>48</v>
      </c>
      <c r="T1068" s="3" t="s">
        <v>48</v>
      </c>
      <c r="U1068" s="3" t="s">
        <v>49</v>
      </c>
      <c r="V1068" s="3" t="s">
        <v>48</v>
      </c>
      <c r="W1068" s="3" t="s">
        <v>51</v>
      </c>
      <c r="X1068" s="3" t="s">
        <v>2759</v>
      </c>
      <c r="Y1068" s="3"/>
      <c r="AA1068" s="3" t="s">
        <v>77</v>
      </c>
      <c r="AB1068" s="3"/>
      <c r="AD1068" s="3"/>
      <c r="AF1068" s="3"/>
      <c r="AH1068" s="3"/>
      <c r="AJ1068" s="3" t="s">
        <v>2760</v>
      </c>
    </row>
    <row r="1069" spans="1:38" ht="26" hidden="1" x14ac:dyDescent="0.35">
      <c r="A1069" s="3">
        <v>2025</v>
      </c>
      <c r="B1069" s="3" t="s">
        <v>71</v>
      </c>
      <c r="C1069" s="4">
        <v>43</v>
      </c>
      <c r="D1069" s="3" t="s">
        <v>42</v>
      </c>
      <c r="E1069" s="3" t="s">
        <v>43</v>
      </c>
      <c r="F1069" s="3" t="s">
        <v>44</v>
      </c>
      <c r="G1069" s="3" t="s">
        <v>45</v>
      </c>
      <c r="H1069" s="3" t="s">
        <v>74</v>
      </c>
      <c r="I1069" s="3" t="s">
        <v>80</v>
      </c>
      <c r="J1069" s="3" t="s">
        <v>48</v>
      </c>
      <c r="K1069" s="3" t="s">
        <v>48</v>
      </c>
      <c r="L1069" s="3" t="s">
        <v>48</v>
      </c>
      <c r="M1069" s="3" t="s">
        <v>48</v>
      </c>
      <c r="N1069" s="3" t="s">
        <v>48</v>
      </c>
      <c r="O1069" s="3" t="s">
        <v>48</v>
      </c>
      <c r="P1069" s="3" t="s">
        <v>48</v>
      </c>
      <c r="Q1069" s="3" t="s">
        <v>48</v>
      </c>
      <c r="R1069" s="3" t="s">
        <v>48</v>
      </c>
      <c r="S1069" s="3" t="s">
        <v>48</v>
      </c>
      <c r="T1069" s="3" t="s">
        <v>49</v>
      </c>
      <c r="U1069" s="3" t="s">
        <v>48</v>
      </c>
      <c r="V1069" s="3" t="s">
        <v>48</v>
      </c>
      <c r="W1069" s="3" t="s">
        <v>62</v>
      </c>
      <c r="Y1069" s="3"/>
      <c r="AA1069" s="3" t="s">
        <v>63</v>
      </c>
      <c r="AB1069" s="3"/>
      <c r="AD1069" s="3" t="s">
        <v>131</v>
      </c>
      <c r="AE1069" s="3" t="s">
        <v>2761</v>
      </c>
      <c r="AF1069" s="3" t="s">
        <v>87</v>
      </c>
      <c r="AG1069" s="3" t="s">
        <v>2762</v>
      </c>
      <c r="AH1069" s="3"/>
      <c r="AJ1069" s="3" t="s">
        <v>866</v>
      </c>
    </row>
    <row r="1070" spans="1:38" ht="26" hidden="1" x14ac:dyDescent="0.35">
      <c r="A1070" s="3">
        <v>2025</v>
      </c>
      <c r="B1070" s="3" t="s">
        <v>71</v>
      </c>
      <c r="C1070" s="4">
        <v>72</v>
      </c>
      <c r="D1070" s="3" t="s">
        <v>65</v>
      </c>
      <c r="E1070" s="3" t="s">
        <v>66</v>
      </c>
      <c r="F1070" s="3" t="s">
        <v>59</v>
      </c>
      <c r="G1070" s="3" t="s">
        <v>67</v>
      </c>
      <c r="H1070" s="3" t="s">
        <v>68</v>
      </c>
      <c r="I1070" s="3" t="s">
        <v>47</v>
      </c>
      <c r="J1070" s="3" t="s">
        <v>48</v>
      </c>
      <c r="K1070" s="3" t="s">
        <v>48</v>
      </c>
      <c r="L1070" s="3" t="s">
        <v>48</v>
      </c>
      <c r="M1070" s="3" t="s">
        <v>48</v>
      </c>
      <c r="N1070" s="3" t="s">
        <v>48</v>
      </c>
      <c r="O1070" s="3" t="s">
        <v>48</v>
      </c>
      <c r="P1070" s="3" t="s">
        <v>48</v>
      </c>
      <c r="Q1070" s="3" t="s">
        <v>49</v>
      </c>
      <c r="R1070" s="3" t="s">
        <v>48</v>
      </c>
      <c r="S1070" s="3" t="s">
        <v>48</v>
      </c>
      <c r="T1070" s="3" t="s">
        <v>48</v>
      </c>
      <c r="U1070" s="3" t="s">
        <v>48</v>
      </c>
      <c r="V1070" s="3" t="s">
        <v>48</v>
      </c>
      <c r="W1070" s="3" t="s">
        <v>145</v>
      </c>
      <c r="X1070" s="3" t="s">
        <v>2763</v>
      </c>
      <c r="Y1070" s="3" t="s">
        <v>129</v>
      </c>
      <c r="Z1070" s="3" t="s">
        <v>2764</v>
      </c>
      <c r="AA1070" s="3" t="s">
        <v>77</v>
      </c>
      <c r="AB1070" s="3" t="s">
        <v>81</v>
      </c>
      <c r="AD1070" s="3"/>
      <c r="AF1070" s="3"/>
      <c r="AH1070" s="3" t="s">
        <v>82</v>
      </c>
      <c r="AI1070" s="3" t="s">
        <v>2765</v>
      </c>
      <c r="AJ1070" s="3" t="s">
        <v>2766</v>
      </c>
      <c r="AL1070" s="3" t="s">
        <v>2767</v>
      </c>
    </row>
    <row r="1071" spans="1:38" ht="26" hidden="1" x14ac:dyDescent="0.35">
      <c r="A1071" s="3">
        <v>2025</v>
      </c>
      <c r="B1071" s="3" t="s">
        <v>41</v>
      </c>
      <c r="C1071" s="4">
        <v>48</v>
      </c>
      <c r="D1071" s="3" t="s">
        <v>42</v>
      </c>
      <c r="E1071" s="3" t="s">
        <v>72</v>
      </c>
      <c r="F1071" s="3" t="s">
        <v>73</v>
      </c>
      <c r="G1071" s="3" t="s">
        <v>109</v>
      </c>
      <c r="H1071" s="3" t="s">
        <v>61</v>
      </c>
      <c r="I1071" s="3" t="s">
        <v>47</v>
      </c>
      <c r="J1071" s="3" t="s">
        <v>48</v>
      </c>
      <c r="K1071" s="3" t="s">
        <v>48</v>
      </c>
      <c r="L1071" s="3" t="s">
        <v>48</v>
      </c>
      <c r="M1071" s="3" t="s">
        <v>49</v>
      </c>
      <c r="N1071" s="3" t="s">
        <v>48</v>
      </c>
      <c r="O1071" s="3" t="s">
        <v>48</v>
      </c>
      <c r="P1071" s="3" t="s">
        <v>48</v>
      </c>
      <c r="Q1071" s="3" t="s">
        <v>48</v>
      </c>
      <c r="R1071" s="3" t="s">
        <v>48</v>
      </c>
      <c r="S1071" s="3" t="s">
        <v>48</v>
      </c>
      <c r="T1071" s="3" t="s">
        <v>48</v>
      </c>
      <c r="U1071" s="3" t="s">
        <v>48</v>
      </c>
      <c r="V1071" s="3" t="s">
        <v>48</v>
      </c>
      <c r="W1071" s="3" t="s">
        <v>62</v>
      </c>
      <c r="Y1071" s="3"/>
      <c r="AA1071" s="3" t="s">
        <v>55</v>
      </c>
      <c r="AB1071" s="3"/>
      <c r="AD1071" s="3"/>
      <c r="AF1071" s="3"/>
      <c r="AH1071" s="3"/>
      <c r="AJ1071" s="3" t="s">
        <v>2768</v>
      </c>
    </row>
    <row r="1072" spans="1:38" ht="26" hidden="1" x14ac:dyDescent="0.35">
      <c r="A1072" s="3">
        <v>2025</v>
      </c>
      <c r="B1072" s="3" t="s">
        <v>71</v>
      </c>
      <c r="C1072" s="4">
        <v>31</v>
      </c>
      <c r="D1072" s="3" t="s">
        <v>57</v>
      </c>
      <c r="E1072" s="3" t="s">
        <v>58</v>
      </c>
      <c r="F1072" s="3" t="s">
        <v>85</v>
      </c>
      <c r="G1072" s="3" t="s">
        <v>79</v>
      </c>
      <c r="H1072" s="3" t="s">
        <v>125</v>
      </c>
      <c r="I1072" s="3" t="s">
        <v>80</v>
      </c>
      <c r="J1072" s="3" t="s">
        <v>48</v>
      </c>
      <c r="K1072" s="3" t="s">
        <v>48</v>
      </c>
      <c r="L1072" s="3" t="s">
        <v>48</v>
      </c>
      <c r="M1072" s="3" t="s">
        <v>48</v>
      </c>
      <c r="N1072" s="3" t="s">
        <v>48</v>
      </c>
      <c r="O1072" s="3" t="s">
        <v>48</v>
      </c>
      <c r="P1072" s="3" t="s">
        <v>48</v>
      </c>
      <c r="Q1072" s="3" t="s">
        <v>48</v>
      </c>
      <c r="R1072" s="3" t="s">
        <v>48</v>
      </c>
      <c r="S1072" s="3" t="s">
        <v>49</v>
      </c>
      <c r="T1072" s="3" t="s">
        <v>48</v>
      </c>
      <c r="U1072" s="3" t="s">
        <v>48</v>
      </c>
      <c r="V1072" s="3" t="s">
        <v>48</v>
      </c>
      <c r="W1072" s="3" t="s">
        <v>62</v>
      </c>
      <c r="Y1072" s="3"/>
      <c r="AA1072" s="3" t="s">
        <v>55</v>
      </c>
      <c r="AB1072" s="3"/>
      <c r="AD1072" s="3"/>
      <c r="AF1072" s="3"/>
      <c r="AH1072" s="3"/>
      <c r="AJ1072" s="3" t="s">
        <v>2769</v>
      </c>
    </row>
    <row r="1073" spans="1:36" ht="26" hidden="1" x14ac:dyDescent="0.35">
      <c r="A1073" s="3">
        <v>2025</v>
      </c>
      <c r="B1073" s="3" t="s">
        <v>71</v>
      </c>
      <c r="C1073" s="4">
        <v>44</v>
      </c>
      <c r="D1073" s="3" t="s">
        <v>42</v>
      </c>
      <c r="E1073" s="3" t="s">
        <v>107</v>
      </c>
      <c r="F1073" s="3" t="s">
        <v>85</v>
      </c>
      <c r="G1073" s="3" t="s">
        <v>45</v>
      </c>
      <c r="H1073" s="3" t="s">
        <v>46</v>
      </c>
      <c r="I1073" s="3" t="s">
        <v>80</v>
      </c>
      <c r="J1073" s="3" t="s">
        <v>48</v>
      </c>
      <c r="K1073" s="3" t="s">
        <v>48</v>
      </c>
      <c r="L1073" s="3" t="s">
        <v>48</v>
      </c>
      <c r="M1073" s="3" t="s">
        <v>48</v>
      </c>
      <c r="N1073" s="3" t="s">
        <v>48</v>
      </c>
      <c r="O1073" s="3" t="s">
        <v>48</v>
      </c>
      <c r="P1073" s="3" t="s">
        <v>48</v>
      </c>
      <c r="Q1073" s="3" t="s">
        <v>48</v>
      </c>
      <c r="R1073" s="3" t="s">
        <v>48</v>
      </c>
      <c r="S1073" s="3" t="s">
        <v>48</v>
      </c>
      <c r="T1073" s="3" t="s">
        <v>48</v>
      </c>
      <c r="U1073" s="3" t="s">
        <v>48</v>
      </c>
      <c r="V1073" s="3" t="s">
        <v>49</v>
      </c>
      <c r="W1073" s="3" t="s">
        <v>116</v>
      </c>
      <c r="X1073" s="3" t="s">
        <v>2770</v>
      </c>
      <c r="Y1073" s="3"/>
      <c r="AA1073" s="3" t="s">
        <v>77</v>
      </c>
      <c r="AB1073" s="3"/>
      <c r="AD1073" s="3"/>
      <c r="AF1073" s="3"/>
      <c r="AH1073" s="3"/>
      <c r="AJ1073" s="3" t="s">
        <v>2771</v>
      </c>
    </row>
    <row r="1074" spans="1:36" ht="65" hidden="1" x14ac:dyDescent="0.35">
      <c r="A1074" s="3">
        <v>2025</v>
      </c>
      <c r="B1074" s="3" t="s">
        <v>71</v>
      </c>
      <c r="C1074" s="4">
        <v>63</v>
      </c>
      <c r="D1074" s="3" t="s">
        <v>65</v>
      </c>
      <c r="E1074" s="3" t="s">
        <v>72</v>
      </c>
      <c r="F1074" s="3" t="s">
        <v>44</v>
      </c>
      <c r="G1074" s="3" t="s">
        <v>144</v>
      </c>
      <c r="H1074" s="3" t="s">
        <v>90</v>
      </c>
      <c r="I1074" s="3" t="s">
        <v>80</v>
      </c>
      <c r="J1074" s="3" t="s">
        <v>48</v>
      </c>
      <c r="K1074" s="3" t="s">
        <v>48</v>
      </c>
      <c r="L1074" s="3" t="s">
        <v>48</v>
      </c>
      <c r="M1074" s="3" t="s">
        <v>48</v>
      </c>
      <c r="N1074" s="3" t="s">
        <v>48</v>
      </c>
      <c r="O1074" s="3" t="s">
        <v>48</v>
      </c>
      <c r="P1074" s="3" t="s">
        <v>48</v>
      </c>
      <c r="Q1074" s="3" t="s">
        <v>48</v>
      </c>
      <c r="R1074" s="3" t="s">
        <v>48</v>
      </c>
      <c r="S1074" s="3" t="s">
        <v>49</v>
      </c>
      <c r="T1074" s="3" t="s">
        <v>48</v>
      </c>
      <c r="U1074" s="3" t="s">
        <v>48</v>
      </c>
      <c r="V1074" s="3" t="s">
        <v>48</v>
      </c>
      <c r="W1074" s="3" t="s">
        <v>116</v>
      </c>
      <c r="X1074" s="3" t="s">
        <v>2772</v>
      </c>
      <c r="Y1074" s="3" t="s">
        <v>103</v>
      </c>
      <c r="Z1074" s="3" t="s">
        <v>2773</v>
      </c>
      <c r="AA1074" s="3" t="s">
        <v>55</v>
      </c>
      <c r="AB1074" s="3"/>
      <c r="AD1074" s="3"/>
      <c r="AF1074" s="3"/>
      <c r="AH1074" s="3"/>
      <c r="AJ1074" s="3" t="s">
        <v>2774</v>
      </c>
    </row>
    <row r="1075" spans="1:36" ht="39" hidden="1" x14ac:dyDescent="0.35">
      <c r="A1075" s="3">
        <v>2025</v>
      </c>
      <c r="B1075" s="3" t="s">
        <v>41</v>
      </c>
      <c r="C1075" s="4">
        <v>70</v>
      </c>
      <c r="D1075" s="3" t="s">
        <v>65</v>
      </c>
      <c r="E1075" s="3" t="s">
        <v>43</v>
      </c>
      <c r="F1075" s="3" t="s">
        <v>98</v>
      </c>
      <c r="G1075" s="3" t="s">
        <v>67</v>
      </c>
      <c r="H1075" s="3" t="s">
        <v>110</v>
      </c>
      <c r="I1075" s="3" t="s">
        <v>47</v>
      </c>
      <c r="J1075" s="3" t="s">
        <v>48</v>
      </c>
      <c r="K1075" s="3" t="s">
        <v>48</v>
      </c>
      <c r="L1075" s="3" t="s">
        <v>48</v>
      </c>
      <c r="M1075" s="3" t="s">
        <v>48</v>
      </c>
      <c r="N1075" s="3" t="s">
        <v>48</v>
      </c>
      <c r="O1075" s="3" t="s">
        <v>48</v>
      </c>
      <c r="P1075" s="3" t="s">
        <v>48</v>
      </c>
      <c r="Q1075" s="3" t="s">
        <v>48</v>
      </c>
      <c r="R1075" s="3" t="s">
        <v>49</v>
      </c>
      <c r="S1075" s="3" t="s">
        <v>48</v>
      </c>
      <c r="T1075" s="3" t="s">
        <v>48</v>
      </c>
      <c r="U1075" s="3" t="s">
        <v>48</v>
      </c>
      <c r="V1075" s="3" t="s">
        <v>48</v>
      </c>
      <c r="W1075" s="3" t="s">
        <v>75</v>
      </c>
      <c r="X1075" s="3" t="s">
        <v>2775</v>
      </c>
      <c r="Y1075" s="3"/>
      <c r="AA1075" s="3" t="s">
        <v>55</v>
      </c>
      <c r="AB1075" s="3"/>
      <c r="AD1075" s="3" t="s">
        <v>81</v>
      </c>
      <c r="AF1075" s="3"/>
      <c r="AH1075" s="3" t="s">
        <v>87</v>
      </c>
      <c r="AI1075" s="3" t="s">
        <v>2776</v>
      </c>
      <c r="AJ1075" s="3" t="s">
        <v>2777</v>
      </c>
    </row>
    <row r="1076" spans="1:36" ht="26" hidden="1" x14ac:dyDescent="0.35">
      <c r="A1076" s="3">
        <v>2025</v>
      </c>
      <c r="B1076" s="3" t="s">
        <v>71</v>
      </c>
      <c r="C1076" s="4">
        <v>35</v>
      </c>
      <c r="D1076" s="3" t="s">
        <v>42</v>
      </c>
      <c r="E1076" s="3" t="s">
        <v>43</v>
      </c>
      <c r="F1076" s="3" t="s">
        <v>98</v>
      </c>
      <c r="G1076" s="3" t="s">
        <v>60</v>
      </c>
      <c r="H1076" s="3" t="s">
        <v>99</v>
      </c>
      <c r="I1076" s="3" t="s">
        <v>80</v>
      </c>
      <c r="J1076" s="3" t="s">
        <v>48</v>
      </c>
      <c r="K1076" s="3" t="s">
        <v>48</v>
      </c>
      <c r="L1076" s="3" t="s">
        <v>48</v>
      </c>
      <c r="M1076" s="3" t="s">
        <v>48</v>
      </c>
      <c r="N1076" s="3" t="s">
        <v>48</v>
      </c>
      <c r="O1076" s="3" t="s">
        <v>48</v>
      </c>
      <c r="P1076" s="3" t="s">
        <v>48</v>
      </c>
      <c r="Q1076" s="3" t="s">
        <v>48</v>
      </c>
      <c r="R1076" s="3" t="s">
        <v>48</v>
      </c>
      <c r="S1076" s="3" t="s">
        <v>48</v>
      </c>
      <c r="T1076" s="3" t="s">
        <v>49</v>
      </c>
      <c r="U1076" s="3" t="s">
        <v>48</v>
      </c>
      <c r="V1076" s="3" t="s">
        <v>48</v>
      </c>
      <c r="W1076" s="3" t="s">
        <v>62</v>
      </c>
      <c r="Y1076" s="3"/>
      <c r="AA1076" s="3" t="s">
        <v>63</v>
      </c>
      <c r="AB1076" s="3"/>
      <c r="AD1076" s="3"/>
      <c r="AF1076" s="3"/>
      <c r="AH1076" s="3"/>
      <c r="AJ1076" s="3" t="s">
        <v>2778</v>
      </c>
    </row>
    <row r="1077" spans="1:36" ht="26" hidden="1" x14ac:dyDescent="0.35">
      <c r="A1077" s="3">
        <v>2025</v>
      </c>
      <c r="B1077" s="3" t="s">
        <v>71</v>
      </c>
      <c r="C1077" s="4">
        <v>38</v>
      </c>
      <c r="D1077" s="3" t="s">
        <v>42</v>
      </c>
      <c r="E1077" s="3" t="s">
        <v>107</v>
      </c>
      <c r="F1077" s="3" t="s">
        <v>85</v>
      </c>
      <c r="G1077" s="3" t="s">
        <v>45</v>
      </c>
      <c r="H1077" s="3" t="s">
        <v>74</v>
      </c>
      <c r="I1077" s="3" t="s">
        <v>47</v>
      </c>
      <c r="J1077" s="3" t="s">
        <v>48</v>
      </c>
      <c r="K1077" s="3" t="s">
        <v>48</v>
      </c>
      <c r="L1077" s="3" t="s">
        <v>49</v>
      </c>
      <c r="M1077" s="3" t="s">
        <v>48</v>
      </c>
      <c r="N1077" s="3" t="s">
        <v>48</v>
      </c>
      <c r="O1077" s="3" t="s">
        <v>48</v>
      </c>
      <c r="P1077" s="3" t="s">
        <v>48</v>
      </c>
      <c r="Q1077" s="3" t="s">
        <v>48</v>
      </c>
      <c r="R1077" s="3" t="s">
        <v>48</v>
      </c>
      <c r="S1077" s="3" t="s">
        <v>48</v>
      </c>
      <c r="T1077" s="3" t="s">
        <v>48</v>
      </c>
      <c r="U1077" s="3" t="s">
        <v>48</v>
      </c>
      <c r="V1077" s="3" t="s">
        <v>48</v>
      </c>
      <c r="W1077" s="3" t="s">
        <v>62</v>
      </c>
      <c r="Y1077" s="3"/>
      <c r="AA1077" s="3" t="s">
        <v>63</v>
      </c>
      <c r="AB1077" s="3"/>
      <c r="AD1077" s="3"/>
      <c r="AF1077" s="3"/>
      <c r="AH1077" s="3"/>
      <c r="AJ1077" s="3" t="s">
        <v>2779</v>
      </c>
    </row>
    <row r="1078" spans="1:36" ht="39" x14ac:dyDescent="0.35">
      <c r="A1078" s="3">
        <v>2025</v>
      </c>
      <c r="B1078" s="3" t="s">
        <v>71</v>
      </c>
      <c r="C1078" s="4">
        <v>36</v>
      </c>
      <c r="D1078" s="3" t="s">
        <v>42</v>
      </c>
      <c r="E1078" s="3" t="s">
        <v>107</v>
      </c>
      <c r="F1078" s="3" t="s">
        <v>85</v>
      </c>
      <c r="G1078" s="3" t="s">
        <v>45</v>
      </c>
      <c r="H1078" s="3" t="s">
        <v>74</v>
      </c>
      <c r="I1078" s="3" t="s">
        <v>80</v>
      </c>
      <c r="J1078" s="3" t="s">
        <v>48</v>
      </c>
      <c r="K1078" s="3" t="s">
        <v>48</v>
      </c>
      <c r="L1078" s="3" t="s">
        <v>48</v>
      </c>
      <c r="M1078" s="3" t="s">
        <v>48</v>
      </c>
      <c r="N1078" s="3" t="s">
        <v>48</v>
      </c>
      <c r="O1078" s="3" t="s">
        <v>48</v>
      </c>
      <c r="P1078" s="3" t="s">
        <v>48</v>
      </c>
      <c r="Q1078" s="3" t="s">
        <v>48</v>
      </c>
      <c r="R1078" s="3" t="s">
        <v>48</v>
      </c>
      <c r="S1078" s="3" t="s">
        <v>49</v>
      </c>
      <c r="T1078" s="3" t="s">
        <v>48</v>
      </c>
      <c r="U1078" s="3" t="s">
        <v>48</v>
      </c>
      <c r="V1078" s="3" t="s">
        <v>48</v>
      </c>
      <c r="W1078" s="3" t="s">
        <v>145</v>
      </c>
      <c r="X1078" s="3" t="s">
        <v>2780</v>
      </c>
      <c r="Y1078" s="3" t="s">
        <v>120</v>
      </c>
      <c r="Z1078" s="3" t="s">
        <v>2781</v>
      </c>
      <c r="AA1078" s="3" t="s">
        <v>63</v>
      </c>
      <c r="AB1078" s="3" t="s">
        <v>81</v>
      </c>
      <c r="AD1078" s="3"/>
      <c r="AF1078" s="3"/>
      <c r="AH1078" s="3" t="s">
        <v>82</v>
      </c>
      <c r="AI1078" s="3" t="s">
        <v>705</v>
      </c>
      <c r="AJ1078" s="3" t="s">
        <v>2782</v>
      </c>
    </row>
    <row r="1079" spans="1:36" ht="26" hidden="1" x14ac:dyDescent="0.35">
      <c r="A1079" s="3">
        <v>2025</v>
      </c>
      <c r="B1079" s="3" t="s">
        <v>71</v>
      </c>
      <c r="C1079" s="4">
        <v>77</v>
      </c>
      <c r="D1079" s="3" t="s">
        <v>65</v>
      </c>
      <c r="E1079" s="3" t="s">
        <v>66</v>
      </c>
      <c r="F1079" s="3" t="s">
        <v>44</v>
      </c>
      <c r="G1079" s="3" t="s">
        <v>67</v>
      </c>
      <c r="H1079" s="3" t="s">
        <v>110</v>
      </c>
      <c r="I1079" s="3" t="s">
        <v>80</v>
      </c>
      <c r="J1079" s="3" t="s">
        <v>48</v>
      </c>
      <c r="K1079" s="3" t="s">
        <v>48</v>
      </c>
      <c r="L1079" s="3" t="s">
        <v>48</v>
      </c>
      <c r="M1079" s="3" t="s">
        <v>48</v>
      </c>
      <c r="N1079" s="3" t="s">
        <v>48</v>
      </c>
      <c r="O1079" s="3" t="s">
        <v>48</v>
      </c>
      <c r="P1079" s="3" t="s">
        <v>48</v>
      </c>
      <c r="Q1079" s="3" t="s">
        <v>48</v>
      </c>
      <c r="R1079" s="3" t="s">
        <v>48</v>
      </c>
      <c r="S1079" s="3" t="s">
        <v>48</v>
      </c>
      <c r="T1079" s="3" t="s">
        <v>48</v>
      </c>
      <c r="U1079" s="3" t="s">
        <v>48</v>
      </c>
      <c r="V1079" s="3" t="s">
        <v>49</v>
      </c>
      <c r="W1079" s="3" t="s">
        <v>62</v>
      </c>
      <c r="Y1079" s="3" t="s">
        <v>129</v>
      </c>
      <c r="Z1079" s="3" t="s">
        <v>2783</v>
      </c>
      <c r="AA1079" s="3" t="s">
        <v>55</v>
      </c>
      <c r="AB1079" s="3"/>
      <c r="AD1079" s="3"/>
      <c r="AF1079" s="3"/>
      <c r="AH1079" s="3"/>
      <c r="AJ1079" s="3" t="s">
        <v>2784</v>
      </c>
    </row>
    <row r="1080" spans="1:36" ht="26" hidden="1" x14ac:dyDescent="0.35">
      <c r="A1080" s="3">
        <v>2025</v>
      </c>
      <c r="B1080" s="3" t="s">
        <v>71</v>
      </c>
      <c r="C1080" s="4">
        <v>34</v>
      </c>
      <c r="D1080" s="3" t="s">
        <v>57</v>
      </c>
      <c r="E1080" s="3" t="s">
        <v>107</v>
      </c>
      <c r="F1080" s="3" t="s">
        <v>44</v>
      </c>
      <c r="G1080" s="3" t="s">
        <v>45</v>
      </c>
      <c r="H1080" s="3" t="s">
        <v>74</v>
      </c>
      <c r="I1080" s="3" t="s">
        <v>80</v>
      </c>
      <c r="J1080" s="3" t="s">
        <v>48</v>
      </c>
      <c r="K1080" s="3" t="s">
        <v>48</v>
      </c>
      <c r="L1080" s="3" t="s">
        <v>48</v>
      </c>
      <c r="M1080" s="3" t="s">
        <v>48</v>
      </c>
      <c r="N1080" s="3" t="s">
        <v>48</v>
      </c>
      <c r="O1080" s="3" t="s">
        <v>48</v>
      </c>
      <c r="P1080" s="3" t="s">
        <v>48</v>
      </c>
      <c r="Q1080" s="3" t="s">
        <v>48</v>
      </c>
      <c r="R1080" s="3" t="s">
        <v>48</v>
      </c>
      <c r="S1080" s="3" t="s">
        <v>48</v>
      </c>
      <c r="T1080" s="3" t="s">
        <v>49</v>
      </c>
      <c r="U1080" s="3" t="s">
        <v>48</v>
      </c>
      <c r="V1080" s="3" t="s">
        <v>48</v>
      </c>
      <c r="W1080" s="3" t="s">
        <v>51</v>
      </c>
      <c r="X1080" s="3" t="s">
        <v>2785</v>
      </c>
      <c r="Y1080" s="3"/>
      <c r="AA1080" s="3" t="s">
        <v>55</v>
      </c>
      <c r="AB1080" s="3" t="s">
        <v>81</v>
      </c>
      <c r="AD1080" s="3" t="s">
        <v>81</v>
      </c>
      <c r="AF1080" s="3"/>
      <c r="AH1080" s="3" t="s">
        <v>87</v>
      </c>
      <c r="AI1080" s="3" t="s">
        <v>2786</v>
      </c>
      <c r="AJ1080" s="3" t="s">
        <v>2787</v>
      </c>
    </row>
    <row r="1081" spans="1:36" ht="65" hidden="1" x14ac:dyDescent="0.35">
      <c r="A1081" s="3">
        <v>2025</v>
      </c>
      <c r="B1081" s="3" t="s">
        <v>71</v>
      </c>
      <c r="C1081" s="4">
        <v>63</v>
      </c>
      <c r="D1081" s="3" t="s">
        <v>65</v>
      </c>
      <c r="E1081" s="3" t="s">
        <v>72</v>
      </c>
      <c r="F1081" s="3" t="s">
        <v>98</v>
      </c>
      <c r="G1081" s="3" t="s">
        <v>144</v>
      </c>
      <c r="H1081" s="3" t="s">
        <v>74</v>
      </c>
      <c r="I1081" s="3" t="s">
        <v>80</v>
      </c>
      <c r="J1081" s="3" t="s">
        <v>48</v>
      </c>
      <c r="K1081" s="3" t="s">
        <v>48</v>
      </c>
      <c r="L1081" s="3" t="s">
        <v>48</v>
      </c>
      <c r="M1081" s="3" t="s">
        <v>48</v>
      </c>
      <c r="N1081" s="3" t="s">
        <v>48</v>
      </c>
      <c r="O1081" s="3" t="s">
        <v>48</v>
      </c>
      <c r="P1081" s="3" t="s">
        <v>48</v>
      </c>
      <c r="Q1081" s="3" t="s">
        <v>48</v>
      </c>
      <c r="R1081" s="3" t="s">
        <v>48</v>
      </c>
      <c r="S1081" s="3" t="s">
        <v>48</v>
      </c>
      <c r="T1081" s="3" t="s">
        <v>48</v>
      </c>
      <c r="U1081" s="3" t="s">
        <v>49</v>
      </c>
      <c r="V1081" s="3" t="s">
        <v>48</v>
      </c>
      <c r="W1081" s="3" t="s">
        <v>145</v>
      </c>
      <c r="X1081" s="3" t="s">
        <v>2788</v>
      </c>
      <c r="Y1081" s="3" t="s">
        <v>103</v>
      </c>
      <c r="Z1081" s="3" t="s">
        <v>2789</v>
      </c>
      <c r="AA1081" s="3" t="s">
        <v>55</v>
      </c>
      <c r="AB1081" s="3"/>
      <c r="AD1081" s="3"/>
      <c r="AF1081" s="3"/>
      <c r="AH1081" s="3"/>
      <c r="AJ1081" s="3" t="s">
        <v>2790</v>
      </c>
    </row>
    <row r="1082" spans="1:36" ht="26" hidden="1" x14ac:dyDescent="0.35">
      <c r="A1082" s="3">
        <v>2025</v>
      </c>
      <c r="B1082" s="3" t="s">
        <v>71</v>
      </c>
      <c r="C1082" s="4">
        <v>69</v>
      </c>
      <c r="D1082" s="3" t="s">
        <v>65</v>
      </c>
      <c r="E1082" s="3" t="s">
        <v>66</v>
      </c>
      <c r="F1082" s="3" t="s">
        <v>44</v>
      </c>
      <c r="G1082" s="3" t="s">
        <v>67</v>
      </c>
      <c r="H1082" s="3" t="s">
        <v>110</v>
      </c>
      <c r="I1082" s="3" t="s">
        <v>47</v>
      </c>
      <c r="J1082" s="3" t="s">
        <v>48</v>
      </c>
      <c r="K1082" s="3" t="s">
        <v>48</v>
      </c>
      <c r="L1082" s="3" t="s">
        <v>49</v>
      </c>
      <c r="M1082" s="3" t="s">
        <v>48</v>
      </c>
      <c r="N1082" s="3" t="s">
        <v>48</v>
      </c>
      <c r="O1082" s="3" t="s">
        <v>48</v>
      </c>
      <c r="P1082" s="3" t="s">
        <v>48</v>
      </c>
      <c r="Q1082" s="3" t="s">
        <v>48</v>
      </c>
      <c r="R1082" s="3" t="s">
        <v>48</v>
      </c>
      <c r="S1082" s="3" t="s">
        <v>48</v>
      </c>
      <c r="T1082" s="3" t="s">
        <v>48</v>
      </c>
      <c r="U1082" s="3" t="s">
        <v>48</v>
      </c>
      <c r="V1082" s="3" t="s">
        <v>48</v>
      </c>
      <c r="W1082" s="3" t="s">
        <v>116</v>
      </c>
      <c r="X1082" s="3" t="s">
        <v>2791</v>
      </c>
      <c r="Y1082" s="3"/>
      <c r="AA1082" s="3" t="s">
        <v>63</v>
      </c>
      <c r="AB1082" s="3"/>
      <c r="AD1082" s="3"/>
      <c r="AF1082" s="3"/>
      <c r="AH1082" s="3"/>
      <c r="AJ1082" s="3" t="s">
        <v>2792</v>
      </c>
    </row>
    <row r="1083" spans="1:36" ht="91" hidden="1" x14ac:dyDescent="0.35">
      <c r="A1083" s="3">
        <v>2025</v>
      </c>
      <c r="B1083" s="3" t="s">
        <v>71</v>
      </c>
      <c r="C1083" s="4">
        <v>29</v>
      </c>
      <c r="D1083" s="3" t="s">
        <v>57</v>
      </c>
      <c r="E1083" s="3" t="s">
        <v>107</v>
      </c>
      <c r="F1083" s="3" t="s">
        <v>85</v>
      </c>
      <c r="G1083" s="3" t="s">
        <v>45</v>
      </c>
      <c r="H1083" s="3" t="s">
        <v>99</v>
      </c>
      <c r="I1083" s="3" t="s">
        <v>80</v>
      </c>
      <c r="J1083" s="3" t="s">
        <v>48</v>
      </c>
      <c r="K1083" s="3" t="s">
        <v>48</v>
      </c>
      <c r="L1083" s="3" t="s">
        <v>48</v>
      </c>
      <c r="M1083" s="3" t="s">
        <v>48</v>
      </c>
      <c r="N1083" s="3" t="s">
        <v>48</v>
      </c>
      <c r="O1083" s="3" t="s">
        <v>48</v>
      </c>
      <c r="P1083" s="3" t="s">
        <v>48</v>
      </c>
      <c r="Q1083" s="3" t="s">
        <v>48</v>
      </c>
      <c r="R1083" s="3" t="s">
        <v>48</v>
      </c>
      <c r="S1083" s="3" t="s">
        <v>48</v>
      </c>
      <c r="T1083" s="3" t="s">
        <v>49</v>
      </c>
      <c r="U1083" s="3" t="s">
        <v>48</v>
      </c>
      <c r="V1083" s="3" t="s">
        <v>48</v>
      </c>
      <c r="W1083" s="3" t="s">
        <v>75</v>
      </c>
      <c r="X1083" s="3" t="s">
        <v>2793</v>
      </c>
      <c r="Y1083" s="3"/>
      <c r="AA1083" s="3" t="s">
        <v>63</v>
      </c>
      <c r="AB1083" s="3"/>
      <c r="AD1083" s="3"/>
      <c r="AF1083" s="3"/>
      <c r="AH1083" s="3"/>
      <c r="AJ1083" s="3" t="s">
        <v>2794</v>
      </c>
    </row>
    <row r="1084" spans="1:36" ht="26" hidden="1" x14ac:dyDescent="0.35">
      <c r="A1084" s="3">
        <v>2025</v>
      </c>
      <c r="B1084" s="3" t="s">
        <v>71</v>
      </c>
      <c r="C1084" s="4">
        <v>55</v>
      </c>
      <c r="D1084" s="3" t="s">
        <v>65</v>
      </c>
      <c r="E1084" s="3" t="s">
        <v>72</v>
      </c>
      <c r="F1084" s="3" t="s">
        <v>59</v>
      </c>
      <c r="G1084" s="3" t="s">
        <v>45</v>
      </c>
      <c r="H1084" s="3" t="s">
        <v>74</v>
      </c>
      <c r="I1084" s="3" t="s">
        <v>47</v>
      </c>
      <c r="J1084" s="3" t="s">
        <v>48</v>
      </c>
      <c r="K1084" s="3" t="s">
        <v>48</v>
      </c>
      <c r="L1084" s="3" t="s">
        <v>49</v>
      </c>
      <c r="M1084" s="3" t="s">
        <v>48</v>
      </c>
      <c r="N1084" s="3" t="s">
        <v>48</v>
      </c>
      <c r="O1084" s="3" t="s">
        <v>48</v>
      </c>
      <c r="P1084" s="3" t="s">
        <v>48</v>
      </c>
      <c r="Q1084" s="3" t="s">
        <v>48</v>
      </c>
      <c r="R1084" s="3" t="s">
        <v>48</v>
      </c>
      <c r="S1084" s="3" t="s">
        <v>48</v>
      </c>
      <c r="T1084" s="3" t="s">
        <v>48</v>
      </c>
      <c r="U1084" s="3" t="s">
        <v>48</v>
      </c>
      <c r="V1084" s="3" t="s">
        <v>49</v>
      </c>
      <c r="W1084" s="3" t="s">
        <v>62</v>
      </c>
      <c r="Y1084" s="3" t="s">
        <v>94</v>
      </c>
      <c r="Z1084" s="3" t="s">
        <v>2795</v>
      </c>
      <c r="AA1084" s="3" t="s">
        <v>63</v>
      </c>
      <c r="AB1084" s="3"/>
      <c r="AD1084" s="3"/>
      <c r="AF1084" s="3"/>
      <c r="AH1084" s="3"/>
      <c r="AJ1084" s="3" t="s">
        <v>105</v>
      </c>
    </row>
    <row r="1085" spans="1:36" ht="26" hidden="1" x14ac:dyDescent="0.35">
      <c r="A1085" s="3">
        <v>2025</v>
      </c>
      <c r="B1085" s="3" t="s">
        <v>71</v>
      </c>
      <c r="C1085" s="4">
        <v>53</v>
      </c>
      <c r="D1085" s="3" t="s">
        <v>42</v>
      </c>
      <c r="E1085" s="3" t="s">
        <v>43</v>
      </c>
      <c r="F1085" s="3" t="s">
        <v>137</v>
      </c>
      <c r="G1085" s="3" t="s">
        <v>67</v>
      </c>
      <c r="H1085" s="3" t="s">
        <v>90</v>
      </c>
      <c r="I1085" s="3" t="s">
        <v>47</v>
      </c>
      <c r="J1085" s="3" t="s">
        <v>48</v>
      </c>
      <c r="K1085" s="3" t="s">
        <v>48</v>
      </c>
      <c r="L1085" s="3" t="s">
        <v>48</v>
      </c>
      <c r="M1085" s="3" t="s">
        <v>49</v>
      </c>
      <c r="N1085" s="3" t="s">
        <v>48</v>
      </c>
      <c r="O1085" s="3" t="s">
        <v>48</v>
      </c>
      <c r="P1085" s="3" t="s">
        <v>48</v>
      </c>
      <c r="Q1085" s="3" t="s">
        <v>48</v>
      </c>
      <c r="R1085" s="3" t="s">
        <v>48</v>
      </c>
      <c r="S1085" s="3" t="s">
        <v>48</v>
      </c>
      <c r="T1085" s="3" t="s">
        <v>48</v>
      </c>
      <c r="U1085" s="3" t="s">
        <v>48</v>
      </c>
      <c r="V1085" s="3" t="s">
        <v>48</v>
      </c>
      <c r="W1085" s="3" t="s">
        <v>62</v>
      </c>
      <c r="Y1085" s="3"/>
      <c r="AA1085" s="3" t="s">
        <v>55</v>
      </c>
      <c r="AB1085" s="3"/>
      <c r="AD1085" s="3"/>
      <c r="AF1085" s="3"/>
      <c r="AH1085" s="3"/>
      <c r="AJ1085" s="3" t="s">
        <v>2796</v>
      </c>
    </row>
    <row r="1086" spans="1:36" ht="52" hidden="1" x14ac:dyDescent="0.35">
      <c r="A1086" s="3">
        <v>2025</v>
      </c>
      <c r="B1086" s="3" t="s">
        <v>71</v>
      </c>
      <c r="C1086" s="4">
        <v>36</v>
      </c>
      <c r="D1086" s="3" t="s">
        <v>42</v>
      </c>
      <c r="E1086" s="3" t="s">
        <v>107</v>
      </c>
      <c r="F1086" s="3" t="s">
        <v>73</v>
      </c>
      <c r="G1086" s="3" t="s">
        <v>45</v>
      </c>
      <c r="H1086" s="3" t="s">
        <v>74</v>
      </c>
      <c r="I1086" s="3" t="s">
        <v>80</v>
      </c>
      <c r="J1086" s="3" t="s">
        <v>48</v>
      </c>
      <c r="K1086" s="3" t="s">
        <v>48</v>
      </c>
      <c r="L1086" s="3" t="s">
        <v>48</v>
      </c>
      <c r="M1086" s="3" t="s">
        <v>48</v>
      </c>
      <c r="N1086" s="3" t="s">
        <v>48</v>
      </c>
      <c r="O1086" s="3" t="s">
        <v>48</v>
      </c>
      <c r="P1086" s="3" t="s">
        <v>48</v>
      </c>
      <c r="Q1086" s="3" t="s">
        <v>48</v>
      </c>
      <c r="R1086" s="3" t="s">
        <v>48</v>
      </c>
      <c r="S1086" s="3" t="s">
        <v>48</v>
      </c>
      <c r="T1086" s="3" t="s">
        <v>49</v>
      </c>
      <c r="U1086" s="3" t="s">
        <v>48</v>
      </c>
      <c r="V1086" s="3" t="s">
        <v>48</v>
      </c>
      <c r="W1086" s="3" t="s">
        <v>51</v>
      </c>
      <c r="X1086" s="3" t="s">
        <v>2797</v>
      </c>
      <c r="Y1086" s="3"/>
      <c r="AA1086" s="3" t="s">
        <v>63</v>
      </c>
      <c r="AB1086" s="3"/>
      <c r="AD1086" s="3"/>
      <c r="AF1086" s="3"/>
      <c r="AH1086" s="3"/>
      <c r="AJ1086" s="3" t="s">
        <v>2798</v>
      </c>
    </row>
    <row r="1087" spans="1:36" ht="104" hidden="1" x14ac:dyDescent="0.35">
      <c r="A1087" s="3">
        <v>2025</v>
      </c>
      <c r="B1087" s="3" t="s">
        <v>71</v>
      </c>
      <c r="C1087" s="4">
        <v>64</v>
      </c>
      <c r="D1087" s="3" t="s">
        <v>65</v>
      </c>
      <c r="E1087" s="3" t="s">
        <v>66</v>
      </c>
      <c r="F1087" s="3" t="s">
        <v>98</v>
      </c>
      <c r="G1087" s="3" t="s">
        <v>386</v>
      </c>
      <c r="H1087" s="3" t="s">
        <v>74</v>
      </c>
      <c r="I1087" s="3" t="s">
        <v>80</v>
      </c>
      <c r="J1087" s="3" t="s">
        <v>48</v>
      </c>
      <c r="K1087" s="3" t="s">
        <v>48</v>
      </c>
      <c r="L1087" s="3" t="s">
        <v>48</v>
      </c>
      <c r="M1087" s="3" t="s">
        <v>48</v>
      </c>
      <c r="N1087" s="3" t="s">
        <v>48</v>
      </c>
      <c r="O1087" s="3" t="s">
        <v>48</v>
      </c>
      <c r="P1087" s="3" t="s">
        <v>48</v>
      </c>
      <c r="Q1087" s="3" t="s">
        <v>48</v>
      </c>
      <c r="R1087" s="3" t="s">
        <v>48</v>
      </c>
      <c r="S1087" s="3" t="s">
        <v>48</v>
      </c>
      <c r="T1087" s="3" t="s">
        <v>49</v>
      </c>
      <c r="U1087" s="3" t="s">
        <v>48</v>
      </c>
      <c r="V1087" s="3" t="s">
        <v>48</v>
      </c>
      <c r="W1087" s="3" t="s">
        <v>145</v>
      </c>
      <c r="X1087" s="3" t="s">
        <v>2799</v>
      </c>
      <c r="Y1087" s="3" t="s">
        <v>94</v>
      </c>
      <c r="Z1087" s="3" t="s">
        <v>2800</v>
      </c>
      <c r="AA1087" s="3" t="s">
        <v>101</v>
      </c>
      <c r="AB1087" s="3"/>
      <c r="AD1087" s="3"/>
      <c r="AF1087" s="3"/>
      <c r="AH1087" s="3"/>
      <c r="AJ1087" s="3" t="s">
        <v>2801</v>
      </c>
    </row>
    <row r="1088" spans="1:36" ht="26" hidden="1" x14ac:dyDescent="0.35">
      <c r="A1088" s="3">
        <v>2025</v>
      </c>
      <c r="B1088" s="3" t="s">
        <v>71</v>
      </c>
      <c r="C1088" s="4">
        <v>59</v>
      </c>
      <c r="D1088" s="3" t="s">
        <v>65</v>
      </c>
      <c r="E1088" s="3" t="s">
        <v>43</v>
      </c>
      <c r="F1088" s="3" t="s">
        <v>44</v>
      </c>
      <c r="G1088" s="3" t="s">
        <v>45</v>
      </c>
      <c r="H1088" s="3" t="s">
        <v>61</v>
      </c>
      <c r="I1088" s="3" t="s">
        <v>80</v>
      </c>
      <c r="J1088" s="3" t="s">
        <v>48</v>
      </c>
      <c r="K1088" s="3" t="s">
        <v>48</v>
      </c>
      <c r="L1088" s="3" t="s">
        <v>48</v>
      </c>
      <c r="M1088" s="3" t="s">
        <v>48</v>
      </c>
      <c r="N1088" s="3" t="s">
        <v>48</v>
      </c>
      <c r="O1088" s="3" t="s">
        <v>48</v>
      </c>
      <c r="P1088" s="3" t="s">
        <v>48</v>
      </c>
      <c r="Q1088" s="3" t="s">
        <v>48</v>
      </c>
      <c r="R1088" s="3" t="s">
        <v>48</v>
      </c>
      <c r="S1088" s="3" t="s">
        <v>48</v>
      </c>
      <c r="T1088" s="3" t="s">
        <v>49</v>
      </c>
      <c r="U1088" s="3" t="s">
        <v>48</v>
      </c>
      <c r="V1088" s="3" t="s">
        <v>48</v>
      </c>
      <c r="W1088" s="3" t="s">
        <v>62</v>
      </c>
      <c r="Y1088" s="3" t="s">
        <v>53</v>
      </c>
      <c r="Z1088" s="3" t="s">
        <v>2802</v>
      </c>
      <c r="AA1088" s="3" t="s">
        <v>55</v>
      </c>
      <c r="AB1088" s="3"/>
      <c r="AD1088" s="3"/>
      <c r="AF1088" s="3"/>
      <c r="AH1088" s="3"/>
      <c r="AJ1088" s="3" t="s">
        <v>2803</v>
      </c>
    </row>
    <row r="1089" spans="1:36" ht="39" x14ac:dyDescent="0.35">
      <c r="A1089" s="3">
        <v>2025</v>
      </c>
      <c r="B1089" s="3" t="s">
        <v>71</v>
      </c>
      <c r="C1089" s="4">
        <v>62</v>
      </c>
      <c r="D1089" s="3" t="s">
        <v>65</v>
      </c>
      <c r="E1089" s="3" t="s">
        <v>66</v>
      </c>
      <c r="F1089" s="3" t="s">
        <v>98</v>
      </c>
      <c r="G1089" s="3" t="s">
        <v>45</v>
      </c>
      <c r="H1089" s="3" t="s">
        <v>46</v>
      </c>
      <c r="I1089" s="3" t="s">
        <v>80</v>
      </c>
      <c r="J1089" s="3" t="s">
        <v>48</v>
      </c>
      <c r="K1089" s="3" t="s">
        <v>48</v>
      </c>
      <c r="L1089" s="3" t="s">
        <v>48</v>
      </c>
      <c r="M1089" s="3" t="s">
        <v>48</v>
      </c>
      <c r="N1089" s="3" t="s">
        <v>48</v>
      </c>
      <c r="O1089" s="3" t="s">
        <v>48</v>
      </c>
      <c r="P1089" s="3" t="s">
        <v>48</v>
      </c>
      <c r="Q1089" s="3" t="s">
        <v>48</v>
      </c>
      <c r="R1089" s="3" t="s">
        <v>48</v>
      </c>
      <c r="S1089" s="3" t="s">
        <v>48</v>
      </c>
      <c r="T1089" s="3" t="s">
        <v>48</v>
      </c>
      <c r="U1089" s="3" t="s">
        <v>49</v>
      </c>
      <c r="V1089" s="3" t="s">
        <v>48</v>
      </c>
      <c r="W1089" s="3" t="s">
        <v>62</v>
      </c>
      <c r="Y1089" s="3" t="s">
        <v>120</v>
      </c>
      <c r="Z1089" s="3" t="s">
        <v>2804</v>
      </c>
      <c r="AA1089" s="3" t="s">
        <v>55</v>
      </c>
      <c r="AB1089" s="3"/>
      <c r="AD1089" s="3" t="s">
        <v>131</v>
      </c>
      <c r="AE1089" s="3" t="s">
        <v>2805</v>
      </c>
      <c r="AF1089" s="3" t="s">
        <v>87</v>
      </c>
      <c r="AG1089" s="3" t="s">
        <v>2806</v>
      </c>
      <c r="AH1089" s="3"/>
      <c r="AJ1089" s="3" t="s">
        <v>2807</v>
      </c>
    </row>
    <row r="1090" spans="1:36" ht="52" hidden="1" x14ac:dyDescent="0.35">
      <c r="A1090" s="3">
        <v>2025</v>
      </c>
      <c r="B1090" s="3" t="s">
        <v>71</v>
      </c>
      <c r="C1090" s="4">
        <v>55</v>
      </c>
      <c r="D1090" s="3" t="s">
        <v>65</v>
      </c>
      <c r="E1090" s="3" t="s">
        <v>43</v>
      </c>
      <c r="F1090" s="3" t="s">
        <v>44</v>
      </c>
      <c r="G1090" s="3" t="s">
        <v>45</v>
      </c>
      <c r="H1090" s="3" t="s">
        <v>99</v>
      </c>
      <c r="I1090" s="3" t="s">
        <v>80</v>
      </c>
      <c r="J1090" s="3" t="s">
        <v>48</v>
      </c>
      <c r="K1090" s="3" t="s">
        <v>48</v>
      </c>
      <c r="L1090" s="3" t="s">
        <v>48</v>
      </c>
      <c r="M1090" s="3" t="s">
        <v>48</v>
      </c>
      <c r="N1090" s="3" t="s">
        <v>48</v>
      </c>
      <c r="O1090" s="3" t="s">
        <v>48</v>
      </c>
      <c r="P1090" s="3" t="s">
        <v>48</v>
      </c>
      <c r="Q1090" s="3" t="s">
        <v>48</v>
      </c>
      <c r="R1090" s="3" t="s">
        <v>48</v>
      </c>
      <c r="S1090" s="3" t="s">
        <v>48</v>
      </c>
      <c r="T1090" s="3" t="s">
        <v>48</v>
      </c>
      <c r="U1090" s="3" t="s">
        <v>49</v>
      </c>
      <c r="V1090" s="3" t="s">
        <v>48</v>
      </c>
      <c r="W1090" s="3" t="s">
        <v>62</v>
      </c>
      <c r="Y1090" s="3"/>
      <c r="AA1090" s="3" t="s">
        <v>55</v>
      </c>
      <c r="AB1090" s="3"/>
      <c r="AD1090" s="3"/>
      <c r="AF1090" s="3"/>
      <c r="AH1090" s="3"/>
      <c r="AJ1090" s="3" t="s">
        <v>2808</v>
      </c>
    </row>
    <row r="1091" spans="1:36" ht="39" hidden="1" x14ac:dyDescent="0.35">
      <c r="A1091" s="3">
        <v>2025</v>
      </c>
      <c r="B1091" s="3" t="s">
        <v>71</v>
      </c>
      <c r="C1091" s="4">
        <v>24</v>
      </c>
      <c r="D1091" s="3" t="s">
        <v>57</v>
      </c>
      <c r="E1091" s="3" t="s">
        <v>58</v>
      </c>
      <c r="F1091" s="3" t="s">
        <v>59</v>
      </c>
      <c r="G1091" s="3" t="s">
        <v>45</v>
      </c>
      <c r="H1091" s="3" t="s">
        <v>113</v>
      </c>
      <c r="I1091" s="3" t="s">
        <v>80</v>
      </c>
      <c r="J1091" s="3" t="s">
        <v>48</v>
      </c>
      <c r="K1091" s="3" t="s">
        <v>48</v>
      </c>
      <c r="L1091" s="3" t="s">
        <v>48</v>
      </c>
      <c r="M1091" s="3" t="s">
        <v>48</v>
      </c>
      <c r="N1091" s="3" t="s">
        <v>48</v>
      </c>
      <c r="O1091" s="3" t="s">
        <v>48</v>
      </c>
      <c r="P1091" s="3" t="s">
        <v>48</v>
      </c>
      <c r="Q1091" s="3" t="s">
        <v>48</v>
      </c>
      <c r="R1091" s="3" t="s">
        <v>48</v>
      </c>
      <c r="S1091" s="3" t="s">
        <v>48</v>
      </c>
      <c r="T1091" s="3" t="s">
        <v>48</v>
      </c>
      <c r="U1091" s="3" t="s">
        <v>49</v>
      </c>
      <c r="V1091" s="3" t="s">
        <v>48</v>
      </c>
      <c r="W1091" s="3" t="s">
        <v>116</v>
      </c>
      <c r="X1091" s="3" t="s">
        <v>2809</v>
      </c>
      <c r="Y1091" s="3" t="s">
        <v>53</v>
      </c>
      <c r="Z1091" s="3" t="s">
        <v>2810</v>
      </c>
      <c r="AA1091" s="3" t="s">
        <v>63</v>
      </c>
      <c r="AB1091" s="3"/>
      <c r="AD1091" s="3"/>
      <c r="AF1091" s="3"/>
      <c r="AH1091" s="3"/>
      <c r="AJ1091" s="3" t="s">
        <v>2811</v>
      </c>
    </row>
    <row r="1092" spans="1:36" ht="26" hidden="1" x14ac:dyDescent="0.35">
      <c r="A1092" s="3">
        <v>2025</v>
      </c>
      <c r="B1092" s="3" t="s">
        <v>41</v>
      </c>
      <c r="C1092" s="4">
        <v>33</v>
      </c>
      <c r="D1092" s="3" t="s">
        <v>57</v>
      </c>
      <c r="E1092" s="3" t="s">
        <v>107</v>
      </c>
      <c r="F1092" s="3" t="s">
        <v>98</v>
      </c>
      <c r="G1092" s="3" t="s">
        <v>79</v>
      </c>
      <c r="H1092" s="3" t="s">
        <v>99</v>
      </c>
      <c r="I1092" s="3" t="s">
        <v>47</v>
      </c>
      <c r="J1092" s="3" t="s">
        <v>48</v>
      </c>
      <c r="K1092" s="3" t="s">
        <v>49</v>
      </c>
      <c r="L1092" s="3" t="s">
        <v>48</v>
      </c>
      <c r="M1092" s="3" t="s">
        <v>48</v>
      </c>
      <c r="N1092" s="3" t="s">
        <v>48</v>
      </c>
      <c r="O1092" s="3" t="s">
        <v>48</v>
      </c>
      <c r="P1092" s="3" t="s">
        <v>48</v>
      </c>
      <c r="Q1092" s="3" t="s">
        <v>48</v>
      </c>
      <c r="R1092" s="3" t="s">
        <v>48</v>
      </c>
      <c r="S1092" s="3" t="s">
        <v>49</v>
      </c>
      <c r="T1092" s="3" t="s">
        <v>48</v>
      </c>
      <c r="U1092" s="3" t="s">
        <v>48</v>
      </c>
      <c r="V1092" s="3" t="s">
        <v>48</v>
      </c>
      <c r="W1092" s="3" t="s">
        <v>62</v>
      </c>
      <c r="Y1092" s="3" t="s">
        <v>129</v>
      </c>
      <c r="Z1092" s="3" t="s">
        <v>2812</v>
      </c>
      <c r="AA1092" s="3" t="s">
        <v>63</v>
      </c>
      <c r="AB1092" s="3"/>
      <c r="AD1092" s="3"/>
      <c r="AF1092" s="3"/>
      <c r="AH1092" s="3"/>
      <c r="AJ1092" s="3" t="s">
        <v>2813</v>
      </c>
    </row>
    <row r="1093" spans="1:36" ht="26" hidden="1" x14ac:dyDescent="0.35">
      <c r="A1093" s="3">
        <v>2025</v>
      </c>
      <c r="B1093" s="3" t="s">
        <v>71</v>
      </c>
      <c r="C1093" s="4">
        <v>47</v>
      </c>
      <c r="D1093" s="3" t="s">
        <v>42</v>
      </c>
      <c r="E1093" s="3" t="s">
        <v>72</v>
      </c>
      <c r="F1093" s="3" t="s">
        <v>85</v>
      </c>
      <c r="G1093" s="3" t="s">
        <v>45</v>
      </c>
      <c r="H1093" s="3" t="s">
        <v>74</v>
      </c>
      <c r="I1093" s="3" t="s">
        <v>80</v>
      </c>
      <c r="J1093" s="3" t="s">
        <v>48</v>
      </c>
      <c r="K1093" s="3" t="s">
        <v>48</v>
      </c>
      <c r="L1093" s="3" t="s">
        <v>48</v>
      </c>
      <c r="M1093" s="3" t="s">
        <v>48</v>
      </c>
      <c r="N1093" s="3" t="s">
        <v>48</v>
      </c>
      <c r="O1093" s="3" t="s">
        <v>48</v>
      </c>
      <c r="P1093" s="3" t="s">
        <v>48</v>
      </c>
      <c r="Q1093" s="3" t="s">
        <v>48</v>
      </c>
      <c r="R1093" s="3" t="s">
        <v>48</v>
      </c>
      <c r="S1093" s="3" t="s">
        <v>49</v>
      </c>
      <c r="T1093" s="3" t="s">
        <v>48</v>
      </c>
      <c r="U1093" s="3" t="s">
        <v>48</v>
      </c>
      <c r="V1093" s="3" t="s">
        <v>48</v>
      </c>
      <c r="W1093" s="3" t="s">
        <v>116</v>
      </c>
      <c r="X1093" s="3" t="s">
        <v>2814</v>
      </c>
      <c r="Y1093" s="3"/>
      <c r="AA1093" s="3" t="s">
        <v>77</v>
      </c>
      <c r="AB1093" s="3"/>
      <c r="AD1093" s="3"/>
      <c r="AF1093" s="3"/>
      <c r="AH1093" s="3"/>
      <c r="AJ1093" s="3" t="s">
        <v>351</v>
      </c>
    </row>
    <row r="1094" spans="1:36" ht="39" hidden="1" x14ac:dyDescent="0.35">
      <c r="A1094" s="3">
        <v>2025</v>
      </c>
      <c r="B1094" s="3" t="s">
        <v>71</v>
      </c>
      <c r="C1094" s="4">
        <v>59</v>
      </c>
      <c r="D1094" s="3" t="s">
        <v>65</v>
      </c>
      <c r="E1094" s="3" t="s">
        <v>66</v>
      </c>
      <c r="F1094" s="3" t="s">
        <v>59</v>
      </c>
      <c r="G1094" s="3" t="s">
        <v>45</v>
      </c>
      <c r="H1094" s="3" t="s">
        <v>46</v>
      </c>
      <c r="I1094" s="3" t="s">
        <v>80</v>
      </c>
      <c r="J1094" s="3" t="s">
        <v>48</v>
      </c>
      <c r="K1094" s="3" t="s">
        <v>48</v>
      </c>
      <c r="L1094" s="3" t="s">
        <v>48</v>
      </c>
      <c r="M1094" s="3" t="s">
        <v>48</v>
      </c>
      <c r="N1094" s="3" t="s">
        <v>48</v>
      </c>
      <c r="O1094" s="3" t="s">
        <v>48</v>
      </c>
      <c r="P1094" s="3" t="s">
        <v>48</v>
      </c>
      <c r="Q1094" s="3" t="s">
        <v>48</v>
      </c>
      <c r="R1094" s="3" t="s">
        <v>48</v>
      </c>
      <c r="S1094" s="3" t="s">
        <v>48</v>
      </c>
      <c r="T1094" s="3" t="s">
        <v>48</v>
      </c>
      <c r="U1094" s="3" t="s">
        <v>49</v>
      </c>
      <c r="V1094" s="3" t="s">
        <v>48</v>
      </c>
      <c r="W1094" s="3" t="s">
        <v>62</v>
      </c>
      <c r="Y1094" s="3"/>
      <c r="AA1094" s="3" t="s">
        <v>55</v>
      </c>
      <c r="AB1094" s="3"/>
      <c r="AD1094" s="3"/>
      <c r="AF1094" s="3"/>
      <c r="AH1094" s="3"/>
      <c r="AJ1094" s="3" t="s">
        <v>2815</v>
      </c>
    </row>
    <row r="1095" spans="1:36" ht="52" hidden="1" x14ac:dyDescent="0.35">
      <c r="A1095" s="3">
        <v>2025</v>
      </c>
      <c r="B1095" s="3" t="s">
        <v>71</v>
      </c>
      <c r="C1095" s="4">
        <v>62</v>
      </c>
      <c r="D1095" s="3" t="s">
        <v>65</v>
      </c>
      <c r="E1095" s="3" t="s">
        <v>66</v>
      </c>
      <c r="F1095" s="3" t="s">
        <v>85</v>
      </c>
      <c r="G1095" s="3" t="s">
        <v>79</v>
      </c>
      <c r="H1095" s="3" t="s">
        <v>110</v>
      </c>
      <c r="I1095" s="3" t="s">
        <v>47</v>
      </c>
      <c r="J1095" s="3" t="s">
        <v>48</v>
      </c>
      <c r="K1095" s="3" t="s">
        <v>48</v>
      </c>
      <c r="L1095" s="3" t="s">
        <v>49</v>
      </c>
      <c r="M1095" s="3" t="s">
        <v>48</v>
      </c>
      <c r="N1095" s="3" t="s">
        <v>48</v>
      </c>
      <c r="O1095" s="3" t="s">
        <v>48</v>
      </c>
      <c r="P1095" s="3" t="s">
        <v>48</v>
      </c>
      <c r="Q1095" s="3" t="s">
        <v>48</v>
      </c>
      <c r="R1095" s="3" t="s">
        <v>48</v>
      </c>
      <c r="S1095" s="3" t="s">
        <v>48</v>
      </c>
      <c r="T1095" s="3" t="s">
        <v>48</v>
      </c>
      <c r="U1095" s="3" t="s">
        <v>48</v>
      </c>
      <c r="V1095" s="3" t="s">
        <v>48</v>
      </c>
      <c r="W1095" s="3" t="s">
        <v>62</v>
      </c>
      <c r="Y1095" s="3"/>
      <c r="AA1095" s="3" t="s">
        <v>55</v>
      </c>
      <c r="AB1095" s="3" t="s">
        <v>81</v>
      </c>
      <c r="AD1095" s="3"/>
      <c r="AF1095" s="3"/>
      <c r="AH1095" s="3" t="s">
        <v>82</v>
      </c>
      <c r="AI1095" s="3" t="s">
        <v>2816</v>
      </c>
      <c r="AJ1095" s="3" t="s">
        <v>2817</v>
      </c>
    </row>
    <row r="1096" spans="1:36" hidden="1" x14ac:dyDescent="0.35">
      <c r="A1096" s="3">
        <v>2025</v>
      </c>
      <c r="B1096" s="3" t="s">
        <v>71</v>
      </c>
      <c r="C1096" s="4">
        <v>68</v>
      </c>
      <c r="D1096" s="3" t="s">
        <v>65</v>
      </c>
      <c r="E1096" s="3" t="s">
        <v>66</v>
      </c>
      <c r="F1096" s="3" t="s">
        <v>59</v>
      </c>
      <c r="G1096" s="3" t="s">
        <v>67</v>
      </c>
      <c r="H1096" s="3" t="s">
        <v>125</v>
      </c>
      <c r="I1096" s="3" t="s">
        <v>47</v>
      </c>
      <c r="J1096" s="3" t="s">
        <v>48</v>
      </c>
      <c r="K1096" s="3" t="s">
        <v>48</v>
      </c>
      <c r="L1096" s="3" t="s">
        <v>48</v>
      </c>
      <c r="M1096" s="3" t="s">
        <v>48</v>
      </c>
      <c r="N1096" s="3" t="s">
        <v>48</v>
      </c>
      <c r="O1096" s="3" t="s">
        <v>49</v>
      </c>
      <c r="P1096" s="3" t="s">
        <v>48</v>
      </c>
      <c r="Q1096" s="3" t="s">
        <v>48</v>
      </c>
      <c r="R1096" s="3" t="s">
        <v>48</v>
      </c>
      <c r="S1096" s="3" t="s">
        <v>48</v>
      </c>
      <c r="T1096" s="3" t="s">
        <v>48</v>
      </c>
      <c r="U1096" s="3" t="s">
        <v>48</v>
      </c>
      <c r="V1096" s="3" t="s">
        <v>48</v>
      </c>
      <c r="W1096" s="3" t="s">
        <v>62</v>
      </c>
      <c r="Y1096" s="3"/>
      <c r="AA1096" s="3" t="s">
        <v>77</v>
      </c>
      <c r="AB1096" s="3"/>
      <c r="AD1096" s="3"/>
      <c r="AF1096" s="3"/>
      <c r="AH1096" s="3"/>
      <c r="AJ1096" s="3" t="s">
        <v>2818</v>
      </c>
    </row>
    <row r="1097" spans="1:36" ht="26" hidden="1" x14ac:dyDescent="0.35">
      <c r="A1097" s="3">
        <v>2025</v>
      </c>
      <c r="B1097" s="3" t="s">
        <v>71</v>
      </c>
      <c r="C1097" s="4">
        <v>81</v>
      </c>
      <c r="D1097" s="3" t="s">
        <v>65</v>
      </c>
      <c r="E1097" s="3" t="s">
        <v>66</v>
      </c>
      <c r="F1097" s="3" t="s">
        <v>85</v>
      </c>
      <c r="G1097" s="3" t="s">
        <v>67</v>
      </c>
      <c r="H1097" s="3" t="s">
        <v>68</v>
      </c>
      <c r="I1097" s="3" t="s">
        <v>80</v>
      </c>
      <c r="J1097" s="3" t="s">
        <v>48</v>
      </c>
      <c r="K1097" s="3" t="s">
        <v>48</v>
      </c>
      <c r="L1097" s="3" t="s">
        <v>48</v>
      </c>
      <c r="M1097" s="3" t="s">
        <v>48</v>
      </c>
      <c r="N1097" s="3" t="s">
        <v>48</v>
      </c>
      <c r="O1097" s="3" t="s">
        <v>48</v>
      </c>
      <c r="P1097" s="3" t="s">
        <v>48</v>
      </c>
      <c r="Q1097" s="3" t="s">
        <v>48</v>
      </c>
      <c r="R1097" s="3" t="s">
        <v>48</v>
      </c>
      <c r="S1097" s="3" t="s">
        <v>48</v>
      </c>
      <c r="T1097" s="3" t="s">
        <v>48</v>
      </c>
      <c r="U1097" s="3" t="s">
        <v>49</v>
      </c>
      <c r="V1097" s="3" t="s">
        <v>48</v>
      </c>
      <c r="W1097" s="3" t="s">
        <v>62</v>
      </c>
      <c r="Y1097" s="3" t="s">
        <v>53</v>
      </c>
      <c r="Z1097" s="3" t="s">
        <v>2819</v>
      </c>
      <c r="AA1097" s="3" t="s">
        <v>55</v>
      </c>
      <c r="AB1097" s="3"/>
      <c r="AD1097" s="3" t="s">
        <v>131</v>
      </c>
      <c r="AE1097" s="3" t="s">
        <v>2820</v>
      </c>
      <c r="AF1097" s="3" t="s">
        <v>87</v>
      </c>
      <c r="AG1097" s="3" t="s">
        <v>2821</v>
      </c>
      <c r="AH1097" s="3"/>
      <c r="AJ1097" s="3" t="s">
        <v>2822</v>
      </c>
    </row>
    <row r="1098" spans="1:36" ht="26" hidden="1" x14ac:dyDescent="0.35">
      <c r="A1098" s="3">
        <v>2025</v>
      </c>
      <c r="B1098" s="3" t="s">
        <v>71</v>
      </c>
      <c r="C1098" s="4">
        <v>42</v>
      </c>
      <c r="D1098" s="3" t="s">
        <v>42</v>
      </c>
      <c r="E1098" s="3" t="s">
        <v>107</v>
      </c>
      <c r="F1098" s="3" t="s">
        <v>98</v>
      </c>
      <c r="G1098" s="3" t="s">
        <v>45</v>
      </c>
      <c r="H1098" s="3" t="s">
        <v>61</v>
      </c>
      <c r="I1098" s="3" t="s">
        <v>80</v>
      </c>
      <c r="J1098" s="3" t="s">
        <v>48</v>
      </c>
      <c r="K1098" s="3" t="s">
        <v>48</v>
      </c>
      <c r="L1098" s="3" t="s">
        <v>48</v>
      </c>
      <c r="M1098" s="3" t="s">
        <v>48</v>
      </c>
      <c r="N1098" s="3" t="s">
        <v>48</v>
      </c>
      <c r="O1098" s="3" t="s">
        <v>48</v>
      </c>
      <c r="P1098" s="3" t="s">
        <v>48</v>
      </c>
      <c r="Q1098" s="3" t="s">
        <v>48</v>
      </c>
      <c r="R1098" s="3" t="s">
        <v>48</v>
      </c>
      <c r="S1098" s="3" t="s">
        <v>48</v>
      </c>
      <c r="T1098" s="3" t="s">
        <v>48</v>
      </c>
      <c r="U1098" s="3" t="s">
        <v>49</v>
      </c>
      <c r="V1098" s="3" t="s">
        <v>48</v>
      </c>
      <c r="W1098" s="3" t="s">
        <v>62</v>
      </c>
      <c r="Y1098" s="3" t="s">
        <v>94</v>
      </c>
      <c r="Z1098" s="3" t="s">
        <v>2823</v>
      </c>
      <c r="AA1098" s="3" t="s">
        <v>55</v>
      </c>
      <c r="AB1098" s="3"/>
      <c r="AD1098" s="3"/>
      <c r="AF1098" s="3"/>
      <c r="AH1098" s="3"/>
      <c r="AJ1098" s="3" t="s">
        <v>2824</v>
      </c>
    </row>
    <row r="1099" spans="1:36" ht="52" hidden="1" x14ac:dyDescent="0.35">
      <c r="A1099" s="3">
        <v>2025</v>
      </c>
      <c r="B1099" s="3" t="s">
        <v>71</v>
      </c>
      <c r="C1099" s="4">
        <v>26</v>
      </c>
      <c r="D1099" s="3" t="s">
        <v>57</v>
      </c>
      <c r="E1099" s="3" t="s">
        <v>58</v>
      </c>
      <c r="F1099" s="3" t="s">
        <v>85</v>
      </c>
      <c r="G1099" s="3" t="s">
        <v>45</v>
      </c>
      <c r="H1099" s="3" t="s">
        <v>74</v>
      </c>
      <c r="I1099" s="3" t="s">
        <v>80</v>
      </c>
      <c r="J1099" s="3" t="s">
        <v>48</v>
      </c>
      <c r="K1099" s="3" t="s">
        <v>48</v>
      </c>
      <c r="L1099" s="3" t="s">
        <v>48</v>
      </c>
      <c r="M1099" s="3" t="s">
        <v>48</v>
      </c>
      <c r="N1099" s="3" t="s">
        <v>48</v>
      </c>
      <c r="O1099" s="3" t="s">
        <v>48</v>
      </c>
      <c r="P1099" s="3" t="s">
        <v>48</v>
      </c>
      <c r="Q1099" s="3" t="s">
        <v>48</v>
      </c>
      <c r="R1099" s="3" t="s">
        <v>48</v>
      </c>
      <c r="S1099" s="3" t="s">
        <v>48</v>
      </c>
      <c r="T1099" s="3" t="s">
        <v>48</v>
      </c>
      <c r="U1099" s="3" t="s">
        <v>49</v>
      </c>
      <c r="V1099" s="3" t="s">
        <v>48</v>
      </c>
      <c r="W1099" s="3" t="s">
        <v>62</v>
      </c>
      <c r="Y1099" s="3"/>
      <c r="AA1099" s="3" t="s">
        <v>63</v>
      </c>
      <c r="AB1099" s="3"/>
      <c r="AD1099" s="3"/>
      <c r="AF1099" s="3"/>
      <c r="AH1099" s="3"/>
      <c r="AJ1099" s="3" t="s">
        <v>2825</v>
      </c>
    </row>
    <row r="1100" spans="1:36" hidden="1" x14ac:dyDescent="0.35">
      <c r="A1100" s="3">
        <v>2025</v>
      </c>
      <c r="B1100" s="3" t="s">
        <v>71</v>
      </c>
      <c r="C1100" s="4">
        <v>70</v>
      </c>
      <c r="D1100" s="3" t="s">
        <v>65</v>
      </c>
      <c r="E1100" s="3" t="s">
        <v>66</v>
      </c>
      <c r="F1100" s="3" t="s">
        <v>98</v>
      </c>
      <c r="G1100" s="3" t="s">
        <v>67</v>
      </c>
      <c r="H1100" s="3" t="s">
        <v>99</v>
      </c>
      <c r="I1100" s="3" t="s">
        <v>47</v>
      </c>
      <c r="J1100" s="3" t="s">
        <v>48</v>
      </c>
      <c r="K1100" s="3" t="s">
        <v>48</v>
      </c>
      <c r="L1100" s="3" t="s">
        <v>48</v>
      </c>
      <c r="M1100" s="3" t="s">
        <v>48</v>
      </c>
      <c r="N1100" s="3" t="s">
        <v>48</v>
      </c>
      <c r="O1100" s="3" t="s">
        <v>48</v>
      </c>
      <c r="P1100" s="3" t="s">
        <v>49</v>
      </c>
      <c r="Q1100" s="3" t="s">
        <v>48</v>
      </c>
      <c r="R1100" s="3" t="s">
        <v>48</v>
      </c>
      <c r="S1100" s="3" t="s">
        <v>48</v>
      </c>
      <c r="T1100" s="3" t="s">
        <v>48</v>
      </c>
      <c r="U1100" s="3" t="s">
        <v>48</v>
      </c>
      <c r="V1100" s="3" t="s">
        <v>48</v>
      </c>
      <c r="W1100" s="3" t="s">
        <v>62</v>
      </c>
      <c r="Y1100" s="3"/>
      <c r="AA1100" s="3" t="s">
        <v>55</v>
      </c>
      <c r="AB1100" s="3"/>
      <c r="AD1100" s="3"/>
      <c r="AF1100" s="3"/>
      <c r="AH1100" s="3"/>
      <c r="AJ1100" s="3" t="s">
        <v>48</v>
      </c>
    </row>
    <row r="1101" spans="1:36" ht="39" hidden="1" x14ac:dyDescent="0.35">
      <c r="A1101" s="3">
        <v>2025</v>
      </c>
      <c r="B1101" s="3" t="s">
        <v>71</v>
      </c>
      <c r="C1101" s="4">
        <v>57</v>
      </c>
      <c r="D1101" s="3" t="s">
        <v>65</v>
      </c>
      <c r="E1101" s="3" t="s">
        <v>72</v>
      </c>
      <c r="F1101" s="3" t="s">
        <v>59</v>
      </c>
      <c r="G1101" s="3" t="s">
        <v>45</v>
      </c>
      <c r="H1101" s="3" t="s">
        <v>113</v>
      </c>
      <c r="I1101" s="3" t="s">
        <v>80</v>
      </c>
      <c r="J1101" s="3" t="s">
        <v>48</v>
      </c>
      <c r="K1101" s="3" t="s">
        <v>48</v>
      </c>
      <c r="L1101" s="3" t="s">
        <v>48</v>
      </c>
      <c r="M1101" s="3" t="s">
        <v>48</v>
      </c>
      <c r="N1101" s="3" t="s">
        <v>48</v>
      </c>
      <c r="O1101" s="3" t="s">
        <v>48</v>
      </c>
      <c r="P1101" s="3" t="s">
        <v>48</v>
      </c>
      <c r="Q1101" s="3" t="s">
        <v>48</v>
      </c>
      <c r="R1101" s="3" t="s">
        <v>48</v>
      </c>
      <c r="S1101" s="3" t="s">
        <v>48</v>
      </c>
      <c r="T1101" s="3" t="s">
        <v>49</v>
      </c>
      <c r="U1101" s="3" t="s">
        <v>48</v>
      </c>
      <c r="V1101" s="3" t="s">
        <v>48</v>
      </c>
      <c r="W1101" s="3" t="s">
        <v>116</v>
      </c>
      <c r="X1101" s="3" t="s">
        <v>2826</v>
      </c>
      <c r="Y1101" s="3"/>
      <c r="AA1101" s="3" t="s">
        <v>55</v>
      </c>
      <c r="AB1101" s="3"/>
      <c r="AD1101" s="3"/>
      <c r="AF1101" s="3"/>
      <c r="AH1101" s="3"/>
      <c r="AJ1101" s="3" t="s">
        <v>2827</v>
      </c>
    </row>
    <row r="1102" spans="1:36" ht="143" hidden="1" x14ac:dyDescent="0.35">
      <c r="A1102" s="3">
        <v>2025</v>
      </c>
      <c r="B1102" s="3" t="s">
        <v>41</v>
      </c>
      <c r="C1102" s="4">
        <v>26</v>
      </c>
      <c r="D1102" s="3" t="s">
        <v>57</v>
      </c>
      <c r="E1102" s="3" t="s">
        <v>66</v>
      </c>
      <c r="F1102" s="3" t="s">
        <v>98</v>
      </c>
      <c r="G1102" s="3" t="s">
        <v>45</v>
      </c>
      <c r="H1102" s="3" t="s">
        <v>74</v>
      </c>
      <c r="I1102" s="3" t="s">
        <v>47</v>
      </c>
      <c r="J1102" s="3" t="s">
        <v>48</v>
      </c>
      <c r="K1102" s="3" t="s">
        <v>49</v>
      </c>
      <c r="L1102" s="3" t="s">
        <v>48</v>
      </c>
      <c r="M1102" s="3" t="s">
        <v>48</v>
      </c>
      <c r="N1102" s="3" t="s">
        <v>48</v>
      </c>
      <c r="O1102" s="3" t="s">
        <v>48</v>
      </c>
      <c r="P1102" s="3" t="s">
        <v>48</v>
      </c>
      <c r="Q1102" s="3" t="s">
        <v>48</v>
      </c>
      <c r="R1102" s="3" t="s">
        <v>48</v>
      </c>
      <c r="S1102" s="3" t="s">
        <v>48</v>
      </c>
      <c r="T1102" s="3" t="s">
        <v>48</v>
      </c>
      <c r="U1102" s="3" t="s">
        <v>48</v>
      </c>
      <c r="V1102" s="3" t="s">
        <v>48</v>
      </c>
      <c r="W1102" s="3" t="s">
        <v>116</v>
      </c>
      <c r="X1102" s="3" t="s">
        <v>2828</v>
      </c>
      <c r="Y1102" s="3"/>
      <c r="AA1102" s="3" t="s">
        <v>101</v>
      </c>
      <c r="AB1102" s="3"/>
      <c r="AD1102" s="3" t="s">
        <v>81</v>
      </c>
      <c r="AF1102" s="3"/>
      <c r="AH1102" s="3" t="s">
        <v>87</v>
      </c>
      <c r="AI1102" s="3" t="s">
        <v>2829</v>
      </c>
      <c r="AJ1102" s="3" t="s">
        <v>2830</v>
      </c>
    </row>
    <row r="1103" spans="1:36" hidden="1" x14ac:dyDescent="0.35">
      <c r="A1103" s="3">
        <v>2025</v>
      </c>
      <c r="B1103" s="3" t="s">
        <v>71</v>
      </c>
      <c r="C1103" s="4">
        <v>62</v>
      </c>
      <c r="D1103" s="3" t="s">
        <v>65</v>
      </c>
      <c r="E1103" s="3" t="s">
        <v>43</v>
      </c>
      <c r="F1103" s="3" t="s">
        <v>98</v>
      </c>
      <c r="G1103" s="3" t="s">
        <v>67</v>
      </c>
      <c r="H1103" s="3" t="s">
        <v>46</v>
      </c>
      <c r="I1103" s="3" t="s">
        <v>80</v>
      </c>
      <c r="J1103" s="3" t="s">
        <v>48</v>
      </c>
      <c r="K1103" s="3" t="s">
        <v>48</v>
      </c>
      <c r="L1103" s="3" t="s">
        <v>48</v>
      </c>
      <c r="M1103" s="3" t="s">
        <v>48</v>
      </c>
      <c r="N1103" s="3" t="s">
        <v>48</v>
      </c>
      <c r="O1103" s="3" t="s">
        <v>48</v>
      </c>
      <c r="P1103" s="3" t="s">
        <v>48</v>
      </c>
      <c r="Q1103" s="3" t="s">
        <v>48</v>
      </c>
      <c r="R1103" s="3" t="s">
        <v>48</v>
      </c>
      <c r="S1103" s="3" t="s">
        <v>48</v>
      </c>
      <c r="T1103" s="3" t="s">
        <v>48</v>
      </c>
      <c r="U1103" s="3" t="s">
        <v>49</v>
      </c>
      <c r="V1103" s="3" t="s">
        <v>48</v>
      </c>
      <c r="W1103" s="3" t="s">
        <v>62</v>
      </c>
      <c r="Y1103" s="3"/>
      <c r="AA1103" s="3" t="s">
        <v>77</v>
      </c>
      <c r="AB1103" s="3"/>
      <c r="AD1103" s="3"/>
      <c r="AF1103" s="3"/>
      <c r="AH1103" s="3"/>
      <c r="AJ1103" s="3" t="s">
        <v>2831</v>
      </c>
    </row>
    <row r="1104" spans="1:36" ht="26" hidden="1" x14ac:dyDescent="0.35">
      <c r="A1104" s="3">
        <v>2025</v>
      </c>
      <c r="B1104" s="3" t="s">
        <v>71</v>
      </c>
      <c r="C1104" s="4">
        <v>76</v>
      </c>
      <c r="D1104" s="3" t="s">
        <v>65</v>
      </c>
      <c r="E1104" s="3" t="s">
        <v>66</v>
      </c>
      <c r="F1104" s="3" t="s">
        <v>137</v>
      </c>
      <c r="G1104" s="3" t="s">
        <v>67</v>
      </c>
      <c r="H1104" s="3" t="s">
        <v>68</v>
      </c>
      <c r="I1104" s="3" t="s">
        <v>80</v>
      </c>
      <c r="J1104" s="3" t="s">
        <v>48</v>
      </c>
      <c r="K1104" s="3" t="s">
        <v>48</v>
      </c>
      <c r="L1104" s="3" t="s">
        <v>48</v>
      </c>
      <c r="M1104" s="3" t="s">
        <v>48</v>
      </c>
      <c r="N1104" s="3" t="s">
        <v>48</v>
      </c>
      <c r="O1104" s="3" t="s">
        <v>48</v>
      </c>
      <c r="P1104" s="3" t="s">
        <v>48</v>
      </c>
      <c r="Q1104" s="3" t="s">
        <v>48</v>
      </c>
      <c r="R1104" s="3" t="s">
        <v>48</v>
      </c>
      <c r="S1104" s="3" t="s">
        <v>48</v>
      </c>
      <c r="T1104" s="3" t="s">
        <v>48</v>
      </c>
      <c r="U1104" s="3" t="s">
        <v>49</v>
      </c>
      <c r="V1104" s="3" t="s">
        <v>48</v>
      </c>
      <c r="W1104" s="3" t="s">
        <v>62</v>
      </c>
      <c r="Y1104" s="3"/>
      <c r="AA1104" s="3" t="s">
        <v>55</v>
      </c>
      <c r="AB1104" s="3"/>
      <c r="AD1104" s="3"/>
      <c r="AF1104" s="3"/>
      <c r="AH1104" s="3"/>
      <c r="AJ1104" s="3" t="s">
        <v>224</v>
      </c>
    </row>
    <row r="1105" spans="1:39" ht="26" hidden="1" x14ac:dyDescent="0.35">
      <c r="A1105" s="3">
        <v>2025</v>
      </c>
      <c r="B1105" s="3" t="s">
        <v>41</v>
      </c>
      <c r="C1105" s="4">
        <v>45</v>
      </c>
      <c r="D1105" s="3" t="s">
        <v>42</v>
      </c>
      <c r="E1105" s="3" t="s">
        <v>107</v>
      </c>
      <c r="F1105" s="3" t="s">
        <v>59</v>
      </c>
      <c r="G1105" s="3" t="s">
        <v>79</v>
      </c>
      <c r="H1105" s="3" t="s">
        <v>99</v>
      </c>
      <c r="I1105" s="3" t="s">
        <v>47</v>
      </c>
      <c r="J1105" s="3" t="s">
        <v>48</v>
      </c>
      <c r="K1105" s="3" t="s">
        <v>48</v>
      </c>
      <c r="L1105" s="3" t="s">
        <v>48</v>
      </c>
      <c r="M1105" s="3" t="s">
        <v>48</v>
      </c>
      <c r="N1105" s="3" t="s">
        <v>49</v>
      </c>
      <c r="O1105" s="3" t="s">
        <v>48</v>
      </c>
      <c r="P1105" s="3" t="s">
        <v>48</v>
      </c>
      <c r="Q1105" s="3" t="s">
        <v>48</v>
      </c>
      <c r="R1105" s="3" t="s">
        <v>48</v>
      </c>
      <c r="S1105" s="3" t="s">
        <v>48</v>
      </c>
      <c r="T1105" s="3" t="s">
        <v>48</v>
      </c>
      <c r="U1105" s="3" t="s">
        <v>48</v>
      </c>
      <c r="V1105" s="3" t="s">
        <v>48</v>
      </c>
      <c r="W1105" s="3" t="s">
        <v>62</v>
      </c>
      <c r="Y1105" s="3"/>
      <c r="AA1105" s="3" t="s">
        <v>63</v>
      </c>
      <c r="AB1105" s="3"/>
      <c r="AD1105" s="3"/>
      <c r="AF1105" s="3"/>
      <c r="AH1105" s="3"/>
      <c r="AJ1105" s="3" t="s">
        <v>2832</v>
      </c>
    </row>
    <row r="1106" spans="1:39" ht="26" hidden="1" x14ac:dyDescent="0.35">
      <c r="A1106" s="3">
        <v>2025</v>
      </c>
      <c r="B1106" s="3" t="s">
        <v>41</v>
      </c>
      <c r="C1106" s="4">
        <v>41</v>
      </c>
      <c r="D1106" s="3" t="s">
        <v>42</v>
      </c>
      <c r="E1106" s="3" t="s">
        <v>107</v>
      </c>
      <c r="F1106" s="3" t="s">
        <v>98</v>
      </c>
      <c r="G1106" s="3" t="s">
        <v>79</v>
      </c>
      <c r="H1106" s="3" t="s">
        <v>99</v>
      </c>
      <c r="I1106" s="3" t="s">
        <v>47</v>
      </c>
      <c r="J1106" s="3" t="s">
        <v>48</v>
      </c>
      <c r="K1106" s="3" t="s">
        <v>48</v>
      </c>
      <c r="L1106" s="3" t="s">
        <v>48</v>
      </c>
      <c r="M1106" s="3" t="s">
        <v>48</v>
      </c>
      <c r="N1106" s="3" t="s">
        <v>48</v>
      </c>
      <c r="O1106" s="3" t="s">
        <v>49</v>
      </c>
      <c r="P1106" s="3" t="s">
        <v>48</v>
      </c>
      <c r="Q1106" s="3" t="s">
        <v>48</v>
      </c>
      <c r="R1106" s="3" t="s">
        <v>48</v>
      </c>
      <c r="S1106" s="3" t="s">
        <v>48</v>
      </c>
      <c r="T1106" s="3" t="s">
        <v>48</v>
      </c>
      <c r="U1106" s="3" t="s">
        <v>48</v>
      </c>
      <c r="V1106" s="3" t="s">
        <v>48</v>
      </c>
      <c r="W1106" s="3" t="s">
        <v>62</v>
      </c>
      <c r="Y1106" s="3" t="s">
        <v>129</v>
      </c>
      <c r="Z1106" s="3" t="s">
        <v>2833</v>
      </c>
      <c r="AA1106" s="3" t="s">
        <v>77</v>
      </c>
      <c r="AB1106" s="3"/>
      <c r="AD1106" s="3"/>
      <c r="AF1106" s="3"/>
      <c r="AH1106" s="3"/>
      <c r="AJ1106" s="3" t="s">
        <v>351</v>
      </c>
    </row>
    <row r="1107" spans="1:39" ht="26" hidden="1" x14ac:dyDescent="0.35">
      <c r="A1107" s="3">
        <v>2025</v>
      </c>
      <c r="B1107" s="3" t="s">
        <v>41</v>
      </c>
      <c r="C1107" s="4">
        <v>58</v>
      </c>
      <c r="D1107" s="3" t="s">
        <v>65</v>
      </c>
      <c r="E1107" s="3" t="s">
        <v>43</v>
      </c>
      <c r="F1107" s="3" t="s">
        <v>59</v>
      </c>
      <c r="G1107" s="3" t="s">
        <v>92</v>
      </c>
      <c r="H1107" s="3" t="s">
        <v>90</v>
      </c>
      <c r="I1107" s="3" t="s">
        <v>47</v>
      </c>
      <c r="J1107" s="3" t="s">
        <v>49</v>
      </c>
      <c r="K1107" s="3" t="s">
        <v>48</v>
      </c>
      <c r="L1107" s="3" t="s">
        <v>48</v>
      </c>
      <c r="M1107" s="3" t="s">
        <v>48</v>
      </c>
      <c r="N1107" s="3" t="s">
        <v>48</v>
      </c>
      <c r="O1107" s="3" t="s">
        <v>48</v>
      </c>
      <c r="P1107" s="3" t="s">
        <v>48</v>
      </c>
      <c r="Q1107" s="3" t="s">
        <v>48</v>
      </c>
      <c r="R1107" s="3" t="s">
        <v>48</v>
      </c>
      <c r="S1107" s="3" t="s">
        <v>49</v>
      </c>
      <c r="T1107" s="3" t="s">
        <v>48</v>
      </c>
      <c r="U1107" s="3" t="s">
        <v>48</v>
      </c>
      <c r="V1107" s="3" t="s">
        <v>48</v>
      </c>
      <c r="W1107" s="3" t="s">
        <v>62</v>
      </c>
      <c r="Y1107" s="3"/>
      <c r="AA1107" s="3" t="s">
        <v>55</v>
      </c>
      <c r="AB1107" s="3"/>
      <c r="AD1107" s="3"/>
      <c r="AF1107" s="3"/>
      <c r="AH1107" s="3"/>
      <c r="AJ1107" s="3" t="s">
        <v>2834</v>
      </c>
    </row>
    <row r="1108" spans="1:39" ht="52" hidden="1" x14ac:dyDescent="0.35">
      <c r="A1108" s="3">
        <v>2025</v>
      </c>
      <c r="B1108" s="3" t="s">
        <v>71</v>
      </c>
      <c r="C1108" s="4">
        <v>56</v>
      </c>
      <c r="D1108" s="3" t="s">
        <v>65</v>
      </c>
      <c r="E1108" s="3" t="s">
        <v>107</v>
      </c>
      <c r="F1108" s="3" t="s">
        <v>85</v>
      </c>
      <c r="G1108" s="3" t="s">
        <v>45</v>
      </c>
      <c r="H1108" s="3" t="s">
        <v>74</v>
      </c>
      <c r="I1108" s="3" t="s">
        <v>80</v>
      </c>
      <c r="J1108" s="3" t="s">
        <v>48</v>
      </c>
      <c r="K1108" s="3" t="s">
        <v>48</v>
      </c>
      <c r="L1108" s="3" t="s">
        <v>48</v>
      </c>
      <c r="M1108" s="3" t="s">
        <v>48</v>
      </c>
      <c r="N1108" s="3" t="s">
        <v>48</v>
      </c>
      <c r="O1108" s="3" t="s">
        <v>48</v>
      </c>
      <c r="P1108" s="3" t="s">
        <v>48</v>
      </c>
      <c r="Q1108" s="3" t="s">
        <v>48</v>
      </c>
      <c r="R1108" s="3" t="s">
        <v>48</v>
      </c>
      <c r="S1108" s="3" t="s">
        <v>48</v>
      </c>
      <c r="T1108" s="3" t="s">
        <v>48</v>
      </c>
      <c r="U1108" s="3" t="s">
        <v>48</v>
      </c>
      <c r="V1108" s="3" t="s">
        <v>49</v>
      </c>
      <c r="W1108" s="3" t="s">
        <v>62</v>
      </c>
      <c r="Y1108" s="3"/>
      <c r="AA1108" s="3" t="s">
        <v>55</v>
      </c>
      <c r="AB1108" s="3" t="s">
        <v>81</v>
      </c>
      <c r="AD1108" s="3" t="s">
        <v>81</v>
      </c>
      <c r="AF1108" s="3"/>
      <c r="AH1108" s="3" t="s">
        <v>87</v>
      </c>
      <c r="AI1108" s="3" t="s">
        <v>2835</v>
      </c>
      <c r="AJ1108" s="3" t="s">
        <v>2836</v>
      </c>
    </row>
    <row r="1109" spans="1:39" hidden="1" x14ac:dyDescent="0.35">
      <c r="A1109" s="3">
        <v>2025</v>
      </c>
      <c r="B1109" s="3" t="s">
        <v>71</v>
      </c>
      <c r="C1109" s="4">
        <v>42</v>
      </c>
      <c r="D1109" s="3" t="s">
        <v>42</v>
      </c>
      <c r="E1109" s="3" t="s">
        <v>107</v>
      </c>
      <c r="F1109" s="3" t="s">
        <v>98</v>
      </c>
      <c r="G1109" s="3" t="s">
        <v>45</v>
      </c>
      <c r="H1109" s="3" t="s">
        <v>113</v>
      </c>
      <c r="I1109" s="3" t="s">
        <v>80</v>
      </c>
      <c r="J1109" s="3" t="s">
        <v>48</v>
      </c>
      <c r="K1109" s="3" t="s">
        <v>48</v>
      </c>
      <c r="L1109" s="3" t="s">
        <v>48</v>
      </c>
      <c r="M1109" s="3" t="s">
        <v>48</v>
      </c>
      <c r="N1109" s="3" t="s">
        <v>48</v>
      </c>
      <c r="O1109" s="3" t="s">
        <v>48</v>
      </c>
      <c r="P1109" s="3" t="s">
        <v>48</v>
      </c>
      <c r="Q1109" s="3" t="s">
        <v>48</v>
      </c>
      <c r="R1109" s="3" t="s">
        <v>48</v>
      </c>
      <c r="S1109" s="3" t="s">
        <v>49</v>
      </c>
      <c r="T1109" s="3" t="s">
        <v>48</v>
      </c>
      <c r="U1109" s="3" t="s">
        <v>48</v>
      </c>
      <c r="V1109" s="3" t="s">
        <v>48</v>
      </c>
      <c r="W1109" s="3" t="s">
        <v>75</v>
      </c>
      <c r="X1109" s="3" t="s">
        <v>2837</v>
      </c>
      <c r="Y1109" s="3"/>
      <c r="AA1109" s="3" t="s">
        <v>63</v>
      </c>
      <c r="AB1109" s="3"/>
      <c r="AD1109" s="3" t="s">
        <v>81</v>
      </c>
      <c r="AF1109" s="3"/>
      <c r="AH1109" s="3" t="s">
        <v>87</v>
      </c>
      <c r="AI1109" s="3" t="s">
        <v>2838</v>
      </c>
      <c r="AJ1109" s="3" t="s">
        <v>2839</v>
      </c>
    </row>
    <row r="1110" spans="1:39" hidden="1" x14ac:dyDescent="0.35">
      <c r="A1110" s="3">
        <v>2025</v>
      </c>
      <c r="B1110" s="3" t="s">
        <v>71</v>
      </c>
      <c r="C1110" s="4">
        <v>59</v>
      </c>
      <c r="D1110" s="3" t="s">
        <v>65</v>
      </c>
      <c r="E1110" s="3" t="s">
        <v>72</v>
      </c>
      <c r="F1110" s="3" t="s">
        <v>98</v>
      </c>
      <c r="G1110" s="3" t="s">
        <v>45</v>
      </c>
      <c r="H1110" s="3" t="s">
        <v>74</v>
      </c>
      <c r="I1110" s="3" t="s">
        <v>80</v>
      </c>
      <c r="J1110" s="3" t="s">
        <v>48</v>
      </c>
      <c r="K1110" s="3" t="s">
        <v>48</v>
      </c>
      <c r="L1110" s="3" t="s">
        <v>48</v>
      </c>
      <c r="M1110" s="3" t="s">
        <v>48</v>
      </c>
      <c r="N1110" s="3" t="s">
        <v>48</v>
      </c>
      <c r="O1110" s="3" t="s">
        <v>48</v>
      </c>
      <c r="P1110" s="3" t="s">
        <v>48</v>
      </c>
      <c r="Q1110" s="3" t="s">
        <v>48</v>
      </c>
      <c r="R1110" s="3" t="s">
        <v>48</v>
      </c>
      <c r="S1110" s="3" t="s">
        <v>48</v>
      </c>
      <c r="T1110" s="3" t="s">
        <v>48</v>
      </c>
      <c r="U1110" s="3" t="s">
        <v>49</v>
      </c>
      <c r="V1110" s="3" t="s">
        <v>48</v>
      </c>
      <c r="W1110" s="3" t="s">
        <v>62</v>
      </c>
      <c r="Y1110" s="3"/>
      <c r="AA1110" s="3" t="s">
        <v>55</v>
      </c>
      <c r="AB1110" s="3"/>
      <c r="AD1110" s="3"/>
      <c r="AF1110" s="3"/>
      <c r="AH1110" s="3"/>
      <c r="AJ1110" s="3" t="s">
        <v>2840</v>
      </c>
    </row>
    <row r="1111" spans="1:39" ht="39" hidden="1" x14ac:dyDescent="0.35">
      <c r="A1111" s="3">
        <v>2025</v>
      </c>
      <c r="B1111" s="3" t="s">
        <v>41</v>
      </c>
      <c r="C1111" s="4">
        <v>69</v>
      </c>
      <c r="D1111" s="3" t="s">
        <v>65</v>
      </c>
      <c r="E1111" s="3" t="s">
        <v>66</v>
      </c>
      <c r="F1111" s="3" t="s">
        <v>44</v>
      </c>
      <c r="G1111" s="3" t="s">
        <v>67</v>
      </c>
      <c r="H1111" s="3" t="s">
        <v>68</v>
      </c>
      <c r="I1111" s="3" t="s">
        <v>47</v>
      </c>
      <c r="J1111" s="3" t="s">
        <v>48</v>
      </c>
      <c r="K1111" s="3" t="s">
        <v>48</v>
      </c>
      <c r="L1111" s="3" t="s">
        <v>48</v>
      </c>
      <c r="M1111" s="3" t="s">
        <v>49</v>
      </c>
      <c r="N1111" s="3" t="s">
        <v>48</v>
      </c>
      <c r="O1111" s="3" t="s">
        <v>48</v>
      </c>
      <c r="P1111" s="3" t="s">
        <v>48</v>
      </c>
      <c r="Q1111" s="3" t="s">
        <v>48</v>
      </c>
      <c r="R1111" s="3" t="s">
        <v>48</v>
      </c>
      <c r="S1111" s="3" t="s">
        <v>48</v>
      </c>
      <c r="T1111" s="3" t="s">
        <v>48</v>
      </c>
      <c r="U1111" s="3" t="s">
        <v>48</v>
      </c>
      <c r="V1111" s="3" t="s">
        <v>48</v>
      </c>
      <c r="W1111" s="3" t="s">
        <v>75</v>
      </c>
      <c r="X1111" s="3" t="s">
        <v>2841</v>
      </c>
      <c r="Y1111" s="3"/>
      <c r="AA1111" s="3" t="s">
        <v>77</v>
      </c>
      <c r="AB1111" s="3"/>
      <c r="AD1111" s="3" t="s">
        <v>131</v>
      </c>
      <c r="AE1111" s="3" t="s">
        <v>2842</v>
      </c>
      <c r="AF1111" s="3" t="s">
        <v>87</v>
      </c>
      <c r="AG1111" s="3" t="s">
        <v>2843</v>
      </c>
      <c r="AH1111" s="3"/>
      <c r="AJ1111" s="3" t="s">
        <v>2844</v>
      </c>
      <c r="AL1111" s="3" t="s">
        <v>2845</v>
      </c>
    </row>
    <row r="1112" spans="1:39" ht="26" hidden="1" x14ac:dyDescent="0.35">
      <c r="A1112" s="3">
        <v>2025</v>
      </c>
      <c r="B1112" s="3" t="s">
        <v>71</v>
      </c>
      <c r="C1112" s="4">
        <v>43</v>
      </c>
      <c r="D1112" s="3" t="s">
        <v>42</v>
      </c>
      <c r="E1112" s="3" t="s">
        <v>107</v>
      </c>
      <c r="F1112" s="3" t="s">
        <v>73</v>
      </c>
      <c r="G1112" s="3" t="s">
        <v>45</v>
      </c>
      <c r="H1112" s="3" t="s">
        <v>99</v>
      </c>
      <c r="I1112" s="3" t="s">
        <v>80</v>
      </c>
      <c r="J1112" s="3" t="s">
        <v>48</v>
      </c>
      <c r="K1112" s="3" t="s">
        <v>48</v>
      </c>
      <c r="L1112" s="3" t="s">
        <v>48</v>
      </c>
      <c r="M1112" s="3" t="s">
        <v>48</v>
      </c>
      <c r="N1112" s="3" t="s">
        <v>48</v>
      </c>
      <c r="O1112" s="3" t="s">
        <v>48</v>
      </c>
      <c r="P1112" s="3" t="s">
        <v>48</v>
      </c>
      <c r="Q1112" s="3" t="s">
        <v>48</v>
      </c>
      <c r="R1112" s="3" t="s">
        <v>48</v>
      </c>
      <c r="S1112" s="3" t="s">
        <v>48</v>
      </c>
      <c r="T1112" s="3" t="s">
        <v>48</v>
      </c>
      <c r="U1112" s="3" t="s">
        <v>48</v>
      </c>
      <c r="V1112" s="3" t="s">
        <v>49</v>
      </c>
      <c r="W1112" s="3" t="s">
        <v>116</v>
      </c>
      <c r="X1112" s="3" t="s">
        <v>2846</v>
      </c>
      <c r="Y1112" s="3"/>
      <c r="AA1112" s="3" t="s">
        <v>63</v>
      </c>
      <c r="AB1112" s="3" t="s">
        <v>81</v>
      </c>
      <c r="AD1112" s="3"/>
      <c r="AF1112" s="3"/>
      <c r="AH1112" s="3" t="s">
        <v>82</v>
      </c>
      <c r="AI1112" s="3" t="s">
        <v>2847</v>
      </c>
      <c r="AJ1112" s="3" t="s">
        <v>105</v>
      </c>
    </row>
    <row r="1113" spans="1:39" ht="26" hidden="1" x14ac:dyDescent="0.35">
      <c r="A1113" s="3">
        <v>2025</v>
      </c>
      <c r="B1113" s="3" t="s">
        <v>71</v>
      </c>
      <c r="C1113" s="4">
        <v>57</v>
      </c>
      <c r="D1113" s="3" t="s">
        <v>65</v>
      </c>
      <c r="E1113" s="3" t="s">
        <v>72</v>
      </c>
      <c r="F1113" s="3" t="s">
        <v>98</v>
      </c>
      <c r="G1113" s="3" t="s">
        <v>45</v>
      </c>
      <c r="H1113" s="3" t="s">
        <v>74</v>
      </c>
      <c r="I1113" s="3" t="s">
        <v>80</v>
      </c>
      <c r="J1113" s="3" t="s">
        <v>48</v>
      </c>
      <c r="K1113" s="3" t="s">
        <v>48</v>
      </c>
      <c r="L1113" s="3" t="s">
        <v>48</v>
      </c>
      <c r="M1113" s="3" t="s">
        <v>48</v>
      </c>
      <c r="N1113" s="3" t="s">
        <v>48</v>
      </c>
      <c r="O1113" s="3" t="s">
        <v>48</v>
      </c>
      <c r="P1113" s="3" t="s">
        <v>48</v>
      </c>
      <c r="Q1113" s="3" t="s">
        <v>48</v>
      </c>
      <c r="R1113" s="3" t="s">
        <v>48</v>
      </c>
      <c r="S1113" s="3" t="s">
        <v>48</v>
      </c>
      <c r="T1113" s="3" t="s">
        <v>48</v>
      </c>
      <c r="U1113" s="3" t="s">
        <v>49</v>
      </c>
      <c r="V1113" s="3" t="s">
        <v>48</v>
      </c>
      <c r="W1113" s="3" t="s">
        <v>62</v>
      </c>
      <c r="Y1113" s="3" t="s">
        <v>94</v>
      </c>
      <c r="Z1113" s="3" t="s">
        <v>2848</v>
      </c>
      <c r="AA1113" s="3" t="s">
        <v>77</v>
      </c>
      <c r="AB1113" s="3"/>
      <c r="AD1113" s="3"/>
      <c r="AF1113" s="3"/>
      <c r="AH1113" s="3"/>
      <c r="AJ1113" s="3" t="s">
        <v>2849</v>
      </c>
    </row>
    <row r="1114" spans="1:39" ht="26" hidden="1" x14ac:dyDescent="0.35">
      <c r="A1114" s="3">
        <v>2025</v>
      </c>
      <c r="B1114" s="3" t="s">
        <v>41</v>
      </c>
      <c r="C1114" s="4">
        <v>69</v>
      </c>
      <c r="D1114" s="3" t="s">
        <v>65</v>
      </c>
      <c r="E1114" s="3" t="s">
        <v>66</v>
      </c>
      <c r="F1114" s="3" t="s">
        <v>98</v>
      </c>
      <c r="G1114" s="3" t="s">
        <v>67</v>
      </c>
      <c r="H1114" s="3" t="s">
        <v>68</v>
      </c>
      <c r="I1114" s="3" t="s">
        <v>47</v>
      </c>
      <c r="J1114" s="3" t="s">
        <v>48</v>
      </c>
      <c r="K1114" s="3" t="s">
        <v>49</v>
      </c>
      <c r="L1114" s="3" t="s">
        <v>48</v>
      </c>
      <c r="M1114" s="3" t="s">
        <v>48</v>
      </c>
      <c r="N1114" s="3" t="s">
        <v>48</v>
      </c>
      <c r="O1114" s="3" t="s">
        <v>48</v>
      </c>
      <c r="P1114" s="3" t="s">
        <v>48</v>
      </c>
      <c r="Q1114" s="3" t="s">
        <v>48</v>
      </c>
      <c r="R1114" s="3" t="s">
        <v>48</v>
      </c>
      <c r="S1114" s="3" t="s">
        <v>48</v>
      </c>
      <c r="T1114" s="3" t="s">
        <v>48</v>
      </c>
      <c r="U1114" s="3" t="s">
        <v>48</v>
      </c>
      <c r="V1114" s="3" t="s">
        <v>48</v>
      </c>
      <c r="W1114" s="3" t="s">
        <v>116</v>
      </c>
      <c r="X1114" s="3" t="s">
        <v>2850</v>
      </c>
      <c r="Y1114" s="3"/>
      <c r="AA1114" s="3" t="s">
        <v>63</v>
      </c>
      <c r="AB1114" s="3"/>
      <c r="AD1114" s="3"/>
      <c r="AF1114" s="3"/>
      <c r="AH1114" s="3"/>
      <c r="AJ1114" s="3" t="s">
        <v>2851</v>
      </c>
    </row>
    <row r="1115" spans="1:39" ht="156" hidden="1" x14ac:dyDescent="0.35">
      <c r="A1115" s="3">
        <v>2025</v>
      </c>
      <c r="B1115" s="3" t="s">
        <v>41</v>
      </c>
      <c r="C1115" s="4">
        <v>42</v>
      </c>
      <c r="D1115" s="3" t="s">
        <v>42</v>
      </c>
      <c r="E1115" s="3" t="s">
        <v>107</v>
      </c>
      <c r="F1115" s="3" t="s">
        <v>98</v>
      </c>
      <c r="G1115" s="3" t="s">
        <v>79</v>
      </c>
      <c r="H1115" s="3" t="s">
        <v>68</v>
      </c>
      <c r="I1115" s="3" t="s">
        <v>47</v>
      </c>
      <c r="J1115" s="3" t="s">
        <v>48</v>
      </c>
      <c r="K1115" s="3" t="s">
        <v>48</v>
      </c>
      <c r="L1115" s="3" t="s">
        <v>48</v>
      </c>
      <c r="M1115" s="3" t="s">
        <v>48</v>
      </c>
      <c r="N1115" s="3" t="s">
        <v>49</v>
      </c>
      <c r="O1115" s="3" t="s">
        <v>48</v>
      </c>
      <c r="P1115" s="3" t="s">
        <v>48</v>
      </c>
      <c r="Q1115" s="3" t="s">
        <v>48</v>
      </c>
      <c r="R1115" s="3" t="s">
        <v>48</v>
      </c>
      <c r="S1115" s="3" t="s">
        <v>48</v>
      </c>
      <c r="T1115" s="3" t="s">
        <v>48</v>
      </c>
      <c r="U1115" s="3" t="s">
        <v>48</v>
      </c>
      <c r="V1115" s="3" t="s">
        <v>48</v>
      </c>
      <c r="W1115" s="3" t="s">
        <v>62</v>
      </c>
      <c r="Y1115" s="3"/>
      <c r="AA1115" s="3" t="s">
        <v>77</v>
      </c>
      <c r="AB1115" s="3"/>
      <c r="AD1115" s="3"/>
      <c r="AF1115" s="3"/>
      <c r="AH1115" s="3"/>
      <c r="AJ1115" s="3" t="s">
        <v>2852</v>
      </c>
      <c r="AK1115" s="3" t="s">
        <v>2853</v>
      </c>
      <c r="AL1115" s="3" t="s">
        <v>2854</v>
      </c>
    </row>
    <row r="1116" spans="1:39" ht="26" hidden="1" x14ac:dyDescent="0.35">
      <c r="A1116" s="3">
        <v>2025</v>
      </c>
      <c r="B1116" s="3" t="s">
        <v>71</v>
      </c>
      <c r="C1116" s="4">
        <v>82</v>
      </c>
      <c r="D1116" s="3" t="s">
        <v>65</v>
      </c>
      <c r="E1116" s="3" t="s">
        <v>66</v>
      </c>
      <c r="F1116" s="3" t="s">
        <v>137</v>
      </c>
      <c r="G1116" s="3" t="s">
        <v>60</v>
      </c>
      <c r="H1116" s="3" t="s">
        <v>125</v>
      </c>
      <c r="I1116" s="3" t="s">
        <v>80</v>
      </c>
      <c r="J1116" s="3" t="s">
        <v>48</v>
      </c>
      <c r="K1116" s="3" t="s">
        <v>48</v>
      </c>
      <c r="L1116" s="3" t="s">
        <v>48</v>
      </c>
      <c r="M1116" s="3" t="s">
        <v>48</v>
      </c>
      <c r="N1116" s="3" t="s">
        <v>48</v>
      </c>
      <c r="O1116" s="3" t="s">
        <v>48</v>
      </c>
      <c r="P1116" s="3" t="s">
        <v>48</v>
      </c>
      <c r="Q1116" s="3" t="s">
        <v>48</v>
      </c>
      <c r="R1116" s="3" t="s">
        <v>48</v>
      </c>
      <c r="S1116" s="3" t="s">
        <v>48</v>
      </c>
      <c r="T1116" s="3" t="s">
        <v>49</v>
      </c>
      <c r="U1116" s="3" t="s">
        <v>48</v>
      </c>
      <c r="V1116" s="3" t="s">
        <v>48</v>
      </c>
      <c r="W1116" s="3" t="s">
        <v>51</v>
      </c>
      <c r="X1116" s="3" t="s">
        <v>2855</v>
      </c>
      <c r="Y1116" s="3"/>
      <c r="AA1116" s="3" t="s">
        <v>77</v>
      </c>
      <c r="AB1116" s="3"/>
      <c r="AD1116" s="3"/>
      <c r="AF1116" s="3"/>
      <c r="AH1116" s="3"/>
      <c r="AJ1116" s="3" t="s">
        <v>2856</v>
      </c>
    </row>
    <row r="1117" spans="1:39" ht="39" x14ac:dyDescent="0.35">
      <c r="A1117" s="3">
        <v>2025</v>
      </c>
      <c r="B1117" s="3" t="s">
        <v>71</v>
      </c>
      <c r="C1117" s="4">
        <v>63</v>
      </c>
      <c r="D1117" s="3" t="s">
        <v>65</v>
      </c>
      <c r="E1117" s="3" t="s">
        <v>43</v>
      </c>
      <c r="F1117" s="3" t="s">
        <v>44</v>
      </c>
      <c r="G1117" s="3" t="s">
        <v>92</v>
      </c>
      <c r="H1117" s="3" t="s">
        <v>90</v>
      </c>
      <c r="I1117" s="3" t="s">
        <v>47</v>
      </c>
      <c r="J1117" s="3" t="s">
        <v>48</v>
      </c>
      <c r="K1117" s="3" t="s">
        <v>48</v>
      </c>
      <c r="L1117" s="3" t="s">
        <v>48</v>
      </c>
      <c r="M1117" s="3" t="s">
        <v>48</v>
      </c>
      <c r="N1117" s="3" t="s">
        <v>48</v>
      </c>
      <c r="O1117" s="3" t="s">
        <v>48</v>
      </c>
      <c r="P1117" s="3" t="s">
        <v>48</v>
      </c>
      <c r="Q1117" s="3" t="s">
        <v>49</v>
      </c>
      <c r="R1117" s="3" t="s">
        <v>48</v>
      </c>
      <c r="S1117" s="3" t="s">
        <v>48</v>
      </c>
      <c r="T1117" s="3" t="s">
        <v>48</v>
      </c>
      <c r="U1117" s="3" t="s">
        <v>48</v>
      </c>
      <c r="V1117" s="3" t="s">
        <v>48</v>
      </c>
      <c r="W1117" s="3" t="s">
        <v>62</v>
      </c>
      <c r="Y1117" s="3" t="s">
        <v>120</v>
      </c>
      <c r="Z1117" s="3" t="s">
        <v>2857</v>
      </c>
      <c r="AA1117" s="3" t="s">
        <v>55</v>
      </c>
      <c r="AB1117" s="3"/>
      <c r="AD1117" s="3" t="s">
        <v>81</v>
      </c>
      <c r="AF1117" s="3"/>
      <c r="AH1117" s="3" t="s">
        <v>87</v>
      </c>
      <c r="AI1117" s="3" t="s">
        <v>2858</v>
      </c>
      <c r="AJ1117" s="3" t="s">
        <v>351</v>
      </c>
      <c r="AM1117" s="3" t="s">
        <v>2859</v>
      </c>
    </row>
    <row r="1118" spans="1:39" hidden="1" x14ac:dyDescent="0.35">
      <c r="A1118" s="3">
        <v>2025</v>
      </c>
      <c r="B1118" s="3" t="s">
        <v>41</v>
      </c>
      <c r="C1118" s="4">
        <v>33</v>
      </c>
      <c r="D1118" s="3" t="s">
        <v>57</v>
      </c>
      <c r="E1118" s="3" t="s">
        <v>107</v>
      </c>
      <c r="F1118" s="3" t="s">
        <v>59</v>
      </c>
      <c r="G1118" s="3" t="s">
        <v>79</v>
      </c>
      <c r="H1118" s="3" t="s">
        <v>110</v>
      </c>
      <c r="I1118" s="3" t="s">
        <v>47</v>
      </c>
      <c r="J1118" s="3" t="s">
        <v>48</v>
      </c>
      <c r="K1118" s="3" t="s">
        <v>48</v>
      </c>
      <c r="L1118" s="3" t="s">
        <v>48</v>
      </c>
      <c r="M1118" s="3" t="s">
        <v>48</v>
      </c>
      <c r="N1118" s="3" t="s">
        <v>49</v>
      </c>
      <c r="O1118" s="3" t="s">
        <v>48</v>
      </c>
      <c r="P1118" s="3" t="s">
        <v>48</v>
      </c>
      <c r="Q1118" s="3" t="s">
        <v>48</v>
      </c>
      <c r="R1118" s="3" t="s">
        <v>48</v>
      </c>
      <c r="S1118" s="3" t="s">
        <v>48</v>
      </c>
      <c r="T1118" s="3" t="s">
        <v>48</v>
      </c>
      <c r="U1118" s="3" t="s">
        <v>48</v>
      </c>
      <c r="V1118" s="3" t="s">
        <v>48</v>
      </c>
      <c r="W1118" s="3" t="s">
        <v>62</v>
      </c>
      <c r="Y1118" s="3"/>
      <c r="AA1118" s="3" t="s">
        <v>77</v>
      </c>
      <c r="AB1118" s="3"/>
      <c r="AD1118" s="3"/>
      <c r="AF1118" s="3"/>
      <c r="AH1118" s="3"/>
      <c r="AJ1118" s="3" t="s">
        <v>2171</v>
      </c>
    </row>
    <row r="1119" spans="1:39" ht="26" hidden="1" x14ac:dyDescent="0.35">
      <c r="A1119" s="3">
        <v>2025</v>
      </c>
      <c r="B1119" s="3" t="s">
        <v>71</v>
      </c>
      <c r="C1119" s="4">
        <v>64</v>
      </c>
      <c r="D1119" s="3" t="s">
        <v>65</v>
      </c>
      <c r="E1119" s="3" t="s">
        <v>66</v>
      </c>
      <c r="F1119" s="3" t="s">
        <v>98</v>
      </c>
      <c r="G1119" s="3" t="s">
        <v>45</v>
      </c>
      <c r="H1119" s="3" t="s">
        <v>74</v>
      </c>
      <c r="I1119" s="3" t="s">
        <v>80</v>
      </c>
      <c r="J1119" s="3" t="s">
        <v>48</v>
      </c>
      <c r="K1119" s="3" t="s">
        <v>48</v>
      </c>
      <c r="L1119" s="3" t="s">
        <v>48</v>
      </c>
      <c r="M1119" s="3" t="s">
        <v>48</v>
      </c>
      <c r="N1119" s="3" t="s">
        <v>48</v>
      </c>
      <c r="O1119" s="3" t="s">
        <v>48</v>
      </c>
      <c r="P1119" s="3" t="s">
        <v>48</v>
      </c>
      <c r="Q1119" s="3" t="s">
        <v>48</v>
      </c>
      <c r="R1119" s="3" t="s">
        <v>48</v>
      </c>
      <c r="S1119" s="3" t="s">
        <v>48</v>
      </c>
      <c r="T1119" s="3" t="s">
        <v>49</v>
      </c>
      <c r="U1119" s="3" t="s">
        <v>48</v>
      </c>
      <c r="V1119" s="3" t="s">
        <v>48</v>
      </c>
      <c r="W1119" s="3" t="s">
        <v>51</v>
      </c>
      <c r="X1119" s="3" t="s">
        <v>2860</v>
      </c>
      <c r="Y1119" s="3"/>
      <c r="AA1119" s="3" t="s">
        <v>55</v>
      </c>
      <c r="AB1119" s="3"/>
      <c r="AD1119" s="3"/>
      <c r="AF1119" s="3"/>
      <c r="AH1119" s="3"/>
      <c r="AJ1119" s="3" t="s">
        <v>2861</v>
      </c>
    </row>
    <row r="1120" spans="1:39" hidden="1" x14ac:dyDescent="0.35">
      <c r="A1120" s="3">
        <v>2025</v>
      </c>
      <c r="B1120" s="3" t="s">
        <v>71</v>
      </c>
      <c r="C1120" s="4">
        <v>49</v>
      </c>
      <c r="D1120" s="3" t="s">
        <v>42</v>
      </c>
      <c r="E1120" s="3" t="s">
        <v>43</v>
      </c>
      <c r="F1120" s="3" t="s">
        <v>98</v>
      </c>
      <c r="G1120" s="3" t="s">
        <v>45</v>
      </c>
      <c r="H1120" s="3" t="s">
        <v>99</v>
      </c>
      <c r="I1120" s="3" t="s">
        <v>80</v>
      </c>
      <c r="J1120" s="3" t="s">
        <v>48</v>
      </c>
      <c r="K1120" s="3" t="s">
        <v>48</v>
      </c>
      <c r="L1120" s="3" t="s">
        <v>48</v>
      </c>
      <c r="M1120" s="3" t="s">
        <v>48</v>
      </c>
      <c r="N1120" s="3" t="s">
        <v>48</v>
      </c>
      <c r="O1120" s="3" t="s">
        <v>48</v>
      </c>
      <c r="P1120" s="3" t="s">
        <v>48</v>
      </c>
      <c r="Q1120" s="3" t="s">
        <v>48</v>
      </c>
      <c r="R1120" s="3" t="s">
        <v>48</v>
      </c>
      <c r="S1120" s="3" t="s">
        <v>49</v>
      </c>
      <c r="T1120" s="3" t="s">
        <v>48</v>
      </c>
      <c r="U1120" s="3" t="s">
        <v>48</v>
      </c>
      <c r="V1120" s="3" t="s">
        <v>48</v>
      </c>
      <c r="W1120" s="3" t="s">
        <v>145</v>
      </c>
      <c r="X1120" s="3" t="s">
        <v>2862</v>
      </c>
      <c r="Y1120" s="3" t="s">
        <v>53</v>
      </c>
      <c r="Z1120" s="3" t="s">
        <v>2863</v>
      </c>
      <c r="AA1120" s="3" t="s">
        <v>55</v>
      </c>
      <c r="AB1120" s="3"/>
      <c r="AD1120" s="3"/>
      <c r="AF1120" s="3"/>
      <c r="AH1120" s="3"/>
      <c r="AJ1120" s="3" t="s">
        <v>2864</v>
      </c>
    </row>
    <row r="1121" spans="1:36" ht="52" hidden="1" x14ac:dyDescent="0.35">
      <c r="A1121" s="3">
        <v>2025</v>
      </c>
      <c r="B1121" s="3" t="s">
        <v>41</v>
      </c>
      <c r="C1121" s="4">
        <v>64</v>
      </c>
      <c r="D1121" s="3" t="s">
        <v>65</v>
      </c>
      <c r="E1121" s="3" t="s">
        <v>66</v>
      </c>
      <c r="F1121" s="3" t="s">
        <v>98</v>
      </c>
      <c r="G1121" s="3" t="s">
        <v>79</v>
      </c>
      <c r="H1121" s="3" t="s">
        <v>68</v>
      </c>
      <c r="I1121" s="3" t="s">
        <v>80</v>
      </c>
      <c r="J1121" s="3" t="s">
        <v>48</v>
      </c>
      <c r="K1121" s="3" t="s">
        <v>48</v>
      </c>
      <c r="L1121" s="3" t="s">
        <v>48</v>
      </c>
      <c r="M1121" s="3" t="s">
        <v>48</v>
      </c>
      <c r="N1121" s="3" t="s">
        <v>48</v>
      </c>
      <c r="O1121" s="3" t="s">
        <v>49</v>
      </c>
      <c r="P1121" s="3" t="s">
        <v>48</v>
      </c>
      <c r="Q1121" s="3" t="s">
        <v>48</v>
      </c>
      <c r="R1121" s="3" t="s">
        <v>48</v>
      </c>
      <c r="S1121" s="3" t="s">
        <v>48</v>
      </c>
      <c r="T1121" s="3" t="s">
        <v>48</v>
      </c>
      <c r="U1121" s="3" t="s">
        <v>48</v>
      </c>
      <c r="V1121" s="3" t="s">
        <v>48</v>
      </c>
      <c r="W1121" s="3" t="s">
        <v>75</v>
      </c>
      <c r="X1121" s="3" t="s">
        <v>2865</v>
      </c>
      <c r="Y1121" s="3"/>
      <c r="AA1121" s="3" t="s">
        <v>77</v>
      </c>
      <c r="AB1121" s="3"/>
      <c r="AD1121" s="3" t="s">
        <v>81</v>
      </c>
      <c r="AF1121" s="3"/>
      <c r="AH1121" s="3" t="s">
        <v>87</v>
      </c>
      <c r="AI1121" s="3" t="s">
        <v>2866</v>
      </c>
      <c r="AJ1121" s="3" t="s">
        <v>2867</v>
      </c>
    </row>
    <row r="1122" spans="1:36" ht="52" hidden="1" x14ac:dyDescent="0.35">
      <c r="A1122" s="3">
        <v>2025</v>
      </c>
      <c r="B1122" s="3" t="s">
        <v>71</v>
      </c>
      <c r="C1122" s="4">
        <v>80</v>
      </c>
      <c r="D1122" s="3" t="s">
        <v>65</v>
      </c>
      <c r="E1122" s="3" t="s">
        <v>43</v>
      </c>
      <c r="F1122" s="3" t="s">
        <v>98</v>
      </c>
      <c r="G1122" s="3" t="s">
        <v>386</v>
      </c>
      <c r="H1122" s="3" t="s">
        <v>110</v>
      </c>
      <c r="I1122" s="3" t="s">
        <v>80</v>
      </c>
      <c r="J1122" s="3" t="s">
        <v>48</v>
      </c>
      <c r="K1122" s="3" t="s">
        <v>48</v>
      </c>
      <c r="L1122" s="3" t="s">
        <v>48</v>
      </c>
      <c r="M1122" s="3" t="s">
        <v>48</v>
      </c>
      <c r="N1122" s="3" t="s">
        <v>48</v>
      </c>
      <c r="O1122" s="3" t="s">
        <v>48</v>
      </c>
      <c r="P1122" s="3" t="s">
        <v>48</v>
      </c>
      <c r="Q1122" s="3" t="s">
        <v>48</v>
      </c>
      <c r="R1122" s="3" t="s">
        <v>48</v>
      </c>
      <c r="S1122" s="3" t="s">
        <v>48</v>
      </c>
      <c r="T1122" s="3" t="s">
        <v>49</v>
      </c>
      <c r="U1122" s="3" t="s">
        <v>48</v>
      </c>
      <c r="V1122" s="3" t="s">
        <v>48</v>
      </c>
      <c r="W1122" s="3" t="s">
        <v>145</v>
      </c>
      <c r="X1122" s="3" t="s">
        <v>2868</v>
      </c>
      <c r="Y1122" s="3" t="s">
        <v>103</v>
      </c>
      <c r="Z1122" s="3" t="s">
        <v>2869</v>
      </c>
      <c r="AA1122" s="3" t="s">
        <v>55</v>
      </c>
      <c r="AB1122" s="3"/>
      <c r="AD1122" s="3" t="s">
        <v>81</v>
      </c>
      <c r="AF1122" s="3"/>
      <c r="AH1122" s="3" t="s">
        <v>87</v>
      </c>
      <c r="AI1122" s="3" t="s">
        <v>2870</v>
      </c>
      <c r="AJ1122" s="3" t="s">
        <v>2871</v>
      </c>
    </row>
    <row r="1123" spans="1:36" ht="26" hidden="1" x14ac:dyDescent="0.35">
      <c r="A1123" s="3">
        <v>2025</v>
      </c>
      <c r="B1123" s="3" t="s">
        <v>41</v>
      </c>
      <c r="C1123" s="4">
        <v>48</v>
      </c>
      <c r="D1123" s="3" t="s">
        <v>42</v>
      </c>
      <c r="E1123" s="3" t="s">
        <v>107</v>
      </c>
      <c r="F1123" s="3" t="s">
        <v>85</v>
      </c>
      <c r="G1123" s="3" t="s">
        <v>45</v>
      </c>
      <c r="H1123" s="3" t="s">
        <v>99</v>
      </c>
      <c r="I1123" s="3" t="s">
        <v>80</v>
      </c>
      <c r="J1123" s="3" t="s">
        <v>48</v>
      </c>
      <c r="K1123" s="3" t="s">
        <v>48</v>
      </c>
      <c r="L1123" s="3" t="s">
        <v>48</v>
      </c>
      <c r="M1123" s="3" t="s">
        <v>48</v>
      </c>
      <c r="N1123" s="3" t="s">
        <v>48</v>
      </c>
      <c r="O1123" s="3" t="s">
        <v>48</v>
      </c>
      <c r="P1123" s="3" t="s">
        <v>48</v>
      </c>
      <c r="Q1123" s="3" t="s">
        <v>48</v>
      </c>
      <c r="R1123" s="3" t="s">
        <v>48</v>
      </c>
      <c r="S1123" s="3" t="s">
        <v>48</v>
      </c>
      <c r="T1123" s="3" t="s">
        <v>49</v>
      </c>
      <c r="U1123" s="3" t="s">
        <v>48</v>
      </c>
      <c r="V1123" s="3" t="s">
        <v>48</v>
      </c>
      <c r="W1123" s="3" t="s">
        <v>75</v>
      </c>
      <c r="X1123" s="3" t="s">
        <v>2872</v>
      </c>
      <c r="Y1123" s="3"/>
      <c r="AA1123" s="3" t="s">
        <v>101</v>
      </c>
      <c r="AB1123" s="3"/>
      <c r="AD1123" s="3"/>
      <c r="AF1123" s="3"/>
      <c r="AH1123" s="3"/>
      <c r="AJ1123" s="3" t="s">
        <v>224</v>
      </c>
    </row>
    <row r="1124" spans="1:36" ht="26" hidden="1" x14ac:dyDescent="0.35">
      <c r="A1124" s="3">
        <v>2025</v>
      </c>
      <c r="B1124" s="3" t="s">
        <v>71</v>
      </c>
      <c r="C1124" s="4">
        <v>57</v>
      </c>
      <c r="D1124" s="3" t="s">
        <v>65</v>
      </c>
      <c r="E1124" s="3" t="s">
        <v>72</v>
      </c>
      <c r="F1124" s="3" t="s">
        <v>85</v>
      </c>
      <c r="G1124" s="3" t="s">
        <v>45</v>
      </c>
      <c r="H1124" s="3" t="s">
        <v>74</v>
      </c>
      <c r="I1124" s="3" t="s">
        <v>80</v>
      </c>
      <c r="J1124" s="3" t="s">
        <v>48</v>
      </c>
      <c r="K1124" s="3" t="s">
        <v>48</v>
      </c>
      <c r="L1124" s="3" t="s">
        <v>48</v>
      </c>
      <c r="M1124" s="3" t="s">
        <v>48</v>
      </c>
      <c r="N1124" s="3" t="s">
        <v>48</v>
      </c>
      <c r="O1124" s="3" t="s">
        <v>48</v>
      </c>
      <c r="P1124" s="3" t="s">
        <v>48</v>
      </c>
      <c r="Q1124" s="3" t="s">
        <v>48</v>
      </c>
      <c r="R1124" s="3" t="s">
        <v>48</v>
      </c>
      <c r="S1124" s="3" t="s">
        <v>48</v>
      </c>
      <c r="T1124" s="3" t="s">
        <v>48</v>
      </c>
      <c r="U1124" s="3" t="s">
        <v>49</v>
      </c>
      <c r="V1124" s="3" t="s">
        <v>48</v>
      </c>
      <c r="W1124" s="3" t="s">
        <v>145</v>
      </c>
      <c r="X1124" s="3" t="s">
        <v>2873</v>
      </c>
      <c r="Y1124" s="3" t="s">
        <v>53</v>
      </c>
      <c r="Z1124" s="3" t="s">
        <v>2874</v>
      </c>
      <c r="AA1124" s="3" t="s">
        <v>63</v>
      </c>
      <c r="AB1124" s="3"/>
      <c r="AD1124" s="3"/>
      <c r="AF1124" s="3"/>
      <c r="AH1124" s="3"/>
      <c r="AJ1124" s="3" t="s">
        <v>2875</v>
      </c>
    </row>
    <row r="1125" spans="1:36" ht="26" hidden="1" x14ac:dyDescent="0.35">
      <c r="A1125" s="3">
        <v>2025</v>
      </c>
      <c r="B1125" s="3" t="s">
        <v>71</v>
      </c>
      <c r="C1125" s="4">
        <v>47</v>
      </c>
      <c r="D1125" s="3" t="s">
        <v>42</v>
      </c>
      <c r="E1125" s="3" t="s">
        <v>107</v>
      </c>
      <c r="F1125" s="3" t="s">
        <v>73</v>
      </c>
      <c r="G1125" s="3" t="s">
        <v>79</v>
      </c>
      <c r="H1125" s="3" t="s">
        <v>74</v>
      </c>
      <c r="I1125" s="3" t="s">
        <v>47</v>
      </c>
      <c r="J1125" s="3" t="s">
        <v>49</v>
      </c>
      <c r="K1125" s="3" t="s">
        <v>48</v>
      </c>
      <c r="L1125" s="3" t="s">
        <v>48</v>
      </c>
      <c r="M1125" s="3" t="s">
        <v>48</v>
      </c>
      <c r="N1125" s="3" t="s">
        <v>48</v>
      </c>
      <c r="O1125" s="3" t="s">
        <v>48</v>
      </c>
      <c r="P1125" s="3" t="s">
        <v>48</v>
      </c>
      <c r="Q1125" s="3" t="s">
        <v>48</v>
      </c>
      <c r="R1125" s="3" t="s">
        <v>48</v>
      </c>
      <c r="S1125" s="3" t="s">
        <v>49</v>
      </c>
      <c r="T1125" s="3" t="s">
        <v>48</v>
      </c>
      <c r="U1125" s="3" t="s">
        <v>48</v>
      </c>
      <c r="V1125" s="3" t="s">
        <v>48</v>
      </c>
      <c r="W1125" s="3" t="s">
        <v>62</v>
      </c>
      <c r="Y1125" s="3"/>
      <c r="AA1125" s="3" t="s">
        <v>77</v>
      </c>
      <c r="AB1125" s="3"/>
      <c r="AD1125" s="3"/>
      <c r="AF1125" s="3"/>
      <c r="AH1125" s="3"/>
      <c r="AJ1125" s="3" t="s">
        <v>2876</v>
      </c>
    </row>
    <row r="1126" spans="1:36" ht="39" x14ac:dyDescent="0.35">
      <c r="A1126" s="3">
        <v>2025</v>
      </c>
      <c r="B1126" s="3" t="s">
        <v>41</v>
      </c>
      <c r="C1126" s="4">
        <v>67</v>
      </c>
      <c r="D1126" s="3" t="s">
        <v>65</v>
      </c>
      <c r="E1126" s="3" t="s">
        <v>66</v>
      </c>
      <c r="F1126" s="3" t="s">
        <v>137</v>
      </c>
      <c r="G1126" s="3" t="s">
        <v>79</v>
      </c>
      <c r="H1126" s="3" t="s">
        <v>68</v>
      </c>
      <c r="I1126" s="3" t="s">
        <v>47</v>
      </c>
      <c r="J1126" s="3" t="s">
        <v>49</v>
      </c>
      <c r="K1126" s="3" t="s">
        <v>48</v>
      </c>
      <c r="L1126" s="3" t="s">
        <v>48</v>
      </c>
      <c r="M1126" s="3" t="s">
        <v>48</v>
      </c>
      <c r="N1126" s="3" t="s">
        <v>48</v>
      </c>
      <c r="O1126" s="3" t="s">
        <v>48</v>
      </c>
      <c r="P1126" s="3" t="s">
        <v>48</v>
      </c>
      <c r="Q1126" s="3" t="s">
        <v>48</v>
      </c>
      <c r="R1126" s="3" t="s">
        <v>48</v>
      </c>
      <c r="S1126" s="3" t="s">
        <v>49</v>
      </c>
      <c r="T1126" s="3" t="s">
        <v>48</v>
      </c>
      <c r="U1126" s="3" t="s">
        <v>48</v>
      </c>
      <c r="V1126" s="3" t="s">
        <v>48</v>
      </c>
      <c r="W1126" s="3" t="s">
        <v>62</v>
      </c>
      <c r="Y1126" s="3" t="s">
        <v>120</v>
      </c>
      <c r="Z1126" s="3" t="s">
        <v>2877</v>
      </c>
      <c r="AA1126" s="3" t="s">
        <v>77</v>
      </c>
      <c r="AB1126" s="3" t="s">
        <v>81</v>
      </c>
      <c r="AD1126" s="3"/>
      <c r="AF1126" s="3"/>
      <c r="AH1126" s="3" t="s">
        <v>82</v>
      </c>
      <c r="AI1126" s="3" t="s">
        <v>2878</v>
      </c>
      <c r="AJ1126" s="3" t="s">
        <v>939</v>
      </c>
    </row>
    <row r="1127" spans="1:36" ht="39" x14ac:dyDescent="0.35">
      <c r="A1127" s="3">
        <v>2025</v>
      </c>
      <c r="B1127" s="3" t="s">
        <v>71</v>
      </c>
      <c r="C1127" s="4">
        <v>64</v>
      </c>
      <c r="D1127" s="3" t="s">
        <v>65</v>
      </c>
      <c r="E1127" s="3" t="s">
        <v>72</v>
      </c>
      <c r="F1127" s="3" t="s">
        <v>73</v>
      </c>
      <c r="G1127" s="3" t="s">
        <v>79</v>
      </c>
      <c r="H1127" s="3" t="s">
        <v>99</v>
      </c>
      <c r="I1127" s="3" t="s">
        <v>47</v>
      </c>
      <c r="J1127" s="3" t="s">
        <v>48</v>
      </c>
      <c r="K1127" s="3" t="s">
        <v>48</v>
      </c>
      <c r="L1127" s="3" t="s">
        <v>48</v>
      </c>
      <c r="M1127" s="3" t="s">
        <v>48</v>
      </c>
      <c r="N1127" s="3" t="s">
        <v>48</v>
      </c>
      <c r="O1127" s="3" t="s">
        <v>49</v>
      </c>
      <c r="P1127" s="3" t="s">
        <v>48</v>
      </c>
      <c r="Q1127" s="3" t="s">
        <v>48</v>
      </c>
      <c r="R1127" s="3" t="s">
        <v>48</v>
      </c>
      <c r="S1127" s="3" t="s">
        <v>48</v>
      </c>
      <c r="T1127" s="3" t="s">
        <v>48</v>
      </c>
      <c r="U1127" s="3" t="s">
        <v>48</v>
      </c>
      <c r="V1127" s="3" t="s">
        <v>48</v>
      </c>
      <c r="W1127" s="3" t="s">
        <v>145</v>
      </c>
      <c r="X1127" s="3" t="s">
        <v>2879</v>
      </c>
      <c r="Y1127" s="3" t="s">
        <v>120</v>
      </c>
      <c r="Z1127" s="3" t="s">
        <v>2880</v>
      </c>
      <c r="AA1127" s="3" t="s">
        <v>77</v>
      </c>
      <c r="AB1127" s="3"/>
      <c r="AD1127" s="3" t="s">
        <v>131</v>
      </c>
      <c r="AE1127" s="3" t="s">
        <v>2881</v>
      </c>
      <c r="AF1127" s="3" t="s">
        <v>87</v>
      </c>
      <c r="AG1127" s="3" t="s">
        <v>2882</v>
      </c>
      <c r="AH1127" s="3"/>
      <c r="AJ1127" s="3" t="s">
        <v>2883</v>
      </c>
    </row>
    <row r="1128" spans="1:36" hidden="1" x14ac:dyDescent="0.35">
      <c r="A1128" s="3">
        <v>2025</v>
      </c>
      <c r="B1128" s="3" t="s">
        <v>71</v>
      </c>
      <c r="C1128" s="4">
        <v>51</v>
      </c>
      <c r="D1128" s="3" t="s">
        <v>42</v>
      </c>
      <c r="E1128" s="3" t="s">
        <v>72</v>
      </c>
      <c r="F1128" s="3" t="s">
        <v>2152</v>
      </c>
      <c r="G1128" s="3" t="s">
        <v>45</v>
      </c>
      <c r="H1128" s="3" t="s">
        <v>74</v>
      </c>
      <c r="I1128" s="3" t="s">
        <v>47</v>
      </c>
      <c r="J1128" s="3" t="s">
        <v>48</v>
      </c>
      <c r="K1128" s="3" t="s">
        <v>48</v>
      </c>
      <c r="L1128" s="3" t="s">
        <v>49</v>
      </c>
      <c r="M1128" s="3" t="s">
        <v>48</v>
      </c>
      <c r="N1128" s="3" t="s">
        <v>48</v>
      </c>
      <c r="O1128" s="3" t="s">
        <v>48</v>
      </c>
      <c r="P1128" s="3" t="s">
        <v>48</v>
      </c>
      <c r="Q1128" s="3" t="s">
        <v>48</v>
      </c>
      <c r="R1128" s="3" t="s">
        <v>48</v>
      </c>
      <c r="S1128" s="3" t="s">
        <v>48</v>
      </c>
      <c r="T1128" s="3" t="s">
        <v>48</v>
      </c>
      <c r="U1128" s="3" t="s">
        <v>48</v>
      </c>
      <c r="V1128" s="3" t="s">
        <v>48</v>
      </c>
      <c r="W1128" s="3" t="s">
        <v>62</v>
      </c>
      <c r="Y1128" s="3"/>
      <c r="AA1128" s="3" t="s">
        <v>77</v>
      </c>
      <c r="AB1128" s="3"/>
      <c r="AD1128" s="3"/>
      <c r="AF1128" s="3"/>
      <c r="AH1128" s="3"/>
      <c r="AJ1128" s="3" t="s">
        <v>105</v>
      </c>
    </row>
    <row r="1129" spans="1:36" ht="26" hidden="1" x14ac:dyDescent="0.35">
      <c r="A1129" s="3">
        <v>2025</v>
      </c>
      <c r="B1129" s="3" t="s">
        <v>71</v>
      </c>
      <c r="C1129" s="4">
        <v>55</v>
      </c>
      <c r="D1129" s="3" t="s">
        <v>65</v>
      </c>
      <c r="E1129" s="3" t="s">
        <v>43</v>
      </c>
      <c r="F1129" s="3" t="s">
        <v>73</v>
      </c>
      <c r="G1129" s="3" t="s">
        <v>45</v>
      </c>
      <c r="H1129" s="3" t="s">
        <v>61</v>
      </c>
      <c r="I1129" s="3" t="s">
        <v>80</v>
      </c>
      <c r="J1129" s="3" t="s">
        <v>48</v>
      </c>
      <c r="K1129" s="3" t="s">
        <v>48</v>
      </c>
      <c r="L1129" s="3" t="s">
        <v>48</v>
      </c>
      <c r="M1129" s="3" t="s">
        <v>48</v>
      </c>
      <c r="N1129" s="3" t="s">
        <v>48</v>
      </c>
      <c r="O1129" s="3" t="s">
        <v>48</v>
      </c>
      <c r="P1129" s="3" t="s">
        <v>48</v>
      </c>
      <c r="Q1129" s="3" t="s">
        <v>48</v>
      </c>
      <c r="R1129" s="3" t="s">
        <v>48</v>
      </c>
      <c r="S1129" s="3" t="s">
        <v>49</v>
      </c>
      <c r="T1129" s="3" t="s">
        <v>48</v>
      </c>
      <c r="U1129" s="3" t="s">
        <v>48</v>
      </c>
      <c r="V1129" s="3" t="s">
        <v>48</v>
      </c>
      <c r="W1129" s="3" t="s">
        <v>62</v>
      </c>
      <c r="Y1129" s="3" t="s">
        <v>129</v>
      </c>
      <c r="Z1129" s="3" t="s">
        <v>2884</v>
      </c>
      <c r="AA1129" s="3" t="s">
        <v>77</v>
      </c>
      <c r="AB1129" s="3"/>
      <c r="AD1129" s="3"/>
      <c r="AF1129" s="3"/>
      <c r="AH1129" s="3"/>
      <c r="AJ1129" s="3" t="s">
        <v>351</v>
      </c>
    </row>
    <row r="1130" spans="1:36" ht="39" hidden="1" x14ac:dyDescent="0.35">
      <c r="A1130" s="3">
        <v>2025</v>
      </c>
      <c r="B1130" s="3" t="s">
        <v>71</v>
      </c>
      <c r="C1130" s="4">
        <v>21</v>
      </c>
      <c r="D1130" s="3" t="s">
        <v>57</v>
      </c>
      <c r="E1130" s="3" t="s">
        <v>58</v>
      </c>
      <c r="F1130" s="3" t="s">
        <v>98</v>
      </c>
      <c r="G1130" s="3" t="s">
        <v>79</v>
      </c>
      <c r="H1130" s="3" t="s">
        <v>90</v>
      </c>
      <c r="I1130" s="3" t="s">
        <v>80</v>
      </c>
      <c r="J1130" s="3" t="s">
        <v>48</v>
      </c>
      <c r="K1130" s="3" t="s">
        <v>48</v>
      </c>
      <c r="L1130" s="3" t="s">
        <v>48</v>
      </c>
      <c r="M1130" s="3" t="s">
        <v>48</v>
      </c>
      <c r="N1130" s="3" t="s">
        <v>48</v>
      </c>
      <c r="O1130" s="3" t="s">
        <v>48</v>
      </c>
      <c r="P1130" s="3" t="s">
        <v>48</v>
      </c>
      <c r="Q1130" s="3" t="s">
        <v>48</v>
      </c>
      <c r="R1130" s="3" t="s">
        <v>48</v>
      </c>
      <c r="S1130" s="3" t="s">
        <v>48</v>
      </c>
      <c r="T1130" s="3" t="s">
        <v>48</v>
      </c>
      <c r="U1130" s="3" t="s">
        <v>48</v>
      </c>
      <c r="V1130" s="3" t="s">
        <v>49</v>
      </c>
      <c r="W1130" s="3" t="s">
        <v>62</v>
      </c>
      <c r="Y1130" s="3" t="s">
        <v>103</v>
      </c>
      <c r="Z1130" s="3" t="s">
        <v>2885</v>
      </c>
      <c r="AA1130" s="3" t="s">
        <v>63</v>
      </c>
      <c r="AB1130" s="3"/>
      <c r="AD1130" s="3"/>
      <c r="AF1130" s="3"/>
      <c r="AH1130" s="3"/>
      <c r="AJ1130" s="3" t="s">
        <v>2886</v>
      </c>
    </row>
    <row r="1131" spans="1:36" ht="26" hidden="1" x14ac:dyDescent="0.35">
      <c r="A1131" s="3">
        <v>2025</v>
      </c>
      <c r="B1131" s="3" t="s">
        <v>71</v>
      </c>
      <c r="C1131" s="4">
        <v>58</v>
      </c>
      <c r="D1131" s="3" t="s">
        <v>65</v>
      </c>
      <c r="E1131" s="3" t="s">
        <v>43</v>
      </c>
      <c r="F1131" s="3" t="s">
        <v>73</v>
      </c>
      <c r="G1131" s="3" t="s">
        <v>92</v>
      </c>
      <c r="H1131" s="3" t="s">
        <v>125</v>
      </c>
      <c r="I1131" s="3" t="s">
        <v>47</v>
      </c>
      <c r="J1131" s="3" t="s">
        <v>48</v>
      </c>
      <c r="K1131" s="3" t="s">
        <v>48</v>
      </c>
      <c r="L1131" s="3" t="s">
        <v>48</v>
      </c>
      <c r="M1131" s="3" t="s">
        <v>49</v>
      </c>
      <c r="N1131" s="3" t="s">
        <v>48</v>
      </c>
      <c r="O1131" s="3" t="s">
        <v>48</v>
      </c>
      <c r="P1131" s="3" t="s">
        <v>48</v>
      </c>
      <c r="Q1131" s="3" t="s">
        <v>48</v>
      </c>
      <c r="R1131" s="3" t="s">
        <v>48</v>
      </c>
      <c r="S1131" s="3" t="s">
        <v>48</v>
      </c>
      <c r="T1131" s="3" t="s">
        <v>48</v>
      </c>
      <c r="U1131" s="3" t="s">
        <v>48</v>
      </c>
      <c r="V1131" s="3" t="s">
        <v>48</v>
      </c>
      <c r="W1131" s="3" t="s">
        <v>62</v>
      </c>
      <c r="Y1131" s="3"/>
      <c r="AA1131" s="3" t="s">
        <v>63</v>
      </c>
      <c r="AB1131" s="3"/>
      <c r="AD1131" s="3"/>
      <c r="AF1131" s="3"/>
      <c r="AH1131" s="3"/>
      <c r="AJ1131" s="3" t="s">
        <v>845</v>
      </c>
    </row>
    <row r="1132" spans="1:36" ht="26" hidden="1" x14ac:dyDescent="0.35">
      <c r="A1132" s="3">
        <v>2025</v>
      </c>
      <c r="B1132" s="3" t="s">
        <v>71</v>
      </c>
      <c r="C1132" s="4">
        <v>57</v>
      </c>
      <c r="D1132" s="3" t="s">
        <v>65</v>
      </c>
      <c r="E1132" s="3" t="s">
        <v>72</v>
      </c>
      <c r="F1132" s="3" t="s">
        <v>44</v>
      </c>
      <c r="G1132" s="3" t="s">
        <v>79</v>
      </c>
      <c r="H1132" s="3" t="s">
        <v>61</v>
      </c>
      <c r="I1132" s="3" t="s">
        <v>80</v>
      </c>
      <c r="J1132" s="3" t="s">
        <v>48</v>
      </c>
      <c r="K1132" s="3" t="s">
        <v>48</v>
      </c>
      <c r="L1132" s="3" t="s">
        <v>48</v>
      </c>
      <c r="M1132" s="3" t="s">
        <v>48</v>
      </c>
      <c r="N1132" s="3" t="s">
        <v>48</v>
      </c>
      <c r="O1132" s="3" t="s">
        <v>48</v>
      </c>
      <c r="P1132" s="3" t="s">
        <v>48</v>
      </c>
      <c r="Q1132" s="3" t="s">
        <v>48</v>
      </c>
      <c r="R1132" s="3" t="s">
        <v>48</v>
      </c>
      <c r="S1132" s="3" t="s">
        <v>48</v>
      </c>
      <c r="T1132" s="3" t="s">
        <v>48</v>
      </c>
      <c r="U1132" s="3" t="s">
        <v>48</v>
      </c>
      <c r="V1132" s="3" t="s">
        <v>49</v>
      </c>
      <c r="W1132" s="3" t="s">
        <v>51</v>
      </c>
      <c r="X1132" s="3" t="s">
        <v>2887</v>
      </c>
      <c r="Y1132" s="3" t="s">
        <v>94</v>
      </c>
      <c r="Z1132" s="3" t="s">
        <v>2888</v>
      </c>
      <c r="AA1132" s="3" t="s">
        <v>77</v>
      </c>
      <c r="AB1132" s="3"/>
      <c r="AD1132" s="3"/>
      <c r="AF1132" s="3"/>
      <c r="AH1132" s="3"/>
      <c r="AJ1132" s="3" t="s">
        <v>351</v>
      </c>
    </row>
    <row r="1133" spans="1:36" ht="143" hidden="1" x14ac:dyDescent="0.35">
      <c r="A1133" s="3">
        <v>2025</v>
      </c>
      <c r="B1133" s="3" t="s">
        <v>41</v>
      </c>
      <c r="C1133" s="4">
        <v>77</v>
      </c>
      <c r="D1133" s="3" t="s">
        <v>65</v>
      </c>
      <c r="E1133" s="3" t="s">
        <v>66</v>
      </c>
      <c r="F1133" s="3" t="s">
        <v>44</v>
      </c>
      <c r="G1133" s="3" t="s">
        <v>67</v>
      </c>
      <c r="H1133" s="3" t="s">
        <v>90</v>
      </c>
      <c r="I1133" s="3" t="s">
        <v>47</v>
      </c>
      <c r="J1133" s="3" t="s">
        <v>48</v>
      </c>
      <c r="K1133" s="3" t="s">
        <v>48</v>
      </c>
      <c r="L1133" s="3" t="s">
        <v>49</v>
      </c>
      <c r="M1133" s="3" t="s">
        <v>48</v>
      </c>
      <c r="N1133" s="3" t="s">
        <v>48</v>
      </c>
      <c r="O1133" s="3" t="s">
        <v>48</v>
      </c>
      <c r="P1133" s="3" t="s">
        <v>48</v>
      </c>
      <c r="Q1133" s="3" t="s">
        <v>48</v>
      </c>
      <c r="R1133" s="3" t="s">
        <v>48</v>
      </c>
      <c r="S1133" s="3" t="s">
        <v>48</v>
      </c>
      <c r="T1133" s="3" t="s">
        <v>48</v>
      </c>
      <c r="U1133" s="3" t="s">
        <v>48</v>
      </c>
      <c r="V1133" s="3" t="s">
        <v>48</v>
      </c>
      <c r="W1133" s="3" t="s">
        <v>62</v>
      </c>
      <c r="Y1133" s="3" t="s">
        <v>103</v>
      </c>
      <c r="Z1133" s="3" t="s">
        <v>2889</v>
      </c>
      <c r="AA1133" s="3" t="s">
        <v>55</v>
      </c>
      <c r="AB1133" s="3"/>
      <c r="AD1133" s="3"/>
      <c r="AF1133" s="3"/>
      <c r="AH1133" s="3"/>
      <c r="AJ1133" s="3" t="s">
        <v>2890</v>
      </c>
    </row>
    <row r="1134" spans="1:36" hidden="1" x14ac:dyDescent="0.35">
      <c r="A1134" s="3">
        <v>2025</v>
      </c>
      <c r="B1134" s="3" t="s">
        <v>71</v>
      </c>
      <c r="C1134" s="4">
        <v>33</v>
      </c>
      <c r="D1134" s="3" t="s">
        <v>57</v>
      </c>
      <c r="E1134" s="3" t="s">
        <v>107</v>
      </c>
      <c r="F1134" s="3" t="s">
        <v>98</v>
      </c>
      <c r="G1134" s="3" t="s">
        <v>79</v>
      </c>
      <c r="H1134" s="3" t="s">
        <v>113</v>
      </c>
      <c r="I1134" s="3" t="s">
        <v>80</v>
      </c>
      <c r="J1134" s="3" t="s">
        <v>48</v>
      </c>
      <c r="K1134" s="3" t="s">
        <v>48</v>
      </c>
      <c r="L1134" s="3" t="s">
        <v>48</v>
      </c>
      <c r="M1134" s="3" t="s">
        <v>48</v>
      </c>
      <c r="N1134" s="3" t="s">
        <v>48</v>
      </c>
      <c r="O1134" s="3" t="s">
        <v>48</v>
      </c>
      <c r="P1134" s="3" t="s">
        <v>48</v>
      </c>
      <c r="Q1134" s="3" t="s">
        <v>48</v>
      </c>
      <c r="R1134" s="3" t="s">
        <v>48</v>
      </c>
      <c r="S1134" s="3" t="s">
        <v>48</v>
      </c>
      <c r="T1134" s="3" t="s">
        <v>48</v>
      </c>
      <c r="U1134" s="3" t="s">
        <v>49</v>
      </c>
      <c r="V1134" s="3" t="s">
        <v>48</v>
      </c>
      <c r="W1134" s="3" t="s">
        <v>62</v>
      </c>
      <c r="Y1134" s="3"/>
      <c r="AA1134" s="3" t="s">
        <v>55</v>
      </c>
      <c r="AB1134" s="3"/>
      <c r="AD1134" s="3"/>
      <c r="AF1134" s="3"/>
      <c r="AH1134" s="3"/>
      <c r="AJ1134" s="3" t="s">
        <v>224</v>
      </c>
    </row>
    <row r="1135" spans="1:36" ht="39" hidden="1" x14ac:dyDescent="0.35">
      <c r="A1135" s="3">
        <v>2025</v>
      </c>
      <c r="B1135" s="3" t="s">
        <v>71</v>
      </c>
      <c r="C1135" s="4">
        <v>60</v>
      </c>
      <c r="D1135" s="3" t="s">
        <v>65</v>
      </c>
      <c r="E1135" s="3" t="s">
        <v>43</v>
      </c>
      <c r="F1135" s="3" t="s">
        <v>73</v>
      </c>
      <c r="G1135" s="3" t="s">
        <v>60</v>
      </c>
      <c r="H1135" s="3" t="s">
        <v>125</v>
      </c>
      <c r="I1135" s="3" t="s">
        <v>80</v>
      </c>
      <c r="J1135" s="3" t="s">
        <v>48</v>
      </c>
      <c r="K1135" s="3" t="s">
        <v>48</v>
      </c>
      <c r="L1135" s="3" t="s">
        <v>48</v>
      </c>
      <c r="M1135" s="3" t="s">
        <v>48</v>
      </c>
      <c r="N1135" s="3" t="s">
        <v>48</v>
      </c>
      <c r="O1135" s="3" t="s">
        <v>48</v>
      </c>
      <c r="P1135" s="3" t="s">
        <v>48</v>
      </c>
      <c r="Q1135" s="3" t="s">
        <v>48</v>
      </c>
      <c r="R1135" s="3" t="s">
        <v>48</v>
      </c>
      <c r="S1135" s="3" t="s">
        <v>48</v>
      </c>
      <c r="T1135" s="3" t="s">
        <v>49</v>
      </c>
      <c r="U1135" s="3" t="s">
        <v>48</v>
      </c>
      <c r="V1135" s="3" t="s">
        <v>48</v>
      </c>
      <c r="W1135" s="3" t="s">
        <v>62</v>
      </c>
      <c r="Y1135" s="3"/>
      <c r="AA1135" s="3" t="s">
        <v>77</v>
      </c>
      <c r="AB1135" s="3"/>
      <c r="AD1135" s="3"/>
      <c r="AF1135" s="3"/>
      <c r="AH1135" s="3"/>
      <c r="AJ1135" s="3" t="s">
        <v>2891</v>
      </c>
    </row>
    <row r="1136" spans="1:36" ht="52" hidden="1" x14ac:dyDescent="0.35">
      <c r="A1136" s="3">
        <v>2025</v>
      </c>
      <c r="B1136" s="3" t="s">
        <v>71</v>
      </c>
      <c r="C1136" s="4">
        <v>58</v>
      </c>
      <c r="D1136" s="3" t="s">
        <v>65</v>
      </c>
      <c r="E1136" s="3" t="s">
        <v>43</v>
      </c>
      <c r="F1136" s="3" t="s">
        <v>98</v>
      </c>
      <c r="G1136" s="3" t="s">
        <v>45</v>
      </c>
      <c r="H1136" s="3" t="s">
        <v>74</v>
      </c>
      <c r="I1136" s="3" t="s">
        <v>80</v>
      </c>
      <c r="J1136" s="3" t="s">
        <v>48</v>
      </c>
      <c r="K1136" s="3" t="s">
        <v>48</v>
      </c>
      <c r="L1136" s="3" t="s">
        <v>48</v>
      </c>
      <c r="M1136" s="3" t="s">
        <v>48</v>
      </c>
      <c r="N1136" s="3" t="s">
        <v>48</v>
      </c>
      <c r="O1136" s="3" t="s">
        <v>48</v>
      </c>
      <c r="P1136" s="3" t="s">
        <v>48</v>
      </c>
      <c r="Q1136" s="3" t="s">
        <v>48</v>
      </c>
      <c r="R1136" s="3" t="s">
        <v>48</v>
      </c>
      <c r="S1136" s="3" t="s">
        <v>48</v>
      </c>
      <c r="T1136" s="3" t="s">
        <v>48</v>
      </c>
      <c r="U1136" s="3" t="s">
        <v>48</v>
      </c>
      <c r="V1136" s="3" t="s">
        <v>49</v>
      </c>
      <c r="W1136" s="3" t="s">
        <v>62</v>
      </c>
      <c r="Y1136" s="3"/>
      <c r="AA1136" s="3" t="s">
        <v>55</v>
      </c>
      <c r="AB1136" s="3"/>
      <c r="AD1136" s="3"/>
      <c r="AF1136" s="3"/>
      <c r="AH1136" s="3"/>
      <c r="AJ1136" s="3" t="s">
        <v>2892</v>
      </c>
    </row>
    <row r="1137" spans="1:36" ht="26" hidden="1" x14ac:dyDescent="0.35">
      <c r="A1137" s="3">
        <v>2025</v>
      </c>
      <c r="B1137" s="3" t="s">
        <v>41</v>
      </c>
      <c r="C1137" s="4">
        <v>67</v>
      </c>
      <c r="D1137" s="3" t="s">
        <v>65</v>
      </c>
      <c r="E1137" s="3" t="s">
        <v>66</v>
      </c>
      <c r="F1137" s="3" t="s">
        <v>59</v>
      </c>
      <c r="G1137" s="3" t="s">
        <v>67</v>
      </c>
      <c r="H1137" s="3" t="s">
        <v>113</v>
      </c>
      <c r="I1137" s="3" t="s">
        <v>47</v>
      </c>
      <c r="J1137" s="3" t="s">
        <v>48</v>
      </c>
      <c r="K1137" s="3" t="s">
        <v>48</v>
      </c>
      <c r="L1137" s="3" t="s">
        <v>48</v>
      </c>
      <c r="M1137" s="3" t="s">
        <v>48</v>
      </c>
      <c r="N1137" s="3" t="s">
        <v>49</v>
      </c>
      <c r="O1137" s="3" t="s">
        <v>48</v>
      </c>
      <c r="P1137" s="3" t="s">
        <v>48</v>
      </c>
      <c r="Q1137" s="3" t="s">
        <v>48</v>
      </c>
      <c r="R1137" s="3" t="s">
        <v>48</v>
      </c>
      <c r="S1137" s="3" t="s">
        <v>48</v>
      </c>
      <c r="T1137" s="3" t="s">
        <v>48</v>
      </c>
      <c r="U1137" s="3" t="s">
        <v>48</v>
      </c>
      <c r="V1137" s="3" t="s">
        <v>48</v>
      </c>
      <c r="W1137" s="3" t="s">
        <v>62</v>
      </c>
      <c r="Y1137" s="3"/>
      <c r="AA1137" s="3" t="s">
        <v>63</v>
      </c>
      <c r="AB1137" s="3"/>
      <c r="AD1137" s="3"/>
      <c r="AF1137" s="3"/>
      <c r="AH1137" s="3"/>
      <c r="AJ1137" s="3" t="s">
        <v>2893</v>
      </c>
    </row>
    <row r="1138" spans="1:36" ht="26" hidden="1" x14ac:dyDescent="0.35">
      <c r="A1138" s="3">
        <v>2025</v>
      </c>
      <c r="B1138" s="3" t="s">
        <v>71</v>
      </c>
      <c r="C1138" s="4">
        <v>18</v>
      </c>
      <c r="D1138" s="3" t="s">
        <v>57</v>
      </c>
      <c r="E1138" s="3" t="s">
        <v>107</v>
      </c>
      <c r="F1138" s="3" t="s">
        <v>44</v>
      </c>
      <c r="G1138" s="3" t="s">
        <v>79</v>
      </c>
      <c r="H1138" s="3" t="s">
        <v>99</v>
      </c>
      <c r="I1138" s="3" t="s">
        <v>47</v>
      </c>
      <c r="J1138" s="3" t="s">
        <v>49</v>
      </c>
      <c r="K1138" s="3" t="s">
        <v>48</v>
      </c>
      <c r="L1138" s="3" t="s">
        <v>48</v>
      </c>
      <c r="M1138" s="3" t="s">
        <v>48</v>
      </c>
      <c r="N1138" s="3" t="s">
        <v>48</v>
      </c>
      <c r="O1138" s="3" t="s">
        <v>48</v>
      </c>
      <c r="P1138" s="3" t="s">
        <v>48</v>
      </c>
      <c r="Q1138" s="3" t="s">
        <v>48</v>
      </c>
      <c r="R1138" s="3" t="s">
        <v>48</v>
      </c>
      <c r="S1138" s="3" t="s">
        <v>49</v>
      </c>
      <c r="T1138" s="3" t="s">
        <v>48</v>
      </c>
      <c r="U1138" s="3" t="s">
        <v>48</v>
      </c>
      <c r="V1138" s="3" t="s">
        <v>48</v>
      </c>
      <c r="W1138" s="3" t="s">
        <v>62</v>
      </c>
      <c r="Y1138" s="3" t="s">
        <v>53</v>
      </c>
      <c r="Z1138" s="3" t="s">
        <v>2894</v>
      </c>
      <c r="AA1138" s="3" t="s">
        <v>55</v>
      </c>
      <c r="AB1138" s="3"/>
      <c r="AD1138" s="3" t="s">
        <v>81</v>
      </c>
      <c r="AF1138" s="3"/>
      <c r="AH1138" s="3" t="s">
        <v>87</v>
      </c>
      <c r="AI1138" s="3" t="s">
        <v>2895</v>
      </c>
      <c r="AJ1138" s="3" t="s">
        <v>2896</v>
      </c>
    </row>
    <row r="1139" spans="1:36" ht="39" hidden="1" x14ac:dyDescent="0.35">
      <c r="A1139" s="3">
        <v>2025</v>
      </c>
      <c r="B1139" s="3" t="s">
        <v>71</v>
      </c>
      <c r="C1139" s="4">
        <v>32</v>
      </c>
      <c r="D1139" s="3" t="s">
        <v>57</v>
      </c>
      <c r="E1139" s="3" t="s">
        <v>107</v>
      </c>
      <c r="F1139" s="3" t="s">
        <v>137</v>
      </c>
      <c r="G1139" s="3" t="s">
        <v>45</v>
      </c>
      <c r="H1139" s="3" t="s">
        <v>113</v>
      </c>
      <c r="I1139" s="3" t="s">
        <v>80</v>
      </c>
      <c r="J1139" s="3" t="s">
        <v>48</v>
      </c>
      <c r="K1139" s="3" t="s">
        <v>48</v>
      </c>
      <c r="L1139" s="3" t="s">
        <v>48</v>
      </c>
      <c r="M1139" s="3" t="s">
        <v>48</v>
      </c>
      <c r="N1139" s="3" t="s">
        <v>48</v>
      </c>
      <c r="O1139" s="3" t="s">
        <v>48</v>
      </c>
      <c r="P1139" s="3" t="s">
        <v>48</v>
      </c>
      <c r="Q1139" s="3" t="s">
        <v>48</v>
      </c>
      <c r="R1139" s="3" t="s">
        <v>48</v>
      </c>
      <c r="S1139" s="3" t="s">
        <v>48</v>
      </c>
      <c r="T1139" s="3" t="s">
        <v>48</v>
      </c>
      <c r="U1139" s="3" t="s">
        <v>49</v>
      </c>
      <c r="V1139" s="3" t="s">
        <v>48</v>
      </c>
      <c r="W1139" s="3" t="s">
        <v>75</v>
      </c>
      <c r="X1139" s="3" t="s">
        <v>2897</v>
      </c>
      <c r="Y1139" s="3" t="s">
        <v>103</v>
      </c>
      <c r="Z1139" s="3" t="s">
        <v>2898</v>
      </c>
      <c r="AA1139" s="3" t="s">
        <v>77</v>
      </c>
      <c r="AB1139" s="3"/>
      <c r="AD1139" s="3"/>
      <c r="AF1139" s="3"/>
      <c r="AH1139" s="3"/>
      <c r="AJ1139" s="3" t="s">
        <v>2899</v>
      </c>
    </row>
    <row r="1140" spans="1:36" ht="26" hidden="1" x14ac:dyDescent="0.35">
      <c r="A1140" s="3">
        <v>2025</v>
      </c>
      <c r="B1140" s="3" t="s">
        <v>71</v>
      </c>
      <c r="C1140" s="4">
        <v>75</v>
      </c>
      <c r="D1140" s="3" t="s">
        <v>65</v>
      </c>
      <c r="E1140" s="3" t="s">
        <v>66</v>
      </c>
      <c r="F1140" s="3" t="s">
        <v>73</v>
      </c>
      <c r="G1140" s="3" t="s">
        <v>67</v>
      </c>
      <c r="H1140" s="3" t="s">
        <v>90</v>
      </c>
      <c r="I1140" s="3" t="s">
        <v>80</v>
      </c>
      <c r="J1140" s="3" t="s">
        <v>48</v>
      </c>
      <c r="K1140" s="3" t="s">
        <v>48</v>
      </c>
      <c r="L1140" s="3" t="s">
        <v>48</v>
      </c>
      <c r="M1140" s="3" t="s">
        <v>48</v>
      </c>
      <c r="N1140" s="3" t="s">
        <v>48</v>
      </c>
      <c r="O1140" s="3" t="s">
        <v>48</v>
      </c>
      <c r="P1140" s="3" t="s">
        <v>48</v>
      </c>
      <c r="Q1140" s="3" t="s">
        <v>48</v>
      </c>
      <c r="R1140" s="3" t="s">
        <v>48</v>
      </c>
      <c r="S1140" s="3" t="s">
        <v>48</v>
      </c>
      <c r="T1140" s="3" t="s">
        <v>49</v>
      </c>
      <c r="U1140" s="3" t="s">
        <v>48</v>
      </c>
      <c r="V1140" s="3" t="s">
        <v>48</v>
      </c>
      <c r="W1140" s="3" t="s">
        <v>116</v>
      </c>
      <c r="X1140" s="3" t="s">
        <v>2900</v>
      </c>
      <c r="Y1140" s="3" t="s">
        <v>129</v>
      </c>
      <c r="Z1140" s="3" t="s">
        <v>2901</v>
      </c>
      <c r="AA1140" s="3" t="s">
        <v>55</v>
      </c>
      <c r="AB1140" s="3"/>
      <c r="AD1140" s="3"/>
      <c r="AF1140" s="3"/>
      <c r="AH1140" s="3"/>
      <c r="AJ1140" s="3" t="s">
        <v>2902</v>
      </c>
    </row>
    <row r="1141" spans="1:36" ht="26" hidden="1" x14ac:dyDescent="0.35">
      <c r="A1141" s="3">
        <v>2025</v>
      </c>
      <c r="B1141" s="3" t="s">
        <v>71</v>
      </c>
      <c r="C1141" s="4">
        <v>19</v>
      </c>
      <c r="D1141" s="3" t="s">
        <v>57</v>
      </c>
      <c r="E1141" s="3" t="s">
        <v>58</v>
      </c>
      <c r="F1141" s="3" t="s">
        <v>44</v>
      </c>
      <c r="G1141" s="3" t="s">
        <v>112</v>
      </c>
      <c r="H1141" s="3" t="s">
        <v>68</v>
      </c>
      <c r="I1141" s="3" t="s">
        <v>80</v>
      </c>
      <c r="J1141" s="3" t="s">
        <v>48</v>
      </c>
      <c r="K1141" s="3" t="s">
        <v>48</v>
      </c>
      <c r="L1141" s="3" t="s">
        <v>48</v>
      </c>
      <c r="M1141" s="3" t="s">
        <v>48</v>
      </c>
      <c r="N1141" s="3" t="s">
        <v>48</v>
      </c>
      <c r="O1141" s="3" t="s">
        <v>48</v>
      </c>
      <c r="P1141" s="3" t="s">
        <v>48</v>
      </c>
      <c r="Q1141" s="3" t="s">
        <v>48</v>
      </c>
      <c r="R1141" s="3" t="s">
        <v>48</v>
      </c>
      <c r="S1141" s="3" t="s">
        <v>49</v>
      </c>
      <c r="T1141" s="3" t="s">
        <v>48</v>
      </c>
      <c r="U1141" s="3" t="s">
        <v>48</v>
      </c>
      <c r="V1141" s="3" t="s">
        <v>48</v>
      </c>
      <c r="W1141" s="3" t="s">
        <v>62</v>
      </c>
      <c r="Y1141" s="3"/>
      <c r="AA1141" s="3" t="s">
        <v>77</v>
      </c>
      <c r="AB1141" s="3"/>
      <c r="AD1141" s="3"/>
      <c r="AF1141" s="3"/>
      <c r="AH1141" s="3"/>
      <c r="AJ1141" s="3" t="s">
        <v>2903</v>
      </c>
    </row>
    <row r="1142" spans="1:36" ht="26" hidden="1" x14ac:dyDescent="0.35">
      <c r="A1142" s="3">
        <v>2025</v>
      </c>
      <c r="B1142" s="3" t="s">
        <v>71</v>
      </c>
      <c r="C1142" s="4">
        <v>30</v>
      </c>
      <c r="D1142" s="3" t="s">
        <v>57</v>
      </c>
      <c r="E1142" s="3" t="s">
        <v>58</v>
      </c>
      <c r="F1142" s="3" t="s">
        <v>98</v>
      </c>
      <c r="G1142" s="3" t="s">
        <v>45</v>
      </c>
      <c r="H1142" s="3" t="s">
        <v>113</v>
      </c>
      <c r="I1142" s="3" t="s">
        <v>80</v>
      </c>
      <c r="J1142" s="3" t="s">
        <v>48</v>
      </c>
      <c r="K1142" s="3" t="s">
        <v>48</v>
      </c>
      <c r="L1142" s="3" t="s">
        <v>48</v>
      </c>
      <c r="M1142" s="3" t="s">
        <v>48</v>
      </c>
      <c r="N1142" s="3" t="s">
        <v>48</v>
      </c>
      <c r="O1142" s="3" t="s">
        <v>48</v>
      </c>
      <c r="P1142" s="3" t="s">
        <v>48</v>
      </c>
      <c r="Q1142" s="3" t="s">
        <v>48</v>
      </c>
      <c r="R1142" s="3" t="s">
        <v>48</v>
      </c>
      <c r="S1142" s="3" t="s">
        <v>49</v>
      </c>
      <c r="T1142" s="3" t="s">
        <v>48</v>
      </c>
      <c r="U1142" s="3" t="s">
        <v>48</v>
      </c>
      <c r="V1142" s="3" t="s">
        <v>48</v>
      </c>
      <c r="W1142" s="3" t="s">
        <v>62</v>
      </c>
      <c r="Y1142" s="3"/>
      <c r="AA1142" s="3" t="s">
        <v>55</v>
      </c>
      <c r="AB1142" s="3"/>
      <c r="AD1142" s="3"/>
      <c r="AF1142" s="3"/>
      <c r="AH1142" s="3"/>
      <c r="AJ1142" s="3" t="s">
        <v>2904</v>
      </c>
    </row>
    <row r="1143" spans="1:36" ht="39" hidden="1" x14ac:dyDescent="0.35">
      <c r="A1143" s="3">
        <v>2025</v>
      </c>
      <c r="B1143" s="3" t="s">
        <v>71</v>
      </c>
      <c r="C1143" s="4">
        <v>69</v>
      </c>
      <c r="D1143" s="3" t="s">
        <v>65</v>
      </c>
      <c r="E1143" s="3" t="s">
        <v>66</v>
      </c>
      <c r="F1143" s="3" t="s">
        <v>85</v>
      </c>
      <c r="G1143" s="3" t="s">
        <v>79</v>
      </c>
      <c r="H1143" s="3" t="s">
        <v>110</v>
      </c>
      <c r="I1143" s="3" t="s">
        <v>47</v>
      </c>
      <c r="J1143" s="3" t="s">
        <v>48</v>
      </c>
      <c r="K1143" s="3" t="s">
        <v>48</v>
      </c>
      <c r="L1143" s="3" t="s">
        <v>48</v>
      </c>
      <c r="M1143" s="3" t="s">
        <v>48</v>
      </c>
      <c r="N1143" s="3" t="s">
        <v>48</v>
      </c>
      <c r="O1143" s="3" t="s">
        <v>49</v>
      </c>
      <c r="P1143" s="3" t="s">
        <v>48</v>
      </c>
      <c r="Q1143" s="3" t="s">
        <v>48</v>
      </c>
      <c r="R1143" s="3" t="s">
        <v>48</v>
      </c>
      <c r="S1143" s="3" t="s">
        <v>48</v>
      </c>
      <c r="T1143" s="3" t="s">
        <v>48</v>
      </c>
      <c r="U1143" s="3" t="s">
        <v>48</v>
      </c>
      <c r="V1143" s="3" t="s">
        <v>48</v>
      </c>
      <c r="W1143" s="3" t="s">
        <v>62</v>
      </c>
      <c r="Y1143" s="3"/>
      <c r="AA1143" s="3" t="s">
        <v>55</v>
      </c>
      <c r="AB1143" s="3"/>
      <c r="AD1143" s="3"/>
      <c r="AF1143" s="3"/>
      <c r="AH1143" s="3"/>
      <c r="AJ1143" s="3" t="s">
        <v>2905</v>
      </c>
    </row>
    <row r="1144" spans="1:36" ht="26" hidden="1" x14ac:dyDescent="0.35">
      <c r="A1144" s="3">
        <v>2025</v>
      </c>
      <c r="B1144" s="3" t="s">
        <v>71</v>
      </c>
      <c r="C1144" s="4">
        <v>34</v>
      </c>
      <c r="D1144" s="3" t="s">
        <v>57</v>
      </c>
      <c r="E1144" s="3" t="s">
        <v>107</v>
      </c>
      <c r="F1144" s="3" t="s">
        <v>98</v>
      </c>
      <c r="G1144" s="3" t="s">
        <v>45</v>
      </c>
      <c r="H1144" s="3" t="s">
        <v>110</v>
      </c>
      <c r="I1144" s="3" t="s">
        <v>80</v>
      </c>
      <c r="J1144" s="3" t="s">
        <v>48</v>
      </c>
      <c r="K1144" s="3" t="s">
        <v>48</v>
      </c>
      <c r="L1144" s="3" t="s">
        <v>48</v>
      </c>
      <c r="M1144" s="3" t="s">
        <v>48</v>
      </c>
      <c r="N1144" s="3" t="s">
        <v>48</v>
      </c>
      <c r="O1144" s="3" t="s">
        <v>48</v>
      </c>
      <c r="P1144" s="3" t="s">
        <v>48</v>
      </c>
      <c r="Q1144" s="3" t="s">
        <v>48</v>
      </c>
      <c r="R1144" s="3" t="s">
        <v>48</v>
      </c>
      <c r="S1144" s="3" t="s">
        <v>48</v>
      </c>
      <c r="T1144" s="3" t="s">
        <v>49</v>
      </c>
      <c r="U1144" s="3" t="s">
        <v>48</v>
      </c>
      <c r="V1144" s="3" t="s">
        <v>48</v>
      </c>
      <c r="W1144" s="3" t="s">
        <v>62</v>
      </c>
      <c r="Y1144" s="3"/>
      <c r="AA1144" s="3" t="s">
        <v>77</v>
      </c>
      <c r="AB1144" s="3" t="s">
        <v>131</v>
      </c>
      <c r="AC1144" s="3" t="s">
        <v>2906</v>
      </c>
      <c r="AD1144" s="3" t="s">
        <v>81</v>
      </c>
      <c r="AF1144" s="3" t="s">
        <v>82</v>
      </c>
      <c r="AG1144" s="3" t="s">
        <v>539</v>
      </c>
      <c r="AH1144" s="3" t="s">
        <v>87</v>
      </c>
      <c r="AI1144" s="3" t="s">
        <v>2907</v>
      </c>
      <c r="AJ1144" s="3" t="s">
        <v>2908</v>
      </c>
    </row>
    <row r="1145" spans="1:36" ht="39" x14ac:dyDescent="0.35">
      <c r="A1145" s="3">
        <v>2025</v>
      </c>
      <c r="B1145" s="3" t="s">
        <v>41</v>
      </c>
      <c r="C1145" s="4">
        <v>32</v>
      </c>
      <c r="D1145" s="3" t="s">
        <v>57</v>
      </c>
      <c r="E1145" s="3" t="s">
        <v>107</v>
      </c>
      <c r="F1145" s="3" t="s">
        <v>98</v>
      </c>
      <c r="G1145" s="3" t="s">
        <v>79</v>
      </c>
      <c r="H1145" s="3" t="s">
        <v>99</v>
      </c>
      <c r="I1145" s="3" t="s">
        <v>80</v>
      </c>
      <c r="J1145" s="3" t="s">
        <v>48</v>
      </c>
      <c r="K1145" s="3" t="s">
        <v>48</v>
      </c>
      <c r="L1145" s="3" t="s">
        <v>48</v>
      </c>
      <c r="M1145" s="3" t="s">
        <v>48</v>
      </c>
      <c r="N1145" s="3" t="s">
        <v>48</v>
      </c>
      <c r="O1145" s="3" t="s">
        <v>48</v>
      </c>
      <c r="P1145" s="3" t="s">
        <v>48</v>
      </c>
      <c r="Q1145" s="3" t="s">
        <v>48</v>
      </c>
      <c r="R1145" s="3" t="s">
        <v>48</v>
      </c>
      <c r="S1145" s="3" t="s">
        <v>48</v>
      </c>
      <c r="T1145" s="3" t="s">
        <v>49</v>
      </c>
      <c r="U1145" s="3" t="s">
        <v>48</v>
      </c>
      <c r="V1145" s="3" t="s">
        <v>48</v>
      </c>
      <c r="W1145" s="3" t="s">
        <v>116</v>
      </c>
      <c r="X1145" s="3" t="s">
        <v>2909</v>
      </c>
      <c r="Y1145" s="3" t="s">
        <v>120</v>
      </c>
      <c r="Z1145" s="3" t="s">
        <v>2910</v>
      </c>
      <c r="AA1145" s="3" t="s">
        <v>55</v>
      </c>
      <c r="AB1145" s="3"/>
      <c r="AD1145" s="3"/>
      <c r="AF1145" s="3"/>
      <c r="AH1145" s="3"/>
      <c r="AJ1145" s="3" t="s">
        <v>2911</v>
      </c>
    </row>
    <row r="1146" spans="1:36" ht="26" hidden="1" x14ac:dyDescent="0.35">
      <c r="A1146" s="3">
        <v>2025</v>
      </c>
      <c r="B1146" s="3" t="s">
        <v>71</v>
      </c>
      <c r="C1146" s="4">
        <v>33</v>
      </c>
      <c r="D1146" s="3" t="s">
        <v>57</v>
      </c>
      <c r="E1146" s="3" t="s">
        <v>58</v>
      </c>
      <c r="F1146" s="3" t="s">
        <v>98</v>
      </c>
      <c r="G1146" s="3" t="s">
        <v>45</v>
      </c>
      <c r="H1146" s="3" t="s">
        <v>74</v>
      </c>
      <c r="I1146" s="3" t="s">
        <v>80</v>
      </c>
      <c r="J1146" s="3" t="s">
        <v>48</v>
      </c>
      <c r="K1146" s="3" t="s">
        <v>48</v>
      </c>
      <c r="L1146" s="3" t="s">
        <v>48</v>
      </c>
      <c r="M1146" s="3" t="s">
        <v>48</v>
      </c>
      <c r="N1146" s="3" t="s">
        <v>48</v>
      </c>
      <c r="O1146" s="3" t="s">
        <v>48</v>
      </c>
      <c r="P1146" s="3" t="s">
        <v>48</v>
      </c>
      <c r="Q1146" s="3" t="s">
        <v>48</v>
      </c>
      <c r="R1146" s="3" t="s">
        <v>48</v>
      </c>
      <c r="S1146" s="3" t="s">
        <v>49</v>
      </c>
      <c r="T1146" s="3" t="s">
        <v>48</v>
      </c>
      <c r="U1146" s="3" t="s">
        <v>48</v>
      </c>
      <c r="V1146" s="3" t="s">
        <v>48</v>
      </c>
      <c r="W1146" s="3" t="s">
        <v>62</v>
      </c>
      <c r="Y1146" s="3"/>
      <c r="AA1146" s="3" t="s">
        <v>63</v>
      </c>
      <c r="AB1146" s="3"/>
      <c r="AD1146" s="3" t="s">
        <v>81</v>
      </c>
      <c r="AF1146" s="3"/>
      <c r="AH1146" s="3" t="s">
        <v>87</v>
      </c>
      <c r="AI1146" s="3" t="s">
        <v>2912</v>
      </c>
      <c r="AJ1146" s="3" t="s">
        <v>2913</v>
      </c>
    </row>
    <row r="1147" spans="1:36" ht="26" hidden="1" x14ac:dyDescent="0.35">
      <c r="A1147" s="3">
        <v>2025</v>
      </c>
      <c r="B1147" s="3" t="s">
        <v>71</v>
      </c>
      <c r="C1147" s="4">
        <v>32</v>
      </c>
      <c r="D1147" s="3" t="s">
        <v>57</v>
      </c>
      <c r="E1147" s="3" t="s">
        <v>66</v>
      </c>
      <c r="F1147" s="3" t="s">
        <v>73</v>
      </c>
      <c r="G1147" s="3" t="s">
        <v>45</v>
      </c>
      <c r="H1147" s="3" t="s">
        <v>74</v>
      </c>
      <c r="I1147" s="3" t="s">
        <v>80</v>
      </c>
      <c r="J1147" s="3" t="s">
        <v>48</v>
      </c>
      <c r="K1147" s="3" t="s">
        <v>48</v>
      </c>
      <c r="L1147" s="3" t="s">
        <v>48</v>
      </c>
      <c r="M1147" s="3" t="s">
        <v>48</v>
      </c>
      <c r="N1147" s="3" t="s">
        <v>48</v>
      </c>
      <c r="O1147" s="3" t="s">
        <v>48</v>
      </c>
      <c r="P1147" s="3" t="s">
        <v>48</v>
      </c>
      <c r="Q1147" s="3" t="s">
        <v>48</v>
      </c>
      <c r="R1147" s="3" t="s">
        <v>48</v>
      </c>
      <c r="S1147" s="3" t="s">
        <v>49</v>
      </c>
      <c r="T1147" s="3" t="s">
        <v>48</v>
      </c>
      <c r="U1147" s="3" t="s">
        <v>48</v>
      </c>
      <c r="V1147" s="3" t="s">
        <v>48</v>
      </c>
      <c r="W1147" s="3" t="s">
        <v>62</v>
      </c>
      <c r="Y1147" s="3"/>
      <c r="AA1147" s="3" t="s">
        <v>63</v>
      </c>
      <c r="AB1147" s="3"/>
      <c r="AD1147" s="3"/>
      <c r="AF1147" s="3"/>
      <c r="AH1147" s="3"/>
      <c r="AJ1147" s="3" t="s">
        <v>2914</v>
      </c>
    </row>
    <row r="1148" spans="1:36" ht="26" hidden="1" x14ac:dyDescent="0.35">
      <c r="A1148" s="3">
        <v>2025</v>
      </c>
      <c r="B1148" s="3" t="s">
        <v>41</v>
      </c>
      <c r="C1148" s="4">
        <v>45</v>
      </c>
      <c r="D1148" s="3" t="s">
        <v>42</v>
      </c>
      <c r="E1148" s="3" t="s">
        <v>43</v>
      </c>
      <c r="F1148" s="3" t="s">
        <v>73</v>
      </c>
      <c r="G1148" s="3" t="s">
        <v>45</v>
      </c>
      <c r="H1148" s="3" t="s">
        <v>61</v>
      </c>
      <c r="I1148" s="3" t="s">
        <v>47</v>
      </c>
      <c r="J1148" s="3" t="s">
        <v>48</v>
      </c>
      <c r="K1148" s="3" t="s">
        <v>49</v>
      </c>
      <c r="L1148" s="3" t="s">
        <v>48</v>
      </c>
      <c r="M1148" s="3" t="s">
        <v>48</v>
      </c>
      <c r="N1148" s="3" t="s">
        <v>48</v>
      </c>
      <c r="O1148" s="3" t="s">
        <v>48</v>
      </c>
      <c r="P1148" s="3" t="s">
        <v>48</v>
      </c>
      <c r="Q1148" s="3" t="s">
        <v>48</v>
      </c>
      <c r="R1148" s="3" t="s">
        <v>48</v>
      </c>
      <c r="S1148" s="3" t="s">
        <v>48</v>
      </c>
      <c r="T1148" s="3" t="s">
        <v>48</v>
      </c>
      <c r="U1148" s="3" t="s">
        <v>48</v>
      </c>
      <c r="V1148" s="3" t="s">
        <v>48</v>
      </c>
      <c r="W1148" s="3" t="s">
        <v>75</v>
      </c>
      <c r="X1148" s="3" t="s">
        <v>2915</v>
      </c>
      <c r="Y1148" s="3"/>
      <c r="AA1148" s="3" t="s">
        <v>55</v>
      </c>
      <c r="AB1148" s="3"/>
      <c r="AD1148" s="3"/>
      <c r="AF1148" s="3"/>
      <c r="AH1148" s="3"/>
      <c r="AJ1148" s="3" t="s">
        <v>2916</v>
      </c>
    </row>
    <row r="1149" spans="1:36" ht="26" hidden="1" x14ac:dyDescent="0.35">
      <c r="A1149" s="3">
        <v>2025</v>
      </c>
      <c r="B1149" s="3" t="s">
        <v>41</v>
      </c>
      <c r="C1149" s="4">
        <v>53</v>
      </c>
      <c r="D1149" s="3" t="s">
        <v>42</v>
      </c>
      <c r="E1149" s="3" t="s">
        <v>72</v>
      </c>
      <c r="F1149" s="3" t="s">
        <v>44</v>
      </c>
      <c r="G1149" s="3" t="s">
        <v>79</v>
      </c>
      <c r="H1149" s="3" t="s">
        <v>110</v>
      </c>
      <c r="I1149" s="3" t="s">
        <v>47</v>
      </c>
      <c r="J1149" s="3" t="s">
        <v>48</v>
      </c>
      <c r="K1149" s="3" t="s">
        <v>48</v>
      </c>
      <c r="L1149" s="3" t="s">
        <v>49</v>
      </c>
      <c r="M1149" s="3" t="s">
        <v>48</v>
      </c>
      <c r="N1149" s="3" t="s">
        <v>48</v>
      </c>
      <c r="O1149" s="3" t="s">
        <v>48</v>
      </c>
      <c r="P1149" s="3" t="s">
        <v>48</v>
      </c>
      <c r="Q1149" s="3" t="s">
        <v>48</v>
      </c>
      <c r="R1149" s="3" t="s">
        <v>48</v>
      </c>
      <c r="S1149" s="3" t="s">
        <v>48</v>
      </c>
      <c r="T1149" s="3" t="s">
        <v>48</v>
      </c>
      <c r="U1149" s="3" t="s">
        <v>48</v>
      </c>
      <c r="V1149" s="3" t="s">
        <v>48</v>
      </c>
      <c r="W1149" s="3" t="s">
        <v>116</v>
      </c>
      <c r="X1149" s="3" t="s">
        <v>2917</v>
      </c>
      <c r="Y1149" s="3"/>
      <c r="AA1149" s="3" t="s">
        <v>77</v>
      </c>
      <c r="AB1149" s="3"/>
      <c r="AD1149" s="3"/>
      <c r="AF1149" s="3"/>
      <c r="AH1149" s="3"/>
      <c r="AJ1149" s="3" t="s">
        <v>2918</v>
      </c>
    </row>
    <row r="1150" spans="1:36" ht="78" hidden="1" x14ac:dyDescent="0.35">
      <c r="A1150" s="3">
        <v>2025</v>
      </c>
      <c r="B1150" s="3" t="s">
        <v>41</v>
      </c>
      <c r="C1150" s="4">
        <v>72</v>
      </c>
      <c r="D1150" s="3" t="s">
        <v>65</v>
      </c>
      <c r="E1150" s="3" t="s">
        <v>66</v>
      </c>
      <c r="F1150" s="3" t="s">
        <v>44</v>
      </c>
      <c r="G1150" s="3" t="s">
        <v>67</v>
      </c>
      <c r="H1150" s="3" t="s">
        <v>110</v>
      </c>
      <c r="I1150" s="3" t="s">
        <v>47</v>
      </c>
      <c r="J1150" s="3" t="s">
        <v>49</v>
      </c>
      <c r="K1150" s="3" t="s">
        <v>48</v>
      </c>
      <c r="L1150" s="3" t="s">
        <v>48</v>
      </c>
      <c r="M1150" s="3" t="s">
        <v>48</v>
      </c>
      <c r="N1150" s="3" t="s">
        <v>48</v>
      </c>
      <c r="O1150" s="3" t="s">
        <v>48</v>
      </c>
      <c r="P1150" s="3" t="s">
        <v>48</v>
      </c>
      <c r="Q1150" s="3" t="s">
        <v>48</v>
      </c>
      <c r="R1150" s="3" t="s">
        <v>48</v>
      </c>
      <c r="S1150" s="3" t="s">
        <v>49</v>
      </c>
      <c r="T1150" s="3" t="s">
        <v>48</v>
      </c>
      <c r="U1150" s="3" t="s">
        <v>48</v>
      </c>
      <c r="V1150" s="3" t="s">
        <v>48</v>
      </c>
      <c r="W1150" s="3" t="s">
        <v>62</v>
      </c>
      <c r="Y1150" s="3" t="s">
        <v>129</v>
      </c>
      <c r="Z1150" s="3" t="s">
        <v>2919</v>
      </c>
      <c r="AA1150" s="3" t="s">
        <v>63</v>
      </c>
      <c r="AB1150" s="3"/>
      <c r="AD1150" s="3"/>
      <c r="AF1150" s="3"/>
      <c r="AH1150" s="3"/>
      <c r="AJ1150" s="3" t="s">
        <v>2920</v>
      </c>
    </row>
    <row r="1151" spans="1:36" ht="39" hidden="1" x14ac:dyDescent="0.35">
      <c r="A1151" s="3">
        <v>2025</v>
      </c>
      <c r="B1151" s="3" t="s">
        <v>41</v>
      </c>
      <c r="C1151" s="4">
        <v>20</v>
      </c>
      <c r="D1151" s="3" t="s">
        <v>57</v>
      </c>
      <c r="E1151" s="3" t="s">
        <v>58</v>
      </c>
      <c r="F1151" s="3" t="s">
        <v>73</v>
      </c>
      <c r="G1151" s="3" t="s">
        <v>112</v>
      </c>
      <c r="H1151" s="3" t="s">
        <v>110</v>
      </c>
      <c r="I1151" s="3" t="s">
        <v>47</v>
      </c>
      <c r="J1151" s="3" t="s">
        <v>48</v>
      </c>
      <c r="K1151" s="3" t="s">
        <v>48</v>
      </c>
      <c r="L1151" s="3" t="s">
        <v>48</v>
      </c>
      <c r="M1151" s="3" t="s">
        <v>48</v>
      </c>
      <c r="N1151" s="3" t="s">
        <v>48</v>
      </c>
      <c r="O1151" s="3" t="s">
        <v>48</v>
      </c>
      <c r="P1151" s="3" t="s">
        <v>48</v>
      </c>
      <c r="Q1151" s="3" t="s">
        <v>49</v>
      </c>
      <c r="R1151" s="3" t="s">
        <v>48</v>
      </c>
      <c r="S1151" s="3" t="s">
        <v>48</v>
      </c>
      <c r="T1151" s="3" t="s">
        <v>48</v>
      </c>
      <c r="U1151" s="3" t="s">
        <v>48</v>
      </c>
      <c r="V1151" s="3" t="s">
        <v>48</v>
      </c>
      <c r="W1151" s="3" t="s">
        <v>51</v>
      </c>
      <c r="X1151" s="3" t="s">
        <v>2921</v>
      </c>
      <c r="Y1151" s="3" t="s">
        <v>94</v>
      </c>
      <c r="Z1151" s="3" t="s">
        <v>2922</v>
      </c>
      <c r="AA1151" s="3" t="s">
        <v>63</v>
      </c>
      <c r="AB1151" s="3"/>
      <c r="AD1151" s="3"/>
      <c r="AF1151" s="3"/>
      <c r="AH1151" s="3"/>
      <c r="AJ1151" s="3" t="s">
        <v>2923</v>
      </c>
    </row>
    <row r="1152" spans="1:36" ht="39" x14ac:dyDescent="0.35">
      <c r="A1152" s="3">
        <v>2025</v>
      </c>
      <c r="B1152" s="3" t="s">
        <v>71</v>
      </c>
      <c r="C1152" s="4">
        <v>55</v>
      </c>
      <c r="D1152" s="3" t="s">
        <v>65</v>
      </c>
      <c r="E1152" s="3" t="s">
        <v>66</v>
      </c>
      <c r="F1152" s="3" t="s">
        <v>98</v>
      </c>
      <c r="G1152" s="3" t="s">
        <v>45</v>
      </c>
      <c r="H1152" s="3" t="s">
        <v>110</v>
      </c>
      <c r="I1152" s="3" t="s">
        <v>80</v>
      </c>
      <c r="J1152" s="3" t="s">
        <v>48</v>
      </c>
      <c r="K1152" s="3" t="s">
        <v>48</v>
      </c>
      <c r="L1152" s="3" t="s">
        <v>48</v>
      </c>
      <c r="M1152" s="3" t="s">
        <v>48</v>
      </c>
      <c r="N1152" s="3" t="s">
        <v>48</v>
      </c>
      <c r="O1152" s="3" t="s">
        <v>48</v>
      </c>
      <c r="P1152" s="3" t="s">
        <v>48</v>
      </c>
      <c r="Q1152" s="3" t="s">
        <v>48</v>
      </c>
      <c r="R1152" s="3" t="s">
        <v>48</v>
      </c>
      <c r="S1152" s="3" t="s">
        <v>48</v>
      </c>
      <c r="T1152" s="3" t="s">
        <v>48</v>
      </c>
      <c r="U1152" s="3" t="s">
        <v>49</v>
      </c>
      <c r="V1152" s="3" t="s">
        <v>48</v>
      </c>
      <c r="W1152" s="3" t="s">
        <v>145</v>
      </c>
      <c r="X1152" s="3" t="s">
        <v>2924</v>
      </c>
      <c r="Y1152" s="3" t="s">
        <v>120</v>
      </c>
      <c r="Z1152" s="3" t="s">
        <v>2925</v>
      </c>
      <c r="AA1152" s="3" t="s">
        <v>77</v>
      </c>
      <c r="AB1152" s="3" t="s">
        <v>131</v>
      </c>
      <c r="AC1152" s="3" t="s">
        <v>2926</v>
      </c>
      <c r="AD1152" s="3"/>
      <c r="AF1152" s="3" t="s">
        <v>82</v>
      </c>
      <c r="AG1152" s="3" t="s">
        <v>2927</v>
      </c>
      <c r="AH1152" s="3"/>
      <c r="AJ1152" s="3" t="s">
        <v>2928</v>
      </c>
    </row>
    <row r="1153" spans="1:36" ht="78" hidden="1" x14ac:dyDescent="0.35">
      <c r="A1153" s="3">
        <v>2025</v>
      </c>
      <c r="B1153" s="3" t="s">
        <v>41</v>
      </c>
      <c r="C1153" s="4">
        <v>50</v>
      </c>
      <c r="D1153" s="3" t="s">
        <v>42</v>
      </c>
      <c r="E1153" s="3" t="s">
        <v>43</v>
      </c>
      <c r="F1153" s="3" t="s">
        <v>85</v>
      </c>
      <c r="G1153" s="3" t="s">
        <v>45</v>
      </c>
      <c r="H1153" s="3" t="s">
        <v>61</v>
      </c>
      <c r="I1153" s="3" t="s">
        <v>47</v>
      </c>
      <c r="J1153" s="3" t="s">
        <v>48</v>
      </c>
      <c r="K1153" s="3" t="s">
        <v>48</v>
      </c>
      <c r="L1153" s="3" t="s">
        <v>48</v>
      </c>
      <c r="M1153" s="3" t="s">
        <v>48</v>
      </c>
      <c r="N1153" s="3" t="s">
        <v>48</v>
      </c>
      <c r="O1153" s="3" t="s">
        <v>48</v>
      </c>
      <c r="P1153" s="3" t="s">
        <v>49</v>
      </c>
      <c r="Q1153" s="3" t="s">
        <v>48</v>
      </c>
      <c r="R1153" s="3" t="s">
        <v>48</v>
      </c>
      <c r="S1153" s="3" t="s">
        <v>48</v>
      </c>
      <c r="T1153" s="3" t="s">
        <v>48</v>
      </c>
      <c r="U1153" s="3" t="s">
        <v>48</v>
      </c>
      <c r="V1153" s="3" t="s">
        <v>48</v>
      </c>
      <c r="W1153" s="3" t="s">
        <v>62</v>
      </c>
      <c r="Y1153" s="3" t="s">
        <v>129</v>
      </c>
      <c r="Z1153" s="3" t="s">
        <v>2929</v>
      </c>
      <c r="AA1153" s="3" t="s">
        <v>55</v>
      </c>
      <c r="AB1153" s="3"/>
      <c r="AD1153" s="3"/>
      <c r="AF1153" s="3"/>
      <c r="AH1153" s="3"/>
      <c r="AJ1153" s="3" t="s">
        <v>2930</v>
      </c>
    </row>
    <row r="1154" spans="1:36" ht="26" hidden="1" x14ac:dyDescent="0.35">
      <c r="A1154" s="3">
        <v>2025</v>
      </c>
      <c r="B1154" s="3" t="s">
        <v>71</v>
      </c>
      <c r="C1154" s="4">
        <v>60</v>
      </c>
      <c r="D1154" s="3" t="s">
        <v>65</v>
      </c>
      <c r="E1154" s="3" t="s">
        <v>66</v>
      </c>
      <c r="F1154" s="3" t="s">
        <v>73</v>
      </c>
      <c r="G1154" s="3" t="s">
        <v>45</v>
      </c>
      <c r="H1154" s="3" t="s">
        <v>99</v>
      </c>
      <c r="I1154" s="3" t="s">
        <v>47</v>
      </c>
      <c r="J1154" s="3" t="s">
        <v>48</v>
      </c>
      <c r="K1154" s="3" t="s">
        <v>48</v>
      </c>
      <c r="L1154" s="3" t="s">
        <v>48</v>
      </c>
      <c r="M1154" s="3" t="s">
        <v>48</v>
      </c>
      <c r="N1154" s="3" t="s">
        <v>49</v>
      </c>
      <c r="O1154" s="3" t="s">
        <v>48</v>
      </c>
      <c r="P1154" s="3" t="s">
        <v>48</v>
      </c>
      <c r="Q1154" s="3" t="s">
        <v>48</v>
      </c>
      <c r="R1154" s="3" t="s">
        <v>48</v>
      </c>
      <c r="S1154" s="3" t="s">
        <v>48</v>
      </c>
      <c r="T1154" s="3" t="s">
        <v>48</v>
      </c>
      <c r="U1154" s="3" t="s">
        <v>48</v>
      </c>
      <c r="V1154" s="3" t="s">
        <v>48</v>
      </c>
      <c r="W1154" s="3" t="s">
        <v>62</v>
      </c>
      <c r="Y1154" s="3"/>
      <c r="AA1154" s="3" t="s">
        <v>55</v>
      </c>
      <c r="AB1154" s="3"/>
      <c r="AD1154" s="3"/>
      <c r="AF1154" s="3"/>
      <c r="AH1154" s="3"/>
      <c r="AJ1154" s="3" t="s">
        <v>2931</v>
      </c>
    </row>
    <row r="1155" spans="1:36" ht="26" hidden="1" x14ac:dyDescent="0.35">
      <c r="A1155" s="3">
        <v>2025</v>
      </c>
      <c r="B1155" s="3" t="s">
        <v>41</v>
      </c>
      <c r="C1155" s="4">
        <v>59</v>
      </c>
      <c r="D1155" s="3" t="s">
        <v>65</v>
      </c>
      <c r="E1155" s="3" t="s">
        <v>66</v>
      </c>
      <c r="F1155" s="3" t="s">
        <v>44</v>
      </c>
      <c r="G1155" s="3" t="s">
        <v>79</v>
      </c>
      <c r="H1155" s="3" t="s">
        <v>68</v>
      </c>
      <c r="I1155" s="3" t="s">
        <v>47</v>
      </c>
      <c r="J1155" s="3" t="s">
        <v>49</v>
      </c>
      <c r="K1155" s="3" t="s">
        <v>48</v>
      </c>
      <c r="L1155" s="3" t="s">
        <v>48</v>
      </c>
      <c r="M1155" s="3" t="s">
        <v>48</v>
      </c>
      <c r="N1155" s="3" t="s">
        <v>48</v>
      </c>
      <c r="O1155" s="3" t="s">
        <v>48</v>
      </c>
      <c r="P1155" s="3" t="s">
        <v>48</v>
      </c>
      <c r="Q1155" s="3" t="s">
        <v>48</v>
      </c>
      <c r="R1155" s="3" t="s">
        <v>48</v>
      </c>
      <c r="S1155" s="3" t="s">
        <v>49</v>
      </c>
      <c r="T1155" s="3" t="s">
        <v>48</v>
      </c>
      <c r="U1155" s="3" t="s">
        <v>48</v>
      </c>
      <c r="V1155" s="3" t="s">
        <v>48</v>
      </c>
      <c r="W1155" s="3" t="s">
        <v>62</v>
      </c>
      <c r="Y1155" s="3"/>
      <c r="AA1155" s="3" t="s">
        <v>63</v>
      </c>
      <c r="AB1155" s="3"/>
      <c r="AD1155" s="3"/>
      <c r="AF1155" s="3"/>
      <c r="AH1155" s="3"/>
      <c r="AJ1155" s="3" t="s">
        <v>105</v>
      </c>
    </row>
    <row r="1156" spans="1:36" ht="65" hidden="1" x14ac:dyDescent="0.35">
      <c r="A1156" s="3">
        <v>2025</v>
      </c>
      <c r="B1156" s="3" t="s">
        <v>71</v>
      </c>
      <c r="C1156" s="4">
        <v>63</v>
      </c>
      <c r="D1156" s="3" t="s">
        <v>65</v>
      </c>
      <c r="E1156" s="3" t="s">
        <v>107</v>
      </c>
      <c r="F1156" s="3" t="s">
        <v>59</v>
      </c>
      <c r="G1156" s="3" t="s">
        <v>144</v>
      </c>
      <c r="H1156" s="3" t="s">
        <v>113</v>
      </c>
      <c r="I1156" s="3" t="s">
        <v>80</v>
      </c>
      <c r="J1156" s="3" t="s">
        <v>48</v>
      </c>
      <c r="K1156" s="3" t="s">
        <v>48</v>
      </c>
      <c r="L1156" s="3" t="s">
        <v>48</v>
      </c>
      <c r="M1156" s="3" t="s">
        <v>48</v>
      </c>
      <c r="N1156" s="3" t="s">
        <v>48</v>
      </c>
      <c r="O1156" s="3" t="s">
        <v>48</v>
      </c>
      <c r="P1156" s="3" t="s">
        <v>48</v>
      </c>
      <c r="Q1156" s="3" t="s">
        <v>48</v>
      </c>
      <c r="R1156" s="3" t="s">
        <v>48</v>
      </c>
      <c r="S1156" s="3" t="s">
        <v>48</v>
      </c>
      <c r="T1156" s="3" t="s">
        <v>48</v>
      </c>
      <c r="U1156" s="3" t="s">
        <v>48</v>
      </c>
      <c r="V1156" s="3" t="s">
        <v>49</v>
      </c>
      <c r="W1156" s="3" t="s">
        <v>145</v>
      </c>
      <c r="X1156" s="3" t="s">
        <v>2932</v>
      </c>
      <c r="Y1156" s="3" t="s">
        <v>53</v>
      </c>
      <c r="Z1156" s="3" t="s">
        <v>2933</v>
      </c>
      <c r="AA1156" s="3" t="s">
        <v>63</v>
      </c>
      <c r="AB1156" s="3"/>
      <c r="AD1156" s="3" t="s">
        <v>81</v>
      </c>
      <c r="AF1156" s="3"/>
      <c r="AH1156" s="3" t="s">
        <v>87</v>
      </c>
      <c r="AI1156" s="3" t="s">
        <v>2934</v>
      </c>
      <c r="AJ1156" s="3" t="s">
        <v>2935</v>
      </c>
    </row>
    <row r="1157" spans="1:36" ht="39" hidden="1" x14ac:dyDescent="0.35">
      <c r="A1157" s="3">
        <v>2025</v>
      </c>
      <c r="B1157" s="3" t="s">
        <v>71</v>
      </c>
      <c r="C1157" s="4">
        <v>59</v>
      </c>
      <c r="D1157" s="3" t="s">
        <v>65</v>
      </c>
      <c r="E1157" s="3" t="s">
        <v>43</v>
      </c>
      <c r="F1157" s="3" t="s">
        <v>98</v>
      </c>
      <c r="G1157" s="3" t="s">
        <v>45</v>
      </c>
      <c r="H1157" s="3" t="s">
        <v>113</v>
      </c>
      <c r="I1157" s="3" t="s">
        <v>80</v>
      </c>
      <c r="J1157" s="3" t="s">
        <v>48</v>
      </c>
      <c r="K1157" s="3" t="s">
        <v>48</v>
      </c>
      <c r="L1157" s="3" t="s">
        <v>48</v>
      </c>
      <c r="M1157" s="3" t="s">
        <v>48</v>
      </c>
      <c r="N1157" s="3" t="s">
        <v>48</v>
      </c>
      <c r="O1157" s="3" t="s">
        <v>48</v>
      </c>
      <c r="P1157" s="3" t="s">
        <v>48</v>
      </c>
      <c r="Q1157" s="3" t="s">
        <v>48</v>
      </c>
      <c r="R1157" s="3" t="s">
        <v>48</v>
      </c>
      <c r="S1157" s="3" t="s">
        <v>48</v>
      </c>
      <c r="T1157" s="3" t="s">
        <v>48</v>
      </c>
      <c r="U1157" s="3" t="s">
        <v>49</v>
      </c>
      <c r="V1157" s="3" t="s">
        <v>48</v>
      </c>
      <c r="W1157" s="3" t="s">
        <v>62</v>
      </c>
      <c r="Y1157" s="3" t="s">
        <v>103</v>
      </c>
      <c r="Z1157" s="3" t="s">
        <v>2936</v>
      </c>
      <c r="AA1157" s="3" t="s">
        <v>55</v>
      </c>
      <c r="AB1157" s="3"/>
      <c r="AD1157" s="3"/>
      <c r="AF1157" s="3"/>
      <c r="AH1157" s="3"/>
      <c r="AJ1157" s="3" t="s">
        <v>579</v>
      </c>
    </row>
    <row r="1158" spans="1:36" ht="26" hidden="1" x14ac:dyDescent="0.35">
      <c r="A1158" s="3">
        <v>2025</v>
      </c>
      <c r="B1158" s="3" t="s">
        <v>71</v>
      </c>
      <c r="C1158" s="4">
        <v>33</v>
      </c>
      <c r="D1158" s="3" t="s">
        <v>57</v>
      </c>
      <c r="E1158" s="3" t="s">
        <v>58</v>
      </c>
      <c r="F1158" s="3" t="s">
        <v>73</v>
      </c>
      <c r="G1158" s="3" t="s">
        <v>45</v>
      </c>
      <c r="H1158" s="3" t="s">
        <v>113</v>
      </c>
      <c r="I1158" s="3" t="s">
        <v>80</v>
      </c>
      <c r="J1158" s="3" t="s">
        <v>48</v>
      </c>
      <c r="K1158" s="3" t="s">
        <v>48</v>
      </c>
      <c r="L1158" s="3" t="s">
        <v>48</v>
      </c>
      <c r="M1158" s="3" t="s">
        <v>48</v>
      </c>
      <c r="N1158" s="3" t="s">
        <v>48</v>
      </c>
      <c r="O1158" s="3" t="s">
        <v>48</v>
      </c>
      <c r="P1158" s="3" t="s">
        <v>48</v>
      </c>
      <c r="Q1158" s="3" t="s">
        <v>48</v>
      </c>
      <c r="R1158" s="3" t="s">
        <v>48</v>
      </c>
      <c r="S1158" s="3" t="s">
        <v>49</v>
      </c>
      <c r="T1158" s="3" t="s">
        <v>48</v>
      </c>
      <c r="U1158" s="3" t="s">
        <v>48</v>
      </c>
      <c r="V1158" s="3" t="s">
        <v>48</v>
      </c>
      <c r="W1158" s="3" t="s">
        <v>62</v>
      </c>
      <c r="Y1158" s="3"/>
      <c r="AA1158" s="3" t="s">
        <v>55</v>
      </c>
      <c r="AB1158" s="3"/>
      <c r="AD1158" s="3"/>
      <c r="AF1158" s="3"/>
      <c r="AH1158" s="3"/>
      <c r="AJ1158" s="3" t="s">
        <v>2937</v>
      </c>
    </row>
    <row r="1159" spans="1:36" ht="39" hidden="1" x14ac:dyDescent="0.35">
      <c r="A1159" s="3">
        <v>2025</v>
      </c>
      <c r="B1159" s="3" t="s">
        <v>41</v>
      </c>
      <c r="C1159" s="4">
        <v>79</v>
      </c>
      <c r="D1159" s="3" t="s">
        <v>65</v>
      </c>
      <c r="E1159" s="3" t="s">
        <v>66</v>
      </c>
      <c r="F1159" s="3" t="s">
        <v>73</v>
      </c>
      <c r="G1159" s="3" t="s">
        <v>67</v>
      </c>
      <c r="H1159" s="3" t="s">
        <v>90</v>
      </c>
      <c r="I1159" s="3" t="s">
        <v>47</v>
      </c>
      <c r="J1159" s="3" t="s">
        <v>48</v>
      </c>
      <c r="K1159" s="3" t="s">
        <v>48</v>
      </c>
      <c r="L1159" s="3" t="s">
        <v>48</v>
      </c>
      <c r="M1159" s="3" t="s">
        <v>48</v>
      </c>
      <c r="N1159" s="3" t="s">
        <v>48</v>
      </c>
      <c r="O1159" s="3" t="s">
        <v>48</v>
      </c>
      <c r="P1159" s="3" t="s">
        <v>48</v>
      </c>
      <c r="Q1159" s="3" t="s">
        <v>49</v>
      </c>
      <c r="R1159" s="3" t="s">
        <v>48</v>
      </c>
      <c r="S1159" s="3" t="s">
        <v>48</v>
      </c>
      <c r="T1159" s="3" t="s">
        <v>48</v>
      </c>
      <c r="U1159" s="3" t="s">
        <v>48</v>
      </c>
      <c r="V1159" s="3" t="s">
        <v>48</v>
      </c>
      <c r="W1159" s="3" t="s">
        <v>116</v>
      </c>
      <c r="X1159" s="3" t="s">
        <v>2938</v>
      </c>
      <c r="Y1159" s="3"/>
      <c r="AA1159" s="3" t="s">
        <v>63</v>
      </c>
      <c r="AB1159" s="3"/>
      <c r="AD1159" s="3"/>
      <c r="AF1159" s="3"/>
      <c r="AH1159" s="3"/>
      <c r="AJ1159" s="3" t="s">
        <v>2939</v>
      </c>
    </row>
    <row r="1160" spans="1:36" ht="26" hidden="1" x14ac:dyDescent="0.35">
      <c r="A1160" s="3">
        <v>2025</v>
      </c>
      <c r="B1160" s="3" t="s">
        <v>71</v>
      </c>
      <c r="C1160" s="4">
        <v>21</v>
      </c>
      <c r="D1160" s="3" t="s">
        <v>57</v>
      </c>
      <c r="E1160" s="3" t="s">
        <v>58</v>
      </c>
      <c r="F1160" s="3" t="s">
        <v>73</v>
      </c>
      <c r="G1160" s="3" t="s">
        <v>79</v>
      </c>
      <c r="H1160" s="3" t="s">
        <v>110</v>
      </c>
      <c r="I1160" s="3" t="s">
        <v>80</v>
      </c>
      <c r="J1160" s="3" t="s">
        <v>48</v>
      </c>
      <c r="K1160" s="3" t="s">
        <v>48</v>
      </c>
      <c r="L1160" s="3" t="s">
        <v>48</v>
      </c>
      <c r="M1160" s="3" t="s">
        <v>48</v>
      </c>
      <c r="N1160" s="3" t="s">
        <v>48</v>
      </c>
      <c r="O1160" s="3" t="s">
        <v>48</v>
      </c>
      <c r="P1160" s="3" t="s">
        <v>48</v>
      </c>
      <c r="Q1160" s="3" t="s">
        <v>48</v>
      </c>
      <c r="R1160" s="3" t="s">
        <v>48</v>
      </c>
      <c r="S1160" s="3" t="s">
        <v>48</v>
      </c>
      <c r="T1160" s="3" t="s">
        <v>49</v>
      </c>
      <c r="U1160" s="3" t="s">
        <v>48</v>
      </c>
      <c r="V1160" s="3" t="s">
        <v>48</v>
      </c>
      <c r="W1160" s="3" t="s">
        <v>62</v>
      </c>
      <c r="Y1160" s="3"/>
      <c r="AA1160" s="3" t="s">
        <v>55</v>
      </c>
      <c r="AB1160" s="3"/>
      <c r="AD1160" s="3"/>
      <c r="AF1160" s="3"/>
      <c r="AH1160" s="3"/>
      <c r="AJ1160" s="3" t="s">
        <v>2940</v>
      </c>
    </row>
    <row r="1161" spans="1:36" ht="26" hidden="1" x14ac:dyDescent="0.35">
      <c r="A1161" s="3">
        <v>2025</v>
      </c>
      <c r="B1161" s="3" t="s">
        <v>71</v>
      </c>
      <c r="C1161" s="4">
        <v>24</v>
      </c>
      <c r="D1161" s="3" t="s">
        <v>57</v>
      </c>
      <c r="E1161" s="3" t="s">
        <v>58</v>
      </c>
      <c r="F1161" s="3" t="s">
        <v>98</v>
      </c>
      <c r="G1161" s="3" t="s">
        <v>45</v>
      </c>
      <c r="H1161" s="3" t="s">
        <v>99</v>
      </c>
      <c r="I1161" s="3" t="s">
        <v>80</v>
      </c>
      <c r="J1161" s="3" t="s">
        <v>48</v>
      </c>
      <c r="K1161" s="3" t="s">
        <v>48</v>
      </c>
      <c r="L1161" s="3" t="s">
        <v>48</v>
      </c>
      <c r="M1161" s="3" t="s">
        <v>48</v>
      </c>
      <c r="N1161" s="3" t="s">
        <v>48</v>
      </c>
      <c r="O1161" s="3" t="s">
        <v>48</v>
      </c>
      <c r="P1161" s="3" t="s">
        <v>48</v>
      </c>
      <c r="Q1161" s="3" t="s">
        <v>48</v>
      </c>
      <c r="R1161" s="3" t="s">
        <v>48</v>
      </c>
      <c r="S1161" s="3" t="s">
        <v>49</v>
      </c>
      <c r="T1161" s="3" t="s">
        <v>48</v>
      </c>
      <c r="U1161" s="3" t="s">
        <v>48</v>
      </c>
      <c r="V1161" s="3" t="s">
        <v>48</v>
      </c>
      <c r="W1161" s="3" t="s">
        <v>116</v>
      </c>
      <c r="X1161" s="3" t="s">
        <v>2941</v>
      </c>
      <c r="Y1161" s="3"/>
      <c r="AA1161" s="3" t="s">
        <v>55</v>
      </c>
      <c r="AB1161" s="3" t="s">
        <v>131</v>
      </c>
      <c r="AC1161" s="3" t="s">
        <v>2942</v>
      </c>
      <c r="AD1161" s="3"/>
      <c r="AF1161" s="3" t="s">
        <v>82</v>
      </c>
      <c r="AG1161" s="3" t="s">
        <v>2943</v>
      </c>
      <c r="AH1161" s="3"/>
      <c r="AJ1161" s="3" t="s">
        <v>2944</v>
      </c>
    </row>
    <row r="1162" spans="1:36" ht="26" hidden="1" x14ac:dyDescent="0.35">
      <c r="A1162" s="3">
        <v>2025</v>
      </c>
      <c r="B1162" s="3" t="s">
        <v>71</v>
      </c>
      <c r="C1162" s="4">
        <v>59</v>
      </c>
      <c r="D1162" s="3" t="s">
        <v>65</v>
      </c>
      <c r="E1162" s="3" t="s">
        <v>66</v>
      </c>
      <c r="F1162" s="3" t="s">
        <v>73</v>
      </c>
      <c r="G1162" s="3" t="s">
        <v>144</v>
      </c>
      <c r="H1162" s="3" t="s">
        <v>110</v>
      </c>
      <c r="I1162" s="3" t="s">
        <v>80</v>
      </c>
      <c r="J1162" s="3" t="s">
        <v>48</v>
      </c>
      <c r="K1162" s="3" t="s">
        <v>48</v>
      </c>
      <c r="L1162" s="3" t="s">
        <v>48</v>
      </c>
      <c r="M1162" s="3" t="s">
        <v>48</v>
      </c>
      <c r="N1162" s="3" t="s">
        <v>48</v>
      </c>
      <c r="O1162" s="3" t="s">
        <v>48</v>
      </c>
      <c r="P1162" s="3" t="s">
        <v>48</v>
      </c>
      <c r="Q1162" s="3" t="s">
        <v>48</v>
      </c>
      <c r="R1162" s="3" t="s">
        <v>48</v>
      </c>
      <c r="S1162" s="3" t="s">
        <v>48</v>
      </c>
      <c r="T1162" s="3" t="s">
        <v>48</v>
      </c>
      <c r="U1162" s="3" t="s">
        <v>48</v>
      </c>
      <c r="V1162" s="3" t="s">
        <v>49</v>
      </c>
      <c r="W1162" s="3" t="s">
        <v>75</v>
      </c>
      <c r="X1162" s="3" t="s">
        <v>2945</v>
      </c>
      <c r="Y1162" s="3"/>
      <c r="AA1162" s="3" t="s">
        <v>63</v>
      </c>
      <c r="AB1162" s="3"/>
      <c r="AD1162" s="3"/>
      <c r="AF1162" s="3"/>
      <c r="AH1162" s="3"/>
      <c r="AJ1162" s="3" t="s">
        <v>2946</v>
      </c>
    </row>
    <row r="1163" spans="1:36" ht="52" hidden="1" x14ac:dyDescent="0.35">
      <c r="A1163" s="3">
        <v>2025</v>
      </c>
      <c r="B1163" s="3" t="s">
        <v>41</v>
      </c>
      <c r="C1163" s="4">
        <v>30</v>
      </c>
      <c r="D1163" s="3" t="s">
        <v>57</v>
      </c>
      <c r="E1163" s="3" t="s">
        <v>58</v>
      </c>
      <c r="F1163" s="3" t="s">
        <v>59</v>
      </c>
      <c r="G1163" s="3" t="s">
        <v>92</v>
      </c>
      <c r="H1163" s="3" t="s">
        <v>110</v>
      </c>
      <c r="I1163" s="3" t="s">
        <v>80</v>
      </c>
      <c r="J1163" s="3" t="s">
        <v>48</v>
      </c>
      <c r="K1163" s="3" t="s">
        <v>48</v>
      </c>
      <c r="L1163" s="3" t="s">
        <v>48</v>
      </c>
      <c r="M1163" s="3" t="s">
        <v>48</v>
      </c>
      <c r="N1163" s="3" t="s">
        <v>48</v>
      </c>
      <c r="O1163" s="3" t="s">
        <v>48</v>
      </c>
      <c r="P1163" s="3" t="s">
        <v>48</v>
      </c>
      <c r="Q1163" s="3" t="s">
        <v>48</v>
      </c>
      <c r="R1163" s="3" t="s">
        <v>48</v>
      </c>
      <c r="S1163" s="3" t="s">
        <v>48</v>
      </c>
      <c r="T1163" s="3" t="s">
        <v>48</v>
      </c>
      <c r="U1163" s="3" t="s">
        <v>49</v>
      </c>
      <c r="V1163" s="3" t="s">
        <v>48</v>
      </c>
      <c r="W1163" s="3" t="s">
        <v>62</v>
      </c>
      <c r="Y1163" s="3"/>
      <c r="AA1163" s="3" t="s">
        <v>55</v>
      </c>
      <c r="AB1163" s="3"/>
      <c r="AD1163" s="3"/>
      <c r="AF1163" s="3"/>
      <c r="AH1163" s="3"/>
      <c r="AJ1163" s="3" t="s">
        <v>2947</v>
      </c>
    </row>
    <row r="1164" spans="1:36" ht="39" hidden="1" x14ac:dyDescent="0.35">
      <c r="A1164" s="3">
        <v>2025</v>
      </c>
      <c r="B1164" s="3" t="s">
        <v>71</v>
      </c>
      <c r="C1164" s="4">
        <v>42</v>
      </c>
      <c r="D1164" s="3" t="s">
        <v>42</v>
      </c>
      <c r="E1164" s="3" t="s">
        <v>107</v>
      </c>
      <c r="F1164" s="3" t="s">
        <v>59</v>
      </c>
      <c r="G1164" s="3" t="s">
        <v>45</v>
      </c>
      <c r="H1164" s="3" t="s">
        <v>74</v>
      </c>
      <c r="I1164" s="3" t="s">
        <v>47</v>
      </c>
      <c r="J1164" s="3" t="s">
        <v>48</v>
      </c>
      <c r="K1164" s="3" t="s">
        <v>48</v>
      </c>
      <c r="L1164" s="3" t="s">
        <v>48</v>
      </c>
      <c r="M1164" s="3" t="s">
        <v>48</v>
      </c>
      <c r="N1164" s="3" t="s">
        <v>48</v>
      </c>
      <c r="O1164" s="3" t="s">
        <v>48</v>
      </c>
      <c r="P1164" s="3" t="s">
        <v>48</v>
      </c>
      <c r="Q1164" s="3" t="s">
        <v>49</v>
      </c>
      <c r="R1164" s="3" t="s">
        <v>48</v>
      </c>
      <c r="S1164" s="3" t="s">
        <v>48</v>
      </c>
      <c r="T1164" s="3" t="s">
        <v>48</v>
      </c>
      <c r="U1164" s="3" t="s">
        <v>48</v>
      </c>
      <c r="V1164" s="3" t="s">
        <v>48</v>
      </c>
      <c r="W1164" s="3" t="s">
        <v>62</v>
      </c>
      <c r="Y1164" s="3" t="s">
        <v>129</v>
      </c>
      <c r="Z1164" s="3" t="s">
        <v>2948</v>
      </c>
      <c r="AA1164" s="3" t="s">
        <v>63</v>
      </c>
      <c r="AB1164" s="3"/>
      <c r="AD1164" s="3"/>
      <c r="AF1164" s="3"/>
      <c r="AH1164" s="3"/>
      <c r="AJ1164" s="3" t="s">
        <v>2949</v>
      </c>
    </row>
    <row r="1165" spans="1:36" ht="26" hidden="1" x14ac:dyDescent="0.35">
      <c r="A1165" s="3">
        <v>2025</v>
      </c>
      <c r="B1165" s="3" t="s">
        <v>71</v>
      </c>
      <c r="C1165" s="4">
        <v>54</v>
      </c>
      <c r="D1165" s="3" t="s">
        <v>42</v>
      </c>
      <c r="E1165" s="3" t="s">
        <v>72</v>
      </c>
      <c r="F1165" s="3" t="s">
        <v>59</v>
      </c>
      <c r="G1165" s="3" t="s">
        <v>45</v>
      </c>
      <c r="H1165" s="3" t="s">
        <v>46</v>
      </c>
      <c r="I1165" s="3" t="s">
        <v>80</v>
      </c>
      <c r="J1165" s="3" t="s">
        <v>48</v>
      </c>
      <c r="K1165" s="3" t="s">
        <v>48</v>
      </c>
      <c r="L1165" s="3" t="s">
        <v>48</v>
      </c>
      <c r="M1165" s="3" t="s">
        <v>48</v>
      </c>
      <c r="N1165" s="3" t="s">
        <v>48</v>
      </c>
      <c r="O1165" s="3" t="s">
        <v>48</v>
      </c>
      <c r="P1165" s="3" t="s">
        <v>48</v>
      </c>
      <c r="Q1165" s="3" t="s">
        <v>48</v>
      </c>
      <c r="R1165" s="3" t="s">
        <v>48</v>
      </c>
      <c r="S1165" s="3" t="s">
        <v>49</v>
      </c>
      <c r="T1165" s="3" t="s">
        <v>48</v>
      </c>
      <c r="U1165" s="3" t="s">
        <v>48</v>
      </c>
      <c r="V1165" s="3" t="s">
        <v>48</v>
      </c>
      <c r="W1165" s="3" t="s">
        <v>116</v>
      </c>
      <c r="X1165" s="3" t="s">
        <v>2950</v>
      </c>
      <c r="Y1165" s="3"/>
      <c r="AA1165" s="3" t="s">
        <v>77</v>
      </c>
      <c r="AB1165" s="3"/>
      <c r="AD1165" s="3"/>
      <c r="AF1165" s="3"/>
      <c r="AH1165" s="3"/>
      <c r="AJ1165" s="3" t="s">
        <v>2951</v>
      </c>
    </row>
    <row r="1166" spans="1:36" ht="26" hidden="1" x14ac:dyDescent="0.35">
      <c r="A1166" s="3">
        <v>2025</v>
      </c>
      <c r="B1166" s="3" t="s">
        <v>41</v>
      </c>
      <c r="C1166" s="4">
        <v>18</v>
      </c>
      <c r="D1166" s="3" t="s">
        <v>57</v>
      </c>
      <c r="E1166" s="3" t="s">
        <v>58</v>
      </c>
      <c r="F1166" s="3" t="s">
        <v>44</v>
      </c>
      <c r="G1166" s="3" t="s">
        <v>112</v>
      </c>
      <c r="H1166" s="3" t="s">
        <v>99</v>
      </c>
      <c r="I1166" s="3" t="s">
        <v>80</v>
      </c>
      <c r="J1166" s="3" t="s">
        <v>48</v>
      </c>
      <c r="K1166" s="3" t="s">
        <v>48</v>
      </c>
      <c r="L1166" s="3" t="s">
        <v>48</v>
      </c>
      <c r="M1166" s="3" t="s">
        <v>48</v>
      </c>
      <c r="N1166" s="3" t="s">
        <v>48</v>
      </c>
      <c r="O1166" s="3" t="s">
        <v>49</v>
      </c>
      <c r="P1166" s="3" t="s">
        <v>48</v>
      </c>
      <c r="Q1166" s="3" t="s">
        <v>48</v>
      </c>
      <c r="R1166" s="3" t="s">
        <v>48</v>
      </c>
      <c r="S1166" s="3" t="s">
        <v>48</v>
      </c>
      <c r="T1166" s="3" t="s">
        <v>48</v>
      </c>
      <c r="U1166" s="3" t="s">
        <v>48</v>
      </c>
      <c r="V1166" s="3" t="s">
        <v>48</v>
      </c>
      <c r="W1166" s="3" t="s">
        <v>62</v>
      </c>
      <c r="Y1166" s="3"/>
      <c r="AA1166" s="3" t="s">
        <v>77</v>
      </c>
      <c r="AB1166" s="3"/>
      <c r="AD1166" s="3"/>
      <c r="AF1166" s="3"/>
      <c r="AH1166" s="3"/>
      <c r="AJ1166" s="3" t="s">
        <v>2952</v>
      </c>
    </row>
    <row r="1167" spans="1:36" ht="39" x14ac:dyDescent="0.35">
      <c r="A1167" s="3">
        <v>2025</v>
      </c>
      <c r="B1167" s="3" t="s">
        <v>71</v>
      </c>
      <c r="C1167" s="4">
        <v>75</v>
      </c>
      <c r="D1167" s="3" t="s">
        <v>65</v>
      </c>
      <c r="E1167" s="3" t="s">
        <v>66</v>
      </c>
      <c r="F1167" s="3" t="s">
        <v>85</v>
      </c>
      <c r="G1167" s="3" t="s">
        <v>67</v>
      </c>
      <c r="H1167" s="3" t="s">
        <v>46</v>
      </c>
      <c r="I1167" s="3" t="s">
        <v>80</v>
      </c>
      <c r="J1167" s="3" t="s">
        <v>48</v>
      </c>
      <c r="K1167" s="3" t="s">
        <v>48</v>
      </c>
      <c r="L1167" s="3" t="s">
        <v>48</v>
      </c>
      <c r="M1167" s="3" t="s">
        <v>48</v>
      </c>
      <c r="N1167" s="3" t="s">
        <v>48</v>
      </c>
      <c r="O1167" s="3" t="s">
        <v>48</v>
      </c>
      <c r="P1167" s="3" t="s">
        <v>48</v>
      </c>
      <c r="Q1167" s="3" t="s">
        <v>48</v>
      </c>
      <c r="R1167" s="3" t="s">
        <v>48</v>
      </c>
      <c r="S1167" s="3" t="s">
        <v>48</v>
      </c>
      <c r="T1167" s="3" t="s">
        <v>48</v>
      </c>
      <c r="U1167" s="3" t="s">
        <v>49</v>
      </c>
      <c r="V1167" s="3" t="s">
        <v>48</v>
      </c>
      <c r="W1167" s="3" t="s">
        <v>62</v>
      </c>
      <c r="Y1167" s="3" t="s">
        <v>120</v>
      </c>
      <c r="Z1167" s="3" t="s">
        <v>2953</v>
      </c>
      <c r="AA1167" s="3" t="s">
        <v>63</v>
      </c>
      <c r="AB1167" s="3"/>
      <c r="AD1167" s="3"/>
      <c r="AF1167" s="3"/>
      <c r="AH1167" s="3"/>
      <c r="AJ1167" s="3" t="s">
        <v>2954</v>
      </c>
    </row>
    <row r="1168" spans="1:36" ht="26" hidden="1" x14ac:dyDescent="0.35">
      <c r="A1168" s="3">
        <v>2025</v>
      </c>
      <c r="B1168" s="3" t="s">
        <v>71</v>
      </c>
      <c r="C1168" s="4">
        <v>21</v>
      </c>
      <c r="D1168" s="3" t="s">
        <v>57</v>
      </c>
      <c r="E1168" s="3" t="s">
        <v>58</v>
      </c>
      <c r="F1168" s="3" t="s">
        <v>44</v>
      </c>
      <c r="G1168" s="3" t="s">
        <v>79</v>
      </c>
      <c r="H1168" s="3" t="s">
        <v>113</v>
      </c>
      <c r="I1168" s="3" t="s">
        <v>80</v>
      </c>
      <c r="J1168" s="3" t="s">
        <v>48</v>
      </c>
      <c r="K1168" s="3" t="s">
        <v>48</v>
      </c>
      <c r="L1168" s="3" t="s">
        <v>48</v>
      </c>
      <c r="M1168" s="3" t="s">
        <v>48</v>
      </c>
      <c r="N1168" s="3" t="s">
        <v>48</v>
      </c>
      <c r="O1168" s="3" t="s">
        <v>48</v>
      </c>
      <c r="P1168" s="3" t="s">
        <v>48</v>
      </c>
      <c r="Q1168" s="3" t="s">
        <v>48</v>
      </c>
      <c r="R1168" s="3" t="s">
        <v>48</v>
      </c>
      <c r="S1168" s="3" t="s">
        <v>48</v>
      </c>
      <c r="T1168" s="3" t="s">
        <v>48</v>
      </c>
      <c r="U1168" s="3" t="s">
        <v>49</v>
      </c>
      <c r="V1168" s="3" t="s">
        <v>48</v>
      </c>
      <c r="W1168" s="3" t="s">
        <v>51</v>
      </c>
      <c r="X1168" s="3" t="s">
        <v>2955</v>
      </c>
      <c r="Y1168" s="3"/>
      <c r="AA1168" s="3" t="s">
        <v>55</v>
      </c>
      <c r="AB1168" s="3"/>
      <c r="AD1168" s="3"/>
      <c r="AF1168" s="3"/>
      <c r="AH1168" s="3"/>
      <c r="AJ1168" s="3" t="s">
        <v>2956</v>
      </c>
    </row>
    <row r="1169" spans="1:36" ht="65" hidden="1" x14ac:dyDescent="0.35">
      <c r="A1169" s="3">
        <v>2025</v>
      </c>
      <c r="B1169" s="3" t="s">
        <v>41</v>
      </c>
      <c r="C1169" s="4">
        <v>69</v>
      </c>
      <c r="D1169" s="3" t="s">
        <v>65</v>
      </c>
      <c r="E1169" s="3" t="s">
        <v>66</v>
      </c>
      <c r="F1169" s="3" t="s">
        <v>98</v>
      </c>
      <c r="G1169" s="3" t="s">
        <v>67</v>
      </c>
      <c r="H1169" s="3" t="s">
        <v>46</v>
      </c>
      <c r="I1169" s="3" t="s">
        <v>80</v>
      </c>
      <c r="J1169" s="3" t="s">
        <v>48</v>
      </c>
      <c r="K1169" s="3" t="s">
        <v>48</v>
      </c>
      <c r="L1169" s="3" t="s">
        <v>48</v>
      </c>
      <c r="M1169" s="3" t="s">
        <v>48</v>
      </c>
      <c r="N1169" s="3" t="s">
        <v>48</v>
      </c>
      <c r="O1169" s="3" t="s">
        <v>48</v>
      </c>
      <c r="P1169" s="3" t="s">
        <v>48</v>
      </c>
      <c r="Q1169" s="3" t="s">
        <v>48</v>
      </c>
      <c r="R1169" s="3" t="s">
        <v>48</v>
      </c>
      <c r="S1169" s="3" t="s">
        <v>48</v>
      </c>
      <c r="T1169" s="3" t="s">
        <v>48</v>
      </c>
      <c r="U1169" s="3" t="s">
        <v>49</v>
      </c>
      <c r="V1169" s="3" t="s">
        <v>48</v>
      </c>
      <c r="W1169" s="3" t="s">
        <v>62</v>
      </c>
      <c r="Y1169" s="3" t="s">
        <v>94</v>
      </c>
      <c r="Z1169" s="3" t="s">
        <v>2957</v>
      </c>
      <c r="AA1169" s="3" t="s">
        <v>77</v>
      </c>
      <c r="AB1169" s="3"/>
      <c r="AD1169" s="3"/>
      <c r="AF1169" s="3"/>
      <c r="AH1169" s="3"/>
      <c r="AJ1169" s="3" t="s">
        <v>2958</v>
      </c>
    </row>
    <row r="1170" spans="1:36" ht="26" hidden="1" x14ac:dyDescent="0.35">
      <c r="A1170" s="3">
        <v>2025</v>
      </c>
      <c r="B1170" s="3" t="s">
        <v>71</v>
      </c>
      <c r="C1170" s="4">
        <v>55</v>
      </c>
      <c r="D1170" s="3" t="s">
        <v>65</v>
      </c>
      <c r="E1170" s="3" t="s">
        <v>43</v>
      </c>
      <c r="F1170" s="3" t="s">
        <v>44</v>
      </c>
      <c r="G1170" s="3" t="s">
        <v>60</v>
      </c>
      <c r="H1170" s="3" t="s">
        <v>125</v>
      </c>
      <c r="I1170" s="3" t="s">
        <v>80</v>
      </c>
      <c r="J1170" s="3" t="s">
        <v>48</v>
      </c>
      <c r="K1170" s="3" t="s">
        <v>48</v>
      </c>
      <c r="L1170" s="3" t="s">
        <v>48</v>
      </c>
      <c r="M1170" s="3" t="s">
        <v>48</v>
      </c>
      <c r="N1170" s="3" t="s">
        <v>48</v>
      </c>
      <c r="O1170" s="3" t="s">
        <v>49</v>
      </c>
      <c r="P1170" s="3" t="s">
        <v>48</v>
      </c>
      <c r="Q1170" s="3" t="s">
        <v>48</v>
      </c>
      <c r="R1170" s="3" t="s">
        <v>48</v>
      </c>
      <c r="S1170" s="3" t="s">
        <v>48</v>
      </c>
      <c r="T1170" s="3" t="s">
        <v>48</v>
      </c>
      <c r="U1170" s="3" t="s">
        <v>48</v>
      </c>
      <c r="V1170" s="3" t="s">
        <v>48</v>
      </c>
      <c r="W1170" s="3" t="s">
        <v>116</v>
      </c>
      <c r="X1170" s="3" t="s">
        <v>2959</v>
      </c>
      <c r="Y1170" s="3"/>
      <c r="AA1170" s="3" t="s">
        <v>55</v>
      </c>
      <c r="AB1170" s="3"/>
      <c r="AD1170" s="3"/>
      <c r="AF1170" s="3"/>
      <c r="AH1170" s="3"/>
      <c r="AJ1170" s="3" t="s">
        <v>2960</v>
      </c>
    </row>
    <row r="1171" spans="1:36" ht="26" hidden="1" x14ac:dyDescent="0.35">
      <c r="A1171" s="3">
        <v>2025</v>
      </c>
      <c r="B1171" s="3" t="s">
        <v>41</v>
      </c>
      <c r="C1171" s="4">
        <v>42</v>
      </c>
      <c r="D1171" s="3" t="s">
        <v>42</v>
      </c>
      <c r="E1171" s="3" t="s">
        <v>43</v>
      </c>
      <c r="F1171" s="3" t="s">
        <v>73</v>
      </c>
      <c r="G1171" s="3" t="s">
        <v>79</v>
      </c>
      <c r="H1171" s="3" t="s">
        <v>110</v>
      </c>
      <c r="I1171" s="3" t="s">
        <v>80</v>
      </c>
      <c r="J1171" s="3" t="s">
        <v>48</v>
      </c>
      <c r="K1171" s="3" t="s">
        <v>48</v>
      </c>
      <c r="L1171" s="3" t="s">
        <v>48</v>
      </c>
      <c r="M1171" s="3" t="s">
        <v>48</v>
      </c>
      <c r="N1171" s="3" t="s">
        <v>48</v>
      </c>
      <c r="O1171" s="3" t="s">
        <v>48</v>
      </c>
      <c r="P1171" s="3" t="s">
        <v>48</v>
      </c>
      <c r="Q1171" s="3" t="s">
        <v>48</v>
      </c>
      <c r="R1171" s="3" t="s">
        <v>48</v>
      </c>
      <c r="S1171" s="3" t="s">
        <v>49</v>
      </c>
      <c r="T1171" s="3" t="s">
        <v>48</v>
      </c>
      <c r="U1171" s="3" t="s">
        <v>48</v>
      </c>
      <c r="V1171" s="3" t="s">
        <v>48</v>
      </c>
      <c r="W1171" s="3" t="s">
        <v>62</v>
      </c>
      <c r="Y1171" s="3"/>
      <c r="AA1171" s="3" t="s">
        <v>77</v>
      </c>
      <c r="AB1171" s="3"/>
      <c r="AD1171" s="3"/>
      <c r="AF1171" s="3"/>
      <c r="AH1171" s="3"/>
      <c r="AJ1171" s="3" t="s">
        <v>2961</v>
      </c>
    </row>
    <row r="1172" spans="1:36" ht="39" x14ac:dyDescent="0.35">
      <c r="A1172" s="3">
        <v>2025</v>
      </c>
      <c r="B1172" s="3" t="s">
        <v>41</v>
      </c>
      <c r="C1172" s="4">
        <v>75</v>
      </c>
      <c r="D1172" s="3" t="s">
        <v>65</v>
      </c>
      <c r="E1172" s="3" t="s">
        <v>72</v>
      </c>
      <c r="F1172" s="3" t="s">
        <v>44</v>
      </c>
      <c r="G1172" s="3" t="s">
        <v>67</v>
      </c>
      <c r="H1172" s="3" t="s">
        <v>61</v>
      </c>
      <c r="I1172" s="3" t="s">
        <v>47</v>
      </c>
      <c r="J1172" s="3" t="s">
        <v>49</v>
      </c>
      <c r="K1172" s="3" t="s">
        <v>48</v>
      </c>
      <c r="L1172" s="3" t="s">
        <v>48</v>
      </c>
      <c r="M1172" s="3" t="s">
        <v>48</v>
      </c>
      <c r="N1172" s="3" t="s">
        <v>48</v>
      </c>
      <c r="O1172" s="3" t="s">
        <v>48</v>
      </c>
      <c r="P1172" s="3" t="s">
        <v>48</v>
      </c>
      <c r="Q1172" s="3" t="s">
        <v>48</v>
      </c>
      <c r="R1172" s="3" t="s">
        <v>48</v>
      </c>
      <c r="S1172" s="3" t="s">
        <v>49</v>
      </c>
      <c r="T1172" s="3" t="s">
        <v>48</v>
      </c>
      <c r="U1172" s="3" t="s">
        <v>48</v>
      </c>
      <c r="V1172" s="3" t="s">
        <v>48</v>
      </c>
      <c r="W1172" s="3" t="s">
        <v>62</v>
      </c>
      <c r="Y1172" s="3" t="s">
        <v>120</v>
      </c>
      <c r="Z1172" s="3" t="s">
        <v>2962</v>
      </c>
      <c r="AA1172" s="3" t="s">
        <v>77</v>
      </c>
      <c r="AB1172" s="3"/>
      <c r="AD1172" s="3"/>
      <c r="AF1172" s="3"/>
      <c r="AH1172" s="3"/>
      <c r="AJ1172" s="3" t="s">
        <v>2963</v>
      </c>
    </row>
    <row r="1173" spans="1:36" ht="39" hidden="1" x14ac:dyDescent="0.35">
      <c r="A1173" s="3">
        <v>2025</v>
      </c>
      <c r="B1173" s="3" t="s">
        <v>71</v>
      </c>
      <c r="C1173" s="4">
        <v>25</v>
      </c>
      <c r="D1173" s="3" t="s">
        <v>57</v>
      </c>
      <c r="E1173" s="3" t="s">
        <v>58</v>
      </c>
      <c r="F1173" s="3" t="s">
        <v>85</v>
      </c>
      <c r="G1173" s="3" t="s">
        <v>45</v>
      </c>
      <c r="H1173" s="3" t="s">
        <v>61</v>
      </c>
      <c r="I1173" s="3" t="s">
        <v>80</v>
      </c>
      <c r="J1173" s="3" t="s">
        <v>48</v>
      </c>
      <c r="K1173" s="3" t="s">
        <v>48</v>
      </c>
      <c r="L1173" s="3" t="s">
        <v>48</v>
      </c>
      <c r="M1173" s="3" t="s">
        <v>48</v>
      </c>
      <c r="N1173" s="3" t="s">
        <v>48</v>
      </c>
      <c r="O1173" s="3" t="s">
        <v>48</v>
      </c>
      <c r="P1173" s="3" t="s">
        <v>48</v>
      </c>
      <c r="Q1173" s="3" t="s">
        <v>48</v>
      </c>
      <c r="R1173" s="3" t="s">
        <v>48</v>
      </c>
      <c r="S1173" s="3" t="s">
        <v>48</v>
      </c>
      <c r="T1173" s="3" t="s">
        <v>49</v>
      </c>
      <c r="U1173" s="3" t="s">
        <v>48</v>
      </c>
      <c r="V1173" s="3" t="s">
        <v>48</v>
      </c>
      <c r="W1173" s="3" t="s">
        <v>51</v>
      </c>
      <c r="X1173" s="3" t="s">
        <v>2964</v>
      </c>
      <c r="Y1173" s="3"/>
      <c r="AA1173" s="3" t="s">
        <v>55</v>
      </c>
      <c r="AB1173" s="3"/>
      <c r="AD1173" s="3"/>
      <c r="AF1173" s="3"/>
      <c r="AH1173" s="3"/>
      <c r="AJ1173" s="3" t="s">
        <v>2965</v>
      </c>
    </row>
    <row r="1174" spans="1:36" ht="26" hidden="1" x14ac:dyDescent="0.35">
      <c r="A1174" s="3">
        <v>2025</v>
      </c>
      <c r="B1174" s="3" t="s">
        <v>71</v>
      </c>
      <c r="C1174" s="4">
        <v>75</v>
      </c>
      <c r="D1174" s="3" t="s">
        <v>65</v>
      </c>
      <c r="E1174" s="3" t="s">
        <v>66</v>
      </c>
      <c r="F1174" s="3" t="s">
        <v>73</v>
      </c>
      <c r="G1174" s="3" t="s">
        <v>67</v>
      </c>
      <c r="H1174" s="3" t="s">
        <v>90</v>
      </c>
      <c r="I1174" s="3" t="s">
        <v>47</v>
      </c>
      <c r="J1174" s="3" t="s">
        <v>48</v>
      </c>
      <c r="K1174" s="3" t="s">
        <v>48</v>
      </c>
      <c r="L1174" s="3" t="s">
        <v>48</v>
      </c>
      <c r="M1174" s="3" t="s">
        <v>48</v>
      </c>
      <c r="N1174" s="3" t="s">
        <v>48</v>
      </c>
      <c r="O1174" s="3" t="s">
        <v>48</v>
      </c>
      <c r="P1174" s="3" t="s">
        <v>48</v>
      </c>
      <c r="Q1174" s="3" t="s">
        <v>49</v>
      </c>
      <c r="R1174" s="3" t="s">
        <v>48</v>
      </c>
      <c r="S1174" s="3" t="s">
        <v>48</v>
      </c>
      <c r="T1174" s="3" t="s">
        <v>48</v>
      </c>
      <c r="U1174" s="3" t="s">
        <v>48</v>
      </c>
      <c r="V1174" s="3" t="s">
        <v>48</v>
      </c>
      <c r="W1174" s="3" t="s">
        <v>62</v>
      </c>
      <c r="Y1174" s="3"/>
      <c r="AA1174" s="3" t="s">
        <v>55</v>
      </c>
      <c r="AB1174" s="3"/>
      <c r="AD1174" s="3"/>
      <c r="AF1174" s="3"/>
      <c r="AH1174" s="3"/>
      <c r="AJ1174" s="3" t="s">
        <v>2966</v>
      </c>
    </row>
    <row r="1175" spans="1:36" ht="26" hidden="1" x14ac:dyDescent="0.35">
      <c r="A1175" s="3">
        <v>2025</v>
      </c>
      <c r="B1175" s="3" t="s">
        <v>41</v>
      </c>
      <c r="C1175" s="4">
        <v>73</v>
      </c>
      <c r="D1175" s="3" t="s">
        <v>65</v>
      </c>
      <c r="E1175" s="3" t="s">
        <v>66</v>
      </c>
      <c r="F1175" s="3" t="s">
        <v>44</v>
      </c>
      <c r="G1175" s="3" t="s">
        <v>67</v>
      </c>
      <c r="H1175" s="3" t="s">
        <v>46</v>
      </c>
      <c r="I1175" s="3" t="s">
        <v>47</v>
      </c>
      <c r="J1175" s="3" t="s">
        <v>49</v>
      </c>
      <c r="K1175" s="3" t="s">
        <v>48</v>
      </c>
      <c r="L1175" s="3" t="s">
        <v>48</v>
      </c>
      <c r="M1175" s="3" t="s">
        <v>48</v>
      </c>
      <c r="N1175" s="3" t="s">
        <v>48</v>
      </c>
      <c r="O1175" s="3" t="s">
        <v>48</v>
      </c>
      <c r="P1175" s="3" t="s">
        <v>48</v>
      </c>
      <c r="Q1175" s="3" t="s">
        <v>48</v>
      </c>
      <c r="R1175" s="3" t="s">
        <v>48</v>
      </c>
      <c r="S1175" s="3" t="s">
        <v>48</v>
      </c>
      <c r="T1175" s="3" t="s">
        <v>48</v>
      </c>
      <c r="U1175" s="3" t="s">
        <v>48</v>
      </c>
      <c r="V1175" s="3" t="s">
        <v>48</v>
      </c>
      <c r="W1175" s="3" t="s">
        <v>62</v>
      </c>
      <c r="Y1175" s="3" t="s">
        <v>94</v>
      </c>
      <c r="Z1175" s="3" t="s">
        <v>2967</v>
      </c>
      <c r="AA1175" s="3" t="s">
        <v>77</v>
      </c>
      <c r="AB1175" s="3"/>
      <c r="AD1175" s="3" t="s">
        <v>131</v>
      </c>
      <c r="AE1175" s="3" t="s">
        <v>539</v>
      </c>
      <c r="AF1175" s="3" t="s">
        <v>87</v>
      </c>
      <c r="AG1175" s="3" t="s">
        <v>2968</v>
      </c>
      <c r="AH1175" s="3"/>
      <c r="AJ1175" s="3" t="s">
        <v>2969</v>
      </c>
    </row>
    <row r="1176" spans="1:36" ht="26" hidden="1" x14ac:dyDescent="0.35">
      <c r="A1176" s="3">
        <v>2025</v>
      </c>
      <c r="B1176" s="3" t="s">
        <v>71</v>
      </c>
      <c r="C1176" s="4">
        <v>30</v>
      </c>
      <c r="D1176" s="3" t="s">
        <v>57</v>
      </c>
      <c r="E1176" s="3" t="s">
        <v>107</v>
      </c>
      <c r="F1176" s="3" t="s">
        <v>98</v>
      </c>
      <c r="G1176" s="3" t="s">
        <v>45</v>
      </c>
      <c r="H1176" s="3" t="s">
        <v>74</v>
      </c>
      <c r="I1176" s="3" t="s">
        <v>80</v>
      </c>
      <c r="J1176" s="3" t="s">
        <v>48</v>
      </c>
      <c r="K1176" s="3" t="s">
        <v>48</v>
      </c>
      <c r="L1176" s="3" t="s">
        <v>48</v>
      </c>
      <c r="M1176" s="3" t="s">
        <v>48</v>
      </c>
      <c r="N1176" s="3" t="s">
        <v>48</v>
      </c>
      <c r="O1176" s="3" t="s">
        <v>49</v>
      </c>
      <c r="P1176" s="3" t="s">
        <v>48</v>
      </c>
      <c r="Q1176" s="3" t="s">
        <v>48</v>
      </c>
      <c r="R1176" s="3" t="s">
        <v>48</v>
      </c>
      <c r="S1176" s="3" t="s">
        <v>48</v>
      </c>
      <c r="T1176" s="3" t="s">
        <v>48</v>
      </c>
      <c r="U1176" s="3" t="s">
        <v>48</v>
      </c>
      <c r="V1176" s="3" t="s">
        <v>48</v>
      </c>
      <c r="W1176" s="3" t="s">
        <v>51</v>
      </c>
      <c r="X1176" s="3" t="s">
        <v>2970</v>
      </c>
      <c r="Y1176" s="3"/>
      <c r="AA1176" s="3" t="s">
        <v>55</v>
      </c>
      <c r="AB1176" s="3" t="s">
        <v>242</v>
      </c>
      <c r="AD1176" s="3"/>
      <c r="AF1176" s="3"/>
      <c r="AH1176" s="3"/>
      <c r="AJ1176" s="3" t="s">
        <v>2971</v>
      </c>
    </row>
    <row r="1177" spans="1:36" ht="26" hidden="1" x14ac:dyDescent="0.35">
      <c r="A1177" s="3">
        <v>2025</v>
      </c>
      <c r="B1177" s="3" t="s">
        <v>71</v>
      </c>
      <c r="C1177" s="4">
        <v>45</v>
      </c>
      <c r="D1177" s="3" t="s">
        <v>42</v>
      </c>
      <c r="E1177" s="3" t="s">
        <v>72</v>
      </c>
      <c r="F1177" s="3" t="s">
        <v>98</v>
      </c>
      <c r="G1177" s="3" t="s">
        <v>45</v>
      </c>
      <c r="H1177" s="3" t="s">
        <v>113</v>
      </c>
      <c r="I1177" s="3" t="s">
        <v>47</v>
      </c>
      <c r="J1177" s="3" t="s">
        <v>48</v>
      </c>
      <c r="K1177" s="3" t="s">
        <v>48</v>
      </c>
      <c r="L1177" s="3" t="s">
        <v>49</v>
      </c>
      <c r="M1177" s="3" t="s">
        <v>48</v>
      </c>
      <c r="N1177" s="3" t="s">
        <v>48</v>
      </c>
      <c r="O1177" s="3" t="s">
        <v>48</v>
      </c>
      <c r="P1177" s="3" t="s">
        <v>48</v>
      </c>
      <c r="Q1177" s="3" t="s">
        <v>48</v>
      </c>
      <c r="R1177" s="3" t="s">
        <v>48</v>
      </c>
      <c r="S1177" s="3" t="s">
        <v>48</v>
      </c>
      <c r="T1177" s="3" t="s">
        <v>48</v>
      </c>
      <c r="U1177" s="3" t="s">
        <v>48</v>
      </c>
      <c r="V1177" s="3" t="s">
        <v>48</v>
      </c>
      <c r="W1177" s="3" t="s">
        <v>116</v>
      </c>
      <c r="X1177" s="3" t="s">
        <v>2972</v>
      </c>
      <c r="Y1177" s="3"/>
      <c r="AA1177" s="3" t="s">
        <v>55</v>
      </c>
      <c r="AB1177" s="3"/>
      <c r="AD1177" s="3" t="s">
        <v>242</v>
      </c>
      <c r="AF1177" s="3"/>
      <c r="AH1177" s="3"/>
      <c r="AJ1177" s="3" t="s">
        <v>2973</v>
      </c>
    </row>
    <row r="1178" spans="1:36" ht="39" hidden="1" x14ac:dyDescent="0.35">
      <c r="A1178" s="3">
        <v>2025</v>
      </c>
      <c r="B1178" s="3" t="s">
        <v>41</v>
      </c>
      <c r="C1178" s="4">
        <v>59</v>
      </c>
      <c r="D1178" s="3" t="s">
        <v>65</v>
      </c>
      <c r="E1178" s="3" t="s">
        <v>43</v>
      </c>
      <c r="F1178" s="3" t="s">
        <v>59</v>
      </c>
      <c r="G1178" s="3" t="s">
        <v>79</v>
      </c>
      <c r="H1178" s="3" t="s">
        <v>99</v>
      </c>
      <c r="I1178" s="3" t="s">
        <v>47</v>
      </c>
      <c r="J1178" s="3" t="s">
        <v>48</v>
      </c>
      <c r="K1178" s="3" t="s">
        <v>48</v>
      </c>
      <c r="L1178" s="3" t="s">
        <v>49</v>
      </c>
      <c r="M1178" s="3" t="s">
        <v>48</v>
      </c>
      <c r="N1178" s="3" t="s">
        <v>48</v>
      </c>
      <c r="O1178" s="3" t="s">
        <v>48</v>
      </c>
      <c r="P1178" s="3" t="s">
        <v>48</v>
      </c>
      <c r="Q1178" s="3" t="s">
        <v>48</v>
      </c>
      <c r="R1178" s="3" t="s">
        <v>48</v>
      </c>
      <c r="S1178" s="3" t="s">
        <v>48</v>
      </c>
      <c r="T1178" s="3" t="s">
        <v>48</v>
      </c>
      <c r="U1178" s="3" t="s">
        <v>48</v>
      </c>
      <c r="V1178" s="3" t="s">
        <v>48</v>
      </c>
      <c r="W1178" s="3" t="s">
        <v>145</v>
      </c>
      <c r="X1178" s="3" t="s">
        <v>2974</v>
      </c>
      <c r="Y1178" s="3"/>
      <c r="AA1178" s="3" t="s">
        <v>63</v>
      </c>
      <c r="AB1178" s="3"/>
      <c r="AD1178" s="3"/>
      <c r="AF1178" s="3"/>
      <c r="AH1178" s="3"/>
      <c r="AJ1178" s="3" t="s">
        <v>2975</v>
      </c>
    </row>
    <row r="1179" spans="1:36" ht="26" hidden="1" x14ac:dyDescent="0.35">
      <c r="A1179" s="3">
        <v>2025</v>
      </c>
      <c r="B1179" s="3" t="s">
        <v>71</v>
      </c>
      <c r="C1179" s="4">
        <v>24</v>
      </c>
      <c r="D1179" s="3" t="s">
        <v>57</v>
      </c>
      <c r="E1179" s="3" t="s">
        <v>58</v>
      </c>
      <c r="F1179" s="3" t="s">
        <v>98</v>
      </c>
      <c r="G1179" s="3" t="s">
        <v>60</v>
      </c>
      <c r="H1179" s="3" t="s">
        <v>110</v>
      </c>
      <c r="I1179" s="3" t="s">
        <v>80</v>
      </c>
      <c r="J1179" s="3" t="s">
        <v>48</v>
      </c>
      <c r="K1179" s="3" t="s">
        <v>48</v>
      </c>
      <c r="L1179" s="3" t="s">
        <v>48</v>
      </c>
      <c r="M1179" s="3" t="s">
        <v>48</v>
      </c>
      <c r="N1179" s="3" t="s">
        <v>48</v>
      </c>
      <c r="O1179" s="3" t="s">
        <v>48</v>
      </c>
      <c r="P1179" s="3" t="s">
        <v>48</v>
      </c>
      <c r="Q1179" s="3" t="s">
        <v>48</v>
      </c>
      <c r="R1179" s="3" t="s">
        <v>48</v>
      </c>
      <c r="S1179" s="3" t="s">
        <v>48</v>
      </c>
      <c r="T1179" s="3" t="s">
        <v>49</v>
      </c>
      <c r="U1179" s="3" t="s">
        <v>48</v>
      </c>
      <c r="V1179" s="3" t="s">
        <v>48</v>
      </c>
      <c r="W1179" s="3" t="s">
        <v>62</v>
      </c>
      <c r="Y1179" s="3" t="s">
        <v>53</v>
      </c>
      <c r="Z1179" s="3" t="s">
        <v>2976</v>
      </c>
      <c r="AA1179" s="3" t="s">
        <v>55</v>
      </c>
      <c r="AB1179" s="3"/>
      <c r="AD1179" s="3"/>
      <c r="AF1179" s="3"/>
      <c r="AH1179" s="3"/>
      <c r="AJ1179" s="3" t="s">
        <v>2977</v>
      </c>
    </row>
    <row r="1180" spans="1:36" ht="39" hidden="1" x14ac:dyDescent="0.35">
      <c r="A1180" s="3">
        <v>2025</v>
      </c>
      <c r="B1180" s="3" t="s">
        <v>41</v>
      </c>
      <c r="C1180" s="4">
        <v>78</v>
      </c>
      <c r="D1180" s="3" t="s">
        <v>65</v>
      </c>
      <c r="E1180" s="3" t="s">
        <v>66</v>
      </c>
      <c r="F1180" s="3" t="s">
        <v>59</v>
      </c>
      <c r="G1180" s="3" t="s">
        <v>67</v>
      </c>
      <c r="H1180" s="3" t="s">
        <v>68</v>
      </c>
      <c r="I1180" s="3" t="s">
        <v>80</v>
      </c>
      <c r="J1180" s="3" t="s">
        <v>48</v>
      </c>
      <c r="K1180" s="3" t="s">
        <v>48</v>
      </c>
      <c r="L1180" s="3" t="s">
        <v>48</v>
      </c>
      <c r="M1180" s="3" t="s">
        <v>48</v>
      </c>
      <c r="N1180" s="3" t="s">
        <v>48</v>
      </c>
      <c r="O1180" s="3" t="s">
        <v>48</v>
      </c>
      <c r="P1180" s="3" t="s">
        <v>48</v>
      </c>
      <c r="Q1180" s="3" t="s">
        <v>48</v>
      </c>
      <c r="R1180" s="3" t="s">
        <v>48</v>
      </c>
      <c r="S1180" s="3" t="s">
        <v>49</v>
      </c>
      <c r="T1180" s="3" t="s">
        <v>48</v>
      </c>
      <c r="U1180" s="3" t="s">
        <v>48</v>
      </c>
      <c r="V1180" s="3" t="s">
        <v>48</v>
      </c>
      <c r="W1180" s="3" t="s">
        <v>145</v>
      </c>
      <c r="X1180" s="3" t="s">
        <v>2978</v>
      </c>
      <c r="Y1180" s="3"/>
      <c r="AA1180" s="3" t="s">
        <v>77</v>
      </c>
      <c r="AB1180" s="3"/>
      <c r="AD1180" s="3"/>
      <c r="AF1180" s="3"/>
      <c r="AH1180" s="3"/>
      <c r="AJ1180" s="3" t="s">
        <v>2979</v>
      </c>
    </row>
    <row r="1181" spans="1:36" ht="26" hidden="1" x14ac:dyDescent="0.35">
      <c r="A1181" s="3">
        <v>2025</v>
      </c>
      <c r="B1181" s="3" t="s">
        <v>71</v>
      </c>
      <c r="C1181" s="4">
        <v>19</v>
      </c>
      <c r="D1181" s="3" t="s">
        <v>57</v>
      </c>
      <c r="E1181" s="3" t="s">
        <v>58</v>
      </c>
      <c r="F1181" s="3" t="s">
        <v>44</v>
      </c>
      <c r="G1181" s="3" t="s">
        <v>79</v>
      </c>
      <c r="H1181" s="3" t="s">
        <v>110</v>
      </c>
      <c r="I1181" s="3" t="s">
        <v>80</v>
      </c>
      <c r="J1181" s="3" t="s">
        <v>48</v>
      </c>
      <c r="K1181" s="3" t="s">
        <v>48</v>
      </c>
      <c r="L1181" s="3" t="s">
        <v>48</v>
      </c>
      <c r="M1181" s="3" t="s">
        <v>48</v>
      </c>
      <c r="N1181" s="3" t="s">
        <v>48</v>
      </c>
      <c r="O1181" s="3" t="s">
        <v>48</v>
      </c>
      <c r="P1181" s="3" t="s">
        <v>48</v>
      </c>
      <c r="Q1181" s="3" t="s">
        <v>48</v>
      </c>
      <c r="R1181" s="3" t="s">
        <v>48</v>
      </c>
      <c r="S1181" s="3" t="s">
        <v>48</v>
      </c>
      <c r="T1181" s="3" t="s">
        <v>48</v>
      </c>
      <c r="U1181" s="3" t="s">
        <v>49</v>
      </c>
      <c r="V1181" s="3" t="s">
        <v>48</v>
      </c>
      <c r="W1181" s="3" t="s">
        <v>116</v>
      </c>
      <c r="X1181" s="3" t="s">
        <v>2980</v>
      </c>
      <c r="Y1181" s="3"/>
      <c r="AA1181" s="3" t="s">
        <v>55</v>
      </c>
      <c r="AB1181" s="3"/>
      <c r="AD1181" s="3"/>
      <c r="AF1181" s="3"/>
      <c r="AH1181" s="3"/>
      <c r="AJ1181" s="3" t="s">
        <v>2981</v>
      </c>
    </row>
    <row r="1182" spans="1:36" hidden="1" x14ac:dyDescent="0.35">
      <c r="A1182" s="3">
        <v>2025</v>
      </c>
      <c r="B1182" s="3" t="s">
        <v>41</v>
      </c>
      <c r="C1182" s="4">
        <v>34</v>
      </c>
      <c r="D1182" s="3" t="s">
        <v>57</v>
      </c>
      <c r="E1182" s="3" t="s">
        <v>107</v>
      </c>
      <c r="F1182" s="3" t="s">
        <v>98</v>
      </c>
      <c r="G1182" s="3" t="s">
        <v>45</v>
      </c>
      <c r="H1182" s="3" t="s">
        <v>113</v>
      </c>
      <c r="I1182" s="3" t="s">
        <v>80</v>
      </c>
      <c r="J1182" s="3" t="s">
        <v>48</v>
      </c>
      <c r="K1182" s="3" t="s">
        <v>48</v>
      </c>
      <c r="L1182" s="3" t="s">
        <v>48</v>
      </c>
      <c r="M1182" s="3" t="s">
        <v>48</v>
      </c>
      <c r="N1182" s="3" t="s">
        <v>48</v>
      </c>
      <c r="O1182" s="3" t="s">
        <v>48</v>
      </c>
      <c r="P1182" s="3" t="s">
        <v>48</v>
      </c>
      <c r="Q1182" s="3" t="s">
        <v>48</v>
      </c>
      <c r="R1182" s="3" t="s">
        <v>48</v>
      </c>
      <c r="S1182" s="3" t="s">
        <v>49</v>
      </c>
      <c r="T1182" s="3" t="s">
        <v>48</v>
      </c>
      <c r="U1182" s="3" t="s">
        <v>48</v>
      </c>
      <c r="V1182" s="3" t="s">
        <v>48</v>
      </c>
      <c r="W1182" s="3" t="s">
        <v>62</v>
      </c>
      <c r="Y1182" s="3"/>
      <c r="AA1182" s="3" t="s">
        <v>63</v>
      </c>
      <c r="AB1182" s="3"/>
      <c r="AD1182" s="3" t="s">
        <v>81</v>
      </c>
      <c r="AF1182" s="3"/>
      <c r="AH1182" s="3" t="s">
        <v>87</v>
      </c>
      <c r="AI1182" s="3" t="s">
        <v>2982</v>
      </c>
      <c r="AJ1182" s="3" t="s">
        <v>2983</v>
      </c>
    </row>
    <row r="1183" spans="1:36" ht="26" hidden="1" x14ac:dyDescent="0.35">
      <c r="A1183" s="3">
        <v>2025</v>
      </c>
      <c r="B1183" s="3" t="s">
        <v>41</v>
      </c>
      <c r="C1183" s="4">
        <v>75</v>
      </c>
      <c r="D1183" s="3" t="s">
        <v>65</v>
      </c>
      <c r="E1183" s="3" t="s">
        <v>43</v>
      </c>
      <c r="F1183" s="3" t="s">
        <v>44</v>
      </c>
      <c r="G1183" s="3" t="s">
        <v>67</v>
      </c>
      <c r="H1183" s="3" t="s">
        <v>61</v>
      </c>
      <c r="I1183" s="3" t="s">
        <v>47</v>
      </c>
      <c r="J1183" s="3" t="s">
        <v>48</v>
      </c>
      <c r="K1183" s="3" t="s">
        <v>49</v>
      </c>
      <c r="L1183" s="3" t="s">
        <v>48</v>
      </c>
      <c r="M1183" s="3" t="s">
        <v>48</v>
      </c>
      <c r="N1183" s="3" t="s">
        <v>48</v>
      </c>
      <c r="O1183" s="3" t="s">
        <v>48</v>
      </c>
      <c r="P1183" s="3" t="s">
        <v>48</v>
      </c>
      <c r="Q1183" s="3" t="s">
        <v>48</v>
      </c>
      <c r="R1183" s="3" t="s">
        <v>48</v>
      </c>
      <c r="S1183" s="3" t="s">
        <v>48</v>
      </c>
      <c r="T1183" s="3" t="s">
        <v>48</v>
      </c>
      <c r="U1183" s="3" t="s">
        <v>48</v>
      </c>
      <c r="V1183" s="3" t="s">
        <v>48</v>
      </c>
      <c r="W1183" s="3" t="s">
        <v>62</v>
      </c>
      <c r="Y1183" s="3"/>
      <c r="AA1183" s="3" t="s">
        <v>77</v>
      </c>
      <c r="AB1183" s="3"/>
      <c r="AD1183" s="3"/>
      <c r="AF1183" s="3"/>
      <c r="AH1183" s="3"/>
      <c r="AJ1183" s="3" t="s">
        <v>248</v>
      </c>
    </row>
    <row r="1184" spans="1:36" ht="26" hidden="1" x14ac:dyDescent="0.35">
      <c r="A1184" s="3">
        <v>2025</v>
      </c>
      <c r="B1184" s="3" t="s">
        <v>41</v>
      </c>
      <c r="C1184" s="4">
        <v>33</v>
      </c>
      <c r="D1184" s="3" t="s">
        <v>57</v>
      </c>
      <c r="E1184" s="3" t="s">
        <v>58</v>
      </c>
      <c r="F1184" s="3" t="s">
        <v>98</v>
      </c>
      <c r="G1184" s="3" t="s">
        <v>144</v>
      </c>
      <c r="H1184" s="3" t="s">
        <v>46</v>
      </c>
      <c r="I1184" s="3" t="s">
        <v>80</v>
      </c>
      <c r="J1184" s="3" t="s">
        <v>48</v>
      </c>
      <c r="K1184" s="3" t="s">
        <v>48</v>
      </c>
      <c r="L1184" s="3" t="s">
        <v>48</v>
      </c>
      <c r="M1184" s="3" t="s">
        <v>48</v>
      </c>
      <c r="N1184" s="3" t="s">
        <v>48</v>
      </c>
      <c r="O1184" s="3" t="s">
        <v>48</v>
      </c>
      <c r="P1184" s="3" t="s">
        <v>48</v>
      </c>
      <c r="Q1184" s="3" t="s">
        <v>48</v>
      </c>
      <c r="R1184" s="3" t="s">
        <v>48</v>
      </c>
      <c r="S1184" s="3" t="s">
        <v>48</v>
      </c>
      <c r="T1184" s="3" t="s">
        <v>48</v>
      </c>
      <c r="U1184" s="3" t="s">
        <v>49</v>
      </c>
      <c r="V1184" s="3" t="s">
        <v>48</v>
      </c>
      <c r="W1184" s="3" t="s">
        <v>116</v>
      </c>
      <c r="X1184" s="3" t="s">
        <v>2984</v>
      </c>
      <c r="Y1184" s="3"/>
      <c r="AA1184" s="3" t="s">
        <v>77</v>
      </c>
      <c r="AB1184" s="3"/>
      <c r="AD1184" s="3"/>
      <c r="AF1184" s="3"/>
      <c r="AH1184" s="3"/>
      <c r="AJ1184" s="3" t="s">
        <v>2985</v>
      </c>
    </row>
    <row r="1185" spans="1:36" ht="26" hidden="1" x14ac:dyDescent="0.35">
      <c r="A1185" s="3">
        <v>2025</v>
      </c>
      <c r="B1185" s="3" t="s">
        <v>71</v>
      </c>
      <c r="C1185" s="4">
        <v>35</v>
      </c>
      <c r="D1185" s="3" t="s">
        <v>42</v>
      </c>
      <c r="E1185" s="3" t="s">
        <v>107</v>
      </c>
      <c r="F1185" s="3" t="s">
        <v>98</v>
      </c>
      <c r="G1185" s="3" t="s">
        <v>45</v>
      </c>
      <c r="H1185" s="3" t="s">
        <v>74</v>
      </c>
      <c r="I1185" s="3" t="s">
        <v>47</v>
      </c>
      <c r="J1185" s="3" t="s">
        <v>48</v>
      </c>
      <c r="K1185" s="3" t="s">
        <v>49</v>
      </c>
      <c r="L1185" s="3" t="s">
        <v>48</v>
      </c>
      <c r="M1185" s="3" t="s">
        <v>48</v>
      </c>
      <c r="N1185" s="3" t="s">
        <v>48</v>
      </c>
      <c r="O1185" s="3" t="s">
        <v>48</v>
      </c>
      <c r="P1185" s="3" t="s">
        <v>48</v>
      </c>
      <c r="Q1185" s="3" t="s">
        <v>48</v>
      </c>
      <c r="R1185" s="3" t="s">
        <v>48</v>
      </c>
      <c r="S1185" s="3" t="s">
        <v>48</v>
      </c>
      <c r="T1185" s="3" t="s">
        <v>48</v>
      </c>
      <c r="U1185" s="3" t="s">
        <v>48</v>
      </c>
      <c r="V1185" s="3" t="s">
        <v>48</v>
      </c>
      <c r="W1185" s="3" t="s">
        <v>116</v>
      </c>
      <c r="X1185" s="3" t="s">
        <v>2986</v>
      </c>
      <c r="Y1185" s="3"/>
      <c r="AA1185" s="3" t="s">
        <v>55</v>
      </c>
      <c r="AB1185" s="3" t="s">
        <v>81</v>
      </c>
      <c r="AD1185" s="3"/>
      <c r="AF1185" s="3"/>
      <c r="AH1185" s="3" t="s">
        <v>82</v>
      </c>
      <c r="AI1185" s="3" t="s">
        <v>2987</v>
      </c>
      <c r="AJ1185" s="3" t="s">
        <v>2988</v>
      </c>
    </row>
    <row r="1186" spans="1:36" ht="39" hidden="1" x14ac:dyDescent="0.35">
      <c r="A1186" s="3">
        <v>2025</v>
      </c>
      <c r="B1186" s="3" t="s">
        <v>71</v>
      </c>
      <c r="C1186" s="4">
        <v>57</v>
      </c>
      <c r="D1186" s="3" t="s">
        <v>65</v>
      </c>
      <c r="E1186" s="3" t="s">
        <v>72</v>
      </c>
      <c r="F1186" s="3" t="s">
        <v>73</v>
      </c>
      <c r="G1186" s="3" t="s">
        <v>45</v>
      </c>
      <c r="H1186" s="3" t="s">
        <v>74</v>
      </c>
      <c r="I1186" s="3" t="s">
        <v>80</v>
      </c>
      <c r="J1186" s="3" t="s">
        <v>48</v>
      </c>
      <c r="K1186" s="3" t="s">
        <v>48</v>
      </c>
      <c r="L1186" s="3" t="s">
        <v>48</v>
      </c>
      <c r="M1186" s="3" t="s">
        <v>48</v>
      </c>
      <c r="N1186" s="3" t="s">
        <v>48</v>
      </c>
      <c r="O1186" s="3" t="s">
        <v>48</v>
      </c>
      <c r="P1186" s="3" t="s">
        <v>48</v>
      </c>
      <c r="Q1186" s="3" t="s">
        <v>48</v>
      </c>
      <c r="R1186" s="3" t="s">
        <v>48</v>
      </c>
      <c r="S1186" s="3" t="s">
        <v>49</v>
      </c>
      <c r="T1186" s="3" t="s">
        <v>48</v>
      </c>
      <c r="U1186" s="3" t="s">
        <v>48</v>
      </c>
      <c r="V1186" s="3" t="s">
        <v>48</v>
      </c>
      <c r="W1186" s="3" t="s">
        <v>62</v>
      </c>
      <c r="Y1186" s="3" t="s">
        <v>103</v>
      </c>
      <c r="Z1186" s="3" t="s">
        <v>2989</v>
      </c>
      <c r="AA1186" s="3" t="s">
        <v>77</v>
      </c>
      <c r="AB1186" s="3"/>
      <c r="AD1186" s="3"/>
      <c r="AF1186" s="3"/>
      <c r="AH1186" s="3"/>
      <c r="AJ1186" s="3" t="s">
        <v>2990</v>
      </c>
    </row>
    <row r="1187" spans="1:36" ht="39" hidden="1" x14ac:dyDescent="0.35">
      <c r="A1187" s="3">
        <v>2025</v>
      </c>
      <c r="B1187" s="3" t="s">
        <v>71</v>
      </c>
      <c r="C1187" s="4">
        <v>59</v>
      </c>
      <c r="D1187" s="3" t="s">
        <v>65</v>
      </c>
      <c r="E1187" s="3" t="s">
        <v>66</v>
      </c>
      <c r="F1187" s="3" t="s">
        <v>59</v>
      </c>
      <c r="G1187" s="3" t="s">
        <v>45</v>
      </c>
      <c r="H1187" s="3" t="s">
        <v>99</v>
      </c>
      <c r="I1187" s="3" t="s">
        <v>80</v>
      </c>
      <c r="J1187" s="3" t="s">
        <v>48</v>
      </c>
      <c r="K1187" s="3" t="s">
        <v>48</v>
      </c>
      <c r="L1187" s="3" t="s">
        <v>48</v>
      </c>
      <c r="M1187" s="3" t="s">
        <v>48</v>
      </c>
      <c r="N1187" s="3" t="s">
        <v>48</v>
      </c>
      <c r="O1187" s="3" t="s">
        <v>48</v>
      </c>
      <c r="P1187" s="3" t="s">
        <v>48</v>
      </c>
      <c r="Q1187" s="3" t="s">
        <v>48</v>
      </c>
      <c r="R1187" s="3" t="s">
        <v>48</v>
      </c>
      <c r="S1187" s="3" t="s">
        <v>48</v>
      </c>
      <c r="T1187" s="3" t="s">
        <v>49</v>
      </c>
      <c r="U1187" s="3" t="s">
        <v>48</v>
      </c>
      <c r="V1187" s="3" t="s">
        <v>48</v>
      </c>
      <c r="W1187" s="3" t="s">
        <v>62</v>
      </c>
      <c r="Y1187" s="3"/>
      <c r="AA1187" s="3" t="s">
        <v>55</v>
      </c>
      <c r="AB1187" s="3"/>
      <c r="AD1187" s="3"/>
      <c r="AF1187" s="3"/>
      <c r="AH1187" s="3"/>
      <c r="AJ1187" s="3" t="s">
        <v>2991</v>
      </c>
    </row>
    <row r="1188" spans="1:36" ht="39" hidden="1" x14ac:dyDescent="0.35">
      <c r="A1188" s="3">
        <v>2025</v>
      </c>
      <c r="B1188" s="3" t="s">
        <v>71</v>
      </c>
      <c r="C1188" s="4">
        <v>33</v>
      </c>
      <c r="D1188" s="3" t="s">
        <v>57</v>
      </c>
      <c r="E1188" s="3" t="s">
        <v>107</v>
      </c>
      <c r="F1188" s="3" t="s">
        <v>59</v>
      </c>
      <c r="G1188" s="3" t="s">
        <v>45</v>
      </c>
      <c r="H1188" s="3" t="s">
        <v>113</v>
      </c>
      <c r="I1188" s="3" t="s">
        <v>47</v>
      </c>
      <c r="J1188" s="3" t="s">
        <v>49</v>
      </c>
      <c r="K1188" s="3" t="s">
        <v>48</v>
      </c>
      <c r="L1188" s="3" t="s">
        <v>48</v>
      </c>
      <c r="M1188" s="3" t="s">
        <v>48</v>
      </c>
      <c r="N1188" s="3" t="s">
        <v>48</v>
      </c>
      <c r="O1188" s="3" t="s">
        <v>48</v>
      </c>
      <c r="P1188" s="3" t="s">
        <v>48</v>
      </c>
      <c r="Q1188" s="3" t="s">
        <v>48</v>
      </c>
      <c r="R1188" s="3" t="s">
        <v>48</v>
      </c>
      <c r="S1188" s="3" t="s">
        <v>49</v>
      </c>
      <c r="T1188" s="3" t="s">
        <v>48</v>
      </c>
      <c r="U1188" s="3" t="s">
        <v>48</v>
      </c>
      <c r="V1188" s="3" t="s">
        <v>48</v>
      </c>
      <c r="W1188" s="3" t="s">
        <v>62</v>
      </c>
      <c r="Y1188" s="3" t="s">
        <v>53</v>
      </c>
      <c r="Z1188" s="3" t="s">
        <v>2992</v>
      </c>
      <c r="AA1188" s="3" t="s">
        <v>101</v>
      </c>
      <c r="AB1188" s="3"/>
      <c r="AD1188" s="3"/>
      <c r="AF1188" s="3"/>
      <c r="AH1188" s="3"/>
      <c r="AJ1188" s="3" t="s">
        <v>2993</v>
      </c>
    </row>
    <row r="1189" spans="1:36" ht="52" hidden="1" x14ac:dyDescent="0.35">
      <c r="A1189" s="3">
        <v>2025</v>
      </c>
      <c r="B1189" s="3" t="s">
        <v>71</v>
      </c>
      <c r="C1189" s="4">
        <v>75</v>
      </c>
      <c r="D1189" s="3" t="s">
        <v>65</v>
      </c>
      <c r="E1189" s="3" t="s">
        <v>66</v>
      </c>
      <c r="F1189" s="3" t="s">
        <v>73</v>
      </c>
      <c r="G1189" s="3" t="s">
        <v>67</v>
      </c>
      <c r="H1189" s="3" t="s">
        <v>68</v>
      </c>
      <c r="I1189" s="3" t="s">
        <v>47</v>
      </c>
      <c r="J1189" s="3" t="s">
        <v>48</v>
      </c>
      <c r="K1189" s="3" t="s">
        <v>48</v>
      </c>
      <c r="L1189" s="3" t="s">
        <v>49</v>
      </c>
      <c r="M1189" s="3" t="s">
        <v>48</v>
      </c>
      <c r="N1189" s="3" t="s">
        <v>48</v>
      </c>
      <c r="O1189" s="3" t="s">
        <v>48</v>
      </c>
      <c r="P1189" s="3" t="s">
        <v>48</v>
      </c>
      <c r="Q1189" s="3" t="s">
        <v>48</v>
      </c>
      <c r="R1189" s="3" t="s">
        <v>48</v>
      </c>
      <c r="S1189" s="3" t="s">
        <v>48</v>
      </c>
      <c r="T1189" s="3" t="s">
        <v>48</v>
      </c>
      <c r="U1189" s="3" t="s">
        <v>48</v>
      </c>
      <c r="V1189" s="3" t="s">
        <v>48</v>
      </c>
      <c r="W1189" s="3" t="s">
        <v>62</v>
      </c>
      <c r="Y1189" s="3"/>
      <c r="AA1189" s="3" t="s">
        <v>63</v>
      </c>
      <c r="AB1189" s="3" t="s">
        <v>242</v>
      </c>
      <c r="AD1189" s="3" t="s">
        <v>81</v>
      </c>
      <c r="AF1189" s="3"/>
      <c r="AH1189" s="3" t="s">
        <v>87</v>
      </c>
      <c r="AI1189" s="3" t="s">
        <v>2994</v>
      </c>
      <c r="AJ1189" s="3" t="s">
        <v>2995</v>
      </c>
    </row>
    <row r="1190" spans="1:36" hidden="1" x14ac:dyDescent="0.35">
      <c r="A1190" s="3">
        <v>2025</v>
      </c>
      <c r="B1190" s="3" t="s">
        <v>71</v>
      </c>
      <c r="C1190" s="4">
        <v>52</v>
      </c>
      <c r="D1190" s="3" t="s">
        <v>42</v>
      </c>
      <c r="E1190" s="3" t="s">
        <v>72</v>
      </c>
      <c r="F1190" s="3" t="s">
        <v>98</v>
      </c>
      <c r="G1190" s="3" t="s">
        <v>45</v>
      </c>
      <c r="H1190" s="3" t="s">
        <v>113</v>
      </c>
      <c r="I1190" s="3" t="s">
        <v>47</v>
      </c>
      <c r="J1190" s="3" t="s">
        <v>48</v>
      </c>
      <c r="K1190" s="3" t="s">
        <v>48</v>
      </c>
      <c r="L1190" s="3" t="s">
        <v>48</v>
      </c>
      <c r="M1190" s="3" t="s">
        <v>48</v>
      </c>
      <c r="N1190" s="3" t="s">
        <v>48</v>
      </c>
      <c r="O1190" s="3" t="s">
        <v>49</v>
      </c>
      <c r="P1190" s="3" t="s">
        <v>48</v>
      </c>
      <c r="Q1190" s="3" t="s">
        <v>48</v>
      </c>
      <c r="R1190" s="3" t="s">
        <v>48</v>
      </c>
      <c r="S1190" s="3" t="s">
        <v>48</v>
      </c>
      <c r="T1190" s="3" t="s">
        <v>48</v>
      </c>
      <c r="U1190" s="3" t="s">
        <v>48</v>
      </c>
      <c r="V1190" s="3" t="s">
        <v>48</v>
      </c>
      <c r="W1190" s="3" t="s">
        <v>62</v>
      </c>
      <c r="Y1190" s="3"/>
      <c r="AA1190" s="3" t="s">
        <v>63</v>
      </c>
      <c r="AB1190" s="3"/>
      <c r="AD1190" s="3"/>
      <c r="AF1190" s="3"/>
      <c r="AH1190" s="3"/>
      <c r="AJ1190" s="3" t="s">
        <v>2996</v>
      </c>
    </row>
    <row r="1191" spans="1:36" ht="26" hidden="1" x14ac:dyDescent="0.35">
      <c r="A1191" s="3">
        <v>2025</v>
      </c>
      <c r="B1191" s="3" t="s">
        <v>71</v>
      </c>
      <c r="C1191" s="4">
        <v>31</v>
      </c>
      <c r="D1191" s="3" t="s">
        <v>57</v>
      </c>
      <c r="E1191" s="3" t="s">
        <v>58</v>
      </c>
      <c r="F1191" s="3" t="s">
        <v>98</v>
      </c>
      <c r="G1191" s="3" t="s">
        <v>45</v>
      </c>
      <c r="H1191" s="3" t="s">
        <v>113</v>
      </c>
      <c r="I1191" s="3" t="s">
        <v>80</v>
      </c>
      <c r="J1191" s="3" t="s">
        <v>48</v>
      </c>
      <c r="K1191" s="3" t="s">
        <v>48</v>
      </c>
      <c r="L1191" s="3" t="s">
        <v>48</v>
      </c>
      <c r="M1191" s="3" t="s">
        <v>48</v>
      </c>
      <c r="N1191" s="3" t="s">
        <v>48</v>
      </c>
      <c r="O1191" s="3" t="s">
        <v>48</v>
      </c>
      <c r="P1191" s="3" t="s">
        <v>48</v>
      </c>
      <c r="Q1191" s="3" t="s">
        <v>48</v>
      </c>
      <c r="R1191" s="3" t="s">
        <v>48</v>
      </c>
      <c r="S1191" s="3" t="s">
        <v>48</v>
      </c>
      <c r="T1191" s="3" t="s">
        <v>48</v>
      </c>
      <c r="U1191" s="3" t="s">
        <v>49</v>
      </c>
      <c r="V1191" s="3" t="s">
        <v>48</v>
      </c>
      <c r="W1191" s="3" t="s">
        <v>62</v>
      </c>
      <c r="Y1191" s="3" t="s">
        <v>53</v>
      </c>
      <c r="Z1191" s="3" t="s">
        <v>2997</v>
      </c>
      <c r="AA1191" s="3" t="s">
        <v>77</v>
      </c>
      <c r="AB1191" s="3"/>
      <c r="AD1191" s="3"/>
      <c r="AF1191" s="3"/>
      <c r="AH1191" s="3"/>
      <c r="AJ1191" s="3" t="s">
        <v>2998</v>
      </c>
    </row>
    <row r="1192" spans="1:36" ht="156" hidden="1" x14ac:dyDescent="0.35">
      <c r="A1192" s="3">
        <v>2025</v>
      </c>
      <c r="B1192" s="3" t="s">
        <v>71</v>
      </c>
      <c r="C1192" s="4">
        <v>83</v>
      </c>
      <c r="D1192" s="3" t="s">
        <v>65</v>
      </c>
      <c r="E1192" s="3" t="s">
        <v>66</v>
      </c>
      <c r="F1192" s="3" t="s">
        <v>85</v>
      </c>
      <c r="G1192" s="3" t="s">
        <v>67</v>
      </c>
      <c r="H1192" s="3" t="s">
        <v>90</v>
      </c>
      <c r="I1192" s="3" t="s">
        <v>47</v>
      </c>
      <c r="J1192" s="3" t="s">
        <v>48</v>
      </c>
      <c r="K1192" s="3" t="s">
        <v>48</v>
      </c>
      <c r="L1192" s="3" t="s">
        <v>48</v>
      </c>
      <c r="M1192" s="3" t="s">
        <v>48</v>
      </c>
      <c r="N1192" s="3" t="s">
        <v>48</v>
      </c>
      <c r="O1192" s="3" t="s">
        <v>49</v>
      </c>
      <c r="P1192" s="3" t="s">
        <v>48</v>
      </c>
      <c r="Q1192" s="3" t="s">
        <v>48</v>
      </c>
      <c r="R1192" s="3" t="s">
        <v>48</v>
      </c>
      <c r="S1192" s="3" t="s">
        <v>48</v>
      </c>
      <c r="T1192" s="3" t="s">
        <v>48</v>
      </c>
      <c r="U1192" s="3" t="s">
        <v>48</v>
      </c>
      <c r="V1192" s="3" t="s">
        <v>48</v>
      </c>
      <c r="W1192" s="3" t="s">
        <v>62</v>
      </c>
      <c r="Y1192" s="3" t="s">
        <v>129</v>
      </c>
      <c r="Z1192" s="3" t="s">
        <v>2999</v>
      </c>
      <c r="AA1192" s="3" t="s">
        <v>63</v>
      </c>
      <c r="AB1192" s="3" t="s">
        <v>131</v>
      </c>
      <c r="AC1192" s="3" t="s">
        <v>3000</v>
      </c>
      <c r="AD1192" s="3"/>
      <c r="AF1192" s="3" t="s">
        <v>82</v>
      </c>
      <c r="AG1192" s="3" t="s">
        <v>3001</v>
      </c>
      <c r="AH1192" s="3"/>
      <c r="AJ1192" s="3" t="s">
        <v>3002</v>
      </c>
    </row>
    <row r="1193" spans="1:36" ht="39" hidden="1" x14ac:dyDescent="0.35">
      <c r="A1193" s="3">
        <v>2025</v>
      </c>
      <c r="B1193" s="3" t="s">
        <v>71</v>
      </c>
      <c r="C1193" s="4">
        <v>65</v>
      </c>
      <c r="D1193" s="3" t="s">
        <v>65</v>
      </c>
      <c r="E1193" s="3" t="s">
        <v>66</v>
      </c>
      <c r="F1193" s="3" t="s">
        <v>59</v>
      </c>
      <c r="G1193" s="3" t="s">
        <v>67</v>
      </c>
      <c r="H1193" s="3" t="s">
        <v>110</v>
      </c>
      <c r="I1193" s="3" t="s">
        <v>80</v>
      </c>
      <c r="J1193" s="3" t="s">
        <v>48</v>
      </c>
      <c r="K1193" s="3" t="s">
        <v>48</v>
      </c>
      <c r="L1193" s="3" t="s">
        <v>48</v>
      </c>
      <c r="M1193" s="3" t="s">
        <v>48</v>
      </c>
      <c r="N1193" s="3" t="s">
        <v>48</v>
      </c>
      <c r="O1193" s="3" t="s">
        <v>49</v>
      </c>
      <c r="P1193" s="3" t="s">
        <v>48</v>
      </c>
      <c r="Q1193" s="3" t="s">
        <v>48</v>
      </c>
      <c r="R1193" s="3" t="s">
        <v>48</v>
      </c>
      <c r="S1193" s="3" t="s">
        <v>48</v>
      </c>
      <c r="T1193" s="3" t="s">
        <v>48</v>
      </c>
      <c r="U1193" s="3" t="s">
        <v>48</v>
      </c>
      <c r="V1193" s="3" t="s">
        <v>48</v>
      </c>
      <c r="W1193" s="3" t="s">
        <v>75</v>
      </c>
      <c r="X1193" s="3" t="s">
        <v>3003</v>
      </c>
      <c r="Y1193" s="3" t="s">
        <v>103</v>
      </c>
      <c r="Z1193" s="3" t="s">
        <v>3004</v>
      </c>
      <c r="AA1193" s="3" t="s">
        <v>77</v>
      </c>
      <c r="AB1193" s="3"/>
      <c r="AD1193" s="3"/>
      <c r="AF1193" s="3"/>
      <c r="AH1193" s="3"/>
      <c r="AJ1193" s="3" t="s">
        <v>2497</v>
      </c>
    </row>
    <row r="1194" spans="1:36" ht="52" hidden="1" x14ac:dyDescent="0.35">
      <c r="A1194" s="3">
        <v>2025</v>
      </c>
      <c r="B1194" s="3" t="s">
        <v>41</v>
      </c>
      <c r="C1194" s="4">
        <v>59</v>
      </c>
      <c r="D1194" s="3" t="s">
        <v>65</v>
      </c>
      <c r="E1194" s="3" t="s">
        <v>43</v>
      </c>
      <c r="F1194" s="3" t="s">
        <v>44</v>
      </c>
      <c r="G1194" s="3" t="s">
        <v>92</v>
      </c>
      <c r="H1194" s="3" t="s">
        <v>90</v>
      </c>
      <c r="I1194" s="3" t="s">
        <v>80</v>
      </c>
      <c r="J1194" s="3" t="s">
        <v>48</v>
      </c>
      <c r="K1194" s="3" t="s">
        <v>48</v>
      </c>
      <c r="L1194" s="3" t="s">
        <v>48</v>
      </c>
      <c r="M1194" s="3" t="s">
        <v>48</v>
      </c>
      <c r="N1194" s="3" t="s">
        <v>48</v>
      </c>
      <c r="O1194" s="3" t="s">
        <v>48</v>
      </c>
      <c r="P1194" s="3" t="s">
        <v>48</v>
      </c>
      <c r="Q1194" s="3" t="s">
        <v>48</v>
      </c>
      <c r="R1194" s="3" t="s">
        <v>48</v>
      </c>
      <c r="S1194" s="3" t="s">
        <v>48</v>
      </c>
      <c r="T1194" s="3" t="s">
        <v>48</v>
      </c>
      <c r="U1194" s="3" t="s">
        <v>48</v>
      </c>
      <c r="V1194" s="3" t="s">
        <v>49</v>
      </c>
      <c r="W1194" s="3" t="s">
        <v>75</v>
      </c>
      <c r="X1194" s="3" t="s">
        <v>3005</v>
      </c>
      <c r="Y1194" s="3" t="s">
        <v>94</v>
      </c>
      <c r="Z1194" s="3" t="s">
        <v>3006</v>
      </c>
      <c r="AA1194" s="3" t="s">
        <v>77</v>
      </c>
      <c r="AB1194" s="3"/>
      <c r="AD1194" s="3"/>
      <c r="AF1194" s="3"/>
      <c r="AH1194" s="3"/>
      <c r="AJ1194" s="3" t="s">
        <v>3007</v>
      </c>
    </row>
    <row r="1195" spans="1:36" ht="26" hidden="1" x14ac:dyDescent="0.35">
      <c r="A1195" s="3">
        <v>2025</v>
      </c>
      <c r="B1195" s="3" t="s">
        <v>41</v>
      </c>
      <c r="C1195" s="4">
        <v>71</v>
      </c>
      <c r="D1195" s="3" t="s">
        <v>65</v>
      </c>
      <c r="E1195" s="3" t="s">
        <v>66</v>
      </c>
      <c r="F1195" s="3" t="s">
        <v>98</v>
      </c>
      <c r="G1195" s="3" t="s">
        <v>67</v>
      </c>
      <c r="H1195" s="3" t="s">
        <v>90</v>
      </c>
      <c r="I1195" s="3" t="s">
        <v>47</v>
      </c>
      <c r="J1195" s="3" t="s">
        <v>48</v>
      </c>
      <c r="K1195" s="3" t="s">
        <v>48</v>
      </c>
      <c r="L1195" s="3" t="s">
        <v>48</v>
      </c>
      <c r="M1195" s="3" t="s">
        <v>48</v>
      </c>
      <c r="N1195" s="3" t="s">
        <v>49</v>
      </c>
      <c r="O1195" s="3" t="s">
        <v>48</v>
      </c>
      <c r="P1195" s="3" t="s">
        <v>48</v>
      </c>
      <c r="Q1195" s="3" t="s">
        <v>48</v>
      </c>
      <c r="R1195" s="3" t="s">
        <v>48</v>
      </c>
      <c r="S1195" s="3" t="s">
        <v>48</v>
      </c>
      <c r="T1195" s="3" t="s">
        <v>48</v>
      </c>
      <c r="U1195" s="3" t="s">
        <v>48</v>
      </c>
      <c r="V1195" s="3" t="s">
        <v>48</v>
      </c>
      <c r="W1195" s="3" t="s">
        <v>116</v>
      </c>
      <c r="X1195" s="3" t="s">
        <v>3008</v>
      </c>
      <c r="Y1195" s="3"/>
      <c r="AA1195" s="3" t="s">
        <v>55</v>
      </c>
      <c r="AB1195" s="3" t="s">
        <v>242</v>
      </c>
      <c r="AD1195" s="3"/>
      <c r="AF1195" s="3"/>
      <c r="AH1195" s="3"/>
      <c r="AJ1195" s="3" t="s">
        <v>1273</v>
      </c>
    </row>
    <row r="1196" spans="1:36" ht="26" hidden="1" x14ac:dyDescent="0.35">
      <c r="A1196" s="3">
        <v>2025</v>
      </c>
      <c r="B1196" s="3" t="s">
        <v>71</v>
      </c>
      <c r="C1196" s="4">
        <v>18</v>
      </c>
      <c r="D1196" s="3" t="s">
        <v>57</v>
      </c>
      <c r="E1196" s="3" t="s">
        <v>58</v>
      </c>
      <c r="F1196" s="3" t="s">
        <v>44</v>
      </c>
      <c r="G1196" s="3" t="s">
        <v>79</v>
      </c>
      <c r="H1196" s="3" t="s">
        <v>110</v>
      </c>
      <c r="I1196" s="3" t="s">
        <v>80</v>
      </c>
      <c r="J1196" s="3" t="s">
        <v>48</v>
      </c>
      <c r="K1196" s="3" t="s">
        <v>48</v>
      </c>
      <c r="L1196" s="3" t="s">
        <v>48</v>
      </c>
      <c r="M1196" s="3" t="s">
        <v>48</v>
      </c>
      <c r="N1196" s="3" t="s">
        <v>48</v>
      </c>
      <c r="O1196" s="3" t="s">
        <v>48</v>
      </c>
      <c r="P1196" s="3" t="s">
        <v>48</v>
      </c>
      <c r="Q1196" s="3" t="s">
        <v>48</v>
      </c>
      <c r="R1196" s="3" t="s">
        <v>48</v>
      </c>
      <c r="S1196" s="3" t="s">
        <v>48</v>
      </c>
      <c r="T1196" s="3" t="s">
        <v>48</v>
      </c>
      <c r="U1196" s="3" t="s">
        <v>49</v>
      </c>
      <c r="V1196" s="3" t="s">
        <v>48</v>
      </c>
      <c r="W1196" s="3" t="s">
        <v>62</v>
      </c>
      <c r="Y1196" s="3"/>
      <c r="AA1196" s="3" t="s">
        <v>63</v>
      </c>
      <c r="AB1196" s="3"/>
      <c r="AD1196" s="3"/>
      <c r="AF1196" s="3"/>
      <c r="AH1196" s="3"/>
      <c r="AJ1196" s="3" t="s">
        <v>3009</v>
      </c>
    </row>
    <row r="1197" spans="1:36" ht="26" hidden="1" x14ac:dyDescent="0.35">
      <c r="A1197" s="3">
        <v>2025</v>
      </c>
      <c r="B1197" s="3" t="s">
        <v>41</v>
      </c>
      <c r="C1197" s="4">
        <v>72</v>
      </c>
      <c r="D1197" s="3" t="s">
        <v>65</v>
      </c>
      <c r="E1197" s="3" t="s">
        <v>66</v>
      </c>
      <c r="F1197" s="3" t="s">
        <v>73</v>
      </c>
      <c r="G1197" s="3" t="s">
        <v>67</v>
      </c>
      <c r="H1197" s="3" t="s">
        <v>90</v>
      </c>
      <c r="I1197" s="3" t="s">
        <v>47</v>
      </c>
      <c r="J1197" s="3" t="s">
        <v>49</v>
      </c>
      <c r="K1197" s="3" t="s">
        <v>48</v>
      </c>
      <c r="L1197" s="3" t="s">
        <v>48</v>
      </c>
      <c r="M1197" s="3" t="s">
        <v>48</v>
      </c>
      <c r="N1197" s="3" t="s">
        <v>48</v>
      </c>
      <c r="O1197" s="3" t="s">
        <v>48</v>
      </c>
      <c r="P1197" s="3" t="s">
        <v>48</v>
      </c>
      <c r="Q1197" s="3" t="s">
        <v>48</v>
      </c>
      <c r="R1197" s="3" t="s">
        <v>48</v>
      </c>
      <c r="S1197" s="3" t="s">
        <v>49</v>
      </c>
      <c r="T1197" s="3" t="s">
        <v>48</v>
      </c>
      <c r="U1197" s="3" t="s">
        <v>48</v>
      </c>
      <c r="V1197" s="3" t="s">
        <v>48</v>
      </c>
      <c r="W1197" s="3" t="s">
        <v>75</v>
      </c>
      <c r="X1197" s="3" t="s">
        <v>3010</v>
      </c>
      <c r="Y1197" s="3"/>
      <c r="AA1197" s="3" t="s">
        <v>55</v>
      </c>
      <c r="AB1197" s="3"/>
      <c r="AD1197" s="3"/>
      <c r="AF1197" s="3"/>
      <c r="AH1197" s="3"/>
      <c r="AJ1197" s="3" t="s">
        <v>3011</v>
      </c>
    </row>
    <row r="1198" spans="1:36" ht="39" hidden="1" x14ac:dyDescent="0.35">
      <c r="A1198" s="3">
        <v>2025</v>
      </c>
      <c r="B1198" s="3" t="s">
        <v>71</v>
      </c>
      <c r="C1198" s="4">
        <v>55</v>
      </c>
      <c r="D1198" s="3" t="s">
        <v>65</v>
      </c>
      <c r="E1198" s="3" t="s">
        <v>43</v>
      </c>
      <c r="F1198" s="3" t="s">
        <v>73</v>
      </c>
      <c r="G1198" s="3" t="s">
        <v>45</v>
      </c>
      <c r="H1198" s="3" t="s">
        <v>74</v>
      </c>
      <c r="I1198" s="3" t="s">
        <v>80</v>
      </c>
      <c r="J1198" s="3" t="s">
        <v>48</v>
      </c>
      <c r="K1198" s="3" t="s">
        <v>48</v>
      </c>
      <c r="L1198" s="3" t="s">
        <v>48</v>
      </c>
      <c r="M1198" s="3" t="s">
        <v>48</v>
      </c>
      <c r="N1198" s="3" t="s">
        <v>48</v>
      </c>
      <c r="O1198" s="3" t="s">
        <v>48</v>
      </c>
      <c r="P1198" s="3" t="s">
        <v>48</v>
      </c>
      <c r="Q1198" s="3" t="s">
        <v>48</v>
      </c>
      <c r="R1198" s="3" t="s">
        <v>48</v>
      </c>
      <c r="S1198" s="3" t="s">
        <v>49</v>
      </c>
      <c r="T1198" s="3" t="s">
        <v>48</v>
      </c>
      <c r="U1198" s="3" t="s">
        <v>48</v>
      </c>
      <c r="V1198" s="3" t="s">
        <v>48</v>
      </c>
      <c r="W1198" s="3" t="s">
        <v>116</v>
      </c>
      <c r="X1198" s="3" t="s">
        <v>3012</v>
      </c>
      <c r="Y1198" s="3"/>
      <c r="AA1198" s="3" t="s">
        <v>55</v>
      </c>
      <c r="AB1198" s="3"/>
      <c r="AD1198" s="3"/>
      <c r="AF1198" s="3"/>
      <c r="AH1198" s="3"/>
      <c r="AJ1198" s="3" t="s">
        <v>3013</v>
      </c>
    </row>
    <row r="1199" spans="1:36" ht="26" hidden="1" x14ac:dyDescent="0.35">
      <c r="A1199" s="3">
        <v>2025</v>
      </c>
      <c r="B1199" s="3" t="s">
        <v>71</v>
      </c>
      <c r="C1199" s="4">
        <v>41</v>
      </c>
      <c r="D1199" s="3" t="s">
        <v>42</v>
      </c>
      <c r="E1199" s="3" t="s">
        <v>43</v>
      </c>
      <c r="F1199" s="3" t="s">
        <v>44</v>
      </c>
      <c r="G1199" s="3" t="s">
        <v>109</v>
      </c>
      <c r="H1199" s="3" t="s">
        <v>90</v>
      </c>
      <c r="I1199" s="3" t="s">
        <v>47</v>
      </c>
      <c r="J1199" s="3" t="s">
        <v>48</v>
      </c>
      <c r="K1199" s="3" t="s">
        <v>48</v>
      </c>
      <c r="L1199" s="3" t="s">
        <v>48</v>
      </c>
      <c r="M1199" s="3" t="s">
        <v>48</v>
      </c>
      <c r="N1199" s="3" t="s">
        <v>49</v>
      </c>
      <c r="O1199" s="3" t="s">
        <v>48</v>
      </c>
      <c r="P1199" s="3" t="s">
        <v>48</v>
      </c>
      <c r="Q1199" s="3" t="s">
        <v>48</v>
      </c>
      <c r="R1199" s="3" t="s">
        <v>48</v>
      </c>
      <c r="S1199" s="3" t="s">
        <v>48</v>
      </c>
      <c r="T1199" s="3" t="s">
        <v>48</v>
      </c>
      <c r="U1199" s="3" t="s">
        <v>48</v>
      </c>
      <c r="V1199" s="3" t="s">
        <v>48</v>
      </c>
      <c r="W1199" s="3" t="s">
        <v>62</v>
      </c>
      <c r="Y1199" s="3"/>
      <c r="AA1199" s="3" t="s">
        <v>55</v>
      </c>
      <c r="AB1199" s="3"/>
      <c r="AD1199" s="3"/>
      <c r="AF1199" s="3"/>
      <c r="AH1199" s="3"/>
      <c r="AJ1199" s="3" t="s">
        <v>3014</v>
      </c>
    </row>
    <row r="1200" spans="1:36" ht="52" hidden="1" x14ac:dyDescent="0.35">
      <c r="A1200" s="3">
        <v>2025</v>
      </c>
      <c r="B1200" s="3" t="s">
        <v>41</v>
      </c>
      <c r="C1200" s="4">
        <v>78</v>
      </c>
      <c r="D1200" s="3" t="s">
        <v>65</v>
      </c>
      <c r="E1200" s="3" t="s">
        <v>66</v>
      </c>
      <c r="F1200" s="3" t="s">
        <v>276</v>
      </c>
      <c r="G1200" s="3" t="s">
        <v>67</v>
      </c>
      <c r="H1200" s="3" t="s">
        <v>90</v>
      </c>
      <c r="I1200" s="3" t="s">
        <v>47</v>
      </c>
      <c r="J1200" s="3" t="s">
        <v>48</v>
      </c>
      <c r="K1200" s="3" t="s">
        <v>49</v>
      </c>
      <c r="L1200" s="3" t="s">
        <v>48</v>
      </c>
      <c r="M1200" s="3" t="s">
        <v>48</v>
      </c>
      <c r="N1200" s="3" t="s">
        <v>48</v>
      </c>
      <c r="O1200" s="3" t="s">
        <v>48</v>
      </c>
      <c r="P1200" s="3" t="s">
        <v>48</v>
      </c>
      <c r="Q1200" s="3" t="s">
        <v>48</v>
      </c>
      <c r="R1200" s="3" t="s">
        <v>48</v>
      </c>
      <c r="S1200" s="3" t="s">
        <v>48</v>
      </c>
      <c r="T1200" s="3" t="s">
        <v>48</v>
      </c>
      <c r="U1200" s="3" t="s">
        <v>48</v>
      </c>
      <c r="V1200" s="3" t="s">
        <v>48</v>
      </c>
      <c r="W1200" s="3" t="s">
        <v>75</v>
      </c>
      <c r="X1200" s="3" t="s">
        <v>3015</v>
      </c>
      <c r="Y1200" s="3"/>
      <c r="AA1200" s="3" t="s">
        <v>55</v>
      </c>
      <c r="AB1200" s="3"/>
      <c r="AD1200" s="3"/>
      <c r="AF1200" s="3"/>
      <c r="AH1200" s="3"/>
      <c r="AJ1200" s="3" t="s">
        <v>3016</v>
      </c>
    </row>
    <row r="1201" spans="1:40" ht="26" hidden="1" x14ac:dyDescent="0.35">
      <c r="A1201" s="3">
        <v>2025</v>
      </c>
      <c r="B1201" s="3" t="s">
        <v>41</v>
      </c>
      <c r="C1201" s="4">
        <v>48</v>
      </c>
      <c r="D1201" s="3" t="s">
        <v>42</v>
      </c>
      <c r="E1201" s="3" t="s">
        <v>72</v>
      </c>
      <c r="F1201" s="3" t="s">
        <v>44</v>
      </c>
      <c r="G1201" s="3" t="s">
        <v>79</v>
      </c>
      <c r="H1201" s="3" t="s">
        <v>68</v>
      </c>
      <c r="I1201" s="3" t="s">
        <v>80</v>
      </c>
      <c r="J1201" s="3" t="s">
        <v>48</v>
      </c>
      <c r="K1201" s="3" t="s">
        <v>48</v>
      </c>
      <c r="L1201" s="3" t="s">
        <v>48</v>
      </c>
      <c r="M1201" s="3" t="s">
        <v>48</v>
      </c>
      <c r="N1201" s="3" t="s">
        <v>48</v>
      </c>
      <c r="O1201" s="3" t="s">
        <v>48</v>
      </c>
      <c r="P1201" s="3" t="s">
        <v>48</v>
      </c>
      <c r="Q1201" s="3" t="s">
        <v>48</v>
      </c>
      <c r="R1201" s="3" t="s">
        <v>48</v>
      </c>
      <c r="S1201" s="3" t="s">
        <v>49</v>
      </c>
      <c r="T1201" s="3" t="s">
        <v>48</v>
      </c>
      <c r="U1201" s="3" t="s">
        <v>48</v>
      </c>
      <c r="V1201" s="3" t="s">
        <v>48</v>
      </c>
      <c r="W1201" s="3" t="s">
        <v>62</v>
      </c>
      <c r="Y1201" s="3"/>
      <c r="AA1201" s="3" t="s">
        <v>77</v>
      </c>
      <c r="AB1201" s="3"/>
      <c r="AD1201" s="3"/>
      <c r="AF1201" s="3"/>
      <c r="AH1201" s="3"/>
      <c r="AJ1201" s="3" t="s">
        <v>866</v>
      </c>
    </row>
    <row r="1202" spans="1:40" ht="39" hidden="1" x14ac:dyDescent="0.35">
      <c r="A1202" s="3">
        <v>2025</v>
      </c>
      <c r="B1202" s="3" t="s">
        <v>41</v>
      </c>
      <c r="C1202" s="4">
        <v>55</v>
      </c>
      <c r="D1202" s="3" t="s">
        <v>65</v>
      </c>
      <c r="E1202" s="3" t="s">
        <v>72</v>
      </c>
      <c r="F1202" s="3" t="s">
        <v>98</v>
      </c>
      <c r="G1202" s="3" t="s">
        <v>45</v>
      </c>
      <c r="H1202" s="3" t="s">
        <v>74</v>
      </c>
      <c r="I1202" s="3" t="s">
        <v>47</v>
      </c>
      <c r="J1202" s="3" t="s">
        <v>48</v>
      </c>
      <c r="K1202" s="3" t="s">
        <v>48</v>
      </c>
      <c r="L1202" s="3" t="s">
        <v>49</v>
      </c>
      <c r="M1202" s="3" t="s">
        <v>48</v>
      </c>
      <c r="N1202" s="3" t="s">
        <v>48</v>
      </c>
      <c r="O1202" s="3" t="s">
        <v>48</v>
      </c>
      <c r="P1202" s="3" t="s">
        <v>48</v>
      </c>
      <c r="Q1202" s="3" t="s">
        <v>48</v>
      </c>
      <c r="R1202" s="3" t="s">
        <v>48</v>
      </c>
      <c r="S1202" s="3" t="s">
        <v>48</v>
      </c>
      <c r="T1202" s="3" t="s">
        <v>48</v>
      </c>
      <c r="U1202" s="3" t="s">
        <v>48</v>
      </c>
      <c r="V1202" s="3" t="s">
        <v>48</v>
      </c>
      <c r="W1202" s="3" t="s">
        <v>62</v>
      </c>
      <c r="Y1202" s="3"/>
      <c r="AA1202" s="3" t="s">
        <v>55</v>
      </c>
      <c r="AB1202" s="3"/>
      <c r="AD1202" s="3" t="s">
        <v>242</v>
      </c>
      <c r="AF1202" s="3"/>
      <c r="AH1202" s="3"/>
      <c r="AJ1202" s="3" t="s">
        <v>3017</v>
      </c>
    </row>
    <row r="1203" spans="1:40" ht="26" hidden="1" x14ac:dyDescent="0.35">
      <c r="A1203" s="3">
        <v>2025</v>
      </c>
      <c r="B1203" s="3" t="s">
        <v>71</v>
      </c>
      <c r="C1203" s="4">
        <v>58</v>
      </c>
      <c r="D1203" s="3" t="s">
        <v>65</v>
      </c>
      <c r="E1203" s="3" t="s">
        <v>72</v>
      </c>
      <c r="F1203" s="3" t="s">
        <v>98</v>
      </c>
      <c r="G1203" s="3" t="s">
        <v>45</v>
      </c>
      <c r="H1203" s="3" t="s">
        <v>46</v>
      </c>
      <c r="I1203" s="3" t="s">
        <v>47</v>
      </c>
      <c r="J1203" s="3" t="s">
        <v>48</v>
      </c>
      <c r="K1203" s="3" t="s">
        <v>48</v>
      </c>
      <c r="L1203" s="3" t="s">
        <v>49</v>
      </c>
      <c r="M1203" s="3" t="s">
        <v>48</v>
      </c>
      <c r="N1203" s="3" t="s">
        <v>48</v>
      </c>
      <c r="O1203" s="3" t="s">
        <v>48</v>
      </c>
      <c r="P1203" s="3" t="s">
        <v>48</v>
      </c>
      <c r="Q1203" s="3" t="s">
        <v>48</v>
      </c>
      <c r="R1203" s="3" t="s">
        <v>48</v>
      </c>
      <c r="S1203" s="3" t="s">
        <v>48</v>
      </c>
      <c r="T1203" s="3" t="s">
        <v>48</v>
      </c>
      <c r="U1203" s="3" t="s">
        <v>48</v>
      </c>
      <c r="V1203" s="3" t="s">
        <v>48</v>
      </c>
      <c r="W1203" s="3" t="s">
        <v>62</v>
      </c>
      <c r="Y1203" s="3" t="s">
        <v>129</v>
      </c>
      <c r="Z1203" s="3" t="s">
        <v>3018</v>
      </c>
      <c r="AA1203" s="3" t="s">
        <v>55</v>
      </c>
      <c r="AB1203" s="3"/>
      <c r="AD1203" s="3"/>
      <c r="AF1203" s="3"/>
      <c r="AH1203" s="3"/>
      <c r="AJ1203" s="3" t="s">
        <v>3019</v>
      </c>
    </row>
    <row r="1204" spans="1:40" ht="39" hidden="1" x14ac:dyDescent="0.35">
      <c r="A1204" s="3">
        <v>2025</v>
      </c>
      <c r="B1204" s="3" t="s">
        <v>41</v>
      </c>
      <c r="C1204" s="4">
        <v>32</v>
      </c>
      <c r="D1204" s="3" t="s">
        <v>57</v>
      </c>
      <c r="E1204" s="3" t="s">
        <v>107</v>
      </c>
      <c r="F1204" s="3" t="s">
        <v>85</v>
      </c>
      <c r="G1204" s="3" t="s">
        <v>144</v>
      </c>
      <c r="H1204" s="3" t="s">
        <v>74</v>
      </c>
      <c r="I1204" s="3" t="s">
        <v>80</v>
      </c>
      <c r="J1204" s="3" t="s">
        <v>48</v>
      </c>
      <c r="K1204" s="3" t="s">
        <v>48</v>
      </c>
      <c r="L1204" s="3" t="s">
        <v>48</v>
      </c>
      <c r="M1204" s="3" t="s">
        <v>48</v>
      </c>
      <c r="N1204" s="3" t="s">
        <v>48</v>
      </c>
      <c r="O1204" s="3" t="s">
        <v>48</v>
      </c>
      <c r="P1204" s="3" t="s">
        <v>48</v>
      </c>
      <c r="Q1204" s="3" t="s">
        <v>48</v>
      </c>
      <c r="R1204" s="3" t="s">
        <v>48</v>
      </c>
      <c r="S1204" s="3" t="s">
        <v>48</v>
      </c>
      <c r="T1204" s="3" t="s">
        <v>49</v>
      </c>
      <c r="U1204" s="3" t="s">
        <v>48</v>
      </c>
      <c r="V1204" s="3" t="s">
        <v>48</v>
      </c>
      <c r="W1204" s="3" t="s">
        <v>62</v>
      </c>
      <c r="Y1204" s="3"/>
      <c r="AA1204" s="3" t="s">
        <v>55</v>
      </c>
      <c r="AB1204" s="3" t="s">
        <v>81</v>
      </c>
      <c r="AD1204" s="3" t="s">
        <v>131</v>
      </c>
      <c r="AE1204" s="3" t="s">
        <v>3020</v>
      </c>
      <c r="AF1204" s="3" t="s">
        <v>87</v>
      </c>
      <c r="AG1204" s="3" t="s">
        <v>3021</v>
      </c>
      <c r="AH1204" s="3" t="s">
        <v>82</v>
      </c>
      <c r="AI1204" s="3" t="s">
        <v>3022</v>
      </c>
      <c r="AJ1204" s="3" t="s">
        <v>3023</v>
      </c>
    </row>
    <row r="1205" spans="1:40" ht="26" hidden="1" x14ac:dyDescent="0.35">
      <c r="A1205" s="3">
        <v>2025</v>
      </c>
      <c r="B1205" s="3" t="s">
        <v>71</v>
      </c>
      <c r="C1205" s="4">
        <v>67</v>
      </c>
      <c r="D1205" s="3" t="s">
        <v>65</v>
      </c>
      <c r="E1205" s="3" t="s">
        <v>66</v>
      </c>
      <c r="F1205" s="3" t="s">
        <v>44</v>
      </c>
      <c r="G1205" s="3" t="s">
        <v>67</v>
      </c>
      <c r="H1205" s="3" t="s">
        <v>46</v>
      </c>
      <c r="I1205" s="3" t="s">
        <v>47</v>
      </c>
      <c r="J1205" s="3" t="s">
        <v>48</v>
      </c>
      <c r="K1205" s="3" t="s">
        <v>49</v>
      </c>
      <c r="L1205" s="3" t="s">
        <v>48</v>
      </c>
      <c r="M1205" s="3" t="s">
        <v>48</v>
      </c>
      <c r="N1205" s="3" t="s">
        <v>48</v>
      </c>
      <c r="O1205" s="3" t="s">
        <v>48</v>
      </c>
      <c r="P1205" s="3" t="s">
        <v>48</v>
      </c>
      <c r="Q1205" s="3" t="s">
        <v>48</v>
      </c>
      <c r="R1205" s="3" t="s">
        <v>48</v>
      </c>
      <c r="S1205" s="3" t="s">
        <v>48</v>
      </c>
      <c r="T1205" s="3" t="s">
        <v>48</v>
      </c>
      <c r="U1205" s="3" t="s">
        <v>48</v>
      </c>
      <c r="V1205" s="3" t="s">
        <v>48</v>
      </c>
      <c r="W1205" s="3" t="s">
        <v>75</v>
      </c>
      <c r="X1205" s="3" t="s">
        <v>3024</v>
      </c>
      <c r="Y1205" s="3"/>
      <c r="AA1205" s="3" t="s">
        <v>63</v>
      </c>
      <c r="AB1205" s="3"/>
      <c r="AD1205" s="3"/>
      <c r="AF1205" s="3"/>
      <c r="AH1205" s="3"/>
      <c r="AJ1205" s="3" t="s">
        <v>3025</v>
      </c>
    </row>
    <row r="1206" spans="1:40" ht="26" hidden="1" x14ac:dyDescent="0.35">
      <c r="A1206" s="3">
        <v>2025</v>
      </c>
      <c r="B1206" s="3" t="s">
        <v>41</v>
      </c>
      <c r="C1206" s="4">
        <v>64</v>
      </c>
      <c r="D1206" s="3" t="s">
        <v>65</v>
      </c>
      <c r="E1206" s="3" t="s">
        <v>72</v>
      </c>
      <c r="F1206" s="3" t="s">
        <v>44</v>
      </c>
      <c r="G1206" s="3" t="s">
        <v>45</v>
      </c>
      <c r="H1206" s="3" t="s">
        <v>74</v>
      </c>
      <c r="I1206" s="3" t="s">
        <v>80</v>
      </c>
      <c r="J1206" s="3" t="s">
        <v>48</v>
      </c>
      <c r="K1206" s="3" t="s">
        <v>48</v>
      </c>
      <c r="L1206" s="3" t="s">
        <v>48</v>
      </c>
      <c r="M1206" s="3" t="s">
        <v>48</v>
      </c>
      <c r="N1206" s="3" t="s">
        <v>48</v>
      </c>
      <c r="O1206" s="3" t="s">
        <v>48</v>
      </c>
      <c r="P1206" s="3" t="s">
        <v>48</v>
      </c>
      <c r="Q1206" s="3" t="s">
        <v>48</v>
      </c>
      <c r="R1206" s="3" t="s">
        <v>48</v>
      </c>
      <c r="S1206" s="3" t="s">
        <v>48</v>
      </c>
      <c r="T1206" s="3" t="s">
        <v>48</v>
      </c>
      <c r="U1206" s="3" t="s">
        <v>48</v>
      </c>
      <c r="V1206" s="3" t="s">
        <v>49</v>
      </c>
      <c r="W1206" s="3" t="s">
        <v>62</v>
      </c>
      <c r="Y1206" s="3" t="s">
        <v>129</v>
      </c>
      <c r="Z1206" s="3" t="s">
        <v>3026</v>
      </c>
      <c r="AA1206" s="3" t="s">
        <v>77</v>
      </c>
      <c r="AB1206" s="3"/>
      <c r="AD1206" s="3"/>
      <c r="AF1206" s="3"/>
      <c r="AH1206" s="3"/>
      <c r="AJ1206" s="3" t="s">
        <v>3027</v>
      </c>
    </row>
    <row r="1207" spans="1:40" ht="26" hidden="1" x14ac:dyDescent="0.35">
      <c r="A1207" s="3">
        <v>2025</v>
      </c>
      <c r="B1207" s="3" t="s">
        <v>41</v>
      </c>
      <c r="C1207" s="4">
        <v>47</v>
      </c>
      <c r="D1207" s="3" t="s">
        <v>42</v>
      </c>
      <c r="E1207" s="3" t="s">
        <v>107</v>
      </c>
      <c r="F1207" s="3" t="s">
        <v>73</v>
      </c>
      <c r="G1207" s="3" t="s">
        <v>45</v>
      </c>
      <c r="H1207" s="3" t="s">
        <v>113</v>
      </c>
      <c r="I1207" s="3" t="s">
        <v>47</v>
      </c>
      <c r="J1207" s="3" t="s">
        <v>48</v>
      </c>
      <c r="K1207" s="3" t="s">
        <v>48</v>
      </c>
      <c r="L1207" s="3" t="s">
        <v>49</v>
      </c>
      <c r="M1207" s="3" t="s">
        <v>48</v>
      </c>
      <c r="N1207" s="3" t="s">
        <v>48</v>
      </c>
      <c r="O1207" s="3" t="s">
        <v>48</v>
      </c>
      <c r="P1207" s="3" t="s">
        <v>48</v>
      </c>
      <c r="Q1207" s="3" t="s">
        <v>48</v>
      </c>
      <c r="R1207" s="3" t="s">
        <v>48</v>
      </c>
      <c r="S1207" s="3" t="s">
        <v>48</v>
      </c>
      <c r="T1207" s="3" t="s">
        <v>48</v>
      </c>
      <c r="U1207" s="3" t="s">
        <v>48</v>
      </c>
      <c r="V1207" s="3" t="s">
        <v>48</v>
      </c>
      <c r="W1207" s="3" t="s">
        <v>62</v>
      </c>
      <c r="Y1207" s="3"/>
      <c r="AA1207" s="3" t="s">
        <v>77</v>
      </c>
      <c r="AB1207" s="3"/>
      <c r="AD1207" s="3"/>
      <c r="AF1207" s="3"/>
      <c r="AH1207" s="3"/>
      <c r="AJ1207" s="3" t="s">
        <v>3028</v>
      </c>
    </row>
    <row r="1208" spans="1:40" ht="26" hidden="1" x14ac:dyDescent="0.35">
      <c r="A1208" s="3">
        <v>2025</v>
      </c>
      <c r="B1208" s="3" t="s">
        <v>41</v>
      </c>
      <c r="C1208" s="4">
        <v>55</v>
      </c>
      <c r="D1208" s="3" t="s">
        <v>65</v>
      </c>
      <c r="E1208" s="3" t="s">
        <v>72</v>
      </c>
      <c r="F1208" s="3" t="s">
        <v>73</v>
      </c>
      <c r="G1208" s="3" t="s">
        <v>144</v>
      </c>
      <c r="H1208" s="3" t="s">
        <v>61</v>
      </c>
      <c r="I1208" s="3" t="s">
        <v>80</v>
      </c>
      <c r="J1208" s="3" t="s">
        <v>48</v>
      </c>
      <c r="K1208" s="3" t="s">
        <v>48</v>
      </c>
      <c r="L1208" s="3" t="s">
        <v>48</v>
      </c>
      <c r="M1208" s="3" t="s">
        <v>48</v>
      </c>
      <c r="N1208" s="3" t="s">
        <v>48</v>
      </c>
      <c r="O1208" s="3" t="s">
        <v>48</v>
      </c>
      <c r="P1208" s="3" t="s">
        <v>48</v>
      </c>
      <c r="Q1208" s="3" t="s">
        <v>48</v>
      </c>
      <c r="R1208" s="3" t="s">
        <v>48</v>
      </c>
      <c r="S1208" s="3" t="s">
        <v>48</v>
      </c>
      <c r="T1208" s="3" t="s">
        <v>48</v>
      </c>
      <c r="U1208" s="3" t="s">
        <v>49</v>
      </c>
      <c r="V1208" s="3" t="s">
        <v>48</v>
      </c>
      <c r="W1208" s="3" t="s">
        <v>62</v>
      </c>
      <c r="Y1208" s="3"/>
      <c r="AA1208" s="3" t="s">
        <v>77</v>
      </c>
      <c r="AB1208" s="3" t="s">
        <v>131</v>
      </c>
      <c r="AC1208" s="3" t="s">
        <v>351</v>
      </c>
      <c r="AD1208" s="3" t="s">
        <v>131</v>
      </c>
      <c r="AE1208" s="3" t="s">
        <v>1733</v>
      </c>
      <c r="AF1208" s="3" t="s">
        <v>82</v>
      </c>
      <c r="AG1208" s="3" t="s">
        <v>3029</v>
      </c>
      <c r="AH1208" s="3"/>
      <c r="AJ1208" s="3" t="s">
        <v>3030</v>
      </c>
    </row>
    <row r="1209" spans="1:40" ht="52" hidden="1" x14ac:dyDescent="0.35">
      <c r="A1209" s="3">
        <v>2025</v>
      </c>
      <c r="B1209" s="3" t="s">
        <v>41</v>
      </c>
      <c r="C1209" s="4">
        <v>36</v>
      </c>
      <c r="D1209" s="3" t="s">
        <v>42</v>
      </c>
      <c r="E1209" s="3" t="s">
        <v>107</v>
      </c>
      <c r="F1209" s="3" t="s">
        <v>73</v>
      </c>
      <c r="G1209" s="3" t="s">
        <v>144</v>
      </c>
      <c r="H1209" s="3" t="s">
        <v>99</v>
      </c>
      <c r="I1209" s="3" t="s">
        <v>47</v>
      </c>
      <c r="J1209" s="3" t="s">
        <v>48</v>
      </c>
      <c r="K1209" s="3" t="s">
        <v>48</v>
      </c>
      <c r="L1209" s="3" t="s">
        <v>48</v>
      </c>
      <c r="M1209" s="3" t="s">
        <v>48</v>
      </c>
      <c r="N1209" s="3" t="s">
        <v>48</v>
      </c>
      <c r="O1209" s="3" t="s">
        <v>49</v>
      </c>
      <c r="P1209" s="3" t="s">
        <v>48</v>
      </c>
      <c r="Q1209" s="3" t="s">
        <v>48</v>
      </c>
      <c r="R1209" s="3" t="s">
        <v>48</v>
      </c>
      <c r="S1209" s="3" t="s">
        <v>48</v>
      </c>
      <c r="T1209" s="3" t="s">
        <v>48</v>
      </c>
      <c r="U1209" s="3" t="s">
        <v>48</v>
      </c>
      <c r="V1209" s="3" t="s">
        <v>48</v>
      </c>
      <c r="W1209" s="3" t="s">
        <v>62</v>
      </c>
      <c r="Y1209" s="3" t="s">
        <v>94</v>
      </c>
      <c r="Z1209" s="3" t="s">
        <v>3031</v>
      </c>
      <c r="AA1209" s="3" t="s">
        <v>77</v>
      </c>
      <c r="AB1209" s="3"/>
      <c r="AD1209" s="3"/>
      <c r="AF1209" s="3"/>
      <c r="AH1209" s="3"/>
      <c r="AJ1209" s="3" t="s">
        <v>3032</v>
      </c>
    </row>
    <row r="1210" spans="1:40" ht="26" hidden="1" x14ac:dyDescent="0.35">
      <c r="A1210" s="3">
        <v>2025</v>
      </c>
      <c r="B1210" s="3" t="s">
        <v>41</v>
      </c>
      <c r="C1210" s="4">
        <v>60</v>
      </c>
      <c r="D1210" s="3" t="s">
        <v>65</v>
      </c>
      <c r="E1210" s="3" t="s">
        <v>66</v>
      </c>
      <c r="F1210" s="3" t="s">
        <v>98</v>
      </c>
      <c r="G1210" s="3" t="s">
        <v>45</v>
      </c>
      <c r="H1210" s="3" t="s">
        <v>74</v>
      </c>
      <c r="I1210" s="3" t="s">
        <v>80</v>
      </c>
      <c r="J1210" s="3" t="s">
        <v>48</v>
      </c>
      <c r="K1210" s="3" t="s">
        <v>48</v>
      </c>
      <c r="L1210" s="3" t="s">
        <v>48</v>
      </c>
      <c r="M1210" s="3" t="s">
        <v>48</v>
      </c>
      <c r="N1210" s="3" t="s">
        <v>48</v>
      </c>
      <c r="O1210" s="3" t="s">
        <v>48</v>
      </c>
      <c r="P1210" s="3" t="s">
        <v>48</v>
      </c>
      <c r="Q1210" s="3" t="s">
        <v>48</v>
      </c>
      <c r="R1210" s="3" t="s">
        <v>48</v>
      </c>
      <c r="S1210" s="3" t="s">
        <v>48</v>
      </c>
      <c r="T1210" s="3" t="s">
        <v>48</v>
      </c>
      <c r="U1210" s="3" t="s">
        <v>49</v>
      </c>
      <c r="V1210" s="3" t="s">
        <v>48</v>
      </c>
      <c r="W1210" s="3" t="s">
        <v>62</v>
      </c>
      <c r="Y1210" s="3"/>
      <c r="AA1210" s="3" t="s">
        <v>77</v>
      </c>
      <c r="AB1210" s="3"/>
      <c r="AD1210" s="3"/>
      <c r="AF1210" s="3"/>
      <c r="AH1210" s="3"/>
      <c r="AJ1210" s="3" t="s">
        <v>3033</v>
      </c>
    </row>
    <row r="1211" spans="1:40" ht="65" hidden="1" x14ac:dyDescent="0.35">
      <c r="A1211" s="3">
        <v>2025</v>
      </c>
      <c r="B1211" s="3" t="s">
        <v>71</v>
      </c>
      <c r="C1211" s="4">
        <v>76</v>
      </c>
      <c r="D1211" s="3" t="s">
        <v>65</v>
      </c>
      <c r="E1211" s="3" t="s">
        <v>66</v>
      </c>
      <c r="F1211" s="3" t="s">
        <v>85</v>
      </c>
      <c r="G1211" s="3" t="s">
        <v>67</v>
      </c>
      <c r="H1211" s="3" t="s">
        <v>110</v>
      </c>
      <c r="I1211" s="3" t="s">
        <v>80</v>
      </c>
      <c r="J1211" s="3" t="s">
        <v>48</v>
      </c>
      <c r="K1211" s="3" t="s">
        <v>48</v>
      </c>
      <c r="L1211" s="3" t="s">
        <v>48</v>
      </c>
      <c r="M1211" s="3" t="s">
        <v>48</v>
      </c>
      <c r="N1211" s="3" t="s">
        <v>48</v>
      </c>
      <c r="O1211" s="3" t="s">
        <v>48</v>
      </c>
      <c r="P1211" s="3" t="s">
        <v>48</v>
      </c>
      <c r="Q1211" s="3" t="s">
        <v>48</v>
      </c>
      <c r="R1211" s="3" t="s">
        <v>48</v>
      </c>
      <c r="S1211" s="3" t="s">
        <v>48</v>
      </c>
      <c r="T1211" s="3" t="s">
        <v>49</v>
      </c>
      <c r="U1211" s="3" t="s">
        <v>48</v>
      </c>
      <c r="V1211" s="3" t="s">
        <v>48</v>
      </c>
      <c r="W1211" s="3" t="s">
        <v>62</v>
      </c>
      <c r="Y1211" s="3" t="s">
        <v>103</v>
      </c>
      <c r="Z1211" s="3" t="s">
        <v>3034</v>
      </c>
      <c r="AA1211" s="3" t="s">
        <v>55</v>
      </c>
      <c r="AB1211" s="3"/>
      <c r="AD1211" s="3" t="s">
        <v>81</v>
      </c>
      <c r="AF1211" s="3"/>
      <c r="AH1211" s="3" t="s">
        <v>87</v>
      </c>
      <c r="AI1211" s="3" t="s">
        <v>3035</v>
      </c>
      <c r="AJ1211" s="3" t="s">
        <v>3036</v>
      </c>
    </row>
    <row r="1212" spans="1:40" hidden="1" x14ac:dyDescent="0.35">
      <c r="A1212" s="3">
        <v>2025</v>
      </c>
      <c r="B1212" s="3" t="s">
        <v>71</v>
      </c>
      <c r="C1212" s="4">
        <v>26</v>
      </c>
      <c r="D1212" s="3" t="s">
        <v>57</v>
      </c>
      <c r="E1212" s="3" t="s">
        <v>58</v>
      </c>
      <c r="F1212" s="3" t="s">
        <v>98</v>
      </c>
      <c r="G1212" s="3" t="s">
        <v>45</v>
      </c>
      <c r="H1212" s="3" t="s">
        <v>74</v>
      </c>
      <c r="I1212" s="3" t="s">
        <v>47</v>
      </c>
      <c r="J1212" s="3" t="s">
        <v>48</v>
      </c>
      <c r="K1212" s="3" t="s">
        <v>48</v>
      </c>
      <c r="L1212" s="3" t="s">
        <v>48</v>
      </c>
      <c r="M1212" s="3" t="s">
        <v>48</v>
      </c>
      <c r="N1212" s="3" t="s">
        <v>48</v>
      </c>
      <c r="O1212" s="3" t="s">
        <v>49</v>
      </c>
      <c r="P1212" s="3" t="s">
        <v>48</v>
      </c>
      <c r="Q1212" s="3" t="s">
        <v>48</v>
      </c>
      <c r="R1212" s="3" t="s">
        <v>48</v>
      </c>
      <c r="S1212" s="3" t="s">
        <v>48</v>
      </c>
      <c r="T1212" s="3" t="s">
        <v>48</v>
      </c>
      <c r="U1212" s="3" t="s">
        <v>48</v>
      </c>
      <c r="V1212" s="3" t="s">
        <v>48</v>
      </c>
      <c r="W1212" s="3" t="s">
        <v>116</v>
      </c>
      <c r="X1212" s="3" t="s">
        <v>3037</v>
      </c>
      <c r="Y1212" s="3"/>
      <c r="AA1212" s="3" t="s">
        <v>63</v>
      </c>
      <c r="AB1212" s="3" t="s">
        <v>81</v>
      </c>
      <c r="AD1212" s="3"/>
      <c r="AF1212" s="3"/>
      <c r="AH1212" s="3" t="s">
        <v>82</v>
      </c>
      <c r="AI1212" s="3" t="s">
        <v>3038</v>
      </c>
      <c r="AJ1212" s="3" t="s">
        <v>3039</v>
      </c>
    </row>
    <row r="1213" spans="1:40" ht="104" hidden="1" x14ac:dyDescent="0.35">
      <c r="A1213" s="3">
        <v>2025</v>
      </c>
      <c r="B1213" s="3" t="s">
        <v>41</v>
      </c>
      <c r="C1213" s="4">
        <v>76</v>
      </c>
      <c r="D1213" s="3" t="s">
        <v>65</v>
      </c>
      <c r="E1213" s="3" t="s">
        <v>66</v>
      </c>
      <c r="F1213" s="3" t="s">
        <v>73</v>
      </c>
      <c r="G1213" s="3" t="s">
        <v>67</v>
      </c>
      <c r="H1213" s="3" t="s">
        <v>68</v>
      </c>
      <c r="I1213" s="3" t="s">
        <v>47</v>
      </c>
      <c r="J1213" s="3" t="s">
        <v>48</v>
      </c>
      <c r="K1213" s="3" t="s">
        <v>48</v>
      </c>
      <c r="L1213" s="3" t="s">
        <v>49</v>
      </c>
      <c r="M1213" s="3" t="s">
        <v>48</v>
      </c>
      <c r="N1213" s="3" t="s">
        <v>48</v>
      </c>
      <c r="O1213" s="3" t="s">
        <v>48</v>
      </c>
      <c r="P1213" s="3" t="s">
        <v>48</v>
      </c>
      <c r="Q1213" s="3" t="s">
        <v>48</v>
      </c>
      <c r="R1213" s="3" t="s">
        <v>48</v>
      </c>
      <c r="S1213" s="3" t="s">
        <v>48</v>
      </c>
      <c r="T1213" s="3" t="s">
        <v>48</v>
      </c>
      <c r="U1213" s="3" t="s">
        <v>48</v>
      </c>
      <c r="V1213" s="3" t="s">
        <v>48</v>
      </c>
      <c r="W1213" s="3" t="s">
        <v>62</v>
      </c>
      <c r="Y1213" s="3" t="s">
        <v>53</v>
      </c>
      <c r="Z1213" s="3" t="s">
        <v>3040</v>
      </c>
      <c r="AA1213" s="3" t="s">
        <v>55</v>
      </c>
      <c r="AB1213" s="3"/>
      <c r="AD1213" s="3"/>
      <c r="AF1213" s="3"/>
      <c r="AH1213" s="3"/>
      <c r="AJ1213" s="3" t="s">
        <v>3041</v>
      </c>
    </row>
    <row r="1214" spans="1:40" ht="52" hidden="1" x14ac:dyDescent="0.35">
      <c r="A1214" s="3">
        <v>2025</v>
      </c>
      <c r="B1214" s="3" t="s">
        <v>41</v>
      </c>
      <c r="C1214" s="4">
        <v>71</v>
      </c>
      <c r="D1214" s="3" t="s">
        <v>65</v>
      </c>
      <c r="E1214" s="3" t="s">
        <v>43</v>
      </c>
      <c r="F1214" s="3" t="s">
        <v>44</v>
      </c>
      <c r="G1214" s="3" t="s">
        <v>67</v>
      </c>
      <c r="H1214" s="3" t="s">
        <v>68</v>
      </c>
      <c r="I1214" s="3" t="s">
        <v>80</v>
      </c>
      <c r="J1214" s="3" t="s">
        <v>48</v>
      </c>
      <c r="K1214" s="3" t="s">
        <v>48</v>
      </c>
      <c r="L1214" s="3" t="s">
        <v>48</v>
      </c>
      <c r="M1214" s="3" t="s">
        <v>48</v>
      </c>
      <c r="N1214" s="3" t="s">
        <v>48</v>
      </c>
      <c r="O1214" s="3" t="s">
        <v>48</v>
      </c>
      <c r="P1214" s="3" t="s">
        <v>48</v>
      </c>
      <c r="Q1214" s="3" t="s">
        <v>48</v>
      </c>
      <c r="R1214" s="3" t="s">
        <v>48</v>
      </c>
      <c r="S1214" s="3" t="s">
        <v>49</v>
      </c>
      <c r="T1214" s="3" t="s">
        <v>48</v>
      </c>
      <c r="U1214" s="3" t="s">
        <v>48</v>
      </c>
      <c r="V1214" s="3" t="s">
        <v>48</v>
      </c>
      <c r="W1214" s="3" t="s">
        <v>62</v>
      </c>
      <c r="Y1214" s="3"/>
      <c r="AA1214" s="3" t="s">
        <v>77</v>
      </c>
      <c r="AB1214" s="3"/>
      <c r="AD1214" s="3"/>
      <c r="AF1214" s="3"/>
      <c r="AH1214" s="3"/>
      <c r="AJ1214" s="3" t="s">
        <v>3042</v>
      </c>
    </row>
    <row r="1215" spans="1:40" ht="78" x14ac:dyDescent="0.35">
      <c r="A1215" s="3">
        <v>2025</v>
      </c>
      <c r="B1215" s="3" t="s">
        <v>71</v>
      </c>
      <c r="C1215" s="4">
        <v>79</v>
      </c>
      <c r="D1215" s="3" t="s">
        <v>65</v>
      </c>
      <c r="E1215" s="3" t="s">
        <v>66</v>
      </c>
      <c r="F1215" s="3" t="s">
        <v>44</v>
      </c>
      <c r="G1215" s="3" t="s">
        <v>67</v>
      </c>
      <c r="H1215" s="3" t="s">
        <v>68</v>
      </c>
      <c r="I1215" s="3" t="s">
        <v>47</v>
      </c>
      <c r="J1215" s="3" t="s">
        <v>48</v>
      </c>
      <c r="K1215" s="3" t="s">
        <v>48</v>
      </c>
      <c r="L1215" s="3" t="s">
        <v>48</v>
      </c>
      <c r="M1215" s="3" t="s">
        <v>48</v>
      </c>
      <c r="N1215" s="3" t="s">
        <v>48</v>
      </c>
      <c r="O1215" s="3" t="s">
        <v>48</v>
      </c>
      <c r="P1215" s="3" t="s">
        <v>49</v>
      </c>
      <c r="Q1215" s="3" t="s">
        <v>48</v>
      </c>
      <c r="R1215" s="3" t="s">
        <v>48</v>
      </c>
      <c r="S1215" s="3" t="s">
        <v>48</v>
      </c>
      <c r="T1215" s="3" t="s">
        <v>48</v>
      </c>
      <c r="U1215" s="3" t="s">
        <v>48</v>
      </c>
      <c r="V1215" s="3" t="s">
        <v>48</v>
      </c>
      <c r="W1215" s="3" t="s">
        <v>62</v>
      </c>
      <c r="Y1215" s="3" t="s">
        <v>120</v>
      </c>
      <c r="Z1215" s="3" t="s">
        <v>3043</v>
      </c>
      <c r="AA1215" s="3" t="s">
        <v>77</v>
      </c>
      <c r="AB1215" s="3" t="s">
        <v>81</v>
      </c>
      <c r="AD1215" s="3" t="s">
        <v>81</v>
      </c>
      <c r="AF1215" s="3"/>
      <c r="AH1215" s="3" t="s">
        <v>82</v>
      </c>
      <c r="AI1215" s="3" t="s">
        <v>3044</v>
      </c>
      <c r="AJ1215" s="3" t="s">
        <v>3045</v>
      </c>
      <c r="AL1215" s="3" t="s">
        <v>3046</v>
      </c>
      <c r="AN1215" s="3" t="s">
        <v>3047</v>
      </c>
    </row>
    <row r="1216" spans="1:40" ht="26" hidden="1" x14ac:dyDescent="0.35">
      <c r="A1216" s="3">
        <v>2025</v>
      </c>
      <c r="B1216" s="3" t="s">
        <v>41</v>
      </c>
      <c r="C1216" s="4">
        <v>74</v>
      </c>
      <c r="D1216" s="3" t="s">
        <v>65</v>
      </c>
      <c r="E1216" s="3" t="s">
        <v>43</v>
      </c>
      <c r="F1216" s="3" t="s">
        <v>85</v>
      </c>
      <c r="G1216" s="3" t="s">
        <v>67</v>
      </c>
      <c r="H1216" s="3" t="s">
        <v>90</v>
      </c>
      <c r="I1216" s="3" t="s">
        <v>80</v>
      </c>
      <c r="J1216" s="3" t="s">
        <v>48</v>
      </c>
      <c r="K1216" s="3" t="s">
        <v>48</v>
      </c>
      <c r="L1216" s="3" t="s">
        <v>48</v>
      </c>
      <c r="M1216" s="3" t="s">
        <v>48</v>
      </c>
      <c r="N1216" s="3" t="s">
        <v>48</v>
      </c>
      <c r="O1216" s="3" t="s">
        <v>48</v>
      </c>
      <c r="P1216" s="3" t="s">
        <v>48</v>
      </c>
      <c r="Q1216" s="3" t="s">
        <v>48</v>
      </c>
      <c r="R1216" s="3" t="s">
        <v>48</v>
      </c>
      <c r="S1216" s="3" t="s">
        <v>49</v>
      </c>
      <c r="T1216" s="3" t="s">
        <v>48</v>
      </c>
      <c r="U1216" s="3" t="s">
        <v>48</v>
      </c>
      <c r="V1216" s="3" t="s">
        <v>48</v>
      </c>
      <c r="W1216" s="3" t="s">
        <v>62</v>
      </c>
      <c r="Y1216" s="3" t="s">
        <v>94</v>
      </c>
      <c r="Z1216" s="3" t="s">
        <v>3048</v>
      </c>
      <c r="AA1216" s="3" t="s">
        <v>63</v>
      </c>
      <c r="AB1216" s="3"/>
      <c r="AD1216" s="3"/>
      <c r="AF1216" s="3"/>
      <c r="AH1216" s="3"/>
      <c r="AJ1216" s="3" t="s">
        <v>3049</v>
      </c>
    </row>
    <row r="1217" spans="1:36" ht="39" hidden="1" x14ac:dyDescent="0.35">
      <c r="A1217" s="3">
        <v>2025</v>
      </c>
      <c r="B1217" s="3" t="s">
        <v>41</v>
      </c>
      <c r="C1217" s="4">
        <v>69</v>
      </c>
      <c r="D1217" s="3" t="s">
        <v>65</v>
      </c>
      <c r="E1217" s="3" t="s">
        <v>66</v>
      </c>
      <c r="F1217" s="3" t="s">
        <v>44</v>
      </c>
      <c r="G1217" s="3" t="s">
        <v>67</v>
      </c>
      <c r="H1217" s="3" t="s">
        <v>61</v>
      </c>
      <c r="I1217" s="3" t="s">
        <v>47</v>
      </c>
      <c r="J1217" s="3" t="s">
        <v>48</v>
      </c>
      <c r="K1217" s="3" t="s">
        <v>48</v>
      </c>
      <c r="L1217" s="3" t="s">
        <v>48</v>
      </c>
      <c r="M1217" s="3" t="s">
        <v>48</v>
      </c>
      <c r="N1217" s="3" t="s">
        <v>48</v>
      </c>
      <c r="O1217" s="3" t="s">
        <v>49</v>
      </c>
      <c r="P1217" s="3" t="s">
        <v>48</v>
      </c>
      <c r="Q1217" s="3" t="s">
        <v>48</v>
      </c>
      <c r="R1217" s="3" t="s">
        <v>48</v>
      </c>
      <c r="S1217" s="3" t="s">
        <v>48</v>
      </c>
      <c r="T1217" s="3" t="s">
        <v>48</v>
      </c>
      <c r="U1217" s="3" t="s">
        <v>48</v>
      </c>
      <c r="V1217" s="3" t="s">
        <v>48</v>
      </c>
      <c r="W1217" s="3" t="s">
        <v>62</v>
      </c>
      <c r="Y1217" s="3"/>
      <c r="AA1217" s="3" t="s">
        <v>63</v>
      </c>
      <c r="AB1217" s="3" t="s">
        <v>131</v>
      </c>
      <c r="AC1217" s="3" t="s">
        <v>3050</v>
      </c>
      <c r="AD1217" s="3" t="s">
        <v>81</v>
      </c>
      <c r="AF1217" s="3" t="s">
        <v>82</v>
      </c>
      <c r="AG1217" s="3" t="s">
        <v>3051</v>
      </c>
      <c r="AH1217" s="3" t="s">
        <v>87</v>
      </c>
      <c r="AI1217" s="3" t="s">
        <v>3052</v>
      </c>
      <c r="AJ1217" s="3" t="s">
        <v>3053</v>
      </c>
    </row>
    <row r="1218" spans="1:36" ht="39" hidden="1" x14ac:dyDescent="0.35">
      <c r="A1218" s="3">
        <v>2025</v>
      </c>
      <c r="B1218" s="3" t="s">
        <v>41</v>
      </c>
      <c r="C1218" s="4">
        <v>54</v>
      </c>
      <c r="D1218" s="3" t="s">
        <v>42</v>
      </c>
      <c r="E1218" s="3" t="s">
        <v>43</v>
      </c>
      <c r="F1218" s="3" t="s">
        <v>44</v>
      </c>
      <c r="G1218" s="3" t="s">
        <v>92</v>
      </c>
      <c r="H1218" s="3" t="s">
        <v>90</v>
      </c>
      <c r="I1218" s="3" t="s">
        <v>80</v>
      </c>
      <c r="J1218" s="3" t="s">
        <v>48</v>
      </c>
      <c r="K1218" s="3" t="s">
        <v>48</v>
      </c>
      <c r="L1218" s="3" t="s">
        <v>48</v>
      </c>
      <c r="M1218" s="3" t="s">
        <v>48</v>
      </c>
      <c r="N1218" s="3" t="s">
        <v>48</v>
      </c>
      <c r="O1218" s="3" t="s">
        <v>48</v>
      </c>
      <c r="P1218" s="3" t="s">
        <v>48</v>
      </c>
      <c r="Q1218" s="3" t="s">
        <v>48</v>
      </c>
      <c r="R1218" s="3" t="s">
        <v>48</v>
      </c>
      <c r="S1218" s="3" t="s">
        <v>48</v>
      </c>
      <c r="T1218" s="3" t="s">
        <v>48</v>
      </c>
      <c r="U1218" s="3" t="s">
        <v>48</v>
      </c>
      <c r="V1218" s="3" t="s">
        <v>49</v>
      </c>
      <c r="W1218" s="3" t="s">
        <v>62</v>
      </c>
      <c r="Y1218" s="3" t="s">
        <v>103</v>
      </c>
      <c r="Z1218" s="3" t="s">
        <v>3054</v>
      </c>
      <c r="AA1218" s="3" t="s">
        <v>63</v>
      </c>
      <c r="AB1218" s="3"/>
      <c r="AD1218" s="3"/>
      <c r="AF1218" s="3"/>
      <c r="AH1218" s="3"/>
      <c r="AJ1218" s="3" t="s">
        <v>3055</v>
      </c>
    </row>
    <row r="1219" spans="1:36" ht="26" hidden="1" x14ac:dyDescent="0.35">
      <c r="A1219" s="3">
        <v>2025</v>
      </c>
      <c r="B1219" s="3" t="s">
        <v>71</v>
      </c>
      <c r="C1219" s="4">
        <v>42</v>
      </c>
      <c r="D1219" s="3" t="s">
        <v>42</v>
      </c>
      <c r="E1219" s="3" t="s">
        <v>107</v>
      </c>
      <c r="F1219" s="3" t="s">
        <v>44</v>
      </c>
      <c r="G1219" s="3" t="s">
        <v>45</v>
      </c>
      <c r="H1219" s="3" t="s">
        <v>99</v>
      </c>
      <c r="I1219" s="3" t="s">
        <v>47</v>
      </c>
      <c r="J1219" s="3" t="s">
        <v>48</v>
      </c>
      <c r="K1219" s="3" t="s">
        <v>48</v>
      </c>
      <c r="L1219" s="3" t="s">
        <v>49</v>
      </c>
      <c r="M1219" s="3" t="s">
        <v>48</v>
      </c>
      <c r="N1219" s="3" t="s">
        <v>48</v>
      </c>
      <c r="O1219" s="3" t="s">
        <v>48</v>
      </c>
      <c r="P1219" s="3" t="s">
        <v>48</v>
      </c>
      <c r="Q1219" s="3" t="s">
        <v>48</v>
      </c>
      <c r="R1219" s="3" t="s">
        <v>48</v>
      </c>
      <c r="S1219" s="3" t="s">
        <v>48</v>
      </c>
      <c r="T1219" s="3" t="s">
        <v>48</v>
      </c>
      <c r="U1219" s="3" t="s">
        <v>48</v>
      </c>
      <c r="V1219" s="3" t="s">
        <v>48</v>
      </c>
      <c r="W1219" s="3" t="s">
        <v>116</v>
      </c>
      <c r="X1219" s="3" t="s">
        <v>3056</v>
      </c>
      <c r="Y1219" s="3"/>
      <c r="AA1219" s="3" t="s">
        <v>77</v>
      </c>
      <c r="AB1219" s="3"/>
      <c r="AD1219" s="3" t="s">
        <v>81</v>
      </c>
      <c r="AF1219" s="3"/>
      <c r="AH1219" s="3" t="s">
        <v>87</v>
      </c>
      <c r="AI1219" s="3" t="s">
        <v>3057</v>
      </c>
      <c r="AJ1219" s="3" t="s">
        <v>3058</v>
      </c>
    </row>
    <row r="1220" spans="1:36" ht="39" hidden="1" x14ac:dyDescent="0.35">
      <c r="A1220" s="3">
        <v>2025</v>
      </c>
      <c r="B1220" s="3" t="s">
        <v>71</v>
      </c>
      <c r="C1220" s="4">
        <v>75</v>
      </c>
      <c r="D1220" s="3" t="s">
        <v>65</v>
      </c>
      <c r="E1220" s="3" t="s">
        <v>66</v>
      </c>
      <c r="F1220" s="3" t="s">
        <v>85</v>
      </c>
      <c r="G1220" s="3" t="s">
        <v>67</v>
      </c>
      <c r="H1220" s="3" t="s">
        <v>61</v>
      </c>
      <c r="I1220" s="3" t="s">
        <v>80</v>
      </c>
      <c r="J1220" s="3" t="s">
        <v>48</v>
      </c>
      <c r="K1220" s="3" t="s">
        <v>49</v>
      </c>
      <c r="L1220" s="3" t="s">
        <v>48</v>
      </c>
      <c r="M1220" s="3" t="s">
        <v>48</v>
      </c>
      <c r="N1220" s="3" t="s">
        <v>48</v>
      </c>
      <c r="O1220" s="3" t="s">
        <v>48</v>
      </c>
      <c r="P1220" s="3" t="s">
        <v>48</v>
      </c>
      <c r="Q1220" s="3" t="s">
        <v>48</v>
      </c>
      <c r="R1220" s="3" t="s">
        <v>48</v>
      </c>
      <c r="S1220" s="3" t="s">
        <v>49</v>
      </c>
      <c r="T1220" s="3" t="s">
        <v>48</v>
      </c>
      <c r="U1220" s="3" t="s">
        <v>48</v>
      </c>
      <c r="V1220" s="3" t="s">
        <v>48</v>
      </c>
      <c r="W1220" s="3" t="s">
        <v>62</v>
      </c>
      <c r="Y1220" s="3" t="s">
        <v>103</v>
      </c>
      <c r="Z1220" s="3" t="s">
        <v>3059</v>
      </c>
      <c r="AA1220" s="3" t="s">
        <v>77</v>
      </c>
      <c r="AB1220" s="3"/>
      <c r="AD1220" s="3" t="s">
        <v>81</v>
      </c>
      <c r="AF1220" s="3"/>
      <c r="AH1220" s="3" t="s">
        <v>87</v>
      </c>
      <c r="AI1220" s="3" t="s">
        <v>3060</v>
      </c>
      <c r="AJ1220" s="3" t="s">
        <v>3061</v>
      </c>
    </row>
    <row r="1221" spans="1:36" ht="143" hidden="1" x14ac:dyDescent="0.35">
      <c r="A1221" s="3">
        <v>2025</v>
      </c>
      <c r="B1221" s="3" t="s">
        <v>71</v>
      </c>
      <c r="C1221" s="4">
        <v>33</v>
      </c>
      <c r="D1221" s="3" t="s">
        <v>57</v>
      </c>
      <c r="E1221" s="3" t="s">
        <v>66</v>
      </c>
      <c r="F1221" s="3" t="s">
        <v>98</v>
      </c>
      <c r="G1221" s="3" t="s">
        <v>45</v>
      </c>
      <c r="H1221" s="3" t="s">
        <v>74</v>
      </c>
      <c r="I1221" s="3" t="s">
        <v>47</v>
      </c>
      <c r="J1221" s="3" t="s">
        <v>49</v>
      </c>
      <c r="K1221" s="3" t="s">
        <v>48</v>
      </c>
      <c r="L1221" s="3" t="s">
        <v>48</v>
      </c>
      <c r="M1221" s="3" t="s">
        <v>48</v>
      </c>
      <c r="N1221" s="3" t="s">
        <v>48</v>
      </c>
      <c r="O1221" s="3" t="s">
        <v>48</v>
      </c>
      <c r="P1221" s="3" t="s">
        <v>48</v>
      </c>
      <c r="Q1221" s="3" t="s">
        <v>48</v>
      </c>
      <c r="R1221" s="3" t="s">
        <v>48</v>
      </c>
      <c r="S1221" s="3" t="s">
        <v>49</v>
      </c>
      <c r="T1221" s="3" t="s">
        <v>48</v>
      </c>
      <c r="U1221" s="3" t="s">
        <v>48</v>
      </c>
      <c r="V1221" s="3" t="s">
        <v>48</v>
      </c>
      <c r="W1221" s="3" t="s">
        <v>116</v>
      </c>
      <c r="X1221" s="3" t="s">
        <v>3062</v>
      </c>
      <c r="Y1221" s="3"/>
      <c r="AA1221" s="3" t="s">
        <v>55</v>
      </c>
      <c r="AB1221" s="3"/>
      <c r="AD1221" s="3"/>
      <c r="AF1221" s="3"/>
      <c r="AH1221" s="3"/>
      <c r="AJ1221" s="3" t="s">
        <v>3063</v>
      </c>
    </row>
    <row r="1222" spans="1:36" ht="26" hidden="1" x14ac:dyDescent="0.35">
      <c r="A1222" s="3">
        <v>2025</v>
      </c>
      <c r="B1222" s="3" t="s">
        <v>41</v>
      </c>
      <c r="C1222" s="4">
        <v>29</v>
      </c>
      <c r="D1222" s="3" t="s">
        <v>57</v>
      </c>
      <c r="E1222" s="3" t="s">
        <v>107</v>
      </c>
      <c r="F1222" s="3" t="s">
        <v>73</v>
      </c>
      <c r="G1222" s="3" t="s">
        <v>45</v>
      </c>
      <c r="H1222" s="3" t="s">
        <v>90</v>
      </c>
      <c r="I1222" s="3" t="s">
        <v>80</v>
      </c>
      <c r="J1222" s="3" t="s">
        <v>48</v>
      </c>
      <c r="K1222" s="3" t="s">
        <v>48</v>
      </c>
      <c r="L1222" s="3" t="s">
        <v>48</v>
      </c>
      <c r="M1222" s="3" t="s">
        <v>48</v>
      </c>
      <c r="N1222" s="3" t="s">
        <v>48</v>
      </c>
      <c r="O1222" s="3" t="s">
        <v>48</v>
      </c>
      <c r="P1222" s="3" t="s">
        <v>48</v>
      </c>
      <c r="Q1222" s="3" t="s">
        <v>48</v>
      </c>
      <c r="R1222" s="3" t="s">
        <v>48</v>
      </c>
      <c r="S1222" s="3" t="s">
        <v>48</v>
      </c>
      <c r="T1222" s="3" t="s">
        <v>49</v>
      </c>
      <c r="U1222" s="3" t="s">
        <v>48</v>
      </c>
      <c r="V1222" s="3" t="s">
        <v>48</v>
      </c>
      <c r="W1222" s="3" t="s">
        <v>62</v>
      </c>
      <c r="Y1222" s="3"/>
      <c r="AA1222" s="3" t="s">
        <v>55</v>
      </c>
      <c r="AB1222" s="3" t="s">
        <v>131</v>
      </c>
      <c r="AC1222" s="3" t="s">
        <v>3064</v>
      </c>
      <c r="AD1222" s="3"/>
      <c r="AF1222" s="3" t="s">
        <v>82</v>
      </c>
      <c r="AG1222" s="3" t="s">
        <v>3065</v>
      </c>
      <c r="AH1222" s="3"/>
      <c r="AJ1222" s="3" t="s">
        <v>3066</v>
      </c>
    </row>
    <row r="1223" spans="1:36" ht="39" hidden="1" x14ac:dyDescent="0.35">
      <c r="A1223" s="3">
        <v>2025</v>
      </c>
      <c r="B1223" s="3" t="s">
        <v>41</v>
      </c>
      <c r="C1223" s="4">
        <v>70</v>
      </c>
      <c r="D1223" s="3" t="s">
        <v>65</v>
      </c>
      <c r="E1223" s="3" t="s">
        <v>43</v>
      </c>
      <c r="F1223" s="3" t="s">
        <v>98</v>
      </c>
      <c r="G1223" s="3" t="s">
        <v>67</v>
      </c>
      <c r="H1223" s="3" t="s">
        <v>90</v>
      </c>
      <c r="I1223" s="3" t="s">
        <v>80</v>
      </c>
      <c r="J1223" s="3" t="s">
        <v>48</v>
      </c>
      <c r="K1223" s="3" t="s">
        <v>48</v>
      </c>
      <c r="L1223" s="3" t="s">
        <v>48</v>
      </c>
      <c r="M1223" s="3" t="s">
        <v>48</v>
      </c>
      <c r="N1223" s="3" t="s">
        <v>48</v>
      </c>
      <c r="O1223" s="3" t="s">
        <v>48</v>
      </c>
      <c r="P1223" s="3" t="s">
        <v>48</v>
      </c>
      <c r="Q1223" s="3" t="s">
        <v>48</v>
      </c>
      <c r="R1223" s="3" t="s">
        <v>48</v>
      </c>
      <c r="S1223" s="3" t="s">
        <v>48</v>
      </c>
      <c r="T1223" s="3" t="s">
        <v>48</v>
      </c>
      <c r="U1223" s="3" t="s">
        <v>48</v>
      </c>
      <c r="V1223" s="3" t="s">
        <v>49</v>
      </c>
      <c r="W1223" s="3" t="s">
        <v>62</v>
      </c>
      <c r="Y1223" s="3"/>
      <c r="AA1223" s="3" t="s">
        <v>63</v>
      </c>
      <c r="AB1223" s="3"/>
      <c r="AD1223" s="3"/>
      <c r="AF1223" s="3"/>
      <c r="AH1223" s="3"/>
      <c r="AJ1223" s="3" t="s">
        <v>3067</v>
      </c>
    </row>
    <row r="1224" spans="1:36" ht="52" hidden="1" x14ac:dyDescent="0.35">
      <c r="A1224" s="3">
        <v>2025</v>
      </c>
      <c r="B1224" s="3" t="s">
        <v>41</v>
      </c>
      <c r="C1224" s="4">
        <v>76</v>
      </c>
      <c r="D1224" s="3" t="s">
        <v>65</v>
      </c>
      <c r="E1224" s="3" t="s">
        <v>66</v>
      </c>
      <c r="F1224" s="3" t="s">
        <v>59</v>
      </c>
      <c r="G1224" s="3" t="s">
        <v>67</v>
      </c>
      <c r="H1224" s="3" t="s">
        <v>90</v>
      </c>
      <c r="I1224" s="3" t="s">
        <v>80</v>
      </c>
      <c r="J1224" s="3" t="s">
        <v>48</v>
      </c>
      <c r="K1224" s="3" t="s">
        <v>48</v>
      </c>
      <c r="L1224" s="3" t="s">
        <v>48</v>
      </c>
      <c r="M1224" s="3" t="s">
        <v>48</v>
      </c>
      <c r="N1224" s="3" t="s">
        <v>48</v>
      </c>
      <c r="O1224" s="3" t="s">
        <v>48</v>
      </c>
      <c r="P1224" s="3" t="s">
        <v>48</v>
      </c>
      <c r="Q1224" s="3" t="s">
        <v>48</v>
      </c>
      <c r="R1224" s="3" t="s">
        <v>48</v>
      </c>
      <c r="S1224" s="3" t="s">
        <v>48</v>
      </c>
      <c r="T1224" s="3" t="s">
        <v>48</v>
      </c>
      <c r="U1224" s="3" t="s">
        <v>48</v>
      </c>
      <c r="V1224" s="3" t="s">
        <v>49</v>
      </c>
      <c r="W1224" s="3" t="s">
        <v>75</v>
      </c>
      <c r="X1224" s="3" t="s">
        <v>3068</v>
      </c>
      <c r="Y1224" s="3"/>
      <c r="AA1224" s="3" t="s">
        <v>63</v>
      </c>
      <c r="AB1224" s="3"/>
      <c r="AD1224" s="3"/>
      <c r="AF1224" s="3"/>
      <c r="AH1224" s="3"/>
      <c r="AJ1224" s="3" t="s">
        <v>3069</v>
      </c>
    </row>
    <row r="1225" spans="1:36" ht="26" hidden="1" x14ac:dyDescent="0.35">
      <c r="A1225" s="3">
        <v>2025</v>
      </c>
      <c r="B1225" s="3" t="s">
        <v>41</v>
      </c>
      <c r="C1225" s="4">
        <v>52</v>
      </c>
      <c r="D1225" s="3" t="s">
        <v>42</v>
      </c>
      <c r="E1225" s="3" t="s">
        <v>72</v>
      </c>
      <c r="F1225" s="3" t="s">
        <v>85</v>
      </c>
      <c r="G1225" s="3" t="s">
        <v>45</v>
      </c>
      <c r="H1225" s="3" t="s">
        <v>113</v>
      </c>
      <c r="I1225" s="3" t="s">
        <v>80</v>
      </c>
      <c r="J1225" s="3" t="s">
        <v>48</v>
      </c>
      <c r="K1225" s="3" t="s">
        <v>48</v>
      </c>
      <c r="L1225" s="3" t="s">
        <v>48</v>
      </c>
      <c r="M1225" s="3" t="s">
        <v>48</v>
      </c>
      <c r="N1225" s="3" t="s">
        <v>48</v>
      </c>
      <c r="O1225" s="3" t="s">
        <v>48</v>
      </c>
      <c r="P1225" s="3" t="s">
        <v>48</v>
      </c>
      <c r="Q1225" s="3" t="s">
        <v>48</v>
      </c>
      <c r="R1225" s="3" t="s">
        <v>48</v>
      </c>
      <c r="S1225" s="3" t="s">
        <v>48</v>
      </c>
      <c r="T1225" s="3" t="s">
        <v>49</v>
      </c>
      <c r="U1225" s="3" t="s">
        <v>48</v>
      </c>
      <c r="V1225" s="3" t="s">
        <v>48</v>
      </c>
      <c r="W1225" s="3" t="s">
        <v>51</v>
      </c>
      <c r="X1225" s="3" t="s">
        <v>3070</v>
      </c>
      <c r="Y1225" s="3"/>
      <c r="AA1225" s="3" t="s">
        <v>63</v>
      </c>
      <c r="AB1225" s="3" t="s">
        <v>131</v>
      </c>
      <c r="AC1225" s="3" t="s">
        <v>3071</v>
      </c>
      <c r="AD1225" s="3"/>
      <c r="AF1225" s="3" t="s">
        <v>82</v>
      </c>
      <c r="AG1225" s="3" t="s">
        <v>3072</v>
      </c>
      <c r="AH1225" s="3"/>
      <c r="AJ1225" s="3" t="s">
        <v>3073</v>
      </c>
    </row>
    <row r="1226" spans="1:36" ht="78" hidden="1" x14ac:dyDescent="0.35">
      <c r="A1226" s="3">
        <v>2025</v>
      </c>
      <c r="B1226" s="3" t="s">
        <v>41</v>
      </c>
      <c r="C1226" s="4">
        <v>44</v>
      </c>
      <c r="D1226" s="3" t="s">
        <v>42</v>
      </c>
      <c r="E1226" s="3" t="s">
        <v>107</v>
      </c>
      <c r="F1226" s="3" t="s">
        <v>98</v>
      </c>
      <c r="G1226" s="3" t="s">
        <v>45</v>
      </c>
      <c r="H1226" s="3" t="s">
        <v>74</v>
      </c>
      <c r="I1226" s="3" t="s">
        <v>80</v>
      </c>
      <c r="J1226" s="3" t="s">
        <v>48</v>
      </c>
      <c r="K1226" s="3" t="s">
        <v>48</v>
      </c>
      <c r="L1226" s="3" t="s">
        <v>48</v>
      </c>
      <c r="M1226" s="3" t="s">
        <v>48</v>
      </c>
      <c r="N1226" s="3" t="s">
        <v>48</v>
      </c>
      <c r="O1226" s="3" t="s">
        <v>48</v>
      </c>
      <c r="P1226" s="3" t="s">
        <v>48</v>
      </c>
      <c r="Q1226" s="3" t="s">
        <v>48</v>
      </c>
      <c r="R1226" s="3" t="s">
        <v>48</v>
      </c>
      <c r="S1226" s="3" t="s">
        <v>48</v>
      </c>
      <c r="T1226" s="3" t="s">
        <v>48</v>
      </c>
      <c r="U1226" s="3" t="s">
        <v>48</v>
      </c>
      <c r="V1226" s="3" t="s">
        <v>49</v>
      </c>
      <c r="W1226" s="3" t="s">
        <v>116</v>
      </c>
      <c r="X1226" s="3" t="s">
        <v>3074</v>
      </c>
      <c r="Y1226" s="3"/>
      <c r="AA1226" s="3" t="s">
        <v>63</v>
      </c>
      <c r="AB1226" s="3"/>
      <c r="AD1226" s="3"/>
      <c r="AF1226" s="3"/>
      <c r="AH1226" s="3"/>
      <c r="AJ1226" s="3" t="s">
        <v>3075</v>
      </c>
    </row>
    <row r="1227" spans="1:36" hidden="1" x14ac:dyDescent="0.35">
      <c r="A1227" s="3">
        <v>2025</v>
      </c>
      <c r="B1227" s="3" t="s">
        <v>71</v>
      </c>
      <c r="C1227" s="4">
        <v>61</v>
      </c>
      <c r="D1227" s="3" t="s">
        <v>65</v>
      </c>
      <c r="E1227" s="3" t="s">
        <v>43</v>
      </c>
      <c r="F1227" s="3" t="s">
        <v>59</v>
      </c>
      <c r="G1227" s="3" t="s">
        <v>79</v>
      </c>
      <c r="H1227" s="3" t="s">
        <v>61</v>
      </c>
      <c r="I1227" s="3" t="s">
        <v>47</v>
      </c>
      <c r="J1227" s="3" t="s">
        <v>48</v>
      </c>
      <c r="K1227" s="3" t="s">
        <v>49</v>
      </c>
      <c r="L1227" s="3" t="s">
        <v>48</v>
      </c>
      <c r="M1227" s="3" t="s">
        <v>48</v>
      </c>
      <c r="N1227" s="3" t="s">
        <v>48</v>
      </c>
      <c r="O1227" s="3" t="s">
        <v>48</v>
      </c>
      <c r="P1227" s="3" t="s">
        <v>48</v>
      </c>
      <c r="Q1227" s="3" t="s">
        <v>48</v>
      </c>
      <c r="R1227" s="3" t="s">
        <v>48</v>
      </c>
      <c r="S1227" s="3" t="s">
        <v>48</v>
      </c>
      <c r="T1227" s="3" t="s">
        <v>48</v>
      </c>
      <c r="U1227" s="3" t="s">
        <v>48</v>
      </c>
      <c r="V1227" s="3" t="s">
        <v>48</v>
      </c>
      <c r="W1227" s="3" t="s">
        <v>62</v>
      </c>
      <c r="Y1227" s="3"/>
      <c r="AA1227" s="3" t="s">
        <v>63</v>
      </c>
      <c r="AB1227" s="3"/>
      <c r="AD1227" s="3"/>
      <c r="AF1227" s="3"/>
      <c r="AH1227" s="3"/>
      <c r="AJ1227" s="3" t="s">
        <v>3076</v>
      </c>
    </row>
    <row r="1228" spans="1:36" ht="39" hidden="1" x14ac:dyDescent="0.35">
      <c r="A1228" s="3">
        <v>2025</v>
      </c>
      <c r="B1228" s="3" t="s">
        <v>41</v>
      </c>
      <c r="C1228" s="4">
        <v>64</v>
      </c>
      <c r="D1228" s="3" t="s">
        <v>65</v>
      </c>
      <c r="E1228" s="3" t="s">
        <v>43</v>
      </c>
      <c r="F1228" s="3" t="s">
        <v>73</v>
      </c>
      <c r="G1228" s="3" t="s">
        <v>67</v>
      </c>
      <c r="H1228" s="3" t="s">
        <v>90</v>
      </c>
      <c r="I1228" s="3" t="s">
        <v>47</v>
      </c>
      <c r="J1228" s="3" t="s">
        <v>48</v>
      </c>
      <c r="K1228" s="3" t="s">
        <v>48</v>
      </c>
      <c r="L1228" s="3" t="s">
        <v>48</v>
      </c>
      <c r="M1228" s="3" t="s">
        <v>48</v>
      </c>
      <c r="N1228" s="3" t="s">
        <v>48</v>
      </c>
      <c r="O1228" s="3" t="s">
        <v>48</v>
      </c>
      <c r="P1228" s="3" t="s">
        <v>49</v>
      </c>
      <c r="Q1228" s="3" t="s">
        <v>48</v>
      </c>
      <c r="R1228" s="3" t="s">
        <v>48</v>
      </c>
      <c r="S1228" s="3" t="s">
        <v>48</v>
      </c>
      <c r="T1228" s="3" t="s">
        <v>48</v>
      </c>
      <c r="U1228" s="3" t="s">
        <v>48</v>
      </c>
      <c r="V1228" s="3" t="s">
        <v>48</v>
      </c>
      <c r="W1228" s="3" t="s">
        <v>62</v>
      </c>
      <c r="Y1228" s="3"/>
      <c r="AA1228" s="3" t="s">
        <v>77</v>
      </c>
      <c r="AB1228" s="3" t="s">
        <v>81</v>
      </c>
      <c r="AD1228" s="3"/>
      <c r="AF1228" s="3"/>
      <c r="AH1228" s="3" t="s">
        <v>82</v>
      </c>
      <c r="AI1228" s="3" t="s">
        <v>3077</v>
      </c>
      <c r="AJ1228" s="3" t="s">
        <v>3078</v>
      </c>
    </row>
    <row r="1229" spans="1:36" ht="39" hidden="1" x14ac:dyDescent="0.35">
      <c r="A1229" s="3">
        <v>2025</v>
      </c>
      <c r="B1229" s="3" t="s">
        <v>71</v>
      </c>
      <c r="C1229" s="4">
        <v>78</v>
      </c>
      <c r="D1229" s="3" t="s">
        <v>65</v>
      </c>
      <c r="E1229" s="3" t="s">
        <v>43</v>
      </c>
      <c r="F1229" s="3" t="s">
        <v>85</v>
      </c>
      <c r="G1229" s="3" t="s">
        <v>67</v>
      </c>
      <c r="H1229" s="3" t="s">
        <v>68</v>
      </c>
      <c r="I1229" s="3" t="s">
        <v>47</v>
      </c>
      <c r="J1229" s="3" t="s">
        <v>48</v>
      </c>
      <c r="K1229" s="3" t="s">
        <v>48</v>
      </c>
      <c r="L1229" s="3" t="s">
        <v>48</v>
      </c>
      <c r="M1229" s="3" t="s">
        <v>48</v>
      </c>
      <c r="N1229" s="3" t="s">
        <v>48</v>
      </c>
      <c r="O1229" s="3" t="s">
        <v>49</v>
      </c>
      <c r="P1229" s="3" t="s">
        <v>48</v>
      </c>
      <c r="Q1229" s="3" t="s">
        <v>48</v>
      </c>
      <c r="R1229" s="3" t="s">
        <v>48</v>
      </c>
      <c r="S1229" s="3" t="s">
        <v>48</v>
      </c>
      <c r="T1229" s="3" t="s">
        <v>48</v>
      </c>
      <c r="U1229" s="3" t="s">
        <v>48</v>
      </c>
      <c r="V1229" s="3" t="s">
        <v>48</v>
      </c>
      <c r="W1229" s="3" t="s">
        <v>116</v>
      </c>
      <c r="X1229" s="3" t="s">
        <v>3079</v>
      </c>
      <c r="Y1229" s="3"/>
      <c r="AA1229" s="3" t="s">
        <v>101</v>
      </c>
      <c r="AB1229" s="3"/>
      <c r="AD1229" s="3"/>
      <c r="AF1229" s="3"/>
      <c r="AH1229" s="3"/>
      <c r="AJ1229" s="3" t="s">
        <v>3080</v>
      </c>
    </row>
    <row r="1230" spans="1:36" ht="78" hidden="1" x14ac:dyDescent="0.35">
      <c r="A1230" s="3">
        <v>2025</v>
      </c>
      <c r="B1230" s="3" t="s">
        <v>71</v>
      </c>
      <c r="C1230" s="4">
        <v>50</v>
      </c>
      <c r="D1230" s="3" t="s">
        <v>42</v>
      </c>
      <c r="E1230" s="3" t="s">
        <v>72</v>
      </c>
      <c r="F1230" s="3" t="s">
        <v>73</v>
      </c>
      <c r="G1230" s="3" t="s">
        <v>386</v>
      </c>
      <c r="H1230" s="3" t="s">
        <v>74</v>
      </c>
      <c r="I1230" s="3" t="s">
        <v>80</v>
      </c>
      <c r="J1230" s="3" t="s">
        <v>48</v>
      </c>
      <c r="K1230" s="3" t="s">
        <v>48</v>
      </c>
      <c r="L1230" s="3" t="s">
        <v>48</v>
      </c>
      <c r="M1230" s="3" t="s">
        <v>48</v>
      </c>
      <c r="N1230" s="3" t="s">
        <v>48</v>
      </c>
      <c r="O1230" s="3" t="s">
        <v>48</v>
      </c>
      <c r="P1230" s="3" t="s">
        <v>48</v>
      </c>
      <c r="Q1230" s="3" t="s">
        <v>48</v>
      </c>
      <c r="R1230" s="3" t="s">
        <v>48</v>
      </c>
      <c r="S1230" s="3" t="s">
        <v>48</v>
      </c>
      <c r="T1230" s="3" t="s">
        <v>48</v>
      </c>
      <c r="U1230" s="3" t="s">
        <v>48</v>
      </c>
      <c r="V1230" s="3" t="s">
        <v>49</v>
      </c>
      <c r="W1230" s="3" t="s">
        <v>62</v>
      </c>
      <c r="Y1230" s="3" t="s">
        <v>129</v>
      </c>
      <c r="Z1230" s="3" t="s">
        <v>3081</v>
      </c>
      <c r="AA1230" s="3" t="s">
        <v>55</v>
      </c>
      <c r="AB1230" s="3"/>
      <c r="AD1230" s="3"/>
      <c r="AF1230" s="3"/>
      <c r="AH1230" s="3"/>
      <c r="AJ1230" s="3" t="s">
        <v>3082</v>
      </c>
    </row>
    <row r="1231" spans="1:36" ht="39" hidden="1" x14ac:dyDescent="0.35">
      <c r="A1231" s="3">
        <v>2025</v>
      </c>
      <c r="B1231" s="3" t="s">
        <v>41</v>
      </c>
      <c r="C1231" s="4">
        <v>28</v>
      </c>
      <c r="D1231" s="3" t="s">
        <v>57</v>
      </c>
      <c r="E1231" s="3" t="s">
        <v>58</v>
      </c>
      <c r="F1231" s="3" t="s">
        <v>98</v>
      </c>
      <c r="G1231" s="3" t="s">
        <v>45</v>
      </c>
      <c r="H1231" s="3" t="s">
        <v>74</v>
      </c>
      <c r="I1231" s="3" t="s">
        <v>80</v>
      </c>
      <c r="J1231" s="3" t="s">
        <v>48</v>
      </c>
      <c r="K1231" s="3" t="s">
        <v>48</v>
      </c>
      <c r="L1231" s="3" t="s">
        <v>48</v>
      </c>
      <c r="M1231" s="3" t="s">
        <v>48</v>
      </c>
      <c r="N1231" s="3" t="s">
        <v>48</v>
      </c>
      <c r="O1231" s="3" t="s">
        <v>48</v>
      </c>
      <c r="P1231" s="3" t="s">
        <v>48</v>
      </c>
      <c r="Q1231" s="3" t="s">
        <v>48</v>
      </c>
      <c r="R1231" s="3" t="s">
        <v>48</v>
      </c>
      <c r="S1231" s="3" t="s">
        <v>49</v>
      </c>
      <c r="T1231" s="3" t="s">
        <v>48</v>
      </c>
      <c r="U1231" s="3" t="s">
        <v>48</v>
      </c>
      <c r="V1231" s="3" t="s">
        <v>48</v>
      </c>
      <c r="W1231" s="3" t="s">
        <v>116</v>
      </c>
      <c r="X1231" s="3" t="s">
        <v>3083</v>
      </c>
      <c r="Y1231" s="3"/>
      <c r="AA1231" s="3" t="s">
        <v>77</v>
      </c>
      <c r="AB1231" s="3"/>
      <c r="AD1231" s="3"/>
      <c r="AF1231" s="3"/>
      <c r="AH1231" s="3"/>
      <c r="AJ1231" s="3" t="s">
        <v>3084</v>
      </c>
    </row>
    <row r="1232" spans="1:36" hidden="1" x14ac:dyDescent="0.35">
      <c r="A1232" s="3">
        <v>2025</v>
      </c>
      <c r="B1232" s="3" t="s">
        <v>41</v>
      </c>
      <c r="C1232" s="4">
        <v>35</v>
      </c>
      <c r="D1232" s="3" t="s">
        <v>42</v>
      </c>
      <c r="E1232" s="3" t="s">
        <v>107</v>
      </c>
      <c r="F1232" s="3" t="s">
        <v>59</v>
      </c>
      <c r="G1232" s="3" t="s">
        <v>109</v>
      </c>
      <c r="H1232" s="3" t="s">
        <v>110</v>
      </c>
      <c r="I1232" s="3" t="s">
        <v>80</v>
      </c>
      <c r="J1232" s="3" t="s">
        <v>48</v>
      </c>
      <c r="K1232" s="3" t="s">
        <v>48</v>
      </c>
      <c r="L1232" s="3" t="s">
        <v>48</v>
      </c>
      <c r="M1232" s="3" t="s">
        <v>48</v>
      </c>
      <c r="N1232" s="3" t="s">
        <v>48</v>
      </c>
      <c r="O1232" s="3" t="s">
        <v>48</v>
      </c>
      <c r="P1232" s="3" t="s">
        <v>48</v>
      </c>
      <c r="Q1232" s="3" t="s">
        <v>48</v>
      </c>
      <c r="R1232" s="3" t="s">
        <v>48</v>
      </c>
      <c r="S1232" s="3" t="s">
        <v>48</v>
      </c>
      <c r="T1232" s="3" t="s">
        <v>48</v>
      </c>
      <c r="U1232" s="3" t="s">
        <v>48</v>
      </c>
      <c r="V1232" s="3" t="s">
        <v>49</v>
      </c>
      <c r="W1232" s="3" t="s">
        <v>62</v>
      </c>
      <c r="Y1232" s="3"/>
      <c r="AA1232" s="3" t="s">
        <v>63</v>
      </c>
      <c r="AB1232" s="3"/>
      <c r="AD1232" s="3"/>
      <c r="AF1232" s="3"/>
      <c r="AH1232" s="3"/>
      <c r="AJ1232" s="3" t="s">
        <v>3085</v>
      </c>
    </row>
    <row r="1233" spans="1:41" hidden="1" x14ac:dyDescent="0.35">
      <c r="A1233" s="3">
        <v>2025</v>
      </c>
      <c r="B1233" s="3" t="s">
        <v>71</v>
      </c>
      <c r="C1233" s="4">
        <v>52</v>
      </c>
      <c r="D1233" s="3" t="s">
        <v>42</v>
      </c>
      <c r="E1233" s="3" t="s">
        <v>72</v>
      </c>
      <c r="F1233" s="3" t="s">
        <v>59</v>
      </c>
      <c r="G1233" s="3" t="s">
        <v>45</v>
      </c>
      <c r="H1233" s="3" t="s">
        <v>74</v>
      </c>
      <c r="I1233" s="3" t="s">
        <v>47</v>
      </c>
      <c r="J1233" s="3" t="s">
        <v>48</v>
      </c>
      <c r="K1233" s="3" t="s">
        <v>48</v>
      </c>
      <c r="L1233" s="3" t="s">
        <v>49</v>
      </c>
      <c r="M1233" s="3" t="s">
        <v>48</v>
      </c>
      <c r="N1233" s="3" t="s">
        <v>48</v>
      </c>
      <c r="O1233" s="3" t="s">
        <v>48</v>
      </c>
      <c r="P1233" s="3" t="s">
        <v>48</v>
      </c>
      <c r="Q1233" s="3" t="s">
        <v>48</v>
      </c>
      <c r="R1233" s="3" t="s">
        <v>48</v>
      </c>
      <c r="S1233" s="3" t="s">
        <v>48</v>
      </c>
      <c r="T1233" s="3" t="s">
        <v>48</v>
      </c>
      <c r="U1233" s="3" t="s">
        <v>48</v>
      </c>
      <c r="V1233" s="3" t="s">
        <v>48</v>
      </c>
      <c r="W1233" s="3" t="s">
        <v>62</v>
      </c>
      <c r="Y1233" s="3"/>
      <c r="AA1233" s="3" t="s">
        <v>55</v>
      </c>
      <c r="AB1233" s="3" t="s">
        <v>81</v>
      </c>
      <c r="AD1233" s="3" t="s">
        <v>81</v>
      </c>
      <c r="AF1233" s="3"/>
      <c r="AH1233" s="3" t="s">
        <v>82</v>
      </c>
      <c r="AI1233" s="3" t="s">
        <v>3086</v>
      </c>
      <c r="AJ1233" s="3" t="s">
        <v>3087</v>
      </c>
    </row>
    <row r="1234" spans="1:41" ht="26" hidden="1" x14ac:dyDescent="0.35">
      <c r="A1234" s="3">
        <v>2025</v>
      </c>
      <c r="B1234" s="3" t="s">
        <v>41</v>
      </c>
      <c r="C1234" s="4">
        <v>49</v>
      </c>
      <c r="D1234" s="3" t="s">
        <v>42</v>
      </c>
      <c r="E1234" s="3" t="s">
        <v>107</v>
      </c>
      <c r="F1234" s="3" t="s">
        <v>85</v>
      </c>
      <c r="G1234" s="3" t="s">
        <v>45</v>
      </c>
      <c r="H1234" s="3" t="s">
        <v>61</v>
      </c>
      <c r="I1234" s="3" t="s">
        <v>80</v>
      </c>
      <c r="J1234" s="3" t="s">
        <v>48</v>
      </c>
      <c r="K1234" s="3" t="s">
        <v>48</v>
      </c>
      <c r="L1234" s="3" t="s">
        <v>48</v>
      </c>
      <c r="M1234" s="3" t="s">
        <v>48</v>
      </c>
      <c r="N1234" s="3" t="s">
        <v>48</v>
      </c>
      <c r="O1234" s="3" t="s">
        <v>48</v>
      </c>
      <c r="P1234" s="3" t="s">
        <v>48</v>
      </c>
      <c r="Q1234" s="3" t="s">
        <v>48</v>
      </c>
      <c r="R1234" s="3" t="s">
        <v>48</v>
      </c>
      <c r="S1234" s="3" t="s">
        <v>48</v>
      </c>
      <c r="T1234" s="3" t="s">
        <v>48</v>
      </c>
      <c r="U1234" s="3" t="s">
        <v>48</v>
      </c>
      <c r="V1234" s="3" t="s">
        <v>49</v>
      </c>
      <c r="W1234" s="3" t="s">
        <v>62</v>
      </c>
      <c r="Y1234" s="3"/>
      <c r="AA1234" s="3" t="s">
        <v>63</v>
      </c>
      <c r="AB1234" s="3"/>
      <c r="AD1234" s="3"/>
      <c r="AF1234" s="3"/>
      <c r="AH1234" s="3"/>
      <c r="AJ1234" s="3" t="s">
        <v>3088</v>
      </c>
    </row>
    <row r="1235" spans="1:41" ht="39" x14ac:dyDescent="0.35">
      <c r="A1235" s="3">
        <v>2025</v>
      </c>
      <c r="B1235" s="3" t="s">
        <v>41</v>
      </c>
      <c r="C1235" s="4">
        <v>45</v>
      </c>
      <c r="D1235" s="3" t="s">
        <v>42</v>
      </c>
      <c r="E1235" s="3" t="s">
        <v>107</v>
      </c>
      <c r="F1235" s="3" t="s">
        <v>98</v>
      </c>
      <c r="G1235" s="3" t="s">
        <v>144</v>
      </c>
      <c r="H1235" s="3" t="s">
        <v>61</v>
      </c>
      <c r="I1235" s="3" t="s">
        <v>47</v>
      </c>
      <c r="J1235" s="3" t="s">
        <v>48</v>
      </c>
      <c r="K1235" s="3" t="s">
        <v>48</v>
      </c>
      <c r="L1235" s="3" t="s">
        <v>48</v>
      </c>
      <c r="M1235" s="3" t="s">
        <v>48</v>
      </c>
      <c r="N1235" s="3" t="s">
        <v>48</v>
      </c>
      <c r="O1235" s="3" t="s">
        <v>48</v>
      </c>
      <c r="P1235" s="3" t="s">
        <v>48</v>
      </c>
      <c r="Q1235" s="3" t="s">
        <v>49</v>
      </c>
      <c r="R1235" s="3" t="s">
        <v>48</v>
      </c>
      <c r="S1235" s="3" t="s">
        <v>48</v>
      </c>
      <c r="T1235" s="3" t="s">
        <v>48</v>
      </c>
      <c r="U1235" s="3" t="s">
        <v>48</v>
      </c>
      <c r="V1235" s="3" t="s">
        <v>48</v>
      </c>
      <c r="W1235" s="3" t="s">
        <v>62</v>
      </c>
      <c r="Y1235" s="3" t="s">
        <v>120</v>
      </c>
      <c r="Z1235" s="3" t="s">
        <v>3089</v>
      </c>
      <c r="AA1235" s="3" t="s">
        <v>77</v>
      </c>
      <c r="AB1235" s="3"/>
      <c r="AD1235" s="3"/>
      <c r="AF1235" s="3"/>
      <c r="AH1235" s="3"/>
      <c r="AJ1235" s="3" t="s">
        <v>3090</v>
      </c>
      <c r="AK1235" s="3" t="s">
        <v>1080</v>
      </c>
      <c r="AL1235" s="3" t="s">
        <v>1080</v>
      </c>
      <c r="AM1235" s="3" t="s">
        <v>3091</v>
      </c>
      <c r="AN1235" s="3" t="s">
        <v>3092</v>
      </c>
      <c r="AO1235" s="3" t="s">
        <v>3093</v>
      </c>
    </row>
    <row r="1236" spans="1:41" ht="52" hidden="1" x14ac:dyDescent="0.35">
      <c r="A1236" s="3">
        <v>2025</v>
      </c>
      <c r="B1236" s="3" t="s">
        <v>41</v>
      </c>
      <c r="C1236" s="4">
        <v>83</v>
      </c>
      <c r="D1236" s="3" t="s">
        <v>65</v>
      </c>
      <c r="E1236" s="3" t="s">
        <v>66</v>
      </c>
      <c r="F1236" s="3" t="s">
        <v>44</v>
      </c>
      <c r="G1236" s="3" t="s">
        <v>67</v>
      </c>
      <c r="H1236" s="3" t="s">
        <v>90</v>
      </c>
      <c r="I1236" s="3" t="s">
        <v>80</v>
      </c>
      <c r="J1236" s="3" t="s">
        <v>48</v>
      </c>
      <c r="K1236" s="3" t="s">
        <v>48</v>
      </c>
      <c r="L1236" s="3" t="s">
        <v>48</v>
      </c>
      <c r="M1236" s="3" t="s">
        <v>48</v>
      </c>
      <c r="N1236" s="3" t="s">
        <v>48</v>
      </c>
      <c r="O1236" s="3" t="s">
        <v>48</v>
      </c>
      <c r="P1236" s="3" t="s">
        <v>48</v>
      </c>
      <c r="Q1236" s="3" t="s">
        <v>48</v>
      </c>
      <c r="R1236" s="3" t="s">
        <v>48</v>
      </c>
      <c r="S1236" s="3" t="s">
        <v>48</v>
      </c>
      <c r="T1236" s="3" t="s">
        <v>48</v>
      </c>
      <c r="U1236" s="3" t="s">
        <v>49</v>
      </c>
      <c r="V1236" s="3" t="s">
        <v>48</v>
      </c>
      <c r="W1236" s="3" t="s">
        <v>116</v>
      </c>
      <c r="X1236" s="3" t="s">
        <v>3094</v>
      </c>
      <c r="Y1236" s="3"/>
      <c r="AA1236" s="3" t="s">
        <v>77</v>
      </c>
      <c r="AB1236" s="3"/>
      <c r="AD1236" s="3"/>
      <c r="AF1236" s="3"/>
      <c r="AH1236" s="3"/>
      <c r="AJ1236" s="3" t="s">
        <v>3095</v>
      </c>
    </row>
    <row r="1237" spans="1:41" hidden="1" x14ac:dyDescent="0.35">
      <c r="A1237" s="3">
        <v>2025</v>
      </c>
      <c r="B1237" s="3" t="s">
        <v>71</v>
      </c>
      <c r="C1237" s="4">
        <v>62</v>
      </c>
      <c r="D1237" s="3" t="s">
        <v>65</v>
      </c>
      <c r="E1237" s="3" t="s">
        <v>72</v>
      </c>
      <c r="F1237" s="3" t="s">
        <v>98</v>
      </c>
      <c r="G1237" s="3" t="s">
        <v>45</v>
      </c>
      <c r="H1237" s="3" t="s">
        <v>90</v>
      </c>
      <c r="I1237" s="3" t="s">
        <v>80</v>
      </c>
      <c r="J1237" s="3" t="s">
        <v>48</v>
      </c>
      <c r="K1237" s="3" t="s">
        <v>48</v>
      </c>
      <c r="L1237" s="3" t="s">
        <v>48</v>
      </c>
      <c r="M1237" s="3" t="s">
        <v>48</v>
      </c>
      <c r="N1237" s="3" t="s">
        <v>48</v>
      </c>
      <c r="O1237" s="3" t="s">
        <v>48</v>
      </c>
      <c r="P1237" s="3" t="s">
        <v>48</v>
      </c>
      <c r="Q1237" s="3" t="s">
        <v>48</v>
      </c>
      <c r="R1237" s="3" t="s">
        <v>48</v>
      </c>
      <c r="S1237" s="3" t="s">
        <v>48</v>
      </c>
      <c r="T1237" s="3" t="s">
        <v>48</v>
      </c>
      <c r="U1237" s="3" t="s">
        <v>49</v>
      </c>
      <c r="V1237" s="3" t="s">
        <v>48</v>
      </c>
      <c r="W1237" s="3" t="s">
        <v>51</v>
      </c>
      <c r="X1237" s="3" t="s">
        <v>3096</v>
      </c>
      <c r="Y1237" s="3"/>
      <c r="AA1237" s="3" t="s">
        <v>63</v>
      </c>
      <c r="AB1237" s="3"/>
      <c r="AD1237" s="3"/>
      <c r="AF1237" s="3"/>
      <c r="AH1237" s="3"/>
      <c r="AJ1237" s="3" t="s">
        <v>3097</v>
      </c>
    </row>
    <row r="1238" spans="1:41" ht="26" hidden="1" x14ac:dyDescent="0.35">
      <c r="A1238" s="3">
        <v>2025</v>
      </c>
      <c r="B1238" s="3" t="s">
        <v>41</v>
      </c>
      <c r="C1238" s="4">
        <v>43</v>
      </c>
      <c r="D1238" s="3" t="s">
        <v>42</v>
      </c>
      <c r="E1238" s="3" t="s">
        <v>43</v>
      </c>
      <c r="F1238" s="3" t="s">
        <v>98</v>
      </c>
      <c r="G1238" s="3" t="s">
        <v>92</v>
      </c>
      <c r="H1238" s="3" t="s">
        <v>61</v>
      </c>
      <c r="I1238" s="3" t="s">
        <v>47</v>
      </c>
      <c r="J1238" s="3" t="s">
        <v>48</v>
      </c>
      <c r="K1238" s="3" t="s">
        <v>49</v>
      </c>
      <c r="L1238" s="3" t="s">
        <v>48</v>
      </c>
      <c r="M1238" s="3" t="s">
        <v>48</v>
      </c>
      <c r="N1238" s="3" t="s">
        <v>48</v>
      </c>
      <c r="O1238" s="3" t="s">
        <v>48</v>
      </c>
      <c r="P1238" s="3" t="s">
        <v>48</v>
      </c>
      <c r="Q1238" s="3" t="s">
        <v>48</v>
      </c>
      <c r="R1238" s="3" t="s">
        <v>48</v>
      </c>
      <c r="S1238" s="3" t="s">
        <v>48</v>
      </c>
      <c r="T1238" s="3" t="s">
        <v>48</v>
      </c>
      <c r="U1238" s="3" t="s">
        <v>48</v>
      </c>
      <c r="V1238" s="3" t="s">
        <v>48</v>
      </c>
      <c r="W1238" s="3" t="s">
        <v>62</v>
      </c>
      <c r="Y1238" s="3"/>
      <c r="AA1238" s="3" t="s">
        <v>55</v>
      </c>
      <c r="AB1238" s="3"/>
      <c r="AD1238" s="3"/>
      <c r="AF1238" s="3"/>
      <c r="AH1238" s="3"/>
      <c r="AJ1238" s="3" t="s">
        <v>3098</v>
      </c>
    </row>
    <row r="1239" spans="1:41" ht="39" hidden="1" x14ac:dyDescent="0.35">
      <c r="A1239" s="3">
        <v>2025</v>
      </c>
      <c r="B1239" s="3" t="s">
        <v>41</v>
      </c>
      <c r="C1239" s="4">
        <v>58</v>
      </c>
      <c r="D1239" s="3" t="s">
        <v>65</v>
      </c>
      <c r="E1239" s="3" t="s">
        <v>43</v>
      </c>
      <c r="F1239" s="3" t="s">
        <v>85</v>
      </c>
      <c r="G1239" s="3" t="s">
        <v>112</v>
      </c>
      <c r="H1239" s="3" t="s">
        <v>90</v>
      </c>
      <c r="I1239" s="3" t="s">
        <v>80</v>
      </c>
      <c r="J1239" s="3" t="s">
        <v>48</v>
      </c>
      <c r="K1239" s="3" t="s">
        <v>48</v>
      </c>
      <c r="L1239" s="3" t="s">
        <v>48</v>
      </c>
      <c r="M1239" s="3" t="s">
        <v>48</v>
      </c>
      <c r="N1239" s="3" t="s">
        <v>48</v>
      </c>
      <c r="O1239" s="3" t="s">
        <v>48</v>
      </c>
      <c r="P1239" s="3" t="s">
        <v>48</v>
      </c>
      <c r="Q1239" s="3" t="s">
        <v>48</v>
      </c>
      <c r="R1239" s="3" t="s">
        <v>48</v>
      </c>
      <c r="S1239" s="3" t="s">
        <v>48</v>
      </c>
      <c r="T1239" s="3" t="s">
        <v>48</v>
      </c>
      <c r="U1239" s="3" t="s">
        <v>48</v>
      </c>
      <c r="V1239" s="3" t="s">
        <v>49</v>
      </c>
      <c r="W1239" s="3" t="s">
        <v>62</v>
      </c>
      <c r="Y1239" s="3"/>
      <c r="AA1239" s="3" t="s">
        <v>55</v>
      </c>
      <c r="AB1239" s="3"/>
      <c r="AD1239" s="3"/>
      <c r="AF1239" s="3"/>
      <c r="AH1239" s="3"/>
      <c r="AJ1239" s="3" t="s">
        <v>3099</v>
      </c>
    </row>
    <row r="1240" spans="1:41" ht="39" x14ac:dyDescent="0.35">
      <c r="A1240" s="3">
        <v>2025</v>
      </c>
      <c r="B1240" s="3" t="s">
        <v>71</v>
      </c>
      <c r="C1240" s="4">
        <v>80</v>
      </c>
      <c r="D1240" s="3" t="s">
        <v>65</v>
      </c>
      <c r="E1240" s="3" t="s">
        <v>66</v>
      </c>
      <c r="F1240" s="3" t="s">
        <v>44</v>
      </c>
      <c r="G1240" s="3" t="s">
        <v>67</v>
      </c>
      <c r="H1240" s="3" t="s">
        <v>68</v>
      </c>
      <c r="I1240" s="3" t="s">
        <v>80</v>
      </c>
      <c r="J1240" s="3" t="s">
        <v>48</v>
      </c>
      <c r="K1240" s="3" t="s">
        <v>48</v>
      </c>
      <c r="L1240" s="3" t="s">
        <v>48</v>
      </c>
      <c r="M1240" s="3" t="s">
        <v>48</v>
      </c>
      <c r="N1240" s="3" t="s">
        <v>48</v>
      </c>
      <c r="O1240" s="3" t="s">
        <v>49</v>
      </c>
      <c r="P1240" s="3" t="s">
        <v>48</v>
      </c>
      <c r="Q1240" s="3" t="s">
        <v>48</v>
      </c>
      <c r="R1240" s="3" t="s">
        <v>48</v>
      </c>
      <c r="S1240" s="3" t="s">
        <v>48</v>
      </c>
      <c r="T1240" s="3" t="s">
        <v>48</v>
      </c>
      <c r="U1240" s="3" t="s">
        <v>48</v>
      </c>
      <c r="V1240" s="3" t="s">
        <v>48</v>
      </c>
      <c r="W1240" s="3" t="s">
        <v>62</v>
      </c>
      <c r="Y1240" s="3" t="s">
        <v>120</v>
      </c>
      <c r="Z1240" s="3" t="s">
        <v>3100</v>
      </c>
      <c r="AA1240" s="3" t="s">
        <v>77</v>
      </c>
      <c r="AB1240" s="3"/>
      <c r="AD1240" s="3"/>
      <c r="AF1240" s="3"/>
      <c r="AH1240" s="3"/>
      <c r="AJ1240" s="3" t="s">
        <v>3101</v>
      </c>
    </row>
    <row r="1241" spans="1:41" ht="26" hidden="1" x14ac:dyDescent="0.35">
      <c r="A1241" s="3">
        <v>2025</v>
      </c>
      <c r="B1241" s="3" t="s">
        <v>71</v>
      </c>
      <c r="C1241" s="4">
        <v>67</v>
      </c>
      <c r="D1241" s="3" t="s">
        <v>65</v>
      </c>
      <c r="E1241" s="3" t="s">
        <v>43</v>
      </c>
      <c r="F1241" s="3" t="s">
        <v>59</v>
      </c>
      <c r="G1241" s="3" t="s">
        <v>79</v>
      </c>
      <c r="H1241" s="3" t="s">
        <v>99</v>
      </c>
      <c r="I1241" s="3" t="s">
        <v>47</v>
      </c>
      <c r="J1241" s="3" t="s">
        <v>48</v>
      </c>
      <c r="K1241" s="3" t="s">
        <v>48</v>
      </c>
      <c r="L1241" s="3" t="s">
        <v>49</v>
      </c>
      <c r="M1241" s="3" t="s">
        <v>48</v>
      </c>
      <c r="N1241" s="3" t="s">
        <v>48</v>
      </c>
      <c r="O1241" s="3" t="s">
        <v>48</v>
      </c>
      <c r="P1241" s="3" t="s">
        <v>48</v>
      </c>
      <c r="Q1241" s="3" t="s">
        <v>48</v>
      </c>
      <c r="R1241" s="3" t="s">
        <v>48</v>
      </c>
      <c r="S1241" s="3" t="s">
        <v>48</v>
      </c>
      <c r="T1241" s="3" t="s">
        <v>48</v>
      </c>
      <c r="U1241" s="3" t="s">
        <v>48</v>
      </c>
      <c r="V1241" s="3" t="s">
        <v>48</v>
      </c>
      <c r="W1241" s="3" t="s">
        <v>62</v>
      </c>
      <c r="Y1241" s="3" t="s">
        <v>53</v>
      </c>
      <c r="Z1241" s="3" t="s">
        <v>3102</v>
      </c>
      <c r="AA1241" s="3" t="s">
        <v>77</v>
      </c>
      <c r="AB1241" s="3"/>
      <c r="AD1241" s="3"/>
      <c r="AF1241" s="3"/>
      <c r="AH1241" s="3"/>
      <c r="AJ1241" s="3" t="s">
        <v>3103</v>
      </c>
    </row>
    <row r="1242" spans="1:41" ht="52" hidden="1" x14ac:dyDescent="0.35">
      <c r="A1242" s="3">
        <v>2025</v>
      </c>
      <c r="B1242" s="3" t="s">
        <v>41</v>
      </c>
      <c r="C1242" s="4">
        <v>48</v>
      </c>
      <c r="D1242" s="3" t="s">
        <v>42</v>
      </c>
      <c r="E1242" s="3" t="s">
        <v>72</v>
      </c>
      <c r="F1242" s="3" t="s">
        <v>85</v>
      </c>
      <c r="G1242" s="3" t="s">
        <v>45</v>
      </c>
      <c r="H1242" s="3" t="s">
        <v>113</v>
      </c>
      <c r="I1242" s="3" t="s">
        <v>80</v>
      </c>
      <c r="J1242" s="3" t="s">
        <v>48</v>
      </c>
      <c r="K1242" s="3" t="s">
        <v>48</v>
      </c>
      <c r="L1242" s="3" t="s">
        <v>48</v>
      </c>
      <c r="M1242" s="3" t="s">
        <v>48</v>
      </c>
      <c r="N1242" s="3" t="s">
        <v>48</v>
      </c>
      <c r="O1242" s="3" t="s">
        <v>48</v>
      </c>
      <c r="P1242" s="3" t="s">
        <v>48</v>
      </c>
      <c r="Q1242" s="3" t="s">
        <v>48</v>
      </c>
      <c r="R1242" s="3" t="s">
        <v>48</v>
      </c>
      <c r="S1242" s="3" t="s">
        <v>48</v>
      </c>
      <c r="T1242" s="3" t="s">
        <v>48</v>
      </c>
      <c r="U1242" s="3" t="s">
        <v>48</v>
      </c>
      <c r="V1242" s="3" t="s">
        <v>49</v>
      </c>
      <c r="W1242" s="3" t="s">
        <v>116</v>
      </c>
      <c r="X1242" s="3" t="s">
        <v>3104</v>
      </c>
      <c r="Y1242" s="3"/>
      <c r="AA1242" s="3" t="s">
        <v>55</v>
      </c>
      <c r="AB1242" s="3" t="s">
        <v>81</v>
      </c>
      <c r="AD1242" s="3" t="s">
        <v>81</v>
      </c>
      <c r="AF1242" s="3"/>
      <c r="AH1242" s="3" t="s">
        <v>82</v>
      </c>
      <c r="AI1242" s="3" t="s">
        <v>3105</v>
      </c>
      <c r="AJ1242" s="3" t="s">
        <v>3106</v>
      </c>
    </row>
    <row r="1243" spans="1:41" ht="65" x14ac:dyDescent="0.35">
      <c r="A1243" s="3">
        <v>2025</v>
      </c>
      <c r="B1243" s="3" t="s">
        <v>41</v>
      </c>
      <c r="C1243" s="4">
        <v>75</v>
      </c>
      <c r="D1243" s="3" t="s">
        <v>65</v>
      </c>
      <c r="E1243" s="3" t="s">
        <v>66</v>
      </c>
      <c r="F1243" s="3" t="s">
        <v>73</v>
      </c>
      <c r="G1243" s="3" t="s">
        <v>67</v>
      </c>
      <c r="H1243" s="3" t="s">
        <v>68</v>
      </c>
      <c r="I1243" s="3" t="s">
        <v>80</v>
      </c>
      <c r="J1243" s="3" t="s">
        <v>48</v>
      </c>
      <c r="K1243" s="3" t="s">
        <v>48</v>
      </c>
      <c r="L1243" s="3" t="s">
        <v>48</v>
      </c>
      <c r="M1243" s="3" t="s">
        <v>48</v>
      </c>
      <c r="N1243" s="3" t="s">
        <v>48</v>
      </c>
      <c r="O1243" s="3" t="s">
        <v>48</v>
      </c>
      <c r="P1243" s="3" t="s">
        <v>48</v>
      </c>
      <c r="Q1243" s="3" t="s">
        <v>48</v>
      </c>
      <c r="R1243" s="3" t="s">
        <v>48</v>
      </c>
      <c r="S1243" s="3" t="s">
        <v>48</v>
      </c>
      <c r="T1243" s="3" t="s">
        <v>48</v>
      </c>
      <c r="U1243" s="3" t="s">
        <v>48</v>
      </c>
      <c r="V1243" s="3" t="s">
        <v>49</v>
      </c>
      <c r="W1243" s="3" t="s">
        <v>62</v>
      </c>
      <c r="Y1243" s="3" t="s">
        <v>120</v>
      </c>
      <c r="Z1243" s="3" t="s">
        <v>3107</v>
      </c>
      <c r="AA1243" s="3" t="s">
        <v>77</v>
      </c>
      <c r="AB1243" s="3"/>
      <c r="AD1243" s="3" t="s">
        <v>131</v>
      </c>
      <c r="AE1243" s="3" t="s">
        <v>3108</v>
      </c>
      <c r="AF1243" s="3" t="s">
        <v>87</v>
      </c>
      <c r="AG1243" s="3" t="s">
        <v>3109</v>
      </c>
      <c r="AH1243" s="3"/>
      <c r="AJ1243" s="3" t="s">
        <v>3110</v>
      </c>
    </row>
    <row r="1244" spans="1:41" ht="26" hidden="1" x14ac:dyDescent="0.35">
      <c r="A1244" s="3">
        <v>2025</v>
      </c>
      <c r="B1244" s="3" t="s">
        <v>41</v>
      </c>
      <c r="C1244" s="4">
        <v>44</v>
      </c>
      <c r="D1244" s="3" t="s">
        <v>42</v>
      </c>
      <c r="E1244" s="3" t="s">
        <v>107</v>
      </c>
      <c r="F1244" s="3" t="s">
        <v>44</v>
      </c>
      <c r="G1244" s="3" t="s">
        <v>109</v>
      </c>
      <c r="H1244" s="3" t="s">
        <v>46</v>
      </c>
      <c r="I1244" s="3" t="s">
        <v>80</v>
      </c>
      <c r="J1244" s="3" t="s">
        <v>48</v>
      </c>
      <c r="K1244" s="3" t="s">
        <v>48</v>
      </c>
      <c r="L1244" s="3" t="s">
        <v>48</v>
      </c>
      <c r="M1244" s="3" t="s">
        <v>48</v>
      </c>
      <c r="N1244" s="3" t="s">
        <v>48</v>
      </c>
      <c r="O1244" s="3" t="s">
        <v>48</v>
      </c>
      <c r="P1244" s="3" t="s">
        <v>48</v>
      </c>
      <c r="Q1244" s="3" t="s">
        <v>48</v>
      </c>
      <c r="R1244" s="3" t="s">
        <v>48</v>
      </c>
      <c r="S1244" s="3" t="s">
        <v>48</v>
      </c>
      <c r="T1244" s="3" t="s">
        <v>48</v>
      </c>
      <c r="U1244" s="3" t="s">
        <v>49</v>
      </c>
      <c r="V1244" s="3" t="s">
        <v>48</v>
      </c>
      <c r="W1244" s="3" t="s">
        <v>62</v>
      </c>
      <c r="Y1244" s="3" t="s">
        <v>94</v>
      </c>
      <c r="Z1244" s="3" t="s">
        <v>3111</v>
      </c>
      <c r="AA1244" s="3" t="s">
        <v>77</v>
      </c>
      <c r="AB1244" s="3"/>
      <c r="AD1244" s="3"/>
      <c r="AF1244" s="3"/>
      <c r="AH1244" s="3"/>
      <c r="AJ1244" s="3" t="s">
        <v>3112</v>
      </c>
    </row>
    <row r="1245" spans="1:41" hidden="1" x14ac:dyDescent="0.35">
      <c r="A1245" s="3">
        <v>2025</v>
      </c>
      <c r="B1245" s="3" t="s">
        <v>41</v>
      </c>
      <c r="C1245" s="4">
        <v>36</v>
      </c>
      <c r="D1245" s="3" t="s">
        <v>42</v>
      </c>
      <c r="E1245" s="3" t="s">
        <v>107</v>
      </c>
      <c r="F1245" s="3" t="s">
        <v>98</v>
      </c>
      <c r="G1245" s="3" t="s">
        <v>109</v>
      </c>
      <c r="H1245" s="3" t="s">
        <v>113</v>
      </c>
      <c r="I1245" s="3" t="s">
        <v>80</v>
      </c>
      <c r="J1245" s="3" t="s">
        <v>48</v>
      </c>
      <c r="K1245" s="3" t="s">
        <v>48</v>
      </c>
      <c r="L1245" s="3" t="s">
        <v>48</v>
      </c>
      <c r="M1245" s="3" t="s">
        <v>48</v>
      </c>
      <c r="N1245" s="3" t="s">
        <v>48</v>
      </c>
      <c r="O1245" s="3" t="s">
        <v>48</v>
      </c>
      <c r="P1245" s="3" t="s">
        <v>48</v>
      </c>
      <c r="Q1245" s="3" t="s">
        <v>48</v>
      </c>
      <c r="R1245" s="3" t="s">
        <v>48</v>
      </c>
      <c r="S1245" s="3" t="s">
        <v>48</v>
      </c>
      <c r="T1245" s="3" t="s">
        <v>48</v>
      </c>
      <c r="U1245" s="3" t="s">
        <v>49</v>
      </c>
      <c r="V1245" s="3" t="s">
        <v>48</v>
      </c>
      <c r="W1245" s="3" t="s">
        <v>62</v>
      </c>
      <c r="Y1245" s="3"/>
      <c r="AA1245" s="3" t="s">
        <v>55</v>
      </c>
      <c r="AB1245" s="3"/>
      <c r="AD1245" s="3"/>
      <c r="AF1245" s="3"/>
      <c r="AH1245" s="3"/>
      <c r="AJ1245" s="3" t="s">
        <v>1802</v>
      </c>
    </row>
    <row r="1246" spans="1:41" ht="39" hidden="1" x14ac:dyDescent="0.35">
      <c r="A1246" s="3">
        <v>2025</v>
      </c>
      <c r="B1246" s="3" t="s">
        <v>71</v>
      </c>
      <c r="C1246" s="4">
        <v>29</v>
      </c>
      <c r="D1246" s="3" t="s">
        <v>57</v>
      </c>
      <c r="E1246" s="3" t="s">
        <v>107</v>
      </c>
      <c r="F1246" s="3" t="s">
        <v>59</v>
      </c>
      <c r="G1246" s="3" t="s">
        <v>45</v>
      </c>
      <c r="H1246" s="3" t="s">
        <v>99</v>
      </c>
      <c r="I1246" s="3" t="s">
        <v>47</v>
      </c>
      <c r="J1246" s="3" t="s">
        <v>48</v>
      </c>
      <c r="K1246" s="3" t="s">
        <v>48</v>
      </c>
      <c r="L1246" s="3" t="s">
        <v>49</v>
      </c>
      <c r="M1246" s="3" t="s">
        <v>48</v>
      </c>
      <c r="N1246" s="3" t="s">
        <v>48</v>
      </c>
      <c r="O1246" s="3" t="s">
        <v>48</v>
      </c>
      <c r="P1246" s="3" t="s">
        <v>48</v>
      </c>
      <c r="Q1246" s="3" t="s">
        <v>48</v>
      </c>
      <c r="R1246" s="3" t="s">
        <v>48</v>
      </c>
      <c r="S1246" s="3" t="s">
        <v>48</v>
      </c>
      <c r="T1246" s="3" t="s">
        <v>48</v>
      </c>
      <c r="U1246" s="3" t="s">
        <v>48</v>
      </c>
      <c r="V1246" s="3" t="s">
        <v>48</v>
      </c>
      <c r="W1246" s="3" t="s">
        <v>62</v>
      </c>
      <c r="Y1246" s="3" t="s">
        <v>103</v>
      </c>
      <c r="Z1246" s="3" t="s">
        <v>3113</v>
      </c>
      <c r="AA1246" s="3" t="s">
        <v>101</v>
      </c>
      <c r="AB1246" s="3"/>
      <c r="AD1246" s="3"/>
      <c r="AF1246" s="3"/>
      <c r="AH1246" s="3"/>
      <c r="AJ1246" s="3" t="s">
        <v>3114</v>
      </c>
    </row>
    <row r="1247" spans="1:41" ht="26" hidden="1" x14ac:dyDescent="0.35">
      <c r="A1247" s="3">
        <v>2025</v>
      </c>
      <c r="B1247" s="3" t="s">
        <v>71</v>
      </c>
      <c r="C1247" s="4">
        <v>47</v>
      </c>
      <c r="D1247" s="3" t="s">
        <v>42</v>
      </c>
      <c r="E1247" s="3" t="s">
        <v>107</v>
      </c>
      <c r="F1247" s="3" t="s">
        <v>85</v>
      </c>
      <c r="G1247" s="3" t="s">
        <v>79</v>
      </c>
      <c r="H1247" s="3" t="s">
        <v>46</v>
      </c>
      <c r="I1247" s="3" t="s">
        <v>80</v>
      </c>
      <c r="J1247" s="3" t="s">
        <v>48</v>
      </c>
      <c r="K1247" s="3" t="s">
        <v>48</v>
      </c>
      <c r="L1247" s="3" t="s">
        <v>48</v>
      </c>
      <c r="M1247" s="3" t="s">
        <v>48</v>
      </c>
      <c r="N1247" s="3" t="s">
        <v>48</v>
      </c>
      <c r="O1247" s="3" t="s">
        <v>48</v>
      </c>
      <c r="P1247" s="3" t="s">
        <v>48</v>
      </c>
      <c r="Q1247" s="3" t="s">
        <v>48</v>
      </c>
      <c r="R1247" s="3" t="s">
        <v>48</v>
      </c>
      <c r="S1247" s="3" t="s">
        <v>48</v>
      </c>
      <c r="T1247" s="3" t="s">
        <v>48</v>
      </c>
      <c r="U1247" s="3" t="s">
        <v>48</v>
      </c>
      <c r="V1247" s="3" t="s">
        <v>49</v>
      </c>
      <c r="W1247" s="3" t="s">
        <v>62</v>
      </c>
      <c r="Y1247" s="3"/>
      <c r="AA1247" s="3" t="s">
        <v>77</v>
      </c>
      <c r="AB1247" s="3"/>
      <c r="AD1247" s="3"/>
      <c r="AF1247" s="3"/>
      <c r="AH1247" s="3"/>
      <c r="AJ1247" s="3" t="s">
        <v>3115</v>
      </c>
    </row>
    <row r="1248" spans="1:41" ht="39" hidden="1" x14ac:dyDescent="0.35">
      <c r="A1248" s="3">
        <v>2025</v>
      </c>
      <c r="B1248" s="3" t="s">
        <v>41</v>
      </c>
      <c r="C1248" s="4">
        <v>55</v>
      </c>
      <c r="D1248" s="3" t="s">
        <v>65</v>
      </c>
      <c r="E1248" s="3" t="s">
        <v>66</v>
      </c>
      <c r="F1248" s="3" t="s">
        <v>98</v>
      </c>
      <c r="G1248" s="3" t="s">
        <v>60</v>
      </c>
      <c r="H1248" s="3" t="s">
        <v>90</v>
      </c>
      <c r="I1248" s="3" t="s">
        <v>47</v>
      </c>
      <c r="J1248" s="3" t="s">
        <v>49</v>
      </c>
      <c r="K1248" s="3" t="s">
        <v>48</v>
      </c>
      <c r="L1248" s="3" t="s">
        <v>48</v>
      </c>
      <c r="M1248" s="3" t="s">
        <v>48</v>
      </c>
      <c r="N1248" s="3" t="s">
        <v>48</v>
      </c>
      <c r="O1248" s="3" t="s">
        <v>48</v>
      </c>
      <c r="P1248" s="3" t="s">
        <v>48</v>
      </c>
      <c r="Q1248" s="3" t="s">
        <v>48</v>
      </c>
      <c r="R1248" s="3" t="s">
        <v>48</v>
      </c>
      <c r="S1248" s="3" t="s">
        <v>49</v>
      </c>
      <c r="T1248" s="3" t="s">
        <v>48</v>
      </c>
      <c r="U1248" s="3" t="s">
        <v>48</v>
      </c>
      <c r="V1248" s="3" t="s">
        <v>48</v>
      </c>
      <c r="W1248" s="3" t="s">
        <v>116</v>
      </c>
      <c r="X1248" s="3" t="s">
        <v>3116</v>
      </c>
      <c r="Y1248" s="3"/>
      <c r="AA1248" s="3" t="s">
        <v>101</v>
      </c>
      <c r="AB1248" s="3" t="s">
        <v>81</v>
      </c>
      <c r="AD1248" s="3" t="s">
        <v>81</v>
      </c>
      <c r="AF1248" s="3"/>
      <c r="AH1248" s="3" t="s">
        <v>82</v>
      </c>
      <c r="AI1248" s="3" t="s">
        <v>3117</v>
      </c>
      <c r="AJ1248" s="3" t="s">
        <v>3118</v>
      </c>
    </row>
    <row r="1249" spans="1:39" ht="26" hidden="1" x14ac:dyDescent="0.35">
      <c r="A1249" s="3">
        <v>2025</v>
      </c>
      <c r="B1249" s="3" t="s">
        <v>41</v>
      </c>
      <c r="C1249" s="4">
        <v>60</v>
      </c>
      <c r="D1249" s="3" t="s">
        <v>65</v>
      </c>
      <c r="E1249" s="3" t="s">
        <v>66</v>
      </c>
      <c r="F1249" s="3" t="s">
        <v>73</v>
      </c>
      <c r="G1249" s="3" t="s">
        <v>45</v>
      </c>
      <c r="H1249" s="3" t="s">
        <v>99</v>
      </c>
      <c r="I1249" s="3" t="s">
        <v>80</v>
      </c>
      <c r="J1249" s="3" t="s">
        <v>48</v>
      </c>
      <c r="K1249" s="3" t="s">
        <v>48</v>
      </c>
      <c r="L1249" s="3" t="s">
        <v>48</v>
      </c>
      <c r="M1249" s="3" t="s">
        <v>48</v>
      </c>
      <c r="N1249" s="3" t="s">
        <v>48</v>
      </c>
      <c r="O1249" s="3" t="s">
        <v>48</v>
      </c>
      <c r="P1249" s="3" t="s">
        <v>48</v>
      </c>
      <c r="Q1249" s="3" t="s">
        <v>48</v>
      </c>
      <c r="R1249" s="3" t="s">
        <v>48</v>
      </c>
      <c r="S1249" s="3" t="s">
        <v>48</v>
      </c>
      <c r="T1249" s="3" t="s">
        <v>48</v>
      </c>
      <c r="U1249" s="3" t="s">
        <v>48</v>
      </c>
      <c r="V1249" s="3" t="s">
        <v>49</v>
      </c>
      <c r="W1249" s="3" t="s">
        <v>62</v>
      </c>
      <c r="Y1249" s="3" t="s">
        <v>129</v>
      </c>
      <c r="Z1249" s="3" t="s">
        <v>3119</v>
      </c>
      <c r="AA1249" s="3" t="s">
        <v>55</v>
      </c>
      <c r="AB1249" s="3"/>
      <c r="AD1249" s="3"/>
      <c r="AF1249" s="3"/>
      <c r="AH1249" s="3"/>
      <c r="AJ1249" s="3" t="s">
        <v>3120</v>
      </c>
    </row>
    <row r="1250" spans="1:39" ht="26" hidden="1" x14ac:dyDescent="0.35">
      <c r="A1250" s="3">
        <v>2025</v>
      </c>
      <c r="B1250" s="3" t="s">
        <v>71</v>
      </c>
      <c r="C1250" s="4">
        <v>44</v>
      </c>
      <c r="D1250" s="3" t="s">
        <v>42</v>
      </c>
      <c r="E1250" s="3" t="s">
        <v>107</v>
      </c>
      <c r="F1250" s="3" t="s">
        <v>98</v>
      </c>
      <c r="G1250" s="3" t="s">
        <v>45</v>
      </c>
      <c r="H1250" s="3" t="s">
        <v>113</v>
      </c>
      <c r="I1250" s="3" t="s">
        <v>47</v>
      </c>
      <c r="J1250" s="3" t="s">
        <v>48</v>
      </c>
      <c r="K1250" s="3" t="s">
        <v>48</v>
      </c>
      <c r="L1250" s="3" t="s">
        <v>48</v>
      </c>
      <c r="M1250" s="3" t="s">
        <v>49</v>
      </c>
      <c r="N1250" s="3" t="s">
        <v>48</v>
      </c>
      <c r="O1250" s="3" t="s">
        <v>48</v>
      </c>
      <c r="P1250" s="3" t="s">
        <v>48</v>
      </c>
      <c r="Q1250" s="3" t="s">
        <v>48</v>
      </c>
      <c r="R1250" s="3" t="s">
        <v>48</v>
      </c>
      <c r="S1250" s="3" t="s">
        <v>48</v>
      </c>
      <c r="T1250" s="3" t="s">
        <v>48</v>
      </c>
      <c r="U1250" s="3" t="s">
        <v>48</v>
      </c>
      <c r="V1250" s="3" t="s">
        <v>48</v>
      </c>
      <c r="W1250" s="3" t="s">
        <v>62</v>
      </c>
      <c r="Y1250" s="3"/>
      <c r="AA1250" s="3" t="s">
        <v>63</v>
      </c>
      <c r="AB1250" s="3"/>
      <c r="AD1250" s="3"/>
      <c r="AF1250" s="3"/>
      <c r="AH1250" s="3"/>
      <c r="AJ1250" s="3" t="s">
        <v>3121</v>
      </c>
      <c r="AL1250" s="3" t="s">
        <v>3122</v>
      </c>
    </row>
    <row r="1251" spans="1:39" ht="26" hidden="1" x14ac:dyDescent="0.35">
      <c r="A1251" s="3">
        <v>2025</v>
      </c>
      <c r="B1251" s="3" t="s">
        <v>71</v>
      </c>
      <c r="C1251" s="4">
        <v>61</v>
      </c>
      <c r="D1251" s="3" t="s">
        <v>65</v>
      </c>
      <c r="E1251" s="3" t="s">
        <v>43</v>
      </c>
      <c r="F1251" s="3" t="s">
        <v>137</v>
      </c>
      <c r="G1251" s="3" t="s">
        <v>45</v>
      </c>
      <c r="H1251" s="3" t="s">
        <v>68</v>
      </c>
      <c r="I1251" s="3" t="s">
        <v>47</v>
      </c>
      <c r="J1251" s="3" t="s">
        <v>48</v>
      </c>
      <c r="K1251" s="3" t="s">
        <v>49</v>
      </c>
      <c r="L1251" s="3" t="s">
        <v>48</v>
      </c>
      <c r="M1251" s="3" t="s">
        <v>48</v>
      </c>
      <c r="N1251" s="3" t="s">
        <v>48</v>
      </c>
      <c r="O1251" s="3" t="s">
        <v>48</v>
      </c>
      <c r="P1251" s="3" t="s">
        <v>48</v>
      </c>
      <c r="Q1251" s="3" t="s">
        <v>48</v>
      </c>
      <c r="R1251" s="3" t="s">
        <v>48</v>
      </c>
      <c r="S1251" s="3" t="s">
        <v>48</v>
      </c>
      <c r="T1251" s="3" t="s">
        <v>48</v>
      </c>
      <c r="U1251" s="3" t="s">
        <v>48</v>
      </c>
      <c r="V1251" s="3" t="s">
        <v>48</v>
      </c>
      <c r="W1251" s="3" t="s">
        <v>62</v>
      </c>
      <c r="Y1251" s="3"/>
      <c r="AA1251" s="3" t="s">
        <v>77</v>
      </c>
      <c r="AB1251" s="3"/>
      <c r="AD1251" s="3"/>
      <c r="AF1251" s="3"/>
      <c r="AH1251" s="3"/>
      <c r="AJ1251" s="3" t="s">
        <v>3123</v>
      </c>
    </row>
    <row r="1252" spans="1:39" ht="26" hidden="1" x14ac:dyDescent="0.35">
      <c r="A1252" s="3">
        <v>2025</v>
      </c>
      <c r="B1252" s="3" t="s">
        <v>41</v>
      </c>
      <c r="C1252" s="4">
        <v>42</v>
      </c>
      <c r="D1252" s="3" t="s">
        <v>42</v>
      </c>
      <c r="E1252" s="3" t="s">
        <v>107</v>
      </c>
      <c r="F1252" s="3" t="s">
        <v>85</v>
      </c>
      <c r="G1252" s="3" t="s">
        <v>45</v>
      </c>
      <c r="H1252" s="3" t="s">
        <v>113</v>
      </c>
      <c r="I1252" s="3" t="s">
        <v>80</v>
      </c>
      <c r="J1252" s="3" t="s">
        <v>48</v>
      </c>
      <c r="K1252" s="3" t="s">
        <v>48</v>
      </c>
      <c r="L1252" s="3" t="s">
        <v>48</v>
      </c>
      <c r="M1252" s="3" t="s">
        <v>48</v>
      </c>
      <c r="N1252" s="3" t="s">
        <v>48</v>
      </c>
      <c r="O1252" s="3" t="s">
        <v>48</v>
      </c>
      <c r="P1252" s="3" t="s">
        <v>48</v>
      </c>
      <c r="Q1252" s="3" t="s">
        <v>48</v>
      </c>
      <c r="R1252" s="3" t="s">
        <v>48</v>
      </c>
      <c r="S1252" s="3" t="s">
        <v>48</v>
      </c>
      <c r="T1252" s="3" t="s">
        <v>49</v>
      </c>
      <c r="U1252" s="3" t="s">
        <v>48</v>
      </c>
      <c r="V1252" s="3" t="s">
        <v>48</v>
      </c>
      <c r="W1252" s="3" t="s">
        <v>62</v>
      </c>
      <c r="Y1252" s="3" t="s">
        <v>129</v>
      </c>
      <c r="Z1252" s="3" t="s">
        <v>3124</v>
      </c>
      <c r="AA1252" s="3" t="s">
        <v>63</v>
      </c>
      <c r="AB1252" s="3"/>
      <c r="AD1252" s="3" t="s">
        <v>81</v>
      </c>
      <c r="AF1252" s="3"/>
      <c r="AH1252" s="3" t="s">
        <v>87</v>
      </c>
      <c r="AI1252" s="3" t="s">
        <v>3125</v>
      </c>
      <c r="AJ1252" s="3" t="s">
        <v>3126</v>
      </c>
    </row>
    <row r="1253" spans="1:39" ht="65" hidden="1" x14ac:dyDescent="0.35">
      <c r="A1253" s="3">
        <v>2025</v>
      </c>
      <c r="B1253" s="3" t="s">
        <v>41</v>
      </c>
      <c r="C1253" s="4">
        <v>74</v>
      </c>
      <c r="D1253" s="3" t="s">
        <v>65</v>
      </c>
      <c r="E1253" s="3" t="s">
        <v>66</v>
      </c>
      <c r="F1253" s="3" t="s">
        <v>44</v>
      </c>
      <c r="G1253" s="3" t="s">
        <v>67</v>
      </c>
      <c r="H1253" s="3" t="s">
        <v>68</v>
      </c>
      <c r="I1253" s="3" t="s">
        <v>80</v>
      </c>
      <c r="J1253" s="3" t="s">
        <v>48</v>
      </c>
      <c r="K1253" s="3" t="s">
        <v>48</v>
      </c>
      <c r="L1253" s="3" t="s">
        <v>48</v>
      </c>
      <c r="M1253" s="3" t="s">
        <v>48</v>
      </c>
      <c r="N1253" s="3" t="s">
        <v>48</v>
      </c>
      <c r="O1253" s="3" t="s">
        <v>48</v>
      </c>
      <c r="P1253" s="3" t="s">
        <v>48</v>
      </c>
      <c r="Q1253" s="3" t="s">
        <v>48</v>
      </c>
      <c r="R1253" s="3" t="s">
        <v>48</v>
      </c>
      <c r="S1253" s="3" t="s">
        <v>48</v>
      </c>
      <c r="T1253" s="3" t="s">
        <v>48</v>
      </c>
      <c r="U1253" s="3" t="s">
        <v>48</v>
      </c>
      <c r="V1253" s="3" t="s">
        <v>49</v>
      </c>
      <c r="W1253" s="3" t="s">
        <v>51</v>
      </c>
      <c r="X1253" s="3" t="s">
        <v>3127</v>
      </c>
      <c r="Y1253" s="3" t="s">
        <v>94</v>
      </c>
      <c r="Z1253" s="3" t="s">
        <v>3128</v>
      </c>
      <c r="AA1253" s="3" t="s">
        <v>55</v>
      </c>
      <c r="AB1253" s="3"/>
      <c r="AD1253" s="3"/>
      <c r="AF1253" s="3"/>
      <c r="AH1253" s="3"/>
      <c r="AJ1253" s="3" t="s">
        <v>3129</v>
      </c>
    </row>
    <row r="1254" spans="1:39" hidden="1" x14ac:dyDescent="0.35">
      <c r="A1254" s="3">
        <v>2025</v>
      </c>
      <c r="B1254" s="3" t="s">
        <v>41</v>
      </c>
      <c r="C1254" s="4">
        <v>32</v>
      </c>
      <c r="D1254" s="3" t="s">
        <v>57</v>
      </c>
      <c r="E1254" s="3" t="s">
        <v>66</v>
      </c>
      <c r="F1254" s="3" t="s">
        <v>59</v>
      </c>
      <c r="G1254" s="3" t="s">
        <v>79</v>
      </c>
      <c r="H1254" s="3" t="s">
        <v>125</v>
      </c>
      <c r="I1254" s="3" t="s">
        <v>47</v>
      </c>
      <c r="J1254" s="3" t="s">
        <v>48</v>
      </c>
      <c r="K1254" s="3" t="s">
        <v>48</v>
      </c>
      <c r="L1254" s="3" t="s">
        <v>49</v>
      </c>
      <c r="M1254" s="3" t="s">
        <v>48</v>
      </c>
      <c r="N1254" s="3" t="s">
        <v>48</v>
      </c>
      <c r="O1254" s="3" t="s">
        <v>48</v>
      </c>
      <c r="P1254" s="3" t="s">
        <v>48</v>
      </c>
      <c r="Q1254" s="3" t="s">
        <v>48</v>
      </c>
      <c r="R1254" s="3" t="s">
        <v>48</v>
      </c>
      <c r="S1254" s="3" t="s">
        <v>48</v>
      </c>
      <c r="T1254" s="3" t="s">
        <v>48</v>
      </c>
      <c r="U1254" s="3" t="s">
        <v>48</v>
      </c>
      <c r="V1254" s="3" t="s">
        <v>48</v>
      </c>
      <c r="W1254" s="3" t="s">
        <v>62</v>
      </c>
      <c r="Y1254" s="3" t="s">
        <v>53</v>
      </c>
      <c r="Z1254" s="3" t="s">
        <v>3130</v>
      </c>
      <c r="AA1254" s="3" t="s">
        <v>77</v>
      </c>
      <c r="AB1254" s="3"/>
      <c r="AD1254" s="3"/>
      <c r="AF1254" s="3"/>
      <c r="AH1254" s="3"/>
      <c r="AJ1254" s="3" t="s">
        <v>48</v>
      </c>
    </row>
    <row r="1255" spans="1:39" ht="39" hidden="1" x14ac:dyDescent="0.35">
      <c r="A1255" s="3">
        <v>2025</v>
      </c>
      <c r="B1255" s="3" t="s">
        <v>71</v>
      </c>
      <c r="C1255" s="4">
        <v>74</v>
      </c>
      <c r="D1255" s="3" t="s">
        <v>65</v>
      </c>
      <c r="E1255" s="3" t="s">
        <v>66</v>
      </c>
      <c r="F1255" s="3" t="s">
        <v>44</v>
      </c>
      <c r="G1255" s="3" t="s">
        <v>67</v>
      </c>
      <c r="H1255" s="3" t="s">
        <v>61</v>
      </c>
      <c r="I1255" s="3" t="s">
        <v>47</v>
      </c>
      <c r="J1255" s="3" t="s">
        <v>48</v>
      </c>
      <c r="K1255" s="3" t="s">
        <v>48</v>
      </c>
      <c r="L1255" s="3" t="s">
        <v>48</v>
      </c>
      <c r="M1255" s="3" t="s">
        <v>48</v>
      </c>
      <c r="N1255" s="3" t="s">
        <v>48</v>
      </c>
      <c r="O1255" s="3" t="s">
        <v>48</v>
      </c>
      <c r="P1255" s="3" t="s">
        <v>49</v>
      </c>
      <c r="Q1255" s="3" t="s">
        <v>48</v>
      </c>
      <c r="R1255" s="3" t="s">
        <v>48</v>
      </c>
      <c r="S1255" s="3" t="s">
        <v>48</v>
      </c>
      <c r="T1255" s="3" t="s">
        <v>48</v>
      </c>
      <c r="U1255" s="3" t="s">
        <v>48</v>
      </c>
      <c r="V1255" s="3" t="s">
        <v>48</v>
      </c>
      <c r="W1255" s="3" t="s">
        <v>62</v>
      </c>
      <c r="Y1255" s="3" t="s">
        <v>103</v>
      </c>
      <c r="Z1255" s="3" t="s">
        <v>3131</v>
      </c>
      <c r="AA1255" s="3" t="s">
        <v>55</v>
      </c>
      <c r="AB1255" s="3"/>
      <c r="AD1255" s="3" t="s">
        <v>131</v>
      </c>
      <c r="AE1255" s="3" t="s">
        <v>3132</v>
      </c>
      <c r="AF1255" s="3" t="s">
        <v>87</v>
      </c>
      <c r="AG1255" s="3" t="s">
        <v>3133</v>
      </c>
      <c r="AH1255" s="3"/>
      <c r="AJ1255" s="3" t="s">
        <v>3134</v>
      </c>
      <c r="AL1255" s="3" t="s">
        <v>3135</v>
      </c>
    </row>
    <row r="1256" spans="1:39" ht="26" hidden="1" x14ac:dyDescent="0.35">
      <c r="A1256" s="3">
        <v>2025</v>
      </c>
      <c r="B1256" s="3" t="s">
        <v>41</v>
      </c>
      <c r="C1256" s="4">
        <v>41</v>
      </c>
      <c r="D1256" s="3" t="s">
        <v>42</v>
      </c>
      <c r="E1256" s="3" t="s">
        <v>43</v>
      </c>
      <c r="F1256" s="3" t="s">
        <v>44</v>
      </c>
      <c r="G1256" s="3" t="s">
        <v>92</v>
      </c>
      <c r="H1256" s="3" t="s">
        <v>68</v>
      </c>
      <c r="I1256" s="3" t="s">
        <v>80</v>
      </c>
      <c r="J1256" s="3" t="s">
        <v>48</v>
      </c>
      <c r="K1256" s="3" t="s">
        <v>48</v>
      </c>
      <c r="L1256" s="3" t="s">
        <v>48</v>
      </c>
      <c r="M1256" s="3" t="s">
        <v>48</v>
      </c>
      <c r="N1256" s="3" t="s">
        <v>48</v>
      </c>
      <c r="O1256" s="3" t="s">
        <v>48</v>
      </c>
      <c r="P1256" s="3" t="s">
        <v>48</v>
      </c>
      <c r="Q1256" s="3" t="s">
        <v>48</v>
      </c>
      <c r="R1256" s="3" t="s">
        <v>48</v>
      </c>
      <c r="S1256" s="3" t="s">
        <v>49</v>
      </c>
      <c r="T1256" s="3" t="s">
        <v>48</v>
      </c>
      <c r="U1256" s="3" t="s">
        <v>48</v>
      </c>
      <c r="V1256" s="3" t="s">
        <v>48</v>
      </c>
      <c r="W1256" s="3" t="s">
        <v>62</v>
      </c>
      <c r="Y1256" s="3"/>
      <c r="AA1256" s="3" t="s">
        <v>77</v>
      </c>
      <c r="AB1256" s="3"/>
      <c r="AD1256" s="3"/>
      <c r="AF1256" s="3"/>
      <c r="AH1256" s="3"/>
      <c r="AJ1256" s="3" t="s">
        <v>3136</v>
      </c>
    </row>
    <row r="1257" spans="1:39" ht="39" hidden="1" x14ac:dyDescent="0.35">
      <c r="A1257" s="3">
        <v>2025</v>
      </c>
      <c r="B1257" s="3" t="s">
        <v>41</v>
      </c>
      <c r="C1257" s="4">
        <v>37</v>
      </c>
      <c r="D1257" s="3" t="s">
        <v>42</v>
      </c>
      <c r="E1257" s="3" t="s">
        <v>43</v>
      </c>
      <c r="F1257" s="3" t="s">
        <v>98</v>
      </c>
      <c r="G1257" s="3" t="s">
        <v>45</v>
      </c>
      <c r="H1257" s="3" t="s">
        <v>99</v>
      </c>
      <c r="I1257" s="3" t="s">
        <v>47</v>
      </c>
      <c r="J1257" s="3" t="s">
        <v>48</v>
      </c>
      <c r="K1257" s="3" t="s">
        <v>49</v>
      </c>
      <c r="L1257" s="3" t="s">
        <v>48</v>
      </c>
      <c r="M1257" s="3" t="s">
        <v>48</v>
      </c>
      <c r="N1257" s="3" t="s">
        <v>48</v>
      </c>
      <c r="O1257" s="3" t="s">
        <v>48</v>
      </c>
      <c r="P1257" s="3" t="s">
        <v>48</v>
      </c>
      <c r="Q1257" s="3" t="s">
        <v>48</v>
      </c>
      <c r="R1257" s="3" t="s">
        <v>48</v>
      </c>
      <c r="S1257" s="3" t="s">
        <v>48</v>
      </c>
      <c r="T1257" s="3" t="s">
        <v>48</v>
      </c>
      <c r="U1257" s="3" t="s">
        <v>48</v>
      </c>
      <c r="V1257" s="3" t="s">
        <v>48</v>
      </c>
      <c r="W1257" s="3" t="s">
        <v>62</v>
      </c>
      <c r="Y1257" s="3" t="s">
        <v>129</v>
      </c>
      <c r="Z1257" s="3" t="s">
        <v>3137</v>
      </c>
      <c r="AA1257" s="3" t="s">
        <v>55</v>
      </c>
      <c r="AB1257" s="3"/>
      <c r="AD1257" s="3" t="s">
        <v>131</v>
      </c>
      <c r="AE1257" s="3" t="s">
        <v>3138</v>
      </c>
      <c r="AF1257" s="3" t="s">
        <v>87</v>
      </c>
      <c r="AG1257" s="3" t="s">
        <v>3139</v>
      </c>
      <c r="AH1257" s="3"/>
      <c r="AJ1257" s="3" t="s">
        <v>3140</v>
      </c>
    </row>
    <row r="1258" spans="1:39" ht="26" hidden="1" x14ac:dyDescent="0.35">
      <c r="A1258" s="3">
        <v>2025</v>
      </c>
      <c r="B1258" s="3" t="s">
        <v>41</v>
      </c>
      <c r="C1258" s="4">
        <v>46</v>
      </c>
      <c r="D1258" s="3" t="s">
        <v>42</v>
      </c>
      <c r="E1258" s="3" t="s">
        <v>107</v>
      </c>
      <c r="F1258" s="3" t="s">
        <v>73</v>
      </c>
      <c r="G1258" s="3" t="s">
        <v>79</v>
      </c>
      <c r="H1258" s="3" t="s">
        <v>74</v>
      </c>
      <c r="I1258" s="3" t="s">
        <v>80</v>
      </c>
      <c r="J1258" s="3" t="s">
        <v>48</v>
      </c>
      <c r="K1258" s="3" t="s">
        <v>48</v>
      </c>
      <c r="L1258" s="3" t="s">
        <v>48</v>
      </c>
      <c r="M1258" s="3" t="s">
        <v>48</v>
      </c>
      <c r="N1258" s="3" t="s">
        <v>48</v>
      </c>
      <c r="O1258" s="3" t="s">
        <v>48</v>
      </c>
      <c r="P1258" s="3" t="s">
        <v>48</v>
      </c>
      <c r="Q1258" s="3" t="s">
        <v>48</v>
      </c>
      <c r="R1258" s="3" t="s">
        <v>48</v>
      </c>
      <c r="S1258" s="3" t="s">
        <v>48</v>
      </c>
      <c r="T1258" s="3" t="s">
        <v>48</v>
      </c>
      <c r="U1258" s="3" t="s">
        <v>48</v>
      </c>
      <c r="V1258" s="3" t="s">
        <v>49</v>
      </c>
      <c r="W1258" s="3" t="s">
        <v>62</v>
      </c>
      <c r="Y1258" s="3"/>
      <c r="AA1258" s="3" t="s">
        <v>77</v>
      </c>
      <c r="AB1258" s="3"/>
      <c r="AD1258" s="3" t="s">
        <v>131</v>
      </c>
      <c r="AE1258" s="3" t="s">
        <v>3141</v>
      </c>
      <c r="AF1258" s="3" t="s">
        <v>87</v>
      </c>
      <c r="AG1258" s="3" t="s">
        <v>3142</v>
      </c>
      <c r="AH1258" s="3"/>
      <c r="AJ1258" s="3" t="s">
        <v>105</v>
      </c>
    </row>
    <row r="1259" spans="1:39" ht="26" hidden="1" x14ac:dyDescent="0.35">
      <c r="A1259" s="3">
        <v>2025</v>
      </c>
      <c r="B1259" s="3" t="s">
        <v>71</v>
      </c>
      <c r="C1259" s="4">
        <v>47</v>
      </c>
      <c r="D1259" s="3" t="s">
        <v>42</v>
      </c>
      <c r="E1259" s="3" t="s">
        <v>72</v>
      </c>
      <c r="F1259" s="3" t="s">
        <v>85</v>
      </c>
      <c r="G1259" s="3" t="s">
        <v>45</v>
      </c>
      <c r="H1259" s="3" t="s">
        <v>74</v>
      </c>
      <c r="I1259" s="3" t="s">
        <v>80</v>
      </c>
      <c r="J1259" s="3" t="s">
        <v>48</v>
      </c>
      <c r="K1259" s="3" t="s">
        <v>48</v>
      </c>
      <c r="L1259" s="3" t="s">
        <v>48</v>
      </c>
      <c r="M1259" s="3" t="s">
        <v>48</v>
      </c>
      <c r="N1259" s="3" t="s">
        <v>48</v>
      </c>
      <c r="O1259" s="3" t="s">
        <v>48</v>
      </c>
      <c r="P1259" s="3" t="s">
        <v>48</v>
      </c>
      <c r="Q1259" s="3" t="s">
        <v>48</v>
      </c>
      <c r="R1259" s="3" t="s">
        <v>48</v>
      </c>
      <c r="S1259" s="3" t="s">
        <v>49</v>
      </c>
      <c r="T1259" s="3" t="s">
        <v>48</v>
      </c>
      <c r="U1259" s="3" t="s">
        <v>48</v>
      </c>
      <c r="V1259" s="3" t="s">
        <v>48</v>
      </c>
      <c r="W1259" s="3" t="s">
        <v>116</v>
      </c>
      <c r="X1259" s="3" t="s">
        <v>3143</v>
      </c>
      <c r="Y1259" s="3"/>
      <c r="AA1259" s="3" t="s">
        <v>63</v>
      </c>
      <c r="AB1259" s="3"/>
      <c r="AD1259" s="3" t="s">
        <v>81</v>
      </c>
      <c r="AF1259" s="3"/>
      <c r="AH1259" s="3" t="s">
        <v>87</v>
      </c>
      <c r="AI1259" s="3" t="s">
        <v>3144</v>
      </c>
      <c r="AJ1259" s="3" t="s">
        <v>3145</v>
      </c>
    </row>
    <row r="1260" spans="1:39" ht="52" hidden="1" x14ac:dyDescent="0.35">
      <c r="A1260" s="3">
        <v>2025</v>
      </c>
      <c r="B1260" s="3" t="s">
        <v>41</v>
      </c>
      <c r="C1260" s="4">
        <v>79</v>
      </c>
      <c r="D1260" s="3" t="s">
        <v>65</v>
      </c>
      <c r="E1260" s="3" t="s">
        <v>43</v>
      </c>
      <c r="F1260" s="3" t="s">
        <v>137</v>
      </c>
      <c r="G1260" s="3" t="s">
        <v>67</v>
      </c>
      <c r="H1260" s="3" t="s">
        <v>90</v>
      </c>
      <c r="I1260" s="3" t="s">
        <v>80</v>
      </c>
      <c r="J1260" s="3" t="s">
        <v>48</v>
      </c>
      <c r="K1260" s="3" t="s">
        <v>48</v>
      </c>
      <c r="L1260" s="3" t="s">
        <v>48</v>
      </c>
      <c r="M1260" s="3" t="s">
        <v>48</v>
      </c>
      <c r="N1260" s="3" t="s">
        <v>48</v>
      </c>
      <c r="O1260" s="3" t="s">
        <v>48</v>
      </c>
      <c r="P1260" s="3" t="s">
        <v>48</v>
      </c>
      <c r="Q1260" s="3" t="s">
        <v>48</v>
      </c>
      <c r="R1260" s="3" t="s">
        <v>48</v>
      </c>
      <c r="S1260" s="3" t="s">
        <v>48</v>
      </c>
      <c r="T1260" s="3" t="s">
        <v>48</v>
      </c>
      <c r="U1260" s="3" t="s">
        <v>49</v>
      </c>
      <c r="V1260" s="3" t="s">
        <v>48</v>
      </c>
      <c r="W1260" s="3" t="s">
        <v>75</v>
      </c>
      <c r="X1260" s="3" t="s">
        <v>3146</v>
      </c>
      <c r="Y1260" s="3" t="s">
        <v>53</v>
      </c>
      <c r="Z1260" s="3" t="s">
        <v>3147</v>
      </c>
      <c r="AA1260" s="3" t="s">
        <v>55</v>
      </c>
      <c r="AB1260" s="3"/>
      <c r="AD1260" s="3"/>
      <c r="AF1260" s="3"/>
      <c r="AH1260" s="3"/>
      <c r="AJ1260" s="3" t="s">
        <v>3148</v>
      </c>
    </row>
    <row r="1261" spans="1:39" ht="26" hidden="1" x14ac:dyDescent="0.35">
      <c r="A1261" s="3">
        <v>2025</v>
      </c>
      <c r="B1261" s="3" t="s">
        <v>71</v>
      </c>
      <c r="C1261" s="4">
        <v>53</v>
      </c>
      <c r="D1261" s="3" t="s">
        <v>42</v>
      </c>
      <c r="E1261" s="3" t="s">
        <v>107</v>
      </c>
      <c r="F1261" s="3" t="s">
        <v>44</v>
      </c>
      <c r="G1261" s="3" t="s">
        <v>45</v>
      </c>
      <c r="H1261" s="3" t="s">
        <v>61</v>
      </c>
      <c r="I1261" s="3" t="s">
        <v>80</v>
      </c>
      <c r="J1261" s="3" t="s">
        <v>48</v>
      </c>
      <c r="K1261" s="3" t="s">
        <v>48</v>
      </c>
      <c r="L1261" s="3" t="s">
        <v>48</v>
      </c>
      <c r="M1261" s="3" t="s">
        <v>48</v>
      </c>
      <c r="N1261" s="3" t="s">
        <v>48</v>
      </c>
      <c r="O1261" s="3" t="s">
        <v>48</v>
      </c>
      <c r="P1261" s="3" t="s">
        <v>48</v>
      </c>
      <c r="Q1261" s="3" t="s">
        <v>48</v>
      </c>
      <c r="R1261" s="3" t="s">
        <v>48</v>
      </c>
      <c r="S1261" s="3" t="s">
        <v>49</v>
      </c>
      <c r="T1261" s="3" t="s">
        <v>48</v>
      </c>
      <c r="U1261" s="3" t="s">
        <v>48</v>
      </c>
      <c r="V1261" s="3" t="s">
        <v>48</v>
      </c>
      <c r="W1261" s="3" t="s">
        <v>145</v>
      </c>
      <c r="X1261" s="3" t="s">
        <v>3149</v>
      </c>
      <c r="Y1261" s="3" t="s">
        <v>94</v>
      </c>
      <c r="Z1261" s="3" t="s">
        <v>3150</v>
      </c>
      <c r="AA1261" s="3" t="s">
        <v>77</v>
      </c>
      <c r="AB1261" s="3"/>
      <c r="AD1261" s="3"/>
      <c r="AF1261" s="3"/>
      <c r="AH1261" s="3"/>
      <c r="AJ1261" s="3" t="s">
        <v>1819</v>
      </c>
    </row>
    <row r="1262" spans="1:39" ht="26" hidden="1" x14ac:dyDescent="0.35">
      <c r="A1262" s="3">
        <v>2025</v>
      </c>
      <c r="B1262" s="3" t="s">
        <v>41</v>
      </c>
      <c r="C1262" s="4">
        <v>40</v>
      </c>
      <c r="D1262" s="3" t="s">
        <v>42</v>
      </c>
      <c r="E1262" s="3" t="s">
        <v>107</v>
      </c>
      <c r="F1262" s="3" t="s">
        <v>85</v>
      </c>
      <c r="G1262" s="3" t="s">
        <v>45</v>
      </c>
      <c r="H1262" s="3" t="s">
        <v>74</v>
      </c>
      <c r="I1262" s="3" t="s">
        <v>80</v>
      </c>
      <c r="J1262" s="3" t="s">
        <v>48</v>
      </c>
      <c r="K1262" s="3" t="s">
        <v>48</v>
      </c>
      <c r="L1262" s="3" t="s">
        <v>48</v>
      </c>
      <c r="M1262" s="3" t="s">
        <v>48</v>
      </c>
      <c r="N1262" s="3" t="s">
        <v>48</v>
      </c>
      <c r="O1262" s="3" t="s">
        <v>48</v>
      </c>
      <c r="P1262" s="3" t="s">
        <v>48</v>
      </c>
      <c r="Q1262" s="3" t="s">
        <v>48</v>
      </c>
      <c r="R1262" s="3" t="s">
        <v>48</v>
      </c>
      <c r="S1262" s="3" t="s">
        <v>48</v>
      </c>
      <c r="T1262" s="3" t="s">
        <v>48</v>
      </c>
      <c r="U1262" s="3" t="s">
        <v>48</v>
      </c>
      <c r="V1262" s="3" t="s">
        <v>49</v>
      </c>
      <c r="W1262" s="3" t="s">
        <v>116</v>
      </c>
      <c r="X1262" s="3" t="s">
        <v>3151</v>
      </c>
      <c r="Y1262" s="3"/>
      <c r="AA1262" s="3" t="s">
        <v>55</v>
      </c>
      <c r="AB1262" s="3" t="s">
        <v>131</v>
      </c>
      <c r="AC1262" s="3" t="s">
        <v>3152</v>
      </c>
      <c r="AD1262" s="3" t="s">
        <v>131</v>
      </c>
      <c r="AE1262" s="3" t="s">
        <v>3153</v>
      </c>
      <c r="AF1262" s="3" t="s">
        <v>82</v>
      </c>
      <c r="AG1262" s="3" t="s">
        <v>3154</v>
      </c>
      <c r="AH1262" s="3"/>
      <c r="AJ1262" s="3" t="s">
        <v>1196</v>
      </c>
    </row>
    <row r="1263" spans="1:39" ht="26" hidden="1" x14ac:dyDescent="0.35">
      <c r="A1263" s="3">
        <v>2025</v>
      </c>
      <c r="B1263" s="3" t="s">
        <v>41</v>
      </c>
      <c r="C1263" s="4">
        <v>25</v>
      </c>
      <c r="D1263" s="3" t="s">
        <v>57</v>
      </c>
      <c r="E1263" s="3" t="s">
        <v>58</v>
      </c>
      <c r="F1263" s="3" t="s">
        <v>73</v>
      </c>
      <c r="G1263" s="3" t="s">
        <v>45</v>
      </c>
      <c r="H1263" s="3" t="s">
        <v>110</v>
      </c>
      <c r="I1263" s="3" t="s">
        <v>80</v>
      </c>
      <c r="J1263" s="3" t="s">
        <v>48</v>
      </c>
      <c r="K1263" s="3" t="s">
        <v>48</v>
      </c>
      <c r="L1263" s="3" t="s">
        <v>48</v>
      </c>
      <c r="M1263" s="3" t="s">
        <v>48</v>
      </c>
      <c r="N1263" s="3" t="s">
        <v>48</v>
      </c>
      <c r="O1263" s="3" t="s">
        <v>48</v>
      </c>
      <c r="P1263" s="3" t="s">
        <v>48</v>
      </c>
      <c r="Q1263" s="3" t="s">
        <v>48</v>
      </c>
      <c r="R1263" s="3" t="s">
        <v>48</v>
      </c>
      <c r="S1263" s="3" t="s">
        <v>48</v>
      </c>
      <c r="T1263" s="3" t="s">
        <v>49</v>
      </c>
      <c r="U1263" s="3" t="s">
        <v>48</v>
      </c>
      <c r="V1263" s="3" t="s">
        <v>48</v>
      </c>
      <c r="W1263" s="3" t="s">
        <v>62</v>
      </c>
      <c r="Y1263" s="3"/>
      <c r="AA1263" s="3" t="s">
        <v>77</v>
      </c>
      <c r="AB1263" s="3"/>
      <c r="AD1263" s="3"/>
      <c r="AF1263" s="3"/>
      <c r="AH1263" s="3"/>
      <c r="AJ1263" s="3" t="s">
        <v>3155</v>
      </c>
    </row>
    <row r="1264" spans="1:39" ht="91" hidden="1" x14ac:dyDescent="0.35">
      <c r="A1264" s="3">
        <v>2025</v>
      </c>
      <c r="B1264" s="3" t="s">
        <v>41</v>
      </c>
      <c r="C1264" s="4">
        <v>55</v>
      </c>
      <c r="D1264" s="3" t="s">
        <v>65</v>
      </c>
      <c r="E1264" s="3" t="s">
        <v>43</v>
      </c>
      <c r="F1264" s="3" t="s">
        <v>59</v>
      </c>
      <c r="G1264" s="3" t="s">
        <v>45</v>
      </c>
      <c r="H1264" s="3" t="s">
        <v>46</v>
      </c>
      <c r="I1264" s="3" t="s">
        <v>47</v>
      </c>
      <c r="J1264" s="3" t="s">
        <v>48</v>
      </c>
      <c r="K1264" s="3" t="s">
        <v>48</v>
      </c>
      <c r="L1264" s="3" t="s">
        <v>48</v>
      </c>
      <c r="M1264" s="3" t="s">
        <v>49</v>
      </c>
      <c r="N1264" s="3" t="s">
        <v>48</v>
      </c>
      <c r="O1264" s="3" t="s">
        <v>48</v>
      </c>
      <c r="P1264" s="3" t="s">
        <v>48</v>
      </c>
      <c r="Q1264" s="3" t="s">
        <v>48</v>
      </c>
      <c r="R1264" s="3" t="s">
        <v>48</v>
      </c>
      <c r="S1264" s="3" t="s">
        <v>48</v>
      </c>
      <c r="T1264" s="3" t="s">
        <v>48</v>
      </c>
      <c r="U1264" s="3" t="s">
        <v>48</v>
      </c>
      <c r="V1264" s="3" t="s">
        <v>48</v>
      </c>
      <c r="W1264" s="3" t="s">
        <v>145</v>
      </c>
      <c r="X1264" s="3" t="s">
        <v>3156</v>
      </c>
      <c r="Y1264" s="3" t="s">
        <v>103</v>
      </c>
      <c r="Z1264" s="3" t="s">
        <v>3157</v>
      </c>
      <c r="AA1264" s="3" t="s">
        <v>77</v>
      </c>
      <c r="AB1264" s="3"/>
      <c r="AD1264" s="3"/>
      <c r="AF1264" s="3"/>
      <c r="AH1264" s="3"/>
      <c r="AJ1264" s="3" t="s">
        <v>3158</v>
      </c>
      <c r="AK1264" s="3" t="s">
        <v>3159</v>
      </c>
      <c r="AM1264" s="3" t="s">
        <v>3160</v>
      </c>
    </row>
    <row r="1265" spans="1:36" ht="26" hidden="1" x14ac:dyDescent="0.35">
      <c r="A1265" s="3">
        <v>2025</v>
      </c>
      <c r="B1265" s="3" t="s">
        <v>41</v>
      </c>
      <c r="C1265" s="4">
        <v>57</v>
      </c>
      <c r="D1265" s="3" t="s">
        <v>65</v>
      </c>
      <c r="E1265" s="3" t="s">
        <v>66</v>
      </c>
      <c r="F1265" s="3" t="s">
        <v>44</v>
      </c>
      <c r="G1265" s="3" t="s">
        <v>109</v>
      </c>
      <c r="H1265" s="3" t="s">
        <v>68</v>
      </c>
      <c r="I1265" s="3" t="s">
        <v>47</v>
      </c>
      <c r="J1265" s="3" t="s">
        <v>48</v>
      </c>
      <c r="K1265" s="3" t="s">
        <v>49</v>
      </c>
      <c r="L1265" s="3" t="s">
        <v>48</v>
      </c>
      <c r="M1265" s="3" t="s">
        <v>48</v>
      </c>
      <c r="N1265" s="3" t="s">
        <v>48</v>
      </c>
      <c r="O1265" s="3" t="s">
        <v>48</v>
      </c>
      <c r="P1265" s="3" t="s">
        <v>48</v>
      </c>
      <c r="Q1265" s="3" t="s">
        <v>48</v>
      </c>
      <c r="R1265" s="3" t="s">
        <v>48</v>
      </c>
      <c r="S1265" s="3" t="s">
        <v>48</v>
      </c>
      <c r="T1265" s="3" t="s">
        <v>48</v>
      </c>
      <c r="U1265" s="3" t="s">
        <v>48</v>
      </c>
      <c r="V1265" s="3" t="s">
        <v>48</v>
      </c>
      <c r="W1265" s="3" t="s">
        <v>62</v>
      </c>
      <c r="Y1265" s="3"/>
      <c r="AA1265" s="3" t="s">
        <v>77</v>
      </c>
      <c r="AB1265" s="3"/>
      <c r="AD1265" s="3"/>
      <c r="AF1265" s="3"/>
      <c r="AH1265" s="3"/>
      <c r="AJ1265" s="3" t="s">
        <v>3161</v>
      </c>
    </row>
    <row r="1266" spans="1:36" hidden="1" x14ac:dyDescent="0.35">
      <c r="A1266" s="3">
        <v>2025</v>
      </c>
      <c r="B1266" s="3" t="s">
        <v>41</v>
      </c>
      <c r="C1266" s="4">
        <v>30</v>
      </c>
      <c r="D1266" s="3" t="s">
        <v>57</v>
      </c>
      <c r="E1266" s="3" t="s">
        <v>107</v>
      </c>
      <c r="F1266" s="3" t="s">
        <v>59</v>
      </c>
      <c r="G1266" s="3" t="s">
        <v>45</v>
      </c>
      <c r="H1266" s="3" t="s">
        <v>61</v>
      </c>
      <c r="I1266" s="3" t="s">
        <v>47</v>
      </c>
      <c r="J1266" s="3" t="s">
        <v>48</v>
      </c>
      <c r="K1266" s="3" t="s">
        <v>48</v>
      </c>
      <c r="L1266" s="3" t="s">
        <v>49</v>
      </c>
      <c r="M1266" s="3" t="s">
        <v>48</v>
      </c>
      <c r="N1266" s="3" t="s">
        <v>48</v>
      </c>
      <c r="O1266" s="3" t="s">
        <v>48</v>
      </c>
      <c r="P1266" s="3" t="s">
        <v>48</v>
      </c>
      <c r="Q1266" s="3" t="s">
        <v>48</v>
      </c>
      <c r="R1266" s="3" t="s">
        <v>48</v>
      </c>
      <c r="S1266" s="3" t="s">
        <v>48</v>
      </c>
      <c r="T1266" s="3" t="s">
        <v>48</v>
      </c>
      <c r="U1266" s="3" t="s">
        <v>48</v>
      </c>
      <c r="V1266" s="3" t="s">
        <v>48</v>
      </c>
      <c r="W1266" s="3" t="s">
        <v>62</v>
      </c>
      <c r="Y1266" s="3"/>
      <c r="AA1266" s="3" t="s">
        <v>77</v>
      </c>
      <c r="AB1266" s="3"/>
      <c r="AD1266" s="3"/>
      <c r="AF1266" s="3"/>
      <c r="AH1266" s="3"/>
      <c r="AJ1266" s="3" t="s">
        <v>3162</v>
      </c>
    </row>
    <row r="1267" spans="1:36" ht="26" hidden="1" x14ac:dyDescent="0.35">
      <c r="A1267" s="3">
        <v>2025</v>
      </c>
      <c r="B1267" s="3" t="s">
        <v>71</v>
      </c>
      <c r="C1267" s="4">
        <v>60</v>
      </c>
      <c r="D1267" s="3" t="s">
        <v>65</v>
      </c>
      <c r="E1267" s="3" t="s">
        <v>43</v>
      </c>
      <c r="F1267" s="3" t="s">
        <v>44</v>
      </c>
      <c r="G1267" s="3" t="s">
        <v>79</v>
      </c>
      <c r="H1267" s="3" t="s">
        <v>90</v>
      </c>
      <c r="I1267" s="3" t="s">
        <v>47</v>
      </c>
      <c r="J1267" s="3" t="s">
        <v>49</v>
      </c>
      <c r="K1267" s="3" t="s">
        <v>48</v>
      </c>
      <c r="L1267" s="3" t="s">
        <v>48</v>
      </c>
      <c r="M1267" s="3" t="s">
        <v>48</v>
      </c>
      <c r="N1267" s="3" t="s">
        <v>48</v>
      </c>
      <c r="O1267" s="3" t="s">
        <v>48</v>
      </c>
      <c r="P1267" s="3" t="s">
        <v>48</v>
      </c>
      <c r="Q1267" s="3" t="s">
        <v>48</v>
      </c>
      <c r="R1267" s="3" t="s">
        <v>48</v>
      </c>
      <c r="S1267" s="3" t="s">
        <v>49</v>
      </c>
      <c r="T1267" s="3" t="s">
        <v>48</v>
      </c>
      <c r="U1267" s="3" t="s">
        <v>48</v>
      </c>
      <c r="V1267" s="3" t="s">
        <v>48</v>
      </c>
      <c r="W1267" s="3" t="s">
        <v>116</v>
      </c>
      <c r="X1267" s="3" t="s">
        <v>3163</v>
      </c>
      <c r="Y1267" s="3"/>
      <c r="AA1267" s="3" t="s">
        <v>63</v>
      </c>
      <c r="AB1267" s="3"/>
      <c r="AD1267" s="3"/>
      <c r="AF1267" s="3"/>
      <c r="AH1267" s="3"/>
      <c r="AJ1267" s="3" t="s">
        <v>3090</v>
      </c>
    </row>
    <row r="1268" spans="1:36" ht="26" hidden="1" x14ac:dyDescent="0.35">
      <c r="A1268" s="3">
        <v>2025</v>
      </c>
      <c r="B1268" s="3" t="s">
        <v>41</v>
      </c>
      <c r="C1268" s="4">
        <v>52</v>
      </c>
      <c r="D1268" s="3" t="s">
        <v>42</v>
      </c>
      <c r="E1268" s="3" t="s">
        <v>43</v>
      </c>
      <c r="F1268" s="3" t="s">
        <v>59</v>
      </c>
      <c r="G1268" s="3" t="s">
        <v>60</v>
      </c>
      <c r="H1268" s="3" t="s">
        <v>90</v>
      </c>
      <c r="I1268" s="3" t="s">
        <v>80</v>
      </c>
      <c r="J1268" s="3" t="s">
        <v>48</v>
      </c>
      <c r="K1268" s="3" t="s">
        <v>48</v>
      </c>
      <c r="L1268" s="3" t="s">
        <v>48</v>
      </c>
      <c r="M1268" s="3" t="s">
        <v>48</v>
      </c>
      <c r="N1268" s="3" t="s">
        <v>48</v>
      </c>
      <c r="O1268" s="3" t="s">
        <v>48</v>
      </c>
      <c r="P1268" s="3" t="s">
        <v>48</v>
      </c>
      <c r="Q1268" s="3" t="s">
        <v>48</v>
      </c>
      <c r="R1268" s="3" t="s">
        <v>48</v>
      </c>
      <c r="S1268" s="3" t="s">
        <v>48</v>
      </c>
      <c r="T1268" s="3" t="s">
        <v>48</v>
      </c>
      <c r="U1268" s="3" t="s">
        <v>49</v>
      </c>
      <c r="V1268" s="3" t="s">
        <v>48</v>
      </c>
      <c r="W1268" s="3" t="s">
        <v>75</v>
      </c>
      <c r="X1268" s="3" t="s">
        <v>3164</v>
      </c>
      <c r="Y1268" s="3"/>
      <c r="AA1268" s="3" t="s">
        <v>55</v>
      </c>
      <c r="AB1268" s="3"/>
      <c r="AD1268" s="3"/>
      <c r="AF1268" s="3"/>
      <c r="AH1268" s="3"/>
      <c r="AJ1268" s="3" t="s">
        <v>3165</v>
      </c>
    </row>
    <row r="1269" spans="1:36" ht="65" hidden="1" x14ac:dyDescent="0.35">
      <c r="A1269" s="3">
        <v>2025</v>
      </c>
      <c r="B1269" s="3" t="s">
        <v>71</v>
      </c>
      <c r="C1269" s="4">
        <v>64</v>
      </c>
      <c r="D1269" s="3" t="s">
        <v>65</v>
      </c>
      <c r="E1269" s="3" t="s">
        <v>66</v>
      </c>
      <c r="F1269" s="3" t="s">
        <v>137</v>
      </c>
      <c r="G1269" s="3" t="s">
        <v>79</v>
      </c>
      <c r="H1269" s="3" t="s">
        <v>110</v>
      </c>
      <c r="I1269" s="3" t="s">
        <v>47</v>
      </c>
      <c r="J1269" s="3" t="s">
        <v>49</v>
      </c>
      <c r="K1269" s="3" t="s">
        <v>48</v>
      </c>
      <c r="L1269" s="3" t="s">
        <v>48</v>
      </c>
      <c r="M1269" s="3" t="s">
        <v>48</v>
      </c>
      <c r="N1269" s="3" t="s">
        <v>48</v>
      </c>
      <c r="O1269" s="3" t="s">
        <v>48</v>
      </c>
      <c r="P1269" s="3" t="s">
        <v>48</v>
      </c>
      <c r="Q1269" s="3" t="s">
        <v>48</v>
      </c>
      <c r="R1269" s="3" t="s">
        <v>48</v>
      </c>
      <c r="S1269" s="3" t="s">
        <v>49</v>
      </c>
      <c r="T1269" s="3" t="s">
        <v>48</v>
      </c>
      <c r="U1269" s="3" t="s">
        <v>48</v>
      </c>
      <c r="V1269" s="3" t="s">
        <v>48</v>
      </c>
      <c r="W1269" s="3" t="s">
        <v>62</v>
      </c>
      <c r="Y1269" s="3"/>
      <c r="AA1269" s="3" t="s">
        <v>55</v>
      </c>
      <c r="AB1269" s="3" t="s">
        <v>81</v>
      </c>
      <c r="AD1269" s="3"/>
      <c r="AF1269" s="3"/>
      <c r="AH1269" s="3" t="s">
        <v>82</v>
      </c>
      <c r="AI1269" s="3" t="s">
        <v>705</v>
      </c>
      <c r="AJ1269" s="3" t="s">
        <v>3166</v>
      </c>
    </row>
    <row r="1270" spans="1:36" ht="26" hidden="1" x14ac:dyDescent="0.35">
      <c r="A1270" s="3">
        <v>2025</v>
      </c>
      <c r="B1270" s="3" t="s">
        <v>71</v>
      </c>
      <c r="C1270" s="4">
        <v>22</v>
      </c>
      <c r="D1270" s="3" t="s">
        <v>57</v>
      </c>
      <c r="E1270" s="3" t="s">
        <v>58</v>
      </c>
      <c r="F1270" s="3" t="s">
        <v>44</v>
      </c>
      <c r="G1270" s="3" t="s">
        <v>79</v>
      </c>
      <c r="H1270" s="3" t="s">
        <v>74</v>
      </c>
      <c r="I1270" s="3" t="s">
        <v>47</v>
      </c>
      <c r="J1270" s="3" t="s">
        <v>48</v>
      </c>
      <c r="K1270" s="3" t="s">
        <v>49</v>
      </c>
      <c r="L1270" s="3" t="s">
        <v>48</v>
      </c>
      <c r="M1270" s="3" t="s">
        <v>48</v>
      </c>
      <c r="N1270" s="3" t="s">
        <v>48</v>
      </c>
      <c r="O1270" s="3" t="s">
        <v>48</v>
      </c>
      <c r="P1270" s="3" t="s">
        <v>48</v>
      </c>
      <c r="Q1270" s="3" t="s">
        <v>48</v>
      </c>
      <c r="R1270" s="3" t="s">
        <v>48</v>
      </c>
      <c r="S1270" s="3" t="s">
        <v>48</v>
      </c>
      <c r="T1270" s="3" t="s">
        <v>48</v>
      </c>
      <c r="U1270" s="3" t="s">
        <v>48</v>
      </c>
      <c r="V1270" s="3" t="s">
        <v>48</v>
      </c>
      <c r="W1270" s="3" t="s">
        <v>116</v>
      </c>
      <c r="X1270" s="3" t="s">
        <v>3167</v>
      </c>
      <c r="Y1270" s="3"/>
      <c r="AA1270" s="3" t="s">
        <v>55</v>
      </c>
      <c r="AB1270" s="3"/>
      <c r="AD1270" s="3"/>
      <c r="AF1270" s="3"/>
      <c r="AH1270" s="3"/>
      <c r="AJ1270" s="3" t="s">
        <v>3168</v>
      </c>
    </row>
    <row r="1271" spans="1:36" ht="26" hidden="1" x14ac:dyDescent="0.35">
      <c r="A1271" s="3">
        <v>2025</v>
      </c>
      <c r="B1271" s="3" t="s">
        <v>71</v>
      </c>
      <c r="C1271" s="4">
        <v>46</v>
      </c>
      <c r="D1271" s="3" t="s">
        <v>42</v>
      </c>
      <c r="E1271" s="3" t="s">
        <v>43</v>
      </c>
      <c r="F1271" s="3" t="s">
        <v>44</v>
      </c>
      <c r="G1271" s="3" t="s">
        <v>45</v>
      </c>
      <c r="H1271" s="3" t="s">
        <v>68</v>
      </c>
      <c r="I1271" s="3" t="s">
        <v>47</v>
      </c>
      <c r="J1271" s="3" t="s">
        <v>48</v>
      </c>
      <c r="K1271" s="3" t="s">
        <v>48</v>
      </c>
      <c r="L1271" s="3" t="s">
        <v>49</v>
      </c>
      <c r="M1271" s="3" t="s">
        <v>48</v>
      </c>
      <c r="N1271" s="3" t="s">
        <v>48</v>
      </c>
      <c r="O1271" s="3" t="s">
        <v>48</v>
      </c>
      <c r="P1271" s="3" t="s">
        <v>48</v>
      </c>
      <c r="Q1271" s="3" t="s">
        <v>48</v>
      </c>
      <c r="R1271" s="3" t="s">
        <v>48</v>
      </c>
      <c r="S1271" s="3" t="s">
        <v>48</v>
      </c>
      <c r="T1271" s="3" t="s">
        <v>48</v>
      </c>
      <c r="U1271" s="3" t="s">
        <v>48</v>
      </c>
      <c r="V1271" s="3" t="s">
        <v>48</v>
      </c>
      <c r="W1271" s="3" t="s">
        <v>116</v>
      </c>
      <c r="X1271" s="3" t="s">
        <v>3169</v>
      </c>
      <c r="Y1271" s="3"/>
      <c r="AA1271" s="3" t="s">
        <v>77</v>
      </c>
      <c r="AB1271" s="3"/>
      <c r="AD1271" s="3"/>
      <c r="AF1271" s="3"/>
      <c r="AH1271" s="3"/>
      <c r="AJ1271" s="3" t="s">
        <v>1273</v>
      </c>
    </row>
    <row r="1272" spans="1:36" ht="39" x14ac:dyDescent="0.35">
      <c r="A1272" s="3">
        <v>2025</v>
      </c>
      <c r="B1272" s="3" t="s">
        <v>71</v>
      </c>
      <c r="C1272" s="4">
        <v>51</v>
      </c>
      <c r="D1272" s="3" t="s">
        <v>42</v>
      </c>
      <c r="E1272" s="3" t="s">
        <v>66</v>
      </c>
      <c r="F1272" s="3" t="s">
        <v>59</v>
      </c>
      <c r="G1272" s="3" t="s">
        <v>45</v>
      </c>
      <c r="H1272" s="3" t="s">
        <v>46</v>
      </c>
      <c r="I1272" s="3" t="s">
        <v>47</v>
      </c>
      <c r="J1272" s="3" t="s">
        <v>48</v>
      </c>
      <c r="K1272" s="3" t="s">
        <v>49</v>
      </c>
      <c r="L1272" s="3" t="s">
        <v>48</v>
      </c>
      <c r="M1272" s="3" t="s">
        <v>48</v>
      </c>
      <c r="N1272" s="3" t="s">
        <v>48</v>
      </c>
      <c r="O1272" s="3" t="s">
        <v>48</v>
      </c>
      <c r="P1272" s="3" t="s">
        <v>48</v>
      </c>
      <c r="Q1272" s="3" t="s">
        <v>48</v>
      </c>
      <c r="R1272" s="3" t="s">
        <v>48</v>
      </c>
      <c r="S1272" s="3" t="s">
        <v>48</v>
      </c>
      <c r="T1272" s="3" t="s">
        <v>48</v>
      </c>
      <c r="U1272" s="3" t="s">
        <v>48</v>
      </c>
      <c r="V1272" s="3" t="s">
        <v>48</v>
      </c>
      <c r="W1272" s="3" t="s">
        <v>62</v>
      </c>
      <c r="Y1272" s="3" t="s">
        <v>120</v>
      </c>
      <c r="Z1272" s="3" t="s">
        <v>3170</v>
      </c>
      <c r="AA1272" s="3" t="s">
        <v>55</v>
      </c>
      <c r="AB1272" s="3"/>
      <c r="AD1272" s="3"/>
      <c r="AF1272" s="3"/>
      <c r="AH1272" s="3"/>
      <c r="AJ1272" s="3" t="s">
        <v>3171</v>
      </c>
    </row>
    <row r="1273" spans="1:36" ht="52" hidden="1" x14ac:dyDescent="0.35">
      <c r="A1273" s="3">
        <v>2025</v>
      </c>
      <c r="B1273" s="3" t="s">
        <v>41</v>
      </c>
      <c r="C1273" s="4">
        <v>45</v>
      </c>
      <c r="D1273" s="3" t="s">
        <v>42</v>
      </c>
      <c r="E1273" s="3" t="s">
        <v>43</v>
      </c>
      <c r="F1273" s="3" t="s">
        <v>98</v>
      </c>
      <c r="G1273" s="3" t="s">
        <v>45</v>
      </c>
      <c r="H1273" s="3" t="s">
        <v>46</v>
      </c>
      <c r="I1273" s="3" t="s">
        <v>80</v>
      </c>
      <c r="J1273" s="3" t="s">
        <v>48</v>
      </c>
      <c r="K1273" s="3" t="s">
        <v>48</v>
      </c>
      <c r="L1273" s="3" t="s">
        <v>48</v>
      </c>
      <c r="M1273" s="3" t="s">
        <v>48</v>
      </c>
      <c r="N1273" s="3" t="s">
        <v>48</v>
      </c>
      <c r="O1273" s="3" t="s">
        <v>48</v>
      </c>
      <c r="P1273" s="3" t="s">
        <v>48</v>
      </c>
      <c r="Q1273" s="3" t="s">
        <v>48</v>
      </c>
      <c r="R1273" s="3" t="s">
        <v>48</v>
      </c>
      <c r="S1273" s="3" t="s">
        <v>48</v>
      </c>
      <c r="T1273" s="3" t="s">
        <v>49</v>
      </c>
      <c r="U1273" s="3" t="s">
        <v>48</v>
      </c>
      <c r="V1273" s="3" t="s">
        <v>48</v>
      </c>
      <c r="W1273" s="3" t="s">
        <v>62</v>
      </c>
      <c r="Y1273" s="3" t="s">
        <v>129</v>
      </c>
      <c r="Z1273" s="3" t="s">
        <v>3172</v>
      </c>
      <c r="AA1273" s="3" t="s">
        <v>63</v>
      </c>
      <c r="AB1273" s="3"/>
      <c r="AD1273" s="3"/>
      <c r="AF1273" s="3"/>
      <c r="AH1273" s="3"/>
      <c r="AJ1273" s="3" t="s">
        <v>3173</v>
      </c>
    </row>
    <row r="1274" spans="1:36" ht="65" hidden="1" x14ac:dyDescent="0.35">
      <c r="A1274" s="3">
        <v>2025</v>
      </c>
      <c r="B1274" s="3" t="s">
        <v>71</v>
      </c>
      <c r="C1274" s="4">
        <v>61</v>
      </c>
      <c r="D1274" s="3" t="s">
        <v>65</v>
      </c>
      <c r="E1274" s="3" t="s">
        <v>66</v>
      </c>
      <c r="F1274" s="3" t="s">
        <v>73</v>
      </c>
      <c r="G1274" s="3" t="s">
        <v>45</v>
      </c>
      <c r="H1274" s="3" t="s">
        <v>74</v>
      </c>
      <c r="I1274" s="3" t="s">
        <v>80</v>
      </c>
      <c r="J1274" s="3" t="s">
        <v>48</v>
      </c>
      <c r="K1274" s="3" t="s">
        <v>48</v>
      </c>
      <c r="L1274" s="3" t="s">
        <v>48</v>
      </c>
      <c r="M1274" s="3" t="s">
        <v>48</v>
      </c>
      <c r="N1274" s="3" t="s">
        <v>48</v>
      </c>
      <c r="O1274" s="3" t="s">
        <v>48</v>
      </c>
      <c r="P1274" s="3" t="s">
        <v>48</v>
      </c>
      <c r="Q1274" s="3" t="s">
        <v>48</v>
      </c>
      <c r="R1274" s="3" t="s">
        <v>48</v>
      </c>
      <c r="S1274" s="3" t="s">
        <v>48</v>
      </c>
      <c r="T1274" s="3" t="s">
        <v>49</v>
      </c>
      <c r="U1274" s="3" t="s">
        <v>48</v>
      </c>
      <c r="V1274" s="3" t="s">
        <v>48</v>
      </c>
      <c r="W1274" s="3" t="s">
        <v>51</v>
      </c>
      <c r="X1274" s="3" t="s">
        <v>3174</v>
      </c>
      <c r="Y1274" s="3" t="s">
        <v>94</v>
      </c>
      <c r="Z1274" s="3" t="s">
        <v>3175</v>
      </c>
      <c r="AA1274" s="3" t="s">
        <v>63</v>
      </c>
      <c r="AB1274" s="3" t="s">
        <v>131</v>
      </c>
      <c r="AC1274" s="3" t="s">
        <v>3176</v>
      </c>
      <c r="AD1274" s="3"/>
      <c r="AF1274" s="3" t="s">
        <v>82</v>
      </c>
      <c r="AG1274" s="3" t="s">
        <v>3177</v>
      </c>
      <c r="AH1274" s="3"/>
      <c r="AJ1274" s="3" t="s">
        <v>3178</v>
      </c>
    </row>
    <row r="1275" spans="1:36" ht="39" hidden="1" x14ac:dyDescent="0.35">
      <c r="A1275" s="3">
        <v>2025</v>
      </c>
      <c r="B1275" s="3" t="s">
        <v>71</v>
      </c>
      <c r="C1275" s="4">
        <v>72</v>
      </c>
      <c r="D1275" s="3" t="s">
        <v>65</v>
      </c>
      <c r="E1275" s="3" t="s">
        <v>66</v>
      </c>
      <c r="F1275" s="3" t="s">
        <v>44</v>
      </c>
      <c r="G1275" s="3" t="s">
        <v>67</v>
      </c>
      <c r="H1275" s="3" t="s">
        <v>68</v>
      </c>
      <c r="I1275" s="3" t="s">
        <v>47</v>
      </c>
      <c r="J1275" s="3" t="s">
        <v>48</v>
      </c>
      <c r="K1275" s="3" t="s">
        <v>48</v>
      </c>
      <c r="L1275" s="3" t="s">
        <v>48</v>
      </c>
      <c r="M1275" s="3" t="s">
        <v>48</v>
      </c>
      <c r="N1275" s="3" t="s">
        <v>48</v>
      </c>
      <c r="O1275" s="3" t="s">
        <v>48</v>
      </c>
      <c r="P1275" s="3" t="s">
        <v>49</v>
      </c>
      <c r="Q1275" s="3" t="s">
        <v>48</v>
      </c>
      <c r="R1275" s="3" t="s">
        <v>48</v>
      </c>
      <c r="S1275" s="3" t="s">
        <v>48</v>
      </c>
      <c r="T1275" s="3" t="s">
        <v>48</v>
      </c>
      <c r="U1275" s="3" t="s">
        <v>48</v>
      </c>
      <c r="V1275" s="3" t="s">
        <v>48</v>
      </c>
      <c r="W1275" s="3" t="s">
        <v>62</v>
      </c>
      <c r="Y1275" s="3" t="s">
        <v>94</v>
      </c>
      <c r="Z1275" s="3" t="s">
        <v>3179</v>
      </c>
      <c r="AA1275" s="3" t="s">
        <v>77</v>
      </c>
      <c r="AB1275" s="3"/>
      <c r="AD1275" s="3" t="s">
        <v>81</v>
      </c>
      <c r="AF1275" s="3"/>
      <c r="AH1275" s="3" t="s">
        <v>87</v>
      </c>
      <c r="AI1275" s="3" t="s">
        <v>3180</v>
      </c>
      <c r="AJ1275" s="3" t="s">
        <v>3181</v>
      </c>
    </row>
    <row r="1276" spans="1:36" ht="39" x14ac:dyDescent="0.35">
      <c r="A1276" s="3">
        <v>2025</v>
      </c>
      <c r="B1276" s="3" t="s">
        <v>41</v>
      </c>
      <c r="C1276" s="4">
        <v>74</v>
      </c>
      <c r="D1276" s="3" t="s">
        <v>65</v>
      </c>
      <c r="E1276" s="3" t="s">
        <v>66</v>
      </c>
      <c r="F1276" s="3" t="s">
        <v>73</v>
      </c>
      <c r="G1276" s="3" t="s">
        <v>67</v>
      </c>
      <c r="H1276" s="3" t="s">
        <v>68</v>
      </c>
      <c r="I1276" s="3" t="s">
        <v>47</v>
      </c>
      <c r="J1276" s="3" t="s">
        <v>49</v>
      </c>
      <c r="K1276" s="3" t="s">
        <v>48</v>
      </c>
      <c r="L1276" s="3" t="s">
        <v>48</v>
      </c>
      <c r="M1276" s="3" t="s">
        <v>48</v>
      </c>
      <c r="N1276" s="3" t="s">
        <v>48</v>
      </c>
      <c r="O1276" s="3" t="s">
        <v>48</v>
      </c>
      <c r="P1276" s="3" t="s">
        <v>48</v>
      </c>
      <c r="Q1276" s="3" t="s">
        <v>48</v>
      </c>
      <c r="R1276" s="3" t="s">
        <v>48</v>
      </c>
      <c r="S1276" s="3" t="s">
        <v>49</v>
      </c>
      <c r="T1276" s="3" t="s">
        <v>48</v>
      </c>
      <c r="U1276" s="3" t="s">
        <v>48</v>
      </c>
      <c r="V1276" s="3" t="s">
        <v>48</v>
      </c>
      <c r="W1276" s="3" t="s">
        <v>145</v>
      </c>
      <c r="X1276" s="3" t="s">
        <v>3182</v>
      </c>
      <c r="Y1276" s="3" t="s">
        <v>120</v>
      </c>
      <c r="Z1276" s="3" t="s">
        <v>3183</v>
      </c>
      <c r="AA1276" s="3" t="s">
        <v>55</v>
      </c>
      <c r="AB1276" s="3"/>
      <c r="AD1276" s="3"/>
      <c r="AF1276" s="3"/>
      <c r="AH1276" s="3"/>
      <c r="AJ1276" s="3" t="s">
        <v>3184</v>
      </c>
    </row>
    <row r="1277" spans="1:36" hidden="1" x14ac:dyDescent="0.35">
      <c r="A1277" s="3">
        <v>2025</v>
      </c>
      <c r="B1277" s="3" t="s">
        <v>71</v>
      </c>
      <c r="C1277" s="4">
        <v>23</v>
      </c>
      <c r="D1277" s="3" t="s">
        <v>57</v>
      </c>
      <c r="E1277" s="3" t="s">
        <v>58</v>
      </c>
      <c r="F1277" s="3" t="s">
        <v>98</v>
      </c>
      <c r="G1277" s="3" t="s">
        <v>45</v>
      </c>
      <c r="H1277" s="3" t="s">
        <v>99</v>
      </c>
      <c r="I1277" s="3" t="s">
        <v>47</v>
      </c>
      <c r="J1277" s="3" t="s">
        <v>48</v>
      </c>
      <c r="K1277" s="3" t="s">
        <v>48</v>
      </c>
      <c r="L1277" s="3" t="s">
        <v>48</v>
      </c>
      <c r="M1277" s="3" t="s">
        <v>48</v>
      </c>
      <c r="N1277" s="3" t="s">
        <v>48</v>
      </c>
      <c r="O1277" s="3" t="s">
        <v>48</v>
      </c>
      <c r="P1277" s="3" t="s">
        <v>48</v>
      </c>
      <c r="Q1277" s="3" t="s">
        <v>49</v>
      </c>
      <c r="R1277" s="3" t="s">
        <v>48</v>
      </c>
      <c r="S1277" s="3" t="s">
        <v>48</v>
      </c>
      <c r="T1277" s="3" t="s">
        <v>48</v>
      </c>
      <c r="U1277" s="3" t="s">
        <v>48</v>
      </c>
      <c r="V1277" s="3" t="s">
        <v>48</v>
      </c>
      <c r="W1277" s="3" t="s">
        <v>116</v>
      </c>
      <c r="X1277" s="3" t="s">
        <v>3185</v>
      </c>
      <c r="Y1277" s="3"/>
      <c r="AA1277" s="3" t="s">
        <v>63</v>
      </c>
      <c r="AB1277" s="3"/>
      <c r="AD1277" s="3"/>
      <c r="AF1277" s="3"/>
      <c r="AH1277" s="3"/>
      <c r="AJ1277" s="3" t="s">
        <v>3186</v>
      </c>
    </row>
    <row r="1278" spans="1:36" ht="26" hidden="1" x14ac:dyDescent="0.35">
      <c r="A1278" s="3">
        <v>2025</v>
      </c>
      <c r="B1278" s="3" t="s">
        <v>71</v>
      </c>
      <c r="C1278" s="4">
        <v>52</v>
      </c>
      <c r="D1278" s="3" t="s">
        <v>42</v>
      </c>
      <c r="E1278" s="3" t="s">
        <v>43</v>
      </c>
      <c r="F1278" s="3" t="s">
        <v>44</v>
      </c>
      <c r="G1278" s="3" t="s">
        <v>92</v>
      </c>
      <c r="H1278" s="3" t="s">
        <v>125</v>
      </c>
      <c r="I1278" s="3" t="s">
        <v>47</v>
      </c>
      <c r="J1278" s="3" t="s">
        <v>48</v>
      </c>
      <c r="K1278" s="3" t="s">
        <v>49</v>
      </c>
      <c r="L1278" s="3" t="s">
        <v>48</v>
      </c>
      <c r="M1278" s="3" t="s">
        <v>48</v>
      </c>
      <c r="N1278" s="3" t="s">
        <v>48</v>
      </c>
      <c r="O1278" s="3" t="s">
        <v>48</v>
      </c>
      <c r="P1278" s="3" t="s">
        <v>48</v>
      </c>
      <c r="Q1278" s="3" t="s">
        <v>48</v>
      </c>
      <c r="R1278" s="3" t="s">
        <v>48</v>
      </c>
      <c r="S1278" s="3" t="s">
        <v>48</v>
      </c>
      <c r="T1278" s="3" t="s">
        <v>48</v>
      </c>
      <c r="U1278" s="3" t="s">
        <v>48</v>
      </c>
      <c r="V1278" s="3" t="s">
        <v>48</v>
      </c>
      <c r="W1278" s="3" t="s">
        <v>62</v>
      </c>
      <c r="Y1278" s="3"/>
      <c r="AA1278" s="3" t="s">
        <v>77</v>
      </c>
      <c r="AB1278" s="3"/>
      <c r="AD1278" s="3"/>
      <c r="AF1278" s="3"/>
      <c r="AH1278" s="3"/>
      <c r="AJ1278" s="3" t="s">
        <v>3187</v>
      </c>
    </row>
    <row r="1279" spans="1:36" ht="39" hidden="1" x14ac:dyDescent="0.35">
      <c r="A1279" s="3">
        <v>2025</v>
      </c>
      <c r="B1279" s="3" t="s">
        <v>41</v>
      </c>
      <c r="C1279" s="4">
        <v>67</v>
      </c>
      <c r="D1279" s="3" t="s">
        <v>65</v>
      </c>
      <c r="E1279" s="3" t="s">
        <v>66</v>
      </c>
      <c r="F1279" s="3" t="s">
        <v>59</v>
      </c>
      <c r="G1279" s="3" t="s">
        <v>67</v>
      </c>
      <c r="H1279" s="3" t="s">
        <v>125</v>
      </c>
      <c r="I1279" s="3" t="s">
        <v>47</v>
      </c>
      <c r="J1279" s="3" t="s">
        <v>48</v>
      </c>
      <c r="K1279" s="3" t="s">
        <v>48</v>
      </c>
      <c r="L1279" s="3" t="s">
        <v>49</v>
      </c>
      <c r="M1279" s="3" t="s">
        <v>48</v>
      </c>
      <c r="N1279" s="3" t="s">
        <v>48</v>
      </c>
      <c r="O1279" s="3" t="s">
        <v>48</v>
      </c>
      <c r="P1279" s="3" t="s">
        <v>48</v>
      </c>
      <c r="Q1279" s="3" t="s">
        <v>48</v>
      </c>
      <c r="R1279" s="3" t="s">
        <v>48</v>
      </c>
      <c r="S1279" s="3" t="s">
        <v>48</v>
      </c>
      <c r="T1279" s="3" t="s">
        <v>48</v>
      </c>
      <c r="U1279" s="3" t="s">
        <v>48</v>
      </c>
      <c r="V1279" s="3" t="s">
        <v>48</v>
      </c>
      <c r="W1279" s="3" t="s">
        <v>62</v>
      </c>
      <c r="Y1279" s="3" t="s">
        <v>103</v>
      </c>
      <c r="Z1279" s="3" t="s">
        <v>3188</v>
      </c>
      <c r="AA1279" s="3" t="s">
        <v>77</v>
      </c>
      <c r="AB1279" s="3"/>
      <c r="AD1279" s="3"/>
      <c r="AF1279" s="3"/>
      <c r="AH1279" s="3"/>
      <c r="AJ1279" s="3" t="s">
        <v>3189</v>
      </c>
    </row>
    <row r="1280" spans="1:36" hidden="1" x14ac:dyDescent="0.35">
      <c r="A1280" s="3">
        <v>2025</v>
      </c>
      <c r="B1280" s="3" t="s">
        <v>41</v>
      </c>
      <c r="C1280" s="4">
        <v>27</v>
      </c>
      <c r="D1280" s="3" t="s">
        <v>57</v>
      </c>
      <c r="E1280" s="3" t="s">
        <v>58</v>
      </c>
      <c r="F1280" s="3" t="s">
        <v>98</v>
      </c>
      <c r="G1280" s="3" t="s">
        <v>45</v>
      </c>
      <c r="H1280" s="3" t="s">
        <v>99</v>
      </c>
      <c r="I1280" s="3" t="s">
        <v>80</v>
      </c>
      <c r="J1280" s="3" t="s">
        <v>48</v>
      </c>
      <c r="K1280" s="3" t="s">
        <v>48</v>
      </c>
      <c r="L1280" s="3" t="s">
        <v>48</v>
      </c>
      <c r="M1280" s="3" t="s">
        <v>48</v>
      </c>
      <c r="N1280" s="3" t="s">
        <v>48</v>
      </c>
      <c r="O1280" s="3" t="s">
        <v>48</v>
      </c>
      <c r="P1280" s="3" t="s">
        <v>48</v>
      </c>
      <c r="Q1280" s="3" t="s">
        <v>48</v>
      </c>
      <c r="R1280" s="3" t="s">
        <v>48</v>
      </c>
      <c r="S1280" s="3" t="s">
        <v>49</v>
      </c>
      <c r="T1280" s="3" t="s">
        <v>48</v>
      </c>
      <c r="U1280" s="3" t="s">
        <v>48</v>
      </c>
      <c r="V1280" s="3" t="s">
        <v>48</v>
      </c>
      <c r="W1280" s="3" t="s">
        <v>75</v>
      </c>
      <c r="X1280" s="3" t="s">
        <v>3190</v>
      </c>
      <c r="Y1280" s="3"/>
      <c r="AA1280" s="3" t="s">
        <v>77</v>
      </c>
      <c r="AB1280" s="3"/>
      <c r="AD1280" s="3"/>
      <c r="AF1280" s="3"/>
      <c r="AH1280" s="3"/>
      <c r="AJ1280" s="3" t="s">
        <v>3191</v>
      </c>
    </row>
    <row r="1281" spans="1:37" ht="26" hidden="1" x14ac:dyDescent="0.35">
      <c r="A1281" s="3">
        <v>2025</v>
      </c>
      <c r="B1281" s="3" t="s">
        <v>41</v>
      </c>
      <c r="C1281" s="4">
        <v>27</v>
      </c>
      <c r="D1281" s="3" t="s">
        <v>57</v>
      </c>
      <c r="E1281" s="3" t="s">
        <v>107</v>
      </c>
      <c r="F1281" s="3" t="s">
        <v>85</v>
      </c>
      <c r="G1281" s="3" t="s">
        <v>79</v>
      </c>
      <c r="H1281" s="3" t="s">
        <v>74</v>
      </c>
      <c r="I1281" s="3" t="s">
        <v>47</v>
      </c>
      <c r="J1281" s="3" t="s">
        <v>48</v>
      </c>
      <c r="K1281" s="3" t="s">
        <v>48</v>
      </c>
      <c r="L1281" s="3" t="s">
        <v>48</v>
      </c>
      <c r="M1281" s="3" t="s">
        <v>49</v>
      </c>
      <c r="N1281" s="3" t="s">
        <v>48</v>
      </c>
      <c r="O1281" s="3" t="s">
        <v>48</v>
      </c>
      <c r="P1281" s="3" t="s">
        <v>48</v>
      </c>
      <c r="Q1281" s="3" t="s">
        <v>48</v>
      </c>
      <c r="R1281" s="3" t="s">
        <v>48</v>
      </c>
      <c r="S1281" s="3" t="s">
        <v>48</v>
      </c>
      <c r="T1281" s="3" t="s">
        <v>48</v>
      </c>
      <c r="U1281" s="3" t="s">
        <v>48</v>
      </c>
      <c r="V1281" s="3" t="s">
        <v>48</v>
      </c>
      <c r="W1281" s="3" t="s">
        <v>62</v>
      </c>
      <c r="Y1281" s="3"/>
      <c r="AA1281" s="3" t="s">
        <v>63</v>
      </c>
      <c r="AB1281" s="3"/>
      <c r="AD1281" s="3"/>
      <c r="AF1281" s="3"/>
      <c r="AH1281" s="3"/>
      <c r="AJ1281" s="3" t="s">
        <v>3192</v>
      </c>
    </row>
    <row r="1282" spans="1:37" ht="52" hidden="1" x14ac:dyDescent="0.35">
      <c r="A1282" s="3">
        <v>2025</v>
      </c>
      <c r="B1282" s="3" t="s">
        <v>71</v>
      </c>
      <c r="C1282" s="4">
        <v>29</v>
      </c>
      <c r="D1282" s="3" t="s">
        <v>57</v>
      </c>
      <c r="E1282" s="3" t="s">
        <v>58</v>
      </c>
      <c r="F1282" s="3" t="s">
        <v>73</v>
      </c>
      <c r="G1282" s="3" t="s">
        <v>45</v>
      </c>
      <c r="H1282" s="3" t="s">
        <v>74</v>
      </c>
      <c r="I1282" s="3" t="s">
        <v>80</v>
      </c>
      <c r="J1282" s="3" t="s">
        <v>48</v>
      </c>
      <c r="K1282" s="3" t="s">
        <v>48</v>
      </c>
      <c r="L1282" s="3" t="s">
        <v>48</v>
      </c>
      <c r="M1282" s="3" t="s">
        <v>49</v>
      </c>
      <c r="N1282" s="3" t="s">
        <v>48</v>
      </c>
      <c r="O1282" s="3" t="s">
        <v>48</v>
      </c>
      <c r="P1282" s="3" t="s">
        <v>48</v>
      </c>
      <c r="Q1282" s="3" t="s">
        <v>48</v>
      </c>
      <c r="R1282" s="3" t="s">
        <v>48</v>
      </c>
      <c r="S1282" s="3" t="s">
        <v>48</v>
      </c>
      <c r="T1282" s="3" t="s">
        <v>48</v>
      </c>
      <c r="U1282" s="3" t="s">
        <v>48</v>
      </c>
      <c r="V1282" s="3" t="s">
        <v>48</v>
      </c>
      <c r="W1282" s="3" t="s">
        <v>62</v>
      </c>
      <c r="Y1282" s="3"/>
      <c r="AA1282" s="3" t="s">
        <v>77</v>
      </c>
      <c r="AB1282" s="3"/>
      <c r="AD1282" s="3"/>
      <c r="AF1282" s="3"/>
      <c r="AH1282" s="3"/>
      <c r="AJ1282" s="3" t="s">
        <v>3193</v>
      </c>
    </row>
    <row r="1283" spans="1:37" ht="52" hidden="1" x14ac:dyDescent="0.35">
      <c r="A1283" s="3">
        <v>2025</v>
      </c>
      <c r="B1283" s="3" t="s">
        <v>71</v>
      </c>
      <c r="C1283" s="4">
        <v>51</v>
      </c>
      <c r="D1283" s="3" t="s">
        <v>42</v>
      </c>
      <c r="E1283" s="3" t="s">
        <v>107</v>
      </c>
      <c r="F1283" s="3" t="s">
        <v>98</v>
      </c>
      <c r="G1283" s="3" t="s">
        <v>45</v>
      </c>
      <c r="H1283" s="3" t="s">
        <v>46</v>
      </c>
      <c r="I1283" s="3" t="s">
        <v>47</v>
      </c>
      <c r="J1283" s="3" t="s">
        <v>48</v>
      </c>
      <c r="K1283" s="3" t="s">
        <v>48</v>
      </c>
      <c r="L1283" s="3" t="s">
        <v>48</v>
      </c>
      <c r="M1283" s="3" t="s">
        <v>48</v>
      </c>
      <c r="N1283" s="3" t="s">
        <v>48</v>
      </c>
      <c r="O1283" s="3" t="s">
        <v>49</v>
      </c>
      <c r="P1283" s="3" t="s">
        <v>48</v>
      </c>
      <c r="Q1283" s="3" t="s">
        <v>48</v>
      </c>
      <c r="R1283" s="3" t="s">
        <v>48</v>
      </c>
      <c r="S1283" s="3" t="s">
        <v>48</v>
      </c>
      <c r="T1283" s="3" t="s">
        <v>48</v>
      </c>
      <c r="U1283" s="3" t="s">
        <v>48</v>
      </c>
      <c r="V1283" s="3" t="s">
        <v>48</v>
      </c>
      <c r="W1283" s="3" t="s">
        <v>116</v>
      </c>
      <c r="X1283" s="3" t="s">
        <v>3194</v>
      </c>
      <c r="Y1283" s="3"/>
      <c r="AA1283" s="3" t="s">
        <v>63</v>
      </c>
      <c r="AB1283" s="3"/>
      <c r="AD1283" s="3" t="s">
        <v>131</v>
      </c>
      <c r="AE1283" s="3" t="s">
        <v>3195</v>
      </c>
      <c r="AF1283" s="3" t="s">
        <v>87</v>
      </c>
      <c r="AG1283" s="3" t="s">
        <v>3196</v>
      </c>
      <c r="AH1283" s="3"/>
      <c r="AJ1283" s="3" t="s">
        <v>3197</v>
      </c>
    </row>
    <row r="1284" spans="1:37" hidden="1" x14ac:dyDescent="0.35">
      <c r="A1284" s="3">
        <v>2025</v>
      </c>
      <c r="B1284" s="3" t="s">
        <v>41</v>
      </c>
      <c r="C1284" s="4">
        <v>43</v>
      </c>
      <c r="D1284" s="3" t="s">
        <v>42</v>
      </c>
      <c r="E1284" s="3" t="s">
        <v>107</v>
      </c>
      <c r="F1284" s="3" t="s">
        <v>98</v>
      </c>
      <c r="G1284" s="3" t="s">
        <v>45</v>
      </c>
      <c r="H1284" s="3" t="s">
        <v>74</v>
      </c>
      <c r="I1284" s="3" t="s">
        <v>80</v>
      </c>
      <c r="J1284" s="3" t="s">
        <v>48</v>
      </c>
      <c r="K1284" s="3" t="s">
        <v>48</v>
      </c>
      <c r="L1284" s="3" t="s">
        <v>48</v>
      </c>
      <c r="M1284" s="3" t="s">
        <v>48</v>
      </c>
      <c r="N1284" s="3" t="s">
        <v>48</v>
      </c>
      <c r="O1284" s="3" t="s">
        <v>48</v>
      </c>
      <c r="P1284" s="3" t="s">
        <v>48</v>
      </c>
      <c r="Q1284" s="3" t="s">
        <v>48</v>
      </c>
      <c r="R1284" s="3" t="s">
        <v>48</v>
      </c>
      <c r="S1284" s="3" t="s">
        <v>49</v>
      </c>
      <c r="T1284" s="3" t="s">
        <v>48</v>
      </c>
      <c r="U1284" s="3" t="s">
        <v>48</v>
      </c>
      <c r="V1284" s="3" t="s">
        <v>48</v>
      </c>
      <c r="W1284" s="3" t="s">
        <v>62</v>
      </c>
      <c r="Y1284" s="3"/>
      <c r="AA1284" s="3" t="s">
        <v>63</v>
      </c>
      <c r="AB1284" s="3"/>
      <c r="AD1284" s="3"/>
      <c r="AF1284" s="3"/>
      <c r="AH1284" s="3"/>
      <c r="AJ1284" s="3" t="s">
        <v>3198</v>
      </c>
    </row>
    <row r="1285" spans="1:37" ht="26" hidden="1" x14ac:dyDescent="0.35">
      <c r="A1285" s="3">
        <v>2025</v>
      </c>
      <c r="B1285" s="3" t="s">
        <v>41</v>
      </c>
      <c r="C1285" s="4">
        <v>24</v>
      </c>
      <c r="D1285" s="3" t="s">
        <v>57</v>
      </c>
      <c r="E1285" s="3" t="s">
        <v>58</v>
      </c>
      <c r="F1285" s="3" t="s">
        <v>98</v>
      </c>
      <c r="G1285" s="3" t="s">
        <v>45</v>
      </c>
      <c r="H1285" s="3" t="s">
        <v>68</v>
      </c>
      <c r="I1285" s="3" t="s">
        <v>47</v>
      </c>
      <c r="J1285" s="3" t="s">
        <v>49</v>
      </c>
      <c r="K1285" s="3" t="s">
        <v>48</v>
      </c>
      <c r="L1285" s="3" t="s">
        <v>48</v>
      </c>
      <c r="M1285" s="3" t="s">
        <v>48</v>
      </c>
      <c r="N1285" s="3" t="s">
        <v>48</v>
      </c>
      <c r="O1285" s="3" t="s">
        <v>48</v>
      </c>
      <c r="P1285" s="3" t="s">
        <v>48</v>
      </c>
      <c r="Q1285" s="3" t="s">
        <v>48</v>
      </c>
      <c r="R1285" s="3" t="s">
        <v>48</v>
      </c>
      <c r="S1285" s="3" t="s">
        <v>48</v>
      </c>
      <c r="T1285" s="3" t="s">
        <v>48</v>
      </c>
      <c r="U1285" s="3" t="s">
        <v>48</v>
      </c>
      <c r="V1285" s="3" t="s">
        <v>48</v>
      </c>
      <c r="W1285" s="3" t="s">
        <v>62</v>
      </c>
      <c r="Y1285" s="3"/>
      <c r="AA1285" s="3" t="s">
        <v>63</v>
      </c>
      <c r="AB1285" s="3"/>
      <c r="AD1285" s="3"/>
      <c r="AF1285" s="3"/>
      <c r="AH1285" s="3"/>
      <c r="AJ1285" s="3" t="s">
        <v>3199</v>
      </c>
    </row>
    <row r="1286" spans="1:37" ht="26" hidden="1" x14ac:dyDescent="0.35">
      <c r="A1286" s="3">
        <v>2025</v>
      </c>
      <c r="B1286" s="3" t="s">
        <v>41</v>
      </c>
      <c r="C1286" s="4">
        <v>56</v>
      </c>
      <c r="D1286" s="3" t="s">
        <v>65</v>
      </c>
      <c r="E1286" s="3" t="s">
        <v>72</v>
      </c>
      <c r="F1286" s="3" t="s">
        <v>73</v>
      </c>
      <c r="G1286" s="3" t="s">
        <v>45</v>
      </c>
      <c r="H1286" s="3" t="s">
        <v>110</v>
      </c>
      <c r="I1286" s="3" t="s">
        <v>47</v>
      </c>
      <c r="J1286" s="3" t="s">
        <v>48</v>
      </c>
      <c r="K1286" s="3" t="s">
        <v>48</v>
      </c>
      <c r="L1286" s="3" t="s">
        <v>49</v>
      </c>
      <c r="M1286" s="3" t="s">
        <v>48</v>
      </c>
      <c r="N1286" s="3" t="s">
        <v>48</v>
      </c>
      <c r="O1286" s="3" t="s">
        <v>48</v>
      </c>
      <c r="P1286" s="3" t="s">
        <v>48</v>
      </c>
      <c r="Q1286" s="3" t="s">
        <v>48</v>
      </c>
      <c r="R1286" s="3" t="s">
        <v>48</v>
      </c>
      <c r="S1286" s="3" t="s">
        <v>48</v>
      </c>
      <c r="T1286" s="3" t="s">
        <v>48</v>
      </c>
      <c r="U1286" s="3" t="s">
        <v>48</v>
      </c>
      <c r="V1286" s="3" t="s">
        <v>48</v>
      </c>
      <c r="W1286" s="3" t="s">
        <v>62</v>
      </c>
      <c r="Y1286" s="3"/>
      <c r="AA1286" s="3" t="s">
        <v>77</v>
      </c>
      <c r="AB1286" s="3"/>
      <c r="AD1286" s="3"/>
      <c r="AF1286" s="3"/>
      <c r="AH1286" s="3"/>
      <c r="AJ1286" s="3" t="s">
        <v>3200</v>
      </c>
    </row>
    <row r="1287" spans="1:37" ht="26" hidden="1" x14ac:dyDescent="0.35">
      <c r="A1287" s="3">
        <v>2025</v>
      </c>
      <c r="B1287" s="3" t="s">
        <v>71</v>
      </c>
      <c r="C1287" s="4">
        <v>34</v>
      </c>
      <c r="D1287" s="3" t="s">
        <v>57</v>
      </c>
      <c r="E1287" s="3" t="s">
        <v>107</v>
      </c>
      <c r="F1287" s="3" t="s">
        <v>98</v>
      </c>
      <c r="G1287" s="3" t="s">
        <v>45</v>
      </c>
      <c r="H1287" s="3" t="s">
        <v>99</v>
      </c>
      <c r="I1287" s="3" t="s">
        <v>80</v>
      </c>
      <c r="J1287" s="3" t="s">
        <v>48</v>
      </c>
      <c r="K1287" s="3" t="s">
        <v>48</v>
      </c>
      <c r="L1287" s="3" t="s">
        <v>48</v>
      </c>
      <c r="M1287" s="3" t="s">
        <v>48</v>
      </c>
      <c r="N1287" s="3" t="s">
        <v>48</v>
      </c>
      <c r="O1287" s="3" t="s">
        <v>48</v>
      </c>
      <c r="P1287" s="3" t="s">
        <v>48</v>
      </c>
      <c r="Q1287" s="3" t="s">
        <v>48</v>
      </c>
      <c r="R1287" s="3" t="s">
        <v>48</v>
      </c>
      <c r="S1287" s="3" t="s">
        <v>48</v>
      </c>
      <c r="T1287" s="3" t="s">
        <v>48</v>
      </c>
      <c r="U1287" s="3" t="s">
        <v>48</v>
      </c>
      <c r="V1287" s="3" t="s">
        <v>49</v>
      </c>
      <c r="W1287" s="3" t="s">
        <v>116</v>
      </c>
      <c r="X1287" s="3" t="s">
        <v>3201</v>
      </c>
      <c r="Y1287" s="3"/>
      <c r="AA1287" s="3" t="s">
        <v>55</v>
      </c>
      <c r="AB1287" s="3" t="s">
        <v>81</v>
      </c>
      <c r="AD1287" s="3" t="s">
        <v>81</v>
      </c>
      <c r="AF1287" s="3"/>
      <c r="AH1287" s="3" t="s">
        <v>82</v>
      </c>
      <c r="AI1287" s="3" t="s">
        <v>3202</v>
      </c>
      <c r="AJ1287" s="3" t="s">
        <v>3203</v>
      </c>
    </row>
    <row r="1288" spans="1:37" ht="39" hidden="1" x14ac:dyDescent="0.35">
      <c r="A1288" s="3">
        <v>2025</v>
      </c>
      <c r="B1288" s="3" t="s">
        <v>71</v>
      </c>
      <c r="C1288" s="4">
        <v>25</v>
      </c>
      <c r="D1288" s="3" t="s">
        <v>57</v>
      </c>
      <c r="E1288" s="3" t="s">
        <v>107</v>
      </c>
      <c r="F1288" s="3" t="s">
        <v>59</v>
      </c>
      <c r="G1288" s="3" t="s">
        <v>45</v>
      </c>
      <c r="H1288" s="3" t="s">
        <v>110</v>
      </c>
      <c r="I1288" s="3" t="s">
        <v>47</v>
      </c>
      <c r="J1288" s="3" t="s">
        <v>48</v>
      </c>
      <c r="K1288" s="3" t="s">
        <v>48</v>
      </c>
      <c r="L1288" s="3" t="s">
        <v>48</v>
      </c>
      <c r="M1288" s="3" t="s">
        <v>48</v>
      </c>
      <c r="N1288" s="3" t="s">
        <v>48</v>
      </c>
      <c r="O1288" s="3" t="s">
        <v>48</v>
      </c>
      <c r="P1288" s="3" t="s">
        <v>49</v>
      </c>
      <c r="Q1288" s="3" t="s">
        <v>48</v>
      </c>
      <c r="R1288" s="3" t="s">
        <v>48</v>
      </c>
      <c r="S1288" s="3" t="s">
        <v>48</v>
      </c>
      <c r="T1288" s="3" t="s">
        <v>48</v>
      </c>
      <c r="U1288" s="3" t="s">
        <v>48</v>
      </c>
      <c r="V1288" s="3" t="s">
        <v>48</v>
      </c>
      <c r="W1288" s="3" t="s">
        <v>62</v>
      </c>
      <c r="Y1288" s="3" t="s">
        <v>103</v>
      </c>
      <c r="Z1288" s="3" t="s">
        <v>3204</v>
      </c>
      <c r="AA1288" s="3" t="s">
        <v>77</v>
      </c>
      <c r="AB1288" s="3"/>
      <c r="AD1288" s="3"/>
      <c r="AF1288" s="3"/>
      <c r="AH1288" s="3"/>
      <c r="AJ1288" s="3" t="s">
        <v>3205</v>
      </c>
    </row>
    <row r="1289" spans="1:37" ht="39" hidden="1" x14ac:dyDescent="0.35">
      <c r="A1289" s="3">
        <v>2025</v>
      </c>
      <c r="B1289" s="3" t="s">
        <v>71</v>
      </c>
      <c r="C1289" s="4">
        <v>40</v>
      </c>
      <c r="D1289" s="3" t="s">
        <v>42</v>
      </c>
      <c r="E1289" s="3" t="s">
        <v>72</v>
      </c>
      <c r="F1289" s="3" t="s">
        <v>85</v>
      </c>
      <c r="G1289" s="3" t="s">
        <v>45</v>
      </c>
      <c r="H1289" s="3" t="s">
        <v>74</v>
      </c>
      <c r="I1289" s="3" t="s">
        <v>47</v>
      </c>
      <c r="J1289" s="3" t="s">
        <v>48</v>
      </c>
      <c r="K1289" s="3" t="s">
        <v>48</v>
      </c>
      <c r="L1289" s="3" t="s">
        <v>48</v>
      </c>
      <c r="M1289" s="3" t="s">
        <v>48</v>
      </c>
      <c r="N1289" s="3" t="s">
        <v>48</v>
      </c>
      <c r="O1289" s="3" t="s">
        <v>48</v>
      </c>
      <c r="P1289" s="3" t="s">
        <v>49</v>
      </c>
      <c r="Q1289" s="3" t="s">
        <v>48</v>
      </c>
      <c r="R1289" s="3" t="s">
        <v>48</v>
      </c>
      <c r="S1289" s="3" t="s">
        <v>48</v>
      </c>
      <c r="T1289" s="3" t="s">
        <v>48</v>
      </c>
      <c r="U1289" s="3" t="s">
        <v>48</v>
      </c>
      <c r="V1289" s="3" t="s">
        <v>48</v>
      </c>
      <c r="W1289" s="3" t="s">
        <v>62</v>
      </c>
      <c r="Y1289" s="3"/>
      <c r="AA1289" s="3" t="s">
        <v>63</v>
      </c>
      <c r="AB1289" s="3" t="s">
        <v>81</v>
      </c>
      <c r="AD1289" s="3" t="s">
        <v>81</v>
      </c>
      <c r="AF1289" s="3"/>
      <c r="AH1289" s="3" t="s">
        <v>82</v>
      </c>
      <c r="AI1289" s="3" t="s">
        <v>3206</v>
      </c>
      <c r="AJ1289" s="3" t="s">
        <v>3207</v>
      </c>
      <c r="AK1289" s="3" t="s">
        <v>3208</v>
      </c>
    </row>
    <row r="1290" spans="1:37" ht="182" hidden="1" x14ac:dyDescent="0.35">
      <c r="A1290" s="3">
        <v>2025</v>
      </c>
      <c r="B1290" s="3" t="s">
        <v>41</v>
      </c>
      <c r="C1290" s="4">
        <v>45</v>
      </c>
      <c r="D1290" s="3" t="s">
        <v>42</v>
      </c>
      <c r="E1290" s="3" t="s">
        <v>43</v>
      </c>
      <c r="F1290" s="3" t="s">
        <v>98</v>
      </c>
      <c r="G1290" s="3" t="s">
        <v>45</v>
      </c>
      <c r="H1290" s="3" t="s">
        <v>99</v>
      </c>
      <c r="I1290" s="3" t="s">
        <v>47</v>
      </c>
      <c r="J1290" s="3" t="s">
        <v>48</v>
      </c>
      <c r="K1290" s="3" t="s">
        <v>48</v>
      </c>
      <c r="L1290" s="3" t="s">
        <v>48</v>
      </c>
      <c r="M1290" s="3" t="s">
        <v>48</v>
      </c>
      <c r="N1290" s="3" t="s">
        <v>48</v>
      </c>
      <c r="O1290" s="3" t="s">
        <v>48</v>
      </c>
      <c r="P1290" s="3" t="s">
        <v>48</v>
      </c>
      <c r="Q1290" s="3" t="s">
        <v>48</v>
      </c>
      <c r="R1290" s="3" t="s">
        <v>49</v>
      </c>
      <c r="S1290" s="3" t="s">
        <v>48</v>
      </c>
      <c r="T1290" s="3" t="s">
        <v>48</v>
      </c>
      <c r="U1290" s="3" t="s">
        <v>48</v>
      </c>
      <c r="V1290" s="3" t="s">
        <v>48</v>
      </c>
      <c r="W1290" s="3" t="s">
        <v>51</v>
      </c>
      <c r="X1290" s="3" t="s">
        <v>3209</v>
      </c>
      <c r="Y1290" s="3"/>
      <c r="AA1290" s="3" t="s">
        <v>55</v>
      </c>
      <c r="AB1290" s="3" t="s">
        <v>81</v>
      </c>
      <c r="AD1290" s="3" t="s">
        <v>131</v>
      </c>
      <c r="AE1290" s="3" t="s">
        <v>3210</v>
      </c>
      <c r="AF1290" s="3" t="s">
        <v>87</v>
      </c>
      <c r="AG1290" s="3" t="s">
        <v>3211</v>
      </c>
      <c r="AH1290" s="3" t="s">
        <v>82</v>
      </c>
      <c r="AI1290" s="3" t="s">
        <v>3212</v>
      </c>
      <c r="AJ1290" s="3" t="s">
        <v>3213</v>
      </c>
    </row>
    <row r="1291" spans="1:37" ht="39" hidden="1" x14ac:dyDescent="0.35">
      <c r="A1291" s="3">
        <v>2025</v>
      </c>
      <c r="B1291" s="3" t="s">
        <v>71</v>
      </c>
      <c r="C1291" s="4">
        <v>33</v>
      </c>
      <c r="D1291" s="3" t="s">
        <v>57</v>
      </c>
      <c r="E1291" s="3" t="s">
        <v>107</v>
      </c>
      <c r="F1291" s="3" t="s">
        <v>85</v>
      </c>
      <c r="G1291" s="3" t="s">
        <v>79</v>
      </c>
      <c r="H1291" s="3" t="s">
        <v>113</v>
      </c>
      <c r="I1291" s="3" t="s">
        <v>80</v>
      </c>
      <c r="J1291" s="3" t="s">
        <v>48</v>
      </c>
      <c r="K1291" s="3" t="s">
        <v>48</v>
      </c>
      <c r="L1291" s="3" t="s">
        <v>48</v>
      </c>
      <c r="M1291" s="3" t="s">
        <v>48</v>
      </c>
      <c r="N1291" s="3" t="s">
        <v>48</v>
      </c>
      <c r="O1291" s="3" t="s">
        <v>48</v>
      </c>
      <c r="P1291" s="3" t="s">
        <v>48</v>
      </c>
      <c r="Q1291" s="3" t="s">
        <v>48</v>
      </c>
      <c r="R1291" s="3" t="s">
        <v>48</v>
      </c>
      <c r="S1291" s="3" t="s">
        <v>48</v>
      </c>
      <c r="T1291" s="3" t="s">
        <v>49</v>
      </c>
      <c r="U1291" s="3" t="s">
        <v>48</v>
      </c>
      <c r="V1291" s="3" t="s">
        <v>48</v>
      </c>
      <c r="W1291" s="3" t="s">
        <v>62</v>
      </c>
      <c r="Y1291" s="3" t="s">
        <v>53</v>
      </c>
      <c r="Z1291" s="3" t="s">
        <v>3214</v>
      </c>
      <c r="AA1291" s="3" t="s">
        <v>77</v>
      </c>
      <c r="AB1291" s="3"/>
      <c r="AD1291" s="3"/>
      <c r="AF1291" s="3"/>
      <c r="AH1291" s="3"/>
      <c r="AJ1291" s="3" t="s">
        <v>3215</v>
      </c>
    </row>
    <row r="1292" spans="1:37" ht="52" hidden="1" x14ac:dyDescent="0.35">
      <c r="A1292" s="3">
        <v>2025</v>
      </c>
      <c r="B1292" s="3" t="s">
        <v>41</v>
      </c>
      <c r="C1292" s="4">
        <v>56</v>
      </c>
      <c r="D1292" s="3" t="s">
        <v>65</v>
      </c>
      <c r="E1292" s="3" t="s">
        <v>72</v>
      </c>
      <c r="F1292" s="3" t="s">
        <v>59</v>
      </c>
      <c r="G1292" s="3" t="s">
        <v>92</v>
      </c>
      <c r="H1292" s="3" t="s">
        <v>110</v>
      </c>
      <c r="I1292" s="3" t="s">
        <v>47</v>
      </c>
      <c r="J1292" s="3" t="s">
        <v>48</v>
      </c>
      <c r="K1292" s="3" t="s">
        <v>48</v>
      </c>
      <c r="L1292" s="3" t="s">
        <v>48</v>
      </c>
      <c r="M1292" s="3" t="s">
        <v>48</v>
      </c>
      <c r="N1292" s="3" t="s">
        <v>48</v>
      </c>
      <c r="O1292" s="3" t="s">
        <v>48</v>
      </c>
      <c r="P1292" s="3" t="s">
        <v>48</v>
      </c>
      <c r="Q1292" s="3" t="s">
        <v>48</v>
      </c>
      <c r="R1292" s="3" t="s">
        <v>49</v>
      </c>
      <c r="S1292" s="3" t="s">
        <v>48</v>
      </c>
      <c r="T1292" s="3" t="s">
        <v>48</v>
      </c>
      <c r="U1292" s="3" t="s">
        <v>48</v>
      </c>
      <c r="V1292" s="3" t="s">
        <v>48</v>
      </c>
      <c r="W1292" s="3" t="s">
        <v>145</v>
      </c>
      <c r="X1292" s="3" t="s">
        <v>3216</v>
      </c>
      <c r="Y1292" s="3" t="s">
        <v>53</v>
      </c>
      <c r="Z1292" s="3" t="s">
        <v>3217</v>
      </c>
      <c r="AA1292" s="3" t="s">
        <v>77</v>
      </c>
      <c r="AB1292" s="3"/>
      <c r="AD1292" s="3"/>
      <c r="AF1292" s="3"/>
      <c r="AH1292" s="3"/>
      <c r="AJ1292" s="3" t="s">
        <v>3218</v>
      </c>
    </row>
    <row r="1293" spans="1:37" ht="78" hidden="1" x14ac:dyDescent="0.35">
      <c r="A1293" s="3">
        <v>2025</v>
      </c>
      <c r="B1293" s="3" t="s">
        <v>71</v>
      </c>
      <c r="C1293" s="4">
        <v>74</v>
      </c>
      <c r="D1293" s="3" t="s">
        <v>65</v>
      </c>
      <c r="E1293" s="3" t="s">
        <v>66</v>
      </c>
      <c r="F1293" s="3" t="s">
        <v>137</v>
      </c>
      <c r="G1293" s="3" t="s">
        <v>67</v>
      </c>
      <c r="H1293" s="3" t="s">
        <v>61</v>
      </c>
      <c r="I1293" s="3" t="s">
        <v>47</v>
      </c>
      <c r="J1293" s="3" t="s">
        <v>48</v>
      </c>
      <c r="K1293" s="3" t="s">
        <v>48</v>
      </c>
      <c r="L1293" s="3" t="s">
        <v>48</v>
      </c>
      <c r="M1293" s="3" t="s">
        <v>48</v>
      </c>
      <c r="N1293" s="3" t="s">
        <v>48</v>
      </c>
      <c r="O1293" s="3" t="s">
        <v>48</v>
      </c>
      <c r="P1293" s="3" t="s">
        <v>48</v>
      </c>
      <c r="Q1293" s="3" t="s">
        <v>49</v>
      </c>
      <c r="R1293" s="3" t="s">
        <v>48</v>
      </c>
      <c r="S1293" s="3" t="s">
        <v>48</v>
      </c>
      <c r="T1293" s="3" t="s">
        <v>48</v>
      </c>
      <c r="U1293" s="3" t="s">
        <v>48</v>
      </c>
      <c r="V1293" s="3" t="s">
        <v>48</v>
      </c>
      <c r="W1293" s="3" t="s">
        <v>51</v>
      </c>
      <c r="X1293" s="3" t="s">
        <v>3219</v>
      </c>
      <c r="Y1293" s="3" t="s">
        <v>129</v>
      </c>
      <c r="Z1293" s="3" t="s">
        <v>3220</v>
      </c>
      <c r="AA1293" s="3" t="s">
        <v>77</v>
      </c>
      <c r="AB1293" s="3"/>
      <c r="AD1293" s="3" t="s">
        <v>242</v>
      </c>
      <c r="AF1293" s="3"/>
      <c r="AH1293" s="3"/>
      <c r="AJ1293" s="3" t="s">
        <v>3221</v>
      </c>
    </row>
    <row r="1294" spans="1:37" ht="104" hidden="1" x14ac:dyDescent="0.35">
      <c r="A1294" s="3">
        <v>2025</v>
      </c>
      <c r="B1294" s="3" t="s">
        <v>41</v>
      </c>
      <c r="C1294" s="4">
        <v>59</v>
      </c>
      <c r="D1294" s="3" t="s">
        <v>65</v>
      </c>
      <c r="E1294" s="3" t="s">
        <v>72</v>
      </c>
      <c r="F1294" s="3" t="s">
        <v>73</v>
      </c>
      <c r="G1294" s="3" t="s">
        <v>45</v>
      </c>
      <c r="H1294" s="3" t="s">
        <v>61</v>
      </c>
      <c r="I1294" s="3" t="s">
        <v>80</v>
      </c>
      <c r="J1294" s="3" t="s">
        <v>48</v>
      </c>
      <c r="K1294" s="3" t="s">
        <v>49</v>
      </c>
      <c r="L1294" s="3" t="s">
        <v>48</v>
      </c>
      <c r="M1294" s="3" t="s">
        <v>48</v>
      </c>
      <c r="N1294" s="3" t="s">
        <v>48</v>
      </c>
      <c r="O1294" s="3" t="s">
        <v>48</v>
      </c>
      <c r="P1294" s="3" t="s">
        <v>48</v>
      </c>
      <c r="Q1294" s="3" t="s">
        <v>48</v>
      </c>
      <c r="R1294" s="3" t="s">
        <v>48</v>
      </c>
      <c r="S1294" s="3" t="s">
        <v>49</v>
      </c>
      <c r="T1294" s="3" t="s">
        <v>48</v>
      </c>
      <c r="U1294" s="3" t="s">
        <v>48</v>
      </c>
      <c r="V1294" s="3" t="s">
        <v>48</v>
      </c>
      <c r="W1294" s="3" t="s">
        <v>62</v>
      </c>
      <c r="Y1294" s="3" t="s">
        <v>103</v>
      </c>
      <c r="Z1294" s="3" t="s">
        <v>3222</v>
      </c>
      <c r="AA1294" s="3" t="s">
        <v>77</v>
      </c>
      <c r="AB1294" s="3"/>
      <c r="AD1294" s="3" t="s">
        <v>81</v>
      </c>
      <c r="AF1294" s="3"/>
      <c r="AH1294" s="3" t="s">
        <v>87</v>
      </c>
      <c r="AI1294" s="3" t="s">
        <v>3223</v>
      </c>
      <c r="AJ1294" s="3" t="s">
        <v>3224</v>
      </c>
    </row>
    <row r="1295" spans="1:37" ht="65" hidden="1" x14ac:dyDescent="0.35">
      <c r="A1295" s="3">
        <v>2025</v>
      </c>
      <c r="B1295" s="3" t="s">
        <v>41</v>
      </c>
      <c r="C1295" s="4">
        <v>51</v>
      </c>
      <c r="D1295" s="3" t="s">
        <v>42</v>
      </c>
      <c r="E1295" s="3" t="s">
        <v>72</v>
      </c>
      <c r="F1295" s="3" t="s">
        <v>44</v>
      </c>
      <c r="G1295" s="3" t="s">
        <v>144</v>
      </c>
      <c r="H1295" s="3" t="s">
        <v>113</v>
      </c>
      <c r="I1295" s="3" t="s">
        <v>47</v>
      </c>
      <c r="J1295" s="3" t="s">
        <v>48</v>
      </c>
      <c r="K1295" s="3" t="s">
        <v>48</v>
      </c>
      <c r="L1295" s="3" t="s">
        <v>48</v>
      </c>
      <c r="M1295" s="3" t="s">
        <v>49</v>
      </c>
      <c r="N1295" s="3" t="s">
        <v>48</v>
      </c>
      <c r="O1295" s="3" t="s">
        <v>48</v>
      </c>
      <c r="P1295" s="3" t="s">
        <v>48</v>
      </c>
      <c r="Q1295" s="3" t="s">
        <v>48</v>
      </c>
      <c r="R1295" s="3" t="s">
        <v>48</v>
      </c>
      <c r="S1295" s="3" t="s">
        <v>48</v>
      </c>
      <c r="T1295" s="3" t="s">
        <v>48</v>
      </c>
      <c r="U1295" s="3" t="s">
        <v>48</v>
      </c>
      <c r="V1295" s="3" t="s">
        <v>48</v>
      </c>
      <c r="W1295" s="3" t="s">
        <v>145</v>
      </c>
      <c r="X1295" s="3" t="s">
        <v>3225</v>
      </c>
      <c r="Y1295" s="3" t="s">
        <v>94</v>
      </c>
      <c r="Z1295" s="3" t="s">
        <v>3226</v>
      </c>
      <c r="AA1295" s="3" t="s">
        <v>101</v>
      </c>
      <c r="AB1295" s="3"/>
      <c r="AD1295" s="3"/>
      <c r="AF1295" s="3"/>
      <c r="AH1295" s="3"/>
      <c r="AJ1295" s="3" t="s">
        <v>3227</v>
      </c>
    </row>
    <row r="1296" spans="1:37" ht="26" hidden="1" x14ac:dyDescent="0.35">
      <c r="A1296" s="3">
        <v>2025</v>
      </c>
      <c r="B1296" s="3" t="s">
        <v>71</v>
      </c>
      <c r="C1296" s="4">
        <v>40</v>
      </c>
      <c r="D1296" s="3" t="s">
        <v>42</v>
      </c>
      <c r="E1296" s="3" t="s">
        <v>107</v>
      </c>
      <c r="F1296" s="3" t="s">
        <v>59</v>
      </c>
      <c r="G1296" s="3" t="s">
        <v>45</v>
      </c>
      <c r="H1296" s="3" t="s">
        <v>99</v>
      </c>
      <c r="I1296" s="3" t="s">
        <v>47</v>
      </c>
      <c r="J1296" s="3" t="s">
        <v>48</v>
      </c>
      <c r="K1296" s="3" t="s">
        <v>49</v>
      </c>
      <c r="L1296" s="3" t="s">
        <v>48</v>
      </c>
      <c r="M1296" s="3" t="s">
        <v>48</v>
      </c>
      <c r="N1296" s="3" t="s">
        <v>48</v>
      </c>
      <c r="O1296" s="3" t="s">
        <v>48</v>
      </c>
      <c r="P1296" s="3" t="s">
        <v>48</v>
      </c>
      <c r="Q1296" s="3" t="s">
        <v>48</v>
      </c>
      <c r="R1296" s="3" t="s">
        <v>48</v>
      </c>
      <c r="S1296" s="3" t="s">
        <v>48</v>
      </c>
      <c r="T1296" s="3" t="s">
        <v>48</v>
      </c>
      <c r="U1296" s="3" t="s">
        <v>48</v>
      </c>
      <c r="V1296" s="3" t="s">
        <v>48</v>
      </c>
      <c r="W1296" s="3" t="s">
        <v>116</v>
      </c>
      <c r="X1296" s="3" t="s">
        <v>3228</v>
      </c>
      <c r="Y1296" s="3"/>
      <c r="AA1296" s="3" t="s">
        <v>63</v>
      </c>
      <c r="AB1296" s="3" t="s">
        <v>242</v>
      </c>
      <c r="AD1296" s="3"/>
      <c r="AF1296" s="3"/>
      <c r="AH1296" s="3"/>
      <c r="AJ1296" s="3" t="s">
        <v>3229</v>
      </c>
    </row>
    <row r="1297" spans="1:38" ht="39" hidden="1" x14ac:dyDescent="0.35">
      <c r="A1297" s="3">
        <v>2025</v>
      </c>
      <c r="B1297" s="3" t="s">
        <v>41</v>
      </c>
      <c r="C1297" s="4">
        <v>64</v>
      </c>
      <c r="D1297" s="3" t="s">
        <v>65</v>
      </c>
      <c r="E1297" s="3" t="s">
        <v>72</v>
      </c>
      <c r="F1297" s="3" t="s">
        <v>44</v>
      </c>
      <c r="G1297" s="3" t="s">
        <v>386</v>
      </c>
      <c r="H1297" s="3" t="s">
        <v>61</v>
      </c>
      <c r="I1297" s="3" t="s">
        <v>80</v>
      </c>
      <c r="J1297" s="3" t="s">
        <v>48</v>
      </c>
      <c r="K1297" s="3" t="s">
        <v>48</v>
      </c>
      <c r="L1297" s="3" t="s">
        <v>48</v>
      </c>
      <c r="M1297" s="3" t="s">
        <v>48</v>
      </c>
      <c r="N1297" s="3" t="s">
        <v>48</v>
      </c>
      <c r="O1297" s="3" t="s">
        <v>49</v>
      </c>
      <c r="P1297" s="3" t="s">
        <v>48</v>
      </c>
      <c r="Q1297" s="3" t="s">
        <v>48</v>
      </c>
      <c r="R1297" s="3" t="s">
        <v>48</v>
      </c>
      <c r="S1297" s="3" t="s">
        <v>48</v>
      </c>
      <c r="T1297" s="3" t="s">
        <v>48</v>
      </c>
      <c r="U1297" s="3" t="s">
        <v>48</v>
      </c>
      <c r="V1297" s="3" t="s">
        <v>48</v>
      </c>
      <c r="W1297" s="3" t="s">
        <v>116</v>
      </c>
      <c r="X1297" s="3" t="s">
        <v>3230</v>
      </c>
      <c r="Y1297" s="3"/>
      <c r="AA1297" s="3" t="s">
        <v>77</v>
      </c>
      <c r="AB1297" s="3"/>
      <c r="AD1297" s="3"/>
      <c r="AF1297" s="3"/>
      <c r="AH1297" s="3"/>
      <c r="AJ1297" s="3" t="s">
        <v>3231</v>
      </c>
    </row>
    <row r="1298" spans="1:38" ht="39" hidden="1" x14ac:dyDescent="0.35">
      <c r="A1298" s="3">
        <v>2025</v>
      </c>
      <c r="B1298" s="3" t="s">
        <v>41</v>
      </c>
      <c r="C1298" s="4">
        <v>66</v>
      </c>
      <c r="D1298" s="3" t="s">
        <v>65</v>
      </c>
      <c r="E1298" s="3" t="s">
        <v>43</v>
      </c>
      <c r="F1298" s="3" t="s">
        <v>98</v>
      </c>
      <c r="G1298" s="3" t="s">
        <v>67</v>
      </c>
      <c r="H1298" s="3" t="s">
        <v>125</v>
      </c>
      <c r="I1298" s="3" t="s">
        <v>47</v>
      </c>
      <c r="J1298" s="3" t="s">
        <v>48</v>
      </c>
      <c r="K1298" s="3" t="s">
        <v>49</v>
      </c>
      <c r="L1298" s="3" t="s">
        <v>48</v>
      </c>
      <c r="M1298" s="3" t="s">
        <v>48</v>
      </c>
      <c r="N1298" s="3" t="s">
        <v>48</v>
      </c>
      <c r="O1298" s="3" t="s">
        <v>48</v>
      </c>
      <c r="P1298" s="3" t="s">
        <v>48</v>
      </c>
      <c r="Q1298" s="3" t="s">
        <v>48</v>
      </c>
      <c r="R1298" s="3" t="s">
        <v>48</v>
      </c>
      <c r="S1298" s="3" t="s">
        <v>48</v>
      </c>
      <c r="T1298" s="3" t="s">
        <v>48</v>
      </c>
      <c r="U1298" s="3" t="s">
        <v>48</v>
      </c>
      <c r="V1298" s="3" t="s">
        <v>48</v>
      </c>
      <c r="W1298" s="3" t="s">
        <v>62</v>
      </c>
      <c r="Y1298" s="3"/>
      <c r="AA1298" s="3" t="s">
        <v>77</v>
      </c>
      <c r="AB1298" s="3"/>
      <c r="AD1298" s="3"/>
      <c r="AF1298" s="3"/>
      <c r="AH1298" s="3"/>
      <c r="AJ1298" s="3" t="s">
        <v>3232</v>
      </c>
    </row>
    <row r="1299" spans="1:38" hidden="1" x14ac:dyDescent="0.35">
      <c r="A1299" s="3">
        <v>2025</v>
      </c>
      <c r="B1299" s="3" t="s">
        <v>41</v>
      </c>
      <c r="C1299" s="4">
        <v>63</v>
      </c>
      <c r="D1299" s="3" t="s">
        <v>65</v>
      </c>
      <c r="E1299" s="3" t="s">
        <v>72</v>
      </c>
      <c r="F1299" s="3" t="s">
        <v>59</v>
      </c>
      <c r="G1299" s="3" t="s">
        <v>79</v>
      </c>
      <c r="H1299" s="3" t="s">
        <v>68</v>
      </c>
      <c r="I1299" s="3" t="s">
        <v>80</v>
      </c>
      <c r="J1299" s="3" t="s">
        <v>48</v>
      </c>
      <c r="K1299" s="3" t="s">
        <v>48</v>
      </c>
      <c r="L1299" s="3" t="s">
        <v>48</v>
      </c>
      <c r="M1299" s="3" t="s">
        <v>48</v>
      </c>
      <c r="N1299" s="3" t="s">
        <v>48</v>
      </c>
      <c r="O1299" s="3" t="s">
        <v>48</v>
      </c>
      <c r="P1299" s="3" t="s">
        <v>48</v>
      </c>
      <c r="Q1299" s="3" t="s">
        <v>48</v>
      </c>
      <c r="R1299" s="3" t="s">
        <v>48</v>
      </c>
      <c r="S1299" s="3" t="s">
        <v>48</v>
      </c>
      <c r="T1299" s="3" t="s">
        <v>49</v>
      </c>
      <c r="U1299" s="3" t="s">
        <v>48</v>
      </c>
      <c r="V1299" s="3" t="s">
        <v>48</v>
      </c>
      <c r="W1299" s="3" t="s">
        <v>62</v>
      </c>
      <c r="Y1299" s="3" t="s">
        <v>129</v>
      </c>
      <c r="Z1299" s="3" t="s">
        <v>3233</v>
      </c>
      <c r="AA1299" s="3" t="s">
        <v>77</v>
      </c>
      <c r="AB1299" s="3"/>
      <c r="AD1299" s="3"/>
      <c r="AF1299" s="3"/>
      <c r="AH1299" s="3"/>
      <c r="AJ1299" s="3" t="s">
        <v>3234</v>
      </c>
    </row>
    <row r="1300" spans="1:38" ht="65" hidden="1" x14ac:dyDescent="0.35">
      <c r="A1300" s="3">
        <v>2025</v>
      </c>
      <c r="B1300" s="3" t="s">
        <v>71</v>
      </c>
      <c r="C1300" s="4">
        <v>18</v>
      </c>
      <c r="D1300" s="3" t="s">
        <v>57</v>
      </c>
      <c r="E1300" s="3" t="s">
        <v>58</v>
      </c>
      <c r="F1300" s="3" t="s">
        <v>44</v>
      </c>
      <c r="G1300" s="3" t="s">
        <v>79</v>
      </c>
      <c r="H1300" s="3" t="s">
        <v>99</v>
      </c>
      <c r="I1300" s="3" t="s">
        <v>47</v>
      </c>
      <c r="J1300" s="3" t="s">
        <v>48</v>
      </c>
      <c r="K1300" s="3" t="s">
        <v>48</v>
      </c>
      <c r="L1300" s="3" t="s">
        <v>48</v>
      </c>
      <c r="M1300" s="3" t="s">
        <v>49</v>
      </c>
      <c r="N1300" s="3" t="s">
        <v>48</v>
      </c>
      <c r="O1300" s="3" t="s">
        <v>48</v>
      </c>
      <c r="P1300" s="3" t="s">
        <v>48</v>
      </c>
      <c r="Q1300" s="3" t="s">
        <v>48</v>
      </c>
      <c r="R1300" s="3" t="s">
        <v>48</v>
      </c>
      <c r="S1300" s="3" t="s">
        <v>48</v>
      </c>
      <c r="T1300" s="3" t="s">
        <v>48</v>
      </c>
      <c r="U1300" s="3" t="s">
        <v>48</v>
      </c>
      <c r="V1300" s="3" t="s">
        <v>48</v>
      </c>
      <c r="W1300" s="3" t="s">
        <v>62</v>
      </c>
      <c r="Y1300" s="3" t="s">
        <v>103</v>
      </c>
      <c r="Z1300" s="3" t="s">
        <v>3235</v>
      </c>
      <c r="AA1300" s="3" t="s">
        <v>77</v>
      </c>
      <c r="AB1300" s="3"/>
      <c r="AD1300" s="3"/>
      <c r="AF1300" s="3"/>
      <c r="AH1300" s="3"/>
      <c r="AJ1300" s="3" t="s">
        <v>3236</v>
      </c>
    </row>
    <row r="1301" spans="1:38" ht="26" hidden="1" x14ac:dyDescent="0.35">
      <c r="A1301" s="3">
        <v>2025</v>
      </c>
      <c r="B1301" s="3" t="s">
        <v>41</v>
      </c>
      <c r="C1301" s="4">
        <v>55</v>
      </c>
      <c r="D1301" s="3" t="s">
        <v>65</v>
      </c>
      <c r="E1301" s="3" t="s">
        <v>72</v>
      </c>
      <c r="F1301" s="3" t="s">
        <v>73</v>
      </c>
      <c r="G1301" s="3" t="s">
        <v>45</v>
      </c>
      <c r="H1301" s="3" t="s">
        <v>74</v>
      </c>
      <c r="I1301" s="3" t="s">
        <v>47</v>
      </c>
      <c r="J1301" s="3" t="s">
        <v>48</v>
      </c>
      <c r="K1301" s="3" t="s">
        <v>48</v>
      </c>
      <c r="L1301" s="3" t="s">
        <v>48</v>
      </c>
      <c r="M1301" s="3" t="s">
        <v>48</v>
      </c>
      <c r="N1301" s="3" t="s">
        <v>48</v>
      </c>
      <c r="O1301" s="3" t="s">
        <v>48</v>
      </c>
      <c r="P1301" s="3" t="s">
        <v>49</v>
      </c>
      <c r="Q1301" s="3" t="s">
        <v>48</v>
      </c>
      <c r="R1301" s="3" t="s">
        <v>48</v>
      </c>
      <c r="S1301" s="3" t="s">
        <v>48</v>
      </c>
      <c r="T1301" s="3" t="s">
        <v>48</v>
      </c>
      <c r="U1301" s="3" t="s">
        <v>48</v>
      </c>
      <c r="V1301" s="3" t="s">
        <v>48</v>
      </c>
      <c r="W1301" s="3" t="s">
        <v>62</v>
      </c>
      <c r="Y1301" s="3"/>
      <c r="AA1301" s="3" t="s">
        <v>77</v>
      </c>
      <c r="AB1301" s="3"/>
      <c r="AD1301" s="3"/>
      <c r="AF1301" s="3"/>
      <c r="AH1301" s="3"/>
      <c r="AJ1301" s="3" t="s">
        <v>224</v>
      </c>
    </row>
    <row r="1302" spans="1:38" ht="26" hidden="1" x14ac:dyDescent="0.35">
      <c r="A1302" s="3">
        <v>2025</v>
      </c>
      <c r="B1302" s="3" t="s">
        <v>41</v>
      </c>
      <c r="C1302" s="4">
        <v>46</v>
      </c>
      <c r="D1302" s="3" t="s">
        <v>42</v>
      </c>
      <c r="E1302" s="3" t="s">
        <v>66</v>
      </c>
      <c r="F1302" s="3" t="s">
        <v>73</v>
      </c>
      <c r="G1302" s="3" t="s">
        <v>45</v>
      </c>
      <c r="H1302" s="3" t="s">
        <v>110</v>
      </c>
      <c r="I1302" s="3" t="s">
        <v>47</v>
      </c>
      <c r="J1302" s="3" t="s">
        <v>48</v>
      </c>
      <c r="K1302" s="3" t="s">
        <v>48</v>
      </c>
      <c r="L1302" s="3" t="s">
        <v>48</v>
      </c>
      <c r="M1302" s="3" t="s">
        <v>48</v>
      </c>
      <c r="N1302" s="3" t="s">
        <v>48</v>
      </c>
      <c r="O1302" s="3" t="s">
        <v>49</v>
      </c>
      <c r="P1302" s="3" t="s">
        <v>48</v>
      </c>
      <c r="Q1302" s="3" t="s">
        <v>48</v>
      </c>
      <c r="R1302" s="3" t="s">
        <v>48</v>
      </c>
      <c r="S1302" s="3" t="s">
        <v>48</v>
      </c>
      <c r="T1302" s="3" t="s">
        <v>48</v>
      </c>
      <c r="U1302" s="3" t="s">
        <v>48</v>
      </c>
      <c r="V1302" s="3" t="s">
        <v>48</v>
      </c>
      <c r="W1302" s="3" t="s">
        <v>62</v>
      </c>
      <c r="Y1302" s="3"/>
      <c r="AA1302" s="3" t="s">
        <v>63</v>
      </c>
      <c r="AB1302" s="3"/>
      <c r="AD1302" s="3"/>
      <c r="AF1302" s="3"/>
      <c r="AH1302" s="3"/>
      <c r="AJ1302" s="3" t="s">
        <v>3237</v>
      </c>
    </row>
    <row r="1303" spans="1:38" ht="26" hidden="1" x14ac:dyDescent="0.35">
      <c r="A1303" s="3">
        <v>2025</v>
      </c>
      <c r="B1303" s="3" t="s">
        <v>41</v>
      </c>
      <c r="C1303" s="4">
        <v>74</v>
      </c>
      <c r="D1303" s="3" t="s">
        <v>65</v>
      </c>
      <c r="E1303" s="3" t="s">
        <v>66</v>
      </c>
      <c r="F1303" s="3" t="s">
        <v>137</v>
      </c>
      <c r="G1303" s="3" t="s">
        <v>67</v>
      </c>
      <c r="H1303" s="3" t="s">
        <v>90</v>
      </c>
      <c r="I1303" s="3" t="s">
        <v>47</v>
      </c>
      <c r="J1303" s="3" t="s">
        <v>48</v>
      </c>
      <c r="K1303" s="3" t="s">
        <v>48</v>
      </c>
      <c r="L1303" s="3" t="s">
        <v>48</v>
      </c>
      <c r="M1303" s="3" t="s">
        <v>48</v>
      </c>
      <c r="N1303" s="3" t="s">
        <v>48</v>
      </c>
      <c r="O1303" s="3" t="s">
        <v>48</v>
      </c>
      <c r="P1303" s="3" t="s">
        <v>48</v>
      </c>
      <c r="Q1303" s="3" t="s">
        <v>49</v>
      </c>
      <c r="R1303" s="3" t="s">
        <v>48</v>
      </c>
      <c r="S1303" s="3" t="s">
        <v>48</v>
      </c>
      <c r="T1303" s="3" t="s">
        <v>48</v>
      </c>
      <c r="U1303" s="3" t="s">
        <v>48</v>
      </c>
      <c r="V1303" s="3" t="s">
        <v>48</v>
      </c>
      <c r="W1303" s="3" t="s">
        <v>116</v>
      </c>
      <c r="X1303" s="3" t="s">
        <v>3238</v>
      </c>
      <c r="Y1303" s="3"/>
      <c r="AA1303" s="3" t="s">
        <v>63</v>
      </c>
      <c r="AB1303" s="3"/>
      <c r="AD1303" s="3"/>
      <c r="AF1303" s="3"/>
      <c r="AH1303" s="3"/>
      <c r="AJ1303" s="3" t="s">
        <v>3239</v>
      </c>
      <c r="AK1303" s="3" t="s">
        <v>3240</v>
      </c>
    </row>
    <row r="1304" spans="1:38" ht="65" hidden="1" x14ac:dyDescent="0.35">
      <c r="A1304" s="3">
        <v>2025</v>
      </c>
      <c r="B1304" s="3" t="s">
        <v>41</v>
      </c>
      <c r="C1304" s="4">
        <v>25</v>
      </c>
      <c r="D1304" s="3" t="s">
        <v>57</v>
      </c>
      <c r="E1304" s="3" t="s">
        <v>107</v>
      </c>
      <c r="F1304" s="3" t="s">
        <v>98</v>
      </c>
      <c r="G1304" s="3" t="s">
        <v>45</v>
      </c>
      <c r="H1304" s="3" t="s">
        <v>74</v>
      </c>
      <c r="I1304" s="3" t="s">
        <v>47</v>
      </c>
      <c r="J1304" s="3" t="s">
        <v>48</v>
      </c>
      <c r="K1304" s="3" t="s">
        <v>48</v>
      </c>
      <c r="L1304" s="3" t="s">
        <v>48</v>
      </c>
      <c r="M1304" s="3" t="s">
        <v>48</v>
      </c>
      <c r="N1304" s="3" t="s">
        <v>48</v>
      </c>
      <c r="O1304" s="3" t="s">
        <v>49</v>
      </c>
      <c r="P1304" s="3" t="s">
        <v>48</v>
      </c>
      <c r="Q1304" s="3" t="s">
        <v>48</v>
      </c>
      <c r="R1304" s="3" t="s">
        <v>48</v>
      </c>
      <c r="S1304" s="3" t="s">
        <v>48</v>
      </c>
      <c r="T1304" s="3" t="s">
        <v>48</v>
      </c>
      <c r="U1304" s="3" t="s">
        <v>48</v>
      </c>
      <c r="V1304" s="3" t="s">
        <v>48</v>
      </c>
      <c r="W1304" s="3" t="s">
        <v>51</v>
      </c>
      <c r="X1304" s="3" t="s">
        <v>3241</v>
      </c>
      <c r="Y1304" s="3"/>
      <c r="AA1304" s="3" t="s">
        <v>101</v>
      </c>
      <c r="AB1304" s="3" t="s">
        <v>81</v>
      </c>
      <c r="AD1304" s="3" t="s">
        <v>131</v>
      </c>
      <c r="AE1304" s="3" t="s">
        <v>3242</v>
      </c>
      <c r="AF1304" s="3" t="s">
        <v>87</v>
      </c>
      <c r="AG1304" s="3" t="s">
        <v>3243</v>
      </c>
      <c r="AH1304" s="3" t="s">
        <v>82</v>
      </c>
      <c r="AI1304" s="3" t="s">
        <v>3244</v>
      </c>
      <c r="AJ1304" s="3" t="s">
        <v>3245</v>
      </c>
    </row>
    <row r="1305" spans="1:38" ht="52" hidden="1" x14ac:dyDescent="0.35">
      <c r="A1305" s="3">
        <v>2025</v>
      </c>
      <c r="B1305" s="3" t="s">
        <v>41</v>
      </c>
      <c r="C1305" s="4">
        <v>39</v>
      </c>
      <c r="D1305" s="3" t="s">
        <v>42</v>
      </c>
      <c r="E1305" s="3" t="s">
        <v>107</v>
      </c>
      <c r="F1305" s="3" t="s">
        <v>44</v>
      </c>
      <c r="G1305" s="3" t="s">
        <v>109</v>
      </c>
      <c r="H1305" s="3" t="s">
        <v>61</v>
      </c>
      <c r="I1305" s="3" t="s">
        <v>47</v>
      </c>
      <c r="J1305" s="3" t="s">
        <v>48</v>
      </c>
      <c r="K1305" s="3" t="s">
        <v>48</v>
      </c>
      <c r="L1305" s="3" t="s">
        <v>49</v>
      </c>
      <c r="M1305" s="3" t="s">
        <v>48</v>
      </c>
      <c r="N1305" s="3" t="s">
        <v>48</v>
      </c>
      <c r="O1305" s="3" t="s">
        <v>48</v>
      </c>
      <c r="P1305" s="3" t="s">
        <v>48</v>
      </c>
      <c r="Q1305" s="3" t="s">
        <v>48</v>
      </c>
      <c r="R1305" s="3" t="s">
        <v>48</v>
      </c>
      <c r="S1305" s="3" t="s">
        <v>48</v>
      </c>
      <c r="T1305" s="3" t="s">
        <v>48</v>
      </c>
      <c r="U1305" s="3" t="s">
        <v>48</v>
      </c>
      <c r="V1305" s="3" t="s">
        <v>48</v>
      </c>
      <c r="W1305" s="3" t="s">
        <v>62</v>
      </c>
      <c r="Y1305" s="3"/>
      <c r="AA1305" s="3" t="s">
        <v>77</v>
      </c>
      <c r="AB1305" s="3"/>
      <c r="AD1305" s="3"/>
      <c r="AF1305" s="3"/>
      <c r="AH1305" s="3"/>
      <c r="AJ1305" s="3" t="s">
        <v>3246</v>
      </c>
    </row>
    <row r="1306" spans="1:38" ht="91" hidden="1" x14ac:dyDescent="0.35">
      <c r="A1306" s="3">
        <v>2025</v>
      </c>
      <c r="B1306" s="3" t="s">
        <v>41</v>
      </c>
      <c r="C1306" s="4">
        <v>47</v>
      </c>
      <c r="D1306" s="3" t="s">
        <v>42</v>
      </c>
      <c r="E1306" s="3" t="s">
        <v>72</v>
      </c>
      <c r="F1306" s="3" t="s">
        <v>98</v>
      </c>
      <c r="G1306" s="3" t="s">
        <v>144</v>
      </c>
      <c r="H1306" s="3" t="s">
        <v>61</v>
      </c>
      <c r="I1306" s="3" t="s">
        <v>80</v>
      </c>
      <c r="J1306" s="3" t="s">
        <v>48</v>
      </c>
      <c r="K1306" s="3" t="s">
        <v>48</v>
      </c>
      <c r="L1306" s="3" t="s">
        <v>48</v>
      </c>
      <c r="M1306" s="3" t="s">
        <v>48</v>
      </c>
      <c r="N1306" s="3" t="s">
        <v>48</v>
      </c>
      <c r="O1306" s="3" t="s">
        <v>48</v>
      </c>
      <c r="P1306" s="3" t="s">
        <v>48</v>
      </c>
      <c r="Q1306" s="3" t="s">
        <v>48</v>
      </c>
      <c r="R1306" s="3" t="s">
        <v>48</v>
      </c>
      <c r="S1306" s="3" t="s">
        <v>48</v>
      </c>
      <c r="T1306" s="3" t="s">
        <v>49</v>
      </c>
      <c r="U1306" s="3" t="s">
        <v>48</v>
      </c>
      <c r="V1306" s="3" t="s">
        <v>48</v>
      </c>
      <c r="W1306" s="3" t="s">
        <v>62</v>
      </c>
      <c r="Y1306" s="3"/>
      <c r="AA1306" s="3" t="s">
        <v>55</v>
      </c>
      <c r="AB1306" s="3"/>
      <c r="AD1306" s="3"/>
      <c r="AF1306" s="3"/>
      <c r="AH1306" s="3"/>
      <c r="AJ1306" s="3" t="s">
        <v>3247</v>
      </c>
    </row>
    <row r="1307" spans="1:38" ht="39" hidden="1" x14ac:dyDescent="0.35">
      <c r="A1307" s="3">
        <v>2025</v>
      </c>
      <c r="B1307" s="3" t="s">
        <v>41</v>
      </c>
      <c r="C1307" s="4">
        <v>42</v>
      </c>
      <c r="D1307" s="3" t="s">
        <v>42</v>
      </c>
      <c r="E1307" s="3" t="s">
        <v>107</v>
      </c>
      <c r="F1307" s="3" t="s">
        <v>73</v>
      </c>
      <c r="G1307" s="3" t="s">
        <v>109</v>
      </c>
      <c r="H1307" s="3" t="s">
        <v>90</v>
      </c>
      <c r="I1307" s="3" t="s">
        <v>47</v>
      </c>
      <c r="J1307" s="3" t="s">
        <v>48</v>
      </c>
      <c r="K1307" s="3" t="s">
        <v>48</v>
      </c>
      <c r="L1307" s="3" t="s">
        <v>48</v>
      </c>
      <c r="M1307" s="3" t="s">
        <v>48</v>
      </c>
      <c r="N1307" s="3" t="s">
        <v>48</v>
      </c>
      <c r="O1307" s="3" t="s">
        <v>48</v>
      </c>
      <c r="P1307" s="3" t="s">
        <v>49</v>
      </c>
      <c r="Q1307" s="3" t="s">
        <v>48</v>
      </c>
      <c r="R1307" s="3" t="s">
        <v>48</v>
      </c>
      <c r="S1307" s="3" t="s">
        <v>48</v>
      </c>
      <c r="T1307" s="3" t="s">
        <v>48</v>
      </c>
      <c r="U1307" s="3" t="s">
        <v>48</v>
      </c>
      <c r="V1307" s="3" t="s">
        <v>48</v>
      </c>
      <c r="W1307" s="3" t="s">
        <v>75</v>
      </c>
      <c r="X1307" s="3" t="s">
        <v>3248</v>
      </c>
      <c r="Y1307" s="3" t="s">
        <v>103</v>
      </c>
      <c r="Z1307" s="3" t="s">
        <v>3249</v>
      </c>
      <c r="AA1307" s="3" t="s">
        <v>63</v>
      </c>
      <c r="AB1307" s="3"/>
      <c r="AD1307" s="3"/>
      <c r="AF1307" s="3"/>
      <c r="AH1307" s="3"/>
      <c r="AJ1307" s="3" t="s">
        <v>3250</v>
      </c>
    </row>
    <row r="1308" spans="1:38" ht="26" hidden="1" x14ac:dyDescent="0.35">
      <c r="A1308" s="3">
        <v>2025</v>
      </c>
      <c r="B1308" s="3" t="s">
        <v>41</v>
      </c>
      <c r="C1308" s="4">
        <v>62</v>
      </c>
      <c r="D1308" s="3" t="s">
        <v>65</v>
      </c>
      <c r="E1308" s="3" t="s">
        <v>72</v>
      </c>
      <c r="F1308" s="3" t="s">
        <v>137</v>
      </c>
      <c r="G1308" s="3" t="s">
        <v>60</v>
      </c>
      <c r="H1308" s="3" t="s">
        <v>125</v>
      </c>
      <c r="I1308" s="3" t="s">
        <v>80</v>
      </c>
      <c r="J1308" s="3" t="s">
        <v>48</v>
      </c>
      <c r="K1308" s="3" t="s">
        <v>48</v>
      </c>
      <c r="L1308" s="3" t="s">
        <v>48</v>
      </c>
      <c r="M1308" s="3" t="s">
        <v>48</v>
      </c>
      <c r="N1308" s="3" t="s">
        <v>48</v>
      </c>
      <c r="O1308" s="3" t="s">
        <v>48</v>
      </c>
      <c r="P1308" s="3" t="s">
        <v>48</v>
      </c>
      <c r="Q1308" s="3" t="s">
        <v>48</v>
      </c>
      <c r="R1308" s="3" t="s">
        <v>48</v>
      </c>
      <c r="S1308" s="3" t="s">
        <v>48</v>
      </c>
      <c r="T1308" s="3" t="s">
        <v>49</v>
      </c>
      <c r="U1308" s="3" t="s">
        <v>48</v>
      </c>
      <c r="V1308" s="3" t="s">
        <v>48</v>
      </c>
      <c r="W1308" s="3" t="s">
        <v>62</v>
      </c>
      <c r="Y1308" s="3" t="s">
        <v>53</v>
      </c>
      <c r="Z1308" s="3" t="s">
        <v>3251</v>
      </c>
      <c r="AA1308" s="3" t="s">
        <v>77</v>
      </c>
      <c r="AB1308" s="3"/>
      <c r="AD1308" s="3"/>
      <c r="AF1308" s="3"/>
      <c r="AH1308" s="3"/>
      <c r="AJ1308" s="3" t="s">
        <v>224</v>
      </c>
    </row>
    <row r="1309" spans="1:38" hidden="1" x14ac:dyDescent="0.35">
      <c r="A1309" s="3">
        <v>2025</v>
      </c>
      <c r="B1309" s="3" t="s">
        <v>41</v>
      </c>
      <c r="C1309" s="4">
        <v>53</v>
      </c>
      <c r="D1309" s="3" t="s">
        <v>42</v>
      </c>
      <c r="E1309" s="3" t="s">
        <v>66</v>
      </c>
      <c r="F1309" s="3" t="s">
        <v>98</v>
      </c>
      <c r="G1309" s="3" t="s">
        <v>45</v>
      </c>
      <c r="H1309" s="3" t="s">
        <v>61</v>
      </c>
      <c r="I1309" s="3" t="s">
        <v>80</v>
      </c>
      <c r="J1309" s="3" t="s">
        <v>48</v>
      </c>
      <c r="K1309" s="3" t="s">
        <v>48</v>
      </c>
      <c r="L1309" s="3" t="s">
        <v>48</v>
      </c>
      <c r="M1309" s="3" t="s">
        <v>48</v>
      </c>
      <c r="N1309" s="3" t="s">
        <v>48</v>
      </c>
      <c r="O1309" s="3" t="s">
        <v>48</v>
      </c>
      <c r="P1309" s="3" t="s">
        <v>48</v>
      </c>
      <c r="Q1309" s="3" t="s">
        <v>48</v>
      </c>
      <c r="R1309" s="3" t="s">
        <v>48</v>
      </c>
      <c r="S1309" s="3" t="s">
        <v>48</v>
      </c>
      <c r="T1309" s="3" t="s">
        <v>48</v>
      </c>
      <c r="U1309" s="3" t="s">
        <v>49</v>
      </c>
      <c r="V1309" s="3" t="s">
        <v>48</v>
      </c>
      <c r="W1309" s="3" t="s">
        <v>51</v>
      </c>
      <c r="X1309" s="3" t="s">
        <v>3252</v>
      </c>
      <c r="Y1309" s="3"/>
      <c r="AA1309" s="3" t="s">
        <v>63</v>
      </c>
      <c r="AB1309" s="3"/>
      <c r="AD1309" s="3"/>
      <c r="AF1309" s="3"/>
      <c r="AH1309" s="3"/>
      <c r="AJ1309" s="3" t="s">
        <v>866</v>
      </c>
    </row>
    <row r="1310" spans="1:38" hidden="1" x14ac:dyDescent="0.35">
      <c r="A1310" s="3">
        <v>2025</v>
      </c>
      <c r="B1310" s="3" t="s">
        <v>71</v>
      </c>
      <c r="C1310" s="4">
        <v>35</v>
      </c>
      <c r="D1310" s="3" t="s">
        <v>42</v>
      </c>
      <c r="E1310" s="3" t="s">
        <v>107</v>
      </c>
      <c r="F1310" s="3" t="s">
        <v>98</v>
      </c>
      <c r="G1310" s="3" t="s">
        <v>45</v>
      </c>
      <c r="H1310" s="3" t="s">
        <v>99</v>
      </c>
      <c r="I1310" s="3" t="s">
        <v>47</v>
      </c>
      <c r="J1310" s="3" t="s">
        <v>48</v>
      </c>
      <c r="K1310" s="3" t="s">
        <v>48</v>
      </c>
      <c r="L1310" s="3" t="s">
        <v>48</v>
      </c>
      <c r="M1310" s="3" t="s">
        <v>49</v>
      </c>
      <c r="N1310" s="3" t="s">
        <v>48</v>
      </c>
      <c r="O1310" s="3" t="s">
        <v>48</v>
      </c>
      <c r="P1310" s="3" t="s">
        <v>48</v>
      </c>
      <c r="Q1310" s="3" t="s">
        <v>48</v>
      </c>
      <c r="R1310" s="3" t="s">
        <v>48</v>
      </c>
      <c r="S1310" s="3" t="s">
        <v>48</v>
      </c>
      <c r="T1310" s="3" t="s">
        <v>48</v>
      </c>
      <c r="U1310" s="3" t="s">
        <v>48</v>
      </c>
      <c r="V1310" s="3" t="s">
        <v>48</v>
      </c>
      <c r="W1310" s="3" t="s">
        <v>116</v>
      </c>
      <c r="X1310" s="3" t="s">
        <v>3253</v>
      </c>
      <c r="Y1310" s="3"/>
      <c r="AA1310" s="3" t="s">
        <v>63</v>
      </c>
      <c r="AB1310" s="3"/>
      <c r="AD1310" s="3"/>
      <c r="AF1310" s="3"/>
      <c r="AH1310" s="3"/>
      <c r="AJ1310" s="3" t="s">
        <v>3254</v>
      </c>
      <c r="AL1310" s="3" t="s">
        <v>3255</v>
      </c>
    </row>
    <row r="1311" spans="1:38" ht="26" hidden="1" x14ac:dyDescent="0.35">
      <c r="A1311" s="3">
        <v>2025</v>
      </c>
      <c r="B1311" s="3" t="s">
        <v>41</v>
      </c>
      <c r="C1311" s="4">
        <v>44</v>
      </c>
      <c r="D1311" s="3" t="s">
        <v>42</v>
      </c>
      <c r="E1311" s="3" t="s">
        <v>107</v>
      </c>
      <c r="F1311" s="3" t="s">
        <v>73</v>
      </c>
      <c r="G1311" s="3" t="s">
        <v>45</v>
      </c>
      <c r="H1311" s="3" t="s">
        <v>68</v>
      </c>
      <c r="I1311" s="3" t="s">
        <v>47</v>
      </c>
      <c r="J1311" s="3" t="s">
        <v>48</v>
      </c>
      <c r="K1311" s="3" t="s">
        <v>48</v>
      </c>
      <c r="L1311" s="3" t="s">
        <v>48</v>
      </c>
      <c r="M1311" s="3" t="s">
        <v>48</v>
      </c>
      <c r="N1311" s="3" t="s">
        <v>48</v>
      </c>
      <c r="O1311" s="3" t="s">
        <v>49</v>
      </c>
      <c r="P1311" s="3" t="s">
        <v>48</v>
      </c>
      <c r="Q1311" s="3" t="s">
        <v>48</v>
      </c>
      <c r="R1311" s="3" t="s">
        <v>48</v>
      </c>
      <c r="S1311" s="3" t="s">
        <v>48</v>
      </c>
      <c r="T1311" s="3" t="s">
        <v>48</v>
      </c>
      <c r="U1311" s="3" t="s">
        <v>48</v>
      </c>
      <c r="V1311" s="3" t="s">
        <v>48</v>
      </c>
      <c r="W1311" s="3" t="s">
        <v>116</v>
      </c>
      <c r="X1311" s="3" t="s">
        <v>3256</v>
      </c>
      <c r="Y1311" s="3"/>
      <c r="AA1311" s="3" t="s">
        <v>55</v>
      </c>
      <c r="AB1311" s="3"/>
      <c r="AD1311" s="3"/>
      <c r="AF1311" s="3"/>
      <c r="AH1311" s="3"/>
      <c r="AJ1311" s="3" t="s">
        <v>48</v>
      </c>
    </row>
    <row r="1312" spans="1:38" ht="26" hidden="1" x14ac:dyDescent="0.35">
      <c r="A1312" s="3">
        <v>2025</v>
      </c>
      <c r="B1312" s="3" t="s">
        <v>41</v>
      </c>
      <c r="C1312" s="4">
        <v>39</v>
      </c>
      <c r="D1312" s="3" t="s">
        <v>42</v>
      </c>
      <c r="E1312" s="3" t="s">
        <v>107</v>
      </c>
      <c r="F1312" s="3" t="s">
        <v>44</v>
      </c>
      <c r="G1312" s="3" t="s">
        <v>79</v>
      </c>
      <c r="H1312" s="3" t="s">
        <v>90</v>
      </c>
      <c r="I1312" s="3" t="s">
        <v>47</v>
      </c>
      <c r="J1312" s="3" t="s">
        <v>49</v>
      </c>
      <c r="K1312" s="3" t="s">
        <v>48</v>
      </c>
      <c r="L1312" s="3" t="s">
        <v>48</v>
      </c>
      <c r="M1312" s="3" t="s">
        <v>48</v>
      </c>
      <c r="N1312" s="3" t="s">
        <v>48</v>
      </c>
      <c r="O1312" s="3" t="s">
        <v>48</v>
      </c>
      <c r="P1312" s="3" t="s">
        <v>48</v>
      </c>
      <c r="Q1312" s="3" t="s">
        <v>48</v>
      </c>
      <c r="R1312" s="3" t="s">
        <v>48</v>
      </c>
      <c r="S1312" s="3" t="s">
        <v>49</v>
      </c>
      <c r="T1312" s="3" t="s">
        <v>48</v>
      </c>
      <c r="U1312" s="3" t="s">
        <v>48</v>
      </c>
      <c r="V1312" s="3" t="s">
        <v>48</v>
      </c>
      <c r="W1312" s="3" t="s">
        <v>116</v>
      </c>
      <c r="X1312" s="3" t="s">
        <v>3257</v>
      </c>
      <c r="Y1312" s="3"/>
      <c r="AA1312" s="3" t="s">
        <v>77</v>
      </c>
      <c r="AB1312" s="3"/>
      <c r="AD1312" s="3"/>
      <c r="AF1312" s="3"/>
      <c r="AH1312" s="3"/>
      <c r="AJ1312" s="3" t="s">
        <v>3258</v>
      </c>
    </row>
    <row r="1313" spans="1:41" ht="26" hidden="1" x14ac:dyDescent="0.35">
      <c r="A1313" s="3">
        <v>2025</v>
      </c>
      <c r="B1313" s="3" t="s">
        <v>41</v>
      </c>
      <c r="C1313" s="4">
        <v>59</v>
      </c>
      <c r="D1313" s="3" t="s">
        <v>65</v>
      </c>
      <c r="E1313" s="3" t="s">
        <v>66</v>
      </c>
      <c r="F1313" s="3" t="s">
        <v>73</v>
      </c>
      <c r="G1313" s="3" t="s">
        <v>45</v>
      </c>
      <c r="H1313" s="3" t="s">
        <v>61</v>
      </c>
      <c r="I1313" s="3" t="s">
        <v>47</v>
      </c>
      <c r="J1313" s="3" t="s">
        <v>49</v>
      </c>
      <c r="K1313" s="3" t="s">
        <v>48</v>
      </c>
      <c r="L1313" s="3" t="s">
        <v>48</v>
      </c>
      <c r="M1313" s="3" t="s">
        <v>48</v>
      </c>
      <c r="N1313" s="3" t="s">
        <v>48</v>
      </c>
      <c r="O1313" s="3" t="s">
        <v>48</v>
      </c>
      <c r="P1313" s="3" t="s">
        <v>48</v>
      </c>
      <c r="Q1313" s="3" t="s">
        <v>48</v>
      </c>
      <c r="R1313" s="3" t="s">
        <v>48</v>
      </c>
      <c r="S1313" s="3" t="s">
        <v>49</v>
      </c>
      <c r="T1313" s="3" t="s">
        <v>48</v>
      </c>
      <c r="U1313" s="3" t="s">
        <v>48</v>
      </c>
      <c r="V1313" s="3" t="s">
        <v>48</v>
      </c>
      <c r="W1313" s="3" t="s">
        <v>62</v>
      </c>
      <c r="Y1313" s="3" t="s">
        <v>94</v>
      </c>
      <c r="Z1313" s="3" t="s">
        <v>325</v>
      </c>
      <c r="AA1313" s="3" t="s">
        <v>55</v>
      </c>
      <c r="AB1313" s="3"/>
      <c r="AD1313" s="3"/>
      <c r="AF1313" s="3"/>
      <c r="AH1313" s="3"/>
      <c r="AJ1313" s="3" t="s">
        <v>3259</v>
      </c>
    </row>
    <row r="1314" spans="1:41" ht="26" hidden="1" x14ac:dyDescent="0.35">
      <c r="A1314" s="3">
        <v>2025</v>
      </c>
      <c r="B1314" s="3" t="s">
        <v>41</v>
      </c>
      <c r="C1314" s="4">
        <v>58</v>
      </c>
      <c r="D1314" s="3" t="s">
        <v>65</v>
      </c>
      <c r="E1314" s="3" t="s">
        <v>66</v>
      </c>
      <c r="F1314" s="3" t="s">
        <v>44</v>
      </c>
      <c r="G1314" s="3" t="s">
        <v>79</v>
      </c>
      <c r="H1314" s="3" t="s">
        <v>110</v>
      </c>
      <c r="I1314" s="3" t="s">
        <v>47</v>
      </c>
      <c r="J1314" s="3" t="s">
        <v>48</v>
      </c>
      <c r="K1314" s="3" t="s">
        <v>48</v>
      </c>
      <c r="L1314" s="3" t="s">
        <v>48</v>
      </c>
      <c r="M1314" s="3" t="s">
        <v>49</v>
      </c>
      <c r="N1314" s="3" t="s">
        <v>48</v>
      </c>
      <c r="O1314" s="3" t="s">
        <v>48</v>
      </c>
      <c r="P1314" s="3" t="s">
        <v>48</v>
      </c>
      <c r="Q1314" s="3" t="s">
        <v>48</v>
      </c>
      <c r="R1314" s="3" t="s">
        <v>48</v>
      </c>
      <c r="S1314" s="3" t="s">
        <v>48</v>
      </c>
      <c r="T1314" s="3" t="s">
        <v>48</v>
      </c>
      <c r="U1314" s="3" t="s">
        <v>48</v>
      </c>
      <c r="V1314" s="3" t="s">
        <v>48</v>
      </c>
      <c r="W1314" s="3" t="s">
        <v>62</v>
      </c>
      <c r="Y1314" s="3"/>
      <c r="AA1314" s="3" t="s">
        <v>77</v>
      </c>
      <c r="AB1314" s="3"/>
      <c r="AD1314" s="3"/>
      <c r="AF1314" s="3"/>
      <c r="AH1314" s="3"/>
      <c r="AJ1314" s="3" t="s">
        <v>694</v>
      </c>
    </row>
    <row r="1315" spans="1:41" ht="39" hidden="1" x14ac:dyDescent="0.35">
      <c r="A1315" s="3">
        <v>2025</v>
      </c>
      <c r="B1315" s="3" t="s">
        <v>71</v>
      </c>
      <c r="C1315" s="4">
        <v>30</v>
      </c>
      <c r="D1315" s="3" t="s">
        <v>57</v>
      </c>
      <c r="E1315" s="3" t="s">
        <v>107</v>
      </c>
      <c r="F1315" s="3" t="s">
        <v>98</v>
      </c>
      <c r="G1315" s="3" t="s">
        <v>45</v>
      </c>
      <c r="H1315" s="3" t="s">
        <v>74</v>
      </c>
      <c r="I1315" s="3" t="s">
        <v>80</v>
      </c>
      <c r="J1315" s="3" t="s">
        <v>48</v>
      </c>
      <c r="K1315" s="3" t="s">
        <v>48</v>
      </c>
      <c r="L1315" s="3" t="s">
        <v>48</v>
      </c>
      <c r="M1315" s="3" t="s">
        <v>48</v>
      </c>
      <c r="N1315" s="3" t="s">
        <v>48</v>
      </c>
      <c r="O1315" s="3" t="s">
        <v>48</v>
      </c>
      <c r="P1315" s="3" t="s">
        <v>48</v>
      </c>
      <c r="Q1315" s="3" t="s">
        <v>48</v>
      </c>
      <c r="R1315" s="3" t="s">
        <v>48</v>
      </c>
      <c r="S1315" s="3" t="s">
        <v>48</v>
      </c>
      <c r="T1315" s="3" t="s">
        <v>48</v>
      </c>
      <c r="U1315" s="3" t="s">
        <v>48</v>
      </c>
      <c r="V1315" s="3" t="s">
        <v>49</v>
      </c>
      <c r="W1315" s="3" t="s">
        <v>116</v>
      </c>
      <c r="X1315" s="3" t="s">
        <v>3260</v>
      </c>
      <c r="Y1315" s="3"/>
      <c r="AA1315" s="3" t="s">
        <v>55</v>
      </c>
      <c r="AB1315" s="3" t="s">
        <v>81</v>
      </c>
      <c r="AD1315" s="3"/>
      <c r="AF1315" s="3"/>
      <c r="AH1315" s="3" t="s">
        <v>82</v>
      </c>
      <c r="AI1315" s="3" t="s">
        <v>3261</v>
      </c>
      <c r="AJ1315" s="3" t="s">
        <v>3262</v>
      </c>
    </row>
    <row r="1316" spans="1:41" ht="39" x14ac:dyDescent="0.35">
      <c r="A1316" s="3">
        <v>2025</v>
      </c>
      <c r="B1316" s="3" t="s">
        <v>41</v>
      </c>
      <c r="C1316" s="4">
        <v>49</v>
      </c>
      <c r="D1316" s="3" t="s">
        <v>42</v>
      </c>
      <c r="E1316" s="3" t="s">
        <v>72</v>
      </c>
      <c r="F1316" s="3" t="s">
        <v>73</v>
      </c>
      <c r="G1316" s="3" t="s">
        <v>79</v>
      </c>
      <c r="H1316" s="3" t="s">
        <v>113</v>
      </c>
      <c r="I1316" s="3" t="s">
        <v>80</v>
      </c>
      <c r="J1316" s="3" t="s">
        <v>48</v>
      </c>
      <c r="K1316" s="3" t="s">
        <v>48</v>
      </c>
      <c r="L1316" s="3" t="s">
        <v>48</v>
      </c>
      <c r="M1316" s="3" t="s">
        <v>48</v>
      </c>
      <c r="N1316" s="3" t="s">
        <v>48</v>
      </c>
      <c r="O1316" s="3" t="s">
        <v>48</v>
      </c>
      <c r="P1316" s="3" t="s">
        <v>48</v>
      </c>
      <c r="Q1316" s="3" t="s">
        <v>48</v>
      </c>
      <c r="R1316" s="3" t="s">
        <v>48</v>
      </c>
      <c r="S1316" s="3" t="s">
        <v>48</v>
      </c>
      <c r="T1316" s="3" t="s">
        <v>48</v>
      </c>
      <c r="U1316" s="3" t="s">
        <v>48</v>
      </c>
      <c r="V1316" s="3" t="s">
        <v>49</v>
      </c>
      <c r="W1316" s="3" t="s">
        <v>62</v>
      </c>
      <c r="Y1316" s="3" t="s">
        <v>120</v>
      </c>
      <c r="Z1316" s="3" t="s">
        <v>3263</v>
      </c>
      <c r="AA1316" s="3" t="s">
        <v>77</v>
      </c>
      <c r="AB1316" s="3"/>
      <c r="AD1316" s="3"/>
      <c r="AF1316" s="3"/>
      <c r="AH1316" s="3"/>
      <c r="AJ1316" s="3" t="s">
        <v>351</v>
      </c>
    </row>
    <row r="1317" spans="1:41" ht="26" hidden="1" x14ac:dyDescent="0.35">
      <c r="A1317" s="3">
        <v>2025</v>
      </c>
      <c r="B1317" s="3" t="s">
        <v>41</v>
      </c>
      <c r="C1317" s="4">
        <v>68</v>
      </c>
      <c r="D1317" s="3" t="s">
        <v>65</v>
      </c>
      <c r="E1317" s="3" t="s">
        <v>66</v>
      </c>
      <c r="F1317" s="3" t="s">
        <v>44</v>
      </c>
      <c r="G1317" s="3" t="s">
        <v>67</v>
      </c>
      <c r="H1317" s="3" t="s">
        <v>90</v>
      </c>
      <c r="I1317" s="3" t="s">
        <v>47</v>
      </c>
      <c r="J1317" s="3" t="s">
        <v>48</v>
      </c>
      <c r="K1317" s="3" t="s">
        <v>48</v>
      </c>
      <c r="L1317" s="3" t="s">
        <v>48</v>
      </c>
      <c r="M1317" s="3" t="s">
        <v>49</v>
      </c>
      <c r="N1317" s="3" t="s">
        <v>48</v>
      </c>
      <c r="O1317" s="3" t="s">
        <v>48</v>
      </c>
      <c r="P1317" s="3" t="s">
        <v>48</v>
      </c>
      <c r="Q1317" s="3" t="s">
        <v>48</v>
      </c>
      <c r="R1317" s="3" t="s">
        <v>48</v>
      </c>
      <c r="S1317" s="3" t="s">
        <v>48</v>
      </c>
      <c r="T1317" s="3" t="s">
        <v>48</v>
      </c>
      <c r="U1317" s="3" t="s">
        <v>48</v>
      </c>
      <c r="V1317" s="3" t="s">
        <v>48</v>
      </c>
      <c r="W1317" s="3" t="s">
        <v>51</v>
      </c>
      <c r="X1317" s="3" t="s">
        <v>3264</v>
      </c>
      <c r="Y1317" s="3" t="s">
        <v>94</v>
      </c>
      <c r="Z1317" s="3" t="s">
        <v>3265</v>
      </c>
      <c r="AA1317" s="3" t="s">
        <v>77</v>
      </c>
      <c r="AB1317" s="3"/>
      <c r="AD1317" s="3"/>
      <c r="AF1317" s="3"/>
      <c r="AH1317" s="3"/>
      <c r="AJ1317" s="3" t="s">
        <v>3266</v>
      </c>
    </row>
    <row r="1318" spans="1:41" ht="39" hidden="1" x14ac:dyDescent="0.35">
      <c r="A1318" s="3">
        <v>2025</v>
      </c>
      <c r="B1318" s="3" t="s">
        <v>41</v>
      </c>
      <c r="C1318" s="4">
        <v>64</v>
      </c>
      <c r="D1318" s="3" t="s">
        <v>65</v>
      </c>
      <c r="E1318" s="3" t="s">
        <v>72</v>
      </c>
      <c r="F1318" s="3" t="s">
        <v>73</v>
      </c>
      <c r="G1318" s="3" t="s">
        <v>79</v>
      </c>
      <c r="H1318" s="3" t="s">
        <v>113</v>
      </c>
      <c r="I1318" s="3" t="s">
        <v>80</v>
      </c>
      <c r="J1318" s="3" t="s">
        <v>48</v>
      </c>
      <c r="K1318" s="3" t="s">
        <v>48</v>
      </c>
      <c r="L1318" s="3" t="s">
        <v>48</v>
      </c>
      <c r="M1318" s="3" t="s">
        <v>48</v>
      </c>
      <c r="N1318" s="3" t="s">
        <v>48</v>
      </c>
      <c r="O1318" s="3" t="s">
        <v>48</v>
      </c>
      <c r="P1318" s="3" t="s">
        <v>48</v>
      </c>
      <c r="Q1318" s="3" t="s">
        <v>48</v>
      </c>
      <c r="R1318" s="3" t="s">
        <v>48</v>
      </c>
      <c r="S1318" s="3" t="s">
        <v>49</v>
      </c>
      <c r="T1318" s="3" t="s">
        <v>48</v>
      </c>
      <c r="U1318" s="3" t="s">
        <v>48</v>
      </c>
      <c r="V1318" s="3" t="s">
        <v>48</v>
      </c>
      <c r="W1318" s="3" t="s">
        <v>116</v>
      </c>
      <c r="X1318" s="3" t="s">
        <v>3267</v>
      </c>
      <c r="Y1318" s="3" t="s">
        <v>103</v>
      </c>
      <c r="Z1318" s="3" t="s">
        <v>3268</v>
      </c>
      <c r="AA1318" s="3" t="s">
        <v>77</v>
      </c>
      <c r="AB1318" s="3"/>
      <c r="AD1318" s="3" t="s">
        <v>131</v>
      </c>
      <c r="AE1318" s="3" t="s">
        <v>1853</v>
      </c>
      <c r="AF1318" s="3" t="s">
        <v>87</v>
      </c>
      <c r="AG1318" s="3" t="s">
        <v>3269</v>
      </c>
      <c r="AH1318" s="3"/>
      <c r="AJ1318" s="3" t="s">
        <v>3270</v>
      </c>
    </row>
    <row r="1319" spans="1:41" ht="26" hidden="1" x14ac:dyDescent="0.35">
      <c r="A1319" s="3">
        <v>2025</v>
      </c>
      <c r="B1319" s="3" t="s">
        <v>41</v>
      </c>
      <c r="C1319" s="4">
        <v>48</v>
      </c>
      <c r="D1319" s="3" t="s">
        <v>42</v>
      </c>
      <c r="E1319" s="3" t="s">
        <v>66</v>
      </c>
      <c r="F1319" s="3" t="s">
        <v>59</v>
      </c>
      <c r="G1319" s="3" t="s">
        <v>144</v>
      </c>
      <c r="H1319" s="3" t="s">
        <v>68</v>
      </c>
      <c r="I1319" s="3" t="s">
        <v>80</v>
      </c>
      <c r="J1319" s="3" t="s">
        <v>48</v>
      </c>
      <c r="K1319" s="3" t="s">
        <v>48</v>
      </c>
      <c r="L1319" s="3" t="s">
        <v>48</v>
      </c>
      <c r="M1319" s="3" t="s">
        <v>48</v>
      </c>
      <c r="N1319" s="3" t="s">
        <v>48</v>
      </c>
      <c r="O1319" s="3" t="s">
        <v>48</v>
      </c>
      <c r="P1319" s="3" t="s">
        <v>48</v>
      </c>
      <c r="Q1319" s="3" t="s">
        <v>48</v>
      </c>
      <c r="R1319" s="3" t="s">
        <v>48</v>
      </c>
      <c r="S1319" s="3" t="s">
        <v>49</v>
      </c>
      <c r="T1319" s="3" t="s">
        <v>48</v>
      </c>
      <c r="U1319" s="3" t="s">
        <v>48</v>
      </c>
      <c r="V1319" s="3" t="s">
        <v>48</v>
      </c>
      <c r="W1319" s="3" t="s">
        <v>116</v>
      </c>
      <c r="X1319" s="3" t="s">
        <v>3271</v>
      </c>
      <c r="Y1319" s="3"/>
      <c r="AA1319" s="3" t="s">
        <v>77</v>
      </c>
      <c r="AB1319" s="3"/>
      <c r="AD1319" s="3" t="s">
        <v>131</v>
      </c>
      <c r="AE1319" s="3" t="s">
        <v>3272</v>
      </c>
      <c r="AF1319" s="3" t="s">
        <v>87</v>
      </c>
      <c r="AG1319" s="3" t="s">
        <v>3272</v>
      </c>
      <c r="AH1319" s="3"/>
      <c r="AJ1319" s="3" t="s">
        <v>3273</v>
      </c>
    </row>
    <row r="1320" spans="1:41" ht="26" hidden="1" x14ac:dyDescent="0.35">
      <c r="A1320" s="3">
        <v>2025</v>
      </c>
      <c r="B1320" s="3" t="s">
        <v>41</v>
      </c>
      <c r="C1320" s="4">
        <v>67</v>
      </c>
      <c r="D1320" s="3" t="s">
        <v>65</v>
      </c>
      <c r="E1320" s="3" t="s">
        <v>66</v>
      </c>
      <c r="F1320" s="3" t="s">
        <v>44</v>
      </c>
      <c r="G1320" s="3" t="s">
        <v>67</v>
      </c>
      <c r="H1320" s="3" t="s">
        <v>61</v>
      </c>
      <c r="I1320" s="3" t="s">
        <v>47</v>
      </c>
      <c r="J1320" s="3" t="s">
        <v>48</v>
      </c>
      <c r="K1320" s="3" t="s">
        <v>48</v>
      </c>
      <c r="L1320" s="3" t="s">
        <v>48</v>
      </c>
      <c r="M1320" s="3" t="s">
        <v>48</v>
      </c>
      <c r="N1320" s="3" t="s">
        <v>48</v>
      </c>
      <c r="O1320" s="3" t="s">
        <v>49</v>
      </c>
      <c r="P1320" s="3" t="s">
        <v>48</v>
      </c>
      <c r="Q1320" s="3" t="s">
        <v>48</v>
      </c>
      <c r="R1320" s="3" t="s">
        <v>48</v>
      </c>
      <c r="S1320" s="3" t="s">
        <v>48</v>
      </c>
      <c r="T1320" s="3" t="s">
        <v>48</v>
      </c>
      <c r="U1320" s="3" t="s">
        <v>48</v>
      </c>
      <c r="V1320" s="3" t="s">
        <v>48</v>
      </c>
      <c r="W1320" s="3" t="s">
        <v>62</v>
      </c>
      <c r="Y1320" s="3"/>
      <c r="AA1320" s="3" t="s">
        <v>77</v>
      </c>
      <c r="AB1320" s="3"/>
      <c r="AD1320" s="3"/>
      <c r="AF1320" s="3"/>
      <c r="AH1320" s="3"/>
      <c r="AJ1320" s="3" t="s">
        <v>105</v>
      </c>
    </row>
    <row r="1321" spans="1:41" ht="52" hidden="1" x14ac:dyDescent="0.35">
      <c r="A1321" s="3">
        <v>2025</v>
      </c>
      <c r="B1321" s="3" t="s">
        <v>71</v>
      </c>
      <c r="C1321" s="4">
        <v>20</v>
      </c>
      <c r="D1321" s="3" t="s">
        <v>57</v>
      </c>
      <c r="E1321" s="3" t="s">
        <v>58</v>
      </c>
      <c r="F1321" s="3" t="s">
        <v>98</v>
      </c>
      <c r="G1321" s="3" t="s">
        <v>45</v>
      </c>
      <c r="H1321" s="3" t="s">
        <v>113</v>
      </c>
      <c r="I1321" s="3" t="s">
        <v>47</v>
      </c>
      <c r="J1321" s="3" t="s">
        <v>49</v>
      </c>
      <c r="K1321" s="3" t="s">
        <v>48</v>
      </c>
      <c r="L1321" s="3" t="s">
        <v>48</v>
      </c>
      <c r="M1321" s="3" t="s">
        <v>48</v>
      </c>
      <c r="N1321" s="3" t="s">
        <v>48</v>
      </c>
      <c r="O1321" s="3" t="s">
        <v>48</v>
      </c>
      <c r="P1321" s="3" t="s">
        <v>48</v>
      </c>
      <c r="Q1321" s="3" t="s">
        <v>48</v>
      </c>
      <c r="R1321" s="3" t="s">
        <v>48</v>
      </c>
      <c r="S1321" s="3" t="s">
        <v>49</v>
      </c>
      <c r="T1321" s="3" t="s">
        <v>48</v>
      </c>
      <c r="U1321" s="3" t="s">
        <v>48</v>
      </c>
      <c r="V1321" s="3" t="s">
        <v>48</v>
      </c>
      <c r="W1321" s="3" t="s">
        <v>116</v>
      </c>
      <c r="X1321" s="3" t="s">
        <v>3274</v>
      </c>
      <c r="Y1321" s="3"/>
      <c r="AA1321" s="3" t="s">
        <v>55</v>
      </c>
      <c r="AB1321" s="3"/>
      <c r="AD1321" s="3"/>
      <c r="AF1321" s="3"/>
      <c r="AH1321" s="3"/>
      <c r="AJ1321" s="3" t="s">
        <v>3275</v>
      </c>
    </row>
    <row r="1322" spans="1:41" ht="26" hidden="1" x14ac:dyDescent="0.35">
      <c r="A1322" s="3">
        <v>2025</v>
      </c>
      <c r="B1322" s="3" t="s">
        <v>71</v>
      </c>
      <c r="C1322" s="4">
        <v>28</v>
      </c>
      <c r="D1322" s="3" t="s">
        <v>57</v>
      </c>
      <c r="E1322" s="3" t="s">
        <v>58</v>
      </c>
      <c r="F1322" s="3" t="s">
        <v>98</v>
      </c>
      <c r="G1322" s="3" t="s">
        <v>45</v>
      </c>
      <c r="H1322" s="3" t="s">
        <v>68</v>
      </c>
      <c r="I1322" s="3" t="s">
        <v>80</v>
      </c>
      <c r="J1322" s="3" t="s">
        <v>48</v>
      </c>
      <c r="K1322" s="3" t="s">
        <v>48</v>
      </c>
      <c r="L1322" s="3" t="s">
        <v>48</v>
      </c>
      <c r="M1322" s="3" t="s">
        <v>48</v>
      </c>
      <c r="N1322" s="3" t="s">
        <v>48</v>
      </c>
      <c r="O1322" s="3" t="s">
        <v>48</v>
      </c>
      <c r="P1322" s="3" t="s">
        <v>48</v>
      </c>
      <c r="Q1322" s="3" t="s">
        <v>48</v>
      </c>
      <c r="R1322" s="3" t="s">
        <v>48</v>
      </c>
      <c r="S1322" s="3" t="s">
        <v>48</v>
      </c>
      <c r="T1322" s="3" t="s">
        <v>49</v>
      </c>
      <c r="U1322" s="3" t="s">
        <v>48</v>
      </c>
      <c r="V1322" s="3" t="s">
        <v>48</v>
      </c>
      <c r="W1322" s="3" t="s">
        <v>62</v>
      </c>
      <c r="Y1322" s="3"/>
      <c r="AA1322" s="3" t="s">
        <v>55</v>
      </c>
      <c r="AB1322" s="3"/>
      <c r="AD1322" s="3"/>
      <c r="AF1322" s="3"/>
      <c r="AH1322" s="3"/>
      <c r="AJ1322" s="3" t="s">
        <v>3276</v>
      </c>
    </row>
    <row r="1323" spans="1:41" ht="26" hidden="1" x14ac:dyDescent="0.35">
      <c r="A1323" s="3">
        <v>2025</v>
      </c>
      <c r="B1323" s="3" t="s">
        <v>41</v>
      </c>
      <c r="C1323" s="4">
        <v>46</v>
      </c>
      <c r="D1323" s="3" t="s">
        <v>42</v>
      </c>
      <c r="E1323" s="3" t="s">
        <v>72</v>
      </c>
      <c r="F1323" s="3" t="s">
        <v>73</v>
      </c>
      <c r="G1323" s="3" t="s">
        <v>79</v>
      </c>
      <c r="H1323" s="3" t="s">
        <v>90</v>
      </c>
      <c r="I1323" s="3" t="s">
        <v>80</v>
      </c>
      <c r="J1323" s="3" t="s">
        <v>48</v>
      </c>
      <c r="K1323" s="3" t="s">
        <v>48</v>
      </c>
      <c r="L1323" s="3" t="s">
        <v>48</v>
      </c>
      <c r="M1323" s="3" t="s">
        <v>48</v>
      </c>
      <c r="N1323" s="3" t="s">
        <v>48</v>
      </c>
      <c r="O1323" s="3" t="s">
        <v>48</v>
      </c>
      <c r="P1323" s="3" t="s">
        <v>48</v>
      </c>
      <c r="Q1323" s="3" t="s">
        <v>48</v>
      </c>
      <c r="R1323" s="3" t="s">
        <v>48</v>
      </c>
      <c r="S1323" s="3" t="s">
        <v>49</v>
      </c>
      <c r="T1323" s="3" t="s">
        <v>48</v>
      </c>
      <c r="U1323" s="3" t="s">
        <v>48</v>
      </c>
      <c r="V1323" s="3" t="s">
        <v>48</v>
      </c>
      <c r="W1323" s="3" t="s">
        <v>116</v>
      </c>
      <c r="X1323" s="3" t="s">
        <v>3277</v>
      </c>
      <c r="Y1323" s="3"/>
      <c r="AA1323" s="3" t="s">
        <v>63</v>
      </c>
      <c r="AB1323" s="3"/>
      <c r="AD1323" s="3"/>
      <c r="AF1323" s="3"/>
      <c r="AH1323" s="3"/>
      <c r="AJ1323" s="3" t="s">
        <v>3278</v>
      </c>
    </row>
    <row r="1324" spans="1:41" ht="26" hidden="1" x14ac:dyDescent="0.35">
      <c r="A1324" s="3">
        <v>2025</v>
      </c>
      <c r="B1324" s="3" t="s">
        <v>41</v>
      </c>
      <c r="C1324" s="4">
        <v>67</v>
      </c>
      <c r="D1324" s="3" t="s">
        <v>65</v>
      </c>
      <c r="E1324" s="3" t="s">
        <v>43</v>
      </c>
      <c r="F1324" s="3" t="s">
        <v>59</v>
      </c>
      <c r="G1324" s="3" t="s">
        <v>67</v>
      </c>
      <c r="H1324" s="3" t="s">
        <v>90</v>
      </c>
      <c r="I1324" s="3" t="s">
        <v>47</v>
      </c>
      <c r="J1324" s="3" t="s">
        <v>48</v>
      </c>
      <c r="K1324" s="3" t="s">
        <v>48</v>
      </c>
      <c r="L1324" s="3" t="s">
        <v>48</v>
      </c>
      <c r="M1324" s="3" t="s">
        <v>49</v>
      </c>
      <c r="N1324" s="3" t="s">
        <v>48</v>
      </c>
      <c r="O1324" s="3" t="s">
        <v>48</v>
      </c>
      <c r="P1324" s="3" t="s">
        <v>48</v>
      </c>
      <c r="Q1324" s="3" t="s">
        <v>48</v>
      </c>
      <c r="R1324" s="3" t="s">
        <v>48</v>
      </c>
      <c r="S1324" s="3" t="s">
        <v>48</v>
      </c>
      <c r="T1324" s="3" t="s">
        <v>48</v>
      </c>
      <c r="U1324" s="3" t="s">
        <v>48</v>
      </c>
      <c r="V1324" s="3" t="s">
        <v>48</v>
      </c>
      <c r="W1324" s="3" t="s">
        <v>62</v>
      </c>
      <c r="Y1324" s="3"/>
      <c r="AA1324" s="3" t="s">
        <v>77</v>
      </c>
      <c r="AB1324" s="3"/>
      <c r="AD1324" s="3"/>
      <c r="AF1324" s="3"/>
      <c r="AH1324" s="3"/>
      <c r="AJ1324" s="3" t="s">
        <v>3279</v>
      </c>
    </row>
    <row r="1325" spans="1:41" hidden="1" x14ac:dyDescent="0.35">
      <c r="A1325" s="3">
        <v>2025</v>
      </c>
      <c r="B1325" s="3" t="s">
        <v>41</v>
      </c>
      <c r="C1325" s="4">
        <v>59</v>
      </c>
      <c r="D1325" s="3" t="s">
        <v>65</v>
      </c>
      <c r="E1325" s="3" t="s">
        <v>66</v>
      </c>
      <c r="F1325" s="3" t="s">
        <v>59</v>
      </c>
      <c r="G1325" s="3" t="s">
        <v>67</v>
      </c>
      <c r="H1325" s="3" t="s">
        <v>61</v>
      </c>
      <c r="I1325" s="3" t="s">
        <v>47</v>
      </c>
      <c r="J1325" s="3" t="s">
        <v>48</v>
      </c>
      <c r="K1325" s="3" t="s">
        <v>48</v>
      </c>
      <c r="L1325" s="3" t="s">
        <v>48</v>
      </c>
      <c r="M1325" s="3" t="s">
        <v>48</v>
      </c>
      <c r="N1325" s="3" t="s">
        <v>48</v>
      </c>
      <c r="O1325" s="3" t="s">
        <v>48</v>
      </c>
      <c r="P1325" s="3" t="s">
        <v>48</v>
      </c>
      <c r="Q1325" s="3" t="s">
        <v>48</v>
      </c>
      <c r="R1325" s="3" t="s">
        <v>49</v>
      </c>
      <c r="S1325" s="3" t="s">
        <v>48</v>
      </c>
      <c r="T1325" s="3" t="s">
        <v>48</v>
      </c>
      <c r="U1325" s="3" t="s">
        <v>48</v>
      </c>
      <c r="V1325" s="3" t="s">
        <v>48</v>
      </c>
      <c r="W1325" s="3" t="s">
        <v>62</v>
      </c>
      <c r="Y1325" s="3"/>
      <c r="AA1325" s="3" t="s">
        <v>63</v>
      </c>
      <c r="AB1325" s="3"/>
      <c r="AD1325" s="3"/>
      <c r="AF1325" s="3"/>
      <c r="AH1325" s="3"/>
      <c r="AJ1325" s="3" t="s">
        <v>694</v>
      </c>
    </row>
    <row r="1326" spans="1:41" ht="39" hidden="1" x14ac:dyDescent="0.35">
      <c r="A1326" s="3">
        <v>2025</v>
      </c>
      <c r="B1326" s="3" t="s">
        <v>41</v>
      </c>
      <c r="C1326" s="4">
        <v>56</v>
      </c>
      <c r="D1326" s="3" t="s">
        <v>65</v>
      </c>
      <c r="E1326" s="3" t="s">
        <v>72</v>
      </c>
      <c r="F1326" s="3" t="s">
        <v>44</v>
      </c>
      <c r="G1326" s="3" t="s">
        <v>109</v>
      </c>
      <c r="H1326" s="3" t="s">
        <v>74</v>
      </c>
      <c r="I1326" s="3" t="s">
        <v>47</v>
      </c>
      <c r="J1326" s="3" t="s">
        <v>48</v>
      </c>
      <c r="K1326" s="3" t="s">
        <v>48</v>
      </c>
      <c r="L1326" s="3" t="s">
        <v>48</v>
      </c>
      <c r="M1326" s="3" t="s">
        <v>48</v>
      </c>
      <c r="N1326" s="3" t="s">
        <v>48</v>
      </c>
      <c r="O1326" s="3" t="s">
        <v>48</v>
      </c>
      <c r="P1326" s="3" t="s">
        <v>48</v>
      </c>
      <c r="Q1326" s="3" t="s">
        <v>49</v>
      </c>
      <c r="R1326" s="3" t="s">
        <v>48</v>
      </c>
      <c r="S1326" s="3" t="s">
        <v>48</v>
      </c>
      <c r="T1326" s="3" t="s">
        <v>48</v>
      </c>
      <c r="U1326" s="3" t="s">
        <v>48</v>
      </c>
      <c r="V1326" s="3" t="s">
        <v>48</v>
      </c>
      <c r="W1326" s="3" t="s">
        <v>145</v>
      </c>
      <c r="X1326" s="3" t="s">
        <v>3280</v>
      </c>
      <c r="Y1326" s="3" t="s">
        <v>53</v>
      </c>
      <c r="Z1326" s="3" t="s">
        <v>3281</v>
      </c>
      <c r="AA1326" s="3" t="s">
        <v>55</v>
      </c>
      <c r="AB1326" s="3"/>
      <c r="AD1326" s="3"/>
      <c r="AF1326" s="3"/>
      <c r="AH1326" s="3"/>
      <c r="AJ1326" s="3" t="s">
        <v>105</v>
      </c>
      <c r="AK1326" s="3" t="s">
        <v>3282</v>
      </c>
      <c r="AL1326" s="3" t="s">
        <v>3282</v>
      </c>
      <c r="AN1326" s="3" t="s">
        <v>3283</v>
      </c>
      <c r="AO1326" s="3" t="s">
        <v>3283</v>
      </c>
    </row>
    <row r="1327" spans="1:41" ht="39" x14ac:dyDescent="0.35">
      <c r="A1327" s="3">
        <v>2025</v>
      </c>
      <c r="B1327" s="3" t="s">
        <v>41</v>
      </c>
      <c r="C1327" s="4">
        <v>36</v>
      </c>
      <c r="D1327" s="3" t="s">
        <v>42</v>
      </c>
      <c r="E1327" s="3" t="s">
        <v>72</v>
      </c>
      <c r="F1327" s="3" t="s">
        <v>59</v>
      </c>
      <c r="G1327" s="3" t="s">
        <v>60</v>
      </c>
      <c r="H1327" s="3" t="s">
        <v>125</v>
      </c>
      <c r="I1327" s="3" t="s">
        <v>47</v>
      </c>
      <c r="J1327" s="3" t="s">
        <v>48</v>
      </c>
      <c r="K1327" s="3" t="s">
        <v>48</v>
      </c>
      <c r="L1327" s="3" t="s">
        <v>48</v>
      </c>
      <c r="M1327" s="3" t="s">
        <v>48</v>
      </c>
      <c r="N1327" s="3" t="s">
        <v>48</v>
      </c>
      <c r="O1327" s="3" t="s">
        <v>49</v>
      </c>
      <c r="P1327" s="3" t="s">
        <v>48</v>
      </c>
      <c r="Q1327" s="3" t="s">
        <v>48</v>
      </c>
      <c r="R1327" s="3" t="s">
        <v>48</v>
      </c>
      <c r="S1327" s="3" t="s">
        <v>48</v>
      </c>
      <c r="T1327" s="3" t="s">
        <v>48</v>
      </c>
      <c r="U1327" s="3" t="s">
        <v>48</v>
      </c>
      <c r="V1327" s="3" t="s">
        <v>48</v>
      </c>
      <c r="W1327" s="3" t="s">
        <v>51</v>
      </c>
      <c r="X1327" s="3" t="s">
        <v>3284</v>
      </c>
      <c r="Y1327" s="3" t="s">
        <v>120</v>
      </c>
      <c r="Z1327" s="3" t="s">
        <v>3285</v>
      </c>
      <c r="AA1327" s="3" t="s">
        <v>63</v>
      </c>
      <c r="AB1327" s="3"/>
      <c r="AD1327" s="3"/>
      <c r="AF1327" s="3"/>
      <c r="AH1327" s="3"/>
      <c r="AJ1327" s="3" t="s">
        <v>3286</v>
      </c>
    </row>
    <row r="1328" spans="1:41" ht="325" hidden="1" x14ac:dyDescent="0.35">
      <c r="A1328" s="3">
        <v>2025</v>
      </c>
      <c r="B1328" s="3" t="s">
        <v>41</v>
      </c>
      <c r="C1328" s="4">
        <v>63</v>
      </c>
      <c r="D1328" s="3" t="s">
        <v>65</v>
      </c>
      <c r="E1328" s="3" t="s">
        <v>66</v>
      </c>
      <c r="F1328" s="3" t="s">
        <v>98</v>
      </c>
      <c r="G1328" s="3" t="s">
        <v>79</v>
      </c>
      <c r="H1328" s="3" t="s">
        <v>68</v>
      </c>
      <c r="I1328" s="3" t="s">
        <v>80</v>
      </c>
      <c r="J1328" s="3" t="s">
        <v>48</v>
      </c>
      <c r="K1328" s="3" t="s">
        <v>48</v>
      </c>
      <c r="L1328" s="3" t="s">
        <v>48</v>
      </c>
      <c r="M1328" s="3" t="s">
        <v>48</v>
      </c>
      <c r="N1328" s="3" t="s">
        <v>48</v>
      </c>
      <c r="O1328" s="3" t="s">
        <v>48</v>
      </c>
      <c r="P1328" s="3" t="s">
        <v>48</v>
      </c>
      <c r="Q1328" s="3" t="s">
        <v>48</v>
      </c>
      <c r="R1328" s="3" t="s">
        <v>48</v>
      </c>
      <c r="S1328" s="3" t="s">
        <v>48</v>
      </c>
      <c r="T1328" s="3" t="s">
        <v>48</v>
      </c>
      <c r="U1328" s="3" t="s">
        <v>48</v>
      </c>
      <c r="V1328" s="3" t="s">
        <v>49</v>
      </c>
      <c r="W1328" s="3" t="s">
        <v>75</v>
      </c>
      <c r="X1328" s="3" t="s">
        <v>3287</v>
      </c>
      <c r="Y1328" s="3"/>
      <c r="AA1328" s="3" t="s">
        <v>101</v>
      </c>
      <c r="AB1328" s="3"/>
      <c r="AD1328" s="3"/>
      <c r="AF1328" s="3"/>
      <c r="AH1328" s="3"/>
      <c r="AJ1328" s="3" t="s">
        <v>3288</v>
      </c>
    </row>
    <row r="1329" spans="1:41" ht="26" hidden="1" x14ac:dyDescent="0.35">
      <c r="A1329" s="3">
        <v>2025</v>
      </c>
      <c r="B1329" s="3" t="s">
        <v>41</v>
      </c>
      <c r="C1329" s="4">
        <v>60</v>
      </c>
      <c r="D1329" s="3" t="s">
        <v>65</v>
      </c>
      <c r="E1329" s="3" t="s">
        <v>43</v>
      </c>
      <c r="F1329" s="3" t="s">
        <v>44</v>
      </c>
      <c r="G1329" s="3" t="s">
        <v>45</v>
      </c>
      <c r="H1329" s="3" t="s">
        <v>110</v>
      </c>
      <c r="I1329" s="3" t="s">
        <v>47</v>
      </c>
      <c r="J1329" s="3" t="s">
        <v>48</v>
      </c>
      <c r="K1329" s="3" t="s">
        <v>48</v>
      </c>
      <c r="L1329" s="3" t="s">
        <v>48</v>
      </c>
      <c r="M1329" s="3" t="s">
        <v>48</v>
      </c>
      <c r="N1329" s="3" t="s">
        <v>48</v>
      </c>
      <c r="O1329" s="3" t="s">
        <v>48</v>
      </c>
      <c r="P1329" s="3" t="s">
        <v>48</v>
      </c>
      <c r="Q1329" s="3" t="s">
        <v>49</v>
      </c>
      <c r="R1329" s="3" t="s">
        <v>48</v>
      </c>
      <c r="S1329" s="3" t="s">
        <v>48</v>
      </c>
      <c r="T1329" s="3" t="s">
        <v>48</v>
      </c>
      <c r="U1329" s="3" t="s">
        <v>48</v>
      </c>
      <c r="V1329" s="3" t="s">
        <v>48</v>
      </c>
      <c r="W1329" s="3" t="s">
        <v>62</v>
      </c>
      <c r="Y1329" s="3"/>
      <c r="AA1329" s="3" t="s">
        <v>77</v>
      </c>
      <c r="AB1329" s="3"/>
      <c r="AD1329" s="3"/>
      <c r="AF1329" s="3"/>
      <c r="AH1329" s="3"/>
      <c r="AJ1329" s="3" t="s">
        <v>3289</v>
      </c>
      <c r="AK1329" s="3" t="s">
        <v>2038</v>
      </c>
      <c r="AL1329" s="3" t="s">
        <v>3290</v>
      </c>
      <c r="AN1329" s="3" t="s">
        <v>3291</v>
      </c>
      <c r="AO1329" s="3" t="s">
        <v>3292</v>
      </c>
    </row>
    <row r="1330" spans="1:41" ht="39" hidden="1" x14ac:dyDescent="0.35">
      <c r="A1330" s="3">
        <v>2025</v>
      </c>
      <c r="B1330" s="3" t="s">
        <v>41</v>
      </c>
      <c r="C1330" s="4">
        <v>70</v>
      </c>
      <c r="D1330" s="3" t="s">
        <v>65</v>
      </c>
      <c r="E1330" s="3" t="s">
        <v>66</v>
      </c>
      <c r="F1330" s="3" t="s">
        <v>85</v>
      </c>
      <c r="G1330" s="3" t="s">
        <v>67</v>
      </c>
      <c r="H1330" s="3" t="s">
        <v>61</v>
      </c>
      <c r="I1330" s="3" t="s">
        <v>47</v>
      </c>
      <c r="J1330" s="3" t="s">
        <v>49</v>
      </c>
      <c r="K1330" s="3" t="s">
        <v>48</v>
      </c>
      <c r="L1330" s="3" t="s">
        <v>48</v>
      </c>
      <c r="M1330" s="3" t="s">
        <v>48</v>
      </c>
      <c r="N1330" s="3" t="s">
        <v>48</v>
      </c>
      <c r="O1330" s="3" t="s">
        <v>48</v>
      </c>
      <c r="P1330" s="3" t="s">
        <v>48</v>
      </c>
      <c r="Q1330" s="3" t="s">
        <v>48</v>
      </c>
      <c r="R1330" s="3" t="s">
        <v>48</v>
      </c>
      <c r="S1330" s="3" t="s">
        <v>49</v>
      </c>
      <c r="T1330" s="3" t="s">
        <v>48</v>
      </c>
      <c r="U1330" s="3" t="s">
        <v>48</v>
      </c>
      <c r="V1330" s="3" t="s">
        <v>48</v>
      </c>
      <c r="W1330" s="3" t="s">
        <v>116</v>
      </c>
      <c r="X1330" s="3" t="s">
        <v>3293</v>
      </c>
      <c r="Y1330" s="3"/>
      <c r="AA1330" s="3" t="s">
        <v>63</v>
      </c>
      <c r="AB1330" s="3" t="s">
        <v>81</v>
      </c>
      <c r="AD1330" s="3"/>
      <c r="AF1330" s="3"/>
      <c r="AH1330" s="3" t="s">
        <v>82</v>
      </c>
      <c r="AI1330" s="3" t="s">
        <v>3294</v>
      </c>
      <c r="AJ1330" s="3" t="s">
        <v>3295</v>
      </c>
    </row>
    <row r="1331" spans="1:41" ht="26" hidden="1" x14ac:dyDescent="0.35">
      <c r="A1331" s="3">
        <v>2025</v>
      </c>
      <c r="B1331" s="3" t="s">
        <v>41</v>
      </c>
      <c r="C1331" s="4">
        <v>67</v>
      </c>
      <c r="D1331" s="3" t="s">
        <v>65</v>
      </c>
      <c r="E1331" s="3" t="s">
        <v>66</v>
      </c>
      <c r="F1331" s="3" t="s">
        <v>137</v>
      </c>
      <c r="G1331" s="3" t="s">
        <v>67</v>
      </c>
      <c r="H1331" s="3" t="s">
        <v>61</v>
      </c>
      <c r="I1331" s="3" t="s">
        <v>47</v>
      </c>
      <c r="J1331" s="3" t="s">
        <v>48</v>
      </c>
      <c r="K1331" s="3" t="s">
        <v>48</v>
      </c>
      <c r="L1331" s="3" t="s">
        <v>49</v>
      </c>
      <c r="M1331" s="3" t="s">
        <v>48</v>
      </c>
      <c r="N1331" s="3" t="s">
        <v>48</v>
      </c>
      <c r="O1331" s="3" t="s">
        <v>48</v>
      </c>
      <c r="P1331" s="3" t="s">
        <v>48</v>
      </c>
      <c r="Q1331" s="3" t="s">
        <v>48</v>
      </c>
      <c r="R1331" s="3" t="s">
        <v>48</v>
      </c>
      <c r="S1331" s="3" t="s">
        <v>48</v>
      </c>
      <c r="T1331" s="3" t="s">
        <v>48</v>
      </c>
      <c r="U1331" s="3" t="s">
        <v>48</v>
      </c>
      <c r="V1331" s="3" t="s">
        <v>48</v>
      </c>
      <c r="W1331" s="3" t="s">
        <v>62</v>
      </c>
      <c r="Y1331" s="3"/>
      <c r="AA1331" s="3" t="s">
        <v>77</v>
      </c>
      <c r="AB1331" s="3"/>
      <c r="AD1331" s="3"/>
      <c r="AF1331" s="3"/>
      <c r="AH1331" s="3"/>
      <c r="AJ1331" s="3" t="s">
        <v>3296</v>
      </c>
    </row>
    <row r="1332" spans="1:41" ht="26" hidden="1" x14ac:dyDescent="0.35">
      <c r="A1332" s="3">
        <v>2025</v>
      </c>
      <c r="B1332" s="3" t="s">
        <v>41</v>
      </c>
      <c r="C1332" s="4">
        <v>60</v>
      </c>
      <c r="D1332" s="3" t="s">
        <v>65</v>
      </c>
      <c r="E1332" s="3" t="s">
        <v>66</v>
      </c>
      <c r="F1332" s="3" t="s">
        <v>44</v>
      </c>
      <c r="G1332" s="3" t="s">
        <v>79</v>
      </c>
      <c r="H1332" s="3" t="s">
        <v>90</v>
      </c>
      <c r="I1332" s="3" t="s">
        <v>47</v>
      </c>
      <c r="J1332" s="3" t="s">
        <v>48</v>
      </c>
      <c r="K1332" s="3" t="s">
        <v>48</v>
      </c>
      <c r="L1332" s="3" t="s">
        <v>48</v>
      </c>
      <c r="M1332" s="3" t="s">
        <v>48</v>
      </c>
      <c r="N1332" s="3" t="s">
        <v>49</v>
      </c>
      <c r="O1332" s="3" t="s">
        <v>48</v>
      </c>
      <c r="P1332" s="3" t="s">
        <v>48</v>
      </c>
      <c r="Q1332" s="3" t="s">
        <v>48</v>
      </c>
      <c r="R1332" s="3" t="s">
        <v>48</v>
      </c>
      <c r="S1332" s="3" t="s">
        <v>48</v>
      </c>
      <c r="T1332" s="3" t="s">
        <v>48</v>
      </c>
      <c r="U1332" s="3" t="s">
        <v>48</v>
      </c>
      <c r="V1332" s="3" t="s">
        <v>48</v>
      </c>
      <c r="W1332" s="3" t="s">
        <v>51</v>
      </c>
      <c r="X1332" s="3" t="s">
        <v>3297</v>
      </c>
      <c r="Y1332" s="3"/>
      <c r="AA1332" s="3" t="s">
        <v>77</v>
      </c>
      <c r="AB1332" s="3"/>
      <c r="AD1332" s="3"/>
      <c r="AF1332" s="3"/>
      <c r="AH1332" s="3"/>
      <c r="AJ1332" s="3" t="s">
        <v>1273</v>
      </c>
    </row>
    <row r="1333" spans="1:41" ht="26" hidden="1" x14ac:dyDescent="0.35">
      <c r="A1333" s="3">
        <v>2025</v>
      </c>
      <c r="B1333" s="3" t="s">
        <v>71</v>
      </c>
      <c r="C1333" s="4">
        <v>61</v>
      </c>
      <c r="D1333" s="3" t="s">
        <v>65</v>
      </c>
      <c r="E1333" s="3" t="s">
        <v>43</v>
      </c>
      <c r="F1333" s="3" t="s">
        <v>98</v>
      </c>
      <c r="G1333" s="3" t="s">
        <v>79</v>
      </c>
      <c r="H1333" s="3" t="s">
        <v>68</v>
      </c>
      <c r="I1333" s="3" t="s">
        <v>47</v>
      </c>
      <c r="J1333" s="3" t="s">
        <v>48</v>
      </c>
      <c r="K1333" s="3" t="s">
        <v>48</v>
      </c>
      <c r="L1333" s="3" t="s">
        <v>48</v>
      </c>
      <c r="M1333" s="3" t="s">
        <v>48</v>
      </c>
      <c r="N1333" s="3" t="s">
        <v>48</v>
      </c>
      <c r="O1333" s="3" t="s">
        <v>48</v>
      </c>
      <c r="P1333" s="3" t="s">
        <v>48</v>
      </c>
      <c r="Q1333" s="3" t="s">
        <v>49</v>
      </c>
      <c r="R1333" s="3" t="s">
        <v>48</v>
      </c>
      <c r="S1333" s="3" t="s">
        <v>48</v>
      </c>
      <c r="T1333" s="3" t="s">
        <v>48</v>
      </c>
      <c r="U1333" s="3" t="s">
        <v>48</v>
      </c>
      <c r="V1333" s="3" t="s">
        <v>48</v>
      </c>
      <c r="W1333" s="3" t="s">
        <v>62</v>
      </c>
      <c r="Y1333" s="3"/>
      <c r="AA1333" s="3" t="s">
        <v>63</v>
      </c>
      <c r="AB1333" s="3"/>
      <c r="AD1333" s="3"/>
      <c r="AF1333" s="3"/>
      <c r="AH1333" s="3"/>
      <c r="AJ1333" s="3" t="s">
        <v>3298</v>
      </c>
      <c r="AL1333" s="3" t="s">
        <v>3299</v>
      </c>
    </row>
    <row r="1334" spans="1:41" ht="26" hidden="1" x14ac:dyDescent="0.35">
      <c r="A1334" s="3">
        <v>2025</v>
      </c>
      <c r="B1334" s="3" t="s">
        <v>41</v>
      </c>
      <c r="C1334" s="4">
        <v>30</v>
      </c>
      <c r="D1334" s="3" t="s">
        <v>57</v>
      </c>
      <c r="E1334" s="3" t="s">
        <v>58</v>
      </c>
      <c r="F1334" s="3" t="s">
        <v>98</v>
      </c>
      <c r="G1334" s="3" t="s">
        <v>45</v>
      </c>
      <c r="H1334" s="3" t="s">
        <v>74</v>
      </c>
      <c r="I1334" s="3" t="s">
        <v>47</v>
      </c>
      <c r="J1334" s="3" t="s">
        <v>48</v>
      </c>
      <c r="K1334" s="3" t="s">
        <v>48</v>
      </c>
      <c r="L1334" s="3" t="s">
        <v>49</v>
      </c>
      <c r="M1334" s="3" t="s">
        <v>48</v>
      </c>
      <c r="N1334" s="3" t="s">
        <v>48</v>
      </c>
      <c r="O1334" s="3" t="s">
        <v>48</v>
      </c>
      <c r="P1334" s="3" t="s">
        <v>48</v>
      </c>
      <c r="Q1334" s="3" t="s">
        <v>48</v>
      </c>
      <c r="R1334" s="3" t="s">
        <v>48</v>
      </c>
      <c r="S1334" s="3" t="s">
        <v>48</v>
      </c>
      <c r="T1334" s="3" t="s">
        <v>48</v>
      </c>
      <c r="U1334" s="3" t="s">
        <v>48</v>
      </c>
      <c r="V1334" s="3" t="s">
        <v>49</v>
      </c>
      <c r="W1334" s="3" t="s">
        <v>116</v>
      </c>
      <c r="X1334" s="3" t="s">
        <v>3300</v>
      </c>
      <c r="Y1334" s="3"/>
      <c r="AA1334" s="3" t="s">
        <v>63</v>
      </c>
      <c r="AB1334" s="3"/>
      <c r="AD1334" s="3"/>
      <c r="AF1334" s="3"/>
      <c r="AH1334" s="3"/>
      <c r="AJ1334" s="3" t="s">
        <v>3301</v>
      </c>
    </row>
    <row r="1335" spans="1:41" ht="39" hidden="1" x14ac:dyDescent="0.35">
      <c r="A1335" s="3">
        <v>2025</v>
      </c>
      <c r="B1335" s="3" t="s">
        <v>41</v>
      </c>
      <c r="C1335" s="4">
        <v>21</v>
      </c>
      <c r="D1335" s="3" t="s">
        <v>57</v>
      </c>
      <c r="E1335" s="3" t="s">
        <v>58</v>
      </c>
      <c r="F1335" s="3" t="s">
        <v>59</v>
      </c>
      <c r="G1335" s="3" t="s">
        <v>79</v>
      </c>
      <c r="H1335" s="3" t="s">
        <v>61</v>
      </c>
      <c r="I1335" s="3" t="s">
        <v>47</v>
      </c>
      <c r="J1335" s="3" t="s">
        <v>48</v>
      </c>
      <c r="K1335" s="3" t="s">
        <v>48</v>
      </c>
      <c r="L1335" s="3" t="s">
        <v>49</v>
      </c>
      <c r="M1335" s="3" t="s">
        <v>48</v>
      </c>
      <c r="N1335" s="3" t="s">
        <v>48</v>
      </c>
      <c r="O1335" s="3" t="s">
        <v>48</v>
      </c>
      <c r="P1335" s="3" t="s">
        <v>48</v>
      </c>
      <c r="Q1335" s="3" t="s">
        <v>48</v>
      </c>
      <c r="R1335" s="3" t="s">
        <v>48</v>
      </c>
      <c r="S1335" s="3" t="s">
        <v>48</v>
      </c>
      <c r="T1335" s="3" t="s">
        <v>48</v>
      </c>
      <c r="U1335" s="3" t="s">
        <v>48</v>
      </c>
      <c r="V1335" s="3" t="s">
        <v>48</v>
      </c>
      <c r="W1335" s="3" t="s">
        <v>62</v>
      </c>
      <c r="Y1335" s="3"/>
      <c r="AA1335" s="3" t="s">
        <v>77</v>
      </c>
      <c r="AB1335" s="3"/>
      <c r="AD1335" s="3"/>
      <c r="AF1335" s="3"/>
      <c r="AH1335" s="3"/>
      <c r="AJ1335" s="3" t="s">
        <v>3302</v>
      </c>
    </row>
    <row r="1336" spans="1:41" ht="26" hidden="1" x14ac:dyDescent="0.35">
      <c r="A1336" s="3">
        <v>2025</v>
      </c>
      <c r="B1336" s="3" t="s">
        <v>41</v>
      </c>
      <c r="C1336" s="4">
        <v>69</v>
      </c>
      <c r="D1336" s="3" t="s">
        <v>65</v>
      </c>
      <c r="E1336" s="3" t="s">
        <v>66</v>
      </c>
      <c r="F1336" s="3" t="s">
        <v>73</v>
      </c>
      <c r="G1336" s="3" t="s">
        <v>67</v>
      </c>
      <c r="H1336" s="3" t="s">
        <v>110</v>
      </c>
      <c r="I1336" s="3" t="s">
        <v>47</v>
      </c>
      <c r="J1336" s="3" t="s">
        <v>48</v>
      </c>
      <c r="K1336" s="3" t="s">
        <v>48</v>
      </c>
      <c r="L1336" s="3" t="s">
        <v>49</v>
      </c>
      <c r="M1336" s="3" t="s">
        <v>48</v>
      </c>
      <c r="N1336" s="3" t="s">
        <v>48</v>
      </c>
      <c r="O1336" s="3" t="s">
        <v>48</v>
      </c>
      <c r="P1336" s="3" t="s">
        <v>48</v>
      </c>
      <c r="Q1336" s="3" t="s">
        <v>48</v>
      </c>
      <c r="R1336" s="3" t="s">
        <v>48</v>
      </c>
      <c r="S1336" s="3" t="s">
        <v>48</v>
      </c>
      <c r="T1336" s="3" t="s">
        <v>48</v>
      </c>
      <c r="U1336" s="3" t="s">
        <v>48</v>
      </c>
      <c r="V1336" s="3" t="s">
        <v>48</v>
      </c>
      <c r="W1336" s="3" t="s">
        <v>62</v>
      </c>
      <c r="Y1336" s="3"/>
      <c r="AA1336" s="3" t="s">
        <v>77</v>
      </c>
      <c r="AB1336" s="3"/>
      <c r="AD1336" s="3"/>
      <c r="AF1336" s="3"/>
      <c r="AH1336" s="3"/>
      <c r="AJ1336" s="3" t="s">
        <v>423</v>
      </c>
    </row>
    <row r="1337" spans="1:41" ht="78" hidden="1" x14ac:dyDescent="0.35">
      <c r="A1337" s="3">
        <v>2025</v>
      </c>
      <c r="B1337" s="3" t="s">
        <v>41</v>
      </c>
      <c r="C1337" s="4">
        <v>61</v>
      </c>
      <c r="D1337" s="3" t="s">
        <v>65</v>
      </c>
      <c r="E1337" s="3" t="s">
        <v>66</v>
      </c>
      <c r="F1337" s="3" t="s">
        <v>59</v>
      </c>
      <c r="G1337" s="3" t="s">
        <v>45</v>
      </c>
      <c r="H1337" s="3" t="s">
        <v>46</v>
      </c>
      <c r="I1337" s="3" t="s">
        <v>47</v>
      </c>
      <c r="J1337" s="3" t="s">
        <v>48</v>
      </c>
      <c r="K1337" s="3" t="s">
        <v>48</v>
      </c>
      <c r="L1337" s="3" t="s">
        <v>49</v>
      </c>
      <c r="M1337" s="3" t="s">
        <v>48</v>
      </c>
      <c r="N1337" s="3" t="s">
        <v>48</v>
      </c>
      <c r="O1337" s="3" t="s">
        <v>48</v>
      </c>
      <c r="P1337" s="3" t="s">
        <v>48</v>
      </c>
      <c r="Q1337" s="3" t="s">
        <v>48</v>
      </c>
      <c r="R1337" s="3" t="s">
        <v>48</v>
      </c>
      <c r="S1337" s="3" t="s">
        <v>48</v>
      </c>
      <c r="T1337" s="3" t="s">
        <v>48</v>
      </c>
      <c r="U1337" s="3" t="s">
        <v>48</v>
      </c>
      <c r="V1337" s="3" t="s">
        <v>48</v>
      </c>
      <c r="W1337" s="3" t="s">
        <v>62</v>
      </c>
      <c r="Y1337" s="3"/>
      <c r="AA1337" s="3" t="s">
        <v>55</v>
      </c>
      <c r="AB1337" s="3"/>
      <c r="AD1337" s="3"/>
      <c r="AF1337" s="3"/>
      <c r="AH1337" s="3"/>
      <c r="AJ1337" s="3" t="s">
        <v>3303</v>
      </c>
    </row>
    <row r="1338" spans="1:41" ht="39" x14ac:dyDescent="0.35">
      <c r="A1338" s="3">
        <v>2025</v>
      </c>
      <c r="B1338" s="3" t="s">
        <v>41</v>
      </c>
      <c r="C1338" s="4">
        <v>47</v>
      </c>
      <c r="D1338" s="3" t="s">
        <v>42</v>
      </c>
      <c r="E1338" s="3" t="s">
        <v>107</v>
      </c>
      <c r="F1338" s="3" t="s">
        <v>59</v>
      </c>
      <c r="G1338" s="3" t="s">
        <v>79</v>
      </c>
      <c r="H1338" s="3" t="s">
        <v>110</v>
      </c>
      <c r="I1338" s="3" t="s">
        <v>47</v>
      </c>
      <c r="J1338" s="3" t="s">
        <v>48</v>
      </c>
      <c r="K1338" s="3" t="s">
        <v>48</v>
      </c>
      <c r="L1338" s="3" t="s">
        <v>48</v>
      </c>
      <c r="M1338" s="3" t="s">
        <v>48</v>
      </c>
      <c r="N1338" s="3" t="s">
        <v>48</v>
      </c>
      <c r="O1338" s="3" t="s">
        <v>49</v>
      </c>
      <c r="P1338" s="3" t="s">
        <v>48</v>
      </c>
      <c r="Q1338" s="3" t="s">
        <v>48</v>
      </c>
      <c r="R1338" s="3" t="s">
        <v>48</v>
      </c>
      <c r="S1338" s="3" t="s">
        <v>48</v>
      </c>
      <c r="T1338" s="3" t="s">
        <v>48</v>
      </c>
      <c r="U1338" s="3" t="s">
        <v>48</v>
      </c>
      <c r="V1338" s="3" t="s">
        <v>48</v>
      </c>
      <c r="W1338" s="3" t="s">
        <v>62</v>
      </c>
      <c r="Y1338" s="3" t="s">
        <v>120</v>
      </c>
      <c r="Z1338" s="3" t="s">
        <v>3304</v>
      </c>
      <c r="AA1338" s="3" t="s">
        <v>63</v>
      </c>
      <c r="AB1338" s="3"/>
      <c r="AD1338" s="3"/>
      <c r="AF1338" s="3"/>
      <c r="AH1338" s="3"/>
      <c r="AJ1338" s="3" t="s">
        <v>3305</v>
      </c>
    </row>
    <row r="1339" spans="1:41" hidden="1" x14ac:dyDescent="0.35">
      <c r="A1339" s="3">
        <v>2025</v>
      </c>
      <c r="B1339" s="3" t="s">
        <v>41</v>
      </c>
      <c r="C1339" s="4">
        <v>34</v>
      </c>
      <c r="D1339" s="3" t="s">
        <v>57</v>
      </c>
      <c r="E1339" s="3" t="s">
        <v>107</v>
      </c>
      <c r="F1339" s="3" t="s">
        <v>98</v>
      </c>
      <c r="G1339" s="3" t="s">
        <v>45</v>
      </c>
      <c r="H1339" s="3" t="s">
        <v>110</v>
      </c>
      <c r="I1339" s="3" t="s">
        <v>47</v>
      </c>
      <c r="J1339" s="3" t="s">
        <v>49</v>
      </c>
      <c r="K1339" s="3" t="s">
        <v>48</v>
      </c>
      <c r="L1339" s="3" t="s">
        <v>48</v>
      </c>
      <c r="M1339" s="3" t="s">
        <v>48</v>
      </c>
      <c r="N1339" s="3" t="s">
        <v>48</v>
      </c>
      <c r="O1339" s="3" t="s">
        <v>48</v>
      </c>
      <c r="P1339" s="3" t="s">
        <v>48</v>
      </c>
      <c r="Q1339" s="3" t="s">
        <v>48</v>
      </c>
      <c r="R1339" s="3" t="s">
        <v>48</v>
      </c>
      <c r="S1339" s="3" t="s">
        <v>49</v>
      </c>
      <c r="T1339" s="3" t="s">
        <v>48</v>
      </c>
      <c r="U1339" s="3" t="s">
        <v>48</v>
      </c>
      <c r="V1339" s="3" t="s">
        <v>48</v>
      </c>
      <c r="W1339" s="3" t="s">
        <v>51</v>
      </c>
      <c r="X1339" s="3" t="s">
        <v>3306</v>
      </c>
      <c r="Y1339" s="3"/>
      <c r="AA1339" s="3" t="s">
        <v>63</v>
      </c>
      <c r="AB1339" s="3"/>
      <c r="AD1339" s="3"/>
      <c r="AF1339" s="3"/>
      <c r="AH1339" s="3"/>
      <c r="AJ1339" s="3" t="s">
        <v>3307</v>
      </c>
    </row>
    <row r="1340" spans="1:41" ht="39" hidden="1" x14ac:dyDescent="0.35">
      <c r="A1340" s="3">
        <v>2025</v>
      </c>
      <c r="B1340" s="3" t="s">
        <v>41</v>
      </c>
      <c r="C1340" s="4">
        <v>47</v>
      </c>
      <c r="D1340" s="3" t="s">
        <v>42</v>
      </c>
      <c r="E1340" s="3" t="s">
        <v>43</v>
      </c>
      <c r="F1340" s="3" t="s">
        <v>59</v>
      </c>
      <c r="G1340" s="3" t="s">
        <v>92</v>
      </c>
      <c r="H1340" s="3" t="s">
        <v>90</v>
      </c>
      <c r="I1340" s="3" t="s">
        <v>47</v>
      </c>
      <c r="J1340" s="3" t="s">
        <v>48</v>
      </c>
      <c r="K1340" s="3" t="s">
        <v>48</v>
      </c>
      <c r="L1340" s="3" t="s">
        <v>48</v>
      </c>
      <c r="M1340" s="3" t="s">
        <v>48</v>
      </c>
      <c r="N1340" s="3" t="s">
        <v>49</v>
      </c>
      <c r="O1340" s="3" t="s">
        <v>48</v>
      </c>
      <c r="P1340" s="3" t="s">
        <v>48</v>
      </c>
      <c r="Q1340" s="3" t="s">
        <v>48</v>
      </c>
      <c r="R1340" s="3" t="s">
        <v>48</v>
      </c>
      <c r="S1340" s="3" t="s">
        <v>48</v>
      </c>
      <c r="T1340" s="3" t="s">
        <v>48</v>
      </c>
      <c r="U1340" s="3" t="s">
        <v>48</v>
      </c>
      <c r="V1340" s="3" t="s">
        <v>48</v>
      </c>
      <c r="W1340" s="3" t="s">
        <v>75</v>
      </c>
      <c r="X1340" s="3" t="s">
        <v>3308</v>
      </c>
      <c r="Y1340" s="3" t="s">
        <v>94</v>
      </c>
      <c r="Z1340" s="3" t="s">
        <v>3309</v>
      </c>
      <c r="AA1340" s="3" t="s">
        <v>101</v>
      </c>
      <c r="AB1340" s="3"/>
      <c r="AD1340" s="3"/>
      <c r="AF1340" s="3"/>
      <c r="AH1340" s="3"/>
      <c r="AJ1340" s="3" t="s">
        <v>3310</v>
      </c>
    </row>
    <row r="1341" spans="1:41" ht="52" x14ac:dyDescent="0.35">
      <c r="A1341" s="3">
        <v>2025</v>
      </c>
      <c r="B1341" s="3" t="s">
        <v>41</v>
      </c>
      <c r="C1341" s="4">
        <v>77</v>
      </c>
      <c r="D1341" s="3" t="s">
        <v>65</v>
      </c>
      <c r="E1341" s="3" t="s">
        <v>66</v>
      </c>
      <c r="F1341" s="3" t="s">
        <v>73</v>
      </c>
      <c r="G1341" s="3" t="s">
        <v>67</v>
      </c>
      <c r="H1341" s="3" t="s">
        <v>90</v>
      </c>
      <c r="I1341" s="3" t="s">
        <v>47</v>
      </c>
      <c r="J1341" s="3" t="s">
        <v>48</v>
      </c>
      <c r="K1341" s="3" t="s">
        <v>48</v>
      </c>
      <c r="L1341" s="3" t="s">
        <v>48</v>
      </c>
      <c r="M1341" s="3" t="s">
        <v>49</v>
      </c>
      <c r="N1341" s="3" t="s">
        <v>48</v>
      </c>
      <c r="O1341" s="3" t="s">
        <v>48</v>
      </c>
      <c r="P1341" s="3" t="s">
        <v>48</v>
      </c>
      <c r="Q1341" s="3" t="s">
        <v>48</v>
      </c>
      <c r="R1341" s="3" t="s">
        <v>48</v>
      </c>
      <c r="S1341" s="3" t="s">
        <v>48</v>
      </c>
      <c r="T1341" s="3" t="s">
        <v>48</v>
      </c>
      <c r="U1341" s="3" t="s">
        <v>48</v>
      </c>
      <c r="V1341" s="3" t="s">
        <v>48</v>
      </c>
      <c r="W1341" s="3" t="s">
        <v>62</v>
      </c>
      <c r="Y1341" s="3" t="s">
        <v>120</v>
      </c>
      <c r="Z1341" s="3" t="s">
        <v>3311</v>
      </c>
      <c r="AA1341" s="3" t="s">
        <v>77</v>
      </c>
      <c r="AB1341" s="3" t="s">
        <v>81</v>
      </c>
      <c r="AD1341" s="3"/>
      <c r="AF1341" s="3"/>
      <c r="AH1341" s="3" t="s">
        <v>82</v>
      </c>
      <c r="AI1341" s="3" t="s">
        <v>3312</v>
      </c>
      <c r="AJ1341" s="3" t="s">
        <v>3313</v>
      </c>
      <c r="AL1341" s="3" t="s">
        <v>3314</v>
      </c>
    </row>
    <row r="1342" spans="1:41" ht="26" hidden="1" x14ac:dyDescent="0.35">
      <c r="A1342" s="3">
        <v>2025</v>
      </c>
      <c r="B1342" s="3" t="s">
        <v>71</v>
      </c>
      <c r="C1342" s="4">
        <v>43</v>
      </c>
      <c r="D1342" s="3" t="s">
        <v>42</v>
      </c>
      <c r="E1342" s="3" t="s">
        <v>107</v>
      </c>
      <c r="F1342" s="3" t="s">
        <v>73</v>
      </c>
      <c r="G1342" s="3" t="s">
        <v>45</v>
      </c>
      <c r="H1342" s="3" t="s">
        <v>113</v>
      </c>
      <c r="I1342" s="3" t="s">
        <v>47</v>
      </c>
      <c r="J1342" s="3" t="s">
        <v>48</v>
      </c>
      <c r="K1342" s="3" t="s">
        <v>48</v>
      </c>
      <c r="L1342" s="3" t="s">
        <v>49</v>
      </c>
      <c r="M1342" s="3" t="s">
        <v>48</v>
      </c>
      <c r="N1342" s="3" t="s">
        <v>48</v>
      </c>
      <c r="O1342" s="3" t="s">
        <v>48</v>
      </c>
      <c r="P1342" s="3" t="s">
        <v>48</v>
      </c>
      <c r="Q1342" s="3" t="s">
        <v>48</v>
      </c>
      <c r="R1342" s="3" t="s">
        <v>48</v>
      </c>
      <c r="S1342" s="3" t="s">
        <v>48</v>
      </c>
      <c r="T1342" s="3" t="s">
        <v>48</v>
      </c>
      <c r="U1342" s="3" t="s">
        <v>48</v>
      </c>
      <c r="V1342" s="3" t="s">
        <v>48</v>
      </c>
      <c r="W1342" s="3" t="s">
        <v>62</v>
      </c>
      <c r="Y1342" s="3"/>
      <c r="AA1342" s="3" t="s">
        <v>77</v>
      </c>
      <c r="AB1342" s="3"/>
      <c r="AD1342" s="3"/>
      <c r="AF1342" s="3"/>
      <c r="AH1342" s="3"/>
      <c r="AJ1342" s="3" t="s">
        <v>3315</v>
      </c>
    </row>
    <row r="1343" spans="1:41" ht="26" hidden="1" x14ac:dyDescent="0.35">
      <c r="A1343" s="3">
        <v>2025</v>
      </c>
      <c r="B1343" s="3" t="s">
        <v>41</v>
      </c>
      <c r="C1343" s="4">
        <v>45</v>
      </c>
      <c r="D1343" s="3" t="s">
        <v>42</v>
      </c>
      <c r="E1343" s="3" t="s">
        <v>72</v>
      </c>
      <c r="F1343" s="3" t="s">
        <v>59</v>
      </c>
      <c r="G1343" s="3" t="s">
        <v>45</v>
      </c>
      <c r="H1343" s="3" t="s">
        <v>99</v>
      </c>
      <c r="I1343" s="3" t="s">
        <v>47</v>
      </c>
      <c r="J1343" s="3" t="s">
        <v>49</v>
      </c>
      <c r="K1343" s="3" t="s">
        <v>48</v>
      </c>
      <c r="L1343" s="3" t="s">
        <v>48</v>
      </c>
      <c r="M1343" s="3" t="s">
        <v>48</v>
      </c>
      <c r="N1343" s="3" t="s">
        <v>48</v>
      </c>
      <c r="O1343" s="3" t="s">
        <v>48</v>
      </c>
      <c r="P1343" s="3" t="s">
        <v>48</v>
      </c>
      <c r="Q1343" s="3" t="s">
        <v>48</v>
      </c>
      <c r="R1343" s="3" t="s">
        <v>48</v>
      </c>
      <c r="S1343" s="3" t="s">
        <v>49</v>
      </c>
      <c r="T1343" s="3" t="s">
        <v>48</v>
      </c>
      <c r="U1343" s="3" t="s">
        <v>48</v>
      </c>
      <c r="V1343" s="3" t="s">
        <v>48</v>
      </c>
      <c r="W1343" s="3" t="s">
        <v>62</v>
      </c>
      <c r="Y1343" s="3"/>
      <c r="AA1343" s="3" t="s">
        <v>63</v>
      </c>
      <c r="AB1343" s="3"/>
      <c r="AD1343" s="3"/>
      <c r="AF1343" s="3"/>
      <c r="AH1343" s="3"/>
      <c r="AJ1343" s="3" t="s">
        <v>3316</v>
      </c>
    </row>
    <row r="1344" spans="1:41" ht="39" hidden="1" x14ac:dyDescent="0.35">
      <c r="A1344" s="3">
        <v>2025</v>
      </c>
      <c r="B1344" s="3" t="s">
        <v>71</v>
      </c>
      <c r="C1344" s="4">
        <v>63</v>
      </c>
      <c r="D1344" s="3" t="s">
        <v>65</v>
      </c>
      <c r="E1344" s="3" t="s">
        <v>43</v>
      </c>
      <c r="F1344" s="3" t="s">
        <v>59</v>
      </c>
      <c r="G1344" s="3" t="s">
        <v>45</v>
      </c>
      <c r="H1344" s="3" t="s">
        <v>110</v>
      </c>
      <c r="I1344" s="3" t="s">
        <v>47</v>
      </c>
      <c r="J1344" s="3" t="s">
        <v>48</v>
      </c>
      <c r="K1344" s="3" t="s">
        <v>48</v>
      </c>
      <c r="L1344" s="3" t="s">
        <v>48</v>
      </c>
      <c r="M1344" s="3" t="s">
        <v>48</v>
      </c>
      <c r="N1344" s="3" t="s">
        <v>49</v>
      </c>
      <c r="O1344" s="3" t="s">
        <v>48</v>
      </c>
      <c r="P1344" s="3" t="s">
        <v>48</v>
      </c>
      <c r="Q1344" s="3" t="s">
        <v>48</v>
      </c>
      <c r="R1344" s="3" t="s">
        <v>48</v>
      </c>
      <c r="S1344" s="3" t="s">
        <v>48</v>
      </c>
      <c r="T1344" s="3" t="s">
        <v>48</v>
      </c>
      <c r="U1344" s="3" t="s">
        <v>48</v>
      </c>
      <c r="V1344" s="3" t="s">
        <v>48</v>
      </c>
      <c r="W1344" s="3" t="s">
        <v>62</v>
      </c>
      <c r="Y1344" s="3" t="s">
        <v>53</v>
      </c>
      <c r="Z1344" s="3" t="s">
        <v>3317</v>
      </c>
      <c r="AA1344" s="3" t="s">
        <v>77</v>
      </c>
      <c r="AB1344" s="3"/>
      <c r="AD1344" s="3" t="s">
        <v>81</v>
      </c>
      <c r="AF1344" s="3"/>
      <c r="AH1344" s="3" t="s">
        <v>87</v>
      </c>
      <c r="AI1344" s="3" t="s">
        <v>3318</v>
      </c>
      <c r="AJ1344" s="3" t="s">
        <v>3319</v>
      </c>
    </row>
    <row r="1345" spans="1:38" ht="39" hidden="1" x14ac:dyDescent="0.35">
      <c r="A1345" s="3">
        <v>2025</v>
      </c>
      <c r="B1345" s="3" t="s">
        <v>41</v>
      </c>
      <c r="C1345" s="4">
        <v>61</v>
      </c>
      <c r="D1345" s="3" t="s">
        <v>65</v>
      </c>
      <c r="E1345" s="3" t="s">
        <v>66</v>
      </c>
      <c r="F1345" s="3" t="s">
        <v>59</v>
      </c>
      <c r="G1345" s="3" t="s">
        <v>79</v>
      </c>
      <c r="H1345" s="3" t="s">
        <v>90</v>
      </c>
      <c r="I1345" s="3" t="s">
        <v>47</v>
      </c>
      <c r="J1345" s="3" t="s">
        <v>48</v>
      </c>
      <c r="K1345" s="3" t="s">
        <v>48</v>
      </c>
      <c r="L1345" s="3" t="s">
        <v>48</v>
      </c>
      <c r="M1345" s="3" t="s">
        <v>48</v>
      </c>
      <c r="N1345" s="3" t="s">
        <v>49</v>
      </c>
      <c r="O1345" s="3" t="s">
        <v>48</v>
      </c>
      <c r="P1345" s="3" t="s">
        <v>48</v>
      </c>
      <c r="Q1345" s="3" t="s">
        <v>48</v>
      </c>
      <c r="R1345" s="3" t="s">
        <v>48</v>
      </c>
      <c r="S1345" s="3" t="s">
        <v>48</v>
      </c>
      <c r="T1345" s="3" t="s">
        <v>48</v>
      </c>
      <c r="U1345" s="3" t="s">
        <v>48</v>
      </c>
      <c r="V1345" s="3" t="s">
        <v>48</v>
      </c>
      <c r="W1345" s="3" t="s">
        <v>116</v>
      </c>
      <c r="X1345" s="3" t="s">
        <v>3320</v>
      </c>
      <c r="Y1345" s="3"/>
      <c r="AA1345" s="3" t="s">
        <v>63</v>
      </c>
      <c r="AB1345" s="3"/>
      <c r="AD1345" s="3"/>
      <c r="AF1345" s="3"/>
      <c r="AH1345" s="3"/>
      <c r="AJ1345" s="3" t="s">
        <v>3321</v>
      </c>
    </row>
    <row r="1346" spans="1:38" ht="26" hidden="1" x14ac:dyDescent="0.35">
      <c r="A1346" s="3">
        <v>2025</v>
      </c>
      <c r="B1346" s="3" t="s">
        <v>41</v>
      </c>
      <c r="C1346" s="4">
        <v>23</v>
      </c>
      <c r="D1346" s="3" t="s">
        <v>57</v>
      </c>
      <c r="E1346" s="3" t="s">
        <v>58</v>
      </c>
      <c r="F1346" s="3" t="s">
        <v>44</v>
      </c>
      <c r="G1346" s="3" t="s">
        <v>45</v>
      </c>
      <c r="H1346" s="3" t="s">
        <v>61</v>
      </c>
      <c r="I1346" s="3" t="s">
        <v>47</v>
      </c>
      <c r="J1346" s="3" t="s">
        <v>48</v>
      </c>
      <c r="K1346" s="3" t="s">
        <v>48</v>
      </c>
      <c r="L1346" s="3" t="s">
        <v>49</v>
      </c>
      <c r="M1346" s="3" t="s">
        <v>48</v>
      </c>
      <c r="N1346" s="3" t="s">
        <v>48</v>
      </c>
      <c r="O1346" s="3" t="s">
        <v>48</v>
      </c>
      <c r="P1346" s="3" t="s">
        <v>48</v>
      </c>
      <c r="Q1346" s="3" t="s">
        <v>48</v>
      </c>
      <c r="R1346" s="3" t="s">
        <v>48</v>
      </c>
      <c r="S1346" s="3" t="s">
        <v>48</v>
      </c>
      <c r="T1346" s="3" t="s">
        <v>48</v>
      </c>
      <c r="U1346" s="3" t="s">
        <v>48</v>
      </c>
      <c r="V1346" s="3" t="s">
        <v>48</v>
      </c>
      <c r="W1346" s="3" t="s">
        <v>62</v>
      </c>
      <c r="Y1346" s="3"/>
      <c r="AA1346" s="3" t="s">
        <v>77</v>
      </c>
      <c r="AB1346" s="3"/>
      <c r="AD1346" s="3"/>
      <c r="AF1346" s="3"/>
      <c r="AH1346" s="3"/>
      <c r="AJ1346" s="3" t="s">
        <v>3322</v>
      </c>
    </row>
    <row r="1347" spans="1:38" ht="39" hidden="1" x14ac:dyDescent="0.35">
      <c r="A1347" s="3">
        <v>2025</v>
      </c>
      <c r="B1347" s="3" t="s">
        <v>41</v>
      </c>
      <c r="C1347" s="4">
        <v>33</v>
      </c>
      <c r="D1347" s="3" t="s">
        <v>57</v>
      </c>
      <c r="E1347" s="3" t="s">
        <v>58</v>
      </c>
      <c r="F1347" s="3" t="s">
        <v>73</v>
      </c>
      <c r="G1347" s="3" t="s">
        <v>79</v>
      </c>
      <c r="H1347" s="3" t="s">
        <v>99</v>
      </c>
      <c r="I1347" s="3" t="s">
        <v>47</v>
      </c>
      <c r="J1347" s="3" t="s">
        <v>48</v>
      </c>
      <c r="K1347" s="3" t="s">
        <v>48</v>
      </c>
      <c r="L1347" s="3" t="s">
        <v>49</v>
      </c>
      <c r="M1347" s="3" t="s">
        <v>48</v>
      </c>
      <c r="N1347" s="3" t="s">
        <v>48</v>
      </c>
      <c r="O1347" s="3" t="s">
        <v>48</v>
      </c>
      <c r="P1347" s="3" t="s">
        <v>48</v>
      </c>
      <c r="Q1347" s="3" t="s">
        <v>48</v>
      </c>
      <c r="R1347" s="3" t="s">
        <v>48</v>
      </c>
      <c r="S1347" s="3" t="s">
        <v>48</v>
      </c>
      <c r="T1347" s="3" t="s">
        <v>48</v>
      </c>
      <c r="U1347" s="3" t="s">
        <v>48</v>
      </c>
      <c r="V1347" s="3" t="s">
        <v>48</v>
      </c>
      <c r="W1347" s="3" t="s">
        <v>116</v>
      </c>
      <c r="X1347" s="3" t="s">
        <v>3323</v>
      </c>
      <c r="Y1347" s="3"/>
      <c r="AA1347" s="3" t="s">
        <v>55</v>
      </c>
      <c r="AB1347" s="3"/>
      <c r="AD1347" s="3"/>
      <c r="AF1347" s="3"/>
      <c r="AH1347" s="3"/>
      <c r="AJ1347" s="3" t="s">
        <v>3324</v>
      </c>
    </row>
    <row r="1348" spans="1:38" ht="26" hidden="1" x14ac:dyDescent="0.35">
      <c r="A1348" s="3">
        <v>2025</v>
      </c>
      <c r="B1348" s="3" t="s">
        <v>41</v>
      </c>
      <c r="C1348" s="4">
        <v>35</v>
      </c>
      <c r="D1348" s="3" t="s">
        <v>42</v>
      </c>
      <c r="E1348" s="3" t="s">
        <v>43</v>
      </c>
      <c r="F1348" s="3" t="s">
        <v>98</v>
      </c>
      <c r="G1348" s="3" t="s">
        <v>45</v>
      </c>
      <c r="H1348" s="3" t="s">
        <v>74</v>
      </c>
      <c r="I1348" s="3" t="s">
        <v>47</v>
      </c>
      <c r="J1348" s="3" t="s">
        <v>48</v>
      </c>
      <c r="K1348" s="3" t="s">
        <v>48</v>
      </c>
      <c r="L1348" s="3" t="s">
        <v>48</v>
      </c>
      <c r="M1348" s="3" t="s">
        <v>49</v>
      </c>
      <c r="N1348" s="3" t="s">
        <v>48</v>
      </c>
      <c r="O1348" s="3" t="s">
        <v>48</v>
      </c>
      <c r="P1348" s="3" t="s">
        <v>48</v>
      </c>
      <c r="Q1348" s="3" t="s">
        <v>48</v>
      </c>
      <c r="R1348" s="3" t="s">
        <v>48</v>
      </c>
      <c r="S1348" s="3" t="s">
        <v>48</v>
      </c>
      <c r="T1348" s="3" t="s">
        <v>48</v>
      </c>
      <c r="U1348" s="3" t="s">
        <v>48</v>
      </c>
      <c r="V1348" s="3" t="s">
        <v>48</v>
      </c>
      <c r="W1348" s="3" t="s">
        <v>62</v>
      </c>
      <c r="Y1348" s="3" t="s">
        <v>129</v>
      </c>
      <c r="Z1348" s="3" t="s">
        <v>3325</v>
      </c>
      <c r="AA1348" s="3" t="s">
        <v>77</v>
      </c>
      <c r="AB1348" s="3"/>
      <c r="AD1348" s="3"/>
      <c r="AF1348" s="3"/>
      <c r="AH1348" s="3"/>
      <c r="AJ1348" s="3" t="s">
        <v>3326</v>
      </c>
      <c r="AL1348" s="3" t="s">
        <v>351</v>
      </c>
    </row>
    <row r="1349" spans="1:38" hidden="1" x14ac:dyDescent="0.35">
      <c r="A1349" s="3">
        <v>2025</v>
      </c>
      <c r="B1349" s="3" t="s">
        <v>41</v>
      </c>
      <c r="C1349" s="4">
        <v>49</v>
      </c>
      <c r="D1349" s="3" t="s">
        <v>42</v>
      </c>
      <c r="E1349" s="3" t="s">
        <v>66</v>
      </c>
      <c r="F1349" s="3" t="s">
        <v>59</v>
      </c>
      <c r="G1349" s="3" t="s">
        <v>79</v>
      </c>
      <c r="H1349" s="3" t="s">
        <v>110</v>
      </c>
      <c r="I1349" s="3" t="s">
        <v>47</v>
      </c>
      <c r="J1349" s="3" t="s">
        <v>48</v>
      </c>
      <c r="K1349" s="3" t="s">
        <v>48</v>
      </c>
      <c r="L1349" s="3" t="s">
        <v>48</v>
      </c>
      <c r="M1349" s="3" t="s">
        <v>48</v>
      </c>
      <c r="N1349" s="3" t="s">
        <v>48</v>
      </c>
      <c r="O1349" s="3" t="s">
        <v>48</v>
      </c>
      <c r="P1349" s="3" t="s">
        <v>48</v>
      </c>
      <c r="Q1349" s="3" t="s">
        <v>49</v>
      </c>
      <c r="R1349" s="3" t="s">
        <v>48</v>
      </c>
      <c r="S1349" s="3" t="s">
        <v>48</v>
      </c>
      <c r="T1349" s="3" t="s">
        <v>48</v>
      </c>
      <c r="U1349" s="3" t="s">
        <v>48</v>
      </c>
      <c r="V1349" s="3" t="s">
        <v>48</v>
      </c>
      <c r="W1349" s="3" t="s">
        <v>62</v>
      </c>
      <c r="Y1349" s="3"/>
      <c r="AA1349" s="3" t="s">
        <v>77</v>
      </c>
      <c r="AB1349" s="3"/>
      <c r="AD1349" s="3"/>
      <c r="AF1349" s="3"/>
      <c r="AH1349" s="3"/>
      <c r="AJ1349" s="3" t="s">
        <v>3327</v>
      </c>
    </row>
    <row r="1350" spans="1:38" ht="26" hidden="1" x14ac:dyDescent="0.35">
      <c r="A1350" s="3">
        <v>2025</v>
      </c>
      <c r="B1350" s="3" t="s">
        <v>71</v>
      </c>
      <c r="C1350" s="4">
        <v>33</v>
      </c>
      <c r="D1350" s="3" t="s">
        <v>57</v>
      </c>
      <c r="E1350" s="3" t="s">
        <v>107</v>
      </c>
      <c r="F1350" s="3" t="s">
        <v>85</v>
      </c>
      <c r="G1350" s="3" t="s">
        <v>45</v>
      </c>
      <c r="H1350" s="3" t="s">
        <v>46</v>
      </c>
      <c r="I1350" s="3" t="s">
        <v>80</v>
      </c>
      <c r="J1350" s="3" t="s">
        <v>48</v>
      </c>
      <c r="K1350" s="3" t="s">
        <v>48</v>
      </c>
      <c r="L1350" s="3" t="s">
        <v>48</v>
      </c>
      <c r="M1350" s="3" t="s">
        <v>48</v>
      </c>
      <c r="N1350" s="3" t="s">
        <v>48</v>
      </c>
      <c r="O1350" s="3" t="s">
        <v>48</v>
      </c>
      <c r="P1350" s="3" t="s">
        <v>48</v>
      </c>
      <c r="Q1350" s="3" t="s">
        <v>48</v>
      </c>
      <c r="R1350" s="3" t="s">
        <v>48</v>
      </c>
      <c r="S1350" s="3" t="s">
        <v>48</v>
      </c>
      <c r="T1350" s="3" t="s">
        <v>49</v>
      </c>
      <c r="U1350" s="3" t="s">
        <v>48</v>
      </c>
      <c r="V1350" s="3" t="s">
        <v>48</v>
      </c>
      <c r="W1350" s="3" t="s">
        <v>116</v>
      </c>
      <c r="X1350" s="3" t="s">
        <v>3328</v>
      </c>
      <c r="Y1350" s="3"/>
      <c r="AA1350" s="3" t="s">
        <v>63</v>
      </c>
      <c r="AB1350" s="3" t="s">
        <v>81</v>
      </c>
      <c r="AD1350" s="3" t="s">
        <v>131</v>
      </c>
      <c r="AE1350" s="3" t="s">
        <v>3329</v>
      </c>
      <c r="AF1350" s="3" t="s">
        <v>87</v>
      </c>
      <c r="AG1350" s="3" t="s">
        <v>3330</v>
      </c>
      <c r="AH1350" s="3" t="s">
        <v>82</v>
      </c>
      <c r="AI1350" s="3" t="s">
        <v>3330</v>
      </c>
      <c r="AJ1350" s="3" t="s">
        <v>3331</v>
      </c>
    </row>
    <row r="1351" spans="1:38" ht="52" hidden="1" x14ac:dyDescent="0.35">
      <c r="A1351" s="3">
        <v>2025</v>
      </c>
      <c r="B1351" s="3" t="s">
        <v>71</v>
      </c>
      <c r="C1351" s="4">
        <v>55</v>
      </c>
      <c r="D1351" s="3" t="s">
        <v>65</v>
      </c>
      <c r="E1351" s="3" t="s">
        <v>66</v>
      </c>
      <c r="F1351" s="3" t="s">
        <v>73</v>
      </c>
      <c r="G1351" s="3" t="s">
        <v>92</v>
      </c>
      <c r="H1351" s="3" t="s">
        <v>68</v>
      </c>
      <c r="I1351" s="3" t="s">
        <v>47</v>
      </c>
      <c r="J1351" s="3" t="s">
        <v>48</v>
      </c>
      <c r="K1351" s="3" t="s">
        <v>48</v>
      </c>
      <c r="L1351" s="3" t="s">
        <v>49</v>
      </c>
      <c r="M1351" s="3" t="s">
        <v>48</v>
      </c>
      <c r="N1351" s="3" t="s">
        <v>48</v>
      </c>
      <c r="O1351" s="3" t="s">
        <v>48</v>
      </c>
      <c r="P1351" s="3" t="s">
        <v>48</v>
      </c>
      <c r="Q1351" s="3" t="s">
        <v>48</v>
      </c>
      <c r="R1351" s="3" t="s">
        <v>48</v>
      </c>
      <c r="S1351" s="3" t="s">
        <v>48</v>
      </c>
      <c r="T1351" s="3" t="s">
        <v>48</v>
      </c>
      <c r="U1351" s="3" t="s">
        <v>48</v>
      </c>
      <c r="V1351" s="3" t="s">
        <v>48</v>
      </c>
      <c r="W1351" s="3" t="s">
        <v>75</v>
      </c>
      <c r="X1351" s="3" t="s">
        <v>3332</v>
      </c>
      <c r="Y1351" s="3"/>
      <c r="AA1351" s="3" t="s">
        <v>55</v>
      </c>
      <c r="AB1351" s="3"/>
      <c r="AD1351" s="3"/>
      <c r="AF1351" s="3"/>
      <c r="AH1351" s="3"/>
      <c r="AJ1351" s="3" t="s">
        <v>3333</v>
      </c>
    </row>
    <row r="1352" spans="1:38" ht="143" hidden="1" x14ac:dyDescent="0.35">
      <c r="A1352" s="3">
        <v>2025</v>
      </c>
      <c r="B1352" s="3" t="s">
        <v>71</v>
      </c>
      <c r="C1352" s="4">
        <v>45</v>
      </c>
      <c r="D1352" s="3" t="s">
        <v>42</v>
      </c>
      <c r="E1352" s="3" t="s">
        <v>66</v>
      </c>
      <c r="F1352" s="3" t="s">
        <v>73</v>
      </c>
      <c r="G1352" s="3" t="s">
        <v>144</v>
      </c>
      <c r="H1352" s="3" t="s">
        <v>46</v>
      </c>
      <c r="I1352" s="3" t="s">
        <v>80</v>
      </c>
      <c r="J1352" s="3" t="s">
        <v>48</v>
      </c>
      <c r="K1352" s="3" t="s">
        <v>48</v>
      </c>
      <c r="L1352" s="3" t="s">
        <v>48</v>
      </c>
      <c r="M1352" s="3" t="s">
        <v>48</v>
      </c>
      <c r="N1352" s="3" t="s">
        <v>48</v>
      </c>
      <c r="O1352" s="3" t="s">
        <v>48</v>
      </c>
      <c r="P1352" s="3" t="s">
        <v>48</v>
      </c>
      <c r="Q1352" s="3" t="s">
        <v>48</v>
      </c>
      <c r="R1352" s="3" t="s">
        <v>48</v>
      </c>
      <c r="S1352" s="3" t="s">
        <v>48</v>
      </c>
      <c r="T1352" s="3" t="s">
        <v>49</v>
      </c>
      <c r="U1352" s="3" t="s">
        <v>48</v>
      </c>
      <c r="V1352" s="3" t="s">
        <v>48</v>
      </c>
      <c r="W1352" s="3" t="s">
        <v>145</v>
      </c>
      <c r="X1352" s="3" t="s">
        <v>3334</v>
      </c>
      <c r="Y1352" s="3" t="s">
        <v>53</v>
      </c>
      <c r="Z1352" s="3" t="s">
        <v>3335</v>
      </c>
      <c r="AA1352" s="3" t="s">
        <v>101</v>
      </c>
      <c r="AB1352" s="3"/>
      <c r="AD1352" s="3"/>
      <c r="AF1352" s="3"/>
      <c r="AH1352" s="3"/>
      <c r="AJ1352" s="3" t="s">
        <v>3336</v>
      </c>
    </row>
    <row r="1353" spans="1:38" ht="39" hidden="1" x14ac:dyDescent="0.35">
      <c r="A1353" s="3">
        <v>2025</v>
      </c>
      <c r="B1353" s="3" t="s">
        <v>41</v>
      </c>
      <c r="C1353" s="4">
        <v>62</v>
      </c>
      <c r="D1353" s="3" t="s">
        <v>65</v>
      </c>
      <c r="E1353" s="3" t="s">
        <v>43</v>
      </c>
      <c r="F1353" s="3" t="s">
        <v>73</v>
      </c>
      <c r="G1353" s="3" t="s">
        <v>67</v>
      </c>
      <c r="H1353" s="3" t="s">
        <v>90</v>
      </c>
      <c r="I1353" s="3" t="s">
        <v>47</v>
      </c>
      <c r="J1353" s="3" t="s">
        <v>48</v>
      </c>
      <c r="K1353" s="3" t="s">
        <v>49</v>
      </c>
      <c r="L1353" s="3" t="s">
        <v>48</v>
      </c>
      <c r="M1353" s="3" t="s">
        <v>48</v>
      </c>
      <c r="N1353" s="3" t="s">
        <v>48</v>
      </c>
      <c r="O1353" s="3" t="s">
        <v>48</v>
      </c>
      <c r="P1353" s="3" t="s">
        <v>48</v>
      </c>
      <c r="Q1353" s="3" t="s">
        <v>48</v>
      </c>
      <c r="R1353" s="3" t="s">
        <v>48</v>
      </c>
      <c r="S1353" s="3" t="s">
        <v>48</v>
      </c>
      <c r="T1353" s="3" t="s">
        <v>48</v>
      </c>
      <c r="U1353" s="3" t="s">
        <v>48</v>
      </c>
      <c r="V1353" s="3" t="s">
        <v>48</v>
      </c>
      <c r="W1353" s="3" t="s">
        <v>62</v>
      </c>
      <c r="Y1353" s="3"/>
      <c r="AA1353" s="3" t="s">
        <v>55</v>
      </c>
      <c r="AB1353" s="3"/>
      <c r="AD1353" s="3"/>
      <c r="AF1353" s="3"/>
      <c r="AH1353" s="3"/>
      <c r="AJ1353" s="3" t="s">
        <v>3337</v>
      </c>
    </row>
    <row r="1354" spans="1:38" ht="26" hidden="1" x14ac:dyDescent="0.35">
      <c r="A1354" s="3">
        <v>2025</v>
      </c>
      <c r="B1354" s="3" t="s">
        <v>41</v>
      </c>
      <c r="C1354" s="4">
        <v>67</v>
      </c>
      <c r="D1354" s="3" t="s">
        <v>65</v>
      </c>
      <c r="E1354" s="3" t="s">
        <v>66</v>
      </c>
      <c r="F1354" s="3" t="s">
        <v>44</v>
      </c>
      <c r="G1354" s="3" t="s">
        <v>67</v>
      </c>
      <c r="H1354" s="3" t="s">
        <v>90</v>
      </c>
      <c r="I1354" s="3" t="s">
        <v>47</v>
      </c>
      <c r="J1354" s="3" t="s">
        <v>49</v>
      </c>
      <c r="K1354" s="3" t="s">
        <v>48</v>
      </c>
      <c r="L1354" s="3" t="s">
        <v>48</v>
      </c>
      <c r="M1354" s="3" t="s">
        <v>48</v>
      </c>
      <c r="N1354" s="3" t="s">
        <v>48</v>
      </c>
      <c r="O1354" s="3" t="s">
        <v>48</v>
      </c>
      <c r="P1354" s="3" t="s">
        <v>48</v>
      </c>
      <c r="Q1354" s="3" t="s">
        <v>48</v>
      </c>
      <c r="R1354" s="3" t="s">
        <v>48</v>
      </c>
      <c r="S1354" s="3" t="s">
        <v>48</v>
      </c>
      <c r="T1354" s="3" t="s">
        <v>48</v>
      </c>
      <c r="U1354" s="3" t="s">
        <v>48</v>
      </c>
      <c r="V1354" s="3" t="s">
        <v>48</v>
      </c>
      <c r="W1354" s="3" t="s">
        <v>62</v>
      </c>
      <c r="Y1354" s="3" t="s">
        <v>94</v>
      </c>
      <c r="Z1354" s="3" t="s">
        <v>3338</v>
      </c>
      <c r="AA1354" s="3" t="s">
        <v>77</v>
      </c>
      <c r="AB1354" s="3"/>
      <c r="AD1354" s="3"/>
      <c r="AF1354" s="3"/>
      <c r="AH1354" s="3"/>
      <c r="AJ1354" s="3" t="s">
        <v>105</v>
      </c>
    </row>
    <row r="1355" spans="1:38" ht="26" hidden="1" x14ac:dyDescent="0.35">
      <c r="A1355" s="3">
        <v>2025</v>
      </c>
      <c r="B1355" s="3" t="s">
        <v>71</v>
      </c>
      <c r="C1355" s="4">
        <v>35</v>
      </c>
      <c r="D1355" s="3" t="s">
        <v>42</v>
      </c>
      <c r="E1355" s="3" t="s">
        <v>107</v>
      </c>
      <c r="F1355" s="3" t="s">
        <v>98</v>
      </c>
      <c r="G1355" s="3" t="s">
        <v>45</v>
      </c>
      <c r="H1355" s="3" t="s">
        <v>99</v>
      </c>
      <c r="I1355" s="3" t="s">
        <v>47</v>
      </c>
      <c r="J1355" s="3" t="s">
        <v>48</v>
      </c>
      <c r="K1355" s="3" t="s">
        <v>48</v>
      </c>
      <c r="L1355" s="3" t="s">
        <v>48</v>
      </c>
      <c r="M1355" s="3" t="s">
        <v>48</v>
      </c>
      <c r="N1355" s="3" t="s">
        <v>48</v>
      </c>
      <c r="O1355" s="3" t="s">
        <v>48</v>
      </c>
      <c r="P1355" s="3" t="s">
        <v>49</v>
      </c>
      <c r="Q1355" s="3" t="s">
        <v>48</v>
      </c>
      <c r="R1355" s="3" t="s">
        <v>48</v>
      </c>
      <c r="S1355" s="3" t="s">
        <v>48</v>
      </c>
      <c r="T1355" s="3" t="s">
        <v>48</v>
      </c>
      <c r="U1355" s="3" t="s">
        <v>48</v>
      </c>
      <c r="V1355" s="3" t="s">
        <v>48</v>
      </c>
      <c r="W1355" s="3" t="s">
        <v>62</v>
      </c>
      <c r="Y1355" s="3"/>
      <c r="AA1355" s="3" t="s">
        <v>63</v>
      </c>
      <c r="AB1355" s="3"/>
      <c r="AD1355" s="3"/>
      <c r="AF1355" s="3"/>
      <c r="AH1355" s="3"/>
      <c r="AJ1355" s="3" t="s">
        <v>3339</v>
      </c>
      <c r="AK1355" s="3" t="s">
        <v>3340</v>
      </c>
    </row>
    <row r="1356" spans="1:38" ht="26" hidden="1" x14ac:dyDescent="0.35">
      <c r="A1356" s="3">
        <v>2025</v>
      </c>
      <c r="B1356" s="3" t="s">
        <v>71</v>
      </c>
      <c r="C1356" s="4">
        <v>44</v>
      </c>
      <c r="D1356" s="3" t="s">
        <v>42</v>
      </c>
      <c r="E1356" s="3" t="s">
        <v>66</v>
      </c>
      <c r="F1356" s="3" t="s">
        <v>73</v>
      </c>
      <c r="G1356" s="3" t="s">
        <v>45</v>
      </c>
      <c r="H1356" s="3" t="s">
        <v>46</v>
      </c>
      <c r="I1356" s="3" t="s">
        <v>80</v>
      </c>
      <c r="J1356" s="3" t="s">
        <v>48</v>
      </c>
      <c r="K1356" s="3" t="s">
        <v>48</v>
      </c>
      <c r="L1356" s="3" t="s">
        <v>48</v>
      </c>
      <c r="M1356" s="3" t="s">
        <v>48</v>
      </c>
      <c r="N1356" s="3" t="s">
        <v>48</v>
      </c>
      <c r="O1356" s="3" t="s">
        <v>49</v>
      </c>
      <c r="P1356" s="3" t="s">
        <v>48</v>
      </c>
      <c r="Q1356" s="3" t="s">
        <v>48</v>
      </c>
      <c r="R1356" s="3" t="s">
        <v>48</v>
      </c>
      <c r="S1356" s="3" t="s">
        <v>48</v>
      </c>
      <c r="T1356" s="3" t="s">
        <v>48</v>
      </c>
      <c r="U1356" s="3" t="s">
        <v>48</v>
      </c>
      <c r="V1356" s="3" t="s">
        <v>48</v>
      </c>
      <c r="W1356" s="3" t="s">
        <v>145</v>
      </c>
      <c r="X1356" s="3" t="s">
        <v>3341</v>
      </c>
      <c r="Y1356" s="3" t="s">
        <v>129</v>
      </c>
      <c r="Z1356" s="3" t="s">
        <v>3342</v>
      </c>
      <c r="AA1356" s="3" t="s">
        <v>77</v>
      </c>
      <c r="AB1356" s="3"/>
      <c r="AD1356" s="3"/>
      <c r="AF1356" s="3"/>
      <c r="AH1356" s="3"/>
      <c r="AJ1356" s="3" t="s">
        <v>48</v>
      </c>
    </row>
    <row r="1357" spans="1:38" ht="26" hidden="1" x14ac:dyDescent="0.35">
      <c r="A1357" s="3">
        <v>2025</v>
      </c>
      <c r="B1357" s="3" t="s">
        <v>41</v>
      </c>
      <c r="C1357" s="4">
        <v>69</v>
      </c>
      <c r="D1357" s="3" t="s">
        <v>65</v>
      </c>
      <c r="E1357" s="3" t="s">
        <v>72</v>
      </c>
      <c r="F1357" s="3" t="s">
        <v>85</v>
      </c>
      <c r="G1357" s="3" t="s">
        <v>67</v>
      </c>
      <c r="H1357" s="3" t="s">
        <v>61</v>
      </c>
      <c r="I1357" s="3" t="s">
        <v>47</v>
      </c>
      <c r="J1357" s="3" t="s">
        <v>48</v>
      </c>
      <c r="K1357" s="3" t="s">
        <v>49</v>
      </c>
      <c r="L1357" s="3" t="s">
        <v>48</v>
      </c>
      <c r="M1357" s="3" t="s">
        <v>48</v>
      </c>
      <c r="N1357" s="3" t="s">
        <v>48</v>
      </c>
      <c r="O1357" s="3" t="s">
        <v>48</v>
      </c>
      <c r="P1357" s="3" t="s">
        <v>48</v>
      </c>
      <c r="Q1357" s="3" t="s">
        <v>48</v>
      </c>
      <c r="R1357" s="3" t="s">
        <v>48</v>
      </c>
      <c r="S1357" s="3" t="s">
        <v>48</v>
      </c>
      <c r="T1357" s="3" t="s">
        <v>48</v>
      </c>
      <c r="U1357" s="3" t="s">
        <v>48</v>
      </c>
      <c r="V1357" s="3" t="s">
        <v>48</v>
      </c>
      <c r="W1357" s="3" t="s">
        <v>75</v>
      </c>
      <c r="X1357" s="3" t="s">
        <v>3343</v>
      </c>
      <c r="Y1357" s="3"/>
      <c r="AA1357" s="3" t="s">
        <v>77</v>
      </c>
      <c r="AB1357" s="3"/>
      <c r="AD1357" s="3" t="s">
        <v>131</v>
      </c>
      <c r="AE1357" s="3" t="s">
        <v>3344</v>
      </c>
      <c r="AF1357" s="3" t="s">
        <v>87</v>
      </c>
      <c r="AG1357" s="3" t="s">
        <v>3345</v>
      </c>
      <c r="AH1357" s="3"/>
      <c r="AJ1357" s="3" t="s">
        <v>248</v>
      </c>
    </row>
    <row r="1358" spans="1:38" ht="52" hidden="1" x14ac:dyDescent="0.35">
      <c r="A1358" s="3">
        <v>2025</v>
      </c>
      <c r="B1358" s="3" t="s">
        <v>3346</v>
      </c>
      <c r="C1358" s="4">
        <v>63</v>
      </c>
      <c r="D1358" s="3" t="s">
        <v>65</v>
      </c>
      <c r="E1358" s="3" t="s">
        <v>66</v>
      </c>
      <c r="F1358" s="3" t="s">
        <v>59</v>
      </c>
      <c r="G1358" s="3" t="s">
        <v>92</v>
      </c>
      <c r="H1358" s="3" t="s">
        <v>90</v>
      </c>
      <c r="I1358" s="3" t="s">
        <v>47</v>
      </c>
      <c r="J1358" s="3" t="s">
        <v>48</v>
      </c>
      <c r="K1358" s="3" t="s">
        <v>48</v>
      </c>
      <c r="L1358" s="3" t="s">
        <v>49</v>
      </c>
      <c r="M1358" s="3" t="s">
        <v>48</v>
      </c>
      <c r="N1358" s="3" t="s">
        <v>48</v>
      </c>
      <c r="O1358" s="3" t="s">
        <v>48</v>
      </c>
      <c r="P1358" s="3" t="s">
        <v>48</v>
      </c>
      <c r="Q1358" s="3" t="s">
        <v>48</v>
      </c>
      <c r="R1358" s="3" t="s">
        <v>48</v>
      </c>
      <c r="S1358" s="3" t="s">
        <v>48</v>
      </c>
      <c r="T1358" s="3" t="s">
        <v>48</v>
      </c>
      <c r="U1358" s="3" t="s">
        <v>48</v>
      </c>
      <c r="V1358" s="3" t="s">
        <v>48</v>
      </c>
      <c r="W1358" s="3" t="s">
        <v>62</v>
      </c>
      <c r="Y1358" s="3" t="s">
        <v>129</v>
      </c>
      <c r="Z1358" s="3" t="s">
        <v>284</v>
      </c>
      <c r="AA1358" s="3" t="s">
        <v>77</v>
      </c>
      <c r="AB1358" s="3"/>
      <c r="AD1358" s="3"/>
      <c r="AF1358" s="3"/>
      <c r="AH1358" s="3"/>
      <c r="AJ1358" s="3" t="s">
        <v>3347</v>
      </c>
    </row>
    <row r="1359" spans="1:38" ht="26" hidden="1" x14ac:dyDescent="0.35">
      <c r="A1359" s="3">
        <v>2025</v>
      </c>
      <c r="B1359" s="3" t="s">
        <v>41</v>
      </c>
      <c r="C1359" s="4">
        <v>39</v>
      </c>
      <c r="D1359" s="3" t="s">
        <v>42</v>
      </c>
      <c r="E1359" s="3" t="s">
        <v>43</v>
      </c>
      <c r="F1359" s="3" t="s">
        <v>73</v>
      </c>
      <c r="G1359" s="3" t="s">
        <v>45</v>
      </c>
      <c r="H1359" s="3" t="s">
        <v>99</v>
      </c>
      <c r="I1359" s="3" t="s">
        <v>47</v>
      </c>
      <c r="J1359" s="3" t="s">
        <v>49</v>
      </c>
      <c r="K1359" s="3" t="s">
        <v>48</v>
      </c>
      <c r="L1359" s="3" t="s">
        <v>48</v>
      </c>
      <c r="M1359" s="3" t="s">
        <v>48</v>
      </c>
      <c r="N1359" s="3" t="s">
        <v>48</v>
      </c>
      <c r="O1359" s="3" t="s">
        <v>48</v>
      </c>
      <c r="P1359" s="3" t="s">
        <v>48</v>
      </c>
      <c r="Q1359" s="3" t="s">
        <v>48</v>
      </c>
      <c r="R1359" s="3" t="s">
        <v>48</v>
      </c>
      <c r="S1359" s="3" t="s">
        <v>49</v>
      </c>
      <c r="T1359" s="3" t="s">
        <v>48</v>
      </c>
      <c r="U1359" s="3" t="s">
        <v>48</v>
      </c>
      <c r="V1359" s="3" t="s">
        <v>48</v>
      </c>
      <c r="W1359" s="3" t="s">
        <v>62</v>
      </c>
      <c r="Y1359" s="3"/>
      <c r="AA1359" s="3" t="s">
        <v>77</v>
      </c>
      <c r="AB1359" s="3"/>
      <c r="AD1359" s="3"/>
      <c r="AF1359" s="3"/>
      <c r="AH1359" s="3"/>
      <c r="AJ1359" s="3" t="s">
        <v>3348</v>
      </c>
    </row>
    <row r="1360" spans="1:38" ht="26" hidden="1" x14ac:dyDescent="0.35">
      <c r="A1360" s="3">
        <v>2025</v>
      </c>
      <c r="B1360" s="3" t="s">
        <v>41</v>
      </c>
      <c r="C1360" s="4">
        <v>59</v>
      </c>
      <c r="D1360" s="3" t="s">
        <v>65</v>
      </c>
      <c r="E1360" s="3" t="s">
        <v>66</v>
      </c>
      <c r="F1360" s="3" t="s">
        <v>98</v>
      </c>
      <c r="G1360" s="3" t="s">
        <v>45</v>
      </c>
      <c r="H1360" s="3" t="s">
        <v>113</v>
      </c>
      <c r="I1360" s="3" t="s">
        <v>47</v>
      </c>
      <c r="J1360" s="3" t="s">
        <v>49</v>
      </c>
      <c r="K1360" s="3" t="s">
        <v>48</v>
      </c>
      <c r="L1360" s="3" t="s">
        <v>48</v>
      </c>
      <c r="M1360" s="3" t="s">
        <v>48</v>
      </c>
      <c r="N1360" s="3" t="s">
        <v>48</v>
      </c>
      <c r="O1360" s="3" t="s">
        <v>48</v>
      </c>
      <c r="P1360" s="3" t="s">
        <v>48</v>
      </c>
      <c r="Q1360" s="3" t="s">
        <v>48</v>
      </c>
      <c r="R1360" s="3" t="s">
        <v>48</v>
      </c>
      <c r="S1360" s="3" t="s">
        <v>49</v>
      </c>
      <c r="T1360" s="3" t="s">
        <v>48</v>
      </c>
      <c r="U1360" s="3" t="s">
        <v>48</v>
      </c>
      <c r="V1360" s="3" t="s">
        <v>48</v>
      </c>
      <c r="W1360" s="3" t="s">
        <v>116</v>
      </c>
      <c r="X1360" s="3" t="s">
        <v>3349</v>
      </c>
      <c r="Y1360" s="3"/>
      <c r="AA1360" s="3" t="s">
        <v>63</v>
      </c>
      <c r="AB1360" s="3"/>
      <c r="AD1360" s="3"/>
      <c r="AF1360" s="3"/>
      <c r="AH1360" s="3"/>
      <c r="AJ1360" s="3" t="s">
        <v>3350</v>
      </c>
    </row>
    <row r="1361" spans="1:36" ht="39" hidden="1" x14ac:dyDescent="0.35">
      <c r="A1361" s="3">
        <v>2025</v>
      </c>
      <c r="B1361" s="3" t="s">
        <v>41</v>
      </c>
      <c r="C1361" s="4">
        <v>43</v>
      </c>
      <c r="D1361" s="3" t="s">
        <v>42</v>
      </c>
      <c r="E1361" s="3" t="s">
        <v>107</v>
      </c>
      <c r="F1361" s="3" t="s">
        <v>98</v>
      </c>
      <c r="G1361" s="3" t="s">
        <v>45</v>
      </c>
      <c r="H1361" s="3" t="s">
        <v>74</v>
      </c>
      <c r="I1361" s="3" t="s">
        <v>80</v>
      </c>
      <c r="J1361" s="3" t="s">
        <v>48</v>
      </c>
      <c r="K1361" s="3" t="s">
        <v>48</v>
      </c>
      <c r="L1361" s="3" t="s">
        <v>48</v>
      </c>
      <c r="M1361" s="3" t="s">
        <v>48</v>
      </c>
      <c r="N1361" s="3" t="s">
        <v>48</v>
      </c>
      <c r="O1361" s="3" t="s">
        <v>48</v>
      </c>
      <c r="P1361" s="3" t="s">
        <v>48</v>
      </c>
      <c r="Q1361" s="3" t="s">
        <v>48</v>
      </c>
      <c r="R1361" s="3" t="s">
        <v>48</v>
      </c>
      <c r="S1361" s="3" t="s">
        <v>48</v>
      </c>
      <c r="T1361" s="3" t="s">
        <v>49</v>
      </c>
      <c r="U1361" s="3" t="s">
        <v>48</v>
      </c>
      <c r="V1361" s="3" t="s">
        <v>48</v>
      </c>
      <c r="W1361" s="3" t="s">
        <v>62</v>
      </c>
      <c r="Y1361" s="3" t="s">
        <v>103</v>
      </c>
      <c r="Z1361" s="3" t="s">
        <v>3351</v>
      </c>
      <c r="AA1361" s="3" t="s">
        <v>63</v>
      </c>
      <c r="AB1361" s="3"/>
      <c r="AD1361" s="3"/>
      <c r="AF1361" s="3"/>
      <c r="AH1361" s="3"/>
      <c r="AJ1361" s="3" t="s">
        <v>3352</v>
      </c>
    </row>
    <row r="1362" spans="1:36" ht="91" hidden="1" x14ac:dyDescent="0.35">
      <c r="A1362" s="3">
        <v>2025</v>
      </c>
      <c r="B1362" s="3" t="s">
        <v>41</v>
      </c>
      <c r="C1362" s="4">
        <v>62</v>
      </c>
      <c r="D1362" s="3" t="s">
        <v>65</v>
      </c>
      <c r="E1362" s="3" t="s">
        <v>43</v>
      </c>
      <c r="F1362" s="3" t="s">
        <v>85</v>
      </c>
      <c r="G1362" s="3" t="s">
        <v>67</v>
      </c>
      <c r="H1362" s="3" t="s">
        <v>90</v>
      </c>
      <c r="I1362" s="3" t="s">
        <v>47</v>
      </c>
      <c r="J1362" s="3" t="s">
        <v>49</v>
      </c>
      <c r="K1362" s="3" t="s">
        <v>48</v>
      </c>
      <c r="L1362" s="3" t="s">
        <v>48</v>
      </c>
      <c r="M1362" s="3" t="s">
        <v>48</v>
      </c>
      <c r="N1362" s="3" t="s">
        <v>48</v>
      </c>
      <c r="O1362" s="3" t="s">
        <v>48</v>
      </c>
      <c r="P1362" s="3" t="s">
        <v>48</v>
      </c>
      <c r="Q1362" s="3" t="s">
        <v>48</v>
      </c>
      <c r="R1362" s="3" t="s">
        <v>48</v>
      </c>
      <c r="S1362" s="3" t="s">
        <v>48</v>
      </c>
      <c r="T1362" s="3" t="s">
        <v>48</v>
      </c>
      <c r="U1362" s="3" t="s">
        <v>48</v>
      </c>
      <c r="V1362" s="3" t="s">
        <v>48</v>
      </c>
      <c r="W1362" s="3" t="s">
        <v>116</v>
      </c>
      <c r="X1362" s="3" t="s">
        <v>3353</v>
      </c>
      <c r="Y1362" s="3"/>
      <c r="AA1362" s="3" t="s">
        <v>55</v>
      </c>
      <c r="AB1362" s="3"/>
      <c r="AD1362" s="3" t="s">
        <v>81</v>
      </c>
      <c r="AF1362" s="3"/>
      <c r="AH1362" s="3" t="s">
        <v>87</v>
      </c>
      <c r="AI1362" s="3" t="s">
        <v>3354</v>
      </c>
      <c r="AJ1362" s="3" t="s">
        <v>3355</v>
      </c>
    </row>
    <row r="1363" spans="1:36" ht="39" hidden="1" x14ac:dyDescent="0.35">
      <c r="A1363" s="3">
        <v>2025</v>
      </c>
      <c r="B1363" s="3" t="s">
        <v>41</v>
      </c>
      <c r="C1363" s="4">
        <v>79</v>
      </c>
      <c r="D1363" s="3" t="s">
        <v>65</v>
      </c>
      <c r="E1363" s="3" t="s">
        <v>66</v>
      </c>
      <c r="F1363" s="3" t="s">
        <v>59</v>
      </c>
      <c r="G1363" s="3" t="s">
        <v>67</v>
      </c>
      <c r="H1363" s="3" t="s">
        <v>68</v>
      </c>
      <c r="I1363" s="3" t="s">
        <v>47</v>
      </c>
      <c r="J1363" s="3" t="s">
        <v>48</v>
      </c>
      <c r="K1363" s="3" t="s">
        <v>48</v>
      </c>
      <c r="L1363" s="3" t="s">
        <v>48</v>
      </c>
      <c r="M1363" s="3" t="s">
        <v>48</v>
      </c>
      <c r="N1363" s="3" t="s">
        <v>48</v>
      </c>
      <c r="O1363" s="3" t="s">
        <v>48</v>
      </c>
      <c r="P1363" s="3" t="s">
        <v>48</v>
      </c>
      <c r="Q1363" s="3" t="s">
        <v>49</v>
      </c>
      <c r="R1363" s="3" t="s">
        <v>48</v>
      </c>
      <c r="S1363" s="3" t="s">
        <v>48</v>
      </c>
      <c r="T1363" s="3" t="s">
        <v>48</v>
      </c>
      <c r="U1363" s="3" t="s">
        <v>48</v>
      </c>
      <c r="V1363" s="3" t="s">
        <v>48</v>
      </c>
      <c r="W1363" s="3" t="s">
        <v>116</v>
      </c>
      <c r="X1363" s="3" t="s">
        <v>3356</v>
      </c>
      <c r="Y1363" s="3"/>
      <c r="AA1363" s="3" t="s">
        <v>77</v>
      </c>
      <c r="AB1363" s="3"/>
      <c r="AD1363" s="3"/>
      <c r="AF1363" s="3"/>
      <c r="AH1363" s="3"/>
      <c r="AJ1363" s="3" t="s">
        <v>3357</v>
      </c>
    </row>
    <row r="1364" spans="1:36" ht="104" hidden="1" x14ac:dyDescent="0.35">
      <c r="A1364" s="3">
        <v>2025</v>
      </c>
      <c r="B1364" s="3" t="s">
        <v>41</v>
      </c>
      <c r="C1364" s="4">
        <v>56</v>
      </c>
      <c r="D1364" s="3" t="s">
        <v>65</v>
      </c>
      <c r="E1364" s="3" t="s">
        <v>66</v>
      </c>
      <c r="F1364" s="3" t="s">
        <v>44</v>
      </c>
      <c r="G1364" s="3" t="s">
        <v>386</v>
      </c>
      <c r="H1364" s="3" t="s">
        <v>74</v>
      </c>
      <c r="I1364" s="3" t="s">
        <v>47</v>
      </c>
      <c r="J1364" s="3" t="s">
        <v>48</v>
      </c>
      <c r="K1364" s="3" t="s">
        <v>48</v>
      </c>
      <c r="L1364" s="3" t="s">
        <v>48</v>
      </c>
      <c r="M1364" s="3" t="s">
        <v>48</v>
      </c>
      <c r="N1364" s="3" t="s">
        <v>48</v>
      </c>
      <c r="O1364" s="3" t="s">
        <v>49</v>
      </c>
      <c r="P1364" s="3" t="s">
        <v>48</v>
      </c>
      <c r="Q1364" s="3" t="s">
        <v>48</v>
      </c>
      <c r="R1364" s="3" t="s">
        <v>48</v>
      </c>
      <c r="S1364" s="3" t="s">
        <v>48</v>
      </c>
      <c r="T1364" s="3" t="s">
        <v>48</v>
      </c>
      <c r="U1364" s="3" t="s">
        <v>48</v>
      </c>
      <c r="V1364" s="3" t="s">
        <v>48</v>
      </c>
      <c r="W1364" s="3" t="s">
        <v>116</v>
      </c>
      <c r="X1364" s="3" t="s">
        <v>3358</v>
      </c>
      <c r="Y1364" s="3"/>
      <c r="AA1364" s="3" t="s">
        <v>101</v>
      </c>
      <c r="AB1364" s="3"/>
      <c r="AD1364" s="3"/>
      <c r="AF1364" s="3"/>
      <c r="AH1364" s="3"/>
      <c r="AJ1364" s="3" t="s">
        <v>3359</v>
      </c>
    </row>
    <row r="1365" spans="1:36" ht="39" hidden="1" x14ac:dyDescent="0.35">
      <c r="A1365" s="3">
        <v>2025</v>
      </c>
      <c r="B1365" s="3" t="s">
        <v>41</v>
      </c>
      <c r="C1365" s="4">
        <v>42</v>
      </c>
      <c r="D1365" s="3" t="s">
        <v>42</v>
      </c>
      <c r="E1365" s="3" t="s">
        <v>107</v>
      </c>
      <c r="F1365" s="3" t="s">
        <v>44</v>
      </c>
      <c r="G1365" s="3" t="s">
        <v>109</v>
      </c>
      <c r="H1365" s="3" t="s">
        <v>99</v>
      </c>
      <c r="I1365" s="3" t="s">
        <v>47</v>
      </c>
      <c r="J1365" s="3" t="s">
        <v>48</v>
      </c>
      <c r="K1365" s="3" t="s">
        <v>48</v>
      </c>
      <c r="L1365" s="3" t="s">
        <v>48</v>
      </c>
      <c r="M1365" s="3" t="s">
        <v>48</v>
      </c>
      <c r="N1365" s="3" t="s">
        <v>48</v>
      </c>
      <c r="O1365" s="3" t="s">
        <v>49</v>
      </c>
      <c r="P1365" s="3" t="s">
        <v>48</v>
      </c>
      <c r="Q1365" s="3" t="s">
        <v>48</v>
      </c>
      <c r="R1365" s="3" t="s">
        <v>48</v>
      </c>
      <c r="S1365" s="3" t="s">
        <v>48</v>
      </c>
      <c r="T1365" s="3" t="s">
        <v>48</v>
      </c>
      <c r="U1365" s="3" t="s">
        <v>48</v>
      </c>
      <c r="V1365" s="3" t="s">
        <v>48</v>
      </c>
      <c r="W1365" s="3" t="s">
        <v>62</v>
      </c>
      <c r="Y1365" s="3" t="s">
        <v>53</v>
      </c>
      <c r="Z1365" s="3" t="s">
        <v>3360</v>
      </c>
      <c r="AA1365" s="3" t="s">
        <v>77</v>
      </c>
      <c r="AB1365" s="3"/>
      <c r="AD1365" s="3"/>
      <c r="AF1365" s="3"/>
      <c r="AH1365" s="3"/>
      <c r="AJ1365" s="3" t="s">
        <v>3361</v>
      </c>
    </row>
    <row r="1366" spans="1:36" ht="26" hidden="1" x14ac:dyDescent="0.35">
      <c r="A1366" s="3">
        <v>2025</v>
      </c>
      <c r="B1366" s="3" t="s">
        <v>71</v>
      </c>
      <c r="C1366" s="4">
        <v>63</v>
      </c>
      <c r="D1366" s="3" t="s">
        <v>65</v>
      </c>
      <c r="E1366" s="3" t="s">
        <v>66</v>
      </c>
      <c r="F1366" s="3" t="s">
        <v>44</v>
      </c>
      <c r="G1366" s="3" t="s">
        <v>109</v>
      </c>
      <c r="H1366" s="3" t="s">
        <v>110</v>
      </c>
      <c r="I1366" s="3" t="s">
        <v>47</v>
      </c>
      <c r="J1366" s="3" t="s">
        <v>48</v>
      </c>
      <c r="K1366" s="3" t="s">
        <v>48</v>
      </c>
      <c r="L1366" s="3" t="s">
        <v>48</v>
      </c>
      <c r="M1366" s="3" t="s">
        <v>48</v>
      </c>
      <c r="N1366" s="3" t="s">
        <v>49</v>
      </c>
      <c r="O1366" s="3" t="s">
        <v>48</v>
      </c>
      <c r="P1366" s="3" t="s">
        <v>48</v>
      </c>
      <c r="Q1366" s="3" t="s">
        <v>48</v>
      </c>
      <c r="R1366" s="3" t="s">
        <v>48</v>
      </c>
      <c r="S1366" s="3" t="s">
        <v>48</v>
      </c>
      <c r="T1366" s="3" t="s">
        <v>48</v>
      </c>
      <c r="U1366" s="3" t="s">
        <v>48</v>
      </c>
      <c r="V1366" s="3" t="s">
        <v>48</v>
      </c>
      <c r="W1366" s="3" t="s">
        <v>62</v>
      </c>
      <c r="Y1366" s="3"/>
      <c r="AA1366" s="3" t="s">
        <v>63</v>
      </c>
      <c r="AB1366" s="3"/>
      <c r="AD1366" s="3"/>
      <c r="AF1366" s="3"/>
      <c r="AH1366" s="3"/>
      <c r="AJ1366" s="3" t="s">
        <v>3362</v>
      </c>
    </row>
    <row r="1367" spans="1:36" hidden="1" x14ac:dyDescent="0.35">
      <c r="A1367" s="3">
        <v>2025</v>
      </c>
      <c r="B1367" s="3" t="s">
        <v>41</v>
      </c>
      <c r="C1367" s="4">
        <v>55</v>
      </c>
      <c r="D1367" s="3" t="s">
        <v>65</v>
      </c>
      <c r="E1367" s="3" t="s">
        <v>66</v>
      </c>
      <c r="F1367" s="3" t="s">
        <v>59</v>
      </c>
      <c r="G1367" s="3" t="s">
        <v>45</v>
      </c>
      <c r="H1367" s="3" t="s">
        <v>74</v>
      </c>
      <c r="I1367" s="3" t="s">
        <v>47</v>
      </c>
      <c r="J1367" s="3" t="s">
        <v>49</v>
      </c>
      <c r="K1367" s="3" t="s">
        <v>48</v>
      </c>
      <c r="L1367" s="3" t="s">
        <v>48</v>
      </c>
      <c r="M1367" s="3" t="s">
        <v>48</v>
      </c>
      <c r="N1367" s="3" t="s">
        <v>48</v>
      </c>
      <c r="O1367" s="3" t="s">
        <v>48</v>
      </c>
      <c r="P1367" s="3" t="s">
        <v>48</v>
      </c>
      <c r="Q1367" s="3" t="s">
        <v>48</v>
      </c>
      <c r="R1367" s="3" t="s">
        <v>48</v>
      </c>
      <c r="S1367" s="3" t="s">
        <v>49</v>
      </c>
      <c r="T1367" s="3" t="s">
        <v>48</v>
      </c>
      <c r="U1367" s="3" t="s">
        <v>48</v>
      </c>
      <c r="V1367" s="3" t="s">
        <v>48</v>
      </c>
      <c r="W1367" s="3" t="s">
        <v>62</v>
      </c>
      <c r="Y1367" s="3"/>
      <c r="AA1367" s="3" t="s">
        <v>77</v>
      </c>
      <c r="AB1367" s="3"/>
      <c r="AD1367" s="3"/>
      <c r="AF1367" s="3"/>
      <c r="AH1367" s="3"/>
      <c r="AJ1367" s="3" t="s">
        <v>3363</v>
      </c>
    </row>
    <row r="1368" spans="1:36" ht="26" hidden="1" x14ac:dyDescent="0.35">
      <c r="A1368" s="3">
        <v>2025</v>
      </c>
      <c r="B1368" s="3" t="s">
        <v>41</v>
      </c>
      <c r="C1368" s="4">
        <v>51</v>
      </c>
      <c r="D1368" s="3" t="s">
        <v>42</v>
      </c>
      <c r="E1368" s="3" t="s">
        <v>72</v>
      </c>
      <c r="F1368" s="3" t="s">
        <v>59</v>
      </c>
      <c r="G1368" s="3" t="s">
        <v>79</v>
      </c>
      <c r="H1368" s="3" t="s">
        <v>99</v>
      </c>
      <c r="I1368" s="3" t="s">
        <v>47</v>
      </c>
      <c r="J1368" s="3" t="s">
        <v>49</v>
      </c>
      <c r="K1368" s="3" t="s">
        <v>48</v>
      </c>
      <c r="L1368" s="3" t="s">
        <v>48</v>
      </c>
      <c r="M1368" s="3" t="s">
        <v>48</v>
      </c>
      <c r="N1368" s="3" t="s">
        <v>48</v>
      </c>
      <c r="O1368" s="3" t="s">
        <v>48</v>
      </c>
      <c r="P1368" s="3" t="s">
        <v>48</v>
      </c>
      <c r="Q1368" s="3" t="s">
        <v>48</v>
      </c>
      <c r="R1368" s="3" t="s">
        <v>48</v>
      </c>
      <c r="S1368" s="3" t="s">
        <v>49</v>
      </c>
      <c r="T1368" s="3" t="s">
        <v>48</v>
      </c>
      <c r="U1368" s="3" t="s">
        <v>48</v>
      </c>
      <c r="V1368" s="3" t="s">
        <v>48</v>
      </c>
      <c r="W1368" s="3" t="s">
        <v>62</v>
      </c>
      <c r="Y1368" s="3" t="s">
        <v>94</v>
      </c>
      <c r="Z1368" s="3" t="s">
        <v>3364</v>
      </c>
      <c r="AA1368" s="3" t="s">
        <v>63</v>
      </c>
      <c r="AB1368" s="3"/>
      <c r="AD1368" s="3"/>
      <c r="AF1368" s="3"/>
      <c r="AH1368" s="3"/>
      <c r="AJ1368" s="3" t="s">
        <v>3365</v>
      </c>
    </row>
    <row r="1369" spans="1:36" ht="26" hidden="1" x14ac:dyDescent="0.35">
      <c r="A1369" s="3">
        <v>2025</v>
      </c>
      <c r="B1369" s="3" t="s">
        <v>41</v>
      </c>
      <c r="C1369" s="4">
        <v>43</v>
      </c>
      <c r="D1369" s="3" t="s">
        <v>42</v>
      </c>
      <c r="E1369" s="3" t="s">
        <v>66</v>
      </c>
      <c r="F1369" s="3" t="s">
        <v>73</v>
      </c>
      <c r="G1369" s="3" t="s">
        <v>92</v>
      </c>
      <c r="H1369" s="3" t="s">
        <v>90</v>
      </c>
      <c r="I1369" s="3" t="s">
        <v>47</v>
      </c>
      <c r="J1369" s="3" t="s">
        <v>49</v>
      </c>
      <c r="K1369" s="3" t="s">
        <v>48</v>
      </c>
      <c r="L1369" s="3" t="s">
        <v>48</v>
      </c>
      <c r="M1369" s="3" t="s">
        <v>48</v>
      </c>
      <c r="N1369" s="3" t="s">
        <v>48</v>
      </c>
      <c r="O1369" s="3" t="s">
        <v>48</v>
      </c>
      <c r="P1369" s="3" t="s">
        <v>48</v>
      </c>
      <c r="Q1369" s="3" t="s">
        <v>48</v>
      </c>
      <c r="R1369" s="3" t="s">
        <v>48</v>
      </c>
      <c r="S1369" s="3" t="s">
        <v>49</v>
      </c>
      <c r="T1369" s="3" t="s">
        <v>48</v>
      </c>
      <c r="U1369" s="3" t="s">
        <v>48</v>
      </c>
      <c r="V1369" s="3" t="s">
        <v>48</v>
      </c>
      <c r="W1369" s="3" t="s">
        <v>62</v>
      </c>
      <c r="Y1369" s="3"/>
      <c r="AA1369" s="3" t="s">
        <v>63</v>
      </c>
      <c r="AB1369" s="3"/>
      <c r="AD1369" s="3"/>
      <c r="AF1369" s="3"/>
      <c r="AH1369" s="3"/>
      <c r="AJ1369" s="3" t="s">
        <v>3366</v>
      </c>
    </row>
    <row r="1370" spans="1:36" ht="39" hidden="1" x14ac:dyDescent="0.35">
      <c r="A1370" s="3">
        <v>2025</v>
      </c>
      <c r="B1370" s="3" t="s">
        <v>41</v>
      </c>
      <c r="C1370" s="4">
        <v>55</v>
      </c>
      <c r="D1370" s="3" t="s">
        <v>65</v>
      </c>
      <c r="E1370" s="3" t="s">
        <v>72</v>
      </c>
      <c r="F1370" s="3" t="s">
        <v>85</v>
      </c>
      <c r="G1370" s="3" t="s">
        <v>45</v>
      </c>
      <c r="H1370" s="3" t="s">
        <v>113</v>
      </c>
      <c r="I1370" s="3" t="s">
        <v>47</v>
      </c>
      <c r="J1370" s="3" t="s">
        <v>49</v>
      </c>
      <c r="K1370" s="3" t="s">
        <v>48</v>
      </c>
      <c r="L1370" s="3" t="s">
        <v>48</v>
      </c>
      <c r="M1370" s="3" t="s">
        <v>48</v>
      </c>
      <c r="N1370" s="3" t="s">
        <v>48</v>
      </c>
      <c r="O1370" s="3" t="s">
        <v>48</v>
      </c>
      <c r="P1370" s="3" t="s">
        <v>48</v>
      </c>
      <c r="Q1370" s="3" t="s">
        <v>48</v>
      </c>
      <c r="R1370" s="3" t="s">
        <v>48</v>
      </c>
      <c r="S1370" s="3" t="s">
        <v>49</v>
      </c>
      <c r="T1370" s="3" t="s">
        <v>48</v>
      </c>
      <c r="U1370" s="3" t="s">
        <v>48</v>
      </c>
      <c r="V1370" s="3" t="s">
        <v>48</v>
      </c>
      <c r="W1370" s="3" t="s">
        <v>75</v>
      </c>
      <c r="X1370" s="3" t="s">
        <v>3367</v>
      </c>
      <c r="Y1370" s="3"/>
      <c r="AA1370" s="3" t="s">
        <v>55</v>
      </c>
      <c r="AB1370" s="3"/>
      <c r="AD1370" s="3"/>
      <c r="AF1370" s="3"/>
      <c r="AH1370" s="3"/>
      <c r="AJ1370" s="3" t="s">
        <v>3368</v>
      </c>
    </row>
    <row r="1371" spans="1:36" ht="26" hidden="1" x14ac:dyDescent="0.35">
      <c r="A1371" s="3">
        <v>2025</v>
      </c>
      <c r="B1371" s="3" t="s">
        <v>41</v>
      </c>
      <c r="C1371" s="4">
        <v>48</v>
      </c>
      <c r="D1371" s="3" t="s">
        <v>42</v>
      </c>
      <c r="E1371" s="3" t="s">
        <v>72</v>
      </c>
      <c r="F1371" s="3" t="s">
        <v>44</v>
      </c>
      <c r="G1371" s="3" t="s">
        <v>386</v>
      </c>
      <c r="H1371" s="3" t="s">
        <v>68</v>
      </c>
      <c r="I1371" s="3" t="s">
        <v>47</v>
      </c>
      <c r="J1371" s="3" t="s">
        <v>49</v>
      </c>
      <c r="K1371" s="3" t="s">
        <v>48</v>
      </c>
      <c r="L1371" s="3" t="s">
        <v>48</v>
      </c>
      <c r="M1371" s="3" t="s">
        <v>48</v>
      </c>
      <c r="N1371" s="3" t="s">
        <v>48</v>
      </c>
      <c r="O1371" s="3" t="s">
        <v>48</v>
      </c>
      <c r="P1371" s="3" t="s">
        <v>48</v>
      </c>
      <c r="Q1371" s="3" t="s">
        <v>48</v>
      </c>
      <c r="R1371" s="3" t="s">
        <v>48</v>
      </c>
      <c r="S1371" s="3" t="s">
        <v>49</v>
      </c>
      <c r="T1371" s="3" t="s">
        <v>48</v>
      </c>
      <c r="U1371" s="3" t="s">
        <v>48</v>
      </c>
      <c r="V1371" s="3" t="s">
        <v>48</v>
      </c>
      <c r="W1371" s="3" t="s">
        <v>62</v>
      </c>
      <c r="Y1371" s="3"/>
      <c r="AA1371" s="3" t="s">
        <v>77</v>
      </c>
      <c r="AB1371" s="3"/>
      <c r="AD1371" s="3"/>
      <c r="AF1371" s="3"/>
      <c r="AH1371" s="3"/>
      <c r="AJ1371" s="3" t="s">
        <v>3369</v>
      </c>
    </row>
    <row r="1372" spans="1:36" ht="52" x14ac:dyDescent="0.35">
      <c r="A1372" s="3">
        <v>2025</v>
      </c>
      <c r="B1372" s="3" t="s">
        <v>41</v>
      </c>
      <c r="C1372" s="4">
        <v>47</v>
      </c>
      <c r="D1372" s="3" t="s">
        <v>42</v>
      </c>
      <c r="E1372" s="3" t="s">
        <v>66</v>
      </c>
      <c r="F1372" s="3" t="s">
        <v>59</v>
      </c>
      <c r="G1372" s="3" t="s">
        <v>79</v>
      </c>
      <c r="H1372" s="3" t="s">
        <v>68</v>
      </c>
      <c r="I1372" s="3" t="s">
        <v>47</v>
      </c>
      <c r="J1372" s="3" t="s">
        <v>48</v>
      </c>
      <c r="K1372" s="3" t="s">
        <v>48</v>
      </c>
      <c r="L1372" s="3" t="s">
        <v>48</v>
      </c>
      <c r="M1372" s="3" t="s">
        <v>48</v>
      </c>
      <c r="N1372" s="3" t="s">
        <v>48</v>
      </c>
      <c r="O1372" s="3" t="s">
        <v>49</v>
      </c>
      <c r="P1372" s="3" t="s">
        <v>48</v>
      </c>
      <c r="Q1372" s="3" t="s">
        <v>48</v>
      </c>
      <c r="R1372" s="3" t="s">
        <v>48</v>
      </c>
      <c r="S1372" s="3" t="s">
        <v>48</v>
      </c>
      <c r="T1372" s="3" t="s">
        <v>48</v>
      </c>
      <c r="U1372" s="3" t="s">
        <v>48</v>
      </c>
      <c r="V1372" s="3" t="s">
        <v>48</v>
      </c>
      <c r="W1372" s="3" t="s">
        <v>116</v>
      </c>
      <c r="X1372" s="3" t="s">
        <v>3370</v>
      </c>
      <c r="Y1372" s="3" t="s">
        <v>120</v>
      </c>
      <c r="Z1372" s="3" t="s">
        <v>3371</v>
      </c>
      <c r="AA1372" s="3" t="s">
        <v>77</v>
      </c>
      <c r="AB1372" s="3"/>
      <c r="AD1372" s="3"/>
      <c r="AF1372" s="3"/>
      <c r="AH1372" s="3"/>
      <c r="AJ1372" s="3" t="s">
        <v>3372</v>
      </c>
    </row>
    <row r="1373" spans="1:36" hidden="1" x14ac:dyDescent="0.35">
      <c r="A1373" s="3">
        <v>2025</v>
      </c>
      <c r="B1373" s="3" t="s">
        <v>71</v>
      </c>
      <c r="C1373" s="4">
        <v>22</v>
      </c>
      <c r="D1373" s="3" t="s">
        <v>57</v>
      </c>
      <c r="E1373" s="3" t="s">
        <v>58</v>
      </c>
      <c r="F1373" s="3" t="s">
        <v>98</v>
      </c>
      <c r="G1373" s="3" t="s">
        <v>112</v>
      </c>
      <c r="H1373" s="3" t="s">
        <v>46</v>
      </c>
      <c r="I1373" s="3" t="s">
        <v>47</v>
      </c>
      <c r="J1373" s="3" t="s">
        <v>48</v>
      </c>
      <c r="K1373" s="3" t="s">
        <v>48</v>
      </c>
      <c r="L1373" s="3" t="s">
        <v>49</v>
      </c>
      <c r="M1373" s="3" t="s">
        <v>48</v>
      </c>
      <c r="N1373" s="3" t="s">
        <v>48</v>
      </c>
      <c r="O1373" s="3" t="s">
        <v>48</v>
      </c>
      <c r="P1373" s="3" t="s">
        <v>48</v>
      </c>
      <c r="Q1373" s="3" t="s">
        <v>48</v>
      </c>
      <c r="R1373" s="3" t="s">
        <v>48</v>
      </c>
      <c r="S1373" s="3" t="s">
        <v>48</v>
      </c>
      <c r="T1373" s="3" t="s">
        <v>48</v>
      </c>
      <c r="U1373" s="3" t="s">
        <v>48</v>
      </c>
      <c r="V1373" s="3" t="s">
        <v>49</v>
      </c>
      <c r="W1373" s="3" t="s">
        <v>116</v>
      </c>
      <c r="X1373" s="3" t="s">
        <v>3373</v>
      </c>
      <c r="Y1373" s="3"/>
      <c r="AA1373" s="3" t="s">
        <v>63</v>
      </c>
      <c r="AB1373" s="3"/>
      <c r="AD1373" s="3"/>
      <c r="AF1373" s="3"/>
      <c r="AH1373" s="3"/>
      <c r="AJ1373" s="3" t="s">
        <v>3374</v>
      </c>
    </row>
    <row r="1374" spans="1:36" ht="39" x14ac:dyDescent="0.35">
      <c r="A1374" s="3">
        <v>2025</v>
      </c>
      <c r="B1374" s="3" t="s">
        <v>41</v>
      </c>
      <c r="C1374" s="4">
        <v>40</v>
      </c>
      <c r="D1374" s="3" t="s">
        <v>42</v>
      </c>
      <c r="E1374" s="3" t="s">
        <v>107</v>
      </c>
      <c r="F1374" s="3" t="s">
        <v>44</v>
      </c>
      <c r="G1374" s="3" t="s">
        <v>109</v>
      </c>
      <c r="H1374" s="3" t="s">
        <v>68</v>
      </c>
      <c r="I1374" s="3" t="s">
        <v>47</v>
      </c>
      <c r="J1374" s="3" t="s">
        <v>48</v>
      </c>
      <c r="K1374" s="3" t="s">
        <v>48</v>
      </c>
      <c r="L1374" s="3" t="s">
        <v>49</v>
      </c>
      <c r="M1374" s="3" t="s">
        <v>48</v>
      </c>
      <c r="N1374" s="3" t="s">
        <v>48</v>
      </c>
      <c r="O1374" s="3" t="s">
        <v>48</v>
      </c>
      <c r="P1374" s="3" t="s">
        <v>48</v>
      </c>
      <c r="Q1374" s="3" t="s">
        <v>48</v>
      </c>
      <c r="R1374" s="3" t="s">
        <v>48</v>
      </c>
      <c r="S1374" s="3" t="s">
        <v>48</v>
      </c>
      <c r="T1374" s="3" t="s">
        <v>48</v>
      </c>
      <c r="U1374" s="3" t="s">
        <v>48</v>
      </c>
      <c r="V1374" s="3" t="s">
        <v>49</v>
      </c>
      <c r="W1374" s="3" t="s">
        <v>62</v>
      </c>
      <c r="Y1374" s="3" t="s">
        <v>120</v>
      </c>
      <c r="Z1374" s="3" t="s">
        <v>3375</v>
      </c>
      <c r="AA1374" s="3" t="s">
        <v>77</v>
      </c>
      <c r="AB1374" s="3"/>
      <c r="AD1374" s="3"/>
      <c r="AF1374" s="3"/>
      <c r="AH1374" s="3"/>
      <c r="AJ1374" s="3" t="s">
        <v>105</v>
      </c>
    </row>
    <row r="1375" spans="1:36" ht="26" hidden="1" x14ac:dyDescent="0.35">
      <c r="A1375" s="3">
        <v>2025</v>
      </c>
      <c r="B1375" s="3" t="s">
        <v>41</v>
      </c>
      <c r="C1375" s="4">
        <v>66</v>
      </c>
      <c r="D1375" s="3" t="s">
        <v>65</v>
      </c>
      <c r="E1375" s="3" t="s">
        <v>66</v>
      </c>
      <c r="F1375" s="3" t="s">
        <v>85</v>
      </c>
      <c r="G1375" s="3" t="s">
        <v>79</v>
      </c>
      <c r="H1375" s="3" t="s">
        <v>61</v>
      </c>
      <c r="I1375" s="3" t="s">
        <v>47</v>
      </c>
      <c r="J1375" s="3" t="s">
        <v>49</v>
      </c>
      <c r="K1375" s="3" t="s">
        <v>48</v>
      </c>
      <c r="L1375" s="3" t="s">
        <v>48</v>
      </c>
      <c r="M1375" s="3" t="s">
        <v>48</v>
      </c>
      <c r="N1375" s="3" t="s">
        <v>48</v>
      </c>
      <c r="O1375" s="3" t="s">
        <v>48</v>
      </c>
      <c r="P1375" s="3" t="s">
        <v>48</v>
      </c>
      <c r="Q1375" s="3" t="s">
        <v>48</v>
      </c>
      <c r="R1375" s="3" t="s">
        <v>48</v>
      </c>
      <c r="S1375" s="3" t="s">
        <v>48</v>
      </c>
      <c r="T1375" s="3" t="s">
        <v>48</v>
      </c>
      <c r="U1375" s="3" t="s">
        <v>48</v>
      </c>
      <c r="V1375" s="3" t="s">
        <v>48</v>
      </c>
      <c r="W1375" s="3" t="s">
        <v>62</v>
      </c>
      <c r="Y1375" s="3"/>
      <c r="AA1375" s="3" t="s">
        <v>55</v>
      </c>
      <c r="AB1375" s="3"/>
      <c r="AD1375" s="3" t="s">
        <v>81</v>
      </c>
      <c r="AF1375" s="3"/>
      <c r="AH1375" s="3" t="s">
        <v>87</v>
      </c>
      <c r="AI1375" s="3" t="s">
        <v>3376</v>
      </c>
      <c r="AJ1375" s="3" t="s">
        <v>3377</v>
      </c>
    </row>
    <row r="1376" spans="1:36" ht="52" hidden="1" x14ac:dyDescent="0.35">
      <c r="A1376" s="3">
        <v>2025</v>
      </c>
      <c r="B1376" s="3" t="s">
        <v>41</v>
      </c>
      <c r="C1376" s="4">
        <v>70</v>
      </c>
      <c r="D1376" s="3" t="s">
        <v>65</v>
      </c>
      <c r="E1376" s="3" t="s">
        <v>43</v>
      </c>
      <c r="F1376" s="3" t="s">
        <v>98</v>
      </c>
      <c r="G1376" s="3" t="s">
        <v>67</v>
      </c>
      <c r="H1376" s="3" t="s">
        <v>68</v>
      </c>
      <c r="I1376" s="3" t="s">
        <v>47</v>
      </c>
      <c r="J1376" s="3" t="s">
        <v>49</v>
      </c>
      <c r="K1376" s="3" t="s">
        <v>48</v>
      </c>
      <c r="L1376" s="3" t="s">
        <v>48</v>
      </c>
      <c r="M1376" s="3" t="s">
        <v>48</v>
      </c>
      <c r="N1376" s="3" t="s">
        <v>48</v>
      </c>
      <c r="O1376" s="3" t="s">
        <v>48</v>
      </c>
      <c r="P1376" s="3" t="s">
        <v>48</v>
      </c>
      <c r="Q1376" s="3" t="s">
        <v>48</v>
      </c>
      <c r="R1376" s="3" t="s">
        <v>48</v>
      </c>
      <c r="S1376" s="3" t="s">
        <v>49</v>
      </c>
      <c r="T1376" s="3" t="s">
        <v>48</v>
      </c>
      <c r="U1376" s="3" t="s">
        <v>48</v>
      </c>
      <c r="V1376" s="3" t="s">
        <v>48</v>
      </c>
      <c r="W1376" s="3" t="s">
        <v>116</v>
      </c>
      <c r="X1376" s="3" t="s">
        <v>3378</v>
      </c>
      <c r="Y1376" s="3"/>
      <c r="AA1376" s="3" t="s">
        <v>63</v>
      </c>
      <c r="AB1376" s="3" t="s">
        <v>81</v>
      </c>
      <c r="AD1376" s="3"/>
      <c r="AF1376" s="3"/>
      <c r="AH1376" s="3" t="s">
        <v>82</v>
      </c>
      <c r="AI1376" s="3" t="s">
        <v>3379</v>
      </c>
      <c r="AJ1376" s="3" t="s">
        <v>3380</v>
      </c>
    </row>
    <row r="1377" spans="1:41" ht="26" hidden="1" x14ac:dyDescent="0.35">
      <c r="A1377" s="3">
        <v>2025</v>
      </c>
      <c r="B1377" s="3" t="s">
        <v>71</v>
      </c>
      <c r="C1377" s="4">
        <v>60</v>
      </c>
      <c r="D1377" s="3" t="s">
        <v>65</v>
      </c>
      <c r="E1377" s="3" t="s">
        <v>43</v>
      </c>
      <c r="F1377" s="3" t="s">
        <v>44</v>
      </c>
      <c r="G1377" s="3" t="s">
        <v>45</v>
      </c>
      <c r="H1377" s="3" t="s">
        <v>68</v>
      </c>
      <c r="I1377" s="3" t="s">
        <v>80</v>
      </c>
      <c r="J1377" s="3" t="s">
        <v>48</v>
      </c>
      <c r="K1377" s="3" t="s">
        <v>48</v>
      </c>
      <c r="L1377" s="3" t="s">
        <v>48</v>
      </c>
      <c r="M1377" s="3" t="s">
        <v>48</v>
      </c>
      <c r="N1377" s="3" t="s">
        <v>48</v>
      </c>
      <c r="O1377" s="3" t="s">
        <v>48</v>
      </c>
      <c r="P1377" s="3" t="s">
        <v>48</v>
      </c>
      <c r="Q1377" s="3" t="s">
        <v>48</v>
      </c>
      <c r="R1377" s="3" t="s">
        <v>48</v>
      </c>
      <c r="S1377" s="3" t="s">
        <v>48</v>
      </c>
      <c r="T1377" s="3" t="s">
        <v>48</v>
      </c>
      <c r="U1377" s="3" t="s">
        <v>49</v>
      </c>
      <c r="V1377" s="3" t="s">
        <v>48</v>
      </c>
      <c r="W1377" s="3" t="s">
        <v>62</v>
      </c>
      <c r="Y1377" s="3"/>
      <c r="AA1377" s="3" t="s">
        <v>77</v>
      </c>
      <c r="AB1377" s="3"/>
      <c r="AD1377" s="3" t="s">
        <v>131</v>
      </c>
      <c r="AE1377" s="3" t="s">
        <v>351</v>
      </c>
      <c r="AF1377" s="3" t="s">
        <v>87</v>
      </c>
      <c r="AG1377" s="3" t="s">
        <v>3381</v>
      </c>
      <c r="AH1377" s="3"/>
      <c r="AJ1377" s="3" t="s">
        <v>3382</v>
      </c>
    </row>
    <row r="1378" spans="1:41" ht="26" hidden="1" x14ac:dyDescent="0.35">
      <c r="A1378" s="3">
        <v>2025</v>
      </c>
      <c r="B1378" s="3" t="s">
        <v>71</v>
      </c>
      <c r="C1378" s="4">
        <v>42</v>
      </c>
      <c r="D1378" s="3" t="s">
        <v>42</v>
      </c>
      <c r="E1378" s="3" t="s">
        <v>43</v>
      </c>
      <c r="F1378" s="3" t="s">
        <v>73</v>
      </c>
      <c r="G1378" s="3" t="s">
        <v>45</v>
      </c>
      <c r="H1378" s="3" t="s">
        <v>110</v>
      </c>
      <c r="I1378" s="3" t="s">
        <v>47</v>
      </c>
      <c r="J1378" s="3" t="s">
        <v>48</v>
      </c>
      <c r="K1378" s="3" t="s">
        <v>48</v>
      </c>
      <c r="L1378" s="3" t="s">
        <v>48</v>
      </c>
      <c r="M1378" s="3" t="s">
        <v>48</v>
      </c>
      <c r="N1378" s="3" t="s">
        <v>48</v>
      </c>
      <c r="O1378" s="3" t="s">
        <v>48</v>
      </c>
      <c r="P1378" s="3" t="s">
        <v>49</v>
      </c>
      <c r="Q1378" s="3" t="s">
        <v>48</v>
      </c>
      <c r="R1378" s="3" t="s">
        <v>48</v>
      </c>
      <c r="S1378" s="3" t="s">
        <v>48</v>
      </c>
      <c r="T1378" s="3" t="s">
        <v>48</v>
      </c>
      <c r="U1378" s="3" t="s">
        <v>48</v>
      </c>
      <c r="V1378" s="3" t="s">
        <v>48</v>
      </c>
      <c r="W1378" s="3" t="s">
        <v>62</v>
      </c>
      <c r="Y1378" s="3" t="s">
        <v>94</v>
      </c>
      <c r="Z1378" s="3" t="s">
        <v>325</v>
      </c>
      <c r="AA1378" s="3" t="s">
        <v>77</v>
      </c>
      <c r="AB1378" s="3"/>
      <c r="AD1378" s="3"/>
      <c r="AF1378" s="3"/>
      <c r="AH1378" s="3"/>
      <c r="AJ1378" s="3" t="s">
        <v>3383</v>
      </c>
    </row>
    <row r="1379" spans="1:41" ht="143" hidden="1" x14ac:dyDescent="0.35">
      <c r="A1379" s="3">
        <v>2025</v>
      </c>
      <c r="B1379" s="3" t="s">
        <v>41</v>
      </c>
      <c r="C1379" s="4">
        <v>66</v>
      </c>
      <c r="D1379" s="3" t="s">
        <v>65</v>
      </c>
      <c r="E1379" s="3" t="s">
        <v>72</v>
      </c>
      <c r="F1379" s="3" t="s">
        <v>44</v>
      </c>
      <c r="G1379" s="3" t="s">
        <v>79</v>
      </c>
      <c r="H1379" s="3" t="s">
        <v>113</v>
      </c>
      <c r="I1379" s="3" t="s">
        <v>47</v>
      </c>
      <c r="J1379" s="3" t="s">
        <v>48</v>
      </c>
      <c r="K1379" s="3" t="s">
        <v>48</v>
      </c>
      <c r="L1379" s="3" t="s">
        <v>48</v>
      </c>
      <c r="M1379" s="3" t="s">
        <v>49</v>
      </c>
      <c r="N1379" s="3" t="s">
        <v>48</v>
      </c>
      <c r="O1379" s="3" t="s">
        <v>48</v>
      </c>
      <c r="P1379" s="3" t="s">
        <v>48</v>
      </c>
      <c r="Q1379" s="3" t="s">
        <v>48</v>
      </c>
      <c r="R1379" s="3" t="s">
        <v>48</v>
      </c>
      <c r="S1379" s="3" t="s">
        <v>48</v>
      </c>
      <c r="T1379" s="3" t="s">
        <v>48</v>
      </c>
      <c r="U1379" s="3" t="s">
        <v>48</v>
      </c>
      <c r="V1379" s="3" t="s">
        <v>48</v>
      </c>
      <c r="W1379" s="3" t="s">
        <v>116</v>
      </c>
      <c r="X1379" s="3" t="s">
        <v>3384</v>
      </c>
      <c r="Y1379" s="3"/>
      <c r="AA1379" s="3" t="s">
        <v>55</v>
      </c>
      <c r="AB1379" s="3"/>
      <c r="AD1379" s="3"/>
      <c r="AF1379" s="3"/>
      <c r="AH1379" s="3"/>
      <c r="AJ1379" s="3" t="s">
        <v>3385</v>
      </c>
      <c r="AK1379" s="3" t="s">
        <v>3386</v>
      </c>
      <c r="AL1379" s="3" t="s">
        <v>3387</v>
      </c>
      <c r="AN1379" s="3" t="s">
        <v>3388</v>
      </c>
      <c r="AO1379" s="3" t="s">
        <v>3389</v>
      </c>
    </row>
    <row r="1380" spans="1:41" ht="39" hidden="1" x14ac:dyDescent="0.35">
      <c r="A1380" s="3">
        <v>2025</v>
      </c>
      <c r="B1380" s="3" t="s">
        <v>71</v>
      </c>
      <c r="C1380" s="4">
        <v>43</v>
      </c>
      <c r="D1380" s="3" t="s">
        <v>42</v>
      </c>
      <c r="E1380" s="3" t="s">
        <v>107</v>
      </c>
      <c r="F1380" s="3" t="s">
        <v>98</v>
      </c>
      <c r="G1380" s="3" t="s">
        <v>79</v>
      </c>
      <c r="H1380" s="3" t="s">
        <v>113</v>
      </c>
      <c r="I1380" s="3" t="s">
        <v>47</v>
      </c>
      <c r="J1380" s="3" t="s">
        <v>48</v>
      </c>
      <c r="K1380" s="3" t="s">
        <v>48</v>
      </c>
      <c r="L1380" s="3" t="s">
        <v>49</v>
      </c>
      <c r="M1380" s="3" t="s">
        <v>48</v>
      </c>
      <c r="N1380" s="3" t="s">
        <v>48</v>
      </c>
      <c r="O1380" s="3" t="s">
        <v>48</v>
      </c>
      <c r="P1380" s="3" t="s">
        <v>48</v>
      </c>
      <c r="Q1380" s="3" t="s">
        <v>48</v>
      </c>
      <c r="R1380" s="3" t="s">
        <v>48</v>
      </c>
      <c r="S1380" s="3" t="s">
        <v>48</v>
      </c>
      <c r="T1380" s="3" t="s">
        <v>48</v>
      </c>
      <c r="U1380" s="3" t="s">
        <v>48</v>
      </c>
      <c r="V1380" s="3" t="s">
        <v>48</v>
      </c>
      <c r="W1380" s="3" t="s">
        <v>116</v>
      </c>
      <c r="X1380" s="3" t="s">
        <v>3390</v>
      </c>
      <c r="Y1380" s="3"/>
      <c r="AA1380" s="3" t="s">
        <v>63</v>
      </c>
      <c r="AB1380" s="3" t="s">
        <v>81</v>
      </c>
      <c r="AD1380" s="3"/>
      <c r="AF1380" s="3"/>
      <c r="AH1380" s="3" t="s">
        <v>82</v>
      </c>
      <c r="AI1380" s="3" t="s">
        <v>3391</v>
      </c>
      <c r="AJ1380" s="3" t="s">
        <v>3392</v>
      </c>
    </row>
    <row r="1381" spans="1:41" ht="39" hidden="1" x14ac:dyDescent="0.35">
      <c r="A1381" s="3">
        <v>2025</v>
      </c>
      <c r="B1381" s="3" t="s">
        <v>41</v>
      </c>
      <c r="C1381" s="4">
        <v>50</v>
      </c>
      <c r="D1381" s="3" t="s">
        <v>42</v>
      </c>
      <c r="E1381" s="3" t="s">
        <v>107</v>
      </c>
      <c r="F1381" s="3" t="s">
        <v>98</v>
      </c>
      <c r="G1381" s="3" t="s">
        <v>79</v>
      </c>
      <c r="H1381" s="3" t="s">
        <v>110</v>
      </c>
      <c r="I1381" s="3" t="s">
        <v>47</v>
      </c>
      <c r="J1381" s="3" t="s">
        <v>48</v>
      </c>
      <c r="K1381" s="3" t="s">
        <v>48</v>
      </c>
      <c r="L1381" s="3" t="s">
        <v>49</v>
      </c>
      <c r="M1381" s="3" t="s">
        <v>48</v>
      </c>
      <c r="N1381" s="3" t="s">
        <v>48</v>
      </c>
      <c r="O1381" s="3" t="s">
        <v>48</v>
      </c>
      <c r="P1381" s="3" t="s">
        <v>48</v>
      </c>
      <c r="Q1381" s="3" t="s">
        <v>48</v>
      </c>
      <c r="R1381" s="3" t="s">
        <v>48</v>
      </c>
      <c r="S1381" s="3" t="s">
        <v>48</v>
      </c>
      <c r="T1381" s="3" t="s">
        <v>48</v>
      </c>
      <c r="U1381" s="3" t="s">
        <v>48</v>
      </c>
      <c r="V1381" s="3" t="s">
        <v>48</v>
      </c>
      <c r="W1381" s="3" t="s">
        <v>51</v>
      </c>
      <c r="X1381" s="3" t="s">
        <v>3393</v>
      </c>
      <c r="Y1381" s="3"/>
      <c r="AA1381" s="3" t="s">
        <v>63</v>
      </c>
      <c r="AB1381" s="3"/>
      <c r="AD1381" s="3"/>
      <c r="AF1381" s="3"/>
      <c r="AH1381" s="3"/>
      <c r="AJ1381" s="3" t="s">
        <v>3394</v>
      </c>
    </row>
    <row r="1382" spans="1:41" ht="78" hidden="1" x14ac:dyDescent="0.35">
      <c r="A1382" s="3">
        <v>2025</v>
      </c>
      <c r="B1382" s="3" t="s">
        <v>41</v>
      </c>
      <c r="C1382" s="4">
        <v>63</v>
      </c>
      <c r="D1382" s="3" t="s">
        <v>65</v>
      </c>
      <c r="E1382" s="3" t="s">
        <v>66</v>
      </c>
      <c r="F1382" s="3" t="s">
        <v>137</v>
      </c>
      <c r="G1382" s="3" t="s">
        <v>45</v>
      </c>
      <c r="H1382" s="3" t="s">
        <v>68</v>
      </c>
      <c r="I1382" s="3" t="s">
        <v>47</v>
      </c>
      <c r="J1382" s="3" t="s">
        <v>49</v>
      </c>
      <c r="K1382" s="3" t="s">
        <v>48</v>
      </c>
      <c r="L1382" s="3" t="s">
        <v>48</v>
      </c>
      <c r="M1382" s="3" t="s">
        <v>48</v>
      </c>
      <c r="N1382" s="3" t="s">
        <v>48</v>
      </c>
      <c r="O1382" s="3" t="s">
        <v>48</v>
      </c>
      <c r="P1382" s="3" t="s">
        <v>48</v>
      </c>
      <c r="Q1382" s="3" t="s">
        <v>48</v>
      </c>
      <c r="R1382" s="3" t="s">
        <v>48</v>
      </c>
      <c r="S1382" s="3" t="s">
        <v>49</v>
      </c>
      <c r="T1382" s="3" t="s">
        <v>48</v>
      </c>
      <c r="U1382" s="3" t="s">
        <v>48</v>
      </c>
      <c r="V1382" s="3" t="s">
        <v>48</v>
      </c>
      <c r="W1382" s="3" t="s">
        <v>62</v>
      </c>
      <c r="Y1382" s="3"/>
      <c r="AA1382" s="3" t="s">
        <v>77</v>
      </c>
      <c r="AB1382" s="3"/>
      <c r="AD1382" s="3"/>
      <c r="AF1382" s="3"/>
      <c r="AH1382" s="3"/>
      <c r="AJ1382" s="3" t="s">
        <v>3395</v>
      </c>
    </row>
    <row r="1383" spans="1:41" ht="39" hidden="1" x14ac:dyDescent="0.35">
      <c r="A1383" s="3">
        <v>2025</v>
      </c>
      <c r="B1383" s="3" t="s">
        <v>41</v>
      </c>
      <c r="C1383" s="4">
        <v>76</v>
      </c>
      <c r="D1383" s="3" t="s">
        <v>65</v>
      </c>
      <c r="E1383" s="3" t="s">
        <v>66</v>
      </c>
      <c r="F1383" s="3" t="s">
        <v>98</v>
      </c>
      <c r="G1383" s="3" t="s">
        <v>79</v>
      </c>
      <c r="H1383" s="3" t="s">
        <v>90</v>
      </c>
      <c r="I1383" s="3" t="s">
        <v>47</v>
      </c>
      <c r="J1383" s="3" t="s">
        <v>48</v>
      </c>
      <c r="K1383" s="3" t="s">
        <v>48</v>
      </c>
      <c r="L1383" s="3" t="s">
        <v>48</v>
      </c>
      <c r="M1383" s="3" t="s">
        <v>48</v>
      </c>
      <c r="N1383" s="3" t="s">
        <v>48</v>
      </c>
      <c r="O1383" s="3" t="s">
        <v>49</v>
      </c>
      <c r="P1383" s="3" t="s">
        <v>48</v>
      </c>
      <c r="Q1383" s="3" t="s">
        <v>48</v>
      </c>
      <c r="R1383" s="3" t="s">
        <v>48</v>
      </c>
      <c r="S1383" s="3" t="s">
        <v>48</v>
      </c>
      <c r="T1383" s="3" t="s">
        <v>48</v>
      </c>
      <c r="U1383" s="3" t="s">
        <v>48</v>
      </c>
      <c r="V1383" s="3" t="s">
        <v>48</v>
      </c>
      <c r="W1383" s="3" t="s">
        <v>116</v>
      </c>
      <c r="X1383" s="3" t="s">
        <v>3396</v>
      </c>
      <c r="Y1383" s="3"/>
      <c r="AA1383" s="3" t="s">
        <v>55</v>
      </c>
      <c r="AB1383" s="3"/>
      <c r="AD1383" s="3" t="s">
        <v>81</v>
      </c>
      <c r="AF1383" s="3"/>
      <c r="AH1383" s="3" t="s">
        <v>87</v>
      </c>
      <c r="AI1383" s="3" t="s">
        <v>3397</v>
      </c>
      <c r="AJ1383" s="3" t="s">
        <v>3398</v>
      </c>
    </row>
    <row r="1384" spans="1:41" ht="26" hidden="1" x14ac:dyDescent="0.35">
      <c r="A1384" s="3">
        <v>2025</v>
      </c>
      <c r="B1384" s="3" t="s">
        <v>41</v>
      </c>
      <c r="C1384" s="4">
        <v>44</v>
      </c>
      <c r="D1384" s="3" t="s">
        <v>42</v>
      </c>
      <c r="E1384" s="3" t="s">
        <v>43</v>
      </c>
      <c r="F1384" s="3" t="s">
        <v>98</v>
      </c>
      <c r="G1384" s="3" t="s">
        <v>386</v>
      </c>
      <c r="H1384" s="3" t="s">
        <v>74</v>
      </c>
      <c r="I1384" s="3" t="s">
        <v>47</v>
      </c>
      <c r="J1384" s="3" t="s">
        <v>48</v>
      </c>
      <c r="K1384" s="3" t="s">
        <v>48</v>
      </c>
      <c r="L1384" s="3" t="s">
        <v>48</v>
      </c>
      <c r="M1384" s="3" t="s">
        <v>48</v>
      </c>
      <c r="N1384" s="3" t="s">
        <v>48</v>
      </c>
      <c r="O1384" s="3" t="s">
        <v>48</v>
      </c>
      <c r="P1384" s="3" t="s">
        <v>48</v>
      </c>
      <c r="Q1384" s="3" t="s">
        <v>49</v>
      </c>
      <c r="R1384" s="3" t="s">
        <v>48</v>
      </c>
      <c r="S1384" s="3" t="s">
        <v>48</v>
      </c>
      <c r="T1384" s="3" t="s">
        <v>48</v>
      </c>
      <c r="U1384" s="3" t="s">
        <v>48</v>
      </c>
      <c r="V1384" s="3" t="s">
        <v>48</v>
      </c>
      <c r="W1384" s="3" t="s">
        <v>62</v>
      </c>
      <c r="Y1384" s="3"/>
      <c r="AA1384" s="3" t="s">
        <v>55</v>
      </c>
      <c r="AB1384" s="3"/>
      <c r="AD1384" s="3"/>
      <c r="AF1384" s="3"/>
      <c r="AH1384" s="3"/>
      <c r="AJ1384" s="3" t="s">
        <v>3399</v>
      </c>
    </row>
    <row r="1385" spans="1:41" ht="39" hidden="1" x14ac:dyDescent="0.35">
      <c r="A1385" s="3">
        <v>2025</v>
      </c>
      <c r="B1385" s="3" t="s">
        <v>41</v>
      </c>
      <c r="C1385" s="4">
        <v>32</v>
      </c>
      <c r="D1385" s="3" t="s">
        <v>57</v>
      </c>
      <c r="E1385" s="3" t="s">
        <v>107</v>
      </c>
      <c r="F1385" s="3" t="s">
        <v>59</v>
      </c>
      <c r="G1385" s="3" t="s">
        <v>79</v>
      </c>
      <c r="H1385" s="3" t="s">
        <v>99</v>
      </c>
      <c r="I1385" s="3" t="s">
        <v>47</v>
      </c>
      <c r="J1385" s="3" t="s">
        <v>48</v>
      </c>
      <c r="K1385" s="3" t="s">
        <v>48</v>
      </c>
      <c r="L1385" s="3" t="s">
        <v>48</v>
      </c>
      <c r="M1385" s="3" t="s">
        <v>48</v>
      </c>
      <c r="N1385" s="3" t="s">
        <v>49</v>
      </c>
      <c r="O1385" s="3" t="s">
        <v>48</v>
      </c>
      <c r="P1385" s="3" t="s">
        <v>48</v>
      </c>
      <c r="Q1385" s="3" t="s">
        <v>48</v>
      </c>
      <c r="R1385" s="3" t="s">
        <v>48</v>
      </c>
      <c r="S1385" s="3" t="s">
        <v>48</v>
      </c>
      <c r="T1385" s="3" t="s">
        <v>48</v>
      </c>
      <c r="U1385" s="3" t="s">
        <v>48</v>
      </c>
      <c r="V1385" s="3" t="s">
        <v>48</v>
      </c>
      <c r="W1385" s="3" t="s">
        <v>145</v>
      </c>
      <c r="X1385" s="3" t="s">
        <v>3400</v>
      </c>
      <c r="Y1385" s="3" t="s">
        <v>103</v>
      </c>
      <c r="Z1385" s="3" t="s">
        <v>3401</v>
      </c>
      <c r="AA1385" s="3" t="s">
        <v>77</v>
      </c>
      <c r="AB1385" s="3"/>
      <c r="AD1385" s="3"/>
      <c r="AF1385" s="3"/>
      <c r="AH1385" s="3"/>
      <c r="AJ1385" s="3" t="s">
        <v>3402</v>
      </c>
      <c r="AL1385" s="3" t="s">
        <v>3403</v>
      </c>
    </row>
    <row r="1386" spans="1:41" ht="39" hidden="1" x14ac:dyDescent="0.35">
      <c r="A1386" s="3">
        <v>2025</v>
      </c>
      <c r="B1386" s="3" t="s">
        <v>41</v>
      </c>
      <c r="C1386" s="4">
        <v>38</v>
      </c>
      <c r="D1386" s="3" t="s">
        <v>42</v>
      </c>
      <c r="E1386" s="3" t="s">
        <v>107</v>
      </c>
      <c r="F1386" s="3" t="s">
        <v>73</v>
      </c>
      <c r="G1386" s="3" t="s">
        <v>144</v>
      </c>
      <c r="H1386" s="3" t="s">
        <v>74</v>
      </c>
      <c r="I1386" s="3" t="s">
        <v>47</v>
      </c>
      <c r="J1386" s="3" t="s">
        <v>48</v>
      </c>
      <c r="K1386" s="3" t="s">
        <v>48</v>
      </c>
      <c r="L1386" s="3" t="s">
        <v>48</v>
      </c>
      <c r="M1386" s="3" t="s">
        <v>48</v>
      </c>
      <c r="N1386" s="3" t="s">
        <v>49</v>
      </c>
      <c r="O1386" s="3" t="s">
        <v>48</v>
      </c>
      <c r="P1386" s="3" t="s">
        <v>48</v>
      </c>
      <c r="Q1386" s="3" t="s">
        <v>48</v>
      </c>
      <c r="R1386" s="3" t="s">
        <v>48</v>
      </c>
      <c r="S1386" s="3" t="s">
        <v>48</v>
      </c>
      <c r="T1386" s="3" t="s">
        <v>48</v>
      </c>
      <c r="U1386" s="3" t="s">
        <v>48</v>
      </c>
      <c r="V1386" s="3" t="s">
        <v>48</v>
      </c>
      <c r="W1386" s="3" t="s">
        <v>62</v>
      </c>
      <c r="Y1386" s="3" t="s">
        <v>103</v>
      </c>
      <c r="Z1386" s="3" t="s">
        <v>3404</v>
      </c>
      <c r="AA1386" s="3" t="s">
        <v>77</v>
      </c>
      <c r="AB1386" s="3"/>
      <c r="AD1386" s="3"/>
      <c r="AF1386" s="3"/>
      <c r="AH1386" s="3"/>
      <c r="AJ1386" s="3" t="s">
        <v>3405</v>
      </c>
    </row>
    <row r="1387" spans="1:41" ht="26" hidden="1" x14ac:dyDescent="0.35">
      <c r="A1387" s="3">
        <v>2025</v>
      </c>
      <c r="B1387" s="3" t="s">
        <v>41</v>
      </c>
      <c r="C1387" s="4">
        <v>36</v>
      </c>
      <c r="D1387" s="3" t="s">
        <v>42</v>
      </c>
      <c r="E1387" s="3" t="s">
        <v>107</v>
      </c>
      <c r="F1387" s="3" t="s">
        <v>98</v>
      </c>
      <c r="G1387" s="3" t="s">
        <v>45</v>
      </c>
      <c r="H1387" s="3" t="s">
        <v>74</v>
      </c>
      <c r="I1387" s="3" t="s">
        <v>47</v>
      </c>
      <c r="J1387" s="3" t="s">
        <v>49</v>
      </c>
      <c r="K1387" s="3" t="s">
        <v>48</v>
      </c>
      <c r="L1387" s="3" t="s">
        <v>48</v>
      </c>
      <c r="M1387" s="3" t="s">
        <v>48</v>
      </c>
      <c r="N1387" s="3" t="s">
        <v>48</v>
      </c>
      <c r="O1387" s="3" t="s">
        <v>48</v>
      </c>
      <c r="P1387" s="3" t="s">
        <v>48</v>
      </c>
      <c r="Q1387" s="3" t="s">
        <v>48</v>
      </c>
      <c r="R1387" s="3" t="s">
        <v>48</v>
      </c>
      <c r="S1387" s="3" t="s">
        <v>49</v>
      </c>
      <c r="T1387" s="3" t="s">
        <v>48</v>
      </c>
      <c r="U1387" s="3" t="s">
        <v>48</v>
      </c>
      <c r="V1387" s="3" t="s">
        <v>48</v>
      </c>
      <c r="W1387" s="3" t="s">
        <v>62</v>
      </c>
      <c r="Y1387" s="3" t="s">
        <v>94</v>
      </c>
      <c r="Z1387" s="3" t="s">
        <v>3406</v>
      </c>
      <c r="AA1387" s="3" t="s">
        <v>63</v>
      </c>
      <c r="AB1387" s="3"/>
      <c r="AD1387" s="3"/>
      <c r="AF1387" s="3"/>
      <c r="AH1387" s="3"/>
      <c r="AJ1387" s="3" t="s">
        <v>3407</v>
      </c>
    </row>
    <row r="1388" spans="1:41" ht="26" hidden="1" x14ac:dyDescent="0.35">
      <c r="A1388" s="3">
        <v>2025</v>
      </c>
      <c r="B1388" s="3" t="s">
        <v>71</v>
      </c>
      <c r="C1388" s="4">
        <v>72</v>
      </c>
      <c r="D1388" s="3" t="s">
        <v>65</v>
      </c>
      <c r="E1388" s="3" t="s">
        <v>43</v>
      </c>
      <c r="F1388" s="3" t="s">
        <v>44</v>
      </c>
      <c r="G1388" s="3" t="s">
        <v>67</v>
      </c>
      <c r="H1388" s="3" t="s">
        <v>68</v>
      </c>
      <c r="I1388" s="3" t="s">
        <v>47</v>
      </c>
      <c r="J1388" s="3" t="s">
        <v>48</v>
      </c>
      <c r="K1388" s="3" t="s">
        <v>49</v>
      </c>
      <c r="L1388" s="3" t="s">
        <v>48</v>
      </c>
      <c r="M1388" s="3" t="s">
        <v>48</v>
      </c>
      <c r="N1388" s="3" t="s">
        <v>48</v>
      </c>
      <c r="O1388" s="3" t="s">
        <v>48</v>
      </c>
      <c r="P1388" s="3" t="s">
        <v>48</v>
      </c>
      <c r="Q1388" s="3" t="s">
        <v>48</v>
      </c>
      <c r="R1388" s="3" t="s">
        <v>48</v>
      </c>
      <c r="S1388" s="3" t="s">
        <v>48</v>
      </c>
      <c r="T1388" s="3" t="s">
        <v>48</v>
      </c>
      <c r="U1388" s="3" t="s">
        <v>48</v>
      </c>
      <c r="V1388" s="3" t="s">
        <v>48</v>
      </c>
      <c r="W1388" s="3" t="s">
        <v>62</v>
      </c>
      <c r="Y1388" s="3"/>
      <c r="AA1388" s="3" t="s">
        <v>77</v>
      </c>
      <c r="AB1388" s="3"/>
      <c r="AD1388" s="3"/>
      <c r="AF1388" s="3"/>
      <c r="AH1388" s="3"/>
      <c r="AJ1388" s="3" t="s">
        <v>3408</v>
      </c>
    </row>
    <row r="1389" spans="1:41" hidden="1" x14ac:dyDescent="0.35">
      <c r="A1389" s="3">
        <v>2025</v>
      </c>
      <c r="B1389" s="3" t="s">
        <v>41</v>
      </c>
      <c r="C1389" s="4">
        <v>33</v>
      </c>
      <c r="D1389" s="3" t="s">
        <v>57</v>
      </c>
      <c r="E1389" s="3" t="s">
        <v>58</v>
      </c>
      <c r="F1389" s="3" t="s">
        <v>59</v>
      </c>
      <c r="G1389" s="3" t="s">
        <v>109</v>
      </c>
      <c r="H1389" s="3" t="s">
        <v>99</v>
      </c>
      <c r="I1389" s="3" t="s">
        <v>47</v>
      </c>
      <c r="J1389" s="3" t="s">
        <v>48</v>
      </c>
      <c r="K1389" s="3" t="s">
        <v>49</v>
      </c>
      <c r="L1389" s="3" t="s">
        <v>48</v>
      </c>
      <c r="M1389" s="3" t="s">
        <v>48</v>
      </c>
      <c r="N1389" s="3" t="s">
        <v>48</v>
      </c>
      <c r="O1389" s="3" t="s">
        <v>48</v>
      </c>
      <c r="P1389" s="3" t="s">
        <v>48</v>
      </c>
      <c r="Q1389" s="3" t="s">
        <v>48</v>
      </c>
      <c r="R1389" s="3" t="s">
        <v>48</v>
      </c>
      <c r="S1389" s="3" t="s">
        <v>48</v>
      </c>
      <c r="T1389" s="3" t="s">
        <v>48</v>
      </c>
      <c r="U1389" s="3" t="s">
        <v>48</v>
      </c>
      <c r="V1389" s="3" t="s">
        <v>48</v>
      </c>
      <c r="W1389" s="3" t="s">
        <v>62</v>
      </c>
      <c r="Y1389" s="3"/>
      <c r="AA1389" s="3" t="s">
        <v>77</v>
      </c>
      <c r="AB1389" s="3"/>
      <c r="AD1389" s="3"/>
      <c r="AF1389" s="3"/>
      <c r="AH1389" s="3"/>
      <c r="AJ1389" s="3" t="s">
        <v>3409</v>
      </c>
    </row>
    <row r="1390" spans="1:41" ht="26" hidden="1" x14ac:dyDescent="0.35">
      <c r="A1390" s="3">
        <v>2025</v>
      </c>
      <c r="B1390" s="3" t="s">
        <v>41</v>
      </c>
      <c r="C1390" s="4">
        <v>44</v>
      </c>
      <c r="D1390" s="3" t="s">
        <v>42</v>
      </c>
      <c r="E1390" s="3" t="s">
        <v>107</v>
      </c>
      <c r="F1390" s="3" t="s">
        <v>85</v>
      </c>
      <c r="G1390" s="3" t="s">
        <v>45</v>
      </c>
      <c r="H1390" s="3" t="s">
        <v>74</v>
      </c>
      <c r="I1390" s="3" t="s">
        <v>47</v>
      </c>
      <c r="J1390" s="3" t="s">
        <v>49</v>
      </c>
      <c r="K1390" s="3" t="s">
        <v>48</v>
      </c>
      <c r="L1390" s="3" t="s">
        <v>48</v>
      </c>
      <c r="M1390" s="3" t="s">
        <v>48</v>
      </c>
      <c r="N1390" s="3" t="s">
        <v>48</v>
      </c>
      <c r="O1390" s="3" t="s">
        <v>48</v>
      </c>
      <c r="P1390" s="3" t="s">
        <v>48</v>
      </c>
      <c r="Q1390" s="3" t="s">
        <v>48</v>
      </c>
      <c r="R1390" s="3" t="s">
        <v>48</v>
      </c>
      <c r="S1390" s="3" t="s">
        <v>49</v>
      </c>
      <c r="T1390" s="3" t="s">
        <v>48</v>
      </c>
      <c r="U1390" s="3" t="s">
        <v>48</v>
      </c>
      <c r="V1390" s="3" t="s">
        <v>48</v>
      </c>
      <c r="W1390" s="3" t="s">
        <v>116</v>
      </c>
      <c r="X1390" s="3" t="s">
        <v>3410</v>
      </c>
      <c r="Y1390" s="3"/>
      <c r="AA1390" s="3" t="s">
        <v>77</v>
      </c>
      <c r="AB1390" s="3"/>
      <c r="AD1390" s="3"/>
      <c r="AF1390" s="3"/>
      <c r="AH1390" s="3"/>
      <c r="AJ1390" s="3" t="s">
        <v>3411</v>
      </c>
    </row>
    <row r="1391" spans="1:41" hidden="1" x14ac:dyDescent="0.35">
      <c r="A1391" s="3">
        <v>2025</v>
      </c>
      <c r="B1391" s="3" t="s">
        <v>41</v>
      </c>
      <c r="C1391" s="4">
        <v>41</v>
      </c>
      <c r="D1391" s="3" t="s">
        <v>42</v>
      </c>
      <c r="E1391" s="3" t="s">
        <v>107</v>
      </c>
      <c r="F1391" s="3" t="s">
        <v>59</v>
      </c>
      <c r="G1391" s="3" t="s">
        <v>79</v>
      </c>
      <c r="H1391" s="3" t="s">
        <v>99</v>
      </c>
      <c r="I1391" s="3" t="s">
        <v>47</v>
      </c>
      <c r="J1391" s="3" t="s">
        <v>48</v>
      </c>
      <c r="K1391" s="3" t="s">
        <v>48</v>
      </c>
      <c r="L1391" s="3" t="s">
        <v>48</v>
      </c>
      <c r="M1391" s="3" t="s">
        <v>48</v>
      </c>
      <c r="N1391" s="3" t="s">
        <v>48</v>
      </c>
      <c r="O1391" s="3" t="s">
        <v>48</v>
      </c>
      <c r="P1391" s="3" t="s">
        <v>49</v>
      </c>
      <c r="Q1391" s="3" t="s">
        <v>48</v>
      </c>
      <c r="R1391" s="3" t="s">
        <v>48</v>
      </c>
      <c r="S1391" s="3" t="s">
        <v>48</v>
      </c>
      <c r="T1391" s="3" t="s">
        <v>48</v>
      </c>
      <c r="U1391" s="3" t="s">
        <v>48</v>
      </c>
      <c r="V1391" s="3" t="s">
        <v>48</v>
      </c>
      <c r="W1391" s="3" t="s">
        <v>62</v>
      </c>
      <c r="Y1391" s="3"/>
      <c r="AA1391" s="3" t="s">
        <v>55</v>
      </c>
      <c r="AB1391" s="3"/>
      <c r="AD1391" s="3"/>
      <c r="AF1391" s="3"/>
      <c r="AH1391" s="3"/>
      <c r="AJ1391" s="3" t="s">
        <v>3412</v>
      </c>
      <c r="AL1391" s="3" t="s">
        <v>1766</v>
      </c>
    </row>
    <row r="1392" spans="1:41" ht="26" hidden="1" x14ac:dyDescent="0.35">
      <c r="A1392" s="3">
        <v>2025</v>
      </c>
      <c r="B1392" s="3" t="s">
        <v>41</v>
      </c>
      <c r="C1392" s="4">
        <v>19</v>
      </c>
      <c r="D1392" s="3" t="s">
        <v>57</v>
      </c>
      <c r="E1392" s="3" t="s">
        <v>58</v>
      </c>
      <c r="F1392" s="3" t="s">
        <v>73</v>
      </c>
      <c r="G1392" s="3" t="s">
        <v>79</v>
      </c>
      <c r="H1392" s="3" t="s">
        <v>61</v>
      </c>
      <c r="I1392" s="3" t="s">
        <v>47</v>
      </c>
      <c r="J1392" s="3" t="s">
        <v>48</v>
      </c>
      <c r="K1392" s="3" t="s">
        <v>48</v>
      </c>
      <c r="L1392" s="3" t="s">
        <v>48</v>
      </c>
      <c r="M1392" s="3" t="s">
        <v>48</v>
      </c>
      <c r="N1392" s="3" t="s">
        <v>48</v>
      </c>
      <c r="O1392" s="3" t="s">
        <v>49</v>
      </c>
      <c r="P1392" s="3" t="s">
        <v>48</v>
      </c>
      <c r="Q1392" s="3" t="s">
        <v>48</v>
      </c>
      <c r="R1392" s="3" t="s">
        <v>48</v>
      </c>
      <c r="S1392" s="3" t="s">
        <v>48</v>
      </c>
      <c r="T1392" s="3" t="s">
        <v>48</v>
      </c>
      <c r="U1392" s="3" t="s">
        <v>48</v>
      </c>
      <c r="V1392" s="3" t="s">
        <v>48</v>
      </c>
      <c r="W1392" s="3" t="s">
        <v>62</v>
      </c>
      <c r="Y1392" s="3"/>
      <c r="AA1392" s="3" t="s">
        <v>55</v>
      </c>
      <c r="AB1392" s="3"/>
      <c r="AD1392" s="3"/>
      <c r="AF1392" s="3"/>
      <c r="AH1392" s="3"/>
      <c r="AJ1392" s="3" t="s">
        <v>105</v>
      </c>
    </row>
    <row r="1393" spans="1:37" ht="26" hidden="1" x14ac:dyDescent="0.35">
      <c r="A1393" s="3">
        <v>2025</v>
      </c>
      <c r="B1393" s="3" t="s">
        <v>41</v>
      </c>
      <c r="C1393" s="4">
        <v>48</v>
      </c>
      <c r="D1393" s="3" t="s">
        <v>42</v>
      </c>
      <c r="E1393" s="3" t="s">
        <v>43</v>
      </c>
      <c r="F1393" s="3" t="s">
        <v>98</v>
      </c>
      <c r="G1393" s="3" t="s">
        <v>92</v>
      </c>
      <c r="H1393" s="3" t="s">
        <v>90</v>
      </c>
      <c r="I1393" s="3" t="s">
        <v>47</v>
      </c>
      <c r="J1393" s="3" t="s">
        <v>48</v>
      </c>
      <c r="K1393" s="3" t="s">
        <v>48</v>
      </c>
      <c r="L1393" s="3" t="s">
        <v>48</v>
      </c>
      <c r="M1393" s="3" t="s">
        <v>48</v>
      </c>
      <c r="N1393" s="3" t="s">
        <v>48</v>
      </c>
      <c r="O1393" s="3" t="s">
        <v>49</v>
      </c>
      <c r="P1393" s="3" t="s">
        <v>48</v>
      </c>
      <c r="Q1393" s="3" t="s">
        <v>48</v>
      </c>
      <c r="R1393" s="3" t="s">
        <v>48</v>
      </c>
      <c r="S1393" s="3" t="s">
        <v>48</v>
      </c>
      <c r="T1393" s="3" t="s">
        <v>48</v>
      </c>
      <c r="U1393" s="3" t="s">
        <v>48</v>
      </c>
      <c r="V1393" s="3" t="s">
        <v>48</v>
      </c>
      <c r="W1393" s="3" t="s">
        <v>116</v>
      </c>
      <c r="X1393" s="3" t="s">
        <v>3413</v>
      </c>
      <c r="Y1393" s="3"/>
      <c r="AA1393" s="3" t="s">
        <v>63</v>
      </c>
      <c r="AB1393" s="3"/>
      <c r="AD1393" s="3"/>
      <c r="AF1393" s="3"/>
      <c r="AH1393" s="3"/>
      <c r="AJ1393" s="3" t="s">
        <v>3414</v>
      </c>
    </row>
    <row r="1394" spans="1:37" hidden="1" x14ac:dyDescent="0.35">
      <c r="A1394" s="3">
        <v>2025</v>
      </c>
      <c r="B1394" s="3" t="s">
        <v>41</v>
      </c>
      <c r="C1394" s="4">
        <v>59</v>
      </c>
      <c r="D1394" s="3" t="s">
        <v>65</v>
      </c>
      <c r="E1394" s="3" t="s">
        <v>66</v>
      </c>
      <c r="F1394" s="3" t="s">
        <v>98</v>
      </c>
      <c r="G1394" s="3" t="s">
        <v>45</v>
      </c>
      <c r="H1394" s="3" t="s">
        <v>61</v>
      </c>
      <c r="I1394" s="3" t="s">
        <v>47</v>
      </c>
      <c r="J1394" s="3" t="s">
        <v>48</v>
      </c>
      <c r="K1394" s="3" t="s">
        <v>48</v>
      </c>
      <c r="L1394" s="3" t="s">
        <v>48</v>
      </c>
      <c r="M1394" s="3" t="s">
        <v>48</v>
      </c>
      <c r="N1394" s="3" t="s">
        <v>48</v>
      </c>
      <c r="O1394" s="3" t="s">
        <v>48</v>
      </c>
      <c r="P1394" s="3" t="s">
        <v>48</v>
      </c>
      <c r="Q1394" s="3" t="s">
        <v>48</v>
      </c>
      <c r="R1394" s="3" t="s">
        <v>49</v>
      </c>
      <c r="S1394" s="3" t="s">
        <v>48</v>
      </c>
      <c r="T1394" s="3" t="s">
        <v>48</v>
      </c>
      <c r="U1394" s="3" t="s">
        <v>48</v>
      </c>
      <c r="V1394" s="3" t="s">
        <v>48</v>
      </c>
      <c r="W1394" s="3" t="s">
        <v>62</v>
      </c>
      <c r="Y1394" s="3"/>
      <c r="AA1394" s="3" t="s">
        <v>55</v>
      </c>
      <c r="AB1394" s="3"/>
      <c r="AD1394" s="3"/>
      <c r="AF1394" s="3"/>
      <c r="AH1394" s="3"/>
      <c r="AJ1394" s="3" t="s">
        <v>3415</v>
      </c>
    </row>
    <row r="1395" spans="1:37" ht="78" hidden="1" x14ac:dyDescent="0.35">
      <c r="A1395" s="3">
        <v>2025</v>
      </c>
      <c r="B1395" s="3" t="s">
        <v>41</v>
      </c>
      <c r="C1395" s="4">
        <v>22</v>
      </c>
      <c r="D1395" s="3" t="s">
        <v>57</v>
      </c>
      <c r="E1395" s="3" t="s">
        <v>58</v>
      </c>
      <c r="F1395" s="3" t="s">
        <v>98</v>
      </c>
      <c r="G1395" s="3" t="s">
        <v>79</v>
      </c>
      <c r="H1395" s="3" t="s">
        <v>68</v>
      </c>
      <c r="I1395" s="3" t="s">
        <v>80</v>
      </c>
      <c r="J1395" s="3" t="s">
        <v>48</v>
      </c>
      <c r="K1395" s="3" t="s">
        <v>48</v>
      </c>
      <c r="L1395" s="3" t="s">
        <v>48</v>
      </c>
      <c r="M1395" s="3" t="s">
        <v>48</v>
      </c>
      <c r="N1395" s="3" t="s">
        <v>48</v>
      </c>
      <c r="O1395" s="3" t="s">
        <v>48</v>
      </c>
      <c r="P1395" s="3" t="s">
        <v>48</v>
      </c>
      <c r="Q1395" s="3" t="s">
        <v>48</v>
      </c>
      <c r="R1395" s="3" t="s">
        <v>48</v>
      </c>
      <c r="S1395" s="3" t="s">
        <v>48</v>
      </c>
      <c r="T1395" s="3" t="s">
        <v>49</v>
      </c>
      <c r="U1395" s="3" t="s">
        <v>48</v>
      </c>
      <c r="V1395" s="3" t="s">
        <v>48</v>
      </c>
      <c r="W1395" s="3" t="s">
        <v>116</v>
      </c>
      <c r="X1395" s="3" t="s">
        <v>3416</v>
      </c>
      <c r="Y1395" s="3"/>
      <c r="AA1395" s="3" t="s">
        <v>55</v>
      </c>
      <c r="AB1395" s="3"/>
      <c r="AD1395" s="3"/>
      <c r="AF1395" s="3"/>
      <c r="AH1395" s="3"/>
      <c r="AJ1395" s="3" t="s">
        <v>3417</v>
      </c>
    </row>
    <row r="1396" spans="1:37" ht="39" hidden="1" x14ac:dyDescent="0.35">
      <c r="A1396" s="3">
        <v>2025</v>
      </c>
      <c r="B1396" s="3" t="s">
        <v>41</v>
      </c>
      <c r="C1396" s="4">
        <v>50</v>
      </c>
      <c r="D1396" s="3" t="s">
        <v>42</v>
      </c>
      <c r="E1396" s="3" t="s">
        <v>72</v>
      </c>
      <c r="F1396" s="3" t="s">
        <v>59</v>
      </c>
      <c r="G1396" s="3" t="s">
        <v>109</v>
      </c>
      <c r="H1396" s="3" t="s">
        <v>99</v>
      </c>
      <c r="I1396" s="3" t="s">
        <v>47</v>
      </c>
      <c r="J1396" s="3" t="s">
        <v>48</v>
      </c>
      <c r="K1396" s="3" t="s">
        <v>49</v>
      </c>
      <c r="L1396" s="3" t="s">
        <v>48</v>
      </c>
      <c r="M1396" s="3" t="s">
        <v>48</v>
      </c>
      <c r="N1396" s="3" t="s">
        <v>48</v>
      </c>
      <c r="O1396" s="3" t="s">
        <v>48</v>
      </c>
      <c r="P1396" s="3" t="s">
        <v>48</v>
      </c>
      <c r="Q1396" s="3" t="s">
        <v>48</v>
      </c>
      <c r="R1396" s="3" t="s">
        <v>48</v>
      </c>
      <c r="S1396" s="3" t="s">
        <v>48</v>
      </c>
      <c r="T1396" s="3" t="s">
        <v>48</v>
      </c>
      <c r="U1396" s="3" t="s">
        <v>48</v>
      </c>
      <c r="V1396" s="3" t="s">
        <v>48</v>
      </c>
      <c r="W1396" s="3" t="s">
        <v>62</v>
      </c>
      <c r="Y1396" s="3"/>
      <c r="AA1396" s="3" t="s">
        <v>55</v>
      </c>
      <c r="AB1396" s="3"/>
      <c r="AD1396" s="3" t="s">
        <v>131</v>
      </c>
      <c r="AE1396" s="3" t="s">
        <v>798</v>
      </c>
      <c r="AF1396" s="3" t="s">
        <v>87</v>
      </c>
      <c r="AG1396" s="3" t="s">
        <v>3418</v>
      </c>
      <c r="AH1396" s="3"/>
      <c r="AJ1396" s="3" t="s">
        <v>3419</v>
      </c>
    </row>
    <row r="1397" spans="1:37" hidden="1" x14ac:dyDescent="0.35">
      <c r="A1397" s="3">
        <v>2025</v>
      </c>
      <c r="B1397" s="3" t="s">
        <v>41</v>
      </c>
      <c r="C1397" s="4">
        <v>44</v>
      </c>
      <c r="D1397" s="3" t="s">
        <v>42</v>
      </c>
      <c r="E1397" s="3" t="s">
        <v>107</v>
      </c>
      <c r="F1397" s="3" t="s">
        <v>98</v>
      </c>
      <c r="G1397" s="3" t="s">
        <v>79</v>
      </c>
      <c r="H1397" s="3" t="s">
        <v>110</v>
      </c>
      <c r="I1397" s="3" t="s">
        <v>47</v>
      </c>
      <c r="J1397" s="3" t="s">
        <v>48</v>
      </c>
      <c r="K1397" s="3" t="s">
        <v>48</v>
      </c>
      <c r="L1397" s="3" t="s">
        <v>49</v>
      </c>
      <c r="M1397" s="3" t="s">
        <v>48</v>
      </c>
      <c r="N1397" s="3" t="s">
        <v>48</v>
      </c>
      <c r="O1397" s="3" t="s">
        <v>48</v>
      </c>
      <c r="P1397" s="3" t="s">
        <v>48</v>
      </c>
      <c r="Q1397" s="3" t="s">
        <v>48</v>
      </c>
      <c r="R1397" s="3" t="s">
        <v>48</v>
      </c>
      <c r="S1397" s="3" t="s">
        <v>48</v>
      </c>
      <c r="T1397" s="3" t="s">
        <v>48</v>
      </c>
      <c r="U1397" s="3" t="s">
        <v>48</v>
      </c>
      <c r="V1397" s="3" t="s">
        <v>48</v>
      </c>
      <c r="W1397" s="3" t="s">
        <v>62</v>
      </c>
      <c r="Y1397" s="3"/>
      <c r="AA1397" s="3" t="s">
        <v>63</v>
      </c>
      <c r="AB1397" s="3"/>
      <c r="AD1397" s="3"/>
      <c r="AF1397" s="3"/>
      <c r="AH1397" s="3"/>
      <c r="AJ1397" s="3" t="s">
        <v>3420</v>
      </c>
    </row>
    <row r="1398" spans="1:37" ht="26" hidden="1" x14ac:dyDescent="0.35">
      <c r="A1398" s="3">
        <v>2025</v>
      </c>
      <c r="B1398" s="3" t="s">
        <v>41</v>
      </c>
      <c r="C1398" s="4">
        <v>39</v>
      </c>
      <c r="D1398" s="3" t="s">
        <v>42</v>
      </c>
      <c r="E1398" s="3" t="s">
        <v>107</v>
      </c>
      <c r="F1398" s="3" t="s">
        <v>44</v>
      </c>
      <c r="G1398" s="3" t="s">
        <v>45</v>
      </c>
      <c r="H1398" s="3" t="s">
        <v>113</v>
      </c>
      <c r="I1398" s="3" t="s">
        <v>47</v>
      </c>
      <c r="J1398" s="3" t="s">
        <v>48</v>
      </c>
      <c r="K1398" s="3" t="s">
        <v>49</v>
      </c>
      <c r="L1398" s="3" t="s">
        <v>48</v>
      </c>
      <c r="M1398" s="3" t="s">
        <v>48</v>
      </c>
      <c r="N1398" s="3" t="s">
        <v>48</v>
      </c>
      <c r="O1398" s="3" t="s">
        <v>48</v>
      </c>
      <c r="P1398" s="3" t="s">
        <v>48</v>
      </c>
      <c r="Q1398" s="3" t="s">
        <v>48</v>
      </c>
      <c r="R1398" s="3" t="s">
        <v>48</v>
      </c>
      <c r="S1398" s="3" t="s">
        <v>48</v>
      </c>
      <c r="T1398" s="3" t="s">
        <v>48</v>
      </c>
      <c r="U1398" s="3" t="s">
        <v>48</v>
      </c>
      <c r="V1398" s="3" t="s">
        <v>48</v>
      </c>
      <c r="W1398" s="3" t="s">
        <v>116</v>
      </c>
      <c r="X1398" s="3" t="s">
        <v>3421</v>
      </c>
      <c r="Y1398" s="3"/>
      <c r="AA1398" s="3" t="s">
        <v>63</v>
      </c>
      <c r="AB1398" s="3"/>
      <c r="AD1398" s="3"/>
      <c r="AF1398" s="3"/>
      <c r="AH1398" s="3"/>
      <c r="AJ1398" s="3" t="s">
        <v>3422</v>
      </c>
    </row>
    <row r="1399" spans="1:37" ht="39" hidden="1" x14ac:dyDescent="0.35">
      <c r="A1399" s="3">
        <v>2025</v>
      </c>
      <c r="B1399" s="3" t="s">
        <v>41</v>
      </c>
      <c r="C1399" s="4">
        <v>62</v>
      </c>
      <c r="D1399" s="3" t="s">
        <v>65</v>
      </c>
      <c r="E1399" s="3" t="s">
        <v>66</v>
      </c>
      <c r="F1399" s="3" t="s">
        <v>44</v>
      </c>
      <c r="G1399" s="3" t="s">
        <v>79</v>
      </c>
      <c r="H1399" s="3" t="s">
        <v>113</v>
      </c>
      <c r="I1399" s="3" t="s">
        <v>47</v>
      </c>
      <c r="J1399" s="3" t="s">
        <v>48</v>
      </c>
      <c r="K1399" s="3" t="s">
        <v>48</v>
      </c>
      <c r="L1399" s="3" t="s">
        <v>48</v>
      </c>
      <c r="M1399" s="3" t="s">
        <v>49</v>
      </c>
      <c r="N1399" s="3" t="s">
        <v>48</v>
      </c>
      <c r="O1399" s="3" t="s">
        <v>48</v>
      </c>
      <c r="P1399" s="3" t="s">
        <v>48</v>
      </c>
      <c r="Q1399" s="3" t="s">
        <v>48</v>
      </c>
      <c r="R1399" s="3" t="s">
        <v>48</v>
      </c>
      <c r="S1399" s="3" t="s">
        <v>48</v>
      </c>
      <c r="T1399" s="3" t="s">
        <v>48</v>
      </c>
      <c r="U1399" s="3" t="s">
        <v>48</v>
      </c>
      <c r="V1399" s="3" t="s">
        <v>48</v>
      </c>
      <c r="W1399" s="3" t="s">
        <v>62</v>
      </c>
      <c r="Y1399" s="3" t="s">
        <v>53</v>
      </c>
      <c r="Z1399" s="3" t="s">
        <v>3423</v>
      </c>
      <c r="AA1399" s="3" t="s">
        <v>63</v>
      </c>
      <c r="AB1399" s="3"/>
      <c r="AD1399" s="3"/>
      <c r="AF1399" s="3"/>
      <c r="AH1399" s="3"/>
      <c r="AJ1399" s="3" t="s">
        <v>3424</v>
      </c>
      <c r="AK1399" s="3" t="s">
        <v>3425</v>
      </c>
    </row>
    <row r="1400" spans="1:37" hidden="1" x14ac:dyDescent="0.35">
      <c r="A1400" s="3">
        <v>2025</v>
      </c>
      <c r="B1400" s="3" t="s">
        <v>41</v>
      </c>
      <c r="C1400" s="4">
        <v>40</v>
      </c>
      <c r="D1400" s="3" t="s">
        <v>42</v>
      </c>
      <c r="E1400" s="3" t="s">
        <v>43</v>
      </c>
      <c r="F1400" s="3" t="s">
        <v>98</v>
      </c>
      <c r="G1400" s="3" t="s">
        <v>45</v>
      </c>
      <c r="H1400" s="3" t="s">
        <v>90</v>
      </c>
      <c r="I1400" s="3" t="s">
        <v>47</v>
      </c>
      <c r="J1400" s="3" t="s">
        <v>49</v>
      </c>
      <c r="K1400" s="3" t="s">
        <v>48</v>
      </c>
      <c r="L1400" s="3" t="s">
        <v>48</v>
      </c>
      <c r="M1400" s="3" t="s">
        <v>48</v>
      </c>
      <c r="N1400" s="3" t="s">
        <v>48</v>
      </c>
      <c r="O1400" s="3" t="s">
        <v>48</v>
      </c>
      <c r="P1400" s="3" t="s">
        <v>48</v>
      </c>
      <c r="Q1400" s="3" t="s">
        <v>48</v>
      </c>
      <c r="R1400" s="3" t="s">
        <v>48</v>
      </c>
      <c r="S1400" s="3" t="s">
        <v>49</v>
      </c>
      <c r="T1400" s="3" t="s">
        <v>48</v>
      </c>
      <c r="U1400" s="3" t="s">
        <v>48</v>
      </c>
      <c r="V1400" s="3" t="s">
        <v>48</v>
      </c>
      <c r="W1400" s="3" t="s">
        <v>62</v>
      </c>
      <c r="Y1400" s="3"/>
      <c r="AA1400" s="3" t="s">
        <v>63</v>
      </c>
      <c r="AB1400" s="3"/>
      <c r="AD1400" s="3" t="s">
        <v>81</v>
      </c>
      <c r="AF1400" s="3"/>
      <c r="AH1400" s="3" t="s">
        <v>87</v>
      </c>
      <c r="AI1400" s="3" t="s">
        <v>3426</v>
      </c>
      <c r="AJ1400" s="3" t="s">
        <v>224</v>
      </c>
    </row>
    <row r="1401" spans="1:37" ht="39" hidden="1" x14ac:dyDescent="0.35">
      <c r="A1401" s="3">
        <v>2025</v>
      </c>
      <c r="B1401" s="3" t="s">
        <v>41</v>
      </c>
      <c r="C1401" s="4">
        <v>54</v>
      </c>
      <c r="D1401" s="3" t="s">
        <v>42</v>
      </c>
      <c r="E1401" s="3" t="s">
        <v>72</v>
      </c>
      <c r="F1401" s="3" t="s">
        <v>44</v>
      </c>
      <c r="G1401" s="3" t="s">
        <v>45</v>
      </c>
      <c r="H1401" s="3" t="s">
        <v>61</v>
      </c>
      <c r="I1401" s="3" t="s">
        <v>47</v>
      </c>
      <c r="J1401" s="3" t="s">
        <v>48</v>
      </c>
      <c r="K1401" s="3" t="s">
        <v>49</v>
      </c>
      <c r="L1401" s="3" t="s">
        <v>48</v>
      </c>
      <c r="M1401" s="3" t="s">
        <v>48</v>
      </c>
      <c r="N1401" s="3" t="s">
        <v>48</v>
      </c>
      <c r="O1401" s="3" t="s">
        <v>48</v>
      </c>
      <c r="P1401" s="3" t="s">
        <v>48</v>
      </c>
      <c r="Q1401" s="3" t="s">
        <v>48</v>
      </c>
      <c r="R1401" s="3" t="s">
        <v>48</v>
      </c>
      <c r="S1401" s="3" t="s">
        <v>48</v>
      </c>
      <c r="T1401" s="3" t="s">
        <v>48</v>
      </c>
      <c r="U1401" s="3" t="s">
        <v>48</v>
      </c>
      <c r="V1401" s="3" t="s">
        <v>48</v>
      </c>
      <c r="W1401" s="3" t="s">
        <v>116</v>
      </c>
      <c r="X1401" s="3" t="s">
        <v>3427</v>
      </c>
      <c r="Y1401" s="3"/>
      <c r="AA1401" s="3" t="s">
        <v>55</v>
      </c>
      <c r="AB1401" s="3" t="s">
        <v>81</v>
      </c>
      <c r="AD1401" s="3"/>
      <c r="AF1401" s="3"/>
      <c r="AH1401" s="3" t="s">
        <v>82</v>
      </c>
      <c r="AI1401" s="3" t="s">
        <v>3428</v>
      </c>
      <c r="AJ1401" s="3" t="s">
        <v>3429</v>
      </c>
    </row>
    <row r="1402" spans="1:37" ht="26" hidden="1" x14ac:dyDescent="0.35">
      <c r="A1402" s="3">
        <v>2025</v>
      </c>
      <c r="B1402" s="3" t="s">
        <v>41</v>
      </c>
      <c r="C1402" s="4">
        <v>41</v>
      </c>
      <c r="D1402" s="3" t="s">
        <v>42</v>
      </c>
      <c r="E1402" s="3" t="s">
        <v>43</v>
      </c>
      <c r="F1402" s="3" t="s">
        <v>44</v>
      </c>
      <c r="G1402" s="3" t="s">
        <v>45</v>
      </c>
      <c r="H1402" s="3" t="s">
        <v>46</v>
      </c>
      <c r="I1402" s="3" t="s">
        <v>47</v>
      </c>
      <c r="J1402" s="3" t="s">
        <v>48</v>
      </c>
      <c r="K1402" s="3" t="s">
        <v>48</v>
      </c>
      <c r="L1402" s="3" t="s">
        <v>49</v>
      </c>
      <c r="M1402" s="3" t="s">
        <v>48</v>
      </c>
      <c r="N1402" s="3" t="s">
        <v>48</v>
      </c>
      <c r="O1402" s="3" t="s">
        <v>48</v>
      </c>
      <c r="P1402" s="3" t="s">
        <v>48</v>
      </c>
      <c r="Q1402" s="3" t="s">
        <v>48</v>
      </c>
      <c r="R1402" s="3" t="s">
        <v>48</v>
      </c>
      <c r="S1402" s="3" t="s">
        <v>48</v>
      </c>
      <c r="T1402" s="3" t="s">
        <v>48</v>
      </c>
      <c r="U1402" s="3" t="s">
        <v>48</v>
      </c>
      <c r="V1402" s="3" t="s">
        <v>48</v>
      </c>
      <c r="W1402" s="3" t="s">
        <v>62</v>
      </c>
      <c r="Y1402" s="3"/>
      <c r="AA1402" s="3" t="s">
        <v>63</v>
      </c>
      <c r="AB1402" s="3"/>
      <c r="AD1402" s="3"/>
      <c r="AF1402" s="3"/>
      <c r="AH1402" s="3"/>
      <c r="AJ1402" s="3" t="s">
        <v>3430</v>
      </c>
    </row>
    <row r="1403" spans="1:37" ht="39" hidden="1" x14ac:dyDescent="0.35">
      <c r="A1403" s="3">
        <v>2025</v>
      </c>
      <c r="B1403" s="3" t="s">
        <v>71</v>
      </c>
      <c r="C1403" s="4">
        <v>31</v>
      </c>
      <c r="D1403" s="3" t="s">
        <v>57</v>
      </c>
      <c r="E1403" s="3" t="s">
        <v>58</v>
      </c>
      <c r="F1403" s="3" t="s">
        <v>98</v>
      </c>
      <c r="G1403" s="3" t="s">
        <v>45</v>
      </c>
      <c r="H1403" s="3" t="s">
        <v>113</v>
      </c>
      <c r="I1403" s="3" t="s">
        <v>80</v>
      </c>
      <c r="J1403" s="3" t="s">
        <v>48</v>
      </c>
      <c r="K1403" s="3" t="s">
        <v>48</v>
      </c>
      <c r="L1403" s="3" t="s">
        <v>48</v>
      </c>
      <c r="M1403" s="3" t="s">
        <v>48</v>
      </c>
      <c r="N1403" s="3" t="s">
        <v>48</v>
      </c>
      <c r="O1403" s="3" t="s">
        <v>48</v>
      </c>
      <c r="P1403" s="3" t="s">
        <v>48</v>
      </c>
      <c r="Q1403" s="3" t="s">
        <v>48</v>
      </c>
      <c r="R1403" s="3" t="s">
        <v>48</v>
      </c>
      <c r="S1403" s="3" t="s">
        <v>48</v>
      </c>
      <c r="T1403" s="3" t="s">
        <v>49</v>
      </c>
      <c r="U1403" s="3" t="s">
        <v>48</v>
      </c>
      <c r="V1403" s="3" t="s">
        <v>48</v>
      </c>
      <c r="W1403" s="3" t="s">
        <v>51</v>
      </c>
      <c r="X1403" s="3" t="s">
        <v>3431</v>
      </c>
      <c r="Y1403" s="3"/>
      <c r="AA1403" s="3" t="s">
        <v>55</v>
      </c>
      <c r="AB1403" s="3"/>
      <c r="AD1403" s="3"/>
      <c r="AF1403" s="3"/>
      <c r="AH1403" s="3"/>
      <c r="AJ1403" s="3" t="s">
        <v>3432</v>
      </c>
    </row>
    <row r="1404" spans="1:37" ht="52" hidden="1" x14ac:dyDescent="0.35">
      <c r="A1404" s="3">
        <v>2025</v>
      </c>
      <c r="B1404" s="3" t="s">
        <v>41</v>
      </c>
      <c r="C1404" s="4">
        <v>40</v>
      </c>
      <c r="D1404" s="3" t="s">
        <v>42</v>
      </c>
      <c r="E1404" s="3" t="s">
        <v>66</v>
      </c>
      <c r="F1404" s="3" t="s">
        <v>85</v>
      </c>
      <c r="G1404" s="3" t="s">
        <v>45</v>
      </c>
      <c r="H1404" s="3" t="s">
        <v>99</v>
      </c>
      <c r="I1404" s="3" t="s">
        <v>47</v>
      </c>
      <c r="J1404" s="3" t="s">
        <v>48</v>
      </c>
      <c r="K1404" s="3" t="s">
        <v>48</v>
      </c>
      <c r="L1404" s="3" t="s">
        <v>48</v>
      </c>
      <c r="M1404" s="3" t="s">
        <v>48</v>
      </c>
      <c r="N1404" s="3" t="s">
        <v>48</v>
      </c>
      <c r="O1404" s="3" t="s">
        <v>48</v>
      </c>
      <c r="P1404" s="3" t="s">
        <v>48</v>
      </c>
      <c r="Q1404" s="3" t="s">
        <v>49</v>
      </c>
      <c r="R1404" s="3" t="s">
        <v>48</v>
      </c>
      <c r="S1404" s="3" t="s">
        <v>48</v>
      </c>
      <c r="T1404" s="3" t="s">
        <v>48</v>
      </c>
      <c r="U1404" s="3" t="s">
        <v>48</v>
      </c>
      <c r="V1404" s="3" t="s">
        <v>48</v>
      </c>
      <c r="W1404" s="3" t="s">
        <v>62</v>
      </c>
      <c r="Y1404" s="3" t="s">
        <v>129</v>
      </c>
      <c r="Z1404" s="3" t="s">
        <v>3433</v>
      </c>
      <c r="AA1404" s="3" t="s">
        <v>55</v>
      </c>
      <c r="AB1404" s="3"/>
      <c r="AD1404" s="3"/>
      <c r="AF1404" s="3"/>
      <c r="AH1404" s="3"/>
      <c r="AJ1404" s="3" t="s">
        <v>3434</v>
      </c>
    </row>
    <row r="1405" spans="1:37" ht="26" hidden="1" x14ac:dyDescent="0.35">
      <c r="A1405" s="3">
        <v>2025</v>
      </c>
      <c r="B1405" s="3" t="s">
        <v>41</v>
      </c>
      <c r="C1405" s="4">
        <v>76</v>
      </c>
      <c r="D1405" s="3" t="s">
        <v>65</v>
      </c>
      <c r="E1405" s="3" t="s">
        <v>66</v>
      </c>
      <c r="F1405" s="3" t="s">
        <v>137</v>
      </c>
      <c r="G1405" s="3" t="s">
        <v>67</v>
      </c>
      <c r="H1405" s="3" t="s">
        <v>61</v>
      </c>
      <c r="I1405" s="3" t="s">
        <v>47</v>
      </c>
      <c r="J1405" s="3" t="s">
        <v>49</v>
      </c>
      <c r="K1405" s="3" t="s">
        <v>48</v>
      </c>
      <c r="L1405" s="3" t="s">
        <v>48</v>
      </c>
      <c r="M1405" s="3" t="s">
        <v>48</v>
      </c>
      <c r="N1405" s="3" t="s">
        <v>48</v>
      </c>
      <c r="O1405" s="3" t="s">
        <v>48</v>
      </c>
      <c r="P1405" s="3" t="s">
        <v>48</v>
      </c>
      <c r="Q1405" s="3" t="s">
        <v>48</v>
      </c>
      <c r="R1405" s="3" t="s">
        <v>48</v>
      </c>
      <c r="S1405" s="3" t="s">
        <v>49</v>
      </c>
      <c r="T1405" s="3" t="s">
        <v>48</v>
      </c>
      <c r="U1405" s="3" t="s">
        <v>48</v>
      </c>
      <c r="V1405" s="3" t="s">
        <v>48</v>
      </c>
      <c r="W1405" s="3" t="s">
        <v>51</v>
      </c>
      <c r="X1405" s="3" t="s">
        <v>3435</v>
      </c>
      <c r="Y1405" s="3" t="s">
        <v>129</v>
      </c>
      <c r="Z1405" s="3" t="s">
        <v>3436</v>
      </c>
      <c r="AA1405" s="3" t="s">
        <v>77</v>
      </c>
      <c r="AB1405" s="3"/>
      <c r="AD1405" s="3"/>
      <c r="AF1405" s="3"/>
      <c r="AH1405" s="3"/>
      <c r="AJ1405" s="3" t="s">
        <v>3437</v>
      </c>
    </row>
    <row r="1406" spans="1:37" ht="39" hidden="1" x14ac:dyDescent="0.35">
      <c r="A1406" s="3">
        <v>2025</v>
      </c>
      <c r="B1406" s="3" t="s">
        <v>41</v>
      </c>
      <c r="C1406" s="4">
        <v>37</v>
      </c>
      <c r="D1406" s="3" t="s">
        <v>42</v>
      </c>
      <c r="E1406" s="3" t="s">
        <v>107</v>
      </c>
      <c r="F1406" s="3" t="s">
        <v>59</v>
      </c>
      <c r="G1406" s="3" t="s">
        <v>45</v>
      </c>
      <c r="H1406" s="3" t="s">
        <v>61</v>
      </c>
      <c r="I1406" s="3" t="s">
        <v>80</v>
      </c>
      <c r="J1406" s="3" t="s">
        <v>48</v>
      </c>
      <c r="K1406" s="3" t="s">
        <v>48</v>
      </c>
      <c r="L1406" s="3" t="s">
        <v>48</v>
      </c>
      <c r="M1406" s="3" t="s">
        <v>48</v>
      </c>
      <c r="N1406" s="3" t="s">
        <v>48</v>
      </c>
      <c r="O1406" s="3" t="s">
        <v>48</v>
      </c>
      <c r="P1406" s="3" t="s">
        <v>48</v>
      </c>
      <c r="Q1406" s="3" t="s">
        <v>48</v>
      </c>
      <c r="R1406" s="3" t="s">
        <v>48</v>
      </c>
      <c r="S1406" s="3" t="s">
        <v>48</v>
      </c>
      <c r="T1406" s="3" t="s">
        <v>48</v>
      </c>
      <c r="U1406" s="3" t="s">
        <v>48</v>
      </c>
      <c r="V1406" s="3" t="s">
        <v>49</v>
      </c>
      <c r="W1406" s="3" t="s">
        <v>62</v>
      </c>
      <c r="Y1406" s="3" t="s">
        <v>53</v>
      </c>
      <c r="Z1406" s="3" t="s">
        <v>3438</v>
      </c>
      <c r="AA1406" s="3" t="s">
        <v>55</v>
      </c>
      <c r="AB1406" s="3"/>
      <c r="AD1406" s="3"/>
      <c r="AF1406" s="3"/>
      <c r="AH1406" s="3"/>
      <c r="AJ1406" s="3" t="s">
        <v>105</v>
      </c>
    </row>
    <row r="1407" spans="1:37" ht="78" hidden="1" x14ac:dyDescent="0.35">
      <c r="A1407" s="3">
        <v>2025</v>
      </c>
      <c r="B1407" s="3" t="s">
        <v>41</v>
      </c>
      <c r="C1407" s="4">
        <v>63</v>
      </c>
      <c r="D1407" s="3" t="s">
        <v>65</v>
      </c>
      <c r="E1407" s="3" t="s">
        <v>66</v>
      </c>
      <c r="F1407" s="3" t="s">
        <v>73</v>
      </c>
      <c r="G1407" s="3" t="s">
        <v>67</v>
      </c>
      <c r="H1407" s="3" t="s">
        <v>125</v>
      </c>
      <c r="I1407" s="3" t="s">
        <v>47</v>
      </c>
      <c r="J1407" s="3" t="s">
        <v>48</v>
      </c>
      <c r="K1407" s="3" t="s">
        <v>48</v>
      </c>
      <c r="L1407" s="3" t="s">
        <v>48</v>
      </c>
      <c r="M1407" s="3" t="s">
        <v>48</v>
      </c>
      <c r="N1407" s="3" t="s">
        <v>48</v>
      </c>
      <c r="O1407" s="3" t="s">
        <v>48</v>
      </c>
      <c r="P1407" s="3" t="s">
        <v>48</v>
      </c>
      <c r="Q1407" s="3" t="s">
        <v>49</v>
      </c>
      <c r="R1407" s="3" t="s">
        <v>48</v>
      </c>
      <c r="S1407" s="3" t="s">
        <v>48</v>
      </c>
      <c r="T1407" s="3" t="s">
        <v>48</v>
      </c>
      <c r="U1407" s="3" t="s">
        <v>48</v>
      </c>
      <c r="V1407" s="3" t="s">
        <v>48</v>
      </c>
      <c r="W1407" s="3" t="s">
        <v>62</v>
      </c>
      <c r="Y1407" s="3" t="s">
        <v>129</v>
      </c>
      <c r="Z1407" s="3" t="s">
        <v>3439</v>
      </c>
      <c r="AA1407" s="3" t="s">
        <v>77</v>
      </c>
      <c r="AB1407" s="3" t="s">
        <v>81</v>
      </c>
      <c r="AD1407" s="3"/>
      <c r="AF1407" s="3"/>
      <c r="AH1407" s="3" t="s">
        <v>82</v>
      </c>
      <c r="AI1407" s="3" t="s">
        <v>3440</v>
      </c>
      <c r="AJ1407" s="3" t="s">
        <v>3441</v>
      </c>
    </row>
    <row r="1408" spans="1:37" ht="39" hidden="1" x14ac:dyDescent="0.35">
      <c r="A1408" s="3">
        <v>2025</v>
      </c>
      <c r="B1408" s="3" t="s">
        <v>41</v>
      </c>
      <c r="C1408" s="4">
        <v>30</v>
      </c>
      <c r="D1408" s="3" t="s">
        <v>57</v>
      </c>
      <c r="E1408" s="3" t="s">
        <v>107</v>
      </c>
      <c r="F1408" s="3" t="s">
        <v>59</v>
      </c>
      <c r="G1408" s="3" t="s">
        <v>109</v>
      </c>
      <c r="H1408" s="3" t="s">
        <v>90</v>
      </c>
      <c r="I1408" s="3" t="s">
        <v>47</v>
      </c>
      <c r="J1408" s="3" t="s">
        <v>48</v>
      </c>
      <c r="K1408" s="3" t="s">
        <v>48</v>
      </c>
      <c r="L1408" s="3" t="s">
        <v>48</v>
      </c>
      <c r="M1408" s="3" t="s">
        <v>48</v>
      </c>
      <c r="N1408" s="3" t="s">
        <v>48</v>
      </c>
      <c r="O1408" s="3" t="s">
        <v>48</v>
      </c>
      <c r="P1408" s="3" t="s">
        <v>48</v>
      </c>
      <c r="Q1408" s="3" t="s">
        <v>49</v>
      </c>
      <c r="R1408" s="3" t="s">
        <v>48</v>
      </c>
      <c r="S1408" s="3" t="s">
        <v>48</v>
      </c>
      <c r="T1408" s="3" t="s">
        <v>48</v>
      </c>
      <c r="U1408" s="3" t="s">
        <v>48</v>
      </c>
      <c r="V1408" s="3" t="s">
        <v>48</v>
      </c>
      <c r="W1408" s="3" t="s">
        <v>116</v>
      </c>
      <c r="X1408" s="3" t="s">
        <v>3442</v>
      </c>
      <c r="Y1408" s="3"/>
      <c r="AA1408" s="3" t="s">
        <v>77</v>
      </c>
      <c r="AB1408" s="3"/>
      <c r="AD1408" s="3"/>
      <c r="AF1408" s="3"/>
      <c r="AH1408" s="3"/>
      <c r="AJ1408" s="3" t="s">
        <v>3443</v>
      </c>
    </row>
    <row r="1409" spans="1:38" ht="26" hidden="1" x14ac:dyDescent="0.35">
      <c r="A1409" s="3">
        <v>2025</v>
      </c>
      <c r="B1409" s="3" t="s">
        <v>71</v>
      </c>
      <c r="C1409" s="4">
        <v>51</v>
      </c>
      <c r="D1409" s="3" t="s">
        <v>42</v>
      </c>
      <c r="E1409" s="3" t="s">
        <v>72</v>
      </c>
      <c r="F1409" s="3" t="s">
        <v>59</v>
      </c>
      <c r="G1409" s="3" t="s">
        <v>45</v>
      </c>
      <c r="H1409" s="3" t="s">
        <v>74</v>
      </c>
      <c r="I1409" s="3" t="s">
        <v>80</v>
      </c>
      <c r="J1409" s="3" t="s">
        <v>48</v>
      </c>
      <c r="K1409" s="3" t="s">
        <v>48</v>
      </c>
      <c r="L1409" s="3" t="s">
        <v>48</v>
      </c>
      <c r="M1409" s="3" t="s">
        <v>49</v>
      </c>
      <c r="N1409" s="3" t="s">
        <v>48</v>
      </c>
      <c r="O1409" s="3" t="s">
        <v>48</v>
      </c>
      <c r="P1409" s="3" t="s">
        <v>48</v>
      </c>
      <c r="Q1409" s="3" t="s">
        <v>48</v>
      </c>
      <c r="R1409" s="3" t="s">
        <v>48</v>
      </c>
      <c r="S1409" s="3" t="s">
        <v>48</v>
      </c>
      <c r="T1409" s="3" t="s">
        <v>48</v>
      </c>
      <c r="U1409" s="3" t="s">
        <v>48</v>
      </c>
      <c r="V1409" s="3" t="s">
        <v>48</v>
      </c>
      <c r="W1409" s="3" t="s">
        <v>62</v>
      </c>
      <c r="Y1409" s="3" t="s">
        <v>94</v>
      </c>
      <c r="Z1409" s="3" t="s">
        <v>3444</v>
      </c>
      <c r="AA1409" s="3" t="s">
        <v>77</v>
      </c>
      <c r="AB1409" s="3"/>
      <c r="AD1409" s="3"/>
      <c r="AF1409" s="3"/>
      <c r="AH1409" s="3"/>
      <c r="AJ1409" s="3" t="s">
        <v>3445</v>
      </c>
      <c r="AL1409" s="3" t="s">
        <v>105</v>
      </c>
    </row>
    <row r="1410" spans="1:38" ht="26" hidden="1" x14ac:dyDescent="0.35">
      <c r="A1410" s="3">
        <v>2025</v>
      </c>
      <c r="B1410" s="3" t="s">
        <v>41</v>
      </c>
      <c r="C1410" s="4">
        <v>63</v>
      </c>
      <c r="D1410" s="3" t="s">
        <v>65</v>
      </c>
      <c r="E1410" s="3" t="s">
        <v>66</v>
      </c>
      <c r="F1410" s="3" t="s">
        <v>85</v>
      </c>
      <c r="G1410" s="3" t="s">
        <v>67</v>
      </c>
      <c r="H1410" s="3" t="s">
        <v>46</v>
      </c>
      <c r="I1410" s="3" t="s">
        <v>47</v>
      </c>
      <c r="J1410" s="3" t="s">
        <v>49</v>
      </c>
      <c r="K1410" s="3" t="s">
        <v>48</v>
      </c>
      <c r="L1410" s="3" t="s">
        <v>48</v>
      </c>
      <c r="M1410" s="3" t="s">
        <v>48</v>
      </c>
      <c r="N1410" s="3" t="s">
        <v>48</v>
      </c>
      <c r="O1410" s="3" t="s">
        <v>48</v>
      </c>
      <c r="P1410" s="3" t="s">
        <v>48</v>
      </c>
      <c r="Q1410" s="3" t="s">
        <v>48</v>
      </c>
      <c r="R1410" s="3" t="s">
        <v>48</v>
      </c>
      <c r="S1410" s="3" t="s">
        <v>48</v>
      </c>
      <c r="T1410" s="3" t="s">
        <v>48</v>
      </c>
      <c r="U1410" s="3" t="s">
        <v>48</v>
      </c>
      <c r="V1410" s="3" t="s">
        <v>48</v>
      </c>
      <c r="W1410" s="3" t="s">
        <v>75</v>
      </c>
      <c r="X1410" s="3" t="s">
        <v>3446</v>
      </c>
      <c r="Y1410" s="3" t="s">
        <v>94</v>
      </c>
      <c r="Z1410" s="3" t="s">
        <v>3447</v>
      </c>
      <c r="AA1410" s="3" t="s">
        <v>101</v>
      </c>
      <c r="AB1410" s="3"/>
      <c r="AD1410" s="3"/>
      <c r="AF1410" s="3"/>
      <c r="AH1410" s="3"/>
      <c r="AJ1410" s="3" t="s">
        <v>3448</v>
      </c>
    </row>
    <row r="1411" spans="1:38" ht="39" hidden="1" x14ac:dyDescent="0.35">
      <c r="A1411" s="3">
        <v>2025</v>
      </c>
      <c r="B1411" s="3" t="s">
        <v>71</v>
      </c>
      <c r="C1411" s="4">
        <v>39</v>
      </c>
      <c r="D1411" s="3" t="s">
        <v>42</v>
      </c>
      <c r="E1411" s="3" t="s">
        <v>43</v>
      </c>
      <c r="F1411" s="3" t="s">
        <v>44</v>
      </c>
      <c r="G1411" s="3" t="s">
        <v>45</v>
      </c>
      <c r="H1411" s="3" t="s">
        <v>113</v>
      </c>
      <c r="I1411" s="3" t="s">
        <v>47</v>
      </c>
      <c r="J1411" s="3" t="s">
        <v>48</v>
      </c>
      <c r="K1411" s="3" t="s">
        <v>49</v>
      </c>
      <c r="L1411" s="3" t="s">
        <v>48</v>
      </c>
      <c r="M1411" s="3" t="s">
        <v>48</v>
      </c>
      <c r="N1411" s="3" t="s">
        <v>48</v>
      </c>
      <c r="O1411" s="3" t="s">
        <v>48</v>
      </c>
      <c r="P1411" s="3" t="s">
        <v>48</v>
      </c>
      <c r="Q1411" s="3" t="s">
        <v>48</v>
      </c>
      <c r="R1411" s="3" t="s">
        <v>48</v>
      </c>
      <c r="S1411" s="3" t="s">
        <v>48</v>
      </c>
      <c r="T1411" s="3" t="s">
        <v>48</v>
      </c>
      <c r="U1411" s="3" t="s">
        <v>48</v>
      </c>
      <c r="V1411" s="3" t="s">
        <v>48</v>
      </c>
      <c r="W1411" s="3" t="s">
        <v>62</v>
      </c>
      <c r="Y1411" s="3" t="s">
        <v>129</v>
      </c>
      <c r="Z1411" s="3" t="s">
        <v>3449</v>
      </c>
      <c r="AA1411" s="3" t="s">
        <v>63</v>
      </c>
      <c r="AB1411" s="3"/>
      <c r="AD1411" s="3"/>
      <c r="AF1411" s="3"/>
      <c r="AH1411" s="3"/>
      <c r="AJ1411" s="3" t="s">
        <v>3450</v>
      </c>
    </row>
    <row r="1412" spans="1:38" ht="26" hidden="1" x14ac:dyDescent="0.35">
      <c r="A1412" s="3">
        <v>2025</v>
      </c>
      <c r="B1412" s="3" t="s">
        <v>41</v>
      </c>
      <c r="C1412" s="4">
        <v>73</v>
      </c>
      <c r="D1412" s="3" t="s">
        <v>65</v>
      </c>
      <c r="E1412" s="3" t="s">
        <v>66</v>
      </c>
      <c r="F1412" s="3" t="s">
        <v>98</v>
      </c>
      <c r="G1412" s="3" t="s">
        <v>386</v>
      </c>
      <c r="H1412" s="3" t="s">
        <v>74</v>
      </c>
      <c r="I1412" s="3" t="s">
        <v>47</v>
      </c>
      <c r="J1412" s="3" t="s">
        <v>48</v>
      </c>
      <c r="K1412" s="3" t="s">
        <v>48</v>
      </c>
      <c r="L1412" s="3" t="s">
        <v>48</v>
      </c>
      <c r="M1412" s="3" t="s">
        <v>48</v>
      </c>
      <c r="N1412" s="3" t="s">
        <v>48</v>
      </c>
      <c r="O1412" s="3" t="s">
        <v>48</v>
      </c>
      <c r="P1412" s="3" t="s">
        <v>48</v>
      </c>
      <c r="Q1412" s="3" t="s">
        <v>48</v>
      </c>
      <c r="R1412" s="3" t="s">
        <v>49</v>
      </c>
      <c r="S1412" s="3" t="s">
        <v>48</v>
      </c>
      <c r="T1412" s="3" t="s">
        <v>48</v>
      </c>
      <c r="U1412" s="3" t="s">
        <v>48</v>
      </c>
      <c r="V1412" s="3" t="s">
        <v>48</v>
      </c>
      <c r="W1412" s="3" t="s">
        <v>116</v>
      </c>
      <c r="X1412" s="3" t="s">
        <v>3451</v>
      </c>
      <c r="Y1412" s="3"/>
      <c r="AA1412" s="3" t="s">
        <v>55</v>
      </c>
      <c r="AB1412" s="3"/>
      <c r="AD1412" s="3"/>
      <c r="AF1412" s="3"/>
      <c r="AH1412" s="3"/>
      <c r="AJ1412" s="3" t="s">
        <v>3452</v>
      </c>
    </row>
    <row r="1413" spans="1:38" ht="39" hidden="1" x14ac:dyDescent="0.35">
      <c r="A1413" s="3">
        <v>2025</v>
      </c>
      <c r="B1413" s="3" t="s">
        <v>41</v>
      </c>
      <c r="C1413" s="4">
        <v>51</v>
      </c>
      <c r="D1413" s="3" t="s">
        <v>42</v>
      </c>
      <c r="E1413" s="3" t="s">
        <v>72</v>
      </c>
      <c r="F1413" s="3" t="s">
        <v>44</v>
      </c>
      <c r="G1413" s="3" t="s">
        <v>45</v>
      </c>
      <c r="H1413" s="3" t="s">
        <v>110</v>
      </c>
      <c r="I1413" s="3" t="s">
        <v>47</v>
      </c>
      <c r="J1413" s="3" t="s">
        <v>48</v>
      </c>
      <c r="K1413" s="3" t="s">
        <v>49</v>
      </c>
      <c r="L1413" s="3" t="s">
        <v>48</v>
      </c>
      <c r="M1413" s="3" t="s">
        <v>48</v>
      </c>
      <c r="N1413" s="3" t="s">
        <v>48</v>
      </c>
      <c r="O1413" s="3" t="s">
        <v>48</v>
      </c>
      <c r="P1413" s="3" t="s">
        <v>48</v>
      </c>
      <c r="Q1413" s="3" t="s">
        <v>48</v>
      </c>
      <c r="R1413" s="3" t="s">
        <v>48</v>
      </c>
      <c r="S1413" s="3" t="s">
        <v>48</v>
      </c>
      <c r="T1413" s="3" t="s">
        <v>48</v>
      </c>
      <c r="U1413" s="3" t="s">
        <v>48</v>
      </c>
      <c r="V1413" s="3" t="s">
        <v>48</v>
      </c>
      <c r="W1413" s="3" t="s">
        <v>116</v>
      </c>
      <c r="X1413" s="3" t="s">
        <v>3453</v>
      </c>
      <c r="Y1413" s="3" t="s">
        <v>103</v>
      </c>
      <c r="Z1413" s="3" t="s">
        <v>3454</v>
      </c>
      <c r="AA1413" s="3" t="s">
        <v>77</v>
      </c>
      <c r="AB1413" s="3"/>
      <c r="AD1413" s="3"/>
      <c r="AF1413" s="3"/>
      <c r="AH1413" s="3"/>
      <c r="AJ1413" s="3" t="s">
        <v>1080</v>
      </c>
    </row>
    <row r="1414" spans="1:38" ht="26" hidden="1" x14ac:dyDescent="0.35">
      <c r="A1414" s="3">
        <v>2025</v>
      </c>
      <c r="B1414" s="3" t="s">
        <v>71</v>
      </c>
      <c r="C1414" s="4">
        <v>18</v>
      </c>
      <c r="D1414" s="3" t="s">
        <v>57</v>
      </c>
      <c r="E1414" s="3" t="s">
        <v>58</v>
      </c>
      <c r="F1414" s="3" t="s">
        <v>44</v>
      </c>
      <c r="G1414" s="3" t="s">
        <v>112</v>
      </c>
      <c r="H1414" s="3" t="s">
        <v>99</v>
      </c>
      <c r="I1414" s="3" t="s">
        <v>80</v>
      </c>
      <c r="J1414" s="3" t="s">
        <v>48</v>
      </c>
      <c r="K1414" s="3" t="s">
        <v>48</v>
      </c>
      <c r="L1414" s="3" t="s">
        <v>48</v>
      </c>
      <c r="M1414" s="3" t="s">
        <v>48</v>
      </c>
      <c r="N1414" s="3" t="s">
        <v>48</v>
      </c>
      <c r="O1414" s="3" t="s">
        <v>48</v>
      </c>
      <c r="P1414" s="3" t="s">
        <v>48</v>
      </c>
      <c r="Q1414" s="3" t="s">
        <v>48</v>
      </c>
      <c r="R1414" s="3" t="s">
        <v>48</v>
      </c>
      <c r="S1414" s="3" t="s">
        <v>48</v>
      </c>
      <c r="T1414" s="3" t="s">
        <v>48</v>
      </c>
      <c r="U1414" s="3" t="s">
        <v>49</v>
      </c>
      <c r="V1414" s="3" t="s">
        <v>48</v>
      </c>
      <c r="W1414" s="3" t="s">
        <v>75</v>
      </c>
      <c r="X1414" s="3" t="s">
        <v>3455</v>
      </c>
      <c r="Y1414" s="3"/>
      <c r="AA1414" s="3" t="s">
        <v>77</v>
      </c>
      <c r="AB1414" s="3"/>
      <c r="AD1414" s="3"/>
      <c r="AF1414" s="3"/>
      <c r="AH1414" s="3"/>
      <c r="AJ1414" s="3" t="s">
        <v>3456</v>
      </c>
    </row>
    <row r="1415" spans="1:38" ht="39" x14ac:dyDescent="0.35">
      <c r="A1415" s="3">
        <v>2025</v>
      </c>
      <c r="B1415" s="3" t="s">
        <v>71</v>
      </c>
      <c r="C1415" s="4">
        <v>27</v>
      </c>
      <c r="D1415" s="3" t="s">
        <v>57</v>
      </c>
      <c r="E1415" s="3" t="s">
        <v>107</v>
      </c>
      <c r="F1415" s="3" t="s">
        <v>98</v>
      </c>
      <c r="G1415" s="3" t="s">
        <v>45</v>
      </c>
      <c r="H1415" s="3" t="s">
        <v>74</v>
      </c>
      <c r="I1415" s="3" t="s">
        <v>80</v>
      </c>
      <c r="J1415" s="3" t="s">
        <v>48</v>
      </c>
      <c r="K1415" s="3" t="s">
        <v>48</v>
      </c>
      <c r="L1415" s="3" t="s">
        <v>48</v>
      </c>
      <c r="M1415" s="3" t="s">
        <v>48</v>
      </c>
      <c r="N1415" s="3" t="s">
        <v>48</v>
      </c>
      <c r="O1415" s="3" t="s">
        <v>49</v>
      </c>
      <c r="P1415" s="3" t="s">
        <v>48</v>
      </c>
      <c r="Q1415" s="3" t="s">
        <v>48</v>
      </c>
      <c r="R1415" s="3" t="s">
        <v>48</v>
      </c>
      <c r="S1415" s="3" t="s">
        <v>48</v>
      </c>
      <c r="T1415" s="3" t="s">
        <v>48</v>
      </c>
      <c r="U1415" s="3" t="s">
        <v>48</v>
      </c>
      <c r="V1415" s="3" t="s">
        <v>48</v>
      </c>
      <c r="W1415" s="3" t="s">
        <v>62</v>
      </c>
      <c r="Y1415" s="3" t="s">
        <v>120</v>
      </c>
      <c r="Z1415" s="3" t="s">
        <v>3457</v>
      </c>
      <c r="AA1415" s="3" t="s">
        <v>55</v>
      </c>
      <c r="AB1415" s="3"/>
      <c r="AD1415" s="3"/>
      <c r="AF1415" s="3"/>
      <c r="AH1415" s="3"/>
      <c r="AJ1415" s="3" t="s">
        <v>3458</v>
      </c>
    </row>
    <row r="1416" spans="1:38" ht="26" hidden="1" x14ac:dyDescent="0.35">
      <c r="A1416" s="3">
        <v>2025</v>
      </c>
      <c r="B1416" s="3" t="s">
        <v>41</v>
      </c>
      <c r="C1416" s="4">
        <v>54</v>
      </c>
      <c r="D1416" s="3" t="s">
        <v>42</v>
      </c>
      <c r="E1416" s="3" t="s">
        <v>66</v>
      </c>
      <c r="F1416" s="3" t="s">
        <v>59</v>
      </c>
      <c r="G1416" s="3" t="s">
        <v>144</v>
      </c>
      <c r="H1416" s="3" t="s">
        <v>99</v>
      </c>
      <c r="I1416" s="3" t="s">
        <v>47</v>
      </c>
      <c r="J1416" s="3" t="s">
        <v>48</v>
      </c>
      <c r="K1416" s="3" t="s">
        <v>48</v>
      </c>
      <c r="L1416" s="3" t="s">
        <v>48</v>
      </c>
      <c r="M1416" s="3" t="s">
        <v>48</v>
      </c>
      <c r="N1416" s="3" t="s">
        <v>48</v>
      </c>
      <c r="O1416" s="3" t="s">
        <v>48</v>
      </c>
      <c r="P1416" s="3" t="s">
        <v>48</v>
      </c>
      <c r="Q1416" s="3" t="s">
        <v>49</v>
      </c>
      <c r="R1416" s="3" t="s">
        <v>48</v>
      </c>
      <c r="S1416" s="3" t="s">
        <v>48</v>
      </c>
      <c r="T1416" s="3" t="s">
        <v>48</v>
      </c>
      <c r="U1416" s="3" t="s">
        <v>48</v>
      </c>
      <c r="V1416" s="3" t="s">
        <v>48</v>
      </c>
      <c r="W1416" s="3" t="s">
        <v>62</v>
      </c>
      <c r="Y1416" s="3"/>
      <c r="AA1416" s="3" t="s">
        <v>55</v>
      </c>
      <c r="AB1416" s="3"/>
      <c r="AD1416" s="3"/>
      <c r="AF1416" s="3"/>
      <c r="AH1416" s="3"/>
      <c r="AJ1416" s="3" t="s">
        <v>3459</v>
      </c>
      <c r="AL1416" s="3" t="s">
        <v>3460</v>
      </c>
    </row>
    <row r="1417" spans="1:38" ht="39" hidden="1" x14ac:dyDescent="0.35">
      <c r="A1417" s="3">
        <v>2025</v>
      </c>
      <c r="B1417" s="3" t="s">
        <v>41</v>
      </c>
      <c r="C1417" s="4">
        <v>26</v>
      </c>
      <c r="D1417" s="3" t="s">
        <v>57</v>
      </c>
      <c r="E1417" s="3" t="s">
        <v>58</v>
      </c>
      <c r="F1417" s="3" t="s">
        <v>98</v>
      </c>
      <c r="G1417" s="3" t="s">
        <v>45</v>
      </c>
      <c r="H1417" s="3" t="s">
        <v>46</v>
      </c>
      <c r="I1417" s="3" t="s">
        <v>47</v>
      </c>
      <c r="J1417" s="3" t="s">
        <v>49</v>
      </c>
      <c r="K1417" s="3" t="s">
        <v>48</v>
      </c>
      <c r="L1417" s="3" t="s">
        <v>48</v>
      </c>
      <c r="M1417" s="3" t="s">
        <v>48</v>
      </c>
      <c r="N1417" s="3" t="s">
        <v>48</v>
      </c>
      <c r="O1417" s="3" t="s">
        <v>48</v>
      </c>
      <c r="P1417" s="3" t="s">
        <v>48</v>
      </c>
      <c r="Q1417" s="3" t="s">
        <v>48</v>
      </c>
      <c r="R1417" s="3" t="s">
        <v>48</v>
      </c>
      <c r="S1417" s="3" t="s">
        <v>49</v>
      </c>
      <c r="T1417" s="3" t="s">
        <v>48</v>
      </c>
      <c r="U1417" s="3" t="s">
        <v>48</v>
      </c>
      <c r="V1417" s="3" t="s">
        <v>48</v>
      </c>
      <c r="W1417" s="3" t="s">
        <v>51</v>
      </c>
      <c r="X1417" s="3" t="s">
        <v>3461</v>
      </c>
      <c r="Y1417" s="3" t="s">
        <v>103</v>
      </c>
      <c r="Z1417" s="3" t="s">
        <v>3462</v>
      </c>
      <c r="AA1417" s="3" t="s">
        <v>63</v>
      </c>
      <c r="AB1417" s="3"/>
      <c r="AD1417" s="3"/>
      <c r="AF1417" s="3"/>
      <c r="AH1417" s="3"/>
      <c r="AJ1417" s="3" t="s">
        <v>3463</v>
      </c>
    </row>
    <row r="1418" spans="1:38" ht="26" hidden="1" x14ac:dyDescent="0.35">
      <c r="A1418" s="3">
        <v>2025</v>
      </c>
      <c r="B1418" s="3" t="s">
        <v>41</v>
      </c>
      <c r="C1418" s="4">
        <v>65</v>
      </c>
      <c r="D1418" s="3" t="s">
        <v>65</v>
      </c>
      <c r="E1418" s="3" t="s">
        <v>66</v>
      </c>
      <c r="F1418" s="3" t="s">
        <v>44</v>
      </c>
      <c r="G1418" s="3" t="s">
        <v>79</v>
      </c>
      <c r="H1418" s="3" t="s">
        <v>68</v>
      </c>
      <c r="I1418" s="3" t="s">
        <v>47</v>
      </c>
      <c r="J1418" s="3" t="s">
        <v>48</v>
      </c>
      <c r="K1418" s="3" t="s">
        <v>48</v>
      </c>
      <c r="L1418" s="3" t="s">
        <v>48</v>
      </c>
      <c r="M1418" s="3" t="s">
        <v>48</v>
      </c>
      <c r="N1418" s="3" t="s">
        <v>48</v>
      </c>
      <c r="O1418" s="3" t="s">
        <v>49</v>
      </c>
      <c r="P1418" s="3" t="s">
        <v>48</v>
      </c>
      <c r="Q1418" s="3" t="s">
        <v>48</v>
      </c>
      <c r="R1418" s="3" t="s">
        <v>48</v>
      </c>
      <c r="S1418" s="3" t="s">
        <v>48</v>
      </c>
      <c r="T1418" s="3" t="s">
        <v>48</v>
      </c>
      <c r="U1418" s="3" t="s">
        <v>48</v>
      </c>
      <c r="V1418" s="3" t="s">
        <v>48</v>
      </c>
      <c r="W1418" s="3" t="s">
        <v>62</v>
      </c>
      <c r="Y1418" s="3"/>
      <c r="AA1418" s="3" t="s">
        <v>77</v>
      </c>
      <c r="AB1418" s="3"/>
      <c r="AD1418" s="3" t="s">
        <v>81</v>
      </c>
      <c r="AF1418" s="3"/>
      <c r="AH1418" s="3" t="s">
        <v>87</v>
      </c>
      <c r="AI1418" s="3" t="s">
        <v>3464</v>
      </c>
      <c r="AJ1418" s="3" t="s">
        <v>3465</v>
      </c>
    </row>
    <row r="1419" spans="1:38" ht="26" hidden="1" x14ac:dyDescent="0.35">
      <c r="A1419" s="3">
        <v>2025</v>
      </c>
      <c r="B1419" s="3" t="s">
        <v>41</v>
      </c>
      <c r="C1419" s="4">
        <v>69</v>
      </c>
      <c r="D1419" s="3" t="s">
        <v>65</v>
      </c>
      <c r="E1419" s="3" t="s">
        <v>66</v>
      </c>
      <c r="F1419" s="3" t="s">
        <v>44</v>
      </c>
      <c r="G1419" s="3" t="s">
        <v>67</v>
      </c>
      <c r="H1419" s="3" t="s">
        <v>61</v>
      </c>
      <c r="I1419" s="3" t="s">
        <v>80</v>
      </c>
      <c r="J1419" s="3" t="s">
        <v>48</v>
      </c>
      <c r="K1419" s="3" t="s">
        <v>48</v>
      </c>
      <c r="L1419" s="3" t="s">
        <v>48</v>
      </c>
      <c r="M1419" s="3" t="s">
        <v>48</v>
      </c>
      <c r="N1419" s="3" t="s">
        <v>48</v>
      </c>
      <c r="O1419" s="3" t="s">
        <v>49</v>
      </c>
      <c r="P1419" s="3" t="s">
        <v>48</v>
      </c>
      <c r="Q1419" s="3" t="s">
        <v>48</v>
      </c>
      <c r="R1419" s="3" t="s">
        <v>48</v>
      </c>
      <c r="S1419" s="3" t="s">
        <v>48</v>
      </c>
      <c r="T1419" s="3" t="s">
        <v>48</v>
      </c>
      <c r="U1419" s="3" t="s">
        <v>48</v>
      </c>
      <c r="V1419" s="3" t="s">
        <v>48</v>
      </c>
      <c r="W1419" s="3" t="s">
        <v>62</v>
      </c>
      <c r="Y1419" s="3"/>
      <c r="AA1419" s="3" t="s">
        <v>77</v>
      </c>
      <c r="AB1419" s="3"/>
      <c r="AD1419" s="3"/>
      <c r="AF1419" s="3"/>
      <c r="AH1419" s="3"/>
      <c r="AJ1419" s="3" t="s">
        <v>3466</v>
      </c>
    </row>
    <row r="1420" spans="1:38" ht="39" hidden="1" x14ac:dyDescent="0.35">
      <c r="A1420" s="3">
        <v>2025</v>
      </c>
      <c r="B1420" s="3" t="s">
        <v>41</v>
      </c>
      <c r="C1420" s="4">
        <v>35</v>
      </c>
      <c r="D1420" s="3" t="s">
        <v>42</v>
      </c>
      <c r="E1420" s="3" t="s">
        <v>43</v>
      </c>
      <c r="F1420" s="3" t="s">
        <v>85</v>
      </c>
      <c r="G1420" s="3" t="s">
        <v>45</v>
      </c>
      <c r="H1420" s="3" t="s">
        <v>99</v>
      </c>
      <c r="I1420" s="3" t="s">
        <v>47</v>
      </c>
      <c r="J1420" s="3" t="s">
        <v>48</v>
      </c>
      <c r="K1420" s="3" t="s">
        <v>48</v>
      </c>
      <c r="L1420" s="3" t="s">
        <v>48</v>
      </c>
      <c r="M1420" s="3" t="s">
        <v>48</v>
      </c>
      <c r="N1420" s="3" t="s">
        <v>49</v>
      </c>
      <c r="O1420" s="3" t="s">
        <v>48</v>
      </c>
      <c r="P1420" s="3" t="s">
        <v>48</v>
      </c>
      <c r="Q1420" s="3" t="s">
        <v>48</v>
      </c>
      <c r="R1420" s="3" t="s">
        <v>48</v>
      </c>
      <c r="S1420" s="3" t="s">
        <v>48</v>
      </c>
      <c r="T1420" s="3" t="s">
        <v>48</v>
      </c>
      <c r="U1420" s="3" t="s">
        <v>48</v>
      </c>
      <c r="V1420" s="3" t="s">
        <v>48</v>
      </c>
      <c r="W1420" s="3" t="s">
        <v>62</v>
      </c>
      <c r="Y1420" s="3"/>
      <c r="AA1420" s="3" t="s">
        <v>55</v>
      </c>
      <c r="AB1420" s="3"/>
      <c r="AD1420" s="3"/>
      <c r="AF1420" s="3"/>
      <c r="AH1420" s="3"/>
      <c r="AJ1420" s="3" t="s">
        <v>3467</v>
      </c>
      <c r="AL1420" s="3" t="s">
        <v>3468</v>
      </c>
    </row>
    <row r="1421" spans="1:38" ht="26" hidden="1" x14ac:dyDescent="0.35">
      <c r="A1421" s="3">
        <v>2025</v>
      </c>
      <c r="B1421" s="3" t="s">
        <v>41</v>
      </c>
      <c r="C1421" s="4">
        <v>38</v>
      </c>
      <c r="D1421" s="3" t="s">
        <v>42</v>
      </c>
      <c r="E1421" s="3" t="s">
        <v>72</v>
      </c>
      <c r="F1421" s="3" t="s">
        <v>44</v>
      </c>
      <c r="G1421" s="3" t="s">
        <v>45</v>
      </c>
      <c r="H1421" s="3" t="s">
        <v>68</v>
      </c>
      <c r="I1421" s="3" t="s">
        <v>47</v>
      </c>
      <c r="J1421" s="3" t="s">
        <v>48</v>
      </c>
      <c r="K1421" s="3" t="s">
        <v>48</v>
      </c>
      <c r="L1421" s="3" t="s">
        <v>48</v>
      </c>
      <c r="M1421" s="3" t="s">
        <v>48</v>
      </c>
      <c r="N1421" s="3" t="s">
        <v>49</v>
      </c>
      <c r="O1421" s="3" t="s">
        <v>48</v>
      </c>
      <c r="P1421" s="3" t="s">
        <v>48</v>
      </c>
      <c r="Q1421" s="3" t="s">
        <v>48</v>
      </c>
      <c r="R1421" s="3" t="s">
        <v>48</v>
      </c>
      <c r="S1421" s="3" t="s">
        <v>48</v>
      </c>
      <c r="T1421" s="3" t="s">
        <v>48</v>
      </c>
      <c r="U1421" s="3" t="s">
        <v>48</v>
      </c>
      <c r="V1421" s="3" t="s">
        <v>48</v>
      </c>
      <c r="W1421" s="3" t="s">
        <v>62</v>
      </c>
      <c r="Y1421" s="3"/>
      <c r="AA1421" s="3" t="s">
        <v>63</v>
      </c>
      <c r="AB1421" s="3"/>
      <c r="AD1421" s="3"/>
      <c r="AF1421" s="3"/>
      <c r="AH1421" s="3"/>
      <c r="AJ1421" s="3" t="s">
        <v>3469</v>
      </c>
    </row>
    <row r="1422" spans="1:38" hidden="1" x14ac:dyDescent="0.35">
      <c r="A1422" s="3">
        <v>2025</v>
      </c>
      <c r="B1422" s="3" t="s">
        <v>41</v>
      </c>
      <c r="C1422" s="4">
        <v>40</v>
      </c>
      <c r="D1422" s="3" t="s">
        <v>42</v>
      </c>
      <c r="E1422" s="3" t="s">
        <v>107</v>
      </c>
      <c r="F1422" s="3" t="s">
        <v>59</v>
      </c>
      <c r="G1422" s="3" t="s">
        <v>79</v>
      </c>
      <c r="H1422" s="3" t="s">
        <v>99</v>
      </c>
      <c r="I1422" s="3" t="s">
        <v>47</v>
      </c>
      <c r="J1422" s="3" t="s">
        <v>48</v>
      </c>
      <c r="K1422" s="3" t="s">
        <v>48</v>
      </c>
      <c r="L1422" s="3" t="s">
        <v>48</v>
      </c>
      <c r="M1422" s="3" t="s">
        <v>48</v>
      </c>
      <c r="N1422" s="3" t="s">
        <v>48</v>
      </c>
      <c r="O1422" s="3" t="s">
        <v>49</v>
      </c>
      <c r="P1422" s="3" t="s">
        <v>48</v>
      </c>
      <c r="Q1422" s="3" t="s">
        <v>48</v>
      </c>
      <c r="R1422" s="3" t="s">
        <v>48</v>
      </c>
      <c r="S1422" s="3" t="s">
        <v>48</v>
      </c>
      <c r="T1422" s="3" t="s">
        <v>48</v>
      </c>
      <c r="U1422" s="3" t="s">
        <v>48</v>
      </c>
      <c r="V1422" s="3" t="s">
        <v>48</v>
      </c>
      <c r="W1422" s="3" t="s">
        <v>62</v>
      </c>
      <c r="Y1422" s="3"/>
      <c r="AA1422" s="3" t="s">
        <v>63</v>
      </c>
      <c r="AB1422" s="3"/>
      <c r="AD1422" s="3"/>
      <c r="AF1422" s="3"/>
      <c r="AH1422" s="3"/>
      <c r="AJ1422" s="3" t="s">
        <v>1342</v>
      </c>
    </row>
    <row r="1423" spans="1:38" ht="26" hidden="1" x14ac:dyDescent="0.35">
      <c r="A1423" s="3">
        <v>2025</v>
      </c>
      <c r="B1423" s="3" t="s">
        <v>41</v>
      </c>
      <c r="C1423" s="4">
        <v>47</v>
      </c>
      <c r="D1423" s="3" t="s">
        <v>42</v>
      </c>
      <c r="E1423" s="3" t="s">
        <v>43</v>
      </c>
      <c r="F1423" s="3" t="s">
        <v>44</v>
      </c>
      <c r="G1423" s="3" t="s">
        <v>92</v>
      </c>
      <c r="H1423" s="3" t="s">
        <v>110</v>
      </c>
      <c r="I1423" s="3" t="s">
        <v>47</v>
      </c>
      <c r="J1423" s="3" t="s">
        <v>48</v>
      </c>
      <c r="K1423" s="3" t="s">
        <v>48</v>
      </c>
      <c r="L1423" s="3" t="s">
        <v>49</v>
      </c>
      <c r="M1423" s="3" t="s">
        <v>48</v>
      </c>
      <c r="N1423" s="3" t="s">
        <v>48</v>
      </c>
      <c r="O1423" s="3" t="s">
        <v>48</v>
      </c>
      <c r="P1423" s="3" t="s">
        <v>48</v>
      </c>
      <c r="Q1423" s="3" t="s">
        <v>48</v>
      </c>
      <c r="R1423" s="3" t="s">
        <v>48</v>
      </c>
      <c r="S1423" s="3" t="s">
        <v>48</v>
      </c>
      <c r="T1423" s="3" t="s">
        <v>48</v>
      </c>
      <c r="U1423" s="3" t="s">
        <v>48</v>
      </c>
      <c r="V1423" s="3" t="s">
        <v>48</v>
      </c>
      <c r="W1423" s="3" t="s">
        <v>62</v>
      </c>
      <c r="Y1423" s="3"/>
      <c r="AA1423" s="3" t="s">
        <v>63</v>
      </c>
      <c r="AB1423" s="3"/>
      <c r="AD1423" s="3"/>
      <c r="AF1423" s="3"/>
      <c r="AH1423" s="3"/>
      <c r="AJ1423" s="3" t="s">
        <v>3470</v>
      </c>
    </row>
    <row r="1424" spans="1:38" ht="65" hidden="1" x14ac:dyDescent="0.35">
      <c r="A1424" s="3">
        <v>2025</v>
      </c>
      <c r="B1424" s="3" t="s">
        <v>41</v>
      </c>
      <c r="C1424" s="4">
        <v>40</v>
      </c>
      <c r="D1424" s="3" t="s">
        <v>42</v>
      </c>
      <c r="E1424" s="3" t="s">
        <v>43</v>
      </c>
      <c r="F1424" s="3" t="s">
        <v>98</v>
      </c>
      <c r="G1424" s="3" t="s">
        <v>79</v>
      </c>
      <c r="H1424" s="3" t="s">
        <v>46</v>
      </c>
      <c r="I1424" s="3" t="s">
        <v>47</v>
      </c>
      <c r="J1424" s="3" t="s">
        <v>48</v>
      </c>
      <c r="K1424" s="3" t="s">
        <v>48</v>
      </c>
      <c r="L1424" s="3" t="s">
        <v>48</v>
      </c>
      <c r="M1424" s="3" t="s">
        <v>48</v>
      </c>
      <c r="N1424" s="3" t="s">
        <v>48</v>
      </c>
      <c r="O1424" s="3" t="s">
        <v>48</v>
      </c>
      <c r="P1424" s="3" t="s">
        <v>48</v>
      </c>
      <c r="Q1424" s="3" t="s">
        <v>49</v>
      </c>
      <c r="R1424" s="3" t="s">
        <v>48</v>
      </c>
      <c r="S1424" s="3" t="s">
        <v>48</v>
      </c>
      <c r="T1424" s="3" t="s">
        <v>48</v>
      </c>
      <c r="U1424" s="3" t="s">
        <v>48</v>
      </c>
      <c r="V1424" s="3" t="s">
        <v>48</v>
      </c>
      <c r="W1424" s="3" t="s">
        <v>62</v>
      </c>
      <c r="Y1424" s="3"/>
      <c r="AA1424" s="3" t="s">
        <v>63</v>
      </c>
      <c r="AB1424" s="3"/>
      <c r="AD1424" s="3"/>
      <c r="AF1424" s="3"/>
      <c r="AH1424" s="3"/>
      <c r="AJ1424" s="3" t="s">
        <v>3471</v>
      </c>
    </row>
    <row r="1425" spans="1:38" ht="52" hidden="1" x14ac:dyDescent="0.35">
      <c r="A1425" s="3">
        <v>2025</v>
      </c>
      <c r="B1425" s="3" t="s">
        <v>41</v>
      </c>
      <c r="C1425" s="4">
        <v>56</v>
      </c>
      <c r="D1425" s="3" t="s">
        <v>65</v>
      </c>
      <c r="E1425" s="3" t="s">
        <v>66</v>
      </c>
      <c r="F1425" s="3" t="s">
        <v>73</v>
      </c>
      <c r="G1425" s="3" t="s">
        <v>79</v>
      </c>
      <c r="H1425" s="3" t="s">
        <v>113</v>
      </c>
      <c r="I1425" s="3" t="s">
        <v>47</v>
      </c>
      <c r="J1425" s="3" t="s">
        <v>48</v>
      </c>
      <c r="K1425" s="3" t="s">
        <v>48</v>
      </c>
      <c r="L1425" s="3" t="s">
        <v>48</v>
      </c>
      <c r="M1425" s="3" t="s">
        <v>48</v>
      </c>
      <c r="N1425" s="3" t="s">
        <v>49</v>
      </c>
      <c r="O1425" s="3" t="s">
        <v>48</v>
      </c>
      <c r="P1425" s="3" t="s">
        <v>48</v>
      </c>
      <c r="Q1425" s="3" t="s">
        <v>48</v>
      </c>
      <c r="R1425" s="3" t="s">
        <v>48</v>
      </c>
      <c r="S1425" s="3" t="s">
        <v>48</v>
      </c>
      <c r="T1425" s="3" t="s">
        <v>48</v>
      </c>
      <c r="U1425" s="3" t="s">
        <v>48</v>
      </c>
      <c r="V1425" s="3" t="s">
        <v>48</v>
      </c>
      <c r="W1425" s="3" t="s">
        <v>116</v>
      </c>
      <c r="X1425" s="3" t="s">
        <v>3472</v>
      </c>
      <c r="Y1425" s="3"/>
      <c r="AA1425" s="3" t="s">
        <v>77</v>
      </c>
      <c r="AB1425" s="3"/>
      <c r="AD1425" s="3" t="s">
        <v>131</v>
      </c>
      <c r="AE1425" s="3" t="s">
        <v>3473</v>
      </c>
      <c r="AF1425" s="3" t="s">
        <v>87</v>
      </c>
      <c r="AG1425" s="3" t="s">
        <v>3474</v>
      </c>
      <c r="AH1425" s="3"/>
      <c r="AJ1425" s="3" t="s">
        <v>3475</v>
      </c>
    </row>
    <row r="1426" spans="1:38" ht="26" hidden="1" x14ac:dyDescent="0.35">
      <c r="A1426" s="3">
        <v>2025</v>
      </c>
      <c r="B1426" s="3" t="s">
        <v>41</v>
      </c>
      <c r="C1426" s="4">
        <v>56</v>
      </c>
      <c r="D1426" s="3" t="s">
        <v>65</v>
      </c>
      <c r="E1426" s="3" t="s">
        <v>72</v>
      </c>
      <c r="F1426" s="3" t="s">
        <v>44</v>
      </c>
      <c r="G1426" s="3" t="s">
        <v>109</v>
      </c>
      <c r="H1426" s="3" t="s">
        <v>61</v>
      </c>
      <c r="I1426" s="3" t="s">
        <v>47</v>
      </c>
      <c r="J1426" s="3" t="s">
        <v>48</v>
      </c>
      <c r="K1426" s="3" t="s">
        <v>48</v>
      </c>
      <c r="L1426" s="3" t="s">
        <v>48</v>
      </c>
      <c r="M1426" s="3" t="s">
        <v>48</v>
      </c>
      <c r="N1426" s="3" t="s">
        <v>48</v>
      </c>
      <c r="O1426" s="3" t="s">
        <v>48</v>
      </c>
      <c r="P1426" s="3" t="s">
        <v>48</v>
      </c>
      <c r="Q1426" s="3" t="s">
        <v>49</v>
      </c>
      <c r="R1426" s="3" t="s">
        <v>48</v>
      </c>
      <c r="S1426" s="3" t="s">
        <v>48</v>
      </c>
      <c r="T1426" s="3" t="s">
        <v>48</v>
      </c>
      <c r="U1426" s="3" t="s">
        <v>48</v>
      </c>
      <c r="V1426" s="3" t="s">
        <v>48</v>
      </c>
      <c r="W1426" s="3" t="s">
        <v>62</v>
      </c>
      <c r="Y1426" s="3"/>
      <c r="AA1426" s="3" t="s">
        <v>77</v>
      </c>
      <c r="AB1426" s="3" t="s">
        <v>81</v>
      </c>
      <c r="AD1426" s="3"/>
      <c r="AF1426" s="3"/>
      <c r="AH1426" s="3" t="s">
        <v>82</v>
      </c>
      <c r="AI1426" s="3" t="s">
        <v>3476</v>
      </c>
      <c r="AJ1426" s="3" t="s">
        <v>3477</v>
      </c>
      <c r="AL1426" s="3" t="s">
        <v>105</v>
      </c>
    </row>
    <row r="1427" spans="1:38" ht="39" hidden="1" x14ac:dyDescent="0.35">
      <c r="A1427" s="3">
        <v>2025</v>
      </c>
      <c r="B1427" s="3" t="s">
        <v>41</v>
      </c>
      <c r="C1427" s="4">
        <v>51</v>
      </c>
      <c r="D1427" s="3" t="s">
        <v>42</v>
      </c>
      <c r="E1427" s="3" t="s">
        <v>72</v>
      </c>
      <c r="F1427" s="3" t="s">
        <v>59</v>
      </c>
      <c r="G1427" s="3" t="s">
        <v>79</v>
      </c>
      <c r="H1427" s="3" t="s">
        <v>99</v>
      </c>
      <c r="I1427" s="3" t="s">
        <v>47</v>
      </c>
      <c r="J1427" s="3" t="s">
        <v>49</v>
      </c>
      <c r="K1427" s="3" t="s">
        <v>48</v>
      </c>
      <c r="L1427" s="3" t="s">
        <v>48</v>
      </c>
      <c r="M1427" s="3" t="s">
        <v>48</v>
      </c>
      <c r="N1427" s="3" t="s">
        <v>48</v>
      </c>
      <c r="O1427" s="3" t="s">
        <v>48</v>
      </c>
      <c r="P1427" s="3" t="s">
        <v>48</v>
      </c>
      <c r="Q1427" s="3" t="s">
        <v>48</v>
      </c>
      <c r="R1427" s="3" t="s">
        <v>48</v>
      </c>
      <c r="S1427" s="3" t="s">
        <v>49</v>
      </c>
      <c r="T1427" s="3" t="s">
        <v>48</v>
      </c>
      <c r="U1427" s="3" t="s">
        <v>48</v>
      </c>
      <c r="V1427" s="3" t="s">
        <v>48</v>
      </c>
      <c r="W1427" s="3" t="s">
        <v>116</v>
      </c>
      <c r="X1427" s="3" t="s">
        <v>3478</v>
      </c>
      <c r="Y1427" s="3" t="s">
        <v>94</v>
      </c>
      <c r="Z1427" s="3" t="s">
        <v>3479</v>
      </c>
      <c r="AA1427" s="3" t="s">
        <v>63</v>
      </c>
      <c r="AB1427" s="3"/>
      <c r="AD1427" s="3"/>
      <c r="AF1427" s="3"/>
      <c r="AH1427" s="3"/>
      <c r="AJ1427" s="3" t="s">
        <v>3480</v>
      </c>
    </row>
    <row r="1428" spans="1:38" hidden="1" x14ac:dyDescent="0.35">
      <c r="A1428" s="3">
        <v>2025</v>
      </c>
      <c r="B1428" s="3" t="s">
        <v>71</v>
      </c>
      <c r="C1428" s="4">
        <v>61</v>
      </c>
      <c r="D1428" s="3" t="s">
        <v>65</v>
      </c>
      <c r="E1428" s="3" t="s">
        <v>72</v>
      </c>
      <c r="F1428" s="3" t="s">
        <v>98</v>
      </c>
      <c r="G1428" s="3" t="s">
        <v>45</v>
      </c>
      <c r="H1428" s="3" t="s">
        <v>74</v>
      </c>
      <c r="I1428" s="3" t="s">
        <v>47</v>
      </c>
      <c r="J1428" s="3" t="s">
        <v>48</v>
      </c>
      <c r="K1428" s="3" t="s">
        <v>48</v>
      </c>
      <c r="L1428" s="3" t="s">
        <v>48</v>
      </c>
      <c r="M1428" s="3" t="s">
        <v>48</v>
      </c>
      <c r="N1428" s="3" t="s">
        <v>48</v>
      </c>
      <c r="O1428" s="3" t="s">
        <v>48</v>
      </c>
      <c r="P1428" s="3" t="s">
        <v>49</v>
      </c>
      <c r="Q1428" s="3" t="s">
        <v>48</v>
      </c>
      <c r="R1428" s="3" t="s">
        <v>48</v>
      </c>
      <c r="S1428" s="3" t="s">
        <v>48</v>
      </c>
      <c r="T1428" s="3" t="s">
        <v>48</v>
      </c>
      <c r="U1428" s="3" t="s">
        <v>48</v>
      </c>
      <c r="V1428" s="3" t="s">
        <v>48</v>
      </c>
      <c r="W1428" s="3" t="s">
        <v>62</v>
      </c>
      <c r="Y1428" s="3"/>
      <c r="AA1428" s="3" t="s">
        <v>77</v>
      </c>
      <c r="AB1428" s="3"/>
      <c r="AD1428" s="3"/>
      <c r="AF1428" s="3"/>
      <c r="AH1428" s="3"/>
      <c r="AJ1428" s="3" t="s">
        <v>3481</v>
      </c>
    </row>
    <row r="1429" spans="1:38" ht="26" hidden="1" x14ac:dyDescent="0.35">
      <c r="A1429" s="3">
        <v>2025</v>
      </c>
      <c r="B1429" s="3" t="s">
        <v>41</v>
      </c>
      <c r="C1429" s="4">
        <v>47</v>
      </c>
      <c r="D1429" s="3" t="s">
        <v>42</v>
      </c>
      <c r="E1429" s="3" t="s">
        <v>107</v>
      </c>
      <c r="F1429" s="3" t="s">
        <v>98</v>
      </c>
      <c r="G1429" s="3" t="s">
        <v>79</v>
      </c>
      <c r="H1429" s="3" t="s">
        <v>99</v>
      </c>
      <c r="I1429" s="3" t="s">
        <v>47</v>
      </c>
      <c r="J1429" s="3" t="s">
        <v>48</v>
      </c>
      <c r="K1429" s="3" t="s">
        <v>48</v>
      </c>
      <c r="L1429" s="3" t="s">
        <v>48</v>
      </c>
      <c r="M1429" s="3" t="s">
        <v>48</v>
      </c>
      <c r="N1429" s="3" t="s">
        <v>48</v>
      </c>
      <c r="O1429" s="3" t="s">
        <v>49</v>
      </c>
      <c r="P1429" s="3" t="s">
        <v>48</v>
      </c>
      <c r="Q1429" s="3" t="s">
        <v>48</v>
      </c>
      <c r="R1429" s="3" t="s">
        <v>48</v>
      </c>
      <c r="S1429" s="3" t="s">
        <v>48</v>
      </c>
      <c r="T1429" s="3" t="s">
        <v>48</v>
      </c>
      <c r="U1429" s="3" t="s">
        <v>48</v>
      </c>
      <c r="V1429" s="3" t="s">
        <v>48</v>
      </c>
      <c r="W1429" s="3" t="s">
        <v>75</v>
      </c>
      <c r="X1429" s="3" t="s">
        <v>3482</v>
      </c>
      <c r="Y1429" s="3"/>
      <c r="AA1429" s="3" t="s">
        <v>63</v>
      </c>
      <c r="AB1429" s="3"/>
      <c r="AD1429" s="3"/>
      <c r="AF1429" s="3"/>
      <c r="AH1429" s="3"/>
      <c r="AJ1429" s="3" t="s">
        <v>3483</v>
      </c>
    </row>
    <row r="1430" spans="1:38" ht="26" hidden="1" x14ac:dyDescent="0.35">
      <c r="A1430" s="3">
        <v>2025</v>
      </c>
      <c r="B1430" s="3" t="s">
        <v>41</v>
      </c>
      <c r="C1430" s="4">
        <v>22</v>
      </c>
      <c r="D1430" s="3" t="s">
        <v>57</v>
      </c>
      <c r="E1430" s="3" t="s">
        <v>58</v>
      </c>
      <c r="F1430" s="3" t="s">
        <v>44</v>
      </c>
      <c r="G1430" s="3" t="s">
        <v>45</v>
      </c>
      <c r="H1430" s="3" t="s">
        <v>61</v>
      </c>
      <c r="I1430" s="3" t="s">
        <v>47</v>
      </c>
      <c r="J1430" s="3" t="s">
        <v>49</v>
      </c>
      <c r="K1430" s="3" t="s">
        <v>48</v>
      </c>
      <c r="L1430" s="3" t="s">
        <v>48</v>
      </c>
      <c r="M1430" s="3" t="s">
        <v>48</v>
      </c>
      <c r="N1430" s="3" t="s">
        <v>48</v>
      </c>
      <c r="O1430" s="3" t="s">
        <v>48</v>
      </c>
      <c r="P1430" s="3" t="s">
        <v>48</v>
      </c>
      <c r="Q1430" s="3" t="s">
        <v>48</v>
      </c>
      <c r="R1430" s="3" t="s">
        <v>48</v>
      </c>
      <c r="S1430" s="3" t="s">
        <v>49</v>
      </c>
      <c r="T1430" s="3" t="s">
        <v>48</v>
      </c>
      <c r="U1430" s="3" t="s">
        <v>48</v>
      </c>
      <c r="V1430" s="3" t="s">
        <v>48</v>
      </c>
      <c r="W1430" s="3" t="s">
        <v>116</v>
      </c>
      <c r="X1430" s="3" t="s">
        <v>3484</v>
      </c>
      <c r="Y1430" s="3"/>
      <c r="AA1430" s="3" t="s">
        <v>63</v>
      </c>
      <c r="AB1430" s="3"/>
      <c r="AD1430" s="3"/>
      <c r="AF1430" s="3"/>
      <c r="AH1430" s="3"/>
      <c r="AJ1430" s="3" t="s">
        <v>3485</v>
      </c>
    </row>
    <row r="1431" spans="1:38" ht="26" hidden="1" x14ac:dyDescent="0.35">
      <c r="A1431" s="3">
        <v>2025</v>
      </c>
      <c r="B1431" s="3" t="s">
        <v>41</v>
      </c>
      <c r="C1431" s="4">
        <v>41</v>
      </c>
      <c r="D1431" s="3" t="s">
        <v>42</v>
      </c>
      <c r="E1431" s="3" t="s">
        <v>107</v>
      </c>
      <c r="F1431" s="3" t="s">
        <v>44</v>
      </c>
      <c r="G1431" s="3" t="s">
        <v>45</v>
      </c>
      <c r="H1431" s="3" t="s">
        <v>74</v>
      </c>
      <c r="I1431" s="3" t="s">
        <v>47</v>
      </c>
      <c r="J1431" s="3" t="s">
        <v>49</v>
      </c>
      <c r="K1431" s="3" t="s">
        <v>48</v>
      </c>
      <c r="L1431" s="3" t="s">
        <v>48</v>
      </c>
      <c r="M1431" s="3" t="s">
        <v>48</v>
      </c>
      <c r="N1431" s="3" t="s">
        <v>48</v>
      </c>
      <c r="O1431" s="3" t="s">
        <v>48</v>
      </c>
      <c r="P1431" s="3" t="s">
        <v>48</v>
      </c>
      <c r="Q1431" s="3" t="s">
        <v>48</v>
      </c>
      <c r="R1431" s="3" t="s">
        <v>48</v>
      </c>
      <c r="S1431" s="3" t="s">
        <v>49</v>
      </c>
      <c r="T1431" s="3" t="s">
        <v>48</v>
      </c>
      <c r="U1431" s="3" t="s">
        <v>48</v>
      </c>
      <c r="V1431" s="3" t="s">
        <v>48</v>
      </c>
      <c r="W1431" s="3" t="s">
        <v>75</v>
      </c>
      <c r="X1431" s="3" t="s">
        <v>3486</v>
      </c>
      <c r="Y1431" s="3"/>
      <c r="AA1431" s="3" t="s">
        <v>63</v>
      </c>
      <c r="AB1431" s="3"/>
      <c r="AD1431" s="3" t="s">
        <v>81</v>
      </c>
      <c r="AF1431" s="3"/>
      <c r="AH1431" s="3" t="s">
        <v>87</v>
      </c>
      <c r="AI1431" s="3" t="s">
        <v>3487</v>
      </c>
      <c r="AJ1431" s="3" t="s">
        <v>3488</v>
      </c>
    </row>
    <row r="1432" spans="1:38" ht="26" hidden="1" x14ac:dyDescent="0.35">
      <c r="A1432" s="3">
        <v>2025</v>
      </c>
      <c r="B1432" s="3" t="s">
        <v>41</v>
      </c>
      <c r="C1432" s="4">
        <v>70</v>
      </c>
      <c r="D1432" s="3" t="s">
        <v>65</v>
      </c>
      <c r="E1432" s="3" t="s">
        <v>43</v>
      </c>
      <c r="F1432" s="3" t="s">
        <v>98</v>
      </c>
      <c r="G1432" s="3" t="s">
        <v>67</v>
      </c>
      <c r="H1432" s="3" t="s">
        <v>99</v>
      </c>
      <c r="I1432" s="3" t="s">
        <v>47</v>
      </c>
      <c r="J1432" s="3" t="s">
        <v>49</v>
      </c>
      <c r="K1432" s="3" t="s">
        <v>48</v>
      </c>
      <c r="L1432" s="3" t="s">
        <v>48</v>
      </c>
      <c r="M1432" s="3" t="s">
        <v>48</v>
      </c>
      <c r="N1432" s="3" t="s">
        <v>48</v>
      </c>
      <c r="O1432" s="3" t="s">
        <v>48</v>
      </c>
      <c r="P1432" s="3" t="s">
        <v>48</v>
      </c>
      <c r="Q1432" s="3" t="s">
        <v>48</v>
      </c>
      <c r="R1432" s="3" t="s">
        <v>48</v>
      </c>
      <c r="S1432" s="3" t="s">
        <v>49</v>
      </c>
      <c r="T1432" s="3" t="s">
        <v>48</v>
      </c>
      <c r="U1432" s="3" t="s">
        <v>48</v>
      </c>
      <c r="V1432" s="3" t="s">
        <v>48</v>
      </c>
      <c r="W1432" s="3" t="s">
        <v>62</v>
      </c>
      <c r="Y1432" s="3"/>
      <c r="AA1432" s="3" t="s">
        <v>55</v>
      </c>
      <c r="AB1432" s="3"/>
      <c r="AD1432" s="3"/>
      <c r="AF1432" s="3"/>
      <c r="AH1432" s="3"/>
      <c r="AJ1432" s="3" t="s">
        <v>3489</v>
      </c>
    </row>
    <row r="1433" spans="1:38" hidden="1" x14ac:dyDescent="0.35">
      <c r="A1433" s="3">
        <v>2025</v>
      </c>
      <c r="B1433" s="3" t="s">
        <v>41</v>
      </c>
      <c r="C1433" s="4">
        <v>21</v>
      </c>
      <c r="D1433" s="3" t="s">
        <v>57</v>
      </c>
      <c r="E1433" s="3" t="s">
        <v>107</v>
      </c>
      <c r="F1433" s="3" t="s">
        <v>98</v>
      </c>
      <c r="G1433" s="3" t="s">
        <v>79</v>
      </c>
      <c r="H1433" s="3" t="s">
        <v>46</v>
      </c>
      <c r="I1433" s="3" t="s">
        <v>47</v>
      </c>
      <c r="J1433" s="3" t="s">
        <v>48</v>
      </c>
      <c r="K1433" s="3" t="s">
        <v>48</v>
      </c>
      <c r="L1433" s="3" t="s">
        <v>48</v>
      </c>
      <c r="M1433" s="3" t="s">
        <v>48</v>
      </c>
      <c r="N1433" s="3" t="s">
        <v>48</v>
      </c>
      <c r="O1433" s="3" t="s">
        <v>49</v>
      </c>
      <c r="P1433" s="3" t="s">
        <v>48</v>
      </c>
      <c r="Q1433" s="3" t="s">
        <v>48</v>
      </c>
      <c r="R1433" s="3" t="s">
        <v>48</v>
      </c>
      <c r="S1433" s="3" t="s">
        <v>48</v>
      </c>
      <c r="T1433" s="3" t="s">
        <v>48</v>
      </c>
      <c r="U1433" s="3" t="s">
        <v>48</v>
      </c>
      <c r="V1433" s="3" t="s">
        <v>48</v>
      </c>
      <c r="W1433" s="3" t="s">
        <v>62</v>
      </c>
      <c r="Y1433" s="3"/>
      <c r="AA1433" s="3" t="s">
        <v>55</v>
      </c>
      <c r="AB1433" s="3"/>
      <c r="AD1433" s="3"/>
      <c r="AF1433" s="3"/>
      <c r="AH1433" s="3"/>
      <c r="AJ1433" s="3" t="s">
        <v>3490</v>
      </c>
    </row>
    <row r="1434" spans="1:38" hidden="1" x14ac:dyDescent="0.35">
      <c r="A1434" s="3">
        <v>2025</v>
      </c>
      <c r="B1434" s="3" t="s">
        <v>41</v>
      </c>
      <c r="C1434" s="4">
        <v>30</v>
      </c>
      <c r="D1434" s="3" t="s">
        <v>57</v>
      </c>
      <c r="E1434" s="3" t="s">
        <v>107</v>
      </c>
      <c r="F1434" s="3" t="s">
        <v>98</v>
      </c>
      <c r="G1434" s="3" t="s">
        <v>79</v>
      </c>
      <c r="H1434" s="3" t="s">
        <v>113</v>
      </c>
      <c r="I1434" s="3" t="s">
        <v>47</v>
      </c>
      <c r="J1434" s="3" t="s">
        <v>48</v>
      </c>
      <c r="K1434" s="3" t="s">
        <v>48</v>
      </c>
      <c r="L1434" s="3" t="s">
        <v>49</v>
      </c>
      <c r="M1434" s="3" t="s">
        <v>48</v>
      </c>
      <c r="N1434" s="3" t="s">
        <v>48</v>
      </c>
      <c r="O1434" s="3" t="s">
        <v>48</v>
      </c>
      <c r="P1434" s="3" t="s">
        <v>48</v>
      </c>
      <c r="Q1434" s="3" t="s">
        <v>48</v>
      </c>
      <c r="R1434" s="3" t="s">
        <v>48</v>
      </c>
      <c r="S1434" s="3" t="s">
        <v>48</v>
      </c>
      <c r="T1434" s="3" t="s">
        <v>48</v>
      </c>
      <c r="U1434" s="3" t="s">
        <v>48</v>
      </c>
      <c r="V1434" s="3" t="s">
        <v>48</v>
      </c>
      <c r="W1434" s="3" t="s">
        <v>62</v>
      </c>
      <c r="Y1434" s="3" t="s">
        <v>53</v>
      </c>
      <c r="Z1434" s="3" t="s">
        <v>3491</v>
      </c>
      <c r="AA1434" s="3" t="s">
        <v>77</v>
      </c>
      <c r="AB1434" s="3"/>
      <c r="AD1434" s="3" t="s">
        <v>81</v>
      </c>
      <c r="AF1434" s="3"/>
      <c r="AH1434" s="3" t="s">
        <v>87</v>
      </c>
      <c r="AI1434" s="3" t="s">
        <v>3492</v>
      </c>
      <c r="AJ1434" s="3" t="s">
        <v>752</v>
      </c>
    </row>
    <row r="1435" spans="1:38" ht="26" hidden="1" x14ac:dyDescent="0.35">
      <c r="A1435" s="3">
        <v>2025</v>
      </c>
      <c r="B1435" s="3" t="s">
        <v>41</v>
      </c>
      <c r="C1435" s="4">
        <v>36</v>
      </c>
      <c r="D1435" s="3" t="s">
        <v>42</v>
      </c>
      <c r="E1435" s="3" t="s">
        <v>107</v>
      </c>
      <c r="F1435" s="3" t="s">
        <v>59</v>
      </c>
      <c r="G1435" s="3" t="s">
        <v>109</v>
      </c>
      <c r="H1435" s="3" t="s">
        <v>68</v>
      </c>
      <c r="I1435" s="3" t="s">
        <v>47</v>
      </c>
      <c r="J1435" s="3" t="s">
        <v>48</v>
      </c>
      <c r="K1435" s="3" t="s">
        <v>48</v>
      </c>
      <c r="L1435" s="3" t="s">
        <v>48</v>
      </c>
      <c r="M1435" s="3" t="s">
        <v>48</v>
      </c>
      <c r="N1435" s="3" t="s">
        <v>48</v>
      </c>
      <c r="O1435" s="3" t="s">
        <v>49</v>
      </c>
      <c r="P1435" s="3" t="s">
        <v>48</v>
      </c>
      <c r="Q1435" s="3" t="s">
        <v>48</v>
      </c>
      <c r="R1435" s="3" t="s">
        <v>48</v>
      </c>
      <c r="S1435" s="3" t="s">
        <v>48</v>
      </c>
      <c r="T1435" s="3" t="s">
        <v>48</v>
      </c>
      <c r="U1435" s="3" t="s">
        <v>48</v>
      </c>
      <c r="V1435" s="3" t="s">
        <v>48</v>
      </c>
      <c r="W1435" s="3" t="s">
        <v>62</v>
      </c>
      <c r="Y1435" s="3" t="s">
        <v>53</v>
      </c>
      <c r="Z1435" s="3" t="s">
        <v>3493</v>
      </c>
      <c r="AA1435" s="3" t="s">
        <v>77</v>
      </c>
      <c r="AB1435" s="3"/>
      <c r="AD1435" s="3"/>
      <c r="AF1435" s="3"/>
      <c r="AH1435" s="3"/>
      <c r="AJ1435" s="3" t="s">
        <v>3494</v>
      </c>
    </row>
    <row r="1436" spans="1:38" ht="52" hidden="1" x14ac:dyDescent="0.35">
      <c r="A1436" s="3">
        <v>2025</v>
      </c>
      <c r="B1436" s="3" t="s">
        <v>41</v>
      </c>
      <c r="C1436" s="4">
        <v>53</v>
      </c>
      <c r="D1436" s="3" t="s">
        <v>42</v>
      </c>
      <c r="E1436" s="3" t="s">
        <v>72</v>
      </c>
      <c r="F1436" s="3" t="s">
        <v>98</v>
      </c>
      <c r="G1436" s="3" t="s">
        <v>79</v>
      </c>
      <c r="H1436" s="3" t="s">
        <v>99</v>
      </c>
      <c r="I1436" s="3" t="s">
        <v>47</v>
      </c>
      <c r="J1436" s="3" t="s">
        <v>48</v>
      </c>
      <c r="K1436" s="3" t="s">
        <v>48</v>
      </c>
      <c r="L1436" s="3" t="s">
        <v>48</v>
      </c>
      <c r="M1436" s="3" t="s">
        <v>48</v>
      </c>
      <c r="N1436" s="3" t="s">
        <v>49</v>
      </c>
      <c r="O1436" s="3" t="s">
        <v>48</v>
      </c>
      <c r="P1436" s="3" t="s">
        <v>48</v>
      </c>
      <c r="Q1436" s="3" t="s">
        <v>48</v>
      </c>
      <c r="R1436" s="3" t="s">
        <v>48</v>
      </c>
      <c r="S1436" s="3" t="s">
        <v>48</v>
      </c>
      <c r="T1436" s="3" t="s">
        <v>48</v>
      </c>
      <c r="U1436" s="3" t="s">
        <v>48</v>
      </c>
      <c r="V1436" s="3" t="s">
        <v>48</v>
      </c>
      <c r="W1436" s="3" t="s">
        <v>116</v>
      </c>
      <c r="X1436" s="3" t="s">
        <v>3495</v>
      </c>
      <c r="Y1436" s="3"/>
      <c r="AA1436" s="3" t="s">
        <v>77</v>
      </c>
      <c r="AB1436" s="3"/>
      <c r="AD1436" s="3" t="s">
        <v>81</v>
      </c>
      <c r="AF1436" s="3"/>
      <c r="AH1436" s="3" t="s">
        <v>87</v>
      </c>
      <c r="AI1436" s="3" t="s">
        <v>3496</v>
      </c>
      <c r="AJ1436" s="3" t="s">
        <v>3497</v>
      </c>
    </row>
    <row r="1437" spans="1:38" ht="26" hidden="1" x14ac:dyDescent="0.35">
      <c r="A1437" s="3">
        <v>2025</v>
      </c>
      <c r="B1437" s="3" t="s">
        <v>71</v>
      </c>
      <c r="C1437" s="4">
        <v>47</v>
      </c>
      <c r="D1437" s="3" t="s">
        <v>42</v>
      </c>
      <c r="E1437" s="3" t="s">
        <v>72</v>
      </c>
      <c r="F1437" s="3" t="s">
        <v>73</v>
      </c>
      <c r="G1437" s="3" t="s">
        <v>45</v>
      </c>
      <c r="H1437" s="3" t="s">
        <v>74</v>
      </c>
      <c r="I1437" s="3" t="s">
        <v>47</v>
      </c>
      <c r="J1437" s="3" t="s">
        <v>48</v>
      </c>
      <c r="K1437" s="3" t="s">
        <v>48</v>
      </c>
      <c r="L1437" s="3" t="s">
        <v>48</v>
      </c>
      <c r="M1437" s="3" t="s">
        <v>48</v>
      </c>
      <c r="N1437" s="3" t="s">
        <v>49</v>
      </c>
      <c r="O1437" s="3" t="s">
        <v>48</v>
      </c>
      <c r="P1437" s="3" t="s">
        <v>48</v>
      </c>
      <c r="Q1437" s="3" t="s">
        <v>48</v>
      </c>
      <c r="R1437" s="3" t="s">
        <v>48</v>
      </c>
      <c r="S1437" s="3" t="s">
        <v>48</v>
      </c>
      <c r="T1437" s="3" t="s">
        <v>48</v>
      </c>
      <c r="U1437" s="3" t="s">
        <v>48</v>
      </c>
      <c r="V1437" s="3" t="s">
        <v>48</v>
      </c>
      <c r="W1437" s="3" t="s">
        <v>62</v>
      </c>
      <c r="Y1437" s="3"/>
      <c r="AA1437" s="3" t="s">
        <v>55</v>
      </c>
      <c r="AB1437" s="3"/>
      <c r="AD1437" s="3"/>
      <c r="AF1437" s="3"/>
      <c r="AH1437" s="3"/>
      <c r="AJ1437" s="3" t="s">
        <v>3498</v>
      </c>
      <c r="AL1437" s="3" t="s">
        <v>3499</v>
      </c>
    </row>
    <row r="1438" spans="1:38" ht="26" hidden="1" x14ac:dyDescent="0.35">
      <c r="A1438" s="3">
        <v>2025</v>
      </c>
      <c r="B1438" s="3" t="s">
        <v>41</v>
      </c>
      <c r="C1438" s="4">
        <v>67</v>
      </c>
      <c r="D1438" s="3" t="s">
        <v>65</v>
      </c>
      <c r="E1438" s="3" t="s">
        <v>66</v>
      </c>
      <c r="F1438" s="3" t="s">
        <v>44</v>
      </c>
      <c r="G1438" s="3" t="s">
        <v>67</v>
      </c>
      <c r="H1438" s="3" t="s">
        <v>110</v>
      </c>
      <c r="I1438" s="3" t="s">
        <v>47</v>
      </c>
      <c r="J1438" s="3" t="s">
        <v>48</v>
      </c>
      <c r="K1438" s="3" t="s">
        <v>48</v>
      </c>
      <c r="L1438" s="3" t="s">
        <v>48</v>
      </c>
      <c r="M1438" s="3" t="s">
        <v>48</v>
      </c>
      <c r="N1438" s="3" t="s">
        <v>48</v>
      </c>
      <c r="O1438" s="3" t="s">
        <v>49</v>
      </c>
      <c r="P1438" s="3" t="s">
        <v>48</v>
      </c>
      <c r="Q1438" s="3" t="s">
        <v>48</v>
      </c>
      <c r="R1438" s="3" t="s">
        <v>48</v>
      </c>
      <c r="S1438" s="3" t="s">
        <v>48</v>
      </c>
      <c r="T1438" s="3" t="s">
        <v>48</v>
      </c>
      <c r="U1438" s="3" t="s">
        <v>48</v>
      </c>
      <c r="V1438" s="3" t="s">
        <v>48</v>
      </c>
      <c r="W1438" s="3" t="s">
        <v>62</v>
      </c>
      <c r="Y1438" s="3"/>
      <c r="AA1438" s="3" t="s">
        <v>77</v>
      </c>
      <c r="AB1438" s="3"/>
      <c r="AD1438" s="3"/>
      <c r="AF1438" s="3"/>
      <c r="AH1438" s="3"/>
      <c r="AJ1438" s="3" t="s">
        <v>105</v>
      </c>
    </row>
    <row r="1439" spans="1:38" ht="39" x14ac:dyDescent="0.35">
      <c r="A1439" s="3">
        <v>2025</v>
      </c>
      <c r="B1439" s="3" t="s">
        <v>41</v>
      </c>
      <c r="C1439" s="4">
        <v>66</v>
      </c>
      <c r="D1439" s="3" t="s">
        <v>65</v>
      </c>
      <c r="E1439" s="3" t="s">
        <v>66</v>
      </c>
      <c r="F1439" s="3" t="s">
        <v>44</v>
      </c>
      <c r="G1439" s="3" t="s">
        <v>67</v>
      </c>
      <c r="H1439" s="3" t="s">
        <v>61</v>
      </c>
      <c r="I1439" s="3" t="s">
        <v>47</v>
      </c>
      <c r="J1439" s="3" t="s">
        <v>49</v>
      </c>
      <c r="K1439" s="3" t="s">
        <v>48</v>
      </c>
      <c r="L1439" s="3" t="s">
        <v>48</v>
      </c>
      <c r="M1439" s="3" t="s">
        <v>48</v>
      </c>
      <c r="N1439" s="3" t="s">
        <v>48</v>
      </c>
      <c r="O1439" s="3" t="s">
        <v>48</v>
      </c>
      <c r="P1439" s="3" t="s">
        <v>48</v>
      </c>
      <c r="Q1439" s="3" t="s">
        <v>48</v>
      </c>
      <c r="R1439" s="3" t="s">
        <v>48</v>
      </c>
      <c r="S1439" s="3" t="s">
        <v>49</v>
      </c>
      <c r="T1439" s="3" t="s">
        <v>48</v>
      </c>
      <c r="U1439" s="3" t="s">
        <v>48</v>
      </c>
      <c r="V1439" s="3" t="s">
        <v>48</v>
      </c>
      <c r="W1439" s="3" t="s">
        <v>116</v>
      </c>
      <c r="X1439" s="3" t="s">
        <v>589</v>
      </c>
      <c r="Y1439" s="3" t="s">
        <v>120</v>
      </c>
      <c r="Z1439" s="3" t="s">
        <v>3500</v>
      </c>
      <c r="AA1439" s="3" t="s">
        <v>63</v>
      </c>
      <c r="AB1439" s="3"/>
      <c r="AD1439" s="3"/>
      <c r="AF1439" s="3"/>
      <c r="AH1439" s="3"/>
      <c r="AJ1439" s="3" t="s">
        <v>3501</v>
      </c>
    </row>
    <row r="1440" spans="1:38" ht="65" hidden="1" x14ac:dyDescent="0.35">
      <c r="A1440" s="3">
        <v>2025</v>
      </c>
      <c r="B1440" s="3" t="s">
        <v>41</v>
      </c>
      <c r="C1440" s="4">
        <v>29</v>
      </c>
      <c r="D1440" s="3" t="s">
        <v>57</v>
      </c>
      <c r="E1440" s="3" t="s">
        <v>107</v>
      </c>
      <c r="F1440" s="3" t="s">
        <v>59</v>
      </c>
      <c r="G1440" s="3" t="s">
        <v>79</v>
      </c>
      <c r="H1440" s="3" t="s">
        <v>46</v>
      </c>
      <c r="I1440" s="3" t="s">
        <v>47</v>
      </c>
      <c r="J1440" s="3" t="s">
        <v>48</v>
      </c>
      <c r="K1440" s="3" t="s">
        <v>48</v>
      </c>
      <c r="L1440" s="3" t="s">
        <v>48</v>
      </c>
      <c r="M1440" s="3" t="s">
        <v>48</v>
      </c>
      <c r="N1440" s="3" t="s">
        <v>48</v>
      </c>
      <c r="O1440" s="3" t="s">
        <v>49</v>
      </c>
      <c r="P1440" s="3" t="s">
        <v>48</v>
      </c>
      <c r="Q1440" s="3" t="s">
        <v>48</v>
      </c>
      <c r="R1440" s="3" t="s">
        <v>48</v>
      </c>
      <c r="S1440" s="3" t="s">
        <v>48</v>
      </c>
      <c r="T1440" s="3" t="s">
        <v>48</v>
      </c>
      <c r="U1440" s="3" t="s">
        <v>48</v>
      </c>
      <c r="V1440" s="3" t="s">
        <v>48</v>
      </c>
      <c r="W1440" s="3" t="s">
        <v>62</v>
      </c>
      <c r="Y1440" s="3"/>
      <c r="AA1440" s="3" t="s">
        <v>63</v>
      </c>
      <c r="AB1440" s="3"/>
      <c r="AD1440" s="3"/>
      <c r="AF1440" s="3"/>
      <c r="AH1440" s="3"/>
      <c r="AJ1440" s="3" t="s">
        <v>3502</v>
      </c>
    </row>
    <row r="1441" spans="1:37" ht="26" hidden="1" x14ac:dyDescent="0.35">
      <c r="A1441" s="3">
        <v>2025</v>
      </c>
      <c r="B1441" s="3" t="s">
        <v>41</v>
      </c>
      <c r="C1441" s="4">
        <v>30</v>
      </c>
      <c r="D1441" s="3" t="s">
        <v>57</v>
      </c>
      <c r="E1441" s="3" t="s">
        <v>58</v>
      </c>
      <c r="F1441" s="3" t="s">
        <v>2152</v>
      </c>
      <c r="G1441" s="3" t="s">
        <v>45</v>
      </c>
      <c r="H1441" s="3" t="s">
        <v>113</v>
      </c>
      <c r="I1441" s="3" t="s">
        <v>47</v>
      </c>
      <c r="J1441" s="3" t="s">
        <v>49</v>
      </c>
      <c r="K1441" s="3" t="s">
        <v>48</v>
      </c>
      <c r="L1441" s="3" t="s">
        <v>48</v>
      </c>
      <c r="M1441" s="3" t="s">
        <v>48</v>
      </c>
      <c r="N1441" s="3" t="s">
        <v>48</v>
      </c>
      <c r="O1441" s="3" t="s">
        <v>48</v>
      </c>
      <c r="P1441" s="3" t="s">
        <v>48</v>
      </c>
      <c r="Q1441" s="3" t="s">
        <v>48</v>
      </c>
      <c r="R1441" s="3" t="s">
        <v>48</v>
      </c>
      <c r="S1441" s="3" t="s">
        <v>49</v>
      </c>
      <c r="T1441" s="3" t="s">
        <v>48</v>
      </c>
      <c r="U1441" s="3" t="s">
        <v>48</v>
      </c>
      <c r="V1441" s="3" t="s">
        <v>48</v>
      </c>
      <c r="W1441" s="3" t="s">
        <v>51</v>
      </c>
      <c r="X1441" s="3" t="s">
        <v>3503</v>
      </c>
      <c r="Y1441" s="3"/>
      <c r="AA1441" s="3" t="s">
        <v>63</v>
      </c>
      <c r="AB1441" s="3"/>
      <c r="AD1441" s="3"/>
      <c r="AF1441" s="3"/>
      <c r="AH1441" s="3"/>
      <c r="AJ1441" s="3" t="s">
        <v>3504</v>
      </c>
    </row>
    <row r="1442" spans="1:37" ht="26" hidden="1" x14ac:dyDescent="0.35">
      <c r="A1442" s="3">
        <v>2025</v>
      </c>
      <c r="B1442" s="3" t="s">
        <v>41</v>
      </c>
      <c r="C1442" s="4">
        <v>20</v>
      </c>
      <c r="D1442" s="3" t="s">
        <v>57</v>
      </c>
      <c r="E1442" s="3" t="s">
        <v>58</v>
      </c>
      <c r="F1442" s="3" t="s">
        <v>44</v>
      </c>
      <c r="G1442" s="3" t="s">
        <v>45</v>
      </c>
      <c r="H1442" s="3" t="s">
        <v>68</v>
      </c>
      <c r="I1442" s="3" t="s">
        <v>47</v>
      </c>
      <c r="J1442" s="3" t="s">
        <v>48</v>
      </c>
      <c r="K1442" s="3" t="s">
        <v>48</v>
      </c>
      <c r="L1442" s="3" t="s">
        <v>48</v>
      </c>
      <c r="M1442" s="3" t="s">
        <v>48</v>
      </c>
      <c r="N1442" s="3" t="s">
        <v>48</v>
      </c>
      <c r="O1442" s="3" t="s">
        <v>48</v>
      </c>
      <c r="P1442" s="3" t="s">
        <v>48</v>
      </c>
      <c r="Q1442" s="3" t="s">
        <v>49</v>
      </c>
      <c r="R1442" s="3" t="s">
        <v>48</v>
      </c>
      <c r="S1442" s="3" t="s">
        <v>48</v>
      </c>
      <c r="T1442" s="3" t="s">
        <v>48</v>
      </c>
      <c r="U1442" s="3" t="s">
        <v>48</v>
      </c>
      <c r="V1442" s="3" t="s">
        <v>48</v>
      </c>
      <c r="W1442" s="3" t="s">
        <v>62</v>
      </c>
      <c r="Y1442" s="3"/>
      <c r="AA1442" s="3" t="s">
        <v>55</v>
      </c>
      <c r="AB1442" s="3"/>
      <c r="AD1442" s="3"/>
      <c r="AF1442" s="3"/>
      <c r="AH1442" s="3"/>
      <c r="AJ1442" s="3" t="s">
        <v>3505</v>
      </c>
    </row>
    <row r="1443" spans="1:37" ht="52" hidden="1" x14ac:dyDescent="0.35">
      <c r="A1443" s="3">
        <v>2025</v>
      </c>
      <c r="B1443" s="3" t="s">
        <v>71</v>
      </c>
      <c r="C1443" s="4">
        <v>51</v>
      </c>
      <c r="D1443" s="3" t="s">
        <v>42</v>
      </c>
      <c r="E1443" s="3" t="s">
        <v>43</v>
      </c>
      <c r="F1443" s="3" t="s">
        <v>73</v>
      </c>
      <c r="G1443" s="3" t="s">
        <v>79</v>
      </c>
      <c r="H1443" s="3" t="s">
        <v>90</v>
      </c>
      <c r="I1443" s="3" t="s">
        <v>47</v>
      </c>
      <c r="J1443" s="3" t="s">
        <v>48</v>
      </c>
      <c r="K1443" s="3" t="s">
        <v>48</v>
      </c>
      <c r="L1443" s="3" t="s">
        <v>48</v>
      </c>
      <c r="M1443" s="3" t="s">
        <v>48</v>
      </c>
      <c r="N1443" s="3" t="s">
        <v>48</v>
      </c>
      <c r="O1443" s="3" t="s">
        <v>48</v>
      </c>
      <c r="P1443" s="3" t="s">
        <v>48</v>
      </c>
      <c r="Q1443" s="3" t="s">
        <v>49</v>
      </c>
      <c r="R1443" s="3" t="s">
        <v>48</v>
      </c>
      <c r="S1443" s="3" t="s">
        <v>48</v>
      </c>
      <c r="T1443" s="3" t="s">
        <v>48</v>
      </c>
      <c r="U1443" s="3" t="s">
        <v>48</v>
      </c>
      <c r="V1443" s="3" t="s">
        <v>48</v>
      </c>
      <c r="W1443" s="3" t="s">
        <v>116</v>
      </c>
      <c r="X1443" s="3" t="s">
        <v>3506</v>
      </c>
      <c r="Y1443" s="3"/>
      <c r="AA1443" s="3" t="s">
        <v>55</v>
      </c>
      <c r="AB1443" s="3"/>
      <c r="AD1443" s="3"/>
      <c r="AF1443" s="3"/>
      <c r="AH1443" s="3"/>
      <c r="AJ1443" s="3" t="s">
        <v>3507</v>
      </c>
      <c r="AK1443" s="3" t="s">
        <v>3508</v>
      </c>
    </row>
    <row r="1444" spans="1:37" ht="26" hidden="1" x14ac:dyDescent="0.35">
      <c r="A1444" s="3">
        <v>2025</v>
      </c>
      <c r="B1444" s="3" t="s">
        <v>71</v>
      </c>
      <c r="C1444" s="4">
        <v>63</v>
      </c>
      <c r="D1444" s="3" t="s">
        <v>65</v>
      </c>
      <c r="E1444" s="3" t="s">
        <v>66</v>
      </c>
      <c r="F1444" s="3" t="s">
        <v>44</v>
      </c>
      <c r="G1444" s="3" t="s">
        <v>45</v>
      </c>
      <c r="H1444" s="3" t="s">
        <v>99</v>
      </c>
      <c r="I1444" s="3" t="s">
        <v>47</v>
      </c>
      <c r="J1444" s="3" t="s">
        <v>48</v>
      </c>
      <c r="K1444" s="3" t="s">
        <v>48</v>
      </c>
      <c r="L1444" s="3" t="s">
        <v>48</v>
      </c>
      <c r="M1444" s="3" t="s">
        <v>48</v>
      </c>
      <c r="N1444" s="3" t="s">
        <v>49</v>
      </c>
      <c r="O1444" s="3" t="s">
        <v>48</v>
      </c>
      <c r="P1444" s="3" t="s">
        <v>48</v>
      </c>
      <c r="Q1444" s="3" t="s">
        <v>48</v>
      </c>
      <c r="R1444" s="3" t="s">
        <v>48</v>
      </c>
      <c r="S1444" s="3" t="s">
        <v>48</v>
      </c>
      <c r="T1444" s="3" t="s">
        <v>48</v>
      </c>
      <c r="U1444" s="3" t="s">
        <v>48</v>
      </c>
      <c r="V1444" s="3" t="s">
        <v>48</v>
      </c>
      <c r="W1444" s="3" t="s">
        <v>62</v>
      </c>
      <c r="Y1444" s="3"/>
      <c r="AA1444" s="3" t="s">
        <v>77</v>
      </c>
      <c r="AB1444" s="3"/>
      <c r="AD1444" s="3"/>
      <c r="AF1444" s="3"/>
      <c r="AH1444" s="3"/>
      <c r="AJ1444" s="3" t="s">
        <v>3509</v>
      </c>
    </row>
    <row r="1445" spans="1:37" ht="78" hidden="1" x14ac:dyDescent="0.35">
      <c r="A1445" s="3">
        <v>2025</v>
      </c>
      <c r="B1445" s="3" t="s">
        <v>41</v>
      </c>
      <c r="C1445" s="4">
        <v>67</v>
      </c>
      <c r="D1445" s="3" t="s">
        <v>65</v>
      </c>
      <c r="E1445" s="3" t="s">
        <v>66</v>
      </c>
      <c r="F1445" s="3" t="s">
        <v>73</v>
      </c>
      <c r="G1445" s="3" t="s">
        <v>79</v>
      </c>
      <c r="H1445" s="3" t="s">
        <v>90</v>
      </c>
      <c r="I1445" s="3" t="s">
        <v>47</v>
      </c>
      <c r="J1445" s="3" t="s">
        <v>48</v>
      </c>
      <c r="K1445" s="3" t="s">
        <v>48</v>
      </c>
      <c r="L1445" s="3" t="s">
        <v>49</v>
      </c>
      <c r="M1445" s="3" t="s">
        <v>48</v>
      </c>
      <c r="N1445" s="3" t="s">
        <v>48</v>
      </c>
      <c r="O1445" s="3" t="s">
        <v>48</v>
      </c>
      <c r="P1445" s="3" t="s">
        <v>48</v>
      </c>
      <c r="Q1445" s="3" t="s">
        <v>48</v>
      </c>
      <c r="R1445" s="3" t="s">
        <v>48</v>
      </c>
      <c r="S1445" s="3" t="s">
        <v>48</v>
      </c>
      <c r="T1445" s="3" t="s">
        <v>48</v>
      </c>
      <c r="U1445" s="3" t="s">
        <v>48</v>
      </c>
      <c r="V1445" s="3" t="s">
        <v>48</v>
      </c>
      <c r="W1445" s="3" t="s">
        <v>116</v>
      </c>
      <c r="X1445" s="3" t="s">
        <v>3510</v>
      </c>
      <c r="Y1445" s="3"/>
      <c r="AA1445" s="3" t="s">
        <v>101</v>
      </c>
      <c r="AB1445" s="3"/>
      <c r="AD1445" s="3"/>
      <c r="AF1445" s="3"/>
      <c r="AH1445" s="3"/>
      <c r="AJ1445" s="3" t="s">
        <v>3511</v>
      </c>
    </row>
    <row r="1446" spans="1:37" ht="52" hidden="1" x14ac:dyDescent="0.35">
      <c r="A1446" s="3">
        <v>2025</v>
      </c>
      <c r="B1446" s="3" t="s">
        <v>41</v>
      </c>
      <c r="C1446" s="4">
        <v>31</v>
      </c>
      <c r="D1446" s="3" t="s">
        <v>57</v>
      </c>
      <c r="E1446" s="3" t="s">
        <v>58</v>
      </c>
      <c r="F1446" s="3" t="s">
        <v>59</v>
      </c>
      <c r="G1446" s="3" t="s">
        <v>45</v>
      </c>
      <c r="H1446" s="3" t="s">
        <v>113</v>
      </c>
      <c r="I1446" s="3" t="s">
        <v>47</v>
      </c>
      <c r="J1446" s="3" t="s">
        <v>49</v>
      </c>
      <c r="K1446" s="3" t="s">
        <v>48</v>
      </c>
      <c r="L1446" s="3" t="s">
        <v>48</v>
      </c>
      <c r="M1446" s="3" t="s">
        <v>48</v>
      </c>
      <c r="N1446" s="3" t="s">
        <v>48</v>
      </c>
      <c r="O1446" s="3" t="s">
        <v>48</v>
      </c>
      <c r="P1446" s="3" t="s">
        <v>48</v>
      </c>
      <c r="Q1446" s="3" t="s">
        <v>48</v>
      </c>
      <c r="R1446" s="3" t="s">
        <v>48</v>
      </c>
      <c r="S1446" s="3" t="s">
        <v>49</v>
      </c>
      <c r="T1446" s="3" t="s">
        <v>48</v>
      </c>
      <c r="U1446" s="3" t="s">
        <v>48</v>
      </c>
      <c r="V1446" s="3" t="s">
        <v>48</v>
      </c>
      <c r="W1446" s="3" t="s">
        <v>62</v>
      </c>
      <c r="Y1446" s="3"/>
      <c r="AA1446" s="3" t="s">
        <v>63</v>
      </c>
      <c r="AB1446" s="3"/>
      <c r="AD1446" s="3"/>
      <c r="AF1446" s="3"/>
      <c r="AH1446" s="3"/>
      <c r="AJ1446" s="3" t="s">
        <v>3512</v>
      </c>
    </row>
    <row r="1447" spans="1:37" ht="52" hidden="1" x14ac:dyDescent="0.35">
      <c r="A1447" s="3">
        <v>2025</v>
      </c>
      <c r="B1447" s="3" t="s">
        <v>41</v>
      </c>
      <c r="C1447" s="4">
        <v>29</v>
      </c>
      <c r="D1447" s="3" t="s">
        <v>57</v>
      </c>
      <c r="E1447" s="3" t="s">
        <v>58</v>
      </c>
      <c r="F1447" s="3" t="s">
        <v>59</v>
      </c>
      <c r="G1447" s="3" t="s">
        <v>79</v>
      </c>
      <c r="H1447" s="3" t="s">
        <v>46</v>
      </c>
      <c r="I1447" s="3" t="s">
        <v>80</v>
      </c>
      <c r="J1447" s="3" t="s">
        <v>48</v>
      </c>
      <c r="K1447" s="3" t="s">
        <v>48</v>
      </c>
      <c r="L1447" s="3" t="s">
        <v>48</v>
      </c>
      <c r="M1447" s="3" t="s">
        <v>48</v>
      </c>
      <c r="N1447" s="3" t="s">
        <v>48</v>
      </c>
      <c r="O1447" s="3" t="s">
        <v>48</v>
      </c>
      <c r="P1447" s="3" t="s">
        <v>48</v>
      </c>
      <c r="Q1447" s="3" t="s">
        <v>48</v>
      </c>
      <c r="R1447" s="3" t="s">
        <v>48</v>
      </c>
      <c r="S1447" s="3" t="s">
        <v>48</v>
      </c>
      <c r="T1447" s="3" t="s">
        <v>49</v>
      </c>
      <c r="U1447" s="3" t="s">
        <v>48</v>
      </c>
      <c r="V1447" s="3" t="s">
        <v>48</v>
      </c>
      <c r="W1447" s="3" t="s">
        <v>116</v>
      </c>
      <c r="X1447" s="3" t="s">
        <v>3513</v>
      </c>
      <c r="Y1447" s="3"/>
      <c r="AA1447" s="3" t="s">
        <v>77</v>
      </c>
      <c r="AB1447" s="3"/>
      <c r="AD1447" s="3"/>
      <c r="AF1447" s="3"/>
      <c r="AH1447" s="3"/>
      <c r="AJ1447" s="3" t="s">
        <v>3514</v>
      </c>
    </row>
    <row r="1448" spans="1:37" ht="104" hidden="1" x14ac:dyDescent="0.35">
      <c r="A1448" s="3">
        <v>2025</v>
      </c>
      <c r="B1448" s="3" t="s">
        <v>71</v>
      </c>
      <c r="C1448" s="4">
        <v>48</v>
      </c>
      <c r="D1448" s="3" t="s">
        <v>42</v>
      </c>
      <c r="E1448" s="3" t="s">
        <v>43</v>
      </c>
      <c r="F1448" s="3" t="s">
        <v>59</v>
      </c>
      <c r="G1448" s="3" t="s">
        <v>60</v>
      </c>
      <c r="H1448" s="3" t="s">
        <v>125</v>
      </c>
      <c r="I1448" s="3" t="s">
        <v>47</v>
      </c>
      <c r="J1448" s="3" t="s">
        <v>48</v>
      </c>
      <c r="K1448" s="3" t="s">
        <v>49</v>
      </c>
      <c r="L1448" s="3" t="s">
        <v>48</v>
      </c>
      <c r="M1448" s="3" t="s">
        <v>48</v>
      </c>
      <c r="N1448" s="3" t="s">
        <v>48</v>
      </c>
      <c r="O1448" s="3" t="s">
        <v>48</v>
      </c>
      <c r="P1448" s="3" t="s">
        <v>48</v>
      </c>
      <c r="Q1448" s="3" t="s">
        <v>48</v>
      </c>
      <c r="R1448" s="3" t="s">
        <v>48</v>
      </c>
      <c r="S1448" s="3" t="s">
        <v>48</v>
      </c>
      <c r="T1448" s="3" t="s">
        <v>48</v>
      </c>
      <c r="U1448" s="3" t="s">
        <v>48</v>
      </c>
      <c r="V1448" s="3" t="s">
        <v>48</v>
      </c>
      <c r="W1448" s="3" t="s">
        <v>75</v>
      </c>
      <c r="X1448" s="3" t="s">
        <v>3515</v>
      </c>
      <c r="Y1448" s="3"/>
      <c r="AA1448" s="3" t="s">
        <v>55</v>
      </c>
      <c r="AB1448" s="3"/>
      <c r="AD1448" s="3"/>
      <c r="AF1448" s="3"/>
      <c r="AH1448" s="3"/>
      <c r="AJ1448" s="3" t="s">
        <v>3516</v>
      </c>
    </row>
    <row r="1449" spans="1:37" ht="39" x14ac:dyDescent="0.35">
      <c r="A1449" s="3">
        <v>2025</v>
      </c>
      <c r="B1449" s="3" t="s">
        <v>41</v>
      </c>
      <c r="C1449" s="4">
        <v>50</v>
      </c>
      <c r="D1449" s="3" t="s">
        <v>42</v>
      </c>
      <c r="E1449" s="3" t="s">
        <v>72</v>
      </c>
      <c r="F1449" s="3" t="s">
        <v>44</v>
      </c>
      <c r="G1449" s="3" t="s">
        <v>109</v>
      </c>
      <c r="H1449" s="3" t="s">
        <v>61</v>
      </c>
      <c r="I1449" s="3" t="s">
        <v>47</v>
      </c>
      <c r="J1449" s="3" t="s">
        <v>48</v>
      </c>
      <c r="K1449" s="3" t="s">
        <v>48</v>
      </c>
      <c r="L1449" s="3" t="s">
        <v>48</v>
      </c>
      <c r="M1449" s="3" t="s">
        <v>48</v>
      </c>
      <c r="N1449" s="3" t="s">
        <v>48</v>
      </c>
      <c r="O1449" s="3" t="s">
        <v>49</v>
      </c>
      <c r="P1449" s="3" t="s">
        <v>48</v>
      </c>
      <c r="Q1449" s="3" t="s">
        <v>48</v>
      </c>
      <c r="R1449" s="3" t="s">
        <v>48</v>
      </c>
      <c r="S1449" s="3" t="s">
        <v>48</v>
      </c>
      <c r="T1449" s="3" t="s">
        <v>48</v>
      </c>
      <c r="U1449" s="3" t="s">
        <v>48</v>
      </c>
      <c r="V1449" s="3" t="s">
        <v>48</v>
      </c>
      <c r="W1449" s="3" t="s">
        <v>62</v>
      </c>
      <c r="Y1449" s="3" t="s">
        <v>120</v>
      </c>
      <c r="Z1449" s="3" t="s">
        <v>3517</v>
      </c>
      <c r="AA1449" s="3" t="s">
        <v>77</v>
      </c>
      <c r="AB1449" s="3"/>
      <c r="AD1449" s="3"/>
      <c r="AF1449" s="3"/>
      <c r="AH1449" s="3"/>
      <c r="AJ1449" s="3" t="s">
        <v>105</v>
      </c>
    </row>
    <row r="1450" spans="1:37" hidden="1" x14ac:dyDescent="0.35">
      <c r="A1450" s="3">
        <v>2025</v>
      </c>
      <c r="B1450" s="3" t="s">
        <v>41</v>
      </c>
      <c r="C1450" s="4">
        <v>66</v>
      </c>
      <c r="D1450" s="3" t="s">
        <v>65</v>
      </c>
      <c r="E1450" s="3" t="s">
        <v>66</v>
      </c>
      <c r="F1450" s="3" t="s">
        <v>98</v>
      </c>
      <c r="G1450" s="3" t="s">
        <v>79</v>
      </c>
      <c r="H1450" s="3" t="s">
        <v>61</v>
      </c>
      <c r="I1450" s="3" t="s">
        <v>47</v>
      </c>
      <c r="J1450" s="3" t="s">
        <v>49</v>
      </c>
      <c r="K1450" s="3" t="s">
        <v>48</v>
      </c>
      <c r="L1450" s="3" t="s">
        <v>48</v>
      </c>
      <c r="M1450" s="3" t="s">
        <v>48</v>
      </c>
      <c r="N1450" s="3" t="s">
        <v>48</v>
      </c>
      <c r="O1450" s="3" t="s">
        <v>48</v>
      </c>
      <c r="P1450" s="3" t="s">
        <v>48</v>
      </c>
      <c r="Q1450" s="3" t="s">
        <v>48</v>
      </c>
      <c r="R1450" s="3" t="s">
        <v>48</v>
      </c>
      <c r="S1450" s="3" t="s">
        <v>49</v>
      </c>
      <c r="T1450" s="3" t="s">
        <v>48</v>
      </c>
      <c r="U1450" s="3" t="s">
        <v>48</v>
      </c>
      <c r="V1450" s="3" t="s">
        <v>48</v>
      </c>
      <c r="W1450" s="3" t="s">
        <v>62</v>
      </c>
      <c r="Y1450" s="3"/>
      <c r="AA1450" s="3" t="s">
        <v>55</v>
      </c>
      <c r="AB1450" s="3"/>
      <c r="AD1450" s="3"/>
      <c r="AF1450" s="3"/>
      <c r="AH1450" s="3"/>
      <c r="AJ1450" s="3" t="s">
        <v>3518</v>
      </c>
    </row>
    <row r="1451" spans="1:37" ht="26" hidden="1" x14ac:dyDescent="0.35">
      <c r="A1451" s="3">
        <v>2025</v>
      </c>
      <c r="B1451" s="3" t="s">
        <v>71</v>
      </c>
      <c r="C1451" s="4">
        <v>36</v>
      </c>
      <c r="D1451" s="3" t="s">
        <v>42</v>
      </c>
      <c r="E1451" s="3" t="s">
        <v>107</v>
      </c>
      <c r="F1451" s="3" t="s">
        <v>98</v>
      </c>
      <c r="G1451" s="3" t="s">
        <v>45</v>
      </c>
      <c r="H1451" s="3" t="s">
        <v>110</v>
      </c>
      <c r="I1451" s="3" t="s">
        <v>47</v>
      </c>
      <c r="J1451" s="3" t="s">
        <v>48</v>
      </c>
      <c r="K1451" s="3" t="s">
        <v>48</v>
      </c>
      <c r="L1451" s="3" t="s">
        <v>49</v>
      </c>
      <c r="M1451" s="3" t="s">
        <v>48</v>
      </c>
      <c r="N1451" s="3" t="s">
        <v>48</v>
      </c>
      <c r="O1451" s="3" t="s">
        <v>48</v>
      </c>
      <c r="P1451" s="3" t="s">
        <v>48</v>
      </c>
      <c r="Q1451" s="3" t="s">
        <v>48</v>
      </c>
      <c r="R1451" s="3" t="s">
        <v>48</v>
      </c>
      <c r="S1451" s="3" t="s">
        <v>48</v>
      </c>
      <c r="T1451" s="3" t="s">
        <v>48</v>
      </c>
      <c r="U1451" s="3" t="s">
        <v>48</v>
      </c>
      <c r="V1451" s="3" t="s">
        <v>48</v>
      </c>
      <c r="W1451" s="3" t="s">
        <v>62</v>
      </c>
      <c r="Y1451" s="3"/>
      <c r="AA1451" s="3" t="s">
        <v>63</v>
      </c>
      <c r="AB1451" s="3"/>
      <c r="AD1451" s="3"/>
      <c r="AF1451" s="3"/>
      <c r="AH1451" s="3"/>
      <c r="AJ1451" s="3" t="s">
        <v>3519</v>
      </c>
    </row>
    <row r="1452" spans="1:37" ht="26" hidden="1" x14ac:dyDescent="0.35">
      <c r="A1452" s="3">
        <v>2025</v>
      </c>
      <c r="B1452" s="3" t="s">
        <v>41</v>
      </c>
      <c r="C1452" s="4">
        <v>57</v>
      </c>
      <c r="D1452" s="3" t="s">
        <v>65</v>
      </c>
      <c r="E1452" s="3" t="s">
        <v>66</v>
      </c>
      <c r="F1452" s="3" t="s">
        <v>44</v>
      </c>
      <c r="G1452" s="3" t="s">
        <v>79</v>
      </c>
      <c r="H1452" s="3" t="s">
        <v>61</v>
      </c>
      <c r="I1452" s="3" t="s">
        <v>47</v>
      </c>
      <c r="J1452" s="3" t="s">
        <v>48</v>
      </c>
      <c r="K1452" s="3" t="s">
        <v>48</v>
      </c>
      <c r="L1452" s="3" t="s">
        <v>48</v>
      </c>
      <c r="M1452" s="3" t="s">
        <v>48</v>
      </c>
      <c r="N1452" s="3" t="s">
        <v>48</v>
      </c>
      <c r="O1452" s="3" t="s">
        <v>48</v>
      </c>
      <c r="P1452" s="3" t="s">
        <v>48</v>
      </c>
      <c r="Q1452" s="3" t="s">
        <v>48</v>
      </c>
      <c r="R1452" s="3" t="s">
        <v>49</v>
      </c>
      <c r="S1452" s="3" t="s">
        <v>48</v>
      </c>
      <c r="T1452" s="3" t="s">
        <v>48</v>
      </c>
      <c r="U1452" s="3" t="s">
        <v>48</v>
      </c>
      <c r="V1452" s="3" t="s">
        <v>48</v>
      </c>
      <c r="W1452" s="3" t="s">
        <v>62</v>
      </c>
      <c r="Y1452" s="3"/>
      <c r="AA1452" s="3" t="s">
        <v>77</v>
      </c>
      <c r="AB1452" s="3"/>
      <c r="AD1452" s="3"/>
      <c r="AF1452" s="3"/>
      <c r="AH1452" s="3"/>
      <c r="AJ1452" s="3" t="s">
        <v>3520</v>
      </c>
    </row>
    <row r="1453" spans="1:37" ht="39" x14ac:dyDescent="0.35">
      <c r="A1453" s="3">
        <v>2025</v>
      </c>
      <c r="B1453" s="3" t="s">
        <v>41</v>
      </c>
      <c r="C1453" s="4">
        <v>36</v>
      </c>
      <c r="D1453" s="3" t="s">
        <v>42</v>
      </c>
      <c r="E1453" s="3" t="s">
        <v>107</v>
      </c>
      <c r="F1453" s="3" t="s">
        <v>73</v>
      </c>
      <c r="G1453" s="3" t="s">
        <v>45</v>
      </c>
      <c r="H1453" s="3" t="s">
        <v>74</v>
      </c>
      <c r="I1453" s="3" t="s">
        <v>47</v>
      </c>
      <c r="J1453" s="3" t="s">
        <v>48</v>
      </c>
      <c r="K1453" s="3" t="s">
        <v>49</v>
      </c>
      <c r="L1453" s="3" t="s">
        <v>48</v>
      </c>
      <c r="M1453" s="3" t="s">
        <v>48</v>
      </c>
      <c r="N1453" s="3" t="s">
        <v>48</v>
      </c>
      <c r="O1453" s="3" t="s">
        <v>48</v>
      </c>
      <c r="P1453" s="3" t="s">
        <v>48</v>
      </c>
      <c r="Q1453" s="3" t="s">
        <v>48</v>
      </c>
      <c r="R1453" s="3" t="s">
        <v>48</v>
      </c>
      <c r="S1453" s="3" t="s">
        <v>48</v>
      </c>
      <c r="T1453" s="3" t="s">
        <v>48</v>
      </c>
      <c r="U1453" s="3" t="s">
        <v>48</v>
      </c>
      <c r="V1453" s="3" t="s">
        <v>48</v>
      </c>
      <c r="W1453" s="3" t="s">
        <v>62</v>
      </c>
      <c r="Y1453" s="3" t="s">
        <v>120</v>
      </c>
      <c r="Z1453" s="3" t="s">
        <v>3521</v>
      </c>
      <c r="AA1453" s="3" t="s">
        <v>77</v>
      </c>
      <c r="AB1453" s="3"/>
      <c r="AD1453" s="3"/>
      <c r="AF1453" s="3"/>
      <c r="AH1453" s="3"/>
      <c r="AJ1453" s="3" t="s">
        <v>3522</v>
      </c>
    </row>
    <row r="1454" spans="1:37" ht="91" hidden="1" x14ac:dyDescent="0.35">
      <c r="A1454" s="3">
        <v>2025</v>
      </c>
      <c r="B1454" s="3" t="s">
        <v>41</v>
      </c>
      <c r="C1454" s="4">
        <v>57</v>
      </c>
      <c r="D1454" s="3" t="s">
        <v>65</v>
      </c>
      <c r="E1454" s="3" t="s">
        <v>72</v>
      </c>
      <c r="F1454" s="3" t="s">
        <v>44</v>
      </c>
      <c r="G1454" s="3" t="s">
        <v>109</v>
      </c>
      <c r="H1454" s="3" t="s">
        <v>68</v>
      </c>
      <c r="I1454" s="3" t="s">
        <v>47</v>
      </c>
      <c r="J1454" s="3" t="s">
        <v>48</v>
      </c>
      <c r="K1454" s="3" t="s">
        <v>48</v>
      </c>
      <c r="L1454" s="3" t="s">
        <v>49</v>
      </c>
      <c r="M1454" s="3" t="s">
        <v>48</v>
      </c>
      <c r="N1454" s="3" t="s">
        <v>48</v>
      </c>
      <c r="O1454" s="3" t="s">
        <v>48</v>
      </c>
      <c r="P1454" s="3" t="s">
        <v>48</v>
      </c>
      <c r="Q1454" s="3" t="s">
        <v>48</v>
      </c>
      <c r="R1454" s="3" t="s">
        <v>48</v>
      </c>
      <c r="S1454" s="3" t="s">
        <v>48</v>
      </c>
      <c r="T1454" s="3" t="s">
        <v>48</v>
      </c>
      <c r="U1454" s="3" t="s">
        <v>48</v>
      </c>
      <c r="V1454" s="3" t="s">
        <v>48</v>
      </c>
      <c r="W1454" s="3" t="s">
        <v>75</v>
      </c>
      <c r="X1454" s="3" t="s">
        <v>3523</v>
      </c>
      <c r="Y1454" s="3"/>
      <c r="AA1454" s="3" t="s">
        <v>101</v>
      </c>
      <c r="AB1454" s="3"/>
      <c r="AD1454" s="3" t="s">
        <v>81</v>
      </c>
      <c r="AF1454" s="3"/>
      <c r="AH1454" s="3" t="s">
        <v>87</v>
      </c>
      <c r="AI1454" s="3" t="s">
        <v>3524</v>
      </c>
      <c r="AJ1454" s="3" t="s">
        <v>3525</v>
      </c>
    </row>
    <row r="1455" spans="1:37" ht="39" hidden="1" x14ac:dyDescent="0.35">
      <c r="A1455" s="3">
        <v>2025</v>
      </c>
      <c r="B1455" s="3" t="s">
        <v>41</v>
      </c>
      <c r="C1455" s="4">
        <v>33</v>
      </c>
      <c r="D1455" s="3" t="s">
        <v>57</v>
      </c>
      <c r="E1455" s="3" t="s">
        <v>58</v>
      </c>
      <c r="F1455" s="3" t="s">
        <v>98</v>
      </c>
      <c r="G1455" s="3" t="s">
        <v>45</v>
      </c>
      <c r="H1455" s="3" t="s">
        <v>113</v>
      </c>
      <c r="I1455" s="3" t="s">
        <v>47</v>
      </c>
      <c r="J1455" s="3" t="s">
        <v>48</v>
      </c>
      <c r="K1455" s="3" t="s">
        <v>48</v>
      </c>
      <c r="L1455" s="3" t="s">
        <v>48</v>
      </c>
      <c r="M1455" s="3" t="s">
        <v>48</v>
      </c>
      <c r="N1455" s="3" t="s">
        <v>49</v>
      </c>
      <c r="O1455" s="3" t="s">
        <v>48</v>
      </c>
      <c r="P1455" s="3" t="s">
        <v>48</v>
      </c>
      <c r="Q1455" s="3" t="s">
        <v>48</v>
      </c>
      <c r="R1455" s="3" t="s">
        <v>48</v>
      </c>
      <c r="S1455" s="3" t="s">
        <v>48</v>
      </c>
      <c r="T1455" s="3" t="s">
        <v>48</v>
      </c>
      <c r="U1455" s="3" t="s">
        <v>48</v>
      </c>
      <c r="V1455" s="3" t="s">
        <v>48</v>
      </c>
      <c r="W1455" s="3" t="s">
        <v>116</v>
      </c>
      <c r="X1455" s="3" t="s">
        <v>2106</v>
      </c>
      <c r="Y1455" s="3" t="s">
        <v>103</v>
      </c>
      <c r="Z1455" s="3" t="s">
        <v>3526</v>
      </c>
      <c r="AA1455" s="3" t="s">
        <v>63</v>
      </c>
      <c r="AB1455" s="3"/>
      <c r="AD1455" s="3"/>
      <c r="AF1455" s="3"/>
      <c r="AH1455" s="3"/>
      <c r="AJ1455" s="3" t="s">
        <v>3527</v>
      </c>
    </row>
    <row r="1456" spans="1:37" ht="39" hidden="1" x14ac:dyDescent="0.35">
      <c r="A1456" s="3">
        <v>2025</v>
      </c>
      <c r="B1456" s="3" t="s">
        <v>71</v>
      </c>
      <c r="C1456" s="4">
        <v>51</v>
      </c>
      <c r="D1456" s="3" t="s">
        <v>42</v>
      </c>
      <c r="E1456" s="3" t="s">
        <v>72</v>
      </c>
      <c r="F1456" s="3" t="s">
        <v>44</v>
      </c>
      <c r="G1456" s="3" t="s">
        <v>144</v>
      </c>
      <c r="H1456" s="3" t="s">
        <v>113</v>
      </c>
      <c r="I1456" s="3" t="s">
        <v>47</v>
      </c>
      <c r="J1456" s="3" t="s">
        <v>48</v>
      </c>
      <c r="K1456" s="3" t="s">
        <v>48</v>
      </c>
      <c r="L1456" s="3" t="s">
        <v>48</v>
      </c>
      <c r="M1456" s="3" t="s">
        <v>48</v>
      </c>
      <c r="N1456" s="3" t="s">
        <v>48</v>
      </c>
      <c r="O1456" s="3" t="s">
        <v>48</v>
      </c>
      <c r="P1456" s="3" t="s">
        <v>48</v>
      </c>
      <c r="Q1456" s="3" t="s">
        <v>48</v>
      </c>
      <c r="R1456" s="3" t="s">
        <v>49</v>
      </c>
      <c r="S1456" s="3" t="s">
        <v>48</v>
      </c>
      <c r="T1456" s="3" t="s">
        <v>48</v>
      </c>
      <c r="U1456" s="3" t="s">
        <v>48</v>
      </c>
      <c r="V1456" s="3" t="s">
        <v>48</v>
      </c>
      <c r="W1456" s="3" t="s">
        <v>62</v>
      </c>
      <c r="Y1456" s="3" t="s">
        <v>103</v>
      </c>
      <c r="Z1456" s="3" t="s">
        <v>3528</v>
      </c>
      <c r="AA1456" s="3" t="s">
        <v>63</v>
      </c>
      <c r="AB1456" s="3"/>
      <c r="AD1456" s="3"/>
      <c r="AF1456" s="3"/>
      <c r="AH1456" s="3"/>
      <c r="AJ1456" s="3" t="s">
        <v>3529</v>
      </c>
    </row>
    <row r="1457" spans="1:38" ht="39" hidden="1" x14ac:dyDescent="0.35">
      <c r="A1457" s="3">
        <v>2025</v>
      </c>
      <c r="B1457" s="3" t="s">
        <v>41</v>
      </c>
      <c r="C1457" s="4">
        <v>49</v>
      </c>
      <c r="D1457" s="3" t="s">
        <v>42</v>
      </c>
      <c r="E1457" s="3" t="s">
        <v>72</v>
      </c>
      <c r="F1457" s="3" t="s">
        <v>59</v>
      </c>
      <c r="G1457" s="3" t="s">
        <v>109</v>
      </c>
      <c r="H1457" s="3" t="s">
        <v>113</v>
      </c>
      <c r="I1457" s="3" t="s">
        <v>47</v>
      </c>
      <c r="J1457" s="3" t="s">
        <v>48</v>
      </c>
      <c r="K1457" s="3" t="s">
        <v>48</v>
      </c>
      <c r="L1457" s="3" t="s">
        <v>49</v>
      </c>
      <c r="M1457" s="3" t="s">
        <v>48</v>
      </c>
      <c r="N1457" s="3" t="s">
        <v>48</v>
      </c>
      <c r="O1457" s="3" t="s">
        <v>48</v>
      </c>
      <c r="P1457" s="3" t="s">
        <v>48</v>
      </c>
      <c r="Q1457" s="3" t="s">
        <v>48</v>
      </c>
      <c r="R1457" s="3" t="s">
        <v>48</v>
      </c>
      <c r="S1457" s="3" t="s">
        <v>48</v>
      </c>
      <c r="T1457" s="3" t="s">
        <v>48</v>
      </c>
      <c r="U1457" s="3" t="s">
        <v>48</v>
      </c>
      <c r="V1457" s="3" t="s">
        <v>48</v>
      </c>
      <c r="W1457" s="3" t="s">
        <v>62</v>
      </c>
      <c r="Y1457" s="3" t="s">
        <v>129</v>
      </c>
      <c r="Z1457" s="3" t="s">
        <v>3530</v>
      </c>
      <c r="AA1457" s="3" t="s">
        <v>63</v>
      </c>
      <c r="AB1457" s="3" t="s">
        <v>131</v>
      </c>
      <c r="AC1457" s="3" t="s">
        <v>3531</v>
      </c>
      <c r="AD1457" s="3"/>
      <c r="AF1457" s="3" t="s">
        <v>82</v>
      </c>
      <c r="AG1457" s="3" t="s">
        <v>3532</v>
      </c>
      <c r="AH1457" s="3"/>
      <c r="AJ1457" s="3" t="s">
        <v>3533</v>
      </c>
    </row>
    <row r="1458" spans="1:38" hidden="1" x14ac:dyDescent="0.35">
      <c r="A1458" s="3">
        <v>2025</v>
      </c>
      <c r="B1458" s="3" t="s">
        <v>71</v>
      </c>
      <c r="C1458" s="4">
        <v>31</v>
      </c>
      <c r="D1458" s="3" t="s">
        <v>57</v>
      </c>
      <c r="E1458" s="3" t="s">
        <v>107</v>
      </c>
      <c r="F1458" s="3" t="s">
        <v>98</v>
      </c>
      <c r="G1458" s="3" t="s">
        <v>45</v>
      </c>
      <c r="H1458" s="3" t="s">
        <v>74</v>
      </c>
      <c r="I1458" s="3" t="s">
        <v>47</v>
      </c>
      <c r="J1458" s="3" t="s">
        <v>48</v>
      </c>
      <c r="K1458" s="3" t="s">
        <v>49</v>
      </c>
      <c r="L1458" s="3" t="s">
        <v>48</v>
      </c>
      <c r="M1458" s="3" t="s">
        <v>48</v>
      </c>
      <c r="N1458" s="3" t="s">
        <v>48</v>
      </c>
      <c r="O1458" s="3" t="s">
        <v>48</v>
      </c>
      <c r="P1458" s="3" t="s">
        <v>48</v>
      </c>
      <c r="Q1458" s="3" t="s">
        <v>48</v>
      </c>
      <c r="R1458" s="3" t="s">
        <v>48</v>
      </c>
      <c r="S1458" s="3" t="s">
        <v>48</v>
      </c>
      <c r="T1458" s="3" t="s">
        <v>48</v>
      </c>
      <c r="U1458" s="3" t="s">
        <v>48</v>
      </c>
      <c r="V1458" s="3" t="s">
        <v>48</v>
      </c>
      <c r="W1458" s="3" t="s">
        <v>62</v>
      </c>
      <c r="Y1458" s="3"/>
      <c r="AA1458" s="3" t="s">
        <v>77</v>
      </c>
      <c r="AB1458" s="3"/>
      <c r="AD1458" s="3"/>
      <c r="AF1458" s="3"/>
      <c r="AH1458" s="3"/>
      <c r="AJ1458" s="3" t="s">
        <v>3534</v>
      </c>
    </row>
    <row r="1459" spans="1:38" ht="39" hidden="1" x14ac:dyDescent="0.35">
      <c r="A1459" s="3">
        <v>2025</v>
      </c>
      <c r="B1459" s="3" t="s">
        <v>41</v>
      </c>
      <c r="C1459" s="4">
        <v>40</v>
      </c>
      <c r="D1459" s="3" t="s">
        <v>42</v>
      </c>
      <c r="E1459" s="3" t="s">
        <v>107</v>
      </c>
      <c r="F1459" s="3" t="s">
        <v>85</v>
      </c>
      <c r="G1459" s="3" t="s">
        <v>79</v>
      </c>
      <c r="H1459" s="3" t="s">
        <v>113</v>
      </c>
      <c r="I1459" s="3" t="s">
        <v>47</v>
      </c>
      <c r="J1459" s="3" t="s">
        <v>48</v>
      </c>
      <c r="K1459" s="3" t="s">
        <v>49</v>
      </c>
      <c r="L1459" s="3" t="s">
        <v>48</v>
      </c>
      <c r="M1459" s="3" t="s">
        <v>48</v>
      </c>
      <c r="N1459" s="3" t="s">
        <v>48</v>
      </c>
      <c r="O1459" s="3" t="s">
        <v>48</v>
      </c>
      <c r="P1459" s="3" t="s">
        <v>48</v>
      </c>
      <c r="Q1459" s="3" t="s">
        <v>48</v>
      </c>
      <c r="R1459" s="3" t="s">
        <v>48</v>
      </c>
      <c r="S1459" s="3" t="s">
        <v>49</v>
      </c>
      <c r="T1459" s="3" t="s">
        <v>48</v>
      </c>
      <c r="U1459" s="3" t="s">
        <v>48</v>
      </c>
      <c r="V1459" s="3" t="s">
        <v>48</v>
      </c>
      <c r="W1459" s="3" t="s">
        <v>62</v>
      </c>
      <c r="Y1459" s="3" t="s">
        <v>103</v>
      </c>
      <c r="Z1459" s="3" t="s">
        <v>3535</v>
      </c>
      <c r="AA1459" s="3" t="s">
        <v>77</v>
      </c>
      <c r="AB1459" s="3"/>
      <c r="AD1459" s="3"/>
      <c r="AF1459" s="3"/>
      <c r="AH1459" s="3"/>
      <c r="AJ1459" s="3" t="s">
        <v>3536</v>
      </c>
    </row>
    <row r="1460" spans="1:38" ht="39" x14ac:dyDescent="0.35">
      <c r="A1460" s="3">
        <v>2025</v>
      </c>
      <c r="B1460" s="3" t="s">
        <v>41</v>
      </c>
      <c r="C1460" s="4">
        <v>50</v>
      </c>
      <c r="D1460" s="3" t="s">
        <v>42</v>
      </c>
      <c r="E1460" s="3" t="s">
        <v>66</v>
      </c>
      <c r="F1460" s="3" t="s">
        <v>73</v>
      </c>
      <c r="G1460" s="3" t="s">
        <v>45</v>
      </c>
      <c r="H1460" s="3" t="s">
        <v>46</v>
      </c>
      <c r="I1460" s="3" t="s">
        <v>47</v>
      </c>
      <c r="J1460" s="3" t="s">
        <v>48</v>
      </c>
      <c r="K1460" s="3" t="s">
        <v>48</v>
      </c>
      <c r="L1460" s="3" t="s">
        <v>48</v>
      </c>
      <c r="M1460" s="3" t="s">
        <v>48</v>
      </c>
      <c r="N1460" s="3" t="s">
        <v>48</v>
      </c>
      <c r="O1460" s="3" t="s">
        <v>48</v>
      </c>
      <c r="P1460" s="3" t="s">
        <v>48</v>
      </c>
      <c r="Q1460" s="3" t="s">
        <v>49</v>
      </c>
      <c r="R1460" s="3" t="s">
        <v>48</v>
      </c>
      <c r="S1460" s="3" t="s">
        <v>48</v>
      </c>
      <c r="T1460" s="3" t="s">
        <v>48</v>
      </c>
      <c r="U1460" s="3" t="s">
        <v>48</v>
      </c>
      <c r="V1460" s="3" t="s">
        <v>48</v>
      </c>
      <c r="W1460" s="3" t="s">
        <v>51</v>
      </c>
      <c r="X1460" s="3" t="s">
        <v>3537</v>
      </c>
      <c r="Y1460" s="3" t="s">
        <v>120</v>
      </c>
      <c r="Z1460" s="3" t="s">
        <v>3538</v>
      </c>
      <c r="AA1460" s="3" t="s">
        <v>77</v>
      </c>
      <c r="AB1460" s="3"/>
      <c r="AD1460" s="3" t="s">
        <v>81</v>
      </c>
      <c r="AF1460" s="3"/>
      <c r="AH1460" s="3" t="s">
        <v>87</v>
      </c>
      <c r="AI1460" s="3" t="s">
        <v>3539</v>
      </c>
      <c r="AJ1460" s="3" t="s">
        <v>3540</v>
      </c>
    </row>
    <row r="1461" spans="1:38" ht="26" hidden="1" x14ac:dyDescent="0.35">
      <c r="A1461" s="3">
        <v>2025</v>
      </c>
      <c r="B1461" s="3" t="s">
        <v>41</v>
      </c>
      <c r="C1461" s="4">
        <v>64</v>
      </c>
      <c r="D1461" s="3" t="s">
        <v>65</v>
      </c>
      <c r="E1461" s="3" t="s">
        <v>66</v>
      </c>
      <c r="F1461" s="3" t="s">
        <v>73</v>
      </c>
      <c r="G1461" s="3" t="s">
        <v>79</v>
      </c>
      <c r="H1461" s="3" t="s">
        <v>61</v>
      </c>
      <c r="I1461" s="3" t="s">
        <v>47</v>
      </c>
      <c r="J1461" s="3" t="s">
        <v>48</v>
      </c>
      <c r="K1461" s="3" t="s">
        <v>48</v>
      </c>
      <c r="L1461" s="3" t="s">
        <v>49</v>
      </c>
      <c r="M1461" s="3" t="s">
        <v>48</v>
      </c>
      <c r="N1461" s="3" t="s">
        <v>48</v>
      </c>
      <c r="O1461" s="3" t="s">
        <v>48</v>
      </c>
      <c r="P1461" s="3" t="s">
        <v>48</v>
      </c>
      <c r="Q1461" s="3" t="s">
        <v>48</v>
      </c>
      <c r="R1461" s="3" t="s">
        <v>48</v>
      </c>
      <c r="S1461" s="3" t="s">
        <v>48</v>
      </c>
      <c r="T1461" s="3" t="s">
        <v>48</v>
      </c>
      <c r="U1461" s="3" t="s">
        <v>48</v>
      </c>
      <c r="V1461" s="3" t="s">
        <v>48</v>
      </c>
      <c r="W1461" s="3" t="s">
        <v>62</v>
      </c>
      <c r="Y1461" s="3" t="s">
        <v>129</v>
      </c>
      <c r="Z1461" s="3" t="s">
        <v>3541</v>
      </c>
      <c r="AA1461" s="3" t="s">
        <v>77</v>
      </c>
      <c r="AB1461" s="3"/>
      <c r="AD1461" s="3" t="s">
        <v>131</v>
      </c>
      <c r="AE1461" s="3" t="s">
        <v>3542</v>
      </c>
      <c r="AF1461" s="3" t="s">
        <v>87</v>
      </c>
      <c r="AG1461" s="3" t="s">
        <v>3543</v>
      </c>
      <c r="AH1461" s="3"/>
      <c r="AJ1461" s="3" t="s">
        <v>3544</v>
      </c>
    </row>
    <row r="1462" spans="1:38" ht="26" hidden="1" x14ac:dyDescent="0.35">
      <c r="A1462" s="3">
        <v>2025</v>
      </c>
      <c r="B1462" s="3" t="s">
        <v>41</v>
      </c>
      <c r="C1462" s="4">
        <v>30</v>
      </c>
      <c r="D1462" s="3" t="s">
        <v>57</v>
      </c>
      <c r="E1462" s="3" t="s">
        <v>58</v>
      </c>
      <c r="F1462" s="3" t="s">
        <v>44</v>
      </c>
      <c r="G1462" s="3" t="s">
        <v>45</v>
      </c>
      <c r="H1462" s="3" t="s">
        <v>99</v>
      </c>
      <c r="I1462" s="3" t="s">
        <v>80</v>
      </c>
      <c r="J1462" s="3" t="s">
        <v>48</v>
      </c>
      <c r="K1462" s="3" t="s">
        <v>48</v>
      </c>
      <c r="L1462" s="3" t="s">
        <v>48</v>
      </c>
      <c r="M1462" s="3" t="s">
        <v>48</v>
      </c>
      <c r="N1462" s="3" t="s">
        <v>48</v>
      </c>
      <c r="O1462" s="3" t="s">
        <v>48</v>
      </c>
      <c r="P1462" s="3" t="s">
        <v>48</v>
      </c>
      <c r="Q1462" s="3" t="s">
        <v>48</v>
      </c>
      <c r="R1462" s="3" t="s">
        <v>48</v>
      </c>
      <c r="S1462" s="3" t="s">
        <v>48</v>
      </c>
      <c r="T1462" s="3" t="s">
        <v>49</v>
      </c>
      <c r="U1462" s="3" t="s">
        <v>48</v>
      </c>
      <c r="V1462" s="3" t="s">
        <v>48</v>
      </c>
      <c r="W1462" s="3" t="s">
        <v>116</v>
      </c>
      <c r="X1462" s="3" t="s">
        <v>3545</v>
      </c>
      <c r="Y1462" s="3"/>
      <c r="AA1462" s="3" t="s">
        <v>55</v>
      </c>
      <c r="AB1462" s="3"/>
      <c r="AD1462" s="3"/>
      <c r="AF1462" s="3"/>
      <c r="AH1462" s="3"/>
      <c r="AJ1462" s="3" t="s">
        <v>224</v>
      </c>
    </row>
    <row r="1463" spans="1:38" ht="39" hidden="1" x14ac:dyDescent="0.35">
      <c r="A1463" s="3">
        <v>2025</v>
      </c>
      <c r="B1463" s="3" t="s">
        <v>41</v>
      </c>
      <c r="C1463" s="4">
        <v>30</v>
      </c>
      <c r="D1463" s="3" t="s">
        <v>57</v>
      </c>
      <c r="E1463" s="3" t="s">
        <v>107</v>
      </c>
      <c r="F1463" s="3" t="s">
        <v>98</v>
      </c>
      <c r="G1463" s="3" t="s">
        <v>79</v>
      </c>
      <c r="H1463" s="3" t="s">
        <v>99</v>
      </c>
      <c r="I1463" s="3" t="s">
        <v>47</v>
      </c>
      <c r="J1463" s="3" t="s">
        <v>48</v>
      </c>
      <c r="K1463" s="3" t="s">
        <v>48</v>
      </c>
      <c r="L1463" s="3" t="s">
        <v>48</v>
      </c>
      <c r="M1463" s="3" t="s">
        <v>48</v>
      </c>
      <c r="N1463" s="3" t="s">
        <v>48</v>
      </c>
      <c r="O1463" s="3" t="s">
        <v>48</v>
      </c>
      <c r="P1463" s="3" t="s">
        <v>48</v>
      </c>
      <c r="Q1463" s="3" t="s">
        <v>48</v>
      </c>
      <c r="R1463" s="3" t="s">
        <v>49</v>
      </c>
      <c r="S1463" s="3" t="s">
        <v>48</v>
      </c>
      <c r="T1463" s="3" t="s">
        <v>48</v>
      </c>
      <c r="U1463" s="3" t="s">
        <v>48</v>
      </c>
      <c r="V1463" s="3" t="s">
        <v>48</v>
      </c>
      <c r="W1463" s="3" t="s">
        <v>62</v>
      </c>
      <c r="Y1463" s="3" t="s">
        <v>53</v>
      </c>
      <c r="Z1463" s="3" t="s">
        <v>3546</v>
      </c>
      <c r="AA1463" s="3" t="s">
        <v>101</v>
      </c>
      <c r="AB1463" s="3" t="s">
        <v>242</v>
      </c>
      <c r="AD1463" s="3"/>
      <c r="AF1463" s="3"/>
      <c r="AH1463" s="3"/>
      <c r="AJ1463" s="3" t="s">
        <v>3547</v>
      </c>
      <c r="AK1463" s="3" t="s">
        <v>3548</v>
      </c>
    </row>
    <row r="1464" spans="1:38" hidden="1" x14ac:dyDescent="0.35">
      <c r="A1464" s="3">
        <v>2025</v>
      </c>
      <c r="B1464" s="3" t="s">
        <v>41</v>
      </c>
      <c r="C1464" s="4">
        <v>24</v>
      </c>
      <c r="D1464" s="3" t="s">
        <v>57</v>
      </c>
      <c r="E1464" s="3" t="s">
        <v>107</v>
      </c>
      <c r="F1464" s="3" t="s">
        <v>59</v>
      </c>
      <c r="G1464" s="3" t="s">
        <v>45</v>
      </c>
      <c r="H1464" s="3" t="s">
        <v>99</v>
      </c>
      <c r="I1464" s="3" t="s">
        <v>47</v>
      </c>
      <c r="J1464" s="3" t="s">
        <v>49</v>
      </c>
      <c r="K1464" s="3" t="s">
        <v>48</v>
      </c>
      <c r="L1464" s="3" t="s">
        <v>48</v>
      </c>
      <c r="M1464" s="3" t="s">
        <v>48</v>
      </c>
      <c r="N1464" s="3" t="s">
        <v>48</v>
      </c>
      <c r="O1464" s="3" t="s">
        <v>48</v>
      </c>
      <c r="P1464" s="3" t="s">
        <v>48</v>
      </c>
      <c r="Q1464" s="3" t="s">
        <v>48</v>
      </c>
      <c r="R1464" s="3" t="s">
        <v>48</v>
      </c>
      <c r="S1464" s="3" t="s">
        <v>49</v>
      </c>
      <c r="T1464" s="3" t="s">
        <v>48</v>
      </c>
      <c r="U1464" s="3" t="s">
        <v>48</v>
      </c>
      <c r="V1464" s="3" t="s">
        <v>48</v>
      </c>
      <c r="W1464" s="3" t="s">
        <v>62</v>
      </c>
      <c r="Y1464" s="3"/>
      <c r="AA1464" s="3" t="s">
        <v>63</v>
      </c>
      <c r="AB1464" s="3"/>
      <c r="AD1464" s="3"/>
      <c r="AF1464" s="3"/>
      <c r="AH1464" s="3"/>
      <c r="AJ1464" s="3" t="s">
        <v>3549</v>
      </c>
    </row>
    <row r="1465" spans="1:38" ht="26" hidden="1" x14ac:dyDescent="0.35">
      <c r="A1465" s="3">
        <v>2025</v>
      </c>
      <c r="B1465" s="3" t="s">
        <v>41</v>
      </c>
      <c r="C1465" s="4">
        <v>75</v>
      </c>
      <c r="D1465" s="3" t="s">
        <v>65</v>
      </c>
      <c r="E1465" s="3" t="s">
        <v>43</v>
      </c>
      <c r="F1465" s="3" t="s">
        <v>85</v>
      </c>
      <c r="G1465" s="3" t="s">
        <v>67</v>
      </c>
      <c r="H1465" s="3" t="s">
        <v>46</v>
      </c>
      <c r="I1465" s="3" t="s">
        <v>80</v>
      </c>
      <c r="J1465" s="3" t="s">
        <v>48</v>
      </c>
      <c r="K1465" s="3" t="s">
        <v>48</v>
      </c>
      <c r="L1465" s="3" t="s">
        <v>48</v>
      </c>
      <c r="M1465" s="3" t="s">
        <v>48</v>
      </c>
      <c r="N1465" s="3" t="s">
        <v>48</v>
      </c>
      <c r="O1465" s="3" t="s">
        <v>48</v>
      </c>
      <c r="P1465" s="3" t="s">
        <v>48</v>
      </c>
      <c r="Q1465" s="3" t="s">
        <v>48</v>
      </c>
      <c r="R1465" s="3" t="s">
        <v>48</v>
      </c>
      <c r="S1465" s="3" t="s">
        <v>48</v>
      </c>
      <c r="T1465" s="3" t="s">
        <v>48</v>
      </c>
      <c r="U1465" s="3" t="s">
        <v>49</v>
      </c>
      <c r="V1465" s="3" t="s">
        <v>48</v>
      </c>
      <c r="W1465" s="3" t="s">
        <v>116</v>
      </c>
      <c r="X1465" s="3" t="s">
        <v>3550</v>
      </c>
      <c r="Y1465" s="3"/>
      <c r="AA1465" s="3" t="s">
        <v>77</v>
      </c>
      <c r="AB1465" s="3"/>
      <c r="AD1465" s="3"/>
      <c r="AF1465" s="3"/>
      <c r="AH1465" s="3"/>
      <c r="AJ1465" s="3" t="s">
        <v>3551</v>
      </c>
    </row>
    <row r="1466" spans="1:38" ht="26" hidden="1" x14ac:dyDescent="0.35">
      <c r="A1466" s="3">
        <v>2025</v>
      </c>
      <c r="B1466" s="3" t="s">
        <v>41</v>
      </c>
      <c r="C1466" s="4">
        <v>20</v>
      </c>
      <c r="D1466" s="3" t="s">
        <v>57</v>
      </c>
      <c r="E1466" s="3" t="s">
        <v>58</v>
      </c>
      <c r="F1466" s="3" t="s">
        <v>59</v>
      </c>
      <c r="G1466" s="3" t="s">
        <v>60</v>
      </c>
      <c r="H1466" s="3" t="s">
        <v>90</v>
      </c>
      <c r="I1466" s="3" t="s">
        <v>47</v>
      </c>
      <c r="J1466" s="3" t="s">
        <v>48</v>
      </c>
      <c r="K1466" s="3" t="s">
        <v>49</v>
      </c>
      <c r="L1466" s="3" t="s">
        <v>48</v>
      </c>
      <c r="M1466" s="3" t="s">
        <v>48</v>
      </c>
      <c r="N1466" s="3" t="s">
        <v>48</v>
      </c>
      <c r="O1466" s="3" t="s">
        <v>48</v>
      </c>
      <c r="P1466" s="3" t="s">
        <v>48</v>
      </c>
      <c r="Q1466" s="3" t="s">
        <v>48</v>
      </c>
      <c r="R1466" s="3" t="s">
        <v>48</v>
      </c>
      <c r="S1466" s="3" t="s">
        <v>48</v>
      </c>
      <c r="T1466" s="3" t="s">
        <v>48</v>
      </c>
      <c r="U1466" s="3" t="s">
        <v>48</v>
      </c>
      <c r="V1466" s="3" t="s">
        <v>48</v>
      </c>
      <c r="W1466" s="3" t="s">
        <v>116</v>
      </c>
      <c r="X1466" s="3" t="s">
        <v>3552</v>
      </c>
      <c r="Y1466" s="3"/>
      <c r="AA1466" s="3" t="s">
        <v>63</v>
      </c>
      <c r="AB1466" s="3"/>
      <c r="AD1466" s="3"/>
      <c r="AF1466" s="3"/>
      <c r="AH1466" s="3"/>
      <c r="AJ1466" s="3" t="s">
        <v>3553</v>
      </c>
    </row>
    <row r="1467" spans="1:38" ht="26" hidden="1" x14ac:dyDescent="0.35">
      <c r="A1467" s="3">
        <v>2025</v>
      </c>
      <c r="B1467" s="3" t="s">
        <v>41</v>
      </c>
      <c r="C1467" s="4">
        <v>50</v>
      </c>
      <c r="D1467" s="3" t="s">
        <v>42</v>
      </c>
      <c r="E1467" s="3" t="s">
        <v>107</v>
      </c>
      <c r="F1467" s="3" t="s">
        <v>59</v>
      </c>
      <c r="G1467" s="3" t="s">
        <v>79</v>
      </c>
      <c r="H1467" s="3" t="s">
        <v>46</v>
      </c>
      <c r="I1467" s="3" t="s">
        <v>47</v>
      </c>
      <c r="J1467" s="3" t="s">
        <v>48</v>
      </c>
      <c r="K1467" s="3" t="s">
        <v>49</v>
      </c>
      <c r="L1467" s="3" t="s">
        <v>48</v>
      </c>
      <c r="M1467" s="3" t="s">
        <v>48</v>
      </c>
      <c r="N1467" s="3" t="s">
        <v>48</v>
      </c>
      <c r="O1467" s="3" t="s">
        <v>48</v>
      </c>
      <c r="P1467" s="3" t="s">
        <v>48</v>
      </c>
      <c r="Q1467" s="3" t="s">
        <v>48</v>
      </c>
      <c r="R1467" s="3" t="s">
        <v>48</v>
      </c>
      <c r="S1467" s="3" t="s">
        <v>48</v>
      </c>
      <c r="T1467" s="3" t="s">
        <v>48</v>
      </c>
      <c r="U1467" s="3" t="s">
        <v>48</v>
      </c>
      <c r="V1467" s="3" t="s">
        <v>48</v>
      </c>
      <c r="W1467" s="3" t="s">
        <v>62</v>
      </c>
      <c r="Y1467" s="3"/>
      <c r="AA1467" s="3" t="s">
        <v>55</v>
      </c>
      <c r="AB1467" s="3" t="s">
        <v>81</v>
      </c>
      <c r="AD1467" s="3"/>
      <c r="AF1467" s="3"/>
      <c r="AH1467" s="3" t="s">
        <v>82</v>
      </c>
      <c r="AI1467" s="3" t="s">
        <v>3554</v>
      </c>
      <c r="AJ1467" s="3" t="s">
        <v>3555</v>
      </c>
    </row>
    <row r="1468" spans="1:38" ht="26" hidden="1" x14ac:dyDescent="0.35">
      <c r="A1468" s="3">
        <v>2025</v>
      </c>
      <c r="B1468" s="3" t="s">
        <v>41</v>
      </c>
      <c r="C1468" s="4">
        <v>65</v>
      </c>
      <c r="D1468" s="3" t="s">
        <v>65</v>
      </c>
      <c r="E1468" s="3" t="s">
        <v>66</v>
      </c>
      <c r="F1468" s="3" t="s">
        <v>85</v>
      </c>
      <c r="G1468" s="3" t="s">
        <v>67</v>
      </c>
      <c r="H1468" s="3" t="s">
        <v>61</v>
      </c>
      <c r="I1468" s="3" t="s">
        <v>47</v>
      </c>
      <c r="J1468" s="3" t="s">
        <v>48</v>
      </c>
      <c r="K1468" s="3" t="s">
        <v>48</v>
      </c>
      <c r="L1468" s="3" t="s">
        <v>48</v>
      </c>
      <c r="M1468" s="3" t="s">
        <v>48</v>
      </c>
      <c r="N1468" s="3" t="s">
        <v>49</v>
      </c>
      <c r="O1468" s="3" t="s">
        <v>48</v>
      </c>
      <c r="P1468" s="3" t="s">
        <v>48</v>
      </c>
      <c r="Q1468" s="3" t="s">
        <v>48</v>
      </c>
      <c r="R1468" s="3" t="s">
        <v>48</v>
      </c>
      <c r="S1468" s="3" t="s">
        <v>48</v>
      </c>
      <c r="T1468" s="3" t="s">
        <v>48</v>
      </c>
      <c r="U1468" s="3" t="s">
        <v>48</v>
      </c>
      <c r="V1468" s="3" t="s">
        <v>48</v>
      </c>
      <c r="W1468" s="3" t="s">
        <v>116</v>
      </c>
      <c r="X1468" s="3" t="s">
        <v>3556</v>
      </c>
      <c r="Y1468" s="3"/>
      <c r="AA1468" s="3" t="s">
        <v>63</v>
      </c>
      <c r="AB1468" s="3" t="s">
        <v>81</v>
      </c>
      <c r="AD1468" s="3" t="s">
        <v>131</v>
      </c>
      <c r="AE1468" s="3" t="s">
        <v>3557</v>
      </c>
      <c r="AF1468" s="3" t="s">
        <v>87</v>
      </c>
      <c r="AG1468" s="3" t="s">
        <v>3558</v>
      </c>
      <c r="AH1468" s="3" t="s">
        <v>82</v>
      </c>
      <c r="AI1468" s="3" t="s">
        <v>1637</v>
      </c>
      <c r="AJ1468" s="3" t="s">
        <v>3559</v>
      </c>
      <c r="AL1468" s="3" t="s">
        <v>3560</v>
      </c>
    </row>
    <row r="1469" spans="1:38" hidden="1" x14ac:dyDescent="0.35">
      <c r="A1469" s="3">
        <v>2025</v>
      </c>
      <c r="B1469" s="3" t="s">
        <v>71</v>
      </c>
      <c r="C1469" s="4">
        <v>34</v>
      </c>
      <c r="D1469" s="3" t="s">
        <v>57</v>
      </c>
      <c r="E1469" s="3" t="s">
        <v>107</v>
      </c>
      <c r="F1469" s="3" t="s">
        <v>98</v>
      </c>
      <c r="G1469" s="3" t="s">
        <v>45</v>
      </c>
      <c r="H1469" s="3" t="s">
        <v>99</v>
      </c>
      <c r="I1469" s="3" t="s">
        <v>80</v>
      </c>
      <c r="J1469" s="3" t="s">
        <v>48</v>
      </c>
      <c r="K1469" s="3" t="s">
        <v>48</v>
      </c>
      <c r="L1469" s="3" t="s">
        <v>48</v>
      </c>
      <c r="M1469" s="3" t="s">
        <v>48</v>
      </c>
      <c r="N1469" s="3" t="s">
        <v>48</v>
      </c>
      <c r="O1469" s="3" t="s">
        <v>48</v>
      </c>
      <c r="P1469" s="3" t="s">
        <v>48</v>
      </c>
      <c r="Q1469" s="3" t="s">
        <v>48</v>
      </c>
      <c r="R1469" s="3" t="s">
        <v>48</v>
      </c>
      <c r="S1469" s="3" t="s">
        <v>48</v>
      </c>
      <c r="T1469" s="3" t="s">
        <v>48</v>
      </c>
      <c r="U1469" s="3" t="s">
        <v>49</v>
      </c>
      <c r="V1469" s="3" t="s">
        <v>48</v>
      </c>
      <c r="W1469" s="3" t="s">
        <v>75</v>
      </c>
      <c r="X1469" s="3" t="s">
        <v>3561</v>
      </c>
      <c r="Y1469" s="3"/>
      <c r="AA1469" s="3" t="s">
        <v>101</v>
      </c>
      <c r="AB1469" s="3"/>
      <c r="AD1469" s="3"/>
      <c r="AF1469" s="3"/>
      <c r="AH1469" s="3"/>
      <c r="AJ1469" s="3" t="s">
        <v>3562</v>
      </c>
    </row>
    <row r="1470" spans="1:38" ht="26" hidden="1" x14ac:dyDescent="0.35">
      <c r="A1470" s="3">
        <v>2025</v>
      </c>
      <c r="B1470" s="3" t="s">
        <v>41</v>
      </c>
      <c r="C1470" s="4">
        <v>25</v>
      </c>
      <c r="D1470" s="3" t="s">
        <v>57</v>
      </c>
      <c r="E1470" s="3" t="s">
        <v>58</v>
      </c>
      <c r="F1470" s="3" t="s">
        <v>44</v>
      </c>
      <c r="G1470" s="3" t="s">
        <v>60</v>
      </c>
      <c r="H1470" s="3" t="s">
        <v>61</v>
      </c>
      <c r="I1470" s="3" t="s">
        <v>47</v>
      </c>
      <c r="J1470" s="3" t="s">
        <v>48</v>
      </c>
      <c r="K1470" s="3" t="s">
        <v>48</v>
      </c>
      <c r="L1470" s="3" t="s">
        <v>48</v>
      </c>
      <c r="M1470" s="3" t="s">
        <v>48</v>
      </c>
      <c r="N1470" s="3" t="s">
        <v>48</v>
      </c>
      <c r="O1470" s="3" t="s">
        <v>49</v>
      </c>
      <c r="P1470" s="3" t="s">
        <v>48</v>
      </c>
      <c r="Q1470" s="3" t="s">
        <v>48</v>
      </c>
      <c r="R1470" s="3" t="s">
        <v>48</v>
      </c>
      <c r="S1470" s="3" t="s">
        <v>48</v>
      </c>
      <c r="T1470" s="3" t="s">
        <v>48</v>
      </c>
      <c r="U1470" s="3" t="s">
        <v>48</v>
      </c>
      <c r="V1470" s="3" t="s">
        <v>48</v>
      </c>
      <c r="W1470" s="3" t="s">
        <v>62</v>
      </c>
      <c r="Y1470" s="3"/>
      <c r="AA1470" s="3" t="s">
        <v>55</v>
      </c>
      <c r="AB1470" s="3"/>
      <c r="AD1470" s="3"/>
      <c r="AF1470" s="3"/>
      <c r="AH1470" s="3"/>
      <c r="AJ1470" s="3" t="s">
        <v>3563</v>
      </c>
    </row>
    <row r="1471" spans="1:38" ht="91" hidden="1" x14ac:dyDescent="0.35">
      <c r="A1471" s="3">
        <v>2025</v>
      </c>
      <c r="B1471" s="3" t="s">
        <v>41</v>
      </c>
      <c r="C1471" s="4">
        <v>87</v>
      </c>
      <c r="D1471" s="3" t="s">
        <v>65</v>
      </c>
      <c r="E1471" s="3" t="s">
        <v>66</v>
      </c>
      <c r="F1471" s="3" t="s">
        <v>137</v>
      </c>
      <c r="G1471" s="3" t="s">
        <v>67</v>
      </c>
      <c r="H1471" s="3" t="s">
        <v>61</v>
      </c>
      <c r="I1471" s="3" t="s">
        <v>47</v>
      </c>
      <c r="J1471" s="3" t="s">
        <v>49</v>
      </c>
      <c r="K1471" s="3" t="s">
        <v>48</v>
      </c>
      <c r="L1471" s="3" t="s">
        <v>48</v>
      </c>
      <c r="M1471" s="3" t="s">
        <v>48</v>
      </c>
      <c r="N1471" s="3" t="s">
        <v>48</v>
      </c>
      <c r="O1471" s="3" t="s">
        <v>48</v>
      </c>
      <c r="P1471" s="3" t="s">
        <v>48</v>
      </c>
      <c r="Q1471" s="3" t="s">
        <v>48</v>
      </c>
      <c r="R1471" s="3" t="s">
        <v>48</v>
      </c>
      <c r="S1471" s="3" t="s">
        <v>49</v>
      </c>
      <c r="T1471" s="3" t="s">
        <v>48</v>
      </c>
      <c r="U1471" s="3" t="s">
        <v>48</v>
      </c>
      <c r="V1471" s="3" t="s">
        <v>48</v>
      </c>
      <c r="W1471" s="3" t="s">
        <v>62</v>
      </c>
      <c r="Y1471" s="3"/>
      <c r="AA1471" s="3" t="s">
        <v>77</v>
      </c>
      <c r="AB1471" s="3"/>
      <c r="AD1471" s="3"/>
      <c r="AF1471" s="3"/>
      <c r="AH1471" s="3"/>
      <c r="AJ1471" s="3" t="s">
        <v>3564</v>
      </c>
    </row>
    <row r="1472" spans="1:38" ht="52" hidden="1" x14ac:dyDescent="0.35">
      <c r="A1472" s="3">
        <v>2025</v>
      </c>
      <c r="B1472" s="3" t="s">
        <v>41</v>
      </c>
      <c r="C1472" s="4">
        <v>58</v>
      </c>
      <c r="D1472" s="3" t="s">
        <v>65</v>
      </c>
      <c r="E1472" s="3" t="s">
        <v>72</v>
      </c>
      <c r="F1472" s="3" t="s">
        <v>73</v>
      </c>
      <c r="G1472" s="3" t="s">
        <v>45</v>
      </c>
      <c r="H1472" s="3" t="s">
        <v>74</v>
      </c>
      <c r="I1472" s="3" t="s">
        <v>47</v>
      </c>
      <c r="J1472" s="3" t="s">
        <v>49</v>
      </c>
      <c r="K1472" s="3" t="s">
        <v>48</v>
      </c>
      <c r="L1472" s="3" t="s">
        <v>48</v>
      </c>
      <c r="M1472" s="3" t="s">
        <v>48</v>
      </c>
      <c r="N1472" s="3" t="s">
        <v>48</v>
      </c>
      <c r="O1472" s="3" t="s">
        <v>48</v>
      </c>
      <c r="P1472" s="3" t="s">
        <v>48</v>
      </c>
      <c r="Q1472" s="3" t="s">
        <v>48</v>
      </c>
      <c r="R1472" s="3" t="s">
        <v>48</v>
      </c>
      <c r="S1472" s="3" t="s">
        <v>49</v>
      </c>
      <c r="T1472" s="3" t="s">
        <v>48</v>
      </c>
      <c r="U1472" s="3" t="s">
        <v>48</v>
      </c>
      <c r="V1472" s="3" t="s">
        <v>48</v>
      </c>
      <c r="W1472" s="3" t="s">
        <v>116</v>
      </c>
      <c r="X1472" s="3" t="s">
        <v>3565</v>
      </c>
      <c r="Y1472" s="3" t="s">
        <v>129</v>
      </c>
      <c r="Z1472" s="3" t="s">
        <v>3566</v>
      </c>
      <c r="AA1472" s="3" t="s">
        <v>77</v>
      </c>
      <c r="AB1472" s="3"/>
      <c r="AD1472" s="3"/>
      <c r="AF1472" s="3"/>
      <c r="AH1472" s="3"/>
      <c r="AJ1472" s="3" t="s">
        <v>3567</v>
      </c>
    </row>
    <row r="1473" spans="1:40" ht="39" hidden="1" x14ac:dyDescent="0.35">
      <c r="A1473" s="3">
        <v>2025</v>
      </c>
      <c r="B1473" s="3" t="s">
        <v>41</v>
      </c>
      <c r="C1473" s="4">
        <v>47</v>
      </c>
      <c r="D1473" s="3" t="s">
        <v>42</v>
      </c>
      <c r="E1473" s="3" t="s">
        <v>107</v>
      </c>
      <c r="F1473" s="3" t="s">
        <v>98</v>
      </c>
      <c r="G1473" s="3" t="s">
        <v>45</v>
      </c>
      <c r="H1473" s="3" t="s">
        <v>113</v>
      </c>
      <c r="I1473" s="3" t="s">
        <v>47</v>
      </c>
      <c r="J1473" s="3" t="s">
        <v>48</v>
      </c>
      <c r="K1473" s="3" t="s">
        <v>48</v>
      </c>
      <c r="L1473" s="3" t="s">
        <v>48</v>
      </c>
      <c r="M1473" s="3" t="s">
        <v>48</v>
      </c>
      <c r="N1473" s="3" t="s">
        <v>48</v>
      </c>
      <c r="O1473" s="3" t="s">
        <v>48</v>
      </c>
      <c r="P1473" s="3" t="s">
        <v>48</v>
      </c>
      <c r="Q1473" s="3" t="s">
        <v>49</v>
      </c>
      <c r="R1473" s="3" t="s">
        <v>48</v>
      </c>
      <c r="S1473" s="3" t="s">
        <v>48</v>
      </c>
      <c r="T1473" s="3" t="s">
        <v>48</v>
      </c>
      <c r="U1473" s="3" t="s">
        <v>48</v>
      </c>
      <c r="V1473" s="3" t="s">
        <v>48</v>
      </c>
      <c r="W1473" s="3" t="s">
        <v>62</v>
      </c>
      <c r="Y1473" s="3"/>
      <c r="AA1473" s="3" t="s">
        <v>55</v>
      </c>
      <c r="AB1473" s="3"/>
      <c r="AD1473" s="3"/>
      <c r="AF1473" s="3"/>
      <c r="AH1473" s="3"/>
      <c r="AJ1473" s="3" t="s">
        <v>3568</v>
      </c>
    </row>
    <row r="1474" spans="1:40" hidden="1" x14ac:dyDescent="0.35">
      <c r="A1474" s="3">
        <v>2025</v>
      </c>
      <c r="B1474" s="3" t="s">
        <v>71</v>
      </c>
      <c r="C1474" s="4">
        <v>26</v>
      </c>
      <c r="D1474" s="3" t="s">
        <v>57</v>
      </c>
      <c r="E1474" s="3" t="s">
        <v>58</v>
      </c>
      <c r="F1474" s="3" t="s">
        <v>98</v>
      </c>
      <c r="G1474" s="3" t="s">
        <v>45</v>
      </c>
      <c r="H1474" s="3" t="s">
        <v>99</v>
      </c>
      <c r="I1474" s="3" t="s">
        <v>47</v>
      </c>
      <c r="J1474" s="3" t="s">
        <v>49</v>
      </c>
      <c r="K1474" s="3" t="s">
        <v>48</v>
      </c>
      <c r="L1474" s="3" t="s">
        <v>48</v>
      </c>
      <c r="M1474" s="3" t="s">
        <v>48</v>
      </c>
      <c r="N1474" s="3" t="s">
        <v>48</v>
      </c>
      <c r="O1474" s="3" t="s">
        <v>48</v>
      </c>
      <c r="P1474" s="3" t="s">
        <v>48</v>
      </c>
      <c r="Q1474" s="3" t="s">
        <v>48</v>
      </c>
      <c r="R1474" s="3" t="s">
        <v>48</v>
      </c>
      <c r="S1474" s="3" t="s">
        <v>49</v>
      </c>
      <c r="T1474" s="3" t="s">
        <v>48</v>
      </c>
      <c r="U1474" s="3" t="s">
        <v>48</v>
      </c>
      <c r="V1474" s="3" t="s">
        <v>48</v>
      </c>
      <c r="W1474" s="3" t="s">
        <v>62</v>
      </c>
      <c r="Y1474" s="3"/>
      <c r="AA1474" s="3" t="s">
        <v>77</v>
      </c>
      <c r="AB1474" s="3"/>
      <c r="AD1474" s="3"/>
      <c r="AF1474" s="3"/>
      <c r="AH1474" s="3"/>
      <c r="AJ1474" s="3" t="s">
        <v>2272</v>
      </c>
    </row>
    <row r="1475" spans="1:40" ht="104" x14ac:dyDescent="0.35">
      <c r="A1475" s="3">
        <v>2025</v>
      </c>
      <c r="B1475" s="3" t="s">
        <v>41</v>
      </c>
      <c r="C1475" s="4">
        <v>61</v>
      </c>
      <c r="D1475" s="3" t="s">
        <v>65</v>
      </c>
      <c r="E1475" s="3" t="s">
        <v>66</v>
      </c>
      <c r="F1475" s="3" t="s">
        <v>44</v>
      </c>
      <c r="G1475" s="3" t="s">
        <v>60</v>
      </c>
      <c r="H1475" s="3" t="s">
        <v>90</v>
      </c>
      <c r="I1475" s="3" t="s">
        <v>47</v>
      </c>
      <c r="J1475" s="3" t="s">
        <v>49</v>
      </c>
      <c r="K1475" s="3" t="s">
        <v>48</v>
      </c>
      <c r="L1475" s="3" t="s">
        <v>48</v>
      </c>
      <c r="M1475" s="3" t="s">
        <v>48</v>
      </c>
      <c r="N1475" s="3" t="s">
        <v>48</v>
      </c>
      <c r="O1475" s="3" t="s">
        <v>48</v>
      </c>
      <c r="P1475" s="3" t="s">
        <v>48</v>
      </c>
      <c r="Q1475" s="3" t="s">
        <v>48</v>
      </c>
      <c r="R1475" s="3" t="s">
        <v>48</v>
      </c>
      <c r="S1475" s="3" t="s">
        <v>49</v>
      </c>
      <c r="T1475" s="3" t="s">
        <v>48</v>
      </c>
      <c r="U1475" s="3" t="s">
        <v>48</v>
      </c>
      <c r="V1475" s="3" t="s">
        <v>48</v>
      </c>
      <c r="W1475" s="3" t="s">
        <v>62</v>
      </c>
      <c r="Y1475" s="3" t="s">
        <v>120</v>
      </c>
      <c r="Z1475" s="3" t="s">
        <v>3569</v>
      </c>
      <c r="AA1475" s="3" t="s">
        <v>55</v>
      </c>
      <c r="AB1475" s="3" t="s">
        <v>242</v>
      </c>
      <c r="AD1475" s="3"/>
      <c r="AF1475" s="3"/>
      <c r="AH1475" s="3"/>
      <c r="AJ1475" s="3" t="s">
        <v>3570</v>
      </c>
    </row>
    <row r="1476" spans="1:40" ht="52" hidden="1" x14ac:dyDescent="0.35">
      <c r="A1476" s="3">
        <v>2025</v>
      </c>
      <c r="B1476" s="3" t="s">
        <v>41</v>
      </c>
      <c r="C1476" s="4">
        <v>22</v>
      </c>
      <c r="D1476" s="3" t="s">
        <v>57</v>
      </c>
      <c r="E1476" s="3" t="s">
        <v>58</v>
      </c>
      <c r="F1476" s="3" t="s">
        <v>98</v>
      </c>
      <c r="G1476" s="3" t="s">
        <v>45</v>
      </c>
      <c r="H1476" s="3" t="s">
        <v>113</v>
      </c>
      <c r="I1476" s="3" t="s">
        <v>80</v>
      </c>
      <c r="J1476" s="3" t="s">
        <v>48</v>
      </c>
      <c r="K1476" s="3" t="s">
        <v>48</v>
      </c>
      <c r="L1476" s="3" t="s">
        <v>48</v>
      </c>
      <c r="M1476" s="3" t="s">
        <v>48</v>
      </c>
      <c r="N1476" s="3" t="s">
        <v>48</v>
      </c>
      <c r="O1476" s="3" t="s">
        <v>48</v>
      </c>
      <c r="P1476" s="3" t="s">
        <v>48</v>
      </c>
      <c r="Q1476" s="3" t="s">
        <v>48</v>
      </c>
      <c r="R1476" s="3" t="s">
        <v>48</v>
      </c>
      <c r="S1476" s="3" t="s">
        <v>48</v>
      </c>
      <c r="T1476" s="3" t="s">
        <v>49</v>
      </c>
      <c r="U1476" s="3" t="s">
        <v>48</v>
      </c>
      <c r="V1476" s="3" t="s">
        <v>48</v>
      </c>
      <c r="W1476" s="3" t="s">
        <v>75</v>
      </c>
      <c r="X1476" s="3" t="s">
        <v>3571</v>
      </c>
      <c r="Y1476" s="3"/>
      <c r="AA1476" s="3" t="s">
        <v>101</v>
      </c>
      <c r="AB1476" s="3"/>
      <c r="AD1476" s="3"/>
      <c r="AF1476" s="3"/>
      <c r="AH1476" s="3"/>
      <c r="AJ1476" s="3" t="s">
        <v>3572</v>
      </c>
    </row>
    <row r="1477" spans="1:40" ht="39" hidden="1" x14ac:dyDescent="0.35">
      <c r="A1477" s="3">
        <v>2025</v>
      </c>
      <c r="B1477" s="3" t="s">
        <v>41</v>
      </c>
      <c r="C1477" s="4">
        <v>24</v>
      </c>
      <c r="D1477" s="3" t="s">
        <v>57</v>
      </c>
      <c r="E1477" s="3" t="s">
        <v>58</v>
      </c>
      <c r="F1477" s="3" t="s">
        <v>59</v>
      </c>
      <c r="G1477" s="3" t="s">
        <v>45</v>
      </c>
      <c r="H1477" s="3" t="s">
        <v>46</v>
      </c>
      <c r="I1477" s="3" t="s">
        <v>47</v>
      </c>
      <c r="J1477" s="3" t="s">
        <v>48</v>
      </c>
      <c r="K1477" s="3" t="s">
        <v>48</v>
      </c>
      <c r="L1477" s="3" t="s">
        <v>48</v>
      </c>
      <c r="M1477" s="3" t="s">
        <v>48</v>
      </c>
      <c r="N1477" s="3" t="s">
        <v>48</v>
      </c>
      <c r="O1477" s="3" t="s">
        <v>48</v>
      </c>
      <c r="P1477" s="3" t="s">
        <v>48</v>
      </c>
      <c r="Q1477" s="3" t="s">
        <v>49</v>
      </c>
      <c r="R1477" s="3" t="s">
        <v>48</v>
      </c>
      <c r="S1477" s="3" t="s">
        <v>48</v>
      </c>
      <c r="T1477" s="3" t="s">
        <v>48</v>
      </c>
      <c r="U1477" s="3" t="s">
        <v>48</v>
      </c>
      <c r="V1477" s="3" t="s">
        <v>48</v>
      </c>
      <c r="W1477" s="3" t="s">
        <v>62</v>
      </c>
      <c r="Y1477" s="3"/>
      <c r="AA1477" s="3" t="s">
        <v>77</v>
      </c>
      <c r="AB1477" s="3"/>
      <c r="AD1477" s="3"/>
      <c r="AF1477" s="3"/>
      <c r="AH1477" s="3"/>
      <c r="AJ1477" s="3" t="s">
        <v>3573</v>
      </c>
    </row>
    <row r="1478" spans="1:40" ht="26" hidden="1" x14ac:dyDescent="0.35">
      <c r="A1478" s="3">
        <v>2025</v>
      </c>
      <c r="B1478" s="3" t="s">
        <v>41</v>
      </c>
      <c r="C1478" s="4">
        <v>34</v>
      </c>
      <c r="D1478" s="3" t="s">
        <v>57</v>
      </c>
      <c r="E1478" s="3" t="s">
        <v>107</v>
      </c>
      <c r="F1478" s="3" t="s">
        <v>44</v>
      </c>
      <c r="G1478" s="3" t="s">
        <v>386</v>
      </c>
      <c r="H1478" s="3" t="s">
        <v>99</v>
      </c>
      <c r="I1478" s="3" t="s">
        <v>47</v>
      </c>
      <c r="J1478" s="3" t="s">
        <v>49</v>
      </c>
      <c r="K1478" s="3" t="s">
        <v>48</v>
      </c>
      <c r="L1478" s="3" t="s">
        <v>48</v>
      </c>
      <c r="M1478" s="3" t="s">
        <v>48</v>
      </c>
      <c r="N1478" s="3" t="s">
        <v>48</v>
      </c>
      <c r="O1478" s="3" t="s">
        <v>48</v>
      </c>
      <c r="P1478" s="3" t="s">
        <v>48</v>
      </c>
      <c r="Q1478" s="3" t="s">
        <v>48</v>
      </c>
      <c r="R1478" s="3" t="s">
        <v>48</v>
      </c>
      <c r="S1478" s="3" t="s">
        <v>48</v>
      </c>
      <c r="T1478" s="3" t="s">
        <v>48</v>
      </c>
      <c r="U1478" s="3" t="s">
        <v>48</v>
      </c>
      <c r="V1478" s="3" t="s">
        <v>48</v>
      </c>
      <c r="W1478" s="3" t="s">
        <v>116</v>
      </c>
      <c r="X1478" s="3" t="s">
        <v>3574</v>
      </c>
      <c r="Y1478" s="3"/>
      <c r="AA1478" s="3" t="s">
        <v>55</v>
      </c>
      <c r="AB1478" s="3"/>
      <c r="AD1478" s="3"/>
      <c r="AF1478" s="3"/>
      <c r="AH1478" s="3"/>
      <c r="AJ1478" s="3" t="s">
        <v>3575</v>
      </c>
    </row>
    <row r="1479" spans="1:40" ht="26" hidden="1" x14ac:dyDescent="0.35">
      <c r="A1479" s="3">
        <v>2025</v>
      </c>
      <c r="B1479" s="3" t="s">
        <v>41</v>
      </c>
      <c r="C1479" s="4">
        <v>31</v>
      </c>
      <c r="D1479" s="3" t="s">
        <v>57</v>
      </c>
      <c r="E1479" s="3" t="s">
        <v>107</v>
      </c>
      <c r="F1479" s="3" t="s">
        <v>44</v>
      </c>
      <c r="G1479" s="3" t="s">
        <v>45</v>
      </c>
      <c r="H1479" s="3" t="s">
        <v>113</v>
      </c>
      <c r="I1479" s="3" t="s">
        <v>47</v>
      </c>
      <c r="J1479" s="3" t="s">
        <v>48</v>
      </c>
      <c r="K1479" s="3" t="s">
        <v>49</v>
      </c>
      <c r="L1479" s="3" t="s">
        <v>48</v>
      </c>
      <c r="M1479" s="3" t="s">
        <v>48</v>
      </c>
      <c r="N1479" s="3" t="s">
        <v>48</v>
      </c>
      <c r="O1479" s="3" t="s">
        <v>48</v>
      </c>
      <c r="P1479" s="3" t="s">
        <v>48</v>
      </c>
      <c r="Q1479" s="3" t="s">
        <v>48</v>
      </c>
      <c r="R1479" s="3" t="s">
        <v>48</v>
      </c>
      <c r="S1479" s="3" t="s">
        <v>48</v>
      </c>
      <c r="T1479" s="3" t="s">
        <v>48</v>
      </c>
      <c r="U1479" s="3" t="s">
        <v>48</v>
      </c>
      <c r="V1479" s="3" t="s">
        <v>48</v>
      </c>
      <c r="W1479" s="3" t="s">
        <v>62</v>
      </c>
      <c r="Y1479" s="3"/>
      <c r="AA1479" s="3" t="s">
        <v>77</v>
      </c>
      <c r="AB1479" s="3"/>
      <c r="AD1479" s="3"/>
      <c r="AF1479" s="3"/>
      <c r="AH1479" s="3"/>
      <c r="AJ1479" s="3" t="s">
        <v>3576</v>
      </c>
    </row>
    <row r="1480" spans="1:40" ht="39" hidden="1" x14ac:dyDescent="0.35">
      <c r="A1480" s="3">
        <v>2025</v>
      </c>
      <c r="B1480" s="3" t="s">
        <v>41</v>
      </c>
      <c r="C1480" s="4">
        <v>26</v>
      </c>
      <c r="D1480" s="3" t="s">
        <v>57</v>
      </c>
      <c r="E1480" s="3" t="s">
        <v>58</v>
      </c>
      <c r="F1480" s="3" t="s">
        <v>98</v>
      </c>
      <c r="G1480" s="3" t="s">
        <v>144</v>
      </c>
      <c r="H1480" s="3" t="s">
        <v>46</v>
      </c>
      <c r="I1480" s="3" t="s">
        <v>80</v>
      </c>
      <c r="J1480" s="3" t="s">
        <v>48</v>
      </c>
      <c r="K1480" s="3" t="s">
        <v>48</v>
      </c>
      <c r="L1480" s="3" t="s">
        <v>48</v>
      </c>
      <c r="M1480" s="3" t="s">
        <v>48</v>
      </c>
      <c r="N1480" s="3" t="s">
        <v>48</v>
      </c>
      <c r="O1480" s="3" t="s">
        <v>48</v>
      </c>
      <c r="P1480" s="3" t="s">
        <v>48</v>
      </c>
      <c r="Q1480" s="3" t="s">
        <v>48</v>
      </c>
      <c r="R1480" s="3" t="s">
        <v>48</v>
      </c>
      <c r="S1480" s="3" t="s">
        <v>48</v>
      </c>
      <c r="T1480" s="3" t="s">
        <v>49</v>
      </c>
      <c r="U1480" s="3" t="s">
        <v>48</v>
      </c>
      <c r="V1480" s="3" t="s">
        <v>48</v>
      </c>
      <c r="W1480" s="3" t="s">
        <v>116</v>
      </c>
      <c r="X1480" s="3" t="s">
        <v>3577</v>
      </c>
      <c r="Y1480" s="3"/>
      <c r="AA1480" s="3" t="s">
        <v>55</v>
      </c>
      <c r="AB1480" s="3"/>
      <c r="AD1480" s="3"/>
      <c r="AF1480" s="3"/>
      <c r="AH1480" s="3"/>
      <c r="AJ1480" s="3" t="s">
        <v>3578</v>
      </c>
    </row>
    <row r="1481" spans="1:40" ht="52" hidden="1" x14ac:dyDescent="0.35">
      <c r="A1481" s="3">
        <v>2025</v>
      </c>
      <c r="B1481" s="3" t="s">
        <v>71</v>
      </c>
      <c r="C1481" s="4">
        <v>34</v>
      </c>
      <c r="D1481" s="3" t="s">
        <v>57</v>
      </c>
      <c r="E1481" s="3" t="s">
        <v>107</v>
      </c>
      <c r="F1481" s="3" t="s">
        <v>85</v>
      </c>
      <c r="G1481" s="3" t="s">
        <v>45</v>
      </c>
      <c r="H1481" s="3" t="s">
        <v>113</v>
      </c>
      <c r="I1481" s="3" t="s">
        <v>47</v>
      </c>
      <c r="J1481" s="3" t="s">
        <v>48</v>
      </c>
      <c r="K1481" s="3" t="s">
        <v>48</v>
      </c>
      <c r="L1481" s="3" t="s">
        <v>48</v>
      </c>
      <c r="M1481" s="3" t="s">
        <v>48</v>
      </c>
      <c r="N1481" s="3" t="s">
        <v>48</v>
      </c>
      <c r="O1481" s="3" t="s">
        <v>48</v>
      </c>
      <c r="P1481" s="3" t="s">
        <v>48</v>
      </c>
      <c r="Q1481" s="3" t="s">
        <v>49</v>
      </c>
      <c r="R1481" s="3" t="s">
        <v>48</v>
      </c>
      <c r="S1481" s="3" t="s">
        <v>48</v>
      </c>
      <c r="T1481" s="3" t="s">
        <v>48</v>
      </c>
      <c r="U1481" s="3" t="s">
        <v>48</v>
      </c>
      <c r="V1481" s="3" t="s">
        <v>48</v>
      </c>
      <c r="W1481" s="3" t="s">
        <v>116</v>
      </c>
      <c r="X1481" s="3" t="s">
        <v>3579</v>
      </c>
      <c r="Y1481" s="3"/>
      <c r="AA1481" s="3" t="s">
        <v>55</v>
      </c>
      <c r="AB1481" s="3" t="s">
        <v>81</v>
      </c>
      <c r="AD1481" s="3" t="s">
        <v>81</v>
      </c>
      <c r="AF1481" s="3"/>
      <c r="AH1481" s="3" t="s">
        <v>82</v>
      </c>
      <c r="AI1481" s="3" t="s">
        <v>3580</v>
      </c>
      <c r="AJ1481" s="3" t="s">
        <v>3581</v>
      </c>
      <c r="AL1481" s="3" t="s">
        <v>3582</v>
      </c>
    </row>
    <row r="1482" spans="1:40" ht="78" hidden="1" x14ac:dyDescent="0.35">
      <c r="A1482" s="3">
        <v>2025</v>
      </c>
      <c r="B1482" s="3" t="s">
        <v>41</v>
      </c>
      <c r="C1482" s="4">
        <v>54</v>
      </c>
      <c r="D1482" s="3" t="s">
        <v>42</v>
      </c>
      <c r="E1482" s="3" t="s">
        <v>43</v>
      </c>
      <c r="F1482" s="3" t="s">
        <v>85</v>
      </c>
      <c r="G1482" s="3" t="s">
        <v>144</v>
      </c>
      <c r="H1482" s="3" t="s">
        <v>90</v>
      </c>
      <c r="I1482" s="3" t="s">
        <v>47</v>
      </c>
      <c r="J1482" s="3" t="s">
        <v>49</v>
      </c>
      <c r="K1482" s="3" t="s">
        <v>48</v>
      </c>
      <c r="L1482" s="3" t="s">
        <v>48</v>
      </c>
      <c r="M1482" s="3" t="s">
        <v>48</v>
      </c>
      <c r="N1482" s="3" t="s">
        <v>48</v>
      </c>
      <c r="O1482" s="3" t="s">
        <v>48</v>
      </c>
      <c r="P1482" s="3" t="s">
        <v>48</v>
      </c>
      <c r="Q1482" s="3" t="s">
        <v>48</v>
      </c>
      <c r="R1482" s="3" t="s">
        <v>48</v>
      </c>
      <c r="S1482" s="3" t="s">
        <v>49</v>
      </c>
      <c r="T1482" s="3" t="s">
        <v>48</v>
      </c>
      <c r="U1482" s="3" t="s">
        <v>48</v>
      </c>
      <c r="V1482" s="3" t="s">
        <v>48</v>
      </c>
      <c r="W1482" s="3" t="s">
        <v>145</v>
      </c>
      <c r="X1482" s="3" t="s">
        <v>3583</v>
      </c>
      <c r="Y1482" s="3" t="s">
        <v>103</v>
      </c>
      <c r="Z1482" s="3" t="s">
        <v>3584</v>
      </c>
      <c r="AA1482" s="3" t="s">
        <v>101</v>
      </c>
      <c r="AB1482" s="3"/>
      <c r="AD1482" s="3"/>
      <c r="AF1482" s="3"/>
      <c r="AH1482" s="3"/>
      <c r="AJ1482" s="3" t="s">
        <v>3585</v>
      </c>
    </row>
    <row r="1483" spans="1:40" hidden="1" x14ac:dyDescent="0.35">
      <c r="A1483" s="3">
        <v>2025</v>
      </c>
      <c r="B1483" s="3" t="s">
        <v>41</v>
      </c>
      <c r="C1483" s="4">
        <v>33</v>
      </c>
      <c r="D1483" s="3" t="s">
        <v>57</v>
      </c>
      <c r="E1483" s="3" t="s">
        <v>107</v>
      </c>
      <c r="F1483" s="3" t="s">
        <v>98</v>
      </c>
      <c r="G1483" s="3" t="s">
        <v>109</v>
      </c>
      <c r="H1483" s="3" t="s">
        <v>46</v>
      </c>
      <c r="I1483" s="3" t="s">
        <v>47</v>
      </c>
      <c r="J1483" s="3" t="s">
        <v>49</v>
      </c>
      <c r="K1483" s="3" t="s">
        <v>48</v>
      </c>
      <c r="L1483" s="3" t="s">
        <v>48</v>
      </c>
      <c r="M1483" s="3" t="s">
        <v>48</v>
      </c>
      <c r="N1483" s="3" t="s">
        <v>48</v>
      </c>
      <c r="O1483" s="3" t="s">
        <v>48</v>
      </c>
      <c r="P1483" s="3" t="s">
        <v>48</v>
      </c>
      <c r="Q1483" s="3" t="s">
        <v>48</v>
      </c>
      <c r="R1483" s="3" t="s">
        <v>48</v>
      </c>
      <c r="S1483" s="3" t="s">
        <v>49</v>
      </c>
      <c r="T1483" s="3" t="s">
        <v>48</v>
      </c>
      <c r="U1483" s="3" t="s">
        <v>48</v>
      </c>
      <c r="V1483" s="3" t="s">
        <v>48</v>
      </c>
      <c r="W1483" s="3" t="s">
        <v>62</v>
      </c>
      <c r="Y1483" s="3"/>
      <c r="AA1483" s="3" t="s">
        <v>63</v>
      </c>
      <c r="AB1483" s="3"/>
      <c r="AD1483" s="3"/>
      <c r="AF1483" s="3"/>
      <c r="AH1483" s="3"/>
      <c r="AJ1483" s="3" t="s">
        <v>3586</v>
      </c>
    </row>
    <row r="1484" spans="1:40" ht="52" hidden="1" x14ac:dyDescent="0.35">
      <c r="A1484" s="3">
        <v>2025</v>
      </c>
      <c r="B1484" s="3" t="s">
        <v>41</v>
      </c>
      <c r="C1484" s="4">
        <v>29</v>
      </c>
      <c r="D1484" s="3" t="s">
        <v>57</v>
      </c>
      <c r="E1484" s="3" t="s">
        <v>58</v>
      </c>
      <c r="F1484" s="3" t="s">
        <v>98</v>
      </c>
      <c r="G1484" s="3" t="s">
        <v>45</v>
      </c>
      <c r="H1484" s="3" t="s">
        <v>46</v>
      </c>
      <c r="I1484" s="3" t="s">
        <v>47</v>
      </c>
      <c r="J1484" s="3" t="s">
        <v>48</v>
      </c>
      <c r="K1484" s="3" t="s">
        <v>48</v>
      </c>
      <c r="L1484" s="3" t="s">
        <v>48</v>
      </c>
      <c r="M1484" s="3" t="s">
        <v>49</v>
      </c>
      <c r="N1484" s="3" t="s">
        <v>48</v>
      </c>
      <c r="O1484" s="3" t="s">
        <v>48</v>
      </c>
      <c r="P1484" s="3" t="s">
        <v>48</v>
      </c>
      <c r="Q1484" s="3" t="s">
        <v>48</v>
      </c>
      <c r="R1484" s="3" t="s">
        <v>48</v>
      </c>
      <c r="S1484" s="3" t="s">
        <v>48</v>
      </c>
      <c r="T1484" s="3" t="s">
        <v>48</v>
      </c>
      <c r="U1484" s="3" t="s">
        <v>48</v>
      </c>
      <c r="V1484" s="3" t="s">
        <v>48</v>
      </c>
      <c r="W1484" s="3" t="s">
        <v>116</v>
      </c>
      <c r="X1484" s="3" t="s">
        <v>3587</v>
      </c>
      <c r="Y1484" s="3"/>
      <c r="AA1484" s="3" t="s">
        <v>63</v>
      </c>
      <c r="AB1484" s="3"/>
      <c r="AD1484" s="3"/>
      <c r="AF1484" s="3"/>
      <c r="AH1484" s="3"/>
      <c r="AJ1484" s="3" t="s">
        <v>3588</v>
      </c>
    </row>
    <row r="1485" spans="1:40" ht="39" hidden="1" x14ac:dyDescent="0.35">
      <c r="A1485" s="3">
        <v>2025</v>
      </c>
      <c r="B1485" s="3" t="s">
        <v>71</v>
      </c>
      <c r="C1485" s="4">
        <v>40</v>
      </c>
      <c r="D1485" s="3" t="s">
        <v>42</v>
      </c>
      <c r="E1485" s="3" t="s">
        <v>72</v>
      </c>
      <c r="F1485" s="3" t="s">
        <v>73</v>
      </c>
      <c r="G1485" s="3" t="s">
        <v>45</v>
      </c>
      <c r="H1485" s="3" t="s">
        <v>74</v>
      </c>
      <c r="I1485" s="3" t="s">
        <v>47</v>
      </c>
      <c r="J1485" s="3" t="s">
        <v>48</v>
      </c>
      <c r="K1485" s="3" t="s">
        <v>48</v>
      </c>
      <c r="L1485" s="3" t="s">
        <v>48</v>
      </c>
      <c r="M1485" s="3" t="s">
        <v>48</v>
      </c>
      <c r="N1485" s="3" t="s">
        <v>49</v>
      </c>
      <c r="O1485" s="3" t="s">
        <v>48</v>
      </c>
      <c r="P1485" s="3" t="s">
        <v>48</v>
      </c>
      <c r="Q1485" s="3" t="s">
        <v>48</v>
      </c>
      <c r="R1485" s="3" t="s">
        <v>48</v>
      </c>
      <c r="S1485" s="3" t="s">
        <v>48</v>
      </c>
      <c r="T1485" s="3" t="s">
        <v>48</v>
      </c>
      <c r="U1485" s="3" t="s">
        <v>48</v>
      </c>
      <c r="V1485" s="3" t="s">
        <v>48</v>
      </c>
      <c r="W1485" s="3" t="s">
        <v>62</v>
      </c>
      <c r="Y1485" s="3"/>
      <c r="AA1485" s="3" t="s">
        <v>55</v>
      </c>
      <c r="AB1485" s="3"/>
      <c r="AD1485" s="3"/>
      <c r="AF1485" s="3"/>
      <c r="AH1485" s="3"/>
      <c r="AJ1485" s="3" t="s">
        <v>3589</v>
      </c>
      <c r="AL1485" s="3" t="s">
        <v>3590</v>
      </c>
      <c r="AN1485" s="3" t="s">
        <v>3591</v>
      </c>
    </row>
    <row r="1486" spans="1:40" ht="26" hidden="1" x14ac:dyDescent="0.35">
      <c r="A1486" s="3">
        <v>2025</v>
      </c>
      <c r="B1486" s="3" t="s">
        <v>41</v>
      </c>
      <c r="C1486" s="4">
        <v>50</v>
      </c>
      <c r="D1486" s="3" t="s">
        <v>42</v>
      </c>
      <c r="E1486" s="3" t="s">
        <v>43</v>
      </c>
      <c r="F1486" s="3" t="s">
        <v>73</v>
      </c>
      <c r="G1486" s="3" t="s">
        <v>45</v>
      </c>
      <c r="H1486" s="3" t="s">
        <v>46</v>
      </c>
      <c r="I1486" s="3" t="s">
        <v>80</v>
      </c>
      <c r="J1486" s="3" t="s">
        <v>48</v>
      </c>
      <c r="K1486" s="3" t="s">
        <v>48</v>
      </c>
      <c r="L1486" s="3" t="s">
        <v>48</v>
      </c>
      <c r="M1486" s="3" t="s">
        <v>48</v>
      </c>
      <c r="N1486" s="3" t="s">
        <v>48</v>
      </c>
      <c r="O1486" s="3" t="s">
        <v>48</v>
      </c>
      <c r="P1486" s="3" t="s">
        <v>48</v>
      </c>
      <c r="Q1486" s="3" t="s">
        <v>48</v>
      </c>
      <c r="R1486" s="3" t="s">
        <v>48</v>
      </c>
      <c r="S1486" s="3" t="s">
        <v>48</v>
      </c>
      <c r="T1486" s="3" t="s">
        <v>49</v>
      </c>
      <c r="U1486" s="3" t="s">
        <v>48</v>
      </c>
      <c r="V1486" s="3" t="s">
        <v>48</v>
      </c>
      <c r="W1486" s="3" t="s">
        <v>62</v>
      </c>
      <c r="Y1486" s="3" t="s">
        <v>129</v>
      </c>
      <c r="Z1486" s="3" t="s">
        <v>3592</v>
      </c>
      <c r="AA1486" s="3" t="s">
        <v>55</v>
      </c>
      <c r="AB1486" s="3"/>
      <c r="AD1486" s="3"/>
      <c r="AF1486" s="3"/>
      <c r="AH1486" s="3"/>
      <c r="AJ1486" s="3" t="s">
        <v>3593</v>
      </c>
    </row>
    <row r="1487" spans="1:40" ht="39" hidden="1" x14ac:dyDescent="0.35">
      <c r="A1487" s="3">
        <v>2025</v>
      </c>
      <c r="B1487" s="3" t="s">
        <v>41</v>
      </c>
      <c r="C1487" s="4">
        <v>32</v>
      </c>
      <c r="D1487" s="3" t="s">
        <v>57</v>
      </c>
      <c r="E1487" s="3" t="s">
        <v>107</v>
      </c>
      <c r="F1487" s="3" t="s">
        <v>44</v>
      </c>
      <c r="G1487" s="3" t="s">
        <v>386</v>
      </c>
      <c r="H1487" s="3" t="s">
        <v>68</v>
      </c>
      <c r="I1487" s="3" t="s">
        <v>47</v>
      </c>
      <c r="J1487" s="3" t="s">
        <v>48</v>
      </c>
      <c r="K1487" s="3" t="s">
        <v>48</v>
      </c>
      <c r="L1487" s="3" t="s">
        <v>48</v>
      </c>
      <c r="M1487" s="3" t="s">
        <v>48</v>
      </c>
      <c r="N1487" s="3" t="s">
        <v>48</v>
      </c>
      <c r="O1487" s="3" t="s">
        <v>48</v>
      </c>
      <c r="P1487" s="3" t="s">
        <v>48</v>
      </c>
      <c r="Q1487" s="3" t="s">
        <v>48</v>
      </c>
      <c r="R1487" s="3" t="s">
        <v>49</v>
      </c>
      <c r="S1487" s="3" t="s">
        <v>48</v>
      </c>
      <c r="T1487" s="3" t="s">
        <v>48</v>
      </c>
      <c r="U1487" s="3" t="s">
        <v>48</v>
      </c>
      <c r="V1487" s="3" t="s">
        <v>48</v>
      </c>
      <c r="W1487" s="3" t="s">
        <v>116</v>
      </c>
      <c r="X1487" s="3" t="s">
        <v>3594</v>
      </c>
      <c r="Y1487" s="3"/>
      <c r="AA1487" s="3" t="s">
        <v>63</v>
      </c>
      <c r="AB1487" s="3"/>
      <c r="AD1487" s="3"/>
      <c r="AF1487" s="3"/>
      <c r="AH1487" s="3"/>
      <c r="AJ1487" s="3" t="s">
        <v>3595</v>
      </c>
    </row>
    <row r="1488" spans="1:40" ht="26" hidden="1" x14ac:dyDescent="0.35">
      <c r="A1488" s="3">
        <v>2025</v>
      </c>
      <c r="B1488" s="3" t="s">
        <v>41</v>
      </c>
      <c r="C1488" s="4">
        <v>54</v>
      </c>
      <c r="D1488" s="3" t="s">
        <v>42</v>
      </c>
      <c r="E1488" s="3" t="s">
        <v>107</v>
      </c>
      <c r="F1488" s="3" t="s">
        <v>85</v>
      </c>
      <c r="G1488" s="3" t="s">
        <v>109</v>
      </c>
      <c r="H1488" s="3" t="s">
        <v>68</v>
      </c>
      <c r="I1488" s="3" t="s">
        <v>47</v>
      </c>
      <c r="J1488" s="3" t="s">
        <v>49</v>
      </c>
      <c r="K1488" s="3" t="s">
        <v>48</v>
      </c>
      <c r="L1488" s="3" t="s">
        <v>48</v>
      </c>
      <c r="M1488" s="3" t="s">
        <v>48</v>
      </c>
      <c r="N1488" s="3" t="s">
        <v>48</v>
      </c>
      <c r="O1488" s="3" t="s">
        <v>48</v>
      </c>
      <c r="P1488" s="3" t="s">
        <v>48</v>
      </c>
      <c r="Q1488" s="3" t="s">
        <v>48</v>
      </c>
      <c r="R1488" s="3" t="s">
        <v>48</v>
      </c>
      <c r="S1488" s="3" t="s">
        <v>49</v>
      </c>
      <c r="T1488" s="3" t="s">
        <v>48</v>
      </c>
      <c r="U1488" s="3" t="s">
        <v>48</v>
      </c>
      <c r="V1488" s="3" t="s">
        <v>48</v>
      </c>
      <c r="W1488" s="3" t="s">
        <v>62</v>
      </c>
      <c r="Y1488" s="3"/>
      <c r="AA1488" s="3" t="s">
        <v>77</v>
      </c>
      <c r="AB1488" s="3"/>
      <c r="AD1488" s="3"/>
      <c r="AF1488" s="3"/>
      <c r="AH1488" s="3"/>
      <c r="AJ1488" s="3" t="s">
        <v>3596</v>
      </c>
    </row>
    <row r="1489" spans="1:40" hidden="1" x14ac:dyDescent="0.35">
      <c r="A1489" s="3">
        <v>2025</v>
      </c>
      <c r="B1489" s="3" t="s">
        <v>41</v>
      </c>
      <c r="C1489" s="4">
        <v>59</v>
      </c>
      <c r="D1489" s="3" t="s">
        <v>65</v>
      </c>
      <c r="E1489" s="3" t="s">
        <v>43</v>
      </c>
      <c r="F1489" s="3" t="s">
        <v>98</v>
      </c>
      <c r="G1489" s="3" t="s">
        <v>79</v>
      </c>
      <c r="H1489" s="3" t="s">
        <v>68</v>
      </c>
      <c r="I1489" s="3" t="s">
        <v>47</v>
      </c>
      <c r="J1489" s="3" t="s">
        <v>48</v>
      </c>
      <c r="K1489" s="3" t="s">
        <v>48</v>
      </c>
      <c r="L1489" s="3" t="s">
        <v>48</v>
      </c>
      <c r="M1489" s="3" t="s">
        <v>48</v>
      </c>
      <c r="N1489" s="3" t="s">
        <v>48</v>
      </c>
      <c r="O1489" s="3" t="s">
        <v>48</v>
      </c>
      <c r="P1489" s="3" t="s">
        <v>49</v>
      </c>
      <c r="Q1489" s="3" t="s">
        <v>48</v>
      </c>
      <c r="R1489" s="3" t="s">
        <v>48</v>
      </c>
      <c r="S1489" s="3" t="s">
        <v>48</v>
      </c>
      <c r="T1489" s="3" t="s">
        <v>48</v>
      </c>
      <c r="U1489" s="3" t="s">
        <v>48</v>
      </c>
      <c r="V1489" s="3" t="s">
        <v>48</v>
      </c>
      <c r="W1489" s="3" t="s">
        <v>62</v>
      </c>
      <c r="Y1489" s="3"/>
      <c r="AA1489" s="3" t="s">
        <v>63</v>
      </c>
      <c r="AB1489" s="3" t="s">
        <v>81</v>
      </c>
      <c r="AD1489" s="3"/>
      <c r="AF1489" s="3"/>
      <c r="AH1489" s="3" t="s">
        <v>82</v>
      </c>
      <c r="AI1489" s="3" t="s">
        <v>3597</v>
      </c>
      <c r="AJ1489" s="3" t="s">
        <v>105</v>
      </c>
    </row>
    <row r="1490" spans="1:40" ht="26" hidden="1" x14ac:dyDescent="0.35">
      <c r="A1490" s="3">
        <v>2025</v>
      </c>
      <c r="B1490" s="3" t="s">
        <v>41</v>
      </c>
      <c r="C1490" s="4">
        <v>80</v>
      </c>
      <c r="D1490" s="3" t="s">
        <v>65</v>
      </c>
      <c r="E1490" s="3" t="s">
        <v>66</v>
      </c>
      <c r="F1490" s="3" t="s">
        <v>44</v>
      </c>
      <c r="G1490" s="3" t="s">
        <v>67</v>
      </c>
      <c r="H1490" s="3" t="s">
        <v>90</v>
      </c>
      <c r="I1490" s="3" t="s">
        <v>47</v>
      </c>
      <c r="J1490" s="3" t="s">
        <v>49</v>
      </c>
      <c r="K1490" s="3" t="s">
        <v>48</v>
      </c>
      <c r="L1490" s="3" t="s">
        <v>48</v>
      </c>
      <c r="M1490" s="3" t="s">
        <v>48</v>
      </c>
      <c r="N1490" s="3" t="s">
        <v>48</v>
      </c>
      <c r="O1490" s="3" t="s">
        <v>48</v>
      </c>
      <c r="P1490" s="3" t="s">
        <v>48</v>
      </c>
      <c r="Q1490" s="3" t="s">
        <v>48</v>
      </c>
      <c r="R1490" s="3" t="s">
        <v>48</v>
      </c>
      <c r="S1490" s="3" t="s">
        <v>49</v>
      </c>
      <c r="T1490" s="3" t="s">
        <v>48</v>
      </c>
      <c r="U1490" s="3" t="s">
        <v>48</v>
      </c>
      <c r="V1490" s="3" t="s">
        <v>48</v>
      </c>
      <c r="W1490" s="3" t="s">
        <v>62</v>
      </c>
      <c r="Y1490" s="3"/>
      <c r="AA1490" s="3" t="s">
        <v>77</v>
      </c>
      <c r="AB1490" s="3"/>
      <c r="AD1490" s="3"/>
      <c r="AF1490" s="3"/>
      <c r="AH1490" s="3"/>
      <c r="AJ1490" s="3" t="s">
        <v>3598</v>
      </c>
    </row>
    <row r="1491" spans="1:40" ht="26" hidden="1" x14ac:dyDescent="0.35">
      <c r="A1491" s="3">
        <v>2025</v>
      </c>
      <c r="B1491" s="3" t="s">
        <v>71</v>
      </c>
      <c r="C1491" s="4">
        <v>28</v>
      </c>
      <c r="D1491" s="3" t="s">
        <v>57</v>
      </c>
      <c r="E1491" s="3" t="s">
        <v>58</v>
      </c>
      <c r="F1491" s="3" t="s">
        <v>59</v>
      </c>
      <c r="G1491" s="3" t="s">
        <v>45</v>
      </c>
      <c r="H1491" s="3" t="s">
        <v>99</v>
      </c>
      <c r="I1491" s="3" t="s">
        <v>80</v>
      </c>
      <c r="J1491" s="3" t="s">
        <v>48</v>
      </c>
      <c r="K1491" s="3" t="s">
        <v>48</v>
      </c>
      <c r="L1491" s="3" t="s">
        <v>48</v>
      </c>
      <c r="M1491" s="3" t="s">
        <v>48</v>
      </c>
      <c r="N1491" s="3" t="s">
        <v>48</v>
      </c>
      <c r="O1491" s="3" t="s">
        <v>48</v>
      </c>
      <c r="P1491" s="3" t="s">
        <v>48</v>
      </c>
      <c r="Q1491" s="3" t="s">
        <v>48</v>
      </c>
      <c r="R1491" s="3" t="s">
        <v>48</v>
      </c>
      <c r="S1491" s="3" t="s">
        <v>48</v>
      </c>
      <c r="T1491" s="3" t="s">
        <v>48</v>
      </c>
      <c r="U1491" s="3" t="s">
        <v>49</v>
      </c>
      <c r="V1491" s="3" t="s">
        <v>48</v>
      </c>
      <c r="W1491" s="3" t="s">
        <v>51</v>
      </c>
      <c r="X1491" s="3" t="s">
        <v>3599</v>
      </c>
      <c r="Y1491" s="3" t="s">
        <v>53</v>
      </c>
      <c r="Z1491" s="3" t="s">
        <v>3600</v>
      </c>
      <c r="AA1491" s="3" t="s">
        <v>63</v>
      </c>
      <c r="AB1491" s="3"/>
      <c r="AD1491" s="3"/>
      <c r="AF1491" s="3"/>
      <c r="AH1491" s="3"/>
      <c r="AJ1491" s="3" t="s">
        <v>3601</v>
      </c>
    </row>
    <row r="1492" spans="1:40" ht="39" hidden="1" x14ac:dyDescent="0.35">
      <c r="A1492" s="3">
        <v>2025</v>
      </c>
      <c r="B1492" s="3" t="s">
        <v>41</v>
      </c>
      <c r="C1492" s="4">
        <v>77</v>
      </c>
      <c r="D1492" s="3" t="s">
        <v>65</v>
      </c>
      <c r="E1492" s="3" t="s">
        <v>72</v>
      </c>
      <c r="F1492" s="3" t="s">
        <v>85</v>
      </c>
      <c r="G1492" s="3" t="s">
        <v>67</v>
      </c>
      <c r="H1492" s="3" t="s">
        <v>74</v>
      </c>
      <c r="I1492" s="3" t="s">
        <v>47</v>
      </c>
      <c r="J1492" s="3" t="s">
        <v>48</v>
      </c>
      <c r="K1492" s="3" t="s">
        <v>48</v>
      </c>
      <c r="L1492" s="3" t="s">
        <v>48</v>
      </c>
      <c r="M1492" s="3" t="s">
        <v>48</v>
      </c>
      <c r="N1492" s="3" t="s">
        <v>49</v>
      </c>
      <c r="O1492" s="3" t="s">
        <v>48</v>
      </c>
      <c r="P1492" s="3" t="s">
        <v>48</v>
      </c>
      <c r="Q1492" s="3" t="s">
        <v>48</v>
      </c>
      <c r="R1492" s="3" t="s">
        <v>48</v>
      </c>
      <c r="S1492" s="3" t="s">
        <v>48</v>
      </c>
      <c r="T1492" s="3" t="s">
        <v>48</v>
      </c>
      <c r="U1492" s="3" t="s">
        <v>48</v>
      </c>
      <c r="V1492" s="3" t="s">
        <v>48</v>
      </c>
      <c r="W1492" s="3" t="s">
        <v>75</v>
      </c>
      <c r="X1492" s="3" t="s">
        <v>3602</v>
      </c>
      <c r="Y1492" s="3"/>
      <c r="AA1492" s="3" t="s">
        <v>55</v>
      </c>
      <c r="AB1492" s="3"/>
      <c r="AD1492" s="3"/>
      <c r="AF1492" s="3"/>
      <c r="AH1492" s="3"/>
      <c r="AJ1492" s="3" t="s">
        <v>3603</v>
      </c>
    </row>
    <row r="1493" spans="1:40" ht="39" hidden="1" x14ac:dyDescent="0.35">
      <c r="A1493" s="3">
        <v>2025</v>
      </c>
      <c r="B1493" s="3" t="s">
        <v>41</v>
      </c>
      <c r="C1493" s="4">
        <v>57</v>
      </c>
      <c r="D1493" s="3" t="s">
        <v>65</v>
      </c>
      <c r="E1493" s="3" t="s">
        <v>66</v>
      </c>
      <c r="F1493" s="3" t="s">
        <v>73</v>
      </c>
      <c r="G1493" s="3" t="s">
        <v>144</v>
      </c>
      <c r="H1493" s="3" t="s">
        <v>110</v>
      </c>
      <c r="I1493" s="3" t="s">
        <v>47</v>
      </c>
      <c r="J1493" s="3" t="s">
        <v>49</v>
      </c>
      <c r="K1493" s="3" t="s">
        <v>48</v>
      </c>
      <c r="L1493" s="3" t="s">
        <v>48</v>
      </c>
      <c r="M1493" s="3" t="s">
        <v>48</v>
      </c>
      <c r="N1493" s="3" t="s">
        <v>48</v>
      </c>
      <c r="O1493" s="3" t="s">
        <v>48</v>
      </c>
      <c r="P1493" s="3" t="s">
        <v>48</v>
      </c>
      <c r="Q1493" s="3" t="s">
        <v>48</v>
      </c>
      <c r="R1493" s="3" t="s">
        <v>48</v>
      </c>
      <c r="S1493" s="3" t="s">
        <v>48</v>
      </c>
      <c r="T1493" s="3" t="s">
        <v>48</v>
      </c>
      <c r="U1493" s="3" t="s">
        <v>48</v>
      </c>
      <c r="V1493" s="3" t="s">
        <v>48</v>
      </c>
      <c r="W1493" s="3" t="s">
        <v>75</v>
      </c>
      <c r="X1493" s="3" t="s">
        <v>3604</v>
      </c>
      <c r="Y1493" s="3"/>
      <c r="AA1493" s="3" t="s">
        <v>55</v>
      </c>
      <c r="AB1493" s="3"/>
      <c r="AD1493" s="3"/>
      <c r="AF1493" s="3"/>
      <c r="AH1493" s="3"/>
      <c r="AJ1493" s="3" t="s">
        <v>3605</v>
      </c>
    </row>
    <row r="1494" spans="1:40" ht="39" hidden="1" x14ac:dyDescent="0.35">
      <c r="A1494" s="3">
        <v>2025</v>
      </c>
      <c r="B1494" s="3" t="s">
        <v>41</v>
      </c>
      <c r="C1494" s="4">
        <v>64</v>
      </c>
      <c r="D1494" s="3" t="s">
        <v>65</v>
      </c>
      <c r="E1494" s="3" t="s">
        <v>72</v>
      </c>
      <c r="F1494" s="3" t="s">
        <v>73</v>
      </c>
      <c r="G1494" s="3" t="s">
        <v>45</v>
      </c>
      <c r="H1494" s="3" t="s">
        <v>110</v>
      </c>
      <c r="I1494" s="3" t="s">
        <v>80</v>
      </c>
      <c r="J1494" s="3" t="s">
        <v>48</v>
      </c>
      <c r="K1494" s="3" t="s">
        <v>48</v>
      </c>
      <c r="L1494" s="3" t="s">
        <v>48</v>
      </c>
      <c r="M1494" s="3" t="s">
        <v>48</v>
      </c>
      <c r="N1494" s="3" t="s">
        <v>48</v>
      </c>
      <c r="O1494" s="3" t="s">
        <v>48</v>
      </c>
      <c r="P1494" s="3" t="s">
        <v>48</v>
      </c>
      <c r="Q1494" s="3" t="s">
        <v>48</v>
      </c>
      <c r="R1494" s="3" t="s">
        <v>48</v>
      </c>
      <c r="S1494" s="3" t="s">
        <v>48</v>
      </c>
      <c r="T1494" s="3" t="s">
        <v>49</v>
      </c>
      <c r="U1494" s="3" t="s">
        <v>48</v>
      </c>
      <c r="V1494" s="3" t="s">
        <v>48</v>
      </c>
      <c r="W1494" s="3" t="s">
        <v>62</v>
      </c>
      <c r="Y1494" s="3"/>
      <c r="AA1494" s="3" t="s">
        <v>63</v>
      </c>
      <c r="AB1494" s="3"/>
      <c r="AD1494" s="3"/>
      <c r="AF1494" s="3"/>
      <c r="AH1494" s="3"/>
      <c r="AJ1494" s="3" t="s">
        <v>3606</v>
      </c>
    </row>
    <row r="1495" spans="1:40" ht="91" hidden="1" x14ac:dyDescent="0.35">
      <c r="A1495" s="3">
        <v>2025</v>
      </c>
      <c r="B1495" s="3" t="s">
        <v>41</v>
      </c>
      <c r="C1495" s="4">
        <v>56</v>
      </c>
      <c r="D1495" s="3" t="s">
        <v>65</v>
      </c>
      <c r="E1495" s="3" t="s">
        <v>43</v>
      </c>
      <c r="F1495" s="3" t="s">
        <v>2152</v>
      </c>
      <c r="G1495" s="3" t="s">
        <v>79</v>
      </c>
      <c r="H1495" s="3" t="s">
        <v>68</v>
      </c>
      <c r="I1495" s="3" t="s">
        <v>47</v>
      </c>
      <c r="J1495" s="3" t="s">
        <v>48</v>
      </c>
      <c r="K1495" s="3" t="s">
        <v>48</v>
      </c>
      <c r="L1495" s="3" t="s">
        <v>48</v>
      </c>
      <c r="M1495" s="3" t="s">
        <v>48</v>
      </c>
      <c r="N1495" s="3" t="s">
        <v>48</v>
      </c>
      <c r="O1495" s="3" t="s">
        <v>49</v>
      </c>
      <c r="P1495" s="3" t="s">
        <v>48</v>
      </c>
      <c r="Q1495" s="3" t="s">
        <v>48</v>
      </c>
      <c r="R1495" s="3" t="s">
        <v>48</v>
      </c>
      <c r="S1495" s="3" t="s">
        <v>48</v>
      </c>
      <c r="T1495" s="3" t="s">
        <v>48</v>
      </c>
      <c r="U1495" s="3" t="s">
        <v>48</v>
      </c>
      <c r="V1495" s="3" t="s">
        <v>48</v>
      </c>
      <c r="W1495" s="3" t="s">
        <v>75</v>
      </c>
      <c r="X1495" s="3" t="s">
        <v>3607</v>
      </c>
      <c r="Y1495" s="3"/>
      <c r="AA1495" s="3" t="s">
        <v>55</v>
      </c>
      <c r="AB1495" s="3"/>
      <c r="AD1495" s="3" t="s">
        <v>131</v>
      </c>
      <c r="AE1495" s="3" t="s">
        <v>3608</v>
      </c>
      <c r="AF1495" s="3" t="s">
        <v>87</v>
      </c>
      <c r="AG1495" s="3" t="s">
        <v>3609</v>
      </c>
      <c r="AH1495" s="3"/>
      <c r="AJ1495" s="3" t="s">
        <v>3610</v>
      </c>
    </row>
    <row r="1496" spans="1:40" ht="39" hidden="1" x14ac:dyDescent="0.35">
      <c r="A1496" s="3">
        <v>2025</v>
      </c>
      <c r="B1496" s="3" t="s">
        <v>41</v>
      </c>
      <c r="C1496" s="4">
        <v>47</v>
      </c>
      <c r="D1496" s="3" t="s">
        <v>42</v>
      </c>
      <c r="E1496" s="3" t="s">
        <v>72</v>
      </c>
      <c r="F1496" s="3" t="s">
        <v>59</v>
      </c>
      <c r="G1496" s="3" t="s">
        <v>386</v>
      </c>
      <c r="H1496" s="3" t="s">
        <v>90</v>
      </c>
      <c r="I1496" s="3" t="s">
        <v>47</v>
      </c>
      <c r="J1496" s="3" t="s">
        <v>48</v>
      </c>
      <c r="K1496" s="3" t="s">
        <v>49</v>
      </c>
      <c r="L1496" s="3" t="s">
        <v>48</v>
      </c>
      <c r="M1496" s="3" t="s">
        <v>48</v>
      </c>
      <c r="N1496" s="3" t="s">
        <v>48</v>
      </c>
      <c r="O1496" s="3" t="s">
        <v>48</v>
      </c>
      <c r="P1496" s="3" t="s">
        <v>48</v>
      </c>
      <c r="Q1496" s="3" t="s">
        <v>48</v>
      </c>
      <c r="R1496" s="3" t="s">
        <v>48</v>
      </c>
      <c r="S1496" s="3" t="s">
        <v>48</v>
      </c>
      <c r="T1496" s="3" t="s">
        <v>48</v>
      </c>
      <c r="U1496" s="3" t="s">
        <v>48</v>
      </c>
      <c r="V1496" s="3" t="s">
        <v>48</v>
      </c>
      <c r="W1496" s="3" t="s">
        <v>116</v>
      </c>
      <c r="X1496" s="3" t="s">
        <v>3611</v>
      </c>
      <c r="Y1496" s="3" t="s">
        <v>94</v>
      </c>
      <c r="Z1496" s="3" t="s">
        <v>3612</v>
      </c>
      <c r="AA1496" s="3" t="s">
        <v>77</v>
      </c>
      <c r="AB1496" s="3"/>
      <c r="AD1496" s="3"/>
      <c r="AF1496" s="3"/>
      <c r="AH1496" s="3"/>
      <c r="AJ1496" s="3" t="s">
        <v>3613</v>
      </c>
    </row>
    <row r="1497" spans="1:40" ht="26" hidden="1" x14ac:dyDescent="0.35">
      <c r="A1497" s="3">
        <v>2025</v>
      </c>
      <c r="B1497" s="3" t="s">
        <v>41</v>
      </c>
      <c r="C1497" s="4">
        <v>34</v>
      </c>
      <c r="D1497" s="3" t="s">
        <v>57</v>
      </c>
      <c r="E1497" s="3" t="s">
        <v>107</v>
      </c>
      <c r="F1497" s="3" t="s">
        <v>98</v>
      </c>
      <c r="G1497" s="3" t="s">
        <v>79</v>
      </c>
      <c r="H1497" s="3" t="s">
        <v>46</v>
      </c>
      <c r="I1497" s="3" t="s">
        <v>47</v>
      </c>
      <c r="J1497" s="3" t="s">
        <v>48</v>
      </c>
      <c r="K1497" s="3" t="s">
        <v>48</v>
      </c>
      <c r="L1497" s="3" t="s">
        <v>48</v>
      </c>
      <c r="M1497" s="3" t="s">
        <v>48</v>
      </c>
      <c r="N1497" s="3" t="s">
        <v>49</v>
      </c>
      <c r="O1497" s="3" t="s">
        <v>48</v>
      </c>
      <c r="P1497" s="3" t="s">
        <v>48</v>
      </c>
      <c r="Q1497" s="3" t="s">
        <v>48</v>
      </c>
      <c r="R1497" s="3" t="s">
        <v>48</v>
      </c>
      <c r="S1497" s="3" t="s">
        <v>48</v>
      </c>
      <c r="T1497" s="3" t="s">
        <v>48</v>
      </c>
      <c r="U1497" s="3" t="s">
        <v>48</v>
      </c>
      <c r="V1497" s="3" t="s">
        <v>48</v>
      </c>
      <c r="W1497" s="3" t="s">
        <v>51</v>
      </c>
      <c r="X1497" s="3" t="s">
        <v>3614</v>
      </c>
      <c r="Y1497" s="3" t="s">
        <v>94</v>
      </c>
      <c r="Z1497" s="3" t="s">
        <v>3615</v>
      </c>
      <c r="AA1497" s="3" t="s">
        <v>77</v>
      </c>
      <c r="AB1497" s="3"/>
      <c r="AD1497" s="3"/>
      <c r="AF1497" s="3"/>
      <c r="AH1497" s="3"/>
      <c r="AJ1497" s="3" t="s">
        <v>3616</v>
      </c>
    </row>
    <row r="1498" spans="1:40" ht="26" hidden="1" x14ac:dyDescent="0.35">
      <c r="A1498" s="3">
        <v>2025</v>
      </c>
      <c r="B1498" s="3" t="s">
        <v>41</v>
      </c>
      <c r="C1498" s="4">
        <v>62</v>
      </c>
      <c r="D1498" s="3" t="s">
        <v>65</v>
      </c>
      <c r="E1498" s="3" t="s">
        <v>66</v>
      </c>
      <c r="F1498" s="3" t="s">
        <v>59</v>
      </c>
      <c r="G1498" s="3" t="s">
        <v>109</v>
      </c>
      <c r="H1498" s="3" t="s">
        <v>90</v>
      </c>
      <c r="I1498" s="3" t="s">
        <v>47</v>
      </c>
      <c r="J1498" s="3" t="s">
        <v>48</v>
      </c>
      <c r="K1498" s="3" t="s">
        <v>48</v>
      </c>
      <c r="L1498" s="3" t="s">
        <v>48</v>
      </c>
      <c r="M1498" s="3" t="s">
        <v>48</v>
      </c>
      <c r="N1498" s="3" t="s">
        <v>49</v>
      </c>
      <c r="O1498" s="3" t="s">
        <v>48</v>
      </c>
      <c r="P1498" s="3" t="s">
        <v>48</v>
      </c>
      <c r="Q1498" s="3" t="s">
        <v>48</v>
      </c>
      <c r="R1498" s="3" t="s">
        <v>48</v>
      </c>
      <c r="S1498" s="3" t="s">
        <v>48</v>
      </c>
      <c r="T1498" s="3" t="s">
        <v>48</v>
      </c>
      <c r="U1498" s="3" t="s">
        <v>48</v>
      </c>
      <c r="V1498" s="3" t="s">
        <v>48</v>
      </c>
      <c r="W1498" s="3" t="s">
        <v>62</v>
      </c>
      <c r="Y1498" s="3" t="s">
        <v>94</v>
      </c>
      <c r="Z1498" s="3" t="s">
        <v>3617</v>
      </c>
      <c r="AA1498" s="3" t="s">
        <v>55</v>
      </c>
      <c r="AB1498" s="3"/>
      <c r="AD1498" s="3"/>
      <c r="AF1498" s="3"/>
      <c r="AH1498" s="3"/>
      <c r="AJ1498" s="3" t="s">
        <v>48</v>
      </c>
    </row>
    <row r="1499" spans="1:40" ht="65" hidden="1" x14ac:dyDescent="0.35">
      <c r="A1499" s="3">
        <v>2025</v>
      </c>
      <c r="B1499" s="3" t="s">
        <v>41</v>
      </c>
      <c r="C1499" s="4">
        <v>66</v>
      </c>
      <c r="D1499" s="3" t="s">
        <v>65</v>
      </c>
      <c r="E1499" s="3" t="s">
        <v>43</v>
      </c>
      <c r="F1499" s="3" t="s">
        <v>44</v>
      </c>
      <c r="G1499" s="3" t="s">
        <v>45</v>
      </c>
      <c r="H1499" s="3" t="s">
        <v>61</v>
      </c>
      <c r="I1499" s="3" t="s">
        <v>47</v>
      </c>
      <c r="J1499" s="3" t="s">
        <v>48</v>
      </c>
      <c r="K1499" s="3" t="s">
        <v>48</v>
      </c>
      <c r="L1499" s="3" t="s">
        <v>48</v>
      </c>
      <c r="M1499" s="3" t="s">
        <v>48</v>
      </c>
      <c r="N1499" s="3" t="s">
        <v>48</v>
      </c>
      <c r="O1499" s="3" t="s">
        <v>48</v>
      </c>
      <c r="P1499" s="3" t="s">
        <v>48</v>
      </c>
      <c r="Q1499" s="3" t="s">
        <v>48</v>
      </c>
      <c r="R1499" s="3" t="s">
        <v>49</v>
      </c>
      <c r="S1499" s="3" t="s">
        <v>48</v>
      </c>
      <c r="T1499" s="3" t="s">
        <v>48</v>
      </c>
      <c r="U1499" s="3" t="s">
        <v>48</v>
      </c>
      <c r="V1499" s="3" t="s">
        <v>48</v>
      </c>
      <c r="W1499" s="3" t="s">
        <v>51</v>
      </c>
      <c r="X1499" s="3" t="s">
        <v>3618</v>
      </c>
      <c r="Y1499" s="3"/>
      <c r="AA1499" s="3" t="s">
        <v>77</v>
      </c>
      <c r="AB1499" s="3"/>
      <c r="AD1499" s="3" t="s">
        <v>81</v>
      </c>
      <c r="AF1499" s="3"/>
      <c r="AH1499" s="3" t="s">
        <v>87</v>
      </c>
      <c r="AI1499" s="3" t="s">
        <v>3619</v>
      </c>
      <c r="AJ1499" s="3" t="s">
        <v>3620</v>
      </c>
    </row>
    <row r="1500" spans="1:40" ht="26" hidden="1" x14ac:dyDescent="0.35">
      <c r="A1500" s="3">
        <v>2025</v>
      </c>
      <c r="B1500" s="3" t="s">
        <v>41</v>
      </c>
      <c r="C1500" s="4">
        <v>47</v>
      </c>
      <c r="D1500" s="3" t="s">
        <v>42</v>
      </c>
      <c r="E1500" s="3" t="s">
        <v>43</v>
      </c>
      <c r="F1500" s="3" t="s">
        <v>44</v>
      </c>
      <c r="G1500" s="3" t="s">
        <v>67</v>
      </c>
      <c r="H1500" s="3" t="s">
        <v>46</v>
      </c>
      <c r="I1500" s="3" t="s">
        <v>47</v>
      </c>
      <c r="J1500" s="3" t="s">
        <v>48</v>
      </c>
      <c r="K1500" s="3" t="s">
        <v>48</v>
      </c>
      <c r="L1500" s="3" t="s">
        <v>48</v>
      </c>
      <c r="M1500" s="3" t="s">
        <v>48</v>
      </c>
      <c r="N1500" s="3" t="s">
        <v>48</v>
      </c>
      <c r="O1500" s="3" t="s">
        <v>48</v>
      </c>
      <c r="P1500" s="3" t="s">
        <v>49</v>
      </c>
      <c r="Q1500" s="3" t="s">
        <v>48</v>
      </c>
      <c r="R1500" s="3" t="s">
        <v>48</v>
      </c>
      <c r="S1500" s="3" t="s">
        <v>48</v>
      </c>
      <c r="T1500" s="3" t="s">
        <v>48</v>
      </c>
      <c r="U1500" s="3" t="s">
        <v>48</v>
      </c>
      <c r="V1500" s="3" t="s">
        <v>48</v>
      </c>
      <c r="W1500" s="3" t="s">
        <v>51</v>
      </c>
      <c r="X1500" s="3" t="s">
        <v>3621</v>
      </c>
      <c r="Y1500" s="3"/>
      <c r="AA1500" s="3" t="s">
        <v>101</v>
      </c>
      <c r="AB1500" s="3"/>
      <c r="AD1500" s="3"/>
      <c r="AF1500" s="3"/>
      <c r="AH1500" s="3"/>
      <c r="AJ1500" s="3" t="s">
        <v>3622</v>
      </c>
    </row>
    <row r="1501" spans="1:40" ht="52" hidden="1" x14ac:dyDescent="0.35">
      <c r="A1501" s="3">
        <v>2025</v>
      </c>
      <c r="B1501" s="3" t="s">
        <v>41</v>
      </c>
      <c r="C1501" s="4">
        <v>80</v>
      </c>
      <c r="D1501" s="3" t="s">
        <v>65</v>
      </c>
      <c r="E1501" s="3" t="s">
        <v>66</v>
      </c>
      <c r="F1501" s="3" t="s">
        <v>44</v>
      </c>
      <c r="G1501" s="3" t="s">
        <v>67</v>
      </c>
      <c r="H1501" s="3" t="s">
        <v>110</v>
      </c>
      <c r="I1501" s="3" t="s">
        <v>47</v>
      </c>
      <c r="J1501" s="3" t="s">
        <v>48</v>
      </c>
      <c r="K1501" s="3" t="s">
        <v>48</v>
      </c>
      <c r="L1501" s="3" t="s">
        <v>48</v>
      </c>
      <c r="M1501" s="3" t="s">
        <v>48</v>
      </c>
      <c r="N1501" s="3" t="s">
        <v>48</v>
      </c>
      <c r="O1501" s="3" t="s">
        <v>49</v>
      </c>
      <c r="P1501" s="3" t="s">
        <v>48</v>
      </c>
      <c r="Q1501" s="3" t="s">
        <v>48</v>
      </c>
      <c r="R1501" s="3" t="s">
        <v>48</v>
      </c>
      <c r="S1501" s="3" t="s">
        <v>48</v>
      </c>
      <c r="T1501" s="3" t="s">
        <v>48</v>
      </c>
      <c r="U1501" s="3" t="s">
        <v>48</v>
      </c>
      <c r="V1501" s="3" t="s">
        <v>48</v>
      </c>
      <c r="W1501" s="3" t="s">
        <v>62</v>
      </c>
      <c r="Y1501" s="3"/>
      <c r="AA1501" s="3" t="s">
        <v>77</v>
      </c>
      <c r="AB1501" s="3"/>
      <c r="AD1501" s="3"/>
      <c r="AF1501" s="3"/>
      <c r="AH1501" s="3"/>
      <c r="AJ1501" s="3" t="s">
        <v>3623</v>
      </c>
    </row>
    <row r="1502" spans="1:40" ht="26" hidden="1" x14ac:dyDescent="0.35">
      <c r="A1502" s="3">
        <v>2025</v>
      </c>
      <c r="B1502" s="3" t="s">
        <v>41</v>
      </c>
      <c r="C1502" s="4">
        <v>40</v>
      </c>
      <c r="D1502" s="3" t="s">
        <v>42</v>
      </c>
      <c r="E1502" s="3" t="s">
        <v>66</v>
      </c>
      <c r="F1502" s="3" t="s">
        <v>137</v>
      </c>
      <c r="G1502" s="3" t="s">
        <v>79</v>
      </c>
      <c r="H1502" s="3" t="s">
        <v>68</v>
      </c>
      <c r="I1502" s="3" t="s">
        <v>47</v>
      </c>
      <c r="J1502" s="3" t="s">
        <v>48</v>
      </c>
      <c r="K1502" s="3" t="s">
        <v>49</v>
      </c>
      <c r="L1502" s="3" t="s">
        <v>48</v>
      </c>
      <c r="M1502" s="3" t="s">
        <v>48</v>
      </c>
      <c r="N1502" s="3" t="s">
        <v>48</v>
      </c>
      <c r="O1502" s="3" t="s">
        <v>48</v>
      </c>
      <c r="P1502" s="3" t="s">
        <v>48</v>
      </c>
      <c r="Q1502" s="3" t="s">
        <v>48</v>
      </c>
      <c r="R1502" s="3" t="s">
        <v>48</v>
      </c>
      <c r="S1502" s="3" t="s">
        <v>48</v>
      </c>
      <c r="T1502" s="3" t="s">
        <v>48</v>
      </c>
      <c r="U1502" s="3" t="s">
        <v>48</v>
      </c>
      <c r="V1502" s="3" t="s">
        <v>48</v>
      </c>
      <c r="W1502" s="3" t="s">
        <v>116</v>
      </c>
      <c r="X1502" s="3" t="s">
        <v>3624</v>
      </c>
      <c r="Y1502" s="3"/>
      <c r="AA1502" s="3" t="s">
        <v>77</v>
      </c>
      <c r="AB1502" s="3"/>
      <c r="AD1502" s="3"/>
      <c r="AF1502" s="3"/>
      <c r="AH1502" s="3"/>
      <c r="AJ1502" s="3" t="s">
        <v>3625</v>
      </c>
    </row>
    <row r="1503" spans="1:40" ht="26" hidden="1" x14ac:dyDescent="0.35">
      <c r="A1503" s="3">
        <v>2025</v>
      </c>
      <c r="B1503" s="3" t="s">
        <v>41</v>
      </c>
      <c r="C1503" s="4">
        <v>66</v>
      </c>
      <c r="D1503" s="3" t="s">
        <v>65</v>
      </c>
      <c r="E1503" s="3" t="s">
        <v>66</v>
      </c>
      <c r="F1503" s="3" t="s">
        <v>44</v>
      </c>
      <c r="G1503" s="3" t="s">
        <v>67</v>
      </c>
      <c r="H1503" s="3" t="s">
        <v>90</v>
      </c>
      <c r="I1503" s="3" t="s">
        <v>47</v>
      </c>
      <c r="J1503" s="3" t="s">
        <v>48</v>
      </c>
      <c r="K1503" s="3" t="s">
        <v>48</v>
      </c>
      <c r="L1503" s="3" t="s">
        <v>48</v>
      </c>
      <c r="M1503" s="3" t="s">
        <v>49</v>
      </c>
      <c r="N1503" s="3" t="s">
        <v>48</v>
      </c>
      <c r="O1503" s="3" t="s">
        <v>48</v>
      </c>
      <c r="P1503" s="3" t="s">
        <v>48</v>
      </c>
      <c r="Q1503" s="3" t="s">
        <v>48</v>
      </c>
      <c r="R1503" s="3" t="s">
        <v>48</v>
      </c>
      <c r="S1503" s="3" t="s">
        <v>48</v>
      </c>
      <c r="T1503" s="3" t="s">
        <v>48</v>
      </c>
      <c r="U1503" s="3" t="s">
        <v>48</v>
      </c>
      <c r="V1503" s="3" t="s">
        <v>48</v>
      </c>
      <c r="W1503" s="3" t="s">
        <v>62</v>
      </c>
      <c r="Y1503" s="3"/>
      <c r="AA1503" s="3" t="s">
        <v>77</v>
      </c>
      <c r="AB1503" s="3"/>
      <c r="AD1503" s="3"/>
      <c r="AF1503" s="3"/>
      <c r="AH1503" s="3"/>
      <c r="AJ1503" s="3" t="s">
        <v>3626</v>
      </c>
      <c r="AM1503" s="3" t="s">
        <v>3627</v>
      </c>
      <c r="AN1503" s="3" t="s">
        <v>3628</v>
      </c>
    </row>
    <row r="1504" spans="1:40" ht="26" hidden="1" x14ac:dyDescent="0.35">
      <c r="A1504" s="3">
        <v>2025</v>
      </c>
      <c r="B1504" s="3" t="s">
        <v>71</v>
      </c>
      <c r="C1504" s="4">
        <v>33</v>
      </c>
      <c r="D1504" s="3" t="s">
        <v>57</v>
      </c>
      <c r="E1504" s="3" t="s">
        <v>107</v>
      </c>
      <c r="F1504" s="3" t="s">
        <v>59</v>
      </c>
      <c r="G1504" s="3" t="s">
        <v>45</v>
      </c>
      <c r="H1504" s="3" t="s">
        <v>113</v>
      </c>
      <c r="I1504" s="3" t="s">
        <v>80</v>
      </c>
      <c r="J1504" s="3" t="s">
        <v>48</v>
      </c>
      <c r="K1504" s="3" t="s">
        <v>48</v>
      </c>
      <c r="L1504" s="3" t="s">
        <v>48</v>
      </c>
      <c r="M1504" s="3" t="s">
        <v>48</v>
      </c>
      <c r="N1504" s="3" t="s">
        <v>48</v>
      </c>
      <c r="O1504" s="3" t="s">
        <v>48</v>
      </c>
      <c r="P1504" s="3" t="s">
        <v>48</v>
      </c>
      <c r="Q1504" s="3" t="s">
        <v>48</v>
      </c>
      <c r="R1504" s="3" t="s">
        <v>48</v>
      </c>
      <c r="S1504" s="3" t="s">
        <v>48</v>
      </c>
      <c r="T1504" s="3" t="s">
        <v>48</v>
      </c>
      <c r="U1504" s="3" t="s">
        <v>49</v>
      </c>
      <c r="V1504" s="3" t="s">
        <v>48</v>
      </c>
      <c r="W1504" s="3" t="s">
        <v>116</v>
      </c>
      <c r="X1504" s="3" t="s">
        <v>3629</v>
      </c>
      <c r="Y1504" s="3"/>
      <c r="AA1504" s="3" t="s">
        <v>55</v>
      </c>
      <c r="AB1504" s="3" t="s">
        <v>131</v>
      </c>
      <c r="AC1504" s="3" t="s">
        <v>3630</v>
      </c>
      <c r="AD1504" s="3" t="s">
        <v>131</v>
      </c>
      <c r="AE1504" s="3" t="s">
        <v>3631</v>
      </c>
      <c r="AF1504" s="3" t="s">
        <v>82</v>
      </c>
      <c r="AG1504" s="3" t="s">
        <v>3632</v>
      </c>
      <c r="AH1504" s="3"/>
      <c r="AJ1504" s="3" t="s">
        <v>3633</v>
      </c>
    </row>
    <row r="1505" spans="1:38" ht="26" hidden="1" x14ac:dyDescent="0.35">
      <c r="A1505" s="3">
        <v>2025</v>
      </c>
      <c r="B1505" s="3" t="s">
        <v>71</v>
      </c>
      <c r="C1505" s="4">
        <v>71</v>
      </c>
      <c r="D1505" s="3" t="s">
        <v>65</v>
      </c>
      <c r="E1505" s="3" t="s">
        <v>66</v>
      </c>
      <c r="F1505" s="3" t="s">
        <v>137</v>
      </c>
      <c r="G1505" s="3" t="s">
        <v>67</v>
      </c>
      <c r="H1505" s="3" t="s">
        <v>46</v>
      </c>
      <c r="I1505" s="3" t="s">
        <v>47</v>
      </c>
      <c r="J1505" s="3" t="s">
        <v>48</v>
      </c>
      <c r="K1505" s="3" t="s">
        <v>48</v>
      </c>
      <c r="L1505" s="3" t="s">
        <v>49</v>
      </c>
      <c r="M1505" s="3" t="s">
        <v>48</v>
      </c>
      <c r="N1505" s="3" t="s">
        <v>48</v>
      </c>
      <c r="O1505" s="3" t="s">
        <v>48</v>
      </c>
      <c r="P1505" s="3" t="s">
        <v>48</v>
      </c>
      <c r="Q1505" s="3" t="s">
        <v>48</v>
      </c>
      <c r="R1505" s="3" t="s">
        <v>48</v>
      </c>
      <c r="S1505" s="3" t="s">
        <v>48</v>
      </c>
      <c r="T1505" s="3" t="s">
        <v>48</v>
      </c>
      <c r="U1505" s="3" t="s">
        <v>48</v>
      </c>
      <c r="V1505" s="3" t="s">
        <v>48</v>
      </c>
      <c r="W1505" s="3" t="s">
        <v>62</v>
      </c>
      <c r="Y1505" s="3"/>
      <c r="AA1505" s="3" t="s">
        <v>77</v>
      </c>
      <c r="AB1505" s="3"/>
      <c r="AD1505" s="3" t="s">
        <v>81</v>
      </c>
      <c r="AF1505" s="3"/>
      <c r="AH1505" s="3" t="s">
        <v>87</v>
      </c>
      <c r="AI1505" s="3" t="s">
        <v>3634</v>
      </c>
      <c r="AJ1505" s="3" t="s">
        <v>579</v>
      </c>
    </row>
    <row r="1506" spans="1:38" ht="39" hidden="1" x14ac:dyDescent="0.35">
      <c r="A1506" s="3">
        <v>2025</v>
      </c>
      <c r="B1506" s="3" t="s">
        <v>71</v>
      </c>
      <c r="C1506" s="4">
        <v>66</v>
      </c>
      <c r="D1506" s="3" t="s">
        <v>65</v>
      </c>
      <c r="E1506" s="3" t="s">
        <v>66</v>
      </c>
      <c r="F1506" s="3" t="s">
        <v>98</v>
      </c>
      <c r="G1506" s="3" t="s">
        <v>67</v>
      </c>
      <c r="H1506" s="3" t="s">
        <v>46</v>
      </c>
      <c r="I1506" s="3" t="s">
        <v>47</v>
      </c>
      <c r="J1506" s="3" t="s">
        <v>48</v>
      </c>
      <c r="K1506" s="3" t="s">
        <v>48</v>
      </c>
      <c r="L1506" s="3" t="s">
        <v>48</v>
      </c>
      <c r="M1506" s="3" t="s">
        <v>48</v>
      </c>
      <c r="N1506" s="3" t="s">
        <v>48</v>
      </c>
      <c r="O1506" s="3" t="s">
        <v>48</v>
      </c>
      <c r="P1506" s="3" t="s">
        <v>49</v>
      </c>
      <c r="Q1506" s="3" t="s">
        <v>48</v>
      </c>
      <c r="R1506" s="3" t="s">
        <v>48</v>
      </c>
      <c r="S1506" s="3" t="s">
        <v>48</v>
      </c>
      <c r="T1506" s="3" t="s">
        <v>48</v>
      </c>
      <c r="U1506" s="3" t="s">
        <v>48</v>
      </c>
      <c r="V1506" s="3" t="s">
        <v>48</v>
      </c>
      <c r="W1506" s="3" t="s">
        <v>62</v>
      </c>
      <c r="Y1506" s="3" t="s">
        <v>103</v>
      </c>
      <c r="Z1506" s="3" t="s">
        <v>3635</v>
      </c>
      <c r="AA1506" s="3" t="s">
        <v>77</v>
      </c>
      <c r="AB1506" s="3"/>
      <c r="AD1506" s="3"/>
      <c r="AF1506" s="3"/>
      <c r="AH1506" s="3"/>
      <c r="AJ1506" s="3" t="s">
        <v>3636</v>
      </c>
    </row>
    <row r="1507" spans="1:38" ht="26" hidden="1" x14ac:dyDescent="0.35">
      <c r="A1507" s="3">
        <v>2025</v>
      </c>
      <c r="B1507" s="3" t="s">
        <v>41</v>
      </c>
      <c r="C1507" s="4">
        <v>63</v>
      </c>
      <c r="D1507" s="3" t="s">
        <v>65</v>
      </c>
      <c r="E1507" s="3" t="s">
        <v>72</v>
      </c>
      <c r="F1507" s="3" t="s">
        <v>137</v>
      </c>
      <c r="G1507" s="3" t="s">
        <v>79</v>
      </c>
      <c r="H1507" s="3" t="s">
        <v>90</v>
      </c>
      <c r="I1507" s="3" t="s">
        <v>80</v>
      </c>
      <c r="J1507" s="3" t="s">
        <v>48</v>
      </c>
      <c r="K1507" s="3" t="s">
        <v>48</v>
      </c>
      <c r="L1507" s="3" t="s">
        <v>48</v>
      </c>
      <c r="M1507" s="3" t="s">
        <v>48</v>
      </c>
      <c r="N1507" s="3" t="s">
        <v>48</v>
      </c>
      <c r="O1507" s="3" t="s">
        <v>48</v>
      </c>
      <c r="P1507" s="3" t="s">
        <v>48</v>
      </c>
      <c r="Q1507" s="3" t="s">
        <v>48</v>
      </c>
      <c r="R1507" s="3" t="s">
        <v>48</v>
      </c>
      <c r="S1507" s="3" t="s">
        <v>48</v>
      </c>
      <c r="T1507" s="3" t="s">
        <v>49</v>
      </c>
      <c r="U1507" s="3" t="s">
        <v>48</v>
      </c>
      <c r="V1507" s="3" t="s">
        <v>48</v>
      </c>
      <c r="W1507" s="3" t="s">
        <v>116</v>
      </c>
      <c r="X1507" s="3" t="s">
        <v>3637</v>
      </c>
      <c r="Y1507" s="3"/>
      <c r="AA1507" s="3" t="s">
        <v>63</v>
      </c>
      <c r="AB1507" s="3"/>
      <c r="AD1507" s="3"/>
      <c r="AF1507" s="3"/>
      <c r="AH1507" s="3"/>
      <c r="AJ1507" s="3" t="s">
        <v>3638</v>
      </c>
    </row>
    <row r="1508" spans="1:38" hidden="1" x14ac:dyDescent="0.35">
      <c r="A1508" s="3">
        <v>2025</v>
      </c>
      <c r="B1508" s="3" t="s">
        <v>41</v>
      </c>
      <c r="C1508" s="4">
        <v>49</v>
      </c>
      <c r="D1508" s="3" t="s">
        <v>42</v>
      </c>
      <c r="E1508" s="3" t="s">
        <v>107</v>
      </c>
      <c r="F1508" s="3" t="s">
        <v>98</v>
      </c>
      <c r="G1508" s="3" t="s">
        <v>45</v>
      </c>
      <c r="H1508" s="3" t="s">
        <v>46</v>
      </c>
      <c r="I1508" s="3" t="s">
        <v>47</v>
      </c>
      <c r="J1508" s="3" t="s">
        <v>48</v>
      </c>
      <c r="K1508" s="3" t="s">
        <v>48</v>
      </c>
      <c r="L1508" s="3" t="s">
        <v>48</v>
      </c>
      <c r="M1508" s="3" t="s">
        <v>48</v>
      </c>
      <c r="N1508" s="3" t="s">
        <v>48</v>
      </c>
      <c r="O1508" s="3" t="s">
        <v>49</v>
      </c>
      <c r="P1508" s="3" t="s">
        <v>48</v>
      </c>
      <c r="Q1508" s="3" t="s">
        <v>48</v>
      </c>
      <c r="R1508" s="3" t="s">
        <v>48</v>
      </c>
      <c r="S1508" s="3" t="s">
        <v>48</v>
      </c>
      <c r="T1508" s="3" t="s">
        <v>48</v>
      </c>
      <c r="U1508" s="3" t="s">
        <v>48</v>
      </c>
      <c r="V1508" s="3" t="s">
        <v>48</v>
      </c>
      <c r="W1508" s="3" t="s">
        <v>62</v>
      </c>
      <c r="Y1508" s="3" t="s">
        <v>53</v>
      </c>
      <c r="Z1508" s="3" t="s">
        <v>3639</v>
      </c>
      <c r="AA1508" s="3" t="s">
        <v>77</v>
      </c>
      <c r="AB1508" s="3"/>
      <c r="AD1508" s="3"/>
      <c r="AF1508" s="3"/>
      <c r="AH1508" s="3"/>
      <c r="AJ1508" s="3" t="s">
        <v>3640</v>
      </c>
    </row>
    <row r="1509" spans="1:38" ht="26" hidden="1" x14ac:dyDescent="0.35">
      <c r="A1509" s="3">
        <v>2025</v>
      </c>
      <c r="B1509" s="3" t="s">
        <v>41</v>
      </c>
      <c r="C1509" s="4">
        <v>52</v>
      </c>
      <c r="D1509" s="3" t="s">
        <v>42</v>
      </c>
      <c r="E1509" s="3" t="s">
        <v>66</v>
      </c>
      <c r="F1509" s="3" t="s">
        <v>73</v>
      </c>
      <c r="G1509" s="3" t="s">
        <v>45</v>
      </c>
      <c r="H1509" s="3" t="s">
        <v>110</v>
      </c>
      <c r="I1509" s="3" t="s">
        <v>47</v>
      </c>
      <c r="J1509" s="3" t="s">
        <v>48</v>
      </c>
      <c r="K1509" s="3" t="s">
        <v>48</v>
      </c>
      <c r="L1509" s="3" t="s">
        <v>49</v>
      </c>
      <c r="M1509" s="3" t="s">
        <v>48</v>
      </c>
      <c r="N1509" s="3" t="s">
        <v>48</v>
      </c>
      <c r="O1509" s="3" t="s">
        <v>48</v>
      </c>
      <c r="P1509" s="3" t="s">
        <v>48</v>
      </c>
      <c r="Q1509" s="3" t="s">
        <v>48</v>
      </c>
      <c r="R1509" s="3" t="s">
        <v>48</v>
      </c>
      <c r="S1509" s="3" t="s">
        <v>48</v>
      </c>
      <c r="T1509" s="3" t="s">
        <v>48</v>
      </c>
      <c r="U1509" s="3" t="s">
        <v>48</v>
      </c>
      <c r="V1509" s="3" t="s">
        <v>48</v>
      </c>
      <c r="W1509" s="3" t="s">
        <v>62</v>
      </c>
      <c r="Y1509" s="3" t="s">
        <v>53</v>
      </c>
      <c r="Z1509" s="3" t="s">
        <v>3641</v>
      </c>
      <c r="AA1509" s="3" t="s">
        <v>77</v>
      </c>
      <c r="AB1509" s="3"/>
      <c r="AD1509" s="3"/>
      <c r="AF1509" s="3"/>
      <c r="AH1509" s="3"/>
      <c r="AJ1509" s="3" t="s">
        <v>3642</v>
      </c>
    </row>
    <row r="1510" spans="1:38" ht="52" hidden="1" x14ac:dyDescent="0.35">
      <c r="A1510" s="3">
        <v>2025</v>
      </c>
      <c r="B1510" s="3" t="s">
        <v>41</v>
      </c>
      <c r="C1510" s="4">
        <v>69</v>
      </c>
      <c r="D1510" s="3" t="s">
        <v>65</v>
      </c>
      <c r="E1510" s="3" t="s">
        <v>66</v>
      </c>
      <c r="F1510" s="3" t="s">
        <v>137</v>
      </c>
      <c r="G1510" s="3" t="s">
        <v>67</v>
      </c>
      <c r="H1510" s="3" t="s">
        <v>90</v>
      </c>
      <c r="I1510" s="3" t="s">
        <v>47</v>
      </c>
      <c r="J1510" s="3" t="s">
        <v>48</v>
      </c>
      <c r="K1510" s="3" t="s">
        <v>48</v>
      </c>
      <c r="L1510" s="3" t="s">
        <v>49</v>
      </c>
      <c r="M1510" s="3" t="s">
        <v>48</v>
      </c>
      <c r="N1510" s="3" t="s">
        <v>48</v>
      </c>
      <c r="O1510" s="3" t="s">
        <v>48</v>
      </c>
      <c r="P1510" s="3" t="s">
        <v>48</v>
      </c>
      <c r="Q1510" s="3" t="s">
        <v>48</v>
      </c>
      <c r="R1510" s="3" t="s">
        <v>48</v>
      </c>
      <c r="S1510" s="3" t="s">
        <v>48</v>
      </c>
      <c r="T1510" s="3" t="s">
        <v>48</v>
      </c>
      <c r="U1510" s="3" t="s">
        <v>48</v>
      </c>
      <c r="V1510" s="3" t="s">
        <v>48</v>
      </c>
      <c r="W1510" s="3" t="s">
        <v>51</v>
      </c>
      <c r="X1510" s="3" t="s">
        <v>3643</v>
      </c>
      <c r="Y1510" s="3" t="s">
        <v>103</v>
      </c>
      <c r="Z1510" s="3" t="s">
        <v>3644</v>
      </c>
      <c r="AA1510" s="3" t="s">
        <v>55</v>
      </c>
      <c r="AB1510" s="3" t="s">
        <v>81</v>
      </c>
      <c r="AD1510" s="3" t="s">
        <v>81</v>
      </c>
      <c r="AF1510" s="3"/>
      <c r="AH1510" s="3" t="s">
        <v>82</v>
      </c>
      <c r="AI1510" s="3" t="s">
        <v>3645</v>
      </c>
      <c r="AJ1510" s="3" t="s">
        <v>3646</v>
      </c>
    </row>
    <row r="1511" spans="1:38" ht="26" hidden="1" x14ac:dyDescent="0.35">
      <c r="A1511" s="3">
        <v>2025</v>
      </c>
      <c r="B1511" s="3" t="s">
        <v>41</v>
      </c>
      <c r="C1511" s="4">
        <v>81</v>
      </c>
      <c r="D1511" s="3" t="s">
        <v>65</v>
      </c>
      <c r="E1511" s="3" t="s">
        <v>66</v>
      </c>
      <c r="F1511" s="3" t="s">
        <v>44</v>
      </c>
      <c r="G1511" s="3" t="s">
        <v>67</v>
      </c>
      <c r="H1511" s="3" t="s">
        <v>110</v>
      </c>
      <c r="I1511" s="3" t="s">
        <v>47</v>
      </c>
      <c r="J1511" s="3" t="s">
        <v>49</v>
      </c>
      <c r="K1511" s="3" t="s">
        <v>48</v>
      </c>
      <c r="L1511" s="3" t="s">
        <v>48</v>
      </c>
      <c r="M1511" s="3" t="s">
        <v>48</v>
      </c>
      <c r="N1511" s="3" t="s">
        <v>48</v>
      </c>
      <c r="O1511" s="3" t="s">
        <v>48</v>
      </c>
      <c r="P1511" s="3" t="s">
        <v>48</v>
      </c>
      <c r="Q1511" s="3" t="s">
        <v>48</v>
      </c>
      <c r="R1511" s="3" t="s">
        <v>48</v>
      </c>
      <c r="S1511" s="3" t="s">
        <v>49</v>
      </c>
      <c r="T1511" s="3" t="s">
        <v>48</v>
      </c>
      <c r="U1511" s="3" t="s">
        <v>48</v>
      </c>
      <c r="V1511" s="3" t="s">
        <v>48</v>
      </c>
      <c r="W1511" s="3" t="s">
        <v>116</v>
      </c>
      <c r="X1511" s="3" t="s">
        <v>3647</v>
      </c>
      <c r="Y1511" s="3" t="s">
        <v>94</v>
      </c>
      <c r="Z1511" s="3" t="s">
        <v>3648</v>
      </c>
      <c r="AA1511" s="3" t="s">
        <v>77</v>
      </c>
      <c r="AB1511" s="3"/>
      <c r="AD1511" s="3"/>
      <c r="AF1511" s="3"/>
      <c r="AH1511" s="3"/>
      <c r="AJ1511" s="3" t="s">
        <v>3649</v>
      </c>
    </row>
    <row r="1512" spans="1:38" ht="26" hidden="1" x14ac:dyDescent="0.35">
      <c r="A1512" s="3">
        <v>2025</v>
      </c>
      <c r="B1512" s="3" t="s">
        <v>41</v>
      </c>
      <c r="C1512" s="4">
        <v>66</v>
      </c>
      <c r="D1512" s="3" t="s">
        <v>65</v>
      </c>
      <c r="E1512" s="3" t="s">
        <v>72</v>
      </c>
      <c r="F1512" s="3" t="s">
        <v>73</v>
      </c>
      <c r="G1512" s="3" t="s">
        <v>45</v>
      </c>
      <c r="H1512" s="3" t="s">
        <v>61</v>
      </c>
      <c r="I1512" s="3" t="s">
        <v>47</v>
      </c>
      <c r="J1512" s="3" t="s">
        <v>48</v>
      </c>
      <c r="K1512" s="3" t="s">
        <v>48</v>
      </c>
      <c r="L1512" s="3" t="s">
        <v>48</v>
      </c>
      <c r="M1512" s="3" t="s">
        <v>48</v>
      </c>
      <c r="N1512" s="3" t="s">
        <v>48</v>
      </c>
      <c r="O1512" s="3" t="s">
        <v>48</v>
      </c>
      <c r="P1512" s="3" t="s">
        <v>48</v>
      </c>
      <c r="Q1512" s="3" t="s">
        <v>49</v>
      </c>
      <c r="R1512" s="3" t="s">
        <v>48</v>
      </c>
      <c r="S1512" s="3" t="s">
        <v>48</v>
      </c>
      <c r="T1512" s="3" t="s">
        <v>48</v>
      </c>
      <c r="U1512" s="3" t="s">
        <v>48</v>
      </c>
      <c r="V1512" s="3" t="s">
        <v>48</v>
      </c>
      <c r="W1512" s="3" t="s">
        <v>62</v>
      </c>
      <c r="Y1512" s="3"/>
      <c r="AA1512" s="3" t="s">
        <v>55</v>
      </c>
      <c r="AB1512" s="3" t="s">
        <v>131</v>
      </c>
      <c r="AC1512" s="3" t="s">
        <v>3650</v>
      </c>
      <c r="AD1512" s="3"/>
      <c r="AF1512" s="3" t="s">
        <v>82</v>
      </c>
      <c r="AG1512" s="3" t="s">
        <v>3651</v>
      </c>
      <c r="AH1512" s="3"/>
      <c r="AJ1512" s="3" t="s">
        <v>3652</v>
      </c>
      <c r="AK1512" s="3" t="s">
        <v>3653</v>
      </c>
      <c r="AL1512" s="3" t="s">
        <v>3653</v>
      </c>
    </row>
    <row r="1513" spans="1:38" ht="39" hidden="1" x14ac:dyDescent="0.35">
      <c r="A1513" s="3">
        <v>2025</v>
      </c>
      <c r="B1513" s="3" t="s">
        <v>41</v>
      </c>
      <c r="C1513" s="4">
        <v>59</v>
      </c>
      <c r="D1513" s="3" t="s">
        <v>65</v>
      </c>
      <c r="E1513" s="3" t="s">
        <v>66</v>
      </c>
      <c r="F1513" s="3" t="s">
        <v>59</v>
      </c>
      <c r="G1513" s="3" t="s">
        <v>67</v>
      </c>
      <c r="H1513" s="3" t="s">
        <v>61</v>
      </c>
      <c r="I1513" s="3" t="s">
        <v>47</v>
      </c>
      <c r="J1513" s="3" t="s">
        <v>48</v>
      </c>
      <c r="K1513" s="3" t="s">
        <v>48</v>
      </c>
      <c r="L1513" s="3" t="s">
        <v>48</v>
      </c>
      <c r="M1513" s="3" t="s">
        <v>48</v>
      </c>
      <c r="N1513" s="3" t="s">
        <v>48</v>
      </c>
      <c r="O1513" s="3" t="s">
        <v>49</v>
      </c>
      <c r="P1513" s="3" t="s">
        <v>48</v>
      </c>
      <c r="Q1513" s="3" t="s">
        <v>48</v>
      </c>
      <c r="R1513" s="3" t="s">
        <v>48</v>
      </c>
      <c r="S1513" s="3" t="s">
        <v>48</v>
      </c>
      <c r="T1513" s="3" t="s">
        <v>48</v>
      </c>
      <c r="U1513" s="3" t="s">
        <v>48</v>
      </c>
      <c r="V1513" s="3" t="s">
        <v>48</v>
      </c>
      <c r="W1513" s="3" t="s">
        <v>62</v>
      </c>
      <c r="Y1513" s="3" t="s">
        <v>103</v>
      </c>
      <c r="Z1513" s="3" t="s">
        <v>3654</v>
      </c>
      <c r="AA1513" s="3" t="s">
        <v>77</v>
      </c>
      <c r="AB1513" s="3"/>
      <c r="AD1513" s="3" t="s">
        <v>242</v>
      </c>
      <c r="AF1513" s="3"/>
      <c r="AH1513" s="3"/>
      <c r="AJ1513" s="3" t="s">
        <v>3655</v>
      </c>
    </row>
    <row r="1514" spans="1:38" ht="52" hidden="1" x14ac:dyDescent="0.35">
      <c r="A1514" s="3">
        <v>2025</v>
      </c>
      <c r="B1514" s="3" t="s">
        <v>41</v>
      </c>
      <c r="C1514" s="4">
        <v>51</v>
      </c>
      <c r="D1514" s="3" t="s">
        <v>42</v>
      </c>
      <c r="E1514" s="3" t="s">
        <v>107</v>
      </c>
      <c r="F1514" s="3" t="s">
        <v>59</v>
      </c>
      <c r="G1514" s="3" t="s">
        <v>109</v>
      </c>
      <c r="H1514" s="3" t="s">
        <v>46</v>
      </c>
      <c r="I1514" s="3" t="s">
        <v>47</v>
      </c>
      <c r="J1514" s="3" t="s">
        <v>48</v>
      </c>
      <c r="K1514" s="3" t="s">
        <v>48</v>
      </c>
      <c r="L1514" s="3" t="s">
        <v>49</v>
      </c>
      <c r="M1514" s="3" t="s">
        <v>48</v>
      </c>
      <c r="N1514" s="3" t="s">
        <v>48</v>
      </c>
      <c r="O1514" s="3" t="s">
        <v>48</v>
      </c>
      <c r="P1514" s="3" t="s">
        <v>48</v>
      </c>
      <c r="Q1514" s="3" t="s">
        <v>48</v>
      </c>
      <c r="R1514" s="3" t="s">
        <v>48</v>
      </c>
      <c r="S1514" s="3" t="s">
        <v>48</v>
      </c>
      <c r="T1514" s="3" t="s">
        <v>48</v>
      </c>
      <c r="U1514" s="3" t="s">
        <v>48</v>
      </c>
      <c r="V1514" s="3" t="s">
        <v>48</v>
      </c>
      <c r="W1514" s="3" t="s">
        <v>116</v>
      </c>
      <c r="X1514" s="3" t="s">
        <v>3656</v>
      </c>
      <c r="Y1514" s="3"/>
      <c r="AA1514" s="3" t="s">
        <v>55</v>
      </c>
      <c r="AB1514" s="3" t="s">
        <v>81</v>
      </c>
      <c r="AD1514" s="3"/>
      <c r="AF1514" s="3"/>
      <c r="AH1514" s="3" t="s">
        <v>82</v>
      </c>
      <c r="AI1514" s="3" t="s">
        <v>3657</v>
      </c>
      <c r="AJ1514" s="3" t="s">
        <v>3658</v>
      </c>
    </row>
    <row r="1515" spans="1:38" ht="52" hidden="1" x14ac:dyDescent="0.35">
      <c r="A1515" s="3">
        <v>2025</v>
      </c>
      <c r="B1515" s="3" t="s">
        <v>41</v>
      </c>
      <c r="C1515" s="4">
        <v>62</v>
      </c>
      <c r="D1515" s="3" t="s">
        <v>65</v>
      </c>
      <c r="E1515" s="3" t="s">
        <v>66</v>
      </c>
      <c r="F1515" s="3" t="s">
        <v>44</v>
      </c>
      <c r="G1515" s="3" t="s">
        <v>386</v>
      </c>
      <c r="H1515" s="3" t="s">
        <v>46</v>
      </c>
      <c r="I1515" s="3" t="s">
        <v>47</v>
      </c>
      <c r="J1515" s="3" t="s">
        <v>48</v>
      </c>
      <c r="K1515" s="3" t="s">
        <v>48</v>
      </c>
      <c r="L1515" s="3" t="s">
        <v>48</v>
      </c>
      <c r="M1515" s="3" t="s">
        <v>49</v>
      </c>
      <c r="N1515" s="3" t="s">
        <v>48</v>
      </c>
      <c r="O1515" s="3" t="s">
        <v>48</v>
      </c>
      <c r="P1515" s="3" t="s">
        <v>48</v>
      </c>
      <c r="Q1515" s="3" t="s">
        <v>48</v>
      </c>
      <c r="R1515" s="3" t="s">
        <v>48</v>
      </c>
      <c r="S1515" s="3" t="s">
        <v>48</v>
      </c>
      <c r="T1515" s="3" t="s">
        <v>48</v>
      </c>
      <c r="U1515" s="3" t="s">
        <v>48</v>
      </c>
      <c r="V1515" s="3" t="s">
        <v>48</v>
      </c>
      <c r="W1515" s="3" t="s">
        <v>62</v>
      </c>
      <c r="Y1515" s="3" t="s">
        <v>53</v>
      </c>
      <c r="Z1515" s="3" t="s">
        <v>3659</v>
      </c>
      <c r="AA1515" s="3" t="s">
        <v>55</v>
      </c>
      <c r="AB1515" s="3"/>
      <c r="AD1515" s="3"/>
      <c r="AF1515" s="3"/>
      <c r="AH1515" s="3"/>
      <c r="AJ1515" s="3" t="s">
        <v>3660</v>
      </c>
    </row>
    <row r="1516" spans="1:38" ht="78" x14ac:dyDescent="0.35">
      <c r="A1516" s="3">
        <v>2025</v>
      </c>
      <c r="B1516" s="3" t="s">
        <v>71</v>
      </c>
      <c r="C1516" s="4">
        <v>49</v>
      </c>
      <c r="D1516" s="3" t="s">
        <v>42</v>
      </c>
      <c r="E1516" s="3" t="s">
        <v>66</v>
      </c>
      <c r="F1516" s="3" t="s">
        <v>59</v>
      </c>
      <c r="G1516" s="3" t="s">
        <v>45</v>
      </c>
      <c r="H1516" s="3" t="s">
        <v>74</v>
      </c>
      <c r="I1516" s="3" t="s">
        <v>47</v>
      </c>
      <c r="J1516" s="3" t="s">
        <v>48</v>
      </c>
      <c r="K1516" s="3" t="s">
        <v>48</v>
      </c>
      <c r="L1516" s="3" t="s">
        <v>49</v>
      </c>
      <c r="M1516" s="3" t="s">
        <v>48</v>
      </c>
      <c r="N1516" s="3" t="s">
        <v>48</v>
      </c>
      <c r="O1516" s="3" t="s">
        <v>48</v>
      </c>
      <c r="P1516" s="3" t="s">
        <v>48</v>
      </c>
      <c r="Q1516" s="3" t="s">
        <v>48</v>
      </c>
      <c r="R1516" s="3" t="s">
        <v>48</v>
      </c>
      <c r="S1516" s="3" t="s">
        <v>48</v>
      </c>
      <c r="T1516" s="3" t="s">
        <v>48</v>
      </c>
      <c r="U1516" s="3" t="s">
        <v>48</v>
      </c>
      <c r="V1516" s="3" t="s">
        <v>49</v>
      </c>
      <c r="W1516" s="3" t="s">
        <v>145</v>
      </c>
      <c r="X1516" s="3" t="s">
        <v>3661</v>
      </c>
      <c r="Y1516" s="3" t="s">
        <v>120</v>
      </c>
      <c r="Z1516" s="3" t="s">
        <v>3662</v>
      </c>
      <c r="AA1516" s="3" t="s">
        <v>77</v>
      </c>
      <c r="AB1516" s="3"/>
      <c r="AD1516" s="3"/>
      <c r="AF1516" s="3"/>
      <c r="AH1516" s="3"/>
      <c r="AJ1516" s="3" t="s">
        <v>3663</v>
      </c>
    </row>
    <row r="1517" spans="1:38" ht="52" hidden="1" x14ac:dyDescent="0.35">
      <c r="A1517" s="3">
        <v>2025</v>
      </c>
      <c r="B1517" s="3" t="s">
        <v>41</v>
      </c>
      <c r="C1517" s="4">
        <v>47</v>
      </c>
      <c r="D1517" s="3" t="s">
        <v>42</v>
      </c>
      <c r="E1517" s="3" t="s">
        <v>107</v>
      </c>
      <c r="F1517" s="3" t="s">
        <v>98</v>
      </c>
      <c r="G1517" s="3" t="s">
        <v>45</v>
      </c>
      <c r="H1517" s="3" t="s">
        <v>74</v>
      </c>
      <c r="I1517" s="3" t="s">
        <v>80</v>
      </c>
      <c r="J1517" s="3" t="s">
        <v>48</v>
      </c>
      <c r="K1517" s="3" t="s">
        <v>48</v>
      </c>
      <c r="L1517" s="3" t="s">
        <v>48</v>
      </c>
      <c r="M1517" s="3" t="s">
        <v>48</v>
      </c>
      <c r="N1517" s="3" t="s">
        <v>48</v>
      </c>
      <c r="O1517" s="3" t="s">
        <v>49</v>
      </c>
      <c r="P1517" s="3" t="s">
        <v>48</v>
      </c>
      <c r="Q1517" s="3" t="s">
        <v>48</v>
      </c>
      <c r="R1517" s="3" t="s">
        <v>48</v>
      </c>
      <c r="S1517" s="3" t="s">
        <v>48</v>
      </c>
      <c r="T1517" s="3" t="s">
        <v>48</v>
      </c>
      <c r="U1517" s="3" t="s">
        <v>48</v>
      </c>
      <c r="V1517" s="3" t="s">
        <v>48</v>
      </c>
      <c r="W1517" s="3" t="s">
        <v>62</v>
      </c>
      <c r="Y1517" s="3"/>
      <c r="AA1517" s="3" t="s">
        <v>63</v>
      </c>
      <c r="AB1517" s="3"/>
      <c r="AD1517" s="3"/>
      <c r="AF1517" s="3"/>
      <c r="AH1517" s="3"/>
      <c r="AJ1517" s="3" t="s">
        <v>3664</v>
      </c>
    </row>
    <row r="1518" spans="1:38" ht="26" hidden="1" x14ac:dyDescent="0.35">
      <c r="A1518" s="3">
        <v>2025</v>
      </c>
      <c r="B1518" s="3" t="s">
        <v>41</v>
      </c>
      <c r="C1518" s="4">
        <v>38</v>
      </c>
      <c r="D1518" s="3" t="s">
        <v>42</v>
      </c>
      <c r="E1518" s="3" t="s">
        <v>107</v>
      </c>
      <c r="F1518" s="3" t="s">
        <v>59</v>
      </c>
      <c r="G1518" s="3" t="s">
        <v>79</v>
      </c>
      <c r="H1518" s="3" t="s">
        <v>113</v>
      </c>
      <c r="I1518" s="3" t="s">
        <v>47</v>
      </c>
      <c r="J1518" s="3" t="s">
        <v>49</v>
      </c>
      <c r="K1518" s="3" t="s">
        <v>48</v>
      </c>
      <c r="L1518" s="3" t="s">
        <v>48</v>
      </c>
      <c r="M1518" s="3" t="s">
        <v>48</v>
      </c>
      <c r="N1518" s="3" t="s">
        <v>48</v>
      </c>
      <c r="O1518" s="3" t="s">
        <v>48</v>
      </c>
      <c r="P1518" s="3" t="s">
        <v>48</v>
      </c>
      <c r="Q1518" s="3" t="s">
        <v>48</v>
      </c>
      <c r="R1518" s="3" t="s">
        <v>48</v>
      </c>
      <c r="S1518" s="3" t="s">
        <v>49</v>
      </c>
      <c r="T1518" s="3" t="s">
        <v>48</v>
      </c>
      <c r="U1518" s="3" t="s">
        <v>48</v>
      </c>
      <c r="V1518" s="3" t="s">
        <v>48</v>
      </c>
      <c r="W1518" s="3" t="s">
        <v>51</v>
      </c>
      <c r="X1518" s="3" t="s">
        <v>3665</v>
      </c>
      <c r="Y1518" s="3" t="s">
        <v>129</v>
      </c>
      <c r="Z1518" s="3" t="s">
        <v>3666</v>
      </c>
      <c r="AA1518" s="3" t="s">
        <v>55</v>
      </c>
      <c r="AB1518" s="3"/>
      <c r="AD1518" s="3"/>
      <c r="AF1518" s="3"/>
      <c r="AH1518" s="3"/>
      <c r="AJ1518" s="3" t="s">
        <v>3667</v>
      </c>
    </row>
    <row r="1519" spans="1:38" ht="26" hidden="1" x14ac:dyDescent="0.35">
      <c r="A1519" s="3">
        <v>2025</v>
      </c>
      <c r="B1519" s="3" t="s">
        <v>71</v>
      </c>
      <c r="C1519" s="4">
        <v>53</v>
      </c>
      <c r="D1519" s="3" t="s">
        <v>42</v>
      </c>
      <c r="E1519" s="3" t="s">
        <v>107</v>
      </c>
      <c r="F1519" s="3" t="s">
        <v>98</v>
      </c>
      <c r="G1519" s="3" t="s">
        <v>45</v>
      </c>
      <c r="H1519" s="3" t="s">
        <v>113</v>
      </c>
      <c r="I1519" s="3" t="s">
        <v>47</v>
      </c>
      <c r="J1519" s="3" t="s">
        <v>49</v>
      </c>
      <c r="K1519" s="3" t="s">
        <v>48</v>
      </c>
      <c r="L1519" s="3" t="s">
        <v>48</v>
      </c>
      <c r="M1519" s="3" t="s">
        <v>48</v>
      </c>
      <c r="N1519" s="3" t="s">
        <v>48</v>
      </c>
      <c r="O1519" s="3" t="s">
        <v>48</v>
      </c>
      <c r="P1519" s="3" t="s">
        <v>48</v>
      </c>
      <c r="Q1519" s="3" t="s">
        <v>48</v>
      </c>
      <c r="R1519" s="3" t="s">
        <v>48</v>
      </c>
      <c r="S1519" s="3" t="s">
        <v>49</v>
      </c>
      <c r="T1519" s="3" t="s">
        <v>48</v>
      </c>
      <c r="U1519" s="3" t="s">
        <v>48</v>
      </c>
      <c r="V1519" s="3" t="s">
        <v>48</v>
      </c>
      <c r="W1519" s="3" t="s">
        <v>116</v>
      </c>
      <c r="X1519" s="3" t="s">
        <v>3668</v>
      </c>
      <c r="Y1519" s="3" t="s">
        <v>94</v>
      </c>
      <c r="Z1519" s="3" t="s">
        <v>703</v>
      </c>
      <c r="AA1519" s="3" t="s">
        <v>63</v>
      </c>
      <c r="AB1519" s="3"/>
      <c r="AD1519" s="3"/>
      <c r="AF1519" s="3"/>
      <c r="AH1519" s="3"/>
      <c r="AJ1519" s="3" t="s">
        <v>106</v>
      </c>
    </row>
    <row r="1520" spans="1:38" ht="39" x14ac:dyDescent="0.35">
      <c r="A1520" s="3">
        <v>2025</v>
      </c>
      <c r="B1520" s="3" t="s">
        <v>41</v>
      </c>
      <c r="C1520" s="4">
        <v>67</v>
      </c>
      <c r="D1520" s="3" t="s">
        <v>65</v>
      </c>
      <c r="E1520" s="3" t="s">
        <v>66</v>
      </c>
      <c r="F1520" s="3" t="s">
        <v>44</v>
      </c>
      <c r="G1520" s="3" t="s">
        <v>67</v>
      </c>
      <c r="H1520" s="3" t="s">
        <v>110</v>
      </c>
      <c r="I1520" s="3" t="s">
        <v>47</v>
      </c>
      <c r="J1520" s="3" t="s">
        <v>48</v>
      </c>
      <c r="K1520" s="3" t="s">
        <v>48</v>
      </c>
      <c r="L1520" s="3" t="s">
        <v>49</v>
      </c>
      <c r="M1520" s="3" t="s">
        <v>48</v>
      </c>
      <c r="N1520" s="3" t="s">
        <v>48</v>
      </c>
      <c r="O1520" s="3" t="s">
        <v>48</v>
      </c>
      <c r="P1520" s="3" t="s">
        <v>48</v>
      </c>
      <c r="Q1520" s="3" t="s">
        <v>48</v>
      </c>
      <c r="R1520" s="3" t="s">
        <v>48</v>
      </c>
      <c r="S1520" s="3" t="s">
        <v>48</v>
      </c>
      <c r="T1520" s="3" t="s">
        <v>48</v>
      </c>
      <c r="U1520" s="3" t="s">
        <v>48</v>
      </c>
      <c r="V1520" s="3" t="s">
        <v>48</v>
      </c>
      <c r="W1520" s="3" t="s">
        <v>62</v>
      </c>
      <c r="Y1520" s="3" t="s">
        <v>120</v>
      </c>
      <c r="Z1520" s="3" t="s">
        <v>3669</v>
      </c>
      <c r="AA1520" s="3" t="s">
        <v>63</v>
      </c>
      <c r="AB1520" s="3"/>
      <c r="AD1520" s="3"/>
      <c r="AF1520" s="3"/>
      <c r="AH1520" s="3"/>
      <c r="AJ1520" s="3" t="s">
        <v>3670</v>
      </c>
    </row>
    <row r="1521" spans="1:37" ht="39" hidden="1" x14ac:dyDescent="0.35">
      <c r="A1521" s="3">
        <v>2025</v>
      </c>
      <c r="B1521" s="3" t="s">
        <v>41</v>
      </c>
      <c r="C1521" s="4">
        <v>26</v>
      </c>
      <c r="D1521" s="3" t="s">
        <v>57</v>
      </c>
      <c r="E1521" s="3" t="s">
        <v>58</v>
      </c>
      <c r="F1521" s="3" t="s">
        <v>98</v>
      </c>
      <c r="G1521" s="3" t="s">
        <v>112</v>
      </c>
      <c r="H1521" s="3" t="s">
        <v>110</v>
      </c>
      <c r="I1521" s="3" t="s">
        <v>47</v>
      </c>
      <c r="J1521" s="3" t="s">
        <v>48</v>
      </c>
      <c r="K1521" s="3" t="s">
        <v>48</v>
      </c>
      <c r="L1521" s="3" t="s">
        <v>49</v>
      </c>
      <c r="M1521" s="3" t="s">
        <v>48</v>
      </c>
      <c r="N1521" s="3" t="s">
        <v>48</v>
      </c>
      <c r="O1521" s="3" t="s">
        <v>48</v>
      </c>
      <c r="P1521" s="3" t="s">
        <v>48</v>
      </c>
      <c r="Q1521" s="3" t="s">
        <v>48</v>
      </c>
      <c r="R1521" s="3" t="s">
        <v>48</v>
      </c>
      <c r="S1521" s="3" t="s">
        <v>48</v>
      </c>
      <c r="T1521" s="3" t="s">
        <v>48</v>
      </c>
      <c r="U1521" s="3" t="s">
        <v>48</v>
      </c>
      <c r="V1521" s="3" t="s">
        <v>48</v>
      </c>
      <c r="W1521" s="3" t="s">
        <v>62</v>
      </c>
      <c r="Y1521" s="3" t="s">
        <v>129</v>
      </c>
      <c r="Z1521" s="3" t="s">
        <v>3671</v>
      </c>
      <c r="AA1521" s="3" t="s">
        <v>77</v>
      </c>
      <c r="AB1521" s="3"/>
      <c r="AD1521" s="3"/>
      <c r="AF1521" s="3"/>
      <c r="AH1521" s="3"/>
      <c r="AJ1521" s="3" t="s">
        <v>3672</v>
      </c>
    </row>
    <row r="1522" spans="1:37" ht="39" hidden="1" x14ac:dyDescent="0.35">
      <c r="A1522" s="3">
        <v>2025</v>
      </c>
      <c r="B1522" s="3" t="s">
        <v>71</v>
      </c>
      <c r="C1522" s="4">
        <v>71</v>
      </c>
      <c r="D1522" s="3" t="s">
        <v>65</v>
      </c>
      <c r="E1522" s="3" t="s">
        <v>43</v>
      </c>
      <c r="F1522" s="3" t="s">
        <v>44</v>
      </c>
      <c r="G1522" s="3" t="s">
        <v>67</v>
      </c>
      <c r="H1522" s="3" t="s">
        <v>90</v>
      </c>
      <c r="I1522" s="3" t="s">
        <v>47</v>
      </c>
      <c r="J1522" s="3" t="s">
        <v>49</v>
      </c>
      <c r="K1522" s="3" t="s">
        <v>48</v>
      </c>
      <c r="L1522" s="3" t="s">
        <v>48</v>
      </c>
      <c r="M1522" s="3" t="s">
        <v>48</v>
      </c>
      <c r="N1522" s="3" t="s">
        <v>48</v>
      </c>
      <c r="O1522" s="3" t="s">
        <v>48</v>
      </c>
      <c r="P1522" s="3" t="s">
        <v>48</v>
      </c>
      <c r="Q1522" s="3" t="s">
        <v>48</v>
      </c>
      <c r="R1522" s="3" t="s">
        <v>48</v>
      </c>
      <c r="S1522" s="3" t="s">
        <v>48</v>
      </c>
      <c r="T1522" s="3" t="s">
        <v>48</v>
      </c>
      <c r="U1522" s="3" t="s">
        <v>48</v>
      </c>
      <c r="V1522" s="3" t="s">
        <v>48</v>
      </c>
      <c r="W1522" s="3" t="s">
        <v>75</v>
      </c>
      <c r="X1522" s="3" t="s">
        <v>3673</v>
      </c>
      <c r="Y1522" s="3"/>
      <c r="AA1522" s="3" t="s">
        <v>101</v>
      </c>
      <c r="AB1522" s="3"/>
      <c r="AD1522" s="3"/>
      <c r="AF1522" s="3"/>
      <c r="AH1522" s="3"/>
      <c r="AJ1522" s="3" t="s">
        <v>3674</v>
      </c>
    </row>
    <row r="1523" spans="1:37" hidden="1" x14ac:dyDescent="0.35">
      <c r="A1523" s="3">
        <v>2025</v>
      </c>
      <c r="B1523" s="3" t="s">
        <v>41</v>
      </c>
      <c r="C1523" s="4">
        <v>56</v>
      </c>
      <c r="D1523" s="3" t="s">
        <v>65</v>
      </c>
      <c r="E1523" s="3" t="s">
        <v>43</v>
      </c>
      <c r="F1523" s="3" t="s">
        <v>98</v>
      </c>
      <c r="G1523" s="3" t="s">
        <v>109</v>
      </c>
      <c r="H1523" s="3" t="s">
        <v>68</v>
      </c>
      <c r="I1523" s="3" t="s">
        <v>47</v>
      </c>
      <c r="J1523" s="3" t="s">
        <v>48</v>
      </c>
      <c r="K1523" s="3" t="s">
        <v>48</v>
      </c>
      <c r="L1523" s="3" t="s">
        <v>48</v>
      </c>
      <c r="M1523" s="3" t="s">
        <v>48</v>
      </c>
      <c r="N1523" s="3" t="s">
        <v>49</v>
      </c>
      <c r="O1523" s="3" t="s">
        <v>48</v>
      </c>
      <c r="P1523" s="3" t="s">
        <v>48</v>
      </c>
      <c r="Q1523" s="3" t="s">
        <v>48</v>
      </c>
      <c r="R1523" s="3" t="s">
        <v>48</v>
      </c>
      <c r="S1523" s="3" t="s">
        <v>48</v>
      </c>
      <c r="T1523" s="3" t="s">
        <v>48</v>
      </c>
      <c r="U1523" s="3" t="s">
        <v>48</v>
      </c>
      <c r="V1523" s="3" t="s">
        <v>48</v>
      </c>
      <c r="W1523" s="3" t="s">
        <v>62</v>
      </c>
      <c r="Y1523" s="3"/>
      <c r="AA1523" s="3" t="s">
        <v>63</v>
      </c>
      <c r="AB1523" s="3"/>
      <c r="AD1523" s="3"/>
      <c r="AF1523" s="3"/>
      <c r="AH1523" s="3"/>
      <c r="AJ1523" s="3" t="s">
        <v>3675</v>
      </c>
    </row>
    <row r="1524" spans="1:37" ht="156" hidden="1" x14ac:dyDescent="0.35">
      <c r="A1524" s="3">
        <v>2025</v>
      </c>
      <c r="B1524" s="3" t="s">
        <v>41</v>
      </c>
      <c r="C1524" s="4">
        <v>51</v>
      </c>
      <c r="D1524" s="3" t="s">
        <v>42</v>
      </c>
      <c r="E1524" s="3" t="s">
        <v>43</v>
      </c>
      <c r="F1524" s="3" t="s">
        <v>85</v>
      </c>
      <c r="G1524" s="3" t="s">
        <v>92</v>
      </c>
      <c r="H1524" s="3" t="s">
        <v>68</v>
      </c>
      <c r="I1524" s="3" t="s">
        <v>47</v>
      </c>
      <c r="J1524" s="3" t="s">
        <v>48</v>
      </c>
      <c r="K1524" s="3" t="s">
        <v>48</v>
      </c>
      <c r="L1524" s="3" t="s">
        <v>49</v>
      </c>
      <c r="M1524" s="3" t="s">
        <v>48</v>
      </c>
      <c r="N1524" s="3" t="s">
        <v>48</v>
      </c>
      <c r="O1524" s="3" t="s">
        <v>48</v>
      </c>
      <c r="P1524" s="3" t="s">
        <v>48</v>
      </c>
      <c r="Q1524" s="3" t="s">
        <v>48</v>
      </c>
      <c r="R1524" s="3" t="s">
        <v>48</v>
      </c>
      <c r="S1524" s="3" t="s">
        <v>48</v>
      </c>
      <c r="T1524" s="3" t="s">
        <v>48</v>
      </c>
      <c r="U1524" s="3" t="s">
        <v>48</v>
      </c>
      <c r="V1524" s="3" t="s">
        <v>48</v>
      </c>
      <c r="W1524" s="3" t="s">
        <v>62</v>
      </c>
      <c r="Y1524" s="3"/>
      <c r="AA1524" s="3" t="s">
        <v>77</v>
      </c>
      <c r="AB1524" s="3" t="s">
        <v>81</v>
      </c>
      <c r="AD1524" s="3" t="s">
        <v>81</v>
      </c>
      <c r="AF1524" s="3"/>
      <c r="AH1524" s="3" t="s">
        <v>82</v>
      </c>
      <c r="AI1524" s="3" t="s">
        <v>3676</v>
      </c>
      <c r="AJ1524" s="3" t="s">
        <v>3677</v>
      </c>
    </row>
    <row r="1525" spans="1:37" ht="104" hidden="1" x14ac:dyDescent="0.35">
      <c r="A1525" s="3">
        <v>2025</v>
      </c>
      <c r="B1525" s="3" t="s">
        <v>41</v>
      </c>
      <c r="C1525" s="4">
        <v>61</v>
      </c>
      <c r="D1525" s="3" t="s">
        <v>65</v>
      </c>
      <c r="E1525" s="3" t="s">
        <v>72</v>
      </c>
      <c r="F1525" s="3" t="s">
        <v>98</v>
      </c>
      <c r="G1525" s="3" t="s">
        <v>60</v>
      </c>
      <c r="H1525" s="3" t="s">
        <v>74</v>
      </c>
      <c r="I1525" s="3" t="s">
        <v>47</v>
      </c>
      <c r="J1525" s="3" t="s">
        <v>48</v>
      </c>
      <c r="K1525" s="3" t="s">
        <v>48</v>
      </c>
      <c r="L1525" s="3" t="s">
        <v>48</v>
      </c>
      <c r="M1525" s="3" t="s">
        <v>48</v>
      </c>
      <c r="N1525" s="3" t="s">
        <v>48</v>
      </c>
      <c r="O1525" s="3" t="s">
        <v>49</v>
      </c>
      <c r="P1525" s="3" t="s">
        <v>48</v>
      </c>
      <c r="Q1525" s="3" t="s">
        <v>48</v>
      </c>
      <c r="R1525" s="3" t="s">
        <v>48</v>
      </c>
      <c r="S1525" s="3" t="s">
        <v>48</v>
      </c>
      <c r="T1525" s="3" t="s">
        <v>48</v>
      </c>
      <c r="U1525" s="3" t="s">
        <v>48</v>
      </c>
      <c r="V1525" s="3" t="s">
        <v>48</v>
      </c>
      <c r="W1525" s="3" t="s">
        <v>116</v>
      </c>
      <c r="X1525" s="3" t="s">
        <v>3678</v>
      </c>
      <c r="Y1525" s="3"/>
      <c r="AA1525" s="3" t="s">
        <v>101</v>
      </c>
      <c r="AB1525" s="3"/>
      <c r="AD1525" s="3" t="s">
        <v>81</v>
      </c>
      <c r="AF1525" s="3"/>
      <c r="AH1525" s="3" t="s">
        <v>87</v>
      </c>
      <c r="AI1525" s="3" t="s">
        <v>3679</v>
      </c>
      <c r="AJ1525" s="3" t="s">
        <v>3680</v>
      </c>
    </row>
    <row r="1526" spans="1:37" ht="104" hidden="1" x14ac:dyDescent="0.35">
      <c r="A1526" s="3">
        <v>2025</v>
      </c>
      <c r="B1526" s="3" t="s">
        <v>41</v>
      </c>
      <c r="C1526" s="4">
        <v>63</v>
      </c>
      <c r="D1526" s="3" t="s">
        <v>65</v>
      </c>
      <c r="E1526" s="3" t="s">
        <v>66</v>
      </c>
      <c r="F1526" s="3" t="s">
        <v>44</v>
      </c>
      <c r="G1526" s="3" t="s">
        <v>67</v>
      </c>
      <c r="H1526" s="3" t="s">
        <v>125</v>
      </c>
      <c r="I1526" s="3" t="s">
        <v>47</v>
      </c>
      <c r="J1526" s="3" t="s">
        <v>48</v>
      </c>
      <c r="K1526" s="3" t="s">
        <v>48</v>
      </c>
      <c r="L1526" s="3" t="s">
        <v>48</v>
      </c>
      <c r="M1526" s="3" t="s">
        <v>48</v>
      </c>
      <c r="N1526" s="3" t="s">
        <v>48</v>
      </c>
      <c r="O1526" s="3" t="s">
        <v>49</v>
      </c>
      <c r="P1526" s="3" t="s">
        <v>48</v>
      </c>
      <c r="Q1526" s="3" t="s">
        <v>48</v>
      </c>
      <c r="R1526" s="3" t="s">
        <v>48</v>
      </c>
      <c r="S1526" s="3" t="s">
        <v>48</v>
      </c>
      <c r="T1526" s="3" t="s">
        <v>48</v>
      </c>
      <c r="U1526" s="3" t="s">
        <v>48</v>
      </c>
      <c r="V1526" s="3" t="s">
        <v>48</v>
      </c>
      <c r="W1526" s="3" t="s">
        <v>75</v>
      </c>
      <c r="X1526" s="3" t="s">
        <v>3681</v>
      </c>
      <c r="Y1526" s="3"/>
      <c r="AA1526" s="3" t="s">
        <v>55</v>
      </c>
      <c r="AB1526" s="3"/>
      <c r="AD1526" s="3" t="s">
        <v>81</v>
      </c>
      <c r="AF1526" s="3"/>
      <c r="AH1526" s="3" t="s">
        <v>87</v>
      </c>
      <c r="AI1526" s="3" t="s">
        <v>3682</v>
      </c>
      <c r="AJ1526" s="3" t="s">
        <v>3683</v>
      </c>
    </row>
    <row r="1527" spans="1:37" ht="39" hidden="1" x14ac:dyDescent="0.35">
      <c r="A1527" s="3">
        <v>2025</v>
      </c>
      <c r="B1527" s="3" t="s">
        <v>41</v>
      </c>
      <c r="C1527" s="4">
        <v>27</v>
      </c>
      <c r="D1527" s="3" t="s">
        <v>57</v>
      </c>
      <c r="E1527" s="3" t="s">
        <v>58</v>
      </c>
      <c r="F1527" s="3" t="s">
        <v>73</v>
      </c>
      <c r="G1527" s="3" t="s">
        <v>45</v>
      </c>
      <c r="H1527" s="3" t="s">
        <v>113</v>
      </c>
      <c r="I1527" s="3" t="s">
        <v>47</v>
      </c>
      <c r="J1527" s="3" t="s">
        <v>48</v>
      </c>
      <c r="K1527" s="3" t="s">
        <v>48</v>
      </c>
      <c r="L1527" s="3" t="s">
        <v>48</v>
      </c>
      <c r="M1527" s="3" t="s">
        <v>48</v>
      </c>
      <c r="N1527" s="3" t="s">
        <v>48</v>
      </c>
      <c r="O1527" s="3" t="s">
        <v>48</v>
      </c>
      <c r="P1527" s="3" t="s">
        <v>48</v>
      </c>
      <c r="Q1527" s="3" t="s">
        <v>48</v>
      </c>
      <c r="R1527" s="3" t="s">
        <v>49</v>
      </c>
      <c r="S1527" s="3" t="s">
        <v>48</v>
      </c>
      <c r="T1527" s="3" t="s">
        <v>48</v>
      </c>
      <c r="U1527" s="3" t="s">
        <v>48</v>
      </c>
      <c r="V1527" s="3" t="s">
        <v>48</v>
      </c>
      <c r="W1527" s="3" t="s">
        <v>116</v>
      </c>
      <c r="X1527" s="3" t="s">
        <v>3684</v>
      </c>
      <c r="Y1527" s="3"/>
      <c r="AA1527" s="3" t="s">
        <v>55</v>
      </c>
      <c r="AB1527" s="3"/>
      <c r="AD1527" s="3"/>
      <c r="AF1527" s="3"/>
      <c r="AH1527" s="3"/>
      <c r="AJ1527" s="3" t="s">
        <v>3685</v>
      </c>
      <c r="AK1527" s="3" t="s">
        <v>3686</v>
      </c>
    </row>
    <row r="1528" spans="1:37" ht="26" hidden="1" x14ac:dyDescent="0.35">
      <c r="A1528" s="3">
        <v>2025</v>
      </c>
      <c r="B1528" s="3" t="s">
        <v>71</v>
      </c>
      <c r="C1528" s="4">
        <v>34</v>
      </c>
      <c r="D1528" s="3" t="s">
        <v>57</v>
      </c>
      <c r="E1528" s="3" t="s">
        <v>107</v>
      </c>
      <c r="F1528" s="3" t="s">
        <v>137</v>
      </c>
      <c r="G1528" s="3" t="s">
        <v>144</v>
      </c>
      <c r="H1528" s="3" t="s">
        <v>46</v>
      </c>
      <c r="I1528" s="3" t="s">
        <v>80</v>
      </c>
      <c r="J1528" s="3" t="s">
        <v>48</v>
      </c>
      <c r="K1528" s="3" t="s">
        <v>48</v>
      </c>
      <c r="L1528" s="3" t="s">
        <v>48</v>
      </c>
      <c r="M1528" s="3" t="s">
        <v>48</v>
      </c>
      <c r="N1528" s="3" t="s">
        <v>48</v>
      </c>
      <c r="O1528" s="3" t="s">
        <v>48</v>
      </c>
      <c r="P1528" s="3" t="s">
        <v>48</v>
      </c>
      <c r="Q1528" s="3" t="s">
        <v>48</v>
      </c>
      <c r="R1528" s="3" t="s">
        <v>48</v>
      </c>
      <c r="S1528" s="3" t="s">
        <v>48</v>
      </c>
      <c r="T1528" s="3" t="s">
        <v>48</v>
      </c>
      <c r="U1528" s="3" t="s">
        <v>49</v>
      </c>
      <c r="V1528" s="3" t="s">
        <v>48</v>
      </c>
      <c r="W1528" s="3" t="s">
        <v>145</v>
      </c>
      <c r="X1528" s="3" t="s">
        <v>3687</v>
      </c>
      <c r="Y1528" s="3"/>
      <c r="AA1528" s="3" t="s">
        <v>63</v>
      </c>
      <c r="AB1528" s="3"/>
      <c r="AD1528" s="3"/>
      <c r="AF1528" s="3"/>
      <c r="AH1528" s="3"/>
      <c r="AJ1528" s="3" t="s">
        <v>3688</v>
      </c>
    </row>
    <row r="1529" spans="1:37" ht="91" hidden="1" x14ac:dyDescent="0.35">
      <c r="A1529" s="3">
        <v>2025</v>
      </c>
      <c r="B1529" s="3" t="s">
        <v>41</v>
      </c>
      <c r="C1529" s="4">
        <v>49</v>
      </c>
      <c r="D1529" s="3" t="s">
        <v>42</v>
      </c>
      <c r="E1529" s="3" t="s">
        <v>72</v>
      </c>
      <c r="F1529" s="3" t="s">
        <v>73</v>
      </c>
      <c r="G1529" s="3" t="s">
        <v>109</v>
      </c>
      <c r="H1529" s="3" t="s">
        <v>90</v>
      </c>
      <c r="I1529" s="3" t="s">
        <v>47</v>
      </c>
      <c r="J1529" s="3" t="s">
        <v>48</v>
      </c>
      <c r="K1529" s="3" t="s">
        <v>49</v>
      </c>
      <c r="L1529" s="3" t="s">
        <v>48</v>
      </c>
      <c r="M1529" s="3" t="s">
        <v>48</v>
      </c>
      <c r="N1529" s="3" t="s">
        <v>48</v>
      </c>
      <c r="O1529" s="3" t="s">
        <v>48</v>
      </c>
      <c r="P1529" s="3" t="s">
        <v>48</v>
      </c>
      <c r="Q1529" s="3" t="s">
        <v>48</v>
      </c>
      <c r="R1529" s="3" t="s">
        <v>48</v>
      </c>
      <c r="S1529" s="3" t="s">
        <v>48</v>
      </c>
      <c r="T1529" s="3" t="s">
        <v>48</v>
      </c>
      <c r="U1529" s="3" t="s">
        <v>48</v>
      </c>
      <c r="V1529" s="3" t="s">
        <v>48</v>
      </c>
      <c r="W1529" s="3" t="s">
        <v>116</v>
      </c>
      <c r="X1529" s="3" t="s">
        <v>3689</v>
      </c>
      <c r="Y1529" s="3"/>
      <c r="AA1529" s="3" t="s">
        <v>55</v>
      </c>
      <c r="AB1529" s="3"/>
      <c r="AD1529" s="3"/>
      <c r="AF1529" s="3"/>
      <c r="AH1529" s="3"/>
      <c r="AJ1529" s="3" t="s">
        <v>3690</v>
      </c>
    </row>
    <row r="1530" spans="1:37" ht="39" x14ac:dyDescent="0.35">
      <c r="A1530" s="3">
        <v>2025</v>
      </c>
      <c r="B1530" s="3" t="s">
        <v>41</v>
      </c>
      <c r="C1530" s="4">
        <v>38</v>
      </c>
      <c r="D1530" s="3" t="s">
        <v>42</v>
      </c>
      <c r="E1530" s="3" t="s">
        <v>107</v>
      </c>
      <c r="F1530" s="3" t="s">
        <v>2152</v>
      </c>
      <c r="G1530" s="3" t="s">
        <v>109</v>
      </c>
      <c r="H1530" s="3" t="s">
        <v>90</v>
      </c>
      <c r="I1530" s="3" t="s">
        <v>47</v>
      </c>
      <c r="J1530" s="3" t="s">
        <v>48</v>
      </c>
      <c r="K1530" s="3" t="s">
        <v>48</v>
      </c>
      <c r="L1530" s="3" t="s">
        <v>49</v>
      </c>
      <c r="M1530" s="3" t="s">
        <v>48</v>
      </c>
      <c r="N1530" s="3" t="s">
        <v>48</v>
      </c>
      <c r="O1530" s="3" t="s">
        <v>48</v>
      </c>
      <c r="P1530" s="3" t="s">
        <v>48</v>
      </c>
      <c r="Q1530" s="3" t="s">
        <v>48</v>
      </c>
      <c r="R1530" s="3" t="s">
        <v>48</v>
      </c>
      <c r="S1530" s="3" t="s">
        <v>48</v>
      </c>
      <c r="T1530" s="3" t="s">
        <v>48</v>
      </c>
      <c r="U1530" s="3" t="s">
        <v>48</v>
      </c>
      <c r="V1530" s="3" t="s">
        <v>48</v>
      </c>
      <c r="W1530" s="3" t="s">
        <v>145</v>
      </c>
      <c r="X1530" s="3" t="s">
        <v>3691</v>
      </c>
      <c r="Y1530" s="3" t="s">
        <v>120</v>
      </c>
      <c r="Z1530" s="3" t="s">
        <v>3692</v>
      </c>
      <c r="AA1530" s="3" t="s">
        <v>77</v>
      </c>
      <c r="AB1530" s="3"/>
      <c r="AD1530" s="3"/>
      <c r="AF1530" s="3"/>
      <c r="AH1530" s="3"/>
      <c r="AJ1530" s="3" t="s">
        <v>3693</v>
      </c>
    </row>
    <row r="1531" spans="1:37" ht="65" hidden="1" x14ac:dyDescent="0.35">
      <c r="A1531" s="3">
        <v>2025</v>
      </c>
      <c r="B1531" s="3" t="s">
        <v>41</v>
      </c>
      <c r="C1531" s="4">
        <v>68</v>
      </c>
      <c r="D1531" s="3" t="s">
        <v>65</v>
      </c>
      <c r="E1531" s="3" t="s">
        <v>66</v>
      </c>
      <c r="F1531" s="3" t="s">
        <v>98</v>
      </c>
      <c r="G1531" s="3" t="s">
        <v>144</v>
      </c>
      <c r="H1531" s="3" t="s">
        <v>90</v>
      </c>
      <c r="I1531" s="3" t="s">
        <v>47</v>
      </c>
      <c r="J1531" s="3" t="s">
        <v>48</v>
      </c>
      <c r="K1531" s="3" t="s">
        <v>48</v>
      </c>
      <c r="L1531" s="3" t="s">
        <v>49</v>
      </c>
      <c r="M1531" s="3" t="s">
        <v>48</v>
      </c>
      <c r="N1531" s="3" t="s">
        <v>48</v>
      </c>
      <c r="O1531" s="3" t="s">
        <v>48</v>
      </c>
      <c r="P1531" s="3" t="s">
        <v>48</v>
      </c>
      <c r="Q1531" s="3" t="s">
        <v>48</v>
      </c>
      <c r="R1531" s="3" t="s">
        <v>48</v>
      </c>
      <c r="S1531" s="3" t="s">
        <v>48</v>
      </c>
      <c r="T1531" s="3" t="s">
        <v>48</v>
      </c>
      <c r="U1531" s="3" t="s">
        <v>48</v>
      </c>
      <c r="V1531" s="3" t="s">
        <v>48</v>
      </c>
      <c r="W1531" s="3" t="s">
        <v>116</v>
      </c>
      <c r="X1531" s="3" t="s">
        <v>3694</v>
      </c>
      <c r="Y1531" s="3"/>
      <c r="AA1531" s="3" t="s">
        <v>63</v>
      </c>
      <c r="AB1531" s="3"/>
      <c r="AD1531" s="3"/>
      <c r="AF1531" s="3"/>
      <c r="AH1531" s="3"/>
      <c r="AJ1531" s="3" t="s">
        <v>3695</v>
      </c>
    </row>
    <row r="1532" spans="1:37" ht="52" hidden="1" x14ac:dyDescent="0.35">
      <c r="A1532" s="3">
        <v>2025</v>
      </c>
      <c r="B1532" s="3" t="s">
        <v>41</v>
      </c>
      <c r="C1532" s="4">
        <v>56</v>
      </c>
      <c r="D1532" s="3" t="s">
        <v>65</v>
      </c>
      <c r="E1532" s="3" t="s">
        <v>43</v>
      </c>
      <c r="F1532" s="3" t="s">
        <v>137</v>
      </c>
      <c r="G1532" s="3" t="s">
        <v>45</v>
      </c>
      <c r="H1532" s="3" t="s">
        <v>46</v>
      </c>
      <c r="I1532" s="3" t="s">
        <v>47</v>
      </c>
      <c r="J1532" s="3" t="s">
        <v>48</v>
      </c>
      <c r="K1532" s="3" t="s">
        <v>48</v>
      </c>
      <c r="L1532" s="3" t="s">
        <v>48</v>
      </c>
      <c r="M1532" s="3" t="s">
        <v>48</v>
      </c>
      <c r="N1532" s="3" t="s">
        <v>48</v>
      </c>
      <c r="O1532" s="3" t="s">
        <v>48</v>
      </c>
      <c r="P1532" s="3" t="s">
        <v>48</v>
      </c>
      <c r="Q1532" s="3" t="s">
        <v>49</v>
      </c>
      <c r="R1532" s="3" t="s">
        <v>48</v>
      </c>
      <c r="S1532" s="3" t="s">
        <v>48</v>
      </c>
      <c r="T1532" s="3" t="s">
        <v>48</v>
      </c>
      <c r="U1532" s="3" t="s">
        <v>48</v>
      </c>
      <c r="V1532" s="3" t="s">
        <v>48</v>
      </c>
      <c r="W1532" s="3" t="s">
        <v>62</v>
      </c>
      <c r="Y1532" s="3"/>
      <c r="AA1532" s="3" t="s">
        <v>63</v>
      </c>
      <c r="AB1532" s="3"/>
      <c r="AD1532" s="3" t="s">
        <v>131</v>
      </c>
      <c r="AE1532" s="3" t="s">
        <v>3696</v>
      </c>
      <c r="AF1532" s="3" t="s">
        <v>87</v>
      </c>
      <c r="AG1532" s="3" t="s">
        <v>3697</v>
      </c>
      <c r="AH1532" s="3"/>
      <c r="AJ1532" s="3" t="s">
        <v>3698</v>
      </c>
    </row>
    <row r="1533" spans="1:37" ht="26" hidden="1" x14ac:dyDescent="0.35">
      <c r="A1533" s="3">
        <v>2025</v>
      </c>
      <c r="B1533" s="3" t="s">
        <v>41</v>
      </c>
      <c r="C1533" s="4">
        <v>72</v>
      </c>
      <c r="D1533" s="3" t="s">
        <v>65</v>
      </c>
      <c r="E1533" s="3" t="s">
        <v>43</v>
      </c>
      <c r="F1533" s="3" t="s">
        <v>44</v>
      </c>
      <c r="G1533" s="3" t="s">
        <v>67</v>
      </c>
      <c r="H1533" s="3" t="s">
        <v>90</v>
      </c>
      <c r="I1533" s="3" t="s">
        <v>47</v>
      </c>
      <c r="J1533" s="3" t="s">
        <v>48</v>
      </c>
      <c r="K1533" s="3" t="s">
        <v>48</v>
      </c>
      <c r="L1533" s="3" t="s">
        <v>49</v>
      </c>
      <c r="M1533" s="3" t="s">
        <v>48</v>
      </c>
      <c r="N1533" s="3" t="s">
        <v>48</v>
      </c>
      <c r="O1533" s="3" t="s">
        <v>48</v>
      </c>
      <c r="P1533" s="3" t="s">
        <v>48</v>
      </c>
      <c r="Q1533" s="3" t="s">
        <v>48</v>
      </c>
      <c r="R1533" s="3" t="s">
        <v>48</v>
      </c>
      <c r="S1533" s="3" t="s">
        <v>48</v>
      </c>
      <c r="T1533" s="3" t="s">
        <v>48</v>
      </c>
      <c r="U1533" s="3" t="s">
        <v>48</v>
      </c>
      <c r="V1533" s="3" t="s">
        <v>48</v>
      </c>
      <c r="W1533" s="3" t="s">
        <v>62</v>
      </c>
      <c r="Y1533" s="3" t="s">
        <v>53</v>
      </c>
      <c r="Z1533" s="3" t="s">
        <v>3699</v>
      </c>
      <c r="AA1533" s="3" t="s">
        <v>77</v>
      </c>
      <c r="AB1533" s="3"/>
      <c r="AD1533" s="3" t="s">
        <v>131</v>
      </c>
      <c r="AE1533" s="3" t="s">
        <v>351</v>
      </c>
      <c r="AF1533" s="3" t="s">
        <v>87</v>
      </c>
      <c r="AG1533" s="3" t="s">
        <v>498</v>
      </c>
      <c r="AH1533" s="3"/>
      <c r="AJ1533" s="3" t="s">
        <v>3700</v>
      </c>
    </row>
    <row r="1534" spans="1:37" hidden="1" x14ac:dyDescent="0.35">
      <c r="A1534" s="3">
        <v>2025</v>
      </c>
      <c r="B1534" s="3" t="s">
        <v>41</v>
      </c>
      <c r="C1534" s="4">
        <v>31</v>
      </c>
      <c r="D1534" s="3" t="s">
        <v>57</v>
      </c>
      <c r="E1534" s="3" t="s">
        <v>107</v>
      </c>
      <c r="F1534" s="3" t="s">
        <v>98</v>
      </c>
      <c r="G1534" s="3" t="s">
        <v>45</v>
      </c>
      <c r="H1534" s="3" t="s">
        <v>113</v>
      </c>
      <c r="I1534" s="3" t="s">
        <v>47</v>
      </c>
      <c r="J1534" s="3" t="s">
        <v>48</v>
      </c>
      <c r="K1534" s="3" t="s">
        <v>48</v>
      </c>
      <c r="L1534" s="3" t="s">
        <v>48</v>
      </c>
      <c r="M1534" s="3" t="s">
        <v>48</v>
      </c>
      <c r="N1534" s="3" t="s">
        <v>48</v>
      </c>
      <c r="O1534" s="3" t="s">
        <v>48</v>
      </c>
      <c r="P1534" s="3" t="s">
        <v>49</v>
      </c>
      <c r="Q1534" s="3" t="s">
        <v>48</v>
      </c>
      <c r="R1534" s="3" t="s">
        <v>48</v>
      </c>
      <c r="S1534" s="3" t="s">
        <v>48</v>
      </c>
      <c r="T1534" s="3" t="s">
        <v>48</v>
      </c>
      <c r="U1534" s="3" t="s">
        <v>48</v>
      </c>
      <c r="V1534" s="3" t="s">
        <v>48</v>
      </c>
      <c r="W1534" s="3" t="s">
        <v>62</v>
      </c>
      <c r="Y1534" s="3"/>
      <c r="AA1534" s="3" t="s">
        <v>55</v>
      </c>
      <c r="AB1534" s="3"/>
      <c r="AD1534" s="3"/>
      <c r="AF1534" s="3"/>
      <c r="AH1534" s="3"/>
      <c r="AJ1534" s="3" t="s">
        <v>3701</v>
      </c>
    </row>
    <row r="1535" spans="1:37" ht="26" hidden="1" x14ac:dyDescent="0.35">
      <c r="A1535" s="3">
        <v>2025</v>
      </c>
      <c r="B1535" s="3" t="s">
        <v>71</v>
      </c>
      <c r="C1535" s="4">
        <v>39</v>
      </c>
      <c r="D1535" s="3" t="s">
        <v>42</v>
      </c>
      <c r="E1535" s="3" t="s">
        <v>43</v>
      </c>
      <c r="F1535" s="3" t="s">
        <v>44</v>
      </c>
      <c r="G1535" s="3" t="s">
        <v>144</v>
      </c>
      <c r="H1535" s="3" t="s">
        <v>68</v>
      </c>
      <c r="I1535" s="3" t="s">
        <v>47</v>
      </c>
      <c r="J1535" s="3" t="s">
        <v>48</v>
      </c>
      <c r="K1535" s="3" t="s">
        <v>48</v>
      </c>
      <c r="L1535" s="3" t="s">
        <v>48</v>
      </c>
      <c r="M1535" s="3" t="s">
        <v>49</v>
      </c>
      <c r="N1535" s="3" t="s">
        <v>48</v>
      </c>
      <c r="O1535" s="3" t="s">
        <v>48</v>
      </c>
      <c r="P1535" s="3" t="s">
        <v>48</v>
      </c>
      <c r="Q1535" s="3" t="s">
        <v>48</v>
      </c>
      <c r="R1535" s="3" t="s">
        <v>48</v>
      </c>
      <c r="S1535" s="3" t="s">
        <v>48</v>
      </c>
      <c r="T1535" s="3" t="s">
        <v>48</v>
      </c>
      <c r="U1535" s="3" t="s">
        <v>48</v>
      </c>
      <c r="V1535" s="3" t="s">
        <v>48</v>
      </c>
      <c r="W1535" s="3" t="s">
        <v>116</v>
      </c>
      <c r="X1535" s="3" t="s">
        <v>3702</v>
      </c>
      <c r="Y1535" s="3"/>
      <c r="AA1535" s="3" t="s">
        <v>63</v>
      </c>
      <c r="AB1535" s="3"/>
      <c r="AD1535" s="3"/>
      <c r="AF1535" s="3"/>
      <c r="AH1535" s="3"/>
      <c r="AJ1535" s="3" t="s">
        <v>3703</v>
      </c>
    </row>
    <row r="1536" spans="1:37" ht="39" hidden="1" x14ac:dyDescent="0.35">
      <c r="A1536" s="3">
        <v>2025</v>
      </c>
      <c r="B1536" s="3" t="s">
        <v>41</v>
      </c>
      <c r="C1536" s="4">
        <v>36</v>
      </c>
      <c r="D1536" s="3" t="s">
        <v>42</v>
      </c>
      <c r="E1536" s="3" t="s">
        <v>107</v>
      </c>
      <c r="F1536" s="3" t="s">
        <v>44</v>
      </c>
      <c r="G1536" s="3" t="s">
        <v>79</v>
      </c>
      <c r="H1536" s="3" t="s">
        <v>113</v>
      </c>
      <c r="I1536" s="3" t="s">
        <v>80</v>
      </c>
      <c r="J1536" s="3" t="s">
        <v>48</v>
      </c>
      <c r="K1536" s="3" t="s">
        <v>48</v>
      </c>
      <c r="L1536" s="3" t="s">
        <v>48</v>
      </c>
      <c r="M1536" s="3" t="s">
        <v>48</v>
      </c>
      <c r="N1536" s="3" t="s">
        <v>48</v>
      </c>
      <c r="O1536" s="3" t="s">
        <v>48</v>
      </c>
      <c r="P1536" s="3" t="s">
        <v>48</v>
      </c>
      <c r="Q1536" s="3" t="s">
        <v>48</v>
      </c>
      <c r="R1536" s="3" t="s">
        <v>48</v>
      </c>
      <c r="S1536" s="3" t="s">
        <v>48</v>
      </c>
      <c r="T1536" s="3" t="s">
        <v>48</v>
      </c>
      <c r="U1536" s="3" t="s">
        <v>48</v>
      </c>
      <c r="V1536" s="3" t="s">
        <v>49</v>
      </c>
      <c r="W1536" s="3" t="s">
        <v>62</v>
      </c>
      <c r="Y1536" s="3" t="s">
        <v>103</v>
      </c>
      <c r="Z1536" s="3" t="s">
        <v>3704</v>
      </c>
      <c r="AA1536" s="3" t="s">
        <v>77</v>
      </c>
      <c r="AB1536" s="3"/>
      <c r="AD1536" s="3"/>
      <c r="AF1536" s="3"/>
      <c r="AH1536" s="3"/>
      <c r="AJ1536" s="3" t="s">
        <v>3705</v>
      </c>
    </row>
    <row r="1537" spans="1:36" ht="156" hidden="1" x14ac:dyDescent="0.35">
      <c r="A1537" s="3">
        <v>2025</v>
      </c>
      <c r="B1537" s="3" t="s">
        <v>41</v>
      </c>
      <c r="C1537" s="4">
        <v>74</v>
      </c>
      <c r="D1537" s="3" t="s">
        <v>65</v>
      </c>
      <c r="E1537" s="3" t="s">
        <v>43</v>
      </c>
      <c r="F1537" s="3" t="s">
        <v>59</v>
      </c>
      <c r="G1537" s="3" t="s">
        <v>67</v>
      </c>
      <c r="H1537" s="3" t="s">
        <v>90</v>
      </c>
      <c r="I1537" s="3" t="s">
        <v>47</v>
      </c>
      <c r="J1537" s="3" t="s">
        <v>48</v>
      </c>
      <c r="K1537" s="3" t="s">
        <v>49</v>
      </c>
      <c r="L1537" s="3" t="s">
        <v>48</v>
      </c>
      <c r="M1537" s="3" t="s">
        <v>48</v>
      </c>
      <c r="N1537" s="3" t="s">
        <v>48</v>
      </c>
      <c r="O1537" s="3" t="s">
        <v>48</v>
      </c>
      <c r="P1537" s="3" t="s">
        <v>48</v>
      </c>
      <c r="Q1537" s="3" t="s">
        <v>48</v>
      </c>
      <c r="R1537" s="3" t="s">
        <v>48</v>
      </c>
      <c r="S1537" s="3" t="s">
        <v>48</v>
      </c>
      <c r="T1537" s="3" t="s">
        <v>48</v>
      </c>
      <c r="U1537" s="3" t="s">
        <v>48</v>
      </c>
      <c r="V1537" s="3" t="s">
        <v>48</v>
      </c>
      <c r="W1537" s="3" t="s">
        <v>51</v>
      </c>
      <c r="X1537" s="3" t="s">
        <v>3706</v>
      </c>
      <c r="Y1537" s="3" t="s">
        <v>94</v>
      </c>
      <c r="Z1537" s="3" t="s">
        <v>3707</v>
      </c>
      <c r="AA1537" s="3" t="s">
        <v>101</v>
      </c>
      <c r="AB1537" s="3"/>
      <c r="AD1537" s="3" t="s">
        <v>131</v>
      </c>
      <c r="AE1537" s="3" t="s">
        <v>3708</v>
      </c>
      <c r="AF1537" s="3" t="s">
        <v>87</v>
      </c>
      <c r="AG1537" s="3" t="s">
        <v>3709</v>
      </c>
      <c r="AH1537" s="3"/>
      <c r="AJ1537" s="3" t="s">
        <v>3710</v>
      </c>
    </row>
    <row r="1538" spans="1:36" ht="26" hidden="1" x14ac:dyDescent="0.35">
      <c r="A1538" s="3">
        <v>2025</v>
      </c>
      <c r="B1538" s="3" t="s">
        <v>41</v>
      </c>
      <c r="C1538" s="4">
        <v>18</v>
      </c>
      <c r="D1538" s="3" t="s">
        <v>57</v>
      </c>
      <c r="E1538" s="3" t="s">
        <v>58</v>
      </c>
      <c r="F1538" s="3" t="s">
        <v>44</v>
      </c>
      <c r="G1538" s="3" t="s">
        <v>79</v>
      </c>
      <c r="H1538" s="3" t="s">
        <v>61</v>
      </c>
      <c r="I1538" s="3" t="s">
        <v>47</v>
      </c>
      <c r="J1538" s="3" t="s">
        <v>48</v>
      </c>
      <c r="K1538" s="3" t="s">
        <v>48</v>
      </c>
      <c r="L1538" s="3" t="s">
        <v>48</v>
      </c>
      <c r="M1538" s="3" t="s">
        <v>48</v>
      </c>
      <c r="N1538" s="3" t="s">
        <v>48</v>
      </c>
      <c r="O1538" s="3" t="s">
        <v>48</v>
      </c>
      <c r="P1538" s="3" t="s">
        <v>49</v>
      </c>
      <c r="Q1538" s="3" t="s">
        <v>48</v>
      </c>
      <c r="R1538" s="3" t="s">
        <v>48</v>
      </c>
      <c r="S1538" s="3" t="s">
        <v>48</v>
      </c>
      <c r="T1538" s="3" t="s">
        <v>48</v>
      </c>
      <c r="U1538" s="3" t="s">
        <v>48</v>
      </c>
      <c r="V1538" s="3" t="s">
        <v>48</v>
      </c>
      <c r="W1538" s="3" t="s">
        <v>62</v>
      </c>
      <c r="Y1538" s="3"/>
      <c r="AA1538" s="3" t="s">
        <v>77</v>
      </c>
      <c r="AB1538" s="3"/>
      <c r="AD1538" s="3"/>
      <c r="AF1538" s="3"/>
      <c r="AH1538" s="3"/>
      <c r="AJ1538" s="3" t="s">
        <v>3711</v>
      </c>
    </row>
    <row r="1539" spans="1:36" ht="26" hidden="1" x14ac:dyDescent="0.35">
      <c r="A1539" s="3">
        <v>2025</v>
      </c>
      <c r="B1539" s="3" t="s">
        <v>41</v>
      </c>
      <c r="C1539" s="4">
        <v>76</v>
      </c>
      <c r="D1539" s="3" t="s">
        <v>65</v>
      </c>
      <c r="E1539" s="3" t="s">
        <v>66</v>
      </c>
      <c r="F1539" s="3" t="s">
        <v>137</v>
      </c>
      <c r="G1539" s="3" t="s">
        <v>67</v>
      </c>
      <c r="H1539" s="3" t="s">
        <v>90</v>
      </c>
      <c r="I1539" s="3" t="s">
        <v>47</v>
      </c>
      <c r="J1539" s="3" t="s">
        <v>48</v>
      </c>
      <c r="K1539" s="3" t="s">
        <v>48</v>
      </c>
      <c r="L1539" s="3" t="s">
        <v>49</v>
      </c>
      <c r="M1539" s="3" t="s">
        <v>48</v>
      </c>
      <c r="N1539" s="3" t="s">
        <v>48</v>
      </c>
      <c r="O1539" s="3" t="s">
        <v>48</v>
      </c>
      <c r="P1539" s="3" t="s">
        <v>48</v>
      </c>
      <c r="Q1539" s="3" t="s">
        <v>48</v>
      </c>
      <c r="R1539" s="3" t="s">
        <v>48</v>
      </c>
      <c r="S1539" s="3" t="s">
        <v>48</v>
      </c>
      <c r="T1539" s="3" t="s">
        <v>48</v>
      </c>
      <c r="U1539" s="3" t="s">
        <v>48</v>
      </c>
      <c r="V1539" s="3" t="s">
        <v>48</v>
      </c>
      <c r="W1539" s="3" t="s">
        <v>75</v>
      </c>
      <c r="X1539" s="3" t="s">
        <v>3712</v>
      </c>
      <c r="Y1539" s="3"/>
      <c r="AA1539" s="3" t="s">
        <v>63</v>
      </c>
      <c r="AB1539" s="3"/>
      <c r="AD1539" s="3"/>
      <c r="AF1539" s="3"/>
      <c r="AH1539" s="3"/>
      <c r="AJ1539" s="3" t="s">
        <v>3713</v>
      </c>
    </row>
    <row r="1540" spans="1:36" hidden="1" x14ac:dyDescent="0.35">
      <c r="A1540" s="3">
        <v>2025</v>
      </c>
      <c r="B1540" s="3" t="s">
        <v>41</v>
      </c>
      <c r="C1540" s="4">
        <v>18</v>
      </c>
      <c r="D1540" s="3" t="s">
        <v>57</v>
      </c>
      <c r="E1540" s="3" t="s">
        <v>66</v>
      </c>
      <c r="F1540" s="3" t="s">
        <v>98</v>
      </c>
      <c r="G1540" s="3" t="s">
        <v>79</v>
      </c>
      <c r="H1540" s="3" t="s">
        <v>110</v>
      </c>
      <c r="I1540" s="3" t="s">
        <v>47</v>
      </c>
      <c r="J1540" s="3" t="s">
        <v>49</v>
      </c>
      <c r="K1540" s="3" t="s">
        <v>48</v>
      </c>
      <c r="L1540" s="3" t="s">
        <v>48</v>
      </c>
      <c r="M1540" s="3" t="s">
        <v>48</v>
      </c>
      <c r="N1540" s="3" t="s">
        <v>48</v>
      </c>
      <c r="O1540" s="3" t="s">
        <v>48</v>
      </c>
      <c r="P1540" s="3" t="s">
        <v>48</v>
      </c>
      <c r="Q1540" s="3" t="s">
        <v>48</v>
      </c>
      <c r="R1540" s="3" t="s">
        <v>48</v>
      </c>
      <c r="S1540" s="3" t="s">
        <v>48</v>
      </c>
      <c r="T1540" s="3" t="s">
        <v>48</v>
      </c>
      <c r="U1540" s="3" t="s">
        <v>48</v>
      </c>
      <c r="V1540" s="3" t="s">
        <v>48</v>
      </c>
      <c r="W1540" s="3" t="s">
        <v>116</v>
      </c>
      <c r="X1540" s="3" t="s">
        <v>3714</v>
      </c>
      <c r="Y1540" s="3"/>
      <c r="AA1540" s="3" t="s">
        <v>55</v>
      </c>
      <c r="AB1540" s="3"/>
      <c r="AD1540" s="3"/>
      <c r="AF1540" s="3"/>
      <c r="AH1540" s="3"/>
      <c r="AJ1540" s="3" t="s">
        <v>3715</v>
      </c>
    </row>
    <row r="1541" spans="1:36" ht="26" hidden="1" x14ac:dyDescent="0.35">
      <c r="A1541" s="3">
        <v>2025</v>
      </c>
      <c r="B1541" s="3" t="s">
        <v>41</v>
      </c>
      <c r="C1541" s="4">
        <v>73</v>
      </c>
      <c r="D1541" s="3" t="s">
        <v>65</v>
      </c>
      <c r="E1541" s="3" t="s">
        <v>66</v>
      </c>
      <c r="F1541" s="3" t="s">
        <v>98</v>
      </c>
      <c r="G1541" s="3" t="s">
        <v>386</v>
      </c>
      <c r="H1541" s="3" t="s">
        <v>74</v>
      </c>
      <c r="I1541" s="3" t="s">
        <v>47</v>
      </c>
      <c r="J1541" s="3" t="s">
        <v>49</v>
      </c>
      <c r="K1541" s="3" t="s">
        <v>48</v>
      </c>
      <c r="L1541" s="3" t="s">
        <v>48</v>
      </c>
      <c r="M1541" s="3" t="s">
        <v>48</v>
      </c>
      <c r="N1541" s="3" t="s">
        <v>48</v>
      </c>
      <c r="O1541" s="3" t="s">
        <v>48</v>
      </c>
      <c r="P1541" s="3" t="s">
        <v>48</v>
      </c>
      <c r="Q1541" s="3" t="s">
        <v>48</v>
      </c>
      <c r="R1541" s="3" t="s">
        <v>48</v>
      </c>
      <c r="S1541" s="3" t="s">
        <v>48</v>
      </c>
      <c r="T1541" s="3" t="s">
        <v>48</v>
      </c>
      <c r="U1541" s="3" t="s">
        <v>48</v>
      </c>
      <c r="V1541" s="3" t="s">
        <v>48</v>
      </c>
      <c r="W1541" s="3" t="s">
        <v>62</v>
      </c>
      <c r="Y1541" s="3" t="s">
        <v>129</v>
      </c>
      <c r="Z1541" s="3" t="s">
        <v>3716</v>
      </c>
      <c r="AA1541" s="3" t="s">
        <v>77</v>
      </c>
      <c r="AB1541" s="3"/>
      <c r="AD1541" s="3" t="s">
        <v>131</v>
      </c>
      <c r="AE1541" s="3" t="s">
        <v>1637</v>
      </c>
      <c r="AF1541" s="3" t="s">
        <v>87</v>
      </c>
      <c r="AG1541" s="3" t="s">
        <v>3717</v>
      </c>
      <c r="AH1541" s="3"/>
      <c r="AJ1541" s="3" t="s">
        <v>3718</v>
      </c>
    </row>
    <row r="1542" spans="1:36" ht="26" hidden="1" x14ac:dyDescent="0.35">
      <c r="A1542" s="3">
        <v>2025</v>
      </c>
      <c r="B1542" s="3" t="s">
        <v>41</v>
      </c>
      <c r="C1542" s="4">
        <v>51</v>
      </c>
      <c r="D1542" s="3" t="s">
        <v>42</v>
      </c>
      <c r="E1542" s="3" t="s">
        <v>43</v>
      </c>
      <c r="F1542" s="3" t="s">
        <v>59</v>
      </c>
      <c r="G1542" s="3" t="s">
        <v>79</v>
      </c>
      <c r="H1542" s="3" t="s">
        <v>61</v>
      </c>
      <c r="I1542" s="3" t="s">
        <v>47</v>
      </c>
      <c r="J1542" s="3" t="s">
        <v>48</v>
      </c>
      <c r="K1542" s="3" t="s">
        <v>48</v>
      </c>
      <c r="L1542" s="3" t="s">
        <v>48</v>
      </c>
      <c r="M1542" s="3" t="s">
        <v>48</v>
      </c>
      <c r="N1542" s="3" t="s">
        <v>48</v>
      </c>
      <c r="O1542" s="3" t="s">
        <v>49</v>
      </c>
      <c r="P1542" s="3" t="s">
        <v>48</v>
      </c>
      <c r="Q1542" s="3" t="s">
        <v>48</v>
      </c>
      <c r="R1542" s="3" t="s">
        <v>48</v>
      </c>
      <c r="S1542" s="3" t="s">
        <v>48</v>
      </c>
      <c r="T1542" s="3" t="s">
        <v>48</v>
      </c>
      <c r="U1542" s="3" t="s">
        <v>48</v>
      </c>
      <c r="V1542" s="3" t="s">
        <v>48</v>
      </c>
      <c r="W1542" s="3" t="s">
        <v>116</v>
      </c>
      <c r="X1542" s="3" t="s">
        <v>3719</v>
      </c>
      <c r="Y1542" s="3"/>
      <c r="AA1542" s="3" t="s">
        <v>55</v>
      </c>
      <c r="AB1542" s="3"/>
      <c r="AD1542" s="3"/>
      <c r="AF1542" s="3"/>
      <c r="AH1542" s="3"/>
      <c r="AJ1542" s="3" t="s">
        <v>3720</v>
      </c>
    </row>
    <row r="1543" spans="1:36" ht="39" hidden="1" x14ac:dyDescent="0.35">
      <c r="A1543" s="3">
        <v>2025</v>
      </c>
      <c r="B1543" s="3" t="s">
        <v>71</v>
      </c>
      <c r="C1543" s="4">
        <v>30</v>
      </c>
      <c r="D1543" s="3" t="s">
        <v>57</v>
      </c>
      <c r="E1543" s="3" t="s">
        <v>58</v>
      </c>
      <c r="F1543" s="3" t="s">
        <v>98</v>
      </c>
      <c r="G1543" s="3" t="s">
        <v>45</v>
      </c>
      <c r="H1543" s="3" t="s">
        <v>113</v>
      </c>
      <c r="I1543" s="3" t="s">
        <v>47</v>
      </c>
      <c r="J1543" s="3" t="s">
        <v>48</v>
      </c>
      <c r="K1543" s="3" t="s">
        <v>49</v>
      </c>
      <c r="L1543" s="3" t="s">
        <v>48</v>
      </c>
      <c r="M1543" s="3" t="s">
        <v>48</v>
      </c>
      <c r="N1543" s="3" t="s">
        <v>48</v>
      </c>
      <c r="O1543" s="3" t="s">
        <v>48</v>
      </c>
      <c r="P1543" s="3" t="s">
        <v>48</v>
      </c>
      <c r="Q1543" s="3" t="s">
        <v>48</v>
      </c>
      <c r="R1543" s="3" t="s">
        <v>48</v>
      </c>
      <c r="S1543" s="3" t="s">
        <v>48</v>
      </c>
      <c r="T1543" s="3" t="s">
        <v>48</v>
      </c>
      <c r="U1543" s="3" t="s">
        <v>48</v>
      </c>
      <c r="V1543" s="3" t="s">
        <v>48</v>
      </c>
      <c r="W1543" s="3" t="s">
        <v>62</v>
      </c>
      <c r="Y1543" s="3"/>
      <c r="AA1543" s="3" t="s">
        <v>55</v>
      </c>
      <c r="AB1543" s="3"/>
      <c r="AD1543" s="3" t="s">
        <v>81</v>
      </c>
      <c r="AF1543" s="3"/>
      <c r="AH1543" s="3" t="s">
        <v>87</v>
      </c>
      <c r="AI1543" s="3" t="s">
        <v>3721</v>
      </c>
      <c r="AJ1543" s="3" t="s">
        <v>3722</v>
      </c>
    </row>
    <row r="1544" spans="1:36" ht="52" x14ac:dyDescent="0.35">
      <c r="A1544" s="3">
        <v>2025</v>
      </c>
      <c r="B1544" s="3" t="s">
        <v>41</v>
      </c>
      <c r="C1544" s="4">
        <v>48</v>
      </c>
      <c r="D1544" s="3" t="s">
        <v>42</v>
      </c>
      <c r="E1544" s="3" t="s">
        <v>43</v>
      </c>
      <c r="F1544" s="3" t="s">
        <v>98</v>
      </c>
      <c r="G1544" s="3" t="s">
        <v>79</v>
      </c>
      <c r="H1544" s="3" t="s">
        <v>68</v>
      </c>
      <c r="I1544" s="3" t="s">
        <v>47</v>
      </c>
      <c r="J1544" s="3" t="s">
        <v>48</v>
      </c>
      <c r="K1544" s="3" t="s">
        <v>48</v>
      </c>
      <c r="L1544" s="3" t="s">
        <v>48</v>
      </c>
      <c r="M1544" s="3" t="s">
        <v>48</v>
      </c>
      <c r="N1544" s="3" t="s">
        <v>49</v>
      </c>
      <c r="O1544" s="3" t="s">
        <v>48</v>
      </c>
      <c r="P1544" s="3" t="s">
        <v>48</v>
      </c>
      <c r="Q1544" s="3" t="s">
        <v>48</v>
      </c>
      <c r="R1544" s="3" t="s">
        <v>48</v>
      </c>
      <c r="S1544" s="3" t="s">
        <v>48</v>
      </c>
      <c r="T1544" s="3" t="s">
        <v>48</v>
      </c>
      <c r="U1544" s="3" t="s">
        <v>48</v>
      </c>
      <c r="V1544" s="3" t="s">
        <v>48</v>
      </c>
      <c r="W1544" s="3" t="s">
        <v>62</v>
      </c>
      <c r="Y1544" s="3" t="s">
        <v>120</v>
      </c>
      <c r="Z1544" s="3" t="s">
        <v>3723</v>
      </c>
      <c r="AA1544" s="3" t="s">
        <v>77</v>
      </c>
      <c r="AB1544" s="3"/>
      <c r="AD1544" s="3"/>
      <c r="AF1544" s="3"/>
      <c r="AH1544" s="3"/>
      <c r="AJ1544" s="3" t="s">
        <v>3724</v>
      </c>
    </row>
    <row r="1545" spans="1:36" ht="39" hidden="1" x14ac:dyDescent="0.35">
      <c r="A1545" s="3">
        <v>2025</v>
      </c>
      <c r="B1545" s="3" t="s">
        <v>41</v>
      </c>
      <c r="C1545" s="4">
        <v>63</v>
      </c>
      <c r="D1545" s="3" t="s">
        <v>65</v>
      </c>
      <c r="E1545" s="3" t="s">
        <v>66</v>
      </c>
      <c r="F1545" s="3" t="s">
        <v>44</v>
      </c>
      <c r="G1545" s="3" t="s">
        <v>79</v>
      </c>
      <c r="H1545" s="3" t="s">
        <v>113</v>
      </c>
      <c r="I1545" s="3" t="s">
        <v>47</v>
      </c>
      <c r="J1545" s="3" t="s">
        <v>48</v>
      </c>
      <c r="K1545" s="3" t="s">
        <v>48</v>
      </c>
      <c r="L1545" s="3" t="s">
        <v>48</v>
      </c>
      <c r="M1545" s="3" t="s">
        <v>48</v>
      </c>
      <c r="N1545" s="3" t="s">
        <v>49</v>
      </c>
      <c r="O1545" s="3" t="s">
        <v>48</v>
      </c>
      <c r="P1545" s="3" t="s">
        <v>48</v>
      </c>
      <c r="Q1545" s="3" t="s">
        <v>48</v>
      </c>
      <c r="R1545" s="3" t="s">
        <v>48</v>
      </c>
      <c r="S1545" s="3" t="s">
        <v>48</v>
      </c>
      <c r="T1545" s="3" t="s">
        <v>48</v>
      </c>
      <c r="U1545" s="3" t="s">
        <v>48</v>
      </c>
      <c r="V1545" s="3" t="s">
        <v>48</v>
      </c>
      <c r="W1545" s="3" t="s">
        <v>62</v>
      </c>
      <c r="Y1545" s="3" t="s">
        <v>103</v>
      </c>
      <c r="Z1545" s="3" t="s">
        <v>3725</v>
      </c>
      <c r="AA1545" s="3" t="s">
        <v>77</v>
      </c>
      <c r="AB1545" s="3"/>
      <c r="AD1545" s="3"/>
      <c r="AF1545" s="3"/>
      <c r="AH1545" s="3"/>
      <c r="AJ1545" s="3" t="s">
        <v>3726</v>
      </c>
    </row>
    <row r="1546" spans="1:36" ht="52" hidden="1" x14ac:dyDescent="0.35">
      <c r="A1546" s="3">
        <v>2025</v>
      </c>
      <c r="B1546" s="3" t="s">
        <v>41</v>
      </c>
      <c r="C1546" s="4">
        <v>42</v>
      </c>
      <c r="D1546" s="3" t="s">
        <v>42</v>
      </c>
      <c r="E1546" s="3" t="s">
        <v>107</v>
      </c>
      <c r="F1546" s="3" t="s">
        <v>59</v>
      </c>
      <c r="G1546" s="3" t="s">
        <v>109</v>
      </c>
      <c r="H1546" s="3" t="s">
        <v>113</v>
      </c>
      <c r="I1546" s="3" t="s">
        <v>47</v>
      </c>
      <c r="J1546" s="3" t="s">
        <v>48</v>
      </c>
      <c r="K1546" s="3" t="s">
        <v>48</v>
      </c>
      <c r="L1546" s="3" t="s">
        <v>49</v>
      </c>
      <c r="M1546" s="3" t="s">
        <v>48</v>
      </c>
      <c r="N1546" s="3" t="s">
        <v>48</v>
      </c>
      <c r="O1546" s="3" t="s">
        <v>48</v>
      </c>
      <c r="P1546" s="3" t="s">
        <v>48</v>
      </c>
      <c r="Q1546" s="3" t="s">
        <v>48</v>
      </c>
      <c r="R1546" s="3" t="s">
        <v>48</v>
      </c>
      <c r="S1546" s="3" t="s">
        <v>48</v>
      </c>
      <c r="T1546" s="3" t="s">
        <v>48</v>
      </c>
      <c r="U1546" s="3" t="s">
        <v>48</v>
      </c>
      <c r="V1546" s="3" t="s">
        <v>48</v>
      </c>
      <c r="W1546" s="3" t="s">
        <v>75</v>
      </c>
      <c r="X1546" s="3" t="s">
        <v>3727</v>
      </c>
      <c r="Y1546" s="3"/>
      <c r="AA1546" s="3" t="s">
        <v>77</v>
      </c>
      <c r="AB1546" s="3"/>
      <c r="AD1546" s="3"/>
      <c r="AF1546" s="3"/>
      <c r="AH1546" s="3"/>
      <c r="AJ1546" s="3" t="s">
        <v>3728</v>
      </c>
    </row>
    <row r="1547" spans="1:36" ht="39" hidden="1" x14ac:dyDescent="0.35">
      <c r="A1547" s="3">
        <v>2025</v>
      </c>
      <c r="B1547" s="3" t="s">
        <v>41</v>
      </c>
      <c r="C1547" s="4">
        <v>42</v>
      </c>
      <c r="D1547" s="3" t="s">
        <v>42</v>
      </c>
      <c r="E1547" s="3" t="s">
        <v>72</v>
      </c>
      <c r="F1547" s="3" t="s">
        <v>73</v>
      </c>
      <c r="G1547" s="3" t="s">
        <v>92</v>
      </c>
      <c r="H1547" s="3" t="s">
        <v>90</v>
      </c>
      <c r="I1547" s="3" t="s">
        <v>47</v>
      </c>
      <c r="J1547" s="3" t="s">
        <v>48</v>
      </c>
      <c r="K1547" s="3" t="s">
        <v>49</v>
      </c>
      <c r="L1547" s="3" t="s">
        <v>48</v>
      </c>
      <c r="M1547" s="3" t="s">
        <v>48</v>
      </c>
      <c r="N1547" s="3" t="s">
        <v>48</v>
      </c>
      <c r="O1547" s="3" t="s">
        <v>48</v>
      </c>
      <c r="P1547" s="3" t="s">
        <v>48</v>
      </c>
      <c r="Q1547" s="3" t="s">
        <v>48</v>
      </c>
      <c r="R1547" s="3" t="s">
        <v>48</v>
      </c>
      <c r="S1547" s="3" t="s">
        <v>48</v>
      </c>
      <c r="T1547" s="3" t="s">
        <v>48</v>
      </c>
      <c r="U1547" s="3" t="s">
        <v>48</v>
      </c>
      <c r="V1547" s="3" t="s">
        <v>48</v>
      </c>
      <c r="W1547" s="3" t="s">
        <v>62</v>
      </c>
      <c r="Y1547" s="3"/>
      <c r="AA1547" s="3" t="s">
        <v>77</v>
      </c>
      <c r="AB1547" s="3"/>
      <c r="AD1547" s="3"/>
      <c r="AF1547" s="3"/>
      <c r="AH1547" s="3"/>
      <c r="AJ1547" s="3" t="s">
        <v>3729</v>
      </c>
    </row>
    <row r="1548" spans="1:36" ht="26" hidden="1" x14ac:dyDescent="0.35">
      <c r="A1548" s="3">
        <v>2025</v>
      </c>
      <c r="B1548" s="3" t="s">
        <v>71</v>
      </c>
      <c r="C1548" s="4">
        <v>39</v>
      </c>
      <c r="D1548" s="3" t="s">
        <v>42</v>
      </c>
      <c r="E1548" s="3" t="s">
        <v>107</v>
      </c>
      <c r="F1548" s="3" t="s">
        <v>85</v>
      </c>
      <c r="G1548" s="3" t="s">
        <v>45</v>
      </c>
      <c r="H1548" s="3" t="s">
        <v>74</v>
      </c>
      <c r="I1548" s="3" t="s">
        <v>80</v>
      </c>
      <c r="J1548" s="3" t="s">
        <v>48</v>
      </c>
      <c r="K1548" s="3" t="s">
        <v>48</v>
      </c>
      <c r="L1548" s="3" t="s">
        <v>48</v>
      </c>
      <c r="M1548" s="3" t="s">
        <v>49</v>
      </c>
      <c r="N1548" s="3" t="s">
        <v>48</v>
      </c>
      <c r="O1548" s="3" t="s">
        <v>48</v>
      </c>
      <c r="P1548" s="3" t="s">
        <v>48</v>
      </c>
      <c r="Q1548" s="3" t="s">
        <v>48</v>
      </c>
      <c r="R1548" s="3" t="s">
        <v>48</v>
      </c>
      <c r="S1548" s="3" t="s">
        <v>48</v>
      </c>
      <c r="T1548" s="3" t="s">
        <v>48</v>
      </c>
      <c r="U1548" s="3" t="s">
        <v>48</v>
      </c>
      <c r="V1548" s="3" t="s">
        <v>48</v>
      </c>
      <c r="W1548" s="3" t="s">
        <v>116</v>
      </c>
      <c r="X1548" s="3" t="s">
        <v>3730</v>
      </c>
      <c r="Y1548" s="3"/>
      <c r="AA1548" s="3" t="s">
        <v>55</v>
      </c>
      <c r="AB1548" s="3"/>
      <c r="AD1548" s="3"/>
      <c r="AF1548" s="3"/>
      <c r="AH1548" s="3"/>
      <c r="AJ1548" s="3" t="s">
        <v>3731</v>
      </c>
    </row>
    <row r="1549" spans="1:36" ht="39" hidden="1" x14ac:dyDescent="0.35">
      <c r="A1549" s="3">
        <v>2025</v>
      </c>
      <c r="B1549" s="3" t="s">
        <v>41</v>
      </c>
      <c r="C1549" s="4">
        <v>16</v>
      </c>
      <c r="D1549" s="3" t="s">
        <v>57</v>
      </c>
      <c r="E1549" s="3" t="s">
        <v>58</v>
      </c>
      <c r="F1549" s="3" t="s">
        <v>44</v>
      </c>
      <c r="G1549" s="3" t="s">
        <v>112</v>
      </c>
      <c r="H1549" s="3" t="s">
        <v>46</v>
      </c>
      <c r="I1549" s="3" t="s">
        <v>47</v>
      </c>
      <c r="J1549" s="3" t="s">
        <v>48</v>
      </c>
      <c r="K1549" s="3" t="s">
        <v>48</v>
      </c>
      <c r="L1549" s="3" t="s">
        <v>48</v>
      </c>
      <c r="M1549" s="3" t="s">
        <v>49</v>
      </c>
      <c r="N1549" s="3" t="s">
        <v>48</v>
      </c>
      <c r="O1549" s="3" t="s">
        <v>48</v>
      </c>
      <c r="P1549" s="3" t="s">
        <v>48</v>
      </c>
      <c r="Q1549" s="3" t="s">
        <v>48</v>
      </c>
      <c r="R1549" s="3" t="s">
        <v>48</v>
      </c>
      <c r="S1549" s="3" t="s">
        <v>48</v>
      </c>
      <c r="T1549" s="3" t="s">
        <v>48</v>
      </c>
      <c r="U1549" s="3" t="s">
        <v>48</v>
      </c>
      <c r="V1549" s="3" t="s">
        <v>48</v>
      </c>
      <c r="W1549" s="3" t="s">
        <v>62</v>
      </c>
      <c r="Y1549" s="3"/>
      <c r="AA1549" s="3" t="s">
        <v>63</v>
      </c>
      <c r="AB1549" s="3"/>
      <c r="AD1549" s="3"/>
      <c r="AF1549" s="3"/>
      <c r="AH1549" s="3"/>
      <c r="AJ1549" s="3" t="s">
        <v>3732</v>
      </c>
    </row>
    <row r="1550" spans="1:36" ht="26" hidden="1" x14ac:dyDescent="0.35">
      <c r="A1550" s="3">
        <v>2025</v>
      </c>
      <c r="B1550" s="3" t="s">
        <v>41</v>
      </c>
      <c r="C1550" s="4">
        <v>18</v>
      </c>
      <c r="D1550" s="3" t="s">
        <v>57</v>
      </c>
      <c r="E1550" s="3" t="s">
        <v>58</v>
      </c>
      <c r="F1550" s="3" t="s">
        <v>44</v>
      </c>
      <c r="G1550" s="3" t="s">
        <v>112</v>
      </c>
      <c r="H1550" s="3" t="s">
        <v>90</v>
      </c>
      <c r="I1550" s="3" t="s">
        <v>80</v>
      </c>
      <c r="J1550" s="3" t="s">
        <v>48</v>
      </c>
      <c r="K1550" s="3" t="s">
        <v>48</v>
      </c>
      <c r="L1550" s="3" t="s">
        <v>48</v>
      </c>
      <c r="M1550" s="3" t="s">
        <v>49</v>
      </c>
      <c r="N1550" s="3" t="s">
        <v>48</v>
      </c>
      <c r="O1550" s="3" t="s">
        <v>48</v>
      </c>
      <c r="P1550" s="3" t="s">
        <v>48</v>
      </c>
      <c r="Q1550" s="3" t="s">
        <v>48</v>
      </c>
      <c r="R1550" s="3" t="s">
        <v>48</v>
      </c>
      <c r="S1550" s="3" t="s">
        <v>48</v>
      </c>
      <c r="T1550" s="3" t="s">
        <v>48</v>
      </c>
      <c r="U1550" s="3" t="s">
        <v>48</v>
      </c>
      <c r="V1550" s="3" t="s">
        <v>48</v>
      </c>
      <c r="W1550" s="3" t="s">
        <v>116</v>
      </c>
      <c r="X1550" s="3" t="s">
        <v>3733</v>
      </c>
      <c r="Y1550" s="3"/>
      <c r="AA1550" s="3" t="s">
        <v>63</v>
      </c>
      <c r="AB1550" s="3"/>
      <c r="AD1550" s="3"/>
      <c r="AF1550" s="3"/>
      <c r="AH1550" s="3"/>
      <c r="AJ1550" s="3" t="s">
        <v>3734</v>
      </c>
    </row>
    <row r="1551" spans="1:36" ht="65" hidden="1" x14ac:dyDescent="0.35">
      <c r="A1551" s="3">
        <v>2025</v>
      </c>
      <c r="B1551" s="3" t="s">
        <v>41</v>
      </c>
      <c r="C1551" s="4">
        <v>65</v>
      </c>
      <c r="D1551" s="3" t="s">
        <v>65</v>
      </c>
      <c r="E1551" s="3" t="s">
        <v>66</v>
      </c>
      <c r="F1551" s="3" t="s">
        <v>73</v>
      </c>
      <c r="G1551" s="3" t="s">
        <v>67</v>
      </c>
      <c r="H1551" s="3" t="s">
        <v>61</v>
      </c>
      <c r="I1551" s="3" t="s">
        <v>47</v>
      </c>
      <c r="J1551" s="3" t="s">
        <v>48</v>
      </c>
      <c r="K1551" s="3" t="s">
        <v>48</v>
      </c>
      <c r="L1551" s="3" t="s">
        <v>48</v>
      </c>
      <c r="M1551" s="3" t="s">
        <v>48</v>
      </c>
      <c r="N1551" s="3" t="s">
        <v>48</v>
      </c>
      <c r="O1551" s="3" t="s">
        <v>49</v>
      </c>
      <c r="P1551" s="3" t="s">
        <v>48</v>
      </c>
      <c r="Q1551" s="3" t="s">
        <v>48</v>
      </c>
      <c r="R1551" s="3" t="s">
        <v>48</v>
      </c>
      <c r="S1551" s="3" t="s">
        <v>48</v>
      </c>
      <c r="T1551" s="3" t="s">
        <v>48</v>
      </c>
      <c r="U1551" s="3" t="s">
        <v>48</v>
      </c>
      <c r="V1551" s="3" t="s">
        <v>48</v>
      </c>
      <c r="W1551" s="3" t="s">
        <v>51</v>
      </c>
      <c r="X1551" s="3" t="s">
        <v>3735</v>
      </c>
      <c r="Y1551" s="3" t="s">
        <v>94</v>
      </c>
      <c r="Z1551" s="3" t="s">
        <v>3736</v>
      </c>
      <c r="AA1551" s="3" t="s">
        <v>77</v>
      </c>
      <c r="AB1551" s="3"/>
      <c r="AD1551" s="3"/>
      <c r="AF1551" s="3"/>
      <c r="AH1551" s="3"/>
      <c r="AJ1551" s="3" t="s">
        <v>3737</v>
      </c>
    </row>
    <row r="1552" spans="1:36" ht="26" hidden="1" x14ac:dyDescent="0.35">
      <c r="A1552" s="3">
        <v>2025</v>
      </c>
      <c r="B1552" s="3" t="s">
        <v>41</v>
      </c>
      <c r="C1552" s="4">
        <v>57</v>
      </c>
      <c r="D1552" s="3" t="s">
        <v>65</v>
      </c>
      <c r="E1552" s="3" t="s">
        <v>66</v>
      </c>
      <c r="F1552" s="3" t="s">
        <v>44</v>
      </c>
      <c r="G1552" s="3" t="s">
        <v>109</v>
      </c>
      <c r="H1552" s="3" t="s">
        <v>68</v>
      </c>
      <c r="I1552" s="3" t="s">
        <v>47</v>
      </c>
      <c r="J1552" s="3" t="s">
        <v>48</v>
      </c>
      <c r="K1552" s="3" t="s">
        <v>49</v>
      </c>
      <c r="L1552" s="3" t="s">
        <v>48</v>
      </c>
      <c r="M1552" s="3" t="s">
        <v>48</v>
      </c>
      <c r="N1552" s="3" t="s">
        <v>48</v>
      </c>
      <c r="O1552" s="3" t="s">
        <v>48</v>
      </c>
      <c r="P1552" s="3" t="s">
        <v>48</v>
      </c>
      <c r="Q1552" s="3" t="s">
        <v>48</v>
      </c>
      <c r="R1552" s="3" t="s">
        <v>48</v>
      </c>
      <c r="S1552" s="3" t="s">
        <v>48</v>
      </c>
      <c r="T1552" s="3" t="s">
        <v>48</v>
      </c>
      <c r="U1552" s="3" t="s">
        <v>48</v>
      </c>
      <c r="V1552" s="3" t="s">
        <v>48</v>
      </c>
      <c r="W1552" s="3" t="s">
        <v>62</v>
      </c>
      <c r="Y1552" s="3"/>
      <c r="AA1552" s="3" t="s">
        <v>77</v>
      </c>
      <c r="AB1552" s="3"/>
      <c r="AD1552" s="3"/>
      <c r="AF1552" s="3"/>
      <c r="AH1552" s="3"/>
      <c r="AJ1552" s="3" t="s">
        <v>935</v>
      </c>
    </row>
    <row r="1553" spans="1:36" ht="52" hidden="1" x14ac:dyDescent="0.35">
      <c r="A1553" s="3">
        <v>2025</v>
      </c>
      <c r="B1553" s="3" t="s">
        <v>41</v>
      </c>
      <c r="C1553" s="4">
        <v>29</v>
      </c>
      <c r="D1553" s="3" t="s">
        <v>57</v>
      </c>
      <c r="E1553" s="3" t="s">
        <v>66</v>
      </c>
      <c r="F1553" s="3" t="s">
        <v>59</v>
      </c>
      <c r="G1553" s="3" t="s">
        <v>79</v>
      </c>
      <c r="H1553" s="3" t="s">
        <v>90</v>
      </c>
      <c r="I1553" s="3" t="s">
        <v>47</v>
      </c>
      <c r="J1553" s="3" t="s">
        <v>48</v>
      </c>
      <c r="K1553" s="3" t="s">
        <v>49</v>
      </c>
      <c r="L1553" s="3" t="s">
        <v>48</v>
      </c>
      <c r="M1553" s="3" t="s">
        <v>48</v>
      </c>
      <c r="N1553" s="3" t="s">
        <v>48</v>
      </c>
      <c r="O1553" s="3" t="s">
        <v>48</v>
      </c>
      <c r="P1553" s="3" t="s">
        <v>48</v>
      </c>
      <c r="Q1553" s="3" t="s">
        <v>48</v>
      </c>
      <c r="R1553" s="3" t="s">
        <v>48</v>
      </c>
      <c r="S1553" s="3" t="s">
        <v>48</v>
      </c>
      <c r="T1553" s="3" t="s">
        <v>48</v>
      </c>
      <c r="U1553" s="3" t="s">
        <v>48</v>
      </c>
      <c r="V1553" s="3" t="s">
        <v>48</v>
      </c>
      <c r="W1553" s="3" t="s">
        <v>62</v>
      </c>
      <c r="Y1553" s="3"/>
      <c r="AA1553" s="3" t="s">
        <v>77</v>
      </c>
      <c r="AB1553" s="3"/>
      <c r="AD1553" s="3"/>
      <c r="AF1553" s="3"/>
      <c r="AH1553" s="3"/>
      <c r="AJ1553" s="3" t="s">
        <v>3738</v>
      </c>
    </row>
    <row r="1554" spans="1:36" ht="39" x14ac:dyDescent="0.35">
      <c r="A1554" s="3">
        <v>2025</v>
      </c>
      <c r="B1554" s="3" t="s">
        <v>71</v>
      </c>
      <c r="C1554" s="4">
        <v>64</v>
      </c>
      <c r="D1554" s="3" t="s">
        <v>65</v>
      </c>
      <c r="E1554" s="3" t="s">
        <v>66</v>
      </c>
      <c r="F1554" s="3" t="s">
        <v>59</v>
      </c>
      <c r="G1554" s="3" t="s">
        <v>67</v>
      </c>
      <c r="H1554" s="3" t="s">
        <v>68</v>
      </c>
      <c r="I1554" s="3" t="s">
        <v>80</v>
      </c>
      <c r="J1554" s="3" t="s">
        <v>48</v>
      </c>
      <c r="K1554" s="3" t="s">
        <v>48</v>
      </c>
      <c r="L1554" s="3" t="s">
        <v>48</v>
      </c>
      <c r="M1554" s="3" t="s">
        <v>49</v>
      </c>
      <c r="N1554" s="3" t="s">
        <v>48</v>
      </c>
      <c r="O1554" s="3" t="s">
        <v>48</v>
      </c>
      <c r="P1554" s="3" t="s">
        <v>48</v>
      </c>
      <c r="Q1554" s="3" t="s">
        <v>48</v>
      </c>
      <c r="R1554" s="3" t="s">
        <v>48</v>
      </c>
      <c r="S1554" s="3" t="s">
        <v>48</v>
      </c>
      <c r="T1554" s="3" t="s">
        <v>48</v>
      </c>
      <c r="U1554" s="3" t="s">
        <v>48</v>
      </c>
      <c r="V1554" s="3" t="s">
        <v>48</v>
      </c>
      <c r="W1554" s="3" t="s">
        <v>51</v>
      </c>
      <c r="X1554" s="3" t="s">
        <v>3739</v>
      </c>
      <c r="Y1554" s="3" t="s">
        <v>120</v>
      </c>
      <c r="Z1554" s="3" t="s">
        <v>3740</v>
      </c>
      <c r="AA1554" s="3" t="s">
        <v>77</v>
      </c>
      <c r="AB1554" s="3"/>
      <c r="AD1554" s="3"/>
      <c r="AF1554" s="3"/>
      <c r="AH1554" s="3"/>
      <c r="AJ1554" s="3" t="s">
        <v>3011</v>
      </c>
    </row>
    <row r="1555" spans="1:36" ht="39" hidden="1" x14ac:dyDescent="0.35">
      <c r="A1555" s="3">
        <v>2025</v>
      </c>
      <c r="B1555" s="3" t="s">
        <v>71</v>
      </c>
      <c r="C1555" s="4">
        <v>73</v>
      </c>
      <c r="D1555" s="3" t="s">
        <v>65</v>
      </c>
      <c r="E1555" s="3" t="s">
        <v>66</v>
      </c>
      <c r="F1555" s="3" t="s">
        <v>44</v>
      </c>
      <c r="G1555" s="3" t="s">
        <v>67</v>
      </c>
      <c r="H1555" s="3" t="s">
        <v>68</v>
      </c>
      <c r="I1555" s="3" t="s">
        <v>47</v>
      </c>
      <c r="J1555" s="3" t="s">
        <v>48</v>
      </c>
      <c r="K1555" s="3" t="s">
        <v>48</v>
      </c>
      <c r="L1555" s="3" t="s">
        <v>49</v>
      </c>
      <c r="M1555" s="3" t="s">
        <v>48</v>
      </c>
      <c r="N1555" s="3" t="s">
        <v>48</v>
      </c>
      <c r="O1555" s="3" t="s">
        <v>48</v>
      </c>
      <c r="P1555" s="3" t="s">
        <v>48</v>
      </c>
      <c r="Q1555" s="3" t="s">
        <v>48</v>
      </c>
      <c r="R1555" s="3" t="s">
        <v>48</v>
      </c>
      <c r="S1555" s="3" t="s">
        <v>48</v>
      </c>
      <c r="T1555" s="3" t="s">
        <v>48</v>
      </c>
      <c r="U1555" s="3" t="s">
        <v>48</v>
      </c>
      <c r="V1555" s="3" t="s">
        <v>48</v>
      </c>
      <c r="W1555" s="3" t="s">
        <v>62</v>
      </c>
      <c r="Y1555" s="3" t="s">
        <v>103</v>
      </c>
      <c r="Z1555" s="3" t="s">
        <v>3741</v>
      </c>
      <c r="AA1555" s="3" t="s">
        <v>55</v>
      </c>
      <c r="AB1555" s="3"/>
      <c r="AD1555" s="3"/>
      <c r="AF1555" s="3"/>
      <c r="AH1555" s="3"/>
      <c r="AJ1555" s="3" t="s">
        <v>3742</v>
      </c>
    </row>
    <row r="1556" spans="1:36" ht="39" hidden="1" x14ac:dyDescent="0.35">
      <c r="A1556" s="3">
        <v>2025</v>
      </c>
      <c r="B1556" s="3" t="s">
        <v>41</v>
      </c>
      <c r="C1556" s="4">
        <v>77</v>
      </c>
      <c r="D1556" s="3" t="s">
        <v>65</v>
      </c>
      <c r="E1556" s="3" t="s">
        <v>66</v>
      </c>
      <c r="F1556" s="3" t="s">
        <v>98</v>
      </c>
      <c r="G1556" s="3" t="s">
        <v>79</v>
      </c>
      <c r="H1556" s="3" t="s">
        <v>99</v>
      </c>
      <c r="I1556" s="3" t="s">
        <v>47</v>
      </c>
      <c r="J1556" s="3" t="s">
        <v>48</v>
      </c>
      <c r="K1556" s="3" t="s">
        <v>48</v>
      </c>
      <c r="L1556" s="3" t="s">
        <v>48</v>
      </c>
      <c r="M1556" s="3" t="s">
        <v>49</v>
      </c>
      <c r="N1556" s="3" t="s">
        <v>48</v>
      </c>
      <c r="O1556" s="3" t="s">
        <v>48</v>
      </c>
      <c r="P1556" s="3" t="s">
        <v>48</v>
      </c>
      <c r="Q1556" s="3" t="s">
        <v>48</v>
      </c>
      <c r="R1556" s="3" t="s">
        <v>48</v>
      </c>
      <c r="S1556" s="3" t="s">
        <v>48</v>
      </c>
      <c r="T1556" s="3" t="s">
        <v>48</v>
      </c>
      <c r="U1556" s="3" t="s">
        <v>48</v>
      </c>
      <c r="V1556" s="3" t="s">
        <v>48</v>
      </c>
      <c r="W1556" s="3" t="s">
        <v>62</v>
      </c>
      <c r="Y1556" s="3" t="s">
        <v>53</v>
      </c>
      <c r="Z1556" s="3" t="s">
        <v>3743</v>
      </c>
      <c r="AA1556" s="3" t="s">
        <v>63</v>
      </c>
      <c r="AB1556" s="3"/>
      <c r="AD1556" s="3"/>
      <c r="AF1556" s="3"/>
      <c r="AH1556" s="3"/>
      <c r="AJ1556" s="3" t="s">
        <v>3744</v>
      </c>
    </row>
    <row r="1557" spans="1:36" ht="65" hidden="1" x14ac:dyDescent="0.35">
      <c r="A1557" s="3">
        <v>2025</v>
      </c>
      <c r="B1557" s="3" t="s">
        <v>41</v>
      </c>
      <c r="C1557" s="4">
        <v>52</v>
      </c>
      <c r="D1557" s="3" t="s">
        <v>42</v>
      </c>
      <c r="E1557" s="3" t="s">
        <v>72</v>
      </c>
      <c r="F1557" s="3" t="s">
        <v>44</v>
      </c>
      <c r="G1557" s="3" t="s">
        <v>109</v>
      </c>
      <c r="H1557" s="3" t="s">
        <v>74</v>
      </c>
      <c r="I1557" s="3" t="s">
        <v>47</v>
      </c>
      <c r="J1557" s="3" t="s">
        <v>49</v>
      </c>
      <c r="K1557" s="3" t="s">
        <v>48</v>
      </c>
      <c r="L1557" s="3" t="s">
        <v>48</v>
      </c>
      <c r="M1557" s="3" t="s">
        <v>48</v>
      </c>
      <c r="N1557" s="3" t="s">
        <v>48</v>
      </c>
      <c r="O1557" s="3" t="s">
        <v>48</v>
      </c>
      <c r="P1557" s="3" t="s">
        <v>48</v>
      </c>
      <c r="Q1557" s="3" t="s">
        <v>48</v>
      </c>
      <c r="R1557" s="3" t="s">
        <v>48</v>
      </c>
      <c r="S1557" s="3" t="s">
        <v>49</v>
      </c>
      <c r="T1557" s="3" t="s">
        <v>48</v>
      </c>
      <c r="U1557" s="3" t="s">
        <v>48</v>
      </c>
      <c r="V1557" s="3" t="s">
        <v>48</v>
      </c>
      <c r="W1557" s="3" t="s">
        <v>116</v>
      </c>
      <c r="X1557" s="3" t="s">
        <v>3745</v>
      </c>
      <c r="Y1557" s="3" t="s">
        <v>129</v>
      </c>
      <c r="Z1557" s="3" t="s">
        <v>3746</v>
      </c>
      <c r="AA1557" s="3" t="s">
        <v>77</v>
      </c>
      <c r="AB1557" s="3"/>
      <c r="AD1557" s="3"/>
      <c r="AF1557" s="3"/>
      <c r="AH1557" s="3"/>
      <c r="AJ1557" s="3" t="s">
        <v>3747</v>
      </c>
    </row>
    <row r="1558" spans="1:36" ht="26" hidden="1" x14ac:dyDescent="0.35">
      <c r="A1558" s="3">
        <v>2025</v>
      </c>
      <c r="B1558" s="3" t="s">
        <v>41</v>
      </c>
      <c r="C1558" s="4">
        <v>65</v>
      </c>
      <c r="D1558" s="3" t="s">
        <v>65</v>
      </c>
      <c r="E1558" s="3" t="s">
        <v>72</v>
      </c>
      <c r="F1558" s="3" t="s">
        <v>59</v>
      </c>
      <c r="G1558" s="3" t="s">
        <v>67</v>
      </c>
      <c r="H1558" s="3" t="s">
        <v>68</v>
      </c>
      <c r="I1558" s="3" t="s">
        <v>47</v>
      </c>
      <c r="J1558" s="3" t="s">
        <v>49</v>
      </c>
      <c r="K1558" s="3" t="s">
        <v>48</v>
      </c>
      <c r="L1558" s="3" t="s">
        <v>48</v>
      </c>
      <c r="M1558" s="3" t="s">
        <v>48</v>
      </c>
      <c r="N1558" s="3" t="s">
        <v>48</v>
      </c>
      <c r="O1558" s="3" t="s">
        <v>48</v>
      </c>
      <c r="P1558" s="3" t="s">
        <v>48</v>
      </c>
      <c r="Q1558" s="3" t="s">
        <v>48</v>
      </c>
      <c r="R1558" s="3" t="s">
        <v>48</v>
      </c>
      <c r="S1558" s="3" t="s">
        <v>48</v>
      </c>
      <c r="T1558" s="3" t="s">
        <v>48</v>
      </c>
      <c r="U1558" s="3" t="s">
        <v>48</v>
      </c>
      <c r="V1558" s="3" t="s">
        <v>48</v>
      </c>
      <c r="W1558" s="3" t="s">
        <v>62</v>
      </c>
      <c r="Y1558" s="3"/>
      <c r="AA1558" s="3" t="s">
        <v>77</v>
      </c>
      <c r="AB1558" s="3"/>
      <c r="AD1558" s="3"/>
      <c r="AF1558" s="3"/>
      <c r="AH1558" s="3"/>
      <c r="AJ1558" s="3" t="s">
        <v>3748</v>
      </c>
    </row>
    <row r="1559" spans="1:36" ht="39" hidden="1" x14ac:dyDescent="0.35">
      <c r="A1559" s="3">
        <v>2025</v>
      </c>
      <c r="B1559" s="3" t="s">
        <v>71</v>
      </c>
      <c r="C1559" s="4">
        <v>67</v>
      </c>
      <c r="D1559" s="3" t="s">
        <v>65</v>
      </c>
      <c r="E1559" s="3" t="s">
        <v>66</v>
      </c>
      <c r="F1559" s="3" t="s">
        <v>73</v>
      </c>
      <c r="G1559" s="3" t="s">
        <v>67</v>
      </c>
      <c r="H1559" s="3" t="s">
        <v>61</v>
      </c>
      <c r="I1559" s="3" t="s">
        <v>47</v>
      </c>
      <c r="J1559" s="3" t="s">
        <v>48</v>
      </c>
      <c r="K1559" s="3" t="s">
        <v>48</v>
      </c>
      <c r="L1559" s="3" t="s">
        <v>49</v>
      </c>
      <c r="M1559" s="3" t="s">
        <v>48</v>
      </c>
      <c r="N1559" s="3" t="s">
        <v>48</v>
      </c>
      <c r="O1559" s="3" t="s">
        <v>48</v>
      </c>
      <c r="P1559" s="3" t="s">
        <v>48</v>
      </c>
      <c r="Q1559" s="3" t="s">
        <v>48</v>
      </c>
      <c r="R1559" s="3" t="s">
        <v>48</v>
      </c>
      <c r="S1559" s="3" t="s">
        <v>48</v>
      </c>
      <c r="T1559" s="3" t="s">
        <v>48</v>
      </c>
      <c r="U1559" s="3" t="s">
        <v>48</v>
      </c>
      <c r="V1559" s="3" t="s">
        <v>48</v>
      </c>
      <c r="W1559" s="3" t="s">
        <v>116</v>
      </c>
      <c r="X1559" s="3" t="s">
        <v>3749</v>
      </c>
      <c r="Y1559" s="3"/>
      <c r="AA1559" s="3" t="s">
        <v>77</v>
      </c>
      <c r="AB1559" s="3"/>
      <c r="AD1559" s="3"/>
      <c r="AF1559" s="3"/>
      <c r="AH1559" s="3"/>
      <c r="AJ1559" s="3" t="s">
        <v>3750</v>
      </c>
    </row>
    <row r="1560" spans="1:36" ht="26" hidden="1" x14ac:dyDescent="0.35">
      <c r="A1560" s="3">
        <v>2025</v>
      </c>
      <c r="B1560" s="3" t="s">
        <v>41</v>
      </c>
      <c r="C1560" s="4">
        <v>39</v>
      </c>
      <c r="D1560" s="3" t="s">
        <v>42</v>
      </c>
      <c r="E1560" s="3" t="s">
        <v>107</v>
      </c>
      <c r="F1560" s="3" t="s">
        <v>73</v>
      </c>
      <c r="G1560" s="3" t="s">
        <v>144</v>
      </c>
      <c r="H1560" s="3" t="s">
        <v>113</v>
      </c>
      <c r="I1560" s="3" t="s">
        <v>47</v>
      </c>
      <c r="J1560" s="3" t="s">
        <v>48</v>
      </c>
      <c r="K1560" s="3" t="s">
        <v>48</v>
      </c>
      <c r="L1560" s="3" t="s">
        <v>48</v>
      </c>
      <c r="M1560" s="3" t="s">
        <v>48</v>
      </c>
      <c r="N1560" s="3" t="s">
        <v>48</v>
      </c>
      <c r="O1560" s="3" t="s">
        <v>49</v>
      </c>
      <c r="P1560" s="3" t="s">
        <v>48</v>
      </c>
      <c r="Q1560" s="3" t="s">
        <v>48</v>
      </c>
      <c r="R1560" s="3" t="s">
        <v>48</v>
      </c>
      <c r="S1560" s="3" t="s">
        <v>48</v>
      </c>
      <c r="T1560" s="3" t="s">
        <v>48</v>
      </c>
      <c r="U1560" s="3" t="s">
        <v>48</v>
      </c>
      <c r="V1560" s="3" t="s">
        <v>48</v>
      </c>
      <c r="W1560" s="3" t="s">
        <v>62</v>
      </c>
      <c r="Y1560" s="3"/>
      <c r="AA1560" s="3" t="s">
        <v>63</v>
      </c>
      <c r="AB1560" s="3"/>
      <c r="AD1560" s="3"/>
      <c r="AF1560" s="3"/>
      <c r="AH1560" s="3"/>
      <c r="AJ1560" s="3" t="s">
        <v>3751</v>
      </c>
    </row>
    <row r="1561" spans="1:36" ht="91" hidden="1" x14ac:dyDescent="0.35">
      <c r="A1561" s="3">
        <v>2025</v>
      </c>
      <c r="B1561" s="3" t="s">
        <v>41</v>
      </c>
      <c r="C1561" s="4">
        <v>68</v>
      </c>
      <c r="D1561" s="3" t="s">
        <v>65</v>
      </c>
      <c r="E1561" s="3" t="s">
        <v>43</v>
      </c>
      <c r="F1561" s="3" t="s">
        <v>73</v>
      </c>
      <c r="G1561" s="3" t="s">
        <v>67</v>
      </c>
      <c r="H1561" s="3" t="s">
        <v>68</v>
      </c>
      <c r="I1561" s="3" t="s">
        <v>47</v>
      </c>
      <c r="J1561" s="3" t="s">
        <v>48</v>
      </c>
      <c r="K1561" s="3" t="s">
        <v>48</v>
      </c>
      <c r="L1561" s="3" t="s">
        <v>48</v>
      </c>
      <c r="M1561" s="3" t="s">
        <v>49</v>
      </c>
      <c r="N1561" s="3" t="s">
        <v>48</v>
      </c>
      <c r="O1561" s="3" t="s">
        <v>48</v>
      </c>
      <c r="P1561" s="3" t="s">
        <v>48</v>
      </c>
      <c r="Q1561" s="3" t="s">
        <v>48</v>
      </c>
      <c r="R1561" s="3" t="s">
        <v>48</v>
      </c>
      <c r="S1561" s="3" t="s">
        <v>48</v>
      </c>
      <c r="T1561" s="3" t="s">
        <v>48</v>
      </c>
      <c r="U1561" s="3" t="s">
        <v>48</v>
      </c>
      <c r="V1561" s="3" t="s">
        <v>48</v>
      </c>
      <c r="W1561" s="3" t="s">
        <v>62</v>
      </c>
      <c r="Y1561" s="3" t="s">
        <v>53</v>
      </c>
      <c r="Z1561" s="3" t="s">
        <v>3752</v>
      </c>
      <c r="AA1561" s="3" t="s">
        <v>77</v>
      </c>
      <c r="AB1561" s="3"/>
      <c r="AD1561" s="3" t="s">
        <v>81</v>
      </c>
      <c r="AF1561" s="3"/>
      <c r="AH1561" s="3" t="s">
        <v>87</v>
      </c>
      <c r="AI1561" s="3" t="s">
        <v>3753</v>
      </c>
      <c r="AJ1561" s="3" t="s">
        <v>3754</v>
      </c>
    </row>
    <row r="1562" spans="1:36" ht="26" hidden="1" x14ac:dyDescent="0.35">
      <c r="A1562" s="3">
        <v>2025</v>
      </c>
      <c r="B1562" s="3" t="s">
        <v>41</v>
      </c>
      <c r="C1562" s="4">
        <v>66</v>
      </c>
      <c r="D1562" s="3" t="s">
        <v>65</v>
      </c>
      <c r="E1562" s="3" t="s">
        <v>43</v>
      </c>
      <c r="F1562" s="3" t="s">
        <v>44</v>
      </c>
      <c r="G1562" s="3" t="s">
        <v>67</v>
      </c>
      <c r="H1562" s="3" t="s">
        <v>61</v>
      </c>
      <c r="I1562" s="3" t="s">
        <v>47</v>
      </c>
      <c r="J1562" s="3" t="s">
        <v>48</v>
      </c>
      <c r="K1562" s="3" t="s">
        <v>48</v>
      </c>
      <c r="L1562" s="3" t="s">
        <v>48</v>
      </c>
      <c r="M1562" s="3" t="s">
        <v>48</v>
      </c>
      <c r="N1562" s="3" t="s">
        <v>49</v>
      </c>
      <c r="O1562" s="3" t="s">
        <v>48</v>
      </c>
      <c r="P1562" s="3" t="s">
        <v>48</v>
      </c>
      <c r="Q1562" s="3" t="s">
        <v>48</v>
      </c>
      <c r="R1562" s="3" t="s">
        <v>48</v>
      </c>
      <c r="S1562" s="3" t="s">
        <v>48</v>
      </c>
      <c r="T1562" s="3" t="s">
        <v>48</v>
      </c>
      <c r="U1562" s="3" t="s">
        <v>48</v>
      </c>
      <c r="V1562" s="3" t="s">
        <v>48</v>
      </c>
      <c r="W1562" s="3" t="s">
        <v>62</v>
      </c>
      <c r="Y1562" s="3" t="s">
        <v>94</v>
      </c>
      <c r="Z1562" s="3" t="s">
        <v>3755</v>
      </c>
      <c r="AA1562" s="3" t="s">
        <v>77</v>
      </c>
      <c r="AB1562" s="3"/>
      <c r="AD1562" s="3"/>
      <c r="AF1562" s="3"/>
      <c r="AH1562" s="3"/>
      <c r="AJ1562" s="3" t="s">
        <v>105</v>
      </c>
    </row>
    <row r="1563" spans="1:36" ht="39" x14ac:dyDescent="0.35">
      <c r="A1563" s="3">
        <v>2025</v>
      </c>
      <c r="B1563" s="3" t="s">
        <v>41</v>
      </c>
      <c r="C1563" s="4">
        <v>61</v>
      </c>
      <c r="D1563" s="3" t="s">
        <v>65</v>
      </c>
      <c r="E1563" s="3" t="s">
        <v>72</v>
      </c>
      <c r="F1563" s="3" t="s">
        <v>59</v>
      </c>
      <c r="G1563" s="3" t="s">
        <v>79</v>
      </c>
      <c r="H1563" s="3" t="s">
        <v>113</v>
      </c>
      <c r="I1563" s="3" t="s">
        <v>80</v>
      </c>
      <c r="J1563" s="3" t="s">
        <v>48</v>
      </c>
      <c r="K1563" s="3" t="s">
        <v>48</v>
      </c>
      <c r="L1563" s="3" t="s">
        <v>48</v>
      </c>
      <c r="M1563" s="3" t="s">
        <v>48</v>
      </c>
      <c r="N1563" s="3" t="s">
        <v>48</v>
      </c>
      <c r="O1563" s="3" t="s">
        <v>48</v>
      </c>
      <c r="P1563" s="3" t="s">
        <v>48</v>
      </c>
      <c r="Q1563" s="3" t="s">
        <v>48</v>
      </c>
      <c r="R1563" s="3" t="s">
        <v>48</v>
      </c>
      <c r="S1563" s="3" t="s">
        <v>48</v>
      </c>
      <c r="T1563" s="3" t="s">
        <v>49</v>
      </c>
      <c r="U1563" s="3" t="s">
        <v>48</v>
      </c>
      <c r="V1563" s="3" t="s">
        <v>48</v>
      </c>
      <c r="W1563" s="3" t="s">
        <v>62</v>
      </c>
      <c r="Y1563" s="3" t="s">
        <v>120</v>
      </c>
      <c r="Z1563" s="3" t="s">
        <v>3756</v>
      </c>
      <c r="AA1563" s="3" t="s">
        <v>55</v>
      </c>
      <c r="AB1563" s="3" t="s">
        <v>131</v>
      </c>
      <c r="AC1563" s="3" t="s">
        <v>3757</v>
      </c>
      <c r="AD1563" s="3"/>
      <c r="AF1563" s="3" t="s">
        <v>82</v>
      </c>
      <c r="AG1563" s="3" t="s">
        <v>3758</v>
      </c>
      <c r="AH1563" s="3"/>
      <c r="AJ1563" s="3" t="s">
        <v>3759</v>
      </c>
    </row>
    <row r="1564" spans="1:36" hidden="1" x14ac:dyDescent="0.35">
      <c r="A1564" s="3">
        <v>2025</v>
      </c>
      <c r="B1564" s="3" t="s">
        <v>41</v>
      </c>
      <c r="C1564" s="4">
        <v>46</v>
      </c>
      <c r="D1564" s="3" t="s">
        <v>42</v>
      </c>
      <c r="E1564" s="3" t="s">
        <v>66</v>
      </c>
      <c r="F1564" s="3" t="s">
        <v>59</v>
      </c>
      <c r="G1564" s="3" t="s">
        <v>109</v>
      </c>
      <c r="H1564" s="3" t="s">
        <v>61</v>
      </c>
      <c r="I1564" s="3" t="s">
        <v>47</v>
      </c>
      <c r="J1564" s="3" t="s">
        <v>48</v>
      </c>
      <c r="K1564" s="3" t="s">
        <v>48</v>
      </c>
      <c r="L1564" s="3" t="s">
        <v>48</v>
      </c>
      <c r="M1564" s="3" t="s">
        <v>48</v>
      </c>
      <c r="N1564" s="3" t="s">
        <v>48</v>
      </c>
      <c r="O1564" s="3" t="s">
        <v>49</v>
      </c>
      <c r="P1564" s="3" t="s">
        <v>48</v>
      </c>
      <c r="Q1564" s="3" t="s">
        <v>48</v>
      </c>
      <c r="R1564" s="3" t="s">
        <v>48</v>
      </c>
      <c r="S1564" s="3" t="s">
        <v>48</v>
      </c>
      <c r="T1564" s="3" t="s">
        <v>48</v>
      </c>
      <c r="U1564" s="3" t="s">
        <v>48</v>
      </c>
      <c r="V1564" s="3" t="s">
        <v>48</v>
      </c>
      <c r="W1564" s="3" t="s">
        <v>62</v>
      </c>
      <c r="Y1564" s="3"/>
      <c r="AA1564" s="3" t="s">
        <v>63</v>
      </c>
      <c r="AB1564" s="3"/>
      <c r="AD1564" s="3"/>
      <c r="AF1564" s="3"/>
      <c r="AH1564" s="3"/>
      <c r="AJ1564" s="3" t="s">
        <v>3760</v>
      </c>
    </row>
    <row r="1565" spans="1:36" hidden="1" x14ac:dyDescent="0.35">
      <c r="A1565" s="3">
        <v>2025</v>
      </c>
      <c r="B1565" s="3" t="s">
        <v>41</v>
      </c>
      <c r="C1565" s="4">
        <v>42</v>
      </c>
      <c r="D1565" s="3" t="s">
        <v>42</v>
      </c>
      <c r="E1565" s="3" t="s">
        <v>66</v>
      </c>
      <c r="F1565" s="3" t="s">
        <v>59</v>
      </c>
      <c r="G1565" s="3" t="s">
        <v>45</v>
      </c>
      <c r="H1565" s="3" t="s">
        <v>110</v>
      </c>
      <c r="I1565" s="3" t="s">
        <v>47</v>
      </c>
      <c r="J1565" s="3" t="s">
        <v>49</v>
      </c>
      <c r="K1565" s="3" t="s">
        <v>48</v>
      </c>
      <c r="L1565" s="3" t="s">
        <v>48</v>
      </c>
      <c r="M1565" s="3" t="s">
        <v>48</v>
      </c>
      <c r="N1565" s="3" t="s">
        <v>48</v>
      </c>
      <c r="O1565" s="3" t="s">
        <v>48</v>
      </c>
      <c r="P1565" s="3" t="s">
        <v>48</v>
      </c>
      <c r="Q1565" s="3" t="s">
        <v>48</v>
      </c>
      <c r="R1565" s="3" t="s">
        <v>48</v>
      </c>
      <c r="S1565" s="3" t="s">
        <v>49</v>
      </c>
      <c r="T1565" s="3" t="s">
        <v>48</v>
      </c>
      <c r="U1565" s="3" t="s">
        <v>48</v>
      </c>
      <c r="V1565" s="3" t="s">
        <v>48</v>
      </c>
      <c r="W1565" s="3" t="s">
        <v>62</v>
      </c>
      <c r="Y1565" s="3"/>
      <c r="AA1565" s="3" t="s">
        <v>77</v>
      </c>
      <c r="AB1565" s="3"/>
      <c r="AD1565" s="3"/>
      <c r="AF1565" s="3"/>
      <c r="AH1565" s="3"/>
      <c r="AJ1565" s="3" t="s">
        <v>3761</v>
      </c>
    </row>
    <row r="1566" spans="1:36" ht="65" hidden="1" x14ac:dyDescent="0.35">
      <c r="A1566" s="3">
        <v>2025</v>
      </c>
      <c r="B1566" s="3" t="s">
        <v>41</v>
      </c>
      <c r="C1566" s="4">
        <v>26</v>
      </c>
      <c r="D1566" s="3" t="s">
        <v>57</v>
      </c>
      <c r="E1566" s="3" t="s">
        <v>58</v>
      </c>
      <c r="F1566" s="3" t="s">
        <v>44</v>
      </c>
      <c r="G1566" s="3" t="s">
        <v>45</v>
      </c>
      <c r="H1566" s="3" t="s">
        <v>74</v>
      </c>
      <c r="I1566" s="3" t="s">
        <v>80</v>
      </c>
      <c r="J1566" s="3" t="s">
        <v>48</v>
      </c>
      <c r="K1566" s="3" t="s">
        <v>48</v>
      </c>
      <c r="L1566" s="3" t="s">
        <v>48</v>
      </c>
      <c r="M1566" s="3" t="s">
        <v>48</v>
      </c>
      <c r="N1566" s="3" t="s">
        <v>48</v>
      </c>
      <c r="O1566" s="3" t="s">
        <v>48</v>
      </c>
      <c r="P1566" s="3" t="s">
        <v>48</v>
      </c>
      <c r="Q1566" s="3" t="s">
        <v>48</v>
      </c>
      <c r="R1566" s="3" t="s">
        <v>48</v>
      </c>
      <c r="S1566" s="3" t="s">
        <v>48</v>
      </c>
      <c r="T1566" s="3" t="s">
        <v>48</v>
      </c>
      <c r="U1566" s="3" t="s">
        <v>48</v>
      </c>
      <c r="V1566" s="3" t="s">
        <v>49</v>
      </c>
      <c r="W1566" s="3" t="s">
        <v>51</v>
      </c>
      <c r="X1566" s="3" t="s">
        <v>3762</v>
      </c>
      <c r="Y1566" s="3" t="s">
        <v>129</v>
      </c>
      <c r="Z1566" s="3" t="s">
        <v>3763</v>
      </c>
      <c r="AA1566" s="3" t="s">
        <v>77</v>
      </c>
      <c r="AB1566" s="3"/>
      <c r="AD1566" s="3"/>
      <c r="AF1566" s="3"/>
      <c r="AH1566" s="3"/>
      <c r="AJ1566" s="3" t="s">
        <v>3764</v>
      </c>
    </row>
    <row r="1567" spans="1:36" hidden="1" x14ac:dyDescent="0.35">
      <c r="A1567" s="3">
        <v>2025</v>
      </c>
      <c r="B1567" s="3" t="s">
        <v>41</v>
      </c>
      <c r="C1567" s="4">
        <v>25</v>
      </c>
      <c r="D1567" s="3" t="s">
        <v>57</v>
      </c>
      <c r="E1567" s="3" t="s">
        <v>58</v>
      </c>
      <c r="F1567" s="3" t="s">
        <v>98</v>
      </c>
      <c r="G1567" s="3" t="s">
        <v>45</v>
      </c>
      <c r="H1567" s="3" t="s">
        <v>46</v>
      </c>
      <c r="I1567" s="3" t="s">
        <v>80</v>
      </c>
      <c r="J1567" s="3" t="s">
        <v>48</v>
      </c>
      <c r="K1567" s="3" t="s">
        <v>48</v>
      </c>
      <c r="L1567" s="3" t="s">
        <v>48</v>
      </c>
      <c r="M1567" s="3" t="s">
        <v>48</v>
      </c>
      <c r="N1567" s="3" t="s">
        <v>48</v>
      </c>
      <c r="O1567" s="3" t="s">
        <v>48</v>
      </c>
      <c r="P1567" s="3" t="s">
        <v>48</v>
      </c>
      <c r="Q1567" s="3" t="s">
        <v>48</v>
      </c>
      <c r="R1567" s="3" t="s">
        <v>48</v>
      </c>
      <c r="S1567" s="3" t="s">
        <v>48</v>
      </c>
      <c r="T1567" s="3" t="s">
        <v>48</v>
      </c>
      <c r="U1567" s="3" t="s">
        <v>48</v>
      </c>
      <c r="V1567" s="3" t="s">
        <v>49</v>
      </c>
      <c r="W1567" s="3" t="s">
        <v>116</v>
      </c>
      <c r="X1567" s="3" t="s">
        <v>3765</v>
      </c>
      <c r="Y1567" s="3"/>
      <c r="AA1567" s="3" t="s">
        <v>55</v>
      </c>
      <c r="AB1567" s="3"/>
      <c r="AD1567" s="3"/>
      <c r="AF1567" s="3"/>
      <c r="AH1567" s="3"/>
      <c r="AJ1567" s="3" t="s">
        <v>3766</v>
      </c>
    </row>
    <row r="1568" spans="1:36" ht="26" hidden="1" x14ac:dyDescent="0.35">
      <c r="A1568" s="3">
        <v>2025</v>
      </c>
      <c r="B1568" s="3" t="s">
        <v>71</v>
      </c>
      <c r="C1568" s="4">
        <v>34</v>
      </c>
      <c r="D1568" s="3" t="s">
        <v>57</v>
      </c>
      <c r="E1568" s="3" t="s">
        <v>107</v>
      </c>
      <c r="F1568" s="3" t="s">
        <v>44</v>
      </c>
      <c r="G1568" s="3" t="s">
        <v>45</v>
      </c>
      <c r="H1568" s="3" t="s">
        <v>99</v>
      </c>
      <c r="I1568" s="3" t="s">
        <v>47</v>
      </c>
      <c r="J1568" s="3" t="s">
        <v>48</v>
      </c>
      <c r="K1568" s="3" t="s">
        <v>48</v>
      </c>
      <c r="L1568" s="3" t="s">
        <v>49</v>
      </c>
      <c r="M1568" s="3" t="s">
        <v>48</v>
      </c>
      <c r="N1568" s="3" t="s">
        <v>48</v>
      </c>
      <c r="O1568" s="3" t="s">
        <v>48</v>
      </c>
      <c r="P1568" s="3" t="s">
        <v>48</v>
      </c>
      <c r="Q1568" s="3" t="s">
        <v>48</v>
      </c>
      <c r="R1568" s="3" t="s">
        <v>48</v>
      </c>
      <c r="S1568" s="3" t="s">
        <v>48</v>
      </c>
      <c r="T1568" s="3" t="s">
        <v>48</v>
      </c>
      <c r="U1568" s="3" t="s">
        <v>48</v>
      </c>
      <c r="V1568" s="3" t="s">
        <v>48</v>
      </c>
      <c r="W1568" s="3" t="s">
        <v>62</v>
      </c>
      <c r="Y1568" s="3" t="s">
        <v>129</v>
      </c>
      <c r="Z1568" s="3" t="s">
        <v>3767</v>
      </c>
      <c r="AA1568" s="3" t="s">
        <v>77</v>
      </c>
      <c r="AB1568" s="3"/>
      <c r="AD1568" s="3"/>
      <c r="AF1568" s="3"/>
      <c r="AH1568" s="3"/>
      <c r="AJ1568" s="3" t="s">
        <v>3768</v>
      </c>
    </row>
    <row r="1569" spans="1:36" ht="65" hidden="1" x14ac:dyDescent="0.35">
      <c r="A1569" s="3">
        <v>2025</v>
      </c>
      <c r="B1569" s="3" t="s">
        <v>41</v>
      </c>
      <c r="C1569" s="4">
        <v>41</v>
      </c>
      <c r="D1569" s="3" t="s">
        <v>42</v>
      </c>
      <c r="E1569" s="3" t="s">
        <v>43</v>
      </c>
      <c r="F1569" s="3" t="s">
        <v>98</v>
      </c>
      <c r="G1569" s="3" t="s">
        <v>45</v>
      </c>
      <c r="H1569" s="3" t="s">
        <v>99</v>
      </c>
      <c r="I1569" s="3" t="s">
        <v>80</v>
      </c>
      <c r="J1569" s="3" t="s">
        <v>48</v>
      </c>
      <c r="K1569" s="3" t="s">
        <v>48</v>
      </c>
      <c r="L1569" s="3" t="s">
        <v>48</v>
      </c>
      <c r="M1569" s="3" t="s">
        <v>48</v>
      </c>
      <c r="N1569" s="3" t="s">
        <v>48</v>
      </c>
      <c r="O1569" s="3" t="s">
        <v>48</v>
      </c>
      <c r="P1569" s="3" t="s">
        <v>48</v>
      </c>
      <c r="Q1569" s="3" t="s">
        <v>48</v>
      </c>
      <c r="R1569" s="3" t="s">
        <v>48</v>
      </c>
      <c r="S1569" s="3" t="s">
        <v>48</v>
      </c>
      <c r="T1569" s="3" t="s">
        <v>49</v>
      </c>
      <c r="U1569" s="3" t="s">
        <v>48</v>
      </c>
      <c r="V1569" s="3" t="s">
        <v>48</v>
      </c>
      <c r="W1569" s="3" t="s">
        <v>62</v>
      </c>
      <c r="Y1569" s="3"/>
      <c r="AA1569" s="3" t="s">
        <v>63</v>
      </c>
      <c r="AB1569" s="3"/>
      <c r="AD1569" s="3" t="s">
        <v>131</v>
      </c>
      <c r="AE1569" s="3" t="s">
        <v>3769</v>
      </c>
      <c r="AF1569" s="3" t="s">
        <v>87</v>
      </c>
      <c r="AG1569" s="3" t="s">
        <v>3770</v>
      </c>
      <c r="AH1569" s="3"/>
      <c r="AJ1569" s="3" t="s">
        <v>3771</v>
      </c>
    </row>
    <row r="1570" spans="1:36" ht="26" hidden="1" x14ac:dyDescent="0.35">
      <c r="A1570" s="3">
        <v>2025</v>
      </c>
      <c r="B1570" s="3" t="s">
        <v>41</v>
      </c>
      <c r="C1570" s="4">
        <v>34</v>
      </c>
      <c r="D1570" s="3" t="s">
        <v>57</v>
      </c>
      <c r="E1570" s="3" t="s">
        <v>58</v>
      </c>
      <c r="F1570" s="3" t="s">
        <v>44</v>
      </c>
      <c r="G1570" s="3" t="s">
        <v>79</v>
      </c>
      <c r="H1570" s="3" t="s">
        <v>90</v>
      </c>
      <c r="I1570" s="3" t="s">
        <v>47</v>
      </c>
      <c r="J1570" s="3" t="s">
        <v>49</v>
      </c>
      <c r="K1570" s="3" t="s">
        <v>48</v>
      </c>
      <c r="L1570" s="3" t="s">
        <v>48</v>
      </c>
      <c r="M1570" s="3" t="s">
        <v>48</v>
      </c>
      <c r="N1570" s="3" t="s">
        <v>48</v>
      </c>
      <c r="O1570" s="3" t="s">
        <v>48</v>
      </c>
      <c r="P1570" s="3" t="s">
        <v>48</v>
      </c>
      <c r="Q1570" s="3" t="s">
        <v>48</v>
      </c>
      <c r="R1570" s="3" t="s">
        <v>48</v>
      </c>
      <c r="S1570" s="3" t="s">
        <v>49</v>
      </c>
      <c r="T1570" s="3" t="s">
        <v>48</v>
      </c>
      <c r="U1570" s="3" t="s">
        <v>48</v>
      </c>
      <c r="V1570" s="3" t="s">
        <v>48</v>
      </c>
      <c r="W1570" s="3" t="s">
        <v>62</v>
      </c>
      <c r="Y1570" s="3"/>
      <c r="AA1570" s="3" t="s">
        <v>77</v>
      </c>
      <c r="AB1570" s="3"/>
      <c r="AD1570" s="3"/>
      <c r="AF1570" s="3"/>
      <c r="AH1570" s="3"/>
      <c r="AJ1570" s="3" t="s">
        <v>3772</v>
      </c>
    </row>
    <row r="1571" spans="1:36" ht="26" hidden="1" x14ac:dyDescent="0.35">
      <c r="A1571" s="3">
        <v>2025</v>
      </c>
      <c r="B1571" s="3" t="s">
        <v>41</v>
      </c>
      <c r="C1571" s="4">
        <v>19</v>
      </c>
      <c r="D1571" s="3" t="s">
        <v>57</v>
      </c>
      <c r="E1571" s="3" t="s">
        <v>107</v>
      </c>
      <c r="F1571" s="3" t="s">
        <v>59</v>
      </c>
      <c r="G1571" s="3" t="s">
        <v>45</v>
      </c>
      <c r="H1571" s="3" t="s">
        <v>74</v>
      </c>
      <c r="I1571" s="3" t="s">
        <v>47</v>
      </c>
      <c r="J1571" s="3" t="s">
        <v>49</v>
      </c>
      <c r="K1571" s="3" t="s">
        <v>48</v>
      </c>
      <c r="L1571" s="3" t="s">
        <v>48</v>
      </c>
      <c r="M1571" s="3" t="s">
        <v>48</v>
      </c>
      <c r="N1571" s="3" t="s">
        <v>48</v>
      </c>
      <c r="O1571" s="3" t="s">
        <v>48</v>
      </c>
      <c r="P1571" s="3" t="s">
        <v>48</v>
      </c>
      <c r="Q1571" s="3" t="s">
        <v>48</v>
      </c>
      <c r="R1571" s="3" t="s">
        <v>48</v>
      </c>
      <c r="S1571" s="3" t="s">
        <v>48</v>
      </c>
      <c r="T1571" s="3" t="s">
        <v>48</v>
      </c>
      <c r="U1571" s="3" t="s">
        <v>48</v>
      </c>
      <c r="V1571" s="3" t="s">
        <v>48</v>
      </c>
      <c r="W1571" s="3" t="s">
        <v>116</v>
      </c>
      <c r="X1571" s="3" t="s">
        <v>3773</v>
      </c>
      <c r="Y1571" s="3"/>
      <c r="AA1571" s="3" t="s">
        <v>101</v>
      </c>
      <c r="AB1571" s="3"/>
      <c r="AD1571" s="3"/>
      <c r="AF1571" s="3"/>
      <c r="AH1571" s="3"/>
      <c r="AJ1571" s="3" t="s">
        <v>3774</v>
      </c>
    </row>
    <row r="1572" spans="1:36" ht="26" hidden="1" x14ac:dyDescent="0.35">
      <c r="A1572" s="3">
        <v>2025</v>
      </c>
      <c r="B1572" s="3" t="s">
        <v>41</v>
      </c>
      <c r="C1572" s="4">
        <v>27</v>
      </c>
      <c r="D1572" s="3" t="s">
        <v>57</v>
      </c>
      <c r="E1572" s="3" t="s">
        <v>107</v>
      </c>
      <c r="F1572" s="3" t="s">
        <v>73</v>
      </c>
      <c r="G1572" s="3" t="s">
        <v>79</v>
      </c>
      <c r="H1572" s="3" t="s">
        <v>46</v>
      </c>
      <c r="I1572" s="3" t="s">
        <v>80</v>
      </c>
      <c r="J1572" s="3" t="s">
        <v>48</v>
      </c>
      <c r="K1572" s="3" t="s">
        <v>48</v>
      </c>
      <c r="L1572" s="3" t="s">
        <v>48</v>
      </c>
      <c r="M1572" s="3" t="s">
        <v>48</v>
      </c>
      <c r="N1572" s="3" t="s">
        <v>48</v>
      </c>
      <c r="O1572" s="3" t="s">
        <v>48</v>
      </c>
      <c r="P1572" s="3" t="s">
        <v>48</v>
      </c>
      <c r="Q1572" s="3" t="s">
        <v>48</v>
      </c>
      <c r="R1572" s="3" t="s">
        <v>48</v>
      </c>
      <c r="S1572" s="3" t="s">
        <v>48</v>
      </c>
      <c r="T1572" s="3" t="s">
        <v>49</v>
      </c>
      <c r="U1572" s="3" t="s">
        <v>48</v>
      </c>
      <c r="V1572" s="3" t="s">
        <v>48</v>
      </c>
      <c r="W1572" s="3" t="s">
        <v>62</v>
      </c>
      <c r="Y1572" s="3"/>
      <c r="AA1572" s="3" t="s">
        <v>77</v>
      </c>
      <c r="AB1572" s="3"/>
      <c r="AD1572" s="3"/>
      <c r="AF1572" s="3"/>
      <c r="AH1572" s="3"/>
      <c r="AJ1572" s="3" t="s">
        <v>3775</v>
      </c>
    </row>
    <row r="1573" spans="1:36" ht="26" hidden="1" x14ac:dyDescent="0.35">
      <c r="A1573" s="3">
        <v>2025</v>
      </c>
      <c r="B1573" s="3" t="s">
        <v>71</v>
      </c>
      <c r="C1573" s="4">
        <v>32</v>
      </c>
      <c r="D1573" s="3" t="s">
        <v>57</v>
      </c>
      <c r="E1573" s="3" t="s">
        <v>107</v>
      </c>
      <c r="F1573" s="3" t="s">
        <v>85</v>
      </c>
      <c r="G1573" s="3" t="s">
        <v>45</v>
      </c>
      <c r="H1573" s="3" t="s">
        <v>74</v>
      </c>
      <c r="I1573" s="3" t="s">
        <v>47</v>
      </c>
      <c r="J1573" s="3" t="s">
        <v>48</v>
      </c>
      <c r="K1573" s="3" t="s">
        <v>48</v>
      </c>
      <c r="L1573" s="3" t="s">
        <v>49</v>
      </c>
      <c r="M1573" s="3" t="s">
        <v>48</v>
      </c>
      <c r="N1573" s="3" t="s">
        <v>48</v>
      </c>
      <c r="O1573" s="3" t="s">
        <v>48</v>
      </c>
      <c r="P1573" s="3" t="s">
        <v>48</v>
      </c>
      <c r="Q1573" s="3" t="s">
        <v>48</v>
      </c>
      <c r="R1573" s="3" t="s">
        <v>48</v>
      </c>
      <c r="S1573" s="3" t="s">
        <v>48</v>
      </c>
      <c r="T1573" s="3" t="s">
        <v>48</v>
      </c>
      <c r="U1573" s="3" t="s">
        <v>48</v>
      </c>
      <c r="V1573" s="3" t="s">
        <v>48</v>
      </c>
      <c r="W1573" s="3" t="s">
        <v>116</v>
      </c>
      <c r="X1573" s="3" t="s">
        <v>3776</v>
      </c>
      <c r="Y1573" s="3"/>
      <c r="AA1573" s="3" t="s">
        <v>63</v>
      </c>
      <c r="AB1573" s="3"/>
      <c r="AD1573" s="3"/>
      <c r="AF1573" s="3"/>
      <c r="AH1573" s="3"/>
      <c r="AJ1573" s="3" t="s">
        <v>3777</v>
      </c>
    </row>
    <row r="1574" spans="1:36" ht="52" hidden="1" x14ac:dyDescent="0.35">
      <c r="A1574" s="3">
        <v>2025</v>
      </c>
      <c r="B1574" s="3" t="s">
        <v>71</v>
      </c>
      <c r="C1574" s="4">
        <v>49</v>
      </c>
      <c r="D1574" s="3" t="s">
        <v>42</v>
      </c>
      <c r="E1574" s="3" t="s">
        <v>43</v>
      </c>
      <c r="F1574" s="3" t="s">
        <v>44</v>
      </c>
      <c r="G1574" s="3" t="s">
        <v>79</v>
      </c>
      <c r="H1574" s="3" t="s">
        <v>74</v>
      </c>
      <c r="I1574" s="3" t="s">
        <v>47</v>
      </c>
      <c r="J1574" s="3" t="s">
        <v>48</v>
      </c>
      <c r="K1574" s="3" t="s">
        <v>48</v>
      </c>
      <c r="L1574" s="3" t="s">
        <v>49</v>
      </c>
      <c r="M1574" s="3" t="s">
        <v>48</v>
      </c>
      <c r="N1574" s="3" t="s">
        <v>48</v>
      </c>
      <c r="O1574" s="3" t="s">
        <v>48</v>
      </c>
      <c r="P1574" s="3" t="s">
        <v>48</v>
      </c>
      <c r="Q1574" s="3" t="s">
        <v>48</v>
      </c>
      <c r="R1574" s="3" t="s">
        <v>48</v>
      </c>
      <c r="S1574" s="3" t="s">
        <v>48</v>
      </c>
      <c r="T1574" s="3" t="s">
        <v>48</v>
      </c>
      <c r="U1574" s="3" t="s">
        <v>48</v>
      </c>
      <c r="V1574" s="3" t="s">
        <v>48</v>
      </c>
      <c r="W1574" s="3" t="s">
        <v>145</v>
      </c>
      <c r="X1574" s="3" t="s">
        <v>3778</v>
      </c>
      <c r="Y1574" s="3" t="s">
        <v>94</v>
      </c>
      <c r="Z1574" s="3" t="s">
        <v>3779</v>
      </c>
      <c r="AA1574" s="3" t="s">
        <v>55</v>
      </c>
      <c r="AB1574" s="3" t="s">
        <v>131</v>
      </c>
      <c r="AC1574" s="3" t="s">
        <v>3780</v>
      </c>
      <c r="AD1574" s="3"/>
      <c r="AF1574" s="3" t="s">
        <v>82</v>
      </c>
      <c r="AG1574" s="3" t="s">
        <v>3781</v>
      </c>
      <c r="AH1574" s="3"/>
      <c r="AJ1574" s="3" t="s">
        <v>3782</v>
      </c>
    </row>
    <row r="1575" spans="1:36" ht="104" hidden="1" x14ac:dyDescent="0.35">
      <c r="A1575" s="3">
        <v>2025</v>
      </c>
      <c r="B1575" s="3" t="s">
        <v>71</v>
      </c>
      <c r="C1575" s="4">
        <v>80</v>
      </c>
      <c r="D1575" s="3" t="s">
        <v>65</v>
      </c>
      <c r="E1575" s="3" t="s">
        <v>66</v>
      </c>
      <c r="F1575" s="3" t="s">
        <v>59</v>
      </c>
      <c r="G1575" s="3" t="s">
        <v>67</v>
      </c>
      <c r="H1575" s="3" t="s">
        <v>68</v>
      </c>
      <c r="I1575" s="3" t="s">
        <v>47</v>
      </c>
      <c r="J1575" s="3" t="s">
        <v>48</v>
      </c>
      <c r="K1575" s="3" t="s">
        <v>48</v>
      </c>
      <c r="L1575" s="3" t="s">
        <v>48</v>
      </c>
      <c r="M1575" s="3" t="s">
        <v>48</v>
      </c>
      <c r="N1575" s="3" t="s">
        <v>48</v>
      </c>
      <c r="O1575" s="3" t="s">
        <v>49</v>
      </c>
      <c r="P1575" s="3" t="s">
        <v>48</v>
      </c>
      <c r="Q1575" s="3" t="s">
        <v>48</v>
      </c>
      <c r="R1575" s="3" t="s">
        <v>48</v>
      </c>
      <c r="S1575" s="3" t="s">
        <v>48</v>
      </c>
      <c r="T1575" s="3" t="s">
        <v>48</v>
      </c>
      <c r="U1575" s="3" t="s">
        <v>48</v>
      </c>
      <c r="V1575" s="3" t="s">
        <v>48</v>
      </c>
      <c r="W1575" s="3" t="s">
        <v>145</v>
      </c>
      <c r="X1575" s="3" t="s">
        <v>3783</v>
      </c>
      <c r="Y1575" s="3" t="s">
        <v>53</v>
      </c>
      <c r="Z1575" s="3" t="s">
        <v>3784</v>
      </c>
      <c r="AA1575" s="3" t="s">
        <v>55</v>
      </c>
      <c r="AB1575" s="3"/>
      <c r="AD1575" s="3"/>
      <c r="AF1575" s="3"/>
      <c r="AH1575" s="3"/>
      <c r="AJ1575" s="3" t="s">
        <v>3785</v>
      </c>
    </row>
    <row r="1576" spans="1:36" ht="65" hidden="1" x14ac:dyDescent="0.35">
      <c r="A1576" s="3">
        <v>2025</v>
      </c>
      <c r="B1576" s="3" t="s">
        <v>41</v>
      </c>
      <c r="C1576" s="4">
        <v>38</v>
      </c>
      <c r="D1576" s="3" t="s">
        <v>42</v>
      </c>
      <c r="E1576" s="3" t="s">
        <v>107</v>
      </c>
      <c r="F1576" s="3" t="s">
        <v>85</v>
      </c>
      <c r="G1576" s="3" t="s">
        <v>45</v>
      </c>
      <c r="H1576" s="3" t="s">
        <v>74</v>
      </c>
      <c r="I1576" s="3" t="s">
        <v>47</v>
      </c>
      <c r="J1576" s="3" t="s">
        <v>48</v>
      </c>
      <c r="K1576" s="3" t="s">
        <v>48</v>
      </c>
      <c r="L1576" s="3" t="s">
        <v>48</v>
      </c>
      <c r="M1576" s="3" t="s">
        <v>48</v>
      </c>
      <c r="N1576" s="3" t="s">
        <v>48</v>
      </c>
      <c r="O1576" s="3" t="s">
        <v>49</v>
      </c>
      <c r="P1576" s="3" t="s">
        <v>48</v>
      </c>
      <c r="Q1576" s="3" t="s">
        <v>48</v>
      </c>
      <c r="R1576" s="3" t="s">
        <v>48</v>
      </c>
      <c r="S1576" s="3" t="s">
        <v>48</v>
      </c>
      <c r="T1576" s="3" t="s">
        <v>48</v>
      </c>
      <c r="U1576" s="3" t="s">
        <v>48</v>
      </c>
      <c r="V1576" s="3" t="s">
        <v>48</v>
      </c>
      <c r="W1576" s="3" t="s">
        <v>62</v>
      </c>
      <c r="Y1576" s="3"/>
      <c r="AA1576" s="3" t="s">
        <v>55</v>
      </c>
      <c r="AB1576" s="3"/>
      <c r="AD1576" s="3"/>
      <c r="AF1576" s="3"/>
      <c r="AH1576" s="3"/>
      <c r="AJ1576" s="3" t="s">
        <v>3786</v>
      </c>
    </row>
    <row r="1577" spans="1:36" ht="26" hidden="1" x14ac:dyDescent="0.35">
      <c r="A1577" s="3">
        <v>2025</v>
      </c>
      <c r="B1577" s="3" t="s">
        <v>71</v>
      </c>
      <c r="C1577" s="4">
        <v>71</v>
      </c>
      <c r="D1577" s="3" t="s">
        <v>65</v>
      </c>
      <c r="E1577" s="3" t="s">
        <v>66</v>
      </c>
      <c r="F1577" s="3" t="s">
        <v>85</v>
      </c>
      <c r="G1577" s="3" t="s">
        <v>67</v>
      </c>
      <c r="H1577" s="3" t="s">
        <v>110</v>
      </c>
      <c r="I1577" s="3" t="s">
        <v>47</v>
      </c>
      <c r="J1577" s="3" t="s">
        <v>48</v>
      </c>
      <c r="K1577" s="3" t="s">
        <v>48</v>
      </c>
      <c r="L1577" s="3" t="s">
        <v>48</v>
      </c>
      <c r="M1577" s="3" t="s">
        <v>48</v>
      </c>
      <c r="N1577" s="3" t="s">
        <v>48</v>
      </c>
      <c r="O1577" s="3" t="s">
        <v>49</v>
      </c>
      <c r="P1577" s="3" t="s">
        <v>48</v>
      </c>
      <c r="Q1577" s="3" t="s">
        <v>48</v>
      </c>
      <c r="R1577" s="3" t="s">
        <v>48</v>
      </c>
      <c r="S1577" s="3" t="s">
        <v>48</v>
      </c>
      <c r="T1577" s="3" t="s">
        <v>48</v>
      </c>
      <c r="U1577" s="3" t="s">
        <v>48</v>
      </c>
      <c r="V1577" s="3" t="s">
        <v>48</v>
      </c>
      <c r="W1577" s="3" t="s">
        <v>62</v>
      </c>
      <c r="Y1577" s="3"/>
      <c r="AA1577" s="3" t="s">
        <v>101</v>
      </c>
      <c r="AB1577" s="3" t="s">
        <v>81</v>
      </c>
      <c r="AD1577" s="3" t="s">
        <v>81</v>
      </c>
      <c r="AF1577" s="3"/>
      <c r="AH1577" s="3" t="s">
        <v>82</v>
      </c>
      <c r="AI1577" s="3" t="s">
        <v>3787</v>
      </c>
      <c r="AJ1577" s="3" t="s">
        <v>3788</v>
      </c>
    </row>
    <row r="1578" spans="1:36" ht="39" hidden="1" x14ac:dyDescent="0.35">
      <c r="A1578" s="3">
        <v>2025</v>
      </c>
      <c r="B1578" s="3" t="s">
        <v>41</v>
      </c>
      <c r="C1578" s="4">
        <v>42</v>
      </c>
      <c r="D1578" s="3" t="s">
        <v>42</v>
      </c>
      <c r="E1578" s="3" t="s">
        <v>107</v>
      </c>
      <c r="F1578" s="3" t="s">
        <v>85</v>
      </c>
      <c r="G1578" s="3" t="s">
        <v>109</v>
      </c>
      <c r="H1578" s="3" t="s">
        <v>68</v>
      </c>
      <c r="I1578" s="3" t="s">
        <v>47</v>
      </c>
      <c r="J1578" s="3" t="s">
        <v>48</v>
      </c>
      <c r="K1578" s="3" t="s">
        <v>48</v>
      </c>
      <c r="L1578" s="3" t="s">
        <v>48</v>
      </c>
      <c r="M1578" s="3" t="s">
        <v>48</v>
      </c>
      <c r="N1578" s="3" t="s">
        <v>49</v>
      </c>
      <c r="O1578" s="3" t="s">
        <v>48</v>
      </c>
      <c r="P1578" s="3" t="s">
        <v>48</v>
      </c>
      <c r="Q1578" s="3" t="s">
        <v>48</v>
      </c>
      <c r="R1578" s="3" t="s">
        <v>48</v>
      </c>
      <c r="S1578" s="3" t="s">
        <v>48</v>
      </c>
      <c r="T1578" s="3" t="s">
        <v>48</v>
      </c>
      <c r="U1578" s="3" t="s">
        <v>48</v>
      </c>
      <c r="V1578" s="3" t="s">
        <v>48</v>
      </c>
      <c r="W1578" s="3" t="s">
        <v>75</v>
      </c>
      <c r="X1578" s="3" t="s">
        <v>3789</v>
      </c>
      <c r="Y1578" s="3"/>
      <c r="AA1578" s="3" t="s">
        <v>63</v>
      </c>
      <c r="AB1578" s="3"/>
      <c r="AD1578" s="3" t="s">
        <v>81</v>
      </c>
      <c r="AF1578" s="3"/>
      <c r="AH1578" s="3" t="s">
        <v>87</v>
      </c>
      <c r="AI1578" s="3" t="s">
        <v>3790</v>
      </c>
      <c r="AJ1578" s="3" t="s">
        <v>3791</v>
      </c>
    </row>
    <row r="1579" spans="1:36" ht="39" x14ac:dyDescent="0.35">
      <c r="A1579" s="3">
        <v>2025</v>
      </c>
      <c r="B1579" s="3" t="s">
        <v>41</v>
      </c>
      <c r="C1579" s="4">
        <v>76</v>
      </c>
      <c r="D1579" s="3" t="s">
        <v>65</v>
      </c>
      <c r="E1579" s="3" t="s">
        <v>66</v>
      </c>
      <c r="F1579" s="3" t="s">
        <v>73</v>
      </c>
      <c r="G1579" s="3" t="s">
        <v>67</v>
      </c>
      <c r="H1579" s="3" t="s">
        <v>90</v>
      </c>
      <c r="I1579" s="3" t="s">
        <v>47</v>
      </c>
      <c r="J1579" s="3" t="s">
        <v>48</v>
      </c>
      <c r="K1579" s="3" t="s">
        <v>48</v>
      </c>
      <c r="L1579" s="3" t="s">
        <v>48</v>
      </c>
      <c r="M1579" s="3" t="s">
        <v>48</v>
      </c>
      <c r="N1579" s="3" t="s">
        <v>48</v>
      </c>
      <c r="O1579" s="3" t="s">
        <v>48</v>
      </c>
      <c r="P1579" s="3" t="s">
        <v>48</v>
      </c>
      <c r="Q1579" s="3" t="s">
        <v>49</v>
      </c>
      <c r="R1579" s="3" t="s">
        <v>48</v>
      </c>
      <c r="S1579" s="3" t="s">
        <v>48</v>
      </c>
      <c r="T1579" s="3" t="s">
        <v>48</v>
      </c>
      <c r="U1579" s="3" t="s">
        <v>48</v>
      </c>
      <c r="V1579" s="3" t="s">
        <v>48</v>
      </c>
      <c r="W1579" s="3" t="s">
        <v>62</v>
      </c>
      <c r="Y1579" s="3" t="s">
        <v>120</v>
      </c>
      <c r="Z1579" s="3" t="s">
        <v>3792</v>
      </c>
      <c r="AA1579" s="3" t="s">
        <v>77</v>
      </c>
      <c r="AB1579" s="3" t="s">
        <v>81</v>
      </c>
      <c r="AD1579" s="3"/>
      <c r="AF1579" s="3"/>
      <c r="AH1579" s="3" t="s">
        <v>82</v>
      </c>
      <c r="AI1579" s="3" t="s">
        <v>3793</v>
      </c>
      <c r="AJ1579" s="3" t="s">
        <v>105</v>
      </c>
    </row>
    <row r="1580" spans="1:36" ht="39" hidden="1" x14ac:dyDescent="0.35">
      <c r="A1580" s="3">
        <v>2025</v>
      </c>
      <c r="B1580" s="3" t="s">
        <v>41</v>
      </c>
      <c r="C1580" s="4">
        <v>65</v>
      </c>
      <c r="D1580" s="3" t="s">
        <v>65</v>
      </c>
      <c r="E1580" s="3" t="s">
        <v>66</v>
      </c>
      <c r="F1580" s="3" t="s">
        <v>73</v>
      </c>
      <c r="G1580" s="3" t="s">
        <v>79</v>
      </c>
      <c r="H1580" s="3" t="s">
        <v>46</v>
      </c>
      <c r="I1580" s="3" t="s">
        <v>47</v>
      </c>
      <c r="J1580" s="3" t="s">
        <v>48</v>
      </c>
      <c r="K1580" s="3" t="s">
        <v>48</v>
      </c>
      <c r="L1580" s="3" t="s">
        <v>49</v>
      </c>
      <c r="M1580" s="3" t="s">
        <v>48</v>
      </c>
      <c r="N1580" s="3" t="s">
        <v>48</v>
      </c>
      <c r="O1580" s="3" t="s">
        <v>48</v>
      </c>
      <c r="P1580" s="3" t="s">
        <v>48</v>
      </c>
      <c r="Q1580" s="3" t="s">
        <v>48</v>
      </c>
      <c r="R1580" s="3" t="s">
        <v>48</v>
      </c>
      <c r="S1580" s="3" t="s">
        <v>48</v>
      </c>
      <c r="T1580" s="3" t="s">
        <v>48</v>
      </c>
      <c r="U1580" s="3" t="s">
        <v>48</v>
      </c>
      <c r="V1580" s="3" t="s">
        <v>48</v>
      </c>
      <c r="W1580" s="3" t="s">
        <v>51</v>
      </c>
      <c r="X1580" s="3" t="s">
        <v>3794</v>
      </c>
      <c r="Y1580" s="3" t="s">
        <v>103</v>
      </c>
      <c r="Z1580" s="3" t="s">
        <v>3795</v>
      </c>
      <c r="AA1580" s="3" t="s">
        <v>55</v>
      </c>
      <c r="AB1580" s="3"/>
      <c r="AD1580" s="3"/>
      <c r="AF1580" s="3"/>
      <c r="AH1580" s="3"/>
      <c r="AJ1580" s="3" t="s">
        <v>3796</v>
      </c>
    </row>
    <row r="1581" spans="1:36" ht="26" hidden="1" x14ac:dyDescent="0.35">
      <c r="A1581" s="3">
        <v>2025</v>
      </c>
      <c r="B1581" s="3" t="s">
        <v>41</v>
      </c>
      <c r="C1581" s="4">
        <v>53</v>
      </c>
      <c r="D1581" s="3" t="s">
        <v>42</v>
      </c>
      <c r="E1581" s="3" t="s">
        <v>72</v>
      </c>
      <c r="F1581" s="3" t="s">
        <v>137</v>
      </c>
      <c r="G1581" s="3" t="s">
        <v>60</v>
      </c>
      <c r="H1581" s="3" t="s">
        <v>110</v>
      </c>
      <c r="I1581" s="3" t="s">
        <v>47</v>
      </c>
      <c r="J1581" s="3" t="s">
        <v>48</v>
      </c>
      <c r="K1581" s="3" t="s">
        <v>48</v>
      </c>
      <c r="L1581" s="3" t="s">
        <v>48</v>
      </c>
      <c r="M1581" s="3" t="s">
        <v>48</v>
      </c>
      <c r="N1581" s="3" t="s">
        <v>48</v>
      </c>
      <c r="O1581" s="3" t="s">
        <v>48</v>
      </c>
      <c r="P1581" s="3" t="s">
        <v>49</v>
      </c>
      <c r="Q1581" s="3" t="s">
        <v>48</v>
      </c>
      <c r="R1581" s="3" t="s">
        <v>48</v>
      </c>
      <c r="S1581" s="3" t="s">
        <v>48</v>
      </c>
      <c r="T1581" s="3" t="s">
        <v>48</v>
      </c>
      <c r="U1581" s="3" t="s">
        <v>48</v>
      </c>
      <c r="V1581" s="3" t="s">
        <v>48</v>
      </c>
      <c r="W1581" s="3" t="s">
        <v>145</v>
      </c>
      <c r="X1581" s="3" t="s">
        <v>3797</v>
      </c>
      <c r="Y1581" s="3"/>
      <c r="AA1581" s="3" t="s">
        <v>77</v>
      </c>
      <c r="AB1581" s="3"/>
      <c r="AD1581" s="3"/>
      <c r="AF1581" s="3"/>
      <c r="AH1581" s="3"/>
      <c r="AJ1581" s="3" t="s">
        <v>3798</v>
      </c>
    </row>
    <row r="1582" spans="1:36" hidden="1" x14ac:dyDescent="0.35">
      <c r="A1582" s="3">
        <v>2025</v>
      </c>
      <c r="B1582" s="3" t="s">
        <v>71</v>
      </c>
      <c r="C1582" s="4">
        <v>48</v>
      </c>
      <c r="D1582" s="3" t="s">
        <v>42</v>
      </c>
      <c r="E1582" s="3" t="s">
        <v>43</v>
      </c>
      <c r="F1582" s="3" t="s">
        <v>98</v>
      </c>
      <c r="G1582" s="3" t="s">
        <v>45</v>
      </c>
      <c r="H1582" s="3" t="s">
        <v>74</v>
      </c>
      <c r="I1582" s="3" t="s">
        <v>80</v>
      </c>
      <c r="J1582" s="3" t="s">
        <v>48</v>
      </c>
      <c r="K1582" s="3" t="s">
        <v>48</v>
      </c>
      <c r="L1582" s="3" t="s">
        <v>48</v>
      </c>
      <c r="M1582" s="3" t="s">
        <v>48</v>
      </c>
      <c r="N1582" s="3" t="s">
        <v>48</v>
      </c>
      <c r="O1582" s="3" t="s">
        <v>48</v>
      </c>
      <c r="P1582" s="3" t="s">
        <v>48</v>
      </c>
      <c r="Q1582" s="3" t="s">
        <v>48</v>
      </c>
      <c r="R1582" s="3" t="s">
        <v>48</v>
      </c>
      <c r="S1582" s="3" t="s">
        <v>48</v>
      </c>
      <c r="T1582" s="3" t="s">
        <v>49</v>
      </c>
      <c r="U1582" s="3" t="s">
        <v>48</v>
      </c>
      <c r="V1582" s="3" t="s">
        <v>48</v>
      </c>
      <c r="W1582" s="3" t="s">
        <v>62</v>
      </c>
      <c r="Y1582" s="3"/>
      <c r="AA1582" s="3" t="s">
        <v>63</v>
      </c>
      <c r="AB1582" s="3"/>
      <c r="AD1582" s="3"/>
      <c r="AF1582" s="3"/>
      <c r="AH1582" s="3"/>
      <c r="AJ1582" s="3" t="s">
        <v>3799</v>
      </c>
    </row>
    <row r="1583" spans="1:36" ht="26" hidden="1" x14ac:dyDescent="0.35">
      <c r="A1583" s="3">
        <v>2025</v>
      </c>
      <c r="B1583" s="3" t="s">
        <v>41</v>
      </c>
      <c r="C1583" s="4">
        <v>68</v>
      </c>
      <c r="D1583" s="3" t="s">
        <v>65</v>
      </c>
      <c r="E1583" s="3" t="s">
        <v>66</v>
      </c>
      <c r="F1583" s="3" t="s">
        <v>73</v>
      </c>
      <c r="G1583" s="3" t="s">
        <v>67</v>
      </c>
      <c r="H1583" s="3" t="s">
        <v>61</v>
      </c>
      <c r="I1583" s="3" t="s">
        <v>47</v>
      </c>
      <c r="J1583" s="3" t="s">
        <v>48</v>
      </c>
      <c r="K1583" s="3" t="s">
        <v>48</v>
      </c>
      <c r="L1583" s="3" t="s">
        <v>49</v>
      </c>
      <c r="M1583" s="3" t="s">
        <v>48</v>
      </c>
      <c r="N1583" s="3" t="s">
        <v>48</v>
      </c>
      <c r="O1583" s="3" t="s">
        <v>48</v>
      </c>
      <c r="P1583" s="3" t="s">
        <v>48</v>
      </c>
      <c r="Q1583" s="3" t="s">
        <v>48</v>
      </c>
      <c r="R1583" s="3" t="s">
        <v>48</v>
      </c>
      <c r="S1583" s="3" t="s">
        <v>48</v>
      </c>
      <c r="T1583" s="3" t="s">
        <v>48</v>
      </c>
      <c r="U1583" s="3" t="s">
        <v>48</v>
      </c>
      <c r="V1583" s="3" t="s">
        <v>48</v>
      </c>
      <c r="W1583" s="3" t="s">
        <v>116</v>
      </c>
      <c r="X1583" s="3" t="s">
        <v>3800</v>
      </c>
      <c r="Y1583" s="3" t="s">
        <v>129</v>
      </c>
      <c r="Z1583" s="3" t="s">
        <v>3801</v>
      </c>
      <c r="AA1583" s="3" t="s">
        <v>77</v>
      </c>
      <c r="AB1583" s="3"/>
      <c r="AD1583" s="3"/>
      <c r="AF1583" s="3"/>
      <c r="AH1583" s="3"/>
      <c r="AJ1583" s="3" t="s">
        <v>3802</v>
      </c>
    </row>
    <row r="1584" spans="1:36" ht="39" hidden="1" x14ac:dyDescent="0.35">
      <c r="A1584" s="3">
        <v>2025</v>
      </c>
      <c r="B1584" s="3" t="s">
        <v>41</v>
      </c>
      <c r="C1584" s="4">
        <v>70</v>
      </c>
      <c r="D1584" s="3" t="s">
        <v>65</v>
      </c>
      <c r="E1584" s="3" t="s">
        <v>66</v>
      </c>
      <c r="F1584" s="3" t="s">
        <v>44</v>
      </c>
      <c r="G1584" s="3" t="s">
        <v>67</v>
      </c>
      <c r="H1584" s="3" t="s">
        <v>90</v>
      </c>
      <c r="I1584" s="3" t="s">
        <v>47</v>
      </c>
      <c r="J1584" s="3" t="s">
        <v>49</v>
      </c>
      <c r="K1584" s="3" t="s">
        <v>48</v>
      </c>
      <c r="L1584" s="3" t="s">
        <v>48</v>
      </c>
      <c r="M1584" s="3" t="s">
        <v>48</v>
      </c>
      <c r="N1584" s="3" t="s">
        <v>48</v>
      </c>
      <c r="O1584" s="3" t="s">
        <v>48</v>
      </c>
      <c r="P1584" s="3" t="s">
        <v>48</v>
      </c>
      <c r="Q1584" s="3" t="s">
        <v>48</v>
      </c>
      <c r="R1584" s="3" t="s">
        <v>48</v>
      </c>
      <c r="S1584" s="3" t="s">
        <v>49</v>
      </c>
      <c r="T1584" s="3" t="s">
        <v>48</v>
      </c>
      <c r="U1584" s="3" t="s">
        <v>48</v>
      </c>
      <c r="V1584" s="3" t="s">
        <v>48</v>
      </c>
      <c r="W1584" s="3" t="s">
        <v>116</v>
      </c>
      <c r="X1584" s="3" t="s">
        <v>3803</v>
      </c>
      <c r="Y1584" s="3"/>
      <c r="AA1584" s="3" t="s">
        <v>63</v>
      </c>
      <c r="AB1584" s="3"/>
      <c r="AD1584" s="3" t="s">
        <v>81</v>
      </c>
      <c r="AF1584" s="3"/>
      <c r="AH1584" s="3" t="s">
        <v>87</v>
      </c>
      <c r="AI1584" s="3" t="s">
        <v>3804</v>
      </c>
      <c r="AJ1584" s="3" t="s">
        <v>3805</v>
      </c>
    </row>
    <row r="1585" spans="1:36" ht="39" hidden="1" x14ac:dyDescent="0.35">
      <c r="A1585" s="3">
        <v>2025</v>
      </c>
      <c r="B1585" s="3" t="s">
        <v>41</v>
      </c>
      <c r="C1585" s="4">
        <v>81</v>
      </c>
      <c r="D1585" s="3" t="s">
        <v>65</v>
      </c>
      <c r="E1585" s="3" t="s">
        <v>66</v>
      </c>
      <c r="F1585" s="3" t="s">
        <v>98</v>
      </c>
      <c r="G1585" s="3" t="s">
        <v>67</v>
      </c>
      <c r="H1585" s="3" t="s">
        <v>90</v>
      </c>
      <c r="I1585" s="3" t="s">
        <v>80</v>
      </c>
      <c r="J1585" s="3" t="s">
        <v>48</v>
      </c>
      <c r="K1585" s="3" t="s">
        <v>48</v>
      </c>
      <c r="L1585" s="3" t="s">
        <v>48</v>
      </c>
      <c r="M1585" s="3" t="s">
        <v>49</v>
      </c>
      <c r="N1585" s="3" t="s">
        <v>48</v>
      </c>
      <c r="O1585" s="3" t="s">
        <v>48</v>
      </c>
      <c r="P1585" s="3" t="s">
        <v>48</v>
      </c>
      <c r="Q1585" s="3" t="s">
        <v>48</v>
      </c>
      <c r="R1585" s="3" t="s">
        <v>48</v>
      </c>
      <c r="S1585" s="3" t="s">
        <v>48</v>
      </c>
      <c r="T1585" s="3" t="s">
        <v>48</v>
      </c>
      <c r="U1585" s="3" t="s">
        <v>48</v>
      </c>
      <c r="V1585" s="3" t="s">
        <v>48</v>
      </c>
      <c r="W1585" s="3" t="s">
        <v>62</v>
      </c>
      <c r="Y1585" s="3"/>
      <c r="AA1585" s="3" t="s">
        <v>77</v>
      </c>
      <c r="AB1585" s="3"/>
      <c r="AD1585" s="3" t="s">
        <v>81</v>
      </c>
      <c r="AF1585" s="3"/>
      <c r="AH1585" s="3" t="s">
        <v>87</v>
      </c>
      <c r="AI1585" s="3" t="s">
        <v>3806</v>
      </c>
      <c r="AJ1585" s="3" t="s">
        <v>3807</v>
      </c>
    </row>
    <row r="1586" spans="1:36" ht="39" hidden="1" x14ac:dyDescent="0.35">
      <c r="A1586" s="3">
        <v>2025</v>
      </c>
      <c r="B1586" s="3" t="s">
        <v>41</v>
      </c>
      <c r="C1586" s="4">
        <v>70</v>
      </c>
      <c r="D1586" s="3" t="s">
        <v>65</v>
      </c>
      <c r="E1586" s="3" t="s">
        <v>66</v>
      </c>
      <c r="F1586" s="3" t="s">
        <v>98</v>
      </c>
      <c r="G1586" s="3" t="s">
        <v>67</v>
      </c>
      <c r="H1586" s="3" t="s">
        <v>110</v>
      </c>
      <c r="I1586" s="3" t="s">
        <v>47</v>
      </c>
      <c r="J1586" s="3" t="s">
        <v>48</v>
      </c>
      <c r="K1586" s="3" t="s">
        <v>48</v>
      </c>
      <c r="L1586" s="3" t="s">
        <v>48</v>
      </c>
      <c r="M1586" s="3" t="s">
        <v>48</v>
      </c>
      <c r="N1586" s="3" t="s">
        <v>48</v>
      </c>
      <c r="O1586" s="3" t="s">
        <v>49</v>
      </c>
      <c r="P1586" s="3" t="s">
        <v>48</v>
      </c>
      <c r="Q1586" s="3" t="s">
        <v>48</v>
      </c>
      <c r="R1586" s="3" t="s">
        <v>48</v>
      </c>
      <c r="S1586" s="3" t="s">
        <v>48</v>
      </c>
      <c r="T1586" s="3" t="s">
        <v>48</v>
      </c>
      <c r="U1586" s="3" t="s">
        <v>48</v>
      </c>
      <c r="V1586" s="3" t="s">
        <v>48</v>
      </c>
      <c r="W1586" s="3" t="s">
        <v>62</v>
      </c>
      <c r="Y1586" s="3"/>
      <c r="AA1586" s="3" t="s">
        <v>55</v>
      </c>
      <c r="AB1586" s="3" t="s">
        <v>81</v>
      </c>
      <c r="AD1586" s="3"/>
      <c r="AF1586" s="3"/>
      <c r="AH1586" s="3" t="s">
        <v>82</v>
      </c>
      <c r="AI1586" s="3" t="s">
        <v>3808</v>
      </c>
      <c r="AJ1586" s="3" t="s">
        <v>3809</v>
      </c>
    </row>
    <row r="1587" spans="1:36" ht="52" hidden="1" x14ac:dyDescent="0.35">
      <c r="A1587" s="3">
        <v>2025</v>
      </c>
      <c r="B1587" s="3" t="s">
        <v>71</v>
      </c>
      <c r="C1587" s="4">
        <v>70</v>
      </c>
      <c r="D1587" s="3" t="s">
        <v>65</v>
      </c>
      <c r="E1587" s="3" t="s">
        <v>66</v>
      </c>
      <c r="F1587" s="3" t="s">
        <v>73</v>
      </c>
      <c r="G1587" s="3" t="s">
        <v>67</v>
      </c>
      <c r="H1587" s="3" t="s">
        <v>68</v>
      </c>
      <c r="I1587" s="3" t="s">
        <v>47</v>
      </c>
      <c r="J1587" s="3" t="s">
        <v>48</v>
      </c>
      <c r="K1587" s="3" t="s">
        <v>48</v>
      </c>
      <c r="L1587" s="3" t="s">
        <v>48</v>
      </c>
      <c r="M1587" s="3" t="s">
        <v>48</v>
      </c>
      <c r="N1587" s="3" t="s">
        <v>48</v>
      </c>
      <c r="O1587" s="3" t="s">
        <v>49</v>
      </c>
      <c r="P1587" s="3" t="s">
        <v>48</v>
      </c>
      <c r="Q1587" s="3" t="s">
        <v>48</v>
      </c>
      <c r="R1587" s="3" t="s">
        <v>48</v>
      </c>
      <c r="S1587" s="3" t="s">
        <v>48</v>
      </c>
      <c r="T1587" s="3" t="s">
        <v>48</v>
      </c>
      <c r="U1587" s="3" t="s">
        <v>48</v>
      </c>
      <c r="V1587" s="3" t="s">
        <v>48</v>
      </c>
      <c r="W1587" s="3" t="s">
        <v>62</v>
      </c>
      <c r="Y1587" s="3" t="s">
        <v>94</v>
      </c>
      <c r="Z1587" s="3" t="s">
        <v>3810</v>
      </c>
      <c r="AA1587" s="3" t="s">
        <v>55</v>
      </c>
      <c r="AB1587" s="3"/>
      <c r="AD1587" s="3" t="s">
        <v>81</v>
      </c>
      <c r="AF1587" s="3"/>
      <c r="AH1587" s="3" t="s">
        <v>87</v>
      </c>
      <c r="AI1587" s="3" t="s">
        <v>3811</v>
      </c>
      <c r="AJ1587" s="3" t="s">
        <v>3812</v>
      </c>
    </row>
    <row r="1588" spans="1:36" ht="26" hidden="1" x14ac:dyDescent="0.35">
      <c r="A1588" s="3">
        <v>2025</v>
      </c>
      <c r="B1588" s="3" t="s">
        <v>71</v>
      </c>
      <c r="C1588" s="4">
        <v>45</v>
      </c>
      <c r="D1588" s="3" t="s">
        <v>42</v>
      </c>
      <c r="E1588" s="3" t="s">
        <v>43</v>
      </c>
      <c r="F1588" s="3" t="s">
        <v>44</v>
      </c>
      <c r="G1588" s="3" t="s">
        <v>45</v>
      </c>
      <c r="H1588" s="3" t="s">
        <v>61</v>
      </c>
      <c r="I1588" s="3" t="s">
        <v>47</v>
      </c>
      <c r="J1588" s="3" t="s">
        <v>48</v>
      </c>
      <c r="K1588" s="3" t="s">
        <v>48</v>
      </c>
      <c r="L1588" s="3" t="s">
        <v>48</v>
      </c>
      <c r="M1588" s="3" t="s">
        <v>48</v>
      </c>
      <c r="N1588" s="3" t="s">
        <v>48</v>
      </c>
      <c r="O1588" s="3" t="s">
        <v>48</v>
      </c>
      <c r="P1588" s="3" t="s">
        <v>48</v>
      </c>
      <c r="Q1588" s="3" t="s">
        <v>49</v>
      </c>
      <c r="R1588" s="3" t="s">
        <v>48</v>
      </c>
      <c r="S1588" s="3" t="s">
        <v>48</v>
      </c>
      <c r="T1588" s="3" t="s">
        <v>48</v>
      </c>
      <c r="U1588" s="3" t="s">
        <v>48</v>
      </c>
      <c r="V1588" s="3" t="s">
        <v>48</v>
      </c>
      <c r="W1588" s="3" t="s">
        <v>62</v>
      </c>
      <c r="Y1588" s="3"/>
      <c r="AA1588" s="3" t="s">
        <v>55</v>
      </c>
      <c r="AB1588" s="3"/>
      <c r="AD1588" s="3"/>
      <c r="AF1588" s="3"/>
      <c r="AH1588" s="3"/>
      <c r="AJ1588" s="3" t="s">
        <v>3813</v>
      </c>
    </row>
    <row r="1589" spans="1:36" ht="91" hidden="1" x14ac:dyDescent="0.35">
      <c r="A1589" s="3">
        <v>2025</v>
      </c>
      <c r="B1589" s="3" t="s">
        <v>71</v>
      </c>
      <c r="C1589" s="4">
        <v>69</v>
      </c>
      <c r="D1589" s="3" t="s">
        <v>65</v>
      </c>
      <c r="E1589" s="3" t="s">
        <v>43</v>
      </c>
      <c r="F1589" s="3" t="s">
        <v>85</v>
      </c>
      <c r="G1589" s="3" t="s">
        <v>67</v>
      </c>
      <c r="H1589" s="3" t="s">
        <v>46</v>
      </c>
      <c r="I1589" s="3" t="s">
        <v>47</v>
      </c>
      <c r="J1589" s="3" t="s">
        <v>48</v>
      </c>
      <c r="K1589" s="3" t="s">
        <v>49</v>
      </c>
      <c r="L1589" s="3" t="s">
        <v>48</v>
      </c>
      <c r="M1589" s="3" t="s">
        <v>48</v>
      </c>
      <c r="N1589" s="3" t="s">
        <v>48</v>
      </c>
      <c r="O1589" s="3" t="s">
        <v>48</v>
      </c>
      <c r="P1589" s="3" t="s">
        <v>48</v>
      </c>
      <c r="Q1589" s="3" t="s">
        <v>48</v>
      </c>
      <c r="R1589" s="3" t="s">
        <v>48</v>
      </c>
      <c r="S1589" s="3" t="s">
        <v>48</v>
      </c>
      <c r="T1589" s="3" t="s">
        <v>48</v>
      </c>
      <c r="U1589" s="3" t="s">
        <v>48</v>
      </c>
      <c r="V1589" s="3" t="s">
        <v>48</v>
      </c>
      <c r="W1589" s="3" t="s">
        <v>116</v>
      </c>
      <c r="X1589" s="3" t="s">
        <v>3814</v>
      </c>
      <c r="Y1589" s="3" t="s">
        <v>103</v>
      </c>
      <c r="Z1589" s="3" t="s">
        <v>3815</v>
      </c>
      <c r="AA1589" s="3" t="s">
        <v>55</v>
      </c>
      <c r="AB1589" s="3"/>
      <c r="AD1589" s="3" t="s">
        <v>81</v>
      </c>
      <c r="AF1589" s="3"/>
      <c r="AH1589" s="3" t="s">
        <v>87</v>
      </c>
      <c r="AI1589" s="3" t="s">
        <v>3816</v>
      </c>
      <c r="AJ1589" s="3" t="s">
        <v>3817</v>
      </c>
    </row>
    <row r="1590" spans="1:36" ht="65" hidden="1" x14ac:dyDescent="0.35">
      <c r="A1590" s="3">
        <v>2025</v>
      </c>
      <c r="B1590" s="3" t="s">
        <v>41</v>
      </c>
      <c r="C1590" s="4">
        <v>62</v>
      </c>
      <c r="D1590" s="3" t="s">
        <v>65</v>
      </c>
      <c r="E1590" s="3" t="s">
        <v>72</v>
      </c>
      <c r="F1590" s="3" t="s">
        <v>44</v>
      </c>
      <c r="G1590" s="3" t="s">
        <v>109</v>
      </c>
      <c r="H1590" s="3" t="s">
        <v>74</v>
      </c>
      <c r="I1590" s="3" t="s">
        <v>47</v>
      </c>
      <c r="J1590" s="3" t="s">
        <v>49</v>
      </c>
      <c r="K1590" s="3" t="s">
        <v>48</v>
      </c>
      <c r="L1590" s="3" t="s">
        <v>48</v>
      </c>
      <c r="M1590" s="3" t="s">
        <v>48</v>
      </c>
      <c r="N1590" s="3" t="s">
        <v>48</v>
      </c>
      <c r="O1590" s="3" t="s">
        <v>48</v>
      </c>
      <c r="P1590" s="3" t="s">
        <v>48</v>
      </c>
      <c r="Q1590" s="3" t="s">
        <v>48</v>
      </c>
      <c r="R1590" s="3" t="s">
        <v>48</v>
      </c>
      <c r="S1590" s="3" t="s">
        <v>49</v>
      </c>
      <c r="T1590" s="3" t="s">
        <v>48</v>
      </c>
      <c r="U1590" s="3" t="s">
        <v>48</v>
      </c>
      <c r="V1590" s="3" t="s">
        <v>48</v>
      </c>
      <c r="W1590" s="3" t="s">
        <v>62</v>
      </c>
      <c r="Y1590" s="3" t="s">
        <v>129</v>
      </c>
      <c r="Z1590" s="3" t="s">
        <v>3818</v>
      </c>
      <c r="AA1590" s="3" t="s">
        <v>63</v>
      </c>
      <c r="AB1590" s="3"/>
      <c r="AD1590" s="3" t="s">
        <v>81</v>
      </c>
      <c r="AF1590" s="3"/>
      <c r="AH1590" s="3" t="s">
        <v>87</v>
      </c>
      <c r="AI1590" s="3" t="s">
        <v>3819</v>
      </c>
      <c r="AJ1590" s="3" t="s">
        <v>3820</v>
      </c>
    </row>
    <row r="1591" spans="1:36" ht="117" hidden="1" x14ac:dyDescent="0.35">
      <c r="A1591" s="3">
        <v>2025</v>
      </c>
      <c r="B1591" s="3" t="s">
        <v>41</v>
      </c>
      <c r="C1591" s="4">
        <v>59</v>
      </c>
      <c r="D1591" s="3" t="s">
        <v>65</v>
      </c>
      <c r="E1591" s="3" t="s">
        <v>66</v>
      </c>
      <c r="F1591" s="3" t="s">
        <v>137</v>
      </c>
      <c r="G1591" s="3" t="s">
        <v>67</v>
      </c>
      <c r="H1591" s="3" t="s">
        <v>61</v>
      </c>
      <c r="I1591" s="3" t="s">
        <v>47</v>
      </c>
      <c r="J1591" s="3" t="s">
        <v>48</v>
      </c>
      <c r="K1591" s="3" t="s">
        <v>48</v>
      </c>
      <c r="L1591" s="3" t="s">
        <v>48</v>
      </c>
      <c r="M1591" s="3" t="s">
        <v>49</v>
      </c>
      <c r="N1591" s="3" t="s">
        <v>48</v>
      </c>
      <c r="O1591" s="3" t="s">
        <v>48</v>
      </c>
      <c r="P1591" s="3" t="s">
        <v>48</v>
      </c>
      <c r="Q1591" s="3" t="s">
        <v>48</v>
      </c>
      <c r="R1591" s="3" t="s">
        <v>48</v>
      </c>
      <c r="S1591" s="3" t="s">
        <v>48</v>
      </c>
      <c r="T1591" s="3" t="s">
        <v>48</v>
      </c>
      <c r="U1591" s="3" t="s">
        <v>48</v>
      </c>
      <c r="V1591" s="3" t="s">
        <v>48</v>
      </c>
      <c r="W1591" s="3" t="s">
        <v>62</v>
      </c>
      <c r="Y1591" s="3" t="s">
        <v>53</v>
      </c>
      <c r="Z1591" s="3" t="s">
        <v>3821</v>
      </c>
      <c r="AA1591" s="3" t="s">
        <v>55</v>
      </c>
      <c r="AB1591" s="3"/>
      <c r="AD1591" s="3"/>
      <c r="AF1591" s="3"/>
      <c r="AH1591" s="3"/>
      <c r="AJ1591" s="3" t="s">
        <v>3822</v>
      </c>
    </row>
    <row r="1592" spans="1:36" ht="26" hidden="1" x14ac:dyDescent="0.35">
      <c r="A1592" s="3">
        <v>2025</v>
      </c>
      <c r="B1592" s="3" t="s">
        <v>41</v>
      </c>
      <c r="C1592" s="4">
        <v>37</v>
      </c>
      <c r="D1592" s="3" t="s">
        <v>42</v>
      </c>
      <c r="E1592" s="3" t="s">
        <v>107</v>
      </c>
      <c r="F1592" s="3" t="s">
        <v>85</v>
      </c>
      <c r="G1592" s="3" t="s">
        <v>45</v>
      </c>
      <c r="H1592" s="3" t="s">
        <v>74</v>
      </c>
      <c r="I1592" s="3" t="s">
        <v>47</v>
      </c>
      <c r="J1592" s="3" t="s">
        <v>48</v>
      </c>
      <c r="K1592" s="3" t="s">
        <v>48</v>
      </c>
      <c r="L1592" s="3" t="s">
        <v>49</v>
      </c>
      <c r="M1592" s="3" t="s">
        <v>48</v>
      </c>
      <c r="N1592" s="3" t="s">
        <v>48</v>
      </c>
      <c r="O1592" s="3" t="s">
        <v>48</v>
      </c>
      <c r="P1592" s="3" t="s">
        <v>48</v>
      </c>
      <c r="Q1592" s="3" t="s">
        <v>48</v>
      </c>
      <c r="R1592" s="3" t="s">
        <v>48</v>
      </c>
      <c r="S1592" s="3" t="s">
        <v>48</v>
      </c>
      <c r="T1592" s="3" t="s">
        <v>48</v>
      </c>
      <c r="U1592" s="3" t="s">
        <v>48</v>
      </c>
      <c r="V1592" s="3" t="s">
        <v>49</v>
      </c>
      <c r="W1592" s="3" t="s">
        <v>62</v>
      </c>
      <c r="Y1592" s="3"/>
      <c r="AA1592" s="3" t="s">
        <v>77</v>
      </c>
      <c r="AB1592" s="3"/>
      <c r="AD1592" s="3"/>
      <c r="AF1592" s="3"/>
      <c r="AH1592" s="3"/>
      <c r="AJ1592" s="3" t="s">
        <v>3823</v>
      </c>
    </row>
    <row r="1593" spans="1:36" ht="39" hidden="1" x14ac:dyDescent="0.35">
      <c r="A1593" s="3">
        <v>2025</v>
      </c>
      <c r="B1593" s="3" t="s">
        <v>71</v>
      </c>
      <c r="C1593" s="4">
        <v>29</v>
      </c>
      <c r="D1593" s="3" t="s">
        <v>57</v>
      </c>
      <c r="E1593" s="3" t="s">
        <v>107</v>
      </c>
      <c r="F1593" s="3" t="s">
        <v>59</v>
      </c>
      <c r="G1593" s="3" t="s">
        <v>45</v>
      </c>
      <c r="H1593" s="3" t="s">
        <v>110</v>
      </c>
      <c r="I1593" s="3" t="s">
        <v>80</v>
      </c>
      <c r="J1593" s="3" t="s">
        <v>48</v>
      </c>
      <c r="K1593" s="3" t="s">
        <v>48</v>
      </c>
      <c r="L1593" s="3" t="s">
        <v>48</v>
      </c>
      <c r="M1593" s="3" t="s">
        <v>48</v>
      </c>
      <c r="N1593" s="3" t="s">
        <v>48</v>
      </c>
      <c r="O1593" s="3" t="s">
        <v>49</v>
      </c>
      <c r="P1593" s="3" t="s">
        <v>48</v>
      </c>
      <c r="Q1593" s="3" t="s">
        <v>48</v>
      </c>
      <c r="R1593" s="3" t="s">
        <v>48</v>
      </c>
      <c r="S1593" s="3" t="s">
        <v>48</v>
      </c>
      <c r="T1593" s="3" t="s">
        <v>48</v>
      </c>
      <c r="U1593" s="3" t="s">
        <v>48</v>
      </c>
      <c r="V1593" s="3" t="s">
        <v>48</v>
      </c>
      <c r="W1593" s="3" t="s">
        <v>116</v>
      </c>
      <c r="X1593" s="3" t="s">
        <v>3824</v>
      </c>
      <c r="Y1593" s="3"/>
      <c r="AA1593" s="3" t="s">
        <v>55</v>
      </c>
      <c r="AB1593" s="3"/>
      <c r="AD1593" s="3"/>
      <c r="AF1593" s="3"/>
      <c r="AH1593" s="3"/>
      <c r="AJ1593" s="3" t="s">
        <v>3825</v>
      </c>
    </row>
    <row r="1594" spans="1:36" ht="26" hidden="1" x14ac:dyDescent="0.35">
      <c r="A1594" s="3">
        <v>2025</v>
      </c>
      <c r="B1594" s="3" t="s">
        <v>41</v>
      </c>
      <c r="C1594" s="4">
        <v>73</v>
      </c>
      <c r="D1594" s="3" t="s">
        <v>65</v>
      </c>
      <c r="E1594" s="3" t="s">
        <v>66</v>
      </c>
      <c r="F1594" s="3" t="s">
        <v>44</v>
      </c>
      <c r="G1594" s="3" t="s">
        <v>67</v>
      </c>
      <c r="H1594" s="3" t="s">
        <v>68</v>
      </c>
      <c r="I1594" s="3" t="s">
        <v>47</v>
      </c>
      <c r="J1594" s="3" t="s">
        <v>48</v>
      </c>
      <c r="K1594" s="3" t="s">
        <v>48</v>
      </c>
      <c r="L1594" s="3" t="s">
        <v>49</v>
      </c>
      <c r="M1594" s="3" t="s">
        <v>48</v>
      </c>
      <c r="N1594" s="3" t="s">
        <v>48</v>
      </c>
      <c r="O1594" s="3" t="s">
        <v>48</v>
      </c>
      <c r="P1594" s="3" t="s">
        <v>48</v>
      </c>
      <c r="Q1594" s="3" t="s">
        <v>48</v>
      </c>
      <c r="R1594" s="3" t="s">
        <v>48</v>
      </c>
      <c r="S1594" s="3" t="s">
        <v>48</v>
      </c>
      <c r="T1594" s="3" t="s">
        <v>48</v>
      </c>
      <c r="U1594" s="3" t="s">
        <v>48</v>
      </c>
      <c r="V1594" s="3" t="s">
        <v>49</v>
      </c>
      <c r="W1594" s="3" t="s">
        <v>62</v>
      </c>
      <c r="Y1594" s="3"/>
      <c r="AA1594" s="3" t="s">
        <v>77</v>
      </c>
      <c r="AB1594" s="3"/>
      <c r="AD1594" s="3"/>
      <c r="AF1594" s="3"/>
      <c r="AH1594" s="3"/>
      <c r="AJ1594" s="3" t="s">
        <v>3826</v>
      </c>
    </row>
    <row r="1595" spans="1:36" ht="65" hidden="1" x14ac:dyDescent="0.35">
      <c r="A1595" s="3">
        <v>2025</v>
      </c>
      <c r="B1595" s="3" t="s">
        <v>41</v>
      </c>
      <c r="C1595" s="4">
        <v>44</v>
      </c>
      <c r="D1595" s="3" t="s">
        <v>42</v>
      </c>
      <c r="E1595" s="3" t="s">
        <v>43</v>
      </c>
      <c r="F1595" s="3" t="s">
        <v>85</v>
      </c>
      <c r="G1595" s="3" t="s">
        <v>144</v>
      </c>
      <c r="H1595" s="3" t="s">
        <v>61</v>
      </c>
      <c r="I1595" s="3" t="s">
        <v>47</v>
      </c>
      <c r="J1595" s="3" t="s">
        <v>48</v>
      </c>
      <c r="K1595" s="3" t="s">
        <v>49</v>
      </c>
      <c r="L1595" s="3" t="s">
        <v>48</v>
      </c>
      <c r="M1595" s="3" t="s">
        <v>48</v>
      </c>
      <c r="N1595" s="3" t="s">
        <v>48</v>
      </c>
      <c r="O1595" s="3" t="s">
        <v>48</v>
      </c>
      <c r="P1595" s="3" t="s">
        <v>48</v>
      </c>
      <c r="Q1595" s="3" t="s">
        <v>48</v>
      </c>
      <c r="R1595" s="3" t="s">
        <v>48</v>
      </c>
      <c r="S1595" s="3" t="s">
        <v>48</v>
      </c>
      <c r="T1595" s="3" t="s">
        <v>48</v>
      </c>
      <c r="U1595" s="3" t="s">
        <v>48</v>
      </c>
      <c r="V1595" s="3" t="s">
        <v>48</v>
      </c>
      <c r="W1595" s="3" t="s">
        <v>75</v>
      </c>
      <c r="X1595" s="3" t="s">
        <v>3827</v>
      </c>
      <c r="Y1595" s="3"/>
      <c r="AA1595" s="3" t="s">
        <v>63</v>
      </c>
      <c r="AB1595" s="3"/>
      <c r="AD1595" s="3"/>
      <c r="AF1595" s="3"/>
      <c r="AH1595" s="3"/>
      <c r="AJ1595" s="3" t="s">
        <v>3828</v>
      </c>
    </row>
    <row r="1596" spans="1:36" ht="26" hidden="1" x14ac:dyDescent="0.35">
      <c r="A1596" s="3">
        <v>2025</v>
      </c>
      <c r="B1596" s="3" t="s">
        <v>41</v>
      </c>
      <c r="C1596" s="4">
        <v>66</v>
      </c>
      <c r="D1596" s="3" t="s">
        <v>65</v>
      </c>
      <c r="E1596" s="3" t="s">
        <v>66</v>
      </c>
      <c r="F1596" s="3" t="s">
        <v>59</v>
      </c>
      <c r="G1596" s="3" t="s">
        <v>109</v>
      </c>
      <c r="H1596" s="3" t="s">
        <v>90</v>
      </c>
      <c r="I1596" s="3" t="s">
        <v>47</v>
      </c>
      <c r="J1596" s="3" t="s">
        <v>48</v>
      </c>
      <c r="K1596" s="3" t="s">
        <v>48</v>
      </c>
      <c r="L1596" s="3" t="s">
        <v>48</v>
      </c>
      <c r="M1596" s="3" t="s">
        <v>48</v>
      </c>
      <c r="N1596" s="3" t="s">
        <v>48</v>
      </c>
      <c r="O1596" s="3" t="s">
        <v>49</v>
      </c>
      <c r="P1596" s="3" t="s">
        <v>48</v>
      </c>
      <c r="Q1596" s="3" t="s">
        <v>48</v>
      </c>
      <c r="R1596" s="3" t="s">
        <v>48</v>
      </c>
      <c r="S1596" s="3" t="s">
        <v>48</v>
      </c>
      <c r="T1596" s="3" t="s">
        <v>48</v>
      </c>
      <c r="U1596" s="3" t="s">
        <v>48</v>
      </c>
      <c r="V1596" s="3" t="s">
        <v>48</v>
      </c>
      <c r="W1596" s="3" t="s">
        <v>145</v>
      </c>
      <c r="X1596" s="3" t="s">
        <v>3829</v>
      </c>
      <c r="Y1596" s="3"/>
      <c r="AA1596" s="3" t="s">
        <v>77</v>
      </c>
      <c r="AB1596" s="3"/>
      <c r="AD1596" s="3"/>
      <c r="AF1596" s="3"/>
      <c r="AH1596" s="3"/>
      <c r="AJ1596" s="3" t="s">
        <v>3830</v>
      </c>
    </row>
    <row r="1597" spans="1:36" ht="52" hidden="1" x14ac:dyDescent="0.35">
      <c r="A1597" s="3">
        <v>2025</v>
      </c>
      <c r="B1597" s="3" t="s">
        <v>71</v>
      </c>
      <c r="C1597" s="4">
        <v>22</v>
      </c>
      <c r="D1597" s="3" t="s">
        <v>57</v>
      </c>
      <c r="E1597" s="3" t="s">
        <v>58</v>
      </c>
      <c r="F1597" s="3" t="s">
        <v>98</v>
      </c>
      <c r="G1597" s="3" t="s">
        <v>45</v>
      </c>
      <c r="H1597" s="3" t="s">
        <v>113</v>
      </c>
      <c r="I1597" s="3" t="s">
        <v>80</v>
      </c>
      <c r="J1597" s="3" t="s">
        <v>48</v>
      </c>
      <c r="K1597" s="3" t="s">
        <v>48</v>
      </c>
      <c r="L1597" s="3" t="s">
        <v>48</v>
      </c>
      <c r="M1597" s="3" t="s">
        <v>48</v>
      </c>
      <c r="N1597" s="3" t="s">
        <v>48</v>
      </c>
      <c r="O1597" s="3" t="s">
        <v>48</v>
      </c>
      <c r="P1597" s="3" t="s">
        <v>48</v>
      </c>
      <c r="Q1597" s="3" t="s">
        <v>48</v>
      </c>
      <c r="R1597" s="3" t="s">
        <v>48</v>
      </c>
      <c r="S1597" s="3" t="s">
        <v>48</v>
      </c>
      <c r="T1597" s="3" t="s">
        <v>48</v>
      </c>
      <c r="U1597" s="3" t="s">
        <v>49</v>
      </c>
      <c r="V1597" s="3" t="s">
        <v>48</v>
      </c>
      <c r="W1597" s="3" t="s">
        <v>62</v>
      </c>
      <c r="Y1597" s="3"/>
      <c r="AA1597" s="3" t="s">
        <v>63</v>
      </c>
      <c r="AB1597" s="3" t="s">
        <v>81</v>
      </c>
      <c r="AD1597" s="3" t="s">
        <v>81</v>
      </c>
      <c r="AF1597" s="3"/>
      <c r="AH1597" s="3" t="s">
        <v>82</v>
      </c>
      <c r="AI1597" s="3" t="s">
        <v>3831</v>
      </c>
      <c r="AJ1597" s="3" t="s">
        <v>3832</v>
      </c>
    </row>
    <row r="1598" spans="1:36" ht="39" x14ac:dyDescent="0.35">
      <c r="A1598" s="3">
        <v>2025</v>
      </c>
      <c r="B1598" s="3" t="s">
        <v>71</v>
      </c>
      <c r="C1598" s="4">
        <v>71</v>
      </c>
      <c r="D1598" s="3" t="s">
        <v>65</v>
      </c>
      <c r="E1598" s="3" t="s">
        <v>66</v>
      </c>
      <c r="F1598" s="3" t="s">
        <v>73</v>
      </c>
      <c r="G1598" s="3" t="s">
        <v>67</v>
      </c>
      <c r="H1598" s="3" t="s">
        <v>74</v>
      </c>
      <c r="I1598" s="3" t="s">
        <v>47</v>
      </c>
      <c r="J1598" s="3" t="s">
        <v>48</v>
      </c>
      <c r="K1598" s="3" t="s">
        <v>48</v>
      </c>
      <c r="L1598" s="3" t="s">
        <v>48</v>
      </c>
      <c r="M1598" s="3" t="s">
        <v>48</v>
      </c>
      <c r="N1598" s="3" t="s">
        <v>48</v>
      </c>
      <c r="O1598" s="3" t="s">
        <v>49</v>
      </c>
      <c r="P1598" s="3" t="s">
        <v>48</v>
      </c>
      <c r="Q1598" s="3" t="s">
        <v>48</v>
      </c>
      <c r="R1598" s="3" t="s">
        <v>48</v>
      </c>
      <c r="S1598" s="3" t="s">
        <v>48</v>
      </c>
      <c r="T1598" s="3" t="s">
        <v>48</v>
      </c>
      <c r="U1598" s="3" t="s">
        <v>48</v>
      </c>
      <c r="V1598" s="3" t="s">
        <v>48</v>
      </c>
      <c r="W1598" s="3" t="s">
        <v>145</v>
      </c>
      <c r="X1598" s="3" t="s">
        <v>3833</v>
      </c>
      <c r="Y1598" s="3" t="s">
        <v>120</v>
      </c>
      <c r="Z1598" s="3" t="s">
        <v>3834</v>
      </c>
      <c r="AA1598" s="3" t="s">
        <v>77</v>
      </c>
      <c r="AB1598" s="3"/>
      <c r="AD1598" s="3"/>
      <c r="AF1598" s="3"/>
      <c r="AH1598" s="3"/>
      <c r="AJ1598" s="3" t="s">
        <v>3835</v>
      </c>
    </row>
    <row r="1599" spans="1:36" hidden="1" x14ac:dyDescent="0.35">
      <c r="A1599" s="3">
        <v>2025</v>
      </c>
      <c r="B1599" s="3" t="s">
        <v>71</v>
      </c>
      <c r="C1599" s="4">
        <v>46</v>
      </c>
      <c r="D1599" s="3" t="s">
        <v>42</v>
      </c>
      <c r="E1599" s="3" t="s">
        <v>107</v>
      </c>
      <c r="F1599" s="3" t="s">
        <v>59</v>
      </c>
      <c r="G1599" s="3" t="s">
        <v>45</v>
      </c>
      <c r="H1599" s="3" t="s">
        <v>74</v>
      </c>
      <c r="I1599" s="3" t="s">
        <v>47</v>
      </c>
      <c r="J1599" s="3" t="s">
        <v>49</v>
      </c>
      <c r="K1599" s="3" t="s">
        <v>48</v>
      </c>
      <c r="L1599" s="3" t="s">
        <v>48</v>
      </c>
      <c r="M1599" s="3" t="s">
        <v>48</v>
      </c>
      <c r="N1599" s="3" t="s">
        <v>48</v>
      </c>
      <c r="O1599" s="3" t="s">
        <v>48</v>
      </c>
      <c r="P1599" s="3" t="s">
        <v>48</v>
      </c>
      <c r="Q1599" s="3" t="s">
        <v>48</v>
      </c>
      <c r="R1599" s="3" t="s">
        <v>48</v>
      </c>
      <c r="S1599" s="3" t="s">
        <v>49</v>
      </c>
      <c r="T1599" s="3" t="s">
        <v>48</v>
      </c>
      <c r="U1599" s="3" t="s">
        <v>48</v>
      </c>
      <c r="V1599" s="3" t="s">
        <v>48</v>
      </c>
      <c r="W1599" s="3" t="s">
        <v>62</v>
      </c>
      <c r="Y1599" s="3"/>
      <c r="AA1599" s="3" t="s">
        <v>77</v>
      </c>
      <c r="AB1599" s="3"/>
      <c r="AD1599" s="3"/>
      <c r="AF1599" s="3"/>
      <c r="AH1599" s="3"/>
      <c r="AJ1599" s="3" t="s">
        <v>3836</v>
      </c>
    </row>
    <row r="1600" spans="1:36" ht="39" hidden="1" x14ac:dyDescent="0.35">
      <c r="A1600" s="3">
        <v>2025</v>
      </c>
      <c r="B1600" s="3" t="s">
        <v>71</v>
      </c>
      <c r="C1600" s="4">
        <v>33</v>
      </c>
      <c r="D1600" s="3" t="s">
        <v>57</v>
      </c>
      <c r="E1600" s="3" t="s">
        <v>58</v>
      </c>
      <c r="F1600" s="3" t="s">
        <v>85</v>
      </c>
      <c r="G1600" s="3" t="s">
        <v>45</v>
      </c>
      <c r="H1600" s="3" t="s">
        <v>110</v>
      </c>
      <c r="I1600" s="3" t="s">
        <v>80</v>
      </c>
      <c r="J1600" s="3" t="s">
        <v>48</v>
      </c>
      <c r="K1600" s="3" t="s">
        <v>48</v>
      </c>
      <c r="L1600" s="3" t="s">
        <v>48</v>
      </c>
      <c r="M1600" s="3" t="s">
        <v>48</v>
      </c>
      <c r="N1600" s="3" t="s">
        <v>48</v>
      </c>
      <c r="O1600" s="3" t="s">
        <v>48</v>
      </c>
      <c r="P1600" s="3" t="s">
        <v>48</v>
      </c>
      <c r="Q1600" s="3" t="s">
        <v>48</v>
      </c>
      <c r="R1600" s="3" t="s">
        <v>48</v>
      </c>
      <c r="S1600" s="3" t="s">
        <v>48</v>
      </c>
      <c r="T1600" s="3" t="s">
        <v>48</v>
      </c>
      <c r="U1600" s="3" t="s">
        <v>48</v>
      </c>
      <c r="V1600" s="3" t="s">
        <v>49</v>
      </c>
      <c r="W1600" s="3" t="s">
        <v>116</v>
      </c>
      <c r="X1600" s="3" t="s">
        <v>3837</v>
      </c>
      <c r="Y1600" s="3"/>
      <c r="AA1600" s="3" t="s">
        <v>63</v>
      </c>
      <c r="AB1600" s="3"/>
      <c r="AD1600" s="3"/>
      <c r="AF1600" s="3"/>
      <c r="AH1600" s="3"/>
      <c r="AJ1600" s="3" t="s">
        <v>3838</v>
      </c>
    </row>
    <row r="1601" spans="1:36" ht="26" hidden="1" x14ac:dyDescent="0.35">
      <c r="A1601" s="3">
        <v>2025</v>
      </c>
      <c r="B1601" s="3" t="s">
        <v>71</v>
      </c>
      <c r="C1601" s="4">
        <v>71</v>
      </c>
      <c r="D1601" s="3" t="s">
        <v>65</v>
      </c>
      <c r="E1601" s="3" t="s">
        <v>66</v>
      </c>
      <c r="F1601" s="3" t="s">
        <v>73</v>
      </c>
      <c r="G1601" s="3" t="s">
        <v>67</v>
      </c>
      <c r="H1601" s="3" t="s">
        <v>68</v>
      </c>
      <c r="I1601" s="3" t="s">
        <v>47</v>
      </c>
      <c r="J1601" s="3" t="s">
        <v>48</v>
      </c>
      <c r="K1601" s="3" t="s">
        <v>48</v>
      </c>
      <c r="L1601" s="3" t="s">
        <v>48</v>
      </c>
      <c r="M1601" s="3" t="s">
        <v>48</v>
      </c>
      <c r="N1601" s="3" t="s">
        <v>48</v>
      </c>
      <c r="O1601" s="3" t="s">
        <v>48</v>
      </c>
      <c r="P1601" s="3" t="s">
        <v>48</v>
      </c>
      <c r="Q1601" s="3" t="s">
        <v>49</v>
      </c>
      <c r="R1601" s="3" t="s">
        <v>48</v>
      </c>
      <c r="S1601" s="3" t="s">
        <v>48</v>
      </c>
      <c r="T1601" s="3" t="s">
        <v>48</v>
      </c>
      <c r="U1601" s="3" t="s">
        <v>48</v>
      </c>
      <c r="V1601" s="3" t="s">
        <v>48</v>
      </c>
      <c r="W1601" s="3" t="s">
        <v>62</v>
      </c>
      <c r="Y1601" s="3"/>
      <c r="AA1601" s="3" t="s">
        <v>77</v>
      </c>
      <c r="AB1601" s="3"/>
      <c r="AD1601" s="3"/>
      <c r="AF1601" s="3"/>
      <c r="AH1601" s="3"/>
      <c r="AJ1601" s="3" t="s">
        <v>3839</v>
      </c>
    </row>
    <row r="1602" spans="1:36" ht="130" hidden="1" x14ac:dyDescent="0.35">
      <c r="A1602" s="3">
        <v>2025</v>
      </c>
      <c r="B1602" s="3" t="s">
        <v>71</v>
      </c>
      <c r="C1602" s="4">
        <v>49</v>
      </c>
      <c r="D1602" s="3" t="s">
        <v>42</v>
      </c>
      <c r="E1602" s="3" t="s">
        <v>72</v>
      </c>
      <c r="F1602" s="3" t="s">
        <v>85</v>
      </c>
      <c r="G1602" s="3" t="s">
        <v>45</v>
      </c>
      <c r="H1602" s="3" t="s">
        <v>46</v>
      </c>
      <c r="I1602" s="3" t="s">
        <v>47</v>
      </c>
      <c r="J1602" s="3" t="s">
        <v>49</v>
      </c>
      <c r="K1602" s="3" t="s">
        <v>48</v>
      </c>
      <c r="L1602" s="3" t="s">
        <v>48</v>
      </c>
      <c r="M1602" s="3" t="s">
        <v>48</v>
      </c>
      <c r="N1602" s="3" t="s">
        <v>48</v>
      </c>
      <c r="O1602" s="3" t="s">
        <v>48</v>
      </c>
      <c r="P1602" s="3" t="s">
        <v>48</v>
      </c>
      <c r="Q1602" s="3" t="s">
        <v>48</v>
      </c>
      <c r="R1602" s="3" t="s">
        <v>48</v>
      </c>
      <c r="S1602" s="3" t="s">
        <v>49</v>
      </c>
      <c r="T1602" s="3" t="s">
        <v>48</v>
      </c>
      <c r="U1602" s="3" t="s">
        <v>48</v>
      </c>
      <c r="V1602" s="3" t="s">
        <v>48</v>
      </c>
      <c r="W1602" s="3" t="s">
        <v>62</v>
      </c>
      <c r="Y1602" s="3"/>
      <c r="AA1602" s="3" t="s">
        <v>55</v>
      </c>
      <c r="AB1602" s="3"/>
      <c r="AD1602" s="3" t="s">
        <v>81</v>
      </c>
      <c r="AF1602" s="3"/>
      <c r="AH1602" s="3" t="s">
        <v>87</v>
      </c>
      <c r="AI1602" s="3" t="s">
        <v>3840</v>
      </c>
      <c r="AJ1602" s="3" t="s">
        <v>3841</v>
      </c>
    </row>
    <row r="1603" spans="1:36" ht="39" hidden="1" x14ac:dyDescent="0.35">
      <c r="A1603" s="3">
        <v>2025</v>
      </c>
      <c r="B1603" s="3" t="s">
        <v>41</v>
      </c>
      <c r="C1603" s="4">
        <v>59</v>
      </c>
      <c r="D1603" s="3" t="s">
        <v>65</v>
      </c>
      <c r="E1603" s="3" t="s">
        <v>72</v>
      </c>
      <c r="F1603" s="3" t="s">
        <v>44</v>
      </c>
      <c r="G1603" s="3" t="s">
        <v>109</v>
      </c>
      <c r="H1603" s="3" t="s">
        <v>113</v>
      </c>
      <c r="I1603" s="3" t="s">
        <v>47</v>
      </c>
      <c r="J1603" s="3" t="s">
        <v>48</v>
      </c>
      <c r="K1603" s="3" t="s">
        <v>49</v>
      </c>
      <c r="L1603" s="3" t="s">
        <v>48</v>
      </c>
      <c r="M1603" s="3" t="s">
        <v>48</v>
      </c>
      <c r="N1603" s="3" t="s">
        <v>48</v>
      </c>
      <c r="O1603" s="3" t="s">
        <v>48</v>
      </c>
      <c r="P1603" s="3" t="s">
        <v>48</v>
      </c>
      <c r="Q1603" s="3" t="s">
        <v>48</v>
      </c>
      <c r="R1603" s="3" t="s">
        <v>48</v>
      </c>
      <c r="S1603" s="3" t="s">
        <v>48</v>
      </c>
      <c r="T1603" s="3" t="s">
        <v>48</v>
      </c>
      <c r="U1603" s="3" t="s">
        <v>48</v>
      </c>
      <c r="V1603" s="3" t="s">
        <v>48</v>
      </c>
      <c r="W1603" s="3" t="s">
        <v>62</v>
      </c>
      <c r="Y1603" s="3"/>
      <c r="AA1603" s="3" t="s">
        <v>63</v>
      </c>
      <c r="AB1603" s="3" t="s">
        <v>81</v>
      </c>
      <c r="AD1603" s="3"/>
      <c r="AF1603" s="3"/>
      <c r="AH1603" s="3" t="s">
        <v>82</v>
      </c>
      <c r="AI1603" s="3" t="s">
        <v>3842</v>
      </c>
      <c r="AJ1603" s="3" t="s">
        <v>3843</v>
      </c>
    </row>
    <row r="1604" spans="1:36" ht="39" hidden="1" x14ac:dyDescent="0.35">
      <c r="A1604" s="3">
        <v>2025</v>
      </c>
      <c r="B1604" s="3" t="s">
        <v>71</v>
      </c>
      <c r="C1604" s="4">
        <v>80</v>
      </c>
      <c r="D1604" s="3" t="s">
        <v>65</v>
      </c>
      <c r="E1604" s="3" t="s">
        <v>66</v>
      </c>
      <c r="F1604" s="3" t="s">
        <v>59</v>
      </c>
      <c r="G1604" s="3" t="s">
        <v>67</v>
      </c>
      <c r="H1604" s="3" t="s">
        <v>68</v>
      </c>
      <c r="I1604" s="3" t="s">
        <v>47</v>
      </c>
      <c r="J1604" s="3" t="s">
        <v>48</v>
      </c>
      <c r="K1604" s="3" t="s">
        <v>48</v>
      </c>
      <c r="L1604" s="3" t="s">
        <v>49</v>
      </c>
      <c r="M1604" s="3" t="s">
        <v>48</v>
      </c>
      <c r="N1604" s="3" t="s">
        <v>48</v>
      </c>
      <c r="O1604" s="3" t="s">
        <v>48</v>
      </c>
      <c r="P1604" s="3" t="s">
        <v>48</v>
      </c>
      <c r="Q1604" s="3" t="s">
        <v>48</v>
      </c>
      <c r="R1604" s="3" t="s">
        <v>48</v>
      </c>
      <c r="S1604" s="3" t="s">
        <v>48</v>
      </c>
      <c r="T1604" s="3" t="s">
        <v>48</v>
      </c>
      <c r="U1604" s="3" t="s">
        <v>48</v>
      </c>
      <c r="V1604" s="3" t="s">
        <v>49</v>
      </c>
      <c r="W1604" s="3" t="s">
        <v>51</v>
      </c>
      <c r="X1604" s="3" t="s">
        <v>3844</v>
      </c>
      <c r="Y1604" s="3" t="s">
        <v>103</v>
      </c>
      <c r="Z1604" s="3" t="s">
        <v>3845</v>
      </c>
      <c r="AA1604" s="3" t="s">
        <v>77</v>
      </c>
      <c r="AB1604" s="3"/>
      <c r="AD1604" s="3"/>
      <c r="AF1604" s="3"/>
      <c r="AH1604" s="3"/>
      <c r="AJ1604" s="3" t="s">
        <v>3846</v>
      </c>
    </row>
    <row r="1605" spans="1:36" ht="26" hidden="1" x14ac:dyDescent="0.35">
      <c r="A1605" s="3">
        <v>2025</v>
      </c>
      <c r="B1605" s="3" t="s">
        <v>41</v>
      </c>
      <c r="C1605" s="4">
        <v>56</v>
      </c>
      <c r="D1605" s="3" t="s">
        <v>65</v>
      </c>
      <c r="E1605" s="3" t="s">
        <v>107</v>
      </c>
      <c r="F1605" s="3" t="s">
        <v>73</v>
      </c>
      <c r="G1605" s="3" t="s">
        <v>67</v>
      </c>
      <c r="H1605" s="3" t="s">
        <v>68</v>
      </c>
      <c r="I1605" s="3" t="s">
        <v>47</v>
      </c>
      <c r="J1605" s="3" t="s">
        <v>48</v>
      </c>
      <c r="K1605" s="3" t="s">
        <v>48</v>
      </c>
      <c r="L1605" s="3" t="s">
        <v>48</v>
      </c>
      <c r="M1605" s="3" t="s">
        <v>48</v>
      </c>
      <c r="N1605" s="3" t="s">
        <v>48</v>
      </c>
      <c r="O1605" s="3" t="s">
        <v>48</v>
      </c>
      <c r="P1605" s="3" t="s">
        <v>48</v>
      </c>
      <c r="Q1605" s="3" t="s">
        <v>49</v>
      </c>
      <c r="R1605" s="3" t="s">
        <v>48</v>
      </c>
      <c r="S1605" s="3" t="s">
        <v>48</v>
      </c>
      <c r="T1605" s="3" t="s">
        <v>48</v>
      </c>
      <c r="U1605" s="3" t="s">
        <v>48</v>
      </c>
      <c r="V1605" s="3" t="s">
        <v>48</v>
      </c>
      <c r="W1605" s="3" t="s">
        <v>51</v>
      </c>
      <c r="X1605" s="3" t="s">
        <v>3847</v>
      </c>
      <c r="Y1605" s="3"/>
      <c r="AA1605" s="3" t="s">
        <v>63</v>
      </c>
      <c r="AB1605" s="3"/>
      <c r="AD1605" s="3"/>
      <c r="AF1605" s="3"/>
      <c r="AH1605" s="3"/>
      <c r="AJ1605" s="3" t="s">
        <v>3848</v>
      </c>
    </row>
    <row r="1606" spans="1:36" ht="26" hidden="1" x14ac:dyDescent="0.35">
      <c r="A1606" s="3">
        <v>2025</v>
      </c>
      <c r="B1606" s="3" t="s">
        <v>41</v>
      </c>
      <c r="C1606" s="4">
        <v>75</v>
      </c>
      <c r="D1606" s="3" t="s">
        <v>65</v>
      </c>
      <c r="E1606" s="3" t="s">
        <v>66</v>
      </c>
      <c r="F1606" s="3" t="s">
        <v>137</v>
      </c>
      <c r="G1606" s="3" t="s">
        <v>67</v>
      </c>
      <c r="H1606" s="3" t="s">
        <v>113</v>
      </c>
      <c r="I1606" s="3" t="s">
        <v>80</v>
      </c>
      <c r="J1606" s="3" t="s">
        <v>48</v>
      </c>
      <c r="K1606" s="3" t="s">
        <v>48</v>
      </c>
      <c r="L1606" s="3" t="s">
        <v>48</v>
      </c>
      <c r="M1606" s="3" t="s">
        <v>48</v>
      </c>
      <c r="N1606" s="3" t="s">
        <v>48</v>
      </c>
      <c r="O1606" s="3" t="s">
        <v>48</v>
      </c>
      <c r="P1606" s="3" t="s">
        <v>48</v>
      </c>
      <c r="Q1606" s="3" t="s">
        <v>48</v>
      </c>
      <c r="R1606" s="3" t="s">
        <v>48</v>
      </c>
      <c r="S1606" s="3" t="s">
        <v>48</v>
      </c>
      <c r="T1606" s="3" t="s">
        <v>48</v>
      </c>
      <c r="U1606" s="3" t="s">
        <v>49</v>
      </c>
      <c r="V1606" s="3" t="s">
        <v>48</v>
      </c>
      <c r="W1606" s="3" t="s">
        <v>62</v>
      </c>
      <c r="Y1606" s="3" t="s">
        <v>94</v>
      </c>
      <c r="Z1606" s="3" t="s">
        <v>3849</v>
      </c>
      <c r="AA1606" s="3" t="s">
        <v>77</v>
      </c>
      <c r="AB1606" s="3"/>
      <c r="AD1606" s="3"/>
      <c r="AF1606" s="3"/>
      <c r="AH1606" s="3"/>
      <c r="AJ1606" s="3" t="s">
        <v>3850</v>
      </c>
    </row>
    <row r="1607" spans="1:36" ht="52" hidden="1" x14ac:dyDescent="0.35">
      <c r="A1607" s="3">
        <v>2025</v>
      </c>
      <c r="B1607" s="3" t="s">
        <v>41</v>
      </c>
      <c r="C1607" s="4">
        <v>62</v>
      </c>
      <c r="D1607" s="3" t="s">
        <v>65</v>
      </c>
      <c r="E1607" s="3" t="s">
        <v>66</v>
      </c>
      <c r="F1607" s="3" t="s">
        <v>59</v>
      </c>
      <c r="G1607" s="3" t="s">
        <v>67</v>
      </c>
      <c r="H1607" s="3" t="s">
        <v>68</v>
      </c>
      <c r="I1607" s="3" t="s">
        <v>47</v>
      </c>
      <c r="J1607" s="3" t="s">
        <v>48</v>
      </c>
      <c r="K1607" s="3" t="s">
        <v>48</v>
      </c>
      <c r="L1607" s="3" t="s">
        <v>48</v>
      </c>
      <c r="M1607" s="3" t="s">
        <v>48</v>
      </c>
      <c r="N1607" s="3" t="s">
        <v>48</v>
      </c>
      <c r="O1607" s="3" t="s">
        <v>49</v>
      </c>
      <c r="P1607" s="3" t="s">
        <v>48</v>
      </c>
      <c r="Q1607" s="3" t="s">
        <v>48</v>
      </c>
      <c r="R1607" s="3" t="s">
        <v>48</v>
      </c>
      <c r="S1607" s="3" t="s">
        <v>48</v>
      </c>
      <c r="T1607" s="3" t="s">
        <v>48</v>
      </c>
      <c r="U1607" s="3" t="s">
        <v>48</v>
      </c>
      <c r="V1607" s="3" t="s">
        <v>48</v>
      </c>
      <c r="W1607" s="3" t="s">
        <v>62</v>
      </c>
      <c r="Y1607" s="3" t="s">
        <v>53</v>
      </c>
      <c r="Z1607" s="3" t="s">
        <v>3851</v>
      </c>
      <c r="AA1607" s="3" t="s">
        <v>55</v>
      </c>
      <c r="AB1607" s="3"/>
      <c r="AD1607" s="3"/>
      <c r="AF1607" s="3"/>
      <c r="AH1607" s="3"/>
      <c r="AJ1607" s="3" t="s">
        <v>3852</v>
      </c>
    </row>
    <row r="1608" spans="1:36" ht="26" hidden="1" x14ac:dyDescent="0.35">
      <c r="A1608" s="3">
        <v>2025</v>
      </c>
      <c r="B1608" s="3" t="s">
        <v>71</v>
      </c>
      <c r="C1608" s="4">
        <v>64</v>
      </c>
      <c r="D1608" s="3" t="s">
        <v>65</v>
      </c>
      <c r="E1608" s="3" t="s">
        <v>66</v>
      </c>
      <c r="F1608" s="3" t="s">
        <v>85</v>
      </c>
      <c r="G1608" s="3" t="s">
        <v>67</v>
      </c>
      <c r="H1608" s="3" t="s">
        <v>46</v>
      </c>
      <c r="I1608" s="3" t="s">
        <v>47</v>
      </c>
      <c r="J1608" s="3" t="s">
        <v>49</v>
      </c>
      <c r="K1608" s="3" t="s">
        <v>48</v>
      </c>
      <c r="L1608" s="3" t="s">
        <v>48</v>
      </c>
      <c r="M1608" s="3" t="s">
        <v>48</v>
      </c>
      <c r="N1608" s="3" t="s">
        <v>48</v>
      </c>
      <c r="O1608" s="3" t="s">
        <v>48</v>
      </c>
      <c r="P1608" s="3" t="s">
        <v>48</v>
      </c>
      <c r="Q1608" s="3" t="s">
        <v>48</v>
      </c>
      <c r="R1608" s="3" t="s">
        <v>48</v>
      </c>
      <c r="S1608" s="3" t="s">
        <v>49</v>
      </c>
      <c r="T1608" s="3" t="s">
        <v>48</v>
      </c>
      <c r="U1608" s="3" t="s">
        <v>48</v>
      </c>
      <c r="V1608" s="3" t="s">
        <v>48</v>
      </c>
      <c r="W1608" s="3" t="s">
        <v>62</v>
      </c>
      <c r="Y1608" s="3"/>
      <c r="AA1608" s="3" t="s">
        <v>55</v>
      </c>
      <c r="AB1608" s="3" t="s">
        <v>81</v>
      </c>
      <c r="AD1608" s="3"/>
      <c r="AF1608" s="3"/>
      <c r="AH1608" s="3" t="s">
        <v>82</v>
      </c>
      <c r="AI1608" s="3" t="s">
        <v>3853</v>
      </c>
      <c r="AJ1608" s="3" t="s">
        <v>3854</v>
      </c>
    </row>
    <row r="1609" spans="1:36" ht="26" hidden="1" x14ac:dyDescent="0.35">
      <c r="A1609" s="3">
        <v>2025</v>
      </c>
      <c r="B1609" s="3" t="s">
        <v>41</v>
      </c>
      <c r="C1609" s="4">
        <v>27</v>
      </c>
      <c r="D1609" s="3" t="s">
        <v>57</v>
      </c>
      <c r="E1609" s="3" t="s">
        <v>66</v>
      </c>
      <c r="F1609" s="3" t="s">
        <v>98</v>
      </c>
      <c r="G1609" s="3" t="s">
        <v>79</v>
      </c>
      <c r="H1609" s="3" t="s">
        <v>68</v>
      </c>
      <c r="I1609" s="3" t="s">
        <v>80</v>
      </c>
      <c r="J1609" s="3" t="s">
        <v>48</v>
      </c>
      <c r="K1609" s="3" t="s">
        <v>48</v>
      </c>
      <c r="L1609" s="3" t="s">
        <v>48</v>
      </c>
      <c r="M1609" s="3" t="s">
        <v>48</v>
      </c>
      <c r="N1609" s="3" t="s">
        <v>48</v>
      </c>
      <c r="O1609" s="3" t="s">
        <v>48</v>
      </c>
      <c r="P1609" s="3" t="s">
        <v>48</v>
      </c>
      <c r="Q1609" s="3" t="s">
        <v>48</v>
      </c>
      <c r="R1609" s="3" t="s">
        <v>48</v>
      </c>
      <c r="S1609" s="3" t="s">
        <v>48</v>
      </c>
      <c r="T1609" s="3" t="s">
        <v>49</v>
      </c>
      <c r="U1609" s="3" t="s">
        <v>48</v>
      </c>
      <c r="V1609" s="3" t="s">
        <v>48</v>
      </c>
      <c r="W1609" s="3" t="s">
        <v>62</v>
      </c>
      <c r="Y1609" s="3" t="s">
        <v>94</v>
      </c>
      <c r="Z1609" s="3" t="s">
        <v>3855</v>
      </c>
      <c r="AA1609" s="3" t="s">
        <v>77</v>
      </c>
      <c r="AB1609" s="3" t="s">
        <v>81</v>
      </c>
      <c r="AD1609" s="3"/>
      <c r="AF1609" s="3"/>
      <c r="AH1609" s="3" t="s">
        <v>82</v>
      </c>
      <c r="AI1609" s="3" t="s">
        <v>3856</v>
      </c>
      <c r="AJ1609" s="3" t="s">
        <v>3857</v>
      </c>
    </row>
    <row r="1610" spans="1:36" ht="39" hidden="1" x14ac:dyDescent="0.35">
      <c r="A1610" s="3">
        <v>2025</v>
      </c>
      <c r="B1610" s="3" t="s">
        <v>41</v>
      </c>
      <c r="C1610" s="4">
        <v>69</v>
      </c>
      <c r="D1610" s="3" t="s">
        <v>65</v>
      </c>
      <c r="E1610" s="3" t="s">
        <v>43</v>
      </c>
      <c r="F1610" s="3" t="s">
        <v>59</v>
      </c>
      <c r="G1610" s="3" t="s">
        <v>67</v>
      </c>
      <c r="H1610" s="3" t="s">
        <v>90</v>
      </c>
      <c r="I1610" s="3" t="s">
        <v>47</v>
      </c>
      <c r="J1610" s="3" t="s">
        <v>48</v>
      </c>
      <c r="K1610" s="3" t="s">
        <v>48</v>
      </c>
      <c r="L1610" s="3" t="s">
        <v>48</v>
      </c>
      <c r="M1610" s="3" t="s">
        <v>48</v>
      </c>
      <c r="N1610" s="3" t="s">
        <v>48</v>
      </c>
      <c r="O1610" s="3" t="s">
        <v>49</v>
      </c>
      <c r="P1610" s="3" t="s">
        <v>48</v>
      </c>
      <c r="Q1610" s="3" t="s">
        <v>48</v>
      </c>
      <c r="R1610" s="3" t="s">
        <v>48</v>
      </c>
      <c r="S1610" s="3" t="s">
        <v>48</v>
      </c>
      <c r="T1610" s="3" t="s">
        <v>48</v>
      </c>
      <c r="U1610" s="3" t="s">
        <v>48</v>
      </c>
      <c r="V1610" s="3" t="s">
        <v>48</v>
      </c>
      <c r="W1610" s="3" t="s">
        <v>116</v>
      </c>
      <c r="X1610" s="3" t="s">
        <v>3858</v>
      </c>
      <c r="Y1610" s="3"/>
      <c r="AA1610" s="3" t="s">
        <v>77</v>
      </c>
      <c r="AB1610" s="3"/>
      <c r="AD1610" s="3"/>
      <c r="AF1610" s="3"/>
      <c r="AH1610" s="3"/>
      <c r="AJ1610" s="3" t="s">
        <v>3859</v>
      </c>
    </row>
    <row r="1611" spans="1:36" ht="39" hidden="1" x14ac:dyDescent="0.35">
      <c r="A1611" s="3">
        <v>2025</v>
      </c>
      <c r="B1611" s="3" t="s">
        <v>41</v>
      </c>
      <c r="C1611" s="4">
        <v>48</v>
      </c>
      <c r="D1611" s="3" t="s">
        <v>42</v>
      </c>
      <c r="E1611" s="3" t="s">
        <v>72</v>
      </c>
      <c r="F1611" s="3" t="s">
        <v>137</v>
      </c>
      <c r="G1611" s="3" t="s">
        <v>109</v>
      </c>
      <c r="H1611" s="3" t="s">
        <v>110</v>
      </c>
      <c r="I1611" s="3" t="s">
        <v>47</v>
      </c>
      <c r="J1611" s="3" t="s">
        <v>48</v>
      </c>
      <c r="K1611" s="3" t="s">
        <v>48</v>
      </c>
      <c r="L1611" s="3" t="s">
        <v>49</v>
      </c>
      <c r="M1611" s="3" t="s">
        <v>48</v>
      </c>
      <c r="N1611" s="3" t="s">
        <v>48</v>
      </c>
      <c r="O1611" s="3" t="s">
        <v>48</v>
      </c>
      <c r="P1611" s="3" t="s">
        <v>48</v>
      </c>
      <c r="Q1611" s="3" t="s">
        <v>48</v>
      </c>
      <c r="R1611" s="3" t="s">
        <v>48</v>
      </c>
      <c r="S1611" s="3" t="s">
        <v>48</v>
      </c>
      <c r="T1611" s="3" t="s">
        <v>48</v>
      </c>
      <c r="U1611" s="3" t="s">
        <v>48</v>
      </c>
      <c r="V1611" s="3" t="s">
        <v>48</v>
      </c>
      <c r="W1611" s="3" t="s">
        <v>116</v>
      </c>
      <c r="X1611" s="3" t="s">
        <v>3860</v>
      </c>
      <c r="Y1611" s="3" t="s">
        <v>94</v>
      </c>
      <c r="Z1611" s="3" t="s">
        <v>3861</v>
      </c>
      <c r="AA1611" s="3" t="s">
        <v>63</v>
      </c>
      <c r="AB1611" s="3" t="s">
        <v>131</v>
      </c>
      <c r="AC1611" s="3" t="s">
        <v>3862</v>
      </c>
      <c r="AD1611" s="3" t="s">
        <v>131</v>
      </c>
      <c r="AE1611" s="3" t="s">
        <v>3863</v>
      </c>
      <c r="AF1611" s="3" t="s">
        <v>82</v>
      </c>
      <c r="AG1611" s="3" t="s">
        <v>3864</v>
      </c>
      <c r="AH1611" s="3"/>
      <c r="AJ1611" s="3" t="s">
        <v>3865</v>
      </c>
    </row>
    <row r="1612" spans="1:36" ht="26" hidden="1" x14ac:dyDescent="0.35">
      <c r="A1612" s="3">
        <v>2025</v>
      </c>
      <c r="B1612" s="3" t="s">
        <v>41</v>
      </c>
      <c r="C1612" s="4">
        <v>50</v>
      </c>
      <c r="D1612" s="3" t="s">
        <v>42</v>
      </c>
      <c r="E1612" s="3" t="s">
        <v>107</v>
      </c>
      <c r="F1612" s="3" t="s">
        <v>85</v>
      </c>
      <c r="G1612" s="3" t="s">
        <v>79</v>
      </c>
      <c r="H1612" s="3" t="s">
        <v>74</v>
      </c>
      <c r="I1612" s="3" t="s">
        <v>47</v>
      </c>
      <c r="J1612" s="3" t="s">
        <v>48</v>
      </c>
      <c r="K1612" s="3" t="s">
        <v>48</v>
      </c>
      <c r="L1612" s="3" t="s">
        <v>48</v>
      </c>
      <c r="M1612" s="3" t="s">
        <v>49</v>
      </c>
      <c r="N1612" s="3" t="s">
        <v>48</v>
      </c>
      <c r="O1612" s="3" t="s">
        <v>48</v>
      </c>
      <c r="P1612" s="3" t="s">
        <v>48</v>
      </c>
      <c r="Q1612" s="3" t="s">
        <v>48</v>
      </c>
      <c r="R1612" s="3" t="s">
        <v>48</v>
      </c>
      <c r="S1612" s="3" t="s">
        <v>48</v>
      </c>
      <c r="T1612" s="3" t="s">
        <v>48</v>
      </c>
      <c r="U1612" s="3" t="s">
        <v>48</v>
      </c>
      <c r="V1612" s="3" t="s">
        <v>48</v>
      </c>
      <c r="W1612" s="3" t="s">
        <v>62</v>
      </c>
      <c r="Y1612" s="3"/>
      <c r="AA1612" s="3" t="s">
        <v>63</v>
      </c>
      <c r="AB1612" s="3"/>
      <c r="AD1612" s="3"/>
      <c r="AF1612" s="3"/>
      <c r="AH1612" s="3"/>
      <c r="AJ1612" s="3" t="s">
        <v>105</v>
      </c>
    </row>
    <row r="1613" spans="1:36" ht="26" hidden="1" x14ac:dyDescent="0.35">
      <c r="A1613" s="3">
        <v>2025</v>
      </c>
      <c r="B1613" s="3" t="s">
        <v>41</v>
      </c>
      <c r="C1613" s="4">
        <v>20</v>
      </c>
      <c r="D1613" s="3" t="s">
        <v>57</v>
      </c>
      <c r="E1613" s="3" t="s">
        <v>58</v>
      </c>
      <c r="F1613" s="3" t="s">
        <v>44</v>
      </c>
      <c r="G1613" s="3" t="s">
        <v>79</v>
      </c>
      <c r="H1613" s="3" t="s">
        <v>46</v>
      </c>
      <c r="I1613" s="3" t="s">
        <v>47</v>
      </c>
      <c r="J1613" s="3" t="s">
        <v>49</v>
      </c>
      <c r="K1613" s="3" t="s">
        <v>48</v>
      </c>
      <c r="L1613" s="3" t="s">
        <v>48</v>
      </c>
      <c r="M1613" s="3" t="s">
        <v>48</v>
      </c>
      <c r="N1613" s="3" t="s">
        <v>48</v>
      </c>
      <c r="O1613" s="3" t="s">
        <v>48</v>
      </c>
      <c r="P1613" s="3" t="s">
        <v>48</v>
      </c>
      <c r="Q1613" s="3" t="s">
        <v>48</v>
      </c>
      <c r="R1613" s="3" t="s">
        <v>48</v>
      </c>
      <c r="S1613" s="3" t="s">
        <v>49</v>
      </c>
      <c r="T1613" s="3" t="s">
        <v>48</v>
      </c>
      <c r="U1613" s="3" t="s">
        <v>48</v>
      </c>
      <c r="V1613" s="3" t="s">
        <v>48</v>
      </c>
      <c r="W1613" s="3" t="s">
        <v>62</v>
      </c>
      <c r="Y1613" s="3"/>
      <c r="AA1613" s="3" t="s">
        <v>63</v>
      </c>
      <c r="AB1613" s="3"/>
      <c r="AD1613" s="3"/>
      <c r="AF1613" s="3"/>
      <c r="AH1613" s="3"/>
      <c r="AJ1613" s="3" t="s">
        <v>3866</v>
      </c>
    </row>
    <row r="1614" spans="1:36" ht="26" hidden="1" x14ac:dyDescent="0.35">
      <c r="A1614" s="3">
        <v>2025</v>
      </c>
      <c r="B1614" s="3" t="s">
        <v>71</v>
      </c>
      <c r="C1614" s="4">
        <v>68</v>
      </c>
      <c r="D1614" s="3" t="s">
        <v>65</v>
      </c>
      <c r="E1614" s="3" t="s">
        <v>43</v>
      </c>
      <c r="F1614" s="3" t="s">
        <v>85</v>
      </c>
      <c r="G1614" s="3" t="s">
        <v>67</v>
      </c>
      <c r="H1614" s="3" t="s">
        <v>68</v>
      </c>
      <c r="I1614" s="3" t="s">
        <v>47</v>
      </c>
      <c r="J1614" s="3" t="s">
        <v>49</v>
      </c>
      <c r="K1614" s="3" t="s">
        <v>48</v>
      </c>
      <c r="L1614" s="3" t="s">
        <v>48</v>
      </c>
      <c r="M1614" s="3" t="s">
        <v>48</v>
      </c>
      <c r="N1614" s="3" t="s">
        <v>48</v>
      </c>
      <c r="O1614" s="3" t="s">
        <v>48</v>
      </c>
      <c r="P1614" s="3" t="s">
        <v>48</v>
      </c>
      <c r="Q1614" s="3" t="s">
        <v>48</v>
      </c>
      <c r="R1614" s="3" t="s">
        <v>48</v>
      </c>
      <c r="S1614" s="3" t="s">
        <v>49</v>
      </c>
      <c r="T1614" s="3" t="s">
        <v>48</v>
      </c>
      <c r="U1614" s="3" t="s">
        <v>48</v>
      </c>
      <c r="V1614" s="3" t="s">
        <v>48</v>
      </c>
      <c r="W1614" s="3" t="s">
        <v>116</v>
      </c>
      <c r="X1614" s="3" t="s">
        <v>3867</v>
      </c>
      <c r="Y1614" s="3"/>
      <c r="AA1614" s="3" t="s">
        <v>55</v>
      </c>
      <c r="AB1614" s="3"/>
      <c r="AD1614" s="3"/>
      <c r="AF1614" s="3"/>
      <c r="AH1614" s="3"/>
      <c r="AJ1614" s="3" t="s">
        <v>3868</v>
      </c>
    </row>
    <row r="1615" spans="1:36" ht="26" hidden="1" x14ac:dyDescent="0.35">
      <c r="A1615" s="3">
        <v>2025</v>
      </c>
      <c r="B1615" s="3" t="s">
        <v>41</v>
      </c>
      <c r="C1615" s="4">
        <v>24</v>
      </c>
      <c r="D1615" s="3" t="s">
        <v>57</v>
      </c>
      <c r="E1615" s="3" t="s">
        <v>58</v>
      </c>
      <c r="F1615" s="3" t="s">
        <v>73</v>
      </c>
      <c r="G1615" s="3" t="s">
        <v>79</v>
      </c>
      <c r="H1615" s="3" t="s">
        <v>113</v>
      </c>
      <c r="I1615" s="3" t="s">
        <v>80</v>
      </c>
      <c r="J1615" s="3" t="s">
        <v>48</v>
      </c>
      <c r="K1615" s="3" t="s">
        <v>48</v>
      </c>
      <c r="L1615" s="3" t="s">
        <v>48</v>
      </c>
      <c r="M1615" s="3" t="s">
        <v>48</v>
      </c>
      <c r="N1615" s="3" t="s">
        <v>48</v>
      </c>
      <c r="O1615" s="3" t="s">
        <v>48</v>
      </c>
      <c r="P1615" s="3" t="s">
        <v>48</v>
      </c>
      <c r="Q1615" s="3" t="s">
        <v>48</v>
      </c>
      <c r="R1615" s="3" t="s">
        <v>48</v>
      </c>
      <c r="S1615" s="3" t="s">
        <v>48</v>
      </c>
      <c r="T1615" s="3" t="s">
        <v>49</v>
      </c>
      <c r="U1615" s="3" t="s">
        <v>48</v>
      </c>
      <c r="V1615" s="3" t="s">
        <v>48</v>
      </c>
      <c r="W1615" s="3" t="s">
        <v>62</v>
      </c>
      <c r="Y1615" s="3" t="s">
        <v>129</v>
      </c>
      <c r="Z1615" s="3" t="s">
        <v>3869</v>
      </c>
      <c r="AA1615" s="3" t="s">
        <v>55</v>
      </c>
      <c r="AB1615" s="3"/>
      <c r="AD1615" s="3"/>
      <c r="AF1615" s="3"/>
      <c r="AH1615" s="3"/>
      <c r="AJ1615" s="3" t="s">
        <v>3870</v>
      </c>
    </row>
    <row r="1616" spans="1:36" ht="65" hidden="1" x14ac:dyDescent="0.35">
      <c r="A1616" s="3">
        <v>2025</v>
      </c>
      <c r="B1616" s="3" t="s">
        <v>41</v>
      </c>
      <c r="C1616" s="4">
        <v>54</v>
      </c>
      <c r="D1616" s="3" t="s">
        <v>42</v>
      </c>
      <c r="E1616" s="3" t="s">
        <v>107</v>
      </c>
      <c r="F1616" s="3" t="s">
        <v>85</v>
      </c>
      <c r="G1616" s="3" t="s">
        <v>45</v>
      </c>
      <c r="H1616" s="3" t="s">
        <v>99</v>
      </c>
      <c r="I1616" s="3" t="s">
        <v>47</v>
      </c>
      <c r="J1616" s="3" t="s">
        <v>48</v>
      </c>
      <c r="K1616" s="3" t="s">
        <v>49</v>
      </c>
      <c r="L1616" s="3" t="s">
        <v>48</v>
      </c>
      <c r="M1616" s="3" t="s">
        <v>48</v>
      </c>
      <c r="N1616" s="3" t="s">
        <v>48</v>
      </c>
      <c r="O1616" s="3" t="s">
        <v>48</v>
      </c>
      <c r="P1616" s="3" t="s">
        <v>48</v>
      </c>
      <c r="Q1616" s="3" t="s">
        <v>48</v>
      </c>
      <c r="R1616" s="3" t="s">
        <v>48</v>
      </c>
      <c r="S1616" s="3" t="s">
        <v>48</v>
      </c>
      <c r="T1616" s="3" t="s">
        <v>48</v>
      </c>
      <c r="U1616" s="3" t="s">
        <v>48</v>
      </c>
      <c r="V1616" s="3" t="s">
        <v>48</v>
      </c>
      <c r="W1616" s="3" t="s">
        <v>116</v>
      </c>
      <c r="X1616" s="3" t="s">
        <v>3871</v>
      </c>
      <c r="Y1616" s="3"/>
      <c r="AA1616" s="3" t="s">
        <v>63</v>
      </c>
      <c r="AB1616" s="3"/>
      <c r="AD1616" s="3"/>
      <c r="AF1616" s="3"/>
      <c r="AH1616" s="3"/>
      <c r="AJ1616" s="3" t="s">
        <v>3872</v>
      </c>
    </row>
    <row r="1617" spans="1:36" ht="117" hidden="1" x14ac:dyDescent="0.35">
      <c r="A1617" s="3">
        <v>2025</v>
      </c>
      <c r="B1617" s="3" t="s">
        <v>41</v>
      </c>
      <c r="C1617" s="4">
        <v>35</v>
      </c>
      <c r="D1617" s="3" t="s">
        <v>42</v>
      </c>
      <c r="E1617" s="3" t="s">
        <v>107</v>
      </c>
      <c r="F1617" s="3" t="s">
        <v>44</v>
      </c>
      <c r="G1617" s="3" t="s">
        <v>79</v>
      </c>
      <c r="H1617" s="3" t="s">
        <v>74</v>
      </c>
      <c r="I1617" s="3" t="s">
        <v>47</v>
      </c>
      <c r="J1617" s="3" t="s">
        <v>48</v>
      </c>
      <c r="K1617" s="3" t="s">
        <v>48</v>
      </c>
      <c r="L1617" s="3" t="s">
        <v>48</v>
      </c>
      <c r="M1617" s="3" t="s">
        <v>48</v>
      </c>
      <c r="N1617" s="3" t="s">
        <v>48</v>
      </c>
      <c r="O1617" s="3" t="s">
        <v>48</v>
      </c>
      <c r="P1617" s="3" t="s">
        <v>49</v>
      </c>
      <c r="Q1617" s="3" t="s">
        <v>48</v>
      </c>
      <c r="R1617" s="3" t="s">
        <v>48</v>
      </c>
      <c r="S1617" s="3" t="s">
        <v>48</v>
      </c>
      <c r="T1617" s="3" t="s">
        <v>48</v>
      </c>
      <c r="U1617" s="3" t="s">
        <v>48</v>
      </c>
      <c r="V1617" s="3" t="s">
        <v>48</v>
      </c>
      <c r="W1617" s="3" t="s">
        <v>62</v>
      </c>
      <c r="Y1617" s="3"/>
      <c r="AA1617" s="3" t="s">
        <v>63</v>
      </c>
      <c r="AB1617" s="3" t="s">
        <v>81</v>
      </c>
      <c r="AD1617" s="3" t="s">
        <v>131</v>
      </c>
      <c r="AE1617" s="3" t="s">
        <v>3873</v>
      </c>
      <c r="AF1617" s="3" t="s">
        <v>87</v>
      </c>
      <c r="AG1617" s="3" t="s">
        <v>3874</v>
      </c>
      <c r="AH1617" s="3" t="s">
        <v>82</v>
      </c>
      <c r="AI1617" s="3" t="s">
        <v>3875</v>
      </c>
      <c r="AJ1617" s="3" t="s">
        <v>3876</v>
      </c>
    </row>
    <row r="1618" spans="1:36" ht="26" hidden="1" x14ac:dyDescent="0.35">
      <c r="A1618" s="3">
        <v>2025</v>
      </c>
      <c r="B1618" s="3" t="s">
        <v>41</v>
      </c>
      <c r="C1618" s="4">
        <v>31</v>
      </c>
      <c r="D1618" s="3" t="s">
        <v>57</v>
      </c>
      <c r="E1618" s="3" t="s">
        <v>107</v>
      </c>
      <c r="F1618" s="3" t="s">
        <v>59</v>
      </c>
      <c r="G1618" s="3" t="s">
        <v>45</v>
      </c>
      <c r="H1618" s="3" t="s">
        <v>68</v>
      </c>
      <c r="I1618" s="3" t="s">
        <v>47</v>
      </c>
      <c r="J1618" s="3" t="s">
        <v>48</v>
      </c>
      <c r="K1618" s="3" t="s">
        <v>48</v>
      </c>
      <c r="L1618" s="3" t="s">
        <v>49</v>
      </c>
      <c r="M1618" s="3" t="s">
        <v>48</v>
      </c>
      <c r="N1618" s="3" t="s">
        <v>48</v>
      </c>
      <c r="O1618" s="3" t="s">
        <v>48</v>
      </c>
      <c r="P1618" s="3" t="s">
        <v>48</v>
      </c>
      <c r="Q1618" s="3" t="s">
        <v>48</v>
      </c>
      <c r="R1618" s="3" t="s">
        <v>48</v>
      </c>
      <c r="S1618" s="3" t="s">
        <v>48</v>
      </c>
      <c r="T1618" s="3" t="s">
        <v>48</v>
      </c>
      <c r="U1618" s="3" t="s">
        <v>48</v>
      </c>
      <c r="V1618" s="3" t="s">
        <v>48</v>
      </c>
      <c r="W1618" s="3" t="s">
        <v>116</v>
      </c>
      <c r="X1618" s="3" t="s">
        <v>3877</v>
      </c>
      <c r="Y1618" s="3"/>
      <c r="AA1618" s="3" t="s">
        <v>63</v>
      </c>
      <c r="AB1618" s="3"/>
      <c r="AD1618" s="3"/>
      <c r="AF1618" s="3"/>
      <c r="AH1618" s="3"/>
      <c r="AJ1618" s="3" t="s">
        <v>3878</v>
      </c>
    </row>
    <row r="1619" spans="1:36" ht="78" x14ac:dyDescent="0.35">
      <c r="A1619" s="3">
        <v>2025</v>
      </c>
      <c r="B1619" s="3" t="s">
        <v>41</v>
      </c>
      <c r="C1619" s="4">
        <v>77</v>
      </c>
      <c r="D1619" s="3" t="s">
        <v>65</v>
      </c>
      <c r="E1619" s="3" t="s">
        <v>66</v>
      </c>
      <c r="F1619" s="3" t="s">
        <v>44</v>
      </c>
      <c r="G1619" s="3" t="s">
        <v>67</v>
      </c>
      <c r="H1619" s="3" t="s">
        <v>61</v>
      </c>
      <c r="I1619" s="3" t="s">
        <v>80</v>
      </c>
      <c r="J1619" s="3" t="s">
        <v>48</v>
      </c>
      <c r="K1619" s="3" t="s">
        <v>48</v>
      </c>
      <c r="L1619" s="3" t="s">
        <v>48</v>
      </c>
      <c r="M1619" s="3" t="s">
        <v>48</v>
      </c>
      <c r="N1619" s="3" t="s">
        <v>48</v>
      </c>
      <c r="O1619" s="3" t="s">
        <v>48</v>
      </c>
      <c r="P1619" s="3" t="s">
        <v>48</v>
      </c>
      <c r="Q1619" s="3" t="s">
        <v>48</v>
      </c>
      <c r="R1619" s="3" t="s">
        <v>48</v>
      </c>
      <c r="S1619" s="3" t="s">
        <v>48</v>
      </c>
      <c r="T1619" s="3" t="s">
        <v>49</v>
      </c>
      <c r="U1619" s="3" t="s">
        <v>48</v>
      </c>
      <c r="V1619" s="3" t="s">
        <v>48</v>
      </c>
      <c r="W1619" s="3" t="s">
        <v>62</v>
      </c>
      <c r="Y1619" s="3" t="s">
        <v>120</v>
      </c>
      <c r="Z1619" s="3" t="s">
        <v>3879</v>
      </c>
      <c r="AA1619" s="3" t="s">
        <v>63</v>
      </c>
      <c r="AB1619" s="3"/>
      <c r="AD1619" s="3"/>
      <c r="AF1619" s="3"/>
      <c r="AH1619" s="3"/>
      <c r="AJ1619" s="3" t="s">
        <v>3880</v>
      </c>
    </row>
    <row r="1620" spans="1:36" ht="65" hidden="1" x14ac:dyDescent="0.35">
      <c r="A1620" s="3">
        <v>2025</v>
      </c>
      <c r="B1620" s="3" t="s">
        <v>41</v>
      </c>
      <c r="C1620" s="4">
        <v>31</v>
      </c>
      <c r="D1620" s="3" t="s">
        <v>57</v>
      </c>
      <c r="E1620" s="3" t="s">
        <v>107</v>
      </c>
      <c r="F1620" s="3" t="s">
        <v>85</v>
      </c>
      <c r="G1620" s="3" t="s">
        <v>45</v>
      </c>
      <c r="H1620" s="3" t="s">
        <v>74</v>
      </c>
      <c r="I1620" s="3" t="s">
        <v>47</v>
      </c>
      <c r="J1620" s="3" t="s">
        <v>48</v>
      </c>
      <c r="K1620" s="3" t="s">
        <v>48</v>
      </c>
      <c r="L1620" s="3" t="s">
        <v>48</v>
      </c>
      <c r="M1620" s="3" t="s">
        <v>48</v>
      </c>
      <c r="N1620" s="3" t="s">
        <v>48</v>
      </c>
      <c r="O1620" s="3" t="s">
        <v>48</v>
      </c>
      <c r="P1620" s="3" t="s">
        <v>49</v>
      </c>
      <c r="Q1620" s="3" t="s">
        <v>48</v>
      </c>
      <c r="R1620" s="3" t="s">
        <v>48</v>
      </c>
      <c r="S1620" s="3" t="s">
        <v>48</v>
      </c>
      <c r="T1620" s="3" t="s">
        <v>48</v>
      </c>
      <c r="U1620" s="3" t="s">
        <v>48</v>
      </c>
      <c r="V1620" s="3" t="s">
        <v>48</v>
      </c>
      <c r="W1620" s="3" t="s">
        <v>62</v>
      </c>
      <c r="Y1620" s="3" t="s">
        <v>129</v>
      </c>
      <c r="Z1620" s="3" t="s">
        <v>3881</v>
      </c>
      <c r="AA1620" s="3" t="s">
        <v>55</v>
      </c>
      <c r="AB1620" s="3" t="s">
        <v>81</v>
      </c>
      <c r="AD1620" s="3"/>
      <c r="AF1620" s="3"/>
      <c r="AH1620" s="3" t="s">
        <v>82</v>
      </c>
      <c r="AI1620" s="3" t="s">
        <v>3882</v>
      </c>
      <c r="AJ1620" s="3" t="s">
        <v>2171</v>
      </c>
    </row>
    <row r="1621" spans="1:36" ht="26" hidden="1" x14ac:dyDescent="0.35">
      <c r="A1621" s="3">
        <v>2025</v>
      </c>
      <c r="B1621" s="3" t="s">
        <v>71</v>
      </c>
      <c r="C1621" s="4">
        <v>82</v>
      </c>
      <c r="D1621" s="3" t="s">
        <v>65</v>
      </c>
      <c r="E1621" s="3" t="s">
        <v>66</v>
      </c>
      <c r="F1621" s="3" t="s">
        <v>137</v>
      </c>
      <c r="G1621" s="3" t="s">
        <v>67</v>
      </c>
      <c r="H1621" s="3" t="s">
        <v>110</v>
      </c>
      <c r="I1621" s="3" t="s">
        <v>47</v>
      </c>
      <c r="J1621" s="3" t="s">
        <v>48</v>
      </c>
      <c r="K1621" s="3" t="s">
        <v>48</v>
      </c>
      <c r="L1621" s="3" t="s">
        <v>48</v>
      </c>
      <c r="M1621" s="3" t="s">
        <v>49</v>
      </c>
      <c r="N1621" s="3" t="s">
        <v>48</v>
      </c>
      <c r="O1621" s="3" t="s">
        <v>48</v>
      </c>
      <c r="P1621" s="3" t="s">
        <v>48</v>
      </c>
      <c r="Q1621" s="3" t="s">
        <v>48</v>
      </c>
      <c r="R1621" s="3" t="s">
        <v>48</v>
      </c>
      <c r="S1621" s="3" t="s">
        <v>48</v>
      </c>
      <c r="T1621" s="3" t="s">
        <v>48</v>
      </c>
      <c r="U1621" s="3" t="s">
        <v>48</v>
      </c>
      <c r="V1621" s="3" t="s">
        <v>48</v>
      </c>
      <c r="W1621" s="3" t="s">
        <v>62</v>
      </c>
      <c r="Y1621" s="3"/>
      <c r="AA1621" s="3" t="s">
        <v>63</v>
      </c>
      <c r="AB1621" s="3"/>
      <c r="AD1621" s="3"/>
      <c r="AF1621" s="3"/>
      <c r="AH1621" s="3"/>
      <c r="AJ1621" s="3" t="s">
        <v>3883</v>
      </c>
    </row>
    <row r="1622" spans="1:36" hidden="1" x14ac:dyDescent="0.35">
      <c r="A1622" s="3">
        <v>2025</v>
      </c>
      <c r="B1622" s="3" t="s">
        <v>41</v>
      </c>
      <c r="C1622" s="4">
        <v>72</v>
      </c>
      <c r="D1622" s="3" t="s">
        <v>65</v>
      </c>
      <c r="E1622" s="3" t="s">
        <v>43</v>
      </c>
      <c r="F1622" s="3" t="s">
        <v>98</v>
      </c>
      <c r="G1622" s="3" t="s">
        <v>67</v>
      </c>
      <c r="H1622" s="3" t="s">
        <v>61</v>
      </c>
      <c r="I1622" s="3" t="s">
        <v>47</v>
      </c>
      <c r="J1622" s="3" t="s">
        <v>48</v>
      </c>
      <c r="K1622" s="3" t="s">
        <v>48</v>
      </c>
      <c r="L1622" s="3" t="s">
        <v>49</v>
      </c>
      <c r="M1622" s="3" t="s">
        <v>48</v>
      </c>
      <c r="N1622" s="3" t="s">
        <v>48</v>
      </c>
      <c r="O1622" s="3" t="s">
        <v>48</v>
      </c>
      <c r="P1622" s="3" t="s">
        <v>48</v>
      </c>
      <c r="Q1622" s="3" t="s">
        <v>48</v>
      </c>
      <c r="R1622" s="3" t="s">
        <v>48</v>
      </c>
      <c r="S1622" s="3" t="s">
        <v>48</v>
      </c>
      <c r="T1622" s="3" t="s">
        <v>48</v>
      </c>
      <c r="U1622" s="3" t="s">
        <v>48</v>
      </c>
      <c r="V1622" s="3" t="s">
        <v>48</v>
      </c>
      <c r="W1622" s="3" t="s">
        <v>116</v>
      </c>
      <c r="X1622" s="3" t="s">
        <v>3884</v>
      </c>
      <c r="Y1622" s="3"/>
      <c r="AA1622" s="3" t="s">
        <v>63</v>
      </c>
      <c r="AB1622" s="3"/>
      <c r="AD1622" s="3" t="s">
        <v>81</v>
      </c>
      <c r="AF1622" s="3"/>
      <c r="AH1622" s="3" t="s">
        <v>87</v>
      </c>
      <c r="AI1622" s="3" t="s">
        <v>3885</v>
      </c>
      <c r="AJ1622" s="3" t="s">
        <v>3886</v>
      </c>
    </row>
    <row r="1623" spans="1:36" ht="39" x14ac:dyDescent="0.35">
      <c r="A1623" s="3">
        <v>2025</v>
      </c>
      <c r="B1623" s="3" t="s">
        <v>41</v>
      </c>
      <c r="C1623" s="4">
        <v>64</v>
      </c>
      <c r="D1623" s="3" t="s">
        <v>65</v>
      </c>
      <c r="E1623" s="3" t="s">
        <v>43</v>
      </c>
      <c r="F1623" s="3" t="s">
        <v>44</v>
      </c>
      <c r="G1623" s="3" t="s">
        <v>67</v>
      </c>
      <c r="H1623" s="3" t="s">
        <v>61</v>
      </c>
      <c r="I1623" s="3" t="s">
        <v>80</v>
      </c>
      <c r="J1623" s="3" t="s">
        <v>48</v>
      </c>
      <c r="K1623" s="3" t="s">
        <v>48</v>
      </c>
      <c r="L1623" s="3" t="s">
        <v>48</v>
      </c>
      <c r="M1623" s="3" t="s">
        <v>48</v>
      </c>
      <c r="N1623" s="3" t="s">
        <v>48</v>
      </c>
      <c r="O1623" s="3" t="s">
        <v>49</v>
      </c>
      <c r="P1623" s="3" t="s">
        <v>48</v>
      </c>
      <c r="Q1623" s="3" t="s">
        <v>48</v>
      </c>
      <c r="R1623" s="3" t="s">
        <v>48</v>
      </c>
      <c r="S1623" s="3" t="s">
        <v>48</v>
      </c>
      <c r="T1623" s="3" t="s">
        <v>48</v>
      </c>
      <c r="U1623" s="3" t="s">
        <v>48</v>
      </c>
      <c r="V1623" s="3" t="s">
        <v>48</v>
      </c>
      <c r="W1623" s="3" t="s">
        <v>145</v>
      </c>
      <c r="X1623" s="3" t="s">
        <v>3844</v>
      </c>
      <c r="Y1623" s="3" t="s">
        <v>120</v>
      </c>
      <c r="Z1623" s="3" t="s">
        <v>3887</v>
      </c>
      <c r="AA1623" s="3" t="s">
        <v>77</v>
      </c>
      <c r="AB1623" s="3"/>
      <c r="AD1623" s="3"/>
      <c r="AF1623" s="3"/>
      <c r="AH1623" s="3"/>
      <c r="AJ1623" s="3" t="s">
        <v>351</v>
      </c>
    </row>
    <row r="1624" spans="1:36" ht="26" hidden="1" x14ac:dyDescent="0.35">
      <c r="A1624" s="3">
        <v>2025</v>
      </c>
      <c r="B1624" s="3" t="s">
        <v>71</v>
      </c>
      <c r="C1624" s="4">
        <v>59</v>
      </c>
      <c r="D1624" s="3" t="s">
        <v>65</v>
      </c>
      <c r="E1624" s="3" t="s">
        <v>43</v>
      </c>
      <c r="F1624" s="3" t="s">
        <v>73</v>
      </c>
      <c r="G1624" s="3" t="s">
        <v>79</v>
      </c>
      <c r="H1624" s="3" t="s">
        <v>99</v>
      </c>
      <c r="I1624" s="3" t="s">
        <v>47</v>
      </c>
      <c r="J1624" s="3" t="s">
        <v>48</v>
      </c>
      <c r="K1624" s="3" t="s">
        <v>48</v>
      </c>
      <c r="L1624" s="3" t="s">
        <v>49</v>
      </c>
      <c r="M1624" s="3" t="s">
        <v>48</v>
      </c>
      <c r="N1624" s="3" t="s">
        <v>48</v>
      </c>
      <c r="O1624" s="3" t="s">
        <v>48</v>
      </c>
      <c r="P1624" s="3" t="s">
        <v>48</v>
      </c>
      <c r="Q1624" s="3" t="s">
        <v>48</v>
      </c>
      <c r="R1624" s="3" t="s">
        <v>48</v>
      </c>
      <c r="S1624" s="3" t="s">
        <v>48</v>
      </c>
      <c r="T1624" s="3" t="s">
        <v>48</v>
      </c>
      <c r="U1624" s="3" t="s">
        <v>48</v>
      </c>
      <c r="V1624" s="3" t="s">
        <v>48</v>
      </c>
      <c r="W1624" s="3" t="s">
        <v>62</v>
      </c>
      <c r="Y1624" s="3"/>
      <c r="AA1624" s="3" t="s">
        <v>77</v>
      </c>
      <c r="AB1624" s="3"/>
      <c r="AD1624" s="3" t="s">
        <v>131</v>
      </c>
      <c r="AE1624" s="3" t="s">
        <v>3888</v>
      </c>
      <c r="AF1624" s="3" t="s">
        <v>87</v>
      </c>
      <c r="AG1624" s="3" t="s">
        <v>3889</v>
      </c>
      <c r="AH1624" s="3"/>
      <c r="AJ1624" s="3" t="s">
        <v>3890</v>
      </c>
    </row>
    <row r="1625" spans="1:36" ht="26" hidden="1" x14ac:dyDescent="0.35">
      <c r="A1625" s="3">
        <v>2025</v>
      </c>
      <c r="B1625" s="3" t="s">
        <v>71</v>
      </c>
      <c r="C1625" s="4">
        <v>38</v>
      </c>
      <c r="D1625" s="3" t="s">
        <v>42</v>
      </c>
      <c r="E1625" s="3" t="s">
        <v>107</v>
      </c>
      <c r="F1625" s="3" t="s">
        <v>44</v>
      </c>
      <c r="G1625" s="3" t="s">
        <v>45</v>
      </c>
      <c r="H1625" s="3" t="s">
        <v>68</v>
      </c>
      <c r="I1625" s="3" t="s">
        <v>47</v>
      </c>
      <c r="J1625" s="3" t="s">
        <v>48</v>
      </c>
      <c r="K1625" s="3" t="s">
        <v>48</v>
      </c>
      <c r="L1625" s="3" t="s">
        <v>49</v>
      </c>
      <c r="M1625" s="3" t="s">
        <v>48</v>
      </c>
      <c r="N1625" s="3" t="s">
        <v>48</v>
      </c>
      <c r="O1625" s="3" t="s">
        <v>48</v>
      </c>
      <c r="P1625" s="3" t="s">
        <v>48</v>
      </c>
      <c r="Q1625" s="3" t="s">
        <v>48</v>
      </c>
      <c r="R1625" s="3" t="s">
        <v>48</v>
      </c>
      <c r="S1625" s="3" t="s">
        <v>48</v>
      </c>
      <c r="T1625" s="3" t="s">
        <v>48</v>
      </c>
      <c r="U1625" s="3" t="s">
        <v>48</v>
      </c>
      <c r="V1625" s="3" t="s">
        <v>48</v>
      </c>
      <c r="W1625" s="3" t="s">
        <v>62</v>
      </c>
      <c r="Y1625" s="3"/>
      <c r="AA1625" s="3" t="s">
        <v>63</v>
      </c>
      <c r="AB1625" s="3"/>
      <c r="AD1625" s="3"/>
      <c r="AF1625" s="3"/>
      <c r="AH1625" s="3"/>
      <c r="AJ1625" s="3" t="s">
        <v>3891</v>
      </c>
    </row>
    <row r="1626" spans="1:36" ht="26" hidden="1" x14ac:dyDescent="0.35">
      <c r="A1626" s="3">
        <v>2025</v>
      </c>
      <c r="B1626" s="3" t="s">
        <v>41</v>
      </c>
      <c r="C1626" s="4">
        <v>25</v>
      </c>
      <c r="D1626" s="3" t="s">
        <v>57</v>
      </c>
      <c r="E1626" s="3" t="s">
        <v>58</v>
      </c>
      <c r="F1626" s="3" t="s">
        <v>98</v>
      </c>
      <c r="G1626" s="3" t="s">
        <v>45</v>
      </c>
      <c r="H1626" s="3" t="s">
        <v>74</v>
      </c>
      <c r="I1626" s="3" t="s">
        <v>47</v>
      </c>
      <c r="J1626" s="3" t="s">
        <v>48</v>
      </c>
      <c r="K1626" s="3" t="s">
        <v>48</v>
      </c>
      <c r="L1626" s="3" t="s">
        <v>48</v>
      </c>
      <c r="M1626" s="3" t="s">
        <v>48</v>
      </c>
      <c r="N1626" s="3" t="s">
        <v>48</v>
      </c>
      <c r="O1626" s="3" t="s">
        <v>49</v>
      </c>
      <c r="P1626" s="3" t="s">
        <v>48</v>
      </c>
      <c r="Q1626" s="3" t="s">
        <v>48</v>
      </c>
      <c r="R1626" s="3" t="s">
        <v>48</v>
      </c>
      <c r="S1626" s="3" t="s">
        <v>48</v>
      </c>
      <c r="T1626" s="3" t="s">
        <v>48</v>
      </c>
      <c r="U1626" s="3" t="s">
        <v>48</v>
      </c>
      <c r="V1626" s="3" t="s">
        <v>48</v>
      </c>
      <c r="W1626" s="3" t="s">
        <v>116</v>
      </c>
      <c r="X1626" s="3" t="s">
        <v>3892</v>
      </c>
      <c r="Y1626" s="3"/>
      <c r="AA1626" s="3" t="s">
        <v>77</v>
      </c>
      <c r="AB1626" s="3"/>
      <c r="AD1626" s="3"/>
      <c r="AF1626" s="3"/>
      <c r="AH1626" s="3"/>
      <c r="AJ1626" s="3" t="s">
        <v>3893</v>
      </c>
    </row>
    <row r="1627" spans="1:36" ht="26" hidden="1" x14ac:dyDescent="0.35">
      <c r="A1627" s="3">
        <v>2025</v>
      </c>
      <c r="B1627" s="3" t="s">
        <v>71</v>
      </c>
      <c r="C1627" s="4">
        <v>75</v>
      </c>
      <c r="D1627" s="3" t="s">
        <v>65</v>
      </c>
      <c r="E1627" s="3" t="s">
        <v>66</v>
      </c>
      <c r="F1627" s="3" t="s">
        <v>44</v>
      </c>
      <c r="G1627" s="3" t="s">
        <v>67</v>
      </c>
      <c r="H1627" s="3" t="s">
        <v>90</v>
      </c>
      <c r="I1627" s="3" t="s">
        <v>47</v>
      </c>
      <c r="J1627" s="3" t="s">
        <v>48</v>
      </c>
      <c r="K1627" s="3" t="s">
        <v>48</v>
      </c>
      <c r="L1627" s="3" t="s">
        <v>48</v>
      </c>
      <c r="M1627" s="3" t="s">
        <v>49</v>
      </c>
      <c r="N1627" s="3" t="s">
        <v>48</v>
      </c>
      <c r="O1627" s="3" t="s">
        <v>48</v>
      </c>
      <c r="P1627" s="3" t="s">
        <v>48</v>
      </c>
      <c r="Q1627" s="3" t="s">
        <v>48</v>
      </c>
      <c r="R1627" s="3" t="s">
        <v>48</v>
      </c>
      <c r="S1627" s="3" t="s">
        <v>48</v>
      </c>
      <c r="T1627" s="3" t="s">
        <v>48</v>
      </c>
      <c r="U1627" s="3" t="s">
        <v>48</v>
      </c>
      <c r="V1627" s="3" t="s">
        <v>48</v>
      </c>
      <c r="W1627" s="3" t="s">
        <v>62</v>
      </c>
      <c r="Y1627" s="3"/>
      <c r="AA1627" s="3" t="s">
        <v>77</v>
      </c>
      <c r="AB1627" s="3"/>
      <c r="AD1627" s="3"/>
      <c r="AF1627" s="3"/>
      <c r="AH1627" s="3"/>
      <c r="AJ1627" s="3" t="s">
        <v>3894</v>
      </c>
    </row>
    <row r="1628" spans="1:36" ht="78" hidden="1" x14ac:dyDescent="0.35">
      <c r="A1628" s="3">
        <v>2025</v>
      </c>
      <c r="B1628" s="3" t="s">
        <v>41</v>
      </c>
      <c r="C1628" s="4">
        <v>30</v>
      </c>
      <c r="D1628" s="3" t="s">
        <v>57</v>
      </c>
      <c r="E1628" s="3" t="s">
        <v>58</v>
      </c>
      <c r="F1628" s="3" t="s">
        <v>98</v>
      </c>
      <c r="G1628" s="3" t="s">
        <v>45</v>
      </c>
      <c r="H1628" s="3" t="s">
        <v>99</v>
      </c>
      <c r="I1628" s="3" t="s">
        <v>47</v>
      </c>
      <c r="J1628" s="3" t="s">
        <v>48</v>
      </c>
      <c r="K1628" s="3" t="s">
        <v>49</v>
      </c>
      <c r="L1628" s="3" t="s">
        <v>48</v>
      </c>
      <c r="M1628" s="3" t="s">
        <v>48</v>
      </c>
      <c r="N1628" s="3" t="s">
        <v>48</v>
      </c>
      <c r="O1628" s="3" t="s">
        <v>48</v>
      </c>
      <c r="P1628" s="3" t="s">
        <v>48</v>
      </c>
      <c r="Q1628" s="3" t="s">
        <v>48</v>
      </c>
      <c r="R1628" s="3" t="s">
        <v>48</v>
      </c>
      <c r="S1628" s="3" t="s">
        <v>48</v>
      </c>
      <c r="T1628" s="3" t="s">
        <v>48</v>
      </c>
      <c r="U1628" s="3" t="s">
        <v>48</v>
      </c>
      <c r="V1628" s="3" t="s">
        <v>48</v>
      </c>
      <c r="W1628" s="3" t="s">
        <v>116</v>
      </c>
      <c r="X1628" s="3" t="s">
        <v>3895</v>
      </c>
      <c r="Y1628" s="3"/>
      <c r="AA1628" s="3" t="s">
        <v>63</v>
      </c>
      <c r="AB1628" s="3"/>
      <c r="AD1628" s="3"/>
      <c r="AF1628" s="3"/>
      <c r="AH1628" s="3"/>
      <c r="AJ1628" s="3" t="s">
        <v>3896</v>
      </c>
    </row>
    <row r="1629" spans="1:36" ht="26" hidden="1" x14ac:dyDescent="0.35">
      <c r="A1629" s="3">
        <v>2025</v>
      </c>
      <c r="B1629" s="3" t="s">
        <v>41</v>
      </c>
      <c r="C1629" s="4">
        <v>24</v>
      </c>
      <c r="D1629" s="3" t="s">
        <v>57</v>
      </c>
      <c r="E1629" s="3" t="s">
        <v>58</v>
      </c>
      <c r="F1629" s="3" t="s">
        <v>98</v>
      </c>
      <c r="G1629" s="3" t="s">
        <v>45</v>
      </c>
      <c r="H1629" s="3" t="s">
        <v>61</v>
      </c>
      <c r="I1629" s="3" t="s">
        <v>47</v>
      </c>
      <c r="J1629" s="3" t="s">
        <v>48</v>
      </c>
      <c r="K1629" s="3" t="s">
        <v>48</v>
      </c>
      <c r="L1629" s="3" t="s">
        <v>48</v>
      </c>
      <c r="M1629" s="3" t="s">
        <v>48</v>
      </c>
      <c r="N1629" s="3" t="s">
        <v>48</v>
      </c>
      <c r="O1629" s="3" t="s">
        <v>49</v>
      </c>
      <c r="P1629" s="3" t="s">
        <v>48</v>
      </c>
      <c r="Q1629" s="3" t="s">
        <v>48</v>
      </c>
      <c r="R1629" s="3" t="s">
        <v>48</v>
      </c>
      <c r="S1629" s="3" t="s">
        <v>48</v>
      </c>
      <c r="T1629" s="3" t="s">
        <v>48</v>
      </c>
      <c r="U1629" s="3" t="s">
        <v>48</v>
      </c>
      <c r="V1629" s="3" t="s">
        <v>48</v>
      </c>
      <c r="W1629" s="3" t="s">
        <v>62</v>
      </c>
      <c r="Y1629" s="3"/>
      <c r="AA1629" s="3" t="s">
        <v>63</v>
      </c>
      <c r="AB1629" s="3"/>
      <c r="AD1629" s="3"/>
      <c r="AF1629" s="3"/>
      <c r="AH1629" s="3"/>
      <c r="AJ1629" s="3" t="s">
        <v>3897</v>
      </c>
    </row>
    <row r="1630" spans="1:36" ht="39" hidden="1" x14ac:dyDescent="0.35">
      <c r="A1630" s="3">
        <v>2025</v>
      </c>
      <c r="B1630" s="3" t="s">
        <v>41</v>
      </c>
      <c r="C1630" s="4">
        <v>22</v>
      </c>
      <c r="D1630" s="3" t="s">
        <v>57</v>
      </c>
      <c r="E1630" s="3" t="s">
        <v>58</v>
      </c>
      <c r="F1630" s="3" t="s">
        <v>85</v>
      </c>
      <c r="G1630" s="3" t="s">
        <v>79</v>
      </c>
      <c r="H1630" s="3" t="s">
        <v>46</v>
      </c>
      <c r="I1630" s="3" t="s">
        <v>47</v>
      </c>
      <c r="J1630" s="3" t="s">
        <v>49</v>
      </c>
      <c r="K1630" s="3" t="s">
        <v>48</v>
      </c>
      <c r="L1630" s="3" t="s">
        <v>48</v>
      </c>
      <c r="M1630" s="3" t="s">
        <v>48</v>
      </c>
      <c r="N1630" s="3" t="s">
        <v>48</v>
      </c>
      <c r="O1630" s="3" t="s">
        <v>48</v>
      </c>
      <c r="P1630" s="3" t="s">
        <v>48</v>
      </c>
      <c r="Q1630" s="3" t="s">
        <v>48</v>
      </c>
      <c r="R1630" s="3" t="s">
        <v>48</v>
      </c>
      <c r="S1630" s="3" t="s">
        <v>49</v>
      </c>
      <c r="T1630" s="3" t="s">
        <v>48</v>
      </c>
      <c r="U1630" s="3" t="s">
        <v>48</v>
      </c>
      <c r="V1630" s="3" t="s">
        <v>48</v>
      </c>
      <c r="W1630" s="3" t="s">
        <v>116</v>
      </c>
      <c r="X1630" s="3" t="s">
        <v>3898</v>
      </c>
      <c r="Y1630" s="3"/>
      <c r="AA1630" s="3" t="s">
        <v>101</v>
      </c>
      <c r="AB1630" s="3"/>
      <c r="AD1630" s="3"/>
      <c r="AF1630" s="3"/>
      <c r="AH1630" s="3"/>
      <c r="AJ1630" s="3" t="s">
        <v>3899</v>
      </c>
    </row>
    <row r="1631" spans="1:36" ht="26" hidden="1" x14ac:dyDescent="0.35">
      <c r="A1631" s="3">
        <v>2025</v>
      </c>
      <c r="B1631" s="3" t="s">
        <v>71</v>
      </c>
      <c r="C1631" s="4">
        <v>37</v>
      </c>
      <c r="D1631" s="3" t="s">
        <v>42</v>
      </c>
      <c r="E1631" s="3" t="s">
        <v>43</v>
      </c>
      <c r="F1631" s="3" t="s">
        <v>85</v>
      </c>
      <c r="G1631" s="3" t="s">
        <v>45</v>
      </c>
      <c r="H1631" s="3" t="s">
        <v>99</v>
      </c>
      <c r="I1631" s="3" t="s">
        <v>47</v>
      </c>
      <c r="J1631" s="3" t="s">
        <v>49</v>
      </c>
      <c r="K1631" s="3" t="s">
        <v>48</v>
      </c>
      <c r="L1631" s="3" t="s">
        <v>48</v>
      </c>
      <c r="M1631" s="3" t="s">
        <v>48</v>
      </c>
      <c r="N1631" s="3" t="s">
        <v>48</v>
      </c>
      <c r="O1631" s="3" t="s">
        <v>48</v>
      </c>
      <c r="P1631" s="3" t="s">
        <v>48</v>
      </c>
      <c r="Q1631" s="3" t="s">
        <v>48</v>
      </c>
      <c r="R1631" s="3" t="s">
        <v>48</v>
      </c>
      <c r="S1631" s="3" t="s">
        <v>49</v>
      </c>
      <c r="T1631" s="3" t="s">
        <v>48</v>
      </c>
      <c r="U1631" s="3" t="s">
        <v>48</v>
      </c>
      <c r="V1631" s="3" t="s">
        <v>48</v>
      </c>
      <c r="W1631" s="3" t="s">
        <v>116</v>
      </c>
      <c r="X1631" s="3" t="s">
        <v>3900</v>
      </c>
      <c r="Y1631" s="3"/>
      <c r="AA1631" s="3" t="s">
        <v>101</v>
      </c>
      <c r="AB1631" s="3"/>
      <c r="AD1631" s="3"/>
      <c r="AF1631" s="3"/>
      <c r="AH1631" s="3"/>
      <c r="AJ1631" s="3" t="s">
        <v>3901</v>
      </c>
    </row>
    <row r="1632" spans="1:36" ht="104" hidden="1" x14ac:dyDescent="0.35">
      <c r="A1632" s="3">
        <v>2025</v>
      </c>
      <c r="B1632" s="3" t="s">
        <v>41</v>
      </c>
      <c r="C1632" s="4">
        <v>73</v>
      </c>
      <c r="D1632" s="3" t="s">
        <v>65</v>
      </c>
      <c r="E1632" s="3" t="s">
        <v>66</v>
      </c>
      <c r="F1632" s="3" t="s">
        <v>85</v>
      </c>
      <c r="G1632" s="3" t="s">
        <v>67</v>
      </c>
      <c r="H1632" s="3" t="s">
        <v>90</v>
      </c>
      <c r="I1632" s="3" t="s">
        <v>47</v>
      </c>
      <c r="J1632" s="3" t="s">
        <v>48</v>
      </c>
      <c r="K1632" s="3" t="s">
        <v>48</v>
      </c>
      <c r="L1632" s="3" t="s">
        <v>48</v>
      </c>
      <c r="M1632" s="3" t="s">
        <v>48</v>
      </c>
      <c r="N1632" s="3" t="s">
        <v>48</v>
      </c>
      <c r="O1632" s="3" t="s">
        <v>49</v>
      </c>
      <c r="P1632" s="3" t="s">
        <v>48</v>
      </c>
      <c r="Q1632" s="3" t="s">
        <v>48</v>
      </c>
      <c r="R1632" s="3" t="s">
        <v>48</v>
      </c>
      <c r="S1632" s="3" t="s">
        <v>48</v>
      </c>
      <c r="T1632" s="3" t="s">
        <v>48</v>
      </c>
      <c r="U1632" s="3" t="s">
        <v>48</v>
      </c>
      <c r="V1632" s="3" t="s">
        <v>48</v>
      </c>
      <c r="W1632" s="3" t="s">
        <v>62</v>
      </c>
      <c r="Y1632" s="3"/>
      <c r="AA1632" s="3" t="s">
        <v>63</v>
      </c>
      <c r="AB1632" s="3"/>
      <c r="AD1632" s="3" t="s">
        <v>81</v>
      </c>
      <c r="AF1632" s="3"/>
      <c r="AH1632" s="3" t="s">
        <v>87</v>
      </c>
      <c r="AI1632" s="3" t="s">
        <v>3902</v>
      </c>
      <c r="AJ1632" s="3" t="s">
        <v>3903</v>
      </c>
    </row>
    <row r="1633" spans="1:36" hidden="1" x14ac:dyDescent="0.35">
      <c r="A1633" s="3">
        <v>2025</v>
      </c>
      <c r="B1633" s="3" t="s">
        <v>41</v>
      </c>
      <c r="C1633" s="4">
        <v>37</v>
      </c>
      <c r="D1633" s="3" t="s">
        <v>42</v>
      </c>
      <c r="E1633" s="3" t="s">
        <v>107</v>
      </c>
      <c r="F1633" s="3" t="s">
        <v>59</v>
      </c>
      <c r="G1633" s="3" t="s">
        <v>109</v>
      </c>
      <c r="H1633" s="3" t="s">
        <v>61</v>
      </c>
      <c r="I1633" s="3" t="s">
        <v>47</v>
      </c>
      <c r="J1633" s="3" t="s">
        <v>49</v>
      </c>
      <c r="K1633" s="3" t="s">
        <v>48</v>
      </c>
      <c r="L1633" s="3" t="s">
        <v>48</v>
      </c>
      <c r="M1633" s="3" t="s">
        <v>48</v>
      </c>
      <c r="N1633" s="3" t="s">
        <v>48</v>
      </c>
      <c r="O1633" s="3" t="s">
        <v>48</v>
      </c>
      <c r="P1633" s="3" t="s">
        <v>48</v>
      </c>
      <c r="Q1633" s="3" t="s">
        <v>48</v>
      </c>
      <c r="R1633" s="3" t="s">
        <v>48</v>
      </c>
      <c r="S1633" s="3" t="s">
        <v>48</v>
      </c>
      <c r="T1633" s="3" t="s">
        <v>48</v>
      </c>
      <c r="U1633" s="3" t="s">
        <v>48</v>
      </c>
      <c r="V1633" s="3" t="s">
        <v>48</v>
      </c>
      <c r="W1633" s="3" t="s">
        <v>62</v>
      </c>
      <c r="Y1633" s="3"/>
      <c r="AA1633" s="3" t="s">
        <v>77</v>
      </c>
      <c r="AB1633" s="3"/>
      <c r="AD1633" s="3"/>
      <c r="AF1633" s="3"/>
      <c r="AH1633" s="3"/>
      <c r="AJ1633" s="3" t="s">
        <v>694</v>
      </c>
    </row>
    <row r="1634" spans="1:36" ht="65" hidden="1" x14ac:dyDescent="0.35">
      <c r="A1634" s="3">
        <v>2025</v>
      </c>
      <c r="B1634" s="3" t="s">
        <v>71</v>
      </c>
      <c r="C1634" s="4">
        <v>36</v>
      </c>
      <c r="D1634" s="3" t="s">
        <v>42</v>
      </c>
      <c r="E1634" s="3" t="s">
        <v>107</v>
      </c>
      <c r="F1634" s="3" t="s">
        <v>98</v>
      </c>
      <c r="G1634" s="3" t="s">
        <v>45</v>
      </c>
      <c r="H1634" s="3" t="s">
        <v>99</v>
      </c>
      <c r="I1634" s="3" t="s">
        <v>47</v>
      </c>
      <c r="J1634" s="3" t="s">
        <v>48</v>
      </c>
      <c r="K1634" s="3" t="s">
        <v>48</v>
      </c>
      <c r="L1634" s="3" t="s">
        <v>49</v>
      </c>
      <c r="M1634" s="3" t="s">
        <v>48</v>
      </c>
      <c r="N1634" s="3" t="s">
        <v>48</v>
      </c>
      <c r="O1634" s="3" t="s">
        <v>48</v>
      </c>
      <c r="P1634" s="3" t="s">
        <v>48</v>
      </c>
      <c r="Q1634" s="3" t="s">
        <v>48</v>
      </c>
      <c r="R1634" s="3" t="s">
        <v>48</v>
      </c>
      <c r="S1634" s="3" t="s">
        <v>48</v>
      </c>
      <c r="T1634" s="3" t="s">
        <v>48</v>
      </c>
      <c r="U1634" s="3" t="s">
        <v>48</v>
      </c>
      <c r="V1634" s="3" t="s">
        <v>48</v>
      </c>
      <c r="W1634" s="3" t="s">
        <v>62</v>
      </c>
      <c r="Y1634" s="3"/>
      <c r="AA1634" s="3" t="s">
        <v>63</v>
      </c>
      <c r="AB1634" s="3"/>
      <c r="AD1634" s="3"/>
      <c r="AF1634" s="3"/>
      <c r="AH1634" s="3"/>
      <c r="AJ1634" s="3" t="s">
        <v>3904</v>
      </c>
    </row>
    <row r="1635" spans="1:36" ht="39" hidden="1" x14ac:dyDescent="0.35">
      <c r="A1635" s="3">
        <v>2025</v>
      </c>
      <c r="B1635" s="3" t="s">
        <v>41</v>
      </c>
      <c r="C1635" s="4">
        <v>41</v>
      </c>
      <c r="D1635" s="3" t="s">
        <v>42</v>
      </c>
      <c r="E1635" s="3" t="s">
        <v>107</v>
      </c>
      <c r="F1635" s="3" t="s">
        <v>59</v>
      </c>
      <c r="G1635" s="3" t="s">
        <v>45</v>
      </c>
      <c r="H1635" s="3" t="s">
        <v>74</v>
      </c>
      <c r="I1635" s="3" t="s">
        <v>47</v>
      </c>
      <c r="J1635" s="3" t="s">
        <v>48</v>
      </c>
      <c r="K1635" s="3" t="s">
        <v>48</v>
      </c>
      <c r="L1635" s="3" t="s">
        <v>48</v>
      </c>
      <c r="M1635" s="3" t="s">
        <v>48</v>
      </c>
      <c r="N1635" s="3" t="s">
        <v>49</v>
      </c>
      <c r="O1635" s="3" t="s">
        <v>48</v>
      </c>
      <c r="P1635" s="3" t="s">
        <v>48</v>
      </c>
      <c r="Q1635" s="3" t="s">
        <v>48</v>
      </c>
      <c r="R1635" s="3" t="s">
        <v>48</v>
      </c>
      <c r="S1635" s="3" t="s">
        <v>48</v>
      </c>
      <c r="T1635" s="3" t="s">
        <v>48</v>
      </c>
      <c r="U1635" s="3" t="s">
        <v>48</v>
      </c>
      <c r="V1635" s="3" t="s">
        <v>48</v>
      </c>
      <c r="W1635" s="3" t="s">
        <v>51</v>
      </c>
      <c r="X1635" s="3" t="s">
        <v>3905</v>
      </c>
      <c r="Y1635" s="3" t="s">
        <v>129</v>
      </c>
      <c r="Z1635" s="3" t="s">
        <v>3906</v>
      </c>
      <c r="AA1635" s="3" t="s">
        <v>77</v>
      </c>
      <c r="AB1635" s="3" t="s">
        <v>242</v>
      </c>
      <c r="AD1635" s="3"/>
      <c r="AF1635" s="3"/>
      <c r="AH1635" s="3"/>
      <c r="AJ1635" s="3" t="s">
        <v>3907</v>
      </c>
    </row>
    <row r="1636" spans="1:36" ht="39" hidden="1" x14ac:dyDescent="0.35">
      <c r="A1636" s="3">
        <v>2025</v>
      </c>
      <c r="B1636" s="3" t="s">
        <v>71</v>
      </c>
      <c r="C1636" s="4">
        <v>25</v>
      </c>
      <c r="D1636" s="3" t="s">
        <v>57</v>
      </c>
      <c r="E1636" s="3" t="s">
        <v>58</v>
      </c>
      <c r="F1636" s="3" t="s">
        <v>44</v>
      </c>
      <c r="G1636" s="3" t="s">
        <v>79</v>
      </c>
      <c r="H1636" s="3" t="s">
        <v>113</v>
      </c>
      <c r="I1636" s="3" t="s">
        <v>80</v>
      </c>
      <c r="J1636" s="3" t="s">
        <v>48</v>
      </c>
      <c r="K1636" s="3" t="s">
        <v>48</v>
      </c>
      <c r="L1636" s="3" t="s">
        <v>48</v>
      </c>
      <c r="M1636" s="3" t="s">
        <v>48</v>
      </c>
      <c r="N1636" s="3" t="s">
        <v>48</v>
      </c>
      <c r="O1636" s="3" t="s">
        <v>48</v>
      </c>
      <c r="P1636" s="3" t="s">
        <v>48</v>
      </c>
      <c r="Q1636" s="3" t="s">
        <v>48</v>
      </c>
      <c r="R1636" s="3" t="s">
        <v>48</v>
      </c>
      <c r="S1636" s="3" t="s">
        <v>48</v>
      </c>
      <c r="T1636" s="3" t="s">
        <v>48</v>
      </c>
      <c r="U1636" s="3" t="s">
        <v>49</v>
      </c>
      <c r="V1636" s="3" t="s">
        <v>48</v>
      </c>
      <c r="W1636" s="3" t="s">
        <v>62</v>
      </c>
      <c r="Y1636" s="3"/>
      <c r="AA1636" s="3" t="s">
        <v>63</v>
      </c>
      <c r="AB1636" s="3"/>
      <c r="AD1636" s="3"/>
      <c r="AF1636" s="3"/>
      <c r="AH1636" s="3"/>
      <c r="AJ1636" s="3" t="s">
        <v>3908</v>
      </c>
    </row>
    <row r="1637" spans="1:36" ht="26" hidden="1" x14ac:dyDescent="0.35">
      <c r="A1637" s="3">
        <v>2025</v>
      </c>
      <c r="B1637" s="3" t="s">
        <v>41</v>
      </c>
      <c r="C1637" s="4">
        <v>54</v>
      </c>
      <c r="D1637" s="3" t="s">
        <v>42</v>
      </c>
      <c r="E1637" s="3" t="s">
        <v>72</v>
      </c>
      <c r="F1637" s="3" t="s">
        <v>137</v>
      </c>
      <c r="G1637" s="3" t="s">
        <v>109</v>
      </c>
      <c r="H1637" s="3" t="s">
        <v>61</v>
      </c>
      <c r="I1637" s="3" t="s">
        <v>47</v>
      </c>
      <c r="J1637" s="3" t="s">
        <v>48</v>
      </c>
      <c r="K1637" s="3" t="s">
        <v>48</v>
      </c>
      <c r="L1637" s="3" t="s">
        <v>49</v>
      </c>
      <c r="M1637" s="3" t="s">
        <v>48</v>
      </c>
      <c r="N1637" s="3" t="s">
        <v>48</v>
      </c>
      <c r="O1637" s="3" t="s">
        <v>48</v>
      </c>
      <c r="P1637" s="3" t="s">
        <v>48</v>
      </c>
      <c r="Q1637" s="3" t="s">
        <v>48</v>
      </c>
      <c r="R1637" s="3" t="s">
        <v>48</v>
      </c>
      <c r="S1637" s="3" t="s">
        <v>48</v>
      </c>
      <c r="T1637" s="3" t="s">
        <v>48</v>
      </c>
      <c r="U1637" s="3" t="s">
        <v>48</v>
      </c>
      <c r="V1637" s="3" t="s">
        <v>48</v>
      </c>
      <c r="W1637" s="3" t="s">
        <v>116</v>
      </c>
      <c r="X1637" s="3" t="s">
        <v>3909</v>
      </c>
      <c r="Y1637" s="3"/>
      <c r="AA1637" s="3" t="s">
        <v>77</v>
      </c>
      <c r="AB1637" s="3"/>
      <c r="AD1637" s="3"/>
      <c r="AF1637" s="3"/>
      <c r="AH1637" s="3"/>
      <c r="AJ1637" s="3" t="s">
        <v>3910</v>
      </c>
    </row>
    <row r="1638" spans="1:36" ht="26" hidden="1" x14ac:dyDescent="0.35">
      <c r="A1638" s="3">
        <v>2025</v>
      </c>
      <c r="B1638" s="3" t="s">
        <v>41</v>
      </c>
      <c r="C1638" s="4">
        <v>63</v>
      </c>
      <c r="D1638" s="3" t="s">
        <v>65</v>
      </c>
      <c r="E1638" s="3" t="s">
        <v>72</v>
      </c>
      <c r="F1638" s="3" t="s">
        <v>73</v>
      </c>
      <c r="G1638" s="3" t="s">
        <v>109</v>
      </c>
      <c r="H1638" s="3" t="s">
        <v>110</v>
      </c>
      <c r="I1638" s="3" t="s">
        <v>47</v>
      </c>
      <c r="J1638" s="3" t="s">
        <v>48</v>
      </c>
      <c r="K1638" s="3" t="s">
        <v>48</v>
      </c>
      <c r="L1638" s="3" t="s">
        <v>48</v>
      </c>
      <c r="M1638" s="3" t="s">
        <v>48</v>
      </c>
      <c r="N1638" s="3" t="s">
        <v>48</v>
      </c>
      <c r="O1638" s="3" t="s">
        <v>48</v>
      </c>
      <c r="P1638" s="3" t="s">
        <v>49</v>
      </c>
      <c r="Q1638" s="3" t="s">
        <v>48</v>
      </c>
      <c r="R1638" s="3" t="s">
        <v>48</v>
      </c>
      <c r="S1638" s="3" t="s">
        <v>48</v>
      </c>
      <c r="T1638" s="3" t="s">
        <v>48</v>
      </c>
      <c r="U1638" s="3" t="s">
        <v>48</v>
      </c>
      <c r="V1638" s="3" t="s">
        <v>48</v>
      </c>
      <c r="W1638" s="3" t="s">
        <v>51</v>
      </c>
      <c r="X1638" s="3" t="s">
        <v>3911</v>
      </c>
      <c r="Y1638" s="3"/>
      <c r="AA1638" s="3" t="s">
        <v>77</v>
      </c>
      <c r="AB1638" s="3"/>
      <c r="AD1638" s="3"/>
      <c r="AF1638" s="3"/>
      <c r="AH1638" s="3"/>
      <c r="AJ1638" s="3" t="s">
        <v>3912</v>
      </c>
    </row>
    <row r="1639" spans="1:36" ht="39" hidden="1" x14ac:dyDescent="0.35">
      <c r="A1639" s="3">
        <v>2025</v>
      </c>
      <c r="B1639" s="3" t="s">
        <v>71</v>
      </c>
      <c r="C1639" s="4">
        <v>45</v>
      </c>
      <c r="D1639" s="3" t="s">
        <v>42</v>
      </c>
      <c r="E1639" s="3" t="s">
        <v>72</v>
      </c>
      <c r="F1639" s="3" t="s">
        <v>98</v>
      </c>
      <c r="G1639" s="3" t="s">
        <v>45</v>
      </c>
      <c r="H1639" s="3" t="s">
        <v>74</v>
      </c>
      <c r="I1639" s="3" t="s">
        <v>47</v>
      </c>
      <c r="J1639" s="3" t="s">
        <v>48</v>
      </c>
      <c r="K1639" s="3" t="s">
        <v>48</v>
      </c>
      <c r="L1639" s="3" t="s">
        <v>48</v>
      </c>
      <c r="M1639" s="3" t="s">
        <v>48</v>
      </c>
      <c r="N1639" s="3" t="s">
        <v>48</v>
      </c>
      <c r="O1639" s="3" t="s">
        <v>49</v>
      </c>
      <c r="P1639" s="3" t="s">
        <v>48</v>
      </c>
      <c r="Q1639" s="3" t="s">
        <v>48</v>
      </c>
      <c r="R1639" s="3" t="s">
        <v>48</v>
      </c>
      <c r="S1639" s="3" t="s">
        <v>48</v>
      </c>
      <c r="T1639" s="3" t="s">
        <v>48</v>
      </c>
      <c r="U1639" s="3" t="s">
        <v>48</v>
      </c>
      <c r="V1639" s="3" t="s">
        <v>48</v>
      </c>
      <c r="W1639" s="3" t="s">
        <v>51</v>
      </c>
      <c r="X1639" s="3" t="s">
        <v>3913</v>
      </c>
      <c r="Y1639" s="3"/>
      <c r="AA1639" s="3" t="s">
        <v>77</v>
      </c>
      <c r="AB1639" s="3"/>
      <c r="AD1639" s="3"/>
      <c r="AF1639" s="3"/>
      <c r="AH1639" s="3"/>
      <c r="AJ1639" s="3" t="s">
        <v>3914</v>
      </c>
    </row>
    <row r="1640" spans="1:36" ht="39" hidden="1" x14ac:dyDescent="0.35">
      <c r="A1640" s="3">
        <v>2025</v>
      </c>
      <c r="B1640" s="3" t="s">
        <v>41</v>
      </c>
      <c r="C1640" s="4">
        <v>29</v>
      </c>
      <c r="D1640" s="3" t="s">
        <v>57</v>
      </c>
      <c r="E1640" s="3" t="s">
        <v>107</v>
      </c>
      <c r="F1640" s="3" t="s">
        <v>59</v>
      </c>
      <c r="G1640" s="3" t="s">
        <v>144</v>
      </c>
      <c r="H1640" s="3" t="s">
        <v>46</v>
      </c>
      <c r="I1640" s="3" t="s">
        <v>47</v>
      </c>
      <c r="J1640" s="3" t="s">
        <v>48</v>
      </c>
      <c r="K1640" s="3" t="s">
        <v>48</v>
      </c>
      <c r="L1640" s="3" t="s">
        <v>48</v>
      </c>
      <c r="M1640" s="3" t="s">
        <v>48</v>
      </c>
      <c r="N1640" s="3" t="s">
        <v>48</v>
      </c>
      <c r="O1640" s="3" t="s">
        <v>48</v>
      </c>
      <c r="P1640" s="3" t="s">
        <v>48</v>
      </c>
      <c r="Q1640" s="3" t="s">
        <v>49</v>
      </c>
      <c r="R1640" s="3" t="s">
        <v>48</v>
      </c>
      <c r="S1640" s="3" t="s">
        <v>48</v>
      </c>
      <c r="T1640" s="3" t="s">
        <v>48</v>
      </c>
      <c r="U1640" s="3" t="s">
        <v>48</v>
      </c>
      <c r="V1640" s="3" t="s">
        <v>48</v>
      </c>
      <c r="W1640" s="3" t="s">
        <v>62</v>
      </c>
      <c r="Y1640" s="3" t="s">
        <v>103</v>
      </c>
      <c r="Z1640" s="3" t="s">
        <v>3915</v>
      </c>
      <c r="AA1640" s="3" t="s">
        <v>55</v>
      </c>
      <c r="AB1640" s="3"/>
      <c r="AD1640" s="3"/>
      <c r="AF1640" s="3"/>
      <c r="AH1640" s="3"/>
      <c r="AJ1640" s="3" t="s">
        <v>3916</v>
      </c>
    </row>
    <row r="1641" spans="1:36" ht="104" hidden="1" x14ac:dyDescent="0.35">
      <c r="A1641" s="3">
        <v>2025</v>
      </c>
      <c r="B1641" s="3" t="s">
        <v>41</v>
      </c>
      <c r="C1641" s="4">
        <v>48</v>
      </c>
      <c r="D1641" s="3" t="s">
        <v>42</v>
      </c>
      <c r="E1641" s="3" t="s">
        <v>43</v>
      </c>
      <c r="F1641" s="3" t="s">
        <v>98</v>
      </c>
      <c r="G1641" s="3" t="s">
        <v>79</v>
      </c>
      <c r="H1641" s="3" t="s">
        <v>68</v>
      </c>
      <c r="I1641" s="3" t="s">
        <v>47</v>
      </c>
      <c r="J1641" s="3" t="s">
        <v>48</v>
      </c>
      <c r="K1641" s="3" t="s">
        <v>48</v>
      </c>
      <c r="L1641" s="3" t="s">
        <v>49</v>
      </c>
      <c r="M1641" s="3" t="s">
        <v>48</v>
      </c>
      <c r="N1641" s="3" t="s">
        <v>48</v>
      </c>
      <c r="O1641" s="3" t="s">
        <v>48</v>
      </c>
      <c r="P1641" s="3" t="s">
        <v>48</v>
      </c>
      <c r="Q1641" s="3" t="s">
        <v>48</v>
      </c>
      <c r="R1641" s="3" t="s">
        <v>48</v>
      </c>
      <c r="S1641" s="3" t="s">
        <v>48</v>
      </c>
      <c r="T1641" s="3" t="s">
        <v>48</v>
      </c>
      <c r="U1641" s="3" t="s">
        <v>48</v>
      </c>
      <c r="V1641" s="3" t="s">
        <v>48</v>
      </c>
      <c r="W1641" s="3" t="s">
        <v>62</v>
      </c>
      <c r="Y1641" s="3" t="s">
        <v>53</v>
      </c>
      <c r="Z1641" s="3" t="s">
        <v>3917</v>
      </c>
      <c r="AA1641" s="3" t="s">
        <v>55</v>
      </c>
      <c r="AB1641" s="3"/>
      <c r="AD1641" s="3"/>
      <c r="AF1641" s="3"/>
      <c r="AH1641" s="3"/>
      <c r="AJ1641" s="3" t="s">
        <v>3918</v>
      </c>
    </row>
    <row r="1642" spans="1:36" ht="26" hidden="1" x14ac:dyDescent="0.35">
      <c r="A1642" s="3">
        <v>2025</v>
      </c>
      <c r="B1642" s="3" t="s">
        <v>71</v>
      </c>
      <c r="C1642" s="4">
        <v>83</v>
      </c>
      <c r="D1642" s="3" t="s">
        <v>65</v>
      </c>
      <c r="E1642" s="3" t="s">
        <v>66</v>
      </c>
      <c r="F1642" s="3" t="s">
        <v>137</v>
      </c>
      <c r="G1642" s="3" t="s">
        <v>67</v>
      </c>
      <c r="H1642" s="3" t="s">
        <v>68</v>
      </c>
      <c r="I1642" s="3" t="s">
        <v>47</v>
      </c>
      <c r="J1642" s="3" t="s">
        <v>48</v>
      </c>
      <c r="K1642" s="3" t="s">
        <v>48</v>
      </c>
      <c r="L1642" s="3" t="s">
        <v>48</v>
      </c>
      <c r="M1642" s="3" t="s">
        <v>48</v>
      </c>
      <c r="N1642" s="3" t="s">
        <v>48</v>
      </c>
      <c r="O1642" s="3" t="s">
        <v>49</v>
      </c>
      <c r="P1642" s="3" t="s">
        <v>48</v>
      </c>
      <c r="Q1642" s="3" t="s">
        <v>48</v>
      </c>
      <c r="R1642" s="3" t="s">
        <v>48</v>
      </c>
      <c r="S1642" s="3" t="s">
        <v>48</v>
      </c>
      <c r="T1642" s="3" t="s">
        <v>48</v>
      </c>
      <c r="U1642" s="3" t="s">
        <v>48</v>
      </c>
      <c r="V1642" s="3" t="s">
        <v>48</v>
      </c>
      <c r="W1642" s="3" t="s">
        <v>62</v>
      </c>
      <c r="Y1642" s="3"/>
      <c r="AA1642" s="3" t="s">
        <v>77</v>
      </c>
      <c r="AB1642" s="3"/>
      <c r="AD1642" s="3"/>
      <c r="AF1642" s="3"/>
      <c r="AH1642" s="3"/>
      <c r="AJ1642" s="3" t="s">
        <v>3919</v>
      </c>
    </row>
    <row r="1643" spans="1:36" ht="26" hidden="1" x14ac:dyDescent="0.35">
      <c r="A1643" s="3">
        <v>2025</v>
      </c>
      <c r="B1643" s="3" t="s">
        <v>41</v>
      </c>
      <c r="C1643" s="4">
        <v>42</v>
      </c>
      <c r="D1643" s="3" t="s">
        <v>42</v>
      </c>
      <c r="E1643" s="3" t="s">
        <v>107</v>
      </c>
      <c r="F1643" s="3" t="s">
        <v>98</v>
      </c>
      <c r="G1643" s="3" t="s">
        <v>79</v>
      </c>
      <c r="H1643" s="3" t="s">
        <v>110</v>
      </c>
      <c r="I1643" s="3" t="s">
        <v>47</v>
      </c>
      <c r="J1643" s="3" t="s">
        <v>48</v>
      </c>
      <c r="K1643" s="3" t="s">
        <v>49</v>
      </c>
      <c r="L1643" s="3" t="s">
        <v>48</v>
      </c>
      <c r="M1643" s="3" t="s">
        <v>48</v>
      </c>
      <c r="N1643" s="3" t="s">
        <v>48</v>
      </c>
      <c r="O1643" s="3" t="s">
        <v>48</v>
      </c>
      <c r="P1643" s="3" t="s">
        <v>48</v>
      </c>
      <c r="Q1643" s="3" t="s">
        <v>48</v>
      </c>
      <c r="R1643" s="3" t="s">
        <v>48</v>
      </c>
      <c r="S1643" s="3" t="s">
        <v>48</v>
      </c>
      <c r="T1643" s="3" t="s">
        <v>48</v>
      </c>
      <c r="U1643" s="3" t="s">
        <v>48</v>
      </c>
      <c r="V1643" s="3" t="s">
        <v>48</v>
      </c>
      <c r="W1643" s="3" t="s">
        <v>62</v>
      </c>
      <c r="Y1643" s="3" t="s">
        <v>129</v>
      </c>
      <c r="Z1643" s="3" t="s">
        <v>3920</v>
      </c>
      <c r="AA1643" s="3" t="s">
        <v>77</v>
      </c>
      <c r="AB1643" s="3"/>
      <c r="AD1643" s="3"/>
      <c r="AF1643" s="3"/>
      <c r="AH1643" s="3"/>
      <c r="AJ1643" s="3" t="s">
        <v>3921</v>
      </c>
    </row>
    <row r="1644" spans="1:36" ht="52" hidden="1" x14ac:dyDescent="0.35">
      <c r="A1644" s="3">
        <v>2025</v>
      </c>
      <c r="B1644" s="3" t="s">
        <v>41</v>
      </c>
      <c r="C1644" s="4">
        <v>46</v>
      </c>
      <c r="D1644" s="3" t="s">
        <v>42</v>
      </c>
      <c r="E1644" s="3" t="s">
        <v>72</v>
      </c>
      <c r="F1644" s="3" t="s">
        <v>98</v>
      </c>
      <c r="G1644" s="3" t="s">
        <v>45</v>
      </c>
      <c r="H1644" s="3" t="s">
        <v>110</v>
      </c>
      <c r="I1644" s="3" t="s">
        <v>80</v>
      </c>
      <c r="J1644" s="3" t="s">
        <v>48</v>
      </c>
      <c r="K1644" s="3" t="s">
        <v>48</v>
      </c>
      <c r="L1644" s="3" t="s">
        <v>48</v>
      </c>
      <c r="M1644" s="3" t="s">
        <v>48</v>
      </c>
      <c r="N1644" s="3" t="s">
        <v>48</v>
      </c>
      <c r="O1644" s="3" t="s">
        <v>49</v>
      </c>
      <c r="P1644" s="3" t="s">
        <v>48</v>
      </c>
      <c r="Q1644" s="3" t="s">
        <v>48</v>
      </c>
      <c r="R1644" s="3" t="s">
        <v>48</v>
      </c>
      <c r="S1644" s="3" t="s">
        <v>48</v>
      </c>
      <c r="T1644" s="3" t="s">
        <v>48</v>
      </c>
      <c r="U1644" s="3" t="s">
        <v>48</v>
      </c>
      <c r="V1644" s="3" t="s">
        <v>48</v>
      </c>
      <c r="W1644" s="3" t="s">
        <v>75</v>
      </c>
      <c r="X1644" s="3" t="s">
        <v>3922</v>
      </c>
      <c r="Y1644" s="3"/>
      <c r="AA1644" s="3" t="s">
        <v>101</v>
      </c>
      <c r="AB1644" s="3"/>
      <c r="AD1644" s="3"/>
      <c r="AF1644" s="3"/>
      <c r="AH1644" s="3"/>
      <c r="AJ1644" s="3" t="s">
        <v>3923</v>
      </c>
    </row>
    <row r="1645" spans="1:36" ht="78" hidden="1" x14ac:dyDescent="0.35">
      <c r="A1645" s="3">
        <v>2025</v>
      </c>
      <c r="B1645" s="3" t="s">
        <v>41</v>
      </c>
      <c r="C1645" s="4">
        <v>40</v>
      </c>
      <c r="D1645" s="3" t="s">
        <v>42</v>
      </c>
      <c r="E1645" s="3" t="s">
        <v>107</v>
      </c>
      <c r="F1645" s="3" t="s">
        <v>59</v>
      </c>
      <c r="G1645" s="3" t="s">
        <v>79</v>
      </c>
      <c r="H1645" s="3" t="s">
        <v>113</v>
      </c>
      <c r="I1645" s="3" t="s">
        <v>47</v>
      </c>
      <c r="J1645" s="3" t="s">
        <v>48</v>
      </c>
      <c r="K1645" s="3" t="s">
        <v>48</v>
      </c>
      <c r="L1645" s="3" t="s">
        <v>49</v>
      </c>
      <c r="M1645" s="3" t="s">
        <v>48</v>
      </c>
      <c r="N1645" s="3" t="s">
        <v>48</v>
      </c>
      <c r="O1645" s="3" t="s">
        <v>48</v>
      </c>
      <c r="P1645" s="3" t="s">
        <v>48</v>
      </c>
      <c r="Q1645" s="3" t="s">
        <v>48</v>
      </c>
      <c r="R1645" s="3" t="s">
        <v>48</v>
      </c>
      <c r="S1645" s="3" t="s">
        <v>48</v>
      </c>
      <c r="T1645" s="3" t="s">
        <v>48</v>
      </c>
      <c r="U1645" s="3" t="s">
        <v>48</v>
      </c>
      <c r="V1645" s="3" t="s">
        <v>48</v>
      </c>
      <c r="W1645" s="3" t="s">
        <v>62</v>
      </c>
      <c r="Y1645" s="3"/>
      <c r="AA1645" s="3" t="s">
        <v>77</v>
      </c>
      <c r="AB1645" s="3"/>
      <c r="AD1645" s="3" t="s">
        <v>81</v>
      </c>
      <c r="AF1645" s="3"/>
      <c r="AH1645" s="3" t="s">
        <v>87</v>
      </c>
      <c r="AI1645" s="3" t="s">
        <v>3924</v>
      </c>
      <c r="AJ1645" s="3" t="s">
        <v>3925</v>
      </c>
    </row>
    <row r="1646" spans="1:36" ht="65" hidden="1" x14ac:dyDescent="0.35">
      <c r="A1646" s="3">
        <v>2025</v>
      </c>
      <c r="B1646" s="3" t="s">
        <v>41</v>
      </c>
      <c r="C1646" s="4">
        <v>63</v>
      </c>
      <c r="D1646" s="3" t="s">
        <v>65</v>
      </c>
      <c r="E1646" s="3" t="s">
        <v>72</v>
      </c>
      <c r="F1646" s="3" t="s">
        <v>98</v>
      </c>
      <c r="G1646" s="3" t="s">
        <v>45</v>
      </c>
      <c r="H1646" s="3" t="s">
        <v>110</v>
      </c>
      <c r="I1646" s="3" t="s">
        <v>47</v>
      </c>
      <c r="J1646" s="3" t="s">
        <v>49</v>
      </c>
      <c r="K1646" s="3" t="s">
        <v>48</v>
      </c>
      <c r="L1646" s="3" t="s">
        <v>48</v>
      </c>
      <c r="M1646" s="3" t="s">
        <v>48</v>
      </c>
      <c r="N1646" s="3" t="s">
        <v>48</v>
      </c>
      <c r="O1646" s="3" t="s">
        <v>48</v>
      </c>
      <c r="P1646" s="3" t="s">
        <v>48</v>
      </c>
      <c r="Q1646" s="3" t="s">
        <v>48</v>
      </c>
      <c r="R1646" s="3" t="s">
        <v>48</v>
      </c>
      <c r="S1646" s="3" t="s">
        <v>49</v>
      </c>
      <c r="T1646" s="3" t="s">
        <v>48</v>
      </c>
      <c r="U1646" s="3" t="s">
        <v>48</v>
      </c>
      <c r="V1646" s="3" t="s">
        <v>48</v>
      </c>
      <c r="W1646" s="3" t="s">
        <v>75</v>
      </c>
      <c r="X1646" s="3" t="s">
        <v>3926</v>
      </c>
      <c r="Y1646" s="3"/>
      <c r="AA1646" s="3" t="s">
        <v>55</v>
      </c>
      <c r="AB1646" s="3"/>
      <c r="AD1646" s="3"/>
      <c r="AF1646" s="3"/>
      <c r="AH1646" s="3"/>
      <c r="AJ1646" s="3" t="s">
        <v>3927</v>
      </c>
    </row>
    <row r="1647" spans="1:36" ht="39" hidden="1" x14ac:dyDescent="0.35">
      <c r="A1647" s="3">
        <v>2025</v>
      </c>
      <c r="B1647" s="3" t="s">
        <v>41</v>
      </c>
      <c r="C1647" s="4">
        <v>33</v>
      </c>
      <c r="D1647" s="3" t="s">
        <v>57</v>
      </c>
      <c r="E1647" s="3" t="s">
        <v>58</v>
      </c>
      <c r="F1647" s="3" t="s">
        <v>59</v>
      </c>
      <c r="G1647" s="3" t="s">
        <v>79</v>
      </c>
      <c r="H1647" s="3" t="s">
        <v>68</v>
      </c>
      <c r="I1647" s="3" t="s">
        <v>47</v>
      </c>
      <c r="J1647" s="3" t="s">
        <v>48</v>
      </c>
      <c r="K1647" s="3" t="s">
        <v>48</v>
      </c>
      <c r="L1647" s="3" t="s">
        <v>48</v>
      </c>
      <c r="M1647" s="3" t="s">
        <v>48</v>
      </c>
      <c r="N1647" s="3" t="s">
        <v>48</v>
      </c>
      <c r="O1647" s="3" t="s">
        <v>48</v>
      </c>
      <c r="P1647" s="3" t="s">
        <v>48</v>
      </c>
      <c r="Q1647" s="3" t="s">
        <v>49</v>
      </c>
      <c r="R1647" s="3" t="s">
        <v>48</v>
      </c>
      <c r="S1647" s="3" t="s">
        <v>48</v>
      </c>
      <c r="T1647" s="3" t="s">
        <v>48</v>
      </c>
      <c r="U1647" s="3" t="s">
        <v>48</v>
      </c>
      <c r="V1647" s="3" t="s">
        <v>48</v>
      </c>
      <c r="W1647" s="3" t="s">
        <v>75</v>
      </c>
      <c r="X1647" s="3" t="s">
        <v>3928</v>
      </c>
      <c r="Y1647" s="3"/>
      <c r="AA1647" s="3" t="s">
        <v>77</v>
      </c>
      <c r="AB1647" s="3"/>
      <c r="AD1647" s="3"/>
      <c r="AF1647" s="3"/>
      <c r="AH1647" s="3"/>
      <c r="AJ1647" s="3" t="s">
        <v>3929</v>
      </c>
    </row>
    <row r="1648" spans="1:36" hidden="1" x14ac:dyDescent="0.35">
      <c r="A1648" s="3">
        <v>2025</v>
      </c>
      <c r="B1648" s="3" t="s">
        <v>41</v>
      </c>
      <c r="C1648" s="4">
        <v>68</v>
      </c>
      <c r="D1648" s="3" t="s">
        <v>65</v>
      </c>
      <c r="E1648" s="3" t="s">
        <v>66</v>
      </c>
      <c r="F1648" s="3" t="s">
        <v>59</v>
      </c>
      <c r="G1648" s="3" t="s">
        <v>67</v>
      </c>
      <c r="H1648" s="3" t="s">
        <v>61</v>
      </c>
      <c r="I1648" s="3" t="s">
        <v>47</v>
      </c>
      <c r="J1648" s="3" t="s">
        <v>48</v>
      </c>
      <c r="K1648" s="3" t="s">
        <v>48</v>
      </c>
      <c r="L1648" s="3" t="s">
        <v>49</v>
      </c>
      <c r="M1648" s="3" t="s">
        <v>48</v>
      </c>
      <c r="N1648" s="3" t="s">
        <v>48</v>
      </c>
      <c r="O1648" s="3" t="s">
        <v>48</v>
      </c>
      <c r="P1648" s="3" t="s">
        <v>48</v>
      </c>
      <c r="Q1648" s="3" t="s">
        <v>48</v>
      </c>
      <c r="R1648" s="3" t="s">
        <v>48</v>
      </c>
      <c r="S1648" s="3" t="s">
        <v>48</v>
      </c>
      <c r="T1648" s="3" t="s">
        <v>48</v>
      </c>
      <c r="U1648" s="3" t="s">
        <v>48</v>
      </c>
      <c r="V1648" s="3" t="s">
        <v>48</v>
      </c>
      <c r="W1648" s="3" t="s">
        <v>62</v>
      </c>
      <c r="Y1648" s="3"/>
      <c r="AA1648" s="3" t="s">
        <v>63</v>
      </c>
      <c r="AB1648" s="3"/>
      <c r="AD1648" s="3"/>
      <c r="AF1648" s="3"/>
      <c r="AH1648" s="3"/>
      <c r="AJ1648" s="3" t="s">
        <v>925</v>
      </c>
    </row>
    <row r="1649" spans="1:36" ht="26" hidden="1" x14ac:dyDescent="0.35">
      <c r="A1649" s="3">
        <v>2025</v>
      </c>
      <c r="B1649" s="3" t="s">
        <v>41</v>
      </c>
      <c r="C1649" s="4">
        <v>33</v>
      </c>
      <c r="D1649" s="3" t="s">
        <v>57</v>
      </c>
      <c r="E1649" s="3" t="s">
        <v>66</v>
      </c>
      <c r="F1649" s="3" t="s">
        <v>73</v>
      </c>
      <c r="G1649" s="3" t="s">
        <v>79</v>
      </c>
      <c r="H1649" s="3" t="s">
        <v>68</v>
      </c>
      <c r="I1649" s="3" t="s">
        <v>47</v>
      </c>
      <c r="J1649" s="3" t="s">
        <v>48</v>
      </c>
      <c r="K1649" s="3" t="s">
        <v>49</v>
      </c>
      <c r="L1649" s="3" t="s">
        <v>48</v>
      </c>
      <c r="M1649" s="3" t="s">
        <v>48</v>
      </c>
      <c r="N1649" s="3" t="s">
        <v>48</v>
      </c>
      <c r="O1649" s="3" t="s">
        <v>48</v>
      </c>
      <c r="P1649" s="3" t="s">
        <v>48</v>
      </c>
      <c r="Q1649" s="3" t="s">
        <v>48</v>
      </c>
      <c r="R1649" s="3" t="s">
        <v>48</v>
      </c>
      <c r="S1649" s="3" t="s">
        <v>48</v>
      </c>
      <c r="T1649" s="3" t="s">
        <v>48</v>
      </c>
      <c r="U1649" s="3" t="s">
        <v>48</v>
      </c>
      <c r="V1649" s="3" t="s">
        <v>48</v>
      </c>
      <c r="W1649" s="3" t="s">
        <v>116</v>
      </c>
      <c r="X1649" s="3" t="s">
        <v>3930</v>
      </c>
      <c r="Y1649" s="3" t="s">
        <v>129</v>
      </c>
      <c r="Z1649" s="3" t="s">
        <v>3931</v>
      </c>
      <c r="AA1649" s="3" t="s">
        <v>55</v>
      </c>
      <c r="AB1649" s="3"/>
      <c r="AD1649" s="3"/>
      <c r="AF1649" s="3"/>
      <c r="AH1649" s="3"/>
      <c r="AJ1649" s="3" t="s">
        <v>3504</v>
      </c>
    </row>
    <row r="1650" spans="1:36" ht="39" hidden="1" x14ac:dyDescent="0.35">
      <c r="A1650" s="3">
        <v>2025</v>
      </c>
      <c r="B1650" s="3" t="s">
        <v>41</v>
      </c>
      <c r="C1650" s="4">
        <v>77</v>
      </c>
      <c r="D1650" s="3" t="s">
        <v>65</v>
      </c>
      <c r="E1650" s="3" t="s">
        <v>66</v>
      </c>
      <c r="F1650" s="3" t="s">
        <v>44</v>
      </c>
      <c r="G1650" s="3" t="s">
        <v>67</v>
      </c>
      <c r="H1650" s="3" t="s">
        <v>90</v>
      </c>
      <c r="I1650" s="3" t="s">
        <v>47</v>
      </c>
      <c r="J1650" s="3" t="s">
        <v>48</v>
      </c>
      <c r="K1650" s="3" t="s">
        <v>48</v>
      </c>
      <c r="L1650" s="3" t="s">
        <v>48</v>
      </c>
      <c r="M1650" s="3" t="s">
        <v>48</v>
      </c>
      <c r="N1650" s="3" t="s">
        <v>49</v>
      </c>
      <c r="O1650" s="3" t="s">
        <v>48</v>
      </c>
      <c r="P1650" s="3" t="s">
        <v>48</v>
      </c>
      <c r="Q1650" s="3" t="s">
        <v>48</v>
      </c>
      <c r="R1650" s="3" t="s">
        <v>48</v>
      </c>
      <c r="S1650" s="3" t="s">
        <v>48</v>
      </c>
      <c r="T1650" s="3" t="s">
        <v>48</v>
      </c>
      <c r="U1650" s="3" t="s">
        <v>48</v>
      </c>
      <c r="V1650" s="3" t="s">
        <v>48</v>
      </c>
      <c r="W1650" s="3" t="s">
        <v>62</v>
      </c>
      <c r="Y1650" s="3"/>
      <c r="AA1650" s="3" t="s">
        <v>55</v>
      </c>
      <c r="AB1650" s="3"/>
      <c r="AD1650" s="3"/>
      <c r="AF1650" s="3"/>
      <c r="AH1650" s="3"/>
      <c r="AJ1650" s="3" t="s">
        <v>3932</v>
      </c>
    </row>
    <row r="1651" spans="1:36" ht="26" hidden="1" x14ac:dyDescent="0.35">
      <c r="A1651" s="3">
        <v>2025</v>
      </c>
      <c r="B1651" s="3" t="s">
        <v>41</v>
      </c>
      <c r="C1651" s="4">
        <v>50</v>
      </c>
      <c r="D1651" s="3" t="s">
        <v>42</v>
      </c>
      <c r="E1651" s="3" t="s">
        <v>72</v>
      </c>
      <c r="F1651" s="3" t="s">
        <v>44</v>
      </c>
      <c r="G1651" s="3" t="s">
        <v>45</v>
      </c>
      <c r="H1651" s="3" t="s">
        <v>74</v>
      </c>
      <c r="I1651" s="3" t="s">
        <v>47</v>
      </c>
      <c r="J1651" s="3" t="s">
        <v>48</v>
      </c>
      <c r="K1651" s="3" t="s">
        <v>49</v>
      </c>
      <c r="L1651" s="3" t="s">
        <v>48</v>
      </c>
      <c r="M1651" s="3" t="s">
        <v>48</v>
      </c>
      <c r="N1651" s="3" t="s">
        <v>48</v>
      </c>
      <c r="O1651" s="3" t="s">
        <v>48</v>
      </c>
      <c r="P1651" s="3" t="s">
        <v>48</v>
      </c>
      <c r="Q1651" s="3" t="s">
        <v>48</v>
      </c>
      <c r="R1651" s="3" t="s">
        <v>48</v>
      </c>
      <c r="S1651" s="3" t="s">
        <v>48</v>
      </c>
      <c r="T1651" s="3" t="s">
        <v>48</v>
      </c>
      <c r="U1651" s="3" t="s">
        <v>48</v>
      </c>
      <c r="V1651" s="3" t="s">
        <v>48</v>
      </c>
      <c r="W1651" s="3" t="s">
        <v>145</v>
      </c>
      <c r="X1651" s="3" t="s">
        <v>3933</v>
      </c>
      <c r="Y1651" s="3"/>
      <c r="AA1651" s="3" t="s">
        <v>77</v>
      </c>
      <c r="AB1651" s="3" t="s">
        <v>81</v>
      </c>
      <c r="AD1651" s="3"/>
      <c r="AF1651" s="3"/>
      <c r="AH1651" s="3" t="s">
        <v>82</v>
      </c>
      <c r="AI1651" s="3" t="s">
        <v>3934</v>
      </c>
      <c r="AJ1651" s="3" t="s">
        <v>3935</v>
      </c>
    </row>
    <row r="1652" spans="1:36" ht="26" hidden="1" x14ac:dyDescent="0.35">
      <c r="A1652" s="3">
        <v>2025</v>
      </c>
      <c r="B1652" s="3" t="s">
        <v>71</v>
      </c>
      <c r="C1652" s="4">
        <v>63</v>
      </c>
      <c r="D1652" s="3" t="s">
        <v>65</v>
      </c>
      <c r="E1652" s="3" t="s">
        <v>66</v>
      </c>
      <c r="F1652" s="3" t="s">
        <v>44</v>
      </c>
      <c r="G1652" s="3" t="s">
        <v>67</v>
      </c>
      <c r="H1652" s="3" t="s">
        <v>99</v>
      </c>
      <c r="I1652" s="3" t="s">
        <v>47</v>
      </c>
      <c r="J1652" s="3" t="s">
        <v>48</v>
      </c>
      <c r="K1652" s="3" t="s">
        <v>48</v>
      </c>
      <c r="L1652" s="3" t="s">
        <v>48</v>
      </c>
      <c r="M1652" s="3" t="s">
        <v>48</v>
      </c>
      <c r="N1652" s="3" t="s">
        <v>48</v>
      </c>
      <c r="O1652" s="3" t="s">
        <v>49</v>
      </c>
      <c r="P1652" s="3" t="s">
        <v>48</v>
      </c>
      <c r="Q1652" s="3" t="s">
        <v>48</v>
      </c>
      <c r="R1652" s="3" t="s">
        <v>48</v>
      </c>
      <c r="S1652" s="3" t="s">
        <v>48</v>
      </c>
      <c r="T1652" s="3" t="s">
        <v>48</v>
      </c>
      <c r="U1652" s="3" t="s">
        <v>48</v>
      </c>
      <c r="V1652" s="3" t="s">
        <v>48</v>
      </c>
      <c r="W1652" s="3" t="s">
        <v>116</v>
      </c>
      <c r="X1652" s="3" t="s">
        <v>3936</v>
      </c>
      <c r="Y1652" s="3"/>
      <c r="AA1652" s="3" t="s">
        <v>63</v>
      </c>
      <c r="AB1652" s="3"/>
      <c r="AD1652" s="3"/>
      <c r="AF1652" s="3"/>
      <c r="AH1652" s="3"/>
      <c r="AJ1652" s="3" t="s">
        <v>3937</v>
      </c>
    </row>
    <row r="1653" spans="1:36" ht="39" hidden="1" x14ac:dyDescent="0.35">
      <c r="A1653" s="3">
        <v>2025</v>
      </c>
      <c r="B1653" s="3" t="s">
        <v>41</v>
      </c>
      <c r="C1653" s="4">
        <v>64</v>
      </c>
      <c r="D1653" s="3" t="s">
        <v>65</v>
      </c>
      <c r="E1653" s="3" t="s">
        <v>66</v>
      </c>
      <c r="F1653" s="3" t="s">
        <v>44</v>
      </c>
      <c r="G1653" s="3" t="s">
        <v>79</v>
      </c>
      <c r="H1653" s="3" t="s">
        <v>110</v>
      </c>
      <c r="I1653" s="3" t="s">
        <v>47</v>
      </c>
      <c r="J1653" s="3" t="s">
        <v>48</v>
      </c>
      <c r="K1653" s="3" t="s">
        <v>49</v>
      </c>
      <c r="L1653" s="3" t="s">
        <v>48</v>
      </c>
      <c r="M1653" s="3" t="s">
        <v>48</v>
      </c>
      <c r="N1653" s="3" t="s">
        <v>48</v>
      </c>
      <c r="O1653" s="3" t="s">
        <v>48</v>
      </c>
      <c r="P1653" s="3" t="s">
        <v>48</v>
      </c>
      <c r="Q1653" s="3" t="s">
        <v>48</v>
      </c>
      <c r="R1653" s="3" t="s">
        <v>48</v>
      </c>
      <c r="S1653" s="3" t="s">
        <v>49</v>
      </c>
      <c r="T1653" s="3" t="s">
        <v>48</v>
      </c>
      <c r="U1653" s="3" t="s">
        <v>48</v>
      </c>
      <c r="V1653" s="3" t="s">
        <v>48</v>
      </c>
      <c r="W1653" s="3" t="s">
        <v>62</v>
      </c>
      <c r="Y1653" s="3" t="s">
        <v>103</v>
      </c>
      <c r="Z1653" s="3" t="s">
        <v>3938</v>
      </c>
      <c r="AA1653" s="3" t="s">
        <v>77</v>
      </c>
      <c r="AB1653" s="3" t="s">
        <v>81</v>
      </c>
      <c r="AD1653" s="3"/>
      <c r="AF1653" s="3"/>
      <c r="AH1653" s="3" t="s">
        <v>82</v>
      </c>
      <c r="AI1653" s="3" t="s">
        <v>3939</v>
      </c>
      <c r="AJ1653" s="3" t="s">
        <v>3940</v>
      </c>
    </row>
    <row r="1654" spans="1:36" ht="26" hidden="1" x14ac:dyDescent="0.35">
      <c r="A1654" s="3">
        <v>2025</v>
      </c>
      <c r="B1654" s="3" t="s">
        <v>41</v>
      </c>
      <c r="C1654" s="4">
        <v>23</v>
      </c>
      <c r="D1654" s="3" t="s">
        <v>57</v>
      </c>
      <c r="E1654" s="3" t="s">
        <v>107</v>
      </c>
      <c r="F1654" s="3" t="s">
        <v>44</v>
      </c>
      <c r="G1654" s="3" t="s">
        <v>112</v>
      </c>
      <c r="H1654" s="3" t="s">
        <v>68</v>
      </c>
      <c r="I1654" s="3" t="s">
        <v>47</v>
      </c>
      <c r="J1654" s="3" t="s">
        <v>48</v>
      </c>
      <c r="K1654" s="3" t="s">
        <v>48</v>
      </c>
      <c r="L1654" s="3" t="s">
        <v>48</v>
      </c>
      <c r="M1654" s="3" t="s">
        <v>48</v>
      </c>
      <c r="N1654" s="3" t="s">
        <v>48</v>
      </c>
      <c r="O1654" s="3" t="s">
        <v>48</v>
      </c>
      <c r="P1654" s="3" t="s">
        <v>49</v>
      </c>
      <c r="Q1654" s="3" t="s">
        <v>48</v>
      </c>
      <c r="R1654" s="3" t="s">
        <v>48</v>
      </c>
      <c r="S1654" s="3" t="s">
        <v>48</v>
      </c>
      <c r="T1654" s="3" t="s">
        <v>48</v>
      </c>
      <c r="U1654" s="3" t="s">
        <v>48</v>
      </c>
      <c r="V1654" s="3" t="s">
        <v>48</v>
      </c>
      <c r="W1654" s="3" t="s">
        <v>62</v>
      </c>
      <c r="Y1654" s="3"/>
      <c r="AA1654" s="3" t="s">
        <v>77</v>
      </c>
      <c r="AB1654" s="3"/>
      <c r="AD1654" s="3"/>
      <c r="AF1654" s="3"/>
      <c r="AH1654" s="3"/>
      <c r="AJ1654" s="3" t="s">
        <v>48</v>
      </c>
    </row>
    <row r="1655" spans="1:36" ht="91" hidden="1" x14ac:dyDescent="0.35">
      <c r="A1655" s="3">
        <v>2025</v>
      </c>
      <c r="B1655" s="3" t="s">
        <v>41</v>
      </c>
      <c r="C1655" s="4">
        <v>59</v>
      </c>
      <c r="D1655" s="3" t="s">
        <v>65</v>
      </c>
      <c r="E1655" s="3" t="s">
        <v>66</v>
      </c>
      <c r="F1655" s="3" t="s">
        <v>73</v>
      </c>
      <c r="G1655" s="3" t="s">
        <v>45</v>
      </c>
      <c r="H1655" s="3" t="s">
        <v>74</v>
      </c>
      <c r="I1655" s="3" t="s">
        <v>47</v>
      </c>
      <c r="J1655" s="3" t="s">
        <v>48</v>
      </c>
      <c r="K1655" s="3" t="s">
        <v>48</v>
      </c>
      <c r="L1655" s="3" t="s">
        <v>49</v>
      </c>
      <c r="M1655" s="3" t="s">
        <v>48</v>
      </c>
      <c r="N1655" s="3" t="s">
        <v>48</v>
      </c>
      <c r="O1655" s="3" t="s">
        <v>48</v>
      </c>
      <c r="P1655" s="3" t="s">
        <v>48</v>
      </c>
      <c r="Q1655" s="3" t="s">
        <v>48</v>
      </c>
      <c r="R1655" s="3" t="s">
        <v>48</v>
      </c>
      <c r="S1655" s="3" t="s">
        <v>48</v>
      </c>
      <c r="T1655" s="3" t="s">
        <v>48</v>
      </c>
      <c r="U1655" s="3" t="s">
        <v>48</v>
      </c>
      <c r="V1655" s="3" t="s">
        <v>48</v>
      </c>
      <c r="W1655" s="3" t="s">
        <v>75</v>
      </c>
      <c r="X1655" s="3" t="s">
        <v>3941</v>
      </c>
      <c r="Y1655" s="3"/>
      <c r="AA1655" s="3" t="s">
        <v>55</v>
      </c>
      <c r="AB1655" s="3"/>
      <c r="AD1655" s="3"/>
      <c r="AF1655" s="3"/>
      <c r="AH1655" s="3"/>
      <c r="AJ1655" s="3" t="s">
        <v>3942</v>
      </c>
    </row>
    <row r="1656" spans="1:36" ht="91" hidden="1" x14ac:dyDescent="0.35">
      <c r="A1656" s="3">
        <v>2025</v>
      </c>
      <c r="B1656" s="3" t="s">
        <v>71</v>
      </c>
      <c r="C1656" s="4">
        <v>51</v>
      </c>
      <c r="D1656" s="3" t="s">
        <v>42</v>
      </c>
      <c r="E1656" s="3" t="s">
        <v>66</v>
      </c>
      <c r="F1656" s="3" t="s">
        <v>59</v>
      </c>
      <c r="G1656" s="3" t="s">
        <v>45</v>
      </c>
      <c r="H1656" s="3" t="s">
        <v>113</v>
      </c>
      <c r="I1656" s="3" t="s">
        <v>47</v>
      </c>
      <c r="J1656" s="3" t="s">
        <v>48</v>
      </c>
      <c r="K1656" s="3" t="s">
        <v>48</v>
      </c>
      <c r="L1656" s="3" t="s">
        <v>48</v>
      </c>
      <c r="M1656" s="3" t="s">
        <v>48</v>
      </c>
      <c r="N1656" s="3" t="s">
        <v>48</v>
      </c>
      <c r="O1656" s="3" t="s">
        <v>48</v>
      </c>
      <c r="P1656" s="3" t="s">
        <v>48</v>
      </c>
      <c r="Q1656" s="3" t="s">
        <v>49</v>
      </c>
      <c r="R1656" s="3" t="s">
        <v>48</v>
      </c>
      <c r="S1656" s="3" t="s">
        <v>48</v>
      </c>
      <c r="T1656" s="3" t="s">
        <v>48</v>
      </c>
      <c r="U1656" s="3" t="s">
        <v>48</v>
      </c>
      <c r="V1656" s="3" t="s">
        <v>48</v>
      </c>
      <c r="W1656" s="3" t="s">
        <v>62</v>
      </c>
      <c r="Y1656" s="3"/>
      <c r="AA1656" s="3" t="s">
        <v>55</v>
      </c>
      <c r="AB1656" s="3"/>
      <c r="AD1656" s="3"/>
      <c r="AF1656" s="3"/>
      <c r="AH1656" s="3"/>
      <c r="AJ1656" s="3" t="s">
        <v>3943</v>
      </c>
    </row>
    <row r="1657" spans="1:36" hidden="1" x14ac:dyDescent="0.35">
      <c r="A1657" s="3">
        <v>2025</v>
      </c>
      <c r="B1657" s="3" t="s">
        <v>41</v>
      </c>
      <c r="C1657" s="4">
        <v>20</v>
      </c>
      <c r="D1657" s="3" t="s">
        <v>57</v>
      </c>
      <c r="E1657" s="3" t="s">
        <v>58</v>
      </c>
      <c r="F1657" s="3" t="s">
        <v>98</v>
      </c>
      <c r="G1657" s="3" t="s">
        <v>45</v>
      </c>
      <c r="H1657" s="3" t="s">
        <v>74</v>
      </c>
      <c r="I1657" s="3" t="s">
        <v>47</v>
      </c>
      <c r="J1657" s="3" t="s">
        <v>48</v>
      </c>
      <c r="K1657" s="3" t="s">
        <v>48</v>
      </c>
      <c r="L1657" s="3" t="s">
        <v>49</v>
      </c>
      <c r="M1657" s="3" t="s">
        <v>48</v>
      </c>
      <c r="N1657" s="3" t="s">
        <v>48</v>
      </c>
      <c r="O1657" s="3" t="s">
        <v>48</v>
      </c>
      <c r="P1657" s="3" t="s">
        <v>48</v>
      </c>
      <c r="Q1657" s="3" t="s">
        <v>48</v>
      </c>
      <c r="R1657" s="3" t="s">
        <v>48</v>
      </c>
      <c r="S1657" s="3" t="s">
        <v>48</v>
      </c>
      <c r="T1657" s="3" t="s">
        <v>48</v>
      </c>
      <c r="U1657" s="3" t="s">
        <v>48</v>
      </c>
      <c r="V1657" s="3" t="s">
        <v>48</v>
      </c>
      <c r="W1657" s="3" t="s">
        <v>75</v>
      </c>
      <c r="X1657" s="3" t="s">
        <v>1580</v>
      </c>
      <c r="Y1657" s="3"/>
      <c r="AA1657" s="3" t="s">
        <v>101</v>
      </c>
      <c r="AB1657" s="3"/>
      <c r="AD1657" s="3"/>
      <c r="AF1657" s="3"/>
      <c r="AH1657" s="3"/>
      <c r="AJ1657" s="3" t="s">
        <v>3944</v>
      </c>
    </row>
    <row r="1658" spans="1:36" ht="91" hidden="1" x14ac:dyDescent="0.35">
      <c r="A1658" s="3">
        <v>2025</v>
      </c>
      <c r="B1658" s="3" t="s">
        <v>41</v>
      </c>
      <c r="C1658" s="4">
        <v>51</v>
      </c>
      <c r="D1658" s="3" t="s">
        <v>42</v>
      </c>
      <c r="E1658" s="3" t="s">
        <v>66</v>
      </c>
      <c r="F1658" s="3" t="s">
        <v>59</v>
      </c>
      <c r="G1658" s="3" t="s">
        <v>79</v>
      </c>
      <c r="H1658" s="3" t="s">
        <v>46</v>
      </c>
      <c r="I1658" s="3" t="s">
        <v>47</v>
      </c>
      <c r="J1658" s="3" t="s">
        <v>48</v>
      </c>
      <c r="K1658" s="3" t="s">
        <v>48</v>
      </c>
      <c r="L1658" s="3" t="s">
        <v>49</v>
      </c>
      <c r="M1658" s="3" t="s">
        <v>48</v>
      </c>
      <c r="N1658" s="3" t="s">
        <v>48</v>
      </c>
      <c r="O1658" s="3" t="s">
        <v>48</v>
      </c>
      <c r="P1658" s="3" t="s">
        <v>48</v>
      </c>
      <c r="Q1658" s="3" t="s">
        <v>48</v>
      </c>
      <c r="R1658" s="3" t="s">
        <v>48</v>
      </c>
      <c r="S1658" s="3" t="s">
        <v>48</v>
      </c>
      <c r="T1658" s="3" t="s">
        <v>48</v>
      </c>
      <c r="U1658" s="3" t="s">
        <v>48</v>
      </c>
      <c r="V1658" s="3" t="s">
        <v>48</v>
      </c>
      <c r="W1658" s="3" t="s">
        <v>62</v>
      </c>
      <c r="Y1658" s="3" t="s">
        <v>53</v>
      </c>
      <c r="Z1658" s="3" t="s">
        <v>3945</v>
      </c>
      <c r="AA1658" s="3" t="s">
        <v>55</v>
      </c>
      <c r="AB1658" s="3"/>
      <c r="AD1658" s="3"/>
      <c r="AF1658" s="3"/>
      <c r="AH1658" s="3"/>
      <c r="AJ1658" s="3" t="s">
        <v>3946</v>
      </c>
    </row>
    <row r="1659" spans="1:36" hidden="1" x14ac:dyDescent="0.35">
      <c r="A1659" s="3">
        <v>2025</v>
      </c>
      <c r="B1659" s="3" t="s">
        <v>41</v>
      </c>
      <c r="C1659" s="4">
        <v>55</v>
      </c>
      <c r="D1659" s="3" t="s">
        <v>65</v>
      </c>
      <c r="E1659" s="3" t="s">
        <v>66</v>
      </c>
      <c r="F1659" s="3" t="s">
        <v>2152</v>
      </c>
      <c r="G1659" s="3" t="s">
        <v>109</v>
      </c>
      <c r="H1659" s="3" t="s">
        <v>125</v>
      </c>
      <c r="I1659" s="3" t="s">
        <v>47</v>
      </c>
      <c r="J1659" s="3" t="s">
        <v>48</v>
      </c>
      <c r="K1659" s="3" t="s">
        <v>49</v>
      </c>
      <c r="L1659" s="3" t="s">
        <v>48</v>
      </c>
      <c r="M1659" s="3" t="s">
        <v>48</v>
      </c>
      <c r="N1659" s="3" t="s">
        <v>48</v>
      </c>
      <c r="O1659" s="3" t="s">
        <v>48</v>
      </c>
      <c r="P1659" s="3" t="s">
        <v>48</v>
      </c>
      <c r="Q1659" s="3" t="s">
        <v>48</v>
      </c>
      <c r="R1659" s="3" t="s">
        <v>48</v>
      </c>
      <c r="S1659" s="3" t="s">
        <v>48</v>
      </c>
      <c r="T1659" s="3" t="s">
        <v>48</v>
      </c>
      <c r="U1659" s="3" t="s">
        <v>48</v>
      </c>
      <c r="V1659" s="3" t="s">
        <v>48</v>
      </c>
      <c r="W1659" s="3" t="s">
        <v>62</v>
      </c>
      <c r="Y1659" s="3"/>
      <c r="AA1659" s="3" t="s">
        <v>77</v>
      </c>
      <c r="AB1659" s="3"/>
      <c r="AD1659" s="3"/>
      <c r="AF1659" s="3"/>
      <c r="AH1659" s="3"/>
      <c r="AJ1659" s="3" t="s">
        <v>3947</v>
      </c>
    </row>
    <row r="1660" spans="1:36" ht="39" hidden="1" x14ac:dyDescent="0.35">
      <c r="A1660" s="3">
        <v>2025</v>
      </c>
      <c r="B1660" s="3" t="s">
        <v>41</v>
      </c>
      <c r="C1660" s="4">
        <v>65</v>
      </c>
      <c r="D1660" s="3" t="s">
        <v>65</v>
      </c>
      <c r="E1660" s="3" t="s">
        <v>66</v>
      </c>
      <c r="F1660" s="3" t="s">
        <v>137</v>
      </c>
      <c r="G1660" s="3" t="s">
        <v>79</v>
      </c>
      <c r="H1660" s="3" t="s">
        <v>110</v>
      </c>
      <c r="I1660" s="3" t="s">
        <v>47</v>
      </c>
      <c r="J1660" s="3" t="s">
        <v>48</v>
      </c>
      <c r="K1660" s="3" t="s">
        <v>49</v>
      </c>
      <c r="L1660" s="3" t="s">
        <v>48</v>
      </c>
      <c r="M1660" s="3" t="s">
        <v>48</v>
      </c>
      <c r="N1660" s="3" t="s">
        <v>48</v>
      </c>
      <c r="O1660" s="3" t="s">
        <v>48</v>
      </c>
      <c r="P1660" s="3" t="s">
        <v>48</v>
      </c>
      <c r="Q1660" s="3" t="s">
        <v>48</v>
      </c>
      <c r="R1660" s="3" t="s">
        <v>48</v>
      </c>
      <c r="S1660" s="3" t="s">
        <v>48</v>
      </c>
      <c r="T1660" s="3" t="s">
        <v>48</v>
      </c>
      <c r="U1660" s="3" t="s">
        <v>48</v>
      </c>
      <c r="V1660" s="3" t="s">
        <v>48</v>
      </c>
      <c r="W1660" s="3" t="s">
        <v>75</v>
      </c>
      <c r="X1660" s="3" t="s">
        <v>3948</v>
      </c>
      <c r="Y1660" s="3"/>
      <c r="AA1660" s="3" t="s">
        <v>77</v>
      </c>
      <c r="AB1660" s="3"/>
      <c r="AD1660" s="3"/>
      <c r="AF1660" s="3"/>
      <c r="AH1660" s="3"/>
      <c r="AJ1660" s="3" t="s">
        <v>3949</v>
      </c>
    </row>
    <row r="1661" spans="1:36" ht="169" hidden="1" x14ac:dyDescent="0.35">
      <c r="A1661" s="3">
        <v>2025</v>
      </c>
      <c r="B1661" s="3" t="s">
        <v>71</v>
      </c>
      <c r="C1661" s="4">
        <v>67</v>
      </c>
      <c r="D1661" s="3" t="s">
        <v>65</v>
      </c>
      <c r="E1661" s="3" t="s">
        <v>66</v>
      </c>
      <c r="F1661" s="3" t="s">
        <v>73</v>
      </c>
      <c r="G1661" s="3" t="s">
        <v>67</v>
      </c>
      <c r="H1661" s="3" t="s">
        <v>61</v>
      </c>
      <c r="I1661" s="3" t="s">
        <v>47</v>
      </c>
      <c r="J1661" s="3" t="s">
        <v>48</v>
      </c>
      <c r="K1661" s="3" t="s">
        <v>49</v>
      </c>
      <c r="L1661" s="3" t="s">
        <v>48</v>
      </c>
      <c r="M1661" s="3" t="s">
        <v>48</v>
      </c>
      <c r="N1661" s="3" t="s">
        <v>48</v>
      </c>
      <c r="O1661" s="3" t="s">
        <v>48</v>
      </c>
      <c r="P1661" s="3" t="s">
        <v>48</v>
      </c>
      <c r="Q1661" s="3" t="s">
        <v>48</v>
      </c>
      <c r="R1661" s="3" t="s">
        <v>48</v>
      </c>
      <c r="S1661" s="3" t="s">
        <v>48</v>
      </c>
      <c r="T1661" s="3" t="s">
        <v>48</v>
      </c>
      <c r="U1661" s="3" t="s">
        <v>48</v>
      </c>
      <c r="V1661" s="3" t="s">
        <v>48</v>
      </c>
      <c r="W1661" s="3" t="s">
        <v>62</v>
      </c>
      <c r="Y1661" s="3" t="s">
        <v>53</v>
      </c>
      <c r="Z1661" s="3" t="s">
        <v>3950</v>
      </c>
      <c r="AA1661" s="3" t="s">
        <v>55</v>
      </c>
      <c r="AB1661" s="3" t="s">
        <v>81</v>
      </c>
      <c r="AD1661" s="3" t="s">
        <v>81</v>
      </c>
      <c r="AF1661" s="3"/>
      <c r="AH1661" s="3" t="s">
        <v>82</v>
      </c>
      <c r="AI1661" s="3" t="s">
        <v>3951</v>
      </c>
      <c r="AJ1661" s="3" t="s">
        <v>3952</v>
      </c>
    </row>
    <row r="1662" spans="1:36" ht="26" hidden="1" x14ac:dyDescent="0.35">
      <c r="A1662" s="3">
        <v>2025</v>
      </c>
      <c r="B1662" s="3" t="s">
        <v>41</v>
      </c>
      <c r="C1662" s="4">
        <v>36</v>
      </c>
      <c r="D1662" s="3" t="s">
        <v>42</v>
      </c>
      <c r="E1662" s="3" t="s">
        <v>107</v>
      </c>
      <c r="F1662" s="3" t="s">
        <v>44</v>
      </c>
      <c r="G1662" s="3" t="s">
        <v>60</v>
      </c>
      <c r="H1662" s="3" t="s">
        <v>125</v>
      </c>
      <c r="I1662" s="3" t="s">
        <v>47</v>
      </c>
      <c r="J1662" s="3" t="s">
        <v>48</v>
      </c>
      <c r="K1662" s="3" t="s">
        <v>48</v>
      </c>
      <c r="L1662" s="3" t="s">
        <v>49</v>
      </c>
      <c r="M1662" s="3" t="s">
        <v>48</v>
      </c>
      <c r="N1662" s="3" t="s">
        <v>48</v>
      </c>
      <c r="O1662" s="3" t="s">
        <v>48</v>
      </c>
      <c r="P1662" s="3" t="s">
        <v>48</v>
      </c>
      <c r="Q1662" s="3" t="s">
        <v>48</v>
      </c>
      <c r="R1662" s="3" t="s">
        <v>48</v>
      </c>
      <c r="S1662" s="3" t="s">
        <v>48</v>
      </c>
      <c r="T1662" s="3" t="s">
        <v>48</v>
      </c>
      <c r="U1662" s="3" t="s">
        <v>48</v>
      </c>
      <c r="V1662" s="3" t="s">
        <v>48</v>
      </c>
      <c r="W1662" s="3" t="s">
        <v>62</v>
      </c>
      <c r="Y1662" s="3"/>
      <c r="AA1662" s="3" t="s">
        <v>63</v>
      </c>
      <c r="AB1662" s="3"/>
      <c r="AD1662" s="3"/>
      <c r="AF1662" s="3"/>
      <c r="AH1662" s="3"/>
      <c r="AJ1662" s="3" t="s">
        <v>3953</v>
      </c>
    </row>
    <row r="1663" spans="1:36" ht="26" hidden="1" x14ac:dyDescent="0.35">
      <c r="A1663" s="3">
        <v>2025</v>
      </c>
      <c r="B1663" s="3" t="s">
        <v>41</v>
      </c>
      <c r="C1663" s="4">
        <v>64</v>
      </c>
      <c r="D1663" s="3" t="s">
        <v>65</v>
      </c>
      <c r="E1663" s="3" t="s">
        <v>66</v>
      </c>
      <c r="F1663" s="3" t="s">
        <v>98</v>
      </c>
      <c r="G1663" s="3" t="s">
        <v>67</v>
      </c>
      <c r="H1663" s="3" t="s">
        <v>46</v>
      </c>
      <c r="I1663" s="3" t="s">
        <v>47</v>
      </c>
      <c r="J1663" s="3" t="s">
        <v>49</v>
      </c>
      <c r="K1663" s="3" t="s">
        <v>48</v>
      </c>
      <c r="L1663" s="3" t="s">
        <v>48</v>
      </c>
      <c r="M1663" s="3" t="s">
        <v>48</v>
      </c>
      <c r="N1663" s="3" t="s">
        <v>48</v>
      </c>
      <c r="O1663" s="3" t="s">
        <v>48</v>
      </c>
      <c r="P1663" s="3" t="s">
        <v>48</v>
      </c>
      <c r="Q1663" s="3" t="s">
        <v>48</v>
      </c>
      <c r="R1663" s="3" t="s">
        <v>48</v>
      </c>
      <c r="S1663" s="3" t="s">
        <v>49</v>
      </c>
      <c r="T1663" s="3" t="s">
        <v>48</v>
      </c>
      <c r="U1663" s="3" t="s">
        <v>48</v>
      </c>
      <c r="V1663" s="3" t="s">
        <v>48</v>
      </c>
      <c r="W1663" s="3" t="s">
        <v>116</v>
      </c>
      <c r="X1663" s="3" t="s">
        <v>3954</v>
      </c>
      <c r="Y1663" s="3"/>
      <c r="AA1663" s="3" t="s">
        <v>55</v>
      </c>
      <c r="AB1663" s="3"/>
      <c r="AD1663" s="3"/>
      <c r="AF1663" s="3"/>
      <c r="AH1663" s="3"/>
      <c r="AJ1663" s="3" t="s">
        <v>3955</v>
      </c>
    </row>
    <row r="1664" spans="1:36" ht="26" hidden="1" x14ac:dyDescent="0.35">
      <c r="A1664" s="3">
        <v>2025</v>
      </c>
      <c r="B1664" s="3" t="s">
        <v>71</v>
      </c>
      <c r="C1664" s="4">
        <v>29</v>
      </c>
      <c r="D1664" s="3" t="s">
        <v>57</v>
      </c>
      <c r="E1664" s="3" t="s">
        <v>66</v>
      </c>
      <c r="F1664" s="3" t="s">
        <v>59</v>
      </c>
      <c r="G1664" s="3" t="s">
        <v>45</v>
      </c>
      <c r="H1664" s="3" t="s">
        <v>46</v>
      </c>
      <c r="I1664" s="3" t="s">
        <v>80</v>
      </c>
      <c r="J1664" s="3" t="s">
        <v>48</v>
      </c>
      <c r="K1664" s="3" t="s">
        <v>48</v>
      </c>
      <c r="L1664" s="3" t="s">
        <v>48</v>
      </c>
      <c r="M1664" s="3" t="s">
        <v>48</v>
      </c>
      <c r="N1664" s="3" t="s">
        <v>48</v>
      </c>
      <c r="O1664" s="3" t="s">
        <v>48</v>
      </c>
      <c r="P1664" s="3" t="s">
        <v>48</v>
      </c>
      <c r="Q1664" s="3" t="s">
        <v>48</v>
      </c>
      <c r="R1664" s="3" t="s">
        <v>48</v>
      </c>
      <c r="S1664" s="3" t="s">
        <v>48</v>
      </c>
      <c r="T1664" s="3" t="s">
        <v>48</v>
      </c>
      <c r="U1664" s="3" t="s">
        <v>48</v>
      </c>
      <c r="V1664" s="3" t="s">
        <v>49</v>
      </c>
      <c r="W1664" s="3" t="s">
        <v>62</v>
      </c>
      <c r="Y1664" s="3"/>
      <c r="AA1664" s="3" t="s">
        <v>55</v>
      </c>
      <c r="AB1664" s="3"/>
      <c r="AD1664" s="3" t="s">
        <v>81</v>
      </c>
      <c r="AF1664" s="3"/>
      <c r="AH1664" s="3" t="s">
        <v>87</v>
      </c>
      <c r="AI1664" s="3" t="s">
        <v>3956</v>
      </c>
      <c r="AJ1664" s="3" t="s">
        <v>3957</v>
      </c>
    </row>
    <row r="1665" spans="1:36" ht="52" hidden="1" x14ac:dyDescent="0.35">
      <c r="A1665" s="3">
        <v>2025</v>
      </c>
      <c r="B1665" s="3" t="s">
        <v>41</v>
      </c>
      <c r="C1665" s="4">
        <v>62</v>
      </c>
      <c r="D1665" s="3" t="s">
        <v>65</v>
      </c>
      <c r="E1665" s="3" t="s">
        <v>66</v>
      </c>
      <c r="F1665" s="3" t="s">
        <v>59</v>
      </c>
      <c r="G1665" s="3" t="s">
        <v>67</v>
      </c>
      <c r="H1665" s="3" t="s">
        <v>68</v>
      </c>
      <c r="I1665" s="3" t="s">
        <v>47</v>
      </c>
      <c r="J1665" s="3" t="s">
        <v>48</v>
      </c>
      <c r="K1665" s="3" t="s">
        <v>48</v>
      </c>
      <c r="L1665" s="3" t="s">
        <v>48</v>
      </c>
      <c r="M1665" s="3" t="s">
        <v>48</v>
      </c>
      <c r="N1665" s="3" t="s">
        <v>48</v>
      </c>
      <c r="O1665" s="3" t="s">
        <v>49</v>
      </c>
      <c r="P1665" s="3" t="s">
        <v>48</v>
      </c>
      <c r="Q1665" s="3" t="s">
        <v>48</v>
      </c>
      <c r="R1665" s="3" t="s">
        <v>48</v>
      </c>
      <c r="S1665" s="3" t="s">
        <v>48</v>
      </c>
      <c r="T1665" s="3" t="s">
        <v>48</v>
      </c>
      <c r="U1665" s="3" t="s">
        <v>48</v>
      </c>
      <c r="V1665" s="3" t="s">
        <v>48</v>
      </c>
      <c r="W1665" s="3" t="s">
        <v>116</v>
      </c>
      <c r="X1665" s="3" t="s">
        <v>3958</v>
      </c>
      <c r="Y1665" s="3"/>
      <c r="AA1665" s="3" t="s">
        <v>63</v>
      </c>
      <c r="AB1665" s="3"/>
      <c r="AD1665" s="3" t="s">
        <v>81</v>
      </c>
      <c r="AF1665" s="3"/>
      <c r="AH1665" s="3" t="s">
        <v>87</v>
      </c>
      <c r="AI1665" s="3" t="s">
        <v>3959</v>
      </c>
      <c r="AJ1665" s="3" t="s">
        <v>3960</v>
      </c>
    </row>
    <row r="1666" spans="1:36" ht="26" hidden="1" x14ac:dyDescent="0.35">
      <c r="A1666" s="3">
        <v>2025</v>
      </c>
      <c r="B1666" s="3" t="s">
        <v>41</v>
      </c>
      <c r="C1666" s="4">
        <v>73</v>
      </c>
      <c r="D1666" s="3" t="s">
        <v>65</v>
      </c>
      <c r="E1666" s="3" t="s">
        <v>66</v>
      </c>
      <c r="F1666" s="3" t="s">
        <v>44</v>
      </c>
      <c r="G1666" s="3" t="s">
        <v>67</v>
      </c>
      <c r="H1666" s="3" t="s">
        <v>68</v>
      </c>
      <c r="I1666" s="3" t="s">
        <v>47</v>
      </c>
      <c r="J1666" s="3" t="s">
        <v>48</v>
      </c>
      <c r="K1666" s="3" t="s">
        <v>48</v>
      </c>
      <c r="L1666" s="3" t="s">
        <v>49</v>
      </c>
      <c r="M1666" s="3" t="s">
        <v>48</v>
      </c>
      <c r="N1666" s="3" t="s">
        <v>48</v>
      </c>
      <c r="O1666" s="3" t="s">
        <v>48</v>
      </c>
      <c r="P1666" s="3" t="s">
        <v>48</v>
      </c>
      <c r="Q1666" s="3" t="s">
        <v>48</v>
      </c>
      <c r="R1666" s="3" t="s">
        <v>48</v>
      </c>
      <c r="S1666" s="3" t="s">
        <v>48</v>
      </c>
      <c r="T1666" s="3" t="s">
        <v>48</v>
      </c>
      <c r="U1666" s="3" t="s">
        <v>48</v>
      </c>
      <c r="V1666" s="3" t="s">
        <v>48</v>
      </c>
      <c r="W1666" s="3" t="s">
        <v>62</v>
      </c>
      <c r="Y1666" s="3"/>
      <c r="AA1666" s="3" t="s">
        <v>77</v>
      </c>
      <c r="AB1666" s="3"/>
      <c r="AD1666" s="3" t="s">
        <v>81</v>
      </c>
      <c r="AF1666" s="3"/>
      <c r="AH1666" s="3" t="s">
        <v>87</v>
      </c>
      <c r="AI1666" s="3" t="s">
        <v>3961</v>
      </c>
      <c r="AJ1666" s="3" t="s">
        <v>3962</v>
      </c>
    </row>
    <row r="1667" spans="1:36" ht="39" hidden="1" x14ac:dyDescent="0.35">
      <c r="A1667" s="3">
        <v>2025</v>
      </c>
      <c r="B1667" s="3" t="s">
        <v>41</v>
      </c>
      <c r="C1667" s="4">
        <v>34</v>
      </c>
      <c r="D1667" s="3" t="s">
        <v>57</v>
      </c>
      <c r="E1667" s="3" t="s">
        <v>58</v>
      </c>
      <c r="F1667" s="3" t="s">
        <v>98</v>
      </c>
      <c r="G1667" s="3" t="s">
        <v>45</v>
      </c>
      <c r="H1667" s="3" t="s">
        <v>99</v>
      </c>
      <c r="I1667" s="3" t="s">
        <v>47</v>
      </c>
      <c r="J1667" s="3" t="s">
        <v>49</v>
      </c>
      <c r="K1667" s="3" t="s">
        <v>48</v>
      </c>
      <c r="L1667" s="3" t="s">
        <v>48</v>
      </c>
      <c r="M1667" s="3" t="s">
        <v>48</v>
      </c>
      <c r="N1667" s="3" t="s">
        <v>48</v>
      </c>
      <c r="O1667" s="3" t="s">
        <v>48</v>
      </c>
      <c r="P1667" s="3" t="s">
        <v>48</v>
      </c>
      <c r="Q1667" s="3" t="s">
        <v>48</v>
      </c>
      <c r="R1667" s="3" t="s">
        <v>48</v>
      </c>
      <c r="S1667" s="3" t="s">
        <v>49</v>
      </c>
      <c r="T1667" s="3" t="s">
        <v>48</v>
      </c>
      <c r="U1667" s="3" t="s">
        <v>48</v>
      </c>
      <c r="V1667" s="3" t="s">
        <v>48</v>
      </c>
      <c r="W1667" s="3" t="s">
        <v>62</v>
      </c>
      <c r="Y1667" s="3"/>
      <c r="AA1667" s="3" t="s">
        <v>101</v>
      </c>
      <c r="AB1667" s="3"/>
      <c r="AD1667" s="3" t="s">
        <v>81</v>
      </c>
      <c r="AF1667" s="3"/>
      <c r="AH1667" s="3" t="s">
        <v>87</v>
      </c>
      <c r="AI1667" s="3" t="s">
        <v>3963</v>
      </c>
      <c r="AJ1667" s="3" t="s">
        <v>3964</v>
      </c>
    </row>
    <row r="1668" spans="1:36" ht="26" hidden="1" x14ac:dyDescent="0.35">
      <c r="A1668" s="3">
        <v>2025</v>
      </c>
      <c r="B1668" s="3" t="s">
        <v>41</v>
      </c>
      <c r="C1668" s="4">
        <v>28</v>
      </c>
      <c r="D1668" s="3" t="s">
        <v>57</v>
      </c>
      <c r="E1668" s="3" t="s">
        <v>58</v>
      </c>
      <c r="F1668" s="3" t="s">
        <v>98</v>
      </c>
      <c r="G1668" s="3" t="s">
        <v>45</v>
      </c>
      <c r="H1668" s="3" t="s">
        <v>110</v>
      </c>
      <c r="I1668" s="3" t="s">
        <v>47</v>
      </c>
      <c r="J1668" s="3" t="s">
        <v>48</v>
      </c>
      <c r="K1668" s="3" t="s">
        <v>49</v>
      </c>
      <c r="L1668" s="3" t="s">
        <v>48</v>
      </c>
      <c r="M1668" s="3" t="s">
        <v>48</v>
      </c>
      <c r="N1668" s="3" t="s">
        <v>48</v>
      </c>
      <c r="O1668" s="3" t="s">
        <v>48</v>
      </c>
      <c r="P1668" s="3" t="s">
        <v>48</v>
      </c>
      <c r="Q1668" s="3" t="s">
        <v>48</v>
      </c>
      <c r="R1668" s="3" t="s">
        <v>48</v>
      </c>
      <c r="S1668" s="3" t="s">
        <v>48</v>
      </c>
      <c r="T1668" s="3" t="s">
        <v>48</v>
      </c>
      <c r="U1668" s="3" t="s">
        <v>48</v>
      </c>
      <c r="V1668" s="3" t="s">
        <v>48</v>
      </c>
      <c r="W1668" s="3" t="s">
        <v>62</v>
      </c>
      <c r="Y1668" s="3"/>
      <c r="AA1668" s="3" t="s">
        <v>63</v>
      </c>
      <c r="AB1668" s="3"/>
      <c r="AD1668" s="3"/>
      <c r="AF1668" s="3"/>
      <c r="AH1668" s="3"/>
      <c r="AJ1668" s="3" t="s">
        <v>3965</v>
      </c>
    </row>
    <row r="1669" spans="1:36" ht="91" hidden="1" x14ac:dyDescent="0.35">
      <c r="A1669" s="3">
        <v>2025</v>
      </c>
      <c r="B1669" s="3" t="s">
        <v>71</v>
      </c>
      <c r="C1669" s="4">
        <v>61</v>
      </c>
      <c r="D1669" s="3" t="s">
        <v>65</v>
      </c>
      <c r="E1669" s="3" t="s">
        <v>66</v>
      </c>
      <c r="F1669" s="3" t="s">
        <v>44</v>
      </c>
      <c r="G1669" s="3" t="s">
        <v>45</v>
      </c>
      <c r="H1669" s="3" t="s">
        <v>74</v>
      </c>
      <c r="I1669" s="3" t="s">
        <v>47</v>
      </c>
      <c r="J1669" s="3" t="s">
        <v>49</v>
      </c>
      <c r="K1669" s="3" t="s">
        <v>48</v>
      </c>
      <c r="L1669" s="3" t="s">
        <v>48</v>
      </c>
      <c r="M1669" s="3" t="s">
        <v>48</v>
      </c>
      <c r="N1669" s="3" t="s">
        <v>48</v>
      </c>
      <c r="O1669" s="3" t="s">
        <v>48</v>
      </c>
      <c r="P1669" s="3" t="s">
        <v>48</v>
      </c>
      <c r="Q1669" s="3" t="s">
        <v>48</v>
      </c>
      <c r="R1669" s="3" t="s">
        <v>48</v>
      </c>
      <c r="S1669" s="3" t="s">
        <v>49</v>
      </c>
      <c r="T1669" s="3" t="s">
        <v>48</v>
      </c>
      <c r="U1669" s="3" t="s">
        <v>48</v>
      </c>
      <c r="V1669" s="3" t="s">
        <v>48</v>
      </c>
      <c r="W1669" s="3" t="s">
        <v>145</v>
      </c>
      <c r="X1669" s="3" t="s">
        <v>3966</v>
      </c>
      <c r="Y1669" s="3"/>
      <c r="AA1669" s="3" t="s">
        <v>63</v>
      </c>
      <c r="AB1669" s="3"/>
      <c r="AD1669" s="3" t="s">
        <v>81</v>
      </c>
      <c r="AF1669" s="3"/>
      <c r="AH1669" s="3" t="s">
        <v>87</v>
      </c>
      <c r="AI1669" s="3" t="s">
        <v>3967</v>
      </c>
      <c r="AJ1669" s="3" t="s">
        <v>3968</v>
      </c>
    </row>
    <row r="1670" spans="1:36" ht="26" hidden="1" x14ac:dyDescent="0.35">
      <c r="A1670" s="3">
        <v>2025</v>
      </c>
      <c r="B1670" s="3" t="s">
        <v>41</v>
      </c>
      <c r="C1670" s="4">
        <v>80</v>
      </c>
      <c r="D1670" s="3" t="s">
        <v>65</v>
      </c>
      <c r="E1670" s="3" t="s">
        <v>66</v>
      </c>
      <c r="F1670" s="3" t="s">
        <v>44</v>
      </c>
      <c r="G1670" s="3" t="s">
        <v>67</v>
      </c>
      <c r="H1670" s="3" t="s">
        <v>90</v>
      </c>
      <c r="I1670" s="3" t="s">
        <v>47</v>
      </c>
      <c r="J1670" s="3" t="s">
        <v>48</v>
      </c>
      <c r="K1670" s="3" t="s">
        <v>48</v>
      </c>
      <c r="L1670" s="3" t="s">
        <v>49</v>
      </c>
      <c r="M1670" s="3" t="s">
        <v>48</v>
      </c>
      <c r="N1670" s="3" t="s">
        <v>48</v>
      </c>
      <c r="O1670" s="3" t="s">
        <v>48</v>
      </c>
      <c r="P1670" s="3" t="s">
        <v>48</v>
      </c>
      <c r="Q1670" s="3" t="s">
        <v>48</v>
      </c>
      <c r="R1670" s="3" t="s">
        <v>48</v>
      </c>
      <c r="S1670" s="3" t="s">
        <v>48</v>
      </c>
      <c r="T1670" s="3" t="s">
        <v>48</v>
      </c>
      <c r="U1670" s="3" t="s">
        <v>48</v>
      </c>
      <c r="V1670" s="3" t="s">
        <v>48</v>
      </c>
      <c r="W1670" s="3" t="s">
        <v>62</v>
      </c>
      <c r="Y1670" s="3" t="s">
        <v>53</v>
      </c>
      <c r="Z1670" s="3" t="s">
        <v>3969</v>
      </c>
      <c r="AA1670" s="3" t="s">
        <v>63</v>
      </c>
      <c r="AB1670" s="3"/>
      <c r="AD1670" s="3"/>
      <c r="AF1670" s="3"/>
      <c r="AH1670" s="3"/>
      <c r="AJ1670" s="3" t="s">
        <v>579</v>
      </c>
    </row>
    <row r="1671" spans="1:36" ht="39" x14ac:dyDescent="0.35">
      <c r="A1671" s="3">
        <v>2025</v>
      </c>
      <c r="B1671" s="3" t="s">
        <v>41</v>
      </c>
      <c r="C1671" s="4">
        <v>77</v>
      </c>
      <c r="D1671" s="3" t="s">
        <v>65</v>
      </c>
      <c r="E1671" s="3" t="s">
        <v>66</v>
      </c>
      <c r="F1671" s="3" t="s">
        <v>44</v>
      </c>
      <c r="G1671" s="3" t="s">
        <v>67</v>
      </c>
      <c r="H1671" s="3" t="s">
        <v>90</v>
      </c>
      <c r="I1671" s="3" t="s">
        <v>47</v>
      </c>
      <c r="J1671" s="3" t="s">
        <v>48</v>
      </c>
      <c r="K1671" s="3" t="s">
        <v>48</v>
      </c>
      <c r="L1671" s="3" t="s">
        <v>48</v>
      </c>
      <c r="M1671" s="3" t="s">
        <v>49</v>
      </c>
      <c r="N1671" s="3" t="s">
        <v>48</v>
      </c>
      <c r="O1671" s="3" t="s">
        <v>48</v>
      </c>
      <c r="P1671" s="3" t="s">
        <v>48</v>
      </c>
      <c r="Q1671" s="3" t="s">
        <v>48</v>
      </c>
      <c r="R1671" s="3" t="s">
        <v>48</v>
      </c>
      <c r="S1671" s="3" t="s">
        <v>48</v>
      </c>
      <c r="T1671" s="3" t="s">
        <v>48</v>
      </c>
      <c r="U1671" s="3" t="s">
        <v>48</v>
      </c>
      <c r="V1671" s="3" t="s">
        <v>48</v>
      </c>
      <c r="W1671" s="3" t="s">
        <v>145</v>
      </c>
      <c r="X1671" s="3" t="s">
        <v>3970</v>
      </c>
      <c r="Y1671" s="3" t="s">
        <v>120</v>
      </c>
      <c r="Z1671" s="3" t="s">
        <v>3971</v>
      </c>
      <c r="AA1671" s="3" t="s">
        <v>77</v>
      </c>
      <c r="AB1671" s="3"/>
      <c r="AD1671" s="3"/>
      <c r="AF1671" s="3"/>
      <c r="AH1671" s="3"/>
      <c r="AJ1671" s="3" t="s">
        <v>3972</v>
      </c>
    </row>
    <row r="1672" spans="1:36" ht="52" hidden="1" x14ac:dyDescent="0.35">
      <c r="A1672" s="3">
        <v>2025</v>
      </c>
      <c r="B1672" s="3" t="s">
        <v>41</v>
      </c>
      <c r="C1672" s="4">
        <v>55</v>
      </c>
      <c r="D1672" s="3" t="s">
        <v>65</v>
      </c>
      <c r="E1672" s="3" t="s">
        <v>66</v>
      </c>
      <c r="F1672" s="3" t="s">
        <v>59</v>
      </c>
      <c r="G1672" s="3" t="s">
        <v>92</v>
      </c>
      <c r="H1672" s="3" t="s">
        <v>90</v>
      </c>
      <c r="I1672" s="3" t="s">
        <v>47</v>
      </c>
      <c r="J1672" s="3" t="s">
        <v>48</v>
      </c>
      <c r="K1672" s="3" t="s">
        <v>48</v>
      </c>
      <c r="L1672" s="3" t="s">
        <v>49</v>
      </c>
      <c r="M1672" s="3" t="s">
        <v>48</v>
      </c>
      <c r="N1672" s="3" t="s">
        <v>48</v>
      </c>
      <c r="O1672" s="3" t="s">
        <v>48</v>
      </c>
      <c r="P1672" s="3" t="s">
        <v>48</v>
      </c>
      <c r="Q1672" s="3" t="s">
        <v>48</v>
      </c>
      <c r="R1672" s="3" t="s">
        <v>48</v>
      </c>
      <c r="S1672" s="3" t="s">
        <v>48</v>
      </c>
      <c r="T1672" s="3" t="s">
        <v>48</v>
      </c>
      <c r="U1672" s="3" t="s">
        <v>48</v>
      </c>
      <c r="V1672" s="3" t="s">
        <v>48</v>
      </c>
      <c r="W1672" s="3" t="s">
        <v>62</v>
      </c>
      <c r="Y1672" s="3"/>
      <c r="AA1672" s="3" t="s">
        <v>63</v>
      </c>
      <c r="AB1672" s="3"/>
      <c r="AD1672" s="3"/>
      <c r="AF1672" s="3"/>
      <c r="AH1672" s="3"/>
      <c r="AJ1672" s="3" t="s">
        <v>3973</v>
      </c>
    </row>
    <row r="1673" spans="1:36" ht="39" hidden="1" x14ac:dyDescent="0.35">
      <c r="A1673" s="3">
        <v>2025</v>
      </c>
      <c r="B1673" s="3" t="s">
        <v>41</v>
      </c>
      <c r="C1673" s="4">
        <v>60</v>
      </c>
      <c r="D1673" s="3" t="s">
        <v>65</v>
      </c>
      <c r="E1673" s="3" t="s">
        <v>43</v>
      </c>
      <c r="F1673" s="3" t="s">
        <v>73</v>
      </c>
      <c r="G1673" s="3" t="s">
        <v>67</v>
      </c>
      <c r="H1673" s="3" t="s">
        <v>90</v>
      </c>
      <c r="I1673" s="3" t="s">
        <v>47</v>
      </c>
      <c r="J1673" s="3" t="s">
        <v>48</v>
      </c>
      <c r="K1673" s="3" t="s">
        <v>48</v>
      </c>
      <c r="L1673" s="3" t="s">
        <v>48</v>
      </c>
      <c r="M1673" s="3" t="s">
        <v>48</v>
      </c>
      <c r="N1673" s="3" t="s">
        <v>49</v>
      </c>
      <c r="O1673" s="3" t="s">
        <v>48</v>
      </c>
      <c r="P1673" s="3" t="s">
        <v>48</v>
      </c>
      <c r="Q1673" s="3" t="s">
        <v>48</v>
      </c>
      <c r="R1673" s="3" t="s">
        <v>48</v>
      </c>
      <c r="S1673" s="3" t="s">
        <v>48</v>
      </c>
      <c r="T1673" s="3" t="s">
        <v>48</v>
      </c>
      <c r="U1673" s="3" t="s">
        <v>48</v>
      </c>
      <c r="V1673" s="3" t="s">
        <v>48</v>
      </c>
      <c r="W1673" s="3" t="s">
        <v>62</v>
      </c>
      <c r="Y1673" s="3" t="s">
        <v>94</v>
      </c>
      <c r="Z1673" s="3" t="s">
        <v>3974</v>
      </c>
      <c r="AA1673" s="3" t="s">
        <v>77</v>
      </c>
      <c r="AB1673" s="3"/>
      <c r="AD1673" s="3"/>
      <c r="AF1673" s="3"/>
      <c r="AH1673" s="3"/>
      <c r="AJ1673" s="3" t="s">
        <v>3975</v>
      </c>
    </row>
    <row r="1674" spans="1:36" ht="117" hidden="1" x14ac:dyDescent="0.35">
      <c r="A1674" s="3">
        <v>2025</v>
      </c>
      <c r="B1674" s="3" t="s">
        <v>41</v>
      </c>
      <c r="C1674" s="4">
        <v>65</v>
      </c>
      <c r="D1674" s="3" t="s">
        <v>65</v>
      </c>
      <c r="E1674" s="3" t="s">
        <v>66</v>
      </c>
      <c r="F1674" s="3" t="s">
        <v>73</v>
      </c>
      <c r="G1674" s="3" t="s">
        <v>67</v>
      </c>
      <c r="H1674" s="3" t="s">
        <v>110</v>
      </c>
      <c r="I1674" s="3" t="s">
        <v>47</v>
      </c>
      <c r="J1674" s="3" t="s">
        <v>48</v>
      </c>
      <c r="K1674" s="3" t="s">
        <v>48</v>
      </c>
      <c r="L1674" s="3" t="s">
        <v>48</v>
      </c>
      <c r="M1674" s="3" t="s">
        <v>48</v>
      </c>
      <c r="N1674" s="3" t="s">
        <v>49</v>
      </c>
      <c r="O1674" s="3" t="s">
        <v>48</v>
      </c>
      <c r="P1674" s="3" t="s">
        <v>48</v>
      </c>
      <c r="Q1674" s="3" t="s">
        <v>48</v>
      </c>
      <c r="R1674" s="3" t="s">
        <v>48</v>
      </c>
      <c r="S1674" s="3" t="s">
        <v>48</v>
      </c>
      <c r="T1674" s="3" t="s">
        <v>48</v>
      </c>
      <c r="U1674" s="3" t="s">
        <v>48</v>
      </c>
      <c r="V1674" s="3" t="s">
        <v>48</v>
      </c>
      <c r="W1674" s="3" t="s">
        <v>116</v>
      </c>
      <c r="X1674" s="3" t="s">
        <v>3976</v>
      </c>
      <c r="Y1674" s="3"/>
      <c r="AA1674" s="3" t="s">
        <v>101</v>
      </c>
      <c r="AB1674" s="3" t="s">
        <v>131</v>
      </c>
      <c r="AC1674" s="3" t="s">
        <v>3977</v>
      </c>
      <c r="AD1674" s="3"/>
      <c r="AF1674" s="3" t="s">
        <v>82</v>
      </c>
      <c r="AG1674" s="3" t="s">
        <v>3978</v>
      </c>
      <c r="AH1674" s="3"/>
      <c r="AJ1674" s="3" t="s">
        <v>3979</v>
      </c>
    </row>
    <row r="1675" spans="1:36" ht="39" hidden="1" x14ac:dyDescent="0.35">
      <c r="A1675" s="3">
        <v>2025</v>
      </c>
      <c r="B1675" s="3" t="s">
        <v>41</v>
      </c>
      <c r="C1675" s="4">
        <v>46</v>
      </c>
      <c r="D1675" s="3" t="s">
        <v>42</v>
      </c>
      <c r="E1675" s="3" t="s">
        <v>43</v>
      </c>
      <c r="F1675" s="3" t="s">
        <v>137</v>
      </c>
      <c r="G1675" s="3" t="s">
        <v>79</v>
      </c>
      <c r="H1675" s="3" t="s">
        <v>90</v>
      </c>
      <c r="I1675" s="3" t="s">
        <v>47</v>
      </c>
      <c r="J1675" s="3" t="s">
        <v>48</v>
      </c>
      <c r="K1675" s="3" t="s">
        <v>49</v>
      </c>
      <c r="L1675" s="3" t="s">
        <v>48</v>
      </c>
      <c r="M1675" s="3" t="s">
        <v>48</v>
      </c>
      <c r="N1675" s="3" t="s">
        <v>48</v>
      </c>
      <c r="O1675" s="3" t="s">
        <v>48</v>
      </c>
      <c r="P1675" s="3" t="s">
        <v>48</v>
      </c>
      <c r="Q1675" s="3" t="s">
        <v>48</v>
      </c>
      <c r="R1675" s="3" t="s">
        <v>48</v>
      </c>
      <c r="S1675" s="3" t="s">
        <v>48</v>
      </c>
      <c r="T1675" s="3" t="s">
        <v>48</v>
      </c>
      <c r="U1675" s="3" t="s">
        <v>48</v>
      </c>
      <c r="V1675" s="3" t="s">
        <v>48</v>
      </c>
      <c r="W1675" s="3" t="s">
        <v>62</v>
      </c>
      <c r="Y1675" s="3"/>
      <c r="AA1675" s="3" t="s">
        <v>55</v>
      </c>
      <c r="AB1675" s="3"/>
      <c r="AD1675" s="3"/>
      <c r="AF1675" s="3"/>
      <c r="AH1675" s="3"/>
      <c r="AJ1675" s="3" t="s">
        <v>3980</v>
      </c>
    </row>
    <row r="1676" spans="1:36" ht="39" x14ac:dyDescent="0.35">
      <c r="A1676" s="3">
        <v>2025</v>
      </c>
      <c r="B1676" s="3" t="s">
        <v>41</v>
      </c>
      <c r="C1676" s="4">
        <v>28</v>
      </c>
      <c r="D1676" s="3" t="s">
        <v>57</v>
      </c>
      <c r="E1676" s="3" t="s">
        <v>66</v>
      </c>
      <c r="F1676" s="3" t="s">
        <v>98</v>
      </c>
      <c r="G1676" s="3" t="s">
        <v>45</v>
      </c>
      <c r="H1676" s="3" t="s">
        <v>110</v>
      </c>
      <c r="I1676" s="3" t="s">
        <v>47</v>
      </c>
      <c r="J1676" s="3" t="s">
        <v>48</v>
      </c>
      <c r="K1676" s="3" t="s">
        <v>48</v>
      </c>
      <c r="L1676" s="3" t="s">
        <v>48</v>
      </c>
      <c r="M1676" s="3" t="s">
        <v>49</v>
      </c>
      <c r="N1676" s="3" t="s">
        <v>48</v>
      </c>
      <c r="O1676" s="3" t="s">
        <v>48</v>
      </c>
      <c r="P1676" s="3" t="s">
        <v>48</v>
      </c>
      <c r="Q1676" s="3" t="s">
        <v>48</v>
      </c>
      <c r="R1676" s="3" t="s">
        <v>48</v>
      </c>
      <c r="S1676" s="3" t="s">
        <v>48</v>
      </c>
      <c r="T1676" s="3" t="s">
        <v>48</v>
      </c>
      <c r="U1676" s="3" t="s">
        <v>48</v>
      </c>
      <c r="V1676" s="3" t="s">
        <v>48</v>
      </c>
      <c r="W1676" s="3" t="s">
        <v>145</v>
      </c>
      <c r="X1676" s="3" t="s">
        <v>3981</v>
      </c>
      <c r="Y1676" s="3" t="s">
        <v>120</v>
      </c>
      <c r="Z1676" s="3" t="s">
        <v>3982</v>
      </c>
      <c r="AA1676" s="3" t="s">
        <v>77</v>
      </c>
      <c r="AB1676" s="3"/>
      <c r="AD1676" s="3"/>
      <c r="AF1676" s="3"/>
      <c r="AH1676" s="3"/>
      <c r="AJ1676" s="3" t="s">
        <v>3983</v>
      </c>
    </row>
    <row r="1677" spans="1:36" ht="39" hidden="1" x14ac:dyDescent="0.35">
      <c r="A1677" s="3">
        <v>2025</v>
      </c>
      <c r="B1677" s="3" t="s">
        <v>41</v>
      </c>
      <c r="C1677" s="4">
        <v>47</v>
      </c>
      <c r="D1677" s="3" t="s">
        <v>42</v>
      </c>
      <c r="E1677" s="3" t="s">
        <v>72</v>
      </c>
      <c r="F1677" s="3" t="s">
        <v>44</v>
      </c>
      <c r="G1677" s="3" t="s">
        <v>79</v>
      </c>
      <c r="H1677" s="3" t="s">
        <v>113</v>
      </c>
      <c r="I1677" s="3" t="s">
        <v>47</v>
      </c>
      <c r="J1677" s="3" t="s">
        <v>48</v>
      </c>
      <c r="K1677" s="3" t="s">
        <v>49</v>
      </c>
      <c r="L1677" s="3" t="s">
        <v>48</v>
      </c>
      <c r="M1677" s="3" t="s">
        <v>48</v>
      </c>
      <c r="N1677" s="3" t="s">
        <v>48</v>
      </c>
      <c r="O1677" s="3" t="s">
        <v>48</v>
      </c>
      <c r="P1677" s="3" t="s">
        <v>48</v>
      </c>
      <c r="Q1677" s="3" t="s">
        <v>48</v>
      </c>
      <c r="R1677" s="3" t="s">
        <v>48</v>
      </c>
      <c r="S1677" s="3" t="s">
        <v>48</v>
      </c>
      <c r="T1677" s="3" t="s">
        <v>48</v>
      </c>
      <c r="U1677" s="3" t="s">
        <v>48</v>
      </c>
      <c r="V1677" s="3" t="s">
        <v>48</v>
      </c>
      <c r="W1677" s="3" t="s">
        <v>62</v>
      </c>
      <c r="Y1677" s="3" t="s">
        <v>103</v>
      </c>
      <c r="Z1677" s="3" t="s">
        <v>3984</v>
      </c>
      <c r="AA1677" s="3" t="s">
        <v>63</v>
      </c>
      <c r="AB1677" s="3"/>
      <c r="AD1677" s="3"/>
      <c r="AF1677" s="3"/>
      <c r="AH1677" s="3"/>
      <c r="AJ1677" s="3" t="s">
        <v>105</v>
      </c>
    </row>
    <row r="1678" spans="1:36" ht="52" hidden="1" x14ac:dyDescent="0.35">
      <c r="A1678" s="3">
        <v>2025</v>
      </c>
      <c r="B1678" s="3" t="s">
        <v>41</v>
      </c>
      <c r="C1678" s="4">
        <v>75</v>
      </c>
      <c r="D1678" s="3" t="s">
        <v>65</v>
      </c>
      <c r="E1678" s="3" t="s">
        <v>66</v>
      </c>
      <c r="F1678" s="3" t="s">
        <v>44</v>
      </c>
      <c r="G1678" s="3" t="s">
        <v>67</v>
      </c>
      <c r="H1678" s="3" t="s">
        <v>90</v>
      </c>
      <c r="I1678" s="3" t="s">
        <v>47</v>
      </c>
      <c r="J1678" s="3" t="s">
        <v>48</v>
      </c>
      <c r="K1678" s="3" t="s">
        <v>48</v>
      </c>
      <c r="L1678" s="3" t="s">
        <v>48</v>
      </c>
      <c r="M1678" s="3" t="s">
        <v>48</v>
      </c>
      <c r="N1678" s="3" t="s">
        <v>48</v>
      </c>
      <c r="O1678" s="3" t="s">
        <v>49</v>
      </c>
      <c r="P1678" s="3" t="s">
        <v>48</v>
      </c>
      <c r="Q1678" s="3" t="s">
        <v>48</v>
      </c>
      <c r="R1678" s="3" t="s">
        <v>48</v>
      </c>
      <c r="S1678" s="3" t="s">
        <v>48</v>
      </c>
      <c r="T1678" s="3" t="s">
        <v>48</v>
      </c>
      <c r="U1678" s="3" t="s">
        <v>48</v>
      </c>
      <c r="V1678" s="3" t="s">
        <v>48</v>
      </c>
      <c r="W1678" s="3" t="s">
        <v>62</v>
      </c>
      <c r="Y1678" s="3" t="s">
        <v>53</v>
      </c>
      <c r="Z1678" s="3" t="s">
        <v>3985</v>
      </c>
      <c r="AA1678" s="3" t="s">
        <v>77</v>
      </c>
      <c r="AB1678" s="3"/>
      <c r="AD1678" s="3"/>
      <c r="AF1678" s="3"/>
      <c r="AH1678" s="3"/>
      <c r="AJ1678" s="3" t="s">
        <v>3986</v>
      </c>
    </row>
    <row r="1679" spans="1:36" ht="26" hidden="1" x14ac:dyDescent="0.35">
      <c r="A1679" s="3">
        <v>2025</v>
      </c>
      <c r="B1679" s="3" t="s">
        <v>71</v>
      </c>
      <c r="C1679" s="4">
        <v>77</v>
      </c>
      <c r="D1679" s="3" t="s">
        <v>65</v>
      </c>
      <c r="E1679" s="3" t="s">
        <v>66</v>
      </c>
      <c r="F1679" s="3" t="s">
        <v>137</v>
      </c>
      <c r="G1679" s="3" t="s">
        <v>67</v>
      </c>
      <c r="H1679" s="3" t="s">
        <v>90</v>
      </c>
      <c r="I1679" s="3" t="s">
        <v>47</v>
      </c>
      <c r="J1679" s="3" t="s">
        <v>48</v>
      </c>
      <c r="K1679" s="3" t="s">
        <v>48</v>
      </c>
      <c r="L1679" s="3" t="s">
        <v>48</v>
      </c>
      <c r="M1679" s="3" t="s">
        <v>48</v>
      </c>
      <c r="N1679" s="3" t="s">
        <v>48</v>
      </c>
      <c r="O1679" s="3" t="s">
        <v>49</v>
      </c>
      <c r="P1679" s="3" t="s">
        <v>48</v>
      </c>
      <c r="Q1679" s="3" t="s">
        <v>48</v>
      </c>
      <c r="R1679" s="3" t="s">
        <v>48</v>
      </c>
      <c r="S1679" s="3" t="s">
        <v>48</v>
      </c>
      <c r="T1679" s="3" t="s">
        <v>48</v>
      </c>
      <c r="U1679" s="3" t="s">
        <v>48</v>
      </c>
      <c r="V1679" s="3" t="s">
        <v>48</v>
      </c>
      <c r="W1679" s="3" t="s">
        <v>116</v>
      </c>
      <c r="X1679" s="3" t="s">
        <v>3987</v>
      </c>
      <c r="Y1679" s="3"/>
      <c r="AA1679" s="3" t="s">
        <v>55</v>
      </c>
      <c r="AB1679" s="3"/>
      <c r="AD1679" s="3"/>
      <c r="AF1679" s="3"/>
      <c r="AH1679" s="3"/>
      <c r="AJ1679" s="3" t="s">
        <v>3988</v>
      </c>
    </row>
    <row r="1680" spans="1:36" ht="221" x14ac:dyDescent="0.35">
      <c r="A1680" s="3">
        <v>2025</v>
      </c>
      <c r="B1680" s="3" t="s">
        <v>41</v>
      </c>
      <c r="C1680" s="4">
        <v>31</v>
      </c>
      <c r="D1680" s="3" t="s">
        <v>57</v>
      </c>
      <c r="E1680" s="3" t="s">
        <v>107</v>
      </c>
      <c r="F1680" s="3" t="s">
        <v>59</v>
      </c>
      <c r="G1680" s="3" t="s">
        <v>109</v>
      </c>
      <c r="H1680" s="3" t="s">
        <v>99</v>
      </c>
      <c r="I1680" s="3" t="s">
        <v>47</v>
      </c>
      <c r="J1680" s="3" t="s">
        <v>49</v>
      </c>
      <c r="K1680" s="3" t="s">
        <v>48</v>
      </c>
      <c r="L1680" s="3" t="s">
        <v>48</v>
      </c>
      <c r="M1680" s="3" t="s">
        <v>48</v>
      </c>
      <c r="N1680" s="3" t="s">
        <v>48</v>
      </c>
      <c r="O1680" s="3" t="s">
        <v>48</v>
      </c>
      <c r="P1680" s="3" t="s">
        <v>48</v>
      </c>
      <c r="Q1680" s="3" t="s">
        <v>48</v>
      </c>
      <c r="R1680" s="3" t="s">
        <v>48</v>
      </c>
      <c r="S1680" s="3" t="s">
        <v>48</v>
      </c>
      <c r="T1680" s="3" t="s">
        <v>48</v>
      </c>
      <c r="U1680" s="3" t="s">
        <v>48</v>
      </c>
      <c r="V1680" s="3" t="s">
        <v>48</v>
      </c>
      <c r="W1680" s="3" t="s">
        <v>51</v>
      </c>
      <c r="X1680" s="3" t="s">
        <v>3989</v>
      </c>
      <c r="Y1680" s="3" t="s">
        <v>120</v>
      </c>
      <c r="Z1680" s="3" t="s">
        <v>3990</v>
      </c>
      <c r="AA1680" s="3" t="s">
        <v>77</v>
      </c>
      <c r="AB1680" s="3"/>
      <c r="AD1680" s="3"/>
      <c r="AF1680" s="3"/>
      <c r="AH1680" s="3"/>
      <c r="AJ1680" s="3" t="s">
        <v>3991</v>
      </c>
    </row>
    <row r="1681" spans="1:36" hidden="1" x14ac:dyDescent="0.35">
      <c r="A1681" s="3">
        <v>2025</v>
      </c>
      <c r="B1681" s="3" t="s">
        <v>71</v>
      </c>
      <c r="C1681" s="4">
        <v>24</v>
      </c>
      <c r="D1681" s="3" t="s">
        <v>57</v>
      </c>
      <c r="E1681" s="3" t="s">
        <v>58</v>
      </c>
      <c r="F1681" s="3" t="s">
        <v>59</v>
      </c>
      <c r="G1681" s="3" t="s">
        <v>45</v>
      </c>
      <c r="H1681" s="3" t="s">
        <v>68</v>
      </c>
      <c r="I1681" s="3" t="s">
        <v>80</v>
      </c>
      <c r="J1681" s="3" t="s">
        <v>48</v>
      </c>
      <c r="K1681" s="3" t="s">
        <v>48</v>
      </c>
      <c r="L1681" s="3" t="s">
        <v>48</v>
      </c>
      <c r="M1681" s="3" t="s">
        <v>48</v>
      </c>
      <c r="N1681" s="3" t="s">
        <v>48</v>
      </c>
      <c r="O1681" s="3" t="s">
        <v>49</v>
      </c>
      <c r="P1681" s="3" t="s">
        <v>48</v>
      </c>
      <c r="Q1681" s="3" t="s">
        <v>48</v>
      </c>
      <c r="R1681" s="3" t="s">
        <v>48</v>
      </c>
      <c r="S1681" s="3" t="s">
        <v>48</v>
      </c>
      <c r="T1681" s="3" t="s">
        <v>48</v>
      </c>
      <c r="U1681" s="3" t="s">
        <v>48</v>
      </c>
      <c r="V1681" s="3" t="s">
        <v>48</v>
      </c>
      <c r="W1681" s="3" t="s">
        <v>116</v>
      </c>
      <c r="X1681" s="3" t="s">
        <v>105</v>
      </c>
      <c r="Y1681" s="3"/>
      <c r="AA1681" s="3" t="s">
        <v>77</v>
      </c>
      <c r="AB1681" s="3"/>
      <c r="AD1681" s="3"/>
      <c r="AF1681" s="3"/>
      <c r="AH1681" s="3"/>
      <c r="AJ1681" s="3" t="s">
        <v>3992</v>
      </c>
    </row>
    <row r="1682" spans="1:36" hidden="1" x14ac:dyDescent="0.35">
      <c r="A1682" s="3">
        <v>2025</v>
      </c>
      <c r="B1682" s="3" t="s">
        <v>41</v>
      </c>
      <c r="C1682" s="4">
        <v>21</v>
      </c>
      <c r="D1682" s="3" t="s">
        <v>57</v>
      </c>
      <c r="E1682" s="3" t="s">
        <v>58</v>
      </c>
      <c r="F1682" s="3" t="s">
        <v>59</v>
      </c>
      <c r="G1682" s="3" t="s">
        <v>79</v>
      </c>
      <c r="H1682" s="3" t="s">
        <v>68</v>
      </c>
      <c r="I1682" s="3" t="s">
        <v>47</v>
      </c>
      <c r="J1682" s="3" t="s">
        <v>49</v>
      </c>
      <c r="K1682" s="3" t="s">
        <v>48</v>
      </c>
      <c r="L1682" s="3" t="s">
        <v>48</v>
      </c>
      <c r="M1682" s="3" t="s">
        <v>48</v>
      </c>
      <c r="N1682" s="3" t="s">
        <v>48</v>
      </c>
      <c r="O1682" s="3" t="s">
        <v>48</v>
      </c>
      <c r="P1682" s="3" t="s">
        <v>48</v>
      </c>
      <c r="Q1682" s="3" t="s">
        <v>48</v>
      </c>
      <c r="R1682" s="3" t="s">
        <v>48</v>
      </c>
      <c r="S1682" s="3" t="s">
        <v>49</v>
      </c>
      <c r="T1682" s="3" t="s">
        <v>48</v>
      </c>
      <c r="U1682" s="3" t="s">
        <v>48</v>
      </c>
      <c r="V1682" s="3" t="s">
        <v>48</v>
      </c>
      <c r="W1682" s="3" t="s">
        <v>62</v>
      </c>
      <c r="Y1682" s="3"/>
      <c r="AA1682" s="3" t="s">
        <v>63</v>
      </c>
      <c r="AB1682" s="3"/>
      <c r="AD1682" s="3"/>
      <c r="AF1682" s="3"/>
      <c r="AH1682" s="3"/>
      <c r="AJ1682" s="3" t="s">
        <v>3993</v>
      </c>
    </row>
    <row r="1683" spans="1:36" ht="26" hidden="1" x14ac:dyDescent="0.35">
      <c r="A1683" s="3">
        <v>2025</v>
      </c>
      <c r="B1683" s="3" t="s">
        <v>41</v>
      </c>
      <c r="C1683" s="4">
        <v>54</v>
      </c>
      <c r="D1683" s="3" t="s">
        <v>42</v>
      </c>
      <c r="E1683" s="3" t="s">
        <v>66</v>
      </c>
      <c r="F1683" s="3" t="s">
        <v>44</v>
      </c>
      <c r="G1683" s="3" t="s">
        <v>45</v>
      </c>
      <c r="H1683" s="3" t="s">
        <v>113</v>
      </c>
      <c r="I1683" s="3" t="s">
        <v>47</v>
      </c>
      <c r="J1683" s="3" t="s">
        <v>48</v>
      </c>
      <c r="K1683" s="3" t="s">
        <v>49</v>
      </c>
      <c r="L1683" s="3" t="s">
        <v>48</v>
      </c>
      <c r="M1683" s="3" t="s">
        <v>48</v>
      </c>
      <c r="N1683" s="3" t="s">
        <v>48</v>
      </c>
      <c r="O1683" s="3" t="s">
        <v>48</v>
      </c>
      <c r="P1683" s="3" t="s">
        <v>48</v>
      </c>
      <c r="Q1683" s="3" t="s">
        <v>48</v>
      </c>
      <c r="R1683" s="3" t="s">
        <v>48</v>
      </c>
      <c r="S1683" s="3" t="s">
        <v>48</v>
      </c>
      <c r="T1683" s="3" t="s">
        <v>48</v>
      </c>
      <c r="U1683" s="3" t="s">
        <v>48</v>
      </c>
      <c r="V1683" s="3" t="s">
        <v>48</v>
      </c>
      <c r="W1683" s="3" t="s">
        <v>62</v>
      </c>
      <c r="Y1683" s="3"/>
      <c r="AA1683" s="3" t="s">
        <v>77</v>
      </c>
      <c r="AB1683" s="3"/>
      <c r="AD1683" s="3"/>
      <c r="AF1683" s="3"/>
      <c r="AH1683" s="3"/>
      <c r="AJ1683" s="3" t="s">
        <v>105</v>
      </c>
    </row>
    <row r="1684" spans="1:36" ht="26" hidden="1" x14ac:dyDescent="0.35">
      <c r="A1684" s="3">
        <v>2025</v>
      </c>
      <c r="B1684" s="3" t="s">
        <v>71</v>
      </c>
      <c r="C1684" s="4">
        <v>70</v>
      </c>
      <c r="D1684" s="3" t="s">
        <v>65</v>
      </c>
      <c r="E1684" s="3" t="s">
        <v>66</v>
      </c>
      <c r="F1684" s="3" t="s">
        <v>98</v>
      </c>
      <c r="G1684" s="3" t="s">
        <v>67</v>
      </c>
      <c r="H1684" s="3" t="s">
        <v>61</v>
      </c>
      <c r="I1684" s="3" t="s">
        <v>47</v>
      </c>
      <c r="J1684" s="3" t="s">
        <v>49</v>
      </c>
      <c r="K1684" s="3" t="s">
        <v>48</v>
      </c>
      <c r="L1684" s="3" t="s">
        <v>48</v>
      </c>
      <c r="M1684" s="3" t="s">
        <v>48</v>
      </c>
      <c r="N1684" s="3" t="s">
        <v>48</v>
      </c>
      <c r="O1684" s="3" t="s">
        <v>48</v>
      </c>
      <c r="P1684" s="3" t="s">
        <v>48</v>
      </c>
      <c r="Q1684" s="3" t="s">
        <v>48</v>
      </c>
      <c r="R1684" s="3" t="s">
        <v>48</v>
      </c>
      <c r="S1684" s="3" t="s">
        <v>49</v>
      </c>
      <c r="T1684" s="3" t="s">
        <v>48</v>
      </c>
      <c r="U1684" s="3" t="s">
        <v>48</v>
      </c>
      <c r="V1684" s="3" t="s">
        <v>48</v>
      </c>
      <c r="W1684" s="3" t="s">
        <v>51</v>
      </c>
      <c r="X1684" s="3" t="s">
        <v>3994</v>
      </c>
      <c r="Y1684" s="3" t="s">
        <v>94</v>
      </c>
      <c r="Z1684" s="3" t="s">
        <v>3995</v>
      </c>
      <c r="AA1684" s="3" t="s">
        <v>55</v>
      </c>
      <c r="AB1684" s="3"/>
      <c r="AD1684" s="3"/>
      <c r="AF1684" s="3"/>
      <c r="AH1684" s="3"/>
      <c r="AJ1684" s="3" t="s">
        <v>3996</v>
      </c>
    </row>
    <row r="1685" spans="1:36" ht="52" hidden="1" x14ac:dyDescent="0.35">
      <c r="A1685" s="3">
        <v>2025</v>
      </c>
      <c r="B1685" s="3" t="s">
        <v>41</v>
      </c>
      <c r="C1685" s="4">
        <v>65</v>
      </c>
      <c r="D1685" s="3" t="s">
        <v>65</v>
      </c>
      <c r="E1685" s="3" t="s">
        <v>72</v>
      </c>
      <c r="F1685" s="3" t="s">
        <v>73</v>
      </c>
      <c r="G1685" s="3" t="s">
        <v>109</v>
      </c>
      <c r="H1685" s="3" t="s">
        <v>90</v>
      </c>
      <c r="I1685" s="3" t="s">
        <v>47</v>
      </c>
      <c r="J1685" s="3" t="s">
        <v>48</v>
      </c>
      <c r="K1685" s="3" t="s">
        <v>48</v>
      </c>
      <c r="L1685" s="3" t="s">
        <v>49</v>
      </c>
      <c r="M1685" s="3" t="s">
        <v>48</v>
      </c>
      <c r="N1685" s="3" t="s">
        <v>48</v>
      </c>
      <c r="O1685" s="3" t="s">
        <v>48</v>
      </c>
      <c r="P1685" s="3" t="s">
        <v>48</v>
      </c>
      <c r="Q1685" s="3" t="s">
        <v>48</v>
      </c>
      <c r="R1685" s="3" t="s">
        <v>48</v>
      </c>
      <c r="S1685" s="3" t="s">
        <v>48</v>
      </c>
      <c r="T1685" s="3" t="s">
        <v>48</v>
      </c>
      <c r="U1685" s="3" t="s">
        <v>48</v>
      </c>
      <c r="V1685" s="3" t="s">
        <v>48</v>
      </c>
      <c r="W1685" s="3" t="s">
        <v>62</v>
      </c>
      <c r="Y1685" s="3" t="s">
        <v>129</v>
      </c>
      <c r="Z1685" s="3" t="s">
        <v>3997</v>
      </c>
      <c r="AA1685" s="3" t="s">
        <v>77</v>
      </c>
      <c r="AB1685" s="3"/>
      <c r="AD1685" s="3"/>
      <c r="AF1685" s="3"/>
      <c r="AH1685" s="3"/>
      <c r="AJ1685" s="3" t="s">
        <v>3998</v>
      </c>
    </row>
    <row r="1686" spans="1:36" ht="26" hidden="1" x14ac:dyDescent="0.35">
      <c r="A1686" s="3">
        <v>2025</v>
      </c>
      <c r="B1686" s="3" t="s">
        <v>41</v>
      </c>
      <c r="C1686" s="4">
        <v>37</v>
      </c>
      <c r="D1686" s="3" t="s">
        <v>42</v>
      </c>
      <c r="E1686" s="3" t="s">
        <v>107</v>
      </c>
      <c r="F1686" s="3" t="s">
        <v>44</v>
      </c>
      <c r="G1686" s="3" t="s">
        <v>144</v>
      </c>
      <c r="H1686" s="3" t="s">
        <v>74</v>
      </c>
      <c r="I1686" s="3" t="s">
        <v>47</v>
      </c>
      <c r="J1686" s="3" t="s">
        <v>48</v>
      </c>
      <c r="K1686" s="3" t="s">
        <v>48</v>
      </c>
      <c r="L1686" s="3" t="s">
        <v>48</v>
      </c>
      <c r="M1686" s="3" t="s">
        <v>48</v>
      </c>
      <c r="N1686" s="3" t="s">
        <v>48</v>
      </c>
      <c r="O1686" s="3" t="s">
        <v>49</v>
      </c>
      <c r="P1686" s="3" t="s">
        <v>48</v>
      </c>
      <c r="Q1686" s="3" t="s">
        <v>48</v>
      </c>
      <c r="R1686" s="3" t="s">
        <v>48</v>
      </c>
      <c r="S1686" s="3" t="s">
        <v>48</v>
      </c>
      <c r="T1686" s="3" t="s">
        <v>48</v>
      </c>
      <c r="U1686" s="3" t="s">
        <v>48</v>
      </c>
      <c r="V1686" s="3" t="s">
        <v>48</v>
      </c>
      <c r="W1686" s="3" t="s">
        <v>62</v>
      </c>
      <c r="Y1686" s="3"/>
      <c r="AA1686" s="3" t="s">
        <v>55</v>
      </c>
      <c r="AB1686" s="3"/>
      <c r="AD1686" s="3"/>
      <c r="AF1686" s="3"/>
      <c r="AH1686" s="3"/>
      <c r="AJ1686" s="3" t="s">
        <v>3999</v>
      </c>
    </row>
    <row r="1687" spans="1:36" ht="143" hidden="1" x14ac:dyDescent="0.35">
      <c r="A1687" s="3">
        <v>2025</v>
      </c>
      <c r="B1687" s="3" t="s">
        <v>41</v>
      </c>
      <c r="C1687" s="4">
        <v>78</v>
      </c>
      <c r="D1687" s="3" t="s">
        <v>65</v>
      </c>
      <c r="E1687" s="3" t="s">
        <v>43</v>
      </c>
      <c r="F1687" s="3" t="s">
        <v>44</v>
      </c>
      <c r="G1687" s="3" t="s">
        <v>67</v>
      </c>
      <c r="H1687" s="3" t="s">
        <v>46</v>
      </c>
      <c r="I1687" s="3" t="s">
        <v>80</v>
      </c>
      <c r="J1687" s="3" t="s">
        <v>48</v>
      </c>
      <c r="K1687" s="3" t="s">
        <v>48</v>
      </c>
      <c r="L1687" s="3" t="s">
        <v>48</v>
      </c>
      <c r="M1687" s="3" t="s">
        <v>48</v>
      </c>
      <c r="N1687" s="3" t="s">
        <v>48</v>
      </c>
      <c r="O1687" s="3" t="s">
        <v>48</v>
      </c>
      <c r="P1687" s="3" t="s">
        <v>48</v>
      </c>
      <c r="Q1687" s="3" t="s">
        <v>48</v>
      </c>
      <c r="R1687" s="3" t="s">
        <v>48</v>
      </c>
      <c r="S1687" s="3" t="s">
        <v>48</v>
      </c>
      <c r="T1687" s="3" t="s">
        <v>48</v>
      </c>
      <c r="U1687" s="3" t="s">
        <v>49</v>
      </c>
      <c r="V1687" s="3" t="s">
        <v>48</v>
      </c>
      <c r="W1687" s="3" t="s">
        <v>62</v>
      </c>
      <c r="Y1687" s="3" t="s">
        <v>94</v>
      </c>
      <c r="Z1687" s="3" t="s">
        <v>4000</v>
      </c>
      <c r="AA1687" s="3" t="s">
        <v>77</v>
      </c>
      <c r="AB1687" s="3"/>
      <c r="AD1687" s="3" t="s">
        <v>131</v>
      </c>
      <c r="AE1687" s="3" t="s">
        <v>4001</v>
      </c>
      <c r="AF1687" s="3" t="s">
        <v>87</v>
      </c>
      <c r="AG1687" s="3" t="s">
        <v>4002</v>
      </c>
      <c r="AH1687" s="3"/>
      <c r="AJ1687" s="3" t="s">
        <v>4003</v>
      </c>
    </row>
    <row r="1688" spans="1:36" ht="52" hidden="1" x14ac:dyDescent="0.35">
      <c r="A1688" s="3">
        <v>2025</v>
      </c>
      <c r="B1688" s="3" t="s">
        <v>41</v>
      </c>
      <c r="C1688" s="4">
        <v>18</v>
      </c>
      <c r="D1688" s="3" t="s">
        <v>57</v>
      </c>
      <c r="E1688" s="3" t="s">
        <v>66</v>
      </c>
      <c r="F1688" s="3" t="s">
        <v>98</v>
      </c>
      <c r="G1688" s="3" t="s">
        <v>45</v>
      </c>
      <c r="H1688" s="3" t="s">
        <v>74</v>
      </c>
      <c r="I1688" s="3" t="s">
        <v>80</v>
      </c>
      <c r="J1688" s="3" t="s">
        <v>48</v>
      </c>
      <c r="K1688" s="3" t="s">
        <v>48</v>
      </c>
      <c r="L1688" s="3" t="s">
        <v>48</v>
      </c>
      <c r="M1688" s="3" t="s">
        <v>48</v>
      </c>
      <c r="N1688" s="3" t="s">
        <v>48</v>
      </c>
      <c r="O1688" s="3" t="s">
        <v>48</v>
      </c>
      <c r="P1688" s="3" t="s">
        <v>48</v>
      </c>
      <c r="Q1688" s="3" t="s">
        <v>48</v>
      </c>
      <c r="R1688" s="3" t="s">
        <v>48</v>
      </c>
      <c r="S1688" s="3" t="s">
        <v>48</v>
      </c>
      <c r="T1688" s="3" t="s">
        <v>49</v>
      </c>
      <c r="U1688" s="3" t="s">
        <v>48</v>
      </c>
      <c r="V1688" s="3" t="s">
        <v>48</v>
      </c>
      <c r="W1688" s="3" t="s">
        <v>62</v>
      </c>
      <c r="Y1688" s="3"/>
      <c r="AA1688" s="3" t="s">
        <v>55</v>
      </c>
      <c r="AB1688" s="3" t="s">
        <v>131</v>
      </c>
      <c r="AC1688" s="3" t="s">
        <v>4004</v>
      </c>
      <c r="AD1688" s="3" t="s">
        <v>131</v>
      </c>
      <c r="AE1688" s="3" t="s">
        <v>4005</v>
      </c>
      <c r="AF1688" s="3" t="s">
        <v>82</v>
      </c>
      <c r="AG1688" s="3" t="s">
        <v>4006</v>
      </c>
      <c r="AH1688" s="3"/>
      <c r="AJ1688" s="3" t="s">
        <v>4007</v>
      </c>
    </row>
    <row r="1689" spans="1:36" ht="26" hidden="1" x14ac:dyDescent="0.35">
      <c r="A1689" s="3">
        <v>2025</v>
      </c>
      <c r="B1689" s="3" t="s">
        <v>41</v>
      </c>
      <c r="C1689" s="4">
        <v>54</v>
      </c>
      <c r="D1689" s="3" t="s">
        <v>42</v>
      </c>
      <c r="E1689" s="3" t="s">
        <v>66</v>
      </c>
      <c r="F1689" s="3" t="s">
        <v>73</v>
      </c>
      <c r="G1689" s="3" t="s">
        <v>144</v>
      </c>
      <c r="H1689" s="3" t="s">
        <v>68</v>
      </c>
      <c r="I1689" s="3" t="s">
        <v>47</v>
      </c>
      <c r="J1689" s="3" t="s">
        <v>48</v>
      </c>
      <c r="K1689" s="3" t="s">
        <v>48</v>
      </c>
      <c r="L1689" s="3" t="s">
        <v>48</v>
      </c>
      <c r="M1689" s="3" t="s">
        <v>48</v>
      </c>
      <c r="N1689" s="3" t="s">
        <v>49</v>
      </c>
      <c r="O1689" s="3" t="s">
        <v>48</v>
      </c>
      <c r="P1689" s="3" t="s">
        <v>48</v>
      </c>
      <c r="Q1689" s="3" t="s">
        <v>48</v>
      </c>
      <c r="R1689" s="3" t="s">
        <v>48</v>
      </c>
      <c r="S1689" s="3" t="s">
        <v>48</v>
      </c>
      <c r="T1689" s="3" t="s">
        <v>48</v>
      </c>
      <c r="U1689" s="3" t="s">
        <v>48</v>
      </c>
      <c r="V1689" s="3" t="s">
        <v>48</v>
      </c>
      <c r="W1689" s="3" t="s">
        <v>62</v>
      </c>
      <c r="Y1689" s="3"/>
      <c r="AA1689" s="3" t="s">
        <v>77</v>
      </c>
      <c r="AB1689" s="3"/>
      <c r="AD1689" s="3"/>
      <c r="AF1689" s="3"/>
      <c r="AH1689" s="3"/>
      <c r="AJ1689" s="3" t="s">
        <v>4008</v>
      </c>
    </row>
    <row r="1690" spans="1:36" ht="26" hidden="1" x14ac:dyDescent="0.35">
      <c r="A1690" s="3">
        <v>2025</v>
      </c>
      <c r="B1690" s="3" t="s">
        <v>41</v>
      </c>
      <c r="C1690" s="4">
        <v>49</v>
      </c>
      <c r="D1690" s="3" t="s">
        <v>42</v>
      </c>
      <c r="E1690" s="3" t="s">
        <v>66</v>
      </c>
      <c r="F1690" s="3" t="s">
        <v>59</v>
      </c>
      <c r="G1690" s="3" t="s">
        <v>92</v>
      </c>
      <c r="H1690" s="3" t="s">
        <v>61</v>
      </c>
      <c r="I1690" s="3" t="s">
        <v>47</v>
      </c>
      <c r="J1690" s="3" t="s">
        <v>48</v>
      </c>
      <c r="K1690" s="3" t="s">
        <v>48</v>
      </c>
      <c r="L1690" s="3" t="s">
        <v>48</v>
      </c>
      <c r="M1690" s="3" t="s">
        <v>49</v>
      </c>
      <c r="N1690" s="3" t="s">
        <v>48</v>
      </c>
      <c r="O1690" s="3" t="s">
        <v>48</v>
      </c>
      <c r="P1690" s="3" t="s">
        <v>48</v>
      </c>
      <c r="Q1690" s="3" t="s">
        <v>48</v>
      </c>
      <c r="R1690" s="3" t="s">
        <v>48</v>
      </c>
      <c r="S1690" s="3" t="s">
        <v>48</v>
      </c>
      <c r="T1690" s="3" t="s">
        <v>48</v>
      </c>
      <c r="U1690" s="3" t="s">
        <v>48</v>
      </c>
      <c r="V1690" s="3" t="s">
        <v>48</v>
      </c>
      <c r="W1690" s="3" t="s">
        <v>51</v>
      </c>
      <c r="X1690" s="3" t="s">
        <v>4009</v>
      </c>
      <c r="Y1690" s="3"/>
      <c r="AA1690" s="3" t="s">
        <v>77</v>
      </c>
      <c r="AB1690" s="3"/>
      <c r="AD1690" s="3"/>
      <c r="AF1690" s="3"/>
      <c r="AH1690" s="3"/>
      <c r="AJ1690" s="3" t="s">
        <v>3944</v>
      </c>
    </row>
    <row r="1691" spans="1:36" ht="39" hidden="1" x14ac:dyDescent="0.35">
      <c r="A1691" s="3">
        <v>2025</v>
      </c>
      <c r="B1691" s="3" t="s">
        <v>41</v>
      </c>
      <c r="C1691" s="4">
        <v>52</v>
      </c>
      <c r="D1691" s="3" t="s">
        <v>42</v>
      </c>
      <c r="E1691" s="3" t="s">
        <v>72</v>
      </c>
      <c r="F1691" s="3" t="s">
        <v>44</v>
      </c>
      <c r="G1691" s="3" t="s">
        <v>79</v>
      </c>
      <c r="H1691" s="3" t="s">
        <v>46</v>
      </c>
      <c r="I1691" s="3" t="s">
        <v>47</v>
      </c>
      <c r="J1691" s="3" t="s">
        <v>48</v>
      </c>
      <c r="K1691" s="3" t="s">
        <v>48</v>
      </c>
      <c r="L1691" s="3" t="s">
        <v>49</v>
      </c>
      <c r="M1691" s="3" t="s">
        <v>48</v>
      </c>
      <c r="N1691" s="3" t="s">
        <v>48</v>
      </c>
      <c r="O1691" s="3" t="s">
        <v>48</v>
      </c>
      <c r="P1691" s="3" t="s">
        <v>48</v>
      </c>
      <c r="Q1691" s="3" t="s">
        <v>48</v>
      </c>
      <c r="R1691" s="3" t="s">
        <v>48</v>
      </c>
      <c r="S1691" s="3" t="s">
        <v>48</v>
      </c>
      <c r="T1691" s="3" t="s">
        <v>48</v>
      </c>
      <c r="U1691" s="3" t="s">
        <v>48</v>
      </c>
      <c r="V1691" s="3" t="s">
        <v>49</v>
      </c>
      <c r="W1691" s="3" t="s">
        <v>116</v>
      </c>
      <c r="X1691" s="3" t="s">
        <v>4010</v>
      </c>
      <c r="Y1691" s="3" t="s">
        <v>94</v>
      </c>
      <c r="Z1691" s="3" t="s">
        <v>4011</v>
      </c>
      <c r="AA1691" s="3" t="s">
        <v>77</v>
      </c>
      <c r="AB1691" s="3"/>
      <c r="AD1691" s="3"/>
      <c r="AF1691" s="3"/>
      <c r="AH1691" s="3"/>
      <c r="AJ1691" s="3" t="s">
        <v>4012</v>
      </c>
    </row>
    <row r="1692" spans="1:36" ht="26" hidden="1" x14ac:dyDescent="0.35">
      <c r="A1692" s="3">
        <v>2025</v>
      </c>
      <c r="B1692" s="3" t="s">
        <v>41</v>
      </c>
      <c r="C1692" s="4">
        <v>70</v>
      </c>
      <c r="D1692" s="3" t="s">
        <v>65</v>
      </c>
      <c r="E1692" s="3" t="s">
        <v>66</v>
      </c>
      <c r="F1692" s="3" t="s">
        <v>44</v>
      </c>
      <c r="G1692" s="3" t="s">
        <v>67</v>
      </c>
      <c r="H1692" s="3" t="s">
        <v>110</v>
      </c>
      <c r="I1692" s="3" t="s">
        <v>47</v>
      </c>
      <c r="J1692" s="3" t="s">
        <v>49</v>
      </c>
      <c r="K1692" s="3" t="s">
        <v>48</v>
      </c>
      <c r="L1692" s="3" t="s">
        <v>48</v>
      </c>
      <c r="M1692" s="3" t="s">
        <v>48</v>
      </c>
      <c r="N1692" s="3" t="s">
        <v>48</v>
      </c>
      <c r="O1692" s="3" t="s">
        <v>48</v>
      </c>
      <c r="P1692" s="3" t="s">
        <v>48</v>
      </c>
      <c r="Q1692" s="3" t="s">
        <v>48</v>
      </c>
      <c r="R1692" s="3" t="s">
        <v>48</v>
      </c>
      <c r="S1692" s="3" t="s">
        <v>49</v>
      </c>
      <c r="T1692" s="3" t="s">
        <v>48</v>
      </c>
      <c r="U1692" s="3" t="s">
        <v>48</v>
      </c>
      <c r="V1692" s="3" t="s">
        <v>48</v>
      </c>
      <c r="W1692" s="3" t="s">
        <v>62</v>
      </c>
      <c r="Y1692" s="3" t="s">
        <v>53</v>
      </c>
      <c r="Z1692" s="3" t="s">
        <v>4013</v>
      </c>
      <c r="AA1692" s="3" t="s">
        <v>63</v>
      </c>
      <c r="AB1692" s="3"/>
      <c r="AD1692" s="3"/>
      <c r="AF1692" s="3"/>
      <c r="AH1692" s="3"/>
      <c r="AJ1692" s="3" t="s">
        <v>4014</v>
      </c>
    </row>
    <row r="1693" spans="1:36" ht="104" hidden="1" x14ac:dyDescent="0.35">
      <c r="A1693" s="3">
        <v>2025</v>
      </c>
      <c r="B1693" s="3" t="s">
        <v>41</v>
      </c>
      <c r="C1693" s="4">
        <v>30</v>
      </c>
      <c r="D1693" s="3" t="s">
        <v>57</v>
      </c>
      <c r="E1693" s="3" t="s">
        <v>58</v>
      </c>
      <c r="F1693" s="3" t="s">
        <v>98</v>
      </c>
      <c r="G1693" s="3" t="s">
        <v>79</v>
      </c>
      <c r="H1693" s="3" t="s">
        <v>68</v>
      </c>
      <c r="I1693" s="3" t="s">
        <v>47</v>
      </c>
      <c r="J1693" s="3" t="s">
        <v>48</v>
      </c>
      <c r="K1693" s="3" t="s">
        <v>48</v>
      </c>
      <c r="L1693" s="3" t="s">
        <v>48</v>
      </c>
      <c r="M1693" s="3" t="s">
        <v>48</v>
      </c>
      <c r="N1693" s="3" t="s">
        <v>48</v>
      </c>
      <c r="O1693" s="3" t="s">
        <v>48</v>
      </c>
      <c r="P1693" s="3" t="s">
        <v>48</v>
      </c>
      <c r="Q1693" s="3" t="s">
        <v>49</v>
      </c>
      <c r="R1693" s="3" t="s">
        <v>48</v>
      </c>
      <c r="S1693" s="3" t="s">
        <v>48</v>
      </c>
      <c r="T1693" s="3" t="s">
        <v>48</v>
      </c>
      <c r="U1693" s="3" t="s">
        <v>48</v>
      </c>
      <c r="V1693" s="3" t="s">
        <v>48</v>
      </c>
      <c r="W1693" s="3" t="s">
        <v>62</v>
      </c>
      <c r="Y1693" s="3" t="s">
        <v>53</v>
      </c>
      <c r="Z1693" s="3" t="s">
        <v>4015</v>
      </c>
      <c r="AA1693" s="3" t="s">
        <v>77</v>
      </c>
      <c r="AB1693" s="3"/>
      <c r="AD1693" s="3"/>
      <c r="AF1693" s="3"/>
      <c r="AH1693" s="3"/>
      <c r="AJ1693" s="3" t="s">
        <v>4016</v>
      </c>
    </row>
    <row r="1694" spans="1:36" ht="39" x14ac:dyDescent="0.35">
      <c r="A1694" s="3">
        <v>2025</v>
      </c>
      <c r="B1694" s="3" t="s">
        <v>41</v>
      </c>
      <c r="C1694" s="4">
        <v>45</v>
      </c>
      <c r="D1694" s="3" t="s">
        <v>42</v>
      </c>
      <c r="E1694" s="3" t="s">
        <v>72</v>
      </c>
      <c r="F1694" s="3" t="s">
        <v>73</v>
      </c>
      <c r="G1694" s="3" t="s">
        <v>79</v>
      </c>
      <c r="H1694" s="3" t="s">
        <v>113</v>
      </c>
      <c r="I1694" s="3" t="s">
        <v>47</v>
      </c>
      <c r="J1694" s="3" t="s">
        <v>48</v>
      </c>
      <c r="K1694" s="3" t="s">
        <v>48</v>
      </c>
      <c r="L1694" s="3" t="s">
        <v>48</v>
      </c>
      <c r="M1694" s="3" t="s">
        <v>48</v>
      </c>
      <c r="N1694" s="3" t="s">
        <v>48</v>
      </c>
      <c r="O1694" s="3" t="s">
        <v>48</v>
      </c>
      <c r="P1694" s="3" t="s">
        <v>49</v>
      </c>
      <c r="Q1694" s="3" t="s">
        <v>48</v>
      </c>
      <c r="R1694" s="3" t="s">
        <v>48</v>
      </c>
      <c r="S1694" s="3" t="s">
        <v>48</v>
      </c>
      <c r="T1694" s="3" t="s">
        <v>48</v>
      </c>
      <c r="U1694" s="3" t="s">
        <v>48</v>
      </c>
      <c r="V1694" s="3" t="s">
        <v>48</v>
      </c>
      <c r="W1694" s="3" t="s">
        <v>145</v>
      </c>
      <c r="X1694" s="3" t="s">
        <v>4017</v>
      </c>
      <c r="Y1694" s="3" t="s">
        <v>120</v>
      </c>
      <c r="Z1694" s="3" t="s">
        <v>4018</v>
      </c>
      <c r="AA1694" s="3" t="s">
        <v>77</v>
      </c>
      <c r="AB1694" s="3"/>
      <c r="AD1694" s="3"/>
      <c r="AF1694" s="3"/>
      <c r="AH1694" s="3"/>
      <c r="AJ1694" s="3" t="s">
        <v>4019</v>
      </c>
    </row>
    <row r="1695" spans="1:36" ht="52" hidden="1" x14ac:dyDescent="0.35">
      <c r="A1695" s="3">
        <v>2025</v>
      </c>
      <c r="B1695" s="3" t="s">
        <v>41</v>
      </c>
      <c r="C1695" s="4">
        <v>24</v>
      </c>
      <c r="D1695" s="3" t="s">
        <v>57</v>
      </c>
      <c r="E1695" s="3" t="s">
        <v>58</v>
      </c>
      <c r="F1695" s="3" t="s">
        <v>44</v>
      </c>
      <c r="G1695" s="3" t="s">
        <v>79</v>
      </c>
      <c r="H1695" s="3" t="s">
        <v>90</v>
      </c>
      <c r="I1695" s="3" t="s">
        <v>47</v>
      </c>
      <c r="J1695" s="3" t="s">
        <v>48</v>
      </c>
      <c r="K1695" s="3" t="s">
        <v>48</v>
      </c>
      <c r="L1695" s="3" t="s">
        <v>48</v>
      </c>
      <c r="M1695" s="3" t="s">
        <v>48</v>
      </c>
      <c r="N1695" s="3" t="s">
        <v>48</v>
      </c>
      <c r="O1695" s="3" t="s">
        <v>49</v>
      </c>
      <c r="P1695" s="3" t="s">
        <v>48</v>
      </c>
      <c r="Q1695" s="3" t="s">
        <v>48</v>
      </c>
      <c r="R1695" s="3" t="s">
        <v>48</v>
      </c>
      <c r="S1695" s="3" t="s">
        <v>48</v>
      </c>
      <c r="T1695" s="3" t="s">
        <v>48</v>
      </c>
      <c r="U1695" s="3" t="s">
        <v>48</v>
      </c>
      <c r="V1695" s="3" t="s">
        <v>48</v>
      </c>
      <c r="W1695" s="3" t="s">
        <v>75</v>
      </c>
      <c r="X1695" s="3" t="s">
        <v>4020</v>
      </c>
      <c r="Y1695" s="3"/>
      <c r="AA1695" s="3" t="s">
        <v>55</v>
      </c>
      <c r="AB1695" s="3"/>
      <c r="AD1695" s="3"/>
      <c r="AF1695" s="3"/>
      <c r="AH1695" s="3"/>
      <c r="AJ1695" s="3" t="s">
        <v>4021</v>
      </c>
    </row>
    <row r="1696" spans="1:36" ht="26" hidden="1" x14ac:dyDescent="0.35">
      <c r="A1696" s="3">
        <v>2025</v>
      </c>
      <c r="B1696" s="3" t="s">
        <v>41</v>
      </c>
      <c r="C1696" s="4">
        <v>61</v>
      </c>
      <c r="D1696" s="3" t="s">
        <v>65</v>
      </c>
      <c r="E1696" s="3" t="s">
        <v>66</v>
      </c>
      <c r="F1696" s="3" t="s">
        <v>73</v>
      </c>
      <c r="G1696" s="3" t="s">
        <v>45</v>
      </c>
      <c r="H1696" s="3" t="s">
        <v>46</v>
      </c>
      <c r="I1696" s="3" t="s">
        <v>47</v>
      </c>
      <c r="J1696" s="3" t="s">
        <v>48</v>
      </c>
      <c r="K1696" s="3" t="s">
        <v>48</v>
      </c>
      <c r="L1696" s="3" t="s">
        <v>49</v>
      </c>
      <c r="M1696" s="3" t="s">
        <v>48</v>
      </c>
      <c r="N1696" s="3" t="s">
        <v>48</v>
      </c>
      <c r="O1696" s="3" t="s">
        <v>48</v>
      </c>
      <c r="P1696" s="3" t="s">
        <v>48</v>
      </c>
      <c r="Q1696" s="3" t="s">
        <v>48</v>
      </c>
      <c r="R1696" s="3" t="s">
        <v>48</v>
      </c>
      <c r="S1696" s="3" t="s">
        <v>48</v>
      </c>
      <c r="T1696" s="3" t="s">
        <v>48</v>
      </c>
      <c r="U1696" s="3" t="s">
        <v>48</v>
      </c>
      <c r="V1696" s="3" t="s">
        <v>48</v>
      </c>
      <c r="W1696" s="3" t="s">
        <v>62</v>
      </c>
      <c r="Y1696" s="3"/>
      <c r="AA1696" s="3" t="s">
        <v>55</v>
      </c>
      <c r="AB1696" s="3"/>
      <c r="AD1696" s="3"/>
      <c r="AF1696" s="3"/>
      <c r="AH1696" s="3"/>
      <c r="AJ1696" s="3" t="s">
        <v>4022</v>
      </c>
    </row>
    <row r="1697" spans="1:36" ht="26" hidden="1" x14ac:dyDescent="0.35">
      <c r="A1697" s="3">
        <v>2025</v>
      </c>
      <c r="B1697" s="3" t="s">
        <v>41</v>
      </c>
      <c r="C1697" s="4">
        <v>24</v>
      </c>
      <c r="D1697" s="3" t="s">
        <v>57</v>
      </c>
      <c r="E1697" s="3" t="s">
        <v>58</v>
      </c>
      <c r="F1697" s="3" t="s">
        <v>44</v>
      </c>
      <c r="G1697" s="3" t="s">
        <v>45</v>
      </c>
      <c r="H1697" s="3" t="s">
        <v>113</v>
      </c>
      <c r="I1697" s="3" t="s">
        <v>80</v>
      </c>
      <c r="J1697" s="3" t="s">
        <v>48</v>
      </c>
      <c r="K1697" s="3" t="s">
        <v>48</v>
      </c>
      <c r="L1697" s="3" t="s">
        <v>48</v>
      </c>
      <c r="M1697" s="3" t="s">
        <v>48</v>
      </c>
      <c r="N1697" s="3" t="s">
        <v>48</v>
      </c>
      <c r="O1697" s="3" t="s">
        <v>48</v>
      </c>
      <c r="P1697" s="3" t="s">
        <v>48</v>
      </c>
      <c r="Q1697" s="3" t="s">
        <v>48</v>
      </c>
      <c r="R1697" s="3" t="s">
        <v>48</v>
      </c>
      <c r="S1697" s="3" t="s">
        <v>48</v>
      </c>
      <c r="T1697" s="3" t="s">
        <v>48</v>
      </c>
      <c r="U1697" s="3" t="s">
        <v>48</v>
      </c>
      <c r="V1697" s="3" t="s">
        <v>49</v>
      </c>
      <c r="W1697" s="3" t="s">
        <v>62</v>
      </c>
      <c r="Y1697" s="3"/>
      <c r="AA1697" s="3" t="s">
        <v>63</v>
      </c>
      <c r="AB1697" s="3"/>
      <c r="AD1697" s="3"/>
      <c r="AF1697" s="3"/>
      <c r="AH1697" s="3"/>
      <c r="AJ1697" s="3" t="s">
        <v>4023</v>
      </c>
    </row>
    <row r="1698" spans="1:36" ht="39" hidden="1" x14ac:dyDescent="0.35">
      <c r="A1698" s="3">
        <v>2025</v>
      </c>
      <c r="B1698" s="3" t="s">
        <v>71</v>
      </c>
      <c r="C1698" s="4">
        <v>28</v>
      </c>
      <c r="D1698" s="3" t="s">
        <v>57</v>
      </c>
      <c r="E1698" s="3" t="s">
        <v>107</v>
      </c>
      <c r="F1698" s="3" t="s">
        <v>73</v>
      </c>
      <c r="G1698" s="3" t="s">
        <v>45</v>
      </c>
      <c r="H1698" s="3" t="s">
        <v>99</v>
      </c>
      <c r="I1698" s="3" t="s">
        <v>47</v>
      </c>
      <c r="J1698" s="3" t="s">
        <v>49</v>
      </c>
      <c r="K1698" s="3" t="s">
        <v>48</v>
      </c>
      <c r="L1698" s="3" t="s">
        <v>48</v>
      </c>
      <c r="M1698" s="3" t="s">
        <v>48</v>
      </c>
      <c r="N1698" s="3" t="s">
        <v>48</v>
      </c>
      <c r="O1698" s="3" t="s">
        <v>48</v>
      </c>
      <c r="P1698" s="3" t="s">
        <v>48</v>
      </c>
      <c r="Q1698" s="3" t="s">
        <v>48</v>
      </c>
      <c r="R1698" s="3" t="s">
        <v>48</v>
      </c>
      <c r="S1698" s="3" t="s">
        <v>49</v>
      </c>
      <c r="T1698" s="3" t="s">
        <v>48</v>
      </c>
      <c r="U1698" s="3" t="s">
        <v>48</v>
      </c>
      <c r="V1698" s="3" t="s">
        <v>48</v>
      </c>
      <c r="W1698" s="3" t="s">
        <v>62</v>
      </c>
      <c r="Y1698" s="3"/>
      <c r="AA1698" s="3" t="s">
        <v>55</v>
      </c>
      <c r="AB1698" s="3"/>
      <c r="AD1698" s="3"/>
      <c r="AF1698" s="3"/>
      <c r="AH1698" s="3"/>
      <c r="AJ1698" s="3" t="s">
        <v>4024</v>
      </c>
    </row>
    <row r="1699" spans="1:36" ht="26" hidden="1" x14ac:dyDescent="0.35">
      <c r="A1699" s="3">
        <v>2025</v>
      </c>
      <c r="B1699" s="3" t="s">
        <v>71</v>
      </c>
      <c r="C1699" s="4">
        <v>23</v>
      </c>
      <c r="D1699" s="3" t="s">
        <v>57</v>
      </c>
      <c r="E1699" s="3" t="s">
        <v>58</v>
      </c>
      <c r="F1699" s="3" t="s">
        <v>44</v>
      </c>
      <c r="G1699" s="3" t="s">
        <v>45</v>
      </c>
      <c r="H1699" s="3" t="s">
        <v>99</v>
      </c>
      <c r="I1699" s="3" t="s">
        <v>80</v>
      </c>
      <c r="J1699" s="3" t="s">
        <v>48</v>
      </c>
      <c r="K1699" s="3" t="s">
        <v>48</v>
      </c>
      <c r="L1699" s="3" t="s">
        <v>48</v>
      </c>
      <c r="M1699" s="3" t="s">
        <v>48</v>
      </c>
      <c r="N1699" s="3" t="s">
        <v>48</v>
      </c>
      <c r="O1699" s="3" t="s">
        <v>48</v>
      </c>
      <c r="P1699" s="3" t="s">
        <v>48</v>
      </c>
      <c r="Q1699" s="3" t="s">
        <v>48</v>
      </c>
      <c r="R1699" s="3" t="s">
        <v>48</v>
      </c>
      <c r="S1699" s="3" t="s">
        <v>48</v>
      </c>
      <c r="T1699" s="3" t="s">
        <v>48</v>
      </c>
      <c r="U1699" s="3" t="s">
        <v>49</v>
      </c>
      <c r="V1699" s="3" t="s">
        <v>48</v>
      </c>
      <c r="W1699" s="3" t="s">
        <v>62</v>
      </c>
      <c r="Y1699" s="3"/>
      <c r="AA1699" s="3" t="s">
        <v>77</v>
      </c>
      <c r="AB1699" s="3"/>
      <c r="AD1699" s="3"/>
      <c r="AF1699" s="3"/>
      <c r="AH1699" s="3"/>
      <c r="AJ1699" s="3" t="s">
        <v>4025</v>
      </c>
    </row>
    <row r="1700" spans="1:36" ht="26" hidden="1" x14ac:dyDescent="0.35">
      <c r="A1700" s="3">
        <v>2025</v>
      </c>
      <c r="B1700" s="3" t="s">
        <v>41</v>
      </c>
      <c r="C1700" s="4">
        <v>33</v>
      </c>
      <c r="D1700" s="3" t="s">
        <v>57</v>
      </c>
      <c r="E1700" s="3" t="s">
        <v>58</v>
      </c>
      <c r="F1700" s="3" t="s">
        <v>44</v>
      </c>
      <c r="G1700" s="3" t="s">
        <v>79</v>
      </c>
      <c r="H1700" s="3" t="s">
        <v>61</v>
      </c>
      <c r="I1700" s="3" t="s">
        <v>47</v>
      </c>
      <c r="J1700" s="3" t="s">
        <v>48</v>
      </c>
      <c r="K1700" s="3" t="s">
        <v>49</v>
      </c>
      <c r="L1700" s="3" t="s">
        <v>48</v>
      </c>
      <c r="M1700" s="3" t="s">
        <v>48</v>
      </c>
      <c r="N1700" s="3" t="s">
        <v>48</v>
      </c>
      <c r="O1700" s="3" t="s">
        <v>48</v>
      </c>
      <c r="P1700" s="3" t="s">
        <v>48</v>
      </c>
      <c r="Q1700" s="3" t="s">
        <v>48</v>
      </c>
      <c r="R1700" s="3" t="s">
        <v>48</v>
      </c>
      <c r="S1700" s="3" t="s">
        <v>48</v>
      </c>
      <c r="T1700" s="3" t="s">
        <v>48</v>
      </c>
      <c r="U1700" s="3" t="s">
        <v>48</v>
      </c>
      <c r="V1700" s="3" t="s">
        <v>48</v>
      </c>
      <c r="W1700" s="3" t="s">
        <v>75</v>
      </c>
      <c r="X1700" s="3" t="s">
        <v>4026</v>
      </c>
      <c r="Y1700" s="3"/>
      <c r="AA1700" s="3" t="s">
        <v>63</v>
      </c>
      <c r="AB1700" s="3"/>
      <c r="AD1700" s="3"/>
      <c r="AF1700" s="3"/>
      <c r="AH1700" s="3"/>
      <c r="AJ1700" s="3" t="s">
        <v>4027</v>
      </c>
    </row>
    <row r="1701" spans="1:36" ht="26" hidden="1" x14ac:dyDescent="0.35">
      <c r="A1701" s="3">
        <v>2025</v>
      </c>
      <c r="B1701" s="3" t="s">
        <v>41</v>
      </c>
      <c r="C1701" s="4">
        <v>18</v>
      </c>
      <c r="D1701" s="3" t="s">
        <v>57</v>
      </c>
      <c r="E1701" s="3" t="s">
        <v>58</v>
      </c>
      <c r="F1701" s="3" t="s">
        <v>44</v>
      </c>
      <c r="G1701" s="3" t="s">
        <v>79</v>
      </c>
      <c r="H1701" s="3" t="s">
        <v>61</v>
      </c>
      <c r="I1701" s="3" t="s">
        <v>47</v>
      </c>
      <c r="J1701" s="3" t="s">
        <v>48</v>
      </c>
      <c r="K1701" s="3" t="s">
        <v>48</v>
      </c>
      <c r="L1701" s="3" t="s">
        <v>49</v>
      </c>
      <c r="M1701" s="3" t="s">
        <v>48</v>
      </c>
      <c r="N1701" s="3" t="s">
        <v>48</v>
      </c>
      <c r="O1701" s="3" t="s">
        <v>48</v>
      </c>
      <c r="P1701" s="3" t="s">
        <v>48</v>
      </c>
      <c r="Q1701" s="3" t="s">
        <v>48</v>
      </c>
      <c r="R1701" s="3" t="s">
        <v>48</v>
      </c>
      <c r="S1701" s="3" t="s">
        <v>48</v>
      </c>
      <c r="T1701" s="3" t="s">
        <v>48</v>
      </c>
      <c r="U1701" s="3" t="s">
        <v>48</v>
      </c>
      <c r="V1701" s="3" t="s">
        <v>48</v>
      </c>
      <c r="W1701" s="3" t="s">
        <v>116</v>
      </c>
      <c r="X1701" s="3" t="s">
        <v>4028</v>
      </c>
      <c r="Y1701" s="3"/>
      <c r="AA1701" s="3" t="s">
        <v>55</v>
      </c>
      <c r="AB1701" s="3"/>
      <c r="AD1701" s="3"/>
      <c r="AF1701" s="3"/>
      <c r="AH1701" s="3"/>
      <c r="AJ1701" s="3" t="s">
        <v>4029</v>
      </c>
    </row>
    <row r="1702" spans="1:36" ht="65" hidden="1" x14ac:dyDescent="0.35">
      <c r="A1702" s="3">
        <v>2025</v>
      </c>
      <c r="B1702" s="3" t="s">
        <v>71</v>
      </c>
      <c r="C1702" s="4">
        <v>40</v>
      </c>
      <c r="D1702" s="3" t="s">
        <v>42</v>
      </c>
      <c r="E1702" s="3" t="s">
        <v>107</v>
      </c>
      <c r="F1702" s="3" t="s">
        <v>98</v>
      </c>
      <c r="G1702" s="3" t="s">
        <v>45</v>
      </c>
      <c r="H1702" s="3" t="s">
        <v>113</v>
      </c>
      <c r="I1702" s="3" t="s">
        <v>47</v>
      </c>
      <c r="J1702" s="3" t="s">
        <v>49</v>
      </c>
      <c r="K1702" s="3" t="s">
        <v>48</v>
      </c>
      <c r="L1702" s="3" t="s">
        <v>48</v>
      </c>
      <c r="M1702" s="3" t="s">
        <v>48</v>
      </c>
      <c r="N1702" s="3" t="s">
        <v>48</v>
      </c>
      <c r="O1702" s="3" t="s">
        <v>48</v>
      </c>
      <c r="P1702" s="3" t="s">
        <v>48</v>
      </c>
      <c r="Q1702" s="3" t="s">
        <v>48</v>
      </c>
      <c r="R1702" s="3" t="s">
        <v>48</v>
      </c>
      <c r="S1702" s="3" t="s">
        <v>49</v>
      </c>
      <c r="T1702" s="3" t="s">
        <v>48</v>
      </c>
      <c r="U1702" s="3" t="s">
        <v>48</v>
      </c>
      <c r="V1702" s="3" t="s">
        <v>48</v>
      </c>
      <c r="W1702" s="3" t="s">
        <v>62</v>
      </c>
      <c r="Y1702" s="3" t="s">
        <v>94</v>
      </c>
      <c r="Z1702" s="3" t="s">
        <v>4030</v>
      </c>
      <c r="AA1702" s="3" t="s">
        <v>55</v>
      </c>
      <c r="AB1702" s="3"/>
      <c r="AD1702" s="3" t="s">
        <v>81</v>
      </c>
      <c r="AF1702" s="3"/>
      <c r="AH1702" s="3" t="s">
        <v>87</v>
      </c>
      <c r="AI1702" s="3" t="s">
        <v>4031</v>
      </c>
      <c r="AJ1702" s="3" t="s">
        <v>4032</v>
      </c>
    </row>
    <row r="1703" spans="1:36" ht="39" hidden="1" x14ac:dyDescent="0.35">
      <c r="A1703" s="3">
        <v>2025</v>
      </c>
      <c r="B1703" s="3" t="s">
        <v>41</v>
      </c>
      <c r="C1703" s="4">
        <v>61</v>
      </c>
      <c r="D1703" s="3" t="s">
        <v>65</v>
      </c>
      <c r="E1703" s="3" t="s">
        <v>66</v>
      </c>
      <c r="F1703" s="3" t="s">
        <v>44</v>
      </c>
      <c r="G1703" s="3" t="s">
        <v>92</v>
      </c>
      <c r="H1703" s="3" t="s">
        <v>90</v>
      </c>
      <c r="I1703" s="3" t="s">
        <v>47</v>
      </c>
      <c r="J1703" s="3" t="s">
        <v>48</v>
      </c>
      <c r="K1703" s="3" t="s">
        <v>48</v>
      </c>
      <c r="L1703" s="3" t="s">
        <v>48</v>
      </c>
      <c r="M1703" s="3" t="s">
        <v>48</v>
      </c>
      <c r="N1703" s="3" t="s">
        <v>48</v>
      </c>
      <c r="O1703" s="3" t="s">
        <v>48</v>
      </c>
      <c r="P1703" s="3" t="s">
        <v>49</v>
      </c>
      <c r="Q1703" s="3" t="s">
        <v>48</v>
      </c>
      <c r="R1703" s="3" t="s">
        <v>48</v>
      </c>
      <c r="S1703" s="3" t="s">
        <v>48</v>
      </c>
      <c r="T1703" s="3" t="s">
        <v>48</v>
      </c>
      <c r="U1703" s="3" t="s">
        <v>48</v>
      </c>
      <c r="V1703" s="3" t="s">
        <v>48</v>
      </c>
      <c r="W1703" s="3" t="s">
        <v>62</v>
      </c>
      <c r="Y1703" s="3" t="s">
        <v>103</v>
      </c>
      <c r="Z1703" s="3" t="s">
        <v>4033</v>
      </c>
      <c r="AA1703" s="3" t="s">
        <v>77</v>
      </c>
      <c r="AB1703" s="3"/>
      <c r="AD1703" s="3"/>
      <c r="AF1703" s="3"/>
      <c r="AH1703" s="3"/>
      <c r="AJ1703" s="3" t="s">
        <v>4034</v>
      </c>
    </row>
    <row r="1704" spans="1:36" ht="52" hidden="1" x14ac:dyDescent="0.35">
      <c r="A1704" s="3">
        <v>2025</v>
      </c>
      <c r="B1704" s="3" t="s">
        <v>41</v>
      </c>
      <c r="C1704" s="4">
        <v>36</v>
      </c>
      <c r="D1704" s="3" t="s">
        <v>42</v>
      </c>
      <c r="E1704" s="3" t="s">
        <v>72</v>
      </c>
      <c r="F1704" s="3" t="s">
        <v>59</v>
      </c>
      <c r="G1704" s="3" t="s">
        <v>79</v>
      </c>
      <c r="H1704" s="3" t="s">
        <v>61</v>
      </c>
      <c r="I1704" s="3" t="s">
        <v>47</v>
      </c>
      <c r="J1704" s="3" t="s">
        <v>49</v>
      </c>
      <c r="K1704" s="3" t="s">
        <v>48</v>
      </c>
      <c r="L1704" s="3" t="s">
        <v>48</v>
      </c>
      <c r="M1704" s="3" t="s">
        <v>48</v>
      </c>
      <c r="N1704" s="3" t="s">
        <v>48</v>
      </c>
      <c r="O1704" s="3" t="s">
        <v>48</v>
      </c>
      <c r="P1704" s="3" t="s">
        <v>48</v>
      </c>
      <c r="Q1704" s="3" t="s">
        <v>48</v>
      </c>
      <c r="R1704" s="3" t="s">
        <v>48</v>
      </c>
      <c r="S1704" s="3" t="s">
        <v>49</v>
      </c>
      <c r="T1704" s="3" t="s">
        <v>48</v>
      </c>
      <c r="U1704" s="3" t="s">
        <v>48</v>
      </c>
      <c r="V1704" s="3" t="s">
        <v>48</v>
      </c>
      <c r="W1704" s="3" t="s">
        <v>62</v>
      </c>
      <c r="Y1704" s="3"/>
      <c r="AA1704" s="3" t="s">
        <v>77</v>
      </c>
      <c r="AB1704" s="3"/>
      <c r="AD1704" s="3"/>
      <c r="AF1704" s="3"/>
      <c r="AH1704" s="3"/>
      <c r="AJ1704" s="3" t="s">
        <v>4035</v>
      </c>
    </row>
    <row r="1705" spans="1:36" ht="26" hidden="1" x14ac:dyDescent="0.35">
      <c r="A1705" s="3">
        <v>2025</v>
      </c>
      <c r="B1705" s="3" t="s">
        <v>71</v>
      </c>
      <c r="C1705" s="4">
        <v>19</v>
      </c>
      <c r="D1705" s="3" t="s">
        <v>57</v>
      </c>
      <c r="E1705" s="3" t="s">
        <v>107</v>
      </c>
      <c r="F1705" s="3" t="s">
        <v>44</v>
      </c>
      <c r="G1705" s="3" t="s">
        <v>79</v>
      </c>
      <c r="H1705" s="3" t="s">
        <v>99</v>
      </c>
      <c r="I1705" s="3" t="s">
        <v>47</v>
      </c>
      <c r="J1705" s="3" t="s">
        <v>48</v>
      </c>
      <c r="K1705" s="3" t="s">
        <v>48</v>
      </c>
      <c r="L1705" s="3" t="s">
        <v>48</v>
      </c>
      <c r="M1705" s="3" t="s">
        <v>48</v>
      </c>
      <c r="N1705" s="3" t="s">
        <v>48</v>
      </c>
      <c r="O1705" s="3" t="s">
        <v>49</v>
      </c>
      <c r="P1705" s="3" t="s">
        <v>48</v>
      </c>
      <c r="Q1705" s="3" t="s">
        <v>48</v>
      </c>
      <c r="R1705" s="3" t="s">
        <v>48</v>
      </c>
      <c r="S1705" s="3" t="s">
        <v>48</v>
      </c>
      <c r="T1705" s="3" t="s">
        <v>48</v>
      </c>
      <c r="U1705" s="3" t="s">
        <v>48</v>
      </c>
      <c r="V1705" s="3" t="s">
        <v>48</v>
      </c>
      <c r="W1705" s="3" t="s">
        <v>62</v>
      </c>
      <c r="Y1705" s="3"/>
      <c r="AA1705" s="3" t="s">
        <v>77</v>
      </c>
      <c r="AB1705" s="3"/>
      <c r="AD1705" s="3"/>
      <c r="AF1705" s="3"/>
      <c r="AH1705" s="3"/>
      <c r="AJ1705" s="3" t="s">
        <v>105</v>
      </c>
    </row>
    <row r="1706" spans="1:36" ht="39" hidden="1" x14ac:dyDescent="0.35">
      <c r="A1706" s="3">
        <v>2025</v>
      </c>
      <c r="B1706" s="3" t="s">
        <v>71</v>
      </c>
      <c r="C1706" s="4">
        <v>29</v>
      </c>
      <c r="D1706" s="3" t="s">
        <v>57</v>
      </c>
      <c r="E1706" s="3" t="s">
        <v>107</v>
      </c>
      <c r="F1706" s="3" t="s">
        <v>59</v>
      </c>
      <c r="G1706" s="3" t="s">
        <v>45</v>
      </c>
      <c r="H1706" s="3" t="s">
        <v>99</v>
      </c>
      <c r="I1706" s="3" t="s">
        <v>47</v>
      </c>
      <c r="J1706" s="3" t="s">
        <v>48</v>
      </c>
      <c r="K1706" s="3" t="s">
        <v>49</v>
      </c>
      <c r="L1706" s="3" t="s">
        <v>48</v>
      </c>
      <c r="M1706" s="3" t="s">
        <v>48</v>
      </c>
      <c r="N1706" s="3" t="s">
        <v>48</v>
      </c>
      <c r="O1706" s="3" t="s">
        <v>48</v>
      </c>
      <c r="P1706" s="3" t="s">
        <v>48</v>
      </c>
      <c r="Q1706" s="3" t="s">
        <v>48</v>
      </c>
      <c r="R1706" s="3" t="s">
        <v>48</v>
      </c>
      <c r="S1706" s="3" t="s">
        <v>49</v>
      </c>
      <c r="T1706" s="3" t="s">
        <v>48</v>
      </c>
      <c r="U1706" s="3" t="s">
        <v>48</v>
      </c>
      <c r="V1706" s="3" t="s">
        <v>48</v>
      </c>
      <c r="W1706" s="3" t="s">
        <v>116</v>
      </c>
      <c r="X1706" s="3" t="s">
        <v>4036</v>
      </c>
      <c r="Y1706" s="3" t="s">
        <v>129</v>
      </c>
      <c r="Z1706" s="3" t="s">
        <v>4037</v>
      </c>
      <c r="AA1706" s="3" t="s">
        <v>77</v>
      </c>
      <c r="AB1706" s="3"/>
      <c r="AD1706" s="3" t="s">
        <v>81</v>
      </c>
      <c r="AF1706" s="3"/>
      <c r="AH1706" s="3" t="s">
        <v>87</v>
      </c>
      <c r="AI1706" s="3" t="s">
        <v>4038</v>
      </c>
      <c r="AJ1706" s="3" t="s">
        <v>4039</v>
      </c>
    </row>
    <row r="1707" spans="1:36" ht="26" hidden="1" x14ac:dyDescent="0.35">
      <c r="A1707" s="3">
        <v>2025</v>
      </c>
      <c r="B1707" s="3" t="s">
        <v>71</v>
      </c>
      <c r="C1707" s="4">
        <v>50</v>
      </c>
      <c r="D1707" s="3" t="s">
        <v>42</v>
      </c>
      <c r="E1707" s="3" t="s">
        <v>72</v>
      </c>
      <c r="F1707" s="3" t="s">
        <v>44</v>
      </c>
      <c r="G1707" s="3" t="s">
        <v>45</v>
      </c>
      <c r="H1707" s="3" t="s">
        <v>46</v>
      </c>
      <c r="I1707" s="3" t="s">
        <v>80</v>
      </c>
      <c r="J1707" s="3" t="s">
        <v>48</v>
      </c>
      <c r="K1707" s="3" t="s">
        <v>48</v>
      </c>
      <c r="L1707" s="3" t="s">
        <v>48</v>
      </c>
      <c r="M1707" s="3" t="s">
        <v>48</v>
      </c>
      <c r="N1707" s="3" t="s">
        <v>48</v>
      </c>
      <c r="O1707" s="3" t="s">
        <v>48</v>
      </c>
      <c r="P1707" s="3" t="s">
        <v>48</v>
      </c>
      <c r="Q1707" s="3" t="s">
        <v>48</v>
      </c>
      <c r="R1707" s="3" t="s">
        <v>48</v>
      </c>
      <c r="S1707" s="3" t="s">
        <v>48</v>
      </c>
      <c r="T1707" s="3" t="s">
        <v>48</v>
      </c>
      <c r="U1707" s="3" t="s">
        <v>48</v>
      </c>
      <c r="V1707" s="3" t="s">
        <v>49</v>
      </c>
      <c r="W1707" s="3" t="s">
        <v>62</v>
      </c>
      <c r="Y1707" s="3"/>
      <c r="AA1707" s="3" t="s">
        <v>63</v>
      </c>
      <c r="AB1707" s="3"/>
      <c r="AD1707" s="3"/>
      <c r="AF1707" s="3"/>
      <c r="AH1707" s="3"/>
      <c r="AJ1707" s="3" t="s">
        <v>4040</v>
      </c>
    </row>
    <row r="1708" spans="1:36" ht="143" hidden="1" x14ac:dyDescent="0.35">
      <c r="A1708" s="3">
        <v>2025</v>
      </c>
      <c r="B1708" s="3" t="s">
        <v>41</v>
      </c>
      <c r="C1708" s="4">
        <v>35</v>
      </c>
      <c r="D1708" s="3" t="s">
        <v>42</v>
      </c>
      <c r="E1708" s="3" t="s">
        <v>107</v>
      </c>
      <c r="F1708" s="3" t="s">
        <v>85</v>
      </c>
      <c r="G1708" s="3" t="s">
        <v>79</v>
      </c>
      <c r="H1708" s="3" t="s">
        <v>113</v>
      </c>
      <c r="I1708" s="3" t="s">
        <v>80</v>
      </c>
      <c r="J1708" s="3" t="s">
        <v>48</v>
      </c>
      <c r="K1708" s="3" t="s">
        <v>48</v>
      </c>
      <c r="L1708" s="3" t="s">
        <v>48</v>
      </c>
      <c r="M1708" s="3" t="s">
        <v>48</v>
      </c>
      <c r="N1708" s="3" t="s">
        <v>48</v>
      </c>
      <c r="O1708" s="3" t="s">
        <v>49</v>
      </c>
      <c r="P1708" s="3" t="s">
        <v>48</v>
      </c>
      <c r="Q1708" s="3" t="s">
        <v>48</v>
      </c>
      <c r="R1708" s="3" t="s">
        <v>48</v>
      </c>
      <c r="S1708" s="3" t="s">
        <v>48</v>
      </c>
      <c r="T1708" s="3" t="s">
        <v>48</v>
      </c>
      <c r="U1708" s="3" t="s">
        <v>48</v>
      </c>
      <c r="V1708" s="3" t="s">
        <v>48</v>
      </c>
      <c r="W1708" s="3" t="s">
        <v>75</v>
      </c>
      <c r="X1708" s="3" t="s">
        <v>4041</v>
      </c>
      <c r="Y1708" s="3"/>
      <c r="AA1708" s="3" t="s">
        <v>77</v>
      </c>
      <c r="AB1708" s="3" t="s">
        <v>81</v>
      </c>
      <c r="AD1708" s="3"/>
      <c r="AF1708" s="3"/>
      <c r="AH1708" s="3" t="s">
        <v>82</v>
      </c>
      <c r="AI1708" s="3" t="s">
        <v>4042</v>
      </c>
      <c r="AJ1708" s="3" t="s">
        <v>4043</v>
      </c>
    </row>
    <row r="1709" spans="1:36" hidden="1" x14ac:dyDescent="0.35">
      <c r="A1709" s="3">
        <v>2025</v>
      </c>
      <c r="B1709" s="3" t="s">
        <v>41</v>
      </c>
      <c r="C1709" s="4">
        <v>47</v>
      </c>
      <c r="D1709" s="3" t="s">
        <v>42</v>
      </c>
      <c r="E1709" s="3" t="s">
        <v>43</v>
      </c>
      <c r="F1709" s="3" t="s">
        <v>59</v>
      </c>
      <c r="G1709" s="3" t="s">
        <v>79</v>
      </c>
      <c r="H1709" s="3" t="s">
        <v>61</v>
      </c>
      <c r="I1709" s="3" t="s">
        <v>47</v>
      </c>
      <c r="J1709" s="3" t="s">
        <v>49</v>
      </c>
      <c r="K1709" s="3" t="s">
        <v>48</v>
      </c>
      <c r="L1709" s="3" t="s">
        <v>48</v>
      </c>
      <c r="M1709" s="3" t="s">
        <v>48</v>
      </c>
      <c r="N1709" s="3" t="s">
        <v>48</v>
      </c>
      <c r="O1709" s="3" t="s">
        <v>48</v>
      </c>
      <c r="P1709" s="3" t="s">
        <v>48</v>
      </c>
      <c r="Q1709" s="3" t="s">
        <v>48</v>
      </c>
      <c r="R1709" s="3" t="s">
        <v>48</v>
      </c>
      <c r="S1709" s="3" t="s">
        <v>49</v>
      </c>
      <c r="T1709" s="3" t="s">
        <v>48</v>
      </c>
      <c r="U1709" s="3" t="s">
        <v>48</v>
      </c>
      <c r="V1709" s="3" t="s">
        <v>48</v>
      </c>
      <c r="W1709" s="3" t="s">
        <v>62</v>
      </c>
      <c r="Y1709" s="3"/>
      <c r="AA1709" s="3" t="s">
        <v>77</v>
      </c>
      <c r="AB1709" s="3"/>
      <c r="AD1709" s="3" t="s">
        <v>131</v>
      </c>
      <c r="AE1709" s="3" t="s">
        <v>4044</v>
      </c>
      <c r="AF1709" s="3" t="s">
        <v>87</v>
      </c>
      <c r="AG1709" s="3" t="s">
        <v>4045</v>
      </c>
      <c r="AH1709" s="3"/>
      <c r="AJ1709" s="3" t="s">
        <v>4046</v>
      </c>
    </row>
    <row r="1710" spans="1:36" ht="26" hidden="1" x14ac:dyDescent="0.35">
      <c r="A1710" s="3">
        <v>2025</v>
      </c>
      <c r="B1710" s="3" t="s">
        <v>41</v>
      </c>
      <c r="C1710" s="4">
        <v>65</v>
      </c>
      <c r="D1710" s="3" t="s">
        <v>65</v>
      </c>
      <c r="E1710" s="3" t="s">
        <v>66</v>
      </c>
      <c r="F1710" s="3" t="s">
        <v>85</v>
      </c>
      <c r="G1710" s="3" t="s">
        <v>67</v>
      </c>
      <c r="H1710" s="3" t="s">
        <v>110</v>
      </c>
      <c r="I1710" s="3" t="s">
        <v>47</v>
      </c>
      <c r="J1710" s="3" t="s">
        <v>49</v>
      </c>
      <c r="K1710" s="3" t="s">
        <v>48</v>
      </c>
      <c r="L1710" s="3" t="s">
        <v>48</v>
      </c>
      <c r="M1710" s="3" t="s">
        <v>48</v>
      </c>
      <c r="N1710" s="3" t="s">
        <v>48</v>
      </c>
      <c r="O1710" s="3" t="s">
        <v>48</v>
      </c>
      <c r="P1710" s="3" t="s">
        <v>48</v>
      </c>
      <c r="Q1710" s="3" t="s">
        <v>48</v>
      </c>
      <c r="R1710" s="3" t="s">
        <v>48</v>
      </c>
      <c r="S1710" s="3" t="s">
        <v>49</v>
      </c>
      <c r="T1710" s="3" t="s">
        <v>48</v>
      </c>
      <c r="U1710" s="3" t="s">
        <v>48</v>
      </c>
      <c r="V1710" s="3" t="s">
        <v>48</v>
      </c>
      <c r="W1710" s="3" t="s">
        <v>116</v>
      </c>
      <c r="X1710" s="3" t="s">
        <v>4047</v>
      </c>
      <c r="Y1710" s="3"/>
      <c r="AA1710" s="3" t="s">
        <v>55</v>
      </c>
      <c r="AB1710" s="3"/>
      <c r="AD1710" s="3"/>
      <c r="AF1710" s="3"/>
      <c r="AH1710" s="3"/>
      <c r="AJ1710" s="3" t="s">
        <v>4048</v>
      </c>
    </row>
    <row r="1711" spans="1:36" hidden="1" x14ac:dyDescent="0.35">
      <c r="A1711" s="3">
        <v>2025</v>
      </c>
      <c r="B1711" s="3" t="s">
        <v>41</v>
      </c>
      <c r="C1711" s="4">
        <v>34</v>
      </c>
      <c r="D1711" s="3" t="s">
        <v>57</v>
      </c>
      <c r="E1711" s="3" t="s">
        <v>66</v>
      </c>
      <c r="F1711" s="3" t="s">
        <v>59</v>
      </c>
      <c r="G1711" s="3" t="s">
        <v>45</v>
      </c>
      <c r="H1711" s="3" t="s">
        <v>113</v>
      </c>
      <c r="I1711" s="3" t="s">
        <v>47</v>
      </c>
      <c r="J1711" s="3" t="s">
        <v>49</v>
      </c>
      <c r="K1711" s="3" t="s">
        <v>48</v>
      </c>
      <c r="L1711" s="3" t="s">
        <v>48</v>
      </c>
      <c r="M1711" s="3" t="s">
        <v>48</v>
      </c>
      <c r="N1711" s="3" t="s">
        <v>48</v>
      </c>
      <c r="O1711" s="3" t="s">
        <v>48</v>
      </c>
      <c r="P1711" s="3" t="s">
        <v>48</v>
      </c>
      <c r="Q1711" s="3" t="s">
        <v>48</v>
      </c>
      <c r="R1711" s="3" t="s">
        <v>48</v>
      </c>
      <c r="S1711" s="3" t="s">
        <v>49</v>
      </c>
      <c r="T1711" s="3" t="s">
        <v>48</v>
      </c>
      <c r="U1711" s="3" t="s">
        <v>48</v>
      </c>
      <c r="V1711" s="3" t="s">
        <v>48</v>
      </c>
      <c r="W1711" s="3" t="s">
        <v>62</v>
      </c>
      <c r="Y1711" s="3"/>
      <c r="AA1711" s="3" t="s">
        <v>77</v>
      </c>
      <c r="AB1711" s="3"/>
      <c r="AD1711" s="3"/>
      <c r="AF1711" s="3"/>
      <c r="AH1711" s="3"/>
      <c r="AJ1711" s="3" t="s">
        <v>4049</v>
      </c>
    </row>
    <row r="1712" spans="1:36" ht="26" hidden="1" x14ac:dyDescent="0.35">
      <c r="A1712" s="3">
        <v>2025</v>
      </c>
      <c r="B1712" s="3" t="s">
        <v>41</v>
      </c>
      <c r="C1712" s="4">
        <v>33</v>
      </c>
      <c r="D1712" s="3" t="s">
        <v>57</v>
      </c>
      <c r="E1712" s="3" t="s">
        <v>107</v>
      </c>
      <c r="F1712" s="3" t="s">
        <v>85</v>
      </c>
      <c r="G1712" s="3" t="s">
        <v>45</v>
      </c>
      <c r="H1712" s="3" t="s">
        <v>74</v>
      </c>
      <c r="I1712" s="3" t="s">
        <v>47</v>
      </c>
      <c r="J1712" s="3" t="s">
        <v>48</v>
      </c>
      <c r="K1712" s="3" t="s">
        <v>48</v>
      </c>
      <c r="L1712" s="3" t="s">
        <v>48</v>
      </c>
      <c r="M1712" s="3" t="s">
        <v>48</v>
      </c>
      <c r="N1712" s="3" t="s">
        <v>48</v>
      </c>
      <c r="O1712" s="3" t="s">
        <v>49</v>
      </c>
      <c r="P1712" s="3" t="s">
        <v>48</v>
      </c>
      <c r="Q1712" s="3" t="s">
        <v>48</v>
      </c>
      <c r="R1712" s="3" t="s">
        <v>48</v>
      </c>
      <c r="S1712" s="3" t="s">
        <v>48</v>
      </c>
      <c r="T1712" s="3" t="s">
        <v>48</v>
      </c>
      <c r="U1712" s="3" t="s">
        <v>48</v>
      </c>
      <c r="V1712" s="3" t="s">
        <v>48</v>
      </c>
      <c r="W1712" s="3" t="s">
        <v>62</v>
      </c>
      <c r="Y1712" s="3" t="s">
        <v>129</v>
      </c>
      <c r="Z1712" s="3" t="s">
        <v>4050</v>
      </c>
      <c r="AA1712" s="3" t="s">
        <v>55</v>
      </c>
      <c r="AB1712" s="3"/>
      <c r="AD1712" s="3"/>
      <c r="AF1712" s="3"/>
      <c r="AH1712" s="3"/>
      <c r="AJ1712" s="3" t="s">
        <v>4051</v>
      </c>
    </row>
    <row r="1713" spans="1:36" hidden="1" x14ac:dyDescent="0.35">
      <c r="A1713" s="3">
        <v>2025</v>
      </c>
      <c r="B1713" s="3" t="s">
        <v>41</v>
      </c>
      <c r="C1713" s="4">
        <v>20</v>
      </c>
      <c r="D1713" s="3" t="s">
        <v>57</v>
      </c>
      <c r="E1713" s="3" t="s">
        <v>58</v>
      </c>
      <c r="F1713" s="3" t="s">
        <v>59</v>
      </c>
      <c r="G1713" s="3" t="s">
        <v>112</v>
      </c>
      <c r="H1713" s="3" t="s">
        <v>90</v>
      </c>
      <c r="I1713" s="3" t="s">
        <v>47</v>
      </c>
      <c r="J1713" s="3" t="s">
        <v>48</v>
      </c>
      <c r="K1713" s="3" t="s">
        <v>48</v>
      </c>
      <c r="L1713" s="3" t="s">
        <v>48</v>
      </c>
      <c r="M1713" s="3" t="s">
        <v>48</v>
      </c>
      <c r="N1713" s="3" t="s">
        <v>48</v>
      </c>
      <c r="O1713" s="3" t="s">
        <v>48</v>
      </c>
      <c r="P1713" s="3" t="s">
        <v>48</v>
      </c>
      <c r="Q1713" s="3" t="s">
        <v>49</v>
      </c>
      <c r="R1713" s="3" t="s">
        <v>48</v>
      </c>
      <c r="S1713" s="3" t="s">
        <v>48</v>
      </c>
      <c r="T1713" s="3" t="s">
        <v>48</v>
      </c>
      <c r="U1713" s="3" t="s">
        <v>48</v>
      </c>
      <c r="V1713" s="3" t="s">
        <v>48</v>
      </c>
      <c r="W1713" s="3" t="s">
        <v>62</v>
      </c>
      <c r="Y1713" s="3"/>
      <c r="AA1713" s="3" t="s">
        <v>77</v>
      </c>
      <c r="AB1713" s="3"/>
      <c r="AD1713" s="3"/>
      <c r="AF1713" s="3"/>
      <c r="AH1713" s="3"/>
      <c r="AJ1713" s="3" t="s">
        <v>4052</v>
      </c>
    </row>
    <row r="1714" spans="1:36" ht="169" hidden="1" x14ac:dyDescent="0.35">
      <c r="A1714" s="3">
        <v>2025</v>
      </c>
      <c r="B1714" s="3" t="s">
        <v>41</v>
      </c>
      <c r="C1714" s="4">
        <v>47</v>
      </c>
      <c r="D1714" s="3" t="s">
        <v>42</v>
      </c>
      <c r="E1714" s="3" t="s">
        <v>43</v>
      </c>
      <c r="F1714" s="3" t="s">
        <v>44</v>
      </c>
      <c r="G1714" s="3" t="s">
        <v>144</v>
      </c>
      <c r="H1714" s="3" t="s">
        <v>90</v>
      </c>
      <c r="I1714" s="3" t="s">
        <v>47</v>
      </c>
      <c r="J1714" s="3" t="s">
        <v>48</v>
      </c>
      <c r="K1714" s="3" t="s">
        <v>48</v>
      </c>
      <c r="L1714" s="3" t="s">
        <v>49</v>
      </c>
      <c r="M1714" s="3" t="s">
        <v>48</v>
      </c>
      <c r="N1714" s="3" t="s">
        <v>48</v>
      </c>
      <c r="O1714" s="3" t="s">
        <v>48</v>
      </c>
      <c r="P1714" s="3" t="s">
        <v>48</v>
      </c>
      <c r="Q1714" s="3" t="s">
        <v>48</v>
      </c>
      <c r="R1714" s="3" t="s">
        <v>48</v>
      </c>
      <c r="S1714" s="3" t="s">
        <v>48</v>
      </c>
      <c r="T1714" s="3" t="s">
        <v>48</v>
      </c>
      <c r="U1714" s="3" t="s">
        <v>48</v>
      </c>
      <c r="V1714" s="3" t="s">
        <v>48</v>
      </c>
      <c r="W1714" s="3" t="s">
        <v>62</v>
      </c>
      <c r="Y1714" s="3" t="s">
        <v>103</v>
      </c>
      <c r="Z1714" s="3" t="s">
        <v>4053</v>
      </c>
      <c r="AA1714" s="3" t="s">
        <v>55</v>
      </c>
      <c r="AB1714" s="3"/>
      <c r="AD1714" s="3"/>
      <c r="AF1714" s="3"/>
      <c r="AH1714" s="3"/>
      <c r="AJ1714" s="3" t="s">
        <v>4054</v>
      </c>
    </row>
    <row r="1715" spans="1:36" ht="26" hidden="1" x14ac:dyDescent="0.35">
      <c r="A1715" s="3">
        <v>2025</v>
      </c>
      <c r="B1715" s="3" t="s">
        <v>41</v>
      </c>
      <c r="C1715" s="4">
        <v>68</v>
      </c>
      <c r="D1715" s="3" t="s">
        <v>65</v>
      </c>
      <c r="E1715" s="3" t="s">
        <v>66</v>
      </c>
      <c r="F1715" s="3" t="s">
        <v>98</v>
      </c>
      <c r="G1715" s="3" t="s">
        <v>67</v>
      </c>
      <c r="H1715" s="3" t="s">
        <v>99</v>
      </c>
      <c r="I1715" s="3" t="s">
        <v>47</v>
      </c>
      <c r="J1715" s="3" t="s">
        <v>48</v>
      </c>
      <c r="K1715" s="3" t="s">
        <v>48</v>
      </c>
      <c r="L1715" s="3" t="s">
        <v>49</v>
      </c>
      <c r="M1715" s="3" t="s">
        <v>48</v>
      </c>
      <c r="N1715" s="3" t="s">
        <v>48</v>
      </c>
      <c r="O1715" s="3" t="s">
        <v>48</v>
      </c>
      <c r="P1715" s="3" t="s">
        <v>48</v>
      </c>
      <c r="Q1715" s="3" t="s">
        <v>48</v>
      </c>
      <c r="R1715" s="3" t="s">
        <v>48</v>
      </c>
      <c r="S1715" s="3" t="s">
        <v>48</v>
      </c>
      <c r="T1715" s="3" t="s">
        <v>48</v>
      </c>
      <c r="U1715" s="3" t="s">
        <v>48</v>
      </c>
      <c r="V1715" s="3" t="s">
        <v>48</v>
      </c>
      <c r="W1715" s="3" t="s">
        <v>62</v>
      </c>
      <c r="Y1715" s="3"/>
      <c r="AA1715" s="3" t="s">
        <v>55</v>
      </c>
      <c r="AB1715" s="3"/>
      <c r="AD1715" s="3"/>
      <c r="AF1715" s="3"/>
      <c r="AH1715" s="3"/>
      <c r="AJ1715" s="3" t="s">
        <v>4055</v>
      </c>
    </row>
    <row r="1716" spans="1:36" ht="26" hidden="1" x14ac:dyDescent="0.35">
      <c r="A1716" s="3">
        <v>2025</v>
      </c>
      <c r="B1716" s="3" t="s">
        <v>41</v>
      </c>
      <c r="C1716" s="4">
        <v>29</v>
      </c>
      <c r="D1716" s="3" t="s">
        <v>57</v>
      </c>
      <c r="E1716" s="3" t="s">
        <v>58</v>
      </c>
      <c r="F1716" s="3" t="s">
        <v>59</v>
      </c>
      <c r="G1716" s="3" t="s">
        <v>45</v>
      </c>
      <c r="H1716" s="3" t="s">
        <v>110</v>
      </c>
      <c r="I1716" s="3" t="s">
        <v>47</v>
      </c>
      <c r="J1716" s="3" t="s">
        <v>49</v>
      </c>
      <c r="K1716" s="3" t="s">
        <v>48</v>
      </c>
      <c r="L1716" s="3" t="s">
        <v>48</v>
      </c>
      <c r="M1716" s="3" t="s">
        <v>48</v>
      </c>
      <c r="N1716" s="3" t="s">
        <v>48</v>
      </c>
      <c r="O1716" s="3" t="s">
        <v>48</v>
      </c>
      <c r="P1716" s="3" t="s">
        <v>48</v>
      </c>
      <c r="Q1716" s="3" t="s">
        <v>48</v>
      </c>
      <c r="R1716" s="3" t="s">
        <v>48</v>
      </c>
      <c r="S1716" s="3" t="s">
        <v>49</v>
      </c>
      <c r="T1716" s="3" t="s">
        <v>48</v>
      </c>
      <c r="U1716" s="3" t="s">
        <v>48</v>
      </c>
      <c r="V1716" s="3" t="s">
        <v>48</v>
      </c>
      <c r="W1716" s="3" t="s">
        <v>62</v>
      </c>
      <c r="Y1716" s="3"/>
      <c r="AA1716" s="3" t="s">
        <v>63</v>
      </c>
      <c r="AB1716" s="3"/>
      <c r="AD1716" s="3"/>
      <c r="AF1716" s="3"/>
      <c r="AH1716" s="3"/>
      <c r="AJ1716" s="3" t="s">
        <v>4056</v>
      </c>
    </row>
    <row r="1717" spans="1:36" ht="39" x14ac:dyDescent="0.35">
      <c r="A1717" s="3">
        <v>2025</v>
      </c>
      <c r="B1717" s="3" t="s">
        <v>41</v>
      </c>
      <c r="C1717" s="4">
        <v>19</v>
      </c>
      <c r="D1717" s="3" t="s">
        <v>57</v>
      </c>
      <c r="E1717" s="3" t="s">
        <v>58</v>
      </c>
      <c r="F1717" s="3" t="s">
        <v>44</v>
      </c>
      <c r="G1717" s="3" t="s">
        <v>45</v>
      </c>
      <c r="H1717" s="3" t="s">
        <v>90</v>
      </c>
      <c r="I1717" s="3" t="s">
        <v>47</v>
      </c>
      <c r="J1717" s="3" t="s">
        <v>49</v>
      </c>
      <c r="K1717" s="3" t="s">
        <v>48</v>
      </c>
      <c r="L1717" s="3" t="s">
        <v>48</v>
      </c>
      <c r="M1717" s="3" t="s">
        <v>48</v>
      </c>
      <c r="N1717" s="3" t="s">
        <v>48</v>
      </c>
      <c r="O1717" s="3" t="s">
        <v>48</v>
      </c>
      <c r="P1717" s="3" t="s">
        <v>48</v>
      </c>
      <c r="Q1717" s="3" t="s">
        <v>48</v>
      </c>
      <c r="R1717" s="3" t="s">
        <v>48</v>
      </c>
      <c r="S1717" s="3" t="s">
        <v>49</v>
      </c>
      <c r="T1717" s="3" t="s">
        <v>48</v>
      </c>
      <c r="U1717" s="3" t="s">
        <v>48</v>
      </c>
      <c r="V1717" s="3" t="s">
        <v>48</v>
      </c>
      <c r="W1717" s="3" t="s">
        <v>51</v>
      </c>
      <c r="X1717" s="3" t="s">
        <v>4057</v>
      </c>
      <c r="Y1717" s="3" t="s">
        <v>120</v>
      </c>
      <c r="Z1717" s="3" t="s">
        <v>4058</v>
      </c>
      <c r="AA1717" s="3" t="s">
        <v>63</v>
      </c>
      <c r="AB1717" s="3"/>
      <c r="AD1717" s="3"/>
      <c r="AF1717" s="3"/>
      <c r="AH1717" s="3"/>
      <c r="AJ1717" s="3" t="s">
        <v>4059</v>
      </c>
    </row>
    <row r="1718" spans="1:36" ht="26" hidden="1" x14ac:dyDescent="0.35">
      <c r="A1718" s="3">
        <v>2025</v>
      </c>
      <c r="B1718" s="3" t="s">
        <v>41</v>
      </c>
      <c r="C1718" s="4">
        <v>61</v>
      </c>
      <c r="D1718" s="3" t="s">
        <v>65</v>
      </c>
      <c r="E1718" s="3" t="s">
        <v>107</v>
      </c>
      <c r="F1718" s="3" t="s">
        <v>73</v>
      </c>
      <c r="G1718" s="3" t="s">
        <v>45</v>
      </c>
      <c r="H1718" s="3" t="s">
        <v>99</v>
      </c>
      <c r="I1718" s="3" t="s">
        <v>47</v>
      </c>
      <c r="J1718" s="3" t="s">
        <v>48</v>
      </c>
      <c r="K1718" s="3" t="s">
        <v>48</v>
      </c>
      <c r="L1718" s="3" t="s">
        <v>48</v>
      </c>
      <c r="M1718" s="3" t="s">
        <v>49</v>
      </c>
      <c r="N1718" s="3" t="s">
        <v>48</v>
      </c>
      <c r="O1718" s="3" t="s">
        <v>48</v>
      </c>
      <c r="P1718" s="3" t="s">
        <v>48</v>
      </c>
      <c r="Q1718" s="3" t="s">
        <v>48</v>
      </c>
      <c r="R1718" s="3" t="s">
        <v>48</v>
      </c>
      <c r="S1718" s="3" t="s">
        <v>48</v>
      </c>
      <c r="T1718" s="3" t="s">
        <v>48</v>
      </c>
      <c r="U1718" s="3" t="s">
        <v>48</v>
      </c>
      <c r="V1718" s="3" t="s">
        <v>48</v>
      </c>
      <c r="W1718" s="3" t="s">
        <v>62</v>
      </c>
      <c r="Y1718" s="3"/>
      <c r="AA1718" s="3" t="s">
        <v>77</v>
      </c>
      <c r="AB1718" s="3"/>
      <c r="AD1718" s="3"/>
      <c r="AF1718" s="3"/>
      <c r="AH1718" s="3"/>
      <c r="AJ1718" s="3" t="s">
        <v>4060</v>
      </c>
    </row>
    <row r="1719" spans="1:36" ht="39" x14ac:dyDescent="0.35">
      <c r="A1719" s="3">
        <v>2025</v>
      </c>
      <c r="B1719" s="3" t="s">
        <v>41</v>
      </c>
      <c r="C1719" s="4">
        <v>43</v>
      </c>
      <c r="D1719" s="3" t="s">
        <v>42</v>
      </c>
      <c r="E1719" s="3" t="s">
        <v>107</v>
      </c>
      <c r="F1719" s="3" t="s">
        <v>137</v>
      </c>
      <c r="G1719" s="3" t="s">
        <v>109</v>
      </c>
      <c r="H1719" s="3" t="s">
        <v>68</v>
      </c>
      <c r="I1719" s="3" t="s">
        <v>47</v>
      </c>
      <c r="J1719" s="3" t="s">
        <v>48</v>
      </c>
      <c r="K1719" s="3" t="s">
        <v>48</v>
      </c>
      <c r="L1719" s="3" t="s">
        <v>48</v>
      </c>
      <c r="M1719" s="3" t="s">
        <v>48</v>
      </c>
      <c r="N1719" s="3" t="s">
        <v>48</v>
      </c>
      <c r="O1719" s="3" t="s">
        <v>48</v>
      </c>
      <c r="P1719" s="3" t="s">
        <v>48</v>
      </c>
      <c r="Q1719" s="3" t="s">
        <v>49</v>
      </c>
      <c r="R1719" s="3" t="s">
        <v>48</v>
      </c>
      <c r="S1719" s="3" t="s">
        <v>48</v>
      </c>
      <c r="T1719" s="3" t="s">
        <v>48</v>
      </c>
      <c r="U1719" s="3" t="s">
        <v>48</v>
      </c>
      <c r="V1719" s="3" t="s">
        <v>48</v>
      </c>
      <c r="W1719" s="3" t="s">
        <v>62</v>
      </c>
      <c r="Y1719" s="3" t="s">
        <v>120</v>
      </c>
      <c r="Z1719" s="3" t="s">
        <v>4061</v>
      </c>
      <c r="AA1719" s="3" t="s">
        <v>63</v>
      </c>
      <c r="AB1719" s="3"/>
      <c r="AD1719" s="3"/>
      <c r="AF1719" s="3"/>
      <c r="AH1719" s="3"/>
      <c r="AJ1719" s="3" t="s">
        <v>4062</v>
      </c>
    </row>
    <row r="1720" spans="1:36" ht="26" hidden="1" x14ac:dyDescent="0.35">
      <c r="A1720" s="3">
        <v>2025</v>
      </c>
      <c r="B1720" s="3" t="s">
        <v>41</v>
      </c>
      <c r="C1720" s="4">
        <v>73</v>
      </c>
      <c r="D1720" s="3" t="s">
        <v>65</v>
      </c>
      <c r="E1720" s="3" t="s">
        <v>43</v>
      </c>
      <c r="F1720" s="3" t="s">
        <v>2152</v>
      </c>
      <c r="G1720" s="3" t="s">
        <v>67</v>
      </c>
      <c r="H1720" s="3" t="s">
        <v>90</v>
      </c>
      <c r="I1720" s="3" t="s">
        <v>47</v>
      </c>
      <c r="J1720" s="3" t="s">
        <v>48</v>
      </c>
      <c r="K1720" s="3" t="s">
        <v>48</v>
      </c>
      <c r="L1720" s="3" t="s">
        <v>48</v>
      </c>
      <c r="M1720" s="3" t="s">
        <v>48</v>
      </c>
      <c r="N1720" s="3" t="s">
        <v>48</v>
      </c>
      <c r="O1720" s="3" t="s">
        <v>49</v>
      </c>
      <c r="P1720" s="3" t="s">
        <v>48</v>
      </c>
      <c r="Q1720" s="3" t="s">
        <v>48</v>
      </c>
      <c r="R1720" s="3" t="s">
        <v>48</v>
      </c>
      <c r="S1720" s="3" t="s">
        <v>48</v>
      </c>
      <c r="T1720" s="3" t="s">
        <v>48</v>
      </c>
      <c r="U1720" s="3" t="s">
        <v>48</v>
      </c>
      <c r="V1720" s="3" t="s">
        <v>48</v>
      </c>
      <c r="W1720" s="3" t="s">
        <v>75</v>
      </c>
      <c r="X1720" s="3" t="s">
        <v>4063</v>
      </c>
      <c r="Y1720" s="3" t="s">
        <v>129</v>
      </c>
      <c r="Z1720" s="3" t="s">
        <v>4064</v>
      </c>
      <c r="AA1720" s="3" t="s">
        <v>77</v>
      </c>
      <c r="AB1720" s="3"/>
      <c r="AD1720" s="3"/>
      <c r="AF1720" s="3"/>
      <c r="AH1720" s="3"/>
      <c r="AJ1720" s="3" t="s">
        <v>4065</v>
      </c>
    </row>
    <row r="1721" spans="1:36" ht="26" hidden="1" x14ac:dyDescent="0.35">
      <c r="A1721" s="3">
        <v>2025</v>
      </c>
      <c r="B1721" s="3" t="s">
        <v>41</v>
      </c>
      <c r="C1721" s="4">
        <v>66</v>
      </c>
      <c r="D1721" s="3" t="s">
        <v>65</v>
      </c>
      <c r="E1721" s="3" t="s">
        <v>66</v>
      </c>
      <c r="F1721" s="3" t="s">
        <v>44</v>
      </c>
      <c r="G1721" s="3" t="s">
        <v>67</v>
      </c>
      <c r="H1721" s="3" t="s">
        <v>68</v>
      </c>
      <c r="I1721" s="3" t="s">
        <v>47</v>
      </c>
      <c r="J1721" s="3" t="s">
        <v>48</v>
      </c>
      <c r="K1721" s="3" t="s">
        <v>49</v>
      </c>
      <c r="L1721" s="3" t="s">
        <v>48</v>
      </c>
      <c r="M1721" s="3" t="s">
        <v>48</v>
      </c>
      <c r="N1721" s="3" t="s">
        <v>48</v>
      </c>
      <c r="O1721" s="3" t="s">
        <v>48</v>
      </c>
      <c r="P1721" s="3" t="s">
        <v>48</v>
      </c>
      <c r="Q1721" s="3" t="s">
        <v>48</v>
      </c>
      <c r="R1721" s="3" t="s">
        <v>48</v>
      </c>
      <c r="S1721" s="3" t="s">
        <v>48</v>
      </c>
      <c r="T1721" s="3" t="s">
        <v>48</v>
      </c>
      <c r="U1721" s="3" t="s">
        <v>48</v>
      </c>
      <c r="V1721" s="3" t="s">
        <v>48</v>
      </c>
      <c r="W1721" s="3" t="s">
        <v>62</v>
      </c>
      <c r="Y1721" s="3"/>
      <c r="AA1721" s="3" t="s">
        <v>77</v>
      </c>
      <c r="AB1721" s="3"/>
      <c r="AD1721" s="3"/>
      <c r="AF1721" s="3"/>
      <c r="AH1721" s="3"/>
      <c r="AJ1721" s="3" t="s">
        <v>4066</v>
      </c>
    </row>
    <row r="1722" spans="1:36" ht="143" hidden="1" x14ac:dyDescent="0.35">
      <c r="A1722" s="3">
        <v>2025</v>
      </c>
      <c r="B1722" s="3" t="s">
        <v>41</v>
      </c>
      <c r="C1722" s="4">
        <v>76</v>
      </c>
      <c r="D1722" s="3" t="s">
        <v>65</v>
      </c>
      <c r="E1722" s="3" t="s">
        <v>66</v>
      </c>
      <c r="F1722" s="3" t="s">
        <v>85</v>
      </c>
      <c r="G1722" s="3" t="s">
        <v>67</v>
      </c>
      <c r="H1722" s="3" t="s">
        <v>90</v>
      </c>
      <c r="I1722" s="3" t="s">
        <v>47</v>
      </c>
      <c r="J1722" s="3" t="s">
        <v>48</v>
      </c>
      <c r="K1722" s="3" t="s">
        <v>48</v>
      </c>
      <c r="L1722" s="3" t="s">
        <v>48</v>
      </c>
      <c r="M1722" s="3" t="s">
        <v>48</v>
      </c>
      <c r="N1722" s="3" t="s">
        <v>48</v>
      </c>
      <c r="O1722" s="3" t="s">
        <v>49</v>
      </c>
      <c r="P1722" s="3" t="s">
        <v>48</v>
      </c>
      <c r="Q1722" s="3" t="s">
        <v>48</v>
      </c>
      <c r="R1722" s="3" t="s">
        <v>48</v>
      </c>
      <c r="S1722" s="3" t="s">
        <v>48</v>
      </c>
      <c r="T1722" s="3" t="s">
        <v>48</v>
      </c>
      <c r="U1722" s="3" t="s">
        <v>48</v>
      </c>
      <c r="V1722" s="3" t="s">
        <v>48</v>
      </c>
      <c r="W1722" s="3" t="s">
        <v>145</v>
      </c>
      <c r="X1722" s="3" t="s">
        <v>4067</v>
      </c>
      <c r="Y1722" s="3" t="s">
        <v>129</v>
      </c>
      <c r="Z1722" s="3" t="s">
        <v>4068</v>
      </c>
      <c r="AA1722" s="3" t="s">
        <v>77</v>
      </c>
      <c r="AB1722" s="3"/>
      <c r="AD1722" s="3"/>
      <c r="AF1722" s="3"/>
      <c r="AH1722" s="3"/>
      <c r="AJ1722" s="3" t="s">
        <v>4069</v>
      </c>
    </row>
    <row r="1723" spans="1:36" ht="52" hidden="1" x14ac:dyDescent="0.35">
      <c r="A1723" s="3">
        <v>2025</v>
      </c>
      <c r="B1723" s="3" t="s">
        <v>41</v>
      </c>
      <c r="C1723" s="4">
        <v>40</v>
      </c>
      <c r="D1723" s="3" t="s">
        <v>42</v>
      </c>
      <c r="E1723" s="3" t="s">
        <v>107</v>
      </c>
      <c r="F1723" s="3" t="s">
        <v>85</v>
      </c>
      <c r="G1723" s="3" t="s">
        <v>79</v>
      </c>
      <c r="H1723" s="3" t="s">
        <v>99</v>
      </c>
      <c r="I1723" s="3" t="s">
        <v>47</v>
      </c>
      <c r="J1723" s="3" t="s">
        <v>48</v>
      </c>
      <c r="K1723" s="3" t="s">
        <v>48</v>
      </c>
      <c r="L1723" s="3" t="s">
        <v>48</v>
      </c>
      <c r="M1723" s="3" t="s">
        <v>48</v>
      </c>
      <c r="N1723" s="3" t="s">
        <v>48</v>
      </c>
      <c r="O1723" s="3" t="s">
        <v>48</v>
      </c>
      <c r="P1723" s="3" t="s">
        <v>48</v>
      </c>
      <c r="Q1723" s="3" t="s">
        <v>49</v>
      </c>
      <c r="R1723" s="3" t="s">
        <v>48</v>
      </c>
      <c r="S1723" s="3" t="s">
        <v>48</v>
      </c>
      <c r="T1723" s="3" t="s">
        <v>48</v>
      </c>
      <c r="U1723" s="3" t="s">
        <v>48</v>
      </c>
      <c r="V1723" s="3" t="s">
        <v>48</v>
      </c>
      <c r="W1723" s="3" t="s">
        <v>51</v>
      </c>
      <c r="X1723" s="3" t="s">
        <v>4070</v>
      </c>
      <c r="Y1723" s="3" t="s">
        <v>53</v>
      </c>
      <c r="Z1723" s="3" t="s">
        <v>4071</v>
      </c>
      <c r="AA1723" s="3" t="s">
        <v>77</v>
      </c>
      <c r="AB1723" s="3"/>
      <c r="AD1723" s="3" t="s">
        <v>131</v>
      </c>
      <c r="AE1723" s="3" t="s">
        <v>1853</v>
      </c>
      <c r="AF1723" s="3" t="s">
        <v>87</v>
      </c>
      <c r="AG1723" s="3" t="s">
        <v>4072</v>
      </c>
      <c r="AH1723" s="3"/>
      <c r="AJ1723" s="3" t="s">
        <v>4073</v>
      </c>
    </row>
    <row r="1724" spans="1:36" ht="26" hidden="1" x14ac:dyDescent="0.35">
      <c r="A1724" s="3">
        <v>2025</v>
      </c>
      <c r="B1724" s="3" t="s">
        <v>41</v>
      </c>
      <c r="C1724" s="4">
        <v>44</v>
      </c>
      <c r="D1724" s="3" t="s">
        <v>42</v>
      </c>
      <c r="E1724" s="3" t="s">
        <v>43</v>
      </c>
      <c r="F1724" s="3" t="s">
        <v>73</v>
      </c>
      <c r="G1724" s="3" t="s">
        <v>92</v>
      </c>
      <c r="H1724" s="3" t="s">
        <v>90</v>
      </c>
      <c r="I1724" s="3" t="s">
        <v>47</v>
      </c>
      <c r="J1724" s="3" t="s">
        <v>49</v>
      </c>
      <c r="K1724" s="3" t="s">
        <v>48</v>
      </c>
      <c r="L1724" s="3" t="s">
        <v>48</v>
      </c>
      <c r="M1724" s="3" t="s">
        <v>48</v>
      </c>
      <c r="N1724" s="3" t="s">
        <v>48</v>
      </c>
      <c r="O1724" s="3" t="s">
        <v>48</v>
      </c>
      <c r="P1724" s="3" t="s">
        <v>48</v>
      </c>
      <c r="Q1724" s="3" t="s">
        <v>48</v>
      </c>
      <c r="R1724" s="3" t="s">
        <v>48</v>
      </c>
      <c r="S1724" s="3" t="s">
        <v>49</v>
      </c>
      <c r="T1724" s="3" t="s">
        <v>48</v>
      </c>
      <c r="U1724" s="3" t="s">
        <v>48</v>
      </c>
      <c r="V1724" s="3" t="s">
        <v>48</v>
      </c>
      <c r="W1724" s="3" t="s">
        <v>62</v>
      </c>
      <c r="Y1724" s="3"/>
      <c r="AA1724" s="3" t="s">
        <v>77</v>
      </c>
      <c r="AB1724" s="3"/>
      <c r="AD1724" s="3"/>
      <c r="AF1724" s="3"/>
      <c r="AH1724" s="3"/>
      <c r="AJ1724" s="3" t="s">
        <v>4074</v>
      </c>
    </row>
    <row r="1725" spans="1:36" ht="26" hidden="1" x14ac:dyDescent="0.35">
      <c r="A1725" s="3">
        <v>2025</v>
      </c>
      <c r="B1725" s="3" t="s">
        <v>71</v>
      </c>
      <c r="C1725" s="4">
        <v>21</v>
      </c>
      <c r="D1725" s="3" t="s">
        <v>57</v>
      </c>
      <c r="E1725" s="3" t="s">
        <v>107</v>
      </c>
      <c r="F1725" s="3" t="s">
        <v>98</v>
      </c>
      <c r="G1725" s="3" t="s">
        <v>45</v>
      </c>
      <c r="H1725" s="3" t="s">
        <v>113</v>
      </c>
      <c r="I1725" s="3" t="s">
        <v>47</v>
      </c>
      <c r="J1725" s="3" t="s">
        <v>48</v>
      </c>
      <c r="K1725" s="3" t="s">
        <v>48</v>
      </c>
      <c r="L1725" s="3" t="s">
        <v>48</v>
      </c>
      <c r="M1725" s="3" t="s">
        <v>48</v>
      </c>
      <c r="N1725" s="3" t="s">
        <v>48</v>
      </c>
      <c r="O1725" s="3" t="s">
        <v>49</v>
      </c>
      <c r="P1725" s="3" t="s">
        <v>48</v>
      </c>
      <c r="Q1725" s="3" t="s">
        <v>48</v>
      </c>
      <c r="R1725" s="3" t="s">
        <v>48</v>
      </c>
      <c r="S1725" s="3" t="s">
        <v>48</v>
      </c>
      <c r="T1725" s="3" t="s">
        <v>48</v>
      </c>
      <c r="U1725" s="3" t="s">
        <v>48</v>
      </c>
      <c r="V1725" s="3" t="s">
        <v>48</v>
      </c>
      <c r="W1725" s="3" t="s">
        <v>116</v>
      </c>
      <c r="X1725" s="3" t="s">
        <v>4075</v>
      </c>
      <c r="Y1725" s="3"/>
      <c r="AA1725" s="3" t="s">
        <v>55</v>
      </c>
      <c r="AB1725" s="3" t="s">
        <v>242</v>
      </c>
      <c r="AD1725" s="3" t="s">
        <v>242</v>
      </c>
      <c r="AF1725" s="3"/>
      <c r="AH1725" s="3"/>
      <c r="AJ1725" s="3" t="s">
        <v>4076</v>
      </c>
    </row>
    <row r="1726" spans="1:36" ht="39" hidden="1" x14ac:dyDescent="0.35">
      <c r="A1726" s="3">
        <v>2025</v>
      </c>
      <c r="B1726" s="3" t="s">
        <v>41</v>
      </c>
      <c r="C1726" s="4">
        <v>48</v>
      </c>
      <c r="D1726" s="3" t="s">
        <v>42</v>
      </c>
      <c r="E1726" s="3" t="s">
        <v>107</v>
      </c>
      <c r="F1726" s="3" t="s">
        <v>85</v>
      </c>
      <c r="G1726" s="3" t="s">
        <v>45</v>
      </c>
      <c r="H1726" s="3" t="s">
        <v>46</v>
      </c>
      <c r="I1726" s="3" t="s">
        <v>47</v>
      </c>
      <c r="J1726" s="3" t="s">
        <v>48</v>
      </c>
      <c r="K1726" s="3" t="s">
        <v>48</v>
      </c>
      <c r="L1726" s="3" t="s">
        <v>48</v>
      </c>
      <c r="M1726" s="3" t="s">
        <v>49</v>
      </c>
      <c r="N1726" s="3" t="s">
        <v>48</v>
      </c>
      <c r="O1726" s="3" t="s">
        <v>48</v>
      </c>
      <c r="P1726" s="3" t="s">
        <v>48</v>
      </c>
      <c r="Q1726" s="3" t="s">
        <v>48</v>
      </c>
      <c r="R1726" s="3" t="s">
        <v>48</v>
      </c>
      <c r="S1726" s="3" t="s">
        <v>48</v>
      </c>
      <c r="T1726" s="3" t="s">
        <v>48</v>
      </c>
      <c r="U1726" s="3" t="s">
        <v>48</v>
      </c>
      <c r="V1726" s="3" t="s">
        <v>48</v>
      </c>
      <c r="W1726" s="3" t="s">
        <v>62</v>
      </c>
      <c r="Y1726" s="3"/>
      <c r="AA1726" s="3" t="s">
        <v>77</v>
      </c>
      <c r="AB1726" s="3"/>
      <c r="AD1726" s="3"/>
      <c r="AF1726" s="3"/>
      <c r="AH1726" s="3"/>
      <c r="AJ1726" s="3" t="s">
        <v>4077</v>
      </c>
    </row>
    <row r="1727" spans="1:36" ht="52" hidden="1" x14ac:dyDescent="0.35">
      <c r="A1727" s="3">
        <v>2025</v>
      </c>
      <c r="B1727" s="3" t="s">
        <v>41</v>
      </c>
      <c r="C1727" s="4">
        <v>78</v>
      </c>
      <c r="D1727" s="3" t="s">
        <v>65</v>
      </c>
      <c r="E1727" s="3" t="s">
        <v>66</v>
      </c>
      <c r="F1727" s="3" t="s">
        <v>44</v>
      </c>
      <c r="G1727" s="3" t="s">
        <v>67</v>
      </c>
      <c r="H1727" s="3" t="s">
        <v>90</v>
      </c>
      <c r="I1727" s="3" t="s">
        <v>47</v>
      </c>
      <c r="J1727" s="3" t="s">
        <v>48</v>
      </c>
      <c r="K1727" s="3" t="s">
        <v>48</v>
      </c>
      <c r="L1727" s="3" t="s">
        <v>48</v>
      </c>
      <c r="M1727" s="3" t="s">
        <v>48</v>
      </c>
      <c r="N1727" s="3" t="s">
        <v>48</v>
      </c>
      <c r="O1727" s="3" t="s">
        <v>48</v>
      </c>
      <c r="P1727" s="3" t="s">
        <v>48</v>
      </c>
      <c r="Q1727" s="3" t="s">
        <v>49</v>
      </c>
      <c r="R1727" s="3" t="s">
        <v>48</v>
      </c>
      <c r="S1727" s="3" t="s">
        <v>48</v>
      </c>
      <c r="T1727" s="3" t="s">
        <v>48</v>
      </c>
      <c r="U1727" s="3" t="s">
        <v>48</v>
      </c>
      <c r="V1727" s="3" t="s">
        <v>48</v>
      </c>
      <c r="W1727" s="3" t="s">
        <v>62</v>
      </c>
      <c r="Y1727" s="3" t="s">
        <v>53</v>
      </c>
      <c r="Z1727" s="3" t="s">
        <v>4078</v>
      </c>
      <c r="AA1727" s="3" t="s">
        <v>77</v>
      </c>
      <c r="AB1727" s="3"/>
      <c r="AD1727" s="3"/>
      <c r="AF1727" s="3"/>
      <c r="AH1727" s="3"/>
      <c r="AJ1727" s="3" t="s">
        <v>4079</v>
      </c>
    </row>
    <row r="1728" spans="1:36" ht="26" hidden="1" x14ac:dyDescent="0.35">
      <c r="A1728" s="3">
        <v>2025</v>
      </c>
      <c r="B1728" s="3" t="s">
        <v>71</v>
      </c>
      <c r="C1728" s="4">
        <v>44</v>
      </c>
      <c r="D1728" s="3" t="s">
        <v>42</v>
      </c>
      <c r="E1728" s="3" t="s">
        <v>66</v>
      </c>
      <c r="F1728" s="3" t="s">
        <v>44</v>
      </c>
      <c r="G1728" s="3" t="s">
        <v>112</v>
      </c>
      <c r="H1728" s="3" t="s">
        <v>68</v>
      </c>
      <c r="I1728" s="3" t="s">
        <v>47</v>
      </c>
      <c r="J1728" s="3" t="s">
        <v>48</v>
      </c>
      <c r="K1728" s="3" t="s">
        <v>48</v>
      </c>
      <c r="L1728" s="3" t="s">
        <v>48</v>
      </c>
      <c r="M1728" s="3" t="s">
        <v>48</v>
      </c>
      <c r="N1728" s="3" t="s">
        <v>48</v>
      </c>
      <c r="O1728" s="3" t="s">
        <v>48</v>
      </c>
      <c r="P1728" s="3" t="s">
        <v>49</v>
      </c>
      <c r="Q1728" s="3" t="s">
        <v>48</v>
      </c>
      <c r="R1728" s="3" t="s">
        <v>48</v>
      </c>
      <c r="S1728" s="3" t="s">
        <v>48</v>
      </c>
      <c r="T1728" s="3" t="s">
        <v>48</v>
      </c>
      <c r="U1728" s="3" t="s">
        <v>48</v>
      </c>
      <c r="V1728" s="3" t="s">
        <v>48</v>
      </c>
      <c r="W1728" s="3" t="s">
        <v>51</v>
      </c>
      <c r="X1728" s="3" t="s">
        <v>4080</v>
      </c>
      <c r="Y1728" s="3"/>
      <c r="AA1728" s="3" t="s">
        <v>55</v>
      </c>
      <c r="AB1728" s="3"/>
      <c r="AD1728" s="3"/>
      <c r="AF1728" s="3"/>
      <c r="AH1728" s="3"/>
      <c r="AJ1728" s="3" t="s">
        <v>4081</v>
      </c>
    </row>
    <row r="1729" spans="1:36" ht="26" hidden="1" x14ac:dyDescent="0.35">
      <c r="A1729" s="3">
        <v>2025</v>
      </c>
      <c r="B1729" s="3" t="s">
        <v>41</v>
      </c>
      <c r="C1729" s="4">
        <v>20</v>
      </c>
      <c r="D1729" s="3" t="s">
        <v>57</v>
      </c>
      <c r="E1729" s="3" t="s">
        <v>58</v>
      </c>
      <c r="F1729" s="3" t="s">
        <v>44</v>
      </c>
      <c r="G1729" s="3" t="s">
        <v>112</v>
      </c>
      <c r="H1729" s="3" t="s">
        <v>99</v>
      </c>
      <c r="I1729" s="3" t="s">
        <v>47</v>
      </c>
      <c r="J1729" s="3" t="s">
        <v>48</v>
      </c>
      <c r="K1729" s="3" t="s">
        <v>48</v>
      </c>
      <c r="L1729" s="3" t="s">
        <v>48</v>
      </c>
      <c r="M1729" s="3" t="s">
        <v>48</v>
      </c>
      <c r="N1729" s="3" t="s">
        <v>48</v>
      </c>
      <c r="O1729" s="3" t="s">
        <v>49</v>
      </c>
      <c r="P1729" s="3" t="s">
        <v>48</v>
      </c>
      <c r="Q1729" s="3" t="s">
        <v>48</v>
      </c>
      <c r="R1729" s="3" t="s">
        <v>48</v>
      </c>
      <c r="S1729" s="3" t="s">
        <v>48</v>
      </c>
      <c r="T1729" s="3" t="s">
        <v>48</v>
      </c>
      <c r="U1729" s="3" t="s">
        <v>48</v>
      </c>
      <c r="V1729" s="3" t="s">
        <v>48</v>
      </c>
      <c r="W1729" s="3" t="s">
        <v>116</v>
      </c>
      <c r="X1729" s="3" t="s">
        <v>4082</v>
      </c>
      <c r="Y1729" s="3"/>
      <c r="AA1729" s="3" t="s">
        <v>77</v>
      </c>
      <c r="AB1729" s="3"/>
      <c r="AD1729" s="3"/>
      <c r="AF1729" s="3"/>
      <c r="AH1729" s="3"/>
      <c r="AJ1729" s="3" t="s">
        <v>316</v>
      </c>
    </row>
    <row r="1730" spans="1:36" hidden="1" x14ac:dyDescent="0.35">
      <c r="A1730" s="3">
        <v>2025</v>
      </c>
      <c r="B1730" s="3" t="s">
        <v>41</v>
      </c>
      <c r="C1730" s="4">
        <v>27</v>
      </c>
      <c r="D1730" s="3" t="s">
        <v>57</v>
      </c>
      <c r="E1730" s="3" t="s">
        <v>58</v>
      </c>
      <c r="F1730" s="3" t="s">
        <v>98</v>
      </c>
      <c r="G1730" s="3" t="s">
        <v>45</v>
      </c>
      <c r="H1730" s="3" t="s">
        <v>74</v>
      </c>
      <c r="I1730" s="3" t="s">
        <v>47</v>
      </c>
      <c r="J1730" s="3" t="s">
        <v>48</v>
      </c>
      <c r="K1730" s="3" t="s">
        <v>49</v>
      </c>
      <c r="L1730" s="3" t="s">
        <v>48</v>
      </c>
      <c r="M1730" s="3" t="s">
        <v>48</v>
      </c>
      <c r="N1730" s="3" t="s">
        <v>48</v>
      </c>
      <c r="O1730" s="3" t="s">
        <v>48</v>
      </c>
      <c r="P1730" s="3" t="s">
        <v>48</v>
      </c>
      <c r="Q1730" s="3" t="s">
        <v>48</v>
      </c>
      <c r="R1730" s="3" t="s">
        <v>48</v>
      </c>
      <c r="S1730" s="3" t="s">
        <v>48</v>
      </c>
      <c r="T1730" s="3" t="s">
        <v>48</v>
      </c>
      <c r="U1730" s="3" t="s">
        <v>48</v>
      </c>
      <c r="V1730" s="3" t="s">
        <v>48</v>
      </c>
      <c r="W1730" s="3" t="s">
        <v>62</v>
      </c>
      <c r="Y1730" s="3"/>
      <c r="AA1730" s="3" t="s">
        <v>63</v>
      </c>
      <c r="AB1730" s="3"/>
      <c r="AD1730" s="3"/>
      <c r="AF1730" s="3"/>
      <c r="AH1730" s="3"/>
      <c r="AJ1730" s="3" t="s">
        <v>4083</v>
      </c>
    </row>
    <row r="1731" spans="1:36" ht="26" hidden="1" x14ac:dyDescent="0.35">
      <c r="A1731" s="3">
        <v>2025</v>
      </c>
      <c r="B1731" s="3" t="s">
        <v>41</v>
      </c>
      <c r="C1731" s="4">
        <v>45</v>
      </c>
      <c r="D1731" s="3" t="s">
        <v>42</v>
      </c>
      <c r="E1731" s="3" t="s">
        <v>107</v>
      </c>
      <c r="F1731" s="3" t="s">
        <v>73</v>
      </c>
      <c r="G1731" s="3" t="s">
        <v>45</v>
      </c>
      <c r="H1731" s="3" t="s">
        <v>46</v>
      </c>
      <c r="I1731" s="3" t="s">
        <v>47</v>
      </c>
      <c r="J1731" s="3" t="s">
        <v>49</v>
      </c>
      <c r="K1731" s="3" t="s">
        <v>48</v>
      </c>
      <c r="L1731" s="3" t="s">
        <v>48</v>
      </c>
      <c r="M1731" s="3" t="s">
        <v>48</v>
      </c>
      <c r="N1731" s="3" t="s">
        <v>48</v>
      </c>
      <c r="O1731" s="3" t="s">
        <v>48</v>
      </c>
      <c r="P1731" s="3" t="s">
        <v>48</v>
      </c>
      <c r="Q1731" s="3" t="s">
        <v>48</v>
      </c>
      <c r="R1731" s="3" t="s">
        <v>48</v>
      </c>
      <c r="S1731" s="3" t="s">
        <v>49</v>
      </c>
      <c r="T1731" s="3" t="s">
        <v>48</v>
      </c>
      <c r="U1731" s="3" t="s">
        <v>48</v>
      </c>
      <c r="V1731" s="3" t="s">
        <v>48</v>
      </c>
      <c r="W1731" s="3" t="s">
        <v>116</v>
      </c>
      <c r="X1731" s="3" t="s">
        <v>4084</v>
      </c>
      <c r="Y1731" s="3"/>
      <c r="AA1731" s="3" t="s">
        <v>77</v>
      </c>
      <c r="AB1731" s="3"/>
      <c r="AD1731" s="3"/>
      <c r="AF1731" s="3"/>
      <c r="AH1731" s="3"/>
      <c r="AJ1731" s="3" t="s">
        <v>4085</v>
      </c>
    </row>
    <row r="1732" spans="1:36" ht="26" hidden="1" x14ac:dyDescent="0.35">
      <c r="A1732" s="3">
        <v>2025</v>
      </c>
      <c r="B1732" s="3" t="s">
        <v>41</v>
      </c>
      <c r="C1732" s="4">
        <v>22</v>
      </c>
      <c r="D1732" s="3" t="s">
        <v>57</v>
      </c>
      <c r="E1732" s="3" t="s">
        <v>58</v>
      </c>
      <c r="F1732" s="3" t="s">
        <v>44</v>
      </c>
      <c r="G1732" s="3" t="s">
        <v>112</v>
      </c>
      <c r="H1732" s="3" t="s">
        <v>61</v>
      </c>
      <c r="I1732" s="3" t="s">
        <v>47</v>
      </c>
      <c r="J1732" s="3" t="s">
        <v>48</v>
      </c>
      <c r="K1732" s="3" t="s">
        <v>48</v>
      </c>
      <c r="L1732" s="3" t="s">
        <v>49</v>
      </c>
      <c r="M1732" s="3" t="s">
        <v>48</v>
      </c>
      <c r="N1732" s="3" t="s">
        <v>48</v>
      </c>
      <c r="O1732" s="3" t="s">
        <v>48</v>
      </c>
      <c r="P1732" s="3" t="s">
        <v>48</v>
      </c>
      <c r="Q1732" s="3" t="s">
        <v>48</v>
      </c>
      <c r="R1732" s="3" t="s">
        <v>48</v>
      </c>
      <c r="S1732" s="3" t="s">
        <v>48</v>
      </c>
      <c r="T1732" s="3" t="s">
        <v>48</v>
      </c>
      <c r="U1732" s="3" t="s">
        <v>48</v>
      </c>
      <c r="V1732" s="3" t="s">
        <v>48</v>
      </c>
      <c r="W1732" s="3" t="s">
        <v>62</v>
      </c>
      <c r="Y1732" s="3"/>
      <c r="AA1732" s="3" t="s">
        <v>101</v>
      </c>
      <c r="AB1732" s="3"/>
      <c r="AD1732" s="3"/>
      <c r="AF1732" s="3"/>
      <c r="AH1732" s="3"/>
      <c r="AJ1732" s="3" t="s">
        <v>105</v>
      </c>
    </row>
    <row r="1733" spans="1:36" ht="39" hidden="1" x14ac:dyDescent="0.35">
      <c r="A1733" s="3">
        <v>2025</v>
      </c>
      <c r="B1733" s="3" t="s">
        <v>41</v>
      </c>
      <c r="C1733" s="4">
        <v>67</v>
      </c>
      <c r="D1733" s="3" t="s">
        <v>65</v>
      </c>
      <c r="E1733" s="3" t="s">
        <v>66</v>
      </c>
      <c r="F1733" s="3" t="s">
        <v>44</v>
      </c>
      <c r="G1733" s="3" t="s">
        <v>67</v>
      </c>
      <c r="H1733" s="3" t="s">
        <v>125</v>
      </c>
      <c r="I1733" s="3" t="s">
        <v>47</v>
      </c>
      <c r="J1733" s="3" t="s">
        <v>48</v>
      </c>
      <c r="K1733" s="3" t="s">
        <v>48</v>
      </c>
      <c r="L1733" s="3" t="s">
        <v>48</v>
      </c>
      <c r="M1733" s="3" t="s">
        <v>48</v>
      </c>
      <c r="N1733" s="3" t="s">
        <v>48</v>
      </c>
      <c r="O1733" s="3" t="s">
        <v>48</v>
      </c>
      <c r="P1733" s="3" t="s">
        <v>48</v>
      </c>
      <c r="Q1733" s="3" t="s">
        <v>49</v>
      </c>
      <c r="R1733" s="3" t="s">
        <v>48</v>
      </c>
      <c r="S1733" s="3" t="s">
        <v>48</v>
      </c>
      <c r="T1733" s="3" t="s">
        <v>48</v>
      </c>
      <c r="U1733" s="3" t="s">
        <v>48</v>
      </c>
      <c r="V1733" s="3" t="s">
        <v>48</v>
      </c>
      <c r="W1733" s="3" t="s">
        <v>62</v>
      </c>
      <c r="Y1733" s="3"/>
      <c r="AA1733" s="3" t="s">
        <v>77</v>
      </c>
      <c r="AB1733" s="3"/>
      <c r="AD1733" s="3"/>
      <c r="AF1733" s="3"/>
      <c r="AH1733" s="3"/>
      <c r="AJ1733" s="3" t="s">
        <v>4086</v>
      </c>
    </row>
    <row r="1734" spans="1:36" ht="26" hidden="1" x14ac:dyDescent="0.35">
      <c r="A1734" s="3">
        <v>2025</v>
      </c>
      <c r="B1734" s="3" t="s">
        <v>41</v>
      </c>
      <c r="C1734" s="4">
        <v>86</v>
      </c>
      <c r="D1734" s="3" t="s">
        <v>65</v>
      </c>
      <c r="E1734" s="3" t="s">
        <v>66</v>
      </c>
      <c r="F1734" s="3" t="s">
        <v>44</v>
      </c>
      <c r="G1734" s="3" t="s">
        <v>67</v>
      </c>
      <c r="H1734" s="3" t="s">
        <v>90</v>
      </c>
      <c r="I1734" s="3" t="s">
        <v>47</v>
      </c>
      <c r="J1734" s="3" t="s">
        <v>49</v>
      </c>
      <c r="K1734" s="3" t="s">
        <v>48</v>
      </c>
      <c r="L1734" s="3" t="s">
        <v>48</v>
      </c>
      <c r="M1734" s="3" t="s">
        <v>48</v>
      </c>
      <c r="N1734" s="3" t="s">
        <v>48</v>
      </c>
      <c r="O1734" s="3" t="s">
        <v>48</v>
      </c>
      <c r="P1734" s="3" t="s">
        <v>48</v>
      </c>
      <c r="Q1734" s="3" t="s">
        <v>48</v>
      </c>
      <c r="R1734" s="3" t="s">
        <v>48</v>
      </c>
      <c r="S1734" s="3" t="s">
        <v>49</v>
      </c>
      <c r="T1734" s="3" t="s">
        <v>48</v>
      </c>
      <c r="U1734" s="3" t="s">
        <v>48</v>
      </c>
      <c r="V1734" s="3" t="s">
        <v>48</v>
      </c>
      <c r="W1734" s="3" t="s">
        <v>116</v>
      </c>
      <c r="X1734" s="3" t="s">
        <v>4087</v>
      </c>
      <c r="Y1734" s="3"/>
      <c r="AA1734" s="3" t="s">
        <v>77</v>
      </c>
      <c r="AB1734" s="3"/>
      <c r="AD1734" s="3"/>
      <c r="AF1734" s="3"/>
      <c r="AH1734" s="3"/>
      <c r="AJ1734" s="3" t="s">
        <v>4088</v>
      </c>
    </row>
    <row r="1735" spans="1:36" hidden="1" x14ac:dyDescent="0.35">
      <c r="A1735" s="3">
        <v>2025</v>
      </c>
      <c r="B1735" s="3" t="s">
        <v>41</v>
      </c>
      <c r="C1735" s="4">
        <v>22</v>
      </c>
      <c r="D1735" s="3" t="s">
        <v>57</v>
      </c>
      <c r="E1735" s="3" t="s">
        <v>58</v>
      </c>
      <c r="F1735" s="3" t="s">
        <v>59</v>
      </c>
      <c r="G1735" s="3" t="s">
        <v>45</v>
      </c>
      <c r="H1735" s="3" t="s">
        <v>74</v>
      </c>
      <c r="I1735" s="3" t="s">
        <v>47</v>
      </c>
      <c r="J1735" s="3" t="s">
        <v>48</v>
      </c>
      <c r="K1735" s="3" t="s">
        <v>48</v>
      </c>
      <c r="L1735" s="3" t="s">
        <v>48</v>
      </c>
      <c r="M1735" s="3" t="s">
        <v>49</v>
      </c>
      <c r="N1735" s="3" t="s">
        <v>48</v>
      </c>
      <c r="O1735" s="3" t="s">
        <v>48</v>
      </c>
      <c r="P1735" s="3" t="s">
        <v>48</v>
      </c>
      <c r="Q1735" s="3" t="s">
        <v>48</v>
      </c>
      <c r="R1735" s="3" t="s">
        <v>48</v>
      </c>
      <c r="S1735" s="3" t="s">
        <v>48</v>
      </c>
      <c r="T1735" s="3" t="s">
        <v>48</v>
      </c>
      <c r="U1735" s="3" t="s">
        <v>48</v>
      </c>
      <c r="V1735" s="3" t="s">
        <v>48</v>
      </c>
      <c r="W1735" s="3" t="s">
        <v>62</v>
      </c>
      <c r="Y1735" s="3"/>
      <c r="AA1735" s="3" t="s">
        <v>63</v>
      </c>
      <c r="AB1735" s="3"/>
      <c r="AD1735" s="3"/>
      <c r="AF1735" s="3"/>
      <c r="AH1735" s="3"/>
      <c r="AJ1735" s="3" t="s">
        <v>4089</v>
      </c>
    </row>
    <row r="1736" spans="1:36" ht="26" hidden="1" x14ac:dyDescent="0.35">
      <c r="A1736" s="3">
        <v>2025</v>
      </c>
      <c r="B1736" s="3" t="s">
        <v>71</v>
      </c>
      <c r="C1736" s="4">
        <v>56</v>
      </c>
      <c r="D1736" s="3" t="s">
        <v>65</v>
      </c>
      <c r="E1736" s="3" t="s">
        <v>72</v>
      </c>
      <c r="F1736" s="3" t="s">
        <v>73</v>
      </c>
      <c r="G1736" s="3" t="s">
        <v>45</v>
      </c>
      <c r="H1736" s="3" t="s">
        <v>74</v>
      </c>
      <c r="I1736" s="3" t="s">
        <v>47</v>
      </c>
      <c r="J1736" s="3" t="s">
        <v>49</v>
      </c>
      <c r="K1736" s="3" t="s">
        <v>48</v>
      </c>
      <c r="L1736" s="3" t="s">
        <v>48</v>
      </c>
      <c r="M1736" s="3" t="s">
        <v>48</v>
      </c>
      <c r="N1736" s="3" t="s">
        <v>48</v>
      </c>
      <c r="O1736" s="3" t="s">
        <v>48</v>
      </c>
      <c r="P1736" s="3" t="s">
        <v>48</v>
      </c>
      <c r="Q1736" s="3" t="s">
        <v>48</v>
      </c>
      <c r="R1736" s="3" t="s">
        <v>48</v>
      </c>
      <c r="S1736" s="3" t="s">
        <v>49</v>
      </c>
      <c r="T1736" s="3" t="s">
        <v>48</v>
      </c>
      <c r="U1736" s="3" t="s">
        <v>48</v>
      </c>
      <c r="V1736" s="3" t="s">
        <v>48</v>
      </c>
      <c r="W1736" s="3" t="s">
        <v>51</v>
      </c>
      <c r="X1736" s="3" t="s">
        <v>224</v>
      </c>
      <c r="Y1736" s="3"/>
      <c r="AA1736" s="3" t="s">
        <v>63</v>
      </c>
      <c r="AB1736" s="3"/>
      <c r="AD1736" s="3"/>
      <c r="AF1736" s="3"/>
      <c r="AH1736" s="3"/>
      <c r="AJ1736" s="3" t="s">
        <v>351</v>
      </c>
    </row>
    <row r="1737" spans="1:36" ht="26" hidden="1" x14ac:dyDescent="0.35">
      <c r="A1737" s="3">
        <v>2025</v>
      </c>
      <c r="B1737" s="3" t="s">
        <v>71</v>
      </c>
      <c r="C1737" s="4">
        <v>50</v>
      </c>
      <c r="D1737" s="3" t="s">
        <v>42</v>
      </c>
      <c r="E1737" s="3" t="s">
        <v>43</v>
      </c>
      <c r="F1737" s="3" t="s">
        <v>44</v>
      </c>
      <c r="G1737" s="3" t="s">
        <v>45</v>
      </c>
      <c r="H1737" s="3" t="s">
        <v>74</v>
      </c>
      <c r="I1737" s="3" t="s">
        <v>47</v>
      </c>
      <c r="J1737" s="3" t="s">
        <v>49</v>
      </c>
      <c r="K1737" s="3" t="s">
        <v>48</v>
      </c>
      <c r="L1737" s="3" t="s">
        <v>48</v>
      </c>
      <c r="M1737" s="3" t="s">
        <v>48</v>
      </c>
      <c r="N1737" s="3" t="s">
        <v>48</v>
      </c>
      <c r="O1737" s="3" t="s">
        <v>48</v>
      </c>
      <c r="P1737" s="3" t="s">
        <v>48</v>
      </c>
      <c r="Q1737" s="3" t="s">
        <v>48</v>
      </c>
      <c r="R1737" s="3" t="s">
        <v>48</v>
      </c>
      <c r="S1737" s="3" t="s">
        <v>49</v>
      </c>
      <c r="T1737" s="3" t="s">
        <v>48</v>
      </c>
      <c r="U1737" s="3" t="s">
        <v>48</v>
      </c>
      <c r="V1737" s="3" t="s">
        <v>48</v>
      </c>
      <c r="W1737" s="3" t="s">
        <v>62</v>
      </c>
      <c r="Y1737" s="3"/>
      <c r="AA1737" s="3" t="s">
        <v>77</v>
      </c>
      <c r="AB1737" s="3"/>
      <c r="AD1737" s="3"/>
      <c r="AF1737" s="3"/>
      <c r="AH1737" s="3"/>
      <c r="AJ1737" s="3" t="s">
        <v>4090</v>
      </c>
    </row>
    <row r="1738" spans="1:36" ht="26" hidden="1" x14ac:dyDescent="0.35">
      <c r="A1738" s="3">
        <v>2025</v>
      </c>
      <c r="B1738" s="3" t="s">
        <v>41</v>
      </c>
      <c r="C1738" s="4">
        <v>20</v>
      </c>
      <c r="D1738" s="3" t="s">
        <v>57</v>
      </c>
      <c r="E1738" s="3" t="s">
        <v>58</v>
      </c>
      <c r="F1738" s="3" t="s">
        <v>44</v>
      </c>
      <c r="G1738" s="3" t="s">
        <v>79</v>
      </c>
      <c r="H1738" s="3" t="s">
        <v>68</v>
      </c>
      <c r="I1738" s="3" t="s">
        <v>80</v>
      </c>
      <c r="J1738" s="3" t="s">
        <v>48</v>
      </c>
      <c r="K1738" s="3" t="s">
        <v>48</v>
      </c>
      <c r="L1738" s="3" t="s">
        <v>48</v>
      </c>
      <c r="M1738" s="3" t="s">
        <v>49</v>
      </c>
      <c r="N1738" s="3" t="s">
        <v>48</v>
      </c>
      <c r="O1738" s="3" t="s">
        <v>48</v>
      </c>
      <c r="P1738" s="3" t="s">
        <v>48</v>
      </c>
      <c r="Q1738" s="3" t="s">
        <v>48</v>
      </c>
      <c r="R1738" s="3" t="s">
        <v>48</v>
      </c>
      <c r="S1738" s="3" t="s">
        <v>48</v>
      </c>
      <c r="T1738" s="3" t="s">
        <v>48</v>
      </c>
      <c r="U1738" s="3" t="s">
        <v>48</v>
      </c>
      <c r="V1738" s="3" t="s">
        <v>48</v>
      </c>
      <c r="W1738" s="3" t="s">
        <v>51</v>
      </c>
      <c r="X1738" s="3" t="s">
        <v>4091</v>
      </c>
      <c r="Y1738" s="3"/>
      <c r="AA1738" s="3" t="s">
        <v>101</v>
      </c>
      <c r="AB1738" s="3"/>
      <c r="AD1738" s="3" t="s">
        <v>81</v>
      </c>
      <c r="AF1738" s="3"/>
      <c r="AH1738" s="3" t="s">
        <v>87</v>
      </c>
      <c r="AI1738" s="3" t="s">
        <v>4092</v>
      </c>
      <c r="AJ1738" s="3" t="s">
        <v>4093</v>
      </c>
    </row>
    <row r="1739" spans="1:36" ht="26" hidden="1" x14ac:dyDescent="0.35">
      <c r="A1739" s="3">
        <v>2025</v>
      </c>
      <c r="B1739" s="3" t="s">
        <v>41</v>
      </c>
      <c r="C1739" s="4">
        <v>18</v>
      </c>
      <c r="D1739" s="3" t="s">
        <v>57</v>
      </c>
      <c r="E1739" s="3" t="s">
        <v>58</v>
      </c>
      <c r="F1739" s="3" t="s">
        <v>44</v>
      </c>
      <c r="G1739" s="3" t="s">
        <v>79</v>
      </c>
      <c r="H1739" s="3" t="s">
        <v>46</v>
      </c>
      <c r="I1739" s="3" t="s">
        <v>47</v>
      </c>
      <c r="J1739" s="3" t="s">
        <v>48</v>
      </c>
      <c r="K1739" s="3" t="s">
        <v>48</v>
      </c>
      <c r="L1739" s="3" t="s">
        <v>49</v>
      </c>
      <c r="M1739" s="3" t="s">
        <v>48</v>
      </c>
      <c r="N1739" s="3" t="s">
        <v>48</v>
      </c>
      <c r="O1739" s="3" t="s">
        <v>48</v>
      </c>
      <c r="P1739" s="3" t="s">
        <v>48</v>
      </c>
      <c r="Q1739" s="3" t="s">
        <v>48</v>
      </c>
      <c r="R1739" s="3" t="s">
        <v>48</v>
      </c>
      <c r="S1739" s="3" t="s">
        <v>48</v>
      </c>
      <c r="T1739" s="3" t="s">
        <v>48</v>
      </c>
      <c r="U1739" s="3" t="s">
        <v>48</v>
      </c>
      <c r="V1739" s="3" t="s">
        <v>49</v>
      </c>
      <c r="W1739" s="3" t="s">
        <v>116</v>
      </c>
      <c r="X1739" s="3" t="s">
        <v>4094</v>
      </c>
      <c r="Y1739" s="3" t="s">
        <v>53</v>
      </c>
      <c r="Z1739" s="3" t="s">
        <v>4095</v>
      </c>
      <c r="AA1739" s="3" t="s">
        <v>77</v>
      </c>
      <c r="AB1739" s="3"/>
      <c r="AD1739" s="3"/>
      <c r="AF1739" s="3"/>
      <c r="AH1739" s="3"/>
      <c r="AJ1739" s="3" t="s">
        <v>4096</v>
      </c>
    </row>
    <row r="1740" spans="1:36" ht="39" hidden="1" x14ac:dyDescent="0.35">
      <c r="A1740" s="3">
        <v>2025</v>
      </c>
      <c r="B1740" s="3" t="s">
        <v>41</v>
      </c>
      <c r="C1740" s="4">
        <v>37</v>
      </c>
      <c r="D1740" s="3" t="s">
        <v>42</v>
      </c>
      <c r="E1740" s="3" t="s">
        <v>107</v>
      </c>
      <c r="F1740" s="3" t="s">
        <v>73</v>
      </c>
      <c r="G1740" s="3" t="s">
        <v>79</v>
      </c>
      <c r="H1740" s="3" t="s">
        <v>68</v>
      </c>
      <c r="I1740" s="3" t="s">
        <v>47</v>
      </c>
      <c r="J1740" s="3" t="s">
        <v>48</v>
      </c>
      <c r="K1740" s="3" t="s">
        <v>48</v>
      </c>
      <c r="L1740" s="3" t="s">
        <v>48</v>
      </c>
      <c r="M1740" s="3" t="s">
        <v>48</v>
      </c>
      <c r="N1740" s="3" t="s">
        <v>48</v>
      </c>
      <c r="O1740" s="3" t="s">
        <v>49</v>
      </c>
      <c r="P1740" s="3" t="s">
        <v>48</v>
      </c>
      <c r="Q1740" s="3" t="s">
        <v>48</v>
      </c>
      <c r="R1740" s="3" t="s">
        <v>48</v>
      </c>
      <c r="S1740" s="3" t="s">
        <v>48</v>
      </c>
      <c r="T1740" s="3" t="s">
        <v>48</v>
      </c>
      <c r="U1740" s="3" t="s">
        <v>48</v>
      </c>
      <c r="V1740" s="3" t="s">
        <v>48</v>
      </c>
      <c r="W1740" s="3" t="s">
        <v>62</v>
      </c>
      <c r="Y1740" s="3"/>
      <c r="AA1740" s="3" t="s">
        <v>63</v>
      </c>
      <c r="AB1740" s="3"/>
      <c r="AD1740" s="3"/>
      <c r="AF1740" s="3"/>
      <c r="AH1740" s="3"/>
      <c r="AJ1740" s="3" t="s">
        <v>4097</v>
      </c>
    </row>
    <row r="1741" spans="1:36" hidden="1" x14ac:dyDescent="0.35">
      <c r="A1741" s="3">
        <v>2025</v>
      </c>
      <c r="B1741" s="3" t="s">
        <v>71</v>
      </c>
      <c r="C1741" s="4">
        <v>65</v>
      </c>
      <c r="D1741" s="3" t="s">
        <v>65</v>
      </c>
      <c r="E1741" s="3" t="s">
        <v>66</v>
      </c>
      <c r="F1741" s="3" t="s">
        <v>98</v>
      </c>
      <c r="G1741" s="3" t="s">
        <v>79</v>
      </c>
      <c r="H1741" s="3" t="s">
        <v>110</v>
      </c>
      <c r="I1741" s="3" t="s">
        <v>47</v>
      </c>
      <c r="J1741" s="3" t="s">
        <v>49</v>
      </c>
      <c r="K1741" s="3" t="s">
        <v>48</v>
      </c>
      <c r="L1741" s="3" t="s">
        <v>48</v>
      </c>
      <c r="M1741" s="3" t="s">
        <v>48</v>
      </c>
      <c r="N1741" s="3" t="s">
        <v>48</v>
      </c>
      <c r="O1741" s="3" t="s">
        <v>48</v>
      </c>
      <c r="P1741" s="3" t="s">
        <v>48</v>
      </c>
      <c r="Q1741" s="3" t="s">
        <v>48</v>
      </c>
      <c r="R1741" s="3" t="s">
        <v>48</v>
      </c>
      <c r="S1741" s="3" t="s">
        <v>49</v>
      </c>
      <c r="T1741" s="3" t="s">
        <v>48</v>
      </c>
      <c r="U1741" s="3" t="s">
        <v>48</v>
      </c>
      <c r="V1741" s="3" t="s">
        <v>48</v>
      </c>
      <c r="W1741" s="3" t="s">
        <v>62</v>
      </c>
      <c r="Y1741" s="3"/>
      <c r="AA1741" s="3" t="s">
        <v>55</v>
      </c>
      <c r="AB1741" s="3"/>
      <c r="AD1741" s="3"/>
      <c r="AF1741" s="3"/>
      <c r="AH1741" s="3"/>
      <c r="AJ1741" s="3" t="s">
        <v>4098</v>
      </c>
    </row>
    <row r="1742" spans="1:36" ht="26" hidden="1" x14ac:dyDescent="0.35">
      <c r="A1742" s="3">
        <v>2025</v>
      </c>
      <c r="B1742" s="3" t="s">
        <v>41</v>
      </c>
      <c r="C1742" s="4">
        <v>40</v>
      </c>
      <c r="D1742" s="3" t="s">
        <v>42</v>
      </c>
      <c r="E1742" s="3" t="s">
        <v>72</v>
      </c>
      <c r="F1742" s="3" t="s">
        <v>44</v>
      </c>
      <c r="G1742" s="3" t="s">
        <v>109</v>
      </c>
      <c r="H1742" s="3" t="s">
        <v>61</v>
      </c>
      <c r="I1742" s="3" t="s">
        <v>47</v>
      </c>
      <c r="J1742" s="3" t="s">
        <v>49</v>
      </c>
      <c r="K1742" s="3" t="s">
        <v>48</v>
      </c>
      <c r="L1742" s="3" t="s">
        <v>48</v>
      </c>
      <c r="M1742" s="3" t="s">
        <v>48</v>
      </c>
      <c r="N1742" s="3" t="s">
        <v>48</v>
      </c>
      <c r="O1742" s="3" t="s">
        <v>48</v>
      </c>
      <c r="P1742" s="3" t="s">
        <v>48</v>
      </c>
      <c r="Q1742" s="3" t="s">
        <v>48</v>
      </c>
      <c r="R1742" s="3" t="s">
        <v>48</v>
      </c>
      <c r="S1742" s="3" t="s">
        <v>49</v>
      </c>
      <c r="T1742" s="3" t="s">
        <v>48</v>
      </c>
      <c r="U1742" s="3" t="s">
        <v>48</v>
      </c>
      <c r="V1742" s="3" t="s">
        <v>48</v>
      </c>
      <c r="W1742" s="3" t="s">
        <v>62</v>
      </c>
      <c r="Y1742" s="3"/>
      <c r="AA1742" s="3" t="s">
        <v>77</v>
      </c>
      <c r="AB1742" s="3"/>
      <c r="AD1742" s="3"/>
      <c r="AF1742" s="3"/>
      <c r="AH1742" s="3"/>
      <c r="AJ1742" s="3" t="s">
        <v>4099</v>
      </c>
    </row>
    <row r="1743" spans="1:36" ht="26" hidden="1" x14ac:dyDescent="0.35">
      <c r="A1743" s="3">
        <v>2025</v>
      </c>
      <c r="B1743" s="3" t="s">
        <v>41</v>
      </c>
      <c r="C1743" s="4">
        <v>43</v>
      </c>
      <c r="D1743" s="3" t="s">
        <v>42</v>
      </c>
      <c r="E1743" s="3" t="s">
        <v>107</v>
      </c>
      <c r="F1743" s="3" t="s">
        <v>85</v>
      </c>
      <c r="G1743" s="3" t="s">
        <v>45</v>
      </c>
      <c r="H1743" s="3" t="s">
        <v>74</v>
      </c>
      <c r="I1743" s="3" t="s">
        <v>80</v>
      </c>
      <c r="J1743" s="3" t="s">
        <v>48</v>
      </c>
      <c r="K1743" s="3" t="s">
        <v>48</v>
      </c>
      <c r="L1743" s="3" t="s">
        <v>48</v>
      </c>
      <c r="M1743" s="3" t="s">
        <v>49</v>
      </c>
      <c r="N1743" s="3" t="s">
        <v>48</v>
      </c>
      <c r="O1743" s="3" t="s">
        <v>48</v>
      </c>
      <c r="P1743" s="3" t="s">
        <v>48</v>
      </c>
      <c r="Q1743" s="3" t="s">
        <v>48</v>
      </c>
      <c r="R1743" s="3" t="s">
        <v>48</v>
      </c>
      <c r="S1743" s="3" t="s">
        <v>48</v>
      </c>
      <c r="T1743" s="3" t="s">
        <v>48</v>
      </c>
      <c r="U1743" s="3" t="s">
        <v>48</v>
      </c>
      <c r="V1743" s="3" t="s">
        <v>48</v>
      </c>
      <c r="W1743" s="3" t="s">
        <v>116</v>
      </c>
      <c r="X1743" s="3" t="s">
        <v>4100</v>
      </c>
      <c r="Y1743" s="3"/>
      <c r="AA1743" s="3" t="s">
        <v>55</v>
      </c>
      <c r="AB1743" s="3"/>
      <c r="AD1743" s="3"/>
      <c r="AF1743" s="3"/>
      <c r="AH1743" s="3"/>
      <c r="AJ1743" s="3" t="s">
        <v>4101</v>
      </c>
    </row>
    <row r="1744" spans="1:36" ht="26" hidden="1" x14ac:dyDescent="0.35">
      <c r="A1744" s="3">
        <v>2025</v>
      </c>
      <c r="B1744" s="3" t="s">
        <v>71</v>
      </c>
      <c r="C1744" s="4">
        <v>49</v>
      </c>
      <c r="D1744" s="3" t="s">
        <v>42</v>
      </c>
      <c r="E1744" s="3" t="s">
        <v>72</v>
      </c>
      <c r="F1744" s="3" t="s">
        <v>137</v>
      </c>
      <c r="G1744" s="3" t="s">
        <v>79</v>
      </c>
      <c r="H1744" s="3" t="s">
        <v>68</v>
      </c>
      <c r="I1744" s="3" t="s">
        <v>47</v>
      </c>
      <c r="J1744" s="3" t="s">
        <v>48</v>
      </c>
      <c r="K1744" s="3" t="s">
        <v>48</v>
      </c>
      <c r="L1744" s="3" t="s">
        <v>49</v>
      </c>
      <c r="M1744" s="3" t="s">
        <v>48</v>
      </c>
      <c r="N1744" s="3" t="s">
        <v>48</v>
      </c>
      <c r="O1744" s="3" t="s">
        <v>48</v>
      </c>
      <c r="P1744" s="3" t="s">
        <v>48</v>
      </c>
      <c r="Q1744" s="3" t="s">
        <v>48</v>
      </c>
      <c r="R1744" s="3" t="s">
        <v>48</v>
      </c>
      <c r="S1744" s="3" t="s">
        <v>48</v>
      </c>
      <c r="T1744" s="3" t="s">
        <v>48</v>
      </c>
      <c r="U1744" s="3" t="s">
        <v>48</v>
      </c>
      <c r="V1744" s="3" t="s">
        <v>48</v>
      </c>
      <c r="W1744" s="3" t="s">
        <v>116</v>
      </c>
      <c r="X1744" s="3" t="s">
        <v>4102</v>
      </c>
      <c r="Y1744" s="3"/>
      <c r="AA1744" s="3" t="s">
        <v>55</v>
      </c>
      <c r="AB1744" s="3" t="s">
        <v>81</v>
      </c>
      <c r="AD1744" s="3"/>
      <c r="AF1744" s="3"/>
      <c r="AH1744" s="3" t="s">
        <v>82</v>
      </c>
      <c r="AI1744" s="3" t="s">
        <v>4103</v>
      </c>
      <c r="AJ1744" s="3" t="s">
        <v>4104</v>
      </c>
    </row>
    <row r="1745" spans="1:36" ht="26" hidden="1" x14ac:dyDescent="0.35">
      <c r="A1745" s="3">
        <v>2025</v>
      </c>
      <c r="B1745" s="3" t="s">
        <v>41</v>
      </c>
      <c r="C1745" s="4">
        <v>42</v>
      </c>
      <c r="D1745" s="3" t="s">
        <v>42</v>
      </c>
      <c r="E1745" s="3" t="s">
        <v>72</v>
      </c>
      <c r="F1745" s="3" t="s">
        <v>44</v>
      </c>
      <c r="G1745" s="3" t="s">
        <v>79</v>
      </c>
      <c r="H1745" s="3" t="s">
        <v>110</v>
      </c>
      <c r="I1745" s="3" t="s">
        <v>47</v>
      </c>
      <c r="J1745" s="3" t="s">
        <v>48</v>
      </c>
      <c r="K1745" s="3" t="s">
        <v>48</v>
      </c>
      <c r="L1745" s="3" t="s">
        <v>48</v>
      </c>
      <c r="M1745" s="3" t="s">
        <v>48</v>
      </c>
      <c r="N1745" s="3" t="s">
        <v>48</v>
      </c>
      <c r="O1745" s="3" t="s">
        <v>49</v>
      </c>
      <c r="P1745" s="3" t="s">
        <v>48</v>
      </c>
      <c r="Q1745" s="3" t="s">
        <v>48</v>
      </c>
      <c r="R1745" s="3" t="s">
        <v>48</v>
      </c>
      <c r="S1745" s="3" t="s">
        <v>48</v>
      </c>
      <c r="T1745" s="3" t="s">
        <v>48</v>
      </c>
      <c r="U1745" s="3" t="s">
        <v>48</v>
      </c>
      <c r="V1745" s="3" t="s">
        <v>48</v>
      </c>
      <c r="W1745" s="3" t="s">
        <v>62</v>
      </c>
      <c r="Y1745" s="3"/>
      <c r="AA1745" s="3" t="s">
        <v>77</v>
      </c>
      <c r="AB1745" s="3"/>
      <c r="AD1745" s="3"/>
      <c r="AF1745" s="3"/>
      <c r="AH1745" s="3"/>
      <c r="AJ1745" s="3" t="s">
        <v>105</v>
      </c>
    </row>
    <row r="1746" spans="1:36" ht="26" hidden="1" x14ac:dyDescent="0.35">
      <c r="A1746" s="3">
        <v>2025</v>
      </c>
      <c r="B1746" s="3" t="s">
        <v>41</v>
      </c>
      <c r="C1746" s="4">
        <v>54</v>
      </c>
      <c r="D1746" s="3" t="s">
        <v>42</v>
      </c>
      <c r="E1746" s="3" t="s">
        <v>66</v>
      </c>
      <c r="F1746" s="3" t="s">
        <v>44</v>
      </c>
      <c r="G1746" s="3" t="s">
        <v>45</v>
      </c>
      <c r="H1746" s="3" t="s">
        <v>46</v>
      </c>
      <c r="I1746" s="3" t="s">
        <v>47</v>
      </c>
      <c r="J1746" s="3" t="s">
        <v>48</v>
      </c>
      <c r="K1746" s="3" t="s">
        <v>48</v>
      </c>
      <c r="L1746" s="3" t="s">
        <v>48</v>
      </c>
      <c r="M1746" s="3" t="s">
        <v>48</v>
      </c>
      <c r="N1746" s="3" t="s">
        <v>48</v>
      </c>
      <c r="O1746" s="3" t="s">
        <v>49</v>
      </c>
      <c r="P1746" s="3" t="s">
        <v>48</v>
      </c>
      <c r="Q1746" s="3" t="s">
        <v>48</v>
      </c>
      <c r="R1746" s="3" t="s">
        <v>48</v>
      </c>
      <c r="S1746" s="3" t="s">
        <v>48</v>
      </c>
      <c r="T1746" s="3" t="s">
        <v>48</v>
      </c>
      <c r="U1746" s="3" t="s">
        <v>48</v>
      </c>
      <c r="V1746" s="3" t="s">
        <v>48</v>
      </c>
      <c r="W1746" s="3" t="s">
        <v>62</v>
      </c>
      <c r="Y1746" s="3"/>
      <c r="AA1746" s="3" t="s">
        <v>77</v>
      </c>
      <c r="AB1746" s="3"/>
      <c r="AD1746" s="3"/>
      <c r="AF1746" s="3"/>
      <c r="AH1746" s="3"/>
      <c r="AJ1746" s="3" t="s">
        <v>4105</v>
      </c>
    </row>
    <row r="1747" spans="1:36" ht="65" hidden="1" x14ac:dyDescent="0.35">
      <c r="A1747" s="3">
        <v>2025</v>
      </c>
      <c r="B1747" s="3" t="s">
        <v>41</v>
      </c>
      <c r="C1747" s="4">
        <v>55</v>
      </c>
      <c r="D1747" s="3" t="s">
        <v>65</v>
      </c>
      <c r="E1747" s="3" t="s">
        <v>72</v>
      </c>
      <c r="F1747" s="3" t="s">
        <v>98</v>
      </c>
      <c r="G1747" s="3" t="s">
        <v>45</v>
      </c>
      <c r="H1747" s="3" t="s">
        <v>74</v>
      </c>
      <c r="I1747" s="3" t="s">
        <v>47</v>
      </c>
      <c r="J1747" s="3" t="s">
        <v>49</v>
      </c>
      <c r="K1747" s="3" t="s">
        <v>48</v>
      </c>
      <c r="L1747" s="3" t="s">
        <v>48</v>
      </c>
      <c r="M1747" s="3" t="s">
        <v>48</v>
      </c>
      <c r="N1747" s="3" t="s">
        <v>48</v>
      </c>
      <c r="O1747" s="3" t="s">
        <v>48</v>
      </c>
      <c r="P1747" s="3" t="s">
        <v>48</v>
      </c>
      <c r="Q1747" s="3" t="s">
        <v>48</v>
      </c>
      <c r="R1747" s="3" t="s">
        <v>48</v>
      </c>
      <c r="S1747" s="3" t="s">
        <v>49</v>
      </c>
      <c r="T1747" s="3" t="s">
        <v>48</v>
      </c>
      <c r="U1747" s="3" t="s">
        <v>48</v>
      </c>
      <c r="V1747" s="3" t="s">
        <v>48</v>
      </c>
      <c r="W1747" s="3" t="s">
        <v>62</v>
      </c>
      <c r="Y1747" s="3"/>
      <c r="AA1747" s="3" t="s">
        <v>55</v>
      </c>
      <c r="AB1747" s="3" t="s">
        <v>81</v>
      </c>
      <c r="AD1747" s="3"/>
      <c r="AF1747" s="3"/>
      <c r="AH1747" s="3" t="s">
        <v>82</v>
      </c>
      <c r="AI1747" s="3" t="s">
        <v>4106</v>
      </c>
      <c r="AJ1747" s="3" t="s">
        <v>4107</v>
      </c>
    </row>
    <row r="1748" spans="1:36" ht="26" hidden="1" x14ac:dyDescent="0.35">
      <c r="A1748" s="3">
        <v>2025</v>
      </c>
      <c r="B1748" s="3" t="s">
        <v>41</v>
      </c>
      <c r="C1748" s="4">
        <v>37</v>
      </c>
      <c r="D1748" s="3" t="s">
        <v>42</v>
      </c>
      <c r="E1748" s="3" t="s">
        <v>72</v>
      </c>
      <c r="F1748" s="3" t="s">
        <v>59</v>
      </c>
      <c r="G1748" s="3" t="s">
        <v>79</v>
      </c>
      <c r="H1748" s="3" t="s">
        <v>110</v>
      </c>
      <c r="I1748" s="3" t="s">
        <v>47</v>
      </c>
      <c r="J1748" s="3" t="s">
        <v>48</v>
      </c>
      <c r="K1748" s="3" t="s">
        <v>48</v>
      </c>
      <c r="L1748" s="3" t="s">
        <v>48</v>
      </c>
      <c r="M1748" s="3" t="s">
        <v>48</v>
      </c>
      <c r="N1748" s="3" t="s">
        <v>49</v>
      </c>
      <c r="O1748" s="3" t="s">
        <v>48</v>
      </c>
      <c r="P1748" s="3" t="s">
        <v>48</v>
      </c>
      <c r="Q1748" s="3" t="s">
        <v>48</v>
      </c>
      <c r="R1748" s="3" t="s">
        <v>48</v>
      </c>
      <c r="S1748" s="3" t="s">
        <v>48</v>
      </c>
      <c r="T1748" s="3" t="s">
        <v>48</v>
      </c>
      <c r="U1748" s="3" t="s">
        <v>48</v>
      </c>
      <c r="V1748" s="3" t="s">
        <v>48</v>
      </c>
      <c r="W1748" s="3" t="s">
        <v>116</v>
      </c>
      <c r="X1748" s="3" t="s">
        <v>4108</v>
      </c>
      <c r="Y1748" s="3"/>
      <c r="AA1748" s="3" t="s">
        <v>55</v>
      </c>
      <c r="AB1748" s="3"/>
      <c r="AD1748" s="3"/>
      <c r="AF1748" s="3"/>
      <c r="AH1748" s="3"/>
      <c r="AJ1748" s="3" t="s">
        <v>4109</v>
      </c>
    </row>
    <row r="1749" spans="1:36" ht="39" x14ac:dyDescent="0.35">
      <c r="A1749" s="3">
        <v>2025</v>
      </c>
      <c r="B1749" s="3" t="s">
        <v>41</v>
      </c>
      <c r="C1749" s="4">
        <v>66</v>
      </c>
      <c r="D1749" s="3" t="s">
        <v>65</v>
      </c>
      <c r="E1749" s="3" t="s">
        <v>72</v>
      </c>
      <c r="F1749" s="3" t="s">
        <v>137</v>
      </c>
      <c r="G1749" s="3" t="s">
        <v>109</v>
      </c>
      <c r="H1749" s="3" t="s">
        <v>74</v>
      </c>
      <c r="I1749" s="3" t="s">
        <v>47</v>
      </c>
      <c r="J1749" s="3" t="s">
        <v>48</v>
      </c>
      <c r="K1749" s="3" t="s">
        <v>49</v>
      </c>
      <c r="L1749" s="3" t="s">
        <v>48</v>
      </c>
      <c r="M1749" s="3" t="s">
        <v>48</v>
      </c>
      <c r="N1749" s="3" t="s">
        <v>48</v>
      </c>
      <c r="O1749" s="3" t="s">
        <v>48</v>
      </c>
      <c r="P1749" s="3" t="s">
        <v>48</v>
      </c>
      <c r="Q1749" s="3" t="s">
        <v>48</v>
      </c>
      <c r="R1749" s="3" t="s">
        <v>48</v>
      </c>
      <c r="S1749" s="3" t="s">
        <v>48</v>
      </c>
      <c r="T1749" s="3" t="s">
        <v>48</v>
      </c>
      <c r="U1749" s="3" t="s">
        <v>48</v>
      </c>
      <c r="V1749" s="3" t="s">
        <v>48</v>
      </c>
      <c r="W1749" s="3" t="s">
        <v>145</v>
      </c>
      <c r="X1749" s="3" t="s">
        <v>4110</v>
      </c>
      <c r="Y1749" s="3" t="s">
        <v>120</v>
      </c>
      <c r="Z1749" s="3" t="s">
        <v>4111</v>
      </c>
      <c r="AA1749" s="3" t="s">
        <v>63</v>
      </c>
      <c r="AB1749" s="3" t="s">
        <v>131</v>
      </c>
      <c r="AC1749" s="3" t="s">
        <v>4112</v>
      </c>
      <c r="AD1749" s="3"/>
      <c r="AF1749" s="3" t="s">
        <v>82</v>
      </c>
      <c r="AG1749" s="3" t="s">
        <v>4113</v>
      </c>
      <c r="AH1749" s="3"/>
      <c r="AJ1749" s="3" t="s">
        <v>4114</v>
      </c>
    </row>
    <row r="1750" spans="1:36" ht="26" hidden="1" x14ac:dyDescent="0.35">
      <c r="A1750" s="3">
        <v>2025</v>
      </c>
      <c r="B1750" s="3" t="s">
        <v>41</v>
      </c>
      <c r="C1750" s="4">
        <v>46</v>
      </c>
      <c r="D1750" s="3" t="s">
        <v>42</v>
      </c>
      <c r="E1750" s="3" t="s">
        <v>43</v>
      </c>
      <c r="F1750" s="3" t="s">
        <v>73</v>
      </c>
      <c r="G1750" s="3" t="s">
        <v>45</v>
      </c>
      <c r="H1750" s="3" t="s">
        <v>74</v>
      </c>
      <c r="I1750" s="3" t="s">
        <v>47</v>
      </c>
      <c r="J1750" s="3" t="s">
        <v>48</v>
      </c>
      <c r="K1750" s="3" t="s">
        <v>49</v>
      </c>
      <c r="L1750" s="3" t="s">
        <v>48</v>
      </c>
      <c r="M1750" s="3" t="s">
        <v>48</v>
      </c>
      <c r="N1750" s="3" t="s">
        <v>48</v>
      </c>
      <c r="O1750" s="3" t="s">
        <v>48</v>
      </c>
      <c r="P1750" s="3" t="s">
        <v>48</v>
      </c>
      <c r="Q1750" s="3" t="s">
        <v>48</v>
      </c>
      <c r="R1750" s="3" t="s">
        <v>48</v>
      </c>
      <c r="S1750" s="3" t="s">
        <v>48</v>
      </c>
      <c r="T1750" s="3" t="s">
        <v>48</v>
      </c>
      <c r="U1750" s="3" t="s">
        <v>48</v>
      </c>
      <c r="V1750" s="3" t="s">
        <v>48</v>
      </c>
      <c r="W1750" s="3" t="s">
        <v>62</v>
      </c>
      <c r="Y1750" s="3" t="s">
        <v>94</v>
      </c>
      <c r="Z1750" s="3" t="s">
        <v>4115</v>
      </c>
      <c r="AA1750" s="3" t="s">
        <v>77</v>
      </c>
      <c r="AB1750" s="3"/>
      <c r="AD1750" s="3"/>
      <c r="AF1750" s="3"/>
      <c r="AH1750" s="3"/>
      <c r="AJ1750" s="3" t="s">
        <v>4116</v>
      </c>
    </row>
    <row r="1751" spans="1:36" ht="26" hidden="1" x14ac:dyDescent="0.35">
      <c r="A1751" s="3">
        <v>2025</v>
      </c>
      <c r="B1751" s="3" t="s">
        <v>41</v>
      </c>
      <c r="C1751" s="4">
        <v>50</v>
      </c>
      <c r="D1751" s="3" t="s">
        <v>42</v>
      </c>
      <c r="E1751" s="3" t="s">
        <v>43</v>
      </c>
      <c r="F1751" s="3" t="s">
        <v>73</v>
      </c>
      <c r="G1751" s="3" t="s">
        <v>45</v>
      </c>
      <c r="H1751" s="3" t="s">
        <v>61</v>
      </c>
      <c r="I1751" s="3" t="s">
        <v>47</v>
      </c>
      <c r="J1751" s="3" t="s">
        <v>48</v>
      </c>
      <c r="K1751" s="3" t="s">
        <v>48</v>
      </c>
      <c r="L1751" s="3" t="s">
        <v>48</v>
      </c>
      <c r="M1751" s="3" t="s">
        <v>48</v>
      </c>
      <c r="N1751" s="3" t="s">
        <v>49</v>
      </c>
      <c r="O1751" s="3" t="s">
        <v>48</v>
      </c>
      <c r="P1751" s="3" t="s">
        <v>48</v>
      </c>
      <c r="Q1751" s="3" t="s">
        <v>48</v>
      </c>
      <c r="R1751" s="3" t="s">
        <v>48</v>
      </c>
      <c r="S1751" s="3" t="s">
        <v>48</v>
      </c>
      <c r="T1751" s="3" t="s">
        <v>48</v>
      </c>
      <c r="U1751" s="3" t="s">
        <v>48</v>
      </c>
      <c r="V1751" s="3" t="s">
        <v>48</v>
      </c>
      <c r="W1751" s="3" t="s">
        <v>62</v>
      </c>
      <c r="Y1751" s="3" t="s">
        <v>94</v>
      </c>
      <c r="Z1751" s="3" t="s">
        <v>4117</v>
      </c>
      <c r="AA1751" s="3" t="s">
        <v>63</v>
      </c>
      <c r="AB1751" s="3"/>
      <c r="AD1751" s="3"/>
      <c r="AF1751" s="3"/>
      <c r="AH1751" s="3"/>
      <c r="AJ1751" s="3" t="s">
        <v>4118</v>
      </c>
    </row>
    <row r="1752" spans="1:36" ht="26" hidden="1" x14ac:dyDescent="0.35">
      <c r="A1752" s="3">
        <v>2025</v>
      </c>
      <c r="B1752" s="3" t="s">
        <v>41</v>
      </c>
      <c r="C1752" s="4">
        <v>69</v>
      </c>
      <c r="D1752" s="3" t="s">
        <v>65</v>
      </c>
      <c r="E1752" s="3" t="s">
        <v>66</v>
      </c>
      <c r="F1752" s="3" t="s">
        <v>98</v>
      </c>
      <c r="G1752" s="3" t="s">
        <v>67</v>
      </c>
      <c r="H1752" s="3" t="s">
        <v>74</v>
      </c>
      <c r="I1752" s="3" t="s">
        <v>47</v>
      </c>
      <c r="J1752" s="3" t="s">
        <v>49</v>
      </c>
      <c r="K1752" s="3" t="s">
        <v>48</v>
      </c>
      <c r="L1752" s="3" t="s">
        <v>48</v>
      </c>
      <c r="M1752" s="3" t="s">
        <v>48</v>
      </c>
      <c r="N1752" s="3" t="s">
        <v>48</v>
      </c>
      <c r="O1752" s="3" t="s">
        <v>48</v>
      </c>
      <c r="P1752" s="3" t="s">
        <v>48</v>
      </c>
      <c r="Q1752" s="3" t="s">
        <v>48</v>
      </c>
      <c r="R1752" s="3" t="s">
        <v>48</v>
      </c>
      <c r="S1752" s="3" t="s">
        <v>49</v>
      </c>
      <c r="T1752" s="3" t="s">
        <v>48</v>
      </c>
      <c r="U1752" s="3" t="s">
        <v>48</v>
      </c>
      <c r="V1752" s="3" t="s">
        <v>48</v>
      </c>
      <c r="W1752" s="3" t="s">
        <v>75</v>
      </c>
      <c r="X1752" s="3" t="s">
        <v>4119</v>
      </c>
      <c r="Y1752" s="3"/>
      <c r="AA1752" s="3" t="s">
        <v>101</v>
      </c>
      <c r="AB1752" s="3"/>
      <c r="AD1752" s="3"/>
      <c r="AF1752" s="3"/>
      <c r="AH1752" s="3"/>
      <c r="AJ1752" s="3" t="s">
        <v>4120</v>
      </c>
    </row>
    <row r="1753" spans="1:36" ht="26" hidden="1" x14ac:dyDescent="0.35">
      <c r="A1753" s="3">
        <v>2025</v>
      </c>
      <c r="B1753" s="3" t="s">
        <v>71</v>
      </c>
      <c r="C1753" s="4">
        <v>34</v>
      </c>
      <c r="D1753" s="3" t="s">
        <v>57</v>
      </c>
      <c r="E1753" s="3" t="s">
        <v>58</v>
      </c>
      <c r="F1753" s="3" t="s">
        <v>98</v>
      </c>
      <c r="G1753" s="3" t="s">
        <v>45</v>
      </c>
      <c r="H1753" s="3" t="s">
        <v>74</v>
      </c>
      <c r="I1753" s="3" t="s">
        <v>47</v>
      </c>
      <c r="J1753" s="3" t="s">
        <v>48</v>
      </c>
      <c r="K1753" s="3" t="s">
        <v>49</v>
      </c>
      <c r="L1753" s="3" t="s">
        <v>48</v>
      </c>
      <c r="M1753" s="3" t="s">
        <v>48</v>
      </c>
      <c r="N1753" s="3" t="s">
        <v>48</v>
      </c>
      <c r="O1753" s="3" t="s">
        <v>48</v>
      </c>
      <c r="P1753" s="3" t="s">
        <v>48</v>
      </c>
      <c r="Q1753" s="3" t="s">
        <v>48</v>
      </c>
      <c r="R1753" s="3" t="s">
        <v>48</v>
      </c>
      <c r="S1753" s="3" t="s">
        <v>48</v>
      </c>
      <c r="T1753" s="3" t="s">
        <v>48</v>
      </c>
      <c r="U1753" s="3" t="s">
        <v>48</v>
      </c>
      <c r="V1753" s="3" t="s">
        <v>48</v>
      </c>
      <c r="W1753" s="3" t="s">
        <v>62</v>
      </c>
      <c r="Y1753" s="3"/>
      <c r="AA1753" s="3" t="s">
        <v>55</v>
      </c>
      <c r="AB1753" s="3"/>
      <c r="AD1753" s="3"/>
      <c r="AF1753" s="3"/>
      <c r="AH1753" s="3"/>
      <c r="AJ1753" s="3" t="s">
        <v>4121</v>
      </c>
    </row>
    <row r="1754" spans="1:36" ht="39" hidden="1" x14ac:dyDescent="0.35">
      <c r="A1754" s="3">
        <v>2025</v>
      </c>
      <c r="B1754" s="3" t="s">
        <v>41</v>
      </c>
      <c r="C1754" s="4">
        <v>63</v>
      </c>
      <c r="D1754" s="3" t="s">
        <v>65</v>
      </c>
      <c r="E1754" s="3" t="s">
        <v>43</v>
      </c>
      <c r="F1754" s="3" t="s">
        <v>59</v>
      </c>
      <c r="G1754" s="3" t="s">
        <v>79</v>
      </c>
      <c r="H1754" s="3" t="s">
        <v>90</v>
      </c>
      <c r="I1754" s="3" t="s">
        <v>80</v>
      </c>
      <c r="J1754" s="3" t="s">
        <v>48</v>
      </c>
      <c r="K1754" s="3" t="s">
        <v>49</v>
      </c>
      <c r="L1754" s="3" t="s">
        <v>48</v>
      </c>
      <c r="M1754" s="3" t="s">
        <v>48</v>
      </c>
      <c r="N1754" s="3" t="s">
        <v>48</v>
      </c>
      <c r="O1754" s="3" t="s">
        <v>48</v>
      </c>
      <c r="P1754" s="3" t="s">
        <v>48</v>
      </c>
      <c r="Q1754" s="3" t="s">
        <v>48</v>
      </c>
      <c r="R1754" s="3" t="s">
        <v>48</v>
      </c>
      <c r="S1754" s="3" t="s">
        <v>49</v>
      </c>
      <c r="T1754" s="3" t="s">
        <v>48</v>
      </c>
      <c r="U1754" s="3" t="s">
        <v>48</v>
      </c>
      <c r="V1754" s="3" t="s">
        <v>48</v>
      </c>
      <c r="W1754" s="3" t="s">
        <v>116</v>
      </c>
      <c r="X1754" s="3" t="s">
        <v>4122</v>
      </c>
      <c r="Y1754" s="3"/>
      <c r="AA1754" s="3" t="s">
        <v>63</v>
      </c>
      <c r="AB1754" s="3"/>
      <c r="AD1754" s="3"/>
      <c r="AF1754" s="3"/>
      <c r="AH1754" s="3"/>
      <c r="AJ1754" s="3" t="s">
        <v>4123</v>
      </c>
    </row>
    <row r="1755" spans="1:36" ht="39" x14ac:dyDescent="0.35">
      <c r="A1755" s="3">
        <v>2025</v>
      </c>
      <c r="B1755" s="3" t="s">
        <v>4124</v>
      </c>
      <c r="C1755" s="4">
        <v>40</v>
      </c>
      <c r="D1755" s="3" t="s">
        <v>42</v>
      </c>
      <c r="E1755" s="3" t="s">
        <v>107</v>
      </c>
      <c r="F1755" s="3" t="s">
        <v>85</v>
      </c>
      <c r="G1755" s="3" t="s">
        <v>45</v>
      </c>
      <c r="H1755" s="3" t="s">
        <v>74</v>
      </c>
      <c r="I1755" s="3" t="s">
        <v>47</v>
      </c>
      <c r="J1755" s="3" t="s">
        <v>48</v>
      </c>
      <c r="K1755" s="3" t="s">
        <v>48</v>
      </c>
      <c r="L1755" s="3" t="s">
        <v>48</v>
      </c>
      <c r="M1755" s="3" t="s">
        <v>48</v>
      </c>
      <c r="N1755" s="3" t="s">
        <v>49</v>
      </c>
      <c r="O1755" s="3" t="s">
        <v>48</v>
      </c>
      <c r="P1755" s="3" t="s">
        <v>48</v>
      </c>
      <c r="Q1755" s="3" t="s">
        <v>48</v>
      </c>
      <c r="R1755" s="3" t="s">
        <v>48</v>
      </c>
      <c r="S1755" s="3" t="s">
        <v>48</v>
      </c>
      <c r="T1755" s="3" t="s">
        <v>48</v>
      </c>
      <c r="U1755" s="3" t="s">
        <v>48</v>
      </c>
      <c r="V1755" s="3" t="s">
        <v>48</v>
      </c>
      <c r="W1755" s="3" t="s">
        <v>51</v>
      </c>
      <c r="X1755" s="3" t="s">
        <v>4125</v>
      </c>
      <c r="Y1755" s="3" t="s">
        <v>120</v>
      </c>
      <c r="Z1755" s="3" t="s">
        <v>4126</v>
      </c>
      <c r="AA1755" s="3" t="s">
        <v>101</v>
      </c>
      <c r="AB1755" s="3" t="s">
        <v>81</v>
      </c>
      <c r="AD1755" s="3" t="s">
        <v>81</v>
      </c>
      <c r="AF1755" s="3"/>
      <c r="AH1755" s="3" t="s">
        <v>82</v>
      </c>
      <c r="AI1755" s="3" t="s">
        <v>4127</v>
      </c>
      <c r="AJ1755" s="3" t="s">
        <v>4128</v>
      </c>
    </row>
    <row r="1756" spans="1:36" ht="39" hidden="1" x14ac:dyDescent="0.35">
      <c r="A1756" s="3">
        <v>2025</v>
      </c>
      <c r="B1756" s="3" t="s">
        <v>71</v>
      </c>
      <c r="C1756" s="4">
        <v>31</v>
      </c>
      <c r="D1756" s="3" t="s">
        <v>57</v>
      </c>
      <c r="E1756" s="3" t="s">
        <v>58</v>
      </c>
      <c r="F1756" s="3" t="s">
        <v>44</v>
      </c>
      <c r="G1756" s="3" t="s">
        <v>60</v>
      </c>
      <c r="H1756" s="3" t="s">
        <v>68</v>
      </c>
      <c r="I1756" s="3" t="s">
        <v>47</v>
      </c>
      <c r="J1756" s="3" t="s">
        <v>48</v>
      </c>
      <c r="K1756" s="3" t="s">
        <v>48</v>
      </c>
      <c r="L1756" s="3" t="s">
        <v>48</v>
      </c>
      <c r="M1756" s="3" t="s">
        <v>48</v>
      </c>
      <c r="N1756" s="3" t="s">
        <v>48</v>
      </c>
      <c r="O1756" s="3" t="s">
        <v>49</v>
      </c>
      <c r="P1756" s="3" t="s">
        <v>48</v>
      </c>
      <c r="Q1756" s="3" t="s">
        <v>48</v>
      </c>
      <c r="R1756" s="3" t="s">
        <v>48</v>
      </c>
      <c r="S1756" s="3" t="s">
        <v>48</v>
      </c>
      <c r="T1756" s="3" t="s">
        <v>48</v>
      </c>
      <c r="U1756" s="3" t="s">
        <v>48</v>
      </c>
      <c r="V1756" s="3" t="s">
        <v>48</v>
      </c>
      <c r="W1756" s="3" t="s">
        <v>62</v>
      </c>
      <c r="Y1756" s="3" t="s">
        <v>103</v>
      </c>
      <c r="Z1756" s="3" t="s">
        <v>4129</v>
      </c>
      <c r="AA1756" s="3" t="s">
        <v>55</v>
      </c>
      <c r="AB1756" s="3"/>
      <c r="AD1756" s="3"/>
      <c r="AF1756" s="3"/>
      <c r="AH1756" s="3"/>
      <c r="AJ1756" s="3" t="s">
        <v>4130</v>
      </c>
    </row>
    <row r="1757" spans="1:36" ht="26" hidden="1" x14ac:dyDescent="0.35">
      <c r="A1757" s="3">
        <v>2025</v>
      </c>
      <c r="B1757" s="3" t="s">
        <v>41</v>
      </c>
      <c r="C1757" s="4">
        <v>35</v>
      </c>
      <c r="D1757" s="3" t="s">
        <v>42</v>
      </c>
      <c r="E1757" s="3" t="s">
        <v>43</v>
      </c>
      <c r="F1757" s="3" t="s">
        <v>59</v>
      </c>
      <c r="G1757" s="3" t="s">
        <v>109</v>
      </c>
      <c r="H1757" s="3" t="s">
        <v>99</v>
      </c>
      <c r="I1757" s="3" t="s">
        <v>47</v>
      </c>
      <c r="J1757" s="3" t="s">
        <v>48</v>
      </c>
      <c r="K1757" s="3" t="s">
        <v>48</v>
      </c>
      <c r="L1757" s="3" t="s">
        <v>48</v>
      </c>
      <c r="M1757" s="3" t="s">
        <v>48</v>
      </c>
      <c r="N1757" s="3" t="s">
        <v>48</v>
      </c>
      <c r="O1757" s="3" t="s">
        <v>48</v>
      </c>
      <c r="P1757" s="3" t="s">
        <v>48</v>
      </c>
      <c r="Q1757" s="3" t="s">
        <v>49</v>
      </c>
      <c r="R1757" s="3" t="s">
        <v>48</v>
      </c>
      <c r="S1757" s="3" t="s">
        <v>48</v>
      </c>
      <c r="T1757" s="3" t="s">
        <v>48</v>
      </c>
      <c r="U1757" s="3" t="s">
        <v>48</v>
      </c>
      <c r="V1757" s="3" t="s">
        <v>48</v>
      </c>
      <c r="W1757" s="3" t="s">
        <v>51</v>
      </c>
      <c r="X1757" s="3" t="s">
        <v>4131</v>
      </c>
      <c r="Y1757" s="3"/>
      <c r="AA1757" s="3" t="s">
        <v>55</v>
      </c>
      <c r="AB1757" s="3"/>
      <c r="AD1757" s="3"/>
      <c r="AF1757" s="3"/>
      <c r="AH1757" s="3"/>
      <c r="AJ1757" s="3" t="s">
        <v>4132</v>
      </c>
    </row>
    <row r="1758" spans="1:36" ht="26" hidden="1" x14ac:dyDescent="0.35">
      <c r="A1758" s="3">
        <v>2025</v>
      </c>
      <c r="B1758" s="3" t="s">
        <v>71</v>
      </c>
      <c r="C1758" s="4">
        <v>39</v>
      </c>
      <c r="D1758" s="3" t="s">
        <v>42</v>
      </c>
      <c r="E1758" s="3" t="s">
        <v>43</v>
      </c>
      <c r="F1758" s="3" t="s">
        <v>59</v>
      </c>
      <c r="G1758" s="3" t="s">
        <v>45</v>
      </c>
      <c r="H1758" s="3" t="s">
        <v>74</v>
      </c>
      <c r="I1758" s="3" t="s">
        <v>47</v>
      </c>
      <c r="J1758" s="3" t="s">
        <v>48</v>
      </c>
      <c r="K1758" s="3" t="s">
        <v>48</v>
      </c>
      <c r="L1758" s="3" t="s">
        <v>48</v>
      </c>
      <c r="M1758" s="3" t="s">
        <v>48</v>
      </c>
      <c r="N1758" s="3" t="s">
        <v>48</v>
      </c>
      <c r="O1758" s="3" t="s">
        <v>48</v>
      </c>
      <c r="P1758" s="3" t="s">
        <v>49</v>
      </c>
      <c r="Q1758" s="3" t="s">
        <v>48</v>
      </c>
      <c r="R1758" s="3" t="s">
        <v>48</v>
      </c>
      <c r="S1758" s="3" t="s">
        <v>48</v>
      </c>
      <c r="T1758" s="3" t="s">
        <v>48</v>
      </c>
      <c r="U1758" s="3" t="s">
        <v>48</v>
      </c>
      <c r="V1758" s="3" t="s">
        <v>48</v>
      </c>
      <c r="W1758" s="3" t="s">
        <v>62</v>
      </c>
      <c r="Y1758" s="3" t="s">
        <v>53</v>
      </c>
      <c r="Z1758" s="3" t="s">
        <v>4133</v>
      </c>
      <c r="AA1758" s="3" t="s">
        <v>63</v>
      </c>
      <c r="AB1758" s="3"/>
      <c r="AD1758" s="3" t="s">
        <v>81</v>
      </c>
      <c r="AF1758" s="3"/>
      <c r="AH1758" s="3" t="s">
        <v>87</v>
      </c>
      <c r="AI1758" s="3" t="s">
        <v>4134</v>
      </c>
      <c r="AJ1758" s="3" t="s">
        <v>4135</v>
      </c>
    </row>
    <row r="1759" spans="1:36" ht="39" hidden="1" x14ac:dyDescent="0.35">
      <c r="A1759" s="3">
        <v>2025</v>
      </c>
      <c r="B1759" s="3" t="s">
        <v>41</v>
      </c>
      <c r="C1759" s="4">
        <v>47</v>
      </c>
      <c r="D1759" s="3" t="s">
        <v>42</v>
      </c>
      <c r="E1759" s="3" t="s">
        <v>107</v>
      </c>
      <c r="F1759" s="3" t="s">
        <v>59</v>
      </c>
      <c r="G1759" s="3" t="s">
        <v>45</v>
      </c>
      <c r="H1759" s="3" t="s">
        <v>99</v>
      </c>
      <c r="I1759" s="3" t="s">
        <v>47</v>
      </c>
      <c r="J1759" s="3" t="s">
        <v>49</v>
      </c>
      <c r="K1759" s="3" t="s">
        <v>48</v>
      </c>
      <c r="L1759" s="3" t="s">
        <v>48</v>
      </c>
      <c r="M1759" s="3" t="s">
        <v>48</v>
      </c>
      <c r="N1759" s="3" t="s">
        <v>48</v>
      </c>
      <c r="O1759" s="3" t="s">
        <v>48</v>
      </c>
      <c r="P1759" s="3" t="s">
        <v>48</v>
      </c>
      <c r="Q1759" s="3" t="s">
        <v>48</v>
      </c>
      <c r="R1759" s="3" t="s">
        <v>48</v>
      </c>
      <c r="S1759" s="3" t="s">
        <v>49</v>
      </c>
      <c r="T1759" s="3" t="s">
        <v>48</v>
      </c>
      <c r="U1759" s="3" t="s">
        <v>48</v>
      </c>
      <c r="V1759" s="3" t="s">
        <v>48</v>
      </c>
      <c r="W1759" s="3" t="s">
        <v>116</v>
      </c>
      <c r="X1759" s="3" t="s">
        <v>4136</v>
      </c>
      <c r="Y1759" s="3"/>
      <c r="AA1759" s="3" t="s">
        <v>101</v>
      </c>
      <c r="AB1759" s="3"/>
      <c r="AD1759" s="3"/>
      <c r="AF1759" s="3"/>
      <c r="AH1759" s="3"/>
      <c r="AJ1759" s="3" t="s">
        <v>4137</v>
      </c>
    </row>
    <row r="1760" spans="1:36" ht="52" hidden="1" x14ac:dyDescent="0.35">
      <c r="A1760" s="3">
        <v>2025</v>
      </c>
      <c r="B1760" s="3" t="s">
        <v>41</v>
      </c>
      <c r="C1760" s="4">
        <v>75</v>
      </c>
      <c r="D1760" s="3" t="s">
        <v>65</v>
      </c>
      <c r="E1760" s="3" t="s">
        <v>43</v>
      </c>
      <c r="F1760" s="3" t="s">
        <v>44</v>
      </c>
      <c r="G1760" s="3" t="s">
        <v>67</v>
      </c>
      <c r="H1760" s="3" t="s">
        <v>90</v>
      </c>
      <c r="I1760" s="3" t="s">
        <v>47</v>
      </c>
      <c r="J1760" s="3" t="s">
        <v>48</v>
      </c>
      <c r="K1760" s="3" t="s">
        <v>48</v>
      </c>
      <c r="L1760" s="3" t="s">
        <v>49</v>
      </c>
      <c r="M1760" s="3" t="s">
        <v>48</v>
      </c>
      <c r="N1760" s="3" t="s">
        <v>48</v>
      </c>
      <c r="O1760" s="3" t="s">
        <v>48</v>
      </c>
      <c r="P1760" s="3" t="s">
        <v>48</v>
      </c>
      <c r="Q1760" s="3" t="s">
        <v>48</v>
      </c>
      <c r="R1760" s="3" t="s">
        <v>48</v>
      </c>
      <c r="S1760" s="3" t="s">
        <v>48</v>
      </c>
      <c r="T1760" s="3" t="s">
        <v>48</v>
      </c>
      <c r="U1760" s="3" t="s">
        <v>48</v>
      </c>
      <c r="V1760" s="3" t="s">
        <v>48</v>
      </c>
      <c r="W1760" s="3" t="s">
        <v>62</v>
      </c>
      <c r="Y1760" s="3" t="s">
        <v>129</v>
      </c>
      <c r="Z1760" s="3" t="s">
        <v>4138</v>
      </c>
      <c r="AA1760" s="3" t="s">
        <v>77</v>
      </c>
      <c r="AB1760" s="3"/>
      <c r="AD1760" s="3"/>
      <c r="AF1760" s="3"/>
      <c r="AH1760" s="3"/>
      <c r="AJ1760" s="3" t="s">
        <v>4139</v>
      </c>
    </row>
    <row r="1761" spans="1:36" hidden="1" x14ac:dyDescent="0.35">
      <c r="A1761" s="3">
        <v>2025</v>
      </c>
      <c r="B1761" s="3" t="s">
        <v>41</v>
      </c>
      <c r="C1761" s="4">
        <v>36</v>
      </c>
      <c r="D1761" s="3" t="s">
        <v>42</v>
      </c>
      <c r="E1761" s="3" t="s">
        <v>107</v>
      </c>
      <c r="F1761" s="3" t="s">
        <v>98</v>
      </c>
      <c r="G1761" s="3" t="s">
        <v>45</v>
      </c>
      <c r="H1761" s="3" t="s">
        <v>113</v>
      </c>
      <c r="I1761" s="3" t="s">
        <v>47</v>
      </c>
      <c r="J1761" s="3" t="s">
        <v>48</v>
      </c>
      <c r="K1761" s="3" t="s">
        <v>48</v>
      </c>
      <c r="L1761" s="3" t="s">
        <v>49</v>
      </c>
      <c r="M1761" s="3" t="s">
        <v>48</v>
      </c>
      <c r="N1761" s="3" t="s">
        <v>48</v>
      </c>
      <c r="O1761" s="3" t="s">
        <v>48</v>
      </c>
      <c r="P1761" s="3" t="s">
        <v>48</v>
      </c>
      <c r="Q1761" s="3" t="s">
        <v>48</v>
      </c>
      <c r="R1761" s="3" t="s">
        <v>48</v>
      </c>
      <c r="S1761" s="3" t="s">
        <v>48</v>
      </c>
      <c r="T1761" s="3" t="s">
        <v>48</v>
      </c>
      <c r="U1761" s="3" t="s">
        <v>48</v>
      </c>
      <c r="V1761" s="3" t="s">
        <v>48</v>
      </c>
      <c r="W1761" s="3" t="s">
        <v>116</v>
      </c>
      <c r="X1761" s="3" t="s">
        <v>4140</v>
      </c>
      <c r="Y1761" s="3"/>
      <c r="AA1761" s="3" t="s">
        <v>77</v>
      </c>
      <c r="AB1761" s="3"/>
      <c r="AD1761" s="3"/>
      <c r="AF1761" s="3"/>
      <c r="AH1761" s="3"/>
      <c r="AJ1761" s="3" t="s">
        <v>4141</v>
      </c>
    </row>
    <row r="1762" spans="1:36" ht="39" hidden="1" x14ac:dyDescent="0.35">
      <c r="A1762" s="3">
        <v>2025</v>
      </c>
      <c r="B1762" s="3" t="s">
        <v>71</v>
      </c>
      <c r="C1762" s="4">
        <v>57</v>
      </c>
      <c r="D1762" s="3" t="s">
        <v>65</v>
      </c>
      <c r="E1762" s="3" t="s">
        <v>66</v>
      </c>
      <c r="F1762" s="3" t="s">
        <v>44</v>
      </c>
      <c r="G1762" s="3" t="s">
        <v>386</v>
      </c>
      <c r="H1762" s="3" t="s">
        <v>113</v>
      </c>
      <c r="I1762" s="3" t="s">
        <v>47</v>
      </c>
      <c r="J1762" s="3" t="s">
        <v>48</v>
      </c>
      <c r="K1762" s="3" t="s">
        <v>48</v>
      </c>
      <c r="L1762" s="3" t="s">
        <v>48</v>
      </c>
      <c r="M1762" s="3" t="s">
        <v>48</v>
      </c>
      <c r="N1762" s="3" t="s">
        <v>48</v>
      </c>
      <c r="O1762" s="3" t="s">
        <v>49</v>
      </c>
      <c r="P1762" s="3" t="s">
        <v>48</v>
      </c>
      <c r="Q1762" s="3" t="s">
        <v>48</v>
      </c>
      <c r="R1762" s="3" t="s">
        <v>48</v>
      </c>
      <c r="S1762" s="3" t="s">
        <v>48</v>
      </c>
      <c r="T1762" s="3" t="s">
        <v>48</v>
      </c>
      <c r="U1762" s="3" t="s">
        <v>48</v>
      </c>
      <c r="V1762" s="3" t="s">
        <v>48</v>
      </c>
      <c r="W1762" s="3" t="s">
        <v>62</v>
      </c>
      <c r="Y1762" s="3" t="s">
        <v>103</v>
      </c>
      <c r="Z1762" s="3" t="s">
        <v>4142</v>
      </c>
      <c r="AA1762" s="3" t="s">
        <v>101</v>
      </c>
      <c r="AB1762" s="3"/>
      <c r="AD1762" s="3"/>
      <c r="AF1762" s="3"/>
      <c r="AH1762" s="3"/>
      <c r="AJ1762" s="3" t="s">
        <v>4143</v>
      </c>
    </row>
    <row r="1763" spans="1:36" ht="26" hidden="1" x14ac:dyDescent="0.35">
      <c r="A1763" s="3">
        <v>2025</v>
      </c>
      <c r="B1763" s="3" t="s">
        <v>71</v>
      </c>
      <c r="C1763" s="4">
        <v>28</v>
      </c>
      <c r="D1763" s="3" t="s">
        <v>57</v>
      </c>
      <c r="E1763" s="3" t="s">
        <v>58</v>
      </c>
      <c r="F1763" s="3" t="s">
        <v>44</v>
      </c>
      <c r="G1763" s="3" t="s">
        <v>79</v>
      </c>
      <c r="H1763" s="3" t="s">
        <v>46</v>
      </c>
      <c r="I1763" s="3" t="s">
        <v>47</v>
      </c>
      <c r="J1763" s="3" t="s">
        <v>48</v>
      </c>
      <c r="K1763" s="3" t="s">
        <v>48</v>
      </c>
      <c r="L1763" s="3" t="s">
        <v>49</v>
      </c>
      <c r="M1763" s="3" t="s">
        <v>48</v>
      </c>
      <c r="N1763" s="3" t="s">
        <v>48</v>
      </c>
      <c r="O1763" s="3" t="s">
        <v>48</v>
      </c>
      <c r="P1763" s="3" t="s">
        <v>48</v>
      </c>
      <c r="Q1763" s="3" t="s">
        <v>48</v>
      </c>
      <c r="R1763" s="3" t="s">
        <v>48</v>
      </c>
      <c r="S1763" s="3" t="s">
        <v>48</v>
      </c>
      <c r="T1763" s="3" t="s">
        <v>48</v>
      </c>
      <c r="U1763" s="3" t="s">
        <v>48</v>
      </c>
      <c r="V1763" s="3" t="s">
        <v>48</v>
      </c>
      <c r="W1763" s="3" t="s">
        <v>62</v>
      </c>
      <c r="Y1763" s="3"/>
      <c r="AA1763" s="3" t="s">
        <v>63</v>
      </c>
      <c r="AB1763" s="3"/>
      <c r="AD1763" s="3"/>
      <c r="AF1763" s="3"/>
      <c r="AH1763" s="3"/>
      <c r="AJ1763" s="3" t="s">
        <v>4144</v>
      </c>
    </row>
    <row r="1764" spans="1:36" ht="26" hidden="1" x14ac:dyDescent="0.35">
      <c r="A1764" s="3">
        <v>2025</v>
      </c>
      <c r="B1764" s="3" t="s">
        <v>41</v>
      </c>
      <c r="C1764" s="4">
        <v>54</v>
      </c>
      <c r="D1764" s="3" t="s">
        <v>42</v>
      </c>
      <c r="E1764" s="3" t="s">
        <v>66</v>
      </c>
      <c r="F1764" s="3" t="s">
        <v>73</v>
      </c>
      <c r="G1764" s="3" t="s">
        <v>79</v>
      </c>
      <c r="H1764" s="3" t="s">
        <v>110</v>
      </c>
      <c r="I1764" s="3" t="s">
        <v>47</v>
      </c>
      <c r="J1764" s="3" t="s">
        <v>48</v>
      </c>
      <c r="K1764" s="3" t="s">
        <v>48</v>
      </c>
      <c r="L1764" s="3" t="s">
        <v>49</v>
      </c>
      <c r="M1764" s="3" t="s">
        <v>48</v>
      </c>
      <c r="N1764" s="3" t="s">
        <v>48</v>
      </c>
      <c r="O1764" s="3" t="s">
        <v>48</v>
      </c>
      <c r="P1764" s="3" t="s">
        <v>48</v>
      </c>
      <c r="Q1764" s="3" t="s">
        <v>48</v>
      </c>
      <c r="R1764" s="3" t="s">
        <v>48</v>
      </c>
      <c r="S1764" s="3" t="s">
        <v>48</v>
      </c>
      <c r="T1764" s="3" t="s">
        <v>48</v>
      </c>
      <c r="U1764" s="3" t="s">
        <v>48</v>
      </c>
      <c r="V1764" s="3" t="s">
        <v>48</v>
      </c>
      <c r="W1764" s="3" t="s">
        <v>62</v>
      </c>
      <c r="Y1764" s="3"/>
      <c r="AA1764" s="3" t="s">
        <v>77</v>
      </c>
      <c r="AB1764" s="3"/>
      <c r="AD1764" s="3"/>
      <c r="AF1764" s="3"/>
      <c r="AH1764" s="3"/>
      <c r="AJ1764" s="3" t="s">
        <v>4145</v>
      </c>
    </row>
    <row r="1765" spans="1:36" ht="39" hidden="1" x14ac:dyDescent="0.35">
      <c r="A1765" s="3">
        <v>2025</v>
      </c>
      <c r="B1765" s="3" t="s">
        <v>71</v>
      </c>
      <c r="C1765" s="4">
        <v>67</v>
      </c>
      <c r="D1765" s="3" t="s">
        <v>65</v>
      </c>
      <c r="E1765" s="3" t="s">
        <v>43</v>
      </c>
      <c r="F1765" s="3" t="s">
        <v>98</v>
      </c>
      <c r="G1765" s="3" t="s">
        <v>67</v>
      </c>
      <c r="H1765" s="3" t="s">
        <v>61</v>
      </c>
      <c r="I1765" s="3" t="s">
        <v>47</v>
      </c>
      <c r="J1765" s="3" t="s">
        <v>49</v>
      </c>
      <c r="K1765" s="3" t="s">
        <v>48</v>
      </c>
      <c r="L1765" s="3" t="s">
        <v>48</v>
      </c>
      <c r="M1765" s="3" t="s">
        <v>48</v>
      </c>
      <c r="N1765" s="3" t="s">
        <v>48</v>
      </c>
      <c r="O1765" s="3" t="s">
        <v>48</v>
      </c>
      <c r="P1765" s="3" t="s">
        <v>48</v>
      </c>
      <c r="Q1765" s="3" t="s">
        <v>48</v>
      </c>
      <c r="R1765" s="3" t="s">
        <v>48</v>
      </c>
      <c r="S1765" s="3" t="s">
        <v>49</v>
      </c>
      <c r="T1765" s="3" t="s">
        <v>48</v>
      </c>
      <c r="U1765" s="3" t="s">
        <v>48</v>
      </c>
      <c r="V1765" s="3" t="s">
        <v>48</v>
      </c>
      <c r="W1765" s="3" t="s">
        <v>62</v>
      </c>
      <c r="Y1765" s="3"/>
      <c r="AA1765" s="3" t="s">
        <v>63</v>
      </c>
      <c r="AB1765" s="3"/>
      <c r="AD1765" s="3"/>
      <c r="AF1765" s="3"/>
      <c r="AH1765" s="3"/>
      <c r="AJ1765" s="3" t="s">
        <v>4146</v>
      </c>
    </row>
    <row r="1766" spans="1:36" ht="26" hidden="1" x14ac:dyDescent="0.35">
      <c r="A1766" s="3">
        <v>2025</v>
      </c>
      <c r="B1766" s="3" t="s">
        <v>41</v>
      </c>
      <c r="C1766" s="4">
        <v>25</v>
      </c>
      <c r="D1766" s="3" t="s">
        <v>57</v>
      </c>
      <c r="E1766" s="3" t="s">
        <v>107</v>
      </c>
      <c r="F1766" s="3" t="s">
        <v>44</v>
      </c>
      <c r="G1766" s="3" t="s">
        <v>79</v>
      </c>
      <c r="H1766" s="3" t="s">
        <v>46</v>
      </c>
      <c r="I1766" s="3" t="s">
        <v>80</v>
      </c>
      <c r="J1766" s="3" t="s">
        <v>48</v>
      </c>
      <c r="K1766" s="3" t="s">
        <v>48</v>
      </c>
      <c r="L1766" s="3" t="s">
        <v>48</v>
      </c>
      <c r="M1766" s="3" t="s">
        <v>48</v>
      </c>
      <c r="N1766" s="3" t="s">
        <v>48</v>
      </c>
      <c r="O1766" s="3" t="s">
        <v>48</v>
      </c>
      <c r="P1766" s="3" t="s">
        <v>48</v>
      </c>
      <c r="Q1766" s="3" t="s">
        <v>48</v>
      </c>
      <c r="R1766" s="3" t="s">
        <v>48</v>
      </c>
      <c r="S1766" s="3" t="s">
        <v>48</v>
      </c>
      <c r="T1766" s="3" t="s">
        <v>48</v>
      </c>
      <c r="U1766" s="3" t="s">
        <v>49</v>
      </c>
      <c r="V1766" s="3" t="s">
        <v>48</v>
      </c>
      <c r="W1766" s="3" t="s">
        <v>62</v>
      </c>
      <c r="Y1766" s="3"/>
      <c r="AA1766" s="3" t="s">
        <v>77</v>
      </c>
      <c r="AB1766" s="3"/>
      <c r="AD1766" s="3" t="s">
        <v>105</v>
      </c>
      <c r="AF1766" s="3"/>
      <c r="AH1766" s="3"/>
      <c r="AJ1766" s="3" t="s">
        <v>4147</v>
      </c>
    </row>
    <row r="1767" spans="1:36" ht="39" hidden="1" x14ac:dyDescent="0.35">
      <c r="A1767" s="3">
        <v>2025</v>
      </c>
      <c r="B1767" s="3" t="s">
        <v>41</v>
      </c>
      <c r="C1767" s="4">
        <v>37</v>
      </c>
      <c r="D1767" s="3" t="s">
        <v>42</v>
      </c>
      <c r="E1767" s="3" t="s">
        <v>107</v>
      </c>
      <c r="F1767" s="3" t="s">
        <v>98</v>
      </c>
      <c r="G1767" s="3" t="s">
        <v>60</v>
      </c>
      <c r="H1767" s="3" t="s">
        <v>68</v>
      </c>
      <c r="I1767" s="3" t="s">
        <v>47</v>
      </c>
      <c r="J1767" s="3" t="s">
        <v>48</v>
      </c>
      <c r="K1767" s="3" t="s">
        <v>49</v>
      </c>
      <c r="L1767" s="3" t="s">
        <v>48</v>
      </c>
      <c r="M1767" s="3" t="s">
        <v>48</v>
      </c>
      <c r="N1767" s="3" t="s">
        <v>48</v>
      </c>
      <c r="O1767" s="3" t="s">
        <v>48</v>
      </c>
      <c r="P1767" s="3" t="s">
        <v>48</v>
      </c>
      <c r="Q1767" s="3" t="s">
        <v>48</v>
      </c>
      <c r="R1767" s="3" t="s">
        <v>48</v>
      </c>
      <c r="S1767" s="3" t="s">
        <v>48</v>
      </c>
      <c r="T1767" s="3" t="s">
        <v>48</v>
      </c>
      <c r="U1767" s="3" t="s">
        <v>48</v>
      </c>
      <c r="V1767" s="3" t="s">
        <v>48</v>
      </c>
      <c r="W1767" s="3" t="s">
        <v>116</v>
      </c>
      <c r="X1767" s="3" t="s">
        <v>4148</v>
      </c>
      <c r="Y1767" s="3"/>
      <c r="AA1767" s="3" t="s">
        <v>55</v>
      </c>
      <c r="AB1767" s="3"/>
      <c r="AD1767" s="3"/>
      <c r="AF1767" s="3"/>
      <c r="AH1767" s="3"/>
      <c r="AJ1767" s="3" t="s">
        <v>4149</v>
      </c>
    </row>
    <row r="1768" spans="1:36" ht="52" hidden="1" x14ac:dyDescent="0.35">
      <c r="A1768" s="3">
        <v>2025</v>
      </c>
      <c r="B1768" s="3" t="s">
        <v>41</v>
      </c>
      <c r="C1768" s="4">
        <v>80</v>
      </c>
      <c r="D1768" s="3" t="s">
        <v>65</v>
      </c>
      <c r="E1768" s="3" t="s">
        <v>66</v>
      </c>
      <c r="F1768" s="3" t="s">
        <v>85</v>
      </c>
      <c r="G1768" s="3" t="s">
        <v>67</v>
      </c>
      <c r="H1768" s="3" t="s">
        <v>68</v>
      </c>
      <c r="I1768" s="3" t="s">
        <v>80</v>
      </c>
      <c r="J1768" s="3" t="s">
        <v>48</v>
      </c>
      <c r="K1768" s="3" t="s">
        <v>48</v>
      </c>
      <c r="L1768" s="3" t="s">
        <v>48</v>
      </c>
      <c r="M1768" s="3" t="s">
        <v>48</v>
      </c>
      <c r="N1768" s="3" t="s">
        <v>48</v>
      </c>
      <c r="O1768" s="3" t="s">
        <v>48</v>
      </c>
      <c r="P1768" s="3" t="s">
        <v>48</v>
      </c>
      <c r="Q1768" s="3" t="s">
        <v>48</v>
      </c>
      <c r="R1768" s="3" t="s">
        <v>48</v>
      </c>
      <c r="S1768" s="3" t="s">
        <v>48</v>
      </c>
      <c r="T1768" s="3" t="s">
        <v>49</v>
      </c>
      <c r="U1768" s="3" t="s">
        <v>48</v>
      </c>
      <c r="V1768" s="3" t="s">
        <v>48</v>
      </c>
      <c r="W1768" s="3" t="s">
        <v>116</v>
      </c>
      <c r="X1768" s="3" t="s">
        <v>4150</v>
      </c>
      <c r="Y1768" s="3"/>
      <c r="AA1768" s="3" t="s">
        <v>63</v>
      </c>
      <c r="AB1768" s="3"/>
      <c r="AD1768" s="3"/>
      <c r="AF1768" s="3"/>
      <c r="AH1768" s="3"/>
      <c r="AJ1768" s="3" t="s">
        <v>4151</v>
      </c>
    </row>
    <row r="1769" spans="1:36" ht="52" x14ac:dyDescent="0.35">
      <c r="A1769" s="3">
        <v>2025</v>
      </c>
      <c r="B1769" s="3" t="s">
        <v>71</v>
      </c>
      <c r="C1769" s="4">
        <v>32</v>
      </c>
      <c r="D1769" s="3" t="s">
        <v>57</v>
      </c>
      <c r="E1769" s="3" t="s">
        <v>66</v>
      </c>
      <c r="F1769" s="3" t="s">
        <v>44</v>
      </c>
      <c r="G1769" s="3" t="s">
        <v>45</v>
      </c>
      <c r="H1769" s="3" t="s">
        <v>46</v>
      </c>
      <c r="I1769" s="3" t="s">
        <v>80</v>
      </c>
      <c r="J1769" s="3" t="s">
        <v>48</v>
      </c>
      <c r="K1769" s="3" t="s">
        <v>48</v>
      </c>
      <c r="L1769" s="3" t="s">
        <v>48</v>
      </c>
      <c r="M1769" s="3" t="s">
        <v>48</v>
      </c>
      <c r="N1769" s="3" t="s">
        <v>48</v>
      </c>
      <c r="O1769" s="3" t="s">
        <v>48</v>
      </c>
      <c r="P1769" s="3" t="s">
        <v>48</v>
      </c>
      <c r="Q1769" s="3" t="s">
        <v>48</v>
      </c>
      <c r="R1769" s="3" t="s">
        <v>48</v>
      </c>
      <c r="S1769" s="3" t="s">
        <v>48</v>
      </c>
      <c r="T1769" s="3" t="s">
        <v>49</v>
      </c>
      <c r="U1769" s="3" t="s">
        <v>48</v>
      </c>
      <c r="V1769" s="3" t="s">
        <v>48</v>
      </c>
      <c r="W1769" s="3" t="s">
        <v>51</v>
      </c>
      <c r="X1769" s="3" t="s">
        <v>4152</v>
      </c>
      <c r="Y1769" s="3" t="s">
        <v>120</v>
      </c>
      <c r="Z1769" s="3" t="s">
        <v>4153</v>
      </c>
      <c r="AA1769" s="3" t="s">
        <v>77</v>
      </c>
      <c r="AB1769" s="3" t="s">
        <v>242</v>
      </c>
      <c r="AD1769" s="3"/>
      <c r="AF1769" s="3"/>
      <c r="AH1769" s="3"/>
      <c r="AJ1769" s="3" t="s">
        <v>4154</v>
      </c>
    </row>
    <row r="1770" spans="1:36" ht="26" hidden="1" x14ac:dyDescent="0.35">
      <c r="A1770" s="3">
        <v>2025</v>
      </c>
      <c r="B1770" s="3" t="s">
        <v>41</v>
      </c>
      <c r="C1770" s="4">
        <v>20</v>
      </c>
      <c r="D1770" s="3" t="s">
        <v>57</v>
      </c>
      <c r="E1770" s="3" t="s">
        <v>66</v>
      </c>
      <c r="F1770" s="3" t="s">
        <v>73</v>
      </c>
      <c r="G1770" s="3" t="s">
        <v>45</v>
      </c>
      <c r="H1770" s="3" t="s">
        <v>46</v>
      </c>
      <c r="I1770" s="3" t="s">
        <v>80</v>
      </c>
      <c r="J1770" s="3" t="s">
        <v>48</v>
      </c>
      <c r="K1770" s="3" t="s">
        <v>48</v>
      </c>
      <c r="L1770" s="3" t="s">
        <v>48</v>
      </c>
      <c r="M1770" s="3" t="s">
        <v>48</v>
      </c>
      <c r="N1770" s="3" t="s">
        <v>48</v>
      </c>
      <c r="O1770" s="3" t="s">
        <v>48</v>
      </c>
      <c r="P1770" s="3" t="s">
        <v>48</v>
      </c>
      <c r="Q1770" s="3" t="s">
        <v>48</v>
      </c>
      <c r="R1770" s="3" t="s">
        <v>48</v>
      </c>
      <c r="S1770" s="3" t="s">
        <v>48</v>
      </c>
      <c r="T1770" s="3" t="s">
        <v>49</v>
      </c>
      <c r="U1770" s="3" t="s">
        <v>48</v>
      </c>
      <c r="V1770" s="3" t="s">
        <v>48</v>
      </c>
      <c r="W1770" s="3" t="s">
        <v>116</v>
      </c>
      <c r="X1770" s="3" t="s">
        <v>4155</v>
      </c>
      <c r="Y1770" s="3"/>
      <c r="AA1770" s="3" t="s">
        <v>55</v>
      </c>
      <c r="AB1770" s="3" t="s">
        <v>81</v>
      </c>
      <c r="AD1770" s="3"/>
      <c r="AF1770" s="3"/>
      <c r="AH1770" s="3" t="s">
        <v>82</v>
      </c>
      <c r="AI1770" s="3" t="s">
        <v>4156</v>
      </c>
      <c r="AJ1770" s="3" t="s">
        <v>4157</v>
      </c>
    </row>
    <row r="1771" spans="1:36" ht="78" hidden="1" x14ac:dyDescent="0.35">
      <c r="A1771" s="3">
        <v>2025</v>
      </c>
      <c r="B1771" s="3" t="s">
        <v>41</v>
      </c>
      <c r="C1771" s="4">
        <v>33</v>
      </c>
      <c r="D1771" s="3" t="s">
        <v>57</v>
      </c>
      <c r="E1771" s="3" t="s">
        <v>107</v>
      </c>
      <c r="F1771" s="3" t="s">
        <v>98</v>
      </c>
      <c r="G1771" s="3" t="s">
        <v>45</v>
      </c>
      <c r="H1771" s="3" t="s">
        <v>99</v>
      </c>
      <c r="I1771" s="3" t="s">
        <v>47</v>
      </c>
      <c r="J1771" s="3" t="s">
        <v>48</v>
      </c>
      <c r="K1771" s="3" t="s">
        <v>48</v>
      </c>
      <c r="L1771" s="3" t="s">
        <v>48</v>
      </c>
      <c r="M1771" s="3" t="s">
        <v>48</v>
      </c>
      <c r="N1771" s="3" t="s">
        <v>48</v>
      </c>
      <c r="O1771" s="3" t="s">
        <v>49</v>
      </c>
      <c r="P1771" s="3" t="s">
        <v>48</v>
      </c>
      <c r="Q1771" s="3" t="s">
        <v>48</v>
      </c>
      <c r="R1771" s="3" t="s">
        <v>48</v>
      </c>
      <c r="S1771" s="3" t="s">
        <v>48</v>
      </c>
      <c r="T1771" s="3" t="s">
        <v>48</v>
      </c>
      <c r="U1771" s="3" t="s">
        <v>48</v>
      </c>
      <c r="V1771" s="3" t="s">
        <v>48</v>
      </c>
      <c r="W1771" s="3" t="s">
        <v>116</v>
      </c>
      <c r="X1771" s="3" t="s">
        <v>4158</v>
      </c>
      <c r="Y1771" s="3"/>
      <c r="AA1771" s="3" t="s">
        <v>55</v>
      </c>
      <c r="AB1771" s="3" t="s">
        <v>81</v>
      </c>
      <c r="AD1771" s="3" t="s">
        <v>81</v>
      </c>
      <c r="AF1771" s="3"/>
      <c r="AH1771" s="3" t="s">
        <v>82</v>
      </c>
      <c r="AI1771" s="3" t="s">
        <v>4159</v>
      </c>
      <c r="AJ1771" s="3" t="s">
        <v>4160</v>
      </c>
    </row>
    <row r="1772" spans="1:36" hidden="1" x14ac:dyDescent="0.35">
      <c r="A1772" s="3">
        <v>2025</v>
      </c>
      <c r="B1772" s="3" t="s">
        <v>41</v>
      </c>
      <c r="C1772" s="4">
        <v>29</v>
      </c>
      <c r="D1772" s="3" t="s">
        <v>57</v>
      </c>
      <c r="E1772" s="3" t="s">
        <v>58</v>
      </c>
      <c r="F1772" s="3" t="s">
        <v>59</v>
      </c>
      <c r="G1772" s="3" t="s">
        <v>45</v>
      </c>
      <c r="H1772" s="3" t="s">
        <v>46</v>
      </c>
      <c r="I1772" s="3" t="s">
        <v>80</v>
      </c>
      <c r="J1772" s="3" t="s">
        <v>48</v>
      </c>
      <c r="K1772" s="3" t="s">
        <v>48</v>
      </c>
      <c r="L1772" s="3" t="s">
        <v>48</v>
      </c>
      <c r="M1772" s="3" t="s">
        <v>48</v>
      </c>
      <c r="N1772" s="3" t="s">
        <v>48</v>
      </c>
      <c r="O1772" s="3" t="s">
        <v>48</v>
      </c>
      <c r="P1772" s="3" t="s">
        <v>48</v>
      </c>
      <c r="Q1772" s="3" t="s">
        <v>48</v>
      </c>
      <c r="R1772" s="3" t="s">
        <v>48</v>
      </c>
      <c r="S1772" s="3" t="s">
        <v>48</v>
      </c>
      <c r="T1772" s="3" t="s">
        <v>48</v>
      </c>
      <c r="U1772" s="3" t="s">
        <v>48</v>
      </c>
      <c r="V1772" s="3" t="s">
        <v>49</v>
      </c>
      <c r="W1772" s="3" t="s">
        <v>62</v>
      </c>
      <c r="Y1772" s="3"/>
      <c r="AA1772" s="3" t="s">
        <v>55</v>
      </c>
      <c r="AB1772" s="3"/>
      <c r="AD1772" s="3"/>
      <c r="AF1772" s="3"/>
      <c r="AH1772" s="3"/>
      <c r="AJ1772" s="3" t="s">
        <v>4161</v>
      </c>
    </row>
    <row r="1773" spans="1:36" ht="26" hidden="1" x14ac:dyDescent="0.35">
      <c r="A1773" s="3">
        <v>2025</v>
      </c>
      <c r="B1773" s="3" t="s">
        <v>41</v>
      </c>
      <c r="C1773" s="4">
        <v>31</v>
      </c>
      <c r="D1773" s="3" t="s">
        <v>57</v>
      </c>
      <c r="E1773" s="3" t="s">
        <v>107</v>
      </c>
      <c r="F1773" s="3" t="s">
        <v>73</v>
      </c>
      <c r="G1773" s="3" t="s">
        <v>45</v>
      </c>
      <c r="H1773" s="3" t="s">
        <v>74</v>
      </c>
      <c r="I1773" s="3" t="s">
        <v>80</v>
      </c>
      <c r="J1773" s="3" t="s">
        <v>48</v>
      </c>
      <c r="K1773" s="3" t="s">
        <v>48</v>
      </c>
      <c r="L1773" s="3" t="s">
        <v>48</v>
      </c>
      <c r="M1773" s="3" t="s">
        <v>48</v>
      </c>
      <c r="N1773" s="3" t="s">
        <v>48</v>
      </c>
      <c r="O1773" s="3" t="s">
        <v>48</v>
      </c>
      <c r="P1773" s="3" t="s">
        <v>48</v>
      </c>
      <c r="Q1773" s="3" t="s">
        <v>48</v>
      </c>
      <c r="R1773" s="3" t="s">
        <v>48</v>
      </c>
      <c r="S1773" s="3" t="s">
        <v>48</v>
      </c>
      <c r="T1773" s="3" t="s">
        <v>49</v>
      </c>
      <c r="U1773" s="3" t="s">
        <v>48</v>
      </c>
      <c r="V1773" s="3" t="s">
        <v>48</v>
      </c>
      <c r="W1773" s="3" t="s">
        <v>51</v>
      </c>
      <c r="X1773" s="3" t="s">
        <v>4162</v>
      </c>
      <c r="Y1773" s="3"/>
      <c r="AA1773" s="3" t="s">
        <v>55</v>
      </c>
      <c r="AB1773" s="3"/>
      <c r="AD1773" s="3" t="s">
        <v>81</v>
      </c>
      <c r="AF1773" s="3"/>
      <c r="AH1773" s="3" t="s">
        <v>87</v>
      </c>
      <c r="AI1773" s="3" t="s">
        <v>2982</v>
      </c>
      <c r="AJ1773" s="3" t="s">
        <v>4163</v>
      </c>
    </row>
    <row r="1774" spans="1:36" ht="39" hidden="1" x14ac:dyDescent="0.35">
      <c r="A1774" s="3">
        <v>2025</v>
      </c>
      <c r="B1774" s="3" t="s">
        <v>41</v>
      </c>
      <c r="C1774" s="4">
        <v>35</v>
      </c>
      <c r="D1774" s="3" t="s">
        <v>42</v>
      </c>
      <c r="E1774" s="3" t="s">
        <v>43</v>
      </c>
      <c r="F1774" s="3" t="s">
        <v>59</v>
      </c>
      <c r="G1774" s="3" t="s">
        <v>109</v>
      </c>
      <c r="H1774" s="3" t="s">
        <v>99</v>
      </c>
      <c r="I1774" s="3" t="s">
        <v>47</v>
      </c>
      <c r="J1774" s="3" t="s">
        <v>48</v>
      </c>
      <c r="K1774" s="3" t="s">
        <v>48</v>
      </c>
      <c r="L1774" s="3" t="s">
        <v>48</v>
      </c>
      <c r="M1774" s="3" t="s">
        <v>48</v>
      </c>
      <c r="N1774" s="3" t="s">
        <v>48</v>
      </c>
      <c r="O1774" s="3" t="s">
        <v>48</v>
      </c>
      <c r="P1774" s="3" t="s">
        <v>48</v>
      </c>
      <c r="Q1774" s="3" t="s">
        <v>49</v>
      </c>
      <c r="R1774" s="3" t="s">
        <v>48</v>
      </c>
      <c r="S1774" s="3" t="s">
        <v>48</v>
      </c>
      <c r="T1774" s="3" t="s">
        <v>48</v>
      </c>
      <c r="U1774" s="3" t="s">
        <v>48</v>
      </c>
      <c r="V1774" s="3" t="s">
        <v>48</v>
      </c>
      <c r="W1774" s="3" t="s">
        <v>62</v>
      </c>
      <c r="Y1774" s="3"/>
      <c r="AA1774" s="3" t="s">
        <v>55</v>
      </c>
      <c r="AB1774" s="3"/>
      <c r="AD1774" s="3"/>
      <c r="AF1774" s="3"/>
      <c r="AH1774" s="3"/>
      <c r="AJ1774" s="3" t="s">
        <v>4164</v>
      </c>
    </row>
    <row r="1775" spans="1:36" ht="26" hidden="1" x14ac:dyDescent="0.35">
      <c r="A1775" s="3">
        <v>2025</v>
      </c>
      <c r="B1775" s="3" t="s">
        <v>71</v>
      </c>
      <c r="C1775" s="4">
        <v>21</v>
      </c>
      <c r="D1775" s="3" t="s">
        <v>57</v>
      </c>
      <c r="E1775" s="3" t="s">
        <v>58</v>
      </c>
      <c r="F1775" s="3" t="s">
        <v>73</v>
      </c>
      <c r="G1775" s="3" t="s">
        <v>45</v>
      </c>
      <c r="H1775" s="3" t="s">
        <v>99</v>
      </c>
      <c r="I1775" s="3" t="s">
        <v>80</v>
      </c>
      <c r="J1775" s="3" t="s">
        <v>48</v>
      </c>
      <c r="K1775" s="3" t="s">
        <v>48</v>
      </c>
      <c r="L1775" s="3" t="s">
        <v>48</v>
      </c>
      <c r="M1775" s="3" t="s">
        <v>48</v>
      </c>
      <c r="N1775" s="3" t="s">
        <v>48</v>
      </c>
      <c r="O1775" s="3" t="s">
        <v>48</v>
      </c>
      <c r="P1775" s="3" t="s">
        <v>48</v>
      </c>
      <c r="Q1775" s="3" t="s">
        <v>48</v>
      </c>
      <c r="R1775" s="3" t="s">
        <v>48</v>
      </c>
      <c r="S1775" s="3" t="s">
        <v>48</v>
      </c>
      <c r="T1775" s="3" t="s">
        <v>49</v>
      </c>
      <c r="U1775" s="3" t="s">
        <v>48</v>
      </c>
      <c r="V1775" s="3" t="s">
        <v>48</v>
      </c>
      <c r="W1775" s="3" t="s">
        <v>116</v>
      </c>
      <c r="X1775" s="3" t="s">
        <v>4165</v>
      </c>
      <c r="Y1775" s="3"/>
      <c r="AA1775" s="3" t="s">
        <v>55</v>
      </c>
      <c r="AB1775" s="3"/>
      <c r="AD1775" s="3"/>
      <c r="AF1775" s="3"/>
      <c r="AH1775" s="3"/>
      <c r="AJ1775" s="3" t="s">
        <v>4166</v>
      </c>
    </row>
    <row r="1776" spans="1:36" ht="39" hidden="1" x14ac:dyDescent="0.35">
      <c r="A1776" s="3">
        <v>2025</v>
      </c>
      <c r="B1776" s="3" t="s">
        <v>41</v>
      </c>
      <c r="C1776" s="4">
        <v>34</v>
      </c>
      <c r="D1776" s="3" t="s">
        <v>57</v>
      </c>
      <c r="E1776" s="3" t="s">
        <v>58</v>
      </c>
      <c r="F1776" s="3" t="s">
        <v>59</v>
      </c>
      <c r="G1776" s="3" t="s">
        <v>45</v>
      </c>
      <c r="H1776" s="3" t="s">
        <v>110</v>
      </c>
      <c r="I1776" s="3" t="s">
        <v>80</v>
      </c>
      <c r="J1776" s="3" t="s">
        <v>48</v>
      </c>
      <c r="K1776" s="3" t="s">
        <v>48</v>
      </c>
      <c r="L1776" s="3" t="s">
        <v>48</v>
      </c>
      <c r="M1776" s="3" t="s">
        <v>48</v>
      </c>
      <c r="N1776" s="3" t="s">
        <v>48</v>
      </c>
      <c r="O1776" s="3" t="s">
        <v>48</v>
      </c>
      <c r="P1776" s="3" t="s">
        <v>48</v>
      </c>
      <c r="Q1776" s="3" t="s">
        <v>48</v>
      </c>
      <c r="R1776" s="3" t="s">
        <v>48</v>
      </c>
      <c r="S1776" s="3" t="s">
        <v>48</v>
      </c>
      <c r="T1776" s="3" t="s">
        <v>48</v>
      </c>
      <c r="U1776" s="3" t="s">
        <v>48</v>
      </c>
      <c r="V1776" s="3" t="s">
        <v>49</v>
      </c>
      <c r="W1776" s="3" t="s">
        <v>75</v>
      </c>
      <c r="X1776" s="3" t="s">
        <v>4167</v>
      </c>
      <c r="Y1776" s="3" t="s">
        <v>94</v>
      </c>
      <c r="Z1776" s="3" t="s">
        <v>4168</v>
      </c>
      <c r="AA1776" s="3" t="s">
        <v>55</v>
      </c>
      <c r="AB1776" s="3"/>
      <c r="AD1776" s="3"/>
      <c r="AF1776" s="3"/>
      <c r="AH1776" s="3"/>
      <c r="AJ1776" s="3" t="s">
        <v>4169</v>
      </c>
    </row>
    <row r="1777" spans="1:36" ht="26" hidden="1" x14ac:dyDescent="0.35">
      <c r="A1777" s="3">
        <v>2025</v>
      </c>
      <c r="B1777" s="3" t="s">
        <v>41</v>
      </c>
      <c r="C1777" s="4">
        <v>55</v>
      </c>
      <c r="D1777" s="3" t="s">
        <v>65</v>
      </c>
      <c r="E1777" s="3" t="s">
        <v>66</v>
      </c>
      <c r="F1777" s="3" t="s">
        <v>59</v>
      </c>
      <c r="G1777" s="3" t="s">
        <v>144</v>
      </c>
      <c r="H1777" s="3" t="s">
        <v>68</v>
      </c>
      <c r="I1777" s="3" t="s">
        <v>47</v>
      </c>
      <c r="J1777" s="3" t="s">
        <v>48</v>
      </c>
      <c r="K1777" s="3" t="s">
        <v>48</v>
      </c>
      <c r="L1777" s="3" t="s">
        <v>48</v>
      </c>
      <c r="M1777" s="3" t="s">
        <v>48</v>
      </c>
      <c r="N1777" s="3" t="s">
        <v>48</v>
      </c>
      <c r="O1777" s="3" t="s">
        <v>48</v>
      </c>
      <c r="P1777" s="3" t="s">
        <v>49</v>
      </c>
      <c r="Q1777" s="3" t="s">
        <v>48</v>
      </c>
      <c r="R1777" s="3" t="s">
        <v>48</v>
      </c>
      <c r="S1777" s="3" t="s">
        <v>48</v>
      </c>
      <c r="T1777" s="3" t="s">
        <v>48</v>
      </c>
      <c r="U1777" s="3" t="s">
        <v>48</v>
      </c>
      <c r="V1777" s="3" t="s">
        <v>48</v>
      </c>
      <c r="W1777" s="3" t="s">
        <v>62</v>
      </c>
      <c r="Y1777" s="3"/>
      <c r="AA1777" s="3" t="s">
        <v>77</v>
      </c>
      <c r="AB1777" s="3"/>
      <c r="AD1777" s="3"/>
      <c r="AF1777" s="3"/>
      <c r="AH1777" s="3"/>
      <c r="AJ1777" s="3" t="s">
        <v>4170</v>
      </c>
    </row>
    <row r="1778" spans="1:36" ht="39" hidden="1" x14ac:dyDescent="0.35">
      <c r="A1778" s="3">
        <v>2025</v>
      </c>
      <c r="B1778" s="3" t="s">
        <v>41</v>
      </c>
      <c r="C1778" s="4">
        <v>20</v>
      </c>
      <c r="D1778" s="3" t="s">
        <v>57</v>
      </c>
      <c r="E1778" s="3" t="s">
        <v>58</v>
      </c>
      <c r="F1778" s="3" t="s">
        <v>44</v>
      </c>
      <c r="G1778" s="3" t="s">
        <v>79</v>
      </c>
      <c r="H1778" s="3" t="s">
        <v>68</v>
      </c>
      <c r="I1778" s="3" t="s">
        <v>47</v>
      </c>
      <c r="J1778" s="3" t="s">
        <v>49</v>
      </c>
      <c r="K1778" s="3" t="s">
        <v>48</v>
      </c>
      <c r="L1778" s="3" t="s">
        <v>48</v>
      </c>
      <c r="M1778" s="3" t="s">
        <v>48</v>
      </c>
      <c r="N1778" s="3" t="s">
        <v>48</v>
      </c>
      <c r="O1778" s="3" t="s">
        <v>48</v>
      </c>
      <c r="P1778" s="3" t="s">
        <v>48</v>
      </c>
      <c r="Q1778" s="3" t="s">
        <v>48</v>
      </c>
      <c r="R1778" s="3" t="s">
        <v>48</v>
      </c>
      <c r="S1778" s="3" t="s">
        <v>49</v>
      </c>
      <c r="T1778" s="3" t="s">
        <v>48</v>
      </c>
      <c r="U1778" s="3" t="s">
        <v>48</v>
      </c>
      <c r="V1778" s="3" t="s">
        <v>48</v>
      </c>
      <c r="W1778" s="3" t="s">
        <v>116</v>
      </c>
      <c r="X1778" s="3" t="s">
        <v>4171</v>
      </c>
      <c r="Y1778" s="3"/>
      <c r="AA1778" s="3" t="s">
        <v>101</v>
      </c>
      <c r="AB1778" s="3"/>
      <c r="AD1778" s="3"/>
      <c r="AF1778" s="3"/>
      <c r="AH1778" s="3"/>
      <c r="AJ1778" s="3" t="s">
        <v>4172</v>
      </c>
    </row>
    <row r="1779" spans="1:36" ht="26" hidden="1" x14ac:dyDescent="0.35">
      <c r="A1779" s="3">
        <v>2025</v>
      </c>
      <c r="B1779" s="3" t="s">
        <v>41</v>
      </c>
      <c r="C1779" s="4">
        <v>33</v>
      </c>
      <c r="D1779" s="3" t="s">
        <v>57</v>
      </c>
      <c r="E1779" s="3" t="s">
        <v>107</v>
      </c>
      <c r="F1779" s="3" t="s">
        <v>44</v>
      </c>
      <c r="G1779" s="3" t="s">
        <v>109</v>
      </c>
      <c r="H1779" s="3" t="s">
        <v>99</v>
      </c>
      <c r="I1779" s="3" t="s">
        <v>47</v>
      </c>
      <c r="J1779" s="3" t="s">
        <v>48</v>
      </c>
      <c r="K1779" s="3" t="s">
        <v>49</v>
      </c>
      <c r="L1779" s="3" t="s">
        <v>48</v>
      </c>
      <c r="M1779" s="3" t="s">
        <v>48</v>
      </c>
      <c r="N1779" s="3" t="s">
        <v>48</v>
      </c>
      <c r="O1779" s="3" t="s">
        <v>48</v>
      </c>
      <c r="P1779" s="3" t="s">
        <v>48</v>
      </c>
      <c r="Q1779" s="3" t="s">
        <v>48</v>
      </c>
      <c r="R1779" s="3" t="s">
        <v>48</v>
      </c>
      <c r="S1779" s="3" t="s">
        <v>48</v>
      </c>
      <c r="T1779" s="3" t="s">
        <v>48</v>
      </c>
      <c r="U1779" s="3" t="s">
        <v>48</v>
      </c>
      <c r="V1779" s="3" t="s">
        <v>48</v>
      </c>
      <c r="W1779" s="3" t="s">
        <v>62</v>
      </c>
      <c r="Y1779" s="3"/>
      <c r="AA1779" s="3" t="s">
        <v>63</v>
      </c>
      <c r="AB1779" s="3"/>
      <c r="AD1779" s="3"/>
      <c r="AF1779" s="3"/>
      <c r="AH1779" s="3"/>
      <c r="AJ1779" s="3" t="s">
        <v>4173</v>
      </c>
    </row>
    <row r="1780" spans="1:36" ht="26" hidden="1" x14ac:dyDescent="0.35">
      <c r="A1780" s="3">
        <v>2025</v>
      </c>
      <c r="B1780" s="3" t="s">
        <v>41</v>
      </c>
      <c r="C1780" s="4">
        <v>32</v>
      </c>
      <c r="D1780" s="3" t="s">
        <v>57</v>
      </c>
      <c r="E1780" s="3" t="s">
        <v>107</v>
      </c>
      <c r="F1780" s="3" t="s">
        <v>44</v>
      </c>
      <c r="G1780" s="3" t="s">
        <v>45</v>
      </c>
      <c r="H1780" s="3" t="s">
        <v>99</v>
      </c>
      <c r="I1780" s="3" t="s">
        <v>47</v>
      </c>
      <c r="J1780" s="3" t="s">
        <v>48</v>
      </c>
      <c r="K1780" s="3" t="s">
        <v>48</v>
      </c>
      <c r="L1780" s="3" t="s">
        <v>49</v>
      </c>
      <c r="M1780" s="3" t="s">
        <v>48</v>
      </c>
      <c r="N1780" s="3" t="s">
        <v>48</v>
      </c>
      <c r="O1780" s="3" t="s">
        <v>48</v>
      </c>
      <c r="P1780" s="3" t="s">
        <v>48</v>
      </c>
      <c r="Q1780" s="3" t="s">
        <v>48</v>
      </c>
      <c r="R1780" s="3" t="s">
        <v>48</v>
      </c>
      <c r="S1780" s="3" t="s">
        <v>48</v>
      </c>
      <c r="T1780" s="3" t="s">
        <v>48</v>
      </c>
      <c r="U1780" s="3" t="s">
        <v>48</v>
      </c>
      <c r="V1780" s="3" t="s">
        <v>48</v>
      </c>
      <c r="W1780" s="3" t="s">
        <v>116</v>
      </c>
      <c r="X1780" s="3" t="s">
        <v>4174</v>
      </c>
      <c r="Y1780" s="3"/>
      <c r="AA1780" s="3" t="s">
        <v>55</v>
      </c>
      <c r="AB1780" s="3"/>
      <c r="AD1780" s="3"/>
      <c r="AF1780" s="3"/>
      <c r="AH1780" s="3"/>
      <c r="AJ1780" s="3" t="s">
        <v>2616</v>
      </c>
    </row>
    <row r="1781" spans="1:36" ht="39" hidden="1" x14ac:dyDescent="0.35">
      <c r="A1781" s="3">
        <v>2025</v>
      </c>
      <c r="B1781" s="3" t="s">
        <v>41</v>
      </c>
      <c r="C1781" s="4">
        <v>77</v>
      </c>
      <c r="D1781" s="3" t="s">
        <v>65</v>
      </c>
      <c r="E1781" s="3" t="s">
        <v>66</v>
      </c>
      <c r="F1781" s="3" t="s">
        <v>59</v>
      </c>
      <c r="G1781" s="3" t="s">
        <v>67</v>
      </c>
      <c r="H1781" s="3" t="s">
        <v>110</v>
      </c>
      <c r="I1781" s="3" t="s">
        <v>80</v>
      </c>
      <c r="J1781" s="3" t="s">
        <v>48</v>
      </c>
      <c r="K1781" s="3" t="s">
        <v>48</v>
      </c>
      <c r="L1781" s="3" t="s">
        <v>48</v>
      </c>
      <c r="M1781" s="3" t="s">
        <v>48</v>
      </c>
      <c r="N1781" s="3" t="s">
        <v>48</v>
      </c>
      <c r="O1781" s="3" t="s">
        <v>48</v>
      </c>
      <c r="P1781" s="3" t="s">
        <v>48</v>
      </c>
      <c r="Q1781" s="3" t="s">
        <v>48</v>
      </c>
      <c r="R1781" s="3" t="s">
        <v>48</v>
      </c>
      <c r="S1781" s="3" t="s">
        <v>48</v>
      </c>
      <c r="T1781" s="3" t="s">
        <v>48</v>
      </c>
      <c r="U1781" s="3" t="s">
        <v>49</v>
      </c>
      <c r="V1781" s="3" t="s">
        <v>48</v>
      </c>
      <c r="W1781" s="3" t="s">
        <v>51</v>
      </c>
      <c r="X1781" s="3" t="s">
        <v>4175</v>
      </c>
      <c r="Y1781" s="3"/>
      <c r="AA1781" s="3" t="s">
        <v>77</v>
      </c>
      <c r="AB1781" s="3"/>
      <c r="AD1781" s="3"/>
      <c r="AF1781" s="3"/>
      <c r="AH1781" s="3"/>
      <c r="AJ1781" s="3" t="s">
        <v>4176</v>
      </c>
    </row>
    <row r="1782" spans="1:36" ht="26" hidden="1" x14ac:dyDescent="0.35">
      <c r="A1782" s="3">
        <v>2025</v>
      </c>
      <c r="B1782" s="3" t="s">
        <v>41</v>
      </c>
      <c r="C1782" s="4">
        <v>54</v>
      </c>
      <c r="D1782" s="3" t="s">
        <v>42</v>
      </c>
      <c r="E1782" s="3" t="s">
        <v>66</v>
      </c>
      <c r="F1782" s="3" t="s">
        <v>59</v>
      </c>
      <c r="G1782" s="3" t="s">
        <v>79</v>
      </c>
      <c r="H1782" s="3" t="s">
        <v>110</v>
      </c>
      <c r="I1782" s="3" t="s">
        <v>47</v>
      </c>
      <c r="J1782" s="3" t="s">
        <v>48</v>
      </c>
      <c r="K1782" s="3" t="s">
        <v>48</v>
      </c>
      <c r="L1782" s="3" t="s">
        <v>48</v>
      </c>
      <c r="M1782" s="3" t="s">
        <v>48</v>
      </c>
      <c r="N1782" s="3" t="s">
        <v>48</v>
      </c>
      <c r="O1782" s="3" t="s">
        <v>48</v>
      </c>
      <c r="P1782" s="3" t="s">
        <v>49</v>
      </c>
      <c r="Q1782" s="3" t="s">
        <v>48</v>
      </c>
      <c r="R1782" s="3" t="s">
        <v>48</v>
      </c>
      <c r="S1782" s="3" t="s">
        <v>48</v>
      </c>
      <c r="T1782" s="3" t="s">
        <v>48</v>
      </c>
      <c r="U1782" s="3" t="s">
        <v>48</v>
      </c>
      <c r="V1782" s="3" t="s">
        <v>48</v>
      </c>
      <c r="W1782" s="3" t="s">
        <v>62</v>
      </c>
      <c r="Y1782" s="3" t="s">
        <v>129</v>
      </c>
      <c r="Z1782" s="3" t="s">
        <v>4177</v>
      </c>
      <c r="AA1782" s="3" t="s">
        <v>77</v>
      </c>
      <c r="AB1782" s="3"/>
      <c r="AD1782" s="3"/>
      <c r="AF1782" s="3"/>
      <c r="AH1782" s="3"/>
      <c r="AJ1782" s="3" t="s">
        <v>4178</v>
      </c>
    </row>
    <row r="1783" spans="1:36" ht="26" hidden="1" x14ac:dyDescent="0.35">
      <c r="A1783" s="3">
        <v>2025</v>
      </c>
      <c r="B1783" s="3" t="s">
        <v>41</v>
      </c>
      <c r="C1783" s="4">
        <v>33</v>
      </c>
      <c r="D1783" s="3" t="s">
        <v>57</v>
      </c>
      <c r="E1783" s="3" t="s">
        <v>107</v>
      </c>
      <c r="F1783" s="3" t="s">
        <v>85</v>
      </c>
      <c r="G1783" s="3" t="s">
        <v>45</v>
      </c>
      <c r="H1783" s="3" t="s">
        <v>113</v>
      </c>
      <c r="I1783" s="3" t="s">
        <v>80</v>
      </c>
      <c r="J1783" s="3" t="s">
        <v>48</v>
      </c>
      <c r="K1783" s="3" t="s">
        <v>48</v>
      </c>
      <c r="L1783" s="3" t="s">
        <v>48</v>
      </c>
      <c r="M1783" s="3" t="s">
        <v>48</v>
      </c>
      <c r="N1783" s="3" t="s">
        <v>48</v>
      </c>
      <c r="O1783" s="3" t="s">
        <v>48</v>
      </c>
      <c r="P1783" s="3" t="s">
        <v>48</v>
      </c>
      <c r="Q1783" s="3" t="s">
        <v>48</v>
      </c>
      <c r="R1783" s="3" t="s">
        <v>48</v>
      </c>
      <c r="S1783" s="3" t="s">
        <v>48</v>
      </c>
      <c r="T1783" s="3" t="s">
        <v>49</v>
      </c>
      <c r="U1783" s="3" t="s">
        <v>48</v>
      </c>
      <c r="V1783" s="3" t="s">
        <v>48</v>
      </c>
      <c r="W1783" s="3" t="s">
        <v>51</v>
      </c>
      <c r="X1783" s="3" t="s">
        <v>2102</v>
      </c>
      <c r="Y1783" s="3"/>
      <c r="AA1783" s="3" t="s">
        <v>77</v>
      </c>
      <c r="AB1783" s="3"/>
      <c r="AD1783" s="3"/>
      <c r="AF1783" s="3"/>
      <c r="AH1783" s="3"/>
      <c r="AJ1783" s="3" t="s">
        <v>4179</v>
      </c>
    </row>
    <row r="1784" spans="1:36" ht="39" hidden="1" x14ac:dyDescent="0.35">
      <c r="A1784" s="3">
        <v>2025</v>
      </c>
      <c r="B1784" s="3" t="s">
        <v>41</v>
      </c>
      <c r="C1784" s="4">
        <v>65</v>
      </c>
      <c r="D1784" s="3" t="s">
        <v>65</v>
      </c>
      <c r="E1784" s="3" t="s">
        <v>66</v>
      </c>
      <c r="F1784" s="3" t="s">
        <v>98</v>
      </c>
      <c r="G1784" s="3" t="s">
        <v>67</v>
      </c>
      <c r="H1784" s="3" t="s">
        <v>113</v>
      </c>
      <c r="I1784" s="3" t="s">
        <v>47</v>
      </c>
      <c r="J1784" s="3" t="s">
        <v>48</v>
      </c>
      <c r="K1784" s="3" t="s">
        <v>48</v>
      </c>
      <c r="L1784" s="3" t="s">
        <v>49</v>
      </c>
      <c r="M1784" s="3" t="s">
        <v>48</v>
      </c>
      <c r="N1784" s="3" t="s">
        <v>48</v>
      </c>
      <c r="O1784" s="3" t="s">
        <v>48</v>
      </c>
      <c r="P1784" s="3" t="s">
        <v>48</v>
      </c>
      <c r="Q1784" s="3" t="s">
        <v>48</v>
      </c>
      <c r="R1784" s="3" t="s">
        <v>48</v>
      </c>
      <c r="S1784" s="3" t="s">
        <v>48</v>
      </c>
      <c r="T1784" s="3" t="s">
        <v>48</v>
      </c>
      <c r="U1784" s="3" t="s">
        <v>48</v>
      </c>
      <c r="V1784" s="3" t="s">
        <v>48</v>
      </c>
      <c r="W1784" s="3" t="s">
        <v>116</v>
      </c>
      <c r="X1784" s="3" t="s">
        <v>4180</v>
      </c>
      <c r="Y1784" s="3"/>
      <c r="AA1784" s="3" t="s">
        <v>63</v>
      </c>
      <c r="AB1784" s="3"/>
      <c r="AD1784" s="3" t="s">
        <v>81</v>
      </c>
      <c r="AF1784" s="3"/>
      <c r="AH1784" s="3" t="s">
        <v>87</v>
      </c>
      <c r="AI1784" s="3" t="s">
        <v>4181</v>
      </c>
      <c r="AJ1784" s="3" t="s">
        <v>4182</v>
      </c>
    </row>
    <row r="1785" spans="1:36" ht="26" hidden="1" x14ac:dyDescent="0.35">
      <c r="A1785" s="3">
        <v>2025</v>
      </c>
      <c r="B1785" s="3" t="s">
        <v>41</v>
      </c>
      <c r="C1785" s="4">
        <v>40</v>
      </c>
      <c r="D1785" s="3" t="s">
        <v>42</v>
      </c>
      <c r="E1785" s="3" t="s">
        <v>43</v>
      </c>
      <c r="F1785" s="3" t="s">
        <v>85</v>
      </c>
      <c r="G1785" s="3" t="s">
        <v>45</v>
      </c>
      <c r="H1785" s="3" t="s">
        <v>61</v>
      </c>
      <c r="I1785" s="3" t="s">
        <v>47</v>
      </c>
      <c r="J1785" s="3" t="s">
        <v>48</v>
      </c>
      <c r="K1785" s="3" t="s">
        <v>48</v>
      </c>
      <c r="L1785" s="3" t="s">
        <v>48</v>
      </c>
      <c r="M1785" s="3" t="s">
        <v>48</v>
      </c>
      <c r="N1785" s="3" t="s">
        <v>48</v>
      </c>
      <c r="O1785" s="3" t="s">
        <v>48</v>
      </c>
      <c r="P1785" s="3" t="s">
        <v>48</v>
      </c>
      <c r="Q1785" s="3" t="s">
        <v>48</v>
      </c>
      <c r="R1785" s="3" t="s">
        <v>49</v>
      </c>
      <c r="S1785" s="3" t="s">
        <v>48</v>
      </c>
      <c r="T1785" s="3" t="s">
        <v>48</v>
      </c>
      <c r="U1785" s="3" t="s">
        <v>48</v>
      </c>
      <c r="V1785" s="3" t="s">
        <v>48</v>
      </c>
      <c r="W1785" s="3" t="s">
        <v>62</v>
      </c>
      <c r="Y1785" s="3" t="s">
        <v>129</v>
      </c>
      <c r="Z1785" s="3" t="s">
        <v>4183</v>
      </c>
      <c r="AA1785" s="3" t="s">
        <v>63</v>
      </c>
      <c r="AB1785" s="3"/>
      <c r="AD1785" s="3"/>
      <c r="AF1785" s="3"/>
      <c r="AH1785" s="3"/>
      <c r="AJ1785" s="3" t="s">
        <v>4184</v>
      </c>
    </row>
    <row r="1786" spans="1:36" ht="65" hidden="1" x14ac:dyDescent="0.35">
      <c r="A1786" s="3">
        <v>2025</v>
      </c>
      <c r="B1786" s="3" t="s">
        <v>41</v>
      </c>
      <c r="C1786" s="4">
        <v>32</v>
      </c>
      <c r="D1786" s="3" t="s">
        <v>57</v>
      </c>
      <c r="E1786" s="3" t="s">
        <v>107</v>
      </c>
      <c r="F1786" s="3" t="s">
        <v>98</v>
      </c>
      <c r="G1786" s="3" t="s">
        <v>45</v>
      </c>
      <c r="H1786" s="3" t="s">
        <v>99</v>
      </c>
      <c r="I1786" s="3" t="s">
        <v>80</v>
      </c>
      <c r="J1786" s="3" t="s">
        <v>48</v>
      </c>
      <c r="K1786" s="3" t="s">
        <v>48</v>
      </c>
      <c r="L1786" s="3" t="s">
        <v>48</v>
      </c>
      <c r="M1786" s="3" t="s">
        <v>48</v>
      </c>
      <c r="N1786" s="3" t="s">
        <v>48</v>
      </c>
      <c r="O1786" s="3" t="s">
        <v>48</v>
      </c>
      <c r="P1786" s="3" t="s">
        <v>48</v>
      </c>
      <c r="Q1786" s="3" t="s">
        <v>48</v>
      </c>
      <c r="R1786" s="3" t="s">
        <v>48</v>
      </c>
      <c r="S1786" s="3" t="s">
        <v>48</v>
      </c>
      <c r="T1786" s="3" t="s">
        <v>49</v>
      </c>
      <c r="U1786" s="3" t="s">
        <v>48</v>
      </c>
      <c r="V1786" s="3" t="s">
        <v>48</v>
      </c>
      <c r="W1786" s="3" t="s">
        <v>62</v>
      </c>
      <c r="Y1786" s="3"/>
      <c r="AA1786" s="3" t="s">
        <v>101</v>
      </c>
      <c r="AB1786" s="3"/>
      <c r="AD1786" s="3" t="s">
        <v>81</v>
      </c>
      <c r="AF1786" s="3"/>
      <c r="AH1786" s="3" t="s">
        <v>87</v>
      </c>
      <c r="AI1786" s="3" t="s">
        <v>4185</v>
      </c>
      <c r="AJ1786" s="3" t="s">
        <v>4186</v>
      </c>
    </row>
    <row r="1787" spans="1:36" ht="52" hidden="1" x14ac:dyDescent="0.35">
      <c r="A1787" s="3">
        <v>2025</v>
      </c>
      <c r="B1787" s="3" t="s">
        <v>41</v>
      </c>
      <c r="C1787" s="4">
        <v>33</v>
      </c>
      <c r="D1787" s="3" t="s">
        <v>57</v>
      </c>
      <c r="E1787" s="3" t="s">
        <v>107</v>
      </c>
      <c r="F1787" s="3" t="s">
        <v>98</v>
      </c>
      <c r="G1787" s="3" t="s">
        <v>45</v>
      </c>
      <c r="H1787" s="3" t="s">
        <v>99</v>
      </c>
      <c r="I1787" s="3" t="s">
        <v>80</v>
      </c>
      <c r="J1787" s="3" t="s">
        <v>48</v>
      </c>
      <c r="K1787" s="3" t="s">
        <v>48</v>
      </c>
      <c r="L1787" s="3" t="s">
        <v>48</v>
      </c>
      <c r="M1787" s="3" t="s">
        <v>48</v>
      </c>
      <c r="N1787" s="3" t="s">
        <v>48</v>
      </c>
      <c r="O1787" s="3" t="s">
        <v>48</v>
      </c>
      <c r="P1787" s="3" t="s">
        <v>48</v>
      </c>
      <c r="Q1787" s="3" t="s">
        <v>48</v>
      </c>
      <c r="R1787" s="3" t="s">
        <v>48</v>
      </c>
      <c r="S1787" s="3" t="s">
        <v>48</v>
      </c>
      <c r="T1787" s="3" t="s">
        <v>49</v>
      </c>
      <c r="U1787" s="3" t="s">
        <v>48</v>
      </c>
      <c r="V1787" s="3" t="s">
        <v>48</v>
      </c>
      <c r="W1787" s="3" t="s">
        <v>62</v>
      </c>
      <c r="Y1787" s="3"/>
      <c r="AA1787" s="3" t="s">
        <v>55</v>
      </c>
      <c r="AB1787" s="3" t="s">
        <v>81</v>
      </c>
      <c r="AD1787" s="3"/>
      <c r="AF1787" s="3"/>
      <c r="AH1787" s="3" t="s">
        <v>82</v>
      </c>
      <c r="AI1787" s="3" t="s">
        <v>4187</v>
      </c>
      <c r="AJ1787" s="3" t="s">
        <v>4188</v>
      </c>
    </row>
    <row r="1788" spans="1:36" ht="52" hidden="1" x14ac:dyDescent="0.35">
      <c r="A1788" s="3">
        <v>2025</v>
      </c>
      <c r="B1788" s="3" t="s">
        <v>41</v>
      </c>
      <c r="C1788" s="4">
        <v>34</v>
      </c>
      <c r="D1788" s="3" t="s">
        <v>57</v>
      </c>
      <c r="E1788" s="3" t="s">
        <v>107</v>
      </c>
      <c r="F1788" s="3" t="s">
        <v>98</v>
      </c>
      <c r="G1788" s="3" t="s">
        <v>45</v>
      </c>
      <c r="H1788" s="3" t="s">
        <v>113</v>
      </c>
      <c r="I1788" s="3" t="s">
        <v>80</v>
      </c>
      <c r="J1788" s="3" t="s">
        <v>48</v>
      </c>
      <c r="K1788" s="3" t="s">
        <v>48</v>
      </c>
      <c r="L1788" s="3" t="s">
        <v>48</v>
      </c>
      <c r="M1788" s="3" t="s">
        <v>48</v>
      </c>
      <c r="N1788" s="3" t="s">
        <v>48</v>
      </c>
      <c r="O1788" s="3" t="s">
        <v>48</v>
      </c>
      <c r="P1788" s="3" t="s">
        <v>48</v>
      </c>
      <c r="Q1788" s="3" t="s">
        <v>48</v>
      </c>
      <c r="R1788" s="3" t="s">
        <v>48</v>
      </c>
      <c r="S1788" s="3" t="s">
        <v>48</v>
      </c>
      <c r="T1788" s="3" t="s">
        <v>49</v>
      </c>
      <c r="U1788" s="3" t="s">
        <v>48</v>
      </c>
      <c r="V1788" s="3" t="s">
        <v>48</v>
      </c>
      <c r="W1788" s="3" t="s">
        <v>116</v>
      </c>
      <c r="X1788" s="3" t="s">
        <v>4189</v>
      </c>
      <c r="Y1788" s="3"/>
      <c r="AA1788" s="3" t="s">
        <v>55</v>
      </c>
      <c r="AB1788" s="3" t="s">
        <v>81</v>
      </c>
      <c r="AD1788" s="3"/>
      <c r="AF1788" s="3"/>
      <c r="AH1788" s="3" t="s">
        <v>82</v>
      </c>
      <c r="AI1788" s="3" t="s">
        <v>4190</v>
      </c>
      <c r="AJ1788" s="3" t="s">
        <v>4191</v>
      </c>
    </row>
    <row r="1789" spans="1:36" ht="91" x14ac:dyDescent="0.35">
      <c r="A1789" s="3">
        <v>2025</v>
      </c>
      <c r="B1789" s="3" t="s">
        <v>41</v>
      </c>
      <c r="C1789" s="4">
        <v>51</v>
      </c>
      <c r="D1789" s="3" t="s">
        <v>42</v>
      </c>
      <c r="E1789" s="3" t="s">
        <v>43</v>
      </c>
      <c r="F1789" s="3" t="s">
        <v>98</v>
      </c>
      <c r="G1789" s="3" t="s">
        <v>45</v>
      </c>
      <c r="H1789" s="3" t="s">
        <v>113</v>
      </c>
      <c r="I1789" s="3" t="s">
        <v>47</v>
      </c>
      <c r="J1789" s="3" t="s">
        <v>48</v>
      </c>
      <c r="K1789" s="3" t="s">
        <v>48</v>
      </c>
      <c r="L1789" s="3" t="s">
        <v>48</v>
      </c>
      <c r="M1789" s="3" t="s">
        <v>48</v>
      </c>
      <c r="N1789" s="3" t="s">
        <v>48</v>
      </c>
      <c r="O1789" s="3" t="s">
        <v>48</v>
      </c>
      <c r="P1789" s="3" t="s">
        <v>48</v>
      </c>
      <c r="Q1789" s="3" t="s">
        <v>48</v>
      </c>
      <c r="R1789" s="3" t="s">
        <v>49</v>
      </c>
      <c r="S1789" s="3" t="s">
        <v>48</v>
      </c>
      <c r="T1789" s="3" t="s">
        <v>48</v>
      </c>
      <c r="U1789" s="3" t="s">
        <v>48</v>
      </c>
      <c r="V1789" s="3" t="s">
        <v>48</v>
      </c>
      <c r="W1789" s="3" t="s">
        <v>62</v>
      </c>
      <c r="Y1789" s="3" t="s">
        <v>120</v>
      </c>
      <c r="Z1789" s="3" t="s">
        <v>4192</v>
      </c>
      <c r="AA1789" s="3" t="s">
        <v>77</v>
      </c>
      <c r="AB1789" s="3" t="s">
        <v>81</v>
      </c>
      <c r="AD1789" s="3" t="s">
        <v>81</v>
      </c>
      <c r="AF1789" s="3"/>
      <c r="AH1789" s="3" t="s">
        <v>82</v>
      </c>
      <c r="AI1789" s="3" t="s">
        <v>4193</v>
      </c>
      <c r="AJ1789" s="3" t="s">
        <v>4194</v>
      </c>
    </row>
    <row r="1790" spans="1:36" ht="26" hidden="1" x14ac:dyDescent="0.35">
      <c r="A1790" s="3">
        <v>2025</v>
      </c>
      <c r="B1790" s="3" t="s">
        <v>41</v>
      </c>
      <c r="C1790" s="4">
        <v>34</v>
      </c>
      <c r="D1790" s="3" t="s">
        <v>57</v>
      </c>
      <c r="E1790" s="3" t="s">
        <v>58</v>
      </c>
      <c r="F1790" s="3" t="s">
        <v>98</v>
      </c>
      <c r="G1790" s="3" t="s">
        <v>45</v>
      </c>
      <c r="H1790" s="3" t="s">
        <v>74</v>
      </c>
      <c r="I1790" s="3" t="s">
        <v>80</v>
      </c>
      <c r="J1790" s="3" t="s">
        <v>48</v>
      </c>
      <c r="K1790" s="3" t="s">
        <v>48</v>
      </c>
      <c r="L1790" s="3" t="s">
        <v>48</v>
      </c>
      <c r="M1790" s="3" t="s">
        <v>48</v>
      </c>
      <c r="N1790" s="3" t="s">
        <v>48</v>
      </c>
      <c r="O1790" s="3" t="s">
        <v>48</v>
      </c>
      <c r="P1790" s="3" t="s">
        <v>48</v>
      </c>
      <c r="Q1790" s="3" t="s">
        <v>48</v>
      </c>
      <c r="R1790" s="3" t="s">
        <v>48</v>
      </c>
      <c r="S1790" s="3" t="s">
        <v>48</v>
      </c>
      <c r="T1790" s="3" t="s">
        <v>48</v>
      </c>
      <c r="U1790" s="3" t="s">
        <v>48</v>
      </c>
      <c r="V1790" s="3" t="s">
        <v>49</v>
      </c>
      <c r="W1790" s="3" t="s">
        <v>62</v>
      </c>
      <c r="Y1790" s="3"/>
      <c r="AA1790" s="3" t="s">
        <v>77</v>
      </c>
      <c r="AB1790" s="3"/>
      <c r="AD1790" s="3"/>
      <c r="AF1790" s="3"/>
      <c r="AH1790" s="3"/>
      <c r="AJ1790" s="3" t="s">
        <v>4195</v>
      </c>
    </row>
    <row r="1791" spans="1:36" ht="26" hidden="1" x14ac:dyDescent="0.35">
      <c r="A1791" s="3">
        <v>2025</v>
      </c>
      <c r="B1791" s="3" t="s">
        <v>71</v>
      </c>
      <c r="C1791" s="4">
        <v>34</v>
      </c>
      <c r="D1791" s="3" t="s">
        <v>57</v>
      </c>
      <c r="E1791" s="3" t="s">
        <v>66</v>
      </c>
      <c r="F1791" s="3" t="s">
        <v>44</v>
      </c>
      <c r="G1791" s="3" t="s">
        <v>45</v>
      </c>
      <c r="H1791" s="3" t="s">
        <v>99</v>
      </c>
      <c r="I1791" s="3" t="s">
        <v>80</v>
      </c>
      <c r="J1791" s="3" t="s">
        <v>48</v>
      </c>
      <c r="K1791" s="3" t="s">
        <v>48</v>
      </c>
      <c r="L1791" s="3" t="s">
        <v>48</v>
      </c>
      <c r="M1791" s="3" t="s">
        <v>48</v>
      </c>
      <c r="N1791" s="3" t="s">
        <v>48</v>
      </c>
      <c r="O1791" s="3" t="s">
        <v>48</v>
      </c>
      <c r="P1791" s="3" t="s">
        <v>48</v>
      </c>
      <c r="Q1791" s="3" t="s">
        <v>48</v>
      </c>
      <c r="R1791" s="3" t="s">
        <v>48</v>
      </c>
      <c r="S1791" s="3" t="s">
        <v>48</v>
      </c>
      <c r="T1791" s="3" t="s">
        <v>48</v>
      </c>
      <c r="U1791" s="3" t="s">
        <v>48</v>
      </c>
      <c r="V1791" s="3" t="s">
        <v>49</v>
      </c>
      <c r="W1791" s="3" t="s">
        <v>62</v>
      </c>
      <c r="Y1791" s="3"/>
      <c r="AA1791" s="3" t="s">
        <v>63</v>
      </c>
      <c r="AB1791" s="3"/>
      <c r="AD1791" s="3"/>
      <c r="AF1791" s="3"/>
      <c r="AH1791" s="3"/>
      <c r="AJ1791" s="3" t="s">
        <v>4196</v>
      </c>
    </row>
    <row r="1792" spans="1:36" ht="52" hidden="1" x14ac:dyDescent="0.35">
      <c r="A1792" s="3">
        <v>2025</v>
      </c>
      <c r="B1792" s="3" t="s">
        <v>41</v>
      </c>
      <c r="C1792" s="4">
        <v>62</v>
      </c>
      <c r="D1792" s="3" t="s">
        <v>65</v>
      </c>
      <c r="E1792" s="3" t="s">
        <v>66</v>
      </c>
      <c r="F1792" s="3" t="s">
        <v>44</v>
      </c>
      <c r="G1792" s="3" t="s">
        <v>67</v>
      </c>
      <c r="H1792" s="3" t="s">
        <v>99</v>
      </c>
      <c r="I1792" s="3" t="s">
        <v>47</v>
      </c>
      <c r="J1792" s="3" t="s">
        <v>48</v>
      </c>
      <c r="K1792" s="3" t="s">
        <v>48</v>
      </c>
      <c r="L1792" s="3" t="s">
        <v>48</v>
      </c>
      <c r="M1792" s="3" t="s">
        <v>48</v>
      </c>
      <c r="N1792" s="3" t="s">
        <v>48</v>
      </c>
      <c r="O1792" s="3" t="s">
        <v>48</v>
      </c>
      <c r="P1792" s="3" t="s">
        <v>49</v>
      </c>
      <c r="Q1792" s="3" t="s">
        <v>48</v>
      </c>
      <c r="R1792" s="3" t="s">
        <v>48</v>
      </c>
      <c r="S1792" s="3" t="s">
        <v>48</v>
      </c>
      <c r="T1792" s="3" t="s">
        <v>48</v>
      </c>
      <c r="U1792" s="3" t="s">
        <v>48</v>
      </c>
      <c r="V1792" s="3" t="s">
        <v>48</v>
      </c>
      <c r="W1792" s="3" t="s">
        <v>62</v>
      </c>
      <c r="Y1792" s="3" t="s">
        <v>103</v>
      </c>
      <c r="Z1792" s="3" t="s">
        <v>4197</v>
      </c>
      <c r="AA1792" s="3" t="s">
        <v>77</v>
      </c>
      <c r="AB1792" s="3"/>
      <c r="AD1792" s="3"/>
      <c r="AF1792" s="3"/>
      <c r="AH1792" s="3"/>
      <c r="AJ1792" s="3" t="s">
        <v>4198</v>
      </c>
    </row>
    <row r="1793" spans="1:36" ht="26" hidden="1" x14ac:dyDescent="0.35">
      <c r="A1793" s="3">
        <v>2025</v>
      </c>
      <c r="B1793" s="3" t="s">
        <v>41</v>
      </c>
      <c r="C1793" s="4">
        <v>33</v>
      </c>
      <c r="D1793" s="3" t="s">
        <v>57</v>
      </c>
      <c r="E1793" s="3" t="s">
        <v>107</v>
      </c>
      <c r="F1793" s="3" t="s">
        <v>98</v>
      </c>
      <c r="G1793" s="3" t="s">
        <v>45</v>
      </c>
      <c r="H1793" s="3" t="s">
        <v>74</v>
      </c>
      <c r="I1793" s="3" t="s">
        <v>80</v>
      </c>
      <c r="J1793" s="3" t="s">
        <v>48</v>
      </c>
      <c r="K1793" s="3" t="s">
        <v>48</v>
      </c>
      <c r="L1793" s="3" t="s">
        <v>48</v>
      </c>
      <c r="M1793" s="3" t="s">
        <v>48</v>
      </c>
      <c r="N1793" s="3" t="s">
        <v>48</v>
      </c>
      <c r="O1793" s="3" t="s">
        <v>48</v>
      </c>
      <c r="P1793" s="3" t="s">
        <v>48</v>
      </c>
      <c r="Q1793" s="3" t="s">
        <v>48</v>
      </c>
      <c r="R1793" s="3" t="s">
        <v>48</v>
      </c>
      <c r="S1793" s="3" t="s">
        <v>48</v>
      </c>
      <c r="T1793" s="3" t="s">
        <v>49</v>
      </c>
      <c r="U1793" s="3" t="s">
        <v>48</v>
      </c>
      <c r="V1793" s="3" t="s">
        <v>48</v>
      </c>
      <c r="W1793" s="3" t="s">
        <v>116</v>
      </c>
      <c r="X1793" s="3" t="s">
        <v>4199</v>
      </c>
      <c r="Y1793" s="3"/>
      <c r="AA1793" s="3" t="s">
        <v>55</v>
      </c>
      <c r="AB1793" s="3" t="s">
        <v>81</v>
      </c>
      <c r="AD1793" s="3" t="s">
        <v>81</v>
      </c>
      <c r="AF1793" s="3"/>
      <c r="AH1793" s="3" t="s">
        <v>82</v>
      </c>
      <c r="AI1793" s="3" t="s">
        <v>4200</v>
      </c>
      <c r="AJ1793" s="3" t="s">
        <v>4201</v>
      </c>
    </row>
    <row r="1794" spans="1:36" ht="26" hidden="1" x14ac:dyDescent="0.35">
      <c r="A1794" s="3">
        <v>2025</v>
      </c>
      <c r="B1794" s="3" t="s">
        <v>41</v>
      </c>
      <c r="C1794" s="4">
        <v>45</v>
      </c>
      <c r="D1794" s="3" t="s">
        <v>42</v>
      </c>
      <c r="E1794" s="3" t="s">
        <v>107</v>
      </c>
      <c r="F1794" s="3" t="s">
        <v>73</v>
      </c>
      <c r="G1794" s="3" t="s">
        <v>45</v>
      </c>
      <c r="H1794" s="3" t="s">
        <v>61</v>
      </c>
      <c r="I1794" s="3" t="s">
        <v>47</v>
      </c>
      <c r="J1794" s="3" t="s">
        <v>48</v>
      </c>
      <c r="K1794" s="3" t="s">
        <v>48</v>
      </c>
      <c r="L1794" s="3" t="s">
        <v>48</v>
      </c>
      <c r="M1794" s="3" t="s">
        <v>48</v>
      </c>
      <c r="N1794" s="3" t="s">
        <v>48</v>
      </c>
      <c r="O1794" s="3" t="s">
        <v>48</v>
      </c>
      <c r="P1794" s="3" t="s">
        <v>48</v>
      </c>
      <c r="Q1794" s="3" t="s">
        <v>49</v>
      </c>
      <c r="R1794" s="3" t="s">
        <v>48</v>
      </c>
      <c r="S1794" s="3" t="s">
        <v>48</v>
      </c>
      <c r="T1794" s="3" t="s">
        <v>48</v>
      </c>
      <c r="U1794" s="3" t="s">
        <v>48</v>
      </c>
      <c r="V1794" s="3" t="s">
        <v>48</v>
      </c>
      <c r="W1794" s="3" t="s">
        <v>116</v>
      </c>
      <c r="X1794" s="3" t="s">
        <v>4202</v>
      </c>
      <c r="Y1794" s="3"/>
      <c r="AA1794" s="3" t="s">
        <v>55</v>
      </c>
      <c r="AB1794" s="3"/>
      <c r="AD1794" s="3"/>
      <c r="AF1794" s="3"/>
      <c r="AH1794" s="3"/>
      <c r="AJ1794" s="3" t="s">
        <v>4203</v>
      </c>
    </row>
    <row r="1795" spans="1:36" ht="26" hidden="1" x14ac:dyDescent="0.35">
      <c r="A1795" s="3">
        <v>2025</v>
      </c>
      <c r="B1795" s="3" t="s">
        <v>41</v>
      </c>
      <c r="C1795" s="4">
        <v>32</v>
      </c>
      <c r="D1795" s="3" t="s">
        <v>57</v>
      </c>
      <c r="E1795" s="3" t="s">
        <v>58</v>
      </c>
      <c r="F1795" s="3" t="s">
        <v>73</v>
      </c>
      <c r="G1795" s="3" t="s">
        <v>45</v>
      </c>
      <c r="H1795" s="3" t="s">
        <v>99</v>
      </c>
      <c r="I1795" s="3" t="s">
        <v>80</v>
      </c>
      <c r="J1795" s="3" t="s">
        <v>48</v>
      </c>
      <c r="K1795" s="3" t="s">
        <v>48</v>
      </c>
      <c r="L1795" s="3" t="s">
        <v>48</v>
      </c>
      <c r="M1795" s="3" t="s">
        <v>48</v>
      </c>
      <c r="N1795" s="3" t="s">
        <v>48</v>
      </c>
      <c r="O1795" s="3" t="s">
        <v>48</v>
      </c>
      <c r="P1795" s="3" t="s">
        <v>48</v>
      </c>
      <c r="Q1795" s="3" t="s">
        <v>48</v>
      </c>
      <c r="R1795" s="3" t="s">
        <v>48</v>
      </c>
      <c r="S1795" s="3" t="s">
        <v>48</v>
      </c>
      <c r="T1795" s="3" t="s">
        <v>49</v>
      </c>
      <c r="U1795" s="3" t="s">
        <v>48</v>
      </c>
      <c r="V1795" s="3" t="s">
        <v>48</v>
      </c>
      <c r="W1795" s="3" t="s">
        <v>116</v>
      </c>
      <c r="X1795" s="3" t="s">
        <v>4204</v>
      </c>
      <c r="Y1795" s="3"/>
      <c r="AA1795" s="3" t="s">
        <v>55</v>
      </c>
      <c r="AB1795" s="3" t="s">
        <v>81</v>
      </c>
      <c r="AD1795" s="3"/>
      <c r="AF1795" s="3"/>
      <c r="AH1795" s="3" t="s">
        <v>82</v>
      </c>
      <c r="AI1795" s="3" t="s">
        <v>4205</v>
      </c>
      <c r="AJ1795" s="3" t="s">
        <v>4206</v>
      </c>
    </row>
    <row r="1796" spans="1:36" ht="39" hidden="1" x14ac:dyDescent="0.35">
      <c r="A1796" s="3">
        <v>2025</v>
      </c>
      <c r="B1796" s="3" t="s">
        <v>41</v>
      </c>
      <c r="C1796" s="4">
        <v>26</v>
      </c>
      <c r="D1796" s="3" t="s">
        <v>57</v>
      </c>
      <c r="E1796" s="3" t="s">
        <v>107</v>
      </c>
      <c r="F1796" s="3" t="s">
        <v>98</v>
      </c>
      <c r="G1796" s="3" t="s">
        <v>45</v>
      </c>
      <c r="H1796" s="3" t="s">
        <v>74</v>
      </c>
      <c r="I1796" s="3" t="s">
        <v>80</v>
      </c>
      <c r="J1796" s="3" t="s">
        <v>48</v>
      </c>
      <c r="K1796" s="3" t="s">
        <v>48</v>
      </c>
      <c r="L1796" s="3" t="s">
        <v>48</v>
      </c>
      <c r="M1796" s="3" t="s">
        <v>48</v>
      </c>
      <c r="N1796" s="3" t="s">
        <v>48</v>
      </c>
      <c r="O1796" s="3" t="s">
        <v>48</v>
      </c>
      <c r="P1796" s="3" t="s">
        <v>48</v>
      </c>
      <c r="Q1796" s="3" t="s">
        <v>48</v>
      </c>
      <c r="R1796" s="3" t="s">
        <v>48</v>
      </c>
      <c r="S1796" s="3" t="s">
        <v>48</v>
      </c>
      <c r="T1796" s="3" t="s">
        <v>49</v>
      </c>
      <c r="U1796" s="3" t="s">
        <v>48</v>
      </c>
      <c r="V1796" s="3" t="s">
        <v>48</v>
      </c>
      <c r="W1796" s="3" t="s">
        <v>116</v>
      </c>
      <c r="X1796" s="3" t="s">
        <v>4207</v>
      </c>
      <c r="Y1796" s="3"/>
      <c r="AA1796" s="3" t="s">
        <v>55</v>
      </c>
      <c r="AB1796" s="3"/>
      <c r="AD1796" s="3"/>
      <c r="AF1796" s="3"/>
      <c r="AH1796" s="3"/>
      <c r="AJ1796" s="3" t="s">
        <v>4208</v>
      </c>
    </row>
    <row r="1797" spans="1:36" ht="26" hidden="1" x14ac:dyDescent="0.35">
      <c r="A1797" s="3">
        <v>2025</v>
      </c>
      <c r="B1797" s="3" t="s">
        <v>41</v>
      </c>
      <c r="C1797" s="4">
        <v>28</v>
      </c>
      <c r="D1797" s="3" t="s">
        <v>57</v>
      </c>
      <c r="E1797" s="3" t="s">
        <v>58</v>
      </c>
      <c r="F1797" s="3" t="s">
        <v>44</v>
      </c>
      <c r="G1797" s="3" t="s">
        <v>45</v>
      </c>
      <c r="H1797" s="3" t="s">
        <v>74</v>
      </c>
      <c r="I1797" s="3" t="s">
        <v>47</v>
      </c>
      <c r="J1797" s="3" t="s">
        <v>48</v>
      </c>
      <c r="K1797" s="3" t="s">
        <v>48</v>
      </c>
      <c r="L1797" s="3" t="s">
        <v>48</v>
      </c>
      <c r="M1797" s="3" t="s">
        <v>48</v>
      </c>
      <c r="N1797" s="3" t="s">
        <v>48</v>
      </c>
      <c r="O1797" s="3" t="s">
        <v>49</v>
      </c>
      <c r="P1797" s="3" t="s">
        <v>48</v>
      </c>
      <c r="Q1797" s="3" t="s">
        <v>48</v>
      </c>
      <c r="R1797" s="3" t="s">
        <v>48</v>
      </c>
      <c r="S1797" s="3" t="s">
        <v>48</v>
      </c>
      <c r="T1797" s="3" t="s">
        <v>48</v>
      </c>
      <c r="U1797" s="3" t="s">
        <v>48</v>
      </c>
      <c r="V1797" s="3" t="s">
        <v>48</v>
      </c>
      <c r="W1797" s="3" t="s">
        <v>62</v>
      </c>
      <c r="Y1797" s="3"/>
      <c r="AA1797" s="3" t="s">
        <v>55</v>
      </c>
      <c r="AB1797" s="3"/>
      <c r="AD1797" s="3"/>
      <c r="AF1797" s="3"/>
      <c r="AH1797" s="3"/>
      <c r="AJ1797" s="3" t="s">
        <v>4209</v>
      </c>
    </row>
    <row r="1798" spans="1:36" ht="52" hidden="1" x14ac:dyDescent="0.35">
      <c r="A1798" s="3">
        <v>2025</v>
      </c>
      <c r="B1798" s="3" t="s">
        <v>41</v>
      </c>
      <c r="C1798" s="4">
        <v>34</v>
      </c>
      <c r="D1798" s="3" t="s">
        <v>57</v>
      </c>
      <c r="E1798" s="3" t="s">
        <v>107</v>
      </c>
      <c r="F1798" s="3" t="s">
        <v>98</v>
      </c>
      <c r="G1798" s="3" t="s">
        <v>45</v>
      </c>
      <c r="H1798" s="3" t="s">
        <v>46</v>
      </c>
      <c r="I1798" s="3" t="s">
        <v>80</v>
      </c>
      <c r="J1798" s="3" t="s">
        <v>48</v>
      </c>
      <c r="K1798" s="3" t="s">
        <v>48</v>
      </c>
      <c r="L1798" s="3" t="s">
        <v>48</v>
      </c>
      <c r="M1798" s="3" t="s">
        <v>48</v>
      </c>
      <c r="N1798" s="3" t="s">
        <v>48</v>
      </c>
      <c r="O1798" s="3" t="s">
        <v>48</v>
      </c>
      <c r="P1798" s="3" t="s">
        <v>48</v>
      </c>
      <c r="Q1798" s="3" t="s">
        <v>48</v>
      </c>
      <c r="R1798" s="3" t="s">
        <v>48</v>
      </c>
      <c r="S1798" s="3" t="s">
        <v>48</v>
      </c>
      <c r="T1798" s="3" t="s">
        <v>49</v>
      </c>
      <c r="U1798" s="3" t="s">
        <v>48</v>
      </c>
      <c r="V1798" s="3" t="s">
        <v>48</v>
      </c>
      <c r="W1798" s="3" t="s">
        <v>116</v>
      </c>
      <c r="X1798" s="3" t="s">
        <v>4210</v>
      </c>
      <c r="Y1798" s="3"/>
      <c r="AA1798" s="3" t="s">
        <v>101</v>
      </c>
      <c r="AB1798" s="3" t="s">
        <v>81</v>
      </c>
      <c r="AD1798" s="3" t="s">
        <v>81</v>
      </c>
      <c r="AF1798" s="3"/>
      <c r="AH1798" s="3" t="s">
        <v>82</v>
      </c>
      <c r="AI1798" s="3" t="s">
        <v>4211</v>
      </c>
      <c r="AJ1798" s="3" t="s">
        <v>4212</v>
      </c>
    </row>
    <row r="1799" spans="1:36" ht="39" x14ac:dyDescent="0.35">
      <c r="A1799" s="3">
        <v>2025</v>
      </c>
      <c r="B1799" s="3" t="s">
        <v>71</v>
      </c>
      <c r="C1799" s="4">
        <v>78</v>
      </c>
      <c r="D1799" s="3" t="s">
        <v>65</v>
      </c>
      <c r="E1799" s="3" t="s">
        <v>66</v>
      </c>
      <c r="F1799" s="3" t="s">
        <v>44</v>
      </c>
      <c r="G1799" s="3" t="s">
        <v>67</v>
      </c>
      <c r="H1799" s="3" t="s">
        <v>68</v>
      </c>
      <c r="I1799" s="3" t="s">
        <v>47</v>
      </c>
      <c r="J1799" s="3" t="s">
        <v>48</v>
      </c>
      <c r="K1799" s="3" t="s">
        <v>49</v>
      </c>
      <c r="L1799" s="3" t="s">
        <v>48</v>
      </c>
      <c r="M1799" s="3" t="s">
        <v>48</v>
      </c>
      <c r="N1799" s="3" t="s">
        <v>48</v>
      </c>
      <c r="O1799" s="3" t="s">
        <v>48</v>
      </c>
      <c r="P1799" s="3" t="s">
        <v>48</v>
      </c>
      <c r="Q1799" s="3" t="s">
        <v>48</v>
      </c>
      <c r="R1799" s="3" t="s">
        <v>48</v>
      </c>
      <c r="S1799" s="3" t="s">
        <v>48</v>
      </c>
      <c r="T1799" s="3" t="s">
        <v>48</v>
      </c>
      <c r="U1799" s="3" t="s">
        <v>48</v>
      </c>
      <c r="V1799" s="3" t="s">
        <v>48</v>
      </c>
      <c r="W1799" s="3" t="s">
        <v>62</v>
      </c>
      <c r="Y1799" s="3" t="s">
        <v>120</v>
      </c>
      <c r="Z1799" s="3" t="s">
        <v>4213</v>
      </c>
      <c r="AA1799" s="3" t="s">
        <v>63</v>
      </c>
      <c r="AB1799" s="3"/>
      <c r="AD1799" s="3"/>
      <c r="AF1799" s="3"/>
      <c r="AH1799" s="3"/>
      <c r="AJ1799" s="3" t="s">
        <v>4214</v>
      </c>
    </row>
    <row r="1800" spans="1:36" ht="117" x14ac:dyDescent="0.35">
      <c r="A1800" s="3">
        <v>2025</v>
      </c>
      <c r="B1800" s="3" t="s">
        <v>41</v>
      </c>
      <c r="C1800" s="4">
        <v>79</v>
      </c>
      <c r="D1800" s="3" t="s">
        <v>65</v>
      </c>
      <c r="E1800" s="3" t="s">
        <v>66</v>
      </c>
      <c r="F1800" s="3" t="s">
        <v>44</v>
      </c>
      <c r="G1800" s="3" t="s">
        <v>67</v>
      </c>
      <c r="H1800" s="3" t="s">
        <v>110</v>
      </c>
      <c r="I1800" s="3" t="s">
        <v>47</v>
      </c>
      <c r="J1800" s="3" t="s">
        <v>48</v>
      </c>
      <c r="K1800" s="3" t="s">
        <v>48</v>
      </c>
      <c r="L1800" s="3" t="s">
        <v>48</v>
      </c>
      <c r="M1800" s="3" t="s">
        <v>48</v>
      </c>
      <c r="N1800" s="3" t="s">
        <v>48</v>
      </c>
      <c r="O1800" s="3" t="s">
        <v>48</v>
      </c>
      <c r="P1800" s="3" t="s">
        <v>48</v>
      </c>
      <c r="Q1800" s="3" t="s">
        <v>49</v>
      </c>
      <c r="R1800" s="3" t="s">
        <v>48</v>
      </c>
      <c r="S1800" s="3" t="s">
        <v>48</v>
      </c>
      <c r="T1800" s="3" t="s">
        <v>48</v>
      </c>
      <c r="U1800" s="3" t="s">
        <v>48</v>
      </c>
      <c r="V1800" s="3" t="s">
        <v>48</v>
      </c>
      <c r="W1800" s="3" t="s">
        <v>62</v>
      </c>
      <c r="Y1800" s="3" t="s">
        <v>120</v>
      </c>
      <c r="Z1800" s="3" t="s">
        <v>4215</v>
      </c>
      <c r="AA1800" s="3" t="s">
        <v>55</v>
      </c>
      <c r="AB1800" s="3"/>
      <c r="AD1800" s="3"/>
      <c r="AF1800" s="3"/>
      <c r="AH1800" s="3"/>
      <c r="AJ1800" s="3" t="s">
        <v>4216</v>
      </c>
    </row>
    <row r="1801" spans="1:36" ht="26" hidden="1" x14ac:dyDescent="0.35">
      <c r="A1801" s="3">
        <v>2025</v>
      </c>
      <c r="B1801" s="3" t="s">
        <v>41</v>
      </c>
      <c r="C1801" s="4">
        <v>18</v>
      </c>
      <c r="D1801" s="3" t="s">
        <v>57</v>
      </c>
      <c r="E1801" s="3" t="s">
        <v>58</v>
      </c>
      <c r="F1801" s="3" t="s">
        <v>44</v>
      </c>
      <c r="G1801" s="3" t="s">
        <v>144</v>
      </c>
      <c r="H1801" s="3" t="s">
        <v>90</v>
      </c>
      <c r="I1801" s="3" t="s">
        <v>80</v>
      </c>
      <c r="J1801" s="3" t="s">
        <v>48</v>
      </c>
      <c r="K1801" s="3" t="s">
        <v>48</v>
      </c>
      <c r="L1801" s="3" t="s">
        <v>48</v>
      </c>
      <c r="M1801" s="3" t="s">
        <v>48</v>
      </c>
      <c r="N1801" s="3" t="s">
        <v>48</v>
      </c>
      <c r="O1801" s="3" t="s">
        <v>48</v>
      </c>
      <c r="P1801" s="3" t="s">
        <v>48</v>
      </c>
      <c r="Q1801" s="3" t="s">
        <v>48</v>
      </c>
      <c r="R1801" s="3" t="s">
        <v>48</v>
      </c>
      <c r="S1801" s="3" t="s">
        <v>48</v>
      </c>
      <c r="T1801" s="3" t="s">
        <v>48</v>
      </c>
      <c r="U1801" s="3" t="s">
        <v>48</v>
      </c>
      <c r="V1801" s="3" t="s">
        <v>49</v>
      </c>
      <c r="W1801" s="3" t="s">
        <v>145</v>
      </c>
      <c r="X1801" s="3" t="s">
        <v>845</v>
      </c>
      <c r="Y1801" s="3"/>
      <c r="AA1801" s="3" t="s">
        <v>77</v>
      </c>
      <c r="AB1801" s="3"/>
      <c r="AD1801" s="3"/>
      <c r="AF1801" s="3"/>
      <c r="AH1801" s="3"/>
      <c r="AJ1801" s="3" t="s">
        <v>4217</v>
      </c>
    </row>
    <row r="1802" spans="1:36" ht="26" hidden="1" x14ac:dyDescent="0.35">
      <c r="A1802" s="3">
        <v>2025</v>
      </c>
      <c r="B1802" s="3" t="s">
        <v>41</v>
      </c>
      <c r="C1802" s="4">
        <v>91</v>
      </c>
      <c r="D1802" s="3" t="s">
        <v>65</v>
      </c>
      <c r="E1802" s="3" t="s">
        <v>66</v>
      </c>
      <c r="F1802" s="3" t="s">
        <v>137</v>
      </c>
      <c r="G1802" s="3" t="s">
        <v>67</v>
      </c>
      <c r="H1802" s="3" t="s">
        <v>90</v>
      </c>
      <c r="I1802" s="3" t="s">
        <v>80</v>
      </c>
      <c r="J1802" s="3" t="s">
        <v>48</v>
      </c>
      <c r="K1802" s="3" t="s">
        <v>48</v>
      </c>
      <c r="L1802" s="3" t="s">
        <v>48</v>
      </c>
      <c r="M1802" s="3" t="s">
        <v>48</v>
      </c>
      <c r="N1802" s="3" t="s">
        <v>48</v>
      </c>
      <c r="O1802" s="3" t="s">
        <v>48</v>
      </c>
      <c r="P1802" s="3" t="s">
        <v>48</v>
      </c>
      <c r="Q1802" s="3" t="s">
        <v>48</v>
      </c>
      <c r="R1802" s="3" t="s">
        <v>48</v>
      </c>
      <c r="S1802" s="3" t="s">
        <v>48</v>
      </c>
      <c r="T1802" s="3" t="s">
        <v>49</v>
      </c>
      <c r="U1802" s="3" t="s">
        <v>48</v>
      </c>
      <c r="V1802" s="3" t="s">
        <v>48</v>
      </c>
      <c r="W1802" s="3" t="s">
        <v>62</v>
      </c>
      <c r="Y1802" s="3" t="s">
        <v>53</v>
      </c>
      <c r="Z1802" s="3" t="s">
        <v>4218</v>
      </c>
      <c r="AA1802" s="3" t="s">
        <v>77</v>
      </c>
      <c r="AB1802" s="3"/>
      <c r="AD1802" s="3"/>
      <c r="AF1802" s="3"/>
      <c r="AH1802" s="3"/>
      <c r="AJ1802" s="3" t="s">
        <v>4219</v>
      </c>
    </row>
    <row r="1803" spans="1:36" ht="39" hidden="1" x14ac:dyDescent="0.35">
      <c r="A1803" s="3">
        <v>2025</v>
      </c>
      <c r="B1803" s="3" t="s">
        <v>41</v>
      </c>
      <c r="C1803" s="4">
        <v>66</v>
      </c>
      <c r="D1803" s="3" t="s">
        <v>65</v>
      </c>
      <c r="E1803" s="3" t="s">
        <v>66</v>
      </c>
      <c r="F1803" s="3" t="s">
        <v>59</v>
      </c>
      <c r="G1803" s="3" t="s">
        <v>92</v>
      </c>
      <c r="H1803" s="3" t="s">
        <v>46</v>
      </c>
      <c r="I1803" s="3" t="s">
        <v>47</v>
      </c>
      <c r="J1803" s="3" t="s">
        <v>48</v>
      </c>
      <c r="K1803" s="3" t="s">
        <v>48</v>
      </c>
      <c r="L1803" s="3" t="s">
        <v>48</v>
      </c>
      <c r="M1803" s="3" t="s">
        <v>48</v>
      </c>
      <c r="N1803" s="3" t="s">
        <v>48</v>
      </c>
      <c r="O1803" s="3" t="s">
        <v>48</v>
      </c>
      <c r="P1803" s="3" t="s">
        <v>49</v>
      </c>
      <c r="Q1803" s="3" t="s">
        <v>48</v>
      </c>
      <c r="R1803" s="3" t="s">
        <v>48</v>
      </c>
      <c r="S1803" s="3" t="s">
        <v>48</v>
      </c>
      <c r="T1803" s="3" t="s">
        <v>48</v>
      </c>
      <c r="U1803" s="3" t="s">
        <v>48</v>
      </c>
      <c r="V1803" s="3" t="s">
        <v>48</v>
      </c>
      <c r="W1803" s="3" t="s">
        <v>62</v>
      </c>
      <c r="Y1803" s="3"/>
      <c r="AA1803" s="3" t="s">
        <v>63</v>
      </c>
      <c r="AB1803" s="3"/>
      <c r="AD1803" s="3" t="s">
        <v>81</v>
      </c>
      <c r="AF1803" s="3"/>
      <c r="AH1803" s="3" t="s">
        <v>87</v>
      </c>
      <c r="AI1803" s="3" t="s">
        <v>4220</v>
      </c>
      <c r="AJ1803" s="3" t="s">
        <v>4221</v>
      </c>
    </row>
    <row r="1804" spans="1:36" ht="65" hidden="1" x14ac:dyDescent="0.35">
      <c r="A1804" s="3">
        <v>2025</v>
      </c>
      <c r="B1804" s="3" t="s">
        <v>41</v>
      </c>
      <c r="C1804" s="4">
        <v>31</v>
      </c>
      <c r="D1804" s="3" t="s">
        <v>57</v>
      </c>
      <c r="E1804" s="3" t="s">
        <v>107</v>
      </c>
      <c r="F1804" s="3" t="s">
        <v>98</v>
      </c>
      <c r="G1804" s="3" t="s">
        <v>45</v>
      </c>
      <c r="H1804" s="3" t="s">
        <v>99</v>
      </c>
      <c r="I1804" s="3" t="s">
        <v>80</v>
      </c>
      <c r="J1804" s="3" t="s">
        <v>48</v>
      </c>
      <c r="K1804" s="3" t="s">
        <v>48</v>
      </c>
      <c r="L1804" s="3" t="s">
        <v>48</v>
      </c>
      <c r="M1804" s="3" t="s">
        <v>48</v>
      </c>
      <c r="N1804" s="3" t="s">
        <v>48</v>
      </c>
      <c r="O1804" s="3" t="s">
        <v>48</v>
      </c>
      <c r="P1804" s="3" t="s">
        <v>48</v>
      </c>
      <c r="Q1804" s="3" t="s">
        <v>48</v>
      </c>
      <c r="R1804" s="3" t="s">
        <v>48</v>
      </c>
      <c r="S1804" s="3" t="s">
        <v>48</v>
      </c>
      <c r="T1804" s="3" t="s">
        <v>49</v>
      </c>
      <c r="U1804" s="3" t="s">
        <v>48</v>
      </c>
      <c r="V1804" s="3" t="s">
        <v>48</v>
      </c>
      <c r="W1804" s="3" t="s">
        <v>62</v>
      </c>
      <c r="Y1804" s="3"/>
      <c r="AA1804" s="3" t="s">
        <v>101</v>
      </c>
      <c r="AB1804" s="3"/>
      <c r="AD1804" s="3" t="s">
        <v>81</v>
      </c>
      <c r="AF1804" s="3"/>
      <c r="AH1804" s="3" t="s">
        <v>87</v>
      </c>
      <c r="AI1804" s="3" t="s">
        <v>4222</v>
      </c>
      <c r="AJ1804" s="3" t="s">
        <v>4223</v>
      </c>
    </row>
    <row r="1805" spans="1:36" ht="26" hidden="1" x14ac:dyDescent="0.35">
      <c r="A1805" s="3">
        <v>2025</v>
      </c>
      <c r="B1805" s="3" t="s">
        <v>41</v>
      </c>
      <c r="C1805" s="4">
        <v>35</v>
      </c>
      <c r="D1805" s="3" t="s">
        <v>42</v>
      </c>
      <c r="E1805" s="3" t="s">
        <v>43</v>
      </c>
      <c r="F1805" s="3" t="s">
        <v>59</v>
      </c>
      <c r="G1805" s="3" t="s">
        <v>45</v>
      </c>
      <c r="H1805" s="3" t="s">
        <v>74</v>
      </c>
      <c r="I1805" s="3" t="s">
        <v>47</v>
      </c>
      <c r="J1805" s="3" t="s">
        <v>48</v>
      </c>
      <c r="K1805" s="3" t="s">
        <v>48</v>
      </c>
      <c r="L1805" s="3" t="s">
        <v>48</v>
      </c>
      <c r="M1805" s="3" t="s">
        <v>48</v>
      </c>
      <c r="N1805" s="3" t="s">
        <v>48</v>
      </c>
      <c r="O1805" s="3" t="s">
        <v>49</v>
      </c>
      <c r="P1805" s="3" t="s">
        <v>48</v>
      </c>
      <c r="Q1805" s="3" t="s">
        <v>48</v>
      </c>
      <c r="R1805" s="3" t="s">
        <v>48</v>
      </c>
      <c r="S1805" s="3" t="s">
        <v>48</v>
      </c>
      <c r="T1805" s="3" t="s">
        <v>48</v>
      </c>
      <c r="U1805" s="3" t="s">
        <v>48</v>
      </c>
      <c r="V1805" s="3" t="s">
        <v>48</v>
      </c>
      <c r="W1805" s="3" t="s">
        <v>116</v>
      </c>
      <c r="X1805" s="3" t="s">
        <v>4224</v>
      </c>
      <c r="Y1805" s="3"/>
      <c r="AA1805" s="3" t="s">
        <v>63</v>
      </c>
      <c r="AB1805" s="3"/>
      <c r="AD1805" s="3"/>
      <c r="AF1805" s="3"/>
      <c r="AH1805" s="3"/>
      <c r="AJ1805" s="3" t="s">
        <v>4225</v>
      </c>
    </row>
    <row r="1806" spans="1:36" hidden="1" x14ac:dyDescent="0.35">
      <c r="A1806" s="3">
        <v>2025</v>
      </c>
      <c r="B1806" s="3" t="s">
        <v>41</v>
      </c>
      <c r="C1806" s="4">
        <v>24</v>
      </c>
      <c r="D1806" s="3" t="s">
        <v>57</v>
      </c>
      <c r="E1806" s="3" t="s">
        <v>58</v>
      </c>
      <c r="F1806" s="3" t="s">
        <v>59</v>
      </c>
      <c r="G1806" s="3" t="s">
        <v>79</v>
      </c>
      <c r="H1806" s="3" t="s">
        <v>61</v>
      </c>
      <c r="I1806" s="3" t="s">
        <v>80</v>
      </c>
      <c r="J1806" s="3" t="s">
        <v>48</v>
      </c>
      <c r="K1806" s="3" t="s">
        <v>48</v>
      </c>
      <c r="L1806" s="3" t="s">
        <v>48</v>
      </c>
      <c r="M1806" s="3" t="s">
        <v>48</v>
      </c>
      <c r="N1806" s="3" t="s">
        <v>48</v>
      </c>
      <c r="O1806" s="3" t="s">
        <v>49</v>
      </c>
      <c r="P1806" s="3" t="s">
        <v>48</v>
      </c>
      <c r="Q1806" s="3" t="s">
        <v>48</v>
      </c>
      <c r="R1806" s="3" t="s">
        <v>48</v>
      </c>
      <c r="S1806" s="3" t="s">
        <v>48</v>
      </c>
      <c r="T1806" s="3" t="s">
        <v>48</v>
      </c>
      <c r="U1806" s="3" t="s">
        <v>48</v>
      </c>
      <c r="V1806" s="3" t="s">
        <v>48</v>
      </c>
      <c r="W1806" s="3" t="s">
        <v>116</v>
      </c>
      <c r="X1806" s="3" t="s">
        <v>4226</v>
      </c>
      <c r="Y1806" s="3"/>
      <c r="AA1806" s="3" t="s">
        <v>63</v>
      </c>
      <c r="AB1806" s="3"/>
      <c r="AD1806" s="3"/>
      <c r="AF1806" s="3"/>
      <c r="AH1806" s="3"/>
      <c r="AJ1806" s="3" t="s">
        <v>4227</v>
      </c>
    </row>
    <row r="1807" spans="1:36" ht="52" hidden="1" x14ac:dyDescent="0.35">
      <c r="A1807" s="3">
        <v>2025</v>
      </c>
      <c r="B1807" s="3" t="s">
        <v>41</v>
      </c>
      <c r="C1807" s="4">
        <v>31</v>
      </c>
      <c r="D1807" s="3" t="s">
        <v>57</v>
      </c>
      <c r="E1807" s="3" t="s">
        <v>58</v>
      </c>
      <c r="F1807" s="3" t="s">
        <v>85</v>
      </c>
      <c r="G1807" s="3" t="s">
        <v>45</v>
      </c>
      <c r="H1807" s="3" t="s">
        <v>46</v>
      </c>
      <c r="I1807" s="3" t="s">
        <v>47</v>
      </c>
      <c r="J1807" s="3" t="s">
        <v>48</v>
      </c>
      <c r="K1807" s="3" t="s">
        <v>48</v>
      </c>
      <c r="L1807" s="3" t="s">
        <v>48</v>
      </c>
      <c r="M1807" s="3" t="s">
        <v>48</v>
      </c>
      <c r="N1807" s="3" t="s">
        <v>48</v>
      </c>
      <c r="O1807" s="3" t="s">
        <v>48</v>
      </c>
      <c r="P1807" s="3" t="s">
        <v>48</v>
      </c>
      <c r="Q1807" s="3" t="s">
        <v>49</v>
      </c>
      <c r="R1807" s="3" t="s">
        <v>48</v>
      </c>
      <c r="S1807" s="3" t="s">
        <v>48</v>
      </c>
      <c r="T1807" s="3" t="s">
        <v>48</v>
      </c>
      <c r="U1807" s="3" t="s">
        <v>48</v>
      </c>
      <c r="V1807" s="3" t="s">
        <v>48</v>
      </c>
      <c r="W1807" s="3" t="s">
        <v>116</v>
      </c>
      <c r="X1807" s="3" t="s">
        <v>4228</v>
      </c>
      <c r="Y1807" s="3"/>
      <c r="AA1807" s="3" t="s">
        <v>63</v>
      </c>
      <c r="AB1807" s="3"/>
      <c r="AD1807" s="3"/>
      <c r="AF1807" s="3"/>
      <c r="AH1807" s="3"/>
      <c r="AJ1807" s="3" t="s">
        <v>4229</v>
      </c>
    </row>
    <row r="1808" spans="1:36" hidden="1" x14ac:dyDescent="0.35">
      <c r="A1808" s="3">
        <v>2025</v>
      </c>
      <c r="B1808" s="3" t="s">
        <v>71</v>
      </c>
      <c r="C1808" s="4">
        <v>22</v>
      </c>
      <c r="D1808" s="3" t="s">
        <v>57</v>
      </c>
      <c r="E1808" s="3" t="s">
        <v>58</v>
      </c>
      <c r="F1808" s="3" t="s">
        <v>98</v>
      </c>
      <c r="G1808" s="3" t="s">
        <v>112</v>
      </c>
      <c r="H1808" s="3" t="s">
        <v>74</v>
      </c>
      <c r="I1808" s="3" t="s">
        <v>80</v>
      </c>
      <c r="J1808" s="3" t="s">
        <v>48</v>
      </c>
      <c r="K1808" s="3" t="s">
        <v>48</v>
      </c>
      <c r="L1808" s="3" t="s">
        <v>48</v>
      </c>
      <c r="M1808" s="3" t="s">
        <v>48</v>
      </c>
      <c r="N1808" s="3" t="s">
        <v>48</v>
      </c>
      <c r="O1808" s="3" t="s">
        <v>48</v>
      </c>
      <c r="P1808" s="3" t="s">
        <v>48</v>
      </c>
      <c r="Q1808" s="3" t="s">
        <v>48</v>
      </c>
      <c r="R1808" s="3" t="s">
        <v>48</v>
      </c>
      <c r="S1808" s="3" t="s">
        <v>48</v>
      </c>
      <c r="T1808" s="3" t="s">
        <v>48</v>
      </c>
      <c r="U1808" s="3" t="s">
        <v>49</v>
      </c>
      <c r="V1808" s="3" t="s">
        <v>48</v>
      </c>
      <c r="W1808" s="3" t="s">
        <v>62</v>
      </c>
      <c r="Y1808" s="3" t="s">
        <v>129</v>
      </c>
      <c r="Z1808" s="3" t="s">
        <v>4230</v>
      </c>
      <c r="AA1808" s="3" t="s">
        <v>77</v>
      </c>
      <c r="AB1808" s="3"/>
      <c r="AD1808" s="3"/>
      <c r="AF1808" s="3"/>
      <c r="AH1808" s="3"/>
      <c r="AJ1808" s="3" t="s">
        <v>4231</v>
      </c>
    </row>
    <row r="1809" spans="1:36" hidden="1" x14ac:dyDescent="0.35">
      <c r="A1809" s="3">
        <v>2025</v>
      </c>
      <c r="B1809" s="3" t="s">
        <v>41</v>
      </c>
      <c r="C1809" s="4">
        <v>26</v>
      </c>
      <c r="D1809" s="3" t="s">
        <v>57</v>
      </c>
      <c r="E1809" s="3" t="s">
        <v>58</v>
      </c>
      <c r="F1809" s="3" t="s">
        <v>59</v>
      </c>
      <c r="G1809" s="3" t="s">
        <v>79</v>
      </c>
      <c r="H1809" s="3" t="s">
        <v>110</v>
      </c>
      <c r="I1809" s="3" t="s">
        <v>80</v>
      </c>
      <c r="J1809" s="3" t="s">
        <v>48</v>
      </c>
      <c r="K1809" s="3" t="s">
        <v>48</v>
      </c>
      <c r="L1809" s="3" t="s">
        <v>48</v>
      </c>
      <c r="M1809" s="3" t="s">
        <v>48</v>
      </c>
      <c r="N1809" s="3" t="s">
        <v>48</v>
      </c>
      <c r="O1809" s="3" t="s">
        <v>48</v>
      </c>
      <c r="P1809" s="3" t="s">
        <v>48</v>
      </c>
      <c r="Q1809" s="3" t="s">
        <v>48</v>
      </c>
      <c r="R1809" s="3" t="s">
        <v>48</v>
      </c>
      <c r="S1809" s="3" t="s">
        <v>48</v>
      </c>
      <c r="T1809" s="3" t="s">
        <v>48</v>
      </c>
      <c r="U1809" s="3" t="s">
        <v>48</v>
      </c>
      <c r="V1809" s="3" t="s">
        <v>49</v>
      </c>
      <c r="W1809" s="3" t="s">
        <v>51</v>
      </c>
      <c r="X1809" s="3" t="s">
        <v>4232</v>
      </c>
      <c r="Y1809" s="3" t="s">
        <v>129</v>
      </c>
      <c r="Z1809" s="3" t="s">
        <v>4233</v>
      </c>
      <c r="AA1809" s="3" t="s">
        <v>55</v>
      </c>
      <c r="AB1809" s="3"/>
      <c r="AD1809" s="3"/>
      <c r="AF1809" s="3"/>
      <c r="AH1809" s="3"/>
      <c r="AJ1809" s="3" t="s">
        <v>4234</v>
      </c>
    </row>
    <row r="1810" spans="1:36" ht="26" hidden="1" x14ac:dyDescent="0.35">
      <c r="A1810" s="3">
        <v>2025</v>
      </c>
      <c r="B1810" s="3" t="s">
        <v>71</v>
      </c>
      <c r="C1810" s="4">
        <v>58</v>
      </c>
      <c r="D1810" s="3" t="s">
        <v>65</v>
      </c>
      <c r="E1810" s="3" t="s">
        <v>72</v>
      </c>
      <c r="F1810" s="3" t="s">
        <v>73</v>
      </c>
      <c r="G1810" s="3" t="s">
        <v>79</v>
      </c>
      <c r="H1810" s="3" t="s">
        <v>110</v>
      </c>
      <c r="I1810" s="3" t="s">
        <v>47</v>
      </c>
      <c r="J1810" s="3" t="s">
        <v>48</v>
      </c>
      <c r="K1810" s="3" t="s">
        <v>48</v>
      </c>
      <c r="L1810" s="3" t="s">
        <v>48</v>
      </c>
      <c r="M1810" s="3" t="s">
        <v>49</v>
      </c>
      <c r="N1810" s="3" t="s">
        <v>48</v>
      </c>
      <c r="O1810" s="3" t="s">
        <v>48</v>
      </c>
      <c r="P1810" s="3" t="s">
        <v>48</v>
      </c>
      <c r="Q1810" s="3" t="s">
        <v>48</v>
      </c>
      <c r="R1810" s="3" t="s">
        <v>48</v>
      </c>
      <c r="S1810" s="3" t="s">
        <v>48</v>
      </c>
      <c r="T1810" s="3" t="s">
        <v>48</v>
      </c>
      <c r="U1810" s="3" t="s">
        <v>48</v>
      </c>
      <c r="V1810" s="3" t="s">
        <v>48</v>
      </c>
      <c r="W1810" s="3" t="s">
        <v>75</v>
      </c>
      <c r="X1810" s="3" t="s">
        <v>4235</v>
      </c>
      <c r="Y1810" s="3"/>
      <c r="AA1810" s="3" t="s">
        <v>63</v>
      </c>
      <c r="AB1810" s="3"/>
      <c r="AD1810" s="3"/>
      <c r="AF1810" s="3"/>
      <c r="AH1810" s="3"/>
      <c r="AJ1810" s="3" t="s">
        <v>4236</v>
      </c>
    </row>
    <row r="1811" spans="1:36" ht="26" hidden="1" x14ac:dyDescent="0.35">
      <c r="A1811" s="3">
        <v>2025</v>
      </c>
      <c r="B1811" s="3" t="s">
        <v>71</v>
      </c>
      <c r="C1811" s="4">
        <v>74</v>
      </c>
      <c r="D1811" s="3" t="s">
        <v>65</v>
      </c>
      <c r="E1811" s="3" t="s">
        <v>66</v>
      </c>
      <c r="F1811" s="3" t="s">
        <v>73</v>
      </c>
      <c r="G1811" s="3" t="s">
        <v>67</v>
      </c>
      <c r="H1811" s="3" t="s">
        <v>90</v>
      </c>
      <c r="I1811" s="3" t="s">
        <v>47</v>
      </c>
      <c r="J1811" s="3" t="s">
        <v>48</v>
      </c>
      <c r="K1811" s="3" t="s">
        <v>48</v>
      </c>
      <c r="L1811" s="3" t="s">
        <v>48</v>
      </c>
      <c r="M1811" s="3" t="s">
        <v>49</v>
      </c>
      <c r="N1811" s="3" t="s">
        <v>48</v>
      </c>
      <c r="O1811" s="3" t="s">
        <v>48</v>
      </c>
      <c r="P1811" s="3" t="s">
        <v>48</v>
      </c>
      <c r="Q1811" s="3" t="s">
        <v>48</v>
      </c>
      <c r="R1811" s="3" t="s">
        <v>48</v>
      </c>
      <c r="S1811" s="3" t="s">
        <v>48</v>
      </c>
      <c r="T1811" s="3" t="s">
        <v>48</v>
      </c>
      <c r="U1811" s="3" t="s">
        <v>48</v>
      </c>
      <c r="V1811" s="3" t="s">
        <v>48</v>
      </c>
      <c r="W1811" s="3" t="s">
        <v>62</v>
      </c>
      <c r="Y1811" s="3" t="s">
        <v>94</v>
      </c>
      <c r="Z1811" s="3" t="s">
        <v>4237</v>
      </c>
      <c r="AA1811" s="3" t="s">
        <v>55</v>
      </c>
      <c r="AB1811" s="3"/>
      <c r="AD1811" s="3"/>
      <c r="AF1811" s="3"/>
      <c r="AH1811" s="3"/>
      <c r="AJ1811" s="3" t="s">
        <v>4238</v>
      </c>
    </row>
    <row r="1812" spans="1:36" ht="91" hidden="1" x14ac:dyDescent="0.35">
      <c r="A1812" s="3">
        <v>2025</v>
      </c>
      <c r="B1812" s="3" t="s">
        <v>71</v>
      </c>
      <c r="C1812" s="4">
        <v>34</v>
      </c>
      <c r="D1812" s="3" t="s">
        <v>57</v>
      </c>
      <c r="E1812" s="3" t="s">
        <v>58</v>
      </c>
      <c r="F1812" s="3" t="s">
        <v>98</v>
      </c>
      <c r="G1812" s="3" t="s">
        <v>45</v>
      </c>
      <c r="H1812" s="3" t="s">
        <v>99</v>
      </c>
      <c r="I1812" s="3" t="s">
        <v>80</v>
      </c>
      <c r="J1812" s="3" t="s">
        <v>48</v>
      </c>
      <c r="K1812" s="3" t="s">
        <v>48</v>
      </c>
      <c r="L1812" s="3" t="s">
        <v>48</v>
      </c>
      <c r="M1812" s="3" t="s">
        <v>49</v>
      </c>
      <c r="N1812" s="3" t="s">
        <v>48</v>
      </c>
      <c r="O1812" s="3" t="s">
        <v>48</v>
      </c>
      <c r="P1812" s="3" t="s">
        <v>48</v>
      </c>
      <c r="Q1812" s="3" t="s">
        <v>48</v>
      </c>
      <c r="R1812" s="3" t="s">
        <v>48</v>
      </c>
      <c r="S1812" s="3" t="s">
        <v>48</v>
      </c>
      <c r="T1812" s="3" t="s">
        <v>48</v>
      </c>
      <c r="U1812" s="3" t="s">
        <v>48</v>
      </c>
      <c r="V1812" s="3" t="s">
        <v>48</v>
      </c>
      <c r="W1812" s="3" t="s">
        <v>116</v>
      </c>
      <c r="X1812" s="3" t="s">
        <v>4239</v>
      </c>
      <c r="Y1812" s="3"/>
      <c r="AA1812" s="3" t="s">
        <v>63</v>
      </c>
      <c r="AB1812" s="3"/>
      <c r="AD1812" s="3" t="s">
        <v>81</v>
      </c>
      <c r="AF1812" s="3"/>
      <c r="AH1812" s="3" t="s">
        <v>87</v>
      </c>
      <c r="AI1812" s="3" t="s">
        <v>4240</v>
      </c>
      <c r="AJ1812" s="3" t="s">
        <v>4241</v>
      </c>
    </row>
    <row r="1813" spans="1:36" ht="26" hidden="1" x14ac:dyDescent="0.35">
      <c r="A1813" s="3">
        <v>2025</v>
      </c>
      <c r="B1813" s="3" t="s">
        <v>41</v>
      </c>
      <c r="C1813" s="4">
        <v>48</v>
      </c>
      <c r="D1813" s="3" t="s">
        <v>42</v>
      </c>
      <c r="E1813" s="3" t="s">
        <v>43</v>
      </c>
      <c r="F1813" s="3" t="s">
        <v>44</v>
      </c>
      <c r="G1813" s="3" t="s">
        <v>45</v>
      </c>
      <c r="H1813" s="3" t="s">
        <v>68</v>
      </c>
      <c r="I1813" s="3" t="s">
        <v>47</v>
      </c>
      <c r="J1813" s="3" t="s">
        <v>48</v>
      </c>
      <c r="K1813" s="3" t="s">
        <v>48</v>
      </c>
      <c r="L1813" s="3" t="s">
        <v>48</v>
      </c>
      <c r="M1813" s="3" t="s">
        <v>48</v>
      </c>
      <c r="N1813" s="3" t="s">
        <v>48</v>
      </c>
      <c r="O1813" s="3" t="s">
        <v>49</v>
      </c>
      <c r="P1813" s="3" t="s">
        <v>48</v>
      </c>
      <c r="Q1813" s="3" t="s">
        <v>48</v>
      </c>
      <c r="R1813" s="3" t="s">
        <v>48</v>
      </c>
      <c r="S1813" s="3" t="s">
        <v>48</v>
      </c>
      <c r="T1813" s="3" t="s">
        <v>48</v>
      </c>
      <c r="U1813" s="3" t="s">
        <v>48</v>
      </c>
      <c r="V1813" s="3" t="s">
        <v>48</v>
      </c>
      <c r="W1813" s="3" t="s">
        <v>62</v>
      </c>
      <c r="Y1813" s="3"/>
      <c r="AA1813" s="3" t="s">
        <v>55</v>
      </c>
      <c r="AB1813" s="3"/>
      <c r="AD1813" s="3"/>
      <c r="AF1813" s="3"/>
      <c r="AH1813" s="3"/>
      <c r="AJ1813" s="3" t="s">
        <v>2658</v>
      </c>
    </row>
    <row r="1814" spans="1:36" hidden="1" x14ac:dyDescent="0.35">
      <c r="A1814" s="3">
        <v>2025</v>
      </c>
      <c r="B1814" s="3" t="s">
        <v>71</v>
      </c>
      <c r="C1814" s="4">
        <v>54</v>
      </c>
      <c r="D1814" s="3" t="s">
        <v>42</v>
      </c>
      <c r="E1814" s="3" t="s">
        <v>66</v>
      </c>
      <c r="F1814" s="3" t="s">
        <v>98</v>
      </c>
      <c r="G1814" s="3" t="s">
        <v>45</v>
      </c>
      <c r="H1814" s="3" t="s">
        <v>99</v>
      </c>
      <c r="I1814" s="3" t="s">
        <v>47</v>
      </c>
      <c r="J1814" s="3" t="s">
        <v>48</v>
      </c>
      <c r="K1814" s="3" t="s">
        <v>48</v>
      </c>
      <c r="L1814" s="3" t="s">
        <v>48</v>
      </c>
      <c r="M1814" s="3" t="s">
        <v>48</v>
      </c>
      <c r="N1814" s="3" t="s">
        <v>48</v>
      </c>
      <c r="O1814" s="3" t="s">
        <v>49</v>
      </c>
      <c r="P1814" s="3" t="s">
        <v>48</v>
      </c>
      <c r="Q1814" s="3" t="s">
        <v>48</v>
      </c>
      <c r="R1814" s="3" t="s">
        <v>48</v>
      </c>
      <c r="S1814" s="3" t="s">
        <v>48</v>
      </c>
      <c r="T1814" s="3" t="s">
        <v>48</v>
      </c>
      <c r="U1814" s="3" t="s">
        <v>48</v>
      </c>
      <c r="V1814" s="3" t="s">
        <v>48</v>
      </c>
      <c r="W1814" s="3" t="s">
        <v>116</v>
      </c>
      <c r="X1814" s="3" t="s">
        <v>4242</v>
      </c>
      <c r="Y1814" s="3"/>
      <c r="AA1814" s="3" t="s">
        <v>63</v>
      </c>
      <c r="AB1814" s="3"/>
      <c r="AD1814" s="3"/>
      <c r="AF1814" s="3"/>
      <c r="AH1814" s="3"/>
      <c r="AJ1814" s="3" t="s">
        <v>4243</v>
      </c>
    </row>
    <row r="1815" spans="1:36" ht="39" hidden="1" x14ac:dyDescent="0.35">
      <c r="A1815" s="3">
        <v>2025</v>
      </c>
      <c r="B1815" s="3" t="s">
        <v>71</v>
      </c>
      <c r="C1815" s="4">
        <v>55</v>
      </c>
      <c r="D1815" s="3" t="s">
        <v>65</v>
      </c>
      <c r="E1815" s="3" t="s">
        <v>107</v>
      </c>
      <c r="F1815" s="3" t="s">
        <v>44</v>
      </c>
      <c r="G1815" s="3" t="s">
        <v>67</v>
      </c>
      <c r="H1815" s="3" t="s">
        <v>68</v>
      </c>
      <c r="I1815" s="3" t="s">
        <v>47</v>
      </c>
      <c r="J1815" s="3" t="s">
        <v>48</v>
      </c>
      <c r="K1815" s="3" t="s">
        <v>48</v>
      </c>
      <c r="L1815" s="3" t="s">
        <v>48</v>
      </c>
      <c r="M1815" s="3" t="s">
        <v>48</v>
      </c>
      <c r="N1815" s="3" t="s">
        <v>48</v>
      </c>
      <c r="O1815" s="3" t="s">
        <v>48</v>
      </c>
      <c r="P1815" s="3" t="s">
        <v>48</v>
      </c>
      <c r="Q1815" s="3" t="s">
        <v>49</v>
      </c>
      <c r="R1815" s="3" t="s">
        <v>48</v>
      </c>
      <c r="S1815" s="3" t="s">
        <v>48</v>
      </c>
      <c r="T1815" s="3" t="s">
        <v>48</v>
      </c>
      <c r="U1815" s="3" t="s">
        <v>48</v>
      </c>
      <c r="V1815" s="3" t="s">
        <v>48</v>
      </c>
      <c r="W1815" s="3" t="s">
        <v>62</v>
      </c>
      <c r="Y1815" s="3" t="s">
        <v>103</v>
      </c>
      <c r="Z1815" s="3" t="s">
        <v>4244</v>
      </c>
      <c r="AA1815" s="3" t="s">
        <v>77</v>
      </c>
      <c r="AB1815" s="3"/>
      <c r="AD1815" s="3"/>
      <c r="AF1815" s="3"/>
      <c r="AH1815" s="3"/>
      <c r="AJ1815" s="3" t="s">
        <v>4245</v>
      </c>
    </row>
    <row r="1816" spans="1:36" ht="39" hidden="1" x14ac:dyDescent="0.35">
      <c r="A1816" s="3">
        <v>2025</v>
      </c>
      <c r="B1816" s="3" t="s">
        <v>71</v>
      </c>
      <c r="C1816" s="4">
        <v>20</v>
      </c>
      <c r="D1816" s="3" t="s">
        <v>57</v>
      </c>
      <c r="E1816" s="3" t="s">
        <v>58</v>
      </c>
      <c r="F1816" s="3" t="s">
        <v>98</v>
      </c>
      <c r="G1816" s="3" t="s">
        <v>45</v>
      </c>
      <c r="H1816" s="3" t="s">
        <v>113</v>
      </c>
      <c r="I1816" s="3" t="s">
        <v>80</v>
      </c>
      <c r="J1816" s="3" t="s">
        <v>48</v>
      </c>
      <c r="K1816" s="3" t="s">
        <v>48</v>
      </c>
      <c r="L1816" s="3" t="s">
        <v>48</v>
      </c>
      <c r="M1816" s="3" t="s">
        <v>48</v>
      </c>
      <c r="N1816" s="3" t="s">
        <v>48</v>
      </c>
      <c r="O1816" s="3" t="s">
        <v>48</v>
      </c>
      <c r="P1816" s="3" t="s">
        <v>48</v>
      </c>
      <c r="Q1816" s="3" t="s">
        <v>48</v>
      </c>
      <c r="R1816" s="3" t="s">
        <v>48</v>
      </c>
      <c r="S1816" s="3" t="s">
        <v>48</v>
      </c>
      <c r="T1816" s="3" t="s">
        <v>49</v>
      </c>
      <c r="U1816" s="3" t="s">
        <v>48</v>
      </c>
      <c r="V1816" s="3" t="s">
        <v>48</v>
      </c>
      <c r="W1816" s="3" t="s">
        <v>116</v>
      </c>
      <c r="X1816" s="3" t="s">
        <v>4246</v>
      </c>
      <c r="Y1816" s="3"/>
      <c r="AA1816" s="3" t="s">
        <v>63</v>
      </c>
      <c r="AB1816" s="3"/>
      <c r="AD1816" s="3"/>
      <c r="AF1816" s="3"/>
      <c r="AH1816" s="3"/>
      <c r="AJ1816" s="3" t="s">
        <v>4247</v>
      </c>
    </row>
    <row r="1817" spans="1:36" ht="65" hidden="1" x14ac:dyDescent="0.35">
      <c r="A1817" s="3">
        <v>2025</v>
      </c>
      <c r="B1817" s="3" t="s">
        <v>41</v>
      </c>
      <c r="C1817" s="4">
        <v>40</v>
      </c>
      <c r="D1817" s="3" t="s">
        <v>42</v>
      </c>
      <c r="E1817" s="3" t="s">
        <v>107</v>
      </c>
      <c r="F1817" s="3" t="s">
        <v>98</v>
      </c>
      <c r="G1817" s="3" t="s">
        <v>45</v>
      </c>
      <c r="H1817" s="3" t="s">
        <v>99</v>
      </c>
      <c r="I1817" s="3" t="s">
        <v>47</v>
      </c>
      <c r="J1817" s="3" t="s">
        <v>48</v>
      </c>
      <c r="K1817" s="3" t="s">
        <v>48</v>
      </c>
      <c r="L1817" s="3" t="s">
        <v>48</v>
      </c>
      <c r="M1817" s="3" t="s">
        <v>48</v>
      </c>
      <c r="N1817" s="3" t="s">
        <v>48</v>
      </c>
      <c r="O1817" s="3" t="s">
        <v>49</v>
      </c>
      <c r="P1817" s="3" t="s">
        <v>48</v>
      </c>
      <c r="Q1817" s="3" t="s">
        <v>48</v>
      </c>
      <c r="R1817" s="3" t="s">
        <v>48</v>
      </c>
      <c r="S1817" s="3" t="s">
        <v>48</v>
      </c>
      <c r="T1817" s="3" t="s">
        <v>48</v>
      </c>
      <c r="U1817" s="3" t="s">
        <v>48</v>
      </c>
      <c r="V1817" s="3" t="s">
        <v>48</v>
      </c>
      <c r="W1817" s="3" t="s">
        <v>116</v>
      </c>
      <c r="X1817" s="3" t="s">
        <v>4248</v>
      </c>
      <c r="Y1817" s="3"/>
      <c r="AA1817" s="3" t="s">
        <v>63</v>
      </c>
      <c r="AB1817" s="3"/>
      <c r="AD1817" s="3"/>
      <c r="AF1817" s="3"/>
      <c r="AH1817" s="3"/>
      <c r="AJ1817" s="3" t="s">
        <v>4249</v>
      </c>
    </row>
    <row r="1818" spans="1:36" ht="52" hidden="1" x14ac:dyDescent="0.35">
      <c r="A1818" s="3">
        <v>2025</v>
      </c>
      <c r="B1818" s="3" t="s">
        <v>41</v>
      </c>
      <c r="C1818" s="4">
        <v>33</v>
      </c>
      <c r="D1818" s="3" t="s">
        <v>57</v>
      </c>
      <c r="E1818" s="3" t="s">
        <v>58</v>
      </c>
      <c r="F1818" s="3" t="s">
        <v>73</v>
      </c>
      <c r="G1818" s="3" t="s">
        <v>45</v>
      </c>
      <c r="H1818" s="3" t="s">
        <v>46</v>
      </c>
      <c r="I1818" s="3" t="s">
        <v>47</v>
      </c>
      <c r="J1818" s="3" t="s">
        <v>48</v>
      </c>
      <c r="K1818" s="3" t="s">
        <v>48</v>
      </c>
      <c r="L1818" s="3" t="s">
        <v>48</v>
      </c>
      <c r="M1818" s="3" t="s">
        <v>49</v>
      </c>
      <c r="N1818" s="3" t="s">
        <v>48</v>
      </c>
      <c r="O1818" s="3" t="s">
        <v>48</v>
      </c>
      <c r="P1818" s="3" t="s">
        <v>48</v>
      </c>
      <c r="Q1818" s="3" t="s">
        <v>48</v>
      </c>
      <c r="R1818" s="3" t="s">
        <v>48</v>
      </c>
      <c r="S1818" s="3" t="s">
        <v>48</v>
      </c>
      <c r="T1818" s="3" t="s">
        <v>48</v>
      </c>
      <c r="U1818" s="3" t="s">
        <v>48</v>
      </c>
      <c r="V1818" s="3" t="s">
        <v>48</v>
      </c>
      <c r="W1818" s="3" t="s">
        <v>62</v>
      </c>
      <c r="Y1818" s="3"/>
      <c r="AA1818" s="3" t="s">
        <v>55</v>
      </c>
      <c r="AB1818" s="3"/>
      <c r="AD1818" s="3"/>
      <c r="AF1818" s="3"/>
      <c r="AH1818" s="3"/>
      <c r="AJ1818" s="3" t="s">
        <v>4250</v>
      </c>
    </row>
    <row r="1819" spans="1:36" ht="39" hidden="1" x14ac:dyDescent="0.35">
      <c r="A1819" s="3">
        <v>2025</v>
      </c>
      <c r="B1819" s="3" t="s">
        <v>41</v>
      </c>
      <c r="C1819" s="4">
        <v>55</v>
      </c>
      <c r="D1819" s="3" t="s">
        <v>65</v>
      </c>
      <c r="E1819" s="3" t="s">
        <v>72</v>
      </c>
      <c r="F1819" s="3" t="s">
        <v>44</v>
      </c>
      <c r="G1819" s="3" t="s">
        <v>45</v>
      </c>
      <c r="H1819" s="3" t="s">
        <v>99</v>
      </c>
      <c r="I1819" s="3" t="s">
        <v>47</v>
      </c>
      <c r="J1819" s="3" t="s">
        <v>48</v>
      </c>
      <c r="K1819" s="3" t="s">
        <v>48</v>
      </c>
      <c r="L1819" s="3" t="s">
        <v>49</v>
      </c>
      <c r="M1819" s="3" t="s">
        <v>48</v>
      </c>
      <c r="N1819" s="3" t="s">
        <v>48</v>
      </c>
      <c r="O1819" s="3" t="s">
        <v>48</v>
      </c>
      <c r="P1819" s="3" t="s">
        <v>48</v>
      </c>
      <c r="Q1819" s="3" t="s">
        <v>48</v>
      </c>
      <c r="R1819" s="3" t="s">
        <v>48</v>
      </c>
      <c r="S1819" s="3" t="s">
        <v>48</v>
      </c>
      <c r="T1819" s="3" t="s">
        <v>48</v>
      </c>
      <c r="U1819" s="3" t="s">
        <v>48</v>
      </c>
      <c r="V1819" s="3" t="s">
        <v>48</v>
      </c>
      <c r="W1819" s="3" t="s">
        <v>62</v>
      </c>
      <c r="Y1819" s="3"/>
      <c r="AA1819" s="3" t="s">
        <v>63</v>
      </c>
      <c r="AB1819" s="3"/>
      <c r="AD1819" s="3"/>
      <c r="AF1819" s="3"/>
      <c r="AH1819" s="3"/>
      <c r="AJ1819" s="3" t="s">
        <v>4251</v>
      </c>
    </row>
    <row r="1820" spans="1:36" ht="26" hidden="1" x14ac:dyDescent="0.35">
      <c r="A1820" s="3">
        <v>2025</v>
      </c>
      <c r="B1820" s="3" t="s">
        <v>41</v>
      </c>
      <c r="C1820" s="4">
        <v>45</v>
      </c>
      <c r="D1820" s="3" t="s">
        <v>42</v>
      </c>
      <c r="E1820" s="3" t="s">
        <v>72</v>
      </c>
      <c r="F1820" s="3" t="s">
        <v>44</v>
      </c>
      <c r="G1820" s="3" t="s">
        <v>109</v>
      </c>
      <c r="H1820" s="3" t="s">
        <v>46</v>
      </c>
      <c r="I1820" s="3" t="s">
        <v>47</v>
      </c>
      <c r="J1820" s="3" t="s">
        <v>48</v>
      </c>
      <c r="K1820" s="3" t="s">
        <v>48</v>
      </c>
      <c r="L1820" s="3" t="s">
        <v>49</v>
      </c>
      <c r="M1820" s="3" t="s">
        <v>48</v>
      </c>
      <c r="N1820" s="3" t="s">
        <v>48</v>
      </c>
      <c r="O1820" s="3" t="s">
        <v>48</v>
      </c>
      <c r="P1820" s="3" t="s">
        <v>48</v>
      </c>
      <c r="Q1820" s="3" t="s">
        <v>48</v>
      </c>
      <c r="R1820" s="3" t="s">
        <v>48</v>
      </c>
      <c r="S1820" s="3" t="s">
        <v>48</v>
      </c>
      <c r="T1820" s="3" t="s">
        <v>48</v>
      </c>
      <c r="U1820" s="3" t="s">
        <v>48</v>
      </c>
      <c r="V1820" s="3" t="s">
        <v>48</v>
      </c>
      <c r="W1820" s="3" t="s">
        <v>62</v>
      </c>
      <c r="Y1820" s="3"/>
      <c r="AA1820" s="3" t="s">
        <v>77</v>
      </c>
      <c r="AB1820" s="3"/>
      <c r="AD1820" s="3"/>
      <c r="AF1820" s="3"/>
      <c r="AH1820" s="3"/>
      <c r="AJ1820" s="3" t="s">
        <v>4252</v>
      </c>
    </row>
    <row r="1821" spans="1:36" ht="52" hidden="1" x14ac:dyDescent="0.35">
      <c r="A1821" s="3">
        <v>2025</v>
      </c>
      <c r="B1821" s="3" t="s">
        <v>41</v>
      </c>
      <c r="C1821" s="4">
        <v>27</v>
      </c>
      <c r="D1821" s="3" t="s">
        <v>57</v>
      </c>
      <c r="E1821" s="3" t="s">
        <v>58</v>
      </c>
      <c r="F1821" s="3" t="s">
        <v>137</v>
      </c>
      <c r="G1821" s="3" t="s">
        <v>79</v>
      </c>
      <c r="H1821" s="3" t="s">
        <v>90</v>
      </c>
      <c r="I1821" s="3" t="s">
        <v>80</v>
      </c>
      <c r="J1821" s="3" t="s">
        <v>48</v>
      </c>
      <c r="K1821" s="3" t="s">
        <v>48</v>
      </c>
      <c r="L1821" s="3" t="s">
        <v>48</v>
      </c>
      <c r="M1821" s="3" t="s">
        <v>48</v>
      </c>
      <c r="N1821" s="3" t="s">
        <v>48</v>
      </c>
      <c r="O1821" s="3" t="s">
        <v>48</v>
      </c>
      <c r="P1821" s="3" t="s">
        <v>48</v>
      </c>
      <c r="Q1821" s="3" t="s">
        <v>48</v>
      </c>
      <c r="R1821" s="3" t="s">
        <v>48</v>
      </c>
      <c r="S1821" s="3" t="s">
        <v>48</v>
      </c>
      <c r="T1821" s="3" t="s">
        <v>48</v>
      </c>
      <c r="U1821" s="3" t="s">
        <v>48</v>
      </c>
      <c r="V1821" s="3" t="s">
        <v>49</v>
      </c>
      <c r="W1821" s="3" t="s">
        <v>75</v>
      </c>
      <c r="X1821" s="3" t="s">
        <v>4253</v>
      </c>
      <c r="Y1821" s="3"/>
      <c r="AA1821" s="3" t="s">
        <v>77</v>
      </c>
      <c r="AB1821" s="3"/>
      <c r="AD1821" s="3"/>
      <c r="AF1821" s="3"/>
      <c r="AH1821" s="3"/>
      <c r="AJ1821" s="3" t="s">
        <v>4254</v>
      </c>
    </row>
    <row r="1822" spans="1:36" ht="26" hidden="1" x14ac:dyDescent="0.35">
      <c r="A1822" s="3">
        <v>2025</v>
      </c>
      <c r="B1822" s="3" t="s">
        <v>71</v>
      </c>
      <c r="C1822" s="4">
        <v>23</v>
      </c>
      <c r="D1822" s="3" t="s">
        <v>57</v>
      </c>
      <c r="E1822" s="3" t="s">
        <v>58</v>
      </c>
      <c r="F1822" s="3" t="s">
        <v>98</v>
      </c>
      <c r="G1822" s="3" t="s">
        <v>112</v>
      </c>
      <c r="H1822" s="3" t="s">
        <v>46</v>
      </c>
      <c r="I1822" s="3" t="s">
        <v>80</v>
      </c>
      <c r="J1822" s="3" t="s">
        <v>48</v>
      </c>
      <c r="K1822" s="3" t="s">
        <v>48</v>
      </c>
      <c r="L1822" s="3" t="s">
        <v>48</v>
      </c>
      <c r="M1822" s="3" t="s">
        <v>48</v>
      </c>
      <c r="N1822" s="3" t="s">
        <v>48</v>
      </c>
      <c r="O1822" s="3" t="s">
        <v>48</v>
      </c>
      <c r="P1822" s="3" t="s">
        <v>48</v>
      </c>
      <c r="Q1822" s="3" t="s">
        <v>48</v>
      </c>
      <c r="R1822" s="3" t="s">
        <v>48</v>
      </c>
      <c r="S1822" s="3" t="s">
        <v>48</v>
      </c>
      <c r="T1822" s="3" t="s">
        <v>49</v>
      </c>
      <c r="U1822" s="3" t="s">
        <v>48</v>
      </c>
      <c r="V1822" s="3" t="s">
        <v>48</v>
      </c>
      <c r="W1822" s="3" t="s">
        <v>145</v>
      </c>
      <c r="X1822" s="3" t="s">
        <v>4255</v>
      </c>
      <c r="Y1822" s="3"/>
      <c r="AA1822" s="3" t="s">
        <v>55</v>
      </c>
      <c r="AB1822" s="3"/>
      <c r="AD1822" s="3"/>
      <c r="AF1822" s="3"/>
      <c r="AH1822" s="3"/>
      <c r="AJ1822" s="3" t="s">
        <v>4256</v>
      </c>
    </row>
    <row r="1823" spans="1:36" ht="26" hidden="1" x14ac:dyDescent="0.35">
      <c r="A1823" s="3">
        <v>2025</v>
      </c>
      <c r="B1823" s="3" t="s">
        <v>71</v>
      </c>
      <c r="C1823" s="4">
        <v>20</v>
      </c>
      <c r="D1823" s="3" t="s">
        <v>57</v>
      </c>
      <c r="E1823" s="3" t="s">
        <v>58</v>
      </c>
      <c r="F1823" s="3" t="s">
        <v>98</v>
      </c>
      <c r="G1823" s="3" t="s">
        <v>112</v>
      </c>
      <c r="H1823" s="3" t="s">
        <v>46</v>
      </c>
      <c r="I1823" s="3" t="s">
        <v>80</v>
      </c>
      <c r="J1823" s="3" t="s">
        <v>48</v>
      </c>
      <c r="K1823" s="3" t="s">
        <v>48</v>
      </c>
      <c r="L1823" s="3" t="s">
        <v>48</v>
      </c>
      <c r="M1823" s="3" t="s">
        <v>48</v>
      </c>
      <c r="N1823" s="3" t="s">
        <v>48</v>
      </c>
      <c r="O1823" s="3" t="s">
        <v>48</v>
      </c>
      <c r="P1823" s="3" t="s">
        <v>48</v>
      </c>
      <c r="Q1823" s="3" t="s">
        <v>48</v>
      </c>
      <c r="R1823" s="3" t="s">
        <v>48</v>
      </c>
      <c r="S1823" s="3" t="s">
        <v>48</v>
      </c>
      <c r="T1823" s="3" t="s">
        <v>49</v>
      </c>
      <c r="U1823" s="3" t="s">
        <v>48</v>
      </c>
      <c r="V1823" s="3" t="s">
        <v>48</v>
      </c>
      <c r="W1823" s="3" t="s">
        <v>145</v>
      </c>
      <c r="X1823" s="3" t="s">
        <v>4257</v>
      </c>
      <c r="Y1823" s="3"/>
      <c r="AA1823" s="3" t="s">
        <v>101</v>
      </c>
      <c r="AB1823" s="3"/>
      <c r="AD1823" s="3"/>
      <c r="AF1823" s="3"/>
      <c r="AH1823" s="3"/>
      <c r="AJ1823" s="3" t="s">
        <v>4258</v>
      </c>
    </row>
    <row r="1824" spans="1:36" ht="26" hidden="1" x14ac:dyDescent="0.35">
      <c r="A1824" s="3">
        <v>2025</v>
      </c>
      <c r="B1824" s="3" t="s">
        <v>71</v>
      </c>
      <c r="C1824" s="4">
        <v>21</v>
      </c>
      <c r="D1824" s="3" t="s">
        <v>57</v>
      </c>
      <c r="E1824" s="3" t="s">
        <v>58</v>
      </c>
      <c r="F1824" s="3" t="s">
        <v>98</v>
      </c>
      <c r="G1824" s="3" t="s">
        <v>112</v>
      </c>
      <c r="H1824" s="3" t="s">
        <v>46</v>
      </c>
      <c r="I1824" s="3" t="s">
        <v>80</v>
      </c>
      <c r="J1824" s="3" t="s">
        <v>48</v>
      </c>
      <c r="K1824" s="3" t="s">
        <v>48</v>
      </c>
      <c r="L1824" s="3" t="s">
        <v>48</v>
      </c>
      <c r="M1824" s="3" t="s">
        <v>48</v>
      </c>
      <c r="N1824" s="3" t="s">
        <v>48</v>
      </c>
      <c r="O1824" s="3" t="s">
        <v>48</v>
      </c>
      <c r="P1824" s="3" t="s">
        <v>48</v>
      </c>
      <c r="Q1824" s="3" t="s">
        <v>48</v>
      </c>
      <c r="R1824" s="3" t="s">
        <v>48</v>
      </c>
      <c r="S1824" s="3" t="s">
        <v>48</v>
      </c>
      <c r="T1824" s="3" t="s">
        <v>49</v>
      </c>
      <c r="U1824" s="3" t="s">
        <v>48</v>
      </c>
      <c r="V1824" s="3" t="s">
        <v>48</v>
      </c>
      <c r="W1824" s="3" t="s">
        <v>145</v>
      </c>
      <c r="X1824" s="3" t="s">
        <v>4259</v>
      </c>
      <c r="Y1824" s="3"/>
      <c r="AA1824" s="3" t="s">
        <v>63</v>
      </c>
      <c r="AB1824" s="3"/>
      <c r="AD1824" s="3"/>
      <c r="AF1824" s="3"/>
      <c r="AH1824" s="3"/>
      <c r="AJ1824" s="3" t="s">
        <v>4260</v>
      </c>
    </row>
    <row r="1825" spans="1:36" ht="26" hidden="1" x14ac:dyDescent="0.35">
      <c r="A1825" s="3">
        <v>2025</v>
      </c>
      <c r="B1825" s="3" t="s">
        <v>41</v>
      </c>
      <c r="C1825" s="4">
        <v>23</v>
      </c>
      <c r="D1825" s="3" t="s">
        <v>57</v>
      </c>
      <c r="E1825" s="3" t="s">
        <v>58</v>
      </c>
      <c r="F1825" s="3" t="s">
        <v>73</v>
      </c>
      <c r="G1825" s="3" t="s">
        <v>45</v>
      </c>
      <c r="H1825" s="3" t="s">
        <v>46</v>
      </c>
      <c r="I1825" s="3" t="s">
        <v>80</v>
      </c>
      <c r="J1825" s="3" t="s">
        <v>48</v>
      </c>
      <c r="K1825" s="3" t="s">
        <v>48</v>
      </c>
      <c r="L1825" s="3" t="s">
        <v>48</v>
      </c>
      <c r="M1825" s="3" t="s">
        <v>48</v>
      </c>
      <c r="N1825" s="3" t="s">
        <v>48</v>
      </c>
      <c r="O1825" s="3" t="s">
        <v>48</v>
      </c>
      <c r="P1825" s="3" t="s">
        <v>48</v>
      </c>
      <c r="Q1825" s="3" t="s">
        <v>48</v>
      </c>
      <c r="R1825" s="3" t="s">
        <v>48</v>
      </c>
      <c r="S1825" s="3" t="s">
        <v>48</v>
      </c>
      <c r="T1825" s="3" t="s">
        <v>48</v>
      </c>
      <c r="U1825" s="3" t="s">
        <v>49</v>
      </c>
      <c r="V1825" s="3" t="s">
        <v>48</v>
      </c>
      <c r="W1825" s="3" t="s">
        <v>62</v>
      </c>
      <c r="Y1825" s="3" t="s">
        <v>94</v>
      </c>
      <c r="Z1825" s="3" t="s">
        <v>4261</v>
      </c>
      <c r="AA1825" s="3" t="s">
        <v>77</v>
      </c>
      <c r="AB1825" s="3"/>
      <c r="AD1825" s="3"/>
      <c r="AF1825" s="3"/>
      <c r="AH1825" s="3"/>
      <c r="AJ1825" s="3" t="s">
        <v>4262</v>
      </c>
    </row>
    <row r="1826" spans="1:36" ht="26" hidden="1" x14ac:dyDescent="0.35">
      <c r="A1826" s="3">
        <v>2025</v>
      </c>
      <c r="B1826" s="3" t="s">
        <v>41</v>
      </c>
      <c r="C1826" s="4">
        <v>75</v>
      </c>
      <c r="D1826" s="3" t="s">
        <v>65</v>
      </c>
      <c r="E1826" s="3" t="s">
        <v>66</v>
      </c>
      <c r="F1826" s="3" t="s">
        <v>59</v>
      </c>
      <c r="G1826" s="3" t="s">
        <v>67</v>
      </c>
      <c r="H1826" s="3" t="s">
        <v>46</v>
      </c>
      <c r="I1826" s="3" t="s">
        <v>80</v>
      </c>
      <c r="J1826" s="3" t="s">
        <v>48</v>
      </c>
      <c r="K1826" s="3" t="s">
        <v>48</v>
      </c>
      <c r="L1826" s="3" t="s">
        <v>48</v>
      </c>
      <c r="M1826" s="3" t="s">
        <v>48</v>
      </c>
      <c r="N1826" s="3" t="s">
        <v>48</v>
      </c>
      <c r="O1826" s="3" t="s">
        <v>48</v>
      </c>
      <c r="P1826" s="3" t="s">
        <v>48</v>
      </c>
      <c r="Q1826" s="3" t="s">
        <v>48</v>
      </c>
      <c r="R1826" s="3" t="s">
        <v>48</v>
      </c>
      <c r="S1826" s="3" t="s">
        <v>48</v>
      </c>
      <c r="T1826" s="3" t="s">
        <v>48</v>
      </c>
      <c r="U1826" s="3" t="s">
        <v>48</v>
      </c>
      <c r="V1826" s="3" t="s">
        <v>49</v>
      </c>
      <c r="W1826" s="3" t="s">
        <v>62</v>
      </c>
      <c r="Y1826" s="3"/>
      <c r="AA1826" s="3" t="s">
        <v>55</v>
      </c>
      <c r="AB1826" s="3"/>
      <c r="AD1826" s="3"/>
      <c r="AF1826" s="3"/>
      <c r="AH1826" s="3"/>
      <c r="AJ1826" s="3" t="s">
        <v>4263</v>
      </c>
    </row>
    <row r="1827" spans="1:36" ht="26" hidden="1" x14ac:dyDescent="0.35">
      <c r="A1827" s="3">
        <v>2025</v>
      </c>
      <c r="B1827" s="3" t="s">
        <v>41</v>
      </c>
      <c r="C1827" s="4">
        <v>30</v>
      </c>
      <c r="D1827" s="3" t="s">
        <v>57</v>
      </c>
      <c r="E1827" s="3" t="s">
        <v>58</v>
      </c>
      <c r="F1827" s="3" t="s">
        <v>73</v>
      </c>
      <c r="G1827" s="3" t="s">
        <v>144</v>
      </c>
      <c r="H1827" s="3" t="s">
        <v>74</v>
      </c>
      <c r="I1827" s="3" t="s">
        <v>80</v>
      </c>
      <c r="J1827" s="3" t="s">
        <v>48</v>
      </c>
      <c r="K1827" s="3" t="s">
        <v>48</v>
      </c>
      <c r="L1827" s="3" t="s">
        <v>48</v>
      </c>
      <c r="M1827" s="3" t="s">
        <v>48</v>
      </c>
      <c r="N1827" s="3" t="s">
        <v>48</v>
      </c>
      <c r="O1827" s="3" t="s">
        <v>48</v>
      </c>
      <c r="P1827" s="3" t="s">
        <v>48</v>
      </c>
      <c r="Q1827" s="3" t="s">
        <v>48</v>
      </c>
      <c r="R1827" s="3" t="s">
        <v>48</v>
      </c>
      <c r="S1827" s="3" t="s">
        <v>48</v>
      </c>
      <c r="T1827" s="3" t="s">
        <v>48</v>
      </c>
      <c r="U1827" s="3" t="s">
        <v>49</v>
      </c>
      <c r="V1827" s="3" t="s">
        <v>48</v>
      </c>
      <c r="W1827" s="3" t="s">
        <v>116</v>
      </c>
      <c r="X1827" s="3" t="s">
        <v>4264</v>
      </c>
      <c r="Y1827" s="3"/>
      <c r="AA1827" s="3" t="s">
        <v>55</v>
      </c>
      <c r="AB1827" s="3"/>
      <c r="AD1827" s="3"/>
      <c r="AF1827" s="3"/>
      <c r="AH1827" s="3"/>
      <c r="AJ1827" s="3" t="s">
        <v>4265</v>
      </c>
    </row>
    <row r="1828" spans="1:36" ht="52" hidden="1" x14ac:dyDescent="0.35">
      <c r="A1828" s="3">
        <v>2025</v>
      </c>
      <c r="B1828" s="3" t="s">
        <v>41</v>
      </c>
      <c r="C1828" s="4">
        <v>31</v>
      </c>
      <c r="D1828" s="3" t="s">
        <v>57</v>
      </c>
      <c r="E1828" s="3" t="s">
        <v>107</v>
      </c>
      <c r="F1828" s="3" t="s">
        <v>98</v>
      </c>
      <c r="G1828" s="3" t="s">
        <v>79</v>
      </c>
      <c r="H1828" s="3" t="s">
        <v>125</v>
      </c>
      <c r="I1828" s="3" t="s">
        <v>47</v>
      </c>
      <c r="J1828" s="3" t="s">
        <v>48</v>
      </c>
      <c r="K1828" s="3" t="s">
        <v>48</v>
      </c>
      <c r="L1828" s="3" t="s">
        <v>48</v>
      </c>
      <c r="M1828" s="3" t="s">
        <v>49</v>
      </c>
      <c r="N1828" s="3" t="s">
        <v>48</v>
      </c>
      <c r="O1828" s="3" t="s">
        <v>48</v>
      </c>
      <c r="P1828" s="3" t="s">
        <v>48</v>
      </c>
      <c r="Q1828" s="3" t="s">
        <v>48</v>
      </c>
      <c r="R1828" s="3" t="s">
        <v>48</v>
      </c>
      <c r="S1828" s="3" t="s">
        <v>48</v>
      </c>
      <c r="T1828" s="3" t="s">
        <v>48</v>
      </c>
      <c r="U1828" s="3" t="s">
        <v>48</v>
      </c>
      <c r="V1828" s="3" t="s">
        <v>48</v>
      </c>
      <c r="W1828" s="3" t="s">
        <v>62</v>
      </c>
      <c r="Y1828" s="3"/>
      <c r="AA1828" s="3" t="s">
        <v>77</v>
      </c>
      <c r="AB1828" s="3"/>
      <c r="AD1828" s="3"/>
      <c r="AF1828" s="3"/>
      <c r="AH1828" s="3"/>
      <c r="AJ1828" s="3" t="s">
        <v>4266</v>
      </c>
    </row>
    <row r="1829" spans="1:36" ht="26" hidden="1" x14ac:dyDescent="0.35">
      <c r="A1829" s="3">
        <v>2025</v>
      </c>
      <c r="B1829" s="3" t="s">
        <v>41</v>
      </c>
      <c r="C1829" s="4">
        <v>28</v>
      </c>
      <c r="D1829" s="3" t="s">
        <v>57</v>
      </c>
      <c r="E1829" s="3" t="s">
        <v>107</v>
      </c>
      <c r="F1829" s="3" t="s">
        <v>44</v>
      </c>
      <c r="G1829" s="3" t="s">
        <v>112</v>
      </c>
      <c r="H1829" s="3" t="s">
        <v>46</v>
      </c>
      <c r="I1829" s="3" t="s">
        <v>80</v>
      </c>
      <c r="J1829" s="3" t="s">
        <v>48</v>
      </c>
      <c r="K1829" s="3" t="s">
        <v>48</v>
      </c>
      <c r="L1829" s="3" t="s">
        <v>48</v>
      </c>
      <c r="M1829" s="3" t="s">
        <v>49</v>
      </c>
      <c r="N1829" s="3" t="s">
        <v>48</v>
      </c>
      <c r="O1829" s="3" t="s">
        <v>48</v>
      </c>
      <c r="P1829" s="3" t="s">
        <v>48</v>
      </c>
      <c r="Q1829" s="3" t="s">
        <v>48</v>
      </c>
      <c r="R1829" s="3" t="s">
        <v>48</v>
      </c>
      <c r="S1829" s="3" t="s">
        <v>48</v>
      </c>
      <c r="T1829" s="3" t="s">
        <v>48</v>
      </c>
      <c r="U1829" s="3" t="s">
        <v>48</v>
      </c>
      <c r="V1829" s="3" t="s">
        <v>48</v>
      </c>
      <c r="W1829" s="3" t="s">
        <v>62</v>
      </c>
      <c r="Y1829" s="3"/>
      <c r="AA1829" s="3" t="s">
        <v>77</v>
      </c>
      <c r="AB1829" s="3"/>
      <c r="AD1829" s="3"/>
      <c r="AF1829" s="3"/>
      <c r="AH1829" s="3"/>
      <c r="AJ1829" s="3" t="s">
        <v>4267</v>
      </c>
    </row>
    <row r="1830" spans="1:36" ht="52" hidden="1" x14ac:dyDescent="0.35">
      <c r="A1830" s="3">
        <v>2025</v>
      </c>
      <c r="B1830" s="3" t="s">
        <v>41</v>
      </c>
      <c r="C1830" s="4">
        <v>30</v>
      </c>
      <c r="D1830" s="3" t="s">
        <v>57</v>
      </c>
      <c r="E1830" s="3" t="s">
        <v>58</v>
      </c>
      <c r="F1830" s="3" t="s">
        <v>85</v>
      </c>
      <c r="G1830" s="3" t="s">
        <v>45</v>
      </c>
      <c r="H1830" s="3" t="s">
        <v>46</v>
      </c>
      <c r="I1830" s="3" t="s">
        <v>47</v>
      </c>
      <c r="J1830" s="3" t="s">
        <v>48</v>
      </c>
      <c r="K1830" s="3" t="s">
        <v>48</v>
      </c>
      <c r="L1830" s="3" t="s">
        <v>48</v>
      </c>
      <c r="M1830" s="3" t="s">
        <v>49</v>
      </c>
      <c r="N1830" s="3" t="s">
        <v>48</v>
      </c>
      <c r="O1830" s="3" t="s">
        <v>48</v>
      </c>
      <c r="P1830" s="3" t="s">
        <v>48</v>
      </c>
      <c r="Q1830" s="3" t="s">
        <v>48</v>
      </c>
      <c r="R1830" s="3" t="s">
        <v>48</v>
      </c>
      <c r="S1830" s="3" t="s">
        <v>48</v>
      </c>
      <c r="T1830" s="3" t="s">
        <v>48</v>
      </c>
      <c r="U1830" s="3" t="s">
        <v>48</v>
      </c>
      <c r="V1830" s="3" t="s">
        <v>48</v>
      </c>
      <c r="W1830" s="3" t="s">
        <v>116</v>
      </c>
      <c r="X1830" s="3" t="s">
        <v>4268</v>
      </c>
      <c r="Y1830" s="3"/>
      <c r="AA1830" s="3" t="s">
        <v>55</v>
      </c>
      <c r="AB1830" s="3" t="s">
        <v>81</v>
      </c>
      <c r="AD1830" s="3"/>
      <c r="AF1830" s="3"/>
      <c r="AH1830" s="3" t="s">
        <v>82</v>
      </c>
      <c r="AI1830" s="3" t="s">
        <v>4269</v>
      </c>
      <c r="AJ1830" s="3" t="s">
        <v>4270</v>
      </c>
    </row>
    <row r="1831" spans="1:36" ht="39" hidden="1" x14ac:dyDescent="0.35">
      <c r="A1831" s="3">
        <v>2025</v>
      </c>
      <c r="B1831" s="3" t="s">
        <v>41</v>
      </c>
      <c r="C1831" s="4">
        <v>23</v>
      </c>
      <c r="D1831" s="3" t="s">
        <v>57</v>
      </c>
      <c r="E1831" s="3" t="s">
        <v>58</v>
      </c>
      <c r="F1831" s="3" t="s">
        <v>98</v>
      </c>
      <c r="G1831" s="3" t="s">
        <v>45</v>
      </c>
      <c r="H1831" s="3" t="s">
        <v>74</v>
      </c>
      <c r="I1831" s="3" t="s">
        <v>80</v>
      </c>
      <c r="J1831" s="3" t="s">
        <v>48</v>
      </c>
      <c r="K1831" s="3" t="s">
        <v>48</v>
      </c>
      <c r="L1831" s="3" t="s">
        <v>48</v>
      </c>
      <c r="M1831" s="3" t="s">
        <v>48</v>
      </c>
      <c r="N1831" s="3" t="s">
        <v>48</v>
      </c>
      <c r="O1831" s="3" t="s">
        <v>48</v>
      </c>
      <c r="P1831" s="3" t="s">
        <v>48</v>
      </c>
      <c r="Q1831" s="3" t="s">
        <v>48</v>
      </c>
      <c r="R1831" s="3" t="s">
        <v>48</v>
      </c>
      <c r="S1831" s="3" t="s">
        <v>48</v>
      </c>
      <c r="T1831" s="3" t="s">
        <v>48</v>
      </c>
      <c r="U1831" s="3" t="s">
        <v>49</v>
      </c>
      <c r="V1831" s="3" t="s">
        <v>48</v>
      </c>
      <c r="W1831" s="3" t="s">
        <v>116</v>
      </c>
      <c r="X1831" s="3" t="s">
        <v>4271</v>
      </c>
      <c r="Y1831" s="3"/>
      <c r="AA1831" s="3" t="s">
        <v>55</v>
      </c>
      <c r="AB1831" s="3"/>
      <c r="AD1831" s="3"/>
      <c r="AF1831" s="3"/>
      <c r="AH1831" s="3"/>
      <c r="AJ1831" s="3" t="s">
        <v>4272</v>
      </c>
    </row>
    <row r="1832" spans="1:36" ht="52" hidden="1" x14ac:dyDescent="0.35">
      <c r="A1832" s="3">
        <v>2025</v>
      </c>
      <c r="B1832" s="3" t="s">
        <v>41</v>
      </c>
      <c r="C1832" s="4">
        <v>33</v>
      </c>
      <c r="D1832" s="3" t="s">
        <v>57</v>
      </c>
      <c r="E1832" s="3" t="s">
        <v>107</v>
      </c>
      <c r="F1832" s="3" t="s">
        <v>85</v>
      </c>
      <c r="G1832" s="3" t="s">
        <v>45</v>
      </c>
      <c r="H1832" s="3" t="s">
        <v>99</v>
      </c>
      <c r="I1832" s="3" t="s">
        <v>47</v>
      </c>
      <c r="J1832" s="3" t="s">
        <v>48</v>
      </c>
      <c r="K1832" s="3" t="s">
        <v>48</v>
      </c>
      <c r="L1832" s="3" t="s">
        <v>49</v>
      </c>
      <c r="M1832" s="3" t="s">
        <v>48</v>
      </c>
      <c r="N1832" s="3" t="s">
        <v>48</v>
      </c>
      <c r="O1832" s="3" t="s">
        <v>48</v>
      </c>
      <c r="P1832" s="3" t="s">
        <v>48</v>
      </c>
      <c r="Q1832" s="3" t="s">
        <v>48</v>
      </c>
      <c r="R1832" s="3" t="s">
        <v>48</v>
      </c>
      <c r="S1832" s="3" t="s">
        <v>48</v>
      </c>
      <c r="T1832" s="3" t="s">
        <v>48</v>
      </c>
      <c r="U1832" s="3" t="s">
        <v>48</v>
      </c>
      <c r="V1832" s="3" t="s">
        <v>48</v>
      </c>
      <c r="W1832" s="3" t="s">
        <v>62</v>
      </c>
      <c r="Y1832" s="3"/>
      <c r="AA1832" s="3" t="s">
        <v>63</v>
      </c>
      <c r="AB1832" s="3"/>
      <c r="AD1832" s="3"/>
      <c r="AF1832" s="3"/>
      <c r="AH1832" s="3"/>
      <c r="AJ1832" s="3" t="s">
        <v>4273</v>
      </c>
    </row>
    <row r="1833" spans="1:36" ht="26" hidden="1" x14ac:dyDescent="0.35">
      <c r="A1833" s="3">
        <v>2025</v>
      </c>
      <c r="B1833" s="3" t="s">
        <v>41</v>
      </c>
      <c r="C1833" s="4">
        <v>33</v>
      </c>
      <c r="D1833" s="3" t="s">
        <v>57</v>
      </c>
      <c r="E1833" s="3" t="s">
        <v>107</v>
      </c>
      <c r="F1833" s="3" t="s">
        <v>85</v>
      </c>
      <c r="G1833" s="3" t="s">
        <v>60</v>
      </c>
      <c r="H1833" s="3" t="s">
        <v>61</v>
      </c>
      <c r="I1833" s="3" t="s">
        <v>47</v>
      </c>
      <c r="J1833" s="3" t="s">
        <v>48</v>
      </c>
      <c r="K1833" s="3" t="s">
        <v>48</v>
      </c>
      <c r="L1833" s="3" t="s">
        <v>48</v>
      </c>
      <c r="M1833" s="3" t="s">
        <v>49</v>
      </c>
      <c r="N1833" s="3" t="s">
        <v>48</v>
      </c>
      <c r="O1833" s="3" t="s">
        <v>48</v>
      </c>
      <c r="P1833" s="3" t="s">
        <v>48</v>
      </c>
      <c r="Q1833" s="3" t="s">
        <v>48</v>
      </c>
      <c r="R1833" s="3" t="s">
        <v>48</v>
      </c>
      <c r="S1833" s="3" t="s">
        <v>48</v>
      </c>
      <c r="T1833" s="3" t="s">
        <v>48</v>
      </c>
      <c r="U1833" s="3" t="s">
        <v>48</v>
      </c>
      <c r="V1833" s="3" t="s">
        <v>48</v>
      </c>
      <c r="W1833" s="3" t="s">
        <v>75</v>
      </c>
      <c r="X1833" s="3" t="s">
        <v>4274</v>
      </c>
      <c r="Y1833" s="3" t="s">
        <v>53</v>
      </c>
      <c r="Z1833" s="3" t="s">
        <v>4275</v>
      </c>
      <c r="AA1833" s="3" t="s">
        <v>63</v>
      </c>
      <c r="AB1833" s="3"/>
      <c r="AD1833" s="3"/>
      <c r="AF1833" s="3"/>
      <c r="AH1833" s="3"/>
      <c r="AJ1833" s="3" t="s">
        <v>4276</v>
      </c>
    </row>
    <row r="1834" spans="1:36" hidden="1" x14ac:dyDescent="0.35">
      <c r="A1834" s="3">
        <v>2025</v>
      </c>
      <c r="B1834" s="3" t="s">
        <v>41</v>
      </c>
      <c r="C1834" s="4">
        <v>25</v>
      </c>
      <c r="D1834" s="3" t="s">
        <v>57</v>
      </c>
      <c r="E1834" s="3" t="s">
        <v>58</v>
      </c>
      <c r="F1834" s="3" t="s">
        <v>59</v>
      </c>
      <c r="G1834" s="3" t="s">
        <v>45</v>
      </c>
      <c r="H1834" s="3" t="s">
        <v>74</v>
      </c>
      <c r="I1834" s="3" t="s">
        <v>80</v>
      </c>
      <c r="J1834" s="3" t="s">
        <v>48</v>
      </c>
      <c r="K1834" s="3" t="s">
        <v>48</v>
      </c>
      <c r="L1834" s="3" t="s">
        <v>48</v>
      </c>
      <c r="M1834" s="3" t="s">
        <v>48</v>
      </c>
      <c r="N1834" s="3" t="s">
        <v>48</v>
      </c>
      <c r="O1834" s="3" t="s">
        <v>48</v>
      </c>
      <c r="P1834" s="3" t="s">
        <v>48</v>
      </c>
      <c r="Q1834" s="3" t="s">
        <v>48</v>
      </c>
      <c r="R1834" s="3" t="s">
        <v>48</v>
      </c>
      <c r="S1834" s="3" t="s">
        <v>48</v>
      </c>
      <c r="T1834" s="3" t="s">
        <v>49</v>
      </c>
      <c r="U1834" s="3" t="s">
        <v>48</v>
      </c>
      <c r="V1834" s="3" t="s">
        <v>48</v>
      </c>
      <c r="W1834" s="3" t="s">
        <v>62</v>
      </c>
      <c r="Y1834" s="3"/>
      <c r="AA1834" s="3" t="s">
        <v>63</v>
      </c>
      <c r="AB1834" s="3"/>
      <c r="AD1834" s="3"/>
      <c r="AF1834" s="3"/>
      <c r="AH1834" s="3"/>
      <c r="AJ1834" s="3" t="s">
        <v>4277</v>
      </c>
    </row>
    <row r="1835" spans="1:36" ht="26" hidden="1" x14ac:dyDescent="0.35">
      <c r="A1835" s="3">
        <v>2025</v>
      </c>
      <c r="B1835" s="3" t="s">
        <v>71</v>
      </c>
      <c r="C1835" s="4">
        <v>33</v>
      </c>
      <c r="D1835" s="3" t="s">
        <v>57</v>
      </c>
      <c r="E1835" s="3" t="s">
        <v>107</v>
      </c>
      <c r="F1835" s="3" t="s">
        <v>73</v>
      </c>
      <c r="G1835" s="3" t="s">
        <v>45</v>
      </c>
      <c r="H1835" s="3" t="s">
        <v>74</v>
      </c>
      <c r="I1835" s="3" t="s">
        <v>47</v>
      </c>
      <c r="J1835" s="3" t="s">
        <v>48</v>
      </c>
      <c r="K1835" s="3" t="s">
        <v>48</v>
      </c>
      <c r="L1835" s="3" t="s">
        <v>48</v>
      </c>
      <c r="M1835" s="3" t="s">
        <v>48</v>
      </c>
      <c r="N1835" s="3" t="s">
        <v>48</v>
      </c>
      <c r="O1835" s="3" t="s">
        <v>48</v>
      </c>
      <c r="P1835" s="3" t="s">
        <v>48</v>
      </c>
      <c r="Q1835" s="3" t="s">
        <v>48</v>
      </c>
      <c r="R1835" s="3" t="s">
        <v>49</v>
      </c>
      <c r="S1835" s="3" t="s">
        <v>48</v>
      </c>
      <c r="T1835" s="3" t="s">
        <v>48</v>
      </c>
      <c r="U1835" s="3" t="s">
        <v>48</v>
      </c>
      <c r="V1835" s="3" t="s">
        <v>48</v>
      </c>
      <c r="W1835" s="3" t="s">
        <v>62</v>
      </c>
      <c r="Y1835" s="3"/>
      <c r="AA1835" s="3" t="s">
        <v>63</v>
      </c>
      <c r="AB1835" s="3"/>
      <c r="AD1835" s="3"/>
      <c r="AF1835" s="3"/>
      <c r="AH1835" s="3"/>
      <c r="AJ1835" s="3" t="s">
        <v>4278</v>
      </c>
    </row>
    <row r="1836" spans="1:36" ht="39" x14ac:dyDescent="0.35">
      <c r="A1836" s="3">
        <v>2025</v>
      </c>
      <c r="B1836" s="3" t="s">
        <v>41</v>
      </c>
      <c r="C1836" s="4">
        <v>31</v>
      </c>
      <c r="D1836" s="3" t="s">
        <v>57</v>
      </c>
      <c r="E1836" s="3" t="s">
        <v>107</v>
      </c>
      <c r="F1836" s="3" t="s">
        <v>59</v>
      </c>
      <c r="G1836" s="3" t="s">
        <v>109</v>
      </c>
      <c r="H1836" s="3" t="s">
        <v>99</v>
      </c>
      <c r="I1836" s="3" t="s">
        <v>47</v>
      </c>
      <c r="J1836" s="3" t="s">
        <v>48</v>
      </c>
      <c r="K1836" s="3" t="s">
        <v>48</v>
      </c>
      <c r="L1836" s="3" t="s">
        <v>49</v>
      </c>
      <c r="M1836" s="3" t="s">
        <v>48</v>
      </c>
      <c r="N1836" s="3" t="s">
        <v>48</v>
      </c>
      <c r="O1836" s="3" t="s">
        <v>48</v>
      </c>
      <c r="P1836" s="3" t="s">
        <v>48</v>
      </c>
      <c r="Q1836" s="3" t="s">
        <v>48</v>
      </c>
      <c r="R1836" s="3" t="s">
        <v>48</v>
      </c>
      <c r="S1836" s="3" t="s">
        <v>48</v>
      </c>
      <c r="T1836" s="3" t="s">
        <v>48</v>
      </c>
      <c r="U1836" s="3" t="s">
        <v>48</v>
      </c>
      <c r="V1836" s="3" t="s">
        <v>48</v>
      </c>
      <c r="W1836" s="3" t="s">
        <v>62</v>
      </c>
      <c r="Y1836" s="3" t="s">
        <v>120</v>
      </c>
      <c r="Z1836" s="3" t="s">
        <v>4279</v>
      </c>
      <c r="AA1836" s="3" t="s">
        <v>77</v>
      </c>
      <c r="AB1836" s="3"/>
      <c r="AD1836" s="3"/>
      <c r="AF1836" s="3"/>
      <c r="AH1836" s="3"/>
      <c r="AJ1836" s="3" t="s">
        <v>470</v>
      </c>
    </row>
    <row r="1837" spans="1:36" ht="26" hidden="1" x14ac:dyDescent="0.35">
      <c r="A1837" s="3">
        <v>2025</v>
      </c>
      <c r="B1837" s="3" t="s">
        <v>41</v>
      </c>
      <c r="C1837" s="4">
        <v>24</v>
      </c>
      <c r="D1837" s="3" t="s">
        <v>57</v>
      </c>
      <c r="E1837" s="3" t="s">
        <v>58</v>
      </c>
      <c r="F1837" s="3" t="s">
        <v>59</v>
      </c>
      <c r="G1837" s="3" t="s">
        <v>45</v>
      </c>
      <c r="H1837" s="3" t="s">
        <v>99</v>
      </c>
      <c r="I1837" s="3" t="s">
        <v>80</v>
      </c>
      <c r="J1837" s="3" t="s">
        <v>48</v>
      </c>
      <c r="K1837" s="3" t="s">
        <v>48</v>
      </c>
      <c r="L1837" s="3" t="s">
        <v>48</v>
      </c>
      <c r="M1837" s="3" t="s">
        <v>48</v>
      </c>
      <c r="N1837" s="3" t="s">
        <v>48</v>
      </c>
      <c r="O1837" s="3" t="s">
        <v>48</v>
      </c>
      <c r="P1837" s="3" t="s">
        <v>48</v>
      </c>
      <c r="Q1837" s="3" t="s">
        <v>48</v>
      </c>
      <c r="R1837" s="3" t="s">
        <v>48</v>
      </c>
      <c r="S1837" s="3" t="s">
        <v>48</v>
      </c>
      <c r="T1837" s="3" t="s">
        <v>48</v>
      </c>
      <c r="U1837" s="3" t="s">
        <v>49</v>
      </c>
      <c r="V1837" s="3" t="s">
        <v>48</v>
      </c>
      <c r="W1837" s="3" t="s">
        <v>116</v>
      </c>
      <c r="X1837" s="3" t="s">
        <v>4280</v>
      </c>
      <c r="Y1837" s="3"/>
      <c r="AA1837" s="3" t="s">
        <v>63</v>
      </c>
      <c r="AB1837" s="3"/>
      <c r="AD1837" s="3"/>
      <c r="AF1837" s="3"/>
      <c r="AH1837" s="3"/>
      <c r="AJ1837" s="3" t="s">
        <v>4281</v>
      </c>
    </row>
    <row r="1838" spans="1:36" ht="39" hidden="1" x14ac:dyDescent="0.35">
      <c r="A1838" s="3">
        <v>2025</v>
      </c>
      <c r="B1838" s="3" t="s">
        <v>41</v>
      </c>
      <c r="C1838" s="4">
        <v>31</v>
      </c>
      <c r="D1838" s="3" t="s">
        <v>57</v>
      </c>
      <c r="E1838" s="3" t="s">
        <v>58</v>
      </c>
      <c r="F1838" s="3" t="s">
        <v>98</v>
      </c>
      <c r="G1838" s="3" t="s">
        <v>45</v>
      </c>
      <c r="H1838" s="3" t="s">
        <v>110</v>
      </c>
      <c r="I1838" s="3" t="s">
        <v>47</v>
      </c>
      <c r="J1838" s="3" t="s">
        <v>48</v>
      </c>
      <c r="K1838" s="3" t="s">
        <v>48</v>
      </c>
      <c r="L1838" s="3" t="s">
        <v>48</v>
      </c>
      <c r="M1838" s="3" t="s">
        <v>48</v>
      </c>
      <c r="N1838" s="3" t="s">
        <v>48</v>
      </c>
      <c r="O1838" s="3" t="s">
        <v>49</v>
      </c>
      <c r="P1838" s="3" t="s">
        <v>48</v>
      </c>
      <c r="Q1838" s="3" t="s">
        <v>48</v>
      </c>
      <c r="R1838" s="3" t="s">
        <v>48</v>
      </c>
      <c r="S1838" s="3" t="s">
        <v>48</v>
      </c>
      <c r="T1838" s="3" t="s">
        <v>48</v>
      </c>
      <c r="U1838" s="3" t="s">
        <v>48</v>
      </c>
      <c r="V1838" s="3" t="s">
        <v>48</v>
      </c>
      <c r="W1838" s="3" t="s">
        <v>62</v>
      </c>
      <c r="Y1838" s="3" t="s">
        <v>103</v>
      </c>
      <c r="Z1838" s="3" t="s">
        <v>105</v>
      </c>
      <c r="AA1838" s="3" t="s">
        <v>77</v>
      </c>
      <c r="AB1838" s="3"/>
      <c r="AD1838" s="3"/>
      <c r="AF1838" s="3"/>
      <c r="AH1838" s="3"/>
      <c r="AJ1838" s="3" t="s">
        <v>105</v>
      </c>
    </row>
    <row r="1839" spans="1:36" ht="39" hidden="1" x14ac:dyDescent="0.35">
      <c r="A1839" s="3">
        <v>2025</v>
      </c>
      <c r="B1839" s="3" t="s">
        <v>71</v>
      </c>
      <c r="C1839" s="4">
        <v>47</v>
      </c>
      <c r="D1839" s="3" t="s">
        <v>42</v>
      </c>
      <c r="E1839" s="3" t="s">
        <v>66</v>
      </c>
      <c r="F1839" s="3" t="s">
        <v>137</v>
      </c>
      <c r="G1839" s="3" t="s">
        <v>92</v>
      </c>
      <c r="H1839" s="3" t="s">
        <v>125</v>
      </c>
      <c r="I1839" s="3" t="s">
        <v>47</v>
      </c>
      <c r="J1839" s="3" t="s">
        <v>48</v>
      </c>
      <c r="K1839" s="3" t="s">
        <v>48</v>
      </c>
      <c r="L1839" s="3" t="s">
        <v>48</v>
      </c>
      <c r="M1839" s="3" t="s">
        <v>48</v>
      </c>
      <c r="N1839" s="3" t="s">
        <v>48</v>
      </c>
      <c r="O1839" s="3" t="s">
        <v>49</v>
      </c>
      <c r="P1839" s="3" t="s">
        <v>48</v>
      </c>
      <c r="Q1839" s="3" t="s">
        <v>48</v>
      </c>
      <c r="R1839" s="3" t="s">
        <v>48</v>
      </c>
      <c r="S1839" s="3" t="s">
        <v>48</v>
      </c>
      <c r="T1839" s="3" t="s">
        <v>48</v>
      </c>
      <c r="U1839" s="3" t="s">
        <v>48</v>
      </c>
      <c r="V1839" s="3" t="s">
        <v>48</v>
      </c>
      <c r="W1839" s="3" t="s">
        <v>116</v>
      </c>
      <c r="X1839" s="3" t="s">
        <v>4282</v>
      </c>
      <c r="Y1839" s="3" t="s">
        <v>103</v>
      </c>
      <c r="Z1839" s="3" t="s">
        <v>4283</v>
      </c>
      <c r="AA1839" s="3" t="s">
        <v>77</v>
      </c>
      <c r="AB1839" s="3"/>
      <c r="AD1839" s="3"/>
      <c r="AF1839" s="3"/>
      <c r="AH1839" s="3"/>
      <c r="AJ1839" s="3" t="s">
        <v>4284</v>
      </c>
    </row>
    <row r="1840" spans="1:36" ht="26" hidden="1" x14ac:dyDescent="0.35">
      <c r="A1840" s="3">
        <v>2025</v>
      </c>
      <c r="B1840" s="3" t="s">
        <v>71</v>
      </c>
      <c r="C1840" s="4">
        <v>39</v>
      </c>
      <c r="D1840" s="3" t="s">
        <v>42</v>
      </c>
      <c r="E1840" s="3" t="s">
        <v>107</v>
      </c>
      <c r="F1840" s="3" t="s">
        <v>85</v>
      </c>
      <c r="G1840" s="3" t="s">
        <v>45</v>
      </c>
      <c r="H1840" s="3" t="s">
        <v>74</v>
      </c>
      <c r="I1840" s="3" t="s">
        <v>47</v>
      </c>
      <c r="J1840" s="3" t="s">
        <v>48</v>
      </c>
      <c r="K1840" s="3" t="s">
        <v>48</v>
      </c>
      <c r="L1840" s="3" t="s">
        <v>48</v>
      </c>
      <c r="M1840" s="3" t="s">
        <v>48</v>
      </c>
      <c r="N1840" s="3" t="s">
        <v>48</v>
      </c>
      <c r="O1840" s="3" t="s">
        <v>48</v>
      </c>
      <c r="P1840" s="3" t="s">
        <v>48</v>
      </c>
      <c r="Q1840" s="3" t="s">
        <v>49</v>
      </c>
      <c r="R1840" s="3" t="s">
        <v>48</v>
      </c>
      <c r="S1840" s="3" t="s">
        <v>48</v>
      </c>
      <c r="T1840" s="3" t="s">
        <v>48</v>
      </c>
      <c r="U1840" s="3" t="s">
        <v>48</v>
      </c>
      <c r="V1840" s="3" t="s">
        <v>48</v>
      </c>
      <c r="W1840" s="3" t="s">
        <v>62</v>
      </c>
      <c r="Y1840" s="3"/>
      <c r="AA1840" s="3" t="s">
        <v>63</v>
      </c>
      <c r="AB1840" s="3"/>
      <c r="AD1840" s="3"/>
      <c r="AF1840" s="3"/>
      <c r="AH1840" s="3"/>
      <c r="AJ1840" s="3" t="s">
        <v>4285</v>
      </c>
    </row>
    <row r="1841" spans="1:36" ht="26" hidden="1" x14ac:dyDescent="0.35">
      <c r="A1841" s="3">
        <v>2025</v>
      </c>
      <c r="B1841" s="3" t="s">
        <v>41</v>
      </c>
      <c r="C1841" s="4">
        <v>31</v>
      </c>
      <c r="D1841" s="3" t="s">
        <v>57</v>
      </c>
      <c r="E1841" s="3" t="s">
        <v>58</v>
      </c>
      <c r="F1841" s="3" t="s">
        <v>98</v>
      </c>
      <c r="G1841" s="3" t="s">
        <v>60</v>
      </c>
      <c r="H1841" s="3" t="s">
        <v>68</v>
      </c>
      <c r="I1841" s="3" t="s">
        <v>80</v>
      </c>
      <c r="J1841" s="3" t="s">
        <v>48</v>
      </c>
      <c r="K1841" s="3" t="s">
        <v>48</v>
      </c>
      <c r="L1841" s="3" t="s">
        <v>48</v>
      </c>
      <c r="M1841" s="3" t="s">
        <v>48</v>
      </c>
      <c r="N1841" s="3" t="s">
        <v>48</v>
      </c>
      <c r="O1841" s="3" t="s">
        <v>48</v>
      </c>
      <c r="P1841" s="3" t="s">
        <v>48</v>
      </c>
      <c r="Q1841" s="3" t="s">
        <v>48</v>
      </c>
      <c r="R1841" s="3" t="s">
        <v>48</v>
      </c>
      <c r="S1841" s="3" t="s">
        <v>48</v>
      </c>
      <c r="T1841" s="3" t="s">
        <v>49</v>
      </c>
      <c r="U1841" s="3" t="s">
        <v>48</v>
      </c>
      <c r="V1841" s="3" t="s">
        <v>48</v>
      </c>
      <c r="W1841" s="3" t="s">
        <v>116</v>
      </c>
      <c r="X1841" s="3" t="s">
        <v>4286</v>
      </c>
      <c r="Y1841" s="3"/>
      <c r="AA1841" s="3" t="s">
        <v>63</v>
      </c>
      <c r="AB1841" s="3"/>
      <c r="AD1841" s="3"/>
      <c r="AF1841" s="3"/>
      <c r="AH1841" s="3"/>
      <c r="AJ1841" s="3" t="s">
        <v>4287</v>
      </c>
    </row>
    <row r="1842" spans="1:36" ht="39" hidden="1" x14ac:dyDescent="0.35">
      <c r="A1842" s="3">
        <v>2025</v>
      </c>
      <c r="B1842" s="3" t="s">
        <v>41</v>
      </c>
      <c r="C1842" s="4">
        <v>79</v>
      </c>
      <c r="D1842" s="3" t="s">
        <v>65</v>
      </c>
      <c r="E1842" s="3" t="s">
        <v>66</v>
      </c>
      <c r="F1842" s="3" t="s">
        <v>137</v>
      </c>
      <c r="G1842" s="3" t="s">
        <v>67</v>
      </c>
      <c r="H1842" s="3" t="s">
        <v>90</v>
      </c>
      <c r="I1842" s="3" t="s">
        <v>80</v>
      </c>
      <c r="J1842" s="3" t="s">
        <v>48</v>
      </c>
      <c r="K1842" s="3" t="s">
        <v>48</v>
      </c>
      <c r="L1842" s="3" t="s">
        <v>48</v>
      </c>
      <c r="M1842" s="3" t="s">
        <v>48</v>
      </c>
      <c r="N1842" s="3" t="s">
        <v>48</v>
      </c>
      <c r="O1842" s="3" t="s">
        <v>48</v>
      </c>
      <c r="P1842" s="3" t="s">
        <v>48</v>
      </c>
      <c r="Q1842" s="3" t="s">
        <v>48</v>
      </c>
      <c r="R1842" s="3" t="s">
        <v>48</v>
      </c>
      <c r="S1842" s="3" t="s">
        <v>48</v>
      </c>
      <c r="T1842" s="3" t="s">
        <v>48</v>
      </c>
      <c r="U1842" s="3" t="s">
        <v>49</v>
      </c>
      <c r="V1842" s="3" t="s">
        <v>48</v>
      </c>
      <c r="W1842" s="3" t="s">
        <v>62</v>
      </c>
      <c r="Y1842" s="3"/>
      <c r="AA1842" s="3" t="s">
        <v>77</v>
      </c>
      <c r="AB1842" s="3"/>
      <c r="AD1842" s="3"/>
      <c r="AF1842" s="3"/>
      <c r="AH1842" s="3"/>
      <c r="AJ1842" s="3" t="s">
        <v>4288</v>
      </c>
    </row>
    <row r="1843" spans="1:36" ht="39" hidden="1" x14ac:dyDescent="0.35">
      <c r="A1843" s="3">
        <v>2025</v>
      </c>
      <c r="B1843" s="3" t="s">
        <v>41</v>
      </c>
      <c r="C1843" s="4">
        <v>60</v>
      </c>
      <c r="D1843" s="3" t="s">
        <v>65</v>
      </c>
      <c r="E1843" s="3" t="s">
        <v>43</v>
      </c>
      <c r="F1843" s="3" t="s">
        <v>73</v>
      </c>
      <c r="G1843" s="3" t="s">
        <v>45</v>
      </c>
      <c r="H1843" s="3" t="s">
        <v>74</v>
      </c>
      <c r="I1843" s="3" t="s">
        <v>47</v>
      </c>
      <c r="J1843" s="3" t="s">
        <v>48</v>
      </c>
      <c r="K1843" s="3" t="s">
        <v>48</v>
      </c>
      <c r="L1843" s="3" t="s">
        <v>49</v>
      </c>
      <c r="M1843" s="3" t="s">
        <v>48</v>
      </c>
      <c r="N1843" s="3" t="s">
        <v>48</v>
      </c>
      <c r="O1843" s="3" t="s">
        <v>48</v>
      </c>
      <c r="P1843" s="3" t="s">
        <v>48</v>
      </c>
      <c r="Q1843" s="3" t="s">
        <v>48</v>
      </c>
      <c r="R1843" s="3" t="s">
        <v>48</v>
      </c>
      <c r="S1843" s="3" t="s">
        <v>48</v>
      </c>
      <c r="T1843" s="3" t="s">
        <v>48</v>
      </c>
      <c r="U1843" s="3" t="s">
        <v>48</v>
      </c>
      <c r="V1843" s="3" t="s">
        <v>48</v>
      </c>
      <c r="W1843" s="3" t="s">
        <v>62</v>
      </c>
      <c r="Y1843" s="3" t="s">
        <v>53</v>
      </c>
      <c r="Z1843" s="3" t="s">
        <v>4289</v>
      </c>
      <c r="AA1843" s="3" t="s">
        <v>55</v>
      </c>
      <c r="AB1843" s="3"/>
      <c r="AD1843" s="3"/>
      <c r="AF1843" s="3"/>
      <c r="AH1843" s="3"/>
      <c r="AJ1843" s="3" t="s">
        <v>4290</v>
      </c>
    </row>
    <row r="1844" spans="1:36" ht="117" hidden="1" x14ac:dyDescent="0.35">
      <c r="A1844" s="3">
        <v>2025</v>
      </c>
      <c r="B1844" s="3" t="s">
        <v>3346</v>
      </c>
      <c r="C1844" s="4">
        <v>33</v>
      </c>
      <c r="D1844" s="3" t="s">
        <v>57</v>
      </c>
      <c r="E1844" s="3" t="s">
        <v>58</v>
      </c>
      <c r="F1844" s="3" t="s">
        <v>73</v>
      </c>
      <c r="G1844" s="3" t="s">
        <v>79</v>
      </c>
      <c r="H1844" s="3" t="s">
        <v>113</v>
      </c>
      <c r="I1844" s="3" t="s">
        <v>47</v>
      </c>
      <c r="J1844" s="3" t="s">
        <v>48</v>
      </c>
      <c r="K1844" s="3" t="s">
        <v>48</v>
      </c>
      <c r="L1844" s="3" t="s">
        <v>48</v>
      </c>
      <c r="M1844" s="3" t="s">
        <v>48</v>
      </c>
      <c r="N1844" s="3" t="s">
        <v>49</v>
      </c>
      <c r="O1844" s="3" t="s">
        <v>48</v>
      </c>
      <c r="P1844" s="3" t="s">
        <v>48</v>
      </c>
      <c r="Q1844" s="3" t="s">
        <v>48</v>
      </c>
      <c r="R1844" s="3" t="s">
        <v>48</v>
      </c>
      <c r="S1844" s="3" t="s">
        <v>48</v>
      </c>
      <c r="T1844" s="3" t="s">
        <v>48</v>
      </c>
      <c r="U1844" s="3" t="s">
        <v>48</v>
      </c>
      <c r="V1844" s="3" t="s">
        <v>48</v>
      </c>
      <c r="W1844" s="3" t="s">
        <v>116</v>
      </c>
      <c r="X1844" s="3" t="s">
        <v>4291</v>
      </c>
      <c r="Y1844" s="3"/>
      <c r="AA1844" s="3" t="s">
        <v>63</v>
      </c>
      <c r="AB1844" s="3"/>
      <c r="AD1844" s="3"/>
      <c r="AF1844" s="3"/>
      <c r="AH1844" s="3"/>
      <c r="AJ1844" s="3" t="s">
        <v>4292</v>
      </c>
    </row>
    <row r="1845" spans="1:36" ht="26" hidden="1" x14ac:dyDescent="0.35">
      <c r="A1845" s="3">
        <v>2025</v>
      </c>
      <c r="B1845" s="3" t="s">
        <v>41</v>
      </c>
      <c r="C1845" s="4">
        <v>30</v>
      </c>
      <c r="D1845" s="3" t="s">
        <v>57</v>
      </c>
      <c r="E1845" s="3" t="s">
        <v>58</v>
      </c>
      <c r="F1845" s="3" t="s">
        <v>73</v>
      </c>
      <c r="G1845" s="3" t="s">
        <v>79</v>
      </c>
      <c r="H1845" s="3" t="s">
        <v>46</v>
      </c>
      <c r="I1845" s="3" t="s">
        <v>80</v>
      </c>
      <c r="J1845" s="3" t="s">
        <v>48</v>
      </c>
      <c r="K1845" s="3" t="s">
        <v>48</v>
      </c>
      <c r="L1845" s="3" t="s">
        <v>48</v>
      </c>
      <c r="M1845" s="3" t="s">
        <v>48</v>
      </c>
      <c r="N1845" s="3" t="s">
        <v>48</v>
      </c>
      <c r="O1845" s="3" t="s">
        <v>48</v>
      </c>
      <c r="P1845" s="3" t="s">
        <v>48</v>
      </c>
      <c r="Q1845" s="3" t="s">
        <v>48</v>
      </c>
      <c r="R1845" s="3" t="s">
        <v>48</v>
      </c>
      <c r="S1845" s="3" t="s">
        <v>48</v>
      </c>
      <c r="T1845" s="3" t="s">
        <v>48</v>
      </c>
      <c r="U1845" s="3" t="s">
        <v>48</v>
      </c>
      <c r="V1845" s="3" t="s">
        <v>49</v>
      </c>
      <c r="W1845" s="3" t="s">
        <v>62</v>
      </c>
      <c r="Y1845" s="3"/>
      <c r="AA1845" s="3" t="s">
        <v>55</v>
      </c>
      <c r="AB1845" s="3"/>
      <c r="AD1845" s="3"/>
      <c r="AF1845" s="3"/>
      <c r="AH1845" s="3"/>
      <c r="AJ1845" s="3" t="s">
        <v>4293</v>
      </c>
    </row>
    <row r="1846" spans="1:36" ht="26" hidden="1" x14ac:dyDescent="0.35">
      <c r="A1846" s="3">
        <v>2025</v>
      </c>
      <c r="B1846" s="3" t="s">
        <v>41</v>
      </c>
      <c r="C1846" s="4">
        <v>25</v>
      </c>
      <c r="D1846" s="3" t="s">
        <v>57</v>
      </c>
      <c r="E1846" s="3" t="s">
        <v>58</v>
      </c>
      <c r="F1846" s="3" t="s">
        <v>98</v>
      </c>
      <c r="G1846" s="3" t="s">
        <v>386</v>
      </c>
      <c r="H1846" s="3" t="s">
        <v>68</v>
      </c>
      <c r="I1846" s="3" t="s">
        <v>80</v>
      </c>
      <c r="J1846" s="3" t="s">
        <v>48</v>
      </c>
      <c r="K1846" s="3" t="s">
        <v>48</v>
      </c>
      <c r="L1846" s="3" t="s">
        <v>48</v>
      </c>
      <c r="M1846" s="3" t="s">
        <v>48</v>
      </c>
      <c r="N1846" s="3" t="s">
        <v>48</v>
      </c>
      <c r="O1846" s="3" t="s">
        <v>48</v>
      </c>
      <c r="P1846" s="3" t="s">
        <v>48</v>
      </c>
      <c r="Q1846" s="3" t="s">
        <v>48</v>
      </c>
      <c r="R1846" s="3" t="s">
        <v>48</v>
      </c>
      <c r="S1846" s="3" t="s">
        <v>48</v>
      </c>
      <c r="T1846" s="3" t="s">
        <v>49</v>
      </c>
      <c r="U1846" s="3" t="s">
        <v>48</v>
      </c>
      <c r="V1846" s="3" t="s">
        <v>48</v>
      </c>
      <c r="W1846" s="3" t="s">
        <v>62</v>
      </c>
      <c r="Y1846" s="3"/>
      <c r="AA1846" s="3" t="s">
        <v>55</v>
      </c>
      <c r="AB1846" s="3"/>
      <c r="AD1846" s="3"/>
      <c r="AF1846" s="3"/>
      <c r="AH1846" s="3"/>
      <c r="AJ1846" s="3" t="s">
        <v>4294</v>
      </c>
    </row>
    <row r="1847" spans="1:36" ht="52" hidden="1" x14ac:dyDescent="0.35">
      <c r="A1847" s="3">
        <v>2025</v>
      </c>
      <c r="B1847" s="3" t="s">
        <v>71</v>
      </c>
      <c r="C1847" s="4">
        <v>58</v>
      </c>
      <c r="D1847" s="3" t="s">
        <v>65</v>
      </c>
      <c r="E1847" s="3" t="s">
        <v>66</v>
      </c>
      <c r="F1847" s="3" t="s">
        <v>98</v>
      </c>
      <c r="G1847" s="3" t="s">
        <v>79</v>
      </c>
      <c r="H1847" s="3" t="s">
        <v>68</v>
      </c>
      <c r="I1847" s="3" t="s">
        <v>47</v>
      </c>
      <c r="J1847" s="3" t="s">
        <v>48</v>
      </c>
      <c r="K1847" s="3" t="s">
        <v>48</v>
      </c>
      <c r="L1847" s="3" t="s">
        <v>48</v>
      </c>
      <c r="M1847" s="3" t="s">
        <v>49</v>
      </c>
      <c r="N1847" s="3" t="s">
        <v>48</v>
      </c>
      <c r="O1847" s="3" t="s">
        <v>48</v>
      </c>
      <c r="P1847" s="3" t="s">
        <v>48</v>
      </c>
      <c r="Q1847" s="3" t="s">
        <v>48</v>
      </c>
      <c r="R1847" s="3" t="s">
        <v>48</v>
      </c>
      <c r="S1847" s="3" t="s">
        <v>48</v>
      </c>
      <c r="T1847" s="3" t="s">
        <v>48</v>
      </c>
      <c r="U1847" s="3" t="s">
        <v>48</v>
      </c>
      <c r="V1847" s="3" t="s">
        <v>48</v>
      </c>
      <c r="W1847" s="3" t="s">
        <v>62</v>
      </c>
      <c r="Y1847" s="3"/>
      <c r="AA1847" s="3" t="s">
        <v>77</v>
      </c>
      <c r="AB1847" s="3"/>
      <c r="AD1847" s="3"/>
      <c r="AF1847" s="3"/>
      <c r="AH1847" s="3"/>
      <c r="AJ1847" s="3" t="s">
        <v>4295</v>
      </c>
    </row>
    <row r="1848" spans="1:36" hidden="1" x14ac:dyDescent="0.35">
      <c r="A1848" s="3">
        <v>2025</v>
      </c>
      <c r="B1848" s="3" t="s">
        <v>41</v>
      </c>
      <c r="C1848" s="4">
        <v>29</v>
      </c>
      <c r="D1848" s="3" t="s">
        <v>57</v>
      </c>
      <c r="E1848" s="3" t="s">
        <v>107</v>
      </c>
      <c r="F1848" s="3" t="s">
        <v>59</v>
      </c>
      <c r="G1848" s="3" t="s">
        <v>109</v>
      </c>
      <c r="H1848" s="3" t="s">
        <v>74</v>
      </c>
      <c r="I1848" s="3" t="s">
        <v>80</v>
      </c>
      <c r="J1848" s="3" t="s">
        <v>48</v>
      </c>
      <c r="K1848" s="3" t="s">
        <v>48</v>
      </c>
      <c r="L1848" s="3" t="s">
        <v>48</v>
      </c>
      <c r="M1848" s="3" t="s">
        <v>48</v>
      </c>
      <c r="N1848" s="3" t="s">
        <v>48</v>
      </c>
      <c r="O1848" s="3" t="s">
        <v>49</v>
      </c>
      <c r="P1848" s="3" t="s">
        <v>48</v>
      </c>
      <c r="Q1848" s="3" t="s">
        <v>48</v>
      </c>
      <c r="R1848" s="3" t="s">
        <v>48</v>
      </c>
      <c r="S1848" s="3" t="s">
        <v>48</v>
      </c>
      <c r="T1848" s="3" t="s">
        <v>48</v>
      </c>
      <c r="U1848" s="3" t="s">
        <v>48</v>
      </c>
      <c r="V1848" s="3" t="s">
        <v>48</v>
      </c>
      <c r="W1848" s="3" t="s">
        <v>62</v>
      </c>
      <c r="Y1848" s="3"/>
      <c r="AA1848" s="3" t="s">
        <v>63</v>
      </c>
      <c r="AB1848" s="3"/>
      <c r="AD1848" s="3"/>
      <c r="AF1848" s="3"/>
      <c r="AH1848" s="3"/>
      <c r="AJ1848" s="3" t="s">
        <v>579</v>
      </c>
    </row>
    <row r="1849" spans="1:36" ht="26" hidden="1" x14ac:dyDescent="0.35">
      <c r="A1849" s="3">
        <v>2025</v>
      </c>
      <c r="B1849" s="3" t="s">
        <v>41</v>
      </c>
      <c r="C1849" s="4">
        <v>25</v>
      </c>
      <c r="D1849" s="3" t="s">
        <v>57</v>
      </c>
      <c r="E1849" s="3" t="s">
        <v>58</v>
      </c>
      <c r="F1849" s="3" t="s">
        <v>98</v>
      </c>
      <c r="G1849" s="3" t="s">
        <v>45</v>
      </c>
      <c r="H1849" s="3" t="s">
        <v>113</v>
      </c>
      <c r="I1849" s="3" t="s">
        <v>80</v>
      </c>
      <c r="J1849" s="3" t="s">
        <v>48</v>
      </c>
      <c r="K1849" s="3" t="s">
        <v>48</v>
      </c>
      <c r="L1849" s="3" t="s">
        <v>48</v>
      </c>
      <c r="M1849" s="3" t="s">
        <v>48</v>
      </c>
      <c r="N1849" s="3" t="s">
        <v>48</v>
      </c>
      <c r="O1849" s="3" t="s">
        <v>48</v>
      </c>
      <c r="P1849" s="3" t="s">
        <v>48</v>
      </c>
      <c r="Q1849" s="3" t="s">
        <v>48</v>
      </c>
      <c r="R1849" s="3" t="s">
        <v>48</v>
      </c>
      <c r="S1849" s="3" t="s">
        <v>48</v>
      </c>
      <c r="T1849" s="3" t="s">
        <v>48</v>
      </c>
      <c r="U1849" s="3" t="s">
        <v>49</v>
      </c>
      <c r="V1849" s="3" t="s">
        <v>48</v>
      </c>
      <c r="W1849" s="3" t="s">
        <v>62</v>
      </c>
      <c r="Y1849" s="3"/>
      <c r="AA1849" s="3" t="s">
        <v>63</v>
      </c>
      <c r="AB1849" s="3"/>
      <c r="AD1849" s="3"/>
      <c r="AF1849" s="3"/>
      <c r="AH1849" s="3"/>
      <c r="AJ1849" s="3" t="s">
        <v>4296</v>
      </c>
    </row>
    <row r="1850" spans="1:36" ht="39" hidden="1" x14ac:dyDescent="0.35">
      <c r="A1850" s="3">
        <v>2025</v>
      </c>
      <c r="B1850" s="3" t="s">
        <v>71</v>
      </c>
      <c r="C1850" s="4">
        <v>55</v>
      </c>
      <c r="D1850" s="3" t="s">
        <v>65</v>
      </c>
      <c r="E1850" s="3" t="s">
        <v>43</v>
      </c>
      <c r="F1850" s="3" t="s">
        <v>73</v>
      </c>
      <c r="G1850" s="3" t="s">
        <v>92</v>
      </c>
      <c r="H1850" s="3" t="s">
        <v>68</v>
      </c>
      <c r="I1850" s="3" t="s">
        <v>47</v>
      </c>
      <c r="J1850" s="3" t="s">
        <v>48</v>
      </c>
      <c r="K1850" s="3" t="s">
        <v>48</v>
      </c>
      <c r="L1850" s="3" t="s">
        <v>49</v>
      </c>
      <c r="M1850" s="3" t="s">
        <v>48</v>
      </c>
      <c r="N1850" s="3" t="s">
        <v>48</v>
      </c>
      <c r="O1850" s="3" t="s">
        <v>48</v>
      </c>
      <c r="P1850" s="3" t="s">
        <v>48</v>
      </c>
      <c r="Q1850" s="3" t="s">
        <v>48</v>
      </c>
      <c r="R1850" s="3" t="s">
        <v>48</v>
      </c>
      <c r="S1850" s="3" t="s">
        <v>48</v>
      </c>
      <c r="T1850" s="3" t="s">
        <v>48</v>
      </c>
      <c r="U1850" s="3" t="s">
        <v>48</v>
      </c>
      <c r="V1850" s="3" t="s">
        <v>48</v>
      </c>
      <c r="W1850" s="3" t="s">
        <v>116</v>
      </c>
      <c r="X1850" s="3" t="s">
        <v>4297</v>
      </c>
      <c r="Y1850" s="3"/>
      <c r="AA1850" s="3" t="s">
        <v>55</v>
      </c>
      <c r="AB1850" s="3"/>
      <c r="AD1850" s="3"/>
      <c r="AF1850" s="3"/>
      <c r="AH1850" s="3"/>
      <c r="AJ1850" s="3" t="s">
        <v>4298</v>
      </c>
    </row>
    <row r="1851" spans="1:36" ht="143" hidden="1" x14ac:dyDescent="0.35">
      <c r="A1851" s="3">
        <v>2025</v>
      </c>
      <c r="B1851" s="3" t="s">
        <v>41</v>
      </c>
      <c r="C1851" s="4">
        <v>54</v>
      </c>
      <c r="D1851" s="3" t="s">
        <v>42</v>
      </c>
      <c r="E1851" s="3" t="s">
        <v>66</v>
      </c>
      <c r="F1851" s="3" t="s">
        <v>44</v>
      </c>
      <c r="G1851" s="3" t="s">
        <v>67</v>
      </c>
      <c r="H1851" s="3" t="s">
        <v>46</v>
      </c>
      <c r="I1851" s="3" t="s">
        <v>47</v>
      </c>
      <c r="J1851" s="3" t="s">
        <v>48</v>
      </c>
      <c r="K1851" s="3" t="s">
        <v>48</v>
      </c>
      <c r="L1851" s="3" t="s">
        <v>48</v>
      </c>
      <c r="M1851" s="3" t="s">
        <v>48</v>
      </c>
      <c r="N1851" s="3" t="s">
        <v>48</v>
      </c>
      <c r="O1851" s="3" t="s">
        <v>49</v>
      </c>
      <c r="P1851" s="3" t="s">
        <v>48</v>
      </c>
      <c r="Q1851" s="3" t="s">
        <v>48</v>
      </c>
      <c r="R1851" s="3" t="s">
        <v>48</v>
      </c>
      <c r="S1851" s="3" t="s">
        <v>48</v>
      </c>
      <c r="T1851" s="3" t="s">
        <v>48</v>
      </c>
      <c r="U1851" s="3" t="s">
        <v>48</v>
      </c>
      <c r="V1851" s="3" t="s">
        <v>48</v>
      </c>
      <c r="W1851" s="3" t="s">
        <v>62</v>
      </c>
      <c r="Y1851" s="3"/>
      <c r="AA1851" s="3" t="s">
        <v>55</v>
      </c>
      <c r="AB1851" s="3"/>
      <c r="AD1851" s="3"/>
      <c r="AF1851" s="3"/>
      <c r="AH1851" s="3"/>
      <c r="AJ1851" s="3" t="s">
        <v>4299</v>
      </c>
    </row>
    <row r="1852" spans="1:36" ht="39" hidden="1" x14ac:dyDescent="0.35">
      <c r="A1852" s="3">
        <v>2025</v>
      </c>
      <c r="B1852" s="3" t="s">
        <v>41</v>
      </c>
      <c r="C1852" s="4">
        <v>21</v>
      </c>
      <c r="D1852" s="3" t="s">
        <v>57</v>
      </c>
      <c r="E1852" s="3" t="s">
        <v>58</v>
      </c>
      <c r="F1852" s="3" t="s">
        <v>73</v>
      </c>
      <c r="G1852" s="3" t="s">
        <v>112</v>
      </c>
      <c r="H1852" s="3" t="s">
        <v>74</v>
      </c>
      <c r="I1852" s="3" t="s">
        <v>80</v>
      </c>
      <c r="J1852" s="3" t="s">
        <v>48</v>
      </c>
      <c r="K1852" s="3" t="s">
        <v>48</v>
      </c>
      <c r="L1852" s="3" t="s">
        <v>48</v>
      </c>
      <c r="M1852" s="3" t="s">
        <v>48</v>
      </c>
      <c r="N1852" s="3" t="s">
        <v>48</v>
      </c>
      <c r="O1852" s="3" t="s">
        <v>48</v>
      </c>
      <c r="P1852" s="3" t="s">
        <v>48</v>
      </c>
      <c r="Q1852" s="3" t="s">
        <v>48</v>
      </c>
      <c r="R1852" s="3" t="s">
        <v>48</v>
      </c>
      <c r="S1852" s="3" t="s">
        <v>48</v>
      </c>
      <c r="T1852" s="3" t="s">
        <v>49</v>
      </c>
      <c r="U1852" s="3" t="s">
        <v>48</v>
      </c>
      <c r="V1852" s="3" t="s">
        <v>48</v>
      </c>
      <c r="W1852" s="3" t="s">
        <v>116</v>
      </c>
      <c r="X1852" s="3" t="s">
        <v>4300</v>
      </c>
      <c r="Y1852" s="3"/>
      <c r="AA1852" s="3" t="s">
        <v>63</v>
      </c>
      <c r="AB1852" s="3"/>
      <c r="AD1852" s="3"/>
      <c r="AF1852" s="3"/>
      <c r="AH1852" s="3"/>
      <c r="AJ1852" s="3" t="s">
        <v>4301</v>
      </c>
    </row>
    <row r="1853" spans="1:36" ht="52" hidden="1" x14ac:dyDescent="0.35">
      <c r="A1853" s="3">
        <v>2025</v>
      </c>
      <c r="B1853" s="3" t="s">
        <v>71</v>
      </c>
      <c r="C1853" s="4">
        <v>27</v>
      </c>
      <c r="D1853" s="3" t="s">
        <v>57</v>
      </c>
      <c r="E1853" s="3" t="s">
        <v>58</v>
      </c>
      <c r="F1853" s="3" t="s">
        <v>98</v>
      </c>
      <c r="G1853" s="3" t="s">
        <v>45</v>
      </c>
      <c r="H1853" s="3" t="s">
        <v>113</v>
      </c>
      <c r="I1853" s="3" t="s">
        <v>47</v>
      </c>
      <c r="J1853" s="3" t="s">
        <v>48</v>
      </c>
      <c r="K1853" s="3" t="s">
        <v>48</v>
      </c>
      <c r="L1853" s="3" t="s">
        <v>48</v>
      </c>
      <c r="M1853" s="3" t="s">
        <v>48</v>
      </c>
      <c r="N1853" s="3" t="s">
        <v>48</v>
      </c>
      <c r="O1853" s="3" t="s">
        <v>48</v>
      </c>
      <c r="P1853" s="3" t="s">
        <v>48</v>
      </c>
      <c r="Q1853" s="3" t="s">
        <v>49</v>
      </c>
      <c r="R1853" s="3" t="s">
        <v>48</v>
      </c>
      <c r="S1853" s="3" t="s">
        <v>48</v>
      </c>
      <c r="T1853" s="3" t="s">
        <v>48</v>
      </c>
      <c r="U1853" s="3" t="s">
        <v>48</v>
      </c>
      <c r="V1853" s="3" t="s">
        <v>48</v>
      </c>
      <c r="W1853" s="3" t="s">
        <v>116</v>
      </c>
      <c r="X1853" s="3" t="s">
        <v>4302</v>
      </c>
      <c r="Y1853" s="3"/>
      <c r="AA1853" s="3" t="s">
        <v>77</v>
      </c>
      <c r="AB1853" s="3"/>
      <c r="AD1853" s="3"/>
      <c r="AF1853" s="3"/>
      <c r="AH1853" s="3"/>
      <c r="AJ1853" s="3" t="s">
        <v>4303</v>
      </c>
    </row>
    <row r="1854" spans="1:36" ht="26" hidden="1" x14ac:dyDescent="0.35">
      <c r="A1854" s="3">
        <v>2025</v>
      </c>
      <c r="B1854" s="3" t="s">
        <v>41</v>
      </c>
      <c r="C1854" s="4">
        <v>38</v>
      </c>
      <c r="D1854" s="3" t="s">
        <v>42</v>
      </c>
      <c r="E1854" s="3" t="s">
        <v>107</v>
      </c>
      <c r="F1854" s="3" t="s">
        <v>85</v>
      </c>
      <c r="G1854" s="3" t="s">
        <v>79</v>
      </c>
      <c r="H1854" s="3" t="s">
        <v>113</v>
      </c>
      <c r="I1854" s="3" t="s">
        <v>47</v>
      </c>
      <c r="J1854" s="3" t="s">
        <v>48</v>
      </c>
      <c r="K1854" s="3" t="s">
        <v>48</v>
      </c>
      <c r="L1854" s="3" t="s">
        <v>48</v>
      </c>
      <c r="M1854" s="3" t="s">
        <v>48</v>
      </c>
      <c r="N1854" s="3" t="s">
        <v>48</v>
      </c>
      <c r="O1854" s="3" t="s">
        <v>48</v>
      </c>
      <c r="P1854" s="3" t="s">
        <v>48</v>
      </c>
      <c r="Q1854" s="3" t="s">
        <v>49</v>
      </c>
      <c r="R1854" s="3" t="s">
        <v>48</v>
      </c>
      <c r="S1854" s="3" t="s">
        <v>48</v>
      </c>
      <c r="T1854" s="3" t="s">
        <v>48</v>
      </c>
      <c r="U1854" s="3" t="s">
        <v>48</v>
      </c>
      <c r="V1854" s="3" t="s">
        <v>48</v>
      </c>
      <c r="W1854" s="3" t="s">
        <v>116</v>
      </c>
      <c r="X1854" s="3" t="s">
        <v>4304</v>
      </c>
      <c r="Y1854" s="3"/>
      <c r="AA1854" s="3" t="s">
        <v>63</v>
      </c>
      <c r="AB1854" s="3"/>
      <c r="AD1854" s="3"/>
      <c r="AF1854" s="3"/>
      <c r="AH1854" s="3"/>
      <c r="AJ1854" s="3" t="s">
        <v>4305</v>
      </c>
    </row>
    <row r="1855" spans="1:36" hidden="1" x14ac:dyDescent="0.35">
      <c r="A1855" s="3">
        <v>2025</v>
      </c>
      <c r="B1855" s="3" t="s">
        <v>71</v>
      </c>
      <c r="C1855" s="4">
        <v>27</v>
      </c>
      <c r="D1855" s="3" t="s">
        <v>57</v>
      </c>
      <c r="E1855" s="3" t="s">
        <v>58</v>
      </c>
      <c r="F1855" s="3" t="s">
        <v>59</v>
      </c>
      <c r="G1855" s="3" t="s">
        <v>45</v>
      </c>
      <c r="H1855" s="3" t="s">
        <v>46</v>
      </c>
      <c r="I1855" s="3" t="s">
        <v>47</v>
      </c>
      <c r="J1855" s="3" t="s">
        <v>48</v>
      </c>
      <c r="K1855" s="3" t="s">
        <v>48</v>
      </c>
      <c r="L1855" s="3" t="s">
        <v>48</v>
      </c>
      <c r="M1855" s="3" t="s">
        <v>49</v>
      </c>
      <c r="N1855" s="3" t="s">
        <v>48</v>
      </c>
      <c r="O1855" s="3" t="s">
        <v>48</v>
      </c>
      <c r="P1855" s="3" t="s">
        <v>48</v>
      </c>
      <c r="Q1855" s="3" t="s">
        <v>48</v>
      </c>
      <c r="R1855" s="3" t="s">
        <v>48</v>
      </c>
      <c r="S1855" s="3" t="s">
        <v>48</v>
      </c>
      <c r="T1855" s="3" t="s">
        <v>48</v>
      </c>
      <c r="U1855" s="3" t="s">
        <v>48</v>
      </c>
      <c r="V1855" s="3" t="s">
        <v>48</v>
      </c>
      <c r="W1855" s="3" t="s">
        <v>62</v>
      </c>
      <c r="Y1855" s="3"/>
      <c r="AA1855" s="3" t="s">
        <v>55</v>
      </c>
      <c r="AB1855" s="3"/>
      <c r="AD1855" s="3"/>
      <c r="AF1855" s="3"/>
      <c r="AH1855" s="3"/>
      <c r="AJ1855" s="3" t="s">
        <v>4306</v>
      </c>
    </row>
    <row r="1856" spans="1:36" ht="26" hidden="1" x14ac:dyDescent="0.35">
      <c r="A1856" s="3">
        <v>2025</v>
      </c>
      <c r="B1856" s="3" t="s">
        <v>41</v>
      </c>
      <c r="C1856" s="4">
        <v>37</v>
      </c>
      <c r="D1856" s="3" t="s">
        <v>42</v>
      </c>
      <c r="E1856" s="3" t="s">
        <v>43</v>
      </c>
      <c r="F1856" s="3" t="s">
        <v>73</v>
      </c>
      <c r="G1856" s="3" t="s">
        <v>45</v>
      </c>
      <c r="H1856" s="3" t="s">
        <v>46</v>
      </c>
      <c r="I1856" s="3" t="s">
        <v>47</v>
      </c>
      <c r="J1856" s="3" t="s">
        <v>48</v>
      </c>
      <c r="K1856" s="3" t="s">
        <v>49</v>
      </c>
      <c r="L1856" s="3" t="s">
        <v>48</v>
      </c>
      <c r="M1856" s="3" t="s">
        <v>48</v>
      </c>
      <c r="N1856" s="3" t="s">
        <v>48</v>
      </c>
      <c r="O1856" s="3" t="s">
        <v>48</v>
      </c>
      <c r="P1856" s="3" t="s">
        <v>48</v>
      </c>
      <c r="Q1856" s="3" t="s">
        <v>48</v>
      </c>
      <c r="R1856" s="3" t="s">
        <v>48</v>
      </c>
      <c r="S1856" s="3" t="s">
        <v>48</v>
      </c>
      <c r="T1856" s="3" t="s">
        <v>48</v>
      </c>
      <c r="U1856" s="3" t="s">
        <v>48</v>
      </c>
      <c r="V1856" s="3" t="s">
        <v>48</v>
      </c>
      <c r="W1856" s="3" t="s">
        <v>62</v>
      </c>
      <c r="Y1856" s="3"/>
      <c r="AA1856" s="3" t="s">
        <v>55</v>
      </c>
      <c r="AB1856" s="3"/>
      <c r="AD1856" s="3"/>
      <c r="AF1856" s="3"/>
      <c r="AH1856" s="3"/>
      <c r="AJ1856" s="3" t="s">
        <v>4307</v>
      </c>
    </row>
    <row r="1857" spans="1:36" ht="39" hidden="1" x14ac:dyDescent="0.35">
      <c r="A1857" s="3">
        <v>2025</v>
      </c>
      <c r="B1857" s="3" t="s">
        <v>41</v>
      </c>
      <c r="C1857" s="4">
        <v>18</v>
      </c>
      <c r="D1857" s="3" t="s">
        <v>57</v>
      </c>
      <c r="E1857" s="3" t="s">
        <v>58</v>
      </c>
      <c r="F1857" s="3" t="s">
        <v>44</v>
      </c>
      <c r="G1857" s="3" t="s">
        <v>112</v>
      </c>
      <c r="H1857" s="3" t="s">
        <v>61</v>
      </c>
      <c r="I1857" s="3" t="s">
        <v>47</v>
      </c>
      <c r="J1857" s="3" t="s">
        <v>48</v>
      </c>
      <c r="K1857" s="3" t="s">
        <v>48</v>
      </c>
      <c r="L1857" s="3" t="s">
        <v>49</v>
      </c>
      <c r="M1857" s="3" t="s">
        <v>48</v>
      </c>
      <c r="N1857" s="3" t="s">
        <v>48</v>
      </c>
      <c r="O1857" s="3" t="s">
        <v>48</v>
      </c>
      <c r="P1857" s="3" t="s">
        <v>48</v>
      </c>
      <c r="Q1857" s="3" t="s">
        <v>48</v>
      </c>
      <c r="R1857" s="3" t="s">
        <v>48</v>
      </c>
      <c r="S1857" s="3" t="s">
        <v>48</v>
      </c>
      <c r="T1857" s="3" t="s">
        <v>48</v>
      </c>
      <c r="U1857" s="3" t="s">
        <v>48</v>
      </c>
      <c r="V1857" s="3" t="s">
        <v>49</v>
      </c>
      <c r="W1857" s="3" t="s">
        <v>116</v>
      </c>
      <c r="X1857" s="3" t="s">
        <v>4308</v>
      </c>
      <c r="Y1857" s="3"/>
      <c r="AA1857" s="3" t="s">
        <v>77</v>
      </c>
      <c r="AB1857" s="3"/>
      <c r="AD1857" s="3"/>
      <c r="AF1857" s="3"/>
      <c r="AH1857" s="3"/>
      <c r="AJ1857" s="3" t="s">
        <v>4309</v>
      </c>
    </row>
    <row r="1858" spans="1:36" ht="91" hidden="1" x14ac:dyDescent="0.35">
      <c r="A1858" s="3">
        <v>2025</v>
      </c>
      <c r="B1858" s="3" t="s">
        <v>71</v>
      </c>
      <c r="C1858" s="4">
        <v>62</v>
      </c>
      <c r="D1858" s="3" t="s">
        <v>65</v>
      </c>
      <c r="E1858" s="3" t="s">
        <v>72</v>
      </c>
      <c r="F1858" s="3" t="s">
        <v>98</v>
      </c>
      <c r="G1858" s="3" t="s">
        <v>67</v>
      </c>
      <c r="H1858" s="3" t="s">
        <v>74</v>
      </c>
      <c r="I1858" s="3" t="s">
        <v>47</v>
      </c>
      <c r="J1858" s="3" t="s">
        <v>48</v>
      </c>
      <c r="K1858" s="3" t="s">
        <v>48</v>
      </c>
      <c r="L1858" s="3" t="s">
        <v>48</v>
      </c>
      <c r="M1858" s="3" t="s">
        <v>48</v>
      </c>
      <c r="N1858" s="3" t="s">
        <v>48</v>
      </c>
      <c r="O1858" s="3" t="s">
        <v>49</v>
      </c>
      <c r="P1858" s="3" t="s">
        <v>48</v>
      </c>
      <c r="Q1858" s="3" t="s">
        <v>48</v>
      </c>
      <c r="R1858" s="3" t="s">
        <v>48</v>
      </c>
      <c r="S1858" s="3" t="s">
        <v>48</v>
      </c>
      <c r="T1858" s="3" t="s">
        <v>48</v>
      </c>
      <c r="U1858" s="3" t="s">
        <v>48</v>
      </c>
      <c r="V1858" s="3" t="s">
        <v>48</v>
      </c>
      <c r="W1858" s="3" t="s">
        <v>145</v>
      </c>
      <c r="X1858" s="3" t="s">
        <v>4310</v>
      </c>
      <c r="Y1858" s="3" t="s">
        <v>94</v>
      </c>
      <c r="Z1858" s="3" t="s">
        <v>4311</v>
      </c>
      <c r="AA1858" s="3" t="s">
        <v>55</v>
      </c>
      <c r="AB1858" s="3"/>
      <c r="AD1858" s="3"/>
      <c r="AF1858" s="3"/>
      <c r="AH1858" s="3"/>
      <c r="AJ1858" s="3" t="s">
        <v>4312</v>
      </c>
    </row>
    <row r="1859" spans="1:36" ht="78" hidden="1" x14ac:dyDescent="0.35">
      <c r="A1859" s="3">
        <v>2025</v>
      </c>
      <c r="B1859" s="3" t="s">
        <v>41</v>
      </c>
      <c r="C1859" s="4">
        <v>21</v>
      </c>
      <c r="D1859" s="3" t="s">
        <v>57</v>
      </c>
      <c r="E1859" s="3" t="s">
        <v>58</v>
      </c>
      <c r="F1859" s="3" t="s">
        <v>59</v>
      </c>
      <c r="G1859" s="3" t="s">
        <v>79</v>
      </c>
      <c r="H1859" s="3" t="s">
        <v>68</v>
      </c>
      <c r="I1859" s="3" t="s">
        <v>47</v>
      </c>
      <c r="J1859" s="3" t="s">
        <v>48</v>
      </c>
      <c r="K1859" s="3" t="s">
        <v>49</v>
      </c>
      <c r="L1859" s="3" t="s">
        <v>48</v>
      </c>
      <c r="M1859" s="3" t="s">
        <v>48</v>
      </c>
      <c r="N1859" s="3" t="s">
        <v>48</v>
      </c>
      <c r="O1859" s="3" t="s">
        <v>48</v>
      </c>
      <c r="P1859" s="3" t="s">
        <v>48</v>
      </c>
      <c r="Q1859" s="3" t="s">
        <v>48</v>
      </c>
      <c r="R1859" s="3" t="s">
        <v>48</v>
      </c>
      <c r="S1859" s="3" t="s">
        <v>48</v>
      </c>
      <c r="T1859" s="3" t="s">
        <v>48</v>
      </c>
      <c r="U1859" s="3" t="s">
        <v>48</v>
      </c>
      <c r="V1859" s="3" t="s">
        <v>48</v>
      </c>
      <c r="W1859" s="3" t="s">
        <v>51</v>
      </c>
      <c r="X1859" s="3" t="s">
        <v>4313</v>
      </c>
      <c r="Y1859" s="3"/>
      <c r="AA1859" s="3" t="s">
        <v>55</v>
      </c>
      <c r="AB1859" s="3"/>
      <c r="AD1859" s="3"/>
      <c r="AF1859" s="3"/>
      <c r="AH1859" s="3"/>
      <c r="AJ1859" s="3" t="s">
        <v>4314</v>
      </c>
    </row>
    <row r="1860" spans="1:36" ht="39" hidden="1" x14ac:dyDescent="0.35">
      <c r="A1860" s="3">
        <v>2025</v>
      </c>
      <c r="B1860" s="3" t="s">
        <v>41</v>
      </c>
      <c r="C1860" s="4">
        <v>78</v>
      </c>
      <c r="D1860" s="3" t="s">
        <v>65</v>
      </c>
      <c r="E1860" s="3" t="s">
        <v>66</v>
      </c>
      <c r="F1860" s="3" t="s">
        <v>137</v>
      </c>
      <c r="G1860" s="3" t="s">
        <v>67</v>
      </c>
      <c r="H1860" s="3" t="s">
        <v>68</v>
      </c>
      <c r="I1860" s="3" t="s">
        <v>80</v>
      </c>
      <c r="J1860" s="3" t="s">
        <v>48</v>
      </c>
      <c r="K1860" s="3" t="s">
        <v>48</v>
      </c>
      <c r="L1860" s="3" t="s">
        <v>48</v>
      </c>
      <c r="M1860" s="3" t="s">
        <v>48</v>
      </c>
      <c r="N1860" s="3" t="s">
        <v>48</v>
      </c>
      <c r="O1860" s="3" t="s">
        <v>48</v>
      </c>
      <c r="P1860" s="3" t="s">
        <v>48</v>
      </c>
      <c r="Q1860" s="3" t="s">
        <v>48</v>
      </c>
      <c r="R1860" s="3" t="s">
        <v>48</v>
      </c>
      <c r="S1860" s="3" t="s">
        <v>48</v>
      </c>
      <c r="T1860" s="3" t="s">
        <v>49</v>
      </c>
      <c r="U1860" s="3" t="s">
        <v>48</v>
      </c>
      <c r="V1860" s="3" t="s">
        <v>48</v>
      </c>
      <c r="W1860" s="3" t="s">
        <v>62</v>
      </c>
      <c r="Y1860" s="3"/>
      <c r="AA1860" s="3" t="s">
        <v>63</v>
      </c>
      <c r="AB1860" s="3" t="s">
        <v>81</v>
      </c>
      <c r="AD1860" s="3"/>
      <c r="AF1860" s="3"/>
      <c r="AH1860" s="3" t="s">
        <v>82</v>
      </c>
      <c r="AI1860" s="3" t="s">
        <v>4315</v>
      </c>
      <c r="AJ1860" s="3" t="s">
        <v>4316</v>
      </c>
    </row>
    <row r="1861" spans="1:36" ht="26" hidden="1" x14ac:dyDescent="0.35">
      <c r="A1861" s="3">
        <v>2025</v>
      </c>
      <c r="B1861" s="3" t="s">
        <v>41</v>
      </c>
      <c r="C1861" s="4">
        <v>51</v>
      </c>
      <c r="D1861" s="3" t="s">
        <v>42</v>
      </c>
      <c r="E1861" s="3" t="s">
        <v>66</v>
      </c>
      <c r="F1861" s="3" t="s">
        <v>44</v>
      </c>
      <c r="G1861" s="3" t="s">
        <v>67</v>
      </c>
      <c r="H1861" s="3" t="s">
        <v>90</v>
      </c>
      <c r="I1861" s="3" t="s">
        <v>47</v>
      </c>
      <c r="J1861" s="3" t="s">
        <v>48</v>
      </c>
      <c r="K1861" s="3" t="s">
        <v>49</v>
      </c>
      <c r="L1861" s="3" t="s">
        <v>48</v>
      </c>
      <c r="M1861" s="3" t="s">
        <v>48</v>
      </c>
      <c r="N1861" s="3" t="s">
        <v>48</v>
      </c>
      <c r="O1861" s="3" t="s">
        <v>48</v>
      </c>
      <c r="P1861" s="3" t="s">
        <v>48</v>
      </c>
      <c r="Q1861" s="3" t="s">
        <v>48</v>
      </c>
      <c r="R1861" s="3" t="s">
        <v>48</v>
      </c>
      <c r="S1861" s="3" t="s">
        <v>48</v>
      </c>
      <c r="T1861" s="3" t="s">
        <v>48</v>
      </c>
      <c r="U1861" s="3" t="s">
        <v>48</v>
      </c>
      <c r="V1861" s="3" t="s">
        <v>48</v>
      </c>
      <c r="W1861" s="3" t="s">
        <v>116</v>
      </c>
      <c r="X1861" s="3" t="s">
        <v>4317</v>
      </c>
      <c r="Y1861" s="3"/>
      <c r="AA1861" s="3" t="s">
        <v>55</v>
      </c>
      <c r="AB1861" s="3"/>
      <c r="AD1861" s="3"/>
      <c r="AF1861" s="3"/>
      <c r="AH1861" s="3"/>
      <c r="AJ1861" s="3" t="s">
        <v>4318</v>
      </c>
    </row>
    <row r="1862" spans="1:36" ht="26" hidden="1" x14ac:dyDescent="0.35">
      <c r="A1862" s="3">
        <v>2025</v>
      </c>
      <c r="B1862" s="3" t="s">
        <v>71</v>
      </c>
      <c r="C1862" s="4">
        <v>46</v>
      </c>
      <c r="D1862" s="3" t="s">
        <v>42</v>
      </c>
      <c r="E1862" s="3" t="s">
        <v>72</v>
      </c>
      <c r="F1862" s="3" t="s">
        <v>59</v>
      </c>
      <c r="G1862" s="3" t="s">
        <v>45</v>
      </c>
      <c r="H1862" s="3" t="s">
        <v>74</v>
      </c>
      <c r="I1862" s="3" t="s">
        <v>47</v>
      </c>
      <c r="J1862" s="3" t="s">
        <v>48</v>
      </c>
      <c r="K1862" s="3" t="s">
        <v>49</v>
      </c>
      <c r="L1862" s="3" t="s">
        <v>48</v>
      </c>
      <c r="M1862" s="3" t="s">
        <v>48</v>
      </c>
      <c r="N1862" s="3" t="s">
        <v>48</v>
      </c>
      <c r="O1862" s="3" t="s">
        <v>48</v>
      </c>
      <c r="P1862" s="3" t="s">
        <v>48</v>
      </c>
      <c r="Q1862" s="3" t="s">
        <v>48</v>
      </c>
      <c r="R1862" s="3" t="s">
        <v>48</v>
      </c>
      <c r="S1862" s="3" t="s">
        <v>48</v>
      </c>
      <c r="T1862" s="3" t="s">
        <v>48</v>
      </c>
      <c r="U1862" s="3" t="s">
        <v>48</v>
      </c>
      <c r="V1862" s="3" t="s">
        <v>48</v>
      </c>
      <c r="W1862" s="3" t="s">
        <v>62</v>
      </c>
      <c r="Y1862" s="3" t="s">
        <v>129</v>
      </c>
      <c r="Z1862" s="3" t="s">
        <v>4319</v>
      </c>
      <c r="AA1862" s="3" t="s">
        <v>77</v>
      </c>
      <c r="AB1862" s="3"/>
      <c r="AD1862" s="3"/>
      <c r="AF1862" s="3"/>
      <c r="AH1862" s="3"/>
      <c r="AJ1862" s="3" t="s">
        <v>4320</v>
      </c>
    </row>
    <row r="1863" spans="1:36" ht="39" hidden="1" x14ac:dyDescent="0.35">
      <c r="A1863" s="3">
        <v>2025</v>
      </c>
      <c r="B1863" s="3" t="s">
        <v>71</v>
      </c>
      <c r="C1863" s="4">
        <v>37</v>
      </c>
      <c r="D1863" s="3" t="s">
        <v>42</v>
      </c>
      <c r="E1863" s="3" t="s">
        <v>43</v>
      </c>
      <c r="F1863" s="3" t="s">
        <v>98</v>
      </c>
      <c r="G1863" s="3" t="s">
        <v>79</v>
      </c>
      <c r="H1863" s="3" t="s">
        <v>90</v>
      </c>
      <c r="I1863" s="3" t="s">
        <v>47</v>
      </c>
      <c r="J1863" s="3" t="s">
        <v>48</v>
      </c>
      <c r="K1863" s="3" t="s">
        <v>48</v>
      </c>
      <c r="L1863" s="3" t="s">
        <v>48</v>
      </c>
      <c r="M1863" s="3" t="s">
        <v>48</v>
      </c>
      <c r="N1863" s="3" t="s">
        <v>49</v>
      </c>
      <c r="O1863" s="3" t="s">
        <v>48</v>
      </c>
      <c r="P1863" s="3" t="s">
        <v>48</v>
      </c>
      <c r="Q1863" s="3" t="s">
        <v>48</v>
      </c>
      <c r="R1863" s="3" t="s">
        <v>48</v>
      </c>
      <c r="S1863" s="3" t="s">
        <v>48</v>
      </c>
      <c r="T1863" s="3" t="s">
        <v>48</v>
      </c>
      <c r="U1863" s="3" t="s">
        <v>48</v>
      </c>
      <c r="V1863" s="3" t="s">
        <v>48</v>
      </c>
      <c r="W1863" s="3" t="s">
        <v>62</v>
      </c>
      <c r="Y1863" s="3" t="s">
        <v>53</v>
      </c>
      <c r="Z1863" s="3" t="s">
        <v>4321</v>
      </c>
      <c r="AA1863" s="3" t="s">
        <v>101</v>
      </c>
      <c r="AB1863" s="3"/>
      <c r="AD1863" s="3" t="s">
        <v>131</v>
      </c>
      <c r="AE1863" s="3" t="s">
        <v>4322</v>
      </c>
      <c r="AF1863" s="3" t="s">
        <v>87</v>
      </c>
      <c r="AG1863" s="3" t="s">
        <v>4323</v>
      </c>
      <c r="AH1863" s="3"/>
      <c r="AJ1863" s="3" t="s">
        <v>4324</v>
      </c>
    </row>
    <row r="1864" spans="1:36" ht="26" hidden="1" x14ac:dyDescent="0.35">
      <c r="A1864" s="3">
        <v>2025</v>
      </c>
      <c r="B1864" s="3" t="s">
        <v>41</v>
      </c>
      <c r="C1864" s="4">
        <v>36</v>
      </c>
      <c r="D1864" s="3" t="s">
        <v>42</v>
      </c>
      <c r="E1864" s="3" t="s">
        <v>72</v>
      </c>
      <c r="F1864" s="3" t="s">
        <v>59</v>
      </c>
      <c r="G1864" s="3" t="s">
        <v>60</v>
      </c>
      <c r="H1864" s="3" t="s">
        <v>125</v>
      </c>
      <c r="I1864" s="3" t="s">
        <v>47</v>
      </c>
      <c r="J1864" s="3" t="s">
        <v>48</v>
      </c>
      <c r="K1864" s="3" t="s">
        <v>48</v>
      </c>
      <c r="L1864" s="3" t="s">
        <v>48</v>
      </c>
      <c r="M1864" s="3" t="s">
        <v>48</v>
      </c>
      <c r="N1864" s="3" t="s">
        <v>48</v>
      </c>
      <c r="O1864" s="3" t="s">
        <v>49</v>
      </c>
      <c r="P1864" s="3" t="s">
        <v>48</v>
      </c>
      <c r="Q1864" s="3" t="s">
        <v>48</v>
      </c>
      <c r="R1864" s="3" t="s">
        <v>48</v>
      </c>
      <c r="S1864" s="3" t="s">
        <v>48</v>
      </c>
      <c r="T1864" s="3" t="s">
        <v>48</v>
      </c>
      <c r="U1864" s="3" t="s">
        <v>48</v>
      </c>
      <c r="V1864" s="3" t="s">
        <v>48</v>
      </c>
      <c r="W1864" s="3" t="s">
        <v>51</v>
      </c>
      <c r="X1864" s="3" t="s">
        <v>4325</v>
      </c>
      <c r="Y1864" s="3" t="s">
        <v>129</v>
      </c>
      <c r="Z1864" s="3" t="s">
        <v>4326</v>
      </c>
      <c r="AA1864" s="3" t="s">
        <v>101</v>
      </c>
      <c r="AB1864" s="3"/>
      <c r="AD1864" s="3"/>
      <c r="AF1864" s="3"/>
      <c r="AH1864" s="3"/>
      <c r="AJ1864" s="3" t="s">
        <v>4327</v>
      </c>
    </row>
    <row r="1865" spans="1:36" ht="26" hidden="1" x14ac:dyDescent="0.35">
      <c r="A1865" s="3">
        <v>2025</v>
      </c>
      <c r="B1865" s="3" t="s">
        <v>41</v>
      </c>
      <c r="C1865" s="4">
        <v>24</v>
      </c>
      <c r="D1865" s="3" t="s">
        <v>57</v>
      </c>
      <c r="E1865" s="3" t="s">
        <v>58</v>
      </c>
      <c r="F1865" s="3" t="s">
        <v>98</v>
      </c>
      <c r="G1865" s="3" t="s">
        <v>45</v>
      </c>
      <c r="H1865" s="3" t="s">
        <v>74</v>
      </c>
      <c r="I1865" s="3" t="s">
        <v>47</v>
      </c>
      <c r="J1865" s="3" t="s">
        <v>48</v>
      </c>
      <c r="K1865" s="3" t="s">
        <v>48</v>
      </c>
      <c r="L1865" s="3" t="s">
        <v>48</v>
      </c>
      <c r="M1865" s="3" t="s">
        <v>48</v>
      </c>
      <c r="N1865" s="3" t="s">
        <v>48</v>
      </c>
      <c r="O1865" s="3" t="s">
        <v>49</v>
      </c>
      <c r="P1865" s="3" t="s">
        <v>48</v>
      </c>
      <c r="Q1865" s="3" t="s">
        <v>48</v>
      </c>
      <c r="R1865" s="3" t="s">
        <v>48</v>
      </c>
      <c r="S1865" s="3" t="s">
        <v>48</v>
      </c>
      <c r="T1865" s="3" t="s">
        <v>48</v>
      </c>
      <c r="U1865" s="3" t="s">
        <v>48</v>
      </c>
      <c r="V1865" s="3" t="s">
        <v>48</v>
      </c>
      <c r="W1865" s="3" t="s">
        <v>62</v>
      </c>
      <c r="Y1865" s="3"/>
      <c r="AA1865" s="3" t="s">
        <v>63</v>
      </c>
      <c r="AB1865" s="3"/>
      <c r="AD1865" s="3"/>
      <c r="AF1865" s="3"/>
      <c r="AH1865" s="3"/>
      <c r="AJ1865" s="3" t="s">
        <v>4328</v>
      </c>
    </row>
    <row r="1866" spans="1:36" hidden="1" x14ac:dyDescent="0.35">
      <c r="A1866" s="3">
        <v>2025</v>
      </c>
      <c r="B1866" s="3" t="s">
        <v>41</v>
      </c>
      <c r="C1866" s="4">
        <v>77</v>
      </c>
      <c r="D1866" s="3" t="s">
        <v>65</v>
      </c>
      <c r="E1866" s="3" t="s">
        <v>66</v>
      </c>
      <c r="F1866" s="3" t="s">
        <v>59</v>
      </c>
      <c r="G1866" s="3" t="s">
        <v>67</v>
      </c>
      <c r="H1866" s="3" t="s">
        <v>61</v>
      </c>
      <c r="I1866" s="3" t="s">
        <v>80</v>
      </c>
      <c r="J1866" s="3" t="s">
        <v>48</v>
      </c>
      <c r="K1866" s="3" t="s">
        <v>48</v>
      </c>
      <c r="L1866" s="3" t="s">
        <v>48</v>
      </c>
      <c r="M1866" s="3" t="s">
        <v>48</v>
      </c>
      <c r="N1866" s="3" t="s">
        <v>48</v>
      </c>
      <c r="O1866" s="3" t="s">
        <v>48</v>
      </c>
      <c r="P1866" s="3" t="s">
        <v>48</v>
      </c>
      <c r="Q1866" s="3" t="s">
        <v>48</v>
      </c>
      <c r="R1866" s="3" t="s">
        <v>48</v>
      </c>
      <c r="S1866" s="3" t="s">
        <v>48</v>
      </c>
      <c r="T1866" s="3" t="s">
        <v>48</v>
      </c>
      <c r="U1866" s="3" t="s">
        <v>49</v>
      </c>
      <c r="V1866" s="3" t="s">
        <v>48</v>
      </c>
      <c r="W1866" s="3" t="s">
        <v>62</v>
      </c>
      <c r="Y1866" s="3"/>
      <c r="AA1866" s="3" t="s">
        <v>77</v>
      </c>
      <c r="AB1866" s="3"/>
      <c r="AD1866" s="3"/>
      <c r="AF1866" s="3"/>
      <c r="AH1866" s="3"/>
      <c r="AJ1866" s="3" t="s">
        <v>4329</v>
      </c>
    </row>
    <row r="1867" spans="1:36" ht="26" hidden="1" x14ac:dyDescent="0.35">
      <c r="A1867" s="3">
        <v>2025</v>
      </c>
      <c r="B1867" s="3" t="s">
        <v>41</v>
      </c>
      <c r="C1867" s="4">
        <v>20</v>
      </c>
      <c r="D1867" s="3" t="s">
        <v>57</v>
      </c>
      <c r="E1867" s="3" t="s">
        <v>58</v>
      </c>
      <c r="F1867" s="3" t="s">
        <v>98</v>
      </c>
      <c r="G1867" s="3" t="s">
        <v>45</v>
      </c>
      <c r="H1867" s="3" t="s">
        <v>110</v>
      </c>
      <c r="I1867" s="3" t="s">
        <v>80</v>
      </c>
      <c r="J1867" s="3" t="s">
        <v>48</v>
      </c>
      <c r="K1867" s="3" t="s">
        <v>48</v>
      </c>
      <c r="L1867" s="3" t="s">
        <v>48</v>
      </c>
      <c r="M1867" s="3" t="s">
        <v>48</v>
      </c>
      <c r="N1867" s="3" t="s">
        <v>48</v>
      </c>
      <c r="O1867" s="3" t="s">
        <v>48</v>
      </c>
      <c r="P1867" s="3" t="s">
        <v>48</v>
      </c>
      <c r="Q1867" s="3" t="s">
        <v>48</v>
      </c>
      <c r="R1867" s="3" t="s">
        <v>48</v>
      </c>
      <c r="S1867" s="3" t="s">
        <v>48</v>
      </c>
      <c r="T1867" s="3" t="s">
        <v>48</v>
      </c>
      <c r="U1867" s="3" t="s">
        <v>49</v>
      </c>
      <c r="V1867" s="3" t="s">
        <v>48</v>
      </c>
      <c r="W1867" s="3" t="s">
        <v>116</v>
      </c>
      <c r="X1867" s="3" t="s">
        <v>4330</v>
      </c>
      <c r="Y1867" s="3"/>
      <c r="AA1867" s="3" t="s">
        <v>63</v>
      </c>
      <c r="AB1867" s="3"/>
      <c r="AD1867" s="3"/>
      <c r="AF1867" s="3"/>
      <c r="AH1867" s="3"/>
      <c r="AJ1867" s="3" t="s">
        <v>106</v>
      </c>
    </row>
    <row r="1868" spans="1:36" ht="39" hidden="1" x14ac:dyDescent="0.35">
      <c r="A1868" s="3">
        <v>2025</v>
      </c>
      <c r="B1868" s="3" t="s">
        <v>71</v>
      </c>
      <c r="C1868" s="4">
        <v>23</v>
      </c>
      <c r="D1868" s="3" t="s">
        <v>57</v>
      </c>
      <c r="E1868" s="3" t="s">
        <v>58</v>
      </c>
      <c r="F1868" s="3" t="s">
        <v>98</v>
      </c>
      <c r="G1868" s="3" t="s">
        <v>45</v>
      </c>
      <c r="H1868" s="3" t="s">
        <v>99</v>
      </c>
      <c r="I1868" s="3" t="s">
        <v>80</v>
      </c>
      <c r="J1868" s="3" t="s">
        <v>48</v>
      </c>
      <c r="K1868" s="3" t="s">
        <v>48</v>
      </c>
      <c r="L1868" s="3" t="s">
        <v>48</v>
      </c>
      <c r="M1868" s="3" t="s">
        <v>48</v>
      </c>
      <c r="N1868" s="3" t="s">
        <v>48</v>
      </c>
      <c r="O1868" s="3" t="s">
        <v>48</v>
      </c>
      <c r="P1868" s="3" t="s">
        <v>48</v>
      </c>
      <c r="Q1868" s="3" t="s">
        <v>48</v>
      </c>
      <c r="R1868" s="3" t="s">
        <v>48</v>
      </c>
      <c r="S1868" s="3" t="s">
        <v>48</v>
      </c>
      <c r="T1868" s="3" t="s">
        <v>49</v>
      </c>
      <c r="U1868" s="3" t="s">
        <v>48</v>
      </c>
      <c r="V1868" s="3" t="s">
        <v>48</v>
      </c>
      <c r="W1868" s="3" t="s">
        <v>51</v>
      </c>
      <c r="X1868" s="3" t="s">
        <v>4331</v>
      </c>
      <c r="Y1868" s="3"/>
      <c r="AA1868" s="3" t="s">
        <v>63</v>
      </c>
      <c r="AB1868" s="3" t="s">
        <v>242</v>
      </c>
      <c r="AD1868" s="3"/>
      <c r="AF1868" s="3"/>
      <c r="AH1868" s="3"/>
      <c r="AJ1868" s="3" t="s">
        <v>4332</v>
      </c>
    </row>
    <row r="1869" spans="1:36" ht="39" x14ac:dyDescent="0.35">
      <c r="A1869" s="3">
        <v>2025</v>
      </c>
      <c r="B1869" s="3" t="s">
        <v>41</v>
      </c>
      <c r="C1869" s="4">
        <v>77</v>
      </c>
      <c r="D1869" s="3" t="s">
        <v>65</v>
      </c>
      <c r="E1869" s="3" t="s">
        <v>66</v>
      </c>
      <c r="F1869" s="3" t="s">
        <v>137</v>
      </c>
      <c r="G1869" s="3" t="s">
        <v>67</v>
      </c>
      <c r="H1869" s="3" t="s">
        <v>90</v>
      </c>
      <c r="I1869" s="3" t="s">
        <v>47</v>
      </c>
      <c r="J1869" s="3" t="s">
        <v>48</v>
      </c>
      <c r="K1869" s="3" t="s">
        <v>48</v>
      </c>
      <c r="L1869" s="3" t="s">
        <v>48</v>
      </c>
      <c r="M1869" s="3" t="s">
        <v>49</v>
      </c>
      <c r="N1869" s="3" t="s">
        <v>48</v>
      </c>
      <c r="O1869" s="3" t="s">
        <v>48</v>
      </c>
      <c r="P1869" s="3" t="s">
        <v>48</v>
      </c>
      <c r="Q1869" s="3" t="s">
        <v>48</v>
      </c>
      <c r="R1869" s="3" t="s">
        <v>48</v>
      </c>
      <c r="S1869" s="3" t="s">
        <v>48</v>
      </c>
      <c r="T1869" s="3" t="s">
        <v>48</v>
      </c>
      <c r="U1869" s="3" t="s">
        <v>48</v>
      </c>
      <c r="V1869" s="3" t="s">
        <v>48</v>
      </c>
      <c r="W1869" s="3" t="s">
        <v>145</v>
      </c>
      <c r="X1869" s="3" t="s">
        <v>4333</v>
      </c>
      <c r="Y1869" s="3" t="s">
        <v>120</v>
      </c>
      <c r="Z1869" s="3" t="s">
        <v>4334</v>
      </c>
      <c r="AA1869" s="3" t="s">
        <v>77</v>
      </c>
      <c r="AB1869" s="3"/>
      <c r="AD1869" s="3" t="s">
        <v>131</v>
      </c>
      <c r="AE1869" s="3" t="s">
        <v>4335</v>
      </c>
      <c r="AF1869" s="3" t="s">
        <v>87</v>
      </c>
      <c r="AG1869" s="3" t="s">
        <v>4336</v>
      </c>
      <c r="AH1869" s="3"/>
      <c r="AJ1869" s="3" t="s">
        <v>4337</v>
      </c>
    </row>
    <row r="1870" spans="1:36" ht="26" hidden="1" x14ac:dyDescent="0.35">
      <c r="A1870" s="3">
        <v>2025</v>
      </c>
      <c r="B1870" s="3" t="s">
        <v>71</v>
      </c>
      <c r="C1870" s="4">
        <v>21</v>
      </c>
      <c r="D1870" s="3" t="s">
        <v>57</v>
      </c>
      <c r="E1870" s="3" t="s">
        <v>58</v>
      </c>
      <c r="F1870" s="3" t="s">
        <v>73</v>
      </c>
      <c r="G1870" s="3" t="s">
        <v>112</v>
      </c>
      <c r="H1870" s="3" t="s">
        <v>99</v>
      </c>
      <c r="I1870" s="3" t="s">
        <v>80</v>
      </c>
      <c r="J1870" s="3" t="s">
        <v>48</v>
      </c>
      <c r="K1870" s="3" t="s">
        <v>48</v>
      </c>
      <c r="L1870" s="3" t="s">
        <v>48</v>
      </c>
      <c r="M1870" s="3" t="s">
        <v>48</v>
      </c>
      <c r="N1870" s="3" t="s">
        <v>48</v>
      </c>
      <c r="O1870" s="3" t="s">
        <v>48</v>
      </c>
      <c r="P1870" s="3" t="s">
        <v>48</v>
      </c>
      <c r="Q1870" s="3" t="s">
        <v>48</v>
      </c>
      <c r="R1870" s="3" t="s">
        <v>48</v>
      </c>
      <c r="S1870" s="3" t="s">
        <v>48</v>
      </c>
      <c r="T1870" s="3" t="s">
        <v>49</v>
      </c>
      <c r="U1870" s="3" t="s">
        <v>48</v>
      </c>
      <c r="V1870" s="3" t="s">
        <v>48</v>
      </c>
      <c r="W1870" s="3" t="s">
        <v>62</v>
      </c>
      <c r="Y1870" s="3"/>
      <c r="AA1870" s="3" t="s">
        <v>63</v>
      </c>
      <c r="AB1870" s="3"/>
      <c r="AD1870" s="3"/>
      <c r="AF1870" s="3"/>
      <c r="AH1870" s="3"/>
      <c r="AJ1870" s="3" t="s">
        <v>4338</v>
      </c>
    </row>
    <row r="1871" spans="1:36" ht="26" hidden="1" x14ac:dyDescent="0.35">
      <c r="A1871" s="3">
        <v>2025</v>
      </c>
      <c r="B1871" s="3" t="s">
        <v>71</v>
      </c>
      <c r="C1871" s="4">
        <v>26</v>
      </c>
      <c r="D1871" s="3" t="s">
        <v>57</v>
      </c>
      <c r="E1871" s="3" t="s">
        <v>58</v>
      </c>
      <c r="F1871" s="3" t="s">
        <v>44</v>
      </c>
      <c r="G1871" s="3" t="s">
        <v>45</v>
      </c>
      <c r="H1871" s="3" t="s">
        <v>68</v>
      </c>
      <c r="I1871" s="3" t="s">
        <v>47</v>
      </c>
      <c r="J1871" s="3" t="s">
        <v>48</v>
      </c>
      <c r="K1871" s="3" t="s">
        <v>48</v>
      </c>
      <c r="L1871" s="3" t="s">
        <v>48</v>
      </c>
      <c r="M1871" s="3" t="s">
        <v>48</v>
      </c>
      <c r="N1871" s="3" t="s">
        <v>49</v>
      </c>
      <c r="O1871" s="3" t="s">
        <v>48</v>
      </c>
      <c r="P1871" s="3" t="s">
        <v>48</v>
      </c>
      <c r="Q1871" s="3" t="s">
        <v>48</v>
      </c>
      <c r="R1871" s="3" t="s">
        <v>48</v>
      </c>
      <c r="S1871" s="3" t="s">
        <v>48</v>
      </c>
      <c r="T1871" s="3" t="s">
        <v>48</v>
      </c>
      <c r="U1871" s="3" t="s">
        <v>48</v>
      </c>
      <c r="V1871" s="3" t="s">
        <v>48</v>
      </c>
      <c r="W1871" s="3" t="s">
        <v>62</v>
      </c>
      <c r="Y1871" s="3" t="s">
        <v>94</v>
      </c>
      <c r="Z1871" s="3" t="s">
        <v>4339</v>
      </c>
      <c r="AA1871" s="3" t="s">
        <v>63</v>
      </c>
      <c r="AB1871" s="3"/>
      <c r="AD1871" s="3"/>
      <c r="AF1871" s="3"/>
      <c r="AH1871" s="3"/>
      <c r="AJ1871" s="3" t="s">
        <v>4340</v>
      </c>
    </row>
    <row r="1872" spans="1:36" ht="39" hidden="1" x14ac:dyDescent="0.35">
      <c r="A1872" s="3">
        <v>2025</v>
      </c>
      <c r="B1872" s="3" t="s">
        <v>71</v>
      </c>
      <c r="C1872" s="4">
        <v>40</v>
      </c>
      <c r="D1872" s="3" t="s">
        <v>42</v>
      </c>
      <c r="E1872" s="3" t="s">
        <v>107</v>
      </c>
      <c r="F1872" s="3" t="s">
        <v>98</v>
      </c>
      <c r="G1872" s="3" t="s">
        <v>45</v>
      </c>
      <c r="H1872" s="3" t="s">
        <v>113</v>
      </c>
      <c r="I1872" s="3" t="s">
        <v>47</v>
      </c>
      <c r="J1872" s="3" t="s">
        <v>48</v>
      </c>
      <c r="K1872" s="3" t="s">
        <v>48</v>
      </c>
      <c r="L1872" s="3" t="s">
        <v>48</v>
      </c>
      <c r="M1872" s="3" t="s">
        <v>48</v>
      </c>
      <c r="N1872" s="3" t="s">
        <v>48</v>
      </c>
      <c r="O1872" s="3" t="s">
        <v>49</v>
      </c>
      <c r="P1872" s="3" t="s">
        <v>48</v>
      </c>
      <c r="Q1872" s="3" t="s">
        <v>48</v>
      </c>
      <c r="R1872" s="3" t="s">
        <v>48</v>
      </c>
      <c r="S1872" s="3" t="s">
        <v>48</v>
      </c>
      <c r="T1872" s="3" t="s">
        <v>48</v>
      </c>
      <c r="U1872" s="3" t="s">
        <v>48</v>
      </c>
      <c r="V1872" s="3" t="s">
        <v>48</v>
      </c>
      <c r="W1872" s="3" t="s">
        <v>75</v>
      </c>
      <c r="X1872" s="3" t="s">
        <v>4341</v>
      </c>
      <c r="Y1872" s="3"/>
      <c r="AA1872" s="3" t="s">
        <v>55</v>
      </c>
      <c r="AB1872" s="3" t="s">
        <v>81</v>
      </c>
      <c r="AD1872" s="3" t="s">
        <v>81</v>
      </c>
      <c r="AF1872" s="3"/>
      <c r="AH1872" s="3" t="s">
        <v>87</v>
      </c>
      <c r="AI1872" s="3" t="s">
        <v>4342</v>
      </c>
      <c r="AJ1872" s="3" t="s">
        <v>4343</v>
      </c>
    </row>
    <row r="1873" spans="1:36" ht="52" hidden="1" x14ac:dyDescent="0.35">
      <c r="A1873" s="3">
        <v>2025</v>
      </c>
      <c r="B1873" s="3" t="s">
        <v>41</v>
      </c>
      <c r="C1873" s="4">
        <v>65</v>
      </c>
      <c r="D1873" s="3" t="s">
        <v>65</v>
      </c>
      <c r="E1873" s="3" t="s">
        <v>72</v>
      </c>
      <c r="F1873" s="3" t="s">
        <v>59</v>
      </c>
      <c r="G1873" s="3" t="s">
        <v>109</v>
      </c>
      <c r="H1873" s="3" t="s">
        <v>90</v>
      </c>
      <c r="I1873" s="3" t="s">
        <v>47</v>
      </c>
      <c r="J1873" s="3" t="s">
        <v>48</v>
      </c>
      <c r="K1873" s="3" t="s">
        <v>48</v>
      </c>
      <c r="L1873" s="3" t="s">
        <v>48</v>
      </c>
      <c r="M1873" s="3" t="s">
        <v>48</v>
      </c>
      <c r="N1873" s="3" t="s">
        <v>48</v>
      </c>
      <c r="O1873" s="3" t="s">
        <v>48</v>
      </c>
      <c r="P1873" s="3" t="s">
        <v>49</v>
      </c>
      <c r="Q1873" s="3" t="s">
        <v>48</v>
      </c>
      <c r="R1873" s="3" t="s">
        <v>48</v>
      </c>
      <c r="S1873" s="3" t="s">
        <v>48</v>
      </c>
      <c r="T1873" s="3" t="s">
        <v>48</v>
      </c>
      <c r="U1873" s="3" t="s">
        <v>48</v>
      </c>
      <c r="V1873" s="3" t="s">
        <v>48</v>
      </c>
      <c r="W1873" s="3" t="s">
        <v>75</v>
      </c>
      <c r="X1873" s="3" t="s">
        <v>4344</v>
      </c>
      <c r="Y1873" s="3"/>
      <c r="AA1873" s="3" t="s">
        <v>55</v>
      </c>
      <c r="AB1873" s="3" t="s">
        <v>81</v>
      </c>
      <c r="AD1873" s="3"/>
      <c r="AF1873" s="3"/>
      <c r="AH1873" s="3" t="s">
        <v>82</v>
      </c>
      <c r="AI1873" s="3" t="s">
        <v>4345</v>
      </c>
      <c r="AJ1873" s="3" t="s">
        <v>4346</v>
      </c>
    </row>
    <row r="1874" spans="1:36" ht="26" hidden="1" x14ac:dyDescent="0.35">
      <c r="A1874" s="3">
        <v>2025</v>
      </c>
      <c r="B1874" s="3" t="s">
        <v>41</v>
      </c>
      <c r="C1874" s="4">
        <v>77</v>
      </c>
      <c r="D1874" s="3" t="s">
        <v>65</v>
      </c>
      <c r="E1874" s="3" t="s">
        <v>66</v>
      </c>
      <c r="F1874" s="3" t="s">
        <v>73</v>
      </c>
      <c r="G1874" s="3" t="s">
        <v>67</v>
      </c>
      <c r="H1874" s="3" t="s">
        <v>110</v>
      </c>
      <c r="I1874" s="3" t="s">
        <v>80</v>
      </c>
      <c r="J1874" s="3" t="s">
        <v>48</v>
      </c>
      <c r="K1874" s="3" t="s">
        <v>48</v>
      </c>
      <c r="L1874" s="3" t="s">
        <v>48</v>
      </c>
      <c r="M1874" s="3" t="s">
        <v>48</v>
      </c>
      <c r="N1874" s="3" t="s">
        <v>48</v>
      </c>
      <c r="O1874" s="3" t="s">
        <v>48</v>
      </c>
      <c r="P1874" s="3" t="s">
        <v>48</v>
      </c>
      <c r="Q1874" s="3" t="s">
        <v>48</v>
      </c>
      <c r="R1874" s="3" t="s">
        <v>48</v>
      </c>
      <c r="S1874" s="3" t="s">
        <v>48</v>
      </c>
      <c r="T1874" s="3" t="s">
        <v>48</v>
      </c>
      <c r="U1874" s="3" t="s">
        <v>49</v>
      </c>
      <c r="V1874" s="3" t="s">
        <v>48</v>
      </c>
      <c r="W1874" s="3" t="s">
        <v>62</v>
      </c>
      <c r="Y1874" s="3"/>
      <c r="AA1874" s="3" t="s">
        <v>55</v>
      </c>
      <c r="AB1874" s="3" t="s">
        <v>81</v>
      </c>
      <c r="AD1874" s="3"/>
      <c r="AF1874" s="3"/>
      <c r="AH1874" s="3" t="s">
        <v>82</v>
      </c>
      <c r="AI1874" s="3" t="s">
        <v>4347</v>
      </c>
      <c r="AJ1874" s="3" t="s">
        <v>4348</v>
      </c>
    </row>
    <row r="1875" spans="1:36" hidden="1" x14ac:dyDescent="0.35">
      <c r="A1875" s="3">
        <v>2025</v>
      </c>
      <c r="B1875" s="3" t="s">
        <v>41</v>
      </c>
      <c r="C1875" s="4">
        <v>33</v>
      </c>
      <c r="D1875" s="3" t="s">
        <v>57</v>
      </c>
      <c r="E1875" s="3" t="s">
        <v>107</v>
      </c>
      <c r="F1875" s="3" t="s">
        <v>59</v>
      </c>
      <c r="G1875" s="3" t="s">
        <v>45</v>
      </c>
      <c r="H1875" s="3" t="s">
        <v>74</v>
      </c>
      <c r="I1875" s="3" t="s">
        <v>47</v>
      </c>
      <c r="J1875" s="3" t="s">
        <v>48</v>
      </c>
      <c r="K1875" s="3" t="s">
        <v>48</v>
      </c>
      <c r="L1875" s="3" t="s">
        <v>48</v>
      </c>
      <c r="M1875" s="3" t="s">
        <v>48</v>
      </c>
      <c r="N1875" s="3" t="s">
        <v>48</v>
      </c>
      <c r="O1875" s="3" t="s">
        <v>48</v>
      </c>
      <c r="P1875" s="3" t="s">
        <v>48</v>
      </c>
      <c r="Q1875" s="3" t="s">
        <v>49</v>
      </c>
      <c r="R1875" s="3" t="s">
        <v>48</v>
      </c>
      <c r="S1875" s="3" t="s">
        <v>48</v>
      </c>
      <c r="T1875" s="3" t="s">
        <v>48</v>
      </c>
      <c r="U1875" s="3" t="s">
        <v>48</v>
      </c>
      <c r="V1875" s="3" t="s">
        <v>48</v>
      </c>
      <c r="W1875" s="3" t="s">
        <v>62</v>
      </c>
      <c r="Y1875" s="3"/>
      <c r="AA1875" s="3" t="s">
        <v>77</v>
      </c>
      <c r="AB1875" s="3"/>
      <c r="AD1875" s="3"/>
      <c r="AF1875" s="3"/>
      <c r="AH1875" s="3"/>
      <c r="AJ1875" s="3" t="s">
        <v>4349</v>
      </c>
    </row>
    <row r="1876" spans="1:36" ht="26" hidden="1" x14ac:dyDescent="0.35">
      <c r="A1876" s="3">
        <v>2025</v>
      </c>
      <c r="B1876" s="3" t="s">
        <v>71</v>
      </c>
      <c r="C1876" s="4">
        <v>73</v>
      </c>
      <c r="D1876" s="3" t="s">
        <v>65</v>
      </c>
      <c r="E1876" s="3" t="s">
        <v>66</v>
      </c>
      <c r="F1876" s="3" t="s">
        <v>44</v>
      </c>
      <c r="G1876" s="3" t="s">
        <v>67</v>
      </c>
      <c r="H1876" s="3" t="s">
        <v>110</v>
      </c>
      <c r="I1876" s="3" t="s">
        <v>47</v>
      </c>
      <c r="J1876" s="3" t="s">
        <v>48</v>
      </c>
      <c r="K1876" s="3" t="s">
        <v>48</v>
      </c>
      <c r="L1876" s="3" t="s">
        <v>48</v>
      </c>
      <c r="M1876" s="3" t="s">
        <v>48</v>
      </c>
      <c r="N1876" s="3" t="s">
        <v>48</v>
      </c>
      <c r="O1876" s="3" t="s">
        <v>48</v>
      </c>
      <c r="P1876" s="3" t="s">
        <v>48</v>
      </c>
      <c r="Q1876" s="3" t="s">
        <v>49</v>
      </c>
      <c r="R1876" s="3" t="s">
        <v>48</v>
      </c>
      <c r="S1876" s="3" t="s">
        <v>48</v>
      </c>
      <c r="T1876" s="3" t="s">
        <v>48</v>
      </c>
      <c r="U1876" s="3" t="s">
        <v>48</v>
      </c>
      <c r="V1876" s="3" t="s">
        <v>48</v>
      </c>
      <c r="W1876" s="3" t="s">
        <v>51</v>
      </c>
      <c r="X1876" s="3" t="s">
        <v>4350</v>
      </c>
      <c r="Y1876" s="3"/>
      <c r="AA1876" s="3" t="s">
        <v>77</v>
      </c>
      <c r="AB1876" s="3"/>
      <c r="AD1876" s="3"/>
      <c r="AF1876" s="3"/>
      <c r="AH1876" s="3"/>
      <c r="AJ1876" s="3" t="s">
        <v>4351</v>
      </c>
    </row>
    <row r="1877" spans="1:36" ht="26" hidden="1" x14ac:dyDescent="0.35">
      <c r="A1877" s="3">
        <v>2025</v>
      </c>
      <c r="B1877" s="3" t="s">
        <v>41</v>
      </c>
      <c r="C1877" s="4">
        <v>79</v>
      </c>
      <c r="D1877" s="3" t="s">
        <v>65</v>
      </c>
      <c r="E1877" s="3" t="s">
        <v>72</v>
      </c>
      <c r="F1877" s="3" t="s">
        <v>85</v>
      </c>
      <c r="G1877" s="3" t="s">
        <v>67</v>
      </c>
      <c r="H1877" s="3" t="s">
        <v>110</v>
      </c>
      <c r="I1877" s="3" t="s">
        <v>80</v>
      </c>
      <c r="J1877" s="3" t="s">
        <v>48</v>
      </c>
      <c r="K1877" s="3" t="s">
        <v>48</v>
      </c>
      <c r="L1877" s="3" t="s">
        <v>48</v>
      </c>
      <c r="M1877" s="3" t="s">
        <v>48</v>
      </c>
      <c r="N1877" s="3" t="s">
        <v>48</v>
      </c>
      <c r="O1877" s="3" t="s">
        <v>48</v>
      </c>
      <c r="P1877" s="3" t="s">
        <v>48</v>
      </c>
      <c r="Q1877" s="3" t="s">
        <v>48</v>
      </c>
      <c r="R1877" s="3" t="s">
        <v>48</v>
      </c>
      <c r="S1877" s="3" t="s">
        <v>48</v>
      </c>
      <c r="T1877" s="3" t="s">
        <v>48</v>
      </c>
      <c r="U1877" s="3" t="s">
        <v>49</v>
      </c>
      <c r="V1877" s="3" t="s">
        <v>48</v>
      </c>
      <c r="W1877" s="3" t="s">
        <v>62</v>
      </c>
      <c r="Y1877" s="3"/>
      <c r="AA1877" s="3" t="s">
        <v>55</v>
      </c>
      <c r="AB1877" s="3"/>
      <c r="AD1877" s="3"/>
      <c r="AF1877" s="3"/>
      <c r="AH1877" s="3"/>
      <c r="AJ1877" s="3" t="s">
        <v>2834</v>
      </c>
    </row>
    <row r="1878" spans="1:36" hidden="1" x14ac:dyDescent="0.35">
      <c r="A1878" s="3">
        <v>2025</v>
      </c>
      <c r="B1878" s="3" t="s">
        <v>41</v>
      </c>
      <c r="C1878" s="4">
        <v>19</v>
      </c>
      <c r="D1878" s="3" t="s">
        <v>57</v>
      </c>
      <c r="E1878" s="3" t="s">
        <v>107</v>
      </c>
      <c r="F1878" s="3" t="s">
        <v>98</v>
      </c>
      <c r="G1878" s="3" t="s">
        <v>45</v>
      </c>
      <c r="H1878" s="3" t="s">
        <v>113</v>
      </c>
      <c r="I1878" s="3" t="s">
        <v>47</v>
      </c>
      <c r="J1878" s="3" t="s">
        <v>48</v>
      </c>
      <c r="K1878" s="3" t="s">
        <v>48</v>
      </c>
      <c r="L1878" s="3" t="s">
        <v>48</v>
      </c>
      <c r="M1878" s="3" t="s">
        <v>48</v>
      </c>
      <c r="N1878" s="3" t="s">
        <v>48</v>
      </c>
      <c r="O1878" s="3" t="s">
        <v>49</v>
      </c>
      <c r="P1878" s="3" t="s">
        <v>48</v>
      </c>
      <c r="Q1878" s="3" t="s">
        <v>48</v>
      </c>
      <c r="R1878" s="3" t="s">
        <v>48</v>
      </c>
      <c r="S1878" s="3" t="s">
        <v>48</v>
      </c>
      <c r="T1878" s="3" t="s">
        <v>48</v>
      </c>
      <c r="U1878" s="3" t="s">
        <v>48</v>
      </c>
      <c r="V1878" s="3" t="s">
        <v>48</v>
      </c>
      <c r="W1878" s="3" t="s">
        <v>75</v>
      </c>
      <c r="X1878" s="3" t="s">
        <v>4352</v>
      </c>
      <c r="Y1878" s="3"/>
      <c r="AA1878" s="3" t="s">
        <v>55</v>
      </c>
      <c r="AB1878" s="3" t="s">
        <v>81</v>
      </c>
      <c r="AD1878" s="3" t="s">
        <v>81</v>
      </c>
      <c r="AF1878" s="3"/>
      <c r="AH1878" s="3" t="s">
        <v>87</v>
      </c>
      <c r="AI1878" s="3" t="s">
        <v>4353</v>
      </c>
      <c r="AJ1878" s="3" t="s">
        <v>4354</v>
      </c>
    </row>
    <row r="1879" spans="1:36" ht="39" hidden="1" x14ac:dyDescent="0.35">
      <c r="A1879" s="3">
        <v>2025</v>
      </c>
      <c r="B1879" s="3" t="s">
        <v>71</v>
      </c>
      <c r="C1879" s="4">
        <v>24</v>
      </c>
      <c r="D1879" s="3" t="s">
        <v>57</v>
      </c>
      <c r="E1879" s="3" t="s">
        <v>58</v>
      </c>
      <c r="F1879" s="3" t="s">
        <v>85</v>
      </c>
      <c r="G1879" s="3" t="s">
        <v>45</v>
      </c>
      <c r="H1879" s="3" t="s">
        <v>113</v>
      </c>
      <c r="I1879" s="3" t="s">
        <v>80</v>
      </c>
      <c r="J1879" s="3" t="s">
        <v>48</v>
      </c>
      <c r="K1879" s="3" t="s">
        <v>48</v>
      </c>
      <c r="L1879" s="3" t="s">
        <v>48</v>
      </c>
      <c r="M1879" s="3" t="s">
        <v>48</v>
      </c>
      <c r="N1879" s="3" t="s">
        <v>48</v>
      </c>
      <c r="O1879" s="3" t="s">
        <v>48</v>
      </c>
      <c r="P1879" s="3" t="s">
        <v>48</v>
      </c>
      <c r="Q1879" s="3" t="s">
        <v>48</v>
      </c>
      <c r="R1879" s="3" t="s">
        <v>48</v>
      </c>
      <c r="S1879" s="3" t="s">
        <v>48</v>
      </c>
      <c r="T1879" s="3" t="s">
        <v>49</v>
      </c>
      <c r="U1879" s="3" t="s">
        <v>48</v>
      </c>
      <c r="V1879" s="3" t="s">
        <v>48</v>
      </c>
      <c r="W1879" s="3" t="s">
        <v>116</v>
      </c>
      <c r="X1879" s="3" t="s">
        <v>4355</v>
      </c>
      <c r="Y1879" s="3"/>
      <c r="AA1879" s="3" t="s">
        <v>55</v>
      </c>
      <c r="AB1879" s="3" t="s">
        <v>81</v>
      </c>
      <c r="AD1879" s="3" t="s">
        <v>81</v>
      </c>
      <c r="AF1879" s="3"/>
      <c r="AH1879" s="3" t="s">
        <v>87</v>
      </c>
      <c r="AI1879" s="3" t="s">
        <v>4356</v>
      </c>
      <c r="AJ1879" s="3" t="s">
        <v>4357</v>
      </c>
    </row>
    <row r="1880" spans="1:36" ht="26" hidden="1" x14ac:dyDescent="0.35">
      <c r="A1880" s="3">
        <v>2025</v>
      </c>
      <c r="B1880" s="3" t="s">
        <v>41</v>
      </c>
      <c r="C1880" s="4">
        <v>23</v>
      </c>
      <c r="D1880" s="3" t="s">
        <v>57</v>
      </c>
      <c r="E1880" s="3" t="s">
        <v>58</v>
      </c>
      <c r="F1880" s="3" t="s">
        <v>73</v>
      </c>
      <c r="G1880" s="3" t="s">
        <v>79</v>
      </c>
      <c r="H1880" s="3" t="s">
        <v>90</v>
      </c>
      <c r="I1880" s="3" t="s">
        <v>80</v>
      </c>
      <c r="J1880" s="3" t="s">
        <v>48</v>
      </c>
      <c r="K1880" s="3" t="s">
        <v>48</v>
      </c>
      <c r="L1880" s="3" t="s">
        <v>48</v>
      </c>
      <c r="M1880" s="3" t="s">
        <v>48</v>
      </c>
      <c r="N1880" s="3" t="s">
        <v>48</v>
      </c>
      <c r="O1880" s="3" t="s">
        <v>48</v>
      </c>
      <c r="P1880" s="3" t="s">
        <v>48</v>
      </c>
      <c r="Q1880" s="3" t="s">
        <v>48</v>
      </c>
      <c r="R1880" s="3" t="s">
        <v>48</v>
      </c>
      <c r="S1880" s="3" t="s">
        <v>48</v>
      </c>
      <c r="T1880" s="3" t="s">
        <v>48</v>
      </c>
      <c r="U1880" s="3" t="s">
        <v>49</v>
      </c>
      <c r="V1880" s="3" t="s">
        <v>48</v>
      </c>
      <c r="W1880" s="3" t="s">
        <v>116</v>
      </c>
      <c r="X1880" s="3" t="s">
        <v>4358</v>
      </c>
      <c r="Y1880" s="3"/>
      <c r="AA1880" s="3" t="s">
        <v>63</v>
      </c>
      <c r="AB1880" s="3"/>
      <c r="AD1880" s="3"/>
      <c r="AF1880" s="3"/>
      <c r="AH1880" s="3"/>
      <c r="AJ1880" s="3" t="s">
        <v>4359</v>
      </c>
    </row>
    <row r="1881" spans="1:36" ht="39" hidden="1" x14ac:dyDescent="0.35">
      <c r="A1881" s="3">
        <v>2025</v>
      </c>
      <c r="B1881" s="3" t="s">
        <v>41</v>
      </c>
      <c r="C1881" s="4">
        <v>19</v>
      </c>
      <c r="D1881" s="3" t="s">
        <v>57</v>
      </c>
      <c r="E1881" s="3" t="s">
        <v>58</v>
      </c>
      <c r="F1881" s="3" t="s">
        <v>73</v>
      </c>
      <c r="G1881" s="3" t="s">
        <v>112</v>
      </c>
      <c r="H1881" s="3" t="s">
        <v>90</v>
      </c>
      <c r="I1881" s="3" t="s">
        <v>47</v>
      </c>
      <c r="J1881" s="3" t="s">
        <v>48</v>
      </c>
      <c r="K1881" s="3" t="s">
        <v>48</v>
      </c>
      <c r="L1881" s="3" t="s">
        <v>48</v>
      </c>
      <c r="M1881" s="3" t="s">
        <v>48</v>
      </c>
      <c r="N1881" s="3" t="s">
        <v>48</v>
      </c>
      <c r="O1881" s="3" t="s">
        <v>48</v>
      </c>
      <c r="P1881" s="3" t="s">
        <v>48</v>
      </c>
      <c r="Q1881" s="3" t="s">
        <v>48</v>
      </c>
      <c r="R1881" s="3" t="s">
        <v>49</v>
      </c>
      <c r="S1881" s="3" t="s">
        <v>48</v>
      </c>
      <c r="T1881" s="3" t="s">
        <v>48</v>
      </c>
      <c r="U1881" s="3" t="s">
        <v>48</v>
      </c>
      <c r="V1881" s="3" t="s">
        <v>48</v>
      </c>
      <c r="W1881" s="3" t="s">
        <v>116</v>
      </c>
      <c r="X1881" s="3" t="s">
        <v>4360</v>
      </c>
      <c r="Y1881" s="3"/>
      <c r="AA1881" s="3" t="s">
        <v>77</v>
      </c>
      <c r="AB1881" s="3"/>
      <c r="AD1881" s="3"/>
      <c r="AF1881" s="3"/>
      <c r="AH1881" s="3"/>
      <c r="AJ1881" s="3" t="s">
        <v>4361</v>
      </c>
    </row>
    <row r="1882" spans="1:36" ht="39" x14ac:dyDescent="0.35">
      <c r="A1882" s="3">
        <v>2025</v>
      </c>
      <c r="B1882" s="3" t="s">
        <v>41</v>
      </c>
      <c r="C1882" s="4">
        <v>22</v>
      </c>
      <c r="D1882" s="3" t="s">
        <v>57</v>
      </c>
      <c r="E1882" s="3" t="s">
        <v>58</v>
      </c>
      <c r="F1882" s="3" t="s">
        <v>59</v>
      </c>
      <c r="G1882" s="3" t="s">
        <v>45</v>
      </c>
      <c r="H1882" s="3" t="s">
        <v>113</v>
      </c>
      <c r="I1882" s="3" t="s">
        <v>47</v>
      </c>
      <c r="J1882" s="3" t="s">
        <v>48</v>
      </c>
      <c r="K1882" s="3" t="s">
        <v>48</v>
      </c>
      <c r="L1882" s="3" t="s">
        <v>48</v>
      </c>
      <c r="M1882" s="3" t="s">
        <v>48</v>
      </c>
      <c r="N1882" s="3" t="s">
        <v>48</v>
      </c>
      <c r="O1882" s="3" t="s">
        <v>48</v>
      </c>
      <c r="P1882" s="3" t="s">
        <v>49</v>
      </c>
      <c r="Q1882" s="3" t="s">
        <v>48</v>
      </c>
      <c r="R1882" s="3" t="s">
        <v>48</v>
      </c>
      <c r="S1882" s="3" t="s">
        <v>48</v>
      </c>
      <c r="T1882" s="3" t="s">
        <v>48</v>
      </c>
      <c r="U1882" s="3" t="s">
        <v>48</v>
      </c>
      <c r="V1882" s="3" t="s">
        <v>48</v>
      </c>
      <c r="W1882" s="3" t="s">
        <v>116</v>
      </c>
      <c r="X1882" s="3" t="s">
        <v>4362</v>
      </c>
      <c r="Y1882" s="3" t="s">
        <v>120</v>
      </c>
      <c r="Z1882" s="3" t="s">
        <v>4363</v>
      </c>
      <c r="AA1882" s="3" t="s">
        <v>77</v>
      </c>
      <c r="AB1882" s="3"/>
      <c r="AD1882" s="3"/>
      <c r="AF1882" s="3"/>
      <c r="AH1882" s="3"/>
      <c r="AJ1882" s="3" t="s">
        <v>4364</v>
      </c>
    </row>
    <row r="1883" spans="1:36" ht="26" hidden="1" x14ac:dyDescent="0.35">
      <c r="A1883" s="3">
        <v>2025</v>
      </c>
      <c r="B1883" s="3" t="s">
        <v>41</v>
      </c>
      <c r="C1883" s="4">
        <v>50</v>
      </c>
      <c r="D1883" s="3" t="s">
        <v>42</v>
      </c>
      <c r="E1883" s="3" t="s">
        <v>72</v>
      </c>
      <c r="F1883" s="3" t="s">
        <v>44</v>
      </c>
      <c r="G1883" s="3" t="s">
        <v>109</v>
      </c>
      <c r="H1883" s="3" t="s">
        <v>61</v>
      </c>
      <c r="I1883" s="3" t="s">
        <v>47</v>
      </c>
      <c r="J1883" s="3" t="s">
        <v>48</v>
      </c>
      <c r="K1883" s="3" t="s">
        <v>48</v>
      </c>
      <c r="L1883" s="3" t="s">
        <v>48</v>
      </c>
      <c r="M1883" s="3" t="s">
        <v>48</v>
      </c>
      <c r="N1883" s="3" t="s">
        <v>48</v>
      </c>
      <c r="O1883" s="3" t="s">
        <v>49</v>
      </c>
      <c r="P1883" s="3" t="s">
        <v>48</v>
      </c>
      <c r="Q1883" s="3" t="s">
        <v>48</v>
      </c>
      <c r="R1883" s="3" t="s">
        <v>48</v>
      </c>
      <c r="S1883" s="3" t="s">
        <v>48</v>
      </c>
      <c r="T1883" s="3" t="s">
        <v>48</v>
      </c>
      <c r="U1883" s="3" t="s">
        <v>48</v>
      </c>
      <c r="V1883" s="3" t="s">
        <v>48</v>
      </c>
      <c r="W1883" s="3" t="s">
        <v>62</v>
      </c>
      <c r="Y1883" s="3" t="s">
        <v>53</v>
      </c>
      <c r="Z1883" s="3" t="s">
        <v>4365</v>
      </c>
      <c r="AA1883" s="3" t="s">
        <v>77</v>
      </c>
      <c r="AB1883" s="3"/>
      <c r="AD1883" s="3"/>
      <c r="AF1883" s="3"/>
      <c r="AH1883" s="3"/>
      <c r="AJ1883" s="3" t="s">
        <v>224</v>
      </c>
    </row>
    <row r="1884" spans="1:36" ht="26" hidden="1" x14ac:dyDescent="0.35">
      <c r="A1884" s="3">
        <v>2025</v>
      </c>
      <c r="B1884" s="3" t="s">
        <v>41</v>
      </c>
      <c r="C1884" s="4">
        <v>70</v>
      </c>
      <c r="D1884" s="3" t="s">
        <v>65</v>
      </c>
      <c r="E1884" s="3" t="s">
        <v>66</v>
      </c>
      <c r="F1884" s="3" t="s">
        <v>44</v>
      </c>
      <c r="G1884" s="3" t="s">
        <v>67</v>
      </c>
      <c r="H1884" s="3" t="s">
        <v>113</v>
      </c>
      <c r="I1884" s="3" t="s">
        <v>47</v>
      </c>
      <c r="J1884" s="3" t="s">
        <v>48</v>
      </c>
      <c r="K1884" s="3" t="s">
        <v>48</v>
      </c>
      <c r="L1884" s="3" t="s">
        <v>48</v>
      </c>
      <c r="M1884" s="3" t="s">
        <v>48</v>
      </c>
      <c r="N1884" s="3" t="s">
        <v>48</v>
      </c>
      <c r="O1884" s="3" t="s">
        <v>48</v>
      </c>
      <c r="P1884" s="3" t="s">
        <v>48</v>
      </c>
      <c r="Q1884" s="3" t="s">
        <v>49</v>
      </c>
      <c r="R1884" s="3" t="s">
        <v>48</v>
      </c>
      <c r="S1884" s="3" t="s">
        <v>48</v>
      </c>
      <c r="T1884" s="3" t="s">
        <v>48</v>
      </c>
      <c r="U1884" s="3" t="s">
        <v>48</v>
      </c>
      <c r="V1884" s="3" t="s">
        <v>48</v>
      </c>
      <c r="W1884" s="3" t="s">
        <v>62</v>
      </c>
      <c r="Y1884" s="3"/>
      <c r="AA1884" s="3" t="s">
        <v>77</v>
      </c>
      <c r="AB1884" s="3"/>
      <c r="AD1884" s="3"/>
      <c r="AF1884" s="3"/>
      <c r="AH1884" s="3"/>
      <c r="AJ1884" s="3" t="s">
        <v>224</v>
      </c>
    </row>
    <row r="1885" spans="1:36" ht="65" hidden="1" x14ac:dyDescent="0.35">
      <c r="A1885" s="3">
        <v>2025</v>
      </c>
      <c r="B1885" s="3" t="s">
        <v>71</v>
      </c>
      <c r="C1885" s="4">
        <v>46</v>
      </c>
      <c r="D1885" s="3" t="s">
        <v>42</v>
      </c>
      <c r="E1885" s="3" t="s">
        <v>107</v>
      </c>
      <c r="F1885" s="3" t="s">
        <v>98</v>
      </c>
      <c r="G1885" s="3" t="s">
        <v>45</v>
      </c>
      <c r="H1885" s="3" t="s">
        <v>113</v>
      </c>
      <c r="I1885" s="3" t="s">
        <v>47</v>
      </c>
      <c r="J1885" s="3" t="s">
        <v>48</v>
      </c>
      <c r="K1885" s="3" t="s">
        <v>48</v>
      </c>
      <c r="L1885" s="3" t="s">
        <v>48</v>
      </c>
      <c r="M1885" s="3" t="s">
        <v>48</v>
      </c>
      <c r="N1885" s="3" t="s">
        <v>49</v>
      </c>
      <c r="O1885" s="3" t="s">
        <v>48</v>
      </c>
      <c r="P1885" s="3" t="s">
        <v>48</v>
      </c>
      <c r="Q1885" s="3" t="s">
        <v>48</v>
      </c>
      <c r="R1885" s="3" t="s">
        <v>48</v>
      </c>
      <c r="S1885" s="3" t="s">
        <v>48</v>
      </c>
      <c r="T1885" s="3" t="s">
        <v>48</v>
      </c>
      <c r="U1885" s="3" t="s">
        <v>48</v>
      </c>
      <c r="V1885" s="3" t="s">
        <v>48</v>
      </c>
      <c r="W1885" s="3" t="s">
        <v>116</v>
      </c>
      <c r="X1885" s="3" t="s">
        <v>4366</v>
      </c>
      <c r="Y1885" s="3"/>
      <c r="AA1885" s="3" t="s">
        <v>101</v>
      </c>
      <c r="AB1885" s="3"/>
      <c r="AD1885" s="3" t="s">
        <v>81</v>
      </c>
      <c r="AF1885" s="3"/>
      <c r="AH1885" s="3" t="s">
        <v>87</v>
      </c>
      <c r="AI1885" s="3" t="s">
        <v>4367</v>
      </c>
      <c r="AJ1885" s="3" t="s">
        <v>4368</v>
      </c>
    </row>
    <row r="1886" spans="1:36" ht="39" hidden="1" x14ac:dyDescent="0.35">
      <c r="A1886" s="3">
        <v>2025</v>
      </c>
      <c r="B1886" s="3" t="s">
        <v>71</v>
      </c>
      <c r="C1886" s="4">
        <v>55</v>
      </c>
      <c r="D1886" s="3" t="s">
        <v>65</v>
      </c>
      <c r="E1886" s="3" t="s">
        <v>66</v>
      </c>
      <c r="F1886" s="3" t="s">
        <v>59</v>
      </c>
      <c r="G1886" s="3" t="s">
        <v>79</v>
      </c>
      <c r="H1886" s="3" t="s">
        <v>68</v>
      </c>
      <c r="I1886" s="3" t="s">
        <v>47</v>
      </c>
      <c r="J1886" s="3" t="s">
        <v>48</v>
      </c>
      <c r="K1886" s="3" t="s">
        <v>48</v>
      </c>
      <c r="L1886" s="3" t="s">
        <v>48</v>
      </c>
      <c r="M1886" s="3" t="s">
        <v>48</v>
      </c>
      <c r="N1886" s="3" t="s">
        <v>48</v>
      </c>
      <c r="O1886" s="3" t="s">
        <v>49</v>
      </c>
      <c r="P1886" s="3" t="s">
        <v>48</v>
      </c>
      <c r="Q1886" s="3" t="s">
        <v>48</v>
      </c>
      <c r="R1886" s="3" t="s">
        <v>48</v>
      </c>
      <c r="S1886" s="3" t="s">
        <v>48</v>
      </c>
      <c r="T1886" s="3" t="s">
        <v>48</v>
      </c>
      <c r="U1886" s="3" t="s">
        <v>48</v>
      </c>
      <c r="V1886" s="3" t="s">
        <v>48</v>
      </c>
      <c r="W1886" s="3" t="s">
        <v>62</v>
      </c>
      <c r="Y1886" s="3" t="s">
        <v>103</v>
      </c>
      <c r="Z1886" s="3" t="s">
        <v>4369</v>
      </c>
      <c r="AA1886" s="3" t="s">
        <v>77</v>
      </c>
      <c r="AB1886" s="3"/>
      <c r="AD1886" s="3"/>
      <c r="AF1886" s="3"/>
      <c r="AH1886" s="3"/>
      <c r="AJ1886" s="3" t="s">
        <v>4370</v>
      </c>
    </row>
    <row r="1887" spans="1:36" ht="39" hidden="1" x14ac:dyDescent="0.35">
      <c r="A1887" s="3">
        <v>2025</v>
      </c>
      <c r="B1887" s="3" t="s">
        <v>41</v>
      </c>
      <c r="C1887" s="4">
        <v>75</v>
      </c>
      <c r="D1887" s="3" t="s">
        <v>65</v>
      </c>
      <c r="E1887" s="3" t="s">
        <v>66</v>
      </c>
      <c r="F1887" s="3" t="s">
        <v>59</v>
      </c>
      <c r="G1887" s="3" t="s">
        <v>67</v>
      </c>
      <c r="H1887" s="3" t="s">
        <v>90</v>
      </c>
      <c r="I1887" s="3" t="s">
        <v>47</v>
      </c>
      <c r="J1887" s="3" t="s">
        <v>48</v>
      </c>
      <c r="K1887" s="3" t="s">
        <v>48</v>
      </c>
      <c r="L1887" s="3" t="s">
        <v>48</v>
      </c>
      <c r="M1887" s="3" t="s">
        <v>48</v>
      </c>
      <c r="N1887" s="3" t="s">
        <v>49</v>
      </c>
      <c r="O1887" s="3" t="s">
        <v>48</v>
      </c>
      <c r="P1887" s="3" t="s">
        <v>48</v>
      </c>
      <c r="Q1887" s="3" t="s">
        <v>48</v>
      </c>
      <c r="R1887" s="3" t="s">
        <v>48</v>
      </c>
      <c r="S1887" s="3" t="s">
        <v>48</v>
      </c>
      <c r="T1887" s="3" t="s">
        <v>48</v>
      </c>
      <c r="U1887" s="3" t="s">
        <v>48</v>
      </c>
      <c r="V1887" s="3" t="s">
        <v>48</v>
      </c>
      <c r="W1887" s="3" t="s">
        <v>62</v>
      </c>
      <c r="Y1887" s="3" t="s">
        <v>103</v>
      </c>
      <c r="Z1887" s="3" t="s">
        <v>4371</v>
      </c>
      <c r="AA1887" s="3" t="s">
        <v>55</v>
      </c>
      <c r="AB1887" s="3" t="s">
        <v>81</v>
      </c>
      <c r="AD1887" s="3"/>
      <c r="AF1887" s="3"/>
      <c r="AH1887" s="3" t="s">
        <v>82</v>
      </c>
      <c r="AI1887" s="3" t="s">
        <v>4372</v>
      </c>
      <c r="AJ1887" s="3" t="s">
        <v>4373</v>
      </c>
    </row>
    <row r="1888" spans="1:36" ht="26" hidden="1" x14ac:dyDescent="0.35">
      <c r="A1888" s="3">
        <v>2025</v>
      </c>
      <c r="B1888" s="3" t="s">
        <v>71</v>
      </c>
      <c r="C1888" s="4">
        <v>24</v>
      </c>
      <c r="D1888" s="3" t="s">
        <v>57</v>
      </c>
      <c r="E1888" s="3" t="s">
        <v>58</v>
      </c>
      <c r="F1888" s="3" t="s">
        <v>85</v>
      </c>
      <c r="G1888" s="3" t="s">
        <v>45</v>
      </c>
      <c r="H1888" s="3" t="s">
        <v>99</v>
      </c>
      <c r="I1888" s="3" t="s">
        <v>80</v>
      </c>
      <c r="J1888" s="3" t="s">
        <v>48</v>
      </c>
      <c r="K1888" s="3" t="s">
        <v>48</v>
      </c>
      <c r="L1888" s="3" t="s">
        <v>48</v>
      </c>
      <c r="M1888" s="3" t="s">
        <v>48</v>
      </c>
      <c r="N1888" s="3" t="s">
        <v>48</v>
      </c>
      <c r="O1888" s="3" t="s">
        <v>48</v>
      </c>
      <c r="P1888" s="3" t="s">
        <v>48</v>
      </c>
      <c r="Q1888" s="3" t="s">
        <v>48</v>
      </c>
      <c r="R1888" s="3" t="s">
        <v>48</v>
      </c>
      <c r="S1888" s="3" t="s">
        <v>48</v>
      </c>
      <c r="T1888" s="3" t="s">
        <v>49</v>
      </c>
      <c r="U1888" s="3" t="s">
        <v>48</v>
      </c>
      <c r="V1888" s="3" t="s">
        <v>48</v>
      </c>
      <c r="W1888" s="3" t="s">
        <v>116</v>
      </c>
      <c r="X1888" s="3" t="s">
        <v>4374</v>
      </c>
      <c r="Y1888" s="3"/>
      <c r="AA1888" s="3" t="s">
        <v>55</v>
      </c>
      <c r="AB1888" s="3"/>
      <c r="AD1888" s="3" t="s">
        <v>81</v>
      </c>
      <c r="AF1888" s="3"/>
      <c r="AH1888" s="3" t="s">
        <v>87</v>
      </c>
      <c r="AI1888" s="3" t="s">
        <v>4375</v>
      </c>
      <c r="AJ1888" s="3" t="s">
        <v>4376</v>
      </c>
    </row>
    <row r="1889" spans="1:36" ht="39" hidden="1" x14ac:dyDescent="0.35">
      <c r="A1889" s="3">
        <v>2025</v>
      </c>
      <c r="B1889" s="3" t="s">
        <v>41</v>
      </c>
      <c r="C1889" s="4">
        <v>77</v>
      </c>
      <c r="D1889" s="3" t="s">
        <v>65</v>
      </c>
      <c r="E1889" s="3" t="s">
        <v>66</v>
      </c>
      <c r="F1889" s="3" t="s">
        <v>59</v>
      </c>
      <c r="G1889" s="3" t="s">
        <v>67</v>
      </c>
      <c r="H1889" s="3" t="s">
        <v>68</v>
      </c>
      <c r="I1889" s="3" t="s">
        <v>47</v>
      </c>
      <c r="J1889" s="3" t="s">
        <v>48</v>
      </c>
      <c r="K1889" s="3" t="s">
        <v>48</v>
      </c>
      <c r="L1889" s="3" t="s">
        <v>48</v>
      </c>
      <c r="M1889" s="3" t="s">
        <v>48</v>
      </c>
      <c r="N1889" s="3" t="s">
        <v>48</v>
      </c>
      <c r="O1889" s="3" t="s">
        <v>49</v>
      </c>
      <c r="P1889" s="3" t="s">
        <v>48</v>
      </c>
      <c r="Q1889" s="3" t="s">
        <v>48</v>
      </c>
      <c r="R1889" s="3" t="s">
        <v>48</v>
      </c>
      <c r="S1889" s="3" t="s">
        <v>48</v>
      </c>
      <c r="T1889" s="3" t="s">
        <v>48</v>
      </c>
      <c r="U1889" s="3" t="s">
        <v>48</v>
      </c>
      <c r="V1889" s="3" t="s">
        <v>48</v>
      </c>
      <c r="W1889" s="3" t="s">
        <v>62</v>
      </c>
      <c r="Y1889" s="3"/>
      <c r="AA1889" s="3" t="s">
        <v>77</v>
      </c>
      <c r="AB1889" s="3"/>
      <c r="AD1889" s="3"/>
      <c r="AF1889" s="3"/>
      <c r="AH1889" s="3"/>
      <c r="AJ1889" s="3" t="s">
        <v>4377</v>
      </c>
    </row>
    <row r="1890" spans="1:36" hidden="1" x14ac:dyDescent="0.35">
      <c r="A1890" s="3">
        <v>2025</v>
      </c>
      <c r="B1890" s="3" t="s">
        <v>41</v>
      </c>
      <c r="C1890" s="4">
        <v>55</v>
      </c>
      <c r="D1890" s="3" t="s">
        <v>65</v>
      </c>
      <c r="E1890" s="3" t="s">
        <v>43</v>
      </c>
      <c r="F1890" s="3" t="s">
        <v>98</v>
      </c>
      <c r="G1890" s="3" t="s">
        <v>45</v>
      </c>
      <c r="H1890" s="3" t="s">
        <v>61</v>
      </c>
      <c r="I1890" s="3" t="s">
        <v>47</v>
      </c>
      <c r="J1890" s="3" t="s">
        <v>48</v>
      </c>
      <c r="K1890" s="3" t="s">
        <v>48</v>
      </c>
      <c r="L1890" s="3" t="s">
        <v>48</v>
      </c>
      <c r="M1890" s="3" t="s">
        <v>48</v>
      </c>
      <c r="N1890" s="3" t="s">
        <v>48</v>
      </c>
      <c r="O1890" s="3" t="s">
        <v>48</v>
      </c>
      <c r="P1890" s="3" t="s">
        <v>48</v>
      </c>
      <c r="Q1890" s="3" t="s">
        <v>49</v>
      </c>
      <c r="R1890" s="3" t="s">
        <v>48</v>
      </c>
      <c r="S1890" s="3" t="s">
        <v>48</v>
      </c>
      <c r="T1890" s="3" t="s">
        <v>48</v>
      </c>
      <c r="U1890" s="3" t="s">
        <v>48</v>
      </c>
      <c r="V1890" s="3" t="s">
        <v>48</v>
      </c>
      <c r="W1890" s="3" t="s">
        <v>62</v>
      </c>
      <c r="Y1890" s="3" t="s">
        <v>129</v>
      </c>
      <c r="Z1890" s="3" t="s">
        <v>4378</v>
      </c>
      <c r="AA1890" s="3" t="s">
        <v>77</v>
      </c>
      <c r="AB1890" s="3" t="s">
        <v>131</v>
      </c>
      <c r="AC1890" s="3" t="s">
        <v>1852</v>
      </c>
      <c r="AD1890" s="3"/>
      <c r="AF1890" s="3" t="s">
        <v>82</v>
      </c>
      <c r="AG1890" s="3" t="s">
        <v>4379</v>
      </c>
      <c r="AH1890" s="3"/>
      <c r="AJ1890" s="3" t="s">
        <v>4380</v>
      </c>
    </row>
    <row r="1891" spans="1:36" ht="26" hidden="1" x14ac:dyDescent="0.35">
      <c r="A1891" s="3">
        <v>2025</v>
      </c>
      <c r="B1891" s="3" t="s">
        <v>41</v>
      </c>
      <c r="C1891" s="4">
        <v>19</v>
      </c>
      <c r="D1891" s="3" t="s">
        <v>57</v>
      </c>
      <c r="E1891" s="3" t="s">
        <v>58</v>
      </c>
      <c r="F1891" s="3" t="s">
        <v>44</v>
      </c>
      <c r="G1891" s="3" t="s">
        <v>79</v>
      </c>
      <c r="H1891" s="3" t="s">
        <v>68</v>
      </c>
      <c r="I1891" s="3" t="s">
        <v>80</v>
      </c>
      <c r="J1891" s="3" t="s">
        <v>48</v>
      </c>
      <c r="K1891" s="3" t="s">
        <v>48</v>
      </c>
      <c r="L1891" s="3" t="s">
        <v>48</v>
      </c>
      <c r="M1891" s="3" t="s">
        <v>48</v>
      </c>
      <c r="N1891" s="3" t="s">
        <v>48</v>
      </c>
      <c r="O1891" s="3" t="s">
        <v>48</v>
      </c>
      <c r="P1891" s="3" t="s">
        <v>48</v>
      </c>
      <c r="Q1891" s="3" t="s">
        <v>48</v>
      </c>
      <c r="R1891" s="3" t="s">
        <v>48</v>
      </c>
      <c r="S1891" s="3" t="s">
        <v>48</v>
      </c>
      <c r="T1891" s="3" t="s">
        <v>48</v>
      </c>
      <c r="U1891" s="3" t="s">
        <v>49</v>
      </c>
      <c r="V1891" s="3" t="s">
        <v>48</v>
      </c>
      <c r="W1891" s="3" t="s">
        <v>116</v>
      </c>
      <c r="X1891" s="3" t="s">
        <v>4381</v>
      </c>
      <c r="Y1891" s="3"/>
      <c r="AA1891" s="3" t="s">
        <v>77</v>
      </c>
      <c r="AB1891" s="3"/>
      <c r="AD1891" s="3"/>
      <c r="AF1891" s="3"/>
      <c r="AH1891" s="3"/>
      <c r="AJ1891" s="3" t="s">
        <v>4382</v>
      </c>
    </row>
    <row r="1892" spans="1:36" ht="26" hidden="1" x14ac:dyDescent="0.35">
      <c r="A1892" s="3">
        <v>2025</v>
      </c>
      <c r="B1892" s="3" t="s">
        <v>71</v>
      </c>
      <c r="C1892" s="4">
        <v>23</v>
      </c>
      <c r="D1892" s="3" t="s">
        <v>57</v>
      </c>
      <c r="E1892" s="3" t="s">
        <v>58</v>
      </c>
      <c r="F1892" s="3" t="s">
        <v>85</v>
      </c>
      <c r="G1892" s="3" t="s">
        <v>45</v>
      </c>
      <c r="H1892" s="3" t="s">
        <v>99</v>
      </c>
      <c r="I1892" s="3" t="s">
        <v>80</v>
      </c>
      <c r="J1892" s="3" t="s">
        <v>48</v>
      </c>
      <c r="K1892" s="3" t="s">
        <v>48</v>
      </c>
      <c r="L1892" s="3" t="s">
        <v>48</v>
      </c>
      <c r="M1892" s="3" t="s">
        <v>48</v>
      </c>
      <c r="N1892" s="3" t="s">
        <v>48</v>
      </c>
      <c r="O1892" s="3" t="s">
        <v>48</v>
      </c>
      <c r="P1892" s="3" t="s">
        <v>48</v>
      </c>
      <c r="Q1892" s="3" t="s">
        <v>48</v>
      </c>
      <c r="R1892" s="3" t="s">
        <v>48</v>
      </c>
      <c r="S1892" s="3" t="s">
        <v>48</v>
      </c>
      <c r="T1892" s="3" t="s">
        <v>48</v>
      </c>
      <c r="U1892" s="3" t="s">
        <v>49</v>
      </c>
      <c r="V1892" s="3" t="s">
        <v>48</v>
      </c>
      <c r="W1892" s="3" t="s">
        <v>116</v>
      </c>
      <c r="X1892" s="3" t="s">
        <v>4383</v>
      </c>
      <c r="Y1892" s="3"/>
      <c r="AA1892" s="3" t="s">
        <v>55</v>
      </c>
      <c r="AB1892" s="3" t="s">
        <v>81</v>
      </c>
      <c r="AD1892" s="3" t="s">
        <v>81</v>
      </c>
      <c r="AF1892" s="3"/>
      <c r="AH1892" s="3" t="s">
        <v>82</v>
      </c>
      <c r="AI1892" s="3" t="s">
        <v>4384</v>
      </c>
      <c r="AJ1892" s="3" t="s">
        <v>4385</v>
      </c>
    </row>
    <row r="1893" spans="1:36" ht="26" hidden="1" x14ac:dyDescent="0.35">
      <c r="A1893" s="3">
        <v>2025</v>
      </c>
      <c r="B1893" s="3" t="s">
        <v>41</v>
      </c>
      <c r="C1893" s="4">
        <v>67</v>
      </c>
      <c r="D1893" s="3" t="s">
        <v>65</v>
      </c>
      <c r="E1893" s="3" t="s">
        <v>66</v>
      </c>
      <c r="F1893" s="3" t="s">
        <v>59</v>
      </c>
      <c r="G1893" s="3" t="s">
        <v>67</v>
      </c>
      <c r="H1893" s="3" t="s">
        <v>90</v>
      </c>
      <c r="I1893" s="3" t="s">
        <v>47</v>
      </c>
      <c r="J1893" s="3" t="s">
        <v>48</v>
      </c>
      <c r="K1893" s="3" t="s">
        <v>48</v>
      </c>
      <c r="L1893" s="3" t="s">
        <v>48</v>
      </c>
      <c r="M1893" s="3" t="s">
        <v>48</v>
      </c>
      <c r="N1893" s="3" t="s">
        <v>48</v>
      </c>
      <c r="O1893" s="3" t="s">
        <v>49</v>
      </c>
      <c r="P1893" s="3" t="s">
        <v>48</v>
      </c>
      <c r="Q1893" s="3" t="s">
        <v>48</v>
      </c>
      <c r="R1893" s="3" t="s">
        <v>48</v>
      </c>
      <c r="S1893" s="3" t="s">
        <v>48</v>
      </c>
      <c r="T1893" s="3" t="s">
        <v>48</v>
      </c>
      <c r="U1893" s="3" t="s">
        <v>48</v>
      </c>
      <c r="V1893" s="3" t="s">
        <v>48</v>
      </c>
      <c r="W1893" s="3" t="s">
        <v>62</v>
      </c>
      <c r="Y1893" s="3" t="s">
        <v>94</v>
      </c>
      <c r="Z1893" s="3" t="s">
        <v>4386</v>
      </c>
      <c r="AA1893" s="3" t="s">
        <v>63</v>
      </c>
      <c r="AB1893" s="3"/>
      <c r="AD1893" s="3"/>
      <c r="AF1893" s="3"/>
      <c r="AH1893" s="3"/>
      <c r="AJ1893" s="3" t="s">
        <v>1273</v>
      </c>
    </row>
    <row r="1894" spans="1:36" ht="26" hidden="1" x14ac:dyDescent="0.35">
      <c r="A1894" s="3">
        <v>2025</v>
      </c>
      <c r="B1894" s="3" t="s">
        <v>71</v>
      </c>
      <c r="C1894" s="4">
        <v>24</v>
      </c>
      <c r="D1894" s="3" t="s">
        <v>57</v>
      </c>
      <c r="E1894" s="3" t="s">
        <v>58</v>
      </c>
      <c r="F1894" s="3" t="s">
        <v>85</v>
      </c>
      <c r="G1894" s="3" t="s">
        <v>45</v>
      </c>
      <c r="H1894" s="3" t="s">
        <v>99</v>
      </c>
      <c r="I1894" s="3" t="s">
        <v>80</v>
      </c>
      <c r="J1894" s="3" t="s">
        <v>48</v>
      </c>
      <c r="K1894" s="3" t="s">
        <v>48</v>
      </c>
      <c r="L1894" s="3" t="s">
        <v>48</v>
      </c>
      <c r="M1894" s="3" t="s">
        <v>48</v>
      </c>
      <c r="N1894" s="3" t="s">
        <v>48</v>
      </c>
      <c r="O1894" s="3" t="s">
        <v>48</v>
      </c>
      <c r="P1894" s="3" t="s">
        <v>48</v>
      </c>
      <c r="Q1894" s="3" t="s">
        <v>48</v>
      </c>
      <c r="R1894" s="3" t="s">
        <v>48</v>
      </c>
      <c r="S1894" s="3" t="s">
        <v>48</v>
      </c>
      <c r="T1894" s="3" t="s">
        <v>49</v>
      </c>
      <c r="U1894" s="3" t="s">
        <v>48</v>
      </c>
      <c r="V1894" s="3" t="s">
        <v>48</v>
      </c>
      <c r="W1894" s="3" t="s">
        <v>116</v>
      </c>
      <c r="X1894" s="3" t="s">
        <v>4387</v>
      </c>
      <c r="Y1894" s="3"/>
      <c r="AA1894" s="3" t="s">
        <v>63</v>
      </c>
      <c r="AB1894" s="3"/>
      <c r="AD1894" s="3"/>
      <c r="AF1894" s="3"/>
      <c r="AH1894" s="3"/>
      <c r="AJ1894" s="3" t="s">
        <v>4388</v>
      </c>
    </row>
    <row r="1895" spans="1:36" ht="26" hidden="1" x14ac:dyDescent="0.35">
      <c r="A1895" s="3">
        <v>2025</v>
      </c>
      <c r="B1895" s="3" t="s">
        <v>71</v>
      </c>
      <c r="C1895" s="4">
        <v>28</v>
      </c>
      <c r="D1895" s="3" t="s">
        <v>57</v>
      </c>
      <c r="E1895" s="3" t="s">
        <v>107</v>
      </c>
      <c r="F1895" s="3" t="s">
        <v>98</v>
      </c>
      <c r="G1895" s="3" t="s">
        <v>45</v>
      </c>
      <c r="H1895" s="3" t="s">
        <v>99</v>
      </c>
      <c r="I1895" s="3" t="s">
        <v>47</v>
      </c>
      <c r="J1895" s="3" t="s">
        <v>48</v>
      </c>
      <c r="K1895" s="3" t="s">
        <v>48</v>
      </c>
      <c r="L1895" s="3" t="s">
        <v>48</v>
      </c>
      <c r="M1895" s="3" t="s">
        <v>48</v>
      </c>
      <c r="N1895" s="3" t="s">
        <v>48</v>
      </c>
      <c r="O1895" s="3" t="s">
        <v>49</v>
      </c>
      <c r="P1895" s="3" t="s">
        <v>48</v>
      </c>
      <c r="Q1895" s="3" t="s">
        <v>48</v>
      </c>
      <c r="R1895" s="3" t="s">
        <v>48</v>
      </c>
      <c r="S1895" s="3" t="s">
        <v>48</v>
      </c>
      <c r="T1895" s="3" t="s">
        <v>48</v>
      </c>
      <c r="U1895" s="3" t="s">
        <v>48</v>
      </c>
      <c r="V1895" s="3" t="s">
        <v>48</v>
      </c>
      <c r="W1895" s="3" t="s">
        <v>62</v>
      </c>
      <c r="Y1895" s="3" t="s">
        <v>94</v>
      </c>
      <c r="Z1895" s="3" t="s">
        <v>4389</v>
      </c>
      <c r="AA1895" s="3" t="s">
        <v>77</v>
      </c>
      <c r="AB1895" s="3" t="s">
        <v>131</v>
      </c>
      <c r="AC1895" s="3" t="s">
        <v>4390</v>
      </c>
      <c r="AD1895" s="3"/>
      <c r="AF1895" s="3" t="s">
        <v>82</v>
      </c>
      <c r="AG1895" s="3" t="s">
        <v>4391</v>
      </c>
      <c r="AH1895" s="3"/>
      <c r="AJ1895" s="3" t="s">
        <v>4392</v>
      </c>
    </row>
    <row r="1896" spans="1:36" hidden="1" x14ac:dyDescent="0.35">
      <c r="A1896" s="3">
        <v>2025</v>
      </c>
      <c r="B1896" s="3" t="s">
        <v>41</v>
      </c>
      <c r="C1896" s="4">
        <v>43</v>
      </c>
      <c r="D1896" s="3" t="s">
        <v>42</v>
      </c>
      <c r="E1896" s="3" t="s">
        <v>107</v>
      </c>
      <c r="F1896" s="3" t="s">
        <v>59</v>
      </c>
      <c r="G1896" s="3" t="s">
        <v>45</v>
      </c>
      <c r="H1896" s="3" t="s">
        <v>74</v>
      </c>
      <c r="I1896" s="3" t="s">
        <v>47</v>
      </c>
      <c r="J1896" s="3" t="s">
        <v>48</v>
      </c>
      <c r="K1896" s="3" t="s">
        <v>48</v>
      </c>
      <c r="L1896" s="3" t="s">
        <v>48</v>
      </c>
      <c r="M1896" s="3" t="s">
        <v>49</v>
      </c>
      <c r="N1896" s="3" t="s">
        <v>48</v>
      </c>
      <c r="O1896" s="3" t="s">
        <v>48</v>
      </c>
      <c r="P1896" s="3" t="s">
        <v>48</v>
      </c>
      <c r="Q1896" s="3" t="s">
        <v>48</v>
      </c>
      <c r="R1896" s="3" t="s">
        <v>48</v>
      </c>
      <c r="S1896" s="3" t="s">
        <v>48</v>
      </c>
      <c r="T1896" s="3" t="s">
        <v>48</v>
      </c>
      <c r="U1896" s="3" t="s">
        <v>48</v>
      </c>
      <c r="V1896" s="3" t="s">
        <v>48</v>
      </c>
      <c r="W1896" s="3" t="s">
        <v>62</v>
      </c>
      <c r="Y1896" s="3"/>
      <c r="AA1896" s="3" t="s">
        <v>77</v>
      </c>
      <c r="AB1896" s="3"/>
      <c r="AD1896" s="3"/>
      <c r="AF1896" s="3"/>
      <c r="AH1896" s="3"/>
      <c r="AJ1896" s="3" t="s">
        <v>224</v>
      </c>
    </row>
    <row r="1897" spans="1:36" hidden="1" x14ac:dyDescent="0.35">
      <c r="A1897" s="3">
        <v>2025</v>
      </c>
      <c r="B1897" s="3" t="s">
        <v>41</v>
      </c>
      <c r="C1897" s="4">
        <v>19</v>
      </c>
      <c r="D1897" s="3" t="s">
        <v>57</v>
      </c>
      <c r="E1897" s="3" t="s">
        <v>58</v>
      </c>
      <c r="F1897" s="3" t="s">
        <v>59</v>
      </c>
      <c r="G1897" s="3" t="s">
        <v>79</v>
      </c>
      <c r="H1897" s="3" t="s">
        <v>74</v>
      </c>
      <c r="I1897" s="3" t="s">
        <v>47</v>
      </c>
      <c r="J1897" s="3" t="s">
        <v>48</v>
      </c>
      <c r="K1897" s="3" t="s">
        <v>48</v>
      </c>
      <c r="L1897" s="3" t="s">
        <v>48</v>
      </c>
      <c r="M1897" s="3" t="s">
        <v>48</v>
      </c>
      <c r="N1897" s="3" t="s">
        <v>48</v>
      </c>
      <c r="O1897" s="3" t="s">
        <v>49</v>
      </c>
      <c r="P1897" s="3" t="s">
        <v>48</v>
      </c>
      <c r="Q1897" s="3" t="s">
        <v>48</v>
      </c>
      <c r="R1897" s="3" t="s">
        <v>48</v>
      </c>
      <c r="S1897" s="3" t="s">
        <v>48</v>
      </c>
      <c r="T1897" s="3" t="s">
        <v>48</v>
      </c>
      <c r="U1897" s="3" t="s">
        <v>48</v>
      </c>
      <c r="V1897" s="3" t="s">
        <v>48</v>
      </c>
      <c r="W1897" s="3" t="s">
        <v>62</v>
      </c>
      <c r="Y1897" s="3"/>
      <c r="AA1897" s="3" t="s">
        <v>55</v>
      </c>
      <c r="AB1897" s="3"/>
      <c r="AD1897" s="3"/>
      <c r="AF1897" s="3"/>
      <c r="AH1897" s="3"/>
      <c r="AJ1897" s="3" t="s">
        <v>4393</v>
      </c>
    </row>
    <row r="1898" spans="1:36" ht="26" hidden="1" x14ac:dyDescent="0.35">
      <c r="A1898" s="3">
        <v>2025</v>
      </c>
      <c r="B1898" s="3" t="s">
        <v>41</v>
      </c>
      <c r="C1898" s="4">
        <v>20</v>
      </c>
      <c r="D1898" s="3" t="s">
        <v>57</v>
      </c>
      <c r="E1898" s="3" t="s">
        <v>58</v>
      </c>
      <c r="F1898" s="3" t="s">
        <v>73</v>
      </c>
      <c r="G1898" s="3" t="s">
        <v>144</v>
      </c>
      <c r="H1898" s="3" t="s">
        <v>68</v>
      </c>
      <c r="I1898" s="3" t="s">
        <v>80</v>
      </c>
      <c r="J1898" s="3" t="s">
        <v>48</v>
      </c>
      <c r="K1898" s="3" t="s">
        <v>48</v>
      </c>
      <c r="L1898" s="3" t="s">
        <v>48</v>
      </c>
      <c r="M1898" s="3" t="s">
        <v>48</v>
      </c>
      <c r="N1898" s="3" t="s">
        <v>48</v>
      </c>
      <c r="O1898" s="3" t="s">
        <v>48</v>
      </c>
      <c r="P1898" s="3" t="s">
        <v>48</v>
      </c>
      <c r="Q1898" s="3" t="s">
        <v>48</v>
      </c>
      <c r="R1898" s="3" t="s">
        <v>48</v>
      </c>
      <c r="S1898" s="3" t="s">
        <v>48</v>
      </c>
      <c r="T1898" s="3" t="s">
        <v>48</v>
      </c>
      <c r="U1898" s="3" t="s">
        <v>48</v>
      </c>
      <c r="V1898" s="3" t="s">
        <v>49</v>
      </c>
      <c r="W1898" s="3" t="s">
        <v>62</v>
      </c>
      <c r="Y1898" s="3"/>
      <c r="AA1898" s="3" t="s">
        <v>77</v>
      </c>
      <c r="AB1898" s="3"/>
      <c r="AD1898" s="3"/>
      <c r="AF1898" s="3"/>
      <c r="AH1898" s="3"/>
      <c r="AJ1898" s="3" t="s">
        <v>4394</v>
      </c>
    </row>
    <row r="1899" spans="1:36" ht="39" x14ac:dyDescent="0.35">
      <c r="A1899" s="3">
        <v>2025</v>
      </c>
      <c r="B1899" s="3" t="s">
        <v>41</v>
      </c>
      <c r="C1899" s="4">
        <v>50</v>
      </c>
      <c r="D1899" s="3" t="s">
        <v>42</v>
      </c>
      <c r="E1899" s="3" t="s">
        <v>43</v>
      </c>
      <c r="F1899" s="3" t="s">
        <v>59</v>
      </c>
      <c r="G1899" s="3" t="s">
        <v>79</v>
      </c>
      <c r="H1899" s="3" t="s">
        <v>68</v>
      </c>
      <c r="I1899" s="3" t="s">
        <v>47</v>
      </c>
      <c r="J1899" s="3" t="s">
        <v>48</v>
      </c>
      <c r="K1899" s="3" t="s">
        <v>48</v>
      </c>
      <c r="L1899" s="3" t="s">
        <v>48</v>
      </c>
      <c r="M1899" s="3" t="s">
        <v>48</v>
      </c>
      <c r="N1899" s="3" t="s">
        <v>48</v>
      </c>
      <c r="O1899" s="3" t="s">
        <v>49</v>
      </c>
      <c r="P1899" s="3" t="s">
        <v>48</v>
      </c>
      <c r="Q1899" s="3" t="s">
        <v>48</v>
      </c>
      <c r="R1899" s="3" t="s">
        <v>48</v>
      </c>
      <c r="S1899" s="3" t="s">
        <v>48</v>
      </c>
      <c r="T1899" s="3" t="s">
        <v>48</v>
      </c>
      <c r="U1899" s="3" t="s">
        <v>48</v>
      </c>
      <c r="V1899" s="3" t="s">
        <v>48</v>
      </c>
      <c r="W1899" s="3" t="s">
        <v>145</v>
      </c>
      <c r="X1899" s="3" t="s">
        <v>4395</v>
      </c>
      <c r="Y1899" s="3" t="s">
        <v>120</v>
      </c>
      <c r="Z1899" s="3" t="s">
        <v>4396</v>
      </c>
      <c r="AA1899" s="3" t="s">
        <v>77</v>
      </c>
      <c r="AB1899" s="3"/>
      <c r="AD1899" s="3"/>
      <c r="AF1899" s="3"/>
      <c r="AH1899" s="3"/>
      <c r="AJ1899" s="3" t="s">
        <v>351</v>
      </c>
    </row>
    <row r="1900" spans="1:36" ht="26" hidden="1" x14ac:dyDescent="0.35">
      <c r="A1900" s="3">
        <v>2025</v>
      </c>
      <c r="B1900" s="3" t="s">
        <v>41</v>
      </c>
      <c r="C1900" s="4">
        <v>75</v>
      </c>
      <c r="D1900" s="3" t="s">
        <v>65</v>
      </c>
      <c r="E1900" s="3" t="s">
        <v>66</v>
      </c>
      <c r="F1900" s="3" t="s">
        <v>73</v>
      </c>
      <c r="G1900" s="3" t="s">
        <v>67</v>
      </c>
      <c r="H1900" s="3" t="s">
        <v>68</v>
      </c>
      <c r="I1900" s="3" t="s">
        <v>47</v>
      </c>
      <c r="J1900" s="3" t="s">
        <v>48</v>
      </c>
      <c r="K1900" s="3" t="s">
        <v>49</v>
      </c>
      <c r="L1900" s="3" t="s">
        <v>48</v>
      </c>
      <c r="M1900" s="3" t="s">
        <v>48</v>
      </c>
      <c r="N1900" s="3" t="s">
        <v>48</v>
      </c>
      <c r="O1900" s="3" t="s">
        <v>48</v>
      </c>
      <c r="P1900" s="3" t="s">
        <v>48</v>
      </c>
      <c r="Q1900" s="3" t="s">
        <v>48</v>
      </c>
      <c r="R1900" s="3" t="s">
        <v>48</v>
      </c>
      <c r="S1900" s="3" t="s">
        <v>48</v>
      </c>
      <c r="T1900" s="3" t="s">
        <v>48</v>
      </c>
      <c r="U1900" s="3" t="s">
        <v>48</v>
      </c>
      <c r="V1900" s="3" t="s">
        <v>48</v>
      </c>
      <c r="W1900" s="3" t="s">
        <v>116</v>
      </c>
      <c r="X1900" s="3" t="s">
        <v>4397</v>
      </c>
      <c r="Y1900" s="3"/>
      <c r="AA1900" s="3" t="s">
        <v>55</v>
      </c>
      <c r="AB1900" s="3"/>
      <c r="AD1900" s="3" t="s">
        <v>81</v>
      </c>
      <c r="AF1900" s="3"/>
      <c r="AH1900" s="3" t="s">
        <v>87</v>
      </c>
      <c r="AI1900" s="3" t="s">
        <v>4398</v>
      </c>
      <c r="AJ1900" s="3" t="s">
        <v>4399</v>
      </c>
    </row>
    <row r="1901" spans="1:36" ht="65" hidden="1" x14ac:dyDescent="0.35">
      <c r="A1901" s="3">
        <v>2025</v>
      </c>
      <c r="B1901" s="3" t="s">
        <v>41</v>
      </c>
      <c r="C1901" s="4">
        <v>71</v>
      </c>
      <c r="D1901" s="3" t="s">
        <v>65</v>
      </c>
      <c r="E1901" s="3" t="s">
        <v>43</v>
      </c>
      <c r="F1901" s="3" t="s">
        <v>44</v>
      </c>
      <c r="G1901" s="3" t="s">
        <v>67</v>
      </c>
      <c r="H1901" s="3" t="s">
        <v>68</v>
      </c>
      <c r="I1901" s="3" t="s">
        <v>47</v>
      </c>
      <c r="J1901" s="3" t="s">
        <v>48</v>
      </c>
      <c r="K1901" s="3" t="s">
        <v>48</v>
      </c>
      <c r="L1901" s="3" t="s">
        <v>48</v>
      </c>
      <c r="M1901" s="3" t="s">
        <v>48</v>
      </c>
      <c r="N1901" s="3" t="s">
        <v>48</v>
      </c>
      <c r="O1901" s="3" t="s">
        <v>49</v>
      </c>
      <c r="P1901" s="3" t="s">
        <v>48</v>
      </c>
      <c r="Q1901" s="3" t="s">
        <v>48</v>
      </c>
      <c r="R1901" s="3" t="s">
        <v>48</v>
      </c>
      <c r="S1901" s="3" t="s">
        <v>48</v>
      </c>
      <c r="T1901" s="3" t="s">
        <v>48</v>
      </c>
      <c r="U1901" s="3" t="s">
        <v>48</v>
      </c>
      <c r="V1901" s="3" t="s">
        <v>48</v>
      </c>
      <c r="W1901" s="3" t="s">
        <v>145</v>
      </c>
      <c r="X1901" s="3" t="s">
        <v>4400</v>
      </c>
      <c r="Y1901" s="3" t="s">
        <v>53</v>
      </c>
      <c r="Z1901" s="3" t="s">
        <v>4401</v>
      </c>
      <c r="AA1901" s="3" t="s">
        <v>55</v>
      </c>
      <c r="AB1901" s="3"/>
      <c r="AD1901" s="3"/>
      <c r="AF1901" s="3"/>
      <c r="AH1901" s="3"/>
      <c r="AJ1901" s="3" t="s">
        <v>4402</v>
      </c>
    </row>
    <row r="1902" spans="1:36" ht="52" hidden="1" x14ac:dyDescent="0.35">
      <c r="A1902" s="3">
        <v>2025</v>
      </c>
      <c r="B1902" s="3" t="s">
        <v>41</v>
      </c>
      <c r="C1902" s="4">
        <v>20</v>
      </c>
      <c r="D1902" s="3" t="s">
        <v>57</v>
      </c>
      <c r="E1902" s="3" t="s">
        <v>58</v>
      </c>
      <c r="F1902" s="3" t="s">
        <v>44</v>
      </c>
      <c r="G1902" s="3" t="s">
        <v>60</v>
      </c>
      <c r="H1902" s="3" t="s">
        <v>125</v>
      </c>
      <c r="I1902" s="3" t="s">
        <v>80</v>
      </c>
      <c r="J1902" s="3" t="s">
        <v>48</v>
      </c>
      <c r="K1902" s="3" t="s">
        <v>48</v>
      </c>
      <c r="L1902" s="3" t="s">
        <v>48</v>
      </c>
      <c r="M1902" s="3" t="s">
        <v>48</v>
      </c>
      <c r="N1902" s="3" t="s">
        <v>48</v>
      </c>
      <c r="O1902" s="3" t="s">
        <v>48</v>
      </c>
      <c r="P1902" s="3" t="s">
        <v>48</v>
      </c>
      <c r="Q1902" s="3" t="s">
        <v>48</v>
      </c>
      <c r="R1902" s="3" t="s">
        <v>48</v>
      </c>
      <c r="S1902" s="3" t="s">
        <v>48</v>
      </c>
      <c r="T1902" s="3" t="s">
        <v>48</v>
      </c>
      <c r="U1902" s="3" t="s">
        <v>49</v>
      </c>
      <c r="V1902" s="3" t="s">
        <v>48</v>
      </c>
      <c r="W1902" s="3" t="s">
        <v>75</v>
      </c>
      <c r="X1902" s="3" t="s">
        <v>4403</v>
      </c>
      <c r="Y1902" s="3"/>
      <c r="AA1902" s="3" t="s">
        <v>63</v>
      </c>
      <c r="AB1902" s="3"/>
      <c r="AD1902" s="3"/>
      <c r="AF1902" s="3"/>
      <c r="AH1902" s="3"/>
      <c r="AJ1902" s="3" t="s">
        <v>4404</v>
      </c>
    </row>
    <row r="1903" spans="1:36" ht="78" hidden="1" x14ac:dyDescent="0.35">
      <c r="A1903" s="3">
        <v>2025</v>
      </c>
      <c r="B1903" s="3" t="s">
        <v>71</v>
      </c>
      <c r="C1903" s="4">
        <v>52</v>
      </c>
      <c r="D1903" s="3" t="s">
        <v>42</v>
      </c>
      <c r="E1903" s="3" t="s">
        <v>43</v>
      </c>
      <c r="F1903" s="3" t="s">
        <v>98</v>
      </c>
      <c r="G1903" s="3" t="s">
        <v>60</v>
      </c>
      <c r="H1903" s="3" t="s">
        <v>125</v>
      </c>
      <c r="I1903" s="3" t="s">
        <v>47</v>
      </c>
      <c r="J1903" s="3" t="s">
        <v>48</v>
      </c>
      <c r="K1903" s="3" t="s">
        <v>48</v>
      </c>
      <c r="L1903" s="3" t="s">
        <v>48</v>
      </c>
      <c r="M1903" s="3" t="s">
        <v>49</v>
      </c>
      <c r="N1903" s="3" t="s">
        <v>48</v>
      </c>
      <c r="O1903" s="3" t="s">
        <v>48</v>
      </c>
      <c r="P1903" s="3" t="s">
        <v>48</v>
      </c>
      <c r="Q1903" s="3" t="s">
        <v>48</v>
      </c>
      <c r="R1903" s="3" t="s">
        <v>48</v>
      </c>
      <c r="S1903" s="3" t="s">
        <v>48</v>
      </c>
      <c r="T1903" s="3" t="s">
        <v>48</v>
      </c>
      <c r="U1903" s="3" t="s">
        <v>48</v>
      </c>
      <c r="V1903" s="3" t="s">
        <v>48</v>
      </c>
      <c r="W1903" s="3" t="s">
        <v>75</v>
      </c>
      <c r="X1903" s="3" t="s">
        <v>4405</v>
      </c>
      <c r="Y1903" s="3" t="s">
        <v>94</v>
      </c>
      <c r="Z1903" s="3" t="s">
        <v>4406</v>
      </c>
      <c r="AA1903" s="3" t="s">
        <v>101</v>
      </c>
      <c r="AB1903" s="3"/>
      <c r="AD1903" s="3"/>
      <c r="AF1903" s="3"/>
      <c r="AH1903" s="3"/>
      <c r="AJ1903" s="3" t="s">
        <v>4407</v>
      </c>
    </row>
    <row r="1904" spans="1:36" ht="52" hidden="1" x14ac:dyDescent="0.35">
      <c r="A1904" s="3">
        <v>2025</v>
      </c>
      <c r="B1904" s="3" t="s">
        <v>41</v>
      </c>
      <c r="C1904" s="4">
        <v>56</v>
      </c>
      <c r="D1904" s="3" t="s">
        <v>65</v>
      </c>
      <c r="E1904" s="3" t="s">
        <v>66</v>
      </c>
      <c r="F1904" s="3" t="s">
        <v>44</v>
      </c>
      <c r="G1904" s="3" t="s">
        <v>67</v>
      </c>
      <c r="H1904" s="3" t="s">
        <v>110</v>
      </c>
      <c r="I1904" s="3" t="s">
        <v>47</v>
      </c>
      <c r="J1904" s="3" t="s">
        <v>48</v>
      </c>
      <c r="K1904" s="3" t="s">
        <v>48</v>
      </c>
      <c r="L1904" s="3" t="s">
        <v>48</v>
      </c>
      <c r="M1904" s="3" t="s">
        <v>49</v>
      </c>
      <c r="N1904" s="3" t="s">
        <v>48</v>
      </c>
      <c r="O1904" s="3" t="s">
        <v>48</v>
      </c>
      <c r="P1904" s="3" t="s">
        <v>48</v>
      </c>
      <c r="Q1904" s="3" t="s">
        <v>48</v>
      </c>
      <c r="R1904" s="3" t="s">
        <v>48</v>
      </c>
      <c r="S1904" s="3" t="s">
        <v>48</v>
      </c>
      <c r="T1904" s="3" t="s">
        <v>48</v>
      </c>
      <c r="U1904" s="3" t="s">
        <v>48</v>
      </c>
      <c r="V1904" s="3" t="s">
        <v>48</v>
      </c>
      <c r="W1904" s="3" t="s">
        <v>145</v>
      </c>
      <c r="X1904" s="3" t="s">
        <v>4408</v>
      </c>
      <c r="Y1904" s="3" t="s">
        <v>53</v>
      </c>
      <c r="Z1904" s="3" t="s">
        <v>4409</v>
      </c>
      <c r="AA1904" s="3" t="s">
        <v>55</v>
      </c>
      <c r="AB1904" s="3"/>
      <c r="AD1904" s="3"/>
      <c r="AF1904" s="3"/>
      <c r="AH1904" s="3"/>
      <c r="AJ1904" s="3" t="s">
        <v>4410</v>
      </c>
    </row>
    <row r="1905" spans="1:36" ht="26" hidden="1" x14ac:dyDescent="0.35">
      <c r="A1905" s="3">
        <v>2025</v>
      </c>
      <c r="B1905" s="3" t="s">
        <v>41</v>
      </c>
      <c r="C1905" s="4">
        <v>21</v>
      </c>
      <c r="D1905" s="3" t="s">
        <v>57</v>
      </c>
      <c r="E1905" s="3" t="s">
        <v>58</v>
      </c>
      <c r="F1905" s="3" t="s">
        <v>85</v>
      </c>
      <c r="G1905" s="3" t="s">
        <v>112</v>
      </c>
      <c r="H1905" s="3" t="s">
        <v>125</v>
      </c>
      <c r="I1905" s="3" t="s">
        <v>47</v>
      </c>
      <c r="J1905" s="3" t="s">
        <v>48</v>
      </c>
      <c r="K1905" s="3" t="s">
        <v>48</v>
      </c>
      <c r="L1905" s="3" t="s">
        <v>48</v>
      </c>
      <c r="M1905" s="3" t="s">
        <v>48</v>
      </c>
      <c r="N1905" s="3" t="s">
        <v>48</v>
      </c>
      <c r="O1905" s="3" t="s">
        <v>49</v>
      </c>
      <c r="P1905" s="3" t="s">
        <v>48</v>
      </c>
      <c r="Q1905" s="3" t="s">
        <v>48</v>
      </c>
      <c r="R1905" s="3" t="s">
        <v>48</v>
      </c>
      <c r="S1905" s="3" t="s">
        <v>48</v>
      </c>
      <c r="T1905" s="3" t="s">
        <v>48</v>
      </c>
      <c r="U1905" s="3" t="s">
        <v>48</v>
      </c>
      <c r="V1905" s="3" t="s">
        <v>48</v>
      </c>
      <c r="W1905" s="3" t="s">
        <v>62</v>
      </c>
      <c r="Y1905" s="3"/>
      <c r="AA1905" s="3" t="s">
        <v>63</v>
      </c>
      <c r="AB1905" s="3"/>
      <c r="AD1905" s="3"/>
      <c r="AF1905" s="3"/>
      <c r="AH1905" s="3"/>
      <c r="AJ1905" s="3" t="s">
        <v>579</v>
      </c>
    </row>
    <row r="1906" spans="1:36" ht="52" hidden="1" x14ac:dyDescent="0.35">
      <c r="A1906" s="3">
        <v>2025</v>
      </c>
      <c r="B1906" s="3" t="s">
        <v>41</v>
      </c>
      <c r="C1906" s="4">
        <v>40</v>
      </c>
      <c r="D1906" s="3" t="s">
        <v>42</v>
      </c>
      <c r="E1906" s="3" t="s">
        <v>43</v>
      </c>
      <c r="F1906" s="3" t="s">
        <v>73</v>
      </c>
      <c r="G1906" s="3" t="s">
        <v>45</v>
      </c>
      <c r="H1906" s="3" t="s">
        <v>74</v>
      </c>
      <c r="I1906" s="3" t="s">
        <v>47</v>
      </c>
      <c r="J1906" s="3" t="s">
        <v>48</v>
      </c>
      <c r="K1906" s="3" t="s">
        <v>48</v>
      </c>
      <c r="L1906" s="3" t="s">
        <v>48</v>
      </c>
      <c r="M1906" s="3" t="s">
        <v>48</v>
      </c>
      <c r="N1906" s="3" t="s">
        <v>48</v>
      </c>
      <c r="O1906" s="3" t="s">
        <v>49</v>
      </c>
      <c r="P1906" s="3" t="s">
        <v>48</v>
      </c>
      <c r="Q1906" s="3" t="s">
        <v>48</v>
      </c>
      <c r="R1906" s="3" t="s">
        <v>48</v>
      </c>
      <c r="S1906" s="3" t="s">
        <v>48</v>
      </c>
      <c r="T1906" s="3" t="s">
        <v>48</v>
      </c>
      <c r="U1906" s="3" t="s">
        <v>48</v>
      </c>
      <c r="V1906" s="3" t="s">
        <v>48</v>
      </c>
      <c r="W1906" s="3" t="s">
        <v>116</v>
      </c>
      <c r="X1906" s="3" t="s">
        <v>4411</v>
      </c>
      <c r="Y1906" s="3"/>
      <c r="AA1906" s="3" t="s">
        <v>55</v>
      </c>
      <c r="AB1906" s="3" t="s">
        <v>81</v>
      </c>
      <c r="AD1906" s="3"/>
      <c r="AF1906" s="3"/>
      <c r="AH1906" s="3" t="s">
        <v>82</v>
      </c>
      <c r="AI1906" s="3" t="s">
        <v>4412</v>
      </c>
      <c r="AJ1906" s="3" t="s">
        <v>4413</v>
      </c>
    </row>
    <row r="1907" spans="1:36" ht="26" hidden="1" x14ac:dyDescent="0.35">
      <c r="A1907" s="3">
        <v>2025</v>
      </c>
      <c r="B1907" s="3" t="s">
        <v>41</v>
      </c>
      <c r="C1907" s="4">
        <v>78</v>
      </c>
      <c r="D1907" s="3" t="s">
        <v>65</v>
      </c>
      <c r="E1907" s="3" t="s">
        <v>43</v>
      </c>
      <c r="F1907" s="3" t="s">
        <v>73</v>
      </c>
      <c r="G1907" s="3" t="s">
        <v>67</v>
      </c>
      <c r="H1907" s="3" t="s">
        <v>90</v>
      </c>
      <c r="I1907" s="3" t="s">
        <v>47</v>
      </c>
      <c r="J1907" s="3" t="s">
        <v>48</v>
      </c>
      <c r="K1907" s="3" t="s">
        <v>48</v>
      </c>
      <c r="L1907" s="3" t="s">
        <v>48</v>
      </c>
      <c r="M1907" s="3" t="s">
        <v>48</v>
      </c>
      <c r="N1907" s="3" t="s">
        <v>48</v>
      </c>
      <c r="O1907" s="3" t="s">
        <v>49</v>
      </c>
      <c r="P1907" s="3" t="s">
        <v>48</v>
      </c>
      <c r="Q1907" s="3" t="s">
        <v>48</v>
      </c>
      <c r="R1907" s="3" t="s">
        <v>48</v>
      </c>
      <c r="S1907" s="3" t="s">
        <v>48</v>
      </c>
      <c r="T1907" s="3" t="s">
        <v>48</v>
      </c>
      <c r="U1907" s="3" t="s">
        <v>48</v>
      </c>
      <c r="V1907" s="3" t="s">
        <v>48</v>
      </c>
      <c r="W1907" s="3" t="s">
        <v>116</v>
      </c>
      <c r="X1907" s="3" t="s">
        <v>4414</v>
      </c>
      <c r="Y1907" s="3"/>
      <c r="AA1907" s="3" t="s">
        <v>63</v>
      </c>
      <c r="AB1907" s="3"/>
      <c r="AD1907" s="3"/>
      <c r="AF1907" s="3"/>
      <c r="AH1907" s="3"/>
      <c r="AJ1907" s="3" t="s">
        <v>4415</v>
      </c>
    </row>
    <row r="1908" spans="1:36" ht="117" hidden="1" x14ac:dyDescent="0.35">
      <c r="A1908" s="3">
        <v>2025</v>
      </c>
      <c r="B1908" s="3" t="s">
        <v>41</v>
      </c>
      <c r="C1908" s="4">
        <v>40</v>
      </c>
      <c r="D1908" s="3" t="s">
        <v>42</v>
      </c>
      <c r="E1908" s="3" t="s">
        <v>43</v>
      </c>
      <c r="F1908" s="3" t="s">
        <v>85</v>
      </c>
      <c r="G1908" s="3" t="s">
        <v>112</v>
      </c>
      <c r="H1908" s="3" t="s">
        <v>61</v>
      </c>
      <c r="I1908" s="3" t="s">
        <v>47</v>
      </c>
      <c r="J1908" s="3" t="s">
        <v>48</v>
      </c>
      <c r="K1908" s="3" t="s">
        <v>48</v>
      </c>
      <c r="L1908" s="3" t="s">
        <v>48</v>
      </c>
      <c r="M1908" s="3" t="s">
        <v>48</v>
      </c>
      <c r="N1908" s="3" t="s">
        <v>48</v>
      </c>
      <c r="O1908" s="3" t="s">
        <v>49</v>
      </c>
      <c r="P1908" s="3" t="s">
        <v>48</v>
      </c>
      <c r="Q1908" s="3" t="s">
        <v>48</v>
      </c>
      <c r="R1908" s="3" t="s">
        <v>48</v>
      </c>
      <c r="S1908" s="3" t="s">
        <v>48</v>
      </c>
      <c r="T1908" s="3" t="s">
        <v>48</v>
      </c>
      <c r="U1908" s="3" t="s">
        <v>48</v>
      </c>
      <c r="V1908" s="3" t="s">
        <v>48</v>
      </c>
      <c r="W1908" s="3" t="s">
        <v>62</v>
      </c>
      <c r="Y1908" s="3"/>
      <c r="AA1908" s="3" t="s">
        <v>63</v>
      </c>
      <c r="AB1908" s="3"/>
      <c r="AD1908" s="3"/>
      <c r="AF1908" s="3"/>
      <c r="AH1908" s="3"/>
      <c r="AJ1908" s="3" t="s">
        <v>4416</v>
      </c>
    </row>
    <row r="1909" spans="1:36" ht="52" hidden="1" x14ac:dyDescent="0.35">
      <c r="A1909" s="3">
        <v>2025</v>
      </c>
      <c r="B1909" s="3" t="s">
        <v>41</v>
      </c>
      <c r="C1909" s="4">
        <v>76</v>
      </c>
      <c r="D1909" s="3" t="s">
        <v>65</v>
      </c>
      <c r="E1909" s="3" t="s">
        <v>66</v>
      </c>
      <c r="F1909" s="3" t="s">
        <v>44</v>
      </c>
      <c r="G1909" s="3" t="s">
        <v>67</v>
      </c>
      <c r="H1909" s="3" t="s">
        <v>125</v>
      </c>
      <c r="I1909" s="3" t="s">
        <v>47</v>
      </c>
      <c r="J1909" s="3" t="s">
        <v>48</v>
      </c>
      <c r="K1909" s="3" t="s">
        <v>48</v>
      </c>
      <c r="L1909" s="3" t="s">
        <v>48</v>
      </c>
      <c r="M1909" s="3" t="s">
        <v>49</v>
      </c>
      <c r="N1909" s="3" t="s">
        <v>48</v>
      </c>
      <c r="O1909" s="3" t="s">
        <v>48</v>
      </c>
      <c r="P1909" s="3" t="s">
        <v>48</v>
      </c>
      <c r="Q1909" s="3" t="s">
        <v>48</v>
      </c>
      <c r="R1909" s="3" t="s">
        <v>48</v>
      </c>
      <c r="S1909" s="3" t="s">
        <v>48</v>
      </c>
      <c r="T1909" s="3" t="s">
        <v>48</v>
      </c>
      <c r="U1909" s="3" t="s">
        <v>48</v>
      </c>
      <c r="V1909" s="3" t="s">
        <v>48</v>
      </c>
      <c r="W1909" s="3" t="s">
        <v>116</v>
      </c>
      <c r="X1909" s="3" t="s">
        <v>4417</v>
      </c>
      <c r="Y1909" s="3"/>
      <c r="AA1909" s="3" t="s">
        <v>77</v>
      </c>
      <c r="AB1909" s="3"/>
      <c r="AD1909" s="3"/>
      <c r="AF1909" s="3"/>
      <c r="AH1909" s="3"/>
      <c r="AJ1909" s="3" t="s">
        <v>4418</v>
      </c>
    </row>
    <row r="1910" spans="1:36" ht="39" x14ac:dyDescent="0.35">
      <c r="A1910" s="3">
        <v>2025</v>
      </c>
      <c r="B1910" s="3" t="s">
        <v>71</v>
      </c>
      <c r="C1910" s="4">
        <v>31</v>
      </c>
      <c r="D1910" s="3" t="s">
        <v>57</v>
      </c>
      <c r="E1910" s="3" t="s">
        <v>107</v>
      </c>
      <c r="F1910" s="3" t="s">
        <v>59</v>
      </c>
      <c r="G1910" s="3" t="s">
        <v>45</v>
      </c>
      <c r="H1910" s="3" t="s">
        <v>113</v>
      </c>
      <c r="I1910" s="3" t="s">
        <v>47</v>
      </c>
      <c r="J1910" s="3" t="s">
        <v>49</v>
      </c>
      <c r="K1910" s="3" t="s">
        <v>48</v>
      </c>
      <c r="L1910" s="3" t="s">
        <v>48</v>
      </c>
      <c r="M1910" s="3" t="s">
        <v>48</v>
      </c>
      <c r="N1910" s="3" t="s">
        <v>48</v>
      </c>
      <c r="O1910" s="3" t="s">
        <v>48</v>
      </c>
      <c r="P1910" s="3" t="s">
        <v>48</v>
      </c>
      <c r="Q1910" s="3" t="s">
        <v>48</v>
      </c>
      <c r="R1910" s="3" t="s">
        <v>48</v>
      </c>
      <c r="S1910" s="3" t="s">
        <v>49</v>
      </c>
      <c r="T1910" s="3" t="s">
        <v>48</v>
      </c>
      <c r="U1910" s="3" t="s">
        <v>48</v>
      </c>
      <c r="V1910" s="3" t="s">
        <v>48</v>
      </c>
      <c r="W1910" s="3" t="s">
        <v>62</v>
      </c>
      <c r="Y1910" s="3" t="s">
        <v>120</v>
      </c>
      <c r="Z1910" s="3" t="s">
        <v>4419</v>
      </c>
      <c r="AA1910" s="3" t="s">
        <v>77</v>
      </c>
      <c r="AB1910" s="3"/>
      <c r="AD1910" s="3"/>
      <c r="AF1910" s="3"/>
      <c r="AH1910" s="3"/>
      <c r="AJ1910" s="3" t="s">
        <v>4420</v>
      </c>
    </row>
    <row r="1911" spans="1:36" ht="52" hidden="1" x14ac:dyDescent="0.35">
      <c r="A1911" s="3">
        <v>2025</v>
      </c>
      <c r="B1911" s="3" t="s">
        <v>41</v>
      </c>
      <c r="C1911" s="4">
        <v>33</v>
      </c>
      <c r="D1911" s="3" t="s">
        <v>57</v>
      </c>
      <c r="E1911" s="3" t="s">
        <v>58</v>
      </c>
      <c r="F1911" s="3" t="s">
        <v>98</v>
      </c>
      <c r="G1911" s="3" t="s">
        <v>79</v>
      </c>
      <c r="H1911" s="3" t="s">
        <v>113</v>
      </c>
      <c r="I1911" s="3" t="s">
        <v>47</v>
      </c>
      <c r="J1911" s="3" t="s">
        <v>48</v>
      </c>
      <c r="K1911" s="3" t="s">
        <v>48</v>
      </c>
      <c r="L1911" s="3" t="s">
        <v>48</v>
      </c>
      <c r="M1911" s="3" t="s">
        <v>48</v>
      </c>
      <c r="N1911" s="3" t="s">
        <v>48</v>
      </c>
      <c r="O1911" s="3" t="s">
        <v>49</v>
      </c>
      <c r="P1911" s="3" t="s">
        <v>48</v>
      </c>
      <c r="Q1911" s="3" t="s">
        <v>48</v>
      </c>
      <c r="R1911" s="3" t="s">
        <v>48</v>
      </c>
      <c r="S1911" s="3" t="s">
        <v>48</v>
      </c>
      <c r="T1911" s="3" t="s">
        <v>48</v>
      </c>
      <c r="U1911" s="3" t="s">
        <v>48</v>
      </c>
      <c r="V1911" s="3" t="s">
        <v>48</v>
      </c>
      <c r="W1911" s="3" t="s">
        <v>62</v>
      </c>
      <c r="Y1911" s="3" t="s">
        <v>129</v>
      </c>
      <c r="Z1911" s="3" t="s">
        <v>4421</v>
      </c>
      <c r="AA1911" s="3" t="s">
        <v>77</v>
      </c>
      <c r="AB1911" s="3"/>
      <c r="AD1911" s="3" t="s">
        <v>131</v>
      </c>
      <c r="AE1911" s="3" t="s">
        <v>4422</v>
      </c>
      <c r="AF1911" s="3" t="s">
        <v>87</v>
      </c>
      <c r="AG1911" s="3" t="s">
        <v>4423</v>
      </c>
      <c r="AH1911" s="3"/>
      <c r="AJ1911" s="3" t="s">
        <v>4424</v>
      </c>
    </row>
    <row r="1912" spans="1:36" ht="39" hidden="1" x14ac:dyDescent="0.35">
      <c r="A1912" s="3">
        <v>2025</v>
      </c>
      <c r="B1912" s="3" t="s">
        <v>41</v>
      </c>
      <c r="C1912" s="4">
        <v>25</v>
      </c>
      <c r="D1912" s="3" t="s">
        <v>57</v>
      </c>
      <c r="E1912" s="3" t="s">
        <v>107</v>
      </c>
      <c r="F1912" s="3" t="s">
        <v>59</v>
      </c>
      <c r="G1912" s="3" t="s">
        <v>109</v>
      </c>
      <c r="H1912" s="3" t="s">
        <v>99</v>
      </c>
      <c r="I1912" s="3" t="s">
        <v>47</v>
      </c>
      <c r="J1912" s="3" t="s">
        <v>48</v>
      </c>
      <c r="K1912" s="3" t="s">
        <v>48</v>
      </c>
      <c r="L1912" s="3" t="s">
        <v>48</v>
      </c>
      <c r="M1912" s="3" t="s">
        <v>48</v>
      </c>
      <c r="N1912" s="3" t="s">
        <v>48</v>
      </c>
      <c r="O1912" s="3" t="s">
        <v>48</v>
      </c>
      <c r="P1912" s="3" t="s">
        <v>48</v>
      </c>
      <c r="Q1912" s="3" t="s">
        <v>49</v>
      </c>
      <c r="R1912" s="3" t="s">
        <v>48</v>
      </c>
      <c r="S1912" s="3" t="s">
        <v>48</v>
      </c>
      <c r="T1912" s="3" t="s">
        <v>48</v>
      </c>
      <c r="U1912" s="3" t="s">
        <v>48</v>
      </c>
      <c r="V1912" s="3" t="s">
        <v>48</v>
      </c>
      <c r="W1912" s="3" t="s">
        <v>62</v>
      </c>
      <c r="Y1912" s="3" t="s">
        <v>53</v>
      </c>
      <c r="Z1912" s="3" t="s">
        <v>4425</v>
      </c>
      <c r="AA1912" s="3" t="s">
        <v>63</v>
      </c>
      <c r="AB1912" s="3"/>
      <c r="AD1912" s="3"/>
      <c r="AF1912" s="3"/>
      <c r="AH1912" s="3"/>
      <c r="AJ1912" s="3" t="s">
        <v>4426</v>
      </c>
    </row>
    <row r="1913" spans="1:36" ht="26" hidden="1" x14ac:dyDescent="0.35">
      <c r="A1913" s="3">
        <v>2025</v>
      </c>
      <c r="B1913" s="3" t="s">
        <v>41</v>
      </c>
      <c r="C1913" s="4">
        <v>39</v>
      </c>
      <c r="D1913" s="3" t="s">
        <v>42</v>
      </c>
      <c r="E1913" s="3" t="s">
        <v>43</v>
      </c>
      <c r="F1913" s="3" t="s">
        <v>73</v>
      </c>
      <c r="G1913" s="3" t="s">
        <v>79</v>
      </c>
      <c r="H1913" s="3" t="s">
        <v>61</v>
      </c>
      <c r="I1913" s="3" t="s">
        <v>47</v>
      </c>
      <c r="J1913" s="3" t="s">
        <v>48</v>
      </c>
      <c r="K1913" s="3" t="s">
        <v>48</v>
      </c>
      <c r="L1913" s="3" t="s">
        <v>48</v>
      </c>
      <c r="M1913" s="3" t="s">
        <v>48</v>
      </c>
      <c r="N1913" s="3" t="s">
        <v>48</v>
      </c>
      <c r="O1913" s="3" t="s">
        <v>49</v>
      </c>
      <c r="P1913" s="3" t="s">
        <v>48</v>
      </c>
      <c r="Q1913" s="3" t="s">
        <v>48</v>
      </c>
      <c r="R1913" s="3" t="s">
        <v>48</v>
      </c>
      <c r="S1913" s="3" t="s">
        <v>48</v>
      </c>
      <c r="T1913" s="3" t="s">
        <v>48</v>
      </c>
      <c r="U1913" s="3" t="s">
        <v>48</v>
      </c>
      <c r="V1913" s="3" t="s">
        <v>48</v>
      </c>
      <c r="W1913" s="3" t="s">
        <v>62</v>
      </c>
      <c r="Y1913" s="3"/>
      <c r="AA1913" s="3" t="s">
        <v>63</v>
      </c>
      <c r="AB1913" s="3"/>
      <c r="AD1913" s="3"/>
      <c r="AF1913" s="3"/>
      <c r="AH1913" s="3"/>
      <c r="AJ1913" s="3" t="s">
        <v>105</v>
      </c>
    </row>
    <row r="1914" spans="1:36" ht="26" hidden="1" x14ac:dyDescent="0.35">
      <c r="A1914" s="3">
        <v>2025</v>
      </c>
      <c r="B1914" s="3" t="s">
        <v>41</v>
      </c>
      <c r="C1914" s="4">
        <v>20</v>
      </c>
      <c r="D1914" s="3" t="s">
        <v>57</v>
      </c>
      <c r="E1914" s="3" t="s">
        <v>58</v>
      </c>
      <c r="F1914" s="3" t="s">
        <v>73</v>
      </c>
      <c r="G1914" s="3" t="s">
        <v>79</v>
      </c>
      <c r="H1914" s="3" t="s">
        <v>90</v>
      </c>
      <c r="I1914" s="3" t="s">
        <v>80</v>
      </c>
      <c r="J1914" s="3" t="s">
        <v>48</v>
      </c>
      <c r="K1914" s="3" t="s">
        <v>48</v>
      </c>
      <c r="L1914" s="3" t="s">
        <v>48</v>
      </c>
      <c r="M1914" s="3" t="s">
        <v>48</v>
      </c>
      <c r="N1914" s="3" t="s">
        <v>48</v>
      </c>
      <c r="O1914" s="3" t="s">
        <v>48</v>
      </c>
      <c r="P1914" s="3" t="s">
        <v>48</v>
      </c>
      <c r="Q1914" s="3" t="s">
        <v>48</v>
      </c>
      <c r="R1914" s="3" t="s">
        <v>48</v>
      </c>
      <c r="S1914" s="3" t="s">
        <v>48</v>
      </c>
      <c r="T1914" s="3" t="s">
        <v>49</v>
      </c>
      <c r="U1914" s="3" t="s">
        <v>48</v>
      </c>
      <c r="V1914" s="3" t="s">
        <v>48</v>
      </c>
      <c r="W1914" s="3" t="s">
        <v>62</v>
      </c>
      <c r="Y1914" s="3"/>
      <c r="AA1914" s="3" t="s">
        <v>77</v>
      </c>
      <c r="AB1914" s="3"/>
      <c r="AD1914" s="3"/>
      <c r="AF1914" s="3"/>
      <c r="AH1914" s="3"/>
      <c r="AJ1914" s="3" t="s">
        <v>4427</v>
      </c>
    </row>
    <row r="1915" spans="1:36" ht="39" hidden="1" x14ac:dyDescent="0.35">
      <c r="A1915" s="3">
        <v>2025</v>
      </c>
      <c r="B1915" s="3" t="s">
        <v>71</v>
      </c>
      <c r="C1915" s="4">
        <v>60</v>
      </c>
      <c r="D1915" s="3" t="s">
        <v>65</v>
      </c>
      <c r="E1915" s="3" t="s">
        <v>66</v>
      </c>
      <c r="F1915" s="3" t="s">
        <v>44</v>
      </c>
      <c r="G1915" s="3" t="s">
        <v>67</v>
      </c>
      <c r="H1915" s="3" t="s">
        <v>90</v>
      </c>
      <c r="I1915" s="3" t="s">
        <v>47</v>
      </c>
      <c r="J1915" s="3" t="s">
        <v>48</v>
      </c>
      <c r="K1915" s="3" t="s">
        <v>49</v>
      </c>
      <c r="L1915" s="3" t="s">
        <v>48</v>
      </c>
      <c r="M1915" s="3" t="s">
        <v>48</v>
      </c>
      <c r="N1915" s="3" t="s">
        <v>48</v>
      </c>
      <c r="O1915" s="3" t="s">
        <v>48</v>
      </c>
      <c r="P1915" s="3" t="s">
        <v>48</v>
      </c>
      <c r="Q1915" s="3" t="s">
        <v>48</v>
      </c>
      <c r="R1915" s="3" t="s">
        <v>48</v>
      </c>
      <c r="S1915" s="3" t="s">
        <v>48</v>
      </c>
      <c r="T1915" s="3" t="s">
        <v>48</v>
      </c>
      <c r="U1915" s="3" t="s">
        <v>48</v>
      </c>
      <c r="V1915" s="3" t="s">
        <v>48</v>
      </c>
      <c r="W1915" s="3" t="s">
        <v>62</v>
      </c>
      <c r="Y1915" s="3" t="s">
        <v>103</v>
      </c>
      <c r="Z1915" s="3" t="s">
        <v>4428</v>
      </c>
      <c r="AA1915" s="3" t="s">
        <v>77</v>
      </c>
      <c r="AB1915" s="3"/>
      <c r="AD1915" s="3"/>
      <c r="AF1915" s="3"/>
      <c r="AH1915" s="3"/>
      <c r="AJ1915" s="3" t="s">
        <v>4429</v>
      </c>
    </row>
    <row r="1916" spans="1:36" ht="26" hidden="1" x14ac:dyDescent="0.35">
      <c r="A1916" s="3">
        <v>2025</v>
      </c>
      <c r="B1916" s="3" t="s">
        <v>41</v>
      </c>
      <c r="C1916" s="4">
        <v>77</v>
      </c>
      <c r="D1916" s="3" t="s">
        <v>65</v>
      </c>
      <c r="E1916" s="3" t="s">
        <v>66</v>
      </c>
      <c r="F1916" s="3" t="s">
        <v>98</v>
      </c>
      <c r="G1916" s="3" t="s">
        <v>67</v>
      </c>
      <c r="H1916" s="3" t="s">
        <v>90</v>
      </c>
      <c r="I1916" s="3" t="s">
        <v>47</v>
      </c>
      <c r="J1916" s="3" t="s">
        <v>48</v>
      </c>
      <c r="K1916" s="3" t="s">
        <v>48</v>
      </c>
      <c r="L1916" s="3" t="s">
        <v>48</v>
      </c>
      <c r="M1916" s="3" t="s">
        <v>49</v>
      </c>
      <c r="N1916" s="3" t="s">
        <v>48</v>
      </c>
      <c r="O1916" s="3" t="s">
        <v>48</v>
      </c>
      <c r="P1916" s="3" t="s">
        <v>48</v>
      </c>
      <c r="Q1916" s="3" t="s">
        <v>48</v>
      </c>
      <c r="R1916" s="3" t="s">
        <v>48</v>
      </c>
      <c r="S1916" s="3" t="s">
        <v>48</v>
      </c>
      <c r="T1916" s="3" t="s">
        <v>48</v>
      </c>
      <c r="U1916" s="3" t="s">
        <v>48</v>
      </c>
      <c r="V1916" s="3" t="s">
        <v>48</v>
      </c>
      <c r="W1916" s="3" t="s">
        <v>51</v>
      </c>
      <c r="X1916" s="3" t="s">
        <v>4430</v>
      </c>
      <c r="Y1916" s="3" t="s">
        <v>94</v>
      </c>
      <c r="Z1916" s="3" t="s">
        <v>4431</v>
      </c>
      <c r="AA1916" s="3" t="s">
        <v>63</v>
      </c>
      <c r="AB1916" s="3"/>
      <c r="AD1916" s="3"/>
      <c r="AF1916" s="3"/>
      <c r="AH1916" s="3"/>
      <c r="AJ1916" s="3" t="s">
        <v>4432</v>
      </c>
    </row>
    <row r="1917" spans="1:36" ht="39" hidden="1" x14ac:dyDescent="0.35">
      <c r="A1917" s="3">
        <v>2025</v>
      </c>
      <c r="B1917" s="3" t="s">
        <v>71</v>
      </c>
      <c r="C1917" s="4">
        <v>49</v>
      </c>
      <c r="D1917" s="3" t="s">
        <v>42</v>
      </c>
      <c r="E1917" s="3" t="s">
        <v>72</v>
      </c>
      <c r="F1917" s="3" t="s">
        <v>98</v>
      </c>
      <c r="G1917" s="3" t="s">
        <v>45</v>
      </c>
      <c r="H1917" s="3" t="s">
        <v>74</v>
      </c>
      <c r="I1917" s="3" t="s">
        <v>47</v>
      </c>
      <c r="J1917" s="3" t="s">
        <v>48</v>
      </c>
      <c r="K1917" s="3" t="s">
        <v>49</v>
      </c>
      <c r="L1917" s="3" t="s">
        <v>48</v>
      </c>
      <c r="M1917" s="3" t="s">
        <v>48</v>
      </c>
      <c r="N1917" s="3" t="s">
        <v>48</v>
      </c>
      <c r="O1917" s="3" t="s">
        <v>48</v>
      </c>
      <c r="P1917" s="3" t="s">
        <v>48</v>
      </c>
      <c r="Q1917" s="3" t="s">
        <v>48</v>
      </c>
      <c r="R1917" s="3" t="s">
        <v>48</v>
      </c>
      <c r="S1917" s="3" t="s">
        <v>48</v>
      </c>
      <c r="T1917" s="3" t="s">
        <v>48</v>
      </c>
      <c r="U1917" s="3" t="s">
        <v>48</v>
      </c>
      <c r="V1917" s="3" t="s">
        <v>48</v>
      </c>
      <c r="W1917" s="3" t="s">
        <v>62</v>
      </c>
      <c r="Y1917" s="3"/>
      <c r="AA1917" s="3" t="s">
        <v>77</v>
      </c>
      <c r="AB1917" s="3" t="s">
        <v>131</v>
      </c>
      <c r="AC1917" s="3" t="s">
        <v>4433</v>
      </c>
      <c r="AD1917" s="3" t="s">
        <v>131</v>
      </c>
      <c r="AE1917" s="3" t="s">
        <v>4434</v>
      </c>
      <c r="AF1917" s="3" t="s">
        <v>82</v>
      </c>
      <c r="AG1917" s="3" t="s">
        <v>4435</v>
      </c>
      <c r="AH1917" s="3"/>
      <c r="AJ1917" s="3" t="s">
        <v>4436</v>
      </c>
    </row>
    <row r="1918" spans="1:36" ht="26" hidden="1" x14ac:dyDescent="0.35">
      <c r="A1918" s="3">
        <v>2025</v>
      </c>
      <c r="B1918" s="3" t="s">
        <v>41</v>
      </c>
      <c r="C1918" s="4">
        <v>66</v>
      </c>
      <c r="D1918" s="3" t="s">
        <v>65</v>
      </c>
      <c r="E1918" s="3" t="s">
        <v>66</v>
      </c>
      <c r="F1918" s="3" t="s">
        <v>73</v>
      </c>
      <c r="G1918" s="3" t="s">
        <v>79</v>
      </c>
      <c r="H1918" s="3" t="s">
        <v>68</v>
      </c>
      <c r="I1918" s="3" t="s">
        <v>47</v>
      </c>
      <c r="J1918" s="3" t="s">
        <v>48</v>
      </c>
      <c r="K1918" s="3" t="s">
        <v>48</v>
      </c>
      <c r="L1918" s="3" t="s">
        <v>48</v>
      </c>
      <c r="M1918" s="3" t="s">
        <v>48</v>
      </c>
      <c r="N1918" s="3" t="s">
        <v>48</v>
      </c>
      <c r="O1918" s="3" t="s">
        <v>48</v>
      </c>
      <c r="P1918" s="3" t="s">
        <v>49</v>
      </c>
      <c r="Q1918" s="3" t="s">
        <v>48</v>
      </c>
      <c r="R1918" s="3" t="s">
        <v>48</v>
      </c>
      <c r="S1918" s="3" t="s">
        <v>48</v>
      </c>
      <c r="T1918" s="3" t="s">
        <v>48</v>
      </c>
      <c r="U1918" s="3" t="s">
        <v>48</v>
      </c>
      <c r="V1918" s="3" t="s">
        <v>48</v>
      </c>
      <c r="W1918" s="3" t="s">
        <v>75</v>
      </c>
      <c r="X1918" s="3" t="s">
        <v>4437</v>
      </c>
      <c r="Y1918" s="3"/>
      <c r="AA1918" s="3" t="s">
        <v>77</v>
      </c>
      <c r="AB1918" s="3" t="s">
        <v>81</v>
      </c>
      <c r="AD1918" s="3"/>
      <c r="AF1918" s="3"/>
      <c r="AH1918" s="3" t="s">
        <v>82</v>
      </c>
      <c r="AI1918" s="3" t="s">
        <v>1853</v>
      </c>
      <c r="AJ1918" s="3" t="s">
        <v>4438</v>
      </c>
    </row>
    <row r="1919" spans="1:36" ht="26" hidden="1" x14ac:dyDescent="0.35">
      <c r="A1919" s="3">
        <v>2025</v>
      </c>
      <c r="B1919" s="3" t="s">
        <v>41</v>
      </c>
      <c r="C1919" s="4">
        <v>32</v>
      </c>
      <c r="D1919" s="3" t="s">
        <v>57</v>
      </c>
      <c r="E1919" s="3" t="s">
        <v>107</v>
      </c>
      <c r="F1919" s="3" t="s">
        <v>98</v>
      </c>
      <c r="G1919" s="3" t="s">
        <v>79</v>
      </c>
      <c r="H1919" s="3" t="s">
        <v>46</v>
      </c>
      <c r="I1919" s="3" t="s">
        <v>47</v>
      </c>
      <c r="J1919" s="3" t="s">
        <v>48</v>
      </c>
      <c r="K1919" s="3" t="s">
        <v>49</v>
      </c>
      <c r="L1919" s="3" t="s">
        <v>48</v>
      </c>
      <c r="M1919" s="3" t="s">
        <v>48</v>
      </c>
      <c r="N1919" s="3" t="s">
        <v>48</v>
      </c>
      <c r="O1919" s="3" t="s">
        <v>48</v>
      </c>
      <c r="P1919" s="3" t="s">
        <v>48</v>
      </c>
      <c r="Q1919" s="3" t="s">
        <v>48</v>
      </c>
      <c r="R1919" s="3" t="s">
        <v>48</v>
      </c>
      <c r="S1919" s="3" t="s">
        <v>48</v>
      </c>
      <c r="T1919" s="3" t="s">
        <v>48</v>
      </c>
      <c r="U1919" s="3" t="s">
        <v>48</v>
      </c>
      <c r="V1919" s="3" t="s">
        <v>48</v>
      </c>
      <c r="W1919" s="3" t="s">
        <v>116</v>
      </c>
      <c r="X1919" s="3" t="s">
        <v>4439</v>
      </c>
      <c r="Y1919" s="3"/>
      <c r="AA1919" s="3" t="s">
        <v>63</v>
      </c>
      <c r="AB1919" s="3"/>
      <c r="AD1919" s="3"/>
      <c r="AF1919" s="3"/>
      <c r="AH1919" s="3"/>
      <c r="AJ1919" s="3" t="s">
        <v>4440</v>
      </c>
    </row>
    <row r="1920" spans="1:36" ht="26" hidden="1" x14ac:dyDescent="0.35">
      <c r="A1920" s="3">
        <v>2025</v>
      </c>
      <c r="B1920" s="3" t="s">
        <v>41</v>
      </c>
      <c r="C1920" s="4">
        <v>31</v>
      </c>
      <c r="D1920" s="3" t="s">
        <v>57</v>
      </c>
      <c r="E1920" s="3" t="s">
        <v>107</v>
      </c>
      <c r="F1920" s="3" t="s">
        <v>137</v>
      </c>
      <c r="G1920" s="3" t="s">
        <v>109</v>
      </c>
      <c r="H1920" s="3" t="s">
        <v>46</v>
      </c>
      <c r="I1920" s="3" t="s">
        <v>47</v>
      </c>
      <c r="J1920" s="3" t="s">
        <v>48</v>
      </c>
      <c r="K1920" s="3" t="s">
        <v>48</v>
      </c>
      <c r="L1920" s="3" t="s">
        <v>48</v>
      </c>
      <c r="M1920" s="3" t="s">
        <v>48</v>
      </c>
      <c r="N1920" s="3" t="s">
        <v>49</v>
      </c>
      <c r="O1920" s="3" t="s">
        <v>48</v>
      </c>
      <c r="P1920" s="3" t="s">
        <v>48</v>
      </c>
      <c r="Q1920" s="3" t="s">
        <v>48</v>
      </c>
      <c r="R1920" s="3" t="s">
        <v>48</v>
      </c>
      <c r="S1920" s="3" t="s">
        <v>48</v>
      </c>
      <c r="T1920" s="3" t="s">
        <v>48</v>
      </c>
      <c r="U1920" s="3" t="s">
        <v>48</v>
      </c>
      <c r="V1920" s="3" t="s">
        <v>48</v>
      </c>
      <c r="W1920" s="3" t="s">
        <v>62</v>
      </c>
      <c r="Y1920" s="3"/>
      <c r="AA1920" s="3" t="s">
        <v>77</v>
      </c>
      <c r="AB1920" s="3"/>
      <c r="AD1920" s="3"/>
      <c r="AF1920" s="3"/>
      <c r="AH1920" s="3"/>
      <c r="AJ1920" s="3" t="s">
        <v>4441</v>
      </c>
    </row>
    <row r="1921" spans="1:36" ht="26" hidden="1" x14ac:dyDescent="0.35">
      <c r="A1921" s="3">
        <v>2025</v>
      </c>
      <c r="B1921" s="3" t="s">
        <v>71</v>
      </c>
      <c r="C1921" s="4">
        <v>37</v>
      </c>
      <c r="D1921" s="3" t="s">
        <v>42</v>
      </c>
      <c r="E1921" s="3" t="s">
        <v>72</v>
      </c>
      <c r="F1921" s="3" t="s">
        <v>98</v>
      </c>
      <c r="G1921" s="3" t="s">
        <v>45</v>
      </c>
      <c r="H1921" s="3" t="s">
        <v>74</v>
      </c>
      <c r="I1921" s="3" t="s">
        <v>47</v>
      </c>
      <c r="J1921" s="3" t="s">
        <v>48</v>
      </c>
      <c r="K1921" s="3" t="s">
        <v>48</v>
      </c>
      <c r="L1921" s="3" t="s">
        <v>48</v>
      </c>
      <c r="M1921" s="3" t="s">
        <v>49</v>
      </c>
      <c r="N1921" s="3" t="s">
        <v>48</v>
      </c>
      <c r="O1921" s="3" t="s">
        <v>48</v>
      </c>
      <c r="P1921" s="3" t="s">
        <v>48</v>
      </c>
      <c r="Q1921" s="3" t="s">
        <v>48</v>
      </c>
      <c r="R1921" s="3" t="s">
        <v>48</v>
      </c>
      <c r="S1921" s="3" t="s">
        <v>48</v>
      </c>
      <c r="T1921" s="3" t="s">
        <v>48</v>
      </c>
      <c r="U1921" s="3" t="s">
        <v>48</v>
      </c>
      <c r="V1921" s="3" t="s">
        <v>48</v>
      </c>
      <c r="W1921" s="3" t="s">
        <v>116</v>
      </c>
      <c r="X1921" s="3" t="s">
        <v>4442</v>
      </c>
      <c r="Y1921" s="3"/>
      <c r="AA1921" s="3" t="s">
        <v>55</v>
      </c>
      <c r="AB1921" s="3" t="s">
        <v>81</v>
      </c>
      <c r="AD1921" s="3"/>
      <c r="AF1921" s="3"/>
      <c r="AH1921" s="3" t="s">
        <v>82</v>
      </c>
      <c r="AI1921" s="3" t="s">
        <v>4443</v>
      </c>
      <c r="AJ1921" s="3" t="s">
        <v>4444</v>
      </c>
    </row>
    <row r="1922" spans="1:36" ht="52" x14ac:dyDescent="0.35">
      <c r="A1922" s="3">
        <v>2025</v>
      </c>
      <c r="B1922" s="3" t="s">
        <v>41</v>
      </c>
      <c r="C1922" s="4">
        <v>26</v>
      </c>
      <c r="D1922" s="3" t="s">
        <v>57</v>
      </c>
      <c r="E1922" s="3" t="s">
        <v>58</v>
      </c>
      <c r="F1922" s="3" t="s">
        <v>73</v>
      </c>
      <c r="G1922" s="3" t="s">
        <v>45</v>
      </c>
      <c r="H1922" s="3" t="s">
        <v>46</v>
      </c>
      <c r="I1922" s="3" t="s">
        <v>47</v>
      </c>
      <c r="J1922" s="3" t="s">
        <v>48</v>
      </c>
      <c r="K1922" s="3" t="s">
        <v>48</v>
      </c>
      <c r="L1922" s="3" t="s">
        <v>48</v>
      </c>
      <c r="M1922" s="3" t="s">
        <v>48</v>
      </c>
      <c r="N1922" s="3" t="s">
        <v>48</v>
      </c>
      <c r="O1922" s="3" t="s">
        <v>48</v>
      </c>
      <c r="P1922" s="3" t="s">
        <v>48</v>
      </c>
      <c r="Q1922" s="3" t="s">
        <v>48</v>
      </c>
      <c r="R1922" s="3" t="s">
        <v>49</v>
      </c>
      <c r="S1922" s="3" t="s">
        <v>48</v>
      </c>
      <c r="T1922" s="3" t="s">
        <v>48</v>
      </c>
      <c r="U1922" s="3" t="s">
        <v>48</v>
      </c>
      <c r="V1922" s="3" t="s">
        <v>48</v>
      </c>
      <c r="W1922" s="3" t="s">
        <v>51</v>
      </c>
      <c r="X1922" s="3" t="s">
        <v>4445</v>
      </c>
      <c r="Y1922" s="3" t="s">
        <v>120</v>
      </c>
      <c r="Z1922" s="3" t="s">
        <v>4446</v>
      </c>
      <c r="AA1922" s="3" t="s">
        <v>77</v>
      </c>
      <c r="AB1922" s="3"/>
      <c r="AD1922" s="3"/>
      <c r="AF1922" s="3"/>
      <c r="AH1922" s="3"/>
      <c r="AJ1922" s="3" t="s">
        <v>4447</v>
      </c>
    </row>
    <row r="1923" spans="1:36" ht="52" hidden="1" x14ac:dyDescent="0.35">
      <c r="A1923" s="3">
        <v>2025</v>
      </c>
      <c r="B1923" s="3" t="s">
        <v>41</v>
      </c>
      <c r="C1923" s="4">
        <v>49</v>
      </c>
      <c r="D1923" s="3" t="s">
        <v>42</v>
      </c>
      <c r="E1923" s="3" t="s">
        <v>43</v>
      </c>
      <c r="F1923" s="3" t="s">
        <v>85</v>
      </c>
      <c r="G1923" s="3" t="s">
        <v>45</v>
      </c>
      <c r="H1923" s="3" t="s">
        <v>61</v>
      </c>
      <c r="I1923" s="3" t="s">
        <v>47</v>
      </c>
      <c r="J1923" s="3" t="s">
        <v>48</v>
      </c>
      <c r="K1923" s="3" t="s">
        <v>48</v>
      </c>
      <c r="L1923" s="3" t="s">
        <v>48</v>
      </c>
      <c r="M1923" s="3" t="s">
        <v>48</v>
      </c>
      <c r="N1923" s="3" t="s">
        <v>48</v>
      </c>
      <c r="O1923" s="3" t="s">
        <v>49</v>
      </c>
      <c r="P1923" s="3" t="s">
        <v>48</v>
      </c>
      <c r="Q1923" s="3" t="s">
        <v>48</v>
      </c>
      <c r="R1923" s="3" t="s">
        <v>48</v>
      </c>
      <c r="S1923" s="3" t="s">
        <v>48</v>
      </c>
      <c r="T1923" s="3" t="s">
        <v>48</v>
      </c>
      <c r="U1923" s="3" t="s">
        <v>48</v>
      </c>
      <c r="V1923" s="3" t="s">
        <v>48</v>
      </c>
      <c r="W1923" s="3" t="s">
        <v>62</v>
      </c>
      <c r="Y1923" s="3"/>
      <c r="AA1923" s="3" t="s">
        <v>77</v>
      </c>
      <c r="AB1923" s="3"/>
      <c r="AD1923" s="3"/>
      <c r="AF1923" s="3"/>
      <c r="AH1923" s="3"/>
      <c r="AJ1923" s="3" t="s">
        <v>4448</v>
      </c>
    </row>
    <row r="1924" spans="1:36" ht="26" hidden="1" x14ac:dyDescent="0.35">
      <c r="A1924" s="3">
        <v>2025</v>
      </c>
      <c r="B1924" s="3" t="s">
        <v>41</v>
      </c>
      <c r="C1924" s="4">
        <v>32</v>
      </c>
      <c r="D1924" s="3" t="s">
        <v>57</v>
      </c>
      <c r="E1924" s="3" t="s">
        <v>107</v>
      </c>
      <c r="F1924" s="3" t="s">
        <v>59</v>
      </c>
      <c r="G1924" s="3" t="s">
        <v>79</v>
      </c>
      <c r="H1924" s="3" t="s">
        <v>68</v>
      </c>
      <c r="I1924" s="3" t="s">
        <v>47</v>
      </c>
      <c r="J1924" s="3" t="s">
        <v>48</v>
      </c>
      <c r="K1924" s="3" t="s">
        <v>48</v>
      </c>
      <c r="L1924" s="3" t="s">
        <v>48</v>
      </c>
      <c r="M1924" s="3" t="s">
        <v>48</v>
      </c>
      <c r="N1924" s="3" t="s">
        <v>49</v>
      </c>
      <c r="O1924" s="3" t="s">
        <v>48</v>
      </c>
      <c r="P1924" s="3" t="s">
        <v>48</v>
      </c>
      <c r="Q1924" s="3" t="s">
        <v>48</v>
      </c>
      <c r="R1924" s="3" t="s">
        <v>48</v>
      </c>
      <c r="S1924" s="3" t="s">
        <v>48</v>
      </c>
      <c r="T1924" s="3" t="s">
        <v>48</v>
      </c>
      <c r="U1924" s="3" t="s">
        <v>48</v>
      </c>
      <c r="V1924" s="3" t="s">
        <v>48</v>
      </c>
      <c r="W1924" s="3" t="s">
        <v>62</v>
      </c>
      <c r="Y1924" s="3"/>
      <c r="AA1924" s="3" t="s">
        <v>63</v>
      </c>
      <c r="AB1924" s="3"/>
      <c r="AD1924" s="3"/>
      <c r="AF1924" s="3"/>
      <c r="AH1924" s="3"/>
      <c r="AJ1924" s="3" t="s">
        <v>4449</v>
      </c>
    </row>
    <row r="1925" spans="1:36" hidden="1" x14ac:dyDescent="0.35">
      <c r="A1925" s="3">
        <v>2025</v>
      </c>
      <c r="B1925" s="3" t="s">
        <v>41</v>
      </c>
      <c r="C1925" s="4">
        <v>37</v>
      </c>
      <c r="D1925" s="3" t="s">
        <v>42</v>
      </c>
      <c r="E1925" s="3" t="s">
        <v>107</v>
      </c>
      <c r="F1925" s="3" t="s">
        <v>59</v>
      </c>
      <c r="G1925" s="3" t="s">
        <v>79</v>
      </c>
      <c r="H1925" s="3" t="s">
        <v>68</v>
      </c>
      <c r="I1925" s="3" t="s">
        <v>47</v>
      </c>
      <c r="J1925" s="3" t="s">
        <v>48</v>
      </c>
      <c r="K1925" s="3" t="s">
        <v>48</v>
      </c>
      <c r="L1925" s="3" t="s">
        <v>48</v>
      </c>
      <c r="M1925" s="3" t="s">
        <v>48</v>
      </c>
      <c r="N1925" s="3" t="s">
        <v>48</v>
      </c>
      <c r="O1925" s="3" t="s">
        <v>48</v>
      </c>
      <c r="P1925" s="3" t="s">
        <v>48</v>
      </c>
      <c r="Q1925" s="3" t="s">
        <v>49</v>
      </c>
      <c r="R1925" s="3" t="s">
        <v>48</v>
      </c>
      <c r="S1925" s="3" t="s">
        <v>48</v>
      </c>
      <c r="T1925" s="3" t="s">
        <v>48</v>
      </c>
      <c r="U1925" s="3" t="s">
        <v>48</v>
      </c>
      <c r="V1925" s="3" t="s">
        <v>48</v>
      </c>
      <c r="W1925" s="3" t="s">
        <v>62</v>
      </c>
      <c r="Y1925" s="3"/>
      <c r="AA1925" s="3" t="s">
        <v>77</v>
      </c>
      <c r="AB1925" s="3"/>
      <c r="AD1925" s="3"/>
      <c r="AF1925" s="3"/>
      <c r="AH1925" s="3"/>
      <c r="AJ1925" s="3" t="s">
        <v>4450</v>
      </c>
    </row>
    <row r="1926" spans="1:36" hidden="1" x14ac:dyDescent="0.35">
      <c r="A1926" s="3">
        <v>2025</v>
      </c>
      <c r="B1926" s="3" t="s">
        <v>71</v>
      </c>
      <c r="C1926" s="4">
        <v>53</v>
      </c>
      <c r="D1926" s="3" t="s">
        <v>42</v>
      </c>
      <c r="E1926" s="3" t="s">
        <v>72</v>
      </c>
      <c r="F1926" s="3" t="s">
        <v>59</v>
      </c>
      <c r="G1926" s="3" t="s">
        <v>45</v>
      </c>
      <c r="H1926" s="3" t="s">
        <v>113</v>
      </c>
      <c r="I1926" s="3" t="s">
        <v>47</v>
      </c>
      <c r="J1926" s="3" t="s">
        <v>49</v>
      </c>
      <c r="K1926" s="3" t="s">
        <v>48</v>
      </c>
      <c r="L1926" s="3" t="s">
        <v>48</v>
      </c>
      <c r="M1926" s="3" t="s">
        <v>48</v>
      </c>
      <c r="N1926" s="3" t="s">
        <v>48</v>
      </c>
      <c r="O1926" s="3" t="s">
        <v>48</v>
      </c>
      <c r="P1926" s="3" t="s">
        <v>48</v>
      </c>
      <c r="Q1926" s="3" t="s">
        <v>48</v>
      </c>
      <c r="R1926" s="3" t="s">
        <v>48</v>
      </c>
      <c r="S1926" s="3" t="s">
        <v>49</v>
      </c>
      <c r="T1926" s="3" t="s">
        <v>48</v>
      </c>
      <c r="U1926" s="3" t="s">
        <v>48</v>
      </c>
      <c r="V1926" s="3" t="s">
        <v>48</v>
      </c>
      <c r="W1926" s="3" t="s">
        <v>62</v>
      </c>
      <c r="Y1926" s="3"/>
      <c r="AA1926" s="3" t="s">
        <v>77</v>
      </c>
      <c r="AB1926" s="3"/>
      <c r="AD1926" s="3"/>
      <c r="AF1926" s="3"/>
      <c r="AH1926" s="3"/>
      <c r="AJ1926" s="3" t="s">
        <v>4451</v>
      </c>
    </row>
    <row r="1927" spans="1:36" ht="26" hidden="1" x14ac:dyDescent="0.35">
      <c r="A1927" s="3">
        <v>2025</v>
      </c>
      <c r="B1927" s="3" t="s">
        <v>71</v>
      </c>
      <c r="C1927" s="4">
        <v>21</v>
      </c>
      <c r="D1927" s="3" t="s">
        <v>57</v>
      </c>
      <c r="E1927" s="3" t="s">
        <v>58</v>
      </c>
      <c r="F1927" s="3" t="s">
        <v>85</v>
      </c>
      <c r="G1927" s="3" t="s">
        <v>45</v>
      </c>
      <c r="H1927" s="3" t="s">
        <v>113</v>
      </c>
      <c r="I1927" s="3" t="s">
        <v>80</v>
      </c>
      <c r="J1927" s="3" t="s">
        <v>48</v>
      </c>
      <c r="K1927" s="3" t="s">
        <v>48</v>
      </c>
      <c r="L1927" s="3" t="s">
        <v>48</v>
      </c>
      <c r="M1927" s="3" t="s">
        <v>48</v>
      </c>
      <c r="N1927" s="3" t="s">
        <v>48</v>
      </c>
      <c r="O1927" s="3" t="s">
        <v>48</v>
      </c>
      <c r="P1927" s="3" t="s">
        <v>48</v>
      </c>
      <c r="Q1927" s="3" t="s">
        <v>48</v>
      </c>
      <c r="R1927" s="3" t="s">
        <v>48</v>
      </c>
      <c r="S1927" s="3" t="s">
        <v>48</v>
      </c>
      <c r="T1927" s="3" t="s">
        <v>49</v>
      </c>
      <c r="U1927" s="3" t="s">
        <v>48</v>
      </c>
      <c r="V1927" s="3" t="s">
        <v>48</v>
      </c>
      <c r="W1927" s="3" t="s">
        <v>75</v>
      </c>
      <c r="X1927" s="3" t="s">
        <v>4452</v>
      </c>
      <c r="Y1927" s="3"/>
      <c r="AA1927" s="3" t="s">
        <v>55</v>
      </c>
      <c r="AB1927" s="3"/>
      <c r="AD1927" s="3"/>
      <c r="AF1927" s="3"/>
      <c r="AH1927" s="3"/>
      <c r="AJ1927" s="3" t="s">
        <v>4453</v>
      </c>
    </row>
    <row r="1928" spans="1:36" hidden="1" x14ac:dyDescent="0.35">
      <c r="A1928" s="3">
        <v>2025</v>
      </c>
      <c r="B1928" s="3" t="s">
        <v>41</v>
      </c>
      <c r="C1928" s="4">
        <v>18</v>
      </c>
      <c r="D1928" s="3" t="s">
        <v>57</v>
      </c>
      <c r="E1928" s="3" t="s">
        <v>58</v>
      </c>
      <c r="F1928" s="3" t="s">
        <v>59</v>
      </c>
      <c r="G1928" s="3" t="s">
        <v>79</v>
      </c>
      <c r="H1928" s="3" t="s">
        <v>74</v>
      </c>
      <c r="I1928" s="3" t="s">
        <v>80</v>
      </c>
      <c r="J1928" s="3" t="s">
        <v>48</v>
      </c>
      <c r="K1928" s="3" t="s">
        <v>48</v>
      </c>
      <c r="L1928" s="3" t="s">
        <v>48</v>
      </c>
      <c r="M1928" s="3" t="s">
        <v>48</v>
      </c>
      <c r="N1928" s="3" t="s">
        <v>48</v>
      </c>
      <c r="O1928" s="3" t="s">
        <v>48</v>
      </c>
      <c r="P1928" s="3" t="s">
        <v>48</v>
      </c>
      <c r="Q1928" s="3" t="s">
        <v>48</v>
      </c>
      <c r="R1928" s="3" t="s">
        <v>48</v>
      </c>
      <c r="S1928" s="3" t="s">
        <v>48</v>
      </c>
      <c r="T1928" s="3" t="s">
        <v>48</v>
      </c>
      <c r="U1928" s="3" t="s">
        <v>48</v>
      </c>
      <c r="V1928" s="3" t="s">
        <v>49</v>
      </c>
      <c r="W1928" s="3" t="s">
        <v>62</v>
      </c>
      <c r="Y1928" s="3"/>
      <c r="AA1928" s="3" t="s">
        <v>63</v>
      </c>
      <c r="AB1928" s="3"/>
      <c r="AD1928" s="3"/>
      <c r="AF1928" s="3"/>
      <c r="AH1928" s="3"/>
      <c r="AJ1928" s="3" t="s">
        <v>4454</v>
      </c>
    </row>
    <row r="1929" spans="1:36" hidden="1" x14ac:dyDescent="0.35">
      <c r="A1929" s="3">
        <v>2025</v>
      </c>
      <c r="B1929" s="3" t="s">
        <v>41</v>
      </c>
      <c r="C1929" s="4">
        <v>24</v>
      </c>
      <c r="D1929" s="3" t="s">
        <v>57</v>
      </c>
      <c r="E1929" s="3" t="s">
        <v>107</v>
      </c>
      <c r="F1929" s="3" t="s">
        <v>98</v>
      </c>
      <c r="G1929" s="3" t="s">
        <v>45</v>
      </c>
      <c r="H1929" s="3" t="s">
        <v>46</v>
      </c>
      <c r="I1929" s="3" t="s">
        <v>80</v>
      </c>
      <c r="J1929" s="3" t="s">
        <v>48</v>
      </c>
      <c r="K1929" s="3" t="s">
        <v>48</v>
      </c>
      <c r="L1929" s="3" t="s">
        <v>48</v>
      </c>
      <c r="M1929" s="3" t="s">
        <v>48</v>
      </c>
      <c r="N1929" s="3" t="s">
        <v>48</v>
      </c>
      <c r="O1929" s="3" t="s">
        <v>48</v>
      </c>
      <c r="P1929" s="3" t="s">
        <v>48</v>
      </c>
      <c r="Q1929" s="3" t="s">
        <v>48</v>
      </c>
      <c r="R1929" s="3" t="s">
        <v>48</v>
      </c>
      <c r="S1929" s="3" t="s">
        <v>48</v>
      </c>
      <c r="T1929" s="3" t="s">
        <v>49</v>
      </c>
      <c r="U1929" s="3" t="s">
        <v>48</v>
      </c>
      <c r="V1929" s="3" t="s">
        <v>48</v>
      </c>
      <c r="W1929" s="3" t="s">
        <v>116</v>
      </c>
      <c r="X1929" s="3" t="s">
        <v>4455</v>
      </c>
      <c r="Y1929" s="3"/>
      <c r="AA1929" s="3" t="s">
        <v>55</v>
      </c>
      <c r="AB1929" s="3"/>
      <c r="AD1929" s="3"/>
      <c r="AF1929" s="3"/>
      <c r="AH1929" s="3"/>
      <c r="AJ1929" s="3" t="s">
        <v>4456</v>
      </c>
    </row>
    <row r="1930" spans="1:36" ht="26" hidden="1" x14ac:dyDescent="0.35">
      <c r="A1930" s="3">
        <v>2025</v>
      </c>
      <c r="B1930" s="3" t="s">
        <v>41</v>
      </c>
      <c r="C1930" s="4">
        <v>51</v>
      </c>
      <c r="D1930" s="3" t="s">
        <v>42</v>
      </c>
      <c r="E1930" s="3" t="s">
        <v>66</v>
      </c>
      <c r="F1930" s="3" t="s">
        <v>137</v>
      </c>
      <c r="G1930" s="3" t="s">
        <v>109</v>
      </c>
      <c r="H1930" s="3" t="s">
        <v>90</v>
      </c>
      <c r="I1930" s="3" t="s">
        <v>47</v>
      </c>
      <c r="J1930" s="3" t="s">
        <v>48</v>
      </c>
      <c r="K1930" s="3" t="s">
        <v>48</v>
      </c>
      <c r="L1930" s="3" t="s">
        <v>48</v>
      </c>
      <c r="M1930" s="3" t="s">
        <v>48</v>
      </c>
      <c r="N1930" s="3" t="s">
        <v>48</v>
      </c>
      <c r="O1930" s="3" t="s">
        <v>49</v>
      </c>
      <c r="P1930" s="3" t="s">
        <v>48</v>
      </c>
      <c r="Q1930" s="3" t="s">
        <v>48</v>
      </c>
      <c r="R1930" s="3" t="s">
        <v>48</v>
      </c>
      <c r="S1930" s="3" t="s">
        <v>48</v>
      </c>
      <c r="T1930" s="3" t="s">
        <v>48</v>
      </c>
      <c r="U1930" s="3" t="s">
        <v>48</v>
      </c>
      <c r="V1930" s="3" t="s">
        <v>48</v>
      </c>
      <c r="W1930" s="3" t="s">
        <v>62</v>
      </c>
      <c r="Y1930" s="3"/>
      <c r="AA1930" s="3" t="s">
        <v>77</v>
      </c>
      <c r="AB1930" s="3"/>
      <c r="AD1930" s="3"/>
      <c r="AF1930" s="3"/>
      <c r="AH1930" s="3"/>
      <c r="AJ1930" s="3" t="s">
        <v>4457</v>
      </c>
    </row>
    <row r="1931" spans="1:36" ht="78" hidden="1" x14ac:dyDescent="0.35">
      <c r="A1931" s="3">
        <v>2025</v>
      </c>
      <c r="B1931" s="3" t="s">
        <v>41</v>
      </c>
      <c r="C1931" s="4">
        <v>19</v>
      </c>
      <c r="D1931" s="3" t="s">
        <v>57</v>
      </c>
      <c r="E1931" s="3" t="s">
        <v>58</v>
      </c>
      <c r="F1931" s="3" t="s">
        <v>44</v>
      </c>
      <c r="G1931" s="3" t="s">
        <v>79</v>
      </c>
      <c r="H1931" s="3" t="s">
        <v>90</v>
      </c>
      <c r="I1931" s="3" t="s">
        <v>80</v>
      </c>
      <c r="J1931" s="3" t="s">
        <v>48</v>
      </c>
      <c r="K1931" s="3" t="s">
        <v>48</v>
      </c>
      <c r="L1931" s="3" t="s">
        <v>48</v>
      </c>
      <c r="M1931" s="3" t="s">
        <v>48</v>
      </c>
      <c r="N1931" s="3" t="s">
        <v>48</v>
      </c>
      <c r="O1931" s="3" t="s">
        <v>48</v>
      </c>
      <c r="P1931" s="3" t="s">
        <v>48</v>
      </c>
      <c r="Q1931" s="3" t="s">
        <v>48</v>
      </c>
      <c r="R1931" s="3" t="s">
        <v>48</v>
      </c>
      <c r="S1931" s="3" t="s">
        <v>48</v>
      </c>
      <c r="T1931" s="3" t="s">
        <v>48</v>
      </c>
      <c r="U1931" s="3" t="s">
        <v>49</v>
      </c>
      <c r="V1931" s="3" t="s">
        <v>48</v>
      </c>
      <c r="W1931" s="3" t="s">
        <v>75</v>
      </c>
      <c r="X1931" s="3" t="s">
        <v>4458</v>
      </c>
      <c r="Y1931" s="3"/>
      <c r="AA1931" s="3" t="s">
        <v>63</v>
      </c>
      <c r="AB1931" s="3"/>
      <c r="AD1931" s="3"/>
      <c r="AF1931" s="3"/>
      <c r="AH1931" s="3"/>
      <c r="AJ1931" s="3" t="s">
        <v>4459</v>
      </c>
    </row>
    <row r="1932" spans="1:36" ht="26" hidden="1" x14ac:dyDescent="0.35">
      <c r="A1932" s="3">
        <v>2025</v>
      </c>
      <c r="B1932" s="3" t="s">
        <v>71</v>
      </c>
      <c r="C1932" s="4">
        <v>36</v>
      </c>
      <c r="D1932" s="3" t="s">
        <v>42</v>
      </c>
      <c r="E1932" s="3" t="s">
        <v>43</v>
      </c>
      <c r="F1932" s="3" t="s">
        <v>59</v>
      </c>
      <c r="G1932" s="3" t="s">
        <v>92</v>
      </c>
      <c r="H1932" s="3" t="s">
        <v>68</v>
      </c>
      <c r="I1932" s="3" t="s">
        <v>47</v>
      </c>
      <c r="J1932" s="3" t="s">
        <v>48</v>
      </c>
      <c r="K1932" s="3" t="s">
        <v>49</v>
      </c>
      <c r="L1932" s="3" t="s">
        <v>48</v>
      </c>
      <c r="M1932" s="3" t="s">
        <v>48</v>
      </c>
      <c r="N1932" s="3" t="s">
        <v>48</v>
      </c>
      <c r="O1932" s="3" t="s">
        <v>48</v>
      </c>
      <c r="P1932" s="3" t="s">
        <v>48</v>
      </c>
      <c r="Q1932" s="3" t="s">
        <v>48</v>
      </c>
      <c r="R1932" s="3" t="s">
        <v>48</v>
      </c>
      <c r="S1932" s="3" t="s">
        <v>48</v>
      </c>
      <c r="T1932" s="3" t="s">
        <v>48</v>
      </c>
      <c r="U1932" s="3" t="s">
        <v>48</v>
      </c>
      <c r="V1932" s="3" t="s">
        <v>48</v>
      </c>
      <c r="W1932" s="3" t="s">
        <v>62</v>
      </c>
      <c r="Y1932" s="3"/>
      <c r="AA1932" s="3" t="s">
        <v>77</v>
      </c>
      <c r="AB1932" s="3"/>
      <c r="AD1932" s="3"/>
      <c r="AF1932" s="3"/>
      <c r="AH1932" s="3"/>
      <c r="AJ1932" s="3" t="s">
        <v>4460</v>
      </c>
    </row>
    <row r="1933" spans="1:36" ht="26" hidden="1" x14ac:dyDescent="0.35">
      <c r="A1933" s="3">
        <v>2025</v>
      </c>
      <c r="B1933" s="3" t="s">
        <v>41</v>
      </c>
      <c r="C1933" s="4">
        <v>45</v>
      </c>
      <c r="D1933" s="3" t="s">
        <v>42</v>
      </c>
      <c r="E1933" s="3" t="s">
        <v>72</v>
      </c>
      <c r="F1933" s="3" t="s">
        <v>73</v>
      </c>
      <c r="G1933" s="3" t="s">
        <v>45</v>
      </c>
      <c r="H1933" s="3" t="s">
        <v>110</v>
      </c>
      <c r="I1933" s="3" t="s">
        <v>47</v>
      </c>
      <c r="J1933" s="3" t="s">
        <v>48</v>
      </c>
      <c r="K1933" s="3" t="s">
        <v>48</v>
      </c>
      <c r="L1933" s="3" t="s">
        <v>48</v>
      </c>
      <c r="M1933" s="3" t="s">
        <v>48</v>
      </c>
      <c r="N1933" s="3" t="s">
        <v>48</v>
      </c>
      <c r="O1933" s="3" t="s">
        <v>48</v>
      </c>
      <c r="P1933" s="3" t="s">
        <v>48</v>
      </c>
      <c r="Q1933" s="3" t="s">
        <v>49</v>
      </c>
      <c r="R1933" s="3" t="s">
        <v>48</v>
      </c>
      <c r="S1933" s="3" t="s">
        <v>48</v>
      </c>
      <c r="T1933" s="3" t="s">
        <v>48</v>
      </c>
      <c r="U1933" s="3" t="s">
        <v>48</v>
      </c>
      <c r="V1933" s="3" t="s">
        <v>48</v>
      </c>
      <c r="W1933" s="3" t="s">
        <v>62</v>
      </c>
      <c r="Y1933" s="3"/>
      <c r="AA1933" s="3" t="s">
        <v>55</v>
      </c>
      <c r="AB1933" s="3"/>
      <c r="AD1933" s="3"/>
      <c r="AF1933" s="3"/>
      <c r="AH1933" s="3"/>
      <c r="AJ1933" s="3" t="s">
        <v>4461</v>
      </c>
    </row>
    <row r="1934" spans="1:36" ht="26" hidden="1" x14ac:dyDescent="0.35">
      <c r="A1934" s="3">
        <v>2025</v>
      </c>
      <c r="B1934" s="3" t="s">
        <v>41</v>
      </c>
      <c r="C1934" s="4">
        <v>28</v>
      </c>
      <c r="D1934" s="3" t="s">
        <v>57</v>
      </c>
      <c r="E1934" s="3" t="s">
        <v>107</v>
      </c>
      <c r="F1934" s="3" t="s">
        <v>98</v>
      </c>
      <c r="G1934" s="3" t="s">
        <v>79</v>
      </c>
      <c r="H1934" s="3" t="s">
        <v>99</v>
      </c>
      <c r="I1934" s="3" t="s">
        <v>47</v>
      </c>
      <c r="J1934" s="3" t="s">
        <v>48</v>
      </c>
      <c r="K1934" s="3" t="s">
        <v>48</v>
      </c>
      <c r="L1934" s="3" t="s">
        <v>48</v>
      </c>
      <c r="M1934" s="3" t="s">
        <v>48</v>
      </c>
      <c r="N1934" s="3" t="s">
        <v>48</v>
      </c>
      <c r="O1934" s="3" t="s">
        <v>48</v>
      </c>
      <c r="P1934" s="3" t="s">
        <v>48</v>
      </c>
      <c r="Q1934" s="3" t="s">
        <v>49</v>
      </c>
      <c r="R1934" s="3" t="s">
        <v>48</v>
      </c>
      <c r="S1934" s="3" t="s">
        <v>48</v>
      </c>
      <c r="T1934" s="3" t="s">
        <v>48</v>
      </c>
      <c r="U1934" s="3" t="s">
        <v>48</v>
      </c>
      <c r="V1934" s="3" t="s">
        <v>48</v>
      </c>
      <c r="W1934" s="3" t="s">
        <v>62</v>
      </c>
      <c r="Y1934" s="3"/>
      <c r="AA1934" s="3" t="s">
        <v>63</v>
      </c>
      <c r="AB1934" s="3"/>
      <c r="AD1934" s="3"/>
      <c r="AF1934" s="3"/>
      <c r="AH1934" s="3"/>
      <c r="AJ1934" s="3" t="s">
        <v>4462</v>
      </c>
    </row>
    <row r="1935" spans="1:36" ht="26" hidden="1" x14ac:dyDescent="0.35">
      <c r="A1935" s="3">
        <v>2025</v>
      </c>
      <c r="B1935" s="3" t="s">
        <v>71</v>
      </c>
      <c r="C1935" s="4">
        <v>24</v>
      </c>
      <c r="D1935" s="3" t="s">
        <v>57</v>
      </c>
      <c r="E1935" s="3" t="s">
        <v>58</v>
      </c>
      <c r="F1935" s="3" t="s">
        <v>85</v>
      </c>
      <c r="G1935" s="3" t="s">
        <v>45</v>
      </c>
      <c r="H1935" s="3" t="s">
        <v>113</v>
      </c>
      <c r="I1935" s="3" t="s">
        <v>80</v>
      </c>
      <c r="J1935" s="3" t="s">
        <v>48</v>
      </c>
      <c r="K1935" s="3" t="s">
        <v>48</v>
      </c>
      <c r="L1935" s="3" t="s">
        <v>48</v>
      </c>
      <c r="M1935" s="3" t="s">
        <v>48</v>
      </c>
      <c r="N1935" s="3" t="s">
        <v>48</v>
      </c>
      <c r="O1935" s="3" t="s">
        <v>48</v>
      </c>
      <c r="P1935" s="3" t="s">
        <v>48</v>
      </c>
      <c r="Q1935" s="3" t="s">
        <v>48</v>
      </c>
      <c r="R1935" s="3" t="s">
        <v>48</v>
      </c>
      <c r="S1935" s="3" t="s">
        <v>48</v>
      </c>
      <c r="T1935" s="3" t="s">
        <v>49</v>
      </c>
      <c r="U1935" s="3" t="s">
        <v>48</v>
      </c>
      <c r="V1935" s="3" t="s">
        <v>48</v>
      </c>
      <c r="W1935" s="3" t="s">
        <v>75</v>
      </c>
      <c r="X1935" s="3" t="s">
        <v>4463</v>
      </c>
      <c r="Y1935" s="3"/>
      <c r="AA1935" s="3" t="s">
        <v>101</v>
      </c>
      <c r="AB1935" s="3"/>
      <c r="AD1935" s="3"/>
      <c r="AF1935" s="3"/>
      <c r="AH1935" s="3"/>
      <c r="AJ1935" s="3" t="s">
        <v>4464</v>
      </c>
    </row>
    <row r="1936" spans="1:36" ht="65" hidden="1" x14ac:dyDescent="0.35">
      <c r="A1936" s="3">
        <v>2025</v>
      </c>
      <c r="B1936" s="3" t="s">
        <v>41</v>
      </c>
      <c r="C1936" s="4">
        <v>65</v>
      </c>
      <c r="D1936" s="3" t="s">
        <v>65</v>
      </c>
      <c r="E1936" s="3" t="s">
        <v>66</v>
      </c>
      <c r="F1936" s="3" t="s">
        <v>73</v>
      </c>
      <c r="G1936" s="3" t="s">
        <v>67</v>
      </c>
      <c r="H1936" s="3" t="s">
        <v>110</v>
      </c>
      <c r="I1936" s="3" t="s">
        <v>47</v>
      </c>
      <c r="J1936" s="3" t="s">
        <v>48</v>
      </c>
      <c r="K1936" s="3" t="s">
        <v>48</v>
      </c>
      <c r="L1936" s="3" t="s">
        <v>48</v>
      </c>
      <c r="M1936" s="3" t="s">
        <v>48</v>
      </c>
      <c r="N1936" s="3" t="s">
        <v>48</v>
      </c>
      <c r="O1936" s="3" t="s">
        <v>49</v>
      </c>
      <c r="P1936" s="3" t="s">
        <v>48</v>
      </c>
      <c r="Q1936" s="3" t="s">
        <v>48</v>
      </c>
      <c r="R1936" s="3" t="s">
        <v>48</v>
      </c>
      <c r="S1936" s="3" t="s">
        <v>48</v>
      </c>
      <c r="T1936" s="3" t="s">
        <v>48</v>
      </c>
      <c r="U1936" s="3" t="s">
        <v>48</v>
      </c>
      <c r="V1936" s="3" t="s">
        <v>48</v>
      </c>
      <c r="W1936" s="3" t="s">
        <v>75</v>
      </c>
      <c r="X1936" s="3" t="s">
        <v>4465</v>
      </c>
      <c r="Y1936" s="3" t="s">
        <v>94</v>
      </c>
      <c r="Z1936" s="3" t="s">
        <v>4466</v>
      </c>
      <c r="AA1936" s="3" t="s">
        <v>63</v>
      </c>
      <c r="AB1936" s="3" t="s">
        <v>81</v>
      </c>
      <c r="AD1936" s="3" t="s">
        <v>81</v>
      </c>
      <c r="AF1936" s="3"/>
      <c r="AH1936" s="3" t="s">
        <v>87</v>
      </c>
      <c r="AI1936" s="3" t="s">
        <v>4467</v>
      </c>
      <c r="AJ1936" s="3" t="s">
        <v>4468</v>
      </c>
    </row>
    <row r="1937" spans="1:36" hidden="1" x14ac:dyDescent="0.35">
      <c r="A1937" s="3">
        <v>2025</v>
      </c>
      <c r="B1937" s="3" t="s">
        <v>41</v>
      </c>
      <c r="C1937" s="4">
        <v>33</v>
      </c>
      <c r="D1937" s="3" t="s">
        <v>57</v>
      </c>
      <c r="E1937" s="3" t="s">
        <v>58</v>
      </c>
      <c r="F1937" s="3" t="s">
        <v>59</v>
      </c>
      <c r="G1937" s="3" t="s">
        <v>109</v>
      </c>
      <c r="H1937" s="3" t="s">
        <v>99</v>
      </c>
      <c r="I1937" s="3" t="s">
        <v>47</v>
      </c>
      <c r="J1937" s="3" t="s">
        <v>48</v>
      </c>
      <c r="K1937" s="3" t="s">
        <v>49</v>
      </c>
      <c r="L1937" s="3" t="s">
        <v>48</v>
      </c>
      <c r="M1937" s="3" t="s">
        <v>48</v>
      </c>
      <c r="N1937" s="3" t="s">
        <v>48</v>
      </c>
      <c r="O1937" s="3" t="s">
        <v>48</v>
      </c>
      <c r="P1937" s="3" t="s">
        <v>48</v>
      </c>
      <c r="Q1937" s="3" t="s">
        <v>48</v>
      </c>
      <c r="R1937" s="3" t="s">
        <v>48</v>
      </c>
      <c r="S1937" s="3" t="s">
        <v>48</v>
      </c>
      <c r="T1937" s="3" t="s">
        <v>48</v>
      </c>
      <c r="U1937" s="3" t="s">
        <v>48</v>
      </c>
      <c r="V1937" s="3" t="s">
        <v>48</v>
      </c>
      <c r="W1937" s="3" t="s">
        <v>116</v>
      </c>
      <c r="X1937" s="3" t="s">
        <v>4469</v>
      </c>
      <c r="Y1937" s="3"/>
      <c r="AA1937" s="3" t="s">
        <v>77</v>
      </c>
      <c r="AB1937" s="3"/>
      <c r="AD1937" s="3"/>
      <c r="AF1937" s="3"/>
      <c r="AH1937" s="3"/>
      <c r="AJ1937" s="3" t="s">
        <v>4046</v>
      </c>
    </row>
    <row r="1938" spans="1:36" ht="26" hidden="1" x14ac:dyDescent="0.35">
      <c r="A1938" s="3">
        <v>2025</v>
      </c>
      <c r="B1938" s="3" t="s">
        <v>41</v>
      </c>
      <c r="C1938" s="4">
        <v>19</v>
      </c>
      <c r="D1938" s="3" t="s">
        <v>57</v>
      </c>
      <c r="E1938" s="3" t="s">
        <v>58</v>
      </c>
      <c r="F1938" s="3" t="s">
        <v>44</v>
      </c>
      <c r="G1938" s="3" t="s">
        <v>79</v>
      </c>
      <c r="H1938" s="3" t="s">
        <v>74</v>
      </c>
      <c r="I1938" s="3" t="s">
        <v>47</v>
      </c>
      <c r="J1938" s="3" t="s">
        <v>48</v>
      </c>
      <c r="K1938" s="3" t="s">
        <v>48</v>
      </c>
      <c r="L1938" s="3" t="s">
        <v>48</v>
      </c>
      <c r="M1938" s="3" t="s">
        <v>48</v>
      </c>
      <c r="N1938" s="3" t="s">
        <v>48</v>
      </c>
      <c r="O1938" s="3" t="s">
        <v>49</v>
      </c>
      <c r="P1938" s="3" t="s">
        <v>48</v>
      </c>
      <c r="Q1938" s="3" t="s">
        <v>48</v>
      </c>
      <c r="R1938" s="3" t="s">
        <v>48</v>
      </c>
      <c r="S1938" s="3" t="s">
        <v>48</v>
      </c>
      <c r="T1938" s="3" t="s">
        <v>48</v>
      </c>
      <c r="U1938" s="3" t="s">
        <v>48</v>
      </c>
      <c r="V1938" s="3" t="s">
        <v>48</v>
      </c>
      <c r="W1938" s="3" t="s">
        <v>62</v>
      </c>
      <c r="Y1938" s="3"/>
      <c r="AA1938" s="3" t="s">
        <v>77</v>
      </c>
      <c r="AB1938" s="3"/>
      <c r="AD1938" s="3"/>
      <c r="AF1938" s="3"/>
      <c r="AH1938" s="3"/>
      <c r="AJ1938" s="3" t="s">
        <v>4470</v>
      </c>
    </row>
    <row r="1939" spans="1:36" ht="52" hidden="1" x14ac:dyDescent="0.35">
      <c r="A1939" s="3">
        <v>2025</v>
      </c>
      <c r="B1939" s="3" t="s">
        <v>41</v>
      </c>
      <c r="C1939" s="4">
        <v>43</v>
      </c>
      <c r="D1939" s="3" t="s">
        <v>42</v>
      </c>
      <c r="E1939" s="3" t="s">
        <v>107</v>
      </c>
      <c r="F1939" s="3" t="s">
        <v>59</v>
      </c>
      <c r="G1939" s="3" t="s">
        <v>144</v>
      </c>
      <c r="H1939" s="3" t="s">
        <v>61</v>
      </c>
      <c r="I1939" s="3" t="s">
        <v>47</v>
      </c>
      <c r="J1939" s="3" t="s">
        <v>49</v>
      </c>
      <c r="K1939" s="3" t="s">
        <v>48</v>
      </c>
      <c r="L1939" s="3" t="s">
        <v>48</v>
      </c>
      <c r="M1939" s="3" t="s">
        <v>48</v>
      </c>
      <c r="N1939" s="3" t="s">
        <v>48</v>
      </c>
      <c r="O1939" s="3" t="s">
        <v>48</v>
      </c>
      <c r="P1939" s="3" t="s">
        <v>48</v>
      </c>
      <c r="Q1939" s="3" t="s">
        <v>48</v>
      </c>
      <c r="R1939" s="3" t="s">
        <v>48</v>
      </c>
      <c r="S1939" s="3" t="s">
        <v>49</v>
      </c>
      <c r="T1939" s="3" t="s">
        <v>48</v>
      </c>
      <c r="U1939" s="3" t="s">
        <v>48</v>
      </c>
      <c r="V1939" s="3" t="s">
        <v>48</v>
      </c>
      <c r="W1939" s="3" t="s">
        <v>145</v>
      </c>
      <c r="X1939" s="3" t="s">
        <v>4471</v>
      </c>
      <c r="Y1939" s="3"/>
      <c r="AA1939" s="3" t="s">
        <v>101</v>
      </c>
      <c r="AB1939" s="3"/>
      <c r="AD1939" s="3"/>
      <c r="AF1939" s="3"/>
      <c r="AH1939" s="3"/>
      <c r="AJ1939" s="3" t="s">
        <v>911</v>
      </c>
    </row>
    <row r="1940" spans="1:36" ht="39" hidden="1" x14ac:dyDescent="0.35">
      <c r="A1940" s="3">
        <v>2025</v>
      </c>
      <c r="B1940" s="3" t="s">
        <v>41</v>
      </c>
      <c r="C1940" s="4">
        <v>75</v>
      </c>
      <c r="D1940" s="3" t="s">
        <v>65</v>
      </c>
      <c r="E1940" s="3" t="s">
        <v>66</v>
      </c>
      <c r="F1940" s="3" t="s">
        <v>59</v>
      </c>
      <c r="G1940" s="3" t="s">
        <v>67</v>
      </c>
      <c r="H1940" s="3" t="s">
        <v>110</v>
      </c>
      <c r="I1940" s="3" t="s">
        <v>47</v>
      </c>
      <c r="J1940" s="3" t="s">
        <v>48</v>
      </c>
      <c r="K1940" s="3" t="s">
        <v>48</v>
      </c>
      <c r="L1940" s="3" t="s">
        <v>48</v>
      </c>
      <c r="M1940" s="3" t="s">
        <v>49</v>
      </c>
      <c r="N1940" s="3" t="s">
        <v>48</v>
      </c>
      <c r="O1940" s="3" t="s">
        <v>48</v>
      </c>
      <c r="P1940" s="3" t="s">
        <v>48</v>
      </c>
      <c r="Q1940" s="3" t="s">
        <v>48</v>
      </c>
      <c r="R1940" s="3" t="s">
        <v>48</v>
      </c>
      <c r="S1940" s="3" t="s">
        <v>48</v>
      </c>
      <c r="T1940" s="3" t="s">
        <v>48</v>
      </c>
      <c r="U1940" s="3" t="s">
        <v>48</v>
      </c>
      <c r="V1940" s="3" t="s">
        <v>48</v>
      </c>
      <c r="W1940" s="3" t="s">
        <v>62</v>
      </c>
      <c r="Y1940" s="3" t="s">
        <v>129</v>
      </c>
      <c r="Z1940" s="3" t="s">
        <v>4472</v>
      </c>
      <c r="AA1940" s="3" t="s">
        <v>63</v>
      </c>
      <c r="AB1940" s="3"/>
      <c r="AD1940" s="3"/>
      <c r="AF1940" s="3"/>
      <c r="AH1940" s="3"/>
      <c r="AJ1940" s="3" t="s">
        <v>4473</v>
      </c>
    </row>
    <row r="1941" spans="1:36" ht="39" hidden="1" x14ac:dyDescent="0.35">
      <c r="A1941" s="3">
        <v>2025</v>
      </c>
      <c r="B1941" s="3" t="s">
        <v>41</v>
      </c>
      <c r="C1941" s="4">
        <v>73</v>
      </c>
      <c r="D1941" s="3" t="s">
        <v>65</v>
      </c>
      <c r="E1941" s="3" t="s">
        <v>66</v>
      </c>
      <c r="F1941" s="3" t="s">
        <v>59</v>
      </c>
      <c r="G1941" s="3" t="s">
        <v>67</v>
      </c>
      <c r="H1941" s="3" t="s">
        <v>90</v>
      </c>
      <c r="I1941" s="3" t="s">
        <v>47</v>
      </c>
      <c r="J1941" s="3" t="s">
        <v>48</v>
      </c>
      <c r="K1941" s="3" t="s">
        <v>48</v>
      </c>
      <c r="L1941" s="3" t="s">
        <v>48</v>
      </c>
      <c r="M1941" s="3" t="s">
        <v>49</v>
      </c>
      <c r="N1941" s="3" t="s">
        <v>48</v>
      </c>
      <c r="O1941" s="3" t="s">
        <v>48</v>
      </c>
      <c r="P1941" s="3" t="s">
        <v>48</v>
      </c>
      <c r="Q1941" s="3" t="s">
        <v>48</v>
      </c>
      <c r="R1941" s="3" t="s">
        <v>48</v>
      </c>
      <c r="S1941" s="3" t="s">
        <v>48</v>
      </c>
      <c r="T1941" s="3" t="s">
        <v>48</v>
      </c>
      <c r="U1941" s="3" t="s">
        <v>48</v>
      </c>
      <c r="V1941" s="3" t="s">
        <v>48</v>
      </c>
      <c r="W1941" s="3" t="s">
        <v>145</v>
      </c>
      <c r="X1941" s="3" t="s">
        <v>4474</v>
      </c>
      <c r="Y1941" s="3" t="s">
        <v>103</v>
      </c>
      <c r="Z1941" s="3" t="s">
        <v>4475</v>
      </c>
      <c r="AA1941" s="3" t="s">
        <v>77</v>
      </c>
      <c r="AB1941" s="3"/>
      <c r="AD1941" s="3"/>
      <c r="AF1941" s="3"/>
      <c r="AH1941" s="3"/>
      <c r="AJ1941" s="3" t="s">
        <v>4476</v>
      </c>
    </row>
    <row r="1942" spans="1:36" ht="52" hidden="1" x14ac:dyDescent="0.35">
      <c r="A1942" s="3">
        <v>2025</v>
      </c>
      <c r="B1942" s="3" t="s">
        <v>41</v>
      </c>
      <c r="C1942" s="4">
        <v>19</v>
      </c>
      <c r="D1942" s="3" t="s">
        <v>57</v>
      </c>
      <c r="E1942" s="3" t="s">
        <v>58</v>
      </c>
      <c r="F1942" s="3" t="s">
        <v>44</v>
      </c>
      <c r="G1942" s="3" t="s">
        <v>79</v>
      </c>
      <c r="H1942" s="3" t="s">
        <v>113</v>
      </c>
      <c r="I1942" s="3" t="s">
        <v>47</v>
      </c>
      <c r="J1942" s="3" t="s">
        <v>48</v>
      </c>
      <c r="K1942" s="3" t="s">
        <v>48</v>
      </c>
      <c r="L1942" s="3" t="s">
        <v>48</v>
      </c>
      <c r="M1942" s="3" t="s">
        <v>48</v>
      </c>
      <c r="N1942" s="3" t="s">
        <v>48</v>
      </c>
      <c r="O1942" s="3" t="s">
        <v>48</v>
      </c>
      <c r="P1942" s="3" t="s">
        <v>48</v>
      </c>
      <c r="Q1942" s="3" t="s">
        <v>49</v>
      </c>
      <c r="R1942" s="3" t="s">
        <v>48</v>
      </c>
      <c r="S1942" s="3" t="s">
        <v>48</v>
      </c>
      <c r="T1942" s="3" t="s">
        <v>48</v>
      </c>
      <c r="U1942" s="3" t="s">
        <v>48</v>
      </c>
      <c r="V1942" s="3" t="s">
        <v>48</v>
      </c>
      <c r="W1942" s="3" t="s">
        <v>62</v>
      </c>
      <c r="Y1942" s="3" t="s">
        <v>53</v>
      </c>
      <c r="Z1942" s="3" t="s">
        <v>4477</v>
      </c>
      <c r="AA1942" s="3" t="s">
        <v>101</v>
      </c>
      <c r="AB1942" s="3"/>
      <c r="AD1942" s="3"/>
      <c r="AF1942" s="3"/>
      <c r="AH1942" s="3"/>
      <c r="AJ1942" s="3" t="s">
        <v>351</v>
      </c>
    </row>
    <row r="1943" spans="1:36" ht="26" hidden="1" x14ac:dyDescent="0.35">
      <c r="A1943" s="3">
        <v>2025</v>
      </c>
      <c r="B1943" s="3" t="s">
        <v>71</v>
      </c>
      <c r="C1943" s="4">
        <v>22</v>
      </c>
      <c r="D1943" s="3" t="s">
        <v>57</v>
      </c>
      <c r="E1943" s="3" t="s">
        <v>58</v>
      </c>
      <c r="F1943" s="3" t="s">
        <v>85</v>
      </c>
      <c r="G1943" s="3" t="s">
        <v>45</v>
      </c>
      <c r="H1943" s="3" t="s">
        <v>113</v>
      </c>
      <c r="I1943" s="3" t="s">
        <v>80</v>
      </c>
      <c r="J1943" s="3" t="s">
        <v>48</v>
      </c>
      <c r="K1943" s="3" t="s">
        <v>48</v>
      </c>
      <c r="L1943" s="3" t="s">
        <v>48</v>
      </c>
      <c r="M1943" s="3" t="s">
        <v>48</v>
      </c>
      <c r="N1943" s="3" t="s">
        <v>48</v>
      </c>
      <c r="O1943" s="3" t="s">
        <v>48</v>
      </c>
      <c r="P1943" s="3" t="s">
        <v>48</v>
      </c>
      <c r="Q1943" s="3" t="s">
        <v>48</v>
      </c>
      <c r="R1943" s="3" t="s">
        <v>48</v>
      </c>
      <c r="S1943" s="3" t="s">
        <v>48</v>
      </c>
      <c r="T1943" s="3" t="s">
        <v>49</v>
      </c>
      <c r="U1943" s="3" t="s">
        <v>48</v>
      </c>
      <c r="V1943" s="3" t="s">
        <v>48</v>
      </c>
      <c r="W1943" s="3" t="s">
        <v>75</v>
      </c>
      <c r="X1943" s="3" t="s">
        <v>4478</v>
      </c>
      <c r="Y1943" s="3"/>
      <c r="AA1943" s="3" t="s">
        <v>55</v>
      </c>
      <c r="AB1943" s="3"/>
      <c r="AD1943" s="3"/>
      <c r="AF1943" s="3"/>
      <c r="AH1943" s="3"/>
      <c r="AJ1943" s="3" t="s">
        <v>4479</v>
      </c>
    </row>
    <row r="1944" spans="1:36" ht="286" hidden="1" x14ac:dyDescent="0.35">
      <c r="A1944" s="3">
        <v>2025</v>
      </c>
      <c r="B1944" s="3" t="s">
        <v>41</v>
      </c>
      <c r="C1944" s="4">
        <v>45</v>
      </c>
      <c r="D1944" s="3" t="s">
        <v>42</v>
      </c>
      <c r="E1944" s="3" t="s">
        <v>43</v>
      </c>
      <c r="F1944" s="3" t="s">
        <v>44</v>
      </c>
      <c r="G1944" s="3" t="s">
        <v>79</v>
      </c>
      <c r="H1944" s="3" t="s">
        <v>99</v>
      </c>
      <c r="I1944" s="3" t="s">
        <v>47</v>
      </c>
      <c r="J1944" s="3" t="s">
        <v>48</v>
      </c>
      <c r="K1944" s="3" t="s">
        <v>48</v>
      </c>
      <c r="L1944" s="3" t="s">
        <v>48</v>
      </c>
      <c r="M1944" s="3" t="s">
        <v>48</v>
      </c>
      <c r="N1944" s="3" t="s">
        <v>48</v>
      </c>
      <c r="O1944" s="3" t="s">
        <v>49</v>
      </c>
      <c r="P1944" s="3" t="s">
        <v>48</v>
      </c>
      <c r="Q1944" s="3" t="s">
        <v>48</v>
      </c>
      <c r="R1944" s="3" t="s">
        <v>48</v>
      </c>
      <c r="S1944" s="3" t="s">
        <v>48</v>
      </c>
      <c r="T1944" s="3" t="s">
        <v>48</v>
      </c>
      <c r="U1944" s="3" t="s">
        <v>48</v>
      </c>
      <c r="V1944" s="3" t="s">
        <v>48</v>
      </c>
      <c r="W1944" s="3" t="s">
        <v>75</v>
      </c>
      <c r="X1944" s="3" t="s">
        <v>4480</v>
      </c>
      <c r="Y1944" s="3"/>
      <c r="AA1944" s="3" t="s">
        <v>101</v>
      </c>
      <c r="AB1944" s="3"/>
      <c r="AD1944" s="3"/>
      <c r="AF1944" s="3"/>
      <c r="AH1944" s="3"/>
      <c r="AJ1944" s="3" t="s">
        <v>4481</v>
      </c>
    </row>
    <row r="1945" spans="1:36" ht="26" hidden="1" x14ac:dyDescent="0.35">
      <c r="A1945" s="3">
        <v>2025</v>
      </c>
      <c r="B1945" s="3" t="s">
        <v>41</v>
      </c>
      <c r="C1945" s="4">
        <v>32</v>
      </c>
      <c r="D1945" s="3" t="s">
        <v>57</v>
      </c>
      <c r="E1945" s="3" t="s">
        <v>107</v>
      </c>
      <c r="F1945" s="3" t="s">
        <v>73</v>
      </c>
      <c r="G1945" s="3" t="s">
        <v>79</v>
      </c>
      <c r="H1945" s="3" t="s">
        <v>61</v>
      </c>
      <c r="I1945" s="3" t="s">
        <v>47</v>
      </c>
      <c r="J1945" s="3" t="s">
        <v>48</v>
      </c>
      <c r="K1945" s="3" t="s">
        <v>49</v>
      </c>
      <c r="L1945" s="3" t="s">
        <v>48</v>
      </c>
      <c r="M1945" s="3" t="s">
        <v>48</v>
      </c>
      <c r="N1945" s="3" t="s">
        <v>48</v>
      </c>
      <c r="O1945" s="3" t="s">
        <v>48</v>
      </c>
      <c r="P1945" s="3" t="s">
        <v>48</v>
      </c>
      <c r="Q1945" s="3" t="s">
        <v>48</v>
      </c>
      <c r="R1945" s="3" t="s">
        <v>48</v>
      </c>
      <c r="S1945" s="3" t="s">
        <v>48</v>
      </c>
      <c r="T1945" s="3" t="s">
        <v>48</v>
      </c>
      <c r="U1945" s="3" t="s">
        <v>48</v>
      </c>
      <c r="V1945" s="3" t="s">
        <v>48</v>
      </c>
      <c r="W1945" s="3" t="s">
        <v>62</v>
      </c>
      <c r="Y1945" s="3"/>
      <c r="AA1945" s="3" t="s">
        <v>77</v>
      </c>
      <c r="AB1945" s="3"/>
      <c r="AD1945" s="3"/>
      <c r="AF1945" s="3"/>
      <c r="AH1945" s="3"/>
      <c r="AJ1945" s="3" t="s">
        <v>3498</v>
      </c>
    </row>
    <row r="1946" spans="1:36" ht="26" hidden="1" x14ac:dyDescent="0.35">
      <c r="A1946" s="3">
        <v>2025</v>
      </c>
      <c r="B1946" s="3" t="s">
        <v>71</v>
      </c>
      <c r="C1946" s="4">
        <v>33</v>
      </c>
      <c r="D1946" s="3" t="s">
        <v>57</v>
      </c>
      <c r="E1946" s="3" t="s">
        <v>107</v>
      </c>
      <c r="F1946" s="3" t="s">
        <v>73</v>
      </c>
      <c r="G1946" s="3" t="s">
        <v>144</v>
      </c>
      <c r="H1946" s="3" t="s">
        <v>110</v>
      </c>
      <c r="I1946" s="3" t="s">
        <v>80</v>
      </c>
      <c r="J1946" s="3" t="s">
        <v>48</v>
      </c>
      <c r="K1946" s="3" t="s">
        <v>49</v>
      </c>
      <c r="L1946" s="3" t="s">
        <v>48</v>
      </c>
      <c r="M1946" s="3" t="s">
        <v>48</v>
      </c>
      <c r="N1946" s="3" t="s">
        <v>48</v>
      </c>
      <c r="O1946" s="3" t="s">
        <v>48</v>
      </c>
      <c r="P1946" s="3" t="s">
        <v>48</v>
      </c>
      <c r="Q1946" s="3" t="s">
        <v>48</v>
      </c>
      <c r="R1946" s="3" t="s">
        <v>48</v>
      </c>
      <c r="S1946" s="3" t="s">
        <v>49</v>
      </c>
      <c r="T1946" s="3" t="s">
        <v>48</v>
      </c>
      <c r="U1946" s="3" t="s">
        <v>48</v>
      </c>
      <c r="V1946" s="3" t="s">
        <v>48</v>
      </c>
      <c r="W1946" s="3" t="s">
        <v>116</v>
      </c>
      <c r="X1946" s="3" t="s">
        <v>4482</v>
      </c>
      <c r="Y1946" s="3"/>
      <c r="AA1946" s="3" t="s">
        <v>63</v>
      </c>
      <c r="AB1946" s="3"/>
      <c r="AD1946" s="3"/>
      <c r="AF1946" s="3"/>
      <c r="AH1946" s="3"/>
      <c r="AJ1946" s="3" t="s">
        <v>4483</v>
      </c>
    </row>
    <row r="1947" spans="1:36" ht="39" hidden="1" x14ac:dyDescent="0.35">
      <c r="A1947" s="3">
        <v>2025</v>
      </c>
      <c r="B1947" s="3" t="s">
        <v>71</v>
      </c>
      <c r="C1947" s="4">
        <v>27</v>
      </c>
      <c r="D1947" s="3" t="s">
        <v>57</v>
      </c>
      <c r="E1947" s="3" t="s">
        <v>58</v>
      </c>
      <c r="F1947" s="3" t="s">
        <v>59</v>
      </c>
      <c r="G1947" s="3" t="s">
        <v>45</v>
      </c>
      <c r="H1947" s="3" t="s">
        <v>113</v>
      </c>
      <c r="I1947" s="3" t="s">
        <v>80</v>
      </c>
      <c r="J1947" s="3" t="s">
        <v>48</v>
      </c>
      <c r="K1947" s="3" t="s">
        <v>49</v>
      </c>
      <c r="L1947" s="3" t="s">
        <v>48</v>
      </c>
      <c r="M1947" s="3" t="s">
        <v>48</v>
      </c>
      <c r="N1947" s="3" t="s">
        <v>48</v>
      </c>
      <c r="O1947" s="3" t="s">
        <v>48</v>
      </c>
      <c r="P1947" s="3" t="s">
        <v>48</v>
      </c>
      <c r="Q1947" s="3" t="s">
        <v>48</v>
      </c>
      <c r="R1947" s="3" t="s">
        <v>48</v>
      </c>
      <c r="S1947" s="3" t="s">
        <v>49</v>
      </c>
      <c r="T1947" s="3" t="s">
        <v>48</v>
      </c>
      <c r="U1947" s="3" t="s">
        <v>48</v>
      </c>
      <c r="V1947" s="3" t="s">
        <v>48</v>
      </c>
      <c r="W1947" s="3" t="s">
        <v>62</v>
      </c>
      <c r="Y1947" s="3"/>
      <c r="AA1947" s="3" t="s">
        <v>77</v>
      </c>
      <c r="AB1947" s="3"/>
      <c r="AD1947" s="3"/>
      <c r="AF1947" s="3"/>
      <c r="AH1947" s="3"/>
      <c r="AJ1947" s="3" t="s">
        <v>4484</v>
      </c>
    </row>
    <row r="1948" spans="1:36" ht="26" hidden="1" x14ac:dyDescent="0.35">
      <c r="A1948" s="3">
        <v>2025</v>
      </c>
      <c r="B1948" s="3" t="s">
        <v>41</v>
      </c>
      <c r="C1948" s="4">
        <v>77</v>
      </c>
      <c r="D1948" s="3" t="s">
        <v>65</v>
      </c>
      <c r="E1948" s="3" t="s">
        <v>66</v>
      </c>
      <c r="F1948" s="3" t="s">
        <v>85</v>
      </c>
      <c r="G1948" s="3" t="s">
        <v>67</v>
      </c>
      <c r="H1948" s="3" t="s">
        <v>46</v>
      </c>
      <c r="I1948" s="3" t="s">
        <v>80</v>
      </c>
      <c r="J1948" s="3" t="s">
        <v>48</v>
      </c>
      <c r="K1948" s="3" t="s">
        <v>49</v>
      </c>
      <c r="L1948" s="3" t="s">
        <v>48</v>
      </c>
      <c r="M1948" s="3" t="s">
        <v>48</v>
      </c>
      <c r="N1948" s="3" t="s">
        <v>48</v>
      </c>
      <c r="O1948" s="3" t="s">
        <v>48</v>
      </c>
      <c r="P1948" s="3" t="s">
        <v>48</v>
      </c>
      <c r="Q1948" s="3" t="s">
        <v>48</v>
      </c>
      <c r="R1948" s="3" t="s">
        <v>48</v>
      </c>
      <c r="S1948" s="3" t="s">
        <v>49</v>
      </c>
      <c r="T1948" s="3" t="s">
        <v>48</v>
      </c>
      <c r="U1948" s="3" t="s">
        <v>48</v>
      </c>
      <c r="V1948" s="3" t="s">
        <v>48</v>
      </c>
      <c r="W1948" s="3" t="s">
        <v>116</v>
      </c>
      <c r="X1948" s="3" t="s">
        <v>4485</v>
      </c>
      <c r="Y1948" s="3"/>
      <c r="AA1948" s="3" t="s">
        <v>55</v>
      </c>
      <c r="AB1948" s="3"/>
      <c r="AD1948" s="3"/>
      <c r="AF1948" s="3"/>
      <c r="AH1948" s="3"/>
      <c r="AJ1948" s="3" t="s">
        <v>4486</v>
      </c>
    </row>
    <row r="1949" spans="1:36" ht="65" hidden="1" x14ac:dyDescent="0.35">
      <c r="A1949" s="3">
        <v>2025</v>
      </c>
      <c r="B1949" s="3" t="s">
        <v>71</v>
      </c>
      <c r="C1949" s="4">
        <v>31</v>
      </c>
      <c r="D1949" s="3" t="s">
        <v>57</v>
      </c>
      <c r="E1949" s="3" t="s">
        <v>58</v>
      </c>
      <c r="F1949" s="3" t="s">
        <v>85</v>
      </c>
      <c r="G1949" s="3" t="s">
        <v>79</v>
      </c>
      <c r="H1949" s="3" t="s">
        <v>99</v>
      </c>
      <c r="I1949" s="3" t="s">
        <v>47</v>
      </c>
      <c r="J1949" s="3" t="s">
        <v>48</v>
      </c>
      <c r="K1949" s="3" t="s">
        <v>48</v>
      </c>
      <c r="L1949" s="3" t="s">
        <v>48</v>
      </c>
      <c r="M1949" s="3" t="s">
        <v>48</v>
      </c>
      <c r="N1949" s="3" t="s">
        <v>48</v>
      </c>
      <c r="O1949" s="3" t="s">
        <v>48</v>
      </c>
      <c r="P1949" s="3" t="s">
        <v>48</v>
      </c>
      <c r="Q1949" s="3" t="s">
        <v>49</v>
      </c>
      <c r="R1949" s="3" t="s">
        <v>48</v>
      </c>
      <c r="S1949" s="3" t="s">
        <v>48</v>
      </c>
      <c r="T1949" s="3" t="s">
        <v>48</v>
      </c>
      <c r="U1949" s="3" t="s">
        <v>48</v>
      </c>
      <c r="V1949" s="3" t="s">
        <v>48</v>
      </c>
      <c r="W1949" s="3" t="s">
        <v>116</v>
      </c>
      <c r="X1949" s="3" t="s">
        <v>4487</v>
      </c>
      <c r="Y1949" s="3"/>
      <c r="AA1949" s="3" t="s">
        <v>63</v>
      </c>
      <c r="AB1949" s="3"/>
      <c r="AD1949" s="3"/>
      <c r="AF1949" s="3"/>
      <c r="AH1949" s="3"/>
      <c r="AJ1949" s="3" t="s">
        <v>4488</v>
      </c>
    </row>
    <row r="1950" spans="1:36" hidden="1" x14ac:dyDescent="0.35">
      <c r="A1950" s="3">
        <v>2025</v>
      </c>
      <c r="B1950" s="3" t="s">
        <v>71</v>
      </c>
      <c r="C1950" s="4">
        <v>26</v>
      </c>
      <c r="D1950" s="3" t="s">
        <v>57</v>
      </c>
      <c r="E1950" s="3" t="s">
        <v>58</v>
      </c>
      <c r="F1950" s="3" t="s">
        <v>98</v>
      </c>
      <c r="G1950" s="3" t="s">
        <v>45</v>
      </c>
      <c r="H1950" s="3" t="s">
        <v>99</v>
      </c>
      <c r="I1950" s="3" t="s">
        <v>47</v>
      </c>
      <c r="J1950" s="3" t="s">
        <v>49</v>
      </c>
      <c r="K1950" s="3" t="s">
        <v>48</v>
      </c>
      <c r="L1950" s="3" t="s">
        <v>48</v>
      </c>
      <c r="M1950" s="3" t="s">
        <v>48</v>
      </c>
      <c r="N1950" s="3" t="s">
        <v>48</v>
      </c>
      <c r="O1950" s="3" t="s">
        <v>48</v>
      </c>
      <c r="P1950" s="3" t="s">
        <v>48</v>
      </c>
      <c r="Q1950" s="3" t="s">
        <v>48</v>
      </c>
      <c r="R1950" s="3" t="s">
        <v>48</v>
      </c>
      <c r="S1950" s="3" t="s">
        <v>49</v>
      </c>
      <c r="T1950" s="3" t="s">
        <v>48</v>
      </c>
      <c r="U1950" s="3" t="s">
        <v>48</v>
      </c>
      <c r="V1950" s="3" t="s">
        <v>48</v>
      </c>
      <c r="W1950" s="3" t="s">
        <v>62</v>
      </c>
      <c r="Y1950" s="3"/>
      <c r="AA1950" s="3" t="s">
        <v>77</v>
      </c>
      <c r="AB1950" s="3"/>
      <c r="AD1950" s="3"/>
      <c r="AF1950" s="3"/>
      <c r="AH1950" s="3"/>
      <c r="AJ1950" s="3" t="s">
        <v>4489</v>
      </c>
    </row>
    <row r="1951" spans="1:36" hidden="1" x14ac:dyDescent="0.35">
      <c r="A1951" s="3">
        <v>2025</v>
      </c>
      <c r="B1951" s="3" t="s">
        <v>71</v>
      </c>
      <c r="C1951" s="4">
        <v>67</v>
      </c>
      <c r="D1951" s="3" t="s">
        <v>65</v>
      </c>
      <c r="E1951" s="3" t="s">
        <v>66</v>
      </c>
      <c r="F1951" s="3" t="s">
        <v>59</v>
      </c>
      <c r="G1951" s="3" t="s">
        <v>67</v>
      </c>
      <c r="H1951" s="3" t="s">
        <v>90</v>
      </c>
      <c r="I1951" s="3" t="s">
        <v>80</v>
      </c>
      <c r="J1951" s="3" t="s">
        <v>48</v>
      </c>
      <c r="K1951" s="3" t="s">
        <v>48</v>
      </c>
      <c r="L1951" s="3" t="s">
        <v>48</v>
      </c>
      <c r="M1951" s="3" t="s">
        <v>49</v>
      </c>
      <c r="N1951" s="3" t="s">
        <v>48</v>
      </c>
      <c r="O1951" s="3" t="s">
        <v>48</v>
      </c>
      <c r="P1951" s="3" t="s">
        <v>48</v>
      </c>
      <c r="Q1951" s="3" t="s">
        <v>48</v>
      </c>
      <c r="R1951" s="3" t="s">
        <v>48</v>
      </c>
      <c r="S1951" s="3" t="s">
        <v>48</v>
      </c>
      <c r="T1951" s="3" t="s">
        <v>48</v>
      </c>
      <c r="U1951" s="3" t="s">
        <v>48</v>
      </c>
      <c r="V1951" s="3" t="s">
        <v>48</v>
      </c>
      <c r="W1951" s="3" t="s">
        <v>145</v>
      </c>
      <c r="X1951" s="3" t="s">
        <v>4490</v>
      </c>
      <c r="Y1951" s="3" t="s">
        <v>129</v>
      </c>
      <c r="Z1951" s="3" t="s">
        <v>4491</v>
      </c>
      <c r="AA1951" s="3" t="s">
        <v>77</v>
      </c>
      <c r="AB1951" s="3"/>
      <c r="AD1951" s="3"/>
      <c r="AF1951" s="3"/>
      <c r="AH1951" s="3"/>
      <c r="AJ1951" s="3" t="s">
        <v>4492</v>
      </c>
    </row>
    <row r="1952" spans="1:36" ht="52" hidden="1" x14ac:dyDescent="0.35">
      <c r="A1952" s="3">
        <v>2025</v>
      </c>
      <c r="B1952" s="3" t="s">
        <v>41</v>
      </c>
      <c r="C1952" s="4">
        <v>49</v>
      </c>
      <c r="D1952" s="3" t="s">
        <v>42</v>
      </c>
      <c r="E1952" s="3" t="s">
        <v>72</v>
      </c>
      <c r="F1952" s="3" t="s">
        <v>73</v>
      </c>
      <c r="G1952" s="3" t="s">
        <v>45</v>
      </c>
      <c r="H1952" s="3" t="s">
        <v>68</v>
      </c>
      <c r="I1952" s="3" t="s">
        <v>47</v>
      </c>
      <c r="J1952" s="3" t="s">
        <v>48</v>
      </c>
      <c r="K1952" s="3" t="s">
        <v>48</v>
      </c>
      <c r="L1952" s="3" t="s">
        <v>48</v>
      </c>
      <c r="M1952" s="3" t="s">
        <v>48</v>
      </c>
      <c r="N1952" s="3" t="s">
        <v>48</v>
      </c>
      <c r="O1952" s="3" t="s">
        <v>48</v>
      </c>
      <c r="P1952" s="3" t="s">
        <v>48</v>
      </c>
      <c r="Q1952" s="3" t="s">
        <v>48</v>
      </c>
      <c r="R1952" s="3" t="s">
        <v>49</v>
      </c>
      <c r="S1952" s="3" t="s">
        <v>48</v>
      </c>
      <c r="T1952" s="3" t="s">
        <v>48</v>
      </c>
      <c r="U1952" s="3" t="s">
        <v>48</v>
      </c>
      <c r="V1952" s="3" t="s">
        <v>48</v>
      </c>
      <c r="W1952" s="3" t="s">
        <v>145</v>
      </c>
      <c r="X1952" s="3" t="s">
        <v>4493</v>
      </c>
      <c r="Y1952" s="3" t="s">
        <v>94</v>
      </c>
      <c r="Z1952" s="3" t="s">
        <v>4494</v>
      </c>
      <c r="AA1952" s="3" t="s">
        <v>55</v>
      </c>
      <c r="AB1952" s="3"/>
      <c r="AD1952" s="3"/>
      <c r="AF1952" s="3"/>
      <c r="AH1952" s="3"/>
      <c r="AJ1952" s="3" t="s">
        <v>4495</v>
      </c>
    </row>
    <row r="1953" spans="1:36" ht="39" hidden="1" x14ac:dyDescent="0.35">
      <c r="A1953" s="3">
        <v>2025</v>
      </c>
      <c r="B1953" s="3" t="s">
        <v>71</v>
      </c>
      <c r="C1953" s="4">
        <v>30</v>
      </c>
      <c r="D1953" s="3" t="s">
        <v>57</v>
      </c>
      <c r="E1953" s="3" t="s">
        <v>58</v>
      </c>
      <c r="F1953" s="3" t="s">
        <v>59</v>
      </c>
      <c r="G1953" s="3" t="s">
        <v>45</v>
      </c>
      <c r="H1953" s="3" t="s">
        <v>74</v>
      </c>
      <c r="I1953" s="3" t="s">
        <v>47</v>
      </c>
      <c r="J1953" s="3" t="s">
        <v>48</v>
      </c>
      <c r="K1953" s="3" t="s">
        <v>48</v>
      </c>
      <c r="L1953" s="3" t="s">
        <v>48</v>
      </c>
      <c r="M1953" s="3" t="s">
        <v>48</v>
      </c>
      <c r="N1953" s="3" t="s">
        <v>48</v>
      </c>
      <c r="O1953" s="3" t="s">
        <v>48</v>
      </c>
      <c r="P1953" s="3" t="s">
        <v>48</v>
      </c>
      <c r="Q1953" s="3" t="s">
        <v>49</v>
      </c>
      <c r="R1953" s="3" t="s">
        <v>48</v>
      </c>
      <c r="S1953" s="3" t="s">
        <v>48</v>
      </c>
      <c r="T1953" s="3" t="s">
        <v>48</v>
      </c>
      <c r="U1953" s="3" t="s">
        <v>48</v>
      </c>
      <c r="V1953" s="3" t="s">
        <v>48</v>
      </c>
      <c r="W1953" s="3" t="s">
        <v>51</v>
      </c>
      <c r="X1953" s="3" t="s">
        <v>4496</v>
      </c>
      <c r="Y1953" s="3"/>
      <c r="AA1953" s="3" t="s">
        <v>77</v>
      </c>
      <c r="AB1953" s="3"/>
      <c r="AD1953" s="3"/>
      <c r="AF1953" s="3"/>
      <c r="AH1953" s="3"/>
      <c r="AJ1953" s="3" t="s">
        <v>4497</v>
      </c>
    </row>
    <row r="1954" spans="1:36" hidden="1" x14ac:dyDescent="0.35">
      <c r="A1954" s="3">
        <v>2025</v>
      </c>
      <c r="B1954" s="3" t="s">
        <v>71</v>
      </c>
      <c r="C1954" s="4">
        <v>40</v>
      </c>
      <c r="D1954" s="3" t="s">
        <v>42</v>
      </c>
      <c r="E1954" s="3" t="s">
        <v>107</v>
      </c>
      <c r="F1954" s="3" t="s">
        <v>98</v>
      </c>
      <c r="G1954" s="3" t="s">
        <v>45</v>
      </c>
      <c r="H1954" s="3" t="s">
        <v>68</v>
      </c>
      <c r="I1954" s="3" t="s">
        <v>47</v>
      </c>
      <c r="J1954" s="3" t="s">
        <v>48</v>
      </c>
      <c r="K1954" s="3" t="s">
        <v>48</v>
      </c>
      <c r="L1954" s="3" t="s">
        <v>48</v>
      </c>
      <c r="M1954" s="3" t="s">
        <v>48</v>
      </c>
      <c r="N1954" s="3" t="s">
        <v>48</v>
      </c>
      <c r="O1954" s="3" t="s">
        <v>48</v>
      </c>
      <c r="P1954" s="3" t="s">
        <v>48</v>
      </c>
      <c r="Q1954" s="3" t="s">
        <v>48</v>
      </c>
      <c r="R1954" s="3" t="s">
        <v>49</v>
      </c>
      <c r="S1954" s="3" t="s">
        <v>48</v>
      </c>
      <c r="T1954" s="3" t="s">
        <v>48</v>
      </c>
      <c r="U1954" s="3" t="s">
        <v>48</v>
      </c>
      <c r="V1954" s="3" t="s">
        <v>48</v>
      </c>
      <c r="W1954" s="3" t="s">
        <v>62</v>
      </c>
      <c r="Y1954" s="3"/>
      <c r="AA1954" s="3" t="s">
        <v>77</v>
      </c>
      <c r="AB1954" s="3"/>
      <c r="AD1954" s="3"/>
      <c r="AF1954" s="3"/>
      <c r="AH1954" s="3"/>
      <c r="AJ1954" s="3" t="s">
        <v>105</v>
      </c>
    </row>
    <row r="1955" spans="1:36" ht="26" hidden="1" x14ac:dyDescent="0.35">
      <c r="A1955" s="3">
        <v>2025</v>
      </c>
      <c r="B1955" s="3" t="s">
        <v>71</v>
      </c>
      <c r="C1955" s="4">
        <v>24</v>
      </c>
      <c r="D1955" s="3" t="s">
        <v>57</v>
      </c>
      <c r="E1955" s="3" t="s">
        <v>58</v>
      </c>
      <c r="F1955" s="3" t="s">
        <v>98</v>
      </c>
      <c r="G1955" s="3" t="s">
        <v>112</v>
      </c>
      <c r="H1955" s="3" t="s">
        <v>74</v>
      </c>
      <c r="I1955" s="3" t="s">
        <v>80</v>
      </c>
      <c r="J1955" s="3" t="s">
        <v>48</v>
      </c>
      <c r="K1955" s="3" t="s">
        <v>48</v>
      </c>
      <c r="L1955" s="3" t="s">
        <v>48</v>
      </c>
      <c r="M1955" s="3" t="s">
        <v>48</v>
      </c>
      <c r="N1955" s="3" t="s">
        <v>48</v>
      </c>
      <c r="O1955" s="3" t="s">
        <v>48</v>
      </c>
      <c r="P1955" s="3" t="s">
        <v>48</v>
      </c>
      <c r="Q1955" s="3" t="s">
        <v>48</v>
      </c>
      <c r="R1955" s="3" t="s">
        <v>48</v>
      </c>
      <c r="S1955" s="3" t="s">
        <v>48</v>
      </c>
      <c r="T1955" s="3" t="s">
        <v>48</v>
      </c>
      <c r="U1955" s="3" t="s">
        <v>48</v>
      </c>
      <c r="V1955" s="3" t="s">
        <v>49</v>
      </c>
      <c r="W1955" s="3" t="s">
        <v>62</v>
      </c>
      <c r="Y1955" s="3"/>
      <c r="AA1955" s="3" t="s">
        <v>55</v>
      </c>
      <c r="AB1955" s="3"/>
      <c r="AD1955" s="3"/>
      <c r="AF1955" s="3"/>
      <c r="AH1955" s="3"/>
      <c r="AJ1955" s="3" t="s">
        <v>4498</v>
      </c>
    </row>
    <row r="1956" spans="1:36" ht="78" hidden="1" x14ac:dyDescent="0.35">
      <c r="A1956" s="3">
        <v>2025</v>
      </c>
      <c r="B1956" s="3" t="s">
        <v>71</v>
      </c>
      <c r="C1956" s="4">
        <v>36</v>
      </c>
      <c r="D1956" s="3" t="s">
        <v>42</v>
      </c>
      <c r="E1956" s="3" t="s">
        <v>107</v>
      </c>
      <c r="F1956" s="3" t="s">
        <v>73</v>
      </c>
      <c r="G1956" s="3" t="s">
        <v>144</v>
      </c>
      <c r="H1956" s="3" t="s">
        <v>99</v>
      </c>
      <c r="I1956" s="3" t="s">
        <v>80</v>
      </c>
      <c r="J1956" s="3" t="s">
        <v>48</v>
      </c>
      <c r="K1956" s="3" t="s">
        <v>48</v>
      </c>
      <c r="L1956" s="3" t="s">
        <v>48</v>
      </c>
      <c r="M1956" s="3" t="s">
        <v>48</v>
      </c>
      <c r="N1956" s="3" t="s">
        <v>48</v>
      </c>
      <c r="O1956" s="3" t="s">
        <v>49</v>
      </c>
      <c r="P1956" s="3" t="s">
        <v>48</v>
      </c>
      <c r="Q1956" s="3" t="s">
        <v>48</v>
      </c>
      <c r="R1956" s="3" t="s">
        <v>48</v>
      </c>
      <c r="S1956" s="3" t="s">
        <v>48</v>
      </c>
      <c r="T1956" s="3" t="s">
        <v>48</v>
      </c>
      <c r="U1956" s="3" t="s">
        <v>48</v>
      </c>
      <c r="V1956" s="3" t="s">
        <v>48</v>
      </c>
      <c r="W1956" s="3" t="s">
        <v>62</v>
      </c>
      <c r="Y1956" s="3"/>
      <c r="AA1956" s="3" t="s">
        <v>55</v>
      </c>
      <c r="AB1956" s="3"/>
      <c r="AD1956" s="3"/>
      <c r="AF1956" s="3"/>
      <c r="AH1956" s="3"/>
      <c r="AJ1956" s="3" t="s">
        <v>4499</v>
      </c>
    </row>
    <row r="1957" spans="1:36" ht="26" hidden="1" x14ac:dyDescent="0.35">
      <c r="A1957" s="3">
        <v>2025</v>
      </c>
      <c r="B1957" s="3" t="s">
        <v>71</v>
      </c>
      <c r="C1957" s="4">
        <v>23</v>
      </c>
      <c r="D1957" s="3" t="s">
        <v>57</v>
      </c>
      <c r="E1957" s="3" t="s">
        <v>58</v>
      </c>
      <c r="F1957" s="3" t="s">
        <v>59</v>
      </c>
      <c r="G1957" s="3" t="s">
        <v>144</v>
      </c>
      <c r="H1957" s="3" t="s">
        <v>99</v>
      </c>
      <c r="I1957" s="3" t="s">
        <v>80</v>
      </c>
      <c r="J1957" s="3" t="s">
        <v>48</v>
      </c>
      <c r="K1957" s="3" t="s">
        <v>48</v>
      </c>
      <c r="L1957" s="3" t="s">
        <v>48</v>
      </c>
      <c r="M1957" s="3" t="s">
        <v>48</v>
      </c>
      <c r="N1957" s="3" t="s">
        <v>48</v>
      </c>
      <c r="O1957" s="3" t="s">
        <v>48</v>
      </c>
      <c r="P1957" s="3" t="s">
        <v>48</v>
      </c>
      <c r="Q1957" s="3" t="s">
        <v>48</v>
      </c>
      <c r="R1957" s="3" t="s">
        <v>48</v>
      </c>
      <c r="S1957" s="3" t="s">
        <v>48</v>
      </c>
      <c r="T1957" s="3" t="s">
        <v>49</v>
      </c>
      <c r="U1957" s="3" t="s">
        <v>48</v>
      </c>
      <c r="V1957" s="3" t="s">
        <v>48</v>
      </c>
      <c r="W1957" s="3" t="s">
        <v>62</v>
      </c>
      <c r="Y1957" s="3" t="s">
        <v>53</v>
      </c>
      <c r="Z1957" s="3" t="s">
        <v>4500</v>
      </c>
      <c r="AA1957" s="3" t="s">
        <v>77</v>
      </c>
      <c r="AB1957" s="3"/>
      <c r="AD1957" s="3"/>
      <c r="AF1957" s="3"/>
      <c r="AH1957" s="3"/>
      <c r="AJ1957" s="3" t="s">
        <v>4022</v>
      </c>
    </row>
    <row r="1958" spans="1:36" ht="26" hidden="1" x14ac:dyDescent="0.35">
      <c r="A1958" s="3">
        <v>2025</v>
      </c>
      <c r="B1958" s="3" t="s">
        <v>41</v>
      </c>
      <c r="C1958" s="4">
        <v>43</v>
      </c>
      <c r="D1958" s="3" t="s">
        <v>42</v>
      </c>
      <c r="E1958" s="3" t="s">
        <v>72</v>
      </c>
      <c r="F1958" s="3" t="s">
        <v>98</v>
      </c>
      <c r="G1958" s="3" t="s">
        <v>45</v>
      </c>
      <c r="H1958" s="3" t="s">
        <v>74</v>
      </c>
      <c r="I1958" s="3" t="s">
        <v>47</v>
      </c>
      <c r="J1958" s="3" t="s">
        <v>48</v>
      </c>
      <c r="K1958" s="3" t="s">
        <v>49</v>
      </c>
      <c r="L1958" s="3" t="s">
        <v>48</v>
      </c>
      <c r="M1958" s="3" t="s">
        <v>48</v>
      </c>
      <c r="N1958" s="3" t="s">
        <v>48</v>
      </c>
      <c r="O1958" s="3" t="s">
        <v>48</v>
      </c>
      <c r="P1958" s="3" t="s">
        <v>48</v>
      </c>
      <c r="Q1958" s="3" t="s">
        <v>48</v>
      </c>
      <c r="R1958" s="3" t="s">
        <v>48</v>
      </c>
      <c r="S1958" s="3" t="s">
        <v>48</v>
      </c>
      <c r="T1958" s="3" t="s">
        <v>48</v>
      </c>
      <c r="U1958" s="3" t="s">
        <v>48</v>
      </c>
      <c r="V1958" s="3" t="s">
        <v>48</v>
      </c>
      <c r="W1958" s="3" t="s">
        <v>62</v>
      </c>
      <c r="Y1958" s="3"/>
      <c r="AA1958" s="3" t="s">
        <v>55</v>
      </c>
      <c r="AB1958" s="3"/>
      <c r="AD1958" s="3"/>
      <c r="AF1958" s="3"/>
      <c r="AH1958" s="3"/>
      <c r="AJ1958" s="3" t="s">
        <v>4501</v>
      </c>
    </row>
    <row r="1959" spans="1:36" ht="26" hidden="1" x14ac:dyDescent="0.35">
      <c r="A1959" s="3">
        <v>2025</v>
      </c>
      <c r="B1959" s="3" t="s">
        <v>41</v>
      </c>
      <c r="C1959" s="4">
        <v>83</v>
      </c>
      <c r="D1959" s="3" t="s">
        <v>65</v>
      </c>
      <c r="E1959" s="3" t="s">
        <v>66</v>
      </c>
      <c r="F1959" s="3" t="s">
        <v>98</v>
      </c>
      <c r="G1959" s="3" t="s">
        <v>67</v>
      </c>
      <c r="H1959" s="3" t="s">
        <v>110</v>
      </c>
      <c r="I1959" s="3" t="s">
        <v>80</v>
      </c>
      <c r="J1959" s="3" t="s">
        <v>48</v>
      </c>
      <c r="K1959" s="3" t="s">
        <v>48</v>
      </c>
      <c r="L1959" s="3" t="s">
        <v>48</v>
      </c>
      <c r="M1959" s="3" t="s">
        <v>48</v>
      </c>
      <c r="N1959" s="3" t="s">
        <v>48</v>
      </c>
      <c r="O1959" s="3" t="s">
        <v>48</v>
      </c>
      <c r="P1959" s="3" t="s">
        <v>48</v>
      </c>
      <c r="Q1959" s="3" t="s">
        <v>48</v>
      </c>
      <c r="R1959" s="3" t="s">
        <v>48</v>
      </c>
      <c r="S1959" s="3" t="s">
        <v>48</v>
      </c>
      <c r="T1959" s="3" t="s">
        <v>48</v>
      </c>
      <c r="U1959" s="3" t="s">
        <v>49</v>
      </c>
      <c r="V1959" s="3" t="s">
        <v>48</v>
      </c>
      <c r="W1959" s="3" t="s">
        <v>62</v>
      </c>
      <c r="Y1959" s="3"/>
      <c r="AA1959" s="3" t="s">
        <v>77</v>
      </c>
      <c r="AB1959" s="3" t="s">
        <v>131</v>
      </c>
      <c r="AC1959" s="3" t="s">
        <v>4502</v>
      </c>
      <c r="AD1959" s="3" t="s">
        <v>131</v>
      </c>
      <c r="AE1959" s="3" t="s">
        <v>539</v>
      </c>
      <c r="AF1959" s="3" t="s">
        <v>82</v>
      </c>
      <c r="AG1959" s="3" t="s">
        <v>4503</v>
      </c>
      <c r="AH1959" s="3"/>
      <c r="AJ1959" s="3" t="s">
        <v>4468</v>
      </c>
    </row>
    <row r="1960" spans="1:36" ht="26" hidden="1" x14ac:dyDescent="0.35">
      <c r="A1960" s="3">
        <v>2025</v>
      </c>
      <c r="B1960" s="3" t="s">
        <v>41</v>
      </c>
      <c r="C1960" s="4">
        <v>63</v>
      </c>
      <c r="D1960" s="3" t="s">
        <v>65</v>
      </c>
      <c r="E1960" s="3" t="s">
        <v>66</v>
      </c>
      <c r="F1960" s="3" t="s">
        <v>73</v>
      </c>
      <c r="G1960" s="3" t="s">
        <v>45</v>
      </c>
      <c r="H1960" s="3" t="s">
        <v>113</v>
      </c>
      <c r="I1960" s="3" t="s">
        <v>47</v>
      </c>
      <c r="J1960" s="3" t="s">
        <v>48</v>
      </c>
      <c r="K1960" s="3" t="s">
        <v>48</v>
      </c>
      <c r="L1960" s="3" t="s">
        <v>48</v>
      </c>
      <c r="M1960" s="3" t="s">
        <v>48</v>
      </c>
      <c r="N1960" s="3" t="s">
        <v>48</v>
      </c>
      <c r="O1960" s="3" t="s">
        <v>49</v>
      </c>
      <c r="P1960" s="3" t="s">
        <v>48</v>
      </c>
      <c r="Q1960" s="3" t="s">
        <v>48</v>
      </c>
      <c r="R1960" s="3" t="s">
        <v>48</v>
      </c>
      <c r="S1960" s="3" t="s">
        <v>48</v>
      </c>
      <c r="T1960" s="3" t="s">
        <v>48</v>
      </c>
      <c r="U1960" s="3" t="s">
        <v>48</v>
      </c>
      <c r="V1960" s="3" t="s">
        <v>48</v>
      </c>
      <c r="W1960" s="3" t="s">
        <v>62</v>
      </c>
      <c r="Y1960" s="3"/>
      <c r="AA1960" s="3" t="s">
        <v>63</v>
      </c>
      <c r="AB1960" s="3"/>
      <c r="AD1960" s="3"/>
      <c r="AF1960" s="3"/>
      <c r="AH1960" s="3"/>
      <c r="AJ1960" s="3" t="s">
        <v>4504</v>
      </c>
    </row>
    <row r="1961" spans="1:36" ht="26" hidden="1" x14ac:dyDescent="0.35">
      <c r="A1961" s="3">
        <v>2025</v>
      </c>
      <c r="B1961" s="3" t="s">
        <v>41</v>
      </c>
      <c r="C1961" s="4">
        <v>27</v>
      </c>
      <c r="D1961" s="3" t="s">
        <v>57</v>
      </c>
      <c r="E1961" s="3" t="s">
        <v>58</v>
      </c>
      <c r="F1961" s="3" t="s">
        <v>59</v>
      </c>
      <c r="G1961" s="3" t="s">
        <v>92</v>
      </c>
      <c r="H1961" s="3" t="s">
        <v>90</v>
      </c>
      <c r="I1961" s="3" t="s">
        <v>47</v>
      </c>
      <c r="J1961" s="3" t="s">
        <v>48</v>
      </c>
      <c r="K1961" s="3" t="s">
        <v>48</v>
      </c>
      <c r="L1961" s="3" t="s">
        <v>48</v>
      </c>
      <c r="M1961" s="3" t="s">
        <v>48</v>
      </c>
      <c r="N1961" s="3" t="s">
        <v>48</v>
      </c>
      <c r="O1961" s="3" t="s">
        <v>49</v>
      </c>
      <c r="P1961" s="3" t="s">
        <v>48</v>
      </c>
      <c r="Q1961" s="3" t="s">
        <v>48</v>
      </c>
      <c r="R1961" s="3" t="s">
        <v>48</v>
      </c>
      <c r="S1961" s="3" t="s">
        <v>48</v>
      </c>
      <c r="T1961" s="3" t="s">
        <v>48</v>
      </c>
      <c r="U1961" s="3" t="s">
        <v>48</v>
      </c>
      <c r="V1961" s="3" t="s">
        <v>48</v>
      </c>
      <c r="W1961" s="3" t="s">
        <v>62</v>
      </c>
      <c r="Y1961" s="3"/>
      <c r="AA1961" s="3" t="s">
        <v>63</v>
      </c>
      <c r="AB1961" s="3"/>
      <c r="AD1961" s="3"/>
      <c r="AF1961" s="3"/>
      <c r="AH1961" s="3"/>
      <c r="AJ1961" s="3" t="s">
        <v>1565</v>
      </c>
    </row>
    <row r="1962" spans="1:36" ht="26" hidden="1" x14ac:dyDescent="0.35">
      <c r="A1962" s="3">
        <v>2025</v>
      </c>
      <c r="B1962" s="3" t="s">
        <v>41</v>
      </c>
      <c r="C1962" s="4">
        <v>24</v>
      </c>
      <c r="D1962" s="3" t="s">
        <v>57</v>
      </c>
      <c r="E1962" s="3" t="s">
        <v>58</v>
      </c>
      <c r="F1962" s="3" t="s">
        <v>73</v>
      </c>
      <c r="G1962" s="3" t="s">
        <v>45</v>
      </c>
      <c r="H1962" s="3" t="s">
        <v>68</v>
      </c>
      <c r="I1962" s="3" t="s">
        <v>47</v>
      </c>
      <c r="J1962" s="3" t="s">
        <v>48</v>
      </c>
      <c r="K1962" s="3" t="s">
        <v>48</v>
      </c>
      <c r="L1962" s="3" t="s">
        <v>48</v>
      </c>
      <c r="M1962" s="3" t="s">
        <v>48</v>
      </c>
      <c r="N1962" s="3" t="s">
        <v>48</v>
      </c>
      <c r="O1962" s="3" t="s">
        <v>48</v>
      </c>
      <c r="P1962" s="3" t="s">
        <v>48</v>
      </c>
      <c r="Q1962" s="3" t="s">
        <v>48</v>
      </c>
      <c r="R1962" s="3" t="s">
        <v>49</v>
      </c>
      <c r="S1962" s="3" t="s">
        <v>48</v>
      </c>
      <c r="T1962" s="3" t="s">
        <v>48</v>
      </c>
      <c r="U1962" s="3" t="s">
        <v>48</v>
      </c>
      <c r="V1962" s="3" t="s">
        <v>48</v>
      </c>
      <c r="W1962" s="3" t="s">
        <v>116</v>
      </c>
      <c r="X1962" s="3" t="s">
        <v>4505</v>
      </c>
      <c r="Y1962" s="3"/>
      <c r="AA1962" s="3" t="s">
        <v>63</v>
      </c>
      <c r="AB1962" s="3"/>
      <c r="AD1962" s="3"/>
      <c r="AF1962" s="3"/>
      <c r="AH1962" s="3"/>
      <c r="AJ1962" s="3" t="s">
        <v>4506</v>
      </c>
    </row>
    <row r="1963" spans="1:36" ht="52" hidden="1" x14ac:dyDescent="0.35">
      <c r="A1963" s="3">
        <v>2025</v>
      </c>
      <c r="B1963" s="3" t="s">
        <v>71</v>
      </c>
      <c r="C1963" s="4">
        <v>31</v>
      </c>
      <c r="D1963" s="3" t="s">
        <v>57</v>
      </c>
      <c r="E1963" s="3" t="s">
        <v>58</v>
      </c>
      <c r="F1963" s="3" t="s">
        <v>59</v>
      </c>
      <c r="G1963" s="3" t="s">
        <v>45</v>
      </c>
      <c r="H1963" s="3" t="s">
        <v>99</v>
      </c>
      <c r="I1963" s="3" t="s">
        <v>47</v>
      </c>
      <c r="J1963" s="3" t="s">
        <v>48</v>
      </c>
      <c r="K1963" s="3" t="s">
        <v>48</v>
      </c>
      <c r="L1963" s="3" t="s">
        <v>48</v>
      </c>
      <c r="M1963" s="3" t="s">
        <v>49</v>
      </c>
      <c r="N1963" s="3" t="s">
        <v>48</v>
      </c>
      <c r="O1963" s="3" t="s">
        <v>48</v>
      </c>
      <c r="P1963" s="3" t="s">
        <v>48</v>
      </c>
      <c r="Q1963" s="3" t="s">
        <v>48</v>
      </c>
      <c r="R1963" s="3" t="s">
        <v>48</v>
      </c>
      <c r="S1963" s="3" t="s">
        <v>48</v>
      </c>
      <c r="T1963" s="3" t="s">
        <v>48</v>
      </c>
      <c r="U1963" s="3" t="s">
        <v>48</v>
      </c>
      <c r="V1963" s="3" t="s">
        <v>48</v>
      </c>
      <c r="W1963" s="3" t="s">
        <v>116</v>
      </c>
      <c r="X1963" s="3" t="s">
        <v>4507</v>
      </c>
      <c r="Y1963" s="3"/>
      <c r="AA1963" s="3" t="s">
        <v>77</v>
      </c>
      <c r="AB1963" s="3"/>
      <c r="AD1963" s="3"/>
      <c r="AF1963" s="3"/>
      <c r="AH1963" s="3"/>
      <c r="AJ1963" s="3" t="s">
        <v>4508</v>
      </c>
    </row>
    <row r="1964" spans="1:36" ht="39" hidden="1" x14ac:dyDescent="0.35">
      <c r="A1964" s="3">
        <v>2025</v>
      </c>
      <c r="B1964" s="3" t="s">
        <v>71</v>
      </c>
      <c r="C1964" s="4">
        <v>63</v>
      </c>
      <c r="D1964" s="3" t="s">
        <v>65</v>
      </c>
      <c r="E1964" s="3" t="s">
        <v>66</v>
      </c>
      <c r="F1964" s="3" t="s">
        <v>59</v>
      </c>
      <c r="G1964" s="3" t="s">
        <v>144</v>
      </c>
      <c r="H1964" s="3" t="s">
        <v>68</v>
      </c>
      <c r="I1964" s="3" t="s">
        <v>47</v>
      </c>
      <c r="J1964" s="3" t="s">
        <v>48</v>
      </c>
      <c r="K1964" s="3" t="s">
        <v>49</v>
      </c>
      <c r="L1964" s="3" t="s">
        <v>48</v>
      </c>
      <c r="M1964" s="3" t="s">
        <v>48</v>
      </c>
      <c r="N1964" s="3" t="s">
        <v>48</v>
      </c>
      <c r="O1964" s="3" t="s">
        <v>48</v>
      </c>
      <c r="P1964" s="3" t="s">
        <v>48</v>
      </c>
      <c r="Q1964" s="3" t="s">
        <v>48</v>
      </c>
      <c r="R1964" s="3" t="s">
        <v>48</v>
      </c>
      <c r="S1964" s="3" t="s">
        <v>48</v>
      </c>
      <c r="T1964" s="3" t="s">
        <v>48</v>
      </c>
      <c r="U1964" s="3" t="s">
        <v>48</v>
      </c>
      <c r="V1964" s="3" t="s">
        <v>48</v>
      </c>
      <c r="W1964" s="3" t="s">
        <v>145</v>
      </c>
      <c r="X1964" s="3" t="s">
        <v>4509</v>
      </c>
      <c r="Y1964" s="3" t="s">
        <v>103</v>
      </c>
      <c r="Z1964" s="3" t="s">
        <v>3401</v>
      </c>
      <c r="AA1964" s="3" t="s">
        <v>101</v>
      </c>
      <c r="AB1964" s="3"/>
      <c r="AD1964" s="3"/>
      <c r="AF1964" s="3"/>
      <c r="AH1964" s="3"/>
      <c r="AJ1964" s="3" t="s">
        <v>4510</v>
      </c>
    </row>
    <row r="1965" spans="1:36" ht="26" hidden="1" x14ac:dyDescent="0.35">
      <c r="A1965" s="3">
        <v>2025</v>
      </c>
      <c r="B1965" s="3" t="s">
        <v>41</v>
      </c>
      <c r="C1965" s="4">
        <v>54</v>
      </c>
      <c r="D1965" s="3" t="s">
        <v>42</v>
      </c>
      <c r="E1965" s="3" t="s">
        <v>107</v>
      </c>
      <c r="F1965" s="3" t="s">
        <v>44</v>
      </c>
      <c r="G1965" s="3" t="s">
        <v>79</v>
      </c>
      <c r="H1965" s="3" t="s">
        <v>110</v>
      </c>
      <c r="I1965" s="3" t="s">
        <v>47</v>
      </c>
      <c r="J1965" s="3" t="s">
        <v>48</v>
      </c>
      <c r="K1965" s="3" t="s">
        <v>48</v>
      </c>
      <c r="L1965" s="3" t="s">
        <v>48</v>
      </c>
      <c r="M1965" s="3" t="s">
        <v>48</v>
      </c>
      <c r="N1965" s="3" t="s">
        <v>48</v>
      </c>
      <c r="O1965" s="3" t="s">
        <v>48</v>
      </c>
      <c r="P1965" s="3" t="s">
        <v>48</v>
      </c>
      <c r="Q1965" s="3" t="s">
        <v>49</v>
      </c>
      <c r="R1965" s="3" t="s">
        <v>48</v>
      </c>
      <c r="S1965" s="3" t="s">
        <v>48</v>
      </c>
      <c r="T1965" s="3" t="s">
        <v>48</v>
      </c>
      <c r="U1965" s="3" t="s">
        <v>48</v>
      </c>
      <c r="V1965" s="3" t="s">
        <v>48</v>
      </c>
      <c r="W1965" s="3" t="s">
        <v>62</v>
      </c>
      <c r="Y1965" s="3" t="s">
        <v>94</v>
      </c>
      <c r="Z1965" s="3" t="s">
        <v>4511</v>
      </c>
      <c r="AA1965" s="3" t="s">
        <v>63</v>
      </c>
      <c r="AB1965" s="3"/>
      <c r="AD1965" s="3"/>
      <c r="AF1965" s="3"/>
      <c r="AH1965" s="3"/>
      <c r="AJ1965" s="3" t="s">
        <v>4512</v>
      </c>
    </row>
    <row r="1966" spans="1:36" hidden="1" x14ac:dyDescent="0.35">
      <c r="A1966" s="3">
        <v>2025</v>
      </c>
      <c r="B1966" s="3" t="s">
        <v>71</v>
      </c>
      <c r="C1966" s="4">
        <v>25</v>
      </c>
      <c r="D1966" s="3" t="s">
        <v>57</v>
      </c>
      <c r="E1966" s="3" t="s">
        <v>58</v>
      </c>
      <c r="F1966" s="3" t="s">
        <v>98</v>
      </c>
      <c r="G1966" s="3" t="s">
        <v>112</v>
      </c>
      <c r="H1966" s="3" t="s">
        <v>90</v>
      </c>
      <c r="I1966" s="3" t="s">
        <v>47</v>
      </c>
      <c r="J1966" s="3" t="s">
        <v>49</v>
      </c>
      <c r="K1966" s="3" t="s">
        <v>48</v>
      </c>
      <c r="L1966" s="3" t="s">
        <v>48</v>
      </c>
      <c r="M1966" s="3" t="s">
        <v>48</v>
      </c>
      <c r="N1966" s="3" t="s">
        <v>48</v>
      </c>
      <c r="O1966" s="3" t="s">
        <v>48</v>
      </c>
      <c r="P1966" s="3" t="s">
        <v>48</v>
      </c>
      <c r="Q1966" s="3" t="s">
        <v>48</v>
      </c>
      <c r="R1966" s="3" t="s">
        <v>48</v>
      </c>
      <c r="S1966" s="3" t="s">
        <v>49</v>
      </c>
      <c r="T1966" s="3" t="s">
        <v>48</v>
      </c>
      <c r="U1966" s="3" t="s">
        <v>48</v>
      </c>
      <c r="V1966" s="3" t="s">
        <v>48</v>
      </c>
      <c r="W1966" s="3" t="s">
        <v>62</v>
      </c>
      <c r="Y1966" s="3"/>
      <c r="AA1966" s="3" t="s">
        <v>55</v>
      </c>
      <c r="AB1966" s="3"/>
      <c r="AD1966" s="3"/>
      <c r="AF1966" s="3"/>
      <c r="AH1966" s="3"/>
      <c r="AJ1966" s="3" t="s">
        <v>4513</v>
      </c>
    </row>
    <row r="1967" spans="1:36" ht="26" hidden="1" x14ac:dyDescent="0.35">
      <c r="A1967" s="3">
        <v>2025</v>
      </c>
      <c r="B1967" s="3" t="s">
        <v>41</v>
      </c>
      <c r="C1967" s="4">
        <v>18</v>
      </c>
      <c r="D1967" s="3" t="s">
        <v>57</v>
      </c>
      <c r="E1967" s="3" t="s">
        <v>58</v>
      </c>
      <c r="F1967" s="3" t="s">
        <v>44</v>
      </c>
      <c r="G1967" s="3" t="s">
        <v>112</v>
      </c>
      <c r="H1967" s="3" t="s">
        <v>68</v>
      </c>
      <c r="I1967" s="3" t="s">
        <v>47</v>
      </c>
      <c r="J1967" s="3" t="s">
        <v>48</v>
      </c>
      <c r="K1967" s="3" t="s">
        <v>48</v>
      </c>
      <c r="L1967" s="3" t="s">
        <v>48</v>
      </c>
      <c r="M1967" s="3" t="s">
        <v>48</v>
      </c>
      <c r="N1967" s="3" t="s">
        <v>48</v>
      </c>
      <c r="O1967" s="3" t="s">
        <v>49</v>
      </c>
      <c r="P1967" s="3" t="s">
        <v>48</v>
      </c>
      <c r="Q1967" s="3" t="s">
        <v>48</v>
      </c>
      <c r="R1967" s="3" t="s">
        <v>48</v>
      </c>
      <c r="S1967" s="3" t="s">
        <v>48</v>
      </c>
      <c r="T1967" s="3" t="s">
        <v>48</v>
      </c>
      <c r="U1967" s="3" t="s">
        <v>48</v>
      </c>
      <c r="V1967" s="3" t="s">
        <v>48</v>
      </c>
      <c r="W1967" s="3" t="s">
        <v>51</v>
      </c>
      <c r="X1967" s="3" t="s">
        <v>4514</v>
      </c>
      <c r="Y1967" s="3"/>
      <c r="AA1967" s="3" t="s">
        <v>77</v>
      </c>
      <c r="AB1967" s="3"/>
      <c r="AD1967" s="3"/>
      <c r="AF1967" s="3"/>
      <c r="AH1967" s="3"/>
      <c r="AJ1967" s="3" t="s">
        <v>4515</v>
      </c>
    </row>
    <row r="1968" spans="1:36" ht="26" hidden="1" x14ac:dyDescent="0.35">
      <c r="A1968" s="3">
        <v>2025</v>
      </c>
      <c r="B1968" s="3" t="s">
        <v>71</v>
      </c>
      <c r="C1968" s="4">
        <v>31</v>
      </c>
      <c r="D1968" s="3" t="s">
        <v>57</v>
      </c>
      <c r="E1968" s="3" t="s">
        <v>107</v>
      </c>
      <c r="F1968" s="3" t="s">
        <v>73</v>
      </c>
      <c r="G1968" s="3" t="s">
        <v>45</v>
      </c>
      <c r="H1968" s="3" t="s">
        <v>99</v>
      </c>
      <c r="I1968" s="3" t="s">
        <v>47</v>
      </c>
      <c r="J1968" s="3" t="s">
        <v>48</v>
      </c>
      <c r="K1968" s="3" t="s">
        <v>49</v>
      </c>
      <c r="L1968" s="3" t="s">
        <v>48</v>
      </c>
      <c r="M1968" s="3" t="s">
        <v>48</v>
      </c>
      <c r="N1968" s="3" t="s">
        <v>48</v>
      </c>
      <c r="O1968" s="3" t="s">
        <v>48</v>
      </c>
      <c r="P1968" s="3" t="s">
        <v>48</v>
      </c>
      <c r="Q1968" s="3" t="s">
        <v>48</v>
      </c>
      <c r="R1968" s="3" t="s">
        <v>48</v>
      </c>
      <c r="S1968" s="3" t="s">
        <v>48</v>
      </c>
      <c r="T1968" s="3" t="s">
        <v>48</v>
      </c>
      <c r="U1968" s="3" t="s">
        <v>48</v>
      </c>
      <c r="V1968" s="3" t="s">
        <v>48</v>
      </c>
      <c r="W1968" s="3" t="s">
        <v>62</v>
      </c>
      <c r="Y1968" s="3"/>
      <c r="AA1968" s="3" t="s">
        <v>77</v>
      </c>
      <c r="AB1968" s="3"/>
      <c r="AD1968" s="3"/>
      <c r="AF1968" s="3"/>
      <c r="AH1968" s="3"/>
      <c r="AJ1968" s="3" t="s">
        <v>224</v>
      </c>
    </row>
    <row r="1969" spans="1:36" ht="52" hidden="1" x14ac:dyDescent="0.35">
      <c r="A1969" s="3">
        <v>2025</v>
      </c>
      <c r="B1969" s="3" t="s">
        <v>41</v>
      </c>
      <c r="C1969" s="4">
        <v>32</v>
      </c>
      <c r="D1969" s="3" t="s">
        <v>57</v>
      </c>
      <c r="E1969" s="3" t="s">
        <v>107</v>
      </c>
      <c r="F1969" s="3" t="s">
        <v>59</v>
      </c>
      <c r="G1969" s="3" t="s">
        <v>79</v>
      </c>
      <c r="H1969" s="3" t="s">
        <v>99</v>
      </c>
      <c r="I1969" s="3" t="s">
        <v>47</v>
      </c>
      <c r="J1969" s="3" t="s">
        <v>48</v>
      </c>
      <c r="K1969" s="3" t="s">
        <v>48</v>
      </c>
      <c r="L1969" s="3" t="s">
        <v>48</v>
      </c>
      <c r="M1969" s="3" t="s">
        <v>48</v>
      </c>
      <c r="N1969" s="3" t="s">
        <v>48</v>
      </c>
      <c r="O1969" s="3" t="s">
        <v>48</v>
      </c>
      <c r="P1969" s="3" t="s">
        <v>49</v>
      </c>
      <c r="Q1969" s="3" t="s">
        <v>48</v>
      </c>
      <c r="R1969" s="3" t="s">
        <v>48</v>
      </c>
      <c r="S1969" s="3" t="s">
        <v>48</v>
      </c>
      <c r="T1969" s="3" t="s">
        <v>48</v>
      </c>
      <c r="U1969" s="3" t="s">
        <v>48</v>
      </c>
      <c r="V1969" s="3" t="s">
        <v>48</v>
      </c>
      <c r="W1969" s="3" t="s">
        <v>116</v>
      </c>
      <c r="X1969" s="3" t="s">
        <v>4516</v>
      </c>
      <c r="Y1969" s="3"/>
      <c r="AA1969" s="3" t="s">
        <v>77</v>
      </c>
      <c r="AB1969" s="3" t="s">
        <v>81</v>
      </c>
      <c r="AD1969" s="3"/>
      <c r="AF1969" s="3"/>
      <c r="AH1969" s="3" t="s">
        <v>82</v>
      </c>
      <c r="AI1969" s="3" t="s">
        <v>4517</v>
      </c>
      <c r="AJ1969" s="3" t="s">
        <v>4518</v>
      </c>
    </row>
    <row r="1970" spans="1:36" ht="26" hidden="1" x14ac:dyDescent="0.35">
      <c r="A1970" s="3">
        <v>2025</v>
      </c>
      <c r="B1970" s="3" t="s">
        <v>41</v>
      </c>
      <c r="C1970" s="4">
        <v>27</v>
      </c>
      <c r="D1970" s="3" t="s">
        <v>57</v>
      </c>
      <c r="E1970" s="3" t="s">
        <v>58</v>
      </c>
      <c r="F1970" s="3" t="s">
        <v>98</v>
      </c>
      <c r="G1970" s="3" t="s">
        <v>45</v>
      </c>
      <c r="H1970" s="3" t="s">
        <v>113</v>
      </c>
      <c r="I1970" s="3" t="s">
        <v>47</v>
      </c>
      <c r="J1970" s="3" t="s">
        <v>48</v>
      </c>
      <c r="K1970" s="3" t="s">
        <v>48</v>
      </c>
      <c r="L1970" s="3" t="s">
        <v>49</v>
      </c>
      <c r="M1970" s="3" t="s">
        <v>48</v>
      </c>
      <c r="N1970" s="3" t="s">
        <v>48</v>
      </c>
      <c r="O1970" s="3" t="s">
        <v>48</v>
      </c>
      <c r="P1970" s="3" t="s">
        <v>48</v>
      </c>
      <c r="Q1970" s="3" t="s">
        <v>48</v>
      </c>
      <c r="R1970" s="3" t="s">
        <v>48</v>
      </c>
      <c r="S1970" s="3" t="s">
        <v>48</v>
      </c>
      <c r="T1970" s="3" t="s">
        <v>48</v>
      </c>
      <c r="U1970" s="3" t="s">
        <v>48</v>
      </c>
      <c r="V1970" s="3" t="s">
        <v>49</v>
      </c>
      <c r="W1970" s="3" t="s">
        <v>62</v>
      </c>
      <c r="Y1970" s="3"/>
      <c r="AA1970" s="3" t="s">
        <v>63</v>
      </c>
      <c r="AB1970" s="3"/>
      <c r="AD1970" s="3"/>
      <c r="AF1970" s="3"/>
      <c r="AH1970" s="3"/>
      <c r="AJ1970" s="3" t="s">
        <v>4519</v>
      </c>
    </row>
    <row r="1971" spans="1:36" ht="26" hidden="1" x14ac:dyDescent="0.35">
      <c r="A1971" s="3">
        <v>2025</v>
      </c>
      <c r="B1971" s="3" t="s">
        <v>41</v>
      </c>
      <c r="C1971" s="4">
        <v>40</v>
      </c>
      <c r="D1971" s="3" t="s">
        <v>42</v>
      </c>
      <c r="E1971" s="3" t="s">
        <v>107</v>
      </c>
      <c r="F1971" s="3" t="s">
        <v>44</v>
      </c>
      <c r="G1971" s="3" t="s">
        <v>109</v>
      </c>
      <c r="H1971" s="3" t="s">
        <v>61</v>
      </c>
      <c r="I1971" s="3" t="s">
        <v>47</v>
      </c>
      <c r="J1971" s="3" t="s">
        <v>48</v>
      </c>
      <c r="K1971" s="3" t="s">
        <v>48</v>
      </c>
      <c r="L1971" s="3" t="s">
        <v>48</v>
      </c>
      <c r="M1971" s="3" t="s">
        <v>48</v>
      </c>
      <c r="N1971" s="3" t="s">
        <v>48</v>
      </c>
      <c r="O1971" s="3" t="s">
        <v>49</v>
      </c>
      <c r="P1971" s="3" t="s">
        <v>48</v>
      </c>
      <c r="Q1971" s="3" t="s">
        <v>48</v>
      </c>
      <c r="R1971" s="3" t="s">
        <v>48</v>
      </c>
      <c r="S1971" s="3" t="s">
        <v>48</v>
      </c>
      <c r="T1971" s="3" t="s">
        <v>48</v>
      </c>
      <c r="U1971" s="3" t="s">
        <v>48</v>
      </c>
      <c r="V1971" s="3" t="s">
        <v>48</v>
      </c>
      <c r="W1971" s="3" t="s">
        <v>62</v>
      </c>
      <c r="Y1971" s="3"/>
      <c r="AA1971" s="3" t="s">
        <v>77</v>
      </c>
      <c r="AB1971" s="3"/>
      <c r="AD1971" s="3"/>
      <c r="AF1971" s="3"/>
      <c r="AH1971" s="3"/>
      <c r="AJ1971" s="3" t="s">
        <v>4520</v>
      </c>
    </row>
    <row r="1972" spans="1:36" ht="39" hidden="1" x14ac:dyDescent="0.35">
      <c r="A1972" s="3">
        <v>2025</v>
      </c>
      <c r="B1972" s="3" t="s">
        <v>41</v>
      </c>
      <c r="C1972" s="4">
        <v>44</v>
      </c>
      <c r="D1972" s="3" t="s">
        <v>42</v>
      </c>
      <c r="E1972" s="3" t="s">
        <v>66</v>
      </c>
      <c r="F1972" s="3" t="s">
        <v>73</v>
      </c>
      <c r="G1972" s="3" t="s">
        <v>45</v>
      </c>
      <c r="H1972" s="3" t="s">
        <v>110</v>
      </c>
      <c r="I1972" s="3" t="s">
        <v>47</v>
      </c>
      <c r="J1972" s="3" t="s">
        <v>48</v>
      </c>
      <c r="K1972" s="3" t="s">
        <v>48</v>
      </c>
      <c r="L1972" s="3" t="s">
        <v>49</v>
      </c>
      <c r="M1972" s="3" t="s">
        <v>48</v>
      </c>
      <c r="N1972" s="3" t="s">
        <v>48</v>
      </c>
      <c r="O1972" s="3" t="s">
        <v>48</v>
      </c>
      <c r="P1972" s="3" t="s">
        <v>48</v>
      </c>
      <c r="Q1972" s="3" t="s">
        <v>48</v>
      </c>
      <c r="R1972" s="3" t="s">
        <v>48</v>
      </c>
      <c r="S1972" s="3" t="s">
        <v>48</v>
      </c>
      <c r="T1972" s="3" t="s">
        <v>48</v>
      </c>
      <c r="U1972" s="3" t="s">
        <v>48</v>
      </c>
      <c r="V1972" s="3" t="s">
        <v>49</v>
      </c>
      <c r="W1972" s="3" t="s">
        <v>62</v>
      </c>
      <c r="Y1972" s="3"/>
      <c r="AA1972" s="3" t="s">
        <v>55</v>
      </c>
      <c r="AB1972" s="3"/>
      <c r="AD1972" s="3"/>
      <c r="AF1972" s="3"/>
      <c r="AH1972" s="3"/>
      <c r="AJ1972" s="3" t="s">
        <v>4521</v>
      </c>
    </row>
    <row r="1973" spans="1:36" ht="39" hidden="1" x14ac:dyDescent="0.35">
      <c r="A1973" s="3">
        <v>2025</v>
      </c>
      <c r="B1973" s="3" t="s">
        <v>71</v>
      </c>
      <c r="C1973" s="4">
        <v>20</v>
      </c>
      <c r="D1973" s="3" t="s">
        <v>57</v>
      </c>
      <c r="E1973" s="3" t="s">
        <v>66</v>
      </c>
      <c r="F1973" s="3" t="s">
        <v>59</v>
      </c>
      <c r="G1973" s="3" t="s">
        <v>45</v>
      </c>
      <c r="H1973" s="3" t="s">
        <v>46</v>
      </c>
      <c r="I1973" s="3" t="s">
        <v>80</v>
      </c>
      <c r="J1973" s="3" t="s">
        <v>48</v>
      </c>
      <c r="K1973" s="3" t="s">
        <v>48</v>
      </c>
      <c r="L1973" s="3" t="s">
        <v>48</v>
      </c>
      <c r="M1973" s="3" t="s">
        <v>48</v>
      </c>
      <c r="N1973" s="3" t="s">
        <v>48</v>
      </c>
      <c r="O1973" s="3" t="s">
        <v>48</v>
      </c>
      <c r="P1973" s="3" t="s">
        <v>48</v>
      </c>
      <c r="Q1973" s="3" t="s">
        <v>48</v>
      </c>
      <c r="R1973" s="3" t="s">
        <v>48</v>
      </c>
      <c r="S1973" s="3" t="s">
        <v>48</v>
      </c>
      <c r="T1973" s="3" t="s">
        <v>49</v>
      </c>
      <c r="U1973" s="3" t="s">
        <v>48</v>
      </c>
      <c r="V1973" s="3" t="s">
        <v>48</v>
      </c>
      <c r="W1973" s="3" t="s">
        <v>116</v>
      </c>
      <c r="X1973" s="3" t="s">
        <v>4522</v>
      </c>
      <c r="Y1973" s="3"/>
      <c r="AA1973" s="3" t="s">
        <v>55</v>
      </c>
      <c r="AB1973" s="3" t="s">
        <v>81</v>
      </c>
      <c r="AD1973" s="3"/>
      <c r="AF1973" s="3"/>
      <c r="AH1973" s="3" t="s">
        <v>82</v>
      </c>
      <c r="AI1973" s="3" t="s">
        <v>4523</v>
      </c>
      <c r="AJ1973" s="3" t="s">
        <v>4524</v>
      </c>
    </row>
    <row r="1974" spans="1:36" ht="39" x14ac:dyDescent="0.35">
      <c r="A1974" s="3">
        <v>2025</v>
      </c>
      <c r="B1974" s="3" t="s">
        <v>71</v>
      </c>
      <c r="C1974" s="4">
        <v>33</v>
      </c>
      <c r="D1974" s="3" t="s">
        <v>57</v>
      </c>
      <c r="E1974" s="3" t="s">
        <v>107</v>
      </c>
      <c r="F1974" s="3" t="s">
        <v>59</v>
      </c>
      <c r="G1974" s="3" t="s">
        <v>45</v>
      </c>
      <c r="H1974" s="3" t="s">
        <v>113</v>
      </c>
      <c r="I1974" s="3" t="s">
        <v>47</v>
      </c>
      <c r="J1974" s="3" t="s">
        <v>48</v>
      </c>
      <c r="K1974" s="3" t="s">
        <v>48</v>
      </c>
      <c r="L1974" s="3" t="s">
        <v>48</v>
      </c>
      <c r="M1974" s="3" t="s">
        <v>49</v>
      </c>
      <c r="N1974" s="3" t="s">
        <v>48</v>
      </c>
      <c r="O1974" s="3" t="s">
        <v>48</v>
      </c>
      <c r="P1974" s="3" t="s">
        <v>48</v>
      </c>
      <c r="Q1974" s="3" t="s">
        <v>48</v>
      </c>
      <c r="R1974" s="3" t="s">
        <v>48</v>
      </c>
      <c r="S1974" s="3" t="s">
        <v>48</v>
      </c>
      <c r="T1974" s="3" t="s">
        <v>48</v>
      </c>
      <c r="U1974" s="3" t="s">
        <v>48</v>
      </c>
      <c r="V1974" s="3" t="s">
        <v>48</v>
      </c>
      <c r="W1974" s="3" t="s">
        <v>51</v>
      </c>
      <c r="X1974" s="3" t="s">
        <v>4525</v>
      </c>
      <c r="Y1974" s="3" t="s">
        <v>120</v>
      </c>
      <c r="Z1974" s="3" t="s">
        <v>4526</v>
      </c>
      <c r="AA1974" s="3" t="s">
        <v>63</v>
      </c>
      <c r="AB1974" s="3"/>
      <c r="AD1974" s="3"/>
      <c r="AF1974" s="3"/>
      <c r="AH1974" s="3"/>
      <c r="AJ1974" s="3" t="s">
        <v>4527</v>
      </c>
    </row>
    <row r="1975" spans="1:36" ht="39" hidden="1" x14ac:dyDescent="0.35">
      <c r="A1975" s="3">
        <v>2025</v>
      </c>
      <c r="B1975" s="3" t="s">
        <v>71</v>
      </c>
      <c r="C1975" s="4">
        <v>28</v>
      </c>
      <c r="D1975" s="3" t="s">
        <v>57</v>
      </c>
      <c r="E1975" s="3" t="s">
        <v>58</v>
      </c>
      <c r="F1975" s="3" t="s">
        <v>85</v>
      </c>
      <c r="G1975" s="3" t="s">
        <v>45</v>
      </c>
      <c r="H1975" s="3" t="s">
        <v>110</v>
      </c>
      <c r="I1975" s="3" t="s">
        <v>47</v>
      </c>
      <c r="J1975" s="3" t="s">
        <v>48</v>
      </c>
      <c r="K1975" s="3" t="s">
        <v>48</v>
      </c>
      <c r="L1975" s="3" t="s">
        <v>48</v>
      </c>
      <c r="M1975" s="3" t="s">
        <v>48</v>
      </c>
      <c r="N1975" s="3" t="s">
        <v>48</v>
      </c>
      <c r="O1975" s="3" t="s">
        <v>48</v>
      </c>
      <c r="P1975" s="3" t="s">
        <v>48</v>
      </c>
      <c r="Q1975" s="3" t="s">
        <v>48</v>
      </c>
      <c r="R1975" s="3" t="s">
        <v>49</v>
      </c>
      <c r="S1975" s="3" t="s">
        <v>48</v>
      </c>
      <c r="T1975" s="3" t="s">
        <v>48</v>
      </c>
      <c r="U1975" s="3" t="s">
        <v>48</v>
      </c>
      <c r="V1975" s="3" t="s">
        <v>48</v>
      </c>
      <c r="W1975" s="3" t="s">
        <v>145</v>
      </c>
      <c r="X1975" s="3" t="s">
        <v>4528</v>
      </c>
      <c r="Y1975" s="3"/>
      <c r="AA1975" s="3" t="s">
        <v>77</v>
      </c>
      <c r="AB1975" s="3"/>
      <c r="AD1975" s="3"/>
      <c r="AF1975" s="3"/>
      <c r="AH1975" s="3"/>
      <c r="AJ1975" s="3" t="s">
        <v>351</v>
      </c>
    </row>
    <row r="1976" spans="1:36" ht="26" hidden="1" x14ac:dyDescent="0.35">
      <c r="A1976" s="3">
        <v>2025</v>
      </c>
      <c r="B1976" s="3" t="s">
        <v>41</v>
      </c>
      <c r="C1976" s="4">
        <v>68</v>
      </c>
      <c r="D1976" s="3" t="s">
        <v>65</v>
      </c>
      <c r="E1976" s="3" t="s">
        <v>43</v>
      </c>
      <c r="F1976" s="3" t="s">
        <v>44</v>
      </c>
      <c r="G1976" s="3" t="s">
        <v>67</v>
      </c>
      <c r="H1976" s="3" t="s">
        <v>61</v>
      </c>
      <c r="I1976" s="3" t="s">
        <v>47</v>
      </c>
      <c r="J1976" s="3" t="s">
        <v>48</v>
      </c>
      <c r="K1976" s="3" t="s">
        <v>48</v>
      </c>
      <c r="L1976" s="3" t="s">
        <v>48</v>
      </c>
      <c r="M1976" s="3" t="s">
        <v>48</v>
      </c>
      <c r="N1976" s="3" t="s">
        <v>48</v>
      </c>
      <c r="O1976" s="3" t="s">
        <v>48</v>
      </c>
      <c r="P1976" s="3" t="s">
        <v>48</v>
      </c>
      <c r="Q1976" s="3" t="s">
        <v>49</v>
      </c>
      <c r="R1976" s="3" t="s">
        <v>48</v>
      </c>
      <c r="S1976" s="3" t="s">
        <v>48</v>
      </c>
      <c r="T1976" s="3" t="s">
        <v>48</v>
      </c>
      <c r="U1976" s="3" t="s">
        <v>48</v>
      </c>
      <c r="V1976" s="3" t="s">
        <v>48</v>
      </c>
      <c r="W1976" s="3" t="s">
        <v>62</v>
      </c>
      <c r="Y1976" s="3"/>
      <c r="AA1976" s="3" t="s">
        <v>55</v>
      </c>
      <c r="AB1976" s="3"/>
      <c r="AD1976" s="3"/>
      <c r="AF1976" s="3"/>
      <c r="AH1976" s="3"/>
      <c r="AJ1976" s="3" t="s">
        <v>925</v>
      </c>
    </row>
    <row r="1977" spans="1:36" ht="26" hidden="1" x14ac:dyDescent="0.35">
      <c r="A1977" s="3">
        <v>2025</v>
      </c>
      <c r="B1977" s="3" t="s">
        <v>41</v>
      </c>
      <c r="C1977" s="4">
        <v>31</v>
      </c>
      <c r="D1977" s="3" t="s">
        <v>57</v>
      </c>
      <c r="E1977" s="3" t="s">
        <v>107</v>
      </c>
      <c r="F1977" s="3" t="s">
        <v>98</v>
      </c>
      <c r="G1977" s="3" t="s">
        <v>386</v>
      </c>
      <c r="H1977" s="3" t="s">
        <v>68</v>
      </c>
      <c r="I1977" s="3" t="s">
        <v>47</v>
      </c>
      <c r="J1977" s="3" t="s">
        <v>48</v>
      </c>
      <c r="K1977" s="3" t="s">
        <v>49</v>
      </c>
      <c r="L1977" s="3" t="s">
        <v>48</v>
      </c>
      <c r="M1977" s="3" t="s">
        <v>48</v>
      </c>
      <c r="N1977" s="3" t="s">
        <v>48</v>
      </c>
      <c r="O1977" s="3" t="s">
        <v>48</v>
      </c>
      <c r="P1977" s="3" t="s">
        <v>48</v>
      </c>
      <c r="Q1977" s="3" t="s">
        <v>48</v>
      </c>
      <c r="R1977" s="3" t="s">
        <v>48</v>
      </c>
      <c r="S1977" s="3" t="s">
        <v>48</v>
      </c>
      <c r="T1977" s="3" t="s">
        <v>48</v>
      </c>
      <c r="U1977" s="3" t="s">
        <v>48</v>
      </c>
      <c r="V1977" s="3" t="s">
        <v>48</v>
      </c>
      <c r="W1977" s="3" t="s">
        <v>62</v>
      </c>
      <c r="Y1977" s="3"/>
      <c r="AA1977" s="3" t="s">
        <v>55</v>
      </c>
      <c r="AB1977" s="3"/>
      <c r="AD1977" s="3"/>
      <c r="AF1977" s="3"/>
      <c r="AH1977" s="3"/>
      <c r="AJ1977" s="3" t="s">
        <v>4529</v>
      </c>
    </row>
    <row r="1978" spans="1:36" ht="26" hidden="1" x14ac:dyDescent="0.35">
      <c r="A1978" s="3">
        <v>2025</v>
      </c>
      <c r="B1978" s="3" t="s">
        <v>41</v>
      </c>
      <c r="C1978" s="4">
        <v>48</v>
      </c>
      <c r="D1978" s="3" t="s">
        <v>42</v>
      </c>
      <c r="E1978" s="3" t="s">
        <v>43</v>
      </c>
      <c r="F1978" s="3" t="s">
        <v>73</v>
      </c>
      <c r="G1978" s="3" t="s">
        <v>144</v>
      </c>
      <c r="H1978" s="3" t="s">
        <v>110</v>
      </c>
      <c r="I1978" s="3" t="s">
        <v>47</v>
      </c>
      <c r="J1978" s="3" t="s">
        <v>48</v>
      </c>
      <c r="K1978" s="3" t="s">
        <v>48</v>
      </c>
      <c r="L1978" s="3" t="s">
        <v>48</v>
      </c>
      <c r="M1978" s="3" t="s">
        <v>48</v>
      </c>
      <c r="N1978" s="3" t="s">
        <v>48</v>
      </c>
      <c r="O1978" s="3" t="s">
        <v>48</v>
      </c>
      <c r="P1978" s="3" t="s">
        <v>48</v>
      </c>
      <c r="Q1978" s="3" t="s">
        <v>49</v>
      </c>
      <c r="R1978" s="3" t="s">
        <v>48</v>
      </c>
      <c r="S1978" s="3" t="s">
        <v>48</v>
      </c>
      <c r="T1978" s="3" t="s">
        <v>48</v>
      </c>
      <c r="U1978" s="3" t="s">
        <v>48</v>
      </c>
      <c r="V1978" s="3" t="s">
        <v>48</v>
      </c>
      <c r="W1978" s="3" t="s">
        <v>62</v>
      </c>
      <c r="Y1978" s="3"/>
      <c r="AA1978" s="3" t="s">
        <v>55</v>
      </c>
      <c r="AB1978" s="3"/>
      <c r="AD1978" s="3" t="s">
        <v>81</v>
      </c>
      <c r="AF1978" s="3"/>
      <c r="AH1978" s="3" t="s">
        <v>87</v>
      </c>
      <c r="AI1978" s="3" t="s">
        <v>4530</v>
      </c>
      <c r="AJ1978" s="3" t="s">
        <v>105</v>
      </c>
    </row>
    <row r="1979" spans="1:36" ht="26" hidden="1" x14ac:dyDescent="0.35">
      <c r="A1979" s="3">
        <v>2025</v>
      </c>
      <c r="B1979" s="3" t="s">
        <v>71</v>
      </c>
      <c r="C1979" s="4">
        <v>23</v>
      </c>
      <c r="D1979" s="3" t="s">
        <v>57</v>
      </c>
      <c r="E1979" s="3" t="s">
        <v>58</v>
      </c>
      <c r="F1979" s="3" t="s">
        <v>44</v>
      </c>
      <c r="G1979" s="3" t="s">
        <v>60</v>
      </c>
      <c r="H1979" s="3" t="s">
        <v>46</v>
      </c>
      <c r="I1979" s="3" t="s">
        <v>80</v>
      </c>
      <c r="J1979" s="3" t="s">
        <v>48</v>
      </c>
      <c r="K1979" s="3" t="s">
        <v>48</v>
      </c>
      <c r="L1979" s="3" t="s">
        <v>48</v>
      </c>
      <c r="M1979" s="3" t="s">
        <v>48</v>
      </c>
      <c r="N1979" s="3" t="s">
        <v>48</v>
      </c>
      <c r="O1979" s="3" t="s">
        <v>48</v>
      </c>
      <c r="P1979" s="3" t="s">
        <v>48</v>
      </c>
      <c r="Q1979" s="3" t="s">
        <v>48</v>
      </c>
      <c r="R1979" s="3" t="s">
        <v>48</v>
      </c>
      <c r="S1979" s="3" t="s">
        <v>48</v>
      </c>
      <c r="T1979" s="3" t="s">
        <v>49</v>
      </c>
      <c r="U1979" s="3" t="s">
        <v>48</v>
      </c>
      <c r="V1979" s="3" t="s">
        <v>48</v>
      </c>
      <c r="W1979" s="3" t="s">
        <v>116</v>
      </c>
      <c r="X1979" s="3" t="s">
        <v>4531</v>
      </c>
      <c r="Y1979" s="3"/>
      <c r="AA1979" s="3" t="s">
        <v>77</v>
      </c>
      <c r="AB1979" s="3"/>
      <c r="AD1979" s="3"/>
      <c r="AF1979" s="3"/>
      <c r="AH1979" s="3"/>
      <c r="AJ1979" s="3" t="s">
        <v>4532</v>
      </c>
    </row>
    <row r="1980" spans="1:36" hidden="1" x14ac:dyDescent="0.35">
      <c r="A1980" s="3">
        <v>2025</v>
      </c>
      <c r="B1980" s="3" t="s">
        <v>71</v>
      </c>
      <c r="C1980" s="4">
        <v>38</v>
      </c>
      <c r="D1980" s="3" t="s">
        <v>42</v>
      </c>
      <c r="E1980" s="3" t="s">
        <v>107</v>
      </c>
      <c r="F1980" s="3" t="s">
        <v>98</v>
      </c>
      <c r="G1980" s="3" t="s">
        <v>45</v>
      </c>
      <c r="H1980" s="3" t="s">
        <v>113</v>
      </c>
      <c r="I1980" s="3" t="s">
        <v>47</v>
      </c>
      <c r="J1980" s="3" t="s">
        <v>49</v>
      </c>
      <c r="K1980" s="3" t="s">
        <v>48</v>
      </c>
      <c r="L1980" s="3" t="s">
        <v>48</v>
      </c>
      <c r="M1980" s="3" t="s">
        <v>48</v>
      </c>
      <c r="N1980" s="3" t="s">
        <v>48</v>
      </c>
      <c r="O1980" s="3" t="s">
        <v>48</v>
      </c>
      <c r="P1980" s="3" t="s">
        <v>48</v>
      </c>
      <c r="Q1980" s="3" t="s">
        <v>48</v>
      </c>
      <c r="R1980" s="3" t="s">
        <v>48</v>
      </c>
      <c r="S1980" s="3" t="s">
        <v>49</v>
      </c>
      <c r="T1980" s="3" t="s">
        <v>48</v>
      </c>
      <c r="U1980" s="3" t="s">
        <v>48</v>
      </c>
      <c r="V1980" s="3" t="s">
        <v>48</v>
      </c>
      <c r="W1980" s="3" t="s">
        <v>62</v>
      </c>
      <c r="Y1980" s="3"/>
      <c r="AA1980" s="3" t="s">
        <v>55</v>
      </c>
      <c r="AB1980" s="3"/>
      <c r="AD1980" s="3"/>
      <c r="AF1980" s="3"/>
      <c r="AH1980" s="3"/>
      <c r="AJ1980" s="3" t="s">
        <v>4533</v>
      </c>
    </row>
    <row r="1981" spans="1:36" ht="39" hidden="1" x14ac:dyDescent="0.35">
      <c r="A1981" s="3">
        <v>2025</v>
      </c>
      <c r="B1981" s="3" t="s">
        <v>71</v>
      </c>
      <c r="C1981" s="4">
        <v>19</v>
      </c>
      <c r="D1981" s="3" t="s">
        <v>57</v>
      </c>
      <c r="E1981" s="3" t="s">
        <v>58</v>
      </c>
      <c r="F1981" s="3" t="s">
        <v>44</v>
      </c>
      <c r="G1981" s="3" t="s">
        <v>79</v>
      </c>
      <c r="H1981" s="3" t="s">
        <v>113</v>
      </c>
      <c r="I1981" s="3" t="s">
        <v>80</v>
      </c>
      <c r="J1981" s="3" t="s">
        <v>48</v>
      </c>
      <c r="K1981" s="3" t="s">
        <v>48</v>
      </c>
      <c r="L1981" s="3" t="s">
        <v>48</v>
      </c>
      <c r="M1981" s="3" t="s">
        <v>48</v>
      </c>
      <c r="N1981" s="3" t="s">
        <v>48</v>
      </c>
      <c r="O1981" s="3" t="s">
        <v>48</v>
      </c>
      <c r="P1981" s="3" t="s">
        <v>48</v>
      </c>
      <c r="Q1981" s="3" t="s">
        <v>48</v>
      </c>
      <c r="R1981" s="3" t="s">
        <v>48</v>
      </c>
      <c r="S1981" s="3" t="s">
        <v>48</v>
      </c>
      <c r="T1981" s="3" t="s">
        <v>49</v>
      </c>
      <c r="U1981" s="3" t="s">
        <v>48</v>
      </c>
      <c r="V1981" s="3" t="s">
        <v>48</v>
      </c>
      <c r="W1981" s="3" t="s">
        <v>62</v>
      </c>
      <c r="Y1981" s="3" t="s">
        <v>129</v>
      </c>
      <c r="Z1981" s="3" t="s">
        <v>4534</v>
      </c>
      <c r="AA1981" s="3" t="s">
        <v>77</v>
      </c>
      <c r="AB1981" s="3"/>
      <c r="AD1981" s="3"/>
      <c r="AF1981" s="3"/>
      <c r="AH1981" s="3"/>
      <c r="AJ1981" s="3" t="s">
        <v>4535</v>
      </c>
    </row>
    <row r="1982" spans="1:36" ht="39" hidden="1" x14ac:dyDescent="0.35">
      <c r="A1982" s="3">
        <v>2025</v>
      </c>
      <c r="B1982" s="3" t="s">
        <v>41</v>
      </c>
      <c r="C1982" s="4">
        <v>24</v>
      </c>
      <c r="D1982" s="3" t="s">
        <v>57</v>
      </c>
      <c r="E1982" s="3" t="s">
        <v>58</v>
      </c>
      <c r="F1982" s="3" t="s">
        <v>59</v>
      </c>
      <c r="G1982" s="3" t="s">
        <v>45</v>
      </c>
      <c r="H1982" s="3" t="s">
        <v>74</v>
      </c>
      <c r="I1982" s="3" t="s">
        <v>47</v>
      </c>
      <c r="J1982" s="3" t="s">
        <v>48</v>
      </c>
      <c r="K1982" s="3" t="s">
        <v>48</v>
      </c>
      <c r="L1982" s="3" t="s">
        <v>48</v>
      </c>
      <c r="M1982" s="3" t="s">
        <v>49</v>
      </c>
      <c r="N1982" s="3" t="s">
        <v>48</v>
      </c>
      <c r="O1982" s="3" t="s">
        <v>48</v>
      </c>
      <c r="P1982" s="3" t="s">
        <v>48</v>
      </c>
      <c r="Q1982" s="3" t="s">
        <v>48</v>
      </c>
      <c r="R1982" s="3" t="s">
        <v>48</v>
      </c>
      <c r="S1982" s="3" t="s">
        <v>48</v>
      </c>
      <c r="T1982" s="3" t="s">
        <v>48</v>
      </c>
      <c r="U1982" s="3" t="s">
        <v>48</v>
      </c>
      <c r="V1982" s="3" t="s">
        <v>48</v>
      </c>
      <c r="W1982" s="3" t="s">
        <v>116</v>
      </c>
      <c r="X1982" s="3" t="s">
        <v>4536</v>
      </c>
      <c r="Y1982" s="3" t="s">
        <v>103</v>
      </c>
      <c r="Z1982" s="3" t="s">
        <v>105</v>
      </c>
      <c r="AA1982" s="3" t="s">
        <v>77</v>
      </c>
      <c r="AB1982" s="3"/>
      <c r="AD1982" s="3"/>
      <c r="AF1982" s="3"/>
      <c r="AH1982" s="3"/>
      <c r="AJ1982" s="3" t="s">
        <v>4537</v>
      </c>
    </row>
    <row r="1983" spans="1:36" ht="39" x14ac:dyDescent="0.35">
      <c r="A1983" s="3">
        <v>2025</v>
      </c>
      <c r="B1983" s="3" t="s">
        <v>41</v>
      </c>
      <c r="C1983" s="4">
        <v>36</v>
      </c>
      <c r="D1983" s="3" t="s">
        <v>42</v>
      </c>
      <c r="E1983" s="3" t="s">
        <v>107</v>
      </c>
      <c r="F1983" s="3" t="s">
        <v>59</v>
      </c>
      <c r="G1983" s="3" t="s">
        <v>79</v>
      </c>
      <c r="H1983" s="3" t="s">
        <v>74</v>
      </c>
      <c r="I1983" s="3" t="s">
        <v>47</v>
      </c>
      <c r="J1983" s="3" t="s">
        <v>48</v>
      </c>
      <c r="K1983" s="3" t="s">
        <v>49</v>
      </c>
      <c r="L1983" s="3" t="s">
        <v>48</v>
      </c>
      <c r="M1983" s="3" t="s">
        <v>48</v>
      </c>
      <c r="N1983" s="3" t="s">
        <v>48</v>
      </c>
      <c r="O1983" s="3" t="s">
        <v>48</v>
      </c>
      <c r="P1983" s="3" t="s">
        <v>48</v>
      </c>
      <c r="Q1983" s="3" t="s">
        <v>48</v>
      </c>
      <c r="R1983" s="3" t="s">
        <v>48</v>
      </c>
      <c r="S1983" s="3" t="s">
        <v>49</v>
      </c>
      <c r="T1983" s="3" t="s">
        <v>48</v>
      </c>
      <c r="U1983" s="3" t="s">
        <v>48</v>
      </c>
      <c r="V1983" s="3" t="s">
        <v>48</v>
      </c>
      <c r="W1983" s="3" t="s">
        <v>62</v>
      </c>
      <c r="Y1983" s="3" t="s">
        <v>120</v>
      </c>
      <c r="Z1983" s="3" t="s">
        <v>4538</v>
      </c>
      <c r="AA1983" s="3" t="s">
        <v>77</v>
      </c>
      <c r="AB1983" s="3"/>
      <c r="AD1983" s="3"/>
      <c r="AF1983" s="3"/>
      <c r="AH1983" s="3"/>
      <c r="AJ1983" s="3" t="s">
        <v>4539</v>
      </c>
    </row>
    <row r="1984" spans="1:36" ht="26" hidden="1" x14ac:dyDescent="0.35">
      <c r="A1984" s="3">
        <v>2025</v>
      </c>
      <c r="B1984" s="3" t="s">
        <v>71</v>
      </c>
      <c r="C1984" s="4">
        <v>46</v>
      </c>
      <c r="D1984" s="3" t="s">
        <v>42</v>
      </c>
      <c r="E1984" s="3" t="s">
        <v>43</v>
      </c>
      <c r="F1984" s="3" t="s">
        <v>44</v>
      </c>
      <c r="G1984" s="3" t="s">
        <v>79</v>
      </c>
      <c r="H1984" s="3" t="s">
        <v>125</v>
      </c>
      <c r="I1984" s="3" t="s">
        <v>47</v>
      </c>
      <c r="J1984" s="3" t="s">
        <v>48</v>
      </c>
      <c r="K1984" s="3" t="s">
        <v>48</v>
      </c>
      <c r="L1984" s="3" t="s">
        <v>48</v>
      </c>
      <c r="M1984" s="3" t="s">
        <v>49</v>
      </c>
      <c r="N1984" s="3" t="s">
        <v>48</v>
      </c>
      <c r="O1984" s="3" t="s">
        <v>48</v>
      </c>
      <c r="P1984" s="3" t="s">
        <v>48</v>
      </c>
      <c r="Q1984" s="3" t="s">
        <v>48</v>
      </c>
      <c r="R1984" s="3" t="s">
        <v>48</v>
      </c>
      <c r="S1984" s="3" t="s">
        <v>48</v>
      </c>
      <c r="T1984" s="3" t="s">
        <v>48</v>
      </c>
      <c r="U1984" s="3" t="s">
        <v>48</v>
      </c>
      <c r="V1984" s="3" t="s">
        <v>48</v>
      </c>
      <c r="W1984" s="3" t="s">
        <v>62</v>
      </c>
      <c r="Y1984" s="3"/>
      <c r="AA1984" s="3" t="s">
        <v>63</v>
      </c>
      <c r="AB1984" s="3"/>
      <c r="AD1984" s="3" t="s">
        <v>81</v>
      </c>
      <c r="AF1984" s="3"/>
      <c r="AH1984" s="3" t="s">
        <v>87</v>
      </c>
      <c r="AI1984" s="3" t="s">
        <v>4540</v>
      </c>
      <c r="AJ1984" s="3" t="s">
        <v>1024</v>
      </c>
    </row>
    <row r="1985" spans="1:36" ht="52" hidden="1" x14ac:dyDescent="0.35">
      <c r="A1985" s="3">
        <v>2025</v>
      </c>
      <c r="B1985" s="3" t="s">
        <v>41</v>
      </c>
      <c r="C1985" s="4">
        <v>44</v>
      </c>
      <c r="D1985" s="3" t="s">
        <v>42</v>
      </c>
      <c r="E1985" s="3" t="s">
        <v>107</v>
      </c>
      <c r="F1985" s="3" t="s">
        <v>85</v>
      </c>
      <c r="G1985" s="3" t="s">
        <v>79</v>
      </c>
      <c r="H1985" s="3" t="s">
        <v>74</v>
      </c>
      <c r="I1985" s="3" t="s">
        <v>47</v>
      </c>
      <c r="J1985" s="3" t="s">
        <v>48</v>
      </c>
      <c r="K1985" s="3" t="s">
        <v>48</v>
      </c>
      <c r="L1985" s="3" t="s">
        <v>48</v>
      </c>
      <c r="M1985" s="3" t="s">
        <v>48</v>
      </c>
      <c r="N1985" s="3" t="s">
        <v>49</v>
      </c>
      <c r="O1985" s="3" t="s">
        <v>48</v>
      </c>
      <c r="P1985" s="3" t="s">
        <v>48</v>
      </c>
      <c r="Q1985" s="3" t="s">
        <v>48</v>
      </c>
      <c r="R1985" s="3" t="s">
        <v>48</v>
      </c>
      <c r="S1985" s="3" t="s">
        <v>48</v>
      </c>
      <c r="T1985" s="3" t="s">
        <v>48</v>
      </c>
      <c r="U1985" s="3" t="s">
        <v>48</v>
      </c>
      <c r="V1985" s="3" t="s">
        <v>48</v>
      </c>
      <c r="W1985" s="3" t="s">
        <v>116</v>
      </c>
      <c r="X1985" s="3" t="s">
        <v>4541</v>
      </c>
      <c r="Y1985" s="3"/>
      <c r="AA1985" s="3" t="s">
        <v>55</v>
      </c>
      <c r="AB1985" s="3"/>
      <c r="AD1985" s="3"/>
      <c r="AF1985" s="3"/>
      <c r="AH1985" s="3"/>
      <c r="AJ1985" s="3" t="s">
        <v>4542</v>
      </c>
    </row>
    <row r="1986" spans="1:36" ht="26" hidden="1" x14ac:dyDescent="0.35">
      <c r="A1986" s="3">
        <v>2025</v>
      </c>
      <c r="B1986" s="3" t="s">
        <v>71</v>
      </c>
      <c r="C1986" s="4">
        <v>20</v>
      </c>
      <c r="D1986" s="3" t="s">
        <v>57</v>
      </c>
      <c r="E1986" s="3" t="s">
        <v>58</v>
      </c>
      <c r="F1986" s="3" t="s">
        <v>44</v>
      </c>
      <c r="G1986" s="3" t="s">
        <v>112</v>
      </c>
      <c r="H1986" s="3" t="s">
        <v>99</v>
      </c>
      <c r="I1986" s="3" t="s">
        <v>80</v>
      </c>
      <c r="J1986" s="3" t="s">
        <v>48</v>
      </c>
      <c r="K1986" s="3" t="s">
        <v>48</v>
      </c>
      <c r="L1986" s="3" t="s">
        <v>48</v>
      </c>
      <c r="M1986" s="3" t="s">
        <v>48</v>
      </c>
      <c r="N1986" s="3" t="s">
        <v>48</v>
      </c>
      <c r="O1986" s="3" t="s">
        <v>48</v>
      </c>
      <c r="P1986" s="3" t="s">
        <v>48</v>
      </c>
      <c r="Q1986" s="3" t="s">
        <v>48</v>
      </c>
      <c r="R1986" s="3" t="s">
        <v>48</v>
      </c>
      <c r="S1986" s="3" t="s">
        <v>48</v>
      </c>
      <c r="T1986" s="3" t="s">
        <v>49</v>
      </c>
      <c r="U1986" s="3" t="s">
        <v>48</v>
      </c>
      <c r="V1986" s="3" t="s">
        <v>48</v>
      </c>
      <c r="W1986" s="3" t="s">
        <v>62</v>
      </c>
      <c r="Y1986" s="3"/>
      <c r="AA1986" s="3" t="s">
        <v>77</v>
      </c>
      <c r="AB1986" s="3"/>
      <c r="AD1986" s="3"/>
      <c r="AF1986" s="3"/>
      <c r="AH1986" s="3"/>
      <c r="AJ1986" s="3" t="s">
        <v>4543</v>
      </c>
    </row>
    <row r="1987" spans="1:36" ht="52" hidden="1" x14ac:dyDescent="0.35">
      <c r="A1987" s="3">
        <v>2025</v>
      </c>
      <c r="B1987" s="3" t="s">
        <v>71</v>
      </c>
      <c r="C1987" s="4">
        <v>61</v>
      </c>
      <c r="D1987" s="3" t="s">
        <v>65</v>
      </c>
      <c r="E1987" s="3" t="s">
        <v>43</v>
      </c>
      <c r="F1987" s="3" t="s">
        <v>59</v>
      </c>
      <c r="G1987" s="3" t="s">
        <v>67</v>
      </c>
      <c r="H1987" s="3" t="s">
        <v>90</v>
      </c>
      <c r="I1987" s="3" t="s">
        <v>47</v>
      </c>
      <c r="J1987" s="3" t="s">
        <v>48</v>
      </c>
      <c r="K1987" s="3" t="s">
        <v>49</v>
      </c>
      <c r="L1987" s="3" t="s">
        <v>48</v>
      </c>
      <c r="M1987" s="3" t="s">
        <v>48</v>
      </c>
      <c r="N1987" s="3" t="s">
        <v>48</v>
      </c>
      <c r="O1987" s="3" t="s">
        <v>48</v>
      </c>
      <c r="P1987" s="3" t="s">
        <v>48</v>
      </c>
      <c r="Q1987" s="3" t="s">
        <v>48</v>
      </c>
      <c r="R1987" s="3" t="s">
        <v>48</v>
      </c>
      <c r="S1987" s="3" t="s">
        <v>48</v>
      </c>
      <c r="T1987" s="3" t="s">
        <v>48</v>
      </c>
      <c r="U1987" s="3" t="s">
        <v>48</v>
      </c>
      <c r="V1987" s="3" t="s">
        <v>48</v>
      </c>
      <c r="W1987" s="3" t="s">
        <v>62</v>
      </c>
      <c r="Y1987" s="3" t="s">
        <v>103</v>
      </c>
      <c r="Z1987" s="3" t="s">
        <v>4544</v>
      </c>
      <c r="AA1987" s="3" t="s">
        <v>77</v>
      </c>
      <c r="AB1987" s="3" t="s">
        <v>131</v>
      </c>
      <c r="AC1987" s="3" t="s">
        <v>4545</v>
      </c>
      <c r="AD1987" s="3" t="s">
        <v>131</v>
      </c>
      <c r="AE1987" s="3" t="s">
        <v>4546</v>
      </c>
      <c r="AF1987" s="3" t="s">
        <v>82</v>
      </c>
      <c r="AG1987" s="3" t="s">
        <v>4547</v>
      </c>
      <c r="AH1987" s="3"/>
      <c r="AJ1987" s="3" t="s">
        <v>4548</v>
      </c>
    </row>
    <row r="1988" spans="1:36" hidden="1" x14ac:dyDescent="0.35">
      <c r="A1988" s="3">
        <v>2025</v>
      </c>
      <c r="B1988" s="3" t="s">
        <v>41</v>
      </c>
      <c r="C1988" s="4">
        <v>24</v>
      </c>
      <c r="D1988" s="3" t="s">
        <v>57</v>
      </c>
      <c r="E1988" s="3" t="s">
        <v>58</v>
      </c>
      <c r="F1988" s="3" t="s">
        <v>98</v>
      </c>
      <c r="G1988" s="3" t="s">
        <v>112</v>
      </c>
      <c r="H1988" s="3" t="s">
        <v>61</v>
      </c>
      <c r="I1988" s="3" t="s">
        <v>80</v>
      </c>
      <c r="J1988" s="3" t="s">
        <v>48</v>
      </c>
      <c r="K1988" s="3" t="s">
        <v>48</v>
      </c>
      <c r="L1988" s="3" t="s">
        <v>48</v>
      </c>
      <c r="M1988" s="3" t="s">
        <v>48</v>
      </c>
      <c r="N1988" s="3" t="s">
        <v>48</v>
      </c>
      <c r="O1988" s="3" t="s">
        <v>48</v>
      </c>
      <c r="P1988" s="3" t="s">
        <v>48</v>
      </c>
      <c r="Q1988" s="3" t="s">
        <v>48</v>
      </c>
      <c r="R1988" s="3" t="s">
        <v>48</v>
      </c>
      <c r="S1988" s="3" t="s">
        <v>48</v>
      </c>
      <c r="T1988" s="3" t="s">
        <v>49</v>
      </c>
      <c r="U1988" s="3" t="s">
        <v>48</v>
      </c>
      <c r="V1988" s="3" t="s">
        <v>48</v>
      </c>
      <c r="W1988" s="3" t="s">
        <v>116</v>
      </c>
      <c r="X1988" s="3" t="s">
        <v>4549</v>
      </c>
      <c r="Y1988" s="3"/>
      <c r="AA1988" s="3" t="s">
        <v>63</v>
      </c>
      <c r="AB1988" s="3"/>
      <c r="AD1988" s="3"/>
      <c r="AF1988" s="3"/>
      <c r="AH1988" s="3"/>
      <c r="AJ1988" s="3" t="s">
        <v>4550</v>
      </c>
    </row>
    <row r="1989" spans="1:36" ht="26" hidden="1" x14ac:dyDescent="0.35">
      <c r="A1989" s="3">
        <v>2025</v>
      </c>
      <c r="B1989" s="3" t="s">
        <v>41</v>
      </c>
      <c r="C1989" s="4">
        <v>24</v>
      </c>
      <c r="D1989" s="3" t="s">
        <v>57</v>
      </c>
      <c r="E1989" s="3" t="s">
        <v>58</v>
      </c>
      <c r="F1989" s="3" t="s">
        <v>73</v>
      </c>
      <c r="G1989" s="3" t="s">
        <v>45</v>
      </c>
      <c r="H1989" s="3" t="s">
        <v>46</v>
      </c>
      <c r="I1989" s="3" t="s">
        <v>80</v>
      </c>
      <c r="J1989" s="3" t="s">
        <v>48</v>
      </c>
      <c r="K1989" s="3" t="s">
        <v>48</v>
      </c>
      <c r="L1989" s="3" t="s">
        <v>48</v>
      </c>
      <c r="M1989" s="3" t="s">
        <v>48</v>
      </c>
      <c r="N1989" s="3" t="s">
        <v>48</v>
      </c>
      <c r="O1989" s="3" t="s">
        <v>48</v>
      </c>
      <c r="P1989" s="3" t="s">
        <v>48</v>
      </c>
      <c r="Q1989" s="3" t="s">
        <v>48</v>
      </c>
      <c r="R1989" s="3" t="s">
        <v>48</v>
      </c>
      <c r="S1989" s="3" t="s">
        <v>48</v>
      </c>
      <c r="T1989" s="3" t="s">
        <v>49</v>
      </c>
      <c r="U1989" s="3" t="s">
        <v>48</v>
      </c>
      <c r="V1989" s="3" t="s">
        <v>48</v>
      </c>
      <c r="W1989" s="3" t="s">
        <v>145</v>
      </c>
      <c r="X1989" s="3" t="s">
        <v>4551</v>
      </c>
      <c r="Y1989" s="3"/>
      <c r="AA1989" s="3" t="s">
        <v>77</v>
      </c>
      <c r="AB1989" s="3"/>
      <c r="AD1989" s="3"/>
      <c r="AF1989" s="3"/>
      <c r="AH1989" s="3"/>
      <c r="AJ1989" s="3" t="s">
        <v>4552</v>
      </c>
    </row>
    <row r="1990" spans="1:36" ht="26" hidden="1" x14ac:dyDescent="0.35">
      <c r="A1990" s="3">
        <v>2025</v>
      </c>
      <c r="B1990" s="3" t="s">
        <v>71</v>
      </c>
      <c r="C1990" s="4">
        <v>25</v>
      </c>
      <c r="D1990" s="3" t="s">
        <v>57</v>
      </c>
      <c r="E1990" s="3" t="s">
        <v>58</v>
      </c>
      <c r="F1990" s="3" t="s">
        <v>44</v>
      </c>
      <c r="G1990" s="3" t="s">
        <v>79</v>
      </c>
      <c r="H1990" s="3" t="s">
        <v>110</v>
      </c>
      <c r="I1990" s="3" t="s">
        <v>47</v>
      </c>
      <c r="J1990" s="3" t="s">
        <v>48</v>
      </c>
      <c r="K1990" s="3" t="s">
        <v>48</v>
      </c>
      <c r="L1990" s="3" t="s">
        <v>48</v>
      </c>
      <c r="M1990" s="3" t="s">
        <v>48</v>
      </c>
      <c r="N1990" s="3" t="s">
        <v>48</v>
      </c>
      <c r="O1990" s="3" t="s">
        <v>49</v>
      </c>
      <c r="P1990" s="3" t="s">
        <v>48</v>
      </c>
      <c r="Q1990" s="3" t="s">
        <v>48</v>
      </c>
      <c r="R1990" s="3" t="s">
        <v>48</v>
      </c>
      <c r="S1990" s="3" t="s">
        <v>48</v>
      </c>
      <c r="T1990" s="3" t="s">
        <v>48</v>
      </c>
      <c r="U1990" s="3" t="s">
        <v>48</v>
      </c>
      <c r="V1990" s="3" t="s">
        <v>48</v>
      </c>
      <c r="W1990" s="3" t="s">
        <v>62</v>
      </c>
      <c r="Y1990" s="3"/>
      <c r="AA1990" s="3" t="s">
        <v>77</v>
      </c>
      <c r="AB1990" s="3"/>
      <c r="AD1990" s="3"/>
      <c r="AF1990" s="3"/>
      <c r="AH1990" s="3"/>
      <c r="AJ1990" s="3" t="s">
        <v>4553</v>
      </c>
    </row>
    <row r="1991" spans="1:36" ht="26" hidden="1" x14ac:dyDescent="0.35">
      <c r="A1991" s="3">
        <v>2025</v>
      </c>
      <c r="B1991" s="3" t="s">
        <v>71</v>
      </c>
      <c r="C1991" s="4">
        <v>35</v>
      </c>
      <c r="D1991" s="3" t="s">
        <v>42</v>
      </c>
      <c r="E1991" s="3" t="s">
        <v>107</v>
      </c>
      <c r="F1991" s="3" t="s">
        <v>73</v>
      </c>
      <c r="G1991" s="3" t="s">
        <v>45</v>
      </c>
      <c r="H1991" s="3" t="s">
        <v>113</v>
      </c>
      <c r="I1991" s="3" t="s">
        <v>47</v>
      </c>
      <c r="J1991" s="3" t="s">
        <v>48</v>
      </c>
      <c r="K1991" s="3" t="s">
        <v>48</v>
      </c>
      <c r="L1991" s="3" t="s">
        <v>48</v>
      </c>
      <c r="M1991" s="3" t="s">
        <v>49</v>
      </c>
      <c r="N1991" s="3" t="s">
        <v>48</v>
      </c>
      <c r="O1991" s="3" t="s">
        <v>48</v>
      </c>
      <c r="P1991" s="3" t="s">
        <v>48</v>
      </c>
      <c r="Q1991" s="3" t="s">
        <v>48</v>
      </c>
      <c r="R1991" s="3" t="s">
        <v>48</v>
      </c>
      <c r="S1991" s="3" t="s">
        <v>48</v>
      </c>
      <c r="T1991" s="3" t="s">
        <v>48</v>
      </c>
      <c r="U1991" s="3" t="s">
        <v>48</v>
      </c>
      <c r="V1991" s="3" t="s">
        <v>48</v>
      </c>
      <c r="W1991" s="3" t="s">
        <v>62</v>
      </c>
      <c r="Y1991" s="3" t="s">
        <v>129</v>
      </c>
      <c r="Z1991" s="3" t="s">
        <v>4554</v>
      </c>
      <c r="AA1991" s="3" t="s">
        <v>55</v>
      </c>
      <c r="AB1991" s="3"/>
      <c r="AD1991" s="3"/>
      <c r="AF1991" s="3"/>
      <c r="AH1991" s="3"/>
      <c r="AJ1991" s="3" t="s">
        <v>4555</v>
      </c>
    </row>
    <row r="1992" spans="1:36" hidden="1" x14ac:dyDescent="0.35">
      <c r="A1992" s="3">
        <v>2025</v>
      </c>
      <c r="B1992" s="3" t="s">
        <v>71</v>
      </c>
      <c r="C1992" s="4">
        <v>52</v>
      </c>
      <c r="D1992" s="3" t="s">
        <v>42</v>
      </c>
      <c r="E1992" s="3" t="s">
        <v>107</v>
      </c>
      <c r="F1992" s="3" t="s">
        <v>98</v>
      </c>
      <c r="G1992" s="3" t="s">
        <v>45</v>
      </c>
      <c r="H1992" s="3" t="s">
        <v>74</v>
      </c>
      <c r="I1992" s="3" t="s">
        <v>47</v>
      </c>
      <c r="J1992" s="3" t="s">
        <v>48</v>
      </c>
      <c r="K1992" s="3" t="s">
        <v>48</v>
      </c>
      <c r="L1992" s="3" t="s">
        <v>48</v>
      </c>
      <c r="M1992" s="3" t="s">
        <v>48</v>
      </c>
      <c r="N1992" s="3" t="s">
        <v>48</v>
      </c>
      <c r="O1992" s="3" t="s">
        <v>49</v>
      </c>
      <c r="P1992" s="3" t="s">
        <v>48</v>
      </c>
      <c r="Q1992" s="3" t="s">
        <v>48</v>
      </c>
      <c r="R1992" s="3" t="s">
        <v>48</v>
      </c>
      <c r="S1992" s="3" t="s">
        <v>48</v>
      </c>
      <c r="T1992" s="3" t="s">
        <v>48</v>
      </c>
      <c r="U1992" s="3" t="s">
        <v>48</v>
      </c>
      <c r="V1992" s="3" t="s">
        <v>48</v>
      </c>
      <c r="W1992" s="3" t="s">
        <v>62</v>
      </c>
      <c r="Y1992" s="3"/>
      <c r="AA1992" s="3" t="s">
        <v>63</v>
      </c>
      <c r="AB1992" s="3"/>
      <c r="AD1992" s="3"/>
      <c r="AF1992" s="3"/>
      <c r="AH1992" s="3"/>
      <c r="AJ1992" s="3" t="s">
        <v>4556</v>
      </c>
    </row>
    <row r="1993" spans="1:36" ht="39" hidden="1" x14ac:dyDescent="0.35">
      <c r="A1993" s="3">
        <v>2025</v>
      </c>
      <c r="B1993" s="3" t="s">
        <v>41</v>
      </c>
      <c r="C1993" s="4">
        <v>70</v>
      </c>
      <c r="D1993" s="3" t="s">
        <v>65</v>
      </c>
      <c r="E1993" s="3" t="s">
        <v>66</v>
      </c>
      <c r="F1993" s="3" t="s">
        <v>73</v>
      </c>
      <c r="G1993" s="3" t="s">
        <v>67</v>
      </c>
      <c r="H1993" s="3" t="s">
        <v>68</v>
      </c>
      <c r="I1993" s="3" t="s">
        <v>47</v>
      </c>
      <c r="J1993" s="3" t="s">
        <v>48</v>
      </c>
      <c r="K1993" s="3" t="s">
        <v>48</v>
      </c>
      <c r="L1993" s="3" t="s">
        <v>48</v>
      </c>
      <c r="M1993" s="3" t="s">
        <v>48</v>
      </c>
      <c r="N1993" s="3" t="s">
        <v>48</v>
      </c>
      <c r="O1993" s="3" t="s">
        <v>48</v>
      </c>
      <c r="P1993" s="3" t="s">
        <v>48</v>
      </c>
      <c r="Q1993" s="3" t="s">
        <v>49</v>
      </c>
      <c r="R1993" s="3" t="s">
        <v>48</v>
      </c>
      <c r="S1993" s="3" t="s">
        <v>48</v>
      </c>
      <c r="T1993" s="3" t="s">
        <v>48</v>
      </c>
      <c r="U1993" s="3" t="s">
        <v>48</v>
      </c>
      <c r="V1993" s="3" t="s">
        <v>48</v>
      </c>
      <c r="W1993" s="3" t="s">
        <v>62</v>
      </c>
      <c r="Y1993" s="3" t="s">
        <v>53</v>
      </c>
      <c r="Z1993" s="3" t="s">
        <v>4557</v>
      </c>
      <c r="AA1993" s="3" t="s">
        <v>63</v>
      </c>
      <c r="AB1993" s="3"/>
      <c r="AD1993" s="3" t="s">
        <v>81</v>
      </c>
      <c r="AF1993" s="3"/>
      <c r="AH1993" s="3" t="s">
        <v>87</v>
      </c>
      <c r="AI1993" s="3" t="s">
        <v>4558</v>
      </c>
      <c r="AJ1993" s="3" t="s">
        <v>3504</v>
      </c>
    </row>
    <row r="1994" spans="1:36" hidden="1" x14ac:dyDescent="0.35">
      <c r="A1994" s="3">
        <v>2025</v>
      </c>
      <c r="B1994" s="3" t="s">
        <v>41</v>
      </c>
      <c r="C1994" s="4">
        <v>31</v>
      </c>
      <c r="D1994" s="3" t="s">
        <v>57</v>
      </c>
      <c r="E1994" s="3" t="s">
        <v>107</v>
      </c>
      <c r="F1994" s="3" t="s">
        <v>59</v>
      </c>
      <c r="G1994" s="3" t="s">
        <v>79</v>
      </c>
      <c r="H1994" s="3" t="s">
        <v>46</v>
      </c>
      <c r="I1994" s="3" t="s">
        <v>47</v>
      </c>
      <c r="J1994" s="3" t="s">
        <v>48</v>
      </c>
      <c r="K1994" s="3" t="s">
        <v>48</v>
      </c>
      <c r="L1994" s="3" t="s">
        <v>48</v>
      </c>
      <c r="M1994" s="3" t="s">
        <v>48</v>
      </c>
      <c r="N1994" s="3" t="s">
        <v>49</v>
      </c>
      <c r="O1994" s="3" t="s">
        <v>48</v>
      </c>
      <c r="P1994" s="3" t="s">
        <v>48</v>
      </c>
      <c r="Q1994" s="3" t="s">
        <v>48</v>
      </c>
      <c r="R1994" s="3" t="s">
        <v>48</v>
      </c>
      <c r="S1994" s="3" t="s">
        <v>48</v>
      </c>
      <c r="T1994" s="3" t="s">
        <v>48</v>
      </c>
      <c r="U1994" s="3" t="s">
        <v>48</v>
      </c>
      <c r="V1994" s="3" t="s">
        <v>48</v>
      </c>
      <c r="W1994" s="3" t="s">
        <v>62</v>
      </c>
      <c r="Y1994" s="3"/>
      <c r="AA1994" s="3" t="s">
        <v>77</v>
      </c>
      <c r="AB1994" s="3"/>
      <c r="AD1994" s="3" t="s">
        <v>242</v>
      </c>
      <c r="AF1994" s="3"/>
      <c r="AH1994" s="3"/>
      <c r="AJ1994" s="3" t="s">
        <v>4559</v>
      </c>
    </row>
    <row r="1995" spans="1:36" ht="39" hidden="1" x14ac:dyDescent="0.35">
      <c r="A1995" s="3">
        <v>2025</v>
      </c>
      <c r="B1995" s="3" t="s">
        <v>41</v>
      </c>
      <c r="C1995" s="4">
        <v>32</v>
      </c>
      <c r="D1995" s="3" t="s">
        <v>57</v>
      </c>
      <c r="E1995" s="3" t="s">
        <v>58</v>
      </c>
      <c r="F1995" s="3" t="s">
        <v>85</v>
      </c>
      <c r="G1995" s="3" t="s">
        <v>45</v>
      </c>
      <c r="H1995" s="3" t="s">
        <v>74</v>
      </c>
      <c r="I1995" s="3" t="s">
        <v>47</v>
      </c>
      <c r="J1995" s="3" t="s">
        <v>48</v>
      </c>
      <c r="K1995" s="3" t="s">
        <v>48</v>
      </c>
      <c r="L1995" s="3" t="s">
        <v>48</v>
      </c>
      <c r="M1995" s="3" t="s">
        <v>48</v>
      </c>
      <c r="N1995" s="3" t="s">
        <v>49</v>
      </c>
      <c r="O1995" s="3" t="s">
        <v>48</v>
      </c>
      <c r="P1995" s="3" t="s">
        <v>48</v>
      </c>
      <c r="Q1995" s="3" t="s">
        <v>48</v>
      </c>
      <c r="R1995" s="3" t="s">
        <v>48</v>
      </c>
      <c r="S1995" s="3" t="s">
        <v>48</v>
      </c>
      <c r="T1995" s="3" t="s">
        <v>48</v>
      </c>
      <c r="U1995" s="3" t="s">
        <v>48</v>
      </c>
      <c r="V1995" s="3" t="s">
        <v>48</v>
      </c>
      <c r="W1995" s="3" t="s">
        <v>62</v>
      </c>
      <c r="Y1995" s="3" t="s">
        <v>94</v>
      </c>
      <c r="Z1995" s="3" t="s">
        <v>4560</v>
      </c>
      <c r="AA1995" s="3" t="s">
        <v>63</v>
      </c>
      <c r="AB1995" s="3"/>
      <c r="AD1995" s="3"/>
      <c r="AF1995" s="3"/>
      <c r="AH1995" s="3"/>
      <c r="AJ1995" s="3" t="s">
        <v>4561</v>
      </c>
    </row>
    <row r="1996" spans="1:36" ht="65" x14ac:dyDescent="0.35">
      <c r="A1996" s="3">
        <v>2025</v>
      </c>
      <c r="B1996" s="3" t="s">
        <v>71</v>
      </c>
      <c r="C1996" s="4">
        <v>71</v>
      </c>
      <c r="D1996" s="3" t="s">
        <v>65</v>
      </c>
      <c r="E1996" s="3" t="s">
        <v>43</v>
      </c>
      <c r="F1996" s="3" t="s">
        <v>73</v>
      </c>
      <c r="G1996" s="3" t="s">
        <v>67</v>
      </c>
      <c r="H1996" s="3" t="s">
        <v>90</v>
      </c>
      <c r="I1996" s="3" t="s">
        <v>47</v>
      </c>
      <c r="J1996" s="3" t="s">
        <v>48</v>
      </c>
      <c r="K1996" s="3" t="s">
        <v>48</v>
      </c>
      <c r="L1996" s="3" t="s">
        <v>48</v>
      </c>
      <c r="M1996" s="3" t="s">
        <v>48</v>
      </c>
      <c r="N1996" s="3" t="s">
        <v>48</v>
      </c>
      <c r="O1996" s="3" t="s">
        <v>48</v>
      </c>
      <c r="P1996" s="3" t="s">
        <v>49</v>
      </c>
      <c r="Q1996" s="3" t="s">
        <v>48</v>
      </c>
      <c r="R1996" s="3" t="s">
        <v>48</v>
      </c>
      <c r="S1996" s="3" t="s">
        <v>48</v>
      </c>
      <c r="T1996" s="3" t="s">
        <v>48</v>
      </c>
      <c r="U1996" s="3" t="s">
        <v>48</v>
      </c>
      <c r="V1996" s="3" t="s">
        <v>48</v>
      </c>
      <c r="W1996" s="3" t="s">
        <v>145</v>
      </c>
      <c r="X1996" s="3" t="s">
        <v>4562</v>
      </c>
      <c r="Y1996" s="3" t="s">
        <v>120</v>
      </c>
      <c r="Z1996" s="3" t="s">
        <v>4563</v>
      </c>
      <c r="AA1996" s="3" t="s">
        <v>101</v>
      </c>
      <c r="AB1996" s="3"/>
      <c r="AD1996" s="3"/>
      <c r="AF1996" s="3"/>
      <c r="AH1996" s="3"/>
      <c r="AJ1996" s="3" t="s">
        <v>4564</v>
      </c>
    </row>
    <row r="1997" spans="1:36" ht="26" hidden="1" x14ac:dyDescent="0.35">
      <c r="A1997" s="3">
        <v>2025</v>
      </c>
      <c r="B1997" s="3" t="s">
        <v>41</v>
      </c>
      <c r="C1997" s="4">
        <v>27</v>
      </c>
      <c r="D1997" s="3" t="s">
        <v>57</v>
      </c>
      <c r="E1997" s="3" t="s">
        <v>107</v>
      </c>
      <c r="F1997" s="3" t="s">
        <v>44</v>
      </c>
      <c r="G1997" s="3" t="s">
        <v>79</v>
      </c>
      <c r="H1997" s="3" t="s">
        <v>99</v>
      </c>
      <c r="I1997" s="3" t="s">
        <v>47</v>
      </c>
      <c r="J1997" s="3" t="s">
        <v>48</v>
      </c>
      <c r="K1997" s="3" t="s">
        <v>48</v>
      </c>
      <c r="L1997" s="3" t="s">
        <v>48</v>
      </c>
      <c r="M1997" s="3" t="s">
        <v>48</v>
      </c>
      <c r="N1997" s="3" t="s">
        <v>48</v>
      </c>
      <c r="O1997" s="3" t="s">
        <v>48</v>
      </c>
      <c r="P1997" s="3" t="s">
        <v>48</v>
      </c>
      <c r="Q1997" s="3" t="s">
        <v>49</v>
      </c>
      <c r="R1997" s="3" t="s">
        <v>48</v>
      </c>
      <c r="S1997" s="3" t="s">
        <v>48</v>
      </c>
      <c r="T1997" s="3" t="s">
        <v>48</v>
      </c>
      <c r="U1997" s="3" t="s">
        <v>48</v>
      </c>
      <c r="V1997" s="3" t="s">
        <v>48</v>
      </c>
      <c r="W1997" s="3" t="s">
        <v>116</v>
      </c>
      <c r="X1997" s="3" t="s">
        <v>4565</v>
      </c>
      <c r="Y1997" s="3"/>
      <c r="AA1997" s="3" t="s">
        <v>63</v>
      </c>
      <c r="AB1997" s="3"/>
      <c r="AD1997" s="3"/>
      <c r="AF1997" s="3"/>
      <c r="AH1997" s="3"/>
      <c r="AJ1997" s="3" t="s">
        <v>579</v>
      </c>
    </row>
    <row r="1998" spans="1:36" ht="39" hidden="1" x14ac:dyDescent="0.35">
      <c r="A1998" s="3">
        <v>2025</v>
      </c>
      <c r="B1998" s="3" t="s">
        <v>41</v>
      </c>
      <c r="C1998" s="4">
        <v>18</v>
      </c>
      <c r="D1998" s="3" t="s">
        <v>57</v>
      </c>
      <c r="E1998" s="3" t="s">
        <v>58</v>
      </c>
      <c r="F1998" s="3" t="s">
        <v>44</v>
      </c>
      <c r="G1998" s="3" t="s">
        <v>112</v>
      </c>
      <c r="H1998" s="3" t="s">
        <v>99</v>
      </c>
      <c r="I1998" s="3" t="s">
        <v>80</v>
      </c>
      <c r="J1998" s="3" t="s">
        <v>48</v>
      </c>
      <c r="K1998" s="3" t="s">
        <v>48</v>
      </c>
      <c r="L1998" s="3" t="s">
        <v>48</v>
      </c>
      <c r="M1998" s="3" t="s">
        <v>48</v>
      </c>
      <c r="N1998" s="3" t="s">
        <v>48</v>
      </c>
      <c r="O1998" s="3" t="s">
        <v>48</v>
      </c>
      <c r="P1998" s="3" t="s">
        <v>48</v>
      </c>
      <c r="Q1998" s="3" t="s">
        <v>48</v>
      </c>
      <c r="R1998" s="3" t="s">
        <v>48</v>
      </c>
      <c r="S1998" s="3" t="s">
        <v>48</v>
      </c>
      <c r="T1998" s="3" t="s">
        <v>49</v>
      </c>
      <c r="U1998" s="3" t="s">
        <v>48</v>
      </c>
      <c r="V1998" s="3" t="s">
        <v>48</v>
      </c>
      <c r="W1998" s="3" t="s">
        <v>62</v>
      </c>
      <c r="Y1998" s="3"/>
      <c r="AA1998" s="3" t="s">
        <v>63</v>
      </c>
      <c r="AB1998" s="3"/>
      <c r="AD1998" s="3"/>
      <c r="AF1998" s="3"/>
      <c r="AH1998" s="3"/>
      <c r="AJ1998" s="3" t="s">
        <v>4566</v>
      </c>
    </row>
    <row r="1999" spans="1:36" ht="26" hidden="1" x14ac:dyDescent="0.35">
      <c r="A1999" s="3">
        <v>2025</v>
      </c>
      <c r="B1999" s="3" t="s">
        <v>41</v>
      </c>
      <c r="C1999" s="4">
        <v>19</v>
      </c>
      <c r="D1999" s="3" t="s">
        <v>57</v>
      </c>
      <c r="E1999" s="3" t="s">
        <v>58</v>
      </c>
      <c r="F1999" s="3" t="s">
        <v>44</v>
      </c>
      <c r="G1999" s="3" t="s">
        <v>79</v>
      </c>
      <c r="H1999" s="3" t="s">
        <v>46</v>
      </c>
      <c r="I1999" s="3" t="s">
        <v>80</v>
      </c>
      <c r="J1999" s="3" t="s">
        <v>48</v>
      </c>
      <c r="K1999" s="3" t="s">
        <v>48</v>
      </c>
      <c r="L1999" s="3" t="s">
        <v>48</v>
      </c>
      <c r="M1999" s="3" t="s">
        <v>48</v>
      </c>
      <c r="N1999" s="3" t="s">
        <v>48</v>
      </c>
      <c r="O1999" s="3" t="s">
        <v>48</v>
      </c>
      <c r="P1999" s="3" t="s">
        <v>48</v>
      </c>
      <c r="Q1999" s="3" t="s">
        <v>48</v>
      </c>
      <c r="R1999" s="3" t="s">
        <v>48</v>
      </c>
      <c r="S1999" s="3" t="s">
        <v>48</v>
      </c>
      <c r="T1999" s="3" t="s">
        <v>49</v>
      </c>
      <c r="U1999" s="3" t="s">
        <v>48</v>
      </c>
      <c r="V1999" s="3" t="s">
        <v>48</v>
      </c>
      <c r="W1999" s="3" t="s">
        <v>116</v>
      </c>
      <c r="X1999" s="3" t="s">
        <v>4567</v>
      </c>
      <c r="Y1999" s="3"/>
      <c r="AA1999" s="3" t="s">
        <v>63</v>
      </c>
      <c r="AB1999" s="3"/>
      <c r="AD1999" s="3"/>
      <c r="AF1999" s="3"/>
      <c r="AH1999" s="3"/>
      <c r="AJ1999" s="3" t="s">
        <v>4568</v>
      </c>
    </row>
    <row r="2000" spans="1:36" ht="65" hidden="1" x14ac:dyDescent="0.35">
      <c r="A2000" s="3">
        <v>2025</v>
      </c>
      <c r="B2000" s="3" t="s">
        <v>71</v>
      </c>
      <c r="C2000" s="4">
        <v>49</v>
      </c>
      <c r="D2000" s="3" t="s">
        <v>42</v>
      </c>
      <c r="E2000" s="3" t="s">
        <v>66</v>
      </c>
      <c r="F2000" s="3" t="s">
        <v>85</v>
      </c>
      <c r="G2000" s="3" t="s">
        <v>45</v>
      </c>
      <c r="H2000" s="3" t="s">
        <v>74</v>
      </c>
      <c r="I2000" s="3" t="s">
        <v>47</v>
      </c>
      <c r="J2000" s="3" t="s">
        <v>48</v>
      </c>
      <c r="K2000" s="3" t="s">
        <v>48</v>
      </c>
      <c r="L2000" s="3" t="s">
        <v>48</v>
      </c>
      <c r="M2000" s="3" t="s">
        <v>49</v>
      </c>
      <c r="N2000" s="3" t="s">
        <v>48</v>
      </c>
      <c r="O2000" s="3" t="s">
        <v>48</v>
      </c>
      <c r="P2000" s="3" t="s">
        <v>48</v>
      </c>
      <c r="Q2000" s="3" t="s">
        <v>48</v>
      </c>
      <c r="R2000" s="3" t="s">
        <v>48</v>
      </c>
      <c r="S2000" s="3" t="s">
        <v>48</v>
      </c>
      <c r="T2000" s="3" t="s">
        <v>48</v>
      </c>
      <c r="U2000" s="3" t="s">
        <v>48</v>
      </c>
      <c r="V2000" s="3" t="s">
        <v>48</v>
      </c>
      <c r="W2000" s="3" t="s">
        <v>116</v>
      </c>
      <c r="X2000" s="3" t="s">
        <v>4569</v>
      </c>
      <c r="Y2000" s="3"/>
      <c r="AA2000" s="3" t="s">
        <v>63</v>
      </c>
      <c r="AB2000" s="3"/>
      <c r="AD2000" s="3"/>
      <c r="AF2000" s="3"/>
      <c r="AH2000" s="3"/>
      <c r="AJ2000" s="3" t="s">
        <v>4570</v>
      </c>
    </row>
    <row r="2001" spans="1:36" ht="26" hidden="1" x14ac:dyDescent="0.35">
      <c r="A2001" s="3">
        <v>2025</v>
      </c>
      <c r="B2001" s="3" t="s">
        <v>71</v>
      </c>
      <c r="C2001" s="4">
        <v>75</v>
      </c>
      <c r="D2001" s="3" t="s">
        <v>65</v>
      </c>
      <c r="E2001" s="3" t="s">
        <v>43</v>
      </c>
      <c r="F2001" s="3" t="s">
        <v>98</v>
      </c>
      <c r="G2001" s="3" t="s">
        <v>67</v>
      </c>
      <c r="H2001" s="3" t="s">
        <v>68</v>
      </c>
      <c r="I2001" s="3" t="s">
        <v>47</v>
      </c>
      <c r="J2001" s="3" t="s">
        <v>48</v>
      </c>
      <c r="K2001" s="3" t="s">
        <v>48</v>
      </c>
      <c r="L2001" s="3" t="s">
        <v>48</v>
      </c>
      <c r="M2001" s="3" t="s">
        <v>48</v>
      </c>
      <c r="N2001" s="3" t="s">
        <v>48</v>
      </c>
      <c r="O2001" s="3" t="s">
        <v>48</v>
      </c>
      <c r="P2001" s="3" t="s">
        <v>48</v>
      </c>
      <c r="Q2001" s="3" t="s">
        <v>49</v>
      </c>
      <c r="R2001" s="3" t="s">
        <v>48</v>
      </c>
      <c r="S2001" s="3" t="s">
        <v>48</v>
      </c>
      <c r="T2001" s="3" t="s">
        <v>48</v>
      </c>
      <c r="U2001" s="3" t="s">
        <v>48</v>
      </c>
      <c r="V2001" s="3" t="s">
        <v>48</v>
      </c>
      <c r="W2001" s="3" t="s">
        <v>62</v>
      </c>
      <c r="Y2001" s="3"/>
      <c r="AA2001" s="3" t="s">
        <v>55</v>
      </c>
      <c r="AB2001" s="3" t="s">
        <v>81</v>
      </c>
      <c r="AD2001" s="3"/>
      <c r="AF2001" s="3"/>
      <c r="AH2001" s="3" t="s">
        <v>82</v>
      </c>
      <c r="AI2001" s="3" t="s">
        <v>4571</v>
      </c>
      <c r="AJ2001" s="3" t="s">
        <v>4572</v>
      </c>
    </row>
    <row r="2002" spans="1:36" ht="39" x14ac:dyDescent="0.35">
      <c r="A2002" s="3">
        <v>2025</v>
      </c>
      <c r="B2002" s="3" t="s">
        <v>41</v>
      </c>
      <c r="C2002" s="4">
        <v>20</v>
      </c>
      <c r="D2002" s="3" t="s">
        <v>57</v>
      </c>
      <c r="E2002" s="3" t="s">
        <v>58</v>
      </c>
      <c r="F2002" s="3" t="s">
        <v>73</v>
      </c>
      <c r="G2002" s="3" t="s">
        <v>45</v>
      </c>
      <c r="H2002" s="3" t="s">
        <v>74</v>
      </c>
      <c r="I2002" s="3" t="s">
        <v>47</v>
      </c>
      <c r="J2002" s="3" t="s">
        <v>48</v>
      </c>
      <c r="K2002" s="3" t="s">
        <v>48</v>
      </c>
      <c r="L2002" s="3" t="s">
        <v>48</v>
      </c>
      <c r="M2002" s="3" t="s">
        <v>48</v>
      </c>
      <c r="N2002" s="3" t="s">
        <v>48</v>
      </c>
      <c r="O2002" s="3" t="s">
        <v>49</v>
      </c>
      <c r="P2002" s="3" t="s">
        <v>48</v>
      </c>
      <c r="Q2002" s="3" t="s">
        <v>48</v>
      </c>
      <c r="R2002" s="3" t="s">
        <v>48</v>
      </c>
      <c r="S2002" s="3" t="s">
        <v>48</v>
      </c>
      <c r="T2002" s="3" t="s">
        <v>48</v>
      </c>
      <c r="U2002" s="3" t="s">
        <v>48</v>
      </c>
      <c r="V2002" s="3" t="s">
        <v>48</v>
      </c>
      <c r="W2002" s="3" t="s">
        <v>116</v>
      </c>
      <c r="X2002" s="3" t="s">
        <v>4573</v>
      </c>
      <c r="Y2002" s="3" t="s">
        <v>120</v>
      </c>
      <c r="Z2002" s="3" t="s">
        <v>4574</v>
      </c>
      <c r="AA2002" s="3" t="s">
        <v>63</v>
      </c>
      <c r="AB2002" s="3"/>
      <c r="AD2002" s="3"/>
      <c r="AF2002" s="3"/>
      <c r="AH2002" s="3"/>
      <c r="AJ2002" s="3" t="s">
        <v>4575</v>
      </c>
    </row>
    <row r="2003" spans="1:36" ht="26" hidden="1" x14ac:dyDescent="0.35">
      <c r="A2003" s="3">
        <v>2025</v>
      </c>
      <c r="B2003" s="3" t="s">
        <v>41</v>
      </c>
      <c r="C2003" s="4">
        <v>18</v>
      </c>
      <c r="D2003" s="3" t="s">
        <v>57</v>
      </c>
      <c r="E2003" s="3" t="s">
        <v>58</v>
      </c>
      <c r="F2003" s="3" t="s">
        <v>44</v>
      </c>
      <c r="G2003" s="3" t="s">
        <v>112</v>
      </c>
      <c r="H2003" s="3" t="s">
        <v>125</v>
      </c>
      <c r="I2003" s="3" t="s">
        <v>80</v>
      </c>
      <c r="J2003" s="3" t="s">
        <v>48</v>
      </c>
      <c r="K2003" s="3" t="s">
        <v>48</v>
      </c>
      <c r="L2003" s="3" t="s">
        <v>48</v>
      </c>
      <c r="M2003" s="3" t="s">
        <v>48</v>
      </c>
      <c r="N2003" s="3" t="s">
        <v>48</v>
      </c>
      <c r="O2003" s="3" t="s">
        <v>48</v>
      </c>
      <c r="P2003" s="3" t="s">
        <v>48</v>
      </c>
      <c r="Q2003" s="3" t="s">
        <v>48</v>
      </c>
      <c r="R2003" s="3" t="s">
        <v>48</v>
      </c>
      <c r="S2003" s="3" t="s">
        <v>48</v>
      </c>
      <c r="T2003" s="3" t="s">
        <v>48</v>
      </c>
      <c r="U2003" s="3" t="s">
        <v>48</v>
      </c>
      <c r="V2003" s="3" t="s">
        <v>49</v>
      </c>
      <c r="W2003" s="3" t="s">
        <v>116</v>
      </c>
      <c r="X2003" s="3" t="s">
        <v>4576</v>
      </c>
      <c r="Y2003" s="3"/>
      <c r="AA2003" s="3" t="s">
        <v>63</v>
      </c>
      <c r="AB2003" s="3"/>
      <c r="AD2003" s="3"/>
      <c r="AF2003" s="3"/>
      <c r="AH2003" s="3"/>
      <c r="AJ2003" s="3" t="s">
        <v>4577</v>
      </c>
    </row>
    <row r="2004" spans="1:36" hidden="1" x14ac:dyDescent="0.35">
      <c r="A2004" s="3">
        <v>2025</v>
      </c>
      <c r="B2004" s="3" t="s">
        <v>71</v>
      </c>
      <c r="C2004" s="4">
        <v>28</v>
      </c>
      <c r="D2004" s="3" t="s">
        <v>57</v>
      </c>
      <c r="E2004" s="3" t="s">
        <v>58</v>
      </c>
      <c r="F2004" s="3" t="s">
        <v>59</v>
      </c>
      <c r="G2004" s="3" t="s">
        <v>112</v>
      </c>
      <c r="H2004" s="3" t="s">
        <v>90</v>
      </c>
      <c r="I2004" s="3" t="s">
        <v>80</v>
      </c>
      <c r="J2004" s="3" t="s">
        <v>48</v>
      </c>
      <c r="K2004" s="3" t="s">
        <v>48</v>
      </c>
      <c r="L2004" s="3" t="s">
        <v>48</v>
      </c>
      <c r="M2004" s="3" t="s">
        <v>49</v>
      </c>
      <c r="N2004" s="3" t="s">
        <v>48</v>
      </c>
      <c r="O2004" s="3" t="s">
        <v>48</v>
      </c>
      <c r="P2004" s="3" t="s">
        <v>48</v>
      </c>
      <c r="Q2004" s="3" t="s">
        <v>48</v>
      </c>
      <c r="R2004" s="3" t="s">
        <v>48</v>
      </c>
      <c r="S2004" s="3" t="s">
        <v>48</v>
      </c>
      <c r="T2004" s="3" t="s">
        <v>48</v>
      </c>
      <c r="U2004" s="3" t="s">
        <v>48</v>
      </c>
      <c r="V2004" s="3" t="s">
        <v>48</v>
      </c>
      <c r="W2004" s="3" t="s">
        <v>116</v>
      </c>
      <c r="X2004" s="3" t="s">
        <v>4578</v>
      </c>
      <c r="Y2004" s="3"/>
      <c r="AA2004" s="3" t="s">
        <v>63</v>
      </c>
      <c r="AB2004" s="3"/>
      <c r="AD2004" s="3"/>
      <c r="AF2004" s="3"/>
      <c r="AH2004" s="3"/>
      <c r="AJ2004" s="3" t="s">
        <v>4579</v>
      </c>
    </row>
    <row r="2005" spans="1:36" ht="26" hidden="1" x14ac:dyDescent="0.35">
      <c r="A2005" s="3">
        <v>2025</v>
      </c>
      <c r="B2005" s="3" t="s">
        <v>41</v>
      </c>
      <c r="C2005" s="4">
        <v>54</v>
      </c>
      <c r="D2005" s="3" t="s">
        <v>42</v>
      </c>
      <c r="E2005" s="3" t="s">
        <v>43</v>
      </c>
      <c r="F2005" s="3" t="s">
        <v>98</v>
      </c>
      <c r="G2005" s="3" t="s">
        <v>144</v>
      </c>
      <c r="H2005" s="3" t="s">
        <v>61</v>
      </c>
      <c r="I2005" s="3" t="s">
        <v>47</v>
      </c>
      <c r="J2005" s="3" t="s">
        <v>48</v>
      </c>
      <c r="K2005" s="3" t="s">
        <v>48</v>
      </c>
      <c r="L2005" s="3" t="s">
        <v>48</v>
      </c>
      <c r="M2005" s="3" t="s">
        <v>48</v>
      </c>
      <c r="N2005" s="3" t="s">
        <v>48</v>
      </c>
      <c r="O2005" s="3" t="s">
        <v>48</v>
      </c>
      <c r="P2005" s="3" t="s">
        <v>49</v>
      </c>
      <c r="Q2005" s="3" t="s">
        <v>48</v>
      </c>
      <c r="R2005" s="3" t="s">
        <v>48</v>
      </c>
      <c r="S2005" s="3" t="s">
        <v>48</v>
      </c>
      <c r="T2005" s="3" t="s">
        <v>48</v>
      </c>
      <c r="U2005" s="3" t="s">
        <v>48</v>
      </c>
      <c r="V2005" s="3" t="s">
        <v>48</v>
      </c>
      <c r="W2005" s="3" t="s">
        <v>62</v>
      </c>
      <c r="Y2005" s="3"/>
      <c r="AA2005" s="3" t="s">
        <v>63</v>
      </c>
      <c r="AB2005" s="3"/>
      <c r="AD2005" s="3"/>
      <c r="AF2005" s="3"/>
      <c r="AH2005" s="3"/>
      <c r="AJ2005" s="3" t="s">
        <v>316</v>
      </c>
    </row>
    <row r="2006" spans="1:36" ht="39" hidden="1" x14ac:dyDescent="0.35">
      <c r="A2006" s="3">
        <v>2025</v>
      </c>
      <c r="B2006" s="3" t="s">
        <v>71</v>
      </c>
      <c r="C2006" s="4">
        <v>17</v>
      </c>
      <c r="D2006" s="3" t="s">
        <v>57</v>
      </c>
      <c r="E2006" s="3" t="s">
        <v>58</v>
      </c>
      <c r="F2006" s="3" t="s">
        <v>85</v>
      </c>
      <c r="G2006" s="3" t="s">
        <v>45</v>
      </c>
      <c r="H2006" s="3" t="s">
        <v>113</v>
      </c>
      <c r="I2006" s="3" t="s">
        <v>47</v>
      </c>
      <c r="J2006" s="3" t="s">
        <v>48</v>
      </c>
      <c r="K2006" s="3" t="s">
        <v>48</v>
      </c>
      <c r="L2006" s="3" t="s">
        <v>48</v>
      </c>
      <c r="M2006" s="3" t="s">
        <v>49</v>
      </c>
      <c r="N2006" s="3" t="s">
        <v>48</v>
      </c>
      <c r="O2006" s="3" t="s">
        <v>48</v>
      </c>
      <c r="P2006" s="3" t="s">
        <v>48</v>
      </c>
      <c r="Q2006" s="3" t="s">
        <v>48</v>
      </c>
      <c r="R2006" s="3" t="s">
        <v>48</v>
      </c>
      <c r="S2006" s="3" t="s">
        <v>48</v>
      </c>
      <c r="T2006" s="3" t="s">
        <v>48</v>
      </c>
      <c r="U2006" s="3" t="s">
        <v>48</v>
      </c>
      <c r="V2006" s="3" t="s">
        <v>48</v>
      </c>
      <c r="W2006" s="3" t="s">
        <v>75</v>
      </c>
      <c r="X2006" s="3" t="s">
        <v>4580</v>
      </c>
      <c r="Y2006" s="3"/>
      <c r="AA2006" s="3" t="s">
        <v>55</v>
      </c>
      <c r="AB2006" s="3" t="s">
        <v>81</v>
      </c>
      <c r="AD2006" s="3" t="s">
        <v>81</v>
      </c>
      <c r="AF2006" s="3"/>
      <c r="AH2006" s="3" t="s">
        <v>87</v>
      </c>
      <c r="AI2006" s="3" t="s">
        <v>4581</v>
      </c>
      <c r="AJ2006" s="3" t="s">
        <v>4582</v>
      </c>
    </row>
    <row r="2007" spans="1:36" ht="65" hidden="1" x14ac:dyDescent="0.35">
      <c r="A2007" s="3">
        <v>2025</v>
      </c>
      <c r="B2007" s="3" t="s">
        <v>71</v>
      </c>
      <c r="C2007" s="4">
        <v>45</v>
      </c>
      <c r="D2007" s="3" t="s">
        <v>42</v>
      </c>
      <c r="E2007" s="3" t="s">
        <v>43</v>
      </c>
      <c r="F2007" s="3" t="s">
        <v>98</v>
      </c>
      <c r="G2007" s="3" t="s">
        <v>45</v>
      </c>
      <c r="H2007" s="3" t="s">
        <v>68</v>
      </c>
      <c r="I2007" s="3" t="s">
        <v>47</v>
      </c>
      <c r="J2007" s="3" t="s">
        <v>48</v>
      </c>
      <c r="K2007" s="3" t="s">
        <v>48</v>
      </c>
      <c r="L2007" s="3" t="s">
        <v>48</v>
      </c>
      <c r="M2007" s="3" t="s">
        <v>48</v>
      </c>
      <c r="N2007" s="3" t="s">
        <v>48</v>
      </c>
      <c r="O2007" s="3" t="s">
        <v>49</v>
      </c>
      <c r="P2007" s="3" t="s">
        <v>48</v>
      </c>
      <c r="Q2007" s="3" t="s">
        <v>48</v>
      </c>
      <c r="R2007" s="3" t="s">
        <v>48</v>
      </c>
      <c r="S2007" s="3" t="s">
        <v>48</v>
      </c>
      <c r="T2007" s="3" t="s">
        <v>48</v>
      </c>
      <c r="U2007" s="3" t="s">
        <v>48</v>
      </c>
      <c r="V2007" s="3" t="s">
        <v>48</v>
      </c>
      <c r="W2007" s="3" t="s">
        <v>62</v>
      </c>
      <c r="Y2007" s="3"/>
      <c r="AA2007" s="3" t="s">
        <v>55</v>
      </c>
      <c r="AB2007" s="3"/>
      <c r="AD2007" s="3" t="s">
        <v>81</v>
      </c>
      <c r="AF2007" s="3"/>
      <c r="AH2007" s="3" t="s">
        <v>87</v>
      </c>
      <c r="AI2007" s="3" t="s">
        <v>4583</v>
      </c>
      <c r="AJ2007" s="3" t="s">
        <v>4584</v>
      </c>
    </row>
    <row r="2008" spans="1:36" ht="26" hidden="1" x14ac:dyDescent="0.35">
      <c r="A2008" s="3">
        <v>2025</v>
      </c>
      <c r="B2008" s="3" t="s">
        <v>41</v>
      </c>
      <c r="C2008" s="4">
        <v>30</v>
      </c>
      <c r="D2008" s="3" t="s">
        <v>57</v>
      </c>
      <c r="E2008" s="3" t="s">
        <v>107</v>
      </c>
      <c r="F2008" s="3" t="s">
        <v>98</v>
      </c>
      <c r="G2008" s="3" t="s">
        <v>79</v>
      </c>
      <c r="H2008" s="3" t="s">
        <v>74</v>
      </c>
      <c r="I2008" s="3" t="s">
        <v>47</v>
      </c>
      <c r="J2008" s="3" t="s">
        <v>48</v>
      </c>
      <c r="K2008" s="3" t="s">
        <v>48</v>
      </c>
      <c r="L2008" s="3" t="s">
        <v>48</v>
      </c>
      <c r="M2008" s="3" t="s">
        <v>49</v>
      </c>
      <c r="N2008" s="3" t="s">
        <v>48</v>
      </c>
      <c r="O2008" s="3" t="s">
        <v>48</v>
      </c>
      <c r="P2008" s="3" t="s">
        <v>48</v>
      </c>
      <c r="Q2008" s="3" t="s">
        <v>48</v>
      </c>
      <c r="R2008" s="3" t="s">
        <v>48</v>
      </c>
      <c r="S2008" s="3" t="s">
        <v>48</v>
      </c>
      <c r="T2008" s="3" t="s">
        <v>48</v>
      </c>
      <c r="U2008" s="3" t="s">
        <v>48</v>
      </c>
      <c r="V2008" s="3" t="s">
        <v>48</v>
      </c>
      <c r="W2008" s="3" t="s">
        <v>116</v>
      </c>
      <c r="X2008" s="3" t="s">
        <v>4585</v>
      </c>
      <c r="Y2008" s="3"/>
      <c r="AA2008" s="3" t="s">
        <v>55</v>
      </c>
      <c r="AB2008" s="3"/>
      <c r="AD2008" s="3"/>
      <c r="AF2008" s="3"/>
      <c r="AH2008" s="3"/>
      <c r="AJ2008" s="3" t="s">
        <v>4586</v>
      </c>
    </row>
    <row r="2009" spans="1:36" ht="26" hidden="1" x14ac:dyDescent="0.35">
      <c r="A2009" s="3">
        <v>2025</v>
      </c>
      <c r="B2009" s="3" t="s">
        <v>41</v>
      </c>
      <c r="C2009" s="4">
        <v>18</v>
      </c>
      <c r="D2009" s="3" t="s">
        <v>57</v>
      </c>
      <c r="E2009" s="3" t="s">
        <v>58</v>
      </c>
      <c r="F2009" s="3" t="s">
        <v>73</v>
      </c>
      <c r="G2009" s="3" t="s">
        <v>79</v>
      </c>
      <c r="H2009" s="3" t="s">
        <v>74</v>
      </c>
      <c r="I2009" s="3" t="s">
        <v>47</v>
      </c>
      <c r="J2009" s="3" t="s">
        <v>48</v>
      </c>
      <c r="K2009" s="3" t="s">
        <v>48</v>
      </c>
      <c r="L2009" s="3" t="s">
        <v>48</v>
      </c>
      <c r="M2009" s="3" t="s">
        <v>48</v>
      </c>
      <c r="N2009" s="3" t="s">
        <v>48</v>
      </c>
      <c r="O2009" s="3" t="s">
        <v>48</v>
      </c>
      <c r="P2009" s="3" t="s">
        <v>49</v>
      </c>
      <c r="Q2009" s="3" t="s">
        <v>48</v>
      </c>
      <c r="R2009" s="3" t="s">
        <v>48</v>
      </c>
      <c r="S2009" s="3" t="s">
        <v>48</v>
      </c>
      <c r="T2009" s="3" t="s">
        <v>48</v>
      </c>
      <c r="U2009" s="3" t="s">
        <v>48</v>
      </c>
      <c r="V2009" s="3" t="s">
        <v>48</v>
      </c>
      <c r="W2009" s="3" t="s">
        <v>116</v>
      </c>
      <c r="X2009" s="3" t="s">
        <v>4587</v>
      </c>
      <c r="Y2009" s="3"/>
      <c r="AA2009" s="3" t="s">
        <v>63</v>
      </c>
      <c r="AB2009" s="3"/>
      <c r="AD2009" s="3"/>
      <c r="AF2009" s="3"/>
      <c r="AH2009" s="3"/>
      <c r="AJ2009" s="3" t="s">
        <v>4588</v>
      </c>
    </row>
    <row r="2010" spans="1:36" ht="26" hidden="1" x14ac:dyDescent="0.35">
      <c r="A2010" s="3">
        <v>2025</v>
      </c>
      <c r="B2010" s="3" t="s">
        <v>71</v>
      </c>
      <c r="C2010" s="4">
        <v>69</v>
      </c>
      <c r="D2010" s="3" t="s">
        <v>65</v>
      </c>
      <c r="E2010" s="3" t="s">
        <v>66</v>
      </c>
      <c r="F2010" s="3" t="s">
        <v>73</v>
      </c>
      <c r="G2010" s="3" t="s">
        <v>67</v>
      </c>
      <c r="H2010" s="3" t="s">
        <v>110</v>
      </c>
      <c r="I2010" s="3" t="s">
        <v>47</v>
      </c>
      <c r="J2010" s="3" t="s">
        <v>48</v>
      </c>
      <c r="K2010" s="3" t="s">
        <v>48</v>
      </c>
      <c r="L2010" s="3" t="s">
        <v>48</v>
      </c>
      <c r="M2010" s="3" t="s">
        <v>48</v>
      </c>
      <c r="N2010" s="3" t="s">
        <v>49</v>
      </c>
      <c r="O2010" s="3" t="s">
        <v>48</v>
      </c>
      <c r="P2010" s="3" t="s">
        <v>48</v>
      </c>
      <c r="Q2010" s="3" t="s">
        <v>48</v>
      </c>
      <c r="R2010" s="3" t="s">
        <v>48</v>
      </c>
      <c r="S2010" s="3" t="s">
        <v>48</v>
      </c>
      <c r="T2010" s="3" t="s">
        <v>48</v>
      </c>
      <c r="U2010" s="3" t="s">
        <v>48</v>
      </c>
      <c r="V2010" s="3" t="s">
        <v>48</v>
      </c>
      <c r="W2010" s="3" t="s">
        <v>62</v>
      </c>
      <c r="Y2010" s="3" t="s">
        <v>94</v>
      </c>
      <c r="Z2010" s="3" t="s">
        <v>4589</v>
      </c>
      <c r="AA2010" s="3" t="s">
        <v>63</v>
      </c>
      <c r="AB2010" s="3"/>
      <c r="AD2010" s="3"/>
      <c r="AF2010" s="3"/>
      <c r="AH2010" s="3"/>
      <c r="AJ2010" s="3" t="s">
        <v>4590</v>
      </c>
    </row>
    <row r="2011" spans="1:36" ht="26" hidden="1" x14ac:dyDescent="0.35">
      <c r="A2011" s="3">
        <v>2025</v>
      </c>
      <c r="B2011" s="3" t="s">
        <v>71</v>
      </c>
      <c r="C2011" s="4">
        <v>22</v>
      </c>
      <c r="D2011" s="3" t="s">
        <v>57</v>
      </c>
      <c r="E2011" s="3" t="s">
        <v>58</v>
      </c>
      <c r="F2011" s="3" t="s">
        <v>85</v>
      </c>
      <c r="G2011" s="3" t="s">
        <v>45</v>
      </c>
      <c r="H2011" s="3" t="s">
        <v>113</v>
      </c>
      <c r="I2011" s="3" t="s">
        <v>47</v>
      </c>
      <c r="J2011" s="3" t="s">
        <v>48</v>
      </c>
      <c r="K2011" s="3" t="s">
        <v>48</v>
      </c>
      <c r="L2011" s="3" t="s">
        <v>48</v>
      </c>
      <c r="M2011" s="3" t="s">
        <v>48</v>
      </c>
      <c r="N2011" s="3" t="s">
        <v>48</v>
      </c>
      <c r="O2011" s="3" t="s">
        <v>49</v>
      </c>
      <c r="P2011" s="3" t="s">
        <v>48</v>
      </c>
      <c r="Q2011" s="3" t="s">
        <v>48</v>
      </c>
      <c r="R2011" s="3" t="s">
        <v>48</v>
      </c>
      <c r="S2011" s="3" t="s">
        <v>48</v>
      </c>
      <c r="T2011" s="3" t="s">
        <v>48</v>
      </c>
      <c r="U2011" s="3" t="s">
        <v>48</v>
      </c>
      <c r="V2011" s="3" t="s">
        <v>48</v>
      </c>
      <c r="W2011" s="3" t="s">
        <v>62</v>
      </c>
      <c r="Y2011" s="3"/>
      <c r="AA2011" s="3" t="s">
        <v>77</v>
      </c>
      <c r="AB2011" s="3"/>
      <c r="AD2011" s="3"/>
      <c r="AF2011" s="3"/>
      <c r="AH2011" s="3"/>
      <c r="AJ2011" s="3" t="s">
        <v>3415</v>
      </c>
    </row>
    <row r="2012" spans="1:36" ht="26" hidden="1" x14ac:dyDescent="0.35">
      <c r="A2012" s="3">
        <v>2025</v>
      </c>
      <c r="B2012" s="3" t="s">
        <v>41</v>
      </c>
      <c r="C2012" s="4">
        <v>80</v>
      </c>
      <c r="D2012" s="3" t="s">
        <v>65</v>
      </c>
      <c r="E2012" s="3" t="s">
        <v>66</v>
      </c>
      <c r="F2012" s="3" t="s">
        <v>73</v>
      </c>
      <c r="G2012" s="3" t="s">
        <v>67</v>
      </c>
      <c r="H2012" s="3" t="s">
        <v>90</v>
      </c>
      <c r="I2012" s="3" t="s">
        <v>80</v>
      </c>
      <c r="J2012" s="3" t="s">
        <v>48</v>
      </c>
      <c r="K2012" s="3" t="s">
        <v>48</v>
      </c>
      <c r="L2012" s="3" t="s">
        <v>48</v>
      </c>
      <c r="M2012" s="3" t="s">
        <v>48</v>
      </c>
      <c r="N2012" s="3" t="s">
        <v>48</v>
      </c>
      <c r="O2012" s="3" t="s">
        <v>48</v>
      </c>
      <c r="P2012" s="3" t="s">
        <v>48</v>
      </c>
      <c r="Q2012" s="3" t="s">
        <v>48</v>
      </c>
      <c r="R2012" s="3" t="s">
        <v>48</v>
      </c>
      <c r="S2012" s="3" t="s">
        <v>48</v>
      </c>
      <c r="T2012" s="3" t="s">
        <v>48</v>
      </c>
      <c r="U2012" s="3" t="s">
        <v>48</v>
      </c>
      <c r="V2012" s="3" t="s">
        <v>49</v>
      </c>
      <c r="W2012" s="3" t="s">
        <v>62</v>
      </c>
      <c r="Y2012" s="3" t="s">
        <v>129</v>
      </c>
      <c r="Z2012" s="3" t="s">
        <v>4591</v>
      </c>
      <c r="AA2012" s="3" t="s">
        <v>63</v>
      </c>
      <c r="AB2012" s="3"/>
      <c r="AD2012" s="3"/>
      <c r="AF2012" s="3"/>
      <c r="AH2012" s="3"/>
      <c r="AJ2012" s="3" t="s">
        <v>1798</v>
      </c>
    </row>
    <row r="2013" spans="1:36" hidden="1" x14ac:dyDescent="0.35">
      <c r="A2013" s="3">
        <v>2025</v>
      </c>
      <c r="B2013" s="3" t="s">
        <v>71</v>
      </c>
      <c r="C2013" s="4">
        <v>62</v>
      </c>
      <c r="D2013" s="3" t="s">
        <v>65</v>
      </c>
      <c r="E2013" s="3" t="s">
        <v>66</v>
      </c>
      <c r="F2013" s="3" t="s">
        <v>59</v>
      </c>
      <c r="G2013" s="3" t="s">
        <v>67</v>
      </c>
      <c r="H2013" s="3" t="s">
        <v>68</v>
      </c>
      <c r="I2013" s="3" t="s">
        <v>47</v>
      </c>
      <c r="J2013" s="3" t="s">
        <v>48</v>
      </c>
      <c r="K2013" s="3" t="s">
        <v>48</v>
      </c>
      <c r="L2013" s="3" t="s">
        <v>48</v>
      </c>
      <c r="M2013" s="3" t="s">
        <v>48</v>
      </c>
      <c r="N2013" s="3" t="s">
        <v>48</v>
      </c>
      <c r="O2013" s="3" t="s">
        <v>48</v>
      </c>
      <c r="P2013" s="3" t="s">
        <v>48</v>
      </c>
      <c r="Q2013" s="3" t="s">
        <v>49</v>
      </c>
      <c r="R2013" s="3" t="s">
        <v>48</v>
      </c>
      <c r="S2013" s="3" t="s">
        <v>48</v>
      </c>
      <c r="T2013" s="3" t="s">
        <v>48</v>
      </c>
      <c r="U2013" s="3" t="s">
        <v>48</v>
      </c>
      <c r="V2013" s="3" t="s">
        <v>48</v>
      </c>
      <c r="W2013" s="3" t="s">
        <v>62</v>
      </c>
      <c r="Y2013" s="3"/>
      <c r="AA2013" s="3" t="s">
        <v>77</v>
      </c>
      <c r="AB2013" s="3"/>
      <c r="AD2013" s="3"/>
      <c r="AF2013" s="3"/>
      <c r="AH2013" s="3"/>
      <c r="AJ2013" s="3" t="s">
        <v>4592</v>
      </c>
    </row>
    <row r="2014" spans="1:36" ht="65" hidden="1" x14ac:dyDescent="0.35">
      <c r="A2014" s="3">
        <v>2025</v>
      </c>
      <c r="B2014" s="3" t="s">
        <v>41</v>
      </c>
      <c r="C2014" s="4">
        <v>29</v>
      </c>
      <c r="D2014" s="3" t="s">
        <v>57</v>
      </c>
      <c r="E2014" s="3" t="s">
        <v>58</v>
      </c>
      <c r="F2014" s="3" t="s">
        <v>98</v>
      </c>
      <c r="G2014" s="3" t="s">
        <v>79</v>
      </c>
      <c r="H2014" s="3" t="s">
        <v>113</v>
      </c>
      <c r="I2014" s="3" t="s">
        <v>47</v>
      </c>
      <c r="J2014" s="3" t="s">
        <v>48</v>
      </c>
      <c r="K2014" s="3" t="s">
        <v>48</v>
      </c>
      <c r="L2014" s="3" t="s">
        <v>48</v>
      </c>
      <c r="M2014" s="3" t="s">
        <v>48</v>
      </c>
      <c r="N2014" s="3" t="s">
        <v>48</v>
      </c>
      <c r="O2014" s="3" t="s">
        <v>48</v>
      </c>
      <c r="P2014" s="3" t="s">
        <v>48</v>
      </c>
      <c r="Q2014" s="3" t="s">
        <v>48</v>
      </c>
      <c r="R2014" s="3" t="s">
        <v>49</v>
      </c>
      <c r="S2014" s="3" t="s">
        <v>48</v>
      </c>
      <c r="T2014" s="3" t="s">
        <v>48</v>
      </c>
      <c r="U2014" s="3" t="s">
        <v>48</v>
      </c>
      <c r="V2014" s="3" t="s">
        <v>48</v>
      </c>
      <c r="W2014" s="3" t="s">
        <v>62</v>
      </c>
      <c r="Y2014" s="3"/>
      <c r="AA2014" s="3" t="s">
        <v>55</v>
      </c>
      <c r="AB2014" s="3"/>
      <c r="AD2014" s="3"/>
      <c r="AF2014" s="3"/>
      <c r="AH2014" s="3"/>
      <c r="AJ2014" s="3" t="s">
        <v>4593</v>
      </c>
    </row>
    <row r="2015" spans="1:36" ht="26" hidden="1" x14ac:dyDescent="0.35">
      <c r="A2015" s="3">
        <v>2025</v>
      </c>
      <c r="B2015" s="3" t="s">
        <v>41</v>
      </c>
      <c r="C2015" s="4">
        <v>22</v>
      </c>
      <c r="D2015" s="3" t="s">
        <v>57</v>
      </c>
      <c r="E2015" s="3" t="s">
        <v>107</v>
      </c>
      <c r="F2015" s="3" t="s">
        <v>73</v>
      </c>
      <c r="G2015" s="3" t="s">
        <v>45</v>
      </c>
      <c r="H2015" s="3" t="s">
        <v>68</v>
      </c>
      <c r="I2015" s="3" t="s">
        <v>47</v>
      </c>
      <c r="J2015" s="3" t="s">
        <v>48</v>
      </c>
      <c r="K2015" s="3" t="s">
        <v>48</v>
      </c>
      <c r="L2015" s="3" t="s">
        <v>48</v>
      </c>
      <c r="M2015" s="3" t="s">
        <v>48</v>
      </c>
      <c r="N2015" s="3" t="s">
        <v>48</v>
      </c>
      <c r="O2015" s="3" t="s">
        <v>48</v>
      </c>
      <c r="P2015" s="3" t="s">
        <v>48</v>
      </c>
      <c r="Q2015" s="3" t="s">
        <v>48</v>
      </c>
      <c r="R2015" s="3" t="s">
        <v>49</v>
      </c>
      <c r="S2015" s="3" t="s">
        <v>48</v>
      </c>
      <c r="T2015" s="3" t="s">
        <v>48</v>
      </c>
      <c r="U2015" s="3" t="s">
        <v>48</v>
      </c>
      <c r="V2015" s="3" t="s">
        <v>48</v>
      </c>
      <c r="W2015" s="3" t="s">
        <v>62</v>
      </c>
      <c r="Y2015" s="3"/>
      <c r="AA2015" s="3" t="s">
        <v>63</v>
      </c>
      <c r="AB2015" s="3"/>
      <c r="AD2015" s="3"/>
      <c r="AF2015" s="3"/>
      <c r="AH2015" s="3"/>
      <c r="AJ2015" s="3" t="s">
        <v>4594</v>
      </c>
    </row>
    <row r="2016" spans="1:36" ht="26" hidden="1" x14ac:dyDescent="0.35">
      <c r="A2016" s="3">
        <v>2025</v>
      </c>
      <c r="B2016" s="3" t="s">
        <v>41</v>
      </c>
      <c r="C2016" s="4">
        <v>29</v>
      </c>
      <c r="D2016" s="3" t="s">
        <v>57</v>
      </c>
      <c r="E2016" s="3" t="s">
        <v>107</v>
      </c>
      <c r="F2016" s="3" t="s">
        <v>98</v>
      </c>
      <c r="G2016" s="3" t="s">
        <v>79</v>
      </c>
      <c r="H2016" s="3" t="s">
        <v>113</v>
      </c>
      <c r="I2016" s="3" t="s">
        <v>47</v>
      </c>
      <c r="J2016" s="3" t="s">
        <v>48</v>
      </c>
      <c r="K2016" s="3" t="s">
        <v>48</v>
      </c>
      <c r="L2016" s="3" t="s">
        <v>48</v>
      </c>
      <c r="M2016" s="3" t="s">
        <v>48</v>
      </c>
      <c r="N2016" s="3" t="s">
        <v>48</v>
      </c>
      <c r="O2016" s="3" t="s">
        <v>48</v>
      </c>
      <c r="P2016" s="3" t="s">
        <v>49</v>
      </c>
      <c r="Q2016" s="3" t="s">
        <v>48</v>
      </c>
      <c r="R2016" s="3" t="s">
        <v>48</v>
      </c>
      <c r="S2016" s="3" t="s">
        <v>48</v>
      </c>
      <c r="T2016" s="3" t="s">
        <v>48</v>
      </c>
      <c r="U2016" s="3" t="s">
        <v>48</v>
      </c>
      <c r="V2016" s="3" t="s">
        <v>48</v>
      </c>
      <c r="W2016" s="3" t="s">
        <v>62</v>
      </c>
      <c r="Y2016" s="3"/>
      <c r="AA2016" s="3" t="s">
        <v>77</v>
      </c>
      <c r="AB2016" s="3"/>
      <c r="AD2016" s="3"/>
      <c r="AF2016" s="3"/>
      <c r="AH2016" s="3"/>
      <c r="AJ2016" s="3" t="s">
        <v>4595</v>
      </c>
    </row>
    <row r="2017" spans="1:36" ht="65" hidden="1" x14ac:dyDescent="0.35">
      <c r="A2017" s="3">
        <v>2025</v>
      </c>
      <c r="B2017" s="3" t="s">
        <v>71</v>
      </c>
      <c r="C2017" s="4">
        <v>23</v>
      </c>
      <c r="D2017" s="3" t="s">
        <v>57</v>
      </c>
      <c r="E2017" s="3" t="s">
        <v>107</v>
      </c>
      <c r="F2017" s="3" t="s">
        <v>59</v>
      </c>
      <c r="G2017" s="3" t="s">
        <v>45</v>
      </c>
      <c r="H2017" s="3" t="s">
        <v>113</v>
      </c>
      <c r="I2017" s="3" t="s">
        <v>80</v>
      </c>
      <c r="J2017" s="3" t="s">
        <v>48</v>
      </c>
      <c r="K2017" s="3" t="s">
        <v>48</v>
      </c>
      <c r="L2017" s="3" t="s">
        <v>48</v>
      </c>
      <c r="M2017" s="3" t="s">
        <v>48</v>
      </c>
      <c r="N2017" s="3" t="s">
        <v>48</v>
      </c>
      <c r="O2017" s="3" t="s">
        <v>48</v>
      </c>
      <c r="P2017" s="3" t="s">
        <v>48</v>
      </c>
      <c r="Q2017" s="3" t="s">
        <v>48</v>
      </c>
      <c r="R2017" s="3" t="s">
        <v>48</v>
      </c>
      <c r="S2017" s="3" t="s">
        <v>48</v>
      </c>
      <c r="T2017" s="3" t="s">
        <v>48</v>
      </c>
      <c r="U2017" s="3" t="s">
        <v>48</v>
      </c>
      <c r="V2017" s="3" t="s">
        <v>49</v>
      </c>
      <c r="W2017" s="3" t="s">
        <v>62</v>
      </c>
      <c r="Y2017" s="3"/>
      <c r="AA2017" s="3" t="s">
        <v>63</v>
      </c>
      <c r="AB2017" s="3"/>
      <c r="AD2017" s="3" t="s">
        <v>105</v>
      </c>
      <c r="AF2017" s="3"/>
      <c r="AH2017" s="3"/>
      <c r="AJ2017" s="3" t="s">
        <v>4596</v>
      </c>
    </row>
    <row r="2018" spans="1:36" hidden="1" x14ac:dyDescent="0.35">
      <c r="A2018" s="3">
        <v>2025</v>
      </c>
      <c r="B2018" s="3" t="s">
        <v>71</v>
      </c>
      <c r="C2018" s="4">
        <v>35</v>
      </c>
      <c r="D2018" s="3" t="s">
        <v>42</v>
      </c>
      <c r="E2018" s="3" t="s">
        <v>43</v>
      </c>
      <c r="F2018" s="3" t="s">
        <v>2152</v>
      </c>
      <c r="G2018" s="3" t="s">
        <v>45</v>
      </c>
      <c r="H2018" s="3" t="s">
        <v>99</v>
      </c>
      <c r="I2018" s="3" t="s">
        <v>80</v>
      </c>
      <c r="J2018" s="3" t="s">
        <v>48</v>
      </c>
      <c r="K2018" s="3" t="s">
        <v>48</v>
      </c>
      <c r="L2018" s="3" t="s">
        <v>48</v>
      </c>
      <c r="M2018" s="3" t="s">
        <v>49</v>
      </c>
      <c r="N2018" s="3" t="s">
        <v>48</v>
      </c>
      <c r="O2018" s="3" t="s">
        <v>48</v>
      </c>
      <c r="P2018" s="3" t="s">
        <v>48</v>
      </c>
      <c r="Q2018" s="3" t="s">
        <v>48</v>
      </c>
      <c r="R2018" s="3" t="s">
        <v>48</v>
      </c>
      <c r="S2018" s="3" t="s">
        <v>48</v>
      </c>
      <c r="T2018" s="3" t="s">
        <v>48</v>
      </c>
      <c r="U2018" s="3" t="s">
        <v>48</v>
      </c>
      <c r="V2018" s="3" t="s">
        <v>48</v>
      </c>
      <c r="W2018" s="3" t="s">
        <v>62</v>
      </c>
      <c r="Y2018" s="3"/>
      <c r="AA2018" s="3" t="s">
        <v>63</v>
      </c>
      <c r="AB2018" s="3"/>
      <c r="AD2018" s="3"/>
      <c r="AF2018" s="3"/>
      <c r="AH2018" s="3"/>
      <c r="AJ2018" s="3" t="s">
        <v>4597</v>
      </c>
    </row>
    <row r="2019" spans="1:36" ht="143" hidden="1" x14ac:dyDescent="0.35">
      <c r="A2019" s="3">
        <v>2025</v>
      </c>
      <c r="B2019" s="3" t="s">
        <v>71</v>
      </c>
      <c r="C2019" s="4">
        <v>38</v>
      </c>
      <c r="D2019" s="3" t="s">
        <v>42</v>
      </c>
      <c r="E2019" s="3" t="s">
        <v>107</v>
      </c>
      <c r="F2019" s="3" t="s">
        <v>98</v>
      </c>
      <c r="G2019" s="3" t="s">
        <v>45</v>
      </c>
      <c r="H2019" s="3" t="s">
        <v>99</v>
      </c>
      <c r="I2019" s="3" t="s">
        <v>47</v>
      </c>
      <c r="J2019" s="3" t="s">
        <v>48</v>
      </c>
      <c r="K2019" s="3" t="s">
        <v>48</v>
      </c>
      <c r="L2019" s="3" t="s">
        <v>48</v>
      </c>
      <c r="M2019" s="3" t="s">
        <v>48</v>
      </c>
      <c r="N2019" s="3" t="s">
        <v>48</v>
      </c>
      <c r="O2019" s="3" t="s">
        <v>49</v>
      </c>
      <c r="P2019" s="3" t="s">
        <v>48</v>
      </c>
      <c r="Q2019" s="3" t="s">
        <v>48</v>
      </c>
      <c r="R2019" s="3" t="s">
        <v>48</v>
      </c>
      <c r="S2019" s="3" t="s">
        <v>48</v>
      </c>
      <c r="T2019" s="3" t="s">
        <v>48</v>
      </c>
      <c r="U2019" s="3" t="s">
        <v>48</v>
      </c>
      <c r="V2019" s="3" t="s">
        <v>48</v>
      </c>
      <c r="W2019" s="3" t="s">
        <v>116</v>
      </c>
      <c r="X2019" s="3" t="s">
        <v>4598</v>
      </c>
      <c r="Y2019" s="3"/>
      <c r="AA2019" s="3" t="s">
        <v>55</v>
      </c>
      <c r="AB2019" s="3" t="s">
        <v>81</v>
      </c>
      <c r="AD2019" s="3" t="s">
        <v>81</v>
      </c>
      <c r="AF2019" s="3"/>
      <c r="AH2019" s="3" t="s">
        <v>82</v>
      </c>
      <c r="AI2019" s="3" t="s">
        <v>4599</v>
      </c>
      <c r="AJ2019" s="3" t="s">
        <v>4600</v>
      </c>
    </row>
    <row r="2020" spans="1:36" ht="65" hidden="1" x14ac:dyDescent="0.35">
      <c r="A2020" s="3">
        <v>2025</v>
      </c>
      <c r="B2020" s="3" t="s">
        <v>41</v>
      </c>
      <c r="C2020" s="4">
        <v>41</v>
      </c>
      <c r="D2020" s="3" t="s">
        <v>42</v>
      </c>
      <c r="E2020" s="3" t="s">
        <v>107</v>
      </c>
      <c r="F2020" s="3" t="s">
        <v>98</v>
      </c>
      <c r="G2020" s="3" t="s">
        <v>45</v>
      </c>
      <c r="H2020" s="3" t="s">
        <v>74</v>
      </c>
      <c r="I2020" s="3" t="s">
        <v>80</v>
      </c>
      <c r="J2020" s="3" t="s">
        <v>48</v>
      </c>
      <c r="K2020" s="3" t="s">
        <v>48</v>
      </c>
      <c r="L2020" s="3" t="s">
        <v>48</v>
      </c>
      <c r="M2020" s="3" t="s">
        <v>49</v>
      </c>
      <c r="N2020" s="3" t="s">
        <v>48</v>
      </c>
      <c r="O2020" s="3" t="s">
        <v>48</v>
      </c>
      <c r="P2020" s="3" t="s">
        <v>48</v>
      </c>
      <c r="Q2020" s="3" t="s">
        <v>48</v>
      </c>
      <c r="R2020" s="3" t="s">
        <v>48</v>
      </c>
      <c r="S2020" s="3" t="s">
        <v>48</v>
      </c>
      <c r="T2020" s="3" t="s">
        <v>48</v>
      </c>
      <c r="U2020" s="3" t="s">
        <v>48</v>
      </c>
      <c r="V2020" s="3" t="s">
        <v>48</v>
      </c>
      <c r="W2020" s="3" t="s">
        <v>62</v>
      </c>
      <c r="Y2020" s="3"/>
      <c r="AA2020" s="3" t="s">
        <v>63</v>
      </c>
      <c r="AB2020" s="3" t="s">
        <v>81</v>
      </c>
      <c r="AD2020" s="3"/>
      <c r="AF2020" s="3"/>
      <c r="AH2020" s="3" t="s">
        <v>82</v>
      </c>
      <c r="AI2020" s="3" t="s">
        <v>4601</v>
      </c>
      <c r="AJ2020" s="3" t="s">
        <v>4602</v>
      </c>
    </row>
    <row r="2021" spans="1:36" ht="39" hidden="1" x14ac:dyDescent="0.35">
      <c r="A2021" s="3">
        <v>2025</v>
      </c>
      <c r="B2021" s="3" t="s">
        <v>41</v>
      </c>
      <c r="C2021" s="4">
        <v>30</v>
      </c>
      <c r="D2021" s="3" t="s">
        <v>57</v>
      </c>
      <c r="E2021" s="3" t="s">
        <v>107</v>
      </c>
      <c r="F2021" s="3" t="s">
        <v>98</v>
      </c>
      <c r="G2021" s="3" t="s">
        <v>45</v>
      </c>
      <c r="H2021" s="3" t="s">
        <v>74</v>
      </c>
      <c r="I2021" s="3" t="s">
        <v>47</v>
      </c>
      <c r="J2021" s="3" t="s">
        <v>48</v>
      </c>
      <c r="K2021" s="3" t="s">
        <v>48</v>
      </c>
      <c r="L2021" s="3" t="s">
        <v>48</v>
      </c>
      <c r="M2021" s="3" t="s">
        <v>48</v>
      </c>
      <c r="N2021" s="3" t="s">
        <v>48</v>
      </c>
      <c r="O2021" s="3" t="s">
        <v>49</v>
      </c>
      <c r="P2021" s="3" t="s">
        <v>48</v>
      </c>
      <c r="Q2021" s="3" t="s">
        <v>48</v>
      </c>
      <c r="R2021" s="3" t="s">
        <v>48</v>
      </c>
      <c r="S2021" s="3" t="s">
        <v>48</v>
      </c>
      <c r="T2021" s="3" t="s">
        <v>48</v>
      </c>
      <c r="U2021" s="3" t="s">
        <v>48</v>
      </c>
      <c r="V2021" s="3" t="s">
        <v>48</v>
      </c>
      <c r="W2021" s="3" t="s">
        <v>116</v>
      </c>
      <c r="X2021" s="3" t="s">
        <v>4603</v>
      </c>
      <c r="Y2021" s="3"/>
      <c r="AA2021" s="3" t="s">
        <v>101</v>
      </c>
      <c r="AB2021" s="3"/>
      <c r="AD2021" s="3"/>
      <c r="AF2021" s="3"/>
      <c r="AH2021" s="3"/>
      <c r="AJ2021" s="3" t="s">
        <v>4604</v>
      </c>
    </row>
    <row r="2022" spans="1:36" hidden="1" x14ac:dyDescent="0.35">
      <c r="A2022" s="3">
        <v>2025</v>
      </c>
      <c r="B2022" s="3" t="s">
        <v>41</v>
      </c>
      <c r="C2022" s="4">
        <v>43</v>
      </c>
      <c r="D2022" s="3" t="s">
        <v>42</v>
      </c>
      <c r="E2022" s="3" t="s">
        <v>72</v>
      </c>
      <c r="F2022" s="3" t="s">
        <v>59</v>
      </c>
      <c r="G2022" s="3" t="s">
        <v>45</v>
      </c>
      <c r="H2022" s="3" t="s">
        <v>74</v>
      </c>
      <c r="I2022" s="3" t="s">
        <v>47</v>
      </c>
      <c r="J2022" s="3" t="s">
        <v>48</v>
      </c>
      <c r="K2022" s="3" t="s">
        <v>48</v>
      </c>
      <c r="L2022" s="3" t="s">
        <v>48</v>
      </c>
      <c r="M2022" s="3" t="s">
        <v>48</v>
      </c>
      <c r="N2022" s="3" t="s">
        <v>49</v>
      </c>
      <c r="O2022" s="3" t="s">
        <v>48</v>
      </c>
      <c r="P2022" s="3" t="s">
        <v>48</v>
      </c>
      <c r="Q2022" s="3" t="s">
        <v>48</v>
      </c>
      <c r="R2022" s="3" t="s">
        <v>48</v>
      </c>
      <c r="S2022" s="3" t="s">
        <v>48</v>
      </c>
      <c r="T2022" s="3" t="s">
        <v>48</v>
      </c>
      <c r="U2022" s="3" t="s">
        <v>48</v>
      </c>
      <c r="V2022" s="3" t="s">
        <v>48</v>
      </c>
      <c r="W2022" s="3" t="s">
        <v>62</v>
      </c>
      <c r="Y2022" s="3"/>
      <c r="AA2022" s="3" t="s">
        <v>77</v>
      </c>
      <c r="AB2022" s="3"/>
      <c r="AD2022" s="3"/>
      <c r="AF2022" s="3"/>
      <c r="AH2022" s="3"/>
      <c r="AJ2022" s="3" t="s">
        <v>105</v>
      </c>
    </row>
    <row r="2023" spans="1:36" ht="78" hidden="1" x14ac:dyDescent="0.35">
      <c r="A2023" s="3">
        <v>2025</v>
      </c>
      <c r="B2023" s="3" t="s">
        <v>71</v>
      </c>
      <c r="C2023" s="4">
        <v>32</v>
      </c>
      <c r="D2023" s="3" t="s">
        <v>57</v>
      </c>
      <c r="E2023" s="3" t="s">
        <v>107</v>
      </c>
      <c r="F2023" s="3" t="s">
        <v>73</v>
      </c>
      <c r="G2023" s="3" t="s">
        <v>45</v>
      </c>
      <c r="H2023" s="3" t="s">
        <v>99</v>
      </c>
      <c r="I2023" s="3" t="s">
        <v>47</v>
      </c>
      <c r="J2023" s="3" t="s">
        <v>48</v>
      </c>
      <c r="K2023" s="3" t="s">
        <v>48</v>
      </c>
      <c r="L2023" s="3" t="s">
        <v>48</v>
      </c>
      <c r="M2023" s="3" t="s">
        <v>48</v>
      </c>
      <c r="N2023" s="3" t="s">
        <v>48</v>
      </c>
      <c r="O2023" s="3" t="s">
        <v>49</v>
      </c>
      <c r="P2023" s="3" t="s">
        <v>48</v>
      </c>
      <c r="Q2023" s="3" t="s">
        <v>48</v>
      </c>
      <c r="R2023" s="3" t="s">
        <v>48</v>
      </c>
      <c r="S2023" s="3" t="s">
        <v>48</v>
      </c>
      <c r="T2023" s="3" t="s">
        <v>48</v>
      </c>
      <c r="U2023" s="3" t="s">
        <v>48</v>
      </c>
      <c r="V2023" s="3" t="s">
        <v>48</v>
      </c>
      <c r="W2023" s="3" t="s">
        <v>116</v>
      </c>
      <c r="X2023" s="3" t="s">
        <v>4605</v>
      </c>
      <c r="Y2023" s="3"/>
      <c r="AA2023" s="3" t="s">
        <v>55</v>
      </c>
      <c r="AB2023" s="3" t="s">
        <v>131</v>
      </c>
      <c r="AC2023" s="3" t="s">
        <v>4606</v>
      </c>
      <c r="AD2023" s="3"/>
      <c r="AF2023" s="3" t="s">
        <v>82</v>
      </c>
      <c r="AG2023" s="3" t="s">
        <v>4607</v>
      </c>
      <c r="AH2023" s="3"/>
      <c r="AJ2023" s="3" t="s">
        <v>4608</v>
      </c>
    </row>
    <row r="2024" spans="1:36" ht="26" hidden="1" x14ac:dyDescent="0.35">
      <c r="A2024" s="3">
        <v>2025</v>
      </c>
      <c r="B2024" s="3" t="s">
        <v>41</v>
      </c>
      <c r="C2024" s="4">
        <v>33</v>
      </c>
      <c r="D2024" s="3" t="s">
        <v>57</v>
      </c>
      <c r="E2024" s="3" t="s">
        <v>107</v>
      </c>
      <c r="F2024" s="3" t="s">
        <v>59</v>
      </c>
      <c r="G2024" s="3" t="s">
        <v>60</v>
      </c>
      <c r="H2024" s="3" t="s">
        <v>90</v>
      </c>
      <c r="I2024" s="3" t="s">
        <v>47</v>
      </c>
      <c r="J2024" s="3" t="s">
        <v>48</v>
      </c>
      <c r="K2024" s="3" t="s">
        <v>48</v>
      </c>
      <c r="L2024" s="3" t="s">
        <v>49</v>
      </c>
      <c r="M2024" s="3" t="s">
        <v>48</v>
      </c>
      <c r="N2024" s="3" t="s">
        <v>48</v>
      </c>
      <c r="O2024" s="3" t="s">
        <v>48</v>
      </c>
      <c r="P2024" s="3" t="s">
        <v>48</v>
      </c>
      <c r="Q2024" s="3" t="s">
        <v>48</v>
      </c>
      <c r="R2024" s="3" t="s">
        <v>48</v>
      </c>
      <c r="S2024" s="3" t="s">
        <v>48</v>
      </c>
      <c r="T2024" s="3" t="s">
        <v>48</v>
      </c>
      <c r="U2024" s="3" t="s">
        <v>48</v>
      </c>
      <c r="V2024" s="3" t="s">
        <v>49</v>
      </c>
      <c r="W2024" s="3" t="s">
        <v>62</v>
      </c>
      <c r="Y2024" s="3" t="s">
        <v>129</v>
      </c>
      <c r="Z2024" s="3" t="s">
        <v>4609</v>
      </c>
      <c r="AA2024" s="3" t="s">
        <v>77</v>
      </c>
      <c r="AB2024" s="3"/>
      <c r="AD2024" s="3"/>
      <c r="AF2024" s="3"/>
      <c r="AH2024" s="3"/>
      <c r="AJ2024" s="3" t="s">
        <v>4610</v>
      </c>
    </row>
    <row r="2025" spans="1:36" ht="39" hidden="1" x14ac:dyDescent="0.35">
      <c r="A2025" s="3">
        <v>2025</v>
      </c>
      <c r="B2025" s="3" t="s">
        <v>41</v>
      </c>
      <c r="C2025" s="4">
        <v>18</v>
      </c>
      <c r="D2025" s="3" t="s">
        <v>57</v>
      </c>
      <c r="E2025" s="3" t="s">
        <v>58</v>
      </c>
      <c r="F2025" s="3" t="s">
        <v>44</v>
      </c>
      <c r="G2025" s="3" t="s">
        <v>79</v>
      </c>
      <c r="H2025" s="3" t="s">
        <v>61</v>
      </c>
      <c r="I2025" s="3" t="s">
        <v>47</v>
      </c>
      <c r="J2025" s="3" t="s">
        <v>48</v>
      </c>
      <c r="K2025" s="3" t="s">
        <v>48</v>
      </c>
      <c r="L2025" s="3" t="s">
        <v>48</v>
      </c>
      <c r="M2025" s="3" t="s">
        <v>48</v>
      </c>
      <c r="N2025" s="3" t="s">
        <v>49</v>
      </c>
      <c r="O2025" s="3" t="s">
        <v>48</v>
      </c>
      <c r="P2025" s="3" t="s">
        <v>48</v>
      </c>
      <c r="Q2025" s="3" t="s">
        <v>48</v>
      </c>
      <c r="R2025" s="3" t="s">
        <v>48</v>
      </c>
      <c r="S2025" s="3" t="s">
        <v>48</v>
      </c>
      <c r="T2025" s="3" t="s">
        <v>48</v>
      </c>
      <c r="U2025" s="3" t="s">
        <v>48</v>
      </c>
      <c r="V2025" s="3" t="s">
        <v>48</v>
      </c>
      <c r="W2025" s="3" t="s">
        <v>116</v>
      </c>
      <c r="X2025" s="3" t="s">
        <v>4611</v>
      </c>
      <c r="Y2025" s="3"/>
      <c r="AA2025" s="3" t="s">
        <v>63</v>
      </c>
      <c r="AB2025" s="3"/>
      <c r="AD2025" s="3"/>
      <c r="AF2025" s="3"/>
      <c r="AH2025" s="3"/>
      <c r="AJ2025" s="3" t="s">
        <v>4612</v>
      </c>
    </row>
    <row r="2026" spans="1:36" ht="39" hidden="1" x14ac:dyDescent="0.35">
      <c r="A2026" s="3">
        <v>2025</v>
      </c>
      <c r="B2026" s="3" t="s">
        <v>41</v>
      </c>
      <c r="C2026" s="4">
        <v>21</v>
      </c>
      <c r="D2026" s="3" t="s">
        <v>57</v>
      </c>
      <c r="E2026" s="3" t="s">
        <v>58</v>
      </c>
      <c r="F2026" s="3" t="s">
        <v>59</v>
      </c>
      <c r="G2026" s="3" t="s">
        <v>79</v>
      </c>
      <c r="H2026" s="3" t="s">
        <v>46</v>
      </c>
      <c r="I2026" s="3" t="s">
        <v>47</v>
      </c>
      <c r="J2026" s="3" t="s">
        <v>48</v>
      </c>
      <c r="K2026" s="3" t="s">
        <v>48</v>
      </c>
      <c r="L2026" s="3" t="s">
        <v>48</v>
      </c>
      <c r="M2026" s="3" t="s">
        <v>48</v>
      </c>
      <c r="N2026" s="3" t="s">
        <v>48</v>
      </c>
      <c r="O2026" s="3" t="s">
        <v>49</v>
      </c>
      <c r="P2026" s="3" t="s">
        <v>48</v>
      </c>
      <c r="Q2026" s="3" t="s">
        <v>48</v>
      </c>
      <c r="R2026" s="3" t="s">
        <v>48</v>
      </c>
      <c r="S2026" s="3" t="s">
        <v>48</v>
      </c>
      <c r="T2026" s="3" t="s">
        <v>48</v>
      </c>
      <c r="U2026" s="3" t="s">
        <v>48</v>
      </c>
      <c r="V2026" s="3" t="s">
        <v>48</v>
      </c>
      <c r="W2026" s="3" t="s">
        <v>62</v>
      </c>
      <c r="Y2026" s="3" t="s">
        <v>103</v>
      </c>
      <c r="Z2026" s="3" t="s">
        <v>4613</v>
      </c>
      <c r="AA2026" s="3" t="s">
        <v>63</v>
      </c>
      <c r="AB2026" s="3"/>
      <c r="AD2026" s="3"/>
      <c r="AF2026" s="3"/>
      <c r="AH2026" s="3"/>
      <c r="AJ2026" s="3" t="s">
        <v>351</v>
      </c>
    </row>
    <row r="2027" spans="1:36" ht="26" hidden="1" x14ac:dyDescent="0.35">
      <c r="A2027" s="3">
        <v>2025</v>
      </c>
      <c r="B2027" s="3" t="s">
        <v>71</v>
      </c>
      <c r="C2027" s="4">
        <v>21</v>
      </c>
      <c r="D2027" s="3" t="s">
        <v>57</v>
      </c>
      <c r="E2027" s="3" t="s">
        <v>58</v>
      </c>
      <c r="F2027" s="3" t="s">
        <v>137</v>
      </c>
      <c r="G2027" s="3" t="s">
        <v>79</v>
      </c>
      <c r="H2027" s="3" t="s">
        <v>125</v>
      </c>
      <c r="I2027" s="3" t="s">
        <v>80</v>
      </c>
      <c r="J2027" s="3" t="s">
        <v>48</v>
      </c>
      <c r="K2027" s="3" t="s">
        <v>48</v>
      </c>
      <c r="L2027" s="3" t="s">
        <v>48</v>
      </c>
      <c r="M2027" s="3" t="s">
        <v>48</v>
      </c>
      <c r="N2027" s="3" t="s">
        <v>48</v>
      </c>
      <c r="O2027" s="3" t="s">
        <v>48</v>
      </c>
      <c r="P2027" s="3" t="s">
        <v>48</v>
      </c>
      <c r="Q2027" s="3" t="s">
        <v>48</v>
      </c>
      <c r="R2027" s="3" t="s">
        <v>48</v>
      </c>
      <c r="S2027" s="3" t="s">
        <v>48</v>
      </c>
      <c r="T2027" s="3" t="s">
        <v>48</v>
      </c>
      <c r="U2027" s="3" t="s">
        <v>49</v>
      </c>
      <c r="V2027" s="3" t="s">
        <v>48</v>
      </c>
      <c r="W2027" s="3" t="s">
        <v>62</v>
      </c>
      <c r="Y2027" s="3"/>
      <c r="AA2027" s="3" t="s">
        <v>77</v>
      </c>
      <c r="AB2027" s="3"/>
      <c r="AD2027" s="3"/>
      <c r="AF2027" s="3"/>
      <c r="AH2027" s="3"/>
      <c r="AJ2027" s="3" t="s">
        <v>4614</v>
      </c>
    </row>
    <row r="2028" spans="1:36" ht="39" hidden="1" x14ac:dyDescent="0.35">
      <c r="A2028" s="3">
        <v>2025</v>
      </c>
      <c r="B2028" s="3" t="s">
        <v>41</v>
      </c>
      <c r="C2028" s="4">
        <v>39</v>
      </c>
      <c r="D2028" s="3" t="s">
        <v>42</v>
      </c>
      <c r="E2028" s="3" t="s">
        <v>72</v>
      </c>
      <c r="F2028" s="3" t="s">
        <v>44</v>
      </c>
      <c r="G2028" s="3" t="s">
        <v>45</v>
      </c>
      <c r="H2028" s="3" t="s">
        <v>110</v>
      </c>
      <c r="I2028" s="3" t="s">
        <v>47</v>
      </c>
      <c r="J2028" s="3" t="s">
        <v>48</v>
      </c>
      <c r="K2028" s="3" t="s">
        <v>48</v>
      </c>
      <c r="L2028" s="3" t="s">
        <v>48</v>
      </c>
      <c r="M2028" s="3" t="s">
        <v>49</v>
      </c>
      <c r="N2028" s="3" t="s">
        <v>48</v>
      </c>
      <c r="O2028" s="3" t="s">
        <v>48</v>
      </c>
      <c r="P2028" s="3" t="s">
        <v>48</v>
      </c>
      <c r="Q2028" s="3" t="s">
        <v>48</v>
      </c>
      <c r="R2028" s="3" t="s">
        <v>48</v>
      </c>
      <c r="S2028" s="3" t="s">
        <v>48</v>
      </c>
      <c r="T2028" s="3" t="s">
        <v>48</v>
      </c>
      <c r="U2028" s="3" t="s">
        <v>48</v>
      </c>
      <c r="V2028" s="3" t="s">
        <v>48</v>
      </c>
      <c r="W2028" s="3" t="s">
        <v>62</v>
      </c>
      <c r="Y2028" s="3"/>
      <c r="AA2028" s="3" t="s">
        <v>77</v>
      </c>
      <c r="AB2028" s="3"/>
      <c r="AD2028" s="3"/>
      <c r="AF2028" s="3"/>
      <c r="AH2028" s="3"/>
      <c r="AJ2028" s="3" t="s">
        <v>4615</v>
      </c>
    </row>
    <row r="2029" spans="1:36" ht="26" hidden="1" x14ac:dyDescent="0.35">
      <c r="A2029" s="3">
        <v>2025</v>
      </c>
      <c r="B2029" s="3" t="s">
        <v>71</v>
      </c>
      <c r="C2029" s="4">
        <v>24</v>
      </c>
      <c r="D2029" s="3" t="s">
        <v>57</v>
      </c>
      <c r="E2029" s="3" t="s">
        <v>58</v>
      </c>
      <c r="F2029" s="3" t="s">
        <v>73</v>
      </c>
      <c r="G2029" s="3" t="s">
        <v>60</v>
      </c>
      <c r="H2029" s="3" t="s">
        <v>46</v>
      </c>
      <c r="I2029" s="3" t="s">
        <v>47</v>
      </c>
      <c r="J2029" s="3" t="s">
        <v>48</v>
      </c>
      <c r="K2029" s="3" t="s">
        <v>48</v>
      </c>
      <c r="L2029" s="3" t="s">
        <v>48</v>
      </c>
      <c r="M2029" s="3" t="s">
        <v>48</v>
      </c>
      <c r="N2029" s="3" t="s">
        <v>48</v>
      </c>
      <c r="O2029" s="3" t="s">
        <v>48</v>
      </c>
      <c r="P2029" s="3" t="s">
        <v>49</v>
      </c>
      <c r="Q2029" s="3" t="s">
        <v>48</v>
      </c>
      <c r="R2029" s="3" t="s">
        <v>48</v>
      </c>
      <c r="S2029" s="3" t="s">
        <v>48</v>
      </c>
      <c r="T2029" s="3" t="s">
        <v>48</v>
      </c>
      <c r="U2029" s="3" t="s">
        <v>48</v>
      </c>
      <c r="V2029" s="3" t="s">
        <v>48</v>
      </c>
      <c r="W2029" s="3" t="s">
        <v>62</v>
      </c>
      <c r="Y2029" s="3"/>
      <c r="AA2029" s="3" t="s">
        <v>63</v>
      </c>
      <c r="AB2029" s="3"/>
      <c r="AD2029" s="3"/>
      <c r="AF2029" s="3"/>
      <c r="AH2029" s="3"/>
      <c r="AJ2029" s="3" t="s">
        <v>4616</v>
      </c>
    </row>
    <row r="2030" spans="1:36" ht="26" hidden="1" x14ac:dyDescent="0.35">
      <c r="A2030" s="3">
        <v>2025</v>
      </c>
      <c r="B2030" s="3" t="s">
        <v>71</v>
      </c>
      <c r="C2030" s="4">
        <v>24</v>
      </c>
      <c r="D2030" s="3" t="s">
        <v>57</v>
      </c>
      <c r="E2030" s="3" t="s">
        <v>107</v>
      </c>
      <c r="F2030" s="3" t="s">
        <v>59</v>
      </c>
      <c r="G2030" s="3" t="s">
        <v>386</v>
      </c>
      <c r="H2030" s="3" t="s">
        <v>110</v>
      </c>
      <c r="I2030" s="3" t="s">
        <v>47</v>
      </c>
      <c r="J2030" s="3" t="s">
        <v>48</v>
      </c>
      <c r="K2030" s="3" t="s">
        <v>48</v>
      </c>
      <c r="L2030" s="3" t="s">
        <v>48</v>
      </c>
      <c r="M2030" s="3" t="s">
        <v>48</v>
      </c>
      <c r="N2030" s="3" t="s">
        <v>49</v>
      </c>
      <c r="O2030" s="3" t="s">
        <v>48</v>
      </c>
      <c r="P2030" s="3" t="s">
        <v>48</v>
      </c>
      <c r="Q2030" s="3" t="s">
        <v>48</v>
      </c>
      <c r="R2030" s="3" t="s">
        <v>48</v>
      </c>
      <c r="S2030" s="3" t="s">
        <v>48</v>
      </c>
      <c r="T2030" s="3" t="s">
        <v>48</v>
      </c>
      <c r="U2030" s="3" t="s">
        <v>48</v>
      </c>
      <c r="V2030" s="3" t="s">
        <v>48</v>
      </c>
      <c r="W2030" s="3" t="s">
        <v>116</v>
      </c>
      <c r="X2030" s="3" t="s">
        <v>4617</v>
      </c>
      <c r="Y2030" s="3"/>
      <c r="AA2030" s="3" t="s">
        <v>55</v>
      </c>
      <c r="AB2030" s="3"/>
      <c r="AD2030" s="3"/>
      <c r="AF2030" s="3"/>
      <c r="AH2030" s="3"/>
      <c r="AJ2030" s="3" t="s">
        <v>2339</v>
      </c>
    </row>
    <row r="2031" spans="1:36" ht="39" x14ac:dyDescent="0.35">
      <c r="A2031" s="3">
        <v>2025</v>
      </c>
      <c r="B2031" s="3" t="s">
        <v>71</v>
      </c>
      <c r="C2031" s="4">
        <v>23</v>
      </c>
      <c r="D2031" s="3" t="s">
        <v>57</v>
      </c>
      <c r="E2031" s="3" t="s">
        <v>58</v>
      </c>
      <c r="F2031" s="3" t="s">
        <v>44</v>
      </c>
      <c r="G2031" s="3" t="s">
        <v>60</v>
      </c>
      <c r="H2031" s="3" t="s">
        <v>61</v>
      </c>
      <c r="I2031" s="3" t="s">
        <v>47</v>
      </c>
      <c r="J2031" s="3" t="s">
        <v>48</v>
      </c>
      <c r="K2031" s="3" t="s">
        <v>48</v>
      </c>
      <c r="L2031" s="3" t="s">
        <v>48</v>
      </c>
      <c r="M2031" s="3" t="s">
        <v>48</v>
      </c>
      <c r="N2031" s="3" t="s">
        <v>49</v>
      </c>
      <c r="O2031" s="3" t="s">
        <v>48</v>
      </c>
      <c r="P2031" s="3" t="s">
        <v>48</v>
      </c>
      <c r="Q2031" s="3" t="s">
        <v>48</v>
      </c>
      <c r="R2031" s="3" t="s">
        <v>48</v>
      </c>
      <c r="S2031" s="3" t="s">
        <v>48</v>
      </c>
      <c r="T2031" s="3" t="s">
        <v>48</v>
      </c>
      <c r="U2031" s="3" t="s">
        <v>48</v>
      </c>
      <c r="V2031" s="3" t="s">
        <v>48</v>
      </c>
      <c r="W2031" s="3" t="s">
        <v>62</v>
      </c>
      <c r="Y2031" s="3" t="s">
        <v>120</v>
      </c>
      <c r="Z2031" s="3" t="s">
        <v>1024</v>
      </c>
      <c r="AA2031" s="3" t="s">
        <v>63</v>
      </c>
      <c r="AB2031" s="3"/>
      <c r="AD2031" s="3"/>
      <c r="AF2031" s="3"/>
      <c r="AH2031" s="3"/>
      <c r="AJ2031" s="3" t="s">
        <v>4618</v>
      </c>
    </row>
    <row r="2032" spans="1:36" ht="52" hidden="1" x14ac:dyDescent="0.35">
      <c r="A2032" s="3">
        <v>2025</v>
      </c>
      <c r="B2032" s="3" t="s">
        <v>41</v>
      </c>
      <c r="C2032" s="4">
        <v>39</v>
      </c>
      <c r="D2032" s="3" t="s">
        <v>42</v>
      </c>
      <c r="E2032" s="3" t="s">
        <v>107</v>
      </c>
      <c r="F2032" s="3" t="s">
        <v>73</v>
      </c>
      <c r="G2032" s="3" t="s">
        <v>79</v>
      </c>
      <c r="H2032" s="3" t="s">
        <v>74</v>
      </c>
      <c r="I2032" s="3" t="s">
        <v>47</v>
      </c>
      <c r="J2032" s="3" t="s">
        <v>48</v>
      </c>
      <c r="K2032" s="3" t="s">
        <v>49</v>
      </c>
      <c r="L2032" s="3" t="s">
        <v>48</v>
      </c>
      <c r="M2032" s="3" t="s">
        <v>48</v>
      </c>
      <c r="N2032" s="3" t="s">
        <v>48</v>
      </c>
      <c r="O2032" s="3" t="s">
        <v>48</v>
      </c>
      <c r="P2032" s="3" t="s">
        <v>48</v>
      </c>
      <c r="Q2032" s="3" t="s">
        <v>48</v>
      </c>
      <c r="R2032" s="3" t="s">
        <v>48</v>
      </c>
      <c r="S2032" s="3" t="s">
        <v>49</v>
      </c>
      <c r="T2032" s="3" t="s">
        <v>48</v>
      </c>
      <c r="U2032" s="3" t="s">
        <v>48</v>
      </c>
      <c r="V2032" s="3" t="s">
        <v>48</v>
      </c>
      <c r="W2032" s="3" t="s">
        <v>116</v>
      </c>
      <c r="X2032" s="3" t="s">
        <v>4619</v>
      </c>
      <c r="Y2032" s="3" t="s">
        <v>103</v>
      </c>
      <c r="Z2032" s="3" t="s">
        <v>4620</v>
      </c>
      <c r="AA2032" s="3" t="s">
        <v>63</v>
      </c>
      <c r="AB2032" s="3"/>
      <c r="AD2032" s="3" t="s">
        <v>81</v>
      </c>
      <c r="AF2032" s="3"/>
      <c r="AH2032" s="3" t="s">
        <v>87</v>
      </c>
      <c r="AI2032" s="3" t="s">
        <v>4621</v>
      </c>
      <c r="AJ2032" s="3" t="s">
        <v>4622</v>
      </c>
    </row>
    <row r="2033" spans="1:36" ht="39" hidden="1" x14ac:dyDescent="0.35">
      <c r="A2033" s="3">
        <v>2025</v>
      </c>
      <c r="B2033" s="3" t="s">
        <v>41</v>
      </c>
      <c r="C2033" s="4">
        <v>21</v>
      </c>
      <c r="D2033" s="3" t="s">
        <v>57</v>
      </c>
      <c r="E2033" s="3" t="s">
        <v>58</v>
      </c>
      <c r="F2033" s="3" t="s">
        <v>59</v>
      </c>
      <c r="G2033" s="3" t="s">
        <v>79</v>
      </c>
      <c r="H2033" s="3" t="s">
        <v>61</v>
      </c>
      <c r="I2033" s="3" t="s">
        <v>47</v>
      </c>
      <c r="J2033" s="3" t="s">
        <v>49</v>
      </c>
      <c r="K2033" s="3" t="s">
        <v>48</v>
      </c>
      <c r="L2033" s="3" t="s">
        <v>48</v>
      </c>
      <c r="M2033" s="3" t="s">
        <v>48</v>
      </c>
      <c r="N2033" s="3" t="s">
        <v>48</v>
      </c>
      <c r="O2033" s="3" t="s">
        <v>48</v>
      </c>
      <c r="P2033" s="3" t="s">
        <v>48</v>
      </c>
      <c r="Q2033" s="3" t="s">
        <v>48</v>
      </c>
      <c r="R2033" s="3" t="s">
        <v>48</v>
      </c>
      <c r="S2033" s="3" t="s">
        <v>49</v>
      </c>
      <c r="T2033" s="3" t="s">
        <v>48</v>
      </c>
      <c r="U2033" s="3" t="s">
        <v>48</v>
      </c>
      <c r="V2033" s="3" t="s">
        <v>48</v>
      </c>
      <c r="W2033" s="3" t="s">
        <v>51</v>
      </c>
      <c r="X2033" s="3" t="s">
        <v>4623</v>
      </c>
      <c r="Y2033" s="3"/>
      <c r="AA2033" s="3" t="s">
        <v>77</v>
      </c>
      <c r="AB2033" s="3"/>
      <c r="AD2033" s="3"/>
      <c r="AF2033" s="3"/>
      <c r="AH2033" s="3"/>
      <c r="AJ2033" s="3" t="s">
        <v>4624</v>
      </c>
    </row>
    <row r="2034" spans="1:36" ht="26" hidden="1" x14ac:dyDescent="0.35">
      <c r="A2034" s="3">
        <v>2025</v>
      </c>
      <c r="B2034" s="3" t="s">
        <v>71</v>
      </c>
      <c r="C2034" s="4">
        <v>34</v>
      </c>
      <c r="D2034" s="3" t="s">
        <v>57</v>
      </c>
      <c r="E2034" s="3" t="s">
        <v>58</v>
      </c>
      <c r="F2034" s="3" t="s">
        <v>59</v>
      </c>
      <c r="G2034" s="3" t="s">
        <v>79</v>
      </c>
      <c r="H2034" s="3" t="s">
        <v>110</v>
      </c>
      <c r="I2034" s="3" t="s">
        <v>47</v>
      </c>
      <c r="J2034" s="3" t="s">
        <v>48</v>
      </c>
      <c r="K2034" s="3" t="s">
        <v>48</v>
      </c>
      <c r="L2034" s="3" t="s">
        <v>48</v>
      </c>
      <c r="M2034" s="3" t="s">
        <v>48</v>
      </c>
      <c r="N2034" s="3" t="s">
        <v>49</v>
      </c>
      <c r="O2034" s="3" t="s">
        <v>48</v>
      </c>
      <c r="P2034" s="3" t="s">
        <v>48</v>
      </c>
      <c r="Q2034" s="3" t="s">
        <v>48</v>
      </c>
      <c r="R2034" s="3" t="s">
        <v>48</v>
      </c>
      <c r="S2034" s="3" t="s">
        <v>48</v>
      </c>
      <c r="T2034" s="3" t="s">
        <v>48</v>
      </c>
      <c r="U2034" s="3" t="s">
        <v>48</v>
      </c>
      <c r="V2034" s="3" t="s">
        <v>48</v>
      </c>
      <c r="W2034" s="3" t="s">
        <v>116</v>
      </c>
      <c r="X2034" s="3" t="s">
        <v>4625</v>
      </c>
      <c r="Y2034" s="3"/>
      <c r="AA2034" s="3" t="s">
        <v>63</v>
      </c>
      <c r="AB2034" s="3"/>
      <c r="AD2034" s="3"/>
      <c r="AF2034" s="3"/>
      <c r="AH2034" s="3"/>
      <c r="AJ2034" s="3" t="s">
        <v>4626</v>
      </c>
    </row>
    <row r="2035" spans="1:36" ht="26" hidden="1" x14ac:dyDescent="0.35">
      <c r="A2035" s="3">
        <v>2025</v>
      </c>
      <c r="B2035" s="3" t="s">
        <v>41</v>
      </c>
      <c r="C2035" s="4">
        <v>30</v>
      </c>
      <c r="D2035" s="3" t="s">
        <v>57</v>
      </c>
      <c r="E2035" s="3" t="s">
        <v>107</v>
      </c>
      <c r="F2035" s="3" t="s">
        <v>59</v>
      </c>
      <c r="G2035" s="3" t="s">
        <v>79</v>
      </c>
      <c r="H2035" s="3" t="s">
        <v>68</v>
      </c>
      <c r="I2035" s="3" t="s">
        <v>47</v>
      </c>
      <c r="J2035" s="3" t="s">
        <v>48</v>
      </c>
      <c r="K2035" s="3" t="s">
        <v>48</v>
      </c>
      <c r="L2035" s="3" t="s">
        <v>48</v>
      </c>
      <c r="M2035" s="3" t="s">
        <v>48</v>
      </c>
      <c r="N2035" s="3" t="s">
        <v>48</v>
      </c>
      <c r="O2035" s="3" t="s">
        <v>49</v>
      </c>
      <c r="P2035" s="3" t="s">
        <v>48</v>
      </c>
      <c r="Q2035" s="3" t="s">
        <v>48</v>
      </c>
      <c r="R2035" s="3" t="s">
        <v>48</v>
      </c>
      <c r="S2035" s="3" t="s">
        <v>48</v>
      </c>
      <c r="T2035" s="3" t="s">
        <v>48</v>
      </c>
      <c r="U2035" s="3" t="s">
        <v>48</v>
      </c>
      <c r="V2035" s="3" t="s">
        <v>48</v>
      </c>
      <c r="W2035" s="3" t="s">
        <v>116</v>
      </c>
      <c r="X2035" s="3" t="s">
        <v>4627</v>
      </c>
      <c r="Y2035" s="3"/>
      <c r="AA2035" s="3" t="s">
        <v>77</v>
      </c>
      <c r="AB2035" s="3"/>
      <c r="AD2035" s="3"/>
      <c r="AF2035" s="3"/>
      <c r="AH2035" s="3"/>
      <c r="AJ2035" s="3" t="s">
        <v>4628</v>
      </c>
    </row>
    <row r="2036" spans="1:36" ht="39" hidden="1" x14ac:dyDescent="0.35">
      <c r="A2036" s="3">
        <v>2025</v>
      </c>
      <c r="B2036" s="3" t="s">
        <v>41</v>
      </c>
      <c r="C2036" s="4">
        <v>33</v>
      </c>
      <c r="D2036" s="3" t="s">
        <v>57</v>
      </c>
      <c r="E2036" s="3" t="s">
        <v>107</v>
      </c>
      <c r="F2036" s="3" t="s">
        <v>59</v>
      </c>
      <c r="G2036" s="3" t="s">
        <v>45</v>
      </c>
      <c r="H2036" s="3" t="s">
        <v>74</v>
      </c>
      <c r="I2036" s="3" t="s">
        <v>47</v>
      </c>
      <c r="J2036" s="3" t="s">
        <v>48</v>
      </c>
      <c r="K2036" s="3" t="s">
        <v>48</v>
      </c>
      <c r="L2036" s="3" t="s">
        <v>48</v>
      </c>
      <c r="M2036" s="3" t="s">
        <v>48</v>
      </c>
      <c r="N2036" s="3" t="s">
        <v>48</v>
      </c>
      <c r="O2036" s="3" t="s">
        <v>49</v>
      </c>
      <c r="P2036" s="3" t="s">
        <v>48</v>
      </c>
      <c r="Q2036" s="3" t="s">
        <v>48</v>
      </c>
      <c r="R2036" s="3" t="s">
        <v>48</v>
      </c>
      <c r="S2036" s="3" t="s">
        <v>48</v>
      </c>
      <c r="T2036" s="3" t="s">
        <v>48</v>
      </c>
      <c r="U2036" s="3" t="s">
        <v>48</v>
      </c>
      <c r="V2036" s="3" t="s">
        <v>48</v>
      </c>
      <c r="W2036" s="3" t="s">
        <v>62</v>
      </c>
      <c r="Y2036" s="3" t="s">
        <v>129</v>
      </c>
      <c r="Z2036" s="3" t="s">
        <v>4629</v>
      </c>
      <c r="AA2036" s="3" t="s">
        <v>77</v>
      </c>
      <c r="AB2036" s="3"/>
      <c r="AD2036" s="3" t="s">
        <v>81</v>
      </c>
      <c r="AF2036" s="3"/>
      <c r="AH2036" s="3" t="s">
        <v>87</v>
      </c>
      <c r="AI2036" s="3" t="s">
        <v>4630</v>
      </c>
      <c r="AJ2036" s="3" t="s">
        <v>4631</v>
      </c>
    </row>
    <row r="2037" spans="1:36" ht="52" hidden="1" x14ac:dyDescent="0.35">
      <c r="A2037" s="3">
        <v>2025</v>
      </c>
      <c r="B2037" s="3" t="s">
        <v>71</v>
      </c>
      <c r="C2037" s="4">
        <v>18</v>
      </c>
      <c r="D2037" s="3" t="s">
        <v>57</v>
      </c>
      <c r="E2037" s="3" t="s">
        <v>58</v>
      </c>
      <c r="F2037" s="3" t="s">
        <v>44</v>
      </c>
      <c r="G2037" s="3" t="s">
        <v>45</v>
      </c>
      <c r="H2037" s="3" t="s">
        <v>74</v>
      </c>
      <c r="I2037" s="3" t="s">
        <v>47</v>
      </c>
      <c r="J2037" s="3" t="s">
        <v>48</v>
      </c>
      <c r="K2037" s="3" t="s">
        <v>48</v>
      </c>
      <c r="L2037" s="3" t="s">
        <v>48</v>
      </c>
      <c r="M2037" s="3" t="s">
        <v>48</v>
      </c>
      <c r="N2037" s="3" t="s">
        <v>49</v>
      </c>
      <c r="O2037" s="3" t="s">
        <v>48</v>
      </c>
      <c r="P2037" s="3" t="s">
        <v>48</v>
      </c>
      <c r="Q2037" s="3" t="s">
        <v>48</v>
      </c>
      <c r="R2037" s="3" t="s">
        <v>48</v>
      </c>
      <c r="S2037" s="3" t="s">
        <v>48</v>
      </c>
      <c r="T2037" s="3" t="s">
        <v>48</v>
      </c>
      <c r="U2037" s="3" t="s">
        <v>48</v>
      </c>
      <c r="V2037" s="3" t="s">
        <v>48</v>
      </c>
      <c r="W2037" s="3" t="s">
        <v>62</v>
      </c>
      <c r="Y2037" s="3"/>
      <c r="AA2037" s="3" t="s">
        <v>55</v>
      </c>
      <c r="AB2037" s="3"/>
      <c r="AD2037" s="3"/>
      <c r="AF2037" s="3"/>
      <c r="AH2037" s="3"/>
      <c r="AJ2037" s="3" t="s">
        <v>4632</v>
      </c>
    </row>
    <row r="2038" spans="1:36" ht="26" hidden="1" x14ac:dyDescent="0.35">
      <c r="A2038" s="3">
        <v>2025</v>
      </c>
      <c r="B2038" s="3" t="s">
        <v>41</v>
      </c>
      <c r="C2038" s="4">
        <v>86</v>
      </c>
      <c r="D2038" s="3" t="s">
        <v>65</v>
      </c>
      <c r="E2038" s="3" t="s">
        <v>66</v>
      </c>
      <c r="F2038" s="3" t="s">
        <v>73</v>
      </c>
      <c r="G2038" s="3" t="s">
        <v>67</v>
      </c>
      <c r="H2038" s="3" t="s">
        <v>68</v>
      </c>
      <c r="I2038" s="3" t="s">
        <v>80</v>
      </c>
      <c r="J2038" s="3" t="s">
        <v>48</v>
      </c>
      <c r="K2038" s="3" t="s">
        <v>48</v>
      </c>
      <c r="L2038" s="3" t="s">
        <v>48</v>
      </c>
      <c r="M2038" s="3" t="s">
        <v>48</v>
      </c>
      <c r="N2038" s="3" t="s">
        <v>48</v>
      </c>
      <c r="O2038" s="3" t="s">
        <v>48</v>
      </c>
      <c r="P2038" s="3" t="s">
        <v>48</v>
      </c>
      <c r="Q2038" s="3" t="s">
        <v>48</v>
      </c>
      <c r="R2038" s="3" t="s">
        <v>48</v>
      </c>
      <c r="S2038" s="3" t="s">
        <v>48</v>
      </c>
      <c r="T2038" s="3" t="s">
        <v>48</v>
      </c>
      <c r="U2038" s="3" t="s">
        <v>48</v>
      </c>
      <c r="V2038" s="3" t="s">
        <v>49</v>
      </c>
      <c r="W2038" s="3" t="s">
        <v>62</v>
      </c>
      <c r="Y2038" s="3"/>
      <c r="AA2038" s="3" t="s">
        <v>63</v>
      </c>
      <c r="AB2038" s="3"/>
      <c r="AD2038" s="3"/>
      <c r="AF2038" s="3"/>
      <c r="AH2038" s="3"/>
      <c r="AJ2038" s="3" t="s">
        <v>703</v>
      </c>
    </row>
    <row r="2039" spans="1:36" ht="26" hidden="1" x14ac:dyDescent="0.35">
      <c r="A2039" s="3">
        <v>2025</v>
      </c>
      <c r="B2039" s="3" t="s">
        <v>71</v>
      </c>
      <c r="C2039" s="4">
        <v>50</v>
      </c>
      <c r="D2039" s="3" t="s">
        <v>42</v>
      </c>
      <c r="E2039" s="3" t="s">
        <v>66</v>
      </c>
      <c r="F2039" s="3" t="s">
        <v>44</v>
      </c>
      <c r="G2039" s="3" t="s">
        <v>45</v>
      </c>
      <c r="H2039" s="3" t="s">
        <v>113</v>
      </c>
      <c r="I2039" s="3" t="s">
        <v>47</v>
      </c>
      <c r="J2039" s="3" t="s">
        <v>48</v>
      </c>
      <c r="K2039" s="3" t="s">
        <v>48</v>
      </c>
      <c r="L2039" s="3" t="s">
        <v>48</v>
      </c>
      <c r="M2039" s="3" t="s">
        <v>49</v>
      </c>
      <c r="N2039" s="3" t="s">
        <v>48</v>
      </c>
      <c r="O2039" s="3" t="s">
        <v>48</v>
      </c>
      <c r="P2039" s="3" t="s">
        <v>48</v>
      </c>
      <c r="Q2039" s="3" t="s">
        <v>48</v>
      </c>
      <c r="R2039" s="3" t="s">
        <v>48</v>
      </c>
      <c r="S2039" s="3" t="s">
        <v>48</v>
      </c>
      <c r="T2039" s="3" t="s">
        <v>48</v>
      </c>
      <c r="U2039" s="3" t="s">
        <v>48</v>
      </c>
      <c r="V2039" s="3" t="s">
        <v>48</v>
      </c>
      <c r="W2039" s="3" t="s">
        <v>62</v>
      </c>
      <c r="Y2039" s="3"/>
      <c r="AA2039" s="3" t="s">
        <v>55</v>
      </c>
      <c r="AB2039" s="3"/>
      <c r="AD2039" s="3"/>
      <c r="AF2039" s="3"/>
      <c r="AH2039" s="3"/>
      <c r="AJ2039" s="3" t="s">
        <v>4633</v>
      </c>
    </row>
    <row r="2040" spans="1:36" ht="52" hidden="1" x14ac:dyDescent="0.35">
      <c r="A2040" s="3">
        <v>2025</v>
      </c>
      <c r="B2040" s="3" t="s">
        <v>41</v>
      </c>
      <c r="C2040" s="4">
        <v>81</v>
      </c>
      <c r="D2040" s="3" t="s">
        <v>65</v>
      </c>
      <c r="E2040" s="3" t="s">
        <v>66</v>
      </c>
      <c r="F2040" s="3" t="s">
        <v>73</v>
      </c>
      <c r="G2040" s="3" t="s">
        <v>67</v>
      </c>
      <c r="H2040" s="3" t="s">
        <v>113</v>
      </c>
      <c r="I2040" s="3" t="s">
        <v>80</v>
      </c>
      <c r="J2040" s="3" t="s">
        <v>48</v>
      </c>
      <c r="K2040" s="3" t="s">
        <v>48</v>
      </c>
      <c r="L2040" s="3" t="s">
        <v>48</v>
      </c>
      <c r="M2040" s="3" t="s">
        <v>48</v>
      </c>
      <c r="N2040" s="3" t="s">
        <v>48</v>
      </c>
      <c r="O2040" s="3" t="s">
        <v>48</v>
      </c>
      <c r="P2040" s="3" t="s">
        <v>48</v>
      </c>
      <c r="Q2040" s="3" t="s">
        <v>48</v>
      </c>
      <c r="R2040" s="3" t="s">
        <v>48</v>
      </c>
      <c r="S2040" s="3" t="s">
        <v>48</v>
      </c>
      <c r="T2040" s="3" t="s">
        <v>48</v>
      </c>
      <c r="U2040" s="3" t="s">
        <v>48</v>
      </c>
      <c r="V2040" s="3" t="s">
        <v>49</v>
      </c>
      <c r="W2040" s="3" t="s">
        <v>75</v>
      </c>
      <c r="X2040" s="3" t="s">
        <v>4634</v>
      </c>
      <c r="Y2040" s="3"/>
      <c r="AA2040" s="3" t="s">
        <v>63</v>
      </c>
      <c r="AB2040" s="3"/>
      <c r="AD2040" s="3"/>
      <c r="AF2040" s="3"/>
      <c r="AH2040" s="3"/>
      <c r="AJ2040" s="3" t="s">
        <v>4635</v>
      </c>
    </row>
    <row r="2041" spans="1:36" ht="39" hidden="1" x14ac:dyDescent="0.35">
      <c r="A2041" s="3">
        <v>2025</v>
      </c>
      <c r="B2041" s="3" t="s">
        <v>41</v>
      </c>
      <c r="C2041" s="4">
        <v>19</v>
      </c>
      <c r="D2041" s="3" t="s">
        <v>57</v>
      </c>
      <c r="E2041" s="3" t="s">
        <v>107</v>
      </c>
      <c r="F2041" s="3" t="s">
        <v>73</v>
      </c>
      <c r="G2041" s="3" t="s">
        <v>79</v>
      </c>
      <c r="H2041" s="3" t="s">
        <v>68</v>
      </c>
      <c r="I2041" s="3" t="s">
        <v>47</v>
      </c>
      <c r="J2041" s="3" t="s">
        <v>48</v>
      </c>
      <c r="K2041" s="3" t="s">
        <v>48</v>
      </c>
      <c r="L2041" s="3" t="s">
        <v>48</v>
      </c>
      <c r="M2041" s="3" t="s">
        <v>48</v>
      </c>
      <c r="N2041" s="3" t="s">
        <v>48</v>
      </c>
      <c r="O2041" s="3" t="s">
        <v>48</v>
      </c>
      <c r="P2041" s="3" t="s">
        <v>49</v>
      </c>
      <c r="Q2041" s="3" t="s">
        <v>48</v>
      </c>
      <c r="R2041" s="3" t="s">
        <v>48</v>
      </c>
      <c r="S2041" s="3" t="s">
        <v>48</v>
      </c>
      <c r="T2041" s="3" t="s">
        <v>48</v>
      </c>
      <c r="U2041" s="3" t="s">
        <v>48</v>
      </c>
      <c r="V2041" s="3" t="s">
        <v>48</v>
      </c>
      <c r="W2041" s="3" t="s">
        <v>62</v>
      </c>
      <c r="Y2041" s="3" t="s">
        <v>103</v>
      </c>
      <c r="Z2041" s="3" t="s">
        <v>4636</v>
      </c>
      <c r="AA2041" s="3" t="s">
        <v>55</v>
      </c>
      <c r="AB2041" s="3"/>
      <c r="AD2041" s="3"/>
      <c r="AF2041" s="3"/>
      <c r="AH2041" s="3"/>
      <c r="AJ2041" s="3" t="s">
        <v>4637</v>
      </c>
    </row>
    <row r="2042" spans="1:36" ht="52" hidden="1" x14ac:dyDescent="0.35">
      <c r="A2042" s="3">
        <v>2025</v>
      </c>
      <c r="B2042" s="3" t="s">
        <v>71</v>
      </c>
      <c r="C2042" s="4">
        <v>79</v>
      </c>
      <c r="D2042" s="3" t="s">
        <v>65</v>
      </c>
      <c r="E2042" s="3" t="s">
        <v>66</v>
      </c>
      <c r="F2042" s="3" t="s">
        <v>73</v>
      </c>
      <c r="G2042" s="3" t="s">
        <v>67</v>
      </c>
      <c r="H2042" s="3" t="s">
        <v>99</v>
      </c>
      <c r="I2042" s="3" t="s">
        <v>47</v>
      </c>
      <c r="J2042" s="3" t="s">
        <v>48</v>
      </c>
      <c r="K2042" s="3" t="s">
        <v>48</v>
      </c>
      <c r="L2042" s="3" t="s">
        <v>48</v>
      </c>
      <c r="M2042" s="3" t="s">
        <v>48</v>
      </c>
      <c r="N2042" s="3" t="s">
        <v>48</v>
      </c>
      <c r="O2042" s="3" t="s">
        <v>48</v>
      </c>
      <c r="P2042" s="3" t="s">
        <v>48</v>
      </c>
      <c r="Q2042" s="3" t="s">
        <v>49</v>
      </c>
      <c r="R2042" s="3" t="s">
        <v>48</v>
      </c>
      <c r="S2042" s="3" t="s">
        <v>48</v>
      </c>
      <c r="T2042" s="3" t="s">
        <v>48</v>
      </c>
      <c r="U2042" s="3" t="s">
        <v>48</v>
      </c>
      <c r="V2042" s="3" t="s">
        <v>48</v>
      </c>
      <c r="W2042" s="3" t="s">
        <v>116</v>
      </c>
      <c r="X2042" s="3" t="s">
        <v>4638</v>
      </c>
      <c r="Y2042" s="3" t="s">
        <v>53</v>
      </c>
      <c r="Z2042" s="3" t="s">
        <v>4639</v>
      </c>
      <c r="AA2042" s="3" t="s">
        <v>77</v>
      </c>
      <c r="AB2042" s="3"/>
      <c r="AD2042" s="3" t="s">
        <v>131</v>
      </c>
      <c r="AE2042" s="3" t="s">
        <v>4640</v>
      </c>
      <c r="AF2042" s="3" t="s">
        <v>87</v>
      </c>
      <c r="AG2042" s="3" t="s">
        <v>4641</v>
      </c>
      <c r="AH2042" s="3"/>
      <c r="AJ2042" s="3" t="s">
        <v>4642</v>
      </c>
    </row>
    <row r="2043" spans="1:36" ht="26" hidden="1" x14ac:dyDescent="0.35">
      <c r="A2043" s="3">
        <v>2025</v>
      </c>
      <c r="B2043" s="3" t="s">
        <v>41</v>
      </c>
      <c r="C2043" s="4">
        <v>18</v>
      </c>
      <c r="D2043" s="3" t="s">
        <v>57</v>
      </c>
      <c r="E2043" s="3" t="s">
        <v>58</v>
      </c>
      <c r="F2043" s="3" t="s">
        <v>98</v>
      </c>
      <c r="G2043" s="3" t="s">
        <v>79</v>
      </c>
      <c r="H2043" s="3" t="s">
        <v>99</v>
      </c>
      <c r="I2043" s="3" t="s">
        <v>80</v>
      </c>
      <c r="J2043" s="3" t="s">
        <v>48</v>
      </c>
      <c r="K2043" s="3" t="s">
        <v>48</v>
      </c>
      <c r="L2043" s="3" t="s">
        <v>48</v>
      </c>
      <c r="M2043" s="3" t="s">
        <v>48</v>
      </c>
      <c r="N2043" s="3" t="s">
        <v>48</v>
      </c>
      <c r="O2043" s="3" t="s">
        <v>48</v>
      </c>
      <c r="P2043" s="3" t="s">
        <v>48</v>
      </c>
      <c r="Q2043" s="3" t="s">
        <v>48</v>
      </c>
      <c r="R2043" s="3" t="s">
        <v>48</v>
      </c>
      <c r="S2043" s="3" t="s">
        <v>48</v>
      </c>
      <c r="T2043" s="3" t="s">
        <v>49</v>
      </c>
      <c r="U2043" s="3" t="s">
        <v>48</v>
      </c>
      <c r="V2043" s="3" t="s">
        <v>48</v>
      </c>
      <c r="W2043" s="3" t="s">
        <v>51</v>
      </c>
      <c r="X2043" s="3" t="s">
        <v>4643</v>
      </c>
      <c r="Y2043" s="3"/>
      <c r="AA2043" s="3" t="s">
        <v>77</v>
      </c>
      <c r="AB2043" s="3"/>
      <c r="AD2043" s="3"/>
      <c r="AF2043" s="3"/>
      <c r="AH2043" s="3"/>
      <c r="AJ2043" s="3" t="s">
        <v>4644</v>
      </c>
    </row>
    <row r="2044" spans="1:36" ht="39" hidden="1" x14ac:dyDescent="0.35">
      <c r="A2044" s="3">
        <v>2025</v>
      </c>
      <c r="B2044" s="3" t="s">
        <v>41</v>
      </c>
      <c r="C2044" s="4">
        <v>45</v>
      </c>
      <c r="D2044" s="3" t="s">
        <v>42</v>
      </c>
      <c r="E2044" s="3" t="s">
        <v>72</v>
      </c>
      <c r="F2044" s="3" t="s">
        <v>59</v>
      </c>
      <c r="G2044" s="3" t="s">
        <v>79</v>
      </c>
      <c r="H2044" s="3" t="s">
        <v>110</v>
      </c>
      <c r="I2044" s="3" t="s">
        <v>47</v>
      </c>
      <c r="J2044" s="3" t="s">
        <v>48</v>
      </c>
      <c r="K2044" s="3" t="s">
        <v>48</v>
      </c>
      <c r="L2044" s="3" t="s">
        <v>48</v>
      </c>
      <c r="M2044" s="3" t="s">
        <v>48</v>
      </c>
      <c r="N2044" s="3" t="s">
        <v>48</v>
      </c>
      <c r="O2044" s="3" t="s">
        <v>48</v>
      </c>
      <c r="P2044" s="3" t="s">
        <v>48</v>
      </c>
      <c r="Q2044" s="3" t="s">
        <v>48</v>
      </c>
      <c r="R2044" s="3" t="s">
        <v>49</v>
      </c>
      <c r="S2044" s="3" t="s">
        <v>48</v>
      </c>
      <c r="T2044" s="3" t="s">
        <v>48</v>
      </c>
      <c r="U2044" s="3" t="s">
        <v>48</v>
      </c>
      <c r="V2044" s="3" t="s">
        <v>48</v>
      </c>
      <c r="W2044" s="3" t="s">
        <v>62</v>
      </c>
      <c r="Y2044" s="3"/>
      <c r="AA2044" s="3" t="s">
        <v>77</v>
      </c>
      <c r="AB2044" s="3"/>
      <c r="AD2044" s="3"/>
      <c r="AF2044" s="3"/>
      <c r="AH2044" s="3"/>
      <c r="AJ2044" s="3" t="s">
        <v>4645</v>
      </c>
    </row>
    <row r="2045" spans="1:36" ht="26" hidden="1" x14ac:dyDescent="0.35">
      <c r="A2045" s="3">
        <v>2025</v>
      </c>
      <c r="B2045" s="3" t="s">
        <v>41</v>
      </c>
      <c r="C2045" s="4">
        <v>19</v>
      </c>
      <c r="D2045" s="3" t="s">
        <v>57</v>
      </c>
      <c r="E2045" s="3" t="s">
        <v>58</v>
      </c>
      <c r="F2045" s="3" t="s">
        <v>44</v>
      </c>
      <c r="G2045" s="3" t="s">
        <v>60</v>
      </c>
      <c r="H2045" s="3" t="s">
        <v>125</v>
      </c>
      <c r="I2045" s="3" t="s">
        <v>80</v>
      </c>
      <c r="J2045" s="3" t="s">
        <v>48</v>
      </c>
      <c r="K2045" s="3" t="s">
        <v>48</v>
      </c>
      <c r="L2045" s="3" t="s">
        <v>48</v>
      </c>
      <c r="M2045" s="3" t="s">
        <v>48</v>
      </c>
      <c r="N2045" s="3" t="s">
        <v>48</v>
      </c>
      <c r="O2045" s="3" t="s">
        <v>48</v>
      </c>
      <c r="P2045" s="3" t="s">
        <v>48</v>
      </c>
      <c r="Q2045" s="3" t="s">
        <v>48</v>
      </c>
      <c r="R2045" s="3" t="s">
        <v>48</v>
      </c>
      <c r="S2045" s="3" t="s">
        <v>48</v>
      </c>
      <c r="T2045" s="3" t="s">
        <v>49</v>
      </c>
      <c r="U2045" s="3" t="s">
        <v>48</v>
      </c>
      <c r="V2045" s="3" t="s">
        <v>48</v>
      </c>
      <c r="W2045" s="3" t="s">
        <v>62</v>
      </c>
      <c r="Y2045" s="3"/>
      <c r="AA2045" s="3" t="s">
        <v>77</v>
      </c>
      <c r="AB2045" s="3"/>
      <c r="AD2045" s="3"/>
      <c r="AF2045" s="3"/>
      <c r="AH2045" s="3"/>
      <c r="AJ2045" s="3" t="s">
        <v>4646</v>
      </c>
    </row>
    <row r="2046" spans="1:36" ht="26" hidden="1" x14ac:dyDescent="0.35">
      <c r="A2046" s="3">
        <v>2025</v>
      </c>
      <c r="B2046" s="3" t="s">
        <v>71</v>
      </c>
      <c r="C2046" s="4">
        <v>20</v>
      </c>
      <c r="D2046" s="3" t="s">
        <v>57</v>
      </c>
      <c r="E2046" s="3" t="s">
        <v>58</v>
      </c>
      <c r="F2046" s="3" t="s">
        <v>44</v>
      </c>
      <c r="G2046" s="3" t="s">
        <v>60</v>
      </c>
      <c r="H2046" s="3" t="s">
        <v>90</v>
      </c>
      <c r="I2046" s="3" t="s">
        <v>80</v>
      </c>
      <c r="J2046" s="3" t="s">
        <v>48</v>
      </c>
      <c r="K2046" s="3" t="s">
        <v>48</v>
      </c>
      <c r="L2046" s="3" t="s">
        <v>48</v>
      </c>
      <c r="M2046" s="3" t="s">
        <v>48</v>
      </c>
      <c r="N2046" s="3" t="s">
        <v>48</v>
      </c>
      <c r="O2046" s="3" t="s">
        <v>48</v>
      </c>
      <c r="P2046" s="3" t="s">
        <v>48</v>
      </c>
      <c r="Q2046" s="3" t="s">
        <v>48</v>
      </c>
      <c r="R2046" s="3" t="s">
        <v>48</v>
      </c>
      <c r="S2046" s="3" t="s">
        <v>48</v>
      </c>
      <c r="T2046" s="3" t="s">
        <v>48</v>
      </c>
      <c r="U2046" s="3" t="s">
        <v>48</v>
      </c>
      <c r="V2046" s="3" t="s">
        <v>49</v>
      </c>
      <c r="W2046" s="3" t="s">
        <v>62</v>
      </c>
      <c r="Y2046" s="3" t="s">
        <v>94</v>
      </c>
      <c r="Z2046" s="3" t="s">
        <v>4647</v>
      </c>
      <c r="AA2046" s="3" t="s">
        <v>77</v>
      </c>
      <c r="AB2046" s="3"/>
      <c r="AD2046" s="3"/>
      <c r="AF2046" s="3"/>
      <c r="AH2046" s="3"/>
      <c r="AJ2046" s="3" t="s">
        <v>4648</v>
      </c>
    </row>
    <row r="2047" spans="1:36" ht="26" hidden="1" x14ac:dyDescent="0.35">
      <c r="A2047" s="3">
        <v>2025</v>
      </c>
      <c r="B2047" s="3" t="s">
        <v>71</v>
      </c>
      <c r="C2047" s="4">
        <v>39</v>
      </c>
      <c r="D2047" s="3" t="s">
        <v>42</v>
      </c>
      <c r="E2047" s="3" t="s">
        <v>107</v>
      </c>
      <c r="F2047" s="3" t="s">
        <v>85</v>
      </c>
      <c r="G2047" s="3" t="s">
        <v>45</v>
      </c>
      <c r="H2047" s="3" t="s">
        <v>74</v>
      </c>
      <c r="I2047" s="3" t="s">
        <v>47</v>
      </c>
      <c r="J2047" s="3" t="s">
        <v>48</v>
      </c>
      <c r="K2047" s="3" t="s">
        <v>49</v>
      </c>
      <c r="L2047" s="3" t="s">
        <v>48</v>
      </c>
      <c r="M2047" s="3" t="s">
        <v>48</v>
      </c>
      <c r="N2047" s="3" t="s">
        <v>48</v>
      </c>
      <c r="O2047" s="3" t="s">
        <v>48</v>
      </c>
      <c r="P2047" s="3" t="s">
        <v>48</v>
      </c>
      <c r="Q2047" s="3" t="s">
        <v>48</v>
      </c>
      <c r="R2047" s="3" t="s">
        <v>48</v>
      </c>
      <c r="S2047" s="3" t="s">
        <v>48</v>
      </c>
      <c r="T2047" s="3" t="s">
        <v>48</v>
      </c>
      <c r="U2047" s="3" t="s">
        <v>48</v>
      </c>
      <c r="V2047" s="3" t="s">
        <v>48</v>
      </c>
      <c r="W2047" s="3" t="s">
        <v>62</v>
      </c>
      <c r="Y2047" s="3"/>
      <c r="AA2047" s="3" t="s">
        <v>55</v>
      </c>
      <c r="AB2047" s="3"/>
      <c r="AD2047" s="3" t="s">
        <v>81</v>
      </c>
      <c r="AF2047" s="3"/>
      <c r="AH2047" s="3" t="s">
        <v>87</v>
      </c>
      <c r="AI2047" s="3" t="s">
        <v>1601</v>
      </c>
      <c r="AJ2047" s="3" t="s">
        <v>4649</v>
      </c>
    </row>
    <row r="2048" spans="1:36" ht="26" hidden="1" x14ac:dyDescent="0.35">
      <c r="A2048" s="3">
        <v>2025</v>
      </c>
      <c r="B2048" s="3" t="s">
        <v>71</v>
      </c>
      <c r="C2048" s="4">
        <v>34</v>
      </c>
      <c r="D2048" s="3" t="s">
        <v>57</v>
      </c>
      <c r="E2048" s="3" t="s">
        <v>107</v>
      </c>
      <c r="F2048" s="3" t="s">
        <v>98</v>
      </c>
      <c r="G2048" s="3" t="s">
        <v>45</v>
      </c>
      <c r="H2048" s="3" t="s">
        <v>99</v>
      </c>
      <c r="I2048" s="3" t="s">
        <v>47</v>
      </c>
      <c r="J2048" s="3" t="s">
        <v>48</v>
      </c>
      <c r="K2048" s="3" t="s">
        <v>48</v>
      </c>
      <c r="L2048" s="3" t="s">
        <v>48</v>
      </c>
      <c r="M2048" s="3" t="s">
        <v>48</v>
      </c>
      <c r="N2048" s="3" t="s">
        <v>48</v>
      </c>
      <c r="O2048" s="3" t="s">
        <v>49</v>
      </c>
      <c r="P2048" s="3" t="s">
        <v>48</v>
      </c>
      <c r="Q2048" s="3" t="s">
        <v>48</v>
      </c>
      <c r="R2048" s="3" t="s">
        <v>48</v>
      </c>
      <c r="S2048" s="3" t="s">
        <v>48</v>
      </c>
      <c r="T2048" s="3" t="s">
        <v>48</v>
      </c>
      <c r="U2048" s="3" t="s">
        <v>48</v>
      </c>
      <c r="V2048" s="3" t="s">
        <v>48</v>
      </c>
      <c r="W2048" s="3" t="s">
        <v>75</v>
      </c>
      <c r="X2048" s="3" t="s">
        <v>4650</v>
      </c>
      <c r="Y2048" s="3"/>
      <c r="AA2048" s="3" t="s">
        <v>63</v>
      </c>
      <c r="AB2048" s="3"/>
      <c r="AD2048" s="3" t="s">
        <v>81</v>
      </c>
      <c r="AF2048" s="3"/>
      <c r="AH2048" s="3" t="s">
        <v>87</v>
      </c>
      <c r="AI2048" s="3" t="s">
        <v>4651</v>
      </c>
      <c r="AJ2048" s="3" t="s">
        <v>4652</v>
      </c>
    </row>
    <row r="2049" spans="1:36" ht="52" x14ac:dyDescent="0.35">
      <c r="A2049" s="3">
        <v>2025</v>
      </c>
      <c r="B2049" s="3" t="s">
        <v>41</v>
      </c>
      <c r="C2049" s="4">
        <v>59</v>
      </c>
      <c r="D2049" s="3" t="s">
        <v>65</v>
      </c>
      <c r="E2049" s="3" t="s">
        <v>66</v>
      </c>
      <c r="F2049" s="3" t="s">
        <v>98</v>
      </c>
      <c r="G2049" s="3" t="s">
        <v>92</v>
      </c>
      <c r="H2049" s="3" t="s">
        <v>90</v>
      </c>
      <c r="I2049" s="3" t="s">
        <v>47</v>
      </c>
      <c r="J2049" s="3" t="s">
        <v>48</v>
      </c>
      <c r="K2049" s="3" t="s">
        <v>48</v>
      </c>
      <c r="L2049" s="3" t="s">
        <v>48</v>
      </c>
      <c r="M2049" s="3" t="s">
        <v>48</v>
      </c>
      <c r="N2049" s="3" t="s">
        <v>49</v>
      </c>
      <c r="O2049" s="3" t="s">
        <v>48</v>
      </c>
      <c r="P2049" s="3" t="s">
        <v>48</v>
      </c>
      <c r="Q2049" s="3" t="s">
        <v>48</v>
      </c>
      <c r="R2049" s="3" t="s">
        <v>48</v>
      </c>
      <c r="S2049" s="3" t="s">
        <v>48</v>
      </c>
      <c r="T2049" s="3" t="s">
        <v>48</v>
      </c>
      <c r="U2049" s="3" t="s">
        <v>48</v>
      </c>
      <c r="V2049" s="3" t="s">
        <v>48</v>
      </c>
      <c r="W2049" s="3" t="s">
        <v>62</v>
      </c>
      <c r="Y2049" s="3" t="s">
        <v>120</v>
      </c>
      <c r="Z2049" s="3" t="s">
        <v>4653</v>
      </c>
      <c r="AA2049" s="3" t="s">
        <v>63</v>
      </c>
      <c r="AB2049" s="3"/>
      <c r="AD2049" s="3" t="s">
        <v>131</v>
      </c>
      <c r="AE2049" s="3" t="s">
        <v>4654</v>
      </c>
      <c r="AF2049" s="3" t="s">
        <v>87</v>
      </c>
      <c r="AG2049" s="3" t="s">
        <v>4655</v>
      </c>
      <c r="AH2049" s="3"/>
      <c r="AJ2049" s="3" t="s">
        <v>4656</v>
      </c>
    </row>
    <row r="2050" spans="1:36" ht="26" hidden="1" x14ac:dyDescent="0.35">
      <c r="A2050" s="3">
        <v>2025</v>
      </c>
      <c r="B2050" s="3" t="s">
        <v>41</v>
      </c>
      <c r="C2050" s="4">
        <v>58</v>
      </c>
      <c r="D2050" s="3" t="s">
        <v>65</v>
      </c>
      <c r="E2050" s="3" t="s">
        <v>72</v>
      </c>
      <c r="F2050" s="3" t="s">
        <v>44</v>
      </c>
      <c r="G2050" s="3" t="s">
        <v>60</v>
      </c>
      <c r="H2050" s="3" t="s">
        <v>125</v>
      </c>
      <c r="I2050" s="3" t="s">
        <v>47</v>
      </c>
      <c r="J2050" s="3" t="s">
        <v>48</v>
      </c>
      <c r="K2050" s="3" t="s">
        <v>48</v>
      </c>
      <c r="L2050" s="3" t="s">
        <v>48</v>
      </c>
      <c r="M2050" s="3" t="s">
        <v>48</v>
      </c>
      <c r="N2050" s="3" t="s">
        <v>48</v>
      </c>
      <c r="O2050" s="3" t="s">
        <v>49</v>
      </c>
      <c r="P2050" s="3" t="s">
        <v>48</v>
      </c>
      <c r="Q2050" s="3" t="s">
        <v>48</v>
      </c>
      <c r="R2050" s="3" t="s">
        <v>48</v>
      </c>
      <c r="S2050" s="3" t="s">
        <v>48</v>
      </c>
      <c r="T2050" s="3" t="s">
        <v>48</v>
      </c>
      <c r="U2050" s="3" t="s">
        <v>48</v>
      </c>
      <c r="V2050" s="3" t="s">
        <v>48</v>
      </c>
      <c r="W2050" s="3" t="s">
        <v>116</v>
      </c>
      <c r="X2050" s="3" t="s">
        <v>4657</v>
      </c>
      <c r="Y2050" s="3"/>
      <c r="AA2050" s="3" t="s">
        <v>77</v>
      </c>
      <c r="AB2050" s="3"/>
      <c r="AD2050" s="3"/>
      <c r="AF2050" s="3"/>
      <c r="AH2050" s="3"/>
      <c r="AJ2050" s="3" t="s">
        <v>4658</v>
      </c>
    </row>
    <row r="2051" spans="1:36" ht="26" hidden="1" x14ac:dyDescent="0.35">
      <c r="A2051" s="3">
        <v>2025</v>
      </c>
      <c r="B2051" s="3" t="s">
        <v>41</v>
      </c>
      <c r="C2051" s="4">
        <v>20</v>
      </c>
      <c r="D2051" s="3" t="s">
        <v>57</v>
      </c>
      <c r="E2051" s="3" t="s">
        <v>58</v>
      </c>
      <c r="F2051" s="3" t="s">
        <v>44</v>
      </c>
      <c r="G2051" s="3" t="s">
        <v>79</v>
      </c>
      <c r="H2051" s="3" t="s">
        <v>90</v>
      </c>
      <c r="I2051" s="3" t="s">
        <v>80</v>
      </c>
      <c r="J2051" s="3" t="s">
        <v>48</v>
      </c>
      <c r="K2051" s="3" t="s">
        <v>48</v>
      </c>
      <c r="L2051" s="3" t="s">
        <v>48</v>
      </c>
      <c r="M2051" s="3" t="s">
        <v>48</v>
      </c>
      <c r="N2051" s="3" t="s">
        <v>48</v>
      </c>
      <c r="O2051" s="3" t="s">
        <v>48</v>
      </c>
      <c r="P2051" s="3" t="s">
        <v>48</v>
      </c>
      <c r="Q2051" s="3" t="s">
        <v>48</v>
      </c>
      <c r="R2051" s="3" t="s">
        <v>48</v>
      </c>
      <c r="S2051" s="3" t="s">
        <v>48</v>
      </c>
      <c r="T2051" s="3" t="s">
        <v>48</v>
      </c>
      <c r="U2051" s="3" t="s">
        <v>49</v>
      </c>
      <c r="V2051" s="3" t="s">
        <v>48</v>
      </c>
      <c r="W2051" s="3" t="s">
        <v>62</v>
      </c>
      <c r="Y2051" s="3"/>
      <c r="AA2051" s="3" t="s">
        <v>63</v>
      </c>
      <c r="AB2051" s="3"/>
      <c r="AD2051" s="3"/>
      <c r="AF2051" s="3"/>
      <c r="AH2051" s="3"/>
      <c r="AJ2051" s="3" t="s">
        <v>4659</v>
      </c>
    </row>
    <row r="2052" spans="1:36" ht="39" hidden="1" x14ac:dyDescent="0.35">
      <c r="A2052" s="3">
        <v>2025</v>
      </c>
      <c r="B2052" s="3" t="s">
        <v>71</v>
      </c>
      <c r="C2052" s="4">
        <v>61</v>
      </c>
      <c r="D2052" s="3" t="s">
        <v>65</v>
      </c>
      <c r="E2052" s="3" t="s">
        <v>66</v>
      </c>
      <c r="F2052" s="3" t="s">
        <v>73</v>
      </c>
      <c r="G2052" s="3" t="s">
        <v>45</v>
      </c>
      <c r="H2052" s="3" t="s">
        <v>113</v>
      </c>
      <c r="I2052" s="3" t="s">
        <v>47</v>
      </c>
      <c r="J2052" s="3" t="s">
        <v>48</v>
      </c>
      <c r="K2052" s="3" t="s">
        <v>49</v>
      </c>
      <c r="L2052" s="3" t="s">
        <v>48</v>
      </c>
      <c r="M2052" s="3" t="s">
        <v>48</v>
      </c>
      <c r="N2052" s="3" t="s">
        <v>48</v>
      </c>
      <c r="O2052" s="3" t="s">
        <v>48</v>
      </c>
      <c r="P2052" s="3" t="s">
        <v>48</v>
      </c>
      <c r="Q2052" s="3" t="s">
        <v>48</v>
      </c>
      <c r="R2052" s="3" t="s">
        <v>48</v>
      </c>
      <c r="S2052" s="3" t="s">
        <v>48</v>
      </c>
      <c r="T2052" s="3" t="s">
        <v>48</v>
      </c>
      <c r="U2052" s="3" t="s">
        <v>48</v>
      </c>
      <c r="V2052" s="3" t="s">
        <v>48</v>
      </c>
      <c r="W2052" s="3" t="s">
        <v>145</v>
      </c>
      <c r="X2052" s="3" t="s">
        <v>4660</v>
      </c>
      <c r="Y2052" s="3"/>
      <c r="AA2052" s="3" t="s">
        <v>63</v>
      </c>
      <c r="AB2052" s="3"/>
      <c r="AD2052" s="3" t="s">
        <v>81</v>
      </c>
      <c r="AF2052" s="3"/>
      <c r="AH2052" s="3" t="s">
        <v>87</v>
      </c>
      <c r="AI2052" s="3" t="s">
        <v>4661</v>
      </c>
      <c r="AJ2052" s="3" t="s">
        <v>4662</v>
      </c>
    </row>
    <row r="2053" spans="1:36" ht="26" hidden="1" x14ac:dyDescent="0.35">
      <c r="A2053" s="3">
        <v>2025</v>
      </c>
      <c r="B2053" s="3" t="s">
        <v>41</v>
      </c>
      <c r="C2053" s="4">
        <v>19</v>
      </c>
      <c r="D2053" s="3" t="s">
        <v>57</v>
      </c>
      <c r="E2053" s="3" t="s">
        <v>58</v>
      </c>
      <c r="F2053" s="3" t="s">
        <v>73</v>
      </c>
      <c r="G2053" s="3" t="s">
        <v>112</v>
      </c>
      <c r="H2053" s="3" t="s">
        <v>110</v>
      </c>
      <c r="I2053" s="3" t="s">
        <v>47</v>
      </c>
      <c r="J2053" s="3" t="s">
        <v>48</v>
      </c>
      <c r="K2053" s="3" t="s">
        <v>48</v>
      </c>
      <c r="L2053" s="3" t="s">
        <v>48</v>
      </c>
      <c r="M2053" s="3" t="s">
        <v>48</v>
      </c>
      <c r="N2053" s="3" t="s">
        <v>49</v>
      </c>
      <c r="O2053" s="3" t="s">
        <v>48</v>
      </c>
      <c r="P2053" s="3" t="s">
        <v>48</v>
      </c>
      <c r="Q2053" s="3" t="s">
        <v>48</v>
      </c>
      <c r="R2053" s="3" t="s">
        <v>48</v>
      </c>
      <c r="S2053" s="3" t="s">
        <v>48</v>
      </c>
      <c r="T2053" s="3" t="s">
        <v>48</v>
      </c>
      <c r="U2053" s="3" t="s">
        <v>48</v>
      </c>
      <c r="V2053" s="3" t="s">
        <v>48</v>
      </c>
      <c r="W2053" s="3" t="s">
        <v>116</v>
      </c>
      <c r="X2053" s="3" t="s">
        <v>4663</v>
      </c>
      <c r="Y2053" s="3" t="s">
        <v>53</v>
      </c>
      <c r="Z2053" s="3" t="s">
        <v>4664</v>
      </c>
      <c r="AA2053" s="3" t="s">
        <v>77</v>
      </c>
      <c r="AB2053" s="3"/>
      <c r="AD2053" s="3"/>
      <c r="AF2053" s="3"/>
      <c r="AH2053" s="3"/>
      <c r="AJ2053" s="3" t="s">
        <v>4665</v>
      </c>
    </row>
    <row r="2054" spans="1:36" ht="39" hidden="1" x14ac:dyDescent="0.35">
      <c r="A2054" s="3">
        <v>2025</v>
      </c>
      <c r="B2054" s="3" t="s">
        <v>41</v>
      </c>
      <c r="C2054" s="4">
        <v>18</v>
      </c>
      <c r="D2054" s="3" t="s">
        <v>57</v>
      </c>
      <c r="E2054" s="3" t="s">
        <v>58</v>
      </c>
      <c r="F2054" s="3" t="s">
        <v>44</v>
      </c>
      <c r="G2054" s="3" t="s">
        <v>112</v>
      </c>
      <c r="H2054" s="3" t="s">
        <v>61</v>
      </c>
      <c r="I2054" s="3" t="s">
        <v>80</v>
      </c>
      <c r="J2054" s="3" t="s">
        <v>48</v>
      </c>
      <c r="K2054" s="3" t="s">
        <v>48</v>
      </c>
      <c r="L2054" s="3" t="s">
        <v>48</v>
      </c>
      <c r="M2054" s="3" t="s">
        <v>48</v>
      </c>
      <c r="N2054" s="3" t="s">
        <v>48</v>
      </c>
      <c r="O2054" s="3" t="s">
        <v>48</v>
      </c>
      <c r="P2054" s="3" t="s">
        <v>48</v>
      </c>
      <c r="Q2054" s="3" t="s">
        <v>48</v>
      </c>
      <c r="R2054" s="3" t="s">
        <v>48</v>
      </c>
      <c r="S2054" s="3" t="s">
        <v>48</v>
      </c>
      <c r="T2054" s="3" t="s">
        <v>49</v>
      </c>
      <c r="U2054" s="3" t="s">
        <v>48</v>
      </c>
      <c r="V2054" s="3" t="s">
        <v>48</v>
      </c>
      <c r="W2054" s="3" t="s">
        <v>116</v>
      </c>
      <c r="X2054" s="3" t="s">
        <v>4666</v>
      </c>
      <c r="Y2054" s="3"/>
      <c r="AA2054" s="3" t="s">
        <v>101</v>
      </c>
      <c r="AB2054" s="3" t="s">
        <v>131</v>
      </c>
      <c r="AC2054" s="3" t="s">
        <v>4667</v>
      </c>
      <c r="AD2054" s="3" t="s">
        <v>81</v>
      </c>
      <c r="AF2054" s="3" t="s">
        <v>82</v>
      </c>
      <c r="AG2054" s="3" t="s">
        <v>4668</v>
      </c>
      <c r="AH2054" s="3" t="s">
        <v>87</v>
      </c>
      <c r="AI2054" s="3" t="s">
        <v>4669</v>
      </c>
      <c r="AJ2054" s="3" t="s">
        <v>106</v>
      </c>
    </row>
    <row r="2055" spans="1:36" ht="39" hidden="1" x14ac:dyDescent="0.35">
      <c r="A2055" s="3">
        <v>2025</v>
      </c>
      <c r="B2055" s="3" t="s">
        <v>41</v>
      </c>
      <c r="C2055" s="4">
        <v>39</v>
      </c>
      <c r="D2055" s="3" t="s">
        <v>42</v>
      </c>
      <c r="E2055" s="3" t="s">
        <v>107</v>
      </c>
      <c r="F2055" s="3" t="s">
        <v>59</v>
      </c>
      <c r="G2055" s="3" t="s">
        <v>45</v>
      </c>
      <c r="H2055" s="3" t="s">
        <v>113</v>
      </c>
      <c r="I2055" s="3" t="s">
        <v>47</v>
      </c>
      <c r="J2055" s="3" t="s">
        <v>48</v>
      </c>
      <c r="K2055" s="3" t="s">
        <v>48</v>
      </c>
      <c r="L2055" s="3" t="s">
        <v>48</v>
      </c>
      <c r="M2055" s="3" t="s">
        <v>48</v>
      </c>
      <c r="N2055" s="3" t="s">
        <v>48</v>
      </c>
      <c r="O2055" s="3" t="s">
        <v>48</v>
      </c>
      <c r="P2055" s="3" t="s">
        <v>48</v>
      </c>
      <c r="Q2055" s="3" t="s">
        <v>49</v>
      </c>
      <c r="R2055" s="3" t="s">
        <v>48</v>
      </c>
      <c r="S2055" s="3" t="s">
        <v>48</v>
      </c>
      <c r="T2055" s="3" t="s">
        <v>48</v>
      </c>
      <c r="U2055" s="3" t="s">
        <v>48</v>
      </c>
      <c r="V2055" s="3" t="s">
        <v>48</v>
      </c>
      <c r="W2055" s="3" t="s">
        <v>62</v>
      </c>
      <c r="Y2055" s="3" t="s">
        <v>103</v>
      </c>
      <c r="Z2055" s="3" t="s">
        <v>4670</v>
      </c>
      <c r="AA2055" s="3" t="s">
        <v>63</v>
      </c>
      <c r="AB2055" s="3" t="s">
        <v>131</v>
      </c>
      <c r="AC2055" s="3" t="s">
        <v>4671</v>
      </c>
      <c r="AD2055" s="3" t="s">
        <v>131</v>
      </c>
      <c r="AE2055" s="3" t="s">
        <v>4672</v>
      </c>
      <c r="AF2055" s="3" t="s">
        <v>82</v>
      </c>
      <c r="AG2055" s="3" t="s">
        <v>4673</v>
      </c>
      <c r="AH2055" s="3"/>
      <c r="AJ2055" s="3" t="s">
        <v>4674</v>
      </c>
    </row>
    <row r="2056" spans="1:36" ht="91" hidden="1" x14ac:dyDescent="0.35">
      <c r="A2056" s="3">
        <v>2025</v>
      </c>
      <c r="B2056" s="3" t="s">
        <v>71</v>
      </c>
      <c r="C2056" s="4">
        <v>60</v>
      </c>
      <c r="D2056" s="3" t="s">
        <v>65</v>
      </c>
      <c r="E2056" s="3" t="s">
        <v>66</v>
      </c>
      <c r="F2056" s="3" t="s">
        <v>73</v>
      </c>
      <c r="G2056" s="3" t="s">
        <v>60</v>
      </c>
      <c r="H2056" s="3" t="s">
        <v>125</v>
      </c>
      <c r="I2056" s="3" t="s">
        <v>47</v>
      </c>
      <c r="J2056" s="3" t="s">
        <v>48</v>
      </c>
      <c r="K2056" s="3" t="s">
        <v>48</v>
      </c>
      <c r="L2056" s="3" t="s">
        <v>48</v>
      </c>
      <c r="M2056" s="3" t="s">
        <v>48</v>
      </c>
      <c r="N2056" s="3" t="s">
        <v>48</v>
      </c>
      <c r="O2056" s="3" t="s">
        <v>48</v>
      </c>
      <c r="P2056" s="3" t="s">
        <v>48</v>
      </c>
      <c r="Q2056" s="3" t="s">
        <v>49</v>
      </c>
      <c r="R2056" s="3" t="s">
        <v>48</v>
      </c>
      <c r="S2056" s="3" t="s">
        <v>48</v>
      </c>
      <c r="T2056" s="3" t="s">
        <v>48</v>
      </c>
      <c r="U2056" s="3" t="s">
        <v>48</v>
      </c>
      <c r="V2056" s="3" t="s">
        <v>48</v>
      </c>
      <c r="W2056" s="3" t="s">
        <v>62</v>
      </c>
      <c r="Y2056" s="3" t="s">
        <v>129</v>
      </c>
      <c r="Z2056" s="3" t="s">
        <v>4675</v>
      </c>
      <c r="AA2056" s="3" t="s">
        <v>101</v>
      </c>
      <c r="AB2056" s="3"/>
      <c r="AD2056" s="3"/>
      <c r="AF2056" s="3"/>
      <c r="AH2056" s="3"/>
      <c r="AJ2056" s="3" t="s">
        <v>4676</v>
      </c>
    </row>
    <row r="2057" spans="1:36" ht="26" hidden="1" x14ac:dyDescent="0.35">
      <c r="A2057" s="3">
        <v>2025</v>
      </c>
      <c r="B2057" s="3" t="s">
        <v>41</v>
      </c>
      <c r="C2057" s="4">
        <v>27</v>
      </c>
      <c r="D2057" s="3" t="s">
        <v>57</v>
      </c>
      <c r="E2057" s="3" t="s">
        <v>58</v>
      </c>
      <c r="F2057" s="3" t="s">
        <v>73</v>
      </c>
      <c r="G2057" s="3" t="s">
        <v>79</v>
      </c>
      <c r="H2057" s="3" t="s">
        <v>110</v>
      </c>
      <c r="I2057" s="3" t="s">
        <v>47</v>
      </c>
      <c r="J2057" s="3" t="s">
        <v>48</v>
      </c>
      <c r="K2057" s="3" t="s">
        <v>48</v>
      </c>
      <c r="L2057" s="3" t="s">
        <v>48</v>
      </c>
      <c r="M2057" s="3" t="s">
        <v>49</v>
      </c>
      <c r="N2057" s="3" t="s">
        <v>48</v>
      </c>
      <c r="O2057" s="3" t="s">
        <v>48</v>
      </c>
      <c r="P2057" s="3" t="s">
        <v>48</v>
      </c>
      <c r="Q2057" s="3" t="s">
        <v>48</v>
      </c>
      <c r="R2057" s="3" t="s">
        <v>48</v>
      </c>
      <c r="S2057" s="3" t="s">
        <v>48</v>
      </c>
      <c r="T2057" s="3" t="s">
        <v>48</v>
      </c>
      <c r="U2057" s="3" t="s">
        <v>48</v>
      </c>
      <c r="V2057" s="3" t="s">
        <v>48</v>
      </c>
      <c r="W2057" s="3" t="s">
        <v>62</v>
      </c>
      <c r="Y2057" s="3"/>
      <c r="AA2057" s="3" t="s">
        <v>63</v>
      </c>
      <c r="AB2057" s="3"/>
      <c r="AD2057" s="3"/>
      <c r="AF2057" s="3"/>
      <c r="AH2057" s="3"/>
      <c r="AJ2057" s="3" t="s">
        <v>4677</v>
      </c>
    </row>
    <row r="2058" spans="1:36" ht="39" hidden="1" x14ac:dyDescent="0.35">
      <c r="A2058" s="3">
        <v>2025</v>
      </c>
      <c r="B2058" s="3" t="s">
        <v>71</v>
      </c>
      <c r="C2058" s="4">
        <v>38</v>
      </c>
      <c r="D2058" s="3" t="s">
        <v>42</v>
      </c>
      <c r="E2058" s="3" t="s">
        <v>72</v>
      </c>
      <c r="F2058" s="3" t="s">
        <v>44</v>
      </c>
      <c r="G2058" s="3" t="s">
        <v>79</v>
      </c>
      <c r="H2058" s="3" t="s">
        <v>68</v>
      </c>
      <c r="I2058" s="3" t="s">
        <v>47</v>
      </c>
      <c r="J2058" s="3" t="s">
        <v>48</v>
      </c>
      <c r="K2058" s="3" t="s">
        <v>48</v>
      </c>
      <c r="L2058" s="3" t="s">
        <v>48</v>
      </c>
      <c r="M2058" s="3" t="s">
        <v>48</v>
      </c>
      <c r="N2058" s="3" t="s">
        <v>49</v>
      </c>
      <c r="O2058" s="3" t="s">
        <v>48</v>
      </c>
      <c r="P2058" s="3" t="s">
        <v>48</v>
      </c>
      <c r="Q2058" s="3" t="s">
        <v>48</v>
      </c>
      <c r="R2058" s="3" t="s">
        <v>48</v>
      </c>
      <c r="S2058" s="3" t="s">
        <v>48</v>
      </c>
      <c r="T2058" s="3" t="s">
        <v>48</v>
      </c>
      <c r="U2058" s="3" t="s">
        <v>48</v>
      </c>
      <c r="V2058" s="3" t="s">
        <v>48</v>
      </c>
      <c r="W2058" s="3" t="s">
        <v>62</v>
      </c>
      <c r="Y2058" s="3" t="s">
        <v>103</v>
      </c>
      <c r="Z2058" s="3" t="s">
        <v>539</v>
      </c>
      <c r="AA2058" s="3" t="s">
        <v>77</v>
      </c>
      <c r="AB2058" s="3"/>
      <c r="AD2058" s="3"/>
      <c r="AF2058" s="3"/>
      <c r="AH2058" s="3"/>
      <c r="AJ2058" s="3" t="s">
        <v>326</v>
      </c>
    </row>
    <row r="2059" spans="1:36" ht="26" hidden="1" x14ac:dyDescent="0.35">
      <c r="A2059" s="3">
        <v>2025</v>
      </c>
      <c r="B2059" s="3" t="s">
        <v>41</v>
      </c>
      <c r="C2059" s="4">
        <v>19</v>
      </c>
      <c r="D2059" s="3" t="s">
        <v>57</v>
      </c>
      <c r="E2059" s="3" t="s">
        <v>58</v>
      </c>
      <c r="F2059" s="3" t="s">
        <v>59</v>
      </c>
      <c r="G2059" s="3" t="s">
        <v>112</v>
      </c>
      <c r="H2059" s="3" t="s">
        <v>46</v>
      </c>
      <c r="I2059" s="3" t="s">
        <v>80</v>
      </c>
      <c r="J2059" s="3" t="s">
        <v>48</v>
      </c>
      <c r="K2059" s="3" t="s">
        <v>48</v>
      </c>
      <c r="L2059" s="3" t="s">
        <v>48</v>
      </c>
      <c r="M2059" s="3" t="s">
        <v>48</v>
      </c>
      <c r="N2059" s="3" t="s">
        <v>48</v>
      </c>
      <c r="O2059" s="3" t="s">
        <v>48</v>
      </c>
      <c r="P2059" s="3" t="s">
        <v>48</v>
      </c>
      <c r="Q2059" s="3" t="s">
        <v>48</v>
      </c>
      <c r="R2059" s="3" t="s">
        <v>48</v>
      </c>
      <c r="S2059" s="3" t="s">
        <v>48</v>
      </c>
      <c r="T2059" s="3" t="s">
        <v>48</v>
      </c>
      <c r="U2059" s="3" t="s">
        <v>49</v>
      </c>
      <c r="V2059" s="3" t="s">
        <v>48</v>
      </c>
      <c r="W2059" s="3" t="s">
        <v>51</v>
      </c>
      <c r="X2059" s="3" t="s">
        <v>4678</v>
      </c>
      <c r="Y2059" s="3"/>
      <c r="AA2059" s="3" t="s">
        <v>55</v>
      </c>
      <c r="AB2059" s="3"/>
      <c r="AD2059" s="3"/>
      <c r="AF2059" s="3"/>
      <c r="AH2059" s="3"/>
      <c r="AJ2059" s="3" t="s">
        <v>4679</v>
      </c>
    </row>
    <row r="2060" spans="1:36" ht="39" hidden="1" x14ac:dyDescent="0.35">
      <c r="A2060" s="3">
        <v>2025</v>
      </c>
      <c r="B2060" s="3" t="s">
        <v>41</v>
      </c>
      <c r="C2060" s="4">
        <v>76</v>
      </c>
      <c r="D2060" s="3" t="s">
        <v>65</v>
      </c>
      <c r="E2060" s="3" t="s">
        <v>43</v>
      </c>
      <c r="F2060" s="3" t="s">
        <v>137</v>
      </c>
      <c r="G2060" s="3" t="s">
        <v>67</v>
      </c>
      <c r="H2060" s="3" t="s">
        <v>68</v>
      </c>
      <c r="I2060" s="3" t="s">
        <v>80</v>
      </c>
      <c r="J2060" s="3" t="s">
        <v>48</v>
      </c>
      <c r="K2060" s="3" t="s">
        <v>48</v>
      </c>
      <c r="L2060" s="3" t="s">
        <v>48</v>
      </c>
      <c r="M2060" s="3" t="s">
        <v>48</v>
      </c>
      <c r="N2060" s="3" t="s">
        <v>48</v>
      </c>
      <c r="O2060" s="3" t="s">
        <v>48</v>
      </c>
      <c r="P2060" s="3" t="s">
        <v>48</v>
      </c>
      <c r="Q2060" s="3" t="s">
        <v>48</v>
      </c>
      <c r="R2060" s="3" t="s">
        <v>48</v>
      </c>
      <c r="S2060" s="3" t="s">
        <v>48</v>
      </c>
      <c r="T2060" s="3" t="s">
        <v>48</v>
      </c>
      <c r="U2060" s="3" t="s">
        <v>48</v>
      </c>
      <c r="V2060" s="3" t="s">
        <v>49</v>
      </c>
      <c r="W2060" s="3" t="s">
        <v>62</v>
      </c>
      <c r="Y2060" s="3"/>
      <c r="AA2060" s="3" t="s">
        <v>55</v>
      </c>
      <c r="AB2060" s="3"/>
      <c r="AD2060" s="3"/>
      <c r="AF2060" s="3"/>
      <c r="AH2060" s="3"/>
      <c r="AJ2060" s="3" t="s">
        <v>4680</v>
      </c>
    </row>
    <row r="2061" spans="1:36" ht="26" hidden="1" x14ac:dyDescent="0.35">
      <c r="A2061" s="3">
        <v>2025</v>
      </c>
      <c r="B2061" s="3" t="s">
        <v>41</v>
      </c>
      <c r="C2061" s="4">
        <v>47</v>
      </c>
      <c r="D2061" s="3" t="s">
        <v>42</v>
      </c>
      <c r="E2061" s="3" t="s">
        <v>43</v>
      </c>
      <c r="F2061" s="3" t="s">
        <v>73</v>
      </c>
      <c r="G2061" s="3" t="s">
        <v>45</v>
      </c>
      <c r="H2061" s="3" t="s">
        <v>68</v>
      </c>
      <c r="I2061" s="3" t="s">
        <v>47</v>
      </c>
      <c r="J2061" s="3" t="s">
        <v>48</v>
      </c>
      <c r="K2061" s="3" t="s">
        <v>48</v>
      </c>
      <c r="L2061" s="3" t="s">
        <v>48</v>
      </c>
      <c r="M2061" s="3" t="s">
        <v>48</v>
      </c>
      <c r="N2061" s="3" t="s">
        <v>48</v>
      </c>
      <c r="O2061" s="3" t="s">
        <v>48</v>
      </c>
      <c r="P2061" s="3" t="s">
        <v>48</v>
      </c>
      <c r="Q2061" s="3" t="s">
        <v>48</v>
      </c>
      <c r="R2061" s="3" t="s">
        <v>49</v>
      </c>
      <c r="S2061" s="3" t="s">
        <v>48</v>
      </c>
      <c r="T2061" s="3" t="s">
        <v>48</v>
      </c>
      <c r="U2061" s="3" t="s">
        <v>48</v>
      </c>
      <c r="V2061" s="3" t="s">
        <v>48</v>
      </c>
      <c r="W2061" s="3" t="s">
        <v>62</v>
      </c>
      <c r="Y2061" s="3"/>
      <c r="AA2061" s="3" t="s">
        <v>77</v>
      </c>
      <c r="AB2061" s="3"/>
      <c r="AD2061" s="3"/>
      <c r="AF2061" s="3"/>
      <c r="AH2061" s="3"/>
      <c r="AJ2061" s="3" t="s">
        <v>4681</v>
      </c>
    </row>
    <row r="2062" spans="1:36" ht="26" hidden="1" x14ac:dyDescent="0.35">
      <c r="A2062" s="3">
        <v>2025</v>
      </c>
      <c r="B2062" s="3" t="s">
        <v>41</v>
      </c>
      <c r="C2062" s="4">
        <v>68</v>
      </c>
      <c r="D2062" s="3" t="s">
        <v>65</v>
      </c>
      <c r="E2062" s="3" t="s">
        <v>66</v>
      </c>
      <c r="F2062" s="3" t="s">
        <v>73</v>
      </c>
      <c r="G2062" s="3" t="s">
        <v>67</v>
      </c>
      <c r="H2062" s="3" t="s">
        <v>90</v>
      </c>
      <c r="I2062" s="3" t="s">
        <v>47</v>
      </c>
      <c r="J2062" s="3" t="s">
        <v>48</v>
      </c>
      <c r="K2062" s="3" t="s">
        <v>48</v>
      </c>
      <c r="L2062" s="3" t="s">
        <v>48</v>
      </c>
      <c r="M2062" s="3" t="s">
        <v>48</v>
      </c>
      <c r="N2062" s="3" t="s">
        <v>48</v>
      </c>
      <c r="O2062" s="3" t="s">
        <v>48</v>
      </c>
      <c r="P2062" s="3" t="s">
        <v>49</v>
      </c>
      <c r="Q2062" s="3" t="s">
        <v>48</v>
      </c>
      <c r="R2062" s="3" t="s">
        <v>48</v>
      </c>
      <c r="S2062" s="3" t="s">
        <v>48</v>
      </c>
      <c r="T2062" s="3" t="s">
        <v>48</v>
      </c>
      <c r="U2062" s="3" t="s">
        <v>48</v>
      </c>
      <c r="V2062" s="3" t="s">
        <v>48</v>
      </c>
      <c r="W2062" s="3" t="s">
        <v>62</v>
      </c>
      <c r="Y2062" s="3"/>
      <c r="AA2062" s="3" t="s">
        <v>55</v>
      </c>
      <c r="AB2062" s="3"/>
      <c r="AD2062" s="3"/>
      <c r="AF2062" s="3"/>
      <c r="AH2062" s="3"/>
      <c r="AJ2062" s="3" t="s">
        <v>4682</v>
      </c>
    </row>
    <row r="2063" spans="1:36" ht="247" hidden="1" x14ac:dyDescent="0.35">
      <c r="A2063" s="3">
        <v>2025</v>
      </c>
      <c r="B2063" s="3" t="s">
        <v>41</v>
      </c>
      <c r="C2063" s="4">
        <v>60</v>
      </c>
      <c r="D2063" s="3" t="s">
        <v>65</v>
      </c>
      <c r="E2063" s="3" t="s">
        <v>43</v>
      </c>
      <c r="F2063" s="3" t="s">
        <v>73</v>
      </c>
      <c r="G2063" s="3" t="s">
        <v>386</v>
      </c>
      <c r="H2063" s="3" t="s">
        <v>61</v>
      </c>
      <c r="I2063" s="3" t="s">
        <v>47</v>
      </c>
      <c r="J2063" s="3" t="s">
        <v>48</v>
      </c>
      <c r="K2063" s="3" t="s">
        <v>48</v>
      </c>
      <c r="L2063" s="3" t="s">
        <v>48</v>
      </c>
      <c r="M2063" s="3" t="s">
        <v>48</v>
      </c>
      <c r="N2063" s="3" t="s">
        <v>49</v>
      </c>
      <c r="O2063" s="3" t="s">
        <v>48</v>
      </c>
      <c r="P2063" s="3" t="s">
        <v>48</v>
      </c>
      <c r="Q2063" s="3" t="s">
        <v>48</v>
      </c>
      <c r="R2063" s="3" t="s">
        <v>48</v>
      </c>
      <c r="S2063" s="3" t="s">
        <v>48</v>
      </c>
      <c r="T2063" s="3" t="s">
        <v>48</v>
      </c>
      <c r="U2063" s="3" t="s">
        <v>48</v>
      </c>
      <c r="V2063" s="3" t="s">
        <v>48</v>
      </c>
      <c r="W2063" s="3" t="s">
        <v>62</v>
      </c>
      <c r="Y2063" s="3" t="s">
        <v>53</v>
      </c>
      <c r="Z2063" s="3" t="s">
        <v>4683</v>
      </c>
      <c r="AA2063" s="3" t="s">
        <v>55</v>
      </c>
      <c r="AB2063" s="3"/>
      <c r="AD2063" s="3"/>
      <c r="AF2063" s="3"/>
      <c r="AH2063" s="3"/>
      <c r="AJ2063" s="3" t="s">
        <v>4684</v>
      </c>
    </row>
    <row r="2064" spans="1:36" ht="39" x14ac:dyDescent="0.35">
      <c r="A2064" s="3">
        <v>2025</v>
      </c>
      <c r="B2064" s="3" t="s">
        <v>41</v>
      </c>
      <c r="C2064" s="4">
        <v>26</v>
      </c>
      <c r="D2064" s="3" t="s">
        <v>57</v>
      </c>
      <c r="E2064" s="3" t="s">
        <v>58</v>
      </c>
      <c r="F2064" s="3" t="s">
        <v>98</v>
      </c>
      <c r="G2064" s="3" t="s">
        <v>45</v>
      </c>
      <c r="H2064" s="3" t="s">
        <v>110</v>
      </c>
      <c r="I2064" s="3" t="s">
        <v>47</v>
      </c>
      <c r="J2064" s="3" t="s">
        <v>48</v>
      </c>
      <c r="K2064" s="3" t="s">
        <v>48</v>
      </c>
      <c r="L2064" s="3" t="s">
        <v>48</v>
      </c>
      <c r="M2064" s="3" t="s">
        <v>49</v>
      </c>
      <c r="N2064" s="3" t="s">
        <v>48</v>
      </c>
      <c r="O2064" s="3" t="s">
        <v>48</v>
      </c>
      <c r="P2064" s="3" t="s">
        <v>48</v>
      </c>
      <c r="Q2064" s="3" t="s">
        <v>48</v>
      </c>
      <c r="R2064" s="3" t="s">
        <v>48</v>
      </c>
      <c r="S2064" s="3" t="s">
        <v>48</v>
      </c>
      <c r="T2064" s="3" t="s">
        <v>48</v>
      </c>
      <c r="U2064" s="3" t="s">
        <v>48</v>
      </c>
      <c r="V2064" s="3" t="s">
        <v>48</v>
      </c>
      <c r="W2064" s="3" t="s">
        <v>62</v>
      </c>
      <c r="Y2064" s="3" t="s">
        <v>120</v>
      </c>
      <c r="Z2064" s="3" t="s">
        <v>4685</v>
      </c>
      <c r="AA2064" s="3" t="s">
        <v>55</v>
      </c>
      <c r="AB2064" s="3"/>
      <c r="AD2064" s="3"/>
      <c r="AF2064" s="3"/>
      <c r="AH2064" s="3"/>
      <c r="AJ2064" s="3" t="s">
        <v>879</v>
      </c>
    </row>
    <row r="2065" spans="1:36" ht="91" hidden="1" x14ac:dyDescent="0.35">
      <c r="A2065" s="3">
        <v>2025</v>
      </c>
      <c r="B2065" s="3" t="s">
        <v>41</v>
      </c>
      <c r="C2065" s="4">
        <v>25</v>
      </c>
      <c r="D2065" s="3" t="s">
        <v>57</v>
      </c>
      <c r="E2065" s="3" t="s">
        <v>107</v>
      </c>
      <c r="F2065" s="3" t="s">
        <v>98</v>
      </c>
      <c r="G2065" s="3" t="s">
        <v>45</v>
      </c>
      <c r="H2065" s="3" t="s">
        <v>113</v>
      </c>
      <c r="I2065" s="3" t="s">
        <v>80</v>
      </c>
      <c r="J2065" s="3" t="s">
        <v>48</v>
      </c>
      <c r="K2065" s="3" t="s">
        <v>48</v>
      </c>
      <c r="L2065" s="3" t="s">
        <v>48</v>
      </c>
      <c r="M2065" s="3" t="s">
        <v>48</v>
      </c>
      <c r="N2065" s="3" t="s">
        <v>48</v>
      </c>
      <c r="O2065" s="3" t="s">
        <v>48</v>
      </c>
      <c r="P2065" s="3" t="s">
        <v>48</v>
      </c>
      <c r="Q2065" s="3" t="s">
        <v>48</v>
      </c>
      <c r="R2065" s="3" t="s">
        <v>48</v>
      </c>
      <c r="S2065" s="3" t="s">
        <v>48</v>
      </c>
      <c r="T2065" s="3" t="s">
        <v>48</v>
      </c>
      <c r="U2065" s="3" t="s">
        <v>48</v>
      </c>
      <c r="V2065" s="3" t="s">
        <v>49</v>
      </c>
      <c r="W2065" s="3" t="s">
        <v>116</v>
      </c>
      <c r="X2065" s="3" t="s">
        <v>4686</v>
      </c>
      <c r="Y2065" s="3"/>
      <c r="AA2065" s="3" t="s">
        <v>101</v>
      </c>
      <c r="AB2065" s="3"/>
      <c r="AD2065" s="3" t="s">
        <v>81</v>
      </c>
      <c r="AF2065" s="3"/>
      <c r="AH2065" s="3" t="s">
        <v>87</v>
      </c>
      <c r="AI2065" s="3" t="s">
        <v>4687</v>
      </c>
      <c r="AJ2065" s="3" t="s">
        <v>4688</v>
      </c>
    </row>
    <row r="2066" spans="1:36" ht="52" hidden="1" x14ac:dyDescent="0.35">
      <c r="A2066" s="3">
        <v>2025</v>
      </c>
      <c r="B2066" s="3" t="s">
        <v>71</v>
      </c>
      <c r="C2066" s="4">
        <v>34</v>
      </c>
      <c r="D2066" s="3" t="s">
        <v>57</v>
      </c>
      <c r="E2066" s="3" t="s">
        <v>66</v>
      </c>
      <c r="F2066" s="3" t="s">
        <v>59</v>
      </c>
      <c r="G2066" s="3" t="s">
        <v>144</v>
      </c>
      <c r="H2066" s="3" t="s">
        <v>110</v>
      </c>
      <c r="I2066" s="3" t="s">
        <v>47</v>
      </c>
      <c r="J2066" s="3" t="s">
        <v>48</v>
      </c>
      <c r="K2066" s="3" t="s">
        <v>48</v>
      </c>
      <c r="L2066" s="3" t="s">
        <v>48</v>
      </c>
      <c r="M2066" s="3" t="s">
        <v>48</v>
      </c>
      <c r="N2066" s="3" t="s">
        <v>48</v>
      </c>
      <c r="O2066" s="3" t="s">
        <v>48</v>
      </c>
      <c r="P2066" s="3" t="s">
        <v>49</v>
      </c>
      <c r="Q2066" s="3" t="s">
        <v>48</v>
      </c>
      <c r="R2066" s="3" t="s">
        <v>48</v>
      </c>
      <c r="S2066" s="3" t="s">
        <v>48</v>
      </c>
      <c r="T2066" s="3" t="s">
        <v>48</v>
      </c>
      <c r="U2066" s="3" t="s">
        <v>48</v>
      </c>
      <c r="V2066" s="3" t="s">
        <v>48</v>
      </c>
      <c r="W2066" s="3" t="s">
        <v>62</v>
      </c>
      <c r="Y2066" s="3" t="s">
        <v>94</v>
      </c>
      <c r="Z2066" s="3" t="s">
        <v>4689</v>
      </c>
      <c r="AA2066" s="3" t="s">
        <v>55</v>
      </c>
      <c r="AB2066" s="3"/>
      <c r="AD2066" s="3"/>
      <c r="AF2066" s="3"/>
      <c r="AH2066" s="3"/>
      <c r="AJ2066" s="3" t="s">
        <v>106</v>
      </c>
    </row>
    <row r="2067" spans="1:36" ht="39" x14ac:dyDescent="0.35">
      <c r="A2067" s="3">
        <v>2025</v>
      </c>
      <c r="B2067" s="3" t="s">
        <v>41</v>
      </c>
      <c r="C2067" s="4">
        <v>72</v>
      </c>
      <c r="D2067" s="3" t="s">
        <v>65</v>
      </c>
      <c r="E2067" s="3" t="s">
        <v>72</v>
      </c>
      <c r="F2067" s="3" t="s">
        <v>73</v>
      </c>
      <c r="G2067" s="3" t="s">
        <v>79</v>
      </c>
      <c r="H2067" s="3" t="s">
        <v>68</v>
      </c>
      <c r="I2067" s="3" t="s">
        <v>47</v>
      </c>
      <c r="J2067" s="3" t="s">
        <v>48</v>
      </c>
      <c r="K2067" s="3" t="s">
        <v>49</v>
      </c>
      <c r="L2067" s="3" t="s">
        <v>48</v>
      </c>
      <c r="M2067" s="3" t="s">
        <v>48</v>
      </c>
      <c r="N2067" s="3" t="s">
        <v>48</v>
      </c>
      <c r="O2067" s="3" t="s">
        <v>48</v>
      </c>
      <c r="P2067" s="3" t="s">
        <v>48</v>
      </c>
      <c r="Q2067" s="3" t="s">
        <v>48</v>
      </c>
      <c r="R2067" s="3" t="s">
        <v>48</v>
      </c>
      <c r="S2067" s="3" t="s">
        <v>48</v>
      </c>
      <c r="T2067" s="3" t="s">
        <v>48</v>
      </c>
      <c r="U2067" s="3" t="s">
        <v>48</v>
      </c>
      <c r="V2067" s="3" t="s">
        <v>48</v>
      </c>
      <c r="W2067" s="3" t="s">
        <v>145</v>
      </c>
      <c r="X2067" s="3" t="s">
        <v>4690</v>
      </c>
      <c r="Y2067" s="3" t="s">
        <v>120</v>
      </c>
      <c r="Z2067" s="3" t="s">
        <v>4691</v>
      </c>
      <c r="AA2067" s="3" t="s">
        <v>77</v>
      </c>
      <c r="AB2067" s="3"/>
      <c r="AD2067" s="3"/>
      <c r="AF2067" s="3"/>
      <c r="AH2067" s="3"/>
      <c r="AJ2067" s="3" t="s">
        <v>579</v>
      </c>
    </row>
    <row r="2068" spans="1:36" ht="26" hidden="1" x14ac:dyDescent="0.35">
      <c r="A2068" s="3">
        <v>2025</v>
      </c>
      <c r="B2068" s="3" t="s">
        <v>71</v>
      </c>
      <c r="C2068" s="4">
        <v>39</v>
      </c>
      <c r="D2068" s="3" t="s">
        <v>42</v>
      </c>
      <c r="E2068" s="3" t="s">
        <v>107</v>
      </c>
      <c r="F2068" s="3" t="s">
        <v>73</v>
      </c>
      <c r="G2068" s="3" t="s">
        <v>45</v>
      </c>
      <c r="H2068" s="3" t="s">
        <v>74</v>
      </c>
      <c r="I2068" s="3" t="s">
        <v>47</v>
      </c>
      <c r="J2068" s="3" t="s">
        <v>48</v>
      </c>
      <c r="K2068" s="3" t="s">
        <v>48</v>
      </c>
      <c r="L2068" s="3" t="s">
        <v>48</v>
      </c>
      <c r="M2068" s="3" t="s">
        <v>48</v>
      </c>
      <c r="N2068" s="3" t="s">
        <v>48</v>
      </c>
      <c r="O2068" s="3" t="s">
        <v>48</v>
      </c>
      <c r="P2068" s="3" t="s">
        <v>48</v>
      </c>
      <c r="Q2068" s="3" t="s">
        <v>49</v>
      </c>
      <c r="R2068" s="3" t="s">
        <v>48</v>
      </c>
      <c r="S2068" s="3" t="s">
        <v>48</v>
      </c>
      <c r="T2068" s="3" t="s">
        <v>48</v>
      </c>
      <c r="U2068" s="3" t="s">
        <v>48</v>
      </c>
      <c r="V2068" s="3" t="s">
        <v>48</v>
      </c>
      <c r="W2068" s="3" t="s">
        <v>51</v>
      </c>
      <c r="X2068" s="3" t="s">
        <v>4692</v>
      </c>
      <c r="Y2068" s="3" t="s">
        <v>53</v>
      </c>
      <c r="Z2068" s="3" t="s">
        <v>1745</v>
      </c>
      <c r="AA2068" s="3" t="s">
        <v>77</v>
      </c>
      <c r="AB2068" s="3"/>
      <c r="AD2068" s="3"/>
      <c r="AF2068" s="3"/>
      <c r="AH2068" s="3"/>
      <c r="AJ2068" s="3" t="s">
        <v>866</v>
      </c>
    </row>
    <row r="2069" spans="1:36" ht="39" hidden="1" x14ac:dyDescent="0.35">
      <c r="A2069" s="3">
        <v>2025</v>
      </c>
      <c r="B2069" s="3" t="s">
        <v>41</v>
      </c>
      <c r="C2069" s="4">
        <v>26</v>
      </c>
      <c r="D2069" s="3" t="s">
        <v>57</v>
      </c>
      <c r="E2069" s="3" t="s">
        <v>107</v>
      </c>
      <c r="F2069" s="3" t="s">
        <v>98</v>
      </c>
      <c r="G2069" s="3" t="s">
        <v>79</v>
      </c>
      <c r="H2069" s="3" t="s">
        <v>46</v>
      </c>
      <c r="I2069" s="3" t="s">
        <v>47</v>
      </c>
      <c r="J2069" s="3" t="s">
        <v>48</v>
      </c>
      <c r="K2069" s="3" t="s">
        <v>49</v>
      </c>
      <c r="L2069" s="3" t="s">
        <v>48</v>
      </c>
      <c r="M2069" s="3" t="s">
        <v>48</v>
      </c>
      <c r="N2069" s="3" t="s">
        <v>48</v>
      </c>
      <c r="O2069" s="3" t="s">
        <v>48</v>
      </c>
      <c r="P2069" s="3" t="s">
        <v>48</v>
      </c>
      <c r="Q2069" s="3" t="s">
        <v>48</v>
      </c>
      <c r="R2069" s="3" t="s">
        <v>48</v>
      </c>
      <c r="S2069" s="3" t="s">
        <v>48</v>
      </c>
      <c r="T2069" s="3" t="s">
        <v>48</v>
      </c>
      <c r="U2069" s="3" t="s">
        <v>48</v>
      </c>
      <c r="V2069" s="3" t="s">
        <v>48</v>
      </c>
      <c r="W2069" s="3" t="s">
        <v>116</v>
      </c>
      <c r="X2069" s="3" t="s">
        <v>4693</v>
      </c>
      <c r="Y2069" s="3" t="s">
        <v>103</v>
      </c>
      <c r="Z2069" s="3" t="s">
        <v>4694</v>
      </c>
      <c r="AA2069" s="3" t="s">
        <v>63</v>
      </c>
      <c r="AB2069" s="3"/>
      <c r="AD2069" s="3" t="s">
        <v>131</v>
      </c>
      <c r="AE2069" s="3" t="s">
        <v>4695</v>
      </c>
      <c r="AF2069" s="3" t="s">
        <v>87</v>
      </c>
      <c r="AG2069" s="3" t="s">
        <v>666</v>
      </c>
      <c r="AH2069" s="3"/>
      <c r="AJ2069" s="3" t="s">
        <v>4696</v>
      </c>
    </row>
    <row r="2070" spans="1:36" ht="52" hidden="1" x14ac:dyDescent="0.35">
      <c r="A2070" s="3">
        <v>2025</v>
      </c>
      <c r="B2070" s="3" t="s">
        <v>41</v>
      </c>
      <c r="C2070" s="4">
        <v>38</v>
      </c>
      <c r="D2070" s="3" t="s">
        <v>42</v>
      </c>
      <c r="E2070" s="3" t="s">
        <v>107</v>
      </c>
      <c r="F2070" s="3" t="s">
        <v>59</v>
      </c>
      <c r="G2070" s="3" t="s">
        <v>45</v>
      </c>
      <c r="H2070" s="3" t="s">
        <v>110</v>
      </c>
      <c r="I2070" s="3" t="s">
        <v>47</v>
      </c>
      <c r="J2070" s="3" t="s">
        <v>48</v>
      </c>
      <c r="K2070" s="3" t="s">
        <v>48</v>
      </c>
      <c r="L2070" s="3" t="s">
        <v>49</v>
      </c>
      <c r="M2070" s="3" t="s">
        <v>48</v>
      </c>
      <c r="N2070" s="3" t="s">
        <v>48</v>
      </c>
      <c r="O2070" s="3" t="s">
        <v>48</v>
      </c>
      <c r="P2070" s="3" t="s">
        <v>48</v>
      </c>
      <c r="Q2070" s="3" t="s">
        <v>48</v>
      </c>
      <c r="R2070" s="3" t="s">
        <v>48</v>
      </c>
      <c r="S2070" s="3" t="s">
        <v>48</v>
      </c>
      <c r="T2070" s="3" t="s">
        <v>48</v>
      </c>
      <c r="U2070" s="3" t="s">
        <v>48</v>
      </c>
      <c r="V2070" s="3" t="s">
        <v>49</v>
      </c>
      <c r="W2070" s="3" t="s">
        <v>51</v>
      </c>
      <c r="X2070" s="3" t="s">
        <v>4697</v>
      </c>
      <c r="Y2070" s="3" t="s">
        <v>129</v>
      </c>
      <c r="Z2070" s="3" t="s">
        <v>4698</v>
      </c>
      <c r="AA2070" s="3" t="s">
        <v>77</v>
      </c>
      <c r="AB2070" s="3"/>
      <c r="AD2070" s="3"/>
      <c r="AF2070" s="3"/>
      <c r="AH2070" s="3"/>
      <c r="AJ2070" s="3" t="s">
        <v>4699</v>
      </c>
    </row>
    <row r="2071" spans="1:36" ht="39" hidden="1" x14ac:dyDescent="0.35">
      <c r="A2071" s="3">
        <v>2025</v>
      </c>
      <c r="B2071" s="3" t="s">
        <v>41</v>
      </c>
      <c r="C2071" s="4">
        <v>22</v>
      </c>
      <c r="D2071" s="3" t="s">
        <v>57</v>
      </c>
      <c r="E2071" s="3" t="s">
        <v>58</v>
      </c>
      <c r="F2071" s="3" t="s">
        <v>59</v>
      </c>
      <c r="G2071" s="3" t="s">
        <v>79</v>
      </c>
      <c r="H2071" s="3" t="s">
        <v>110</v>
      </c>
      <c r="I2071" s="3" t="s">
        <v>80</v>
      </c>
      <c r="J2071" s="3" t="s">
        <v>48</v>
      </c>
      <c r="K2071" s="3" t="s">
        <v>48</v>
      </c>
      <c r="L2071" s="3" t="s">
        <v>48</v>
      </c>
      <c r="M2071" s="3" t="s">
        <v>48</v>
      </c>
      <c r="N2071" s="3" t="s">
        <v>48</v>
      </c>
      <c r="O2071" s="3" t="s">
        <v>48</v>
      </c>
      <c r="P2071" s="3" t="s">
        <v>48</v>
      </c>
      <c r="Q2071" s="3" t="s">
        <v>48</v>
      </c>
      <c r="R2071" s="3" t="s">
        <v>48</v>
      </c>
      <c r="S2071" s="3" t="s">
        <v>48</v>
      </c>
      <c r="T2071" s="3" t="s">
        <v>48</v>
      </c>
      <c r="U2071" s="3" t="s">
        <v>49</v>
      </c>
      <c r="V2071" s="3" t="s">
        <v>48</v>
      </c>
      <c r="W2071" s="3" t="s">
        <v>62</v>
      </c>
      <c r="Y2071" s="3"/>
      <c r="AA2071" s="3" t="s">
        <v>77</v>
      </c>
      <c r="AB2071" s="3"/>
      <c r="AD2071" s="3"/>
      <c r="AF2071" s="3"/>
      <c r="AH2071" s="3"/>
      <c r="AJ2071" s="3" t="s">
        <v>4700</v>
      </c>
    </row>
    <row r="2072" spans="1:36" ht="26" hidden="1" x14ac:dyDescent="0.35">
      <c r="A2072" s="3">
        <v>2025</v>
      </c>
      <c r="B2072" s="3" t="s">
        <v>71</v>
      </c>
      <c r="C2072" s="4">
        <v>25</v>
      </c>
      <c r="D2072" s="3" t="s">
        <v>57</v>
      </c>
      <c r="E2072" s="3" t="s">
        <v>58</v>
      </c>
      <c r="F2072" s="3" t="s">
        <v>85</v>
      </c>
      <c r="G2072" s="3" t="s">
        <v>45</v>
      </c>
      <c r="H2072" s="3" t="s">
        <v>113</v>
      </c>
      <c r="I2072" s="3" t="s">
        <v>47</v>
      </c>
      <c r="J2072" s="3" t="s">
        <v>48</v>
      </c>
      <c r="K2072" s="3" t="s">
        <v>49</v>
      </c>
      <c r="L2072" s="3" t="s">
        <v>48</v>
      </c>
      <c r="M2072" s="3" t="s">
        <v>48</v>
      </c>
      <c r="N2072" s="3" t="s">
        <v>48</v>
      </c>
      <c r="O2072" s="3" t="s">
        <v>48</v>
      </c>
      <c r="P2072" s="3" t="s">
        <v>48</v>
      </c>
      <c r="Q2072" s="3" t="s">
        <v>48</v>
      </c>
      <c r="R2072" s="3" t="s">
        <v>48</v>
      </c>
      <c r="S2072" s="3" t="s">
        <v>48</v>
      </c>
      <c r="T2072" s="3" t="s">
        <v>48</v>
      </c>
      <c r="U2072" s="3" t="s">
        <v>48</v>
      </c>
      <c r="V2072" s="3" t="s">
        <v>48</v>
      </c>
      <c r="W2072" s="3" t="s">
        <v>116</v>
      </c>
      <c r="X2072" s="3" t="s">
        <v>4701</v>
      </c>
      <c r="Y2072" s="3"/>
      <c r="AA2072" s="3" t="s">
        <v>77</v>
      </c>
      <c r="AB2072" s="3"/>
      <c r="AD2072" s="3"/>
      <c r="AF2072" s="3"/>
      <c r="AH2072" s="3"/>
      <c r="AJ2072" s="3" t="s">
        <v>4702</v>
      </c>
    </row>
    <row r="2073" spans="1:36" ht="39" x14ac:dyDescent="0.35">
      <c r="A2073" s="3">
        <v>2025</v>
      </c>
      <c r="B2073" s="3" t="s">
        <v>41</v>
      </c>
      <c r="C2073" s="4">
        <v>19</v>
      </c>
      <c r="D2073" s="3" t="s">
        <v>57</v>
      </c>
      <c r="E2073" s="3" t="s">
        <v>58</v>
      </c>
      <c r="F2073" s="3" t="s">
        <v>98</v>
      </c>
      <c r="G2073" s="3" t="s">
        <v>45</v>
      </c>
      <c r="H2073" s="3" t="s">
        <v>46</v>
      </c>
      <c r="I2073" s="3" t="s">
        <v>80</v>
      </c>
      <c r="J2073" s="3" t="s">
        <v>48</v>
      </c>
      <c r="K2073" s="3" t="s">
        <v>48</v>
      </c>
      <c r="L2073" s="3" t="s">
        <v>48</v>
      </c>
      <c r="M2073" s="3" t="s">
        <v>48</v>
      </c>
      <c r="N2073" s="3" t="s">
        <v>48</v>
      </c>
      <c r="O2073" s="3" t="s">
        <v>48</v>
      </c>
      <c r="P2073" s="3" t="s">
        <v>48</v>
      </c>
      <c r="Q2073" s="3" t="s">
        <v>48</v>
      </c>
      <c r="R2073" s="3" t="s">
        <v>48</v>
      </c>
      <c r="S2073" s="3" t="s">
        <v>48</v>
      </c>
      <c r="T2073" s="3" t="s">
        <v>48</v>
      </c>
      <c r="U2073" s="3" t="s">
        <v>48</v>
      </c>
      <c r="V2073" s="3" t="s">
        <v>49</v>
      </c>
      <c r="W2073" s="3" t="s">
        <v>116</v>
      </c>
      <c r="X2073" s="3" t="s">
        <v>4703</v>
      </c>
      <c r="Y2073" s="3" t="s">
        <v>120</v>
      </c>
      <c r="Z2073" s="3" t="s">
        <v>4704</v>
      </c>
      <c r="AA2073" s="3" t="s">
        <v>63</v>
      </c>
      <c r="AB2073" s="3"/>
      <c r="AD2073" s="3" t="s">
        <v>81</v>
      </c>
      <c r="AF2073" s="3"/>
      <c r="AH2073" s="3" t="s">
        <v>87</v>
      </c>
      <c r="AI2073" s="3" t="s">
        <v>4705</v>
      </c>
      <c r="AJ2073" s="3" t="s">
        <v>4706</v>
      </c>
    </row>
    <row r="2074" spans="1:36" ht="39" hidden="1" x14ac:dyDescent="0.35">
      <c r="A2074" s="3">
        <v>2025</v>
      </c>
      <c r="B2074" s="3" t="s">
        <v>41</v>
      </c>
      <c r="C2074" s="4">
        <v>23</v>
      </c>
      <c r="D2074" s="3" t="s">
        <v>57</v>
      </c>
      <c r="E2074" s="3" t="s">
        <v>58</v>
      </c>
      <c r="F2074" s="3" t="s">
        <v>98</v>
      </c>
      <c r="G2074" s="3" t="s">
        <v>45</v>
      </c>
      <c r="H2074" s="3" t="s">
        <v>61</v>
      </c>
      <c r="I2074" s="3" t="s">
        <v>80</v>
      </c>
      <c r="J2074" s="3" t="s">
        <v>48</v>
      </c>
      <c r="K2074" s="3" t="s">
        <v>48</v>
      </c>
      <c r="L2074" s="3" t="s">
        <v>48</v>
      </c>
      <c r="M2074" s="3" t="s">
        <v>48</v>
      </c>
      <c r="N2074" s="3" t="s">
        <v>48</v>
      </c>
      <c r="O2074" s="3" t="s">
        <v>48</v>
      </c>
      <c r="P2074" s="3" t="s">
        <v>48</v>
      </c>
      <c r="Q2074" s="3" t="s">
        <v>48</v>
      </c>
      <c r="R2074" s="3" t="s">
        <v>48</v>
      </c>
      <c r="S2074" s="3" t="s">
        <v>48</v>
      </c>
      <c r="T2074" s="3" t="s">
        <v>49</v>
      </c>
      <c r="U2074" s="3" t="s">
        <v>48</v>
      </c>
      <c r="V2074" s="3" t="s">
        <v>48</v>
      </c>
      <c r="W2074" s="3" t="s">
        <v>62</v>
      </c>
      <c r="Y2074" s="3"/>
      <c r="AA2074" s="3" t="s">
        <v>77</v>
      </c>
      <c r="AB2074" s="3"/>
      <c r="AD2074" s="3"/>
      <c r="AF2074" s="3"/>
      <c r="AH2074" s="3"/>
      <c r="AJ2074" s="3" t="s">
        <v>4707</v>
      </c>
    </row>
    <row r="2075" spans="1:36" ht="39" x14ac:dyDescent="0.35">
      <c r="A2075" s="3">
        <v>2025</v>
      </c>
      <c r="B2075" s="3" t="s">
        <v>41</v>
      </c>
      <c r="C2075" s="4">
        <v>19</v>
      </c>
      <c r="D2075" s="3" t="s">
        <v>57</v>
      </c>
      <c r="E2075" s="3" t="s">
        <v>66</v>
      </c>
      <c r="F2075" s="3" t="s">
        <v>59</v>
      </c>
      <c r="G2075" s="3" t="s">
        <v>45</v>
      </c>
      <c r="H2075" s="3" t="s">
        <v>113</v>
      </c>
      <c r="I2075" s="3" t="s">
        <v>80</v>
      </c>
      <c r="J2075" s="3" t="s">
        <v>48</v>
      </c>
      <c r="K2075" s="3" t="s">
        <v>48</v>
      </c>
      <c r="L2075" s="3" t="s">
        <v>48</v>
      </c>
      <c r="M2075" s="3" t="s">
        <v>48</v>
      </c>
      <c r="N2075" s="3" t="s">
        <v>48</v>
      </c>
      <c r="O2075" s="3" t="s">
        <v>48</v>
      </c>
      <c r="P2075" s="3" t="s">
        <v>48</v>
      </c>
      <c r="Q2075" s="3" t="s">
        <v>48</v>
      </c>
      <c r="R2075" s="3" t="s">
        <v>48</v>
      </c>
      <c r="S2075" s="3" t="s">
        <v>48</v>
      </c>
      <c r="T2075" s="3" t="s">
        <v>48</v>
      </c>
      <c r="U2075" s="3" t="s">
        <v>48</v>
      </c>
      <c r="V2075" s="3" t="s">
        <v>49</v>
      </c>
      <c r="W2075" s="3" t="s">
        <v>62</v>
      </c>
      <c r="Y2075" s="3" t="s">
        <v>120</v>
      </c>
      <c r="Z2075" s="3" t="s">
        <v>4708</v>
      </c>
      <c r="AA2075" s="3" t="s">
        <v>77</v>
      </c>
      <c r="AB2075" s="3"/>
      <c r="AD2075" s="3"/>
      <c r="AF2075" s="3"/>
      <c r="AH2075" s="3"/>
      <c r="AJ2075" s="3" t="s">
        <v>4709</v>
      </c>
    </row>
    <row r="2076" spans="1:36" ht="26" hidden="1" x14ac:dyDescent="0.35">
      <c r="A2076" s="3">
        <v>2025</v>
      </c>
      <c r="B2076" s="3" t="s">
        <v>41</v>
      </c>
      <c r="C2076" s="4">
        <v>22</v>
      </c>
      <c r="D2076" s="3" t="s">
        <v>57</v>
      </c>
      <c r="E2076" s="3" t="s">
        <v>58</v>
      </c>
      <c r="F2076" s="3" t="s">
        <v>59</v>
      </c>
      <c r="G2076" s="3" t="s">
        <v>79</v>
      </c>
      <c r="H2076" s="3" t="s">
        <v>99</v>
      </c>
      <c r="I2076" s="3" t="s">
        <v>47</v>
      </c>
      <c r="J2076" s="3" t="s">
        <v>48</v>
      </c>
      <c r="K2076" s="3" t="s">
        <v>48</v>
      </c>
      <c r="L2076" s="3" t="s">
        <v>49</v>
      </c>
      <c r="M2076" s="3" t="s">
        <v>48</v>
      </c>
      <c r="N2076" s="3" t="s">
        <v>48</v>
      </c>
      <c r="O2076" s="3" t="s">
        <v>48</v>
      </c>
      <c r="P2076" s="3" t="s">
        <v>48</v>
      </c>
      <c r="Q2076" s="3" t="s">
        <v>48</v>
      </c>
      <c r="R2076" s="3" t="s">
        <v>48</v>
      </c>
      <c r="S2076" s="3" t="s">
        <v>48</v>
      </c>
      <c r="T2076" s="3" t="s">
        <v>48</v>
      </c>
      <c r="U2076" s="3" t="s">
        <v>48</v>
      </c>
      <c r="V2076" s="3" t="s">
        <v>49</v>
      </c>
      <c r="W2076" s="3" t="s">
        <v>116</v>
      </c>
      <c r="X2076" s="3" t="s">
        <v>4710</v>
      </c>
      <c r="Y2076" s="3" t="s">
        <v>94</v>
      </c>
      <c r="Z2076" s="3" t="s">
        <v>4711</v>
      </c>
      <c r="AA2076" s="3" t="s">
        <v>55</v>
      </c>
      <c r="AB2076" s="3"/>
      <c r="AD2076" s="3"/>
      <c r="AF2076" s="3"/>
      <c r="AH2076" s="3"/>
      <c r="AJ2076" s="3" t="s">
        <v>4712</v>
      </c>
    </row>
    <row r="2077" spans="1:36" ht="26" hidden="1" x14ac:dyDescent="0.35">
      <c r="A2077" s="3">
        <v>2025</v>
      </c>
      <c r="B2077" s="3" t="s">
        <v>71</v>
      </c>
      <c r="C2077" s="4">
        <v>33</v>
      </c>
      <c r="D2077" s="3" t="s">
        <v>57</v>
      </c>
      <c r="E2077" s="3" t="s">
        <v>58</v>
      </c>
      <c r="F2077" s="3" t="s">
        <v>137</v>
      </c>
      <c r="G2077" s="3" t="s">
        <v>79</v>
      </c>
      <c r="H2077" s="3" t="s">
        <v>90</v>
      </c>
      <c r="I2077" s="3" t="s">
        <v>47</v>
      </c>
      <c r="J2077" s="3" t="s">
        <v>48</v>
      </c>
      <c r="K2077" s="3" t="s">
        <v>48</v>
      </c>
      <c r="L2077" s="3" t="s">
        <v>48</v>
      </c>
      <c r="M2077" s="3" t="s">
        <v>48</v>
      </c>
      <c r="N2077" s="3" t="s">
        <v>49</v>
      </c>
      <c r="O2077" s="3" t="s">
        <v>48</v>
      </c>
      <c r="P2077" s="3" t="s">
        <v>48</v>
      </c>
      <c r="Q2077" s="3" t="s">
        <v>48</v>
      </c>
      <c r="R2077" s="3" t="s">
        <v>48</v>
      </c>
      <c r="S2077" s="3" t="s">
        <v>48</v>
      </c>
      <c r="T2077" s="3" t="s">
        <v>48</v>
      </c>
      <c r="U2077" s="3" t="s">
        <v>48</v>
      </c>
      <c r="V2077" s="3" t="s">
        <v>48</v>
      </c>
      <c r="W2077" s="3" t="s">
        <v>51</v>
      </c>
      <c r="X2077" s="3" t="s">
        <v>4713</v>
      </c>
      <c r="Y2077" s="3"/>
      <c r="AA2077" s="3" t="s">
        <v>55</v>
      </c>
      <c r="AB2077" s="3"/>
      <c r="AD2077" s="3"/>
      <c r="AF2077" s="3"/>
      <c r="AH2077" s="3"/>
      <c r="AJ2077" s="3" t="s">
        <v>4714</v>
      </c>
    </row>
    <row r="2078" spans="1:36" ht="117" hidden="1" x14ac:dyDescent="0.35">
      <c r="A2078" s="3">
        <v>2025</v>
      </c>
      <c r="B2078" s="3" t="s">
        <v>41</v>
      </c>
      <c r="C2078" s="4">
        <v>32</v>
      </c>
      <c r="D2078" s="3" t="s">
        <v>57</v>
      </c>
      <c r="E2078" s="3" t="s">
        <v>66</v>
      </c>
      <c r="F2078" s="3" t="s">
        <v>98</v>
      </c>
      <c r="G2078" s="3" t="s">
        <v>109</v>
      </c>
      <c r="H2078" s="3" t="s">
        <v>90</v>
      </c>
      <c r="I2078" s="3" t="s">
        <v>47</v>
      </c>
      <c r="J2078" s="3" t="s">
        <v>48</v>
      </c>
      <c r="K2078" s="3" t="s">
        <v>49</v>
      </c>
      <c r="L2078" s="3" t="s">
        <v>48</v>
      </c>
      <c r="M2078" s="3" t="s">
        <v>48</v>
      </c>
      <c r="N2078" s="3" t="s">
        <v>48</v>
      </c>
      <c r="O2078" s="3" t="s">
        <v>48</v>
      </c>
      <c r="P2078" s="3" t="s">
        <v>48</v>
      </c>
      <c r="Q2078" s="3" t="s">
        <v>48</v>
      </c>
      <c r="R2078" s="3" t="s">
        <v>48</v>
      </c>
      <c r="S2078" s="3" t="s">
        <v>48</v>
      </c>
      <c r="T2078" s="3" t="s">
        <v>48</v>
      </c>
      <c r="U2078" s="3" t="s">
        <v>48</v>
      </c>
      <c r="V2078" s="3" t="s">
        <v>48</v>
      </c>
      <c r="W2078" s="3" t="s">
        <v>62</v>
      </c>
      <c r="Y2078" s="3" t="s">
        <v>53</v>
      </c>
      <c r="Z2078" s="3" t="s">
        <v>4715</v>
      </c>
      <c r="AA2078" s="3" t="s">
        <v>77</v>
      </c>
      <c r="AB2078" s="3" t="s">
        <v>81</v>
      </c>
      <c r="AD2078" s="3"/>
      <c r="AF2078" s="3"/>
      <c r="AH2078" s="3" t="s">
        <v>82</v>
      </c>
      <c r="AI2078" s="3" t="s">
        <v>4716</v>
      </c>
      <c r="AJ2078" s="3" t="s">
        <v>4717</v>
      </c>
    </row>
    <row r="2079" spans="1:36" ht="39" x14ac:dyDescent="0.35">
      <c r="A2079" s="3">
        <v>2025</v>
      </c>
      <c r="B2079" s="3" t="s">
        <v>71</v>
      </c>
      <c r="C2079" s="4">
        <v>28</v>
      </c>
      <c r="D2079" s="3" t="s">
        <v>57</v>
      </c>
      <c r="E2079" s="3" t="s">
        <v>66</v>
      </c>
      <c r="F2079" s="3" t="s">
        <v>59</v>
      </c>
      <c r="G2079" s="3" t="s">
        <v>45</v>
      </c>
      <c r="H2079" s="3" t="s">
        <v>46</v>
      </c>
      <c r="I2079" s="3" t="s">
        <v>47</v>
      </c>
      <c r="J2079" s="3" t="s">
        <v>48</v>
      </c>
      <c r="K2079" s="3" t="s">
        <v>48</v>
      </c>
      <c r="L2079" s="3" t="s">
        <v>48</v>
      </c>
      <c r="M2079" s="3" t="s">
        <v>48</v>
      </c>
      <c r="N2079" s="3" t="s">
        <v>49</v>
      </c>
      <c r="O2079" s="3" t="s">
        <v>48</v>
      </c>
      <c r="P2079" s="3" t="s">
        <v>48</v>
      </c>
      <c r="Q2079" s="3" t="s">
        <v>48</v>
      </c>
      <c r="R2079" s="3" t="s">
        <v>48</v>
      </c>
      <c r="S2079" s="3" t="s">
        <v>48</v>
      </c>
      <c r="T2079" s="3" t="s">
        <v>48</v>
      </c>
      <c r="U2079" s="3" t="s">
        <v>48</v>
      </c>
      <c r="V2079" s="3" t="s">
        <v>48</v>
      </c>
      <c r="W2079" s="3" t="s">
        <v>62</v>
      </c>
      <c r="Y2079" s="3" t="s">
        <v>120</v>
      </c>
      <c r="Z2079" s="3" t="s">
        <v>4718</v>
      </c>
      <c r="AA2079" s="3" t="s">
        <v>63</v>
      </c>
      <c r="AB2079" s="3"/>
      <c r="AD2079" s="3"/>
      <c r="AF2079" s="3"/>
      <c r="AH2079" s="3"/>
      <c r="AJ2079" s="3" t="s">
        <v>1732</v>
      </c>
    </row>
    <row r="2080" spans="1:36" ht="39" hidden="1" x14ac:dyDescent="0.35">
      <c r="A2080" s="3">
        <v>2025</v>
      </c>
      <c r="B2080" s="3" t="s">
        <v>41</v>
      </c>
      <c r="C2080" s="4">
        <v>58</v>
      </c>
      <c r="D2080" s="3" t="s">
        <v>65</v>
      </c>
      <c r="E2080" s="3" t="s">
        <v>66</v>
      </c>
      <c r="F2080" s="3" t="s">
        <v>73</v>
      </c>
      <c r="G2080" s="3" t="s">
        <v>60</v>
      </c>
      <c r="H2080" s="3" t="s">
        <v>113</v>
      </c>
      <c r="I2080" s="3" t="s">
        <v>47</v>
      </c>
      <c r="J2080" s="3" t="s">
        <v>48</v>
      </c>
      <c r="K2080" s="3" t="s">
        <v>49</v>
      </c>
      <c r="L2080" s="3" t="s">
        <v>48</v>
      </c>
      <c r="M2080" s="3" t="s">
        <v>48</v>
      </c>
      <c r="N2080" s="3" t="s">
        <v>48</v>
      </c>
      <c r="O2080" s="3" t="s">
        <v>48</v>
      </c>
      <c r="P2080" s="3" t="s">
        <v>48</v>
      </c>
      <c r="Q2080" s="3" t="s">
        <v>48</v>
      </c>
      <c r="R2080" s="3" t="s">
        <v>48</v>
      </c>
      <c r="S2080" s="3" t="s">
        <v>48</v>
      </c>
      <c r="T2080" s="3" t="s">
        <v>48</v>
      </c>
      <c r="U2080" s="3" t="s">
        <v>48</v>
      </c>
      <c r="V2080" s="3" t="s">
        <v>48</v>
      </c>
      <c r="W2080" s="3" t="s">
        <v>75</v>
      </c>
      <c r="X2080" s="3" t="s">
        <v>4719</v>
      </c>
      <c r="Y2080" s="3" t="s">
        <v>94</v>
      </c>
      <c r="Z2080" s="3" t="s">
        <v>4720</v>
      </c>
      <c r="AA2080" s="3" t="s">
        <v>55</v>
      </c>
      <c r="AB2080" s="3"/>
      <c r="AD2080" s="3" t="s">
        <v>81</v>
      </c>
      <c r="AF2080" s="3"/>
      <c r="AH2080" s="3" t="s">
        <v>87</v>
      </c>
      <c r="AI2080" s="3" t="s">
        <v>4721</v>
      </c>
      <c r="AJ2080" s="3" t="s">
        <v>4722</v>
      </c>
    </row>
    <row r="2081" spans="1:36" ht="78" hidden="1" x14ac:dyDescent="0.35">
      <c r="A2081" s="3">
        <v>2025</v>
      </c>
      <c r="B2081" s="3" t="s">
        <v>71</v>
      </c>
      <c r="C2081" s="4">
        <v>20</v>
      </c>
      <c r="D2081" s="3" t="s">
        <v>57</v>
      </c>
      <c r="E2081" s="3" t="s">
        <v>58</v>
      </c>
      <c r="F2081" s="3" t="s">
        <v>59</v>
      </c>
      <c r="G2081" s="3" t="s">
        <v>112</v>
      </c>
      <c r="H2081" s="3" t="s">
        <v>68</v>
      </c>
      <c r="I2081" s="3" t="s">
        <v>80</v>
      </c>
      <c r="J2081" s="3" t="s">
        <v>48</v>
      </c>
      <c r="K2081" s="3" t="s">
        <v>48</v>
      </c>
      <c r="L2081" s="3" t="s">
        <v>48</v>
      </c>
      <c r="M2081" s="3" t="s">
        <v>48</v>
      </c>
      <c r="N2081" s="3" t="s">
        <v>48</v>
      </c>
      <c r="O2081" s="3" t="s">
        <v>48</v>
      </c>
      <c r="P2081" s="3" t="s">
        <v>48</v>
      </c>
      <c r="Q2081" s="3" t="s">
        <v>48</v>
      </c>
      <c r="R2081" s="3" t="s">
        <v>48</v>
      </c>
      <c r="S2081" s="3" t="s">
        <v>48</v>
      </c>
      <c r="T2081" s="3" t="s">
        <v>49</v>
      </c>
      <c r="U2081" s="3" t="s">
        <v>48</v>
      </c>
      <c r="V2081" s="3" t="s">
        <v>48</v>
      </c>
      <c r="W2081" s="3" t="s">
        <v>51</v>
      </c>
      <c r="X2081" s="3" t="s">
        <v>4723</v>
      </c>
      <c r="Y2081" s="3" t="s">
        <v>129</v>
      </c>
      <c r="Z2081" s="3" t="s">
        <v>4724</v>
      </c>
      <c r="AA2081" s="3" t="s">
        <v>77</v>
      </c>
      <c r="AB2081" s="3"/>
      <c r="AD2081" s="3"/>
      <c r="AF2081" s="3"/>
      <c r="AH2081" s="3"/>
      <c r="AJ2081" s="3" t="s">
        <v>4725</v>
      </c>
    </row>
    <row r="2082" spans="1:36" ht="26" hidden="1" x14ac:dyDescent="0.35">
      <c r="A2082" s="3">
        <v>2025</v>
      </c>
      <c r="B2082" s="3" t="s">
        <v>41</v>
      </c>
      <c r="C2082" s="4">
        <v>50</v>
      </c>
      <c r="D2082" s="3" t="s">
        <v>42</v>
      </c>
      <c r="E2082" s="3" t="s">
        <v>72</v>
      </c>
      <c r="F2082" s="3" t="s">
        <v>44</v>
      </c>
      <c r="G2082" s="3" t="s">
        <v>109</v>
      </c>
      <c r="H2082" s="3" t="s">
        <v>110</v>
      </c>
      <c r="I2082" s="3" t="s">
        <v>80</v>
      </c>
      <c r="J2082" s="3" t="s">
        <v>48</v>
      </c>
      <c r="K2082" s="3" t="s">
        <v>48</v>
      </c>
      <c r="L2082" s="3" t="s">
        <v>48</v>
      </c>
      <c r="M2082" s="3" t="s">
        <v>49</v>
      </c>
      <c r="N2082" s="3" t="s">
        <v>48</v>
      </c>
      <c r="O2082" s="3" t="s">
        <v>48</v>
      </c>
      <c r="P2082" s="3" t="s">
        <v>48</v>
      </c>
      <c r="Q2082" s="3" t="s">
        <v>48</v>
      </c>
      <c r="R2082" s="3" t="s">
        <v>48</v>
      </c>
      <c r="S2082" s="3" t="s">
        <v>48</v>
      </c>
      <c r="T2082" s="3" t="s">
        <v>48</v>
      </c>
      <c r="U2082" s="3" t="s">
        <v>48</v>
      </c>
      <c r="V2082" s="3" t="s">
        <v>48</v>
      </c>
      <c r="W2082" s="3" t="s">
        <v>75</v>
      </c>
      <c r="X2082" s="3" t="s">
        <v>4726</v>
      </c>
      <c r="Y2082" s="3"/>
      <c r="AA2082" s="3" t="s">
        <v>77</v>
      </c>
      <c r="AB2082" s="3"/>
      <c r="AD2082" s="3"/>
      <c r="AF2082" s="3"/>
      <c r="AH2082" s="3"/>
      <c r="AJ2082" s="3" t="s">
        <v>971</v>
      </c>
    </row>
    <row r="2083" spans="1:36" ht="26" hidden="1" x14ac:dyDescent="0.35">
      <c r="A2083" s="3">
        <v>2025</v>
      </c>
      <c r="B2083" s="3" t="s">
        <v>71</v>
      </c>
      <c r="C2083" s="4">
        <v>27</v>
      </c>
      <c r="D2083" s="3" t="s">
        <v>57</v>
      </c>
      <c r="E2083" s="3" t="s">
        <v>58</v>
      </c>
      <c r="F2083" s="3" t="s">
        <v>44</v>
      </c>
      <c r="G2083" s="3" t="s">
        <v>79</v>
      </c>
      <c r="H2083" s="3" t="s">
        <v>113</v>
      </c>
      <c r="I2083" s="3" t="s">
        <v>47</v>
      </c>
      <c r="J2083" s="3" t="s">
        <v>48</v>
      </c>
      <c r="K2083" s="3" t="s">
        <v>48</v>
      </c>
      <c r="L2083" s="3" t="s">
        <v>48</v>
      </c>
      <c r="M2083" s="3" t="s">
        <v>48</v>
      </c>
      <c r="N2083" s="3" t="s">
        <v>48</v>
      </c>
      <c r="O2083" s="3" t="s">
        <v>48</v>
      </c>
      <c r="P2083" s="3" t="s">
        <v>49</v>
      </c>
      <c r="Q2083" s="3" t="s">
        <v>48</v>
      </c>
      <c r="R2083" s="3" t="s">
        <v>48</v>
      </c>
      <c r="S2083" s="3" t="s">
        <v>48</v>
      </c>
      <c r="T2083" s="3" t="s">
        <v>48</v>
      </c>
      <c r="U2083" s="3" t="s">
        <v>48</v>
      </c>
      <c r="V2083" s="3" t="s">
        <v>48</v>
      </c>
      <c r="W2083" s="3" t="s">
        <v>62</v>
      </c>
      <c r="Y2083" s="3"/>
      <c r="AA2083" s="3" t="s">
        <v>77</v>
      </c>
      <c r="AB2083" s="3"/>
      <c r="AD2083" s="3"/>
      <c r="AF2083" s="3"/>
      <c r="AH2083" s="3"/>
      <c r="AJ2083" s="3" t="s">
        <v>4727</v>
      </c>
    </row>
    <row r="2084" spans="1:36" ht="26" hidden="1" x14ac:dyDescent="0.35">
      <c r="A2084" s="3">
        <v>2025</v>
      </c>
      <c r="B2084" s="3" t="s">
        <v>71</v>
      </c>
      <c r="C2084" s="4">
        <v>55</v>
      </c>
      <c r="D2084" s="3" t="s">
        <v>65</v>
      </c>
      <c r="E2084" s="3" t="s">
        <v>43</v>
      </c>
      <c r="F2084" s="3" t="s">
        <v>44</v>
      </c>
      <c r="G2084" s="3" t="s">
        <v>92</v>
      </c>
      <c r="H2084" s="3" t="s">
        <v>113</v>
      </c>
      <c r="I2084" s="3" t="s">
        <v>47</v>
      </c>
      <c r="J2084" s="3" t="s">
        <v>48</v>
      </c>
      <c r="K2084" s="3" t="s">
        <v>48</v>
      </c>
      <c r="L2084" s="3" t="s">
        <v>48</v>
      </c>
      <c r="M2084" s="3" t="s">
        <v>48</v>
      </c>
      <c r="N2084" s="3" t="s">
        <v>48</v>
      </c>
      <c r="O2084" s="3" t="s">
        <v>48</v>
      </c>
      <c r="P2084" s="3" t="s">
        <v>48</v>
      </c>
      <c r="Q2084" s="3" t="s">
        <v>49</v>
      </c>
      <c r="R2084" s="3" t="s">
        <v>48</v>
      </c>
      <c r="S2084" s="3" t="s">
        <v>48</v>
      </c>
      <c r="T2084" s="3" t="s">
        <v>48</v>
      </c>
      <c r="U2084" s="3" t="s">
        <v>48</v>
      </c>
      <c r="V2084" s="3" t="s">
        <v>48</v>
      </c>
      <c r="W2084" s="3" t="s">
        <v>116</v>
      </c>
      <c r="X2084" s="3" t="s">
        <v>4728</v>
      </c>
      <c r="Y2084" s="3"/>
      <c r="AA2084" s="3" t="s">
        <v>77</v>
      </c>
      <c r="AB2084" s="3"/>
      <c r="AD2084" s="3"/>
      <c r="AF2084" s="3"/>
      <c r="AH2084" s="3"/>
      <c r="AJ2084" s="3" t="s">
        <v>4729</v>
      </c>
    </row>
    <row r="2085" spans="1:36" ht="39" hidden="1" x14ac:dyDescent="0.35">
      <c r="A2085" s="3">
        <v>2025</v>
      </c>
      <c r="B2085" s="3" t="s">
        <v>41</v>
      </c>
      <c r="C2085" s="4">
        <v>23</v>
      </c>
      <c r="D2085" s="3" t="s">
        <v>57</v>
      </c>
      <c r="E2085" s="3" t="s">
        <v>58</v>
      </c>
      <c r="F2085" s="3" t="s">
        <v>73</v>
      </c>
      <c r="G2085" s="3" t="s">
        <v>79</v>
      </c>
      <c r="H2085" s="3" t="s">
        <v>110</v>
      </c>
      <c r="I2085" s="3" t="s">
        <v>80</v>
      </c>
      <c r="J2085" s="3" t="s">
        <v>48</v>
      </c>
      <c r="K2085" s="3" t="s">
        <v>48</v>
      </c>
      <c r="L2085" s="3" t="s">
        <v>48</v>
      </c>
      <c r="M2085" s="3" t="s">
        <v>48</v>
      </c>
      <c r="N2085" s="3" t="s">
        <v>48</v>
      </c>
      <c r="O2085" s="3" t="s">
        <v>48</v>
      </c>
      <c r="P2085" s="3" t="s">
        <v>48</v>
      </c>
      <c r="Q2085" s="3" t="s">
        <v>48</v>
      </c>
      <c r="R2085" s="3" t="s">
        <v>48</v>
      </c>
      <c r="S2085" s="3" t="s">
        <v>48</v>
      </c>
      <c r="T2085" s="3" t="s">
        <v>49</v>
      </c>
      <c r="U2085" s="3" t="s">
        <v>48</v>
      </c>
      <c r="V2085" s="3" t="s">
        <v>48</v>
      </c>
      <c r="W2085" s="3" t="s">
        <v>116</v>
      </c>
      <c r="X2085" s="3" t="s">
        <v>4730</v>
      </c>
      <c r="Y2085" s="3" t="s">
        <v>103</v>
      </c>
      <c r="Z2085" s="3" t="s">
        <v>4731</v>
      </c>
      <c r="AA2085" s="3" t="s">
        <v>55</v>
      </c>
      <c r="AB2085" s="3"/>
      <c r="AD2085" s="3"/>
      <c r="AF2085" s="3"/>
      <c r="AH2085" s="3"/>
      <c r="AJ2085" s="3" t="s">
        <v>4732</v>
      </c>
    </row>
    <row r="2086" spans="1:36" ht="26" hidden="1" x14ac:dyDescent="0.35">
      <c r="A2086" s="3">
        <v>2025</v>
      </c>
      <c r="B2086" s="3" t="s">
        <v>41</v>
      </c>
      <c r="C2086" s="4">
        <v>30</v>
      </c>
      <c r="D2086" s="3" t="s">
        <v>57</v>
      </c>
      <c r="E2086" s="3" t="s">
        <v>58</v>
      </c>
      <c r="F2086" s="3" t="s">
        <v>85</v>
      </c>
      <c r="G2086" s="3" t="s">
        <v>112</v>
      </c>
      <c r="H2086" s="3" t="s">
        <v>125</v>
      </c>
      <c r="I2086" s="3" t="s">
        <v>47</v>
      </c>
      <c r="J2086" s="3" t="s">
        <v>48</v>
      </c>
      <c r="K2086" s="3" t="s">
        <v>49</v>
      </c>
      <c r="L2086" s="3" t="s">
        <v>48</v>
      </c>
      <c r="M2086" s="3" t="s">
        <v>48</v>
      </c>
      <c r="N2086" s="3" t="s">
        <v>48</v>
      </c>
      <c r="O2086" s="3" t="s">
        <v>48</v>
      </c>
      <c r="P2086" s="3" t="s">
        <v>48</v>
      </c>
      <c r="Q2086" s="3" t="s">
        <v>48</v>
      </c>
      <c r="R2086" s="3" t="s">
        <v>48</v>
      </c>
      <c r="S2086" s="3" t="s">
        <v>48</v>
      </c>
      <c r="T2086" s="3" t="s">
        <v>48</v>
      </c>
      <c r="U2086" s="3" t="s">
        <v>48</v>
      </c>
      <c r="V2086" s="3" t="s">
        <v>48</v>
      </c>
      <c r="W2086" s="3" t="s">
        <v>62</v>
      </c>
      <c r="Y2086" s="3"/>
      <c r="AA2086" s="3" t="s">
        <v>63</v>
      </c>
      <c r="AB2086" s="3"/>
      <c r="AD2086" s="3"/>
      <c r="AF2086" s="3"/>
      <c r="AH2086" s="3"/>
      <c r="AJ2086" s="3" t="s">
        <v>4733</v>
      </c>
    </row>
    <row r="2087" spans="1:36" ht="52" hidden="1" x14ac:dyDescent="0.35">
      <c r="A2087" s="3">
        <v>2025</v>
      </c>
      <c r="B2087" s="3" t="s">
        <v>41</v>
      </c>
      <c r="C2087" s="4">
        <v>22</v>
      </c>
      <c r="D2087" s="3" t="s">
        <v>57</v>
      </c>
      <c r="E2087" s="3" t="s">
        <v>58</v>
      </c>
      <c r="F2087" s="3" t="s">
        <v>98</v>
      </c>
      <c r="G2087" s="3" t="s">
        <v>60</v>
      </c>
      <c r="H2087" s="3" t="s">
        <v>61</v>
      </c>
      <c r="I2087" s="3" t="s">
        <v>80</v>
      </c>
      <c r="J2087" s="3" t="s">
        <v>48</v>
      </c>
      <c r="K2087" s="3" t="s">
        <v>48</v>
      </c>
      <c r="L2087" s="3" t="s">
        <v>48</v>
      </c>
      <c r="M2087" s="3" t="s">
        <v>48</v>
      </c>
      <c r="N2087" s="3" t="s">
        <v>48</v>
      </c>
      <c r="O2087" s="3" t="s">
        <v>48</v>
      </c>
      <c r="P2087" s="3" t="s">
        <v>48</v>
      </c>
      <c r="Q2087" s="3" t="s">
        <v>48</v>
      </c>
      <c r="R2087" s="3" t="s">
        <v>48</v>
      </c>
      <c r="S2087" s="3" t="s">
        <v>48</v>
      </c>
      <c r="T2087" s="3" t="s">
        <v>49</v>
      </c>
      <c r="U2087" s="3" t="s">
        <v>48</v>
      </c>
      <c r="V2087" s="3" t="s">
        <v>48</v>
      </c>
      <c r="W2087" s="3" t="s">
        <v>62</v>
      </c>
      <c r="Y2087" s="3"/>
      <c r="AA2087" s="3" t="s">
        <v>55</v>
      </c>
      <c r="AB2087" s="3"/>
      <c r="AD2087" s="3"/>
      <c r="AF2087" s="3"/>
      <c r="AH2087" s="3"/>
      <c r="AJ2087" s="3" t="s">
        <v>4734</v>
      </c>
    </row>
    <row r="2088" spans="1:36" ht="39" hidden="1" x14ac:dyDescent="0.35">
      <c r="A2088" s="3">
        <v>2025</v>
      </c>
      <c r="B2088" s="3" t="s">
        <v>41</v>
      </c>
      <c r="C2088" s="4">
        <v>70</v>
      </c>
      <c r="D2088" s="3" t="s">
        <v>65</v>
      </c>
      <c r="E2088" s="3" t="s">
        <v>66</v>
      </c>
      <c r="F2088" s="3" t="s">
        <v>44</v>
      </c>
      <c r="G2088" s="3" t="s">
        <v>67</v>
      </c>
      <c r="H2088" s="3" t="s">
        <v>90</v>
      </c>
      <c r="I2088" s="3" t="s">
        <v>47</v>
      </c>
      <c r="J2088" s="3" t="s">
        <v>49</v>
      </c>
      <c r="K2088" s="3" t="s">
        <v>48</v>
      </c>
      <c r="L2088" s="3" t="s">
        <v>48</v>
      </c>
      <c r="M2088" s="3" t="s">
        <v>48</v>
      </c>
      <c r="N2088" s="3" t="s">
        <v>48</v>
      </c>
      <c r="O2088" s="3" t="s">
        <v>48</v>
      </c>
      <c r="P2088" s="3" t="s">
        <v>48</v>
      </c>
      <c r="Q2088" s="3" t="s">
        <v>48</v>
      </c>
      <c r="R2088" s="3" t="s">
        <v>48</v>
      </c>
      <c r="S2088" s="3" t="s">
        <v>49</v>
      </c>
      <c r="T2088" s="3" t="s">
        <v>48</v>
      </c>
      <c r="U2088" s="3" t="s">
        <v>48</v>
      </c>
      <c r="V2088" s="3" t="s">
        <v>48</v>
      </c>
      <c r="W2088" s="3" t="s">
        <v>116</v>
      </c>
      <c r="X2088" s="3" t="s">
        <v>4735</v>
      </c>
      <c r="Y2088" s="3"/>
      <c r="AA2088" s="3" t="s">
        <v>55</v>
      </c>
      <c r="AB2088" s="3"/>
      <c r="AD2088" s="3" t="s">
        <v>81</v>
      </c>
      <c r="AF2088" s="3"/>
      <c r="AH2088" s="3" t="s">
        <v>87</v>
      </c>
      <c r="AI2088" s="3" t="s">
        <v>4736</v>
      </c>
      <c r="AJ2088" s="3" t="s">
        <v>4737</v>
      </c>
    </row>
    <row r="2089" spans="1:36" ht="26" hidden="1" x14ac:dyDescent="0.35">
      <c r="A2089" s="3">
        <v>2025</v>
      </c>
      <c r="B2089" s="3" t="s">
        <v>71</v>
      </c>
      <c r="C2089" s="4">
        <v>19</v>
      </c>
      <c r="D2089" s="3" t="s">
        <v>57</v>
      </c>
      <c r="E2089" s="3" t="s">
        <v>58</v>
      </c>
      <c r="F2089" s="3" t="s">
        <v>44</v>
      </c>
      <c r="G2089" s="3" t="s">
        <v>112</v>
      </c>
      <c r="H2089" s="3" t="s">
        <v>90</v>
      </c>
      <c r="I2089" s="3" t="s">
        <v>80</v>
      </c>
      <c r="J2089" s="3" t="s">
        <v>48</v>
      </c>
      <c r="K2089" s="3" t="s">
        <v>48</v>
      </c>
      <c r="L2089" s="3" t="s">
        <v>48</v>
      </c>
      <c r="M2089" s="3" t="s">
        <v>48</v>
      </c>
      <c r="N2089" s="3" t="s">
        <v>48</v>
      </c>
      <c r="O2089" s="3" t="s">
        <v>48</v>
      </c>
      <c r="P2089" s="3" t="s">
        <v>48</v>
      </c>
      <c r="Q2089" s="3" t="s">
        <v>48</v>
      </c>
      <c r="R2089" s="3" t="s">
        <v>48</v>
      </c>
      <c r="S2089" s="3" t="s">
        <v>48</v>
      </c>
      <c r="T2089" s="3" t="s">
        <v>48</v>
      </c>
      <c r="U2089" s="3" t="s">
        <v>48</v>
      </c>
      <c r="V2089" s="3" t="s">
        <v>49</v>
      </c>
      <c r="W2089" s="3" t="s">
        <v>62</v>
      </c>
      <c r="Y2089" s="3"/>
      <c r="AA2089" s="3" t="s">
        <v>55</v>
      </c>
      <c r="AB2089" s="3"/>
      <c r="AD2089" s="3"/>
      <c r="AF2089" s="3"/>
      <c r="AH2089" s="3"/>
      <c r="AJ2089" s="3" t="s">
        <v>4738</v>
      </c>
    </row>
    <row r="2090" spans="1:36" ht="39" hidden="1" x14ac:dyDescent="0.35">
      <c r="A2090" s="3">
        <v>2025</v>
      </c>
      <c r="B2090" s="3" t="s">
        <v>41</v>
      </c>
      <c r="C2090" s="4">
        <v>68</v>
      </c>
      <c r="D2090" s="3" t="s">
        <v>65</v>
      </c>
      <c r="E2090" s="3" t="s">
        <v>66</v>
      </c>
      <c r="F2090" s="3" t="s">
        <v>44</v>
      </c>
      <c r="G2090" s="3" t="s">
        <v>67</v>
      </c>
      <c r="H2090" s="3" t="s">
        <v>68</v>
      </c>
      <c r="I2090" s="3" t="s">
        <v>47</v>
      </c>
      <c r="J2090" s="3" t="s">
        <v>48</v>
      </c>
      <c r="K2090" s="3" t="s">
        <v>48</v>
      </c>
      <c r="L2090" s="3" t="s">
        <v>48</v>
      </c>
      <c r="M2090" s="3" t="s">
        <v>48</v>
      </c>
      <c r="N2090" s="3" t="s">
        <v>49</v>
      </c>
      <c r="O2090" s="3" t="s">
        <v>48</v>
      </c>
      <c r="P2090" s="3" t="s">
        <v>48</v>
      </c>
      <c r="Q2090" s="3" t="s">
        <v>48</v>
      </c>
      <c r="R2090" s="3" t="s">
        <v>48</v>
      </c>
      <c r="S2090" s="3" t="s">
        <v>48</v>
      </c>
      <c r="T2090" s="3" t="s">
        <v>48</v>
      </c>
      <c r="U2090" s="3" t="s">
        <v>48</v>
      </c>
      <c r="V2090" s="3" t="s">
        <v>48</v>
      </c>
      <c r="W2090" s="3" t="s">
        <v>145</v>
      </c>
      <c r="X2090" s="3" t="s">
        <v>4739</v>
      </c>
      <c r="Y2090" s="3"/>
      <c r="AA2090" s="3" t="s">
        <v>77</v>
      </c>
      <c r="AB2090" s="3"/>
      <c r="AD2090" s="3" t="s">
        <v>81</v>
      </c>
      <c r="AF2090" s="3"/>
      <c r="AH2090" s="3" t="s">
        <v>87</v>
      </c>
      <c r="AI2090" s="3" t="s">
        <v>4740</v>
      </c>
      <c r="AJ2090" s="3" t="s">
        <v>4741</v>
      </c>
    </row>
    <row r="2091" spans="1:36" ht="39" hidden="1" x14ac:dyDescent="0.35">
      <c r="A2091" s="3">
        <v>2025</v>
      </c>
      <c r="B2091" s="3" t="s">
        <v>71</v>
      </c>
      <c r="C2091" s="4">
        <v>32</v>
      </c>
      <c r="D2091" s="3" t="s">
        <v>57</v>
      </c>
      <c r="E2091" s="3" t="s">
        <v>58</v>
      </c>
      <c r="F2091" s="3" t="s">
        <v>59</v>
      </c>
      <c r="G2091" s="3" t="s">
        <v>144</v>
      </c>
      <c r="H2091" s="3" t="s">
        <v>61</v>
      </c>
      <c r="I2091" s="3" t="s">
        <v>80</v>
      </c>
      <c r="J2091" s="3" t="s">
        <v>48</v>
      </c>
      <c r="K2091" s="3" t="s">
        <v>48</v>
      </c>
      <c r="L2091" s="3" t="s">
        <v>48</v>
      </c>
      <c r="M2091" s="3" t="s">
        <v>49</v>
      </c>
      <c r="N2091" s="3" t="s">
        <v>48</v>
      </c>
      <c r="O2091" s="3" t="s">
        <v>48</v>
      </c>
      <c r="P2091" s="3" t="s">
        <v>48</v>
      </c>
      <c r="Q2091" s="3" t="s">
        <v>48</v>
      </c>
      <c r="R2091" s="3" t="s">
        <v>48</v>
      </c>
      <c r="S2091" s="3" t="s">
        <v>48</v>
      </c>
      <c r="T2091" s="3" t="s">
        <v>48</v>
      </c>
      <c r="U2091" s="3" t="s">
        <v>48</v>
      </c>
      <c r="V2091" s="3" t="s">
        <v>48</v>
      </c>
      <c r="W2091" s="3" t="s">
        <v>62</v>
      </c>
      <c r="Y2091" s="3" t="s">
        <v>53</v>
      </c>
      <c r="Z2091" s="3" t="s">
        <v>4742</v>
      </c>
      <c r="AA2091" s="3" t="s">
        <v>77</v>
      </c>
      <c r="AB2091" s="3"/>
      <c r="AD2091" s="3" t="s">
        <v>131</v>
      </c>
      <c r="AE2091" s="3" t="s">
        <v>4743</v>
      </c>
      <c r="AF2091" s="3" t="s">
        <v>87</v>
      </c>
      <c r="AG2091" s="3" t="s">
        <v>4744</v>
      </c>
      <c r="AH2091" s="3"/>
      <c r="AJ2091" s="3" t="s">
        <v>4745</v>
      </c>
    </row>
    <row r="2092" spans="1:36" ht="26" hidden="1" x14ac:dyDescent="0.35">
      <c r="A2092" s="3">
        <v>2025</v>
      </c>
      <c r="B2092" s="3" t="s">
        <v>41</v>
      </c>
      <c r="C2092" s="4">
        <v>57</v>
      </c>
      <c r="D2092" s="3" t="s">
        <v>65</v>
      </c>
      <c r="E2092" s="3" t="s">
        <v>66</v>
      </c>
      <c r="F2092" s="3" t="s">
        <v>85</v>
      </c>
      <c r="G2092" s="3" t="s">
        <v>109</v>
      </c>
      <c r="H2092" s="3" t="s">
        <v>99</v>
      </c>
      <c r="I2092" s="3" t="s">
        <v>47</v>
      </c>
      <c r="J2092" s="3" t="s">
        <v>48</v>
      </c>
      <c r="K2092" s="3" t="s">
        <v>48</v>
      </c>
      <c r="L2092" s="3" t="s">
        <v>48</v>
      </c>
      <c r="M2092" s="3" t="s">
        <v>48</v>
      </c>
      <c r="N2092" s="3" t="s">
        <v>48</v>
      </c>
      <c r="O2092" s="3" t="s">
        <v>48</v>
      </c>
      <c r="P2092" s="3" t="s">
        <v>49</v>
      </c>
      <c r="Q2092" s="3" t="s">
        <v>48</v>
      </c>
      <c r="R2092" s="3" t="s">
        <v>48</v>
      </c>
      <c r="S2092" s="3" t="s">
        <v>48</v>
      </c>
      <c r="T2092" s="3" t="s">
        <v>48</v>
      </c>
      <c r="U2092" s="3" t="s">
        <v>48</v>
      </c>
      <c r="V2092" s="3" t="s">
        <v>48</v>
      </c>
      <c r="W2092" s="3" t="s">
        <v>62</v>
      </c>
      <c r="Y2092" s="3"/>
      <c r="AA2092" s="3" t="s">
        <v>55</v>
      </c>
      <c r="AB2092" s="3"/>
      <c r="AD2092" s="3" t="s">
        <v>81</v>
      </c>
      <c r="AF2092" s="3"/>
      <c r="AH2092" s="3" t="s">
        <v>87</v>
      </c>
      <c r="AI2092" s="3" t="s">
        <v>4746</v>
      </c>
      <c r="AJ2092" s="3" t="s">
        <v>703</v>
      </c>
    </row>
    <row r="2093" spans="1:36" ht="39" hidden="1" x14ac:dyDescent="0.35">
      <c r="A2093" s="3">
        <v>2025</v>
      </c>
      <c r="B2093" s="3" t="s">
        <v>71</v>
      </c>
      <c r="C2093" s="4">
        <v>28</v>
      </c>
      <c r="D2093" s="3" t="s">
        <v>57</v>
      </c>
      <c r="E2093" s="3" t="s">
        <v>107</v>
      </c>
      <c r="F2093" s="3" t="s">
        <v>59</v>
      </c>
      <c r="G2093" s="3" t="s">
        <v>45</v>
      </c>
      <c r="H2093" s="3" t="s">
        <v>110</v>
      </c>
      <c r="I2093" s="3" t="s">
        <v>47</v>
      </c>
      <c r="J2093" s="3" t="s">
        <v>48</v>
      </c>
      <c r="K2093" s="3" t="s">
        <v>49</v>
      </c>
      <c r="L2093" s="3" t="s">
        <v>48</v>
      </c>
      <c r="M2093" s="3" t="s">
        <v>48</v>
      </c>
      <c r="N2093" s="3" t="s">
        <v>48</v>
      </c>
      <c r="O2093" s="3" t="s">
        <v>48</v>
      </c>
      <c r="P2093" s="3" t="s">
        <v>48</v>
      </c>
      <c r="Q2093" s="3" t="s">
        <v>48</v>
      </c>
      <c r="R2093" s="3" t="s">
        <v>48</v>
      </c>
      <c r="S2093" s="3" t="s">
        <v>48</v>
      </c>
      <c r="T2093" s="3" t="s">
        <v>48</v>
      </c>
      <c r="U2093" s="3" t="s">
        <v>48</v>
      </c>
      <c r="V2093" s="3" t="s">
        <v>48</v>
      </c>
      <c r="W2093" s="3" t="s">
        <v>116</v>
      </c>
      <c r="X2093" s="3" t="s">
        <v>4747</v>
      </c>
      <c r="Y2093" s="3"/>
      <c r="AA2093" s="3" t="s">
        <v>63</v>
      </c>
      <c r="AB2093" s="3"/>
      <c r="AD2093" s="3"/>
      <c r="AF2093" s="3"/>
      <c r="AH2093" s="3"/>
      <c r="AJ2093" s="3" t="s">
        <v>4748</v>
      </c>
    </row>
    <row r="2094" spans="1:36" ht="65" hidden="1" x14ac:dyDescent="0.35">
      <c r="A2094" s="3">
        <v>2025</v>
      </c>
      <c r="B2094" s="3" t="s">
        <v>41</v>
      </c>
      <c r="C2094" s="4">
        <v>57</v>
      </c>
      <c r="D2094" s="3" t="s">
        <v>65</v>
      </c>
      <c r="E2094" s="3" t="s">
        <v>43</v>
      </c>
      <c r="F2094" s="3" t="s">
        <v>98</v>
      </c>
      <c r="G2094" s="3" t="s">
        <v>67</v>
      </c>
      <c r="H2094" s="3" t="s">
        <v>90</v>
      </c>
      <c r="I2094" s="3" t="s">
        <v>80</v>
      </c>
      <c r="J2094" s="3" t="s">
        <v>48</v>
      </c>
      <c r="K2094" s="3" t="s">
        <v>48</v>
      </c>
      <c r="L2094" s="3" t="s">
        <v>48</v>
      </c>
      <c r="M2094" s="3" t="s">
        <v>49</v>
      </c>
      <c r="N2094" s="3" t="s">
        <v>48</v>
      </c>
      <c r="O2094" s="3" t="s">
        <v>48</v>
      </c>
      <c r="P2094" s="3" t="s">
        <v>48</v>
      </c>
      <c r="Q2094" s="3" t="s">
        <v>48</v>
      </c>
      <c r="R2094" s="3" t="s">
        <v>48</v>
      </c>
      <c r="S2094" s="3" t="s">
        <v>48</v>
      </c>
      <c r="T2094" s="3" t="s">
        <v>48</v>
      </c>
      <c r="U2094" s="3" t="s">
        <v>48</v>
      </c>
      <c r="V2094" s="3" t="s">
        <v>48</v>
      </c>
      <c r="W2094" s="3" t="s">
        <v>75</v>
      </c>
      <c r="X2094" s="3" t="s">
        <v>4749</v>
      </c>
      <c r="Y2094" s="3"/>
      <c r="AA2094" s="3" t="s">
        <v>77</v>
      </c>
      <c r="AB2094" s="3"/>
      <c r="AD2094" s="3"/>
      <c r="AF2094" s="3"/>
      <c r="AH2094" s="3"/>
      <c r="AJ2094" s="3" t="s">
        <v>4750</v>
      </c>
    </row>
    <row r="2095" spans="1:36" ht="39" hidden="1" x14ac:dyDescent="0.35">
      <c r="A2095" s="3">
        <v>2025</v>
      </c>
      <c r="B2095" s="3" t="s">
        <v>41</v>
      </c>
      <c r="C2095" s="4">
        <v>23</v>
      </c>
      <c r="D2095" s="3" t="s">
        <v>57</v>
      </c>
      <c r="E2095" s="3" t="s">
        <v>107</v>
      </c>
      <c r="F2095" s="3" t="s">
        <v>44</v>
      </c>
      <c r="G2095" s="3" t="s">
        <v>112</v>
      </c>
      <c r="H2095" s="3" t="s">
        <v>68</v>
      </c>
      <c r="I2095" s="3" t="s">
        <v>47</v>
      </c>
      <c r="J2095" s="3" t="s">
        <v>48</v>
      </c>
      <c r="K2095" s="3" t="s">
        <v>48</v>
      </c>
      <c r="L2095" s="3" t="s">
        <v>48</v>
      </c>
      <c r="M2095" s="3" t="s">
        <v>48</v>
      </c>
      <c r="N2095" s="3" t="s">
        <v>48</v>
      </c>
      <c r="O2095" s="3" t="s">
        <v>48</v>
      </c>
      <c r="P2095" s="3" t="s">
        <v>49</v>
      </c>
      <c r="Q2095" s="3" t="s">
        <v>48</v>
      </c>
      <c r="R2095" s="3" t="s">
        <v>48</v>
      </c>
      <c r="S2095" s="3" t="s">
        <v>48</v>
      </c>
      <c r="T2095" s="3" t="s">
        <v>48</v>
      </c>
      <c r="U2095" s="3" t="s">
        <v>48</v>
      </c>
      <c r="V2095" s="3" t="s">
        <v>48</v>
      </c>
      <c r="W2095" s="3" t="s">
        <v>62</v>
      </c>
      <c r="Y2095" s="3"/>
      <c r="AA2095" s="3" t="s">
        <v>77</v>
      </c>
      <c r="AB2095" s="3"/>
      <c r="AD2095" s="3"/>
      <c r="AF2095" s="3"/>
      <c r="AH2095" s="3"/>
      <c r="AJ2095" s="3" t="s">
        <v>4751</v>
      </c>
    </row>
    <row r="2096" spans="1:36" ht="26" hidden="1" x14ac:dyDescent="0.35">
      <c r="A2096" s="3">
        <v>2025</v>
      </c>
      <c r="B2096" s="3" t="s">
        <v>41</v>
      </c>
      <c r="C2096" s="4">
        <v>31</v>
      </c>
      <c r="D2096" s="3" t="s">
        <v>57</v>
      </c>
      <c r="E2096" s="3" t="s">
        <v>58</v>
      </c>
      <c r="F2096" s="3" t="s">
        <v>98</v>
      </c>
      <c r="G2096" s="3" t="s">
        <v>45</v>
      </c>
      <c r="H2096" s="3" t="s">
        <v>110</v>
      </c>
      <c r="I2096" s="3" t="s">
        <v>80</v>
      </c>
      <c r="J2096" s="3" t="s">
        <v>48</v>
      </c>
      <c r="K2096" s="3" t="s">
        <v>48</v>
      </c>
      <c r="L2096" s="3" t="s">
        <v>48</v>
      </c>
      <c r="M2096" s="3" t="s">
        <v>48</v>
      </c>
      <c r="N2096" s="3" t="s">
        <v>48</v>
      </c>
      <c r="O2096" s="3" t="s">
        <v>48</v>
      </c>
      <c r="P2096" s="3" t="s">
        <v>48</v>
      </c>
      <c r="Q2096" s="3" t="s">
        <v>48</v>
      </c>
      <c r="R2096" s="3" t="s">
        <v>48</v>
      </c>
      <c r="S2096" s="3" t="s">
        <v>48</v>
      </c>
      <c r="T2096" s="3" t="s">
        <v>49</v>
      </c>
      <c r="U2096" s="3" t="s">
        <v>48</v>
      </c>
      <c r="V2096" s="3" t="s">
        <v>48</v>
      </c>
      <c r="W2096" s="3" t="s">
        <v>116</v>
      </c>
      <c r="X2096" s="3" t="s">
        <v>4752</v>
      </c>
      <c r="Y2096" s="3"/>
      <c r="AA2096" s="3" t="s">
        <v>55</v>
      </c>
      <c r="AB2096" s="3"/>
      <c r="AD2096" s="3"/>
      <c r="AF2096" s="3"/>
      <c r="AH2096" s="3"/>
      <c r="AJ2096" s="3" t="s">
        <v>4753</v>
      </c>
    </row>
    <row r="2097" spans="1:36" ht="26" hidden="1" x14ac:dyDescent="0.35">
      <c r="A2097" s="3">
        <v>2025</v>
      </c>
      <c r="B2097" s="3" t="s">
        <v>71</v>
      </c>
      <c r="C2097" s="4">
        <v>77</v>
      </c>
      <c r="D2097" s="3" t="s">
        <v>65</v>
      </c>
      <c r="E2097" s="3" t="s">
        <v>66</v>
      </c>
      <c r="F2097" s="3" t="s">
        <v>137</v>
      </c>
      <c r="G2097" s="3" t="s">
        <v>67</v>
      </c>
      <c r="H2097" s="3" t="s">
        <v>61</v>
      </c>
      <c r="I2097" s="3" t="s">
        <v>47</v>
      </c>
      <c r="J2097" s="3" t="s">
        <v>48</v>
      </c>
      <c r="K2097" s="3" t="s">
        <v>48</v>
      </c>
      <c r="L2097" s="3" t="s">
        <v>48</v>
      </c>
      <c r="M2097" s="3" t="s">
        <v>48</v>
      </c>
      <c r="N2097" s="3" t="s">
        <v>49</v>
      </c>
      <c r="O2097" s="3" t="s">
        <v>48</v>
      </c>
      <c r="P2097" s="3" t="s">
        <v>48</v>
      </c>
      <c r="Q2097" s="3" t="s">
        <v>48</v>
      </c>
      <c r="R2097" s="3" t="s">
        <v>48</v>
      </c>
      <c r="S2097" s="3" t="s">
        <v>48</v>
      </c>
      <c r="T2097" s="3" t="s">
        <v>48</v>
      </c>
      <c r="U2097" s="3" t="s">
        <v>48</v>
      </c>
      <c r="V2097" s="3" t="s">
        <v>48</v>
      </c>
      <c r="W2097" s="3" t="s">
        <v>62</v>
      </c>
      <c r="Y2097" s="3" t="s">
        <v>53</v>
      </c>
      <c r="Z2097" s="3" t="s">
        <v>4754</v>
      </c>
      <c r="AA2097" s="3" t="s">
        <v>77</v>
      </c>
      <c r="AB2097" s="3"/>
      <c r="AD2097" s="3"/>
      <c r="AF2097" s="3"/>
      <c r="AH2097" s="3"/>
      <c r="AJ2097" s="3" t="s">
        <v>4755</v>
      </c>
    </row>
    <row r="2098" spans="1:36" ht="26" hidden="1" x14ac:dyDescent="0.35">
      <c r="A2098" s="3">
        <v>2025</v>
      </c>
      <c r="B2098" s="3" t="s">
        <v>41</v>
      </c>
      <c r="C2098" s="4">
        <v>70</v>
      </c>
      <c r="D2098" s="3" t="s">
        <v>65</v>
      </c>
      <c r="E2098" s="3" t="s">
        <v>66</v>
      </c>
      <c r="F2098" s="3" t="s">
        <v>44</v>
      </c>
      <c r="G2098" s="3" t="s">
        <v>67</v>
      </c>
      <c r="H2098" s="3" t="s">
        <v>90</v>
      </c>
      <c r="I2098" s="3" t="s">
        <v>47</v>
      </c>
      <c r="J2098" s="3" t="s">
        <v>48</v>
      </c>
      <c r="K2098" s="3" t="s">
        <v>48</v>
      </c>
      <c r="L2098" s="3" t="s">
        <v>48</v>
      </c>
      <c r="M2098" s="3" t="s">
        <v>49</v>
      </c>
      <c r="N2098" s="3" t="s">
        <v>48</v>
      </c>
      <c r="O2098" s="3" t="s">
        <v>48</v>
      </c>
      <c r="P2098" s="3" t="s">
        <v>48</v>
      </c>
      <c r="Q2098" s="3" t="s">
        <v>48</v>
      </c>
      <c r="R2098" s="3" t="s">
        <v>48</v>
      </c>
      <c r="S2098" s="3" t="s">
        <v>48</v>
      </c>
      <c r="T2098" s="3" t="s">
        <v>48</v>
      </c>
      <c r="U2098" s="3" t="s">
        <v>48</v>
      </c>
      <c r="V2098" s="3" t="s">
        <v>48</v>
      </c>
      <c r="W2098" s="3" t="s">
        <v>116</v>
      </c>
      <c r="X2098" s="3" t="s">
        <v>4756</v>
      </c>
      <c r="Y2098" s="3"/>
      <c r="AA2098" s="3" t="s">
        <v>77</v>
      </c>
      <c r="AB2098" s="3" t="s">
        <v>81</v>
      </c>
      <c r="AD2098" s="3" t="s">
        <v>81</v>
      </c>
      <c r="AF2098" s="3"/>
      <c r="AH2098" s="3" t="s">
        <v>82</v>
      </c>
      <c r="AI2098" s="3" t="s">
        <v>4757</v>
      </c>
      <c r="AJ2098" s="3" t="s">
        <v>4758</v>
      </c>
    </row>
    <row r="2099" spans="1:36" ht="26" hidden="1" x14ac:dyDescent="0.35">
      <c r="A2099" s="3">
        <v>2025</v>
      </c>
      <c r="B2099" s="3" t="s">
        <v>41</v>
      </c>
      <c r="C2099" s="4">
        <v>72</v>
      </c>
      <c r="D2099" s="3" t="s">
        <v>65</v>
      </c>
      <c r="E2099" s="3" t="s">
        <v>66</v>
      </c>
      <c r="F2099" s="3" t="s">
        <v>73</v>
      </c>
      <c r="G2099" s="3" t="s">
        <v>67</v>
      </c>
      <c r="H2099" s="3" t="s">
        <v>68</v>
      </c>
      <c r="I2099" s="3" t="s">
        <v>80</v>
      </c>
      <c r="J2099" s="3" t="s">
        <v>48</v>
      </c>
      <c r="K2099" s="3" t="s">
        <v>49</v>
      </c>
      <c r="L2099" s="3" t="s">
        <v>48</v>
      </c>
      <c r="M2099" s="3" t="s">
        <v>48</v>
      </c>
      <c r="N2099" s="3" t="s">
        <v>48</v>
      </c>
      <c r="O2099" s="3" t="s">
        <v>48</v>
      </c>
      <c r="P2099" s="3" t="s">
        <v>48</v>
      </c>
      <c r="Q2099" s="3" t="s">
        <v>48</v>
      </c>
      <c r="R2099" s="3" t="s">
        <v>48</v>
      </c>
      <c r="S2099" s="3" t="s">
        <v>49</v>
      </c>
      <c r="T2099" s="3" t="s">
        <v>48</v>
      </c>
      <c r="U2099" s="3" t="s">
        <v>48</v>
      </c>
      <c r="V2099" s="3" t="s">
        <v>48</v>
      </c>
      <c r="W2099" s="3" t="s">
        <v>116</v>
      </c>
      <c r="X2099" s="3" t="s">
        <v>4759</v>
      </c>
      <c r="Y2099" s="3"/>
      <c r="AA2099" s="3" t="s">
        <v>55</v>
      </c>
      <c r="AB2099" s="3"/>
      <c r="AD2099" s="3" t="s">
        <v>81</v>
      </c>
      <c r="AF2099" s="3"/>
      <c r="AH2099" s="3" t="s">
        <v>87</v>
      </c>
      <c r="AI2099" s="3" t="s">
        <v>539</v>
      </c>
      <c r="AJ2099" s="3" t="s">
        <v>105</v>
      </c>
    </row>
    <row r="2100" spans="1:36" ht="91" hidden="1" x14ac:dyDescent="0.35">
      <c r="A2100" s="3">
        <v>2025</v>
      </c>
      <c r="B2100" s="3" t="s">
        <v>41</v>
      </c>
      <c r="C2100" s="4">
        <v>59</v>
      </c>
      <c r="D2100" s="3" t="s">
        <v>65</v>
      </c>
      <c r="E2100" s="3" t="s">
        <v>43</v>
      </c>
      <c r="F2100" s="3" t="s">
        <v>59</v>
      </c>
      <c r="G2100" s="3" t="s">
        <v>79</v>
      </c>
      <c r="H2100" s="3" t="s">
        <v>68</v>
      </c>
      <c r="I2100" s="3" t="s">
        <v>47</v>
      </c>
      <c r="J2100" s="3" t="s">
        <v>48</v>
      </c>
      <c r="K2100" s="3" t="s">
        <v>48</v>
      </c>
      <c r="L2100" s="3" t="s">
        <v>48</v>
      </c>
      <c r="M2100" s="3" t="s">
        <v>48</v>
      </c>
      <c r="N2100" s="3" t="s">
        <v>48</v>
      </c>
      <c r="O2100" s="3" t="s">
        <v>48</v>
      </c>
      <c r="P2100" s="3" t="s">
        <v>48</v>
      </c>
      <c r="Q2100" s="3" t="s">
        <v>49</v>
      </c>
      <c r="R2100" s="3" t="s">
        <v>48</v>
      </c>
      <c r="S2100" s="3" t="s">
        <v>48</v>
      </c>
      <c r="T2100" s="3" t="s">
        <v>48</v>
      </c>
      <c r="U2100" s="3" t="s">
        <v>48</v>
      </c>
      <c r="V2100" s="3" t="s">
        <v>48</v>
      </c>
      <c r="W2100" s="3" t="s">
        <v>116</v>
      </c>
      <c r="X2100" s="3" t="s">
        <v>4760</v>
      </c>
      <c r="Y2100" s="3" t="s">
        <v>103</v>
      </c>
      <c r="Z2100" s="3" t="s">
        <v>4761</v>
      </c>
      <c r="AA2100" s="3" t="s">
        <v>55</v>
      </c>
      <c r="AB2100" s="3"/>
      <c r="AD2100" s="3"/>
      <c r="AF2100" s="3"/>
      <c r="AH2100" s="3"/>
      <c r="AJ2100" s="3" t="s">
        <v>4762</v>
      </c>
    </row>
    <row r="2101" spans="1:36" hidden="1" x14ac:dyDescent="0.35">
      <c r="A2101" s="3">
        <v>2025</v>
      </c>
      <c r="B2101" s="3" t="s">
        <v>71</v>
      </c>
      <c r="C2101" s="4">
        <v>39</v>
      </c>
      <c r="D2101" s="3" t="s">
        <v>42</v>
      </c>
      <c r="E2101" s="3" t="s">
        <v>107</v>
      </c>
      <c r="F2101" s="3" t="s">
        <v>98</v>
      </c>
      <c r="G2101" s="3" t="s">
        <v>45</v>
      </c>
      <c r="H2101" s="3" t="s">
        <v>99</v>
      </c>
      <c r="I2101" s="3" t="s">
        <v>47</v>
      </c>
      <c r="J2101" s="3" t="s">
        <v>48</v>
      </c>
      <c r="K2101" s="3" t="s">
        <v>49</v>
      </c>
      <c r="L2101" s="3" t="s">
        <v>48</v>
      </c>
      <c r="M2101" s="3" t="s">
        <v>48</v>
      </c>
      <c r="N2101" s="3" t="s">
        <v>48</v>
      </c>
      <c r="O2101" s="3" t="s">
        <v>48</v>
      </c>
      <c r="P2101" s="3" t="s">
        <v>48</v>
      </c>
      <c r="Q2101" s="3" t="s">
        <v>48</v>
      </c>
      <c r="R2101" s="3" t="s">
        <v>48</v>
      </c>
      <c r="S2101" s="3" t="s">
        <v>48</v>
      </c>
      <c r="T2101" s="3" t="s">
        <v>48</v>
      </c>
      <c r="U2101" s="3" t="s">
        <v>48</v>
      </c>
      <c r="V2101" s="3" t="s">
        <v>48</v>
      </c>
      <c r="W2101" s="3" t="s">
        <v>62</v>
      </c>
      <c r="Y2101" s="3"/>
      <c r="AA2101" s="3" t="s">
        <v>63</v>
      </c>
      <c r="AB2101" s="3"/>
      <c r="AD2101" s="3"/>
      <c r="AF2101" s="3"/>
      <c r="AH2101" s="3"/>
      <c r="AJ2101" s="3" t="s">
        <v>4763</v>
      </c>
    </row>
    <row r="2102" spans="1:36" ht="26" hidden="1" x14ac:dyDescent="0.35">
      <c r="A2102" s="3">
        <v>2025</v>
      </c>
      <c r="B2102" s="3" t="s">
        <v>41</v>
      </c>
      <c r="C2102" s="4">
        <v>24</v>
      </c>
      <c r="D2102" s="3" t="s">
        <v>57</v>
      </c>
      <c r="E2102" s="3" t="s">
        <v>58</v>
      </c>
      <c r="F2102" s="3" t="s">
        <v>85</v>
      </c>
      <c r="G2102" s="3" t="s">
        <v>60</v>
      </c>
      <c r="H2102" s="3" t="s">
        <v>68</v>
      </c>
      <c r="I2102" s="3" t="s">
        <v>47</v>
      </c>
      <c r="J2102" s="3" t="s">
        <v>48</v>
      </c>
      <c r="K2102" s="3" t="s">
        <v>49</v>
      </c>
      <c r="L2102" s="3" t="s">
        <v>48</v>
      </c>
      <c r="M2102" s="3" t="s">
        <v>48</v>
      </c>
      <c r="N2102" s="3" t="s">
        <v>48</v>
      </c>
      <c r="O2102" s="3" t="s">
        <v>48</v>
      </c>
      <c r="P2102" s="3" t="s">
        <v>48</v>
      </c>
      <c r="Q2102" s="3" t="s">
        <v>48</v>
      </c>
      <c r="R2102" s="3" t="s">
        <v>48</v>
      </c>
      <c r="S2102" s="3" t="s">
        <v>48</v>
      </c>
      <c r="T2102" s="3" t="s">
        <v>48</v>
      </c>
      <c r="U2102" s="3" t="s">
        <v>48</v>
      </c>
      <c r="V2102" s="3" t="s">
        <v>48</v>
      </c>
      <c r="W2102" s="3" t="s">
        <v>62</v>
      </c>
      <c r="Y2102" s="3"/>
      <c r="AA2102" s="3" t="s">
        <v>63</v>
      </c>
      <c r="AB2102" s="3"/>
      <c r="AD2102" s="3"/>
      <c r="AF2102" s="3"/>
      <c r="AH2102" s="3"/>
      <c r="AJ2102" s="3" t="s">
        <v>4764</v>
      </c>
    </row>
    <row r="2103" spans="1:36" ht="39" hidden="1" x14ac:dyDescent="0.35">
      <c r="A2103" s="3">
        <v>2025</v>
      </c>
      <c r="B2103" s="3" t="s">
        <v>41</v>
      </c>
      <c r="C2103" s="4">
        <v>31</v>
      </c>
      <c r="D2103" s="3" t="s">
        <v>57</v>
      </c>
      <c r="E2103" s="3" t="s">
        <v>58</v>
      </c>
      <c r="F2103" s="3" t="s">
        <v>73</v>
      </c>
      <c r="G2103" s="3" t="s">
        <v>45</v>
      </c>
      <c r="H2103" s="3" t="s">
        <v>68</v>
      </c>
      <c r="I2103" s="3" t="s">
        <v>47</v>
      </c>
      <c r="J2103" s="3" t="s">
        <v>48</v>
      </c>
      <c r="K2103" s="3" t="s">
        <v>48</v>
      </c>
      <c r="L2103" s="3" t="s">
        <v>48</v>
      </c>
      <c r="M2103" s="3" t="s">
        <v>48</v>
      </c>
      <c r="N2103" s="3" t="s">
        <v>48</v>
      </c>
      <c r="O2103" s="3" t="s">
        <v>48</v>
      </c>
      <c r="P2103" s="3" t="s">
        <v>49</v>
      </c>
      <c r="Q2103" s="3" t="s">
        <v>48</v>
      </c>
      <c r="R2103" s="3" t="s">
        <v>48</v>
      </c>
      <c r="S2103" s="3" t="s">
        <v>48</v>
      </c>
      <c r="T2103" s="3" t="s">
        <v>48</v>
      </c>
      <c r="U2103" s="3" t="s">
        <v>48</v>
      </c>
      <c r="V2103" s="3" t="s">
        <v>48</v>
      </c>
      <c r="W2103" s="3" t="s">
        <v>62</v>
      </c>
      <c r="Y2103" s="3" t="s">
        <v>129</v>
      </c>
      <c r="Z2103" s="3" t="s">
        <v>4765</v>
      </c>
      <c r="AA2103" s="3" t="s">
        <v>55</v>
      </c>
      <c r="AB2103" s="3"/>
      <c r="AD2103" s="3"/>
      <c r="AF2103" s="3"/>
      <c r="AH2103" s="3"/>
      <c r="AJ2103" s="3" t="s">
        <v>4766</v>
      </c>
    </row>
    <row r="2104" spans="1:36" ht="78" hidden="1" x14ac:dyDescent="0.35">
      <c r="A2104" s="3">
        <v>2025</v>
      </c>
      <c r="B2104" s="3" t="s">
        <v>41</v>
      </c>
      <c r="C2104" s="4">
        <v>67</v>
      </c>
      <c r="D2104" s="3" t="s">
        <v>65</v>
      </c>
      <c r="E2104" s="3" t="s">
        <v>66</v>
      </c>
      <c r="F2104" s="3" t="s">
        <v>98</v>
      </c>
      <c r="G2104" s="3" t="s">
        <v>67</v>
      </c>
      <c r="H2104" s="3" t="s">
        <v>61</v>
      </c>
      <c r="I2104" s="3" t="s">
        <v>47</v>
      </c>
      <c r="J2104" s="3" t="s">
        <v>48</v>
      </c>
      <c r="K2104" s="3" t="s">
        <v>48</v>
      </c>
      <c r="L2104" s="3" t="s">
        <v>48</v>
      </c>
      <c r="M2104" s="3" t="s">
        <v>49</v>
      </c>
      <c r="N2104" s="3" t="s">
        <v>48</v>
      </c>
      <c r="O2104" s="3" t="s">
        <v>48</v>
      </c>
      <c r="P2104" s="3" t="s">
        <v>48</v>
      </c>
      <c r="Q2104" s="3" t="s">
        <v>48</v>
      </c>
      <c r="R2104" s="3" t="s">
        <v>48</v>
      </c>
      <c r="S2104" s="3" t="s">
        <v>48</v>
      </c>
      <c r="T2104" s="3" t="s">
        <v>48</v>
      </c>
      <c r="U2104" s="3" t="s">
        <v>48</v>
      </c>
      <c r="V2104" s="3" t="s">
        <v>48</v>
      </c>
      <c r="W2104" s="3" t="s">
        <v>62</v>
      </c>
      <c r="Y2104" s="3"/>
      <c r="AA2104" s="3" t="s">
        <v>63</v>
      </c>
      <c r="AB2104" s="3"/>
      <c r="AD2104" s="3" t="s">
        <v>81</v>
      </c>
      <c r="AF2104" s="3"/>
      <c r="AH2104" s="3" t="s">
        <v>87</v>
      </c>
      <c r="AI2104" s="3" t="s">
        <v>4767</v>
      </c>
      <c r="AJ2104" s="3" t="s">
        <v>4768</v>
      </c>
    </row>
    <row r="2105" spans="1:36" ht="26" hidden="1" x14ac:dyDescent="0.35">
      <c r="A2105" s="3">
        <v>2025</v>
      </c>
      <c r="B2105" s="3" t="s">
        <v>41</v>
      </c>
      <c r="C2105" s="4">
        <v>69</v>
      </c>
      <c r="D2105" s="3" t="s">
        <v>65</v>
      </c>
      <c r="E2105" s="3" t="s">
        <v>66</v>
      </c>
      <c r="F2105" s="3" t="s">
        <v>44</v>
      </c>
      <c r="G2105" s="3" t="s">
        <v>67</v>
      </c>
      <c r="H2105" s="3" t="s">
        <v>61</v>
      </c>
      <c r="I2105" s="3" t="s">
        <v>47</v>
      </c>
      <c r="J2105" s="3" t="s">
        <v>48</v>
      </c>
      <c r="K2105" s="3" t="s">
        <v>48</v>
      </c>
      <c r="L2105" s="3" t="s">
        <v>48</v>
      </c>
      <c r="M2105" s="3" t="s">
        <v>48</v>
      </c>
      <c r="N2105" s="3" t="s">
        <v>49</v>
      </c>
      <c r="O2105" s="3" t="s">
        <v>48</v>
      </c>
      <c r="P2105" s="3" t="s">
        <v>48</v>
      </c>
      <c r="Q2105" s="3" t="s">
        <v>48</v>
      </c>
      <c r="R2105" s="3" t="s">
        <v>48</v>
      </c>
      <c r="S2105" s="3" t="s">
        <v>48</v>
      </c>
      <c r="T2105" s="3" t="s">
        <v>48</v>
      </c>
      <c r="U2105" s="3" t="s">
        <v>48</v>
      </c>
      <c r="V2105" s="3" t="s">
        <v>48</v>
      </c>
      <c r="W2105" s="3" t="s">
        <v>62</v>
      </c>
      <c r="Y2105" s="3" t="s">
        <v>94</v>
      </c>
      <c r="Z2105" s="3" t="s">
        <v>4769</v>
      </c>
      <c r="AA2105" s="3" t="s">
        <v>63</v>
      </c>
      <c r="AB2105" s="3"/>
      <c r="AD2105" s="3"/>
      <c r="AF2105" s="3"/>
      <c r="AH2105" s="3"/>
      <c r="AJ2105" s="3" t="s">
        <v>4770</v>
      </c>
    </row>
    <row r="2106" spans="1:36" hidden="1" x14ac:dyDescent="0.35">
      <c r="A2106" s="3">
        <v>2025</v>
      </c>
      <c r="B2106" s="3" t="s">
        <v>71</v>
      </c>
      <c r="C2106" s="4">
        <v>27</v>
      </c>
      <c r="D2106" s="3" t="s">
        <v>57</v>
      </c>
      <c r="E2106" s="3" t="s">
        <v>107</v>
      </c>
      <c r="F2106" s="3" t="s">
        <v>98</v>
      </c>
      <c r="G2106" s="3" t="s">
        <v>45</v>
      </c>
      <c r="H2106" s="3" t="s">
        <v>99</v>
      </c>
      <c r="I2106" s="3" t="s">
        <v>47</v>
      </c>
      <c r="J2106" s="3" t="s">
        <v>48</v>
      </c>
      <c r="K2106" s="3" t="s">
        <v>48</v>
      </c>
      <c r="L2106" s="3" t="s">
        <v>48</v>
      </c>
      <c r="M2106" s="3" t="s">
        <v>48</v>
      </c>
      <c r="N2106" s="3" t="s">
        <v>48</v>
      </c>
      <c r="O2106" s="3" t="s">
        <v>48</v>
      </c>
      <c r="P2106" s="3" t="s">
        <v>48</v>
      </c>
      <c r="Q2106" s="3" t="s">
        <v>49</v>
      </c>
      <c r="R2106" s="3" t="s">
        <v>48</v>
      </c>
      <c r="S2106" s="3" t="s">
        <v>48</v>
      </c>
      <c r="T2106" s="3" t="s">
        <v>48</v>
      </c>
      <c r="U2106" s="3" t="s">
        <v>48</v>
      </c>
      <c r="V2106" s="3" t="s">
        <v>48</v>
      </c>
      <c r="W2106" s="3" t="s">
        <v>75</v>
      </c>
      <c r="X2106" s="3" t="s">
        <v>4771</v>
      </c>
      <c r="Y2106" s="3"/>
      <c r="AA2106" s="3" t="s">
        <v>101</v>
      </c>
      <c r="AB2106" s="3"/>
      <c r="AD2106" s="3"/>
      <c r="AF2106" s="3"/>
      <c r="AH2106" s="3"/>
      <c r="AJ2106" s="3" t="s">
        <v>4772</v>
      </c>
    </row>
    <row r="2107" spans="1:36" ht="65" hidden="1" x14ac:dyDescent="0.35">
      <c r="A2107" s="3">
        <v>2025</v>
      </c>
      <c r="B2107" s="3" t="s">
        <v>41</v>
      </c>
      <c r="C2107" s="4">
        <v>76</v>
      </c>
      <c r="D2107" s="3" t="s">
        <v>65</v>
      </c>
      <c r="E2107" s="3" t="s">
        <v>66</v>
      </c>
      <c r="F2107" s="3" t="s">
        <v>44</v>
      </c>
      <c r="G2107" s="3" t="s">
        <v>67</v>
      </c>
      <c r="H2107" s="3" t="s">
        <v>90</v>
      </c>
      <c r="I2107" s="3" t="s">
        <v>47</v>
      </c>
      <c r="J2107" s="3" t="s">
        <v>48</v>
      </c>
      <c r="K2107" s="3" t="s">
        <v>48</v>
      </c>
      <c r="L2107" s="3" t="s">
        <v>48</v>
      </c>
      <c r="M2107" s="3" t="s">
        <v>48</v>
      </c>
      <c r="N2107" s="3" t="s">
        <v>48</v>
      </c>
      <c r="O2107" s="3" t="s">
        <v>48</v>
      </c>
      <c r="P2107" s="3" t="s">
        <v>49</v>
      </c>
      <c r="Q2107" s="3" t="s">
        <v>48</v>
      </c>
      <c r="R2107" s="3" t="s">
        <v>48</v>
      </c>
      <c r="S2107" s="3" t="s">
        <v>48</v>
      </c>
      <c r="T2107" s="3" t="s">
        <v>48</v>
      </c>
      <c r="U2107" s="3" t="s">
        <v>48</v>
      </c>
      <c r="V2107" s="3" t="s">
        <v>48</v>
      </c>
      <c r="W2107" s="3" t="s">
        <v>75</v>
      </c>
      <c r="X2107" s="3" t="s">
        <v>4773</v>
      </c>
      <c r="Y2107" s="3"/>
      <c r="AA2107" s="3" t="s">
        <v>63</v>
      </c>
      <c r="AB2107" s="3"/>
      <c r="AD2107" s="3"/>
      <c r="AF2107" s="3"/>
      <c r="AH2107" s="3"/>
      <c r="AJ2107" s="3" t="s">
        <v>4774</v>
      </c>
    </row>
    <row r="2108" spans="1:36" ht="26" hidden="1" x14ac:dyDescent="0.35">
      <c r="A2108" s="3">
        <v>2025</v>
      </c>
      <c r="B2108" s="3" t="s">
        <v>71</v>
      </c>
      <c r="C2108" s="4">
        <v>32</v>
      </c>
      <c r="D2108" s="3" t="s">
        <v>57</v>
      </c>
      <c r="E2108" s="3" t="s">
        <v>66</v>
      </c>
      <c r="F2108" s="3" t="s">
        <v>85</v>
      </c>
      <c r="G2108" s="3" t="s">
        <v>45</v>
      </c>
      <c r="H2108" s="3" t="s">
        <v>113</v>
      </c>
      <c r="I2108" s="3" t="s">
        <v>80</v>
      </c>
      <c r="J2108" s="3" t="s">
        <v>49</v>
      </c>
      <c r="K2108" s="3" t="s">
        <v>48</v>
      </c>
      <c r="L2108" s="3" t="s">
        <v>48</v>
      </c>
      <c r="M2108" s="3" t="s">
        <v>48</v>
      </c>
      <c r="N2108" s="3" t="s">
        <v>48</v>
      </c>
      <c r="O2108" s="3" t="s">
        <v>48</v>
      </c>
      <c r="P2108" s="3" t="s">
        <v>48</v>
      </c>
      <c r="Q2108" s="3" t="s">
        <v>48</v>
      </c>
      <c r="R2108" s="3" t="s">
        <v>48</v>
      </c>
      <c r="S2108" s="3" t="s">
        <v>49</v>
      </c>
      <c r="T2108" s="3" t="s">
        <v>48</v>
      </c>
      <c r="U2108" s="3" t="s">
        <v>48</v>
      </c>
      <c r="V2108" s="3" t="s">
        <v>48</v>
      </c>
      <c r="W2108" s="3" t="s">
        <v>116</v>
      </c>
      <c r="X2108" s="3" t="s">
        <v>4775</v>
      </c>
      <c r="Y2108" s="3"/>
      <c r="AA2108" s="3" t="s">
        <v>55</v>
      </c>
      <c r="AB2108" s="3"/>
      <c r="AD2108" s="3" t="s">
        <v>81</v>
      </c>
      <c r="AF2108" s="3"/>
      <c r="AH2108" s="3" t="s">
        <v>87</v>
      </c>
      <c r="AI2108" s="3" t="s">
        <v>4776</v>
      </c>
      <c r="AJ2108" s="3" t="s">
        <v>4777</v>
      </c>
    </row>
    <row r="2109" spans="1:36" ht="26" hidden="1" x14ac:dyDescent="0.35">
      <c r="A2109" s="3">
        <v>2025</v>
      </c>
      <c r="B2109" s="3" t="s">
        <v>41</v>
      </c>
      <c r="C2109" s="4">
        <v>79</v>
      </c>
      <c r="D2109" s="3" t="s">
        <v>65</v>
      </c>
      <c r="E2109" s="3" t="s">
        <v>66</v>
      </c>
      <c r="F2109" s="3" t="s">
        <v>73</v>
      </c>
      <c r="G2109" s="3" t="s">
        <v>109</v>
      </c>
      <c r="H2109" s="3" t="s">
        <v>68</v>
      </c>
      <c r="I2109" s="3" t="s">
        <v>47</v>
      </c>
      <c r="J2109" s="3" t="s">
        <v>48</v>
      </c>
      <c r="K2109" s="3" t="s">
        <v>48</v>
      </c>
      <c r="L2109" s="3" t="s">
        <v>48</v>
      </c>
      <c r="M2109" s="3" t="s">
        <v>48</v>
      </c>
      <c r="N2109" s="3" t="s">
        <v>48</v>
      </c>
      <c r="O2109" s="3" t="s">
        <v>48</v>
      </c>
      <c r="P2109" s="3" t="s">
        <v>48</v>
      </c>
      <c r="Q2109" s="3" t="s">
        <v>49</v>
      </c>
      <c r="R2109" s="3" t="s">
        <v>48</v>
      </c>
      <c r="S2109" s="3" t="s">
        <v>48</v>
      </c>
      <c r="T2109" s="3" t="s">
        <v>48</v>
      </c>
      <c r="U2109" s="3" t="s">
        <v>48</v>
      </c>
      <c r="V2109" s="3" t="s">
        <v>48</v>
      </c>
      <c r="W2109" s="3" t="s">
        <v>51</v>
      </c>
      <c r="X2109" s="3" t="s">
        <v>4778</v>
      </c>
      <c r="Y2109" s="3"/>
      <c r="AA2109" s="3" t="s">
        <v>63</v>
      </c>
      <c r="AB2109" s="3"/>
      <c r="AD2109" s="3"/>
      <c r="AF2109" s="3"/>
      <c r="AH2109" s="3"/>
      <c r="AJ2109" s="3" t="s">
        <v>4779</v>
      </c>
    </row>
    <row r="2110" spans="1:36" ht="39" x14ac:dyDescent="0.35">
      <c r="A2110" s="3">
        <v>2025</v>
      </c>
      <c r="B2110" s="3" t="s">
        <v>41</v>
      </c>
      <c r="C2110" s="4">
        <v>27</v>
      </c>
      <c r="D2110" s="3" t="s">
        <v>57</v>
      </c>
      <c r="E2110" s="3" t="s">
        <v>58</v>
      </c>
      <c r="F2110" s="3" t="s">
        <v>85</v>
      </c>
      <c r="G2110" s="3" t="s">
        <v>79</v>
      </c>
      <c r="H2110" s="3" t="s">
        <v>74</v>
      </c>
      <c r="I2110" s="3" t="s">
        <v>47</v>
      </c>
      <c r="J2110" s="3" t="s">
        <v>48</v>
      </c>
      <c r="K2110" s="3" t="s">
        <v>48</v>
      </c>
      <c r="L2110" s="3" t="s">
        <v>48</v>
      </c>
      <c r="M2110" s="3" t="s">
        <v>48</v>
      </c>
      <c r="N2110" s="3" t="s">
        <v>48</v>
      </c>
      <c r="O2110" s="3" t="s">
        <v>48</v>
      </c>
      <c r="P2110" s="3" t="s">
        <v>49</v>
      </c>
      <c r="Q2110" s="3" t="s">
        <v>48</v>
      </c>
      <c r="R2110" s="3" t="s">
        <v>48</v>
      </c>
      <c r="S2110" s="3" t="s">
        <v>48</v>
      </c>
      <c r="T2110" s="3" t="s">
        <v>48</v>
      </c>
      <c r="U2110" s="3" t="s">
        <v>48</v>
      </c>
      <c r="V2110" s="3" t="s">
        <v>48</v>
      </c>
      <c r="W2110" s="3" t="s">
        <v>51</v>
      </c>
      <c r="X2110" s="3" t="s">
        <v>4780</v>
      </c>
      <c r="Y2110" s="3" t="s">
        <v>120</v>
      </c>
      <c r="Z2110" s="3" t="s">
        <v>4781</v>
      </c>
      <c r="AA2110" s="3" t="s">
        <v>77</v>
      </c>
      <c r="AB2110" s="3"/>
      <c r="AD2110" s="3" t="s">
        <v>81</v>
      </c>
      <c r="AF2110" s="3"/>
      <c r="AH2110" s="3" t="s">
        <v>87</v>
      </c>
      <c r="AI2110" s="3" t="s">
        <v>4782</v>
      </c>
      <c r="AJ2110" s="3" t="s">
        <v>3498</v>
      </c>
    </row>
    <row r="2111" spans="1:36" ht="26" hidden="1" x14ac:dyDescent="0.35">
      <c r="A2111" s="3">
        <v>2025</v>
      </c>
      <c r="B2111" s="3" t="s">
        <v>71</v>
      </c>
      <c r="C2111" s="4">
        <v>41</v>
      </c>
      <c r="D2111" s="3" t="s">
        <v>42</v>
      </c>
      <c r="E2111" s="3" t="s">
        <v>107</v>
      </c>
      <c r="F2111" s="3" t="s">
        <v>59</v>
      </c>
      <c r="G2111" s="3" t="s">
        <v>92</v>
      </c>
      <c r="H2111" s="3" t="s">
        <v>68</v>
      </c>
      <c r="I2111" s="3" t="s">
        <v>47</v>
      </c>
      <c r="J2111" s="3" t="s">
        <v>49</v>
      </c>
      <c r="K2111" s="3" t="s">
        <v>48</v>
      </c>
      <c r="L2111" s="3" t="s">
        <v>48</v>
      </c>
      <c r="M2111" s="3" t="s">
        <v>48</v>
      </c>
      <c r="N2111" s="3" t="s">
        <v>48</v>
      </c>
      <c r="O2111" s="3" t="s">
        <v>48</v>
      </c>
      <c r="P2111" s="3" t="s">
        <v>48</v>
      </c>
      <c r="Q2111" s="3" t="s">
        <v>48</v>
      </c>
      <c r="R2111" s="3" t="s">
        <v>48</v>
      </c>
      <c r="S2111" s="3" t="s">
        <v>49</v>
      </c>
      <c r="T2111" s="3" t="s">
        <v>48</v>
      </c>
      <c r="U2111" s="3" t="s">
        <v>48</v>
      </c>
      <c r="V2111" s="3" t="s">
        <v>48</v>
      </c>
      <c r="W2111" s="3" t="s">
        <v>62</v>
      </c>
      <c r="Y2111" s="3"/>
      <c r="AA2111" s="3" t="s">
        <v>63</v>
      </c>
      <c r="AB2111" s="3"/>
      <c r="AD2111" s="3"/>
      <c r="AF2111" s="3"/>
      <c r="AH2111" s="3"/>
      <c r="AJ2111" s="3" t="s">
        <v>4783</v>
      </c>
    </row>
    <row r="2112" spans="1:36" ht="26" hidden="1" x14ac:dyDescent="0.35">
      <c r="A2112" s="3">
        <v>2025</v>
      </c>
      <c r="B2112" s="3" t="s">
        <v>71</v>
      </c>
      <c r="C2112" s="4">
        <v>30</v>
      </c>
      <c r="D2112" s="3" t="s">
        <v>57</v>
      </c>
      <c r="E2112" s="3" t="s">
        <v>58</v>
      </c>
      <c r="F2112" s="3" t="s">
        <v>44</v>
      </c>
      <c r="G2112" s="3" t="s">
        <v>45</v>
      </c>
      <c r="H2112" s="3" t="s">
        <v>110</v>
      </c>
      <c r="I2112" s="3" t="s">
        <v>47</v>
      </c>
      <c r="J2112" s="3" t="s">
        <v>48</v>
      </c>
      <c r="K2112" s="3" t="s">
        <v>48</v>
      </c>
      <c r="L2112" s="3" t="s">
        <v>48</v>
      </c>
      <c r="M2112" s="3" t="s">
        <v>48</v>
      </c>
      <c r="N2112" s="3" t="s">
        <v>48</v>
      </c>
      <c r="O2112" s="3" t="s">
        <v>48</v>
      </c>
      <c r="P2112" s="3" t="s">
        <v>49</v>
      </c>
      <c r="Q2112" s="3" t="s">
        <v>48</v>
      </c>
      <c r="R2112" s="3" t="s">
        <v>48</v>
      </c>
      <c r="S2112" s="3" t="s">
        <v>48</v>
      </c>
      <c r="T2112" s="3" t="s">
        <v>48</v>
      </c>
      <c r="U2112" s="3" t="s">
        <v>48</v>
      </c>
      <c r="V2112" s="3" t="s">
        <v>48</v>
      </c>
      <c r="W2112" s="3" t="s">
        <v>62</v>
      </c>
      <c r="Y2112" s="3" t="s">
        <v>129</v>
      </c>
      <c r="Z2112" s="3" t="s">
        <v>4784</v>
      </c>
      <c r="AA2112" s="3" t="s">
        <v>63</v>
      </c>
      <c r="AB2112" s="3"/>
      <c r="AD2112" s="3"/>
      <c r="AF2112" s="3"/>
      <c r="AH2112" s="3"/>
      <c r="AJ2112" s="3" t="s">
        <v>694</v>
      </c>
    </row>
    <row r="2113" spans="1:36" ht="26" hidden="1" x14ac:dyDescent="0.35">
      <c r="A2113" s="3">
        <v>2025</v>
      </c>
      <c r="B2113" s="3" t="s">
        <v>71</v>
      </c>
      <c r="C2113" s="4">
        <v>64</v>
      </c>
      <c r="D2113" s="3" t="s">
        <v>65</v>
      </c>
      <c r="E2113" s="3" t="s">
        <v>66</v>
      </c>
      <c r="F2113" s="3" t="s">
        <v>59</v>
      </c>
      <c r="G2113" s="3" t="s">
        <v>45</v>
      </c>
      <c r="H2113" s="3" t="s">
        <v>74</v>
      </c>
      <c r="I2113" s="3" t="s">
        <v>47</v>
      </c>
      <c r="J2113" s="3" t="s">
        <v>48</v>
      </c>
      <c r="K2113" s="3" t="s">
        <v>49</v>
      </c>
      <c r="L2113" s="3" t="s">
        <v>48</v>
      </c>
      <c r="M2113" s="3" t="s">
        <v>48</v>
      </c>
      <c r="N2113" s="3" t="s">
        <v>48</v>
      </c>
      <c r="O2113" s="3" t="s">
        <v>48</v>
      </c>
      <c r="P2113" s="3" t="s">
        <v>48</v>
      </c>
      <c r="Q2113" s="3" t="s">
        <v>48</v>
      </c>
      <c r="R2113" s="3" t="s">
        <v>48</v>
      </c>
      <c r="S2113" s="3" t="s">
        <v>49</v>
      </c>
      <c r="T2113" s="3" t="s">
        <v>48</v>
      </c>
      <c r="U2113" s="3" t="s">
        <v>48</v>
      </c>
      <c r="V2113" s="3" t="s">
        <v>48</v>
      </c>
      <c r="W2113" s="3" t="s">
        <v>62</v>
      </c>
      <c r="Y2113" s="3"/>
      <c r="AA2113" s="3" t="s">
        <v>77</v>
      </c>
      <c r="AB2113" s="3"/>
      <c r="AD2113" s="3" t="s">
        <v>81</v>
      </c>
      <c r="AF2113" s="3"/>
      <c r="AH2113" s="3" t="s">
        <v>87</v>
      </c>
      <c r="AI2113" s="3" t="s">
        <v>4785</v>
      </c>
      <c r="AJ2113" s="3" t="s">
        <v>4786</v>
      </c>
    </row>
    <row r="2114" spans="1:36" ht="26" hidden="1" x14ac:dyDescent="0.35">
      <c r="A2114" s="3">
        <v>2025</v>
      </c>
      <c r="B2114" s="3" t="s">
        <v>41</v>
      </c>
      <c r="C2114" s="4">
        <v>21</v>
      </c>
      <c r="D2114" s="3" t="s">
        <v>57</v>
      </c>
      <c r="E2114" s="3" t="s">
        <v>58</v>
      </c>
      <c r="F2114" s="3" t="s">
        <v>44</v>
      </c>
      <c r="G2114" s="3" t="s">
        <v>112</v>
      </c>
      <c r="H2114" s="3" t="s">
        <v>113</v>
      </c>
      <c r="I2114" s="3" t="s">
        <v>80</v>
      </c>
      <c r="J2114" s="3" t="s">
        <v>48</v>
      </c>
      <c r="K2114" s="3" t="s">
        <v>48</v>
      </c>
      <c r="L2114" s="3" t="s">
        <v>48</v>
      </c>
      <c r="M2114" s="3" t="s">
        <v>48</v>
      </c>
      <c r="N2114" s="3" t="s">
        <v>48</v>
      </c>
      <c r="O2114" s="3" t="s">
        <v>48</v>
      </c>
      <c r="P2114" s="3" t="s">
        <v>48</v>
      </c>
      <c r="Q2114" s="3" t="s">
        <v>48</v>
      </c>
      <c r="R2114" s="3" t="s">
        <v>48</v>
      </c>
      <c r="S2114" s="3" t="s">
        <v>48</v>
      </c>
      <c r="T2114" s="3" t="s">
        <v>48</v>
      </c>
      <c r="U2114" s="3" t="s">
        <v>48</v>
      </c>
      <c r="V2114" s="3" t="s">
        <v>49</v>
      </c>
      <c r="W2114" s="3" t="s">
        <v>116</v>
      </c>
      <c r="X2114" s="3" t="s">
        <v>4787</v>
      </c>
      <c r="Y2114" s="3"/>
      <c r="AA2114" s="3" t="s">
        <v>77</v>
      </c>
      <c r="AB2114" s="3"/>
      <c r="AD2114" s="3"/>
      <c r="AF2114" s="3"/>
      <c r="AH2114" s="3"/>
      <c r="AJ2114" s="3" t="s">
        <v>4788</v>
      </c>
    </row>
    <row r="2115" spans="1:36" ht="39" hidden="1" x14ac:dyDescent="0.35">
      <c r="A2115" s="3">
        <v>2025</v>
      </c>
      <c r="B2115" s="3" t="s">
        <v>41</v>
      </c>
      <c r="C2115" s="4">
        <v>76</v>
      </c>
      <c r="D2115" s="3" t="s">
        <v>65</v>
      </c>
      <c r="E2115" s="3" t="s">
        <v>66</v>
      </c>
      <c r="F2115" s="3" t="s">
        <v>85</v>
      </c>
      <c r="G2115" s="3" t="s">
        <v>79</v>
      </c>
      <c r="H2115" s="3" t="s">
        <v>46</v>
      </c>
      <c r="I2115" s="3" t="s">
        <v>47</v>
      </c>
      <c r="J2115" s="3" t="s">
        <v>48</v>
      </c>
      <c r="K2115" s="3" t="s">
        <v>48</v>
      </c>
      <c r="L2115" s="3" t="s">
        <v>48</v>
      </c>
      <c r="M2115" s="3" t="s">
        <v>49</v>
      </c>
      <c r="N2115" s="3" t="s">
        <v>48</v>
      </c>
      <c r="O2115" s="3" t="s">
        <v>48</v>
      </c>
      <c r="P2115" s="3" t="s">
        <v>48</v>
      </c>
      <c r="Q2115" s="3" t="s">
        <v>48</v>
      </c>
      <c r="R2115" s="3" t="s">
        <v>48</v>
      </c>
      <c r="S2115" s="3" t="s">
        <v>48</v>
      </c>
      <c r="T2115" s="3" t="s">
        <v>48</v>
      </c>
      <c r="U2115" s="3" t="s">
        <v>48</v>
      </c>
      <c r="V2115" s="3" t="s">
        <v>48</v>
      </c>
      <c r="W2115" s="3" t="s">
        <v>62</v>
      </c>
      <c r="Y2115" s="3"/>
      <c r="AA2115" s="3" t="s">
        <v>55</v>
      </c>
      <c r="AB2115" s="3"/>
      <c r="AD2115" s="3"/>
      <c r="AF2115" s="3"/>
      <c r="AH2115" s="3"/>
      <c r="AJ2115" s="3" t="s">
        <v>4789</v>
      </c>
    </row>
    <row r="2116" spans="1:36" ht="39" hidden="1" x14ac:dyDescent="0.35">
      <c r="A2116" s="3">
        <v>2025</v>
      </c>
      <c r="B2116" s="3" t="s">
        <v>71</v>
      </c>
      <c r="C2116" s="4">
        <v>36</v>
      </c>
      <c r="D2116" s="3" t="s">
        <v>42</v>
      </c>
      <c r="E2116" s="3" t="s">
        <v>43</v>
      </c>
      <c r="F2116" s="3" t="s">
        <v>98</v>
      </c>
      <c r="G2116" s="3" t="s">
        <v>45</v>
      </c>
      <c r="H2116" s="3" t="s">
        <v>61</v>
      </c>
      <c r="I2116" s="3" t="s">
        <v>47</v>
      </c>
      <c r="J2116" s="3" t="s">
        <v>48</v>
      </c>
      <c r="K2116" s="3" t="s">
        <v>48</v>
      </c>
      <c r="L2116" s="3" t="s">
        <v>48</v>
      </c>
      <c r="M2116" s="3" t="s">
        <v>49</v>
      </c>
      <c r="N2116" s="3" t="s">
        <v>48</v>
      </c>
      <c r="O2116" s="3" t="s">
        <v>48</v>
      </c>
      <c r="P2116" s="3" t="s">
        <v>48</v>
      </c>
      <c r="Q2116" s="3" t="s">
        <v>48</v>
      </c>
      <c r="R2116" s="3" t="s">
        <v>48</v>
      </c>
      <c r="S2116" s="3" t="s">
        <v>48</v>
      </c>
      <c r="T2116" s="3" t="s">
        <v>48</v>
      </c>
      <c r="U2116" s="3" t="s">
        <v>48</v>
      </c>
      <c r="V2116" s="3" t="s">
        <v>48</v>
      </c>
      <c r="W2116" s="3" t="s">
        <v>62</v>
      </c>
      <c r="Y2116" s="3"/>
      <c r="AA2116" s="3" t="s">
        <v>63</v>
      </c>
      <c r="AB2116" s="3"/>
      <c r="AD2116" s="3"/>
      <c r="AF2116" s="3"/>
      <c r="AH2116" s="3"/>
      <c r="AJ2116" s="3" t="s">
        <v>4790</v>
      </c>
    </row>
    <row r="2117" spans="1:36" ht="26" hidden="1" x14ac:dyDescent="0.35">
      <c r="A2117" s="3">
        <v>2025</v>
      </c>
      <c r="B2117" s="3" t="s">
        <v>71</v>
      </c>
      <c r="C2117" s="4">
        <v>41</v>
      </c>
      <c r="D2117" s="3" t="s">
        <v>42</v>
      </c>
      <c r="E2117" s="3" t="s">
        <v>43</v>
      </c>
      <c r="F2117" s="3" t="s">
        <v>137</v>
      </c>
      <c r="G2117" s="3" t="s">
        <v>79</v>
      </c>
      <c r="H2117" s="3" t="s">
        <v>90</v>
      </c>
      <c r="I2117" s="3" t="s">
        <v>47</v>
      </c>
      <c r="J2117" s="3" t="s">
        <v>48</v>
      </c>
      <c r="K2117" s="3" t="s">
        <v>48</v>
      </c>
      <c r="L2117" s="3" t="s">
        <v>48</v>
      </c>
      <c r="M2117" s="3" t="s">
        <v>48</v>
      </c>
      <c r="N2117" s="3" t="s">
        <v>49</v>
      </c>
      <c r="O2117" s="3" t="s">
        <v>48</v>
      </c>
      <c r="P2117" s="3" t="s">
        <v>48</v>
      </c>
      <c r="Q2117" s="3" t="s">
        <v>48</v>
      </c>
      <c r="R2117" s="3" t="s">
        <v>48</v>
      </c>
      <c r="S2117" s="3" t="s">
        <v>48</v>
      </c>
      <c r="T2117" s="3" t="s">
        <v>48</v>
      </c>
      <c r="U2117" s="3" t="s">
        <v>48</v>
      </c>
      <c r="V2117" s="3" t="s">
        <v>48</v>
      </c>
      <c r="W2117" s="3" t="s">
        <v>62</v>
      </c>
      <c r="Y2117" s="3"/>
      <c r="AA2117" s="3" t="s">
        <v>63</v>
      </c>
      <c r="AB2117" s="3"/>
      <c r="AD2117" s="3"/>
      <c r="AF2117" s="3"/>
      <c r="AH2117" s="3"/>
      <c r="AJ2117" s="3" t="s">
        <v>4791</v>
      </c>
    </row>
    <row r="2118" spans="1:36" ht="39" hidden="1" x14ac:dyDescent="0.35">
      <c r="A2118" s="3">
        <v>2025</v>
      </c>
      <c r="B2118" s="3" t="s">
        <v>41</v>
      </c>
      <c r="C2118" s="4">
        <v>22</v>
      </c>
      <c r="D2118" s="3" t="s">
        <v>57</v>
      </c>
      <c r="E2118" s="3" t="s">
        <v>58</v>
      </c>
      <c r="F2118" s="3" t="s">
        <v>98</v>
      </c>
      <c r="G2118" s="3" t="s">
        <v>79</v>
      </c>
      <c r="H2118" s="3" t="s">
        <v>125</v>
      </c>
      <c r="I2118" s="3" t="s">
        <v>80</v>
      </c>
      <c r="J2118" s="3" t="s">
        <v>48</v>
      </c>
      <c r="K2118" s="3" t="s">
        <v>48</v>
      </c>
      <c r="L2118" s="3" t="s">
        <v>48</v>
      </c>
      <c r="M2118" s="3" t="s">
        <v>48</v>
      </c>
      <c r="N2118" s="3" t="s">
        <v>48</v>
      </c>
      <c r="O2118" s="3" t="s">
        <v>48</v>
      </c>
      <c r="P2118" s="3" t="s">
        <v>48</v>
      </c>
      <c r="Q2118" s="3" t="s">
        <v>48</v>
      </c>
      <c r="R2118" s="3" t="s">
        <v>48</v>
      </c>
      <c r="S2118" s="3" t="s">
        <v>48</v>
      </c>
      <c r="T2118" s="3" t="s">
        <v>49</v>
      </c>
      <c r="U2118" s="3" t="s">
        <v>48</v>
      </c>
      <c r="V2118" s="3" t="s">
        <v>48</v>
      </c>
      <c r="W2118" s="3" t="s">
        <v>116</v>
      </c>
      <c r="X2118" s="3" t="s">
        <v>4792</v>
      </c>
      <c r="Y2118" s="3"/>
      <c r="AA2118" s="3" t="s">
        <v>63</v>
      </c>
      <c r="AB2118" s="3"/>
      <c r="AD2118" s="3" t="s">
        <v>131</v>
      </c>
      <c r="AE2118" s="3" t="s">
        <v>4793</v>
      </c>
      <c r="AF2118" s="3" t="s">
        <v>87</v>
      </c>
      <c r="AG2118" s="3" t="s">
        <v>4794</v>
      </c>
      <c r="AH2118" s="3"/>
      <c r="AJ2118" s="3" t="s">
        <v>4795</v>
      </c>
    </row>
    <row r="2119" spans="1:36" ht="39" hidden="1" x14ac:dyDescent="0.35">
      <c r="A2119" s="3">
        <v>2025</v>
      </c>
      <c r="B2119" s="3" t="s">
        <v>71</v>
      </c>
      <c r="C2119" s="4">
        <v>52</v>
      </c>
      <c r="D2119" s="3" t="s">
        <v>42</v>
      </c>
      <c r="E2119" s="3" t="s">
        <v>43</v>
      </c>
      <c r="F2119" s="3" t="s">
        <v>137</v>
      </c>
      <c r="G2119" s="3" t="s">
        <v>79</v>
      </c>
      <c r="H2119" s="3" t="s">
        <v>110</v>
      </c>
      <c r="I2119" s="3" t="s">
        <v>47</v>
      </c>
      <c r="J2119" s="3" t="s">
        <v>48</v>
      </c>
      <c r="K2119" s="3" t="s">
        <v>49</v>
      </c>
      <c r="L2119" s="3" t="s">
        <v>48</v>
      </c>
      <c r="M2119" s="3" t="s">
        <v>48</v>
      </c>
      <c r="N2119" s="3" t="s">
        <v>48</v>
      </c>
      <c r="O2119" s="3" t="s">
        <v>48</v>
      </c>
      <c r="P2119" s="3" t="s">
        <v>48</v>
      </c>
      <c r="Q2119" s="3" t="s">
        <v>48</v>
      </c>
      <c r="R2119" s="3" t="s">
        <v>48</v>
      </c>
      <c r="S2119" s="3" t="s">
        <v>48</v>
      </c>
      <c r="T2119" s="3" t="s">
        <v>48</v>
      </c>
      <c r="U2119" s="3" t="s">
        <v>48</v>
      </c>
      <c r="V2119" s="3" t="s">
        <v>48</v>
      </c>
      <c r="W2119" s="3" t="s">
        <v>145</v>
      </c>
      <c r="X2119" s="3" t="s">
        <v>4796</v>
      </c>
      <c r="Y2119" s="3" t="s">
        <v>103</v>
      </c>
      <c r="Z2119" s="3" t="s">
        <v>4797</v>
      </c>
      <c r="AA2119" s="3" t="s">
        <v>101</v>
      </c>
      <c r="AB2119" s="3"/>
      <c r="AD2119" s="3"/>
      <c r="AF2119" s="3"/>
      <c r="AH2119" s="3"/>
      <c r="AJ2119" s="3" t="s">
        <v>845</v>
      </c>
    </row>
    <row r="2120" spans="1:36" hidden="1" x14ac:dyDescent="0.35">
      <c r="A2120" s="3">
        <v>2025</v>
      </c>
      <c r="B2120" s="3" t="s">
        <v>71</v>
      </c>
      <c r="C2120" s="4">
        <v>34</v>
      </c>
      <c r="D2120" s="3" t="s">
        <v>57</v>
      </c>
      <c r="E2120" s="3" t="s">
        <v>58</v>
      </c>
      <c r="F2120" s="3" t="s">
        <v>98</v>
      </c>
      <c r="G2120" s="3" t="s">
        <v>45</v>
      </c>
      <c r="H2120" s="3" t="s">
        <v>74</v>
      </c>
      <c r="I2120" s="3" t="s">
        <v>47</v>
      </c>
      <c r="J2120" s="3" t="s">
        <v>48</v>
      </c>
      <c r="K2120" s="3" t="s">
        <v>49</v>
      </c>
      <c r="L2120" s="3" t="s">
        <v>48</v>
      </c>
      <c r="M2120" s="3" t="s">
        <v>48</v>
      </c>
      <c r="N2120" s="3" t="s">
        <v>48</v>
      </c>
      <c r="O2120" s="3" t="s">
        <v>48</v>
      </c>
      <c r="P2120" s="3" t="s">
        <v>48</v>
      </c>
      <c r="Q2120" s="3" t="s">
        <v>48</v>
      </c>
      <c r="R2120" s="3" t="s">
        <v>48</v>
      </c>
      <c r="S2120" s="3" t="s">
        <v>48</v>
      </c>
      <c r="T2120" s="3" t="s">
        <v>48</v>
      </c>
      <c r="U2120" s="3" t="s">
        <v>48</v>
      </c>
      <c r="V2120" s="3" t="s">
        <v>48</v>
      </c>
      <c r="W2120" s="3" t="s">
        <v>62</v>
      </c>
      <c r="Y2120" s="3"/>
      <c r="AA2120" s="3" t="s">
        <v>77</v>
      </c>
      <c r="AB2120" s="3"/>
      <c r="AD2120" s="3"/>
      <c r="AF2120" s="3"/>
      <c r="AH2120" s="3"/>
      <c r="AJ2120" s="3" t="s">
        <v>2621</v>
      </c>
    </row>
    <row r="2121" spans="1:36" ht="26" hidden="1" x14ac:dyDescent="0.35">
      <c r="A2121" s="3">
        <v>2025</v>
      </c>
      <c r="B2121" s="3" t="s">
        <v>71</v>
      </c>
      <c r="C2121" s="4">
        <v>55</v>
      </c>
      <c r="D2121" s="3" t="s">
        <v>65</v>
      </c>
      <c r="E2121" s="3" t="s">
        <v>72</v>
      </c>
      <c r="F2121" s="3" t="s">
        <v>73</v>
      </c>
      <c r="G2121" s="3" t="s">
        <v>45</v>
      </c>
      <c r="H2121" s="3" t="s">
        <v>74</v>
      </c>
      <c r="I2121" s="3" t="s">
        <v>47</v>
      </c>
      <c r="J2121" s="3" t="s">
        <v>48</v>
      </c>
      <c r="K2121" s="3" t="s">
        <v>48</v>
      </c>
      <c r="L2121" s="3" t="s">
        <v>48</v>
      </c>
      <c r="M2121" s="3" t="s">
        <v>48</v>
      </c>
      <c r="N2121" s="3" t="s">
        <v>48</v>
      </c>
      <c r="O2121" s="3" t="s">
        <v>48</v>
      </c>
      <c r="P2121" s="3" t="s">
        <v>48</v>
      </c>
      <c r="Q2121" s="3" t="s">
        <v>49</v>
      </c>
      <c r="R2121" s="3" t="s">
        <v>48</v>
      </c>
      <c r="S2121" s="3" t="s">
        <v>48</v>
      </c>
      <c r="T2121" s="3" t="s">
        <v>48</v>
      </c>
      <c r="U2121" s="3" t="s">
        <v>48</v>
      </c>
      <c r="V2121" s="3" t="s">
        <v>48</v>
      </c>
      <c r="W2121" s="3" t="s">
        <v>62</v>
      </c>
      <c r="Y2121" s="3"/>
      <c r="AA2121" s="3" t="s">
        <v>55</v>
      </c>
      <c r="AB2121" s="3"/>
      <c r="AD2121" s="3"/>
      <c r="AF2121" s="3"/>
      <c r="AH2121" s="3"/>
      <c r="AJ2121" s="3" t="s">
        <v>4798</v>
      </c>
    </row>
    <row r="2122" spans="1:36" ht="26" hidden="1" x14ac:dyDescent="0.35">
      <c r="A2122" s="3">
        <v>2025</v>
      </c>
      <c r="B2122" s="3" t="s">
        <v>41</v>
      </c>
      <c r="C2122" s="4">
        <v>55</v>
      </c>
      <c r="D2122" s="3" t="s">
        <v>65</v>
      </c>
      <c r="E2122" s="3" t="s">
        <v>66</v>
      </c>
      <c r="F2122" s="3" t="s">
        <v>73</v>
      </c>
      <c r="G2122" s="3" t="s">
        <v>45</v>
      </c>
      <c r="H2122" s="3" t="s">
        <v>110</v>
      </c>
      <c r="I2122" s="3" t="s">
        <v>47</v>
      </c>
      <c r="J2122" s="3" t="s">
        <v>48</v>
      </c>
      <c r="K2122" s="3" t="s">
        <v>48</v>
      </c>
      <c r="L2122" s="3" t="s">
        <v>48</v>
      </c>
      <c r="M2122" s="3" t="s">
        <v>49</v>
      </c>
      <c r="N2122" s="3" t="s">
        <v>48</v>
      </c>
      <c r="O2122" s="3" t="s">
        <v>48</v>
      </c>
      <c r="P2122" s="3" t="s">
        <v>48</v>
      </c>
      <c r="Q2122" s="3" t="s">
        <v>48</v>
      </c>
      <c r="R2122" s="3" t="s">
        <v>48</v>
      </c>
      <c r="S2122" s="3" t="s">
        <v>48</v>
      </c>
      <c r="T2122" s="3" t="s">
        <v>48</v>
      </c>
      <c r="U2122" s="3" t="s">
        <v>48</v>
      </c>
      <c r="V2122" s="3" t="s">
        <v>48</v>
      </c>
      <c r="W2122" s="3" t="s">
        <v>62</v>
      </c>
      <c r="Y2122" s="3"/>
      <c r="AA2122" s="3" t="s">
        <v>63</v>
      </c>
      <c r="AB2122" s="3"/>
      <c r="AD2122" s="3"/>
      <c r="AF2122" s="3"/>
      <c r="AH2122" s="3"/>
      <c r="AJ2122" s="3" t="s">
        <v>4799</v>
      </c>
    </row>
    <row r="2123" spans="1:36" ht="26" hidden="1" x14ac:dyDescent="0.35">
      <c r="A2123" s="3">
        <v>2025</v>
      </c>
      <c r="B2123" s="3" t="s">
        <v>41</v>
      </c>
      <c r="C2123" s="4">
        <v>62</v>
      </c>
      <c r="D2123" s="3" t="s">
        <v>65</v>
      </c>
      <c r="E2123" s="3" t="s">
        <v>107</v>
      </c>
      <c r="F2123" s="3" t="s">
        <v>59</v>
      </c>
      <c r="G2123" s="3" t="s">
        <v>79</v>
      </c>
      <c r="H2123" s="3" t="s">
        <v>90</v>
      </c>
      <c r="I2123" s="3" t="s">
        <v>47</v>
      </c>
      <c r="J2123" s="3" t="s">
        <v>48</v>
      </c>
      <c r="K2123" s="3" t="s">
        <v>49</v>
      </c>
      <c r="L2123" s="3" t="s">
        <v>48</v>
      </c>
      <c r="M2123" s="3" t="s">
        <v>48</v>
      </c>
      <c r="N2123" s="3" t="s">
        <v>48</v>
      </c>
      <c r="O2123" s="3" t="s">
        <v>48</v>
      </c>
      <c r="P2123" s="3" t="s">
        <v>48</v>
      </c>
      <c r="Q2123" s="3" t="s">
        <v>48</v>
      </c>
      <c r="R2123" s="3" t="s">
        <v>48</v>
      </c>
      <c r="S2123" s="3" t="s">
        <v>48</v>
      </c>
      <c r="T2123" s="3" t="s">
        <v>48</v>
      </c>
      <c r="U2123" s="3" t="s">
        <v>48</v>
      </c>
      <c r="V2123" s="3" t="s">
        <v>48</v>
      </c>
      <c r="W2123" s="3" t="s">
        <v>62</v>
      </c>
      <c r="Y2123" s="3"/>
      <c r="AA2123" s="3" t="s">
        <v>63</v>
      </c>
      <c r="AB2123" s="3"/>
      <c r="AD2123" s="3"/>
      <c r="AF2123" s="3"/>
      <c r="AH2123" s="3"/>
      <c r="AJ2123" s="3" t="s">
        <v>4800</v>
      </c>
    </row>
    <row r="2124" spans="1:36" ht="26" hidden="1" x14ac:dyDescent="0.35">
      <c r="A2124" s="3">
        <v>2025</v>
      </c>
      <c r="B2124" s="3" t="s">
        <v>41</v>
      </c>
      <c r="C2124" s="4">
        <v>28</v>
      </c>
      <c r="D2124" s="3" t="s">
        <v>57</v>
      </c>
      <c r="E2124" s="3" t="s">
        <v>58</v>
      </c>
      <c r="F2124" s="3" t="s">
        <v>59</v>
      </c>
      <c r="G2124" s="3" t="s">
        <v>45</v>
      </c>
      <c r="H2124" s="3" t="s">
        <v>110</v>
      </c>
      <c r="I2124" s="3" t="s">
        <v>47</v>
      </c>
      <c r="J2124" s="3" t="s">
        <v>48</v>
      </c>
      <c r="K2124" s="3" t="s">
        <v>48</v>
      </c>
      <c r="L2124" s="3" t="s">
        <v>48</v>
      </c>
      <c r="M2124" s="3" t="s">
        <v>49</v>
      </c>
      <c r="N2124" s="3" t="s">
        <v>48</v>
      </c>
      <c r="O2124" s="3" t="s">
        <v>48</v>
      </c>
      <c r="P2124" s="3" t="s">
        <v>48</v>
      </c>
      <c r="Q2124" s="3" t="s">
        <v>48</v>
      </c>
      <c r="R2124" s="3" t="s">
        <v>48</v>
      </c>
      <c r="S2124" s="3" t="s">
        <v>48</v>
      </c>
      <c r="T2124" s="3" t="s">
        <v>48</v>
      </c>
      <c r="U2124" s="3" t="s">
        <v>48</v>
      </c>
      <c r="V2124" s="3" t="s">
        <v>48</v>
      </c>
      <c r="W2124" s="3" t="s">
        <v>62</v>
      </c>
      <c r="Y2124" s="3"/>
      <c r="AA2124" s="3" t="s">
        <v>55</v>
      </c>
      <c r="AB2124" s="3"/>
      <c r="AD2124" s="3"/>
      <c r="AF2124" s="3"/>
      <c r="AH2124" s="3"/>
      <c r="AJ2124" s="3" t="s">
        <v>4801</v>
      </c>
    </row>
    <row r="2125" spans="1:36" ht="26" hidden="1" x14ac:dyDescent="0.35">
      <c r="A2125" s="3">
        <v>2025</v>
      </c>
      <c r="B2125" s="3" t="s">
        <v>41</v>
      </c>
      <c r="C2125" s="4">
        <v>23</v>
      </c>
      <c r="D2125" s="3" t="s">
        <v>57</v>
      </c>
      <c r="E2125" s="3" t="s">
        <v>58</v>
      </c>
      <c r="F2125" s="3" t="s">
        <v>44</v>
      </c>
      <c r="G2125" s="3" t="s">
        <v>79</v>
      </c>
      <c r="H2125" s="3" t="s">
        <v>110</v>
      </c>
      <c r="I2125" s="3" t="s">
        <v>47</v>
      </c>
      <c r="J2125" s="3" t="s">
        <v>48</v>
      </c>
      <c r="K2125" s="3" t="s">
        <v>49</v>
      </c>
      <c r="L2125" s="3" t="s">
        <v>48</v>
      </c>
      <c r="M2125" s="3" t="s">
        <v>48</v>
      </c>
      <c r="N2125" s="3" t="s">
        <v>48</v>
      </c>
      <c r="O2125" s="3" t="s">
        <v>48</v>
      </c>
      <c r="P2125" s="3" t="s">
        <v>48</v>
      </c>
      <c r="Q2125" s="3" t="s">
        <v>48</v>
      </c>
      <c r="R2125" s="3" t="s">
        <v>48</v>
      </c>
      <c r="S2125" s="3" t="s">
        <v>48</v>
      </c>
      <c r="T2125" s="3" t="s">
        <v>48</v>
      </c>
      <c r="U2125" s="3" t="s">
        <v>48</v>
      </c>
      <c r="V2125" s="3" t="s">
        <v>48</v>
      </c>
      <c r="W2125" s="3" t="s">
        <v>116</v>
      </c>
      <c r="X2125" s="3" t="s">
        <v>4802</v>
      </c>
      <c r="Y2125" s="3"/>
      <c r="AA2125" s="3" t="s">
        <v>63</v>
      </c>
      <c r="AB2125" s="3"/>
      <c r="AD2125" s="3"/>
      <c r="AF2125" s="3"/>
      <c r="AH2125" s="3"/>
      <c r="AJ2125" s="3" t="s">
        <v>3953</v>
      </c>
    </row>
    <row r="2126" spans="1:36" ht="78" hidden="1" x14ac:dyDescent="0.35">
      <c r="A2126" s="3">
        <v>2025</v>
      </c>
      <c r="B2126" s="3" t="s">
        <v>41</v>
      </c>
      <c r="C2126" s="4">
        <v>19</v>
      </c>
      <c r="D2126" s="3" t="s">
        <v>57</v>
      </c>
      <c r="E2126" s="3" t="s">
        <v>58</v>
      </c>
      <c r="F2126" s="3" t="s">
        <v>73</v>
      </c>
      <c r="G2126" s="3" t="s">
        <v>112</v>
      </c>
      <c r="H2126" s="3" t="s">
        <v>46</v>
      </c>
      <c r="I2126" s="3" t="s">
        <v>80</v>
      </c>
      <c r="J2126" s="3" t="s">
        <v>48</v>
      </c>
      <c r="K2126" s="3" t="s">
        <v>48</v>
      </c>
      <c r="L2126" s="3" t="s">
        <v>48</v>
      </c>
      <c r="M2126" s="3" t="s">
        <v>48</v>
      </c>
      <c r="N2126" s="3" t="s">
        <v>48</v>
      </c>
      <c r="O2126" s="3" t="s">
        <v>48</v>
      </c>
      <c r="P2126" s="3" t="s">
        <v>48</v>
      </c>
      <c r="Q2126" s="3" t="s">
        <v>48</v>
      </c>
      <c r="R2126" s="3" t="s">
        <v>48</v>
      </c>
      <c r="S2126" s="3" t="s">
        <v>48</v>
      </c>
      <c r="T2126" s="3" t="s">
        <v>49</v>
      </c>
      <c r="U2126" s="3" t="s">
        <v>48</v>
      </c>
      <c r="V2126" s="3" t="s">
        <v>48</v>
      </c>
      <c r="W2126" s="3" t="s">
        <v>116</v>
      </c>
      <c r="X2126" s="3" t="s">
        <v>4803</v>
      </c>
      <c r="Y2126" s="3"/>
      <c r="AA2126" s="3" t="s">
        <v>55</v>
      </c>
      <c r="AB2126" s="3"/>
      <c r="AD2126" s="3"/>
      <c r="AF2126" s="3"/>
      <c r="AH2126" s="3"/>
      <c r="AJ2126" s="3" t="s">
        <v>4804</v>
      </c>
    </row>
    <row r="2127" spans="1:36" ht="65" hidden="1" x14ac:dyDescent="0.35">
      <c r="A2127" s="3">
        <v>2025</v>
      </c>
      <c r="B2127" s="3" t="s">
        <v>71</v>
      </c>
      <c r="C2127" s="4">
        <v>48</v>
      </c>
      <c r="D2127" s="3" t="s">
        <v>42</v>
      </c>
      <c r="E2127" s="3" t="s">
        <v>107</v>
      </c>
      <c r="F2127" s="3" t="s">
        <v>98</v>
      </c>
      <c r="G2127" s="3" t="s">
        <v>45</v>
      </c>
      <c r="H2127" s="3" t="s">
        <v>113</v>
      </c>
      <c r="I2127" s="3" t="s">
        <v>47</v>
      </c>
      <c r="J2127" s="3" t="s">
        <v>48</v>
      </c>
      <c r="K2127" s="3" t="s">
        <v>48</v>
      </c>
      <c r="L2127" s="3" t="s">
        <v>48</v>
      </c>
      <c r="M2127" s="3" t="s">
        <v>48</v>
      </c>
      <c r="N2127" s="3" t="s">
        <v>48</v>
      </c>
      <c r="O2127" s="3" t="s">
        <v>48</v>
      </c>
      <c r="P2127" s="3" t="s">
        <v>48</v>
      </c>
      <c r="Q2127" s="3" t="s">
        <v>49</v>
      </c>
      <c r="R2127" s="3" t="s">
        <v>48</v>
      </c>
      <c r="S2127" s="3" t="s">
        <v>48</v>
      </c>
      <c r="T2127" s="3" t="s">
        <v>48</v>
      </c>
      <c r="U2127" s="3" t="s">
        <v>48</v>
      </c>
      <c r="V2127" s="3" t="s">
        <v>48</v>
      </c>
      <c r="W2127" s="3" t="s">
        <v>116</v>
      </c>
      <c r="X2127" s="3" t="s">
        <v>4805</v>
      </c>
      <c r="Y2127" s="3"/>
      <c r="AA2127" s="3" t="s">
        <v>55</v>
      </c>
      <c r="AB2127" s="3" t="s">
        <v>81</v>
      </c>
      <c r="AD2127" s="3" t="s">
        <v>81</v>
      </c>
      <c r="AF2127" s="3"/>
      <c r="AH2127" s="3" t="s">
        <v>82</v>
      </c>
      <c r="AI2127" s="3" t="s">
        <v>4806</v>
      </c>
      <c r="AJ2127" s="3" t="s">
        <v>4807</v>
      </c>
    </row>
    <row r="2128" spans="1:36" ht="39" hidden="1" x14ac:dyDescent="0.35">
      <c r="A2128" s="3">
        <v>2025</v>
      </c>
      <c r="B2128" s="3" t="s">
        <v>71</v>
      </c>
      <c r="C2128" s="4">
        <v>21</v>
      </c>
      <c r="D2128" s="3" t="s">
        <v>57</v>
      </c>
      <c r="E2128" s="3" t="s">
        <v>58</v>
      </c>
      <c r="F2128" s="3" t="s">
        <v>59</v>
      </c>
      <c r="G2128" s="3" t="s">
        <v>45</v>
      </c>
      <c r="H2128" s="3" t="s">
        <v>68</v>
      </c>
      <c r="I2128" s="3" t="s">
        <v>80</v>
      </c>
      <c r="J2128" s="3" t="s">
        <v>48</v>
      </c>
      <c r="K2128" s="3" t="s">
        <v>48</v>
      </c>
      <c r="L2128" s="3" t="s">
        <v>48</v>
      </c>
      <c r="M2128" s="3" t="s">
        <v>48</v>
      </c>
      <c r="N2128" s="3" t="s">
        <v>48</v>
      </c>
      <c r="O2128" s="3" t="s">
        <v>48</v>
      </c>
      <c r="P2128" s="3" t="s">
        <v>48</v>
      </c>
      <c r="Q2128" s="3" t="s">
        <v>48</v>
      </c>
      <c r="R2128" s="3" t="s">
        <v>48</v>
      </c>
      <c r="S2128" s="3" t="s">
        <v>48</v>
      </c>
      <c r="T2128" s="3" t="s">
        <v>49</v>
      </c>
      <c r="U2128" s="3" t="s">
        <v>48</v>
      </c>
      <c r="V2128" s="3" t="s">
        <v>48</v>
      </c>
      <c r="W2128" s="3" t="s">
        <v>62</v>
      </c>
      <c r="Y2128" s="3" t="s">
        <v>129</v>
      </c>
      <c r="Z2128" s="3" t="s">
        <v>4808</v>
      </c>
      <c r="AA2128" s="3" t="s">
        <v>77</v>
      </c>
      <c r="AB2128" s="3"/>
      <c r="AD2128" s="3"/>
      <c r="AF2128" s="3"/>
      <c r="AH2128" s="3"/>
      <c r="AJ2128" s="3" t="s">
        <v>4809</v>
      </c>
    </row>
    <row r="2129" spans="1:36" ht="26" hidden="1" x14ac:dyDescent="0.35">
      <c r="A2129" s="3">
        <v>2025</v>
      </c>
      <c r="B2129" s="3" t="s">
        <v>41</v>
      </c>
      <c r="C2129" s="4">
        <v>23</v>
      </c>
      <c r="D2129" s="3" t="s">
        <v>57</v>
      </c>
      <c r="E2129" s="3" t="s">
        <v>58</v>
      </c>
      <c r="F2129" s="3" t="s">
        <v>44</v>
      </c>
      <c r="G2129" s="3" t="s">
        <v>79</v>
      </c>
      <c r="H2129" s="3" t="s">
        <v>68</v>
      </c>
      <c r="I2129" s="3" t="s">
        <v>47</v>
      </c>
      <c r="J2129" s="3" t="s">
        <v>48</v>
      </c>
      <c r="K2129" s="3" t="s">
        <v>49</v>
      </c>
      <c r="L2129" s="3" t="s">
        <v>48</v>
      </c>
      <c r="M2129" s="3" t="s">
        <v>48</v>
      </c>
      <c r="N2129" s="3" t="s">
        <v>48</v>
      </c>
      <c r="O2129" s="3" t="s">
        <v>48</v>
      </c>
      <c r="P2129" s="3" t="s">
        <v>48</v>
      </c>
      <c r="Q2129" s="3" t="s">
        <v>48</v>
      </c>
      <c r="R2129" s="3" t="s">
        <v>48</v>
      </c>
      <c r="S2129" s="3" t="s">
        <v>48</v>
      </c>
      <c r="T2129" s="3" t="s">
        <v>48</v>
      </c>
      <c r="U2129" s="3" t="s">
        <v>48</v>
      </c>
      <c r="V2129" s="3" t="s">
        <v>48</v>
      </c>
      <c r="W2129" s="3" t="s">
        <v>62</v>
      </c>
      <c r="Y2129" s="3"/>
      <c r="AA2129" s="3" t="s">
        <v>63</v>
      </c>
      <c r="AB2129" s="3"/>
      <c r="AD2129" s="3"/>
      <c r="AF2129" s="3"/>
      <c r="AH2129" s="3"/>
      <c r="AJ2129" s="3" t="s">
        <v>4810</v>
      </c>
    </row>
    <row r="2130" spans="1:36" ht="26" hidden="1" x14ac:dyDescent="0.35">
      <c r="A2130" s="3">
        <v>2025</v>
      </c>
      <c r="B2130" s="3" t="s">
        <v>41</v>
      </c>
      <c r="C2130" s="4">
        <v>23</v>
      </c>
      <c r="D2130" s="3" t="s">
        <v>57</v>
      </c>
      <c r="E2130" s="3" t="s">
        <v>58</v>
      </c>
      <c r="F2130" s="3" t="s">
        <v>98</v>
      </c>
      <c r="G2130" s="3" t="s">
        <v>112</v>
      </c>
      <c r="H2130" s="3" t="s">
        <v>68</v>
      </c>
      <c r="I2130" s="3" t="s">
        <v>80</v>
      </c>
      <c r="J2130" s="3" t="s">
        <v>48</v>
      </c>
      <c r="K2130" s="3" t="s">
        <v>48</v>
      </c>
      <c r="L2130" s="3" t="s">
        <v>48</v>
      </c>
      <c r="M2130" s="3" t="s">
        <v>48</v>
      </c>
      <c r="N2130" s="3" t="s">
        <v>48</v>
      </c>
      <c r="O2130" s="3" t="s">
        <v>48</v>
      </c>
      <c r="P2130" s="3" t="s">
        <v>48</v>
      </c>
      <c r="Q2130" s="3" t="s">
        <v>48</v>
      </c>
      <c r="R2130" s="3" t="s">
        <v>48</v>
      </c>
      <c r="S2130" s="3" t="s">
        <v>48</v>
      </c>
      <c r="T2130" s="3" t="s">
        <v>49</v>
      </c>
      <c r="U2130" s="3" t="s">
        <v>48</v>
      </c>
      <c r="V2130" s="3" t="s">
        <v>48</v>
      </c>
      <c r="W2130" s="3" t="s">
        <v>62</v>
      </c>
      <c r="Y2130" s="3"/>
      <c r="AA2130" s="3" t="s">
        <v>63</v>
      </c>
      <c r="AB2130" s="3"/>
      <c r="AD2130" s="3"/>
      <c r="AF2130" s="3"/>
      <c r="AH2130" s="3"/>
      <c r="AJ2130" s="3" t="s">
        <v>4811</v>
      </c>
    </row>
    <row r="2131" spans="1:36" ht="26" hidden="1" x14ac:dyDescent="0.35">
      <c r="A2131" s="3">
        <v>2025</v>
      </c>
      <c r="B2131" s="3" t="s">
        <v>71</v>
      </c>
      <c r="C2131" s="4">
        <v>25</v>
      </c>
      <c r="D2131" s="3" t="s">
        <v>57</v>
      </c>
      <c r="E2131" s="3" t="s">
        <v>58</v>
      </c>
      <c r="F2131" s="3" t="s">
        <v>98</v>
      </c>
      <c r="G2131" s="3" t="s">
        <v>79</v>
      </c>
      <c r="H2131" s="3" t="s">
        <v>90</v>
      </c>
      <c r="I2131" s="3" t="s">
        <v>47</v>
      </c>
      <c r="J2131" s="3" t="s">
        <v>48</v>
      </c>
      <c r="K2131" s="3" t="s">
        <v>49</v>
      </c>
      <c r="L2131" s="3" t="s">
        <v>48</v>
      </c>
      <c r="M2131" s="3" t="s">
        <v>48</v>
      </c>
      <c r="N2131" s="3" t="s">
        <v>48</v>
      </c>
      <c r="O2131" s="3" t="s">
        <v>48</v>
      </c>
      <c r="P2131" s="3" t="s">
        <v>48</v>
      </c>
      <c r="Q2131" s="3" t="s">
        <v>48</v>
      </c>
      <c r="R2131" s="3" t="s">
        <v>48</v>
      </c>
      <c r="S2131" s="3" t="s">
        <v>48</v>
      </c>
      <c r="T2131" s="3" t="s">
        <v>48</v>
      </c>
      <c r="U2131" s="3" t="s">
        <v>48</v>
      </c>
      <c r="V2131" s="3" t="s">
        <v>48</v>
      </c>
      <c r="W2131" s="3" t="s">
        <v>116</v>
      </c>
      <c r="X2131" s="3" t="s">
        <v>4812</v>
      </c>
      <c r="Y2131" s="3"/>
      <c r="AA2131" s="3" t="s">
        <v>55</v>
      </c>
      <c r="AB2131" s="3"/>
      <c r="AD2131" s="3"/>
      <c r="AF2131" s="3"/>
      <c r="AH2131" s="3"/>
      <c r="AJ2131" s="3" t="s">
        <v>4813</v>
      </c>
    </row>
    <row r="2132" spans="1:36" hidden="1" x14ac:dyDescent="0.35">
      <c r="A2132" s="3">
        <v>2025</v>
      </c>
      <c r="B2132" s="3" t="s">
        <v>41</v>
      </c>
      <c r="C2132" s="4">
        <v>22</v>
      </c>
      <c r="D2132" s="3" t="s">
        <v>57</v>
      </c>
      <c r="E2132" s="3" t="s">
        <v>58</v>
      </c>
      <c r="F2132" s="3" t="s">
        <v>98</v>
      </c>
      <c r="G2132" s="3" t="s">
        <v>45</v>
      </c>
      <c r="H2132" s="3" t="s">
        <v>110</v>
      </c>
      <c r="I2132" s="3" t="s">
        <v>47</v>
      </c>
      <c r="J2132" s="3" t="s">
        <v>48</v>
      </c>
      <c r="K2132" s="3" t="s">
        <v>49</v>
      </c>
      <c r="L2132" s="3" t="s">
        <v>48</v>
      </c>
      <c r="M2132" s="3" t="s">
        <v>48</v>
      </c>
      <c r="N2132" s="3" t="s">
        <v>48</v>
      </c>
      <c r="O2132" s="3" t="s">
        <v>48</v>
      </c>
      <c r="P2132" s="3" t="s">
        <v>48</v>
      </c>
      <c r="Q2132" s="3" t="s">
        <v>48</v>
      </c>
      <c r="R2132" s="3" t="s">
        <v>48</v>
      </c>
      <c r="S2132" s="3" t="s">
        <v>48</v>
      </c>
      <c r="T2132" s="3" t="s">
        <v>48</v>
      </c>
      <c r="U2132" s="3" t="s">
        <v>48</v>
      </c>
      <c r="V2132" s="3" t="s">
        <v>48</v>
      </c>
      <c r="W2132" s="3" t="s">
        <v>62</v>
      </c>
      <c r="Y2132" s="3"/>
      <c r="AA2132" s="3" t="s">
        <v>77</v>
      </c>
      <c r="AB2132" s="3"/>
      <c r="AD2132" s="3"/>
      <c r="AF2132" s="3"/>
      <c r="AH2132" s="3"/>
      <c r="AJ2132" s="3" t="s">
        <v>224</v>
      </c>
    </row>
    <row r="2133" spans="1:36" ht="26" hidden="1" x14ac:dyDescent="0.35">
      <c r="A2133" s="3">
        <v>2025</v>
      </c>
      <c r="B2133" s="3" t="s">
        <v>41</v>
      </c>
      <c r="C2133" s="4">
        <v>19</v>
      </c>
      <c r="D2133" s="3" t="s">
        <v>57</v>
      </c>
      <c r="E2133" s="3" t="s">
        <v>58</v>
      </c>
      <c r="F2133" s="3" t="s">
        <v>59</v>
      </c>
      <c r="G2133" s="3" t="s">
        <v>60</v>
      </c>
      <c r="H2133" s="3" t="s">
        <v>110</v>
      </c>
      <c r="I2133" s="3" t="s">
        <v>80</v>
      </c>
      <c r="J2133" s="3" t="s">
        <v>48</v>
      </c>
      <c r="K2133" s="3" t="s">
        <v>48</v>
      </c>
      <c r="L2133" s="3" t="s">
        <v>48</v>
      </c>
      <c r="M2133" s="3" t="s">
        <v>48</v>
      </c>
      <c r="N2133" s="3" t="s">
        <v>48</v>
      </c>
      <c r="O2133" s="3" t="s">
        <v>48</v>
      </c>
      <c r="P2133" s="3" t="s">
        <v>48</v>
      </c>
      <c r="Q2133" s="3" t="s">
        <v>48</v>
      </c>
      <c r="R2133" s="3" t="s">
        <v>48</v>
      </c>
      <c r="S2133" s="3" t="s">
        <v>48</v>
      </c>
      <c r="T2133" s="3" t="s">
        <v>48</v>
      </c>
      <c r="U2133" s="3" t="s">
        <v>49</v>
      </c>
      <c r="V2133" s="3" t="s">
        <v>48</v>
      </c>
      <c r="W2133" s="3" t="s">
        <v>116</v>
      </c>
      <c r="X2133" s="3" t="s">
        <v>4814</v>
      </c>
      <c r="Y2133" s="3"/>
      <c r="AA2133" s="3" t="s">
        <v>101</v>
      </c>
      <c r="AB2133" s="3"/>
      <c r="AD2133" s="3"/>
      <c r="AF2133" s="3"/>
      <c r="AH2133" s="3"/>
      <c r="AJ2133" s="3" t="s">
        <v>4815</v>
      </c>
    </row>
    <row r="2134" spans="1:36" hidden="1" x14ac:dyDescent="0.35">
      <c r="A2134" s="3">
        <v>2025</v>
      </c>
      <c r="B2134" s="3" t="s">
        <v>41</v>
      </c>
      <c r="C2134" s="4">
        <v>33</v>
      </c>
      <c r="D2134" s="3" t="s">
        <v>57</v>
      </c>
      <c r="E2134" s="3" t="s">
        <v>107</v>
      </c>
      <c r="F2134" s="3" t="s">
        <v>59</v>
      </c>
      <c r="G2134" s="3" t="s">
        <v>79</v>
      </c>
      <c r="H2134" s="3" t="s">
        <v>46</v>
      </c>
      <c r="I2134" s="3" t="s">
        <v>47</v>
      </c>
      <c r="J2134" s="3" t="s">
        <v>48</v>
      </c>
      <c r="K2134" s="3" t="s">
        <v>48</v>
      </c>
      <c r="L2134" s="3" t="s">
        <v>48</v>
      </c>
      <c r="M2134" s="3" t="s">
        <v>48</v>
      </c>
      <c r="N2134" s="3" t="s">
        <v>49</v>
      </c>
      <c r="O2134" s="3" t="s">
        <v>48</v>
      </c>
      <c r="P2134" s="3" t="s">
        <v>48</v>
      </c>
      <c r="Q2134" s="3" t="s">
        <v>48</v>
      </c>
      <c r="R2134" s="3" t="s">
        <v>48</v>
      </c>
      <c r="S2134" s="3" t="s">
        <v>48</v>
      </c>
      <c r="T2134" s="3" t="s">
        <v>48</v>
      </c>
      <c r="U2134" s="3" t="s">
        <v>48</v>
      </c>
      <c r="V2134" s="3" t="s">
        <v>48</v>
      </c>
      <c r="W2134" s="3" t="s">
        <v>116</v>
      </c>
      <c r="X2134" s="3" t="s">
        <v>4816</v>
      </c>
      <c r="Y2134" s="3"/>
      <c r="AA2134" s="3" t="s">
        <v>77</v>
      </c>
      <c r="AB2134" s="3"/>
      <c r="AD2134" s="3"/>
      <c r="AF2134" s="3"/>
      <c r="AH2134" s="3"/>
      <c r="AJ2134" s="3" t="s">
        <v>4817</v>
      </c>
    </row>
    <row r="2135" spans="1:36" ht="26" hidden="1" x14ac:dyDescent="0.35">
      <c r="A2135" s="3">
        <v>2025</v>
      </c>
      <c r="B2135" s="3" t="s">
        <v>41</v>
      </c>
      <c r="C2135" s="4">
        <v>26</v>
      </c>
      <c r="D2135" s="3" t="s">
        <v>57</v>
      </c>
      <c r="E2135" s="3" t="s">
        <v>58</v>
      </c>
      <c r="F2135" s="3" t="s">
        <v>98</v>
      </c>
      <c r="G2135" s="3" t="s">
        <v>45</v>
      </c>
      <c r="H2135" s="3" t="s">
        <v>68</v>
      </c>
      <c r="I2135" s="3" t="s">
        <v>47</v>
      </c>
      <c r="J2135" s="3" t="s">
        <v>48</v>
      </c>
      <c r="K2135" s="3" t="s">
        <v>49</v>
      </c>
      <c r="L2135" s="3" t="s">
        <v>48</v>
      </c>
      <c r="M2135" s="3" t="s">
        <v>48</v>
      </c>
      <c r="N2135" s="3" t="s">
        <v>48</v>
      </c>
      <c r="O2135" s="3" t="s">
        <v>48</v>
      </c>
      <c r="P2135" s="3" t="s">
        <v>48</v>
      </c>
      <c r="Q2135" s="3" t="s">
        <v>48</v>
      </c>
      <c r="R2135" s="3" t="s">
        <v>48</v>
      </c>
      <c r="S2135" s="3" t="s">
        <v>48</v>
      </c>
      <c r="T2135" s="3" t="s">
        <v>48</v>
      </c>
      <c r="U2135" s="3" t="s">
        <v>48</v>
      </c>
      <c r="V2135" s="3" t="s">
        <v>48</v>
      </c>
      <c r="W2135" s="3" t="s">
        <v>75</v>
      </c>
      <c r="X2135" s="3" t="s">
        <v>4818</v>
      </c>
      <c r="Y2135" s="3"/>
      <c r="AA2135" s="3" t="s">
        <v>77</v>
      </c>
      <c r="AB2135" s="3"/>
      <c r="AD2135" s="3"/>
      <c r="AF2135" s="3"/>
      <c r="AH2135" s="3"/>
      <c r="AJ2135" s="3" t="s">
        <v>4819</v>
      </c>
    </row>
    <row r="2136" spans="1:36" ht="39" hidden="1" x14ac:dyDescent="0.35">
      <c r="A2136" s="3">
        <v>2025</v>
      </c>
      <c r="B2136" s="3" t="s">
        <v>71</v>
      </c>
      <c r="C2136" s="4">
        <v>21</v>
      </c>
      <c r="D2136" s="3" t="s">
        <v>57</v>
      </c>
      <c r="E2136" s="3" t="s">
        <v>107</v>
      </c>
      <c r="F2136" s="3" t="s">
        <v>98</v>
      </c>
      <c r="G2136" s="3" t="s">
        <v>45</v>
      </c>
      <c r="H2136" s="3" t="s">
        <v>74</v>
      </c>
      <c r="I2136" s="3" t="s">
        <v>80</v>
      </c>
      <c r="J2136" s="3" t="s">
        <v>48</v>
      </c>
      <c r="K2136" s="3" t="s">
        <v>48</v>
      </c>
      <c r="L2136" s="3" t="s">
        <v>48</v>
      </c>
      <c r="M2136" s="3" t="s">
        <v>48</v>
      </c>
      <c r="N2136" s="3" t="s">
        <v>48</v>
      </c>
      <c r="O2136" s="3" t="s">
        <v>48</v>
      </c>
      <c r="P2136" s="3" t="s">
        <v>48</v>
      </c>
      <c r="Q2136" s="3" t="s">
        <v>48</v>
      </c>
      <c r="R2136" s="3" t="s">
        <v>48</v>
      </c>
      <c r="S2136" s="3" t="s">
        <v>48</v>
      </c>
      <c r="T2136" s="3" t="s">
        <v>48</v>
      </c>
      <c r="U2136" s="3" t="s">
        <v>48</v>
      </c>
      <c r="V2136" s="3" t="s">
        <v>49</v>
      </c>
      <c r="W2136" s="3" t="s">
        <v>75</v>
      </c>
      <c r="X2136" s="3" t="s">
        <v>4820</v>
      </c>
      <c r="Y2136" s="3"/>
      <c r="AA2136" s="3" t="s">
        <v>101</v>
      </c>
      <c r="AB2136" s="3" t="s">
        <v>81</v>
      </c>
      <c r="AD2136" s="3"/>
      <c r="AF2136" s="3"/>
      <c r="AH2136" s="3" t="s">
        <v>82</v>
      </c>
      <c r="AI2136" s="3" t="s">
        <v>4821</v>
      </c>
      <c r="AJ2136" s="3" t="s">
        <v>4822</v>
      </c>
    </row>
    <row r="2137" spans="1:36" ht="117" hidden="1" x14ac:dyDescent="0.35">
      <c r="A2137" s="3">
        <v>2025</v>
      </c>
      <c r="B2137" s="3" t="s">
        <v>71</v>
      </c>
      <c r="C2137" s="4">
        <v>64</v>
      </c>
      <c r="D2137" s="3" t="s">
        <v>65</v>
      </c>
      <c r="E2137" s="3" t="s">
        <v>66</v>
      </c>
      <c r="F2137" s="3" t="s">
        <v>85</v>
      </c>
      <c r="G2137" s="3" t="s">
        <v>67</v>
      </c>
      <c r="H2137" s="3" t="s">
        <v>113</v>
      </c>
      <c r="I2137" s="3" t="s">
        <v>80</v>
      </c>
      <c r="J2137" s="3" t="s">
        <v>48</v>
      </c>
      <c r="K2137" s="3" t="s">
        <v>48</v>
      </c>
      <c r="L2137" s="3" t="s">
        <v>48</v>
      </c>
      <c r="M2137" s="3" t="s">
        <v>49</v>
      </c>
      <c r="N2137" s="3" t="s">
        <v>48</v>
      </c>
      <c r="O2137" s="3" t="s">
        <v>48</v>
      </c>
      <c r="P2137" s="3" t="s">
        <v>48</v>
      </c>
      <c r="Q2137" s="3" t="s">
        <v>48</v>
      </c>
      <c r="R2137" s="3" t="s">
        <v>48</v>
      </c>
      <c r="S2137" s="3" t="s">
        <v>48</v>
      </c>
      <c r="T2137" s="3" t="s">
        <v>48</v>
      </c>
      <c r="U2137" s="3" t="s">
        <v>48</v>
      </c>
      <c r="V2137" s="3" t="s">
        <v>48</v>
      </c>
      <c r="W2137" s="3" t="s">
        <v>116</v>
      </c>
      <c r="X2137" s="3" t="s">
        <v>4823</v>
      </c>
      <c r="Y2137" s="3"/>
      <c r="AA2137" s="3" t="s">
        <v>101</v>
      </c>
      <c r="AB2137" s="3"/>
      <c r="AD2137" s="3" t="s">
        <v>81</v>
      </c>
      <c r="AF2137" s="3"/>
      <c r="AH2137" s="3" t="s">
        <v>87</v>
      </c>
      <c r="AI2137" s="3" t="s">
        <v>4824</v>
      </c>
      <c r="AJ2137" s="3" t="s">
        <v>4825</v>
      </c>
    </row>
    <row r="2138" spans="1:36" ht="39" hidden="1" x14ac:dyDescent="0.35">
      <c r="A2138" s="3">
        <v>2025</v>
      </c>
      <c r="B2138" s="3" t="s">
        <v>41</v>
      </c>
      <c r="C2138" s="4">
        <v>81</v>
      </c>
      <c r="D2138" s="3" t="s">
        <v>65</v>
      </c>
      <c r="E2138" s="3" t="s">
        <v>66</v>
      </c>
      <c r="F2138" s="3" t="s">
        <v>59</v>
      </c>
      <c r="G2138" s="3" t="s">
        <v>67</v>
      </c>
      <c r="H2138" s="3" t="s">
        <v>46</v>
      </c>
      <c r="I2138" s="3" t="s">
        <v>80</v>
      </c>
      <c r="J2138" s="3" t="s">
        <v>48</v>
      </c>
      <c r="K2138" s="3" t="s">
        <v>48</v>
      </c>
      <c r="L2138" s="3" t="s">
        <v>48</v>
      </c>
      <c r="M2138" s="3" t="s">
        <v>48</v>
      </c>
      <c r="N2138" s="3" t="s">
        <v>48</v>
      </c>
      <c r="O2138" s="3" t="s">
        <v>48</v>
      </c>
      <c r="P2138" s="3" t="s">
        <v>48</v>
      </c>
      <c r="Q2138" s="3" t="s">
        <v>48</v>
      </c>
      <c r="R2138" s="3" t="s">
        <v>48</v>
      </c>
      <c r="S2138" s="3" t="s">
        <v>48</v>
      </c>
      <c r="T2138" s="3" t="s">
        <v>48</v>
      </c>
      <c r="U2138" s="3" t="s">
        <v>49</v>
      </c>
      <c r="V2138" s="3" t="s">
        <v>48</v>
      </c>
      <c r="W2138" s="3" t="s">
        <v>116</v>
      </c>
      <c r="X2138" s="3" t="s">
        <v>4826</v>
      </c>
      <c r="Y2138" s="3" t="s">
        <v>53</v>
      </c>
      <c r="Z2138" s="3" t="s">
        <v>4827</v>
      </c>
      <c r="AA2138" s="3" t="s">
        <v>55</v>
      </c>
      <c r="AB2138" s="3" t="s">
        <v>81</v>
      </c>
      <c r="AD2138" s="3"/>
      <c r="AF2138" s="3"/>
      <c r="AH2138" s="3" t="s">
        <v>82</v>
      </c>
      <c r="AI2138" s="3" t="s">
        <v>2878</v>
      </c>
      <c r="AJ2138" s="3" t="s">
        <v>4828</v>
      </c>
    </row>
    <row r="2139" spans="1:36" ht="26" hidden="1" x14ac:dyDescent="0.35">
      <c r="A2139" s="3">
        <v>2025</v>
      </c>
      <c r="B2139" s="3" t="s">
        <v>71</v>
      </c>
      <c r="C2139" s="4">
        <v>20</v>
      </c>
      <c r="D2139" s="3" t="s">
        <v>57</v>
      </c>
      <c r="E2139" s="3" t="s">
        <v>58</v>
      </c>
      <c r="F2139" s="3" t="s">
        <v>44</v>
      </c>
      <c r="G2139" s="3" t="s">
        <v>112</v>
      </c>
      <c r="H2139" s="3" t="s">
        <v>46</v>
      </c>
      <c r="I2139" s="3" t="s">
        <v>47</v>
      </c>
      <c r="J2139" s="3" t="s">
        <v>48</v>
      </c>
      <c r="K2139" s="3" t="s">
        <v>48</v>
      </c>
      <c r="L2139" s="3" t="s">
        <v>48</v>
      </c>
      <c r="M2139" s="3" t="s">
        <v>49</v>
      </c>
      <c r="N2139" s="3" t="s">
        <v>48</v>
      </c>
      <c r="O2139" s="3" t="s">
        <v>48</v>
      </c>
      <c r="P2139" s="3" t="s">
        <v>48</v>
      </c>
      <c r="Q2139" s="3" t="s">
        <v>48</v>
      </c>
      <c r="R2139" s="3" t="s">
        <v>48</v>
      </c>
      <c r="S2139" s="3" t="s">
        <v>48</v>
      </c>
      <c r="T2139" s="3" t="s">
        <v>48</v>
      </c>
      <c r="U2139" s="3" t="s">
        <v>48</v>
      </c>
      <c r="V2139" s="3" t="s">
        <v>48</v>
      </c>
      <c r="W2139" s="3" t="s">
        <v>116</v>
      </c>
      <c r="X2139" s="3" t="s">
        <v>4829</v>
      </c>
      <c r="Y2139" s="3"/>
      <c r="AA2139" s="3" t="s">
        <v>63</v>
      </c>
      <c r="AB2139" s="3"/>
      <c r="AD2139" s="3"/>
      <c r="AF2139" s="3"/>
      <c r="AH2139" s="3"/>
      <c r="AJ2139" s="3" t="s">
        <v>4830</v>
      </c>
    </row>
    <row r="2140" spans="1:36" ht="26" hidden="1" x14ac:dyDescent="0.35">
      <c r="A2140" s="3">
        <v>2025</v>
      </c>
      <c r="B2140" s="3" t="s">
        <v>71</v>
      </c>
      <c r="C2140" s="4">
        <v>61</v>
      </c>
      <c r="D2140" s="3" t="s">
        <v>65</v>
      </c>
      <c r="E2140" s="3" t="s">
        <v>66</v>
      </c>
      <c r="F2140" s="3" t="s">
        <v>73</v>
      </c>
      <c r="G2140" s="3" t="s">
        <v>45</v>
      </c>
      <c r="H2140" s="3" t="s">
        <v>113</v>
      </c>
      <c r="I2140" s="3" t="s">
        <v>47</v>
      </c>
      <c r="J2140" s="3" t="s">
        <v>48</v>
      </c>
      <c r="K2140" s="3" t="s">
        <v>49</v>
      </c>
      <c r="L2140" s="3" t="s">
        <v>48</v>
      </c>
      <c r="M2140" s="3" t="s">
        <v>48</v>
      </c>
      <c r="N2140" s="3" t="s">
        <v>48</v>
      </c>
      <c r="O2140" s="3" t="s">
        <v>48</v>
      </c>
      <c r="P2140" s="3" t="s">
        <v>48</v>
      </c>
      <c r="Q2140" s="3" t="s">
        <v>48</v>
      </c>
      <c r="R2140" s="3" t="s">
        <v>48</v>
      </c>
      <c r="S2140" s="3" t="s">
        <v>48</v>
      </c>
      <c r="T2140" s="3" t="s">
        <v>48</v>
      </c>
      <c r="U2140" s="3" t="s">
        <v>48</v>
      </c>
      <c r="V2140" s="3" t="s">
        <v>48</v>
      </c>
      <c r="W2140" s="3" t="s">
        <v>62</v>
      </c>
      <c r="Y2140" s="3"/>
      <c r="AA2140" s="3" t="s">
        <v>63</v>
      </c>
      <c r="AB2140" s="3"/>
      <c r="AD2140" s="3" t="s">
        <v>81</v>
      </c>
      <c r="AF2140" s="3"/>
      <c r="AH2140" s="3" t="s">
        <v>87</v>
      </c>
      <c r="AI2140" s="3" t="s">
        <v>2943</v>
      </c>
      <c r="AJ2140" s="3" t="s">
        <v>4831</v>
      </c>
    </row>
    <row r="2141" spans="1:36" ht="39" hidden="1" x14ac:dyDescent="0.35">
      <c r="A2141" s="3">
        <v>2025</v>
      </c>
      <c r="B2141" s="3" t="s">
        <v>41</v>
      </c>
      <c r="C2141" s="4">
        <v>23</v>
      </c>
      <c r="D2141" s="3" t="s">
        <v>57</v>
      </c>
      <c r="E2141" s="3" t="s">
        <v>58</v>
      </c>
      <c r="F2141" s="3" t="s">
        <v>98</v>
      </c>
      <c r="G2141" s="3" t="s">
        <v>45</v>
      </c>
      <c r="H2141" s="3" t="s">
        <v>74</v>
      </c>
      <c r="I2141" s="3" t="s">
        <v>80</v>
      </c>
      <c r="J2141" s="3" t="s">
        <v>48</v>
      </c>
      <c r="K2141" s="3" t="s">
        <v>48</v>
      </c>
      <c r="L2141" s="3" t="s">
        <v>48</v>
      </c>
      <c r="M2141" s="3" t="s">
        <v>48</v>
      </c>
      <c r="N2141" s="3" t="s">
        <v>48</v>
      </c>
      <c r="O2141" s="3" t="s">
        <v>48</v>
      </c>
      <c r="P2141" s="3" t="s">
        <v>48</v>
      </c>
      <c r="Q2141" s="3" t="s">
        <v>48</v>
      </c>
      <c r="R2141" s="3" t="s">
        <v>48</v>
      </c>
      <c r="S2141" s="3" t="s">
        <v>48</v>
      </c>
      <c r="T2141" s="3" t="s">
        <v>49</v>
      </c>
      <c r="U2141" s="3" t="s">
        <v>48</v>
      </c>
      <c r="V2141" s="3" t="s">
        <v>48</v>
      </c>
      <c r="W2141" s="3" t="s">
        <v>75</v>
      </c>
      <c r="X2141" s="3" t="s">
        <v>4832</v>
      </c>
      <c r="Y2141" s="3"/>
      <c r="AA2141" s="3" t="s">
        <v>101</v>
      </c>
      <c r="AB2141" s="3"/>
      <c r="AD2141" s="3"/>
      <c r="AF2141" s="3"/>
      <c r="AH2141" s="3"/>
      <c r="AJ2141" s="3" t="s">
        <v>4833</v>
      </c>
    </row>
    <row r="2142" spans="1:36" ht="26" hidden="1" x14ac:dyDescent="0.35">
      <c r="A2142" s="3">
        <v>2025</v>
      </c>
      <c r="B2142" s="3" t="s">
        <v>41</v>
      </c>
      <c r="C2142" s="4">
        <v>25</v>
      </c>
      <c r="D2142" s="3" t="s">
        <v>57</v>
      </c>
      <c r="E2142" s="3" t="s">
        <v>58</v>
      </c>
      <c r="F2142" s="3" t="s">
        <v>44</v>
      </c>
      <c r="G2142" s="3" t="s">
        <v>112</v>
      </c>
      <c r="H2142" s="3" t="s">
        <v>110</v>
      </c>
      <c r="I2142" s="3" t="s">
        <v>47</v>
      </c>
      <c r="J2142" s="3" t="s">
        <v>48</v>
      </c>
      <c r="K2142" s="3" t="s">
        <v>48</v>
      </c>
      <c r="L2142" s="3" t="s">
        <v>48</v>
      </c>
      <c r="M2142" s="3" t="s">
        <v>48</v>
      </c>
      <c r="N2142" s="3" t="s">
        <v>48</v>
      </c>
      <c r="O2142" s="3" t="s">
        <v>48</v>
      </c>
      <c r="P2142" s="3" t="s">
        <v>48</v>
      </c>
      <c r="Q2142" s="3" t="s">
        <v>49</v>
      </c>
      <c r="R2142" s="3" t="s">
        <v>48</v>
      </c>
      <c r="S2142" s="3" t="s">
        <v>48</v>
      </c>
      <c r="T2142" s="3" t="s">
        <v>48</v>
      </c>
      <c r="U2142" s="3" t="s">
        <v>48</v>
      </c>
      <c r="V2142" s="3" t="s">
        <v>48</v>
      </c>
      <c r="W2142" s="3" t="s">
        <v>62</v>
      </c>
      <c r="Y2142" s="3"/>
      <c r="AA2142" s="3" t="s">
        <v>77</v>
      </c>
      <c r="AB2142" s="3"/>
      <c r="AD2142" s="3"/>
      <c r="AF2142" s="3"/>
      <c r="AH2142" s="3"/>
      <c r="AJ2142" s="3" t="s">
        <v>4834</v>
      </c>
    </row>
    <row r="2143" spans="1:36" ht="39" hidden="1" x14ac:dyDescent="0.35">
      <c r="A2143" s="3">
        <v>2025</v>
      </c>
      <c r="B2143" s="3" t="s">
        <v>71</v>
      </c>
      <c r="C2143" s="4">
        <v>24</v>
      </c>
      <c r="D2143" s="3" t="s">
        <v>57</v>
      </c>
      <c r="E2143" s="3" t="s">
        <v>66</v>
      </c>
      <c r="F2143" s="3" t="s">
        <v>59</v>
      </c>
      <c r="G2143" s="3" t="s">
        <v>45</v>
      </c>
      <c r="H2143" s="3" t="s">
        <v>74</v>
      </c>
      <c r="I2143" s="3" t="s">
        <v>80</v>
      </c>
      <c r="J2143" s="3" t="s">
        <v>48</v>
      </c>
      <c r="K2143" s="3" t="s">
        <v>48</v>
      </c>
      <c r="L2143" s="3" t="s">
        <v>48</v>
      </c>
      <c r="M2143" s="3" t="s">
        <v>48</v>
      </c>
      <c r="N2143" s="3" t="s">
        <v>48</v>
      </c>
      <c r="O2143" s="3" t="s">
        <v>48</v>
      </c>
      <c r="P2143" s="3" t="s">
        <v>48</v>
      </c>
      <c r="Q2143" s="3" t="s">
        <v>48</v>
      </c>
      <c r="R2143" s="3" t="s">
        <v>48</v>
      </c>
      <c r="S2143" s="3" t="s">
        <v>48</v>
      </c>
      <c r="T2143" s="3" t="s">
        <v>49</v>
      </c>
      <c r="U2143" s="3" t="s">
        <v>48</v>
      </c>
      <c r="V2143" s="3" t="s">
        <v>48</v>
      </c>
      <c r="W2143" s="3" t="s">
        <v>116</v>
      </c>
      <c r="X2143" s="3" t="s">
        <v>4835</v>
      </c>
      <c r="Y2143" s="3"/>
      <c r="AA2143" s="3" t="s">
        <v>55</v>
      </c>
      <c r="AB2143" s="3"/>
      <c r="AD2143" s="3"/>
      <c r="AF2143" s="3"/>
      <c r="AH2143" s="3"/>
      <c r="AJ2143" s="3" t="s">
        <v>4836</v>
      </c>
    </row>
    <row r="2144" spans="1:36" ht="39" x14ac:dyDescent="0.35">
      <c r="A2144" s="3">
        <v>2025</v>
      </c>
      <c r="B2144" s="3" t="s">
        <v>71</v>
      </c>
      <c r="C2144" s="4">
        <v>51</v>
      </c>
      <c r="D2144" s="3" t="s">
        <v>42</v>
      </c>
      <c r="E2144" s="3" t="s">
        <v>66</v>
      </c>
      <c r="F2144" s="3" t="s">
        <v>44</v>
      </c>
      <c r="G2144" s="3" t="s">
        <v>45</v>
      </c>
      <c r="H2144" s="3" t="s">
        <v>46</v>
      </c>
      <c r="I2144" s="3" t="s">
        <v>47</v>
      </c>
      <c r="J2144" s="3" t="s">
        <v>48</v>
      </c>
      <c r="K2144" s="3" t="s">
        <v>48</v>
      </c>
      <c r="L2144" s="3" t="s">
        <v>48</v>
      </c>
      <c r="M2144" s="3" t="s">
        <v>49</v>
      </c>
      <c r="N2144" s="3" t="s">
        <v>48</v>
      </c>
      <c r="O2144" s="3" t="s">
        <v>48</v>
      </c>
      <c r="P2144" s="3" t="s">
        <v>48</v>
      </c>
      <c r="Q2144" s="3" t="s">
        <v>48</v>
      </c>
      <c r="R2144" s="3" t="s">
        <v>48</v>
      </c>
      <c r="S2144" s="3" t="s">
        <v>48</v>
      </c>
      <c r="T2144" s="3" t="s">
        <v>48</v>
      </c>
      <c r="U2144" s="3" t="s">
        <v>48</v>
      </c>
      <c r="V2144" s="3" t="s">
        <v>48</v>
      </c>
      <c r="W2144" s="3" t="s">
        <v>116</v>
      </c>
      <c r="X2144" s="3" t="s">
        <v>4837</v>
      </c>
      <c r="Y2144" s="3" t="s">
        <v>120</v>
      </c>
      <c r="Z2144" s="3" t="s">
        <v>4838</v>
      </c>
      <c r="AA2144" s="3" t="s">
        <v>77</v>
      </c>
      <c r="AB2144" s="3"/>
      <c r="AD2144" s="3"/>
      <c r="AF2144" s="3"/>
      <c r="AH2144" s="3"/>
      <c r="AJ2144" s="3" t="s">
        <v>4839</v>
      </c>
    </row>
    <row r="2145" spans="1:36" ht="26" hidden="1" x14ac:dyDescent="0.35">
      <c r="A2145" s="3">
        <v>2025</v>
      </c>
      <c r="B2145" s="3" t="s">
        <v>71</v>
      </c>
      <c r="C2145" s="4">
        <v>50</v>
      </c>
      <c r="D2145" s="3" t="s">
        <v>42</v>
      </c>
      <c r="E2145" s="3" t="s">
        <v>43</v>
      </c>
      <c r="F2145" s="3" t="s">
        <v>98</v>
      </c>
      <c r="G2145" s="3" t="s">
        <v>79</v>
      </c>
      <c r="H2145" s="3" t="s">
        <v>99</v>
      </c>
      <c r="I2145" s="3" t="s">
        <v>47</v>
      </c>
      <c r="J2145" s="3" t="s">
        <v>48</v>
      </c>
      <c r="K2145" s="3" t="s">
        <v>48</v>
      </c>
      <c r="L2145" s="3" t="s">
        <v>48</v>
      </c>
      <c r="M2145" s="3" t="s">
        <v>48</v>
      </c>
      <c r="N2145" s="3" t="s">
        <v>49</v>
      </c>
      <c r="O2145" s="3" t="s">
        <v>48</v>
      </c>
      <c r="P2145" s="3" t="s">
        <v>48</v>
      </c>
      <c r="Q2145" s="3" t="s">
        <v>48</v>
      </c>
      <c r="R2145" s="3" t="s">
        <v>48</v>
      </c>
      <c r="S2145" s="3" t="s">
        <v>48</v>
      </c>
      <c r="T2145" s="3" t="s">
        <v>48</v>
      </c>
      <c r="U2145" s="3" t="s">
        <v>48</v>
      </c>
      <c r="V2145" s="3" t="s">
        <v>48</v>
      </c>
      <c r="W2145" s="3" t="s">
        <v>116</v>
      </c>
      <c r="X2145" s="3" t="s">
        <v>4840</v>
      </c>
      <c r="Y2145" s="3"/>
      <c r="AA2145" s="3" t="s">
        <v>55</v>
      </c>
      <c r="AB2145" s="3"/>
      <c r="AD2145" s="3"/>
      <c r="AF2145" s="3"/>
      <c r="AH2145" s="3"/>
      <c r="AJ2145" s="3" t="s">
        <v>4841</v>
      </c>
    </row>
    <row r="2146" spans="1:36" ht="39" hidden="1" x14ac:dyDescent="0.35">
      <c r="A2146" s="3">
        <v>2025</v>
      </c>
      <c r="B2146" s="3" t="s">
        <v>41</v>
      </c>
      <c r="C2146" s="4">
        <v>33</v>
      </c>
      <c r="D2146" s="3" t="s">
        <v>57</v>
      </c>
      <c r="E2146" s="3" t="s">
        <v>107</v>
      </c>
      <c r="F2146" s="3" t="s">
        <v>98</v>
      </c>
      <c r="G2146" s="3" t="s">
        <v>109</v>
      </c>
      <c r="H2146" s="3" t="s">
        <v>74</v>
      </c>
      <c r="I2146" s="3" t="s">
        <v>47</v>
      </c>
      <c r="J2146" s="3" t="s">
        <v>48</v>
      </c>
      <c r="K2146" s="3" t="s">
        <v>49</v>
      </c>
      <c r="L2146" s="3" t="s">
        <v>48</v>
      </c>
      <c r="M2146" s="3" t="s">
        <v>48</v>
      </c>
      <c r="N2146" s="3" t="s">
        <v>48</v>
      </c>
      <c r="O2146" s="3" t="s">
        <v>48</v>
      </c>
      <c r="P2146" s="3" t="s">
        <v>48</v>
      </c>
      <c r="Q2146" s="3" t="s">
        <v>48</v>
      </c>
      <c r="R2146" s="3" t="s">
        <v>48</v>
      </c>
      <c r="S2146" s="3" t="s">
        <v>48</v>
      </c>
      <c r="T2146" s="3" t="s">
        <v>48</v>
      </c>
      <c r="U2146" s="3" t="s">
        <v>48</v>
      </c>
      <c r="V2146" s="3" t="s">
        <v>48</v>
      </c>
      <c r="W2146" s="3" t="s">
        <v>51</v>
      </c>
      <c r="X2146" s="3" t="s">
        <v>4842</v>
      </c>
      <c r="Y2146" s="3" t="s">
        <v>103</v>
      </c>
      <c r="Z2146" s="3" t="s">
        <v>4843</v>
      </c>
      <c r="AA2146" s="3" t="s">
        <v>55</v>
      </c>
      <c r="AB2146" s="3"/>
      <c r="AD2146" s="3"/>
      <c r="AF2146" s="3"/>
      <c r="AH2146" s="3"/>
      <c r="AJ2146" s="3" t="s">
        <v>3944</v>
      </c>
    </row>
    <row r="2147" spans="1:36" ht="156" hidden="1" x14ac:dyDescent="0.35">
      <c r="A2147" s="3">
        <v>2025</v>
      </c>
      <c r="B2147" s="3" t="s">
        <v>71</v>
      </c>
      <c r="C2147" s="4">
        <v>24</v>
      </c>
      <c r="D2147" s="3" t="s">
        <v>57</v>
      </c>
      <c r="E2147" s="3" t="s">
        <v>66</v>
      </c>
      <c r="F2147" s="3" t="s">
        <v>85</v>
      </c>
      <c r="G2147" s="3" t="s">
        <v>45</v>
      </c>
      <c r="H2147" s="3" t="s">
        <v>74</v>
      </c>
      <c r="I2147" s="3" t="s">
        <v>80</v>
      </c>
      <c r="J2147" s="3" t="s">
        <v>48</v>
      </c>
      <c r="K2147" s="3" t="s">
        <v>48</v>
      </c>
      <c r="L2147" s="3" t="s">
        <v>48</v>
      </c>
      <c r="M2147" s="3" t="s">
        <v>48</v>
      </c>
      <c r="N2147" s="3" t="s">
        <v>48</v>
      </c>
      <c r="O2147" s="3" t="s">
        <v>48</v>
      </c>
      <c r="P2147" s="3" t="s">
        <v>48</v>
      </c>
      <c r="Q2147" s="3" t="s">
        <v>48</v>
      </c>
      <c r="R2147" s="3" t="s">
        <v>48</v>
      </c>
      <c r="S2147" s="3" t="s">
        <v>48</v>
      </c>
      <c r="T2147" s="3" t="s">
        <v>49</v>
      </c>
      <c r="U2147" s="3" t="s">
        <v>48</v>
      </c>
      <c r="V2147" s="3" t="s">
        <v>48</v>
      </c>
      <c r="W2147" s="3" t="s">
        <v>62</v>
      </c>
      <c r="Y2147" s="3"/>
      <c r="AA2147" s="3" t="s">
        <v>55</v>
      </c>
      <c r="AB2147" s="3" t="s">
        <v>81</v>
      </c>
      <c r="AD2147" s="3"/>
      <c r="AF2147" s="3"/>
      <c r="AH2147" s="3" t="s">
        <v>82</v>
      </c>
      <c r="AI2147" s="3" t="s">
        <v>4844</v>
      </c>
      <c r="AJ2147" s="3" t="s">
        <v>4845</v>
      </c>
    </row>
    <row r="2148" spans="1:36" hidden="1" x14ac:dyDescent="0.35">
      <c r="A2148" s="3">
        <v>2025</v>
      </c>
      <c r="B2148" s="3" t="s">
        <v>41</v>
      </c>
      <c r="C2148" s="4">
        <v>26</v>
      </c>
      <c r="D2148" s="3" t="s">
        <v>57</v>
      </c>
      <c r="E2148" s="3" t="s">
        <v>107</v>
      </c>
      <c r="F2148" s="3" t="s">
        <v>59</v>
      </c>
      <c r="G2148" s="3" t="s">
        <v>79</v>
      </c>
      <c r="H2148" s="3" t="s">
        <v>90</v>
      </c>
      <c r="I2148" s="3" t="s">
        <v>47</v>
      </c>
      <c r="J2148" s="3" t="s">
        <v>48</v>
      </c>
      <c r="K2148" s="3" t="s">
        <v>48</v>
      </c>
      <c r="L2148" s="3" t="s">
        <v>48</v>
      </c>
      <c r="M2148" s="3" t="s">
        <v>48</v>
      </c>
      <c r="N2148" s="3" t="s">
        <v>49</v>
      </c>
      <c r="O2148" s="3" t="s">
        <v>48</v>
      </c>
      <c r="P2148" s="3" t="s">
        <v>48</v>
      </c>
      <c r="Q2148" s="3" t="s">
        <v>48</v>
      </c>
      <c r="R2148" s="3" t="s">
        <v>48</v>
      </c>
      <c r="S2148" s="3" t="s">
        <v>48</v>
      </c>
      <c r="T2148" s="3" t="s">
        <v>48</v>
      </c>
      <c r="U2148" s="3" t="s">
        <v>48</v>
      </c>
      <c r="V2148" s="3" t="s">
        <v>48</v>
      </c>
      <c r="W2148" s="3" t="s">
        <v>62</v>
      </c>
      <c r="Y2148" s="3"/>
      <c r="AA2148" s="3" t="s">
        <v>63</v>
      </c>
      <c r="AB2148" s="3"/>
      <c r="AD2148" s="3"/>
      <c r="AF2148" s="3"/>
      <c r="AH2148" s="3"/>
      <c r="AJ2148" s="3" t="s">
        <v>4846</v>
      </c>
    </row>
    <row r="2149" spans="1:36" ht="65" hidden="1" x14ac:dyDescent="0.35">
      <c r="A2149" s="3">
        <v>2025</v>
      </c>
      <c r="B2149" s="3" t="s">
        <v>41</v>
      </c>
      <c r="C2149" s="4">
        <v>20</v>
      </c>
      <c r="D2149" s="3" t="s">
        <v>57</v>
      </c>
      <c r="E2149" s="3" t="s">
        <v>58</v>
      </c>
      <c r="F2149" s="3" t="s">
        <v>44</v>
      </c>
      <c r="G2149" s="3" t="s">
        <v>79</v>
      </c>
      <c r="H2149" s="3" t="s">
        <v>113</v>
      </c>
      <c r="I2149" s="3" t="s">
        <v>80</v>
      </c>
      <c r="J2149" s="3" t="s">
        <v>48</v>
      </c>
      <c r="K2149" s="3" t="s">
        <v>48</v>
      </c>
      <c r="L2149" s="3" t="s">
        <v>48</v>
      </c>
      <c r="M2149" s="3" t="s">
        <v>48</v>
      </c>
      <c r="N2149" s="3" t="s">
        <v>48</v>
      </c>
      <c r="O2149" s="3" t="s">
        <v>48</v>
      </c>
      <c r="P2149" s="3" t="s">
        <v>48</v>
      </c>
      <c r="Q2149" s="3" t="s">
        <v>48</v>
      </c>
      <c r="R2149" s="3" t="s">
        <v>48</v>
      </c>
      <c r="S2149" s="3" t="s">
        <v>48</v>
      </c>
      <c r="T2149" s="3" t="s">
        <v>49</v>
      </c>
      <c r="U2149" s="3" t="s">
        <v>48</v>
      </c>
      <c r="V2149" s="3" t="s">
        <v>48</v>
      </c>
      <c r="W2149" s="3" t="s">
        <v>75</v>
      </c>
      <c r="X2149" s="3" t="s">
        <v>4847</v>
      </c>
      <c r="Y2149" s="3"/>
      <c r="AA2149" s="3" t="s">
        <v>55</v>
      </c>
      <c r="AB2149" s="3"/>
      <c r="AD2149" s="3"/>
      <c r="AF2149" s="3"/>
      <c r="AH2149" s="3"/>
      <c r="AJ2149" s="3" t="s">
        <v>4848</v>
      </c>
    </row>
    <row r="2150" spans="1:36" ht="39" x14ac:dyDescent="0.35">
      <c r="A2150" s="3">
        <v>2025</v>
      </c>
      <c r="B2150" s="3" t="s">
        <v>71</v>
      </c>
      <c r="C2150" s="4">
        <v>54</v>
      </c>
      <c r="D2150" s="3" t="s">
        <v>42</v>
      </c>
      <c r="E2150" s="3" t="s">
        <v>66</v>
      </c>
      <c r="F2150" s="3" t="s">
        <v>137</v>
      </c>
      <c r="G2150" s="3" t="s">
        <v>144</v>
      </c>
      <c r="H2150" s="3" t="s">
        <v>125</v>
      </c>
      <c r="I2150" s="3" t="s">
        <v>47</v>
      </c>
      <c r="J2150" s="3" t="s">
        <v>48</v>
      </c>
      <c r="K2150" s="3" t="s">
        <v>48</v>
      </c>
      <c r="L2150" s="3" t="s">
        <v>48</v>
      </c>
      <c r="M2150" s="3" t="s">
        <v>48</v>
      </c>
      <c r="N2150" s="3" t="s">
        <v>48</v>
      </c>
      <c r="O2150" s="3" t="s">
        <v>48</v>
      </c>
      <c r="P2150" s="3" t="s">
        <v>49</v>
      </c>
      <c r="Q2150" s="3" t="s">
        <v>48</v>
      </c>
      <c r="R2150" s="3" t="s">
        <v>48</v>
      </c>
      <c r="S2150" s="3" t="s">
        <v>48</v>
      </c>
      <c r="T2150" s="3" t="s">
        <v>48</v>
      </c>
      <c r="U2150" s="3" t="s">
        <v>48</v>
      </c>
      <c r="V2150" s="3" t="s">
        <v>48</v>
      </c>
      <c r="W2150" s="3" t="s">
        <v>62</v>
      </c>
      <c r="Y2150" s="3" t="s">
        <v>120</v>
      </c>
      <c r="Z2150" s="3" t="s">
        <v>4849</v>
      </c>
      <c r="AA2150" s="3" t="s">
        <v>77</v>
      </c>
      <c r="AB2150" s="3"/>
      <c r="AD2150" s="3"/>
      <c r="AF2150" s="3"/>
      <c r="AH2150" s="3"/>
      <c r="AJ2150" s="3" t="s">
        <v>4850</v>
      </c>
    </row>
    <row r="2151" spans="1:36" ht="26" hidden="1" x14ac:dyDescent="0.35">
      <c r="A2151" s="3">
        <v>2025</v>
      </c>
      <c r="B2151" s="3" t="s">
        <v>71</v>
      </c>
      <c r="C2151" s="4">
        <v>30</v>
      </c>
      <c r="D2151" s="3" t="s">
        <v>57</v>
      </c>
      <c r="E2151" s="3" t="s">
        <v>58</v>
      </c>
      <c r="F2151" s="3" t="s">
        <v>59</v>
      </c>
      <c r="G2151" s="3" t="s">
        <v>386</v>
      </c>
      <c r="H2151" s="3" t="s">
        <v>61</v>
      </c>
      <c r="I2151" s="3" t="s">
        <v>47</v>
      </c>
      <c r="J2151" s="3" t="s">
        <v>48</v>
      </c>
      <c r="K2151" s="3" t="s">
        <v>48</v>
      </c>
      <c r="L2151" s="3" t="s">
        <v>48</v>
      </c>
      <c r="M2151" s="3" t="s">
        <v>48</v>
      </c>
      <c r="N2151" s="3" t="s">
        <v>48</v>
      </c>
      <c r="O2151" s="3" t="s">
        <v>48</v>
      </c>
      <c r="P2151" s="3" t="s">
        <v>48</v>
      </c>
      <c r="Q2151" s="3" t="s">
        <v>49</v>
      </c>
      <c r="R2151" s="3" t="s">
        <v>48</v>
      </c>
      <c r="S2151" s="3" t="s">
        <v>48</v>
      </c>
      <c r="T2151" s="3" t="s">
        <v>48</v>
      </c>
      <c r="U2151" s="3" t="s">
        <v>48</v>
      </c>
      <c r="V2151" s="3" t="s">
        <v>48</v>
      </c>
      <c r="W2151" s="3" t="s">
        <v>62</v>
      </c>
      <c r="Y2151" s="3"/>
      <c r="AA2151" s="3" t="s">
        <v>77</v>
      </c>
      <c r="AB2151" s="3"/>
      <c r="AD2151" s="3"/>
      <c r="AF2151" s="3"/>
      <c r="AH2151" s="3"/>
      <c r="AJ2151" s="3" t="s">
        <v>4851</v>
      </c>
    </row>
    <row r="2152" spans="1:36" ht="26" hidden="1" x14ac:dyDescent="0.35">
      <c r="A2152" s="3">
        <v>2025</v>
      </c>
      <c r="B2152" s="3" t="s">
        <v>71</v>
      </c>
      <c r="C2152" s="4">
        <v>50</v>
      </c>
      <c r="D2152" s="3" t="s">
        <v>42</v>
      </c>
      <c r="E2152" s="3" t="s">
        <v>107</v>
      </c>
      <c r="F2152" s="3" t="s">
        <v>98</v>
      </c>
      <c r="G2152" s="3" t="s">
        <v>45</v>
      </c>
      <c r="H2152" s="3" t="s">
        <v>74</v>
      </c>
      <c r="I2152" s="3" t="s">
        <v>47</v>
      </c>
      <c r="J2152" s="3" t="s">
        <v>48</v>
      </c>
      <c r="K2152" s="3" t="s">
        <v>49</v>
      </c>
      <c r="L2152" s="3" t="s">
        <v>48</v>
      </c>
      <c r="M2152" s="3" t="s">
        <v>48</v>
      </c>
      <c r="N2152" s="3" t="s">
        <v>48</v>
      </c>
      <c r="O2152" s="3" t="s">
        <v>48</v>
      </c>
      <c r="P2152" s="3" t="s">
        <v>48</v>
      </c>
      <c r="Q2152" s="3" t="s">
        <v>48</v>
      </c>
      <c r="R2152" s="3" t="s">
        <v>48</v>
      </c>
      <c r="S2152" s="3" t="s">
        <v>48</v>
      </c>
      <c r="T2152" s="3" t="s">
        <v>48</v>
      </c>
      <c r="U2152" s="3" t="s">
        <v>48</v>
      </c>
      <c r="V2152" s="3" t="s">
        <v>48</v>
      </c>
      <c r="W2152" s="3" t="s">
        <v>116</v>
      </c>
      <c r="X2152" s="3" t="s">
        <v>4852</v>
      </c>
      <c r="Y2152" s="3"/>
      <c r="AA2152" s="3" t="s">
        <v>55</v>
      </c>
      <c r="AB2152" s="3"/>
      <c r="AD2152" s="3"/>
      <c r="AF2152" s="3"/>
      <c r="AH2152" s="3"/>
      <c r="AJ2152" s="3" t="s">
        <v>4853</v>
      </c>
    </row>
    <row r="2153" spans="1:36" hidden="1" x14ac:dyDescent="0.35">
      <c r="A2153" s="3">
        <v>2025</v>
      </c>
      <c r="B2153" s="3" t="s">
        <v>71</v>
      </c>
      <c r="C2153" s="4">
        <v>32</v>
      </c>
      <c r="D2153" s="3" t="s">
        <v>57</v>
      </c>
      <c r="E2153" s="3" t="s">
        <v>107</v>
      </c>
      <c r="F2153" s="3" t="s">
        <v>59</v>
      </c>
      <c r="G2153" s="3" t="s">
        <v>45</v>
      </c>
      <c r="H2153" s="3" t="s">
        <v>113</v>
      </c>
      <c r="I2153" s="3" t="s">
        <v>47</v>
      </c>
      <c r="J2153" s="3" t="s">
        <v>48</v>
      </c>
      <c r="K2153" s="3" t="s">
        <v>49</v>
      </c>
      <c r="L2153" s="3" t="s">
        <v>48</v>
      </c>
      <c r="M2153" s="3" t="s">
        <v>48</v>
      </c>
      <c r="N2153" s="3" t="s">
        <v>48</v>
      </c>
      <c r="O2153" s="3" t="s">
        <v>48</v>
      </c>
      <c r="P2153" s="3" t="s">
        <v>48</v>
      </c>
      <c r="Q2153" s="3" t="s">
        <v>48</v>
      </c>
      <c r="R2153" s="3" t="s">
        <v>48</v>
      </c>
      <c r="S2153" s="3" t="s">
        <v>48</v>
      </c>
      <c r="T2153" s="3" t="s">
        <v>48</v>
      </c>
      <c r="U2153" s="3" t="s">
        <v>48</v>
      </c>
      <c r="V2153" s="3" t="s">
        <v>48</v>
      </c>
      <c r="W2153" s="3" t="s">
        <v>62</v>
      </c>
      <c r="Y2153" s="3"/>
      <c r="AA2153" s="3" t="s">
        <v>63</v>
      </c>
      <c r="AB2153" s="3"/>
      <c r="AD2153" s="3"/>
      <c r="AF2153" s="3"/>
      <c r="AH2153" s="3"/>
      <c r="AJ2153" s="3" t="s">
        <v>4854</v>
      </c>
    </row>
    <row r="2154" spans="1:36" ht="78" hidden="1" x14ac:dyDescent="0.35">
      <c r="A2154" s="3">
        <v>2025</v>
      </c>
      <c r="B2154" s="3" t="s">
        <v>41</v>
      </c>
      <c r="C2154" s="4">
        <v>18</v>
      </c>
      <c r="D2154" s="3" t="s">
        <v>57</v>
      </c>
      <c r="E2154" s="3" t="s">
        <v>58</v>
      </c>
      <c r="F2154" s="3" t="s">
        <v>44</v>
      </c>
      <c r="G2154" s="3" t="s">
        <v>112</v>
      </c>
      <c r="H2154" s="3" t="s">
        <v>125</v>
      </c>
      <c r="I2154" s="3" t="s">
        <v>47</v>
      </c>
      <c r="J2154" s="3" t="s">
        <v>48</v>
      </c>
      <c r="K2154" s="3" t="s">
        <v>49</v>
      </c>
      <c r="L2154" s="3" t="s">
        <v>48</v>
      </c>
      <c r="M2154" s="3" t="s">
        <v>48</v>
      </c>
      <c r="N2154" s="3" t="s">
        <v>48</v>
      </c>
      <c r="O2154" s="3" t="s">
        <v>48</v>
      </c>
      <c r="P2154" s="3" t="s">
        <v>48</v>
      </c>
      <c r="Q2154" s="3" t="s">
        <v>48</v>
      </c>
      <c r="R2154" s="3" t="s">
        <v>48</v>
      </c>
      <c r="S2154" s="3" t="s">
        <v>48</v>
      </c>
      <c r="T2154" s="3" t="s">
        <v>48</v>
      </c>
      <c r="U2154" s="3" t="s">
        <v>48</v>
      </c>
      <c r="V2154" s="3" t="s">
        <v>48</v>
      </c>
      <c r="W2154" s="3" t="s">
        <v>51</v>
      </c>
      <c r="X2154" s="3" t="s">
        <v>4855</v>
      </c>
      <c r="Y2154" s="3"/>
      <c r="AA2154" s="3" t="s">
        <v>55</v>
      </c>
      <c r="AB2154" s="3"/>
      <c r="AD2154" s="3"/>
      <c r="AF2154" s="3"/>
      <c r="AH2154" s="3"/>
      <c r="AJ2154" s="3" t="s">
        <v>4856</v>
      </c>
    </row>
    <row r="2155" spans="1:36" ht="52" hidden="1" x14ac:dyDescent="0.35">
      <c r="A2155" s="3">
        <v>2025</v>
      </c>
      <c r="B2155" s="3" t="s">
        <v>71</v>
      </c>
      <c r="C2155" s="4">
        <v>35</v>
      </c>
      <c r="D2155" s="3" t="s">
        <v>42</v>
      </c>
      <c r="E2155" s="3" t="s">
        <v>43</v>
      </c>
      <c r="F2155" s="3" t="s">
        <v>98</v>
      </c>
      <c r="G2155" s="3" t="s">
        <v>45</v>
      </c>
      <c r="H2155" s="3" t="s">
        <v>110</v>
      </c>
      <c r="I2155" s="3" t="s">
        <v>47</v>
      </c>
      <c r="J2155" s="3" t="s">
        <v>48</v>
      </c>
      <c r="K2155" s="3" t="s">
        <v>49</v>
      </c>
      <c r="L2155" s="3" t="s">
        <v>48</v>
      </c>
      <c r="M2155" s="3" t="s">
        <v>48</v>
      </c>
      <c r="N2155" s="3" t="s">
        <v>48</v>
      </c>
      <c r="O2155" s="3" t="s">
        <v>48</v>
      </c>
      <c r="P2155" s="3" t="s">
        <v>48</v>
      </c>
      <c r="Q2155" s="3" t="s">
        <v>48</v>
      </c>
      <c r="R2155" s="3" t="s">
        <v>48</v>
      </c>
      <c r="S2155" s="3" t="s">
        <v>48</v>
      </c>
      <c r="T2155" s="3" t="s">
        <v>48</v>
      </c>
      <c r="U2155" s="3" t="s">
        <v>48</v>
      </c>
      <c r="V2155" s="3" t="s">
        <v>48</v>
      </c>
      <c r="W2155" s="3" t="s">
        <v>75</v>
      </c>
      <c r="X2155" s="3" t="s">
        <v>4857</v>
      </c>
      <c r="Y2155" s="3"/>
      <c r="AA2155" s="3" t="s">
        <v>55</v>
      </c>
      <c r="AB2155" s="3"/>
      <c r="AD2155" s="3"/>
      <c r="AF2155" s="3"/>
      <c r="AH2155" s="3"/>
      <c r="AJ2155" s="3" t="s">
        <v>4858</v>
      </c>
    </row>
    <row r="2156" spans="1:36" ht="26" hidden="1" x14ac:dyDescent="0.35">
      <c r="A2156" s="3">
        <v>2025</v>
      </c>
      <c r="B2156" s="3" t="s">
        <v>41</v>
      </c>
      <c r="C2156" s="4">
        <v>61</v>
      </c>
      <c r="D2156" s="3" t="s">
        <v>65</v>
      </c>
      <c r="E2156" s="3" t="s">
        <v>66</v>
      </c>
      <c r="F2156" s="3" t="s">
        <v>59</v>
      </c>
      <c r="G2156" s="3" t="s">
        <v>45</v>
      </c>
      <c r="H2156" s="3" t="s">
        <v>110</v>
      </c>
      <c r="I2156" s="3" t="s">
        <v>47</v>
      </c>
      <c r="J2156" s="3" t="s">
        <v>48</v>
      </c>
      <c r="K2156" s="3" t="s">
        <v>49</v>
      </c>
      <c r="L2156" s="3" t="s">
        <v>48</v>
      </c>
      <c r="M2156" s="3" t="s">
        <v>48</v>
      </c>
      <c r="N2156" s="3" t="s">
        <v>48</v>
      </c>
      <c r="O2156" s="3" t="s">
        <v>48</v>
      </c>
      <c r="P2156" s="3" t="s">
        <v>48</v>
      </c>
      <c r="Q2156" s="3" t="s">
        <v>48</v>
      </c>
      <c r="R2156" s="3" t="s">
        <v>48</v>
      </c>
      <c r="S2156" s="3" t="s">
        <v>48</v>
      </c>
      <c r="T2156" s="3" t="s">
        <v>48</v>
      </c>
      <c r="U2156" s="3" t="s">
        <v>48</v>
      </c>
      <c r="V2156" s="3" t="s">
        <v>48</v>
      </c>
      <c r="W2156" s="3" t="s">
        <v>62</v>
      </c>
      <c r="Y2156" s="3"/>
      <c r="AA2156" s="3" t="s">
        <v>77</v>
      </c>
      <c r="AB2156" s="3"/>
      <c r="AD2156" s="3"/>
      <c r="AF2156" s="3"/>
      <c r="AH2156" s="3"/>
      <c r="AJ2156" s="3" t="s">
        <v>4859</v>
      </c>
    </row>
    <row r="2157" spans="1:36" ht="26" hidden="1" x14ac:dyDescent="0.35">
      <c r="A2157" s="3">
        <v>2025</v>
      </c>
      <c r="B2157" s="3" t="s">
        <v>41</v>
      </c>
      <c r="C2157" s="4">
        <v>24</v>
      </c>
      <c r="D2157" s="3" t="s">
        <v>57</v>
      </c>
      <c r="E2157" s="3" t="s">
        <v>58</v>
      </c>
      <c r="F2157" s="3" t="s">
        <v>73</v>
      </c>
      <c r="G2157" s="3" t="s">
        <v>45</v>
      </c>
      <c r="H2157" s="3" t="s">
        <v>110</v>
      </c>
      <c r="I2157" s="3" t="s">
        <v>47</v>
      </c>
      <c r="J2157" s="3" t="s">
        <v>48</v>
      </c>
      <c r="K2157" s="3" t="s">
        <v>48</v>
      </c>
      <c r="L2157" s="3" t="s">
        <v>48</v>
      </c>
      <c r="M2157" s="3" t="s">
        <v>48</v>
      </c>
      <c r="N2157" s="3" t="s">
        <v>48</v>
      </c>
      <c r="O2157" s="3" t="s">
        <v>48</v>
      </c>
      <c r="P2157" s="3" t="s">
        <v>48</v>
      </c>
      <c r="Q2157" s="3" t="s">
        <v>48</v>
      </c>
      <c r="R2157" s="3" t="s">
        <v>49</v>
      </c>
      <c r="S2157" s="3" t="s">
        <v>48</v>
      </c>
      <c r="T2157" s="3" t="s">
        <v>48</v>
      </c>
      <c r="U2157" s="3" t="s">
        <v>48</v>
      </c>
      <c r="V2157" s="3" t="s">
        <v>48</v>
      </c>
      <c r="W2157" s="3" t="s">
        <v>51</v>
      </c>
      <c r="X2157" s="3" t="s">
        <v>4860</v>
      </c>
      <c r="Y2157" s="3" t="s">
        <v>94</v>
      </c>
      <c r="Z2157" s="3" t="s">
        <v>3401</v>
      </c>
      <c r="AA2157" s="3" t="s">
        <v>63</v>
      </c>
      <c r="AB2157" s="3"/>
      <c r="AD2157" s="3"/>
      <c r="AF2157" s="3"/>
      <c r="AH2157" s="3"/>
      <c r="AJ2157" s="3" t="s">
        <v>4861</v>
      </c>
    </row>
    <row r="2158" spans="1:36" hidden="1" x14ac:dyDescent="0.35">
      <c r="A2158" s="3">
        <v>2025</v>
      </c>
      <c r="B2158" s="3" t="s">
        <v>71</v>
      </c>
      <c r="C2158" s="4">
        <v>30</v>
      </c>
      <c r="D2158" s="3" t="s">
        <v>57</v>
      </c>
      <c r="E2158" s="3" t="s">
        <v>58</v>
      </c>
      <c r="F2158" s="3" t="s">
        <v>98</v>
      </c>
      <c r="G2158" s="3" t="s">
        <v>79</v>
      </c>
      <c r="H2158" s="3" t="s">
        <v>68</v>
      </c>
      <c r="I2158" s="3" t="s">
        <v>47</v>
      </c>
      <c r="J2158" s="3" t="s">
        <v>48</v>
      </c>
      <c r="K2158" s="3" t="s">
        <v>49</v>
      </c>
      <c r="L2158" s="3" t="s">
        <v>48</v>
      </c>
      <c r="M2158" s="3" t="s">
        <v>48</v>
      </c>
      <c r="N2158" s="3" t="s">
        <v>48</v>
      </c>
      <c r="O2158" s="3" t="s">
        <v>48</v>
      </c>
      <c r="P2158" s="3" t="s">
        <v>48</v>
      </c>
      <c r="Q2158" s="3" t="s">
        <v>48</v>
      </c>
      <c r="R2158" s="3" t="s">
        <v>48</v>
      </c>
      <c r="S2158" s="3" t="s">
        <v>48</v>
      </c>
      <c r="T2158" s="3" t="s">
        <v>48</v>
      </c>
      <c r="U2158" s="3" t="s">
        <v>48</v>
      </c>
      <c r="V2158" s="3" t="s">
        <v>48</v>
      </c>
      <c r="W2158" s="3" t="s">
        <v>116</v>
      </c>
      <c r="X2158" s="3" t="s">
        <v>4862</v>
      </c>
      <c r="Y2158" s="3"/>
      <c r="AA2158" s="3" t="s">
        <v>77</v>
      </c>
      <c r="AB2158" s="3"/>
      <c r="AD2158" s="3"/>
      <c r="AF2158" s="3"/>
      <c r="AH2158" s="3"/>
      <c r="AJ2158" s="3" t="s">
        <v>4863</v>
      </c>
    </row>
    <row r="2159" spans="1:36" ht="130" hidden="1" x14ac:dyDescent="0.35">
      <c r="A2159" s="3">
        <v>2025</v>
      </c>
      <c r="B2159" s="3" t="s">
        <v>41</v>
      </c>
      <c r="C2159" s="4">
        <v>20</v>
      </c>
      <c r="D2159" s="3" t="s">
        <v>57</v>
      </c>
      <c r="E2159" s="3" t="s">
        <v>58</v>
      </c>
      <c r="F2159" s="3" t="s">
        <v>98</v>
      </c>
      <c r="G2159" s="3" t="s">
        <v>45</v>
      </c>
      <c r="H2159" s="3" t="s">
        <v>99</v>
      </c>
      <c r="I2159" s="3" t="s">
        <v>80</v>
      </c>
      <c r="J2159" s="3" t="s">
        <v>48</v>
      </c>
      <c r="K2159" s="3" t="s">
        <v>48</v>
      </c>
      <c r="L2159" s="3" t="s">
        <v>48</v>
      </c>
      <c r="M2159" s="3" t="s">
        <v>48</v>
      </c>
      <c r="N2159" s="3" t="s">
        <v>48</v>
      </c>
      <c r="O2159" s="3" t="s">
        <v>48</v>
      </c>
      <c r="P2159" s="3" t="s">
        <v>48</v>
      </c>
      <c r="Q2159" s="3" t="s">
        <v>48</v>
      </c>
      <c r="R2159" s="3" t="s">
        <v>48</v>
      </c>
      <c r="S2159" s="3" t="s">
        <v>48</v>
      </c>
      <c r="T2159" s="3" t="s">
        <v>49</v>
      </c>
      <c r="U2159" s="3" t="s">
        <v>48</v>
      </c>
      <c r="V2159" s="3" t="s">
        <v>48</v>
      </c>
      <c r="W2159" s="3" t="s">
        <v>75</v>
      </c>
      <c r="X2159" s="3" t="s">
        <v>4864</v>
      </c>
      <c r="Y2159" s="3"/>
      <c r="AA2159" s="3" t="s">
        <v>55</v>
      </c>
      <c r="AB2159" s="3"/>
      <c r="AD2159" s="3"/>
      <c r="AF2159" s="3"/>
      <c r="AH2159" s="3"/>
      <c r="AJ2159" s="3" t="s">
        <v>4865</v>
      </c>
    </row>
    <row r="2160" spans="1:36" hidden="1" x14ac:dyDescent="0.35">
      <c r="A2160" s="3">
        <v>2025</v>
      </c>
      <c r="B2160" s="3" t="s">
        <v>41</v>
      </c>
      <c r="C2160" s="4">
        <v>24</v>
      </c>
      <c r="D2160" s="3" t="s">
        <v>57</v>
      </c>
      <c r="E2160" s="3" t="s">
        <v>58</v>
      </c>
      <c r="F2160" s="3" t="s">
        <v>98</v>
      </c>
      <c r="G2160" s="3" t="s">
        <v>112</v>
      </c>
      <c r="H2160" s="3" t="s">
        <v>90</v>
      </c>
      <c r="I2160" s="3" t="s">
        <v>80</v>
      </c>
      <c r="J2160" s="3" t="s">
        <v>48</v>
      </c>
      <c r="K2160" s="3" t="s">
        <v>48</v>
      </c>
      <c r="L2160" s="3" t="s">
        <v>48</v>
      </c>
      <c r="M2160" s="3" t="s">
        <v>48</v>
      </c>
      <c r="N2160" s="3" t="s">
        <v>48</v>
      </c>
      <c r="O2160" s="3" t="s">
        <v>48</v>
      </c>
      <c r="P2160" s="3" t="s">
        <v>48</v>
      </c>
      <c r="Q2160" s="3" t="s">
        <v>48</v>
      </c>
      <c r="R2160" s="3" t="s">
        <v>48</v>
      </c>
      <c r="S2160" s="3" t="s">
        <v>48</v>
      </c>
      <c r="T2160" s="3" t="s">
        <v>49</v>
      </c>
      <c r="U2160" s="3" t="s">
        <v>48</v>
      </c>
      <c r="V2160" s="3" t="s">
        <v>48</v>
      </c>
      <c r="W2160" s="3" t="s">
        <v>62</v>
      </c>
      <c r="Y2160" s="3"/>
      <c r="AA2160" s="3" t="s">
        <v>63</v>
      </c>
      <c r="AB2160" s="3"/>
      <c r="AD2160" s="3"/>
      <c r="AF2160" s="3"/>
      <c r="AH2160" s="3"/>
      <c r="AJ2160" s="3" t="s">
        <v>105</v>
      </c>
    </row>
    <row r="2161" spans="1:36" ht="26" hidden="1" x14ac:dyDescent="0.35">
      <c r="A2161" s="3">
        <v>2025</v>
      </c>
      <c r="B2161" s="3" t="s">
        <v>71</v>
      </c>
      <c r="C2161" s="4">
        <v>37</v>
      </c>
      <c r="D2161" s="3" t="s">
        <v>42</v>
      </c>
      <c r="E2161" s="3" t="s">
        <v>43</v>
      </c>
      <c r="F2161" s="3" t="s">
        <v>73</v>
      </c>
      <c r="G2161" s="3" t="s">
        <v>112</v>
      </c>
      <c r="H2161" s="3" t="s">
        <v>68</v>
      </c>
      <c r="I2161" s="3" t="s">
        <v>47</v>
      </c>
      <c r="J2161" s="3" t="s">
        <v>48</v>
      </c>
      <c r="K2161" s="3" t="s">
        <v>48</v>
      </c>
      <c r="L2161" s="3" t="s">
        <v>48</v>
      </c>
      <c r="M2161" s="3" t="s">
        <v>49</v>
      </c>
      <c r="N2161" s="3" t="s">
        <v>48</v>
      </c>
      <c r="O2161" s="3" t="s">
        <v>48</v>
      </c>
      <c r="P2161" s="3" t="s">
        <v>48</v>
      </c>
      <c r="Q2161" s="3" t="s">
        <v>48</v>
      </c>
      <c r="R2161" s="3" t="s">
        <v>48</v>
      </c>
      <c r="S2161" s="3" t="s">
        <v>48</v>
      </c>
      <c r="T2161" s="3" t="s">
        <v>48</v>
      </c>
      <c r="U2161" s="3" t="s">
        <v>48</v>
      </c>
      <c r="V2161" s="3" t="s">
        <v>48</v>
      </c>
      <c r="W2161" s="3" t="s">
        <v>116</v>
      </c>
      <c r="X2161" s="3" t="s">
        <v>4866</v>
      </c>
      <c r="Y2161" s="3" t="s">
        <v>53</v>
      </c>
      <c r="Z2161" s="3" t="s">
        <v>4867</v>
      </c>
      <c r="AA2161" s="3" t="s">
        <v>63</v>
      </c>
      <c r="AB2161" s="3"/>
      <c r="AD2161" s="3"/>
      <c r="AF2161" s="3"/>
      <c r="AH2161" s="3"/>
      <c r="AJ2161" s="3" t="s">
        <v>4868</v>
      </c>
    </row>
    <row r="2162" spans="1:36" ht="26" hidden="1" x14ac:dyDescent="0.35">
      <c r="A2162" s="3">
        <v>2025</v>
      </c>
      <c r="B2162" s="3" t="s">
        <v>41</v>
      </c>
      <c r="C2162" s="4">
        <v>18</v>
      </c>
      <c r="D2162" s="3" t="s">
        <v>57</v>
      </c>
      <c r="E2162" s="3" t="s">
        <v>58</v>
      </c>
      <c r="F2162" s="3" t="s">
        <v>44</v>
      </c>
      <c r="G2162" s="3" t="s">
        <v>112</v>
      </c>
      <c r="H2162" s="3" t="s">
        <v>99</v>
      </c>
      <c r="I2162" s="3" t="s">
        <v>47</v>
      </c>
      <c r="J2162" s="3" t="s">
        <v>48</v>
      </c>
      <c r="K2162" s="3" t="s">
        <v>48</v>
      </c>
      <c r="L2162" s="3" t="s">
        <v>48</v>
      </c>
      <c r="M2162" s="3" t="s">
        <v>48</v>
      </c>
      <c r="N2162" s="3" t="s">
        <v>48</v>
      </c>
      <c r="O2162" s="3" t="s">
        <v>48</v>
      </c>
      <c r="P2162" s="3" t="s">
        <v>49</v>
      </c>
      <c r="Q2162" s="3" t="s">
        <v>48</v>
      </c>
      <c r="R2162" s="3" t="s">
        <v>48</v>
      </c>
      <c r="S2162" s="3" t="s">
        <v>48</v>
      </c>
      <c r="T2162" s="3" t="s">
        <v>48</v>
      </c>
      <c r="U2162" s="3" t="s">
        <v>48</v>
      </c>
      <c r="V2162" s="3" t="s">
        <v>48</v>
      </c>
      <c r="W2162" s="3" t="s">
        <v>62</v>
      </c>
      <c r="Y2162" s="3"/>
      <c r="AA2162" s="3" t="s">
        <v>77</v>
      </c>
      <c r="AB2162" s="3"/>
      <c r="AD2162" s="3"/>
      <c r="AF2162" s="3"/>
      <c r="AH2162" s="3"/>
      <c r="AJ2162" s="3" t="s">
        <v>4869</v>
      </c>
    </row>
    <row r="2163" spans="1:36" ht="65" hidden="1" x14ac:dyDescent="0.35">
      <c r="A2163" s="3">
        <v>2025</v>
      </c>
      <c r="B2163" s="3" t="s">
        <v>41</v>
      </c>
      <c r="C2163" s="4">
        <v>31</v>
      </c>
      <c r="D2163" s="3" t="s">
        <v>57</v>
      </c>
      <c r="E2163" s="3" t="s">
        <v>107</v>
      </c>
      <c r="F2163" s="3" t="s">
        <v>98</v>
      </c>
      <c r="G2163" s="3" t="s">
        <v>386</v>
      </c>
      <c r="H2163" s="3" t="s">
        <v>68</v>
      </c>
      <c r="I2163" s="3" t="s">
        <v>47</v>
      </c>
      <c r="J2163" s="3" t="s">
        <v>48</v>
      </c>
      <c r="K2163" s="3" t="s">
        <v>49</v>
      </c>
      <c r="L2163" s="3" t="s">
        <v>48</v>
      </c>
      <c r="M2163" s="3" t="s">
        <v>48</v>
      </c>
      <c r="N2163" s="3" t="s">
        <v>48</v>
      </c>
      <c r="O2163" s="3" t="s">
        <v>48</v>
      </c>
      <c r="P2163" s="3" t="s">
        <v>48</v>
      </c>
      <c r="Q2163" s="3" t="s">
        <v>48</v>
      </c>
      <c r="R2163" s="3" t="s">
        <v>48</v>
      </c>
      <c r="S2163" s="3" t="s">
        <v>48</v>
      </c>
      <c r="T2163" s="3" t="s">
        <v>48</v>
      </c>
      <c r="U2163" s="3" t="s">
        <v>48</v>
      </c>
      <c r="V2163" s="3" t="s">
        <v>48</v>
      </c>
      <c r="W2163" s="3" t="s">
        <v>62</v>
      </c>
      <c r="Y2163" s="3"/>
      <c r="AA2163" s="3" t="s">
        <v>63</v>
      </c>
      <c r="AB2163" s="3"/>
      <c r="AD2163" s="3"/>
      <c r="AF2163" s="3"/>
      <c r="AH2163" s="3"/>
      <c r="AJ2163" s="3" t="s">
        <v>4870</v>
      </c>
    </row>
    <row r="2164" spans="1:36" hidden="1" x14ac:dyDescent="0.35">
      <c r="A2164" s="3">
        <v>2025</v>
      </c>
      <c r="B2164" s="3" t="s">
        <v>71</v>
      </c>
      <c r="C2164" s="4">
        <v>53</v>
      </c>
      <c r="D2164" s="3" t="s">
        <v>42</v>
      </c>
      <c r="E2164" s="3" t="s">
        <v>66</v>
      </c>
      <c r="F2164" s="3" t="s">
        <v>98</v>
      </c>
      <c r="G2164" s="3" t="s">
        <v>45</v>
      </c>
      <c r="H2164" s="3" t="s">
        <v>46</v>
      </c>
      <c r="I2164" s="3" t="s">
        <v>80</v>
      </c>
      <c r="J2164" s="3" t="s">
        <v>48</v>
      </c>
      <c r="K2164" s="3" t="s">
        <v>48</v>
      </c>
      <c r="L2164" s="3" t="s">
        <v>48</v>
      </c>
      <c r="M2164" s="3" t="s">
        <v>48</v>
      </c>
      <c r="N2164" s="3" t="s">
        <v>48</v>
      </c>
      <c r="O2164" s="3" t="s">
        <v>48</v>
      </c>
      <c r="P2164" s="3" t="s">
        <v>48</v>
      </c>
      <c r="Q2164" s="3" t="s">
        <v>48</v>
      </c>
      <c r="R2164" s="3" t="s">
        <v>48</v>
      </c>
      <c r="S2164" s="3" t="s">
        <v>48</v>
      </c>
      <c r="T2164" s="3" t="s">
        <v>49</v>
      </c>
      <c r="U2164" s="3" t="s">
        <v>48</v>
      </c>
      <c r="V2164" s="3" t="s">
        <v>48</v>
      </c>
      <c r="W2164" s="3" t="s">
        <v>62</v>
      </c>
      <c r="Y2164" s="3"/>
      <c r="AA2164" s="3" t="s">
        <v>101</v>
      </c>
      <c r="AB2164" s="3"/>
      <c r="AD2164" s="3"/>
      <c r="AF2164" s="3"/>
      <c r="AH2164" s="3"/>
      <c r="AJ2164" s="3" t="s">
        <v>4871</v>
      </c>
    </row>
    <row r="2165" spans="1:36" ht="26" hidden="1" x14ac:dyDescent="0.35">
      <c r="A2165" s="3">
        <v>2025</v>
      </c>
      <c r="B2165" s="3" t="s">
        <v>41</v>
      </c>
      <c r="C2165" s="4">
        <v>24</v>
      </c>
      <c r="D2165" s="3" t="s">
        <v>57</v>
      </c>
      <c r="E2165" s="3" t="s">
        <v>58</v>
      </c>
      <c r="F2165" s="3" t="s">
        <v>98</v>
      </c>
      <c r="G2165" s="3" t="s">
        <v>45</v>
      </c>
      <c r="H2165" s="3" t="s">
        <v>113</v>
      </c>
      <c r="I2165" s="3" t="s">
        <v>80</v>
      </c>
      <c r="J2165" s="3" t="s">
        <v>48</v>
      </c>
      <c r="K2165" s="3" t="s">
        <v>48</v>
      </c>
      <c r="L2165" s="3" t="s">
        <v>48</v>
      </c>
      <c r="M2165" s="3" t="s">
        <v>48</v>
      </c>
      <c r="N2165" s="3" t="s">
        <v>48</v>
      </c>
      <c r="O2165" s="3" t="s">
        <v>48</v>
      </c>
      <c r="P2165" s="3" t="s">
        <v>48</v>
      </c>
      <c r="Q2165" s="3" t="s">
        <v>48</v>
      </c>
      <c r="R2165" s="3" t="s">
        <v>48</v>
      </c>
      <c r="S2165" s="3" t="s">
        <v>48</v>
      </c>
      <c r="T2165" s="3" t="s">
        <v>48</v>
      </c>
      <c r="U2165" s="3" t="s">
        <v>49</v>
      </c>
      <c r="V2165" s="3" t="s">
        <v>48</v>
      </c>
      <c r="W2165" s="3" t="s">
        <v>51</v>
      </c>
      <c r="X2165" s="3" t="s">
        <v>4872</v>
      </c>
      <c r="Y2165" s="3"/>
      <c r="AA2165" s="3" t="s">
        <v>55</v>
      </c>
      <c r="AB2165" s="3"/>
      <c r="AD2165" s="3"/>
      <c r="AF2165" s="3"/>
      <c r="AH2165" s="3"/>
      <c r="AJ2165" s="3" t="s">
        <v>4873</v>
      </c>
    </row>
    <row r="2166" spans="1:36" ht="39" hidden="1" x14ac:dyDescent="0.35">
      <c r="A2166" s="3">
        <v>2025</v>
      </c>
      <c r="B2166" s="3" t="s">
        <v>41</v>
      </c>
      <c r="C2166" s="4">
        <v>76</v>
      </c>
      <c r="D2166" s="3" t="s">
        <v>65</v>
      </c>
      <c r="E2166" s="3" t="s">
        <v>72</v>
      </c>
      <c r="F2166" s="3" t="s">
        <v>44</v>
      </c>
      <c r="G2166" s="3" t="s">
        <v>67</v>
      </c>
      <c r="H2166" s="3" t="s">
        <v>99</v>
      </c>
      <c r="I2166" s="3" t="s">
        <v>80</v>
      </c>
      <c r="J2166" s="3" t="s">
        <v>48</v>
      </c>
      <c r="K2166" s="3" t="s">
        <v>48</v>
      </c>
      <c r="L2166" s="3" t="s">
        <v>48</v>
      </c>
      <c r="M2166" s="3" t="s">
        <v>48</v>
      </c>
      <c r="N2166" s="3" t="s">
        <v>48</v>
      </c>
      <c r="O2166" s="3" t="s">
        <v>48</v>
      </c>
      <c r="P2166" s="3" t="s">
        <v>48</v>
      </c>
      <c r="Q2166" s="3" t="s">
        <v>48</v>
      </c>
      <c r="R2166" s="3" t="s">
        <v>48</v>
      </c>
      <c r="S2166" s="3" t="s">
        <v>48</v>
      </c>
      <c r="T2166" s="3" t="s">
        <v>49</v>
      </c>
      <c r="U2166" s="3" t="s">
        <v>48</v>
      </c>
      <c r="V2166" s="3" t="s">
        <v>48</v>
      </c>
      <c r="W2166" s="3" t="s">
        <v>116</v>
      </c>
      <c r="X2166" s="3" t="s">
        <v>4874</v>
      </c>
      <c r="Y2166" s="3"/>
      <c r="AA2166" s="3" t="s">
        <v>77</v>
      </c>
      <c r="AB2166" s="3"/>
      <c r="AD2166" s="3"/>
      <c r="AF2166" s="3"/>
      <c r="AH2166" s="3"/>
      <c r="AJ2166" s="3" t="s">
        <v>694</v>
      </c>
    </row>
    <row r="2167" spans="1:36" ht="91" hidden="1" x14ac:dyDescent="0.35">
      <c r="A2167" s="3">
        <v>2025</v>
      </c>
      <c r="B2167" s="3" t="s">
        <v>41</v>
      </c>
      <c r="C2167" s="4">
        <v>22</v>
      </c>
      <c r="D2167" s="3" t="s">
        <v>57</v>
      </c>
      <c r="E2167" s="3" t="s">
        <v>66</v>
      </c>
      <c r="F2167" s="3" t="s">
        <v>98</v>
      </c>
      <c r="G2167" s="3" t="s">
        <v>45</v>
      </c>
      <c r="H2167" s="3" t="s">
        <v>99</v>
      </c>
      <c r="I2167" s="3" t="s">
        <v>80</v>
      </c>
      <c r="J2167" s="3" t="s">
        <v>48</v>
      </c>
      <c r="K2167" s="3" t="s">
        <v>48</v>
      </c>
      <c r="L2167" s="3" t="s">
        <v>48</v>
      </c>
      <c r="M2167" s="3" t="s">
        <v>48</v>
      </c>
      <c r="N2167" s="3" t="s">
        <v>48</v>
      </c>
      <c r="O2167" s="3" t="s">
        <v>48</v>
      </c>
      <c r="P2167" s="3" t="s">
        <v>48</v>
      </c>
      <c r="Q2167" s="3" t="s">
        <v>48</v>
      </c>
      <c r="R2167" s="3" t="s">
        <v>48</v>
      </c>
      <c r="S2167" s="3" t="s">
        <v>48</v>
      </c>
      <c r="T2167" s="3" t="s">
        <v>49</v>
      </c>
      <c r="U2167" s="3" t="s">
        <v>48</v>
      </c>
      <c r="V2167" s="3" t="s">
        <v>48</v>
      </c>
      <c r="W2167" s="3" t="s">
        <v>75</v>
      </c>
      <c r="X2167" s="3" t="s">
        <v>4875</v>
      </c>
      <c r="Y2167" s="3"/>
      <c r="AA2167" s="3" t="s">
        <v>63</v>
      </c>
      <c r="AB2167" s="3"/>
      <c r="AD2167" s="3"/>
      <c r="AF2167" s="3"/>
      <c r="AH2167" s="3"/>
      <c r="AJ2167" s="3" t="s">
        <v>4876</v>
      </c>
    </row>
    <row r="2168" spans="1:36" ht="52" hidden="1" x14ac:dyDescent="0.35">
      <c r="A2168" s="3">
        <v>2025</v>
      </c>
      <c r="B2168" s="3" t="s">
        <v>41</v>
      </c>
      <c r="C2168" s="4">
        <v>19</v>
      </c>
      <c r="D2168" s="3" t="s">
        <v>57</v>
      </c>
      <c r="E2168" s="3" t="s">
        <v>58</v>
      </c>
      <c r="F2168" s="3" t="s">
        <v>44</v>
      </c>
      <c r="G2168" s="3" t="s">
        <v>112</v>
      </c>
      <c r="H2168" s="3" t="s">
        <v>125</v>
      </c>
      <c r="I2168" s="3" t="s">
        <v>80</v>
      </c>
      <c r="J2168" s="3" t="s">
        <v>48</v>
      </c>
      <c r="K2168" s="3" t="s">
        <v>48</v>
      </c>
      <c r="L2168" s="3" t="s">
        <v>48</v>
      </c>
      <c r="M2168" s="3" t="s">
        <v>48</v>
      </c>
      <c r="N2168" s="3" t="s">
        <v>48</v>
      </c>
      <c r="O2168" s="3" t="s">
        <v>48</v>
      </c>
      <c r="P2168" s="3" t="s">
        <v>48</v>
      </c>
      <c r="Q2168" s="3" t="s">
        <v>48</v>
      </c>
      <c r="R2168" s="3" t="s">
        <v>48</v>
      </c>
      <c r="S2168" s="3" t="s">
        <v>48</v>
      </c>
      <c r="T2168" s="3" t="s">
        <v>48</v>
      </c>
      <c r="U2168" s="3" t="s">
        <v>49</v>
      </c>
      <c r="V2168" s="3" t="s">
        <v>48</v>
      </c>
      <c r="W2168" s="3" t="s">
        <v>62</v>
      </c>
      <c r="Y2168" s="3" t="s">
        <v>94</v>
      </c>
      <c r="Z2168" s="3" t="s">
        <v>4877</v>
      </c>
      <c r="AA2168" s="3" t="s">
        <v>101</v>
      </c>
      <c r="AB2168" s="3"/>
      <c r="AD2168" s="3"/>
      <c r="AF2168" s="3"/>
      <c r="AH2168" s="3"/>
      <c r="AJ2168" s="3" t="s">
        <v>4878</v>
      </c>
    </row>
    <row r="2169" spans="1:36" ht="26" hidden="1" x14ac:dyDescent="0.35">
      <c r="A2169" s="3">
        <v>2025</v>
      </c>
      <c r="B2169" s="3" t="s">
        <v>41</v>
      </c>
      <c r="C2169" s="4">
        <v>43</v>
      </c>
      <c r="D2169" s="3" t="s">
        <v>42</v>
      </c>
      <c r="E2169" s="3" t="s">
        <v>43</v>
      </c>
      <c r="F2169" s="3" t="s">
        <v>98</v>
      </c>
      <c r="G2169" s="3" t="s">
        <v>45</v>
      </c>
      <c r="H2169" s="3" t="s">
        <v>110</v>
      </c>
      <c r="I2169" s="3" t="s">
        <v>80</v>
      </c>
      <c r="J2169" s="3" t="s">
        <v>48</v>
      </c>
      <c r="K2169" s="3" t="s">
        <v>48</v>
      </c>
      <c r="L2169" s="3" t="s">
        <v>48</v>
      </c>
      <c r="M2169" s="3" t="s">
        <v>48</v>
      </c>
      <c r="N2169" s="3" t="s">
        <v>48</v>
      </c>
      <c r="O2169" s="3" t="s">
        <v>48</v>
      </c>
      <c r="P2169" s="3" t="s">
        <v>48</v>
      </c>
      <c r="Q2169" s="3" t="s">
        <v>48</v>
      </c>
      <c r="R2169" s="3" t="s">
        <v>48</v>
      </c>
      <c r="S2169" s="3" t="s">
        <v>48</v>
      </c>
      <c r="T2169" s="3" t="s">
        <v>49</v>
      </c>
      <c r="U2169" s="3" t="s">
        <v>48</v>
      </c>
      <c r="V2169" s="3" t="s">
        <v>48</v>
      </c>
      <c r="W2169" s="3" t="s">
        <v>116</v>
      </c>
      <c r="X2169" s="3" t="s">
        <v>4879</v>
      </c>
      <c r="Y2169" s="3"/>
      <c r="AA2169" s="3" t="s">
        <v>77</v>
      </c>
      <c r="AB2169" s="3"/>
      <c r="AD2169" s="3"/>
      <c r="AF2169" s="3"/>
      <c r="AH2169" s="3"/>
      <c r="AJ2169" s="3" t="s">
        <v>4880</v>
      </c>
    </row>
    <row r="2170" spans="1:36" ht="39" hidden="1" x14ac:dyDescent="0.35">
      <c r="A2170" s="3">
        <v>2025</v>
      </c>
      <c r="B2170" s="3" t="s">
        <v>41</v>
      </c>
      <c r="C2170" s="4">
        <v>32</v>
      </c>
      <c r="D2170" s="3" t="s">
        <v>57</v>
      </c>
      <c r="E2170" s="3" t="s">
        <v>58</v>
      </c>
      <c r="F2170" s="3" t="s">
        <v>98</v>
      </c>
      <c r="G2170" s="3" t="s">
        <v>45</v>
      </c>
      <c r="H2170" s="3" t="s">
        <v>113</v>
      </c>
      <c r="I2170" s="3" t="s">
        <v>47</v>
      </c>
      <c r="J2170" s="3" t="s">
        <v>48</v>
      </c>
      <c r="K2170" s="3" t="s">
        <v>48</v>
      </c>
      <c r="L2170" s="3" t="s">
        <v>48</v>
      </c>
      <c r="M2170" s="3" t="s">
        <v>48</v>
      </c>
      <c r="N2170" s="3" t="s">
        <v>49</v>
      </c>
      <c r="O2170" s="3" t="s">
        <v>48</v>
      </c>
      <c r="P2170" s="3" t="s">
        <v>48</v>
      </c>
      <c r="Q2170" s="3" t="s">
        <v>48</v>
      </c>
      <c r="R2170" s="3" t="s">
        <v>48</v>
      </c>
      <c r="S2170" s="3" t="s">
        <v>48</v>
      </c>
      <c r="T2170" s="3" t="s">
        <v>48</v>
      </c>
      <c r="U2170" s="3" t="s">
        <v>48</v>
      </c>
      <c r="V2170" s="3" t="s">
        <v>48</v>
      </c>
      <c r="W2170" s="3" t="s">
        <v>145</v>
      </c>
      <c r="X2170" s="3" t="s">
        <v>4881</v>
      </c>
      <c r="Y2170" s="3" t="s">
        <v>94</v>
      </c>
      <c r="Z2170" s="3" t="s">
        <v>4882</v>
      </c>
      <c r="AA2170" s="3" t="s">
        <v>77</v>
      </c>
      <c r="AB2170" s="3"/>
      <c r="AD2170" s="3" t="s">
        <v>131</v>
      </c>
      <c r="AE2170" s="3" t="s">
        <v>4883</v>
      </c>
      <c r="AF2170" s="3" t="s">
        <v>87</v>
      </c>
      <c r="AG2170" s="3" t="s">
        <v>4884</v>
      </c>
      <c r="AH2170" s="3"/>
      <c r="AJ2170" s="3" t="s">
        <v>4885</v>
      </c>
    </row>
    <row r="2171" spans="1:36" hidden="1" x14ac:dyDescent="0.35">
      <c r="A2171" s="3">
        <v>2025</v>
      </c>
      <c r="B2171" s="3" t="s">
        <v>41</v>
      </c>
      <c r="C2171" s="4">
        <v>42</v>
      </c>
      <c r="D2171" s="3" t="s">
        <v>42</v>
      </c>
      <c r="E2171" s="3" t="s">
        <v>107</v>
      </c>
      <c r="F2171" s="3" t="s">
        <v>98</v>
      </c>
      <c r="G2171" s="3" t="s">
        <v>79</v>
      </c>
      <c r="H2171" s="3" t="s">
        <v>74</v>
      </c>
      <c r="I2171" s="3" t="s">
        <v>80</v>
      </c>
      <c r="J2171" s="3" t="s">
        <v>48</v>
      </c>
      <c r="K2171" s="3" t="s">
        <v>48</v>
      </c>
      <c r="L2171" s="3" t="s">
        <v>48</v>
      </c>
      <c r="M2171" s="3" t="s">
        <v>48</v>
      </c>
      <c r="N2171" s="3" t="s">
        <v>48</v>
      </c>
      <c r="O2171" s="3" t="s">
        <v>48</v>
      </c>
      <c r="P2171" s="3" t="s">
        <v>48</v>
      </c>
      <c r="Q2171" s="3" t="s">
        <v>48</v>
      </c>
      <c r="R2171" s="3" t="s">
        <v>48</v>
      </c>
      <c r="S2171" s="3" t="s">
        <v>48</v>
      </c>
      <c r="T2171" s="3" t="s">
        <v>48</v>
      </c>
      <c r="U2171" s="3" t="s">
        <v>49</v>
      </c>
      <c r="V2171" s="3" t="s">
        <v>48</v>
      </c>
      <c r="W2171" s="3" t="s">
        <v>62</v>
      </c>
      <c r="Y2171" s="3"/>
      <c r="AA2171" s="3" t="s">
        <v>77</v>
      </c>
      <c r="AB2171" s="3"/>
      <c r="AD2171" s="3"/>
      <c r="AF2171" s="3"/>
      <c r="AH2171" s="3"/>
      <c r="AJ2171" s="3" t="s">
        <v>4886</v>
      </c>
    </row>
    <row r="2172" spans="1:36" ht="26" hidden="1" x14ac:dyDescent="0.35">
      <c r="A2172" s="3">
        <v>2025</v>
      </c>
      <c r="B2172" s="3" t="s">
        <v>71</v>
      </c>
      <c r="C2172" s="4">
        <v>17</v>
      </c>
      <c r="D2172" s="3" t="s">
        <v>57</v>
      </c>
      <c r="E2172" s="3" t="s">
        <v>58</v>
      </c>
      <c r="F2172" s="3" t="s">
        <v>137</v>
      </c>
      <c r="G2172" s="3" t="s">
        <v>79</v>
      </c>
      <c r="H2172" s="3" t="s">
        <v>74</v>
      </c>
      <c r="I2172" s="3" t="s">
        <v>80</v>
      </c>
      <c r="J2172" s="3" t="s">
        <v>48</v>
      </c>
      <c r="K2172" s="3" t="s">
        <v>48</v>
      </c>
      <c r="L2172" s="3" t="s">
        <v>48</v>
      </c>
      <c r="M2172" s="3" t="s">
        <v>48</v>
      </c>
      <c r="N2172" s="3" t="s">
        <v>48</v>
      </c>
      <c r="O2172" s="3" t="s">
        <v>48</v>
      </c>
      <c r="P2172" s="3" t="s">
        <v>48</v>
      </c>
      <c r="Q2172" s="3" t="s">
        <v>48</v>
      </c>
      <c r="R2172" s="3" t="s">
        <v>48</v>
      </c>
      <c r="S2172" s="3" t="s">
        <v>48</v>
      </c>
      <c r="T2172" s="3" t="s">
        <v>48</v>
      </c>
      <c r="U2172" s="3" t="s">
        <v>49</v>
      </c>
      <c r="V2172" s="3" t="s">
        <v>48</v>
      </c>
      <c r="W2172" s="3" t="s">
        <v>62</v>
      </c>
      <c r="Y2172" s="3"/>
      <c r="AA2172" s="3" t="s">
        <v>77</v>
      </c>
      <c r="AB2172" s="3"/>
      <c r="AD2172" s="3"/>
      <c r="AF2172" s="3"/>
      <c r="AH2172" s="3"/>
      <c r="AJ2172" s="3" t="s">
        <v>4887</v>
      </c>
    </row>
    <row r="2173" spans="1:36" ht="104" hidden="1" x14ac:dyDescent="0.35">
      <c r="A2173" s="3">
        <v>2025</v>
      </c>
      <c r="B2173" s="3" t="s">
        <v>41</v>
      </c>
      <c r="C2173" s="4">
        <v>34</v>
      </c>
      <c r="D2173" s="3" t="s">
        <v>57</v>
      </c>
      <c r="E2173" s="3" t="s">
        <v>107</v>
      </c>
      <c r="F2173" s="3" t="s">
        <v>73</v>
      </c>
      <c r="G2173" s="3" t="s">
        <v>79</v>
      </c>
      <c r="H2173" s="3" t="s">
        <v>110</v>
      </c>
      <c r="I2173" s="3" t="s">
        <v>47</v>
      </c>
      <c r="J2173" s="3" t="s">
        <v>48</v>
      </c>
      <c r="K2173" s="3" t="s">
        <v>48</v>
      </c>
      <c r="L2173" s="3" t="s">
        <v>48</v>
      </c>
      <c r="M2173" s="3" t="s">
        <v>48</v>
      </c>
      <c r="N2173" s="3" t="s">
        <v>49</v>
      </c>
      <c r="O2173" s="3" t="s">
        <v>48</v>
      </c>
      <c r="P2173" s="3" t="s">
        <v>48</v>
      </c>
      <c r="Q2173" s="3" t="s">
        <v>48</v>
      </c>
      <c r="R2173" s="3" t="s">
        <v>48</v>
      </c>
      <c r="S2173" s="3" t="s">
        <v>48</v>
      </c>
      <c r="T2173" s="3" t="s">
        <v>48</v>
      </c>
      <c r="U2173" s="3" t="s">
        <v>48</v>
      </c>
      <c r="V2173" s="3" t="s">
        <v>48</v>
      </c>
      <c r="W2173" s="3" t="s">
        <v>62</v>
      </c>
      <c r="Y2173" s="3" t="s">
        <v>94</v>
      </c>
      <c r="Z2173" s="3" t="s">
        <v>4888</v>
      </c>
      <c r="AA2173" s="3" t="s">
        <v>77</v>
      </c>
      <c r="AB2173" s="3"/>
      <c r="AD2173" s="3"/>
      <c r="AF2173" s="3"/>
      <c r="AH2173" s="3"/>
      <c r="AJ2173" s="3" t="s">
        <v>4889</v>
      </c>
    </row>
    <row r="2174" spans="1:36" ht="26" hidden="1" x14ac:dyDescent="0.35">
      <c r="A2174" s="3">
        <v>2025</v>
      </c>
      <c r="B2174" s="3" t="s">
        <v>41</v>
      </c>
      <c r="C2174" s="4">
        <v>28</v>
      </c>
      <c r="D2174" s="3" t="s">
        <v>57</v>
      </c>
      <c r="E2174" s="3" t="s">
        <v>58</v>
      </c>
      <c r="F2174" s="3" t="s">
        <v>137</v>
      </c>
      <c r="G2174" s="3" t="s">
        <v>60</v>
      </c>
      <c r="H2174" s="3" t="s">
        <v>90</v>
      </c>
      <c r="I2174" s="3" t="s">
        <v>47</v>
      </c>
      <c r="J2174" s="3" t="s">
        <v>48</v>
      </c>
      <c r="K2174" s="3" t="s">
        <v>49</v>
      </c>
      <c r="L2174" s="3" t="s">
        <v>48</v>
      </c>
      <c r="M2174" s="3" t="s">
        <v>48</v>
      </c>
      <c r="N2174" s="3" t="s">
        <v>48</v>
      </c>
      <c r="O2174" s="3" t="s">
        <v>48</v>
      </c>
      <c r="P2174" s="3" t="s">
        <v>48</v>
      </c>
      <c r="Q2174" s="3" t="s">
        <v>48</v>
      </c>
      <c r="R2174" s="3" t="s">
        <v>48</v>
      </c>
      <c r="S2174" s="3" t="s">
        <v>48</v>
      </c>
      <c r="T2174" s="3" t="s">
        <v>48</v>
      </c>
      <c r="U2174" s="3" t="s">
        <v>48</v>
      </c>
      <c r="V2174" s="3" t="s">
        <v>48</v>
      </c>
      <c r="W2174" s="3" t="s">
        <v>62</v>
      </c>
      <c r="Y2174" s="3"/>
      <c r="AA2174" s="3" t="s">
        <v>63</v>
      </c>
      <c r="AB2174" s="3"/>
      <c r="AD2174" s="3"/>
      <c r="AF2174" s="3"/>
      <c r="AH2174" s="3"/>
      <c r="AJ2174" s="3" t="s">
        <v>4890</v>
      </c>
    </row>
    <row r="2175" spans="1:36" ht="26" hidden="1" x14ac:dyDescent="0.35">
      <c r="A2175" s="3">
        <v>2025</v>
      </c>
      <c r="B2175" s="3" t="s">
        <v>41</v>
      </c>
      <c r="C2175" s="4">
        <v>63</v>
      </c>
      <c r="D2175" s="3" t="s">
        <v>65</v>
      </c>
      <c r="E2175" s="3" t="s">
        <v>66</v>
      </c>
      <c r="F2175" s="3" t="s">
        <v>44</v>
      </c>
      <c r="G2175" s="3" t="s">
        <v>45</v>
      </c>
      <c r="H2175" s="3" t="s">
        <v>74</v>
      </c>
      <c r="I2175" s="3" t="s">
        <v>47</v>
      </c>
      <c r="J2175" s="3" t="s">
        <v>48</v>
      </c>
      <c r="K2175" s="3" t="s">
        <v>49</v>
      </c>
      <c r="L2175" s="3" t="s">
        <v>48</v>
      </c>
      <c r="M2175" s="3" t="s">
        <v>48</v>
      </c>
      <c r="N2175" s="3" t="s">
        <v>48</v>
      </c>
      <c r="O2175" s="3" t="s">
        <v>48</v>
      </c>
      <c r="P2175" s="3" t="s">
        <v>48</v>
      </c>
      <c r="Q2175" s="3" t="s">
        <v>48</v>
      </c>
      <c r="R2175" s="3" t="s">
        <v>48</v>
      </c>
      <c r="S2175" s="3" t="s">
        <v>48</v>
      </c>
      <c r="T2175" s="3" t="s">
        <v>48</v>
      </c>
      <c r="U2175" s="3" t="s">
        <v>48</v>
      </c>
      <c r="V2175" s="3" t="s">
        <v>48</v>
      </c>
      <c r="W2175" s="3" t="s">
        <v>62</v>
      </c>
      <c r="Y2175" s="3" t="s">
        <v>53</v>
      </c>
      <c r="Z2175" s="3" t="s">
        <v>4891</v>
      </c>
      <c r="AA2175" s="3" t="s">
        <v>77</v>
      </c>
      <c r="AB2175" s="3"/>
      <c r="AD2175" s="3"/>
      <c r="AF2175" s="3"/>
      <c r="AH2175" s="3"/>
      <c r="AJ2175" s="3" t="s">
        <v>4892</v>
      </c>
    </row>
    <row r="2176" spans="1:36" ht="39" hidden="1" x14ac:dyDescent="0.35">
      <c r="A2176" s="3">
        <v>2025</v>
      </c>
      <c r="B2176" s="3" t="s">
        <v>71</v>
      </c>
      <c r="C2176" s="4">
        <v>63</v>
      </c>
      <c r="D2176" s="3" t="s">
        <v>65</v>
      </c>
      <c r="E2176" s="3" t="s">
        <v>66</v>
      </c>
      <c r="F2176" s="3" t="s">
        <v>73</v>
      </c>
      <c r="G2176" s="3" t="s">
        <v>79</v>
      </c>
      <c r="H2176" s="3" t="s">
        <v>68</v>
      </c>
      <c r="I2176" s="3" t="s">
        <v>47</v>
      </c>
      <c r="J2176" s="3" t="s">
        <v>48</v>
      </c>
      <c r="K2176" s="3" t="s">
        <v>48</v>
      </c>
      <c r="L2176" s="3" t="s">
        <v>48</v>
      </c>
      <c r="M2176" s="3" t="s">
        <v>48</v>
      </c>
      <c r="N2176" s="3" t="s">
        <v>49</v>
      </c>
      <c r="O2176" s="3" t="s">
        <v>48</v>
      </c>
      <c r="P2176" s="3" t="s">
        <v>48</v>
      </c>
      <c r="Q2176" s="3" t="s">
        <v>48</v>
      </c>
      <c r="R2176" s="3" t="s">
        <v>48</v>
      </c>
      <c r="S2176" s="3" t="s">
        <v>48</v>
      </c>
      <c r="T2176" s="3" t="s">
        <v>48</v>
      </c>
      <c r="U2176" s="3" t="s">
        <v>48</v>
      </c>
      <c r="V2176" s="3" t="s">
        <v>48</v>
      </c>
      <c r="W2176" s="3" t="s">
        <v>62</v>
      </c>
      <c r="Y2176" s="3" t="s">
        <v>129</v>
      </c>
      <c r="Z2176" s="3" t="s">
        <v>4893</v>
      </c>
      <c r="AA2176" s="3" t="s">
        <v>55</v>
      </c>
      <c r="AB2176" s="3"/>
      <c r="AD2176" s="3" t="s">
        <v>131</v>
      </c>
      <c r="AE2176" s="3" t="s">
        <v>4894</v>
      </c>
      <c r="AF2176" s="3" t="s">
        <v>87</v>
      </c>
      <c r="AG2176" s="3" t="s">
        <v>4895</v>
      </c>
      <c r="AH2176" s="3"/>
      <c r="AJ2176" s="3" t="s">
        <v>4896</v>
      </c>
    </row>
    <row r="2177" spans="1:36" ht="26" hidden="1" x14ac:dyDescent="0.35">
      <c r="A2177" s="3">
        <v>2025</v>
      </c>
      <c r="B2177" s="3" t="s">
        <v>41</v>
      </c>
      <c r="C2177" s="4">
        <v>26</v>
      </c>
      <c r="D2177" s="3" t="s">
        <v>57</v>
      </c>
      <c r="E2177" s="3" t="s">
        <v>58</v>
      </c>
      <c r="F2177" s="3" t="s">
        <v>44</v>
      </c>
      <c r="G2177" s="3" t="s">
        <v>79</v>
      </c>
      <c r="H2177" s="3" t="s">
        <v>68</v>
      </c>
      <c r="I2177" s="3" t="s">
        <v>47</v>
      </c>
      <c r="J2177" s="3" t="s">
        <v>48</v>
      </c>
      <c r="K2177" s="3" t="s">
        <v>48</v>
      </c>
      <c r="L2177" s="3" t="s">
        <v>48</v>
      </c>
      <c r="M2177" s="3" t="s">
        <v>48</v>
      </c>
      <c r="N2177" s="3" t="s">
        <v>48</v>
      </c>
      <c r="O2177" s="3" t="s">
        <v>48</v>
      </c>
      <c r="P2177" s="3" t="s">
        <v>49</v>
      </c>
      <c r="Q2177" s="3" t="s">
        <v>48</v>
      </c>
      <c r="R2177" s="3" t="s">
        <v>48</v>
      </c>
      <c r="S2177" s="3" t="s">
        <v>48</v>
      </c>
      <c r="T2177" s="3" t="s">
        <v>48</v>
      </c>
      <c r="U2177" s="3" t="s">
        <v>48</v>
      </c>
      <c r="V2177" s="3" t="s">
        <v>48</v>
      </c>
      <c r="W2177" s="3" t="s">
        <v>62</v>
      </c>
      <c r="Y2177" s="3"/>
      <c r="AA2177" s="3" t="s">
        <v>77</v>
      </c>
      <c r="AB2177" s="3"/>
      <c r="AD2177" s="3"/>
      <c r="AF2177" s="3"/>
      <c r="AH2177" s="3"/>
      <c r="AJ2177" s="3" t="s">
        <v>4897</v>
      </c>
    </row>
    <row r="2178" spans="1:36" hidden="1" x14ac:dyDescent="0.35">
      <c r="A2178" s="3">
        <v>2025</v>
      </c>
      <c r="B2178" s="3" t="s">
        <v>71</v>
      </c>
      <c r="C2178" s="4">
        <v>34</v>
      </c>
      <c r="D2178" s="3" t="s">
        <v>57</v>
      </c>
      <c r="E2178" s="3" t="s">
        <v>107</v>
      </c>
      <c r="F2178" s="3" t="s">
        <v>59</v>
      </c>
      <c r="G2178" s="3" t="s">
        <v>45</v>
      </c>
      <c r="H2178" s="3" t="s">
        <v>110</v>
      </c>
      <c r="I2178" s="3" t="s">
        <v>80</v>
      </c>
      <c r="J2178" s="3" t="s">
        <v>48</v>
      </c>
      <c r="K2178" s="3" t="s">
        <v>48</v>
      </c>
      <c r="L2178" s="3" t="s">
        <v>48</v>
      </c>
      <c r="M2178" s="3" t="s">
        <v>48</v>
      </c>
      <c r="N2178" s="3" t="s">
        <v>48</v>
      </c>
      <c r="O2178" s="3" t="s">
        <v>48</v>
      </c>
      <c r="P2178" s="3" t="s">
        <v>48</v>
      </c>
      <c r="Q2178" s="3" t="s">
        <v>48</v>
      </c>
      <c r="R2178" s="3" t="s">
        <v>48</v>
      </c>
      <c r="S2178" s="3" t="s">
        <v>48</v>
      </c>
      <c r="T2178" s="3" t="s">
        <v>48</v>
      </c>
      <c r="U2178" s="3" t="s">
        <v>49</v>
      </c>
      <c r="V2178" s="3" t="s">
        <v>48</v>
      </c>
      <c r="W2178" s="3" t="s">
        <v>116</v>
      </c>
      <c r="X2178" s="3" t="s">
        <v>4898</v>
      </c>
      <c r="Y2178" s="3"/>
      <c r="AA2178" s="3" t="s">
        <v>55</v>
      </c>
      <c r="AB2178" s="3"/>
      <c r="AD2178" s="3"/>
      <c r="AF2178" s="3"/>
      <c r="AH2178" s="3"/>
      <c r="AJ2178" s="3" t="s">
        <v>2677</v>
      </c>
    </row>
    <row r="2179" spans="1:36" ht="39" hidden="1" x14ac:dyDescent="0.35">
      <c r="A2179" s="3">
        <v>2025</v>
      </c>
      <c r="B2179" s="3" t="s">
        <v>41</v>
      </c>
      <c r="C2179" s="4">
        <v>31</v>
      </c>
      <c r="D2179" s="3" t="s">
        <v>57</v>
      </c>
      <c r="E2179" s="3" t="s">
        <v>107</v>
      </c>
      <c r="F2179" s="3" t="s">
        <v>98</v>
      </c>
      <c r="G2179" s="3" t="s">
        <v>45</v>
      </c>
      <c r="H2179" s="3" t="s">
        <v>99</v>
      </c>
      <c r="I2179" s="3" t="s">
        <v>80</v>
      </c>
      <c r="J2179" s="3" t="s">
        <v>48</v>
      </c>
      <c r="K2179" s="3" t="s">
        <v>48</v>
      </c>
      <c r="L2179" s="3" t="s">
        <v>48</v>
      </c>
      <c r="M2179" s="3" t="s">
        <v>48</v>
      </c>
      <c r="N2179" s="3" t="s">
        <v>48</v>
      </c>
      <c r="O2179" s="3" t="s">
        <v>48</v>
      </c>
      <c r="P2179" s="3" t="s">
        <v>48</v>
      </c>
      <c r="Q2179" s="3" t="s">
        <v>48</v>
      </c>
      <c r="R2179" s="3" t="s">
        <v>48</v>
      </c>
      <c r="S2179" s="3" t="s">
        <v>48</v>
      </c>
      <c r="T2179" s="3" t="s">
        <v>49</v>
      </c>
      <c r="U2179" s="3" t="s">
        <v>48</v>
      </c>
      <c r="V2179" s="3" t="s">
        <v>48</v>
      </c>
      <c r="W2179" s="3" t="s">
        <v>62</v>
      </c>
      <c r="Y2179" s="3"/>
      <c r="AA2179" s="3" t="s">
        <v>55</v>
      </c>
      <c r="AB2179" s="3" t="s">
        <v>81</v>
      </c>
      <c r="AD2179" s="3"/>
      <c r="AF2179" s="3"/>
      <c r="AH2179" s="3" t="s">
        <v>82</v>
      </c>
      <c r="AI2179" s="3" t="s">
        <v>4899</v>
      </c>
      <c r="AJ2179" s="3" t="s">
        <v>4900</v>
      </c>
    </row>
    <row r="2180" spans="1:36" ht="26" hidden="1" x14ac:dyDescent="0.35">
      <c r="A2180" s="3">
        <v>2025</v>
      </c>
      <c r="B2180" s="3" t="s">
        <v>71</v>
      </c>
      <c r="C2180" s="4">
        <v>47</v>
      </c>
      <c r="D2180" s="3" t="s">
        <v>42</v>
      </c>
      <c r="E2180" s="3" t="s">
        <v>72</v>
      </c>
      <c r="F2180" s="3" t="s">
        <v>85</v>
      </c>
      <c r="G2180" s="3" t="s">
        <v>67</v>
      </c>
      <c r="H2180" s="3" t="s">
        <v>61</v>
      </c>
      <c r="I2180" s="3" t="s">
        <v>47</v>
      </c>
      <c r="J2180" s="3" t="s">
        <v>48</v>
      </c>
      <c r="K2180" s="3" t="s">
        <v>48</v>
      </c>
      <c r="L2180" s="3" t="s">
        <v>48</v>
      </c>
      <c r="M2180" s="3" t="s">
        <v>48</v>
      </c>
      <c r="N2180" s="3" t="s">
        <v>48</v>
      </c>
      <c r="O2180" s="3" t="s">
        <v>48</v>
      </c>
      <c r="P2180" s="3" t="s">
        <v>48</v>
      </c>
      <c r="Q2180" s="3" t="s">
        <v>49</v>
      </c>
      <c r="R2180" s="3" t="s">
        <v>48</v>
      </c>
      <c r="S2180" s="3" t="s">
        <v>48</v>
      </c>
      <c r="T2180" s="3" t="s">
        <v>48</v>
      </c>
      <c r="U2180" s="3" t="s">
        <v>48</v>
      </c>
      <c r="V2180" s="3" t="s">
        <v>48</v>
      </c>
      <c r="W2180" s="3" t="s">
        <v>116</v>
      </c>
      <c r="X2180" s="3" t="s">
        <v>4901</v>
      </c>
      <c r="Y2180" s="3"/>
      <c r="AA2180" s="3" t="s">
        <v>101</v>
      </c>
      <c r="AB2180" s="3"/>
      <c r="AD2180" s="3"/>
      <c r="AF2180" s="3"/>
      <c r="AH2180" s="3"/>
      <c r="AJ2180" s="3" t="s">
        <v>4902</v>
      </c>
    </row>
    <row r="2181" spans="1:36" ht="26" hidden="1" x14ac:dyDescent="0.35">
      <c r="A2181" s="3">
        <v>2025</v>
      </c>
      <c r="B2181" s="3" t="s">
        <v>41</v>
      </c>
      <c r="C2181" s="4">
        <v>36</v>
      </c>
      <c r="D2181" s="3" t="s">
        <v>42</v>
      </c>
      <c r="E2181" s="3" t="s">
        <v>66</v>
      </c>
      <c r="F2181" s="3" t="s">
        <v>44</v>
      </c>
      <c r="G2181" s="3" t="s">
        <v>60</v>
      </c>
      <c r="H2181" s="3" t="s">
        <v>125</v>
      </c>
      <c r="I2181" s="3" t="s">
        <v>80</v>
      </c>
      <c r="J2181" s="3" t="s">
        <v>48</v>
      </c>
      <c r="K2181" s="3" t="s">
        <v>48</v>
      </c>
      <c r="L2181" s="3" t="s">
        <v>48</v>
      </c>
      <c r="M2181" s="3" t="s">
        <v>48</v>
      </c>
      <c r="N2181" s="3" t="s">
        <v>48</v>
      </c>
      <c r="O2181" s="3" t="s">
        <v>48</v>
      </c>
      <c r="P2181" s="3" t="s">
        <v>48</v>
      </c>
      <c r="Q2181" s="3" t="s">
        <v>48</v>
      </c>
      <c r="R2181" s="3" t="s">
        <v>48</v>
      </c>
      <c r="S2181" s="3" t="s">
        <v>48</v>
      </c>
      <c r="T2181" s="3" t="s">
        <v>49</v>
      </c>
      <c r="U2181" s="3" t="s">
        <v>48</v>
      </c>
      <c r="V2181" s="3" t="s">
        <v>48</v>
      </c>
      <c r="W2181" s="3" t="s">
        <v>51</v>
      </c>
      <c r="X2181" s="3" t="s">
        <v>4903</v>
      </c>
      <c r="Y2181" s="3"/>
      <c r="AA2181" s="3" t="s">
        <v>77</v>
      </c>
      <c r="AB2181" s="3"/>
      <c r="AD2181" s="3"/>
      <c r="AF2181" s="3"/>
      <c r="AH2181" s="3"/>
      <c r="AJ2181" s="3" t="s">
        <v>4904</v>
      </c>
    </row>
    <row r="2182" spans="1:36" hidden="1" x14ac:dyDescent="0.35">
      <c r="A2182" s="3">
        <v>2025</v>
      </c>
      <c r="B2182" s="3" t="s">
        <v>41</v>
      </c>
      <c r="C2182" s="4">
        <v>23</v>
      </c>
      <c r="D2182" s="3" t="s">
        <v>57</v>
      </c>
      <c r="E2182" s="3" t="s">
        <v>66</v>
      </c>
      <c r="F2182" s="3" t="s">
        <v>98</v>
      </c>
      <c r="G2182" s="3" t="s">
        <v>45</v>
      </c>
      <c r="H2182" s="3" t="s">
        <v>74</v>
      </c>
      <c r="I2182" s="3" t="s">
        <v>80</v>
      </c>
      <c r="J2182" s="3" t="s">
        <v>48</v>
      </c>
      <c r="K2182" s="3" t="s">
        <v>48</v>
      </c>
      <c r="L2182" s="3" t="s">
        <v>48</v>
      </c>
      <c r="M2182" s="3" t="s">
        <v>48</v>
      </c>
      <c r="N2182" s="3" t="s">
        <v>48</v>
      </c>
      <c r="O2182" s="3" t="s">
        <v>48</v>
      </c>
      <c r="P2182" s="3" t="s">
        <v>48</v>
      </c>
      <c r="Q2182" s="3" t="s">
        <v>48</v>
      </c>
      <c r="R2182" s="3" t="s">
        <v>48</v>
      </c>
      <c r="S2182" s="3" t="s">
        <v>48</v>
      </c>
      <c r="T2182" s="3" t="s">
        <v>49</v>
      </c>
      <c r="U2182" s="3" t="s">
        <v>48</v>
      </c>
      <c r="V2182" s="3" t="s">
        <v>48</v>
      </c>
      <c r="W2182" s="3" t="s">
        <v>62</v>
      </c>
      <c r="Y2182" s="3"/>
      <c r="AA2182" s="3" t="s">
        <v>55</v>
      </c>
      <c r="AB2182" s="3"/>
      <c r="AD2182" s="3"/>
      <c r="AF2182" s="3"/>
      <c r="AH2182" s="3"/>
      <c r="AJ2182" s="3" t="s">
        <v>4905</v>
      </c>
    </row>
    <row r="2183" spans="1:36" ht="52" hidden="1" x14ac:dyDescent="0.35">
      <c r="A2183" s="3">
        <v>2025</v>
      </c>
      <c r="B2183" s="3" t="s">
        <v>41</v>
      </c>
      <c r="C2183" s="4">
        <v>40</v>
      </c>
      <c r="D2183" s="3" t="s">
        <v>42</v>
      </c>
      <c r="E2183" s="3" t="s">
        <v>107</v>
      </c>
      <c r="F2183" s="3" t="s">
        <v>73</v>
      </c>
      <c r="G2183" s="3" t="s">
        <v>109</v>
      </c>
      <c r="H2183" s="3" t="s">
        <v>113</v>
      </c>
      <c r="I2183" s="3" t="s">
        <v>80</v>
      </c>
      <c r="J2183" s="3" t="s">
        <v>48</v>
      </c>
      <c r="K2183" s="3" t="s">
        <v>48</v>
      </c>
      <c r="L2183" s="3" t="s">
        <v>48</v>
      </c>
      <c r="M2183" s="3" t="s">
        <v>48</v>
      </c>
      <c r="N2183" s="3" t="s">
        <v>48</v>
      </c>
      <c r="O2183" s="3" t="s">
        <v>48</v>
      </c>
      <c r="P2183" s="3" t="s">
        <v>48</v>
      </c>
      <c r="Q2183" s="3" t="s">
        <v>48</v>
      </c>
      <c r="R2183" s="3" t="s">
        <v>48</v>
      </c>
      <c r="S2183" s="3" t="s">
        <v>48</v>
      </c>
      <c r="T2183" s="3" t="s">
        <v>48</v>
      </c>
      <c r="U2183" s="3" t="s">
        <v>49</v>
      </c>
      <c r="V2183" s="3" t="s">
        <v>48</v>
      </c>
      <c r="W2183" s="3" t="s">
        <v>51</v>
      </c>
      <c r="X2183" s="3" t="s">
        <v>4906</v>
      </c>
      <c r="Y2183" s="3" t="s">
        <v>53</v>
      </c>
      <c r="Z2183" s="3" t="s">
        <v>4907</v>
      </c>
      <c r="AA2183" s="3" t="s">
        <v>63</v>
      </c>
      <c r="AB2183" s="3"/>
      <c r="AD2183" s="3"/>
      <c r="AF2183" s="3"/>
      <c r="AH2183" s="3"/>
      <c r="AJ2183" s="3" t="s">
        <v>4908</v>
      </c>
    </row>
    <row r="2184" spans="1:36" ht="26" hidden="1" x14ac:dyDescent="0.35">
      <c r="A2184" s="3">
        <v>2025</v>
      </c>
      <c r="B2184" s="3" t="s">
        <v>41</v>
      </c>
      <c r="C2184" s="4">
        <v>75</v>
      </c>
      <c r="D2184" s="3" t="s">
        <v>65</v>
      </c>
      <c r="E2184" s="3" t="s">
        <v>66</v>
      </c>
      <c r="F2184" s="3" t="s">
        <v>73</v>
      </c>
      <c r="G2184" s="3" t="s">
        <v>67</v>
      </c>
      <c r="H2184" s="3" t="s">
        <v>90</v>
      </c>
      <c r="I2184" s="3" t="s">
        <v>47</v>
      </c>
      <c r="J2184" s="3" t="s">
        <v>48</v>
      </c>
      <c r="K2184" s="3" t="s">
        <v>48</v>
      </c>
      <c r="L2184" s="3" t="s">
        <v>48</v>
      </c>
      <c r="M2184" s="3" t="s">
        <v>49</v>
      </c>
      <c r="N2184" s="3" t="s">
        <v>48</v>
      </c>
      <c r="O2184" s="3" t="s">
        <v>48</v>
      </c>
      <c r="P2184" s="3" t="s">
        <v>48</v>
      </c>
      <c r="Q2184" s="3" t="s">
        <v>48</v>
      </c>
      <c r="R2184" s="3" t="s">
        <v>48</v>
      </c>
      <c r="S2184" s="3" t="s">
        <v>48</v>
      </c>
      <c r="T2184" s="3" t="s">
        <v>48</v>
      </c>
      <c r="U2184" s="3" t="s">
        <v>48</v>
      </c>
      <c r="V2184" s="3" t="s">
        <v>48</v>
      </c>
      <c r="W2184" s="3" t="s">
        <v>62</v>
      </c>
      <c r="Y2184" s="3"/>
      <c r="AA2184" s="3" t="s">
        <v>63</v>
      </c>
      <c r="AB2184" s="3"/>
      <c r="AD2184" s="3"/>
      <c r="AF2184" s="3"/>
      <c r="AH2184" s="3"/>
      <c r="AJ2184" s="3" t="s">
        <v>4909</v>
      </c>
    </row>
    <row r="2185" spans="1:36" ht="26" hidden="1" x14ac:dyDescent="0.35">
      <c r="A2185" s="3">
        <v>2025</v>
      </c>
      <c r="B2185" s="3" t="s">
        <v>71</v>
      </c>
      <c r="C2185" s="4">
        <v>45</v>
      </c>
      <c r="D2185" s="3" t="s">
        <v>42</v>
      </c>
      <c r="E2185" s="3" t="s">
        <v>66</v>
      </c>
      <c r="F2185" s="3" t="s">
        <v>44</v>
      </c>
      <c r="G2185" s="3" t="s">
        <v>92</v>
      </c>
      <c r="H2185" s="3" t="s">
        <v>90</v>
      </c>
      <c r="I2185" s="3" t="s">
        <v>47</v>
      </c>
      <c r="J2185" s="3" t="s">
        <v>48</v>
      </c>
      <c r="K2185" s="3" t="s">
        <v>48</v>
      </c>
      <c r="L2185" s="3" t="s">
        <v>48</v>
      </c>
      <c r="M2185" s="3" t="s">
        <v>48</v>
      </c>
      <c r="N2185" s="3" t="s">
        <v>48</v>
      </c>
      <c r="O2185" s="3" t="s">
        <v>48</v>
      </c>
      <c r="P2185" s="3" t="s">
        <v>48</v>
      </c>
      <c r="Q2185" s="3" t="s">
        <v>49</v>
      </c>
      <c r="R2185" s="3" t="s">
        <v>48</v>
      </c>
      <c r="S2185" s="3" t="s">
        <v>48</v>
      </c>
      <c r="T2185" s="3" t="s">
        <v>48</v>
      </c>
      <c r="U2185" s="3" t="s">
        <v>48</v>
      </c>
      <c r="V2185" s="3" t="s">
        <v>48</v>
      </c>
      <c r="W2185" s="3" t="s">
        <v>62</v>
      </c>
      <c r="Y2185" s="3"/>
      <c r="AA2185" s="3" t="s">
        <v>77</v>
      </c>
      <c r="AB2185" s="3"/>
      <c r="AD2185" s="3"/>
      <c r="AF2185" s="3"/>
      <c r="AH2185" s="3"/>
      <c r="AJ2185" s="3" t="s">
        <v>4910</v>
      </c>
    </row>
    <row r="2186" spans="1:36" ht="52" hidden="1" x14ac:dyDescent="0.35">
      <c r="A2186" s="3">
        <v>2025</v>
      </c>
      <c r="B2186" s="3" t="s">
        <v>3346</v>
      </c>
      <c r="C2186" s="4">
        <v>19</v>
      </c>
      <c r="D2186" s="3" t="s">
        <v>57</v>
      </c>
      <c r="E2186" s="3" t="s">
        <v>58</v>
      </c>
      <c r="F2186" s="3" t="s">
        <v>44</v>
      </c>
      <c r="G2186" s="3" t="s">
        <v>79</v>
      </c>
      <c r="H2186" s="3" t="s">
        <v>61</v>
      </c>
      <c r="I2186" s="3" t="s">
        <v>47</v>
      </c>
      <c r="J2186" s="3" t="s">
        <v>48</v>
      </c>
      <c r="K2186" s="3" t="s">
        <v>48</v>
      </c>
      <c r="L2186" s="3" t="s">
        <v>48</v>
      </c>
      <c r="M2186" s="3" t="s">
        <v>48</v>
      </c>
      <c r="N2186" s="3" t="s">
        <v>48</v>
      </c>
      <c r="O2186" s="3" t="s">
        <v>48</v>
      </c>
      <c r="P2186" s="3" t="s">
        <v>48</v>
      </c>
      <c r="Q2186" s="3" t="s">
        <v>49</v>
      </c>
      <c r="R2186" s="3" t="s">
        <v>48</v>
      </c>
      <c r="S2186" s="3" t="s">
        <v>48</v>
      </c>
      <c r="T2186" s="3" t="s">
        <v>48</v>
      </c>
      <c r="U2186" s="3" t="s">
        <v>48</v>
      </c>
      <c r="V2186" s="3" t="s">
        <v>48</v>
      </c>
      <c r="W2186" s="3" t="s">
        <v>62</v>
      </c>
      <c r="Y2186" s="3"/>
      <c r="AA2186" s="3" t="s">
        <v>77</v>
      </c>
      <c r="AB2186" s="3"/>
      <c r="AD2186" s="3"/>
      <c r="AF2186" s="3"/>
      <c r="AH2186" s="3"/>
      <c r="AJ2186" s="3" t="s">
        <v>4911</v>
      </c>
    </row>
    <row r="2187" spans="1:36" ht="26" hidden="1" x14ac:dyDescent="0.35">
      <c r="A2187" s="3">
        <v>2025</v>
      </c>
      <c r="B2187" s="3" t="s">
        <v>41</v>
      </c>
      <c r="C2187" s="4">
        <v>53</v>
      </c>
      <c r="D2187" s="3" t="s">
        <v>42</v>
      </c>
      <c r="E2187" s="3" t="s">
        <v>72</v>
      </c>
      <c r="F2187" s="3" t="s">
        <v>44</v>
      </c>
      <c r="G2187" s="3" t="s">
        <v>79</v>
      </c>
      <c r="H2187" s="3" t="s">
        <v>113</v>
      </c>
      <c r="I2187" s="3" t="s">
        <v>80</v>
      </c>
      <c r="J2187" s="3" t="s">
        <v>48</v>
      </c>
      <c r="K2187" s="3" t="s">
        <v>48</v>
      </c>
      <c r="L2187" s="3" t="s">
        <v>48</v>
      </c>
      <c r="M2187" s="3" t="s">
        <v>48</v>
      </c>
      <c r="N2187" s="3" t="s">
        <v>48</v>
      </c>
      <c r="O2187" s="3" t="s">
        <v>48</v>
      </c>
      <c r="P2187" s="3" t="s">
        <v>48</v>
      </c>
      <c r="Q2187" s="3" t="s">
        <v>48</v>
      </c>
      <c r="R2187" s="3" t="s">
        <v>48</v>
      </c>
      <c r="S2187" s="3" t="s">
        <v>48</v>
      </c>
      <c r="T2187" s="3" t="s">
        <v>48</v>
      </c>
      <c r="U2187" s="3" t="s">
        <v>49</v>
      </c>
      <c r="V2187" s="3" t="s">
        <v>48</v>
      </c>
      <c r="W2187" s="3" t="s">
        <v>116</v>
      </c>
      <c r="X2187" s="3" t="s">
        <v>4912</v>
      </c>
      <c r="Y2187" s="3"/>
      <c r="AA2187" s="3" t="s">
        <v>63</v>
      </c>
      <c r="AB2187" s="3"/>
      <c r="AD2187" s="3"/>
      <c r="AF2187" s="3"/>
      <c r="AH2187" s="3"/>
      <c r="AJ2187" s="3" t="s">
        <v>4913</v>
      </c>
    </row>
    <row r="2188" spans="1:36" ht="26" hidden="1" x14ac:dyDescent="0.35">
      <c r="A2188" s="3">
        <v>2025</v>
      </c>
      <c r="B2188" s="3" t="s">
        <v>41</v>
      </c>
      <c r="C2188" s="4">
        <v>20</v>
      </c>
      <c r="D2188" s="3" t="s">
        <v>57</v>
      </c>
      <c r="E2188" s="3" t="s">
        <v>58</v>
      </c>
      <c r="F2188" s="3" t="s">
        <v>59</v>
      </c>
      <c r="G2188" s="3" t="s">
        <v>45</v>
      </c>
      <c r="H2188" s="3" t="s">
        <v>110</v>
      </c>
      <c r="I2188" s="3" t="s">
        <v>47</v>
      </c>
      <c r="J2188" s="3" t="s">
        <v>48</v>
      </c>
      <c r="K2188" s="3" t="s">
        <v>49</v>
      </c>
      <c r="L2188" s="3" t="s">
        <v>48</v>
      </c>
      <c r="M2188" s="3" t="s">
        <v>48</v>
      </c>
      <c r="N2188" s="3" t="s">
        <v>48</v>
      </c>
      <c r="O2188" s="3" t="s">
        <v>48</v>
      </c>
      <c r="P2188" s="3" t="s">
        <v>48</v>
      </c>
      <c r="Q2188" s="3" t="s">
        <v>48</v>
      </c>
      <c r="R2188" s="3" t="s">
        <v>48</v>
      </c>
      <c r="S2188" s="3" t="s">
        <v>48</v>
      </c>
      <c r="T2188" s="3" t="s">
        <v>48</v>
      </c>
      <c r="U2188" s="3" t="s">
        <v>48</v>
      </c>
      <c r="V2188" s="3" t="s">
        <v>48</v>
      </c>
      <c r="W2188" s="3" t="s">
        <v>62</v>
      </c>
      <c r="Y2188" s="3"/>
      <c r="AA2188" s="3" t="s">
        <v>77</v>
      </c>
      <c r="AB2188" s="3"/>
      <c r="AD2188" s="3"/>
      <c r="AF2188" s="3"/>
      <c r="AH2188" s="3"/>
      <c r="AJ2188" s="3" t="s">
        <v>4914</v>
      </c>
    </row>
    <row r="2189" spans="1:36" ht="26" hidden="1" x14ac:dyDescent="0.35">
      <c r="A2189" s="3">
        <v>2025</v>
      </c>
      <c r="B2189" s="3" t="s">
        <v>71</v>
      </c>
      <c r="C2189" s="4">
        <v>33</v>
      </c>
      <c r="D2189" s="3" t="s">
        <v>57</v>
      </c>
      <c r="E2189" s="3" t="s">
        <v>72</v>
      </c>
      <c r="F2189" s="3" t="s">
        <v>73</v>
      </c>
      <c r="G2189" s="3" t="s">
        <v>45</v>
      </c>
      <c r="H2189" s="3" t="s">
        <v>113</v>
      </c>
      <c r="I2189" s="3" t="s">
        <v>47</v>
      </c>
      <c r="J2189" s="3" t="s">
        <v>48</v>
      </c>
      <c r="K2189" s="3" t="s">
        <v>48</v>
      </c>
      <c r="L2189" s="3" t="s">
        <v>48</v>
      </c>
      <c r="M2189" s="3" t="s">
        <v>48</v>
      </c>
      <c r="N2189" s="3" t="s">
        <v>49</v>
      </c>
      <c r="O2189" s="3" t="s">
        <v>48</v>
      </c>
      <c r="P2189" s="3" t="s">
        <v>48</v>
      </c>
      <c r="Q2189" s="3" t="s">
        <v>48</v>
      </c>
      <c r="R2189" s="3" t="s">
        <v>48</v>
      </c>
      <c r="S2189" s="3" t="s">
        <v>48</v>
      </c>
      <c r="T2189" s="3" t="s">
        <v>48</v>
      </c>
      <c r="U2189" s="3" t="s">
        <v>48</v>
      </c>
      <c r="V2189" s="3" t="s">
        <v>48</v>
      </c>
      <c r="W2189" s="3" t="s">
        <v>116</v>
      </c>
      <c r="X2189" s="3" t="s">
        <v>4915</v>
      </c>
      <c r="Y2189" s="3"/>
      <c r="AA2189" s="3" t="s">
        <v>63</v>
      </c>
      <c r="AB2189" s="3"/>
      <c r="AD2189" s="3"/>
      <c r="AF2189" s="3"/>
      <c r="AH2189" s="3"/>
      <c r="AJ2189" s="3" t="s">
        <v>4916</v>
      </c>
    </row>
    <row r="2190" spans="1:36" ht="26" hidden="1" x14ac:dyDescent="0.35">
      <c r="A2190" s="3">
        <v>2025</v>
      </c>
      <c r="B2190" s="3" t="s">
        <v>71</v>
      </c>
      <c r="C2190" s="4">
        <v>28</v>
      </c>
      <c r="D2190" s="3" t="s">
        <v>57</v>
      </c>
      <c r="E2190" s="3" t="s">
        <v>107</v>
      </c>
      <c r="F2190" s="3" t="s">
        <v>98</v>
      </c>
      <c r="G2190" s="3" t="s">
        <v>45</v>
      </c>
      <c r="H2190" s="3" t="s">
        <v>113</v>
      </c>
      <c r="I2190" s="3" t="s">
        <v>47</v>
      </c>
      <c r="J2190" s="3" t="s">
        <v>48</v>
      </c>
      <c r="K2190" s="3" t="s">
        <v>49</v>
      </c>
      <c r="L2190" s="3" t="s">
        <v>48</v>
      </c>
      <c r="M2190" s="3" t="s">
        <v>48</v>
      </c>
      <c r="N2190" s="3" t="s">
        <v>48</v>
      </c>
      <c r="O2190" s="3" t="s">
        <v>48</v>
      </c>
      <c r="P2190" s="3" t="s">
        <v>48</v>
      </c>
      <c r="Q2190" s="3" t="s">
        <v>48</v>
      </c>
      <c r="R2190" s="3" t="s">
        <v>48</v>
      </c>
      <c r="S2190" s="3" t="s">
        <v>48</v>
      </c>
      <c r="T2190" s="3" t="s">
        <v>48</v>
      </c>
      <c r="U2190" s="3" t="s">
        <v>48</v>
      </c>
      <c r="V2190" s="3" t="s">
        <v>48</v>
      </c>
      <c r="W2190" s="3" t="s">
        <v>51</v>
      </c>
      <c r="X2190" s="3" t="s">
        <v>4917</v>
      </c>
      <c r="Y2190" s="3"/>
      <c r="AA2190" s="3" t="s">
        <v>63</v>
      </c>
      <c r="AB2190" s="3" t="s">
        <v>131</v>
      </c>
      <c r="AC2190" s="3" t="s">
        <v>4918</v>
      </c>
      <c r="AD2190" s="3" t="s">
        <v>131</v>
      </c>
      <c r="AE2190" s="3" t="s">
        <v>4918</v>
      </c>
      <c r="AF2190" s="3" t="s">
        <v>82</v>
      </c>
      <c r="AG2190" s="3" t="s">
        <v>666</v>
      </c>
      <c r="AH2190" s="3"/>
      <c r="AJ2190" s="3" t="s">
        <v>4919</v>
      </c>
    </row>
    <row r="2191" spans="1:36" ht="52" hidden="1" x14ac:dyDescent="0.35">
      <c r="A2191" s="3">
        <v>2025</v>
      </c>
      <c r="B2191" s="3" t="s">
        <v>41</v>
      </c>
      <c r="C2191" s="4">
        <v>66</v>
      </c>
      <c r="D2191" s="3" t="s">
        <v>65</v>
      </c>
      <c r="E2191" s="3" t="s">
        <v>72</v>
      </c>
      <c r="F2191" s="3" t="s">
        <v>44</v>
      </c>
      <c r="G2191" s="3" t="s">
        <v>109</v>
      </c>
      <c r="H2191" s="3" t="s">
        <v>90</v>
      </c>
      <c r="I2191" s="3" t="s">
        <v>80</v>
      </c>
      <c r="J2191" s="3" t="s">
        <v>48</v>
      </c>
      <c r="K2191" s="3" t="s">
        <v>48</v>
      </c>
      <c r="L2191" s="3" t="s">
        <v>48</v>
      </c>
      <c r="M2191" s="3" t="s">
        <v>48</v>
      </c>
      <c r="N2191" s="3" t="s">
        <v>48</v>
      </c>
      <c r="O2191" s="3" t="s">
        <v>48</v>
      </c>
      <c r="P2191" s="3" t="s">
        <v>48</v>
      </c>
      <c r="Q2191" s="3" t="s">
        <v>48</v>
      </c>
      <c r="R2191" s="3" t="s">
        <v>48</v>
      </c>
      <c r="S2191" s="3" t="s">
        <v>48</v>
      </c>
      <c r="T2191" s="3" t="s">
        <v>48</v>
      </c>
      <c r="U2191" s="3" t="s">
        <v>49</v>
      </c>
      <c r="V2191" s="3" t="s">
        <v>48</v>
      </c>
      <c r="W2191" s="3" t="s">
        <v>75</v>
      </c>
      <c r="X2191" s="3" t="s">
        <v>4920</v>
      </c>
      <c r="Y2191" s="3" t="s">
        <v>53</v>
      </c>
      <c r="Z2191" s="3" t="s">
        <v>4921</v>
      </c>
      <c r="AA2191" s="3" t="s">
        <v>55</v>
      </c>
      <c r="AB2191" s="3"/>
      <c r="AD2191" s="3"/>
      <c r="AF2191" s="3"/>
      <c r="AH2191" s="3"/>
      <c r="AJ2191" s="3" t="s">
        <v>4922</v>
      </c>
    </row>
    <row r="2192" spans="1:36" ht="169" hidden="1" x14ac:dyDescent="0.35">
      <c r="A2192" s="3">
        <v>2025</v>
      </c>
      <c r="B2192" s="3" t="s">
        <v>71</v>
      </c>
      <c r="C2192" s="4">
        <v>20</v>
      </c>
      <c r="D2192" s="3" t="s">
        <v>57</v>
      </c>
      <c r="E2192" s="3" t="s">
        <v>107</v>
      </c>
      <c r="F2192" s="3" t="s">
        <v>98</v>
      </c>
      <c r="G2192" s="3" t="s">
        <v>45</v>
      </c>
      <c r="H2192" s="3" t="s">
        <v>99</v>
      </c>
      <c r="I2192" s="3" t="s">
        <v>47</v>
      </c>
      <c r="J2192" s="3" t="s">
        <v>48</v>
      </c>
      <c r="K2192" s="3" t="s">
        <v>48</v>
      </c>
      <c r="L2192" s="3" t="s">
        <v>48</v>
      </c>
      <c r="M2192" s="3" t="s">
        <v>48</v>
      </c>
      <c r="N2192" s="3" t="s">
        <v>49</v>
      </c>
      <c r="O2192" s="3" t="s">
        <v>48</v>
      </c>
      <c r="P2192" s="3" t="s">
        <v>48</v>
      </c>
      <c r="Q2192" s="3" t="s">
        <v>48</v>
      </c>
      <c r="R2192" s="3" t="s">
        <v>48</v>
      </c>
      <c r="S2192" s="3" t="s">
        <v>48</v>
      </c>
      <c r="T2192" s="3" t="s">
        <v>48</v>
      </c>
      <c r="U2192" s="3" t="s">
        <v>48</v>
      </c>
      <c r="V2192" s="3" t="s">
        <v>48</v>
      </c>
      <c r="W2192" s="3" t="s">
        <v>116</v>
      </c>
      <c r="X2192" s="3" t="s">
        <v>4923</v>
      </c>
      <c r="Y2192" s="3"/>
      <c r="AA2192" s="3" t="s">
        <v>55</v>
      </c>
      <c r="AB2192" s="3" t="s">
        <v>81</v>
      </c>
      <c r="AD2192" s="3" t="s">
        <v>81</v>
      </c>
      <c r="AF2192" s="3"/>
      <c r="AH2192" s="3" t="s">
        <v>82</v>
      </c>
      <c r="AI2192" s="3" t="s">
        <v>4924</v>
      </c>
      <c r="AJ2192" s="3" t="s">
        <v>4925</v>
      </c>
    </row>
    <row r="2193" spans="1:36" ht="26" hidden="1" x14ac:dyDescent="0.35">
      <c r="A2193" s="3">
        <v>2025</v>
      </c>
      <c r="B2193" s="3" t="s">
        <v>41</v>
      </c>
      <c r="C2193" s="4">
        <v>40</v>
      </c>
      <c r="D2193" s="3" t="s">
        <v>42</v>
      </c>
      <c r="E2193" s="3" t="s">
        <v>107</v>
      </c>
      <c r="F2193" s="3" t="s">
        <v>98</v>
      </c>
      <c r="G2193" s="3" t="s">
        <v>79</v>
      </c>
      <c r="H2193" s="3" t="s">
        <v>110</v>
      </c>
      <c r="I2193" s="3" t="s">
        <v>80</v>
      </c>
      <c r="J2193" s="3" t="s">
        <v>48</v>
      </c>
      <c r="K2193" s="3" t="s">
        <v>48</v>
      </c>
      <c r="L2193" s="3" t="s">
        <v>48</v>
      </c>
      <c r="M2193" s="3" t="s">
        <v>48</v>
      </c>
      <c r="N2193" s="3" t="s">
        <v>48</v>
      </c>
      <c r="O2193" s="3" t="s">
        <v>48</v>
      </c>
      <c r="P2193" s="3" t="s">
        <v>48</v>
      </c>
      <c r="Q2193" s="3" t="s">
        <v>48</v>
      </c>
      <c r="R2193" s="3" t="s">
        <v>48</v>
      </c>
      <c r="S2193" s="3" t="s">
        <v>48</v>
      </c>
      <c r="T2193" s="3" t="s">
        <v>48</v>
      </c>
      <c r="U2193" s="3" t="s">
        <v>48</v>
      </c>
      <c r="V2193" s="3" t="s">
        <v>49</v>
      </c>
      <c r="W2193" s="3" t="s">
        <v>62</v>
      </c>
      <c r="Y2193" s="3"/>
      <c r="AA2193" s="3" t="s">
        <v>77</v>
      </c>
      <c r="AB2193" s="3"/>
      <c r="AD2193" s="3"/>
      <c r="AF2193" s="3"/>
      <c r="AH2193" s="3"/>
      <c r="AJ2193" s="3" t="s">
        <v>4926</v>
      </c>
    </row>
    <row r="2194" spans="1:36" ht="26" hidden="1" x14ac:dyDescent="0.35">
      <c r="A2194" s="3">
        <v>2025</v>
      </c>
      <c r="B2194" s="3" t="s">
        <v>71</v>
      </c>
      <c r="C2194" s="4">
        <v>37</v>
      </c>
      <c r="D2194" s="3" t="s">
        <v>42</v>
      </c>
      <c r="E2194" s="3" t="s">
        <v>107</v>
      </c>
      <c r="F2194" s="3" t="s">
        <v>44</v>
      </c>
      <c r="G2194" s="3" t="s">
        <v>45</v>
      </c>
      <c r="H2194" s="3" t="s">
        <v>99</v>
      </c>
      <c r="I2194" s="3" t="s">
        <v>47</v>
      </c>
      <c r="J2194" s="3" t="s">
        <v>48</v>
      </c>
      <c r="K2194" s="3" t="s">
        <v>48</v>
      </c>
      <c r="L2194" s="3" t="s">
        <v>48</v>
      </c>
      <c r="M2194" s="3" t="s">
        <v>48</v>
      </c>
      <c r="N2194" s="3" t="s">
        <v>48</v>
      </c>
      <c r="O2194" s="3" t="s">
        <v>48</v>
      </c>
      <c r="P2194" s="3" t="s">
        <v>48</v>
      </c>
      <c r="Q2194" s="3" t="s">
        <v>48</v>
      </c>
      <c r="R2194" s="3" t="s">
        <v>49</v>
      </c>
      <c r="S2194" s="3" t="s">
        <v>48</v>
      </c>
      <c r="T2194" s="3" t="s">
        <v>48</v>
      </c>
      <c r="U2194" s="3" t="s">
        <v>48</v>
      </c>
      <c r="V2194" s="3" t="s">
        <v>48</v>
      </c>
      <c r="W2194" s="3" t="s">
        <v>62</v>
      </c>
      <c r="Y2194" s="3" t="s">
        <v>94</v>
      </c>
      <c r="Z2194" s="3" t="s">
        <v>4927</v>
      </c>
      <c r="AA2194" s="3" t="s">
        <v>63</v>
      </c>
      <c r="AB2194" s="3"/>
      <c r="AD2194" s="3"/>
      <c r="AF2194" s="3"/>
      <c r="AH2194" s="3"/>
      <c r="AJ2194" s="3" t="s">
        <v>4928</v>
      </c>
    </row>
    <row r="2195" spans="1:36" ht="39" hidden="1" x14ac:dyDescent="0.35">
      <c r="A2195" s="3">
        <v>2025</v>
      </c>
      <c r="B2195" s="3" t="s">
        <v>71</v>
      </c>
      <c r="C2195" s="4">
        <v>79</v>
      </c>
      <c r="D2195" s="3" t="s">
        <v>65</v>
      </c>
      <c r="E2195" s="3" t="s">
        <v>66</v>
      </c>
      <c r="F2195" s="3" t="s">
        <v>85</v>
      </c>
      <c r="G2195" s="3" t="s">
        <v>67</v>
      </c>
      <c r="H2195" s="3" t="s">
        <v>68</v>
      </c>
      <c r="I2195" s="3" t="s">
        <v>47</v>
      </c>
      <c r="J2195" s="3" t="s">
        <v>48</v>
      </c>
      <c r="K2195" s="3" t="s">
        <v>48</v>
      </c>
      <c r="L2195" s="3" t="s">
        <v>48</v>
      </c>
      <c r="M2195" s="3" t="s">
        <v>49</v>
      </c>
      <c r="N2195" s="3" t="s">
        <v>48</v>
      </c>
      <c r="O2195" s="3" t="s">
        <v>48</v>
      </c>
      <c r="P2195" s="3" t="s">
        <v>48</v>
      </c>
      <c r="Q2195" s="3" t="s">
        <v>48</v>
      </c>
      <c r="R2195" s="3" t="s">
        <v>48</v>
      </c>
      <c r="S2195" s="3" t="s">
        <v>48</v>
      </c>
      <c r="T2195" s="3" t="s">
        <v>48</v>
      </c>
      <c r="U2195" s="3" t="s">
        <v>48</v>
      </c>
      <c r="V2195" s="3" t="s">
        <v>48</v>
      </c>
      <c r="W2195" s="3" t="s">
        <v>62</v>
      </c>
      <c r="Y2195" s="3" t="s">
        <v>103</v>
      </c>
      <c r="Z2195" s="3" t="s">
        <v>4929</v>
      </c>
      <c r="AA2195" s="3" t="s">
        <v>63</v>
      </c>
      <c r="AB2195" s="3"/>
      <c r="AD2195" s="3"/>
      <c r="AF2195" s="3"/>
      <c r="AH2195" s="3"/>
      <c r="AJ2195" s="3" t="s">
        <v>4930</v>
      </c>
    </row>
    <row r="2196" spans="1:36" ht="26" hidden="1" x14ac:dyDescent="0.35">
      <c r="A2196" s="3">
        <v>2025</v>
      </c>
      <c r="B2196" s="3" t="s">
        <v>71</v>
      </c>
      <c r="C2196" s="4">
        <v>35</v>
      </c>
      <c r="D2196" s="3" t="s">
        <v>42</v>
      </c>
      <c r="E2196" s="3" t="s">
        <v>43</v>
      </c>
      <c r="F2196" s="3" t="s">
        <v>85</v>
      </c>
      <c r="G2196" s="3" t="s">
        <v>45</v>
      </c>
      <c r="H2196" s="3" t="s">
        <v>61</v>
      </c>
      <c r="I2196" s="3" t="s">
        <v>47</v>
      </c>
      <c r="J2196" s="3" t="s">
        <v>48</v>
      </c>
      <c r="K2196" s="3" t="s">
        <v>48</v>
      </c>
      <c r="L2196" s="3" t="s">
        <v>48</v>
      </c>
      <c r="M2196" s="3" t="s">
        <v>48</v>
      </c>
      <c r="N2196" s="3" t="s">
        <v>48</v>
      </c>
      <c r="O2196" s="3" t="s">
        <v>48</v>
      </c>
      <c r="P2196" s="3" t="s">
        <v>49</v>
      </c>
      <c r="Q2196" s="3" t="s">
        <v>48</v>
      </c>
      <c r="R2196" s="3" t="s">
        <v>48</v>
      </c>
      <c r="S2196" s="3" t="s">
        <v>48</v>
      </c>
      <c r="T2196" s="3" t="s">
        <v>48</v>
      </c>
      <c r="U2196" s="3" t="s">
        <v>48</v>
      </c>
      <c r="V2196" s="3" t="s">
        <v>48</v>
      </c>
      <c r="W2196" s="3" t="s">
        <v>51</v>
      </c>
      <c r="X2196" s="3" t="s">
        <v>4931</v>
      </c>
      <c r="Y2196" s="3"/>
      <c r="AA2196" s="3" t="s">
        <v>55</v>
      </c>
      <c r="AB2196" s="3"/>
      <c r="AD2196" s="3"/>
      <c r="AF2196" s="3"/>
      <c r="AH2196" s="3"/>
      <c r="AJ2196" s="3" t="s">
        <v>4932</v>
      </c>
    </row>
    <row r="2197" spans="1:36" ht="26" hidden="1" x14ac:dyDescent="0.35">
      <c r="A2197" s="3">
        <v>2025</v>
      </c>
      <c r="B2197" s="3" t="s">
        <v>41</v>
      </c>
      <c r="C2197" s="4">
        <v>20</v>
      </c>
      <c r="D2197" s="3" t="s">
        <v>57</v>
      </c>
      <c r="E2197" s="3" t="s">
        <v>107</v>
      </c>
      <c r="F2197" s="3" t="s">
        <v>44</v>
      </c>
      <c r="G2197" s="3" t="s">
        <v>79</v>
      </c>
      <c r="H2197" s="3" t="s">
        <v>99</v>
      </c>
      <c r="I2197" s="3" t="s">
        <v>47</v>
      </c>
      <c r="J2197" s="3" t="s">
        <v>48</v>
      </c>
      <c r="K2197" s="3" t="s">
        <v>48</v>
      </c>
      <c r="L2197" s="3" t="s">
        <v>48</v>
      </c>
      <c r="M2197" s="3" t="s">
        <v>49</v>
      </c>
      <c r="N2197" s="3" t="s">
        <v>48</v>
      </c>
      <c r="O2197" s="3" t="s">
        <v>48</v>
      </c>
      <c r="P2197" s="3" t="s">
        <v>48</v>
      </c>
      <c r="Q2197" s="3" t="s">
        <v>48</v>
      </c>
      <c r="R2197" s="3" t="s">
        <v>48</v>
      </c>
      <c r="S2197" s="3" t="s">
        <v>48</v>
      </c>
      <c r="T2197" s="3" t="s">
        <v>48</v>
      </c>
      <c r="U2197" s="3" t="s">
        <v>48</v>
      </c>
      <c r="V2197" s="3" t="s">
        <v>48</v>
      </c>
      <c r="W2197" s="3" t="s">
        <v>75</v>
      </c>
      <c r="X2197" s="3" t="s">
        <v>4933</v>
      </c>
      <c r="Y2197" s="3" t="s">
        <v>53</v>
      </c>
      <c r="Z2197" s="3" t="s">
        <v>4934</v>
      </c>
      <c r="AA2197" s="3" t="s">
        <v>77</v>
      </c>
      <c r="AB2197" s="3"/>
      <c r="AD2197" s="3"/>
      <c r="AF2197" s="3"/>
      <c r="AH2197" s="3"/>
      <c r="AJ2197" s="3" t="s">
        <v>105</v>
      </c>
    </row>
    <row r="2198" spans="1:36" ht="91" hidden="1" x14ac:dyDescent="0.35">
      <c r="A2198" s="3">
        <v>2025</v>
      </c>
      <c r="B2198" s="3" t="s">
        <v>71</v>
      </c>
      <c r="C2198" s="4">
        <v>41</v>
      </c>
      <c r="D2198" s="3" t="s">
        <v>42</v>
      </c>
      <c r="E2198" s="3" t="s">
        <v>43</v>
      </c>
      <c r="F2198" s="3" t="s">
        <v>98</v>
      </c>
      <c r="G2198" s="3" t="s">
        <v>45</v>
      </c>
      <c r="H2198" s="3" t="s">
        <v>46</v>
      </c>
      <c r="I2198" s="3" t="s">
        <v>47</v>
      </c>
      <c r="J2198" s="3" t="s">
        <v>48</v>
      </c>
      <c r="K2198" s="3" t="s">
        <v>48</v>
      </c>
      <c r="L2198" s="3" t="s">
        <v>48</v>
      </c>
      <c r="M2198" s="3" t="s">
        <v>49</v>
      </c>
      <c r="N2198" s="3" t="s">
        <v>48</v>
      </c>
      <c r="O2198" s="3" t="s">
        <v>48</v>
      </c>
      <c r="P2198" s="3" t="s">
        <v>48</v>
      </c>
      <c r="Q2198" s="3" t="s">
        <v>48</v>
      </c>
      <c r="R2198" s="3" t="s">
        <v>48</v>
      </c>
      <c r="S2198" s="3" t="s">
        <v>48</v>
      </c>
      <c r="T2198" s="3" t="s">
        <v>48</v>
      </c>
      <c r="U2198" s="3" t="s">
        <v>48</v>
      </c>
      <c r="V2198" s="3" t="s">
        <v>48</v>
      </c>
      <c r="W2198" s="3" t="s">
        <v>116</v>
      </c>
      <c r="X2198" s="3" t="s">
        <v>4935</v>
      </c>
      <c r="Y2198" s="3"/>
      <c r="AA2198" s="3" t="s">
        <v>63</v>
      </c>
      <c r="AB2198" s="3" t="s">
        <v>81</v>
      </c>
      <c r="AD2198" s="3"/>
      <c r="AF2198" s="3"/>
      <c r="AH2198" s="3" t="s">
        <v>82</v>
      </c>
      <c r="AI2198" s="3" t="s">
        <v>4936</v>
      </c>
      <c r="AJ2198" s="3" t="s">
        <v>4937</v>
      </c>
    </row>
    <row r="2199" spans="1:36" ht="26" hidden="1" x14ac:dyDescent="0.35">
      <c r="A2199" s="3">
        <v>2025</v>
      </c>
      <c r="B2199" s="3" t="s">
        <v>71</v>
      </c>
      <c r="C2199" s="4">
        <v>38</v>
      </c>
      <c r="D2199" s="3" t="s">
        <v>42</v>
      </c>
      <c r="E2199" s="3" t="s">
        <v>107</v>
      </c>
      <c r="F2199" s="3" t="s">
        <v>59</v>
      </c>
      <c r="G2199" s="3" t="s">
        <v>79</v>
      </c>
      <c r="H2199" s="3" t="s">
        <v>110</v>
      </c>
      <c r="I2199" s="3" t="s">
        <v>47</v>
      </c>
      <c r="J2199" s="3" t="s">
        <v>48</v>
      </c>
      <c r="K2199" s="3" t="s">
        <v>49</v>
      </c>
      <c r="L2199" s="3" t="s">
        <v>48</v>
      </c>
      <c r="M2199" s="3" t="s">
        <v>48</v>
      </c>
      <c r="N2199" s="3" t="s">
        <v>48</v>
      </c>
      <c r="O2199" s="3" t="s">
        <v>48</v>
      </c>
      <c r="P2199" s="3" t="s">
        <v>48</v>
      </c>
      <c r="Q2199" s="3" t="s">
        <v>48</v>
      </c>
      <c r="R2199" s="3" t="s">
        <v>48</v>
      </c>
      <c r="S2199" s="3" t="s">
        <v>48</v>
      </c>
      <c r="T2199" s="3" t="s">
        <v>48</v>
      </c>
      <c r="U2199" s="3" t="s">
        <v>48</v>
      </c>
      <c r="V2199" s="3" t="s">
        <v>48</v>
      </c>
      <c r="W2199" s="3" t="s">
        <v>62</v>
      </c>
      <c r="Y2199" s="3"/>
      <c r="AA2199" s="3" t="s">
        <v>55</v>
      </c>
      <c r="AB2199" s="3"/>
      <c r="AD2199" s="3"/>
      <c r="AF2199" s="3"/>
      <c r="AH2199" s="3"/>
      <c r="AJ2199" s="3" t="s">
        <v>4938</v>
      </c>
    </row>
    <row r="2200" spans="1:36" ht="39" hidden="1" x14ac:dyDescent="0.35">
      <c r="A2200" s="3">
        <v>2025</v>
      </c>
      <c r="B2200" s="3" t="s">
        <v>41</v>
      </c>
      <c r="C2200" s="4">
        <v>19</v>
      </c>
      <c r="D2200" s="3" t="s">
        <v>57</v>
      </c>
      <c r="E2200" s="3" t="s">
        <v>58</v>
      </c>
      <c r="F2200" s="3" t="s">
        <v>98</v>
      </c>
      <c r="G2200" s="3" t="s">
        <v>79</v>
      </c>
      <c r="H2200" s="3" t="s">
        <v>46</v>
      </c>
      <c r="I2200" s="3" t="s">
        <v>47</v>
      </c>
      <c r="J2200" s="3" t="s">
        <v>48</v>
      </c>
      <c r="K2200" s="3" t="s">
        <v>49</v>
      </c>
      <c r="L2200" s="3" t="s">
        <v>48</v>
      </c>
      <c r="M2200" s="3" t="s">
        <v>48</v>
      </c>
      <c r="N2200" s="3" t="s">
        <v>48</v>
      </c>
      <c r="O2200" s="3" t="s">
        <v>48</v>
      </c>
      <c r="P2200" s="3" t="s">
        <v>48</v>
      </c>
      <c r="Q2200" s="3" t="s">
        <v>48</v>
      </c>
      <c r="R2200" s="3" t="s">
        <v>48</v>
      </c>
      <c r="S2200" s="3" t="s">
        <v>48</v>
      </c>
      <c r="T2200" s="3" t="s">
        <v>48</v>
      </c>
      <c r="U2200" s="3" t="s">
        <v>48</v>
      </c>
      <c r="V2200" s="3" t="s">
        <v>48</v>
      </c>
      <c r="W2200" s="3" t="s">
        <v>116</v>
      </c>
      <c r="X2200" s="3" t="s">
        <v>4939</v>
      </c>
      <c r="Y2200" s="3" t="s">
        <v>103</v>
      </c>
      <c r="Z2200" s="3" t="s">
        <v>4940</v>
      </c>
      <c r="AA2200" s="3" t="s">
        <v>55</v>
      </c>
      <c r="AB2200" s="3"/>
      <c r="AD2200" s="3"/>
      <c r="AF2200" s="3"/>
      <c r="AH2200" s="3"/>
      <c r="AJ2200" s="3" t="s">
        <v>4941</v>
      </c>
    </row>
    <row r="2201" spans="1:36" ht="26" hidden="1" x14ac:dyDescent="0.35">
      <c r="A2201" s="3">
        <v>2025</v>
      </c>
      <c r="B2201" s="3" t="s">
        <v>41</v>
      </c>
      <c r="C2201" s="4">
        <v>75</v>
      </c>
      <c r="D2201" s="3" t="s">
        <v>65</v>
      </c>
      <c r="E2201" s="3" t="s">
        <v>43</v>
      </c>
      <c r="F2201" s="3" t="s">
        <v>44</v>
      </c>
      <c r="G2201" s="3" t="s">
        <v>67</v>
      </c>
      <c r="H2201" s="3" t="s">
        <v>61</v>
      </c>
      <c r="I2201" s="3" t="s">
        <v>47</v>
      </c>
      <c r="J2201" s="3" t="s">
        <v>48</v>
      </c>
      <c r="K2201" s="3" t="s">
        <v>49</v>
      </c>
      <c r="L2201" s="3" t="s">
        <v>48</v>
      </c>
      <c r="M2201" s="3" t="s">
        <v>48</v>
      </c>
      <c r="N2201" s="3" t="s">
        <v>48</v>
      </c>
      <c r="O2201" s="3" t="s">
        <v>48</v>
      </c>
      <c r="P2201" s="3" t="s">
        <v>48</v>
      </c>
      <c r="Q2201" s="3" t="s">
        <v>48</v>
      </c>
      <c r="R2201" s="3" t="s">
        <v>48</v>
      </c>
      <c r="S2201" s="3" t="s">
        <v>48</v>
      </c>
      <c r="T2201" s="3" t="s">
        <v>48</v>
      </c>
      <c r="U2201" s="3" t="s">
        <v>48</v>
      </c>
      <c r="V2201" s="3" t="s">
        <v>48</v>
      </c>
      <c r="W2201" s="3" t="s">
        <v>116</v>
      </c>
      <c r="X2201" s="3" t="s">
        <v>4942</v>
      </c>
      <c r="Y2201" s="3"/>
      <c r="AA2201" s="3" t="s">
        <v>77</v>
      </c>
      <c r="AB2201" s="3"/>
      <c r="AD2201" s="3"/>
      <c r="AF2201" s="3"/>
      <c r="AH2201" s="3"/>
      <c r="AJ2201" s="3" t="s">
        <v>4943</v>
      </c>
    </row>
    <row r="2202" spans="1:36" ht="234" hidden="1" x14ac:dyDescent="0.35">
      <c r="A2202" s="3">
        <v>2025</v>
      </c>
      <c r="B2202" s="3" t="s">
        <v>71</v>
      </c>
      <c r="C2202" s="4">
        <v>30</v>
      </c>
      <c r="D2202" s="3" t="s">
        <v>57</v>
      </c>
      <c r="E2202" s="3" t="s">
        <v>58</v>
      </c>
      <c r="F2202" s="3" t="s">
        <v>59</v>
      </c>
      <c r="G2202" s="3" t="s">
        <v>112</v>
      </c>
      <c r="H2202" s="3" t="s">
        <v>110</v>
      </c>
      <c r="I2202" s="3" t="s">
        <v>47</v>
      </c>
      <c r="J2202" s="3" t="s">
        <v>48</v>
      </c>
      <c r="K2202" s="3" t="s">
        <v>48</v>
      </c>
      <c r="L2202" s="3" t="s">
        <v>48</v>
      </c>
      <c r="M2202" s="3" t="s">
        <v>48</v>
      </c>
      <c r="N2202" s="3" t="s">
        <v>49</v>
      </c>
      <c r="O2202" s="3" t="s">
        <v>48</v>
      </c>
      <c r="P2202" s="3" t="s">
        <v>48</v>
      </c>
      <c r="Q2202" s="3" t="s">
        <v>48</v>
      </c>
      <c r="R2202" s="3" t="s">
        <v>48</v>
      </c>
      <c r="S2202" s="3" t="s">
        <v>48</v>
      </c>
      <c r="T2202" s="3" t="s">
        <v>48</v>
      </c>
      <c r="U2202" s="3" t="s">
        <v>48</v>
      </c>
      <c r="V2202" s="3" t="s">
        <v>48</v>
      </c>
      <c r="W2202" s="3" t="s">
        <v>62</v>
      </c>
      <c r="Y2202" s="3"/>
      <c r="AA2202" s="3" t="s">
        <v>63</v>
      </c>
      <c r="AB2202" s="3"/>
      <c r="AD2202" s="3"/>
      <c r="AF2202" s="3"/>
      <c r="AH2202" s="3"/>
      <c r="AJ2202" s="3" t="s">
        <v>4944</v>
      </c>
    </row>
    <row r="2203" spans="1:36" ht="39" hidden="1" x14ac:dyDescent="0.35">
      <c r="A2203" s="3">
        <v>2025</v>
      </c>
      <c r="B2203" s="3" t="s">
        <v>41</v>
      </c>
      <c r="C2203" s="4">
        <v>23</v>
      </c>
      <c r="D2203" s="3" t="s">
        <v>57</v>
      </c>
      <c r="E2203" s="3" t="s">
        <v>58</v>
      </c>
      <c r="F2203" s="3" t="s">
        <v>44</v>
      </c>
      <c r="G2203" s="3" t="s">
        <v>79</v>
      </c>
      <c r="H2203" s="3" t="s">
        <v>99</v>
      </c>
      <c r="I2203" s="3" t="s">
        <v>80</v>
      </c>
      <c r="J2203" s="3" t="s">
        <v>48</v>
      </c>
      <c r="K2203" s="3" t="s">
        <v>48</v>
      </c>
      <c r="L2203" s="3" t="s">
        <v>48</v>
      </c>
      <c r="M2203" s="3" t="s">
        <v>48</v>
      </c>
      <c r="N2203" s="3" t="s">
        <v>48</v>
      </c>
      <c r="O2203" s="3" t="s">
        <v>48</v>
      </c>
      <c r="P2203" s="3" t="s">
        <v>48</v>
      </c>
      <c r="Q2203" s="3" t="s">
        <v>48</v>
      </c>
      <c r="R2203" s="3" t="s">
        <v>48</v>
      </c>
      <c r="S2203" s="3" t="s">
        <v>48</v>
      </c>
      <c r="T2203" s="3" t="s">
        <v>48</v>
      </c>
      <c r="U2203" s="3" t="s">
        <v>48</v>
      </c>
      <c r="V2203" s="3" t="s">
        <v>49</v>
      </c>
      <c r="W2203" s="3" t="s">
        <v>75</v>
      </c>
      <c r="X2203" s="3" t="s">
        <v>4945</v>
      </c>
      <c r="Y2203" s="3"/>
      <c r="AA2203" s="3" t="s">
        <v>77</v>
      </c>
      <c r="AB2203" s="3"/>
      <c r="AD2203" s="3"/>
      <c r="AF2203" s="3"/>
      <c r="AH2203" s="3"/>
      <c r="AJ2203" s="3" t="s">
        <v>4946</v>
      </c>
    </row>
    <row r="2204" spans="1:36" ht="26" hidden="1" x14ac:dyDescent="0.35">
      <c r="A2204" s="3">
        <v>2025</v>
      </c>
      <c r="B2204" s="3" t="s">
        <v>71</v>
      </c>
      <c r="C2204" s="4">
        <v>18</v>
      </c>
      <c r="D2204" s="3" t="s">
        <v>57</v>
      </c>
      <c r="E2204" s="3" t="s">
        <v>58</v>
      </c>
      <c r="F2204" s="3" t="s">
        <v>44</v>
      </c>
      <c r="G2204" s="3" t="s">
        <v>112</v>
      </c>
      <c r="H2204" s="3" t="s">
        <v>74</v>
      </c>
      <c r="I2204" s="3" t="s">
        <v>80</v>
      </c>
      <c r="J2204" s="3" t="s">
        <v>48</v>
      </c>
      <c r="K2204" s="3" t="s">
        <v>48</v>
      </c>
      <c r="L2204" s="3" t="s">
        <v>48</v>
      </c>
      <c r="M2204" s="3" t="s">
        <v>48</v>
      </c>
      <c r="N2204" s="3" t="s">
        <v>48</v>
      </c>
      <c r="O2204" s="3" t="s">
        <v>48</v>
      </c>
      <c r="P2204" s="3" t="s">
        <v>48</v>
      </c>
      <c r="Q2204" s="3" t="s">
        <v>48</v>
      </c>
      <c r="R2204" s="3" t="s">
        <v>48</v>
      </c>
      <c r="S2204" s="3" t="s">
        <v>48</v>
      </c>
      <c r="T2204" s="3" t="s">
        <v>48</v>
      </c>
      <c r="U2204" s="3" t="s">
        <v>48</v>
      </c>
      <c r="V2204" s="3" t="s">
        <v>49</v>
      </c>
      <c r="W2204" s="3" t="s">
        <v>62</v>
      </c>
      <c r="Y2204" s="3"/>
      <c r="AA2204" s="3" t="s">
        <v>55</v>
      </c>
      <c r="AB2204" s="3" t="s">
        <v>81</v>
      </c>
      <c r="AD2204" s="3" t="s">
        <v>81</v>
      </c>
      <c r="AF2204" s="3"/>
      <c r="AH2204" s="3" t="s">
        <v>82</v>
      </c>
      <c r="AI2204" s="3" t="s">
        <v>2878</v>
      </c>
      <c r="AJ2204" s="3" t="s">
        <v>4947</v>
      </c>
    </row>
    <row r="2205" spans="1:36" ht="26" hidden="1" x14ac:dyDescent="0.35">
      <c r="A2205" s="3">
        <v>2025</v>
      </c>
      <c r="B2205" s="3" t="s">
        <v>71</v>
      </c>
      <c r="C2205" s="4">
        <v>47</v>
      </c>
      <c r="D2205" s="3" t="s">
        <v>42</v>
      </c>
      <c r="E2205" s="3" t="s">
        <v>43</v>
      </c>
      <c r="F2205" s="3" t="s">
        <v>44</v>
      </c>
      <c r="G2205" s="3" t="s">
        <v>45</v>
      </c>
      <c r="H2205" s="3" t="s">
        <v>110</v>
      </c>
      <c r="I2205" s="3" t="s">
        <v>80</v>
      </c>
      <c r="J2205" s="3" t="s">
        <v>48</v>
      </c>
      <c r="K2205" s="3" t="s">
        <v>48</v>
      </c>
      <c r="L2205" s="3" t="s">
        <v>48</v>
      </c>
      <c r="M2205" s="3" t="s">
        <v>49</v>
      </c>
      <c r="N2205" s="3" t="s">
        <v>48</v>
      </c>
      <c r="O2205" s="3" t="s">
        <v>48</v>
      </c>
      <c r="P2205" s="3" t="s">
        <v>48</v>
      </c>
      <c r="Q2205" s="3" t="s">
        <v>48</v>
      </c>
      <c r="R2205" s="3" t="s">
        <v>48</v>
      </c>
      <c r="S2205" s="3" t="s">
        <v>48</v>
      </c>
      <c r="T2205" s="3" t="s">
        <v>48</v>
      </c>
      <c r="U2205" s="3" t="s">
        <v>48</v>
      </c>
      <c r="V2205" s="3" t="s">
        <v>48</v>
      </c>
      <c r="W2205" s="3" t="s">
        <v>62</v>
      </c>
      <c r="Y2205" s="3"/>
      <c r="AA2205" s="3" t="s">
        <v>63</v>
      </c>
      <c r="AB2205" s="3"/>
      <c r="AD2205" s="3"/>
      <c r="AF2205" s="3"/>
      <c r="AH2205" s="3"/>
      <c r="AJ2205" s="3" t="s">
        <v>845</v>
      </c>
    </row>
    <row r="2206" spans="1:36" ht="26" hidden="1" x14ac:dyDescent="0.35">
      <c r="A2206" s="3">
        <v>2025</v>
      </c>
      <c r="B2206" s="3" t="s">
        <v>41</v>
      </c>
      <c r="C2206" s="4">
        <v>76</v>
      </c>
      <c r="D2206" s="3" t="s">
        <v>65</v>
      </c>
      <c r="E2206" s="3" t="s">
        <v>66</v>
      </c>
      <c r="F2206" s="3" t="s">
        <v>73</v>
      </c>
      <c r="G2206" s="3" t="s">
        <v>67</v>
      </c>
      <c r="H2206" s="3" t="s">
        <v>90</v>
      </c>
      <c r="I2206" s="3" t="s">
        <v>47</v>
      </c>
      <c r="J2206" s="3" t="s">
        <v>48</v>
      </c>
      <c r="K2206" s="3" t="s">
        <v>48</v>
      </c>
      <c r="L2206" s="3" t="s">
        <v>48</v>
      </c>
      <c r="M2206" s="3" t="s">
        <v>48</v>
      </c>
      <c r="N2206" s="3" t="s">
        <v>48</v>
      </c>
      <c r="O2206" s="3" t="s">
        <v>48</v>
      </c>
      <c r="P2206" s="3" t="s">
        <v>48</v>
      </c>
      <c r="Q2206" s="3" t="s">
        <v>49</v>
      </c>
      <c r="R2206" s="3" t="s">
        <v>48</v>
      </c>
      <c r="S2206" s="3" t="s">
        <v>48</v>
      </c>
      <c r="T2206" s="3" t="s">
        <v>48</v>
      </c>
      <c r="U2206" s="3" t="s">
        <v>48</v>
      </c>
      <c r="V2206" s="3" t="s">
        <v>48</v>
      </c>
      <c r="W2206" s="3" t="s">
        <v>62</v>
      </c>
      <c r="Y2206" s="3"/>
      <c r="AA2206" s="3" t="s">
        <v>63</v>
      </c>
      <c r="AB2206" s="3"/>
      <c r="AD2206" s="3"/>
      <c r="AF2206" s="3"/>
      <c r="AH2206" s="3"/>
      <c r="AJ2206" s="3" t="s">
        <v>579</v>
      </c>
    </row>
    <row r="2207" spans="1:36" ht="52" hidden="1" x14ac:dyDescent="0.35">
      <c r="A2207" s="3">
        <v>2025</v>
      </c>
      <c r="B2207" s="3" t="s">
        <v>41</v>
      </c>
      <c r="C2207" s="4">
        <v>24</v>
      </c>
      <c r="D2207" s="3" t="s">
        <v>57</v>
      </c>
      <c r="E2207" s="3" t="s">
        <v>58</v>
      </c>
      <c r="F2207" s="3" t="s">
        <v>44</v>
      </c>
      <c r="G2207" s="3" t="s">
        <v>92</v>
      </c>
      <c r="H2207" s="3" t="s">
        <v>99</v>
      </c>
      <c r="I2207" s="3" t="s">
        <v>47</v>
      </c>
      <c r="J2207" s="3" t="s">
        <v>48</v>
      </c>
      <c r="K2207" s="3" t="s">
        <v>48</v>
      </c>
      <c r="L2207" s="3" t="s">
        <v>48</v>
      </c>
      <c r="M2207" s="3" t="s">
        <v>49</v>
      </c>
      <c r="N2207" s="3" t="s">
        <v>48</v>
      </c>
      <c r="O2207" s="3" t="s">
        <v>48</v>
      </c>
      <c r="P2207" s="3" t="s">
        <v>48</v>
      </c>
      <c r="Q2207" s="3" t="s">
        <v>48</v>
      </c>
      <c r="R2207" s="3" t="s">
        <v>48</v>
      </c>
      <c r="S2207" s="3" t="s">
        <v>48</v>
      </c>
      <c r="T2207" s="3" t="s">
        <v>48</v>
      </c>
      <c r="U2207" s="3" t="s">
        <v>48</v>
      </c>
      <c r="V2207" s="3" t="s">
        <v>48</v>
      </c>
      <c r="W2207" s="3" t="s">
        <v>75</v>
      </c>
      <c r="X2207" s="3" t="s">
        <v>4948</v>
      </c>
      <c r="Y2207" s="3"/>
      <c r="AA2207" s="3" t="s">
        <v>77</v>
      </c>
      <c r="AB2207" s="3"/>
      <c r="AD2207" s="3"/>
      <c r="AF2207" s="3"/>
      <c r="AH2207" s="3"/>
      <c r="AJ2207" s="3" t="s">
        <v>4949</v>
      </c>
    </row>
    <row r="2208" spans="1:36" hidden="1" x14ac:dyDescent="0.35">
      <c r="A2208" s="3">
        <v>2025</v>
      </c>
      <c r="B2208" s="3" t="s">
        <v>41</v>
      </c>
      <c r="C2208" s="4">
        <v>23</v>
      </c>
      <c r="D2208" s="3" t="s">
        <v>57</v>
      </c>
      <c r="E2208" s="3" t="s">
        <v>58</v>
      </c>
      <c r="F2208" s="3" t="s">
        <v>98</v>
      </c>
      <c r="G2208" s="3" t="s">
        <v>45</v>
      </c>
      <c r="H2208" s="3" t="s">
        <v>74</v>
      </c>
      <c r="I2208" s="3" t="s">
        <v>47</v>
      </c>
      <c r="J2208" s="3" t="s">
        <v>48</v>
      </c>
      <c r="K2208" s="3" t="s">
        <v>49</v>
      </c>
      <c r="L2208" s="3" t="s">
        <v>48</v>
      </c>
      <c r="M2208" s="3" t="s">
        <v>48</v>
      </c>
      <c r="N2208" s="3" t="s">
        <v>48</v>
      </c>
      <c r="O2208" s="3" t="s">
        <v>48</v>
      </c>
      <c r="P2208" s="3" t="s">
        <v>48</v>
      </c>
      <c r="Q2208" s="3" t="s">
        <v>48</v>
      </c>
      <c r="R2208" s="3" t="s">
        <v>48</v>
      </c>
      <c r="S2208" s="3" t="s">
        <v>48</v>
      </c>
      <c r="T2208" s="3" t="s">
        <v>48</v>
      </c>
      <c r="U2208" s="3" t="s">
        <v>48</v>
      </c>
      <c r="V2208" s="3" t="s">
        <v>48</v>
      </c>
      <c r="W2208" s="3" t="s">
        <v>116</v>
      </c>
      <c r="X2208" s="3" t="s">
        <v>4950</v>
      </c>
      <c r="Y2208" s="3"/>
      <c r="AA2208" s="3" t="s">
        <v>55</v>
      </c>
      <c r="AB2208" s="3" t="s">
        <v>81</v>
      </c>
      <c r="AD2208" s="3"/>
      <c r="AF2208" s="3"/>
      <c r="AH2208" s="3" t="s">
        <v>82</v>
      </c>
      <c r="AI2208" s="3" t="s">
        <v>1853</v>
      </c>
      <c r="AJ2208" s="3" t="s">
        <v>866</v>
      </c>
    </row>
    <row r="2209" spans="1:36" ht="91" x14ac:dyDescent="0.35">
      <c r="A2209" s="3">
        <v>2025</v>
      </c>
      <c r="B2209" s="3" t="s">
        <v>71</v>
      </c>
      <c r="C2209" s="4">
        <v>30</v>
      </c>
      <c r="D2209" s="3" t="s">
        <v>57</v>
      </c>
      <c r="E2209" s="3" t="s">
        <v>107</v>
      </c>
      <c r="F2209" s="3" t="s">
        <v>2152</v>
      </c>
      <c r="G2209" s="3" t="s">
        <v>144</v>
      </c>
      <c r="H2209" s="3" t="s">
        <v>90</v>
      </c>
      <c r="I2209" s="3" t="s">
        <v>47</v>
      </c>
      <c r="J2209" s="3" t="s">
        <v>48</v>
      </c>
      <c r="K2209" s="3" t="s">
        <v>49</v>
      </c>
      <c r="L2209" s="3" t="s">
        <v>48</v>
      </c>
      <c r="M2209" s="3" t="s">
        <v>48</v>
      </c>
      <c r="N2209" s="3" t="s">
        <v>48</v>
      </c>
      <c r="O2209" s="3" t="s">
        <v>48</v>
      </c>
      <c r="P2209" s="3" t="s">
        <v>48</v>
      </c>
      <c r="Q2209" s="3" t="s">
        <v>48</v>
      </c>
      <c r="R2209" s="3" t="s">
        <v>48</v>
      </c>
      <c r="S2209" s="3" t="s">
        <v>48</v>
      </c>
      <c r="T2209" s="3" t="s">
        <v>48</v>
      </c>
      <c r="U2209" s="3" t="s">
        <v>48</v>
      </c>
      <c r="V2209" s="3" t="s">
        <v>48</v>
      </c>
      <c r="W2209" s="3" t="s">
        <v>145</v>
      </c>
      <c r="X2209" s="3" t="s">
        <v>4951</v>
      </c>
      <c r="Y2209" s="3" t="s">
        <v>120</v>
      </c>
      <c r="Z2209" s="3" t="s">
        <v>4952</v>
      </c>
      <c r="AA2209" s="3" t="s">
        <v>55</v>
      </c>
      <c r="AB2209" s="3"/>
      <c r="AD2209" s="3"/>
      <c r="AF2209" s="3"/>
      <c r="AH2209" s="3"/>
      <c r="AJ2209" s="3" t="s">
        <v>4953</v>
      </c>
    </row>
    <row r="2210" spans="1:36" ht="26" hidden="1" x14ac:dyDescent="0.35">
      <c r="A2210" s="3">
        <v>2025</v>
      </c>
      <c r="B2210" s="3" t="s">
        <v>71</v>
      </c>
      <c r="C2210" s="4">
        <v>18</v>
      </c>
      <c r="D2210" s="3" t="s">
        <v>57</v>
      </c>
      <c r="E2210" s="3" t="s">
        <v>58</v>
      </c>
      <c r="F2210" s="3" t="s">
        <v>44</v>
      </c>
      <c r="G2210" s="3" t="s">
        <v>112</v>
      </c>
      <c r="H2210" s="3" t="s">
        <v>61</v>
      </c>
      <c r="I2210" s="3" t="s">
        <v>80</v>
      </c>
      <c r="J2210" s="3" t="s">
        <v>48</v>
      </c>
      <c r="K2210" s="3" t="s">
        <v>48</v>
      </c>
      <c r="L2210" s="3" t="s">
        <v>48</v>
      </c>
      <c r="M2210" s="3" t="s">
        <v>48</v>
      </c>
      <c r="N2210" s="3" t="s">
        <v>48</v>
      </c>
      <c r="O2210" s="3" t="s">
        <v>48</v>
      </c>
      <c r="P2210" s="3" t="s">
        <v>48</v>
      </c>
      <c r="Q2210" s="3" t="s">
        <v>48</v>
      </c>
      <c r="R2210" s="3" t="s">
        <v>48</v>
      </c>
      <c r="S2210" s="3" t="s">
        <v>48</v>
      </c>
      <c r="T2210" s="3" t="s">
        <v>48</v>
      </c>
      <c r="U2210" s="3" t="s">
        <v>49</v>
      </c>
      <c r="V2210" s="3" t="s">
        <v>48</v>
      </c>
      <c r="W2210" s="3" t="s">
        <v>116</v>
      </c>
      <c r="X2210" s="3" t="s">
        <v>4954</v>
      </c>
      <c r="Y2210" s="3" t="s">
        <v>129</v>
      </c>
      <c r="Z2210" s="3" t="s">
        <v>4955</v>
      </c>
      <c r="AA2210" s="3" t="s">
        <v>77</v>
      </c>
      <c r="AB2210" s="3"/>
      <c r="AD2210" s="3"/>
      <c r="AF2210" s="3"/>
      <c r="AH2210" s="3"/>
      <c r="AJ2210" s="3" t="s">
        <v>4956</v>
      </c>
    </row>
    <row r="2211" spans="1:36" ht="26" hidden="1" x14ac:dyDescent="0.35">
      <c r="A2211" s="3">
        <v>2025</v>
      </c>
      <c r="B2211" s="3" t="s">
        <v>71</v>
      </c>
      <c r="C2211" s="4">
        <v>21</v>
      </c>
      <c r="D2211" s="3" t="s">
        <v>57</v>
      </c>
      <c r="E2211" s="3" t="s">
        <v>58</v>
      </c>
      <c r="F2211" s="3" t="s">
        <v>44</v>
      </c>
      <c r="G2211" s="3" t="s">
        <v>79</v>
      </c>
      <c r="H2211" s="3" t="s">
        <v>90</v>
      </c>
      <c r="I2211" s="3" t="s">
        <v>80</v>
      </c>
      <c r="J2211" s="3" t="s">
        <v>48</v>
      </c>
      <c r="K2211" s="3" t="s">
        <v>48</v>
      </c>
      <c r="L2211" s="3" t="s">
        <v>48</v>
      </c>
      <c r="M2211" s="3" t="s">
        <v>48</v>
      </c>
      <c r="N2211" s="3" t="s">
        <v>48</v>
      </c>
      <c r="O2211" s="3" t="s">
        <v>48</v>
      </c>
      <c r="P2211" s="3" t="s">
        <v>48</v>
      </c>
      <c r="Q2211" s="3" t="s">
        <v>48</v>
      </c>
      <c r="R2211" s="3" t="s">
        <v>48</v>
      </c>
      <c r="S2211" s="3" t="s">
        <v>48</v>
      </c>
      <c r="T2211" s="3" t="s">
        <v>48</v>
      </c>
      <c r="U2211" s="3" t="s">
        <v>49</v>
      </c>
      <c r="V2211" s="3" t="s">
        <v>48</v>
      </c>
      <c r="W2211" s="3" t="s">
        <v>116</v>
      </c>
      <c r="X2211" s="3" t="s">
        <v>4957</v>
      </c>
      <c r="Y2211" s="3"/>
      <c r="AA2211" s="3" t="s">
        <v>55</v>
      </c>
      <c r="AB2211" s="3"/>
      <c r="AD2211" s="3"/>
      <c r="AF2211" s="3"/>
      <c r="AH2211" s="3"/>
      <c r="AJ2211" s="3" t="s">
        <v>4958</v>
      </c>
    </row>
    <row r="2212" spans="1:36" hidden="1" x14ac:dyDescent="0.35">
      <c r="A2212" s="3">
        <v>2025</v>
      </c>
      <c r="B2212" s="3" t="s">
        <v>71</v>
      </c>
      <c r="C2212" s="4">
        <v>28</v>
      </c>
      <c r="D2212" s="3" t="s">
        <v>57</v>
      </c>
      <c r="E2212" s="3" t="s">
        <v>107</v>
      </c>
      <c r="F2212" s="3" t="s">
        <v>59</v>
      </c>
      <c r="G2212" s="3" t="s">
        <v>45</v>
      </c>
      <c r="H2212" s="3" t="s">
        <v>99</v>
      </c>
      <c r="I2212" s="3" t="s">
        <v>47</v>
      </c>
      <c r="J2212" s="3" t="s">
        <v>48</v>
      </c>
      <c r="K2212" s="3" t="s">
        <v>48</v>
      </c>
      <c r="L2212" s="3" t="s">
        <v>48</v>
      </c>
      <c r="M2212" s="3" t="s">
        <v>48</v>
      </c>
      <c r="N2212" s="3" t="s">
        <v>49</v>
      </c>
      <c r="O2212" s="3" t="s">
        <v>48</v>
      </c>
      <c r="P2212" s="3" t="s">
        <v>48</v>
      </c>
      <c r="Q2212" s="3" t="s">
        <v>48</v>
      </c>
      <c r="R2212" s="3" t="s">
        <v>48</v>
      </c>
      <c r="S2212" s="3" t="s">
        <v>48</v>
      </c>
      <c r="T2212" s="3" t="s">
        <v>48</v>
      </c>
      <c r="U2212" s="3" t="s">
        <v>48</v>
      </c>
      <c r="V2212" s="3" t="s">
        <v>48</v>
      </c>
      <c r="W2212" s="3" t="s">
        <v>62</v>
      </c>
      <c r="Y2212" s="3"/>
      <c r="AA2212" s="3" t="s">
        <v>77</v>
      </c>
      <c r="AB2212" s="3"/>
      <c r="AD2212" s="3"/>
      <c r="AF2212" s="3"/>
      <c r="AH2212" s="3"/>
      <c r="AJ2212" s="3" t="s">
        <v>4959</v>
      </c>
    </row>
    <row r="2213" spans="1:36" ht="39" x14ac:dyDescent="0.35">
      <c r="A2213" s="3">
        <v>2025</v>
      </c>
      <c r="B2213" s="3" t="s">
        <v>41</v>
      </c>
      <c r="C2213" s="4">
        <v>18</v>
      </c>
      <c r="D2213" s="3" t="s">
        <v>57</v>
      </c>
      <c r="E2213" s="3" t="s">
        <v>58</v>
      </c>
      <c r="F2213" s="3" t="s">
        <v>44</v>
      </c>
      <c r="G2213" s="3" t="s">
        <v>79</v>
      </c>
      <c r="H2213" s="3" t="s">
        <v>125</v>
      </c>
      <c r="I2213" s="3" t="s">
        <v>47</v>
      </c>
      <c r="J2213" s="3" t="s">
        <v>48</v>
      </c>
      <c r="K2213" s="3" t="s">
        <v>48</v>
      </c>
      <c r="L2213" s="3" t="s">
        <v>48</v>
      </c>
      <c r="M2213" s="3" t="s">
        <v>49</v>
      </c>
      <c r="N2213" s="3" t="s">
        <v>48</v>
      </c>
      <c r="O2213" s="3" t="s">
        <v>48</v>
      </c>
      <c r="P2213" s="3" t="s">
        <v>48</v>
      </c>
      <c r="Q2213" s="3" t="s">
        <v>48</v>
      </c>
      <c r="R2213" s="3" t="s">
        <v>48</v>
      </c>
      <c r="S2213" s="3" t="s">
        <v>48</v>
      </c>
      <c r="T2213" s="3" t="s">
        <v>48</v>
      </c>
      <c r="U2213" s="3" t="s">
        <v>48</v>
      </c>
      <c r="V2213" s="3" t="s">
        <v>48</v>
      </c>
      <c r="W2213" s="3" t="s">
        <v>62</v>
      </c>
      <c r="Y2213" s="3" t="s">
        <v>120</v>
      </c>
      <c r="Z2213" s="3" t="s">
        <v>4960</v>
      </c>
      <c r="AA2213" s="3" t="s">
        <v>63</v>
      </c>
      <c r="AB2213" s="3"/>
      <c r="AD2213" s="3"/>
      <c r="AF2213" s="3"/>
      <c r="AH2213" s="3"/>
      <c r="AJ2213" s="3" t="s">
        <v>4961</v>
      </c>
    </row>
    <row r="2214" spans="1:36" ht="52" hidden="1" x14ac:dyDescent="0.35">
      <c r="A2214" s="3">
        <v>2025</v>
      </c>
      <c r="B2214" s="3" t="s">
        <v>71</v>
      </c>
      <c r="C2214" s="4">
        <v>18</v>
      </c>
      <c r="D2214" s="3" t="s">
        <v>57</v>
      </c>
      <c r="E2214" s="3" t="s">
        <v>58</v>
      </c>
      <c r="F2214" s="3" t="s">
        <v>44</v>
      </c>
      <c r="G2214" s="3" t="s">
        <v>79</v>
      </c>
      <c r="H2214" s="3" t="s">
        <v>74</v>
      </c>
      <c r="I2214" s="3" t="s">
        <v>80</v>
      </c>
      <c r="J2214" s="3" t="s">
        <v>48</v>
      </c>
      <c r="K2214" s="3" t="s">
        <v>48</v>
      </c>
      <c r="L2214" s="3" t="s">
        <v>48</v>
      </c>
      <c r="M2214" s="3" t="s">
        <v>48</v>
      </c>
      <c r="N2214" s="3" t="s">
        <v>48</v>
      </c>
      <c r="O2214" s="3" t="s">
        <v>48</v>
      </c>
      <c r="P2214" s="3" t="s">
        <v>48</v>
      </c>
      <c r="Q2214" s="3" t="s">
        <v>48</v>
      </c>
      <c r="R2214" s="3" t="s">
        <v>48</v>
      </c>
      <c r="S2214" s="3" t="s">
        <v>48</v>
      </c>
      <c r="T2214" s="3" t="s">
        <v>48</v>
      </c>
      <c r="U2214" s="3" t="s">
        <v>48</v>
      </c>
      <c r="V2214" s="3" t="s">
        <v>49</v>
      </c>
      <c r="W2214" s="3" t="s">
        <v>116</v>
      </c>
      <c r="X2214" s="3" t="s">
        <v>4962</v>
      </c>
      <c r="Y2214" s="3"/>
      <c r="AA2214" s="3" t="s">
        <v>63</v>
      </c>
      <c r="AB2214" s="3"/>
      <c r="AD2214" s="3"/>
      <c r="AF2214" s="3"/>
      <c r="AH2214" s="3"/>
      <c r="AJ2214" s="3" t="s">
        <v>4963</v>
      </c>
    </row>
    <row r="2215" spans="1:36" ht="39" hidden="1" x14ac:dyDescent="0.35">
      <c r="A2215" s="3">
        <v>2025</v>
      </c>
      <c r="B2215" s="3" t="s">
        <v>71</v>
      </c>
      <c r="C2215" s="4">
        <v>21</v>
      </c>
      <c r="D2215" s="3" t="s">
        <v>57</v>
      </c>
      <c r="E2215" s="3" t="s">
        <v>58</v>
      </c>
      <c r="F2215" s="3" t="s">
        <v>59</v>
      </c>
      <c r="G2215" s="3" t="s">
        <v>60</v>
      </c>
      <c r="H2215" s="3" t="s">
        <v>90</v>
      </c>
      <c r="I2215" s="3" t="s">
        <v>47</v>
      </c>
      <c r="J2215" s="3" t="s">
        <v>48</v>
      </c>
      <c r="K2215" s="3" t="s">
        <v>48</v>
      </c>
      <c r="L2215" s="3" t="s">
        <v>48</v>
      </c>
      <c r="M2215" s="3" t="s">
        <v>48</v>
      </c>
      <c r="N2215" s="3" t="s">
        <v>48</v>
      </c>
      <c r="O2215" s="3" t="s">
        <v>48</v>
      </c>
      <c r="P2215" s="3" t="s">
        <v>49</v>
      </c>
      <c r="Q2215" s="3" t="s">
        <v>48</v>
      </c>
      <c r="R2215" s="3" t="s">
        <v>48</v>
      </c>
      <c r="S2215" s="3" t="s">
        <v>48</v>
      </c>
      <c r="T2215" s="3" t="s">
        <v>48</v>
      </c>
      <c r="U2215" s="3" t="s">
        <v>48</v>
      </c>
      <c r="V2215" s="3" t="s">
        <v>48</v>
      </c>
      <c r="W2215" s="3" t="s">
        <v>116</v>
      </c>
      <c r="X2215" s="3" t="s">
        <v>4964</v>
      </c>
      <c r="Y2215" s="3"/>
      <c r="AA2215" s="3" t="s">
        <v>63</v>
      </c>
      <c r="AB2215" s="3"/>
      <c r="AD2215" s="3"/>
      <c r="AF2215" s="3"/>
      <c r="AH2215" s="3"/>
      <c r="AJ2215" s="3" t="s">
        <v>4965</v>
      </c>
    </row>
    <row r="2216" spans="1:36" ht="39" x14ac:dyDescent="0.35">
      <c r="A2216" s="3">
        <v>2025</v>
      </c>
      <c r="B2216" s="3" t="s">
        <v>71</v>
      </c>
      <c r="C2216" s="4">
        <v>18</v>
      </c>
      <c r="D2216" s="3" t="s">
        <v>57</v>
      </c>
      <c r="E2216" s="3" t="s">
        <v>58</v>
      </c>
      <c r="F2216" s="3" t="s">
        <v>44</v>
      </c>
      <c r="G2216" s="3" t="s">
        <v>45</v>
      </c>
      <c r="H2216" s="3" t="s">
        <v>74</v>
      </c>
      <c r="I2216" s="3" t="s">
        <v>47</v>
      </c>
      <c r="J2216" s="3" t="s">
        <v>48</v>
      </c>
      <c r="K2216" s="3" t="s">
        <v>48</v>
      </c>
      <c r="L2216" s="3" t="s">
        <v>48</v>
      </c>
      <c r="M2216" s="3" t="s">
        <v>49</v>
      </c>
      <c r="N2216" s="3" t="s">
        <v>48</v>
      </c>
      <c r="O2216" s="3" t="s">
        <v>48</v>
      </c>
      <c r="P2216" s="3" t="s">
        <v>48</v>
      </c>
      <c r="Q2216" s="3" t="s">
        <v>48</v>
      </c>
      <c r="R2216" s="3" t="s">
        <v>48</v>
      </c>
      <c r="S2216" s="3" t="s">
        <v>48</v>
      </c>
      <c r="T2216" s="3" t="s">
        <v>48</v>
      </c>
      <c r="U2216" s="3" t="s">
        <v>48</v>
      </c>
      <c r="V2216" s="3" t="s">
        <v>48</v>
      </c>
      <c r="W2216" s="3" t="s">
        <v>62</v>
      </c>
      <c r="Y2216" s="3" t="s">
        <v>120</v>
      </c>
      <c r="Z2216" s="3" t="s">
        <v>4966</v>
      </c>
      <c r="AA2216" s="3" t="s">
        <v>77</v>
      </c>
      <c r="AB2216" s="3"/>
      <c r="AD2216" s="3"/>
      <c r="AF2216" s="3"/>
      <c r="AH2216" s="3"/>
      <c r="AJ2216" s="3" t="s">
        <v>351</v>
      </c>
    </row>
    <row r="2217" spans="1:36" ht="39" hidden="1" x14ac:dyDescent="0.35">
      <c r="A2217" s="3">
        <v>2025</v>
      </c>
      <c r="B2217" s="3" t="s">
        <v>71</v>
      </c>
      <c r="C2217" s="4">
        <v>44</v>
      </c>
      <c r="D2217" s="3" t="s">
        <v>42</v>
      </c>
      <c r="E2217" s="3" t="s">
        <v>107</v>
      </c>
      <c r="F2217" s="3" t="s">
        <v>44</v>
      </c>
      <c r="G2217" s="3" t="s">
        <v>45</v>
      </c>
      <c r="H2217" s="3" t="s">
        <v>99</v>
      </c>
      <c r="I2217" s="3" t="s">
        <v>47</v>
      </c>
      <c r="J2217" s="3" t="s">
        <v>48</v>
      </c>
      <c r="K2217" s="3" t="s">
        <v>48</v>
      </c>
      <c r="L2217" s="3" t="s">
        <v>48</v>
      </c>
      <c r="M2217" s="3" t="s">
        <v>48</v>
      </c>
      <c r="N2217" s="3" t="s">
        <v>48</v>
      </c>
      <c r="O2217" s="3" t="s">
        <v>48</v>
      </c>
      <c r="P2217" s="3" t="s">
        <v>48</v>
      </c>
      <c r="Q2217" s="3" t="s">
        <v>49</v>
      </c>
      <c r="R2217" s="3" t="s">
        <v>48</v>
      </c>
      <c r="S2217" s="3" t="s">
        <v>48</v>
      </c>
      <c r="T2217" s="3" t="s">
        <v>48</v>
      </c>
      <c r="U2217" s="3" t="s">
        <v>48</v>
      </c>
      <c r="V2217" s="3" t="s">
        <v>48</v>
      </c>
      <c r="W2217" s="3" t="s">
        <v>62</v>
      </c>
      <c r="Y2217" s="3" t="s">
        <v>103</v>
      </c>
      <c r="Z2217" s="3" t="s">
        <v>4967</v>
      </c>
      <c r="AA2217" s="3" t="s">
        <v>63</v>
      </c>
      <c r="AB2217" s="3"/>
      <c r="AD2217" s="3"/>
      <c r="AF2217" s="3"/>
      <c r="AH2217" s="3"/>
      <c r="AJ2217" s="3" t="s">
        <v>4968</v>
      </c>
    </row>
    <row r="2218" spans="1:36" ht="65" hidden="1" x14ac:dyDescent="0.35">
      <c r="A2218" s="3">
        <v>2025</v>
      </c>
      <c r="B2218" s="3" t="s">
        <v>71</v>
      </c>
      <c r="C2218" s="4">
        <v>19</v>
      </c>
      <c r="D2218" s="3" t="s">
        <v>57</v>
      </c>
      <c r="E2218" s="3" t="s">
        <v>58</v>
      </c>
      <c r="F2218" s="3" t="s">
        <v>44</v>
      </c>
      <c r="G2218" s="3" t="s">
        <v>112</v>
      </c>
      <c r="H2218" s="3" t="s">
        <v>74</v>
      </c>
      <c r="I2218" s="3" t="s">
        <v>80</v>
      </c>
      <c r="J2218" s="3" t="s">
        <v>48</v>
      </c>
      <c r="K2218" s="3" t="s">
        <v>48</v>
      </c>
      <c r="L2218" s="3" t="s">
        <v>48</v>
      </c>
      <c r="M2218" s="3" t="s">
        <v>48</v>
      </c>
      <c r="N2218" s="3" t="s">
        <v>48</v>
      </c>
      <c r="O2218" s="3" t="s">
        <v>48</v>
      </c>
      <c r="P2218" s="3" t="s">
        <v>48</v>
      </c>
      <c r="Q2218" s="3" t="s">
        <v>48</v>
      </c>
      <c r="R2218" s="3" t="s">
        <v>48</v>
      </c>
      <c r="S2218" s="3" t="s">
        <v>48</v>
      </c>
      <c r="T2218" s="3" t="s">
        <v>48</v>
      </c>
      <c r="U2218" s="3" t="s">
        <v>49</v>
      </c>
      <c r="V2218" s="3" t="s">
        <v>48</v>
      </c>
      <c r="W2218" s="3" t="s">
        <v>62</v>
      </c>
      <c r="Y2218" s="3"/>
      <c r="AA2218" s="3" t="s">
        <v>77</v>
      </c>
      <c r="AB2218" s="3"/>
      <c r="AD2218" s="3"/>
      <c r="AF2218" s="3"/>
      <c r="AH2218" s="3"/>
      <c r="AJ2218" s="3" t="s">
        <v>4969</v>
      </c>
    </row>
    <row r="2219" spans="1:36" ht="26" hidden="1" x14ac:dyDescent="0.35">
      <c r="A2219" s="3">
        <v>2025</v>
      </c>
      <c r="B2219" s="3" t="s">
        <v>71</v>
      </c>
      <c r="C2219" s="4">
        <v>45</v>
      </c>
      <c r="D2219" s="3" t="s">
        <v>42</v>
      </c>
      <c r="E2219" s="3" t="s">
        <v>107</v>
      </c>
      <c r="F2219" s="3" t="s">
        <v>85</v>
      </c>
      <c r="G2219" s="3" t="s">
        <v>386</v>
      </c>
      <c r="H2219" s="3" t="s">
        <v>113</v>
      </c>
      <c r="I2219" s="3" t="s">
        <v>80</v>
      </c>
      <c r="J2219" s="3" t="s">
        <v>48</v>
      </c>
      <c r="K2219" s="3" t="s">
        <v>48</v>
      </c>
      <c r="L2219" s="3" t="s">
        <v>48</v>
      </c>
      <c r="M2219" s="3" t="s">
        <v>48</v>
      </c>
      <c r="N2219" s="3" t="s">
        <v>48</v>
      </c>
      <c r="O2219" s="3" t="s">
        <v>48</v>
      </c>
      <c r="P2219" s="3" t="s">
        <v>48</v>
      </c>
      <c r="Q2219" s="3" t="s">
        <v>48</v>
      </c>
      <c r="R2219" s="3" t="s">
        <v>48</v>
      </c>
      <c r="S2219" s="3" t="s">
        <v>48</v>
      </c>
      <c r="T2219" s="3" t="s">
        <v>48</v>
      </c>
      <c r="U2219" s="3" t="s">
        <v>48</v>
      </c>
      <c r="V2219" s="3" t="s">
        <v>49</v>
      </c>
      <c r="W2219" s="3" t="s">
        <v>62</v>
      </c>
      <c r="Y2219" s="3"/>
      <c r="AA2219" s="3" t="s">
        <v>77</v>
      </c>
      <c r="AB2219" s="3"/>
      <c r="AD2219" s="3"/>
      <c r="AF2219" s="3"/>
      <c r="AH2219" s="3"/>
      <c r="AJ2219" s="3" t="s">
        <v>4970</v>
      </c>
    </row>
    <row r="2220" spans="1:36" ht="78" hidden="1" x14ac:dyDescent="0.35">
      <c r="A2220" s="3">
        <v>2025</v>
      </c>
      <c r="B2220" s="3" t="s">
        <v>41</v>
      </c>
      <c r="C2220" s="4">
        <v>20</v>
      </c>
      <c r="D2220" s="3" t="s">
        <v>57</v>
      </c>
      <c r="E2220" s="3" t="s">
        <v>58</v>
      </c>
      <c r="F2220" s="3" t="s">
        <v>59</v>
      </c>
      <c r="G2220" s="3" t="s">
        <v>45</v>
      </c>
      <c r="H2220" s="3" t="s">
        <v>68</v>
      </c>
      <c r="I2220" s="3" t="s">
        <v>47</v>
      </c>
      <c r="J2220" s="3" t="s">
        <v>48</v>
      </c>
      <c r="K2220" s="3" t="s">
        <v>48</v>
      </c>
      <c r="L2220" s="3" t="s">
        <v>48</v>
      </c>
      <c r="M2220" s="3" t="s">
        <v>48</v>
      </c>
      <c r="N2220" s="3" t="s">
        <v>48</v>
      </c>
      <c r="O2220" s="3" t="s">
        <v>48</v>
      </c>
      <c r="P2220" s="3" t="s">
        <v>48</v>
      </c>
      <c r="Q2220" s="3" t="s">
        <v>49</v>
      </c>
      <c r="R2220" s="3" t="s">
        <v>48</v>
      </c>
      <c r="S2220" s="3" t="s">
        <v>48</v>
      </c>
      <c r="T2220" s="3" t="s">
        <v>48</v>
      </c>
      <c r="U2220" s="3" t="s">
        <v>48</v>
      </c>
      <c r="V2220" s="3" t="s">
        <v>48</v>
      </c>
      <c r="W2220" s="3" t="s">
        <v>116</v>
      </c>
      <c r="X2220" s="3" t="s">
        <v>4971</v>
      </c>
      <c r="Y2220" s="3"/>
      <c r="AA2220" s="3" t="s">
        <v>77</v>
      </c>
      <c r="AB2220" s="3"/>
      <c r="AD2220" s="3"/>
      <c r="AF2220" s="3"/>
      <c r="AH2220" s="3"/>
      <c r="AJ2220" s="3" t="s">
        <v>4972</v>
      </c>
    </row>
    <row r="2221" spans="1:36" ht="104" x14ac:dyDescent="0.35">
      <c r="A2221" s="3">
        <v>2025</v>
      </c>
      <c r="B2221" s="3" t="s">
        <v>71</v>
      </c>
      <c r="C2221" s="4">
        <v>25</v>
      </c>
      <c r="D2221" s="3" t="s">
        <v>57</v>
      </c>
      <c r="E2221" s="3" t="s">
        <v>58</v>
      </c>
      <c r="F2221" s="3" t="s">
        <v>73</v>
      </c>
      <c r="G2221" s="3" t="s">
        <v>112</v>
      </c>
      <c r="H2221" s="3" t="s">
        <v>110</v>
      </c>
      <c r="I2221" s="3" t="s">
        <v>47</v>
      </c>
      <c r="J2221" s="3" t="s">
        <v>48</v>
      </c>
      <c r="K2221" s="3" t="s">
        <v>48</v>
      </c>
      <c r="L2221" s="3" t="s">
        <v>48</v>
      </c>
      <c r="M2221" s="3" t="s">
        <v>48</v>
      </c>
      <c r="N2221" s="3" t="s">
        <v>48</v>
      </c>
      <c r="O2221" s="3" t="s">
        <v>48</v>
      </c>
      <c r="P2221" s="3" t="s">
        <v>49</v>
      </c>
      <c r="Q2221" s="3" t="s">
        <v>48</v>
      </c>
      <c r="R2221" s="3" t="s">
        <v>48</v>
      </c>
      <c r="S2221" s="3" t="s">
        <v>48</v>
      </c>
      <c r="T2221" s="3" t="s">
        <v>48</v>
      </c>
      <c r="U2221" s="3" t="s">
        <v>48</v>
      </c>
      <c r="V2221" s="3" t="s">
        <v>48</v>
      </c>
      <c r="W2221" s="3" t="s">
        <v>62</v>
      </c>
      <c r="Y2221" s="3" t="s">
        <v>120</v>
      </c>
      <c r="Z2221" s="3" t="s">
        <v>4973</v>
      </c>
      <c r="AA2221" s="3" t="s">
        <v>63</v>
      </c>
      <c r="AB2221" s="3"/>
      <c r="AD2221" s="3"/>
      <c r="AF2221" s="3"/>
      <c r="AH2221" s="3"/>
      <c r="AJ2221" s="3" t="s">
        <v>4974</v>
      </c>
    </row>
    <row r="2222" spans="1:36" hidden="1" x14ac:dyDescent="0.35">
      <c r="A2222" s="3">
        <v>2025</v>
      </c>
      <c r="B2222" s="3" t="s">
        <v>41</v>
      </c>
      <c r="C2222" s="4">
        <v>24</v>
      </c>
      <c r="D2222" s="3" t="s">
        <v>57</v>
      </c>
      <c r="E2222" s="3" t="s">
        <v>66</v>
      </c>
      <c r="F2222" s="3" t="s">
        <v>59</v>
      </c>
      <c r="G2222" s="3" t="s">
        <v>45</v>
      </c>
      <c r="H2222" s="3" t="s">
        <v>110</v>
      </c>
      <c r="I2222" s="3" t="s">
        <v>47</v>
      </c>
      <c r="J2222" s="3" t="s">
        <v>48</v>
      </c>
      <c r="K2222" s="3" t="s">
        <v>48</v>
      </c>
      <c r="L2222" s="3" t="s">
        <v>48</v>
      </c>
      <c r="M2222" s="3" t="s">
        <v>48</v>
      </c>
      <c r="N2222" s="3" t="s">
        <v>49</v>
      </c>
      <c r="O2222" s="3" t="s">
        <v>48</v>
      </c>
      <c r="P2222" s="3" t="s">
        <v>48</v>
      </c>
      <c r="Q2222" s="3" t="s">
        <v>48</v>
      </c>
      <c r="R2222" s="3" t="s">
        <v>48</v>
      </c>
      <c r="S2222" s="3" t="s">
        <v>48</v>
      </c>
      <c r="T2222" s="3" t="s">
        <v>48</v>
      </c>
      <c r="U2222" s="3" t="s">
        <v>48</v>
      </c>
      <c r="V2222" s="3" t="s">
        <v>48</v>
      </c>
      <c r="W2222" s="3" t="s">
        <v>51</v>
      </c>
      <c r="X2222" s="3" t="s">
        <v>4975</v>
      </c>
      <c r="Y2222" s="3"/>
      <c r="AA2222" s="3" t="s">
        <v>77</v>
      </c>
      <c r="AB2222" s="3"/>
      <c r="AD2222" s="3"/>
      <c r="AF2222" s="3"/>
      <c r="AH2222" s="3"/>
      <c r="AJ2222" s="3" t="s">
        <v>316</v>
      </c>
    </row>
    <row r="2223" spans="1:36" ht="65" hidden="1" x14ac:dyDescent="0.35">
      <c r="A2223" s="3">
        <v>2025</v>
      </c>
      <c r="B2223" s="3" t="s">
        <v>41</v>
      </c>
      <c r="C2223" s="4">
        <v>24</v>
      </c>
      <c r="D2223" s="3" t="s">
        <v>57</v>
      </c>
      <c r="E2223" s="3" t="s">
        <v>58</v>
      </c>
      <c r="F2223" s="3" t="s">
        <v>44</v>
      </c>
      <c r="G2223" s="3" t="s">
        <v>92</v>
      </c>
      <c r="H2223" s="3" t="s">
        <v>99</v>
      </c>
      <c r="I2223" s="3" t="s">
        <v>47</v>
      </c>
      <c r="J2223" s="3" t="s">
        <v>48</v>
      </c>
      <c r="K2223" s="3" t="s">
        <v>48</v>
      </c>
      <c r="L2223" s="3" t="s">
        <v>48</v>
      </c>
      <c r="M2223" s="3" t="s">
        <v>49</v>
      </c>
      <c r="N2223" s="3" t="s">
        <v>48</v>
      </c>
      <c r="O2223" s="3" t="s">
        <v>48</v>
      </c>
      <c r="P2223" s="3" t="s">
        <v>48</v>
      </c>
      <c r="Q2223" s="3" t="s">
        <v>48</v>
      </c>
      <c r="R2223" s="3" t="s">
        <v>48</v>
      </c>
      <c r="S2223" s="3" t="s">
        <v>48</v>
      </c>
      <c r="T2223" s="3" t="s">
        <v>48</v>
      </c>
      <c r="U2223" s="3" t="s">
        <v>48</v>
      </c>
      <c r="V2223" s="3" t="s">
        <v>48</v>
      </c>
      <c r="W2223" s="3" t="s">
        <v>75</v>
      </c>
      <c r="X2223" s="3" t="s">
        <v>4976</v>
      </c>
      <c r="Y2223" s="3"/>
      <c r="AA2223" s="3" t="s">
        <v>55</v>
      </c>
      <c r="AB2223" s="3"/>
      <c r="AD2223" s="3"/>
      <c r="AF2223" s="3"/>
      <c r="AH2223" s="3"/>
      <c r="AJ2223" s="3" t="s">
        <v>4977</v>
      </c>
    </row>
    <row r="2224" spans="1:36" ht="39" hidden="1" x14ac:dyDescent="0.35">
      <c r="A2224" s="3">
        <v>2025</v>
      </c>
      <c r="B2224" s="3" t="s">
        <v>41</v>
      </c>
      <c r="C2224" s="4">
        <v>76</v>
      </c>
      <c r="D2224" s="3" t="s">
        <v>65</v>
      </c>
      <c r="E2224" s="3" t="s">
        <v>66</v>
      </c>
      <c r="F2224" s="3" t="s">
        <v>44</v>
      </c>
      <c r="G2224" s="3" t="s">
        <v>67</v>
      </c>
      <c r="H2224" s="3" t="s">
        <v>68</v>
      </c>
      <c r="I2224" s="3" t="s">
        <v>47</v>
      </c>
      <c r="J2224" s="3" t="s">
        <v>48</v>
      </c>
      <c r="K2224" s="3" t="s">
        <v>49</v>
      </c>
      <c r="L2224" s="3" t="s">
        <v>48</v>
      </c>
      <c r="M2224" s="3" t="s">
        <v>48</v>
      </c>
      <c r="N2224" s="3" t="s">
        <v>48</v>
      </c>
      <c r="O2224" s="3" t="s">
        <v>48</v>
      </c>
      <c r="P2224" s="3" t="s">
        <v>48</v>
      </c>
      <c r="Q2224" s="3" t="s">
        <v>48</v>
      </c>
      <c r="R2224" s="3" t="s">
        <v>48</v>
      </c>
      <c r="S2224" s="3" t="s">
        <v>48</v>
      </c>
      <c r="T2224" s="3" t="s">
        <v>48</v>
      </c>
      <c r="U2224" s="3" t="s">
        <v>48</v>
      </c>
      <c r="V2224" s="3" t="s">
        <v>48</v>
      </c>
      <c r="W2224" s="3" t="s">
        <v>75</v>
      </c>
      <c r="X2224" s="3" t="s">
        <v>4978</v>
      </c>
      <c r="Y2224" s="3"/>
      <c r="AA2224" s="3" t="s">
        <v>77</v>
      </c>
      <c r="AB2224" s="3"/>
      <c r="AD2224" s="3"/>
      <c r="AF2224" s="3"/>
      <c r="AH2224" s="3"/>
      <c r="AJ2224" s="3" t="s">
        <v>4979</v>
      </c>
    </row>
    <row r="2225" spans="1:36" ht="26" hidden="1" x14ac:dyDescent="0.35">
      <c r="A2225" s="3">
        <v>2025</v>
      </c>
      <c r="B2225" s="3" t="s">
        <v>71</v>
      </c>
      <c r="C2225" s="4">
        <v>25</v>
      </c>
      <c r="D2225" s="3" t="s">
        <v>57</v>
      </c>
      <c r="E2225" s="3" t="s">
        <v>58</v>
      </c>
      <c r="F2225" s="3" t="s">
        <v>98</v>
      </c>
      <c r="G2225" s="3" t="s">
        <v>45</v>
      </c>
      <c r="H2225" s="3" t="s">
        <v>110</v>
      </c>
      <c r="I2225" s="3" t="s">
        <v>47</v>
      </c>
      <c r="J2225" s="3" t="s">
        <v>48</v>
      </c>
      <c r="K2225" s="3" t="s">
        <v>49</v>
      </c>
      <c r="L2225" s="3" t="s">
        <v>48</v>
      </c>
      <c r="M2225" s="3" t="s">
        <v>48</v>
      </c>
      <c r="N2225" s="3" t="s">
        <v>48</v>
      </c>
      <c r="O2225" s="3" t="s">
        <v>48</v>
      </c>
      <c r="P2225" s="3" t="s">
        <v>48</v>
      </c>
      <c r="Q2225" s="3" t="s">
        <v>48</v>
      </c>
      <c r="R2225" s="3" t="s">
        <v>48</v>
      </c>
      <c r="S2225" s="3" t="s">
        <v>48</v>
      </c>
      <c r="T2225" s="3" t="s">
        <v>48</v>
      </c>
      <c r="U2225" s="3" t="s">
        <v>48</v>
      </c>
      <c r="V2225" s="3" t="s">
        <v>48</v>
      </c>
      <c r="W2225" s="3" t="s">
        <v>116</v>
      </c>
      <c r="X2225" s="3" t="s">
        <v>2098</v>
      </c>
      <c r="Y2225" s="3"/>
      <c r="AA2225" s="3" t="s">
        <v>63</v>
      </c>
      <c r="AB2225" s="3"/>
      <c r="AD2225" s="3"/>
      <c r="AF2225" s="3"/>
      <c r="AH2225" s="3"/>
      <c r="AJ2225" s="3" t="s">
        <v>4980</v>
      </c>
    </row>
    <row r="2226" spans="1:36" ht="26" hidden="1" x14ac:dyDescent="0.35">
      <c r="A2226" s="3">
        <v>2025</v>
      </c>
      <c r="B2226" s="3" t="s">
        <v>41</v>
      </c>
      <c r="C2226" s="4">
        <v>64</v>
      </c>
      <c r="D2226" s="3" t="s">
        <v>65</v>
      </c>
      <c r="E2226" s="3" t="s">
        <v>66</v>
      </c>
      <c r="F2226" s="3" t="s">
        <v>44</v>
      </c>
      <c r="G2226" s="3" t="s">
        <v>79</v>
      </c>
      <c r="H2226" s="3" t="s">
        <v>68</v>
      </c>
      <c r="I2226" s="3" t="s">
        <v>80</v>
      </c>
      <c r="J2226" s="3" t="s">
        <v>48</v>
      </c>
      <c r="K2226" s="3" t="s">
        <v>48</v>
      </c>
      <c r="L2226" s="3" t="s">
        <v>48</v>
      </c>
      <c r="M2226" s="3" t="s">
        <v>48</v>
      </c>
      <c r="N2226" s="3" t="s">
        <v>48</v>
      </c>
      <c r="O2226" s="3" t="s">
        <v>48</v>
      </c>
      <c r="P2226" s="3" t="s">
        <v>48</v>
      </c>
      <c r="Q2226" s="3" t="s">
        <v>48</v>
      </c>
      <c r="R2226" s="3" t="s">
        <v>48</v>
      </c>
      <c r="S2226" s="3" t="s">
        <v>48</v>
      </c>
      <c r="T2226" s="3" t="s">
        <v>48</v>
      </c>
      <c r="U2226" s="3" t="s">
        <v>48</v>
      </c>
      <c r="V2226" s="3" t="s">
        <v>49</v>
      </c>
      <c r="W2226" s="3" t="s">
        <v>62</v>
      </c>
      <c r="Y2226" s="3" t="s">
        <v>94</v>
      </c>
      <c r="Z2226" s="3" t="s">
        <v>4981</v>
      </c>
      <c r="AA2226" s="3" t="s">
        <v>77</v>
      </c>
      <c r="AB2226" s="3"/>
      <c r="AD2226" s="3"/>
      <c r="AF2226" s="3"/>
      <c r="AH2226" s="3"/>
      <c r="AJ2226" s="3" t="s">
        <v>4982</v>
      </c>
    </row>
    <row r="2227" spans="1:36" ht="65" hidden="1" x14ac:dyDescent="0.35">
      <c r="A2227" s="3">
        <v>2025</v>
      </c>
      <c r="B2227" s="3" t="s">
        <v>41</v>
      </c>
      <c r="C2227" s="4">
        <v>19</v>
      </c>
      <c r="D2227" s="3" t="s">
        <v>57</v>
      </c>
      <c r="E2227" s="3" t="s">
        <v>58</v>
      </c>
      <c r="F2227" s="3" t="s">
        <v>44</v>
      </c>
      <c r="G2227" s="3" t="s">
        <v>112</v>
      </c>
      <c r="H2227" s="3" t="s">
        <v>125</v>
      </c>
      <c r="I2227" s="3" t="s">
        <v>47</v>
      </c>
      <c r="J2227" s="3" t="s">
        <v>48</v>
      </c>
      <c r="K2227" s="3" t="s">
        <v>49</v>
      </c>
      <c r="L2227" s="3" t="s">
        <v>48</v>
      </c>
      <c r="M2227" s="3" t="s">
        <v>48</v>
      </c>
      <c r="N2227" s="3" t="s">
        <v>48</v>
      </c>
      <c r="O2227" s="3" t="s">
        <v>48</v>
      </c>
      <c r="P2227" s="3" t="s">
        <v>48</v>
      </c>
      <c r="Q2227" s="3" t="s">
        <v>48</v>
      </c>
      <c r="R2227" s="3" t="s">
        <v>48</v>
      </c>
      <c r="S2227" s="3" t="s">
        <v>48</v>
      </c>
      <c r="T2227" s="3" t="s">
        <v>48</v>
      </c>
      <c r="U2227" s="3" t="s">
        <v>48</v>
      </c>
      <c r="V2227" s="3" t="s">
        <v>48</v>
      </c>
      <c r="W2227" s="3" t="s">
        <v>62</v>
      </c>
      <c r="Y2227" s="3"/>
      <c r="AA2227" s="3" t="s">
        <v>77</v>
      </c>
      <c r="AB2227" s="3"/>
      <c r="AD2227" s="3"/>
      <c r="AF2227" s="3"/>
      <c r="AH2227" s="3"/>
      <c r="AJ2227" s="3" t="s">
        <v>4983</v>
      </c>
    </row>
    <row r="2228" spans="1:36" ht="26" hidden="1" x14ac:dyDescent="0.35">
      <c r="A2228" s="3">
        <v>2025</v>
      </c>
      <c r="B2228" s="3" t="s">
        <v>41</v>
      </c>
      <c r="C2228" s="4">
        <v>20</v>
      </c>
      <c r="D2228" s="3" t="s">
        <v>57</v>
      </c>
      <c r="E2228" s="3" t="s">
        <v>58</v>
      </c>
      <c r="F2228" s="3" t="s">
        <v>85</v>
      </c>
      <c r="G2228" s="3" t="s">
        <v>112</v>
      </c>
      <c r="H2228" s="3" t="s">
        <v>46</v>
      </c>
      <c r="I2228" s="3" t="s">
        <v>47</v>
      </c>
      <c r="J2228" s="3" t="s">
        <v>48</v>
      </c>
      <c r="K2228" s="3" t="s">
        <v>49</v>
      </c>
      <c r="L2228" s="3" t="s">
        <v>48</v>
      </c>
      <c r="M2228" s="3" t="s">
        <v>48</v>
      </c>
      <c r="N2228" s="3" t="s">
        <v>48</v>
      </c>
      <c r="O2228" s="3" t="s">
        <v>48</v>
      </c>
      <c r="P2228" s="3" t="s">
        <v>48</v>
      </c>
      <c r="Q2228" s="3" t="s">
        <v>48</v>
      </c>
      <c r="R2228" s="3" t="s">
        <v>48</v>
      </c>
      <c r="S2228" s="3" t="s">
        <v>48</v>
      </c>
      <c r="T2228" s="3" t="s">
        <v>48</v>
      </c>
      <c r="U2228" s="3" t="s">
        <v>48</v>
      </c>
      <c r="V2228" s="3" t="s">
        <v>48</v>
      </c>
      <c r="W2228" s="3" t="s">
        <v>116</v>
      </c>
      <c r="X2228" s="3" t="s">
        <v>4984</v>
      </c>
      <c r="Y2228" s="3"/>
      <c r="AA2228" s="3" t="s">
        <v>77</v>
      </c>
      <c r="AB2228" s="3"/>
      <c r="AD2228" s="3"/>
      <c r="AF2228" s="3"/>
      <c r="AH2228" s="3"/>
      <c r="AJ2228" s="3" t="s">
        <v>4985</v>
      </c>
    </row>
    <row r="2229" spans="1:36" ht="39" hidden="1" x14ac:dyDescent="0.35">
      <c r="A2229" s="3">
        <v>2025</v>
      </c>
      <c r="B2229" s="3" t="s">
        <v>41</v>
      </c>
      <c r="C2229" s="4">
        <v>24</v>
      </c>
      <c r="D2229" s="3" t="s">
        <v>57</v>
      </c>
      <c r="E2229" s="3" t="s">
        <v>58</v>
      </c>
      <c r="F2229" s="3" t="s">
        <v>85</v>
      </c>
      <c r="G2229" s="3" t="s">
        <v>45</v>
      </c>
      <c r="H2229" s="3" t="s">
        <v>90</v>
      </c>
      <c r="I2229" s="3" t="s">
        <v>47</v>
      </c>
      <c r="J2229" s="3" t="s">
        <v>48</v>
      </c>
      <c r="K2229" s="3" t="s">
        <v>48</v>
      </c>
      <c r="L2229" s="3" t="s">
        <v>48</v>
      </c>
      <c r="M2229" s="3" t="s">
        <v>48</v>
      </c>
      <c r="N2229" s="3" t="s">
        <v>48</v>
      </c>
      <c r="O2229" s="3" t="s">
        <v>48</v>
      </c>
      <c r="P2229" s="3" t="s">
        <v>48</v>
      </c>
      <c r="Q2229" s="3" t="s">
        <v>48</v>
      </c>
      <c r="R2229" s="3" t="s">
        <v>49</v>
      </c>
      <c r="S2229" s="3" t="s">
        <v>48</v>
      </c>
      <c r="T2229" s="3" t="s">
        <v>48</v>
      </c>
      <c r="U2229" s="3" t="s">
        <v>48</v>
      </c>
      <c r="V2229" s="3" t="s">
        <v>48</v>
      </c>
      <c r="W2229" s="3" t="s">
        <v>116</v>
      </c>
      <c r="X2229" s="3" t="s">
        <v>4986</v>
      </c>
      <c r="Y2229" s="3"/>
      <c r="AA2229" s="3" t="s">
        <v>63</v>
      </c>
      <c r="AB2229" s="3"/>
      <c r="AD2229" s="3"/>
      <c r="AF2229" s="3"/>
      <c r="AH2229" s="3"/>
      <c r="AJ2229" s="3" t="s">
        <v>4987</v>
      </c>
    </row>
    <row r="2230" spans="1:36" ht="39" x14ac:dyDescent="0.35">
      <c r="A2230" s="3">
        <v>2025</v>
      </c>
      <c r="B2230" s="3" t="s">
        <v>71</v>
      </c>
      <c r="C2230" s="4">
        <v>21</v>
      </c>
      <c r="D2230" s="3" t="s">
        <v>57</v>
      </c>
      <c r="E2230" s="3" t="s">
        <v>107</v>
      </c>
      <c r="F2230" s="3" t="s">
        <v>137</v>
      </c>
      <c r="G2230" s="3" t="s">
        <v>109</v>
      </c>
      <c r="H2230" s="3" t="s">
        <v>90</v>
      </c>
      <c r="I2230" s="3" t="s">
        <v>47</v>
      </c>
      <c r="J2230" s="3" t="s">
        <v>48</v>
      </c>
      <c r="K2230" s="3" t="s">
        <v>48</v>
      </c>
      <c r="L2230" s="3" t="s">
        <v>48</v>
      </c>
      <c r="M2230" s="3" t="s">
        <v>48</v>
      </c>
      <c r="N2230" s="3" t="s">
        <v>48</v>
      </c>
      <c r="O2230" s="3" t="s">
        <v>48</v>
      </c>
      <c r="P2230" s="3" t="s">
        <v>48</v>
      </c>
      <c r="Q2230" s="3" t="s">
        <v>49</v>
      </c>
      <c r="R2230" s="3" t="s">
        <v>48</v>
      </c>
      <c r="S2230" s="3" t="s">
        <v>48</v>
      </c>
      <c r="T2230" s="3" t="s">
        <v>48</v>
      </c>
      <c r="U2230" s="3" t="s">
        <v>48</v>
      </c>
      <c r="V2230" s="3" t="s">
        <v>48</v>
      </c>
      <c r="W2230" s="3" t="s">
        <v>62</v>
      </c>
      <c r="Y2230" s="3" t="s">
        <v>120</v>
      </c>
      <c r="Z2230" s="3" t="s">
        <v>4988</v>
      </c>
      <c r="AA2230" s="3" t="s">
        <v>77</v>
      </c>
      <c r="AB2230" s="3"/>
      <c r="AD2230" s="3"/>
      <c r="AF2230" s="3"/>
      <c r="AH2230" s="3"/>
      <c r="AJ2230" s="3" t="s">
        <v>4989</v>
      </c>
    </row>
    <row r="2231" spans="1:36" hidden="1" x14ac:dyDescent="0.35">
      <c r="A2231" s="3">
        <v>2025</v>
      </c>
      <c r="B2231" s="3" t="s">
        <v>71</v>
      </c>
      <c r="C2231" s="4">
        <v>20</v>
      </c>
      <c r="D2231" s="3" t="s">
        <v>57</v>
      </c>
      <c r="E2231" s="3" t="s">
        <v>58</v>
      </c>
      <c r="F2231" s="3" t="s">
        <v>98</v>
      </c>
      <c r="G2231" s="3" t="s">
        <v>112</v>
      </c>
      <c r="H2231" s="3" t="s">
        <v>61</v>
      </c>
      <c r="I2231" s="3" t="s">
        <v>80</v>
      </c>
      <c r="J2231" s="3" t="s">
        <v>48</v>
      </c>
      <c r="K2231" s="3" t="s">
        <v>48</v>
      </c>
      <c r="L2231" s="3" t="s">
        <v>48</v>
      </c>
      <c r="M2231" s="3" t="s">
        <v>49</v>
      </c>
      <c r="N2231" s="3" t="s">
        <v>48</v>
      </c>
      <c r="O2231" s="3" t="s">
        <v>48</v>
      </c>
      <c r="P2231" s="3" t="s">
        <v>48</v>
      </c>
      <c r="Q2231" s="3" t="s">
        <v>48</v>
      </c>
      <c r="R2231" s="3" t="s">
        <v>48</v>
      </c>
      <c r="S2231" s="3" t="s">
        <v>48</v>
      </c>
      <c r="T2231" s="3" t="s">
        <v>48</v>
      </c>
      <c r="U2231" s="3" t="s">
        <v>48</v>
      </c>
      <c r="V2231" s="3" t="s">
        <v>48</v>
      </c>
      <c r="W2231" s="3" t="s">
        <v>62</v>
      </c>
      <c r="Y2231" s="3"/>
      <c r="AA2231" s="3" t="s">
        <v>55</v>
      </c>
      <c r="AB2231" s="3"/>
      <c r="AD2231" s="3" t="s">
        <v>105</v>
      </c>
      <c r="AF2231" s="3"/>
      <c r="AH2231" s="3"/>
      <c r="AJ2231" s="3" t="s">
        <v>4990</v>
      </c>
    </row>
    <row r="2232" spans="1:36" ht="104" hidden="1" x14ac:dyDescent="0.35">
      <c r="A2232" s="3">
        <v>2025</v>
      </c>
      <c r="B2232" s="3" t="s">
        <v>41</v>
      </c>
      <c r="C2232" s="4">
        <v>30</v>
      </c>
      <c r="D2232" s="3" t="s">
        <v>57</v>
      </c>
      <c r="E2232" s="3" t="s">
        <v>107</v>
      </c>
      <c r="F2232" s="3" t="s">
        <v>85</v>
      </c>
      <c r="G2232" s="3" t="s">
        <v>45</v>
      </c>
      <c r="H2232" s="3" t="s">
        <v>74</v>
      </c>
      <c r="I2232" s="3" t="s">
        <v>80</v>
      </c>
      <c r="J2232" s="3" t="s">
        <v>48</v>
      </c>
      <c r="K2232" s="3" t="s">
        <v>48</v>
      </c>
      <c r="L2232" s="3" t="s">
        <v>48</v>
      </c>
      <c r="M2232" s="3" t="s">
        <v>48</v>
      </c>
      <c r="N2232" s="3" t="s">
        <v>48</v>
      </c>
      <c r="O2232" s="3" t="s">
        <v>48</v>
      </c>
      <c r="P2232" s="3" t="s">
        <v>48</v>
      </c>
      <c r="Q2232" s="3" t="s">
        <v>48</v>
      </c>
      <c r="R2232" s="3" t="s">
        <v>48</v>
      </c>
      <c r="S2232" s="3" t="s">
        <v>48</v>
      </c>
      <c r="T2232" s="3" t="s">
        <v>48</v>
      </c>
      <c r="U2232" s="3" t="s">
        <v>49</v>
      </c>
      <c r="V2232" s="3" t="s">
        <v>48</v>
      </c>
      <c r="W2232" s="3" t="s">
        <v>62</v>
      </c>
      <c r="Y2232" s="3" t="s">
        <v>129</v>
      </c>
      <c r="Z2232" s="3" t="s">
        <v>4991</v>
      </c>
      <c r="AA2232" s="3" t="s">
        <v>55</v>
      </c>
      <c r="AB2232" s="3"/>
      <c r="AD2232" s="3" t="s">
        <v>81</v>
      </c>
      <c r="AF2232" s="3"/>
      <c r="AH2232" s="3" t="s">
        <v>87</v>
      </c>
      <c r="AI2232" s="3" t="s">
        <v>4992</v>
      </c>
      <c r="AJ2232" s="3" t="s">
        <v>4993</v>
      </c>
    </row>
    <row r="2233" spans="1:36" ht="91" hidden="1" x14ac:dyDescent="0.35">
      <c r="A2233" s="3">
        <v>2025</v>
      </c>
      <c r="B2233" s="3" t="s">
        <v>71</v>
      </c>
      <c r="C2233" s="4">
        <v>42</v>
      </c>
      <c r="D2233" s="3" t="s">
        <v>42</v>
      </c>
      <c r="E2233" s="3" t="s">
        <v>72</v>
      </c>
      <c r="F2233" s="3" t="s">
        <v>73</v>
      </c>
      <c r="G2233" s="3" t="s">
        <v>45</v>
      </c>
      <c r="H2233" s="3" t="s">
        <v>113</v>
      </c>
      <c r="I2233" s="3" t="s">
        <v>47</v>
      </c>
      <c r="J2233" s="3" t="s">
        <v>48</v>
      </c>
      <c r="K2233" s="3" t="s">
        <v>48</v>
      </c>
      <c r="L2233" s="3" t="s">
        <v>48</v>
      </c>
      <c r="M2233" s="3" t="s">
        <v>48</v>
      </c>
      <c r="N2233" s="3" t="s">
        <v>48</v>
      </c>
      <c r="O2233" s="3" t="s">
        <v>48</v>
      </c>
      <c r="P2233" s="3" t="s">
        <v>48</v>
      </c>
      <c r="Q2233" s="3" t="s">
        <v>49</v>
      </c>
      <c r="R2233" s="3" t="s">
        <v>48</v>
      </c>
      <c r="S2233" s="3" t="s">
        <v>48</v>
      </c>
      <c r="T2233" s="3" t="s">
        <v>48</v>
      </c>
      <c r="U2233" s="3" t="s">
        <v>48</v>
      </c>
      <c r="V2233" s="3" t="s">
        <v>48</v>
      </c>
      <c r="W2233" s="3" t="s">
        <v>116</v>
      </c>
      <c r="X2233" s="3" t="s">
        <v>4994</v>
      </c>
      <c r="Y2233" s="3"/>
      <c r="AA2233" s="3" t="s">
        <v>55</v>
      </c>
      <c r="AB2233" s="3" t="s">
        <v>81</v>
      </c>
      <c r="AD2233" s="3"/>
      <c r="AF2233" s="3"/>
      <c r="AH2233" s="3" t="s">
        <v>82</v>
      </c>
      <c r="AI2233" s="3" t="s">
        <v>4995</v>
      </c>
      <c r="AJ2233" s="3" t="s">
        <v>4996</v>
      </c>
    </row>
    <row r="2234" spans="1:36" ht="39" hidden="1" x14ac:dyDescent="0.35">
      <c r="A2234" s="3">
        <v>2025</v>
      </c>
      <c r="B2234" s="3" t="s">
        <v>41</v>
      </c>
      <c r="C2234" s="4">
        <v>24</v>
      </c>
      <c r="D2234" s="3" t="s">
        <v>57</v>
      </c>
      <c r="E2234" s="3" t="s">
        <v>107</v>
      </c>
      <c r="F2234" s="3" t="s">
        <v>44</v>
      </c>
      <c r="G2234" s="3" t="s">
        <v>92</v>
      </c>
      <c r="H2234" s="3" t="s">
        <v>110</v>
      </c>
      <c r="I2234" s="3" t="s">
        <v>47</v>
      </c>
      <c r="J2234" s="3" t="s">
        <v>48</v>
      </c>
      <c r="K2234" s="3" t="s">
        <v>48</v>
      </c>
      <c r="L2234" s="3" t="s">
        <v>48</v>
      </c>
      <c r="M2234" s="3" t="s">
        <v>49</v>
      </c>
      <c r="N2234" s="3" t="s">
        <v>48</v>
      </c>
      <c r="O2234" s="3" t="s">
        <v>48</v>
      </c>
      <c r="P2234" s="3" t="s">
        <v>48</v>
      </c>
      <c r="Q2234" s="3" t="s">
        <v>48</v>
      </c>
      <c r="R2234" s="3" t="s">
        <v>48</v>
      </c>
      <c r="S2234" s="3" t="s">
        <v>48</v>
      </c>
      <c r="T2234" s="3" t="s">
        <v>48</v>
      </c>
      <c r="U2234" s="3" t="s">
        <v>48</v>
      </c>
      <c r="V2234" s="3" t="s">
        <v>48</v>
      </c>
      <c r="W2234" s="3" t="s">
        <v>62</v>
      </c>
      <c r="Y2234" s="3" t="s">
        <v>103</v>
      </c>
      <c r="Z2234" s="3" t="s">
        <v>4997</v>
      </c>
      <c r="AA2234" s="3" t="s">
        <v>77</v>
      </c>
      <c r="AB2234" s="3"/>
      <c r="AD2234" s="3"/>
      <c r="AF2234" s="3"/>
      <c r="AH2234" s="3"/>
      <c r="AJ2234" s="3" t="s">
        <v>105</v>
      </c>
    </row>
    <row r="2235" spans="1:36" ht="39" hidden="1" x14ac:dyDescent="0.35">
      <c r="A2235" s="3">
        <v>2025</v>
      </c>
      <c r="B2235" s="3" t="s">
        <v>71</v>
      </c>
      <c r="C2235" s="4">
        <v>37</v>
      </c>
      <c r="D2235" s="3" t="s">
        <v>42</v>
      </c>
      <c r="E2235" s="3" t="s">
        <v>107</v>
      </c>
      <c r="F2235" s="3" t="s">
        <v>59</v>
      </c>
      <c r="G2235" s="3" t="s">
        <v>45</v>
      </c>
      <c r="H2235" s="3" t="s">
        <v>74</v>
      </c>
      <c r="I2235" s="3" t="s">
        <v>47</v>
      </c>
      <c r="J2235" s="3" t="s">
        <v>48</v>
      </c>
      <c r="K2235" s="3" t="s">
        <v>48</v>
      </c>
      <c r="L2235" s="3" t="s">
        <v>48</v>
      </c>
      <c r="M2235" s="3" t="s">
        <v>48</v>
      </c>
      <c r="N2235" s="3" t="s">
        <v>49</v>
      </c>
      <c r="O2235" s="3" t="s">
        <v>48</v>
      </c>
      <c r="P2235" s="3" t="s">
        <v>48</v>
      </c>
      <c r="Q2235" s="3" t="s">
        <v>48</v>
      </c>
      <c r="R2235" s="3" t="s">
        <v>48</v>
      </c>
      <c r="S2235" s="3" t="s">
        <v>48</v>
      </c>
      <c r="T2235" s="3" t="s">
        <v>48</v>
      </c>
      <c r="U2235" s="3" t="s">
        <v>48</v>
      </c>
      <c r="V2235" s="3" t="s">
        <v>48</v>
      </c>
      <c r="W2235" s="3" t="s">
        <v>62</v>
      </c>
      <c r="Y2235" s="3" t="s">
        <v>94</v>
      </c>
      <c r="Z2235" s="3" t="s">
        <v>4998</v>
      </c>
      <c r="AA2235" s="3" t="s">
        <v>77</v>
      </c>
      <c r="AB2235" s="3"/>
      <c r="AD2235" s="3" t="s">
        <v>81</v>
      </c>
      <c r="AF2235" s="3"/>
      <c r="AH2235" s="3" t="s">
        <v>87</v>
      </c>
      <c r="AI2235" s="3" t="s">
        <v>4999</v>
      </c>
      <c r="AJ2235" s="3" t="s">
        <v>5000</v>
      </c>
    </row>
    <row r="2236" spans="1:36" ht="26" hidden="1" x14ac:dyDescent="0.35">
      <c r="A2236" s="3">
        <v>2025</v>
      </c>
      <c r="B2236" s="3" t="s">
        <v>71</v>
      </c>
      <c r="C2236" s="4">
        <v>26</v>
      </c>
      <c r="D2236" s="3" t="s">
        <v>57</v>
      </c>
      <c r="E2236" s="3" t="s">
        <v>58</v>
      </c>
      <c r="F2236" s="3" t="s">
        <v>98</v>
      </c>
      <c r="G2236" s="3" t="s">
        <v>45</v>
      </c>
      <c r="H2236" s="3" t="s">
        <v>68</v>
      </c>
      <c r="I2236" s="3" t="s">
        <v>47</v>
      </c>
      <c r="J2236" s="3" t="s">
        <v>48</v>
      </c>
      <c r="K2236" s="3" t="s">
        <v>48</v>
      </c>
      <c r="L2236" s="3" t="s">
        <v>48</v>
      </c>
      <c r="M2236" s="3" t="s">
        <v>48</v>
      </c>
      <c r="N2236" s="3" t="s">
        <v>48</v>
      </c>
      <c r="O2236" s="3" t="s">
        <v>48</v>
      </c>
      <c r="P2236" s="3" t="s">
        <v>49</v>
      </c>
      <c r="Q2236" s="3" t="s">
        <v>48</v>
      </c>
      <c r="R2236" s="3" t="s">
        <v>48</v>
      </c>
      <c r="S2236" s="3" t="s">
        <v>48</v>
      </c>
      <c r="T2236" s="3" t="s">
        <v>48</v>
      </c>
      <c r="U2236" s="3" t="s">
        <v>48</v>
      </c>
      <c r="V2236" s="3" t="s">
        <v>48</v>
      </c>
      <c r="W2236" s="3" t="s">
        <v>116</v>
      </c>
      <c r="X2236" s="3" t="s">
        <v>5001</v>
      </c>
      <c r="Y2236" s="3"/>
      <c r="AA2236" s="3" t="s">
        <v>63</v>
      </c>
      <c r="AB2236" s="3"/>
      <c r="AD2236" s="3"/>
      <c r="AF2236" s="3"/>
      <c r="AH2236" s="3"/>
      <c r="AJ2236" s="3" t="s">
        <v>5002</v>
      </c>
    </row>
    <row r="2237" spans="1:36" ht="39" hidden="1" x14ac:dyDescent="0.35">
      <c r="A2237" s="3">
        <v>2025</v>
      </c>
      <c r="B2237" s="3" t="s">
        <v>71</v>
      </c>
      <c r="C2237" s="4">
        <v>51</v>
      </c>
      <c r="D2237" s="3" t="s">
        <v>42</v>
      </c>
      <c r="E2237" s="3" t="s">
        <v>66</v>
      </c>
      <c r="F2237" s="3" t="s">
        <v>44</v>
      </c>
      <c r="G2237" s="3" t="s">
        <v>45</v>
      </c>
      <c r="H2237" s="3" t="s">
        <v>46</v>
      </c>
      <c r="I2237" s="3" t="s">
        <v>47</v>
      </c>
      <c r="J2237" s="3" t="s">
        <v>48</v>
      </c>
      <c r="K2237" s="3" t="s">
        <v>48</v>
      </c>
      <c r="L2237" s="3" t="s">
        <v>48</v>
      </c>
      <c r="M2237" s="3" t="s">
        <v>49</v>
      </c>
      <c r="N2237" s="3" t="s">
        <v>48</v>
      </c>
      <c r="O2237" s="3" t="s">
        <v>48</v>
      </c>
      <c r="P2237" s="3" t="s">
        <v>48</v>
      </c>
      <c r="Q2237" s="3" t="s">
        <v>48</v>
      </c>
      <c r="R2237" s="3" t="s">
        <v>48</v>
      </c>
      <c r="S2237" s="3" t="s">
        <v>48</v>
      </c>
      <c r="T2237" s="3" t="s">
        <v>48</v>
      </c>
      <c r="U2237" s="3" t="s">
        <v>48</v>
      </c>
      <c r="V2237" s="3" t="s">
        <v>48</v>
      </c>
      <c r="W2237" s="3" t="s">
        <v>62</v>
      </c>
      <c r="Y2237" s="3" t="s">
        <v>129</v>
      </c>
      <c r="Z2237" s="3" t="s">
        <v>5003</v>
      </c>
      <c r="AA2237" s="3" t="s">
        <v>77</v>
      </c>
      <c r="AB2237" s="3"/>
      <c r="AD2237" s="3"/>
      <c r="AF2237" s="3"/>
      <c r="AH2237" s="3"/>
      <c r="AJ2237" s="3" t="s">
        <v>5004</v>
      </c>
    </row>
    <row r="2238" spans="1:36" hidden="1" x14ac:dyDescent="0.35">
      <c r="A2238" s="3">
        <v>2025</v>
      </c>
      <c r="B2238" s="3" t="s">
        <v>71</v>
      </c>
      <c r="C2238" s="4">
        <v>41</v>
      </c>
      <c r="D2238" s="3" t="s">
        <v>42</v>
      </c>
      <c r="E2238" s="3" t="s">
        <v>43</v>
      </c>
      <c r="F2238" s="3" t="s">
        <v>59</v>
      </c>
      <c r="G2238" s="3" t="s">
        <v>45</v>
      </c>
      <c r="H2238" s="3" t="s">
        <v>68</v>
      </c>
      <c r="I2238" s="3" t="s">
        <v>47</v>
      </c>
      <c r="J2238" s="3" t="s">
        <v>48</v>
      </c>
      <c r="K2238" s="3" t="s">
        <v>48</v>
      </c>
      <c r="L2238" s="3" t="s">
        <v>48</v>
      </c>
      <c r="M2238" s="3" t="s">
        <v>48</v>
      </c>
      <c r="N2238" s="3" t="s">
        <v>48</v>
      </c>
      <c r="O2238" s="3" t="s">
        <v>48</v>
      </c>
      <c r="P2238" s="3" t="s">
        <v>48</v>
      </c>
      <c r="Q2238" s="3" t="s">
        <v>48</v>
      </c>
      <c r="R2238" s="3" t="s">
        <v>49</v>
      </c>
      <c r="S2238" s="3" t="s">
        <v>48</v>
      </c>
      <c r="T2238" s="3" t="s">
        <v>48</v>
      </c>
      <c r="U2238" s="3" t="s">
        <v>48</v>
      </c>
      <c r="V2238" s="3" t="s">
        <v>48</v>
      </c>
      <c r="W2238" s="3" t="s">
        <v>62</v>
      </c>
      <c r="Y2238" s="3"/>
      <c r="AA2238" s="3" t="s">
        <v>77</v>
      </c>
      <c r="AB2238" s="3"/>
      <c r="AD2238" s="3"/>
      <c r="AF2238" s="3"/>
      <c r="AH2238" s="3"/>
      <c r="AJ2238" s="3" t="s">
        <v>5005</v>
      </c>
    </row>
    <row r="2239" spans="1:36" ht="26" hidden="1" x14ac:dyDescent="0.35">
      <c r="A2239" s="3">
        <v>2025</v>
      </c>
      <c r="B2239" s="3" t="s">
        <v>71</v>
      </c>
      <c r="C2239" s="4">
        <v>36</v>
      </c>
      <c r="D2239" s="3" t="s">
        <v>42</v>
      </c>
      <c r="E2239" s="3" t="s">
        <v>43</v>
      </c>
      <c r="F2239" s="3" t="s">
        <v>98</v>
      </c>
      <c r="G2239" s="3" t="s">
        <v>45</v>
      </c>
      <c r="H2239" s="3" t="s">
        <v>113</v>
      </c>
      <c r="I2239" s="3" t="s">
        <v>47</v>
      </c>
      <c r="J2239" s="3" t="s">
        <v>48</v>
      </c>
      <c r="K2239" s="3" t="s">
        <v>49</v>
      </c>
      <c r="L2239" s="3" t="s">
        <v>48</v>
      </c>
      <c r="M2239" s="3" t="s">
        <v>48</v>
      </c>
      <c r="N2239" s="3" t="s">
        <v>48</v>
      </c>
      <c r="O2239" s="3" t="s">
        <v>48</v>
      </c>
      <c r="P2239" s="3" t="s">
        <v>48</v>
      </c>
      <c r="Q2239" s="3" t="s">
        <v>48</v>
      </c>
      <c r="R2239" s="3" t="s">
        <v>48</v>
      </c>
      <c r="S2239" s="3" t="s">
        <v>48</v>
      </c>
      <c r="T2239" s="3" t="s">
        <v>48</v>
      </c>
      <c r="U2239" s="3" t="s">
        <v>48</v>
      </c>
      <c r="V2239" s="3" t="s">
        <v>48</v>
      </c>
      <c r="W2239" s="3" t="s">
        <v>116</v>
      </c>
      <c r="X2239" s="3" t="s">
        <v>5006</v>
      </c>
      <c r="Y2239" s="3" t="s">
        <v>53</v>
      </c>
      <c r="Z2239" s="3" t="s">
        <v>5007</v>
      </c>
      <c r="AA2239" s="3" t="s">
        <v>55</v>
      </c>
      <c r="AB2239" s="3"/>
      <c r="AD2239" s="3"/>
      <c r="AF2239" s="3"/>
      <c r="AH2239" s="3"/>
      <c r="AJ2239" s="3" t="s">
        <v>5008</v>
      </c>
    </row>
    <row r="2240" spans="1:36" ht="78" hidden="1" x14ac:dyDescent="0.35">
      <c r="A2240" s="3">
        <v>2025</v>
      </c>
      <c r="B2240" s="3" t="s">
        <v>71</v>
      </c>
      <c r="C2240" s="4">
        <v>31</v>
      </c>
      <c r="D2240" s="3" t="s">
        <v>57</v>
      </c>
      <c r="E2240" s="3" t="s">
        <v>58</v>
      </c>
      <c r="F2240" s="3" t="s">
        <v>59</v>
      </c>
      <c r="G2240" s="3" t="s">
        <v>60</v>
      </c>
      <c r="H2240" s="3" t="s">
        <v>110</v>
      </c>
      <c r="I2240" s="3" t="s">
        <v>47</v>
      </c>
      <c r="J2240" s="3" t="s">
        <v>48</v>
      </c>
      <c r="K2240" s="3" t="s">
        <v>49</v>
      </c>
      <c r="L2240" s="3" t="s">
        <v>48</v>
      </c>
      <c r="M2240" s="3" t="s">
        <v>48</v>
      </c>
      <c r="N2240" s="3" t="s">
        <v>48</v>
      </c>
      <c r="O2240" s="3" t="s">
        <v>48</v>
      </c>
      <c r="P2240" s="3" t="s">
        <v>48</v>
      </c>
      <c r="Q2240" s="3" t="s">
        <v>48</v>
      </c>
      <c r="R2240" s="3" t="s">
        <v>48</v>
      </c>
      <c r="S2240" s="3" t="s">
        <v>48</v>
      </c>
      <c r="T2240" s="3" t="s">
        <v>48</v>
      </c>
      <c r="U2240" s="3" t="s">
        <v>48</v>
      </c>
      <c r="V2240" s="3" t="s">
        <v>48</v>
      </c>
      <c r="W2240" s="3" t="s">
        <v>116</v>
      </c>
      <c r="X2240" s="3" t="s">
        <v>5009</v>
      </c>
      <c r="Y2240" s="3"/>
      <c r="AA2240" s="3" t="s">
        <v>55</v>
      </c>
      <c r="AB2240" s="3"/>
      <c r="AD2240" s="3"/>
      <c r="AF2240" s="3"/>
      <c r="AH2240" s="3"/>
      <c r="AJ2240" s="3" t="s">
        <v>5010</v>
      </c>
    </row>
    <row r="2241" spans="1:36" ht="26" hidden="1" x14ac:dyDescent="0.35">
      <c r="A2241" s="3">
        <v>2025</v>
      </c>
      <c r="B2241" s="3" t="s">
        <v>41</v>
      </c>
      <c r="C2241" s="4">
        <v>24</v>
      </c>
      <c r="D2241" s="3" t="s">
        <v>57</v>
      </c>
      <c r="E2241" s="3" t="s">
        <v>58</v>
      </c>
      <c r="F2241" s="3" t="s">
        <v>44</v>
      </c>
      <c r="G2241" s="3" t="s">
        <v>79</v>
      </c>
      <c r="H2241" s="3" t="s">
        <v>46</v>
      </c>
      <c r="I2241" s="3" t="s">
        <v>47</v>
      </c>
      <c r="J2241" s="3" t="s">
        <v>48</v>
      </c>
      <c r="K2241" s="3" t="s">
        <v>48</v>
      </c>
      <c r="L2241" s="3" t="s">
        <v>48</v>
      </c>
      <c r="M2241" s="3" t="s">
        <v>49</v>
      </c>
      <c r="N2241" s="3" t="s">
        <v>48</v>
      </c>
      <c r="O2241" s="3" t="s">
        <v>48</v>
      </c>
      <c r="P2241" s="3" t="s">
        <v>48</v>
      </c>
      <c r="Q2241" s="3" t="s">
        <v>48</v>
      </c>
      <c r="R2241" s="3" t="s">
        <v>48</v>
      </c>
      <c r="S2241" s="3" t="s">
        <v>48</v>
      </c>
      <c r="T2241" s="3" t="s">
        <v>48</v>
      </c>
      <c r="U2241" s="3" t="s">
        <v>48</v>
      </c>
      <c r="V2241" s="3" t="s">
        <v>48</v>
      </c>
      <c r="W2241" s="3" t="s">
        <v>62</v>
      </c>
      <c r="Y2241" s="3"/>
      <c r="AA2241" s="3" t="s">
        <v>63</v>
      </c>
      <c r="AB2241" s="3"/>
      <c r="AD2241" s="3"/>
      <c r="AF2241" s="3"/>
      <c r="AH2241" s="3"/>
      <c r="AJ2241" s="3" t="s">
        <v>5011</v>
      </c>
    </row>
    <row r="2242" spans="1:36" hidden="1" x14ac:dyDescent="0.35">
      <c r="A2242" s="3">
        <v>2025</v>
      </c>
      <c r="B2242" s="3" t="s">
        <v>71</v>
      </c>
      <c r="C2242" s="4">
        <v>34</v>
      </c>
      <c r="D2242" s="3" t="s">
        <v>57</v>
      </c>
      <c r="E2242" s="3" t="s">
        <v>58</v>
      </c>
      <c r="F2242" s="3" t="s">
        <v>59</v>
      </c>
      <c r="G2242" s="3" t="s">
        <v>45</v>
      </c>
      <c r="H2242" s="3" t="s">
        <v>113</v>
      </c>
      <c r="I2242" s="3" t="s">
        <v>47</v>
      </c>
      <c r="J2242" s="3" t="s">
        <v>48</v>
      </c>
      <c r="K2242" s="3" t="s">
        <v>48</v>
      </c>
      <c r="L2242" s="3" t="s">
        <v>48</v>
      </c>
      <c r="M2242" s="3" t="s">
        <v>48</v>
      </c>
      <c r="N2242" s="3" t="s">
        <v>49</v>
      </c>
      <c r="O2242" s="3" t="s">
        <v>48</v>
      </c>
      <c r="P2242" s="3" t="s">
        <v>48</v>
      </c>
      <c r="Q2242" s="3" t="s">
        <v>48</v>
      </c>
      <c r="R2242" s="3" t="s">
        <v>48</v>
      </c>
      <c r="S2242" s="3" t="s">
        <v>48</v>
      </c>
      <c r="T2242" s="3" t="s">
        <v>48</v>
      </c>
      <c r="U2242" s="3" t="s">
        <v>48</v>
      </c>
      <c r="V2242" s="3" t="s">
        <v>48</v>
      </c>
      <c r="W2242" s="3" t="s">
        <v>62</v>
      </c>
      <c r="Y2242" s="3"/>
      <c r="AA2242" s="3" t="s">
        <v>77</v>
      </c>
      <c r="AB2242" s="3"/>
      <c r="AD2242" s="3"/>
      <c r="AF2242" s="3"/>
      <c r="AH2242" s="3"/>
      <c r="AJ2242" s="3" t="s">
        <v>5012</v>
      </c>
    </row>
    <row r="2243" spans="1:36" ht="26" hidden="1" x14ac:dyDescent="0.35">
      <c r="A2243" s="3">
        <v>2025</v>
      </c>
      <c r="B2243" s="3" t="s">
        <v>41</v>
      </c>
      <c r="C2243" s="4">
        <v>19</v>
      </c>
      <c r="D2243" s="3" t="s">
        <v>57</v>
      </c>
      <c r="E2243" s="3" t="s">
        <v>58</v>
      </c>
      <c r="F2243" s="3" t="s">
        <v>44</v>
      </c>
      <c r="G2243" s="3" t="s">
        <v>60</v>
      </c>
      <c r="H2243" s="3" t="s">
        <v>61</v>
      </c>
      <c r="I2243" s="3" t="s">
        <v>47</v>
      </c>
      <c r="J2243" s="3" t="s">
        <v>48</v>
      </c>
      <c r="K2243" s="3" t="s">
        <v>48</v>
      </c>
      <c r="L2243" s="3" t="s">
        <v>48</v>
      </c>
      <c r="M2243" s="3" t="s">
        <v>48</v>
      </c>
      <c r="N2243" s="3" t="s">
        <v>48</v>
      </c>
      <c r="O2243" s="3" t="s">
        <v>48</v>
      </c>
      <c r="P2243" s="3" t="s">
        <v>49</v>
      </c>
      <c r="Q2243" s="3" t="s">
        <v>48</v>
      </c>
      <c r="R2243" s="3" t="s">
        <v>48</v>
      </c>
      <c r="S2243" s="3" t="s">
        <v>48</v>
      </c>
      <c r="T2243" s="3" t="s">
        <v>48</v>
      </c>
      <c r="U2243" s="3" t="s">
        <v>48</v>
      </c>
      <c r="V2243" s="3" t="s">
        <v>48</v>
      </c>
      <c r="W2243" s="3" t="s">
        <v>62</v>
      </c>
      <c r="Y2243" s="3"/>
      <c r="AA2243" s="3" t="s">
        <v>63</v>
      </c>
      <c r="AB2243" s="3"/>
      <c r="AD2243" s="3"/>
      <c r="AF2243" s="3"/>
      <c r="AH2243" s="3"/>
      <c r="AJ2243" s="3" t="s">
        <v>5013</v>
      </c>
    </row>
    <row r="2244" spans="1:36" ht="39" hidden="1" x14ac:dyDescent="0.35">
      <c r="A2244" s="3">
        <v>2025</v>
      </c>
      <c r="B2244" s="3" t="s">
        <v>71</v>
      </c>
      <c r="C2244" s="4">
        <v>34</v>
      </c>
      <c r="D2244" s="3" t="s">
        <v>57</v>
      </c>
      <c r="E2244" s="3" t="s">
        <v>107</v>
      </c>
      <c r="F2244" s="3" t="s">
        <v>85</v>
      </c>
      <c r="G2244" s="3" t="s">
        <v>79</v>
      </c>
      <c r="H2244" s="3" t="s">
        <v>46</v>
      </c>
      <c r="I2244" s="3" t="s">
        <v>47</v>
      </c>
      <c r="J2244" s="3" t="s">
        <v>48</v>
      </c>
      <c r="K2244" s="3" t="s">
        <v>48</v>
      </c>
      <c r="L2244" s="3" t="s">
        <v>48</v>
      </c>
      <c r="M2244" s="3" t="s">
        <v>48</v>
      </c>
      <c r="N2244" s="3" t="s">
        <v>48</v>
      </c>
      <c r="O2244" s="3" t="s">
        <v>48</v>
      </c>
      <c r="P2244" s="3" t="s">
        <v>49</v>
      </c>
      <c r="Q2244" s="3" t="s">
        <v>48</v>
      </c>
      <c r="R2244" s="3" t="s">
        <v>48</v>
      </c>
      <c r="S2244" s="3" t="s">
        <v>48</v>
      </c>
      <c r="T2244" s="3" t="s">
        <v>48</v>
      </c>
      <c r="U2244" s="3" t="s">
        <v>48</v>
      </c>
      <c r="V2244" s="3" t="s">
        <v>48</v>
      </c>
      <c r="W2244" s="3" t="s">
        <v>116</v>
      </c>
      <c r="X2244" s="3" t="s">
        <v>5014</v>
      </c>
      <c r="Y2244" s="3"/>
      <c r="AA2244" s="3" t="s">
        <v>101</v>
      </c>
      <c r="AB2244" s="3"/>
      <c r="AD2244" s="3"/>
      <c r="AF2244" s="3"/>
      <c r="AH2244" s="3"/>
      <c r="AJ2244" s="3" t="s">
        <v>5015</v>
      </c>
    </row>
    <row r="2245" spans="1:36" ht="104" hidden="1" x14ac:dyDescent="0.35">
      <c r="A2245" s="3">
        <v>2025</v>
      </c>
      <c r="B2245" s="3" t="s">
        <v>41</v>
      </c>
      <c r="C2245" s="4">
        <v>79</v>
      </c>
      <c r="D2245" s="3" t="s">
        <v>65</v>
      </c>
      <c r="E2245" s="3" t="s">
        <v>66</v>
      </c>
      <c r="F2245" s="3" t="s">
        <v>98</v>
      </c>
      <c r="G2245" s="3" t="s">
        <v>79</v>
      </c>
      <c r="H2245" s="3" t="s">
        <v>125</v>
      </c>
      <c r="I2245" s="3" t="s">
        <v>47</v>
      </c>
      <c r="J2245" s="3" t="s">
        <v>48</v>
      </c>
      <c r="K2245" s="3" t="s">
        <v>49</v>
      </c>
      <c r="L2245" s="3" t="s">
        <v>48</v>
      </c>
      <c r="M2245" s="3" t="s">
        <v>48</v>
      </c>
      <c r="N2245" s="3" t="s">
        <v>48</v>
      </c>
      <c r="O2245" s="3" t="s">
        <v>48</v>
      </c>
      <c r="P2245" s="3" t="s">
        <v>48</v>
      </c>
      <c r="Q2245" s="3" t="s">
        <v>48</v>
      </c>
      <c r="R2245" s="3" t="s">
        <v>48</v>
      </c>
      <c r="S2245" s="3" t="s">
        <v>48</v>
      </c>
      <c r="T2245" s="3" t="s">
        <v>48</v>
      </c>
      <c r="U2245" s="3" t="s">
        <v>48</v>
      </c>
      <c r="V2245" s="3" t="s">
        <v>48</v>
      </c>
      <c r="W2245" s="3" t="s">
        <v>62</v>
      </c>
      <c r="Y2245" s="3"/>
      <c r="AA2245" s="3" t="s">
        <v>55</v>
      </c>
      <c r="AB2245" s="3"/>
      <c r="AD2245" s="3"/>
      <c r="AF2245" s="3"/>
      <c r="AH2245" s="3"/>
      <c r="AJ2245" s="3" t="s">
        <v>5016</v>
      </c>
    </row>
    <row r="2246" spans="1:36" ht="26" hidden="1" x14ac:dyDescent="0.35">
      <c r="A2246" s="3">
        <v>2025</v>
      </c>
      <c r="B2246" s="3" t="s">
        <v>71</v>
      </c>
      <c r="C2246" s="4">
        <v>21</v>
      </c>
      <c r="D2246" s="3" t="s">
        <v>57</v>
      </c>
      <c r="E2246" s="3" t="s">
        <v>58</v>
      </c>
      <c r="F2246" s="3" t="s">
        <v>73</v>
      </c>
      <c r="G2246" s="3" t="s">
        <v>45</v>
      </c>
      <c r="H2246" s="3" t="s">
        <v>99</v>
      </c>
      <c r="I2246" s="3" t="s">
        <v>80</v>
      </c>
      <c r="J2246" s="3" t="s">
        <v>48</v>
      </c>
      <c r="K2246" s="3" t="s">
        <v>48</v>
      </c>
      <c r="L2246" s="3" t="s">
        <v>48</v>
      </c>
      <c r="M2246" s="3" t="s">
        <v>48</v>
      </c>
      <c r="N2246" s="3" t="s">
        <v>48</v>
      </c>
      <c r="O2246" s="3" t="s">
        <v>48</v>
      </c>
      <c r="P2246" s="3" t="s">
        <v>48</v>
      </c>
      <c r="Q2246" s="3" t="s">
        <v>48</v>
      </c>
      <c r="R2246" s="3" t="s">
        <v>48</v>
      </c>
      <c r="S2246" s="3" t="s">
        <v>48</v>
      </c>
      <c r="T2246" s="3" t="s">
        <v>48</v>
      </c>
      <c r="U2246" s="3" t="s">
        <v>48</v>
      </c>
      <c r="V2246" s="3" t="s">
        <v>49</v>
      </c>
      <c r="W2246" s="3" t="s">
        <v>116</v>
      </c>
      <c r="X2246" s="3" t="s">
        <v>5017</v>
      </c>
      <c r="Y2246" s="3"/>
      <c r="AA2246" s="3" t="s">
        <v>55</v>
      </c>
      <c r="AB2246" s="3"/>
      <c r="AD2246" s="3"/>
      <c r="AF2246" s="3"/>
      <c r="AH2246" s="3"/>
      <c r="AJ2246" s="3" t="s">
        <v>5018</v>
      </c>
    </row>
    <row r="2247" spans="1:36" hidden="1" x14ac:dyDescent="0.35">
      <c r="A2247" s="3">
        <v>2025</v>
      </c>
      <c r="B2247" s="3" t="s">
        <v>41</v>
      </c>
      <c r="C2247" s="4">
        <v>22</v>
      </c>
      <c r="D2247" s="3" t="s">
        <v>57</v>
      </c>
      <c r="E2247" s="3" t="s">
        <v>58</v>
      </c>
      <c r="F2247" s="3" t="s">
        <v>98</v>
      </c>
      <c r="G2247" s="3" t="s">
        <v>45</v>
      </c>
      <c r="H2247" s="3" t="s">
        <v>46</v>
      </c>
      <c r="I2247" s="3" t="s">
        <v>80</v>
      </c>
      <c r="J2247" s="3" t="s">
        <v>48</v>
      </c>
      <c r="K2247" s="3" t="s">
        <v>48</v>
      </c>
      <c r="L2247" s="3" t="s">
        <v>48</v>
      </c>
      <c r="M2247" s="3" t="s">
        <v>48</v>
      </c>
      <c r="N2247" s="3" t="s">
        <v>48</v>
      </c>
      <c r="O2247" s="3" t="s">
        <v>48</v>
      </c>
      <c r="P2247" s="3" t="s">
        <v>48</v>
      </c>
      <c r="Q2247" s="3" t="s">
        <v>48</v>
      </c>
      <c r="R2247" s="3" t="s">
        <v>48</v>
      </c>
      <c r="S2247" s="3" t="s">
        <v>48</v>
      </c>
      <c r="T2247" s="3" t="s">
        <v>48</v>
      </c>
      <c r="U2247" s="3" t="s">
        <v>48</v>
      </c>
      <c r="V2247" s="3" t="s">
        <v>49</v>
      </c>
      <c r="W2247" s="3" t="s">
        <v>62</v>
      </c>
      <c r="Y2247" s="3"/>
      <c r="AA2247" s="3" t="s">
        <v>63</v>
      </c>
      <c r="AB2247" s="3"/>
      <c r="AD2247" s="3"/>
      <c r="AF2247" s="3"/>
      <c r="AH2247" s="3"/>
      <c r="AJ2247" s="3" t="s">
        <v>5019</v>
      </c>
    </row>
    <row r="2248" spans="1:36" ht="26" hidden="1" x14ac:dyDescent="0.35">
      <c r="A2248" s="3">
        <v>2025</v>
      </c>
      <c r="B2248" s="3" t="s">
        <v>71</v>
      </c>
      <c r="C2248" s="4">
        <v>19</v>
      </c>
      <c r="D2248" s="3" t="s">
        <v>57</v>
      </c>
      <c r="E2248" s="3" t="s">
        <v>58</v>
      </c>
      <c r="F2248" s="3" t="s">
        <v>44</v>
      </c>
      <c r="G2248" s="3" t="s">
        <v>79</v>
      </c>
      <c r="H2248" s="3" t="s">
        <v>46</v>
      </c>
      <c r="I2248" s="3" t="s">
        <v>80</v>
      </c>
      <c r="J2248" s="3" t="s">
        <v>48</v>
      </c>
      <c r="K2248" s="3" t="s">
        <v>48</v>
      </c>
      <c r="L2248" s="3" t="s">
        <v>48</v>
      </c>
      <c r="M2248" s="3" t="s">
        <v>49</v>
      </c>
      <c r="N2248" s="3" t="s">
        <v>48</v>
      </c>
      <c r="O2248" s="3" t="s">
        <v>48</v>
      </c>
      <c r="P2248" s="3" t="s">
        <v>48</v>
      </c>
      <c r="Q2248" s="3" t="s">
        <v>48</v>
      </c>
      <c r="R2248" s="3" t="s">
        <v>48</v>
      </c>
      <c r="S2248" s="3" t="s">
        <v>48</v>
      </c>
      <c r="T2248" s="3" t="s">
        <v>48</v>
      </c>
      <c r="U2248" s="3" t="s">
        <v>48</v>
      </c>
      <c r="V2248" s="3" t="s">
        <v>48</v>
      </c>
      <c r="W2248" s="3" t="s">
        <v>62</v>
      </c>
      <c r="Y2248" s="3" t="s">
        <v>53</v>
      </c>
      <c r="Z2248" s="3" t="s">
        <v>5020</v>
      </c>
      <c r="AA2248" s="3" t="s">
        <v>63</v>
      </c>
      <c r="AB2248" s="3"/>
      <c r="AD2248" s="3"/>
      <c r="AF2248" s="3"/>
      <c r="AH2248" s="3"/>
      <c r="AJ2248" s="3" t="s">
        <v>5021</v>
      </c>
    </row>
    <row r="2249" spans="1:36" ht="39" hidden="1" x14ac:dyDescent="0.35">
      <c r="A2249" s="3">
        <v>2025</v>
      </c>
      <c r="B2249" s="3" t="s">
        <v>71</v>
      </c>
      <c r="C2249" s="4">
        <v>46</v>
      </c>
      <c r="D2249" s="3" t="s">
        <v>42</v>
      </c>
      <c r="E2249" s="3" t="s">
        <v>72</v>
      </c>
      <c r="F2249" s="3" t="s">
        <v>85</v>
      </c>
      <c r="G2249" s="3" t="s">
        <v>45</v>
      </c>
      <c r="H2249" s="3" t="s">
        <v>74</v>
      </c>
      <c r="I2249" s="3" t="s">
        <v>47</v>
      </c>
      <c r="J2249" s="3" t="s">
        <v>48</v>
      </c>
      <c r="K2249" s="3" t="s">
        <v>48</v>
      </c>
      <c r="L2249" s="3" t="s">
        <v>48</v>
      </c>
      <c r="M2249" s="3" t="s">
        <v>49</v>
      </c>
      <c r="N2249" s="3" t="s">
        <v>48</v>
      </c>
      <c r="O2249" s="3" t="s">
        <v>48</v>
      </c>
      <c r="P2249" s="3" t="s">
        <v>48</v>
      </c>
      <c r="Q2249" s="3" t="s">
        <v>48</v>
      </c>
      <c r="R2249" s="3" t="s">
        <v>48</v>
      </c>
      <c r="S2249" s="3" t="s">
        <v>48</v>
      </c>
      <c r="T2249" s="3" t="s">
        <v>48</v>
      </c>
      <c r="U2249" s="3" t="s">
        <v>48</v>
      </c>
      <c r="V2249" s="3" t="s">
        <v>48</v>
      </c>
      <c r="W2249" s="3" t="s">
        <v>62</v>
      </c>
      <c r="Y2249" s="3"/>
      <c r="AA2249" s="3" t="s">
        <v>55</v>
      </c>
      <c r="AB2249" s="3" t="s">
        <v>81</v>
      </c>
      <c r="AD2249" s="3" t="s">
        <v>81</v>
      </c>
      <c r="AF2249" s="3"/>
      <c r="AH2249" s="3" t="s">
        <v>82</v>
      </c>
      <c r="AI2249" s="3" t="s">
        <v>5022</v>
      </c>
      <c r="AJ2249" s="3" t="s">
        <v>5023</v>
      </c>
    </row>
    <row r="2250" spans="1:36" ht="26" hidden="1" x14ac:dyDescent="0.35">
      <c r="A2250" s="3">
        <v>2025</v>
      </c>
      <c r="B2250" s="3" t="s">
        <v>71</v>
      </c>
      <c r="C2250" s="4">
        <v>23</v>
      </c>
      <c r="D2250" s="3" t="s">
        <v>57</v>
      </c>
      <c r="E2250" s="3" t="s">
        <v>58</v>
      </c>
      <c r="F2250" s="3" t="s">
        <v>44</v>
      </c>
      <c r="G2250" s="3" t="s">
        <v>45</v>
      </c>
      <c r="H2250" s="3" t="s">
        <v>68</v>
      </c>
      <c r="I2250" s="3" t="s">
        <v>80</v>
      </c>
      <c r="J2250" s="3" t="s">
        <v>48</v>
      </c>
      <c r="K2250" s="3" t="s">
        <v>48</v>
      </c>
      <c r="L2250" s="3" t="s">
        <v>48</v>
      </c>
      <c r="M2250" s="3" t="s">
        <v>48</v>
      </c>
      <c r="N2250" s="3" t="s">
        <v>48</v>
      </c>
      <c r="O2250" s="3" t="s">
        <v>48</v>
      </c>
      <c r="P2250" s="3" t="s">
        <v>48</v>
      </c>
      <c r="Q2250" s="3" t="s">
        <v>48</v>
      </c>
      <c r="R2250" s="3" t="s">
        <v>48</v>
      </c>
      <c r="S2250" s="3" t="s">
        <v>48</v>
      </c>
      <c r="T2250" s="3" t="s">
        <v>48</v>
      </c>
      <c r="U2250" s="3" t="s">
        <v>49</v>
      </c>
      <c r="V2250" s="3" t="s">
        <v>48</v>
      </c>
      <c r="W2250" s="3" t="s">
        <v>51</v>
      </c>
      <c r="X2250" s="3" t="s">
        <v>5024</v>
      </c>
      <c r="Y2250" s="3" t="s">
        <v>129</v>
      </c>
      <c r="Z2250" s="3" t="s">
        <v>5025</v>
      </c>
      <c r="AA2250" s="3" t="s">
        <v>77</v>
      </c>
      <c r="AB2250" s="3"/>
      <c r="AD2250" s="3"/>
      <c r="AF2250" s="3"/>
      <c r="AH2250" s="3"/>
      <c r="AJ2250" s="3" t="s">
        <v>5026</v>
      </c>
    </row>
    <row r="2251" spans="1:36" ht="26" hidden="1" x14ac:dyDescent="0.35">
      <c r="A2251" s="3">
        <v>2025</v>
      </c>
      <c r="B2251" s="3" t="s">
        <v>41</v>
      </c>
      <c r="C2251" s="4">
        <v>24</v>
      </c>
      <c r="D2251" s="3" t="s">
        <v>57</v>
      </c>
      <c r="E2251" s="3" t="s">
        <v>58</v>
      </c>
      <c r="F2251" s="3" t="s">
        <v>59</v>
      </c>
      <c r="G2251" s="3" t="s">
        <v>79</v>
      </c>
      <c r="H2251" s="3" t="s">
        <v>99</v>
      </c>
      <c r="I2251" s="3" t="s">
        <v>47</v>
      </c>
      <c r="J2251" s="3" t="s">
        <v>48</v>
      </c>
      <c r="K2251" s="3" t="s">
        <v>49</v>
      </c>
      <c r="L2251" s="3" t="s">
        <v>48</v>
      </c>
      <c r="M2251" s="3" t="s">
        <v>48</v>
      </c>
      <c r="N2251" s="3" t="s">
        <v>48</v>
      </c>
      <c r="O2251" s="3" t="s">
        <v>48</v>
      </c>
      <c r="P2251" s="3" t="s">
        <v>48</v>
      </c>
      <c r="Q2251" s="3" t="s">
        <v>48</v>
      </c>
      <c r="R2251" s="3" t="s">
        <v>48</v>
      </c>
      <c r="S2251" s="3" t="s">
        <v>48</v>
      </c>
      <c r="T2251" s="3" t="s">
        <v>48</v>
      </c>
      <c r="U2251" s="3" t="s">
        <v>48</v>
      </c>
      <c r="V2251" s="3" t="s">
        <v>48</v>
      </c>
      <c r="W2251" s="3" t="s">
        <v>116</v>
      </c>
      <c r="X2251" s="3" t="s">
        <v>5027</v>
      </c>
      <c r="Y2251" s="3"/>
      <c r="AA2251" s="3" t="s">
        <v>77</v>
      </c>
      <c r="AB2251" s="3"/>
      <c r="AD2251" s="3"/>
      <c r="AF2251" s="3"/>
      <c r="AH2251" s="3"/>
      <c r="AJ2251" s="3" t="s">
        <v>5028</v>
      </c>
    </row>
    <row r="2252" spans="1:36" ht="156" hidden="1" x14ac:dyDescent="0.35">
      <c r="A2252" s="3">
        <v>2025</v>
      </c>
      <c r="B2252" s="3" t="s">
        <v>71</v>
      </c>
      <c r="C2252" s="4">
        <v>24</v>
      </c>
      <c r="D2252" s="3" t="s">
        <v>57</v>
      </c>
      <c r="E2252" s="3" t="s">
        <v>107</v>
      </c>
      <c r="F2252" s="3" t="s">
        <v>59</v>
      </c>
      <c r="G2252" s="3" t="s">
        <v>45</v>
      </c>
      <c r="H2252" s="3" t="s">
        <v>46</v>
      </c>
      <c r="I2252" s="3" t="s">
        <v>47</v>
      </c>
      <c r="J2252" s="3" t="s">
        <v>48</v>
      </c>
      <c r="K2252" s="3" t="s">
        <v>48</v>
      </c>
      <c r="L2252" s="3" t="s">
        <v>48</v>
      </c>
      <c r="M2252" s="3" t="s">
        <v>48</v>
      </c>
      <c r="N2252" s="3" t="s">
        <v>48</v>
      </c>
      <c r="O2252" s="3" t="s">
        <v>48</v>
      </c>
      <c r="P2252" s="3" t="s">
        <v>48</v>
      </c>
      <c r="Q2252" s="3" t="s">
        <v>49</v>
      </c>
      <c r="R2252" s="3" t="s">
        <v>48</v>
      </c>
      <c r="S2252" s="3" t="s">
        <v>48</v>
      </c>
      <c r="T2252" s="3" t="s">
        <v>48</v>
      </c>
      <c r="U2252" s="3" t="s">
        <v>48</v>
      </c>
      <c r="V2252" s="3" t="s">
        <v>48</v>
      </c>
      <c r="W2252" s="3" t="s">
        <v>145</v>
      </c>
      <c r="X2252" s="3" t="s">
        <v>5029</v>
      </c>
      <c r="Y2252" s="3"/>
      <c r="AA2252" s="3" t="s">
        <v>55</v>
      </c>
      <c r="AB2252" s="3" t="s">
        <v>81</v>
      </c>
      <c r="AD2252" s="3"/>
      <c r="AF2252" s="3"/>
      <c r="AH2252" s="3" t="s">
        <v>82</v>
      </c>
      <c r="AI2252" s="3" t="s">
        <v>5030</v>
      </c>
      <c r="AJ2252" s="3" t="s">
        <v>5031</v>
      </c>
    </row>
    <row r="2253" spans="1:36" ht="26" hidden="1" x14ac:dyDescent="0.35">
      <c r="A2253" s="3">
        <v>2025</v>
      </c>
      <c r="B2253" s="3" t="s">
        <v>71</v>
      </c>
      <c r="C2253" s="4">
        <v>41</v>
      </c>
      <c r="D2253" s="3" t="s">
        <v>42</v>
      </c>
      <c r="E2253" s="3" t="s">
        <v>107</v>
      </c>
      <c r="F2253" s="3" t="s">
        <v>98</v>
      </c>
      <c r="G2253" s="3" t="s">
        <v>45</v>
      </c>
      <c r="H2253" s="3" t="s">
        <v>99</v>
      </c>
      <c r="I2253" s="3" t="s">
        <v>47</v>
      </c>
      <c r="J2253" s="3" t="s">
        <v>48</v>
      </c>
      <c r="K2253" s="3" t="s">
        <v>48</v>
      </c>
      <c r="L2253" s="3" t="s">
        <v>48</v>
      </c>
      <c r="M2253" s="3" t="s">
        <v>48</v>
      </c>
      <c r="N2253" s="3" t="s">
        <v>49</v>
      </c>
      <c r="O2253" s="3" t="s">
        <v>48</v>
      </c>
      <c r="P2253" s="3" t="s">
        <v>48</v>
      </c>
      <c r="Q2253" s="3" t="s">
        <v>48</v>
      </c>
      <c r="R2253" s="3" t="s">
        <v>48</v>
      </c>
      <c r="S2253" s="3" t="s">
        <v>48</v>
      </c>
      <c r="T2253" s="3" t="s">
        <v>48</v>
      </c>
      <c r="U2253" s="3" t="s">
        <v>48</v>
      </c>
      <c r="V2253" s="3" t="s">
        <v>48</v>
      </c>
      <c r="W2253" s="3" t="s">
        <v>116</v>
      </c>
      <c r="X2253" s="3" t="s">
        <v>5032</v>
      </c>
      <c r="Y2253" s="3"/>
      <c r="AA2253" s="3" t="s">
        <v>101</v>
      </c>
      <c r="AB2253" s="3" t="s">
        <v>131</v>
      </c>
      <c r="AC2253" s="3" t="s">
        <v>5033</v>
      </c>
      <c r="AD2253" s="3"/>
      <c r="AF2253" s="3" t="s">
        <v>82</v>
      </c>
      <c r="AG2253" s="3" t="s">
        <v>5034</v>
      </c>
      <c r="AH2253" s="3"/>
      <c r="AJ2253" s="3" t="s">
        <v>5035</v>
      </c>
    </row>
    <row r="2254" spans="1:36" ht="26" hidden="1" x14ac:dyDescent="0.35">
      <c r="A2254" s="3">
        <v>2025</v>
      </c>
      <c r="B2254" s="3" t="s">
        <v>71</v>
      </c>
      <c r="C2254" s="4">
        <v>41</v>
      </c>
      <c r="D2254" s="3" t="s">
        <v>42</v>
      </c>
      <c r="E2254" s="3" t="s">
        <v>43</v>
      </c>
      <c r="F2254" s="3" t="s">
        <v>59</v>
      </c>
      <c r="G2254" s="3" t="s">
        <v>92</v>
      </c>
      <c r="H2254" s="3" t="s">
        <v>110</v>
      </c>
      <c r="I2254" s="3" t="s">
        <v>47</v>
      </c>
      <c r="J2254" s="3" t="s">
        <v>48</v>
      </c>
      <c r="K2254" s="3" t="s">
        <v>49</v>
      </c>
      <c r="L2254" s="3" t="s">
        <v>48</v>
      </c>
      <c r="M2254" s="3" t="s">
        <v>48</v>
      </c>
      <c r="N2254" s="3" t="s">
        <v>48</v>
      </c>
      <c r="O2254" s="3" t="s">
        <v>48</v>
      </c>
      <c r="P2254" s="3" t="s">
        <v>48</v>
      </c>
      <c r="Q2254" s="3" t="s">
        <v>48</v>
      </c>
      <c r="R2254" s="3" t="s">
        <v>48</v>
      </c>
      <c r="S2254" s="3" t="s">
        <v>48</v>
      </c>
      <c r="T2254" s="3" t="s">
        <v>48</v>
      </c>
      <c r="U2254" s="3" t="s">
        <v>48</v>
      </c>
      <c r="V2254" s="3" t="s">
        <v>48</v>
      </c>
      <c r="W2254" s="3" t="s">
        <v>62</v>
      </c>
      <c r="Y2254" s="3"/>
      <c r="AA2254" s="3" t="s">
        <v>77</v>
      </c>
      <c r="AB2254" s="3"/>
      <c r="AD2254" s="3"/>
      <c r="AF2254" s="3"/>
      <c r="AH2254" s="3"/>
      <c r="AJ2254" s="3" t="s">
        <v>5036</v>
      </c>
    </row>
    <row r="2255" spans="1:36" ht="39" hidden="1" x14ac:dyDescent="0.35">
      <c r="A2255" s="3">
        <v>2025</v>
      </c>
      <c r="B2255" s="3" t="s">
        <v>71</v>
      </c>
      <c r="C2255" s="4">
        <v>23</v>
      </c>
      <c r="D2255" s="3" t="s">
        <v>57</v>
      </c>
      <c r="E2255" s="3" t="s">
        <v>107</v>
      </c>
      <c r="F2255" s="3" t="s">
        <v>44</v>
      </c>
      <c r="G2255" s="3" t="s">
        <v>60</v>
      </c>
      <c r="H2255" s="3" t="s">
        <v>68</v>
      </c>
      <c r="I2255" s="3" t="s">
        <v>47</v>
      </c>
      <c r="J2255" s="3" t="s">
        <v>48</v>
      </c>
      <c r="K2255" s="3" t="s">
        <v>48</v>
      </c>
      <c r="L2255" s="3" t="s">
        <v>48</v>
      </c>
      <c r="M2255" s="3" t="s">
        <v>48</v>
      </c>
      <c r="N2255" s="3" t="s">
        <v>48</v>
      </c>
      <c r="O2255" s="3" t="s">
        <v>48</v>
      </c>
      <c r="P2255" s="3" t="s">
        <v>48</v>
      </c>
      <c r="Q2255" s="3" t="s">
        <v>49</v>
      </c>
      <c r="R2255" s="3" t="s">
        <v>48</v>
      </c>
      <c r="S2255" s="3" t="s">
        <v>48</v>
      </c>
      <c r="T2255" s="3" t="s">
        <v>48</v>
      </c>
      <c r="U2255" s="3" t="s">
        <v>48</v>
      </c>
      <c r="V2255" s="3" t="s">
        <v>48</v>
      </c>
      <c r="W2255" s="3" t="s">
        <v>116</v>
      </c>
      <c r="X2255" s="3" t="s">
        <v>5037</v>
      </c>
      <c r="Y2255" s="3"/>
      <c r="AA2255" s="3" t="s">
        <v>55</v>
      </c>
      <c r="AB2255" s="3"/>
      <c r="AD2255" s="3"/>
      <c r="AF2255" s="3"/>
      <c r="AH2255" s="3"/>
      <c r="AJ2255" s="3" t="s">
        <v>5038</v>
      </c>
    </row>
    <row r="2256" spans="1:36" ht="78" hidden="1" x14ac:dyDescent="0.35">
      <c r="A2256" s="3">
        <v>2025</v>
      </c>
      <c r="B2256" s="3" t="s">
        <v>71</v>
      </c>
      <c r="C2256" s="4">
        <v>30</v>
      </c>
      <c r="D2256" s="3" t="s">
        <v>57</v>
      </c>
      <c r="E2256" s="3" t="s">
        <v>107</v>
      </c>
      <c r="F2256" s="3" t="s">
        <v>85</v>
      </c>
      <c r="G2256" s="3" t="s">
        <v>45</v>
      </c>
      <c r="H2256" s="3" t="s">
        <v>74</v>
      </c>
      <c r="I2256" s="3" t="s">
        <v>80</v>
      </c>
      <c r="J2256" s="3" t="s">
        <v>48</v>
      </c>
      <c r="K2256" s="3" t="s">
        <v>48</v>
      </c>
      <c r="L2256" s="3" t="s">
        <v>48</v>
      </c>
      <c r="M2256" s="3" t="s">
        <v>48</v>
      </c>
      <c r="N2256" s="3" t="s">
        <v>48</v>
      </c>
      <c r="O2256" s="3" t="s">
        <v>48</v>
      </c>
      <c r="P2256" s="3" t="s">
        <v>48</v>
      </c>
      <c r="Q2256" s="3" t="s">
        <v>48</v>
      </c>
      <c r="R2256" s="3" t="s">
        <v>48</v>
      </c>
      <c r="S2256" s="3" t="s">
        <v>48</v>
      </c>
      <c r="T2256" s="3" t="s">
        <v>48</v>
      </c>
      <c r="U2256" s="3" t="s">
        <v>49</v>
      </c>
      <c r="V2256" s="3" t="s">
        <v>48</v>
      </c>
      <c r="W2256" s="3" t="s">
        <v>116</v>
      </c>
      <c r="X2256" s="3" t="s">
        <v>5039</v>
      </c>
      <c r="Y2256" s="3"/>
      <c r="AA2256" s="3" t="s">
        <v>101</v>
      </c>
      <c r="AB2256" s="3" t="s">
        <v>131</v>
      </c>
      <c r="AC2256" s="3" t="s">
        <v>5040</v>
      </c>
      <c r="AD2256" s="3" t="s">
        <v>131</v>
      </c>
      <c r="AE2256" s="3" t="s">
        <v>5041</v>
      </c>
      <c r="AF2256" s="3" t="s">
        <v>82</v>
      </c>
      <c r="AG2256" s="3" t="s">
        <v>5042</v>
      </c>
      <c r="AH2256" s="3"/>
      <c r="AJ2256" s="3" t="s">
        <v>5043</v>
      </c>
    </row>
    <row r="2257" spans="1:36" ht="26" hidden="1" x14ac:dyDescent="0.35">
      <c r="A2257" s="3">
        <v>2025</v>
      </c>
      <c r="B2257" s="3" t="s">
        <v>41</v>
      </c>
      <c r="C2257" s="4">
        <v>21</v>
      </c>
      <c r="D2257" s="3" t="s">
        <v>57</v>
      </c>
      <c r="E2257" s="3" t="s">
        <v>58</v>
      </c>
      <c r="F2257" s="3" t="s">
        <v>73</v>
      </c>
      <c r="G2257" s="3" t="s">
        <v>112</v>
      </c>
      <c r="H2257" s="3" t="s">
        <v>61</v>
      </c>
      <c r="I2257" s="3" t="s">
        <v>47</v>
      </c>
      <c r="J2257" s="3" t="s">
        <v>48</v>
      </c>
      <c r="K2257" s="3" t="s">
        <v>48</v>
      </c>
      <c r="L2257" s="3" t="s">
        <v>48</v>
      </c>
      <c r="M2257" s="3" t="s">
        <v>49</v>
      </c>
      <c r="N2257" s="3" t="s">
        <v>48</v>
      </c>
      <c r="O2257" s="3" t="s">
        <v>48</v>
      </c>
      <c r="P2257" s="3" t="s">
        <v>48</v>
      </c>
      <c r="Q2257" s="3" t="s">
        <v>48</v>
      </c>
      <c r="R2257" s="3" t="s">
        <v>48</v>
      </c>
      <c r="S2257" s="3" t="s">
        <v>48</v>
      </c>
      <c r="T2257" s="3" t="s">
        <v>48</v>
      </c>
      <c r="U2257" s="3" t="s">
        <v>48</v>
      </c>
      <c r="V2257" s="3" t="s">
        <v>48</v>
      </c>
      <c r="W2257" s="3" t="s">
        <v>116</v>
      </c>
      <c r="X2257" s="3" t="s">
        <v>5044</v>
      </c>
      <c r="Y2257" s="3"/>
      <c r="AA2257" s="3" t="s">
        <v>77</v>
      </c>
      <c r="AB2257" s="3"/>
      <c r="AD2257" s="3"/>
      <c r="AF2257" s="3"/>
      <c r="AH2257" s="3"/>
      <c r="AJ2257" s="3" t="s">
        <v>5045</v>
      </c>
    </row>
    <row r="2258" spans="1:36" ht="26" hidden="1" x14ac:dyDescent="0.35">
      <c r="A2258" s="3">
        <v>2025</v>
      </c>
      <c r="B2258" s="3" t="s">
        <v>71</v>
      </c>
      <c r="C2258" s="4">
        <v>35</v>
      </c>
      <c r="D2258" s="3" t="s">
        <v>42</v>
      </c>
      <c r="E2258" s="3" t="s">
        <v>107</v>
      </c>
      <c r="F2258" s="3" t="s">
        <v>98</v>
      </c>
      <c r="G2258" s="3" t="s">
        <v>45</v>
      </c>
      <c r="H2258" s="3" t="s">
        <v>74</v>
      </c>
      <c r="I2258" s="3" t="s">
        <v>47</v>
      </c>
      <c r="J2258" s="3" t="s">
        <v>48</v>
      </c>
      <c r="K2258" s="3" t="s">
        <v>48</v>
      </c>
      <c r="L2258" s="3" t="s">
        <v>48</v>
      </c>
      <c r="M2258" s="3" t="s">
        <v>48</v>
      </c>
      <c r="N2258" s="3" t="s">
        <v>49</v>
      </c>
      <c r="O2258" s="3" t="s">
        <v>48</v>
      </c>
      <c r="P2258" s="3" t="s">
        <v>48</v>
      </c>
      <c r="Q2258" s="3" t="s">
        <v>48</v>
      </c>
      <c r="R2258" s="3" t="s">
        <v>48</v>
      </c>
      <c r="S2258" s="3" t="s">
        <v>48</v>
      </c>
      <c r="T2258" s="3" t="s">
        <v>48</v>
      </c>
      <c r="U2258" s="3" t="s">
        <v>48</v>
      </c>
      <c r="V2258" s="3" t="s">
        <v>48</v>
      </c>
      <c r="W2258" s="3" t="s">
        <v>116</v>
      </c>
      <c r="X2258" s="3" t="s">
        <v>5046</v>
      </c>
      <c r="Y2258" s="3"/>
      <c r="AA2258" s="3" t="s">
        <v>63</v>
      </c>
      <c r="AB2258" s="3" t="s">
        <v>81</v>
      </c>
      <c r="AD2258" s="3"/>
      <c r="AF2258" s="3"/>
      <c r="AH2258" s="3" t="s">
        <v>82</v>
      </c>
      <c r="AI2258" s="3" t="s">
        <v>5047</v>
      </c>
      <c r="AJ2258" s="3" t="s">
        <v>5048</v>
      </c>
    </row>
    <row r="2259" spans="1:36" hidden="1" x14ac:dyDescent="0.35">
      <c r="A2259" s="3">
        <v>2025</v>
      </c>
      <c r="B2259" s="3" t="s">
        <v>71</v>
      </c>
      <c r="C2259" s="4">
        <v>35</v>
      </c>
      <c r="D2259" s="3" t="s">
        <v>42</v>
      </c>
      <c r="E2259" s="3" t="s">
        <v>107</v>
      </c>
      <c r="F2259" s="3" t="s">
        <v>98</v>
      </c>
      <c r="G2259" s="3" t="s">
        <v>45</v>
      </c>
      <c r="H2259" s="3" t="s">
        <v>74</v>
      </c>
      <c r="I2259" s="3" t="s">
        <v>47</v>
      </c>
      <c r="J2259" s="3" t="s">
        <v>48</v>
      </c>
      <c r="K2259" s="3" t="s">
        <v>48</v>
      </c>
      <c r="L2259" s="3" t="s">
        <v>48</v>
      </c>
      <c r="M2259" s="3" t="s">
        <v>48</v>
      </c>
      <c r="N2259" s="3" t="s">
        <v>49</v>
      </c>
      <c r="O2259" s="3" t="s">
        <v>48</v>
      </c>
      <c r="P2259" s="3" t="s">
        <v>48</v>
      </c>
      <c r="Q2259" s="3" t="s">
        <v>48</v>
      </c>
      <c r="R2259" s="3" t="s">
        <v>48</v>
      </c>
      <c r="S2259" s="3" t="s">
        <v>48</v>
      </c>
      <c r="T2259" s="3" t="s">
        <v>48</v>
      </c>
      <c r="U2259" s="3" t="s">
        <v>48</v>
      </c>
      <c r="V2259" s="3" t="s">
        <v>48</v>
      </c>
      <c r="W2259" s="3" t="s">
        <v>116</v>
      </c>
      <c r="X2259" s="3" t="s">
        <v>5049</v>
      </c>
      <c r="Y2259" s="3"/>
      <c r="AA2259" s="3" t="s">
        <v>63</v>
      </c>
      <c r="AB2259" s="3" t="s">
        <v>81</v>
      </c>
      <c r="AD2259" s="3"/>
      <c r="AF2259" s="3"/>
      <c r="AH2259" s="3" t="s">
        <v>82</v>
      </c>
      <c r="AI2259" s="3" t="s">
        <v>5050</v>
      </c>
      <c r="AJ2259" s="3" t="s">
        <v>5051</v>
      </c>
    </row>
    <row r="2260" spans="1:36" hidden="1" x14ac:dyDescent="0.35">
      <c r="A2260" s="3">
        <v>2025</v>
      </c>
      <c r="B2260" s="3" t="s">
        <v>71</v>
      </c>
      <c r="C2260" s="4">
        <v>35</v>
      </c>
      <c r="D2260" s="3" t="s">
        <v>42</v>
      </c>
      <c r="E2260" s="3" t="s">
        <v>107</v>
      </c>
      <c r="F2260" s="3" t="s">
        <v>98</v>
      </c>
      <c r="G2260" s="3" t="s">
        <v>45</v>
      </c>
      <c r="H2260" s="3" t="s">
        <v>74</v>
      </c>
      <c r="I2260" s="3" t="s">
        <v>47</v>
      </c>
      <c r="J2260" s="3" t="s">
        <v>48</v>
      </c>
      <c r="K2260" s="3" t="s">
        <v>48</v>
      </c>
      <c r="L2260" s="3" t="s">
        <v>48</v>
      </c>
      <c r="M2260" s="3" t="s">
        <v>48</v>
      </c>
      <c r="N2260" s="3" t="s">
        <v>49</v>
      </c>
      <c r="O2260" s="3" t="s">
        <v>48</v>
      </c>
      <c r="P2260" s="3" t="s">
        <v>48</v>
      </c>
      <c r="Q2260" s="3" t="s">
        <v>48</v>
      </c>
      <c r="R2260" s="3" t="s">
        <v>48</v>
      </c>
      <c r="S2260" s="3" t="s">
        <v>48</v>
      </c>
      <c r="T2260" s="3" t="s">
        <v>48</v>
      </c>
      <c r="U2260" s="3" t="s">
        <v>48</v>
      </c>
      <c r="V2260" s="3" t="s">
        <v>48</v>
      </c>
      <c r="W2260" s="3" t="s">
        <v>75</v>
      </c>
      <c r="X2260" s="3" t="s">
        <v>5052</v>
      </c>
      <c r="Y2260" s="3"/>
      <c r="AA2260" s="3" t="s">
        <v>63</v>
      </c>
      <c r="AB2260" s="3" t="s">
        <v>81</v>
      </c>
      <c r="AD2260" s="3"/>
      <c r="AF2260" s="3"/>
      <c r="AH2260" s="3" t="s">
        <v>82</v>
      </c>
      <c r="AI2260" s="3" t="s">
        <v>5053</v>
      </c>
      <c r="AJ2260" s="3" t="s">
        <v>5054</v>
      </c>
    </row>
    <row r="2261" spans="1:36" hidden="1" x14ac:dyDescent="0.35">
      <c r="A2261" s="3">
        <v>2025</v>
      </c>
      <c r="B2261" s="3" t="s">
        <v>71</v>
      </c>
      <c r="C2261" s="4">
        <v>35</v>
      </c>
      <c r="D2261" s="3" t="s">
        <v>42</v>
      </c>
      <c r="E2261" s="3" t="s">
        <v>107</v>
      </c>
      <c r="F2261" s="3" t="s">
        <v>98</v>
      </c>
      <c r="G2261" s="3" t="s">
        <v>45</v>
      </c>
      <c r="H2261" s="3" t="s">
        <v>74</v>
      </c>
      <c r="I2261" s="3" t="s">
        <v>47</v>
      </c>
      <c r="J2261" s="3" t="s">
        <v>48</v>
      </c>
      <c r="K2261" s="3" t="s">
        <v>48</v>
      </c>
      <c r="L2261" s="3" t="s">
        <v>48</v>
      </c>
      <c r="M2261" s="3" t="s">
        <v>48</v>
      </c>
      <c r="N2261" s="3" t="s">
        <v>49</v>
      </c>
      <c r="O2261" s="3" t="s">
        <v>48</v>
      </c>
      <c r="P2261" s="3" t="s">
        <v>48</v>
      </c>
      <c r="Q2261" s="3" t="s">
        <v>48</v>
      </c>
      <c r="R2261" s="3" t="s">
        <v>48</v>
      </c>
      <c r="S2261" s="3" t="s">
        <v>48</v>
      </c>
      <c r="T2261" s="3" t="s">
        <v>48</v>
      </c>
      <c r="U2261" s="3" t="s">
        <v>48</v>
      </c>
      <c r="V2261" s="3" t="s">
        <v>48</v>
      </c>
      <c r="W2261" s="3" t="s">
        <v>116</v>
      </c>
      <c r="X2261" s="3" t="s">
        <v>5055</v>
      </c>
      <c r="Y2261" s="3"/>
      <c r="AA2261" s="3" t="s">
        <v>63</v>
      </c>
      <c r="AB2261" s="3" t="s">
        <v>81</v>
      </c>
      <c r="AD2261" s="3"/>
      <c r="AF2261" s="3"/>
      <c r="AH2261" s="3" t="s">
        <v>82</v>
      </c>
      <c r="AI2261" s="3" t="s">
        <v>5056</v>
      </c>
      <c r="AJ2261" s="3" t="s">
        <v>5057</v>
      </c>
    </row>
    <row r="2262" spans="1:36" hidden="1" x14ac:dyDescent="0.35">
      <c r="A2262" s="3">
        <v>2025</v>
      </c>
      <c r="B2262" s="3" t="s">
        <v>71</v>
      </c>
      <c r="C2262" s="4">
        <v>35</v>
      </c>
      <c r="D2262" s="3" t="s">
        <v>42</v>
      </c>
      <c r="E2262" s="3" t="s">
        <v>107</v>
      </c>
      <c r="F2262" s="3" t="s">
        <v>98</v>
      </c>
      <c r="G2262" s="3" t="s">
        <v>45</v>
      </c>
      <c r="H2262" s="3" t="s">
        <v>74</v>
      </c>
      <c r="I2262" s="3" t="s">
        <v>47</v>
      </c>
      <c r="J2262" s="3" t="s">
        <v>48</v>
      </c>
      <c r="K2262" s="3" t="s">
        <v>48</v>
      </c>
      <c r="L2262" s="3" t="s">
        <v>48</v>
      </c>
      <c r="M2262" s="3" t="s">
        <v>48</v>
      </c>
      <c r="N2262" s="3" t="s">
        <v>49</v>
      </c>
      <c r="O2262" s="3" t="s">
        <v>48</v>
      </c>
      <c r="P2262" s="3" t="s">
        <v>48</v>
      </c>
      <c r="Q2262" s="3" t="s">
        <v>48</v>
      </c>
      <c r="R2262" s="3" t="s">
        <v>48</v>
      </c>
      <c r="S2262" s="3" t="s">
        <v>48</v>
      </c>
      <c r="T2262" s="3" t="s">
        <v>48</v>
      </c>
      <c r="U2262" s="3" t="s">
        <v>48</v>
      </c>
      <c r="V2262" s="3" t="s">
        <v>48</v>
      </c>
      <c r="W2262" s="3" t="s">
        <v>75</v>
      </c>
      <c r="X2262" s="3" t="s">
        <v>5058</v>
      </c>
      <c r="Y2262" s="3"/>
      <c r="AA2262" s="3" t="s">
        <v>63</v>
      </c>
      <c r="AB2262" s="3" t="s">
        <v>81</v>
      </c>
      <c r="AD2262" s="3"/>
      <c r="AF2262" s="3"/>
      <c r="AH2262" s="3" t="s">
        <v>82</v>
      </c>
      <c r="AI2262" s="3" t="s">
        <v>5059</v>
      </c>
      <c r="AJ2262" s="3" t="s">
        <v>5060</v>
      </c>
    </row>
    <row r="2263" spans="1:36" hidden="1" x14ac:dyDescent="0.35">
      <c r="A2263" s="3">
        <v>2025</v>
      </c>
      <c r="B2263" s="3" t="s">
        <v>71</v>
      </c>
      <c r="C2263" s="4">
        <v>35</v>
      </c>
      <c r="D2263" s="3" t="s">
        <v>42</v>
      </c>
      <c r="E2263" s="3" t="s">
        <v>107</v>
      </c>
      <c r="F2263" s="3" t="s">
        <v>98</v>
      </c>
      <c r="G2263" s="3" t="s">
        <v>45</v>
      </c>
      <c r="H2263" s="3" t="s">
        <v>74</v>
      </c>
      <c r="I2263" s="3" t="s">
        <v>47</v>
      </c>
      <c r="J2263" s="3" t="s">
        <v>48</v>
      </c>
      <c r="K2263" s="3" t="s">
        <v>48</v>
      </c>
      <c r="L2263" s="3" t="s">
        <v>48</v>
      </c>
      <c r="M2263" s="3" t="s">
        <v>48</v>
      </c>
      <c r="N2263" s="3" t="s">
        <v>49</v>
      </c>
      <c r="O2263" s="3" t="s">
        <v>48</v>
      </c>
      <c r="P2263" s="3" t="s">
        <v>48</v>
      </c>
      <c r="Q2263" s="3" t="s">
        <v>48</v>
      </c>
      <c r="R2263" s="3" t="s">
        <v>48</v>
      </c>
      <c r="S2263" s="3" t="s">
        <v>48</v>
      </c>
      <c r="T2263" s="3" t="s">
        <v>48</v>
      </c>
      <c r="U2263" s="3" t="s">
        <v>48</v>
      </c>
      <c r="V2263" s="3" t="s">
        <v>48</v>
      </c>
      <c r="W2263" s="3" t="s">
        <v>75</v>
      </c>
      <c r="X2263" s="3" t="s">
        <v>5061</v>
      </c>
      <c r="Y2263" s="3"/>
      <c r="AA2263" s="3" t="s">
        <v>63</v>
      </c>
      <c r="AB2263" s="3" t="s">
        <v>81</v>
      </c>
      <c r="AD2263" s="3"/>
      <c r="AF2263" s="3"/>
      <c r="AH2263" s="3" t="s">
        <v>82</v>
      </c>
      <c r="AI2263" s="3" t="s">
        <v>5062</v>
      </c>
      <c r="AJ2263" s="3" t="s">
        <v>5063</v>
      </c>
    </row>
    <row r="2264" spans="1:36" ht="26" hidden="1" x14ac:dyDescent="0.35">
      <c r="A2264" s="3">
        <v>2025</v>
      </c>
      <c r="B2264" s="3" t="s">
        <v>71</v>
      </c>
      <c r="C2264" s="4">
        <v>35</v>
      </c>
      <c r="D2264" s="3" t="s">
        <v>42</v>
      </c>
      <c r="E2264" s="3" t="s">
        <v>107</v>
      </c>
      <c r="F2264" s="3" t="s">
        <v>98</v>
      </c>
      <c r="G2264" s="3" t="s">
        <v>45</v>
      </c>
      <c r="H2264" s="3" t="s">
        <v>74</v>
      </c>
      <c r="I2264" s="3" t="s">
        <v>47</v>
      </c>
      <c r="J2264" s="3" t="s">
        <v>48</v>
      </c>
      <c r="K2264" s="3" t="s">
        <v>48</v>
      </c>
      <c r="L2264" s="3" t="s">
        <v>48</v>
      </c>
      <c r="M2264" s="3" t="s">
        <v>48</v>
      </c>
      <c r="N2264" s="3" t="s">
        <v>49</v>
      </c>
      <c r="O2264" s="3" t="s">
        <v>48</v>
      </c>
      <c r="P2264" s="3" t="s">
        <v>48</v>
      </c>
      <c r="Q2264" s="3" t="s">
        <v>48</v>
      </c>
      <c r="R2264" s="3" t="s">
        <v>48</v>
      </c>
      <c r="S2264" s="3" t="s">
        <v>48</v>
      </c>
      <c r="T2264" s="3" t="s">
        <v>48</v>
      </c>
      <c r="U2264" s="3" t="s">
        <v>48</v>
      </c>
      <c r="V2264" s="3" t="s">
        <v>48</v>
      </c>
      <c r="W2264" s="3" t="s">
        <v>116</v>
      </c>
      <c r="X2264" s="3" t="s">
        <v>5064</v>
      </c>
      <c r="Y2264" s="3"/>
      <c r="AA2264" s="3" t="s">
        <v>63</v>
      </c>
      <c r="AB2264" s="3" t="s">
        <v>81</v>
      </c>
      <c r="AD2264" s="3"/>
      <c r="AF2264" s="3"/>
      <c r="AH2264" s="3" t="s">
        <v>82</v>
      </c>
      <c r="AI2264" s="3" t="s">
        <v>5065</v>
      </c>
      <c r="AJ2264" s="3" t="s">
        <v>5066</v>
      </c>
    </row>
    <row r="2265" spans="1:36" hidden="1" x14ac:dyDescent="0.35">
      <c r="A2265" s="3">
        <v>2025</v>
      </c>
      <c r="B2265" s="3" t="s">
        <v>71</v>
      </c>
      <c r="C2265" s="4">
        <v>35</v>
      </c>
      <c r="D2265" s="3" t="s">
        <v>42</v>
      </c>
      <c r="E2265" s="3" t="s">
        <v>107</v>
      </c>
      <c r="F2265" s="3" t="s">
        <v>98</v>
      </c>
      <c r="G2265" s="3" t="s">
        <v>45</v>
      </c>
      <c r="H2265" s="3" t="s">
        <v>74</v>
      </c>
      <c r="I2265" s="3" t="s">
        <v>47</v>
      </c>
      <c r="J2265" s="3" t="s">
        <v>48</v>
      </c>
      <c r="K2265" s="3" t="s">
        <v>48</v>
      </c>
      <c r="L2265" s="3" t="s">
        <v>48</v>
      </c>
      <c r="M2265" s="3" t="s">
        <v>48</v>
      </c>
      <c r="N2265" s="3" t="s">
        <v>49</v>
      </c>
      <c r="O2265" s="3" t="s">
        <v>48</v>
      </c>
      <c r="P2265" s="3" t="s">
        <v>48</v>
      </c>
      <c r="Q2265" s="3" t="s">
        <v>48</v>
      </c>
      <c r="R2265" s="3" t="s">
        <v>48</v>
      </c>
      <c r="S2265" s="3" t="s">
        <v>48</v>
      </c>
      <c r="T2265" s="3" t="s">
        <v>48</v>
      </c>
      <c r="U2265" s="3" t="s">
        <v>48</v>
      </c>
      <c r="V2265" s="3" t="s">
        <v>48</v>
      </c>
      <c r="W2265" s="3" t="s">
        <v>116</v>
      </c>
      <c r="X2265" s="3" t="s">
        <v>5067</v>
      </c>
      <c r="Y2265" s="3"/>
      <c r="AA2265" s="3" t="s">
        <v>63</v>
      </c>
      <c r="AB2265" s="3" t="s">
        <v>81</v>
      </c>
      <c r="AD2265" s="3"/>
      <c r="AF2265" s="3"/>
      <c r="AH2265" s="3" t="s">
        <v>82</v>
      </c>
      <c r="AI2265" s="3" t="s">
        <v>5068</v>
      </c>
      <c r="AJ2265" s="3" t="s">
        <v>5069</v>
      </c>
    </row>
    <row r="2266" spans="1:36" hidden="1" x14ac:dyDescent="0.35">
      <c r="A2266" s="3">
        <v>2025</v>
      </c>
      <c r="B2266" s="3" t="s">
        <v>71</v>
      </c>
      <c r="C2266" s="4">
        <v>35</v>
      </c>
      <c r="D2266" s="3" t="s">
        <v>42</v>
      </c>
      <c r="E2266" s="3" t="s">
        <v>107</v>
      </c>
      <c r="F2266" s="3" t="s">
        <v>98</v>
      </c>
      <c r="G2266" s="3" t="s">
        <v>45</v>
      </c>
      <c r="H2266" s="3" t="s">
        <v>74</v>
      </c>
      <c r="I2266" s="3" t="s">
        <v>47</v>
      </c>
      <c r="J2266" s="3" t="s">
        <v>48</v>
      </c>
      <c r="K2266" s="3" t="s">
        <v>48</v>
      </c>
      <c r="L2266" s="3" t="s">
        <v>48</v>
      </c>
      <c r="M2266" s="3" t="s">
        <v>48</v>
      </c>
      <c r="N2266" s="3" t="s">
        <v>49</v>
      </c>
      <c r="O2266" s="3" t="s">
        <v>48</v>
      </c>
      <c r="P2266" s="3" t="s">
        <v>48</v>
      </c>
      <c r="Q2266" s="3" t="s">
        <v>48</v>
      </c>
      <c r="R2266" s="3" t="s">
        <v>48</v>
      </c>
      <c r="S2266" s="3" t="s">
        <v>48</v>
      </c>
      <c r="T2266" s="3" t="s">
        <v>48</v>
      </c>
      <c r="U2266" s="3" t="s">
        <v>48</v>
      </c>
      <c r="V2266" s="3" t="s">
        <v>48</v>
      </c>
      <c r="W2266" s="3" t="s">
        <v>75</v>
      </c>
      <c r="X2266" s="3" t="s">
        <v>5070</v>
      </c>
      <c r="Y2266" s="3"/>
      <c r="AA2266" s="3" t="s">
        <v>63</v>
      </c>
      <c r="AB2266" s="3" t="s">
        <v>81</v>
      </c>
      <c r="AD2266" s="3"/>
      <c r="AF2266" s="3"/>
      <c r="AH2266" s="3" t="s">
        <v>82</v>
      </c>
      <c r="AI2266" s="3" t="s">
        <v>5071</v>
      </c>
      <c r="AJ2266" s="3" t="s">
        <v>5072</v>
      </c>
    </row>
    <row r="2267" spans="1:36" ht="26" hidden="1" x14ac:dyDescent="0.35">
      <c r="A2267" s="3">
        <v>2025</v>
      </c>
      <c r="B2267" s="3" t="s">
        <v>71</v>
      </c>
      <c r="C2267" s="4">
        <v>35</v>
      </c>
      <c r="D2267" s="3" t="s">
        <v>42</v>
      </c>
      <c r="E2267" s="3" t="s">
        <v>107</v>
      </c>
      <c r="F2267" s="3" t="s">
        <v>98</v>
      </c>
      <c r="G2267" s="3" t="s">
        <v>45</v>
      </c>
      <c r="H2267" s="3" t="s">
        <v>74</v>
      </c>
      <c r="I2267" s="3" t="s">
        <v>47</v>
      </c>
      <c r="J2267" s="3" t="s">
        <v>48</v>
      </c>
      <c r="K2267" s="3" t="s">
        <v>48</v>
      </c>
      <c r="L2267" s="3" t="s">
        <v>48</v>
      </c>
      <c r="M2267" s="3" t="s">
        <v>48</v>
      </c>
      <c r="N2267" s="3" t="s">
        <v>49</v>
      </c>
      <c r="O2267" s="3" t="s">
        <v>48</v>
      </c>
      <c r="P2267" s="3" t="s">
        <v>48</v>
      </c>
      <c r="Q2267" s="3" t="s">
        <v>48</v>
      </c>
      <c r="R2267" s="3" t="s">
        <v>48</v>
      </c>
      <c r="S2267" s="3" t="s">
        <v>48</v>
      </c>
      <c r="T2267" s="3" t="s">
        <v>48</v>
      </c>
      <c r="U2267" s="3" t="s">
        <v>48</v>
      </c>
      <c r="V2267" s="3" t="s">
        <v>48</v>
      </c>
      <c r="W2267" s="3" t="s">
        <v>75</v>
      </c>
      <c r="X2267" s="3" t="s">
        <v>5073</v>
      </c>
      <c r="Y2267" s="3"/>
      <c r="AA2267" s="3" t="s">
        <v>63</v>
      </c>
      <c r="AB2267" s="3" t="s">
        <v>81</v>
      </c>
      <c r="AD2267" s="3"/>
      <c r="AF2267" s="3"/>
      <c r="AH2267" s="3" t="s">
        <v>82</v>
      </c>
      <c r="AI2267" s="3" t="s">
        <v>5074</v>
      </c>
      <c r="AJ2267" s="3" t="s">
        <v>5075</v>
      </c>
    </row>
    <row r="2268" spans="1:36" ht="91" hidden="1" x14ac:dyDescent="0.35">
      <c r="A2268" s="3">
        <v>2025</v>
      </c>
      <c r="B2268" s="3" t="s">
        <v>71</v>
      </c>
      <c r="C2268" s="4">
        <v>59</v>
      </c>
      <c r="D2268" s="3" t="s">
        <v>65</v>
      </c>
      <c r="E2268" s="3" t="s">
        <v>66</v>
      </c>
      <c r="F2268" s="3" t="s">
        <v>98</v>
      </c>
      <c r="G2268" s="3" t="s">
        <v>45</v>
      </c>
      <c r="H2268" s="3" t="s">
        <v>74</v>
      </c>
      <c r="I2268" s="3" t="s">
        <v>80</v>
      </c>
      <c r="J2268" s="3" t="s">
        <v>48</v>
      </c>
      <c r="K2268" s="3" t="s">
        <v>48</v>
      </c>
      <c r="L2268" s="3" t="s">
        <v>48</v>
      </c>
      <c r="M2268" s="3" t="s">
        <v>49</v>
      </c>
      <c r="N2268" s="3" t="s">
        <v>48</v>
      </c>
      <c r="O2268" s="3" t="s">
        <v>48</v>
      </c>
      <c r="P2268" s="3" t="s">
        <v>48</v>
      </c>
      <c r="Q2268" s="3" t="s">
        <v>48</v>
      </c>
      <c r="R2268" s="3" t="s">
        <v>48</v>
      </c>
      <c r="S2268" s="3" t="s">
        <v>48</v>
      </c>
      <c r="T2268" s="3" t="s">
        <v>48</v>
      </c>
      <c r="U2268" s="3" t="s">
        <v>48</v>
      </c>
      <c r="V2268" s="3" t="s">
        <v>48</v>
      </c>
      <c r="W2268" s="3" t="s">
        <v>145</v>
      </c>
      <c r="X2268" s="3" t="s">
        <v>5076</v>
      </c>
      <c r="Y2268" s="3" t="s">
        <v>103</v>
      </c>
      <c r="Z2268" s="3" t="s">
        <v>5077</v>
      </c>
      <c r="AA2268" s="3" t="s">
        <v>63</v>
      </c>
      <c r="AB2268" s="3"/>
      <c r="AD2268" s="3"/>
      <c r="AF2268" s="3"/>
      <c r="AH2268" s="3"/>
      <c r="AJ2268" s="3" t="s">
        <v>5078</v>
      </c>
    </row>
    <row r="2269" spans="1:36" ht="39" hidden="1" x14ac:dyDescent="0.35">
      <c r="A2269" s="3">
        <v>2025</v>
      </c>
      <c r="B2269" s="3" t="s">
        <v>71</v>
      </c>
      <c r="C2269" s="4">
        <v>18</v>
      </c>
      <c r="D2269" s="3" t="s">
        <v>57</v>
      </c>
      <c r="E2269" s="3" t="s">
        <v>58</v>
      </c>
      <c r="F2269" s="3" t="s">
        <v>59</v>
      </c>
      <c r="G2269" s="3" t="s">
        <v>112</v>
      </c>
      <c r="H2269" s="3" t="s">
        <v>68</v>
      </c>
      <c r="I2269" s="3" t="s">
        <v>47</v>
      </c>
      <c r="J2269" s="3" t="s">
        <v>48</v>
      </c>
      <c r="K2269" s="3" t="s">
        <v>48</v>
      </c>
      <c r="L2269" s="3" t="s">
        <v>48</v>
      </c>
      <c r="M2269" s="3" t="s">
        <v>48</v>
      </c>
      <c r="N2269" s="3" t="s">
        <v>48</v>
      </c>
      <c r="O2269" s="3" t="s">
        <v>48</v>
      </c>
      <c r="P2269" s="3" t="s">
        <v>49</v>
      </c>
      <c r="Q2269" s="3" t="s">
        <v>48</v>
      </c>
      <c r="R2269" s="3" t="s">
        <v>48</v>
      </c>
      <c r="S2269" s="3" t="s">
        <v>48</v>
      </c>
      <c r="T2269" s="3" t="s">
        <v>48</v>
      </c>
      <c r="U2269" s="3" t="s">
        <v>48</v>
      </c>
      <c r="V2269" s="3" t="s">
        <v>48</v>
      </c>
      <c r="W2269" s="3" t="s">
        <v>62</v>
      </c>
      <c r="Y2269" s="3"/>
      <c r="AA2269" s="3" t="s">
        <v>77</v>
      </c>
      <c r="AB2269" s="3"/>
      <c r="AD2269" s="3"/>
      <c r="AF2269" s="3"/>
      <c r="AH2269" s="3"/>
      <c r="AJ2269" s="3" t="s">
        <v>5079</v>
      </c>
    </row>
    <row r="2270" spans="1:36" ht="26" hidden="1" x14ac:dyDescent="0.35">
      <c r="A2270" s="3">
        <v>2025</v>
      </c>
      <c r="B2270" s="3" t="s">
        <v>41</v>
      </c>
      <c r="C2270" s="4">
        <v>19</v>
      </c>
      <c r="D2270" s="3" t="s">
        <v>57</v>
      </c>
      <c r="E2270" s="3" t="s">
        <v>58</v>
      </c>
      <c r="F2270" s="3" t="s">
        <v>44</v>
      </c>
      <c r="G2270" s="3" t="s">
        <v>79</v>
      </c>
      <c r="H2270" s="3" t="s">
        <v>110</v>
      </c>
      <c r="I2270" s="3" t="s">
        <v>47</v>
      </c>
      <c r="J2270" s="3" t="s">
        <v>48</v>
      </c>
      <c r="K2270" s="3" t="s">
        <v>48</v>
      </c>
      <c r="L2270" s="3" t="s">
        <v>48</v>
      </c>
      <c r="M2270" s="3" t="s">
        <v>49</v>
      </c>
      <c r="N2270" s="3" t="s">
        <v>48</v>
      </c>
      <c r="O2270" s="3" t="s">
        <v>48</v>
      </c>
      <c r="P2270" s="3" t="s">
        <v>48</v>
      </c>
      <c r="Q2270" s="3" t="s">
        <v>48</v>
      </c>
      <c r="R2270" s="3" t="s">
        <v>48</v>
      </c>
      <c r="S2270" s="3" t="s">
        <v>48</v>
      </c>
      <c r="T2270" s="3" t="s">
        <v>48</v>
      </c>
      <c r="U2270" s="3" t="s">
        <v>48</v>
      </c>
      <c r="V2270" s="3" t="s">
        <v>48</v>
      </c>
      <c r="W2270" s="3" t="s">
        <v>116</v>
      </c>
      <c r="X2270" s="3" t="s">
        <v>5080</v>
      </c>
      <c r="Y2270" s="3"/>
      <c r="AA2270" s="3" t="s">
        <v>55</v>
      </c>
      <c r="AB2270" s="3"/>
      <c r="AD2270" s="3"/>
      <c r="AF2270" s="3"/>
      <c r="AH2270" s="3"/>
      <c r="AJ2270" s="3" t="s">
        <v>5081</v>
      </c>
    </row>
    <row r="2271" spans="1:36" ht="156" hidden="1" x14ac:dyDescent="0.35">
      <c r="A2271" s="3">
        <v>2025</v>
      </c>
      <c r="B2271" s="3" t="s">
        <v>71</v>
      </c>
      <c r="C2271" s="4">
        <v>42</v>
      </c>
      <c r="D2271" s="3" t="s">
        <v>42</v>
      </c>
      <c r="E2271" s="3" t="s">
        <v>72</v>
      </c>
      <c r="F2271" s="3" t="s">
        <v>59</v>
      </c>
      <c r="G2271" s="3" t="s">
        <v>144</v>
      </c>
      <c r="H2271" s="3" t="s">
        <v>74</v>
      </c>
      <c r="I2271" s="3" t="s">
        <v>47</v>
      </c>
      <c r="J2271" s="3" t="s">
        <v>48</v>
      </c>
      <c r="K2271" s="3" t="s">
        <v>48</v>
      </c>
      <c r="L2271" s="3" t="s">
        <v>48</v>
      </c>
      <c r="M2271" s="3" t="s">
        <v>49</v>
      </c>
      <c r="N2271" s="3" t="s">
        <v>48</v>
      </c>
      <c r="O2271" s="3" t="s">
        <v>48</v>
      </c>
      <c r="P2271" s="3" t="s">
        <v>48</v>
      </c>
      <c r="Q2271" s="3" t="s">
        <v>48</v>
      </c>
      <c r="R2271" s="3" t="s">
        <v>48</v>
      </c>
      <c r="S2271" s="3" t="s">
        <v>48</v>
      </c>
      <c r="T2271" s="3" t="s">
        <v>48</v>
      </c>
      <c r="U2271" s="3" t="s">
        <v>48</v>
      </c>
      <c r="V2271" s="3" t="s">
        <v>48</v>
      </c>
      <c r="W2271" s="3" t="s">
        <v>116</v>
      </c>
      <c r="X2271" s="3" t="s">
        <v>5082</v>
      </c>
      <c r="Y2271" s="3"/>
      <c r="AA2271" s="3" t="s">
        <v>101</v>
      </c>
      <c r="AB2271" s="3"/>
      <c r="AD2271" s="3" t="s">
        <v>131</v>
      </c>
      <c r="AE2271" s="3" t="s">
        <v>5083</v>
      </c>
      <c r="AF2271" s="3" t="s">
        <v>87</v>
      </c>
      <c r="AG2271" s="3" t="s">
        <v>5084</v>
      </c>
      <c r="AH2271" s="3"/>
      <c r="AJ2271" s="3" t="s">
        <v>5085</v>
      </c>
    </row>
    <row r="2272" spans="1:36" ht="39" hidden="1" x14ac:dyDescent="0.35">
      <c r="A2272" s="3">
        <v>2025</v>
      </c>
      <c r="B2272" s="3" t="s">
        <v>71</v>
      </c>
      <c r="C2272" s="4">
        <v>54</v>
      </c>
      <c r="D2272" s="3" t="s">
        <v>42</v>
      </c>
      <c r="E2272" s="3" t="s">
        <v>72</v>
      </c>
      <c r="F2272" s="3" t="s">
        <v>73</v>
      </c>
      <c r="G2272" s="3" t="s">
        <v>45</v>
      </c>
      <c r="H2272" s="3" t="s">
        <v>61</v>
      </c>
      <c r="I2272" s="3" t="s">
        <v>80</v>
      </c>
      <c r="J2272" s="3" t="s">
        <v>48</v>
      </c>
      <c r="K2272" s="3" t="s">
        <v>48</v>
      </c>
      <c r="L2272" s="3" t="s">
        <v>48</v>
      </c>
      <c r="M2272" s="3" t="s">
        <v>48</v>
      </c>
      <c r="N2272" s="3" t="s">
        <v>48</v>
      </c>
      <c r="O2272" s="3" t="s">
        <v>48</v>
      </c>
      <c r="P2272" s="3" t="s">
        <v>48</v>
      </c>
      <c r="Q2272" s="3" t="s">
        <v>48</v>
      </c>
      <c r="R2272" s="3" t="s">
        <v>48</v>
      </c>
      <c r="S2272" s="3" t="s">
        <v>48</v>
      </c>
      <c r="T2272" s="3" t="s">
        <v>48</v>
      </c>
      <c r="U2272" s="3" t="s">
        <v>49</v>
      </c>
      <c r="V2272" s="3" t="s">
        <v>48</v>
      </c>
      <c r="W2272" s="3" t="s">
        <v>145</v>
      </c>
      <c r="X2272" s="3" t="s">
        <v>5086</v>
      </c>
      <c r="Y2272" s="3" t="s">
        <v>94</v>
      </c>
      <c r="Z2272" s="3" t="s">
        <v>5087</v>
      </c>
      <c r="AA2272" s="3" t="s">
        <v>55</v>
      </c>
      <c r="AB2272" s="3"/>
      <c r="AD2272" s="3"/>
      <c r="AF2272" s="3"/>
      <c r="AH2272" s="3"/>
      <c r="AJ2272" s="3" t="s">
        <v>5088</v>
      </c>
    </row>
    <row r="2273" spans="1:36" ht="26" hidden="1" x14ac:dyDescent="0.35">
      <c r="A2273" s="3">
        <v>2025</v>
      </c>
      <c r="B2273" s="3" t="s">
        <v>41</v>
      </c>
      <c r="C2273" s="4">
        <v>23</v>
      </c>
      <c r="D2273" s="3" t="s">
        <v>57</v>
      </c>
      <c r="E2273" s="3" t="s">
        <v>58</v>
      </c>
      <c r="F2273" s="3" t="s">
        <v>59</v>
      </c>
      <c r="G2273" s="3" t="s">
        <v>79</v>
      </c>
      <c r="H2273" s="3" t="s">
        <v>68</v>
      </c>
      <c r="I2273" s="3" t="s">
        <v>47</v>
      </c>
      <c r="J2273" s="3" t="s">
        <v>49</v>
      </c>
      <c r="K2273" s="3" t="s">
        <v>48</v>
      </c>
      <c r="L2273" s="3" t="s">
        <v>48</v>
      </c>
      <c r="M2273" s="3" t="s">
        <v>48</v>
      </c>
      <c r="N2273" s="3" t="s">
        <v>48</v>
      </c>
      <c r="O2273" s="3" t="s">
        <v>48</v>
      </c>
      <c r="P2273" s="3" t="s">
        <v>48</v>
      </c>
      <c r="Q2273" s="3" t="s">
        <v>48</v>
      </c>
      <c r="R2273" s="3" t="s">
        <v>48</v>
      </c>
      <c r="S2273" s="3" t="s">
        <v>49</v>
      </c>
      <c r="T2273" s="3" t="s">
        <v>48</v>
      </c>
      <c r="U2273" s="3" t="s">
        <v>48</v>
      </c>
      <c r="V2273" s="3" t="s">
        <v>48</v>
      </c>
      <c r="W2273" s="3" t="s">
        <v>116</v>
      </c>
      <c r="X2273" s="3" t="s">
        <v>5089</v>
      </c>
      <c r="Y2273" s="3"/>
      <c r="AA2273" s="3" t="s">
        <v>101</v>
      </c>
      <c r="AB2273" s="3"/>
      <c r="AD2273" s="3"/>
      <c r="AF2273" s="3"/>
      <c r="AH2273" s="3"/>
      <c r="AJ2273" s="3" t="s">
        <v>5090</v>
      </c>
    </row>
    <row r="2274" spans="1:36" ht="52" hidden="1" x14ac:dyDescent="0.35">
      <c r="A2274" s="3">
        <v>2025</v>
      </c>
      <c r="B2274" s="3" t="s">
        <v>71</v>
      </c>
      <c r="C2274" s="4">
        <v>48</v>
      </c>
      <c r="D2274" s="3" t="s">
        <v>42</v>
      </c>
      <c r="E2274" s="3" t="s">
        <v>107</v>
      </c>
      <c r="F2274" s="3" t="s">
        <v>98</v>
      </c>
      <c r="G2274" s="3" t="s">
        <v>45</v>
      </c>
      <c r="H2274" s="3" t="s">
        <v>113</v>
      </c>
      <c r="I2274" s="3" t="s">
        <v>80</v>
      </c>
      <c r="J2274" s="3" t="s">
        <v>48</v>
      </c>
      <c r="K2274" s="3" t="s">
        <v>48</v>
      </c>
      <c r="L2274" s="3" t="s">
        <v>48</v>
      </c>
      <c r="M2274" s="3" t="s">
        <v>48</v>
      </c>
      <c r="N2274" s="3" t="s">
        <v>48</v>
      </c>
      <c r="O2274" s="3" t="s">
        <v>48</v>
      </c>
      <c r="P2274" s="3" t="s">
        <v>48</v>
      </c>
      <c r="Q2274" s="3" t="s">
        <v>48</v>
      </c>
      <c r="R2274" s="3" t="s">
        <v>48</v>
      </c>
      <c r="S2274" s="3" t="s">
        <v>48</v>
      </c>
      <c r="T2274" s="3" t="s">
        <v>48</v>
      </c>
      <c r="U2274" s="3" t="s">
        <v>49</v>
      </c>
      <c r="V2274" s="3" t="s">
        <v>48</v>
      </c>
      <c r="W2274" s="3" t="s">
        <v>62</v>
      </c>
      <c r="Y2274" s="3"/>
      <c r="AA2274" s="3" t="s">
        <v>77</v>
      </c>
      <c r="AB2274" s="3"/>
      <c r="AD2274" s="3"/>
      <c r="AF2274" s="3"/>
      <c r="AH2274" s="3"/>
      <c r="AJ2274" s="3" t="s">
        <v>5091</v>
      </c>
    </row>
    <row r="2275" spans="1:36" ht="39" hidden="1" x14ac:dyDescent="0.35">
      <c r="A2275" s="3">
        <v>2025</v>
      </c>
      <c r="B2275" s="3" t="s">
        <v>71</v>
      </c>
      <c r="C2275" s="4">
        <v>52</v>
      </c>
      <c r="D2275" s="3" t="s">
        <v>42</v>
      </c>
      <c r="E2275" s="3" t="s">
        <v>72</v>
      </c>
      <c r="F2275" s="3" t="s">
        <v>98</v>
      </c>
      <c r="G2275" s="3" t="s">
        <v>45</v>
      </c>
      <c r="H2275" s="3" t="s">
        <v>99</v>
      </c>
      <c r="I2275" s="3" t="s">
        <v>80</v>
      </c>
      <c r="J2275" s="3" t="s">
        <v>48</v>
      </c>
      <c r="K2275" s="3" t="s">
        <v>48</v>
      </c>
      <c r="L2275" s="3" t="s">
        <v>48</v>
      </c>
      <c r="M2275" s="3" t="s">
        <v>48</v>
      </c>
      <c r="N2275" s="3" t="s">
        <v>48</v>
      </c>
      <c r="O2275" s="3" t="s">
        <v>48</v>
      </c>
      <c r="P2275" s="3" t="s">
        <v>48</v>
      </c>
      <c r="Q2275" s="3" t="s">
        <v>48</v>
      </c>
      <c r="R2275" s="3" t="s">
        <v>48</v>
      </c>
      <c r="S2275" s="3" t="s">
        <v>48</v>
      </c>
      <c r="T2275" s="3" t="s">
        <v>48</v>
      </c>
      <c r="U2275" s="3" t="s">
        <v>49</v>
      </c>
      <c r="V2275" s="3" t="s">
        <v>48</v>
      </c>
      <c r="W2275" s="3" t="s">
        <v>62</v>
      </c>
      <c r="Y2275" s="3" t="s">
        <v>103</v>
      </c>
      <c r="Z2275" s="3" t="s">
        <v>5092</v>
      </c>
      <c r="AA2275" s="3" t="s">
        <v>77</v>
      </c>
      <c r="AB2275" s="3"/>
      <c r="AD2275" s="3"/>
      <c r="AF2275" s="3"/>
      <c r="AH2275" s="3"/>
      <c r="AJ2275" s="3" t="s">
        <v>105</v>
      </c>
    </row>
    <row r="2276" spans="1:36" ht="52" hidden="1" x14ac:dyDescent="0.35">
      <c r="A2276" s="3">
        <v>2025</v>
      </c>
      <c r="B2276" s="3" t="s">
        <v>71</v>
      </c>
      <c r="C2276" s="4">
        <v>50</v>
      </c>
      <c r="D2276" s="3" t="s">
        <v>42</v>
      </c>
      <c r="E2276" s="3" t="s">
        <v>107</v>
      </c>
      <c r="F2276" s="3" t="s">
        <v>98</v>
      </c>
      <c r="G2276" s="3" t="s">
        <v>45</v>
      </c>
      <c r="H2276" s="3" t="s">
        <v>113</v>
      </c>
      <c r="I2276" s="3" t="s">
        <v>80</v>
      </c>
      <c r="J2276" s="3" t="s">
        <v>48</v>
      </c>
      <c r="K2276" s="3" t="s">
        <v>48</v>
      </c>
      <c r="L2276" s="3" t="s">
        <v>48</v>
      </c>
      <c r="M2276" s="3" t="s">
        <v>48</v>
      </c>
      <c r="N2276" s="3" t="s">
        <v>48</v>
      </c>
      <c r="O2276" s="3" t="s">
        <v>48</v>
      </c>
      <c r="P2276" s="3" t="s">
        <v>48</v>
      </c>
      <c r="Q2276" s="3" t="s">
        <v>48</v>
      </c>
      <c r="R2276" s="3" t="s">
        <v>48</v>
      </c>
      <c r="S2276" s="3" t="s">
        <v>48</v>
      </c>
      <c r="T2276" s="3" t="s">
        <v>48</v>
      </c>
      <c r="U2276" s="3" t="s">
        <v>48</v>
      </c>
      <c r="V2276" s="3" t="s">
        <v>49</v>
      </c>
      <c r="W2276" s="3" t="s">
        <v>116</v>
      </c>
      <c r="X2276" s="3" t="s">
        <v>5093</v>
      </c>
      <c r="Y2276" s="3"/>
      <c r="AA2276" s="3" t="s">
        <v>63</v>
      </c>
      <c r="AB2276" s="3"/>
      <c r="AD2276" s="3"/>
      <c r="AF2276" s="3"/>
      <c r="AH2276" s="3"/>
      <c r="AJ2276" s="3" t="s">
        <v>5094</v>
      </c>
    </row>
    <row r="2277" spans="1:36" ht="39" hidden="1" x14ac:dyDescent="0.35">
      <c r="A2277" s="3">
        <v>2025</v>
      </c>
      <c r="B2277" s="3" t="s">
        <v>41</v>
      </c>
      <c r="C2277" s="4">
        <v>86</v>
      </c>
      <c r="D2277" s="3" t="s">
        <v>65</v>
      </c>
      <c r="E2277" s="3" t="s">
        <v>66</v>
      </c>
      <c r="F2277" s="3" t="s">
        <v>73</v>
      </c>
      <c r="G2277" s="3" t="s">
        <v>67</v>
      </c>
      <c r="H2277" s="3" t="s">
        <v>90</v>
      </c>
      <c r="I2277" s="3" t="s">
        <v>80</v>
      </c>
      <c r="J2277" s="3" t="s">
        <v>48</v>
      </c>
      <c r="K2277" s="3" t="s">
        <v>48</v>
      </c>
      <c r="L2277" s="3" t="s">
        <v>48</v>
      </c>
      <c r="M2277" s="3" t="s">
        <v>48</v>
      </c>
      <c r="N2277" s="3" t="s">
        <v>48</v>
      </c>
      <c r="O2277" s="3" t="s">
        <v>48</v>
      </c>
      <c r="P2277" s="3" t="s">
        <v>48</v>
      </c>
      <c r="Q2277" s="3" t="s">
        <v>48</v>
      </c>
      <c r="R2277" s="3" t="s">
        <v>48</v>
      </c>
      <c r="S2277" s="3" t="s">
        <v>48</v>
      </c>
      <c r="T2277" s="3" t="s">
        <v>48</v>
      </c>
      <c r="U2277" s="3" t="s">
        <v>48</v>
      </c>
      <c r="V2277" s="3" t="s">
        <v>49</v>
      </c>
      <c r="W2277" s="3" t="s">
        <v>116</v>
      </c>
      <c r="X2277" s="3" t="s">
        <v>5095</v>
      </c>
      <c r="Y2277" s="3"/>
      <c r="AA2277" s="3" t="s">
        <v>63</v>
      </c>
      <c r="AB2277" s="3"/>
      <c r="AD2277" s="3"/>
      <c r="AF2277" s="3"/>
      <c r="AH2277" s="3"/>
      <c r="AJ2277" s="3" t="s">
        <v>5096</v>
      </c>
    </row>
    <row r="2278" spans="1:36" ht="39" hidden="1" x14ac:dyDescent="0.35">
      <c r="A2278" s="3">
        <v>2025</v>
      </c>
      <c r="B2278" s="3" t="s">
        <v>41</v>
      </c>
      <c r="C2278" s="4">
        <v>76</v>
      </c>
      <c r="D2278" s="3" t="s">
        <v>65</v>
      </c>
      <c r="E2278" s="3" t="s">
        <v>66</v>
      </c>
      <c r="F2278" s="3" t="s">
        <v>73</v>
      </c>
      <c r="G2278" s="3" t="s">
        <v>79</v>
      </c>
      <c r="H2278" s="3" t="s">
        <v>61</v>
      </c>
      <c r="I2278" s="3" t="s">
        <v>80</v>
      </c>
      <c r="J2278" s="3" t="s">
        <v>48</v>
      </c>
      <c r="K2278" s="3" t="s">
        <v>48</v>
      </c>
      <c r="L2278" s="3" t="s">
        <v>48</v>
      </c>
      <c r="M2278" s="3" t="s">
        <v>48</v>
      </c>
      <c r="N2278" s="3" t="s">
        <v>48</v>
      </c>
      <c r="O2278" s="3" t="s">
        <v>48</v>
      </c>
      <c r="P2278" s="3" t="s">
        <v>48</v>
      </c>
      <c r="Q2278" s="3" t="s">
        <v>48</v>
      </c>
      <c r="R2278" s="3" t="s">
        <v>48</v>
      </c>
      <c r="S2278" s="3" t="s">
        <v>48</v>
      </c>
      <c r="T2278" s="3" t="s">
        <v>48</v>
      </c>
      <c r="U2278" s="3" t="s">
        <v>48</v>
      </c>
      <c r="V2278" s="3" t="s">
        <v>49</v>
      </c>
      <c r="W2278" s="3" t="s">
        <v>51</v>
      </c>
      <c r="X2278" s="3" t="s">
        <v>5097</v>
      </c>
      <c r="Y2278" s="3" t="s">
        <v>103</v>
      </c>
      <c r="Z2278" s="3" t="s">
        <v>5098</v>
      </c>
      <c r="AA2278" s="3" t="s">
        <v>55</v>
      </c>
      <c r="AB2278" s="3"/>
      <c r="AD2278" s="3"/>
      <c r="AF2278" s="3"/>
      <c r="AH2278" s="3"/>
      <c r="AJ2278" s="3" t="s">
        <v>5099</v>
      </c>
    </row>
    <row r="2279" spans="1:36" hidden="1" x14ac:dyDescent="0.35">
      <c r="A2279" s="3">
        <v>2025</v>
      </c>
      <c r="B2279" s="3" t="s">
        <v>41</v>
      </c>
      <c r="C2279" s="4">
        <v>23</v>
      </c>
      <c r="D2279" s="3" t="s">
        <v>57</v>
      </c>
      <c r="E2279" s="3" t="s">
        <v>66</v>
      </c>
      <c r="F2279" s="3" t="s">
        <v>98</v>
      </c>
      <c r="G2279" s="3" t="s">
        <v>79</v>
      </c>
      <c r="H2279" s="3" t="s">
        <v>125</v>
      </c>
      <c r="I2279" s="3" t="s">
        <v>80</v>
      </c>
      <c r="J2279" s="3" t="s">
        <v>48</v>
      </c>
      <c r="K2279" s="3" t="s">
        <v>48</v>
      </c>
      <c r="L2279" s="3" t="s">
        <v>48</v>
      </c>
      <c r="M2279" s="3" t="s">
        <v>48</v>
      </c>
      <c r="N2279" s="3" t="s">
        <v>48</v>
      </c>
      <c r="O2279" s="3" t="s">
        <v>48</v>
      </c>
      <c r="P2279" s="3" t="s">
        <v>48</v>
      </c>
      <c r="Q2279" s="3" t="s">
        <v>48</v>
      </c>
      <c r="R2279" s="3" t="s">
        <v>48</v>
      </c>
      <c r="S2279" s="3" t="s">
        <v>48</v>
      </c>
      <c r="T2279" s="3" t="s">
        <v>48</v>
      </c>
      <c r="U2279" s="3" t="s">
        <v>49</v>
      </c>
      <c r="V2279" s="3" t="s">
        <v>48</v>
      </c>
      <c r="W2279" s="3" t="s">
        <v>62</v>
      </c>
      <c r="Y2279" s="3"/>
      <c r="AA2279" s="3" t="s">
        <v>55</v>
      </c>
      <c r="AB2279" s="3"/>
      <c r="AD2279" s="3"/>
      <c r="AF2279" s="3"/>
      <c r="AH2279" s="3"/>
      <c r="AJ2279" s="3" t="s">
        <v>5100</v>
      </c>
    </row>
    <row r="2280" spans="1:36" ht="26" hidden="1" x14ac:dyDescent="0.35">
      <c r="A2280" s="3">
        <v>2025</v>
      </c>
      <c r="B2280" s="3" t="s">
        <v>71</v>
      </c>
      <c r="C2280" s="4">
        <v>49</v>
      </c>
      <c r="D2280" s="3" t="s">
        <v>42</v>
      </c>
      <c r="E2280" s="3" t="s">
        <v>107</v>
      </c>
      <c r="F2280" s="3" t="s">
        <v>59</v>
      </c>
      <c r="G2280" s="3" t="s">
        <v>45</v>
      </c>
      <c r="H2280" s="3" t="s">
        <v>61</v>
      </c>
      <c r="I2280" s="3" t="s">
        <v>47</v>
      </c>
      <c r="J2280" s="3" t="s">
        <v>48</v>
      </c>
      <c r="K2280" s="3" t="s">
        <v>48</v>
      </c>
      <c r="L2280" s="3" t="s">
        <v>48</v>
      </c>
      <c r="M2280" s="3" t="s">
        <v>48</v>
      </c>
      <c r="N2280" s="3" t="s">
        <v>48</v>
      </c>
      <c r="O2280" s="3" t="s">
        <v>49</v>
      </c>
      <c r="P2280" s="3" t="s">
        <v>48</v>
      </c>
      <c r="Q2280" s="3" t="s">
        <v>48</v>
      </c>
      <c r="R2280" s="3" t="s">
        <v>48</v>
      </c>
      <c r="S2280" s="3" t="s">
        <v>48</v>
      </c>
      <c r="T2280" s="3" t="s">
        <v>48</v>
      </c>
      <c r="U2280" s="3" t="s">
        <v>48</v>
      </c>
      <c r="V2280" s="3" t="s">
        <v>48</v>
      </c>
      <c r="W2280" s="3" t="s">
        <v>62</v>
      </c>
      <c r="Y2280" s="3"/>
      <c r="AA2280" s="3" t="s">
        <v>77</v>
      </c>
      <c r="AB2280" s="3"/>
      <c r="AD2280" s="3"/>
      <c r="AF2280" s="3"/>
      <c r="AH2280" s="3"/>
      <c r="AJ2280" s="3" t="s">
        <v>5101</v>
      </c>
    </row>
    <row r="2281" spans="1:36" ht="52" hidden="1" x14ac:dyDescent="0.35">
      <c r="A2281" s="3">
        <v>2025</v>
      </c>
      <c r="B2281" s="3" t="s">
        <v>41</v>
      </c>
      <c r="C2281" s="4">
        <v>77</v>
      </c>
      <c r="D2281" s="3" t="s">
        <v>65</v>
      </c>
      <c r="E2281" s="3" t="s">
        <v>66</v>
      </c>
      <c r="F2281" s="3" t="s">
        <v>44</v>
      </c>
      <c r="G2281" s="3" t="s">
        <v>67</v>
      </c>
      <c r="H2281" s="3" t="s">
        <v>90</v>
      </c>
      <c r="I2281" s="3" t="s">
        <v>80</v>
      </c>
      <c r="J2281" s="3" t="s">
        <v>48</v>
      </c>
      <c r="K2281" s="3" t="s">
        <v>48</v>
      </c>
      <c r="L2281" s="3" t="s">
        <v>48</v>
      </c>
      <c r="M2281" s="3" t="s">
        <v>48</v>
      </c>
      <c r="N2281" s="3" t="s">
        <v>48</v>
      </c>
      <c r="O2281" s="3" t="s">
        <v>48</v>
      </c>
      <c r="P2281" s="3" t="s">
        <v>48</v>
      </c>
      <c r="Q2281" s="3" t="s">
        <v>48</v>
      </c>
      <c r="R2281" s="3" t="s">
        <v>48</v>
      </c>
      <c r="S2281" s="3" t="s">
        <v>48</v>
      </c>
      <c r="T2281" s="3" t="s">
        <v>48</v>
      </c>
      <c r="U2281" s="3" t="s">
        <v>49</v>
      </c>
      <c r="V2281" s="3" t="s">
        <v>48</v>
      </c>
      <c r="W2281" s="3" t="s">
        <v>62</v>
      </c>
      <c r="Y2281" s="3" t="s">
        <v>129</v>
      </c>
      <c r="Z2281" s="3" t="s">
        <v>5102</v>
      </c>
      <c r="AA2281" s="3" t="s">
        <v>63</v>
      </c>
      <c r="AB2281" s="3"/>
      <c r="AD2281" s="3"/>
      <c r="AF2281" s="3"/>
      <c r="AH2281" s="3"/>
      <c r="AJ2281" s="3" t="s">
        <v>5103</v>
      </c>
    </row>
    <row r="2282" spans="1:36" ht="26" hidden="1" x14ac:dyDescent="0.35">
      <c r="A2282" s="3">
        <v>2025</v>
      </c>
      <c r="B2282" s="3" t="s">
        <v>71</v>
      </c>
      <c r="C2282" s="4">
        <v>24</v>
      </c>
      <c r="D2282" s="3" t="s">
        <v>57</v>
      </c>
      <c r="E2282" s="3" t="s">
        <v>107</v>
      </c>
      <c r="F2282" s="3" t="s">
        <v>85</v>
      </c>
      <c r="G2282" s="3" t="s">
        <v>79</v>
      </c>
      <c r="H2282" s="3" t="s">
        <v>110</v>
      </c>
      <c r="I2282" s="3" t="s">
        <v>80</v>
      </c>
      <c r="J2282" s="3" t="s">
        <v>48</v>
      </c>
      <c r="K2282" s="3" t="s">
        <v>48</v>
      </c>
      <c r="L2282" s="3" t="s">
        <v>48</v>
      </c>
      <c r="M2282" s="3" t="s">
        <v>48</v>
      </c>
      <c r="N2282" s="3" t="s">
        <v>48</v>
      </c>
      <c r="O2282" s="3" t="s">
        <v>48</v>
      </c>
      <c r="P2282" s="3" t="s">
        <v>48</v>
      </c>
      <c r="Q2282" s="3" t="s">
        <v>48</v>
      </c>
      <c r="R2282" s="3" t="s">
        <v>48</v>
      </c>
      <c r="S2282" s="3" t="s">
        <v>48</v>
      </c>
      <c r="T2282" s="3" t="s">
        <v>48</v>
      </c>
      <c r="U2282" s="3" t="s">
        <v>49</v>
      </c>
      <c r="V2282" s="3" t="s">
        <v>48</v>
      </c>
      <c r="W2282" s="3" t="s">
        <v>62</v>
      </c>
      <c r="Y2282" s="3"/>
      <c r="AA2282" s="3" t="s">
        <v>77</v>
      </c>
      <c r="AB2282" s="3" t="s">
        <v>131</v>
      </c>
      <c r="AC2282" s="3" t="s">
        <v>5104</v>
      </c>
      <c r="AD2282" s="3" t="s">
        <v>131</v>
      </c>
      <c r="AE2282" s="3" t="s">
        <v>5105</v>
      </c>
      <c r="AF2282" s="3" t="s">
        <v>82</v>
      </c>
      <c r="AG2282" s="3" t="s">
        <v>5106</v>
      </c>
      <c r="AH2282" s="3"/>
      <c r="AJ2282" s="3" t="s">
        <v>5107</v>
      </c>
    </row>
    <row r="2283" spans="1:36" ht="52" hidden="1" x14ac:dyDescent="0.35">
      <c r="A2283" s="3">
        <v>2025</v>
      </c>
      <c r="B2283" s="3" t="s">
        <v>41</v>
      </c>
      <c r="C2283" s="4">
        <v>80</v>
      </c>
      <c r="D2283" s="3" t="s">
        <v>65</v>
      </c>
      <c r="E2283" s="3" t="s">
        <v>66</v>
      </c>
      <c r="F2283" s="3" t="s">
        <v>44</v>
      </c>
      <c r="G2283" s="3" t="s">
        <v>67</v>
      </c>
      <c r="H2283" s="3" t="s">
        <v>61</v>
      </c>
      <c r="I2283" s="3" t="s">
        <v>80</v>
      </c>
      <c r="J2283" s="3" t="s">
        <v>48</v>
      </c>
      <c r="K2283" s="3" t="s">
        <v>48</v>
      </c>
      <c r="L2283" s="3" t="s">
        <v>48</v>
      </c>
      <c r="M2283" s="3" t="s">
        <v>48</v>
      </c>
      <c r="N2283" s="3" t="s">
        <v>48</v>
      </c>
      <c r="O2283" s="3" t="s">
        <v>48</v>
      </c>
      <c r="P2283" s="3" t="s">
        <v>48</v>
      </c>
      <c r="Q2283" s="3" t="s">
        <v>48</v>
      </c>
      <c r="R2283" s="3" t="s">
        <v>48</v>
      </c>
      <c r="S2283" s="3" t="s">
        <v>48</v>
      </c>
      <c r="T2283" s="3" t="s">
        <v>48</v>
      </c>
      <c r="U2283" s="3" t="s">
        <v>48</v>
      </c>
      <c r="V2283" s="3" t="s">
        <v>49</v>
      </c>
      <c r="W2283" s="3" t="s">
        <v>62</v>
      </c>
      <c r="Y2283" s="3" t="s">
        <v>53</v>
      </c>
      <c r="Z2283" s="3" t="s">
        <v>5108</v>
      </c>
      <c r="AA2283" s="3" t="s">
        <v>77</v>
      </c>
      <c r="AB2283" s="3"/>
      <c r="AD2283" s="3"/>
      <c r="AF2283" s="3"/>
      <c r="AH2283" s="3"/>
      <c r="AJ2283" s="3" t="s">
        <v>5109</v>
      </c>
    </row>
    <row r="2284" spans="1:36" ht="26" hidden="1" x14ac:dyDescent="0.35">
      <c r="A2284" s="3">
        <v>2025</v>
      </c>
      <c r="B2284" s="3" t="s">
        <v>41</v>
      </c>
      <c r="C2284" s="4">
        <v>17</v>
      </c>
      <c r="D2284" s="3" t="s">
        <v>57</v>
      </c>
      <c r="E2284" s="3" t="s">
        <v>58</v>
      </c>
      <c r="F2284" s="3" t="s">
        <v>44</v>
      </c>
      <c r="G2284" s="3" t="s">
        <v>112</v>
      </c>
      <c r="H2284" s="3" t="s">
        <v>110</v>
      </c>
      <c r="I2284" s="3" t="s">
        <v>47</v>
      </c>
      <c r="J2284" s="3" t="s">
        <v>48</v>
      </c>
      <c r="K2284" s="3" t="s">
        <v>48</v>
      </c>
      <c r="L2284" s="3" t="s">
        <v>49</v>
      </c>
      <c r="M2284" s="3" t="s">
        <v>48</v>
      </c>
      <c r="N2284" s="3" t="s">
        <v>48</v>
      </c>
      <c r="O2284" s="3" t="s">
        <v>48</v>
      </c>
      <c r="P2284" s="3" t="s">
        <v>48</v>
      </c>
      <c r="Q2284" s="3" t="s">
        <v>48</v>
      </c>
      <c r="R2284" s="3" t="s">
        <v>48</v>
      </c>
      <c r="S2284" s="3" t="s">
        <v>48</v>
      </c>
      <c r="T2284" s="3" t="s">
        <v>48</v>
      </c>
      <c r="U2284" s="3" t="s">
        <v>48</v>
      </c>
      <c r="V2284" s="3" t="s">
        <v>48</v>
      </c>
      <c r="W2284" s="3" t="s">
        <v>62</v>
      </c>
      <c r="Y2284" s="3"/>
      <c r="AA2284" s="3" t="s">
        <v>77</v>
      </c>
      <c r="AB2284" s="3"/>
      <c r="AD2284" s="3"/>
      <c r="AF2284" s="3"/>
      <c r="AH2284" s="3"/>
      <c r="AJ2284" s="3" t="s">
        <v>5110</v>
      </c>
    </row>
    <row r="2285" spans="1:36" ht="26" hidden="1" x14ac:dyDescent="0.35">
      <c r="A2285" s="3">
        <v>2025</v>
      </c>
      <c r="B2285" s="3" t="s">
        <v>41</v>
      </c>
      <c r="C2285" s="4">
        <v>18</v>
      </c>
      <c r="D2285" s="3" t="s">
        <v>57</v>
      </c>
      <c r="E2285" s="3" t="s">
        <v>58</v>
      </c>
      <c r="F2285" s="3" t="s">
        <v>44</v>
      </c>
      <c r="G2285" s="3" t="s">
        <v>79</v>
      </c>
      <c r="H2285" s="3" t="s">
        <v>110</v>
      </c>
      <c r="I2285" s="3" t="s">
        <v>47</v>
      </c>
      <c r="J2285" s="3" t="s">
        <v>48</v>
      </c>
      <c r="K2285" s="3" t="s">
        <v>48</v>
      </c>
      <c r="L2285" s="3" t="s">
        <v>48</v>
      </c>
      <c r="M2285" s="3" t="s">
        <v>48</v>
      </c>
      <c r="N2285" s="3" t="s">
        <v>48</v>
      </c>
      <c r="O2285" s="3" t="s">
        <v>49</v>
      </c>
      <c r="P2285" s="3" t="s">
        <v>48</v>
      </c>
      <c r="Q2285" s="3" t="s">
        <v>48</v>
      </c>
      <c r="R2285" s="3" t="s">
        <v>48</v>
      </c>
      <c r="S2285" s="3" t="s">
        <v>48</v>
      </c>
      <c r="T2285" s="3" t="s">
        <v>48</v>
      </c>
      <c r="U2285" s="3" t="s">
        <v>48</v>
      </c>
      <c r="V2285" s="3" t="s">
        <v>48</v>
      </c>
      <c r="W2285" s="3" t="s">
        <v>62</v>
      </c>
      <c r="Y2285" s="3"/>
      <c r="AA2285" s="3" t="s">
        <v>63</v>
      </c>
      <c r="AB2285" s="3"/>
      <c r="AD2285" s="3"/>
      <c r="AF2285" s="3"/>
      <c r="AH2285" s="3"/>
      <c r="AJ2285" s="3" t="s">
        <v>224</v>
      </c>
    </row>
    <row r="2286" spans="1:36" ht="26" hidden="1" x14ac:dyDescent="0.35">
      <c r="A2286" s="3">
        <v>2025</v>
      </c>
      <c r="B2286" s="3" t="s">
        <v>41</v>
      </c>
      <c r="C2286" s="4">
        <v>22</v>
      </c>
      <c r="D2286" s="3" t="s">
        <v>57</v>
      </c>
      <c r="E2286" s="3" t="s">
        <v>58</v>
      </c>
      <c r="F2286" s="3" t="s">
        <v>73</v>
      </c>
      <c r="G2286" s="3" t="s">
        <v>79</v>
      </c>
      <c r="H2286" s="3" t="s">
        <v>99</v>
      </c>
      <c r="I2286" s="3" t="s">
        <v>80</v>
      </c>
      <c r="J2286" s="3" t="s">
        <v>48</v>
      </c>
      <c r="K2286" s="3" t="s">
        <v>49</v>
      </c>
      <c r="L2286" s="3" t="s">
        <v>48</v>
      </c>
      <c r="M2286" s="3" t="s">
        <v>48</v>
      </c>
      <c r="N2286" s="3" t="s">
        <v>48</v>
      </c>
      <c r="O2286" s="3" t="s">
        <v>48</v>
      </c>
      <c r="P2286" s="3" t="s">
        <v>48</v>
      </c>
      <c r="Q2286" s="3" t="s">
        <v>48</v>
      </c>
      <c r="R2286" s="3" t="s">
        <v>48</v>
      </c>
      <c r="S2286" s="3" t="s">
        <v>49</v>
      </c>
      <c r="T2286" s="3" t="s">
        <v>48</v>
      </c>
      <c r="U2286" s="3" t="s">
        <v>48</v>
      </c>
      <c r="V2286" s="3" t="s">
        <v>48</v>
      </c>
      <c r="W2286" s="3" t="s">
        <v>116</v>
      </c>
      <c r="X2286" s="3" t="s">
        <v>5111</v>
      </c>
      <c r="Y2286" s="3"/>
      <c r="AA2286" s="3" t="s">
        <v>63</v>
      </c>
      <c r="AB2286" s="3"/>
      <c r="AD2286" s="3"/>
      <c r="AF2286" s="3"/>
      <c r="AH2286" s="3"/>
      <c r="AJ2286" s="3" t="s">
        <v>5112</v>
      </c>
    </row>
    <row r="2287" spans="1:36" hidden="1" x14ac:dyDescent="0.35">
      <c r="A2287" s="3">
        <v>2025</v>
      </c>
      <c r="B2287" s="3" t="s">
        <v>41</v>
      </c>
      <c r="C2287" s="4">
        <v>83</v>
      </c>
      <c r="D2287" s="3" t="s">
        <v>65</v>
      </c>
      <c r="E2287" s="3" t="s">
        <v>66</v>
      </c>
      <c r="F2287" s="3" t="s">
        <v>59</v>
      </c>
      <c r="G2287" s="3" t="s">
        <v>67</v>
      </c>
      <c r="H2287" s="3" t="s">
        <v>125</v>
      </c>
      <c r="I2287" s="3" t="s">
        <v>47</v>
      </c>
      <c r="J2287" s="3" t="s">
        <v>48</v>
      </c>
      <c r="K2287" s="3" t="s">
        <v>48</v>
      </c>
      <c r="L2287" s="3" t="s">
        <v>49</v>
      </c>
      <c r="M2287" s="3" t="s">
        <v>48</v>
      </c>
      <c r="N2287" s="3" t="s">
        <v>48</v>
      </c>
      <c r="O2287" s="3" t="s">
        <v>48</v>
      </c>
      <c r="P2287" s="3" t="s">
        <v>48</v>
      </c>
      <c r="Q2287" s="3" t="s">
        <v>48</v>
      </c>
      <c r="R2287" s="3" t="s">
        <v>48</v>
      </c>
      <c r="S2287" s="3" t="s">
        <v>48</v>
      </c>
      <c r="T2287" s="3" t="s">
        <v>48</v>
      </c>
      <c r="U2287" s="3" t="s">
        <v>48</v>
      </c>
      <c r="V2287" s="3" t="s">
        <v>48</v>
      </c>
      <c r="W2287" s="3" t="s">
        <v>62</v>
      </c>
      <c r="Y2287" s="3"/>
      <c r="AA2287" s="3" t="s">
        <v>63</v>
      </c>
      <c r="AB2287" s="3"/>
      <c r="AD2287" s="3"/>
      <c r="AF2287" s="3"/>
      <c r="AH2287" s="3"/>
      <c r="AJ2287" s="3" t="s">
        <v>5113</v>
      </c>
    </row>
    <row r="2288" spans="1:36" ht="52" hidden="1" x14ac:dyDescent="0.35">
      <c r="A2288" s="3">
        <v>2025</v>
      </c>
      <c r="B2288" s="3" t="s">
        <v>3346</v>
      </c>
      <c r="C2288" s="4">
        <v>52</v>
      </c>
      <c r="D2288" s="3" t="s">
        <v>42</v>
      </c>
      <c r="E2288" s="3" t="s">
        <v>72</v>
      </c>
      <c r="F2288" s="3" t="s">
        <v>85</v>
      </c>
      <c r="G2288" s="3" t="s">
        <v>109</v>
      </c>
      <c r="H2288" s="3" t="s">
        <v>61</v>
      </c>
      <c r="I2288" s="3" t="s">
        <v>80</v>
      </c>
      <c r="J2288" s="3" t="s">
        <v>48</v>
      </c>
      <c r="K2288" s="3" t="s">
        <v>48</v>
      </c>
      <c r="L2288" s="3" t="s">
        <v>48</v>
      </c>
      <c r="M2288" s="3" t="s">
        <v>48</v>
      </c>
      <c r="N2288" s="3" t="s">
        <v>48</v>
      </c>
      <c r="O2288" s="3" t="s">
        <v>48</v>
      </c>
      <c r="P2288" s="3" t="s">
        <v>48</v>
      </c>
      <c r="Q2288" s="3" t="s">
        <v>48</v>
      </c>
      <c r="R2288" s="3" t="s">
        <v>48</v>
      </c>
      <c r="S2288" s="3" t="s">
        <v>48</v>
      </c>
      <c r="T2288" s="3" t="s">
        <v>48</v>
      </c>
      <c r="U2288" s="3" t="s">
        <v>48</v>
      </c>
      <c r="V2288" s="3" t="s">
        <v>49</v>
      </c>
      <c r="W2288" s="3" t="s">
        <v>75</v>
      </c>
      <c r="X2288" s="3" t="s">
        <v>5114</v>
      </c>
      <c r="Y2288" s="3"/>
      <c r="AA2288" s="3" t="s">
        <v>101</v>
      </c>
      <c r="AB2288" s="3"/>
      <c r="AD2288" s="3"/>
      <c r="AF2288" s="3"/>
      <c r="AH2288" s="3"/>
      <c r="AJ2288" s="3" t="s">
        <v>5115</v>
      </c>
    </row>
    <row r="2289" spans="1:36" ht="26" hidden="1" x14ac:dyDescent="0.35">
      <c r="A2289" s="3">
        <v>2025</v>
      </c>
      <c r="B2289" s="3" t="s">
        <v>41</v>
      </c>
      <c r="C2289" s="4">
        <v>18</v>
      </c>
      <c r="D2289" s="3" t="s">
        <v>57</v>
      </c>
      <c r="E2289" s="3" t="s">
        <v>58</v>
      </c>
      <c r="F2289" s="3" t="s">
        <v>44</v>
      </c>
      <c r="G2289" s="3" t="s">
        <v>79</v>
      </c>
      <c r="H2289" s="3" t="s">
        <v>110</v>
      </c>
      <c r="I2289" s="3" t="s">
        <v>47</v>
      </c>
      <c r="J2289" s="3" t="s">
        <v>48</v>
      </c>
      <c r="K2289" s="3" t="s">
        <v>48</v>
      </c>
      <c r="L2289" s="3" t="s">
        <v>49</v>
      </c>
      <c r="M2289" s="3" t="s">
        <v>48</v>
      </c>
      <c r="N2289" s="3" t="s">
        <v>48</v>
      </c>
      <c r="O2289" s="3" t="s">
        <v>48</v>
      </c>
      <c r="P2289" s="3" t="s">
        <v>48</v>
      </c>
      <c r="Q2289" s="3" t="s">
        <v>48</v>
      </c>
      <c r="R2289" s="3" t="s">
        <v>48</v>
      </c>
      <c r="S2289" s="3" t="s">
        <v>48</v>
      </c>
      <c r="T2289" s="3" t="s">
        <v>48</v>
      </c>
      <c r="U2289" s="3" t="s">
        <v>48</v>
      </c>
      <c r="V2289" s="3" t="s">
        <v>49</v>
      </c>
      <c r="W2289" s="3" t="s">
        <v>62</v>
      </c>
      <c r="Y2289" s="3"/>
      <c r="AA2289" s="3" t="s">
        <v>63</v>
      </c>
      <c r="AB2289" s="3"/>
      <c r="AD2289" s="3"/>
      <c r="AF2289" s="3"/>
      <c r="AH2289" s="3"/>
      <c r="AJ2289" s="3" t="s">
        <v>5116</v>
      </c>
    </row>
    <row r="2290" spans="1:36" ht="39" hidden="1" x14ac:dyDescent="0.35">
      <c r="A2290" s="3">
        <v>2025</v>
      </c>
      <c r="B2290" s="3" t="s">
        <v>71</v>
      </c>
      <c r="C2290" s="4">
        <v>22</v>
      </c>
      <c r="D2290" s="3" t="s">
        <v>57</v>
      </c>
      <c r="E2290" s="3" t="s">
        <v>58</v>
      </c>
      <c r="F2290" s="3" t="s">
        <v>44</v>
      </c>
      <c r="G2290" s="3" t="s">
        <v>45</v>
      </c>
      <c r="H2290" s="3" t="s">
        <v>110</v>
      </c>
      <c r="I2290" s="3" t="s">
        <v>47</v>
      </c>
      <c r="J2290" s="3" t="s">
        <v>48</v>
      </c>
      <c r="K2290" s="3" t="s">
        <v>48</v>
      </c>
      <c r="L2290" s="3" t="s">
        <v>48</v>
      </c>
      <c r="M2290" s="3" t="s">
        <v>49</v>
      </c>
      <c r="N2290" s="3" t="s">
        <v>48</v>
      </c>
      <c r="O2290" s="3" t="s">
        <v>48</v>
      </c>
      <c r="P2290" s="3" t="s">
        <v>48</v>
      </c>
      <c r="Q2290" s="3" t="s">
        <v>48</v>
      </c>
      <c r="R2290" s="3" t="s">
        <v>48</v>
      </c>
      <c r="S2290" s="3" t="s">
        <v>48</v>
      </c>
      <c r="T2290" s="3" t="s">
        <v>48</v>
      </c>
      <c r="U2290" s="3" t="s">
        <v>48</v>
      </c>
      <c r="V2290" s="3" t="s">
        <v>48</v>
      </c>
      <c r="W2290" s="3" t="s">
        <v>62</v>
      </c>
      <c r="Y2290" s="3" t="s">
        <v>94</v>
      </c>
      <c r="Z2290" s="3" t="s">
        <v>5117</v>
      </c>
      <c r="AA2290" s="3" t="s">
        <v>77</v>
      </c>
      <c r="AB2290" s="3"/>
      <c r="AD2290" s="3"/>
      <c r="AF2290" s="3"/>
      <c r="AH2290" s="3"/>
      <c r="AJ2290" s="3" t="s">
        <v>5118</v>
      </c>
    </row>
    <row r="2291" spans="1:36" ht="26" hidden="1" x14ac:dyDescent="0.35">
      <c r="A2291" s="3">
        <v>2025</v>
      </c>
      <c r="B2291" s="3" t="s">
        <v>41</v>
      </c>
      <c r="C2291" s="4">
        <v>21</v>
      </c>
      <c r="D2291" s="3" t="s">
        <v>57</v>
      </c>
      <c r="E2291" s="3" t="s">
        <v>58</v>
      </c>
      <c r="F2291" s="3" t="s">
        <v>137</v>
      </c>
      <c r="G2291" s="3" t="s">
        <v>92</v>
      </c>
      <c r="H2291" s="3" t="s">
        <v>68</v>
      </c>
      <c r="I2291" s="3" t="s">
        <v>80</v>
      </c>
      <c r="J2291" s="3" t="s">
        <v>48</v>
      </c>
      <c r="K2291" s="3" t="s">
        <v>48</v>
      </c>
      <c r="L2291" s="3" t="s">
        <v>48</v>
      </c>
      <c r="M2291" s="3" t="s">
        <v>48</v>
      </c>
      <c r="N2291" s="3" t="s">
        <v>48</v>
      </c>
      <c r="O2291" s="3" t="s">
        <v>49</v>
      </c>
      <c r="P2291" s="3" t="s">
        <v>48</v>
      </c>
      <c r="Q2291" s="3" t="s">
        <v>48</v>
      </c>
      <c r="R2291" s="3" t="s">
        <v>48</v>
      </c>
      <c r="S2291" s="3" t="s">
        <v>48</v>
      </c>
      <c r="T2291" s="3" t="s">
        <v>48</v>
      </c>
      <c r="U2291" s="3" t="s">
        <v>48</v>
      </c>
      <c r="V2291" s="3" t="s">
        <v>48</v>
      </c>
      <c r="W2291" s="3" t="s">
        <v>62</v>
      </c>
      <c r="Y2291" s="3"/>
      <c r="AA2291" s="3" t="s">
        <v>77</v>
      </c>
      <c r="AB2291" s="3"/>
      <c r="AD2291" s="3"/>
      <c r="AF2291" s="3"/>
      <c r="AH2291" s="3"/>
      <c r="AJ2291" s="3" t="s">
        <v>5119</v>
      </c>
    </row>
    <row r="2292" spans="1:36" ht="26" hidden="1" x14ac:dyDescent="0.35">
      <c r="A2292" s="3">
        <v>2025</v>
      </c>
      <c r="B2292" s="3" t="s">
        <v>41</v>
      </c>
      <c r="C2292" s="4">
        <v>18</v>
      </c>
      <c r="D2292" s="3" t="s">
        <v>57</v>
      </c>
      <c r="E2292" s="3" t="s">
        <v>58</v>
      </c>
      <c r="F2292" s="3" t="s">
        <v>44</v>
      </c>
      <c r="G2292" s="3" t="s">
        <v>79</v>
      </c>
      <c r="H2292" s="3" t="s">
        <v>90</v>
      </c>
      <c r="I2292" s="3" t="s">
        <v>47</v>
      </c>
      <c r="J2292" s="3" t="s">
        <v>48</v>
      </c>
      <c r="K2292" s="3" t="s">
        <v>49</v>
      </c>
      <c r="L2292" s="3" t="s">
        <v>48</v>
      </c>
      <c r="M2292" s="3" t="s">
        <v>48</v>
      </c>
      <c r="N2292" s="3" t="s">
        <v>48</v>
      </c>
      <c r="O2292" s="3" t="s">
        <v>48</v>
      </c>
      <c r="P2292" s="3" t="s">
        <v>48</v>
      </c>
      <c r="Q2292" s="3" t="s">
        <v>48</v>
      </c>
      <c r="R2292" s="3" t="s">
        <v>48</v>
      </c>
      <c r="S2292" s="3" t="s">
        <v>48</v>
      </c>
      <c r="T2292" s="3" t="s">
        <v>48</v>
      </c>
      <c r="U2292" s="3" t="s">
        <v>48</v>
      </c>
      <c r="V2292" s="3" t="s">
        <v>48</v>
      </c>
      <c r="W2292" s="3" t="s">
        <v>116</v>
      </c>
      <c r="X2292" s="3" t="s">
        <v>5120</v>
      </c>
      <c r="Y2292" s="3"/>
      <c r="AA2292" s="3" t="s">
        <v>63</v>
      </c>
      <c r="AB2292" s="3"/>
      <c r="AD2292" s="3"/>
      <c r="AF2292" s="3"/>
      <c r="AH2292" s="3"/>
      <c r="AJ2292" s="3" t="s">
        <v>5121</v>
      </c>
    </row>
    <row r="2293" spans="1:36" ht="52" hidden="1" x14ac:dyDescent="0.35">
      <c r="A2293" s="3">
        <v>2025</v>
      </c>
      <c r="B2293" s="3" t="s">
        <v>41</v>
      </c>
      <c r="C2293" s="4">
        <v>23</v>
      </c>
      <c r="D2293" s="3" t="s">
        <v>57</v>
      </c>
      <c r="E2293" s="3" t="s">
        <v>58</v>
      </c>
      <c r="F2293" s="3" t="s">
        <v>59</v>
      </c>
      <c r="G2293" s="3" t="s">
        <v>45</v>
      </c>
      <c r="H2293" s="3" t="s">
        <v>99</v>
      </c>
      <c r="I2293" s="3" t="s">
        <v>47</v>
      </c>
      <c r="J2293" s="3" t="s">
        <v>48</v>
      </c>
      <c r="K2293" s="3" t="s">
        <v>48</v>
      </c>
      <c r="L2293" s="3" t="s">
        <v>49</v>
      </c>
      <c r="M2293" s="3" t="s">
        <v>48</v>
      </c>
      <c r="N2293" s="3" t="s">
        <v>48</v>
      </c>
      <c r="O2293" s="3" t="s">
        <v>48</v>
      </c>
      <c r="P2293" s="3" t="s">
        <v>48</v>
      </c>
      <c r="Q2293" s="3" t="s">
        <v>48</v>
      </c>
      <c r="R2293" s="3" t="s">
        <v>48</v>
      </c>
      <c r="S2293" s="3" t="s">
        <v>48</v>
      </c>
      <c r="T2293" s="3" t="s">
        <v>48</v>
      </c>
      <c r="U2293" s="3" t="s">
        <v>48</v>
      </c>
      <c r="V2293" s="3" t="s">
        <v>49</v>
      </c>
      <c r="W2293" s="3" t="s">
        <v>62</v>
      </c>
      <c r="Y2293" s="3"/>
      <c r="AA2293" s="3" t="s">
        <v>77</v>
      </c>
      <c r="AB2293" s="3" t="s">
        <v>81</v>
      </c>
      <c r="AD2293" s="3" t="s">
        <v>81</v>
      </c>
      <c r="AF2293" s="3"/>
      <c r="AH2293" s="3" t="s">
        <v>87</v>
      </c>
      <c r="AI2293" s="3" t="s">
        <v>5122</v>
      </c>
      <c r="AJ2293" s="3" t="s">
        <v>5123</v>
      </c>
    </row>
    <row r="2294" spans="1:36" hidden="1" x14ac:dyDescent="0.35">
      <c r="A2294" s="3">
        <v>2025</v>
      </c>
      <c r="B2294" s="3" t="s">
        <v>41</v>
      </c>
      <c r="C2294" s="4">
        <v>22</v>
      </c>
      <c r="D2294" s="3" t="s">
        <v>57</v>
      </c>
      <c r="E2294" s="3" t="s">
        <v>58</v>
      </c>
      <c r="F2294" s="3" t="s">
        <v>98</v>
      </c>
      <c r="G2294" s="3" t="s">
        <v>79</v>
      </c>
      <c r="H2294" s="3" t="s">
        <v>110</v>
      </c>
      <c r="I2294" s="3" t="s">
        <v>47</v>
      </c>
      <c r="J2294" s="3" t="s">
        <v>48</v>
      </c>
      <c r="K2294" s="3" t="s">
        <v>48</v>
      </c>
      <c r="L2294" s="3" t="s">
        <v>49</v>
      </c>
      <c r="M2294" s="3" t="s">
        <v>48</v>
      </c>
      <c r="N2294" s="3" t="s">
        <v>48</v>
      </c>
      <c r="O2294" s="3" t="s">
        <v>48</v>
      </c>
      <c r="P2294" s="3" t="s">
        <v>48</v>
      </c>
      <c r="Q2294" s="3" t="s">
        <v>48</v>
      </c>
      <c r="R2294" s="3" t="s">
        <v>48</v>
      </c>
      <c r="S2294" s="3" t="s">
        <v>48</v>
      </c>
      <c r="T2294" s="3" t="s">
        <v>48</v>
      </c>
      <c r="U2294" s="3" t="s">
        <v>48</v>
      </c>
      <c r="V2294" s="3" t="s">
        <v>49</v>
      </c>
      <c r="W2294" s="3" t="s">
        <v>62</v>
      </c>
      <c r="Y2294" s="3"/>
      <c r="AA2294" s="3" t="s">
        <v>77</v>
      </c>
      <c r="AB2294" s="3"/>
      <c r="AD2294" s="3"/>
      <c r="AF2294" s="3"/>
      <c r="AH2294" s="3"/>
      <c r="AJ2294" s="3" t="s">
        <v>105</v>
      </c>
    </row>
    <row r="2295" spans="1:36" ht="26" hidden="1" x14ac:dyDescent="0.35">
      <c r="A2295" s="3">
        <v>2025</v>
      </c>
      <c r="B2295" s="3" t="s">
        <v>41</v>
      </c>
      <c r="C2295" s="4">
        <v>19</v>
      </c>
      <c r="D2295" s="3" t="s">
        <v>57</v>
      </c>
      <c r="E2295" s="3" t="s">
        <v>58</v>
      </c>
      <c r="F2295" s="3" t="s">
        <v>44</v>
      </c>
      <c r="G2295" s="3" t="s">
        <v>112</v>
      </c>
      <c r="H2295" s="3" t="s">
        <v>113</v>
      </c>
      <c r="I2295" s="3" t="s">
        <v>47</v>
      </c>
      <c r="J2295" s="3" t="s">
        <v>48</v>
      </c>
      <c r="K2295" s="3" t="s">
        <v>48</v>
      </c>
      <c r="L2295" s="3" t="s">
        <v>48</v>
      </c>
      <c r="M2295" s="3" t="s">
        <v>49</v>
      </c>
      <c r="N2295" s="3" t="s">
        <v>48</v>
      </c>
      <c r="O2295" s="3" t="s">
        <v>48</v>
      </c>
      <c r="P2295" s="3" t="s">
        <v>48</v>
      </c>
      <c r="Q2295" s="3" t="s">
        <v>48</v>
      </c>
      <c r="R2295" s="3" t="s">
        <v>48</v>
      </c>
      <c r="S2295" s="3" t="s">
        <v>48</v>
      </c>
      <c r="T2295" s="3" t="s">
        <v>48</v>
      </c>
      <c r="U2295" s="3" t="s">
        <v>48</v>
      </c>
      <c r="V2295" s="3" t="s">
        <v>48</v>
      </c>
      <c r="W2295" s="3" t="s">
        <v>62</v>
      </c>
      <c r="Y2295" s="3"/>
      <c r="AA2295" s="3" t="s">
        <v>77</v>
      </c>
      <c r="AB2295" s="3"/>
      <c r="AD2295" s="3"/>
      <c r="AF2295" s="3"/>
      <c r="AH2295" s="3"/>
      <c r="AJ2295" s="3" t="s">
        <v>5124</v>
      </c>
    </row>
    <row r="2296" spans="1:36" ht="26" hidden="1" x14ac:dyDescent="0.35">
      <c r="A2296" s="3">
        <v>2025</v>
      </c>
      <c r="B2296" s="3" t="s">
        <v>71</v>
      </c>
      <c r="C2296" s="4">
        <v>51</v>
      </c>
      <c r="D2296" s="3" t="s">
        <v>42</v>
      </c>
      <c r="E2296" s="3" t="s">
        <v>43</v>
      </c>
      <c r="F2296" s="3" t="s">
        <v>73</v>
      </c>
      <c r="G2296" s="3" t="s">
        <v>45</v>
      </c>
      <c r="H2296" s="3" t="s">
        <v>46</v>
      </c>
      <c r="I2296" s="3" t="s">
        <v>47</v>
      </c>
      <c r="J2296" s="3" t="s">
        <v>48</v>
      </c>
      <c r="K2296" s="3" t="s">
        <v>48</v>
      </c>
      <c r="L2296" s="3" t="s">
        <v>49</v>
      </c>
      <c r="M2296" s="3" t="s">
        <v>48</v>
      </c>
      <c r="N2296" s="3" t="s">
        <v>48</v>
      </c>
      <c r="O2296" s="3" t="s">
        <v>48</v>
      </c>
      <c r="P2296" s="3" t="s">
        <v>48</v>
      </c>
      <c r="Q2296" s="3" t="s">
        <v>48</v>
      </c>
      <c r="R2296" s="3" t="s">
        <v>48</v>
      </c>
      <c r="S2296" s="3" t="s">
        <v>48</v>
      </c>
      <c r="T2296" s="3" t="s">
        <v>48</v>
      </c>
      <c r="U2296" s="3" t="s">
        <v>48</v>
      </c>
      <c r="V2296" s="3" t="s">
        <v>48</v>
      </c>
      <c r="W2296" s="3" t="s">
        <v>62</v>
      </c>
      <c r="Y2296" s="3"/>
      <c r="AA2296" s="3" t="s">
        <v>55</v>
      </c>
      <c r="AB2296" s="3"/>
      <c r="AD2296" s="3"/>
      <c r="AF2296" s="3"/>
      <c r="AH2296" s="3"/>
      <c r="AJ2296" s="3" t="s">
        <v>5125</v>
      </c>
    </row>
    <row r="2297" spans="1:36" ht="26" hidden="1" x14ac:dyDescent="0.35">
      <c r="A2297" s="3">
        <v>2025</v>
      </c>
      <c r="B2297" s="3" t="s">
        <v>71</v>
      </c>
      <c r="C2297" s="4">
        <v>46</v>
      </c>
      <c r="D2297" s="3" t="s">
        <v>42</v>
      </c>
      <c r="E2297" s="3" t="s">
        <v>107</v>
      </c>
      <c r="F2297" s="3" t="s">
        <v>73</v>
      </c>
      <c r="G2297" s="3" t="s">
        <v>386</v>
      </c>
      <c r="H2297" s="3" t="s">
        <v>113</v>
      </c>
      <c r="I2297" s="3" t="s">
        <v>47</v>
      </c>
      <c r="J2297" s="3" t="s">
        <v>48</v>
      </c>
      <c r="K2297" s="3" t="s">
        <v>49</v>
      </c>
      <c r="L2297" s="3" t="s">
        <v>48</v>
      </c>
      <c r="M2297" s="3" t="s">
        <v>48</v>
      </c>
      <c r="N2297" s="3" t="s">
        <v>48</v>
      </c>
      <c r="O2297" s="3" t="s">
        <v>48</v>
      </c>
      <c r="P2297" s="3" t="s">
        <v>48</v>
      </c>
      <c r="Q2297" s="3" t="s">
        <v>48</v>
      </c>
      <c r="R2297" s="3" t="s">
        <v>48</v>
      </c>
      <c r="S2297" s="3" t="s">
        <v>48</v>
      </c>
      <c r="T2297" s="3" t="s">
        <v>48</v>
      </c>
      <c r="U2297" s="3" t="s">
        <v>48</v>
      </c>
      <c r="V2297" s="3" t="s">
        <v>48</v>
      </c>
      <c r="W2297" s="3" t="s">
        <v>116</v>
      </c>
      <c r="X2297" s="3" t="s">
        <v>5126</v>
      </c>
      <c r="Y2297" s="3"/>
      <c r="AA2297" s="3" t="s">
        <v>63</v>
      </c>
      <c r="AB2297" s="3"/>
      <c r="AD2297" s="3"/>
      <c r="AF2297" s="3"/>
      <c r="AH2297" s="3"/>
      <c r="AJ2297" s="3" t="s">
        <v>5127</v>
      </c>
    </row>
    <row r="2298" spans="1:36" ht="39" x14ac:dyDescent="0.35">
      <c r="A2298" s="3">
        <v>2025</v>
      </c>
      <c r="B2298" s="3" t="s">
        <v>41</v>
      </c>
      <c r="C2298" s="4">
        <v>18</v>
      </c>
      <c r="D2298" s="3" t="s">
        <v>57</v>
      </c>
      <c r="E2298" s="3" t="s">
        <v>58</v>
      </c>
      <c r="F2298" s="3" t="s">
        <v>59</v>
      </c>
      <c r="G2298" s="3" t="s">
        <v>112</v>
      </c>
      <c r="H2298" s="3" t="s">
        <v>46</v>
      </c>
      <c r="I2298" s="3" t="s">
        <v>47</v>
      </c>
      <c r="J2298" s="3" t="s">
        <v>48</v>
      </c>
      <c r="K2298" s="3" t="s">
        <v>48</v>
      </c>
      <c r="L2298" s="3" t="s">
        <v>49</v>
      </c>
      <c r="M2298" s="3" t="s">
        <v>48</v>
      </c>
      <c r="N2298" s="3" t="s">
        <v>48</v>
      </c>
      <c r="O2298" s="3" t="s">
        <v>48</v>
      </c>
      <c r="P2298" s="3" t="s">
        <v>48</v>
      </c>
      <c r="Q2298" s="3" t="s">
        <v>48</v>
      </c>
      <c r="R2298" s="3" t="s">
        <v>48</v>
      </c>
      <c r="S2298" s="3" t="s">
        <v>48</v>
      </c>
      <c r="T2298" s="3" t="s">
        <v>48</v>
      </c>
      <c r="U2298" s="3" t="s">
        <v>48</v>
      </c>
      <c r="V2298" s="3" t="s">
        <v>49</v>
      </c>
      <c r="W2298" s="3" t="s">
        <v>62</v>
      </c>
      <c r="Y2298" s="3" t="s">
        <v>120</v>
      </c>
      <c r="Z2298" s="3" t="s">
        <v>5128</v>
      </c>
      <c r="AA2298" s="3" t="s">
        <v>77</v>
      </c>
      <c r="AB2298" s="3"/>
      <c r="AD2298" s="3"/>
      <c r="AF2298" s="3"/>
      <c r="AH2298" s="3"/>
      <c r="AJ2298" s="3" t="s">
        <v>5129</v>
      </c>
    </row>
    <row r="2299" spans="1:36" ht="39" hidden="1" x14ac:dyDescent="0.35">
      <c r="A2299" s="3">
        <v>2025</v>
      </c>
      <c r="B2299" s="3" t="s">
        <v>71</v>
      </c>
      <c r="C2299" s="4">
        <v>49</v>
      </c>
      <c r="D2299" s="3" t="s">
        <v>42</v>
      </c>
      <c r="E2299" s="3" t="s">
        <v>107</v>
      </c>
      <c r="F2299" s="3" t="s">
        <v>44</v>
      </c>
      <c r="G2299" s="3" t="s">
        <v>45</v>
      </c>
      <c r="H2299" s="3" t="s">
        <v>74</v>
      </c>
      <c r="I2299" s="3" t="s">
        <v>47</v>
      </c>
      <c r="J2299" s="3" t="s">
        <v>48</v>
      </c>
      <c r="K2299" s="3" t="s">
        <v>49</v>
      </c>
      <c r="L2299" s="3" t="s">
        <v>48</v>
      </c>
      <c r="M2299" s="3" t="s">
        <v>48</v>
      </c>
      <c r="N2299" s="3" t="s">
        <v>48</v>
      </c>
      <c r="O2299" s="3" t="s">
        <v>48</v>
      </c>
      <c r="P2299" s="3" t="s">
        <v>48</v>
      </c>
      <c r="Q2299" s="3" t="s">
        <v>48</v>
      </c>
      <c r="R2299" s="3" t="s">
        <v>48</v>
      </c>
      <c r="S2299" s="3" t="s">
        <v>48</v>
      </c>
      <c r="T2299" s="3" t="s">
        <v>48</v>
      </c>
      <c r="U2299" s="3" t="s">
        <v>48</v>
      </c>
      <c r="V2299" s="3" t="s">
        <v>48</v>
      </c>
      <c r="W2299" s="3" t="s">
        <v>62</v>
      </c>
      <c r="Y2299" s="3"/>
      <c r="AA2299" s="3" t="s">
        <v>63</v>
      </c>
      <c r="AB2299" s="3"/>
      <c r="AD2299" s="3"/>
      <c r="AF2299" s="3"/>
      <c r="AH2299" s="3"/>
      <c r="AJ2299" s="3" t="s">
        <v>5130</v>
      </c>
    </row>
    <row r="2300" spans="1:36" ht="26" hidden="1" x14ac:dyDescent="0.35">
      <c r="A2300" s="3">
        <v>2025</v>
      </c>
      <c r="B2300" s="3" t="s">
        <v>41</v>
      </c>
      <c r="C2300" s="4">
        <v>19</v>
      </c>
      <c r="D2300" s="3" t="s">
        <v>57</v>
      </c>
      <c r="E2300" s="3" t="s">
        <v>58</v>
      </c>
      <c r="F2300" s="3" t="s">
        <v>44</v>
      </c>
      <c r="G2300" s="3" t="s">
        <v>79</v>
      </c>
      <c r="H2300" s="3" t="s">
        <v>110</v>
      </c>
      <c r="I2300" s="3" t="s">
        <v>47</v>
      </c>
      <c r="J2300" s="3" t="s">
        <v>49</v>
      </c>
      <c r="K2300" s="3" t="s">
        <v>48</v>
      </c>
      <c r="L2300" s="3" t="s">
        <v>48</v>
      </c>
      <c r="M2300" s="3" t="s">
        <v>48</v>
      </c>
      <c r="N2300" s="3" t="s">
        <v>48</v>
      </c>
      <c r="O2300" s="3" t="s">
        <v>48</v>
      </c>
      <c r="P2300" s="3" t="s">
        <v>48</v>
      </c>
      <c r="Q2300" s="3" t="s">
        <v>48</v>
      </c>
      <c r="R2300" s="3" t="s">
        <v>48</v>
      </c>
      <c r="S2300" s="3" t="s">
        <v>48</v>
      </c>
      <c r="T2300" s="3" t="s">
        <v>48</v>
      </c>
      <c r="U2300" s="3" t="s">
        <v>48</v>
      </c>
      <c r="V2300" s="3" t="s">
        <v>48</v>
      </c>
      <c r="W2300" s="3" t="s">
        <v>62</v>
      </c>
      <c r="Y2300" s="3"/>
      <c r="AA2300" s="3" t="s">
        <v>55</v>
      </c>
      <c r="AB2300" s="3"/>
      <c r="AD2300" s="3"/>
      <c r="AF2300" s="3"/>
      <c r="AH2300" s="3"/>
      <c r="AJ2300" s="3" t="s">
        <v>5131</v>
      </c>
    </row>
    <row r="2301" spans="1:36" ht="39" x14ac:dyDescent="0.35">
      <c r="A2301" s="3">
        <v>2025</v>
      </c>
      <c r="B2301" s="3" t="s">
        <v>41</v>
      </c>
      <c r="C2301" s="4">
        <v>23</v>
      </c>
      <c r="D2301" s="3" t="s">
        <v>57</v>
      </c>
      <c r="E2301" s="3" t="s">
        <v>58</v>
      </c>
      <c r="F2301" s="3" t="s">
        <v>44</v>
      </c>
      <c r="G2301" s="3" t="s">
        <v>45</v>
      </c>
      <c r="H2301" s="3" t="s">
        <v>68</v>
      </c>
      <c r="I2301" s="3" t="s">
        <v>47</v>
      </c>
      <c r="J2301" s="3" t="s">
        <v>48</v>
      </c>
      <c r="K2301" s="3" t="s">
        <v>48</v>
      </c>
      <c r="L2301" s="3" t="s">
        <v>48</v>
      </c>
      <c r="M2301" s="3" t="s">
        <v>48</v>
      </c>
      <c r="N2301" s="3" t="s">
        <v>49</v>
      </c>
      <c r="O2301" s="3" t="s">
        <v>48</v>
      </c>
      <c r="P2301" s="3" t="s">
        <v>48</v>
      </c>
      <c r="Q2301" s="3" t="s">
        <v>48</v>
      </c>
      <c r="R2301" s="3" t="s">
        <v>48</v>
      </c>
      <c r="S2301" s="3" t="s">
        <v>48</v>
      </c>
      <c r="T2301" s="3" t="s">
        <v>48</v>
      </c>
      <c r="U2301" s="3" t="s">
        <v>48</v>
      </c>
      <c r="V2301" s="3" t="s">
        <v>48</v>
      </c>
      <c r="W2301" s="3" t="s">
        <v>116</v>
      </c>
      <c r="X2301" s="3" t="s">
        <v>5132</v>
      </c>
      <c r="Y2301" s="3" t="s">
        <v>120</v>
      </c>
      <c r="Z2301" s="3" t="s">
        <v>5133</v>
      </c>
      <c r="AA2301" s="3" t="s">
        <v>77</v>
      </c>
      <c r="AB2301" s="3"/>
      <c r="AD2301" s="3"/>
      <c r="AF2301" s="3"/>
      <c r="AH2301" s="3"/>
      <c r="AJ2301" s="3" t="s">
        <v>5134</v>
      </c>
    </row>
    <row r="2302" spans="1:36" ht="26" hidden="1" x14ac:dyDescent="0.35">
      <c r="A2302" s="3">
        <v>2025</v>
      </c>
      <c r="B2302" s="3" t="s">
        <v>71</v>
      </c>
      <c r="C2302" s="4">
        <v>48</v>
      </c>
      <c r="D2302" s="3" t="s">
        <v>42</v>
      </c>
      <c r="E2302" s="3" t="s">
        <v>107</v>
      </c>
      <c r="F2302" s="3" t="s">
        <v>73</v>
      </c>
      <c r="G2302" s="3" t="s">
        <v>45</v>
      </c>
      <c r="H2302" s="3" t="s">
        <v>113</v>
      </c>
      <c r="I2302" s="3" t="s">
        <v>47</v>
      </c>
      <c r="J2302" s="3" t="s">
        <v>49</v>
      </c>
      <c r="K2302" s="3" t="s">
        <v>48</v>
      </c>
      <c r="L2302" s="3" t="s">
        <v>48</v>
      </c>
      <c r="M2302" s="3" t="s">
        <v>48</v>
      </c>
      <c r="N2302" s="3" t="s">
        <v>48</v>
      </c>
      <c r="O2302" s="3" t="s">
        <v>48</v>
      </c>
      <c r="P2302" s="3" t="s">
        <v>48</v>
      </c>
      <c r="Q2302" s="3" t="s">
        <v>48</v>
      </c>
      <c r="R2302" s="3" t="s">
        <v>48</v>
      </c>
      <c r="S2302" s="3" t="s">
        <v>49</v>
      </c>
      <c r="T2302" s="3" t="s">
        <v>48</v>
      </c>
      <c r="U2302" s="3" t="s">
        <v>48</v>
      </c>
      <c r="V2302" s="3" t="s">
        <v>48</v>
      </c>
      <c r="W2302" s="3" t="s">
        <v>62</v>
      </c>
      <c r="Y2302" s="3" t="s">
        <v>53</v>
      </c>
      <c r="Z2302" s="3" t="s">
        <v>5135</v>
      </c>
      <c r="AA2302" s="3" t="s">
        <v>63</v>
      </c>
      <c r="AB2302" s="3"/>
      <c r="AD2302" s="3" t="s">
        <v>131</v>
      </c>
      <c r="AE2302" s="3" t="s">
        <v>5136</v>
      </c>
      <c r="AF2302" s="3" t="s">
        <v>87</v>
      </c>
      <c r="AG2302" s="3" t="s">
        <v>5137</v>
      </c>
      <c r="AH2302" s="3"/>
      <c r="AJ2302" s="3" t="s">
        <v>105</v>
      </c>
    </row>
    <row r="2303" spans="1:36" ht="52" hidden="1" x14ac:dyDescent="0.35">
      <c r="A2303" s="3">
        <v>2025</v>
      </c>
      <c r="B2303" s="3" t="s">
        <v>41</v>
      </c>
      <c r="C2303" s="4">
        <v>78</v>
      </c>
      <c r="D2303" s="3" t="s">
        <v>65</v>
      </c>
      <c r="E2303" s="3" t="s">
        <v>66</v>
      </c>
      <c r="F2303" s="3" t="s">
        <v>44</v>
      </c>
      <c r="G2303" s="3" t="s">
        <v>67</v>
      </c>
      <c r="H2303" s="3" t="s">
        <v>110</v>
      </c>
      <c r="I2303" s="3" t="s">
        <v>47</v>
      </c>
      <c r="J2303" s="3" t="s">
        <v>48</v>
      </c>
      <c r="K2303" s="3" t="s">
        <v>48</v>
      </c>
      <c r="L2303" s="3" t="s">
        <v>48</v>
      </c>
      <c r="M2303" s="3" t="s">
        <v>48</v>
      </c>
      <c r="N2303" s="3" t="s">
        <v>48</v>
      </c>
      <c r="O2303" s="3" t="s">
        <v>48</v>
      </c>
      <c r="P2303" s="3" t="s">
        <v>48</v>
      </c>
      <c r="Q2303" s="3" t="s">
        <v>49</v>
      </c>
      <c r="R2303" s="3" t="s">
        <v>48</v>
      </c>
      <c r="S2303" s="3" t="s">
        <v>48</v>
      </c>
      <c r="T2303" s="3" t="s">
        <v>48</v>
      </c>
      <c r="U2303" s="3" t="s">
        <v>48</v>
      </c>
      <c r="V2303" s="3" t="s">
        <v>48</v>
      </c>
      <c r="W2303" s="3" t="s">
        <v>145</v>
      </c>
      <c r="X2303" s="3" t="s">
        <v>5138</v>
      </c>
      <c r="Y2303" s="3" t="s">
        <v>129</v>
      </c>
      <c r="Z2303" s="3" t="s">
        <v>5139</v>
      </c>
      <c r="AA2303" s="3" t="s">
        <v>55</v>
      </c>
      <c r="AB2303" s="3"/>
      <c r="AD2303" s="3"/>
      <c r="AF2303" s="3"/>
      <c r="AH2303" s="3"/>
      <c r="AJ2303" s="3" t="s">
        <v>5140</v>
      </c>
    </row>
    <row r="2304" spans="1:36" ht="26" hidden="1" x14ac:dyDescent="0.35">
      <c r="A2304" s="3">
        <v>2025</v>
      </c>
      <c r="B2304" s="3" t="s">
        <v>41</v>
      </c>
      <c r="C2304" s="4">
        <v>76</v>
      </c>
      <c r="D2304" s="3" t="s">
        <v>65</v>
      </c>
      <c r="E2304" s="3" t="s">
        <v>66</v>
      </c>
      <c r="F2304" s="3" t="s">
        <v>44</v>
      </c>
      <c r="G2304" s="3" t="s">
        <v>67</v>
      </c>
      <c r="H2304" s="3" t="s">
        <v>68</v>
      </c>
      <c r="I2304" s="3" t="s">
        <v>47</v>
      </c>
      <c r="J2304" s="3" t="s">
        <v>48</v>
      </c>
      <c r="K2304" s="3" t="s">
        <v>48</v>
      </c>
      <c r="L2304" s="3" t="s">
        <v>48</v>
      </c>
      <c r="M2304" s="3" t="s">
        <v>48</v>
      </c>
      <c r="N2304" s="3" t="s">
        <v>48</v>
      </c>
      <c r="O2304" s="3" t="s">
        <v>49</v>
      </c>
      <c r="P2304" s="3" t="s">
        <v>48</v>
      </c>
      <c r="Q2304" s="3" t="s">
        <v>48</v>
      </c>
      <c r="R2304" s="3" t="s">
        <v>48</v>
      </c>
      <c r="S2304" s="3" t="s">
        <v>48</v>
      </c>
      <c r="T2304" s="3" t="s">
        <v>48</v>
      </c>
      <c r="U2304" s="3" t="s">
        <v>48</v>
      </c>
      <c r="V2304" s="3" t="s">
        <v>48</v>
      </c>
      <c r="W2304" s="3" t="s">
        <v>116</v>
      </c>
      <c r="X2304" s="3" t="s">
        <v>5141</v>
      </c>
      <c r="Y2304" s="3"/>
      <c r="AA2304" s="3" t="s">
        <v>63</v>
      </c>
      <c r="AB2304" s="3"/>
      <c r="AD2304" s="3"/>
      <c r="AF2304" s="3"/>
      <c r="AH2304" s="3"/>
      <c r="AJ2304" s="3" t="s">
        <v>5142</v>
      </c>
    </row>
    <row r="2305" spans="1:36" ht="26" hidden="1" x14ac:dyDescent="0.35">
      <c r="A2305" s="3">
        <v>2025</v>
      </c>
      <c r="B2305" s="3" t="s">
        <v>71</v>
      </c>
      <c r="C2305" s="4">
        <v>53</v>
      </c>
      <c r="D2305" s="3" t="s">
        <v>42</v>
      </c>
      <c r="E2305" s="3" t="s">
        <v>43</v>
      </c>
      <c r="F2305" s="3" t="s">
        <v>44</v>
      </c>
      <c r="G2305" s="3" t="s">
        <v>45</v>
      </c>
      <c r="H2305" s="3" t="s">
        <v>113</v>
      </c>
      <c r="I2305" s="3" t="s">
        <v>47</v>
      </c>
      <c r="J2305" s="3" t="s">
        <v>48</v>
      </c>
      <c r="K2305" s="3" t="s">
        <v>49</v>
      </c>
      <c r="L2305" s="3" t="s">
        <v>48</v>
      </c>
      <c r="M2305" s="3" t="s">
        <v>48</v>
      </c>
      <c r="N2305" s="3" t="s">
        <v>48</v>
      </c>
      <c r="O2305" s="3" t="s">
        <v>48</v>
      </c>
      <c r="P2305" s="3" t="s">
        <v>48</v>
      </c>
      <c r="Q2305" s="3" t="s">
        <v>48</v>
      </c>
      <c r="R2305" s="3" t="s">
        <v>48</v>
      </c>
      <c r="S2305" s="3" t="s">
        <v>48</v>
      </c>
      <c r="T2305" s="3" t="s">
        <v>48</v>
      </c>
      <c r="U2305" s="3" t="s">
        <v>48</v>
      </c>
      <c r="V2305" s="3" t="s">
        <v>48</v>
      </c>
      <c r="W2305" s="3" t="s">
        <v>62</v>
      </c>
      <c r="Y2305" s="3"/>
      <c r="AA2305" s="3" t="s">
        <v>101</v>
      </c>
      <c r="AB2305" s="3"/>
      <c r="AD2305" s="3"/>
      <c r="AF2305" s="3"/>
      <c r="AH2305" s="3"/>
      <c r="AJ2305" s="3" t="s">
        <v>5143</v>
      </c>
    </row>
    <row r="2306" spans="1:36" ht="39" x14ac:dyDescent="0.35">
      <c r="A2306" s="3">
        <v>2025</v>
      </c>
      <c r="B2306" s="3" t="s">
        <v>41</v>
      </c>
      <c r="C2306" s="4">
        <v>83</v>
      </c>
      <c r="D2306" s="3" t="s">
        <v>65</v>
      </c>
      <c r="E2306" s="3" t="s">
        <v>66</v>
      </c>
      <c r="F2306" s="3" t="s">
        <v>44</v>
      </c>
      <c r="G2306" s="3" t="s">
        <v>67</v>
      </c>
      <c r="H2306" s="3" t="s">
        <v>61</v>
      </c>
      <c r="I2306" s="3" t="s">
        <v>47</v>
      </c>
      <c r="J2306" s="3" t="s">
        <v>49</v>
      </c>
      <c r="K2306" s="3" t="s">
        <v>48</v>
      </c>
      <c r="L2306" s="3" t="s">
        <v>48</v>
      </c>
      <c r="M2306" s="3" t="s">
        <v>48</v>
      </c>
      <c r="N2306" s="3" t="s">
        <v>48</v>
      </c>
      <c r="O2306" s="3" t="s">
        <v>48</v>
      </c>
      <c r="P2306" s="3" t="s">
        <v>48</v>
      </c>
      <c r="Q2306" s="3" t="s">
        <v>48</v>
      </c>
      <c r="R2306" s="3" t="s">
        <v>48</v>
      </c>
      <c r="S2306" s="3" t="s">
        <v>49</v>
      </c>
      <c r="T2306" s="3" t="s">
        <v>48</v>
      </c>
      <c r="U2306" s="3" t="s">
        <v>48</v>
      </c>
      <c r="V2306" s="3" t="s">
        <v>48</v>
      </c>
      <c r="W2306" s="3" t="s">
        <v>62</v>
      </c>
      <c r="Y2306" s="3" t="s">
        <v>120</v>
      </c>
      <c r="Z2306" s="3" t="s">
        <v>5144</v>
      </c>
      <c r="AA2306" s="3" t="s">
        <v>77</v>
      </c>
      <c r="AB2306" s="3"/>
      <c r="AD2306" s="3"/>
      <c r="AF2306" s="3"/>
      <c r="AH2306" s="3"/>
      <c r="AJ2306" s="3" t="s">
        <v>5145</v>
      </c>
    </row>
    <row r="2307" spans="1:36" ht="91" hidden="1" x14ac:dyDescent="0.35">
      <c r="A2307" s="3">
        <v>2025</v>
      </c>
      <c r="B2307" s="3" t="s">
        <v>71</v>
      </c>
      <c r="C2307" s="4">
        <v>47</v>
      </c>
      <c r="D2307" s="3" t="s">
        <v>42</v>
      </c>
      <c r="E2307" s="3" t="s">
        <v>72</v>
      </c>
      <c r="F2307" s="3" t="s">
        <v>73</v>
      </c>
      <c r="G2307" s="3" t="s">
        <v>79</v>
      </c>
      <c r="H2307" s="3" t="s">
        <v>46</v>
      </c>
      <c r="I2307" s="3" t="s">
        <v>47</v>
      </c>
      <c r="J2307" s="3" t="s">
        <v>48</v>
      </c>
      <c r="K2307" s="3" t="s">
        <v>48</v>
      </c>
      <c r="L2307" s="3" t="s">
        <v>48</v>
      </c>
      <c r="M2307" s="3" t="s">
        <v>48</v>
      </c>
      <c r="N2307" s="3" t="s">
        <v>48</v>
      </c>
      <c r="O2307" s="3" t="s">
        <v>49</v>
      </c>
      <c r="P2307" s="3" t="s">
        <v>48</v>
      </c>
      <c r="Q2307" s="3" t="s">
        <v>48</v>
      </c>
      <c r="R2307" s="3" t="s">
        <v>48</v>
      </c>
      <c r="S2307" s="3" t="s">
        <v>48</v>
      </c>
      <c r="T2307" s="3" t="s">
        <v>48</v>
      </c>
      <c r="U2307" s="3" t="s">
        <v>48</v>
      </c>
      <c r="V2307" s="3" t="s">
        <v>48</v>
      </c>
      <c r="W2307" s="3" t="s">
        <v>116</v>
      </c>
      <c r="X2307" s="3" t="s">
        <v>5146</v>
      </c>
      <c r="Y2307" s="3"/>
      <c r="AA2307" s="3" t="s">
        <v>101</v>
      </c>
      <c r="AB2307" s="3"/>
      <c r="AD2307" s="3" t="s">
        <v>131</v>
      </c>
      <c r="AE2307" s="3" t="s">
        <v>5147</v>
      </c>
      <c r="AF2307" s="3" t="s">
        <v>87</v>
      </c>
      <c r="AG2307" s="3" t="s">
        <v>1702</v>
      </c>
      <c r="AH2307" s="3"/>
      <c r="AJ2307" s="3" t="s">
        <v>5148</v>
      </c>
    </row>
    <row r="2308" spans="1:36" ht="26" hidden="1" x14ac:dyDescent="0.35">
      <c r="A2308" s="3">
        <v>2025</v>
      </c>
      <c r="B2308" s="3" t="s">
        <v>71</v>
      </c>
      <c r="C2308" s="4">
        <v>50</v>
      </c>
      <c r="D2308" s="3" t="s">
        <v>42</v>
      </c>
      <c r="E2308" s="3" t="s">
        <v>72</v>
      </c>
      <c r="F2308" s="3" t="s">
        <v>98</v>
      </c>
      <c r="G2308" s="3" t="s">
        <v>45</v>
      </c>
      <c r="H2308" s="3" t="s">
        <v>99</v>
      </c>
      <c r="I2308" s="3" t="s">
        <v>80</v>
      </c>
      <c r="J2308" s="3" t="s">
        <v>48</v>
      </c>
      <c r="K2308" s="3" t="s">
        <v>48</v>
      </c>
      <c r="L2308" s="3" t="s">
        <v>48</v>
      </c>
      <c r="M2308" s="3" t="s">
        <v>48</v>
      </c>
      <c r="N2308" s="3" t="s">
        <v>48</v>
      </c>
      <c r="O2308" s="3" t="s">
        <v>49</v>
      </c>
      <c r="P2308" s="3" t="s">
        <v>48</v>
      </c>
      <c r="Q2308" s="3" t="s">
        <v>48</v>
      </c>
      <c r="R2308" s="3" t="s">
        <v>48</v>
      </c>
      <c r="S2308" s="3" t="s">
        <v>48</v>
      </c>
      <c r="T2308" s="3" t="s">
        <v>48</v>
      </c>
      <c r="U2308" s="3" t="s">
        <v>48</v>
      </c>
      <c r="V2308" s="3" t="s">
        <v>48</v>
      </c>
      <c r="W2308" s="3" t="s">
        <v>62</v>
      </c>
      <c r="Y2308" s="3"/>
      <c r="AA2308" s="3" t="s">
        <v>55</v>
      </c>
      <c r="AB2308" s="3"/>
      <c r="AD2308" s="3"/>
      <c r="AF2308" s="3"/>
      <c r="AH2308" s="3"/>
      <c r="AJ2308" s="3" t="s">
        <v>5149</v>
      </c>
    </row>
    <row r="2309" spans="1:36" ht="39" hidden="1" x14ac:dyDescent="0.35">
      <c r="A2309" s="3">
        <v>2025</v>
      </c>
      <c r="B2309" s="3" t="s">
        <v>41</v>
      </c>
      <c r="C2309" s="4">
        <v>78</v>
      </c>
      <c r="D2309" s="3" t="s">
        <v>65</v>
      </c>
      <c r="E2309" s="3" t="s">
        <v>43</v>
      </c>
      <c r="F2309" s="3" t="s">
        <v>73</v>
      </c>
      <c r="G2309" s="3" t="s">
        <v>67</v>
      </c>
      <c r="H2309" s="3" t="s">
        <v>90</v>
      </c>
      <c r="I2309" s="3" t="s">
        <v>47</v>
      </c>
      <c r="J2309" s="3" t="s">
        <v>49</v>
      </c>
      <c r="K2309" s="3" t="s">
        <v>48</v>
      </c>
      <c r="L2309" s="3" t="s">
        <v>48</v>
      </c>
      <c r="M2309" s="3" t="s">
        <v>48</v>
      </c>
      <c r="N2309" s="3" t="s">
        <v>48</v>
      </c>
      <c r="O2309" s="3" t="s">
        <v>48</v>
      </c>
      <c r="P2309" s="3" t="s">
        <v>48</v>
      </c>
      <c r="Q2309" s="3" t="s">
        <v>48</v>
      </c>
      <c r="R2309" s="3" t="s">
        <v>48</v>
      </c>
      <c r="S2309" s="3" t="s">
        <v>49</v>
      </c>
      <c r="T2309" s="3" t="s">
        <v>48</v>
      </c>
      <c r="U2309" s="3" t="s">
        <v>48</v>
      </c>
      <c r="V2309" s="3" t="s">
        <v>48</v>
      </c>
      <c r="W2309" s="3" t="s">
        <v>62</v>
      </c>
      <c r="Y2309" s="3" t="s">
        <v>94</v>
      </c>
      <c r="Z2309" s="3" t="s">
        <v>5150</v>
      </c>
      <c r="AA2309" s="3" t="s">
        <v>63</v>
      </c>
      <c r="AB2309" s="3"/>
      <c r="AD2309" s="3"/>
      <c r="AF2309" s="3"/>
      <c r="AH2309" s="3"/>
      <c r="AJ2309" s="3" t="s">
        <v>5151</v>
      </c>
    </row>
    <row r="2310" spans="1:36" hidden="1" x14ac:dyDescent="0.35">
      <c r="A2310" s="3">
        <v>2025</v>
      </c>
      <c r="B2310" s="3" t="s">
        <v>41</v>
      </c>
      <c r="C2310" s="4">
        <v>76</v>
      </c>
      <c r="D2310" s="3" t="s">
        <v>65</v>
      </c>
      <c r="E2310" s="3" t="s">
        <v>66</v>
      </c>
      <c r="F2310" s="3" t="s">
        <v>59</v>
      </c>
      <c r="G2310" s="3" t="s">
        <v>67</v>
      </c>
      <c r="H2310" s="3" t="s">
        <v>61</v>
      </c>
      <c r="I2310" s="3" t="s">
        <v>47</v>
      </c>
      <c r="J2310" s="3" t="s">
        <v>48</v>
      </c>
      <c r="K2310" s="3" t="s">
        <v>48</v>
      </c>
      <c r="L2310" s="3" t="s">
        <v>48</v>
      </c>
      <c r="M2310" s="3" t="s">
        <v>48</v>
      </c>
      <c r="N2310" s="3" t="s">
        <v>49</v>
      </c>
      <c r="O2310" s="3" t="s">
        <v>48</v>
      </c>
      <c r="P2310" s="3" t="s">
        <v>48</v>
      </c>
      <c r="Q2310" s="3" t="s">
        <v>48</v>
      </c>
      <c r="R2310" s="3" t="s">
        <v>48</v>
      </c>
      <c r="S2310" s="3" t="s">
        <v>48</v>
      </c>
      <c r="T2310" s="3" t="s">
        <v>48</v>
      </c>
      <c r="U2310" s="3" t="s">
        <v>48</v>
      </c>
      <c r="V2310" s="3" t="s">
        <v>48</v>
      </c>
      <c r="W2310" s="3" t="s">
        <v>62</v>
      </c>
      <c r="Y2310" s="3"/>
      <c r="AA2310" s="3" t="s">
        <v>63</v>
      </c>
      <c r="AB2310" s="3"/>
      <c r="AD2310" s="3"/>
      <c r="AF2310" s="3"/>
      <c r="AH2310" s="3"/>
      <c r="AJ2310" s="3" t="s">
        <v>5152</v>
      </c>
    </row>
    <row r="2311" spans="1:36" ht="26" hidden="1" x14ac:dyDescent="0.35">
      <c r="A2311" s="3">
        <v>2025</v>
      </c>
      <c r="B2311" s="3" t="s">
        <v>41</v>
      </c>
      <c r="C2311" s="4">
        <v>21</v>
      </c>
      <c r="D2311" s="3" t="s">
        <v>57</v>
      </c>
      <c r="E2311" s="3" t="s">
        <v>58</v>
      </c>
      <c r="F2311" s="3" t="s">
        <v>44</v>
      </c>
      <c r="G2311" s="3" t="s">
        <v>112</v>
      </c>
      <c r="H2311" s="3" t="s">
        <v>61</v>
      </c>
      <c r="I2311" s="3" t="s">
        <v>47</v>
      </c>
      <c r="J2311" s="3" t="s">
        <v>48</v>
      </c>
      <c r="K2311" s="3" t="s">
        <v>48</v>
      </c>
      <c r="L2311" s="3" t="s">
        <v>49</v>
      </c>
      <c r="M2311" s="3" t="s">
        <v>48</v>
      </c>
      <c r="N2311" s="3" t="s">
        <v>48</v>
      </c>
      <c r="O2311" s="3" t="s">
        <v>48</v>
      </c>
      <c r="P2311" s="3" t="s">
        <v>48</v>
      </c>
      <c r="Q2311" s="3" t="s">
        <v>48</v>
      </c>
      <c r="R2311" s="3" t="s">
        <v>48</v>
      </c>
      <c r="S2311" s="3" t="s">
        <v>48</v>
      </c>
      <c r="T2311" s="3" t="s">
        <v>48</v>
      </c>
      <c r="U2311" s="3" t="s">
        <v>48</v>
      </c>
      <c r="V2311" s="3" t="s">
        <v>48</v>
      </c>
      <c r="W2311" s="3" t="s">
        <v>116</v>
      </c>
      <c r="X2311" s="3" t="s">
        <v>5153</v>
      </c>
      <c r="Y2311" s="3"/>
      <c r="AA2311" s="3" t="s">
        <v>77</v>
      </c>
      <c r="AB2311" s="3"/>
      <c r="AD2311" s="3"/>
      <c r="AF2311" s="3"/>
      <c r="AH2311" s="3"/>
      <c r="AJ2311" s="3" t="s">
        <v>5154</v>
      </c>
    </row>
    <row r="2312" spans="1:36" ht="26" hidden="1" x14ac:dyDescent="0.35">
      <c r="A2312" s="3">
        <v>2025</v>
      </c>
      <c r="B2312" s="3" t="s">
        <v>41</v>
      </c>
      <c r="C2312" s="4">
        <v>18</v>
      </c>
      <c r="D2312" s="3" t="s">
        <v>57</v>
      </c>
      <c r="E2312" s="3" t="s">
        <v>58</v>
      </c>
      <c r="F2312" s="3" t="s">
        <v>44</v>
      </c>
      <c r="G2312" s="3" t="s">
        <v>79</v>
      </c>
      <c r="H2312" s="3" t="s">
        <v>90</v>
      </c>
      <c r="I2312" s="3" t="s">
        <v>47</v>
      </c>
      <c r="J2312" s="3" t="s">
        <v>49</v>
      </c>
      <c r="K2312" s="3" t="s">
        <v>48</v>
      </c>
      <c r="L2312" s="3" t="s">
        <v>48</v>
      </c>
      <c r="M2312" s="3" t="s">
        <v>48</v>
      </c>
      <c r="N2312" s="3" t="s">
        <v>48</v>
      </c>
      <c r="O2312" s="3" t="s">
        <v>48</v>
      </c>
      <c r="P2312" s="3" t="s">
        <v>48</v>
      </c>
      <c r="Q2312" s="3" t="s">
        <v>48</v>
      </c>
      <c r="R2312" s="3" t="s">
        <v>48</v>
      </c>
      <c r="S2312" s="3" t="s">
        <v>49</v>
      </c>
      <c r="T2312" s="3" t="s">
        <v>48</v>
      </c>
      <c r="U2312" s="3" t="s">
        <v>48</v>
      </c>
      <c r="V2312" s="3" t="s">
        <v>48</v>
      </c>
      <c r="W2312" s="3" t="s">
        <v>62</v>
      </c>
      <c r="Y2312" s="3"/>
      <c r="AA2312" s="3" t="s">
        <v>63</v>
      </c>
      <c r="AB2312" s="3"/>
      <c r="AD2312" s="3"/>
      <c r="AF2312" s="3"/>
      <c r="AH2312" s="3"/>
      <c r="AJ2312" s="3" t="s">
        <v>5155</v>
      </c>
    </row>
    <row r="2313" spans="1:36" ht="52" hidden="1" x14ac:dyDescent="0.35">
      <c r="A2313" s="3">
        <v>2025</v>
      </c>
      <c r="B2313" s="3" t="s">
        <v>71</v>
      </c>
      <c r="C2313" s="4">
        <v>46</v>
      </c>
      <c r="D2313" s="3" t="s">
        <v>42</v>
      </c>
      <c r="E2313" s="3" t="s">
        <v>107</v>
      </c>
      <c r="F2313" s="3" t="s">
        <v>98</v>
      </c>
      <c r="G2313" s="3" t="s">
        <v>109</v>
      </c>
      <c r="H2313" s="3" t="s">
        <v>68</v>
      </c>
      <c r="I2313" s="3" t="s">
        <v>47</v>
      </c>
      <c r="J2313" s="3" t="s">
        <v>48</v>
      </c>
      <c r="K2313" s="3" t="s">
        <v>49</v>
      </c>
      <c r="L2313" s="3" t="s">
        <v>48</v>
      </c>
      <c r="M2313" s="3" t="s">
        <v>48</v>
      </c>
      <c r="N2313" s="3" t="s">
        <v>48</v>
      </c>
      <c r="O2313" s="3" t="s">
        <v>48</v>
      </c>
      <c r="P2313" s="3" t="s">
        <v>48</v>
      </c>
      <c r="Q2313" s="3" t="s">
        <v>48</v>
      </c>
      <c r="R2313" s="3" t="s">
        <v>48</v>
      </c>
      <c r="S2313" s="3" t="s">
        <v>48</v>
      </c>
      <c r="T2313" s="3" t="s">
        <v>48</v>
      </c>
      <c r="U2313" s="3" t="s">
        <v>48</v>
      </c>
      <c r="V2313" s="3" t="s">
        <v>48</v>
      </c>
      <c r="W2313" s="3" t="s">
        <v>75</v>
      </c>
      <c r="X2313" s="3" t="s">
        <v>5156</v>
      </c>
      <c r="Y2313" s="3"/>
      <c r="AA2313" s="3" t="s">
        <v>55</v>
      </c>
      <c r="AB2313" s="3"/>
      <c r="AD2313" s="3"/>
      <c r="AF2313" s="3"/>
      <c r="AH2313" s="3"/>
      <c r="AJ2313" s="3" t="s">
        <v>5157</v>
      </c>
    </row>
    <row r="2314" spans="1:36" ht="39" hidden="1" x14ac:dyDescent="0.35">
      <c r="A2314" s="3">
        <v>2025</v>
      </c>
      <c r="B2314" s="3" t="s">
        <v>41</v>
      </c>
      <c r="C2314" s="4">
        <v>76</v>
      </c>
      <c r="D2314" s="3" t="s">
        <v>65</v>
      </c>
      <c r="E2314" s="3" t="s">
        <v>66</v>
      </c>
      <c r="F2314" s="3" t="s">
        <v>98</v>
      </c>
      <c r="G2314" s="3" t="s">
        <v>67</v>
      </c>
      <c r="H2314" s="3" t="s">
        <v>90</v>
      </c>
      <c r="I2314" s="3" t="s">
        <v>47</v>
      </c>
      <c r="J2314" s="3" t="s">
        <v>49</v>
      </c>
      <c r="K2314" s="3" t="s">
        <v>48</v>
      </c>
      <c r="L2314" s="3" t="s">
        <v>48</v>
      </c>
      <c r="M2314" s="3" t="s">
        <v>48</v>
      </c>
      <c r="N2314" s="3" t="s">
        <v>48</v>
      </c>
      <c r="O2314" s="3" t="s">
        <v>48</v>
      </c>
      <c r="P2314" s="3" t="s">
        <v>48</v>
      </c>
      <c r="Q2314" s="3" t="s">
        <v>48</v>
      </c>
      <c r="R2314" s="3" t="s">
        <v>48</v>
      </c>
      <c r="S2314" s="3" t="s">
        <v>49</v>
      </c>
      <c r="T2314" s="3" t="s">
        <v>48</v>
      </c>
      <c r="U2314" s="3" t="s">
        <v>48</v>
      </c>
      <c r="V2314" s="3" t="s">
        <v>48</v>
      </c>
      <c r="W2314" s="3" t="s">
        <v>62</v>
      </c>
      <c r="Y2314" s="3" t="s">
        <v>103</v>
      </c>
      <c r="Z2314" s="3" t="s">
        <v>5158</v>
      </c>
      <c r="AA2314" s="3" t="s">
        <v>63</v>
      </c>
      <c r="AB2314" s="3"/>
      <c r="AD2314" s="3"/>
      <c r="AF2314" s="3"/>
      <c r="AH2314" s="3"/>
      <c r="AJ2314" s="3" t="s">
        <v>5159</v>
      </c>
    </row>
    <row r="2315" spans="1:36" ht="26" hidden="1" x14ac:dyDescent="0.35">
      <c r="A2315" s="3">
        <v>2025</v>
      </c>
      <c r="B2315" s="3" t="s">
        <v>71</v>
      </c>
      <c r="C2315" s="4">
        <v>18</v>
      </c>
      <c r="D2315" s="3" t="s">
        <v>57</v>
      </c>
      <c r="E2315" s="3" t="s">
        <v>107</v>
      </c>
      <c r="F2315" s="3" t="s">
        <v>44</v>
      </c>
      <c r="G2315" s="3" t="s">
        <v>45</v>
      </c>
      <c r="H2315" s="3" t="s">
        <v>110</v>
      </c>
      <c r="I2315" s="3" t="s">
        <v>47</v>
      </c>
      <c r="J2315" s="3" t="s">
        <v>49</v>
      </c>
      <c r="K2315" s="3" t="s">
        <v>48</v>
      </c>
      <c r="L2315" s="3" t="s">
        <v>48</v>
      </c>
      <c r="M2315" s="3" t="s">
        <v>48</v>
      </c>
      <c r="N2315" s="3" t="s">
        <v>48</v>
      </c>
      <c r="O2315" s="3" t="s">
        <v>48</v>
      </c>
      <c r="P2315" s="3" t="s">
        <v>48</v>
      </c>
      <c r="Q2315" s="3" t="s">
        <v>48</v>
      </c>
      <c r="R2315" s="3" t="s">
        <v>48</v>
      </c>
      <c r="S2315" s="3" t="s">
        <v>49</v>
      </c>
      <c r="T2315" s="3" t="s">
        <v>48</v>
      </c>
      <c r="U2315" s="3" t="s">
        <v>48</v>
      </c>
      <c r="V2315" s="3" t="s">
        <v>48</v>
      </c>
      <c r="W2315" s="3" t="s">
        <v>62</v>
      </c>
      <c r="Y2315" s="3"/>
      <c r="AA2315" s="3" t="s">
        <v>77</v>
      </c>
      <c r="AB2315" s="3"/>
      <c r="AD2315" s="3"/>
      <c r="AF2315" s="3"/>
      <c r="AH2315" s="3"/>
      <c r="AJ2315" s="3" t="s">
        <v>5160</v>
      </c>
    </row>
    <row r="2316" spans="1:36" ht="26" hidden="1" x14ac:dyDescent="0.35">
      <c r="A2316" s="3">
        <v>2025</v>
      </c>
      <c r="B2316" s="3" t="s">
        <v>41</v>
      </c>
      <c r="C2316" s="4">
        <v>23</v>
      </c>
      <c r="D2316" s="3" t="s">
        <v>57</v>
      </c>
      <c r="E2316" s="3" t="s">
        <v>58</v>
      </c>
      <c r="F2316" s="3" t="s">
        <v>59</v>
      </c>
      <c r="G2316" s="3" t="s">
        <v>144</v>
      </c>
      <c r="H2316" s="3" t="s">
        <v>68</v>
      </c>
      <c r="I2316" s="3" t="s">
        <v>47</v>
      </c>
      <c r="J2316" s="3" t="s">
        <v>49</v>
      </c>
      <c r="K2316" s="3" t="s">
        <v>48</v>
      </c>
      <c r="L2316" s="3" t="s">
        <v>48</v>
      </c>
      <c r="M2316" s="3" t="s">
        <v>48</v>
      </c>
      <c r="N2316" s="3" t="s">
        <v>48</v>
      </c>
      <c r="O2316" s="3" t="s">
        <v>48</v>
      </c>
      <c r="P2316" s="3" t="s">
        <v>48</v>
      </c>
      <c r="Q2316" s="3" t="s">
        <v>48</v>
      </c>
      <c r="R2316" s="3" t="s">
        <v>48</v>
      </c>
      <c r="S2316" s="3" t="s">
        <v>48</v>
      </c>
      <c r="T2316" s="3" t="s">
        <v>48</v>
      </c>
      <c r="U2316" s="3" t="s">
        <v>48</v>
      </c>
      <c r="V2316" s="3" t="s">
        <v>48</v>
      </c>
      <c r="W2316" s="3" t="s">
        <v>62</v>
      </c>
      <c r="Y2316" s="3"/>
      <c r="AA2316" s="3" t="s">
        <v>77</v>
      </c>
      <c r="AB2316" s="3"/>
      <c r="AD2316" s="3"/>
      <c r="AF2316" s="3"/>
      <c r="AH2316" s="3"/>
      <c r="AJ2316" s="3" t="s">
        <v>5161</v>
      </c>
    </row>
    <row r="2317" spans="1:36" ht="52" hidden="1" x14ac:dyDescent="0.35">
      <c r="A2317" s="3">
        <v>2025</v>
      </c>
      <c r="B2317" s="3" t="s">
        <v>71</v>
      </c>
      <c r="C2317" s="4">
        <v>30</v>
      </c>
      <c r="D2317" s="3" t="s">
        <v>57</v>
      </c>
      <c r="E2317" s="3" t="s">
        <v>107</v>
      </c>
      <c r="F2317" s="3" t="s">
        <v>98</v>
      </c>
      <c r="G2317" s="3" t="s">
        <v>45</v>
      </c>
      <c r="H2317" s="3" t="s">
        <v>113</v>
      </c>
      <c r="I2317" s="3" t="s">
        <v>47</v>
      </c>
      <c r="J2317" s="3" t="s">
        <v>48</v>
      </c>
      <c r="K2317" s="3" t="s">
        <v>48</v>
      </c>
      <c r="L2317" s="3" t="s">
        <v>48</v>
      </c>
      <c r="M2317" s="3" t="s">
        <v>48</v>
      </c>
      <c r="N2317" s="3" t="s">
        <v>48</v>
      </c>
      <c r="O2317" s="3" t="s">
        <v>49</v>
      </c>
      <c r="P2317" s="3" t="s">
        <v>48</v>
      </c>
      <c r="Q2317" s="3" t="s">
        <v>48</v>
      </c>
      <c r="R2317" s="3" t="s">
        <v>48</v>
      </c>
      <c r="S2317" s="3" t="s">
        <v>48</v>
      </c>
      <c r="T2317" s="3" t="s">
        <v>48</v>
      </c>
      <c r="U2317" s="3" t="s">
        <v>48</v>
      </c>
      <c r="V2317" s="3" t="s">
        <v>48</v>
      </c>
      <c r="W2317" s="3" t="s">
        <v>116</v>
      </c>
      <c r="X2317" s="3" t="s">
        <v>5162</v>
      </c>
      <c r="Y2317" s="3"/>
      <c r="AA2317" s="3" t="s">
        <v>55</v>
      </c>
      <c r="AB2317" s="3" t="s">
        <v>131</v>
      </c>
      <c r="AC2317" s="3" t="s">
        <v>5163</v>
      </c>
      <c r="AD2317" s="3" t="s">
        <v>81</v>
      </c>
      <c r="AF2317" s="3" t="s">
        <v>82</v>
      </c>
      <c r="AG2317" s="3" t="s">
        <v>5164</v>
      </c>
      <c r="AH2317" s="3" t="s">
        <v>87</v>
      </c>
      <c r="AI2317" s="3" t="s">
        <v>5165</v>
      </c>
      <c r="AJ2317" s="3" t="s">
        <v>5166</v>
      </c>
    </row>
    <row r="2318" spans="1:36" ht="39" hidden="1" x14ac:dyDescent="0.35">
      <c r="A2318" s="3">
        <v>2025</v>
      </c>
      <c r="B2318" s="3" t="s">
        <v>71</v>
      </c>
      <c r="C2318" s="4">
        <v>31</v>
      </c>
      <c r="D2318" s="3" t="s">
        <v>57</v>
      </c>
      <c r="E2318" s="3" t="s">
        <v>107</v>
      </c>
      <c r="F2318" s="3" t="s">
        <v>98</v>
      </c>
      <c r="G2318" s="3" t="s">
        <v>45</v>
      </c>
      <c r="H2318" s="3" t="s">
        <v>113</v>
      </c>
      <c r="I2318" s="3" t="s">
        <v>47</v>
      </c>
      <c r="J2318" s="3" t="s">
        <v>48</v>
      </c>
      <c r="K2318" s="3" t="s">
        <v>48</v>
      </c>
      <c r="L2318" s="3" t="s">
        <v>48</v>
      </c>
      <c r="M2318" s="3" t="s">
        <v>48</v>
      </c>
      <c r="N2318" s="3" t="s">
        <v>48</v>
      </c>
      <c r="O2318" s="3" t="s">
        <v>48</v>
      </c>
      <c r="P2318" s="3" t="s">
        <v>48</v>
      </c>
      <c r="Q2318" s="3" t="s">
        <v>49</v>
      </c>
      <c r="R2318" s="3" t="s">
        <v>48</v>
      </c>
      <c r="S2318" s="3" t="s">
        <v>48</v>
      </c>
      <c r="T2318" s="3" t="s">
        <v>48</v>
      </c>
      <c r="U2318" s="3" t="s">
        <v>48</v>
      </c>
      <c r="V2318" s="3" t="s">
        <v>48</v>
      </c>
      <c r="W2318" s="3" t="s">
        <v>116</v>
      </c>
      <c r="X2318" s="3" t="s">
        <v>5167</v>
      </c>
      <c r="Y2318" s="3"/>
      <c r="AA2318" s="3" t="s">
        <v>101</v>
      </c>
      <c r="AB2318" s="3" t="s">
        <v>81</v>
      </c>
      <c r="AD2318" s="3"/>
      <c r="AF2318" s="3"/>
      <c r="AH2318" s="3" t="s">
        <v>82</v>
      </c>
      <c r="AI2318" s="3" t="s">
        <v>5168</v>
      </c>
      <c r="AJ2318" s="3" t="s">
        <v>5169</v>
      </c>
    </row>
    <row r="2319" spans="1:36" ht="26" hidden="1" x14ac:dyDescent="0.35">
      <c r="A2319" s="3">
        <v>2025</v>
      </c>
      <c r="B2319" s="3" t="s">
        <v>41</v>
      </c>
      <c r="C2319" s="4">
        <v>29</v>
      </c>
      <c r="D2319" s="3" t="s">
        <v>57</v>
      </c>
      <c r="E2319" s="3" t="s">
        <v>107</v>
      </c>
      <c r="F2319" s="3" t="s">
        <v>85</v>
      </c>
      <c r="G2319" s="3" t="s">
        <v>79</v>
      </c>
      <c r="H2319" s="3" t="s">
        <v>90</v>
      </c>
      <c r="I2319" s="3" t="s">
        <v>80</v>
      </c>
      <c r="J2319" s="3" t="s">
        <v>48</v>
      </c>
      <c r="K2319" s="3" t="s">
        <v>48</v>
      </c>
      <c r="L2319" s="3" t="s">
        <v>48</v>
      </c>
      <c r="M2319" s="3" t="s">
        <v>48</v>
      </c>
      <c r="N2319" s="3" t="s">
        <v>48</v>
      </c>
      <c r="O2319" s="3" t="s">
        <v>48</v>
      </c>
      <c r="P2319" s="3" t="s">
        <v>48</v>
      </c>
      <c r="Q2319" s="3" t="s">
        <v>48</v>
      </c>
      <c r="R2319" s="3" t="s">
        <v>48</v>
      </c>
      <c r="S2319" s="3" t="s">
        <v>48</v>
      </c>
      <c r="T2319" s="3" t="s">
        <v>48</v>
      </c>
      <c r="U2319" s="3" t="s">
        <v>49</v>
      </c>
      <c r="V2319" s="3" t="s">
        <v>48</v>
      </c>
      <c r="W2319" s="3" t="s">
        <v>62</v>
      </c>
      <c r="Y2319" s="3"/>
      <c r="AA2319" s="3" t="s">
        <v>55</v>
      </c>
      <c r="AB2319" s="3"/>
      <c r="AD2319" s="3"/>
      <c r="AF2319" s="3"/>
      <c r="AH2319" s="3"/>
      <c r="AJ2319" s="3" t="s">
        <v>5170</v>
      </c>
    </row>
    <row r="2320" spans="1:36" ht="26" hidden="1" x14ac:dyDescent="0.35">
      <c r="A2320" s="3">
        <v>2025</v>
      </c>
      <c r="B2320" s="3" t="s">
        <v>71</v>
      </c>
      <c r="C2320" s="4">
        <v>33</v>
      </c>
      <c r="D2320" s="3" t="s">
        <v>57</v>
      </c>
      <c r="E2320" s="3" t="s">
        <v>107</v>
      </c>
      <c r="F2320" s="3" t="s">
        <v>59</v>
      </c>
      <c r="G2320" s="3" t="s">
        <v>45</v>
      </c>
      <c r="H2320" s="3" t="s">
        <v>46</v>
      </c>
      <c r="I2320" s="3" t="s">
        <v>47</v>
      </c>
      <c r="J2320" s="3" t="s">
        <v>48</v>
      </c>
      <c r="K2320" s="3" t="s">
        <v>48</v>
      </c>
      <c r="L2320" s="3" t="s">
        <v>48</v>
      </c>
      <c r="M2320" s="3" t="s">
        <v>48</v>
      </c>
      <c r="N2320" s="3" t="s">
        <v>48</v>
      </c>
      <c r="O2320" s="3" t="s">
        <v>48</v>
      </c>
      <c r="P2320" s="3" t="s">
        <v>48</v>
      </c>
      <c r="Q2320" s="3" t="s">
        <v>49</v>
      </c>
      <c r="R2320" s="3" t="s">
        <v>48</v>
      </c>
      <c r="S2320" s="3" t="s">
        <v>48</v>
      </c>
      <c r="T2320" s="3" t="s">
        <v>48</v>
      </c>
      <c r="U2320" s="3" t="s">
        <v>48</v>
      </c>
      <c r="V2320" s="3" t="s">
        <v>48</v>
      </c>
      <c r="W2320" s="3" t="s">
        <v>116</v>
      </c>
      <c r="X2320" s="3" t="s">
        <v>5171</v>
      </c>
      <c r="Y2320" s="3"/>
      <c r="AA2320" s="3" t="s">
        <v>55</v>
      </c>
      <c r="AB2320" s="3" t="s">
        <v>81</v>
      </c>
      <c r="AD2320" s="3" t="s">
        <v>81</v>
      </c>
      <c r="AF2320" s="3"/>
      <c r="AH2320" s="3" t="s">
        <v>87</v>
      </c>
      <c r="AI2320" s="3" t="s">
        <v>5172</v>
      </c>
      <c r="AJ2320" s="3" t="s">
        <v>5173</v>
      </c>
    </row>
    <row r="2321" spans="1:36" ht="52" hidden="1" x14ac:dyDescent="0.35">
      <c r="A2321" s="3">
        <v>2025</v>
      </c>
      <c r="B2321" s="3" t="s">
        <v>41</v>
      </c>
      <c r="C2321" s="4">
        <v>77</v>
      </c>
      <c r="D2321" s="3" t="s">
        <v>65</v>
      </c>
      <c r="E2321" s="3" t="s">
        <v>72</v>
      </c>
      <c r="F2321" s="3" t="s">
        <v>85</v>
      </c>
      <c r="G2321" s="3" t="s">
        <v>386</v>
      </c>
      <c r="H2321" s="3" t="s">
        <v>74</v>
      </c>
      <c r="I2321" s="3" t="s">
        <v>80</v>
      </c>
      <c r="J2321" s="3" t="s">
        <v>48</v>
      </c>
      <c r="K2321" s="3" t="s">
        <v>48</v>
      </c>
      <c r="L2321" s="3" t="s">
        <v>48</v>
      </c>
      <c r="M2321" s="3" t="s">
        <v>48</v>
      </c>
      <c r="N2321" s="3" t="s">
        <v>48</v>
      </c>
      <c r="O2321" s="3" t="s">
        <v>49</v>
      </c>
      <c r="P2321" s="3" t="s">
        <v>48</v>
      </c>
      <c r="Q2321" s="3" t="s">
        <v>48</v>
      </c>
      <c r="R2321" s="3" t="s">
        <v>48</v>
      </c>
      <c r="S2321" s="3" t="s">
        <v>48</v>
      </c>
      <c r="T2321" s="3" t="s">
        <v>48</v>
      </c>
      <c r="U2321" s="3" t="s">
        <v>48</v>
      </c>
      <c r="V2321" s="3" t="s">
        <v>48</v>
      </c>
      <c r="W2321" s="3" t="s">
        <v>51</v>
      </c>
      <c r="X2321" s="3" t="s">
        <v>5174</v>
      </c>
      <c r="Y2321" s="3" t="s">
        <v>94</v>
      </c>
      <c r="Z2321" s="3" t="s">
        <v>5175</v>
      </c>
      <c r="AA2321" s="3" t="s">
        <v>63</v>
      </c>
      <c r="AB2321" s="3"/>
      <c r="AD2321" s="3"/>
      <c r="AF2321" s="3"/>
      <c r="AH2321" s="3"/>
      <c r="AJ2321" s="3" t="s">
        <v>5176</v>
      </c>
    </row>
    <row r="2322" spans="1:36" ht="78" hidden="1" x14ac:dyDescent="0.35">
      <c r="A2322" s="3">
        <v>2025</v>
      </c>
      <c r="B2322" s="3" t="s">
        <v>71</v>
      </c>
      <c r="C2322" s="4">
        <v>41</v>
      </c>
      <c r="D2322" s="3" t="s">
        <v>42</v>
      </c>
      <c r="E2322" s="3" t="s">
        <v>107</v>
      </c>
      <c r="F2322" s="3" t="s">
        <v>85</v>
      </c>
      <c r="G2322" s="3" t="s">
        <v>45</v>
      </c>
      <c r="H2322" s="3" t="s">
        <v>74</v>
      </c>
      <c r="I2322" s="3" t="s">
        <v>47</v>
      </c>
      <c r="J2322" s="3" t="s">
        <v>48</v>
      </c>
      <c r="K2322" s="3" t="s">
        <v>48</v>
      </c>
      <c r="L2322" s="3" t="s">
        <v>48</v>
      </c>
      <c r="M2322" s="3" t="s">
        <v>48</v>
      </c>
      <c r="N2322" s="3" t="s">
        <v>48</v>
      </c>
      <c r="O2322" s="3" t="s">
        <v>49</v>
      </c>
      <c r="P2322" s="3" t="s">
        <v>48</v>
      </c>
      <c r="Q2322" s="3" t="s">
        <v>48</v>
      </c>
      <c r="R2322" s="3" t="s">
        <v>48</v>
      </c>
      <c r="S2322" s="3" t="s">
        <v>48</v>
      </c>
      <c r="T2322" s="3" t="s">
        <v>48</v>
      </c>
      <c r="U2322" s="3" t="s">
        <v>48</v>
      </c>
      <c r="V2322" s="3" t="s">
        <v>48</v>
      </c>
      <c r="W2322" s="3" t="s">
        <v>62</v>
      </c>
      <c r="Y2322" s="3"/>
      <c r="AA2322" s="3" t="s">
        <v>55</v>
      </c>
      <c r="AB2322" s="3" t="s">
        <v>81</v>
      </c>
      <c r="AD2322" s="3" t="s">
        <v>81</v>
      </c>
      <c r="AF2322" s="3"/>
      <c r="AH2322" s="3" t="s">
        <v>82</v>
      </c>
      <c r="AI2322" s="3" t="s">
        <v>5177</v>
      </c>
      <c r="AJ2322" s="3" t="s">
        <v>5178</v>
      </c>
    </row>
    <row r="2323" spans="1:36" ht="52" hidden="1" x14ac:dyDescent="0.35">
      <c r="A2323" s="3">
        <v>2025</v>
      </c>
      <c r="B2323" s="3" t="s">
        <v>71</v>
      </c>
      <c r="C2323" s="4">
        <v>41</v>
      </c>
      <c r="D2323" s="3" t="s">
        <v>42</v>
      </c>
      <c r="E2323" s="3" t="s">
        <v>66</v>
      </c>
      <c r="F2323" s="3" t="s">
        <v>98</v>
      </c>
      <c r="G2323" s="3" t="s">
        <v>45</v>
      </c>
      <c r="H2323" s="3" t="s">
        <v>113</v>
      </c>
      <c r="I2323" s="3" t="s">
        <v>47</v>
      </c>
      <c r="J2323" s="3" t="s">
        <v>48</v>
      </c>
      <c r="K2323" s="3" t="s">
        <v>48</v>
      </c>
      <c r="L2323" s="3" t="s">
        <v>48</v>
      </c>
      <c r="M2323" s="3" t="s">
        <v>48</v>
      </c>
      <c r="N2323" s="3" t="s">
        <v>48</v>
      </c>
      <c r="O2323" s="3" t="s">
        <v>49</v>
      </c>
      <c r="P2323" s="3" t="s">
        <v>48</v>
      </c>
      <c r="Q2323" s="3" t="s">
        <v>48</v>
      </c>
      <c r="R2323" s="3" t="s">
        <v>48</v>
      </c>
      <c r="S2323" s="3" t="s">
        <v>48</v>
      </c>
      <c r="T2323" s="3" t="s">
        <v>48</v>
      </c>
      <c r="U2323" s="3" t="s">
        <v>48</v>
      </c>
      <c r="V2323" s="3" t="s">
        <v>48</v>
      </c>
      <c r="W2323" s="3" t="s">
        <v>75</v>
      </c>
      <c r="X2323" s="3" t="s">
        <v>5179</v>
      </c>
      <c r="Y2323" s="3"/>
      <c r="AA2323" s="3" t="s">
        <v>55</v>
      </c>
      <c r="AB2323" s="3"/>
      <c r="AD2323" s="3"/>
      <c r="AF2323" s="3"/>
      <c r="AH2323" s="3"/>
      <c r="AJ2323" s="3" t="s">
        <v>5180</v>
      </c>
    </row>
    <row r="2324" spans="1:36" ht="52" hidden="1" x14ac:dyDescent="0.35">
      <c r="A2324" s="3">
        <v>2025</v>
      </c>
      <c r="B2324" s="3" t="s">
        <v>71</v>
      </c>
      <c r="C2324" s="4">
        <v>38</v>
      </c>
      <c r="D2324" s="3" t="s">
        <v>42</v>
      </c>
      <c r="E2324" s="3" t="s">
        <v>107</v>
      </c>
      <c r="F2324" s="3" t="s">
        <v>98</v>
      </c>
      <c r="G2324" s="3" t="s">
        <v>45</v>
      </c>
      <c r="H2324" s="3" t="s">
        <v>74</v>
      </c>
      <c r="I2324" s="3" t="s">
        <v>47</v>
      </c>
      <c r="J2324" s="3" t="s">
        <v>48</v>
      </c>
      <c r="K2324" s="3" t="s">
        <v>48</v>
      </c>
      <c r="L2324" s="3" t="s">
        <v>48</v>
      </c>
      <c r="M2324" s="3" t="s">
        <v>48</v>
      </c>
      <c r="N2324" s="3" t="s">
        <v>48</v>
      </c>
      <c r="O2324" s="3" t="s">
        <v>49</v>
      </c>
      <c r="P2324" s="3" t="s">
        <v>48</v>
      </c>
      <c r="Q2324" s="3" t="s">
        <v>48</v>
      </c>
      <c r="R2324" s="3" t="s">
        <v>48</v>
      </c>
      <c r="S2324" s="3" t="s">
        <v>48</v>
      </c>
      <c r="T2324" s="3" t="s">
        <v>48</v>
      </c>
      <c r="U2324" s="3" t="s">
        <v>48</v>
      </c>
      <c r="V2324" s="3" t="s">
        <v>48</v>
      </c>
      <c r="W2324" s="3" t="s">
        <v>116</v>
      </c>
      <c r="X2324" s="3" t="s">
        <v>5181</v>
      </c>
      <c r="Y2324" s="3"/>
      <c r="AA2324" s="3" t="s">
        <v>55</v>
      </c>
      <c r="AB2324" s="3" t="s">
        <v>81</v>
      </c>
      <c r="AD2324" s="3" t="s">
        <v>131</v>
      </c>
      <c r="AE2324" s="3" t="s">
        <v>5182</v>
      </c>
      <c r="AF2324" s="3" t="s">
        <v>87</v>
      </c>
      <c r="AG2324" s="3" t="s">
        <v>5183</v>
      </c>
      <c r="AH2324" s="3" t="s">
        <v>82</v>
      </c>
      <c r="AI2324" s="3" t="s">
        <v>5184</v>
      </c>
      <c r="AJ2324" s="3" t="s">
        <v>5185</v>
      </c>
    </row>
    <row r="2325" spans="1:36" ht="26" hidden="1" x14ac:dyDescent="0.35">
      <c r="A2325" s="3">
        <v>2025</v>
      </c>
      <c r="B2325" s="3" t="s">
        <v>71</v>
      </c>
      <c r="C2325" s="4">
        <v>18</v>
      </c>
      <c r="D2325" s="3" t="s">
        <v>57</v>
      </c>
      <c r="E2325" s="3" t="s">
        <v>58</v>
      </c>
      <c r="F2325" s="3" t="s">
        <v>44</v>
      </c>
      <c r="G2325" s="3" t="s">
        <v>112</v>
      </c>
      <c r="H2325" s="3" t="s">
        <v>68</v>
      </c>
      <c r="I2325" s="3" t="s">
        <v>80</v>
      </c>
      <c r="J2325" s="3" t="s">
        <v>48</v>
      </c>
      <c r="K2325" s="3" t="s">
        <v>48</v>
      </c>
      <c r="L2325" s="3" t="s">
        <v>48</v>
      </c>
      <c r="M2325" s="3" t="s">
        <v>48</v>
      </c>
      <c r="N2325" s="3" t="s">
        <v>48</v>
      </c>
      <c r="O2325" s="3" t="s">
        <v>48</v>
      </c>
      <c r="P2325" s="3" t="s">
        <v>48</v>
      </c>
      <c r="Q2325" s="3" t="s">
        <v>48</v>
      </c>
      <c r="R2325" s="3" t="s">
        <v>48</v>
      </c>
      <c r="S2325" s="3" t="s">
        <v>48</v>
      </c>
      <c r="T2325" s="3" t="s">
        <v>48</v>
      </c>
      <c r="U2325" s="3" t="s">
        <v>48</v>
      </c>
      <c r="V2325" s="3" t="s">
        <v>49</v>
      </c>
      <c r="W2325" s="3" t="s">
        <v>62</v>
      </c>
      <c r="Y2325" s="3"/>
      <c r="AA2325" s="3" t="s">
        <v>77</v>
      </c>
      <c r="AB2325" s="3"/>
      <c r="AD2325" s="3"/>
      <c r="AF2325" s="3"/>
      <c r="AH2325" s="3"/>
      <c r="AJ2325" s="3" t="s">
        <v>5186</v>
      </c>
    </row>
    <row r="2326" spans="1:36" ht="104" hidden="1" x14ac:dyDescent="0.35">
      <c r="A2326" s="3">
        <v>2025</v>
      </c>
      <c r="B2326" s="3" t="s">
        <v>41</v>
      </c>
      <c r="C2326" s="4">
        <v>76</v>
      </c>
      <c r="D2326" s="3" t="s">
        <v>65</v>
      </c>
      <c r="E2326" s="3" t="s">
        <v>66</v>
      </c>
      <c r="F2326" s="3" t="s">
        <v>98</v>
      </c>
      <c r="G2326" s="3" t="s">
        <v>67</v>
      </c>
      <c r="H2326" s="3" t="s">
        <v>90</v>
      </c>
      <c r="I2326" s="3" t="s">
        <v>47</v>
      </c>
      <c r="J2326" s="3" t="s">
        <v>49</v>
      </c>
      <c r="K2326" s="3" t="s">
        <v>48</v>
      </c>
      <c r="L2326" s="3" t="s">
        <v>48</v>
      </c>
      <c r="M2326" s="3" t="s">
        <v>48</v>
      </c>
      <c r="N2326" s="3" t="s">
        <v>48</v>
      </c>
      <c r="O2326" s="3" t="s">
        <v>48</v>
      </c>
      <c r="P2326" s="3" t="s">
        <v>48</v>
      </c>
      <c r="Q2326" s="3" t="s">
        <v>48</v>
      </c>
      <c r="R2326" s="3" t="s">
        <v>48</v>
      </c>
      <c r="S2326" s="3" t="s">
        <v>49</v>
      </c>
      <c r="T2326" s="3" t="s">
        <v>48</v>
      </c>
      <c r="U2326" s="3" t="s">
        <v>48</v>
      </c>
      <c r="V2326" s="3" t="s">
        <v>48</v>
      </c>
      <c r="W2326" s="3" t="s">
        <v>116</v>
      </c>
      <c r="X2326" s="3" t="s">
        <v>5187</v>
      </c>
      <c r="Y2326" s="3"/>
      <c r="AA2326" s="3" t="s">
        <v>63</v>
      </c>
      <c r="AB2326" s="3"/>
      <c r="AD2326" s="3" t="s">
        <v>81</v>
      </c>
      <c r="AF2326" s="3"/>
      <c r="AH2326" s="3" t="s">
        <v>87</v>
      </c>
      <c r="AI2326" s="3" t="s">
        <v>5188</v>
      </c>
      <c r="AJ2326" s="3" t="s">
        <v>5189</v>
      </c>
    </row>
    <row r="2327" spans="1:36" ht="26" hidden="1" x14ac:dyDescent="0.35">
      <c r="A2327" s="3">
        <v>2025</v>
      </c>
      <c r="B2327" s="3" t="s">
        <v>41</v>
      </c>
      <c r="C2327" s="4">
        <v>18</v>
      </c>
      <c r="D2327" s="3" t="s">
        <v>57</v>
      </c>
      <c r="E2327" s="3" t="s">
        <v>58</v>
      </c>
      <c r="F2327" s="3" t="s">
        <v>44</v>
      </c>
      <c r="G2327" s="3" t="s">
        <v>79</v>
      </c>
      <c r="H2327" s="3" t="s">
        <v>113</v>
      </c>
      <c r="I2327" s="3" t="s">
        <v>47</v>
      </c>
      <c r="J2327" s="3" t="s">
        <v>48</v>
      </c>
      <c r="K2327" s="3" t="s">
        <v>48</v>
      </c>
      <c r="L2327" s="3" t="s">
        <v>48</v>
      </c>
      <c r="M2327" s="3" t="s">
        <v>48</v>
      </c>
      <c r="N2327" s="3" t="s">
        <v>48</v>
      </c>
      <c r="O2327" s="3" t="s">
        <v>49</v>
      </c>
      <c r="P2327" s="3" t="s">
        <v>48</v>
      </c>
      <c r="Q2327" s="3" t="s">
        <v>48</v>
      </c>
      <c r="R2327" s="3" t="s">
        <v>48</v>
      </c>
      <c r="S2327" s="3" t="s">
        <v>48</v>
      </c>
      <c r="T2327" s="3" t="s">
        <v>48</v>
      </c>
      <c r="U2327" s="3" t="s">
        <v>48</v>
      </c>
      <c r="V2327" s="3" t="s">
        <v>48</v>
      </c>
      <c r="W2327" s="3" t="s">
        <v>116</v>
      </c>
      <c r="X2327" s="3" t="s">
        <v>5190</v>
      </c>
      <c r="Y2327" s="3"/>
      <c r="AA2327" s="3" t="s">
        <v>55</v>
      </c>
      <c r="AB2327" s="3"/>
      <c r="AD2327" s="3"/>
      <c r="AF2327" s="3"/>
      <c r="AH2327" s="3"/>
      <c r="AJ2327" s="3" t="s">
        <v>5191</v>
      </c>
    </row>
    <row r="2328" spans="1:36" ht="26" hidden="1" x14ac:dyDescent="0.35">
      <c r="A2328" s="3">
        <v>2025</v>
      </c>
      <c r="B2328" s="3" t="s">
        <v>71</v>
      </c>
      <c r="C2328" s="4">
        <v>17</v>
      </c>
      <c r="D2328" s="3" t="s">
        <v>57</v>
      </c>
      <c r="E2328" s="3" t="s">
        <v>58</v>
      </c>
      <c r="F2328" s="3" t="s">
        <v>44</v>
      </c>
      <c r="G2328" s="3" t="s">
        <v>79</v>
      </c>
      <c r="H2328" s="3" t="s">
        <v>125</v>
      </c>
      <c r="I2328" s="3" t="s">
        <v>47</v>
      </c>
      <c r="J2328" s="3" t="s">
        <v>48</v>
      </c>
      <c r="K2328" s="3" t="s">
        <v>48</v>
      </c>
      <c r="L2328" s="3" t="s">
        <v>48</v>
      </c>
      <c r="M2328" s="3" t="s">
        <v>48</v>
      </c>
      <c r="N2328" s="3" t="s">
        <v>48</v>
      </c>
      <c r="O2328" s="3" t="s">
        <v>48</v>
      </c>
      <c r="P2328" s="3" t="s">
        <v>48</v>
      </c>
      <c r="Q2328" s="3" t="s">
        <v>49</v>
      </c>
      <c r="R2328" s="3" t="s">
        <v>48</v>
      </c>
      <c r="S2328" s="3" t="s">
        <v>48</v>
      </c>
      <c r="T2328" s="3" t="s">
        <v>48</v>
      </c>
      <c r="U2328" s="3" t="s">
        <v>48</v>
      </c>
      <c r="V2328" s="3" t="s">
        <v>48</v>
      </c>
      <c r="W2328" s="3" t="s">
        <v>62</v>
      </c>
      <c r="Y2328" s="3"/>
      <c r="AA2328" s="3" t="s">
        <v>77</v>
      </c>
      <c r="AB2328" s="3"/>
      <c r="AD2328" s="3"/>
      <c r="AF2328" s="3"/>
      <c r="AH2328" s="3"/>
      <c r="AJ2328" s="3" t="s">
        <v>48</v>
      </c>
    </row>
    <row r="2329" spans="1:36" ht="26" hidden="1" x14ac:dyDescent="0.35">
      <c r="A2329" s="3">
        <v>2025</v>
      </c>
      <c r="B2329" s="3" t="s">
        <v>71</v>
      </c>
      <c r="C2329" s="4">
        <v>20</v>
      </c>
      <c r="D2329" s="3" t="s">
        <v>57</v>
      </c>
      <c r="E2329" s="3" t="s">
        <v>58</v>
      </c>
      <c r="F2329" s="3" t="s">
        <v>73</v>
      </c>
      <c r="G2329" s="3" t="s">
        <v>112</v>
      </c>
      <c r="H2329" s="3" t="s">
        <v>113</v>
      </c>
      <c r="I2329" s="3" t="s">
        <v>47</v>
      </c>
      <c r="J2329" s="3" t="s">
        <v>49</v>
      </c>
      <c r="K2329" s="3" t="s">
        <v>48</v>
      </c>
      <c r="L2329" s="3" t="s">
        <v>48</v>
      </c>
      <c r="M2329" s="3" t="s">
        <v>48</v>
      </c>
      <c r="N2329" s="3" t="s">
        <v>48</v>
      </c>
      <c r="O2329" s="3" t="s">
        <v>48</v>
      </c>
      <c r="P2329" s="3" t="s">
        <v>48</v>
      </c>
      <c r="Q2329" s="3" t="s">
        <v>48</v>
      </c>
      <c r="R2329" s="3" t="s">
        <v>48</v>
      </c>
      <c r="S2329" s="3" t="s">
        <v>49</v>
      </c>
      <c r="T2329" s="3" t="s">
        <v>48</v>
      </c>
      <c r="U2329" s="3" t="s">
        <v>48</v>
      </c>
      <c r="V2329" s="3" t="s">
        <v>48</v>
      </c>
      <c r="W2329" s="3" t="s">
        <v>75</v>
      </c>
      <c r="X2329" s="3" t="s">
        <v>5192</v>
      </c>
      <c r="Y2329" s="3"/>
      <c r="AA2329" s="3" t="s">
        <v>101</v>
      </c>
      <c r="AB2329" s="3"/>
      <c r="AD2329" s="3"/>
      <c r="AF2329" s="3"/>
      <c r="AH2329" s="3"/>
      <c r="AJ2329" s="3" t="s">
        <v>5193</v>
      </c>
    </row>
    <row r="2330" spans="1:36" ht="26" hidden="1" x14ac:dyDescent="0.35">
      <c r="A2330" s="3">
        <v>2025</v>
      </c>
      <c r="B2330" s="3" t="s">
        <v>71</v>
      </c>
      <c r="C2330" s="4">
        <v>21</v>
      </c>
      <c r="D2330" s="3" t="s">
        <v>57</v>
      </c>
      <c r="E2330" s="3" t="s">
        <v>66</v>
      </c>
      <c r="F2330" s="3" t="s">
        <v>59</v>
      </c>
      <c r="G2330" s="3" t="s">
        <v>45</v>
      </c>
      <c r="H2330" s="3" t="s">
        <v>61</v>
      </c>
      <c r="I2330" s="3" t="s">
        <v>47</v>
      </c>
      <c r="J2330" s="3" t="s">
        <v>48</v>
      </c>
      <c r="K2330" s="3" t="s">
        <v>48</v>
      </c>
      <c r="L2330" s="3" t="s">
        <v>49</v>
      </c>
      <c r="M2330" s="3" t="s">
        <v>48</v>
      </c>
      <c r="N2330" s="3" t="s">
        <v>48</v>
      </c>
      <c r="O2330" s="3" t="s">
        <v>48</v>
      </c>
      <c r="P2330" s="3" t="s">
        <v>48</v>
      </c>
      <c r="Q2330" s="3" t="s">
        <v>48</v>
      </c>
      <c r="R2330" s="3" t="s">
        <v>48</v>
      </c>
      <c r="S2330" s="3" t="s">
        <v>48</v>
      </c>
      <c r="T2330" s="3" t="s">
        <v>48</v>
      </c>
      <c r="U2330" s="3" t="s">
        <v>48</v>
      </c>
      <c r="V2330" s="3" t="s">
        <v>48</v>
      </c>
      <c r="W2330" s="3" t="s">
        <v>116</v>
      </c>
      <c r="X2330" s="3" t="s">
        <v>5194</v>
      </c>
      <c r="Y2330" s="3"/>
      <c r="AA2330" s="3" t="s">
        <v>63</v>
      </c>
      <c r="AB2330" s="3"/>
      <c r="AD2330" s="3"/>
      <c r="AF2330" s="3"/>
      <c r="AH2330" s="3"/>
      <c r="AJ2330" s="3" t="s">
        <v>5195</v>
      </c>
    </row>
    <row r="2331" spans="1:36" ht="26" hidden="1" x14ac:dyDescent="0.35">
      <c r="A2331" s="3">
        <v>2025</v>
      </c>
      <c r="B2331" s="3" t="s">
        <v>71</v>
      </c>
      <c r="C2331" s="4">
        <v>21</v>
      </c>
      <c r="D2331" s="3" t="s">
        <v>57</v>
      </c>
      <c r="E2331" s="3" t="s">
        <v>58</v>
      </c>
      <c r="F2331" s="3" t="s">
        <v>73</v>
      </c>
      <c r="G2331" s="3" t="s">
        <v>112</v>
      </c>
      <c r="H2331" s="3" t="s">
        <v>74</v>
      </c>
      <c r="I2331" s="3" t="s">
        <v>47</v>
      </c>
      <c r="J2331" s="3" t="s">
        <v>48</v>
      </c>
      <c r="K2331" s="3" t="s">
        <v>48</v>
      </c>
      <c r="L2331" s="3" t="s">
        <v>48</v>
      </c>
      <c r="M2331" s="3" t="s">
        <v>48</v>
      </c>
      <c r="N2331" s="3" t="s">
        <v>48</v>
      </c>
      <c r="O2331" s="3" t="s">
        <v>48</v>
      </c>
      <c r="P2331" s="3" t="s">
        <v>49</v>
      </c>
      <c r="Q2331" s="3" t="s">
        <v>48</v>
      </c>
      <c r="R2331" s="3" t="s">
        <v>48</v>
      </c>
      <c r="S2331" s="3" t="s">
        <v>48</v>
      </c>
      <c r="T2331" s="3" t="s">
        <v>48</v>
      </c>
      <c r="U2331" s="3" t="s">
        <v>48</v>
      </c>
      <c r="V2331" s="3" t="s">
        <v>48</v>
      </c>
      <c r="W2331" s="3" t="s">
        <v>116</v>
      </c>
      <c r="X2331" s="3" t="s">
        <v>5196</v>
      </c>
      <c r="Y2331" s="3"/>
      <c r="AA2331" s="3" t="s">
        <v>55</v>
      </c>
      <c r="AB2331" s="3"/>
      <c r="AD2331" s="3"/>
      <c r="AF2331" s="3"/>
      <c r="AH2331" s="3"/>
      <c r="AJ2331" s="3" t="s">
        <v>5197</v>
      </c>
    </row>
    <row r="2332" spans="1:36" ht="26" hidden="1" x14ac:dyDescent="0.35">
      <c r="A2332" s="3">
        <v>2025</v>
      </c>
      <c r="B2332" s="3" t="s">
        <v>71</v>
      </c>
      <c r="C2332" s="4">
        <v>19</v>
      </c>
      <c r="D2332" s="3" t="s">
        <v>57</v>
      </c>
      <c r="E2332" s="3" t="s">
        <v>58</v>
      </c>
      <c r="F2332" s="3" t="s">
        <v>59</v>
      </c>
      <c r="G2332" s="3" t="s">
        <v>112</v>
      </c>
      <c r="H2332" s="3" t="s">
        <v>99</v>
      </c>
      <c r="I2332" s="3" t="s">
        <v>47</v>
      </c>
      <c r="J2332" s="3" t="s">
        <v>48</v>
      </c>
      <c r="K2332" s="3" t="s">
        <v>48</v>
      </c>
      <c r="L2332" s="3" t="s">
        <v>49</v>
      </c>
      <c r="M2332" s="3" t="s">
        <v>48</v>
      </c>
      <c r="N2332" s="3" t="s">
        <v>48</v>
      </c>
      <c r="O2332" s="3" t="s">
        <v>48</v>
      </c>
      <c r="P2332" s="3" t="s">
        <v>48</v>
      </c>
      <c r="Q2332" s="3" t="s">
        <v>48</v>
      </c>
      <c r="R2332" s="3" t="s">
        <v>48</v>
      </c>
      <c r="S2332" s="3" t="s">
        <v>48</v>
      </c>
      <c r="T2332" s="3" t="s">
        <v>48</v>
      </c>
      <c r="U2332" s="3" t="s">
        <v>48</v>
      </c>
      <c r="V2332" s="3" t="s">
        <v>48</v>
      </c>
      <c r="W2332" s="3" t="s">
        <v>116</v>
      </c>
      <c r="X2332" s="3" t="s">
        <v>5198</v>
      </c>
      <c r="Y2332" s="3"/>
      <c r="AA2332" s="3" t="s">
        <v>55</v>
      </c>
      <c r="AB2332" s="3"/>
      <c r="AD2332" s="3"/>
      <c r="AF2332" s="3"/>
      <c r="AH2332" s="3"/>
      <c r="AJ2332" s="3" t="s">
        <v>5199</v>
      </c>
    </row>
    <row r="2333" spans="1:36" ht="39" hidden="1" x14ac:dyDescent="0.35">
      <c r="A2333" s="3">
        <v>2025</v>
      </c>
      <c r="B2333" s="3" t="s">
        <v>71</v>
      </c>
      <c r="C2333" s="4">
        <v>24</v>
      </c>
      <c r="D2333" s="3" t="s">
        <v>57</v>
      </c>
      <c r="E2333" s="3" t="s">
        <v>58</v>
      </c>
      <c r="F2333" s="3" t="s">
        <v>98</v>
      </c>
      <c r="G2333" s="3" t="s">
        <v>112</v>
      </c>
      <c r="H2333" s="3" t="s">
        <v>46</v>
      </c>
      <c r="I2333" s="3" t="s">
        <v>47</v>
      </c>
      <c r="J2333" s="3" t="s">
        <v>49</v>
      </c>
      <c r="K2333" s="3" t="s">
        <v>48</v>
      </c>
      <c r="L2333" s="3" t="s">
        <v>48</v>
      </c>
      <c r="M2333" s="3" t="s">
        <v>48</v>
      </c>
      <c r="N2333" s="3" t="s">
        <v>48</v>
      </c>
      <c r="O2333" s="3" t="s">
        <v>48</v>
      </c>
      <c r="P2333" s="3" t="s">
        <v>48</v>
      </c>
      <c r="Q2333" s="3" t="s">
        <v>48</v>
      </c>
      <c r="R2333" s="3" t="s">
        <v>48</v>
      </c>
      <c r="S2333" s="3" t="s">
        <v>49</v>
      </c>
      <c r="T2333" s="3" t="s">
        <v>48</v>
      </c>
      <c r="U2333" s="3" t="s">
        <v>48</v>
      </c>
      <c r="V2333" s="3" t="s">
        <v>48</v>
      </c>
      <c r="W2333" s="3" t="s">
        <v>116</v>
      </c>
      <c r="X2333" s="3" t="s">
        <v>5200</v>
      </c>
      <c r="Y2333" s="3"/>
      <c r="AA2333" s="3" t="s">
        <v>55</v>
      </c>
      <c r="AB2333" s="3"/>
      <c r="AD2333" s="3"/>
      <c r="AF2333" s="3"/>
      <c r="AH2333" s="3"/>
      <c r="AJ2333" s="3" t="s">
        <v>5201</v>
      </c>
    </row>
    <row r="2334" spans="1:36" ht="26" hidden="1" x14ac:dyDescent="0.35">
      <c r="A2334" s="3">
        <v>2025</v>
      </c>
      <c r="B2334" s="3" t="s">
        <v>71</v>
      </c>
      <c r="C2334" s="4">
        <v>20</v>
      </c>
      <c r="D2334" s="3" t="s">
        <v>57</v>
      </c>
      <c r="E2334" s="3" t="s">
        <v>58</v>
      </c>
      <c r="F2334" s="3" t="s">
        <v>98</v>
      </c>
      <c r="G2334" s="3" t="s">
        <v>112</v>
      </c>
      <c r="H2334" s="3" t="s">
        <v>113</v>
      </c>
      <c r="I2334" s="3" t="s">
        <v>47</v>
      </c>
      <c r="J2334" s="3" t="s">
        <v>48</v>
      </c>
      <c r="K2334" s="3" t="s">
        <v>48</v>
      </c>
      <c r="L2334" s="3" t="s">
        <v>49</v>
      </c>
      <c r="M2334" s="3" t="s">
        <v>48</v>
      </c>
      <c r="N2334" s="3" t="s">
        <v>48</v>
      </c>
      <c r="O2334" s="3" t="s">
        <v>48</v>
      </c>
      <c r="P2334" s="3" t="s">
        <v>48</v>
      </c>
      <c r="Q2334" s="3" t="s">
        <v>48</v>
      </c>
      <c r="R2334" s="3" t="s">
        <v>48</v>
      </c>
      <c r="S2334" s="3" t="s">
        <v>48</v>
      </c>
      <c r="T2334" s="3" t="s">
        <v>48</v>
      </c>
      <c r="U2334" s="3" t="s">
        <v>48</v>
      </c>
      <c r="V2334" s="3" t="s">
        <v>48</v>
      </c>
      <c r="W2334" s="3" t="s">
        <v>116</v>
      </c>
      <c r="X2334" s="3" t="s">
        <v>5202</v>
      </c>
      <c r="Y2334" s="3"/>
      <c r="AA2334" s="3" t="s">
        <v>55</v>
      </c>
      <c r="AB2334" s="3"/>
      <c r="AD2334" s="3"/>
      <c r="AF2334" s="3"/>
      <c r="AH2334" s="3"/>
      <c r="AJ2334" s="3" t="s">
        <v>5203</v>
      </c>
    </row>
    <row r="2335" spans="1:36" ht="26" hidden="1" x14ac:dyDescent="0.35">
      <c r="A2335" s="3">
        <v>2025</v>
      </c>
      <c r="B2335" s="3" t="s">
        <v>71</v>
      </c>
      <c r="C2335" s="4">
        <v>23</v>
      </c>
      <c r="D2335" s="3" t="s">
        <v>57</v>
      </c>
      <c r="E2335" s="3" t="s">
        <v>58</v>
      </c>
      <c r="F2335" s="3" t="s">
        <v>73</v>
      </c>
      <c r="G2335" s="3" t="s">
        <v>112</v>
      </c>
      <c r="H2335" s="3" t="s">
        <v>113</v>
      </c>
      <c r="I2335" s="3" t="s">
        <v>47</v>
      </c>
      <c r="J2335" s="3" t="s">
        <v>48</v>
      </c>
      <c r="K2335" s="3" t="s">
        <v>48</v>
      </c>
      <c r="L2335" s="3" t="s">
        <v>48</v>
      </c>
      <c r="M2335" s="3" t="s">
        <v>48</v>
      </c>
      <c r="N2335" s="3" t="s">
        <v>49</v>
      </c>
      <c r="O2335" s="3" t="s">
        <v>48</v>
      </c>
      <c r="P2335" s="3" t="s">
        <v>48</v>
      </c>
      <c r="Q2335" s="3" t="s">
        <v>48</v>
      </c>
      <c r="R2335" s="3" t="s">
        <v>48</v>
      </c>
      <c r="S2335" s="3" t="s">
        <v>48</v>
      </c>
      <c r="T2335" s="3" t="s">
        <v>48</v>
      </c>
      <c r="U2335" s="3" t="s">
        <v>48</v>
      </c>
      <c r="V2335" s="3" t="s">
        <v>48</v>
      </c>
      <c r="W2335" s="3" t="s">
        <v>116</v>
      </c>
      <c r="X2335" s="3" t="s">
        <v>5204</v>
      </c>
      <c r="Y2335" s="3"/>
      <c r="AA2335" s="3" t="s">
        <v>101</v>
      </c>
      <c r="AB2335" s="3" t="s">
        <v>131</v>
      </c>
      <c r="AC2335" s="3" t="s">
        <v>5205</v>
      </c>
      <c r="AD2335" s="3"/>
      <c r="AF2335" s="3" t="s">
        <v>82</v>
      </c>
      <c r="AG2335" s="3" t="s">
        <v>5206</v>
      </c>
      <c r="AH2335" s="3"/>
      <c r="AJ2335" s="3" t="s">
        <v>5207</v>
      </c>
    </row>
    <row r="2336" spans="1:36" hidden="1" x14ac:dyDescent="0.35">
      <c r="A2336" s="3">
        <v>2025</v>
      </c>
      <c r="B2336" s="3" t="s">
        <v>71</v>
      </c>
      <c r="C2336" s="4">
        <v>22</v>
      </c>
      <c r="D2336" s="3" t="s">
        <v>57</v>
      </c>
      <c r="E2336" s="3" t="s">
        <v>58</v>
      </c>
      <c r="F2336" s="3" t="s">
        <v>98</v>
      </c>
      <c r="G2336" s="3" t="s">
        <v>112</v>
      </c>
      <c r="H2336" s="3" t="s">
        <v>113</v>
      </c>
      <c r="I2336" s="3" t="s">
        <v>47</v>
      </c>
      <c r="J2336" s="3" t="s">
        <v>49</v>
      </c>
      <c r="K2336" s="3" t="s">
        <v>48</v>
      </c>
      <c r="L2336" s="3" t="s">
        <v>48</v>
      </c>
      <c r="M2336" s="3" t="s">
        <v>48</v>
      </c>
      <c r="N2336" s="3" t="s">
        <v>48</v>
      </c>
      <c r="O2336" s="3" t="s">
        <v>48</v>
      </c>
      <c r="P2336" s="3" t="s">
        <v>48</v>
      </c>
      <c r="Q2336" s="3" t="s">
        <v>48</v>
      </c>
      <c r="R2336" s="3" t="s">
        <v>48</v>
      </c>
      <c r="S2336" s="3" t="s">
        <v>48</v>
      </c>
      <c r="T2336" s="3" t="s">
        <v>48</v>
      </c>
      <c r="U2336" s="3" t="s">
        <v>48</v>
      </c>
      <c r="V2336" s="3" t="s">
        <v>48</v>
      </c>
      <c r="W2336" s="3" t="s">
        <v>116</v>
      </c>
      <c r="X2336" s="3" t="s">
        <v>5208</v>
      </c>
      <c r="Y2336" s="3"/>
      <c r="AA2336" s="3" t="s">
        <v>101</v>
      </c>
      <c r="AB2336" s="3"/>
      <c r="AD2336" s="3"/>
      <c r="AF2336" s="3"/>
      <c r="AH2336" s="3"/>
      <c r="AJ2336" s="3" t="s">
        <v>5209</v>
      </c>
    </row>
    <row r="2337" spans="1:36" hidden="1" x14ac:dyDescent="0.35">
      <c r="A2337" s="3">
        <v>2025</v>
      </c>
      <c r="B2337" s="3" t="s">
        <v>71</v>
      </c>
      <c r="C2337" s="4">
        <v>23</v>
      </c>
      <c r="D2337" s="3" t="s">
        <v>57</v>
      </c>
      <c r="E2337" s="3" t="s">
        <v>58</v>
      </c>
      <c r="F2337" s="3" t="s">
        <v>98</v>
      </c>
      <c r="G2337" s="3" t="s">
        <v>79</v>
      </c>
      <c r="H2337" s="3" t="s">
        <v>113</v>
      </c>
      <c r="I2337" s="3" t="s">
        <v>47</v>
      </c>
      <c r="J2337" s="3" t="s">
        <v>48</v>
      </c>
      <c r="K2337" s="3" t="s">
        <v>48</v>
      </c>
      <c r="L2337" s="3" t="s">
        <v>48</v>
      </c>
      <c r="M2337" s="3" t="s">
        <v>48</v>
      </c>
      <c r="N2337" s="3" t="s">
        <v>49</v>
      </c>
      <c r="O2337" s="3" t="s">
        <v>48</v>
      </c>
      <c r="P2337" s="3" t="s">
        <v>48</v>
      </c>
      <c r="Q2337" s="3" t="s">
        <v>48</v>
      </c>
      <c r="R2337" s="3" t="s">
        <v>48</v>
      </c>
      <c r="S2337" s="3" t="s">
        <v>48</v>
      </c>
      <c r="T2337" s="3" t="s">
        <v>48</v>
      </c>
      <c r="U2337" s="3" t="s">
        <v>48</v>
      </c>
      <c r="V2337" s="3" t="s">
        <v>48</v>
      </c>
      <c r="W2337" s="3" t="s">
        <v>116</v>
      </c>
      <c r="X2337" s="3" t="s">
        <v>5210</v>
      </c>
      <c r="Y2337" s="3"/>
      <c r="AA2337" s="3" t="s">
        <v>55</v>
      </c>
      <c r="AB2337" s="3"/>
      <c r="AD2337" s="3"/>
      <c r="AF2337" s="3"/>
      <c r="AH2337" s="3"/>
      <c r="AJ2337" s="3" t="s">
        <v>5211</v>
      </c>
    </row>
    <row r="2338" spans="1:36" hidden="1" x14ac:dyDescent="0.35">
      <c r="A2338" s="3">
        <v>2025</v>
      </c>
      <c r="B2338" s="3" t="s">
        <v>71</v>
      </c>
      <c r="C2338" s="4">
        <v>20</v>
      </c>
      <c r="D2338" s="3" t="s">
        <v>57</v>
      </c>
      <c r="E2338" s="3" t="s">
        <v>58</v>
      </c>
      <c r="F2338" s="3" t="s">
        <v>59</v>
      </c>
      <c r="G2338" s="3" t="s">
        <v>112</v>
      </c>
      <c r="H2338" s="3" t="s">
        <v>113</v>
      </c>
      <c r="I2338" s="3" t="s">
        <v>47</v>
      </c>
      <c r="J2338" s="3" t="s">
        <v>48</v>
      </c>
      <c r="K2338" s="3" t="s">
        <v>48</v>
      </c>
      <c r="L2338" s="3" t="s">
        <v>48</v>
      </c>
      <c r="M2338" s="3" t="s">
        <v>48</v>
      </c>
      <c r="N2338" s="3" t="s">
        <v>49</v>
      </c>
      <c r="O2338" s="3" t="s">
        <v>48</v>
      </c>
      <c r="P2338" s="3" t="s">
        <v>48</v>
      </c>
      <c r="Q2338" s="3" t="s">
        <v>48</v>
      </c>
      <c r="R2338" s="3" t="s">
        <v>48</v>
      </c>
      <c r="S2338" s="3" t="s">
        <v>48</v>
      </c>
      <c r="T2338" s="3" t="s">
        <v>48</v>
      </c>
      <c r="U2338" s="3" t="s">
        <v>48</v>
      </c>
      <c r="V2338" s="3" t="s">
        <v>48</v>
      </c>
      <c r="W2338" s="3" t="s">
        <v>116</v>
      </c>
      <c r="X2338" s="3" t="s">
        <v>5212</v>
      </c>
      <c r="Y2338" s="3"/>
      <c r="AA2338" s="3" t="s">
        <v>55</v>
      </c>
      <c r="AB2338" s="3"/>
      <c r="AD2338" s="3"/>
      <c r="AF2338" s="3"/>
      <c r="AH2338" s="3"/>
      <c r="AJ2338" s="3" t="s">
        <v>5213</v>
      </c>
    </row>
    <row r="2339" spans="1:36" ht="26" hidden="1" x14ac:dyDescent="0.35">
      <c r="A2339" s="3">
        <v>2025</v>
      </c>
      <c r="B2339" s="3" t="s">
        <v>71</v>
      </c>
      <c r="C2339" s="4">
        <v>21</v>
      </c>
      <c r="D2339" s="3" t="s">
        <v>57</v>
      </c>
      <c r="E2339" s="3" t="s">
        <v>58</v>
      </c>
      <c r="F2339" s="3" t="s">
        <v>73</v>
      </c>
      <c r="G2339" s="3" t="s">
        <v>112</v>
      </c>
      <c r="H2339" s="3" t="s">
        <v>99</v>
      </c>
      <c r="I2339" s="3" t="s">
        <v>47</v>
      </c>
      <c r="J2339" s="3" t="s">
        <v>49</v>
      </c>
      <c r="K2339" s="3" t="s">
        <v>48</v>
      </c>
      <c r="L2339" s="3" t="s">
        <v>48</v>
      </c>
      <c r="M2339" s="3" t="s">
        <v>48</v>
      </c>
      <c r="N2339" s="3" t="s">
        <v>48</v>
      </c>
      <c r="O2339" s="3" t="s">
        <v>48</v>
      </c>
      <c r="P2339" s="3" t="s">
        <v>48</v>
      </c>
      <c r="Q2339" s="3" t="s">
        <v>48</v>
      </c>
      <c r="R2339" s="3" t="s">
        <v>48</v>
      </c>
      <c r="S2339" s="3" t="s">
        <v>49</v>
      </c>
      <c r="T2339" s="3" t="s">
        <v>48</v>
      </c>
      <c r="U2339" s="3" t="s">
        <v>48</v>
      </c>
      <c r="V2339" s="3" t="s">
        <v>48</v>
      </c>
      <c r="W2339" s="3" t="s">
        <v>116</v>
      </c>
      <c r="X2339" s="3" t="s">
        <v>5214</v>
      </c>
      <c r="Y2339" s="3"/>
      <c r="AA2339" s="3" t="s">
        <v>101</v>
      </c>
      <c r="AB2339" s="3"/>
      <c r="AD2339" s="3"/>
      <c r="AF2339" s="3"/>
      <c r="AH2339" s="3"/>
      <c r="AJ2339" s="3" t="s">
        <v>5215</v>
      </c>
    </row>
    <row r="2340" spans="1:36" hidden="1" x14ac:dyDescent="0.35">
      <c r="A2340" s="3">
        <v>2025</v>
      </c>
      <c r="B2340" s="3" t="s">
        <v>71</v>
      </c>
      <c r="C2340" s="4">
        <v>24</v>
      </c>
      <c r="D2340" s="3" t="s">
        <v>57</v>
      </c>
      <c r="E2340" s="3" t="s">
        <v>58</v>
      </c>
      <c r="F2340" s="3" t="s">
        <v>98</v>
      </c>
      <c r="G2340" s="3" t="s">
        <v>79</v>
      </c>
      <c r="H2340" s="3" t="s">
        <v>99</v>
      </c>
      <c r="I2340" s="3" t="s">
        <v>47</v>
      </c>
      <c r="J2340" s="3" t="s">
        <v>48</v>
      </c>
      <c r="K2340" s="3" t="s">
        <v>49</v>
      </c>
      <c r="L2340" s="3" t="s">
        <v>48</v>
      </c>
      <c r="M2340" s="3" t="s">
        <v>48</v>
      </c>
      <c r="N2340" s="3" t="s">
        <v>48</v>
      </c>
      <c r="O2340" s="3" t="s">
        <v>48</v>
      </c>
      <c r="P2340" s="3" t="s">
        <v>48</v>
      </c>
      <c r="Q2340" s="3" t="s">
        <v>48</v>
      </c>
      <c r="R2340" s="3" t="s">
        <v>48</v>
      </c>
      <c r="S2340" s="3" t="s">
        <v>48</v>
      </c>
      <c r="T2340" s="3" t="s">
        <v>48</v>
      </c>
      <c r="U2340" s="3" t="s">
        <v>48</v>
      </c>
      <c r="V2340" s="3" t="s">
        <v>48</v>
      </c>
      <c r="W2340" s="3" t="s">
        <v>62</v>
      </c>
      <c r="Y2340" s="3"/>
      <c r="AA2340" s="3" t="s">
        <v>55</v>
      </c>
      <c r="AB2340" s="3"/>
      <c r="AD2340" s="3"/>
      <c r="AF2340" s="3"/>
      <c r="AH2340" s="3"/>
      <c r="AJ2340" s="3" t="s">
        <v>5216</v>
      </c>
    </row>
    <row r="2341" spans="1:36" ht="78" hidden="1" x14ac:dyDescent="0.35">
      <c r="A2341" s="3">
        <v>2025</v>
      </c>
      <c r="B2341" s="3" t="s">
        <v>41</v>
      </c>
      <c r="C2341" s="4">
        <v>49</v>
      </c>
      <c r="D2341" s="3" t="s">
        <v>42</v>
      </c>
      <c r="E2341" s="3" t="s">
        <v>107</v>
      </c>
      <c r="F2341" s="3" t="s">
        <v>85</v>
      </c>
      <c r="G2341" s="3" t="s">
        <v>45</v>
      </c>
      <c r="H2341" s="3" t="s">
        <v>74</v>
      </c>
      <c r="I2341" s="3" t="s">
        <v>80</v>
      </c>
      <c r="J2341" s="3" t="s">
        <v>48</v>
      </c>
      <c r="K2341" s="3" t="s">
        <v>48</v>
      </c>
      <c r="L2341" s="3" t="s">
        <v>48</v>
      </c>
      <c r="M2341" s="3" t="s">
        <v>48</v>
      </c>
      <c r="N2341" s="3" t="s">
        <v>48</v>
      </c>
      <c r="O2341" s="3" t="s">
        <v>48</v>
      </c>
      <c r="P2341" s="3" t="s">
        <v>48</v>
      </c>
      <c r="Q2341" s="3" t="s">
        <v>48</v>
      </c>
      <c r="R2341" s="3" t="s">
        <v>48</v>
      </c>
      <c r="S2341" s="3" t="s">
        <v>48</v>
      </c>
      <c r="T2341" s="3" t="s">
        <v>48</v>
      </c>
      <c r="U2341" s="3" t="s">
        <v>48</v>
      </c>
      <c r="V2341" s="3" t="s">
        <v>49</v>
      </c>
      <c r="W2341" s="3" t="s">
        <v>62</v>
      </c>
      <c r="Y2341" s="3"/>
      <c r="AA2341" s="3" t="s">
        <v>55</v>
      </c>
      <c r="AB2341" s="3"/>
      <c r="AD2341" s="3"/>
      <c r="AF2341" s="3"/>
      <c r="AH2341" s="3"/>
      <c r="AJ2341" s="3" t="s">
        <v>5217</v>
      </c>
    </row>
    <row r="2342" spans="1:36" ht="26" hidden="1" x14ac:dyDescent="0.35">
      <c r="A2342" s="3">
        <v>2025</v>
      </c>
      <c r="B2342" s="3" t="s">
        <v>71</v>
      </c>
      <c r="C2342" s="4">
        <v>19</v>
      </c>
      <c r="D2342" s="3" t="s">
        <v>57</v>
      </c>
      <c r="E2342" s="3" t="s">
        <v>58</v>
      </c>
      <c r="F2342" s="3" t="s">
        <v>73</v>
      </c>
      <c r="G2342" s="3" t="s">
        <v>112</v>
      </c>
      <c r="H2342" s="3" t="s">
        <v>99</v>
      </c>
      <c r="I2342" s="3" t="s">
        <v>47</v>
      </c>
      <c r="J2342" s="3" t="s">
        <v>48</v>
      </c>
      <c r="K2342" s="3" t="s">
        <v>48</v>
      </c>
      <c r="L2342" s="3" t="s">
        <v>48</v>
      </c>
      <c r="M2342" s="3" t="s">
        <v>48</v>
      </c>
      <c r="N2342" s="3" t="s">
        <v>48</v>
      </c>
      <c r="O2342" s="3" t="s">
        <v>48</v>
      </c>
      <c r="P2342" s="3" t="s">
        <v>48</v>
      </c>
      <c r="Q2342" s="3" t="s">
        <v>49</v>
      </c>
      <c r="R2342" s="3" t="s">
        <v>48</v>
      </c>
      <c r="S2342" s="3" t="s">
        <v>48</v>
      </c>
      <c r="T2342" s="3" t="s">
        <v>48</v>
      </c>
      <c r="U2342" s="3" t="s">
        <v>48</v>
      </c>
      <c r="V2342" s="3" t="s">
        <v>48</v>
      </c>
      <c r="W2342" s="3" t="s">
        <v>75</v>
      </c>
      <c r="X2342" s="3" t="s">
        <v>5218</v>
      </c>
      <c r="Y2342" s="3"/>
      <c r="AA2342" s="3" t="s">
        <v>101</v>
      </c>
      <c r="AB2342" s="3"/>
      <c r="AD2342" s="3"/>
      <c r="AF2342" s="3"/>
      <c r="AH2342" s="3"/>
      <c r="AJ2342" s="3" t="s">
        <v>5219</v>
      </c>
    </row>
    <row r="2343" spans="1:36" ht="26" hidden="1" x14ac:dyDescent="0.35">
      <c r="A2343" s="3">
        <v>2025</v>
      </c>
      <c r="B2343" s="3" t="s">
        <v>71</v>
      </c>
      <c r="C2343" s="4">
        <v>18</v>
      </c>
      <c r="D2343" s="3" t="s">
        <v>57</v>
      </c>
      <c r="E2343" s="3" t="s">
        <v>58</v>
      </c>
      <c r="F2343" s="3" t="s">
        <v>73</v>
      </c>
      <c r="G2343" s="3" t="s">
        <v>112</v>
      </c>
      <c r="H2343" s="3" t="s">
        <v>99</v>
      </c>
      <c r="I2343" s="3" t="s">
        <v>47</v>
      </c>
      <c r="J2343" s="3" t="s">
        <v>48</v>
      </c>
      <c r="K2343" s="3" t="s">
        <v>48</v>
      </c>
      <c r="L2343" s="3" t="s">
        <v>49</v>
      </c>
      <c r="M2343" s="3" t="s">
        <v>48</v>
      </c>
      <c r="N2343" s="3" t="s">
        <v>48</v>
      </c>
      <c r="O2343" s="3" t="s">
        <v>48</v>
      </c>
      <c r="P2343" s="3" t="s">
        <v>48</v>
      </c>
      <c r="Q2343" s="3" t="s">
        <v>48</v>
      </c>
      <c r="R2343" s="3" t="s">
        <v>48</v>
      </c>
      <c r="S2343" s="3" t="s">
        <v>48</v>
      </c>
      <c r="T2343" s="3" t="s">
        <v>48</v>
      </c>
      <c r="U2343" s="3" t="s">
        <v>48</v>
      </c>
      <c r="V2343" s="3" t="s">
        <v>48</v>
      </c>
      <c r="W2343" s="3" t="s">
        <v>116</v>
      </c>
      <c r="X2343" s="3" t="s">
        <v>5220</v>
      </c>
      <c r="Y2343" s="3"/>
      <c r="AA2343" s="3" t="s">
        <v>101</v>
      </c>
      <c r="AB2343" s="3"/>
      <c r="AD2343" s="3"/>
      <c r="AF2343" s="3"/>
      <c r="AH2343" s="3"/>
      <c r="AJ2343" s="3" t="s">
        <v>5221</v>
      </c>
    </row>
    <row r="2344" spans="1:36" hidden="1" x14ac:dyDescent="0.35">
      <c r="A2344" s="3">
        <v>2025</v>
      </c>
      <c r="B2344" s="3" t="s">
        <v>71</v>
      </c>
      <c r="C2344" s="4">
        <v>23</v>
      </c>
      <c r="D2344" s="3" t="s">
        <v>57</v>
      </c>
      <c r="E2344" s="3" t="s">
        <v>58</v>
      </c>
      <c r="F2344" s="3" t="s">
        <v>98</v>
      </c>
      <c r="G2344" s="3" t="s">
        <v>79</v>
      </c>
      <c r="H2344" s="3" t="s">
        <v>113</v>
      </c>
      <c r="I2344" s="3" t="s">
        <v>47</v>
      </c>
      <c r="J2344" s="3" t="s">
        <v>48</v>
      </c>
      <c r="K2344" s="3" t="s">
        <v>48</v>
      </c>
      <c r="L2344" s="3" t="s">
        <v>48</v>
      </c>
      <c r="M2344" s="3" t="s">
        <v>48</v>
      </c>
      <c r="N2344" s="3" t="s">
        <v>48</v>
      </c>
      <c r="O2344" s="3" t="s">
        <v>48</v>
      </c>
      <c r="P2344" s="3" t="s">
        <v>48</v>
      </c>
      <c r="Q2344" s="3" t="s">
        <v>48</v>
      </c>
      <c r="R2344" s="3" t="s">
        <v>49</v>
      </c>
      <c r="S2344" s="3" t="s">
        <v>48</v>
      </c>
      <c r="T2344" s="3" t="s">
        <v>48</v>
      </c>
      <c r="U2344" s="3" t="s">
        <v>48</v>
      </c>
      <c r="V2344" s="3" t="s">
        <v>48</v>
      </c>
      <c r="W2344" s="3" t="s">
        <v>116</v>
      </c>
      <c r="X2344" s="3" t="s">
        <v>5222</v>
      </c>
      <c r="Y2344" s="3"/>
      <c r="AA2344" s="3" t="s">
        <v>55</v>
      </c>
      <c r="AB2344" s="3"/>
      <c r="AD2344" s="3"/>
      <c r="AF2344" s="3"/>
      <c r="AH2344" s="3"/>
      <c r="AJ2344" s="3" t="s">
        <v>5223</v>
      </c>
    </row>
    <row r="2345" spans="1:36" ht="26" hidden="1" x14ac:dyDescent="0.35">
      <c r="A2345" s="3">
        <v>2025</v>
      </c>
      <c r="B2345" s="3" t="s">
        <v>71</v>
      </c>
      <c r="C2345" s="4">
        <v>22</v>
      </c>
      <c r="D2345" s="3" t="s">
        <v>57</v>
      </c>
      <c r="E2345" s="3" t="s">
        <v>58</v>
      </c>
      <c r="F2345" s="3" t="s">
        <v>73</v>
      </c>
      <c r="G2345" s="3" t="s">
        <v>79</v>
      </c>
      <c r="H2345" s="3" t="s">
        <v>113</v>
      </c>
      <c r="I2345" s="3" t="s">
        <v>47</v>
      </c>
      <c r="J2345" s="3" t="s">
        <v>48</v>
      </c>
      <c r="K2345" s="3" t="s">
        <v>49</v>
      </c>
      <c r="L2345" s="3" t="s">
        <v>48</v>
      </c>
      <c r="M2345" s="3" t="s">
        <v>48</v>
      </c>
      <c r="N2345" s="3" t="s">
        <v>48</v>
      </c>
      <c r="O2345" s="3" t="s">
        <v>48</v>
      </c>
      <c r="P2345" s="3" t="s">
        <v>48</v>
      </c>
      <c r="Q2345" s="3" t="s">
        <v>48</v>
      </c>
      <c r="R2345" s="3" t="s">
        <v>48</v>
      </c>
      <c r="S2345" s="3" t="s">
        <v>48</v>
      </c>
      <c r="T2345" s="3" t="s">
        <v>48</v>
      </c>
      <c r="U2345" s="3" t="s">
        <v>48</v>
      </c>
      <c r="V2345" s="3" t="s">
        <v>48</v>
      </c>
      <c r="W2345" s="3" t="s">
        <v>62</v>
      </c>
      <c r="Y2345" s="3"/>
      <c r="AA2345" s="3" t="s">
        <v>55</v>
      </c>
      <c r="AB2345" s="3"/>
      <c r="AD2345" s="3"/>
      <c r="AF2345" s="3"/>
      <c r="AH2345" s="3"/>
      <c r="AJ2345" s="3" t="s">
        <v>5224</v>
      </c>
    </row>
    <row r="2346" spans="1:36" ht="91" hidden="1" x14ac:dyDescent="0.35">
      <c r="A2346" s="3">
        <v>2025</v>
      </c>
      <c r="B2346" s="3" t="s">
        <v>71</v>
      </c>
      <c r="C2346" s="4">
        <v>35</v>
      </c>
      <c r="D2346" s="3" t="s">
        <v>42</v>
      </c>
      <c r="E2346" s="3" t="s">
        <v>43</v>
      </c>
      <c r="F2346" s="3" t="s">
        <v>98</v>
      </c>
      <c r="G2346" s="3" t="s">
        <v>45</v>
      </c>
      <c r="H2346" s="3" t="s">
        <v>110</v>
      </c>
      <c r="I2346" s="3" t="s">
        <v>47</v>
      </c>
      <c r="J2346" s="3" t="s">
        <v>48</v>
      </c>
      <c r="K2346" s="3" t="s">
        <v>49</v>
      </c>
      <c r="L2346" s="3" t="s">
        <v>48</v>
      </c>
      <c r="M2346" s="3" t="s">
        <v>48</v>
      </c>
      <c r="N2346" s="3" t="s">
        <v>48</v>
      </c>
      <c r="O2346" s="3" t="s">
        <v>48</v>
      </c>
      <c r="P2346" s="3" t="s">
        <v>48</v>
      </c>
      <c r="Q2346" s="3" t="s">
        <v>48</v>
      </c>
      <c r="R2346" s="3" t="s">
        <v>48</v>
      </c>
      <c r="S2346" s="3" t="s">
        <v>48</v>
      </c>
      <c r="T2346" s="3" t="s">
        <v>48</v>
      </c>
      <c r="U2346" s="3" t="s">
        <v>48</v>
      </c>
      <c r="V2346" s="3" t="s">
        <v>48</v>
      </c>
      <c r="W2346" s="3" t="s">
        <v>116</v>
      </c>
      <c r="X2346" s="3" t="s">
        <v>5225</v>
      </c>
      <c r="Y2346" s="3"/>
      <c r="AA2346" s="3" t="s">
        <v>101</v>
      </c>
      <c r="AB2346" s="3"/>
      <c r="AD2346" s="3"/>
      <c r="AF2346" s="3"/>
      <c r="AH2346" s="3"/>
      <c r="AJ2346" s="3" t="s">
        <v>5226</v>
      </c>
    </row>
    <row r="2347" spans="1:36" hidden="1" x14ac:dyDescent="0.35">
      <c r="A2347" s="3">
        <v>2025</v>
      </c>
      <c r="B2347" s="3" t="s">
        <v>71</v>
      </c>
      <c r="C2347" s="4">
        <v>52</v>
      </c>
      <c r="D2347" s="3" t="s">
        <v>42</v>
      </c>
      <c r="E2347" s="3" t="s">
        <v>72</v>
      </c>
      <c r="F2347" s="3" t="s">
        <v>98</v>
      </c>
      <c r="G2347" s="3" t="s">
        <v>45</v>
      </c>
      <c r="H2347" s="3" t="s">
        <v>113</v>
      </c>
      <c r="I2347" s="3" t="s">
        <v>47</v>
      </c>
      <c r="J2347" s="3" t="s">
        <v>48</v>
      </c>
      <c r="K2347" s="3" t="s">
        <v>48</v>
      </c>
      <c r="L2347" s="3" t="s">
        <v>48</v>
      </c>
      <c r="M2347" s="3" t="s">
        <v>48</v>
      </c>
      <c r="N2347" s="3" t="s">
        <v>48</v>
      </c>
      <c r="O2347" s="3" t="s">
        <v>49</v>
      </c>
      <c r="P2347" s="3" t="s">
        <v>48</v>
      </c>
      <c r="Q2347" s="3" t="s">
        <v>48</v>
      </c>
      <c r="R2347" s="3" t="s">
        <v>48</v>
      </c>
      <c r="S2347" s="3" t="s">
        <v>48</v>
      </c>
      <c r="T2347" s="3" t="s">
        <v>48</v>
      </c>
      <c r="U2347" s="3" t="s">
        <v>48</v>
      </c>
      <c r="V2347" s="3" t="s">
        <v>48</v>
      </c>
      <c r="W2347" s="3" t="s">
        <v>62</v>
      </c>
      <c r="Y2347" s="3"/>
      <c r="AA2347" s="3" t="s">
        <v>63</v>
      </c>
      <c r="AB2347" s="3"/>
      <c r="AD2347" s="3"/>
      <c r="AF2347" s="3"/>
      <c r="AH2347" s="3"/>
      <c r="AJ2347" s="3" t="s">
        <v>5227</v>
      </c>
    </row>
    <row r="2348" spans="1:36" ht="39" x14ac:dyDescent="0.35">
      <c r="A2348" s="3">
        <v>2025</v>
      </c>
      <c r="B2348" s="3" t="s">
        <v>41</v>
      </c>
      <c r="C2348" s="4">
        <v>77</v>
      </c>
      <c r="D2348" s="3" t="s">
        <v>65</v>
      </c>
      <c r="E2348" s="3" t="s">
        <v>66</v>
      </c>
      <c r="F2348" s="3" t="s">
        <v>98</v>
      </c>
      <c r="G2348" s="3" t="s">
        <v>67</v>
      </c>
      <c r="H2348" s="3" t="s">
        <v>90</v>
      </c>
      <c r="I2348" s="3" t="s">
        <v>47</v>
      </c>
      <c r="J2348" s="3" t="s">
        <v>48</v>
      </c>
      <c r="K2348" s="3" t="s">
        <v>48</v>
      </c>
      <c r="L2348" s="3" t="s">
        <v>48</v>
      </c>
      <c r="M2348" s="3" t="s">
        <v>49</v>
      </c>
      <c r="N2348" s="3" t="s">
        <v>48</v>
      </c>
      <c r="O2348" s="3" t="s">
        <v>48</v>
      </c>
      <c r="P2348" s="3" t="s">
        <v>48</v>
      </c>
      <c r="Q2348" s="3" t="s">
        <v>48</v>
      </c>
      <c r="R2348" s="3" t="s">
        <v>48</v>
      </c>
      <c r="S2348" s="3" t="s">
        <v>48</v>
      </c>
      <c r="T2348" s="3" t="s">
        <v>48</v>
      </c>
      <c r="U2348" s="3" t="s">
        <v>48</v>
      </c>
      <c r="V2348" s="3" t="s">
        <v>48</v>
      </c>
      <c r="W2348" s="3" t="s">
        <v>145</v>
      </c>
      <c r="X2348" s="3" t="s">
        <v>5228</v>
      </c>
      <c r="Y2348" s="3" t="s">
        <v>120</v>
      </c>
      <c r="Z2348" s="3" t="s">
        <v>5229</v>
      </c>
      <c r="AA2348" s="3" t="s">
        <v>77</v>
      </c>
      <c r="AB2348" s="3"/>
      <c r="AD2348" s="3"/>
      <c r="AF2348" s="3"/>
      <c r="AH2348" s="3"/>
      <c r="AJ2348" s="3" t="s">
        <v>5230</v>
      </c>
    </row>
    <row r="2349" spans="1:36" hidden="1" x14ac:dyDescent="0.35">
      <c r="A2349" s="3">
        <v>2025</v>
      </c>
      <c r="B2349" s="3" t="s">
        <v>41</v>
      </c>
      <c r="C2349" s="4">
        <v>40</v>
      </c>
      <c r="D2349" s="3" t="s">
        <v>42</v>
      </c>
      <c r="E2349" s="3" t="s">
        <v>72</v>
      </c>
      <c r="F2349" s="3" t="s">
        <v>98</v>
      </c>
      <c r="G2349" s="3" t="s">
        <v>45</v>
      </c>
      <c r="H2349" s="3" t="s">
        <v>74</v>
      </c>
      <c r="I2349" s="3" t="s">
        <v>80</v>
      </c>
      <c r="J2349" s="3" t="s">
        <v>48</v>
      </c>
      <c r="K2349" s="3" t="s">
        <v>48</v>
      </c>
      <c r="L2349" s="3" t="s">
        <v>48</v>
      </c>
      <c r="M2349" s="3" t="s">
        <v>48</v>
      </c>
      <c r="N2349" s="3" t="s">
        <v>48</v>
      </c>
      <c r="O2349" s="3" t="s">
        <v>48</v>
      </c>
      <c r="P2349" s="3" t="s">
        <v>48</v>
      </c>
      <c r="Q2349" s="3" t="s">
        <v>48</v>
      </c>
      <c r="R2349" s="3" t="s">
        <v>48</v>
      </c>
      <c r="S2349" s="3" t="s">
        <v>48</v>
      </c>
      <c r="T2349" s="3" t="s">
        <v>48</v>
      </c>
      <c r="U2349" s="3" t="s">
        <v>49</v>
      </c>
      <c r="V2349" s="3" t="s">
        <v>48</v>
      </c>
      <c r="W2349" s="3" t="s">
        <v>116</v>
      </c>
      <c r="X2349" s="3" t="s">
        <v>5231</v>
      </c>
      <c r="Y2349" s="3"/>
      <c r="AA2349" s="3" t="s">
        <v>55</v>
      </c>
      <c r="AB2349" s="3"/>
      <c r="AD2349" s="3"/>
      <c r="AF2349" s="3"/>
      <c r="AH2349" s="3"/>
      <c r="AJ2349" s="3" t="s">
        <v>5232</v>
      </c>
    </row>
    <row r="2350" spans="1:36" ht="26" hidden="1" x14ac:dyDescent="0.35">
      <c r="A2350" s="3">
        <v>2025</v>
      </c>
      <c r="B2350" s="3" t="s">
        <v>41</v>
      </c>
      <c r="C2350" s="4">
        <v>19</v>
      </c>
      <c r="D2350" s="3" t="s">
        <v>57</v>
      </c>
      <c r="E2350" s="3" t="s">
        <v>58</v>
      </c>
      <c r="F2350" s="3" t="s">
        <v>137</v>
      </c>
      <c r="G2350" s="3" t="s">
        <v>45</v>
      </c>
      <c r="H2350" s="3" t="s">
        <v>68</v>
      </c>
      <c r="I2350" s="3" t="s">
        <v>47</v>
      </c>
      <c r="J2350" s="3" t="s">
        <v>49</v>
      </c>
      <c r="K2350" s="3" t="s">
        <v>48</v>
      </c>
      <c r="L2350" s="3" t="s">
        <v>48</v>
      </c>
      <c r="M2350" s="3" t="s">
        <v>48</v>
      </c>
      <c r="N2350" s="3" t="s">
        <v>48</v>
      </c>
      <c r="O2350" s="3" t="s">
        <v>48</v>
      </c>
      <c r="P2350" s="3" t="s">
        <v>48</v>
      </c>
      <c r="Q2350" s="3" t="s">
        <v>48</v>
      </c>
      <c r="R2350" s="3" t="s">
        <v>48</v>
      </c>
      <c r="S2350" s="3" t="s">
        <v>49</v>
      </c>
      <c r="T2350" s="3" t="s">
        <v>48</v>
      </c>
      <c r="U2350" s="3" t="s">
        <v>48</v>
      </c>
      <c r="V2350" s="3" t="s">
        <v>48</v>
      </c>
      <c r="W2350" s="3" t="s">
        <v>51</v>
      </c>
      <c r="X2350" s="3" t="s">
        <v>5233</v>
      </c>
      <c r="Y2350" s="3"/>
      <c r="AA2350" s="3" t="s">
        <v>55</v>
      </c>
      <c r="AB2350" s="3" t="s">
        <v>81</v>
      </c>
      <c r="AD2350" s="3" t="s">
        <v>81</v>
      </c>
      <c r="AF2350" s="3"/>
      <c r="AH2350" s="3" t="s">
        <v>87</v>
      </c>
      <c r="AI2350" s="3" t="s">
        <v>5234</v>
      </c>
      <c r="AJ2350" s="3" t="s">
        <v>5235</v>
      </c>
    </row>
    <row r="2351" spans="1:36" ht="26" hidden="1" x14ac:dyDescent="0.35">
      <c r="A2351" s="3">
        <v>2025</v>
      </c>
      <c r="B2351" s="3" t="s">
        <v>71</v>
      </c>
      <c r="C2351" s="4">
        <v>52</v>
      </c>
      <c r="D2351" s="3" t="s">
        <v>42</v>
      </c>
      <c r="E2351" s="3" t="s">
        <v>66</v>
      </c>
      <c r="F2351" s="3" t="s">
        <v>137</v>
      </c>
      <c r="G2351" s="3" t="s">
        <v>92</v>
      </c>
      <c r="H2351" s="3" t="s">
        <v>125</v>
      </c>
      <c r="I2351" s="3" t="s">
        <v>47</v>
      </c>
      <c r="J2351" s="3" t="s">
        <v>49</v>
      </c>
      <c r="K2351" s="3" t="s">
        <v>48</v>
      </c>
      <c r="L2351" s="3" t="s">
        <v>48</v>
      </c>
      <c r="M2351" s="3" t="s">
        <v>48</v>
      </c>
      <c r="N2351" s="3" t="s">
        <v>48</v>
      </c>
      <c r="O2351" s="3" t="s">
        <v>48</v>
      </c>
      <c r="P2351" s="3" t="s">
        <v>48</v>
      </c>
      <c r="Q2351" s="3" t="s">
        <v>48</v>
      </c>
      <c r="R2351" s="3" t="s">
        <v>48</v>
      </c>
      <c r="S2351" s="3" t="s">
        <v>49</v>
      </c>
      <c r="T2351" s="3" t="s">
        <v>48</v>
      </c>
      <c r="U2351" s="3" t="s">
        <v>48</v>
      </c>
      <c r="V2351" s="3" t="s">
        <v>48</v>
      </c>
      <c r="W2351" s="3" t="s">
        <v>145</v>
      </c>
      <c r="X2351" s="3" t="s">
        <v>5236</v>
      </c>
      <c r="Y2351" s="3"/>
      <c r="AA2351" s="3" t="s">
        <v>63</v>
      </c>
      <c r="AB2351" s="3"/>
      <c r="AD2351" s="3"/>
      <c r="AF2351" s="3"/>
      <c r="AH2351" s="3"/>
      <c r="AJ2351" s="3" t="s">
        <v>1381</v>
      </c>
    </row>
    <row r="2352" spans="1:36" ht="78" hidden="1" x14ac:dyDescent="0.35">
      <c r="A2352" s="3">
        <v>2025</v>
      </c>
      <c r="B2352" s="3" t="s">
        <v>71</v>
      </c>
      <c r="C2352" s="4">
        <v>24</v>
      </c>
      <c r="D2352" s="3" t="s">
        <v>57</v>
      </c>
      <c r="E2352" s="3" t="s">
        <v>58</v>
      </c>
      <c r="F2352" s="3" t="s">
        <v>98</v>
      </c>
      <c r="G2352" s="3" t="s">
        <v>144</v>
      </c>
      <c r="H2352" s="3" t="s">
        <v>110</v>
      </c>
      <c r="I2352" s="3" t="s">
        <v>80</v>
      </c>
      <c r="J2352" s="3" t="s">
        <v>48</v>
      </c>
      <c r="K2352" s="3" t="s">
        <v>48</v>
      </c>
      <c r="L2352" s="3" t="s">
        <v>48</v>
      </c>
      <c r="M2352" s="3" t="s">
        <v>49</v>
      </c>
      <c r="N2352" s="3" t="s">
        <v>48</v>
      </c>
      <c r="O2352" s="3" t="s">
        <v>48</v>
      </c>
      <c r="P2352" s="3" t="s">
        <v>48</v>
      </c>
      <c r="Q2352" s="3" t="s">
        <v>48</v>
      </c>
      <c r="R2352" s="3" t="s">
        <v>48</v>
      </c>
      <c r="S2352" s="3" t="s">
        <v>48</v>
      </c>
      <c r="T2352" s="3" t="s">
        <v>48</v>
      </c>
      <c r="U2352" s="3" t="s">
        <v>48</v>
      </c>
      <c r="V2352" s="3" t="s">
        <v>48</v>
      </c>
      <c r="W2352" s="3" t="s">
        <v>62</v>
      </c>
      <c r="Y2352" s="3"/>
      <c r="AA2352" s="3" t="s">
        <v>63</v>
      </c>
      <c r="AB2352" s="3"/>
      <c r="AD2352" s="3"/>
      <c r="AF2352" s="3"/>
      <c r="AH2352" s="3"/>
      <c r="AJ2352" s="3" t="s">
        <v>5237</v>
      </c>
    </row>
    <row r="2353" spans="1:36" ht="39" hidden="1" x14ac:dyDescent="0.35">
      <c r="A2353" s="3">
        <v>2025</v>
      </c>
      <c r="B2353" s="3" t="s">
        <v>41</v>
      </c>
      <c r="C2353" s="4">
        <v>18</v>
      </c>
      <c r="D2353" s="3" t="s">
        <v>57</v>
      </c>
      <c r="E2353" s="3" t="s">
        <v>58</v>
      </c>
      <c r="F2353" s="3" t="s">
        <v>44</v>
      </c>
      <c r="G2353" s="3" t="s">
        <v>112</v>
      </c>
      <c r="H2353" s="3" t="s">
        <v>61</v>
      </c>
      <c r="I2353" s="3" t="s">
        <v>47</v>
      </c>
      <c r="J2353" s="3" t="s">
        <v>49</v>
      </c>
      <c r="K2353" s="3" t="s">
        <v>48</v>
      </c>
      <c r="L2353" s="3" t="s">
        <v>48</v>
      </c>
      <c r="M2353" s="3" t="s">
        <v>48</v>
      </c>
      <c r="N2353" s="3" t="s">
        <v>48</v>
      </c>
      <c r="O2353" s="3" t="s">
        <v>48</v>
      </c>
      <c r="P2353" s="3" t="s">
        <v>48</v>
      </c>
      <c r="Q2353" s="3" t="s">
        <v>48</v>
      </c>
      <c r="R2353" s="3" t="s">
        <v>48</v>
      </c>
      <c r="S2353" s="3" t="s">
        <v>48</v>
      </c>
      <c r="T2353" s="3" t="s">
        <v>48</v>
      </c>
      <c r="U2353" s="3" t="s">
        <v>48</v>
      </c>
      <c r="V2353" s="3" t="s">
        <v>48</v>
      </c>
      <c r="W2353" s="3" t="s">
        <v>116</v>
      </c>
      <c r="X2353" s="3" t="s">
        <v>5238</v>
      </c>
      <c r="Y2353" s="3"/>
      <c r="AA2353" s="3" t="s">
        <v>55</v>
      </c>
      <c r="AB2353" s="3"/>
      <c r="AD2353" s="3"/>
      <c r="AF2353" s="3"/>
      <c r="AH2353" s="3"/>
      <c r="AJ2353" s="3" t="s">
        <v>5239</v>
      </c>
    </row>
    <row r="2354" spans="1:36" ht="26" hidden="1" x14ac:dyDescent="0.35">
      <c r="A2354" s="3">
        <v>2025</v>
      </c>
      <c r="B2354" s="3" t="s">
        <v>71</v>
      </c>
      <c r="C2354" s="4">
        <v>21</v>
      </c>
      <c r="D2354" s="3" t="s">
        <v>57</v>
      </c>
      <c r="E2354" s="3" t="s">
        <v>58</v>
      </c>
      <c r="F2354" s="3" t="s">
        <v>59</v>
      </c>
      <c r="G2354" s="3" t="s">
        <v>60</v>
      </c>
      <c r="H2354" s="3" t="s">
        <v>90</v>
      </c>
      <c r="I2354" s="3" t="s">
        <v>47</v>
      </c>
      <c r="J2354" s="3" t="s">
        <v>49</v>
      </c>
      <c r="K2354" s="3" t="s">
        <v>48</v>
      </c>
      <c r="L2354" s="3" t="s">
        <v>48</v>
      </c>
      <c r="M2354" s="3" t="s">
        <v>48</v>
      </c>
      <c r="N2354" s="3" t="s">
        <v>48</v>
      </c>
      <c r="O2354" s="3" t="s">
        <v>48</v>
      </c>
      <c r="P2354" s="3" t="s">
        <v>48</v>
      </c>
      <c r="Q2354" s="3" t="s">
        <v>48</v>
      </c>
      <c r="R2354" s="3" t="s">
        <v>48</v>
      </c>
      <c r="S2354" s="3" t="s">
        <v>49</v>
      </c>
      <c r="T2354" s="3" t="s">
        <v>48</v>
      </c>
      <c r="U2354" s="3" t="s">
        <v>48</v>
      </c>
      <c r="V2354" s="3" t="s">
        <v>48</v>
      </c>
      <c r="W2354" s="3" t="s">
        <v>116</v>
      </c>
      <c r="X2354" s="3" t="s">
        <v>5240</v>
      </c>
      <c r="Y2354" s="3"/>
      <c r="AA2354" s="3" t="s">
        <v>63</v>
      </c>
      <c r="AB2354" s="3"/>
      <c r="AD2354" s="3"/>
      <c r="AF2354" s="3"/>
      <c r="AH2354" s="3"/>
      <c r="AJ2354" s="3" t="s">
        <v>5241</v>
      </c>
    </row>
    <row r="2355" spans="1:36" ht="52" hidden="1" x14ac:dyDescent="0.35">
      <c r="A2355" s="3">
        <v>2025</v>
      </c>
      <c r="B2355" s="3" t="s">
        <v>41</v>
      </c>
      <c r="C2355" s="4">
        <v>21</v>
      </c>
      <c r="D2355" s="3" t="s">
        <v>57</v>
      </c>
      <c r="E2355" s="3" t="s">
        <v>58</v>
      </c>
      <c r="F2355" s="3" t="s">
        <v>44</v>
      </c>
      <c r="G2355" s="3" t="s">
        <v>45</v>
      </c>
      <c r="H2355" s="3" t="s">
        <v>99</v>
      </c>
      <c r="I2355" s="3" t="s">
        <v>47</v>
      </c>
      <c r="J2355" s="3" t="s">
        <v>48</v>
      </c>
      <c r="K2355" s="3" t="s">
        <v>48</v>
      </c>
      <c r="L2355" s="3" t="s">
        <v>48</v>
      </c>
      <c r="M2355" s="3" t="s">
        <v>49</v>
      </c>
      <c r="N2355" s="3" t="s">
        <v>48</v>
      </c>
      <c r="O2355" s="3" t="s">
        <v>48</v>
      </c>
      <c r="P2355" s="3" t="s">
        <v>48</v>
      </c>
      <c r="Q2355" s="3" t="s">
        <v>48</v>
      </c>
      <c r="R2355" s="3" t="s">
        <v>48</v>
      </c>
      <c r="S2355" s="3" t="s">
        <v>48</v>
      </c>
      <c r="T2355" s="3" t="s">
        <v>48</v>
      </c>
      <c r="U2355" s="3" t="s">
        <v>48</v>
      </c>
      <c r="V2355" s="3" t="s">
        <v>48</v>
      </c>
      <c r="W2355" s="3" t="s">
        <v>116</v>
      </c>
      <c r="X2355" s="3" t="s">
        <v>5242</v>
      </c>
      <c r="Y2355" s="3"/>
      <c r="AA2355" s="3" t="s">
        <v>77</v>
      </c>
      <c r="AB2355" s="3"/>
      <c r="AD2355" s="3"/>
      <c r="AF2355" s="3"/>
      <c r="AH2355" s="3"/>
      <c r="AJ2355" s="3" t="s">
        <v>5243</v>
      </c>
    </row>
    <row r="2356" spans="1:36" ht="26" hidden="1" x14ac:dyDescent="0.35">
      <c r="A2356" s="3">
        <v>2025</v>
      </c>
      <c r="B2356" s="3" t="s">
        <v>71</v>
      </c>
      <c r="C2356" s="4">
        <v>53</v>
      </c>
      <c r="D2356" s="3" t="s">
        <v>42</v>
      </c>
      <c r="E2356" s="3" t="s">
        <v>107</v>
      </c>
      <c r="F2356" s="3" t="s">
        <v>85</v>
      </c>
      <c r="G2356" s="3" t="s">
        <v>45</v>
      </c>
      <c r="H2356" s="3" t="s">
        <v>74</v>
      </c>
      <c r="I2356" s="3" t="s">
        <v>47</v>
      </c>
      <c r="J2356" s="3" t="s">
        <v>48</v>
      </c>
      <c r="K2356" s="3" t="s">
        <v>48</v>
      </c>
      <c r="L2356" s="3" t="s">
        <v>49</v>
      </c>
      <c r="M2356" s="3" t="s">
        <v>48</v>
      </c>
      <c r="N2356" s="3" t="s">
        <v>48</v>
      </c>
      <c r="O2356" s="3" t="s">
        <v>48</v>
      </c>
      <c r="P2356" s="3" t="s">
        <v>48</v>
      </c>
      <c r="Q2356" s="3" t="s">
        <v>48</v>
      </c>
      <c r="R2356" s="3" t="s">
        <v>48</v>
      </c>
      <c r="S2356" s="3" t="s">
        <v>48</v>
      </c>
      <c r="T2356" s="3" t="s">
        <v>48</v>
      </c>
      <c r="U2356" s="3" t="s">
        <v>48</v>
      </c>
      <c r="V2356" s="3" t="s">
        <v>48</v>
      </c>
      <c r="W2356" s="3" t="s">
        <v>116</v>
      </c>
      <c r="X2356" s="3" t="s">
        <v>5244</v>
      </c>
      <c r="Y2356" s="3" t="s">
        <v>53</v>
      </c>
      <c r="Z2356" s="3" t="s">
        <v>5245</v>
      </c>
      <c r="AA2356" s="3" t="s">
        <v>55</v>
      </c>
      <c r="AB2356" s="3"/>
      <c r="AD2356" s="3"/>
      <c r="AF2356" s="3"/>
      <c r="AH2356" s="3"/>
      <c r="AJ2356" s="3" t="s">
        <v>5246</v>
      </c>
    </row>
    <row r="2357" spans="1:36" ht="39" x14ac:dyDescent="0.35">
      <c r="A2357" s="3">
        <v>2025</v>
      </c>
      <c r="B2357" s="3" t="s">
        <v>71</v>
      </c>
      <c r="C2357" s="4">
        <v>50</v>
      </c>
      <c r="D2357" s="3" t="s">
        <v>42</v>
      </c>
      <c r="E2357" s="3" t="s">
        <v>66</v>
      </c>
      <c r="F2357" s="3" t="s">
        <v>59</v>
      </c>
      <c r="G2357" s="3" t="s">
        <v>60</v>
      </c>
      <c r="H2357" s="3" t="s">
        <v>46</v>
      </c>
      <c r="I2357" s="3" t="s">
        <v>47</v>
      </c>
      <c r="J2357" s="3" t="s">
        <v>48</v>
      </c>
      <c r="K2357" s="3" t="s">
        <v>49</v>
      </c>
      <c r="L2357" s="3" t="s">
        <v>48</v>
      </c>
      <c r="M2357" s="3" t="s">
        <v>48</v>
      </c>
      <c r="N2357" s="3" t="s">
        <v>48</v>
      </c>
      <c r="O2357" s="3" t="s">
        <v>48</v>
      </c>
      <c r="P2357" s="3" t="s">
        <v>48</v>
      </c>
      <c r="Q2357" s="3" t="s">
        <v>48</v>
      </c>
      <c r="R2357" s="3" t="s">
        <v>48</v>
      </c>
      <c r="S2357" s="3" t="s">
        <v>48</v>
      </c>
      <c r="T2357" s="3" t="s">
        <v>48</v>
      </c>
      <c r="U2357" s="3" t="s">
        <v>48</v>
      </c>
      <c r="V2357" s="3" t="s">
        <v>48</v>
      </c>
      <c r="W2357" s="3" t="s">
        <v>116</v>
      </c>
      <c r="X2357" s="3" t="s">
        <v>5247</v>
      </c>
      <c r="Y2357" s="3" t="s">
        <v>120</v>
      </c>
      <c r="Z2357" s="3" t="s">
        <v>5248</v>
      </c>
      <c r="AA2357" s="3" t="s">
        <v>63</v>
      </c>
      <c r="AB2357" s="3"/>
      <c r="AD2357" s="3"/>
      <c r="AF2357" s="3"/>
      <c r="AH2357" s="3"/>
      <c r="AJ2357" s="3" t="s">
        <v>5249</v>
      </c>
    </row>
    <row r="2358" spans="1:36" ht="52" hidden="1" x14ac:dyDescent="0.35">
      <c r="A2358" s="3">
        <v>2025</v>
      </c>
      <c r="B2358" s="3" t="s">
        <v>41</v>
      </c>
      <c r="C2358" s="4">
        <v>23</v>
      </c>
      <c r="D2358" s="3" t="s">
        <v>57</v>
      </c>
      <c r="E2358" s="3" t="s">
        <v>58</v>
      </c>
      <c r="F2358" s="3" t="s">
        <v>73</v>
      </c>
      <c r="G2358" s="3" t="s">
        <v>60</v>
      </c>
      <c r="H2358" s="3" t="s">
        <v>125</v>
      </c>
      <c r="I2358" s="3" t="s">
        <v>47</v>
      </c>
      <c r="J2358" s="3" t="s">
        <v>49</v>
      </c>
      <c r="K2358" s="3" t="s">
        <v>48</v>
      </c>
      <c r="L2358" s="3" t="s">
        <v>48</v>
      </c>
      <c r="M2358" s="3" t="s">
        <v>48</v>
      </c>
      <c r="N2358" s="3" t="s">
        <v>48</v>
      </c>
      <c r="O2358" s="3" t="s">
        <v>48</v>
      </c>
      <c r="P2358" s="3" t="s">
        <v>48</v>
      </c>
      <c r="Q2358" s="3" t="s">
        <v>48</v>
      </c>
      <c r="R2358" s="3" t="s">
        <v>48</v>
      </c>
      <c r="S2358" s="3" t="s">
        <v>49</v>
      </c>
      <c r="T2358" s="3" t="s">
        <v>48</v>
      </c>
      <c r="U2358" s="3" t="s">
        <v>48</v>
      </c>
      <c r="V2358" s="3" t="s">
        <v>48</v>
      </c>
      <c r="W2358" s="3" t="s">
        <v>116</v>
      </c>
      <c r="X2358" s="3" t="s">
        <v>5250</v>
      </c>
      <c r="Y2358" s="3"/>
      <c r="AA2358" s="3" t="s">
        <v>77</v>
      </c>
      <c r="AB2358" s="3"/>
      <c r="AD2358" s="3"/>
      <c r="AF2358" s="3"/>
      <c r="AH2358" s="3"/>
      <c r="AJ2358" s="3" t="s">
        <v>5251</v>
      </c>
    </row>
    <row r="2359" spans="1:36" ht="26" hidden="1" x14ac:dyDescent="0.35">
      <c r="A2359" s="3">
        <v>2025</v>
      </c>
      <c r="B2359" s="3" t="s">
        <v>41</v>
      </c>
      <c r="C2359" s="4">
        <v>20</v>
      </c>
      <c r="D2359" s="3" t="s">
        <v>57</v>
      </c>
      <c r="E2359" s="3" t="s">
        <v>58</v>
      </c>
      <c r="F2359" s="3" t="s">
        <v>59</v>
      </c>
      <c r="G2359" s="3" t="s">
        <v>112</v>
      </c>
      <c r="H2359" s="3" t="s">
        <v>68</v>
      </c>
      <c r="I2359" s="3" t="s">
        <v>47</v>
      </c>
      <c r="J2359" s="3" t="s">
        <v>48</v>
      </c>
      <c r="K2359" s="3" t="s">
        <v>49</v>
      </c>
      <c r="L2359" s="3" t="s">
        <v>48</v>
      </c>
      <c r="M2359" s="3" t="s">
        <v>48</v>
      </c>
      <c r="N2359" s="3" t="s">
        <v>48</v>
      </c>
      <c r="O2359" s="3" t="s">
        <v>48</v>
      </c>
      <c r="P2359" s="3" t="s">
        <v>48</v>
      </c>
      <c r="Q2359" s="3" t="s">
        <v>48</v>
      </c>
      <c r="R2359" s="3" t="s">
        <v>48</v>
      </c>
      <c r="S2359" s="3" t="s">
        <v>48</v>
      </c>
      <c r="T2359" s="3" t="s">
        <v>48</v>
      </c>
      <c r="U2359" s="3" t="s">
        <v>48</v>
      </c>
      <c r="V2359" s="3" t="s">
        <v>48</v>
      </c>
      <c r="W2359" s="3" t="s">
        <v>116</v>
      </c>
      <c r="X2359" s="3" t="s">
        <v>5252</v>
      </c>
      <c r="Y2359" s="3"/>
      <c r="AA2359" s="3" t="s">
        <v>63</v>
      </c>
      <c r="AB2359" s="3"/>
      <c r="AD2359" s="3"/>
      <c r="AF2359" s="3"/>
      <c r="AH2359" s="3"/>
      <c r="AJ2359" s="3" t="s">
        <v>5253</v>
      </c>
    </row>
    <row r="2360" spans="1:36" ht="26" hidden="1" x14ac:dyDescent="0.35">
      <c r="A2360" s="3">
        <v>2025</v>
      </c>
      <c r="B2360" s="3" t="s">
        <v>71</v>
      </c>
      <c r="C2360" s="4">
        <v>31</v>
      </c>
      <c r="D2360" s="3" t="s">
        <v>57</v>
      </c>
      <c r="E2360" s="3" t="s">
        <v>58</v>
      </c>
      <c r="F2360" s="3" t="s">
        <v>44</v>
      </c>
      <c r="G2360" s="3" t="s">
        <v>60</v>
      </c>
      <c r="H2360" s="3" t="s">
        <v>90</v>
      </c>
      <c r="I2360" s="3" t="s">
        <v>47</v>
      </c>
      <c r="J2360" s="3" t="s">
        <v>49</v>
      </c>
      <c r="K2360" s="3" t="s">
        <v>48</v>
      </c>
      <c r="L2360" s="3" t="s">
        <v>48</v>
      </c>
      <c r="M2360" s="3" t="s">
        <v>48</v>
      </c>
      <c r="N2360" s="3" t="s">
        <v>48</v>
      </c>
      <c r="O2360" s="3" t="s">
        <v>48</v>
      </c>
      <c r="P2360" s="3" t="s">
        <v>48</v>
      </c>
      <c r="Q2360" s="3" t="s">
        <v>48</v>
      </c>
      <c r="R2360" s="3" t="s">
        <v>48</v>
      </c>
      <c r="S2360" s="3" t="s">
        <v>49</v>
      </c>
      <c r="T2360" s="3" t="s">
        <v>48</v>
      </c>
      <c r="U2360" s="3" t="s">
        <v>48</v>
      </c>
      <c r="V2360" s="3" t="s">
        <v>48</v>
      </c>
      <c r="W2360" s="3" t="s">
        <v>116</v>
      </c>
      <c r="X2360" s="3" t="s">
        <v>5254</v>
      </c>
      <c r="Y2360" s="3"/>
      <c r="AA2360" s="3" t="s">
        <v>63</v>
      </c>
      <c r="AB2360" s="3"/>
      <c r="AD2360" s="3"/>
      <c r="AF2360" s="3"/>
      <c r="AH2360" s="3"/>
      <c r="AJ2360" s="3" t="s">
        <v>5131</v>
      </c>
    </row>
    <row r="2361" spans="1:36" ht="39" hidden="1" x14ac:dyDescent="0.35">
      <c r="A2361" s="3">
        <v>2025</v>
      </c>
      <c r="B2361" s="3" t="s">
        <v>41</v>
      </c>
      <c r="C2361" s="4">
        <v>23</v>
      </c>
      <c r="D2361" s="3" t="s">
        <v>57</v>
      </c>
      <c r="E2361" s="3" t="s">
        <v>58</v>
      </c>
      <c r="F2361" s="3" t="s">
        <v>59</v>
      </c>
      <c r="G2361" s="3" t="s">
        <v>79</v>
      </c>
      <c r="H2361" s="3" t="s">
        <v>68</v>
      </c>
      <c r="I2361" s="3" t="s">
        <v>47</v>
      </c>
      <c r="J2361" s="3" t="s">
        <v>49</v>
      </c>
      <c r="K2361" s="3" t="s">
        <v>48</v>
      </c>
      <c r="L2361" s="3" t="s">
        <v>48</v>
      </c>
      <c r="M2361" s="3" t="s">
        <v>48</v>
      </c>
      <c r="N2361" s="3" t="s">
        <v>48</v>
      </c>
      <c r="O2361" s="3" t="s">
        <v>48</v>
      </c>
      <c r="P2361" s="3" t="s">
        <v>48</v>
      </c>
      <c r="Q2361" s="3" t="s">
        <v>48</v>
      </c>
      <c r="R2361" s="3" t="s">
        <v>48</v>
      </c>
      <c r="S2361" s="3" t="s">
        <v>49</v>
      </c>
      <c r="T2361" s="3" t="s">
        <v>48</v>
      </c>
      <c r="U2361" s="3" t="s">
        <v>48</v>
      </c>
      <c r="V2361" s="3" t="s">
        <v>48</v>
      </c>
      <c r="W2361" s="3" t="s">
        <v>116</v>
      </c>
      <c r="X2361" s="3" t="s">
        <v>5255</v>
      </c>
      <c r="Y2361" s="3"/>
      <c r="AA2361" s="3" t="s">
        <v>55</v>
      </c>
      <c r="AB2361" s="3"/>
      <c r="AD2361" s="3"/>
      <c r="AF2361" s="3"/>
      <c r="AH2361" s="3"/>
      <c r="AJ2361" s="3" t="s">
        <v>5256</v>
      </c>
    </row>
    <row r="2362" spans="1:36" ht="39" hidden="1" x14ac:dyDescent="0.35">
      <c r="A2362" s="3">
        <v>2025</v>
      </c>
      <c r="B2362" s="3" t="s">
        <v>41</v>
      </c>
      <c r="C2362" s="4">
        <v>22</v>
      </c>
      <c r="D2362" s="3" t="s">
        <v>57</v>
      </c>
      <c r="E2362" s="3" t="s">
        <v>58</v>
      </c>
      <c r="F2362" s="3" t="s">
        <v>44</v>
      </c>
      <c r="G2362" s="3" t="s">
        <v>79</v>
      </c>
      <c r="H2362" s="3" t="s">
        <v>46</v>
      </c>
      <c r="I2362" s="3" t="s">
        <v>47</v>
      </c>
      <c r="J2362" s="3" t="s">
        <v>49</v>
      </c>
      <c r="K2362" s="3" t="s">
        <v>48</v>
      </c>
      <c r="L2362" s="3" t="s">
        <v>48</v>
      </c>
      <c r="M2362" s="3" t="s">
        <v>48</v>
      </c>
      <c r="N2362" s="3" t="s">
        <v>48</v>
      </c>
      <c r="O2362" s="3" t="s">
        <v>48</v>
      </c>
      <c r="P2362" s="3" t="s">
        <v>48</v>
      </c>
      <c r="Q2362" s="3" t="s">
        <v>48</v>
      </c>
      <c r="R2362" s="3" t="s">
        <v>48</v>
      </c>
      <c r="S2362" s="3" t="s">
        <v>49</v>
      </c>
      <c r="T2362" s="3" t="s">
        <v>48</v>
      </c>
      <c r="U2362" s="3" t="s">
        <v>48</v>
      </c>
      <c r="V2362" s="3" t="s">
        <v>48</v>
      </c>
      <c r="W2362" s="3" t="s">
        <v>116</v>
      </c>
      <c r="X2362" s="3" t="s">
        <v>5257</v>
      </c>
      <c r="Y2362" s="3"/>
      <c r="AA2362" s="3" t="s">
        <v>63</v>
      </c>
      <c r="AB2362" s="3"/>
      <c r="AD2362" s="3"/>
      <c r="AF2362" s="3"/>
      <c r="AH2362" s="3"/>
      <c r="AJ2362" s="3" t="s">
        <v>5258</v>
      </c>
    </row>
    <row r="2363" spans="1:36" ht="39" hidden="1" x14ac:dyDescent="0.35">
      <c r="A2363" s="3">
        <v>2025</v>
      </c>
      <c r="B2363" s="3" t="s">
        <v>41</v>
      </c>
      <c r="C2363" s="4">
        <v>23</v>
      </c>
      <c r="D2363" s="3" t="s">
        <v>57</v>
      </c>
      <c r="E2363" s="3" t="s">
        <v>58</v>
      </c>
      <c r="F2363" s="3" t="s">
        <v>98</v>
      </c>
      <c r="G2363" s="3" t="s">
        <v>45</v>
      </c>
      <c r="H2363" s="3" t="s">
        <v>61</v>
      </c>
      <c r="I2363" s="3" t="s">
        <v>47</v>
      </c>
      <c r="J2363" s="3" t="s">
        <v>49</v>
      </c>
      <c r="K2363" s="3" t="s">
        <v>48</v>
      </c>
      <c r="L2363" s="3" t="s">
        <v>48</v>
      </c>
      <c r="M2363" s="3" t="s">
        <v>48</v>
      </c>
      <c r="N2363" s="3" t="s">
        <v>48</v>
      </c>
      <c r="O2363" s="3" t="s">
        <v>48</v>
      </c>
      <c r="P2363" s="3" t="s">
        <v>48</v>
      </c>
      <c r="Q2363" s="3" t="s">
        <v>48</v>
      </c>
      <c r="R2363" s="3" t="s">
        <v>48</v>
      </c>
      <c r="S2363" s="3" t="s">
        <v>49</v>
      </c>
      <c r="T2363" s="3" t="s">
        <v>48</v>
      </c>
      <c r="U2363" s="3" t="s">
        <v>48</v>
      </c>
      <c r="V2363" s="3" t="s">
        <v>48</v>
      </c>
      <c r="W2363" s="3" t="s">
        <v>116</v>
      </c>
      <c r="X2363" s="3" t="s">
        <v>5259</v>
      </c>
      <c r="Y2363" s="3"/>
      <c r="AA2363" s="3" t="s">
        <v>63</v>
      </c>
      <c r="AB2363" s="3"/>
      <c r="AD2363" s="3"/>
      <c r="AF2363" s="3"/>
      <c r="AH2363" s="3"/>
      <c r="AJ2363" s="3" t="s">
        <v>5260</v>
      </c>
    </row>
    <row r="2364" spans="1:36" ht="26" hidden="1" x14ac:dyDescent="0.35">
      <c r="A2364" s="3">
        <v>2025</v>
      </c>
      <c r="B2364" s="3" t="s">
        <v>41</v>
      </c>
      <c r="C2364" s="4">
        <v>19</v>
      </c>
      <c r="D2364" s="3" t="s">
        <v>57</v>
      </c>
      <c r="E2364" s="3" t="s">
        <v>58</v>
      </c>
      <c r="F2364" s="3" t="s">
        <v>44</v>
      </c>
      <c r="G2364" s="3" t="s">
        <v>79</v>
      </c>
      <c r="H2364" s="3" t="s">
        <v>99</v>
      </c>
      <c r="I2364" s="3" t="s">
        <v>47</v>
      </c>
      <c r="J2364" s="3" t="s">
        <v>48</v>
      </c>
      <c r="K2364" s="3" t="s">
        <v>49</v>
      </c>
      <c r="L2364" s="3" t="s">
        <v>48</v>
      </c>
      <c r="M2364" s="3" t="s">
        <v>48</v>
      </c>
      <c r="N2364" s="3" t="s">
        <v>48</v>
      </c>
      <c r="O2364" s="3" t="s">
        <v>48</v>
      </c>
      <c r="P2364" s="3" t="s">
        <v>48</v>
      </c>
      <c r="Q2364" s="3" t="s">
        <v>48</v>
      </c>
      <c r="R2364" s="3" t="s">
        <v>48</v>
      </c>
      <c r="S2364" s="3" t="s">
        <v>48</v>
      </c>
      <c r="T2364" s="3" t="s">
        <v>48</v>
      </c>
      <c r="U2364" s="3" t="s">
        <v>48</v>
      </c>
      <c r="V2364" s="3" t="s">
        <v>48</v>
      </c>
      <c r="W2364" s="3" t="s">
        <v>62</v>
      </c>
      <c r="Y2364" s="3"/>
      <c r="AA2364" s="3" t="s">
        <v>77</v>
      </c>
      <c r="AB2364" s="3"/>
      <c r="AD2364" s="3"/>
      <c r="AF2364" s="3"/>
      <c r="AH2364" s="3"/>
      <c r="AJ2364" s="3" t="s">
        <v>5261</v>
      </c>
    </row>
    <row r="2365" spans="1:36" ht="26" hidden="1" x14ac:dyDescent="0.35">
      <c r="A2365" s="3">
        <v>2025</v>
      </c>
      <c r="B2365" s="3" t="s">
        <v>71</v>
      </c>
      <c r="C2365" s="4">
        <v>23</v>
      </c>
      <c r="D2365" s="3" t="s">
        <v>57</v>
      </c>
      <c r="E2365" s="3" t="s">
        <v>58</v>
      </c>
      <c r="F2365" s="3" t="s">
        <v>85</v>
      </c>
      <c r="G2365" s="3" t="s">
        <v>79</v>
      </c>
      <c r="H2365" s="3" t="s">
        <v>74</v>
      </c>
      <c r="I2365" s="3" t="s">
        <v>47</v>
      </c>
      <c r="J2365" s="3" t="s">
        <v>48</v>
      </c>
      <c r="K2365" s="3" t="s">
        <v>49</v>
      </c>
      <c r="L2365" s="3" t="s">
        <v>48</v>
      </c>
      <c r="M2365" s="3" t="s">
        <v>48</v>
      </c>
      <c r="N2365" s="3" t="s">
        <v>48</v>
      </c>
      <c r="O2365" s="3" t="s">
        <v>48</v>
      </c>
      <c r="P2365" s="3" t="s">
        <v>48</v>
      </c>
      <c r="Q2365" s="3" t="s">
        <v>48</v>
      </c>
      <c r="R2365" s="3" t="s">
        <v>48</v>
      </c>
      <c r="S2365" s="3" t="s">
        <v>48</v>
      </c>
      <c r="T2365" s="3" t="s">
        <v>48</v>
      </c>
      <c r="U2365" s="3" t="s">
        <v>48</v>
      </c>
      <c r="V2365" s="3" t="s">
        <v>48</v>
      </c>
      <c r="W2365" s="3" t="s">
        <v>62</v>
      </c>
      <c r="Y2365" s="3"/>
      <c r="AA2365" s="3" t="s">
        <v>77</v>
      </c>
      <c r="AB2365" s="3"/>
      <c r="AD2365" s="3"/>
      <c r="AF2365" s="3"/>
      <c r="AH2365" s="3"/>
      <c r="AJ2365" s="3" t="s">
        <v>5262</v>
      </c>
    </row>
    <row r="2366" spans="1:36" hidden="1" x14ac:dyDescent="0.35">
      <c r="A2366" s="3">
        <v>2025</v>
      </c>
      <c r="B2366" s="3" t="s">
        <v>41</v>
      </c>
      <c r="C2366" s="4">
        <v>22</v>
      </c>
      <c r="D2366" s="3" t="s">
        <v>57</v>
      </c>
      <c r="E2366" s="3" t="s">
        <v>58</v>
      </c>
      <c r="F2366" s="3" t="s">
        <v>59</v>
      </c>
      <c r="G2366" s="3" t="s">
        <v>79</v>
      </c>
      <c r="H2366" s="3" t="s">
        <v>46</v>
      </c>
      <c r="I2366" s="3" t="s">
        <v>47</v>
      </c>
      <c r="J2366" s="3" t="s">
        <v>48</v>
      </c>
      <c r="K2366" s="3" t="s">
        <v>48</v>
      </c>
      <c r="L2366" s="3" t="s">
        <v>48</v>
      </c>
      <c r="M2366" s="3" t="s">
        <v>49</v>
      </c>
      <c r="N2366" s="3" t="s">
        <v>48</v>
      </c>
      <c r="O2366" s="3" t="s">
        <v>48</v>
      </c>
      <c r="P2366" s="3" t="s">
        <v>48</v>
      </c>
      <c r="Q2366" s="3" t="s">
        <v>48</v>
      </c>
      <c r="R2366" s="3" t="s">
        <v>48</v>
      </c>
      <c r="S2366" s="3" t="s">
        <v>48</v>
      </c>
      <c r="T2366" s="3" t="s">
        <v>48</v>
      </c>
      <c r="U2366" s="3" t="s">
        <v>48</v>
      </c>
      <c r="V2366" s="3" t="s">
        <v>48</v>
      </c>
      <c r="W2366" s="3" t="s">
        <v>62</v>
      </c>
      <c r="Y2366" s="3"/>
      <c r="AA2366" s="3" t="s">
        <v>77</v>
      </c>
      <c r="AB2366" s="3"/>
      <c r="AD2366" s="3"/>
      <c r="AF2366" s="3"/>
      <c r="AH2366" s="3"/>
      <c r="AJ2366" s="3" t="s">
        <v>105</v>
      </c>
    </row>
    <row r="2367" spans="1:36" ht="52" hidden="1" x14ac:dyDescent="0.35">
      <c r="A2367" s="3">
        <v>2025</v>
      </c>
      <c r="B2367" s="3" t="s">
        <v>71</v>
      </c>
      <c r="C2367" s="4">
        <v>23</v>
      </c>
      <c r="D2367" s="3" t="s">
        <v>57</v>
      </c>
      <c r="E2367" s="3" t="s">
        <v>58</v>
      </c>
      <c r="F2367" s="3" t="s">
        <v>98</v>
      </c>
      <c r="G2367" s="3" t="s">
        <v>45</v>
      </c>
      <c r="H2367" s="3" t="s">
        <v>99</v>
      </c>
      <c r="I2367" s="3" t="s">
        <v>47</v>
      </c>
      <c r="J2367" s="3" t="s">
        <v>48</v>
      </c>
      <c r="K2367" s="3" t="s">
        <v>48</v>
      </c>
      <c r="L2367" s="3" t="s">
        <v>48</v>
      </c>
      <c r="M2367" s="3" t="s">
        <v>48</v>
      </c>
      <c r="N2367" s="3" t="s">
        <v>48</v>
      </c>
      <c r="O2367" s="3" t="s">
        <v>49</v>
      </c>
      <c r="P2367" s="3" t="s">
        <v>48</v>
      </c>
      <c r="Q2367" s="3" t="s">
        <v>48</v>
      </c>
      <c r="R2367" s="3" t="s">
        <v>48</v>
      </c>
      <c r="S2367" s="3" t="s">
        <v>48</v>
      </c>
      <c r="T2367" s="3" t="s">
        <v>48</v>
      </c>
      <c r="U2367" s="3" t="s">
        <v>48</v>
      </c>
      <c r="V2367" s="3" t="s">
        <v>48</v>
      </c>
      <c r="W2367" s="3" t="s">
        <v>62</v>
      </c>
      <c r="Y2367" s="3"/>
      <c r="AA2367" s="3" t="s">
        <v>101</v>
      </c>
      <c r="AB2367" s="3" t="s">
        <v>81</v>
      </c>
      <c r="AD2367" s="3" t="s">
        <v>81</v>
      </c>
      <c r="AF2367" s="3"/>
      <c r="AH2367" s="3" t="s">
        <v>82</v>
      </c>
      <c r="AI2367" s="3" t="s">
        <v>5263</v>
      </c>
      <c r="AJ2367" s="3" t="s">
        <v>5264</v>
      </c>
    </row>
    <row r="2368" spans="1:36" ht="52" hidden="1" x14ac:dyDescent="0.35">
      <c r="A2368" s="3">
        <v>2025</v>
      </c>
      <c r="B2368" s="3" t="s">
        <v>71</v>
      </c>
      <c r="C2368" s="4">
        <v>24</v>
      </c>
      <c r="D2368" s="3" t="s">
        <v>57</v>
      </c>
      <c r="E2368" s="3" t="s">
        <v>58</v>
      </c>
      <c r="F2368" s="3" t="s">
        <v>98</v>
      </c>
      <c r="G2368" s="3" t="s">
        <v>45</v>
      </c>
      <c r="H2368" s="3" t="s">
        <v>99</v>
      </c>
      <c r="I2368" s="3" t="s">
        <v>47</v>
      </c>
      <c r="J2368" s="3" t="s">
        <v>48</v>
      </c>
      <c r="K2368" s="3" t="s">
        <v>48</v>
      </c>
      <c r="L2368" s="3" t="s">
        <v>48</v>
      </c>
      <c r="M2368" s="3" t="s">
        <v>48</v>
      </c>
      <c r="N2368" s="3" t="s">
        <v>48</v>
      </c>
      <c r="O2368" s="3" t="s">
        <v>49</v>
      </c>
      <c r="P2368" s="3" t="s">
        <v>48</v>
      </c>
      <c r="Q2368" s="3" t="s">
        <v>48</v>
      </c>
      <c r="R2368" s="3" t="s">
        <v>48</v>
      </c>
      <c r="S2368" s="3" t="s">
        <v>48</v>
      </c>
      <c r="T2368" s="3" t="s">
        <v>48</v>
      </c>
      <c r="U2368" s="3" t="s">
        <v>48</v>
      </c>
      <c r="V2368" s="3" t="s">
        <v>48</v>
      </c>
      <c r="W2368" s="3" t="s">
        <v>51</v>
      </c>
      <c r="X2368" s="3" t="s">
        <v>5265</v>
      </c>
      <c r="Y2368" s="3"/>
      <c r="AA2368" s="3" t="s">
        <v>55</v>
      </c>
      <c r="AB2368" s="3" t="s">
        <v>81</v>
      </c>
      <c r="AD2368" s="3" t="s">
        <v>131</v>
      </c>
      <c r="AE2368" s="3" t="s">
        <v>5266</v>
      </c>
      <c r="AF2368" s="3" t="s">
        <v>87</v>
      </c>
      <c r="AG2368" s="3" t="s">
        <v>5267</v>
      </c>
      <c r="AH2368" s="3" t="s">
        <v>82</v>
      </c>
      <c r="AI2368" s="3" t="s">
        <v>5268</v>
      </c>
      <c r="AJ2368" s="3" t="s">
        <v>5269</v>
      </c>
    </row>
    <row r="2369" spans="1:36" ht="39" hidden="1" x14ac:dyDescent="0.35">
      <c r="A2369" s="3">
        <v>2025</v>
      </c>
      <c r="B2369" s="3" t="s">
        <v>71</v>
      </c>
      <c r="C2369" s="4">
        <v>25</v>
      </c>
      <c r="D2369" s="3" t="s">
        <v>57</v>
      </c>
      <c r="E2369" s="3" t="s">
        <v>58</v>
      </c>
      <c r="F2369" s="3" t="s">
        <v>85</v>
      </c>
      <c r="G2369" s="3" t="s">
        <v>45</v>
      </c>
      <c r="H2369" s="3" t="s">
        <v>74</v>
      </c>
      <c r="I2369" s="3" t="s">
        <v>47</v>
      </c>
      <c r="J2369" s="3" t="s">
        <v>49</v>
      </c>
      <c r="K2369" s="3" t="s">
        <v>48</v>
      </c>
      <c r="L2369" s="3" t="s">
        <v>48</v>
      </c>
      <c r="M2369" s="3" t="s">
        <v>48</v>
      </c>
      <c r="N2369" s="3" t="s">
        <v>48</v>
      </c>
      <c r="O2369" s="3" t="s">
        <v>48</v>
      </c>
      <c r="P2369" s="3" t="s">
        <v>48</v>
      </c>
      <c r="Q2369" s="3" t="s">
        <v>48</v>
      </c>
      <c r="R2369" s="3" t="s">
        <v>48</v>
      </c>
      <c r="S2369" s="3" t="s">
        <v>49</v>
      </c>
      <c r="T2369" s="3" t="s">
        <v>48</v>
      </c>
      <c r="U2369" s="3" t="s">
        <v>48</v>
      </c>
      <c r="V2369" s="3" t="s">
        <v>48</v>
      </c>
      <c r="W2369" s="3" t="s">
        <v>62</v>
      </c>
      <c r="Y2369" s="3" t="s">
        <v>103</v>
      </c>
      <c r="Z2369" s="3" t="s">
        <v>5270</v>
      </c>
      <c r="AA2369" s="3" t="s">
        <v>63</v>
      </c>
      <c r="AB2369" s="3"/>
      <c r="AD2369" s="3"/>
      <c r="AF2369" s="3"/>
      <c r="AH2369" s="3"/>
      <c r="AJ2369" s="3" t="s">
        <v>752</v>
      </c>
    </row>
    <row r="2370" spans="1:36" hidden="1" x14ac:dyDescent="0.35">
      <c r="A2370" s="3">
        <v>2025</v>
      </c>
      <c r="B2370" s="3" t="s">
        <v>71</v>
      </c>
      <c r="C2370" s="4">
        <v>25</v>
      </c>
      <c r="D2370" s="3" t="s">
        <v>57</v>
      </c>
      <c r="E2370" s="3" t="s">
        <v>58</v>
      </c>
      <c r="F2370" s="3" t="s">
        <v>98</v>
      </c>
      <c r="G2370" s="3" t="s">
        <v>79</v>
      </c>
      <c r="H2370" s="3" t="s">
        <v>110</v>
      </c>
      <c r="I2370" s="3" t="s">
        <v>47</v>
      </c>
      <c r="J2370" s="3" t="s">
        <v>48</v>
      </c>
      <c r="K2370" s="3" t="s">
        <v>48</v>
      </c>
      <c r="L2370" s="3" t="s">
        <v>48</v>
      </c>
      <c r="M2370" s="3" t="s">
        <v>48</v>
      </c>
      <c r="N2370" s="3" t="s">
        <v>48</v>
      </c>
      <c r="O2370" s="3" t="s">
        <v>49</v>
      </c>
      <c r="P2370" s="3" t="s">
        <v>48</v>
      </c>
      <c r="Q2370" s="3" t="s">
        <v>48</v>
      </c>
      <c r="R2370" s="3" t="s">
        <v>48</v>
      </c>
      <c r="S2370" s="3" t="s">
        <v>48</v>
      </c>
      <c r="T2370" s="3" t="s">
        <v>48</v>
      </c>
      <c r="U2370" s="3" t="s">
        <v>48</v>
      </c>
      <c r="V2370" s="3" t="s">
        <v>48</v>
      </c>
      <c r="W2370" s="3" t="s">
        <v>62</v>
      </c>
      <c r="Y2370" s="3" t="s">
        <v>53</v>
      </c>
      <c r="Z2370" s="3" t="s">
        <v>5271</v>
      </c>
      <c r="AA2370" s="3" t="s">
        <v>77</v>
      </c>
      <c r="AB2370" s="3"/>
      <c r="AD2370" s="3"/>
      <c r="AF2370" s="3"/>
      <c r="AH2370" s="3"/>
      <c r="AJ2370" s="3" t="s">
        <v>5272</v>
      </c>
    </row>
    <row r="2371" spans="1:36" ht="26" hidden="1" x14ac:dyDescent="0.35">
      <c r="A2371" s="3">
        <v>2025</v>
      </c>
      <c r="B2371" s="3" t="s">
        <v>41</v>
      </c>
      <c r="C2371" s="4">
        <v>24</v>
      </c>
      <c r="D2371" s="3" t="s">
        <v>57</v>
      </c>
      <c r="E2371" s="3" t="s">
        <v>107</v>
      </c>
      <c r="F2371" s="3" t="s">
        <v>44</v>
      </c>
      <c r="G2371" s="3" t="s">
        <v>109</v>
      </c>
      <c r="H2371" s="3" t="s">
        <v>90</v>
      </c>
      <c r="I2371" s="3" t="s">
        <v>47</v>
      </c>
      <c r="J2371" s="3" t="s">
        <v>48</v>
      </c>
      <c r="K2371" s="3" t="s">
        <v>49</v>
      </c>
      <c r="L2371" s="3" t="s">
        <v>48</v>
      </c>
      <c r="M2371" s="3" t="s">
        <v>48</v>
      </c>
      <c r="N2371" s="3" t="s">
        <v>48</v>
      </c>
      <c r="O2371" s="3" t="s">
        <v>48</v>
      </c>
      <c r="P2371" s="3" t="s">
        <v>48</v>
      </c>
      <c r="Q2371" s="3" t="s">
        <v>48</v>
      </c>
      <c r="R2371" s="3" t="s">
        <v>48</v>
      </c>
      <c r="S2371" s="3" t="s">
        <v>48</v>
      </c>
      <c r="T2371" s="3" t="s">
        <v>48</v>
      </c>
      <c r="U2371" s="3" t="s">
        <v>48</v>
      </c>
      <c r="V2371" s="3" t="s">
        <v>48</v>
      </c>
      <c r="W2371" s="3" t="s">
        <v>62</v>
      </c>
      <c r="Y2371" s="3"/>
      <c r="AA2371" s="3" t="s">
        <v>63</v>
      </c>
      <c r="AB2371" s="3"/>
      <c r="AD2371" s="3"/>
      <c r="AF2371" s="3"/>
      <c r="AH2371" s="3"/>
      <c r="AJ2371" s="3" t="s">
        <v>5273</v>
      </c>
    </row>
    <row r="2372" spans="1:36" ht="26" hidden="1" x14ac:dyDescent="0.35">
      <c r="A2372" s="3">
        <v>2025</v>
      </c>
      <c r="B2372" s="3" t="s">
        <v>41</v>
      </c>
      <c r="C2372" s="4">
        <v>80</v>
      </c>
      <c r="D2372" s="3" t="s">
        <v>65</v>
      </c>
      <c r="E2372" s="3" t="s">
        <v>66</v>
      </c>
      <c r="F2372" s="3" t="s">
        <v>44</v>
      </c>
      <c r="G2372" s="3" t="s">
        <v>67</v>
      </c>
      <c r="H2372" s="3" t="s">
        <v>90</v>
      </c>
      <c r="I2372" s="3" t="s">
        <v>47</v>
      </c>
      <c r="J2372" s="3" t="s">
        <v>49</v>
      </c>
      <c r="K2372" s="3" t="s">
        <v>48</v>
      </c>
      <c r="L2372" s="3" t="s">
        <v>48</v>
      </c>
      <c r="M2372" s="3" t="s">
        <v>48</v>
      </c>
      <c r="N2372" s="3" t="s">
        <v>48</v>
      </c>
      <c r="O2372" s="3" t="s">
        <v>48</v>
      </c>
      <c r="P2372" s="3" t="s">
        <v>48</v>
      </c>
      <c r="Q2372" s="3" t="s">
        <v>48</v>
      </c>
      <c r="R2372" s="3" t="s">
        <v>48</v>
      </c>
      <c r="S2372" s="3" t="s">
        <v>49</v>
      </c>
      <c r="T2372" s="3" t="s">
        <v>48</v>
      </c>
      <c r="U2372" s="3" t="s">
        <v>48</v>
      </c>
      <c r="V2372" s="3" t="s">
        <v>48</v>
      </c>
      <c r="W2372" s="3" t="s">
        <v>62</v>
      </c>
      <c r="Y2372" s="3"/>
      <c r="AA2372" s="3" t="s">
        <v>77</v>
      </c>
      <c r="AB2372" s="3"/>
      <c r="AD2372" s="3"/>
      <c r="AF2372" s="3"/>
      <c r="AH2372" s="3"/>
      <c r="AJ2372" s="3" t="s">
        <v>5274</v>
      </c>
    </row>
    <row r="2373" spans="1:36" ht="39" hidden="1" x14ac:dyDescent="0.35">
      <c r="A2373" s="3">
        <v>2025</v>
      </c>
      <c r="B2373" s="3" t="s">
        <v>41</v>
      </c>
      <c r="C2373" s="4">
        <v>22</v>
      </c>
      <c r="D2373" s="3" t="s">
        <v>57</v>
      </c>
      <c r="E2373" s="3" t="s">
        <v>58</v>
      </c>
      <c r="F2373" s="3" t="s">
        <v>44</v>
      </c>
      <c r="G2373" s="3" t="s">
        <v>112</v>
      </c>
      <c r="H2373" s="3" t="s">
        <v>61</v>
      </c>
      <c r="I2373" s="3" t="s">
        <v>47</v>
      </c>
      <c r="J2373" s="3" t="s">
        <v>49</v>
      </c>
      <c r="K2373" s="3" t="s">
        <v>48</v>
      </c>
      <c r="L2373" s="3" t="s">
        <v>48</v>
      </c>
      <c r="M2373" s="3" t="s">
        <v>48</v>
      </c>
      <c r="N2373" s="3" t="s">
        <v>48</v>
      </c>
      <c r="O2373" s="3" t="s">
        <v>48</v>
      </c>
      <c r="P2373" s="3" t="s">
        <v>48</v>
      </c>
      <c r="Q2373" s="3" t="s">
        <v>48</v>
      </c>
      <c r="R2373" s="3" t="s">
        <v>48</v>
      </c>
      <c r="S2373" s="3" t="s">
        <v>49</v>
      </c>
      <c r="T2373" s="3" t="s">
        <v>48</v>
      </c>
      <c r="U2373" s="3" t="s">
        <v>48</v>
      </c>
      <c r="V2373" s="3" t="s">
        <v>48</v>
      </c>
      <c r="W2373" s="3" t="s">
        <v>62</v>
      </c>
      <c r="Y2373" s="3" t="s">
        <v>103</v>
      </c>
      <c r="Z2373" s="3" t="s">
        <v>3527</v>
      </c>
      <c r="AA2373" s="3" t="s">
        <v>77</v>
      </c>
      <c r="AB2373" s="3"/>
      <c r="AD2373" s="3"/>
      <c r="AF2373" s="3"/>
      <c r="AH2373" s="3"/>
      <c r="AJ2373" s="3" t="s">
        <v>5275</v>
      </c>
    </row>
    <row r="2374" spans="1:36" ht="26" hidden="1" x14ac:dyDescent="0.35">
      <c r="A2374" s="3">
        <v>2025</v>
      </c>
      <c r="B2374" s="3" t="s">
        <v>41</v>
      </c>
      <c r="C2374" s="4">
        <v>21</v>
      </c>
      <c r="D2374" s="3" t="s">
        <v>57</v>
      </c>
      <c r="E2374" s="3" t="s">
        <v>58</v>
      </c>
      <c r="F2374" s="3" t="s">
        <v>44</v>
      </c>
      <c r="G2374" s="3" t="s">
        <v>45</v>
      </c>
      <c r="H2374" s="3" t="s">
        <v>68</v>
      </c>
      <c r="I2374" s="3" t="s">
        <v>47</v>
      </c>
      <c r="J2374" s="3" t="s">
        <v>48</v>
      </c>
      <c r="K2374" s="3" t="s">
        <v>48</v>
      </c>
      <c r="L2374" s="3" t="s">
        <v>48</v>
      </c>
      <c r="M2374" s="3" t="s">
        <v>49</v>
      </c>
      <c r="N2374" s="3" t="s">
        <v>48</v>
      </c>
      <c r="O2374" s="3" t="s">
        <v>48</v>
      </c>
      <c r="P2374" s="3" t="s">
        <v>48</v>
      </c>
      <c r="Q2374" s="3" t="s">
        <v>48</v>
      </c>
      <c r="R2374" s="3" t="s">
        <v>48</v>
      </c>
      <c r="S2374" s="3" t="s">
        <v>48</v>
      </c>
      <c r="T2374" s="3" t="s">
        <v>48</v>
      </c>
      <c r="U2374" s="3" t="s">
        <v>48</v>
      </c>
      <c r="V2374" s="3" t="s">
        <v>48</v>
      </c>
      <c r="W2374" s="3" t="s">
        <v>116</v>
      </c>
      <c r="X2374" s="3" t="s">
        <v>5276</v>
      </c>
      <c r="Y2374" s="3"/>
      <c r="AA2374" s="3" t="s">
        <v>63</v>
      </c>
      <c r="AB2374" s="3"/>
      <c r="AD2374" s="3"/>
      <c r="AF2374" s="3"/>
      <c r="AH2374" s="3"/>
      <c r="AJ2374" s="3" t="s">
        <v>5277</v>
      </c>
    </row>
    <row r="2375" spans="1:36" ht="26" hidden="1" x14ac:dyDescent="0.35">
      <c r="A2375" s="3">
        <v>2025</v>
      </c>
      <c r="B2375" s="3" t="s">
        <v>41</v>
      </c>
      <c r="C2375" s="4">
        <v>79</v>
      </c>
      <c r="D2375" s="3" t="s">
        <v>65</v>
      </c>
      <c r="E2375" s="3" t="s">
        <v>66</v>
      </c>
      <c r="F2375" s="3" t="s">
        <v>98</v>
      </c>
      <c r="G2375" s="3" t="s">
        <v>67</v>
      </c>
      <c r="H2375" s="3" t="s">
        <v>90</v>
      </c>
      <c r="I2375" s="3" t="s">
        <v>80</v>
      </c>
      <c r="J2375" s="3" t="s">
        <v>48</v>
      </c>
      <c r="K2375" s="3" t="s">
        <v>48</v>
      </c>
      <c r="L2375" s="3" t="s">
        <v>48</v>
      </c>
      <c r="M2375" s="3" t="s">
        <v>49</v>
      </c>
      <c r="N2375" s="3" t="s">
        <v>48</v>
      </c>
      <c r="O2375" s="3" t="s">
        <v>48</v>
      </c>
      <c r="P2375" s="3" t="s">
        <v>48</v>
      </c>
      <c r="Q2375" s="3" t="s">
        <v>48</v>
      </c>
      <c r="R2375" s="3" t="s">
        <v>48</v>
      </c>
      <c r="S2375" s="3" t="s">
        <v>48</v>
      </c>
      <c r="T2375" s="3" t="s">
        <v>48</v>
      </c>
      <c r="U2375" s="3" t="s">
        <v>48</v>
      </c>
      <c r="V2375" s="3" t="s">
        <v>48</v>
      </c>
      <c r="W2375" s="3" t="s">
        <v>62</v>
      </c>
      <c r="Y2375" s="3"/>
      <c r="AA2375" s="3" t="s">
        <v>77</v>
      </c>
      <c r="AB2375" s="3"/>
      <c r="AD2375" s="3" t="s">
        <v>81</v>
      </c>
      <c r="AF2375" s="3"/>
      <c r="AH2375" s="3" t="s">
        <v>87</v>
      </c>
      <c r="AI2375" s="3" t="s">
        <v>5278</v>
      </c>
      <c r="AJ2375" s="3" t="s">
        <v>5279</v>
      </c>
    </row>
    <row r="2376" spans="1:36" ht="52" hidden="1" x14ac:dyDescent="0.35">
      <c r="A2376" s="3">
        <v>2025</v>
      </c>
      <c r="B2376" s="3" t="s">
        <v>71</v>
      </c>
      <c r="C2376" s="4">
        <v>21</v>
      </c>
      <c r="D2376" s="3" t="s">
        <v>57</v>
      </c>
      <c r="E2376" s="3" t="s">
        <v>58</v>
      </c>
      <c r="F2376" s="3" t="s">
        <v>98</v>
      </c>
      <c r="G2376" s="3" t="s">
        <v>45</v>
      </c>
      <c r="H2376" s="3" t="s">
        <v>113</v>
      </c>
      <c r="I2376" s="3" t="s">
        <v>47</v>
      </c>
      <c r="J2376" s="3" t="s">
        <v>48</v>
      </c>
      <c r="K2376" s="3" t="s">
        <v>48</v>
      </c>
      <c r="L2376" s="3" t="s">
        <v>48</v>
      </c>
      <c r="M2376" s="3" t="s">
        <v>48</v>
      </c>
      <c r="N2376" s="3" t="s">
        <v>48</v>
      </c>
      <c r="O2376" s="3" t="s">
        <v>49</v>
      </c>
      <c r="P2376" s="3" t="s">
        <v>48</v>
      </c>
      <c r="Q2376" s="3" t="s">
        <v>48</v>
      </c>
      <c r="R2376" s="3" t="s">
        <v>48</v>
      </c>
      <c r="S2376" s="3" t="s">
        <v>48</v>
      </c>
      <c r="T2376" s="3" t="s">
        <v>48</v>
      </c>
      <c r="U2376" s="3" t="s">
        <v>48</v>
      </c>
      <c r="V2376" s="3" t="s">
        <v>48</v>
      </c>
      <c r="W2376" s="3" t="s">
        <v>62</v>
      </c>
      <c r="Y2376" s="3"/>
      <c r="AA2376" s="3" t="s">
        <v>101</v>
      </c>
      <c r="AB2376" s="3" t="s">
        <v>81</v>
      </c>
      <c r="AD2376" s="3" t="s">
        <v>81</v>
      </c>
      <c r="AF2376" s="3"/>
      <c r="AH2376" s="3" t="s">
        <v>87</v>
      </c>
      <c r="AI2376" s="3" t="s">
        <v>5280</v>
      </c>
      <c r="AJ2376" s="3" t="s">
        <v>5281</v>
      </c>
    </row>
    <row r="2377" spans="1:36" ht="39" x14ac:dyDescent="0.35">
      <c r="A2377" s="3">
        <v>2025</v>
      </c>
      <c r="B2377" s="3" t="s">
        <v>71</v>
      </c>
      <c r="C2377" s="4">
        <v>50</v>
      </c>
      <c r="D2377" s="3" t="s">
        <v>42</v>
      </c>
      <c r="E2377" s="3" t="s">
        <v>107</v>
      </c>
      <c r="F2377" s="3" t="s">
        <v>85</v>
      </c>
      <c r="G2377" s="3" t="s">
        <v>45</v>
      </c>
      <c r="H2377" s="3" t="s">
        <v>74</v>
      </c>
      <c r="I2377" s="3" t="s">
        <v>47</v>
      </c>
      <c r="J2377" s="3" t="s">
        <v>49</v>
      </c>
      <c r="K2377" s="3" t="s">
        <v>48</v>
      </c>
      <c r="L2377" s="3" t="s">
        <v>48</v>
      </c>
      <c r="M2377" s="3" t="s">
        <v>48</v>
      </c>
      <c r="N2377" s="3" t="s">
        <v>48</v>
      </c>
      <c r="O2377" s="3" t="s">
        <v>48</v>
      </c>
      <c r="P2377" s="3" t="s">
        <v>48</v>
      </c>
      <c r="Q2377" s="3" t="s">
        <v>48</v>
      </c>
      <c r="R2377" s="3" t="s">
        <v>48</v>
      </c>
      <c r="S2377" s="3" t="s">
        <v>49</v>
      </c>
      <c r="T2377" s="3" t="s">
        <v>48</v>
      </c>
      <c r="U2377" s="3" t="s">
        <v>48</v>
      </c>
      <c r="V2377" s="3" t="s">
        <v>48</v>
      </c>
      <c r="W2377" s="3" t="s">
        <v>62</v>
      </c>
      <c r="Y2377" s="3" t="s">
        <v>120</v>
      </c>
      <c r="Z2377" s="3" t="s">
        <v>5282</v>
      </c>
      <c r="AA2377" s="3" t="s">
        <v>55</v>
      </c>
      <c r="AB2377" s="3" t="s">
        <v>131</v>
      </c>
      <c r="AC2377" s="3" t="s">
        <v>5283</v>
      </c>
      <c r="AD2377" s="3" t="s">
        <v>131</v>
      </c>
      <c r="AE2377" s="3" t="s">
        <v>5284</v>
      </c>
      <c r="AF2377" s="3" t="s">
        <v>82</v>
      </c>
      <c r="AG2377" s="3" t="s">
        <v>5285</v>
      </c>
      <c r="AH2377" s="3"/>
      <c r="AJ2377" s="3" t="s">
        <v>5286</v>
      </c>
    </row>
    <row r="2378" spans="1:36" ht="26" hidden="1" x14ac:dyDescent="0.35">
      <c r="A2378" s="3">
        <v>2025</v>
      </c>
      <c r="B2378" s="3" t="s">
        <v>41</v>
      </c>
      <c r="C2378" s="4">
        <v>29</v>
      </c>
      <c r="D2378" s="3" t="s">
        <v>57</v>
      </c>
      <c r="E2378" s="3" t="s">
        <v>58</v>
      </c>
      <c r="F2378" s="3" t="s">
        <v>59</v>
      </c>
      <c r="G2378" s="3" t="s">
        <v>45</v>
      </c>
      <c r="H2378" s="3" t="s">
        <v>74</v>
      </c>
      <c r="I2378" s="3" t="s">
        <v>80</v>
      </c>
      <c r="J2378" s="3" t="s">
        <v>48</v>
      </c>
      <c r="K2378" s="3" t="s">
        <v>48</v>
      </c>
      <c r="L2378" s="3" t="s">
        <v>48</v>
      </c>
      <c r="M2378" s="3" t="s">
        <v>48</v>
      </c>
      <c r="N2378" s="3" t="s">
        <v>48</v>
      </c>
      <c r="O2378" s="3" t="s">
        <v>48</v>
      </c>
      <c r="P2378" s="3" t="s">
        <v>48</v>
      </c>
      <c r="Q2378" s="3" t="s">
        <v>48</v>
      </c>
      <c r="R2378" s="3" t="s">
        <v>48</v>
      </c>
      <c r="S2378" s="3" t="s">
        <v>48</v>
      </c>
      <c r="T2378" s="3" t="s">
        <v>48</v>
      </c>
      <c r="U2378" s="3" t="s">
        <v>48</v>
      </c>
      <c r="V2378" s="3" t="s">
        <v>49</v>
      </c>
      <c r="W2378" s="3" t="s">
        <v>62</v>
      </c>
      <c r="Y2378" s="3"/>
      <c r="AA2378" s="3" t="s">
        <v>77</v>
      </c>
      <c r="AB2378" s="3"/>
      <c r="AD2378" s="3"/>
      <c r="AF2378" s="3"/>
      <c r="AH2378" s="3"/>
      <c r="AJ2378" s="3" t="s">
        <v>5287</v>
      </c>
    </row>
    <row r="2379" spans="1:36" ht="52" hidden="1" x14ac:dyDescent="0.35">
      <c r="A2379" s="3">
        <v>2025</v>
      </c>
      <c r="B2379" s="3" t="s">
        <v>71</v>
      </c>
      <c r="C2379" s="4">
        <v>22</v>
      </c>
      <c r="D2379" s="3" t="s">
        <v>57</v>
      </c>
      <c r="E2379" s="3" t="s">
        <v>58</v>
      </c>
      <c r="F2379" s="3" t="s">
        <v>98</v>
      </c>
      <c r="G2379" s="3" t="s">
        <v>45</v>
      </c>
      <c r="H2379" s="3" t="s">
        <v>113</v>
      </c>
      <c r="I2379" s="3" t="s">
        <v>47</v>
      </c>
      <c r="J2379" s="3" t="s">
        <v>48</v>
      </c>
      <c r="K2379" s="3" t="s">
        <v>48</v>
      </c>
      <c r="L2379" s="3" t="s">
        <v>48</v>
      </c>
      <c r="M2379" s="3" t="s">
        <v>48</v>
      </c>
      <c r="N2379" s="3" t="s">
        <v>48</v>
      </c>
      <c r="O2379" s="3" t="s">
        <v>49</v>
      </c>
      <c r="P2379" s="3" t="s">
        <v>48</v>
      </c>
      <c r="Q2379" s="3" t="s">
        <v>48</v>
      </c>
      <c r="R2379" s="3" t="s">
        <v>48</v>
      </c>
      <c r="S2379" s="3" t="s">
        <v>48</v>
      </c>
      <c r="T2379" s="3" t="s">
        <v>48</v>
      </c>
      <c r="U2379" s="3" t="s">
        <v>48</v>
      </c>
      <c r="V2379" s="3" t="s">
        <v>48</v>
      </c>
      <c r="W2379" s="3" t="s">
        <v>62</v>
      </c>
      <c r="Y2379" s="3"/>
      <c r="AA2379" s="3" t="s">
        <v>101</v>
      </c>
      <c r="AB2379" s="3" t="s">
        <v>81</v>
      </c>
      <c r="AD2379" s="3" t="s">
        <v>81</v>
      </c>
      <c r="AF2379" s="3"/>
      <c r="AH2379" s="3" t="s">
        <v>87</v>
      </c>
      <c r="AI2379" s="3" t="s">
        <v>5288</v>
      </c>
      <c r="AJ2379" s="3" t="s">
        <v>5289</v>
      </c>
    </row>
    <row r="2380" spans="1:36" ht="52" hidden="1" x14ac:dyDescent="0.35">
      <c r="A2380" s="3">
        <v>2025</v>
      </c>
      <c r="B2380" s="3" t="s">
        <v>41</v>
      </c>
      <c r="C2380" s="4">
        <v>76</v>
      </c>
      <c r="D2380" s="3" t="s">
        <v>65</v>
      </c>
      <c r="E2380" s="3" t="s">
        <v>66</v>
      </c>
      <c r="F2380" s="3" t="s">
        <v>44</v>
      </c>
      <c r="G2380" s="3" t="s">
        <v>67</v>
      </c>
      <c r="H2380" s="3" t="s">
        <v>68</v>
      </c>
      <c r="I2380" s="3" t="s">
        <v>47</v>
      </c>
      <c r="J2380" s="3" t="s">
        <v>49</v>
      </c>
      <c r="K2380" s="3" t="s">
        <v>48</v>
      </c>
      <c r="L2380" s="3" t="s">
        <v>48</v>
      </c>
      <c r="M2380" s="3" t="s">
        <v>48</v>
      </c>
      <c r="N2380" s="3" t="s">
        <v>48</v>
      </c>
      <c r="O2380" s="3" t="s">
        <v>48</v>
      </c>
      <c r="P2380" s="3" t="s">
        <v>48</v>
      </c>
      <c r="Q2380" s="3" t="s">
        <v>48</v>
      </c>
      <c r="R2380" s="3" t="s">
        <v>48</v>
      </c>
      <c r="S2380" s="3" t="s">
        <v>49</v>
      </c>
      <c r="T2380" s="3" t="s">
        <v>48</v>
      </c>
      <c r="U2380" s="3" t="s">
        <v>48</v>
      </c>
      <c r="V2380" s="3" t="s">
        <v>48</v>
      </c>
      <c r="W2380" s="3" t="s">
        <v>75</v>
      </c>
      <c r="X2380" s="3" t="s">
        <v>5290</v>
      </c>
      <c r="Y2380" s="3"/>
      <c r="AA2380" s="3" t="s">
        <v>77</v>
      </c>
      <c r="AB2380" s="3"/>
      <c r="AD2380" s="3" t="s">
        <v>131</v>
      </c>
      <c r="AE2380" s="3" t="s">
        <v>5291</v>
      </c>
      <c r="AF2380" s="3" t="s">
        <v>87</v>
      </c>
      <c r="AG2380" s="3" t="s">
        <v>5292</v>
      </c>
      <c r="AH2380" s="3"/>
      <c r="AJ2380" s="3" t="s">
        <v>5293</v>
      </c>
    </row>
    <row r="2381" spans="1:36" ht="65" hidden="1" x14ac:dyDescent="0.35">
      <c r="A2381" s="3">
        <v>2025</v>
      </c>
      <c r="B2381" s="3" t="s">
        <v>71</v>
      </c>
      <c r="C2381" s="4">
        <v>52</v>
      </c>
      <c r="D2381" s="3" t="s">
        <v>42</v>
      </c>
      <c r="E2381" s="3" t="s">
        <v>107</v>
      </c>
      <c r="F2381" s="3" t="s">
        <v>59</v>
      </c>
      <c r="G2381" s="3" t="s">
        <v>79</v>
      </c>
      <c r="H2381" s="3" t="s">
        <v>99</v>
      </c>
      <c r="I2381" s="3" t="s">
        <v>47</v>
      </c>
      <c r="J2381" s="3" t="s">
        <v>48</v>
      </c>
      <c r="K2381" s="3" t="s">
        <v>48</v>
      </c>
      <c r="L2381" s="3" t="s">
        <v>48</v>
      </c>
      <c r="M2381" s="3" t="s">
        <v>48</v>
      </c>
      <c r="N2381" s="3" t="s">
        <v>49</v>
      </c>
      <c r="O2381" s="3" t="s">
        <v>48</v>
      </c>
      <c r="P2381" s="3" t="s">
        <v>48</v>
      </c>
      <c r="Q2381" s="3" t="s">
        <v>48</v>
      </c>
      <c r="R2381" s="3" t="s">
        <v>48</v>
      </c>
      <c r="S2381" s="3" t="s">
        <v>48</v>
      </c>
      <c r="T2381" s="3" t="s">
        <v>48</v>
      </c>
      <c r="U2381" s="3" t="s">
        <v>48</v>
      </c>
      <c r="V2381" s="3" t="s">
        <v>48</v>
      </c>
      <c r="W2381" s="3" t="s">
        <v>116</v>
      </c>
      <c r="X2381" s="3" t="s">
        <v>5294</v>
      </c>
      <c r="Y2381" s="3"/>
      <c r="AA2381" s="3" t="s">
        <v>55</v>
      </c>
      <c r="AB2381" s="3"/>
      <c r="AD2381" s="3"/>
      <c r="AF2381" s="3"/>
      <c r="AH2381" s="3"/>
      <c r="AJ2381" s="3" t="s">
        <v>5295</v>
      </c>
    </row>
    <row r="2382" spans="1:36" ht="26" hidden="1" x14ac:dyDescent="0.35">
      <c r="A2382" s="3">
        <v>2025</v>
      </c>
      <c r="B2382" s="3" t="s">
        <v>71</v>
      </c>
      <c r="C2382" s="4">
        <v>51</v>
      </c>
      <c r="D2382" s="3" t="s">
        <v>42</v>
      </c>
      <c r="E2382" s="3" t="s">
        <v>66</v>
      </c>
      <c r="F2382" s="3" t="s">
        <v>59</v>
      </c>
      <c r="G2382" s="3" t="s">
        <v>45</v>
      </c>
      <c r="H2382" s="3" t="s">
        <v>46</v>
      </c>
      <c r="I2382" s="3" t="s">
        <v>47</v>
      </c>
      <c r="J2382" s="3" t="s">
        <v>48</v>
      </c>
      <c r="K2382" s="3" t="s">
        <v>48</v>
      </c>
      <c r="L2382" s="3" t="s">
        <v>48</v>
      </c>
      <c r="M2382" s="3" t="s">
        <v>49</v>
      </c>
      <c r="N2382" s="3" t="s">
        <v>48</v>
      </c>
      <c r="O2382" s="3" t="s">
        <v>48</v>
      </c>
      <c r="P2382" s="3" t="s">
        <v>48</v>
      </c>
      <c r="Q2382" s="3" t="s">
        <v>48</v>
      </c>
      <c r="R2382" s="3" t="s">
        <v>48</v>
      </c>
      <c r="S2382" s="3" t="s">
        <v>48</v>
      </c>
      <c r="T2382" s="3" t="s">
        <v>48</v>
      </c>
      <c r="U2382" s="3" t="s">
        <v>48</v>
      </c>
      <c r="V2382" s="3" t="s">
        <v>48</v>
      </c>
      <c r="W2382" s="3" t="s">
        <v>62</v>
      </c>
      <c r="Y2382" s="3"/>
      <c r="AA2382" s="3" t="s">
        <v>63</v>
      </c>
      <c r="AB2382" s="3"/>
      <c r="AD2382" s="3"/>
      <c r="AF2382" s="3"/>
      <c r="AH2382" s="3"/>
      <c r="AJ2382" s="3" t="s">
        <v>5296</v>
      </c>
    </row>
    <row r="2383" spans="1:36" ht="26" hidden="1" x14ac:dyDescent="0.35">
      <c r="A2383" s="3">
        <v>2025</v>
      </c>
      <c r="B2383" s="3" t="s">
        <v>41</v>
      </c>
      <c r="C2383" s="4">
        <v>20</v>
      </c>
      <c r="D2383" s="3" t="s">
        <v>57</v>
      </c>
      <c r="E2383" s="3" t="s">
        <v>58</v>
      </c>
      <c r="F2383" s="3" t="s">
        <v>44</v>
      </c>
      <c r="G2383" s="3" t="s">
        <v>79</v>
      </c>
      <c r="H2383" s="3" t="s">
        <v>46</v>
      </c>
      <c r="I2383" s="3" t="s">
        <v>47</v>
      </c>
      <c r="J2383" s="3" t="s">
        <v>49</v>
      </c>
      <c r="K2383" s="3" t="s">
        <v>48</v>
      </c>
      <c r="L2383" s="3" t="s">
        <v>48</v>
      </c>
      <c r="M2383" s="3" t="s">
        <v>48</v>
      </c>
      <c r="N2383" s="3" t="s">
        <v>48</v>
      </c>
      <c r="O2383" s="3" t="s">
        <v>48</v>
      </c>
      <c r="P2383" s="3" t="s">
        <v>48</v>
      </c>
      <c r="Q2383" s="3" t="s">
        <v>48</v>
      </c>
      <c r="R2383" s="3" t="s">
        <v>48</v>
      </c>
      <c r="S2383" s="3" t="s">
        <v>49</v>
      </c>
      <c r="T2383" s="3" t="s">
        <v>48</v>
      </c>
      <c r="U2383" s="3" t="s">
        <v>48</v>
      </c>
      <c r="V2383" s="3" t="s">
        <v>48</v>
      </c>
      <c r="W2383" s="3" t="s">
        <v>62</v>
      </c>
      <c r="Y2383" s="3"/>
      <c r="AA2383" s="3" t="s">
        <v>63</v>
      </c>
      <c r="AB2383" s="3"/>
      <c r="AD2383" s="3"/>
      <c r="AF2383" s="3"/>
      <c r="AH2383" s="3"/>
      <c r="AJ2383" s="3" t="s">
        <v>5297</v>
      </c>
    </row>
    <row r="2384" spans="1:36" ht="26" hidden="1" x14ac:dyDescent="0.35">
      <c r="A2384" s="3">
        <v>2025</v>
      </c>
      <c r="B2384" s="3" t="s">
        <v>71</v>
      </c>
      <c r="C2384" s="4">
        <v>24</v>
      </c>
      <c r="D2384" s="3" t="s">
        <v>57</v>
      </c>
      <c r="E2384" s="3" t="s">
        <v>66</v>
      </c>
      <c r="F2384" s="3" t="s">
        <v>44</v>
      </c>
      <c r="G2384" s="3" t="s">
        <v>45</v>
      </c>
      <c r="H2384" s="3" t="s">
        <v>90</v>
      </c>
      <c r="I2384" s="3" t="s">
        <v>47</v>
      </c>
      <c r="J2384" s="3" t="s">
        <v>49</v>
      </c>
      <c r="K2384" s="3" t="s">
        <v>48</v>
      </c>
      <c r="L2384" s="3" t="s">
        <v>48</v>
      </c>
      <c r="M2384" s="3" t="s">
        <v>48</v>
      </c>
      <c r="N2384" s="3" t="s">
        <v>48</v>
      </c>
      <c r="O2384" s="3" t="s">
        <v>48</v>
      </c>
      <c r="P2384" s="3" t="s">
        <v>48</v>
      </c>
      <c r="Q2384" s="3" t="s">
        <v>48</v>
      </c>
      <c r="R2384" s="3" t="s">
        <v>48</v>
      </c>
      <c r="S2384" s="3" t="s">
        <v>49</v>
      </c>
      <c r="T2384" s="3" t="s">
        <v>48</v>
      </c>
      <c r="U2384" s="3" t="s">
        <v>48</v>
      </c>
      <c r="V2384" s="3" t="s">
        <v>48</v>
      </c>
      <c r="W2384" s="3" t="s">
        <v>116</v>
      </c>
      <c r="X2384" s="3" t="s">
        <v>5298</v>
      </c>
      <c r="Y2384" s="3"/>
      <c r="AA2384" s="3" t="s">
        <v>55</v>
      </c>
      <c r="AB2384" s="3"/>
      <c r="AD2384" s="3"/>
      <c r="AF2384" s="3"/>
      <c r="AH2384" s="3"/>
      <c r="AJ2384" s="3" t="s">
        <v>5299</v>
      </c>
    </row>
    <row r="2385" spans="1:36" ht="26" hidden="1" x14ac:dyDescent="0.35">
      <c r="A2385" s="3">
        <v>2025</v>
      </c>
      <c r="B2385" s="3" t="s">
        <v>71</v>
      </c>
      <c r="C2385" s="4">
        <v>22</v>
      </c>
      <c r="D2385" s="3" t="s">
        <v>57</v>
      </c>
      <c r="E2385" s="3" t="s">
        <v>58</v>
      </c>
      <c r="F2385" s="3" t="s">
        <v>73</v>
      </c>
      <c r="G2385" s="3" t="s">
        <v>112</v>
      </c>
      <c r="H2385" s="3" t="s">
        <v>99</v>
      </c>
      <c r="I2385" s="3" t="s">
        <v>47</v>
      </c>
      <c r="J2385" s="3" t="s">
        <v>49</v>
      </c>
      <c r="K2385" s="3" t="s">
        <v>48</v>
      </c>
      <c r="L2385" s="3" t="s">
        <v>48</v>
      </c>
      <c r="M2385" s="3" t="s">
        <v>48</v>
      </c>
      <c r="N2385" s="3" t="s">
        <v>48</v>
      </c>
      <c r="O2385" s="3" t="s">
        <v>48</v>
      </c>
      <c r="P2385" s="3" t="s">
        <v>48</v>
      </c>
      <c r="Q2385" s="3" t="s">
        <v>48</v>
      </c>
      <c r="R2385" s="3" t="s">
        <v>48</v>
      </c>
      <c r="S2385" s="3" t="s">
        <v>49</v>
      </c>
      <c r="T2385" s="3" t="s">
        <v>48</v>
      </c>
      <c r="U2385" s="3" t="s">
        <v>48</v>
      </c>
      <c r="V2385" s="3" t="s">
        <v>48</v>
      </c>
      <c r="W2385" s="3" t="s">
        <v>116</v>
      </c>
      <c r="X2385" s="3" t="s">
        <v>5300</v>
      </c>
      <c r="Y2385" s="3"/>
      <c r="AA2385" s="3" t="s">
        <v>101</v>
      </c>
      <c r="AB2385" s="3"/>
      <c r="AD2385" s="3"/>
      <c r="AF2385" s="3"/>
      <c r="AH2385" s="3"/>
      <c r="AJ2385" s="3" t="s">
        <v>5301</v>
      </c>
    </row>
    <row r="2386" spans="1:36" ht="26" hidden="1" x14ac:dyDescent="0.35">
      <c r="A2386" s="3">
        <v>2025</v>
      </c>
      <c r="B2386" s="3" t="s">
        <v>71</v>
      </c>
      <c r="C2386" s="4">
        <v>20</v>
      </c>
      <c r="D2386" s="3" t="s">
        <v>57</v>
      </c>
      <c r="E2386" s="3" t="s">
        <v>58</v>
      </c>
      <c r="F2386" s="3" t="s">
        <v>137</v>
      </c>
      <c r="G2386" s="3" t="s">
        <v>112</v>
      </c>
      <c r="H2386" s="3" t="s">
        <v>99</v>
      </c>
      <c r="I2386" s="3" t="s">
        <v>47</v>
      </c>
      <c r="J2386" s="3" t="s">
        <v>48</v>
      </c>
      <c r="K2386" s="3" t="s">
        <v>48</v>
      </c>
      <c r="L2386" s="3" t="s">
        <v>48</v>
      </c>
      <c r="M2386" s="3" t="s">
        <v>48</v>
      </c>
      <c r="N2386" s="3" t="s">
        <v>48</v>
      </c>
      <c r="O2386" s="3" t="s">
        <v>48</v>
      </c>
      <c r="P2386" s="3" t="s">
        <v>49</v>
      </c>
      <c r="Q2386" s="3" t="s">
        <v>48</v>
      </c>
      <c r="R2386" s="3" t="s">
        <v>48</v>
      </c>
      <c r="S2386" s="3" t="s">
        <v>48</v>
      </c>
      <c r="T2386" s="3" t="s">
        <v>48</v>
      </c>
      <c r="U2386" s="3" t="s">
        <v>48</v>
      </c>
      <c r="V2386" s="3" t="s">
        <v>48</v>
      </c>
      <c r="W2386" s="3" t="s">
        <v>116</v>
      </c>
      <c r="X2386" s="3" t="s">
        <v>5302</v>
      </c>
      <c r="Y2386" s="3"/>
      <c r="AA2386" s="3" t="s">
        <v>55</v>
      </c>
      <c r="AB2386" s="3"/>
      <c r="AD2386" s="3"/>
      <c r="AF2386" s="3"/>
      <c r="AH2386" s="3"/>
      <c r="AJ2386" s="3" t="s">
        <v>5303</v>
      </c>
    </row>
    <row r="2387" spans="1:36" ht="26" hidden="1" x14ac:dyDescent="0.35">
      <c r="A2387" s="3">
        <v>2025</v>
      </c>
      <c r="B2387" s="3" t="s">
        <v>71</v>
      </c>
      <c r="C2387" s="4">
        <v>24</v>
      </c>
      <c r="D2387" s="3" t="s">
        <v>57</v>
      </c>
      <c r="E2387" s="3" t="s">
        <v>58</v>
      </c>
      <c r="F2387" s="3" t="s">
        <v>98</v>
      </c>
      <c r="G2387" s="3" t="s">
        <v>45</v>
      </c>
      <c r="H2387" s="3" t="s">
        <v>68</v>
      </c>
      <c r="I2387" s="3" t="s">
        <v>80</v>
      </c>
      <c r="J2387" s="3" t="s">
        <v>48</v>
      </c>
      <c r="K2387" s="3" t="s">
        <v>48</v>
      </c>
      <c r="L2387" s="3" t="s">
        <v>48</v>
      </c>
      <c r="M2387" s="3" t="s">
        <v>48</v>
      </c>
      <c r="N2387" s="3" t="s">
        <v>48</v>
      </c>
      <c r="O2387" s="3" t="s">
        <v>48</v>
      </c>
      <c r="P2387" s="3" t="s">
        <v>48</v>
      </c>
      <c r="Q2387" s="3" t="s">
        <v>48</v>
      </c>
      <c r="R2387" s="3" t="s">
        <v>48</v>
      </c>
      <c r="S2387" s="3" t="s">
        <v>48</v>
      </c>
      <c r="T2387" s="3" t="s">
        <v>48</v>
      </c>
      <c r="U2387" s="3" t="s">
        <v>49</v>
      </c>
      <c r="V2387" s="3" t="s">
        <v>48</v>
      </c>
      <c r="W2387" s="3" t="s">
        <v>116</v>
      </c>
      <c r="X2387" s="3" t="s">
        <v>5304</v>
      </c>
      <c r="Y2387" s="3"/>
      <c r="AA2387" s="3" t="s">
        <v>55</v>
      </c>
      <c r="AB2387" s="3"/>
      <c r="AD2387" s="3"/>
      <c r="AF2387" s="3"/>
      <c r="AH2387" s="3"/>
      <c r="AJ2387" s="3" t="s">
        <v>5305</v>
      </c>
    </row>
    <row r="2388" spans="1:36" ht="26" hidden="1" x14ac:dyDescent="0.35">
      <c r="A2388" s="3">
        <v>2025</v>
      </c>
      <c r="B2388" s="3" t="s">
        <v>71</v>
      </c>
      <c r="C2388" s="4">
        <v>22</v>
      </c>
      <c r="D2388" s="3" t="s">
        <v>57</v>
      </c>
      <c r="E2388" s="3" t="s">
        <v>58</v>
      </c>
      <c r="F2388" s="3" t="s">
        <v>73</v>
      </c>
      <c r="G2388" s="3" t="s">
        <v>112</v>
      </c>
      <c r="H2388" s="3" t="s">
        <v>99</v>
      </c>
      <c r="I2388" s="3" t="s">
        <v>47</v>
      </c>
      <c r="J2388" s="3" t="s">
        <v>48</v>
      </c>
      <c r="K2388" s="3" t="s">
        <v>48</v>
      </c>
      <c r="L2388" s="3" t="s">
        <v>48</v>
      </c>
      <c r="M2388" s="3" t="s">
        <v>48</v>
      </c>
      <c r="N2388" s="3" t="s">
        <v>49</v>
      </c>
      <c r="O2388" s="3" t="s">
        <v>48</v>
      </c>
      <c r="P2388" s="3" t="s">
        <v>48</v>
      </c>
      <c r="Q2388" s="3" t="s">
        <v>48</v>
      </c>
      <c r="R2388" s="3" t="s">
        <v>48</v>
      </c>
      <c r="S2388" s="3" t="s">
        <v>48</v>
      </c>
      <c r="T2388" s="3" t="s">
        <v>48</v>
      </c>
      <c r="U2388" s="3" t="s">
        <v>48</v>
      </c>
      <c r="V2388" s="3" t="s">
        <v>48</v>
      </c>
      <c r="W2388" s="3" t="s">
        <v>75</v>
      </c>
      <c r="X2388" s="3" t="s">
        <v>5306</v>
      </c>
      <c r="Y2388" s="3" t="s">
        <v>129</v>
      </c>
      <c r="Z2388" s="3" t="s">
        <v>5307</v>
      </c>
      <c r="AA2388" s="3" t="s">
        <v>101</v>
      </c>
      <c r="AB2388" s="3" t="s">
        <v>131</v>
      </c>
      <c r="AC2388" s="3" t="s">
        <v>5308</v>
      </c>
      <c r="AD2388" s="3" t="s">
        <v>81</v>
      </c>
      <c r="AF2388" s="3" t="s">
        <v>82</v>
      </c>
      <c r="AG2388" s="3" t="s">
        <v>5309</v>
      </c>
      <c r="AH2388" s="3" t="s">
        <v>87</v>
      </c>
      <c r="AI2388" s="3" t="s">
        <v>5310</v>
      </c>
      <c r="AJ2388" s="3" t="s">
        <v>5311</v>
      </c>
    </row>
    <row r="2389" spans="1:36" ht="26" hidden="1" x14ac:dyDescent="0.35">
      <c r="A2389" s="3">
        <v>2025</v>
      </c>
      <c r="B2389" s="3" t="s">
        <v>71</v>
      </c>
      <c r="C2389" s="4">
        <v>18</v>
      </c>
      <c r="D2389" s="3" t="s">
        <v>57</v>
      </c>
      <c r="E2389" s="3" t="s">
        <v>58</v>
      </c>
      <c r="F2389" s="3" t="s">
        <v>44</v>
      </c>
      <c r="G2389" s="3" t="s">
        <v>112</v>
      </c>
      <c r="H2389" s="3" t="s">
        <v>99</v>
      </c>
      <c r="I2389" s="3" t="s">
        <v>47</v>
      </c>
      <c r="J2389" s="3" t="s">
        <v>48</v>
      </c>
      <c r="K2389" s="3" t="s">
        <v>48</v>
      </c>
      <c r="L2389" s="3" t="s">
        <v>48</v>
      </c>
      <c r="M2389" s="3" t="s">
        <v>48</v>
      </c>
      <c r="N2389" s="3" t="s">
        <v>48</v>
      </c>
      <c r="O2389" s="3" t="s">
        <v>48</v>
      </c>
      <c r="P2389" s="3" t="s">
        <v>48</v>
      </c>
      <c r="Q2389" s="3" t="s">
        <v>48</v>
      </c>
      <c r="R2389" s="3" t="s">
        <v>49</v>
      </c>
      <c r="S2389" s="3" t="s">
        <v>48</v>
      </c>
      <c r="T2389" s="3" t="s">
        <v>48</v>
      </c>
      <c r="U2389" s="3" t="s">
        <v>48</v>
      </c>
      <c r="V2389" s="3" t="s">
        <v>48</v>
      </c>
      <c r="W2389" s="3" t="s">
        <v>116</v>
      </c>
      <c r="X2389" s="3" t="s">
        <v>5312</v>
      </c>
      <c r="Y2389" s="3"/>
      <c r="AA2389" s="3" t="s">
        <v>55</v>
      </c>
      <c r="AB2389" s="3"/>
      <c r="AD2389" s="3"/>
      <c r="AF2389" s="3"/>
      <c r="AH2389" s="3"/>
      <c r="AJ2389" s="3" t="s">
        <v>5313</v>
      </c>
    </row>
    <row r="2390" spans="1:36" ht="26" hidden="1" x14ac:dyDescent="0.35">
      <c r="A2390" s="3">
        <v>2025</v>
      </c>
      <c r="B2390" s="3" t="s">
        <v>71</v>
      </c>
      <c r="C2390" s="4">
        <v>41</v>
      </c>
      <c r="D2390" s="3" t="s">
        <v>42</v>
      </c>
      <c r="E2390" s="3" t="s">
        <v>107</v>
      </c>
      <c r="F2390" s="3" t="s">
        <v>44</v>
      </c>
      <c r="G2390" s="3" t="s">
        <v>45</v>
      </c>
      <c r="H2390" s="3" t="s">
        <v>74</v>
      </c>
      <c r="I2390" s="3" t="s">
        <v>47</v>
      </c>
      <c r="J2390" s="3" t="s">
        <v>49</v>
      </c>
      <c r="K2390" s="3" t="s">
        <v>48</v>
      </c>
      <c r="L2390" s="3" t="s">
        <v>48</v>
      </c>
      <c r="M2390" s="3" t="s">
        <v>48</v>
      </c>
      <c r="N2390" s="3" t="s">
        <v>48</v>
      </c>
      <c r="O2390" s="3" t="s">
        <v>48</v>
      </c>
      <c r="P2390" s="3" t="s">
        <v>48</v>
      </c>
      <c r="Q2390" s="3" t="s">
        <v>48</v>
      </c>
      <c r="R2390" s="3" t="s">
        <v>48</v>
      </c>
      <c r="S2390" s="3" t="s">
        <v>49</v>
      </c>
      <c r="T2390" s="3" t="s">
        <v>48</v>
      </c>
      <c r="U2390" s="3" t="s">
        <v>48</v>
      </c>
      <c r="V2390" s="3" t="s">
        <v>48</v>
      </c>
      <c r="W2390" s="3" t="s">
        <v>145</v>
      </c>
      <c r="X2390" s="3" t="s">
        <v>5314</v>
      </c>
      <c r="Y2390" s="3"/>
      <c r="AA2390" s="3" t="s">
        <v>77</v>
      </c>
      <c r="AB2390" s="3"/>
      <c r="AD2390" s="3"/>
      <c r="AF2390" s="3"/>
      <c r="AH2390" s="3"/>
      <c r="AJ2390" s="3" t="s">
        <v>224</v>
      </c>
    </row>
    <row r="2391" spans="1:36" ht="26" hidden="1" x14ac:dyDescent="0.35">
      <c r="A2391" s="3">
        <v>2025</v>
      </c>
      <c r="B2391" s="3" t="s">
        <v>71</v>
      </c>
      <c r="C2391" s="4">
        <v>17</v>
      </c>
      <c r="D2391" s="3" t="s">
        <v>57</v>
      </c>
      <c r="E2391" s="3" t="s">
        <v>58</v>
      </c>
      <c r="F2391" s="3" t="s">
        <v>44</v>
      </c>
      <c r="G2391" s="3" t="s">
        <v>112</v>
      </c>
      <c r="H2391" s="3" t="s">
        <v>46</v>
      </c>
      <c r="I2391" s="3" t="s">
        <v>47</v>
      </c>
      <c r="J2391" s="3" t="s">
        <v>48</v>
      </c>
      <c r="K2391" s="3" t="s">
        <v>48</v>
      </c>
      <c r="L2391" s="3" t="s">
        <v>48</v>
      </c>
      <c r="M2391" s="3" t="s">
        <v>48</v>
      </c>
      <c r="N2391" s="3" t="s">
        <v>48</v>
      </c>
      <c r="O2391" s="3" t="s">
        <v>48</v>
      </c>
      <c r="P2391" s="3" t="s">
        <v>48</v>
      </c>
      <c r="Q2391" s="3" t="s">
        <v>48</v>
      </c>
      <c r="R2391" s="3" t="s">
        <v>49</v>
      </c>
      <c r="S2391" s="3" t="s">
        <v>48</v>
      </c>
      <c r="T2391" s="3" t="s">
        <v>48</v>
      </c>
      <c r="U2391" s="3" t="s">
        <v>48</v>
      </c>
      <c r="V2391" s="3" t="s">
        <v>48</v>
      </c>
      <c r="W2391" s="3" t="s">
        <v>62</v>
      </c>
      <c r="Y2391" s="3"/>
      <c r="AA2391" s="3" t="s">
        <v>55</v>
      </c>
      <c r="AB2391" s="3"/>
      <c r="AD2391" s="3"/>
      <c r="AF2391" s="3"/>
      <c r="AH2391" s="3"/>
      <c r="AJ2391" s="3" t="s">
        <v>5315</v>
      </c>
    </row>
    <row r="2392" spans="1:36" ht="26" hidden="1" x14ac:dyDescent="0.35">
      <c r="A2392" s="3">
        <v>2025</v>
      </c>
      <c r="B2392" s="3" t="s">
        <v>71</v>
      </c>
      <c r="C2392" s="4">
        <v>19</v>
      </c>
      <c r="D2392" s="3" t="s">
        <v>57</v>
      </c>
      <c r="E2392" s="3" t="s">
        <v>58</v>
      </c>
      <c r="F2392" s="3" t="s">
        <v>59</v>
      </c>
      <c r="G2392" s="3" t="s">
        <v>112</v>
      </c>
      <c r="H2392" s="3" t="s">
        <v>99</v>
      </c>
      <c r="I2392" s="3" t="s">
        <v>47</v>
      </c>
      <c r="J2392" s="3" t="s">
        <v>48</v>
      </c>
      <c r="K2392" s="3" t="s">
        <v>48</v>
      </c>
      <c r="L2392" s="3" t="s">
        <v>48</v>
      </c>
      <c r="M2392" s="3" t="s">
        <v>48</v>
      </c>
      <c r="N2392" s="3" t="s">
        <v>48</v>
      </c>
      <c r="O2392" s="3" t="s">
        <v>48</v>
      </c>
      <c r="P2392" s="3" t="s">
        <v>49</v>
      </c>
      <c r="Q2392" s="3" t="s">
        <v>48</v>
      </c>
      <c r="R2392" s="3" t="s">
        <v>48</v>
      </c>
      <c r="S2392" s="3" t="s">
        <v>48</v>
      </c>
      <c r="T2392" s="3" t="s">
        <v>48</v>
      </c>
      <c r="U2392" s="3" t="s">
        <v>48</v>
      </c>
      <c r="V2392" s="3" t="s">
        <v>48</v>
      </c>
      <c r="W2392" s="3" t="s">
        <v>116</v>
      </c>
      <c r="X2392" s="3" t="s">
        <v>5316</v>
      </c>
      <c r="Y2392" s="3"/>
      <c r="AA2392" s="3" t="s">
        <v>55</v>
      </c>
      <c r="AB2392" s="3"/>
      <c r="AD2392" s="3"/>
      <c r="AF2392" s="3"/>
      <c r="AH2392" s="3"/>
      <c r="AJ2392" s="3" t="s">
        <v>5317</v>
      </c>
    </row>
    <row r="2393" spans="1:36" ht="52" hidden="1" x14ac:dyDescent="0.35">
      <c r="A2393" s="3">
        <v>2025</v>
      </c>
      <c r="B2393" s="3" t="s">
        <v>41</v>
      </c>
      <c r="C2393" s="4">
        <v>65</v>
      </c>
      <c r="D2393" s="3" t="s">
        <v>65</v>
      </c>
      <c r="E2393" s="3" t="s">
        <v>66</v>
      </c>
      <c r="F2393" s="3" t="s">
        <v>44</v>
      </c>
      <c r="G2393" s="3" t="s">
        <v>79</v>
      </c>
      <c r="H2393" s="3" t="s">
        <v>46</v>
      </c>
      <c r="I2393" s="3" t="s">
        <v>80</v>
      </c>
      <c r="J2393" s="3" t="s">
        <v>48</v>
      </c>
      <c r="K2393" s="3" t="s">
        <v>48</v>
      </c>
      <c r="L2393" s="3" t="s">
        <v>48</v>
      </c>
      <c r="M2393" s="3" t="s">
        <v>48</v>
      </c>
      <c r="N2393" s="3" t="s">
        <v>48</v>
      </c>
      <c r="O2393" s="3" t="s">
        <v>48</v>
      </c>
      <c r="P2393" s="3" t="s">
        <v>48</v>
      </c>
      <c r="Q2393" s="3" t="s">
        <v>48</v>
      </c>
      <c r="R2393" s="3" t="s">
        <v>48</v>
      </c>
      <c r="S2393" s="3" t="s">
        <v>48</v>
      </c>
      <c r="T2393" s="3" t="s">
        <v>48</v>
      </c>
      <c r="U2393" s="3" t="s">
        <v>49</v>
      </c>
      <c r="V2393" s="3" t="s">
        <v>48</v>
      </c>
      <c r="W2393" s="3" t="s">
        <v>116</v>
      </c>
      <c r="X2393" s="3" t="s">
        <v>5318</v>
      </c>
      <c r="Y2393" s="3"/>
      <c r="AA2393" s="3" t="s">
        <v>63</v>
      </c>
      <c r="AB2393" s="3"/>
      <c r="AD2393" s="3"/>
      <c r="AF2393" s="3"/>
      <c r="AH2393" s="3"/>
      <c r="AJ2393" s="3" t="s">
        <v>5319</v>
      </c>
    </row>
    <row r="2394" spans="1:36" ht="39" x14ac:dyDescent="0.35">
      <c r="A2394" s="3">
        <v>2025</v>
      </c>
      <c r="B2394" s="3" t="s">
        <v>71</v>
      </c>
      <c r="C2394" s="4">
        <v>33</v>
      </c>
      <c r="D2394" s="3" t="s">
        <v>57</v>
      </c>
      <c r="E2394" s="3" t="s">
        <v>107</v>
      </c>
      <c r="F2394" s="3" t="s">
        <v>59</v>
      </c>
      <c r="G2394" s="3" t="s">
        <v>45</v>
      </c>
      <c r="H2394" s="3" t="s">
        <v>113</v>
      </c>
      <c r="I2394" s="3" t="s">
        <v>47</v>
      </c>
      <c r="J2394" s="3" t="s">
        <v>49</v>
      </c>
      <c r="K2394" s="3" t="s">
        <v>48</v>
      </c>
      <c r="L2394" s="3" t="s">
        <v>48</v>
      </c>
      <c r="M2394" s="3" t="s">
        <v>48</v>
      </c>
      <c r="N2394" s="3" t="s">
        <v>48</v>
      </c>
      <c r="O2394" s="3" t="s">
        <v>48</v>
      </c>
      <c r="P2394" s="3" t="s">
        <v>48</v>
      </c>
      <c r="Q2394" s="3" t="s">
        <v>48</v>
      </c>
      <c r="R2394" s="3" t="s">
        <v>48</v>
      </c>
      <c r="S2394" s="3" t="s">
        <v>49</v>
      </c>
      <c r="T2394" s="3" t="s">
        <v>48</v>
      </c>
      <c r="U2394" s="3" t="s">
        <v>48</v>
      </c>
      <c r="V2394" s="3" t="s">
        <v>48</v>
      </c>
      <c r="W2394" s="3" t="s">
        <v>62</v>
      </c>
      <c r="Y2394" s="3" t="s">
        <v>120</v>
      </c>
      <c r="Z2394" s="3" t="s">
        <v>5320</v>
      </c>
      <c r="AA2394" s="3" t="s">
        <v>63</v>
      </c>
      <c r="AB2394" s="3"/>
      <c r="AD2394" s="3"/>
      <c r="AF2394" s="3"/>
      <c r="AH2394" s="3"/>
      <c r="AJ2394" s="3" t="s">
        <v>5321</v>
      </c>
    </row>
    <row r="2395" spans="1:36" ht="52" hidden="1" x14ac:dyDescent="0.35">
      <c r="A2395" s="3">
        <v>2025</v>
      </c>
      <c r="B2395" s="3" t="s">
        <v>3346</v>
      </c>
      <c r="C2395" s="4">
        <v>23</v>
      </c>
      <c r="D2395" s="3" t="s">
        <v>57</v>
      </c>
      <c r="E2395" s="3" t="s">
        <v>58</v>
      </c>
      <c r="F2395" s="3" t="s">
        <v>98</v>
      </c>
      <c r="G2395" s="3" t="s">
        <v>112</v>
      </c>
      <c r="H2395" s="3" t="s">
        <v>110</v>
      </c>
      <c r="I2395" s="3" t="s">
        <v>47</v>
      </c>
      <c r="J2395" s="3" t="s">
        <v>48</v>
      </c>
      <c r="K2395" s="3" t="s">
        <v>48</v>
      </c>
      <c r="L2395" s="3" t="s">
        <v>48</v>
      </c>
      <c r="M2395" s="3" t="s">
        <v>49</v>
      </c>
      <c r="N2395" s="3" t="s">
        <v>48</v>
      </c>
      <c r="O2395" s="3" t="s">
        <v>48</v>
      </c>
      <c r="P2395" s="3" t="s">
        <v>48</v>
      </c>
      <c r="Q2395" s="3" t="s">
        <v>48</v>
      </c>
      <c r="R2395" s="3" t="s">
        <v>48</v>
      </c>
      <c r="S2395" s="3" t="s">
        <v>48</v>
      </c>
      <c r="T2395" s="3" t="s">
        <v>48</v>
      </c>
      <c r="U2395" s="3" t="s">
        <v>48</v>
      </c>
      <c r="V2395" s="3" t="s">
        <v>48</v>
      </c>
      <c r="W2395" s="3" t="s">
        <v>62</v>
      </c>
      <c r="Y2395" s="3"/>
      <c r="AA2395" s="3" t="s">
        <v>63</v>
      </c>
      <c r="AB2395" s="3"/>
      <c r="AD2395" s="3"/>
      <c r="AF2395" s="3"/>
      <c r="AH2395" s="3"/>
      <c r="AJ2395" s="3" t="s">
        <v>5322</v>
      </c>
    </row>
    <row r="2396" spans="1:36" hidden="1" x14ac:dyDescent="0.35">
      <c r="A2396" s="3">
        <v>2025</v>
      </c>
      <c r="B2396" s="3" t="s">
        <v>71</v>
      </c>
      <c r="C2396" s="4">
        <v>52</v>
      </c>
      <c r="D2396" s="3" t="s">
        <v>42</v>
      </c>
      <c r="E2396" s="3" t="s">
        <v>66</v>
      </c>
      <c r="F2396" s="3" t="s">
        <v>59</v>
      </c>
      <c r="G2396" s="3" t="s">
        <v>67</v>
      </c>
      <c r="H2396" s="3" t="s">
        <v>90</v>
      </c>
      <c r="I2396" s="3" t="s">
        <v>47</v>
      </c>
      <c r="J2396" s="3" t="s">
        <v>49</v>
      </c>
      <c r="K2396" s="3" t="s">
        <v>48</v>
      </c>
      <c r="L2396" s="3" t="s">
        <v>48</v>
      </c>
      <c r="M2396" s="3" t="s">
        <v>48</v>
      </c>
      <c r="N2396" s="3" t="s">
        <v>48</v>
      </c>
      <c r="O2396" s="3" t="s">
        <v>48</v>
      </c>
      <c r="P2396" s="3" t="s">
        <v>48</v>
      </c>
      <c r="Q2396" s="3" t="s">
        <v>48</v>
      </c>
      <c r="R2396" s="3" t="s">
        <v>48</v>
      </c>
      <c r="S2396" s="3" t="s">
        <v>49</v>
      </c>
      <c r="T2396" s="3" t="s">
        <v>48</v>
      </c>
      <c r="U2396" s="3" t="s">
        <v>48</v>
      </c>
      <c r="V2396" s="3" t="s">
        <v>48</v>
      </c>
      <c r="W2396" s="3" t="s">
        <v>145</v>
      </c>
      <c r="X2396" s="3" t="s">
        <v>5323</v>
      </c>
      <c r="Y2396" s="3"/>
      <c r="AA2396" s="3" t="s">
        <v>55</v>
      </c>
      <c r="AB2396" s="3"/>
      <c r="AD2396" s="3"/>
      <c r="AF2396" s="3"/>
      <c r="AH2396" s="3"/>
      <c r="AJ2396" s="3" t="s">
        <v>5324</v>
      </c>
    </row>
    <row r="2397" spans="1:36" ht="39" hidden="1" x14ac:dyDescent="0.35">
      <c r="A2397" s="3">
        <v>2025</v>
      </c>
      <c r="B2397" s="3" t="s">
        <v>41</v>
      </c>
      <c r="C2397" s="4">
        <v>76</v>
      </c>
      <c r="D2397" s="3" t="s">
        <v>65</v>
      </c>
      <c r="E2397" s="3" t="s">
        <v>72</v>
      </c>
      <c r="F2397" s="3" t="s">
        <v>44</v>
      </c>
      <c r="G2397" s="3" t="s">
        <v>67</v>
      </c>
      <c r="H2397" s="3" t="s">
        <v>46</v>
      </c>
      <c r="I2397" s="3" t="s">
        <v>47</v>
      </c>
      <c r="J2397" s="3" t="s">
        <v>48</v>
      </c>
      <c r="K2397" s="3" t="s">
        <v>48</v>
      </c>
      <c r="L2397" s="3" t="s">
        <v>48</v>
      </c>
      <c r="M2397" s="3" t="s">
        <v>48</v>
      </c>
      <c r="N2397" s="3" t="s">
        <v>48</v>
      </c>
      <c r="O2397" s="3" t="s">
        <v>48</v>
      </c>
      <c r="P2397" s="3" t="s">
        <v>48</v>
      </c>
      <c r="Q2397" s="3" t="s">
        <v>49</v>
      </c>
      <c r="R2397" s="3" t="s">
        <v>48</v>
      </c>
      <c r="S2397" s="3" t="s">
        <v>48</v>
      </c>
      <c r="T2397" s="3" t="s">
        <v>48</v>
      </c>
      <c r="U2397" s="3" t="s">
        <v>48</v>
      </c>
      <c r="V2397" s="3" t="s">
        <v>48</v>
      </c>
      <c r="W2397" s="3" t="s">
        <v>62</v>
      </c>
      <c r="Y2397" s="3"/>
      <c r="AA2397" s="3" t="s">
        <v>55</v>
      </c>
      <c r="AB2397" s="3"/>
      <c r="AD2397" s="3" t="s">
        <v>81</v>
      </c>
      <c r="AF2397" s="3"/>
      <c r="AH2397" s="3" t="s">
        <v>87</v>
      </c>
      <c r="AI2397" s="3" t="s">
        <v>5325</v>
      </c>
      <c r="AJ2397" s="3" t="s">
        <v>5326</v>
      </c>
    </row>
    <row r="2398" spans="1:36" ht="39" hidden="1" x14ac:dyDescent="0.35">
      <c r="A2398" s="3">
        <v>2025</v>
      </c>
      <c r="B2398" s="3" t="s">
        <v>41</v>
      </c>
      <c r="C2398" s="4">
        <v>76</v>
      </c>
      <c r="D2398" s="3" t="s">
        <v>65</v>
      </c>
      <c r="E2398" s="3" t="s">
        <v>43</v>
      </c>
      <c r="F2398" s="3" t="s">
        <v>44</v>
      </c>
      <c r="G2398" s="3" t="s">
        <v>67</v>
      </c>
      <c r="H2398" s="3" t="s">
        <v>61</v>
      </c>
      <c r="I2398" s="3" t="s">
        <v>47</v>
      </c>
      <c r="J2398" s="3" t="s">
        <v>48</v>
      </c>
      <c r="K2398" s="3" t="s">
        <v>48</v>
      </c>
      <c r="L2398" s="3" t="s">
        <v>49</v>
      </c>
      <c r="M2398" s="3" t="s">
        <v>48</v>
      </c>
      <c r="N2398" s="3" t="s">
        <v>48</v>
      </c>
      <c r="O2398" s="3" t="s">
        <v>48</v>
      </c>
      <c r="P2398" s="3" t="s">
        <v>48</v>
      </c>
      <c r="Q2398" s="3" t="s">
        <v>48</v>
      </c>
      <c r="R2398" s="3" t="s">
        <v>48</v>
      </c>
      <c r="S2398" s="3" t="s">
        <v>48</v>
      </c>
      <c r="T2398" s="3" t="s">
        <v>48</v>
      </c>
      <c r="U2398" s="3" t="s">
        <v>48</v>
      </c>
      <c r="V2398" s="3" t="s">
        <v>48</v>
      </c>
      <c r="W2398" s="3" t="s">
        <v>62</v>
      </c>
      <c r="Y2398" s="3" t="s">
        <v>129</v>
      </c>
      <c r="Z2398" s="3" t="s">
        <v>5327</v>
      </c>
      <c r="AA2398" s="3" t="s">
        <v>77</v>
      </c>
      <c r="AB2398" s="3"/>
      <c r="AD2398" s="3"/>
      <c r="AF2398" s="3"/>
      <c r="AH2398" s="3"/>
      <c r="AJ2398" s="3" t="s">
        <v>5328</v>
      </c>
    </row>
    <row r="2399" spans="1:36" ht="26" hidden="1" x14ac:dyDescent="0.35">
      <c r="A2399" s="3">
        <v>2025</v>
      </c>
      <c r="B2399" s="3" t="s">
        <v>71</v>
      </c>
      <c r="C2399" s="4">
        <v>53</v>
      </c>
      <c r="D2399" s="3" t="s">
        <v>42</v>
      </c>
      <c r="E2399" s="3" t="s">
        <v>43</v>
      </c>
      <c r="F2399" s="3" t="s">
        <v>44</v>
      </c>
      <c r="G2399" s="3" t="s">
        <v>60</v>
      </c>
      <c r="H2399" s="3" t="s">
        <v>125</v>
      </c>
      <c r="I2399" s="3" t="s">
        <v>47</v>
      </c>
      <c r="J2399" s="3" t="s">
        <v>48</v>
      </c>
      <c r="K2399" s="3" t="s">
        <v>48</v>
      </c>
      <c r="L2399" s="3" t="s">
        <v>48</v>
      </c>
      <c r="M2399" s="3" t="s">
        <v>48</v>
      </c>
      <c r="N2399" s="3" t="s">
        <v>49</v>
      </c>
      <c r="O2399" s="3" t="s">
        <v>48</v>
      </c>
      <c r="P2399" s="3" t="s">
        <v>48</v>
      </c>
      <c r="Q2399" s="3" t="s">
        <v>48</v>
      </c>
      <c r="R2399" s="3" t="s">
        <v>48</v>
      </c>
      <c r="S2399" s="3" t="s">
        <v>48</v>
      </c>
      <c r="T2399" s="3" t="s">
        <v>48</v>
      </c>
      <c r="U2399" s="3" t="s">
        <v>48</v>
      </c>
      <c r="V2399" s="3" t="s">
        <v>48</v>
      </c>
      <c r="W2399" s="3" t="s">
        <v>75</v>
      </c>
      <c r="X2399" s="3" t="s">
        <v>5329</v>
      </c>
      <c r="Y2399" s="3"/>
      <c r="AA2399" s="3" t="s">
        <v>63</v>
      </c>
      <c r="AB2399" s="3"/>
      <c r="AD2399" s="3"/>
      <c r="AF2399" s="3"/>
      <c r="AH2399" s="3"/>
      <c r="AJ2399" s="3" t="s">
        <v>5330</v>
      </c>
    </row>
    <row r="2400" spans="1:36" ht="39" hidden="1" x14ac:dyDescent="0.35">
      <c r="A2400" s="3">
        <v>2025</v>
      </c>
      <c r="B2400" s="3" t="s">
        <v>41</v>
      </c>
      <c r="C2400" s="4">
        <v>18</v>
      </c>
      <c r="D2400" s="3" t="s">
        <v>57</v>
      </c>
      <c r="E2400" s="3" t="s">
        <v>58</v>
      </c>
      <c r="F2400" s="3" t="s">
        <v>44</v>
      </c>
      <c r="G2400" s="3" t="s">
        <v>112</v>
      </c>
      <c r="H2400" s="3" t="s">
        <v>61</v>
      </c>
      <c r="I2400" s="3" t="s">
        <v>80</v>
      </c>
      <c r="J2400" s="3" t="s">
        <v>48</v>
      </c>
      <c r="K2400" s="3" t="s">
        <v>48</v>
      </c>
      <c r="L2400" s="3" t="s">
        <v>48</v>
      </c>
      <c r="M2400" s="3" t="s">
        <v>48</v>
      </c>
      <c r="N2400" s="3" t="s">
        <v>48</v>
      </c>
      <c r="O2400" s="3" t="s">
        <v>48</v>
      </c>
      <c r="P2400" s="3" t="s">
        <v>48</v>
      </c>
      <c r="Q2400" s="3" t="s">
        <v>48</v>
      </c>
      <c r="R2400" s="3" t="s">
        <v>48</v>
      </c>
      <c r="S2400" s="3" t="s">
        <v>48</v>
      </c>
      <c r="T2400" s="3" t="s">
        <v>48</v>
      </c>
      <c r="U2400" s="3" t="s">
        <v>48</v>
      </c>
      <c r="V2400" s="3" t="s">
        <v>49</v>
      </c>
      <c r="W2400" s="3" t="s">
        <v>75</v>
      </c>
      <c r="X2400" s="3" t="s">
        <v>5331</v>
      </c>
      <c r="Y2400" s="3"/>
      <c r="AA2400" s="3" t="s">
        <v>77</v>
      </c>
      <c r="AB2400" s="3"/>
      <c r="AD2400" s="3"/>
      <c r="AF2400" s="3"/>
      <c r="AH2400" s="3"/>
      <c r="AJ2400" s="3" t="s">
        <v>5332</v>
      </c>
    </row>
    <row r="2401" spans="1:36" ht="91" hidden="1" x14ac:dyDescent="0.35">
      <c r="A2401" s="3">
        <v>2025</v>
      </c>
      <c r="B2401" s="3" t="s">
        <v>41</v>
      </c>
      <c r="C2401" s="4">
        <v>23</v>
      </c>
      <c r="D2401" s="3" t="s">
        <v>57</v>
      </c>
      <c r="E2401" s="3" t="s">
        <v>58</v>
      </c>
      <c r="F2401" s="3" t="s">
        <v>98</v>
      </c>
      <c r="G2401" s="3" t="s">
        <v>79</v>
      </c>
      <c r="H2401" s="3" t="s">
        <v>113</v>
      </c>
      <c r="I2401" s="3" t="s">
        <v>80</v>
      </c>
      <c r="J2401" s="3" t="s">
        <v>48</v>
      </c>
      <c r="K2401" s="3" t="s">
        <v>48</v>
      </c>
      <c r="L2401" s="3" t="s">
        <v>48</v>
      </c>
      <c r="M2401" s="3" t="s">
        <v>49</v>
      </c>
      <c r="N2401" s="3" t="s">
        <v>48</v>
      </c>
      <c r="O2401" s="3" t="s">
        <v>48</v>
      </c>
      <c r="P2401" s="3" t="s">
        <v>48</v>
      </c>
      <c r="Q2401" s="3" t="s">
        <v>48</v>
      </c>
      <c r="R2401" s="3" t="s">
        <v>48</v>
      </c>
      <c r="S2401" s="3" t="s">
        <v>48</v>
      </c>
      <c r="T2401" s="3" t="s">
        <v>48</v>
      </c>
      <c r="U2401" s="3" t="s">
        <v>48</v>
      </c>
      <c r="V2401" s="3" t="s">
        <v>48</v>
      </c>
      <c r="W2401" s="3" t="s">
        <v>116</v>
      </c>
      <c r="X2401" s="3" t="s">
        <v>5333</v>
      </c>
      <c r="Y2401" s="3"/>
      <c r="AA2401" s="3" t="s">
        <v>63</v>
      </c>
      <c r="AB2401" s="3"/>
      <c r="AD2401" s="3"/>
      <c r="AF2401" s="3"/>
      <c r="AH2401" s="3"/>
      <c r="AJ2401" s="3" t="s">
        <v>5334</v>
      </c>
    </row>
    <row r="2402" spans="1:36" ht="65" hidden="1" x14ac:dyDescent="0.35">
      <c r="A2402" s="3">
        <v>2025</v>
      </c>
      <c r="B2402" s="3" t="s">
        <v>41</v>
      </c>
      <c r="C2402" s="4">
        <v>20</v>
      </c>
      <c r="D2402" s="3" t="s">
        <v>57</v>
      </c>
      <c r="E2402" s="3" t="s">
        <v>58</v>
      </c>
      <c r="F2402" s="3" t="s">
        <v>44</v>
      </c>
      <c r="G2402" s="3" t="s">
        <v>112</v>
      </c>
      <c r="H2402" s="3" t="s">
        <v>110</v>
      </c>
      <c r="I2402" s="3" t="s">
        <v>47</v>
      </c>
      <c r="J2402" s="3" t="s">
        <v>48</v>
      </c>
      <c r="K2402" s="3" t="s">
        <v>48</v>
      </c>
      <c r="L2402" s="3" t="s">
        <v>48</v>
      </c>
      <c r="M2402" s="3" t="s">
        <v>49</v>
      </c>
      <c r="N2402" s="3" t="s">
        <v>48</v>
      </c>
      <c r="O2402" s="3" t="s">
        <v>48</v>
      </c>
      <c r="P2402" s="3" t="s">
        <v>48</v>
      </c>
      <c r="Q2402" s="3" t="s">
        <v>48</v>
      </c>
      <c r="R2402" s="3" t="s">
        <v>48</v>
      </c>
      <c r="S2402" s="3" t="s">
        <v>48</v>
      </c>
      <c r="T2402" s="3" t="s">
        <v>48</v>
      </c>
      <c r="U2402" s="3" t="s">
        <v>48</v>
      </c>
      <c r="V2402" s="3" t="s">
        <v>48</v>
      </c>
      <c r="W2402" s="3" t="s">
        <v>62</v>
      </c>
      <c r="Y2402" s="3" t="s">
        <v>129</v>
      </c>
      <c r="Z2402" s="3" t="s">
        <v>5335</v>
      </c>
      <c r="AA2402" s="3" t="s">
        <v>77</v>
      </c>
      <c r="AB2402" s="3"/>
      <c r="AD2402" s="3"/>
      <c r="AF2402" s="3"/>
      <c r="AH2402" s="3"/>
      <c r="AJ2402" s="3" t="s">
        <v>579</v>
      </c>
    </row>
    <row r="2403" spans="1:36" ht="65" hidden="1" x14ac:dyDescent="0.35">
      <c r="A2403" s="3">
        <v>2025</v>
      </c>
      <c r="B2403" s="3" t="s">
        <v>41</v>
      </c>
      <c r="C2403" s="4">
        <v>18</v>
      </c>
      <c r="D2403" s="3" t="s">
        <v>57</v>
      </c>
      <c r="E2403" s="3" t="s">
        <v>58</v>
      </c>
      <c r="F2403" s="3" t="s">
        <v>44</v>
      </c>
      <c r="G2403" s="3" t="s">
        <v>45</v>
      </c>
      <c r="H2403" s="3" t="s">
        <v>113</v>
      </c>
      <c r="I2403" s="3" t="s">
        <v>47</v>
      </c>
      <c r="J2403" s="3" t="s">
        <v>48</v>
      </c>
      <c r="K2403" s="3" t="s">
        <v>48</v>
      </c>
      <c r="L2403" s="3" t="s">
        <v>48</v>
      </c>
      <c r="M2403" s="3" t="s">
        <v>48</v>
      </c>
      <c r="N2403" s="3" t="s">
        <v>49</v>
      </c>
      <c r="O2403" s="3" t="s">
        <v>48</v>
      </c>
      <c r="P2403" s="3" t="s">
        <v>48</v>
      </c>
      <c r="Q2403" s="3" t="s">
        <v>48</v>
      </c>
      <c r="R2403" s="3" t="s">
        <v>48</v>
      </c>
      <c r="S2403" s="3" t="s">
        <v>48</v>
      </c>
      <c r="T2403" s="3" t="s">
        <v>48</v>
      </c>
      <c r="U2403" s="3" t="s">
        <v>48</v>
      </c>
      <c r="V2403" s="3" t="s">
        <v>48</v>
      </c>
      <c r="W2403" s="3" t="s">
        <v>116</v>
      </c>
      <c r="X2403" s="3" t="s">
        <v>5336</v>
      </c>
      <c r="Y2403" s="3" t="s">
        <v>94</v>
      </c>
      <c r="Z2403" s="3" t="s">
        <v>5337</v>
      </c>
      <c r="AA2403" s="3" t="s">
        <v>63</v>
      </c>
      <c r="AB2403" s="3"/>
      <c r="AD2403" s="3"/>
      <c r="AF2403" s="3"/>
      <c r="AH2403" s="3"/>
      <c r="AJ2403" s="3" t="s">
        <v>5338</v>
      </c>
    </row>
    <row r="2404" spans="1:36" ht="26" hidden="1" x14ac:dyDescent="0.35">
      <c r="A2404" s="3">
        <v>2025</v>
      </c>
      <c r="B2404" s="3" t="s">
        <v>41</v>
      </c>
      <c r="C2404" s="4">
        <v>82</v>
      </c>
      <c r="D2404" s="3" t="s">
        <v>65</v>
      </c>
      <c r="E2404" s="3" t="s">
        <v>66</v>
      </c>
      <c r="F2404" s="3" t="s">
        <v>59</v>
      </c>
      <c r="G2404" s="3" t="s">
        <v>109</v>
      </c>
      <c r="H2404" s="3" t="s">
        <v>90</v>
      </c>
      <c r="I2404" s="3" t="s">
        <v>47</v>
      </c>
      <c r="J2404" s="3" t="s">
        <v>48</v>
      </c>
      <c r="K2404" s="3" t="s">
        <v>48</v>
      </c>
      <c r="L2404" s="3" t="s">
        <v>48</v>
      </c>
      <c r="M2404" s="3" t="s">
        <v>48</v>
      </c>
      <c r="N2404" s="3" t="s">
        <v>48</v>
      </c>
      <c r="O2404" s="3" t="s">
        <v>48</v>
      </c>
      <c r="P2404" s="3" t="s">
        <v>49</v>
      </c>
      <c r="Q2404" s="3" t="s">
        <v>48</v>
      </c>
      <c r="R2404" s="3" t="s">
        <v>48</v>
      </c>
      <c r="S2404" s="3" t="s">
        <v>48</v>
      </c>
      <c r="T2404" s="3" t="s">
        <v>48</v>
      </c>
      <c r="U2404" s="3" t="s">
        <v>48</v>
      </c>
      <c r="V2404" s="3" t="s">
        <v>48</v>
      </c>
      <c r="W2404" s="3" t="s">
        <v>145</v>
      </c>
      <c r="X2404" s="3" t="s">
        <v>5339</v>
      </c>
      <c r="Y2404" s="3" t="s">
        <v>129</v>
      </c>
      <c r="Z2404" s="3" t="s">
        <v>5340</v>
      </c>
      <c r="AA2404" s="3" t="s">
        <v>77</v>
      </c>
      <c r="AB2404" s="3"/>
      <c r="AD2404" s="3"/>
      <c r="AF2404" s="3"/>
      <c r="AH2404" s="3"/>
      <c r="AJ2404" s="3" t="s">
        <v>1196</v>
      </c>
    </row>
    <row r="2405" spans="1:36" ht="39" x14ac:dyDescent="0.35">
      <c r="A2405" s="3">
        <v>2025</v>
      </c>
      <c r="B2405" s="3" t="s">
        <v>71</v>
      </c>
      <c r="C2405" s="4">
        <v>52</v>
      </c>
      <c r="D2405" s="3" t="s">
        <v>42</v>
      </c>
      <c r="E2405" s="3" t="s">
        <v>72</v>
      </c>
      <c r="F2405" s="3" t="s">
        <v>59</v>
      </c>
      <c r="G2405" s="3" t="s">
        <v>45</v>
      </c>
      <c r="H2405" s="3" t="s">
        <v>61</v>
      </c>
      <c r="I2405" s="3" t="s">
        <v>80</v>
      </c>
      <c r="J2405" s="3" t="s">
        <v>48</v>
      </c>
      <c r="K2405" s="3" t="s">
        <v>48</v>
      </c>
      <c r="L2405" s="3" t="s">
        <v>48</v>
      </c>
      <c r="M2405" s="3" t="s">
        <v>48</v>
      </c>
      <c r="N2405" s="3" t="s">
        <v>48</v>
      </c>
      <c r="O2405" s="3" t="s">
        <v>48</v>
      </c>
      <c r="P2405" s="3" t="s">
        <v>48</v>
      </c>
      <c r="Q2405" s="3" t="s">
        <v>48</v>
      </c>
      <c r="R2405" s="3" t="s">
        <v>48</v>
      </c>
      <c r="S2405" s="3" t="s">
        <v>48</v>
      </c>
      <c r="T2405" s="3" t="s">
        <v>48</v>
      </c>
      <c r="U2405" s="3" t="s">
        <v>48</v>
      </c>
      <c r="V2405" s="3" t="s">
        <v>49</v>
      </c>
      <c r="W2405" s="3" t="s">
        <v>62</v>
      </c>
      <c r="Y2405" s="3" t="s">
        <v>120</v>
      </c>
      <c r="Z2405" s="3" t="s">
        <v>5341</v>
      </c>
      <c r="AA2405" s="3" t="s">
        <v>77</v>
      </c>
      <c r="AB2405" s="3" t="s">
        <v>131</v>
      </c>
      <c r="AC2405" s="3" t="s">
        <v>5342</v>
      </c>
      <c r="AD2405" s="3" t="s">
        <v>131</v>
      </c>
      <c r="AE2405" s="3" t="s">
        <v>5343</v>
      </c>
      <c r="AF2405" s="3" t="s">
        <v>82</v>
      </c>
      <c r="AG2405" s="3" t="s">
        <v>5344</v>
      </c>
      <c r="AH2405" s="3"/>
      <c r="AJ2405" s="3" t="s">
        <v>5345</v>
      </c>
    </row>
    <row r="2406" spans="1:36" ht="117" x14ac:dyDescent="0.35">
      <c r="A2406" s="3">
        <v>2025</v>
      </c>
      <c r="B2406" s="3" t="s">
        <v>41</v>
      </c>
      <c r="C2406" s="4">
        <v>24</v>
      </c>
      <c r="D2406" s="3" t="s">
        <v>57</v>
      </c>
      <c r="E2406" s="3" t="s">
        <v>58</v>
      </c>
      <c r="F2406" s="3" t="s">
        <v>98</v>
      </c>
      <c r="G2406" s="3" t="s">
        <v>45</v>
      </c>
      <c r="H2406" s="3" t="s">
        <v>99</v>
      </c>
      <c r="I2406" s="3" t="s">
        <v>80</v>
      </c>
      <c r="J2406" s="3" t="s">
        <v>48</v>
      </c>
      <c r="K2406" s="3" t="s">
        <v>48</v>
      </c>
      <c r="L2406" s="3" t="s">
        <v>48</v>
      </c>
      <c r="M2406" s="3" t="s">
        <v>48</v>
      </c>
      <c r="N2406" s="3" t="s">
        <v>48</v>
      </c>
      <c r="O2406" s="3" t="s">
        <v>48</v>
      </c>
      <c r="P2406" s="3" t="s">
        <v>48</v>
      </c>
      <c r="Q2406" s="3" t="s">
        <v>48</v>
      </c>
      <c r="R2406" s="3" t="s">
        <v>48</v>
      </c>
      <c r="S2406" s="3" t="s">
        <v>48</v>
      </c>
      <c r="T2406" s="3" t="s">
        <v>48</v>
      </c>
      <c r="U2406" s="3" t="s">
        <v>49</v>
      </c>
      <c r="V2406" s="3" t="s">
        <v>48</v>
      </c>
      <c r="W2406" s="3" t="s">
        <v>51</v>
      </c>
      <c r="X2406" s="3" t="s">
        <v>5346</v>
      </c>
      <c r="Y2406" s="3" t="s">
        <v>120</v>
      </c>
      <c r="Z2406" s="3" t="s">
        <v>5347</v>
      </c>
      <c r="AA2406" s="3" t="s">
        <v>55</v>
      </c>
      <c r="AB2406" s="3"/>
      <c r="AD2406" s="3"/>
      <c r="AF2406" s="3"/>
      <c r="AH2406" s="3"/>
      <c r="AJ2406" s="3" t="s">
        <v>5348</v>
      </c>
    </row>
    <row r="2407" spans="1:36" ht="26" hidden="1" x14ac:dyDescent="0.35">
      <c r="A2407" s="3">
        <v>2025</v>
      </c>
      <c r="B2407" s="3" t="s">
        <v>71</v>
      </c>
      <c r="C2407" s="4">
        <v>52</v>
      </c>
      <c r="D2407" s="3" t="s">
        <v>42</v>
      </c>
      <c r="E2407" s="3" t="s">
        <v>72</v>
      </c>
      <c r="F2407" s="3" t="s">
        <v>73</v>
      </c>
      <c r="G2407" s="3" t="s">
        <v>45</v>
      </c>
      <c r="H2407" s="3" t="s">
        <v>113</v>
      </c>
      <c r="I2407" s="3" t="s">
        <v>47</v>
      </c>
      <c r="J2407" s="3" t="s">
        <v>48</v>
      </c>
      <c r="K2407" s="3" t="s">
        <v>48</v>
      </c>
      <c r="L2407" s="3" t="s">
        <v>49</v>
      </c>
      <c r="M2407" s="3" t="s">
        <v>48</v>
      </c>
      <c r="N2407" s="3" t="s">
        <v>48</v>
      </c>
      <c r="O2407" s="3" t="s">
        <v>48</v>
      </c>
      <c r="P2407" s="3" t="s">
        <v>48</v>
      </c>
      <c r="Q2407" s="3" t="s">
        <v>48</v>
      </c>
      <c r="R2407" s="3" t="s">
        <v>48</v>
      </c>
      <c r="S2407" s="3" t="s">
        <v>48</v>
      </c>
      <c r="T2407" s="3" t="s">
        <v>48</v>
      </c>
      <c r="U2407" s="3" t="s">
        <v>48</v>
      </c>
      <c r="V2407" s="3" t="s">
        <v>48</v>
      </c>
      <c r="W2407" s="3" t="s">
        <v>51</v>
      </c>
      <c r="X2407" s="3" t="s">
        <v>5349</v>
      </c>
      <c r="Y2407" s="3"/>
      <c r="AA2407" s="3" t="s">
        <v>63</v>
      </c>
      <c r="AB2407" s="3"/>
      <c r="AD2407" s="3"/>
      <c r="AF2407" s="3"/>
      <c r="AH2407" s="3"/>
      <c r="AJ2407" s="3" t="s">
        <v>351</v>
      </c>
    </row>
    <row r="2408" spans="1:36" ht="39" hidden="1" x14ac:dyDescent="0.35">
      <c r="A2408" s="3">
        <v>2025</v>
      </c>
      <c r="B2408" s="3" t="s">
        <v>71</v>
      </c>
      <c r="C2408" s="4">
        <v>54</v>
      </c>
      <c r="D2408" s="3" t="s">
        <v>42</v>
      </c>
      <c r="E2408" s="3" t="s">
        <v>66</v>
      </c>
      <c r="F2408" s="3" t="s">
        <v>44</v>
      </c>
      <c r="G2408" s="3" t="s">
        <v>79</v>
      </c>
      <c r="H2408" s="3" t="s">
        <v>110</v>
      </c>
      <c r="I2408" s="3" t="s">
        <v>47</v>
      </c>
      <c r="J2408" s="3" t="s">
        <v>48</v>
      </c>
      <c r="K2408" s="3" t="s">
        <v>48</v>
      </c>
      <c r="L2408" s="3" t="s">
        <v>49</v>
      </c>
      <c r="M2408" s="3" t="s">
        <v>48</v>
      </c>
      <c r="N2408" s="3" t="s">
        <v>48</v>
      </c>
      <c r="O2408" s="3" t="s">
        <v>48</v>
      </c>
      <c r="P2408" s="3" t="s">
        <v>48</v>
      </c>
      <c r="Q2408" s="3" t="s">
        <v>48</v>
      </c>
      <c r="R2408" s="3" t="s">
        <v>48</v>
      </c>
      <c r="S2408" s="3" t="s">
        <v>48</v>
      </c>
      <c r="T2408" s="3" t="s">
        <v>48</v>
      </c>
      <c r="U2408" s="3" t="s">
        <v>48</v>
      </c>
      <c r="V2408" s="3" t="s">
        <v>48</v>
      </c>
      <c r="W2408" s="3" t="s">
        <v>62</v>
      </c>
      <c r="Y2408" s="3"/>
      <c r="AA2408" s="3" t="s">
        <v>77</v>
      </c>
      <c r="AB2408" s="3"/>
      <c r="AD2408" s="3"/>
      <c r="AF2408" s="3"/>
      <c r="AH2408" s="3"/>
      <c r="AJ2408" s="3" t="s">
        <v>5350</v>
      </c>
    </row>
    <row r="2409" spans="1:36" ht="39" hidden="1" x14ac:dyDescent="0.35">
      <c r="A2409" s="3">
        <v>2025</v>
      </c>
      <c r="B2409" s="3" t="s">
        <v>41</v>
      </c>
      <c r="C2409" s="4">
        <v>21</v>
      </c>
      <c r="D2409" s="3" t="s">
        <v>57</v>
      </c>
      <c r="E2409" s="3" t="s">
        <v>58</v>
      </c>
      <c r="F2409" s="3" t="s">
        <v>44</v>
      </c>
      <c r="G2409" s="3" t="s">
        <v>79</v>
      </c>
      <c r="H2409" s="3" t="s">
        <v>46</v>
      </c>
      <c r="I2409" s="3" t="s">
        <v>80</v>
      </c>
      <c r="J2409" s="3" t="s">
        <v>48</v>
      </c>
      <c r="K2409" s="3" t="s">
        <v>48</v>
      </c>
      <c r="L2409" s="3" t="s">
        <v>48</v>
      </c>
      <c r="M2409" s="3" t="s">
        <v>48</v>
      </c>
      <c r="N2409" s="3" t="s">
        <v>48</v>
      </c>
      <c r="O2409" s="3" t="s">
        <v>48</v>
      </c>
      <c r="P2409" s="3" t="s">
        <v>48</v>
      </c>
      <c r="Q2409" s="3" t="s">
        <v>48</v>
      </c>
      <c r="R2409" s="3" t="s">
        <v>48</v>
      </c>
      <c r="S2409" s="3" t="s">
        <v>48</v>
      </c>
      <c r="T2409" s="3" t="s">
        <v>48</v>
      </c>
      <c r="U2409" s="3" t="s">
        <v>49</v>
      </c>
      <c r="V2409" s="3" t="s">
        <v>48</v>
      </c>
      <c r="W2409" s="3" t="s">
        <v>75</v>
      </c>
      <c r="X2409" s="3" t="s">
        <v>5351</v>
      </c>
      <c r="Y2409" s="3"/>
      <c r="AA2409" s="3" t="s">
        <v>55</v>
      </c>
      <c r="AB2409" s="3"/>
      <c r="AD2409" s="3"/>
      <c r="AF2409" s="3"/>
      <c r="AH2409" s="3"/>
      <c r="AJ2409" s="3" t="s">
        <v>5352</v>
      </c>
    </row>
    <row r="2410" spans="1:36" ht="26" hidden="1" x14ac:dyDescent="0.35">
      <c r="A2410" s="3">
        <v>2025</v>
      </c>
      <c r="B2410" s="3" t="s">
        <v>71</v>
      </c>
      <c r="C2410" s="4">
        <v>21</v>
      </c>
      <c r="D2410" s="3" t="s">
        <v>57</v>
      </c>
      <c r="E2410" s="3" t="s">
        <v>58</v>
      </c>
      <c r="F2410" s="3" t="s">
        <v>98</v>
      </c>
      <c r="G2410" s="3" t="s">
        <v>112</v>
      </c>
      <c r="H2410" s="3" t="s">
        <v>113</v>
      </c>
      <c r="I2410" s="3" t="s">
        <v>80</v>
      </c>
      <c r="J2410" s="3" t="s">
        <v>48</v>
      </c>
      <c r="K2410" s="3" t="s">
        <v>48</v>
      </c>
      <c r="L2410" s="3" t="s">
        <v>48</v>
      </c>
      <c r="M2410" s="3" t="s">
        <v>48</v>
      </c>
      <c r="N2410" s="3" t="s">
        <v>48</v>
      </c>
      <c r="O2410" s="3" t="s">
        <v>48</v>
      </c>
      <c r="P2410" s="3" t="s">
        <v>48</v>
      </c>
      <c r="Q2410" s="3" t="s">
        <v>48</v>
      </c>
      <c r="R2410" s="3" t="s">
        <v>48</v>
      </c>
      <c r="S2410" s="3" t="s">
        <v>48</v>
      </c>
      <c r="T2410" s="3" t="s">
        <v>48</v>
      </c>
      <c r="U2410" s="3" t="s">
        <v>48</v>
      </c>
      <c r="V2410" s="3" t="s">
        <v>49</v>
      </c>
      <c r="W2410" s="3" t="s">
        <v>75</v>
      </c>
      <c r="X2410" s="3" t="s">
        <v>5353</v>
      </c>
      <c r="Y2410" s="3"/>
      <c r="AA2410" s="3" t="s">
        <v>101</v>
      </c>
      <c r="AB2410" s="3"/>
      <c r="AD2410" s="3"/>
      <c r="AF2410" s="3"/>
      <c r="AH2410" s="3"/>
      <c r="AJ2410" s="3" t="s">
        <v>5354</v>
      </c>
    </row>
    <row r="2411" spans="1:36" ht="26" hidden="1" x14ac:dyDescent="0.35">
      <c r="A2411" s="3">
        <v>2025</v>
      </c>
      <c r="B2411" s="3" t="s">
        <v>71</v>
      </c>
      <c r="C2411" s="4">
        <v>17</v>
      </c>
      <c r="D2411" s="3" t="s">
        <v>57</v>
      </c>
      <c r="E2411" s="3" t="s">
        <v>58</v>
      </c>
      <c r="F2411" s="3" t="s">
        <v>44</v>
      </c>
      <c r="G2411" s="3" t="s">
        <v>112</v>
      </c>
      <c r="H2411" s="3" t="s">
        <v>113</v>
      </c>
      <c r="I2411" s="3" t="s">
        <v>47</v>
      </c>
      <c r="J2411" s="3" t="s">
        <v>48</v>
      </c>
      <c r="K2411" s="3" t="s">
        <v>48</v>
      </c>
      <c r="L2411" s="3" t="s">
        <v>48</v>
      </c>
      <c r="M2411" s="3" t="s">
        <v>48</v>
      </c>
      <c r="N2411" s="3" t="s">
        <v>48</v>
      </c>
      <c r="O2411" s="3" t="s">
        <v>48</v>
      </c>
      <c r="P2411" s="3" t="s">
        <v>48</v>
      </c>
      <c r="Q2411" s="3" t="s">
        <v>48</v>
      </c>
      <c r="R2411" s="3" t="s">
        <v>49</v>
      </c>
      <c r="S2411" s="3" t="s">
        <v>48</v>
      </c>
      <c r="T2411" s="3" t="s">
        <v>48</v>
      </c>
      <c r="U2411" s="3" t="s">
        <v>48</v>
      </c>
      <c r="V2411" s="3" t="s">
        <v>48</v>
      </c>
      <c r="W2411" s="3" t="s">
        <v>62</v>
      </c>
      <c r="Y2411" s="3"/>
      <c r="AA2411" s="3" t="s">
        <v>55</v>
      </c>
      <c r="AB2411" s="3"/>
      <c r="AD2411" s="3"/>
      <c r="AF2411" s="3"/>
      <c r="AH2411" s="3"/>
      <c r="AJ2411" s="3" t="s">
        <v>5355</v>
      </c>
    </row>
    <row r="2412" spans="1:36" ht="26" hidden="1" x14ac:dyDescent="0.35">
      <c r="A2412" s="3">
        <v>2025</v>
      </c>
      <c r="B2412" s="3" t="s">
        <v>71</v>
      </c>
      <c r="C2412" s="4">
        <v>22</v>
      </c>
      <c r="D2412" s="3" t="s">
        <v>57</v>
      </c>
      <c r="E2412" s="3" t="s">
        <v>58</v>
      </c>
      <c r="F2412" s="3" t="s">
        <v>98</v>
      </c>
      <c r="G2412" s="3" t="s">
        <v>79</v>
      </c>
      <c r="H2412" s="3" t="s">
        <v>46</v>
      </c>
      <c r="I2412" s="3" t="s">
        <v>47</v>
      </c>
      <c r="J2412" s="3" t="s">
        <v>48</v>
      </c>
      <c r="K2412" s="3" t="s">
        <v>48</v>
      </c>
      <c r="L2412" s="3" t="s">
        <v>48</v>
      </c>
      <c r="M2412" s="3" t="s">
        <v>48</v>
      </c>
      <c r="N2412" s="3" t="s">
        <v>48</v>
      </c>
      <c r="O2412" s="3" t="s">
        <v>48</v>
      </c>
      <c r="P2412" s="3" t="s">
        <v>48</v>
      </c>
      <c r="Q2412" s="3" t="s">
        <v>48</v>
      </c>
      <c r="R2412" s="3" t="s">
        <v>48</v>
      </c>
      <c r="S2412" s="3" t="s">
        <v>48</v>
      </c>
      <c r="T2412" s="3" t="s">
        <v>48</v>
      </c>
      <c r="U2412" s="3" t="s">
        <v>48</v>
      </c>
      <c r="V2412" s="3" t="s">
        <v>49</v>
      </c>
      <c r="W2412" s="3" t="s">
        <v>116</v>
      </c>
      <c r="X2412" s="3" t="s">
        <v>5356</v>
      </c>
      <c r="Y2412" s="3"/>
      <c r="AA2412" s="3" t="s">
        <v>55</v>
      </c>
      <c r="AB2412" s="3"/>
      <c r="AD2412" s="3"/>
      <c r="AF2412" s="3"/>
      <c r="AH2412" s="3"/>
      <c r="AJ2412" s="3" t="s">
        <v>5357</v>
      </c>
    </row>
    <row r="2413" spans="1:36" ht="26" hidden="1" x14ac:dyDescent="0.35">
      <c r="A2413" s="3">
        <v>2025</v>
      </c>
      <c r="B2413" s="3" t="s">
        <v>71</v>
      </c>
      <c r="C2413" s="4">
        <v>19</v>
      </c>
      <c r="D2413" s="3" t="s">
        <v>57</v>
      </c>
      <c r="E2413" s="3" t="s">
        <v>58</v>
      </c>
      <c r="F2413" s="3" t="s">
        <v>59</v>
      </c>
      <c r="G2413" s="3" t="s">
        <v>112</v>
      </c>
      <c r="H2413" s="3" t="s">
        <v>46</v>
      </c>
      <c r="I2413" s="3" t="s">
        <v>47</v>
      </c>
      <c r="J2413" s="3" t="s">
        <v>48</v>
      </c>
      <c r="K2413" s="3" t="s">
        <v>48</v>
      </c>
      <c r="L2413" s="3" t="s">
        <v>48</v>
      </c>
      <c r="M2413" s="3" t="s">
        <v>48</v>
      </c>
      <c r="N2413" s="3" t="s">
        <v>48</v>
      </c>
      <c r="O2413" s="3" t="s">
        <v>48</v>
      </c>
      <c r="P2413" s="3" t="s">
        <v>48</v>
      </c>
      <c r="Q2413" s="3" t="s">
        <v>48</v>
      </c>
      <c r="R2413" s="3" t="s">
        <v>49</v>
      </c>
      <c r="S2413" s="3" t="s">
        <v>48</v>
      </c>
      <c r="T2413" s="3" t="s">
        <v>48</v>
      </c>
      <c r="U2413" s="3" t="s">
        <v>48</v>
      </c>
      <c r="V2413" s="3" t="s">
        <v>48</v>
      </c>
      <c r="W2413" s="3" t="s">
        <v>62</v>
      </c>
      <c r="Y2413" s="3"/>
      <c r="AA2413" s="3" t="s">
        <v>55</v>
      </c>
      <c r="AB2413" s="3"/>
      <c r="AD2413" s="3"/>
      <c r="AF2413" s="3"/>
      <c r="AH2413" s="3"/>
      <c r="AJ2413" s="3" t="s">
        <v>5358</v>
      </c>
    </row>
    <row r="2414" spans="1:36" ht="26" hidden="1" x14ac:dyDescent="0.35">
      <c r="A2414" s="3">
        <v>2025</v>
      </c>
      <c r="B2414" s="3" t="s">
        <v>71</v>
      </c>
      <c r="C2414" s="4">
        <v>23</v>
      </c>
      <c r="D2414" s="3" t="s">
        <v>57</v>
      </c>
      <c r="E2414" s="3" t="s">
        <v>58</v>
      </c>
      <c r="F2414" s="3" t="s">
        <v>73</v>
      </c>
      <c r="G2414" s="3" t="s">
        <v>79</v>
      </c>
      <c r="H2414" s="3" t="s">
        <v>99</v>
      </c>
      <c r="I2414" s="3" t="s">
        <v>80</v>
      </c>
      <c r="J2414" s="3" t="s">
        <v>48</v>
      </c>
      <c r="K2414" s="3" t="s">
        <v>48</v>
      </c>
      <c r="L2414" s="3" t="s">
        <v>48</v>
      </c>
      <c r="M2414" s="3" t="s">
        <v>48</v>
      </c>
      <c r="N2414" s="3" t="s">
        <v>48</v>
      </c>
      <c r="O2414" s="3" t="s">
        <v>48</v>
      </c>
      <c r="P2414" s="3" t="s">
        <v>48</v>
      </c>
      <c r="Q2414" s="3" t="s">
        <v>48</v>
      </c>
      <c r="R2414" s="3" t="s">
        <v>48</v>
      </c>
      <c r="S2414" s="3" t="s">
        <v>48</v>
      </c>
      <c r="T2414" s="3" t="s">
        <v>48</v>
      </c>
      <c r="U2414" s="3" t="s">
        <v>48</v>
      </c>
      <c r="V2414" s="3" t="s">
        <v>49</v>
      </c>
      <c r="W2414" s="3" t="s">
        <v>116</v>
      </c>
      <c r="X2414" s="3" t="s">
        <v>5359</v>
      </c>
      <c r="Y2414" s="3"/>
      <c r="AA2414" s="3" t="s">
        <v>63</v>
      </c>
      <c r="AB2414" s="3"/>
      <c r="AD2414" s="3"/>
      <c r="AF2414" s="3"/>
      <c r="AH2414" s="3"/>
      <c r="AJ2414" s="3" t="s">
        <v>5360</v>
      </c>
    </row>
    <row r="2415" spans="1:36" ht="26" hidden="1" x14ac:dyDescent="0.35">
      <c r="A2415" s="3">
        <v>2025</v>
      </c>
      <c r="B2415" s="3" t="s">
        <v>71</v>
      </c>
      <c r="C2415" s="4">
        <v>18</v>
      </c>
      <c r="D2415" s="3" t="s">
        <v>57</v>
      </c>
      <c r="E2415" s="3" t="s">
        <v>58</v>
      </c>
      <c r="F2415" s="3" t="s">
        <v>73</v>
      </c>
      <c r="G2415" s="3" t="s">
        <v>112</v>
      </c>
      <c r="H2415" s="3" t="s">
        <v>46</v>
      </c>
      <c r="I2415" s="3" t="s">
        <v>47</v>
      </c>
      <c r="J2415" s="3" t="s">
        <v>48</v>
      </c>
      <c r="K2415" s="3" t="s">
        <v>48</v>
      </c>
      <c r="L2415" s="3" t="s">
        <v>48</v>
      </c>
      <c r="M2415" s="3" t="s">
        <v>48</v>
      </c>
      <c r="N2415" s="3" t="s">
        <v>48</v>
      </c>
      <c r="O2415" s="3" t="s">
        <v>48</v>
      </c>
      <c r="P2415" s="3" t="s">
        <v>48</v>
      </c>
      <c r="Q2415" s="3" t="s">
        <v>48</v>
      </c>
      <c r="R2415" s="3" t="s">
        <v>49</v>
      </c>
      <c r="S2415" s="3" t="s">
        <v>48</v>
      </c>
      <c r="T2415" s="3" t="s">
        <v>48</v>
      </c>
      <c r="U2415" s="3" t="s">
        <v>48</v>
      </c>
      <c r="V2415" s="3" t="s">
        <v>48</v>
      </c>
      <c r="W2415" s="3" t="s">
        <v>75</v>
      </c>
      <c r="X2415" s="3" t="s">
        <v>5361</v>
      </c>
      <c r="Y2415" s="3"/>
      <c r="AA2415" s="3" t="s">
        <v>55</v>
      </c>
      <c r="AB2415" s="3"/>
      <c r="AD2415" s="3"/>
      <c r="AF2415" s="3"/>
      <c r="AH2415" s="3"/>
      <c r="AJ2415" s="3" t="s">
        <v>5362</v>
      </c>
    </row>
    <row r="2416" spans="1:36" ht="26" hidden="1" x14ac:dyDescent="0.35">
      <c r="A2416" s="3">
        <v>2025</v>
      </c>
      <c r="B2416" s="3" t="s">
        <v>71</v>
      </c>
      <c r="C2416" s="4">
        <v>53</v>
      </c>
      <c r="D2416" s="3" t="s">
        <v>42</v>
      </c>
      <c r="E2416" s="3" t="s">
        <v>43</v>
      </c>
      <c r="F2416" s="3" t="s">
        <v>137</v>
      </c>
      <c r="G2416" s="3" t="s">
        <v>67</v>
      </c>
      <c r="H2416" s="3" t="s">
        <v>90</v>
      </c>
      <c r="I2416" s="3" t="s">
        <v>47</v>
      </c>
      <c r="J2416" s="3" t="s">
        <v>48</v>
      </c>
      <c r="K2416" s="3" t="s">
        <v>48</v>
      </c>
      <c r="L2416" s="3" t="s">
        <v>48</v>
      </c>
      <c r="M2416" s="3" t="s">
        <v>49</v>
      </c>
      <c r="N2416" s="3" t="s">
        <v>48</v>
      </c>
      <c r="O2416" s="3" t="s">
        <v>48</v>
      </c>
      <c r="P2416" s="3" t="s">
        <v>48</v>
      </c>
      <c r="Q2416" s="3" t="s">
        <v>48</v>
      </c>
      <c r="R2416" s="3" t="s">
        <v>48</v>
      </c>
      <c r="S2416" s="3" t="s">
        <v>48</v>
      </c>
      <c r="T2416" s="3" t="s">
        <v>48</v>
      </c>
      <c r="U2416" s="3" t="s">
        <v>48</v>
      </c>
      <c r="V2416" s="3" t="s">
        <v>48</v>
      </c>
      <c r="W2416" s="3" t="s">
        <v>62</v>
      </c>
      <c r="Y2416" s="3"/>
      <c r="AA2416" s="3" t="s">
        <v>55</v>
      </c>
      <c r="AB2416" s="3"/>
      <c r="AD2416" s="3"/>
      <c r="AF2416" s="3"/>
      <c r="AH2416" s="3"/>
      <c r="AJ2416" s="3" t="s">
        <v>5363</v>
      </c>
    </row>
    <row r="2417" spans="1:36" ht="52" hidden="1" x14ac:dyDescent="0.35">
      <c r="A2417" s="3">
        <v>2025</v>
      </c>
      <c r="B2417" s="3" t="s">
        <v>71</v>
      </c>
      <c r="C2417" s="4">
        <v>47</v>
      </c>
      <c r="D2417" s="3" t="s">
        <v>42</v>
      </c>
      <c r="E2417" s="3" t="s">
        <v>107</v>
      </c>
      <c r="F2417" s="3" t="s">
        <v>59</v>
      </c>
      <c r="G2417" s="3" t="s">
        <v>45</v>
      </c>
      <c r="H2417" s="3" t="s">
        <v>113</v>
      </c>
      <c r="I2417" s="3" t="s">
        <v>47</v>
      </c>
      <c r="J2417" s="3" t="s">
        <v>48</v>
      </c>
      <c r="K2417" s="3" t="s">
        <v>48</v>
      </c>
      <c r="L2417" s="3" t="s">
        <v>48</v>
      </c>
      <c r="M2417" s="3" t="s">
        <v>49</v>
      </c>
      <c r="N2417" s="3" t="s">
        <v>48</v>
      </c>
      <c r="O2417" s="3" t="s">
        <v>48</v>
      </c>
      <c r="P2417" s="3" t="s">
        <v>48</v>
      </c>
      <c r="Q2417" s="3" t="s">
        <v>48</v>
      </c>
      <c r="R2417" s="3" t="s">
        <v>48</v>
      </c>
      <c r="S2417" s="3" t="s">
        <v>48</v>
      </c>
      <c r="T2417" s="3" t="s">
        <v>48</v>
      </c>
      <c r="U2417" s="3" t="s">
        <v>48</v>
      </c>
      <c r="V2417" s="3" t="s">
        <v>48</v>
      </c>
      <c r="W2417" s="3" t="s">
        <v>145</v>
      </c>
      <c r="X2417" s="3" t="s">
        <v>5364</v>
      </c>
      <c r="Y2417" s="3" t="s">
        <v>53</v>
      </c>
      <c r="Z2417" s="3" t="s">
        <v>5365</v>
      </c>
      <c r="AA2417" s="3" t="s">
        <v>77</v>
      </c>
      <c r="AB2417" s="3" t="s">
        <v>81</v>
      </c>
      <c r="AD2417" s="3"/>
      <c r="AF2417" s="3"/>
      <c r="AH2417" s="3" t="s">
        <v>82</v>
      </c>
      <c r="AI2417" s="3" t="s">
        <v>1853</v>
      </c>
      <c r="AJ2417" s="3" t="s">
        <v>5366</v>
      </c>
    </row>
    <row r="2418" spans="1:36" hidden="1" x14ac:dyDescent="0.35">
      <c r="A2418" s="3">
        <v>2025</v>
      </c>
      <c r="B2418" s="3" t="s">
        <v>71</v>
      </c>
      <c r="C2418" s="4">
        <v>22</v>
      </c>
      <c r="D2418" s="3" t="s">
        <v>57</v>
      </c>
      <c r="E2418" s="3" t="s">
        <v>58</v>
      </c>
      <c r="F2418" s="3" t="s">
        <v>98</v>
      </c>
      <c r="G2418" s="3" t="s">
        <v>112</v>
      </c>
      <c r="H2418" s="3" t="s">
        <v>68</v>
      </c>
      <c r="I2418" s="3" t="s">
        <v>80</v>
      </c>
      <c r="J2418" s="3" t="s">
        <v>48</v>
      </c>
      <c r="K2418" s="3" t="s">
        <v>48</v>
      </c>
      <c r="L2418" s="3" t="s">
        <v>48</v>
      </c>
      <c r="M2418" s="3" t="s">
        <v>48</v>
      </c>
      <c r="N2418" s="3" t="s">
        <v>48</v>
      </c>
      <c r="O2418" s="3" t="s">
        <v>48</v>
      </c>
      <c r="P2418" s="3" t="s">
        <v>48</v>
      </c>
      <c r="Q2418" s="3" t="s">
        <v>48</v>
      </c>
      <c r="R2418" s="3" t="s">
        <v>48</v>
      </c>
      <c r="S2418" s="3" t="s">
        <v>48</v>
      </c>
      <c r="T2418" s="3" t="s">
        <v>48</v>
      </c>
      <c r="U2418" s="3" t="s">
        <v>49</v>
      </c>
      <c r="V2418" s="3" t="s">
        <v>48</v>
      </c>
      <c r="W2418" s="3" t="s">
        <v>62</v>
      </c>
      <c r="Y2418" s="3"/>
      <c r="AA2418" s="3" t="s">
        <v>77</v>
      </c>
      <c r="AB2418" s="3"/>
      <c r="AD2418" s="3"/>
      <c r="AF2418" s="3"/>
      <c r="AH2418" s="3"/>
      <c r="AJ2418" s="3" t="s">
        <v>3383</v>
      </c>
    </row>
    <row r="2419" spans="1:36" ht="26" hidden="1" x14ac:dyDescent="0.35">
      <c r="A2419" s="3">
        <v>2025</v>
      </c>
      <c r="B2419" s="3" t="s">
        <v>41</v>
      </c>
      <c r="C2419" s="4">
        <v>18</v>
      </c>
      <c r="D2419" s="3" t="s">
        <v>57</v>
      </c>
      <c r="E2419" s="3" t="s">
        <v>58</v>
      </c>
      <c r="F2419" s="3" t="s">
        <v>44</v>
      </c>
      <c r="G2419" s="3" t="s">
        <v>79</v>
      </c>
      <c r="H2419" s="3" t="s">
        <v>110</v>
      </c>
      <c r="I2419" s="3" t="s">
        <v>80</v>
      </c>
      <c r="J2419" s="3" t="s">
        <v>48</v>
      </c>
      <c r="K2419" s="3" t="s">
        <v>48</v>
      </c>
      <c r="L2419" s="3" t="s">
        <v>48</v>
      </c>
      <c r="M2419" s="3" t="s">
        <v>48</v>
      </c>
      <c r="N2419" s="3" t="s">
        <v>48</v>
      </c>
      <c r="O2419" s="3" t="s">
        <v>48</v>
      </c>
      <c r="P2419" s="3" t="s">
        <v>48</v>
      </c>
      <c r="Q2419" s="3" t="s">
        <v>48</v>
      </c>
      <c r="R2419" s="3" t="s">
        <v>48</v>
      </c>
      <c r="S2419" s="3" t="s">
        <v>48</v>
      </c>
      <c r="T2419" s="3" t="s">
        <v>48</v>
      </c>
      <c r="U2419" s="3" t="s">
        <v>48</v>
      </c>
      <c r="V2419" s="3" t="s">
        <v>49</v>
      </c>
      <c r="W2419" s="3" t="s">
        <v>62</v>
      </c>
      <c r="Y2419" s="3"/>
      <c r="AA2419" s="3" t="s">
        <v>55</v>
      </c>
      <c r="AB2419" s="3"/>
      <c r="AD2419" s="3"/>
      <c r="AF2419" s="3"/>
      <c r="AH2419" s="3"/>
      <c r="AJ2419" s="3" t="s">
        <v>106</v>
      </c>
    </row>
    <row r="2420" spans="1:36" ht="78" hidden="1" x14ac:dyDescent="0.35">
      <c r="A2420" s="3">
        <v>2025</v>
      </c>
      <c r="B2420" s="3" t="s">
        <v>41</v>
      </c>
      <c r="C2420" s="4">
        <v>81</v>
      </c>
      <c r="D2420" s="3" t="s">
        <v>65</v>
      </c>
      <c r="E2420" s="3" t="s">
        <v>66</v>
      </c>
      <c r="F2420" s="3" t="s">
        <v>44</v>
      </c>
      <c r="G2420" s="3" t="s">
        <v>67</v>
      </c>
      <c r="H2420" s="3" t="s">
        <v>90</v>
      </c>
      <c r="I2420" s="3" t="s">
        <v>80</v>
      </c>
      <c r="J2420" s="3" t="s">
        <v>48</v>
      </c>
      <c r="K2420" s="3" t="s">
        <v>48</v>
      </c>
      <c r="L2420" s="3" t="s">
        <v>48</v>
      </c>
      <c r="M2420" s="3" t="s">
        <v>48</v>
      </c>
      <c r="N2420" s="3" t="s">
        <v>48</v>
      </c>
      <c r="O2420" s="3" t="s">
        <v>48</v>
      </c>
      <c r="P2420" s="3" t="s">
        <v>48</v>
      </c>
      <c r="Q2420" s="3" t="s">
        <v>48</v>
      </c>
      <c r="R2420" s="3" t="s">
        <v>48</v>
      </c>
      <c r="S2420" s="3" t="s">
        <v>48</v>
      </c>
      <c r="T2420" s="3" t="s">
        <v>48</v>
      </c>
      <c r="U2420" s="3" t="s">
        <v>49</v>
      </c>
      <c r="V2420" s="3" t="s">
        <v>48</v>
      </c>
      <c r="W2420" s="3" t="s">
        <v>62</v>
      </c>
      <c r="Y2420" s="3"/>
      <c r="AA2420" s="3" t="s">
        <v>63</v>
      </c>
      <c r="AB2420" s="3"/>
      <c r="AD2420" s="3"/>
      <c r="AF2420" s="3"/>
      <c r="AH2420" s="3"/>
      <c r="AJ2420" s="3" t="s">
        <v>5367</v>
      </c>
    </row>
    <row r="2421" spans="1:36" ht="39" hidden="1" x14ac:dyDescent="0.35">
      <c r="A2421" s="3">
        <v>2025</v>
      </c>
      <c r="B2421" s="3" t="s">
        <v>41</v>
      </c>
      <c r="C2421" s="4">
        <v>76</v>
      </c>
      <c r="D2421" s="3" t="s">
        <v>65</v>
      </c>
      <c r="E2421" s="3" t="s">
        <v>66</v>
      </c>
      <c r="F2421" s="3" t="s">
        <v>59</v>
      </c>
      <c r="G2421" s="3" t="s">
        <v>67</v>
      </c>
      <c r="H2421" s="3" t="s">
        <v>90</v>
      </c>
      <c r="I2421" s="3" t="s">
        <v>80</v>
      </c>
      <c r="J2421" s="3" t="s">
        <v>48</v>
      </c>
      <c r="K2421" s="3" t="s">
        <v>48</v>
      </c>
      <c r="L2421" s="3" t="s">
        <v>48</v>
      </c>
      <c r="M2421" s="3" t="s">
        <v>48</v>
      </c>
      <c r="N2421" s="3" t="s">
        <v>48</v>
      </c>
      <c r="O2421" s="3" t="s">
        <v>48</v>
      </c>
      <c r="P2421" s="3" t="s">
        <v>48</v>
      </c>
      <c r="Q2421" s="3" t="s">
        <v>48</v>
      </c>
      <c r="R2421" s="3" t="s">
        <v>48</v>
      </c>
      <c r="S2421" s="3" t="s">
        <v>48</v>
      </c>
      <c r="T2421" s="3" t="s">
        <v>48</v>
      </c>
      <c r="U2421" s="3" t="s">
        <v>48</v>
      </c>
      <c r="V2421" s="3" t="s">
        <v>49</v>
      </c>
      <c r="W2421" s="3" t="s">
        <v>116</v>
      </c>
      <c r="X2421" s="3" t="s">
        <v>5368</v>
      </c>
      <c r="Y2421" s="3" t="s">
        <v>129</v>
      </c>
      <c r="Z2421" s="3" t="s">
        <v>5369</v>
      </c>
      <c r="AA2421" s="3" t="s">
        <v>63</v>
      </c>
      <c r="AB2421" s="3"/>
      <c r="AD2421" s="3" t="s">
        <v>131</v>
      </c>
      <c r="AE2421" s="3" t="s">
        <v>5370</v>
      </c>
      <c r="AF2421" s="3" t="s">
        <v>87</v>
      </c>
      <c r="AG2421" s="3" t="s">
        <v>2878</v>
      </c>
      <c r="AH2421" s="3"/>
      <c r="AJ2421" s="3" t="s">
        <v>5371</v>
      </c>
    </row>
    <row r="2422" spans="1:36" ht="39" hidden="1" x14ac:dyDescent="0.35">
      <c r="A2422" s="3">
        <v>2025</v>
      </c>
      <c r="B2422" s="3" t="s">
        <v>41</v>
      </c>
      <c r="C2422" s="4">
        <v>82</v>
      </c>
      <c r="D2422" s="3" t="s">
        <v>65</v>
      </c>
      <c r="E2422" s="3" t="s">
        <v>66</v>
      </c>
      <c r="F2422" s="3" t="s">
        <v>85</v>
      </c>
      <c r="G2422" s="3" t="s">
        <v>67</v>
      </c>
      <c r="H2422" s="3" t="s">
        <v>61</v>
      </c>
      <c r="I2422" s="3" t="s">
        <v>80</v>
      </c>
      <c r="J2422" s="3" t="s">
        <v>48</v>
      </c>
      <c r="K2422" s="3" t="s">
        <v>48</v>
      </c>
      <c r="L2422" s="3" t="s">
        <v>48</v>
      </c>
      <c r="M2422" s="3" t="s">
        <v>48</v>
      </c>
      <c r="N2422" s="3" t="s">
        <v>48</v>
      </c>
      <c r="O2422" s="3" t="s">
        <v>48</v>
      </c>
      <c r="P2422" s="3" t="s">
        <v>48</v>
      </c>
      <c r="Q2422" s="3" t="s">
        <v>48</v>
      </c>
      <c r="R2422" s="3" t="s">
        <v>48</v>
      </c>
      <c r="S2422" s="3" t="s">
        <v>48</v>
      </c>
      <c r="T2422" s="3" t="s">
        <v>48</v>
      </c>
      <c r="U2422" s="3" t="s">
        <v>48</v>
      </c>
      <c r="V2422" s="3" t="s">
        <v>49</v>
      </c>
      <c r="W2422" s="3" t="s">
        <v>75</v>
      </c>
      <c r="X2422" s="3" t="s">
        <v>5372</v>
      </c>
      <c r="Y2422" s="3"/>
      <c r="AA2422" s="3" t="s">
        <v>101</v>
      </c>
      <c r="AB2422" s="3"/>
      <c r="AD2422" s="3"/>
      <c r="AF2422" s="3"/>
      <c r="AH2422" s="3"/>
      <c r="AJ2422" s="3" t="s">
        <v>5373</v>
      </c>
    </row>
    <row r="2423" spans="1:36" ht="26" hidden="1" x14ac:dyDescent="0.35">
      <c r="A2423" s="3">
        <v>2025</v>
      </c>
      <c r="B2423" s="3" t="s">
        <v>41</v>
      </c>
      <c r="C2423" s="4">
        <v>83</v>
      </c>
      <c r="D2423" s="3" t="s">
        <v>65</v>
      </c>
      <c r="E2423" s="3" t="s">
        <v>66</v>
      </c>
      <c r="F2423" s="3" t="s">
        <v>73</v>
      </c>
      <c r="G2423" s="3" t="s">
        <v>67</v>
      </c>
      <c r="H2423" s="3" t="s">
        <v>61</v>
      </c>
      <c r="I2423" s="3" t="s">
        <v>80</v>
      </c>
      <c r="J2423" s="3" t="s">
        <v>48</v>
      </c>
      <c r="K2423" s="3" t="s">
        <v>48</v>
      </c>
      <c r="L2423" s="3" t="s">
        <v>48</v>
      </c>
      <c r="M2423" s="3" t="s">
        <v>48</v>
      </c>
      <c r="N2423" s="3" t="s">
        <v>48</v>
      </c>
      <c r="O2423" s="3" t="s">
        <v>48</v>
      </c>
      <c r="P2423" s="3" t="s">
        <v>48</v>
      </c>
      <c r="Q2423" s="3" t="s">
        <v>48</v>
      </c>
      <c r="R2423" s="3" t="s">
        <v>48</v>
      </c>
      <c r="S2423" s="3" t="s">
        <v>48</v>
      </c>
      <c r="T2423" s="3" t="s">
        <v>48</v>
      </c>
      <c r="U2423" s="3" t="s">
        <v>49</v>
      </c>
      <c r="V2423" s="3" t="s">
        <v>48</v>
      </c>
      <c r="W2423" s="3" t="s">
        <v>62</v>
      </c>
      <c r="Y2423" s="3"/>
      <c r="AA2423" s="3" t="s">
        <v>77</v>
      </c>
      <c r="AB2423" s="3"/>
      <c r="AD2423" s="3"/>
      <c r="AF2423" s="3"/>
      <c r="AH2423" s="3"/>
      <c r="AJ2423" s="3" t="s">
        <v>105</v>
      </c>
    </row>
    <row r="2424" spans="1:36" ht="26" hidden="1" x14ac:dyDescent="0.35">
      <c r="A2424" s="3">
        <v>2025</v>
      </c>
      <c r="B2424" s="3" t="s">
        <v>71</v>
      </c>
      <c r="C2424" s="4">
        <v>26</v>
      </c>
      <c r="D2424" s="3" t="s">
        <v>57</v>
      </c>
      <c r="E2424" s="3" t="s">
        <v>58</v>
      </c>
      <c r="F2424" s="3" t="s">
        <v>98</v>
      </c>
      <c r="G2424" s="3" t="s">
        <v>45</v>
      </c>
      <c r="H2424" s="3" t="s">
        <v>61</v>
      </c>
      <c r="I2424" s="3" t="s">
        <v>80</v>
      </c>
      <c r="J2424" s="3" t="s">
        <v>48</v>
      </c>
      <c r="K2424" s="3" t="s">
        <v>48</v>
      </c>
      <c r="L2424" s="3" t="s">
        <v>48</v>
      </c>
      <c r="M2424" s="3" t="s">
        <v>48</v>
      </c>
      <c r="N2424" s="3" t="s">
        <v>48</v>
      </c>
      <c r="O2424" s="3" t="s">
        <v>48</v>
      </c>
      <c r="P2424" s="3" t="s">
        <v>48</v>
      </c>
      <c r="Q2424" s="3" t="s">
        <v>48</v>
      </c>
      <c r="R2424" s="3" t="s">
        <v>48</v>
      </c>
      <c r="S2424" s="3" t="s">
        <v>48</v>
      </c>
      <c r="T2424" s="3" t="s">
        <v>48</v>
      </c>
      <c r="U2424" s="3" t="s">
        <v>49</v>
      </c>
      <c r="V2424" s="3" t="s">
        <v>48</v>
      </c>
      <c r="W2424" s="3" t="s">
        <v>62</v>
      </c>
      <c r="Y2424" s="3"/>
      <c r="AA2424" s="3" t="s">
        <v>63</v>
      </c>
      <c r="AB2424" s="3"/>
      <c r="AD2424" s="3"/>
      <c r="AF2424" s="3"/>
      <c r="AH2424" s="3"/>
      <c r="AJ2424" s="3" t="s">
        <v>5374</v>
      </c>
    </row>
    <row r="2425" spans="1:36" ht="26" hidden="1" x14ac:dyDescent="0.35">
      <c r="A2425" s="3">
        <v>2025</v>
      </c>
      <c r="B2425" s="3" t="s">
        <v>71</v>
      </c>
      <c r="C2425" s="4">
        <v>19</v>
      </c>
      <c r="D2425" s="3" t="s">
        <v>57</v>
      </c>
      <c r="E2425" s="3" t="s">
        <v>58</v>
      </c>
      <c r="F2425" s="3" t="s">
        <v>59</v>
      </c>
      <c r="G2425" s="3" t="s">
        <v>45</v>
      </c>
      <c r="H2425" s="3" t="s">
        <v>61</v>
      </c>
      <c r="I2425" s="3" t="s">
        <v>80</v>
      </c>
      <c r="J2425" s="3" t="s">
        <v>48</v>
      </c>
      <c r="K2425" s="3" t="s">
        <v>48</v>
      </c>
      <c r="L2425" s="3" t="s">
        <v>48</v>
      </c>
      <c r="M2425" s="3" t="s">
        <v>48</v>
      </c>
      <c r="N2425" s="3" t="s">
        <v>48</v>
      </c>
      <c r="O2425" s="3" t="s">
        <v>48</v>
      </c>
      <c r="P2425" s="3" t="s">
        <v>48</v>
      </c>
      <c r="Q2425" s="3" t="s">
        <v>48</v>
      </c>
      <c r="R2425" s="3" t="s">
        <v>48</v>
      </c>
      <c r="S2425" s="3" t="s">
        <v>48</v>
      </c>
      <c r="T2425" s="3" t="s">
        <v>48</v>
      </c>
      <c r="U2425" s="3" t="s">
        <v>48</v>
      </c>
      <c r="V2425" s="3" t="s">
        <v>49</v>
      </c>
      <c r="W2425" s="3" t="s">
        <v>75</v>
      </c>
      <c r="X2425" s="3" t="s">
        <v>5375</v>
      </c>
      <c r="Y2425" s="3"/>
      <c r="AA2425" s="3" t="s">
        <v>77</v>
      </c>
      <c r="AB2425" s="3"/>
      <c r="AD2425" s="3"/>
      <c r="AF2425" s="3"/>
      <c r="AH2425" s="3"/>
      <c r="AJ2425" s="3" t="s">
        <v>351</v>
      </c>
    </row>
    <row r="2426" spans="1:36" ht="39" x14ac:dyDescent="0.35">
      <c r="A2426" s="3">
        <v>2025</v>
      </c>
      <c r="B2426" s="3" t="s">
        <v>41</v>
      </c>
      <c r="C2426" s="4">
        <v>29</v>
      </c>
      <c r="D2426" s="3" t="s">
        <v>57</v>
      </c>
      <c r="E2426" s="3" t="s">
        <v>107</v>
      </c>
      <c r="F2426" s="3" t="s">
        <v>98</v>
      </c>
      <c r="G2426" s="3" t="s">
        <v>45</v>
      </c>
      <c r="H2426" s="3" t="s">
        <v>46</v>
      </c>
      <c r="I2426" s="3" t="s">
        <v>80</v>
      </c>
      <c r="J2426" s="3" t="s">
        <v>48</v>
      </c>
      <c r="K2426" s="3" t="s">
        <v>48</v>
      </c>
      <c r="L2426" s="3" t="s">
        <v>48</v>
      </c>
      <c r="M2426" s="3" t="s">
        <v>48</v>
      </c>
      <c r="N2426" s="3" t="s">
        <v>48</v>
      </c>
      <c r="O2426" s="3" t="s">
        <v>48</v>
      </c>
      <c r="P2426" s="3" t="s">
        <v>48</v>
      </c>
      <c r="Q2426" s="3" t="s">
        <v>48</v>
      </c>
      <c r="R2426" s="3" t="s">
        <v>48</v>
      </c>
      <c r="S2426" s="3" t="s">
        <v>48</v>
      </c>
      <c r="T2426" s="3" t="s">
        <v>48</v>
      </c>
      <c r="U2426" s="3" t="s">
        <v>49</v>
      </c>
      <c r="V2426" s="3" t="s">
        <v>48</v>
      </c>
      <c r="W2426" s="3" t="s">
        <v>62</v>
      </c>
      <c r="Y2426" s="3" t="s">
        <v>120</v>
      </c>
      <c r="Z2426" s="3" t="s">
        <v>5376</v>
      </c>
      <c r="AA2426" s="3" t="s">
        <v>63</v>
      </c>
      <c r="AB2426" s="3" t="s">
        <v>81</v>
      </c>
      <c r="AD2426" s="3" t="s">
        <v>81</v>
      </c>
      <c r="AF2426" s="3"/>
      <c r="AH2426" s="3" t="s">
        <v>87</v>
      </c>
      <c r="AI2426" s="3" t="s">
        <v>5377</v>
      </c>
      <c r="AJ2426" s="3" t="s">
        <v>5378</v>
      </c>
    </row>
    <row r="2427" spans="1:36" ht="26" hidden="1" x14ac:dyDescent="0.35">
      <c r="A2427" s="3">
        <v>2025</v>
      </c>
      <c r="B2427" s="3" t="s">
        <v>71</v>
      </c>
      <c r="C2427" s="4">
        <v>20</v>
      </c>
      <c r="D2427" s="3" t="s">
        <v>57</v>
      </c>
      <c r="E2427" s="3" t="s">
        <v>58</v>
      </c>
      <c r="F2427" s="3" t="s">
        <v>73</v>
      </c>
      <c r="G2427" s="3" t="s">
        <v>112</v>
      </c>
      <c r="H2427" s="3" t="s">
        <v>113</v>
      </c>
      <c r="I2427" s="3" t="s">
        <v>47</v>
      </c>
      <c r="J2427" s="3" t="s">
        <v>48</v>
      </c>
      <c r="K2427" s="3" t="s">
        <v>48</v>
      </c>
      <c r="L2427" s="3" t="s">
        <v>48</v>
      </c>
      <c r="M2427" s="3" t="s">
        <v>48</v>
      </c>
      <c r="N2427" s="3" t="s">
        <v>48</v>
      </c>
      <c r="O2427" s="3" t="s">
        <v>48</v>
      </c>
      <c r="P2427" s="3" t="s">
        <v>48</v>
      </c>
      <c r="Q2427" s="3" t="s">
        <v>48</v>
      </c>
      <c r="R2427" s="3" t="s">
        <v>49</v>
      </c>
      <c r="S2427" s="3" t="s">
        <v>48</v>
      </c>
      <c r="T2427" s="3" t="s">
        <v>48</v>
      </c>
      <c r="U2427" s="3" t="s">
        <v>48</v>
      </c>
      <c r="V2427" s="3" t="s">
        <v>48</v>
      </c>
      <c r="W2427" s="3" t="s">
        <v>75</v>
      </c>
      <c r="X2427" s="3" t="s">
        <v>5379</v>
      </c>
      <c r="Y2427" s="3"/>
      <c r="AA2427" s="3" t="s">
        <v>55</v>
      </c>
      <c r="AB2427" s="3"/>
      <c r="AD2427" s="3"/>
      <c r="AF2427" s="3"/>
      <c r="AH2427" s="3"/>
      <c r="AJ2427" s="3" t="s">
        <v>5380</v>
      </c>
    </row>
    <row r="2428" spans="1:36" ht="26" hidden="1" x14ac:dyDescent="0.35">
      <c r="A2428" s="3">
        <v>2025</v>
      </c>
      <c r="B2428" s="3" t="s">
        <v>71</v>
      </c>
      <c r="C2428" s="4">
        <v>49</v>
      </c>
      <c r="D2428" s="3" t="s">
        <v>42</v>
      </c>
      <c r="E2428" s="3" t="s">
        <v>107</v>
      </c>
      <c r="F2428" s="3" t="s">
        <v>85</v>
      </c>
      <c r="G2428" s="3" t="s">
        <v>45</v>
      </c>
      <c r="H2428" s="3" t="s">
        <v>74</v>
      </c>
      <c r="I2428" s="3" t="s">
        <v>80</v>
      </c>
      <c r="J2428" s="3" t="s">
        <v>48</v>
      </c>
      <c r="K2428" s="3" t="s">
        <v>48</v>
      </c>
      <c r="L2428" s="3" t="s">
        <v>48</v>
      </c>
      <c r="M2428" s="3" t="s">
        <v>48</v>
      </c>
      <c r="N2428" s="3" t="s">
        <v>48</v>
      </c>
      <c r="O2428" s="3" t="s">
        <v>48</v>
      </c>
      <c r="P2428" s="3" t="s">
        <v>48</v>
      </c>
      <c r="Q2428" s="3" t="s">
        <v>48</v>
      </c>
      <c r="R2428" s="3" t="s">
        <v>48</v>
      </c>
      <c r="S2428" s="3" t="s">
        <v>48</v>
      </c>
      <c r="T2428" s="3" t="s">
        <v>48</v>
      </c>
      <c r="U2428" s="3" t="s">
        <v>48</v>
      </c>
      <c r="V2428" s="3" t="s">
        <v>49</v>
      </c>
      <c r="W2428" s="3" t="s">
        <v>51</v>
      </c>
      <c r="X2428" s="3" t="s">
        <v>5381</v>
      </c>
      <c r="Y2428" s="3" t="s">
        <v>53</v>
      </c>
      <c r="Z2428" s="3" t="s">
        <v>5382</v>
      </c>
      <c r="AA2428" s="3" t="s">
        <v>55</v>
      </c>
      <c r="AB2428" s="3"/>
      <c r="AD2428" s="3"/>
      <c r="AF2428" s="3"/>
      <c r="AH2428" s="3"/>
      <c r="AJ2428" s="3" t="s">
        <v>5383</v>
      </c>
    </row>
    <row r="2429" spans="1:36" ht="52" hidden="1" x14ac:dyDescent="0.35">
      <c r="A2429" s="3">
        <v>2025</v>
      </c>
      <c r="B2429" s="3" t="s">
        <v>3346</v>
      </c>
      <c r="C2429" s="4">
        <v>18</v>
      </c>
      <c r="D2429" s="3" t="s">
        <v>57</v>
      </c>
      <c r="E2429" s="3" t="s">
        <v>58</v>
      </c>
      <c r="F2429" s="3" t="s">
        <v>44</v>
      </c>
      <c r="G2429" s="3" t="s">
        <v>112</v>
      </c>
      <c r="H2429" s="3" t="s">
        <v>61</v>
      </c>
      <c r="I2429" s="3" t="s">
        <v>80</v>
      </c>
      <c r="J2429" s="3" t="s">
        <v>48</v>
      </c>
      <c r="K2429" s="3" t="s">
        <v>48</v>
      </c>
      <c r="L2429" s="3" t="s">
        <v>48</v>
      </c>
      <c r="M2429" s="3" t="s">
        <v>48</v>
      </c>
      <c r="N2429" s="3" t="s">
        <v>48</v>
      </c>
      <c r="O2429" s="3" t="s">
        <v>48</v>
      </c>
      <c r="P2429" s="3" t="s">
        <v>48</v>
      </c>
      <c r="Q2429" s="3" t="s">
        <v>48</v>
      </c>
      <c r="R2429" s="3" t="s">
        <v>48</v>
      </c>
      <c r="S2429" s="3" t="s">
        <v>48</v>
      </c>
      <c r="T2429" s="3" t="s">
        <v>48</v>
      </c>
      <c r="U2429" s="3" t="s">
        <v>49</v>
      </c>
      <c r="V2429" s="3" t="s">
        <v>48</v>
      </c>
      <c r="W2429" s="3" t="s">
        <v>116</v>
      </c>
      <c r="X2429" s="3" t="s">
        <v>5384</v>
      </c>
      <c r="Y2429" s="3"/>
      <c r="AA2429" s="3" t="s">
        <v>101</v>
      </c>
      <c r="AB2429" s="3"/>
      <c r="AD2429" s="3"/>
      <c r="AF2429" s="3"/>
      <c r="AH2429" s="3"/>
      <c r="AJ2429" s="3" t="s">
        <v>5385</v>
      </c>
    </row>
    <row r="2430" spans="1:36" hidden="1" x14ac:dyDescent="0.35">
      <c r="A2430" s="3">
        <v>2025</v>
      </c>
      <c r="B2430" s="3" t="s">
        <v>71</v>
      </c>
      <c r="C2430" s="4">
        <v>45</v>
      </c>
      <c r="D2430" s="3" t="s">
        <v>42</v>
      </c>
      <c r="E2430" s="3" t="s">
        <v>107</v>
      </c>
      <c r="F2430" s="3" t="s">
        <v>59</v>
      </c>
      <c r="G2430" s="3" t="s">
        <v>45</v>
      </c>
      <c r="H2430" s="3" t="s">
        <v>68</v>
      </c>
      <c r="I2430" s="3" t="s">
        <v>47</v>
      </c>
      <c r="J2430" s="3" t="s">
        <v>48</v>
      </c>
      <c r="K2430" s="3" t="s">
        <v>48</v>
      </c>
      <c r="L2430" s="3" t="s">
        <v>48</v>
      </c>
      <c r="M2430" s="3" t="s">
        <v>48</v>
      </c>
      <c r="N2430" s="3" t="s">
        <v>48</v>
      </c>
      <c r="O2430" s="3" t="s">
        <v>48</v>
      </c>
      <c r="P2430" s="3" t="s">
        <v>49</v>
      </c>
      <c r="Q2430" s="3" t="s">
        <v>48</v>
      </c>
      <c r="R2430" s="3" t="s">
        <v>48</v>
      </c>
      <c r="S2430" s="3" t="s">
        <v>48</v>
      </c>
      <c r="T2430" s="3" t="s">
        <v>48</v>
      </c>
      <c r="U2430" s="3" t="s">
        <v>48</v>
      </c>
      <c r="V2430" s="3" t="s">
        <v>48</v>
      </c>
      <c r="W2430" s="3" t="s">
        <v>62</v>
      </c>
      <c r="Y2430" s="3"/>
      <c r="AA2430" s="3" t="s">
        <v>77</v>
      </c>
      <c r="AB2430" s="3"/>
      <c r="AD2430" s="3"/>
      <c r="AF2430" s="3"/>
      <c r="AH2430" s="3"/>
      <c r="AJ2430" s="3" t="s">
        <v>5386</v>
      </c>
    </row>
    <row r="2431" spans="1:36" hidden="1" x14ac:dyDescent="0.35">
      <c r="A2431" s="3">
        <v>2025</v>
      </c>
      <c r="B2431" s="3" t="s">
        <v>71</v>
      </c>
      <c r="C2431" s="4">
        <v>46</v>
      </c>
      <c r="D2431" s="3" t="s">
        <v>42</v>
      </c>
      <c r="E2431" s="3" t="s">
        <v>72</v>
      </c>
      <c r="F2431" s="3" t="s">
        <v>59</v>
      </c>
      <c r="G2431" s="3" t="s">
        <v>45</v>
      </c>
      <c r="H2431" s="3" t="s">
        <v>99</v>
      </c>
      <c r="I2431" s="3" t="s">
        <v>47</v>
      </c>
      <c r="J2431" s="3" t="s">
        <v>48</v>
      </c>
      <c r="K2431" s="3" t="s">
        <v>48</v>
      </c>
      <c r="L2431" s="3" t="s">
        <v>48</v>
      </c>
      <c r="M2431" s="3" t="s">
        <v>48</v>
      </c>
      <c r="N2431" s="3" t="s">
        <v>48</v>
      </c>
      <c r="O2431" s="3" t="s">
        <v>48</v>
      </c>
      <c r="P2431" s="3" t="s">
        <v>49</v>
      </c>
      <c r="Q2431" s="3" t="s">
        <v>48</v>
      </c>
      <c r="R2431" s="3" t="s">
        <v>48</v>
      </c>
      <c r="S2431" s="3" t="s">
        <v>48</v>
      </c>
      <c r="T2431" s="3" t="s">
        <v>48</v>
      </c>
      <c r="U2431" s="3" t="s">
        <v>48</v>
      </c>
      <c r="V2431" s="3" t="s">
        <v>48</v>
      </c>
      <c r="W2431" s="3" t="s">
        <v>62</v>
      </c>
      <c r="Y2431" s="3"/>
      <c r="AA2431" s="3" t="s">
        <v>77</v>
      </c>
      <c r="AB2431" s="3"/>
      <c r="AD2431" s="3"/>
      <c r="AF2431" s="3"/>
      <c r="AH2431" s="3"/>
      <c r="AJ2431" s="3" t="s">
        <v>5387</v>
      </c>
    </row>
    <row r="2432" spans="1:36" ht="26" hidden="1" x14ac:dyDescent="0.35">
      <c r="A2432" s="3">
        <v>2025</v>
      </c>
      <c r="B2432" s="3" t="s">
        <v>71</v>
      </c>
      <c r="C2432" s="4">
        <v>48</v>
      </c>
      <c r="D2432" s="3" t="s">
        <v>42</v>
      </c>
      <c r="E2432" s="3" t="s">
        <v>66</v>
      </c>
      <c r="F2432" s="3" t="s">
        <v>98</v>
      </c>
      <c r="G2432" s="3" t="s">
        <v>45</v>
      </c>
      <c r="H2432" s="3" t="s">
        <v>74</v>
      </c>
      <c r="I2432" s="3" t="s">
        <v>80</v>
      </c>
      <c r="J2432" s="3" t="s">
        <v>48</v>
      </c>
      <c r="K2432" s="3" t="s">
        <v>48</v>
      </c>
      <c r="L2432" s="3" t="s">
        <v>48</v>
      </c>
      <c r="M2432" s="3" t="s">
        <v>48</v>
      </c>
      <c r="N2432" s="3" t="s">
        <v>48</v>
      </c>
      <c r="O2432" s="3" t="s">
        <v>48</v>
      </c>
      <c r="P2432" s="3" t="s">
        <v>48</v>
      </c>
      <c r="Q2432" s="3" t="s">
        <v>48</v>
      </c>
      <c r="R2432" s="3" t="s">
        <v>48</v>
      </c>
      <c r="S2432" s="3" t="s">
        <v>48</v>
      </c>
      <c r="T2432" s="3" t="s">
        <v>48</v>
      </c>
      <c r="U2432" s="3" t="s">
        <v>49</v>
      </c>
      <c r="V2432" s="3" t="s">
        <v>48</v>
      </c>
      <c r="W2432" s="3" t="s">
        <v>62</v>
      </c>
      <c r="Y2432" s="3"/>
      <c r="AA2432" s="3" t="s">
        <v>55</v>
      </c>
      <c r="AB2432" s="3"/>
      <c r="AD2432" s="3"/>
      <c r="AF2432" s="3"/>
      <c r="AH2432" s="3"/>
      <c r="AJ2432" s="3" t="s">
        <v>5388</v>
      </c>
    </row>
    <row r="2433" spans="1:36" ht="39" hidden="1" x14ac:dyDescent="0.35">
      <c r="A2433" s="3">
        <v>2025</v>
      </c>
      <c r="B2433" s="3" t="s">
        <v>41</v>
      </c>
      <c r="C2433" s="4">
        <v>29</v>
      </c>
      <c r="D2433" s="3" t="s">
        <v>57</v>
      </c>
      <c r="E2433" s="3" t="s">
        <v>107</v>
      </c>
      <c r="F2433" s="3" t="s">
        <v>73</v>
      </c>
      <c r="G2433" s="3" t="s">
        <v>109</v>
      </c>
      <c r="H2433" s="3" t="s">
        <v>110</v>
      </c>
      <c r="I2433" s="3" t="s">
        <v>80</v>
      </c>
      <c r="J2433" s="3" t="s">
        <v>48</v>
      </c>
      <c r="K2433" s="3" t="s">
        <v>48</v>
      </c>
      <c r="L2433" s="3" t="s">
        <v>48</v>
      </c>
      <c r="M2433" s="3" t="s">
        <v>48</v>
      </c>
      <c r="N2433" s="3" t="s">
        <v>48</v>
      </c>
      <c r="O2433" s="3" t="s">
        <v>48</v>
      </c>
      <c r="P2433" s="3" t="s">
        <v>48</v>
      </c>
      <c r="Q2433" s="3" t="s">
        <v>48</v>
      </c>
      <c r="R2433" s="3" t="s">
        <v>48</v>
      </c>
      <c r="S2433" s="3" t="s">
        <v>48</v>
      </c>
      <c r="T2433" s="3" t="s">
        <v>48</v>
      </c>
      <c r="U2433" s="3" t="s">
        <v>48</v>
      </c>
      <c r="V2433" s="3" t="s">
        <v>49</v>
      </c>
      <c r="W2433" s="3" t="s">
        <v>62</v>
      </c>
      <c r="Y2433" s="3" t="s">
        <v>103</v>
      </c>
      <c r="Z2433" s="3" t="s">
        <v>5389</v>
      </c>
      <c r="AA2433" s="3" t="s">
        <v>63</v>
      </c>
      <c r="AB2433" s="3"/>
      <c r="AD2433" s="3"/>
      <c r="AF2433" s="3"/>
      <c r="AH2433" s="3"/>
      <c r="AJ2433" s="3" t="s">
        <v>5390</v>
      </c>
    </row>
    <row r="2434" spans="1:36" ht="39" hidden="1" x14ac:dyDescent="0.35">
      <c r="A2434" s="3">
        <v>2025</v>
      </c>
      <c r="B2434" s="3" t="s">
        <v>41</v>
      </c>
      <c r="C2434" s="4">
        <v>75</v>
      </c>
      <c r="D2434" s="3" t="s">
        <v>65</v>
      </c>
      <c r="E2434" s="3" t="s">
        <v>66</v>
      </c>
      <c r="F2434" s="3" t="s">
        <v>137</v>
      </c>
      <c r="G2434" s="3" t="s">
        <v>67</v>
      </c>
      <c r="H2434" s="3" t="s">
        <v>68</v>
      </c>
      <c r="I2434" s="3" t="s">
        <v>47</v>
      </c>
      <c r="J2434" s="3" t="s">
        <v>48</v>
      </c>
      <c r="K2434" s="3" t="s">
        <v>48</v>
      </c>
      <c r="L2434" s="3" t="s">
        <v>48</v>
      </c>
      <c r="M2434" s="3" t="s">
        <v>48</v>
      </c>
      <c r="N2434" s="3" t="s">
        <v>49</v>
      </c>
      <c r="O2434" s="3" t="s">
        <v>48</v>
      </c>
      <c r="P2434" s="3" t="s">
        <v>48</v>
      </c>
      <c r="Q2434" s="3" t="s">
        <v>48</v>
      </c>
      <c r="R2434" s="3" t="s">
        <v>48</v>
      </c>
      <c r="S2434" s="3" t="s">
        <v>48</v>
      </c>
      <c r="T2434" s="3" t="s">
        <v>48</v>
      </c>
      <c r="U2434" s="3" t="s">
        <v>48</v>
      </c>
      <c r="V2434" s="3" t="s">
        <v>48</v>
      </c>
      <c r="W2434" s="3" t="s">
        <v>51</v>
      </c>
      <c r="X2434" s="3" t="s">
        <v>4903</v>
      </c>
      <c r="Y2434" s="3" t="s">
        <v>129</v>
      </c>
      <c r="Z2434" s="3" t="s">
        <v>5391</v>
      </c>
      <c r="AA2434" s="3" t="s">
        <v>63</v>
      </c>
      <c r="AB2434" s="3"/>
      <c r="AD2434" s="3"/>
      <c r="AF2434" s="3"/>
      <c r="AH2434" s="3"/>
      <c r="AJ2434" s="3" t="s">
        <v>5392</v>
      </c>
    </row>
    <row r="2435" spans="1:36" ht="52" hidden="1" x14ac:dyDescent="0.35">
      <c r="A2435" s="3">
        <v>2025</v>
      </c>
      <c r="B2435" s="3" t="s">
        <v>71</v>
      </c>
      <c r="C2435" s="4">
        <v>75</v>
      </c>
      <c r="D2435" s="3" t="s">
        <v>65</v>
      </c>
      <c r="E2435" s="3" t="s">
        <v>43</v>
      </c>
      <c r="F2435" s="3" t="s">
        <v>73</v>
      </c>
      <c r="G2435" s="3" t="s">
        <v>67</v>
      </c>
      <c r="H2435" s="3" t="s">
        <v>90</v>
      </c>
      <c r="I2435" s="3" t="s">
        <v>80</v>
      </c>
      <c r="J2435" s="3" t="s">
        <v>48</v>
      </c>
      <c r="K2435" s="3" t="s">
        <v>48</v>
      </c>
      <c r="L2435" s="3" t="s">
        <v>48</v>
      </c>
      <c r="M2435" s="3" t="s">
        <v>48</v>
      </c>
      <c r="N2435" s="3" t="s">
        <v>48</v>
      </c>
      <c r="O2435" s="3" t="s">
        <v>48</v>
      </c>
      <c r="P2435" s="3" t="s">
        <v>48</v>
      </c>
      <c r="Q2435" s="3" t="s">
        <v>48</v>
      </c>
      <c r="R2435" s="3" t="s">
        <v>48</v>
      </c>
      <c r="S2435" s="3" t="s">
        <v>48</v>
      </c>
      <c r="T2435" s="3" t="s">
        <v>48</v>
      </c>
      <c r="U2435" s="3" t="s">
        <v>48</v>
      </c>
      <c r="V2435" s="3" t="s">
        <v>49</v>
      </c>
      <c r="W2435" s="3" t="s">
        <v>62</v>
      </c>
      <c r="Y2435" s="3"/>
      <c r="AA2435" s="3" t="s">
        <v>55</v>
      </c>
      <c r="AB2435" s="3"/>
      <c r="AD2435" s="3"/>
      <c r="AF2435" s="3"/>
      <c r="AH2435" s="3"/>
      <c r="AJ2435" s="3" t="s">
        <v>5393</v>
      </c>
    </row>
    <row r="2436" spans="1:36" ht="39" hidden="1" x14ac:dyDescent="0.35">
      <c r="A2436" s="3">
        <v>2025</v>
      </c>
      <c r="B2436" s="3" t="s">
        <v>71</v>
      </c>
      <c r="C2436" s="4">
        <v>19</v>
      </c>
      <c r="D2436" s="3" t="s">
        <v>57</v>
      </c>
      <c r="E2436" s="3" t="s">
        <v>58</v>
      </c>
      <c r="F2436" s="3" t="s">
        <v>59</v>
      </c>
      <c r="G2436" s="3" t="s">
        <v>60</v>
      </c>
      <c r="H2436" s="3" t="s">
        <v>125</v>
      </c>
      <c r="I2436" s="3" t="s">
        <v>47</v>
      </c>
      <c r="J2436" s="3" t="s">
        <v>48</v>
      </c>
      <c r="K2436" s="3" t="s">
        <v>48</v>
      </c>
      <c r="L2436" s="3" t="s">
        <v>48</v>
      </c>
      <c r="M2436" s="3" t="s">
        <v>49</v>
      </c>
      <c r="N2436" s="3" t="s">
        <v>48</v>
      </c>
      <c r="O2436" s="3" t="s">
        <v>48</v>
      </c>
      <c r="P2436" s="3" t="s">
        <v>48</v>
      </c>
      <c r="Q2436" s="3" t="s">
        <v>48</v>
      </c>
      <c r="R2436" s="3" t="s">
        <v>48</v>
      </c>
      <c r="S2436" s="3" t="s">
        <v>48</v>
      </c>
      <c r="T2436" s="3" t="s">
        <v>48</v>
      </c>
      <c r="U2436" s="3" t="s">
        <v>48</v>
      </c>
      <c r="V2436" s="3" t="s">
        <v>48</v>
      </c>
      <c r="W2436" s="3" t="s">
        <v>116</v>
      </c>
      <c r="X2436" s="3" t="s">
        <v>5394</v>
      </c>
      <c r="Y2436" s="3"/>
      <c r="AA2436" s="3" t="s">
        <v>55</v>
      </c>
      <c r="AB2436" s="3"/>
      <c r="AD2436" s="3"/>
      <c r="AF2436" s="3"/>
      <c r="AH2436" s="3"/>
      <c r="AJ2436" s="3" t="s">
        <v>5395</v>
      </c>
    </row>
    <row r="2437" spans="1:36" ht="39" hidden="1" x14ac:dyDescent="0.35">
      <c r="A2437" s="3">
        <v>2025</v>
      </c>
      <c r="B2437" s="3" t="s">
        <v>71</v>
      </c>
      <c r="C2437" s="4">
        <v>48</v>
      </c>
      <c r="D2437" s="3" t="s">
        <v>42</v>
      </c>
      <c r="E2437" s="3" t="s">
        <v>43</v>
      </c>
      <c r="F2437" s="3" t="s">
        <v>85</v>
      </c>
      <c r="G2437" s="3" t="s">
        <v>45</v>
      </c>
      <c r="H2437" s="3" t="s">
        <v>74</v>
      </c>
      <c r="I2437" s="3" t="s">
        <v>47</v>
      </c>
      <c r="J2437" s="3" t="s">
        <v>48</v>
      </c>
      <c r="K2437" s="3" t="s">
        <v>48</v>
      </c>
      <c r="L2437" s="3" t="s">
        <v>49</v>
      </c>
      <c r="M2437" s="3" t="s">
        <v>48</v>
      </c>
      <c r="N2437" s="3" t="s">
        <v>48</v>
      </c>
      <c r="O2437" s="3" t="s">
        <v>48</v>
      </c>
      <c r="P2437" s="3" t="s">
        <v>48</v>
      </c>
      <c r="Q2437" s="3" t="s">
        <v>48</v>
      </c>
      <c r="R2437" s="3" t="s">
        <v>48</v>
      </c>
      <c r="S2437" s="3" t="s">
        <v>48</v>
      </c>
      <c r="T2437" s="3" t="s">
        <v>48</v>
      </c>
      <c r="U2437" s="3" t="s">
        <v>48</v>
      </c>
      <c r="V2437" s="3" t="s">
        <v>49</v>
      </c>
      <c r="W2437" s="3" t="s">
        <v>116</v>
      </c>
      <c r="X2437" s="3" t="s">
        <v>5396</v>
      </c>
      <c r="Y2437" s="3"/>
      <c r="AA2437" s="3" t="s">
        <v>55</v>
      </c>
      <c r="AB2437" s="3"/>
      <c r="AD2437" s="3"/>
      <c r="AF2437" s="3"/>
      <c r="AH2437" s="3"/>
      <c r="AJ2437" s="3" t="s">
        <v>5397</v>
      </c>
    </row>
    <row r="2438" spans="1:36" ht="156" hidden="1" x14ac:dyDescent="0.35">
      <c r="A2438" s="3">
        <v>2025</v>
      </c>
      <c r="B2438" s="3" t="s">
        <v>41</v>
      </c>
      <c r="C2438" s="4">
        <v>82</v>
      </c>
      <c r="D2438" s="3" t="s">
        <v>65</v>
      </c>
      <c r="E2438" s="3" t="s">
        <v>66</v>
      </c>
      <c r="F2438" s="3" t="s">
        <v>73</v>
      </c>
      <c r="G2438" s="3" t="s">
        <v>67</v>
      </c>
      <c r="H2438" s="3" t="s">
        <v>46</v>
      </c>
      <c r="I2438" s="3" t="s">
        <v>47</v>
      </c>
      <c r="J2438" s="3" t="s">
        <v>48</v>
      </c>
      <c r="K2438" s="3" t="s">
        <v>48</v>
      </c>
      <c r="L2438" s="3" t="s">
        <v>48</v>
      </c>
      <c r="M2438" s="3" t="s">
        <v>48</v>
      </c>
      <c r="N2438" s="3" t="s">
        <v>48</v>
      </c>
      <c r="O2438" s="3" t="s">
        <v>48</v>
      </c>
      <c r="P2438" s="3" t="s">
        <v>48</v>
      </c>
      <c r="Q2438" s="3" t="s">
        <v>48</v>
      </c>
      <c r="R2438" s="3" t="s">
        <v>49</v>
      </c>
      <c r="S2438" s="3" t="s">
        <v>48</v>
      </c>
      <c r="T2438" s="3" t="s">
        <v>48</v>
      </c>
      <c r="U2438" s="3" t="s">
        <v>48</v>
      </c>
      <c r="V2438" s="3" t="s">
        <v>48</v>
      </c>
      <c r="W2438" s="3" t="s">
        <v>62</v>
      </c>
      <c r="Y2438" s="3" t="s">
        <v>94</v>
      </c>
      <c r="Z2438" s="3" t="s">
        <v>5398</v>
      </c>
      <c r="AA2438" s="3" t="s">
        <v>77</v>
      </c>
      <c r="AB2438" s="3"/>
      <c r="AD2438" s="3"/>
      <c r="AF2438" s="3"/>
      <c r="AH2438" s="3"/>
      <c r="AJ2438" s="3" t="s">
        <v>5399</v>
      </c>
    </row>
    <row r="2439" spans="1:36" ht="26" hidden="1" x14ac:dyDescent="0.35">
      <c r="A2439" s="3">
        <v>2025</v>
      </c>
      <c r="B2439" s="3" t="s">
        <v>41</v>
      </c>
      <c r="C2439" s="4">
        <v>27</v>
      </c>
      <c r="D2439" s="3" t="s">
        <v>57</v>
      </c>
      <c r="E2439" s="3" t="s">
        <v>58</v>
      </c>
      <c r="F2439" s="3" t="s">
        <v>59</v>
      </c>
      <c r="G2439" s="3" t="s">
        <v>79</v>
      </c>
      <c r="H2439" s="3" t="s">
        <v>110</v>
      </c>
      <c r="I2439" s="3" t="s">
        <v>80</v>
      </c>
      <c r="J2439" s="3" t="s">
        <v>48</v>
      </c>
      <c r="K2439" s="3" t="s">
        <v>48</v>
      </c>
      <c r="L2439" s="3" t="s">
        <v>48</v>
      </c>
      <c r="M2439" s="3" t="s">
        <v>48</v>
      </c>
      <c r="N2439" s="3" t="s">
        <v>48</v>
      </c>
      <c r="O2439" s="3" t="s">
        <v>48</v>
      </c>
      <c r="P2439" s="3" t="s">
        <v>48</v>
      </c>
      <c r="Q2439" s="3" t="s">
        <v>48</v>
      </c>
      <c r="R2439" s="3" t="s">
        <v>48</v>
      </c>
      <c r="S2439" s="3" t="s">
        <v>48</v>
      </c>
      <c r="T2439" s="3" t="s">
        <v>48</v>
      </c>
      <c r="U2439" s="3" t="s">
        <v>48</v>
      </c>
      <c r="V2439" s="3" t="s">
        <v>49</v>
      </c>
      <c r="W2439" s="3" t="s">
        <v>62</v>
      </c>
      <c r="Y2439" s="3"/>
      <c r="AA2439" s="3" t="s">
        <v>77</v>
      </c>
      <c r="AB2439" s="3"/>
      <c r="AD2439" s="3"/>
      <c r="AF2439" s="3"/>
      <c r="AH2439" s="3"/>
      <c r="AJ2439" s="3" t="s">
        <v>5400</v>
      </c>
    </row>
    <row r="2440" spans="1:36" ht="26" hidden="1" x14ac:dyDescent="0.35">
      <c r="A2440" s="3">
        <v>2025</v>
      </c>
      <c r="B2440" s="3" t="s">
        <v>41</v>
      </c>
      <c r="C2440" s="4">
        <v>41</v>
      </c>
      <c r="D2440" s="3" t="s">
        <v>42</v>
      </c>
      <c r="E2440" s="3" t="s">
        <v>72</v>
      </c>
      <c r="F2440" s="3" t="s">
        <v>44</v>
      </c>
      <c r="G2440" s="3" t="s">
        <v>109</v>
      </c>
      <c r="H2440" s="3" t="s">
        <v>68</v>
      </c>
      <c r="I2440" s="3" t="s">
        <v>47</v>
      </c>
      <c r="J2440" s="3" t="s">
        <v>48</v>
      </c>
      <c r="K2440" s="3" t="s">
        <v>48</v>
      </c>
      <c r="L2440" s="3" t="s">
        <v>49</v>
      </c>
      <c r="M2440" s="3" t="s">
        <v>48</v>
      </c>
      <c r="N2440" s="3" t="s">
        <v>48</v>
      </c>
      <c r="O2440" s="3" t="s">
        <v>48</v>
      </c>
      <c r="P2440" s="3" t="s">
        <v>48</v>
      </c>
      <c r="Q2440" s="3" t="s">
        <v>48</v>
      </c>
      <c r="R2440" s="3" t="s">
        <v>48</v>
      </c>
      <c r="S2440" s="3" t="s">
        <v>48</v>
      </c>
      <c r="T2440" s="3" t="s">
        <v>48</v>
      </c>
      <c r="U2440" s="3" t="s">
        <v>48</v>
      </c>
      <c r="V2440" s="3" t="s">
        <v>48</v>
      </c>
      <c r="W2440" s="3" t="s">
        <v>62</v>
      </c>
      <c r="Y2440" s="3" t="s">
        <v>53</v>
      </c>
      <c r="Z2440" s="3" t="s">
        <v>5401</v>
      </c>
      <c r="AA2440" s="3" t="s">
        <v>77</v>
      </c>
      <c r="AB2440" s="3"/>
      <c r="AD2440" s="3"/>
      <c r="AF2440" s="3"/>
      <c r="AH2440" s="3"/>
      <c r="AJ2440" s="3" t="s">
        <v>5402</v>
      </c>
    </row>
    <row r="2441" spans="1:36" ht="26" hidden="1" x14ac:dyDescent="0.35">
      <c r="A2441" s="3">
        <v>2025</v>
      </c>
      <c r="B2441" s="3" t="s">
        <v>41</v>
      </c>
      <c r="C2441" s="4">
        <v>34</v>
      </c>
      <c r="D2441" s="3" t="s">
        <v>57</v>
      </c>
      <c r="E2441" s="3" t="s">
        <v>107</v>
      </c>
      <c r="F2441" s="3" t="s">
        <v>44</v>
      </c>
      <c r="G2441" s="3" t="s">
        <v>109</v>
      </c>
      <c r="H2441" s="3" t="s">
        <v>68</v>
      </c>
      <c r="I2441" s="3" t="s">
        <v>80</v>
      </c>
      <c r="J2441" s="3" t="s">
        <v>48</v>
      </c>
      <c r="K2441" s="3" t="s">
        <v>48</v>
      </c>
      <c r="L2441" s="3" t="s">
        <v>48</v>
      </c>
      <c r="M2441" s="3" t="s">
        <v>49</v>
      </c>
      <c r="N2441" s="3" t="s">
        <v>48</v>
      </c>
      <c r="O2441" s="3" t="s">
        <v>48</v>
      </c>
      <c r="P2441" s="3" t="s">
        <v>48</v>
      </c>
      <c r="Q2441" s="3" t="s">
        <v>48</v>
      </c>
      <c r="R2441" s="3" t="s">
        <v>48</v>
      </c>
      <c r="S2441" s="3" t="s">
        <v>48</v>
      </c>
      <c r="T2441" s="3" t="s">
        <v>48</v>
      </c>
      <c r="U2441" s="3" t="s">
        <v>48</v>
      </c>
      <c r="V2441" s="3" t="s">
        <v>48</v>
      </c>
      <c r="W2441" s="3" t="s">
        <v>62</v>
      </c>
      <c r="Y2441" s="3" t="s">
        <v>94</v>
      </c>
      <c r="Z2441" s="3" t="s">
        <v>5403</v>
      </c>
      <c r="AA2441" s="3" t="s">
        <v>55</v>
      </c>
      <c r="AB2441" s="3"/>
      <c r="AD2441" s="3"/>
      <c r="AF2441" s="3"/>
      <c r="AH2441" s="3"/>
      <c r="AJ2441" s="3" t="s">
        <v>4046</v>
      </c>
    </row>
    <row r="2442" spans="1:36" ht="26" hidden="1" x14ac:dyDescent="0.35">
      <c r="A2442" s="3">
        <v>2025</v>
      </c>
      <c r="B2442" s="3" t="s">
        <v>71</v>
      </c>
      <c r="C2442" s="4">
        <v>42</v>
      </c>
      <c r="D2442" s="3" t="s">
        <v>42</v>
      </c>
      <c r="E2442" s="3" t="s">
        <v>43</v>
      </c>
      <c r="F2442" s="3" t="s">
        <v>44</v>
      </c>
      <c r="G2442" s="3" t="s">
        <v>45</v>
      </c>
      <c r="H2442" s="3" t="s">
        <v>110</v>
      </c>
      <c r="I2442" s="3" t="s">
        <v>47</v>
      </c>
      <c r="J2442" s="3" t="s">
        <v>48</v>
      </c>
      <c r="K2442" s="3" t="s">
        <v>48</v>
      </c>
      <c r="L2442" s="3" t="s">
        <v>48</v>
      </c>
      <c r="M2442" s="3" t="s">
        <v>48</v>
      </c>
      <c r="N2442" s="3" t="s">
        <v>48</v>
      </c>
      <c r="O2442" s="3" t="s">
        <v>48</v>
      </c>
      <c r="P2442" s="3" t="s">
        <v>48</v>
      </c>
      <c r="Q2442" s="3" t="s">
        <v>49</v>
      </c>
      <c r="R2442" s="3" t="s">
        <v>48</v>
      </c>
      <c r="S2442" s="3" t="s">
        <v>48</v>
      </c>
      <c r="T2442" s="3" t="s">
        <v>48</v>
      </c>
      <c r="U2442" s="3" t="s">
        <v>48</v>
      </c>
      <c r="V2442" s="3" t="s">
        <v>48</v>
      </c>
      <c r="W2442" s="3" t="s">
        <v>116</v>
      </c>
      <c r="X2442" s="3" t="s">
        <v>5404</v>
      </c>
      <c r="Y2442" s="3"/>
      <c r="AA2442" s="3" t="s">
        <v>63</v>
      </c>
      <c r="AB2442" s="3"/>
      <c r="AD2442" s="3"/>
      <c r="AF2442" s="3"/>
      <c r="AH2442" s="3"/>
      <c r="AJ2442" s="3" t="s">
        <v>5405</v>
      </c>
    </row>
    <row r="2443" spans="1:36" ht="39" hidden="1" x14ac:dyDescent="0.35">
      <c r="A2443" s="3">
        <v>2025</v>
      </c>
      <c r="B2443" s="3" t="s">
        <v>71</v>
      </c>
      <c r="C2443" s="4">
        <v>73</v>
      </c>
      <c r="D2443" s="3" t="s">
        <v>65</v>
      </c>
      <c r="E2443" s="3" t="s">
        <v>66</v>
      </c>
      <c r="F2443" s="3" t="s">
        <v>44</v>
      </c>
      <c r="G2443" s="3" t="s">
        <v>67</v>
      </c>
      <c r="H2443" s="3" t="s">
        <v>90</v>
      </c>
      <c r="I2443" s="3" t="s">
        <v>47</v>
      </c>
      <c r="J2443" s="3" t="s">
        <v>48</v>
      </c>
      <c r="K2443" s="3" t="s">
        <v>48</v>
      </c>
      <c r="L2443" s="3" t="s">
        <v>48</v>
      </c>
      <c r="M2443" s="3" t="s">
        <v>49</v>
      </c>
      <c r="N2443" s="3" t="s">
        <v>48</v>
      </c>
      <c r="O2443" s="3" t="s">
        <v>48</v>
      </c>
      <c r="P2443" s="3" t="s">
        <v>48</v>
      </c>
      <c r="Q2443" s="3" t="s">
        <v>48</v>
      </c>
      <c r="R2443" s="3" t="s">
        <v>48</v>
      </c>
      <c r="S2443" s="3" t="s">
        <v>48</v>
      </c>
      <c r="T2443" s="3" t="s">
        <v>48</v>
      </c>
      <c r="U2443" s="3" t="s">
        <v>48</v>
      </c>
      <c r="V2443" s="3" t="s">
        <v>48</v>
      </c>
      <c r="W2443" s="3" t="s">
        <v>145</v>
      </c>
      <c r="X2443" s="3" t="s">
        <v>5406</v>
      </c>
      <c r="Y2443" s="3" t="s">
        <v>103</v>
      </c>
      <c r="Z2443" s="3" t="s">
        <v>5407</v>
      </c>
      <c r="AA2443" s="3" t="s">
        <v>63</v>
      </c>
      <c r="AB2443" s="3"/>
      <c r="AD2443" s="3"/>
      <c r="AF2443" s="3"/>
      <c r="AH2443" s="3"/>
      <c r="AJ2443" s="3" t="s">
        <v>5408</v>
      </c>
    </row>
    <row r="2444" spans="1:36" hidden="1" x14ac:dyDescent="0.35">
      <c r="A2444" s="3">
        <v>2025</v>
      </c>
      <c r="B2444" s="3" t="s">
        <v>71</v>
      </c>
      <c r="C2444" s="4">
        <v>70</v>
      </c>
      <c r="D2444" s="3" t="s">
        <v>65</v>
      </c>
      <c r="E2444" s="3" t="s">
        <v>66</v>
      </c>
      <c r="F2444" s="3" t="s">
        <v>98</v>
      </c>
      <c r="G2444" s="3" t="s">
        <v>67</v>
      </c>
      <c r="H2444" s="3" t="s">
        <v>90</v>
      </c>
      <c r="I2444" s="3" t="s">
        <v>47</v>
      </c>
      <c r="J2444" s="3" t="s">
        <v>48</v>
      </c>
      <c r="K2444" s="3" t="s">
        <v>48</v>
      </c>
      <c r="L2444" s="3" t="s">
        <v>48</v>
      </c>
      <c r="M2444" s="3" t="s">
        <v>49</v>
      </c>
      <c r="N2444" s="3" t="s">
        <v>48</v>
      </c>
      <c r="O2444" s="3" t="s">
        <v>48</v>
      </c>
      <c r="P2444" s="3" t="s">
        <v>48</v>
      </c>
      <c r="Q2444" s="3" t="s">
        <v>48</v>
      </c>
      <c r="R2444" s="3" t="s">
        <v>48</v>
      </c>
      <c r="S2444" s="3" t="s">
        <v>48</v>
      </c>
      <c r="T2444" s="3" t="s">
        <v>48</v>
      </c>
      <c r="U2444" s="3" t="s">
        <v>48</v>
      </c>
      <c r="V2444" s="3" t="s">
        <v>48</v>
      </c>
      <c r="W2444" s="3" t="s">
        <v>62</v>
      </c>
      <c r="Y2444" s="3"/>
      <c r="AA2444" s="3" t="s">
        <v>55</v>
      </c>
      <c r="AB2444" s="3"/>
      <c r="AD2444" s="3"/>
      <c r="AF2444" s="3"/>
      <c r="AH2444" s="3"/>
      <c r="AJ2444" s="3" t="s">
        <v>5409</v>
      </c>
    </row>
    <row r="2445" spans="1:36" ht="26" hidden="1" x14ac:dyDescent="0.35">
      <c r="A2445" s="3">
        <v>2025</v>
      </c>
      <c r="B2445" s="3" t="s">
        <v>71</v>
      </c>
      <c r="C2445" s="4">
        <v>51</v>
      </c>
      <c r="D2445" s="3" t="s">
        <v>42</v>
      </c>
      <c r="E2445" s="3" t="s">
        <v>72</v>
      </c>
      <c r="F2445" s="3" t="s">
        <v>98</v>
      </c>
      <c r="G2445" s="3" t="s">
        <v>45</v>
      </c>
      <c r="H2445" s="3" t="s">
        <v>113</v>
      </c>
      <c r="I2445" s="3" t="s">
        <v>47</v>
      </c>
      <c r="J2445" s="3" t="s">
        <v>48</v>
      </c>
      <c r="K2445" s="3" t="s">
        <v>49</v>
      </c>
      <c r="L2445" s="3" t="s">
        <v>48</v>
      </c>
      <c r="M2445" s="3" t="s">
        <v>48</v>
      </c>
      <c r="N2445" s="3" t="s">
        <v>48</v>
      </c>
      <c r="O2445" s="3" t="s">
        <v>48</v>
      </c>
      <c r="P2445" s="3" t="s">
        <v>48</v>
      </c>
      <c r="Q2445" s="3" t="s">
        <v>48</v>
      </c>
      <c r="R2445" s="3" t="s">
        <v>48</v>
      </c>
      <c r="S2445" s="3" t="s">
        <v>48</v>
      </c>
      <c r="T2445" s="3" t="s">
        <v>48</v>
      </c>
      <c r="U2445" s="3" t="s">
        <v>48</v>
      </c>
      <c r="V2445" s="3" t="s">
        <v>48</v>
      </c>
      <c r="W2445" s="3" t="s">
        <v>62</v>
      </c>
      <c r="Y2445" s="3"/>
      <c r="AA2445" s="3" t="s">
        <v>77</v>
      </c>
      <c r="AB2445" s="3" t="s">
        <v>81</v>
      </c>
      <c r="AD2445" s="3" t="s">
        <v>81</v>
      </c>
      <c r="AF2445" s="3"/>
      <c r="AH2445" s="3" t="s">
        <v>82</v>
      </c>
      <c r="AI2445" s="3" t="s">
        <v>3122</v>
      </c>
      <c r="AJ2445" s="3" t="s">
        <v>5410</v>
      </c>
    </row>
    <row r="2446" spans="1:36" ht="26" hidden="1" x14ac:dyDescent="0.35">
      <c r="A2446" s="3">
        <v>2025</v>
      </c>
      <c r="B2446" s="3" t="s">
        <v>41</v>
      </c>
      <c r="C2446" s="4">
        <v>74</v>
      </c>
      <c r="D2446" s="3" t="s">
        <v>65</v>
      </c>
      <c r="E2446" s="3" t="s">
        <v>72</v>
      </c>
      <c r="F2446" s="3" t="s">
        <v>73</v>
      </c>
      <c r="G2446" s="3" t="s">
        <v>67</v>
      </c>
      <c r="H2446" s="3" t="s">
        <v>99</v>
      </c>
      <c r="I2446" s="3" t="s">
        <v>47</v>
      </c>
      <c r="J2446" s="3" t="s">
        <v>48</v>
      </c>
      <c r="K2446" s="3" t="s">
        <v>48</v>
      </c>
      <c r="L2446" s="3" t="s">
        <v>48</v>
      </c>
      <c r="M2446" s="3" t="s">
        <v>49</v>
      </c>
      <c r="N2446" s="3" t="s">
        <v>48</v>
      </c>
      <c r="O2446" s="3" t="s">
        <v>48</v>
      </c>
      <c r="P2446" s="3" t="s">
        <v>48</v>
      </c>
      <c r="Q2446" s="3" t="s">
        <v>48</v>
      </c>
      <c r="R2446" s="3" t="s">
        <v>48</v>
      </c>
      <c r="S2446" s="3" t="s">
        <v>48</v>
      </c>
      <c r="T2446" s="3" t="s">
        <v>48</v>
      </c>
      <c r="U2446" s="3" t="s">
        <v>48</v>
      </c>
      <c r="V2446" s="3" t="s">
        <v>48</v>
      </c>
      <c r="W2446" s="3" t="s">
        <v>116</v>
      </c>
      <c r="X2446" s="3" t="s">
        <v>3561</v>
      </c>
      <c r="Y2446" s="3" t="s">
        <v>53</v>
      </c>
      <c r="Z2446" s="3" t="s">
        <v>5411</v>
      </c>
      <c r="AA2446" s="3" t="s">
        <v>63</v>
      </c>
      <c r="AB2446" s="3"/>
      <c r="AD2446" s="3"/>
      <c r="AF2446" s="3"/>
      <c r="AH2446" s="3"/>
      <c r="AJ2446" s="3" t="s">
        <v>5412</v>
      </c>
    </row>
    <row r="2447" spans="1:36" ht="26" hidden="1" x14ac:dyDescent="0.35">
      <c r="A2447" s="3">
        <v>2025</v>
      </c>
      <c r="B2447" s="3" t="s">
        <v>71</v>
      </c>
      <c r="C2447" s="4">
        <v>20</v>
      </c>
      <c r="D2447" s="3" t="s">
        <v>57</v>
      </c>
      <c r="E2447" s="3" t="s">
        <v>58</v>
      </c>
      <c r="F2447" s="3" t="s">
        <v>137</v>
      </c>
      <c r="G2447" s="3" t="s">
        <v>112</v>
      </c>
      <c r="H2447" s="3" t="s">
        <v>99</v>
      </c>
      <c r="I2447" s="3" t="s">
        <v>47</v>
      </c>
      <c r="J2447" s="3" t="s">
        <v>48</v>
      </c>
      <c r="K2447" s="3" t="s">
        <v>48</v>
      </c>
      <c r="L2447" s="3" t="s">
        <v>48</v>
      </c>
      <c r="M2447" s="3" t="s">
        <v>48</v>
      </c>
      <c r="N2447" s="3" t="s">
        <v>48</v>
      </c>
      <c r="O2447" s="3" t="s">
        <v>48</v>
      </c>
      <c r="P2447" s="3" t="s">
        <v>49</v>
      </c>
      <c r="Q2447" s="3" t="s">
        <v>48</v>
      </c>
      <c r="R2447" s="3" t="s">
        <v>48</v>
      </c>
      <c r="S2447" s="3" t="s">
        <v>48</v>
      </c>
      <c r="T2447" s="3" t="s">
        <v>48</v>
      </c>
      <c r="U2447" s="3" t="s">
        <v>48</v>
      </c>
      <c r="V2447" s="3" t="s">
        <v>48</v>
      </c>
      <c r="W2447" s="3" t="s">
        <v>116</v>
      </c>
      <c r="X2447" s="3" t="s">
        <v>5413</v>
      </c>
      <c r="Y2447" s="3"/>
      <c r="AA2447" s="3" t="s">
        <v>101</v>
      </c>
      <c r="AB2447" s="3"/>
      <c r="AD2447" s="3"/>
      <c r="AF2447" s="3"/>
      <c r="AH2447" s="3"/>
      <c r="AJ2447" s="3" t="s">
        <v>5414</v>
      </c>
    </row>
    <row r="2448" spans="1:36" ht="26" hidden="1" x14ac:dyDescent="0.35">
      <c r="A2448" s="3">
        <v>2025</v>
      </c>
      <c r="B2448" s="3" t="s">
        <v>41</v>
      </c>
      <c r="C2448" s="4">
        <v>21</v>
      </c>
      <c r="D2448" s="3" t="s">
        <v>57</v>
      </c>
      <c r="E2448" s="3" t="s">
        <v>58</v>
      </c>
      <c r="F2448" s="3" t="s">
        <v>73</v>
      </c>
      <c r="G2448" s="3" t="s">
        <v>45</v>
      </c>
      <c r="H2448" s="3" t="s">
        <v>110</v>
      </c>
      <c r="I2448" s="3" t="s">
        <v>80</v>
      </c>
      <c r="J2448" s="3" t="s">
        <v>48</v>
      </c>
      <c r="K2448" s="3" t="s">
        <v>48</v>
      </c>
      <c r="L2448" s="3" t="s">
        <v>48</v>
      </c>
      <c r="M2448" s="3" t="s">
        <v>49</v>
      </c>
      <c r="N2448" s="3" t="s">
        <v>48</v>
      </c>
      <c r="O2448" s="3" t="s">
        <v>48</v>
      </c>
      <c r="P2448" s="3" t="s">
        <v>48</v>
      </c>
      <c r="Q2448" s="3" t="s">
        <v>48</v>
      </c>
      <c r="R2448" s="3" t="s">
        <v>48</v>
      </c>
      <c r="S2448" s="3" t="s">
        <v>48</v>
      </c>
      <c r="T2448" s="3" t="s">
        <v>48</v>
      </c>
      <c r="U2448" s="3" t="s">
        <v>48</v>
      </c>
      <c r="V2448" s="3" t="s">
        <v>48</v>
      </c>
      <c r="W2448" s="3" t="s">
        <v>51</v>
      </c>
      <c r="X2448" s="3" t="s">
        <v>5415</v>
      </c>
      <c r="Y2448" s="3"/>
      <c r="AA2448" s="3" t="s">
        <v>77</v>
      </c>
      <c r="AB2448" s="3"/>
      <c r="AD2448" s="3"/>
      <c r="AF2448" s="3"/>
      <c r="AH2448" s="3"/>
      <c r="AJ2448" s="3" t="s">
        <v>5416</v>
      </c>
    </row>
    <row r="2449" spans="1:36" ht="26" hidden="1" x14ac:dyDescent="0.35">
      <c r="A2449" s="3">
        <v>2025</v>
      </c>
      <c r="B2449" s="3" t="s">
        <v>41</v>
      </c>
      <c r="C2449" s="4">
        <v>54</v>
      </c>
      <c r="D2449" s="3" t="s">
        <v>42</v>
      </c>
      <c r="E2449" s="3" t="s">
        <v>72</v>
      </c>
      <c r="F2449" s="3" t="s">
        <v>44</v>
      </c>
      <c r="G2449" s="3" t="s">
        <v>144</v>
      </c>
      <c r="H2449" s="3" t="s">
        <v>90</v>
      </c>
      <c r="I2449" s="3" t="s">
        <v>47</v>
      </c>
      <c r="J2449" s="3" t="s">
        <v>48</v>
      </c>
      <c r="K2449" s="3" t="s">
        <v>48</v>
      </c>
      <c r="L2449" s="3" t="s">
        <v>48</v>
      </c>
      <c r="M2449" s="3" t="s">
        <v>49</v>
      </c>
      <c r="N2449" s="3" t="s">
        <v>48</v>
      </c>
      <c r="O2449" s="3" t="s">
        <v>48</v>
      </c>
      <c r="P2449" s="3" t="s">
        <v>48</v>
      </c>
      <c r="Q2449" s="3" t="s">
        <v>48</v>
      </c>
      <c r="R2449" s="3" t="s">
        <v>48</v>
      </c>
      <c r="S2449" s="3" t="s">
        <v>48</v>
      </c>
      <c r="T2449" s="3" t="s">
        <v>48</v>
      </c>
      <c r="U2449" s="3" t="s">
        <v>48</v>
      </c>
      <c r="V2449" s="3" t="s">
        <v>48</v>
      </c>
      <c r="W2449" s="3" t="s">
        <v>62</v>
      </c>
      <c r="Y2449" s="3"/>
      <c r="AA2449" s="3" t="s">
        <v>77</v>
      </c>
      <c r="AB2449" s="3"/>
      <c r="AD2449" s="3" t="s">
        <v>131</v>
      </c>
      <c r="AE2449" s="3" t="s">
        <v>798</v>
      </c>
      <c r="AF2449" s="3" t="s">
        <v>87</v>
      </c>
      <c r="AG2449" s="3" t="s">
        <v>5417</v>
      </c>
      <c r="AH2449" s="3"/>
      <c r="AJ2449" s="3" t="s">
        <v>5418</v>
      </c>
    </row>
    <row r="2450" spans="1:36" ht="26" hidden="1" x14ac:dyDescent="0.35">
      <c r="A2450" s="3">
        <v>2025</v>
      </c>
      <c r="B2450" s="3" t="s">
        <v>41</v>
      </c>
      <c r="C2450" s="4">
        <v>35</v>
      </c>
      <c r="D2450" s="3" t="s">
        <v>42</v>
      </c>
      <c r="E2450" s="3" t="s">
        <v>107</v>
      </c>
      <c r="F2450" s="3" t="s">
        <v>73</v>
      </c>
      <c r="G2450" s="3" t="s">
        <v>79</v>
      </c>
      <c r="H2450" s="3" t="s">
        <v>113</v>
      </c>
      <c r="I2450" s="3" t="s">
        <v>47</v>
      </c>
      <c r="J2450" s="3" t="s">
        <v>48</v>
      </c>
      <c r="K2450" s="3" t="s">
        <v>48</v>
      </c>
      <c r="L2450" s="3" t="s">
        <v>49</v>
      </c>
      <c r="M2450" s="3" t="s">
        <v>48</v>
      </c>
      <c r="N2450" s="3" t="s">
        <v>48</v>
      </c>
      <c r="O2450" s="3" t="s">
        <v>48</v>
      </c>
      <c r="P2450" s="3" t="s">
        <v>48</v>
      </c>
      <c r="Q2450" s="3" t="s">
        <v>48</v>
      </c>
      <c r="R2450" s="3" t="s">
        <v>48</v>
      </c>
      <c r="S2450" s="3" t="s">
        <v>48</v>
      </c>
      <c r="T2450" s="3" t="s">
        <v>48</v>
      </c>
      <c r="U2450" s="3" t="s">
        <v>48</v>
      </c>
      <c r="V2450" s="3" t="s">
        <v>48</v>
      </c>
      <c r="W2450" s="3" t="s">
        <v>51</v>
      </c>
      <c r="X2450" s="3" t="s">
        <v>5419</v>
      </c>
      <c r="Y2450" s="3"/>
      <c r="AA2450" s="3" t="s">
        <v>63</v>
      </c>
      <c r="AB2450" s="3"/>
      <c r="AD2450" s="3" t="s">
        <v>81</v>
      </c>
      <c r="AF2450" s="3"/>
      <c r="AH2450" s="3" t="s">
        <v>87</v>
      </c>
      <c r="AI2450" s="3" t="s">
        <v>5420</v>
      </c>
      <c r="AJ2450" s="3" t="s">
        <v>5421</v>
      </c>
    </row>
    <row r="2451" spans="1:36" ht="26" hidden="1" x14ac:dyDescent="0.35">
      <c r="A2451" s="3">
        <v>2025</v>
      </c>
      <c r="B2451" s="3" t="s">
        <v>41</v>
      </c>
      <c r="C2451" s="4">
        <v>39</v>
      </c>
      <c r="D2451" s="3" t="s">
        <v>42</v>
      </c>
      <c r="E2451" s="3" t="s">
        <v>107</v>
      </c>
      <c r="F2451" s="3" t="s">
        <v>137</v>
      </c>
      <c r="G2451" s="3" t="s">
        <v>79</v>
      </c>
      <c r="H2451" s="3" t="s">
        <v>113</v>
      </c>
      <c r="I2451" s="3" t="s">
        <v>47</v>
      </c>
      <c r="J2451" s="3" t="s">
        <v>48</v>
      </c>
      <c r="K2451" s="3" t="s">
        <v>48</v>
      </c>
      <c r="L2451" s="3" t="s">
        <v>48</v>
      </c>
      <c r="M2451" s="3" t="s">
        <v>49</v>
      </c>
      <c r="N2451" s="3" t="s">
        <v>48</v>
      </c>
      <c r="O2451" s="3" t="s">
        <v>48</v>
      </c>
      <c r="P2451" s="3" t="s">
        <v>48</v>
      </c>
      <c r="Q2451" s="3" t="s">
        <v>48</v>
      </c>
      <c r="R2451" s="3" t="s">
        <v>48</v>
      </c>
      <c r="S2451" s="3" t="s">
        <v>48</v>
      </c>
      <c r="T2451" s="3" t="s">
        <v>48</v>
      </c>
      <c r="U2451" s="3" t="s">
        <v>48</v>
      </c>
      <c r="V2451" s="3" t="s">
        <v>48</v>
      </c>
      <c r="W2451" s="3" t="s">
        <v>51</v>
      </c>
      <c r="X2451" s="3" t="s">
        <v>5422</v>
      </c>
      <c r="Y2451" s="3"/>
      <c r="AA2451" s="3" t="s">
        <v>77</v>
      </c>
      <c r="AB2451" s="3"/>
      <c r="AD2451" s="3"/>
      <c r="AF2451" s="3"/>
      <c r="AH2451" s="3"/>
      <c r="AJ2451" s="3" t="s">
        <v>5423</v>
      </c>
    </row>
    <row r="2452" spans="1:36" ht="26" hidden="1" x14ac:dyDescent="0.35">
      <c r="A2452" s="3">
        <v>2025</v>
      </c>
      <c r="B2452" s="3" t="s">
        <v>71</v>
      </c>
      <c r="C2452" s="4">
        <v>76</v>
      </c>
      <c r="D2452" s="3" t="s">
        <v>65</v>
      </c>
      <c r="E2452" s="3" t="s">
        <v>66</v>
      </c>
      <c r="F2452" s="3" t="s">
        <v>98</v>
      </c>
      <c r="G2452" s="3" t="s">
        <v>67</v>
      </c>
      <c r="H2452" s="3" t="s">
        <v>68</v>
      </c>
      <c r="I2452" s="3" t="s">
        <v>47</v>
      </c>
      <c r="J2452" s="3" t="s">
        <v>48</v>
      </c>
      <c r="K2452" s="3" t="s">
        <v>48</v>
      </c>
      <c r="L2452" s="3" t="s">
        <v>48</v>
      </c>
      <c r="M2452" s="3" t="s">
        <v>48</v>
      </c>
      <c r="N2452" s="3" t="s">
        <v>48</v>
      </c>
      <c r="O2452" s="3" t="s">
        <v>49</v>
      </c>
      <c r="P2452" s="3" t="s">
        <v>48</v>
      </c>
      <c r="Q2452" s="3" t="s">
        <v>48</v>
      </c>
      <c r="R2452" s="3" t="s">
        <v>48</v>
      </c>
      <c r="S2452" s="3" t="s">
        <v>48</v>
      </c>
      <c r="T2452" s="3" t="s">
        <v>48</v>
      </c>
      <c r="U2452" s="3" t="s">
        <v>48</v>
      </c>
      <c r="V2452" s="3" t="s">
        <v>48</v>
      </c>
      <c r="W2452" s="3" t="s">
        <v>62</v>
      </c>
      <c r="Y2452" s="3" t="s">
        <v>94</v>
      </c>
      <c r="Z2452" s="3" t="s">
        <v>5424</v>
      </c>
      <c r="AA2452" s="3" t="s">
        <v>77</v>
      </c>
      <c r="AB2452" s="3"/>
      <c r="AD2452" s="3"/>
      <c r="AF2452" s="3"/>
      <c r="AH2452" s="3"/>
      <c r="AJ2452" s="3" t="s">
        <v>5425</v>
      </c>
    </row>
    <row r="2453" spans="1:36" ht="39" hidden="1" x14ac:dyDescent="0.35">
      <c r="A2453" s="3">
        <v>2025</v>
      </c>
      <c r="B2453" s="3" t="s">
        <v>41</v>
      </c>
      <c r="C2453" s="4">
        <v>57</v>
      </c>
      <c r="D2453" s="3" t="s">
        <v>65</v>
      </c>
      <c r="E2453" s="3" t="s">
        <v>43</v>
      </c>
      <c r="F2453" s="3" t="s">
        <v>44</v>
      </c>
      <c r="G2453" s="3" t="s">
        <v>67</v>
      </c>
      <c r="H2453" s="3" t="s">
        <v>61</v>
      </c>
      <c r="I2453" s="3" t="s">
        <v>47</v>
      </c>
      <c r="J2453" s="3" t="s">
        <v>48</v>
      </c>
      <c r="K2453" s="3" t="s">
        <v>48</v>
      </c>
      <c r="L2453" s="3" t="s">
        <v>48</v>
      </c>
      <c r="M2453" s="3" t="s">
        <v>48</v>
      </c>
      <c r="N2453" s="3" t="s">
        <v>48</v>
      </c>
      <c r="O2453" s="3" t="s">
        <v>49</v>
      </c>
      <c r="P2453" s="3" t="s">
        <v>48</v>
      </c>
      <c r="Q2453" s="3" t="s">
        <v>48</v>
      </c>
      <c r="R2453" s="3" t="s">
        <v>48</v>
      </c>
      <c r="S2453" s="3" t="s">
        <v>48</v>
      </c>
      <c r="T2453" s="3" t="s">
        <v>48</v>
      </c>
      <c r="U2453" s="3" t="s">
        <v>48</v>
      </c>
      <c r="V2453" s="3" t="s">
        <v>48</v>
      </c>
      <c r="W2453" s="3" t="s">
        <v>62</v>
      </c>
      <c r="Y2453" s="3" t="s">
        <v>103</v>
      </c>
      <c r="Z2453" s="3" t="s">
        <v>5426</v>
      </c>
      <c r="AA2453" s="3" t="s">
        <v>77</v>
      </c>
      <c r="AB2453" s="3"/>
      <c r="AD2453" s="3"/>
      <c r="AF2453" s="3"/>
      <c r="AH2453" s="3"/>
      <c r="AJ2453" s="3" t="s">
        <v>5427</v>
      </c>
    </row>
    <row r="2454" spans="1:36" ht="26" hidden="1" x14ac:dyDescent="0.35">
      <c r="A2454" s="3">
        <v>2025</v>
      </c>
      <c r="B2454" s="3" t="s">
        <v>41</v>
      </c>
      <c r="C2454" s="4">
        <v>65</v>
      </c>
      <c r="D2454" s="3" t="s">
        <v>65</v>
      </c>
      <c r="E2454" s="3" t="s">
        <v>43</v>
      </c>
      <c r="F2454" s="3" t="s">
        <v>98</v>
      </c>
      <c r="G2454" s="3" t="s">
        <v>79</v>
      </c>
      <c r="H2454" s="3" t="s">
        <v>90</v>
      </c>
      <c r="I2454" s="3" t="s">
        <v>47</v>
      </c>
      <c r="J2454" s="3" t="s">
        <v>48</v>
      </c>
      <c r="K2454" s="3" t="s">
        <v>48</v>
      </c>
      <c r="L2454" s="3" t="s">
        <v>48</v>
      </c>
      <c r="M2454" s="3" t="s">
        <v>49</v>
      </c>
      <c r="N2454" s="3" t="s">
        <v>48</v>
      </c>
      <c r="O2454" s="3" t="s">
        <v>48</v>
      </c>
      <c r="P2454" s="3" t="s">
        <v>48</v>
      </c>
      <c r="Q2454" s="3" t="s">
        <v>48</v>
      </c>
      <c r="R2454" s="3" t="s">
        <v>48</v>
      </c>
      <c r="S2454" s="3" t="s">
        <v>48</v>
      </c>
      <c r="T2454" s="3" t="s">
        <v>48</v>
      </c>
      <c r="U2454" s="3" t="s">
        <v>48</v>
      </c>
      <c r="V2454" s="3" t="s">
        <v>48</v>
      </c>
      <c r="W2454" s="3" t="s">
        <v>116</v>
      </c>
      <c r="X2454" s="3" t="s">
        <v>5428</v>
      </c>
      <c r="Y2454" s="3"/>
      <c r="AA2454" s="3" t="s">
        <v>55</v>
      </c>
      <c r="AB2454" s="3"/>
      <c r="AD2454" s="3"/>
      <c r="AF2454" s="3"/>
      <c r="AH2454" s="3"/>
      <c r="AJ2454" s="3" t="s">
        <v>5429</v>
      </c>
    </row>
    <row r="2455" spans="1:36" ht="26" hidden="1" x14ac:dyDescent="0.35">
      <c r="A2455" s="3">
        <v>2025</v>
      </c>
      <c r="B2455" s="3" t="s">
        <v>71</v>
      </c>
      <c r="C2455" s="4">
        <v>22</v>
      </c>
      <c r="D2455" s="3" t="s">
        <v>57</v>
      </c>
      <c r="E2455" s="3" t="s">
        <v>58</v>
      </c>
      <c r="F2455" s="3" t="s">
        <v>98</v>
      </c>
      <c r="G2455" s="3" t="s">
        <v>112</v>
      </c>
      <c r="H2455" s="3" t="s">
        <v>99</v>
      </c>
      <c r="I2455" s="3" t="s">
        <v>47</v>
      </c>
      <c r="J2455" s="3" t="s">
        <v>48</v>
      </c>
      <c r="K2455" s="3" t="s">
        <v>48</v>
      </c>
      <c r="L2455" s="3" t="s">
        <v>48</v>
      </c>
      <c r="M2455" s="3" t="s">
        <v>48</v>
      </c>
      <c r="N2455" s="3" t="s">
        <v>48</v>
      </c>
      <c r="O2455" s="3" t="s">
        <v>48</v>
      </c>
      <c r="P2455" s="3" t="s">
        <v>48</v>
      </c>
      <c r="Q2455" s="3" t="s">
        <v>49</v>
      </c>
      <c r="R2455" s="3" t="s">
        <v>48</v>
      </c>
      <c r="S2455" s="3" t="s">
        <v>48</v>
      </c>
      <c r="T2455" s="3" t="s">
        <v>48</v>
      </c>
      <c r="U2455" s="3" t="s">
        <v>48</v>
      </c>
      <c r="V2455" s="3" t="s">
        <v>48</v>
      </c>
      <c r="W2455" s="3" t="s">
        <v>116</v>
      </c>
      <c r="X2455" s="3" t="s">
        <v>5430</v>
      </c>
      <c r="Y2455" s="3"/>
      <c r="AA2455" s="3" t="s">
        <v>55</v>
      </c>
      <c r="AB2455" s="3"/>
      <c r="AD2455" s="3"/>
      <c r="AF2455" s="3"/>
      <c r="AH2455" s="3"/>
      <c r="AJ2455" s="3" t="s">
        <v>5431</v>
      </c>
    </row>
    <row r="2456" spans="1:36" ht="26" hidden="1" x14ac:dyDescent="0.35">
      <c r="A2456" s="3">
        <v>2025</v>
      </c>
      <c r="B2456" s="3" t="s">
        <v>41</v>
      </c>
      <c r="C2456" s="4">
        <v>31</v>
      </c>
      <c r="D2456" s="3" t="s">
        <v>57</v>
      </c>
      <c r="E2456" s="3" t="s">
        <v>58</v>
      </c>
      <c r="F2456" s="3" t="s">
        <v>73</v>
      </c>
      <c r="G2456" s="3" t="s">
        <v>45</v>
      </c>
      <c r="H2456" s="3" t="s">
        <v>68</v>
      </c>
      <c r="I2456" s="3" t="s">
        <v>80</v>
      </c>
      <c r="J2456" s="3" t="s">
        <v>48</v>
      </c>
      <c r="K2456" s="3" t="s">
        <v>48</v>
      </c>
      <c r="L2456" s="3" t="s">
        <v>48</v>
      </c>
      <c r="M2456" s="3" t="s">
        <v>49</v>
      </c>
      <c r="N2456" s="3" t="s">
        <v>48</v>
      </c>
      <c r="O2456" s="3" t="s">
        <v>48</v>
      </c>
      <c r="P2456" s="3" t="s">
        <v>48</v>
      </c>
      <c r="Q2456" s="3" t="s">
        <v>48</v>
      </c>
      <c r="R2456" s="3" t="s">
        <v>48</v>
      </c>
      <c r="S2456" s="3" t="s">
        <v>48</v>
      </c>
      <c r="T2456" s="3" t="s">
        <v>48</v>
      </c>
      <c r="U2456" s="3" t="s">
        <v>48</v>
      </c>
      <c r="V2456" s="3" t="s">
        <v>48</v>
      </c>
      <c r="W2456" s="3" t="s">
        <v>62</v>
      </c>
      <c r="Y2456" s="3"/>
      <c r="AA2456" s="3" t="s">
        <v>55</v>
      </c>
      <c r="AB2456" s="3"/>
      <c r="AD2456" s="3"/>
      <c r="AF2456" s="3"/>
      <c r="AH2456" s="3"/>
      <c r="AJ2456" s="3" t="s">
        <v>50</v>
      </c>
    </row>
    <row r="2457" spans="1:36" ht="26" hidden="1" x14ac:dyDescent="0.35">
      <c r="A2457" s="3">
        <v>2025</v>
      </c>
      <c r="B2457" s="3" t="s">
        <v>41</v>
      </c>
      <c r="C2457" s="4">
        <v>68</v>
      </c>
      <c r="D2457" s="3" t="s">
        <v>65</v>
      </c>
      <c r="E2457" s="3" t="s">
        <v>43</v>
      </c>
      <c r="F2457" s="3" t="s">
        <v>44</v>
      </c>
      <c r="G2457" s="3" t="s">
        <v>67</v>
      </c>
      <c r="H2457" s="3" t="s">
        <v>61</v>
      </c>
      <c r="I2457" s="3" t="s">
        <v>47</v>
      </c>
      <c r="J2457" s="3" t="s">
        <v>48</v>
      </c>
      <c r="K2457" s="3" t="s">
        <v>48</v>
      </c>
      <c r="L2457" s="3" t="s">
        <v>48</v>
      </c>
      <c r="M2457" s="3" t="s">
        <v>48</v>
      </c>
      <c r="N2457" s="3" t="s">
        <v>48</v>
      </c>
      <c r="O2457" s="3" t="s">
        <v>48</v>
      </c>
      <c r="P2457" s="3" t="s">
        <v>48</v>
      </c>
      <c r="Q2457" s="3" t="s">
        <v>49</v>
      </c>
      <c r="R2457" s="3" t="s">
        <v>48</v>
      </c>
      <c r="S2457" s="3" t="s">
        <v>48</v>
      </c>
      <c r="T2457" s="3" t="s">
        <v>48</v>
      </c>
      <c r="U2457" s="3" t="s">
        <v>48</v>
      </c>
      <c r="V2457" s="3" t="s">
        <v>48</v>
      </c>
      <c r="W2457" s="3" t="s">
        <v>116</v>
      </c>
      <c r="X2457" s="3" t="s">
        <v>5432</v>
      </c>
      <c r="Y2457" s="3"/>
      <c r="AA2457" s="3" t="s">
        <v>63</v>
      </c>
      <c r="AB2457" s="3"/>
      <c r="AD2457" s="3"/>
      <c r="AF2457" s="3"/>
      <c r="AH2457" s="3"/>
      <c r="AJ2457" s="3" t="s">
        <v>5433</v>
      </c>
    </row>
    <row r="2458" spans="1:36" ht="52" hidden="1" x14ac:dyDescent="0.35">
      <c r="A2458" s="3">
        <v>2025</v>
      </c>
      <c r="B2458" s="3" t="s">
        <v>41</v>
      </c>
      <c r="C2458" s="4">
        <v>53</v>
      </c>
      <c r="D2458" s="3" t="s">
        <v>42</v>
      </c>
      <c r="E2458" s="3" t="s">
        <v>66</v>
      </c>
      <c r="F2458" s="3" t="s">
        <v>98</v>
      </c>
      <c r="G2458" s="3" t="s">
        <v>109</v>
      </c>
      <c r="H2458" s="3" t="s">
        <v>74</v>
      </c>
      <c r="I2458" s="3" t="s">
        <v>47</v>
      </c>
      <c r="J2458" s="3" t="s">
        <v>48</v>
      </c>
      <c r="K2458" s="3" t="s">
        <v>48</v>
      </c>
      <c r="L2458" s="3" t="s">
        <v>48</v>
      </c>
      <c r="M2458" s="3" t="s">
        <v>48</v>
      </c>
      <c r="N2458" s="3" t="s">
        <v>48</v>
      </c>
      <c r="O2458" s="3" t="s">
        <v>48</v>
      </c>
      <c r="P2458" s="3" t="s">
        <v>48</v>
      </c>
      <c r="Q2458" s="3" t="s">
        <v>49</v>
      </c>
      <c r="R2458" s="3" t="s">
        <v>48</v>
      </c>
      <c r="S2458" s="3" t="s">
        <v>48</v>
      </c>
      <c r="T2458" s="3" t="s">
        <v>48</v>
      </c>
      <c r="U2458" s="3" t="s">
        <v>48</v>
      </c>
      <c r="V2458" s="3" t="s">
        <v>48</v>
      </c>
      <c r="W2458" s="3" t="s">
        <v>62</v>
      </c>
      <c r="Y2458" s="3"/>
      <c r="AA2458" s="3" t="s">
        <v>77</v>
      </c>
      <c r="AB2458" s="3"/>
      <c r="AD2458" s="3"/>
      <c r="AF2458" s="3"/>
      <c r="AH2458" s="3"/>
      <c r="AJ2458" s="3" t="s">
        <v>5434</v>
      </c>
    </row>
    <row r="2459" spans="1:36" hidden="1" x14ac:dyDescent="0.35">
      <c r="A2459" s="3">
        <v>2025</v>
      </c>
      <c r="B2459" s="3" t="s">
        <v>71</v>
      </c>
      <c r="C2459" s="4">
        <v>65</v>
      </c>
      <c r="D2459" s="3" t="s">
        <v>65</v>
      </c>
      <c r="E2459" s="3" t="s">
        <v>43</v>
      </c>
      <c r="F2459" s="3" t="s">
        <v>59</v>
      </c>
      <c r="G2459" s="3" t="s">
        <v>67</v>
      </c>
      <c r="H2459" s="3" t="s">
        <v>68</v>
      </c>
      <c r="I2459" s="3" t="s">
        <v>47</v>
      </c>
      <c r="J2459" s="3" t="s">
        <v>48</v>
      </c>
      <c r="K2459" s="3" t="s">
        <v>48</v>
      </c>
      <c r="L2459" s="3" t="s">
        <v>48</v>
      </c>
      <c r="M2459" s="3" t="s">
        <v>48</v>
      </c>
      <c r="N2459" s="3" t="s">
        <v>48</v>
      </c>
      <c r="O2459" s="3" t="s">
        <v>48</v>
      </c>
      <c r="P2459" s="3" t="s">
        <v>48</v>
      </c>
      <c r="Q2459" s="3" t="s">
        <v>49</v>
      </c>
      <c r="R2459" s="3" t="s">
        <v>48</v>
      </c>
      <c r="S2459" s="3" t="s">
        <v>48</v>
      </c>
      <c r="T2459" s="3" t="s">
        <v>48</v>
      </c>
      <c r="U2459" s="3" t="s">
        <v>48</v>
      </c>
      <c r="V2459" s="3" t="s">
        <v>48</v>
      </c>
      <c r="W2459" s="3" t="s">
        <v>62</v>
      </c>
      <c r="Y2459" s="3"/>
      <c r="AA2459" s="3" t="s">
        <v>63</v>
      </c>
      <c r="AB2459" s="3"/>
      <c r="AD2459" s="3"/>
      <c r="AF2459" s="3"/>
      <c r="AH2459" s="3"/>
      <c r="AJ2459" s="3" t="s">
        <v>5435</v>
      </c>
    </row>
    <row r="2460" spans="1:36" ht="26" hidden="1" x14ac:dyDescent="0.35">
      <c r="A2460" s="3">
        <v>2025</v>
      </c>
      <c r="B2460" s="3" t="s">
        <v>41</v>
      </c>
      <c r="C2460" s="4">
        <v>46</v>
      </c>
      <c r="D2460" s="3" t="s">
        <v>42</v>
      </c>
      <c r="E2460" s="3" t="s">
        <v>107</v>
      </c>
      <c r="F2460" s="3" t="s">
        <v>73</v>
      </c>
      <c r="G2460" s="3" t="s">
        <v>109</v>
      </c>
      <c r="H2460" s="3" t="s">
        <v>110</v>
      </c>
      <c r="I2460" s="3" t="s">
        <v>47</v>
      </c>
      <c r="J2460" s="3" t="s">
        <v>48</v>
      </c>
      <c r="K2460" s="3" t="s">
        <v>48</v>
      </c>
      <c r="L2460" s="3" t="s">
        <v>48</v>
      </c>
      <c r="M2460" s="3" t="s">
        <v>48</v>
      </c>
      <c r="N2460" s="3" t="s">
        <v>48</v>
      </c>
      <c r="O2460" s="3" t="s">
        <v>48</v>
      </c>
      <c r="P2460" s="3" t="s">
        <v>48</v>
      </c>
      <c r="Q2460" s="3" t="s">
        <v>49</v>
      </c>
      <c r="R2460" s="3" t="s">
        <v>48</v>
      </c>
      <c r="S2460" s="3" t="s">
        <v>48</v>
      </c>
      <c r="T2460" s="3" t="s">
        <v>48</v>
      </c>
      <c r="U2460" s="3" t="s">
        <v>48</v>
      </c>
      <c r="V2460" s="3" t="s">
        <v>48</v>
      </c>
      <c r="W2460" s="3" t="s">
        <v>62</v>
      </c>
      <c r="Y2460" s="3" t="s">
        <v>94</v>
      </c>
      <c r="Z2460" s="3" t="s">
        <v>5436</v>
      </c>
      <c r="AA2460" s="3" t="s">
        <v>55</v>
      </c>
      <c r="AB2460" s="3"/>
      <c r="AD2460" s="3"/>
      <c r="AF2460" s="3"/>
      <c r="AH2460" s="3"/>
      <c r="AJ2460" s="3" t="s">
        <v>579</v>
      </c>
    </row>
    <row r="2461" spans="1:36" ht="26" hidden="1" x14ac:dyDescent="0.35">
      <c r="A2461" s="3">
        <v>2025</v>
      </c>
      <c r="B2461" s="3" t="s">
        <v>71</v>
      </c>
      <c r="C2461" s="4">
        <v>23</v>
      </c>
      <c r="D2461" s="3" t="s">
        <v>57</v>
      </c>
      <c r="E2461" s="3" t="s">
        <v>58</v>
      </c>
      <c r="F2461" s="3" t="s">
        <v>98</v>
      </c>
      <c r="G2461" s="3" t="s">
        <v>112</v>
      </c>
      <c r="H2461" s="3" t="s">
        <v>113</v>
      </c>
      <c r="I2461" s="3" t="s">
        <v>47</v>
      </c>
      <c r="J2461" s="3" t="s">
        <v>48</v>
      </c>
      <c r="K2461" s="3" t="s">
        <v>48</v>
      </c>
      <c r="L2461" s="3" t="s">
        <v>48</v>
      </c>
      <c r="M2461" s="3" t="s">
        <v>48</v>
      </c>
      <c r="N2461" s="3" t="s">
        <v>48</v>
      </c>
      <c r="O2461" s="3" t="s">
        <v>48</v>
      </c>
      <c r="P2461" s="3" t="s">
        <v>48</v>
      </c>
      <c r="Q2461" s="3" t="s">
        <v>49</v>
      </c>
      <c r="R2461" s="3" t="s">
        <v>48</v>
      </c>
      <c r="S2461" s="3" t="s">
        <v>48</v>
      </c>
      <c r="T2461" s="3" t="s">
        <v>48</v>
      </c>
      <c r="U2461" s="3" t="s">
        <v>48</v>
      </c>
      <c r="V2461" s="3" t="s">
        <v>48</v>
      </c>
      <c r="W2461" s="3" t="s">
        <v>75</v>
      </c>
      <c r="X2461" s="3" t="s">
        <v>5437</v>
      </c>
      <c r="Y2461" s="3"/>
      <c r="AA2461" s="3" t="s">
        <v>55</v>
      </c>
      <c r="AB2461" s="3"/>
      <c r="AD2461" s="3"/>
      <c r="AF2461" s="3"/>
      <c r="AH2461" s="3"/>
      <c r="AJ2461" s="3" t="s">
        <v>5438</v>
      </c>
    </row>
    <row r="2462" spans="1:36" ht="26" hidden="1" x14ac:dyDescent="0.35">
      <c r="A2462" s="3">
        <v>2025</v>
      </c>
      <c r="B2462" s="3" t="s">
        <v>71</v>
      </c>
      <c r="C2462" s="4">
        <v>22</v>
      </c>
      <c r="D2462" s="3" t="s">
        <v>57</v>
      </c>
      <c r="E2462" s="3" t="s">
        <v>58</v>
      </c>
      <c r="F2462" s="3" t="s">
        <v>73</v>
      </c>
      <c r="G2462" s="3" t="s">
        <v>112</v>
      </c>
      <c r="H2462" s="3" t="s">
        <v>99</v>
      </c>
      <c r="I2462" s="3" t="s">
        <v>47</v>
      </c>
      <c r="J2462" s="3" t="s">
        <v>48</v>
      </c>
      <c r="K2462" s="3" t="s">
        <v>48</v>
      </c>
      <c r="L2462" s="3" t="s">
        <v>48</v>
      </c>
      <c r="M2462" s="3" t="s">
        <v>48</v>
      </c>
      <c r="N2462" s="3" t="s">
        <v>48</v>
      </c>
      <c r="O2462" s="3" t="s">
        <v>48</v>
      </c>
      <c r="P2462" s="3" t="s">
        <v>49</v>
      </c>
      <c r="Q2462" s="3" t="s">
        <v>48</v>
      </c>
      <c r="R2462" s="3" t="s">
        <v>48</v>
      </c>
      <c r="S2462" s="3" t="s">
        <v>48</v>
      </c>
      <c r="T2462" s="3" t="s">
        <v>48</v>
      </c>
      <c r="U2462" s="3" t="s">
        <v>48</v>
      </c>
      <c r="V2462" s="3" t="s">
        <v>48</v>
      </c>
      <c r="W2462" s="3" t="s">
        <v>75</v>
      </c>
      <c r="X2462" s="3" t="s">
        <v>5439</v>
      </c>
      <c r="Y2462" s="3"/>
      <c r="AA2462" s="3" t="s">
        <v>101</v>
      </c>
      <c r="AB2462" s="3"/>
      <c r="AD2462" s="3"/>
      <c r="AF2462" s="3"/>
      <c r="AH2462" s="3"/>
      <c r="AJ2462" s="3" t="s">
        <v>5440</v>
      </c>
    </row>
    <row r="2463" spans="1:36" hidden="1" x14ac:dyDescent="0.35">
      <c r="A2463" s="3">
        <v>2025</v>
      </c>
      <c r="B2463" s="3" t="s">
        <v>71</v>
      </c>
      <c r="C2463" s="4">
        <v>23</v>
      </c>
      <c r="D2463" s="3" t="s">
        <v>57</v>
      </c>
      <c r="E2463" s="3" t="s">
        <v>58</v>
      </c>
      <c r="F2463" s="3" t="s">
        <v>98</v>
      </c>
      <c r="G2463" s="3" t="s">
        <v>112</v>
      </c>
      <c r="H2463" s="3" t="s">
        <v>74</v>
      </c>
      <c r="I2463" s="3" t="s">
        <v>47</v>
      </c>
      <c r="J2463" s="3" t="s">
        <v>48</v>
      </c>
      <c r="K2463" s="3" t="s">
        <v>48</v>
      </c>
      <c r="L2463" s="3" t="s">
        <v>48</v>
      </c>
      <c r="M2463" s="3" t="s">
        <v>48</v>
      </c>
      <c r="N2463" s="3" t="s">
        <v>48</v>
      </c>
      <c r="O2463" s="3" t="s">
        <v>48</v>
      </c>
      <c r="P2463" s="3" t="s">
        <v>48</v>
      </c>
      <c r="Q2463" s="3" t="s">
        <v>49</v>
      </c>
      <c r="R2463" s="3" t="s">
        <v>48</v>
      </c>
      <c r="S2463" s="3" t="s">
        <v>48</v>
      </c>
      <c r="T2463" s="3" t="s">
        <v>48</v>
      </c>
      <c r="U2463" s="3" t="s">
        <v>48</v>
      </c>
      <c r="V2463" s="3" t="s">
        <v>48</v>
      </c>
      <c r="W2463" s="3" t="s">
        <v>51</v>
      </c>
      <c r="X2463" s="3" t="s">
        <v>5441</v>
      </c>
      <c r="Y2463" s="3"/>
      <c r="AA2463" s="3" t="s">
        <v>55</v>
      </c>
      <c r="AB2463" s="3"/>
      <c r="AD2463" s="3"/>
      <c r="AF2463" s="3"/>
      <c r="AH2463" s="3"/>
      <c r="AJ2463" s="3" t="s">
        <v>5442</v>
      </c>
    </row>
    <row r="2464" spans="1:36" ht="26" hidden="1" x14ac:dyDescent="0.35">
      <c r="A2464" s="3">
        <v>2025</v>
      </c>
      <c r="B2464" s="3" t="s">
        <v>71</v>
      </c>
      <c r="C2464" s="4">
        <v>21</v>
      </c>
      <c r="D2464" s="3" t="s">
        <v>57</v>
      </c>
      <c r="E2464" s="3" t="s">
        <v>58</v>
      </c>
      <c r="F2464" s="3" t="s">
        <v>98</v>
      </c>
      <c r="G2464" s="3" t="s">
        <v>112</v>
      </c>
      <c r="H2464" s="3" t="s">
        <v>46</v>
      </c>
      <c r="I2464" s="3" t="s">
        <v>47</v>
      </c>
      <c r="J2464" s="3" t="s">
        <v>48</v>
      </c>
      <c r="K2464" s="3" t="s">
        <v>48</v>
      </c>
      <c r="L2464" s="3" t="s">
        <v>48</v>
      </c>
      <c r="M2464" s="3" t="s">
        <v>48</v>
      </c>
      <c r="N2464" s="3" t="s">
        <v>48</v>
      </c>
      <c r="O2464" s="3" t="s">
        <v>48</v>
      </c>
      <c r="P2464" s="3" t="s">
        <v>48</v>
      </c>
      <c r="Q2464" s="3" t="s">
        <v>49</v>
      </c>
      <c r="R2464" s="3" t="s">
        <v>48</v>
      </c>
      <c r="S2464" s="3" t="s">
        <v>48</v>
      </c>
      <c r="T2464" s="3" t="s">
        <v>48</v>
      </c>
      <c r="U2464" s="3" t="s">
        <v>48</v>
      </c>
      <c r="V2464" s="3" t="s">
        <v>48</v>
      </c>
      <c r="W2464" s="3" t="s">
        <v>75</v>
      </c>
      <c r="X2464" s="3" t="s">
        <v>5443</v>
      </c>
      <c r="Y2464" s="3"/>
      <c r="AA2464" s="3" t="s">
        <v>55</v>
      </c>
      <c r="AB2464" s="3"/>
      <c r="AD2464" s="3"/>
      <c r="AF2464" s="3"/>
      <c r="AH2464" s="3"/>
      <c r="AJ2464" s="3" t="s">
        <v>5444</v>
      </c>
    </row>
    <row r="2465" spans="1:36" ht="39" hidden="1" x14ac:dyDescent="0.35">
      <c r="A2465" s="3">
        <v>2025</v>
      </c>
      <c r="B2465" s="3" t="s">
        <v>41</v>
      </c>
      <c r="C2465" s="4">
        <v>22</v>
      </c>
      <c r="D2465" s="3" t="s">
        <v>57</v>
      </c>
      <c r="E2465" s="3" t="s">
        <v>58</v>
      </c>
      <c r="F2465" s="3" t="s">
        <v>59</v>
      </c>
      <c r="G2465" s="3" t="s">
        <v>79</v>
      </c>
      <c r="H2465" s="3" t="s">
        <v>90</v>
      </c>
      <c r="I2465" s="3" t="s">
        <v>47</v>
      </c>
      <c r="J2465" s="3" t="s">
        <v>48</v>
      </c>
      <c r="K2465" s="3" t="s">
        <v>48</v>
      </c>
      <c r="L2465" s="3" t="s">
        <v>48</v>
      </c>
      <c r="M2465" s="3" t="s">
        <v>48</v>
      </c>
      <c r="N2465" s="3" t="s">
        <v>49</v>
      </c>
      <c r="O2465" s="3" t="s">
        <v>48</v>
      </c>
      <c r="P2465" s="3" t="s">
        <v>48</v>
      </c>
      <c r="Q2465" s="3" t="s">
        <v>48</v>
      </c>
      <c r="R2465" s="3" t="s">
        <v>48</v>
      </c>
      <c r="S2465" s="3" t="s">
        <v>48</v>
      </c>
      <c r="T2465" s="3" t="s">
        <v>48</v>
      </c>
      <c r="U2465" s="3" t="s">
        <v>48</v>
      </c>
      <c r="V2465" s="3" t="s">
        <v>48</v>
      </c>
      <c r="W2465" s="3" t="s">
        <v>62</v>
      </c>
      <c r="Y2465" s="3" t="s">
        <v>103</v>
      </c>
      <c r="Z2465" s="3" t="s">
        <v>5445</v>
      </c>
      <c r="AA2465" s="3" t="s">
        <v>77</v>
      </c>
      <c r="AB2465" s="3"/>
      <c r="AD2465" s="3"/>
      <c r="AF2465" s="3"/>
      <c r="AH2465" s="3"/>
      <c r="AJ2465" s="3" t="s">
        <v>5446</v>
      </c>
    </row>
    <row r="2466" spans="1:36" ht="26" hidden="1" x14ac:dyDescent="0.35">
      <c r="A2466" s="3">
        <v>2025</v>
      </c>
      <c r="B2466" s="3" t="s">
        <v>71</v>
      </c>
      <c r="C2466" s="4">
        <v>22</v>
      </c>
      <c r="D2466" s="3" t="s">
        <v>57</v>
      </c>
      <c r="E2466" s="3" t="s">
        <v>58</v>
      </c>
      <c r="F2466" s="3" t="s">
        <v>73</v>
      </c>
      <c r="G2466" s="3" t="s">
        <v>112</v>
      </c>
      <c r="H2466" s="3" t="s">
        <v>113</v>
      </c>
      <c r="I2466" s="3" t="s">
        <v>47</v>
      </c>
      <c r="J2466" s="3" t="s">
        <v>48</v>
      </c>
      <c r="K2466" s="3" t="s">
        <v>48</v>
      </c>
      <c r="L2466" s="3" t="s">
        <v>48</v>
      </c>
      <c r="M2466" s="3" t="s">
        <v>48</v>
      </c>
      <c r="N2466" s="3" t="s">
        <v>48</v>
      </c>
      <c r="O2466" s="3" t="s">
        <v>48</v>
      </c>
      <c r="P2466" s="3" t="s">
        <v>48</v>
      </c>
      <c r="Q2466" s="3" t="s">
        <v>49</v>
      </c>
      <c r="R2466" s="3" t="s">
        <v>48</v>
      </c>
      <c r="S2466" s="3" t="s">
        <v>48</v>
      </c>
      <c r="T2466" s="3" t="s">
        <v>48</v>
      </c>
      <c r="U2466" s="3" t="s">
        <v>48</v>
      </c>
      <c r="V2466" s="3" t="s">
        <v>48</v>
      </c>
      <c r="W2466" s="3" t="s">
        <v>116</v>
      </c>
      <c r="X2466" s="3" t="s">
        <v>5447</v>
      </c>
      <c r="Y2466" s="3"/>
      <c r="AA2466" s="3" t="s">
        <v>55</v>
      </c>
      <c r="AB2466" s="3"/>
      <c r="AD2466" s="3"/>
      <c r="AF2466" s="3"/>
      <c r="AH2466" s="3"/>
      <c r="AJ2466" s="3" t="s">
        <v>5448</v>
      </c>
    </row>
    <row r="2467" spans="1:36" ht="26" hidden="1" x14ac:dyDescent="0.35">
      <c r="A2467" s="3">
        <v>2025</v>
      </c>
      <c r="B2467" s="3" t="s">
        <v>71</v>
      </c>
      <c r="C2467" s="4">
        <v>21</v>
      </c>
      <c r="D2467" s="3" t="s">
        <v>57</v>
      </c>
      <c r="E2467" s="3" t="s">
        <v>58</v>
      </c>
      <c r="F2467" s="3" t="s">
        <v>44</v>
      </c>
      <c r="G2467" s="3" t="s">
        <v>112</v>
      </c>
      <c r="H2467" s="3" t="s">
        <v>46</v>
      </c>
      <c r="I2467" s="3" t="s">
        <v>47</v>
      </c>
      <c r="J2467" s="3" t="s">
        <v>48</v>
      </c>
      <c r="K2467" s="3" t="s">
        <v>48</v>
      </c>
      <c r="L2467" s="3" t="s">
        <v>48</v>
      </c>
      <c r="M2467" s="3" t="s">
        <v>48</v>
      </c>
      <c r="N2467" s="3" t="s">
        <v>48</v>
      </c>
      <c r="O2467" s="3" t="s">
        <v>48</v>
      </c>
      <c r="P2467" s="3" t="s">
        <v>49</v>
      </c>
      <c r="Q2467" s="3" t="s">
        <v>48</v>
      </c>
      <c r="R2467" s="3" t="s">
        <v>48</v>
      </c>
      <c r="S2467" s="3" t="s">
        <v>48</v>
      </c>
      <c r="T2467" s="3" t="s">
        <v>48</v>
      </c>
      <c r="U2467" s="3" t="s">
        <v>48</v>
      </c>
      <c r="V2467" s="3" t="s">
        <v>48</v>
      </c>
      <c r="W2467" s="3" t="s">
        <v>51</v>
      </c>
      <c r="X2467" s="3" t="s">
        <v>5449</v>
      </c>
      <c r="Y2467" s="3"/>
      <c r="AA2467" s="3" t="s">
        <v>55</v>
      </c>
      <c r="AB2467" s="3"/>
      <c r="AD2467" s="3"/>
      <c r="AF2467" s="3"/>
      <c r="AH2467" s="3"/>
      <c r="AJ2467" s="3" t="s">
        <v>5450</v>
      </c>
    </row>
    <row r="2468" spans="1:36" ht="26" hidden="1" x14ac:dyDescent="0.35">
      <c r="A2468" s="3">
        <v>2025</v>
      </c>
      <c r="B2468" s="3" t="s">
        <v>41</v>
      </c>
      <c r="C2468" s="4">
        <v>20</v>
      </c>
      <c r="D2468" s="3" t="s">
        <v>57</v>
      </c>
      <c r="E2468" s="3" t="s">
        <v>58</v>
      </c>
      <c r="F2468" s="3" t="s">
        <v>59</v>
      </c>
      <c r="G2468" s="3" t="s">
        <v>79</v>
      </c>
      <c r="H2468" s="3" t="s">
        <v>68</v>
      </c>
      <c r="I2468" s="3" t="s">
        <v>47</v>
      </c>
      <c r="J2468" s="3" t="s">
        <v>48</v>
      </c>
      <c r="K2468" s="3" t="s">
        <v>49</v>
      </c>
      <c r="L2468" s="3" t="s">
        <v>48</v>
      </c>
      <c r="M2468" s="3" t="s">
        <v>48</v>
      </c>
      <c r="N2468" s="3" t="s">
        <v>48</v>
      </c>
      <c r="O2468" s="3" t="s">
        <v>48</v>
      </c>
      <c r="P2468" s="3" t="s">
        <v>48</v>
      </c>
      <c r="Q2468" s="3" t="s">
        <v>48</v>
      </c>
      <c r="R2468" s="3" t="s">
        <v>48</v>
      </c>
      <c r="S2468" s="3" t="s">
        <v>48</v>
      </c>
      <c r="T2468" s="3" t="s">
        <v>48</v>
      </c>
      <c r="U2468" s="3" t="s">
        <v>48</v>
      </c>
      <c r="V2468" s="3" t="s">
        <v>48</v>
      </c>
      <c r="W2468" s="3" t="s">
        <v>116</v>
      </c>
      <c r="X2468" s="3" t="s">
        <v>5451</v>
      </c>
      <c r="Y2468" s="3"/>
      <c r="AA2468" s="3" t="s">
        <v>63</v>
      </c>
      <c r="AB2468" s="3"/>
      <c r="AD2468" s="3"/>
      <c r="AF2468" s="3"/>
      <c r="AH2468" s="3"/>
      <c r="AJ2468" s="3" t="s">
        <v>5452</v>
      </c>
    </row>
    <row r="2469" spans="1:36" ht="26" hidden="1" x14ac:dyDescent="0.35">
      <c r="A2469" s="3">
        <v>2025</v>
      </c>
      <c r="B2469" s="3" t="s">
        <v>71</v>
      </c>
      <c r="C2469" s="4">
        <v>54</v>
      </c>
      <c r="D2469" s="3" t="s">
        <v>42</v>
      </c>
      <c r="E2469" s="3" t="s">
        <v>72</v>
      </c>
      <c r="F2469" s="3" t="s">
        <v>98</v>
      </c>
      <c r="G2469" s="3" t="s">
        <v>45</v>
      </c>
      <c r="H2469" s="3" t="s">
        <v>74</v>
      </c>
      <c r="I2469" s="3" t="s">
        <v>47</v>
      </c>
      <c r="J2469" s="3" t="s">
        <v>48</v>
      </c>
      <c r="K2469" s="3" t="s">
        <v>48</v>
      </c>
      <c r="L2469" s="3" t="s">
        <v>49</v>
      </c>
      <c r="M2469" s="3" t="s">
        <v>48</v>
      </c>
      <c r="N2469" s="3" t="s">
        <v>48</v>
      </c>
      <c r="O2469" s="3" t="s">
        <v>48</v>
      </c>
      <c r="P2469" s="3" t="s">
        <v>48</v>
      </c>
      <c r="Q2469" s="3" t="s">
        <v>48</v>
      </c>
      <c r="R2469" s="3" t="s">
        <v>48</v>
      </c>
      <c r="S2469" s="3" t="s">
        <v>48</v>
      </c>
      <c r="T2469" s="3" t="s">
        <v>48</v>
      </c>
      <c r="U2469" s="3" t="s">
        <v>48</v>
      </c>
      <c r="V2469" s="3" t="s">
        <v>48</v>
      </c>
      <c r="W2469" s="3" t="s">
        <v>145</v>
      </c>
      <c r="X2469" s="3" t="s">
        <v>5453</v>
      </c>
      <c r="Y2469" s="3" t="s">
        <v>53</v>
      </c>
      <c r="Z2469" s="3" t="s">
        <v>5454</v>
      </c>
      <c r="AA2469" s="3" t="s">
        <v>101</v>
      </c>
      <c r="AB2469" s="3"/>
      <c r="AD2469" s="3"/>
      <c r="AF2469" s="3"/>
      <c r="AH2469" s="3"/>
      <c r="AJ2469" s="3" t="s">
        <v>5455</v>
      </c>
    </row>
    <row r="2470" spans="1:36" ht="52" hidden="1" x14ac:dyDescent="0.35">
      <c r="A2470" s="3">
        <v>2025</v>
      </c>
      <c r="B2470" s="3" t="s">
        <v>41</v>
      </c>
      <c r="C2470" s="4">
        <v>55</v>
      </c>
      <c r="D2470" s="3" t="s">
        <v>65</v>
      </c>
      <c r="E2470" s="3" t="s">
        <v>72</v>
      </c>
      <c r="F2470" s="3" t="s">
        <v>59</v>
      </c>
      <c r="G2470" s="3" t="s">
        <v>60</v>
      </c>
      <c r="H2470" s="3" t="s">
        <v>90</v>
      </c>
      <c r="I2470" s="3" t="s">
        <v>47</v>
      </c>
      <c r="J2470" s="3" t="s">
        <v>48</v>
      </c>
      <c r="K2470" s="3" t="s">
        <v>48</v>
      </c>
      <c r="L2470" s="3" t="s">
        <v>48</v>
      </c>
      <c r="M2470" s="3" t="s">
        <v>48</v>
      </c>
      <c r="N2470" s="3" t="s">
        <v>48</v>
      </c>
      <c r="O2470" s="3" t="s">
        <v>48</v>
      </c>
      <c r="P2470" s="3" t="s">
        <v>48</v>
      </c>
      <c r="Q2470" s="3" t="s">
        <v>49</v>
      </c>
      <c r="R2470" s="3" t="s">
        <v>48</v>
      </c>
      <c r="S2470" s="3" t="s">
        <v>48</v>
      </c>
      <c r="T2470" s="3" t="s">
        <v>48</v>
      </c>
      <c r="U2470" s="3" t="s">
        <v>48</v>
      </c>
      <c r="V2470" s="3" t="s">
        <v>48</v>
      </c>
      <c r="W2470" s="3" t="s">
        <v>62</v>
      </c>
      <c r="Y2470" s="3" t="s">
        <v>129</v>
      </c>
      <c r="Z2470" s="3" t="s">
        <v>5456</v>
      </c>
      <c r="AA2470" s="3" t="s">
        <v>63</v>
      </c>
      <c r="AB2470" s="3"/>
      <c r="AD2470" s="3"/>
      <c r="AF2470" s="3"/>
      <c r="AH2470" s="3"/>
      <c r="AJ2470" s="3" t="s">
        <v>5457</v>
      </c>
    </row>
    <row r="2471" spans="1:36" ht="182" hidden="1" x14ac:dyDescent="0.35">
      <c r="A2471" s="3">
        <v>2025</v>
      </c>
      <c r="B2471" s="3" t="s">
        <v>41</v>
      </c>
      <c r="C2471" s="4">
        <v>76</v>
      </c>
      <c r="D2471" s="3" t="s">
        <v>65</v>
      </c>
      <c r="E2471" s="3" t="s">
        <v>66</v>
      </c>
      <c r="F2471" s="3" t="s">
        <v>85</v>
      </c>
      <c r="G2471" s="3" t="s">
        <v>67</v>
      </c>
      <c r="H2471" s="3" t="s">
        <v>90</v>
      </c>
      <c r="I2471" s="3" t="s">
        <v>47</v>
      </c>
      <c r="J2471" s="3" t="s">
        <v>48</v>
      </c>
      <c r="K2471" s="3" t="s">
        <v>48</v>
      </c>
      <c r="L2471" s="3" t="s">
        <v>48</v>
      </c>
      <c r="M2471" s="3" t="s">
        <v>48</v>
      </c>
      <c r="N2471" s="3" t="s">
        <v>48</v>
      </c>
      <c r="O2471" s="3" t="s">
        <v>49</v>
      </c>
      <c r="P2471" s="3" t="s">
        <v>48</v>
      </c>
      <c r="Q2471" s="3" t="s">
        <v>48</v>
      </c>
      <c r="R2471" s="3" t="s">
        <v>48</v>
      </c>
      <c r="S2471" s="3" t="s">
        <v>48</v>
      </c>
      <c r="T2471" s="3" t="s">
        <v>48</v>
      </c>
      <c r="U2471" s="3" t="s">
        <v>48</v>
      </c>
      <c r="V2471" s="3" t="s">
        <v>48</v>
      </c>
      <c r="W2471" s="3" t="s">
        <v>145</v>
      </c>
      <c r="X2471" s="3" t="s">
        <v>5458</v>
      </c>
      <c r="Y2471" s="3" t="s">
        <v>94</v>
      </c>
      <c r="Z2471" s="3" t="s">
        <v>5459</v>
      </c>
      <c r="AA2471" s="3" t="s">
        <v>63</v>
      </c>
      <c r="AB2471" s="3"/>
      <c r="AD2471" s="3"/>
      <c r="AF2471" s="3"/>
      <c r="AH2471" s="3"/>
      <c r="AJ2471" s="3" t="s">
        <v>5460</v>
      </c>
    </row>
    <row r="2472" spans="1:36" ht="26" hidden="1" x14ac:dyDescent="0.35">
      <c r="A2472" s="3">
        <v>2025</v>
      </c>
      <c r="B2472" s="3" t="s">
        <v>71</v>
      </c>
      <c r="C2472" s="4">
        <v>18</v>
      </c>
      <c r="D2472" s="3" t="s">
        <v>57</v>
      </c>
      <c r="E2472" s="3" t="s">
        <v>58</v>
      </c>
      <c r="F2472" s="3" t="s">
        <v>276</v>
      </c>
      <c r="G2472" s="3" t="s">
        <v>112</v>
      </c>
      <c r="H2472" s="3" t="s">
        <v>90</v>
      </c>
      <c r="I2472" s="3" t="s">
        <v>47</v>
      </c>
      <c r="J2472" s="3" t="s">
        <v>48</v>
      </c>
      <c r="K2472" s="3" t="s">
        <v>48</v>
      </c>
      <c r="L2472" s="3" t="s">
        <v>48</v>
      </c>
      <c r="M2472" s="3" t="s">
        <v>49</v>
      </c>
      <c r="N2472" s="3" t="s">
        <v>48</v>
      </c>
      <c r="O2472" s="3" t="s">
        <v>48</v>
      </c>
      <c r="P2472" s="3" t="s">
        <v>48</v>
      </c>
      <c r="Q2472" s="3" t="s">
        <v>48</v>
      </c>
      <c r="R2472" s="3" t="s">
        <v>48</v>
      </c>
      <c r="S2472" s="3" t="s">
        <v>48</v>
      </c>
      <c r="T2472" s="3" t="s">
        <v>48</v>
      </c>
      <c r="U2472" s="3" t="s">
        <v>48</v>
      </c>
      <c r="V2472" s="3" t="s">
        <v>48</v>
      </c>
      <c r="W2472" s="3" t="s">
        <v>62</v>
      </c>
      <c r="Y2472" s="3"/>
      <c r="AA2472" s="3" t="s">
        <v>63</v>
      </c>
      <c r="AB2472" s="3" t="s">
        <v>81</v>
      </c>
      <c r="AD2472" s="3" t="s">
        <v>81</v>
      </c>
      <c r="AF2472" s="3"/>
      <c r="AH2472" s="3" t="s">
        <v>87</v>
      </c>
      <c r="AI2472" s="3" t="s">
        <v>5461</v>
      </c>
      <c r="AJ2472" s="3" t="s">
        <v>5462</v>
      </c>
    </row>
    <row r="2473" spans="1:36" ht="26" hidden="1" x14ac:dyDescent="0.35">
      <c r="A2473" s="3">
        <v>2025</v>
      </c>
      <c r="B2473" s="3" t="s">
        <v>41</v>
      </c>
      <c r="C2473" s="4">
        <v>64</v>
      </c>
      <c r="D2473" s="3" t="s">
        <v>65</v>
      </c>
      <c r="E2473" s="3" t="s">
        <v>66</v>
      </c>
      <c r="F2473" s="3" t="s">
        <v>98</v>
      </c>
      <c r="G2473" s="3" t="s">
        <v>67</v>
      </c>
      <c r="H2473" s="3" t="s">
        <v>68</v>
      </c>
      <c r="I2473" s="3" t="s">
        <v>47</v>
      </c>
      <c r="J2473" s="3" t="s">
        <v>48</v>
      </c>
      <c r="K2473" s="3" t="s">
        <v>48</v>
      </c>
      <c r="L2473" s="3" t="s">
        <v>49</v>
      </c>
      <c r="M2473" s="3" t="s">
        <v>48</v>
      </c>
      <c r="N2473" s="3" t="s">
        <v>48</v>
      </c>
      <c r="O2473" s="3" t="s">
        <v>48</v>
      </c>
      <c r="P2473" s="3" t="s">
        <v>48</v>
      </c>
      <c r="Q2473" s="3" t="s">
        <v>48</v>
      </c>
      <c r="R2473" s="3" t="s">
        <v>48</v>
      </c>
      <c r="S2473" s="3" t="s">
        <v>48</v>
      </c>
      <c r="T2473" s="3" t="s">
        <v>48</v>
      </c>
      <c r="U2473" s="3" t="s">
        <v>48</v>
      </c>
      <c r="V2473" s="3" t="s">
        <v>48</v>
      </c>
      <c r="W2473" s="3" t="s">
        <v>62</v>
      </c>
      <c r="Y2473" s="3"/>
      <c r="AA2473" s="3" t="s">
        <v>77</v>
      </c>
      <c r="AB2473" s="3"/>
      <c r="AD2473" s="3"/>
      <c r="AF2473" s="3"/>
      <c r="AH2473" s="3"/>
      <c r="AJ2473" s="3" t="s">
        <v>5463</v>
      </c>
    </row>
    <row r="2474" spans="1:36" ht="52" hidden="1" x14ac:dyDescent="0.35">
      <c r="A2474" s="3">
        <v>2025</v>
      </c>
      <c r="B2474" s="3" t="s">
        <v>41</v>
      </c>
      <c r="C2474" s="4">
        <v>35</v>
      </c>
      <c r="D2474" s="3" t="s">
        <v>42</v>
      </c>
      <c r="E2474" s="3" t="s">
        <v>107</v>
      </c>
      <c r="F2474" s="3" t="s">
        <v>44</v>
      </c>
      <c r="G2474" s="3" t="s">
        <v>79</v>
      </c>
      <c r="H2474" s="3" t="s">
        <v>46</v>
      </c>
      <c r="I2474" s="3" t="s">
        <v>47</v>
      </c>
      <c r="J2474" s="3" t="s">
        <v>48</v>
      </c>
      <c r="K2474" s="3" t="s">
        <v>49</v>
      </c>
      <c r="L2474" s="3" t="s">
        <v>48</v>
      </c>
      <c r="M2474" s="3" t="s">
        <v>48</v>
      </c>
      <c r="N2474" s="3" t="s">
        <v>48</v>
      </c>
      <c r="O2474" s="3" t="s">
        <v>48</v>
      </c>
      <c r="P2474" s="3" t="s">
        <v>48</v>
      </c>
      <c r="Q2474" s="3" t="s">
        <v>48</v>
      </c>
      <c r="R2474" s="3" t="s">
        <v>48</v>
      </c>
      <c r="S2474" s="3" t="s">
        <v>48</v>
      </c>
      <c r="T2474" s="3" t="s">
        <v>48</v>
      </c>
      <c r="U2474" s="3" t="s">
        <v>48</v>
      </c>
      <c r="V2474" s="3" t="s">
        <v>48</v>
      </c>
      <c r="W2474" s="3" t="s">
        <v>116</v>
      </c>
      <c r="X2474" s="3" t="s">
        <v>5464</v>
      </c>
      <c r="Y2474" s="3"/>
      <c r="AA2474" s="3" t="s">
        <v>77</v>
      </c>
      <c r="AB2474" s="3"/>
      <c r="AD2474" s="3"/>
      <c r="AF2474" s="3"/>
      <c r="AH2474" s="3"/>
      <c r="AJ2474" s="3" t="s">
        <v>5465</v>
      </c>
    </row>
    <row r="2475" spans="1:36" ht="26" hidden="1" x14ac:dyDescent="0.35">
      <c r="A2475" s="3">
        <v>2025</v>
      </c>
      <c r="B2475" s="3" t="s">
        <v>41</v>
      </c>
      <c r="C2475" s="4">
        <v>27</v>
      </c>
      <c r="D2475" s="3" t="s">
        <v>57</v>
      </c>
      <c r="E2475" s="3" t="s">
        <v>107</v>
      </c>
      <c r="F2475" s="3" t="s">
        <v>59</v>
      </c>
      <c r="G2475" s="3" t="s">
        <v>112</v>
      </c>
      <c r="H2475" s="3" t="s">
        <v>110</v>
      </c>
      <c r="I2475" s="3" t="s">
        <v>47</v>
      </c>
      <c r="J2475" s="3" t="s">
        <v>48</v>
      </c>
      <c r="K2475" s="3" t="s">
        <v>49</v>
      </c>
      <c r="L2475" s="3" t="s">
        <v>48</v>
      </c>
      <c r="M2475" s="3" t="s">
        <v>48</v>
      </c>
      <c r="N2475" s="3" t="s">
        <v>48</v>
      </c>
      <c r="O2475" s="3" t="s">
        <v>48</v>
      </c>
      <c r="P2475" s="3" t="s">
        <v>48</v>
      </c>
      <c r="Q2475" s="3" t="s">
        <v>48</v>
      </c>
      <c r="R2475" s="3" t="s">
        <v>48</v>
      </c>
      <c r="S2475" s="3" t="s">
        <v>48</v>
      </c>
      <c r="T2475" s="3" t="s">
        <v>48</v>
      </c>
      <c r="U2475" s="3" t="s">
        <v>48</v>
      </c>
      <c r="V2475" s="3" t="s">
        <v>48</v>
      </c>
      <c r="W2475" s="3" t="s">
        <v>116</v>
      </c>
      <c r="X2475" s="3" t="s">
        <v>5466</v>
      </c>
      <c r="Y2475" s="3" t="s">
        <v>94</v>
      </c>
      <c r="Z2475" s="3" t="s">
        <v>5467</v>
      </c>
      <c r="AA2475" s="3" t="s">
        <v>77</v>
      </c>
      <c r="AB2475" s="3"/>
      <c r="AD2475" s="3"/>
      <c r="AF2475" s="3"/>
      <c r="AH2475" s="3"/>
      <c r="AJ2475" s="3" t="s">
        <v>5468</v>
      </c>
    </row>
    <row r="2476" spans="1:36" ht="39" hidden="1" x14ac:dyDescent="0.35">
      <c r="A2476" s="3">
        <v>2025</v>
      </c>
      <c r="B2476" s="3" t="s">
        <v>41</v>
      </c>
      <c r="C2476" s="4">
        <v>41</v>
      </c>
      <c r="D2476" s="3" t="s">
        <v>42</v>
      </c>
      <c r="E2476" s="3" t="s">
        <v>107</v>
      </c>
      <c r="F2476" s="3" t="s">
        <v>98</v>
      </c>
      <c r="G2476" s="3" t="s">
        <v>79</v>
      </c>
      <c r="H2476" s="3" t="s">
        <v>113</v>
      </c>
      <c r="I2476" s="3" t="s">
        <v>47</v>
      </c>
      <c r="J2476" s="3" t="s">
        <v>48</v>
      </c>
      <c r="K2476" s="3" t="s">
        <v>48</v>
      </c>
      <c r="L2476" s="3" t="s">
        <v>48</v>
      </c>
      <c r="M2476" s="3" t="s">
        <v>48</v>
      </c>
      <c r="N2476" s="3" t="s">
        <v>48</v>
      </c>
      <c r="O2476" s="3" t="s">
        <v>49</v>
      </c>
      <c r="P2476" s="3" t="s">
        <v>48</v>
      </c>
      <c r="Q2476" s="3" t="s">
        <v>48</v>
      </c>
      <c r="R2476" s="3" t="s">
        <v>48</v>
      </c>
      <c r="S2476" s="3" t="s">
        <v>48</v>
      </c>
      <c r="T2476" s="3" t="s">
        <v>48</v>
      </c>
      <c r="U2476" s="3" t="s">
        <v>48</v>
      </c>
      <c r="V2476" s="3" t="s">
        <v>48</v>
      </c>
      <c r="W2476" s="3" t="s">
        <v>116</v>
      </c>
      <c r="X2476" s="3" t="s">
        <v>5469</v>
      </c>
      <c r="Y2476" s="3"/>
      <c r="AA2476" s="3" t="s">
        <v>55</v>
      </c>
      <c r="AB2476" s="3"/>
      <c r="AD2476" s="3"/>
      <c r="AF2476" s="3"/>
      <c r="AH2476" s="3"/>
      <c r="AJ2476" s="3" t="s">
        <v>5470</v>
      </c>
    </row>
    <row r="2477" spans="1:36" ht="26" hidden="1" x14ac:dyDescent="0.35">
      <c r="A2477" s="3">
        <v>2025</v>
      </c>
      <c r="B2477" s="3" t="s">
        <v>41</v>
      </c>
      <c r="C2477" s="4">
        <v>54</v>
      </c>
      <c r="D2477" s="3" t="s">
        <v>42</v>
      </c>
      <c r="E2477" s="3" t="s">
        <v>66</v>
      </c>
      <c r="F2477" s="3" t="s">
        <v>73</v>
      </c>
      <c r="G2477" s="3" t="s">
        <v>45</v>
      </c>
      <c r="H2477" s="3" t="s">
        <v>113</v>
      </c>
      <c r="I2477" s="3" t="s">
        <v>47</v>
      </c>
      <c r="J2477" s="3" t="s">
        <v>48</v>
      </c>
      <c r="K2477" s="3" t="s">
        <v>48</v>
      </c>
      <c r="L2477" s="3" t="s">
        <v>49</v>
      </c>
      <c r="M2477" s="3" t="s">
        <v>48</v>
      </c>
      <c r="N2477" s="3" t="s">
        <v>48</v>
      </c>
      <c r="O2477" s="3" t="s">
        <v>48</v>
      </c>
      <c r="P2477" s="3" t="s">
        <v>48</v>
      </c>
      <c r="Q2477" s="3" t="s">
        <v>48</v>
      </c>
      <c r="R2477" s="3" t="s">
        <v>48</v>
      </c>
      <c r="S2477" s="3" t="s">
        <v>48</v>
      </c>
      <c r="T2477" s="3" t="s">
        <v>48</v>
      </c>
      <c r="U2477" s="3" t="s">
        <v>48</v>
      </c>
      <c r="V2477" s="3" t="s">
        <v>48</v>
      </c>
      <c r="W2477" s="3" t="s">
        <v>62</v>
      </c>
      <c r="Y2477" s="3"/>
      <c r="AA2477" s="3" t="s">
        <v>63</v>
      </c>
      <c r="AB2477" s="3"/>
      <c r="AD2477" s="3"/>
      <c r="AF2477" s="3"/>
      <c r="AH2477" s="3"/>
      <c r="AJ2477" s="3" t="s">
        <v>5471</v>
      </c>
    </row>
    <row r="2478" spans="1:36" hidden="1" x14ac:dyDescent="0.35">
      <c r="A2478" s="3">
        <v>2025</v>
      </c>
      <c r="B2478" s="3" t="s">
        <v>71</v>
      </c>
      <c r="C2478" s="4">
        <v>30</v>
      </c>
      <c r="D2478" s="3" t="s">
        <v>57</v>
      </c>
      <c r="E2478" s="3" t="s">
        <v>107</v>
      </c>
      <c r="F2478" s="3" t="s">
        <v>98</v>
      </c>
      <c r="G2478" s="3" t="s">
        <v>45</v>
      </c>
      <c r="H2478" s="3" t="s">
        <v>99</v>
      </c>
      <c r="I2478" s="3" t="s">
        <v>47</v>
      </c>
      <c r="J2478" s="3" t="s">
        <v>48</v>
      </c>
      <c r="K2478" s="3" t="s">
        <v>48</v>
      </c>
      <c r="L2478" s="3" t="s">
        <v>48</v>
      </c>
      <c r="M2478" s="3" t="s">
        <v>48</v>
      </c>
      <c r="N2478" s="3" t="s">
        <v>48</v>
      </c>
      <c r="O2478" s="3" t="s">
        <v>48</v>
      </c>
      <c r="P2478" s="3" t="s">
        <v>49</v>
      </c>
      <c r="Q2478" s="3" t="s">
        <v>48</v>
      </c>
      <c r="R2478" s="3" t="s">
        <v>48</v>
      </c>
      <c r="S2478" s="3" t="s">
        <v>48</v>
      </c>
      <c r="T2478" s="3" t="s">
        <v>48</v>
      </c>
      <c r="U2478" s="3" t="s">
        <v>48</v>
      </c>
      <c r="V2478" s="3" t="s">
        <v>48</v>
      </c>
      <c r="W2478" s="3" t="s">
        <v>116</v>
      </c>
      <c r="X2478" s="3" t="s">
        <v>5472</v>
      </c>
      <c r="Y2478" s="3"/>
      <c r="AA2478" s="3" t="s">
        <v>101</v>
      </c>
      <c r="AB2478" s="3"/>
      <c r="AD2478" s="3"/>
      <c r="AF2478" s="3"/>
      <c r="AH2478" s="3"/>
      <c r="AJ2478" s="3" t="s">
        <v>5473</v>
      </c>
    </row>
    <row r="2479" spans="1:36" ht="26" hidden="1" x14ac:dyDescent="0.35">
      <c r="A2479" s="3">
        <v>2025</v>
      </c>
      <c r="B2479" s="3" t="s">
        <v>71</v>
      </c>
      <c r="C2479" s="4">
        <v>28</v>
      </c>
      <c r="D2479" s="3" t="s">
        <v>57</v>
      </c>
      <c r="E2479" s="3" t="s">
        <v>58</v>
      </c>
      <c r="F2479" s="3" t="s">
        <v>44</v>
      </c>
      <c r="G2479" s="3" t="s">
        <v>60</v>
      </c>
      <c r="H2479" s="3" t="s">
        <v>125</v>
      </c>
      <c r="I2479" s="3" t="s">
        <v>47</v>
      </c>
      <c r="J2479" s="3" t="s">
        <v>48</v>
      </c>
      <c r="K2479" s="3" t="s">
        <v>48</v>
      </c>
      <c r="L2479" s="3" t="s">
        <v>48</v>
      </c>
      <c r="M2479" s="3" t="s">
        <v>48</v>
      </c>
      <c r="N2479" s="3" t="s">
        <v>48</v>
      </c>
      <c r="O2479" s="3" t="s">
        <v>49</v>
      </c>
      <c r="P2479" s="3" t="s">
        <v>48</v>
      </c>
      <c r="Q2479" s="3" t="s">
        <v>48</v>
      </c>
      <c r="R2479" s="3" t="s">
        <v>48</v>
      </c>
      <c r="S2479" s="3" t="s">
        <v>48</v>
      </c>
      <c r="T2479" s="3" t="s">
        <v>48</v>
      </c>
      <c r="U2479" s="3" t="s">
        <v>48</v>
      </c>
      <c r="V2479" s="3" t="s">
        <v>48</v>
      </c>
      <c r="W2479" s="3" t="s">
        <v>116</v>
      </c>
      <c r="X2479" s="3" t="s">
        <v>5474</v>
      </c>
      <c r="Y2479" s="3"/>
      <c r="AA2479" s="3" t="s">
        <v>63</v>
      </c>
      <c r="AB2479" s="3"/>
      <c r="AD2479" s="3"/>
      <c r="AF2479" s="3"/>
      <c r="AH2479" s="3"/>
      <c r="AJ2479" s="3" t="s">
        <v>5475</v>
      </c>
    </row>
    <row r="2480" spans="1:36" ht="39" hidden="1" x14ac:dyDescent="0.35">
      <c r="A2480" s="3">
        <v>2025</v>
      </c>
      <c r="B2480" s="3" t="s">
        <v>71</v>
      </c>
      <c r="C2480" s="4">
        <v>26</v>
      </c>
      <c r="D2480" s="3" t="s">
        <v>57</v>
      </c>
      <c r="E2480" s="3" t="s">
        <v>107</v>
      </c>
      <c r="F2480" s="3" t="s">
        <v>137</v>
      </c>
      <c r="G2480" s="3" t="s">
        <v>45</v>
      </c>
      <c r="H2480" s="3" t="s">
        <v>110</v>
      </c>
      <c r="I2480" s="3" t="s">
        <v>47</v>
      </c>
      <c r="J2480" s="3" t="s">
        <v>48</v>
      </c>
      <c r="K2480" s="3" t="s">
        <v>48</v>
      </c>
      <c r="L2480" s="3" t="s">
        <v>48</v>
      </c>
      <c r="M2480" s="3" t="s">
        <v>48</v>
      </c>
      <c r="N2480" s="3" t="s">
        <v>48</v>
      </c>
      <c r="O2480" s="3" t="s">
        <v>49</v>
      </c>
      <c r="P2480" s="3" t="s">
        <v>48</v>
      </c>
      <c r="Q2480" s="3" t="s">
        <v>48</v>
      </c>
      <c r="R2480" s="3" t="s">
        <v>48</v>
      </c>
      <c r="S2480" s="3" t="s">
        <v>48</v>
      </c>
      <c r="T2480" s="3" t="s">
        <v>48</v>
      </c>
      <c r="U2480" s="3" t="s">
        <v>48</v>
      </c>
      <c r="V2480" s="3" t="s">
        <v>48</v>
      </c>
      <c r="W2480" s="3" t="s">
        <v>51</v>
      </c>
      <c r="X2480" s="3" t="s">
        <v>5476</v>
      </c>
      <c r="Y2480" s="3" t="s">
        <v>53</v>
      </c>
      <c r="Z2480" s="3" t="s">
        <v>5477</v>
      </c>
      <c r="AA2480" s="3" t="s">
        <v>55</v>
      </c>
      <c r="AB2480" s="3" t="s">
        <v>131</v>
      </c>
      <c r="AC2480" s="3" t="s">
        <v>5478</v>
      </c>
      <c r="AD2480" s="3"/>
      <c r="AF2480" s="3" t="s">
        <v>82</v>
      </c>
      <c r="AG2480" s="3" t="s">
        <v>5479</v>
      </c>
      <c r="AH2480" s="3"/>
      <c r="AJ2480" s="3" t="s">
        <v>5480</v>
      </c>
    </row>
    <row r="2481" spans="1:36" ht="26" hidden="1" x14ac:dyDescent="0.35">
      <c r="A2481" s="3">
        <v>2025</v>
      </c>
      <c r="B2481" s="3" t="s">
        <v>41</v>
      </c>
      <c r="C2481" s="4">
        <v>28</v>
      </c>
      <c r="D2481" s="3" t="s">
        <v>57</v>
      </c>
      <c r="E2481" s="3" t="s">
        <v>66</v>
      </c>
      <c r="F2481" s="3" t="s">
        <v>44</v>
      </c>
      <c r="G2481" s="3" t="s">
        <v>109</v>
      </c>
      <c r="H2481" s="3" t="s">
        <v>74</v>
      </c>
      <c r="I2481" s="3" t="s">
        <v>47</v>
      </c>
      <c r="J2481" s="3" t="s">
        <v>48</v>
      </c>
      <c r="K2481" s="3" t="s">
        <v>49</v>
      </c>
      <c r="L2481" s="3" t="s">
        <v>48</v>
      </c>
      <c r="M2481" s="3" t="s">
        <v>48</v>
      </c>
      <c r="N2481" s="3" t="s">
        <v>48</v>
      </c>
      <c r="O2481" s="3" t="s">
        <v>48</v>
      </c>
      <c r="P2481" s="3" t="s">
        <v>48</v>
      </c>
      <c r="Q2481" s="3" t="s">
        <v>48</v>
      </c>
      <c r="R2481" s="3" t="s">
        <v>48</v>
      </c>
      <c r="S2481" s="3" t="s">
        <v>48</v>
      </c>
      <c r="T2481" s="3" t="s">
        <v>48</v>
      </c>
      <c r="U2481" s="3" t="s">
        <v>48</v>
      </c>
      <c r="V2481" s="3" t="s">
        <v>48</v>
      </c>
      <c r="W2481" s="3" t="s">
        <v>62</v>
      </c>
      <c r="Y2481" s="3"/>
      <c r="AA2481" s="3" t="s">
        <v>77</v>
      </c>
      <c r="AB2481" s="3"/>
      <c r="AD2481" s="3"/>
      <c r="AF2481" s="3"/>
      <c r="AH2481" s="3"/>
      <c r="AJ2481" s="3" t="s">
        <v>5481</v>
      </c>
    </row>
    <row r="2482" spans="1:36" ht="26" hidden="1" x14ac:dyDescent="0.35">
      <c r="A2482" s="3">
        <v>2025</v>
      </c>
      <c r="B2482" s="3" t="s">
        <v>41</v>
      </c>
      <c r="C2482" s="4">
        <v>66</v>
      </c>
      <c r="D2482" s="3" t="s">
        <v>65</v>
      </c>
      <c r="E2482" s="3" t="s">
        <v>66</v>
      </c>
      <c r="F2482" s="3" t="s">
        <v>137</v>
      </c>
      <c r="G2482" s="3" t="s">
        <v>79</v>
      </c>
      <c r="H2482" s="3" t="s">
        <v>90</v>
      </c>
      <c r="I2482" s="3" t="s">
        <v>47</v>
      </c>
      <c r="J2482" s="3" t="s">
        <v>48</v>
      </c>
      <c r="K2482" s="3" t="s">
        <v>48</v>
      </c>
      <c r="L2482" s="3" t="s">
        <v>48</v>
      </c>
      <c r="M2482" s="3" t="s">
        <v>48</v>
      </c>
      <c r="N2482" s="3" t="s">
        <v>49</v>
      </c>
      <c r="O2482" s="3" t="s">
        <v>48</v>
      </c>
      <c r="P2482" s="3" t="s">
        <v>48</v>
      </c>
      <c r="Q2482" s="3" t="s">
        <v>48</v>
      </c>
      <c r="R2482" s="3" t="s">
        <v>48</v>
      </c>
      <c r="S2482" s="3" t="s">
        <v>48</v>
      </c>
      <c r="T2482" s="3" t="s">
        <v>48</v>
      </c>
      <c r="U2482" s="3" t="s">
        <v>48</v>
      </c>
      <c r="V2482" s="3" t="s">
        <v>48</v>
      </c>
      <c r="W2482" s="3" t="s">
        <v>51</v>
      </c>
      <c r="X2482" s="3" t="s">
        <v>5482</v>
      </c>
      <c r="Y2482" s="3"/>
      <c r="AA2482" s="3" t="s">
        <v>63</v>
      </c>
      <c r="AB2482" s="3"/>
      <c r="AD2482" s="3"/>
      <c r="AF2482" s="3"/>
      <c r="AH2482" s="3"/>
      <c r="AJ2482" s="3" t="s">
        <v>5483</v>
      </c>
    </row>
    <row r="2483" spans="1:36" ht="26" hidden="1" x14ac:dyDescent="0.35">
      <c r="A2483" s="3">
        <v>2025</v>
      </c>
      <c r="B2483" s="3" t="s">
        <v>71</v>
      </c>
      <c r="C2483" s="4">
        <v>22</v>
      </c>
      <c r="D2483" s="3" t="s">
        <v>57</v>
      </c>
      <c r="E2483" s="3" t="s">
        <v>58</v>
      </c>
      <c r="F2483" s="3" t="s">
        <v>73</v>
      </c>
      <c r="G2483" s="3" t="s">
        <v>112</v>
      </c>
      <c r="H2483" s="3" t="s">
        <v>99</v>
      </c>
      <c r="I2483" s="3" t="s">
        <v>47</v>
      </c>
      <c r="J2483" s="3" t="s">
        <v>48</v>
      </c>
      <c r="K2483" s="3" t="s">
        <v>48</v>
      </c>
      <c r="L2483" s="3" t="s">
        <v>48</v>
      </c>
      <c r="M2483" s="3" t="s">
        <v>48</v>
      </c>
      <c r="N2483" s="3" t="s">
        <v>48</v>
      </c>
      <c r="O2483" s="3" t="s">
        <v>48</v>
      </c>
      <c r="P2483" s="3" t="s">
        <v>49</v>
      </c>
      <c r="Q2483" s="3" t="s">
        <v>48</v>
      </c>
      <c r="R2483" s="3" t="s">
        <v>48</v>
      </c>
      <c r="S2483" s="3" t="s">
        <v>48</v>
      </c>
      <c r="T2483" s="3" t="s">
        <v>48</v>
      </c>
      <c r="U2483" s="3" t="s">
        <v>48</v>
      </c>
      <c r="V2483" s="3" t="s">
        <v>48</v>
      </c>
      <c r="W2483" s="3" t="s">
        <v>116</v>
      </c>
      <c r="X2483" s="3" t="s">
        <v>5484</v>
      </c>
      <c r="Y2483" s="3"/>
      <c r="AA2483" s="3" t="s">
        <v>101</v>
      </c>
      <c r="AB2483" s="3"/>
      <c r="AD2483" s="3"/>
      <c r="AF2483" s="3"/>
      <c r="AH2483" s="3"/>
      <c r="AJ2483" s="3" t="s">
        <v>5485</v>
      </c>
    </row>
    <row r="2484" spans="1:36" ht="26" hidden="1" x14ac:dyDescent="0.35">
      <c r="A2484" s="3">
        <v>2025</v>
      </c>
      <c r="B2484" s="3" t="s">
        <v>71</v>
      </c>
      <c r="C2484" s="4">
        <v>22</v>
      </c>
      <c r="D2484" s="3" t="s">
        <v>57</v>
      </c>
      <c r="E2484" s="3" t="s">
        <v>58</v>
      </c>
      <c r="F2484" s="3" t="s">
        <v>73</v>
      </c>
      <c r="G2484" s="3" t="s">
        <v>112</v>
      </c>
      <c r="H2484" s="3" t="s">
        <v>46</v>
      </c>
      <c r="I2484" s="3" t="s">
        <v>47</v>
      </c>
      <c r="J2484" s="3" t="s">
        <v>48</v>
      </c>
      <c r="K2484" s="3" t="s">
        <v>48</v>
      </c>
      <c r="L2484" s="3" t="s">
        <v>48</v>
      </c>
      <c r="M2484" s="3" t="s">
        <v>48</v>
      </c>
      <c r="N2484" s="3" t="s">
        <v>48</v>
      </c>
      <c r="O2484" s="3" t="s">
        <v>48</v>
      </c>
      <c r="P2484" s="3" t="s">
        <v>48</v>
      </c>
      <c r="Q2484" s="3" t="s">
        <v>49</v>
      </c>
      <c r="R2484" s="3" t="s">
        <v>48</v>
      </c>
      <c r="S2484" s="3" t="s">
        <v>48</v>
      </c>
      <c r="T2484" s="3" t="s">
        <v>48</v>
      </c>
      <c r="U2484" s="3" t="s">
        <v>48</v>
      </c>
      <c r="V2484" s="3" t="s">
        <v>48</v>
      </c>
      <c r="W2484" s="3" t="s">
        <v>116</v>
      </c>
      <c r="X2484" s="3" t="s">
        <v>5486</v>
      </c>
      <c r="Y2484" s="3"/>
      <c r="AA2484" s="3" t="s">
        <v>55</v>
      </c>
      <c r="AB2484" s="3"/>
      <c r="AD2484" s="3"/>
      <c r="AF2484" s="3"/>
      <c r="AH2484" s="3"/>
      <c r="AJ2484" s="3" t="s">
        <v>5487</v>
      </c>
    </row>
    <row r="2485" spans="1:36" ht="39" hidden="1" x14ac:dyDescent="0.35">
      <c r="A2485" s="3">
        <v>2025</v>
      </c>
      <c r="B2485" s="3" t="s">
        <v>71</v>
      </c>
      <c r="C2485" s="4">
        <v>41</v>
      </c>
      <c r="D2485" s="3" t="s">
        <v>42</v>
      </c>
      <c r="E2485" s="3" t="s">
        <v>107</v>
      </c>
      <c r="F2485" s="3" t="s">
        <v>73</v>
      </c>
      <c r="G2485" s="3" t="s">
        <v>79</v>
      </c>
      <c r="H2485" s="3" t="s">
        <v>110</v>
      </c>
      <c r="I2485" s="3" t="s">
        <v>47</v>
      </c>
      <c r="J2485" s="3" t="s">
        <v>48</v>
      </c>
      <c r="K2485" s="3" t="s">
        <v>49</v>
      </c>
      <c r="L2485" s="3" t="s">
        <v>48</v>
      </c>
      <c r="M2485" s="3" t="s">
        <v>48</v>
      </c>
      <c r="N2485" s="3" t="s">
        <v>48</v>
      </c>
      <c r="O2485" s="3" t="s">
        <v>48</v>
      </c>
      <c r="P2485" s="3" t="s">
        <v>48</v>
      </c>
      <c r="Q2485" s="3" t="s">
        <v>48</v>
      </c>
      <c r="R2485" s="3" t="s">
        <v>48</v>
      </c>
      <c r="S2485" s="3" t="s">
        <v>48</v>
      </c>
      <c r="T2485" s="3" t="s">
        <v>48</v>
      </c>
      <c r="U2485" s="3" t="s">
        <v>48</v>
      </c>
      <c r="V2485" s="3" t="s">
        <v>48</v>
      </c>
      <c r="W2485" s="3" t="s">
        <v>51</v>
      </c>
      <c r="X2485" s="3" t="s">
        <v>5488</v>
      </c>
      <c r="Y2485" s="3" t="s">
        <v>103</v>
      </c>
      <c r="Z2485" s="3" t="s">
        <v>5489</v>
      </c>
      <c r="AA2485" s="3" t="s">
        <v>63</v>
      </c>
      <c r="AB2485" s="3"/>
      <c r="AD2485" s="3" t="s">
        <v>81</v>
      </c>
      <c r="AF2485" s="3"/>
      <c r="AH2485" s="3" t="s">
        <v>87</v>
      </c>
      <c r="AI2485" s="3" t="s">
        <v>5490</v>
      </c>
      <c r="AJ2485" s="3" t="s">
        <v>5491</v>
      </c>
    </row>
    <row r="2486" spans="1:36" ht="39" x14ac:dyDescent="0.35">
      <c r="A2486" s="3">
        <v>2025</v>
      </c>
      <c r="B2486" s="3" t="s">
        <v>71</v>
      </c>
      <c r="C2486" s="4">
        <v>35</v>
      </c>
      <c r="D2486" s="3" t="s">
        <v>42</v>
      </c>
      <c r="E2486" s="3" t="s">
        <v>107</v>
      </c>
      <c r="F2486" s="3" t="s">
        <v>73</v>
      </c>
      <c r="G2486" s="3" t="s">
        <v>45</v>
      </c>
      <c r="H2486" s="3" t="s">
        <v>99</v>
      </c>
      <c r="I2486" s="3" t="s">
        <v>47</v>
      </c>
      <c r="J2486" s="3" t="s">
        <v>48</v>
      </c>
      <c r="K2486" s="3" t="s">
        <v>49</v>
      </c>
      <c r="L2486" s="3" t="s">
        <v>48</v>
      </c>
      <c r="M2486" s="3" t="s">
        <v>48</v>
      </c>
      <c r="N2486" s="3" t="s">
        <v>48</v>
      </c>
      <c r="O2486" s="3" t="s">
        <v>48</v>
      </c>
      <c r="P2486" s="3" t="s">
        <v>48</v>
      </c>
      <c r="Q2486" s="3" t="s">
        <v>48</v>
      </c>
      <c r="R2486" s="3" t="s">
        <v>48</v>
      </c>
      <c r="S2486" s="3" t="s">
        <v>48</v>
      </c>
      <c r="T2486" s="3" t="s">
        <v>48</v>
      </c>
      <c r="U2486" s="3" t="s">
        <v>48</v>
      </c>
      <c r="V2486" s="3" t="s">
        <v>48</v>
      </c>
      <c r="W2486" s="3" t="s">
        <v>62</v>
      </c>
      <c r="Y2486" s="3" t="s">
        <v>120</v>
      </c>
      <c r="Z2486" s="3" t="s">
        <v>5492</v>
      </c>
      <c r="AA2486" s="3" t="s">
        <v>55</v>
      </c>
      <c r="AB2486" s="3"/>
      <c r="AD2486" s="3" t="s">
        <v>131</v>
      </c>
      <c r="AE2486" s="3" t="s">
        <v>5493</v>
      </c>
      <c r="AF2486" s="3" t="s">
        <v>87</v>
      </c>
      <c r="AG2486" s="3" t="s">
        <v>5494</v>
      </c>
      <c r="AH2486" s="3"/>
      <c r="AJ2486" s="3" t="s">
        <v>5495</v>
      </c>
    </row>
    <row r="2487" spans="1:36" ht="39" hidden="1" x14ac:dyDescent="0.35">
      <c r="A2487" s="3">
        <v>2025</v>
      </c>
      <c r="B2487" s="3" t="s">
        <v>71</v>
      </c>
      <c r="C2487" s="4">
        <v>24</v>
      </c>
      <c r="D2487" s="3" t="s">
        <v>57</v>
      </c>
      <c r="E2487" s="3" t="s">
        <v>58</v>
      </c>
      <c r="F2487" s="3" t="s">
        <v>59</v>
      </c>
      <c r="G2487" s="3" t="s">
        <v>79</v>
      </c>
      <c r="H2487" s="3" t="s">
        <v>68</v>
      </c>
      <c r="I2487" s="3" t="s">
        <v>47</v>
      </c>
      <c r="J2487" s="3" t="s">
        <v>48</v>
      </c>
      <c r="K2487" s="3" t="s">
        <v>48</v>
      </c>
      <c r="L2487" s="3" t="s">
        <v>48</v>
      </c>
      <c r="M2487" s="3" t="s">
        <v>48</v>
      </c>
      <c r="N2487" s="3" t="s">
        <v>49</v>
      </c>
      <c r="O2487" s="3" t="s">
        <v>48</v>
      </c>
      <c r="P2487" s="3" t="s">
        <v>48</v>
      </c>
      <c r="Q2487" s="3" t="s">
        <v>48</v>
      </c>
      <c r="R2487" s="3" t="s">
        <v>48</v>
      </c>
      <c r="S2487" s="3" t="s">
        <v>48</v>
      </c>
      <c r="T2487" s="3" t="s">
        <v>48</v>
      </c>
      <c r="U2487" s="3" t="s">
        <v>48</v>
      </c>
      <c r="V2487" s="3" t="s">
        <v>48</v>
      </c>
      <c r="W2487" s="3" t="s">
        <v>62</v>
      </c>
      <c r="Y2487" s="3"/>
      <c r="AA2487" s="3" t="s">
        <v>63</v>
      </c>
      <c r="AB2487" s="3"/>
      <c r="AD2487" s="3"/>
      <c r="AF2487" s="3"/>
      <c r="AH2487" s="3"/>
      <c r="AJ2487" s="3" t="s">
        <v>5496</v>
      </c>
    </row>
    <row r="2488" spans="1:36" ht="39" hidden="1" x14ac:dyDescent="0.35">
      <c r="A2488" s="3">
        <v>2025</v>
      </c>
      <c r="B2488" s="3" t="s">
        <v>41</v>
      </c>
      <c r="C2488" s="4">
        <v>46</v>
      </c>
      <c r="D2488" s="3" t="s">
        <v>42</v>
      </c>
      <c r="E2488" s="3" t="s">
        <v>43</v>
      </c>
      <c r="F2488" s="3" t="s">
        <v>73</v>
      </c>
      <c r="G2488" s="3" t="s">
        <v>79</v>
      </c>
      <c r="H2488" s="3" t="s">
        <v>74</v>
      </c>
      <c r="I2488" s="3" t="s">
        <v>47</v>
      </c>
      <c r="J2488" s="3" t="s">
        <v>48</v>
      </c>
      <c r="K2488" s="3" t="s">
        <v>48</v>
      </c>
      <c r="L2488" s="3" t="s">
        <v>48</v>
      </c>
      <c r="M2488" s="3" t="s">
        <v>48</v>
      </c>
      <c r="N2488" s="3" t="s">
        <v>48</v>
      </c>
      <c r="O2488" s="3" t="s">
        <v>49</v>
      </c>
      <c r="P2488" s="3" t="s">
        <v>48</v>
      </c>
      <c r="Q2488" s="3" t="s">
        <v>48</v>
      </c>
      <c r="R2488" s="3" t="s">
        <v>48</v>
      </c>
      <c r="S2488" s="3" t="s">
        <v>48</v>
      </c>
      <c r="T2488" s="3" t="s">
        <v>48</v>
      </c>
      <c r="U2488" s="3" t="s">
        <v>48</v>
      </c>
      <c r="V2488" s="3" t="s">
        <v>48</v>
      </c>
      <c r="W2488" s="3" t="s">
        <v>62</v>
      </c>
      <c r="Y2488" s="3"/>
      <c r="AA2488" s="3" t="s">
        <v>63</v>
      </c>
      <c r="AB2488" s="3"/>
      <c r="AD2488" s="3"/>
      <c r="AF2488" s="3"/>
      <c r="AH2488" s="3"/>
      <c r="AJ2488" s="3" t="s">
        <v>5497</v>
      </c>
    </row>
    <row r="2489" spans="1:36" ht="91" hidden="1" x14ac:dyDescent="0.35">
      <c r="A2489" s="3">
        <v>2025</v>
      </c>
      <c r="B2489" s="3" t="s">
        <v>41</v>
      </c>
      <c r="C2489" s="4">
        <v>23</v>
      </c>
      <c r="D2489" s="3" t="s">
        <v>57</v>
      </c>
      <c r="E2489" s="3" t="s">
        <v>58</v>
      </c>
      <c r="F2489" s="3" t="s">
        <v>73</v>
      </c>
      <c r="G2489" s="3" t="s">
        <v>79</v>
      </c>
      <c r="H2489" s="3" t="s">
        <v>90</v>
      </c>
      <c r="I2489" s="3" t="s">
        <v>47</v>
      </c>
      <c r="J2489" s="3" t="s">
        <v>48</v>
      </c>
      <c r="K2489" s="3" t="s">
        <v>49</v>
      </c>
      <c r="L2489" s="3" t="s">
        <v>48</v>
      </c>
      <c r="M2489" s="3" t="s">
        <v>48</v>
      </c>
      <c r="N2489" s="3" t="s">
        <v>48</v>
      </c>
      <c r="O2489" s="3" t="s">
        <v>48</v>
      </c>
      <c r="P2489" s="3" t="s">
        <v>48</v>
      </c>
      <c r="Q2489" s="3" t="s">
        <v>48</v>
      </c>
      <c r="R2489" s="3" t="s">
        <v>48</v>
      </c>
      <c r="S2489" s="3" t="s">
        <v>48</v>
      </c>
      <c r="T2489" s="3" t="s">
        <v>48</v>
      </c>
      <c r="U2489" s="3" t="s">
        <v>48</v>
      </c>
      <c r="V2489" s="3" t="s">
        <v>48</v>
      </c>
      <c r="W2489" s="3" t="s">
        <v>116</v>
      </c>
      <c r="X2489" s="3" t="s">
        <v>5498</v>
      </c>
      <c r="Y2489" s="3"/>
      <c r="AA2489" s="3" t="s">
        <v>55</v>
      </c>
      <c r="AB2489" s="3"/>
      <c r="AD2489" s="3"/>
      <c r="AF2489" s="3"/>
      <c r="AH2489" s="3"/>
      <c r="AJ2489" s="3" t="s">
        <v>5499</v>
      </c>
    </row>
    <row r="2490" spans="1:36" ht="26" hidden="1" x14ac:dyDescent="0.35">
      <c r="A2490" s="3">
        <v>2025</v>
      </c>
      <c r="B2490" s="3" t="s">
        <v>41</v>
      </c>
      <c r="C2490" s="4">
        <v>21</v>
      </c>
      <c r="D2490" s="3" t="s">
        <v>57</v>
      </c>
      <c r="E2490" s="3" t="s">
        <v>58</v>
      </c>
      <c r="F2490" s="3" t="s">
        <v>44</v>
      </c>
      <c r="G2490" s="3" t="s">
        <v>79</v>
      </c>
      <c r="H2490" s="3" t="s">
        <v>113</v>
      </c>
      <c r="I2490" s="3" t="s">
        <v>47</v>
      </c>
      <c r="J2490" s="3" t="s">
        <v>48</v>
      </c>
      <c r="K2490" s="3" t="s">
        <v>48</v>
      </c>
      <c r="L2490" s="3" t="s">
        <v>48</v>
      </c>
      <c r="M2490" s="3" t="s">
        <v>48</v>
      </c>
      <c r="N2490" s="3" t="s">
        <v>48</v>
      </c>
      <c r="O2490" s="3" t="s">
        <v>49</v>
      </c>
      <c r="P2490" s="3" t="s">
        <v>48</v>
      </c>
      <c r="Q2490" s="3" t="s">
        <v>48</v>
      </c>
      <c r="R2490" s="3" t="s">
        <v>48</v>
      </c>
      <c r="S2490" s="3" t="s">
        <v>48</v>
      </c>
      <c r="T2490" s="3" t="s">
        <v>48</v>
      </c>
      <c r="U2490" s="3" t="s">
        <v>48</v>
      </c>
      <c r="V2490" s="3" t="s">
        <v>48</v>
      </c>
      <c r="W2490" s="3" t="s">
        <v>116</v>
      </c>
      <c r="X2490" s="3" t="s">
        <v>5500</v>
      </c>
      <c r="Y2490" s="3"/>
      <c r="AA2490" s="3" t="s">
        <v>77</v>
      </c>
      <c r="AB2490" s="3"/>
      <c r="AD2490" s="3"/>
      <c r="AF2490" s="3"/>
      <c r="AH2490" s="3"/>
      <c r="AJ2490" s="3" t="s">
        <v>5501</v>
      </c>
    </row>
    <row r="2491" spans="1:36" ht="26" hidden="1" x14ac:dyDescent="0.35">
      <c r="A2491" s="3">
        <v>2025</v>
      </c>
      <c r="B2491" s="3" t="s">
        <v>71</v>
      </c>
      <c r="C2491" s="4">
        <v>40</v>
      </c>
      <c r="D2491" s="3" t="s">
        <v>42</v>
      </c>
      <c r="E2491" s="3" t="s">
        <v>107</v>
      </c>
      <c r="F2491" s="3" t="s">
        <v>44</v>
      </c>
      <c r="G2491" s="3" t="s">
        <v>45</v>
      </c>
      <c r="H2491" s="3" t="s">
        <v>99</v>
      </c>
      <c r="I2491" s="3" t="s">
        <v>47</v>
      </c>
      <c r="J2491" s="3" t="s">
        <v>48</v>
      </c>
      <c r="K2491" s="3" t="s">
        <v>48</v>
      </c>
      <c r="L2491" s="3" t="s">
        <v>48</v>
      </c>
      <c r="M2491" s="3" t="s">
        <v>48</v>
      </c>
      <c r="N2491" s="3" t="s">
        <v>48</v>
      </c>
      <c r="O2491" s="3" t="s">
        <v>48</v>
      </c>
      <c r="P2491" s="3" t="s">
        <v>48</v>
      </c>
      <c r="Q2491" s="3" t="s">
        <v>49</v>
      </c>
      <c r="R2491" s="3" t="s">
        <v>48</v>
      </c>
      <c r="S2491" s="3" t="s">
        <v>48</v>
      </c>
      <c r="T2491" s="3" t="s">
        <v>48</v>
      </c>
      <c r="U2491" s="3" t="s">
        <v>48</v>
      </c>
      <c r="V2491" s="3" t="s">
        <v>48</v>
      </c>
      <c r="W2491" s="3" t="s">
        <v>62</v>
      </c>
      <c r="Y2491" s="3"/>
      <c r="AA2491" s="3" t="s">
        <v>77</v>
      </c>
      <c r="AB2491" s="3"/>
      <c r="AD2491" s="3"/>
      <c r="AF2491" s="3"/>
      <c r="AH2491" s="3"/>
      <c r="AJ2491" s="3" t="s">
        <v>3090</v>
      </c>
    </row>
    <row r="2492" spans="1:36" ht="65" hidden="1" x14ac:dyDescent="0.35">
      <c r="A2492" s="3">
        <v>2025</v>
      </c>
      <c r="B2492" s="3" t="s">
        <v>41</v>
      </c>
      <c r="C2492" s="4">
        <v>71</v>
      </c>
      <c r="D2492" s="3" t="s">
        <v>65</v>
      </c>
      <c r="E2492" s="3" t="s">
        <v>43</v>
      </c>
      <c r="F2492" s="3" t="s">
        <v>59</v>
      </c>
      <c r="G2492" s="3" t="s">
        <v>67</v>
      </c>
      <c r="H2492" s="3" t="s">
        <v>110</v>
      </c>
      <c r="I2492" s="3" t="s">
        <v>80</v>
      </c>
      <c r="J2492" s="3" t="s">
        <v>48</v>
      </c>
      <c r="K2492" s="3" t="s">
        <v>48</v>
      </c>
      <c r="L2492" s="3" t="s">
        <v>48</v>
      </c>
      <c r="M2492" s="3" t="s">
        <v>48</v>
      </c>
      <c r="N2492" s="3" t="s">
        <v>48</v>
      </c>
      <c r="O2492" s="3" t="s">
        <v>49</v>
      </c>
      <c r="P2492" s="3" t="s">
        <v>48</v>
      </c>
      <c r="Q2492" s="3" t="s">
        <v>48</v>
      </c>
      <c r="R2492" s="3" t="s">
        <v>48</v>
      </c>
      <c r="S2492" s="3" t="s">
        <v>48</v>
      </c>
      <c r="T2492" s="3" t="s">
        <v>48</v>
      </c>
      <c r="U2492" s="3" t="s">
        <v>48</v>
      </c>
      <c r="V2492" s="3" t="s">
        <v>48</v>
      </c>
      <c r="W2492" s="3" t="s">
        <v>145</v>
      </c>
      <c r="X2492" s="3" t="s">
        <v>5502</v>
      </c>
      <c r="Y2492" s="3" t="s">
        <v>53</v>
      </c>
      <c r="Z2492" s="3" t="s">
        <v>5503</v>
      </c>
      <c r="AA2492" s="3" t="s">
        <v>55</v>
      </c>
      <c r="AB2492" s="3"/>
      <c r="AD2492" s="3"/>
      <c r="AF2492" s="3"/>
      <c r="AH2492" s="3"/>
      <c r="AJ2492" s="3" t="s">
        <v>5504</v>
      </c>
    </row>
    <row r="2493" spans="1:36" ht="26" hidden="1" x14ac:dyDescent="0.35">
      <c r="A2493" s="3">
        <v>2025</v>
      </c>
      <c r="B2493" s="3" t="s">
        <v>71</v>
      </c>
      <c r="C2493" s="4">
        <v>23</v>
      </c>
      <c r="D2493" s="3" t="s">
        <v>57</v>
      </c>
      <c r="E2493" s="3" t="s">
        <v>58</v>
      </c>
      <c r="F2493" s="3" t="s">
        <v>73</v>
      </c>
      <c r="G2493" s="3" t="s">
        <v>112</v>
      </c>
      <c r="H2493" s="3" t="s">
        <v>99</v>
      </c>
      <c r="I2493" s="3" t="s">
        <v>47</v>
      </c>
      <c r="J2493" s="3" t="s">
        <v>48</v>
      </c>
      <c r="K2493" s="3" t="s">
        <v>48</v>
      </c>
      <c r="L2493" s="3" t="s">
        <v>48</v>
      </c>
      <c r="M2493" s="3" t="s">
        <v>48</v>
      </c>
      <c r="N2493" s="3" t="s">
        <v>48</v>
      </c>
      <c r="O2493" s="3" t="s">
        <v>48</v>
      </c>
      <c r="P2493" s="3" t="s">
        <v>48</v>
      </c>
      <c r="Q2493" s="3" t="s">
        <v>49</v>
      </c>
      <c r="R2493" s="3" t="s">
        <v>48</v>
      </c>
      <c r="S2493" s="3" t="s">
        <v>48</v>
      </c>
      <c r="T2493" s="3" t="s">
        <v>48</v>
      </c>
      <c r="U2493" s="3" t="s">
        <v>48</v>
      </c>
      <c r="V2493" s="3" t="s">
        <v>48</v>
      </c>
      <c r="W2493" s="3" t="s">
        <v>51</v>
      </c>
      <c r="X2493" s="3" t="s">
        <v>5505</v>
      </c>
      <c r="Y2493" s="3"/>
      <c r="AA2493" s="3" t="s">
        <v>55</v>
      </c>
      <c r="AB2493" s="3"/>
      <c r="AD2493" s="3"/>
      <c r="AF2493" s="3"/>
      <c r="AH2493" s="3"/>
      <c r="AJ2493" s="3" t="s">
        <v>5506</v>
      </c>
    </row>
    <row r="2494" spans="1:36" ht="26" hidden="1" x14ac:dyDescent="0.35">
      <c r="A2494" s="3">
        <v>2025</v>
      </c>
      <c r="B2494" s="3" t="s">
        <v>71</v>
      </c>
      <c r="C2494" s="4">
        <v>20</v>
      </c>
      <c r="D2494" s="3" t="s">
        <v>57</v>
      </c>
      <c r="E2494" s="3" t="s">
        <v>58</v>
      </c>
      <c r="F2494" s="3" t="s">
        <v>44</v>
      </c>
      <c r="G2494" s="3" t="s">
        <v>112</v>
      </c>
      <c r="H2494" s="3" t="s">
        <v>99</v>
      </c>
      <c r="I2494" s="3" t="s">
        <v>47</v>
      </c>
      <c r="J2494" s="3" t="s">
        <v>48</v>
      </c>
      <c r="K2494" s="3" t="s">
        <v>48</v>
      </c>
      <c r="L2494" s="3" t="s">
        <v>48</v>
      </c>
      <c r="M2494" s="3" t="s">
        <v>48</v>
      </c>
      <c r="N2494" s="3" t="s">
        <v>48</v>
      </c>
      <c r="O2494" s="3" t="s">
        <v>48</v>
      </c>
      <c r="P2494" s="3" t="s">
        <v>49</v>
      </c>
      <c r="Q2494" s="3" t="s">
        <v>48</v>
      </c>
      <c r="R2494" s="3" t="s">
        <v>48</v>
      </c>
      <c r="S2494" s="3" t="s">
        <v>48</v>
      </c>
      <c r="T2494" s="3" t="s">
        <v>48</v>
      </c>
      <c r="U2494" s="3" t="s">
        <v>48</v>
      </c>
      <c r="V2494" s="3" t="s">
        <v>48</v>
      </c>
      <c r="W2494" s="3" t="s">
        <v>145</v>
      </c>
      <c r="X2494" s="3" t="s">
        <v>5507</v>
      </c>
      <c r="Y2494" s="3"/>
      <c r="AA2494" s="3" t="s">
        <v>55</v>
      </c>
      <c r="AB2494" s="3"/>
      <c r="AD2494" s="3"/>
      <c r="AF2494" s="3"/>
      <c r="AH2494" s="3"/>
      <c r="AJ2494" s="3" t="s">
        <v>5508</v>
      </c>
    </row>
    <row r="2495" spans="1:36" ht="26" hidden="1" x14ac:dyDescent="0.35">
      <c r="A2495" s="3">
        <v>2025</v>
      </c>
      <c r="B2495" s="3" t="s">
        <v>71</v>
      </c>
      <c r="C2495" s="4">
        <v>21</v>
      </c>
      <c r="D2495" s="3" t="s">
        <v>57</v>
      </c>
      <c r="E2495" s="3" t="s">
        <v>58</v>
      </c>
      <c r="F2495" s="3" t="s">
        <v>73</v>
      </c>
      <c r="G2495" s="3" t="s">
        <v>112</v>
      </c>
      <c r="H2495" s="3" t="s">
        <v>74</v>
      </c>
      <c r="I2495" s="3" t="s">
        <v>47</v>
      </c>
      <c r="J2495" s="3" t="s">
        <v>48</v>
      </c>
      <c r="K2495" s="3" t="s">
        <v>48</v>
      </c>
      <c r="L2495" s="3" t="s">
        <v>48</v>
      </c>
      <c r="M2495" s="3" t="s">
        <v>48</v>
      </c>
      <c r="N2495" s="3" t="s">
        <v>48</v>
      </c>
      <c r="O2495" s="3" t="s">
        <v>48</v>
      </c>
      <c r="P2495" s="3" t="s">
        <v>48</v>
      </c>
      <c r="Q2495" s="3" t="s">
        <v>49</v>
      </c>
      <c r="R2495" s="3" t="s">
        <v>48</v>
      </c>
      <c r="S2495" s="3" t="s">
        <v>48</v>
      </c>
      <c r="T2495" s="3" t="s">
        <v>48</v>
      </c>
      <c r="U2495" s="3" t="s">
        <v>48</v>
      </c>
      <c r="V2495" s="3" t="s">
        <v>48</v>
      </c>
      <c r="W2495" s="3" t="s">
        <v>51</v>
      </c>
      <c r="X2495" s="3" t="s">
        <v>5509</v>
      </c>
      <c r="Y2495" s="3"/>
      <c r="AA2495" s="3" t="s">
        <v>55</v>
      </c>
      <c r="AB2495" s="3" t="s">
        <v>131</v>
      </c>
      <c r="AC2495" s="3" t="s">
        <v>5510</v>
      </c>
      <c r="AD2495" s="3" t="s">
        <v>81</v>
      </c>
      <c r="AF2495" s="3" t="s">
        <v>82</v>
      </c>
      <c r="AG2495" s="3" t="s">
        <v>5511</v>
      </c>
      <c r="AH2495" s="3" t="s">
        <v>87</v>
      </c>
      <c r="AI2495" s="3" t="s">
        <v>5512</v>
      </c>
      <c r="AJ2495" s="3" t="s">
        <v>5513</v>
      </c>
    </row>
    <row r="2496" spans="1:36" ht="78" hidden="1" x14ac:dyDescent="0.35">
      <c r="A2496" s="3">
        <v>2025</v>
      </c>
      <c r="B2496" s="3" t="s">
        <v>71</v>
      </c>
      <c r="C2496" s="4">
        <v>48</v>
      </c>
      <c r="D2496" s="3" t="s">
        <v>42</v>
      </c>
      <c r="E2496" s="3" t="s">
        <v>107</v>
      </c>
      <c r="F2496" s="3" t="s">
        <v>98</v>
      </c>
      <c r="G2496" s="3" t="s">
        <v>79</v>
      </c>
      <c r="H2496" s="3" t="s">
        <v>68</v>
      </c>
      <c r="I2496" s="3" t="s">
        <v>47</v>
      </c>
      <c r="J2496" s="3" t="s">
        <v>48</v>
      </c>
      <c r="K2496" s="3" t="s">
        <v>49</v>
      </c>
      <c r="L2496" s="3" t="s">
        <v>48</v>
      </c>
      <c r="M2496" s="3" t="s">
        <v>48</v>
      </c>
      <c r="N2496" s="3" t="s">
        <v>48</v>
      </c>
      <c r="O2496" s="3" t="s">
        <v>48</v>
      </c>
      <c r="P2496" s="3" t="s">
        <v>48</v>
      </c>
      <c r="Q2496" s="3" t="s">
        <v>48</v>
      </c>
      <c r="R2496" s="3" t="s">
        <v>48</v>
      </c>
      <c r="S2496" s="3" t="s">
        <v>48</v>
      </c>
      <c r="T2496" s="3" t="s">
        <v>48</v>
      </c>
      <c r="U2496" s="3" t="s">
        <v>48</v>
      </c>
      <c r="V2496" s="3" t="s">
        <v>48</v>
      </c>
      <c r="W2496" s="3" t="s">
        <v>116</v>
      </c>
      <c r="X2496" s="3" t="s">
        <v>5514</v>
      </c>
      <c r="Y2496" s="3"/>
      <c r="AA2496" s="3" t="s">
        <v>63</v>
      </c>
      <c r="AB2496" s="3"/>
      <c r="AD2496" s="3"/>
      <c r="AF2496" s="3"/>
      <c r="AH2496" s="3"/>
      <c r="AJ2496" s="3" t="s">
        <v>5515</v>
      </c>
    </row>
    <row r="2497" spans="1:36" ht="26" hidden="1" x14ac:dyDescent="0.35">
      <c r="A2497" s="3">
        <v>2025</v>
      </c>
      <c r="B2497" s="3" t="s">
        <v>71</v>
      </c>
      <c r="C2497" s="4">
        <v>24</v>
      </c>
      <c r="D2497" s="3" t="s">
        <v>57</v>
      </c>
      <c r="E2497" s="3" t="s">
        <v>58</v>
      </c>
      <c r="F2497" s="3" t="s">
        <v>73</v>
      </c>
      <c r="G2497" s="3" t="s">
        <v>112</v>
      </c>
      <c r="H2497" s="3" t="s">
        <v>74</v>
      </c>
      <c r="I2497" s="3" t="s">
        <v>47</v>
      </c>
      <c r="J2497" s="3" t="s">
        <v>48</v>
      </c>
      <c r="K2497" s="3" t="s">
        <v>48</v>
      </c>
      <c r="L2497" s="3" t="s">
        <v>48</v>
      </c>
      <c r="M2497" s="3" t="s">
        <v>48</v>
      </c>
      <c r="N2497" s="3" t="s">
        <v>48</v>
      </c>
      <c r="O2497" s="3" t="s">
        <v>48</v>
      </c>
      <c r="P2497" s="3" t="s">
        <v>49</v>
      </c>
      <c r="Q2497" s="3" t="s">
        <v>48</v>
      </c>
      <c r="R2497" s="3" t="s">
        <v>48</v>
      </c>
      <c r="S2497" s="3" t="s">
        <v>48</v>
      </c>
      <c r="T2497" s="3" t="s">
        <v>48</v>
      </c>
      <c r="U2497" s="3" t="s">
        <v>48</v>
      </c>
      <c r="V2497" s="3" t="s">
        <v>48</v>
      </c>
      <c r="W2497" s="3" t="s">
        <v>116</v>
      </c>
      <c r="X2497" s="3" t="s">
        <v>5516</v>
      </c>
      <c r="Y2497" s="3"/>
      <c r="AA2497" s="3" t="s">
        <v>101</v>
      </c>
      <c r="AB2497" s="3" t="s">
        <v>131</v>
      </c>
      <c r="AC2497" s="3" t="s">
        <v>5517</v>
      </c>
      <c r="AD2497" s="3" t="s">
        <v>131</v>
      </c>
      <c r="AE2497" s="3" t="s">
        <v>5518</v>
      </c>
      <c r="AF2497" s="3" t="s">
        <v>82</v>
      </c>
      <c r="AG2497" s="3" t="s">
        <v>5519</v>
      </c>
      <c r="AH2497" s="3"/>
      <c r="AJ2497" s="3" t="s">
        <v>5520</v>
      </c>
    </row>
    <row r="2498" spans="1:36" ht="26" hidden="1" x14ac:dyDescent="0.35">
      <c r="A2498" s="3">
        <v>2025</v>
      </c>
      <c r="B2498" s="3" t="s">
        <v>71</v>
      </c>
      <c r="C2498" s="4">
        <v>19</v>
      </c>
      <c r="D2498" s="3" t="s">
        <v>57</v>
      </c>
      <c r="E2498" s="3" t="s">
        <v>58</v>
      </c>
      <c r="F2498" s="3" t="s">
        <v>59</v>
      </c>
      <c r="G2498" s="3" t="s">
        <v>112</v>
      </c>
      <c r="H2498" s="3" t="s">
        <v>113</v>
      </c>
      <c r="I2498" s="3" t="s">
        <v>47</v>
      </c>
      <c r="J2498" s="3" t="s">
        <v>48</v>
      </c>
      <c r="K2498" s="3" t="s">
        <v>48</v>
      </c>
      <c r="L2498" s="3" t="s">
        <v>48</v>
      </c>
      <c r="M2498" s="3" t="s">
        <v>48</v>
      </c>
      <c r="N2498" s="3" t="s">
        <v>48</v>
      </c>
      <c r="O2498" s="3" t="s">
        <v>48</v>
      </c>
      <c r="P2498" s="3" t="s">
        <v>49</v>
      </c>
      <c r="Q2498" s="3" t="s">
        <v>48</v>
      </c>
      <c r="R2498" s="3" t="s">
        <v>48</v>
      </c>
      <c r="S2498" s="3" t="s">
        <v>48</v>
      </c>
      <c r="T2498" s="3" t="s">
        <v>48</v>
      </c>
      <c r="U2498" s="3" t="s">
        <v>48</v>
      </c>
      <c r="V2498" s="3" t="s">
        <v>48</v>
      </c>
      <c r="W2498" s="3" t="s">
        <v>51</v>
      </c>
      <c r="X2498" s="3" t="s">
        <v>5521</v>
      </c>
      <c r="Y2498" s="3"/>
      <c r="AA2498" s="3" t="s">
        <v>55</v>
      </c>
      <c r="AB2498" s="3"/>
      <c r="AD2498" s="3"/>
      <c r="AF2498" s="3"/>
      <c r="AH2498" s="3"/>
      <c r="AJ2498" s="3" t="s">
        <v>5522</v>
      </c>
    </row>
    <row r="2499" spans="1:36" ht="52" hidden="1" x14ac:dyDescent="0.35">
      <c r="A2499" s="3">
        <v>2025</v>
      </c>
      <c r="B2499" s="3" t="s">
        <v>71</v>
      </c>
      <c r="C2499" s="4">
        <v>25</v>
      </c>
      <c r="D2499" s="3" t="s">
        <v>57</v>
      </c>
      <c r="E2499" s="3" t="s">
        <v>107</v>
      </c>
      <c r="F2499" s="3" t="s">
        <v>98</v>
      </c>
      <c r="G2499" s="3" t="s">
        <v>386</v>
      </c>
      <c r="H2499" s="3" t="s">
        <v>46</v>
      </c>
      <c r="I2499" s="3" t="s">
        <v>47</v>
      </c>
      <c r="J2499" s="3" t="s">
        <v>48</v>
      </c>
      <c r="K2499" s="3" t="s">
        <v>48</v>
      </c>
      <c r="L2499" s="3" t="s">
        <v>48</v>
      </c>
      <c r="M2499" s="3" t="s">
        <v>49</v>
      </c>
      <c r="N2499" s="3" t="s">
        <v>48</v>
      </c>
      <c r="O2499" s="3" t="s">
        <v>48</v>
      </c>
      <c r="P2499" s="3" t="s">
        <v>48</v>
      </c>
      <c r="Q2499" s="3" t="s">
        <v>48</v>
      </c>
      <c r="R2499" s="3" t="s">
        <v>48</v>
      </c>
      <c r="S2499" s="3" t="s">
        <v>48</v>
      </c>
      <c r="T2499" s="3" t="s">
        <v>48</v>
      </c>
      <c r="U2499" s="3" t="s">
        <v>48</v>
      </c>
      <c r="V2499" s="3" t="s">
        <v>48</v>
      </c>
      <c r="W2499" s="3" t="s">
        <v>62</v>
      </c>
      <c r="Y2499" s="3"/>
      <c r="AA2499" s="3" t="s">
        <v>77</v>
      </c>
      <c r="AB2499" s="3"/>
      <c r="AD2499" s="3"/>
      <c r="AF2499" s="3"/>
      <c r="AH2499" s="3"/>
      <c r="AJ2499" s="3" t="s">
        <v>5523</v>
      </c>
    </row>
    <row r="2500" spans="1:36" hidden="1" x14ac:dyDescent="0.35">
      <c r="A2500" s="3">
        <v>2025</v>
      </c>
      <c r="B2500" s="3" t="s">
        <v>71</v>
      </c>
      <c r="C2500" s="4">
        <v>25</v>
      </c>
      <c r="D2500" s="3" t="s">
        <v>57</v>
      </c>
      <c r="E2500" s="3" t="s">
        <v>58</v>
      </c>
      <c r="F2500" s="3" t="s">
        <v>59</v>
      </c>
      <c r="G2500" s="3" t="s">
        <v>45</v>
      </c>
      <c r="H2500" s="3" t="s">
        <v>46</v>
      </c>
      <c r="I2500" s="3" t="s">
        <v>47</v>
      </c>
      <c r="J2500" s="3" t="s">
        <v>48</v>
      </c>
      <c r="K2500" s="3" t="s">
        <v>48</v>
      </c>
      <c r="L2500" s="3" t="s">
        <v>48</v>
      </c>
      <c r="M2500" s="3" t="s">
        <v>49</v>
      </c>
      <c r="N2500" s="3" t="s">
        <v>48</v>
      </c>
      <c r="O2500" s="3" t="s">
        <v>48</v>
      </c>
      <c r="P2500" s="3" t="s">
        <v>48</v>
      </c>
      <c r="Q2500" s="3" t="s">
        <v>48</v>
      </c>
      <c r="R2500" s="3" t="s">
        <v>48</v>
      </c>
      <c r="S2500" s="3" t="s">
        <v>48</v>
      </c>
      <c r="T2500" s="3" t="s">
        <v>48</v>
      </c>
      <c r="U2500" s="3" t="s">
        <v>48</v>
      </c>
      <c r="V2500" s="3" t="s">
        <v>48</v>
      </c>
      <c r="W2500" s="3" t="s">
        <v>62</v>
      </c>
      <c r="Y2500" s="3"/>
      <c r="AA2500" s="3" t="s">
        <v>77</v>
      </c>
      <c r="AB2500" s="3"/>
      <c r="AD2500" s="3"/>
      <c r="AF2500" s="3"/>
      <c r="AH2500" s="3"/>
      <c r="AJ2500" s="3" t="s">
        <v>705</v>
      </c>
    </row>
    <row r="2501" spans="1:36" ht="65" hidden="1" x14ac:dyDescent="0.35">
      <c r="A2501" s="3">
        <v>2025</v>
      </c>
      <c r="B2501" s="3" t="s">
        <v>71</v>
      </c>
      <c r="C2501" s="4">
        <v>55</v>
      </c>
      <c r="D2501" s="3" t="s">
        <v>65</v>
      </c>
      <c r="E2501" s="3" t="s">
        <v>66</v>
      </c>
      <c r="F2501" s="3" t="s">
        <v>44</v>
      </c>
      <c r="G2501" s="3" t="s">
        <v>45</v>
      </c>
      <c r="H2501" s="3" t="s">
        <v>61</v>
      </c>
      <c r="I2501" s="3" t="s">
        <v>80</v>
      </c>
      <c r="J2501" s="3" t="s">
        <v>48</v>
      </c>
      <c r="K2501" s="3" t="s">
        <v>48</v>
      </c>
      <c r="L2501" s="3" t="s">
        <v>48</v>
      </c>
      <c r="M2501" s="3" t="s">
        <v>48</v>
      </c>
      <c r="N2501" s="3" t="s">
        <v>48</v>
      </c>
      <c r="O2501" s="3" t="s">
        <v>49</v>
      </c>
      <c r="P2501" s="3" t="s">
        <v>48</v>
      </c>
      <c r="Q2501" s="3" t="s">
        <v>48</v>
      </c>
      <c r="R2501" s="3" t="s">
        <v>48</v>
      </c>
      <c r="S2501" s="3" t="s">
        <v>48</v>
      </c>
      <c r="T2501" s="3" t="s">
        <v>48</v>
      </c>
      <c r="U2501" s="3" t="s">
        <v>48</v>
      </c>
      <c r="V2501" s="3" t="s">
        <v>48</v>
      </c>
      <c r="W2501" s="3" t="s">
        <v>62</v>
      </c>
      <c r="Y2501" s="3"/>
      <c r="AA2501" s="3" t="s">
        <v>77</v>
      </c>
      <c r="AB2501" s="3"/>
      <c r="AD2501" s="3" t="s">
        <v>131</v>
      </c>
      <c r="AE2501" s="3" t="s">
        <v>5524</v>
      </c>
      <c r="AF2501" s="3" t="s">
        <v>87</v>
      </c>
      <c r="AG2501" s="3" t="s">
        <v>5525</v>
      </c>
      <c r="AH2501" s="3"/>
      <c r="AJ2501" s="3" t="s">
        <v>5526</v>
      </c>
    </row>
    <row r="2502" spans="1:36" hidden="1" x14ac:dyDescent="0.35">
      <c r="A2502" s="3">
        <v>2025</v>
      </c>
      <c r="B2502" s="3" t="s">
        <v>71</v>
      </c>
      <c r="C2502" s="4">
        <v>27</v>
      </c>
      <c r="D2502" s="3" t="s">
        <v>57</v>
      </c>
      <c r="E2502" s="3" t="s">
        <v>107</v>
      </c>
      <c r="F2502" s="3" t="s">
        <v>59</v>
      </c>
      <c r="G2502" s="3" t="s">
        <v>45</v>
      </c>
      <c r="H2502" s="3" t="s">
        <v>99</v>
      </c>
      <c r="I2502" s="3" t="s">
        <v>47</v>
      </c>
      <c r="J2502" s="3" t="s">
        <v>48</v>
      </c>
      <c r="K2502" s="3" t="s">
        <v>48</v>
      </c>
      <c r="L2502" s="3" t="s">
        <v>49</v>
      </c>
      <c r="M2502" s="3" t="s">
        <v>48</v>
      </c>
      <c r="N2502" s="3" t="s">
        <v>48</v>
      </c>
      <c r="O2502" s="3" t="s">
        <v>48</v>
      </c>
      <c r="P2502" s="3" t="s">
        <v>48</v>
      </c>
      <c r="Q2502" s="3" t="s">
        <v>48</v>
      </c>
      <c r="R2502" s="3" t="s">
        <v>48</v>
      </c>
      <c r="S2502" s="3" t="s">
        <v>48</v>
      </c>
      <c r="T2502" s="3" t="s">
        <v>48</v>
      </c>
      <c r="U2502" s="3" t="s">
        <v>48</v>
      </c>
      <c r="V2502" s="3" t="s">
        <v>48</v>
      </c>
      <c r="W2502" s="3" t="s">
        <v>62</v>
      </c>
      <c r="Y2502" s="3"/>
      <c r="AA2502" s="3" t="s">
        <v>63</v>
      </c>
      <c r="AB2502" s="3"/>
      <c r="AD2502" s="3"/>
      <c r="AF2502" s="3"/>
      <c r="AH2502" s="3"/>
      <c r="AJ2502" s="3" t="s">
        <v>5527</v>
      </c>
    </row>
    <row r="2503" spans="1:36" ht="65" hidden="1" x14ac:dyDescent="0.35">
      <c r="A2503" s="3">
        <v>2025</v>
      </c>
      <c r="B2503" s="3" t="s">
        <v>71</v>
      </c>
      <c r="C2503" s="4">
        <v>55</v>
      </c>
      <c r="D2503" s="3" t="s">
        <v>65</v>
      </c>
      <c r="E2503" s="3" t="s">
        <v>66</v>
      </c>
      <c r="F2503" s="3" t="s">
        <v>85</v>
      </c>
      <c r="G2503" s="3" t="s">
        <v>144</v>
      </c>
      <c r="H2503" s="3" t="s">
        <v>90</v>
      </c>
      <c r="I2503" s="3" t="s">
        <v>47</v>
      </c>
      <c r="J2503" s="3" t="s">
        <v>48</v>
      </c>
      <c r="K2503" s="3" t="s">
        <v>48</v>
      </c>
      <c r="L2503" s="3" t="s">
        <v>48</v>
      </c>
      <c r="M2503" s="3" t="s">
        <v>48</v>
      </c>
      <c r="N2503" s="3" t="s">
        <v>48</v>
      </c>
      <c r="O2503" s="3" t="s">
        <v>48</v>
      </c>
      <c r="P2503" s="3" t="s">
        <v>48</v>
      </c>
      <c r="Q2503" s="3" t="s">
        <v>49</v>
      </c>
      <c r="R2503" s="3" t="s">
        <v>48</v>
      </c>
      <c r="S2503" s="3" t="s">
        <v>48</v>
      </c>
      <c r="T2503" s="3" t="s">
        <v>48</v>
      </c>
      <c r="U2503" s="3" t="s">
        <v>48</v>
      </c>
      <c r="V2503" s="3" t="s">
        <v>48</v>
      </c>
      <c r="W2503" s="3" t="s">
        <v>51</v>
      </c>
      <c r="X2503" s="3" t="s">
        <v>5528</v>
      </c>
      <c r="Y2503" s="3" t="s">
        <v>129</v>
      </c>
      <c r="Z2503" s="3" t="s">
        <v>5529</v>
      </c>
      <c r="AA2503" s="3" t="s">
        <v>55</v>
      </c>
      <c r="AB2503" s="3"/>
      <c r="AD2503" s="3"/>
      <c r="AF2503" s="3"/>
      <c r="AH2503" s="3"/>
      <c r="AJ2503" s="3" t="s">
        <v>5530</v>
      </c>
    </row>
    <row r="2504" spans="1:36" ht="52" hidden="1" x14ac:dyDescent="0.35">
      <c r="A2504" s="3">
        <v>2025</v>
      </c>
      <c r="B2504" s="3" t="s">
        <v>71</v>
      </c>
      <c r="C2504" s="4">
        <v>26</v>
      </c>
      <c r="D2504" s="3" t="s">
        <v>57</v>
      </c>
      <c r="E2504" s="3" t="s">
        <v>107</v>
      </c>
      <c r="F2504" s="3" t="s">
        <v>44</v>
      </c>
      <c r="G2504" s="3" t="s">
        <v>45</v>
      </c>
      <c r="H2504" s="3" t="s">
        <v>99</v>
      </c>
      <c r="I2504" s="3" t="s">
        <v>47</v>
      </c>
      <c r="J2504" s="3" t="s">
        <v>48</v>
      </c>
      <c r="K2504" s="3" t="s">
        <v>48</v>
      </c>
      <c r="L2504" s="3" t="s">
        <v>48</v>
      </c>
      <c r="M2504" s="3" t="s">
        <v>49</v>
      </c>
      <c r="N2504" s="3" t="s">
        <v>48</v>
      </c>
      <c r="O2504" s="3" t="s">
        <v>48</v>
      </c>
      <c r="P2504" s="3" t="s">
        <v>48</v>
      </c>
      <c r="Q2504" s="3" t="s">
        <v>48</v>
      </c>
      <c r="R2504" s="3" t="s">
        <v>48</v>
      </c>
      <c r="S2504" s="3" t="s">
        <v>48</v>
      </c>
      <c r="T2504" s="3" t="s">
        <v>48</v>
      </c>
      <c r="U2504" s="3" t="s">
        <v>48</v>
      </c>
      <c r="V2504" s="3" t="s">
        <v>48</v>
      </c>
      <c r="W2504" s="3" t="s">
        <v>62</v>
      </c>
      <c r="Y2504" s="3"/>
      <c r="AA2504" s="3" t="s">
        <v>55</v>
      </c>
      <c r="AB2504" s="3"/>
      <c r="AD2504" s="3"/>
      <c r="AF2504" s="3"/>
      <c r="AH2504" s="3"/>
      <c r="AJ2504" s="3" t="s">
        <v>5531</v>
      </c>
    </row>
    <row r="2505" spans="1:36" ht="104" hidden="1" x14ac:dyDescent="0.35">
      <c r="A2505" s="3">
        <v>2025</v>
      </c>
      <c r="B2505" s="3" t="s">
        <v>41</v>
      </c>
      <c r="C2505" s="4">
        <v>35</v>
      </c>
      <c r="D2505" s="3" t="s">
        <v>42</v>
      </c>
      <c r="E2505" s="3" t="s">
        <v>43</v>
      </c>
      <c r="F2505" s="3" t="s">
        <v>59</v>
      </c>
      <c r="G2505" s="3" t="s">
        <v>109</v>
      </c>
      <c r="H2505" s="3" t="s">
        <v>99</v>
      </c>
      <c r="I2505" s="3" t="s">
        <v>47</v>
      </c>
      <c r="J2505" s="3" t="s">
        <v>48</v>
      </c>
      <c r="K2505" s="3" t="s">
        <v>48</v>
      </c>
      <c r="L2505" s="3" t="s">
        <v>48</v>
      </c>
      <c r="M2505" s="3" t="s">
        <v>48</v>
      </c>
      <c r="N2505" s="3" t="s">
        <v>48</v>
      </c>
      <c r="O2505" s="3" t="s">
        <v>48</v>
      </c>
      <c r="P2505" s="3" t="s">
        <v>48</v>
      </c>
      <c r="Q2505" s="3" t="s">
        <v>49</v>
      </c>
      <c r="R2505" s="3" t="s">
        <v>48</v>
      </c>
      <c r="S2505" s="3" t="s">
        <v>48</v>
      </c>
      <c r="T2505" s="3" t="s">
        <v>48</v>
      </c>
      <c r="U2505" s="3" t="s">
        <v>48</v>
      </c>
      <c r="V2505" s="3" t="s">
        <v>48</v>
      </c>
      <c r="W2505" s="3" t="s">
        <v>62</v>
      </c>
      <c r="Y2505" s="3"/>
      <c r="AA2505" s="3" t="s">
        <v>55</v>
      </c>
      <c r="AB2505" s="3" t="s">
        <v>81</v>
      </c>
      <c r="AD2505" s="3"/>
      <c r="AF2505" s="3"/>
      <c r="AH2505" s="3" t="s">
        <v>82</v>
      </c>
      <c r="AI2505" s="3" t="s">
        <v>5532</v>
      </c>
      <c r="AJ2505" s="3" t="s">
        <v>5533</v>
      </c>
    </row>
    <row r="2506" spans="1:36" ht="104" hidden="1" x14ac:dyDescent="0.35">
      <c r="A2506" s="3">
        <v>2025</v>
      </c>
      <c r="B2506" s="3" t="s">
        <v>71</v>
      </c>
      <c r="C2506" s="4">
        <v>42</v>
      </c>
      <c r="D2506" s="3" t="s">
        <v>42</v>
      </c>
      <c r="E2506" s="3" t="s">
        <v>72</v>
      </c>
      <c r="F2506" s="3" t="s">
        <v>98</v>
      </c>
      <c r="G2506" s="3" t="s">
        <v>45</v>
      </c>
      <c r="H2506" s="3" t="s">
        <v>113</v>
      </c>
      <c r="I2506" s="3" t="s">
        <v>47</v>
      </c>
      <c r="J2506" s="3" t="s">
        <v>48</v>
      </c>
      <c r="K2506" s="3" t="s">
        <v>48</v>
      </c>
      <c r="L2506" s="3" t="s">
        <v>48</v>
      </c>
      <c r="M2506" s="3" t="s">
        <v>48</v>
      </c>
      <c r="N2506" s="3" t="s">
        <v>48</v>
      </c>
      <c r="O2506" s="3" t="s">
        <v>49</v>
      </c>
      <c r="P2506" s="3" t="s">
        <v>48</v>
      </c>
      <c r="Q2506" s="3" t="s">
        <v>48</v>
      </c>
      <c r="R2506" s="3" t="s">
        <v>48</v>
      </c>
      <c r="S2506" s="3" t="s">
        <v>48</v>
      </c>
      <c r="T2506" s="3" t="s">
        <v>48</v>
      </c>
      <c r="U2506" s="3" t="s">
        <v>48</v>
      </c>
      <c r="V2506" s="3" t="s">
        <v>48</v>
      </c>
      <c r="W2506" s="3" t="s">
        <v>116</v>
      </c>
      <c r="X2506" s="3" t="s">
        <v>5534</v>
      </c>
      <c r="Y2506" s="3"/>
      <c r="AA2506" s="3" t="s">
        <v>63</v>
      </c>
      <c r="AB2506" s="3"/>
      <c r="AD2506" s="3"/>
      <c r="AF2506" s="3"/>
      <c r="AH2506" s="3"/>
      <c r="AJ2506" s="3" t="s">
        <v>5535</v>
      </c>
    </row>
    <row r="2507" spans="1:36" ht="26" hidden="1" x14ac:dyDescent="0.35">
      <c r="A2507" s="3">
        <v>2025</v>
      </c>
      <c r="B2507" s="3" t="s">
        <v>71</v>
      </c>
      <c r="C2507" s="4">
        <v>43</v>
      </c>
      <c r="D2507" s="3" t="s">
        <v>42</v>
      </c>
      <c r="E2507" s="3" t="s">
        <v>107</v>
      </c>
      <c r="F2507" s="3" t="s">
        <v>85</v>
      </c>
      <c r="G2507" s="3" t="s">
        <v>45</v>
      </c>
      <c r="H2507" s="3" t="s">
        <v>74</v>
      </c>
      <c r="I2507" s="3" t="s">
        <v>47</v>
      </c>
      <c r="J2507" s="3" t="s">
        <v>48</v>
      </c>
      <c r="K2507" s="3" t="s">
        <v>49</v>
      </c>
      <c r="L2507" s="3" t="s">
        <v>48</v>
      </c>
      <c r="M2507" s="3" t="s">
        <v>48</v>
      </c>
      <c r="N2507" s="3" t="s">
        <v>48</v>
      </c>
      <c r="O2507" s="3" t="s">
        <v>48</v>
      </c>
      <c r="P2507" s="3" t="s">
        <v>48</v>
      </c>
      <c r="Q2507" s="3" t="s">
        <v>48</v>
      </c>
      <c r="R2507" s="3" t="s">
        <v>48</v>
      </c>
      <c r="S2507" s="3" t="s">
        <v>48</v>
      </c>
      <c r="T2507" s="3" t="s">
        <v>48</v>
      </c>
      <c r="U2507" s="3" t="s">
        <v>48</v>
      </c>
      <c r="V2507" s="3" t="s">
        <v>48</v>
      </c>
      <c r="W2507" s="3" t="s">
        <v>116</v>
      </c>
      <c r="X2507" s="3" t="s">
        <v>5536</v>
      </c>
      <c r="Y2507" s="3"/>
      <c r="AA2507" s="3" t="s">
        <v>101</v>
      </c>
      <c r="AB2507" s="3"/>
      <c r="AD2507" s="3"/>
      <c r="AF2507" s="3"/>
      <c r="AH2507" s="3"/>
      <c r="AJ2507" s="3" t="s">
        <v>5537</v>
      </c>
    </row>
    <row r="2508" spans="1:36" ht="78" hidden="1" x14ac:dyDescent="0.35">
      <c r="A2508" s="3">
        <v>2025</v>
      </c>
      <c r="B2508" s="3" t="s">
        <v>71</v>
      </c>
      <c r="C2508" s="4">
        <v>37</v>
      </c>
      <c r="D2508" s="3" t="s">
        <v>42</v>
      </c>
      <c r="E2508" s="3" t="s">
        <v>107</v>
      </c>
      <c r="F2508" s="3" t="s">
        <v>73</v>
      </c>
      <c r="G2508" s="3" t="s">
        <v>45</v>
      </c>
      <c r="H2508" s="3" t="s">
        <v>113</v>
      </c>
      <c r="I2508" s="3" t="s">
        <v>80</v>
      </c>
      <c r="J2508" s="3" t="s">
        <v>48</v>
      </c>
      <c r="K2508" s="3" t="s">
        <v>48</v>
      </c>
      <c r="L2508" s="3" t="s">
        <v>48</v>
      </c>
      <c r="M2508" s="3" t="s">
        <v>49</v>
      </c>
      <c r="N2508" s="3" t="s">
        <v>48</v>
      </c>
      <c r="O2508" s="3" t="s">
        <v>48</v>
      </c>
      <c r="P2508" s="3" t="s">
        <v>48</v>
      </c>
      <c r="Q2508" s="3" t="s">
        <v>48</v>
      </c>
      <c r="R2508" s="3" t="s">
        <v>48</v>
      </c>
      <c r="S2508" s="3" t="s">
        <v>48</v>
      </c>
      <c r="T2508" s="3" t="s">
        <v>48</v>
      </c>
      <c r="U2508" s="3" t="s">
        <v>48</v>
      </c>
      <c r="V2508" s="3" t="s">
        <v>48</v>
      </c>
      <c r="W2508" s="3" t="s">
        <v>62</v>
      </c>
      <c r="Y2508" s="3"/>
      <c r="AA2508" s="3" t="s">
        <v>55</v>
      </c>
      <c r="AB2508" s="3"/>
      <c r="AD2508" s="3"/>
      <c r="AF2508" s="3"/>
      <c r="AH2508" s="3"/>
      <c r="AJ2508" s="3" t="s">
        <v>5538</v>
      </c>
    </row>
    <row r="2509" spans="1:36" ht="39" x14ac:dyDescent="0.35">
      <c r="A2509" s="3">
        <v>2025</v>
      </c>
      <c r="B2509" s="3" t="s">
        <v>41</v>
      </c>
      <c r="C2509" s="4">
        <v>82</v>
      </c>
      <c r="D2509" s="3" t="s">
        <v>65</v>
      </c>
      <c r="E2509" s="3" t="s">
        <v>66</v>
      </c>
      <c r="F2509" s="3" t="s">
        <v>59</v>
      </c>
      <c r="G2509" s="3" t="s">
        <v>109</v>
      </c>
      <c r="H2509" s="3" t="s">
        <v>90</v>
      </c>
      <c r="I2509" s="3" t="s">
        <v>47</v>
      </c>
      <c r="J2509" s="3" t="s">
        <v>48</v>
      </c>
      <c r="K2509" s="3" t="s">
        <v>48</v>
      </c>
      <c r="L2509" s="3" t="s">
        <v>48</v>
      </c>
      <c r="M2509" s="3" t="s">
        <v>48</v>
      </c>
      <c r="N2509" s="3" t="s">
        <v>48</v>
      </c>
      <c r="O2509" s="3" t="s">
        <v>48</v>
      </c>
      <c r="P2509" s="3" t="s">
        <v>49</v>
      </c>
      <c r="Q2509" s="3" t="s">
        <v>48</v>
      </c>
      <c r="R2509" s="3" t="s">
        <v>48</v>
      </c>
      <c r="S2509" s="3" t="s">
        <v>48</v>
      </c>
      <c r="T2509" s="3" t="s">
        <v>48</v>
      </c>
      <c r="U2509" s="3" t="s">
        <v>48</v>
      </c>
      <c r="V2509" s="3" t="s">
        <v>48</v>
      </c>
      <c r="W2509" s="3" t="s">
        <v>145</v>
      </c>
      <c r="X2509" s="3" t="s">
        <v>5539</v>
      </c>
      <c r="Y2509" s="3" t="s">
        <v>120</v>
      </c>
      <c r="Z2509" s="3" t="s">
        <v>5540</v>
      </c>
      <c r="AA2509" s="3" t="s">
        <v>77</v>
      </c>
      <c r="AB2509" s="3"/>
      <c r="AD2509" s="3"/>
      <c r="AF2509" s="3"/>
      <c r="AH2509" s="3"/>
      <c r="AJ2509" s="3" t="s">
        <v>703</v>
      </c>
    </row>
    <row r="2510" spans="1:36" ht="26" hidden="1" x14ac:dyDescent="0.35">
      <c r="A2510" s="3">
        <v>2025</v>
      </c>
      <c r="B2510" s="3" t="s">
        <v>41</v>
      </c>
      <c r="C2510" s="4">
        <v>35</v>
      </c>
      <c r="D2510" s="3" t="s">
        <v>42</v>
      </c>
      <c r="E2510" s="3" t="s">
        <v>107</v>
      </c>
      <c r="F2510" s="3" t="s">
        <v>59</v>
      </c>
      <c r="G2510" s="3" t="s">
        <v>45</v>
      </c>
      <c r="H2510" s="3" t="s">
        <v>90</v>
      </c>
      <c r="I2510" s="3" t="s">
        <v>47</v>
      </c>
      <c r="J2510" s="3" t="s">
        <v>48</v>
      </c>
      <c r="K2510" s="3" t="s">
        <v>48</v>
      </c>
      <c r="L2510" s="3" t="s">
        <v>48</v>
      </c>
      <c r="M2510" s="3" t="s">
        <v>49</v>
      </c>
      <c r="N2510" s="3" t="s">
        <v>48</v>
      </c>
      <c r="O2510" s="3" t="s">
        <v>48</v>
      </c>
      <c r="P2510" s="3" t="s">
        <v>48</v>
      </c>
      <c r="Q2510" s="3" t="s">
        <v>48</v>
      </c>
      <c r="R2510" s="3" t="s">
        <v>48</v>
      </c>
      <c r="S2510" s="3" t="s">
        <v>48</v>
      </c>
      <c r="T2510" s="3" t="s">
        <v>48</v>
      </c>
      <c r="U2510" s="3" t="s">
        <v>48</v>
      </c>
      <c r="V2510" s="3" t="s">
        <v>48</v>
      </c>
      <c r="W2510" s="3" t="s">
        <v>62</v>
      </c>
      <c r="Y2510" s="3"/>
      <c r="AA2510" s="3" t="s">
        <v>77</v>
      </c>
      <c r="AB2510" s="3" t="s">
        <v>242</v>
      </c>
      <c r="AD2510" s="3"/>
      <c r="AF2510" s="3"/>
      <c r="AH2510" s="3"/>
      <c r="AJ2510" s="3" t="s">
        <v>5541</v>
      </c>
    </row>
    <row r="2511" spans="1:36" hidden="1" x14ac:dyDescent="0.35">
      <c r="A2511" s="3">
        <v>2025</v>
      </c>
      <c r="B2511" s="3" t="s">
        <v>41</v>
      </c>
      <c r="C2511" s="4">
        <v>33</v>
      </c>
      <c r="D2511" s="3" t="s">
        <v>57</v>
      </c>
      <c r="E2511" s="3" t="s">
        <v>58</v>
      </c>
      <c r="F2511" s="3" t="s">
        <v>98</v>
      </c>
      <c r="G2511" s="3" t="s">
        <v>79</v>
      </c>
      <c r="H2511" s="3" t="s">
        <v>46</v>
      </c>
      <c r="I2511" s="3" t="s">
        <v>80</v>
      </c>
      <c r="J2511" s="3" t="s">
        <v>48</v>
      </c>
      <c r="K2511" s="3" t="s">
        <v>48</v>
      </c>
      <c r="L2511" s="3" t="s">
        <v>48</v>
      </c>
      <c r="M2511" s="3" t="s">
        <v>49</v>
      </c>
      <c r="N2511" s="3" t="s">
        <v>48</v>
      </c>
      <c r="O2511" s="3" t="s">
        <v>48</v>
      </c>
      <c r="P2511" s="3" t="s">
        <v>48</v>
      </c>
      <c r="Q2511" s="3" t="s">
        <v>48</v>
      </c>
      <c r="R2511" s="3" t="s">
        <v>48</v>
      </c>
      <c r="S2511" s="3" t="s">
        <v>48</v>
      </c>
      <c r="T2511" s="3" t="s">
        <v>48</v>
      </c>
      <c r="U2511" s="3" t="s">
        <v>48</v>
      </c>
      <c r="V2511" s="3" t="s">
        <v>48</v>
      </c>
      <c r="W2511" s="3" t="s">
        <v>62</v>
      </c>
      <c r="Y2511" s="3"/>
      <c r="AA2511" s="3" t="s">
        <v>55</v>
      </c>
      <c r="AB2511" s="3"/>
      <c r="AD2511" s="3"/>
      <c r="AF2511" s="3"/>
      <c r="AH2511" s="3"/>
      <c r="AJ2511" s="3" t="s">
        <v>5542</v>
      </c>
    </row>
    <row r="2512" spans="1:36" ht="26" hidden="1" x14ac:dyDescent="0.35">
      <c r="A2512" s="3">
        <v>2025</v>
      </c>
      <c r="B2512" s="3" t="s">
        <v>41</v>
      </c>
      <c r="C2512" s="4">
        <v>28</v>
      </c>
      <c r="D2512" s="3" t="s">
        <v>57</v>
      </c>
      <c r="E2512" s="3" t="s">
        <v>107</v>
      </c>
      <c r="F2512" s="3" t="s">
        <v>73</v>
      </c>
      <c r="G2512" s="3" t="s">
        <v>79</v>
      </c>
      <c r="H2512" s="3" t="s">
        <v>113</v>
      </c>
      <c r="I2512" s="3" t="s">
        <v>47</v>
      </c>
      <c r="J2512" s="3" t="s">
        <v>48</v>
      </c>
      <c r="K2512" s="3" t="s">
        <v>48</v>
      </c>
      <c r="L2512" s="3" t="s">
        <v>48</v>
      </c>
      <c r="M2512" s="3" t="s">
        <v>49</v>
      </c>
      <c r="N2512" s="3" t="s">
        <v>48</v>
      </c>
      <c r="O2512" s="3" t="s">
        <v>48</v>
      </c>
      <c r="P2512" s="3" t="s">
        <v>48</v>
      </c>
      <c r="Q2512" s="3" t="s">
        <v>48</v>
      </c>
      <c r="R2512" s="3" t="s">
        <v>48</v>
      </c>
      <c r="S2512" s="3" t="s">
        <v>48</v>
      </c>
      <c r="T2512" s="3" t="s">
        <v>48</v>
      </c>
      <c r="U2512" s="3" t="s">
        <v>48</v>
      </c>
      <c r="V2512" s="3" t="s">
        <v>48</v>
      </c>
      <c r="W2512" s="3" t="s">
        <v>62</v>
      </c>
      <c r="Y2512" s="3"/>
      <c r="AA2512" s="3" t="s">
        <v>63</v>
      </c>
      <c r="AB2512" s="3"/>
      <c r="AD2512" s="3"/>
      <c r="AF2512" s="3"/>
      <c r="AH2512" s="3"/>
      <c r="AJ2512" s="3" t="s">
        <v>5543</v>
      </c>
    </row>
    <row r="2513" spans="1:36" ht="52" hidden="1" x14ac:dyDescent="0.35">
      <c r="A2513" s="3">
        <v>2025</v>
      </c>
      <c r="B2513" s="3" t="s">
        <v>41</v>
      </c>
      <c r="C2513" s="4">
        <v>78</v>
      </c>
      <c r="D2513" s="3" t="s">
        <v>65</v>
      </c>
      <c r="E2513" s="3" t="s">
        <v>66</v>
      </c>
      <c r="F2513" s="3" t="s">
        <v>44</v>
      </c>
      <c r="G2513" s="3" t="s">
        <v>67</v>
      </c>
      <c r="H2513" s="3" t="s">
        <v>90</v>
      </c>
      <c r="I2513" s="3" t="s">
        <v>47</v>
      </c>
      <c r="J2513" s="3" t="s">
        <v>48</v>
      </c>
      <c r="K2513" s="3" t="s">
        <v>48</v>
      </c>
      <c r="L2513" s="3" t="s">
        <v>49</v>
      </c>
      <c r="M2513" s="3" t="s">
        <v>48</v>
      </c>
      <c r="N2513" s="3" t="s">
        <v>48</v>
      </c>
      <c r="O2513" s="3" t="s">
        <v>48</v>
      </c>
      <c r="P2513" s="3" t="s">
        <v>48</v>
      </c>
      <c r="Q2513" s="3" t="s">
        <v>48</v>
      </c>
      <c r="R2513" s="3" t="s">
        <v>48</v>
      </c>
      <c r="S2513" s="3" t="s">
        <v>48</v>
      </c>
      <c r="T2513" s="3" t="s">
        <v>48</v>
      </c>
      <c r="U2513" s="3" t="s">
        <v>48</v>
      </c>
      <c r="V2513" s="3" t="s">
        <v>48</v>
      </c>
      <c r="W2513" s="3" t="s">
        <v>145</v>
      </c>
      <c r="X2513" s="3" t="s">
        <v>5544</v>
      </c>
      <c r="Y2513" s="3" t="s">
        <v>103</v>
      </c>
      <c r="Z2513" s="3" t="s">
        <v>5545</v>
      </c>
      <c r="AA2513" s="3" t="s">
        <v>55</v>
      </c>
      <c r="AB2513" s="3"/>
      <c r="AD2513" s="3"/>
      <c r="AF2513" s="3"/>
      <c r="AH2513" s="3"/>
      <c r="AJ2513" s="3" t="s">
        <v>5546</v>
      </c>
    </row>
    <row r="2514" spans="1:36" ht="39" x14ac:dyDescent="0.35">
      <c r="A2514" s="3">
        <v>2025</v>
      </c>
      <c r="B2514" s="3" t="s">
        <v>41</v>
      </c>
      <c r="C2514" s="4">
        <v>19</v>
      </c>
      <c r="D2514" s="3" t="s">
        <v>57</v>
      </c>
      <c r="E2514" s="3" t="s">
        <v>58</v>
      </c>
      <c r="F2514" s="3" t="s">
        <v>44</v>
      </c>
      <c r="G2514" s="3" t="s">
        <v>112</v>
      </c>
      <c r="H2514" s="3" t="s">
        <v>61</v>
      </c>
      <c r="I2514" s="3" t="s">
        <v>47</v>
      </c>
      <c r="J2514" s="3" t="s">
        <v>48</v>
      </c>
      <c r="K2514" s="3" t="s">
        <v>48</v>
      </c>
      <c r="L2514" s="3" t="s">
        <v>48</v>
      </c>
      <c r="M2514" s="3" t="s">
        <v>49</v>
      </c>
      <c r="N2514" s="3" t="s">
        <v>48</v>
      </c>
      <c r="O2514" s="3" t="s">
        <v>48</v>
      </c>
      <c r="P2514" s="3" t="s">
        <v>48</v>
      </c>
      <c r="Q2514" s="3" t="s">
        <v>48</v>
      </c>
      <c r="R2514" s="3" t="s">
        <v>48</v>
      </c>
      <c r="S2514" s="3" t="s">
        <v>48</v>
      </c>
      <c r="T2514" s="3" t="s">
        <v>48</v>
      </c>
      <c r="U2514" s="3" t="s">
        <v>48</v>
      </c>
      <c r="V2514" s="3" t="s">
        <v>48</v>
      </c>
      <c r="W2514" s="3" t="s">
        <v>62</v>
      </c>
      <c r="Y2514" s="3" t="s">
        <v>120</v>
      </c>
      <c r="Z2514" s="3" t="s">
        <v>5547</v>
      </c>
      <c r="AA2514" s="3" t="s">
        <v>77</v>
      </c>
      <c r="AB2514" s="3"/>
      <c r="AD2514" s="3"/>
      <c r="AF2514" s="3"/>
      <c r="AH2514" s="3"/>
      <c r="AJ2514" s="3" t="s">
        <v>3090</v>
      </c>
    </row>
    <row r="2515" spans="1:36" ht="39" hidden="1" x14ac:dyDescent="0.35">
      <c r="A2515" s="3">
        <v>2025</v>
      </c>
      <c r="B2515" s="3" t="s">
        <v>41</v>
      </c>
      <c r="C2515" s="4">
        <v>29</v>
      </c>
      <c r="D2515" s="3" t="s">
        <v>57</v>
      </c>
      <c r="E2515" s="3" t="s">
        <v>107</v>
      </c>
      <c r="F2515" s="3" t="s">
        <v>44</v>
      </c>
      <c r="G2515" s="3" t="s">
        <v>386</v>
      </c>
      <c r="H2515" s="3" t="s">
        <v>99</v>
      </c>
      <c r="I2515" s="3" t="s">
        <v>47</v>
      </c>
      <c r="J2515" s="3" t="s">
        <v>48</v>
      </c>
      <c r="K2515" s="3" t="s">
        <v>48</v>
      </c>
      <c r="L2515" s="3" t="s">
        <v>48</v>
      </c>
      <c r="M2515" s="3" t="s">
        <v>49</v>
      </c>
      <c r="N2515" s="3" t="s">
        <v>48</v>
      </c>
      <c r="O2515" s="3" t="s">
        <v>48</v>
      </c>
      <c r="P2515" s="3" t="s">
        <v>48</v>
      </c>
      <c r="Q2515" s="3" t="s">
        <v>48</v>
      </c>
      <c r="R2515" s="3" t="s">
        <v>48</v>
      </c>
      <c r="S2515" s="3" t="s">
        <v>48</v>
      </c>
      <c r="T2515" s="3" t="s">
        <v>48</v>
      </c>
      <c r="U2515" s="3" t="s">
        <v>48</v>
      </c>
      <c r="V2515" s="3" t="s">
        <v>48</v>
      </c>
      <c r="W2515" s="3" t="s">
        <v>51</v>
      </c>
      <c r="X2515" s="3" t="s">
        <v>5548</v>
      </c>
      <c r="Y2515" s="3" t="s">
        <v>94</v>
      </c>
      <c r="Z2515" s="3" t="s">
        <v>5549</v>
      </c>
      <c r="AA2515" s="3" t="s">
        <v>63</v>
      </c>
      <c r="AB2515" s="3" t="s">
        <v>131</v>
      </c>
      <c r="AC2515" s="3" t="s">
        <v>351</v>
      </c>
      <c r="AD2515" s="3"/>
      <c r="AF2515" s="3" t="s">
        <v>82</v>
      </c>
      <c r="AG2515" s="3" t="s">
        <v>5550</v>
      </c>
      <c r="AH2515" s="3"/>
      <c r="AJ2515" s="3" t="s">
        <v>5551</v>
      </c>
    </row>
    <row r="2516" spans="1:36" ht="26" hidden="1" x14ac:dyDescent="0.35">
      <c r="A2516" s="3">
        <v>2025</v>
      </c>
      <c r="B2516" s="3" t="s">
        <v>41</v>
      </c>
      <c r="C2516" s="4">
        <v>19</v>
      </c>
      <c r="D2516" s="3" t="s">
        <v>57</v>
      </c>
      <c r="E2516" s="3" t="s">
        <v>58</v>
      </c>
      <c r="F2516" s="3" t="s">
        <v>44</v>
      </c>
      <c r="G2516" s="3" t="s">
        <v>79</v>
      </c>
      <c r="H2516" s="3" t="s">
        <v>99</v>
      </c>
      <c r="I2516" s="3" t="s">
        <v>47</v>
      </c>
      <c r="J2516" s="3" t="s">
        <v>48</v>
      </c>
      <c r="K2516" s="3" t="s">
        <v>48</v>
      </c>
      <c r="L2516" s="3" t="s">
        <v>48</v>
      </c>
      <c r="M2516" s="3" t="s">
        <v>48</v>
      </c>
      <c r="N2516" s="3" t="s">
        <v>48</v>
      </c>
      <c r="O2516" s="3" t="s">
        <v>49</v>
      </c>
      <c r="P2516" s="3" t="s">
        <v>48</v>
      </c>
      <c r="Q2516" s="3" t="s">
        <v>48</v>
      </c>
      <c r="R2516" s="3" t="s">
        <v>48</v>
      </c>
      <c r="S2516" s="3" t="s">
        <v>48</v>
      </c>
      <c r="T2516" s="3" t="s">
        <v>48</v>
      </c>
      <c r="U2516" s="3" t="s">
        <v>48</v>
      </c>
      <c r="V2516" s="3" t="s">
        <v>48</v>
      </c>
      <c r="W2516" s="3" t="s">
        <v>75</v>
      </c>
      <c r="X2516" s="3" t="s">
        <v>5552</v>
      </c>
      <c r="Y2516" s="3"/>
      <c r="AA2516" s="3" t="s">
        <v>77</v>
      </c>
      <c r="AB2516" s="3"/>
      <c r="AD2516" s="3"/>
      <c r="AF2516" s="3"/>
      <c r="AH2516" s="3"/>
      <c r="AJ2516" s="3" t="s">
        <v>5553</v>
      </c>
    </row>
    <row r="2517" spans="1:36" ht="26" hidden="1" x14ac:dyDescent="0.35">
      <c r="A2517" s="3">
        <v>2025</v>
      </c>
      <c r="B2517" s="3" t="s">
        <v>71</v>
      </c>
      <c r="C2517" s="4">
        <v>31</v>
      </c>
      <c r="D2517" s="3" t="s">
        <v>57</v>
      </c>
      <c r="E2517" s="3" t="s">
        <v>58</v>
      </c>
      <c r="F2517" s="3" t="s">
        <v>44</v>
      </c>
      <c r="G2517" s="3" t="s">
        <v>60</v>
      </c>
      <c r="H2517" s="3" t="s">
        <v>68</v>
      </c>
      <c r="I2517" s="3" t="s">
        <v>47</v>
      </c>
      <c r="J2517" s="3" t="s">
        <v>48</v>
      </c>
      <c r="K2517" s="3" t="s">
        <v>48</v>
      </c>
      <c r="L2517" s="3" t="s">
        <v>48</v>
      </c>
      <c r="M2517" s="3" t="s">
        <v>49</v>
      </c>
      <c r="N2517" s="3" t="s">
        <v>48</v>
      </c>
      <c r="O2517" s="3" t="s">
        <v>48</v>
      </c>
      <c r="P2517" s="3" t="s">
        <v>48</v>
      </c>
      <c r="Q2517" s="3" t="s">
        <v>48</v>
      </c>
      <c r="R2517" s="3" t="s">
        <v>48</v>
      </c>
      <c r="S2517" s="3" t="s">
        <v>48</v>
      </c>
      <c r="T2517" s="3" t="s">
        <v>48</v>
      </c>
      <c r="U2517" s="3" t="s">
        <v>48</v>
      </c>
      <c r="V2517" s="3" t="s">
        <v>48</v>
      </c>
      <c r="W2517" s="3" t="s">
        <v>62</v>
      </c>
      <c r="Y2517" s="3"/>
      <c r="AA2517" s="3" t="s">
        <v>77</v>
      </c>
      <c r="AB2517" s="3"/>
      <c r="AD2517" s="3"/>
      <c r="AF2517" s="3"/>
      <c r="AH2517" s="3"/>
      <c r="AJ2517" s="3" t="s">
        <v>5554</v>
      </c>
    </row>
    <row r="2518" spans="1:36" ht="26" hidden="1" x14ac:dyDescent="0.35">
      <c r="A2518" s="3">
        <v>2025</v>
      </c>
      <c r="B2518" s="3" t="s">
        <v>71</v>
      </c>
      <c r="C2518" s="4">
        <v>65</v>
      </c>
      <c r="D2518" s="3" t="s">
        <v>65</v>
      </c>
      <c r="E2518" s="3" t="s">
        <v>43</v>
      </c>
      <c r="F2518" s="3" t="s">
        <v>44</v>
      </c>
      <c r="G2518" s="3" t="s">
        <v>67</v>
      </c>
      <c r="H2518" s="3" t="s">
        <v>68</v>
      </c>
      <c r="I2518" s="3" t="s">
        <v>47</v>
      </c>
      <c r="J2518" s="3" t="s">
        <v>48</v>
      </c>
      <c r="K2518" s="3" t="s">
        <v>48</v>
      </c>
      <c r="L2518" s="3" t="s">
        <v>48</v>
      </c>
      <c r="M2518" s="3" t="s">
        <v>48</v>
      </c>
      <c r="N2518" s="3" t="s">
        <v>48</v>
      </c>
      <c r="O2518" s="3" t="s">
        <v>48</v>
      </c>
      <c r="P2518" s="3" t="s">
        <v>48</v>
      </c>
      <c r="Q2518" s="3" t="s">
        <v>49</v>
      </c>
      <c r="R2518" s="3" t="s">
        <v>48</v>
      </c>
      <c r="S2518" s="3" t="s">
        <v>48</v>
      </c>
      <c r="T2518" s="3" t="s">
        <v>48</v>
      </c>
      <c r="U2518" s="3" t="s">
        <v>48</v>
      </c>
      <c r="V2518" s="3" t="s">
        <v>48</v>
      </c>
      <c r="W2518" s="3" t="s">
        <v>62</v>
      </c>
      <c r="Y2518" s="3"/>
      <c r="AA2518" s="3" t="s">
        <v>63</v>
      </c>
      <c r="AB2518" s="3"/>
      <c r="AD2518" s="3"/>
      <c r="AF2518" s="3"/>
      <c r="AH2518" s="3"/>
      <c r="AJ2518" s="3" t="s">
        <v>5555</v>
      </c>
    </row>
    <row r="2519" spans="1:36" ht="26" hidden="1" x14ac:dyDescent="0.35">
      <c r="A2519" s="3">
        <v>2025</v>
      </c>
      <c r="B2519" s="3" t="s">
        <v>41</v>
      </c>
      <c r="C2519" s="4">
        <v>71</v>
      </c>
      <c r="D2519" s="3" t="s">
        <v>65</v>
      </c>
      <c r="E2519" s="3" t="s">
        <v>43</v>
      </c>
      <c r="F2519" s="3" t="s">
        <v>73</v>
      </c>
      <c r="G2519" s="3" t="s">
        <v>79</v>
      </c>
      <c r="H2519" s="3" t="s">
        <v>68</v>
      </c>
      <c r="I2519" s="3" t="s">
        <v>47</v>
      </c>
      <c r="J2519" s="3" t="s">
        <v>48</v>
      </c>
      <c r="K2519" s="3" t="s">
        <v>48</v>
      </c>
      <c r="L2519" s="3" t="s">
        <v>49</v>
      </c>
      <c r="M2519" s="3" t="s">
        <v>48</v>
      </c>
      <c r="N2519" s="3" t="s">
        <v>48</v>
      </c>
      <c r="O2519" s="3" t="s">
        <v>48</v>
      </c>
      <c r="P2519" s="3" t="s">
        <v>48</v>
      </c>
      <c r="Q2519" s="3" t="s">
        <v>48</v>
      </c>
      <c r="R2519" s="3" t="s">
        <v>48</v>
      </c>
      <c r="S2519" s="3" t="s">
        <v>48</v>
      </c>
      <c r="T2519" s="3" t="s">
        <v>48</v>
      </c>
      <c r="U2519" s="3" t="s">
        <v>48</v>
      </c>
      <c r="V2519" s="3" t="s">
        <v>48</v>
      </c>
      <c r="W2519" s="3" t="s">
        <v>75</v>
      </c>
      <c r="X2519" s="3" t="s">
        <v>5556</v>
      </c>
      <c r="Y2519" s="3"/>
      <c r="AA2519" s="3" t="s">
        <v>63</v>
      </c>
      <c r="AB2519" s="3"/>
      <c r="AD2519" s="3"/>
      <c r="AF2519" s="3"/>
      <c r="AH2519" s="3"/>
      <c r="AJ2519" s="3" t="s">
        <v>5557</v>
      </c>
    </row>
    <row r="2520" spans="1:36" ht="39" hidden="1" x14ac:dyDescent="0.35">
      <c r="A2520" s="3">
        <v>2025</v>
      </c>
      <c r="B2520" s="3" t="s">
        <v>71</v>
      </c>
      <c r="C2520" s="4">
        <v>28</v>
      </c>
      <c r="D2520" s="3" t="s">
        <v>57</v>
      </c>
      <c r="E2520" s="3" t="s">
        <v>58</v>
      </c>
      <c r="F2520" s="3" t="s">
        <v>98</v>
      </c>
      <c r="G2520" s="3" t="s">
        <v>45</v>
      </c>
      <c r="H2520" s="3" t="s">
        <v>113</v>
      </c>
      <c r="I2520" s="3" t="s">
        <v>47</v>
      </c>
      <c r="J2520" s="3" t="s">
        <v>48</v>
      </c>
      <c r="K2520" s="3" t="s">
        <v>48</v>
      </c>
      <c r="L2520" s="3" t="s">
        <v>48</v>
      </c>
      <c r="M2520" s="3" t="s">
        <v>48</v>
      </c>
      <c r="N2520" s="3" t="s">
        <v>48</v>
      </c>
      <c r="O2520" s="3" t="s">
        <v>49</v>
      </c>
      <c r="P2520" s="3" t="s">
        <v>48</v>
      </c>
      <c r="Q2520" s="3" t="s">
        <v>48</v>
      </c>
      <c r="R2520" s="3" t="s">
        <v>48</v>
      </c>
      <c r="S2520" s="3" t="s">
        <v>48</v>
      </c>
      <c r="T2520" s="3" t="s">
        <v>48</v>
      </c>
      <c r="U2520" s="3" t="s">
        <v>48</v>
      </c>
      <c r="V2520" s="3" t="s">
        <v>48</v>
      </c>
      <c r="W2520" s="3" t="s">
        <v>62</v>
      </c>
      <c r="Y2520" s="3"/>
      <c r="AA2520" s="3" t="s">
        <v>55</v>
      </c>
      <c r="AB2520" s="3" t="s">
        <v>81</v>
      </c>
      <c r="AD2520" s="3"/>
      <c r="AF2520" s="3"/>
      <c r="AH2520" s="3" t="s">
        <v>82</v>
      </c>
      <c r="AI2520" s="3" t="s">
        <v>5558</v>
      </c>
      <c r="AJ2520" s="3" t="s">
        <v>5559</v>
      </c>
    </row>
    <row r="2521" spans="1:36" ht="39" hidden="1" x14ac:dyDescent="0.35">
      <c r="A2521" s="3">
        <v>2025</v>
      </c>
      <c r="B2521" s="3" t="s">
        <v>71</v>
      </c>
      <c r="C2521" s="4">
        <v>32</v>
      </c>
      <c r="D2521" s="3" t="s">
        <v>57</v>
      </c>
      <c r="E2521" s="3" t="s">
        <v>107</v>
      </c>
      <c r="F2521" s="3" t="s">
        <v>98</v>
      </c>
      <c r="G2521" s="3" t="s">
        <v>45</v>
      </c>
      <c r="H2521" s="3" t="s">
        <v>46</v>
      </c>
      <c r="I2521" s="3" t="s">
        <v>47</v>
      </c>
      <c r="J2521" s="3" t="s">
        <v>48</v>
      </c>
      <c r="K2521" s="3" t="s">
        <v>48</v>
      </c>
      <c r="L2521" s="3" t="s">
        <v>48</v>
      </c>
      <c r="M2521" s="3" t="s">
        <v>48</v>
      </c>
      <c r="N2521" s="3" t="s">
        <v>48</v>
      </c>
      <c r="O2521" s="3" t="s">
        <v>48</v>
      </c>
      <c r="P2521" s="3" t="s">
        <v>49</v>
      </c>
      <c r="Q2521" s="3" t="s">
        <v>48</v>
      </c>
      <c r="R2521" s="3" t="s">
        <v>48</v>
      </c>
      <c r="S2521" s="3" t="s">
        <v>48</v>
      </c>
      <c r="T2521" s="3" t="s">
        <v>48</v>
      </c>
      <c r="U2521" s="3" t="s">
        <v>48</v>
      </c>
      <c r="V2521" s="3" t="s">
        <v>48</v>
      </c>
      <c r="W2521" s="3" t="s">
        <v>116</v>
      </c>
      <c r="X2521" s="3" t="s">
        <v>5560</v>
      </c>
      <c r="Y2521" s="3"/>
      <c r="AA2521" s="3" t="s">
        <v>55</v>
      </c>
      <c r="AB2521" s="3"/>
      <c r="AD2521" s="3" t="s">
        <v>81</v>
      </c>
      <c r="AF2521" s="3"/>
      <c r="AH2521" s="3" t="s">
        <v>87</v>
      </c>
      <c r="AI2521" s="3" t="s">
        <v>5561</v>
      </c>
      <c r="AJ2521" s="3" t="s">
        <v>5562</v>
      </c>
    </row>
    <row r="2522" spans="1:36" ht="39" hidden="1" x14ac:dyDescent="0.35">
      <c r="A2522" s="3">
        <v>2025</v>
      </c>
      <c r="B2522" s="3" t="s">
        <v>71</v>
      </c>
      <c r="C2522" s="4">
        <v>26</v>
      </c>
      <c r="D2522" s="3" t="s">
        <v>57</v>
      </c>
      <c r="E2522" s="3" t="s">
        <v>58</v>
      </c>
      <c r="F2522" s="3" t="s">
        <v>98</v>
      </c>
      <c r="G2522" s="3" t="s">
        <v>45</v>
      </c>
      <c r="H2522" s="3" t="s">
        <v>99</v>
      </c>
      <c r="I2522" s="3" t="s">
        <v>47</v>
      </c>
      <c r="J2522" s="3" t="s">
        <v>48</v>
      </c>
      <c r="K2522" s="3" t="s">
        <v>48</v>
      </c>
      <c r="L2522" s="3" t="s">
        <v>48</v>
      </c>
      <c r="M2522" s="3" t="s">
        <v>48</v>
      </c>
      <c r="N2522" s="3" t="s">
        <v>48</v>
      </c>
      <c r="O2522" s="3" t="s">
        <v>49</v>
      </c>
      <c r="P2522" s="3" t="s">
        <v>48</v>
      </c>
      <c r="Q2522" s="3" t="s">
        <v>48</v>
      </c>
      <c r="R2522" s="3" t="s">
        <v>48</v>
      </c>
      <c r="S2522" s="3" t="s">
        <v>48</v>
      </c>
      <c r="T2522" s="3" t="s">
        <v>48</v>
      </c>
      <c r="U2522" s="3" t="s">
        <v>48</v>
      </c>
      <c r="V2522" s="3" t="s">
        <v>48</v>
      </c>
      <c r="W2522" s="3" t="s">
        <v>62</v>
      </c>
      <c r="Y2522" s="3"/>
      <c r="AA2522" s="3" t="s">
        <v>101</v>
      </c>
      <c r="AB2522" s="3" t="s">
        <v>81</v>
      </c>
      <c r="AD2522" s="3"/>
      <c r="AF2522" s="3"/>
      <c r="AH2522" s="3" t="s">
        <v>82</v>
      </c>
      <c r="AI2522" s="3" t="s">
        <v>5558</v>
      </c>
      <c r="AJ2522" s="3" t="s">
        <v>5563</v>
      </c>
    </row>
    <row r="2523" spans="1:36" ht="39" hidden="1" x14ac:dyDescent="0.35">
      <c r="A2523" s="3">
        <v>2025</v>
      </c>
      <c r="B2523" s="3" t="s">
        <v>71</v>
      </c>
      <c r="C2523" s="4">
        <v>22</v>
      </c>
      <c r="D2523" s="3" t="s">
        <v>57</v>
      </c>
      <c r="E2523" s="3" t="s">
        <v>58</v>
      </c>
      <c r="F2523" s="3" t="s">
        <v>98</v>
      </c>
      <c r="G2523" s="3" t="s">
        <v>45</v>
      </c>
      <c r="H2523" s="3" t="s">
        <v>99</v>
      </c>
      <c r="I2523" s="3" t="s">
        <v>47</v>
      </c>
      <c r="J2523" s="3" t="s">
        <v>48</v>
      </c>
      <c r="K2523" s="3" t="s">
        <v>48</v>
      </c>
      <c r="L2523" s="3" t="s">
        <v>48</v>
      </c>
      <c r="M2523" s="3" t="s">
        <v>48</v>
      </c>
      <c r="N2523" s="3" t="s">
        <v>48</v>
      </c>
      <c r="O2523" s="3" t="s">
        <v>49</v>
      </c>
      <c r="P2523" s="3" t="s">
        <v>48</v>
      </c>
      <c r="Q2523" s="3" t="s">
        <v>48</v>
      </c>
      <c r="R2523" s="3" t="s">
        <v>48</v>
      </c>
      <c r="S2523" s="3" t="s">
        <v>48</v>
      </c>
      <c r="T2523" s="3" t="s">
        <v>48</v>
      </c>
      <c r="U2523" s="3" t="s">
        <v>48</v>
      </c>
      <c r="V2523" s="3" t="s">
        <v>48</v>
      </c>
      <c r="W2523" s="3" t="s">
        <v>62</v>
      </c>
      <c r="Y2523" s="3"/>
      <c r="AA2523" s="3" t="s">
        <v>55</v>
      </c>
      <c r="AB2523" s="3" t="s">
        <v>81</v>
      </c>
      <c r="AD2523" s="3"/>
      <c r="AF2523" s="3"/>
      <c r="AH2523" s="3" t="s">
        <v>82</v>
      </c>
      <c r="AI2523" s="3" t="s">
        <v>5564</v>
      </c>
      <c r="AJ2523" s="3" t="s">
        <v>5565</v>
      </c>
    </row>
    <row r="2524" spans="1:36" ht="39" hidden="1" x14ac:dyDescent="0.35">
      <c r="A2524" s="3">
        <v>2025</v>
      </c>
      <c r="B2524" s="3" t="s">
        <v>71</v>
      </c>
      <c r="C2524" s="4">
        <v>24</v>
      </c>
      <c r="D2524" s="3" t="s">
        <v>57</v>
      </c>
      <c r="E2524" s="3" t="s">
        <v>58</v>
      </c>
      <c r="F2524" s="3" t="s">
        <v>98</v>
      </c>
      <c r="G2524" s="3" t="s">
        <v>45</v>
      </c>
      <c r="H2524" s="3" t="s">
        <v>99</v>
      </c>
      <c r="I2524" s="3" t="s">
        <v>47</v>
      </c>
      <c r="J2524" s="3" t="s">
        <v>48</v>
      </c>
      <c r="K2524" s="3" t="s">
        <v>48</v>
      </c>
      <c r="L2524" s="3" t="s">
        <v>48</v>
      </c>
      <c r="M2524" s="3" t="s">
        <v>48</v>
      </c>
      <c r="N2524" s="3" t="s">
        <v>48</v>
      </c>
      <c r="O2524" s="3" t="s">
        <v>49</v>
      </c>
      <c r="P2524" s="3" t="s">
        <v>48</v>
      </c>
      <c r="Q2524" s="3" t="s">
        <v>48</v>
      </c>
      <c r="R2524" s="3" t="s">
        <v>48</v>
      </c>
      <c r="S2524" s="3" t="s">
        <v>48</v>
      </c>
      <c r="T2524" s="3" t="s">
        <v>48</v>
      </c>
      <c r="U2524" s="3" t="s">
        <v>48</v>
      </c>
      <c r="V2524" s="3" t="s">
        <v>48</v>
      </c>
      <c r="W2524" s="3" t="s">
        <v>62</v>
      </c>
      <c r="Y2524" s="3"/>
      <c r="AA2524" s="3" t="s">
        <v>55</v>
      </c>
      <c r="AB2524" s="3" t="s">
        <v>81</v>
      </c>
      <c r="AD2524" s="3"/>
      <c r="AF2524" s="3"/>
      <c r="AH2524" s="3" t="s">
        <v>82</v>
      </c>
      <c r="AI2524" s="3" t="s">
        <v>5566</v>
      </c>
      <c r="AJ2524" s="3" t="s">
        <v>5567</v>
      </c>
    </row>
    <row r="2525" spans="1:36" ht="52" hidden="1" x14ac:dyDescent="0.35">
      <c r="A2525" s="3">
        <v>2025</v>
      </c>
      <c r="B2525" s="3" t="s">
        <v>71</v>
      </c>
      <c r="C2525" s="4">
        <v>49</v>
      </c>
      <c r="D2525" s="3" t="s">
        <v>42</v>
      </c>
      <c r="E2525" s="3" t="s">
        <v>72</v>
      </c>
      <c r="F2525" s="3" t="s">
        <v>98</v>
      </c>
      <c r="G2525" s="3" t="s">
        <v>45</v>
      </c>
      <c r="H2525" s="3" t="s">
        <v>113</v>
      </c>
      <c r="I2525" s="3" t="s">
        <v>47</v>
      </c>
      <c r="J2525" s="3" t="s">
        <v>48</v>
      </c>
      <c r="K2525" s="3" t="s">
        <v>48</v>
      </c>
      <c r="L2525" s="3" t="s">
        <v>48</v>
      </c>
      <c r="M2525" s="3" t="s">
        <v>48</v>
      </c>
      <c r="N2525" s="3" t="s">
        <v>48</v>
      </c>
      <c r="O2525" s="3" t="s">
        <v>49</v>
      </c>
      <c r="P2525" s="3" t="s">
        <v>48</v>
      </c>
      <c r="Q2525" s="3" t="s">
        <v>48</v>
      </c>
      <c r="R2525" s="3" t="s">
        <v>48</v>
      </c>
      <c r="S2525" s="3" t="s">
        <v>48</v>
      </c>
      <c r="T2525" s="3" t="s">
        <v>48</v>
      </c>
      <c r="U2525" s="3" t="s">
        <v>48</v>
      </c>
      <c r="V2525" s="3" t="s">
        <v>48</v>
      </c>
      <c r="W2525" s="3" t="s">
        <v>116</v>
      </c>
      <c r="X2525" s="3" t="s">
        <v>5568</v>
      </c>
      <c r="Y2525" s="3"/>
      <c r="AA2525" s="3" t="s">
        <v>101</v>
      </c>
      <c r="AB2525" s="3" t="s">
        <v>131</v>
      </c>
      <c r="AC2525" s="3" t="s">
        <v>5569</v>
      </c>
      <c r="AD2525" s="3" t="s">
        <v>131</v>
      </c>
      <c r="AE2525" s="3" t="s">
        <v>5570</v>
      </c>
      <c r="AF2525" s="3" t="s">
        <v>82</v>
      </c>
      <c r="AG2525" s="3" t="s">
        <v>5571</v>
      </c>
      <c r="AH2525" s="3"/>
      <c r="AJ2525" s="3" t="s">
        <v>5572</v>
      </c>
    </row>
    <row r="2526" spans="1:36" hidden="1" x14ac:dyDescent="0.35">
      <c r="A2526" s="3">
        <v>2025</v>
      </c>
      <c r="B2526" s="3" t="s">
        <v>41</v>
      </c>
      <c r="C2526" s="4">
        <v>22</v>
      </c>
      <c r="D2526" s="3" t="s">
        <v>57</v>
      </c>
      <c r="E2526" s="3" t="s">
        <v>58</v>
      </c>
      <c r="F2526" s="3" t="s">
        <v>98</v>
      </c>
      <c r="G2526" s="3" t="s">
        <v>112</v>
      </c>
      <c r="H2526" s="3" t="s">
        <v>99</v>
      </c>
      <c r="I2526" s="3" t="s">
        <v>47</v>
      </c>
      <c r="J2526" s="3" t="s">
        <v>48</v>
      </c>
      <c r="K2526" s="3" t="s">
        <v>48</v>
      </c>
      <c r="L2526" s="3" t="s">
        <v>48</v>
      </c>
      <c r="M2526" s="3" t="s">
        <v>48</v>
      </c>
      <c r="N2526" s="3" t="s">
        <v>48</v>
      </c>
      <c r="O2526" s="3" t="s">
        <v>48</v>
      </c>
      <c r="P2526" s="3" t="s">
        <v>48</v>
      </c>
      <c r="Q2526" s="3" t="s">
        <v>49</v>
      </c>
      <c r="R2526" s="3" t="s">
        <v>48</v>
      </c>
      <c r="S2526" s="3" t="s">
        <v>48</v>
      </c>
      <c r="T2526" s="3" t="s">
        <v>48</v>
      </c>
      <c r="U2526" s="3" t="s">
        <v>48</v>
      </c>
      <c r="V2526" s="3" t="s">
        <v>48</v>
      </c>
      <c r="W2526" s="3" t="s">
        <v>116</v>
      </c>
      <c r="X2526" s="3" t="s">
        <v>5573</v>
      </c>
      <c r="Y2526" s="3"/>
      <c r="AA2526" s="3" t="s">
        <v>55</v>
      </c>
      <c r="AB2526" s="3"/>
      <c r="AD2526" s="3" t="s">
        <v>81</v>
      </c>
      <c r="AF2526" s="3"/>
      <c r="AH2526" s="3" t="s">
        <v>87</v>
      </c>
      <c r="AI2526" s="3" t="s">
        <v>3038</v>
      </c>
      <c r="AJ2526" s="3" t="s">
        <v>5574</v>
      </c>
    </row>
    <row r="2527" spans="1:36" ht="39" hidden="1" x14ac:dyDescent="0.35">
      <c r="A2527" s="3">
        <v>2025</v>
      </c>
      <c r="B2527" s="3" t="s">
        <v>71</v>
      </c>
      <c r="C2527" s="4">
        <v>74</v>
      </c>
      <c r="D2527" s="3" t="s">
        <v>65</v>
      </c>
      <c r="E2527" s="3" t="s">
        <v>66</v>
      </c>
      <c r="F2527" s="3" t="s">
        <v>137</v>
      </c>
      <c r="G2527" s="3" t="s">
        <v>79</v>
      </c>
      <c r="H2527" s="3" t="s">
        <v>68</v>
      </c>
      <c r="I2527" s="3" t="s">
        <v>47</v>
      </c>
      <c r="J2527" s="3" t="s">
        <v>48</v>
      </c>
      <c r="K2527" s="3" t="s">
        <v>48</v>
      </c>
      <c r="L2527" s="3" t="s">
        <v>48</v>
      </c>
      <c r="M2527" s="3" t="s">
        <v>49</v>
      </c>
      <c r="N2527" s="3" t="s">
        <v>48</v>
      </c>
      <c r="O2527" s="3" t="s">
        <v>48</v>
      </c>
      <c r="P2527" s="3" t="s">
        <v>48</v>
      </c>
      <c r="Q2527" s="3" t="s">
        <v>48</v>
      </c>
      <c r="R2527" s="3" t="s">
        <v>48</v>
      </c>
      <c r="S2527" s="3" t="s">
        <v>48</v>
      </c>
      <c r="T2527" s="3" t="s">
        <v>48</v>
      </c>
      <c r="U2527" s="3" t="s">
        <v>48</v>
      </c>
      <c r="V2527" s="3" t="s">
        <v>48</v>
      </c>
      <c r="W2527" s="3" t="s">
        <v>62</v>
      </c>
      <c r="Y2527" s="3" t="s">
        <v>129</v>
      </c>
      <c r="Z2527" s="3" t="s">
        <v>5575</v>
      </c>
      <c r="AA2527" s="3" t="s">
        <v>77</v>
      </c>
      <c r="AB2527" s="3"/>
      <c r="AD2527" s="3"/>
      <c r="AF2527" s="3"/>
      <c r="AH2527" s="3"/>
      <c r="AJ2527" s="3" t="s">
        <v>5576</v>
      </c>
    </row>
    <row r="2528" spans="1:36" ht="26" hidden="1" x14ac:dyDescent="0.35">
      <c r="A2528" s="3">
        <v>2025</v>
      </c>
      <c r="B2528" s="3" t="s">
        <v>41</v>
      </c>
      <c r="C2528" s="4">
        <v>51</v>
      </c>
      <c r="D2528" s="3" t="s">
        <v>42</v>
      </c>
      <c r="E2528" s="3" t="s">
        <v>107</v>
      </c>
      <c r="F2528" s="3" t="s">
        <v>59</v>
      </c>
      <c r="G2528" s="3" t="s">
        <v>79</v>
      </c>
      <c r="H2528" s="3" t="s">
        <v>99</v>
      </c>
      <c r="I2528" s="3" t="s">
        <v>47</v>
      </c>
      <c r="J2528" s="3" t="s">
        <v>48</v>
      </c>
      <c r="K2528" s="3" t="s">
        <v>48</v>
      </c>
      <c r="L2528" s="3" t="s">
        <v>48</v>
      </c>
      <c r="M2528" s="3" t="s">
        <v>49</v>
      </c>
      <c r="N2528" s="3" t="s">
        <v>48</v>
      </c>
      <c r="O2528" s="3" t="s">
        <v>48</v>
      </c>
      <c r="P2528" s="3" t="s">
        <v>48</v>
      </c>
      <c r="Q2528" s="3" t="s">
        <v>48</v>
      </c>
      <c r="R2528" s="3" t="s">
        <v>48</v>
      </c>
      <c r="S2528" s="3" t="s">
        <v>48</v>
      </c>
      <c r="T2528" s="3" t="s">
        <v>48</v>
      </c>
      <c r="U2528" s="3" t="s">
        <v>48</v>
      </c>
      <c r="V2528" s="3" t="s">
        <v>48</v>
      </c>
      <c r="W2528" s="3" t="s">
        <v>62</v>
      </c>
      <c r="Y2528" s="3"/>
      <c r="AA2528" s="3" t="s">
        <v>77</v>
      </c>
      <c r="AB2528" s="3"/>
      <c r="AD2528" s="3"/>
      <c r="AF2528" s="3"/>
      <c r="AH2528" s="3"/>
      <c r="AJ2528" s="3" t="s">
        <v>5577</v>
      </c>
    </row>
    <row r="2529" spans="1:36" ht="26" hidden="1" x14ac:dyDescent="0.35">
      <c r="A2529" s="3">
        <v>2025</v>
      </c>
      <c r="B2529" s="3" t="s">
        <v>41</v>
      </c>
      <c r="C2529" s="4">
        <v>33</v>
      </c>
      <c r="D2529" s="3" t="s">
        <v>57</v>
      </c>
      <c r="E2529" s="3" t="s">
        <v>107</v>
      </c>
      <c r="F2529" s="3" t="s">
        <v>85</v>
      </c>
      <c r="G2529" s="3" t="s">
        <v>45</v>
      </c>
      <c r="H2529" s="3" t="s">
        <v>74</v>
      </c>
      <c r="I2529" s="3" t="s">
        <v>47</v>
      </c>
      <c r="J2529" s="3" t="s">
        <v>48</v>
      </c>
      <c r="K2529" s="3" t="s">
        <v>48</v>
      </c>
      <c r="L2529" s="3" t="s">
        <v>48</v>
      </c>
      <c r="M2529" s="3" t="s">
        <v>49</v>
      </c>
      <c r="N2529" s="3" t="s">
        <v>48</v>
      </c>
      <c r="O2529" s="3" t="s">
        <v>48</v>
      </c>
      <c r="P2529" s="3" t="s">
        <v>48</v>
      </c>
      <c r="Q2529" s="3" t="s">
        <v>48</v>
      </c>
      <c r="R2529" s="3" t="s">
        <v>48</v>
      </c>
      <c r="S2529" s="3" t="s">
        <v>48</v>
      </c>
      <c r="T2529" s="3" t="s">
        <v>48</v>
      </c>
      <c r="U2529" s="3" t="s">
        <v>48</v>
      </c>
      <c r="V2529" s="3" t="s">
        <v>48</v>
      </c>
      <c r="W2529" s="3" t="s">
        <v>62</v>
      </c>
      <c r="Y2529" s="3"/>
      <c r="AA2529" s="3" t="s">
        <v>77</v>
      </c>
      <c r="AB2529" s="3"/>
      <c r="AD2529" s="3"/>
      <c r="AF2529" s="3"/>
      <c r="AH2529" s="3"/>
      <c r="AJ2529" s="3" t="s">
        <v>5131</v>
      </c>
    </row>
    <row r="2530" spans="1:36" ht="39" x14ac:dyDescent="0.35">
      <c r="A2530" s="3">
        <v>2025</v>
      </c>
      <c r="B2530" s="3" t="s">
        <v>41</v>
      </c>
      <c r="C2530" s="4">
        <v>41</v>
      </c>
      <c r="D2530" s="3" t="s">
        <v>42</v>
      </c>
      <c r="E2530" s="3" t="s">
        <v>107</v>
      </c>
      <c r="F2530" s="3" t="s">
        <v>44</v>
      </c>
      <c r="G2530" s="3" t="s">
        <v>92</v>
      </c>
      <c r="H2530" s="3" t="s">
        <v>90</v>
      </c>
      <c r="I2530" s="3" t="s">
        <v>47</v>
      </c>
      <c r="J2530" s="3" t="s">
        <v>48</v>
      </c>
      <c r="K2530" s="3" t="s">
        <v>48</v>
      </c>
      <c r="L2530" s="3" t="s">
        <v>48</v>
      </c>
      <c r="M2530" s="3" t="s">
        <v>49</v>
      </c>
      <c r="N2530" s="3" t="s">
        <v>48</v>
      </c>
      <c r="O2530" s="3" t="s">
        <v>48</v>
      </c>
      <c r="P2530" s="3" t="s">
        <v>48</v>
      </c>
      <c r="Q2530" s="3" t="s">
        <v>48</v>
      </c>
      <c r="R2530" s="3" t="s">
        <v>48</v>
      </c>
      <c r="S2530" s="3" t="s">
        <v>48</v>
      </c>
      <c r="T2530" s="3" t="s">
        <v>48</v>
      </c>
      <c r="U2530" s="3" t="s">
        <v>48</v>
      </c>
      <c r="V2530" s="3" t="s">
        <v>48</v>
      </c>
      <c r="W2530" s="3" t="s">
        <v>62</v>
      </c>
      <c r="Y2530" s="3" t="s">
        <v>120</v>
      </c>
      <c r="Z2530" s="3" t="s">
        <v>5578</v>
      </c>
      <c r="AA2530" s="3" t="s">
        <v>63</v>
      </c>
      <c r="AB2530" s="3"/>
      <c r="AD2530" s="3"/>
      <c r="AF2530" s="3"/>
      <c r="AH2530" s="3"/>
      <c r="AJ2530" s="3" t="s">
        <v>5579</v>
      </c>
    </row>
    <row r="2531" spans="1:36" ht="39" hidden="1" x14ac:dyDescent="0.35">
      <c r="A2531" s="3">
        <v>2025</v>
      </c>
      <c r="B2531" s="3" t="s">
        <v>41</v>
      </c>
      <c r="C2531" s="4">
        <v>24</v>
      </c>
      <c r="D2531" s="3" t="s">
        <v>57</v>
      </c>
      <c r="E2531" s="3" t="s">
        <v>58</v>
      </c>
      <c r="F2531" s="3" t="s">
        <v>73</v>
      </c>
      <c r="G2531" s="3" t="s">
        <v>60</v>
      </c>
      <c r="H2531" s="3" t="s">
        <v>61</v>
      </c>
      <c r="I2531" s="3" t="s">
        <v>80</v>
      </c>
      <c r="J2531" s="3" t="s">
        <v>48</v>
      </c>
      <c r="K2531" s="3" t="s">
        <v>48</v>
      </c>
      <c r="L2531" s="3" t="s">
        <v>48</v>
      </c>
      <c r="M2531" s="3" t="s">
        <v>49</v>
      </c>
      <c r="N2531" s="3" t="s">
        <v>48</v>
      </c>
      <c r="O2531" s="3" t="s">
        <v>48</v>
      </c>
      <c r="P2531" s="3" t="s">
        <v>48</v>
      </c>
      <c r="Q2531" s="3" t="s">
        <v>48</v>
      </c>
      <c r="R2531" s="3" t="s">
        <v>48</v>
      </c>
      <c r="S2531" s="3" t="s">
        <v>48</v>
      </c>
      <c r="T2531" s="3" t="s">
        <v>48</v>
      </c>
      <c r="U2531" s="3" t="s">
        <v>48</v>
      </c>
      <c r="V2531" s="3" t="s">
        <v>48</v>
      </c>
      <c r="W2531" s="3" t="s">
        <v>116</v>
      </c>
      <c r="X2531" s="3" t="s">
        <v>5580</v>
      </c>
      <c r="Y2531" s="3"/>
      <c r="AA2531" s="3" t="s">
        <v>63</v>
      </c>
      <c r="AB2531" s="3"/>
      <c r="AD2531" s="3"/>
      <c r="AF2531" s="3"/>
      <c r="AH2531" s="3"/>
      <c r="AJ2531" s="3" t="s">
        <v>5581</v>
      </c>
    </row>
    <row r="2532" spans="1:36" ht="39" hidden="1" x14ac:dyDescent="0.35">
      <c r="A2532" s="3">
        <v>2025</v>
      </c>
      <c r="B2532" s="3" t="s">
        <v>41</v>
      </c>
      <c r="C2532" s="4">
        <v>42</v>
      </c>
      <c r="D2532" s="3" t="s">
        <v>42</v>
      </c>
      <c r="E2532" s="3" t="s">
        <v>72</v>
      </c>
      <c r="F2532" s="3" t="s">
        <v>44</v>
      </c>
      <c r="G2532" s="3" t="s">
        <v>92</v>
      </c>
      <c r="H2532" s="3" t="s">
        <v>61</v>
      </c>
      <c r="I2532" s="3" t="s">
        <v>47</v>
      </c>
      <c r="J2532" s="3" t="s">
        <v>48</v>
      </c>
      <c r="K2532" s="3" t="s">
        <v>48</v>
      </c>
      <c r="L2532" s="3" t="s">
        <v>48</v>
      </c>
      <c r="M2532" s="3" t="s">
        <v>49</v>
      </c>
      <c r="N2532" s="3" t="s">
        <v>48</v>
      </c>
      <c r="O2532" s="3" t="s">
        <v>48</v>
      </c>
      <c r="P2532" s="3" t="s">
        <v>48</v>
      </c>
      <c r="Q2532" s="3" t="s">
        <v>48</v>
      </c>
      <c r="R2532" s="3" t="s">
        <v>48</v>
      </c>
      <c r="S2532" s="3" t="s">
        <v>48</v>
      </c>
      <c r="T2532" s="3" t="s">
        <v>48</v>
      </c>
      <c r="U2532" s="3" t="s">
        <v>48</v>
      </c>
      <c r="V2532" s="3" t="s">
        <v>48</v>
      </c>
      <c r="W2532" s="3" t="s">
        <v>62</v>
      </c>
      <c r="Y2532" s="3"/>
      <c r="AA2532" s="3" t="s">
        <v>63</v>
      </c>
      <c r="AB2532" s="3"/>
      <c r="AD2532" s="3"/>
      <c r="AF2532" s="3"/>
      <c r="AH2532" s="3"/>
      <c r="AJ2532" s="3" t="s">
        <v>5582</v>
      </c>
    </row>
  </sheetData>
  <autoFilter ref="A1:AO2532" xr:uid="{A2BEA5C1-41E1-4856-9D8E-E9B21CEA7AF9}">
    <filterColumn colId="24">
      <filters>
        <filter val="large batterystorage / rooftop solar"/>
      </filters>
    </filterColumn>
  </autoFilter>
  <pageMargins left="0.7" right="0.7" top="0.75" bottom="0.75" header="0.3" footer="0.3"/>
  <headerFooter>
    <oddFooter>&amp;L_x000D_&amp;1#&amp;"Aptos"&amp;10&amp;KFF0000 OFFICIAL</oddFooter>
  </headerFooter>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DC20F50-12AF-413A-82FE-ECFBD8D1A752}">
  <dimension ref="A1:O75"/>
  <sheetViews>
    <sheetView workbookViewId="0">
      <selection activeCell="D38" sqref="D38"/>
    </sheetView>
  </sheetViews>
  <sheetFormatPr defaultRowHeight="14.5" x14ac:dyDescent="0.35"/>
  <cols>
    <col min="2" max="15" width="29.1796875" customWidth="1"/>
  </cols>
  <sheetData>
    <row r="1" spans="1:15" x14ac:dyDescent="0.35">
      <c r="A1" s="1" t="s">
        <v>5583</v>
      </c>
      <c r="B1" s="1"/>
      <c r="C1" s="1"/>
      <c r="D1" s="1"/>
      <c r="E1" s="1"/>
      <c r="F1" s="1"/>
      <c r="G1" s="1"/>
      <c r="H1" s="1"/>
      <c r="I1" s="1"/>
      <c r="J1" s="1"/>
      <c r="K1" s="1"/>
      <c r="L1" s="1"/>
      <c r="M1" s="1"/>
      <c r="N1" s="1"/>
      <c r="O1" s="1"/>
    </row>
    <row r="2" spans="1:15" s="9" customFormat="1" ht="43.5" x14ac:dyDescent="0.35">
      <c r="A2" s="8" t="s">
        <v>5584</v>
      </c>
      <c r="B2" s="8" t="s">
        <v>9</v>
      </c>
      <c r="C2" s="8" t="s">
        <v>10</v>
      </c>
      <c r="D2" s="8" t="s">
        <v>11</v>
      </c>
      <c r="E2" s="8" t="s">
        <v>12</v>
      </c>
      <c r="F2" s="8" t="s">
        <v>13</v>
      </c>
      <c r="G2" s="8" t="s">
        <v>14</v>
      </c>
      <c r="H2" s="8" t="s">
        <v>15</v>
      </c>
      <c r="I2" s="8" t="s">
        <v>16</v>
      </c>
      <c r="J2" s="8" t="s">
        <v>17</v>
      </c>
      <c r="K2" s="8" t="s">
        <v>18</v>
      </c>
      <c r="L2" s="8" t="s">
        <v>19</v>
      </c>
      <c r="M2" s="8" t="s">
        <v>20</v>
      </c>
      <c r="N2" s="8" t="s">
        <v>21</v>
      </c>
      <c r="O2" s="8" t="s">
        <v>5585</v>
      </c>
    </row>
    <row r="3" spans="1:15" x14ac:dyDescent="0.35">
      <c r="A3" s="1" t="s">
        <v>5586</v>
      </c>
      <c r="B3" s="1" t="s">
        <v>325</v>
      </c>
      <c r="C3" s="1" t="s">
        <v>3170</v>
      </c>
      <c r="D3" s="1" t="s">
        <v>121</v>
      </c>
      <c r="E3" s="1" t="s">
        <v>356</v>
      </c>
      <c r="F3" s="1" t="s">
        <v>753</v>
      </c>
      <c r="G3" s="1" t="s">
        <v>1096</v>
      </c>
      <c r="H3" s="1" t="s">
        <v>1868</v>
      </c>
      <c r="I3" s="1" t="s">
        <v>1586</v>
      </c>
      <c r="J3" s="1" t="s">
        <v>1812</v>
      </c>
      <c r="K3" s="1" t="s">
        <v>325</v>
      </c>
      <c r="L3" s="1" t="s">
        <v>1362</v>
      </c>
      <c r="M3" s="1" t="s">
        <v>440</v>
      </c>
      <c r="N3" s="1" t="s">
        <v>756</v>
      </c>
      <c r="O3" s="1" t="s">
        <v>325</v>
      </c>
    </row>
    <row r="4" spans="1:15" x14ac:dyDescent="0.35">
      <c r="A4" s="1" t="s">
        <v>5587</v>
      </c>
      <c r="B4" s="1" t="s">
        <v>349</v>
      </c>
      <c r="C4" s="1" t="s">
        <v>3521</v>
      </c>
      <c r="D4" s="1" t="s">
        <v>142</v>
      </c>
      <c r="E4" s="1" t="s">
        <v>1568</v>
      </c>
      <c r="F4" s="1" t="s">
        <v>1327</v>
      </c>
      <c r="G4" s="1" t="s">
        <v>1347</v>
      </c>
      <c r="H4" s="1" t="s">
        <v>2440</v>
      </c>
      <c r="I4" s="1" t="s">
        <v>1804</v>
      </c>
      <c r="J4" s="1" t="s">
        <v>2251</v>
      </c>
      <c r="K4" s="1" t="s">
        <v>349</v>
      </c>
      <c r="L4" s="1" t="s">
        <v>1862</v>
      </c>
      <c r="M4" s="1" t="s">
        <v>1117</v>
      </c>
      <c r="N4" s="1" t="s">
        <v>1486</v>
      </c>
      <c r="O4" s="1" t="s">
        <v>349</v>
      </c>
    </row>
    <row r="5" spans="1:15" x14ac:dyDescent="0.35">
      <c r="A5" s="1" t="s">
        <v>5588</v>
      </c>
      <c r="B5" s="1" t="s">
        <v>606</v>
      </c>
      <c r="C5" s="1" t="s">
        <v>4111</v>
      </c>
      <c r="D5" s="1" t="s">
        <v>175</v>
      </c>
      <c r="E5" s="1" t="s">
        <v>3311</v>
      </c>
      <c r="F5" s="1" t="s">
        <v>1462</v>
      </c>
      <c r="G5" s="1" t="s">
        <v>1672</v>
      </c>
      <c r="H5" s="1" t="s">
        <v>3043</v>
      </c>
      <c r="I5" s="1" t="s">
        <v>1851</v>
      </c>
      <c r="J5" s="1" t="s">
        <v>4192</v>
      </c>
      <c r="K5" s="1" t="s">
        <v>539</v>
      </c>
      <c r="L5" s="1" t="s">
        <v>1940</v>
      </c>
      <c r="M5" s="1" t="s">
        <v>1337</v>
      </c>
      <c r="N5" s="1" t="s">
        <v>1771</v>
      </c>
      <c r="O5" s="1" t="s">
        <v>440</v>
      </c>
    </row>
    <row r="6" spans="1:15" x14ac:dyDescent="0.35">
      <c r="A6" s="1" t="s">
        <v>5589</v>
      </c>
      <c r="B6" s="1" t="s">
        <v>972</v>
      </c>
      <c r="C6" s="1" t="s">
        <v>4213</v>
      </c>
      <c r="D6" s="1" t="s">
        <v>223</v>
      </c>
      <c r="E6" s="1" t="s">
        <v>3740</v>
      </c>
      <c r="F6" s="1" t="s">
        <v>1978</v>
      </c>
      <c r="G6" s="1" t="s">
        <v>2880</v>
      </c>
      <c r="H6" s="1" t="s">
        <v>4018</v>
      </c>
      <c r="I6" s="1" t="s">
        <v>1911</v>
      </c>
      <c r="J6" s="1" t="s">
        <v>4446</v>
      </c>
      <c r="K6" s="1" t="s">
        <v>606</v>
      </c>
      <c r="L6" s="1" t="s">
        <v>1974</v>
      </c>
      <c r="M6" s="1" t="s">
        <v>1885</v>
      </c>
      <c r="N6" s="1" t="s">
        <v>2312</v>
      </c>
      <c r="O6" s="1" t="s">
        <v>539</v>
      </c>
    </row>
    <row r="7" spans="1:15" x14ac:dyDescent="0.35">
      <c r="A7" s="1" t="s">
        <v>5590</v>
      </c>
      <c r="B7" s="1" t="s">
        <v>1377</v>
      </c>
      <c r="C7" s="1" t="s">
        <v>4538</v>
      </c>
      <c r="D7" s="1" t="s">
        <v>341</v>
      </c>
      <c r="E7" s="1" t="s">
        <v>3971</v>
      </c>
      <c r="F7" s="1" t="s">
        <v>1114</v>
      </c>
      <c r="G7" s="1" t="s">
        <v>3100</v>
      </c>
      <c r="H7" s="1" t="s">
        <v>4363</v>
      </c>
      <c r="I7" s="1" t="s">
        <v>1913</v>
      </c>
      <c r="J7" s="1" t="s">
        <v>5591</v>
      </c>
      <c r="K7" s="1" t="s">
        <v>662</v>
      </c>
      <c r="L7" s="1" t="s">
        <v>2057</v>
      </c>
      <c r="M7" s="1" t="s">
        <v>2012</v>
      </c>
      <c r="N7" s="1" t="s">
        <v>2450</v>
      </c>
      <c r="O7" s="1" t="s">
        <v>606</v>
      </c>
    </row>
    <row r="8" spans="1:15" x14ac:dyDescent="0.35">
      <c r="A8" s="1" t="s">
        <v>5592</v>
      </c>
      <c r="B8" s="1" t="s">
        <v>1442</v>
      </c>
      <c r="C8" s="1" t="s">
        <v>4691</v>
      </c>
      <c r="D8" s="1" t="s">
        <v>501</v>
      </c>
      <c r="E8" s="1" t="s">
        <v>3982</v>
      </c>
      <c r="F8" s="1" t="s">
        <v>3723</v>
      </c>
      <c r="G8" s="1" t="s">
        <v>3285</v>
      </c>
      <c r="H8" s="1" t="s">
        <v>4563</v>
      </c>
      <c r="I8" s="1" t="s">
        <v>2857</v>
      </c>
      <c r="J8" s="1" t="s">
        <v>5591</v>
      </c>
      <c r="K8" s="1" t="s">
        <v>972</v>
      </c>
      <c r="L8" s="1" t="s">
        <v>2306</v>
      </c>
      <c r="M8" s="1" t="s">
        <v>2402</v>
      </c>
      <c r="N8" s="1" t="s">
        <v>2501</v>
      </c>
      <c r="O8" s="1" t="s">
        <v>662</v>
      </c>
    </row>
    <row r="9" spans="1:15" x14ac:dyDescent="0.35">
      <c r="A9" s="1" t="s">
        <v>5593</v>
      </c>
      <c r="B9" s="1" t="s">
        <v>1457</v>
      </c>
      <c r="C9" s="1" t="s">
        <v>4952</v>
      </c>
      <c r="D9" s="1" t="s">
        <v>953</v>
      </c>
      <c r="E9" s="1" t="s">
        <v>4334</v>
      </c>
      <c r="F9" s="1" t="s">
        <v>4126</v>
      </c>
      <c r="G9" s="1" t="s">
        <v>3304</v>
      </c>
      <c r="H9" s="1" t="s">
        <v>4781</v>
      </c>
      <c r="I9" s="1" t="s">
        <v>3089</v>
      </c>
      <c r="J9" s="1" t="s">
        <v>5591</v>
      </c>
      <c r="K9" s="1" t="s">
        <v>1377</v>
      </c>
      <c r="L9" s="1" t="s">
        <v>2467</v>
      </c>
      <c r="M9" s="1" t="s">
        <v>2489</v>
      </c>
      <c r="N9" s="1" t="s">
        <v>2601</v>
      </c>
      <c r="O9" s="1" t="s">
        <v>756</v>
      </c>
    </row>
    <row r="10" spans="1:15" x14ac:dyDescent="0.35">
      <c r="A10" s="1" t="s">
        <v>5594</v>
      </c>
      <c r="B10" s="1" t="s">
        <v>1501</v>
      </c>
      <c r="C10" s="1" t="s">
        <v>5248</v>
      </c>
      <c r="D10" s="1" t="s">
        <v>1172</v>
      </c>
      <c r="E10" s="1" t="s">
        <v>4526</v>
      </c>
      <c r="F10" s="1" t="s">
        <v>1024</v>
      </c>
      <c r="G10" s="1" t="s">
        <v>3371</v>
      </c>
      <c r="H10" s="1" t="s">
        <v>4849</v>
      </c>
      <c r="I10" s="1" t="s">
        <v>3538</v>
      </c>
      <c r="J10" s="1" t="s">
        <v>5591</v>
      </c>
      <c r="K10" s="1" t="s">
        <v>1429</v>
      </c>
      <c r="L10" s="1" t="s">
        <v>2613</v>
      </c>
      <c r="M10" s="1" t="s">
        <v>2753</v>
      </c>
      <c r="N10" s="1" t="s">
        <v>3107</v>
      </c>
      <c r="O10" s="1" t="s">
        <v>972</v>
      </c>
    </row>
    <row r="11" spans="1:15" x14ac:dyDescent="0.35">
      <c r="A11" s="1" t="s">
        <v>5595</v>
      </c>
      <c r="B11" s="1" t="s">
        <v>1817</v>
      </c>
      <c r="C11" s="1" t="s">
        <v>5492</v>
      </c>
      <c r="D11" s="1" t="s">
        <v>1202</v>
      </c>
      <c r="E11" s="1" t="s">
        <v>4685</v>
      </c>
      <c r="F11" s="1" t="s">
        <v>4653</v>
      </c>
      <c r="G11" s="1" t="s">
        <v>3457</v>
      </c>
      <c r="H11" s="1" t="s">
        <v>4973</v>
      </c>
      <c r="I11" s="1" t="s">
        <v>3792</v>
      </c>
      <c r="J11" s="1" t="s">
        <v>5591</v>
      </c>
      <c r="K11" s="1" t="s">
        <v>1442</v>
      </c>
      <c r="L11" s="1" t="s">
        <v>2655</v>
      </c>
      <c r="M11" s="1" t="s">
        <v>2804</v>
      </c>
      <c r="N11" s="1" t="s">
        <v>3263</v>
      </c>
      <c r="O11" s="1" t="s">
        <v>1117</v>
      </c>
    </row>
    <row r="12" spans="1:15" x14ac:dyDescent="0.35">
      <c r="A12" s="1" t="s">
        <v>5596</v>
      </c>
      <c r="B12" s="1" t="s">
        <v>2473</v>
      </c>
      <c r="C12" s="1" t="s">
        <v>5591</v>
      </c>
      <c r="D12" s="1" t="s">
        <v>1486</v>
      </c>
      <c r="E12" s="1" t="s">
        <v>4838</v>
      </c>
      <c r="F12" s="1" t="s">
        <v>4718</v>
      </c>
      <c r="G12" s="1" t="s">
        <v>3517</v>
      </c>
      <c r="H12" s="1" t="s">
        <v>5540</v>
      </c>
      <c r="I12" s="1" t="s">
        <v>4061</v>
      </c>
      <c r="J12" s="1" t="s">
        <v>5591</v>
      </c>
      <c r="K12" s="1" t="s">
        <v>1457</v>
      </c>
      <c r="L12" s="1" t="s">
        <v>2666</v>
      </c>
      <c r="M12" s="1" t="s">
        <v>2925</v>
      </c>
      <c r="N12" s="1" t="s">
        <v>3375</v>
      </c>
      <c r="O12" s="1" t="s">
        <v>1337</v>
      </c>
    </row>
    <row r="13" spans="1:15" x14ac:dyDescent="0.35">
      <c r="A13" s="1" t="s">
        <v>5597</v>
      </c>
      <c r="B13" s="1" t="s">
        <v>2877</v>
      </c>
      <c r="C13" s="1" t="s">
        <v>5591</v>
      </c>
      <c r="D13" s="1" t="s">
        <v>5598</v>
      </c>
      <c r="E13" s="1" t="s">
        <v>4960</v>
      </c>
      <c r="F13" s="1" t="s">
        <v>5133</v>
      </c>
      <c r="G13" s="1" t="s">
        <v>5599</v>
      </c>
      <c r="H13" s="1" t="s">
        <v>5591</v>
      </c>
      <c r="I13" s="1" t="s">
        <v>4215</v>
      </c>
      <c r="J13" s="1" t="s">
        <v>5591</v>
      </c>
      <c r="K13" s="1" t="s">
        <v>1501</v>
      </c>
      <c r="L13" s="1" t="s">
        <v>2698</v>
      </c>
      <c r="M13" s="1" t="s">
        <v>2953</v>
      </c>
      <c r="N13" s="1" t="s">
        <v>3662</v>
      </c>
      <c r="O13" s="1" t="s">
        <v>1362</v>
      </c>
    </row>
    <row r="14" spans="1:15" x14ac:dyDescent="0.35">
      <c r="A14" s="1" t="s">
        <v>5600</v>
      </c>
      <c r="B14" s="1" t="s">
        <v>2962</v>
      </c>
      <c r="C14" s="1" t="s">
        <v>5591</v>
      </c>
      <c r="D14" s="1" t="s">
        <v>2338</v>
      </c>
      <c r="E14" s="1" t="s">
        <v>4966</v>
      </c>
      <c r="F14" s="1" t="s">
        <v>5591</v>
      </c>
      <c r="G14" s="1" t="s">
        <v>3887</v>
      </c>
      <c r="H14" s="1" t="s">
        <v>5591</v>
      </c>
      <c r="I14" s="1" t="s">
        <v>4988</v>
      </c>
      <c r="J14" s="1" t="s">
        <v>5591</v>
      </c>
      <c r="K14" s="1" t="s">
        <v>1635</v>
      </c>
      <c r="L14" s="1" t="s">
        <v>2735</v>
      </c>
      <c r="M14" s="1" t="s">
        <v>5347</v>
      </c>
      <c r="N14" s="1" t="s">
        <v>4704</v>
      </c>
      <c r="O14" s="1" t="s">
        <v>1377</v>
      </c>
    </row>
    <row r="15" spans="1:15" x14ac:dyDescent="0.35">
      <c r="A15" s="1" t="s">
        <v>5601</v>
      </c>
      <c r="B15" s="1" t="s">
        <v>3183</v>
      </c>
      <c r="C15" s="1" t="s">
        <v>5591</v>
      </c>
      <c r="D15" s="1" t="s">
        <v>3375</v>
      </c>
      <c r="E15" s="1" t="s">
        <v>5229</v>
      </c>
      <c r="F15" s="1" t="s">
        <v>5591</v>
      </c>
      <c r="G15" s="1" t="s">
        <v>4396</v>
      </c>
      <c r="H15" s="1" t="s">
        <v>5591</v>
      </c>
      <c r="I15" s="1" t="s">
        <v>5591</v>
      </c>
      <c r="J15" s="1" t="s">
        <v>5591</v>
      </c>
      <c r="K15" s="1" t="s">
        <v>1761</v>
      </c>
      <c r="L15" s="1" t="s">
        <v>2910</v>
      </c>
      <c r="M15" s="1" t="s">
        <v>5376</v>
      </c>
      <c r="N15" s="1" t="s">
        <v>4708</v>
      </c>
      <c r="O15" s="1" t="s">
        <v>1429</v>
      </c>
    </row>
    <row r="16" spans="1:15" x14ac:dyDescent="0.35">
      <c r="A16" s="1" t="s">
        <v>5602</v>
      </c>
      <c r="B16" s="1" t="s">
        <v>3500</v>
      </c>
      <c r="C16" s="1" t="s">
        <v>5591</v>
      </c>
      <c r="D16" s="1" t="s">
        <v>3662</v>
      </c>
      <c r="E16" s="1" t="s">
        <v>5547</v>
      </c>
      <c r="F16" s="1" t="s">
        <v>5591</v>
      </c>
      <c r="G16" s="1" t="s">
        <v>4574</v>
      </c>
      <c r="H16" s="1" t="s">
        <v>5591</v>
      </c>
      <c r="I16" s="1" t="s">
        <v>5591</v>
      </c>
      <c r="J16" s="1" t="s">
        <v>5591</v>
      </c>
      <c r="K16" s="1" t="s">
        <v>1817</v>
      </c>
      <c r="L16" s="1" t="s">
        <v>3756</v>
      </c>
      <c r="M16" s="1" t="s">
        <v>5591</v>
      </c>
      <c r="N16" s="1" t="s">
        <v>5128</v>
      </c>
      <c r="O16" s="1" t="s">
        <v>1442</v>
      </c>
    </row>
    <row r="17" spans="1:15" x14ac:dyDescent="0.35">
      <c r="A17" s="1" t="s">
        <v>5603</v>
      </c>
      <c r="B17" s="1" t="s">
        <v>3569</v>
      </c>
      <c r="C17" s="1" t="s">
        <v>5591</v>
      </c>
      <c r="D17" s="1" t="s">
        <v>3669</v>
      </c>
      <c r="E17" s="1" t="s">
        <v>5578</v>
      </c>
      <c r="F17" s="1" t="s">
        <v>5591</v>
      </c>
      <c r="G17" s="1" t="s">
        <v>5591</v>
      </c>
      <c r="H17" s="1" t="s">
        <v>5591</v>
      </c>
      <c r="I17" s="1" t="s">
        <v>5591</v>
      </c>
      <c r="J17" s="1" t="s">
        <v>5591</v>
      </c>
      <c r="K17" s="1" t="s">
        <v>2316</v>
      </c>
      <c r="L17" s="1" t="s">
        <v>3879</v>
      </c>
      <c r="M17" s="1" t="s">
        <v>5591</v>
      </c>
      <c r="N17" s="1" t="s">
        <v>5341</v>
      </c>
      <c r="O17" s="1" t="s">
        <v>1457</v>
      </c>
    </row>
    <row r="18" spans="1:15" x14ac:dyDescent="0.35">
      <c r="A18" s="1" t="s">
        <v>5604</v>
      </c>
      <c r="B18" s="1" t="s">
        <v>3990</v>
      </c>
      <c r="C18" s="1" t="s">
        <v>5591</v>
      </c>
      <c r="D18" s="1" t="s">
        <v>3692</v>
      </c>
      <c r="E18" s="1" t="s">
        <v>5591</v>
      </c>
      <c r="F18" s="1" t="s">
        <v>5591</v>
      </c>
      <c r="G18" s="1" t="s">
        <v>5591</v>
      </c>
      <c r="H18" s="1" t="s">
        <v>5591</v>
      </c>
      <c r="I18" s="1" t="s">
        <v>5591</v>
      </c>
      <c r="J18" s="1" t="s">
        <v>5591</v>
      </c>
      <c r="K18" s="1" t="s">
        <v>2473</v>
      </c>
      <c r="L18" s="1" t="s">
        <v>4153</v>
      </c>
      <c r="M18" s="1" t="s">
        <v>5591</v>
      </c>
      <c r="N18" s="1" t="s">
        <v>5591</v>
      </c>
      <c r="O18" s="1" t="s">
        <v>1486</v>
      </c>
    </row>
    <row r="19" spans="1:15" x14ac:dyDescent="0.35">
      <c r="A19" s="1" t="s">
        <v>5605</v>
      </c>
      <c r="B19" s="1" t="s">
        <v>4058</v>
      </c>
      <c r="C19" s="1" t="s">
        <v>5591</v>
      </c>
      <c r="D19" s="1" t="s">
        <v>4279</v>
      </c>
      <c r="E19" s="1" t="s">
        <v>5591</v>
      </c>
      <c r="F19" s="1" t="s">
        <v>5591</v>
      </c>
      <c r="G19" s="1" t="s">
        <v>5591</v>
      </c>
      <c r="H19" s="1" t="s">
        <v>5591</v>
      </c>
      <c r="I19" s="1" t="s">
        <v>5591</v>
      </c>
      <c r="J19" s="1" t="s">
        <v>5591</v>
      </c>
      <c r="K19" s="1" t="s">
        <v>2781</v>
      </c>
      <c r="L19" s="1" t="s">
        <v>5591</v>
      </c>
      <c r="M19" s="1" t="s">
        <v>5591</v>
      </c>
      <c r="N19" s="1" t="s">
        <v>5591</v>
      </c>
      <c r="O19" s="1" t="s">
        <v>1501</v>
      </c>
    </row>
    <row r="20" spans="1:15" x14ac:dyDescent="0.35">
      <c r="A20" s="1" t="s">
        <v>5606</v>
      </c>
      <c r="B20" s="1" t="s">
        <v>4419</v>
      </c>
      <c r="C20" s="1" t="s">
        <v>5591</v>
      </c>
      <c r="D20" s="1" t="s">
        <v>5128</v>
      </c>
      <c r="E20" s="1" t="s">
        <v>5591</v>
      </c>
      <c r="F20" s="1" t="s">
        <v>5591</v>
      </c>
      <c r="G20" s="1" t="s">
        <v>5591</v>
      </c>
      <c r="H20" s="1" t="s">
        <v>5591</v>
      </c>
      <c r="I20" s="1" t="s">
        <v>5591</v>
      </c>
      <c r="J20" s="1" t="s">
        <v>5591</v>
      </c>
      <c r="K20" s="1" t="s">
        <v>2877</v>
      </c>
      <c r="L20" s="1" t="s">
        <v>5591</v>
      </c>
      <c r="M20" s="1" t="s">
        <v>5591</v>
      </c>
      <c r="N20" s="1" t="s">
        <v>5591</v>
      </c>
      <c r="O20" s="1" t="s">
        <v>1635</v>
      </c>
    </row>
    <row r="21" spans="1:15" x14ac:dyDescent="0.35">
      <c r="A21" s="1" t="s">
        <v>5607</v>
      </c>
      <c r="B21" s="1" t="s">
        <v>5144</v>
      </c>
      <c r="C21" s="1" t="s">
        <v>5591</v>
      </c>
      <c r="D21" s="1" t="s">
        <v>5591</v>
      </c>
      <c r="E21" s="1" t="s">
        <v>5591</v>
      </c>
      <c r="F21" s="1" t="s">
        <v>5591</v>
      </c>
      <c r="G21" s="1" t="s">
        <v>5591</v>
      </c>
      <c r="H21" s="1" t="s">
        <v>5591</v>
      </c>
      <c r="I21" s="1" t="s">
        <v>5591</v>
      </c>
      <c r="J21" s="1" t="s">
        <v>5591</v>
      </c>
      <c r="K21" s="1" t="s">
        <v>2962</v>
      </c>
      <c r="L21" s="1" t="s">
        <v>5591</v>
      </c>
      <c r="M21" s="1" t="s">
        <v>5591</v>
      </c>
      <c r="N21" s="1" t="s">
        <v>5591</v>
      </c>
      <c r="O21" s="1" t="s">
        <v>1761</v>
      </c>
    </row>
    <row r="22" spans="1:15" x14ac:dyDescent="0.35">
      <c r="A22" s="1" t="s">
        <v>5608</v>
      </c>
      <c r="B22" s="1" t="s">
        <v>5282</v>
      </c>
      <c r="C22" s="1" t="s">
        <v>5591</v>
      </c>
      <c r="D22" s="1" t="s">
        <v>5591</v>
      </c>
      <c r="E22" s="1" t="s">
        <v>5591</v>
      </c>
      <c r="F22" s="1" t="s">
        <v>5591</v>
      </c>
      <c r="G22" s="1" t="s">
        <v>5591</v>
      </c>
      <c r="H22" s="1" t="s">
        <v>5591</v>
      </c>
      <c r="I22" s="1" t="s">
        <v>5591</v>
      </c>
      <c r="J22" s="1" t="s">
        <v>5591</v>
      </c>
      <c r="K22" s="1" t="s">
        <v>3183</v>
      </c>
      <c r="L22" s="1" t="s">
        <v>5591</v>
      </c>
      <c r="M22" s="1" t="s">
        <v>5591</v>
      </c>
      <c r="N22" s="1" t="s">
        <v>5591</v>
      </c>
      <c r="O22" s="1" t="s">
        <v>1771</v>
      </c>
    </row>
    <row r="23" spans="1:15" x14ac:dyDescent="0.35">
      <c r="A23" s="1" t="s">
        <v>5609</v>
      </c>
      <c r="B23" s="1" t="s">
        <v>5320</v>
      </c>
      <c r="C23" s="1" t="s">
        <v>5591</v>
      </c>
      <c r="D23" s="1" t="s">
        <v>5591</v>
      </c>
      <c r="E23" s="1" t="s">
        <v>5591</v>
      </c>
      <c r="F23" s="1" t="s">
        <v>5591</v>
      </c>
      <c r="G23" s="1" t="s">
        <v>5591</v>
      </c>
      <c r="H23" s="1" t="s">
        <v>5591</v>
      </c>
      <c r="I23" s="1" t="s">
        <v>5591</v>
      </c>
      <c r="J23" s="1" t="s">
        <v>5591</v>
      </c>
      <c r="K23" s="1" t="s">
        <v>3500</v>
      </c>
      <c r="L23" s="1" t="s">
        <v>5591</v>
      </c>
      <c r="M23" s="1" t="s">
        <v>5591</v>
      </c>
      <c r="N23" s="1" t="s">
        <v>5591</v>
      </c>
      <c r="O23" s="1" t="s">
        <v>1817</v>
      </c>
    </row>
    <row r="24" spans="1:15" x14ac:dyDescent="0.35">
      <c r="A24" s="1" t="s">
        <v>5610</v>
      </c>
      <c r="B24" s="1" t="s">
        <v>5591</v>
      </c>
      <c r="C24" s="1" t="s">
        <v>5591</v>
      </c>
      <c r="D24" s="1" t="s">
        <v>5591</v>
      </c>
      <c r="E24" s="1" t="s">
        <v>5591</v>
      </c>
      <c r="F24" s="1" t="s">
        <v>5591</v>
      </c>
      <c r="G24" s="1" t="s">
        <v>5591</v>
      </c>
      <c r="H24" s="1" t="s">
        <v>5591</v>
      </c>
      <c r="I24" s="1" t="s">
        <v>5591</v>
      </c>
      <c r="J24" s="1" t="s">
        <v>5591</v>
      </c>
      <c r="K24" s="1" t="s">
        <v>3569</v>
      </c>
      <c r="L24" s="1" t="s">
        <v>5591</v>
      </c>
      <c r="M24" s="1" t="s">
        <v>5591</v>
      </c>
      <c r="N24" s="1" t="s">
        <v>5591</v>
      </c>
      <c r="O24" s="1" t="s">
        <v>1862</v>
      </c>
    </row>
    <row r="25" spans="1:15" x14ac:dyDescent="0.35">
      <c r="A25" s="1" t="s">
        <v>5611</v>
      </c>
      <c r="B25" s="1" t="s">
        <v>5591</v>
      </c>
      <c r="C25" s="1" t="s">
        <v>5591</v>
      </c>
      <c r="D25" s="1" t="s">
        <v>5591</v>
      </c>
      <c r="E25" s="1" t="s">
        <v>5591</v>
      </c>
      <c r="F25" s="1" t="s">
        <v>5591</v>
      </c>
      <c r="G25" s="1" t="s">
        <v>5591</v>
      </c>
      <c r="H25" s="1" t="s">
        <v>5591</v>
      </c>
      <c r="I25" s="1" t="s">
        <v>5591</v>
      </c>
      <c r="J25" s="1" t="s">
        <v>5591</v>
      </c>
      <c r="K25" s="1" t="s">
        <v>4058</v>
      </c>
      <c r="L25" s="1" t="s">
        <v>5591</v>
      </c>
      <c r="M25" s="1" t="s">
        <v>5591</v>
      </c>
      <c r="N25" s="1" t="s">
        <v>5591</v>
      </c>
      <c r="O25" s="1" t="s">
        <v>1885</v>
      </c>
    </row>
    <row r="26" spans="1:15" x14ac:dyDescent="0.35">
      <c r="A26" s="1" t="s">
        <v>5612</v>
      </c>
      <c r="B26" s="1" t="s">
        <v>5591</v>
      </c>
      <c r="C26" s="1" t="s">
        <v>5591</v>
      </c>
      <c r="D26" s="1" t="s">
        <v>5591</v>
      </c>
      <c r="E26" s="1" t="s">
        <v>5591</v>
      </c>
      <c r="F26" s="1" t="s">
        <v>5591</v>
      </c>
      <c r="G26" s="1" t="s">
        <v>5591</v>
      </c>
      <c r="H26" s="1" t="s">
        <v>5591</v>
      </c>
      <c r="I26" s="1" t="s">
        <v>5591</v>
      </c>
      <c r="J26" s="1" t="s">
        <v>5591</v>
      </c>
      <c r="K26" s="1" t="s">
        <v>4419</v>
      </c>
      <c r="L26" s="1" t="s">
        <v>5591</v>
      </c>
      <c r="M26" s="1" t="s">
        <v>5591</v>
      </c>
      <c r="N26" s="1" t="s">
        <v>5591</v>
      </c>
      <c r="O26" s="1" t="s">
        <v>1940</v>
      </c>
    </row>
    <row r="27" spans="1:15" x14ac:dyDescent="0.35">
      <c r="A27" s="1" t="s">
        <v>5613</v>
      </c>
      <c r="B27" s="1" t="s">
        <v>5591</v>
      </c>
      <c r="C27" s="1" t="s">
        <v>5591</v>
      </c>
      <c r="D27" s="1" t="s">
        <v>5591</v>
      </c>
      <c r="E27" s="1" t="s">
        <v>5591</v>
      </c>
      <c r="F27" s="1" t="s">
        <v>5591</v>
      </c>
      <c r="G27" s="1" t="s">
        <v>5591</v>
      </c>
      <c r="H27" s="1" t="s">
        <v>5591</v>
      </c>
      <c r="I27" s="1" t="s">
        <v>5591</v>
      </c>
      <c r="J27" s="1" t="s">
        <v>5591</v>
      </c>
      <c r="K27" s="1" t="s">
        <v>4538</v>
      </c>
      <c r="L27" s="1" t="s">
        <v>5591</v>
      </c>
      <c r="M27" s="1" t="s">
        <v>5591</v>
      </c>
      <c r="N27" s="1" t="s">
        <v>5591</v>
      </c>
      <c r="O27" s="1" t="s">
        <v>1974</v>
      </c>
    </row>
    <row r="28" spans="1:15" x14ac:dyDescent="0.35">
      <c r="A28" s="1" t="s">
        <v>5614</v>
      </c>
      <c r="B28" s="1" t="s">
        <v>5591</v>
      </c>
      <c r="C28" s="1" t="s">
        <v>5591</v>
      </c>
      <c r="D28" s="1" t="s">
        <v>5591</v>
      </c>
      <c r="E28" s="1" t="s">
        <v>5591</v>
      </c>
      <c r="F28" s="1" t="s">
        <v>5591</v>
      </c>
      <c r="G28" s="1" t="s">
        <v>5591</v>
      </c>
      <c r="H28" s="1" t="s">
        <v>5591</v>
      </c>
      <c r="I28" s="1" t="s">
        <v>5591</v>
      </c>
      <c r="J28" s="1" t="s">
        <v>5591</v>
      </c>
      <c r="K28" s="1" t="s">
        <v>5144</v>
      </c>
      <c r="L28" s="1" t="s">
        <v>5591</v>
      </c>
      <c r="M28" s="1" t="s">
        <v>5591</v>
      </c>
      <c r="N28" s="1" t="s">
        <v>5591</v>
      </c>
      <c r="O28" s="1" t="s">
        <v>2012</v>
      </c>
    </row>
    <row r="29" spans="1:15" x14ac:dyDescent="0.35">
      <c r="A29" s="1" t="s">
        <v>5615</v>
      </c>
      <c r="B29" s="1" t="s">
        <v>5591</v>
      </c>
      <c r="C29" s="1" t="s">
        <v>5591</v>
      </c>
      <c r="D29" s="1" t="s">
        <v>5591</v>
      </c>
      <c r="E29" s="1" t="s">
        <v>5591</v>
      </c>
      <c r="F29" s="1" t="s">
        <v>5591</v>
      </c>
      <c r="G29" s="1" t="s">
        <v>5591</v>
      </c>
      <c r="H29" s="1" t="s">
        <v>5591</v>
      </c>
      <c r="I29" s="1" t="s">
        <v>5591</v>
      </c>
      <c r="J29" s="1" t="s">
        <v>5591</v>
      </c>
      <c r="K29" s="1" t="s">
        <v>5282</v>
      </c>
      <c r="L29" s="1" t="s">
        <v>5591</v>
      </c>
      <c r="M29" s="1" t="s">
        <v>5591</v>
      </c>
      <c r="N29" s="1" t="s">
        <v>5591</v>
      </c>
      <c r="O29" s="1" t="s">
        <v>2057</v>
      </c>
    </row>
    <row r="30" spans="1:15" x14ac:dyDescent="0.35">
      <c r="A30" s="1" t="s">
        <v>5616</v>
      </c>
      <c r="B30" s="1" t="s">
        <v>5591</v>
      </c>
      <c r="C30" s="1" t="s">
        <v>5591</v>
      </c>
      <c r="D30" s="1" t="s">
        <v>5591</v>
      </c>
      <c r="E30" s="1" t="s">
        <v>5591</v>
      </c>
      <c r="F30" s="1" t="s">
        <v>5591</v>
      </c>
      <c r="G30" s="1" t="s">
        <v>5591</v>
      </c>
      <c r="H30" s="1" t="s">
        <v>5591</v>
      </c>
      <c r="I30" s="1" t="s">
        <v>5591</v>
      </c>
      <c r="J30" s="1" t="s">
        <v>5591</v>
      </c>
      <c r="K30" s="1" t="s">
        <v>5320</v>
      </c>
      <c r="L30" s="1" t="s">
        <v>5591</v>
      </c>
      <c r="M30" s="1" t="s">
        <v>5591</v>
      </c>
      <c r="N30" s="1" t="s">
        <v>5591</v>
      </c>
      <c r="O30" s="1" t="s">
        <v>2306</v>
      </c>
    </row>
    <row r="31" spans="1:15" x14ac:dyDescent="0.35">
      <c r="A31" s="1" t="s">
        <v>5617</v>
      </c>
      <c r="B31" s="1" t="s">
        <v>5591</v>
      </c>
      <c r="C31" s="1" t="s">
        <v>5591</v>
      </c>
      <c r="D31" s="1" t="s">
        <v>5591</v>
      </c>
      <c r="E31" s="1" t="s">
        <v>5591</v>
      </c>
      <c r="F31" s="1" t="s">
        <v>5591</v>
      </c>
      <c r="G31" s="1" t="s">
        <v>5591</v>
      </c>
      <c r="H31" s="1" t="s">
        <v>5591</v>
      </c>
      <c r="I31" s="1" t="s">
        <v>5591</v>
      </c>
      <c r="J31" s="1" t="s">
        <v>5591</v>
      </c>
      <c r="K31" s="1" t="s">
        <v>5591</v>
      </c>
      <c r="L31" s="1" t="s">
        <v>5591</v>
      </c>
      <c r="M31" s="1" t="s">
        <v>5591</v>
      </c>
      <c r="N31" s="1" t="s">
        <v>5591</v>
      </c>
      <c r="O31" s="1" t="s">
        <v>2312</v>
      </c>
    </row>
    <row r="32" spans="1:15" x14ac:dyDescent="0.35">
      <c r="A32" s="1" t="s">
        <v>5618</v>
      </c>
      <c r="B32" s="1" t="s">
        <v>5591</v>
      </c>
      <c r="C32" s="1" t="s">
        <v>5591</v>
      </c>
      <c r="D32" s="1" t="s">
        <v>5591</v>
      </c>
      <c r="E32" s="1" t="s">
        <v>5591</v>
      </c>
      <c r="F32" s="1" t="s">
        <v>5591</v>
      </c>
      <c r="G32" s="1" t="s">
        <v>5591</v>
      </c>
      <c r="H32" s="1" t="s">
        <v>5591</v>
      </c>
      <c r="I32" s="1" t="s">
        <v>5591</v>
      </c>
      <c r="J32" s="1" t="s">
        <v>5591</v>
      </c>
      <c r="K32" s="1" t="s">
        <v>5591</v>
      </c>
      <c r="L32" s="1" t="s">
        <v>5591</v>
      </c>
      <c r="M32" s="1" t="s">
        <v>5591</v>
      </c>
      <c r="N32" s="1" t="s">
        <v>5591</v>
      </c>
      <c r="O32" s="1" t="s">
        <v>2316</v>
      </c>
    </row>
    <row r="33" spans="1:15" x14ac:dyDescent="0.35">
      <c r="A33" s="1" t="s">
        <v>5619</v>
      </c>
      <c r="B33" s="1" t="s">
        <v>5591</v>
      </c>
      <c r="C33" s="1" t="s">
        <v>5591</v>
      </c>
      <c r="D33" s="1" t="s">
        <v>5591</v>
      </c>
      <c r="E33" s="1" t="s">
        <v>5591</v>
      </c>
      <c r="F33" s="1" t="s">
        <v>5591</v>
      </c>
      <c r="G33" s="1" t="s">
        <v>5591</v>
      </c>
      <c r="H33" s="1" t="s">
        <v>5591</v>
      </c>
      <c r="I33" s="1" t="s">
        <v>5591</v>
      </c>
      <c r="J33" s="1" t="s">
        <v>5591</v>
      </c>
      <c r="K33" s="1" t="s">
        <v>5591</v>
      </c>
      <c r="L33" s="1" t="s">
        <v>5591</v>
      </c>
      <c r="M33" s="1" t="s">
        <v>5591</v>
      </c>
      <c r="N33" s="1" t="s">
        <v>5591</v>
      </c>
      <c r="O33" s="1" t="s">
        <v>2402</v>
      </c>
    </row>
    <row r="34" spans="1:15" x14ac:dyDescent="0.35">
      <c r="A34" s="1" t="s">
        <v>5620</v>
      </c>
      <c r="B34" s="1" t="s">
        <v>5591</v>
      </c>
      <c r="C34" s="1" t="s">
        <v>5591</v>
      </c>
      <c r="D34" s="1" t="s">
        <v>5591</v>
      </c>
      <c r="E34" s="1" t="s">
        <v>5591</v>
      </c>
      <c r="F34" s="1" t="s">
        <v>5591</v>
      </c>
      <c r="G34" s="1" t="s">
        <v>5591</v>
      </c>
      <c r="H34" s="1" t="s">
        <v>5591</v>
      </c>
      <c r="I34" s="1" t="s">
        <v>5591</v>
      </c>
      <c r="J34" s="1" t="s">
        <v>5591</v>
      </c>
      <c r="K34" s="1" t="s">
        <v>5591</v>
      </c>
      <c r="L34" s="1" t="s">
        <v>5591</v>
      </c>
      <c r="M34" s="1" t="s">
        <v>5591</v>
      </c>
      <c r="N34" s="1" t="s">
        <v>5591</v>
      </c>
      <c r="O34" s="1" t="s">
        <v>2450</v>
      </c>
    </row>
    <row r="35" spans="1:15" x14ac:dyDescent="0.35">
      <c r="A35" s="1" t="s">
        <v>5621</v>
      </c>
      <c r="B35" s="1" t="s">
        <v>5591</v>
      </c>
      <c r="C35" s="1" t="s">
        <v>5591</v>
      </c>
      <c r="D35" s="1" t="s">
        <v>5591</v>
      </c>
      <c r="E35" s="1" t="s">
        <v>5591</v>
      </c>
      <c r="F35" s="1" t="s">
        <v>5591</v>
      </c>
      <c r="G35" s="1" t="s">
        <v>5591</v>
      </c>
      <c r="H35" s="1" t="s">
        <v>5591</v>
      </c>
      <c r="I35" s="1" t="s">
        <v>5591</v>
      </c>
      <c r="J35" s="1" t="s">
        <v>5591</v>
      </c>
      <c r="K35" s="1" t="s">
        <v>5591</v>
      </c>
      <c r="L35" s="1" t="s">
        <v>5591</v>
      </c>
      <c r="M35" s="1" t="s">
        <v>5591</v>
      </c>
      <c r="N35" s="1" t="s">
        <v>5591</v>
      </c>
      <c r="O35" s="1" t="s">
        <v>2467</v>
      </c>
    </row>
    <row r="36" spans="1:15" x14ac:dyDescent="0.35">
      <c r="A36" s="1" t="s">
        <v>5622</v>
      </c>
      <c r="B36" s="1" t="s">
        <v>5591</v>
      </c>
      <c r="C36" s="1" t="s">
        <v>5591</v>
      </c>
      <c r="D36" s="1" t="s">
        <v>5591</v>
      </c>
      <c r="E36" s="1" t="s">
        <v>5591</v>
      </c>
      <c r="F36" s="1" t="s">
        <v>5591</v>
      </c>
      <c r="G36" s="1" t="s">
        <v>5591</v>
      </c>
      <c r="H36" s="1" t="s">
        <v>5591</v>
      </c>
      <c r="I36" s="1" t="s">
        <v>5591</v>
      </c>
      <c r="J36" s="1" t="s">
        <v>5591</v>
      </c>
      <c r="K36" s="1" t="s">
        <v>5591</v>
      </c>
      <c r="L36" s="1" t="s">
        <v>5591</v>
      </c>
      <c r="M36" s="1" t="s">
        <v>5591</v>
      </c>
      <c r="N36" s="1" t="s">
        <v>5591</v>
      </c>
      <c r="O36" s="1" t="s">
        <v>2473</v>
      </c>
    </row>
    <row r="37" spans="1:15" x14ac:dyDescent="0.35">
      <c r="A37" s="1" t="s">
        <v>5623</v>
      </c>
      <c r="B37" s="1" t="s">
        <v>5591</v>
      </c>
      <c r="C37" s="1" t="s">
        <v>5591</v>
      </c>
      <c r="D37" s="1" t="s">
        <v>5591</v>
      </c>
      <c r="E37" s="1" t="s">
        <v>5591</v>
      </c>
      <c r="F37" s="1" t="s">
        <v>5591</v>
      </c>
      <c r="G37" s="1" t="s">
        <v>5591</v>
      </c>
      <c r="H37" s="1" t="s">
        <v>5591</v>
      </c>
      <c r="I37" s="1" t="s">
        <v>5591</v>
      </c>
      <c r="J37" s="1" t="s">
        <v>5591</v>
      </c>
      <c r="K37" s="1" t="s">
        <v>5591</v>
      </c>
      <c r="L37" s="1" t="s">
        <v>5591</v>
      </c>
      <c r="M37" s="1" t="s">
        <v>5591</v>
      </c>
      <c r="N37" s="1" t="s">
        <v>5591</v>
      </c>
      <c r="O37" s="1" t="s">
        <v>2489</v>
      </c>
    </row>
    <row r="38" spans="1:15" x14ac:dyDescent="0.35">
      <c r="A38" s="1" t="s">
        <v>5624</v>
      </c>
      <c r="B38" s="1" t="s">
        <v>5591</v>
      </c>
      <c r="C38" s="1" t="s">
        <v>5591</v>
      </c>
      <c r="D38" s="1" t="s">
        <v>5591</v>
      </c>
      <c r="E38" s="1" t="s">
        <v>5591</v>
      </c>
      <c r="F38" s="1" t="s">
        <v>5591</v>
      </c>
      <c r="G38" s="1" t="s">
        <v>5591</v>
      </c>
      <c r="H38" s="1" t="s">
        <v>5591</v>
      </c>
      <c r="I38" s="1" t="s">
        <v>5591</v>
      </c>
      <c r="J38" s="1" t="s">
        <v>5591</v>
      </c>
      <c r="K38" s="1" t="s">
        <v>5591</v>
      </c>
      <c r="L38" s="1" t="s">
        <v>5591</v>
      </c>
      <c r="M38" s="1" t="s">
        <v>5591</v>
      </c>
      <c r="N38" s="1" t="s">
        <v>5591</v>
      </c>
      <c r="O38" s="1" t="s">
        <v>2501</v>
      </c>
    </row>
    <row r="39" spans="1:15" x14ac:dyDescent="0.35">
      <c r="A39" s="1" t="s">
        <v>5625</v>
      </c>
      <c r="B39" s="1" t="s">
        <v>5591</v>
      </c>
      <c r="C39" s="1" t="s">
        <v>5591</v>
      </c>
      <c r="D39" s="1" t="s">
        <v>5591</v>
      </c>
      <c r="E39" s="1" t="s">
        <v>5591</v>
      </c>
      <c r="F39" s="1" t="s">
        <v>5591</v>
      </c>
      <c r="G39" s="1" t="s">
        <v>5591</v>
      </c>
      <c r="H39" s="1" t="s">
        <v>5591</v>
      </c>
      <c r="I39" s="1" t="s">
        <v>5591</v>
      </c>
      <c r="J39" s="1" t="s">
        <v>5591</v>
      </c>
      <c r="K39" s="1" t="s">
        <v>5591</v>
      </c>
      <c r="L39" s="1" t="s">
        <v>5591</v>
      </c>
      <c r="M39" s="1" t="s">
        <v>5591</v>
      </c>
      <c r="N39" s="1" t="s">
        <v>5591</v>
      </c>
      <c r="O39" s="1" t="s">
        <v>2601</v>
      </c>
    </row>
    <row r="40" spans="1:15" x14ac:dyDescent="0.35">
      <c r="A40" s="1" t="s">
        <v>5626</v>
      </c>
      <c r="B40" s="1" t="s">
        <v>5591</v>
      </c>
      <c r="C40" s="1" t="s">
        <v>5591</v>
      </c>
      <c r="D40" s="1" t="s">
        <v>5591</v>
      </c>
      <c r="E40" s="1" t="s">
        <v>5591</v>
      </c>
      <c r="F40" s="1" t="s">
        <v>5591</v>
      </c>
      <c r="G40" s="1" t="s">
        <v>5591</v>
      </c>
      <c r="H40" s="1" t="s">
        <v>5591</v>
      </c>
      <c r="I40" s="1" t="s">
        <v>5591</v>
      </c>
      <c r="J40" s="1" t="s">
        <v>5591</v>
      </c>
      <c r="K40" s="1" t="s">
        <v>5591</v>
      </c>
      <c r="L40" s="1" t="s">
        <v>5591</v>
      </c>
      <c r="M40" s="1" t="s">
        <v>5591</v>
      </c>
      <c r="N40" s="1" t="s">
        <v>5591</v>
      </c>
      <c r="O40" s="1" t="s">
        <v>2613</v>
      </c>
    </row>
    <row r="41" spans="1:15" x14ac:dyDescent="0.35">
      <c r="A41" s="1" t="s">
        <v>5627</v>
      </c>
      <c r="B41" s="1" t="s">
        <v>5591</v>
      </c>
      <c r="C41" s="1" t="s">
        <v>5591</v>
      </c>
      <c r="D41" s="1" t="s">
        <v>5591</v>
      </c>
      <c r="E41" s="1" t="s">
        <v>5591</v>
      </c>
      <c r="F41" s="1" t="s">
        <v>5591</v>
      </c>
      <c r="G41" s="1" t="s">
        <v>5591</v>
      </c>
      <c r="H41" s="1" t="s">
        <v>5591</v>
      </c>
      <c r="I41" s="1" t="s">
        <v>5591</v>
      </c>
      <c r="J41" s="1" t="s">
        <v>5591</v>
      </c>
      <c r="K41" s="1" t="s">
        <v>5591</v>
      </c>
      <c r="L41" s="1" t="s">
        <v>5591</v>
      </c>
      <c r="M41" s="1" t="s">
        <v>5591</v>
      </c>
      <c r="N41" s="1" t="s">
        <v>5591</v>
      </c>
      <c r="O41" s="1" t="s">
        <v>2655</v>
      </c>
    </row>
    <row r="42" spans="1:15" x14ac:dyDescent="0.35">
      <c r="A42" s="1" t="s">
        <v>5628</v>
      </c>
      <c r="B42" s="1" t="s">
        <v>5591</v>
      </c>
      <c r="C42" s="1" t="s">
        <v>5591</v>
      </c>
      <c r="D42" s="1" t="s">
        <v>5591</v>
      </c>
      <c r="E42" s="1" t="s">
        <v>5591</v>
      </c>
      <c r="F42" s="1" t="s">
        <v>5591</v>
      </c>
      <c r="G42" s="1" t="s">
        <v>5591</v>
      </c>
      <c r="H42" s="1" t="s">
        <v>5591</v>
      </c>
      <c r="I42" s="1" t="s">
        <v>5591</v>
      </c>
      <c r="J42" s="1" t="s">
        <v>5591</v>
      </c>
      <c r="K42" s="1" t="s">
        <v>5591</v>
      </c>
      <c r="L42" s="1" t="s">
        <v>5591</v>
      </c>
      <c r="M42" s="1" t="s">
        <v>5591</v>
      </c>
      <c r="N42" s="1" t="s">
        <v>5591</v>
      </c>
      <c r="O42" s="1" t="s">
        <v>2666</v>
      </c>
    </row>
    <row r="43" spans="1:15" x14ac:dyDescent="0.35">
      <c r="A43" s="1" t="s">
        <v>5629</v>
      </c>
      <c r="B43" s="1" t="s">
        <v>5591</v>
      </c>
      <c r="C43" s="1" t="s">
        <v>5591</v>
      </c>
      <c r="D43" s="1" t="s">
        <v>5591</v>
      </c>
      <c r="E43" s="1" t="s">
        <v>5591</v>
      </c>
      <c r="F43" s="1" t="s">
        <v>5591</v>
      </c>
      <c r="G43" s="1" t="s">
        <v>5591</v>
      </c>
      <c r="H43" s="1" t="s">
        <v>5591</v>
      </c>
      <c r="I43" s="1" t="s">
        <v>5591</v>
      </c>
      <c r="J43" s="1" t="s">
        <v>5591</v>
      </c>
      <c r="K43" s="1" t="s">
        <v>5591</v>
      </c>
      <c r="L43" s="1" t="s">
        <v>5591</v>
      </c>
      <c r="M43" s="1" t="s">
        <v>5591</v>
      </c>
      <c r="N43" s="1" t="s">
        <v>5591</v>
      </c>
      <c r="O43" s="1" t="s">
        <v>2698</v>
      </c>
    </row>
    <row r="44" spans="1:15" x14ac:dyDescent="0.35">
      <c r="A44" s="1" t="s">
        <v>5630</v>
      </c>
      <c r="B44" s="1" t="s">
        <v>5591</v>
      </c>
      <c r="C44" s="1" t="s">
        <v>5591</v>
      </c>
      <c r="D44" s="1" t="s">
        <v>5591</v>
      </c>
      <c r="E44" s="1" t="s">
        <v>5591</v>
      </c>
      <c r="F44" s="1" t="s">
        <v>5591</v>
      </c>
      <c r="G44" s="1" t="s">
        <v>5591</v>
      </c>
      <c r="H44" s="1" t="s">
        <v>5591</v>
      </c>
      <c r="I44" s="1" t="s">
        <v>5591</v>
      </c>
      <c r="J44" s="1" t="s">
        <v>5591</v>
      </c>
      <c r="K44" s="1" t="s">
        <v>5591</v>
      </c>
      <c r="L44" s="1" t="s">
        <v>5591</v>
      </c>
      <c r="M44" s="1" t="s">
        <v>5591</v>
      </c>
      <c r="N44" s="1" t="s">
        <v>5591</v>
      </c>
      <c r="O44" s="1" t="s">
        <v>2735</v>
      </c>
    </row>
    <row r="45" spans="1:15" x14ac:dyDescent="0.35">
      <c r="A45" s="1" t="s">
        <v>5631</v>
      </c>
      <c r="B45" s="1" t="s">
        <v>5591</v>
      </c>
      <c r="C45" s="1" t="s">
        <v>5591</v>
      </c>
      <c r="D45" s="1" t="s">
        <v>5591</v>
      </c>
      <c r="E45" s="1" t="s">
        <v>5591</v>
      </c>
      <c r="F45" s="1" t="s">
        <v>5591</v>
      </c>
      <c r="G45" s="1" t="s">
        <v>5591</v>
      </c>
      <c r="H45" s="1" t="s">
        <v>5591</v>
      </c>
      <c r="I45" s="1" t="s">
        <v>5591</v>
      </c>
      <c r="J45" s="1" t="s">
        <v>5591</v>
      </c>
      <c r="K45" s="1" t="s">
        <v>5591</v>
      </c>
      <c r="L45" s="1" t="s">
        <v>5591</v>
      </c>
      <c r="M45" s="1" t="s">
        <v>5591</v>
      </c>
      <c r="N45" s="1" t="s">
        <v>5591</v>
      </c>
      <c r="O45" s="1" t="s">
        <v>2753</v>
      </c>
    </row>
    <row r="46" spans="1:15" x14ac:dyDescent="0.35">
      <c r="A46" s="1" t="s">
        <v>5632</v>
      </c>
      <c r="B46" s="1" t="s">
        <v>5591</v>
      </c>
      <c r="C46" s="1" t="s">
        <v>5591</v>
      </c>
      <c r="D46" s="1" t="s">
        <v>5591</v>
      </c>
      <c r="E46" s="1" t="s">
        <v>5591</v>
      </c>
      <c r="F46" s="1" t="s">
        <v>5591</v>
      </c>
      <c r="G46" s="1" t="s">
        <v>5591</v>
      </c>
      <c r="H46" s="1" t="s">
        <v>5591</v>
      </c>
      <c r="I46" s="1" t="s">
        <v>5591</v>
      </c>
      <c r="J46" s="1" t="s">
        <v>5591</v>
      </c>
      <c r="K46" s="1" t="s">
        <v>5591</v>
      </c>
      <c r="L46" s="1" t="s">
        <v>5591</v>
      </c>
      <c r="M46" s="1" t="s">
        <v>5591</v>
      </c>
      <c r="N46" s="1" t="s">
        <v>5591</v>
      </c>
      <c r="O46" s="1" t="s">
        <v>2781</v>
      </c>
    </row>
    <row r="47" spans="1:15" x14ac:dyDescent="0.35">
      <c r="A47" s="1" t="s">
        <v>5633</v>
      </c>
      <c r="B47" s="1" t="s">
        <v>5591</v>
      </c>
      <c r="C47" s="1" t="s">
        <v>5591</v>
      </c>
      <c r="D47" s="1" t="s">
        <v>5591</v>
      </c>
      <c r="E47" s="1" t="s">
        <v>5591</v>
      </c>
      <c r="F47" s="1" t="s">
        <v>5591</v>
      </c>
      <c r="G47" s="1" t="s">
        <v>5591</v>
      </c>
      <c r="H47" s="1" t="s">
        <v>5591</v>
      </c>
      <c r="I47" s="1" t="s">
        <v>5591</v>
      </c>
      <c r="J47" s="1" t="s">
        <v>5591</v>
      </c>
      <c r="K47" s="1" t="s">
        <v>5591</v>
      </c>
      <c r="L47" s="1" t="s">
        <v>5591</v>
      </c>
      <c r="M47" s="1" t="s">
        <v>5591</v>
      </c>
      <c r="N47" s="1" t="s">
        <v>5591</v>
      </c>
      <c r="O47" s="1" t="s">
        <v>2804</v>
      </c>
    </row>
    <row r="48" spans="1:15" x14ac:dyDescent="0.35">
      <c r="A48" s="1" t="s">
        <v>5634</v>
      </c>
      <c r="B48" s="1" t="s">
        <v>5591</v>
      </c>
      <c r="C48" s="1" t="s">
        <v>5591</v>
      </c>
      <c r="D48" s="1" t="s">
        <v>5591</v>
      </c>
      <c r="E48" s="1" t="s">
        <v>5591</v>
      </c>
      <c r="F48" s="1" t="s">
        <v>5591</v>
      </c>
      <c r="G48" s="1" t="s">
        <v>5591</v>
      </c>
      <c r="H48" s="1" t="s">
        <v>5591</v>
      </c>
      <c r="I48" s="1" t="s">
        <v>5591</v>
      </c>
      <c r="J48" s="1" t="s">
        <v>5591</v>
      </c>
      <c r="K48" s="1" t="s">
        <v>5591</v>
      </c>
      <c r="L48" s="1" t="s">
        <v>5591</v>
      </c>
      <c r="M48" s="1" t="s">
        <v>5591</v>
      </c>
      <c r="N48" s="1" t="s">
        <v>5591</v>
      </c>
      <c r="O48" s="1" t="s">
        <v>2877</v>
      </c>
    </row>
    <row r="49" spans="1:15" x14ac:dyDescent="0.35">
      <c r="A49" s="1" t="s">
        <v>5635</v>
      </c>
      <c r="B49" s="1" t="s">
        <v>5591</v>
      </c>
      <c r="C49" s="1" t="s">
        <v>5591</v>
      </c>
      <c r="D49" s="1" t="s">
        <v>5591</v>
      </c>
      <c r="E49" s="1" t="s">
        <v>5591</v>
      </c>
      <c r="F49" s="1" t="s">
        <v>5591</v>
      </c>
      <c r="G49" s="1" t="s">
        <v>5591</v>
      </c>
      <c r="H49" s="1" t="s">
        <v>5591</v>
      </c>
      <c r="I49" s="1" t="s">
        <v>5591</v>
      </c>
      <c r="J49" s="1" t="s">
        <v>5591</v>
      </c>
      <c r="K49" s="1" t="s">
        <v>5591</v>
      </c>
      <c r="L49" s="1" t="s">
        <v>5591</v>
      </c>
      <c r="M49" s="1" t="s">
        <v>5591</v>
      </c>
      <c r="N49" s="1" t="s">
        <v>5591</v>
      </c>
      <c r="O49" s="1" t="s">
        <v>2910</v>
      </c>
    </row>
    <row r="50" spans="1:15" x14ac:dyDescent="0.35">
      <c r="A50" s="1" t="s">
        <v>5636</v>
      </c>
      <c r="B50" s="1" t="s">
        <v>5591</v>
      </c>
      <c r="C50" s="1" t="s">
        <v>5591</v>
      </c>
      <c r="D50" s="1" t="s">
        <v>5591</v>
      </c>
      <c r="E50" s="1" t="s">
        <v>5591</v>
      </c>
      <c r="F50" s="1" t="s">
        <v>5591</v>
      </c>
      <c r="G50" s="1" t="s">
        <v>5591</v>
      </c>
      <c r="H50" s="1" t="s">
        <v>5591</v>
      </c>
      <c r="I50" s="1" t="s">
        <v>5591</v>
      </c>
      <c r="J50" s="1" t="s">
        <v>5591</v>
      </c>
      <c r="K50" s="1" t="s">
        <v>5591</v>
      </c>
      <c r="L50" s="1" t="s">
        <v>5591</v>
      </c>
      <c r="M50" s="1" t="s">
        <v>5591</v>
      </c>
      <c r="N50" s="1" t="s">
        <v>5591</v>
      </c>
      <c r="O50" s="1" t="s">
        <v>2925</v>
      </c>
    </row>
    <row r="51" spans="1:15" x14ac:dyDescent="0.35">
      <c r="A51" s="1" t="s">
        <v>5637</v>
      </c>
      <c r="B51" s="1" t="s">
        <v>5591</v>
      </c>
      <c r="C51" s="1" t="s">
        <v>5591</v>
      </c>
      <c r="D51" s="1" t="s">
        <v>5591</v>
      </c>
      <c r="E51" s="1" t="s">
        <v>5591</v>
      </c>
      <c r="F51" s="1" t="s">
        <v>5591</v>
      </c>
      <c r="G51" s="1" t="s">
        <v>5591</v>
      </c>
      <c r="H51" s="1" t="s">
        <v>5591</v>
      </c>
      <c r="I51" s="1" t="s">
        <v>5591</v>
      </c>
      <c r="J51" s="1" t="s">
        <v>5591</v>
      </c>
      <c r="K51" s="1" t="s">
        <v>5591</v>
      </c>
      <c r="L51" s="1" t="s">
        <v>5591</v>
      </c>
      <c r="M51" s="1" t="s">
        <v>5591</v>
      </c>
      <c r="N51" s="1" t="s">
        <v>5591</v>
      </c>
      <c r="O51" s="1" t="s">
        <v>2953</v>
      </c>
    </row>
    <row r="52" spans="1:15" x14ac:dyDescent="0.35">
      <c r="A52" s="1" t="s">
        <v>5638</v>
      </c>
      <c r="B52" s="1" t="s">
        <v>5591</v>
      </c>
      <c r="C52" s="1" t="s">
        <v>5591</v>
      </c>
      <c r="D52" s="1" t="s">
        <v>5591</v>
      </c>
      <c r="E52" s="1" t="s">
        <v>5591</v>
      </c>
      <c r="F52" s="1" t="s">
        <v>5591</v>
      </c>
      <c r="G52" s="1" t="s">
        <v>5591</v>
      </c>
      <c r="H52" s="1" t="s">
        <v>5591</v>
      </c>
      <c r="I52" s="1" t="s">
        <v>5591</v>
      </c>
      <c r="J52" s="1" t="s">
        <v>5591</v>
      </c>
      <c r="K52" s="1" t="s">
        <v>5591</v>
      </c>
      <c r="L52" s="1" t="s">
        <v>5591</v>
      </c>
      <c r="M52" s="1" t="s">
        <v>5591</v>
      </c>
      <c r="N52" s="1" t="s">
        <v>5591</v>
      </c>
      <c r="O52" s="1" t="s">
        <v>2962</v>
      </c>
    </row>
    <row r="53" spans="1:15" x14ac:dyDescent="0.35">
      <c r="A53" s="1" t="s">
        <v>5639</v>
      </c>
      <c r="B53" s="1" t="s">
        <v>5591</v>
      </c>
      <c r="C53" s="1" t="s">
        <v>5591</v>
      </c>
      <c r="D53" s="1" t="s">
        <v>5591</v>
      </c>
      <c r="E53" s="1" t="s">
        <v>5591</v>
      </c>
      <c r="F53" s="1" t="s">
        <v>5591</v>
      </c>
      <c r="G53" s="1" t="s">
        <v>5591</v>
      </c>
      <c r="H53" s="1" t="s">
        <v>5591</v>
      </c>
      <c r="I53" s="1" t="s">
        <v>5591</v>
      </c>
      <c r="J53" s="1" t="s">
        <v>5591</v>
      </c>
      <c r="K53" s="1" t="s">
        <v>5591</v>
      </c>
      <c r="L53" s="1" t="s">
        <v>5591</v>
      </c>
      <c r="M53" s="1" t="s">
        <v>5591</v>
      </c>
      <c r="N53" s="1" t="s">
        <v>5591</v>
      </c>
      <c r="O53" s="1" t="s">
        <v>3107</v>
      </c>
    </row>
    <row r="54" spans="1:15" x14ac:dyDescent="0.35">
      <c r="A54" s="1" t="s">
        <v>5640</v>
      </c>
      <c r="B54" s="1" t="s">
        <v>5591</v>
      </c>
      <c r="C54" s="1" t="s">
        <v>5591</v>
      </c>
      <c r="D54" s="1" t="s">
        <v>5591</v>
      </c>
      <c r="E54" s="1" t="s">
        <v>5591</v>
      </c>
      <c r="F54" s="1" t="s">
        <v>5591</v>
      </c>
      <c r="G54" s="1" t="s">
        <v>5591</v>
      </c>
      <c r="H54" s="1" t="s">
        <v>5591</v>
      </c>
      <c r="I54" s="1" t="s">
        <v>5591</v>
      </c>
      <c r="J54" s="1" t="s">
        <v>5591</v>
      </c>
      <c r="K54" s="1" t="s">
        <v>5591</v>
      </c>
      <c r="L54" s="1" t="s">
        <v>5591</v>
      </c>
      <c r="M54" s="1" t="s">
        <v>5591</v>
      </c>
      <c r="N54" s="1" t="s">
        <v>5591</v>
      </c>
      <c r="O54" s="1" t="s">
        <v>3183</v>
      </c>
    </row>
    <row r="55" spans="1:15" x14ac:dyDescent="0.35">
      <c r="A55" s="1" t="s">
        <v>5641</v>
      </c>
      <c r="B55" s="1" t="s">
        <v>5591</v>
      </c>
      <c r="C55" s="1" t="s">
        <v>5591</v>
      </c>
      <c r="D55" s="1" t="s">
        <v>5591</v>
      </c>
      <c r="E55" s="1" t="s">
        <v>5591</v>
      </c>
      <c r="F55" s="1" t="s">
        <v>5591</v>
      </c>
      <c r="G55" s="1" t="s">
        <v>5591</v>
      </c>
      <c r="H55" s="1" t="s">
        <v>5591</v>
      </c>
      <c r="I55" s="1" t="s">
        <v>5591</v>
      </c>
      <c r="J55" s="1" t="s">
        <v>5591</v>
      </c>
      <c r="K55" s="1" t="s">
        <v>5591</v>
      </c>
      <c r="L55" s="1" t="s">
        <v>5591</v>
      </c>
      <c r="M55" s="1" t="s">
        <v>5591</v>
      </c>
      <c r="N55" s="1" t="s">
        <v>5591</v>
      </c>
      <c r="O55" s="1" t="s">
        <v>3263</v>
      </c>
    </row>
    <row r="56" spans="1:15" x14ac:dyDescent="0.35">
      <c r="A56" s="1" t="s">
        <v>5642</v>
      </c>
      <c r="B56" s="1" t="s">
        <v>5591</v>
      </c>
      <c r="C56" s="1" t="s">
        <v>5591</v>
      </c>
      <c r="D56" s="1" t="s">
        <v>5591</v>
      </c>
      <c r="E56" s="1" t="s">
        <v>5591</v>
      </c>
      <c r="F56" s="1" t="s">
        <v>5591</v>
      </c>
      <c r="G56" s="1" t="s">
        <v>5591</v>
      </c>
      <c r="H56" s="1" t="s">
        <v>5591</v>
      </c>
      <c r="I56" s="1" t="s">
        <v>5591</v>
      </c>
      <c r="J56" s="1" t="s">
        <v>5591</v>
      </c>
      <c r="K56" s="1" t="s">
        <v>5591</v>
      </c>
      <c r="L56" s="1" t="s">
        <v>5591</v>
      </c>
      <c r="M56" s="1" t="s">
        <v>5591</v>
      </c>
      <c r="N56" s="1" t="s">
        <v>5591</v>
      </c>
      <c r="O56" s="1" t="s">
        <v>3375</v>
      </c>
    </row>
    <row r="57" spans="1:15" x14ac:dyDescent="0.35">
      <c r="A57" s="1" t="s">
        <v>5643</v>
      </c>
      <c r="B57" s="1" t="s">
        <v>5591</v>
      </c>
      <c r="C57" s="1" t="s">
        <v>5591</v>
      </c>
      <c r="D57" s="1" t="s">
        <v>5591</v>
      </c>
      <c r="E57" s="1" t="s">
        <v>5591</v>
      </c>
      <c r="F57" s="1" t="s">
        <v>5591</v>
      </c>
      <c r="G57" s="1" t="s">
        <v>5591</v>
      </c>
      <c r="H57" s="1" t="s">
        <v>5591</v>
      </c>
      <c r="I57" s="1" t="s">
        <v>5591</v>
      </c>
      <c r="J57" s="1" t="s">
        <v>5591</v>
      </c>
      <c r="K57" s="1" t="s">
        <v>5591</v>
      </c>
      <c r="L57" s="1" t="s">
        <v>5591</v>
      </c>
      <c r="M57" s="1" t="s">
        <v>5591</v>
      </c>
      <c r="N57" s="1" t="s">
        <v>5591</v>
      </c>
      <c r="O57" s="1" t="s">
        <v>3500</v>
      </c>
    </row>
    <row r="58" spans="1:15" x14ac:dyDescent="0.35">
      <c r="A58" s="1" t="s">
        <v>5644</v>
      </c>
      <c r="B58" s="1" t="s">
        <v>5591</v>
      </c>
      <c r="C58" s="1" t="s">
        <v>5591</v>
      </c>
      <c r="D58" s="1" t="s">
        <v>5591</v>
      </c>
      <c r="E58" s="1" t="s">
        <v>5591</v>
      </c>
      <c r="F58" s="1" t="s">
        <v>5591</v>
      </c>
      <c r="G58" s="1" t="s">
        <v>5591</v>
      </c>
      <c r="H58" s="1" t="s">
        <v>5591</v>
      </c>
      <c r="I58" s="1" t="s">
        <v>5591</v>
      </c>
      <c r="J58" s="1" t="s">
        <v>5591</v>
      </c>
      <c r="K58" s="1" t="s">
        <v>5591</v>
      </c>
      <c r="L58" s="1" t="s">
        <v>5591</v>
      </c>
      <c r="M58" s="1" t="s">
        <v>5591</v>
      </c>
      <c r="N58" s="1" t="s">
        <v>5591</v>
      </c>
      <c r="O58" s="1" t="s">
        <v>3569</v>
      </c>
    </row>
    <row r="59" spans="1:15" x14ac:dyDescent="0.35">
      <c r="A59" s="1" t="s">
        <v>5645</v>
      </c>
      <c r="B59" s="1" t="s">
        <v>5591</v>
      </c>
      <c r="C59" s="1" t="s">
        <v>5591</v>
      </c>
      <c r="D59" s="1" t="s">
        <v>5591</v>
      </c>
      <c r="E59" s="1" t="s">
        <v>5591</v>
      </c>
      <c r="F59" s="1" t="s">
        <v>5591</v>
      </c>
      <c r="G59" s="1" t="s">
        <v>5591</v>
      </c>
      <c r="H59" s="1" t="s">
        <v>5591</v>
      </c>
      <c r="I59" s="1" t="s">
        <v>5591</v>
      </c>
      <c r="J59" s="1" t="s">
        <v>5591</v>
      </c>
      <c r="K59" s="1" t="s">
        <v>5591</v>
      </c>
      <c r="L59" s="1" t="s">
        <v>5591</v>
      </c>
      <c r="M59" s="1" t="s">
        <v>5591</v>
      </c>
      <c r="N59" s="1" t="s">
        <v>5591</v>
      </c>
      <c r="O59" s="1" t="s">
        <v>3662</v>
      </c>
    </row>
    <row r="60" spans="1:15" x14ac:dyDescent="0.35">
      <c r="A60" s="1" t="s">
        <v>5646</v>
      </c>
      <c r="B60" s="1" t="s">
        <v>5591</v>
      </c>
      <c r="C60" s="1" t="s">
        <v>5591</v>
      </c>
      <c r="D60" s="1" t="s">
        <v>5591</v>
      </c>
      <c r="E60" s="1" t="s">
        <v>5591</v>
      </c>
      <c r="F60" s="1" t="s">
        <v>5591</v>
      </c>
      <c r="G60" s="1" t="s">
        <v>5591</v>
      </c>
      <c r="H60" s="1" t="s">
        <v>5591</v>
      </c>
      <c r="I60" s="1" t="s">
        <v>5591</v>
      </c>
      <c r="J60" s="1" t="s">
        <v>5591</v>
      </c>
      <c r="K60" s="1" t="s">
        <v>5591</v>
      </c>
      <c r="L60" s="1" t="s">
        <v>5591</v>
      </c>
      <c r="M60" s="1" t="s">
        <v>5591</v>
      </c>
      <c r="N60" s="1" t="s">
        <v>5591</v>
      </c>
      <c r="O60" s="1" t="s">
        <v>3756</v>
      </c>
    </row>
    <row r="61" spans="1:15" x14ac:dyDescent="0.35">
      <c r="A61" s="1" t="s">
        <v>5647</v>
      </c>
      <c r="B61" s="1" t="s">
        <v>5591</v>
      </c>
      <c r="C61" s="1" t="s">
        <v>5591</v>
      </c>
      <c r="D61" s="1" t="s">
        <v>5591</v>
      </c>
      <c r="E61" s="1" t="s">
        <v>5591</v>
      </c>
      <c r="F61" s="1" t="s">
        <v>5591</v>
      </c>
      <c r="G61" s="1" t="s">
        <v>5591</v>
      </c>
      <c r="H61" s="1" t="s">
        <v>5591</v>
      </c>
      <c r="I61" s="1" t="s">
        <v>5591</v>
      </c>
      <c r="J61" s="1" t="s">
        <v>5591</v>
      </c>
      <c r="K61" s="1" t="s">
        <v>5591</v>
      </c>
      <c r="L61" s="1" t="s">
        <v>5591</v>
      </c>
      <c r="M61" s="1" t="s">
        <v>5591</v>
      </c>
      <c r="N61" s="1" t="s">
        <v>5591</v>
      </c>
      <c r="O61" s="1" t="s">
        <v>3879</v>
      </c>
    </row>
    <row r="62" spans="1:15" x14ac:dyDescent="0.35">
      <c r="A62" s="1" t="s">
        <v>5648</v>
      </c>
      <c r="B62" s="1" t="s">
        <v>5591</v>
      </c>
      <c r="C62" s="1" t="s">
        <v>5591</v>
      </c>
      <c r="D62" s="1" t="s">
        <v>5591</v>
      </c>
      <c r="E62" s="1" t="s">
        <v>5591</v>
      </c>
      <c r="F62" s="1" t="s">
        <v>5591</v>
      </c>
      <c r="G62" s="1" t="s">
        <v>5591</v>
      </c>
      <c r="H62" s="1" t="s">
        <v>5591</v>
      </c>
      <c r="I62" s="1" t="s">
        <v>5591</v>
      </c>
      <c r="J62" s="1" t="s">
        <v>5591</v>
      </c>
      <c r="K62" s="1" t="s">
        <v>5591</v>
      </c>
      <c r="L62" s="1" t="s">
        <v>5591</v>
      </c>
      <c r="M62" s="1" t="s">
        <v>5591</v>
      </c>
      <c r="N62" s="1" t="s">
        <v>5591</v>
      </c>
      <c r="O62" s="1" t="s">
        <v>4058</v>
      </c>
    </row>
    <row r="63" spans="1:15" x14ac:dyDescent="0.35">
      <c r="A63" s="1" t="s">
        <v>5649</v>
      </c>
      <c r="B63" s="1" t="s">
        <v>5591</v>
      </c>
      <c r="C63" s="1" t="s">
        <v>5591</v>
      </c>
      <c r="D63" s="1" t="s">
        <v>5591</v>
      </c>
      <c r="E63" s="1" t="s">
        <v>5591</v>
      </c>
      <c r="F63" s="1" t="s">
        <v>5591</v>
      </c>
      <c r="G63" s="1" t="s">
        <v>5591</v>
      </c>
      <c r="H63" s="1" t="s">
        <v>5591</v>
      </c>
      <c r="I63" s="1" t="s">
        <v>5591</v>
      </c>
      <c r="J63" s="1" t="s">
        <v>5591</v>
      </c>
      <c r="K63" s="1" t="s">
        <v>5591</v>
      </c>
      <c r="L63" s="1" t="s">
        <v>5591</v>
      </c>
      <c r="M63" s="1" t="s">
        <v>5591</v>
      </c>
      <c r="N63" s="1" t="s">
        <v>5591</v>
      </c>
      <c r="O63" s="1" t="s">
        <v>4153</v>
      </c>
    </row>
    <row r="64" spans="1:15" x14ac:dyDescent="0.35">
      <c r="A64" s="1" t="s">
        <v>5650</v>
      </c>
      <c r="B64" s="1" t="s">
        <v>5591</v>
      </c>
      <c r="C64" s="1" t="s">
        <v>5591</v>
      </c>
      <c r="D64" s="1" t="s">
        <v>5591</v>
      </c>
      <c r="E64" s="1" t="s">
        <v>5591</v>
      </c>
      <c r="F64" s="1" t="s">
        <v>5591</v>
      </c>
      <c r="G64" s="1" t="s">
        <v>5591</v>
      </c>
      <c r="H64" s="1" t="s">
        <v>5591</v>
      </c>
      <c r="I64" s="1" t="s">
        <v>5591</v>
      </c>
      <c r="J64" s="1" t="s">
        <v>5591</v>
      </c>
      <c r="K64" s="1" t="s">
        <v>5591</v>
      </c>
      <c r="L64" s="1" t="s">
        <v>5591</v>
      </c>
      <c r="M64" s="1" t="s">
        <v>5591</v>
      </c>
      <c r="N64" s="1" t="s">
        <v>5591</v>
      </c>
      <c r="O64" s="1" t="s">
        <v>4419</v>
      </c>
    </row>
    <row r="65" spans="1:15" x14ac:dyDescent="0.35">
      <c r="A65" s="1" t="s">
        <v>5651</v>
      </c>
      <c r="B65" s="1" t="s">
        <v>5591</v>
      </c>
      <c r="C65" s="1" t="s">
        <v>5591</v>
      </c>
      <c r="D65" s="1" t="s">
        <v>5591</v>
      </c>
      <c r="E65" s="1" t="s">
        <v>5591</v>
      </c>
      <c r="F65" s="1" t="s">
        <v>5591</v>
      </c>
      <c r="G65" s="1" t="s">
        <v>5591</v>
      </c>
      <c r="H65" s="1" t="s">
        <v>5591</v>
      </c>
      <c r="I65" s="1" t="s">
        <v>5591</v>
      </c>
      <c r="J65" s="1" t="s">
        <v>5591</v>
      </c>
      <c r="K65" s="1" t="s">
        <v>5591</v>
      </c>
      <c r="L65" s="1" t="s">
        <v>5591</v>
      </c>
      <c r="M65" s="1" t="s">
        <v>5591</v>
      </c>
      <c r="N65" s="1" t="s">
        <v>5591</v>
      </c>
      <c r="O65" s="1" t="s">
        <v>4538</v>
      </c>
    </row>
    <row r="66" spans="1:15" x14ac:dyDescent="0.35">
      <c r="A66" s="1" t="s">
        <v>5652</v>
      </c>
      <c r="B66" s="1" t="s">
        <v>5591</v>
      </c>
      <c r="C66" s="1" t="s">
        <v>5591</v>
      </c>
      <c r="D66" s="1" t="s">
        <v>5591</v>
      </c>
      <c r="E66" s="1" t="s">
        <v>5591</v>
      </c>
      <c r="F66" s="1" t="s">
        <v>5591</v>
      </c>
      <c r="G66" s="1" t="s">
        <v>5591</v>
      </c>
      <c r="H66" s="1" t="s">
        <v>5591</v>
      </c>
      <c r="I66" s="1" t="s">
        <v>5591</v>
      </c>
      <c r="J66" s="1" t="s">
        <v>5591</v>
      </c>
      <c r="K66" s="1" t="s">
        <v>5591</v>
      </c>
      <c r="L66" s="1" t="s">
        <v>5591</v>
      </c>
      <c r="M66" s="1" t="s">
        <v>5591</v>
      </c>
      <c r="N66" s="1" t="s">
        <v>5591</v>
      </c>
      <c r="O66" s="1" t="s">
        <v>4704</v>
      </c>
    </row>
    <row r="67" spans="1:15" x14ac:dyDescent="0.35">
      <c r="A67" s="1" t="s">
        <v>5653</v>
      </c>
      <c r="B67" s="1" t="s">
        <v>5591</v>
      </c>
      <c r="C67" s="1" t="s">
        <v>5591</v>
      </c>
      <c r="D67" s="1" t="s">
        <v>5591</v>
      </c>
      <c r="E67" s="1" t="s">
        <v>5591</v>
      </c>
      <c r="F67" s="1" t="s">
        <v>5591</v>
      </c>
      <c r="G67" s="1" t="s">
        <v>5591</v>
      </c>
      <c r="H67" s="1" t="s">
        <v>5591</v>
      </c>
      <c r="I67" s="1" t="s">
        <v>5591</v>
      </c>
      <c r="J67" s="1" t="s">
        <v>5591</v>
      </c>
      <c r="K67" s="1" t="s">
        <v>5591</v>
      </c>
      <c r="L67" s="1" t="s">
        <v>5591</v>
      </c>
      <c r="M67" s="1" t="s">
        <v>5591</v>
      </c>
      <c r="N67" s="1" t="s">
        <v>5591</v>
      </c>
      <c r="O67" s="1" t="s">
        <v>4708</v>
      </c>
    </row>
    <row r="68" spans="1:15" x14ac:dyDescent="0.35">
      <c r="A68" s="1" t="s">
        <v>5654</v>
      </c>
      <c r="B68" s="1" t="s">
        <v>5591</v>
      </c>
      <c r="C68" s="1" t="s">
        <v>5591</v>
      </c>
      <c r="D68" s="1" t="s">
        <v>5591</v>
      </c>
      <c r="E68" s="1" t="s">
        <v>5591</v>
      </c>
      <c r="F68" s="1" t="s">
        <v>5591</v>
      </c>
      <c r="G68" s="1" t="s">
        <v>5591</v>
      </c>
      <c r="H68" s="1" t="s">
        <v>5591</v>
      </c>
      <c r="I68" s="1" t="s">
        <v>5591</v>
      </c>
      <c r="J68" s="1" t="s">
        <v>5591</v>
      </c>
      <c r="K68" s="1" t="s">
        <v>5591</v>
      </c>
      <c r="L68" s="1" t="s">
        <v>5591</v>
      </c>
      <c r="M68" s="1" t="s">
        <v>5591</v>
      </c>
      <c r="N68" s="1" t="s">
        <v>5591</v>
      </c>
      <c r="O68" s="1" t="s">
        <v>5128</v>
      </c>
    </row>
    <row r="69" spans="1:15" x14ac:dyDescent="0.35">
      <c r="A69" s="1" t="s">
        <v>5655</v>
      </c>
      <c r="B69" s="1" t="s">
        <v>5591</v>
      </c>
      <c r="C69" s="1" t="s">
        <v>5591</v>
      </c>
      <c r="D69" s="1" t="s">
        <v>5591</v>
      </c>
      <c r="E69" s="1" t="s">
        <v>5591</v>
      </c>
      <c r="F69" s="1" t="s">
        <v>5591</v>
      </c>
      <c r="G69" s="1" t="s">
        <v>5591</v>
      </c>
      <c r="H69" s="1" t="s">
        <v>5591</v>
      </c>
      <c r="I69" s="1" t="s">
        <v>5591</v>
      </c>
      <c r="J69" s="1" t="s">
        <v>5591</v>
      </c>
      <c r="K69" s="1" t="s">
        <v>5591</v>
      </c>
      <c r="L69" s="1" t="s">
        <v>5591</v>
      </c>
      <c r="M69" s="1" t="s">
        <v>5591</v>
      </c>
      <c r="N69" s="1" t="s">
        <v>5591</v>
      </c>
      <c r="O69" s="1" t="s">
        <v>5144</v>
      </c>
    </row>
    <row r="70" spans="1:15" x14ac:dyDescent="0.35">
      <c r="A70" s="1" t="s">
        <v>5656</v>
      </c>
      <c r="B70" s="1" t="s">
        <v>5591</v>
      </c>
      <c r="C70" s="1" t="s">
        <v>5591</v>
      </c>
      <c r="D70" s="1" t="s">
        <v>5591</v>
      </c>
      <c r="E70" s="1" t="s">
        <v>5591</v>
      </c>
      <c r="F70" s="1" t="s">
        <v>5591</v>
      </c>
      <c r="G70" s="1" t="s">
        <v>5591</v>
      </c>
      <c r="H70" s="1" t="s">
        <v>5591</v>
      </c>
      <c r="I70" s="1" t="s">
        <v>5591</v>
      </c>
      <c r="J70" s="1" t="s">
        <v>5591</v>
      </c>
      <c r="K70" s="1" t="s">
        <v>5591</v>
      </c>
      <c r="L70" s="1" t="s">
        <v>5591</v>
      </c>
      <c r="M70" s="1" t="s">
        <v>5591</v>
      </c>
      <c r="N70" s="1" t="s">
        <v>5591</v>
      </c>
      <c r="O70" s="1" t="s">
        <v>5282</v>
      </c>
    </row>
    <row r="71" spans="1:15" x14ac:dyDescent="0.35">
      <c r="A71" s="1" t="s">
        <v>5657</v>
      </c>
      <c r="B71" s="1" t="s">
        <v>5591</v>
      </c>
      <c r="C71" s="1" t="s">
        <v>5591</v>
      </c>
      <c r="D71" s="1" t="s">
        <v>5591</v>
      </c>
      <c r="E71" s="1" t="s">
        <v>5591</v>
      </c>
      <c r="F71" s="1" t="s">
        <v>5591</v>
      </c>
      <c r="G71" s="1" t="s">
        <v>5591</v>
      </c>
      <c r="H71" s="1" t="s">
        <v>5591</v>
      </c>
      <c r="I71" s="1" t="s">
        <v>5591</v>
      </c>
      <c r="J71" s="1" t="s">
        <v>5591</v>
      </c>
      <c r="K71" s="1" t="s">
        <v>5591</v>
      </c>
      <c r="L71" s="1" t="s">
        <v>5591</v>
      </c>
      <c r="M71" s="1" t="s">
        <v>5591</v>
      </c>
      <c r="N71" s="1" t="s">
        <v>5591</v>
      </c>
      <c r="O71" s="1" t="s">
        <v>5320</v>
      </c>
    </row>
    <row r="72" spans="1:15" x14ac:dyDescent="0.35">
      <c r="A72" s="1" t="s">
        <v>5658</v>
      </c>
      <c r="B72" s="1" t="s">
        <v>5591</v>
      </c>
      <c r="C72" s="1" t="s">
        <v>5591</v>
      </c>
      <c r="D72" s="1" t="s">
        <v>5591</v>
      </c>
      <c r="E72" s="1" t="s">
        <v>5591</v>
      </c>
      <c r="F72" s="1" t="s">
        <v>5591</v>
      </c>
      <c r="G72" s="1" t="s">
        <v>5591</v>
      </c>
      <c r="H72" s="1" t="s">
        <v>5591</v>
      </c>
      <c r="I72" s="1" t="s">
        <v>5591</v>
      </c>
      <c r="J72" s="1" t="s">
        <v>5591</v>
      </c>
      <c r="K72" s="1" t="s">
        <v>5591</v>
      </c>
      <c r="L72" s="1" t="s">
        <v>5591</v>
      </c>
      <c r="M72" s="1" t="s">
        <v>5591</v>
      </c>
      <c r="N72" s="1" t="s">
        <v>5591</v>
      </c>
      <c r="O72" s="1" t="s">
        <v>5341</v>
      </c>
    </row>
    <row r="73" spans="1:15" x14ac:dyDescent="0.35">
      <c r="A73" s="1" t="s">
        <v>5659</v>
      </c>
      <c r="B73" s="1" t="s">
        <v>5591</v>
      </c>
      <c r="C73" s="1" t="s">
        <v>5591</v>
      </c>
      <c r="D73" s="1" t="s">
        <v>5591</v>
      </c>
      <c r="E73" s="1" t="s">
        <v>5591</v>
      </c>
      <c r="F73" s="1" t="s">
        <v>5591</v>
      </c>
      <c r="G73" s="1" t="s">
        <v>5591</v>
      </c>
      <c r="H73" s="1" t="s">
        <v>5591</v>
      </c>
      <c r="I73" s="1" t="s">
        <v>5591</v>
      </c>
      <c r="J73" s="1" t="s">
        <v>5591</v>
      </c>
      <c r="K73" s="1" t="s">
        <v>5591</v>
      </c>
      <c r="L73" s="1" t="s">
        <v>5591</v>
      </c>
      <c r="M73" s="1" t="s">
        <v>5591</v>
      </c>
      <c r="N73" s="1" t="s">
        <v>5591</v>
      </c>
      <c r="O73" s="1" t="s">
        <v>5347</v>
      </c>
    </row>
    <row r="74" spans="1:15" x14ac:dyDescent="0.35">
      <c r="A74" s="1" t="s">
        <v>5660</v>
      </c>
      <c r="B74" s="1" t="s">
        <v>5591</v>
      </c>
      <c r="C74" s="1" t="s">
        <v>5591</v>
      </c>
      <c r="D74" s="1" t="s">
        <v>5591</v>
      </c>
      <c r="E74" s="1" t="s">
        <v>5591</v>
      </c>
      <c r="F74" s="1" t="s">
        <v>5591</v>
      </c>
      <c r="G74" s="1" t="s">
        <v>5591</v>
      </c>
      <c r="H74" s="1" t="s">
        <v>5591</v>
      </c>
      <c r="I74" s="1" t="s">
        <v>5591</v>
      </c>
      <c r="J74" s="1" t="s">
        <v>5591</v>
      </c>
      <c r="K74" s="1" t="s">
        <v>5591</v>
      </c>
      <c r="L74" s="1" t="s">
        <v>5591</v>
      </c>
      <c r="M74" s="1" t="s">
        <v>5591</v>
      </c>
      <c r="N74" s="1" t="s">
        <v>5591</v>
      </c>
      <c r="O74" s="1" t="s">
        <v>5376</v>
      </c>
    </row>
    <row r="75" spans="1:15" x14ac:dyDescent="0.35">
      <c r="A75" s="1" t="s">
        <v>5661</v>
      </c>
      <c r="B75" s="1"/>
      <c r="C75" s="1"/>
      <c r="D75" s="1"/>
      <c r="E75" s="1"/>
      <c r="F75" s="1"/>
      <c r="G75" s="1"/>
      <c r="H75" s="1"/>
      <c r="I75" s="1"/>
      <c r="J75" s="1"/>
      <c r="K75" s="1"/>
      <c r="L75" s="1"/>
      <c r="M75" s="1"/>
      <c r="N75" s="1"/>
      <c r="O75" s="1"/>
    </row>
  </sheetData>
  <pageMargins left="0.7" right="0.7" top="0.75" bottom="0.75" header="0.3" footer="0.3"/>
  <headerFooter>
    <oddFooter>&amp;L_x000D_&amp;1#&amp;"Aptos"&amp;10&amp;KFF0000 OFFICIAL</oddFooter>
  </headerFooter>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A8AC715-C251-425C-9556-57DC93DB6A56}">
  <dimension ref="A1:O68"/>
  <sheetViews>
    <sheetView workbookViewId="0">
      <selection activeCell="E23" sqref="E23"/>
    </sheetView>
  </sheetViews>
  <sheetFormatPr defaultRowHeight="14.5" x14ac:dyDescent="0.35"/>
  <cols>
    <col min="2" max="4" width="29.1796875" customWidth="1"/>
    <col min="5" max="5" width="45.1796875" customWidth="1"/>
    <col min="6" max="15" width="29.1796875" customWidth="1"/>
  </cols>
  <sheetData>
    <row r="1" spans="1:15" x14ac:dyDescent="0.35">
      <c r="A1" s="1" t="s">
        <v>5662</v>
      </c>
      <c r="B1" s="1"/>
      <c r="C1" s="1"/>
      <c r="D1" s="1"/>
      <c r="E1" s="1"/>
      <c r="F1" s="1"/>
      <c r="G1" s="1"/>
      <c r="H1" s="1"/>
      <c r="I1" s="1"/>
      <c r="J1" s="1"/>
      <c r="K1" s="1"/>
      <c r="L1" s="1"/>
      <c r="M1" s="1"/>
      <c r="N1" s="1"/>
      <c r="O1" s="1"/>
    </row>
    <row r="2" spans="1:15" s="11" customFormat="1" ht="43.5" x14ac:dyDescent="0.35">
      <c r="A2" s="10" t="s">
        <v>5584</v>
      </c>
      <c r="B2" s="10" t="s">
        <v>9</v>
      </c>
      <c r="C2" s="10" t="s">
        <v>10</v>
      </c>
      <c r="D2" s="10" t="s">
        <v>11</v>
      </c>
      <c r="E2" s="10" t="s">
        <v>12</v>
      </c>
      <c r="F2" s="10" t="s">
        <v>13</v>
      </c>
      <c r="G2" s="10" t="s">
        <v>14</v>
      </c>
      <c r="H2" s="10" t="s">
        <v>15</v>
      </c>
      <c r="I2" s="10" t="s">
        <v>16</v>
      </c>
      <c r="J2" s="10" t="s">
        <v>17</v>
      </c>
      <c r="K2" s="10" t="s">
        <v>18</v>
      </c>
      <c r="L2" s="10" t="s">
        <v>19</v>
      </c>
      <c r="M2" s="10" t="s">
        <v>20</v>
      </c>
      <c r="N2" s="10" t="s">
        <v>21</v>
      </c>
      <c r="O2" s="10" t="s">
        <v>5585</v>
      </c>
    </row>
    <row r="3" spans="1:15" x14ac:dyDescent="0.35">
      <c r="A3" s="1" t="s">
        <v>5586</v>
      </c>
      <c r="B3" s="1" t="s">
        <v>5663</v>
      </c>
      <c r="C3" s="1" t="s">
        <v>216</v>
      </c>
      <c r="D3" s="1" t="s">
        <v>739</v>
      </c>
      <c r="E3" s="1" t="s">
        <v>54</v>
      </c>
      <c r="F3" s="1" t="s">
        <v>140</v>
      </c>
      <c r="G3" s="1" t="s">
        <v>114</v>
      </c>
      <c r="H3" s="1" t="s">
        <v>4133</v>
      </c>
      <c r="I3" s="1" t="s">
        <v>542</v>
      </c>
      <c r="J3" s="1" t="s">
        <v>3217</v>
      </c>
      <c r="K3" s="1" t="s">
        <v>5663</v>
      </c>
      <c r="L3" s="1" t="s">
        <v>621</v>
      </c>
      <c r="M3" s="1" t="s">
        <v>431</v>
      </c>
      <c r="N3" s="1" t="s">
        <v>527</v>
      </c>
      <c r="O3" s="1" t="s">
        <v>5663</v>
      </c>
    </row>
    <row r="4" spans="1:15" x14ac:dyDescent="0.35">
      <c r="A4" s="1" t="s">
        <v>5587</v>
      </c>
      <c r="B4" s="1" t="s">
        <v>519</v>
      </c>
      <c r="C4" s="1" t="s">
        <v>2309</v>
      </c>
      <c r="D4" s="1" t="s">
        <v>1179</v>
      </c>
      <c r="E4" s="1" t="s">
        <v>600</v>
      </c>
      <c r="F4" s="1" t="s">
        <v>3317</v>
      </c>
      <c r="G4" s="1" t="s">
        <v>284</v>
      </c>
      <c r="H4" s="1" t="s">
        <v>5591</v>
      </c>
      <c r="I4" s="1" t="s">
        <v>938</v>
      </c>
      <c r="J4" s="1" t="s">
        <v>3546</v>
      </c>
      <c r="K4" s="1" t="s">
        <v>389</v>
      </c>
      <c r="L4" s="1" t="s">
        <v>636</v>
      </c>
      <c r="M4" s="1" t="s">
        <v>448</v>
      </c>
      <c r="N4" s="1" t="s">
        <v>688</v>
      </c>
      <c r="O4" s="1" t="s">
        <v>389</v>
      </c>
    </row>
    <row r="5" spans="1:15" x14ac:dyDescent="0.35">
      <c r="A5" s="1" t="s">
        <v>5588</v>
      </c>
      <c r="B5" s="1" t="s">
        <v>547</v>
      </c>
      <c r="C5" s="1" t="s">
        <v>2344</v>
      </c>
      <c r="D5" s="1" t="s">
        <v>1288</v>
      </c>
      <c r="E5" s="1" t="s">
        <v>957</v>
      </c>
      <c r="F5" s="1" t="s">
        <v>4321</v>
      </c>
      <c r="G5" s="1" t="s">
        <v>893</v>
      </c>
      <c r="H5" s="1" t="s">
        <v>5591</v>
      </c>
      <c r="I5" s="1" t="s">
        <v>639</v>
      </c>
      <c r="J5" s="1" t="s">
        <v>5591</v>
      </c>
      <c r="K5" s="1" t="s">
        <v>453</v>
      </c>
      <c r="L5" s="1" t="s">
        <v>1230</v>
      </c>
      <c r="M5" s="1" t="s">
        <v>494</v>
      </c>
      <c r="N5" s="1" t="s">
        <v>818</v>
      </c>
      <c r="O5" s="1" t="s">
        <v>431</v>
      </c>
    </row>
    <row r="6" spans="1:15" x14ac:dyDescent="0.35">
      <c r="A6" s="1" t="s">
        <v>5589</v>
      </c>
      <c r="B6" s="1" t="s">
        <v>682</v>
      </c>
      <c r="C6" s="1" t="s">
        <v>2225</v>
      </c>
      <c r="D6" s="1" t="s">
        <v>1654</v>
      </c>
      <c r="E6" s="1" t="s">
        <v>3423</v>
      </c>
      <c r="F6" s="1" t="s">
        <v>4664</v>
      </c>
      <c r="G6" s="1" t="s">
        <v>1547</v>
      </c>
      <c r="H6" s="1" t="s">
        <v>5591</v>
      </c>
      <c r="I6" s="1" t="s">
        <v>1494</v>
      </c>
      <c r="J6" s="1" t="s">
        <v>5591</v>
      </c>
      <c r="K6" s="1" t="s">
        <v>519</v>
      </c>
      <c r="L6" s="1" t="s">
        <v>2241</v>
      </c>
      <c r="M6" s="1" t="s">
        <v>728</v>
      </c>
      <c r="N6" s="1" t="s">
        <v>834</v>
      </c>
      <c r="O6" s="1" t="s">
        <v>448</v>
      </c>
    </row>
    <row r="7" spans="1:15" x14ac:dyDescent="0.35">
      <c r="A7" s="1" t="s">
        <v>5590</v>
      </c>
      <c r="B7" s="1" t="s">
        <v>1025</v>
      </c>
      <c r="C7" s="1" t="s">
        <v>2694</v>
      </c>
      <c r="D7" s="1" t="s">
        <v>2269</v>
      </c>
      <c r="E7" s="1" t="s">
        <v>3659</v>
      </c>
      <c r="F7" s="1" t="s">
        <v>4683</v>
      </c>
      <c r="G7" s="1" t="s">
        <v>2349</v>
      </c>
      <c r="H7" s="1" t="s">
        <v>5591</v>
      </c>
      <c r="I7" s="1" t="s">
        <v>2107</v>
      </c>
      <c r="J7" s="1" t="s">
        <v>5591</v>
      </c>
      <c r="K7" s="1" t="s">
        <v>547</v>
      </c>
      <c r="L7" s="1" t="s">
        <v>2507</v>
      </c>
      <c r="M7" s="1" t="s">
        <v>810</v>
      </c>
      <c r="N7" s="1" t="s">
        <v>881</v>
      </c>
      <c r="O7" s="1" t="s">
        <v>453</v>
      </c>
    </row>
    <row r="8" spans="1:15" x14ac:dyDescent="0.35">
      <c r="A8" s="1" t="s">
        <v>5592</v>
      </c>
      <c r="B8" s="1" t="s">
        <v>1089</v>
      </c>
      <c r="C8" s="1" t="s">
        <v>2756</v>
      </c>
      <c r="D8" s="1" t="s">
        <v>2424</v>
      </c>
      <c r="E8" s="1" t="s">
        <v>3743</v>
      </c>
      <c r="F8" s="1" t="s">
        <v>4754</v>
      </c>
      <c r="G8" s="1" t="s">
        <v>2463</v>
      </c>
      <c r="H8" s="1" t="s">
        <v>5591</v>
      </c>
      <c r="I8" s="1" t="s">
        <v>2395</v>
      </c>
      <c r="J8" s="1" t="s">
        <v>5591</v>
      </c>
      <c r="K8" s="1" t="s">
        <v>654</v>
      </c>
      <c r="L8" s="1" t="s">
        <v>2722</v>
      </c>
      <c r="M8" s="1" t="s">
        <v>931</v>
      </c>
      <c r="N8" s="1" t="s">
        <v>905</v>
      </c>
      <c r="O8" s="1" t="s">
        <v>494</v>
      </c>
    </row>
    <row r="9" spans="1:15" x14ac:dyDescent="0.35">
      <c r="A9" s="1" t="s">
        <v>5593</v>
      </c>
      <c r="B9" s="1" t="s">
        <v>2894</v>
      </c>
      <c r="C9" s="1" t="s">
        <v>5664</v>
      </c>
      <c r="D9" s="1" t="s">
        <v>3040</v>
      </c>
      <c r="E9" s="1" t="s">
        <v>3752</v>
      </c>
      <c r="F9" s="1" t="s">
        <v>5591</v>
      </c>
      <c r="G9" s="1" t="s">
        <v>3360</v>
      </c>
      <c r="H9" s="1" t="s">
        <v>5591</v>
      </c>
      <c r="I9" s="1" t="s">
        <v>2674</v>
      </c>
      <c r="J9" s="1" t="s">
        <v>5591</v>
      </c>
      <c r="K9" s="1" t="s">
        <v>682</v>
      </c>
      <c r="L9" s="1" t="s">
        <v>2802</v>
      </c>
      <c r="M9" s="1" t="s">
        <v>1435</v>
      </c>
      <c r="N9" s="1" t="s">
        <v>1179</v>
      </c>
      <c r="O9" s="1" t="s">
        <v>519</v>
      </c>
    </row>
    <row r="10" spans="1:15" x14ac:dyDescent="0.35">
      <c r="A10" s="1" t="s">
        <v>5594</v>
      </c>
      <c r="B10" s="1" t="s">
        <v>2992</v>
      </c>
      <c r="C10" s="1" t="s">
        <v>5665</v>
      </c>
      <c r="D10" s="1" t="s">
        <v>3102</v>
      </c>
      <c r="E10" s="1" t="s">
        <v>3821</v>
      </c>
      <c r="F10" s="1" t="s">
        <v>5591</v>
      </c>
      <c r="G10" s="1" t="s">
        <v>3493</v>
      </c>
      <c r="H10" s="1" t="s">
        <v>5591</v>
      </c>
      <c r="I10" s="1" t="s">
        <v>3281</v>
      </c>
      <c r="J10" s="1" t="s">
        <v>5591</v>
      </c>
      <c r="K10" s="1" t="s">
        <v>1025</v>
      </c>
      <c r="L10" s="1" t="s">
        <v>2976</v>
      </c>
      <c r="M10" s="1" t="s">
        <v>1540</v>
      </c>
      <c r="N10" s="1" t="s">
        <v>2424</v>
      </c>
      <c r="O10" s="1" t="s">
        <v>527</v>
      </c>
    </row>
    <row r="11" spans="1:15" x14ac:dyDescent="0.35">
      <c r="A11" s="1" t="s">
        <v>5595</v>
      </c>
      <c r="B11" s="1" t="s">
        <v>4013</v>
      </c>
      <c r="C11" s="1" t="s">
        <v>4891</v>
      </c>
      <c r="D11" s="1" t="s">
        <v>3130</v>
      </c>
      <c r="E11" s="1" t="s">
        <v>4275</v>
      </c>
      <c r="F11" s="1" t="s">
        <v>5591</v>
      </c>
      <c r="G11" s="1" t="s">
        <v>3639</v>
      </c>
      <c r="H11" s="1" t="s">
        <v>5591</v>
      </c>
      <c r="I11" s="1" t="s">
        <v>4015</v>
      </c>
      <c r="J11" s="1" t="s">
        <v>5591</v>
      </c>
      <c r="K11" s="1" t="s">
        <v>1089</v>
      </c>
      <c r="L11" s="1" t="s">
        <v>3214</v>
      </c>
      <c r="M11" s="1" t="s">
        <v>1621</v>
      </c>
      <c r="N11" s="1" t="s">
        <v>2561</v>
      </c>
      <c r="O11" s="1" t="s">
        <v>547</v>
      </c>
    </row>
    <row r="12" spans="1:15" x14ac:dyDescent="0.35">
      <c r="A12" s="1" t="s">
        <v>5596</v>
      </c>
      <c r="B12" s="1" t="s">
        <v>5135</v>
      </c>
      <c r="C12" s="1" t="s">
        <v>5007</v>
      </c>
      <c r="D12" s="1" t="s">
        <v>3491</v>
      </c>
      <c r="E12" s="1" t="s">
        <v>4409</v>
      </c>
      <c r="F12" s="1" t="s">
        <v>5591</v>
      </c>
      <c r="G12" s="1" t="s">
        <v>3784</v>
      </c>
      <c r="H12" s="1" t="s">
        <v>5591</v>
      </c>
      <c r="I12" s="1" t="s">
        <v>4071</v>
      </c>
      <c r="J12" s="1" t="s">
        <v>5591</v>
      </c>
      <c r="K12" s="1" t="s">
        <v>2225</v>
      </c>
      <c r="L12" s="1" t="s">
        <v>3251</v>
      </c>
      <c r="M12" s="1" t="s">
        <v>1647</v>
      </c>
      <c r="N12" s="1" t="s">
        <v>2594</v>
      </c>
      <c r="O12" s="1" t="s">
        <v>621</v>
      </c>
    </row>
    <row r="13" spans="1:15" x14ac:dyDescent="0.35">
      <c r="A13" s="1" t="s">
        <v>5597</v>
      </c>
      <c r="B13" s="1" t="s">
        <v>5591</v>
      </c>
      <c r="C13" s="1" t="s">
        <v>5591</v>
      </c>
      <c r="D13" s="1" t="s">
        <v>3641</v>
      </c>
      <c r="E13" s="1" t="s">
        <v>4742</v>
      </c>
      <c r="F13" s="1" t="s">
        <v>5591</v>
      </c>
      <c r="G13" s="1" t="s">
        <v>3851</v>
      </c>
      <c r="H13" s="1" t="s">
        <v>5591</v>
      </c>
      <c r="I13" s="1" t="s">
        <v>4078</v>
      </c>
      <c r="J13" s="1" t="s">
        <v>5591</v>
      </c>
      <c r="K13" s="1" t="s">
        <v>2863</v>
      </c>
      <c r="L13" s="1" t="s">
        <v>3335</v>
      </c>
      <c r="M13" s="1" t="s">
        <v>2162</v>
      </c>
      <c r="N13" s="1" t="s">
        <v>2933</v>
      </c>
      <c r="O13" s="1" t="s">
        <v>636</v>
      </c>
    </row>
    <row r="14" spans="1:15" x14ac:dyDescent="0.35">
      <c r="A14" s="1" t="s">
        <v>5600</v>
      </c>
      <c r="B14" s="1" t="s">
        <v>5591</v>
      </c>
      <c r="C14" s="1" t="s">
        <v>5591</v>
      </c>
      <c r="D14" s="1" t="s">
        <v>3699</v>
      </c>
      <c r="E14" s="1" t="s">
        <v>4867</v>
      </c>
      <c r="F14" s="1" t="s">
        <v>5591</v>
      </c>
      <c r="G14" s="1" t="s">
        <v>3985</v>
      </c>
      <c r="H14" s="1" t="s">
        <v>5591</v>
      </c>
      <c r="I14" s="1" t="s">
        <v>4425</v>
      </c>
      <c r="J14" s="1" t="s">
        <v>5591</v>
      </c>
      <c r="K14" s="1" t="s">
        <v>2894</v>
      </c>
      <c r="L14" s="1" t="s">
        <v>4218</v>
      </c>
      <c r="M14" s="1" t="s">
        <v>2580</v>
      </c>
      <c r="N14" s="1" t="s">
        <v>3438</v>
      </c>
      <c r="O14" s="1" t="s">
        <v>654</v>
      </c>
    </row>
    <row r="15" spans="1:15" x14ac:dyDescent="0.35">
      <c r="A15" s="1" t="s">
        <v>5601</v>
      </c>
      <c r="B15" s="1" t="s">
        <v>5591</v>
      </c>
      <c r="C15" s="1" t="s">
        <v>5591</v>
      </c>
      <c r="D15" s="1" t="s">
        <v>3917</v>
      </c>
      <c r="E15" s="1" t="s">
        <v>4934</v>
      </c>
      <c r="F15" s="1" t="s">
        <v>5591</v>
      </c>
      <c r="G15" s="1" t="s">
        <v>4365</v>
      </c>
      <c r="H15" s="1" t="s">
        <v>5591</v>
      </c>
      <c r="I15" s="1" t="s">
        <v>4477</v>
      </c>
      <c r="J15" s="1" t="s">
        <v>5591</v>
      </c>
      <c r="K15" s="1" t="s">
        <v>2992</v>
      </c>
      <c r="L15" s="1" t="s">
        <v>4500</v>
      </c>
      <c r="M15" s="1" t="s">
        <v>2597</v>
      </c>
      <c r="N15" s="1" t="s">
        <v>4095</v>
      </c>
      <c r="O15" s="1" t="s">
        <v>682</v>
      </c>
    </row>
    <row r="16" spans="1:15" x14ac:dyDescent="0.35">
      <c r="A16" s="1" t="s">
        <v>5602</v>
      </c>
      <c r="B16" s="1" t="s">
        <v>5591</v>
      </c>
      <c r="C16" s="1" t="s">
        <v>5591</v>
      </c>
      <c r="D16" s="1" t="s">
        <v>3945</v>
      </c>
      <c r="E16" s="1" t="s">
        <v>5020</v>
      </c>
      <c r="F16" s="1" t="s">
        <v>5591</v>
      </c>
      <c r="G16" s="1" t="s">
        <v>4401</v>
      </c>
      <c r="H16" s="1" t="s">
        <v>5591</v>
      </c>
      <c r="I16" s="1" t="s">
        <v>4557</v>
      </c>
      <c r="J16" s="1" t="s">
        <v>5591</v>
      </c>
      <c r="K16" s="1" t="s">
        <v>4013</v>
      </c>
      <c r="L16" s="1" t="s">
        <v>5591</v>
      </c>
      <c r="M16" s="1" t="s">
        <v>2810</v>
      </c>
      <c r="N16" s="1" t="s">
        <v>5108</v>
      </c>
      <c r="O16" s="1" t="s">
        <v>688</v>
      </c>
    </row>
    <row r="17" spans="1:15" x14ac:dyDescent="0.35">
      <c r="A17" s="1" t="s">
        <v>5603</v>
      </c>
      <c r="B17" s="1" t="s">
        <v>5591</v>
      </c>
      <c r="C17" s="1" t="s">
        <v>5591</v>
      </c>
      <c r="D17" s="1" t="s">
        <v>3969</v>
      </c>
      <c r="E17" s="1" t="s">
        <v>5365</v>
      </c>
      <c r="F17" s="1" t="s">
        <v>5591</v>
      </c>
      <c r="G17" s="1" t="s">
        <v>5271</v>
      </c>
      <c r="H17" s="1" t="s">
        <v>5591</v>
      </c>
      <c r="I17" s="1" t="s">
        <v>4639</v>
      </c>
      <c r="J17" s="1" t="s">
        <v>5591</v>
      </c>
      <c r="K17" s="1" t="s">
        <v>5135</v>
      </c>
      <c r="L17" s="1" t="s">
        <v>5591</v>
      </c>
      <c r="M17" s="1" t="s">
        <v>2819</v>
      </c>
      <c r="N17" s="1" t="s">
        <v>5382</v>
      </c>
      <c r="O17" s="1" t="s">
        <v>728</v>
      </c>
    </row>
    <row r="18" spans="1:15" x14ac:dyDescent="0.35">
      <c r="A18" s="1" t="s">
        <v>5604</v>
      </c>
      <c r="B18" s="1" t="s">
        <v>5591</v>
      </c>
      <c r="C18" s="1" t="s">
        <v>5591</v>
      </c>
      <c r="D18" s="1" t="s">
        <v>4095</v>
      </c>
      <c r="E18" s="1" t="s">
        <v>5411</v>
      </c>
      <c r="F18" s="1" t="s">
        <v>5591</v>
      </c>
      <c r="G18" s="1" t="s">
        <v>5477</v>
      </c>
      <c r="H18" s="1" t="s">
        <v>5591</v>
      </c>
      <c r="I18" s="1" t="s">
        <v>1745</v>
      </c>
      <c r="J18" s="1" t="s">
        <v>5591</v>
      </c>
      <c r="K18" s="1" t="s">
        <v>5591</v>
      </c>
      <c r="L18" s="1" t="s">
        <v>5591</v>
      </c>
      <c r="M18" s="1" t="s">
        <v>2874</v>
      </c>
      <c r="N18" s="1" t="s">
        <v>5591</v>
      </c>
      <c r="O18" s="1" t="s">
        <v>810</v>
      </c>
    </row>
    <row r="19" spans="1:15" x14ac:dyDescent="0.35">
      <c r="A19" s="1" t="s">
        <v>5605</v>
      </c>
      <c r="B19" s="1" t="s">
        <v>5591</v>
      </c>
      <c r="C19" s="1" t="s">
        <v>5591</v>
      </c>
      <c r="D19" s="1" t="s">
        <v>4289</v>
      </c>
      <c r="E19" s="1" t="s">
        <v>5591</v>
      </c>
      <c r="F19" s="1" t="s">
        <v>5591</v>
      </c>
      <c r="G19" s="1" t="s">
        <v>5503</v>
      </c>
      <c r="H19" s="1" t="s">
        <v>5591</v>
      </c>
      <c r="I19" s="1" t="s">
        <v>5591</v>
      </c>
      <c r="J19" s="1" t="s">
        <v>5591</v>
      </c>
      <c r="K19" s="1" t="s">
        <v>5591</v>
      </c>
      <c r="L19" s="1" t="s">
        <v>5591</v>
      </c>
      <c r="M19" s="1" t="s">
        <v>2997</v>
      </c>
      <c r="N19" s="1" t="s">
        <v>5591</v>
      </c>
      <c r="O19" s="1" t="s">
        <v>818</v>
      </c>
    </row>
    <row r="20" spans="1:15" x14ac:dyDescent="0.35">
      <c r="A20" s="1" t="s">
        <v>5606</v>
      </c>
      <c r="B20" s="1" t="s">
        <v>5591</v>
      </c>
      <c r="C20" s="1" t="s">
        <v>5591</v>
      </c>
      <c r="D20" s="1" t="s">
        <v>5245</v>
      </c>
      <c r="E20" s="1" t="s">
        <v>5591</v>
      </c>
      <c r="F20" s="1" t="s">
        <v>5591</v>
      </c>
      <c r="G20" s="1" t="s">
        <v>5591</v>
      </c>
      <c r="H20" s="1" t="s">
        <v>5591</v>
      </c>
      <c r="I20" s="1" t="s">
        <v>5591</v>
      </c>
      <c r="J20" s="1" t="s">
        <v>5591</v>
      </c>
      <c r="K20" s="1" t="s">
        <v>5591</v>
      </c>
      <c r="L20" s="1" t="s">
        <v>5591</v>
      </c>
      <c r="M20" s="1" t="s">
        <v>3147</v>
      </c>
      <c r="N20" s="1" t="s">
        <v>5591</v>
      </c>
      <c r="O20" s="1" t="s">
        <v>834</v>
      </c>
    </row>
    <row r="21" spans="1:15" x14ac:dyDescent="0.35">
      <c r="A21" s="1" t="s">
        <v>5607</v>
      </c>
      <c r="B21" s="1" t="s">
        <v>5591</v>
      </c>
      <c r="C21" s="1" t="s">
        <v>5591</v>
      </c>
      <c r="D21" s="1" t="s">
        <v>5401</v>
      </c>
      <c r="E21" s="1" t="s">
        <v>5591</v>
      </c>
      <c r="F21" s="1" t="s">
        <v>5591</v>
      </c>
      <c r="G21" s="1" t="s">
        <v>5591</v>
      </c>
      <c r="H21" s="1" t="s">
        <v>5591</v>
      </c>
      <c r="I21" s="1" t="s">
        <v>5591</v>
      </c>
      <c r="J21" s="1" t="s">
        <v>5591</v>
      </c>
      <c r="K21" s="1" t="s">
        <v>5591</v>
      </c>
      <c r="L21" s="1" t="s">
        <v>5591</v>
      </c>
      <c r="M21" s="1" t="s">
        <v>3600</v>
      </c>
      <c r="N21" s="1" t="s">
        <v>5591</v>
      </c>
      <c r="O21" s="1" t="s">
        <v>881</v>
      </c>
    </row>
    <row r="22" spans="1:15" x14ac:dyDescent="0.35">
      <c r="A22" s="1" t="s">
        <v>5608</v>
      </c>
      <c r="B22" s="1" t="s">
        <v>5591</v>
      </c>
      <c r="C22" s="1" t="s">
        <v>5591</v>
      </c>
      <c r="D22" s="1" t="s">
        <v>5454</v>
      </c>
      <c r="E22" s="1" t="s">
        <v>5591</v>
      </c>
      <c r="F22" s="1" t="s">
        <v>5591</v>
      </c>
      <c r="G22" s="1" t="s">
        <v>5591</v>
      </c>
      <c r="H22" s="1" t="s">
        <v>5591</v>
      </c>
      <c r="I22" s="1" t="s">
        <v>5591</v>
      </c>
      <c r="J22" s="1" t="s">
        <v>5591</v>
      </c>
      <c r="K22" s="1" t="s">
        <v>5591</v>
      </c>
      <c r="L22" s="1" t="s">
        <v>5591</v>
      </c>
      <c r="M22" s="1" t="s">
        <v>4827</v>
      </c>
      <c r="N22" s="1" t="s">
        <v>5591</v>
      </c>
      <c r="O22" s="1" t="s">
        <v>905</v>
      </c>
    </row>
    <row r="23" spans="1:15" x14ac:dyDescent="0.35">
      <c r="A23" s="1" t="s">
        <v>5609</v>
      </c>
      <c r="B23" s="1" t="s">
        <v>5591</v>
      </c>
      <c r="C23" s="1" t="s">
        <v>5591</v>
      </c>
      <c r="D23" s="1" t="s">
        <v>5591</v>
      </c>
      <c r="E23" s="1" t="s">
        <v>5591</v>
      </c>
      <c r="F23" s="1" t="s">
        <v>5591</v>
      </c>
      <c r="G23" s="1" t="s">
        <v>5591</v>
      </c>
      <c r="H23" s="1" t="s">
        <v>5591</v>
      </c>
      <c r="I23" s="1" t="s">
        <v>5591</v>
      </c>
      <c r="J23" s="1" t="s">
        <v>5591</v>
      </c>
      <c r="K23" s="1" t="s">
        <v>5591</v>
      </c>
      <c r="L23" s="1" t="s">
        <v>5591</v>
      </c>
      <c r="M23" s="1" t="s">
        <v>4907</v>
      </c>
      <c r="N23" s="1" t="s">
        <v>5591</v>
      </c>
      <c r="O23" s="1" t="s">
        <v>931</v>
      </c>
    </row>
    <row r="24" spans="1:15" x14ac:dyDescent="0.35">
      <c r="A24" s="1" t="s">
        <v>5610</v>
      </c>
      <c r="B24" s="1" t="s">
        <v>5591</v>
      </c>
      <c r="C24" s="1" t="s">
        <v>5591</v>
      </c>
      <c r="D24" s="1" t="s">
        <v>5591</v>
      </c>
      <c r="E24" s="1" t="s">
        <v>5591</v>
      </c>
      <c r="F24" s="1" t="s">
        <v>5591</v>
      </c>
      <c r="G24" s="1" t="s">
        <v>5591</v>
      </c>
      <c r="H24" s="1" t="s">
        <v>5591</v>
      </c>
      <c r="I24" s="1" t="s">
        <v>5591</v>
      </c>
      <c r="J24" s="1" t="s">
        <v>5591</v>
      </c>
      <c r="K24" s="1" t="s">
        <v>5591</v>
      </c>
      <c r="L24" s="1" t="s">
        <v>5591</v>
      </c>
      <c r="M24" s="1" t="s">
        <v>4921</v>
      </c>
      <c r="N24" s="1" t="s">
        <v>5591</v>
      </c>
      <c r="O24" s="1" t="s">
        <v>1025</v>
      </c>
    </row>
    <row r="25" spans="1:15" x14ac:dyDescent="0.35">
      <c r="A25" s="1" t="s">
        <v>5611</v>
      </c>
      <c r="B25" s="1" t="s">
        <v>5591</v>
      </c>
      <c r="C25" s="1" t="s">
        <v>5591</v>
      </c>
      <c r="D25" s="1" t="s">
        <v>5591</v>
      </c>
      <c r="E25" s="1" t="s">
        <v>5591</v>
      </c>
      <c r="F25" s="1" t="s">
        <v>5591</v>
      </c>
      <c r="G25" s="1" t="s">
        <v>5591</v>
      </c>
      <c r="H25" s="1" t="s">
        <v>5591</v>
      </c>
      <c r="I25" s="1" t="s">
        <v>5591</v>
      </c>
      <c r="J25" s="1" t="s">
        <v>5591</v>
      </c>
      <c r="K25" s="1" t="s">
        <v>5591</v>
      </c>
      <c r="L25" s="1" t="s">
        <v>5591</v>
      </c>
      <c r="M25" s="1" t="s">
        <v>5591</v>
      </c>
      <c r="N25" s="1" t="s">
        <v>5591</v>
      </c>
      <c r="O25" s="1" t="s">
        <v>1089</v>
      </c>
    </row>
    <row r="26" spans="1:15" x14ac:dyDescent="0.35">
      <c r="A26" s="1" t="s">
        <v>5612</v>
      </c>
      <c r="B26" s="1" t="s">
        <v>5591</v>
      </c>
      <c r="C26" s="1" t="s">
        <v>5591</v>
      </c>
      <c r="D26" s="1" t="s">
        <v>5591</v>
      </c>
      <c r="E26" s="1" t="s">
        <v>5591</v>
      </c>
      <c r="F26" s="1" t="s">
        <v>5591</v>
      </c>
      <c r="G26" s="1" t="s">
        <v>5591</v>
      </c>
      <c r="H26" s="1" t="s">
        <v>5591</v>
      </c>
      <c r="I26" s="1" t="s">
        <v>5591</v>
      </c>
      <c r="J26" s="1" t="s">
        <v>5591</v>
      </c>
      <c r="K26" s="1" t="s">
        <v>5591</v>
      </c>
      <c r="L26" s="1" t="s">
        <v>5591</v>
      </c>
      <c r="M26" s="1" t="s">
        <v>5591</v>
      </c>
      <c r="N26" s="1" t="s">
        <v>5591</v>
      </c>
      <c r="O26" s="1" t="s">
        <v>1179</v>
      </c>
    </row>
    <row r="27" spans="1:15" x14ac:dyDescent="0.35">
      <c r="A27" s="1" t="s">
        <v>5613</v>
      </c>
      <c r="B27" s="1" t="s">
        <v>5591</v>
      </c>
      <c r="C27" s="1" t="s">
        <v>5591</v>
      </c>
      <c r="D27" s="1" t="s">
        <v>5591</v>
      </c>
      <c r="E27" s="1" t="s">
        <v>5591</v>
      </c>
      <c r="F27" s="1" t="s">
        <v>5591</v>
      </c>
      <c r="G27" s="1" t="s">
        <v>5591</v>
      </c>
      <c r="H27" s="1" t="s">
        <v>5591</v>
      </c>
      <c r="I27" s="1" t="s">
        <v>5591</v>
      </c>
      <c r="J27" s="1" t="s">
        <v>5591</v>
      </c>
      <c r="K27" s="1" t="s">
        <v>5591</v>
      </c>
      <c r="L27" s="1" t="s">
        <v>5591</v>
      </c>
      <c r="M27" s="1" t="s">
        <v>5591</v>
      </c>
      <c r="N27" s="1" t="s">
        <v>5591</v>
      </c>
      <c r="O27" s="1" t="s">
        <v>1230</v>
      </c>
    </row>
    <row r="28" spans="1:15" x14ac:dyDescent="0.35">
      <c r="A28" s="1" t="s">
        <v>5614</v>
      </c>
      <c r="B28" s="1" t="s">
        <v>5591</v>
      </c>
      <c r="C28" s="1" t="s">
        <v>5591</v>
      </c>
      <c r="D28" s="1" t="s">
        <v>5591</v>
      </c>
      <c r="E28" s="1" t="s">
        <v>5591</v>
      </c>
      <c r="F28" s="1" t="s">
        <v>5591</v>
      </c>
      <c r="G28" s="1" t="s">
        <v>5591</v>
      </c>
      <c r="H28" s="1" t="s">
        <v>5591</v>
      </c>
      <c r="I28" s="1" t="s">
        <v>5591</v>
      </c>
      <c r="J28" s="1" t="s">
        <v>5591</v>
      </c>
      <c r="K28" s="1" t="s">
        <v>5591</v>
      </c>
      <c r="L28" s="1" t="s">
        <v>5591</v>
      </c>
      <c r="M28" s="1" t="s">
        <v>5591</v>
      </c>
      <c r="N28" s="1" t="s">
        <v>5591</v>
      </c>
      <c r="O28" s="1" t="s">
        <v>1435</v>
      </c>
    </row>
    <row r="29" spans="1:15" x14ac:dyDescent="0.35">
      <c r="A29" s="1" t="s">
        <v>5615</v>
      </c>
      <c r="B29" s="1" t="s">
        <v>5591</v>
      </c>
      <c r="C29" s="1" t="s">
        <v>5591</v>
      </c>
      <c r="D29" s="1" t="s">
        <v>5591</v>
      </c>
      <c r="E29" s="1" t="s">
        <v>5591</v>
      </c>
      <c r="F29" s="1" t="s">
        <v>5591</v>
      </c>
      <c r="G29" s="1" t="s">
        <v>5591</v>
      </c>
      <c r="H29" s="1" t="s">
        <v>5591</v>
      </c>
      <c r="I29" s="1" t="s">
        <v>5591</v>
      </c>
      <c r="J29" s="1" t="s">
        <v>5591</v>
      </c>
      <c r="K29" s="1" t="s">
        <v>5591</v>
      </c>
      <c r="L29" s="1" t="s">
        <v>5591</v>
      </c>
      <c r="M29" s="1" t="s">
        <v>5591</v>
      </c>
      <c r="N29" s="1" t="s">
        <v>5591</v>
      </c>
      <c r="O29" s="1" t="s">
        <v>1540</v>
      </c>
    </row>
    <row r="30" spans="1:15" x14ac:dyDescent="0.35">
      <c r="A30" s="1" t="s">
        <v>5616</v>
      </c>
      <c r="B30" s="1" t="s">
        <v>5591</v>
      </c>
      <c r="C30" s="1" t="s">
        <v>5591</v>
      </c>
      <c r="D30" s="1" t="s">
        <v>5591</v>
      </c>
      <c r="E30" s="1" t="s">
        <v>5591</v>
      </c>
      <c r="F30" s="1" t="s">
        <v>5591</v>
      </c>
      <c r="G30" s="1" t="s">
        <v>5591</v>
      </c>
      <c r="H30" s="1" t="s">
        <v>5591</v>
      </c>
      <c r="I30" s="1" t="s">
        <v>5591</v>
      </c>
      <c r="J30" s="1" t="s">
        <v>5591</v>
      </c>
      <c r="K30" s="1" t="s">
        <v>5591</v>
      </c>
      <c r="L30" s="1" t="s">
        <v>5591</v>
      </c>
      <c r="M30" s="1" t="s">
        <v>5591</v>
      </c>
      <c r="N30" s="1" t="s">
        <v>5591</v>
      </c>
      <c r="O30" s="1" t="s">
        <v>1621</v>
      </c>
    </row>
    <row r="31" spans="1:15" x14ac:dyDescent="0.35">
      <c r="A31" s="1" t="s">
        <v>5617</v>
      </c>
      <c r="B31" s="1" t="s">
        <v>5591</v>
      </c>
      <c r="C31" s="1" t="s">
        <v>5591</v>
      </c>
      <c r="D31" s="1" t="s">
        <v>5591</v>
      </c>
      <c r="E31" s="1" t="s">
        <v>5591</v>
      </c>
      <c r="F31" s="1" t="s">
        <v>5591</v>
      </c>
      <c r="G31" s="1" t="s">
        <v>5591</v>
      </c>
      <c r="H31" s="1" t="s">
        <v>5591</v>
      </c>
      <c r="I31" s="1" t="s">
        <v>5591</v>
      </c>
      <c r="J31" s="1" t="s">
        <v>5591</v>
      </c>
      <c r="K31" s="1" t="s">
        <v>5591</v>
      </c>
      <c r="L31" s="1" t="s">
        <v>5591</v>
      </c>
      <c r="M31" s="1" t="s">
        <v>5591</v>
      </c>
      <c r="N31" s="1" t="s">
        <v>5591</v>
      </c>
      <c r="O31" s="1" t="s">
        <v>1647</v>
      </c>
    </row>
    <row r="32" spans="1:15" x14ac:dyDescent="0.35">
      <c r="A32" s="1" t="s">
        <v>5618</v>
      </c>
      <c r="B32" s="1" t="s">
        <v>5591</v>
      </c>
      <c r="C32" s="1" t="s">
        <v>5591</v>
      </c>
      <c r="D32" s="1" t="s">
        <v>5591</v>
      </c>
      <c r="E32" s="1" t="s">
        <v>5591</v>
      </c>
      <c r="F32" s="1" t="s">
        <v>5591</v>
      </c>
      <c r="G32" s="1" t="s">
        <v>5591</v>
      </c>
      <c r="H32" s="1" t="s">
        <v>5591</v>
      </c>
      <c r="I32" s="1" t="s">
        <v>5591</v>
      </c>
      <c r="J32" s="1" t="s">
        <v>5591</v>
      </c>
      <c r="K32" s="1" t="s">
        <v>5591</v>
      </c>
      <c r="L32" s="1" t="s">
        <v>5591</v>
      </c>
      <c r="M32" s="1" t="s">
        <v>5591</v>
      </c>
      <c r="N32" s="1" t="s">
        <v>5591</v>
      </c>
      <c r="O32" s="1" t="s">
        <v>2162</v>
      </c>
    </row>
    <row r="33" spans="1:15" x14ac:dyDescent="0.35">
      <c r="A33" s="1" t="s">
        <v>5619</v>
      </c>
      <c r="B33" s="1" t="s">
        <v>5591</v>
      </c>
      <c r="C33" s="1" t="s">
        <v>5591</v>
      </c>
      <c r="D33" s="1" t="s">
        <v>5591</v>
      </c>
      <c r="E33" s="1" t="s">
        <v>5591</v>
      </c>
      <c r="F33" s="1" t="s">
        <v>5591</v>
      </c>
      <c r="G33" s="1" t="s">
        <v>5591</v>
      </c>
      <c r="H33" s="1" t="s">
        <v>5591</v>
      </c>
      <c r="I33" s="1" t="s">
        <v>5591</v>
      </c>
      <c r="J33" s="1" t="s">
        <v>5591</v>
      </c>
      <c r="K33" s="1" t="s">
        <v>5591</v>
      </c>
      <c r="L33" s="1" t="s">
        <v>5591</v>
      </c>
      <c r="M33" s="1" t="s">
        <v>5591</v>
      </c>
      <c r="N33" s="1" t="s">
        <v>5591</v>
      </c>
      <c r="O33" s="1" t="s">
        <v>2241</v>
      </c>
    </row>
    <row r="34" spans="1:15" x14ac:dyDescent="0.35">
      <c r="A34" s="1" t="s">
        <v>5620</v>
      </c>
      <c r="B34" s="1" t="s">
        <v>5591</v>
      </c>
      <c r="C34" s="1" t="s">
        <v>5591</v>
      </c>
      <c r="D34" s="1" t="s">
        <v>5591</v>
      </c>
      <c r="E34" s="1" t="s">
        <v>5591</v>
      </c>
      <c r="F34" s="1" t="s">
        <v>5591</v>
      </c>
      <c r="G34" s="1" t="s">
        <v>5591</v>
      </c>
      <c r="H34" s="1" t="s">
        <v>5591</v>
      </c>
      <c r="I34" s="1" t="s">
        <v>5591</v>
      </c>
      <c r="J34" s="1" t="s">
        <v>5591</v>
      </c>
      <c r="K34" s="1" t="s">
        <v>5591</v>
      </c>
      <c r="L34" s="1" t="s">
        <v>5591</v>
      </c>
      <c r="M34" s="1" t="s">
        <v>5591</v>
      </c>
      <c r="N34" s="1" t="s">
        <v>5591</v>
      </c>
      <c r="O34" s="1" t="s">
        <v>2424</v>
      </c>
    </row>
    <row r="35" spans="1:15" x14ac:dyDescent="0.35">
      <c r="A35" s="1" t="s">
        <v>5621</v>
      </c>
      <c r="B35" s="1" t="s">
        <v>5591</v>
      </c>
      <c r="C35" s="1" t="s">
        <v>5591</v>
      </c>
      <c r="D35" s="1" t="s">
        <v>5591</v>
      </c>
      <c r="E35" s="1" t="s">
        <v>5591</v>
      </c>
      <c r="F35" s="1" t="s">
        <v>5591</v>
      </c>
      <c r="G35" s="1" t="s">
        <v>5591</v>
      </c>
      <c r="H35" s="1" t="s">
        <v>5591</v>
      </c>
      <c r="I35" s="1" t="s">
        <v>5591</v>
      </c>
      <c r="J35" s="1" t="s">
        <v>5591</v>
      </c>
      <c r="K35" s="1" t="s">
        <v>5591</v>
      </c>
      <c r="L35" s="1" t="s">
        <v>5591</v>
      </c>
      <c r="M35" s="1" t="s">
        <v>5591</v>
      </c>
      <c r="N35" s="1" t="s">
        <v>5591</v>
      </c>
      <c r="O35" s="1" t="s">
        <v>2225</v>
      </c>
    </row>
    <row r="36" spans="1:15" x14ac:dyDescent="0.35">
      <c r="A36" s="1" t="s">
        <v>5622</v>
      </c>
      <c r="B36" s="1" t="s">
        <v>5591</v>
      </c>
      <c r="C36" s="1" t="s">
        <v>5591</v>
      </c>
      <c r="D36" s="1" t="s">
        <v>5591</v>
      </c>
      <c r="E36" s="1" t="s">
        <v>5591</v>
      </c>
      <c r="F36" s="1" t="s">
        <v>5591</v>
      </c>
      <c r="G36" s="1" t="s">
        <v>5591</v>
      </c>
      <c r="H36" s="1" t="s">
        <v>5591</v>
      </c>
      <c r="I36" s="1" t="s">
        <v>5591</v>
      </c>
      <c r="J36" s="1" t="s">
        <v>5591</v>
      </c>
      <c r="K36" s="1" t="s">
        <v>5591</v>
      </c>
      <c r="L36" s="1" t="s">
        <v>5591</v>
      </c>
      <c r="M36" s="1" t="s">
        <v>5591</v>
      </c>
      <c r="N36" s="1" t="s">
        <v>5591</v>
      </c>
      <c r="O36" s="1" t="s">
        <v>2507</v>
      </c>
    </row>
    <row r="37" spans="1:15" x14ac:dyDescent="0.35">
      <c r="A37" s="1" t="s">
        <v>5623</v>
      </c>
      <c r="B37" s="1" t="s">
        <v>5591</v>
      </c>
      <c r="C37" s="1" t="s">
        <v>5591</v>
      </c>
      <c r="D37" s="1" t="s">
        <v>5591</v>
      </c>
      <c r="E37" s="1" t="s">
        <v>5591</v>
      </c>
      <c r="F37" s="1" t="s">
        <v>5591</v>
      </c>
      <c r="G37" s="1" t="s">
        <v>5591</v>
      </c>
      <c r="H37" s="1" t="s">
        <v>5591</v>
      </c>
      <c r="I37" s="1" t="s">
        <v>5591</v>
      </c>
      <c r="J37" s="1" t="s">
        <v>5591</v>
      </c>
      <c r="K37" s="1" t="s">
        <v>5591</v>
      </c>
      <c r="L37" s="1" t="s">
        <v>5591</v>
      </c>
      <c r="M37" s="1" t="s">
        <v>5591</v>
      </c>
      <c r="N37" s="1" t="s">
        <v>5591</v>
      </c>
      <c r="O37" s="1" t="s">
        <v>2561</v>
      </c>
    </row>
    <row r="38" spans="1:15" x14ac:dyDescent="0.35">
      <c r="A38" s="1" t="s">
        <v>5624</v>
      </c>
      <c r="B38" s="1" t="s">
        <v>5591</v>
      </c>
      <c r="C38" s="1" t="s">
        <v>5591</v>
      </c>
      <c r="D38" s="1" t="s">
        <v>5591</v>
      </c>
      <c r="E38" s="1" t="s">
        <v>5591</v>
      </c>
      <c r="F38" s="1" t="s">
        <v>5591</v>
      </c>
      <c r="G38" s="1" t="s">
        <v>5591</v>
      </c>
      <c r="H38" s="1" t="s">
        <v>5591</v>
      </c>
      <c r="I38" s="1" t="s">
        <v>5591</v>
      </c>
      <c r="J38" s="1" t="s">
        <v>5591</v>
      </c>
      <c r="K38" s="1" t="s">
        <v>5591</v>
      </c>
      <c r="L38" s="1" t="s">
        <v>5591</v>
      </c>
      <c r="M38" s="1" t="s">
        <v>5591</v>
      </c>
      <c r="N38" s="1" t="s">
        <v>5591</v>
      </c>
      <c r="O38" s="1" t="s">
        <v>2580</v>
      </c>
    </row>
    <row r="39" spans="1:15" x14ac:dyDescent="0.35">
      <c r="A39" s="1" t="s">
        <v>5625</v>
      </c>
      <c r="B39" s="1" t="s">
        <v>5591</v>
      </c>
      <c r="C39" s="1" t="s">
        <v>5591</v>
      </c>
      <c r="D39" s="1" t="s">
        <v>5591</v>
      </c>
      <c r="E39" s="1" t="s">
        <v>5591</v>
      </c>
      <c r="F39" s="1" t="s">
        <v>5591</v>
      </c>
      <c r="G39" s="1" t="s">
        <v>5591</v>
      </c>
      <c r="H39" s="1" t="s">
        <v>5591</v>
      </c>
      <c r="I39" s="1" t="s">
        <v>5591</v>
      </c>
      <c r="J39" s="1" t="s">
        <v>5591</v>
      </c>
      <c r="K39" s="1" t="s">
        <v>5591</v>
      </c>
      <c r="L39" s="1" t="s">
        <v>5591</v>
      </c>
      <c r="M39" s="1" t="s">
        <v>5591</v>
      </c>
      <c r="N39" s="1" t="s">
        <v>5591</v>
      </c>
      <c r="O39" s="1" t="s">
        <v>2594</v>
      </c>
    </row>
    <row r="40" spans="1:15" x14ac:dyDescent="0.35">
      <c r="A40" s="1" t="s">
        <v>5626</v>
      </c>
      <c r="B40" s="1" t="s">
        <v>5591</v>
      </c>
      <c r="C40" s="1" t="s">
        <v>5591</v>
      </c>
      <c r="D40" s="1" t="s">
        <v>5591</v>
      </c>
      <c r="E40" s="1" t="s">
        <v>5591</v>
      </c>
      <c r="F40" s="1" t="s">
        <v>5591</v>
      </c>
      <c r="G40" s="1" t="s">
        <v>5591</v>
      </c>
      <c r="H40" s="1" t="s">
        <v>5591</v>
      </c>
      <c r="I40" s="1" t="s">
        <v>5591</v>
      </c>
      <c r="J40" s="1" t="s">
        <v>5591</v>
      </c>
      <c r="K40" s="1" t="s">
        <v>5591</v>
      </c>
      <c r="L40" s="1" t="s">
        <v>5591</v>
      </c>
      <c r="M40" s="1" t="s">
        <v>5591</v>
      </c>
      <c r="N40" s="1" t="s">
        <v>5591</v>
      </c>
      <c r="O40" s="1" t="s">
        <v>2597</v>
      </c>
    </row>
    <row r="41" spans="1:15" x14ac:dyDescent="0.35">
      <c r="A41" s="1" t="s">
        <v>5627</v>
      </c>
      <c r="B41" s="1" t="s">
        <v>5591</v>
      </c>
      <c r="C41" s="1" t="s">
        <v>5591</v>
      </c>
      <c r="D41" s="1" t="s">
        <v>5591</v>
      </c>
      <c r="E41" s="1" t="s">
        <v>5591</v>
      </c>
      <c r="F41" s="1" t="s">
        <v>5591</v>
      </c>
      <c r="G41" s="1" t="s">
        <v>5591</v>
      </c>
      <c r="H41" s="1" t="s">
        <v>5591</v>
      </c>
      <c r="I41" s="1" t="s">
        <v>5591</v>
      </c>
      <c r="J41" s="1" t="s">
        <v>5591</v>
      </c>
      <c r="K41" s="1" t="s">
        <v>5591</v>
      </c>
      <c r="L41" s="1" t="s">
        <v>5591</v>
      </c>
      <c r="M41" s="1" t="s">
        <v>5591</v>
      </c>
      <c r="N41" s="1" t="s">
        <v>5591</v>
      </c>
      <c r="O41" s="1" t="s">
        <v>2722</v>
      </c>
    </row>
    <row r="42" spans="1:15" x14ac:dyDescent="0.35">
      <c r="A42" s="1" t="s">
        <v>5628</v>
      </c>
      <c r="B42" s="1" t="s">
        <v>5591</v>
      </c>
      <c r="C42" s="1" t="s">
        <v>5591</v>
      </c>
      <c r="D42" s="1" t="s">
        <v>5591</v>
      </c>
      <c r="E42" s="1" t="s">
        <v>5591</v>
      </c>
      <c r="F42" s="1" t="s">
        <v>5591</v>
      </c>
      <c r="G42" s="1" t="s">
        <v>5591</v>
      </c>
      <c r="H42" s="1" t="s">
        <v>5591</v>
      </c>
      <c r="I42" s="1" t="s">
        <v>5591</v>
      </c>
      <c r="J42" s="1" t="s">
        <v>5591</v>
      </c>
      <c r="K42" s="1" t="s">
        <v>5591</v>
      </c>
      <c r="L42" s="1" t="s">
        <v>5591</v>
      </c>
      <c r="M42" s="1" t="s">
        <v>5591</v>
      </c>
      <c r="N42" s="1" t="s">
        <v>5591</v>
      </c>
      <c r="O42" s="1" t="s">
        <v>2802</v>
      </c>
    </row>
    <row r="43" spans="1:15" x14ac:dyDescent="0.35">
      <c r="A43" s="1" t="s">
        <v>5629</v>
      </c>
      <c r="B43" s="1" t="s">
        <v>5591</v>
      </c>
      <c r="C43" s="1" t="s">
        <v>5591</v>
      </c>
      <c r="D43" s="1" t="s">
        <v>5591</v>
      </c>
      <c r="E43" s="1" t="s">
        <v>5591</v>
      </c>
      <c r="F43" s="1" t="s">
        <v>5591</v>
      </c>
      <c r="G43" s="1" t="s">
        <v>5591</v>
      </c>
      <c r="H43" s="1" t="s">
        <v>5591</v>
      </c>
      <c r="I43" s="1" t="s">
        <v>5591</v>
      </c>
      <c r="J43" s="1" t="s">
        <v>5591</v>
      </c>
      <c r="K43" s="1" t="s">
        <v>5591</v>
      </c>
      <c r="L43" s="1" t="s">
        <v>5591</v>
      </c>
      <c r="M43" s="1" t="s">
        <v>5591</v>
      </c>
      <c r="N43" s="1" t="s">
        <v>5591</v>
      </c>
      <c r="O43" s="1" t="s">
        <v>2810</v>
      </c>
    </row>
    <row r="44" spans="1:15" x14ac:dyDescent="0.35">
      <c r="A44" s="1" t="s">
        <v>5630</v>
      </c>
      <c r="B44" s="1" t="s">
        <v>5591</v>
      </c>
      <c r="C44" s="1" t="s">
        <v>5591</v>
      </c>
      <c r="D44" s="1" t="s">
        <v>5591</v>
      </c>
      <c r="E44" s="1" t="s">
        <v>5591</v>
      </c>
      <c r="F44" s="1" t="s">
        <v>5591</v>
      </c>
      <c r="G44" s="1" t="s">
        <v>5591</v>
      </c>
      <c r="H44" s="1" t="s">
        <v>5591</v>
      </c>
      <c r="I44" s="1" t="s">
        <v>5591</v>
      </c>
      <c r="J44" s="1" t="s">
        <v>5591</v>
      </c>
      <c r="K44" s="1" t="s">
        <v>5591</v>
      </c>
      <c r="L44" s="1" t="s">
        <v>5591</v>
      </c>
      <c r="M44" s="1" t="s">
        <v>5591</v>
      </c>
      <c r="N44" s="1" t="s">
        <v>5591</v>
      </c>
      <c r="O44" s="1" t="s">
        <v>2819</v>
      </c>
    </row>
    <row r="45" spans="1:15" x14ac:dyDescent="0.35">
      <c r="A45" s="1" t="s">
        <v>5631</v>
      </c>
      <c r="B45" s="1" t="s">
        <v>5591</v>
      </c>
      <c r="C45" s="1" t="s">
        <v>5591</v>
      </c>
      <c r="D45" s="1" t="s">
        <v>5591</v>
      </c>
      <c r="E45" s="1" t="s">
        <v>5591</v>
      </c>
      <c r="F45" s="1" t="s">
        <v>5591</v>
      </c>
      <c r="G45" s="1" t="s">
        <v>5591</v>
      </c>
      <c r="H45" s="1" t="s">
        <v>5591</v>
      </c>
      <c r="I45" s="1" t="s">
        <v>5591</v>
      </c>
      <c r="J45" s="1" t="s">
        <v>5591</v>
      </c>
      <c r="K45" s="1" t="s">
        <v>5591</v>
      </c>
      <c r="L45" s="1" t="s">
        <v>5591</v>
      </c>
      <c r="M45" s="1" t="s">
        <v>5591</v>
      </c>
      <c r="N45" s="1" t="s">
        <v>5591</v>
      </c>
      <c r="O45" s="1" t="s">
        <v>2863</v>
      </c>
    </row>
    <row r="46" spans="1:15" x14ac:dyDescent="0.35">
      <c r="A46" s="1" t="s">
        <v>5632</v>
      </c>
      <c r="B46" s="1" t="s">
        <v>5591</v>
      </c>
      <c r="C46" s="1" t="s">
        <v>5591</v>
      </c>
      <c r="D46" s="1" t="s">
        <v>5591</v>
      </c>
      <c r="E46" s="1" t="s">
        <v>5591</v>
      </c>
      <c r="F46" s="1" t="s">
        <v>5591</v>
      </c>
      <c r="G46" s="1" t="s">
        <v>5591</v>
      </c>
      <c r="H46" s="1" t="s">
        <v>5591</v>
      </c>
      <c r="I46" s="1" t="s">
        <v>5591</v>
      </c>
      <c r="J46" s="1" t="s">
        <v>5591</v>
      </c>
      <c r="K46" s="1" t="s">
        <v>5591</v>
      </c>
      <c r="L46" s="1" t="s">
        <v>5591</v>
      </c>
      <c r="M46" s="1" t="s">
        <v>5591</v>
      </c>
      <c r="N46" s="1" t="s">
        <v>5591</v>
      </c>
      <c r="O46" s="1" t="s">
        <v>2874</v>
      </c>
    </row>
    <row r="47" spans="1:15" x14ac:dyDescent="0.35">
      <c r="A47" s="1" t="s">
        <v>5633</v>
      </c>
      <c r="B47" s="1" t="s">
        <v>5591</v>
      </c>
      <c r="C47" s="1" t="s">
        <v>5591</v>
      </c>
      <c r="D47" s="1" t="s">
        <v>5591</v>
      </c>
      <c r="E47" s="1" t="s">
        <v>5591</v>
      </c>
      <c r="F47" s="1" t="s">
        <v>5591</v>
      </c>
      <c r="G47" s="1" t="s">
        <v>5591</v>
      </c>
      <c r="H47" s="1" t="s">
        <v>5591</v>
      </c>
      <c r="I47" s="1" t="s">
        <v>5591</v>
      </c>
      <c r="J47" s="1" t="s">
        <v>5591</v>
      </c>
      <c r="K47" s="1" t="s">
        <v>5591</v>
      </c>
      <c r="L47" s="1" t="s">
        <v>5591</v>
      </c>
      <c r="M47" s="1" t="s">
        <v>5591</v>
      </c>
      <c r="N47" s="1" t="s">
        <v>5591</v>
      </c>
      <c r="O47" s="1" t="s">
        <v>2894</v>
      </c>
    </row>
    <row r="48" spans="1:15" x14ac:dyDescent="0.35">
      <c r="A48" s="1" t="s">
        <v>5634</v>
      </c>
      <c r="B48" s="1" t="s">
        <v>5591</v>
      </c>
      <c r="C48" s="1" t="s">
        <v>5591</v>
      </c>
      <c r="D48" s="1" t="s">
        <v>5591</v>
      </c>
      <c r="E48" s="1" t="s">
        <v>5591</v>
      </c>
      <c r="F48" s="1" t="s">
        <v>5591</v>
      </c>
      <c r="G48" s="1" t="s">
        <v>5591</v>
      </c>
      <c r="H48" s="1" t="s">
        <v>5591</v>
      </c>
      <c r="I48" s="1" t="s">
        <v>5591</v>
      </c>
      <c r="J48" s="1" t="s">
        <v>5591</v>
      </c>
      <c r="K48" s="1" t="s">
        <v>5591</v>
      </c>
      <c r="L48" s="1" t="s">
        <v>5591</v>
      </c>
      <c r="M48" s="1" t="s">
        <v>5591</v>
      </c>
      <c r="N48" s="1" t="s">
        <v>5591</v>
      </c>
      <c r="O48" s="1" t="s">
        <v>2933</v>
      </c>
    </row>
    <row r="49" spans="1:15" x14ac:dyDescent="0.35">
      <c r="A49" s="1" t="s">
        <v>5635</v>
      </c>
      <c r="B49" s="1" t="s">
        <v>5591</v>
      </c>
      <c r="C49" s="1" t="s">
        <v>5591</v>
      </c>
      <c r="D49" s="1" t="s">
        <v>5591</v>
      </c>
      <c r="E49" s="1" t="s">
        <v>5591</v>
      </c>
      <c r="F49" s="1" t="s">
        <v>5591</v>
      </c>
      <c r="G49" s="1" t="s">
        <v>5591</v>
      </c>
      <c r="H49" s="1" t="s">
        <v>5591</v>
      </c>
      <c r="I49" s="1" t="s">
        <v>5591</v>
      </c>
      <c r="J49" s="1" t="s">
        <v>5591</v>
      </c>
      <c r="K49" s="1" t="s">
        <v>5591</v>
      </c>
      <c r="L49" s="1" t="s">
        <v>5591</v>
      </c>
      <c r="M49" s="1" t="s">
        <v>5591</v>
      </c>
      <c r="N49" s="1" t="s">
        <v>5591</v>
      </c>
      <c r="O49" s="1" t="s">
        <v>2976</v>
      </c>
    </row>
    <row r="50" spans="1:15" x14ac:dyDescent="0.35">
      <c r="A50" s="1" t="s">
        <v>5636</v>
      </c>
      <c r="B50" s="1" t="s">
        <v>5591</v>
      </c>
      <c r="C50" s="1" t="s">
        <v>5591</v>
      </c>
      <c r="D50" s="1" t="s">
        <v>5591</v>
      </c>
      <c r="E50" s="1" t="s">
        <v>5591</v>
      </c>
      <c r="F50" s="1" t="s">
        <v>5591</v>
      </c>
      <c r="G50" s="1" t="s">
        <v>5591</v>
      </c>
      <c r="H50" s="1" t="s">
        <v>5591</v>
      </c>
      <c r="I50" s="1" t="s">
        <v>5591</v>
      </c>
      <c r="J50" s="1" t="s">
        <v>5591</v>
      </c>
      <c r="K50" s="1" t="s">
        <v>5591</v>
      </c>
      <c r="L50" s="1" t="s">
        <v>5591</v>
      </c>
      <c r="M50" s="1" t="s">
        <v>5591</v>
      </c>
      <c r="N50" s="1" t="s">
        <v>5591</v>
      </c>
      <c r="O50" s="1" t="s">
        <v>2992</v>
      </c>
    </row>
    <row r="51" spans="1:15" x14ac:dyDescent="0.35">
      <c r="A51" s="1" t="s">
        <v>5637</v>
      </c>
      <c r="B51" s="1" t="s">
        <v>5591</v>
      </c>
      <c r="C51" s="1" t="s">
        <v>5591</v>
      </c>
      <c r="D51" s="1" t="s">
        <v>5591</v>
      </c>
      <c r="E51" s="1" t="s">
        <v>5591</v>
      </c>
      <c r="F51" s="1" t="s">
        <v>5591</v>
      </c>
      <c r="G51" s="1" t="s">
        <v>5591</v>
      </c>
      <c r="H51" s="1" t="s">
        <v>5591</v>
      </c>
      <c r="I51" s="1" t="s">
        <v>5591</v>
      </c>
      <c r="J51" s="1" t="s">
        <v>5591</v>
      </c>
      <c r="K51" s="1" t="s">
        <v>5591</v>
      </c>
      <c r="L51" s="1" t="s">
        <v>5591</v>
      </c>
      <c r="M51" s="1" t="s">
        <v>5591</v>
      </c>
      <c r="N51" s="1" t="s">
        <v>5591</v>
      </c>
      <c r="O51" s="1" t="s">
        <v>2997</v>
      </c>
    </row>
    <row r="52" spans="1:15" x14ac:dyDescent="0.35">
      <c r="A52" s="1" t="s">
        <v>5638</v>
      </c>
      <c r="B52" s="1" t="s">
        <v>5591</v>
      </c>
      <c r="C52" s="1" t="s">
        <v>5591</v>
      </c>
      <c r="D52" s="1" t="s">
        <v>5591</v>
      </c>
      <c r="E52" s="1" t="s">
        <v>5591</v>
      </c>
      <c r="F52" s="1" t="s">
        <v>5591</v>
      </c>
      <c r="G52" s="1" t="s">
        <v>5591</v>
      </c>
      <c r="H52" s="1" t="s">
        <v>5591</v>
      </c>
      <c r="I52" s="1" t="s">
        <v>5591</v>
      </c>
      <c r="J52" s="1" t="s">
        <v>5591</v>
      </c>
      <c r="K52" s="1" t="s">
        <v>5591</v>
      </c>
      <c r="L52" s="1" t="s">
        <v>5591</v>
      </c>
      <c r="M52" s="1" t="s">
        <v>5591</v>
      </c>
      <c r="N52" s="1" t="s">
        <v>5591</v>
      </c>
      <c r="O52" s="1" t="s">
        <v>3147</v>
      </c>
    </row>
    <row r="53" spans="1:15" x14ac:dyDescent="0.35">
      <c r="A53" s="1" t="s">
        <v>5639</v>
      </c>
      <c r="B53" s="1" t="s">
        <v>5591</v>
      </c>
      <c r="C53" s="1" t="s">
        <v>5591</v>
      </c>
      <c r="D53" s="1" t="s">
        <v>5591</v>
      </c>
      <c r="E53" s="1" t="s">
        <v>5591</v>
      </c>
      <c r="F53" s="1" t="s">
        <v>5591</v>
      </c>
      <c r="G53" s="1" t="s">
        <v>5591</v>
      </c>
      <c r="H53" s="1" t="s">
        <v>5591</v>
      </c>
      <c r="I53" s="1" t="s">
        <v>5591</v>
      </c>
      <c r="J53" s="1" t="s">
        <v>5591</v>
      </c>
      <c r="K53" s="1" t="s">
        <v>5591</v>
      </c>
      <c r="L53" s="1" t="s">
        <v>5591</v>
      </c>
      <c r="M53" s="1" t="s">
        <v>5591</v>
      </c>
      <c r="N53" s="1" t="s">
        <v>5591</v>
      </c>
      <c r="O53" s="1" t="s">
        <v>3214</v>
      </c>
    </row>
    <row r="54" spans="1:15" x14ac:dyDescent="0.35">
      <c r="A54" s="1" t="s">
        <v>5640</v>
      </c>
      <c r="B54" s="1" t="s">
        <v>5591</v>
      </c>
      <c r="C54" s="1" t="s">
        <v>5591</v>
      </c>
      <c r="D54" s="1" t="s">
        <v>5591</v>
      </c>
      <c r="E54" s="1" t="s">
        <v>5591</v>
      </c>
      <c r="F54" s="1" t="s">
        <v>5591</v>
      </c>
      <c r="G54" s="1" t="s">
        <v>5591</v>
      </c>
      <c r="H54" s="1" t="s">
        <v>5591</v>
      </c>
      <c r="I54" s="1" t="s">
        <v>5591</v>
      </c>
      <c r="J54" s="1" t="s">
        <v>5591</v>
      </c>
      <c r="K54" s="1" t="s">
        <v>5591</v>
      </c>
      <c r="L54" s="1" t="s">
        <v>5591</v>
      </c>
      <c r="M54" s="1" t="s">
        <v>5591</v>
      </c>
      <c r="N54" s="1" t="s">
        <v>5591</v>
      </c>
      <c r="O54" s="1" t="s">
        <v>3251</v>
      </c>
    </row>
    <row r="55" spans="1:15" x14ac:dyDescent="0.35">
      <c r="A55" s="1" t="s">
        <v>5641</v>
      </c>
      <c r="B55" s="1" t="s">
        <v>5591</v>
      </c>
      <c r="C55" s="1" t="s">
        <v>5591</v>
      </c>
      <c r="D55" s="1" t="s">
        <v>5591</v>
      </c>
      <c r="E55" s="1" t="s">
        <v>5591</v>
      </c>
      <c r="F55" s="1" t="s">
        <v>5591</v>
      </c>
      <c r="G55" s="1" t="s">
        <v>5591</v>
      </c>
      <c r="H55" s="1" t="s">
        <v>5591</v>
      </c>
      <c r="I55" s="1" t="s">
        <v>5591</v>
      </c>
      <c r="J55" s="1" t="s">
        <v>5591</v>
      </c>
      <c r="K55" s="1" t="s">
        <v>5591</v>
      </c>
      <c r="L55" s="1" t="s">
        <v>5591</v>
      </c>
      <c r="M55" s="1" t="s">
        <v>5591</v>
      </c>
      <c r="N55" s="1" t="s">
        <v>5591</v>
      </c>
      <c r="O55" s="1" t="s">
        <v>3335</v>
      </c>
    </row>
    <row r="56" spans="1:15" x14ac:dyDescent="0.35">
      <c r="A56" s="1" t="s">
        <v>5642</v>
      </c>
      <c r="B56" s="1" t="s">
        <v>5591</v>
      </c>
      <c r="C56" s="1" t="s">
        <v>5591</v>
      </c>
      <c r="D56" s="1" t="s">
        <v>5591</v>
      </c>
      <c r="E56" s="1" t="s">
        <v>5591</v>
      </c>
      <c r="F56" s="1" t="s">
        <v>5591</v>
      </c>
      <c r="G56" s="1" t="s">
        <v>5591</v>
      </c>
      <c r="H56" s="1" t="s">
        <v>5591</v>
      </c>
      <c r="I56" s="1" t="s">
        <v>5591</v>
      </c>
      <c r="J56" s="1" t="s">
        <v>5591</v>
      </c>
      <c r="K56" s="1" t="s">
        <v>5591</v>
      </c>
      <c r="L56" s="1" t="s">
        <v>5591</v>
      </c>
      <c r="M56" s="1" t="s">
        <v>5591</v>
      </c>
      <c r="N56" s="1" t="s">
        <v>5591</v>
      </c>
      <c r="O56" s="1" t="s">
        <v>3438</v>
      </c>
    </row>
    <row r="57" spans="1:15" x14ac:dyDescent="0.35">
      <c r="A57" s="1" t="s">
        <v>5643</v>
      </c>
      <c r="B57" s="1" t="s">
        <v>5591</v>
      </c>
      <c r="C57" s="1" t="s">
        <v>5591</v>
      </c>
      <c r="D57" s="1" t="s">
        <v>5591</v>
      </c>
      <c r="E57" s="1" t="s">
        <v>5591</v>
      </c>
      <c r="F57" s="1" t="s">
        <v>5591</v>
      </c>
      <c r="G57" s="1" t="s">
        <v>5591</v>
      </c>
      <c r="H57" s="1" t="s">
        <v>5591</v>
      </c>
      <c r="I57" s="1" t="s">
        <v>5591</v>
      </c>
      <c r="J57" s="1" t="s">
        <v>5591</v>
      </c>
      <c r="K57" s="1" t="s">
        <v>5591</v>
      </c>
      <c r="L57" s="1" t="s">
        <v>5591</v>
      </c>
      <c r="M57" s="1" t="s">
        <v>5591</v>
      </c>
      <c r="N57" s="1" t="s">
        <v>5591</v>
      </c>
      <c r="O57" s="1" t="s">
        <v>3600</v>
      </c>
    </row>
    <row r="58" spans="1:15" x14ac:dyDescent="0.35">
      <c r="A58" s="1" t="s">
        <v>5644</v>
      </c>
      <c r="B58" s="1" t="s">
        <v>5591</v>
      </c>
      <c r="C58" s="1" t="s">
        <v>5591</v>
      </c>
      <c r="D58" s="1" t="s">
        <v>5591</v>
      </c>
      <c r="E58" s="1" t="s">
        <v>5591</v>
      </c>
      <c r="F58" s="1" t="s">
        <v>5591</v>
      </c>
      <c r="G58" s="1" t="s">
        <v>5591</v>
      </c>
      <c r="H58" s="1" t="s">
        <v>5591</v>
      </c>
      <c r="I58" s="1" t="s">
        <v>5591</v>
      </c>
      <c r="J58" s="1" t="s">
        <v>5591</v>
      </c>
      <c r="K58" s="1" t="s">
        <v>5591</v>
      </c>
      <c r="L58" s="1" t="s">
        <v>5591</v>
      </c>
      <c r="M58" s="1" t="s">
        <v>5591</v>
      </c>
      <c r="N58" s="1" t="s">
        <v>5591</v>
      </c>
      <c r="O58" s="1" t="s">
        <v>4013</v>
      </c>
    </row>
    <row r="59" spans="1:15" x14ac:dyDescent="0.35">
      <c r="A59" s="1" t="s">
        <v>5645</v>
      </c>
      <c r="B59" s="1" t="s">
        <v>5591</v>
      </c>
      <c r="C59" s="1" t="s">
        <v>5591</v>
      </c>
      <c r="D59" s="1" t="s">
        <v>5591</v>
      </c>
      <c r="E59" s="1" t="s">
        <v>5591</v>
      </c>
      <c r="F59" s="1" t="s">
        <v>5591</v>
      </c>
      <c r="G59" s="1" t="s">
        <v>5591</v>
      </c>
      <c r="H59" s="1" t="s">
        <v>5591</v>
      </c>
      <c r="I59" s="1" t="s">
        <v>5591</v>
      </c>
      <c r="J59" s="1" t="s">
        <v>5591</v>
      </c>
      <c r="K59" s="1" t="s">
        <v>5591</v>
      </c>
      <c r="L59" s="1" t="s">
        <v>5591</v>
      </c>
      <c r="M59" s="1" t="s">
        <v>5591</v>
      </c>
      <c r="N59" s="1" t="s">
        <v>5591</v>
      </c>
      <c r="O59" s="1" t="s">
        <v>4095</v>
      </c>
    </row>
    <row r="60" spans="1:15" x14ac:dyDescent="0.35">
      <c r="A60" s="1" t="s">
        <v>5646</v>
      </c>
      <c r="B60" s="1" t="s">
        <v>5591</v>
      </c>
      <c r="C60" s="1" t="s">
        <v>5591</v>
      </c>
      <c r="D60" s="1" t="s">
        <v>5591</v>
      </c>
      <c r="E60" s="1" t="s">
        <v>5591</v>
      </c>
      <c r="F60" s="1" t="s">
        <v>5591</v>
      </c>
      <c r="G60" s="1" t="s">
        <v>5591</v>
      </c>
      <c r="H60" s="1" t="s">
        <v>5591</v>
      </c>
      <c r="I60" s="1" t="s">
        <v>5591</v>
      </c>
      <c r="J60" s="1" t="s">
        <v>5591</v>
      </c>
      <c r="K60" s="1" t="s">
        <v>5591</v>
      </c>
      <c r="L60" s="1" t="s">
        <v>5591</v>
      </c>
      <c r="M60" s="1" t="s">
        <v>5591</v>
      </c>
      <c r="N60" s="1" t="s">
        <v>5591</v>
      </c>
      <c r="O60" s="1" t="s">
        <v>4218</v>
      </c>
    </row>
    <row r="61" spans="1:15" x14ac:dyDescent="0.35">
      <c r="A61" s="1" t="s">
        <v>5647</v>
      </c>
      <c r="B61" s="1" t="s">
        <v>5591</v>
      </c>
      <c r="C61" s="1" t="s">
        <v>5591</v>
      </c>
      <c r="D61" s="1" t="s">
        <v>5591</v>
      </c>
      <c r="E61" s="1" t="s">
        <v>5591</v>
      </c>
      <c r="F61" s="1" t="s">
        <v>5591</v>
      </c>
      <c r="G61" s="1" t="s">
        <v>5591</v>
      </c>
      <c r="H61" s="1" t="s">
        <v>5591</v>
      </c>
      <c r="I61" s="1" t="s">
        <v>5591</v>
      </c>
      <c r="J61" s="1" t="s">
        <v>5591</v>
      </c>
      <c r="K61" s="1" t="s">
        <v>5591</v>
      </c>
      <c r="L61" s="1" t="s">
        <v>5591</v>
      </c>
      <c r="M61" s="1" t="s">
        <v>5591</v>
      </c>
      <c r="N61" s="1" t="s">
        <v>5591</v>
      </c>
      <c r="O61" s="1" t="s">
        <v>4500</v>
      </c>
    </row>
    <row r="62" spans="1:15" x14ac:dyDescent="0.35">
      <c r="A62" s="1" t="s">
        <v>5648</v>
      </c>
      <c r="B62" s="1" t="s">
        <v>5591</v>
      </c>
      <c r="C62" s="1" t="s">
        <v>5591</v>
      </c>
      <c r="D62" s="1" t="s">
        <v>5591</v>
      </c>
      <c r="E62" s="1" t="s">
        <v>5591</v>
      </c>
      <c r="F62" s="1" t="s">
        <v>5591</v>
      </c>
      <c r="G62" s="1" t="s">
        <v>5591</v>
      </c>
      <c r="H62" s="1" t="s">
        <v>5591</v>
      </c>
      <c r="I62" s="1" t="s">
        <v>5591</v>
      </c>
      <c r="J62" s="1" t="s">
        <v>5591</v>
      </c>
      <c r="K62" s="1" t="s">
        <v>5591</v>
      </c>
      <c r="L62" s="1" t="s">
        <v>5591</v>
      </c>
      <c r="M62" s="1" t="s">
        <v>5591</v>
      </c>
      <c r="N62" s="1" t="s">
        <v>5591</v>
      </c>
      <c r="O62" s="1" t="s">
        <v>4827</v>
      </c>
    </row>
    <row r="63" spans="1:15" x14ac:dyDescent="0.35">
      <c r="A63" s="1" t="s">
        <v>5649</v>
      </c>
      <c r="B63" s="1" t="s">
        <v>5591</v>
      </c>
      <c r="C63" s="1" t="s">
        <v>5591</v>
      </c>
      <c r="D63" s="1" t="s">
        <v>5591</v>
      </c>
      <c r="E63" s="1" t="s">
        <v>5591</v>
      </c>
      <c r="F63" s="1" t="s">
        <v>5591</v>
      </c>
      <c r="G63" s="1" t="s">
        <v>5591</v>
      </c>
      <c r="H63" s="1" t="s">
        <v>5591</v>
      </c>
      <c r="I63" s="1" t="s">
        <v>5591</v>
      </c>
      <c r="J63" s="1" t="s">
        <v>5591</v>
      </c>
      <c r="K63" s="1" t="s">
        <v>5591</v>
      </c>
      <c r="L63" s="1" t="s">
        <v>5591</v>
      </c>
      <c r="M63" s="1" t="s">
        <v>5591</v>
      </c>
      <c r="N63" s="1" t="s">
        <v>5591</v>
      </c>
      <c r="O63" s="1" t="s">
        <v>4907</v>
      </c>
    </row>
    <row r="64" spans="1:15" x14ac:dyDescent="0.35">
      <c r="A64" s="1" t="s">
        <v>5650</v>
      </c>
      <c r="B64" s="1" t="s">
        <v>5591</v>
      </c>
      <c r="C64" s="1" t="s">
        <v>5591</v>
      </c>
      <c r="D64" s="1" t="s">
        <v>5591</v>
      </c>
      <c r="E64" s="1" t="s">
        <v>5591</v>
      </c>
      <c r="F64" s="1" t="s">
        <v>5591</v>
      </c>
      <c r="G64" s="1" t="s">
        <v>5591</v>
      </c>
      <c r="H64" s="1" t="s">
        <v>5591</v>
      </c>
      <c r="I64" s="1" t="s">
        <v>5591</v>
      </c>
      <c r="J64" s="1" t="s">
        <v>5591</v>
      </c>
      <c r="K64" s="1" t="s">
        <v>5591</v>
      </c>
      <c r="L64" s="1" t="s">
        <v>5591</v>
      </c>
      <c r="M64" s="1" t="s">
        <v>5591</v>
      </c>
      <c r="N64" s="1" t="s">
        <v>5591</v>
      </c>
      <c r="O64" s="1" t="s">
        <v>4921</v>
      </c>
    </row>
    <row r="65" spans="1:15" x14ac:dyDescent="0.35">
      <c r="A65" s="1" t="s">
        <v>5651</v>
      </c>
      <c r="B65" s="1" t="s">
        <v>5591</v>
      </c>
      <c r="C65" s="1" t="s">
        <v>5591</v>
      </c>
      <c r="D65" s="1" t="s">
        <v>5591</v>
      </c>
      <c r="E65" s="1" t="s">
        <v>5591</v>
      </c>
      <c r="F65" s="1" t="s">
        <v>5591</v>
      </c>
      <c r="G65" s="1" t="s">
        <v>5591</v>
      </c>
      <c r="H65" s="1" t="s">
        <v>5591</v>
      </c>
      <c r="I65" s="1" t="s">
        <v>5591</v>
      </c>
      <c r="J65" s="1" t="s">
        <v>5591</v>
      </c>
      <c r="K65" s="1" t="s">
        <v>5591</v>
      </c>
      <c r="L65" s="1" t="s">
        <v>5591</v>
      </c>
      <c r="M65" s="1" t="s">
        <v>5591</v>
      </c>
      <c r="N65" s="1" t="s">
        <v>5591</v>
      </c>
      <c r="O65" s="1" t="s">
        <v>5108</v>
      </c>
    </row>
    <row r="66" spans="1:15" x14ac:dyDescent="0.35">
      <c r="A66" s="1" t="s">
        <v>5652</v>
      </c>
      <c r="B66" s="1" t="s">
        <v>5591</v>
      </c>
      <c r="C66" s="1" t="s">
        <v>5591</v>
      </c>
      <c r="D66" s="1" t="s">
        <v>5591</v>
      </c>
      <c r="E66" s="1" t="s">
        <v>5591</v>
      </c>
      <c r="F66" s="1" t="s">
        <v>5591</v>
      </c>
      <c r="G66" s="1" t="s">
        <v>5591</v>
      </c>
      <c r="H66" s="1" t="s">
        <v>5591</v>
      </c>
      <c r="I66" s="1" t="s">
        <v>5591</v>
      </c>
      <c r="J66" s="1" t="s">
        <v>5591</v>
      </c>
      <c r="K66" s="1" t="s">
        <v>5591</v>
      </c>
      <c r="L66" s="1" t="s">
        <v>5591</v>
      </c>
      <c r="M66" s="1" t="s">
        <v>5591</v>
      </c>
      <c r="N66" s="1" t="s">
        <v>5591</v>
      </c>
      <c r="O66" s="1" t="s">
        <v>5135</v>
      </c>
    </row>
    <row r="67" spans="1:15" x14ac:dyDescent="0.35">
      <c r="A67" s="1" t="s">
        <v>5653</v>
      </c>
      <c r="B67" s="1" t="s">
        <v>5591</v>
      </c>
      <c r="C67" s="1" t="s">
        <v>5591</v>
      </c>
      <c r="D67" s="1" t="s">
        <v>5591</v>
      </c>
      <c r="E67" s="1" t="s">
        <v>5591</v>
      </c>
      <c r="F67" s="1" t="s">
        <v>5591</v>
      </c>
      <c r="G67" s="1" t="s">
        <v>5591</v>
      </c>
      <c r="H67" s="1" t="s">
        <v>5591</v>
      </c>
      <c r="I67" s="1" t="s">
        <v>5591</v>
      </c>
      <c r="J67" s="1" t="s">
        <v>5591</v>
      </c>
      <c r="K67" s="1" t="s">
        <v>5591</v>
      </c>
      <c r="L67" s="1" t="s">
        <v>5591</v>
      </c>
      <c r="M67" s="1" t="s">
        <v>5591</v>
      </c>
      <c r="N67" s="1" t="s">
        <v>5591</v>
      </c>
      <c r="O67" s="1" t="s">
        <v>5382</v>
      </c>
    </row>
    <row r="68" spans="1:15" x14ac:dyDescent="0.35">
      <c r="A68" s="1" t="s">
        <v>5666</v>
      </c>
      <c r="B68" s="1"/>
      <c r="C68" s="1"/>
      <c r="D68" s="1"/>
      <c r="E68" s="1"/>
      <c r="F68" s="1"/>
      <c r="G68" s="1"/>
      <c r="H68" s="1"/>
      <c r="I68" s="1"/>
      <c r="J68" s="1"/>
      <c r="K68" s="1"/>
      <c r="L68" s="1"/>
      <c r="M68" s="1"/>
      <c r="N68" s="1"/>
      <c r="O68" s="1"/>
    </row>
  </sheetData>
  <pageMargins left="0.7" right="0.7" top="0.75" bottom="0.75" header="0.3" footer="0.3"/>
  <headerFooter>
    <oddFooter>&amp;L_x000D_&amp;1#&amp;"Aptos"&amp;10&amp;KFF0000 OFFICIAL</oddFooter>
  </headerFooter>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2539A6F-DD05-4FC5-A7C1-504CB818C029}">
  <dimension ref="A1:O86"/>
  <sheetViews>
    <sheetView tabSelected="1" workbookViewId="0">
      <selection activeCell="B4" sqref="B4"/>
    </sheetView>
  </sheetViews>
  <sheetFormatPr defaultRowHeight="14.5" x14ac:dyDescent="0.35"/>
  <cols>
    <col min="2" max="4" width="29.1796875" customWidth="1"/>
    <col min="5" max="5" width="48.7265625" customWidth="1"/>
    <col min="6" max="15" width="29.1796875" customWidth="1"/>
  </cols>
  <sheetData>
    <row r="1" spans="1:15" x14ac:dyDescent="0.35">
      <c r="A1" s="1" t="s">
        <v>5667</v>
      </c>
      <c r="B1" s="1"/>
      <c r="C1" s="1"/>
      <c r="D1" s="1"/>
      <c r="E1" s="1"/>
      <c r="F1" s="1"/>
      <c r="G1" s="1"/>
      <c r="H1" s="1"/>
      <c r="I1" s="1"/>
      <c r="J1" s="1"/>
      <c r="K1" s="1"/>
      <c r="L1" s="1"/>
      <c r="M1" s="1"/>
      <c r="N1" s="1"/>
      <c r="O1" s="1"/>
    </row>
    <row r="2" spans="1:15" s="11" customFormat="1" ht="43.5" x14ac:dyDescent="0.35">
      <c r="A2" s="10" t="s">
        <v>5584</v>
      </c>
      <c r="B2" s="10" t="s">
        <v>9</v>
      </c>
      <c r="C2" s="10" t="s">
        <v>10</v>
      </c>
      <c r="D2" s="10" t="s">
        <v>11</v>
      </c>
      <c r="E2" s="10" t="s">
        <v>12</v>
      </c>
      <c r="F2" s="10" t="s">
        <v>13</v>
      </c>
      <c r="G2" s="10" t="s">
        <v>14</v>
      </c>
      <c r="H2" s="10" t="s">
        <v>15</v>
      </c>
      <c r="I2" s="10" t="s">
        <v>16</v>
      </c>
      <c r="J2" s="10" t="s">
        <v>17</v>
      </c>
      <c r="K2" s="10" t="s">
        <v>18</v>
      </c>
      <c r="L2" s="10" t="s">
        <v>19</v>
      </c>
      <c r="M2" s="10" t="s">
        <v>20</v>
      </c>
      <c r="N2" s="10" t="s">
        <v>21</v>
      </c>
      <c r="O2" s="10" t="s">
        <v>5585</v>
      </c>
    </row>
    <row r="3" spans="1:15" x14ac:dyDescent="0.35">
      <c r="A3" s="1" t="s">
        <v>5586</v>
      </c>
      <c r="B3" s="1" t="s">
        <v>130</v>
      </c>
      <c r="C3" s="1" t="s">
        <v>1395</v>
      </c>
      <c r="D3" s="1" t="s">
        <v>201</v>
      </c>
      <c r="E3" s="1" t="s">
        <v>49</v>
      </c>
      <c r="F3" s="1" t="s">
        <v>3906</v>
      </c>
      <c r="G3" s="1" t="s">
        <v>199</v>
      </c>
      <c r="H3" s="1" t="s">
        <v>1951</v>
      </c>
      <c r="I3" s="1" t="s">
        <v>302</v>
      </c>
      <c r="J3" s="1" t="s">
        <v>231</v>
      </c>
      <c r="K3" s="1" t="s">
        <v>130</v>
      </c>
      <c r="L3" s="1" t="s">
        <v>418</v>
      </c>
      <c r="M3" s="1" t="s">
        <v>469</v>
      </c>
      <c r="N3" s="1" t="s">
        <v>201</v>
      </c>
      <c r="O3" s="1" t="s">
        <v>130</v>
      </c>
    </row>
    <row r="4" spans="1:15" x14ac:dyDescent="0.35">
      <c r="A4" s="1" t="s">
        <v>5587</v>
      </c>
      <c r="B4" s="1" t="s">
        <v>413</v>
      </c>
      <c r="C4" s="1" t="s">
        <v>1555</v>
      </c>
      <c r="D4" s="1" t="s">
        <v>1186</v>
      </c>
      <c r="E4" s="1" t="s">
        <v>1571</v>
      </c>
      <c r="F4" s="1" t="s">
        <v>4893</v>
      </c>
      <c r="G4" s="1" t="s">
        <v>2125</v>
      </c>
      <c r="H4" s="1" t="s">
        <v>2929</v>
      </c>
      <c r="I4" s="1" t="s">
        <v>1011</v>
      </c>
      <c r="J4" s="1" t="s">
        <v>4183</v>
      </c>
      <c r="K4" s="1" t="s">
        <v>293</v>
      </c>
      <c r="L4" s="1" t="s">
        <v>660</v>
      </c>
      <c r="M4" s="1" t="s">
        <v>712</v>
      </c>
      <c r="N4" s="1" t="s">
        <v>679</v>
      </c>
      <c r="O4" s="1" t="s">
        <v>201</v>
      </c>
    </row>
    <row r="5" spans="1:15" x14ac:dyDescent="0.35">
      <c r="A5" s="1" t="s">
        <v>5588</v>
      </c>
      <c r="B5" s="1" t="s">
        <v>1406</v>
      </c>
      <c r="C5" s="1" t="s">
        <v>2812</v>
      </c>
      <c r="D5" s="1" t="s">
        <v>1384</v>
      </c>
      <c r="E5" s="1" t="s">
        <v>325</v>
      </c>
      <c r="F5" s="1" t="s">
        <v>5307</v>
      </c>
      <c r="G5" s="1" t="s">
        <v>2370</v>
      </c>
      <c r="H5" s="1" t="s">
        <v>3881</v>
      </c>
      <c r="I5" s="1" t="s">
        <v>2358</v>
      </c>
      <c r="J5" s="1" t="s">
        <v>5591</v>
      </c>
      <c r="K5" s="1" t="s">
        <v>413</v>
      </c>
      <c r="L5" s="1" t="s">
        <v>897</v>
      </c>
      <c r="M5" s="1" t="s">
        <v>940</v>
      </c>
      <c r="N5" s="1" t="s">
        <v>969</v>
      </c>
      <c r="O5" s="1" t="s">
        <v>293</v>
      </c>
    </row>
    <row r="6" spans="1:15" x14ac:dyDescent="0.35">
      <c r="A6" s="1" t="s">
        <v>5589</v>
      </c>
      <c r="B6" s="1" t="s">
        <v>1483</v>
      </c>
      <c r="C6" s="1" t="s">
        <v>3137</v>
      </c>
      <c r="D6" s="1" t="s">
        <v>1630</v>
      </c>
      <c r="E6" s="1" t="s">
        <v>1839</v>
      </c>
      <c r="F6" s="1" t="s">
        <v>5391</v>
      </c>
      <c r="G6" s="1" t="s">
        <v>2833</v>
      </c>
      <c r="H6" s="1" t="s">
        <v>4177</v>
      </c>
      <c r="I6" s="1" t="s">
        <v>2764</v>
      </c>
      <c r="J6" s="1" t="s">
        <v>5591</v>
      </c>
      <c r="K6" s="1" t="s">
        <v>486</v>
      </c>
      <c r="L6" s="1" t="s">
        <v>1244</v>
      </c>
      <c r="M6" s="1" t="s">
        <v>1034</v>
      </c>
      <c r="N6" s="1" t="s">
        <v>1001</v>
      </c>
      <c r="O6" s="1" t="s">
        <v>413</v>
      </c>
    </row>
    <row r="7" spans="1:15" x14ac:dyDescent="0.35">
      <c r="A7" s="1" t="s">
        <v>5590</v>
      </c>
      <c r="B7" s="1" t="s">
        <v>1787</v>
      </c>
      <c r="C7" s="1" t="s">
        <v>3449</v>
      </c>
      <c r="D7" s="1" t="s">
        <v>2428</v>
      </c>
      <c r="E7" s="1" t="s">
        <v>2356</v>
      </c>
      <c r="F7" s="1" t="s">
        <v>5591</v>
      </c>
      <c r="G7" s="1" t="s">
        <v>2999</v>
      </c>
      <c r="H7" s="1" t="s">
        <v>4765</v>
      </c>
      <c r="I7" s="1" t="s">
        <v>2948</v>
      </c>
      <c r="J7" s="1" t="s">
        <v>5591</v>
      </c>
      <c r="K7" s="1" t="s">
        <v>630</v>
      </c>
      <c r="L7" s="1" t="s">
        <v>1266</v>
      </c>
      <c r="M7" s="1" t="s">
        <v>1060</v>
      </c>
      <c r="N7" s="1" t="s">
        <v>1261</v>
      </c>
      <c r="O7" s="1" t="s">
        <v>418</v>
      </c>
    </row>
    <row r="8" spans="1:15" x14ac:dyDescent="0.35">
      <c r="A8" s="1" t="s">
        <v>5592</v>
      </c>
      <c r="B8" s="1" t="s">
        <v>1958</v>
      </c>
      <c r="C8" s="1" t="s">
        <v>3920</v>
      </c>
      <c r="D8" s="1" t="s">
        <v>2496</v>
      </c>
      <c r="E8" s="1" t="s">
        <v>3325</v>
      </c>
      <c r="F8" s="1" t="s">
        <v>5591</v>
      </c>
      <c r="G8" s="1" t="s">
        <v>3342</v>
      </c>
      <c r="H8" s="1" t="s">
        <v>4784</v>
      </c>
      <c r="I8" s="1" t="s">
        <v>3220</v>
      </c>
      <c r="J8" s="1" t="s">
        <v>5591</v>
      </c>
      <c r="K8" s="1" t="s">
        <v>639</v>
      </c>
      <c r="L8" s="1" t="s">
        <v>1694</v>
      </c>
      <c r="M8" s="1" t="s">
        <v>1233</v>
      </c>
      <c r="N8" s="1" t="s">
        <v>1339</v>
      </c>
      <c r="O8" s="1" t="s">
        <v>469</v>
      </c>
    </row>
    <row r="9" spans="1:15" x14ac:dyDescent="0.35">
      <c r="A9" s="1" t="s">
        <v>5593</v>
      </c>
      <c r="B9" s="1" t="s">
        <v>2366</v>
      </c>
      <c r="C9" s="1" t="s">
        <v>3931</v>
      </c>
      <c r="D9" s="1" t="s">
        <v>2553</v>
      </c>
      <c r="E9" s="1" t="s">
        <v>4472</v>
      </c>
      <c r="F9" s="1" t="s">
        <v>5591</v>
      </c>
      <c r="G9" s="1" t="s">
        <v>4050</v>
      </c>
      <c r="H9" s="1" t="s">
        <v>5340</v>
      </c>
      <c r="I9" s="1" t="s">
        <v>3433</v>
      </c>
      <c r="J9" s="1" t="s">
        <v>5591</v>
      </c>
      <c r="K9" s="1" t="s">
        <v>1406</v>
      </c>
      <c r="L9" s="1" t="s">
        <v>1769</v>
      </c>
      <c r="M9" s="1" t="s">
        <v>1364</v>
      </c>
      <c r="N9" s="1" t="s">
        <v>1497</v>
      </c>
      <c r="O9" s="1" t="s">
        <v>486</v>
      </c>
    </row>
    <row r="10" spans="1:15" x14ac:dyDescent="0.35">
      <c r="A10" s="1" t="s">
        <v>5594</v>
      </c>
      <c r="B10" s="1" t="s">
        <v>2919</v>
      </c>
      <c r="C10" s="1" t="s">
        <v>4037</v>
      </c>
      <c r="D10" s="1" t="s">
        <v>3018</v>
      </c>
      <c r="E10" s="1" t="s">
        <v>4491</v>
      </c>
      <c r="F10" s="1" t="s">
        <v>5591</v>
      </c>
      <c r="G10" s="1" t="s">
        <v>4064</v>
      </c>
      <c r="H10" s="1" t="s">
        <v>5591</v>
      </c>
      <c r="I10" s="1" t="s">
        <v>3439</v>
      </c>
      <c r="J10" s="1" t="s">
        <v>5591</v>
      </c>
      <c r="K10" s="1" t="s">
        <v>1483</v>
      </c>
      <c r="L10" s="1" t="s">
        <v>2149</v>
      </c>
      <c r="M10" s="1" t="s">
        <v>1591</v>
      </c>
      <c r="N10" s="1" t="s">
        <v>1617</v>
      </c>
      <c r="O10" s="1" t="s">
        <v>630</v>
      </c>
    </row>
    <row r="11" spans="1:15" x14ac:dyDescent="0.35">
      <c r="A11" s="1" t="s">
        <v>5595</v>
      </c>
      <c r="B11" s="1" t="s">
        <v>3436</v>
      </c>
      <c r="C11" s="1" t="s">
        <v>4319</v>
      </c>
      <c r="D11" s="1" t="s">
        <v>284</v>
      </c>
      <c r="E11" s="1" t="s">
        <v>4554</v>
      </c>
      <c r="F11" s="1" t="s">
        <v>5591</v>
      </c>
      <c r="G11" s="1" t="s">
        <v>4068</v>
      </c>
      <c r="H11" s="1" t="s">
        <v>5591</v>
      </c>
      <c r="I11" s="1" t="s">
        <v>4378</v>
      </c>
      <c r="J11" s="1" t="s">
        <v>5591</v>
      </c>
      <c r="K11" s="1" t="s">
        <v>1787</v>
      </c>
      <c r="L11" s="1" t="s">
        <v>2271</v>
      </c>
      <c r="M11" s="1" t="s">
        <v>1712</v>
      </c>
      <c r="N11" s="1" t="s">
        <v>1910</v>
      </c>
      <c r="O11" s="1" t="s">
        <v>639</v>
      </c>
    </row>
    <row r="12" spans="1:15" x14ac:dyDescent="0.35">
      <c r="A12" s="1" t="s">
        <v>5596</v>
      </c>
      <c r="B12" s="1" t="s">
        <v>3566</v>
      </c>
      <c r="C12" s="1" t="s">
        <v>5591</v>
      </c>
      <c r="D12" s="1" t="s">
        <v>3530</v>
      </c>
      <c r="E12" s="1" t="s">
        <v>5003</v>
      </c>
      <c r="F12" s="1" t="s">
        <v>5591</v>
      </c>
      <c r="G12" s="1" t="s">
        <v>4326</v>
      </c>
      <c r="H12" s="1" t="s">
        <v>5591</v>
      </c>
      <c r="I12" s="1" t="s">
        <v>4675</v>
      </c>
      <c r="J12" s="1" t="s">
        <v>5591</v>
      </c>
      <c r="K12" s="1" t="s">
        <v>1958</v>
      </c>
      <c r="L12" s="1" t="s">
        <v>2540</v>
      </c>
      <c r="M12" s="1" t="s">
        <v>1764</v>
      </c>
      <c r="N12" s="1" t="s">
        <v>2313</v>
      </c>
      <c r="O12" s="1" t="s">
        <v>660</v>
      </c>
    </row>
    <row r="13" spans="1:15" x14ac:dyDescent="0.35">
      <c r="A13" s="1" t="s">
        <v>5597</v>
      </c>
      <c r="B13" s="1" t="s">
        <v>3666</v>
      </c>
      <c r="C13" s="1" t="s">
        <v>5591</v>
      </c>
      <c r="D13" s="1" t="s">
        <v>3541</v>
      </c>
      <c r="E13" s="1" t="s">
        <v>5335</v>
      </c>
      <c r="F13" s="1" t="s">
        <v>5591</v>
      </c>
      <c r="G13" s="1" t="s">
        <v>4421</v>
      </c>
      <c r="H13" s="1" t="s">
        <v>5591</v>
      </c>
      <c r="I13" s="1" t="s">
        <v>5139</v>
      </c>
      <c r="J13" s="1" t="s">
        <v>5591</v>
      </c>
      <c r="K13" s="1" t="s">
        <v>2026</v>
      </c>
      <c r="L13" s="1" t="s">
        <v>2649</v>
      </c>
      <c r="M13" s="1" t="s">
        <v>1846</v>
      </c>
      <c r="N13" s="1" t="s">
        <v>2740</v>
      </c>
      <c r="O13" s="1" t="s">
        <v>679</v>
      </c>
    </row>
    <row r="14" spans="1:15" x14ac:dyDescent="0.35">
      <c r="A14" s="1" t="s">
        <v>5600</v>
      </c>
      <c r="B14" s="1" t="s">
        <v>3716</v>
      </c>
      <c r="C14" s="1" t="s">
        <v>5591</v>
      </c>
      <c r="D14" s="1" t="s">
        <v>3671</v>
      </c>
      <c r="E14" s="1" t="s">
        <v>5575</v>
      </c>
      <c r="F14" s="1" t="s">
        <v>5591</v>
      </c>
      <c r="G14" s="1" t="s">
        <v>4629</v>
      </c>
      <c r="H14" s="1" t="s">
        <v>5591</v>
      </c>
      <c r="I14" s="1" t="s">
        <v>5456</v>
      </c>
      <c r="J14" s="1" t="s">
        <v>5591</v>
      </c>
      <c r="K14" s="1" t="s">
        <v>2366</v>
      </c>
      <c r="L14" s="1" t="s">
        <v>2901</v>
      </c>
      <c r="M14" s="1" t="s">
        <v>1895</v>
      </c>
      <c r="N14" s="1" t="s">
        <v>2783</v>
      </c>
      <c r="O14" s="1" t="s">
        <v>712</v>
      </c>
    </row>
    <row r="15" spans="1:15" x14ac:dyDescent="0.35">
      <c r="A15" s="1" t="s">
        <v>5601</v>
      </c>
      <c r="B15" s="1" t="s">
        <v>3746</v>
      </c>
      <c r="C15" s="1" t="s">
        <v>5591</v>
      </c>
      <c r="D15" s="1" t="s">
        <v>3767</v>
      </c>
      <c r="E15" s="1" t="s">
        <v>5591</v>
      </c>
      <c r="F15" s="1" t="s">
        <v>5591</v>
      </c>
      <c r="G15" s="1" t="s">
        <v>5591</v>
      </c>
      <c r="H15" s="1" t="s">
        <v>5591</v>
      </c>
      <c r="I15" s="1" t="s">
        <v>5529</v>
      </c>
      <c r="J15" s="1" t="s">
        <v>5591</v>
      </c>
      <c r="K15" s="1" t="s">
        <v>2419</v>
      </c>
      <c r="L15" s="1" t="s">
        <v>3124</v>
      </c>
      <c r="M15" s="1" t="s">
        <v>1961</v>
      </c>
      <c r="N15" s="1" t="s">
        <v>3026</v>
      </c>
      <c r="O15" s="1" t="s">
        <v>897</v>
      </c>
    </row>
    <row r="16" spans="1:15" x14ac:dyDescent="0.35">
      <c r="A16" s="1" t="s">
        <v>5602</v>
      </c>
      <c r="B16" s="1" t="s">
        <v>3818</v>
      </c>
      <c r="C16" s="1" t="s">
        <v>5591</v>
      </c>
      <c r="D16" s="1" t="s">
        <v>3801</v>
      </c>
      <c r="E16" s="1" t="s">
        <v>5591</v>
      </c>
      <c r="F16" s="1" t="s">
        <v>5591</v>
      </c>
      <c r="G16" s="1" t="s">
        <v>5591</v>
      </c>
      <c r="H16" s="1" t="s">
        <v>5591</v>
      </c>
      <c r="I16" s="1" t="s">
        <v>5591</v>
      </c>
      <c r="J16" s="1" t="s">
        <v>5591</v>
      </c>
      <c r="K16" s="1" t="s">
        <v>2646</v>
      </c>
      <c r="L16" s="1" t="s">
        <v>3172</v>
      </c>
      <c r="M16" s="1" t="s">
        <v>2660</v>
      </c>
      <c r="N16" s="1" t="s">
        <v>3081</v>
      </c>
      <c r="O16" s="1" t="s">
        <v>940</v>
      </c>
    </row>
    <row r="17" spans="1:15" x14ac:dyDescent="0.35">
      <c r="A17" s="1" t="s">
        <v>5603</v>
      </c>
      <c r="B17" s="1" t="s">
        <v>5591</v>
      </c>
      <c r="C17" s="1" t="s">
        <v>5591</v>
      </c>
      <c r="D17" s="1" t="s">
        <v>3997</v>
      </c>
      <c r="E17" s="1" t="s">
        <v>5591</v>
      </c>
      <c r="F17" s="1" t="s">
        <v>5591</v>
      </c>
      <c r="G17" s="1" t="s">
        <v>5591</v>
      </c>
      <c r="H17" s="1" t="s">
        <v>5591</v>
      </c>
      <c r="I17" s="1" t="s">
        <v>5591</v>
      </c>
      <c r="J17" s="1" t="s">
        <v>5591</v>
      </c>
      <c r="K17" s="1" t="s">
        <v>2812</v>
      </c>
      <c r="L17" s="1" t="s">
        <v>3233</v>
      </c>
      <c r="M17" s="1" t="s">
        <v>4230</v>
      </c>
      <c r="N17" s="1" t="s">
        <v>3119</v>
      </c>
      <c r="O17" s="1" t="s">
        <v>969</v>
      </c>
    </row>
    <row r="18" spans="1:15" x14ac:dyDescent="0.35">
      <c r="A18" s="1" t="s">
        <v>5604</v>
      </c>
      <c r="B18" s="1" t="s">
        <v>5591</v>
      </c>
      <c r="C18" s="1" t="s">
        <v>5591</v>
      </c>
      <c r="D18" s="1" t="s">
        <v>5668</v>
      </c>
      <c r="E18" s="1" t="s">
        <v>5591</v>
      </c>
      <c r="F18" s="1" t="s">
        <v>5591</v>
      </c>
      <c r="G18" s="1" t="s">
        <v>5591</v>
      </c>
      <c r="H18" s="1" t="s">
        <v>5591</v>
      </c>
      <c r="I18" s="1" t="s">
        <v>5591</v>
      </c>
      <c r="J18" s="1" t="s">
        <v>5591</v>
      </c>
      <c r="K18" s="1" t="s">
        <v>2884</v>
      </c>
      <c r="L18" s="1" t="s">
        <v>3592</v>
      </c>
      <c r="M18" s="1" t="s">
        <v>4955</v>
      </c>
      <c r="N18" s="1" t="s">
        <v>3763</v>
      </c>
      <c r="O18" s="1" t="s">
        <v>1001</v>
      </c>
    </row>
    <row r="19" spans="1:15" x14ac:dyDescent="0.35">
      <c r="A19" s="1" t="s">
        <v>5605</v>
      </c>
      <c r="B19" s="1" t="s">
        <v>5591</v>
      </c>
      <c r="C19" s="1" t="s">
        <v>5591</v>
      </c>
      <c r="D19" s="1" t="s">
        <v>4609</v>
      </c>
      <c r="E19" s="1" t="s">
        <v>5591</v>
      </c>
      <c r="F19" s="1" t="s">
        <v>5591</v>
      </c>
      <c r="G19" s="1" t="s">
        <v>5591</v>
      </c>
      <c r="H19" s="1" t="s">
        <v>5591</v>
      </c>
      <c r="I19" s="1" t="s">
        <v>5591</v>
      </c>
      <c r="J19" s="1" t="s">
        <v>5591</v>
      </c>
      <c r="K19" s="1" t="s">
        <v>2919</v>
      </c>
      <c r="L19" s="1" t="s">
        <v>3869</v>
      </c>
      <c r="M19" s="1" t="s">
        <v>4991</v>
      </c>
      <c r="N19" s="1" t="s">
        <v>4233</v>
      </c>
      <c r="O19" s="1" t="s">
        <v>1034</v>
      </c>
    </row>
    <row r="20" spans="1:15" x14ac:dyDescent="0.35">
      <c r="A20" s="1" t="s">
        <v>5606</v>
      </c>
      <c r="B20" s="1" t="s">
        <v>5591</v>
      </c>
      <c r="C20" s="1" t="s">
        <v>5591</v>
      </c>
      <c r="D20" s="1" t="s">
        <v>4698</v>
      </c>
      <c r="E20" s="1" t="s">
        <v>5591</v>
      </c>
      <c r="F20" s="1" t="s">
        <v>5591</v>
      </c>
      <c r="G20" s="1" t="s">
        <v>5591</v>
      </c>
      <c r="H20" s="1" t="s">
        <v>5591</v>
      </c>
      <c r="I20" s="1" t="s">
        <v>5591</v>
      </c>
      <c r="J20" s="1" t="s">
        <v>5591</v>
      </c>
      <c r="K20" s="1" t="s">
        <v>3436</v>
      </c>
      <c r="L20" s="1" t="s">
        <v>4534</v>
      </c>
      <c r="M20" s="1" t="s">
        <v>5025</v>
      </c>
      <c r="N20" s="1" t="s">
        <v>4591</v>
      </c>
      <c r="O20" s="1" t="s">
        <v>1060</v>
      </c>
    </row>
    <row r="21" spans="1:15" x14ac:dyDescent="0.35">
      <c r="A21" s="1" t="s">
        <v>5607</v>
      </c>
      <c r="B21" s="1" t="s">
        <v>5591</v>
      </c>
      <c r="C21" s="1" t="s">
        <v>5591</v>
      </c>
      <c r="D21" s="1" t="s">
        <v>5327</v>
      </c>
      <c r="E21" s="1" t="s">
        <v>5591</v>
      </c>
      <c r="F21" s="1" t="s">
        <v>5591</v>
      </c>
      <c r="G21" s="1" t="s">
        <v>5591</v>
      </c>
      <c r="H21" s="1" t="s">
        <v>5591</v>
      </c>
      <c r="I21" s="1" t="s">
        <v>5591</v>
      </c>
      <c r="J21" s="1" t="s">
        <v>5591</v>
      </c>
      <c r="K21" s="1" t="s">
        <v>3566</v>
      </c>
      <c r="L21" s="1" t="s">
        <v>4724</v>
      </c>
      <c r="M21" s="1" t="s">
        <v>5102</v>
      </c>
      <c r="N21" s="1" t="s">
        <v>4609</v>
      </c>
      <c r="O21" s="1" t="s">
        <v>1233</v>
      </c>
    </row>
    <row r="22" spans="1:15" x14ac:dyDescent="0.35">
      <c r="A22" s="1" t="s">
        <v>5608</v>
      </c>
      <c r="B22" s="1" t="s">
        <v>5591</v>
      </c>
      <c r="C22" s="1" t="s">
        <v>5591</v>
      </c>
      <c r="D22" s="1" t="s">
        <v>5591</v>
      </c>
      <c r="E22" s="1" t="s">
        <v>5591</v>
      </c>
      <c r="F22" s="1" t="s">
        <v>5591</v>
      </c>
      <c r="G22" s="1" t="s">
        <v>5591</v>
      </c>
      <c r="H22" s="1" t="s">
        <v>5591</v>
      </c>
      <c r="I22" s="1" t="s">
        <v>5591</v>
      </c>
      <c r="J22" s="1" t="s">
        <v>5591</v>
      </c>
      <c r="K22" s="1" t="s">
        <v>3666</v>
      </c>
      <c r="L22" s="1" t="s">
        <v>4808</v>
      </c>
      <c r="M22" s="1" t="s">
        <v>5591</v>
      </c>
      <c r="N22" s="1" t="s">
        <v>4698</v>
      </c>
      <c r="O22" s="1" t="s">
        <v>1244</v>
      </c>
    </row>
    <row r="23" spans="1:15" x14ac:dyDescent="0.35">
      <c r="A23" s="1" t="s">
        <v>5609</v>
      </c>
      <c r="B23" s="1" t="s">
        <v>5591</v>
      </c>
      <c r="C23" s="1" t="s">
        <v>5591</v>
      </c>
      <c r="D23" s="1" t="s">
        <v>5591</v>
      </c>
      <c r="E23" s="1" t="s">
        <v>5591</v>
      </c>
      <c r="F23" s="1" t="s">
        <v>5591</v>
      </c>
      <c r="G23" s="1" t="s">
        <v>5591</v>
      </c>
      <c r="H23" s="1" t="s">
        <v>5591</v>
      </c>
      <c r="I23" s="1" t="s">
        <v>5591</v>
      </c>
      <c r="J23" s="1" t="s">
        <v>5591</v>
      </c>
      <c r="K23" s="1" t="s">
        <v>3746</v>
      </c>
      <c r="L23" s="1" t="s">
        <v>5591</v>
      </c>
      <c r="M23" s="1" t="s">
        <v>5591</v>
      </c>
      <c r="N23" s="1" t="s">
        <v>5369</v>
      </c>
      <c r="O23" s="1" t="s">
        <v>1261</v>
      </c>
    </row>
    <row r="24" spans="1:15" x14ac:dyDescent="0.35">
      <c r="A24" s="1" t="s">
        <v>5610</v>
      </c>
      <c r="B24" s="1" t="s">
        <v>5591</v>
      </c>
      <c r="C24" s="1" t="s">
        <v>5591</v>
      </c>
      <c r="D24" s="1" t="s">
        <v>5591</v>
      </c>
      <c r="E24" s="1" t="s">
        <v>5591</v>
      </c>
      <c r="F24" s="1" t="s">
        <v>5591</v>
      </c>
      <c r="G24" s="1" t="s">
        <v>5591</v>
      </c>
      <c r="H24" s="1" t="s">
        <v>5591</v>
      </c>
      <c r="I24" s="1" t="s">
        <v>5591</v>
      </c>
      <c r="J24" s="1" t="s">
        <v>5591</v>
      </c>
      <c r="K24" s="1" t="s">
        <v>3818</v>
      </c>
      <c r="L24" s="1" t="s">
        <v>5591</v>
      </c>
      <c r="M24" s="1" t="s">
        <v>5591</v>
      </c>
      <c r="N24" s="1" t="s">
        <v>5591</v>
      </c>
      <c r="O24" s="1" t="s">
        <v>1266</v>
      </c>
    </row>
    <row r="25" spans="1:15" x14ac:dyDescent="0.35">
      <c r="A25" s="1" t="s">
        <v>5611</v>
      </c>
      <c r="B25" s="1" t="s">
        <v>5591</v>
      </c>
      <c r="C25" s="1" t="s">
        <v>5591</v>
      </c>
      <c r="D25" s="1" t="s">
        <v>5591</v>
      </c>
      <c r="E25" s="1" t="s">
        <v>5591</v>
      </c>
      <c r="F25" s="1" t="s">
        <v>5591</v>
      </c>
      <c r="G25" s="1" t="s">
        <v>5591</v>
      </c>
      <c r="H25" s="1" t="s">
        <v>5591</v>
      </c>
      <c r="I25" s="1" t="s">
        <v>5591</v>
      </c>
      <c r="J25" s="1" t="s">
        <v>5591</v>
      </c>
      <c r="K25" s="1" t="s">
        <v>4037</v>
      </c>
      <c r="L25" s="1" t="s">
        <v>5591</v>
      </c>
      <c r="M25" s="1" t="s">
        <v>5591</v>
      </c>
      <c r="N25" s="1" t="s">
        <v>5591</v>
      </c>
      <c r="O25" s="1" t="s">
        <v>1339</v>
      </c>
    </row>
    <row r="26" spans="1:15" x14ac:dyDescent="0.35">
      <c r="A26" s="1" t="s">
        <v>5612</v>
      </c>
      <c r="B26" s="1" t="s">
        <v>5591</v>
      </c>
      <c r="C26" s="1" t="s">
        <v>5591</v>
      </c>
      <c r="D26" s="1" t="s">
        <v>5591</v>
      </c>
      <c r="E26" s="1" t="s">
        <v>5591</v>
      </c>
      <c r="F26" s="1" t="s">
        <v>5591</v>
      </c>
      <c r="G26" s="1" t="s">
        <v>5591</v>
      </c>
      <c r="H26" s="1" t="s">
        <v>5591</v>
      </c>
      <c r="I26" s="1" t="s">
        <v>5591</v>
      </c>
      <c r="J26" s="1" t="s">
        <v>5591</v>
      </c>
      <c r="K26" s="1" t="s">
        <v>5591</v>
      </c>
      <c r="L26" s="1" t="s">
        <v>5591</v>
      </c>
      <c r="M26" s="1" t="s">
        <v>5591</v>
      </c>
      <c r="N26" s="1" t="s">
        <v>5591</v>
      </c>
      <c r="O26" s="1" t="s">
        <v>1364</v>
      </c>
    </row>
    <row r="27" spans="1:15" x14ac:dyDescent="0.35">
      <c r="A27" s="1" t="s">
        <v>5613</v>
      </c>
      <c r="B27" s="1" t="s">
        <v>5591</v>
      </c>
      <c r="C27" s="1" t="s">
        <v>5591</v>
      </c>
      <c r="D27" s="1" t="s">
        <v>5591</v>
      </c>
      <c r="E27" s="1" t="s">
        <v>5591</v>
      </c>
      <c r="F27" s="1" t="s">
        <v>5591</v>
      </c>
      <c r="G27" s="1" t="s">
        <v>5591</v>
      </c>
      <c r="H27" s="1" t="s">
        <v>5591</v>
      </c>
      <c r="I27" s="1" t="s">
        <v>5591</v>
      </c>
      <c r="J27" s="1" t="s">
        <v>5591</v>
      </c>
      <c r="K27" s="1" t="s">
        <v>5591</v>
      </c>
      <c r="L27" s="1" t="s">
        <v>5591</v>
      </c>
      <c r="M27" s="1" t="s">
        <v>5591</v>
      </c>
      <c r="N27" s="1" t="s">
        <v>5591</v>
      </c>
      <c r="O27" s="1" t="s">
        <v>1406</v>
      </c>
    </row>
    <row r="28" spans="1:15" x14ac:dyDescent="0.35">
      <c r="A28" s="1" t="s">
        <v>5614</v>
      </c>
      <c r="B28" s="1" t="s">
        <v>5591</v>
      </c>
      <c r="C28" s="1" t="s">
        <v>5591</v>
      </c>
      <c r="D28" s="1" t="s">
        <v>5591</v>
      </c>
      <c r="E28" s="1" t="s">
        <v>5591</v>
      </c>
      <c r="F28" s="1" t="s">
        <v>5591</v>
      </c>
      <c r="G28" s="1" t="s">
        <v>5591</v>
      </c>
      <c r="H28" s="1" t="s">
        <v>5591</v>
      </c>
      <c r="I28" s="1" t="s">
        <v>5591</v>
      </c>
      <c r="J28" s="1" t="s">
        <v>5591</v>
      </c>
      <c r="K28" s="1" t="s">
        <v>5591</v>
      </c>
      <c r="L28" s="1" t="s">
        <v>5591</v>
      </c>
      <c r="M28" s="1" t="s">
        <v>5591</v>
      </c>
      <c r="N28" s="1" t="s">
        <v>5591</v>
      </c>
      <c r="O28" s="1" t="s">
        <v>1483</v>
      </c>
    </row>
    <row r="29" spans="1:15" x14ac:dyDescent="0.35">
      <c r="A29" s="1" t="s">
        <v>5615</v>
      </c>
      <c r="B29" s="1" t="s">
        <v>5591</v>
      </c>
      <c r="C29" s="1" t="s">
        <v>5591</v>
      </c>
      <c r="D29" s="1" t="s">
        <v>5591</v>
      </c>
      <c r="E29" s="1" t="s">
        <v>5591</v>
      </c>
      <c r="F29" s="1" t="s">
        <v>5591</v>
      </c>
      <c r="G29" s="1" t="s">
        <v>5591</v>
      </c>
      <c r="H29" s="1" t="s">
        <v>5591</v>
      </c>
      <c r="I29" s="1" t="s">
        <v>5591</v>
      </c>
      <c r="J29" s="1" t="s">
        <v>5591</v>
      </c>
      <c r="K29" s="1" t="s">
        <v>5591</v>
      </c>
      <c r="L29" s="1" t="s">
        <v>5591</v>
      </c>
      <c r="M29" s="1" t="s">
        <v>5591</v>
      </c>
      <c r="N29" s="1" t="s">
        <v>5591</v>
      </c>
      <c r="O29" s="1" t="s">
        <v>1497</v>
      </c>
    </row>
    <row r="30" spans="1:15" x14ac:dyDescent="0.35">
      <c r="A30" s="1" t="s">
        <v>5616</v>
      </c>
      <c r="B30" s="1" t="s">
        <v>5591</v>
      </c>
      <c r="C30" s="1" t="s">
        <v>5591</v>
      </c>
      <c r="D30" s="1" t="s">
        <v>5591</v>
      </c>
      <c r="E30" s="1" t="s">
        <v>5591</v>
      </c>
      <c r="F30" s="1" t="s">
        <v>5591</v>
      </c>
      <c r="G30" s="1" t="s">
        <v>5591</v>
      </c>
      <c r="H30" s="1" t="s">
        <v>5591</v>
      </c>
      <c r="I30" s="1" t="s">
        <v>5591</v>
      </c>
      <c r="J30" s="1" t="s">
        <v>5591</v>
      </c>
      <c r="K30" s="1" t="s">
        <v>5591</v>
      </c>
      <c r="L30" s="1" t="s">
        <v>5591</v>
      </c>
      <c r="M30" s="1" t="s">
        <v>5591</v>
      </c>
      <c r="N30" s="1" t="s">
        <v>5591</v>
      </c>
      <c r="O30" s="1" t="s">
        <v>1591</v>
      </c>
    </row>
    <row r="31" spans="1:15" x14ac:dyDescent="0.35">
      <c r="A31" s="1" t="s">
        <v>5617</v>
      </c>
      <c r="B31" s="1" t="s">
        <v>5591</v>
      </c>
      <c r="C31" s="1" t="s">
        <v>5591</v>
      </c>
      <c r="D31" s="1" t="s">
        <v>5591</v>
      </c>
      <c r="E31" s="1" t="s">
        <v>5591</v>
      </c>
      <c r="F31" s="1" t="s">
        <v>5591</v>
      </c>
      <c r="G31" s="1" t="s">
        <v>5591</v>
      </c>
      <c r="H31" s="1" t="s">
        <v>5591</v>
      </c>
      <c r="I31" s="1" t="s">
        <v>5591</v>
      </c>
      <c r="J31" s="1" t="s">
        <v>5591</v>
      </c>
      <c r="K31" s="1" t="s">
        <v>5591</v>
      </c>
      <c r="L31" s="1" t="s">
        <v>5591</v>
      </c>
      <c r="M31" s="1" t="s">
        <v>5591</v>
      </c>
      <c r="N31" s="1" t="s">
        <v>5591</v>
      </c>
      <c r="O31" s="1" t="s">
        <v>1617</v>
      </c>
    </row>
    <row r="32" spans="1:15" x14ac:dyDescent="0.35">
      <c r="A32" s="1" t="s">
        <v>5618</v>
      </c>
      <c r="B32" s="1" t="s">
        <v>5591</v>
      </c>
      <c r="C32" s="1" t="s">
        <v>5591</v>
      </c>
      <c r="D32" s="1" t="s">
        <v>5591</v>
      </c>
      <c r="E32" s="1" t="s">
        <v>5591</v>
      </c>
      <c r="F32" s="1" t="s">
        <v>5591</v>
      </c>
      <c r="G32" s="1" t="s">
        <v>5591</v>
      </c>
      <c r="H32" s="1" t="s">
        <v>5591</v>
      </c>
      <c r="I32" s="1" t="s">
        <v>5591</v>
      </c>
      <c r="J32" s="1" t="s">
        <v>5591</v>
      </c>
      <c r="K32" s="1" t="s">
        <v>5591</v>
      </c>
      <c r="L32" s="1" t="s">
        <v>5591</v>
      </c>
      <c r="M32" s="1" t="s">
        <v>5591</v>
      </c>
      <c r="N32" s="1" t="s">
        <v>5591</v>
      </c>
      <c r="O32" s="1" t="s">
        <v>1694</v>
      </c>
    </row>
    <row r="33" spans="1:15" x14ac:dyDescent="0.35">
      <c r="A33" s="1" t="s">
        <v>5619</v>
      </c>
      <c r="B33" s="1" t="s">
        <v>5591</v>
      </c>
      <c r="C33" s="1" t="s">
        <v>5591</v>
      </c>
      <c r="D33" s="1" t="s">
        <v>5591</v>
      </c>
      <c r="E33" s="1" t="s">
        <v>5591</v>
      </c>
      <c r="F33" s="1" t="s">
        <v>5591</v>
      </c>
      <c r="G33" s="1" t="s">
        <v>5591</v>
      </c>
      <c r="H33" s="1" t="s">
        <v>5591</v>
      </c>
      <c r="I33" s="1" t="s">
        <v>5591</v>
      </c>
      <c r="J33" s="1" t="s">
        <v>5591</v>
      </c>
      <c r="K33" s="1" t="s">
        <v>5591</v>
      </c>
      <c r="L33" s="1" t="s">
        <v>5591</v>
      </c>
      <c r="M33" s="1" t="s">
        <v>5591</v>
      </c>
      <c r="N33" s="1" t="s">
        <v>5591</v>
      </c>
      <c r="O33" s="1" t="s">
        <v>1712</v>
      </c>
    </row>
    <row r="34" spans="1:15" x14ac:dyDescent="0.35">
      <c r="A34" s="1" t="s">
        <v>5620</v>
      </c>
      <c r="B34" s="1" t="s">
        <v>5591</v>
      </c>
      <c r="C34" s="1" t="s">
        <v>5591</v>
      </c>
      <c r="D34" s="1" t="s">
        <v>5591</v>
      </c>
      <c r="E34" s="1" t="s">
        <v>5591</v>
      </c>
      <c r="F34" s="1" t="s">
        <v>5591</v>
      </c>
      <c r="G34" s="1" t="s">
        <v>5591</v>
      </c>
      <c r="H34" s="1" t="s">
        <v>5591</v>
      </c>
      <c r="I34" s="1" t="s">
        <v>5591</v>
      </c>
      <c r="J34" s="1" t="s">
        <v>5591</v>
      </c>
      <c r="K34" s="1" t="s">
        <v>5591</v>
      </c>
      <c r="L34" s="1" t="s">
        <v>5591</v>
      </c>
      <c r="M34" s="1" t="s">
        <v>5591</v>
      </c>
      <c r="N34" s="1" t="s">
        <v>5591</v>
      </c>
      <c r="O34" s="1" t="s">
        <v>1764</v>
      </c>
    </row>
    <row r="35" spans="1:15" x14ac:dyDescent="0.35">
      <c r="A35" s="1" t="s">
        <v>5621</v>
      </c>
      <c r="B35" s="1" t="s">
        <v>5591</v>
      </c>
      <c r="C35" s="1" t="s">
        <v>5591</v>
      </c>
      <c r="D35" s="1" t="s">
        <v>5591</v>
      </c>
      <c r="E35" s="1" t="s">
        <v>5591</v>
      </c>
      <c r="F35" s="1" t="s">
        <v>5591</v>
      </c>
      <c r="G35" s="1" t="s">
        <v>5591</v>
      </c>
      <c r="H35" s="1" t="s">
        <v>5591</v>
      </c>
      <c r="I35" s="1" t="s">
        <v>5591</v>
      </c>
      <c r="J35" s="1" t="s">
        <v>5591</v>
      </c>
      <c r="K35" s="1" t="s">
        <v>5591</v>
      </c>
      <c r="L35" s="1" t="s">
        <v>5591</v>
      </c>
      <c r="M35" s="1" t="s">
        <v>5591</v>
      </c>
      <c r="N35" s="1" t="s">
        <v>5591</v>
      </c>
      <c r="O35" s="1" t="s">
        <v>1769</v>
      </c>
    </row>
    <row r="36" spans="1:15" x14ac:dyDescent="0.35">
      <c r="A36" s="1" t="s">
        <v>5622</v>
      </c>
      <c r="B36" s="1" t="s">
        <v>5591</v>
      </c>
      <c r="C36" s="1" t="s">
        <v>5591</v>
      </c>
      <c r="D36" s="1" t="s">
        <v>5591</v>
      </c>
      <c r="E36" s="1" t="s">
        <v>5591</v>
      </c>
      <c r="F36" s="1" t="s">
        <v>5591</v>
      </c>
      <c r="G36" s="1" t="s">
        <v>5591</v>
      </c>
      <c r="H36" s="1" t="s">
        <v>5591</v>
      </c>
      <c r="I36" s="1" t="s">
        <v>5591</v>
      </c>
      <c r="J36" s="1" t="s">
        <v>5591</v>
      </c>
      <c r="K36" s="1" t="s">
        <v>5591</v>
      </c>
      <c r="L36" s="1" t="s">
        <v>5591</v>
      </c>
      <c r="M36" s="1" t="s">
        <v>5591</v>
      </c>
      <c r="N36" s="1" t="s">
        <v>5591</v>
      </c>
      <c r="O36" s="1" t="s">
        <v>1787</v>
      </c>
    </row>
    <row r="37" spans="1:15" x14ac:dyDescent="0.35">
      <c r="A37" s="1" t="s">
        <v>5623</v>
      </c>
      <c r="B37" s="1" t="s">
        <v>5591</v>
      </c>
      <c r="C37" s="1" t="s">
        <v>5591</v>
      </c>
      <c r="D37" s="1" t="s">
        <v>5591</v>
      </c>
      <c r="E37" s="1" t="s">
        <v>5591</v>
      </c>
      <c r="F37" s="1" t="s">
        <v>5591</v>
      </c>
      <c r="G37" s="1" t="s">
        <v>5591</v>
      </c>
      <c r="H37" s="1" t="s">
        <v>5591</v>
      </c>
      <c r="I37" s="1" t="s">
        <v>5591</v>
      </c>
      <c r="J37" s="1" t="s">
        <v>5591</v>
      </c>
      <c r="K37" s="1" t="s">
        <v>5591</v>
      </c>
      <c r="L37" s="1" t="s">
        <v>5591</v>
      </c>
      <c r="M37" s="1" t="s">
        <v>5591</v>
      </c>
      <c r="N37" s="1" t="s">
        <v>5591</v>
      </c>
      <c r="O37" s="1" t="s">
        <v>1846</v>
      </c>
    </row>
    <row r="38" spans="1:15" x14ac:dyDescent="0.35">
      <c r="A38" s="1" t="s">
        <v>5624</v>
      </c>
      <c r="B38" s="1" t="s">
        <v>5591</v>
      </c>
      <c r="C38" s="1" t="s">
        <v>5591</v>
      </c>
      <c r="D38" s="1" t="s">
        <v>5591</v>
      </c>
      <c r="E38" s="1" t="s">
        <v>5591</v>
      </c>
      <c r="F38" s="1" t="s">
        <v>5591</v>
      </c>
      <c r="G38" s="1" t="s">
        <v>5591</v>
      </c>
      <c r="H38" s="1" t="s">
        <v>5591</v>
      </c>
      <c r="I38" s="1" t="s">
        <v>5591</v>
      </c>
      <c r="J38" s="1" t="s">
        <v>5591</v>
      </c>
      <c r="K38" s="1" t="s">
        <v>5591</v>
      </c>
      <c r="L38" s="1" t="s">
        <v>5591</v>
      </c>
      <c r="M38" s="1" t="s">
        <v>5591</v>
      </c>
      <c r="N38" s="1" t="s">
        <v>5591</v>
      </c>
      <c r="O38" s="1" t="s">
        <v>1895</v>
      </c>
    </row>
    <row r="39" spans="1:15" x14ac:dyDescent="0.35">
      <c r="A39" s="1" t="s">
        <v>5625</v>
      </c>
      <c r="B39" s="1" t="s">
        <v>5591</v>
      </c>
      <c r="C39" s="1" t="s">
        <v>5591</v>
      </c>
      <c r="D39" s="1" t="s">
        <v>5591</v>
      </c>
      <c r="E39" s="1" t="s">
        <v>5591</v>
      </c>
      <c r="F39" s="1" t="s">
        <v>5591</v>
      </c>
      <c r="G39" s="1" t="s">
        <v>5591</v>
      </c>
      <c r="H39" s="1" t="s">
        <v>5591</v>
      </c>
      <c r="I39" s="1" t="s">
        <v>5591</v>
      </c>
      <c r="J39" s="1" t="s">
        <v>5591</v>
      </c>
      <c r="K39" s="1" t="s">
        <v>5591</v>
      </c>
      <c r="L39" s="1" t="s">
        <v>5591</v>
      </c>
      <c r="M39" s="1" t="s">
        <v>5591</v>
      </c>
      <c r="N39" s="1" t="s">
        <v>5591</v>
      </c>
      <c r="O39" s="1" t="s">
        <v>1910</v>
      </c>
    </row>
    <row r="40" spans="1:15" x14ac:dyDescent="0.35">
      <c r="A40" s="1" t="s">
        <v>5626</v>
      </c>
      <c r="B40" s="1" t="s">
        <v>5591</v>
      </c>
      <c r="C40" s="1" t="s">
        <v>5591</v>
      </c>
      <c r="D40" s="1" t="s">
        <v>5591</v>
      </c>
      <c r="E40" s="1" t="s">
        <v>5591</v>
      </c>
      <c r="F40" s="1" t="s">
        <v>5591</v>
      </c>
      <c r="G40" s="1" t="s">
        <v>5591</v>
      </c>
      <c r="H40" s="1" t="s">
        <v>5591</v>
      </c>
      <c r="I40" s="1" t="s">
        <v>5591</v>
      </c>
      <c r="J40" s="1" t="s">
        <v>5591</v>
      </c>
      <c r="K40" s="1" t="s">
        <v>5591</v>
      </c>
      <c r="L40" s="1" t="s">
        <v>5591</v>
      </c>
      <c r="M40" s="1" t="s">
        <v>5591</v>
      </c>
      <c r="N40" s="1" t="s">
        <v>5591</v>
      </c>
      <c r="O40" s="1" t="s">
        <v>1958</v>
      </c>
    </row>
    <row r="41" spans="1:15" x14ac:dyDescent="0.35">
      <c r="A41" s="1" t="s">
        <v>5627</v>
      </c>
      <c r="B41" s="1" t="s">
        <v>5591</v>
      </c>
      <c r="C41" s="1" t="s">
        <v>5591</v>
      </c>
      <c r="D41" s="1" t="s">
        <v>5591</v>
      </c>
      <c r="E41" s="1" t="s">
        <v>5591</v>
      </c>
      <c r="F41" s="1" t="s">
        <v>5591</v>
      </c>
      <c r="G41" s="1" t="s">
        <v>5591</v>
      </c>
      <c r="H41" s="1" t="s">
        <v>5591</v>
      </c>
      <c r="I41" s="1" t="s">
        <v>5591</v>
      </c>
      <c r="J41" s="1" t="s">
        <v>5591</v>
      </c>
      <c r="K41" s="1" t="s">
        <v>5591</v>
      </c>
      <c r="L41" s="1" t="s">
        <v>5591</v>
      </c>
      <c r="M41" s="1" t="s">
        <v>5591</v>
      </c>
      <c r="N41" s="1" t="s">
        <v>5591</v>
      </c>
      <c r="O41" s="1" t="s">
        <v>1961</v>
      </c>
    </row>
    <row r="42" spans="1:15" x14ac:dyDescent="0.35">
      <c r="A42" s="1" t="s">
        <v>5628</v>
      </c>
      <c r="B42" s="1" t="s">
        <v>5591</v>
      </c>
      <c r="C42" s="1" t="s">
        <v>5591</v>
      </c>
      <c r="D42" s="1" t="s">
        <v>5591</v>
      </c>
      <c r="E42" s="1" t="s">
        <v>5591</v>
      </c>
      <c r="F42" s="1" t="s">
        <v>5591</v>
      </c>
      <c r="G42" s="1" t="s">
        <v>5591</v>
      </c>
      <c r="H42" s="1" t="s">
        <v>5591</v>
      </c>
      <c r="I42" s="1" t="s">
        <v>5591</v>
      </c>
      <c r="J42" s="1" t="s">
        <v>5591</v>
      </c>
      <c r="K42" s="1" t="s">
        <v>5591</v>
      </c>
      <c r="L42" s="1" t="s">
        <v>5591</v>
      </c>
      <c r="M42" s="1" t="s">
        <v>5591</v>
      </c>
      <c r="N42" s="1" t="s">
        <v>5591</v>
      </c>
      <c r="O42" s="1" t="s">
        <v>2026</v>
      </c>
    </row>
    <row r="43" spans="1:15" x14ac:dyDescent="0.35">
      <c r="A43" s="1" t="s">
        <v>5629</v>
      </c>
      <c r="B43" s="1" t="s">
        <v>5591</v>
      </c>
      <c r="C43" s="1" t="s">
        <v>5591</v>
      </c>
      <c r="D43" s="1" t="s">
        <v>5591</v>
      </c>
      <c r="E43" s="1" t="s">
        <v>5591</v>
      </c>
      <c r="F43" s="1" t="s">
        <v>5591</v>
      </c>
      <c r="G43" s="1" t="s">
        <v>5591</v>
      </c>
      <c r="H43" s="1" t="s">
        <v>5591</v>
      </c>
      <c r="I43" s="1" t="s">
        <v>5591</v>
      </c>
      <c r="J43" s="1" t="s">
        <v>5591</v>
      </c>
      <c r="K43" s="1" t="s">
        <v>5591</v>
      </c>
      <c r="L43" s="1" t="s">
        <v>5591</v>
      </c>
      <c r="M43" s="1" t="s">
        <v>5591</v>
      </c>
      <c r="N43" s="1" t="s">
        <v>5591</v>
      </c>
      <c r="O43" s="1" t="s">
        <v>2149</v>
      </c>
    </row>
    <row r="44" spans="1:15" x14ac:dyDescent="0.35">
      <c r="A44" s="1" t="s">
        <v>5630</v>
      </c>
      <c r="B44" s="1" t="s">
        <v>5591</v>
      </c>
      <c r="C44" s="1" t="s">
        <v>5591</v>
      </c>
      <c r="D44" s="1" t="s">
        <v>5591</v>
      </c>
      <c r="E44" s="1" t="s">
        <v>5591</v>
      </c>
      <c r="F44" s="1" t="s">
        <v>5591</v>
      </c>
      <c r="G44" s="1" t="s">
        <v>5591</v>
      </c>
      <c r="H44" s="1" t="s">
        <v>5591</v>
      </c>
      <c r="I44" s="1" t="s">
        <v>5591</v>
      </c>
      <c r="J44" s="1" t="s">
        <v>5591</v>
      </c>
      <c r="K44" s="1" t="s">
        <v>5591</v>
      </c>
      <c r="L44" s="1" t="s">
        <v>5591</v>
      </c>
      <c r="M44" s="1" t="s">
        <v>5591</v>
      </c>
      <c r="N44" s="1" t="s">
        <v>5591</v>
      </c>
      <c r="O44" s="1" t="s">
        <v>2271</v>
      </c>
    </row>
    <row r="45" spans="1:15" x14ac:dyDescent="0.35">
      <c r="A45" s="1" t="s">
        <v>5631</v>
      </c>
      <c r="B45" s="1" t="s">
        <v>5591</v>
      </c>
      <c r="C45" s="1" t="s">
        <v>5591</v>
      </c>
      <c r="D45" s="1" t="s">
        <v>5591</v>
      </c>
      <c r="E45" s="1" t="s">
        <v>5591</v>
      </c>
      <c r="F45" s="1" t="s">
        <v>5591</v>
      </c>
      <c r="G45" s="1" t="s">
        <v>5591</v>
      </c>
      <c r="H45" s="1" t="s">
        <v>5591</v>
      </c>
      <c r="I45" s="1" t="s">
        <v>5591</v>
      </c>
      <c r="J45" s="1" t="s">
        <v>5591</v>
      </c>
      <c r="K45" s="1" t="s">
        <v>5591</v>
      </c>
      <c r="L45" s="1" t="s">
        <v>5591</v>
      </c>
      <c r="M45" s="1" t="s">
        <v>5591</v>
      </c>
      <c r="N45" s="1" t="s">
        <v>5591</v>
      </c>
      <c r="O45" s="1" t="s">
        <v>2313</v>
      </c>
    </row>
    <row r="46" spans="1:15" x14ac:dyDescent="0.35">
      <c r="A46" s="1" t="s">
        <v>5632</v>
      </c>
      <c r="B46" s="1" t="s">
        <v>5591</v>
      </c>
      <c r="C46" s="1" t="s">
        <v>5591</v>
      </c>
      <c r="D46" s="1" t="s">
        <v>5591</v>
      </c>
      <c r="E46" s="1" t="s">
        <v>5591</v>
      </c>
      <c r="F46" s="1" t="s">
        <v>5591</v>
      </c>
      <c r="G46" s="1" t="s">
        <v>5591</v>
      </c>
      <c r="H46" s="1" t="s">
        <v>5591</v>
      </c>
      <c r="I46" s="1" t="s">
        <v>5591</v>
      </c>
      <c r="J46" s="1" t="s">
        <v>5591</v>
      </c>
      <c r="K46" s="1" t="s">
        <v>5591</v>
      </c>
      <c r="L46" s="1" t="s">
        <v>5591</v>
      </c>
      <c r="M46" s="1" t="s">
        <v>5591</v>
      </c>
      <c r="N46" s="1" t="s">
        <v>5591</v>
      </c>
      <c r="O46" s="1" t="s">
        <v>2366</v>
      </c>
    </row>
    <row r="47" spans="1:15" x14ac:dyDescent="0.35">
      <c r="A47" s="1" t="s">
        <v>5633</v>
      </c>
      <c r="B47" s="1" t="s">
        <v>5591</v>
      </c>
      <c r="C47" s="1" t="s">
        <v>5591</v>
      </c>
      <c r="D47" s="1" t="s">
        <v>5591</v>
      </c>
      <c r="E47" s="1" t="s">
        <v>5591</v>
      </c>
      <c r="F47" s="1" t="s">
        <v>5591</v>
      </c>
      <c r="G47" s="1" t="s">
        <v>5591</v>
      </c>
      <c r="H47" s="1" t="s">
        <v>5591</v>
      </c>
      <c r="I47" s="1" t="s">
        <v>5591</v>
      </c>
      <c r="J47" s="1" t="s">
        <v>5591</v>
      </c>
      <c r="K47" s="1" t="s">
        <v>5591</v>
      </c>
      <c r="L47" s="1" t="s">
        <v>5591</v>
      </c>
      <c r="M47" s="1" t="s">
        <v>5591</v>
      </c>
      <c r="N47" s="1" t="s">
        <v>5591</v>
      </c>
      <c r="O47" s="1" t="s">
        <v>2419</v>
      </c>
    </row>
    <row r="48" spans="1:15" x14ac:dyDescent="0.35">
      <c r="A48" s="1" t="s">
        <v>5634</v>
      </c>
      <c r="B48" s="1" t="s">
        <v>5591</v>
      </c>
      <c r="C48" s="1" t="s">
        <v>5591</v>
      </c>
      <c r="D48" s="1" t="s">
        <v>5591</v>
      </c>
      <c r="E48" s="1" t="s">
        <v>5591</v>
      </c>
      <c r="F48" s="1" t="s">
        <v>5591</v>
      </c>
      <c r="G48" s="1" t="s">
        <v>5591</v>
      </c>
      <c r="H48" s="1" t="s">
        <v>5591</v>
      </c>
      <c r="I48" s="1" t="s">
        <v>5591</v>
      </c>
      <c r="J48" s="1" t="s">
        <v>5591</v>
      </c>
      <c r="K48" s="1" t="s">
        <v>5591</v>
      </c>
      <c r="L48" s="1" t="s">
        <v>5591</v>
      </c>
      <c r="M48" s="1" t="s">
        <v>5591</v>
      </c>
      <c r="N48" s="1" t="s">
        <v>5591</v>
      </c>
      <c r="O48" s="1" t="s">
        <v>2540</v>
      </c>
    </row>
    <row r="49" spans="1:15" x14ac:dyDescent="0.35">
      <c r="A49" s="1" t="s">
        <v>5635</v>
      </c>
      <c r="B49" s="1" t="s">
        <v>5591</v>
      </c>
      <c r="C49" s="1" t="s">
        <v>5591</v>
      </c>
      <c r="D49" s="1" t="s">
        <v>5591</v>
      </c>
      <c r="E49" s="1" t="s">
        <v>5591</v>
      </c>
      <c r="F49" s="1" t="s">
        <v>5591</v>
      </c>
      <c r="G49" s="1" t="s">
        <v>5591</v>
      </c>
      <c r="H49" s="1" t="s">
        <v>5591</v>
      </c>
      <c r="I49" s="1" t="s">
        <v>5591</v>
      </c>
      <c r="J49" s="1" t="s">
        <v>5591</v>
      </c>
      <c r="K49" s="1" t="s">
        <v>5591</v>
      </c>
      <c r="L49" s="1" t="s">
        <v>5591</v>
      </c>
      <c r="M49" s="1" t="s">
        <v>5591</v>
      </c>
      <c r="N49" s="1" t="s">
        <v>5591</v>
      </c>
      <c r="O49" s="1" t="s">
        <v>2646</v>
      </c>
    </row>
    <row r="50" spans="1:15" x14ac:dyDescent="0.35">
      <c r="A50" s="1" t="s">
        <v>5636</v>
      </c>
      <c r="B50" s="1" t="s">
        <v>5591</v>
      </c>
      <c r="C50" s="1" t="s">
        <v>5591</v>
      </c>
      <c r="D50" s="1" t="s">
        <v>5591</v>
      </c>
      <c r="E50" s="1" t="s">
        <v>5591</v>
      </c>
      <c r="F50" s="1" t="s">
        <v>5591</v>
      </c>
      <c r="G50" s="1" t="s">
        <v>5591</v>
      </c>
      <c r="H50" s="1" t="s">
        <v>5591</v>
      </c>
      <c r="I50" s="1" t="s">
        <v>5591</v>
      </c>
      <c r="J50" s="1" t="s">
        <v>5591</v>
      </c>
      <c r="K50" s="1" t="s">
        <v>5591</v>
      </c>
      <c r="L50" s="1" t="s">
        <v>5591</v>
      </c>
      <c r="M50" s="1" t="s">
        <v>5591</v>
      </c>
      <c r="N50" s="1" t="s">
        <v>5591</v>
      </c>
      <c r="O50" s="1" t="s">
        <v>2649</v>
      </c>
    </row>
    <row r="51" spans="1:15" x14ac:dyDescent="0.35">
      <c r="A51" s="1" t="s">
        <v>5637</v>
      </c>
      <c r="B51" s="1" t="s">
        <v>5591</v>
      </c>
      <c r="C51" s="1" t="s">
        <v>5591</v>
      </c>
      <c r="D51" s="1" t="s">
        <v>5591</v>
      </c>
      <c r="E51" s="1" t="s">
        <v>5591</v>
      </c>
      <c r="F51" s="1" t="s">
        <v>5591</v>
      </c>
      <c r="G51" s="1" t="s">
        <v>5591</v>
      </c>
      <c r="H51" s="1" t="s">
        <v>5591</v>
      </c>
      <c r="I51" s="1" t="s">
        <v>5591</v>
      </c>
      <c r="J51" s="1" t="s">
        <v>5591</v>
      </c>
      <c r="K51" s="1" t="s">
        <v>5591</v>
      </c>
      <c r="L51" s="1" t="s">
        <v>5591</v>
      </c>
      <c r="M51" s="1" t="s">
        <v>5591</v>
      </c>
      <c r="N51" s="1" t="s">
        <v>5591</v>
      </c>
      <c r="O51" s="1" t="s">
        <v>2660</v>
      </c>
    </row>
    <row r="52" spans="1:15" x14ac:dyDescent="0.35">
      <c r="A52" s="1" t="s">
        <v>5638</v>
      </c>
      <c r="B52" s="1" t="s">
        <v>5591</v>
      </c>
      <c r="C52" s="1" t="s">
        <v>5591</v>
      </c>
      <c r="D52" s="1" t="s">
        <v>5591</v>
      </c>
      <c r="E52" s="1" t="s">
        <v>5591</v>
      </c>
      <c r="F52" s="1" t="s">
        <v>5591</v>
      </c>
      <c r="G52" s="1" t="s">
        <v>5591</v>
      </c>
      <c r="H52" s="1" t="s">
        <v>5591</v>
      </c>
      <c r="I52" s="1" t="s">
        <v>5591</v>
      </c>
      <c r="J52" s="1" t="s">
        <v>5591</v>
      </c>
      <c r="K52" s="1" t="s">
        <v>5591</v>
      </c>
      <c r="L52" s="1" t="s">
        <v>5591</v>
      </c>
      <c r="M52" s="1" t="s">
        <v>5591</v>
      </c>
      <c r="N52" s="1" t="s">
        <v>5591</v>
      </c>
      <c r="O52" s="1" t="s">
        <v>2740</v>
      </c>
    </row>
    <row r="53" spans="1:15" x14ac:dyDescent="0.35">
      <c r="A53" s="1" t="s">
        <v>5639</v>
      </c>
      <c r="B53" s="1" t="s">
        <v>5591</v>
      </c>
      <c r="C53" s="1" t="s">
        <v>5591</v>
      </c>
      <c r="D53" s="1" t="s">
        <v>5591</v>
      </c>
      <c r="E53" s="1" t="s">
        <v>5591</v>
      </c>
      <c r="F53" s="1" t="s">
        <v>5591</v>
      </c>
      <c r="G53" s="1" t="s">
        <v>5591</v>
      </c>
      <c r="H53" s="1" t="s">
        <v>5591</v>
      </c>
      <c r="I53" s="1" t="s">
        <v>5591</v>
      </c>
      <c r="J53" s="1" t="s">
        <v>5591</v>
      </c>
      <c r="K53" s="1" t="s">
        <v>5591</v>
      </c>
      <c r="L53" s="1" t="s">
        <v>5591</v>
      </c>
      <c r="M53" s="1" t="s">
        <v>5591</v>
      </c>
      <c r="N53" s="1" t="s">
        <v>5591</v>
      </c>
      <c r="O53" s="1" t="s">
        <v>2783</v>
      </c>
    </row>
    <row r="54" spans="1:15" x14ac:dyDescent="0.35">
      <c r="A54" s="1" t="s">
        <v>5640</v>
      </c>
      <c r="B54" s="1" t="s">
        <v>5591</v>
      </c>
      <c r="C54" s="1" t="s">
        <v>5591</v>
      </c>
      <c r="D54" s="1" t="s">
        <v>5591</v>
      </c>
      <c r="E54" s="1" t="s">
        <v>5591</v>
      </c>
      <c r="F54" s="1" t="s">
        <v>5591</v>
      </c>
      <c r="G54" s="1" t="s">
        <v>5591</v>
      </c>
      <c r="H54" s="1" t="s">
        <v>5591</v>
      </c>
      <c r="I54" s="1" t="s">
        <v>5591</v>
      </c>
      <c r="J54" s="1" t="s">
        <v>5591</v>
      </c>
      <c r="K54" s="1" t="s">
        <v>5591</v>
      </c>
      <c r="L54" s="1" t="s">
        <v>5591</v>
      </c>
      <c r="M54" s="1" t="s">
        <v>5591</v>
      </c>
      <c r="N54" s="1" t="s">
        <v>5591</v>
      </c>
      <c r="O54" s="1" t="s">
        <v>2812</v>
      </c>
    </row>
    <row r="55" spans="1:15" x14ac:dyDescent="0.35">
      <c r="A55" s="1" t="s">
        <v>5641</v>
      </c>
      <c r="B55" s="1" t="s">
        <v>5591</v>
      </c>
      <c r="C55" s="1" t="s">
        <v>5591</v>
      </c>
      <c r="D55" s="1" t="s">
        <v>5591</v>
      </c>
      <c r="E55" s="1" t="s">
        <v>5591</v>
      </c>
      <c r="F55" s="1" t="s">
        <v>5591</v>
      </c>
      <c r="G55" s="1" t="s">
        <v>5591</v>
      </c>
      <c r="H55" s="1" t="s">
        <v>5591</v>
      </c>
      <c r="I55" s="1" t="s">
        <v>5591</v>
      </c>
      <c r="J55" s="1" t="s">
        <v>5591</v>
      </c>
      <c r="K55" s="1" t="s">
        <v>5591</v>
      </c>
      <c r="L55" s="1" t="s">
        <v>5591</v>
      </c>
      <c r="M55" s="1" t="s">
        <v>5591</v>
      </c>
      <c r="N55" s="1" t="s">
        <v>5591</v>
      </c>
      <c r="O55" s="1" t="s">
        <v>2884</v>
      </c>
    </row>
    <row r="56" spans="1:15" x14ac:dyDescent="0.35">
      <c r="A56" s="1" t="s">
        <v>5642</v>
      </c>
      <c r="B56" s="1" t="s">
        <v>5591</v>
      </c>
      <c r="C56" s="1" t="s">
        <v>5591</v>
      </c>
      <c r="D56" s="1" t="s">
        <v>5591</v>
      </c>
      <c r="E56" s="1" t="s">
        <v>5591</v>
      </c>
      <c r="F56" s="1" t="s">
        <v>5591</v>
      </c>
      <c r="G56" s="1" t="s">
        <v>5591</v>
      </c>
      <c r="H56" s="1" t="s">
        <v>5591</v>
      </c>
      <c r="I56" s="1" t="s">
        <v>5591</v>
      </c>
      <c r="J56" s="1" t="s">
        <v>5591</v>
      </c>
      <c r="K56" s="1" t="s">
        <v>5591</v>
      </c>
      <c r="L56" s="1" t="s">
        <v>5591</v>
      </c>
      <c r="M56" s="1" t="s">
        <v>5591</v>
      </c>
      <c r="N56" s="1" t="s">
        <v>5591</v>
      </c>
      <c r="O56" s="1" t="s">
        <v>2901</v>
      </c>
    </row>
    <row r="57" spans="1:15" x14ac:dyDescent="0.35">
      <c r="A57" s="1" t="s">
        <v>5643</v>
      </c>
      <c r="B57" s="1" t="s">
        <v>5591</v>
      </c>
      <c r="C57" s="1" t="s">
        <v>5591</v>
      </c>
      <c r="D57" s="1" t="s">
        <v>5591</v>
      </c>
      <c r="E57" s="1" t="s">
        <v>5591</v>
      </c>
      <c r="F57" s="1" t="s">
        <v>5591</v>
      </c>
      <c r="G57" s="1" t="s">
        <v>5591</v>
      </c>
      <c r="H57" s="1" t="s">
        <v>5591</v>
      </c>
      <c r="I57" s="1" t="s">
        <v>5591</v>
      </c>
      <c r="J57" s="1" t="s">
        <v>5591</v>
      </c>
      <c r="K57" s="1" t="s">
        <v>5591</v>
      </c>
      <c r="L57" s="1" t="s">
        <v>5591</v>
      </c>
      <c r="M57" s="1" t="s">
        <v>5591</v>
      </c>
      <c r="N57" s="1" t="s">
        <v>5591</v>
      </c>
      <c r="O57" s="1" t="s">
        <v>2919</v>
      </c>
    </row>
    <row r="58" spans="1:15" x14ac:dyDescent="0.35">
      <c r="A58" s="1" t="s">
        <v>5644</v>
      </c>
      <c r="B58" s="1" t="s">
        <v>5591</v>
      </c>
      <c r="C58" s="1" t="s">
        <v>5591</v>
      </c>
      <c r="D58" s="1" t="s">
        <v>5591</v>
      </c>
      <c r="E58" s="1" t="s">
        <v>5591</v>
      </c>
      <c r="F58" s="1" t="s">
        <v>5591</v>
      </c>
      <c r="G58" s="1" t="s">
        <v>5591</v>
      </c>
      <c r="H58" s="1" t="s">
        <v>5591</v>
      </c>
      <c r="I58" s="1" t="s">
        <v>5591</v>
      </c>
      <c r="J58" s="1" t="s">
        <v>5591</v>
      </c>
      <c r="K58" s="1" t="s">
        <v>5591</v>
      </c>
      <c r="L58" s="1" t="s">
        <v>5591</v>
      </c>
      <c r="M58" s="1" t="s">
        <v>5591</v>
      </c>
      <c r="N58" s="1" t="s">
        <v>5591</v>
      </c>
      <c r="O58" s="1" t="s">
        <v>3026</v>
      </c>
    </row>
    <row r="59" spans="1:15" x14ac:dyDescent="0.35">
      <c r="A59" s="1" t="s">
        <v>5645</v>
      </c>
      <c r="B59" s="1" t="s">
        <v>5591</v>
      </c>
      <c r="C59" s="1" t="s">
        <v>5591</v>
      </c>
      <c r="D59" s="1" t="s">
        <v>5591</v>
      </c>
      <c r="E59" s="1" t="s">
        <v>5591</v>
      </c>
      <c r="F59" s="1" t="s">
        <v>5591</v>
      </c>
      <c r="G59" s="1" t="s">
        <v>5591</v>
      </c>
      <c r="H59" s="1" t="s">
        <v>5591</v>
      </c>
      <c r="I59" s="1" t="s">
        <v>5591</v>
      </c>
      <c r="J59" s="1" t="s">
        <v>5591</v>
      </c>
      <c r="K59" s="1" t="s">
        <v>5591</v>
      </c>
      <c r="L59" s="1" t="s">
        <v>5591</v>
      </c>
      <c r="M59" s="1" t="s">
        <v>5591</v>
      </c>
      <c r="N59" s="1" t="s">
        <v>5591</v>
      </c>
      <c r="O59" s="1" t="s">
        <v>3081</v>
      </c>
    </row>
    <row r="60" spans="1:15" x14ac:dyDescent="0.35">
      <c r="A60" s="1" t="s">
        <v>5646</v>
      </c>
      <c r="B60" s="1" t="s">
        <v>5591</v>
      </c>
      <c r="C60" s="1" t="s">
        <v>5591</v>
      </c>
      <c r="D60" s="1" t="s">
        <v>5591</v>
      </c>
      <c r="E60" s="1" t="s">
        <v>5591</v>
      </c>
      <c r="F60" s="1" t="s">
        <v>5591</v>
      </c>
      <c r="G60" s="1" t="s">
        <v>5591</v>
      </c>
      <c r="H60" s="1" t="s">
        <v>5591</v>
      </c>
      <c r="I60" s="1" t="s">
        <v>5591</v>
      </c>
      <c r="J60" s="1" t="s">
        <v>5591</v>
      </c>
      <c r="K60" s="1" t="s">
        <v>5591</v>
      </c>
      <c r="L60" s="1" t="s">
        <v>5591</v>
      </c>
      <c r="M60" s="1" t="s">
        <v>5591</v>
      </c>
      <c r="N60" s="1" t="s">
        <v>5591</v>
      </c>
      <c r="O60" s="1" t="s">
        <v>3119</v>
      </c>
    </row>
    <row r="61" spans="1:15" x14ac:dyDescent="0.35">
      <c r="A61" s="1" t="s">
        <v>5647</v>
      </c>
      <c r="B61" s="1" t="s">
        <v>5591</v>
      </c>
      <c r="C61" s="1" t="s">
        <v>5591</v>
      </c>
      <c r="D61" s="1" t="s">
        <v>5591</v>
      </c>
      <c r="E61" s="1" t="s">
        <v>5591</v>
      </c>
      <c r="F61" s="1" t="s">
        <v>5591</v>
      </c>
      <c r="G61" s="1" t="s">
        <v>5591</v>
      </c>
      <c r="H61" s="1" t="s">
        <v>5591</v>
      </c>
      <c r="I61" s="1" t="s">
        <v>5591</v>
      </c>
      <c r="J61" s="1" t="s">
        <v>5591</v>
      </c>
      <c r="K61" s="1" t="s">
        <v>5591</v>
      </c>
      <c r="L61" s="1" t="s">
        <v>5591</v>
      </c>
      <c r="M61" s="1" t="s">
        <v>5591</v>
      </c>
      <c r="N61" s="1" t="s">
        <v>5591</v>
      </c>
      <c r="O61" s="1" t="s">
        <v>3124</v>
      </c>
    </row>
    <row r="62" spans="1:15" x14ac:dyDescent="0.35">
      <c r="A62" s="1" t="s">
        <v>5648</v>
      </c>
      <c r="B62" s="1" t="s">
        <v>5591</v>
      </c>
      <c r="C62" s="1" t="s">
        <v>5591</v>
      </c>
      <c r="D62" s="1" t="s">
        <v>5591</v>
      </c>
      <c r="E62" s="1" t="s">
        <v>5591</v>
      </c>
      <c r="F62" s="1" t="s">
        <v>5591</v>
      </c>
      <c r="G62" s="1" t="s">
        <v>5591</v>
      </c>
      <c r="H62" s="1" t="s">
        <v>5591</v>
      </c>
      <c r="I62" s="1" t="s">
        <v>5591</v>
      </c>
      <c r="J62" s="1" t="s">
        <v>5591</v>
      </c>
      <c r="K62" s="1" t="s">
        <v>5591</v>
      </c>
      <c r="L62" s="1" t="s">
        <v>5591</v>
      </c>
      <c r="M62" s="1" t="s">
        <v>5591</v>
      </c>
      <c r="N62" s="1" t="s">
        <v>5591</v>
      </c>
      <c r="O62" s="1" t="s">
        <v>3172</v>
      </c>
    </row>
    <row r="63" spans="1:15" x14ac:dyDescent="0.35">
      <c r="A63" s="1" t="s">
        <v>5649</v>
      </c>
      <c r="B63" s="1" t="s">
        <v>5591</v>
      </c>
      <c r="C63" s="1" t="s">
        <v>5591</v>
      </c>
      <c r="D63" s="1" t="s">
        <v>5591</v>
      </c>
      <c r="E63" s="1" t="s">
        <v>5591</v>
      </c>
      <c r="F63" s="1" t="s">
        <v>5591</v>
      </c>
      <c r="G63" s="1" t="s">
        <v>5591</v>
      </c>
      <c r="H63" s="1" t="s">
        <v>5591</v>
      </c>
      <c r="I63" s="1" t="s">
        <v>5591</v>
      </c>
      <c r="J63" s="1" t="s">
        <v>5591</v>
      </c>
      <c r="K63" s="1" t="s">
        <v>5591</v>
      </c>
      <c r="L63" s="1" t="s">
        <v>5591</v>
      </c>
      <c r="M63" s="1" t="s">
        <v>5591</v>
      </c>
      <c r="N63" s="1" t="s">
        <v>5591</v>
      </c>
      <c r="O63" s="1" t="s">
        <v>3233</v>
      </c>
    </row>
    <row r="64" spans="1:15" x14ac:dyDescent="0.35">
      <c r="A64" s="1" t="s">
        <v>5650</v>
      </c>
      <c r="B64" s="1" t="s">
        <v>5591</v>
      </c>
      <c r="C64" s="1" t="s">
        <v>5591</v>
      </c>
      <c r="D64" s="1" t="s">
        <v>5591</v>
      </c>
      <c r="E64" s="1" t="s">
        <v>5591</v>
      </c>
      <c r="F64" s="1" t="s">
        <v>5591</v>
      </c>
      <c r="G64" s="1" t="s">
        <v>5591</v>
      </c>
      <c r="H64" s="1" t="s">
        <v>5591</v>
      </c>
      <c r="I64" s="1" t="s">
        <v>5591</v>
      </c>
      <c r="J64" s="1" t="s">
        <v>5591</v>
      </c>
      <c r="K64" s="1" t="s">
        <v>5591</v>
      </c>
      <c r="L64" s="1" t="s">
        <v>5591</v>
      </c>
      <c r="M64" s="1" t="s">
        <v>5591</v>
      </c>
      <c r="N64" s="1" t="s">
        <v>5591</v>
      </c>
      <c r="O64" s="1" t="s">
        <v>3436</v>
      </c>
    </row>
    <row r="65" spans="1:15" x14ac:dyDescent="0.35">
      <c r="A65" s="1" t="s">
        <v>5651</v>
      </c>
      <c r="B65" s="1" t="s">
        <v>5591</v>
      </c>
      <c r="C65" s="1" t="s">
        <v>5591</v>
      </c>
      <c r="D65" s="1" t="s">
        <v>5591</v>
      </c>
      <c r="E65" s="1" t="s">
        <v>5591</v>
      </c>
      <c r="F65" s="1" t="s">
        <v>5591</v>
      </c>
      <c r="G65" s="1" t="s">
        <v>5591</v>
      </c>
      <c r="H65" s="1" t="s">
        <v>5591</v>
      </c>
      <c r="I65" s="1" t="s">
        <v>5591</v>
      </c>
      <c r="J65" s="1" t="s">
        <v>5591</v>
      </c>
      <c r="K65" s="1" t="s">
        <v>5591</v>
      </c>
      <c r="L65" s="1" t="s">
        <v>5591</v>
      </c>
      <c r="M65" s="1" t="s">
        <v>5591</v>
      </c>
      <c r="N65" s="1" t="s">
        <v>5591</v>
      </c>
      <c r="O65" s="1" t="s">
        <v>3566</v>
      </c>
    </row>
    <row r="66" spans="1:15" x14ac:dyDescent="0.35">
      <c r="A66" s="1" t="s">
        <v>5652</v>
      </c>
      <c r="B66" s="1" t="s">
        <v>5591</v>
      </c>
      <c r="C66" s="1" t="s">
        <v>5591</v>
      </c>
      <c r="D66" s="1" t="s">
        <v>5591</v>
      </c>
      <c r="E66" s="1" t="s">
        <v>5591</v>
      </c>
      <c r="F66" s="1" t="s">
        <v>5591</v>
      </c>
      <c r="G66" s="1" t="s">
        <v>5591</v>
      </c>
      <c r="H66" s="1" t="s">
        <v>5591</v>
      </c>
      <c r="I66" s="1" t="s">
        <v>5591</v>
      </c>
      <c r="J66" s="1" t="s">
        <v>5591</v>
      </c>
      <c r="K66" s="1" t="s">
        <v>5591</v>
      </c>
      <c r="L66" s="1" t="s">
        <v>5591</v>
      </c>
      <c r="M66" s="1" t="s">
        <v>5591</v>
      </c>
      <c r="N66" s="1" t="s">
        <v>5591</v>
      </c>
      <c r="O66" s="1" t="s">
        <v>3592</v>
      </c>
    </row>
    <row r="67" spans="1:15" x14ac:dyDescent="0.35">
      <c r="A67" s="1" t="s">
        <v>5653</v>
      </c>
      <c r="B67" s="1" t="s">
        <v>5591</v>
      </c>
      <c r="C67" s="1" t="s">
        <v>5591</v>
      </c>
      <c r="D67" s="1" t="s">
        <v>5591</v>
      </c>
      <c r="E67" s="1" t="s">
        <v>5591</v>
      </c>
      <c r="F67" s="1" t="s">
        <v>5591</v>
      </c>
      <c r="G67" s="1" t="s">
        <v>5591</v>
      </c>
      <c r="H67" s="1" t="s">
        <v>5591</v>
      </c>
      <c r="I67" s="1" t="s">
        <v>5591</v>
      </c>
      <c r="J67" s="1" t="s">
        <v>5591</v>
      </c>
      <c r="K67" s="1" t="s">
        <v>5591</v>
      </c>
      <c r="L67" s="1" t="s">
        <v>5591</v>
      </c>
      <c r="M67" s="1" t="s">
        <v>5591</v>
      </c>
      <c r="N67" s="1" t="s">
        <v>5591</v>
      </c>
      <c r="O67" s="1" t="s">
        <v>3666</v>
      </c>
    </row>
    <row r="68" spans="1:15" x14ac:dyDescent="0.35">
      <c r="A68" s="1" t="s">
        <v>5654</v>
      </c>
      <c r="B68" s="1" t="s">
        <v>5591</v>
      </c>
      <c r="C68" s="1" t="s">
        <v>5591</v>
      </c>
      <c r="D68" s="1" t="s">
        <v>5591</v>
      </c>
      <c r="E68" s="1" t="s">
        <v>5591</v>
      </c>
      <c r="F68" s="1" t="s">
        <v>5591</v>
      </c>
      <c r="G68" s="1" t="s">
        <v>5591</v>
      </c>
      <c r="H68" s="1" t="s">
        <v>5591</v>
      </c>
      <c r="I68" s="1" t="s">
        <v>5591</v>
      </c>
      <c r="J68" s="1" t="s">
        <v>5591</v>
      </c>
      <c r="K68" s="1" t="s">
        <v>5591</v>
      </c>
      <c r="L68" s="1" t="s">
        <v>5591</v>
      </c>
      <c r="M68" s="1" t="s">
        <v>5591</v>
      </c>
      <c r="N68" s="1" t="s">
        <v>5591</v>
      </c>
      <c r="O68" s="1" t="s">
        <v>3746</v>
      </c>
    </row>
    <row r="69" spans="1:15" x14ac:dyDescent="0.35">
      <c r="A69" s="1" t="s">
        <v>5655</v>
      </c>
      <c r="B69" s="1" t="s">
        <v>5591</v>
      </c>
      <c r="C69" s="1" t="s">
        <v>5591</v>
      </c>
      <c r="D69" s="1" t="s">
        <v>5591</v>
      </c>
      <c r="E69" s="1" t="s">
        <v>5591</v>
      </c>
      <c r="F69" s="1" t="s">
        <v>5591</v>
      </c>
      <c r="G69" s="1" t="s">
        <v>5591</v>
      </c>
      <c r="H69" s="1" t="s">
        <v>5591</v>
      </c>
      <c r="I69" s="1" t="s">
        <v>5591</v>
      </c>
      <c r="J69" s="1" t="s">
        <v>5591</v>
      </c>
      <c r="K69" s="1" t="s">
        <v>5591</v>
      </c>
      <c r="L69" s="1" t="s">
        <v>5591</v>
      </c>
      <c r="M69" s="1" t="s">
        <v>5591</v>
      </c>
      <c r="N69" s="1" t="s">
        <v>5591</v>
      </c>
      <c r="O69" s="1" t="s">
        <v>3763</v>
      </c>
    </row>
    <row r="70" spans="1:15" x14ac:dyDescent="0.35">
      <c r="A70" s="1" t="s">
        <v>5656</v>
      </c>
      <c r="B70" s="1" t="s">
        <v>5591</v>
      </c>
      <c r="C70" s="1" t="s">
        <v>5591</v>
      </c>
      <c r="D70" s="1" t="s">
        <v>5591</v>
      </c>
      <c r="E70" s="1" t="s">
        <v>5591</v>
      </c>
      <c r="F70" s="1" t="s">
        <v>5591</v>
      </c>
      <c r="G70" s="1" t="s">
        <v>5591</v>
      </c>
      <c r="H70" s="1" t="s">
        <v>5591</v>
      </c>
      <c r="I70" s="1" t="s">
        <v>5591</v>
      </c>
      <c r="J70" s="1" t="s">
        <v>5591</v>
      </c>
      <c r="K70" s="1" t="s">
        <v>5591</v>
      </c>
      <c r="L70" s="1" t="s">
        <v>5591</v>
      </c>
      <c r="M70" s="1" t="s">
        <v>5591</v>
      </c>
      <c r="N70" s="1" t="s">
        <v>5591</v>
      </c>
      <c r="O70" s="1" t="s">
        <v>3818</v>
      </c>
    </row>
    <row r="71" spans="1:15" x14ac:dyDescent="0.35">
      <c r="A71" s="1" t="s">
        <v>5657</v>
      </c>
      <c r="B71" s="1" t="s">
        <v>5591</v>
      </c>
      <c r="C71" s="1" t="s">
        <v>5591</v>
      </c>
      <c r="D71" s="1" t="s">
        <v>5591</v>
      </c>
      <c r="E71" s="1" t="s">
        <v>5591</v>
      </c>
      <c r="F71" s="1" t="s">
        <v>5591</v>
      </c>
      <c r="G71" s="1" t="s">
        <v>5591</v>
      </c>
      <c r="H71" s="1" t="s">
        <v>5591</v>
      </c>
      <c r="I71" s="1" t="s">
        <v>5591</v>
      </c>
      <c r="J71" s="1" t="s">
        <v>5591</v>
      </c>
      <c r="K71" s="1" t="s">
        <v>5591</v>
      </c>
      <c r="L71" s="1" t="s">
        <v>5591</v>
      </c>
      <c r="M71" s="1" t="s">
        <v>5591</v>
      </c>
      <c r="N71" s="1" t="s">
        <v>5591</v>
      </c>
      <c r="O71" s="1" t="s">
        <v>3869</v>
      </c>
    </row>
    <row r="72" spans="1:15" x14ac:dyDescent="0.35">
      <c r="A72" s="1" t="s">
        <v>5658</v>
      </c>
      <c r="B72" s="1" t="s">
        <v>5591</v>
      </c>
      <c r="C72" s="1" t="s">
        <v>5591</v>
      </c>
      <c r="D72" s="1" t="s">
        <v>5591</v>
      </c>
      <c r="E72" s="1" t="s">
        <v>5591</v>
      </c>
      <c r="F72" s="1" t="s">
        <v>5591</v>
      </c>
      <c r="G72" s="1" t="s">
        <v>5591</v>
      </c>
      <c r="H72" s="1" t="s">
        <v>5591</v>
      </c>
      <c r="I72" s="1" t="s">
        <v>5591</v>
      </c>
      <c r="J72" s="1" t="s">
        <v>5591</v>
      </c>
      <c r="K72" s="1" t="s">
        <v>5591</v>
      </c>
      <c r="L72" s="1" t="s">
        <v>5591</v>
      </c>
      <c r="M72" s="1" t="s">
        <v>5591</v>
      </c>
      <c r="N72" s="1" t="s">
        <v>5591</v>
      </c>
      <c r="O72" s="1" t="s">
        <v>4037</v>
      </c>
    </row>
    <row r="73" spans="1:15" x14ac:dyDescent="0.35">
      <c r="A73" s="1" t="s">
        <v>5659</v>
      </c>
      <c r="B73" s="1" t="s">
        <v>5591</v>
      </c>
      <c r="C73" s="1" t="s">
        <v>5591</v>
      </c>
      <c r="D73" s="1" t="s">
        <v>5591</v>
      </c>
      <c r="E73" s="1" t="s">
        <v>5591</v>
      </c>
      <c r="F73" s="1" t="s">
        <v>5591</v>
      </c>
      <c r="G73" s="1" t="s">
        <v>5591</v>
      </c>
      <c r="H73" s="1" t="s">
        <v>5591</v>
      </c>
      <c r="I73" s="1" t="s">
        <v>5591</v>
      </c>
      <c r="J73" s="1" t="s">
        <v>5591</v>
      </c>
      <c r="K73" s="1" t="s">
        <v>5591</v>
      </c>
      <c r="L73" s="1" t="s">
        <v>5591</v>
      </c>
      <c r="M73" s="1" t="s">
        <v>5591</v>
      </c>
      <c r="N73" s="1" t="s">
        <v>5591</v>
      </c>
      <c r="O73" s="1" t="s">
        <v>4230</v>
      </c>
    </row>
    <row r="74" spans="1:15" x14ac:dyDescent="0.35">
      <c r="A74" s="1" t="s">
        <v>5660</v>
      </c>
      <c r="B74" s="1" t="s">
        <v>5591</v>
      </c>
      <c r="C74" s="1" t="s">
        <v>5591</v>
      </c>
      <c r="D74" s="1" t="s">
        <v>5591</v>
      </c>
      <c r="E74" s="1" t="s">
        <v>5591</v>
      </c>
      <c r="F74" s="1" t="s">
        <v>5591</v>
      </c>
      <c r="G74" s="1" t="s">
        <v>5591</v>
      </c>
      <c r="H74" s="1" t="s">
        <v>5591</v>
      </c>
      <c r="I74" s="1" t="s">
        <v>5591</v>
      </c>
      <c r="J74" s="1" t="s">
        <v>5591</v>
      </c>
      <c r="K74" s="1" t="s">
        <v>5591</v>
      </c>
      <c r="L74" s="1" t="s">
        <v>5591</v>
      </c>
      <c r="M74" s="1" t="s">
        <v>5591</v>
      </c>
      <c r="N74" s="1" t="s">
        <v>5591</v>
      </c>
      <c r="O74" s="1" t="s">
        <v>4233</v>
      </c>
    </row>
    <row r="75" spans="1:15" x14ac:dyDescent="0.35">
      <c r="A75" s="1" t="s">
        <v>5669</v>
      </c>
      <c r="B75" s="1" t="s">
        <v>5591</v>
      </c>
      <c r="C75" s="1" t="s">
        <v>5591</v>
      </c>
      <c r="D75" s="1" t="s">
        <v>5591</v>
      </c>
      <c r="E75" s="1" t="s">
        <v>5591</v>
      </c>
      <c r="F75" s="1" t="s">
        <v>5591</v>
      </c>
      <c r="G75" s="1" t="s">
        <v>5591</v>
      </c>
      <c r="H75" s="1" t="s">
        <v>5591</v>
      </c>
      <c r="I75" s="1" t="s">
        <v>5591</v>
      </c>
      <c r="J75" s="1" t="s">
        <v>5591</v>
      </c>
      <c r="K75" s="1" t="s">
        <v>5591</v>
      </c>
      <c r="L75" s="1" t="s">
        <v>5591</v>
      </c>
      <c r="M75" s="1" t="s">
        <v>5591</v>
      </c>
      <c r="N75" s="1" t="s">
        <v>5591</v>
      </c>
      <c r="O75" s="1" t="s">
        <v>4534</v>
      </c>
    </row>
    <row r="76" spans="1:15" x14ac:dyDescent="0.35">
      <c r="A76" s="1" t="s">
        <v>5670</v>
      </c>
      <c r="B76" s="1" t="s">
        <v>5591</v>
      </c>
      <c r="C76" s="1" t="s">
        <v>5591</v>
      </c>
      <c r="D76" s="1" t="s">
        <v>5591</v>
      </c>
      <c r="E76" s="1" t="s">
        <v>5591</v>
      </c>
      <c r="F76" s="1" t="s">
        <v>5591</v>
      </c>
      <c r="G76" s="1" t="s">
        <v>5591</v>
      </c>
      <c r="H76" s="1" t="s">
        <v>5591</v>
      </c>
      <c r="I76" s="1" t="s">
        <v>5591</v>
      </c>
      <c r="J76" s="1" t="s">
        <v>5591</v>
      </c>
      <c r="K76" s="1" t="s">
        <v>5591</v>
      </c>
      <c r="L76" s="1" t="s">
        <v>5591</v>
      </c>
      <c r="M76" s="1" t="s">
        <v>5591</v>
      </c>
      <c r="N76" s="1" t="s">
        <v>5591</v>
      </c>
      <c r="O76" s="1" t="s">
        <v>4591</v>
      </c>
    </row>
    <row r="77" spans="1:15" x14ac:dyDescent="0.35">
      <c r="A77" s="1" t="s">
        <v>5671</v>
      </c>
      <c r="B77" s="1" t="s">
        <v>5591</v>
      </c>
      <c r="C77" s="1" t="s">
        <v>5591</v>
      </c>
      <c r="D77" s="1" t="s">
        <v>5591</v>
      </c>
      <c r="E77" s="1" t="s">
        <v>5591</v>
      </c>
      <c r="F77" s="1" t="s">
        <v>5591</v>
      </c>
      <c r="G77" s="1" t="s">
        <v>5591</v>
      </c>
      <c r="H77" s="1" t="s">
        <v>5591</v>
      </c>
      <c r="I77" s="1" t="s">
        <v>5591</v>
      </c>
      <c r="J77" s="1" t="s">
        <v>5591</v>
      </c>
      <c r="K77" s="1" t="s">
        <v>5591</v>
      </c>
      <c r="L77" s="1" t="s">
        <v>5591</v>
      </c>
      <c r="M77" s="1" t="s">
        <v>5591</v>
      </c>
      <c r="N77" s="1" t="s">
        <v>5591</v>
      </c>
      <c r="O77" s="1" t="s">
        <v>4609</v>
      </c>
    </row>
    <row r="78" spans="1:15" x14ac:dyDescent="0.35">
      <c r="A78" s="1" t="s">
        <v>5672</v>
      </c>
      <c r="B78" s="1" t="s">
        <v>5591</v>
      </c>
      <c r="C78" s="1" t="s">
        <v>5591</v>
      </c>
      <c r="D78" s="1" t="s">
        <v>5591</v>
      </c>
      <c r="E78" s="1" t="s">
        <v>5591</v>
      </c>
      <c r="F78" s="1" t="s">
        <v>5591</v>
      </c>
      <c r="G78" s="1" t="s">
        <v>5591</v>
      </c>
      <c r="H78" s="1" t="s">
        <v>5591</v>
      </c>
      <c r="I78" s="1" t="s">
        <v>5591</v>
      </c>
      <c r="J78" s="1" t="s">
        <v>5591</v>
      </c>
      <c r="K78" s="1" t="s">
        <v>5591</v>
      </c>
      <c r="L78" s="1" t="s">
        <v>5591</v>
      </c>
      <c r="M78" s="1" t="s">
        <v>5591</v>
      </c>
      <c r="N78" s="1" t="s">
        <v>5591</v>
      </c>
      <c r="O78" s="1" t="s">
        <v>4698</v>
      </c>
    </row>
    <row r="79" spans="1:15" x14ac:dyDescent="0.35">
      <c r="A79" s="1" t="s">
        <v>5673</v>
      </c>
      <c r="B79" s="1" t="s">
        <v>5591</v>
      </c>
      <c r="C79" s="1" t="s">
        <v>5591</v>
      </c>
      <c r="D79" s="1" t="s">
        <v>5591</v>
      </c>
      <c r="E79" s="1" t="s">
        <v>5591</v>
      </c>
      <c r="F79" s="1" t="s">
        <v>5591</v>
      </c>
      <c r="G79" s="1" t="s">
        <v>5591</v>
      </c>
      <c r="H79" s="1" t="s">
        <v>5591</v>
      </c>
      <c r="I79" s="1" t="s">
        <v>5591</v>
      </c>
      <c r="J79" s="1" t="s">
        <v>5591</v>
      </c>
      <c r="K79" s="1" t="s">
        <v>5591</v>
      </c>
      <c r="L79" s="1" t="s">
        <v>5591</v>
      </c>
      <c r="M79" s="1" t="s">
        <v>5591</v>
      </c>
      <c r="N79" s="1" t="s">
        <v>5591</v>
      </c>
      <c r="O79" s="1" t="s">
        <v>4724</v>
      </c>
    </row>
    <row r="80" spans="1:15" x14ac:dyDescent="0.35">
      <c r="A80" s="1" t="s">
        <v>5674</v>
      </c>
      <c r="B80" s="1" t="s">
        <v>5591</v>
      </c>
      <c r="C80" s="1" t="s">
        <v>5591</v>
      </c>
      <c r="D80" s="1" t="s">
        <v>5591</v>
      </c>
      <c r="E80" s="1" t="s">
        <v>5591</v>
      </c>
      <c r="F80" s="1" t="s">
        <v>5591</v>
      </c>
      <c r="G80" s="1" t="s">
        <v>5591</v>
      </c>
      <c r="H80" s="1" t="s">
        <v>5591</v>
      </c>
      <c r="I80" s="1" t="s">
        <v>5591</v>
      </c>
      <c r="J80" s="1" t="s">
        <v>5591</v>
      </c>
      <c r="K80" s="1" t="s">
        <v>5591</v>
      </c>
      <c r="L80" s="1" t="s">
        <v>5591</v>
      </c>
      <c r="M80" s="1" t="s">
        <v>5591</v>
      </c>
      <c r="N80" s="1" t="s">
        <v>5591</v>
      </c>
      <c r="O80" s="1" t="s">
        <v>4808</v>
      </c>
    </row>
    <row r="81" spans="1:15" x14ac:dyDescent="0.35">
      <c r="A81" s="1" t="s">
        <v>5675</v>
      </c>
      <c r="B81" s="1" t="s">
        <v>5591</v>
      </c>
      <c r="C81" s="1" t="s">
        <v>5591</v>
      </c>
      <c r="D81" s="1" t="s">
        <v>5591</v>
      </c>
      <c r="E81" s="1" t="s">
        <v>5591</v>
      </c>
      <c r="F81" s="1" t="s">
        <v>5591</v>
      </c>
      <c r="G81" s="1" t="s">
        <v>5591</v>
      </c>
      <c r="H81" s="1" t="s">
        <v>5591</v>
      </c>
      <c r="I81" s="1" t="s">
        <v>5591</v>
      </c>
      <c r="J81" s="1" t="s">
        <v>5591</v>
      </c>
      <c r="K81" s="1" t="s">
        <v>5591</v>
      </c>
      <c r="L81" s="1" t="s">
        <v>5591</v>
      </c>
      <c r="M81" s="1" t="s">
        <v>5591</v>
      </c>
      <c r="N81" s="1" t="s">
        <v>5591</v>
      </c>
      <c r="O81" s="1" t="s">
        <v>4955</v>
      </c>
    </row>
    <row r="82" spans="1:15" x14ac:dyDescent="0.35">
      <c r="A82" s="1" t="s">
        <v>5676</v>
      </c>
      <c r="B82" s="1" t="s">
        <v>5591</v>
      </c>
      <c r="C82" s="1" t="s">
        <v>5591</v>
      </c>
      <c r="D82" s="1" t="s">
        <v>5591</v>
      </c>
      <c r="E82" s="1" t="s">
        <v>5591</v>
      </c>
      <c r="F82" s="1" t="s">
        <v>5591</v>
      </c>
      <c r="G82" s="1" t="s">
        <v>5591</v>
      </c>
      <c r="H82" s="1" t="s">
        <v>5591</v>
      </c>
      <c r="I82" s="1" t="s">
        <v>5591</v>
      </c>
      <c r="J82" s="1" t="s">
        <v>5591</v>
      </c>
      <c r="K82" s="1" t="s">
        <v>5591</v>
      </c>
      <c r="L82" s="1" t="s">
        <v>5591</v>
      </c>
      <c r="M82" s="1" t="s">
        <v>5591</v>
      </c>
      <c r="N82" s="1" t="s">
        <v>5591</v>
      </c>
      <c r="O82" s="1" t="s">
        <v>4991</v>
      </c>
    </row>
    <row r="83" spans="1:15" x14ac:dyDescent="0.35">
      <c r="A83" s="1" t="s">
        <v>5677</v>
      </c>
      <c r="B83" s="1" t="s">
        <v>5591</v>
      </c>
      <c r="C83" s="1" t="s">
        <v>5591</v>
      </c>
      <c r="D83" s="1" t="s">
        <v>5591</v>
      </c>
      <c r="E83" s="1" t="s">
        <v>5591</v>
      </c>
      <c r="F83" s="1" t="s">
        <v>5591</v>
      </c>
      <c r="G83" s="1" t="s">
        <v>5591</v>
      </c>
      <c r="H83" s="1" t="s">
        <v>5591</v>
      </c>
      <c r="I83" s="1" t="s">
        <v>5591</v>
      </c>
      <c r="J83" s="1" t="s">
        <v>5591</v>
      </c>
      <c r="K83" s="1" t="s">
        <v>5591</v>
      </c>
      <c r="L83" s="1" t="s">
        <v>5591</v>
      </c>
      <c r="M83" s="1" t="s">
        <v>5591</v>
      </c>
      <c r="N83" s="1" t="s">
        <v>5591</v>
      </c>
      <c r="O83" s="1" t="s">
        <v>5025</v>
      </c>
    </row>
    <row r="84" spans="1:15" x14ac:dyDescent="0.35">
      <c r="A84" s="1" t="s">
        <v>5678</v>
      </c>
      <c r="B84" s="1" t="s">
        <v>5591</v>
      </c>
      <c r="C84" s="1" t="s">
        <v>5591</v>
      </c>
      <c r="D84" s="1" t="s">
        <v>5591</v>
      </c>
      <c r="E84" s="1" t="s">
        <v>5591</v>
      </c>
      <c r="F84" s="1" t="s">
        <v>5591</v>
      </c>
      <c r="G84" s="1" t="s">
        <v>5591</v>
      </c>
      <c r="H84" s="1" t="s">
        <v>5591</v>
      </c>
      <c r="I84" s="1" t="s">
        <v>5591</v>
      </c>
      <c r="J84" s="1" t="s">
        <v>5591</v>
      </c>
      <c r="K84" s="1" t="s">
        <v>5591</v>
      </c>
      <c r="L84" s="1" t="s">
        <v>5591</v>
      </c>
      <c r="M84" s="1" t="s">
        <v>5591</v>
      </c>
      <c r="N84" s="1" t="s">
        <v>5591</v>
      </c>
      <c r="O84" s="1" t="s">
        <v>5102</v>
      </c>
    </row>
    <row r="85" spans="1:15" x14ac:dyDescent="0.35">
      <c r="A85" s="1" t="s">
        <v>5679</v>
      </c>
      <c r="B85" s="1" t="s">
        <v>5591</v>
      </c>
      <c r="C85" s="1" t="s">
        <v>5591</v>
      </c>
      <c r="D85" s="1" t="s">
        <v>5591</v>
      </c>
      <c r="E85" s="1" t="s">
        <v>5591</v>
      </c>
      <c r="F85" s="1" t="s">
        <v>5591</v>
      </c>
      <c r="G85" s="1" t="s">
        <v>5591</v>
      </c>
      <c r="H85" s="1" t="s">
        <v>5591</v>
      </c>
      <c r="I85" s="1" t="s">
        <v>5591</v>
      </c>
      <c r="J85" s="1" t="s">
        <v>5591</v>
      </c>
      <c r="K85" s="1" t="s">
        <v>5591</v>
      </c>
      <c r="L85" s="1" t="s">
        <v>5591</v>
      </c>
      <c r="M85" s="1" t="s">
        <v>5591</v>
      </c>
      <c r="N85" s="1" t="s">
        <v>5591</v>
      </c>
      <c r="O85" s="1" t="s">
        <v>5369</v>
      </c>
    </row>
    <row r="86" spans="1:15" x14ac:dyDescent="0.35">
      <c r="A86" s="1" t="s">
        <v>5680</v>
      </c>
      <c r="B86" s="1"/>
      <c r="C86" s="1"/>
      <c r="D86" s="1"/>
      <c r="E86" s="1"/>
      <c r="F86" s="1"/>
      <c r="G86" s="1"/>
      <c r="H86" s="1"/>
      <c r="I86" s="1"/>
      <c r="J86" s="1"/>
      <c r="K86" s="1"/>
      <c r="L86" s="1"/>
      <c r="M86" s="1"/>
      <c r="N86" s="1"/>
      <c r="O86" s="1"/>
    </row>
  </sheetData>
  <pageMargins left="0.7" right="0.7" top="0.75" bottom="0.75" header="0.3" footer="0.3"/>
  <headerFooter>
    <oddFooter>&amp;L_x000D_&amp;1#&amp;"Aptos"&amp;10&amp;KFF0000 OFFICIAL</oddFooter>
  </headerFooter>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EFA4DBD-3E1C-4F34-8A1D-CA3223281EBA}">
  <dimension ref="A1:O68"/>
  <sheetViews>
    <sheetView workbookViewId="0">
      <selection activeCell="D38" sqref="D38"/>
    </sheetView>
  </sheetViews>
  <sheetFormatPr defaultRowHeight="14.5" x14ac:dyDescent="0.35"/>
  <cols>
    <col min="2" max="15" width="29.1796875" customWidth="1"/>
  </cols>
  <sheetData>
    <row r="1" spans="1:15" x14ac:dyDescent="0.35">
      <c r="A1" s="1" t="s">
        <v>5681</v>
      </c>
      <c r="B1" s="1"/>
      <c r="C1" s="1"/>
      <c r="D1" s="1"/>
      <c r="E1" s="1"/>
      <c r="F1" s="1"/>
      <c r="G1" s="1"/>
      <c r="H1" s="1"/>
      <c r="I1" s="1"/>
      <c r="J1" s="1"/>
      <c r="K1" s="1"/>
      <c r="L1" s="1"/>
      <c r="M1" s="1"/>
      <c r="N1" s="1"/>
      <c r="O1" s="1"/>
    </row>
    <row r="2" spans="1:15" s="11" customFormat="1" ht="43.5" x14ac:dyDescent="0.35">
      <c r="A2" s="10" t="s">
        <v>5584</v>
      </c>
      <c r="B2" s="10" t="s">
        <v>9</v>
      </c>
      <c r="C2" s="10" t="s">
        <v>10</v>
      </c>
      <c r="D2" s="10" t="s">
        <v>11</v>
      </c>
      <c r="E2" s="10" t="s">
        <v>12</v>
      </c>
      <c r="F2" s="10" t="s">
        <v>13</v>
      </c>
      <c r="G2" s="10" t="s">
        <v>14</v>
      </c>
      <c r="H2" s="10" t="s">
        <v>15</v>
      </c>
      <c r="I2" s="10" t="s">
        <v>16</v>
      </c>
      <c r="J2" s="10" t="s">
        <v>17</v>
      </c>
      <c r="K2" s="10" t="s">
        <v>18</v>
      </c>
      <c r="L2" s="10" t="s">
        <v>19</v>
      </c>
      <c r="M2" s="10" t="s">
        <v>20</v>
      </c>
      <c r="N2" s="10" t="s">
        <v>21</v>
      </c>
      <c r="O2" s="10" t="s">
        <v>5585</v>
      </c>
    </row>
    <row r="3" spans="1:15" x14ac:dyDescent="0.35">
      <c r="A3" s="1" t="s">
        <v>5586</v>
      </c>
      <c r="B3" s="1" t="s">
        <v>154</v>
      </c>
      <c r="C3" s="1" t="s">
        <v>206</v>
      </c>
      <c r="D3" s="1" t="s">
        <v>743</v>
      </c>
      <c r="E3" s="1" t="s">
        <v>1720</v>
      </c>
      <c r="F3" s="1" t="s">
        <v>851</v>
      </c>
      <c r="G3" s="1" t="s">
        <v>104</v>
      </c>
      <c r="H3" s="1" t="s">
        <v>1308</v>
      </c>
      <c r="I3" s="1" t="s">
        <v>409</v>
      </c>
      <c r="J3" s="1" t="s">
        <v>3528</v>
      </c>
      <c r="K3" s="1" t="s">
        <v>329</v>
      </c>
      <c r="L3" s="1" t="s">
        <v>1009</v>
      </c>
      <c r="M3" s="1" t="s">
        <v>615</v>
      </c>
      <c r="N3" s="1" t="s">
        <v>634</v>
      </c>
      <c r="O3" s="1" t="s">
        <v>329</v>
      </c>
    </row>
    <row r="4" spans="1:15" x14ac:dyDescent="0.35">
      <c r="A4" s="1" t="s">
        <v>5587</v>
      </c>
      <c r="B4" s="1" t="s">
        <v>2391</v>
      </c>
      <c r="C4" s="1" t="s">
        <v>329</v>
      </c>
      <c r="D4" s="1" t="s">
        <v>5682</v>
      </c>
      <c r="E4" s="1" t="s">
        <v>1745</v>
      </c>
      <c r="F4" s="1" t="s">
        <v>3401</v>
      </c>
      <c r="G4" s="1" t="s">
        <v>337</v>
      </c>
      <c r="H4" s="1" t="s">
        <v>2404</v>
      </c>
      <c r="I4" s="1" t="s">
        <v>438</v>
      </c>
      <c r="J4" s="1" t="s">
        <v>5591</v>
      </c>
      <c r="K4" s="1" t="s">
        <v>524</v>
      </c>
      <c r="L4" s="1" t="s">
        <v>1748</v>
      </c>
      <c r="M4" s="1" t="s">
        <v>784</v>
      </c>
      <c r="N4" s="1" t="s">
        <v>667</v>
      </c>
      <c r="O4" s="1" t="s">
        <v>524</v>
      </c>
    </row>
    <row r="5" spans="1:15" x14ac:dyDescent="0.35">
      <c r="A5" s="1" t="s">
        <v>5588</v>
      </c>
      <c r="B5" s="1" t="s">
        <v>3462</v>
      </c>
      <c r="C5" s="1" t="s">
        <v>477</v>
      </c>
      <c r="D5" s="1" t="s">
        <v>1416</v>
      </c>
      <c r="E5" s="1" t="s">
        <v>3157</v>
      </c>
      <c r="F5" s="1" t="s">
        <v>3404</v>
      </c>
      <c r="G5" s="1" t="s">
        <v>360</v>
      </c>
      <c r="H5" s="1" t="s">
        <v>2662</v>
      </c>
      <c r="I5" s="1" t="s">
        <v>472</v>
      </c>
      <c r="J5" s="1" t="s">
        <v>5591</v>
      </c>
      <c r="K5" s="1" t="s">
        <v>574</v>
      </c>
      <c r="L5" s="1" t="s">
        <v>2064</v>
      </c>
      <c r="M5" s="1" t="s">
        <v>1053</v>
      </c>
      <c r="N5" s="1" t="s">
        <v>743</v>
      </c>
      <c r="O5" s="1" t="s">
        <v>574</v>
      </c>
    </row>
    <row r="6" spans="1:15" x14ac:dyDescent="0.35">
      <c r="A6" s="1" t="s">
        <v>5589</v>
      </c>
      <c r="B6" s="1" t="s">
        <v>3584</v>
      </c>
      <c r="C6" s="1" t="s">
        <v>1140</v>
      </c>
      <c r="D6" s="1" t="s">
        <v>1603</v>
      </c>
      <c r="E6" s="1" t="s">
        <v>3235</v>
      </c>
      <c r="F6" s="1" t="s">
        <v>3526</v>
      </c>
      <c r="G6" s="1" t="s">
        <v>1238</v>
      </c>
      <c r="H6" s="1" t="s">
        <v>3131</v>
      </c>
      <c r="I6" s="1" t="s">
        <v>815</v>
      </c>
      <c r="J6" s="1" t="s">
        <v>5591</v>
      </c>
      <c r="K6" s="1" t="s">
        <v>936</v>
      </c>
      <c r="L6" s="1" t="s">
        <v>2076</v>
      </c>
      <c r="M6" s="1" t="s">
        <v>1243</v>
      </c>
      <c r="N6" s="1" t="s">
        <v>856</v>
      </c>
      <c r="O6" s="1" t="s">
        <v>615</v>
      </c>
    </row>
    <row r="7" spans="1:15" x14ac:dyDescent="0.35">
      <c r="A7" s="1" t="s">
        <v>5590</v>
      </c>
      <c r="B7" s="1" t="s">
        <v>5158</v>
      </c>
      <c r="C7" s="1" t="s">
        <v>1335</v>
      </c>
      <c r="D7" s="1" t="s">
        <v>1669</v>
      </c>
      <c r="E7" s="1" t="s">
        <v>4475</v>
      </c>
      <c r="F7" s="1" t="s">
        <v>3725</v>
      </c>
      <c r="G7" s="1" t="s">
        <v>1420</v>
      </c>
      <c r="H7" s="1" t="s">
        <v>3204</v>
      </c>
      <c r="I7" s="1" t="s">
        <v>1481</v>
      </c>
      <c r="J7" s="1" t="s">
        <v>5591</v>
      </c>
      <c r="K7" s="1" t="s">
        <v>1471</v>
      </c>
      <c r="L7" s="1" t="s">
        <v>2257</v>
      </c>
      <c r="M7" s="1" t="s">
        <v>1253</v>
      </c>
      <c r="N7" s="1" t="s">
        <v>1044</v>
      </c>
      <c r="O7" s="1" t="s">
        <v>634</v>
      </c>
    </row>
    <row r="8" spans="1:15" x14ac:dyDescent="0.35">
      <c r="A8" s="1" t="s">
        <v>5592</v>
      </c>
      <c r="B8" s="1" t="s">
        <v>5270</v>
      </c>
      <c r="C8" s="1" t="s">
        <v>1608</v>
      </c>
      <c r="D8" s="1" t="s">
        <v>2454</v>
      </c>
      <c r="E8" s="1" t="s">
        <v>105</v>
      </c>
      <c r="F8" s="1" t="s">
        <v>4371</v>
      </c>
      <c r="G8" s="1" t="s">
        <v>2225</v>
      </c>
      <c r="H8" s="1" t="s">
        <v>3249</v>
      </c>
      <c r="I8" s="1" t="s">
        <v>1558</v>
      </c>
      <c r="J8" s="1" t="s">
        <v>5591</v>
      </c>
      <c r="K8" s="1" t="s">
        <v>1905</v>
      </c>
      <c r="L8" s="1" t="s">
        <v>2715</v>
      </c>
      <c r="M8" s="1" t="s">
        <v>1339</v>
      </c>
      <c r="N8" s="1" t="s">
        <v>1312</v>
      </c>
      <c r="O8" s="1" t="s">
        <v>667</v>
      </c>
    </row>
    <row r="9" spans="1:15" x14ac:dyDescent="0.35">
      <c r="A9" s="1" t="s">
        <v>5593</v>
      </c>
      <c r="B9" s="1" t="s">
        <v>3527</v>
      </c>
      <c r="C9" s="1" t="s">
        <v>1627</v>
      </c>
      <c r="D9" s="1" t="s">
        <v>2495</v>
      </c>
      <c r="E9" s="1" t="s">
        <v>4929</v>
      </c>
      <c r="F9" s="1" t="s">
        <v>539</v>
      </c>
      <c r="G9" s="1" t="s">
        <v>3004</v>
      </c>
      <c r="H9" s="1" t="s">
        <v>3635</v>
      </c>
      <c r="I9" s="1" t="s">
        <v>3915</v>
      </c>
      <c r="J9" s="1" t="s">
        <v>5591</v>
      </c>
      <c r="K9" s="1" t="s">
        <v>1988</v>
      </c>
      <c r="L9" s="1" t="s">
        <v>2869</v>
      </c>
      <c r="M9" s="1" t="s">
        <v>1855</v>
      </c>
      <c r="N9" s="1" t="s">
        <v>1669</v>
      </c>
      <c r="O9" s="1" t="s">
        <v>743</v>
      </c>
    </row>
    <row r="10" spans="1:15" x14ac:dyDescent="0.35">
      <c r="A10" s="1" t="s">
        <v>5594</v>
      </c>
      <c r="B10" s="1" t="s">
        <v>5591</v>
      </c>
      <c r="C10" s="1" t="s">
        <v>1777</v>
      </c>
      <c r="D10" s="1" t="s">
        <v>2508</v>
      </c>
      <c r="E10" s="1" t="s">
        <v>4997</v>
      </c>
      <c r="F10" s="1" t="s">
        <v>5445</v>
      </c>
      <c r="G10" s="1" t="s">
        <v>3654</v>
      </c>
      <c r="H10" s="1" t="s">
        <v>4033</v>
      </c>
      <c r="I10" s="1" t="s">
        <v>4244</v>
      </c>
      <c r="J10" s="1" t="s">
        <v>5591</v>
      </c>
      <c r="K10" s="1" t="s">
        <v>2249</v>
      </c>
      <c r="L10" s="1" t="s">
        <v>3034</v>
      </c>
      <c r="M10" s="1" t="s">
        <v>2112</v>
      </c>
      <c r="N10" s="1" t="s">
        <v>2043</v>
      </c>
      <c r="O10" s="1" t="s">
        <v>784</v>
      </c>
    </row>
    <row r="11" spans="1:15" x14ac:dyDescent="0.35">
      <c r="A11" s="1" t="s">
        <v>5595</v>
      </c>
      <c r="B11" s="1" t="s">
        <v>5591</v>
      </c>
      <c r="C11" s="1" t="s">
        <v>1905</v>
      </c>
      <c r="D11" s="1" t="s">
        <v>2889</v>
      </c>
      <c r="E11" s="1" t="s">
        <v>5077</v>
      </c>
      <c r="F11" s="1" t="s">
        <v>5591</v>
      </c>
      <c r="G11" s="1" t="s">
        <v>4129</v>
      </c>
      <c r="H11" s="1" t="s">
        <v>4197</v>
      </c>
      <c r="I11" s="1" t="s">
        <v>4670</v>
      </c>
      <c r="J11" s="1" t="s">
        <v>5591</v>
      </c>
      <c r="K11" s="1" t="s">
        <v>2298</v>
      </c>
      <c r="L11" s="1" t="s">
        <v>3351</v>
      </c>
      <c r="M11" s="1" t="s">
        <v>2583</v>
      </c>
      <c r="N11" s="1" t="s">
        <v>2334</v>
      </c>
      <c r="O11" s="1" t="s">
        <v>856</v>
      </c>
    </row>
    <row r="12" spans="1:15" x14ac:dyDescent="0.35">
      <c r="A12" s="1" t="s">
        <v>5596</v>
      </c>
      <c r="B12" s="1" t="s">
        <v>5591</v>
      </c>
      <c r="C12" s="1" t="s">
        <v>2434</v>
      </c>
      <c r="D12" s="1" t="s">
        <v>3113</v>
      </c>
      <c r="E12" s="1" t="s">
        <v>5407</v>
      </c>
      <c r="F12" s="1" t="s">
        <v>5591</v>
      </c>
      <c r="G12" s="1" t="s">
        <v>4142</v>
      </c>
      <c r="H12" s="1" t="s">
        <v>4636</v>
      </c>
      <c r="I12" s="1" t="s">
        <v>4761</v>
      </c>
      <c r="J12" s="1" t="s">
        <v>5591</v>
      </c>
      <c r="K12" s="1" t="s">
        <v>2391</v>
      </c>
      <c r="L12" s="1" t="s">
        <v>4731</v>
      </c>
      <c r="M12" s="1" t="s">
        <v>2592</v>
      </c>
      <c r="N12" s="1" t="s">
        <v>2885</v>
      </c>
      <c r="O12" s="1" t="s">
        <v>936</v>
      </c>
    </row>
    <row r="13" spans="1:15" x14ac:dyDescent="0.35">
      <c r="A13" s="1" t="s">
        <v>5597</v>
      </c>
      <c r="B13" s="1" t="s">
        <v>5591</v>
      </c>
      <c r="C13" s="1" t="s">
        <v>3059</v>
      </c>
      <c r="D13" s="1" t="s">
        <v>3188</v>
      </c>
      <c r="E13" s="1" t="s">
        <v>5591</v>
      </c>
      <c r="F13" s="1" t="s">
        <v>5591</v>
      </c>
      <c r="G13" s="1" t="s">
        <v>105</v>
      </c>
      <c r="H13" s="1" t="s">
        <v>5591</v>
      </c>
      <c r="I13" s="1" t="s">
        <v>4967</v>
      </c>
      <c r="J13" s="1" t="s">
        <v>5591</v>
      </c>
      <c r="K13" s="1" t="s">
        <v>2536</v>
      </c>
      <c r="L13" s="1" t="s">
        <v>5591</v>
      </c>
      <c r="M13" s="1" t="s">
        <v>2717</v>
      </c>
      <c r="N13" s="1" t="s">
        <v>3054</v>
      </c>
      <c r="O13" s="1" t="s">
        <v>1009</v>
      </c>
    </row>
    <row r="14" spans="1:15" x14ac:dyDescent="0.35">
      <c r="A14" s="1" t="s">
        <v>5600</v>
      </c>
      <c r="B14" s="1" t="s">
        <v>5591</v>
      </c>
      <c r="C14" s="1" t="s">
        <v>3222</v>
      </c>
      <c r="D14" s="1" t="s">
        <v>3644</v>
      </c>
      <c r="E14" s="1" t="s">
        <v>5591</v>
      </c>
      <c r="F14" s="1" t="s">
        <v>5591</v>
      </c>
      <c r="G14" s="1" t="s">
        <v>4283</v>
      </c>
      <c r="H14" s="1" t="s">
        <v>5591</v>
      </c>
      <c r="I14" s="1" t="s">
        <v>5591</v>
      </c>
      <c r="J14" s="1" t="s">
        <v>5591</v>
      </c>
      <c r="K14" s="1" t="s">
        <v>2685</v>
      </c>
      <c r="L14" s="1" t="s">
        <v>5591</v>
      </c>
      <c r="M14" s="1" t="s">
        <v>2789</v>
      </c>
      <c r="N14" s="1" t="s">
        <v>3704</v>
      </c>
      <c r="O14" s="1" t="s">
        <v>1044</v>
      </c>
    </row>
    <row r="15" spans="1:15" x14ac:dyDescent="0.35">
      <c r="A15" s="1" t="s">
        <v>5601</v>
      </c>
      <c r="B15" s="1" t="s">
        <v>5591</v>
      </c>
      <c r="C15" s="1" t="s">
        <v>3454</v>
      </c>
      <c r="D15" s="1" t="s">
        <v>3741</v>
      </c>
      <c r="E15" s="1" t="s">
        <v>5591</v>
      </c>
      <c r="F15" s="1" t="s">
        <v>5591</v>
      </c>
      <c r="G15" s="1" t="s">
        <v>4369</v>
      </c>
      <c r="H15" s="1" t="s">
        <v>5591</v>
      </c>
      <c r="I15" s="1" t="s">
        <v>5591</v>
      </c>
      <c r="J15" s="1" t="s">
        <v>5591</v>
      </c>
      <c r="K15" s="1" t="s">
        <v>2773</v>
      </c>
      <c r="L15" s="1" t="s">
        <v>5591</v>
      </c>
      <c r="M15" s="1" t="s">
        <v>2898</v>
      </c>
      <c r="N15" s="1" t="s">
        <v>3845</v>
      </c>
      <c r="O15" s="1" t="s">
        <v>1053</v>
      </c>
    </row>
    <row r="16" spans="1:15" x14ac:dyDescent="0.35">
      <c r="A16" s="1" t="s">
        <v>5602</v>
      </c>
      <c r="B16" s="1" t="s">
        <v>5591</v>
      </c>
      <c r="C16" s="1" t="s">
        <v>3535</v>
      </c>
      <c r="D16" s="1" t="s">
        <v>3795</v>
      </c>
      <c r="E16" s="1" t="s">
        <v>5591</v>
      </c>
      <c r="F16" s="1" t="s">
        <v>5591</v>
      </c>
      <c r="G16" s="1" t="s">
        <v>4613</v>
      </c>
      <c r="H16" s="1" t="s">
        <v>5591</v>
      </c>
      <c r="I16" s="1" t="s">
        <v>5591</v>
      </c>
      <c r="J16" s="1" t="s">
        <v>5591</v>
      </c>
      <c r="K16" s="1" t="s">
        <v>2989</v>
      </c>
      <c r="L16" s="1" t="s">
        <v>5591</v>
      </c>
      <c r="M16" s="1" t="s">
        <v>2936</v>
      </c>
      <c r="N16" s="1" t="s">
        <v>5098</v>
      </c>
      <c r="O16" s="1" t="s">
        <v>1243</v>
      </c>
    </row>
    <row r="17" spans="1:15" x14ac:dyDescent="0.35">
      <c r="A17" s="1" t="s">
        <v>5603</v>
      </c>
      <c r="B17" s="1" t="s">
        <v>5591</v>
      </c>
      <c r="C17" s="1" t="s">
        <v>3815</v>
      </c>
      <c r="D17" s="1" t="s">
        <v>3845</v>
      </c>
      <c r="E17" s="1" t="s">
        <v>5591</v>
      </c>
      <c r="F17" s="1" t="s">
        <v>5591</v>
      </c>
      <c r="G17" s="1" t="s">
        <v>5426</v>
      </c>
      <c r="H17" s="1" t="s">
        <v>5591</v>
      </c>
      <c r="I17" s="1" t="s">
        <v>5591</v>
      </c>
      <c r="J17" s="1" t="s">
        <v>5591</v>
      </c>
      <c r="K17" s="1" t="s">
        <v>3059</v>
      </c>
      <c r="L17" s="1" t="s">
        <v>5591</v>
      </c>
      <c r="M17" s="1" t="s">
        <v>5092</v>
      </c>
      <c r="N17" s="1" t="s">
        <v>5389</v>
      </c>
      <c r="O17" s="1" t="s">
        <v>1253</v>
      </c>
    </row>
    <row r="18" spans="1:15" x14ac:dyDescent="0.35">
      <c r="A18" s="1" t="s">
        <v>5604</v>
      </c>
      <c r="B18" s="1" t="s">
        <v>5591</v>
      </c>
      <c r="C18" s="1" t="s">
        <v>3938</v>
      </c>
      <c r="D18" s="1" t="s">
        <v>4053</v>
      </c>
      <c r="E18" s="1" t="s">
        <v>5591</v>
      </c>
      <c r="F18" s="1" t="s">
        <v>5591</v>
      </c>
      <c r="G18" s="1" t="s">
        <v>5591</v>
      </c>
      <c r="H18" s="1" t="s">
        <v>5591</v>
      </c>
      <c r="I18" s="1" t="s">
        <v>5591</v>
      </c>
      <c r="J18" s="1" t="s">
        <v>5591</v>
      </c>
      <c r="K18" s="1" t="s">
        <v>3222</v>
      </c>
      <c r="L18" s="1" t="s">
        <v>5591</v>
      </c>
      <c r="M18" s="1" t="s">
        <v>5591</v>
      </c>
      <c r="N18" s="1" t="s">
        <v>5591</v>
      </c>
      <c r="O18" s="1" t="s">
        <v>1312</v>
      </c>
    </row>
    <row r="19" spans="1:15" x14ac:dyDescent="0.35">
      <c r="A19" s="1" t="s">
        <v>5605</v>
      </c>
      <c r="B19" s="1" t="s">
        <v>5591</v>
      </c>
      <c r="C19" s="1" t="s">
        <v>3984</v>
      </c>
      <c r="D19" s="1" t="s">
        <v>5545</v>
      </c>
      <c r="E19" s="1" t="s">
        <v>5591</v>
      </c>
      <c r="F19" s="1" t="s">
        <v>5591</v>
      </c>
      <c r="G19" s="1" t="s">
        <v>5591</v>
      </c>
      <c r="H19" s="1" t="s">
        <v>5591</v>
      </c>
      <c r="I19" s="1" t="s">
        <v>5591</v>
      </c>
      <c r="J19" s="1" t="s">
        <v>5591</v>
      </c>
      <c r="K19" s="1" t="s">
        <v>3268</v>
      </c>
      <c r="L19" s="1" t="s">
        <v>5591</v>
      </c>
      <c r="M19" s="1" t="s">
        <v>5591</v>
      </c>
      <c r="N19" s="1" t="s">
        <v>5591</v>
      </c>
      <c r="O19" s="1" t="s">
        <v>1471</v>
      </c>
    </row>
    <row r="20" spans="1:15" x14ac:dyDescent="0.35">
      <c r="A20" s="1" t="s">
        <v>5606</v>
      </c>
      <c r="B20" s="1" t="s">
        <v>5591</v>
      </c>
      <c r="C20" s="1" t="s">
        <v>4428</v>
      </c>
      <c r="D20" s="1" t="s">
        <v>5591</v>
      </c>
      <c r="E20" s="1" t="s">
        <v>5591</v>
      </c>
      <c r="F20" s="1" t="s">
        <v>5591</v>
      </c>
      <c r="G20" s="1" t="s">
        <v>5591</v>
      </c>
      <c r="H20" s="1" t="s">
        <v>5591</v>
      </c>
      <c r="I20" s="1" t="s">
        <v>5591</v>
      </c>
      <c r="J20" s="1" t="s">
        <v>5591</v>
      </c>
      <c r="K20" s="1" t="s">
        <v>3462</v>
      </c>
      <c r="L20" s="1" t="s">
        <v>5591</v>
      </c>
      <c r="M20" s="1" t="s">
        <v>5591</v>
      </c>
      <c r="N20" s="1" t="s">
        <v>5591</v>
      </c>
      <c r="O20" s="1" t="s">
        <v>1339</v>
      </c>
    </row>
    <row r="21" spans="1:15" x14ac:dyDescent="0.35">
      <c r="A21" s="1" t="s">
        <v>5607</v>
      </c>
      <c r="B21" s="1" t="s">
        <v>5591</v>
      </c>
      <c r="C21" s="1" t="s">
        <v>3401</v>
      </c>
      <c r="D21" s="1" t="s">
        <v>5591</v>
      </c>
      <c r="E21" s="1" t="s">
        <v>5591</v>
      </c>
      <c r="F21" s="1" t="s">
        <v>5591</v>
      </c>
      <c r="G21" s="1" t="s">
        <v>5591</v>
      </c>
      <c r="H21" s="1" t="s">
        <v>5591</v>
      </c>
      <c r="I21" s="1" t="s">
        <v>5591</v>
      </c>
      <c r="J21" s="1" t="s">
        <v>5591</v>
      </c>
      <c r="K21" s="1" t="s">
        <v>3535</v>
      </c>
      <c r="L21" s="1" t="s">
        <v>5591</v>
      </c>
      <c r="M21" s="1" t="s">
        <v>5591</v>
      </c>
      <c r="N21" s="1" t="s">
        <v>5591</v>
      </c>
      <c r="O21" s="1" t="s">
        <v>1669</v>
      </c>
    </row>
    <row r="22" spans="1:15" x14ac:dyDescent="0.35">
      <c r="A22" s="1" t="s">
        <v>5608</v>
      </c>
      <c r="B22" s="1" t="s">
        <v>5591</v>
      </c>
      <c r="C22" s="1" t="s">
        <v>4544</v>
      </c>
      <c r="D22" s="1" t="s">
        <v>5591</v>
      </c>
      <c r="E22" s="1" t="s">
        <v>5591</v>
      </c>
      <c r="F22" s="1" t="s">
        <v>5591</v>
      </c>
      <c r="G22" s="1" t="s">
        <v>5591</v>
      </c>
      <c r="H22" s="1" t="s">
        <v>5591</v>
      </c>
      <c r="I22" s="1" t="s">
        <v>5591</v>
      </c>
      <c r="J22" s="1" t="s">
        <v>5591</v>
      </c>
      <c r="K22" s="1" t="s">
        <v>3584</v>
      </c>
      <c r="L22" s="1" t="s">
        <v>5591</v>
      </c>
      <c r="M22" s="1" t="s">
        <v>5591</v>
      </c>
      <c r="N22" s="1" t="s">
        <v>5591</v>
      </c>
      <c r="O22" s="1" t="s">
        <v>1748</v>
      </c>
    </row>
    <row r="23" spans="1:15" x14ac:dyDescent="0.35">
      <c r="A23" s="1" t="s">
        <v>5609</v>
      </c>
      <c r="B23" s="1" t="s">
        <v>5591</v>
      </c>
      <c r="C23" s="1" t="s">
        <v>4620</v>
      </c>
      <c r="D23" s="1" t="s">
        <v>5591</v>
      </c>
      <c r="E23" s="1" t="s">
        <v>5591</v>
      </c>
      <c r="F23" s="1" t="s">
        <v>5591</v>
      </c>
      <c r="G23" s="1" t="s">
        <v>5591</v>
      </c>
      <c r="H23" s="1" t="s">
        <v>5591</v>
      </c>
      <c r="I23" s="1" t="s">
        <v>5591</v>
      </c>
      <c r="J23" s="1" t="s">
        <v>5591</v>
      </c>
      <c r="K23" s="1" t="s">
        <v>3938</v>
      </c>
      <c r="L23" s="1" t="s">
        <v>5591</v>
      </c>
      <c r="M23" s="1" t="s">
        <v>5591</v>
      </c>
      <c r="N23" s="1" t="s">
        <v>5591</v>
      </c>
      <c r="O23" s="1" t="s">
        <v>1855</v>
      </c>
    </row>
    <row r="24" spans="1:15" x14ac:dyDescent="0.35">
      <c r="A24" s="1" t="s">
        <v>5610</v>
      </c>
      <c r="B24" s="1" t="s">
        <v>5591</v>
      </c>
      <c r="C24" s="1" t="s">
        <v>4694</v>
      </c>
      <c r="D24" s="1" t="s">
        <v>5591</v>
      </c>
      <c r="E24" s="1" t="s">
        <v>5591</v>
      </c>
      <c r="F24" s="1" t="s">
        <v>5591</v>
      </c>
      <c r="G24" s="1" t="s">
        <v>5591</v>
      </c>
      <c r="H24" s="1" t="s">
        <v>5591</v>
      </c>
      <c r="I24" s="1" t="s">
        <v>5591</v>
      </c>
      <c r="J24" s="1" t="s">
        <v>5591</v>
      </c>
      <c r="K24" s="1" t="s">
        <v>4620</v>
      </c>
      <c r="L24" s="1" t="s">
        <v>5591</v>
      </c>
      <c r="M24" s="1" t="s">
        <v>5591</v>
      </c>
      <c r="N24" s="1" t="s">
        <v>5591</v>
      </c>
      <c r="O24" s="1" t="s">
        <v>1905</v>
      </c>
    </row>
    <row r="25" spans="1:15" x14ac:dyDescent="0.35">
      <c r="A25" s="1" t="s">
        <v>5611</v>
      </c>
      <c r="B25" s="1" t="s">
        <v>5591</v>
      </c>
      <c r="C25" s="1" t="s">
        <v>4797</v>
      </c>
      <c r="D25" s="1" t="s">
        <v>5591</v>
      </c>
      <c r="E25" s="1" t="s">
        <v>5591</v>
      </c>
      <c r="F25" s="1" t="s">
        <v>5591</v>
      </c>
      <c r="G25" s="1" t="s">
        <v>5591</v>
      </c>
      <c r="H25" s="1" t="s">
        <v>5591</v>
      </c>
      <c r="I25" s="1" t="s">
        <v>5591</v>
      </c>
      <c r="J25" s="1" t="s">
        <v>5591</v>
      </c>
      <c r="K25" s="1" t="s">
        <v>5158</v>
      </c>
      <c r="L25" s="1" t="s">
        <v>5591</v>
      </c>
      <c r="M25" s="1" t="s">
        <v>5591</v>
      </c>
      <c r="N25" s="1" t="s">
        <v>5591</v>
      </c>
      <c r="O25" s="1" t="s">
        <v>1988</v>
      </c>
    </row>
    <row r="26" spans="1:15" x14ac:dyDescent="0.35">
      <c r="A26" s="1" t="s">
        <v>5612</v>
      </c>
      <c r="B26" s="1" t="s">
        <v>5591</v>
      </c>
      <c r="C26" s="1" t="s">
        <v>4843</v>
      </c>
      <c r="D26" s="1" t="s">
        <v>5591</v>
      </c>
      <c r="E26" s="1" t="s">
        <v>5591</v>
      </c>
      <c r="F26" s="1" t="s">
        <v>5591</v>
      </c>
      <c r="G26" s="1" t="s">
        <v>5591</v>
      </c>
      <c r="H26" s="1" t="s">
        <v>5591</v>
      </c>
      <c r="I26" s="1" t="s">
        <v>5591</v>
      </c>
      <c r="J26" s="1" t="s">
        <v>5591</v>
      </c>
      <c r="K26" s="1" t="s">
        <v>5270</v>
      </c>
      <c r="L26" s="1" t="s">
        <v>5591</v>
      </c>
      <c r="M26" s="1" t="s">
        <v>5591</v>
      </c>
      <c r="N26" s="1" t="s">
        <v>5591</v>
      </c>
      <c r="O26" s="1" t="s">
        <v>2043</v>
      </c>
    </row>
    <row r="27" spans="1:15" x14ac:dyDescent="0.35">
      <c r="A27" s="1" t="s">
        <v>5613</v>
      </c>
      <c r="B27" s="1" t="s">
        <v>5591</v>
      </c>
      <c r="C27" s="1" t="s">
        <v>4940</v>
      </c>
      <c r="D27" s="1" t="s">
        <v>5591</v>
      </c>
      <c r="E27" s="1" t="s">
        <v>5591</v>
      </c>
      <c r="F27" s="1" t="s">
        <v>5591</v>
      </c>
      <c r="G27" s="1" t="s">
        <v>5591</v>
      </c>
      <c r="H27" s="1" t="s">
        <v>5591</v>
      </c>
      <c r="I27" s="1" t="s">
        <v>5591</v>
      </c>
      <c r="J27" s="1" t="s">
        <v>5591</v>
      </c>
      <c r="K27" s="1" t="s">
        <v>3527</v>
      </c>
      <c r="L27" s="1" t="s">
        <v>5591</v>
      </c>
      <c r="M27" s="1" t="s">
        <v>5591</v>
      </c>
      <c r="N27" s="1" t="s">
        <v>5591</v>
      </c>
      <c r="O27" s="1" t="s">
        <v>2064</v>
      </c>
    </row>
    <row r="28" spans="1:15" x14ac:dyDescent="0.35">
      <c r="A28" s="1" t="s">
        <v>5614</v>
      </c>
      <c r="B28" s="1" t="s">
        <v>5591</v>
      </c>
      <c r="C28" s="1" t="s">
        <v>5489</v>
      </c>
      <c r="D28" s="1" t="s">
        <v>5591</v>
      </c>
      <c r="E28" s="1" t="s">
        <v>5591</v>
      </c>
      <c r="F28" s="1" t="s">
        <v>5591</v>
      </c>
      <c r="G28" s="1" t="s">
        <v>5591</v>
      </c>
      <c r="H28" s="1" t="s">
        <v>5591</v>
      </c>
      <c r="I28" s="1" t="s">
        <v>5591</v>
      </c>
      <c r="J28" s="1" t="s">
        <v>5591</v>
      </c>
      <c r="K28" s="1" t="s">
        <v>5591</v>
      </c>
      <c r="L28" s="1" t="s">
        <v>5591</v>
      </c>
      <c r="M28" s="1" t="s">
        <v>5591</v>
      </c>
      <c r="N28" s="1" t="s">
        <v>5591</v>
      </c>
      <c r="O28" s="1" t="s">
        <v>2076</v>
      </c>
    </row>
    <row r="29" spans="1:15" x14ac:dyDescent="0.35">
      <c r="A29" s="1" t="s">
        <v>5615</v>
      </c>
      <c r="B29" s="1" t="s">
        <v>5591</v>
      </c>
      <c r="C29" s="1" t="s">
        <v>5591</v>
      </c>
      <c r="D29" s="1" t="s">
        <v>5591</v>
      </c>
      <c r="E29" s="1" t="s">
        <v>5591</v>
      </c>
      <c r="F29" s="1" t="s">
        <v>5591</v>
      </c>
      <c r="G29" s="1" t="s">
        <v>5591</v>
      </c>
      <c r="H29" s="1" t="s">
        <v>5591</v>
      </c>
      <c r="I29" s="1" t="s">
        <v>5591</v>
      </c>
      <c r="J29" s="1" t="s">
        <v>5591</v>
      </c>
      <c r="K29" s="1" t="s">
        <v>5591</v>
      </c>
      <c r="L29" s="1" t="s">
        <v>5591</v>
      </c>
      <c r="M29" s="1" t="s">
        <v>5591</v>
      </c>
      <c r="N29" s="1" t="s">
        <v>5591</v>
      </c>
      <c r="O29" s="1" t="s">
        <v>2112</v>
      </c>
    </row>
    <row r="30" spans="1:15" x14ac:dyDescent="0.35">
      <c r="A30" s="1" t="s">
        <v>5616</v>
      </c>
      <c r="B30" s="1" t="s">
        <v>5591</v>
      </c>
      <c r="C30" s="1" t="s">
        <v>5591</v>
      </c>
      <c r="D30" s="1" t="s">
        <v>5591</v>
      </c>
      <c r="E30" s="1" t="s">
        <v>5591</v>
      </c>
      <c r="F30" s="1" t="s">
        <v>5591</v>
      </c>
      <c r="G30" s="1" t="s">
        <v>5591</v>
      </c>
      <c r="H30" s="1" t="s">
        <v>5591</v>
      </c>
      <c r="I30" s="1" t="s">
        <v>5591</v>
      </c>
      <c r="J30" s="1" t="s">
        <v>5591</v>
      </c>
      <c r="K30" s="1" t="s">
        <v>5591</v>
      </c>
      <c r="L30" s="1" t="s">
        <v>5591</v>
      </c>
      <c r="M30" s="1" t="s">
        <v>5591</v>
      </c>
      <c r="N30" s="1" t="s">
        <v>5591</v>
      </c>
      <c r="O30" s="1" t="s">
        <v>2249</v>
      </c>
    </row>
    <row r="31" spans="1:15" x14ac:dyDescent="0.35">
      <c r="A31" s="1" t="s">
        <v>5617</v>
      </c>
      <c r="B31" s="1" t="s">
        <v>5591</v>
      </c>
      <c r="C31" s="1" t="s">
        <v>5591</v>
      </c>
      <c r="D31" s="1" t="s">
        <v>5591</v>
      </c>
      <c r="E31" s="1" t="s">
        <v>5591</v>
      </c>
      <c r="F31" s="1" t="s">
        <v>5591</v>
      </c>
      <c r="G31" s="1" t="s">
        <v>5591</v>
      </c>
      <c r="H31" s="1" t="s">
        <v>5591</v>
      </c>
      <c r="I31" s="1" t="s">
        <v>5591</v>
      </c>
      <c r="J31" s="1" t="s">
        <v>5591</v>
      </c>
      <c r="K31" s="1" t="s">
        <v>5591</v>
      </c>
      <c r="L31" s="1" t="s">
        <v>5591</v>
      </c>
      <c r="M31" s="1" t="s">
        <v>5591</v>
      </c>
      <c r="N31" s="1" t="s">
        <v>5591</v>
      </c>
      <c r="O31" s="1" t="s">
        <v>2257</v>
      </c>
    </row>
    <row r="32" spans="1:15" x14ac:dyDescent="0.35">
      <c r="A32" s="1" t="s">
        <v>5618</v>
      </c>
      <c r="B32" s="1" t="s">
        <v>5591</v>
      </c>
      <c r="C32" s="1" t="s">
        <v>5591</v>
      </c>
      <c r="D32" s="1" t="s">
        <v>5591</v>
      </c>
      <c r="E32" s="1" t="s">
        <v>5591</v>
      </c>
      <c r="F32" s="1" t="s">
        <v>5591</v>
      </c>
      <c r="G32" s="1" t="s">
        <v>5591</v>
      </c>
      <c r="H32" s="1" t="s">
        <v>5591</v>
      </c>
      <c r="I32" s="1" t="s">
        <v>5591</v>
      </c>
      <c r="J32" s="1" t="s">
        <v>5591</v>
      </c>
      <c r="K32" s="1" t="s">
        <v>5591</v>
      </c>
      <c r="L32" s="1" t="s">
        <v>5591</v>
      </c>
      <c r="M32" s="1" t="s">
        <v>5591</v>
      </c>
      <c r="N32" s="1" t="s">
        <v>5591</v>
      </c>
      <c r="O32" s="1" t="s">
        <v>2298</v>
      </c>
    </row>
    <row r="33" spans="1:15" x14ac:dyDescent="0.35">
      <c r="A33" s="1" t="s">
        <v>5619</v>
      </c>
      <c r="B33" s="1" t="s">
        <v>5591</v>
      </c>
      <c r="C33" s="1" t="s">
        <v>5591</v>
      </c>
      <c r="D33" s="1" t="s">
        <v>5591</v>
      </c>
      <c r="E33" s="1" t="s">
        <v>5591</v>
      </c>
      <c r="F33" s="1" t="s">
        <v>5591</v>
      </c>
      <c r="G33" s="1" t="s">
        <v>5591</v>
      </c>
      <c r="H33" s="1" t="s">
        <v>5591</v>
      </c>
      <c r="I33" s="1" t="s">
        <v>5591</v>
      </c>
      <c r="J33" s="1" t="s">
        <v>5591</v>
      </c>
      <c r="K33" s="1" t="s">
        <v>5591</v>
      </c>
      <c r="L33" s="1" t="s">
        <v>5591</v>
      </c>
      <c r="M33" s="1" t="s">
        <v>5591</v>
      </c>
      <c r="N33" s="1" t="s">
        <v>5591</v>
      </c>
      <c r="O33" s="1" t="s">
        <v>2334</v>
      </c>
    </row>
    <row r="34" spans="1:15" x14ac:dyDescent="0.35">
      <c r="A34" s="1" t="s">
        <v>5620</v>
      </c>
      <c r="B34" s="1" t="s">
        <v>5591</v>
      </c>
      <c r="C34" s="1" t="s">
        <v>5591</v>
      </c>
      <c r="D34" s="1" t="s">
        <v>5591</v>
      </c>
      <c r="E34" s="1" t="s">
        <v>5591</v>
      </c>
      <c r="F34" s="1" t="s">
        <v>5591</v>
      </c>
      <c r="G34" s="1" t="s">
        <v>5591</v>
      </c>
      <c r="H34" s="1" t="s">
        <v>5591</v>
      </c>
      <c r="I34" s="1" t="s">
        <v>5591</v>
      </c>
      <c r="J34" s="1" t="s">
        <v>5591</v>
      </c>
      <c r="K34" s="1" t="s">
        <v>5591</v>
      </c>
      <c r="L34" s="1" t="s">
        <v>5591</v>
      </c>
      <c r="M34" s="1" t="s">
        <v>5591</v>
      </c>
      <c r="N34" s="1" t="s">
        <v>5591</v>
      </c>
      <c r="O34" s="1" t="s">
        <v>2391</v>
      </c>
    </row>
    <row r="35" spans="1:15" x14ac:dyDescent="0.35">
      <c r="A35" s="1" t="s">
        <v>5621</v>
      </c>
      <c r="B35" s="1" t="s">
        <v>5591</v>
      </c>
      <c r="C35" s="1" t="s">
        <v>5591</v>
      </c>
      <c r="D35" s="1" t="s">
        <v>5591</v>
      </c>
      <c r="E35" s="1" t="s">
        <v>5591</v>
      </c>
      <c r="F35" s="1" t="s">
        <v>5591</v>
      </c>
      <c r="G35" s="1" t="s">
        <v>5591</v>
      </c>
      <c r="H35" s="1" t="s">
        <v>5591</v>
      </c>
      <c r="I35" s="1" t="s">
        <v>5591</v>
      </c>
      <c r="J35" s="1" t="s">
        <v>5591</v>
      </c>
      <c r="K35" s="1" t="s">
        <v>5591</v>
      </c>
      <c r="L35" s="1" t="s">
        <v>5591</v>
      </c>
      <c r="M35" s="1" t="s">
        <v>5591</v>
      </c>
      <c r="N35" s="1" t="s">
        <v>5591</v>
      </c>
      <c r="O35" s="1" t="s">
        <v>2536</v>
      </c>
    </row>
    <row r="36" spans="1:15" x14ac:dyDescent="0.35">
      <c r="A36" s="1" t="s">
        <v>5622</v>
      </c>
      <c r="B36" s="1" t="s">
        <v>5591</v>
      </c>
      <c r="C36" s="1" t="s">
        <v>5591</v>
      </c>
      <c r="D36" s="1" t="s">
        <v>5591</v>
      </c>
      <c r="E36" s="1" t="s">
        <v>5591</v>
      </c>
      <c r="F36" s="1" t="s">
        <v>5591</v>
      </c>
      <c r="G36" s="1" t="s">
        <v>5591</v>
      </c>
      <c r="H36" s="1" t="s">
        <v>5591</v>
      </c>
      <c r="I36" s="1" t="s">
        <v>5591</v>
      </c>
      <c r="J36" s="1" t="s">
        <v>5591</v>
      </c>
      <c r="K36" s="1" t="s">
        <v>5591</v>
      </c>
      <c r="L36" s="1" t="s">
        <v>5591</v>
      </c>
      <c r="M36" s="1" t="s">
        <v>5591</v>
      </c>
      <c r="N36" s="1" t="s">
        <v>5591</v>
      </c>
      <c r="O36" s="1" t="s">
        <v>2583</v>
      </c>
    </row>
    <row r="37" spans="1:15" x14ac:dyDescent="0.35">
      <c r="A37" s="1" t="s">
        <v>5623</v>
      </c>
      <c r="B37" s="1" t="s">
        <v>5591</v>
      </c>
      <c r="C37" s="1" t="s">
        <v>5591</v>
      </c>
      <c r="D37" s="1" t="s">
        <v>5591</v>
      </c>
      <c r="E37" s="1" t="s">
        <v>5591</v>
      </c>
      <c r="F37" s="1" t="s">
        <v>5591</v>
      </c>
      <c r="G37" s="1" t="s">
        <v>5591</v>
      </c>
      <c r="H37" s="1" t="s">
        <v>5591</v>
      </c>
      <c r="I37" s="1" t="s">
        <v>5591</v>
      </c>
      <c r="J37" s="1" t="s">
        <v>5591</v>
      </c>
      <c r="K37" s="1" t="s">
        <v>5591</v>
      </c>
      <c r="L37" s="1" t="s">
        <v>5591</v>
      </c>
      <c r="M37" s="1" t="s">
        <v>5591</v>
      </c>
      <c r="N37" s="1" t="s">
        <v>5591</v>
      </c>
      <c r="O37" s="1" t="s">
        <v>2592</v>
      </c>
    </row>
    <row r="38" spans="1:15" x14ac:dyDescent="0.35">
      <c r="A38" s="1" t="s">
        <v>5624</v>
      </c>
      <c r="B38" s="1" t="s">
        <v>5591</v>
      </c>
      <c r="C38" s="1" t="s">
        <v>5591</v>
      </c>
      <c r="D38" s="1" t="s">
        <v>5591</v>
      </c>
      <c r="E38" s="1" t="s">
        <v>5591</v>
      </c>
      <c r="F38" s="1" t="s">
        <v>5591</v>
      </c>
      <c r="G38" s="1" t="s">
        <v>5591</v>
      </c>
      <c r="H38" s="1" t="s">
        <v>5591</v>
      </c>
      <c r="I38" s="1" t="s">
        <v>5591</v>
      </c>
      <c r="J38" s="1" t="s">
        <v>5591</v>
      </c>
      <c r="K38" s="1" t="s">
        <v>5591</v>
      </c>
      <c r="L38" s="1" t="s">
        <v>5591</v>
      </c>
      <c r="M38" s="1" t="s">
        <v>5591</v>
      </c>
      <c r="N38" s="1" t="s">
        <v>5591</v>
      </c>
      <c r="O38" s="1" t="s">
        <v>2685</v>
      </c>
    </row>
    <row r="39" spans="1:15" x14ac:dyDescent="0.35">
      <c r="A39" s="1" t="s">
        <v>5625</v>
      </c>
      <c r="B39" s="1" t="s">
        <v>5591</v>
      </c>
      <c r="C39" s="1" t="s">
        <v>5591</v>
      </c>
      <c r="D39" s="1" t="s">
        <v>5591</v>
      </c>
      <c r="E39" s="1" t="s">
        <v>5591</v>
      </c>
      <c r="F39" s="1" t="s">
        <v>5591</v>
      </c>
      <c r="G39" s="1" t="s">
        <v>5591</v>
      </c>
      <c r="H39" s="1" t="s">
        <v>5591</v>
      </c>
      <c r="I39" s="1" t="s">
        <v>5591</v>
      </c>
      <c r="J39" s="1" t="s">
        <v>5591</v>
      </c>
      <c r="K39" s="1" t="s">
        <v>5591</v>
      </c>
      <c r="L39" s="1" t="s">
        <v>5591</v>
      </c>
      <c r="M39" s="1" t="s">
        <v>5591</v>
      </c>
      <c r="N39" s="1" t="s">
        <v>5591</v>
      </c>
      <c r="O39" s="1" t="s">
        <v>2715</v>
      </c>
    </row>
    <row r="40" spans="1:15" x14ac:dyDescent="0.35">
      <c r="A40" s="1" t="s">
        <v>5626</v>
      </c>
      <c r="B40" s="1" t="s">
        <v>5591</v>
      </c>
      <c r="C40" s="1" t="s">
        <v>5591</v>
      </c>
      <c r="D40" s="1" t="s">
        <v>5591</v>
      </c>
      <c r="E40" s="1" t="s">
        <v>5591</v>
      </c>
      <c r="F40" s="1" t="s">
        <v>5591</v>
      </c>
      <c r="G40" s="1" t="s">
        <v>5591</v>
      </c>
      <c r="H40" s="1" t="s">
        <v>5591</v>
      </c>
      <c r="I40" s="1" t="s">
        <v>5591</v>
      </c>
      <c r="J40" s="1" t="s">
        <v>5591</v>
      </c>
      <c r="K40" s="1" t="s">
        <v>5591</v>
      </c>
      <c r="L40" s="1" t="s">
        <v>5591</v>
      </c>
      <c r="M40" s="1" t="s">
        <v>5591</v>
      </c>
      <c r="N40" s="1" t="s">
        <v>5591</v>
      </c>
      <c r="O40" s="1" t="s">
        <v>2717</v>
      </c>
    </row>
    <row r="41" spans="1:15" x14ac:dyDescent="0.35">
      <c r="A41" s="1" t="s">
        <v>5627</v>
      </c>
      <c r="B41" s="1" t="s">
        <v>5591</v>
      </c>
      <c r="C41" s="1" t="s">
        <v>5591</v>
      </c>
      <c r="D41" s="1" t="s">
        <v>5591</v>
      </c>
      <c r="E41" s="1" t="s">
        <v>5591</v>
      </c>
      <c r="F41" s="1" t="s">
        <v>5591</v>
      </c>
      <c r="G41" s="1" t="s">
        <v>5591</v>
      </c>
      <c r="H41" s="1" t="s">
        <v>5591</v>
      </c>
      <c r="I41" s="1" t="s">
        <v>5591</v>
      </c>
      <c r="J41" s="1" t="s">
        <v>5591</v>
      </c>
      <c r="K41" s="1" t="s">
        <v>5591</v>
      </c>
      <c r="L41" s="1" t="s">
        <v>5591</v>
      </c>
      <c r="M41" s="1" t="s">
        <v>5591</v>
      </c>
      <c r="N41" s="1" t="s">
        <v>5591</v>
      </c>
      <c r="O41" s="1" t="s">
        <v>2773</v>
      </c>
    </row>
    <row r="42" spans="1:15" x14ac:dyDescent="0.35">
      <c r="A42" s="1" t="s">
        <v>5628</v>
      </c>
      <c r="B42" s="1" t="s">
        <v>5591</v>
      </c>
      <c r="C42" s="1" t="s">
        <v>5591</v>
      </c>
      <c r="D42" s="1" t="s">
        <v>5591</v>
      </c>
      <c r="E42" s="1" t="s">
        <v>5591</v>
      </c>
      <c r="F42" s="1" t="s">
        <v>5591</v>
      </c>
      <c r="G42" s="1" t="s">
        <v>5591</v>
      </c>
      <c r="H42" s="1" t="s">
        <v>5591</v>
      </c>
      <c r="I42" s="1" t="s">
        <v>5591</v>
      </c>
      <c r="J42" s="1" t="s">
        <v>5591</v>
      </c>
      <c r="K42" s="1" t="s">
        <v>5591</v>
      </c>
      <c r="L42" s="1" t="s">
        <v>5591</v>
      </c>
      <c r="M42" s="1" t="s">
        <v>5591</v>
      </c>
      <c r="N42" s="1" t="s">
        <v>5591</v>
      </c>
      <c r="O42" s="1" t="s">
        <v>2789</v>
      </c>
    </row>
    <row r="43" spans="1:15" x14ac:dyDescent="0.35">
      <c r="A43" s="1" t="s">
        <v>5629</v>
      </c>
      <c r="B43" s="1" t="s">
        <v>5591</v>
      </c>
      <c r="C43" s="1" t="s">
        <v>5591</v>
      </c>
      <c r="D43" s="1" t="s">
        <v>5591</v>
      </c>
      <c r="E43" s="1" t="s">
        <v>5591</v>
      </c>
      <c r="F43" s="1" t="s">
        <v>5591</v>
      </c>
      <c r="G43" s="1" t="s">
        <v>5591</v>
      </c>
      <c r="H43" s="1" t="s">
        <v>5591</v>
      </c>
      <c r="I43" s="1" t="s">
        <v>5591</v>
      </c>
      <c r="J43" s="1" t="s">
        <v>5591</v>
      </c>
      <c r="K43" s="1" t="s">
        <v>5591</v>
      </c>
      <c r="L43" s="1" t="s">
        <v>5591</v>
      </c>
      <c r="M43" s="1" t="s">
        <v>5591</v>
      </c>
      <c r="N43" s="1" t="s">
        <v>5591</v>
      </c>
      <c r="O43" s="1" t="s">
        <v>2869</v>
      </c>
    </row>
    <row r="44" spans="1:15" x14ac:dyDescent="0.35">
      <c r="A44" s="1" t="s">
        <v>5630</v>
      </c>
      <c r="B44" s="1" t="s">
        <v>5591</v>
      </c>
      <c r="C44" s="1" t="s">
        <v>5591</v>
      </c>
      <c r="D44" s="1" t="s">
        <v>5591</v>
      </c>
      <c r="E44" s="1" t="s">
        <v>5591</v>
      </c>
      <c r="F44" s="1" t="s">
        <v>5591</v>
      </c>
      <c r="G44" s="1" t="s">
        <v>5591</v>
      </c>
      <c r="H44" s="1" t="s">
        <v>5591</v>
      </c>
      <c r="I44" s="1" t="s">
        <v>5591</v>
      </c>
      <c r="J44" s="1" t="s">
        <v>5591</v>
      </c>
      <c r="K44" s="1" t="s">
        <v>5591</v>
      </c>
      <c r="L44" s="1" t="s">
        <v>5591</v>
      </c>
      <c r="M44" s="1" t="s">
        <v>5591</v>
      </c>
      <c r="N44" s="1" t="s">
        <v>5591</v>
      </c>
      <c r="O44" s="1" t="s">
        <v>2885</v>
      </c>
    </row>
    <row r="45" spans="1:15" x14ac:dyDescent="0.35">
      <c r="A45" s="1" t="s">
        <v>5631</v>
      </c>
      <c r="B45" s="1" t="s">
        <v>5591</v>
      </c>
      <c r="C45" s="1" t="s">
        <v>5591</v>
      </c>
      <c r="D45" s="1" t="s">
        <v>5591</v>
      </c>
      <c r="E45" s="1" t="s">
        <v>5591</v>
      </c>
      <c r="F45" s="1" t="s">
        <v>5591</v>
      </c>
      <c r="G45" s="1" t="s">
        <v>5591</v>
      </c>
      <c r="H45" s="1" t="s">
        <v>5591</v>
      </c>
      <c r="I45" s="1" t="s">
        <v>5591</v>
      </c>
      <c r="J45" s="1" t="s">
        <v>5591</v>
      </c>
      <c r="K45" s="1" t="s">
        <v>5591</v>
      </c>
      <c r="L45" s="1" t="s">
        <v>5591</v>
      </c>
      <c r="M45" s="1" t="s">
        <v>5591</v>
      </c>
      <c r="N45" s="1" t="s">
        <v>5591</v>
      </c>
      <c r="O45" s="1" t="s">
        <v>2898</v>
      </c>
    </row>
    <row r="46" spans="1:15" x14ac:dyDescent="0.35">
      <c r="A46" s="1" t="s">
        <v>5632</v>
      </c>
      <c r="B46" s="1" t="s">
        <v>5591</v>
      </c>
      <c r="C46" s="1" t="s">
        <v>5591</v>
      </c>
      <c r="D46" s="1" t="s">
        <v>5591</v>
      </c>
      <c r="E46" s="1" t="s">
        <v>5591</v>
      </c>
      <c r="F46" s="1" t="s">
        <v>5591</v>
      </c>
      <c r="G46" s="1" t="s">
        <v>5591</v>
      </c>
      <c r="H46" s="1" t="s">
        <v>5591</v>
      </c>
      <c r="I46" s="1" t="s">
        <v>5591</v>
      </c>
      <c r="J46" s="1" t="s">
        <v>5591</v>
      </c>
      <c r="K46" s="1" t="s">
        <v>5591</v>
      </c>
      <c r="L46" s="1" t="s">
        <v>5591</v>
      </c>
      <c r="M46" s="1" t="s">
        <v>5591</v>
      </c>
      <c r="N46" s="1" t="s">
        <v>5591</v>
      </c>
      <c r="O46" s="1" t="s">
        <v>2936</v>
      </c>
    </row>
    <row r="47" spans="1:15" x14ac:dyDescent="0.35">
      <c r="A47" s="1" t="s">
        <v>5633</v>
      </c>
      <c r="B47" s="1" t="s">
        <v>5591</v>
      </c>
      <c r="C47" s="1" t="s">
        <v>5591</v>
      </c>
      <c r="D47" s="1" t="s">
        <v>5591</v>
      </c>
      <c r="E47" s="1" t="s">
        <v>5591</v>
      </c>
      <c r="F47" s="1" t="s">
        <v>5591</v>
      </c>
      <c r="G47" s="1" t="s">
        <v>5591</v>
      </c>
      <c r="H47" s="1" t="s">
        <v>5591</v>
      </c>
      <c r="I47" s="1" t="s">
        <v>5591</v>
      </c>
      <c r="J47" s="1" t="s">
        <v>5591</v>
      </c>
      <c r="K47" s="1" t="s">
        <v>5591</v>
      </c>
      <c r="L47" s="1" t="s">
        <v>5591</v>
      </c>
      <c r="M47" s="1" t="s">
        <v>5591</v>
      </c>
      <c r="N47" s="1" t="s">
        <v>5591</v>
      </c>
      <c r="O47" s="1" t="s">
        <v>2989</v>
      </c>
    </row>
    <row r="48" spans="1:15" x14ac:dyDescent="0.35">
      <c r="A48" s="1" t="s">
        <v>5634</v>
      </c>
      <c r="B48" s="1" t="s">
        <v>5591</v>
      </c>
      <c r="C48" s="1" t="s">
        <v>5591</v>
      </c>
      <c r="D48" s="1" t="s">
        <v>5591</v>
      </c>
      <c r="E48" s="1" t="s">
        <v>5591</v>
      </c>
      <c r="F48" s="1" t="s">
        <v>5591</v>
      </c>
      <c r="G48" s="1" t="s">
        <v>5591</v>
      </c>
      <c r="H48" s="1" t="s">
        <v>5591</v>
      </c>
      <c r="I48" s="1" t="s">
        <v>5591</v>
      </c>
      <c r="J48" s="1" t="s">
        <v>5591</v>
      </c>
      <c r="K48" s="1" t="s">
        <v>5591</v>
      </c>
      <c r="L48" s="1" t="s">
        <v>5591</v>
      </c>
      <c r="M48" s="1" t="s">
        <v>5591</v>
      </c>
      <c r="N48" s="1" t="s">
        <v>5591</v>
      </c>
      <c r="O48" s="1" t="s">
        <v>3034</v>
      </c>
    </row>
    <row r="49" spans="1:15" x14ac:dyDescent="0.35">
      <c r="A49" s="1" t="s">
        <v>5635</v>
      </c>
      <c r="B49" s="1" t="s">
        <v>5591</v>
      </c>
      <c r="C49" s="1" t="s">
        <v>5591</v>
      </c>
      <c r="D49" s="1" t="s">
        <v>5591</v>
      </c>
      <c r="E49" s="1" t="s">
        <v>5591</v>
      </c>
      <c r="F49" s="1" t="s">
        <v>5591</v>
      </c>
      <c r="G49" s="1" t="s">
        <v>5591</v>
      </c>
      <c r="H49" s="1" t="s">
        <v>5591</v>
      </c>
      <c r="I49" s="1" t="s">
        <v>5591</v>
      </c>
      <c r="J49" s="1" t="s">
        <v>5591</v>
      </c>
      <c r="K49" s="1" t="s">
        <v>5591</v>
      </c>
      <c r="L49" s="1" t="s">
        <v>5591</v>
      </c>
      <c r="M49" s="1" t="s">
        <v>5591</v>
      </c>
      <c r="N49" s="1" t="s">
        <v>5591</v>
      </c>
      <c r="O49" s="1" t="s">
        <v>3054</v>
      </c>
    </row>
    <row r="50" spans="1:15" x14ac:dyDescent="0.35">
      <c r="A50" s="1" t="s">
        <v>5636</v>
      </c>
      <c r="B50" s="1" t="s">
        <v>5591</v>
      </c>
      <c r="C50" s="1" t="s">
        <v>5591</v>
      </c>
      <c r="D50" s="1" t="s">
        <v>5591</v>
      </c>
      <c r="E50" s="1" t="s">
        <v>5591</v>
      </c>
      <c r="F50" s="1" t="s">
        <v>5591</v>
      </c>
      <c r="G50" s="1" t="s">
        <v>5591</v>
      </c>
      <c r="H50" s="1" t="s">
        <v>5591</v>
      </c>
      <c r="I50" s="1" t="s">
        <v>5591</v>
      </c>
      <c r="J50" s="1" t="s">
        <v>5591</v>
      </c>
      <c r="K50" s="1" t="s">
        <v>5591</v>
      </c>
      <c r="L50" s="1" t="s">
        <v>5591</v>
      </c>
      <c r="M50" s="1" t="s">
        <v>5591</v>
      </c>
      <c r="N50" s="1" t="s">
        <v>5591</v>
      </c>
      <c r="O50" s="1" t="s">
        <v>3059</v>
      </c>
    </row>
    <row r="51" spans="1:15" x14ac:dyDescent="0.35">
      <c r="A51" s="1" t="s">
        <v>5637</v>
      </c>
      <c r="B51" s="1" t="s">
        <v>5591</v>
      </c>
      <c r="C51" s="1" t="s">
        <v>5591</v>
      </c>
      <c r="D51" s="1" t="s">
        <v>5591</v>
      </c>
      <c r="E51" s="1" t="s">
        <v>5591</v>
      </c>
      <c r="F51" s="1" t="s">
        <v>5591</v>
      </c>
      <c r="G51" s="1" t="s">
        <v>5591</v>
      </c>
      <c r="H51" s="1" t="s">
        <v>5591</v>
      </c>
      <c r="I51" s="1" t="s">
        <v>5591</v>
      </c>
      <c r="J51" s="1" t="s">
        <v>5591</v>
      </c>
      <c r="K51" s="1" t="s">
        <v>5591</v>
      </c>
      <c r="L51" s="1" t="s">
        <v>5591</v>
      </c>
      <c r="M51" s="1" t="s">
        <v>5591</v>
      </c>
      <c r="N51" s="1" t="s">
        <v>5591</v>
      </c>
      <c r="O51" s="1" t="s">
        <v>3222</v>
      </c>
    </row>
    <row r="52" spans="1:15" x14ac:dyDescent="0.35">
      <c r="A52" s="1" t="s">
        <v>5638</v>
      </c>
      <c r="B52" s="1" t="s">
        <v>5591</v>
      </c>
      <c r="C52" s="1" t="s">
        <v>5591</v>
      </c>
      <c r="D52" s="1" t="s">
        <v>5591</v>
      </c>
      <c r="E52" s="1" t="s">
        <v>5591</v>
      </c>
      <c r="F52" s="1" t="s">
        <v>5591</v>
      </c>
      <c r="G52" s="1" t="s">
        <v>5591</v>
      </c>
      <c r="H52" s="1" t="s">
        <v>5591</v>
      </c>
      <c r="I52" s="1" t="s">
        <v>5591</v>
      </c>
      <c r="J52" s="1" t="s">
        <v>5591</v>
      </c>
      <c r="K52" s="1" t="s">
        <v>5591</v>
      </c>
      <c r="L52" s="1" t="s">
        <v>5591</v>
      </c>
      <c r="M52" s="1" t="s">
        <v>5591</v>
      </c>
      <c r="N52" s="1" t="s">
        <v>5591</v>
      </c>
      <c r="O52" s="1" t="s">
        <v>3268</v>
      </c>
    </row>
    <row r="53" spans="1:15" x14ac:dyDescent="0.35">
      <c r="A53" s="1" t="s">
        <v>5639</v>
      </c>
      <c r="B53" s="1" t="s">
        <v>5591</v>
      </c>
      <c r="C53" s="1" t="s">
        <v>5591</v>
      </c>
      <c r="D53" s="1" t="s">
        <v>5591</v>
      </c>
      <c r="E53" s="1" t="s">
        <v>5591</v>
      </c>
      <c r="F53" s="1" t="s">
        <v>5591</v>
      </c>
      <c r="G53" s="1" t="s">
        <v>5591</v>
      </c>
      <c r="H53" s="1" t="s">
        <v>5591</v>
      </c>
      <c r="I53" s="1" t="s">
        <v>5591</v>
      </c>
      <c r="J53" s="1" t="s">
        <v>5591</v>
      </c>
      <c r="K53" s="1" t="s">
        <v>5591</v>
      </c>
      <c r="L53" s="1" t="s">
        <v>5591</v>
      </c>
      <c r="M53" s="1" t="s">
        <v>5591</v>
      </c>
      <c r="N53" s="1" t="s">
        <v>5591</v>
      </c>
      <c r="O53" s="1" t="s">
        <v>3351</v>
      </c>
    </row>
    <row r="54" spans="1:15" x14ac:dyDescent="0.35">
      <c r="A54" s="1" t="s">
        <v>5640</v>
      </c>
      <c r="B54" s="1" t="s">
        <v>5591</v>
      </c>
      <c r="C54" s="1" t="s">
        <v>5591</v>
      </c>
      <c r="D54" s="1" t="s">
        <v>5591</v>
      </c>
      <c r="E54" s="1" t="s">
        <v>5591</v>
      </c>
      <c r="F54" s="1" t="s">
        <v>5591</v>
      </c>
      <c r="G54" s="1" t="s">
        <v>5591</v>
      </c>
      <c r="H54" s="1" t="s">
        <v>5591</v>
      </c>
      <c r="I54" s="1" t="s">
        <v>5591</v>
      </c>
      <c r="J54" s="1" t="s">
        <v>5591</v>
      </c>
      <c r="K54" s="1" t="s">
        <v>5591</v>
      </c>
      <c r="L54" s="1" t="s">
        <v>5591</v>
      </c>
      <c r="M54" s="1" t="s">
        <v>5591</v>
      </c>
      <c r="N54" s="1" t="s">
        <v>5591</v>
      </c>
      <c r="O54" s="1" t="s">
        <v>3462</v>
      </c>
    </row>
    <row r="55" spans="1:15" x14ac:dyDescent="0.35">
      <c r="A55" s="1" t="s">
        <v>5641</v>
      </c>
      <c r="B55" s="1" t="s">
        <v>5591</v>
      </c>
      <c r="C55" s="1" t="s">
        <v>5591</v>
      </c>
      <c r="D55" s="1" t="s">
        <v>5591</v>
      </c>
      <c r="E55" s="1" t="s">
        <v>5591</v>
      </c>
      <c r="F55" s="1" t="s">
        <v>5591</v>
      </c>
      <c r="G55" s="1" t="s">
        <v>5591</v>
      </c>
      <c r="H55" s="1" t="s">
        <v>5591</v>
      </c>
      <c r="I55" s="1" t="s">
        <v>5591</v>
      </c>
      <c r="J55" s="1" t="s">
        <v>5591</v>
      </c>
      <c r="K55" s="1" t="s">
        <v>5591</v>
      </c>
      <c r="L55" s="1" t="s">
        <v>5591</v>
      </c>
      <c r="M55" s="1" t="s">
        <v>5591</v>
      </c>
      <c r="N55" s="1" t="s">
        <v>5591</v>
      </c>
      <c r="O55" s="1" t="s">
        <v>3535</v>
      </c>
    </row>
    <row r="56" spans="1:15" x14ac:dyDescent="0.35">
      <c r="A56" s="1" t="s">
        <v>5642</v>
      </c>
      <c r="B56" s="1" t="s">
        <v>5591</v>
      </c>
      <c r="C56" s="1" t="s">
        <v>5591</v>
      </c>
      <c r="D56" s="1" t="s">
        <v>5591</v>
      </c>
      <c r="E56" s="1" t="s">
        <v>5591</v>
      </c>
      <c r="F56" s="1" t="s">
        <v>5591</v>
      </c>
      <c r="G56" s="1" t="s">
        <v>5591</v>
      </c>
      <c r="H56" s="1" t="s">
        <v>5591</v>
      </c>
      <c r="I56" s="1" t="s">
        <v>5591</v>
      </c>
      <c r="J56" s="1" t="s">
        <v>5591</v>
      </c>
      <c r="K56" s="1" t="s">
        <v>5591</v>
      </c>
      <c r="L56" s="1" t="s">
        <v>5591</v>
      </c>
      <c r="M56" s="1" t="s">
        <v>5591</v>
      </c>
      <c r="N56" s="1" t="s">
        <v>5591</v>
      </c>
      <c r="O56" s="1" t="s">
        <v>3584</v>
      </c>
    </row>
    <row r="57" spans="1:15" x14ac:dyDescent="0.35">
      <c r="A57" s="1" t="s">
        <v>5643</v>
      </c>
      <c r="B57" s="1" t="s">
        <v>5591</v>
      </c>
      <c r="C57" s="1" t="s">
        <v>5591</v>
      </c>
      <c r="D57" s="1" t="s">
        <v>5591</v>
      </c>
      <c r="E57" s="1" t="s">
        <v>5591</v>
      </c>
      <c r="F57" s="1" t="s">
        <v>5591</v>
      </c>
      <c r="G57" s="1" t="s">
        <v>5591</v>
      </c>
      <c r="H57" s="1" t="s">
        <v>5591</v>
      </c>
      <c r="I57" s="1" t="s">
        <v>5591</v>
      </c>
      <c r="J57" s="1" t="s">
        <v>5591</v>
      </c>
      <c r="K57" s="1" t="s">
        <v>5591</v>
      </c>
      <c r="L57" s="1" t="s">
        <v>5591</v>
      </c>
      <c r="M57" s="1" t="s">
        <v>5591</v>
      </c>
      <c r="N57" s="1" t="s">
        <v>5591</v>
      </c>
      <c r="O57" s="1" t="s">
        <v>3704</v>
      </c>
    </row>
    <row r="58" spans="1:15" x14ac:dyDescent="0.35">
      <c r="A58" s="1" t="s">
        <v>5644</v>
      </c>
      <c r="B58" s="1" t="s">
        <v>5591</v>
      </c>
      <c r="C58" s="1" t="s">
        <v>5591</v>
      </c>
      <c r="D58" s="1" t="s">
        <v>5591</v>
      </c>
      <c r="E58" s="1" t="s">
        <v>5591</v>
      </c>
      <c r="F58" s="1" t="s">
        <v>5591</v>
      </c>
      <c r="G58" s="1" t="s">
        <v>5591</v>
      </c>
      <c r="H58" s="1" t="s">
        <v>5591</v>
      </c>
      <c r="I58" s="1" t="s">
        <v>5591</v>
      </c>
      <c r="J58" s="1" t="s">
        <v>5591</v>
      </c>
      <c r="K58" s="1" t="s">
        <v>5591</v>
      </c>
      <c r="L58" s="1" t="s">
        <v>5591</v>
      </c>
      <c r="M58" s="1" t="s">
        <v>5591</v>
      </c>
      <c r="N58" s="1" t="s">
        <v>5591</v>
      </c>
      <c r="O58" s="1" t="s">
        <v>3845</v>
      </c>
    </row>
    <row r="59" spans="1:15" x14ac:dyDescent="0.35">
      <c r="A59" s="1" t="s">
        <v>5645</v>
      </c>
      <c r="B59" s="1" t="s">
        <v>5591</v>
      </c>
      <c r="C59" s="1" t="s">
        <v>5591</v>
      </c>
      <c r="D59" s="1" t="s">
        <v>5591</v>
      </c>
      <c r="E59" s="1" t="s">
        <v>5591</v>
      </c>
      <c r="F59" s="1" t="s">
        <v>5591</v>
      </c>
      <c r="G59" s="1" t="s">
        <v>5591</v>
      </c>
      <c r="H59" s="1" t="s">
        <v>5591</v>
      </c>
      <c r="I59" s="1" t="s">
        <v>5591</v>
      </c>
      <c r="J59" s="1" t="s">
        <v>5591</v>
      </c>
      <c r="K59" s="1" t="s">
        <v>5591</v>
      </c>
      <c r="L59" s="1" t="s">
        <v>5591</v>
      </c>
      <c r="M59" s="1" t="s">
        <v>5591</v>
      </c>
      <c r="N59" s="1" t="s">
        <v>5591</v>
      </c>
      <c r="O59" s="1" t="s">
        <v>3938</v>
      </c>
    </row>
    <row r="60" spans="1:15" x14ac:dyDescent="0.35">
      <c r="A60" s="1" t="s">
        <v>5646</v>
      </c>
      <c r="B60" s="1" t="s">
        <v>5591</v>
      </c>
      <c r="C60" s="1" t="s">
        <v>5591</v>
      </c>
      <c r="D60" s="1" t="s">
        <v>5591</v>
      </c>
      <c r="E60" s="1" t="s">
        <v>5591</v>
      </c>
      <c r="F60" s="1" t="s">
        <v>5591</v>
      </c>
      <c r="G60" s="1" t="s">
        <v>5591</v>
      </c>
      <c r="H60" s="1" t="s">
        <v>5591</v>
      </c>
      <c r="I60" s="1" t="s">
        <v>5591</v>
      </c>
      <c r="J60" s="1" t="s">
        <v>5591</v>
      </c>
      <c r="K60" s="1" t="s">
        <v>5591</v>
      </c>
      <c r="L60" s="1" t="s">
        <v>5591</v>
      </c>
      <c r="M60" s="1" t="s">
        <v>5591</v>
      </c>
      <c r="N60" s="1" t="s">
        <v>5591</v>
      </c>
      <c r="O60" s="1" t="s">
        <v>4620</v>
      </c>
    </row>
    <row r="61" spans="1:15" x14ac:dyDescent="0.35">
      <c r="A61" s="1" t="s">
        <v>5647</v>
      </c>
      <c r="B61" s="1" t="s">
        <v>5591</v>
      </c>
      <c r="C61" s="1" t="s">
        <v>5591</v>
      </c>
      <c r="D61" s="1" t="s">
        <v>5591</v>
      </c>
      <c r="E61" s="1" t="s">
        <v>5591</v>
      </c>
      <c r="F61" s="1" t="s">
        <v>5591</v>
      </c>
      <c r="G61" s="1" t="s">
        <v>5591</v>
      </c>
      <c r="H61" s="1" t="s">
        <v>5591</v>
      </c>
      <c r="I61" s="1" t="s">
        <v>5591</v>
      </c>
      <c r="J61" s="1" t="s">
        <v>5591</v>
      </c>
      <c r="K61" s="1" t="s">
        <v>5591</v>
      </c>
      <c r="L61" s="1" t="s">
        <v>5591</v>
      </c>
      <c r="M61" s="1" t="s">
        <v>5591</v>
      </c>
      <c r="N61" s="1" t="s">
        <v>5591</v>
      </c>
      <c r="O61" s="1" t="s">
        <v>4731</v>
      </c>
    </row>
    <row r="62" spans="1:15" x14ac:dyDescent="0.35">
      <c r="A62" s="1" t="s">
        <v>5648</v>
      </c>
      <c r="B62" s="1" t="s">
        <v>5591</v>
      </c>
      <c r="C62" s="1" t="s">
        <v>5591</v>
      </c>
      <c r="D62" s="1" t="s">
        <v>5591</v>
      </c>
      <c r="E62" s="1" t="s">
        <v>5591</v>
      </c>
      <c r="F62" s="1" t="s">
        <v>5591</v>
      </c>
      <c r="G62" s="1" t="s">
        <v>5591</v>
      </c>
      <c r="H62" s="1" t="s">
        <v>5591</v>
      </c>
      <c r="I62" s="1" t="s">
        <v>5591</v>
      </c>
      <c r="J62" s="1" t="s">
        <v>5591</v>
      </c>
      <c r="K62" s="1" t="s">
        <v>5591</v>
      </c>
      <c r="L62" s="1" t="s">
        <v>5591</v>
      </c>
      <c r="M62" s="1" t="s">
        <v>5591</v>
      </c>
      <c r="N62" s="1" t="s">
        <v>5591</v>
      </c>
      <c r="O62" s="1" t="s">
        <v>5092</v>
      </c>
    </row>
    <row r="63" spans="1:15" x14ac:dyDescent="0.35">
      <c r="A63" s="1" t="s">
        <v>5649</v>
      </c>
      <c r="B63" s="1" t="s">
        <v>5591</v>
      </c>
      <c r="C63" s="1" t="s">
        <v>5591</v>
      </c>
      <c r="D63" s="1" t="s">
        <v>5591</v>
      </c>
      <c r="E63" s="1" t="s">
        <v>5591</v>
      </c>
      <c r="F63" s="1" t="s">
        <v>5591</v>
      </c>
      <c r="G63" s="1" t="s">
        <v>5591</v>
      </c>
      <c r="H63" s="1" t="s">
        <v>5591</v>
      </c>
      <c r="I63" s="1" t="s">
        <v>5591</v>
      </c>
      <c r="J63" s="1" t="s">
        <v>5591</v>
      </c>
      <c r="K63" s="1" t="s">
        <v>5591</v>
      </c>
      <c r="L63" s="1" t="s">
        <v>5591</v>
      </c>
      <c r="M63" s="1" t="s">
        <v>5591</v>
      </c>
      <c r="N63" s="1" t="s">
        <v>5591</v>
      </c>
      <c r="O63" s="1" t="s">
        <v>5098</v>
      </c>
    </row>
    <row r="64" spans="1:15" x14ac:dyDescent="0.35">
      <c r="A64" s="1" t="s">
        <v>5650</v>
      </c>
      <c r="B64" s="1" t="s">
        <v>5591</v>
      </c>
      <c r="C64" s="1" t="s">
        <v>5591</v>
      </c>
      <c r="D64" s="1" t="s">
        <v>5591</v>
      </c>
      <c r="E64" s="1" t="s">
        <v>5591</v>
      </c>
      <c r="F64" s="1" t="s">
        <v>5591</v>
      </c>
      <c r="G64" s="1" t="s">
        <v>5591</v>
      </c>
      <c r="H64" s="1" t="s">
        <v>5591</v>
      </c>
      <c r="I64" s="1" t="s">
        <v>5591</v>
      </c>
      <c r="J64" s="1" t="s">
        <v>5591</v>
      </c>
      <c r="K64" s="1" t="s">
        <v>5591</v>
      </c>
      <c r="L64" s="1" t="s">
        <v>5591</v>
      </c>
      <c r="M64" s="1" t="s">
        <v>5591</v>
      </c>
      <c r="N64" s="1" t="s">
        <v>5591</v>
      </c>
      <c r="O64" s="1" t="s">
        <v>5158</v>
      </c>
    </row>
    <row r="65" spans="1:15" x14ac:dyDescent="0.35">
      <c r="A65" s="1" t="s">
        <v>5651</v>
      </c>
      <c r="B65" s="1" t="s">
        <v>5591</v>
      </c>
      <c r="C65" s="1" t="s">
        <v>5591</v>
      </c>
      <c r="D65" s="1" t="s">
        <v>5591</v>
      </c>
      <c r="E65" s="1" t="s">
        <v>5591</v>
      </c>
      <c r="F65" s="1" t="s">
        <v>5591</v>
      </c>
      <c r="G65" s="1" t="s">
        <v>5591</v>
      </c>
      <c r="H65" s="1" t="s">
        <v>5591</v>
      </c>
      <c r="I65" s="1" t="s">
        <v>5591</v>
      </c>
      <c r="J65" s="1" t="s">
        <v>5591</v>
      </c>
      <c r="K65" s="1" t="s">
        <v>5591</v>
      </c>
      <c r="L65" s="1" t="s">
        <v>5591</v>
      </c>
      <c r="M65" s="1" t="s">
        <v>5591</v>
      </c>
      <c r="N65" s="1" t="s">
        <v>5591</v>
      </c>
      <c r="O65" s="1" t="s">
        <v>5270</v>
      </c>
    </row>
    <row r="66" spans="1:15" x14ac:dyDescent="0.35">
      <c r="A66" s="1" t="s">
        <v>5652</v>
      </c>
      <c r="B66" s="1" t="s">
        <v>5591</v>
      </c>
      <c r="C66" s="1" t="s">
        <v>5591</v>
      </c>
      <c r="D66" s="1" t="s">
        <v>5591</v>
      </c>
      <c r="E66" s="1" t="s">
        <v>5591</v>
      </c>
      <c r="F66" s="1" t="s">
        <v>5591</v>
      </c>
      <c r="G66" s="1" t="s">
        <v>5591</v>
      </c>
      <c r="H66" s="1" t="s">
        <v>5591</v>
      </c>
      <c r="I66" s="1" t="s">
        <v>5591</v>
      </c>
      <c r="J66" s="1" t="s">
        <v>5591</v>
      </c>
      <c r="K66" s="1" t="s">
        <v>5591</v>
      </c>
      <c r="L66" s="1" t="s">
        <v>5591</v>
      </c>
      <c r="M66" s="1" t="s">
        <v>5591</v>
      </c>
      <c r="N66" s="1" t="s">
        <v>5591</v>
      </c>
      <c r="O66" s="1" t="s">
        <v>3527</v>
      </c>
    </row>
    <row r="67" spans="1:15" x14ac:dyDescent="0.35">
      <c r="A67" s="1" t="s">
        <v>5653</v>
      </c>
      <c r="B67" s="1" t="s">
        <v>5591</v>
      </c>
      <c r="C67" s="1" t="s">
        <v>5591</v>
      </c>
      <c r="D67" s="1" t="s">
        <v>5591</v>
      </c>
      <c r="E67" s="1" t="s">
        <v>5591</v>
      </c>
      <c r="F67" s="1" t="s">
        <v>5591</v>
      </c>
      <c r="G67" s="1" t="s">
        <v>5591</v>
      </c>
      <c r="H67" s="1" t="s">
        <v>5591</v>
      </c>
      <c r="I67" s="1" t="s">
        <v>5591</v>
      </c>
      <c r="J67" s="1" t="s">
        <v>5591</v>
      </c>
      <c r="K67" s="1" t="s">
        <v>5591</v>
      </c>
      <c r="L67" s="1" t="s">
        <v>5591</v>
      </c>
      <c r="M67" s="1" t="s">
        <v>5591</v>
      </c>
      <c r="N67" s="1" t="s">
        <v>5591</v>
      </c>
      <c r="O67" s="1" t="s">
        <v>5389</v>
      </c>
    </row>
    <row r="68" spans="1:15" x14ac:dyDescent="0.35">
      <c r="A68" s="1" t="s">
        <v>5683</v>
      </c>
      <c r="B68" s="1"/>
      <c r="C68" s="1"/>
      <c r="D68" s="1"/>
      <c r="E68" s="1"/>
      <c r="F68" s="1"/>
      <c r="G68" s="1"/>
      <c r="H68" s="1"/>
      <c r="I68" s="1"/>
      <c r="J68" s="1"/>
      <c r="K68" s="1"/>
      <c r="L68" s="1"/>
      <c r="M68" s="1"/>
      <c r="N68" s="1"/>
      <c r="O68" s="1"/>
    </row>
  </sheetData>
  <pageMargins left="0.7" right="0.7" top="0.75" bottom="0.75" header="0.3" footer="0.3"/>
  <headerFooter>
    <oddFooter>&amp;L_x000D_&amp;1#&amp;"Aptos"&amp;10&amp;KFF0000 OFFICIAL</oddFooter>
  </headerFooter>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9773D32-7674-4385-9BC3-7172F3DC66F8}">
  <dimension ref="A1:O77"/>
  <sheetViews>
    <sheetView topLeftCell="D1" workbookViewId="0">
      <selection activeCell="D1" sqref="A1:XFD1048576"/>
    </sheetView>
  </sheetViews>
  <sheetFormatPr defaultRowHeight="14.5" x14ac:dyDescent="0.35"/>
  <cols>
    <col min="2" max="15" width="29.1796875" customWidth="1"/>
  </cols>
  <sheetData>
    <row r="1" spans="1:15" x14ac:dyDescent="0.35">
      <c r="A1" s="1" t="s">
        <v>5684</v>
      </c>
      <c r="B1" s="1"/>
      <c r="C1" s="1"/>
      <c r="D1" s="1"/>
      <c r="E1" s="1"/>
      <c r="F1" s="1"/>
      <c r="G1" s="1"/>
      <c r="H1" s="1"/>
      <c r="I1" s="1"/>
      <c r="J1" s="1"/>
      <c r="K1" s="1"/>
      <c r="L1" s="1"/>
      <c r="M1" s="1"/>
      <c r="N1" s="1"/>
      <c r="O1" s="1"/>
    </row>
    <row r="2" spans="1:15" s="11" customFormat="1" ht="43.5" x14ac:dyDescent="0.35">
      <c r="A2" s="10" t="s">
        <v>5584</v>
      </c>
      <c r="B2" s="10" t="s">
        <v>9</v>
      </c>
      <c r="C2" s="10" t="s">
        <v>10</v>
      </c>
      <c r="D2" s="10" t="s">
        <v>11</v>
      </c>
      <c r="E2" s="10" t="s">
        <v>12</v>
      </c>
      <c r="F2" s="10" t="s">
        <v>13</v>
      </c>
      <c r="G2" s="10" t="s">
        <v>14</v>
      </c>
      <c r="H2" s="10" t="s">
        <v>15</v>
      </c>
      <c r="I2" s="10" t="s">
        <v>16</v>
      </c>
      <c r="J2" s="10" t="s">
        <v>17</v>
      </c>
      <c r="K2" s="10" t="s">
        <v>18</v>
      </c>
      <c r="L2" s="10" t="s">
        <v>19</v>
      </c>
      <c r="M2" s="10" t="s">
        <v>20</v>
      </c>
      <c r="N2" s="10" t="s">
        <v>21</v>
      </c>
      <c r="O2" s="10" t="s">
        <v>5585</v>
      </c>
    </row>
    <row r="3" spans="1:15" x14ac:dyDescent="0.35">
      <c r="A3" s="1" t="s">
        <v>5586</v>
      </c>
      <c r="B3" s="1" t="s">
        <v>1382</v>
      </c>
      <c r="C3" s="1" t="s">
        <v>147</v>
      </c>
      <c r="D3" s="1" t="s">
        <v>267</v>
      </c>
      <c r="E3" s="1" t="s">
        <v>1401</v>
      </c>
      <c r="F3" s="1" t="s">
        <v>192</v>
      </c>
      <c r="G3" s="1" t="s">
        <v>566</v>
      </c>
      <c r="H3" s="1" t="s">
        <v>1125</v>
      </c>
      <c r="I3" s="1" t="s">
        <v>95</v>
      </c>
      <c r="J3" s="1" t="s">
        <v>195</v>
      </c>
      <c r="K3" s="1" t="s">
        <v>147</v>
      </c>
      <c r="L3" s="1" t="s">
        <v>550</v>
      </c>
      <c r="M3" s="1" t="s">
        <v>581</v>
      </c>
      <c r="N3" s="1" t="s">
        <v>250</v>
      </c>
      <c r="O3" s="1" t="s">
        <v>147</v>
      </c>
    </row>
    <row r="4" spans="1:15" x14ac:dyDescent="0.35">
      <c r="A4" s="1" t="s">
        <v>5587</v>
      </c>
      <c r="B4" s="1" t="s">
        <v>1488</v>
      </c>
      <c r="C4" s="1" t="s">
        <v>1369</v>
      </c>
      <c r="D4" s="1" t="s">
        <v>309</v>
      </c>
      <c r="E4" s="1" t="s">
        <v>1929</v>
      </c>
      <c r="F4" s="1" t="s">
        <v>1102</v>
      </c>
      <c r="G4" s="1" t="s">
        <v>1552</v>
      </c>
      <c r="H4" s="1" t="s">
        <v>3179</v>
      </c>
      <c r="I4" s="1" t="s">
        <v>1167</v>
      </c>
      <c r="J4" s="1" t="s">
        <v>1355</v>
      </c>
      <c r="K4" s="1" t="s">
        <v>374</v>
      </c>
      <c r="L4" s="1" t="s">
        <v>830</v>
      </c>
      <c r="M4" s="1" t="s">
        <v>865</v>
      </c>
      <c r="N4" s="1" t="s">
        <v>480</v>
      </c>
      <c r="O4" s="1" t="s">
        <v>250</v>
      </c>
    </row>
    <row r="5" spans="1:15" x14ac:dyDescent="0.35">
      <c r="A5" s="1" t="s">
        <v>5588</v>
      </c>
      <c r="B5" s="1" t="s">
        <v>1864</v>
      </c>
      <c r="C5" s="1" t="s">
        <v>1701</v>
      </c>
      <c r="D5" s="1" t="s">
        <v>508</v>
      </c>
      <c r="E5" s="1" t="s">
        <v>3226</v>
      </c>
      <c r="F5" s="1" t="s">
        <v>1565</v>
      </c>
      <c r="G5" s="1" t="s">
        <v>2017</v>
      </c>
      <c r="H5" s="1" t="s">
        <v>325</v>
      </c>
      <c r="I5" s="1" t="s">
        <v>1902</v>
      </c>
      <c r="J5" s="1" t="s">
        <v>4494</v>
      </c>
      <c r="K5" s="1" t="s">
        <v>718</v>
      </c>
      <c r="L5" s="1" t="s">
        <v>1066</v>
      </c>
      <c r="M5" s="1" t="s">
        <v>902</v>
      </c>
      <c r="N5" s="1" t="s">
        <v>558</v>
      </c>
      <c r="O5" s="1" t="s">
        <v>374</v>
      </c>
    </row>
    <row r="6" spans="1:15" x14ac:dyDescent="0.35">
      <c r="A6" s="1" t="s">
        <v>5589</v>
      </c>
      <c r="B6" s="1" t="s">
        <v>2477</v>
      </c>
      <c r="C6" s="1" t="s">
        <v>3612</v>
      </c>
      <c r="D6" s="1" t="s">
        <v>979</v>
      </c>
      <c r="E6" s="1" t="s">
        <v>3265</v>
      </c>
      <c r="F6" s="1" t="s">
        <v>3309</v>
      </c>
      <c r="G6" s="1" t="s">
        <v>2117</v>
      </c>
      <c r="H6" s="1" t="s">
        <v>4689</v>
      </c>
      <c r="I6" s="1" t="s">
        <v>2922</v>
      </c>
      <c r="J6" s="1" t="s">
        <v>3401</v>
      </c>
      <c r="K6" s="1" t="s">
        <v>732</v>
      </c>
      <c r="L6" s="1" t="s">
        <v>5685</v>
      </c>
      <c r="M6" s="1" t="s">
        <v>1004</v>
      </c>
      <c r="N6" s="1" t="s">
        <v>994</v>
      </c>
      <c r="O6" s="1" t="s">
        <v>480</v>
      </c>
    </row>
    <row r="7" spans="1:15" x14ac:dyDescent="0.35">
      <c r="A7" s="1" t="s">
        <v>5590</v>
      </c>
      <c r="B7" s="1" t="s">
        <v>2543</v>
      </c>
      <c r="C7" s="1" t="s">
        <v>3707</v>
      </c>
      <c r="D7" s="1" t="s">
        <v>1091</v>
      </c>
      <c r="E7" s="1" t="s">
        <v>3444</v>
      </c>
      <c r="F7" s="1" t="s">
        <v>3615</v>
      </c>
      <c r="G7" s="1" t="s">
        <v>2375</v>
      </c>
      <c r="H7" s="1" t="s">
        <v>5591</v>
      </c>
      <c r="I7" s="1" t="s">
        <v>4511</v>
      </c>
      <c r="J7" s="1" t="s">
        <v>4927</v>
      </c>
      <c r="K7" s="1" t="s">
        <v>1301</v>
      </c>
      <c r="L7" s="1" t="s">
        <v>1661</v>
      </c>
      <c r="M7" s="1" t="s">
        <v>1410</v>
      </c>
      <c r="N7" s="1" t="s">
        <v>1476</v>
      </c>
      <c r="O7" s="1" t="s">
        <v>550</v>
      </c>
    </row>
    <row r="8" spans="1:15" x14ac:dyDescent="0.35">
      <c r="A8" s="1" t="s">
        <v>5592</v>
      </c>
      <c r="B8" s="1" t="s">
        <v>2967</v>
      </c>
      <c r="C8" s="1" t="s">
        <v>4115</v>
      </c>
      <c r="D8" s="1" t="s">
        <v>1270</v>
      </c>
      <c r="E8" s="1" t="s">
        <v>4237</v>
      </c>
      <c r="F8" s="1" t="s">
        <v>3617</v>
      </c>
      <c r="G8" s="1" t="s">
        <v>3031</v>
      </c>
      <c r="H8" s="1" t="s">
        <v>5591</v>
      </c>
      <c r="I8" s="1" t="s">
        <v>5436</v>
      </c>
      <c r="J8" s="1" t="s">
        <v>5398</v>
      </c>
      <c r="K8" s="1" t="s">
        <v>1488</v>
      </c>
      <c r="L8" s="1" t="s">
        <v>1735</v>
      </c>
      <c r="M8" s="1" t="s">
        <v>1513</v>
      </c>
      <c r="N8" s="1" t="s">
        <v>1574</v>
      </c>
      <c r="O8" s="1" t="s">
        <v>558</v>
      </c>
    </row>
    <row r="9" spans="1:15" x14ac:dyDescent="0.35">
      <c r="A9" s="1" t="s">
        <v>5593</v>
      </c>
      <c r="B9" s="1" t="s">
        <v>325</v>
      </c>
      <c r="C9" s="1" t="s">
        <v>4720</v>
      </c>
      <c r="D9" s="1" t="s">
        <v>1476</v>
      </c>
      <c r="E9" s="1" t="s">
        <v>5686</v>
      </c>
      <c r="F9" s="1" t="s">
        <v>3755</v>
      </c>
      <c r="G9" s="1" t="s">
        <v>3736</v>
      </c>
      <c r="H9" s="1" t="s">
        <v>5591</v>
      </c>
      <c r="I9" s="1" t="s">
        <v>5591</v>
      </c>
      <c r="J9" s="1" t="s">
        <v>5591</v>
      </c>
      <c r="K9" s="1" t="s">
        <v>1864</v>
      </c>
      <c r="L9" s="1" t="s">
        <v>2153</v>
      </c>
      <c r="M9" s="1" t="s">
        <v>1835</v>
      </c>
      <c r="N9" s="1" t="s">
        <v>1792</v>
      </c>
      <c r="O9" s="1" t="s">
        <v>581</v>
      </c>
    </row>
    <row r="10" spans="1:15" x14ac:dyDescent="0.35">
      <c r="A10" s="1" t="s">
        <v>5594</v>
      </c>
      <c r="B10" s="1" t="s">
        <v>3338</v>
      </c>
      <c r="C10" s="1" t="s">
        <v>5467</v>
      </c>
      <c r="D10" s="1" t="s">
        <v>5687</v>
      </c>
      <c r="E10" s="1" t="s">
        <v>4431</v>
      </c>
      <c r="F10" s="1" t="s">
        <v>3974</v>
      </c>
      <c r="G10" s="1" t="s">
        <v>3810</v>
      </c>
      <c r="H10" s="1" t="s">
        <v>5591</v>
      </c>
      <c r="I10" s="1" t="s">
        <v>5591</v>
      </c>
      <c r="J10" s="1" t="s">
        <v>5591</v>
      </c>
      <c r="K10" s="1" t="s">
        <v>1875</v>
      </c>
      <c r="L10" s="1" t="s">
        <v>2377</v>
      </c>
      <c r="M10" s="1" t="s">
        <v>2224</v>
      </c>
      <c r="N10" s="1" t="s">
        <v>2084</v>
      </c>
      <c r="O10" s="1" t="s">
        <v>718</v>
      </c>
    </row>
    <row r="11" spans="1:15" x14ac:dyDescent="0.35">
      <c r="A11" s="1" t="s">
        <v>5595</v>
      </c>
      <c r="B11" s="1" t="s">
        <v>3364</v>
      </c>
      <c r="C11" s="1" t="s">
        <v>5591</v>
      </c>
      <c r="D11" s="1" t="s">
        <v>1562</v>
      </c>
      <c r="E11" s="1" t="s">
        <v>5117</v>
      </c>
      <c r="F11" s="1" t="s">
        <v>4117</v>
      </c>
      <c r="G11" s="1" t="s">
        <v>4311</v>
      </c>
      <c r="H11" s="1" t="s">
        <v>5591</v>
      </c>
      <c r="I11" s="1" t="s">
        <v>5591</v>
      </c>
      <c r="J11" s="1" t="s">
        <v>5591</v>
      </c>
      <c r="K11" s="1" t="s">
        <v>2477</v>
      </c>
      <c r="L11" s="1" t="s">
        <v>2480</v>
      </c>
      <c r="M11" s="1" t="s">
        <v>2751</v>
      </c>
      <c r="N11" s="1" t="s">
        <v>2623</v>
      </c>
      <c r="O11" s="1" t="s">
        <v>732</v>
      </c>
    </row>
    <row r="12" spans="1:15" x14ac:dyDescent="0.35">
      <c r="A12" s="1" t="s">
        <v>5596</v>
      </c>
      <c r="B12" s="1" t="s">
        <v>3406</v>
      </c>
      <c r="C12" s="1" t="s">
        <v>5591</v>
      </c>
      <c r="D12" s="1" t="s">
        <v>1657</v>
      </c>
      <c r="E12" s="1" t="s">
        <v>5403</v>
      </c>
      <c r="F12" s="1" t="s">
        <v>4339</v>
      </c>
      <c r="G12" s="1" t="s">
        <v>4386</v>
      </c>
      <c r="H12" s="1" t="s">
        <v>5591</v>
      </c>
      <c r="I12" s="1" t="s">
        <v>5591</v>
      </c>
      <c r="J12" s="1" t="s">
        <v>5591</v>
      </c>
      <c r="K12" s="1" t="s">
        <v>2538</v>
      </c>
      <c r="L12" s="1" t="s">
        <v>2532</v>
      </c>
      <c r="M12" s="1" t="s">
        <v>2823</v>
      </c>
      <c r="N12" s="1" t="s">
        <v>2795</v>
      </c>
      <c r="O12" s="1" t="s">
        <v>830</v>
      </c>
    </row>
    <row r="13" spans="1:15" x14ac:dyDescent="0.35">
      <c r="A13" s="1" t="s">
        <v>5597</v>
      </c>
      <c r="B13" s="1" t="s">
        <v>3447</v>
      </c>
      <c r="C13" s="1" t="s">
        <v>5591</v>
      </c>
      <c r="D13" s="1" t="s">
        <v>1894</v>
      </c>
      <c r="E13" s="1" t="s">
        <v>5549</v>
      </c>
      <c r="F13" s="1" t="s">
        <v>4560</v>
      </c>
      <c r="G13" s="1" t="s">
        <v>4389</v>
      </c>
      <c r="H13" s="1" t="s">
        <v>5591</v>
      </c>
      <c r="I13" s="1" t="s">
        <v>5591</v>
      </c>
      <c r="J13" s="1" t="s">
        <v>5591</v>
      </c>
      <c r="K13" s="1" t="s">
        <v>2543</v>
      </c>
      <c r="L13" s="1" t="s">
        <v>608</v>
      </c>
      <c r="M13" s="1" t="s">
        <v>2848</v>
      </c>
      <c r="N13" s="1" t="s">
        <v>2888</v>
      </c>
      <c r="O13" s="1" t="s">
        <v>865</v>
      </c>
    </row>
    <row r="14" spans="1:15" x14ac:dyDescent="0.35">
      <c r="A14" s="1" t="s">
        <v>5600</v>
      </c>
      <c r="B14" s="1" t="s">
        <v>3479</v>
      </c>
      <c r="C14" s="1" t="s">
        <v>5591</v>
      </c>
      <c r="D14" s="1" t="s">
        <v>2296</v>
      </c>
      <c r="E14" s="1" t="s">
        <v>5591</v>
      </c>
      <c r="F14" s="1" t="s">
        <v>4589</v>
      </c>
      <c r="G14" s="1" t="s">
        <v>4466</v>
      </c>
      <c r="H14" s="1" t="s">
        <v>5591</v>
      </c>
      <c r="I14" s="1" t="s">
        <v>5591</v>
      </c>
      <c r="J14" s="1" t="s">
        <v>5591</v>
      </c>
      <c r="K14" s="1" t="s">
        <v>2570</v>
      </c>
      <c r="L14" s="1" t="s">
        <v>2800</v>
      </c>
      <c r="M14" s="1" t="s">
        <v>2957</v>
      </c>
      <c r="N14" s="1" t="s">
        <v>3006</v>
      </c>
      <c r="O14" s="1" t="s">
        <v>902</v>
      </c>
    </row>
    <row r="15" spans="1:15" x14ac:dyDescent="0.35">
      <c r="A15" s="1" t="s">
        <v>5601</v>
      </c>
      <c r="B15" s="1" t="s">
        <v>3648</v>
      </c>
      <c r="C15" s="1" t="s">
        <v>5591</v>
      </c>
      <c r="D15" s="1" t="s">
        <v>2604</v>
      </c>
      <c r="E15" s="1" t="s">
        <v>5591</v>
      </c>
      <c r="F15" s="1" t="s">
        <v>4769</v>
      </c>
      <c r="G15" s="1" t="s">
        <v>5175</v>
      </c>
      <c r="H15" s="1" t="s">
        <v>5591</v>
      </c>
      <c r="I15" s="1" t="s">
        <v>5591</v>
      </c>
      <c r="J15" s="1" t="s">
        <v>5591</v>
      </c>
      <c r="K15" s="1" t="s">
        <v>2701</v>
      </c>
      <c r="L15" s="1" t="s">
        <v>3175</v>
      </c>
      <c r="M15" s="1" t="s">
        <v>3111</v>
      </c>
      <c r="N15" s="1" t="s">
        <v>3128</v>
      </c>
      <c r="O15" s="1" t="s">
        <v>994</v>
      </c>
    </row>
    <row r="16" spans="1:15" x14ac:dyDescent="0.35">
      <c r="A16" s="1" t="s">
        <v>5602</v>
      </c>
      <c r="B16" s="1" t="s">
        <v>703</v>
      </c>
      <c r="C16" s="1" t="s">
        <v>5591</v>
      </c>
      <c r="D16" s="1" t="s">
        <v>2795</v>
      </c>
      <c r="E16" s="1" t="s">
        <v>5591</v>
      </c>
      <c r="F16" s="1" t="s">
        <v>4882</v>
      </c>
      <c r="G16" s="1" t="s">
        <v>5424</v>
      </c>
      <c r="H16" s="1" t="s">
        <v>5591</v>
      </c>
      <c r="I16" s="1" t="s">
        <v>5591</v>
      </c>
      <c r="J16" s="1" t="s">
        <v>5591</v>
      </c>
      <c r="K16" s="1" t="s">
        <v>3048</v>
      </c>
      <c r="L16" s="1" t="s">
        <v>3855</v>
      </c>
      <c r="M16" s="1" t="s">
        <v>3849</v>
      </c>
      <c r="N16" s="1" t="s">
        <v>4011</v>
      </c>
      <c r="O16" s="1" t="s">
        <v>1004</v>
      </c>
    </row>
    <row r="17" spans="1:15" x14ac:dyDescent="0.35">
      <c r="A17" s="1" t="s">
        <v>5603</v>
      </c>
      <c r="B17" s="1" t="s">
        <v>3995</v>
      </c>
      <c r="C17" s="1" t="s">
        <v>5591</v>
      </c>
      <c r="D17" s="1" t="s">
        <v>3779</v>
      </c>
      <c r="E17" s="1" t="s">
        <v>5591</v>
      </c>
      <c r="F17" s="1" t="s">
        <v>4888</v>
      </c>
      <c r="G17" s="1" t="s">
        <v>5459</v>
      </c>
      <c r="H17" s="1" t="s">
        <v>5591</v>
      </c>
      <c r="I17" s="1" t="s">
        <v>5591</v>
      </c>
      <c r="J17" s="1" t="s">
        <v>5591</v>
      </c>
      <c r="K17" s="1" t="s">
        <v>3150</v>
      </c>
      <c r="L17" s="1" t="s">
        <v>5591</v>
      </c>
      <c r="M17" s="1" t="s">
        <v>4000</v>
      </c>
      <c r="N17" s="1" t="s">
        <v>4168</v>
      </c>
      <c r="O17" s="1" t="s">
        <v>1066</v>
      </c>
    </row>
    <row r="18" spans="1:15" x14ac:dyDescent="0.35">
      <c r="A18" s="1" t="s">
        <v>5604</v>
      </c>
      <c r="B18" s="1" t="s">
        <v>4030</v>
      </c>
      <c r="C18" s="1" t="s">
        <v>5591</v>
      </c>
      <c r="D18" s="1" t="s">
        <v>3861</v>
      </c>
      <c r="E18" s="1" t="s">
        <v>5591</v>
      </c>
      <c r="F18" s="1" t="s">
        <v>4998</v>
      </c>
      <c r="G18" s="1" t="s">
        <v>5591</v>
      </c>
      <c r="H18" s="1" t="s">
        <v>5591</v>
      </c>
      <c r="I18" s="1" t="s">
        <v>5591</v>
      </c>
      <c r="J18" s="1" t="s">
        <v>5591</v>
      </c>
      <c r="K18" s="1" t="s">
        <v>325</v>
      </c>
      <c r="L18" s="1" t="s">
        <v>5591</v>
      </c>
      <c r="M18" s="1" t="s">
        <v>4261</v>
      </c>
      <c r="N18" s="1" t="s">
        <v>4647</v>
      </c>
      <c r="O18" s="1" t="s">
        <v>1301</v>
      </c>
    </row>
    <row r="19" spans="1:15" x14ac:dyDescent="0.35">
      <c r="A19" s="1" t="s">
        <v>5605</v>
      </c>
      <c r="B19" s="1" t="s">
        <v>5150</v>
      </c>
      <c r="C19" s="1" t="s">
        <v>5591</v>
      </c>
      <c r="D19" s="1" t="s">
        <v>4011</v>
      </c>
      <c r="E19" s="1" t="s">
        <v>5591</v>
      </c>
      <c r="F19" s="1" t="s">
        <v>5337</v>
      </c>
      <c r="G19" s="1" t="s">
        <v>5591</v>
      </c>
      <c r="H19" s="1" t="s">
        <v>5591</v>
      </c>
      <c r="I19" s="1" t="s">
        <v>5591</v>
      </c>
      <c r="J19" s="1" t="s">
        <v>5591</v>
      </c>
      <c r="K19" s="1" t="s">
        <v>3364</v>
      </c>
      <c r="L19" s="1" t="s">
        <v>5591</v>
      </c>
      <c r="M19" s="1" t="s">
        <v>4877</v>
      </c>
      <c r="N19" s="1" t="s">
        <v>4711</v>
      </c>
      <c r="O19" s="1" t="s">
        <v>5685</v>
      </c>
    </row>
    <row r="20" spans="1:15" x14ac:dyDescent="0.35">
      <c r="A20" s="1" t="s">
        <v>5606</v>
      </c>
      <c r="B20" s="1" t="s">
        <v>5591</v>
      </c>
      <c r="C20" s="1" t="s">
        <v>5591</v>
      </c>
      <c r="D20" s="1" t="s">
        <v>4711</v>
      </c>
      <c r="E20" s="1" t="s">
        <v>5591</v>
      </c>
      <c r="F20" s="1" t="s">
        <v>5591</v>
      </c>
      <c r="G20" s="1" t="s">
        <v>5591</v>
      </c>
      <c r="H20" s="1" t="s">
        <v>5591</v>
      </c>
      <c r="I20" s="1" t="s">
        <v>5591</v>
      </c>
      <c r="J20" s="1" t="s">
        <v>5591</v>
      </c>
      <c r="K20" s="1" t="s">
        <v>3406</v>
      </c>
      <c r="L20" s="1" t="s">
        <v>5591</v>
      </c>
      <c r="M20" s="1" t="s">
        <v>5087</v>
      </c>
      <c r="N20" s="1" t="s">
        <v>4981</v>
      </c>
      <c r="O20" s="1" t="s">
        <v>1410</v>
      </c>
    </row>
    <row r="21" spans="1:15" x14ac:dyDescent="0.35">
      <c r="A21" s="1" t="s">
        <v>5607</v>
      </c>
      <c r="B21" s="1" t="s">
        <v>5591</v>
      </c>
      <c r="C21" s="1" t="s">
        <v>5591</v>
      </c>
      <c r="D21" s="1" t="s">
        <v>5591</v>
      </c>
      <c r="E21" s="1" t="s">
        <v>5591</v>
      </c>
      <c r="F21" s="1" t="s">
        <v>5591</v>
      </c>
      <c r="G21" s="1" t="s">
        <v>5591</v>
      </c>
      <c r="H21" s="1" t="s">
        <v>5591</v>
      </c>
      <c r="I21" s="1" t="s">
        <v>5591</v>
      </c>
      <c r="J21" s="1" t="s">
        <v>5591</v>
      </c>
      <c r="K21" s="1" t="s">
        <v>3479</v>
      </c>
      <c r="L21" s="1" t="s">
        <v>5591</v>
      </c>
      <c r="M21" s="1" t="s">
        <v>5591</v>
      </c>
      <c r="N21" s="1" t="s">
        <v>5591</v>
      </c>
      <c r="O21" s="1" t="s">
        <v>1476</v>
      </c>
    </row>
    <row r="22" spans="1:15" x14ac:dyDescent="0.35">
      <c r="A22" s="1" t="s">
        <v>5608</v>
      </c>
      <c r="B22" s="1" t="s">
        <v>5591</v>
      </c>
      <c r="C22" s="1" t="s">
        <v>5591</v>
      </c>
      <c r="D22" s="1" t="s">
        <v>5591</v>
      </c>
      <c r="E22" s="1" t="s">
        <v>5591</v>
      </c>
      <c r="F22" s="1" t="s">
        <v>5591</v>
      </c>
      <c r="G22" s="1" t="s">
        <v>5591</v>
      </c>
      <c r="H22" s="1" t="s">
        <v>5591</v>
      </c>
      <c r="I22" s="1" t="s">
        <v>5591</v>
      </c>
      <c r="J22" s="1" t="s">
        <v>5591</v>
      </c>
      <c r="K22" s="1" t="s">
        <v>3648</v>
      </c>
      <c r="L22" s="1" t="s">
        <v>5591</v>
      </c>
      <c r="M22" s="1" t="s">
        <v>5591</v>
      </c>
      <c r="N22" s="1" t="s">
        <v>5591</v>
      </c>
      <c r="O22" s="1" t="s">
        <v>1488</v>
      </c>
    </row>
    <row r="23" spans="1:15" x14ac:dyDescent="0.35">
      <c r="A23" s="1" t="s">
        <v>5609</v>
      </c>
      <c r="B23" s="1" t="s">
        <v>5591</v>
      </c>
      <c r="C23" s="1" t="s">
        <v>5591</v>
      </c>
      <c r="D23" s="1" t="s">
        <v>5591</v>
      </c>
      <c r="E23" s="1" t="s">
        <v>5591</v>
      </c>
      <c r="F23" s="1" t="s">
        <v>5591</v>
      </c>
      <c r="G23" s="1" t="s">
        <v>5591</v>
      </c>
      <c r="H23" s="1" t="s">
        <v>5591</v>
      </c>
      <c r="I23" s="1" t="s">
        <v>5591</v>
      </c>
      <c r="J23" s="1" t="s">
        <v>5591</v>
      </c>
      <c r="K23" s="1" t="s">
        <v>703</v>
      </c>
      <c r="L23" s="1" t="s">
        <v>5591</v>
      </c>
      <c r="M23" s="1" t="s">
        <v>5591</v>
      </c>
      <c r="N23" s="1" t="s">
        <v>5591</v>
      </c>
      <c r="O23" s="1" t="s">
        <v>1513</v>
      </c>
    </row>
    <row r="24" spans="1:15" x14ac:dyDescent="0.35">
      <c r="A24" s="1" t="s">
        <v>5610</v>
      </c>
      <c r="B24" s="1" t="s">
        <v>5591</v>
      </c>
      <c r="C24" s="1" t="s">
        <v>5591</v>
      </c>
      <c r="D24" s="1" t="s">
        <v>5591</v>
      </c>
      <c r="E24" s="1" t="s">
        <v>5591</v>
      </c>
      <c r="F24" s="1" t="s">
        <v>5591</v>
      </c>
      <c r="G24" s="1" t="s">
        <v>5591</v>
      </c>
      <c r="H24" s="1" t="s">
        <v>5591</v>
      </c>
      <c r="I24" s="1" t="s">
        <v>5591</v>
      </c>
      <c r="J24" s="1" t="s">
        <v>5591</v>
      </c>
      <c r="K24" s="1" t="s">
        <v>3995</v>
      </c>
      <c r="L24" s="1" t="s">
        <v>5591</v>
      </c>
      <c r="M24" s="1" t="s">
        <v>5591</v>
      </c>
      <c r="N24" s="1" t="s">
        <v>5591</v>
      </c>
      <c r="O24" s="1" t="s">
        <v>1574</v>
      </c>
    </row>
    <row r="25" spans="1:15" x14ac:dyDescent="0.35">
      <c r="A25" s="1" t="s">
        <v>5611</v>
      </c>
      <c r="B25" s="1" t="s">
        <v>5591</v>
      </c>
      <c r="C25" s="1" t="s">
        <v>5591</v>
      </c>
      <c r="D25" s="1" t="s">
        <v>5591</v>
      </c>
      <c r="E25" s="1" t="s">
        <v>5591</v>
      </c>
      <c r="F25" s="1" t="s">
        <v>5591</v>
      </c>
      <c r="G25" s="1" t="s">
        <v>5591</v>
      </c>
      <c r="H25" s="1" t="s">
        <v>5591</v>
      </c>
      <c r="I25" s="1" t="s">
        <v>5591</v>
      </c>
      <c r="J25" s="1" t="s">
        <v>5591</v>
      </c>
      <c r="K25" s="1" t="s">
        <v>4030</v>
      </c>
      <c r="L25" s="1" t="s">
        <v>5591</v>
      </c>
      <c r="M25" s="1" t="s">
        <v>5591</v>
      </c>
      <c r="N25" s="1" t="s">
        <v>5591</v>
      </c>
      <c r="O25" s="1" t="s">
        <v>1661</v>
      </c>
    </row>
    <row r="26" spans="1:15" x14ac:dyDescent="0.35">
      <c r="A26" s="1" t="s">
        <v>5612</v>
      </c>
      <c r="B26" s="1" t="s">
        <v>5591</v>
      </c>
      <c r="C26" s="1" t="s">
        <v>5591</v>
      </c>
      <c r="D26" s="1" t="s">
        <v>5591</v>
      </c>
      <c r="E26" s="1" t="s">
        <v>5591</v>
      </c>
      <c r="F26" s="1" t="s">
        <v>5591</v>
      </c>
      <c r="G26" s="1" t="s">
        <v>5591</v>
      </c>
      <c r="H26" s="1" t="s">
        <v>5591</v>
      </c>
      <c r="I26" s="1" t="s">
        <v>5591</v>
      </c>
      <c r="J26" s="1" t="s">
        <v>5591</v>
      </c>
      <c r="K26" s="1" t="s">
        <v>5150</v>
      </c>
      <c r="L26" s="1" t="s">
        <v>5591</v>
      </c>
      <c r="M26" s="1" t="s">
        <v>5591</v>
      </c>
      <c r="N26" s="1" t="s">
        <v>5591</v>
      </c>
      <c r="O26" s="1" t="s">
        <v>1735</v>
      </c>
    </row>
    <row r="27" spans="1:15" x14ac:dyDescent="0.35">
      <c r="A27" s="1" t="s">
        <v>5613</v>
      </c>
      <c r="B27" s="1" t="s">
        <v>5591</v>
      </c>
      <c r="C27" s="1" t="s">
        <v>5591</v>
      </c>
      <c r="D27" s="1" t="s">
        <v>5591</v>
      </c>
      <c r="E27" s="1" t="s">
        <v>5591</v>
      </c>
      <c r="F27" s="1" t="s">
        <v>5591</v>
      </c>
      <c r="G27" s="1" t="s">
        <v>5591</v>
      </c>
      <c r="H27" s="1" t="s">
        <v>5591</v>
      </c>
      <c r="I27" s="1" t="s">
        <v>5591</v>
      </c>
      <c r="J27" s="1" t="s">
        <v>5591</v>
      </c>
      <c r="K27" s="1" t="s">
        <v>5591</v>
      </c>
      <c r="L27" s="1" t="s">
        <v>5591</v>
      </c>
      <c r="M27" s="1" t="s">
        <v>5591</v>
      </c>
      <c r="N27" s="1" t="s">
        <v>5591</v>
      </c>
      <c r="O27" s="1" t="s">
        <v>1792</v>
      </c>
    </row>
    <row r="28" spans="1:15" x14ac:dyDescent="0.35">
      <c r="A28" s="1" t="s">
        <v>5614</v>
      </c>
      <c r="B28" s="1" t="s">
        <v>5591</v>
      </c>
      <c r="C28" s="1" t="s">
        <v>5591</v>
      </c>
      <c r="D28" s="1" t="s">
        <v>5591</v>
      </c>
      <c r="E28" s="1" t="s">
        <v>5591</v>
      </c>
      <c r="F28" s="1" t="s">
        <v>5591</v>
      </c>
      <c r="G28" s="1" t="s">
        <v>5591</v>
      </c>
      <c r="H28" s="1" t="s">
        <v>5591</v>
      </c>
      <c r="I28" s="1" t="s">
        <v>5591</v>
      </c>
      <c r="J28" s="1" t="s">
        <v>5591</v>
      </c>
      <c r="K28" s="1" t="s">
        <v>5591</v>
      </c>
      <c r="L28" s="1" t="s">
        <v>5591</v>
      </c>
      <c r="M28" s="1" t="s">
        <v>5591</v>
      </c>
      <c r="N28" s="1" t="s">
        <v>5591</v>
      </c>
      <c r="O28" s="1" t="s">
        <v>1835</v>
      </c>
    </row>
    <row r="29" spans="1:15" x14ac:dyDescent="0.35">
      <c r="A29" s="1" t="s">
        <v>5615</v>
      </c>
      <c r="B29" s="1" t="s">
        <v>5591</v>
      </c>
      <c r="C29" s="1" t="s">
        <v>5591</v>
      </c>
      <c r="D29" s="1" t="s">
        <v>5591</v>
      </c>
      <c r="E29" s="1" t="s">
        <v>5591</v>
      </c>
      <c r="F29" s="1" t="s">
        <v>5591</v>
      </c>
      <c r="G29" s="1" t="s">
        <v>5591</v>
      </c>
      <c r="H29" s="1" t="s">
        <v>5591</v>
      </c>
      <c r="I29" s="1" t="s">
        <v>5591</v>
      </c>
      <c r="J29" s="1" t="s">
        <v>5591</v>
      </c>
      <c r="K29" s="1" t="s">
        <v>5591</v>
      </c>
      <c r="L29" s="1" t="s">
        <v>5591</v>
      </c>
      <c r="M29" s="1" t="s">
        <v>5591</v>
      </c>
      <c r="N29" s="1" t="s">
        <v>5591</v>
      </c>
      <c r="O29" s="1" t="s">
        <v>1864</v>
      </c>
    </row>
    <row r="30" spans="1:15" x14ac:dyDescent="0.35">
      <c r="A30" s="1" t="s">
        <v>5616</v>
      </c>
      <c r="B30" s="1" t="s">
        <v>5591</v>
      </c>
      <c r="C30" s="1" t="s">
        <v>5591</v>
      </c>
      <c r="D30" s="1" t="s">
        <v>5591</v>
      </c>
      <c r="E30" s="1" t="s">
        <v>5591</v>
      </c>
      <c r="F30" s="1" t="s">
        <v>5591</v>
      </c>
      <c r="G30" s="1" t="s">
        <v>5591</v>
      </c>
      <c r="H30" s="1" t="s">
        <v>5591</v>
      </c>
      <c r="I30" s="1" t="s">
        <v>5591</v>
      </c>
      <c r="J30" s="1" t="s">
        <v>5591</v>
      </c>
      <c r="K30" s="1" t="s">
        <v>5591</v>
      </c>
      <c r="L30" s="1" t="s">
        <v>5591</v>
      </c>
      <c r="M30" s="1" t="s">
        <v>5591</v>
      </c>
      <c r="N30" s="1" t="s">
        <v>5591</v>
      </c>
      <c r="O30" s="1" t="s">
        <v>1875</v>
      </c>
    </row>
    <row r="31" spans="1:15" x14ac:dyDescent="0.35">
      <c r="A31" s="1" t="s">
        <v>5617</v>
      </c>
      <c r="B31" s="1" t="s">
        <v>5591</v>
      </c>
      <c r="C31" s="1" t="s">
        <v>5591</v>
      </c>
      <c r="D31" s="1" t="s">
        <v>5591</v>
      </c>
      <c r="E31" s="1" t="s">
        <v>5591</v>
      </c>
      <c r="F31" s="1" t="s">
        <v>5591</v>
      </c>
      <c r="G31" s="1" t="s">
        <v>5591</v>
      </c>
      <c r="H31" s="1" t="s">
        <v>5591</v>
      </c>
      <c r="I31" s="1" t="s">
        <v>5591</v>
      </c>
      <c r="J31" s="1" t="s">
        <v>5591</v>
      </c>
      <c r="K31" s="1" t="s">
        <v>5591</v>
      </c>
      <c r="L31" s="1" t="s">
        <v>5591</v>
      </c>
      <c r="M31" s="1" t="s">
        <v>5591</v>
      </c>
      <c r="N31" s="1" t="s">
        <v>5591</v>
      </c>
      <c r="O31" s="1" t="s">
        <v>2084</v>
      </c>
    </row>
    <row r="32" spans="1:15" x14ac:dyDescent="0.35">
      <c r="A32" s="1" t="s">
        <v>5618</v>
      </c>
      <c r="B32" s="1" t="s">
        <v>5591</v>
      </c>
      <c r="C32" s="1" t="s">
        <v>5591</v>
      </c>
      <c r="D32" s="1" t="s">
        <v>5591</v>
      </c>
      <c r="E32" s="1" t="s">
        <v>5591</v>
      </c>
      <c r="F32" s="1" t="s">
        <v>5591</v>
      </c>
      <c r="G32" s="1" t="s">
        <v>5591</v>
      </c>
      <c r="H32" s="1" t="s">
        <v>5591</v>
      </c>
      <c r="I32" s="1" t="s">
        <v>5591</v>
      </c>
      <c r="J32" s="1" t="s">
        <v>5591</v>
      </c>
      <c r="K32" s="1" t="s">
        <v>5591</v>
      </c>
      <c r="L32" s="1" t="s">
        <v>5591</v>
      </c>
      <c r="M32" s="1" t="s">
        <v>5591</v>
      </c>
      <c r="N32" s="1" t="s">
        <v>5591</v>
      </c>
      <c r="O32" s="1" t="s">
        <v>2153</v>
      </c>
    </row>
    <row r="33" spans="1:15" x14ac:dyDescent="0.35">
      <c r="A33" s="1" t="s">
        <v>5619</v>
      </c>
      <c r="B33" s="1" t="s">
        <v>5591</v>
      </c>
      <c r="C33" s="1" t="s">
        <v>5591</v>
      </c>
      <c r="D33" s="1" t="s">
        <v>5591</v>
      </c>
      <c r="E33" s="1" t="s">
        <v>5591</v>
      </c>
      <c r="F33" s="1" t="s">
        <v>5591</v>
      </c>
      <c r="G33" s="1" t="s">
        <v>5591</v>
      </c>
      <c r="H33" s="1" t="s">
        <v>5591</v>
      </c>
      <c r="I33" s="1" t="s">
        <v>5591</v>
      </c>
      <c r="J33" s="1" t="s">
        <v>5591</v>
      </c>
      <c r="K33" s="1" t="s">
        <v>5591</v>
      </c>
      <c r="L33" s="1" t="s">
        <v>5591</v>
      </c>
      <c r="M33" s="1" t="s">
        <v>5591</v>
      </c>
      <c r="N33" s="1" t="s">
        <v>5591</v>
      </c>
      <c r="O33" s="1" t="s">
        <v>2224</v>
      </c>
    </row>
    <row r="34" spans="1:15" x14ac:dyDescent="0.35">
      <c r="A34" s="1" t="s">
        <v>5620</v>
      </c>
      <c r="B34" s="1" t="s">
        <v>5591</v>
      </c>
      <c r="C34" s="1" t="s">
        <v>5591</v>
      </c>
      <c r="D34" s="1" t="s">
        <v>5591</v>
      </c>
      <c r="E34" s="1" t="s">
        <v>5591</v>
      </c>
      <c r="F34" s="1" t="s">
        <v>5591</v>
      </c>
      <c r="G34" s="1" t="s">
        <v>5591</v>
      </c>
      <c r="H34" s="1" t="s">
        <v>5591</v>
      </c>
      <c r="I34" s="1" t="s">
        <v>5591</v>
      </c>
      <c r="J34" s="1" t="s">
        <v>5591</v>
      </c>
      <c r="K34" s="1" t="s">
        <v>5591</v>
      </c>
      <c r="L34" s="1" t="s">
        <v>5591</v>
      </c>
      <c r="M34" s="1" t="s">
        <v>5591</v>
      </c>
      <c r="N34" s="1" t="s">
        <v>5591</v>
      </c>
      <c r="O34" s="1" t="s">
        <v>2377</v>
      </c>
    </row>
    <row r="35" spans="1:15" x14ac:dyDescent="0.35">
      <c r="A35" s="1" t="s">
        <v>5621</v>
      </c>
      <c r="B35" s="1" t="s">
        <v>5591</v>
      </c>
      <c r="C35" s="1" t="s">
        <v>5591</v>
      </c>
      <c r="D35" s="1" t="s">
        <v>5591</v>
      </c>
      <c r="E35" s="1" t="s">
        <v>5591</v>
      </c>
      <c r="F35" s="1" t="s">
        <v>5591</v>
      </c>
      <c r="G35" s="1" t="s">
        <v>5591</v>
      </c>
      <c r="H35" s="1" t="s">
        <v>5591</v>
      </c>
      <c r="I35" s="1" t="s">
        <v>5591</v>
      </c>
      <c r="J35" s="1" t="s">
        <v>5591</v>
      </c>
      <c r="K35" s="1" t="s">
        <v>5591</v>
      </c>
      <c r="L35" s="1" t="s">
        <v>5591</v>
      </c>
      <c r="M35" s="1" t="s">
        <v>5591</v>
      </c>
      <c r="N35" s="1" t="s">
        <v>5591</v>
      </c>
      <c r="O35" s="1" t="s">
        <v>2477</v>
      </c>
    </row>
    <row r="36" spans="1:15" x14ac:dyDescent="0.35">
      <c r="A36" s="1" t="s">
        <v>5622</v>
      </c>
      <c r="B36" s="1" t="s">
        <v>5591</v>
      </c>
      <c r="C36" s="1" t="s">
        <v>5591</v>
      </c>
      <c r="D36" s="1" t="s">
        <v>5591</v>
      </c>
      <c r="E36" s="1" t="s">
        <v>5591</v>
      </c>
      <c r="F36" s="1" t="s">
        <v>5591</v>
      </c>
      <c r="G36" s="1" t="s">
        <v>5591</v>
      </c>
      <c r="H36" s="1" t="s">
        <v>5591</v>
      </c>
      <c r="I36" s="1" t="s">
        <v>5591</v>
      </c>
      <c r="J36" s="1" t="s">
        <v>5591</v>
      </c>
      <c r="K36" s="1" t="s">
        <v>5591</v>
      </c>
      <c r="L36" s="1" t="s">
        <v>5591</v>
      </c>
      <c r="M36" s="1" t="s">
        <v>5591</v>
      </c>
      <c r="N36" s="1" t="s">
        <v>5591</v>
      </c>
      <c r="O36" s="1" t="s">
        <v>2480</v>
      </c>
    </row>
    <row r="37" spans="1:15" x14ac:dyDescent="0.35">
      <c r="A37" s="1" t="s">
        <v>5623</v>
      </c>
      <c r="B37" s="1" t="s">
        <v>5591</v>
      </c>
      <c r="C37" s="1" t="s">
        <v>5591</v>
      </c>
      <c r="D37" s="1" t="s">
        <v>5591</v>
      </c>
      <c r="E37" s="1" t="s">
        <v>5591</v>
      </c>
      <c r="F37" s="1" t="s">
        <v>5591</v>
      </c>
      <c r="G37" s="1" t="s">
        <v>5591</v>
      </c>
      <c r="H37" s="1" t="s">
        <v>5591</v>
      </c>
      <c r="I37" s="1" t="s">
        <v>5591</v>
      </c>
      <c r="J37" s="1" t="s">
        <v>5591</v>
      </c>
      <c r="K37" s="1" t="s">
        <v>5591</v>
      </c>
      <c r="L37" s="1" t="s">
        <v>5591</v>
      </c>
      <c r="M37" s="1" t="s">
        <v>5591</v>
      </c>
      <c r="N37" s="1" t="s">
        <v>5591</v>
      </c>
      <c r="O37" s="1" t="s">
        <v>2532</v>
      </c>
    </row>
    <row r="38" spans="1:15" x14ac:dyDescent="0.35">
      <c r="A38" s="1" t="s">
        <v>5624</v>
      </c>
      <c r="B38" s="1" t="s">
        <v>5591</v>
      </c>
      <c r="C38" s="1" t="s">
        <v>5591</v>
      </c>
      <c r="D38" s="1" t="s">
        <v>5591</v>
      </c>
      <c r="E38" s="1" t="s">
        <v>5591</v>
      </c>
      <c r="F38" s="1" t="s">
        <v>5591</v>
      </c>
      <c r="G38" s="1" t="s">
        <v>5591</v>
      </c>
      <c r="H38" s="1" t="s">
        <v>5591</v>
      </c>
      <c r="I38" s="1" t="s">
        <v>5591</v>
      </c>
      <c r="J38" s="1" t="s">
        <v>5591</v>
      </c>
      <c r="K38" s="1" t="s">
        <v>5591</v>
      </c>
      <c r="L38" s="1" t="s">
        <v>5591</v>
      </c>
      <c r="M38" s="1" t="s">
        <v>5591</v>
      </c>
      <c r="N38" s="1" t="s">
        <v>5591</v>
      </c>
      <c r="O38" s="1" t="s">
        <v>2538</v>
      </c>
    </row>
    <row r="39" spans="1:15" x14ac:dyDescent="0.35">
      <c r="A39" s="1" t="s">
        <v>5625</v>
      </c>
      <c r="B39" s="1" t="s">
        <v>5591</v>
      </c>
      <c r="C39" s="1" t="s">
        <v>5591</v>
      </c>
      <c r="D39" s="1" t="s">
        <v>5591</v>
      </c>
      <c r="E39" s="1" t="s">
        <v>5591</v>
      </c>
      <c r="F39" s="1" t="s">
        <v>5591</v>
      </c>
      <c r="G39" s="1" t="s">
        <v>5591</v>
      </c>
      <c r="H39" s="1" t="s">
        <v>5591</v>
      </c>
      <c r="I39" s="1" t="s">
        <v>5591</v>
      </c>
      <c r="J39" s="1" t="s">
        <v>5591</v>
      </c>
      <c r="K39" s="1" t="s">
        <v>5591</v>
      </c>
      <c r="L39" s="1" t="s">
        <v>5591</v>
      </c>
      <c r="M39" s="1" t="s">
        <v>5591</v>
      </c>
      <c r="N39" s="1" t="s">
        <v>5591</v>
      </c>
      <c r="O39" s="1" t="s">
        <v>2543</v>
      </c>
    </row>
    <row r="40" spans="1:15" x14ac:dyDescent="0.35">
      <c r="A40" s="1" t="s">
        <v>5626</v>
      </c>
      <c r="B40" s="1" t="s">
        <v>5591</v>
      </c>
      <c r="C40" s="1" t="s">
        <v>5591</v>
      </c>
      <c r="D40" s="1" t="s">
        <v>5591</v>
      </c>
      <c r="E40" s="1" t="s">
        <v>5591</v>
      </c>
      <c r="F40" s="1" t="s">
        <v>5591</v>
      </c>
      <c r="G40" s="1" t="s">
        <v>5591</v>
      </c>
      <c r="H40" s="1" t="s">
        <v>5591</v>
      </c>
      <c r="I40" s="1" t="s">
        <v>5591</v>
      </c>
      <c r="J40" s="1" t="s">
        <v>5591</v>
      </c>
      <c r="K40" s="1" t="s">
        <v>5591</v>
      </c>
      <c r="L40" s="1" t="s">
        <v>5591</v>
      </c>
      <c r="M40" s="1" t="s">
        <v>5591</v>
      </c>
      <c r="N40" s="1" t="s">
        <v>5591</v>
      </c>
      <c r="O40" s="1" t="s">
        <v>2570</v>
      </c>
    </row>
    <row r="41" spans="1:15" x14ac:dyDescent="0.35">
      <c r="A41" s="1" t="s">
        <v>5627</v>
      </c>
      <c r="B41" s="1" t="s">
        <v>5591</v>
      </c>
      <c r="C41" s="1" t="s">
        <v>5591</v>
      </c>
      <c r="D41" s="1" t="s">
        <v>5591</v>
      </c>
      <c r="E41" s="1" t="s">
        <v>5591</v>
      </c>
      <c r="F41" s="1" t="s">
        <v>5591</v>
      </c>
      <c r="G41" s="1" t="s">
        <v>5591</v>
      </c>
      <c r="H41" s="1" t="s">
        <v>5591</v>
      </c>
      <c r="I41" s="1" t="s">
        <v>5591</v>
      </c>
      <c r="J41" s="1" t="s">
        <v>5591</v>
      </c>
      <c r="K41" s="1" t="s">
        <v>5591</v>
      </c>
      <c r="L41" s="1" t="s">
        <v>5591</v>
      </c>
      <c r="M41" s="1" t="s">
        <v>5591</v>
      </c>
      <c r="N41" s="1" t="s">
        <v>5591</v>
      </c>
      <c r="O41" s="1" t="s">
        <v>2623</v>
      </c>
    </row>
    <row r="42" spans="1:15" x14ac:dyDescent="0.35">
      <c r="A42" s="1" t="s">
        <v>5628</v>
      </c>
      <c r="B42" s="1" t="s">
        <v>5591</v>
      </c>
      <c r="C42" s="1" t="s">
        <v>5591</v>
      </c>
      <c r="D42" s="1" t="s">
        <v>5591</v>
      </c>
      <c r="E42" s="1" t="s">
        <v>5591</v>
      </c>
      <c r="F42" s="1" t="s">
        <v>5591</v>
      </c>
      <c r="G42" s="1" t="s">
        <v>5591</v>
      </c>
      <c r="H42" s="1" t="s">
        <v>5591</v>
      </c>
      <c r="I42" s="1" t="s">
        <v>5591</v>
      </c>
      <c r="J42" s="1" t="s">
        <v>5591</v>
      </c>
      <c r="K42" s="1" t="s">
        <v>5591</v>
      </c>
      <c r="L42" s="1" t="s">
        <v>5591</v>
      </c>
      <c r="M42" s="1" t="s">
        <v>5591</v>
      </c>
      <c r="N42" s="1" t="s">
        <v>5591</v>
      </c>
      <c r="O42" s="1" t="s">
        <v>2701</v>
      </c>
    </row>
    <row r="43" spans="1:15" x14ac:dyDescent="0.35">
      <c r="A43" s="1" t="s">
        <v>5629</v>
      </c>
      <c r="B43" s="1" t="s">
        <v>5591</v>
      </c>
      <c r="C43" s="1" t="s">
        <v>5591</v>
      </c>
      <c r="D43" s="1" t="s">
        <v>5591</v>
      </c>
      <c r="E43" s="1" t="s">
        <v>5591</v>
      </c>
      <c r="F43" s="1" t="s">
        <v>5591</v>
      </c>
      <c r="G43" s="1" t="s">
        <v>5591</v>
      </c>
      <c r="H43" s="1" t="s">
        <v>5591</v>
      </c>
      <c r="I43" s="1" t="s">
        <v>5591</v>
      </c>
      <c r="J43" s="1" t="s">
        <v>5591</v>
      </c>
      <c r="K43" s="1" t="s">
        <v>5591</v>
      </c>
      <c r="L43" s="1" t="s">
        <v>5591</v>
      </c>
      <c r="M43" s="1" t="s">
        <v>5591</v>
      </c>
      <c r="N43" s="1" t="s">
        <v>5591</v>
      </c>
      <c r="O43" s="1" t="s">
        <v>608</v>
      </c>
    </row>
    <row r="44" spans="1:15" x14ac:dyDescent="0.35">
      <c r="A44" s="1" t="s">
        <v>5630</v>
      </c>
      <c r="B44" s="1" t="s">
        <v>5591</v>
      </c>
      <c r="C44" s="1" t="s">
        <v>5591</v>
      </c>
      <c r="D44" s="1" t="s">
        <v>5591</v>
      </c>
      <c r="E44" s="1" t="s">
        <v>5591</v>
      </c>
      <c r="F44" s="1" t="s">
        <v>5591</v>
      </c>
      <c r="G44" s="1" t="s">
        <v>5591</v>
      </c>
      <c r="H44" s="1" t="s">
        <v>5591</v>
      </c>
      <c r="I44" s="1" t="s">
        <v>5591</v>
      </c>
      <c r="J44" s="1" t="s">
        <v>5591</v>
      </c>
      <c r="K44" s="1" t="s">
        <v>5591</v>
      </c>
      <c r="L44" s="1" t="s">
        <v>5591</v>
      </c>
      <c r="M44" s="1" t="s">
        <v>5591</v>
      </c>
      <c r="N44" s="1" t="s">
        <v>5591</v>
      </c>
      <c r="O44" s="1" t="s">
        <v>2751</v>
      </c>
    </row>
    <row r="45" spans="1:15" x14ac:dyDescent="0.35">
      <c r="A45" s="1" t="s">
        <v>5631</v>
      </c>
      <c r="B45" s="1" t="s">
        <v>5591</v>
      </c>
      <c r="C45" s="1" t="s">
        <v>5591</v>
      </c>
      <c r="D45" s="1" t="s">
        <v>5591</v>
      </c>
      <c r="E45" s="1" t="s">
        <v>5591</v>
      </c>
      <c r="F45" s="1" t="s">
        <v>5591</v>
      </c>
      <c r="G45" s="1" t="s">
        <v>5591</v>
      </c>
      <c r="H45" s="1" t="s">
        <v>5591</v>
      </c>
      <c r="I45" s="1" t="s">
        <v>5591</v>
      </c>
      <c r="J45" s="1" t="s">
        <v>5591</v>
      </c>
      <c r="K45" s="1" t="s">
        <v>5591</v>
      </c>
      <c r="L45" s="1" t="s">
        <v>5591</v>
      </c>
      <c r="M45" s="1" t="s">
        <v>5591</v>
      </c>
      <c r="N45" s="1" t="s">
        <v>5591</v>
      </c>
      <c r="O45" s="1" t="s">
        <v>2795</v>
      </c>
    </row>
    <row r="46" spans="1:15" x14ac:dyDescent="0.35">
      <c r="A46" s="1" t="s">
        <v>5632</v>
      </c>
      <c r="B46" s="1" t="s">
        <v>5591</v>
      </c>
      <c r="C46" s="1" t="s">
        <v>5591</v>
      </c>
      <c r="D46" s="1" t="s">
        <v>5591</v>
      </c>
      <c r="E46" s="1" t="s">
        <v>5591</v>
      </c>
      <c r="F46" s="1" t="s">
        <v>5591</v>
      </c>
      <c r="G46" s="1" t="s">
        <v>5591</v>
      </c>
      <c r="H46" s="1" t="s">
        <v>5591</v>
      </c>
      <c r="I46" s="1" t="s">
        <v>5591</v>
      </c>
      <c r="J46" s="1" t="s">
        <v>5591</v>
      </c>
      <c r="K46" s="1" t="s">
        <v>5591</v>
      </c>
      <c r="L46" s="1" t="s">
        <v>5591</v>
      </c>
      <c r="M46" s="1" t="s">
        <v>5591</v>
      </c>
      <c r="N46" s="1" t="s">
        <v>5591</v>
      </c>
      <c r="O46" s="1" t="s">
        <v>2800</v>
      </c>
    </row>
    <row r="47" spans="1:15" x14ac:dyDescent="0.35">
      <c r="A47" s="1" t="s">
        <v>5633</v>
      </c>
      <c r="B47" s="1" t="s">
        <v>5591</v>
      </c>
      <c r="C47" s="1" t="s">
        <v>5591</v>
      </c>
      <c r="D47" s="1" t="s">
        <v>5591</v>
      </c>
      <c r="E47" s="1" t="s">
        <v>5591</v>
      </c>
      <c r="F47" s="1" t="s">
        <v>5591</v>
      </c>
      <c r="G47" s="1" t="s">
        <v>5591</v>
      </c>
      <c r="H47" s="1" t="s">
        <v>5591</v>
      </c>
      <c r="I47" s="1" t="s">
        <v>5591</v>
      </c>
      <c r="J47" s="1" t="s">
        <v>5591</v>
      </c>
      <c r="K47" s="1" t="s">
        <v>5591</v>
      </c>
      <c r="L47" s="1" t="s">
        <v>5591</v>
      </c>
      <c r="M47" s="1" t="s">
        <v>5591</v>
      </c>
      <c r="N47" s="1" t="s">
        <v>5591</v>
      </c>
      <c r="O47" s="1" t="s">
        <v>2823</v>
      </c>
    </row>
    <row r="48" spans="1:15" x14ac:dyDescent="0.35">
      <c r="A48" s="1" t="s">
        <v>5634</v>
      </c>
      <c r="B48" s="1" t="s">
        <v>5591</v>
      </c>
      <c r="C48" s="1" t="s">
        <v>5591</v>
      </c>
      <c r="D48" s="1" t="s">
        <v>5591</v>
      </c>
      <c r="E48" s="1" t="s">
        <v>5591</v>
      </c>
      <c r="F48" s="1" t="s">
        <v>5591</v>
      </c>
      <c r="G48" s="1" t="s">
        <v>5591</v>
      </c>
      <c r="H48" s="1" t="s">
        <v>5591</v>
      </c>
      <c r="I48" s="1" t="s">
        <v>5591</v>
      </c>
      <c r="J48" s="1" t="s">
        <v>5591</v>
      </c>
      <c r="K48" s="1" t="s">
        <v>5591</v>
      </c>
      <c r="L48" s="1" t="s">
        <v>5591</v>
      </c>
      <c r="M48" s="1" t="s">
        <v>5591</v>
      </c>
      <c r="N48" s="1" t="s">
        <v>5591</v>
      </c>
      <c r="O48" s="1" t="s">
        <v>2848</v>
      </c>
    </row>
    <row r="49" spans="1:15" x14ac:dyDescent="0.35">
      <c r="A49" s="1" t="s">
        <v>5635</v>
      </c>
      <c r="B49" s="1" t="s">
        <v>5591</v>
      </c>
      <c r="C49" s="1" t="s">
        <v>5591</v>
      </c>
      <c r="D49" s="1" t="s">
        <v>5591</v>
      </c>
      <c r="E49" s="1" t="s">
        <v>5591</v>
      </c>
      <c r="F49" s="1" t="s">
        <v>5591</v>
      </c>
      <c r="G49" s="1" t="s">
        <v>5591</v>
      </c>
      <c r="H49" s="1" t="s">
        <v>5591</v>
      </c>
      <c r="I49" s="1" t="s">
        <v>5591</v>
      </c>
      <c r="J49" s="1" t="s">
        <v>5591</v>
      </c>
      <c r="K49" s="1" t="s">
        <v>5591</v>
      </c>
      <c r="L49" s="1" t="s">
        <v>5591</v>
      </c>
      <c r="M49" s="1" t="s">
        <v>5591</v>
      </c>
      <c r="N49" s="1" t="s">
        <v>5591</v>
      </c>
      <c r="O49" s="1" t="s">
        <v>2888</v>
      </c>
    </row>
    <row r="50" spans="1:15" x14ac:dyDescent="0.35">
      <c r="A50" s="1" t="s">
        <v>5636</v>
      </c>
      <c r="B50" s="1" t="s">
        <v>5591</v>
      </c>
      <c r="C50" s="1" t="s">
        <v>5591</v>
      </c>
      <c r="D50" s="1" t="s">
        <v>5591</v>
      </c>
      <c r="E50" s="1" t="s">
        <v>5591</v>
      </c>
      <c r="F50" s="1" t="s">
        <v>5591</v>
      </c>
      <c r="G50" s="1" t="s">
        <v>5591</v>
      </c>
      <c r="H50" s="1" t="s">
        <v>5591</v>
      </c>
      <c r="I50" s="1" t="s">
        <v>5591</v>
      </c>
      <c r="J50" s="1" t="s">
        <v>5591</v>
      </c>
      <c r="K50" s="1" t="s">
        <v>5591</v>
      </c>
      <c r="L50" s="1" t="s">
        <v>5591</v>
      </c>
      <c r="M50" s="1" t="s">
        <v>5591</v>
      </c>
      <c r="N50" s="1" t="s">
        <v>5591</v>
      </c>
      <c r="O50" s="1" t="s">
        <v>2957</v>
      </c>
    </row>
    <row r="51" spans="1:15" x14ac:dyDescent="0.35">
      <c r="A51" s="1" t="s">
        <v>5637</v>
      </c>
      <c r="B51" s="1" t="s">
        <v>5591</v>
      </c>
      <c r="C51" s="1" t="s">
        <v>5591</v>
      </c>
      <c r="D51" s="1" t="s">
        <v>5591</v>
      </c>
      <c r="E51" s="1" t="s">
        <v>5591</v>
      </c>
      <c r="F51" s="1" t="s">
        <v>5591</v>
      </c>
      <c r="G51" s="1" t="s">
        <v>5591</v>
      </c>
      <c r="H51" s="1" t="s">
        <v>5591</v>
      </c>
      <c r="I51" s="1" t="s">
        <v>5591</v>
      </c>
      <c r="J51" s="1" t="s">
        <v>5591</v>
      </c>
      <c r="K51" s="1" t="s">
        <v>5591</v>
      </c>
      <c r="L51" s="1" t="s">
        <v>5591</v>
      </c>
      <c r="M51" s="1" t="s">
        <v>5591</v>
      </c>
      <c r="N51" s="1" t="s">
        <v>5591</v>
      </c>
      <c r="O51" s="1" t="s">
        <v>3006</v>
      </c>
    </row>
    <row r="52" spans="1:15" x14ac:dyDescent="0.35">
      <c r="A52" s="1" t="s">
        <v>5638</v>
      </c>
      <c r="B52" s="1" t="s">
        <v>5591</v>
      </c>
      <c r="C52" s="1" t="s">
        <v>5591</v>
      </c>
      <c r="D52" s="1" t="s">
        <v>5591</v>
      </c>
      <c r="E52" s="1" t="s">
        <v>5591</v>
      </c>
      <c r="F52" s="1" t="s">
        <v>5591</v>
      </c>
      <c r="G52" s="1" t="s">
        <v>5591</v>
      </c>
      <c r="H52" s="1" t="s">
        <v>5591</v>
      </c>
      <c r="I52" s="1" t="s">
        <v>5591</v>
      </c>
      <c r="J52" s="1" t="s">
        <v>5591</v>
      </c>
      <c r="K52" s="1" t="s">
        <v>5591</v>
      </c>
      <c r="L52" s="1" t="s">
        <v>5591</v>
      </c>
      <c r="M52" s="1" t="s">
        <v>5591</v>
      </c>
      <c r="N52" s="1" t="s">
        <v>5591</v>
      </c>
      <c r="O52" s="1" t="s">
        <v>3048</v>
      </c>
    </row>
    <row r="53" spans="1:15" x14ac:dyDescent="0.35">
      <c r="A53" s="1" t="s">
        <v>5639</v>
      </c>
      <c r="B53" s="1" t="s">
        <v>5591</v>
      </c>
      <c r="C53" s="1" t="s">
        <v>5591</v>
      </c>
      <c r="D53" s="1" t="s">
        <v>5591</v>
      </c>
      <c r="E53" s="1" t="s">
        <v>5591</v>
      </c>
      <c r="F53" s="1" t="s">
        <v>5591</v>
      </c>
      <c r="G53" s="1" t="s">
        <v>5591</v>
      </c>
      <c r="H53" s="1" t="s">
        <v>5591</v>
      </c>
      <c r="I53" s="1" t="s">
        <v>5591</v>
      </c>
      <c r="J53" s="1" t="s">
        <v>5591</v>
      </c>
      <c r="K53" s="1" t="s">
        <v>5591</v>
      </c>
      <c r="L53" s="1" t="s">
        <v>5591</v>
      </c>
      <c r="M53" s="1" t="s">
        <v>5591</v>
      </c>
      <c r="N53" s="1" t="s">
        <v>5591</v>
      </c>
      <c r="O53" s="1" t="s">
        <v>3111</v>
      </c>
    </row>
    <row r="54" spans="1:15" x14ac:dyDescent="0.35">
      <c r="A54" s="1" t="s">
        <v>5640</v>
      </c>
      <c r="B54" s="1" t="s">
        <v>5591</v>
      </c>
      <c r="C54" s="1" t="s">
        <v>5591</v>
      </c>
      <c r="D54" s="1" t="s">
        <v>5591</v>
      </c>
      <c r="E54" s="1" t="s">
        <v>5591</v>
      </c>
      <c r="F54" s="1" t="s">
        <v>5591</v>
      </c>
      <c r="G54" s="1" t="s">
        <v>5591</v>
      </c>
      <c r="H54" s="1" t="s">
        <v>5591</v>
      </c>
      <c r="I54" s="1" t="s">
        <v>5591</v>
      </c>
      <c r="J54" s="1" t="s">
        <v>5591</v>
      </c>
      <c r="K54" s="1" t="s">
        <v>5591</v>
      </c>
      <c r="L54" s="1" t="s">
        <v>5591</v>
      </c>
      <c r="M54" s="1" t="s">
        <v>5591</v>
      </c>
      <c r="N54" s="1" t="s">
        <v>5591</v>
      </c>
      <c r="O54" s="1" t="s">
        <v>3128</v>
      </c>
    </row>
    <row r="55" spans="1:15" x14ac:dyDescent="0.35">
      <c r="A55" s="1" t="s">
        <v>5641</v>
      </c>
      <c r="B55" s="1" t="s">
        <v>5591</v>
      </c>
      <c r="C55" s="1" t="s">
        <v>5591</v>
      </c>
      <c r="D55" s="1" t="s">
        <v>5591</v>
      </c>
      <c r="E55" s="1" t="s">
        <v>5591</v>
      </c>
      <c r="F55" s="1" t="s">
        <v>5591</v>
      </c>
      <c r="G55" s="1" t="s">
        <v>5591</v>
      </c>
      <c r="H55" s="1" t="s">
        <v>5591</v>
      </c>
      <c r="I55" s="1" t="s">
        <v>5591</v>
      </c>
      <c r="J55" s="1" t="s">
        <v>5591</v>
      </c>
      <c r="K55" s="1" t="s">
        <v>5591</v>
      </c>
      <c r="L55" s="1" t="s">
        <v>5591</v>
      </c>
      <c r="M55" s="1" t="s">
        <v>5591</v>
      </c>
      <c r="N55" s="1" t="s">
        <v>5591</v>
      </c>
      <c r="O55" s="1" t="s">
        <v>3150</v>
      </c>
    </row>
    <row r="56" spans="1:15" x14ac:dyDescent="0.35">
      <c r="A56" s="1" t="s">
        <v>5642</v>
      </c>
      <c r="B56" s="1" t="s">
        <v>5591</v>
      </c>
      <c r="C56" s="1" t="s">
        <v>5591</v>
      </c>
      <c r="D56" s="1" t="s">
        <v>5591</v>
      </c>
      <c r="E56" s="1" t="s">
        <v>5591</v>
      </c>
      <c r="F56" s="1" t="s">
        <v>5591</v>
      </c>
      <c r="G56" s="1" t="s">
        <v>5591</v>
      </c>
      <c r="H56" s="1" t="s">
        <v>5591</v>
      </c>
      <c r="I56" s="1" t="s">
        <v>5591</v>
      </c>
      <c r="J56" s="1" t="s">
        <v>5591</v>
      </c>
      <c r="K56" s="1" t="s">
        <v>5591</v>
      </c>
      <c r="L56" s="1" t="s">
        <v>5591</v>
      </c>
      <c r="M56" s="1" t="s">
        <v>5591</v>
      </c>
      <c r="N56" s="1" t="s">
        <v>5591</v>
      </c>
      <c r="O56" s="1" t="s">
        <v>3175</v>
      </c>
    </row>
    <row r="57" spans="1:15" x14ac:dyDescent="0.35">
      <c r="A57" s="1" t="s">
        <v>5643</v>
      </c>
      <c r="B57" s="1" t="s">
        <v>5591</v>
      </c>
      <c r="C57" s="1" t="s">
        <v>5591</v>
      </c>
      <c r="D57" s="1" t="s">
        <v>5591</v>
      </c>
      <c r="E57" s="1" t="s">
        <v>5591</v>
      </c>
      <c r="F57" s="1" t="s">
        <v>5591</v>
      </c>
      <c r="G57" s="1" t="s">
        <v>5591</v>
      </c>
      <c r="H57" s="1" t="s">
        <v>5591</v>
      </c>
      <c r="I57" s="1" t="s">
        <v>5591</v>
      </c>
      <c r="J57" s="1" t="s">
        <v>5591</v>
      </c>
      <c r="K57" s="1" t="s">
        <v>5591</v>
      </c>
      <c r="L57" s="1" t="s">
        <v>5591</v>
      </c>
      <c r="M57" s="1" t="s">
        <v>5591</v>
      </c>
      <c r="N57" s="1" t="s">
        <v>5591</v>
      </c>
      <c r="O57" s="1" t="s">
        <v>325</v>
      </c>
    </row>
    <row r="58" spans="1:15" x14ac:dyDescent="0.35">
      <c r="A58" s="1" t="s">
        <v>5644</v>
      </c>
      <c r="B58" s="1" t="s">
        <v>5591</v>
      </c>
      <c r="C58" s="1" t="s">
        <v>5591</v>
      </c>
      <c r="D58" s="1" t="s">
        <v>5591</v>
      </c>
      <c r="E58" s="1" t="s">
        <v>5591</v>
      </c>
      <c r="F58" s="1" t="s">
        <v>5591</v>
      </c>
      <c r="G58" s="1" t="s">
        <v>5591</v>
      </c>
      <c r="H58" s="1" t="s">
        <v>5591</v>
      </c>
      <c r="I58" s="1" t="s">
        <v>5591</v>
      </c>
      <c r="J58" s="1" t="s">
        <v>5591</v>
      </c>
      <c r="K58" s="1" t="s">
        <v>5591</v>
      </c>
      <c r="L58" s="1" t="s">
        <v>5591</v>
      </c>
      <c r="M58" s="1" t="s">
        <v>5591</v>
      </c>
      <c r="N58" s="1" t="s">
        <v>5591</v>
      </c>
      <c r="O58" s="1" t="s">
        <v>3364</v>
      </c>
    </row>
    <row r="59" spans="1:15" x14ac:dyDescent="0.35">
      <c r="A59" s="1" t="s">
        <v>5645</v>
      </c>
      <c r="B59" s="1" t="s">
        <v>5591</v>
      </c>
      <c r="C59" s="1" t="s">
        <v>5591</v>
      </c>
      <c r="D59" s="1" t="s">
        <v>5591</v>
      </c>
      <c r="E59" s="1" t="s">
        <v>5591</v>
      </c>
      <c r="F59" s="1" t="s">
        <v>5591</v>
      </c>
      <c r="G59" s="1" t="s">
        <v>5591</v>
      </c>
      <c r="H59" s="1" t="s">
        <v>5591</v>
      </c>
      <c r="I59" s="1" t="s">
        <v>5591</v>
      </c>
      <c r="J59" s="1" t="s">
        <v>5591</v>
      </c>
      <c r="K59" s="1" t="s">
        <v>5591</v>
      </c>
      <c r="L59" s="1" t="s">
        <v>5591</v>
      </c>
      <c r="M59" s="1" t="s">
        <v>5591</v>
      </c>
      <c r="N59" s="1" t="s">
        <v>5591</v>
      </c>
      <c r="O59" s="1" t="s">
        <v>3406</v>
      </c>
    </row>
    <row r="60" spans="1:15" x14ac:dyDescent="0.35">
      <c r="A60" s="1" t="s">
        <v>5646</v>
      </c>
      <c r="B60" s="1" t="s">
        <v>5591</v>
      </c>
      <c r="C60" s="1" t="s">
        <v>5591</v>
      </c>
      <c r="D60" s="1" t="s">
        <v>5591</v>
      </c>
      <c r="E60" s="1" t="s">
        <v>5591</v>
      </c>
      <c r="F60" s="1" t="s">
        <v>5591</v>
      </c>
      <c r="G60" s="1" t="s">
        <v>5591</v>
      </c>
      <c r="H60" s="1" t="s">
        <v>5591</v>
      </c>
      <c r="I60" s="1" t="s">
        <v>5591</v>
      </c>
      <c r="J60" s="1" t="s">
        <v>5591</v>
      </c>
      <c r="K60" s="1" t="s">
        <v>5591</v>
      </c>
      <c r="L60" s="1" t="s">
        <v>5591</v>
      </c>
      <c r="M60" s="1" t="s">
        <v>5591</v>
      </c>
      <c r="N60" s="1" t="s">
        <v>5591</v>
      </c>
      <c r="O60" s="1" t="s">
        <v>3479</v>
      </c>
    </row>
    <row r="61" spans="1:15" x14ac:dyDescent="0.35">
      <c r="A61" s="1" t="s">
        <v>5647</v>
      </c>
      <c r="B61" s="1" t="s">
        <v>5591</v>
      </c>
      <c r="C61" s="1" t="s">
        <v>5591</v>
      </c>
      <c r="D61" s="1" t="s">
        <v>5591</v>
      </c>
      <c r="E61" s="1" t="s">
        <v>5591</v>
      </c>
      <c r="F61" s="1" t="s">
        <v>5591</v>
      </c>
      <c r="G61" s="1" t="s">
        <v>5591</v>
      </c>
      <c r="H61" s="1" t="s">
        <v>5591</v>
      </c>
      <c r="I61" s="1" t="s">
        <v>5591</v>
      </c>
      <c r="J61" s="1" t="s">
        <v>5591</v>
      </c>
      <c r="K61" s="1" t="s">
        <v>5591</v>
      </c>
      <c r="L61" s="1" t="s">
        <v>5591</v>
      </c>
      <c r="M61" s="1" t="s">
        <v>5591</v>
      </c>
      <c r="N61" s="1" t="s">
        <v>5591</v>
      </c>
      <c r="O61" s="1" t="s">
        <v>3648</v>
      </c>
    </row>
    <row r="62" spans="1:15" x14ac:dyDescent="0.35">
      <c r="A62" s="1" t="s">
        <v>5648</v>
      </c>
      <c r="B62" s="1" t="s">
        <v>5591</v>
      </c>
      <c r="C62" s="1" t="s">
        <v>5591</v>
      </c>
      <c r="D62" s="1" t="s">
        <v>5591</v>
      </c>
      <c r="E62" s="1" t="s">
        <v>5591</v>
      </c>
      <c r="F62" s="1" t="s">
        <v>5591</v>
      </c>
      <c r="G62" s="1" t="s">
        <v>5591</v>
      </c>
      <c r="H62" s="1" t="s">
        <v>5591</v>
      </c>
      <c r="I62" s="1" t="s">
        <v>5591</v>
      </c>
      <c r="J62" s="1" t="s">
        <v>5591</v>
      </c>
      <c r="K62" s="1" t="s">
        <v>5591</v>
      </c>
      <c r="L62" s="1" t="s">
        <v>5591</v>
      </c>
      <c r="M62" s="1" t="s">
        <v>5591</v>
      </c>
      <c r="N62" s="1" t="s">
        <v>5591</v>
      </c>
      <c r="O62" s="1" t="s">
        <v>703</v>
      </c>
    </row>
    <row r="63" spans="1:15" x14ac:dyDescent="0.35">
      <c r="A63" s="1" t="s">
        <v>5649</v>
      </c>
      <c r="B63" s="1" t="s">
        <v>5591</v>
      </c>
      <c r="C63" s="1" t="s">
        <v>5591</v>
      </c>
      <c r="D63" s="1" t="s">
        <v>5591</v>
      </c>
      <c r="E63" s="1" t="s">
        <v>5591</v>
      </c>
      <c r="F63" s="1" t="s">
        <v>5591</v>
      </c>
      <c r="G63" s="1" t="s">
        <v>5591</v>
      </c>
      <c r="H63" s="1" t="s">
        <v>5591</v>
      </c>
      <c r="I63" s="1" t="s">
        <v>5591</v>
      </c>
      <c r="J63" s="1" t="s">
        <v>5591</v>
      </c>
      <c r="K63" s="1" t="s">
        <v>5591</v>
      </c>
      <c r="L63" s="1" t="s">
        <v>5591</v>
      </c>
      <c r="M63" s="1" t="s">
        <v>5591</v>
      </c>
      <c r="N63" s="1" t="s">
        <v>5591</v>
      </c>
      <c r="O63" s="1" t="s">
        <v>3849</v>
      </c>
    </row>
    <row r="64" spans="1:15" x14ac:dyDescent="0.35">
      <c r="A64" s="1" t="s">
        <v>5650</v>
      </c>
      <c r="B64" s="1" t="s">
        <v>5591</v>
      </c>
      <c r="C64" s="1" t="s">
        <v>5591</v>
      </c>
      <c r="D64" s="1" t="s">
        <v>5591</v>
      </c>
      <c r="E64" s="1" t="s">
        <v>5591</v>
      </c>
      <c r="F64" s="1" t="s">
        <v>5591</v>
      </c>
      <c r="G64" s="1" t="s">
        <v>5591</v>
      </c>
      <c r="H64" s="1" t="s">
        <v>5591</v>
      </c>
      <c r="I64" s="1" t="s">
        <v>5591</v>
      </c>
      <c r="J64" s="1" t="s">
        <v>5591</v>
      </c>
      <c r="K64" s="1" t="s">
        <v>5591</v>
      </c>
      <c r="L64" s="1" t="s">
        <v>5591</v>
      </c>
      <c r="M64" s="1" t="s">
        <v>5591</v>
      </c>
      <c r="N64" s="1" t="s">
        <v>5591</v>
      </c>
      <c r="O64" s="1" t="s">
        <v>3855</v>
      </c>
    </row>
    <row r="65" spans="1:15" x14ac:dyDescent="0.35">
      <c r="A65" s="1" t="s">
        <v>5651</v>
      </c>
      <c r="B65" s="1" t="s">
        <v>5591</v>
      </c>
      <c r="C65" s="1" t="s">
        <v>5591</v>
      </c>
      <c r="D65" s="1" t="s">
        <v>5591</v>
      </c>
      <c r="E65" s="1" t="s">
        <v>5591</v>
      </c>
      <c r="F65" s="1" t="s">
        <v>5591</v>
      </c>
      <c r="G65" s="1" t="s">
        <v>5591</v>
      </c>
      <c r="H65" s="1" t="s">
        <v>5591</v>
      </c>
      <c r="I65" s="1" t="s">
        <v>5591</v>
      </c>
      <c r="J65" s="1" t="s">
        <v>5591</v>
      </c>
      <c r="K65" s="1" t="s">
        <v>5591</v>
      </c>
      <c r="L65" s="1" t="s">
        <v>5591</v>
      </c>
      <c r="M65" s="1" t="s">
        <v>5591</v>
      </c>
      <c r="N65" s="1" t="s">
        <v>5591</v>
      </c>
      <c r="O65" s="1" t="s">
        <v>3995</v>
      </c>
    </row>
    <row r="66" spans="1:15" x14ac:dyDescent="0.35">
      <c r="A66" s="1" t="s">
        <v>5652</v>
      </c>
      <c r="B66" s="1" t="s">
        <v>5591</v>
      </c>
      <c r="C66" s="1" t="s">
        <v>5591</v>
      </c>
      <c r="D66" s="1" t="s">
        <v>5591</v>
      </c>
      <c r="E66" s="1" t="s">
        <v>5591</v>
      </c>
      <c r="F66" s="1" t="s">
        <v>5591</v>
      </c>
      <c r="G66" s="1" t="s">
        <v>5591</v>
      </c>
      <c r="H66" s="1" t="s">
        <v>5591</v>
      </c>
      <c r="I66" s="1" t="s">
        <v>5591</v>
      </c>
      <c r="J66" s="1" t="s">
        <v>5591</v>
      </c>
      <c r="K66" s="1" t="s">
        <v>5591</v>
      </c>
      <c r="L66" s="1" t="s">
        <v>5591</v>
      </c>
      <c r="M66" s="1" t="s">
        <v>5591</v>
      </c>
      <c r="N66" s="1" t="s">
        <v>5591</v>
      </c>
      <c r="O66" s="1" t="s">
        <v>4000</v>
      </c>
    </row>
    <row r="67" spans="1:15" x14ac:dyDescent="0.35">
      <c r="A67" s="1" t="s">
        <v>5653</v>
      </c>
      <c r="B67" s="1" t="s">
        <v>5591</v>
      </c>
      <c r="C67" s="1" t="s">
        <v>5591</v>
      </c>
      <c r="D67" s="1" t="s">
        <v>5591</v>
      </c>
      <c r="E67" s="1" t="s">
        <v>5591</v>
      </c>
      <c r="F67" s="1" t="s">
        <v>5591</v>
      </c>
      <c r="G67" s="1" t="s">
        <v>5591</v>
      </c>
      <c r="H67" s="1" t="s">
        <v>5591</v>
      </c>
      <c r="I67" s="1" t="s">
        <v>5591</v>
      </c>
      <c r="J67" s="1" t="s">
        <v>5591</v>
      </c>
      <c r="K67" s="1" t="s">
        <v>5591</v>
      </c>
      <c r="L67" s="1" t="s">
        <v>5591</v>
      </c>
      <c r="M67" s="1" t="s">
        <v>5591</v>
      </c>
      <c r="N67" s="1" t="s">
        <v>5591</v>
      </c>
      <c r="O67" s="1" t="s">
        <v>4011</v>
      </c>
    </row>
    <row r="68" spans="1:15" x14ac:dyDescent="0.35">
      <c r="A68" s="1" t="s">
        <v>5654</v>
      </c>
      <c r="B68" s="1" t="s">
        <v>5591</v>
      </c>
      <c r="C68" s="1" t="s">
        <v>5591</v>
      </c>
      <c r="D68" s="1" t="s">
        <v>5591</v>
      </c>
      <c r="E68" s="1" t="s">
        <v>5591</v>
      </c>
      <c r="F68" s="1" t="s">
        <v>5591</v>
      </c>
      <c r="G68" s="1" t="s">
        <v>5591</v>
      </c>
      <c r="H68" s="1" t="s">
        <v>5591</v>
      </c>
      <c r="I68" s="1" t="s">
        <v>5591</v>
      </c>
      <c r="J68" s="1" t="s">
        <v>5591</v>
      </c>
      <c r="K68" s="1" t="s">
        <v>5591</v>
      </c>
      <c r="L68" s="1" t="s">
        <v>5591</v>
      </c>
      <c r="M68" s="1" t="s">
        <v>5591</v>
      </c>
      <c r="N68" s="1" t="s">
        <v>5591</v>
      </c>
      <c r="O68" s="1" t="s">
        <v>4030</v>
      </c>
    </row>
    <row r="69" spans="1:15" x14ac:dyDescent="0.35">
      <c r="A69" s="1" t="s">
        <v>5655</v>
      </c>
      <c r="B69" s="1" t="s">
        <v>5591</v>
      </c>
      <c r="C69" s="1" t="s">
        <v>5591</v>
      </c>
      <c r="D69" s="1" t="s">
        <v>5591</v>
      </c>
      <c r="E69" s="1" t="s">
        <v>5591</v>
      </c>
      <c r="F69" s="1" t="s">
        <v>5591</v>
      </c>
      <c r="G69" s="1" t="s">
        <v>5591</v>
      </c>
      <c r="H69" s="1" t="s">
        <v>5591</v>
      </c>
      <c r="I69" s="1" t="s">
        <v>5591</v>
      </c>
      <c r="J69" s="1" t="s">
        <v>5591</v>
      </c>
      <c r="K69" s="1" t="s">
        <v>5591</v>
      </c>
      <c r="L69" s="1" t="s">
        <v>5591</v>
      </c>
      <c r="M69" s="1" t="s">
        <v>5591</v>
      </c>
      <c r="N69" s="1" t="s">
        <v>5591</v>
      </c>
      <c r="O69" s="1" t="s">
        <v>4168</v>
      </c>
    </row>
    <row r="70" spans="1:15" x14ac:dyDescent="0.35">
      <c r="A70" s="1" t="s">
        <v>5656</v>
      </c>
      <c r="B70" s="1" t="s">
        <v>5591</v>
      </c>
      <c r="C70" s="1" t="s">
        <v>5591</v>
      </c>
      <c r="D70" s="1" t="s">
        <v>5591</v>
      </c>
      <c r="E70" s="1" t="s">
        <v>5591</v>
      </c>
      <c r="F70" s="1" t="s">
        <v>5591</v>
      </c>
      <c r="G70" s="1" t="s">
        <v>5591</v>
      </c>
      <c r="H70" s="1" t="s">
        <v>5591</v>
      </c>
      <c r="I70" s="1" t="s">
        <v>5591</v>
      </c>
      <c r="J70" s="1" t="s">
        <v>5591</v>
      </c>
      <c r="K70" s="1" t="s">
        <v>5591</v>
      </c>
      <c r="L70" s="1" t="s">
        <v>5591</v>
      </c>
      <c r="M70" s="1" t="s">
        <v>5591</v>
      </c>
      <c r="N70" s="1" t="s">
        <v>5591</v>
      </c>
      <c r="O70" s="1" t="s">
        <v>4261</v>
      </c>
    </row>
    <row r="71" spans="1:15" x14ac:dyDescent="0.35">
      <c r="A71" s="1" t="s">
        <v>5657</v>
      </c>
      <c r="B71" s="1" t="s">
        <v>5591</v>
      </c>
      <c r="C71" s="1" t="s">
        <v>5591</v>
      </c>
      <c r="D71" s="1" t="s">
        <v>5591</v>
      </c>
      <c r="E71" s="1" t="s">
        <v>5591</v>
      </c>
      <c r="F71" s="1" t="s">
        <v>5591</v>
      </c>
      <c r="G71" s="1" t="s">
        <v>5591</v>
      </c>
      <c r="H71" s="1" t="s">
        <v>5591</v>
      </c>
      <c r="I71" s="1" t="s">
        <v>5591</v>
      </c>
      <c r="J71" s="1" t="s">
        <v>5591</v>
      </c>
      <c r="K71" s="1" t="s">
        <v>5591</v>
      </c>
      <c r="L71" s="1" t="s">
        <v>5591</v>
      </c>
      <c r="M71" s="1" t="s">
        <v>5591</v>
      </c>
      <c r="N71" s="1" t="s">
        <v>5591</v>
      </c>
      <c r="O71" s="1" t="s">
        <v>4647</v>
      </c>
    </row>
    <row r="72" spans="1:15" x14ac:dyDescent="0.35">
      <c r="A72" s="1" t="s">
        <v>5658</v>
      </c>
      <c r="B72" s="1" t="s">
        <v>5591</v>
      </c>
      <c r="C72" s="1" t="s">
        <v>5591</v>
      </c>
      <c r="D72" s="1" t="s">
        <v>5591</v>
      </c>
      <c r="E72" s="1" t="s">
        <v>5591</v>
      </c>
      <c r="F72" s="1" t="s">
        <v>5591</v>
      </c>
      <c r="G72" s="1" t="s">
        <v>5591</v>
      </c>
      <c r="H72" s="1" t="s">
        <v>5591</v>
      </c>
      <c r="I72" s="1" t="s">
        <v>5591</v>
      </c>
      <c r="J72" s="1" t="s">
        <v>5591</v>
      </c>
      <c r="K72" s="1" t="s">
        <v>5591</v>
      </c>
      <c r="L72" s="1" t="s">
        <v>5591</v>
      </c>
      <c r="M72" s="1" t="s">
        <v>5591</v>
      </c>
      <c r="N72" s="1" t="s">
        <v>5591</v>
      </c>
      <c r="O72" s="1" t="s">
        <v>4711</v>
      </c>
    </row>
    <row r="73" spans="1:15" x14ac:dyDescent="0.35">
      <c r="A73" s="1" t="s">
        <v>5659</v>
      </c>
      <c r="B73" s="1" t="s">
        <v>5591</v>
      </c>
      <c r="C73" s="1" t="s">
        <v>5591</v>
      </c>
      <c r="D73" s="1" t="s">
        <v>5591</v>
      </c>
      <c r="E73" s="1" t="s">
        <v>5591</v>
      </c>
      <c r="F73" s="1" t="s">
        <v>5591</v>
      </c>
      <c r="G73" s="1" t="s">
        <v>5591</v>
      </c>
      <c r="H73" s="1" t="s">
        <v>5591</v>
      </c>
      <c r="I73" s="1" t="s">
        <v>5591</v>
      </c>
      <c r="J73" s="1" t="s">
        <v>5591</v>
      </c>
      <c r="K73" s="1" t="s">
        <v>5591</v>
      </c>
      <c r="L73" s="1" t="s">
        <v>5591</v>
      </c>
      <c r="M73" s="1" t="s">
        <v>5591</v>
      </c>
      <c r="N73" s="1" t="s">
        <v>5591</v>
      </c>
      <c r="O73" s="1" t="s">
        <v>4877</v>
      </c>
    </row>
    <row r="74" spans="1:15" x14ac:dyDescent="0.35">
      <c r="A74" s="1" t="s">
        <v>5660</v>
      </c>
      <c r="B74" s="1" t="s">
        <v>5591</v>
      </c>
      <c r="C74" s="1" t="s">
        <v>5591</v>
      </c>
      <c r="D74" s="1" t="s">
        <v>5591</v>
      </c>
      <c r="E74" s="1" t="s">
        <v>5591</v>
      </c>
      <c r="F74" s="1" t="s">
        <v>5591</v>
      </c>
      <c r="G74" s="1" t="s">
        <v>5591</v>
      </c>
      <c r="H74" s="1" t="s">
        <v>5591</v>
      </c>
      <c r="I74" s="1" t="s">
        <v>5591</v>
      </c>
      <c r="J74" s="1" t="s">
        <v>5591</v>
      </c>
      <c r="K74" s="1" t="s">
        <v>5591</v>
      </c>
      <c r="L74" s="1" t="s">
        <v>5591</v>
      </c>
      <c r="M74" s="1" t="s">
        <v>5591</v>
      </c>
      <c r="N74" s="1" t="s">
        <v>5591</v>
      </c>
      <c r="O74" s="1" t="s">
        <v>4981</v>
      </c>
    </row>
    <row r="75" spans="1:15" x14ac:dyDescent="0.35">
      <c r="A75" s="1" t="s">
        <v>5669</v>
      </c>
      <c r="B75" s="1" t="s">
        <v>5591</v>
      </c>
      <c r="C75" s="1" t="s">
        <v>5591</v>
      </c>
      <c r="D75" s="1" t="s">
        <v>5591</v>
      </c>
      <c r="E75" s="1" t="s">
        <v>5591</v>
      </c>
      <c r="F75" s="1" t="s">
        <v>5591</v>
      </c>
      <c r="G75" s="1" t="s">
        <v>5591</v>
      </c>
      <c r="H75" s="1" t="s">
        <v>5591</v>
      </c>
      <c r="I75" s="1" t="s">
        <v>5591</v>
      </c>
      <c r="J75" s="1" t="s">
        <v>5591</v>
      </c>
      <c r="K75" s="1" t="s">
        <v>5591</v>
      </c>
      <c r="L75" s="1" t="s">
        <v>5591</v>
      </c>
      <c r="M75" s="1" t="s">
        <v>5591</v>
      </c>
      <c r="N75" s="1" t="s">
        <v>5591</v>
      </c>
      <c r="O75" s="1" t="s">
        <v>5087</v>
      </c>
    </row>
    <row r="76" spans="1:15" x14ac:dyDescent="0.35">
      <c r="A76" s="1" t="s">
        <v>5670</v>
      </c>
      <c r="B76" s="1" t="s">
        <v>5591</v>
      </c>
      <c r="C76" s="1" t="s">
        <v>5591</v>
      </c>
      <c r="D76" s="1" t="s">
        <v>5591</v>
      </c>
      <c r="E76" s="1" t="s">
        <v>5591</v>
      </c>
      <c r="F76" s="1" t="s">
        <v>5591</v>
      </c>
      <c r="G76" s="1" t="s">
        <v>5591</v>
      </c>
      <c r="H76" s="1" t="s">
        <v>5591</v>
      </c>
      <c r="I76" s="1" t="s">
        <v>5591</v>
      </c>
      <c r="J76" s="1" t="s">
        <v>5591</v>
      </c>
      <c r="K76" s="1" t="s">
        <v>5591</v>
      </c>
      <c r="L76" s="1" t="s">
        <v>5591</v>
      </c>
      <c r="M76" s="1" t="s">
        <v>5591</v>
      </c>
      <c r="N76" s="1" t="s">
        <v>5591</v>
      </c>
      <c r="O76" s="1" t="s">
        <v>5150</v>
      </c>
    </row>
    <row r="77" spans="1:15" x14ac:dyDescent="0.35">
      <c r="A77" s="1" t="s">
        <v>5688</v>
      </c>
      <c r="B77" s="1"/>
      <c r="C77" s="1"/>
      <c r="D77" s="1"/>
      <c r="E77" s="1"/>
      <c r="F77" s="1"/>
      <c r="G77" s="1"/>
      <c r="H77" s="1"/>
      <c r="I77" s="1"/>
      <c r="J77" s="1"/>
      <c r="K77" s="1"/>
      <c r="L77" s="1"/>
      <c r="M77" s="1"/>
      <c r="N77" s="1"/>
      <c r="O77" s="1"/>
    </row>
  </sheetData>
  <pageMargins left="0.7" right="0.7" top="0.75" bottom="0.75" header="0.3" footer="0.3"/>
  <headerFooter>
    <oddFooter>&amp;L_x000D_&amp;1#&amp;"Aptos"&amp;10&amp;KFF0000 OFFICIAL</oddFooter>
  </headerFooter>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4AABACB-4658-48FC-89A7-362FBFD2EBC3}">
  <dimension ref="A1:BA7594"/>
  <sheetViews>
    <sheetView workbookViewId="0">
      <selection activeCell="A2" sqref="A2"/>
    </sheetView>
  </sheetViews>
  <sheetFormatPr defaultRowHeight="14.5" x14ac:dyDescent="0.35"/>
  <cols>
    <col min="24" max="24" width="34.1796875" customWidth="1"/>
    <col min="25" max="28" width="27.81640625" customWidth="1"/>
  </cols>
  <sheetData>
    <row r="1" spans="1:53" x14ac:dyDescent="0.35">
      <c r="A1" s="1" t="s">
        <v>5689</v>
      </c>
      <c r="B1" s="1" t="s">
        <v>0</v>
      </c>
      <c r="C1" s="1" t="s">
        <v>5690</v>
      </c>
      <c r="D1" s="1" t="s">
        <v>5691</v>
      </c>
      <c r="E1" s="1" t="s">
        <v>5692</v>
      </c>
      <c r="F1" s="1" t="s">
        <v>5693</v>
      </c>
      <c r="G1" s="1" t="s">
        <v>5694</v>
      </c>
      <c r="H1" s="1" t="s">
        <v>5695</v>
      </c>
      <c r="I1" s="1" t="s">
        <v>5696</v>
      </c>
      <c r="J1" s="1" t="s">
        <v>5697</v>
      </c>
      <c r="K1" s="1" t="s">
        <v>9</v>
      </c>
      <c r="L1" s="1" t="s">
        <v>10</v>
      </c>
      <c r="M1" s="1" t="s">
        <v>11</v>
      </c>
      <c r="N1" s="1" t="s">
        <v>12</v>
      </c>
      <c r="O1" s="1" t="s">
        <v>13</v>
      </c>
      <c r="P1" s="1" t="s">
        <v>14</v>
      </c>
      <c r="Q1" s="1" t="s">
        <v>15</v>
      </c>
      <c r="R1" s="1" t="s">
        <v>16</v>
      </c>
      <c r="S1" s="1" t="s">
        <v>17</v>
      </c>
      <c r="T1" s="1" t="s">
        <v>18</v>
      </c>
      <c r="U1" s="1" t="s">
        <v>19</v>
      </c>
      <c r="V1" s="1" t="s">
        <v>20</v>
      </c>
      <c r="W1" s="1" t="s">
        <v>21</v>
      </c>
      <c r="X1" s="1" t="s">
        <v>22</v>
      </c>
      <c r="Y1" s="1" t="s">
        <v>23</v>
      </c>
      <c r="Z1" s="1" t="s">
        <v>25</v>
      </c>
      <c r="AA1" s="1" t="s">
        <v>25</v>
      </c>
      <c r="AB1" s="1" t="s">
        <v>5698</v>
      </c>
      <c r="AC1" s="1" t="s">
        <v>5699</v>
      </c>
      <c r="AD1" s="1" t="s">
        <v>5700</v>
      </c>
      <c r="AE1" s="1" t="s">
        <v>5701</v>
      </c>
      <c r="AF1" s="1" t="s">
        <v>5702</v>
      </c>
      <c r="AG1" s="1" t="s">
        <v>5703</v>
      </c>
      <c r="AH1" s="1" t="s">
        <v>5704</v>
      </c>
      <c r="AI1" s="1" t="s">
        <v>5705</v>
      </c>
      <c r="AJ1" s="1" t="s">
        <v>5706</v>
      </c>
      <c r="AK1" s="1" t="s">
        <v>26</v>
      </c>
      <c r="AL1" s="1" t="s">
        <v>5707</v>
      </c>
      <c r="AM1" s="1" t="s">
        <v>5708</v>
      </c>
      <c r="AN1" s="1" t="s">
        <v>27</v>
      </c>
      <c r="AO1" s="1" t="s">
        <v>28</v>
      </c>
      <c r="AP1" s="1" t="s">
        <v>29</v>
      </c>
      <c r="AQ1" s="1" t="s">
        <v>30</v>
      </c>
      <c r="AR1" s="1" t="s">
        <v>31</v>
      </c>
      <c r="AS1" s="1" t="s">
        <v>32</v>
      </c>
      <c r="AT1" s="1" t="s">
        <v>33</v>
      </c>
      <c r="AU1" s="1" t="s">
        <v>34</v>
      </c>
      <c r="AV1" s="1" t="s">
        <v>35</v>
      </c>
      <c r="AW1" s="1" t="s">
        <v>36</v>
      </c>
      <c r="AX1" s="1" t="s">
        <v>37</v>
      </c>
      <c r="AY1" s="1" t="s">
        <v>38</v>
      </c>
      <c r="AZ1" s="1" t="s">
        <v>39</v>
      </c>
      <c r="BA1" s="1" t="s">
        <v>40</v>
      </c>
    </row>
    <row r="2" spans="1:53" x14ac:dyDescent="0.35">
      <c r="A2" s="1" t="s">
        <v>5709</v>
      </c>
      <c r="B2" s="1" t="s">
        <v>5710</v>
      </c>
      <c r="C2" s="1" t="s">
        <v>71</v>
      </c>
      <c r="D2">
        <v>34</v>
      </c>
      <c r="E2" s="1" t="s">
        <v>57</v>
      </c>
      <c r="F2" s="1" t="s">
        <v>107</v>
      </c>
      <c r="G2" s="1" t="s">
        <v>98</v>
      </c>
      <c r="H2" s="1" t="s">
        <v>79</v>
      </c>
      <c r="I2" s="1" t="s">
        <v>61</v>
      </c>
      <c r="J2" s="1" t="s">
        <v>47</v>
      </c>
      <c r="K2" s="1" t="s">
        <v>48</v>
      </c>
      <c r="L2" s="1" t="s">
        <v>48</v>
      </c>
      <c r="M2" s="1" t="s">
        <v>49</v>
      </c>
      <c r="N2" s="1" t="s">
        <v>48</v>
      </c>
      <c r="O2" s="1" t="s">
        <v>48</v>
      </c>
      <c r="P2" s="1" t="s">
        <v>48</v>
      </c>
      <c r="Q2" s="1" t="s">
        <v>48</v>
      </c>
      <c r="R2" s="1" t="s">
        <v>48</v>
      </c>
      <c r="S2" s="1" t="s">
        <v>48</v>
      </c>
      <c r="T2" s="1" t="s">
        <v>48</v>
      </c>
      <c r="U2" s="1" t="s">
        <v>48</v>
      </c>
      <c r="V2" s="1" t="s">
        <v>48</v>
      </c>
      <c r="W2" s="1" t="s">
        <v>48</v>
      </c>
      <c r="X2" s="1" t="s">
        <v>145</v>
      </c>
      <c r="Y2" s="1" t="s">
        <v>5711</v>
      </c>
      <c r="AC2" s="1" t="s">
        <v>5712</v>
      </c>
      <c r="AD2" s="1" t="s">
        <v>5712</v>
      </c>
      <c r="AJ2" s="1" t="s">
        <v>5713</v>
      </c>
      <c r="AK2" s="1" t="s">
        <v>5712</v>
      </c>
      <c r="AN2" s="1" t="s">
        <v>5712</v>
      </c>
      <c r="AP2" s="1" t="s">
        <v>5712</v>
      </c>
      <c r="AR2" s="1" t="s">
        <v>5712</v>
      </c>
      <c r="AT2" s="1" t="s">
        <v>5712</v>
      </c>
    </row>
    <row r="3" spans="1:53" x14ac:dyDescent="0.35">
      <c r="A3" s="1" t="s">
        <v>5714</v>
      </c>
      <c r="B3" s="1" t="s">
        <v>5710</v>
      </c>
      <c r="C3" s="1" t="s">
        <v>71</v>
      </c>
      <c r="D3">
        <v>78</v>
      </c>
      <c r="E3" s="1" t="s">
        <v>65</v>
      </c>
      <c r="F3" s="1" t="s">
        <v>66</v>
      </c>
      <c r="G3" s="1" t="s">
        <v>137</v>
      </c>
      <c r="H3" s="1" t="s">
        <v>67</v>
      </c>
      <c r="I3" s="1" t="s">
        <v>68</v>
      </c>
      <c r="J3" s="1" t="s">
        <v>47</v>
      </c>
      <c r="K3" s="1" t="s">
        <v>48</v>
      </c>
      <c r="L3" s="1" t="s">
        <v>49</v>
      </c>
      <c r="M3" s="1" t="s">
        <v>48</v>
      </c>
      <c r="N3" s="1" t="s">
        <v>48</v>
      </c>
      <c r="O3" s="1" t="s">
        <v>48</v>
      </c>
      <c r="P3" s="1" t="s">
        <v>48</v>
      </c>
      <c r="Q3" s="1" t="s">
        <v>48</v>
      </c>
      <c r="R3" s="1" t="s">
        <v>48</v>
      </c>
      <c r="S3" s="1" t="s">
        <v>48</v>
      </c>
      <c r="T3" s="1" t="s">
        <v>48</v>
      </c>
      <c r="U3" s="1" t="s">
        <v>48</v>
      </c>
      <c r="V3" s="1" t="s">
        <v>48</v>
      </c>
      <c r="W3" s="1" t="s">
        <v>48</v>
      </c>
      <c r="X3" s="1" t="s">
        <v>145</v>
      </c>
      <c r="Y3" s="1" t="s">
        <v>5715</v>
      </c>
      <c r="AC3" s="1" t="s">
        <v>5712</v>
      </c>
      <c r="AD3" s="1" t="s">
        <v>5712</v>
      </c>
      <c r="AJ3" s="1" t="s">
        <v>351</v>
      </c>
      <c r="AK3" s="1" t="s">
        <v>5712</v>
      </c>
      <c r="AN3" s="1" t="s">
        <v>5712</v>
      </c>
      <c r="AP3" s="1" t="s">
        <v>5712</v>
      </c>
      <c r="AR3" s="1" t="s">
        <v>5712</v>
      </c>
      <c r="AT3" s="1" t="s">
        <v>5712</v>
      </c>
    </row>
    <row r="4" spans="1:53" x14ac:dyDescent="0.35">
      <c r="A4" s="1" t="s">
        <v>5716</v>
      </c>
      <c r="B4" s="1" t="s">
        <v>5710</v>
      </c>
      <c r="C4" s="1" t="s">
        <v>41</v>
      </c>
      <c r="D4">
        <v>41</v>
      </c>
      <c r="E4" s="1" t="s">
        <v>42</v>
      </c>
      <c r="F4" s="1" t="s">
        <v>107</v>
      </c>
      <c r="G4" s="1" t="s">
        <v>137</v>
      </c>
      <c r="H4" s="1" t="s">
        <v>109</v>
      </c>
      <c r="I4" s="1" t="s">
        <v>68</v>
      </c>
      <c r="J4" s="1" t="s">
        <v>47</v>
      </c>
      <c r="K4" s="1" t="s">
        <v>48</v>
      </c>
      <c r="L4" s="1" t="s">
        <v>48</v>
      </c>
      <c r="M4" s="1" t="s">
        <v>48</v>
      </c>
      <c r="N4" s="1" t="s">
        <v>48</v>
      </c>
      <c r="O4" s="1" t="s">
        <v>48</v>
      </c>
      <c r="P4" s="1" t="s">
        <v>48</v>
      </c>
      <c r="Q4" s="1" t="s">
        <v>48</v>
      </c>
      <c r="R4" s="1" t="s">
        <v>49</v>
      </c>
      <c r="S4" s="1" t="s">
        <v>48</v>
      </c>
      <c r="T4" s="1" t="s">
        <v>48</v>
      </c>
      <c r="U4" s="1" t="s">
        <v>48</v>
      </c>
      <c r="V4" s="1" t="s">
        <v>48</v>
      </c>
      <c r="W4" s="1" t="s">
        <v>48</v>
      </c>
      <c r="X4" s="1" t="s">
        <v>116</v>
      </c>
      <c r="Y4" s="1" t="s">
        <v>5717</v>
      </c>
      <c r="AC4" s="1" t="s">
        <v>5712</v>
      </c>
      <c r="AD4" s="1" t="s">
        <v>5712</v>
      </c>
      <c r="AJ4" s="1" t="s">
        <v>752</v>
      </c>
      <c r="AK4" s="1" t="s">
        <v>63</v>
      </c>
      <c r="AN4" s="1" t="s">
        <v>5712</v>
      </c>
      <c r="AP4" s="1" t="s">
        <v>5712</v>
      </c>
      <c r="AR4" s="1" t="s">
        <v>5712</v>
      </c>
      <c r="AT4" s="1" t="s">
        <v>5712</v>
      </c>
    </row>
    <row r="5" spans="1:53" x14ac:dyDescent="0.35">
      <c r="A5" s="1" t="s">
        <v>5718</v>
      </c>
      <c r="B5" s="1" t="s">
        <v>5710</v>
      </c>
      <c r="C5" s="1" t="s">
        <v>41</v>
      </c>
      <c r="D5">
        <v>59</v>
      </c>
      <c r="E5" s="1" t="s">
        <v>65</v>
      </c>
      <c r="F5" s="1" t="s">
        <v>66</v>
      </c>
      <c r="G5" s="1" t="s">
        <v>59</v>
      </c>
      <c r="H5" s="1" t="s">
        <v>109</v>
      </c>
      <c r="I5" s="1" t="s">
        <v>99</v>
      </c>
      <c r="J5" s="1" t="s">
        <v>47</v>
      </c>
      <c r="K5" s="1" t="s">
        <v>48</v>
      </c>
      <c r="L5" s="1" t="s">
        <v>48</v>
      </c>
      <c r="M5" s="1" t="s">
        <v>49</v>
      </c>
      <c r="N5" s="1" t="s">
        <v>48</v>
      </c>
      <c r="O5" s="1" t="s">
        <v>48</v>
      </c>
      <c r="P5" s="1" t="s">
        <v>48</v>
      </c>
      <c r="Q5" s="1" t="s">
        <v>48</v>
      </c>
      <c r="R5" s="1" t="s">
        <v>48</v>
      </c>
      <c r="S5" s="1" t="s">
        <v>48</v>
      </c>
      <c r="T5" s="1" t="s">
        <v>48</v>
      </c>
      <c r="U5" s="1" t="s">
        <v>48</v>
      </c>
      <c r="V5" s="1" t="s">
        <v>48</v>
      </c>
      <c r="W5" s="1" t="s">
        <v>48</v>
      </c>
      <c r="X5" s="1" t="s">
        <v>62</v>
      </c>
      <c r="AC5" s="1" t="s">
        <v>5712</v>
      </c>
      <c r="AD5" s="1" t="s">
        <v>5719</v>
      </c>
      <c r="AJ5" s="1" t="s">
        <v>5720</v>
      </c>
      <c r="AK5" s="1" t="s">
        <v>5712</v>
      </c>
      <c r="AN5" s="1" t="s">
        <v>5712</v>
      </c>
      <c r="AP5" s="1" t="s">
        <v>5712</v>
      </c>
      <c r="AR5" s="1" t="s">
        <v>5712</v>
      </c>
      <c r="AT5" s="1" t="s">
        <v>5712</v>
      </c>
      <c r="AV5" s="1" t="s">
        <v>5721</v>
      </c>
    </row>
    <row r="6" spans="1:53" x14ac:dyDescent="0.35">
      <c r="A6" s="1" t="s">
        <v>5722</v>
      </c>
      <c r="B6" s="1" t="s">
        <v>5710</v>
      </c>
      <c r="C6" s="1" t="s">
        <v>41</v>
      </c>
      <c r="D6">
        <v>35</v>
      </c>
      <c r="E6" s="1" t="s">
        <v>42</v>
      </c>
      <c r="F6" s="1" t="s">
        <v>43</v>
      </c>
      <c r="G6" s="1" t="s">
        <v>44</v>
      </c>
      <c r="H6" s="1" t="s">
        <v>45</v>
      </c>
      <c r="I6" s="1" t="s">
        <v>46</v>
      </c>
      <c r="J6" s="1" t="s">
        <v>47</v>
      </c>
      <c r="K6" s="1" t="s">
        <v>48</v>
      </c>
      <c r="L6" s="1" t="s">
        <v>48</v>
      </c>
      <c r="M6" s="1" t="s">
        <v>48</v>
      </c>
      <c r="N6" s="1" t="s">
        <v>49</v>
      </c>
      <c r="O6" s="1" t="s">
        <v>48</v>
      </c>
      <c r="P6" s="1" t="s">
        <v>48</v>
      </c>
      <c r="Q6" s="1" t="s">
        <v>48</v>
      </c>
      <c r="R6" s="1" t="s">
        <v>48</v>
      </c>
      <c r="S6" s="1" t="s">
        <v>48</v>
      </c>
      <c r="T6" s="1" t="s">
        <v>48</v>
      </c>
      <c r="U6" s="1" t="s">
        <v>48</v>
      </c>
      <c r="V6" s="1" t="s">
        <v>48</v>
      </c>
      <c r="W6" s="1" t="s">
        <v>48</v>
      </c>
      <c r="X6" s="1" t="s">
        <v>75</v>
      </c>
      <c r="Y6" s="1" t="s">
        <v>5723</v>
      </c>
      <c r="AC6" s="1" t="s">
        <v>5712</v>
      </c>
      <c r="AD6" s="1" t="s">
        <v>5719</v>
      </c>
      <c r="AJ6" s="1" t="s">
        <v>5724</v>
      </c>
      <c r="AK6" s="1" t="s">
        <v>5712</v>
      </c>
      <c r="AM6" s="1" t="s">
        <v>5725</v>
      </c>
      <c r="AN6" s="1" t="s">
        <v>5712</v>
      </c>
      <c r="AP6" s="1" t="s">
        <v>5712</v>
      </c>
      <c r="AR6" s="1" t="s">
        <v>5712</v>
      </c>
      <c r="AT6" s="1" t="s">
        <v>5712</v>
      </c>
    </row>
    <row r="7" spans="1:53" x14ac:dyDescent="0.35">
      <c r="A7" s="1" t="s">
        <v>5726</v>
      </c>
      <c r="B7" s="1" t="s">
        <v>5710</v>
      </c>
      <c r="C7" s="1" t="s">
        <v>71</v>
      </c>
      <c r="D7">
        <v>37</v>
      </c>
      <c r="E7" s="1" t="s">
        <v>42</v>
      </c>
      <c r="F7" s="1" t="s">
        <v>107</v>
      </c>
      <c r="G7" s="1" t="s">
        <v>98</v>
      </c>
      <c r="H7" s="1" t="s">
        <v>45</v>
      </c>
      <c r="I7" s="1" t="s">
        <v>61</v>
      </c>
      <c r="J7" s="1" t="s">
        <v>80</v>
      </c>
      <c r="K7" s="1" t="s">
        <v>48</v>
      </c>
      <c r="L7" s="1" t="s">
        <v>48</v>
      </c>
      <c r="M7" s="1" t="s">
        <v>48</v>
      </c>
      <c r="N7" s="1" t="s">
        <v>48</v>
      </c>
      <c r="O7" s="1" t="s">
        <v>48</v>
      </c>
      <c r="P7" s="1" t="s">
        <v>48</v>
      </c>
      <c r="Q7" s="1" t="s">
        <v>48</v>
      </c>
      <c r="R7" s="1" t="s">
        <v>48</v>
      </c>
      <c r="S7" s="1" t="s">
        <v>48</v>
      </c>
      <c r="T7" s="1" t="s">
        <v>48</v>
      </c>
      <c r="U7" s="1" t="s">
        <v>49</v>
      </c>
      <c r="V7" s="1" t="s">
        <v>48</v>
      </c>
      <c r="W7" s="1" t="s">
        <v>48</v>
      </c>
      <c r="X7" s="1" t="s">
        <v>62</v>
      </c>
      <c r="AC7" s="1" t="s">
        <v>5712</v>
      </c>
      <c r="AD7" s="1" t="s">
        <v>5712</v>
      </c>
      <c r="AJ7" s="1" t="s">
        <v>1080</v>
      </c>
      <c r="AK7" s="1" t="s">
        <v>5712</v>
      </c>
      <c r="AM7" s="1" t="s">
        <v>1080</v>
      </c>
      <c r="AN7" s="1" t="s">
        <v>5712</v>
      </c>
      <c r="AP7" s="1" t="s">
        <v>5712</v>
      </c>
      <c r="AR7" s="1" t="s">
        <v>5712</v>
      </c>
      <c r="AT7" s="1" t="s">
        <v>5712</v>
      </c>
    </row>
    <row r="8" spans="1:53" x14ac:dyDescent="0.35">
      <c r="A8" s="1" t="s">
        <v>5727</v>
      </c>
      <c r="B8" s="1" t="s">
        <v>5710</v>
      </c>
      <c r="C8" s="1" t="s">
        <v>41</v>
      </c>
      <c r="D8">
        <v>52</v>
      </c>
      <c r="E8" s="1" t="s">
        <v>42</v>
      </c>
      <c r="F8" s="1" t="s">
        <v>72</v>
      </c>
      <c r="G8" s="1" t="s">
        <v>98</v>
      </c>
      <c r="H8" s="1" t="s">
        <v>45</v>
      </c>
      <c r="I8" s="1" t="s">
        <v>99</v>
      </c>
      <c r="J8" s="1" t="s">
        <v>80</v>
      </c>
      <c r="K8" s="1" t="s">
        <v>48</v>
      </c>
      <c r="L8" s="1" t="s">
        <v>48</v>
      </c>
      <c r="M8" s="1" t="s">
        <v>48</v>
      </c>
      <c r="N8" s="1" t="s">
        <v>48</v>
      </c>
      <c r="O8" s="1" t="s">
        <v>48</v>
      </c>
      <c r="P8" s="1" t="s">
        <v>48</v>
      </c>
      <c r="Q8" s="1" t="s">
        <v>48</v>
      </c>
      <c r="R8" s="1" t="s">
        <v>48</v>
      </c>
      <c r="S8" s="1" t="s">
        <v>48</v>
      </c>
      <c r="T8" s="1" t="s">
        <v>48</v>
      </c>
      <c r="U8" s="1" t="s">
        <v>48</v>
      </c>
      <c r="V8" s="1" t="s">
        <v>49</v>
      </c>
      <c r="W8" s="1" t="s">
        <v>48</v>
      </c>
      <c r="X8" s="1" t="s">
        <v>116</v>
      </c>
      <c r="Y8" s="1" t="s">
        <v>5728</v>
      </c>
      <c r="AC8" s="1" t="s">
        <v>5712</v>
      </c>
      <c r="AD8" s="1" t="s">
        <v>5719</v>
      </c>
      <c r="AJ8" s="1" t="s">
        <v>5729</v>
      </c>
      <c r="AK8" s="1" t="s">
        <v>5712</v>
      </c>
      <c r="AN8" s="1" t="s">
        <v>5712</v>
      </c>
      <c r="AP8" s="1" t="s">
        <v>5712</v>
      </c>
      <c r="AR8" s="1" t="s">
        <v>5712</v>
      </c>
      <c r="AT8" s="1" t="s">
        <v>5712</v>
      </c>
      <c r="AV8" s="1" t="s">
        <v>5730</v>
      </c>
    </row>
    <row r="9" spans="1:53" x14ac:dyDescent="0.35">
      <c r="A9" s="1" t="s">
        <v>5731</v>
      </c>
      <c r="B9" s="1" t="s">
        <v>5710</v>
      </c>
      <c r="C9" s="1" t="s">
        <v>41</v>
      </c>
      <c r="D9">
        <v>52</v>
      </c>
      <c r="E9" s="1" t="s">
        <v>42</v>
      </c>
      <c r="F9" s="1" t="s">
        <v>72</v>
      </c>
      <c r="G9" s="1" t="s">
        <v>44</v>
      </c>
      <c r="H9" s="1" t="s">
        <v>79</v>
      </c>
      <c r="I9" s="1" t="s">
        <v>68</v>
      </c>
      <c r="J9" s="1" t="s">
        <v>47</v>
      </c>
      <c r="K9" s="1" t="s">
        <v>49</v>
      </c>
      <c r="L9" s="1" t="s">
        <v>48</v>
      </c>
      <c r="M9" s="1" t="s">
        <v>48</v>
      </c>
      <c r="N9" s="1" t="s">
        <v>48</v>
      </c>
      <c r="O9" s="1" t="s">
        <v>48</v>
      </c>
      <c r="P9" s="1" t="s">
        <v>48</v>
      </c>
      <c r="Q9" s="1" t="s">
        <v>48</v>
      </c>
      <c r="R9" s="1" t="s">
        <v>48</v>
      </c>
      <c r="S9" s="1" t="s">
        <v>48</v>
      </c>
      <c r="T9" s="1" t="s">
        <v>49</v>
      </c>
      <c r="U9" s="1" t="s">
        <v>48</v>
      </c>
      <c r="V9" s="1" t="s">
        <v>48</v>
      </c>
      <c r="W9" s="1" t="s">
        <v>48</v>
      </c>
      <c r="X9" s="1" t="s">
        <v>116</v>
      </c>
      <c r="Y9" s="1" t="s">
        <v>5732</v>
      </c>
      <c r="AC9" s="1" t="s">
        <v>5712</v>
      </c>
      <c r="AD9" s="1" t="s">
        <v>5719</v>
      </c>
      <c r="AJ9" s="1" t="s">
        <v>5733</v>
      </c>
      <c r="AK9" s="1" t="s">
        <v>5712</v>
      </c>
      <c r="AN9" s="1" t="s">
        <v>5712</v>
      </c>
      <c r="AP9" s="1" t="s">
        <v>5712</v>
      </c>
      <c r="AR9" s="1" t="s">
        <v>5712</v>
      </c>
      <c r="AT9" s="1" t="s">
        <v>5712</v>
      </c>
    </row>
    <row r="10" spans="1:53" x14ac:dyDescent="0.35">
      <c r="A10" s="1" t="s">
        <v>5734</v>
      </c>
      <c r="B10" s="1" t="s">
        <v>5710</v>
      </c>
      <c r="C10" s="1" t="s">
        <v>41</v>
      </c>
      <c r="D10">
        <v>39</v>
      </c>
      <c r="E10" s="1" t="s">
        <v>42</v>
      </c>
      <c r="F10" s="1" t="s">
        <v>107</v>
      </c>
      <c r="G10" s="1" t="s">
        <v>85</v>
      </c>
      <c r="H10" s="1" t="s">
        <v>45</v>
      </c>
      <c r="I10" s="1" t="s">
        <v>110</v>
      </c>
      <c r="J10" s="1" t="s">
        <v>47</v>
      </c>
      <c r="K10" s="1" t="s">
        <v>48</v>
      </c>
      <c r="L10" s="1" t="s">
        <v>49</v>
      </c>
      <c r="M10" s="1" t="s">
        <v>48</v>
      </c>
      <c r="N10" s="1" t="s">
        <v>48</v>
      </c>
      <c r="O10" s="1" t="s">
        <v>48</v>
      </c>
      <c r="P10" s="1" t="s">
        <v>48</v>
      </c>
      <c r="Q10" s="1" t="s">
        <v>48</v>
      </c>
      <c r="R10" s="1" t="s">
        <v>48</v>
      </c>
      <c r="S10" s="1" t="s">
        <v>48</v>
      </c>
      <c r="T10" s="1" t="s">
        <v>48</v>
      </c>
      <c r="U10" s="1" t="s">
        <v>48</v>
      </c>
      <c r="V10" s="1" t="s">
        <v>48</v>
      </c>
      <c r="W10" s="1" t="s">
        <v>48</v>
      </c>
      <c r="X10" s="1" t="s">
        <v>116</v>
      </c>
      <c r="Y10" s="1" t="s">
        <v>5735</v>
      </c>
      <c r="AC10" s="1" t="s">
        <v>5712</v>
      </c>
      <c r="AD10" s="1" t="s">
        <v>5712</v>
      </c>
      <c r="AJ10" s="1" t="s">
        <v>5736</v>
      </c>
      <c r="AK10" s="1" t="s">
        <v>5712</v>
      </c>
      <c r="AN10" s="1" t="s">
        <v>5712</v>
      </c>
      <c r="AP10" s="1" t="s">
        <v>5712</v>
      </c>
      <c r="AR10" s="1" t="s">
        <v>5712</v>
      </c>
      <c r="AT10" s="1" t="s">
        <v>5712</v>
      </c>
      <c r="AV10" s="1" t="s">
        <v>5737</v>
      </c>
    </row>
    <row r="11" spans="1:53" x14ac:dyDescent="0.35">
      <c r="A11" s="1" t="s">
        <v>5738</v>
      </c>
      <c r="B11" s="1" t="s">
        <v>5710</v>
      </c>
      <c r="C11" s="1" t="s">
        <v>41</v>
      </c>
      <c r="D11">
        <v>53</v>
      </c>
      <c r="E11" s="1" t="s">
        <v>42</v>
      </c>
      <c r="F11" s="1" t="s">
        <v>107</v>
      </c>
      <c r="G11" s="1" t="s">
        <v>85</v>
      </c>
      <c r="H11" s="1" t="s">
        <v>45</v>
      </c>
      <c r="I11" s="1" t="s">
        <v>61</v>
      </c>
      <c r="J11" s="1" t="s">
        <v>47</v>
      </c>
      <c r="K11" s="1" t="s">
        <v>49</v>
      </c>
      <c r="L11" s="1" t="s">
        <v>48</v>
      </c>
      <c r="M11" s="1" t="s">
        <v>48</v>
      </c>
      <c r="N11" s="1" t="s">
        <v>48</v>
      </c>
      <c r="O11" s="1" t="s">
        <v>48</v>
      </c>
      <c r="P11" s="1" t="s">
        <v>48</v>
      </c>
      <c r="Q11" s="1" t="s">
        <v>48</v>
      </c>
      <c r="R11" s="1" t="s">
        <v>48</v>
      </c>
      <c r="S11" s="1" t="s">
        <v>48</v>
      </c>
      <c r="T11" s="1" t="s">
        <v>49</v>
      </c>
      <c r="U11" s="1" t="s">
        <v>48</v>
      </c>
      <c r="V11" s="1" t="s">
        <v>48</v>
      </c>
      <c r="W11" s="1" t="s">
        <v>48</v>
      </c>
      <c r="X11" s="1" t="s">
        <v>62</v>
      </c>
      <c r="AC11" s="1" t="s">
        <v>5712</v>
      </c>
      <c r="AD11" s="1" t="s">
        <v>5719</v>
      </c>
      <c r="AJ11" s="1" t="s">
        <v>248</v>
      </c>
      <c r="AK11" s="1" t="s">
        <v>55</v>
      </c>
      <c r="AL11" s="1" t="s">
        <v>5739</v>
      </c>
      <c r="AN11" s="1" t="s">
        <v>5712</v>
      </c>
      <c r="AP11" s="1" t="s">
        <v>5712</v>
      </c>
      <c r="AR11" s="1" t="s">
        <v>5712</v>
      </c>
      <c r="AT11" s="1" t="s">
        <v>5712</v>
      </c>
    </row>
    <row r="12" spans="1:53" x14ac:dyDescent="0.35">
      <c r="A12" s="1" t="s">
        <v>5740</v>
      </c>
      <c r="B12" s="1" t="s">
        <v>5710</v>
      </c>
      <c r="C12" s="1" t="s">
        <v>71</v>
      </c>
      <c r="D12">
        <v>59</v>
      </c>
      <c r="E12" s="1" t="s">
        <v>65</v>
      </c>
      <c r="F12" s="1" t="s">
        <v>66</v>
      </c>
      <c r="G12" s="1" t="s">
        <v>85</v>
      </c>
      <c r="H12" s="1" t="s">
        <v>45</v>
      </c>
      <c r="I12" s="1" t="s">
        <v>113</v>
      </c>
      <c r="J12" s="1" t="s">
        <v>80</v>
      </c>
      <c r="K12" s="1" t="s">
        <v>48</v>
      </c>
      <c r="L12" s="1" t="s">
        <v>48</v>
      </c>
      <c r="M12" s="1" t="s">
        <v>48</v>
      </c>
      <c r="N12" s="1" t="s">
        <v>48</v>
      </c>
      <c r="O12" s="1" t="s">
        <v>48</v>
      </c>
      <c r="P12" s="1" t="s">
        <v>48</v>
      </c>
      <c r="Q12" s="1" t="s">
        <v>48</v>
      </c>
      <c r="R12" s="1" t="s">
        <v>48</v>
      </c>
      <c r="S12" s="1" t="s">
        <v>48</v>
      </c>
      <c r="T12" s="1" t="s">
        <v>48</v>
      </c>
      <c r="U12" s="1" t="s">
        <v>48</v>
      </c>
      <c r="V12" s="1" t="s">
        <v>49</v>
      </c>
      <c r="W12" s="1" t="s">
        <v>48</v>
      </c>
      <c r="X12" s="1" t="s">
        <v>116</v>
      </c>
      <c r="Y12" s="1" t="s">
        <v>5741</v>
      </c>
      <c r="AC12" s="1" t="s">
        <v>5712</v>
      </c>
      <c r="AD12" s="1" t="s">
        <v>5742</v>
      </c>
      <c r="AE12" s="1" t="s">
        <v>5743</v>
      </c>
      <c r="AJ12" s="1" t="s">
        <v>5744</v>
      </c>
      <c r="AK12" s="1" t="s">
        <v>5712</v>
      </c>
      <c r="AN12" s="1" t="s">
        <v>5712</v>
      </c>
      <c r="AP12" s="1" t="s">
        <v>5712</v>
      </c>
      <c r="AR12" s="1" t="s">
        <v>5712</v>
      </c>
      <c r="AT12" s="1" t="s">
        <v>5712</v>
      </c>
    </row>
    <row r="13" spans="1:53" x14ac:dyDescent="0.35">
      <c r="A13" s="1" t="s">
        <v>5745</v>
      </c>
      <c r="B13" s="1" t="s">
        <v>5710</v>
      </c>
      <c r="C13" s="1" t="s">
        <v>71</v>
      </c>
      <c r="D13">
        <v>51</v>
      </c>
      <c r="E13" s="1" t="s">
        <v>42</v>
      </c>
      <c r="F13" s="1" t="s">
        <v>107</v>
      </c>
      <c r="G13" s="1" t="s">
        <v>59</v>
      </c>
      <c r="H13" s="1" t="s">
        <v>79</v>
      </c>
      <c r="I13" s="1" t="s">
        <v>99</v>
      </c>
      <c r="J13" s="1" t="s">
        <v>80</v>
      </c>
      <c r="K13" s="1" t="s">
        <v>48</v>
      </c>
      <c r="L13" s="1" t="s">
        <v>48</v>
      </c>
      <c r="M13" s="1" t="s">
        <v>48</v>
      </c>
      <c r="N13" s="1" t="s">
        <v>48</v>
      </c>
      <c r="O13" s="1" t="s">
        <v>48</v>
      </c>
      <c r="P13" s="1" t="s">
        <v>48</v>
      </c>
      <c r="Q13" s="1" t="s">
        <v>48</v>
      </c>
      <c r="R13" s="1" t="s">
        <v>48</v>
      </c>
      <c r="S13" s="1" t="s">
        <v>48</v>
      </c>
      <c r="T13" s="1" t="s">
        <v>48</v>
      </c>
      <c r="U13" s="1" t="s">
        <v>48</v>
      </c>
      <c r="V13" s="1" t="s">
        <v>49</v>
      </c>
      <c r="W13" s="1" t="s">
        <v>48</v>
      </c>
      <c r="X13" s="1" t="s">
        <v>62</v>
      </c>
      <c r="AC13" s="1" t="s">
        <v>5712</v>
      </c>
      <c r="AD13" s="1" t="s">
        <v>5712</v>
      </c>
      <c r="AJ13" s="1" t="s">
        <v>5746</v>
      </c>
      <c r="AK13" s="1" t="s">
        <v>5712</v>
      </c>
      <c r="AN13" s="1" t="s">
        <v>5712</v>
      </c>
      <c r="AP13" s="1" t="s">
        <v>5712</v>
      </c>
      <c r="AR13" s="1" t="s">
        <v>5712</v>
      </c>
      <c r="AT13" s="1" t="s">
        <v>5712</v>
      </c>
    </row>
    <row r="14" spans="1:53" x14ac:dyDescent="0.35">
      <c r="A14" s="1" t="s">
        <v>5747</v>
      </c>
      <c r="B14" s="1" t="s">
        <v>5710</v>
      </c>
      <c r="C14" s="1" t="s">
        <v>71</v>
      </c>
      <c r="D14">
        <v>32</v>
      </c>
      <c r="E14" s="1" t="s">
        <v>57</v>
      </c>
      <c r="F14" s="1" t="s">
        <v>58</v>
      </c>
      <c r="G14" s="1" t="s">
        <v>85</v>
      </c>
      <c r="H14" s="1" t="s">
        <v>45</v>
      </c>
      <c r="I14" s="1" t="s">
        <v>74</v>
      </c>
      <c r="J14" s="1" t="s">
        <v>80</v>
      </c>
      <c r="K14" s="1" t="s">
        <v>48</v>
      </c>
      <c r="L14" s="1" t="s">
        <v>48</v>
      </c>
      <c r="M14" s="1" t="s">
        <v>48</v>
      </c>
      <c r="N14" s="1" t="s">
        <v>48</v>
      </c>
      <c r="O14" s="1" t="s">
        <v>48</v>
      </c>
      <c r="P14" s="1" t="s">
        <v>48</v>
      </c>
      <c r="Q14" s="1" t="s">
        <v>48</v>
      </c>
      <c r="R14" s="1" t="s">
        <v>48</v>
      </c>
      <c r="S14" s="1" t="s">
        <v>48</v>
      </c>
      <c r="T14" s="1" t="s">
        <v>48</v>
      </c>
      <c r="U14" s="1" t="s">
        <v>49</v>
      </c>
      <c r="V14" s="1" t="s">
        <v>48</v>
      </c>
      <c r="W14" s="1" t="s">
        <v>48</v>
      </c>
      <c r="X14" s="1" t="s">
        <v>116</v>
      </c>
      <c r="Y14" s="1" t="s">
        <v>5748</v>
      </c>
      <c r="AC14" s="1" t="s">
        <v>5712</v>
      </c>
      <c r="AD14" s="1" t="s">
        <v>5712</v>
      </c>
      <c r="AJ14" s="1" t="s">
        <v>5749</v>
      </c>
      <c r="AK14" s="1" t="s">
        <v>5712</v>
      </c>
      <c r="AN14" s="1" t="s">
        <v>5712</v>
      </c>
      <c r="AP14" s="1" t="s">
        <v>5712</v>
      </c>
      <c r="AR14" s="1" t="s">
        <v>5712</v>
      </c>
      <c r="AT14" s="1" t="s">
        <v>5712</v>
      </c>
      <c r="AV14" s="1" t="s">
        <v>5750</v>
      </c>
    </row>
    <row r="15" spans="1:53" x14ac:dyDescent="0.35">
      <c r="A15" s="1" t="s">
        <v>5747</v>
      </c>
      <c r="B15" s="1" t="s">
        <v>5710</v>
      </c>
      <c r="C15" s="1" t="s">
        <v>41</v>
      </c>
      <c r="D15">
        <v>35</v>
      </c>
      <c r="E15" s="1" t="s">
        <v>42</v>
      </c>
      <c r="F15" s="1" t="s">
        <v>43</v>
      </c>
      <c r="G15" s="1" t="s">
        <v>85</v>
      </c>
      <c r="H15" s="1" t="s">
        <v>45</v>
      </c>
      <c r="I15" s="1" t="s">
        <v>99</v>
      </c>
      <c r="J15" s="1" t="s">
        <v>80</v>
      </c>
      <c r="K15" s="1" t="s">
        <v>48</v>
      </c>
      <c r="L15" s="1" t="s">
        <v>48</v>
      </c>
      <c r="M15" s="1" t="s">
        <v>48</v>
      </c>
      <c r="N15" s="1" t="s">
        <v>48</v>
      </c>
      <c r="O15" s="1" t="s">
        <v>48</v>
      </c>
      <c r="P15" s="1" t="s">
        <v>48</v>
      </c>
      <c r="Q15" s="1" t="s">
        <v>48</v>
      </c>
      <c r="R15" s="1" t="s">
        <v>48</v>
      </c>
      <c r="S15" s="1" t="s">
        <v>48</v>
      </c>
      <c r="T15" s="1" t="s">
        <v>48</v>
      </c>
      <c r="U15" s="1" t="s">
        <v>48</v>
      </c>
      <c r="V15" s="1" t="s">
        <v>49</v>
      </c>
      <c r="W15" s="1" t="s">
        <v>48</v>
      </c>
      <c r="X15" s="1" t="s">
        <v>62</v>
      </c>
      <c r="AC15" s="1" t="s">
        <v>5712</v>
      </c>
      <c r="AD15" s="1" t="s">
        <v>5712</v>
      </c>
      <c r="AJ15" s="1" t="s">
        <v>5751</v>
      </c>
      <c r="AK15" s="1" t="s">
        <v>5712</v>
      </c>
      <c r="AM15" s="1" t="s">
        <v>105</v>
      </c>
      <c r="AN15" s="1" t="s">
        <v>5712</v>
      </c>
      <c r="AP15" s="1" t="s">
        <v>5712</v>
      </c>
      <c r="AR15" s="1" t="s">
        <v>5712</v>
      </c>
      <c r="AT15" s="1" t="s">
        <v>5712</v>
      </c>
    </row>
    <row r="16" spans="1:53" x14ac:dyDescent="0.35">
      <c r="A16" s="1" t="s">
        <v>5752</v>
      </c>
      <c r="B16" s="1" t="s">
        <v>5710</v>
      </c>
      <c r="C16" s="1" t="s">
        <v>41</v>
      </c>
      <c r="D16">
        <v>65</v>
      </c>
      <c r="E16" s="1" t="s">
        <v>65</v>
      </c>
      <c r="F16" s="1" t="s">
        <v>66</v>
      </c>
      <c r="G16" s="1" t="s">
        <v>98</v>
      </c>
      <c r="H16" s="1" t="s">
        <v>79</v>
      </c>
      <c r="I16" s="1" t="s">
        <v>68</v>
      </c>
      <c r="J16" s="1" t="s">
        <v>80</v>
      </c>
      <c r="K16" s="1" t="s">
        <v>48</v>
      </c>
      <c r="L16" s="1" t="s">
        <v>48</v>
      </c>
      <c r="M16" s="1" t="s">
        <v>48</v>
      </c>
      <c r="N16" s="1" t="s">
        <v>48</v>
      </c>
      <c r="O16" s="1" t="s">
        <v>48</v>
      </c>
      <c r="P16" s="1" t="s">
        <v>48</v>
      </c>
      <c r="Q16" s="1" t="s">
        <v>48</v>
      </c>
      <c r="R16" s="1" t="s">
        <v>48</v>
      </c>
      <c r="S16" s="1" t="s">
        <v>48</v>
      </c>
      <c r="T16" s="1" t="s">
        <v>48</v>
      </c>
      <c r="U16" s="1" t="s">
        <v>48</v>
      </c>
      <c r="V16" s="1" t="s">
        <v>49</v>
      </c>
      <c r="W16" s="1" t="s">
        <v>48</v>
      </c>
      <c r="X16" s="1" t="s">
        <v>116</v>
      </c>
      <c r="Y16" s="1" t="s">
        <v>5753</v>
      </c>
      <c r="AC16" s="1" t="s">
        <v>5712</v>
      </c>
      <c r="AD16" s="1" t="s">
        <v>5719</v>
      </c>
      <c r="AJ16" s="1" t="s">
        <v>1273</v>
      </c>
      <c r="AK16" s="1" t="s">
        <v>5712</v>
      </c>
      <c r="AN16" s="1" t="s">
        <v>5712</v>
      </c>
      <c r="AP16" s="1" t="s">
        <v>5712</v>
      </c>
      <c r="AR16" s="1" t="s">
        <v>5712</v>
      </c>
      <c r="AT16" s="1" t="s">
        <v>5712</v>
      </c>
    </row>
    <row r="17" spans="1:48" x14ac:dyDescent="0.35">
      <c r="A17" s="1" t="s">
        <v>5754</v>
      </c>
      <c r="B17" s="1" t="s">
        <v>5710</v>
      </c>
      <c r="C17" s="1" t="s">
        <v>41</v>
      </c>
      <c r="D17">
        <v>38</v>
      </c>
      <c r="E17" s="1" t="s">
        <v>42</v>
      </c>
      <c r="F17" s="1" t="s">
        <v>107</v>
      </c>
      <c r="G17" s="1" t="s">
        <v>85</v>
      </c>
      <c r="H17" s="1" t="s">
        <v>45</v>
      </c>
      <c r="I17" s="1" t="s">
        <v>74</v>
      </c>
      <c r="J17" s="1" t="s">
        <v>80</v>
      </c>
      <c r="K17" s="1" t="s">
        <v>48</v>
      </c>
      <c r="L17" s="1" t="s">
        <v>48</v>
      </c>
      <c r="M17" s="1" t="s">
        <v>48</v>
      </c>
      <c r="N17" s="1" t="s">
        <v>48</v>
      </c>
      <c r="O17" s="1" t="s">
        <v>48</v>
      </c>
      <c r="P17" s="1" t="s">
        <v>48</v>
      </c>
      <c r="Q17" s="1" t="s">
        <v>48</v>
      </c>
      <c r="R17" s="1" t="s">
        <v>48</v>
      </c>
      <c r="S17" s="1" t="s">
        <v>48</v>
      </c>
      <c r="T17" s="1" t="s">
        <v>48</v>
      </c>
      <c r="U17" s="1" t="s">
        <v>48</v>
      </c>
      <c r="V17" s="1" t="s">
        <v>49</v>
      </c>
      <c r="W17" s="1" t="s">
        <v>48</v>
      </c>
      <c r="X17" s="1" t="s">
        <v>116</v>
      </c>
      <c r="Y17" s="1" t="s">
        <v>5755</v>
      </c>
      <c r="AC17" s="1" t="s">
        <v>5712</v>
      </c>
      <c r="AD17" s="1" t="s">
        <v>5712</v>
      </c>
      <c r="AJ17" s="1" t="s">
        <v>5756</v>
      </c>
      <c r="AK17" s="1" t="s">
        <v>63</v>
      </c>
      <c r="AN17" s="1" t="s">
        <v>5712</v>
      </c>
      <c r="AP17" s="1" t="s">
        <v>5712</v>
      </c>
      <c r="AR17" s="1" t="s">
        <v>5712</v>
      </c>
      <c r="AT17" s="1" t="s">
        <v>5712</v>
      </c>
    </row>
    <row r="18" spans="1:48" x14ac:dyDescent="0.35">
      <c r="A18" s="1" t="s">
        <v>5757</v>
      </c>
      <c r="B18" s="1" t="s">
        <v>5710</v>
      </c>
      <c r="C18" s="1" t="s">
        <v>41</v>
      </c>
      <c r="D18">
        <v>36</v>
      </c>
      <c r="E18" s="1" t="s">
        <v>42</v>
      </c>
      <c r="F18" s="1" t="s">
        <v>43</v>
      </c>
      <c r="G18" s="1" t="s">
        <v>73</v>
      </c>
      <c r="H18" s="1" t="s">
        <v>112</v>
      </c>
      <c r="I18" s="1" t="s">
        <v>90</v>
      </c>
      <c r="J18" s="1" t="s">
        <v>47</v>
      </c>
      <c r="K18" s="1" t="s">
        <v>48</v>
      </c>
      <c r="L18" s="1" t="s">
        <v>48</v>
      </c>
      <c r="M18" s="1" t="s">
        <v>48</v>
      </c>
      <c r="N18" s="1" t="s">
        <v>49</v>
      </c>
      <c r="O18" s="1" t="s">
        <v>48</v>
      </c>
      <c r="P18" s="1" t="s">
        <v>48</v>
      </c>
      <c r="Q18" s="1" t="s">
        <v>48</v>
      </c>
      <c r="R18" s="1" t="s">
        <v>48</v>
      </c>
      <c r="S18" s="1" t="s">
        <v>48</v>
      </c>
      <c r="T18" s="1" t="s">
        <v>48</v>
      </c>
      <c r="U18" s="1" t="s">
        <v>48</v>
      </c>
      <c r="V18" s="1" t="s">
        <v>48</v>
      </c>
      <c r="W18" s="1" t="s">
        <v>48</v>
      </c>
      <c r="X18" s="1" t="s">
        <v>62</v>
      </c>
      <c r="AC18" s="1" t="s">
        <v>5712</v>
      </c>
      <c r="AD18" s="1" t="s">
        <v>5719</v>
      </c>
      <c r="AJ18" s="1" t="s">
        <v>5758</v>
      </c>
      <c r="AK18" s="1" t="s">
        <v>5712</v>
      </c>
      <c r="AN18" s="1" t="s">
        <v>5712</v>
      </c>
      <c r="AP18" s="1" t="s">
        <v>5712</v>
      </c>
      <c r="AR18" s="1" t="s">
        <v>5712</v>
      </c>
      <c r="AT18" s="1" t="s">
        <v>5712</v>
      </c>
      <c r="AV18" s="1" t="s">
        <v>5759</v>
      </c>
    </row>
    <row r="19" spans="1:48" x14ac:dyDescent="0.35">
      <c r="A19" s="1" t="s">
        <v>5760</v>
      </c>
      <c r="B19" s="1" t="s">
        <v>5710</v>
      </c>
      <c r="C19" s="1" t="s">
        <v>71</v>
      </c>
      <c r="D19">
        <v>42</v>
      </c>
      <c r="E19" s="1" t="s">
        <v>42</v>
      </c>
      <c r="F19" s="1" t="s">
        <v>72</v>
      </c>
      <c r="G19" s="1" t="s">
        <v>98</v>
      </c>
      <c r="H19" s="1" t="s">
        <v>79</v>
      </c>
      <c r="I19" s="1" t="s">
        <v>46</v>
      </c>
      <c r="J19" s="1" t="s">
        <v>80</v>
      </c>
      <c r="K19" s="1" t="s">
        <v>48</v>
      </c>
      <c r="L19" s="1" t="s">
        <v>48</v>
      </c>
      <c r="M19" s="1" t="s">
        <v>48</v>
      </c>
      <c r="N19" s="1" t="s">
        <v>48</v>
      </c>
      <c r="O19" s="1" t="s">
        <v>48</v>
      </c>
      <c r="P19" s="1" t="s">
        <v>48</v>
      </c>
      <c r="Q19" s="1" t="s">
        <v>48</v>
      </c>
      <c r="R19" s="1" t="s">
        <v>48</v>
      </c>
      <c r="S19" s="1" t="s">
        <v>48</v>
      </c>
      <c r="T19" s="1" t="s">
        <v>48</v>
      </c>
      <c r="U19" s="1" t="s">
        <v>49</v>
      </c>
      <c r="V19" s="1" t="s">
        <v>48</v>
      </c>
      <c r="W19" s="1" t="s">
        <v>48</v>
      </c>
      <c r="X19" s="1" t="s">
        <v>62</v>
      </c>
      <c r="AC19" s="1" t="s">
        <v>5712</v>
      </c>
      <c r="AD19" s="1" t="s">
        <v>5742</v>
      </c>
      <c r="AE19" s="1" t="s">
        <v>5761</v>
      </c>
      <c r="AJ19" s="1" t="s">
        <v>5762</v>
      </c>
      <c r="AK19" s="1" t="s">
        <v>55</v>
      </c>
      <c r="AL19" s="1" t="s">
        <v>5763</v>
      </c>
      <c r="AN19" s="1" t="s">
        <v>5712</v>
      </c>
      <c r="AP19" s="1" t="s">
        <v>5712</v>
      </c>
      <c r="AR19" s="1" t="s">
        <v>5712</v>
      </c>
      <c r="AT19" s="1" t="s">
        <v>5712</v>
      </c>
    </row>
    <row r="20" spans="1:48" x14ac:dyDescent="0.35">
      <c r="A20" s="1" t="s">
        <v>5764</v>
      </c>
      <c r="B20" s="1" t="s">
        <v>5710</v>
      </c>
      <c r="C20" s="1" t="s">
        <v>41</v>
      </c>
      <c r="D20">
        <v>50</v>
      </c>
      <c r="E20" s="1" t="s">
        <v>42</v>
      </c>
      <c r="F20" s="1" t="s">
        <v>107</v>
      </c>
      <c r="G20" s="1" t="s">
        <v>44</v>
      </c>
      <c r="H20" s="1" t="s">
        <v>45</v>
      </c>
      <c r="I20" s="1" t="s">
        <v>110</v>
      </c>
      <c r="J20" s="1" t="s">
        <v>80</v>
      </c>
      <c r="K20" s="1" t="s">
        <v>48</v>
      </c>
      <c r="L20" s="1" t="s">
        <v>48</v>
      </c>
      <c r="M20" s="1" t="s">
        <v>48</v>
      </c>
      <c r="N20" s="1" t="s">
        <v>48</v>
      </c>
      <c r="O20" s="1" t="s">
        <v>48</v>
      </c>
      <c r="P20" s="1" t="s">
        <v>48</v>
      </c>
      <c r="Q20" s="1" t="s">
        <v>48</v>
      </c>
      <c r="R20" s="1" t="s">
        <v>48</v>
      </c>
      <c r="S20" s="1" t="s">
        <v>48</v>
      </c>
      <c r="T20" s="1" t="s">
        <v>48</v>
      </c>
      <c r="U20" s="1" t="s">
        <v>48</v>
      </c>
      <c r="V20" s="1" t="s">
        <v>48</v>
      </c>
      <c r="W20" s="1" t="s">
        <v>49</v>
      </c>
      <c r="X20" s="1" t="s">
        <v>62</v>
      </c>
      <c r="AC20" s="1" t="s">
        <v>5712</v>
      </c>
      <c r="AD20" s="1" t="s">
        <v>5712</v>
      </c>
      <c r="AJ20" s="1" t="s">
        <v>5765</v>
      </c>
      <c r="AK20" s="1" t="s">
        <v>5712</v>
      </c>
      <c r="AN20" s="1" t="s">
        <v>5712</v>
      </c>
      <c r="AP20" s="1" t="s">
        <v>5712</v>
      </c>
      <c r="AR20" s="1" t="s">
        <v>5712</v>
      </c>
      <c r="AT20" s="1" t="s">
        <v>5712</v>
      </c>
    </row>
    <row r="21" spans="1:48" x14ac:dyDescent="0.35">
      <c r="A21" s="1" t="s">
        <v>5766</v>
      </c>
      <c r="B21" s="1" t="s">
        <v>5710</v>
      </c>
      <c r="C21" s="1" t="s">
        <v>71</v>
      </c>
      <c r="D21">
        <v>44</v>
      </c>
      <c r="E21" s="1" t="s">
        <v>42</v>
      </c>
      <c r="F21" s="1" t="s">
        <v>107</v>
      </c>
      <c r="G21" s="1" t="s">
        <v>98</v>
      </c>
      <c r="H21" s="1" t="s">
        <v>79</v>
      </c>
      <c r="I21" s="1" t="s">
        <v>113</v>
      </c>
      <c r="J21" s="1" t="s">
        <v>80</v>
      </c>
      <c r="K21" s="1" t="s">
        <v>48</v>
      </c>
      <c r="L21" s="1" t="s">
        <v>48</v>
      </c>
      <c r="M21" s="1" t="s">
        <v>48</v>
      </c>
      <c r="N21" s="1" t="s">
        <v>48</v>
      </c>
      <c r="O21" s="1" t="s">
        <v>48</v>
      </c>
      <c r="P21" s="1" t="s">
        <v>48</v>
      </c>
      <c r="Q21" s="1" t="s">
        <v>48</v>
      </c>
      <c r="R21" s="1" t="s">
        <v>48</v>
      </c>
      <c r="S21" s="1" t="s">
        <v>48</v>
      </c>
      <c r="T21" s="1" t="s">
        <v>48</v>
      </c>
      <c r="U21" s="1" t="s">
        <v>48</v>
      </c>
      <c r="V21" s="1" t="s">
        <v>49</v>
      </c>
      <c r="W21" s="1" t="s">
        <v>48</v>
      </c>
      <c r="X21" s="1" t="s">
        <v>75</v>
      </c>
      <c r="Y21" s="1" t="s">
        <v>5767</v>
      </c>
      <c r="AC21" s="1" t="s">
        <v>5712</v>
      </c>
      <c r="AD21" s="1" t="s">
        <v>5712</v>
      </c>
      <c r="AJ21" s="1" t="s">
        <v>5768</v>
      </c>
      <c r="AK21" s="1" t="s">
        <v>55</v>
      </c>
      <c r="AL21" s="1" t="s">
        <v>5769</v>
      </c>
      <c r="AN21" s="1" t="s">
        <v>5712</v>
      </c>
      <c r="AP21" s="1" t="s">
        <v>5712</v>
      </c>
      <c r="AR21" s="1" t="s">
        <v>5712</v>
      </c>
      <c r="AT21" s="1" t="s">
        <v>5712</v>
      </c>
    </row>
    <row r="22" spans="1:48" x14ac:dyDescent="0.35">
      <c r="A22" s="1" t="s">
        <v>5770</v>
      </c>
      <c r="B22" s="1" t="s">
        <v>5710</v>
      </c>
      <c r="C22" s="1" t="s">
        <v>41</v>
      </c>
      <c r="D22">
        <v>42</v>
      </c>
      <c r="E22" s="1" t="s">
        <v>42</v>
      </c>
      <c r="F22" s="1" t="s">
        <v>107</v>
      </c>
      <c r="G22" s="1" t="s">
        <v>59</v>
      </c>
      <c r="H22" s="1" t="s">
        <v>79</v>
      </c>
      <c r="I22" s="1" t="s">
        <v>110</v>
      </c>
      <c r="J22" s="1" t="s">
        <v>47</v>
      </c>
      <c r="K22" s="1" t="s">
        <v>48</v>
      </c>
      <c r="L22" s="1" t="s">
        <v>48</v>
      </c>
      <c r="M22" s="1" t="s">
        <v>48</v>
      </c>
      <c r="N22" s="1" t="s">
        <v>48</v>
      </c>
      <c r="O22" s="1" t="s">
        <v>49</v>
      </c>
      <c r="P22" s="1" t="s">
        <v>48</v>
      </c>
      <c r="Q22" s="1" t="s">
        <v>48</v>
      </c>
      <c r="R22" s="1" t="s">
        <v>48</v>
      </c>
      <c r="S22" s="1" t="s">
        <v>48</v>
      </c>
      <c r="T22" s="1" t="s">
        <v>48</v>
      </c>
      <c r="U22" s="1" t="s">
        <v>48</v>
      </c>
      <c r="V22" s="1" t="s">
        <v>48</v>
      </c>
      <c r="W22" s="1" t="s">
        <v>48</v>
      </c>
      <c r="X22" s="1" t="s">
        <v>116</v>
      </c>
      <c r="Y22" s="1" t="s">
        <v>5771</v>
      </c>
      <c r="AC22" s="1" t="s">
        <v>5712</v>
      </c>
      <c r="AD22" s="1" t="s">
        <v>5712</v>
      </c>
      <c r="AJ22" s="1" t="s">
        <v>5772</v>
      </c>
      <c r="AK22" s="1" t="s">
        <v>5712</v>
      </c>
      <c r="AN22" s="1" t="s">
        <v>5712</v>
      </c>
      <c r="AP22" s="1" t="s">
        <v>5712</v>
      </c>
      <c r="AR22" s="1" t="s">
        <v>5712</v>
      </c>
      <c r="AT22" s="1" t="s">
        <v>5712</v>
      </c>
    </row>
    <row r="23" spans="1:48" x14ac:dyDescent="0.35">
      <c r="A23" s="1" t="s">
        <v>5773</v>
      </c>
      <c r="B23" s="1" t="s">
        <v>5710</v>
      </c>
      <c r="C23" s="1" t="s">
        <v>71</v>
      </c>
      <c r="D23">
        <v>41</v>
      </c>
      <c r="E23" s="1" t="s">
        <v>42</v>
      </c>
      <c r="F23" s="1" t="s">
        <v>66</v>
      </c>
      <c r="G23" s="1" t="s">
        <v>59</v>
      </c>
      <c r="H23" s="1" t="s">
        <v>45</v>
      </c>
      <c r="I23" s="1" t="s">
        <v>68</v>
      </c>
      <c r="J23" s="1" t="s">
        <v>80</v>
      </c>
      <c r="K23" s="1" t="s">
        <v>48</v>
      </c>
      <c r="L23" s="1" t="s">
        <v>48</v>
      </c>
      <c r="M23" s="1" t="s">
        <v>48</v>
      </c>
      <c r="N23" s="1" t="s">
        <v>48</v>
      </c>
      <c r="O23" s="1" t="s">
        <v>48</v>
      </c>
      <c r="P23" s="1" t="s">
        <v>48</v>
      </c>
      <c r="Q23" s="1" t="s">
        <v>48</v>
      </c>
      <c r="R23" s="1" t="s">
        <v>48</v>
      </c>
      <c r="S23" s="1" t="s">
        <v>48</v>
      </c>
      <c r="T23" s="1" t="s">
        <v>48</v>
      </c>
      <c r="U23" s="1" t="s">
        <v>48</v>
      </c>
      <c r="V23" s="1" t="s">
        <v>48</v>
      </c>
      <c r="W23" s="1" t="s">
        <v>49</v>
      </c>
      <c r="X23" s="1" t="s">
        <v>62</v>
      </c>
      <c r="AC23" s="1" t="s">
        <v>5712</v>
      </c>
      <c r="AD23" s="1" t="s">
        <v>5712</v>
      </c>
      <c r="AJ23" s="1" t="s">
        <v>5774</v>
      </c>
      <c r="AK23" s="1" t="s">
        <v>5712</v>
      </c>
      <c r="AN23" s="1" t="s">
        <v>5712</v>
      </c>
      <c r="AP23" s="1" t="s">
        <v>5712</v>
      </c>
      <c r="AR23" s="1" t="s">
        <v>5712</v>
      </c>
      <c r="AT23" s="1" t="s">
        <v>5712</v>
      </c>
      <c r="AV23" s="1" t="s">
        <v>5775</v>
      </c>
    </row>
    <row r="24" spans="1:48" x14ac:dyDescent="0.35">
      <c r="A24" s="1" t="s">
        <v>5776</v>
      </c>
      <c r="B24" s="1" t="s">
        <v>5710</v>
      </c>
      <c r="C24" s="1" t="s">
        <v>41</v>
      </c>
      <c r="D24">
        <v>35</v>
      </c>
      <c r="E24" s="1" t="s">
        <v>42</v>
      </c>
      <c r="F24" s="1" t="s">
        <v>43</v>
      </c>
      <c r="G24" s="1" t="s">
        <v>85</v>
      </c>
      <c r="H24" s="1" t="s">
        <v>45</v>
      </c>
      <c r="I24" s="1" t="s">
        <v>99</v>
      </c>
      <c r="J24" s="1" t="s">
        <v>47</v>
      </c>
      <c r="K24" s="1" t="s">
        <v>49</v>
      </c>
      <c r="L24" s="1" t="s">
        <v>48</v>
      </c>
      <c r="M24" s="1" t="s">
        <v>48</v>
      </c>
      <c r="N24" s="1" t="s">
        <v>48</v>
      </c>
      <c r="O24" s="1" t="s">
        <v>48</v>
      </c>
      <c r="P24" s="1" t="s">
        <v>48</v>
      </c>
      <c r="Q24" s="1" t="s">
        <v>48</v>
      </c>
      <c r="R24" s="1" t="s">
        <v>48</v>
      </c>
      <c r="S24" s="1" t="s">
        <v>48</v>
      </c>
      <c r="T24" s="1" t="s">
        <v>49</v>
      </c>
      <c r="U24" s="1" t="s">
        <v>48</v>
      </c>
      <c r="V24" s="1" t="s">
        <v>48</v>
      </c>
      <c r="W24" s="1" t="s">
        <v>48</v>
      </c>
      <c r="X24" s="1" t="s">
        <v>75</v>
      </c>
      <c r="Y24" s="1" t="s">
        <v>5777</v>
      </c>
      <c r="AC24" s="1" t="s">
        <v>5712</v>
      </c>
      <c r="AD24" s="1" t="s">
        <v>5712</v>
      </c>
      <c r="AJ24" s="1" t="s">
        <v>5778</v>
      </c>
      <c r="AK24" s="1" t="s">
        <v>5712</v>
      </c>
      <c r="AM24" s="1" t="s">
        <v>5779</v>
      </c>
      <c r="AN24" s="1" t="s">
        <v>5712</v>
      </c>
      <c r="AP24" s="1" t="s">
        <v>5712</v>
      </c>
      <c r="AR24" s="1" t="s">
        <v>5712</v>
      </c>
      <c r="AT24" s="1" t="s">
        <v>5712</v>
      </c>
    </row>
    <row r="25" spans="1:48" x14ac:dyDescent="0.35">
      <c r="A25" s="1" t="s">
        <v>5780</v>
      </c>
      <c r="B25" s="1" t="s">
        <v>5710</v>
      </c>
      <c r="C25" s="1" t="s">
        <v>71</v>
      </c>
      <c r="D25">
        <v>22</v>
      </c>
      <c r="E25" s="1" t="s">
        <v>57</v>
      </c>
      <c r="F25" s="1" t="s">
        <v>107</v>
      </c>
      <c r="G25" s="1" t="s">
        <v>59</v>
      </c>
      <c r="H25" s="1" t="s">
        <v>45</v>
      </c>
      <c r="I25" s="1" t="s">
        <v>99</v>
      </c>
      <c r="J25" s="1" t="s">
        <v>47</v>
      </c>
      <c r="K25" s="1" t="s">
        <v>48</v>
      </c>
      <c r="L25" s="1" t="s">
        <v>48</v>
      </c>
      <c r="M25" s="1" t="s">
        <v>48</v>
      </c>
      <c r="N25" s="1" t="s">
        <v>48</v>
      </c>
      <c r="O25" s="1" t="s">
        <v>48</v>
      </c>
      <c r="P25" s="1" t="s">
        <v>48</v>
      </c>
      <c r="Q25" s="1" t="s">
        <v>49</v>
      </c>
      <c r="R25" s="1" t="s">
        <v>48</v>
      </c>
      <c r="S25" s="1" t="s">
        <v>48</v>
      </c>
      <c r="T25" s="1" t="s">
        <v>48</v>
      </c>
      <c r="U25" s="1" t="s">
        <v>48</v>
      </c>
      <c r="V25" s="1" t="s">
        <v>48</v>
      </c>
      <c r="W25" s="1" t="s">
        <v>48</v>
      </c>
      <c r="X25" s="1" t="s">
        <v>62</v>
      </c>
      <c r="AC25" s="1" t="s">
        <v>5712</v>
      </c>
      <c r="AD25" s="1" t="s">
        <v>5742</v>
      </c>
      <c r="AE25" s="1" t="s">
        <v>5781</v>
      </c>
      <c r="AJ25" s="1" t="s">
        <v>5782</v>
      </c>
      <c r="AK25" s="1" t="s">
        <v>101</v>
      </c>
      <c r="AL25" s="1" t="s">
        <v>5783</v>
      </c>
      <c r="AN25" s="1" t="s">
        <v>5712</v>
      </c>
      <c r="AP25" s="1" t="s">
        <v>5712</v>
      </c>
      <c r="AR25" s="1" t="s">
        <v>5712</v>
      </c>
      <c r="AT25" s="1" t="s">
        <v>5712</v>
      </c>
    </row>
    <row r="26" spans="1:48" ht="145" x14ac:dyDescent="0.35">
      <c r="A26" s="1" t="s">
        <v>5784</v>
      </c>
      <c r="B26" s="1" t="s">
        <v>5710</v>
      </c>
      <c r="C26" s="1" t="s">
        <v>71</v>
      </c>
      <c r="D26">
        <v>40</v>
      </c>
      <c r="E26" s="1" t="s">
        <v>42</v>
      </c>
      <c r="F26" s="1" t="s">
        <v>43</v>
      </c>
      <c r="G26" s="1" t="s">
        <v>98</v>
      </c>
      <c r="H26" s="1" t="s">
        <v>45</v>
      </c>
      <c r="I26" s="1" t="s">
        <v>110</v>
      </c>
      <c r="J26" s="1" t="s">
        <v>80</v>
      </c>
      <c r="K26" s="1" t="s">
        <v>48</v>
      </c>
      <c r="L26" s="1" t="s">
        <v>48</v>
      </c>
      <c r="M26" s="1" t="s">
        <v>48</v>
      </c>
      <c r="N26" s="1" t="s">
        <v>48</v>
      </c>
      <c r="O26" s="1" t="s">
        <v>48</v>
      </c>
      <c r="P26" s="1" t="s">
        <v>48</v>
      </c>
      <c r="Q26" s="1" t="s">
        <v>48</v>
      </c>
      <c r="R26" s="1" t="s">
        <v>48</v>
      </c>
      <c r="S26" s="1" t="s">
        <v>48</v>
      </c>
      <c r="T26" s="1" t="s">
        <v>49</v>
      </c>
      <c r="U26" s="1" t="s">
        <v>48</v>
      </c>
      <c r="V26" s="1" t="s">
        <v>48</v>
      </c>
      <c r="W26" s="1" t="s">
        <v>48</v>
      </c>
      <c r="X26" s="1" t="s">
        <v>75</v>
      </c>
      <c r="Y26" s="1" t="s">
        <v>5785</v>
      </c>
      <c r="AC26" s="1" t="s">
        <v>5712</v>
      </c>
      <c r="AD26" s="1" t="s">
        <v>5712</v>
      </c>
      <c r="AJ26" s="1" t="s">
        <v>224</v>
      </c>
      <c r="AK26" s="1" t="s">
        <v>5712</v>
      </c>
      <c r="AM26" s="2" t="s">
        <v>5786</v>
      </c>
      <c r="AN26" s="1" t="s">
        <v>5712</v>
      </c>
      <c r="AP26" s="1" t="s">
        <v>5712</v>
      </c>
      <c r="AR26" s="1" t="s">
        <v>5712</v>
      </c>
      <c r="AT26" s="1" t="s">
        <v>5712</v>
      </c>
    </row>
    <row r="27" spans="1:48" x14ac:dyDescent="0.35">
      <c r="A27" s="1" t="s">
        <v>5787</v>
      </c>
      <c r="B27" s="1" t="s">
        <v>5710</v>
      </c>
      <c r="C27" s="1" t="s">
        <v>71</v>
      </c>
      <c r="D27">
        <v>28</v>
      </c>
      <c r="E27" s="1" t="s">
        <v>57</v>
      </c>
      <c r="F27" s="1" t="s">
        <v>58</v>
      </c>
      <c r="G27" s="1" t="s">
        <v>98</v>
      </c>
      <c r="H27" s="1" t="s">
        <v>45</v>
      </c>
      <c r="I27" s="1" t="s">
        <v>113</v>
      </c>
      <c r="J27" s="1" t="s">
        <v>80</v>
      </c>
      <c r="K27" s="1" t="s">
        <v>48</v>
      </c>
      <c r="L27" s="1" t="s">
        <v>48</v>
      </c>
      <c r="M27" s="1" t="s">
        <v>48</v>
      </c>
      <c r="N27" s="1" t="s">
        <v>48</v>
      </c>
      <c r="O27" s="1" t="s">
        <v>48</v>
      </c>
      <c r="P27" s="1" t="s">
        <v>48</v>
      </c>
      <c r="Q27" s="1" t="s">
        <v>48</v>
      </c>
      <c r="R27" s="1" t="s">
        <v>48</v>
      </c>
      <c r="S27" s="1" t="s">
        <v>48</v>
      </c>
      <c r="T27" s="1" t="s">
        <v>48</v>
      </c>
      <c r="U27" s="1" t="s">
        <v>49</v>
      </c>
      <c r="V27" s="1" t="s">
        <v>48</v>
      </c>
      <c r="W27" s="1" t="s">
        <v>48</v>
      </c>
      <c r="X27" s="1" t="s">
        <v>116</v>
      </c>
      <c r="Y27" s="1" t="s">
        <v>5788</v>
      </c>
      <c r="AC27" s="1" t="s">
        <v>5712</v>
      </c>
      <c r="AD27" s="1" t="s">
        <v>5742</v>
      </c>
      <c r="AE27" s="1" t="s">
        <v>5789</v>
      </c>
      <c r="AJ27" s="1" t="s">
        <v>5790</v>
      </c>
      <c r="AK27" s="1" t="s">
        <v>5712</v>
      </c>
      <c r="AM27" s="1" t="s">
        <v>5791</v>
      </c>
      <c r="AN27" s="1" t="s">
        <v>5712</v>
      </c>
      <c r="AP27" s="1" t="s">
        <v>5712</v>
      </c>
      <c r="AR27" s="1" t="s">
        <v>5712</v>
      </c>
      <c r="AT27" s="1" t="s">
        <v>5712</v>
      </c>
    </row>
    <row r="28" spans="1:48" x14ac:dyDescent="0.35">
      <c r="A28" s="1" t="s">
        <v>5792</v>
      </c>
      <c r="B28" s="1" t="s">
        <v>5710</v>
      </c>
      <c r="C28" s="1" t="s">
        <v>71</v>
      </c>
      <c r="D28">
        <v>81</v>
      </c>
      <c r="E28" s="1" t="s">
        <v>65</v>
      </c>
      <c r="F28" s="1" t="s">
        <v>66</v>
      </c>
      <c r="G28" s="1" t="s">
        <v>44</v>
      </c>
      <c r="H28" s="1" t="s">
        <v>67</v>
      </c>
      <c r="I28" s="1" t="s">
        <v>90</v>
      </c>
      <c r="J28" s="1" t="s">
        <v>47</v>
      </c>
      <c r="K28" s="1" t="s">
        <v>49</v>
      </c>
      <c r="L28" s="1" t="s">
        <v>48</v>
      </c>
      <c r="M28" s="1" t="s">
        <v>48</v>
      </c>
      <c r="N28" s="1" t="s">
        <v>48</v>
      </c>
      <c r="O28" s="1" t="s">
        <v>48</v>
      </c>
      <c r="P28" s="1" t="s">
        <v>48</v>
      </c>
      <c r="Q28" s="1" t="s">
        <v>48</v>
      </c>
      <c r="R28" s="1" t="s">
        <v>48</v>
      </c>
      <c r="S28" s="1" t="s">
        <v>48</v>
      </c>
      <c r="T28" s="1" t="s">
        <v>49</v>
      </c>
      <c r="U28" s="1" t="s">
        <v>48</v>
      </c>
      <c r="V28" s="1" t="s">
        <v>48</v>
      </c>
      <c r="W28" s="1" t="s">
        <v>48</v>
      </c>
      <c r="X28" s="1" t="s">
        <v>62</v>
      </c>
      <c r="AC28" s="1" t="s">
        <v>5712</v>
      </c>
      <c r="AD28" s="1" t="s">
        <v>5793</v>
      </c>
      <c r="AF28" s="1" t="s">
        <v>5794</v>
      </c>
      <c r="AJ28" s="1" t="s">
        <v>1829</v>
      </c>
      <c r="AK28" s="1" t="s">
        <v>77</v>
      </c>
      <c r="AN28" s="1" t="s">
        <v>5712</v>
      </c>
      <c r="AP28" s="1" t="s">
        <v>5712</v>
      </c>
      <c r="AR28" s="1" t="s">
        <v>5712</v>
      </c>
      <c r="AT28" s="1" t="s">
        <v>5712</v>
      </c>
    </row>
    <row r="29" spans="1:48" x14ac:dyDescent="0.35">
      <c r="A29" s="1" t="s">
        <v>5795</v>
      </c>
      <c r="B29" s="1" t="s">
        <v>5710</v>
      </c>
      <c r="C29" s="1" t="s">
        <v>71</v>
      </c>
      <c r="D29">
        <v>76</v>
      </c>
      <c r="E29" s="1" t="s">
        <v>65</v>
      </c>
      <c r="F29" s="1" t="s">
        <v>66</v>
      </c>
      <c r="G29" s="1" t="s">
        <v>44</v>
      </c>
      <c r="H29" s="1" t="s">
        <v>67</v>
      </c>
      <c r="I29" s="1" t="s">
        <v>110</v>
      </c>
      <c r="J29" s="1" t="s">
        <v>47</v>
      </c>
      <c r="K29" s="1" t="s">
        <v>48</v>
      </c>
      <c r="L29" s="1" t="s">
        <v>48</v>
      </c>
      <c r="M29" s="1" t="s">
        <v>49</v>
      </c>
      <c r="N29" s="1" t="s">
        <v>48</v>
      </c>
      <c r="O29" s="1" t="s">
        <v>48</v>
      </c>
      <c r="P29" s="1" t="s">
        <v>48</v>
      </c>
      <c r="Q29" s="1" t="s">
        <v>48</v>
      </c>
      <c r="R29" s="1" t="s">
        <v>48</v>
      </c>
      <c r="S29" s="1" t="s">
        <v>48</v>
      </c>
      <c r="T29" s="1" t="s">
        <v>48</v>
      </c>
      <c r="U29" s="1" t="s">
        <v>48</v>
      </c>
      <c r="V29" s="1" t="s">
        <v>48</v>
      </c>
      <c r="W29" s="1" t="s">
        <v>48</v>
      </c>
      <c r="X29" s="1" t="s">
        <v>51</v>
      </c>
      <c r="Y29" s="1" t="s">
        <v>5796</v>
      </c>
      <c r="AB29" s="1" t="s">
        <v>694</v>
      </c>
      <c r="AC29" s="1" t="s">
        <v>5712</v>
      </c>
      <c r="AD29" s="1" t="s">
        <v>5712</v>
      </c>
      <c r="AJ29" s="1" t="s">
        <v>5797</v>
      </c>
      <c r="AK29" s="1" t="s">
        <v>5712</v>
      </c>
      <c r="AM29" s="1" t="s">
        <v>4326</v>
      </c>
      <c r="AN29" s="1" t="s">
        <v>5712</v>
      </c>
      <c r="AP29" s="1" t="s">
        <v>5712</v>
      </c>
      <c r="AR29" s="1" t="s">
        <v>5712</v>
      </c>
      <c r="AT29" s="1" t="s">
        <v>5712</v>
      </c>
    </row>
    <row r="30" spans="1:48" x14ac:dyDescent="0.35">
      <c r="A30" s="1" t="s">
        <v>5798</v>
      </c>
      <c r="B30" s="1" t="s">
        <v>5710</v>
      </c>
      <c r="C30" s="1" t="s">
        <v>41</v>
      </c>
      <c r="D30">
        <v>47</v>
      </c>
      <c r="E30" s="1" t="s">
        <v>42</v>
      </c>
      <c r="F30" s="1" t="s">
        <v>72</v>
      </c>
      <c r="G30" s="1" t="s">
        <v>44</v>
      </c>
      <c r="H30" s="1" t="s">
        <v>45</v>
      </c>
      <c r="I30" s="1" t="s">
        <v>110</v>
      </c>
      <c r="J30" s="1" t="s">
        <v>80</v>
      </c>
      <c r="K30" s="1" t="s">
        <v>48</v>
      </c>
      <c r="L30" s="1" t="s">
        <v>48</v>
      </c>
      <c r="M30" s="1" t="s">
        <v>48</v>
      </c>
      <c r="N30" s="1" t="s">
        <v>48</v>
      </c>
      <c r="O30" s="1" t="s">
        <v>48</v>
      </c>
      <c r="P30" s="1" t="s">
        <v>48</v>
      </c>
      <c r="Q30" s="1" t="s">
        <v>48</v>
      </c>
      <c r="R30" s="1" t="s">
        <v>48</v>
      </c>
      <c r="S30" s="1" t="s">
        <v>48</v>
      </c>
      <c r="T30" s="1" t="s">
        <v>48</v>
      </c>
      <c r="U30" s="1" t="s">
        <v>48</v>
      </c>
      <c r="V30" s="1" t="s">
        <v>49</v>
      </c>
      <c r="W30" s="1" t="s">
        <v>48</v>
      </c>
      <c r="X30" s="1" t="s">
        <v>145</v>
      </c>
      <c r="Y30" s="1" t="s">
        <v>5799</v>
      </c>
      <c r="AC30" s="1" t="s">
        <v>5712</v>
      </c>
      <c r="AD30" s="1" t="s">
        <v>5742</v>
      </c>
      <c r="AE30" s="1" t="s">
        <v>5800</v>
      </c>
      <c r="AJ30" s="1" t="s">
        <v>5801</v>
      </c>
      <c r="AK30" s="1" t="s">
        <v>5712</v>
      </c>
      <c r="AM30" s="1" t="s">
        <v>5802</v>
      </c>
      <c r="AN30" s="1" t="s">
        <v>5712</v>
      </c>
      <c r="AP30" s="1" t="s">
        <v>5712</v>
      </c>
      <c r="AR30" s="1" t="s">
        <v>5712</v>
      </c>
      <c r="AT30" s="1" t="s">
        <v>5712</v>
      </c>
    </row>
    <row r="31" spans="1:48" x14ac:dyDescent="0.35">
      <c r="A31" s="1" t="s">
        <v>5803</v>
      </c>
      <c r="B31" s="1" t="s">
        <v>5710</v>
      </c>
      <c r="C31" s="1" t="s">
        <v>71</v>
      </c>
      <c r="D31">
        <v>33</v>
      </c>
      <c r="E31" s="1" t="s">
        <v>57</v>
      </c>
      <c r="F31" s="1" t="s">
        <v>107</v>
      </c>
      <c r="G31" s="1" t="s">
        <v>98</v>
      </c>
      <c r="H31" s="1" t="s">
        <v>45</v>
      </c>
      <c r="I31" s="1" t="s">
        <v>113</v>
      </c>
      <c r="J31" s="1" t="s">
        <v>80</v>
      </c>
      <c r="K31" s="1" t="s">
        <v>48</v>
      </c>
      <c r="L31" s="1" t="s">
        <v>48</v>
      </c>
      <c r="M31" s="1" t="s">
        <v>48</v>
      </c>
      <c r="N31" s="1" t="s">
        <v>48</v>
      </c>
      <c r="O31" s="1" t="s">
        <v>48</v>
      </c>
      <c r="P31" s="1" t="s">
        <v>48</v>
      </c>
      <c r="Q31" s="1" t="s">
        <v>48</v>
      </c>
      <c r="R31" s="1" t="s">
        <v>48</v>
      </c>
      <c r="S31" s="1" t="s">
        <v>48</v>
      </c>
      <c r="T31" s="1" t="s">
        <v>49</v>
      </c>
      <c r="U31" s="1" t="s">
        <v>48</v>
      </c>
      <c r="V31" s="1" t="s">
        <v>48</v>
      </c>
      <c r="W31" s="1" t="s">
        <v>48</v>
      </c>
      <c r="X31" s="1" t="s">
        <v>145</v>
      </c>
      <c r="Y31" s="1" t="s">
        <v>5804</v>
      </c>
      <c r="AC31" s="1" t="s">
        <v>5712</v>
      </c>
      <c r="AD31" s="1" t="s">
        <v>5712</v>
      </c>
      <c r="AJ31" s="1" t="s">
        <v>5805</v>
      </c>
      <c r="AK31" s="1" t="s">
        <v>5712</v>
      </c>
      <c r="AN31" s="1" t="s">
        <v>5712</v>
      </c>
      <c r="AP31" s="1" t="s">
        <v>5712</v>
      </c>
      <c r="AR31" s="1" t="s">
        <v>5712</v>
      </c>
      <c r="AT31" s="1" t="s">
        <v>5712</v>
      </c>
      <c r="AV31" s="1" t="s">
        <v>5806</v>
      </c>
    </row>
    <row r="32" spans="1:48" ht="174" x14ac:dyDescent="0.35">
      <c r="A32" s="1" t="s">
        <v>5807</v>
      </c>
      <c r="B32" s="1" t="s">
        <v>5710</v>
      </c>
      <c r="C32" s="1" t="s">
        <v>41</v>
      </c>
      <c r="D32">
        <v>41</v>
      </c>
      <c r="E32" s="1" t="s">
        <v>42</v>
      </c>
      <c r="F32" s="1" t="s">
        <v>107</v>
      </c>
      <c r="G32" s="1" t="s">
        <v>98</v>
      </c>
      <c r="H32" s="1" t="s">
        <v>79</v>
      </c>
      <c r="I32" s="1" t="s">
        <v>113</v>
      </c>
      <c r="J32" s="1" t="s">
        <v>80</v>
      </c>
      <c r="K32" s="1" t="s">
        <v>48</v>
      </c>
      <c r="L32" s="1" t="s">
        <v>48</v>
      </c>
      <c r="M32" s="1" t="s">
        <v>48</v>
      </c>
      <c r="N32" s="1" t="s">
        <v>48</v>
      </c>
      <c r="O32" s="1" t="s">
        <v>48</v>
      </c>
      <c r="P32" s="1" t="s">
        <v>48</v>
      </c>
      <c r="Q32" s="1" t="s">
        <v>48</v>
      </c>
      <c r="R32" s="1" t="s">
        <v>48</v>
      </c>
      <c r="S32" s="1" t="s">
        <v>48</v>
      </c>
      <c r="T32" s="1" t="s">
        <v>48</v>
      </c>
      <c r="U32" s="1" t="s">
        <v>49</v>
      </c>
      <c r="V32" s="1" t="s">
        <v>48</v>
      </c>
      <c r="W32" s="1" t="s">
        <v>48</v>
      </c>
      <c r="X32" s="1" t="s">
        <v>116</v>
      </c>
      <c r="Y32" s="1" t="s">
        <v>5808</v>
      </c>
      <c r="AC32" s="1" t="s">
        <v>5712</v>
      </c>
      <c r="AD32" s="1" t="s">
        <v>5742</v>
      </c>
      <c r="AE32" s="1" t="s">
        <v>5809</v>
      </c>
      <c r="AJ32" s="1" t="s">
        <v>5810</v>
      </c>
      <c r="AK32" s="1" t="s">
        <v>5712</v>
      </c>
      <c r="AM32" s="2" t="s">
        <v>5811</v>
      </c>
      <c r="AN32" s="1" t="s">
        <v>5712</v>
      </c>
      <c r="AP32" s="1" t="s">
        <v>5712</v>
      </c>
      <c r="AR32" s="1" t="s">
        <v>5712</v>
      </c>
      <c r="AT32" s="1" t="s">
        <v>5712</v>
      </c>
    </row>
    <row r="33" spans="1:48" x14ac:dyDescent="0.35">
      <c r="A33" s="1" t="s">
        <v>5812</v>
      </c>
      <c r="B33" s="1" t="s">
        <v>5710</v>
      </c>
      <c r="C33" s="1" t="s">
        <v>41</v>
      </c>
      <c r="D33">
        <v>50</v>
      </c>
      <c r="E33" s="1" t="s">
        <v>42</v>
      </c>
      <c r="F33" s="1" t="s">
        <v>72</v>
      </c>
      <c r="G33" s="1" t="s">
        <v>85</v>
      </c>
      <c r="H33" s="1" t="s">
        <v>45</v>
      </c>
      <c r="I33" s="1" t="s">
        <v>113</v>
      </c>
      <c r="J33" s="1" t="s">
        <v>80</v>
      </c>
      <c r="K33" s="1" t="s">
        <v>48</v>
      </c>
      <c r="L33" s="1" t="s">
        <v>48</v>
      </c>
      <c r="M33" s="1" t="s">
        <v>48</v>
      </c>
      <c r="N33" s="1" t="s">
        <v>48</v>
      </c>
      <c r="O33" s="1" t="s">
        <v>48</v>
      </c>
      <c r="P33" s="1" t="s">
        <v>48</v>
      </c>
      <c r="Q33" s="1" t="s">
        <v>48</v>
      </c>
      <c r="R33" s="1" t="s">
        <v>48</v>
      </c>
      <c r="S33" s="1" t="s">
        <v>48</v>
      </c>
      <c r="T33" s="1" t="s">
        <v>48</v>
      </c>
      <c r="U33" s="1" t="s">
        <v>49</v>
      </c>
      <c r="V33" s="1" t="s">
        <v>48</v>
      </c>
      <c r="W33" s="1" t="s">
        <v>48</v>
      </c>
      <c r="X33" s="1" t="s">
        <v>51</v>
      </c>
      <c r="Y33" s="1" t="s">
        <v>5813</v>
      </c>
      <c r="AC33" s="1" t="s">
        <v>5712</v>
      </c>
      <c r="AD33" s="1" t="s">
        <v>5712</v>
      </c>
      <c r="AJ33" s="1" t="s">
        <v>5814</v>
      </c>
      <c r="AK33" s="1" t="s">
        <v>55</v>
      </c>
      <c r="AL33" s="1" t="s">
        <v>5815</v>
      </c>
      <c r="AN33" s="1" t="s">
        <v>5712</v>
      </c>
      <c r="AP33" s="1" t="s">
        <v>5712</v>
      </c>
      <c r="AR33" s="1" t="s">
        <v>5712</v>
      </c>
      <c r="AT33" s="1" t="s">
        <v>5712</v>
      </c>
    </row>
    <row r="34" spans="1:48" x14ac:dyDescent="0.35">
      <c r="A34" s="1" t="s">
        <v>5816</v>
      </c>
      <c r="B34" s="1" t="s">
        <v>5710</v>
      </c>
      <c r="C34" s="1" t="s">
        <v>41</v>
      </c>
      <c r="D34">
        <v>36</v>
      </c>
      <c r="E34" s="1" t="s">
        <v>42</v>
      </c>
      <c r="F34" s="1" t="s">
        <v>107</v>
      </c>
      <c r="G34" s="1" t="s">
        <v>98</v>
      </c>
      <c r="H34" s="1" t="s">
        <v>45</v>
      </c>
      <c r="I34" s="1" t="s">
        <v>113</v>
      </c>
      <c r="J34" s="1" t="s">
        <v>80</v>
      </c>
      <c r="K34" s="1" t="s">
        <v>48</v>
      </c>
      <c r="L34" s="1" t="s">
        <v>48</v>
      </c>
      <c r="M34" s="1" t="s">
        <v>48</v>
      </c>
      <c r="N34" s="1" t="s">
        <v>48</v>
      </c>
      <c r="O34" s="1" t="s">
        <v>48</v>
      </c>
      <c r="P34" s="1" t="s">
        <v>48</v>
      </c>
      <c r="Q34" s="1" t="s">
        <v>48</v>
      </c>
      <c r="R34" s="1" t="s">
        <v>48</v>
      </c>
      <c r="S34" s="1" t="s">
        <v>48</v>
      </c>
      <c r="T34" s="1" t="s">
        <v>48</v>
      </c>
      <c r="U34" s="1" t="s">
        <v>48</v>
      </c>
      <c r="V34" s="1" t="s">
        <v>48</v>
      </c>
      <c r="W34" s="1" t="s">
        <v>49</v>
      </c>
      <c r="X34" s="1" t="s">
        <v>51</v>
      </c>
      <c r="Y34" s="1" t="s">
        <v>3461</v>
      </c>
      <c r="AC34" s="1" t="s">
        <v>5712</v>
      </c>
      <c r="AD34" s="1" t="s">
        <v>5712</v>
      </c>
      <c r="AJ34" s="1" t="s">
        <v>5817</v>
      </c>
      <c r="AK34" s="1" t="s">
        <v>5712</v>
      </c>
      <c r="AN34" s="1" t="s">
        <v>5712</v>
      </c>
      <c r="AP34" s="1" t="s">
        <v>5712</v>
      </c>
      <c r="AR34" s="1" t="s">
        <v>5712</v>
      </c>
      <c r="AT34" s="1" t="s">
        <v>5712</v>
      </c>
    </row>
    <row r="35" spans="1:48" x14ac:dyDescent="0.35">
      <c r="A35" s="1" t="s">
        <v>5818</v>
      </c>
      <c r="B35" s="1" t="s">
        <v>5710</v>
      </c>
      <c r="C35" s="1" t="s">
        <v>41</v>
      </c>
      <c r="D35">
        <v>59</v>
      </c>
      <c r="E35" s="1" t="s">
        <v>65</v>
      </c>
      <c r="F35" s="1" t="s">
        <v>66</v>
      </c>
      <c r="G35" s="1" t="s">
        <v>59</v>
      </c>
      <c r="H35" s="1" t="s">
        <v>79</v>
      </c>
      <c r="I35" s="1" t="s">
        <v>90</v>
      </c>
      <c r="J35" s="1" t="s">
        <v>47</v>
      </c>
      <c r="K35" s="1" t="s">
        <v>48</v>
      </c>
      <c r="L35" s="1" t="s">
        <v>48</v>
      </c>
      <c r="M35" s="1" t="s">
        <v>48</v>
      </c>
      <c r="N35" s="1" t="s">
        <v>48</v>
      </c>
      <c r="O35" s="1" t="s">
        <v>48</v>
      </c>
      <c r="P35" s="1" t="s">
        <v>49</v>
      </c>
      <c r="Q35" s="1" t="s">
        <v>48</v>
      </c>
      <c r="R35" s="1" t="s">
        <v>48</v>
      </c>
      <c r="S35" s="1" t="s">
        <v>48</v>
      </c>
      <c r="T35" s="1" t="s">
        <v>48</v>
      </c>
      <c r="U35" s="1" t="s">
        <v>48</v>
      </c>
      <c r="V35" s="1" t="s">
        <v>48</v>
      </c>
      <c r="W35" s="1" t="s">
        <v>48</v>
      </c>
      <c r="X35" s="1" t="s">
        <v>62</v>
      </c>
      <c r="AC35" s="1" t="s">
        <v>5712</v>
      </c>
      <c r="AD35" s="1" t="s">
        <v>5712</v>
      </c>
      <c r="AJ35" s="1" t="s">
        <v>5819</v>
      </c>
      <c r="AK35" s="1" t="s">
        <v>5712</v>
      </c>
      <c r="AM35" s="1" t="s">
        <v>5820</v>
      </c>
      <c r="AN35" s="1" t="s">
        <v>5712</v>
      </c>
      <c r="AP35" s="1" t="s">
        <v>5712</v>
      </c>
      <c r="AR35" s="1" t="s">
        <v>5712</v>
      </c>
      <c r="AT35" s="1" t="s">
        <v>5712</v>
      </c>
    </row>
    <row r="36" spans="1:48" x14ac:dyDescent="0.35">
      <c r="A36" s="1" t="s">
        <v>5821</v>
      </c>
      <c r="B36" s="1" t="s">
        <v>5710</v>
      </c>
      <c r="C36" s="1" t="s">
        <v>71</v>
      </c>
      <c r="D36">
        <v>30</v>
      </c>
      <c r="E36" s="1" t="s">
        <v>57</v>
      </c>
      <c r="F36" s="1" t="s">
        <v>107</v>
      </c>
      <c r="G36" s="1" t="s">
        <v>73</v>
      </c>
      <c r="H36" s="1" t="s">
        <v>45</v>
      </c>
      <c r="I36" s="1" t="s">
        <v>99</v>
      </c>
      <c r="J36" s="1" t="s">
        <v>80</v>
      </c>
      <c r="K36" s="1" t="s">
        <v>48</v>
      </c>
      <c r="L36" s="1" t="s">
        <v>48</v>
      </c>
      <c r="M36" s="1" t="s">
        <v>48</v>
      </c>
      <c r="N36" s="1" t="s">
        <v>48</v>
      </c>
      <c r="O36" s="1" t="s">
        <v>48</v>
      </c>
      <c r="P36" s="1" t="s">
        <v>48</v>
      </c>
      <c r="Q36" s="1" t="s">
        <v>48</v>
      </c>
      <c r="R36" s="1" t="s">
        <v>48</v>
      </c>
      <c r="S36" s="1" t="s">
        <v>48</v>
      </c>
      <c r="T36" s="1" t="s">
        <v>48</v>
      </c>
      <c r="U36" s="1" t="s">
        <v>48</v>
      </c>
      <c r="V36" s="1" t="s">
        <v>48</v>
      </c>
      <c r="W36" s="1" t="s">
        <v>49</v>
      </c>
      <c r="X36" s="1" t="s">
        <v>62</v>
      </c>
      <c r="AC36" s="1" t="s">
        <v>5712</v>
      </c>
      <c r="AD36" s="1" t="s">
        <v>5712</v>
      </c>
      <c r="AJ36" s="1" t="s">
        <v>5822</v>
      </c>
      <c r="AK36" s="1" t="s">
        <v>63</v>
      </c>
      <c r="AN36" s="1" t="s">
        <v>5712</v>
      </c>
      <c r="AP36" s="1" t="s">
        <v>5712</v>
      </c>
      <c r="AR36" s="1" t="s">
        <v>5712</v>
      </c>
      <c r="AT36" s="1" t="s">
        <v>5712</v>
      </c>
    </row>
    <row r="37" spans="1:48" x14ac:dyDescent="0.35">
      <c r="A37" s="1" t="s">
        <v>5823</v>
      </c>
      <c r="B37" s="1" t="s">
        <v>5710</v>
      </c>
      <c r="C37" s="1" t="s">
        <v>71</v>
      </c>
      <c r="D37">
        <v>23</v>
      </c>
      <c r="E37" s="1" t="s">
        <v>57</v>
      </c>
      <c r="F37" s="1" t="s">
        <v>58</v>
      </c>
      <c r="G37" s="1" t="s">
        <v>44</v>
      </c>
      <c r="H37" s="1" t="s">
        <v>79</v>
      </c>
      <c r="I37" s="1" t="s">
        <v>46</v>
      </c>
      <c r="J37" s="1" t="s">
        <v>80</v>
      </c>
      <c r="K37" s="1" t="s">
        <v>48</v>
      </c>
      <c r="L37" s="1" t="s">
        <v>48</v>
      </c>
      <c r="M37" s="1" t="s">
        <v>48</v>
      </c>
      <c r="N37" s="1" t="s">
        <v>48</v>
      </c>
      <c r="O37" s="1" t="s">
        <v>48</v>
      </c>
      <c r="P37" s="1" t="s">
        <v>48</v>
      </c>
      <c r="Q37" s="1" t="s">
        <v>48</v>
      </c>
      <c r="R37" s="1" t="s">
        <v>48</v>
      </c>
      <c r="S37" s="1" t="s">
        <v>48</v>
      </c>
      <c r="T37" s="1" t="s">
        <v>48</v>
      </c>
      <c r="U37" s="1" t="s">
        <v>49</v>
      </c>
      <c r="V37" s="1" t="s">
        <v>48</v>
      </c>
      <c r="W37" s="1" t="s">
        <v>48</v>
      </c>
      <c r="X37" s="1" t="s">
        <v>62</v>
      </c>
      <c r="AC37" s="1" t="s">
        <v>5712</v>
      </c>
      <c r="AD37" s="1" t="s">
        <v>105</v>
      </c>
      <c r="AJ37" s="1" t="s">
        <v>5131</v>
      </c>
      <c r="AK37" s="1" t="s">
        <v>5712</v>
      </c>
      <c r="AN37" s="1" t="s">
        <v>5712</v>
      </c>
      <c r="AP37" s="1" t="s">
        <v>5712</v>
      </c>
      <c r="AR37" s="1" t="s">
        <v>5712</v>
      </c>
      <c r="AT37" s="1" t="s">
        <v>5712</v>
      </c>
      <c r="AV37" s="1" t="s">
        <v>5131</v>
      </c>
    </row>
    <row r="38" spans="1:48" x14ac:dyDescent="0.35">
      <c r="A38" s="1" t="s">
        <v>5824</v>
      </c>
      <c r="B38" s="1" t="s">
        <v>5710</v>
      </c>
      <c r="C38" s="1" t="s">
        <v>41</v>
      </c>
      <c r="D38">
        <v>46</v>
      </c>
      <c r="E38" s="1" t="s">
        <v>42</v>
      </c>
      <c r="F38" s="1" t="s">
        <v>107</v>
      </c>
      <c r="G38" s="1" t="s">
        <v>44</v>
      </c>
      <c r="H38" s="1" t="s">
        <v>92</v>
      </c>
      <c r="I38" s="1" t="s">
        <v>125</v>
      </c>
      <c r="J38" s="1" t="s">
        <v>47</v>
      </c>
      <c r="K38" s="1" t="s">
        <v>49</v>
      </c>
      <c r="L38" s="1" t="s">
        <v>48</v>
      </c>
      <c r="M38" s="1" t="s">
        <v>48</v>
      </c>
      <c r="N38" s="1" t="s">
        <v>48</v>
      </c>
      <c r="O38" s="1" t="s">
        <v>48</v>
      </c>
      <c r="P38" s="1" t="s">
        <v>48</v>
      </c>
      <c r="Q38" s="1" t="s">
        <v>48</v>
      </c>
      <c r="R38" s="1" t="s">
        <v>48</v>
      </c>
      <c r="S38" s="1" t="s">
        <v>48</v>
      </c>
      <c r="T38" s="1" t="s">
        <v>48</v>
      </c>
      <c r="U38" s="1" t="s">
        <v>48</v>
      </c>
      <c r="V38" s="1" t="s">
        <v>48</v>
      </c>
      <c r="W38" s="1" t="s">
        <v>48</v>
      </c>
      <c r="X38" s="1" t="s">
        <v>75</v>
      </c>
      <c r="Y38" s="1" t="s">
        <v>5825</v>
      </c>
      <c r="AC38" s="1" t="s">
        <v>5712</v>
      </c>
      <c r="AD38" s="1" t="s">
        <v>5712</v>
      </c>
      <c r="AJ38" s="1" t="s">
        <v>5826</v>
      </c>
      <c r="AK38" s="1" t="s">
        <v>5712</v>
      </c>
      <c r="AN38" s="1" t="s">
        <v>5712</v>
      </c>
      <c r="AP38" s="1" t="s">
        <v>5712</v>
      </c>
      <c r="AR38" s="1" t="s">
        <v>5712</v>
      </c>
      <c r="AT38" s="1" t="s">
        <v>5712</v>
      </c>
      <c r="AV38" s="1" t="s">
        <v>5827</v>
      </c>
    </row>
    <row r="39" spans="1:48" x14ac:dyDescent="0.35">
      <c r="A39" s="1" t="s">
        <v>5828</v>
      </c>
      <c r="B39" s="1" t="s">
        <v>5710</v>
      </c>
      <c r="C39" s="1" t="s">
        <v>71</v>
      </c>
      <c r="D39">
        <v>41</v>
      </c>
      <c r="E39" s="1" t="s">
        <v>42</v>
      </c>
      <c r="F39" s="1" t="s">
        <v>43</v>
      </c>
      <c r="G39" s="1" t="s">
        <v>98</v>
      </c>
      <c r="H39" s="1" t="s">
        <v>45</v>
      </c>
      <c r="I39" s="1" t="s">
        <v>46</v>
      </c>
      <c r="J39" s="1" t="s">
        <v>80</v>
      </c>
      <c r="K39" s="1" t="s">
        <v>48</v>
      </c>
      <c r="L39" s="1" t="s">
        <v>48</v>
      </c>
      <c r="M39" s="1" t="s">
        <v>48</v>
      </c>
      <c r="N39" s="1" t="s">
        <v>48</v>
      </c>
      <c r="O39" s="1" t="s">
        <v>48</v>
      </c>
      <c r="P39" s="1" t="s">
        <v>48</v>
      </c>
      <c r="Q39" s="1" t="s">
        <v>48</v>
      </c>
      <c r="R39" s="1" t="s">
        <v>48</v>
      </c>
      <c r="S39" s="1" t="s">
        <v>48</v>
      </c>
      <c r="T39" s="1" t="s">
        <v>48</v>
      </c>
      <c r="U39" s="1" t="s">
        <v>48</v>
      </c>
      <c r="V39" s="1" t="s">
        <v>49</v>
      </c>
      <c r="W39" s="1" t="s">
        <v>48</v>
      </c>
      <c r="X39" s="1" t="s">
        <v>62</v>
      </c>
      <c r="AC39" s="1" t="s">
        <v>5712</v>
      </c>
      <c r="AD39" s="1" t="s">
        <v>105</v>
      </c>
      <c r="AJ39" s="1" t="s">
        <v>5829</v>
      </c>
      <c r="AK39" s="1" t="s">
        <v>5712</v>
      </c>
      <c r="AN39" s="1" t="s">
        <v>5712</v>
      </c>
      <c r="AP39" s="1" t="s">
        <v>5712</v>
      </c>
      <c r="AR39" s="1" t="s">
        <v>5712</v>
      </c>
      <c r="AT39" s="1" t="s">
        <v>5712</v>
      </c>
      <c r="AV39" s="1" t="s">
        <v>5830</v>
      </c>
    </row>
    <row r="40" spans="1:48" x14ac:dyDescent="0.35">
      <c r="A40" s="1" t="s">
        <v>5831</v>
      </c>
      <c r="B40" s="1" t="s">
        <v>5710</v>
      </c>
      <c r="C40" s="1" t="s">
        <v>41</v>
      </c>
      <c r="D40">
        <v>59</v>
      </c>
      <c r="E40" s="1" t="s">
        <v>65</v>
      </c>
      <c r="F40" s="1" t="s">
        <v>66</v>
      </c>
      <c r="G40" s="1" t="s">
        <v>44</v>
      </c>
      <c r="H40" s="1" t="s">
        <v>79</v>
      </c>
      <c r="I40" s="1" t="s">
        <v>68</v>
      </c>
      <c r="J40" s="1" t="s">
        <v>80</v>
      </c>
      <c r="K40" s="1" t="s">
        <v>48</v>
      </c>
      <c r="L40" s="1" t="s">
        <v>48</v>
      </c>
      <c r="M40" s="1" t="s">
        <v>48</v>
      </c>
      <c r="N40" s="1" t="s">
        <v>49</v>
      </c>
      <c r="O40" s="1" t="s">
        <v>48</v>
      </c>
      <c r="P40" s="1" t="s">
        <v>48</v>
      </c>
      <c r="Q40" s="1" t="s">
        <v>48</v>
      </c>
      <c r="R40" s="1" t="s">
        <v>48</v>
      </c>
      <c r="S40" s="1" t="s">
        <v>48</v>
      </c>
      <c r="T40" s="1" t="s">
        <v>48</v>
      </c>
      <c r="U40" s="1" t="s">
        <v>48</v>
      </c>
      <c r="V40" s="1" t="s">
        <v>48</v>
      </c>
      <c r="W40" s="1" t="s">
        <v>48</v>
      </c>
      <c r="X40" s="1" t="s">
        <v>116</v>
      </c>
      <c r="Y40" s="1" t="s">
        <v>191</v>
      </c>
      <c r="AC40" s="1" t="s">
        <v>5712</v>
      </c>
      <c r="AD40" s="1" t="s">
        <v>5712</v>
      </c>
      <c r="AJ40" s="1" t="s">
        <v>105</v>
      </c>
      <c r="AK40" s="1" t="s">
        <v>5712</v>
      </c>
      <c r="AM40" s="1" t="s">
        <v>105</v>
      </c>
      <c r="AN40" s="1" t="s">
        <v>5712</v>
      </c>
      <c r="AP40" s="1" t="s">
        <v>5712</v>
      </c>
      <c r="AR40" s="1" t="s">
        <v>5712</v>
      </c>
      <c r="AT40" s="1" t="s">
        <v>5712</v>
      </c>
    </row>
    <row r="41" spans="1:48" x14ac:dyDescent="0.35">
      <c r="A41" s="1" t="s">
        <v>5832</v>
      </c>
      <c r="B41" s="1" t="s">
        <v>5710</v>
      </c>
      <c r="C41" s="1" t="s">
        <v>71</v>
      </c>
      <c r="D41">
        <v>75</v>
      </c>
      <c r="E41" s="1" t="s">
        <v>65</v>
      </c>
      <c r="F41" s="1" t="s">
        <v>66</v>
      </c>
      <c r="G41" s="1" t="s">
        <v>44</v>
      </c>
      <c r="H41" s="1" t="s">
        <v>67</v>
      </c>
      <c r="I41" s="1" t="s">
        <v>68</v>
      </c>
      <c r="J41" s="1" t="s">
        <v>47</v>
      </c>
      <c r="K41" s="1" t="s">
        <v>48</v>
      </c>
      <c r="L41" s="1" t="s">
        <v>48</v>
      </c>
      <c r="M41" s="1" t="s">
        <v>49</v>
      </c>
      <c r="N41" s="1" t="s">
        <v>48</v>
      </c>
      <c r="O41" s="1" t="s">
        <v>48</v>
      </c>
      <c r="P41" s="1" t="s">
        <v>48</v>
      </c>
      <c r="Q41" s="1" t="s">
        <v>48</v>
      </c>
      <c r="R41" s="1" t="s">
        <v>48</v>
      </c>
      <c r="S41" s="1" t="s">
        <v>48</v>
      </c>
      <c r="T41" s="1" t="s">
        <v>48</v>
      </c>
      <c r="U41" s="1" t="s">
        <v>48</v>
      </c>
      <c r="V41" s="1" t="s">
        <v>48</v>
      </c>
      <c r="W41" s="1" t="s">
        <v>48</v>
      </c>
      <c r="X41" s="1" t="s">
        <v>62</v>
      </c>
      <c r="AC41" s="1" t="s">
        <v>5712</v>
      </c>
      <c r="AD41" s="1" t="s">
        <v>105</v>
      </c>
      <c r="AJ41" s="1" t="s">
        <v>5833</v>
      </c>
      <c r="AK41" s="1" t="s">
        <v>5712</v>
      </c>
      <c r="AN41" s="1" t="s">
        <v>5712</v>
      </c>
      <c r="AP41" s="1" t="s">
        <v>5712</v>
      </c>
      <c r="AR41" s="1" t="s">
        <v>5712</v>
      </c>
      <c r="AT41" s="1" t="s">
        <v>5712</v>
      </c>
      <c r="AV41" s="1" t="s">
        <v>5834</v>
      </c>
    </row>
    <row r="42" spans="1:48" x14ac:dyDescent="0.35">
      <c r="A42" s="1" t="s">
        <v>5835</v>
      </c>
      <c r="B42" s="1" t="s">
        <v>5710</v>
      </c>
      <c r="C42" s="1" t="s">
        <v>71</v>
      </c>
      <c r="D42">
        <v>73</v>
      </c>
      <c r="E42" s="1" t="s">
        <v>65</v>
      </c>
      <c r="F42" s="1" t="s">
        <v>43</v>
      </c>
      <c r="G42" s="1" t="s">
        <v>73</v>
      </c>
      <c r="H42" s="1" t="s">
        <v>67</v>
      </c>
      <c r="I42" s="1" t="s">
        <v>90</v>
      </c>
      <c r="J42" s="1" t="s">
        <v>47</v>
      </c>
      <c r="K42" s="1" t="s">
        <v>48</v>
      </c>
      <c r="L42" s="1" t="s">
        <v>48</v>
      </c>
      <c r="M42" s="1" t="s">
        <v>49</v>
      </c>
      <c r="N42" s="1" t="s">
        <v>48</v>
      </c>
      <c r="O42" s="1" t="s">
        <v>48</v>
      </c>
      <c r="P42" s="1" t="s">
        <v>48</v>
      </c>
      <c r="Q42" s="1" t="s">
        <v>48</v>
      </c>
      <c r="R42" s="1" t="s">
        <v>48</v>
      </c>
      <c r="S42" s="1" t="s">
        <v>48</v>
      </c>
      <c r="T42" s="1" t="s">
        <v>48</v>
      </c>
      <c r="U42" s="1" t="s">
        <v>48</v>
      </c>
      <c r="V42" s="1" t="s">
        <v>48</v>
      </c>
      <c r="W42" s="1" t="s">
        <v>48</v>
      </c>
      <c r="X42" s="1" t="s">
        <v>75</v>
      </c>
      <c r="Y42" s="1" t="s">
        <v>5836</v>
      </c>
      <c r="AC42" s="1" t="s">
        <v>5712</v>
      </c>
      <c r="AD42" s="1" t="s">
        <v>5712</v>
      </c>
      <c r="AJ42" s="1" t="s">
        <v>5837</v>
      </c>
      <c r="AK42" s="1" t="s">
        <v>55</v>
      </c>
      <c r="AL42" s="1" t="s">
        <v>5838</v>
      </c>
      <c r="AN42" s="1" t="s">
        <v>5712</v>
      </c>
      <c r="AP42" s="1" t="s">
        <v>5712</v>
      </c>
      <c r="AR42" s="1" t="s">
        <v>5712</v>
      </c>
      <c r="AT42" s="1" t="s">
        <v>5712</v>
      </c>
    </row>
    <row r="43" spans="1:48" x14ac:dyDescent="0.35">
      <c r="A43" s="1" t="s">
        <v>5839</v>
      </c>
      <c r="B43" s="1" t="s">
        <v>5710</v>
      </c>
      <c r="C43" s="1" t="s">
        <v>71</v>
      </c>
      <c r="D43">
        <v>80</v>
      </c>
      <c r="E43" s="1" t="s">
        <v>65</v>
      </c>
      <c r="F43" s="1" t="s">
        <v>66</v>
      </c>
      <c r="G43" s="1" t="s">
        <v>137</v>
      </c>
      <c r="H43" s="1" t="s">
        <v>67</v>
      </c>
      <c r="I43" s="1" t="s">
        <v>68</v>
      </c>
      <c r="J43" s="1" t="s">
        <v>47</v>
      </c>
      <c r="K43" s="1" t="s">
        <v>49</v>
      </c>
      <c r="L43" s="1" t="s">
        <v>48</v>
      </c>
      <c r="M43" s="1" t="s">
        <v>48</v>
      </c>
      <c r="N43" s="1" t="s">
        <v>48</v>
      </c>
      <c r="O43" s="1" t="s">
        <v>48</v>
      </c>
      <c r="P43" s="1" t="s">
        <v>48</v>
      </c>
      <c r="Q43" s="1" t="s">
        <v>48</v>
      </c>
      <c r="R43" s="1" t="s">
        <v>48</v>
      </c>
      <c r="S43" s="1" t="s">
        <v>48</v>
      </c>
      <c r="T43" s="1" t="s">
        <v>49</v>
      </c>
      <c r="U43" s="1" t="s">
        <v>48</v>
      </c>
      <c r="V43" s="1" t="s">
        <v>48</v>
      </c>
      <c r="W43" s="1" t="s">
        <v>48</v>
      </c>
      <c r="X43" s="1" t="s">
        <v>51</v>
      </c>
      <c r="Y43" s="1" t="s">
        <v>5840</v>
      </c>
      <c r="AC43" s="1" t="s">
        <v>5712</v>
      </c>
      <c r="AD43" s="1" t="s">
        <v>5719</v>
      </c>
      <c r="AJ43" s="1" t="s">
        <v>5841</v>
      </c>
      <c r="AK43" s="1" t="s">
        <v>5712</v>
      </c>
      <c r="AM43" s="1" t="s">
        <v>5842</v>
      </c>
      <c r="AN43" s="1" t="s">
        <v>5712</v>
      </c>
      <c r="AP43" s="1" t="s">
        <v>5712</v>
      </c>
      <c r="AR43" s="1" t="s">
        <v>5712</v>
      </c>
      <c r="AT43" s="1" t="s">
        <v>5712</v>
      </c>
    </row>
    <row r="44" spans="1:48" x14ac:dyDescent="0.35">
      <c r="A44" s="1" t="s">
        <v>5843</v>
      </c>
      <c r="B44" s="1" t="s">
        <v>5710</v>
      </c>
      <c r="C44" s="1" t="s">
        <v>41</v>
      </c>
      <c r="D44">
        <v>53</v>
      </c>
      <c r="E44" s="1" t="s">
        <v>42</v>
      </c>
      <c r="F44" s="1" t="s">
        <v>43</v>
      </c>
      <c r="G44" s="1" t="s">
        <v>85</v>
      </c>
      <c r="H44" s="1" t="s">
        <v>79</v>
      </c>
      <c r="I44" s="1" t="s">
        <v>46</v>
      </c>
      <c r="J44" s="1" t="s">
        <v>80</v>
      </c>
      <c r="K44" s="1" t="s">
        <v>48</v>
      </c>
      <c r="L44" s="1" t="s">
        <v>48</v>
      </c>
      <c r="M44" s="1" t="s">
        <v>48</v>
      </c>
      <c r="N44" s="1" t="s">
        <v>48</v>
      </c>
      <c r="O44" s="1" t="s">
        <v>48</v>
      </c>
      <c r="P44" s="1" t="s">
        <v>48</v>
      </c>
      <c r="Q44" s="1" t="s">
        <v>48</v>
      </c>
      <c r="R44" s="1" t="s">
        <v>48</v>
      </c>
      <c r="S44" s="1" t="s">
        <v>48</v>
      </c>
      <c r="T44" s="1" t="s">
        <v>48</v>
      </c>
      <c r="U44" s="1" t="s">
        <v>49</v>
      </c>
      <c r="V44" s="1" t="s">
        <v>48</v>
      </c>
      <c r="W44" s="1" t="s">
        <v>48</v>
      </c>
      <c r="X44" s="1" t="s">
        <v>75</v>
      </c>
      <c r="Y44" s="1" t="s">
        <v>5844</v>
      </c>
      <c r="AC44" s="1" t="s">
        <v>5712</v>
      </c>
      <c r="AD44" s="1" t="s">
        <v>5712</v>
      </c>
      <c r="AJ44" s="1" t="s">
        <v>5845</v>
      </c>
      <c r="AK44" s="1" t="s">
        <v>5712</v>
      </c>
      <c r="AN44" s="1" t="s">
        <v>5712</v>
      </c>
      <c r="AP44" s="1" t="s">
        <v>5712</v>
      </c>
      <c r="AR44" s="1" t="s">
        <v>5712</v>
      </c>
      <c r="AT44" s="1" t="s">
        <v>5712</v>
      </c>
      <c r="AV44" s="1" t="s">
        <v>5846</v>
      </c>
    </row>
    <row r="45" spans="1:48" x14ac:dyDescent="0.35">
      <c r="A45" s="1" t="s">
        <v>5847</v>
      </c>
      <c r="B45" s="1" t="s">
        <v>5710</v>
      </c>
      <c r="C45" s="1" t="s">
        <v>71</v>
      </c>
      <c r="D45">
        <v>31</v>
      </c>
      <c r="E45" s="1" t="s">
        <v>57</v>
      </c>
      <c r="F45" s="1" t="s">
        <v>107</v>
      </c>
      <c r="G45" s="1" t="s">
        <v>59</v>
      </c>
      <c r="H45" s="1" t="s">
        <v>45</v>
      </c>
      <c r="I45" s="1" t="s">
        <v>113</v>
      </c>
      <c r="J45" s="1" t="s">
        <v>80</v>
      </c>
      <c r="K45" s="1" t="s">
        <v>48</v>
      </c>
      <c r="L45" s="1" t="s">
        <v>48</v>
      </c>
      <c r="M45" s="1" t="s">
        <v>48</v>
      </c>
      <c r="N45" s="1" t="s">
        <v>48</v>
      </c>
      <c r="O45" s="1" t="s">
        <v>48</v>
      </c>
      <c r="P45" s="1" t="s">
        <v>48</v>
      </c>
      <c r="Q45" s="1" t="s">
        <v>48</v>
      </c>
      <c r="R45" s="1" t="s">
        <v>48</v>
      </c>
      <c r="S45" s="1" t="s">
        <v>48</v>
      </c>
      <c r="T45" s="1" t="s">
        <v>48</v>
      </c>
      <c r="U45" s="1" t="s">
        <v>48</v>
      </c>
      <c r="V45" s="1" t="s">
        <v>49</v>
      </c>
      <c r="W45" s="1" t="s">
        <v>48</v>
      </c>
      <c r="X45" s="1" t="s">
        <v>116</v>
      </c>
      <c r="Y45" s="1" t="s">
        <v>5848</v>
      </c>
      <c r="AC45" s="1" t="s">
        <v>5712</v>
      </c>
      <c r="AD45" s="1" t="s">
        <v>5793</v>
      </c>
      <c r="AF45" s="1" t="s">
        <v>5849</v>
      </c>
      <c r="AJ45" s="1" t="s">
        <v>5850</v>
      </c>
      <c r="AK45" s="1" t="s">
        <v>5712</v>
      </c>
      <c r="AN45" s="1" t="s">
        <v>5712</v>
      </c>
      <c r="AP45" s="1" t="s">
        <v>5712</v>
      </c>
      <c r="AR45" s="1" t="s">
        <v>5712</v>
      </c>
      <c r="AT45" s="1" t="s">
        <v>5712</v>
      </c>
    </row>
    <row r="46" spans="1:48" x14ac:dyDescent="0.35">
      <c r="A46" s="1" t="s">
        <v>5851</v>
      </c>
      <c r="B46" s="1" t="s">
        <v>5710</v>
      </c>
      <c r="C46" s="1" t="s">
        <v>71</v>
      </c>
      <c r="D46">
        <v>49</v>
      </c>
      <c r="E46" s="1" t="s">
        <v>42</v>
      </c>
      <c r="F46" s="1" t="s">
        <v>66</v>
      </c>
      <c r="G46" s="1" t="s">
        <v>44</v>
      </c>
      <c r="H46" s="1" t="s">
        <v>92</v>
      </c>
      <c r="I46" s="1" t="s">
        <v>68</v>
      </c>
      <c r="J46" s="1" t="s">
        <v>47</v>
      </c>
      <c r="K46" s="1" t="s">
        <v>48</v>
      </c>
      <c r="L46" s="1" t="s">
        <v>48</v>
      </c>
      <c r="M46" s="1" t="s">
        <v>48</v>
      </c>
      <c r="N46" s="1" t="s">
        <v>48</v>
      </c>
      <c r="O46" s="1" t="s">
        <v>48</v>
      </c>
      <c r="P46" s="1" t="s">
        <v>48</v>
      </c>
      <c r="Q46" s="1" t="s">
        <v>48</v>
      </c>
      <c r="R46" s="1" t="s">
        <v>49</v>
      </c>
      <c r="S46" s="1" t="s">
        <v>48</v>
      </c>
      <c r="T46" s="1" t="s">
        <v>48</v>
      </c>
      <c r="U46" s="1" t="s">
        <v>48</v>
      </c>
      <c r="V46" s="1" t="s">
        <v>48</v>
      </c>
      <c r="W46" s="1" t="s">
        <v>48</v>
      </c>
      <c r="X46" s="1" t="s">
        <v>62</v>
      </c>
      <c r="AC46" s="1" t="s">
        <v>5712</v>
      </c>
      <c r="AD46" s="1" t="s">
        <v>5719</v>
      </c>
      <c r="AJ46" s="1" t="s">
        <v>5852</v>
      </c>
      <c r="AK46" s="1" t="s">
        <v>63</v>
      </c>
      <c r="AN46" s="1" t="s">
        <v>5712</v>
      </c>
      <c r="AP46" s="1" t="s">
        <v>5712</v>
      </c>
      <c r="AR46" s="1" t="s">
        <v>5712</v>
      </c>
      <c r="AT46" s="1" t="s">
        <v>5712</v>
      </c>
    </row>
    <row r="47" spans="1:48" x14ac:dyDescent="0.35">
      <c r="A47" s="1" t="s">
        <v>5853</v>
      </c>
      <c r="B47" s="1" t="s">
        <v>5710</v>
      </c>
      <c r="C47" s="1" t="s">
        <v>41</v>
      </c>
      <c r="D47">
        <v>46</v>
      </c>
      <c r="E47" s="1" t="s">
        <v>42</v>
      </c>
      <c r="F47" s="1" t="s">
        <v>107</v>
      </c>
      <c r="G47" s="1" t="s">
        <v>85</v>
      </c>
      <c r="H47" s="1" t="s">
        <v>60</v>
      </c>
      <c r="I47" s="1" t="s">
        <v>99</v>
      </c>
      <c r="J47" s="1" t="s">
        <v>80</v>
      </c>
      <c r="K47" s="1" t="s">
        <v>48</v>
      </c>
      <c r="L47" s="1" t="s">
        <v>48</v>
      </c>
      <c r="M47" s="1" t="s">
        <v>48</v>
      </c>
      <c r="N47" s="1" t="s">
        <v>48</v>
      </c>
      <c r="O47" s="1" t="s">
        <v>48</v>
      </c>
      <c r="P47" s="1" t="s">
        <v>48</v>
      </c>
      <c r="Q47" s="1" t="s">
        <v>48</v>
      </c>
      <c r="R47" s="1" t="s">
        <v>48</v>
      </c>
      <c r="S47" s="1" t="s">
        <v>48</v>
      </c>
      <c r="T47" s="1" t="s">
        <v>49</v>
      </c>
      <c r="U47" s="1" t="s">
        <v>48</v>
      </c>
      <c r="V47" s="1" t="s">
        <v>48</v>
      </c>
      <c r="W47" s="1" t="s">
        <v>48</v>
      </c>
      <c r="X47" s="1" t="s">
        <v>116</v>
      </c>
      <c r="Y47" s="1" t="s">
        <v>5854</v>
      </c>
      <c r="AC47" s="1" t="s">
        <v>5712</v>
      </c>
      <c r="AD47" s="1" t="s">
        <v>5712</v>
      </c>
      <c r="AJ47" s="1" t="s">
        <v>5855</v>
      </c>
      <c r="AK47" s="1" t="s">
        <v>5712</v>
      </c>
      <c r="AM47" s="1" t="s">
        <v>5856</v>
      </c>
      <c r="AN47" s="1" t="s">
        <v>5712</v>
      </c>
      <c r="AP47" s="1" t="s">
        <v>5712</v>
      </c>
      <c r="AR47" s="1" t="s">
        <v>5712</v>
      </c>
      <c r="AT47" s="1" t="s">
        <v>5712</v>
      </c>
    </row>
    <row r="48" spans="1:48" x14ac:dyDescent="0.35">
      <c r="A48" s="1" t="s">
        <v>5857</v>
      </c>
      <c r="B48" s="1" t="s">
        <v>5710</v>
      </c>
      <c r="C48" s="1" t="s">
        <v>71</v>
      </c>
      <c r="D48">
        <v>40</v>
      </c>
      <c r="E48" s="1" t="s">
        <v>42</v>
      </c>
      <c r="F48" s="1" t="s">
        <v>107</v>
      </c>
      <c r="G48" s="1" t="s">
        <v>98</v>
      </c>
      <c r="H48" s="1" t="s">
        <v>45</v>
      </c>
      <c r="I48" s="1" t="s">
        <v>113</v>
      </c>
      <c r="J48" s="1" t="s">
        <v>80</v>
      </c>
      <c r="K48" s="1" t="s">
        <v>48</v>
      </c>
      <c r="L48" s="1" t="s">
        <v>48</v>
      </c>
      <c r="M48" s="1" t="s">
        <v>48</v>
      </c>
      <c r="N48" s="1" t="s">
        <v>48</v>
      </c>
      <c r="O48" s="1" t="s">
        <v>48</v>
      </c>
      <c r="P48" s="1" t="s">
        <v>48</v>
      </c>
      <c r="Q48" s="1" t="s">
        <v>48</v>
      </c>
      <c r="R48" s="1" t="s">
        <v>48</v>
      </c>
      <c r="S48" s="1" t="s">
        <v>48</v>
      </c>
      <c r="T48" s="1" t="s">
        <v>49</v>
      </c>
      <c r="U48" s="1" t="s">
        <v>48</v>
      </c>
      <c r="V48" s="1" t="s">
        <v>48</v>
      </c>
      <c r="W48" s="1" t="s">
        <v>48</v>
      </c>
      <c r="X48" s="1" t="s">
        <v>62</v>
      </c>
      <c r="AC48" s="1" t="s">
        <v>5712</v>
      </c>
      <c r="AD48" s="1" t="s">
        <v>105</v>
      </c>
      <c r="AJ48" s="1" t="s">
        <v>5858</v>
      </c>
      <c r="AK48" s="1" t="s">
        <v>5712</v>
      </c>
      <c r="AN48" s="1" t="s">
        <v>5712</v>
      </c>
      <c r="AP48" s="1" t="s">
        <v>5712</v>
      </c>
      <c r="AR48" s="1" t="s">
        <v>5712</v>
      </c>
      <c r="AT48" s="1" t="s">
        <v>5712</v>
      </c>
      <c r="AV48" s="1" t="s">
        <v>5859</v>
      </c>
    </row>
    <row r="49" spans="1:48" x14ac:dyDescent="0.35">
      <c r="A49" s="1" t="s">
        <v>5860</v>
      </c>
      <c r="B49" s="1" t="s">
        <v>5710</v>
      </c>
      <c r="C49" s="1" t="s">
        <v>41</v>
      </c>
      <c r="D49">
        <v>52</v>
      </c>
      <c r="E49" s="1" t="s">
        <v>42</v>
      </c>
      <c r="F49" s="1" t="s">
        <v>43</v>
      </c>
      <c r="G49" s="1" t="s">
        <v>85</v>
      </c>
      <c r="H49" s="1" t="s">
        <v>144</v>
      </c>
      <c r="I49" s="1" t="s">
        <v>61</v>
      </c>
      <c r="J49" s="1" t="s">
        <v>47</v>
      </c>
      <c r="K49" s="1" t="s">
        <v>49</v>
      </c>
      <c r="L49" s="1" t="s">
        <v>48</v>
      </c>
      <c r="M49" s="1" t="s">
        <v>48</v>
      </c>
      <c r="N49" s="1" t="s">
        <v>48</v>
      </c>
      <c r="O49" s="1" t="s">
        <v>48</v>
      </c>
      <c r="P49" s="1" t="s">
        <v>48</v>
      </c>
      <c r="Q49" s="1" t="s">
        <v>48</v>
      </c>
      <c r="R49" s="1" t="s">
        <v>48</v>
      </c>
      <c r="S49" s="1" t="s">
        <v>48</v>
      </c>
      <c r="T49" s="1" t="s">
        <v>49</v>
      </c>
      <c r="U49" s="1" t="s">
        <v>48</v>
      </c>
      <c r="V49" s="1" t="s">
        <v>48</v>
      </c>
      <c r="W49" s="1" t="s">
        <v>48</v>
      </c>
      <c r="X49" s="1" t="s">
        <v>145</v>
      </c>
      <c r="Y49" s="1" t="s">
        <v>5861</v>
      </c>
      <c r="AC49" s="1" t="s">
        <v>5712</v>
      </c>
      <c r="AD49" s="1" t="s">
        <v>5712</v>
      </c>
      <c r="AJ49" s="1" t="s">
        <v>5862</v>
      </c>
      <c r="AK49" s="1" t="s">
        <v>101</v>
      </c>
      <c r="AL49" s="1" t="s">
        <v>5863</v>
      </c>
      <c r="AN49" s="1" t="s">
        <v>5712</v>
      </c>
      <c r="AP49" s="1" t="s">
        <v>5712</v>
      </c>
      <c r="AR49" s="1" t="s">
        <v>5712</v>
      </c>
      <c r="AT49" s="1" t="s">
        <v>5712</v>
      </c>
    </row>
    <row r="50" spans="1:48" x14ac:dyDescent="0.35">
      <c r="A50" s="1" t="s">
        <v>5864</v>
      </c>
      <c r="B50" s="1" t="s">
        <v>5710</v>
      </c>
      <c r="C50" s="1" t="s">
        <v>41</v>
      </c>
      <c r="D50">
        <v>39</v>
      </c>
      <c r="E50" s="1" t="s">
        <v>42</v>
      </c>
      <c r="F50" s="1" t="s">
        <v>107</v>
      </c>
      <c r="G50" s="1" t="s">
        <v>98</v>
      </c>
      <c r="H50" s="1" t="s">
        <v>45</v>
      </c>
      <c r="I50" s="1" t="s">
        <v>74</v>
      </c>
      <c r="J50" s="1" t="s">
        <v>80</v>
      </c>
      <c r="K50" s="1" t="s">
        <v>48</v>
      </c>
      <c r="L50" s="1" t="s">
        <v>48</v>
      </c>
      <c r="M50" s="1" t="s">
        <v>48</v>
      </c>
      <c r="N50" s="1" t="s">
        <v>48</v>
      </c>
      <c r="O50" s="1" t="s">
        <v>48</v>
      </c>
      <c r="P50" s="1" t="s">
        <v>48</v>
      </c>
      <c r="Q50" s="1" t="s">
        <v>48</v>
      </c>
      <c r="R50" s="1" t="s">
        <v>48</v>
      </c>
      <c r="S50" s="1" t="s">
        <v>48</v>
      </c>
      <c r="T50" s="1" t="s">
        <v>49</v>
      </c>
      <c r="U50" s="1" t="s">
        <v>48</v>
      </c>
      <c r="V50" s="1" t="s">
        <v>48</v>
      </c>
      <c r="W50" s="1" t="s">
        <v>48</v>
      </c>
      <c r="X50" s="1" t="s">
        <v>62</v>
      </c>
      <c r="AC50" s="1" t="s">
        <v>5712</v>
      </c>
      <c r="AD50" s="1" t="s">
        <v>5712</v>
      </c>
      <c r="AJ50" s="1" t="s">
        <v>5865</v>
      </c>
      <c r="AK50" s="1" t="s">
        <v>5712</v>
      </c>
      <c r="AN50" s="1" t="s">
        <v>5712</v>
      </c>
      <c r="AP50" s="1" t="s">
        <v>5712</v>
      </c>
      <c r="AR50" s="1" t="s">
        <v>5712</v>
      </c>
      <c r="AT50" s="1" t="s">
        <v>5712</v>
      </c>
      <c r="AV50" s="1" t="s">
        <v>5866</v>
      </c>
    </row>
    <row r="51" spans="1:48" x14ac:dyDescent="0.35">
      <c r="A51" s="1" t="s">
        <v>5867</v>
      </c>
      <c r="B51" s="1" t="s">
        <v>5710</v>
      </c>
      <c r="C51" s="1" t="s">
        <v>71</v>
      </c>
      <c r="D51">
        <v>47</v>
      </c>
      <c r="E51" s="1" t="s">
        <v>42</v>
      </c>
      <c r="F51" s="1" t="s">
        <v>43</v>
      </c>
      <c r="G51" s="1" t="s">
        <v>85</v>
      </c>
      <c r="H51" s="1" t="s">
        <v>79</v>
      </c>
      <c r="I51" s="1" t="s">
        <v>110</v>
      </c>
      <c r="J51" s="1" t="s">
        <v>47</v>
      </c>
      <c r="K51" s="1" t="s">
        <v>48</v>
      </c>
      <c r="L51" s="1" t="s">
        <v>48</v>
      </c>
      <c r="M51" s="1" t="s">
        <v>48</v>
      </c>
      <c r="N51" s="1" t="s">
        <v>48</v>
      </c>
      <c r="O51" s="1" t="s">
        <v>49</v>
      </c>
      <c r="P51" s="1" t="s">
        <v>48</v>
      </c>
      <c r="Q51" s="1" t="s">
        <v>48</v>
      </c>
      <c r="R51" s="1" t="s">
        <v>48</v>
      </c>
      <c r="S51" s="1" t="s">
        <v>48</v>
      </c>
      <c r="T51" s="1" t="s">
        <v>48</v>
      </c>
      <c r="U51" s="1" t="s">
        <v>48</v>
      </c>
      <c r="V51" s="1" t="s">
        <v>48</v>
      </c>
      <c r="W51" s="1" t="s">
        <v>48</v>
      </c>
      <c r="X51" s="1" t="s">
        <v>75</v>
      </c>
      <c r="Y51" s="1" t="s">
        <v>5868</v>
      </c>
      <c r="AC51" s="1" t="s">
        <v>5712</v>
      </c>
      <c r="AD51" s="1" t="s">
        <v>5712</v>
      </c>
      <c r="AJ51" s="1" t="s">
        <v>5869</v>
      </c>
      <c r="AK51" s="1" t="s">
        <v>5712</v>
      </c>
      <c r="AN51" s="1" t="s">
        <v>5712</v>
      </c>
      <c r="AP51" s="1" t="s">
        <v>5712</v>
      </c>
      <c r="AR51" s="1" t="s">
        <v>5712</v>
      </c>
      <c r="AT51" s="1" t="s">
        <v>5712</v>
      </c>
    </row>
    <row r="52" spans="1:48" x14ac:dyDescent="0.35">
      <c r="A52" s="1" t="s">
        <v>5870</v>
      </c>
      <c r="B52" s="1" t="s">
        <v>5710</v>
      </c>
      <c r="C52" s="1" t="s">
        <v>71</v>
      </c>
      <c r="D52">
        <v>47</v>
      </c>
      <c r="E52" s="1" t="s">
        <v>42</v>
      </c>
      <c r="F52" s="1" t="s">
        <v>43</v>
      </c>
      <c r="G52" s="1" t="s">
        <v>44</v>
      </c>
      <c r="H52" s="1" t="s">
        <v>109</v>
      </c>
      <c r="I52" s="1" t="s">
        <v>68</v>
      </c>
      <c r="J52" s="1" t="s">
        <v>80</v>
      </c>
      <c r="K52" s="1" t="s">
        <v>48</v>
      </c>
      <c r="L52" s="1" t="s">
        <v>48</v>
      </c>
      <c r="M52" s="1" t="s">
        <v>48</v>
      </c>
      <c r="N52" s="1" t="s">
        <v>48</v>
      </c>
      <c r="O52" s="1" t="s">
        <v>48</v>
      </c>
      <c r="P52" s="1" t="s">
        <v>48</v>
      </c>
      <c r="Q52" s="1" t="s">
        <v>48</v>
      </c>
      <c r="R52" s="1" t="s">
        <v>48</v>
      </c>
      <c r="S52" s="1" t="s">
        <v>48</v>
      </c>
      <c r="T52" s="1" t="s">
        <v>49</v>
      </c>
      <c r="U52" s="1" t="s">
        <v>48</v>
      </c>
      <c r="V52" s="1" t="s">
        <v>48</v>
      </c>
      <c r="W52" s="1" t="s">
        <v>48</v>
      </c>
      <c r="X52" s="1" t="s">
        <v>62</v>
      </c>
      <c r="AC52" s="1" t="s">
        <v>5712</v>
      </c>
      <c r="AD52" s="1" t="s">
        <v>5742</v>
      </c>
      <c r="AE52" s="1" t="s">
        <v>5871</v>
      </c>
      <c r="AJ52" s="1" t="s">
        <v>5872</v>
      </c>
      <c r="AK52" s="1" t="s">
        <v>5712</v>
      </c>
      <c r="AN52" s="1" t="s">
        <v>5712</v>
      </c>
      <c r="AP52" s="1" t="s">
        <v>5712</v>
      </c>
      <c r="AR52" s="1" t="s">
        <v>5712</v>
      </c>
      <c r="AT52" s="1" t="s">
        <v>5712</v>
      </c>
    </row>
    <row r="53" spans="1:48" x14ac:dyDescent="0.35">
      <c r="A53" s="1" t="s">
        <v>5873</v>
      </c>
      <c r="B53" s="1" t="s">
        <v>5710</v>
      </c>
      <c r="C53" s="1" t="s">
        <v>41</v>
      </c>
      <c r="D53">
        <v>36</v>
      </c>
      <c r="E53" s="1" t="s">
        <v>42</v>
      </c>
      <c r="F53" s="1" t="s">
        <v>43</v>
      </c>
      <c r="G53" s="1" t="s">
        <v>59</v>
      </c>
      <c r="H53" s="1" t="s">
        <v>79</v>
      </c>
      <c r="I53" s="1" t="s">
        <v>46</v>
      </c>
      <c r="J53" s="1" t="s">
        <v>80</v>
      </c>
      <c r="K53" s="1" t="s">
        <v>48</v>
      </c>
      <c r="L53" s="1" t="s">
        <v>48</v>
      </c>
      <c r="M53" s="1" t="s">
        <v>48</v>
      </c>
      <c r="N53" s="1" t="s">
        <v>48</v>
      </c>
      <c r="O53" s="1" t="s">
        <v>48</v>
      </c>
      <c r="P53" s="1" t="s">
        <v>48</v>
      </c>
      <c r="Q53" s="1" t="s">
        <v>48</v>
      </c>
      <c r="R53" s="1" t="s">
        <v>48</v>
      </c>
      <c r="S53" s="1" t="s">
        <v>48</v>
      </c>
      <c r="T53" s="1" t="s">
        <v>49</v>
      </c>
      <c r="U53" s="1" t="s">
        <v>48</v>
      </c>
      <c r="V53" s="1" t="s">
        <v>48</v>
      </c>
      <c r="W53" s="1" t="s">
        <v>48</v>
      </c>
      <c r="X53" s="1" t="s">
        <v>116</v>
      </c>
      <c r="Y53" s="1" t="s">
        <v>5874</v>
      </c>
      <c r="AC53" s="1" t="s">
        <v>5712</v>
      </c>
      <c r="AD53" s="1" t="s">
        <v>5712</v>
      </c>
      <c r="AJ53" s="1" t="s">
        <v>5875</v>
      </c>
      <c r="AK53" s="1" t="s">
        <v>5712</v>
      </c>
      <c r="AN53" s="1" t="s">
        <v>5712</v>
      </c>
      <c r="AP53" s="1" t="s">
        <v>5712</v>
      </c>
      <c r="AR53" s="1" t="s">
        <v>5712</v>
      </c>
      <c r="AT53" s="1" t="s">
        <v>5712</v>
      </c>
    </row>
    <row r="54" spans="1:48" x14ac:dyDescent="0.35">
      <c r="A54" s="1" t="s">
        <v>5876</v>
      </c>
      <c r="B54" s="1" t="s">
        <v>5710</v>
      </c>
      <c r="C54" s="1" t="s">
        <v>71</v>
      </c>
      <c r="D54">
        <v>81</v>
      </c>
      <c r="E54" s="1" t="s">
        <v>65</v>
      </c>
      <c r="F54" s="1" t="s">
        <v>43</v>
      </c>
      <c r="G54" s="1" t="s">
        <v>98</v>
      </c>
      <c r="H54" s="1" t="s">
        <v>67</v>
      </c>
      <c r="I54" s="1" t="s">
        <v>46</v>
      </c>
      <c r="J54" s="1" t="s">
        <v>47</v>
      </c>
      <c r="K54" s="1" t="s">
        <v>48</v>
      </c>
      <c r="L54" s="1" t="s">
        <v>48</v>
      </c>
      <c r="M54" s="1" t="s">
        <v>49</v>
      </c>
      <c r="N54" s="1" t="s">
        <v>48</v>
      </c>
      <c r="O54" s="1" t="s">
        <v>48</v>
      </c>
      <c r="P54" s="1" t="s">
        <v>48</v>
      </c>
      <c r="Q54" s="1" t="s">
        <v>48</v>
      </c>
      <c r="R54" s="1" t="s">
        <v>48</v>
      </c>
      <c r="S54" s="1" t="s">
        <v>48</v>
      </c>
      <c r="T54" s="1" t="s">
        <v>48</v>
      </c>
      <c r="U54" s="1" t="s">
        <v>48</v>
      </c>
      <c r="V54" s="1" t="s">
        <v>48</v>
      </c>
      <c r="W54" s="1" t="s">
        <v>48</v>
      </c>
      <c r="X54" s="1" t="s">
        <v>116</v>
      </c>
      <c r="Y54" s="1" t="s">
        <v>5877</v>
      </c>
      <c r="AC54" s="1" t="s">
        <v>5712</v>
      </c>
      <c r="AD54" s="1" t="s">
        <v>5793</v>
      </c>
      <c r="AF54" s="1" t="s">
        <v>5878</v>
      </c>
      <c r="AJ54" s="1" t="s">
        <v>5879</v>
      </c>
      <c r="AK54" s="1" t="s">
        <v>5712</v>
      </c>
      <c r="AN54" s="1" t="s">
        <v>5712</v>
      </c>
      <c r="AP54" s="1" t="s">
        <v>5712</v>
      </c>
      <c r="AR54" s="1" t="s">
        <v>5712</v>
      </c>
      <c r="AT54" s="1" t="s">
        <v>5712</v>
      </c>
    </row>
    <row r="55" spans="1:48" x14ac:dyDescent="0.35">
      <c r="A55" s="1" t="s">
        <v>5880</v>
      </c>
      <c r="B55" s="1" t="s">
        <v>5710</v>
      </c>
      <c r="C55" s="1" t="s">
        <v>41</v>
      </c>
      <c r="D55">
        <v>45</v>
      </c>
      <c r="E55" s="1" t="s">
        <v>42</v>
      </c>
      <c r="F55" s="1" t="s">
        <v>43</v>
      </c>
      <c r="G55" s="1" t="s">
        <v>73</v>
      </c>
      <c r="H55" s="1" t="s">
        <v>79</v>
      </c>
      <c r="I55" s="1" t="s">
        <v>113</v>
      </c>
      <c r="J55" s="1" t="s">
        <v>80</v>
      </c>
      <c r="K55" s="1" t="s">
        <v>48</v>
      </c>
      <c r="L55" s="1" t="s">
        <v>48</v>
      </c>
      <c r="M55" s="1" t="s">
        <v>48</v>
      </c>
      <c r="N55" s="1" t="s">
        <v>48</v>
      </c>
      <c r="O55" s="1" t="s">
        <v>48</v>
      </c>
      <c r="P55" s="1" t="s">
        <v>48</v>
      </c>
      <c r="Q55" s="1" t="s">
        <v>48</v>
      </c>
      <c r="R55" s="1" t="s">
        <v>48</v>
      </c>
      <c r="S55" s="1" t="s">
        <v>48</v>
      </c>
      <c r="T55" s="1" t="s">
        <v>48</v>
      </c>
      <c r="U55" s="1" t="s">
        <v>48</v>
      </c>
      <c r="V55" s="1" t="s">
        <v>49</v>
      </c>
      <c r="W55" s="1" t="s">
        <v>48</v>
      </c>
      <c r="X55" s="1" t="s">
        <v>116</v>
      </c>
      <c r="Y55" s="1" t="s">
        <v>5881</v>
      </c>
      <c r="AC55" s="1" t="s">
        <v>5712</v>
      </c>
      <c r="AD55" s="1" t="s">
        <v>5742</v>
      </c>
      <c r="AE55" s="1" t="s">
        <v>5882</v>
      </c>
      <c r="AJ55" s="1" t="s">
        <v>5883</v>
      </c>
      <c r="AK55" s="1" t="s">
        <v>5712</v>
      </c>
      <c r="AM55" s="1" t="s">
        <v>5884</v>
      </c>
      <c r="AN55" s="1" t="s">
        <v>5712</v>
      </c>
      <c r="AP55" s="1" t="s">
        <v>5712</v>
      </c>
      <c r="AR55" s="1" t="s">
        <v>5712</v>
      </c>
      <c r="AT55" s="1" t="s">
        <v>5712</v>
      </c>
    </row>
    <row r="56" spans="1:48" x14ac:dyDescent="0.35">
      <c r="A56" s="1" t="s">
        <v>5885</v>
      </c>
      <c r="B56" s="1" t="s">
        <v>5710</v>
      </c>
      <c r="C56" s="1" t="s">
        <v>71</v>
      </c>
      <c r="D56">
        <v>37</v>
      </c>
      <c r="E56" s="1" t="s">
        <v>42</v>
      </c>
      <c r="F56" s="1" t="s">
        <v>66</v>
      </c>
      <c r="G56" s="1" t="s">
        <v>276</v>
      </c>
      <c r="H56" s="1" t="s">
        <v>45</v>
      </c>
      <c r="I56" s="1" t="s">
        <v>46</v>
      </c>
      <c r="J56" s="1" t="s">
        <v>80</v>
      </c>
      <c r="K56" s="1" t="s">
        <v>48</v>
      </c>
      <c r="L56" s="1" t="s">
        <v>48</v>
      </c>
      <c r="M56" s="1" t="s">
        <v>48</v>
      </c>
      <c r="N56" s="1" t="s">
        <v>48</v>
      </c>
      <c r="O56" s="1" t="s">
        <v>48</v>
      </c>
      <c r="P56" s="1" t="s">
        <v>48</v>
      </c>
      <c r="Q56" s="1" t="s">
        <v>48</v>
      </c>
      <c r="R56" s="1" t="s">
        <v>48</v>
      </c>
      <c r="S56" s="1" t="s">
        <v>48</v>
      </c>
      <c r="T56" s="1" t="s">
        <v>48</v>
      </c>
      <c r="U56" s="1" t="s">
        <v>48</v>
      </c>
      <c r="V56" s="1" t="s">
        <v>49</v>
      </c>
      <c r="W56" s="1" t="s">
        <v>48</v>
      </c>
      <c r="X56" s="1" t="s">
        <v>62</v>
      </c>
      <c r="AC56" s="1" t="s">
        <v>5712</v>
      </c>
      <c r="AD56" s="1" t="s">
        <v>5719</v>
      </c>
      <c r="AJ56" s="1" t="s">
        <v>1565</v>
      </c>
      <c r="AK56" s="1" t="s">
        <v>5712</v>
      </c>
      <c r="AM56" s="1" t="s">
        <v>5886</v>
      </c>
      <c r="AN56" s="1" t="s">
        <v>5712</v>
      </c>
      <c r="AP56" s="1" t="s">
        <v>5712</v>
      </c>
      <c r="AR56" s="1" t="s">
        <v>5712</v>
      </c>
      <c r="AT56" s="1" t="s">
        <v>5712</v>
      </c>
    </row>
    <row r="57" spans="1:48" x14ac:dyDescent="0.35">
      <c r="A57" s="1" t="s">
        <v>5887</v>
      </c>
      <c r="B57" s="1" t="s">
        <v>5710</v>
      </c>
      <c r="C57" s="1" t="s">
        <v>71</v>
      </c>
      <c r="D57">
        <v>25</v>
      </c>
      <c r="E57" s="1" t="s">
        <v>57</v>
      </c>
      <c r="F57" s="1" t="s">
        <v>58</v>
      </c>
      <c r="G57" s="1" t="s">
        <v>98</v>
      </c>
      <c r="H57" s="1" t="s">
        <v>45</v>
      </c>
      <c r="I57" s="1" t="s">
        <v>74</v>
      </c>
      <c r="J57" s="1" t="s">
        <v>80</v>
      </c>
      <c r="K57" s="1" t="s">
        <v>48</v>
      </c>
      <c r="L57" s="1" t="s">
        <v>48</v>
      </c>
      <c r="M57" s="1" t="s">
        <v>48</v>
      </c>
      <c r="N57" s="1" t="s">
        <v>48</v>
      </c>
      <c r="O57" s="1" t="s">
        <v>48</v>
      </c>
      <c r="P57" s="1" t="s">
        <v>48</v>
      </c>
      <c r="Q57" s="1" t="s">
        <v>48</v>
      </c>
      <c r="R57" s="1" t="s">
        <v>48</v>
      </c>
      <c r="S57" s="1" t="s">
        <v>48</v>
      </c>
      <c r="T57" s="1" t="s">
        <v>48</v>
      </c>
      <c r="U57" s="1" t="s">
        <v>49</v>
      </c>
      <c r="V57" s="1" t="s">
        <v>48</v>
      </c>
      <c r="W57" s="1" t="s">
        <v>48</v>
      </c>
      <c r="X57" s="1" t="s">
        <v>116</v>
      </c>
      <c r="Y57" s="1" t="s">
        <v>5888</v>
      </c>
      <c r="AC57" s="1" t="s">
        <v>5712</v>
      </c>
      <c r="AD57" s="1" t="s">
        <v>5719</v>
      </c>
      <c r="AJ57" s="1" t="s">
        <v>5889</v>
      </c>
      <c r="AK57" s="1" t="s">
        <v>63</v>
      </c>
      <c r="AN57" s="1" t="s">
        <v>5712</v>
      </c>
      <c r="AP57" s="1" t="s">
        <v>5712</v>
      </c>
      <c r="AR57" s="1" t="s">
        <v>5712</v>
      </c>
      <c r="AT57" s="1" t="s">
        <v>5712</v>
      </c>
    </row>
    <row r="58" spans="1:48" x14ac:dyDescent="0.35">
      <c r="A58" s="1" t="s">
        <v>5890</v>
      </c>
      <c r="B58" s="1" t="s">
        <v>5710</v>
      </c>
      <c r="C58" s="1" t="s">
        <v>41</v>
      </c>
      <c r="D58">
        <v>72</v>
      </c>
      <c r="E58" s="1" t="s">
        <v>65</v>
      </c>
      <c r="F58" s="1" t="s">
        <v>66</v>
      </c>
      <c r="G58" s="1" t="s">
        <v>85</v>
      </c>
      <c r="H58" s="1" t="s">
        <v>67</v>
      </c>
      <c r="I58" s="1" t="s">
        <v>90</v>
      </c>
      <c r="J58" s="1" t="s">
        <v>80</v>
      </c>
      <c r="K58" s="1" t="s">
        <v>48</v>
      </c>
      <c r="L58" s="1" t="s">
        <v>48</v>
      </c>
      <c r="M58" s="1" t="s">
        <v>48</v>
      </c>
      <c r="N58" s="1" t="s">
        <v>48</v>
      </c>
      <c r="O58" s="1" t="s">
        <v>48</v>
      </c>
      <c r="P58" s="1" t="s">
        <v>48</v>
      </c>
      <c r="Q58" s="1" t="s">
        <v>48</v>
      </c>
      <c r="R58" s="1" t="s">
        <v>48</v>
      </c>
      <c r="S58" s="1" t="s">
        <v>48</v>
      </c>
      <c r="T58" s="1" t="s">
        <v>48</v>
      </c>
      <c r="U58" s="1" t="s">
        <v>48</v>
      </c>
      <c r="V58" s="1" t="s">
        <v>48</v>
      </c>
      <c r="W58" s="1" t="s">
        <v>49</v>
      </c>
      <c r="X58" s="1" t="s">
        <v>145</v>
      </c>
      <c r="Y58" s="1" t="s">
        <v>5891</v>
      </c>
      <c r="AC58" s="1" t="s">
        <v>5712</v>
      </c>
      <c r="AD58" s="1" t="s">
        <v>5719</v>
      </c>
      <c r="AJ58" s="1" t="s">
        <v>5892</v>
      </c>
      <c r="AK58" s="1" t="s">
        <v>77</v>
      </c>
      <c r="AN58" s="1" t="s">
        <v>5712</v>
      </c>
      <c r="AP58" s="1" t="s">
        <v>5712</v>
      </c>
      <c r="AR58" s="1" t="s">
        <v>5712</v>
      </c>
      <c r="AT58" s="1" t="s">
        <v>5712</v>
      </c>
    </row>
    <row r="59" spans="1:48" x14ac:dyDescent="0.35">
      <c r="A59" s="1" t="s">
        <v>5893</v>
      </c>
      <c r="B59" s="1" t="s">
        <v>5710</v>
      </c>
      <c r="C59" s="1" t="s">
        <v>41</v>
      </c>
      <c r="D59">
        <v>71</v>
      </c>
      <c r="E59" s="1" t="s">
        <v>65</v>
      </c>
      <c r="F59" s="1" t="s">
        <v>66</v>
      </c>
      <c r="G59" s="1" t="s">
        <v>44</v>
      </c>
      <c r="H59" s="1" t="s">
        <v>67</v>
      </c>
      <c r="I59" s="1" t="s">
        <v>68</v>
      </c>
      <c r="J59" s="1" t="s">
        <v>80</v>
      </c>
      <c r="K59" s="1" t="s">
        <v>48</v>
      </c>
      <c r="L59" s="1" t="s">
        <v>48</v>
      </c>
      <c r="M59" s="1" t="s">
        <v>48</v>
      </c>
      <c r="N59" s="1" t="s">
        <v>48</v>
      </c>
      <c r="O59" s="1" t="s">
        <v>48</v>
      </c>
      <c r="P59" s="1" t="s">
        <v>48</v>
      </c>
      <c r="Q59" s="1" t="s">
        <v>48</v>
      </c>
      <c r="R59" s="1" t="s">
        <v>48</v>
      </c>
      <c r="S59" s="1" t="s">
        <v>48</v>
      </c>
      <c r="T59" s="1" t="s">
        <v>48</v>
      </c>
      <c r="U59" s="1" t="s">
        <v>48</v>
      </c>
      <c r="V59" s="1" t="s">
        <v>48</v>
      </c>
      <c r="W59" s="1" t="s">
        <v>49</v>
      </c>
      <c r="X59" s="1" t="s">
        <v>116</v>
      </c>
      <c r="Y59" s="1" t="s">
        <v>5894</v>
      </c>
      <c r="AC59" s="1" t="s">
        <v>5712</v>
      </c>
      <c r="AD59" s="1" t="s">
        <v>5712</v>
      </c>
      <c r="AJ59" s="1" t="s">
        <v>105</v>
      </c>
      <c r="AK59" s="1" t="s">
        <v>5712</v>
      </c>
      <c r="AN59" s="1" t="s">
        <v>5712</v>
      </c>
      <c r="AP59" s="1" t="s">
        <v>5712</v>
      </c>
      <c r="AR59" s="1" t="s">
        <v>5712</v>
      </c>
      <c r="AT59" s="1" t="s">
        <v>5712</v>
      </c>
      <c r="AV59" s="1" t="s">
        <v>5895</v>
      </c>
    </row>
    <row r="60" spans="1:48" x14ac:dyDescent="0.35">
      <c r="A60" s="1" t="s">
        <v>5896</v>
      </c>
      <c r="B60" s="1" t="s">
        <v>5710</v>
      </c>
      <c r="C60" s="1" t="s">
        <v>71</v>
      </c>
      <c r="D60">
        <v>32</v>
      </c>
      <c r="E60" s="1" t="s">
        <v>57</v>
      </c>
      <c r="F60" s="1" t="s">
        <v>107</v>
      </c>
      <c r="G60" s="1" t="s">
        <v>59</v>
      </c>
      <c r="H60" s="1" t="s">
        <v>45</v>
      </c>
      <c r="I60" s="1" t="s">
        <v>46</v>
      </c>
      <c r="J60" s="1" t="s">
        <v>80</v>
      </c>
      <c r="K60" s="1" t="s">
        <v>48</v>
      </c>
      <c r="L60" s="1" t="s">
        <v>48</v>
      </c>
      <c r="M60" s="1" t="s">
        <v>48</v>
      </c>
      <c r="N60" s="1" t="s">
        <v>48</v>
      </c>
      <c r="O60" s="1" t="s">
        <v>48</v>
      </c>
      <c r="P60" s="1" t="s">
        <v>48</v>
      </c>
      <c r="Q60" s="1" t="s">
        <v>48</v>
      </c>
      <c r="R60" s="1" t="s">
        <v>48</v>
      </c>
      <c r="S60" s="1" t="s">
        <v>48</v>
      </c>
      <c r="T60" s="1" t="s">
        <v>48</v>
      </c>
      <c r="U60" s="1" t="s">
        <v>48</v>
      </c>
      <c r="V60" s="1" t="s">
        <v>48</v>
      </c>
      <c r="W60" s="1" t="s">
        <v>49</v>
      </c>
      <c r="X60" s="1" t="s">
        <v>75</v>
      </c>
      <c r="Y60" s="1" t="s">
        <v>5897</v>
      </c>
      <c r="AC60" s="1" t="s">
        <v>5712</v>
      </c>
      <c r="AD60" s="1" t="s">
        <v>5719</v>
      </c>
      <c r="AJ60" s="1" t="s">
        <v>5898</v>
      </c>
      <c r="AK60" s="1" t="s">
        <v>5712</v>
      </c>
      <c r="AN60" s="1" t="s">
        <v>5712</v>
      </c>
      <c r="AP60" s="1" t="s">
        <v>5712</v>
      </c>
      <c r="AR60" s="1" t="s">
        <v>5712</v>
      </c>
      <c r="AT60" s="1" t="s">
        <v>5712</v>
      </c>
    </row>
    <row r="61" spans="1:48" x14ac:dyDescent="0.35">
      <c r="A61" s="1" t="s">
        <v>5899</v>
      </c>
      <c r="B61" s="1" t="s">
        <v>5710</v>
      </c>
      <c r="C61" s="1" t="s">
        <v>71</v>
      </c>
      <c r="D61">
        <v>57</v>
      </c>
      <c r="E61" s="1" t="s">
        <v>65</v>
      </c>
      <c r="F61" s="1" t="s">
        <v>72</v>
      </c>
      <c r="G61" s="1" t="s">
        <v>59</v>
      </c>
      <c r="H61" s="1" t="s">
        <v>45</v>
      </c>
      <c r="I61" s="1" t="s">
        <v>46</v>
      </c>
      <c r="J61" s="1" t="s">
        <v>47</v>
      </c>
      <c r="K61" s="1" t="s">
        <v>48</v>
      </c>
      <c r="L61" s="1" t="s">
        <v>48</v>
      </c>
      <c r="M61" s="1" t="s">
        <v>49</v>
      </c>
      <c r="N61" s="1" t="s">
        <v>48</v>
      </c>
      <c r="O61" s="1" t="s">
        <v>48</v>
      </c>
      <c r="P61" s="1" t="s">
        <v>48</v>
      </c>
      <c r="Q61" s="1" t="s">
        <v>48</v>
      </c>
      <c r="R61" s="1" t="s">
        <v>48</v>
      </c>
      <c r="S61" s="1" t="s">
        <v>48</v>
      </c>
      <c r="T61" s="1" t="s">
        <v>48</v>
      </c>
      <c r="U61" s="1" t="s">
        <v>48</v>
      </c>
      <c r="V61" s="1" t="s">
        <v>48</v>
      </c>
      <c r="W61" s="1" t="s">
        <v>48</v>
      </c>
      <c r="X61" s="1" t="s">
        <v>75</v>
      </c>
      <c r="Y61" s="1" t="s">
        <v>5900</v>
      </c>
      <c r="AC61" s="1" t="s">
        <v>5712</v>
      </c>
      <c r="AD61" s="1" t="s">
        <v>5719</v>
      </c>
      <c r="AJ61" s="1" t="s">
        <v>5901</v>
      </c>
      <c r="AK61" s="1" t="s">
        <v>5712</v>
      </c>
      <c r="AN61" s="1" t="s">
        <v>5712</v>
      </c>
      <c r="AP61" s="1" t="s">
        <v>5712</v>
      </c>
      <c r="AR61" s="1" t="s">
        <v>5712</v>
      </c>
      <c r="AT61" s="1" t="s">
        <v>5712</v>
      </c>
      <c r="AV61" s="1" t="s">
        <v>5902</v>
      </c>
    </row>
    <row r="62" spans="1:48" x14ac:dyDescent="0.35">
      <c r="A62" s="1" t="s">
        <v>5903</v>
      </c>
      <c r="B62" s="1" t="s">
        <v>5710</v>
      </c>
      <c r="C62" s="1" t="s">
        <v>71</v>
      </c>
      <c r="D62">
        <v>32</v>
      </c>
      <c r="E62" s="1" t="s">
        <v>57</v>
      </c>
      <c r="F62" s="1" t="s">
        <v>58</v>
      </c>
      <c r="G62" s="1" t="s">
        <v>98</v>
      </c>
      <c r="H62" s="1" t="s">
        <v>45</v>
      </c>
      <c r="I62" s="1" t="s">
        <v>61</v>
      </c>
      <c r="J62" s="1" t="s">
        <v>80</v>
      </c>
      <c r="K62" s="1" t="s">
        <v>48</v>
      </c>
      <c r="L62" s="1" t="s">
        <v>48</v>
      </c>
      <c r="M62" s="1" t="s">
        <v>48</v>
      </c>
      <c r="N62" s="1" t="s">
        <v>48</v>
      </c>
      <c r="O62" s="1" t="s">
        <v>48</v>
      </c>
      <c r="P62" s="1" t="s">
        <v>48</v>
      </c>
      <c r="Q62" s="1" t="s">
        <v>48</v>
      </c>
      <c r="R62" s="1" t="s">
        <v>48</v>
      </c>
      <c r="S62" s="1" t="s">
        <v>48</v>
      </c>
      <c r="T62" s="1" t="s">
        <v>48</v>
      </c>
      <c r="U62" s="1" t="s">
        <v>48</v>
      </c>
      <c r="V62" s="1" t="s">
        <v>48</v>
      </c>
      <c r="W62" s="1" t="s">
        <v>49</v>
      </c>
      <c r="X62" s="1" t="s">
        <v>62</v>
      </c>
      <c r="AC62" s="1" t="s">
        <v>5712</v>
      </c>
      <c r="AD62" s="1" t="s">
        <v>5712</v>
      </c>
      <c r="AJ62" s="1" t="s">
        <v>5904</v>
      </c>
      <c r="AK62" s="1" t="s">
        <v>5712</v>
      </c>
      <c r="AM62" s="1" t="s">
        <v>5905</v>
      </c>
      <c r="AN62" s="1" t="s">
        <v>5712</v>
      </c>
      <c r="AP62" s="1" t="s">
        <v>5712</v>
      </c>
      <c r="AR62" s="1" t="s">
        <v>5712</v>
      </c>
      <c r="AT62" s="1" t="s">
        <v>5712</v>
      </c>
    </row>
    <row r="63" spans="1:48" x14ac:dyDescent="0.35">
      <c r="A63" s="1" t="s">
        <v>5906</v>
      </c>
      <c r="B63" s="1" t="s">
        <v>5710</v>
      </c>
      <c r="C63" s="1" t="s">
        <v>71</v>
      </c>
      <c r="D63">
        <v>24</v>
      </c>
      <c r="E63" s="1" t="s">
        <v>57</v>
      </c>
      <c r="F63" s="1" t="s">
        <v>58</v>
      </c>
      <c r="G63" s="1" t="s">
        <v>98</v>
      </c>
      <c r="H63" s="1" t="s">
        <v>45</v>
      </c>
      <c r="I63" s="1" t="s">
        <v>113</v>
      </c>
      <c r="J63" s="1" t="s">
        <v>80</v>
      </c>
      <c r="K63" s="1" t="s">
        <v>48</v>
      </c>
      <c r="L63" s="1" t="s">
        <v>48</v>
      </c>
      <c r="M63" s="1" t="s">
        <v>48</v>
      </c>
      <c r="N63" s="1" t="s">
        <v>48</v>
      </c>
      <c r="O63" s="1" t="s">
        <v>48</v>
      </c>
      <c r="P63" s="1" t="s">
        <v>48</v>
      </c>
      <c r="Q63" s="1" t="s">
        <v>48</v>
      </c>
      <c r="R63" s="1" t="s">
        <v>48</v>
      </c>
      <c r="S63" s="1" t="s">
        <v>48</v>
      </c>
      <c r="T63" s="1" t="s">
        <v>49</v>
      </c>
      <c r="U63" s="1" t="s">
        <v>48</v>
      </c>
      <c r="V63" s="1" t="s">
        <v>48</v>
      </c>
      <c r="W63" s="1" t="s">
        <v>48</v>
      </c>
      <c r="X63" s="1" t="s">
        <v>62</v>
      </c>
      <c r="AC63" s="1" t="s">
        <v>5712</v>
      </c>
      <c r="AD63" s="1" t="s">
        <v>5712</v>
      </c>
      <c r="AJ63" s="1" t="s">
        <v>5907</v>
      </c>
      <c r="AK63" s="1" t="s">
        <v>5712</v>
      </c>
      <c r="AM63" s="1" t="s">
        <v>5908</v>
      </c>
      <c r="AN63" s="1" t="s">
        <v>5712</v>
      </c>
      <c r="AP63" s="1" t="s">
        <v>5712</v>
      </c>
      <c r="AR63" s="1" t="s">
        <v>5712</v>
      </c>
      <c r="AT63" s="1" t="s">
        <v>5712</v>
      </c>
    </row>
    <row r="64" spans="1:48" x14ac:dyDescent="0.35">
      <c r="A64" s="1" t="s">
        <v>5909</v>
      </c>
      <c r="B64" s="1" t="s">
        <v>5710</v>
      </c>
      <c r="C64" s="1" t="s">
        <v>71</v>
      </c>
      <c r="D64">
        <v>50</v>
      </c>
      <c r="E64" s="1" t="s">
        <v>42</v>
      </c>
      <c r="F64" s="1" t="s">
        <v>72</v>
      </c>
      <c r="G64" s="1" t="s">
        <v>59</v>
      </c>
      <c r="H64" s="1" t="s">
        <v>45</v>
      </c>
      <c r="I64" s="1" t="s">
        <v>46</v>
      </c>
      <c r="J64" s="1" t="s">
        <v>80</v>
      </c>
      <c r="K64" s="1" t="s">
        <v>48</v>
      </c>
      <c r="L64" s="1" t="s">
        <v>48</v>
      </c>
      <c r="M64" s="1" t="s">
        <v>48</v>
      </c>
      <c r="N64" s="1" t="s">
        <v>48</v>
      </c>
      <c r="O64" s="1" t="s">
        <v>48</v>
      </c>
      <c r="P64" s="1" t="s">
        <v>48</v>
      </c>
      <c r="Q64" s="1" t="s">
        <v>48</v>
      </c>
      <c r="R64" s="1" t="s">
        <v>48</v>
      </c>
      <c r="S64" s="1" t="s">
        <v>48</v>
      </c>
      <c r="T64" s="1" t="s">
        <v>48</v>
      </c>
      <c r="U64" s="1" t="s">
        <v>48</v>
      </c>
      <c r="V64" s="1" t="s">
        <v>49</v>
      </c>
      <c r="W64" s="1" t="s">
        <v>48</v>
      </c>
      <c r="X64" s="1" t="s">
        <v>62</v>
      </c>
      <c r="AC64" s="1" t="s">
        <v>5712</v>
      </c>
      <c r="AD64" s="1" t="s">
        <v>5793</v>
      </c>
      <c r="AF64" s="1" t="s">
        <v>5910</v>
      </c>
      <c r="AJ64" s="1" t="s">
        <v>5911</v>
      </c>
      <c r="AK64" s="1" t="s">
        <v>5712</v>
      </c>
      <c r="AM64" s="1" t="s">
        <v>5912</v>
      </c>
      <c r="AN64" s="1" t="s">
        <v>5712</v>
      </c>
      <c r="AP64" s="1" t="s">
        <v>5712</v>
      </c>
      <c r="AR64" s="1" t="s">
        <v>5712</v>
      </c>
      <c r="AT64" s="1" t="s">
        <v>5712</v>
      </c>
    </row>
    <row r="65" spans="1:48" x14ac:dyDescent="0.35">
      <c r="A65" s="1" t="s">
        <v>5913</v>
      </c>
      <c r="B65" s="1" t="s">
        <v>5710</v>
      </c>
      <c r="C65" s="1" t="s">
        <v>71</v>
      </c>
      <c r="D65">
        <v>59</v>
      </c>
      <c r="E65" s="1" t="s">
        <v>65</v>
      </c>
      <c r="F65" s="1" t="s">
        <v>66</v>
      </c>
      <c r="G65" s="1" t="s">
        <v>59</v>
      </c>
      <c r="H65" s="1" t="s">
        <v>144</v>
      </c>
      <c r="I65" s="1" t="s">
        <v>61</v>
      </c>
      <c r="J65" s="1" t="s">
        <v>80</v>
      </c>
      <c r="K65" s="1" t="s">
        <v>48</v>
      </c>
      <c r="L65" s="1" t="s">
        <v>48</v>
      </c>
      <c r="M65" s="1" t="s">
        <v>48</v>
      </c>
      <c r="N65" s="1" t="s">
        <v>48</v>
      </c>
      <c r="O65" s="1" t="s">
        <v>48</v>
      </c>
      <c r="P65" s="1" t="s">
        <v>48</v>
      </c>
      <c r="Q65" s="1" t="s">
        <v>48</v>
      </c>
      <c r="R65" s="1" t="s">
        <v>48</v>
      </c>
      <c r="S65" s="1" t="s">
        <v>48</v>
      </c>
      <c r="T65" s="1" t="s">
        <v>48</v>
      </c>
      <c r="U65" s="1" t="s">
        <v>49</v>
      </c>
      <c r="V65" s="1" t="s">
        <v>48</v>
      </c>
      <c r="W65" s="1" t="s">
        <v>48</v>
      </c>
      <c r="X65" s="1" t="s">
        <v>62</v>
      </c>
      <c r="AC65" s="1" t="s">
        <v>5712</v>
      </c>
      <c r="AD65" s="1" t="s">
        <v>5719</v>
      </c>
      <c r="AJ65" s="1" t="s">
        <v>5914</v>
      </c>
      <c r="AK65" s="1" t="s">
        <v>5712</v>
      </c>
      <c r="AM65" s="1" t="s">
        <v>752</v>
      </c>
      <c r="AN65" s="1" t="s">
        <v>5712</v>
      </c>
      <c r="AP65" s="1" t="s">
        <v>5712</v>
      </c>
      <c r="AR65" s="1" t="s">
        <v>5712</v>
      </c>
      <c r="AT65" s="1" t="s">
        <v>5712</v>
      </c>
    </row>
    <row r="66" spans="1:48" x14ac:dyDescent="0.35">
      <c r="A66" s="1" t="s">
        <v>5915</v>
      </c>
      <c r="B66" s="1" t="s">
        <v>5710</v>
      </c>
      <c r="C66" s="1" t="s">
        <v>71</v>
      </c>
      <c r="D66">
        <v>68</v>
      </c>
      <c r="E66" s="1" t="s">
        <v>65</v>
      </c>
      <c r="F66" s="1" t="s">
        <v>43</v>
      </c>
      <c r="G66" s="1" t="s">
        <v>44</v>
      </c>
      <c r="H66" s="1" t="s">
        <v>67</v>
      </c>
      <c r="I66" s="1" t="s">
        <v>68</v>
      </c>
      <c r="J66" s="1" t="s">
        <v>47</v>
      </c>
      <c r="K66" s="1" t="s">
        <v>48</v>
      </c>
      <c r="L66" s="1" t="s">
        <v>48</v>
      </c>
      <c r="M66" s="1" t="s">
        <v>48</v>
      </c>
      <c r="N66" s="1" t="s">
        <v>48</v>
      </c>
      <c r="O66" s="1" t="s">
        <v>48</v>
      </c>
      <c r="P66" s="1" t="s">
        <v>48</v>
      </c>
      <c r="Q66" s="1" t="s">
        <v>49</v>
      </c>
      <c r="R66" s="1" t="s">
        <v>48</v>
      </c>
      <c r="S66" s="1" t="s">
        <v>48</v>
      </c>
      <c r="T66" s="1" t="s">
        <v>48</v>
      </c>
      <c r="U66" s="1" t="s">
        <v>48</v>
      </c>
      <c r="V66" s="1" t="s">
        <v>48</v>
      </c>
      <c r="W66" s="1" t="s">
        <v>48</v>
      </c>
      <c r="X66" s="1" t="s">
        <v>62</v>
      </c>
      <c r="AC66" s="1" t="s">
        <v>5712</v>
      </c>
      <c r="AD66" s="1" t="s">
        <v>5719</v>
      </c>
      <c r="AJ66" s="1" t="s">
        <v>1080</v>
      </c>
      <c r="AK66" s="1" t="s">
        <v>63</v>
      </c>
      <c r="AN66" s="1" t="s">
        <v>5712</v>
      </c>
      <c r="AP66" s="1" t="s">
        <v>5712</v>
      </c>
      <c r="AR66" s="1" t="s">
        <v>5712</v>
      </c>
      <c r="AT66" s="1" t="s">
        <v>5712</v>
      </c>
    </row>
    <row r="67" spans="1:48" x14ac:dyDescent="0.35">
      <c r="A67" s="1" t="s">
        <v>5916</v>
      </c>
      <c r="B67" s="1" t="s">
        <v>5710</v>
      </c>
      <c r="C67" s="1" t="s">
        <v>71</v>
      </c>
      <c r="D67">
        <v>77</v>
      </c>
      <c r="E67" s="1" t="s">
        <v>65</v>
      </c>
      <c r="F67" s="1" t="s">
        <v>66</v>
      </c>
      <c r="G67" s="1" t="s">
        <v>85</v>
      </c>
      <c r="H67" s="1" t="s">
        <v>67</v>
      </c>
      <c r="I67" s="1" t="s">
        <v>99</v>
      </c>
      <c r="J67" s="1" t="s">
        <v>47</v>
      </c>
      <c r="K67" s="1" t="s">
        <v>49</v>
      </c>
      <c r="L67" s="1" t="s">
        <v>48</v>
      </c>
      <c r="M67" s="1" t="s">
        <v>48</v>
      </c>
      <c r="N67" s="1" t="s">
        <v>48</v>
      </c>
      <c r="O67" s="1" t="s">
        <v>48</v>
      </c>
      <c r="P67" s="1" t="s">
        <v>48</v>
      </c>
      <c r="Q67" s="1" t="s">
        <v>48</v>
      </c>
      <c r="R67" s="1" t="s">
        <v>48</v>
      </c>
      <c r="S67" s="1" t="s">
        <v>48</v>
      </c>
      <c r="T67" s="1" t="s">
        <v>49</v>
      </c>
      <c r="U67" s="1" t="s">
        <v>48</v>
      </c>
      <c r="V67" s="1" t="s">
        <v>48</v>
      </c>
      <c r="W67" s="1" t="s">
        <v>48</v>
      </c>
      <c r="X67" s="1" t="s">
        <v>62</v>
      </c>
      <c r="AC67" s="1" t="s">
        <v>5712</v>
      </c>
      <c r="AD67" s="1" t="s">
        <v>5719</v>
      </c>
      <c r="AJ67" s="1" t="s">
        <v>5917</v>
      </c>
      <c r="AK67" s="1" t="s">
        <v>5712</v>
      </c>
      <c r="AN67" s="1" t="s">
        <v>5712</v>
      </c>
      <c r="AP67" s="1" t="s">
        <v>5712</v>
      </c>
      <c r="AR67" s="1" t="s">
        <v>5712</v>
      </c>
      <c r="AT67" s="1" t="s">
        <v>5712</v>
      </c>
      <c r="AV67" s="1" t="s">
        <v>5918</v>
      </c>
    </row>
    <row r="68" spans="1:48" x14ac:dyDescent="0.35">
      <c r="A68" s="1" t="s">
        <v>5919</v>
      </c>
      <c r="B68" s="1" t="s">
        <v>5710</v>
      </c>
      <c r="C68" s="1" t="s">
        <v>71</v>
      </c>
      <c r="D68">
        <v>75</v>
      </c>
      <c r="E68" s="1" t="s">
        <v>65</v>
      </c>
      <c r="F68" s="1" t="s">
        <v>66</v>
      </c>
      <c r="G68" s="1" t="s">
        <v>98</v>
      </c>
      <c r="H68" s="1" t="s">
        <v>45</v>
      </c>
      <c r="I68" s="1" t="s">
        <v>46</v>
      </c>
      <c r="J68" s="1" t="s">
        <v>47</v>
      </c>
      <c r="K68" s="1" t="s">
        <v>48</v>
      </c>
      <c r="L68" s="1" t="s">
        <v>48</v>
      </c>
      <c r="M68" s="1" t="s">
        <v>48</v>
      </c>
      <c r="N68" s="1" t="s">
        <v>48</v>
      </c>
      <c r="O68" s="1" t="s">
        <v>48</v>
      </c>
      <c r="P68" s="1" t="s">
        <v>48</v>
      </c>
      <c r="Q68" s="1" t="s">
        <v>48</v>
      </c>
      <c r="R68" s="1" t="s">
        <v>49</v>
      </c>
      <c r="S68" s="1" t="s">
        <v>48</v>
      </c>
      <c r="T68" s="1" t="s">
        <v>48</v>
      </c>
      <c r="U68" s="1" t="s">
        <v>48</v>
      </c>
      <c r="V68" s="1" t="s">
        <v>48</v>
      </c>
      <c r="W68" s="1" t="s">
        <v>48</v>
      </c>
      <c r="X68" s="1" t="s">
        <v>145</v>
      </c>
      <c r="Y68" s="1" t="s">
        <v>5920</v>
      </c>
      <c r="AC68" s="1" t="s">
        <v>5712</v>
      </c>
      <c r="AD68" s="1" t="s">
        <v>5719</v>
      </c>
      <c r="AJ68" s="1" t="s">
        <v>5921</v>
      </c>
      <c r="AK68" s="1" t="s">
        <v>5712</v>
      </c>
      <c r="AN68" s="1" t="s">
        <v>5712</v>
      </c>
      <c r="AP68" s="1" t="s">
        <v>5712</v>
      </c>
      <c r="AR68" s="1" t="s">
        <v>5712</v>
      </c>
      <c r="AT68" s="1" t="s">
        <v>5712</v>
      </c>
    </row>
    <row r="69" spans="1:48" x14ac:dyDescent="0.35">
      <c r="A69" s="1" t="s">
        <v>5922</v>
      </c>
      <c r="B69" s="1" t="s">
        <v>5710</v>
      </c>
      <c r="C69" s="1" t="s">
        <v>71</v>
      </c>
      <c r="D69">
        <v>65</v>
      </c>
      <c r="E69" s="1" t="s">
        <v>65</v>
      </c>
      <c r="F69" s="1" t="s">
        <v>66</v>
      </c>
      <c r="G69" s="1" t="s">
        <v>44</v>
      </c>
      <c r="H69" s="1" t="s">
        <v>79</v>
      </c>
      <c r="I69" s="1" t="s">
        <v>99</v>
      </c>
      <c r="J69" s="1" t="s">
        <v>47</v>
      </c>
      <c r="K69" s="1" t="s">
        <v>48</v>
      </c>
      <c r="L69" s="1" t="s">
        <v>48</v>
      </c>
      <c r="M69" s="1" t="s">
        <v>48</v>
      </c>
      <c r="N69" s="1" t="s">
        <v>48</v>
      </c>
      <c r="O69" s="1" t="s">
        <v>48</v>
      </c>
      <c r="P69" s="1" t="s">
        <v>49</v>
      </c>
      <c r="Q69" s="1" t="s">
        <v>48</v>
      </c>
      <c r="R69" s="1" t="s">
        <v>48</v>
      </c>
      <c r="S69" s="1" t="s">
        <v>48</v>
      </c>
      <c r="T69" s="1" t="s">
        <v>48</v>
      </c>
      <c r="U69" s="1" t="s">
        <v>48</v>
      </c>
      <c r="V69" s="1" t="s">
        <v>48</v>
      </c>
      <c r="W69" s="1" t="s">
        <v>48</v>
      </c>
      <c r="X69" s="1" t="s">
        <v>62</v>
      </c>
      <c r="AC69" s="1" t="s">
        <v>5712</v>
      </c>
      <c r="AD69" s="1" t="s">
        <v>5719</v>
      </c>
      <c r="AJ69" s="1" t="s">
        <v>1080</v>
      </c>
      <c r="AK69" s="1" t="s">
        <v>5712</v>
      </c>
      <c r="AM69" s="1" t="s">
        <v>1080</v>
      </c>
      <c r="AN69" s="1" t="s">
        <v>5712</v>
      </c>
      <c r="AP69" s="1" t="s">
        <v>5712</v>
      </c>
      <c r="AR69" s="1" t="s">
        <v>5712</v>
      </c>
      <c r="AT69" s="1" t="s">
        <v>5712</v>
      </c>
    </row>
    <row r="70" spans="1:48" x14ac:dyDescent="0.35">
      <c r="A70" s="1" t="s">
        <v>5923</v>
      </c>
      <c r="B70" s="1" t="s">
        <v>5710</v>
      </c>
      <c r="C70" s="1" t="s">
        <v>71</v>
      </c>
      <c r="D70">
        <v>76</v>
      </c>
      <c r="E70" s="1" t="s">
        <v>65</v>
      </c>
      <c r="F70" s="1" t="s">
        <v>66</v>
      </c>
      <c r="G70" s="1" t="s">
        <v>44</v>
      </c>
      <c r="H70" s="1" t="s">
        <v>67</v>
      </c>
      <c r="I70" s="1" t="s">
        <v>110</v>
      </c>
      <c r="J70" s="1" t="s">
        <v>47</v>
      </c>
      <c r="K70" s="1" t="s">
        <v>48</v>
      </c>
      <c r="L70" s="1" t="s">
        <v>49</v>
      </c>
      <c r="M70" s="1" t="s">
        <v>48</v>
      </c>
      <c r="N70" s="1" t="s">
        <v>48</v>
      </c>
      <c r="O70" s="1" t="s">
        <v>48</v>
      </c>
      <c r="P70" s="1" t="s">
        <v>48</v>
      </c>
      <c r="Q70" s="1" t="s">
        <v>48</v>
      </c>
      <c r="R70" s="1" t="s">
        <v>48</v>
      </c>
      <c r="S70" s="1" t="s">
        <v>48</v>
      </c>
      <c r="T70" s="1" t="s">
        <v>48</v>
      </c>
      <c r="U70" s="1" t="s">
        <v>48</v>
      </c>
      <c r="V70" s="1" t="s">
        <v>48</v>
      </c>
      <c r="W70" s="1" t="s">
        <v>48</v>
      </c>
      <c r="X70" s="1" t="s">
        <v>62</v>
      </c>
      <c r="AC70" s="1" t="s">
        <v>5712</v>
      </c>
      <c r="AD70" s="1" t="s">
        <v>5719</v>
      </c>
      <c r="AJ70" s="1" t="s">
        <v>5924</v>
      </c>
      <c r="AK70" s="1" t="s">
        <v>5712</v>
      </c>
      <c r="AN70" s="1" t="s">
        <v>5712</v>
      </c>
      <c r="AP70" s="1" t="s">
        <v>5712</v>
      </c>
      <c r="AR70" s="1" t="s">
        <v>5712</v>
      </c>
      <c r="AT70" s="1" t="s">
        <v>5712</v>
      </c>
    </row>
    <row r="71" spans="1:48" x14ac:dyDescent="0.35">
      <c r="A71" s="1" t="s">
        <v>5925</v>
      </c>
      <c r="B71" s="1" t="s">
        <v>5710</v>
      </c>
      <c r="C71" s="1" t="s">
        <v>71</v>
      </c>
      <c r="D71">
        <v>68</v>
      </c>
      <c r="E71" s="1" t="s">
        <v>65</v>
      </c>
      <c r="F71" s="1" t="s">
        <v>66</v>
      </c>
      <c r="G71" s="1" t="s">
        <v>73</v>
      </c>
      <c r="H71" s="1" t="s">
        <v>67</v>
      </c>
      <c r="I71" s="1" t="s">
        <v>46</v>
      </c>
      <c r="J71" s="1" t="s">
        <v>47</v>
      </c>
      <c r="K71" s="1" t="s">
        <v>48</v>
      </c>
      <c r="L71" s="1" t="s">
        <v>48</v>
      </c>
      <c r="M71" s="1" t="s">
        <v>48</v>
      </c>
      <c r="N71" s="1" t="s">
        <v>49</v>
      </c>
      <c r="O71" s="1" t="s">
        <v>48</v>
      </c>
      <c r="P71" s="1" t="s">
        <v>48</v>
      </c>
      <c r="Q71" s="1" t="s">
        <v>48</v>
      </c>
      <c r="R71" s="1" t="s">
        <v>48</v>
      </c>
      <c r="S71" s="1" t="s">
        <v>48</v>
      </c>
      <c r="T71" s="1" t="s">
        <v>48</v>
      </c>
      <c r="U71" s="1" t="s">
        <v>48</v>
      </c>
      <c r="V71" s="1" t="s">
        <v>48</v>
      </c>
      <c r="W71" s="1" t="s">
        <v>48</v>
      </c>
      <c r="X71" s="1" t="s">
        <v>62</v>
      </c>
      <c r="AC71" s="1" t="s">
        <v>5712</v>
      </c>
      <c r="AD71" s="1" t="s">
        <v>5712</v>
      </c>
      <c r="AJ71" s="1" t="s">
        <v>248</v>
      </c>
      <c r="AK71" s="1" t="s">
        <v>5712</v>
      </c>
      <c r="AN71" s="1" t="s">
        <v>5712</v>
      </c>
      <c r="AP71" s="1" t="s">
        <v>5712</v>
      </c>
      <c r="AR71" s="1" t="s">
        <v>5712</v>
      </c>
      <c r="AT71" s="1" t="s">
        <v>5712</v>
      </c>
    </row>
    <row r="72" spans="1:48" x14ac:dyDescent="0.35">
      <c r="A72" s="1" t="s">
        <v>5926</v>
      </c>
      <c r="B72" s="1" t="s">
        <v>5710</v>
      </c>
      <c r="C72" s="1" t="s">
        <v>41</v>
      </c>
      <c r="D72">
        <v>26</v>
      </c>
      <c r="E72" s="1" t="s">
        <v>57</v>
      </c>
      <c r="F72" s="1" t="s">
        <v>58</v>
      </c>
      <c r="G72" s="1" t="s">
        <v>44</v>
      </c>
      <c r="H72" s="1" t="s">
        <v>45</v>
      </c>
      <c r="I72" s="1" t="s">
        <v>113</v>
      </c>
      <c r="J72" s="1" t="s">
        <v>47</v>
      </c>
      <c r="K72" s="1" t="s">
        <v>49</v>
      </c>
      <c r="L72" s="1" t="s">
        <v>48</v>
      </c>
      <c r="M72" s="1" t="s">
        <v>48</v>
      </c>
      <c r="N72" s="1" t="s">
        <v>48</v>
      </c>
      <c r="O72" s="1" t="s">
        <v>48</v>
      </c>
      <c r="P72" s="1" t="s">
        <v>48</v>
      </c>
      <c r="Q72" s="1" t="s">
        <v>48</v>
      </c>
      <c r="R72" s="1" t="s">
        <v>48</v>
      </c>
      <c r="S72" s="1" t="s">
        <v>48</v>
      </c>
      <c r="T72" s="1" t="s">
        <v>49</v>
      </c>
      <c r="U72" s="1" t="s">
        <v>48</v>
      </c>
      <c r="V72" s="1" t="s">
        <v>48</v>
      </c>
      <c r="W72" s="1" t="s">
        <v>48</v>
      </c>
      <c r="X72" s="1" t="s">
        <v>116</v>
      </c>
      <c r="Y72" s="1" t="s">
        <v>5927</v>
      </c>
      <c r="AC72" s="1" t="s">
        <v>5712</v>
      </c>
      <c r="AD72" s="1" t="s">
        <v>105</v>
      </c>
      <c r="AJ72" s="1" t="s">
        <v>5928</v>
      </c>
      <c r="AK72" s="1" t="s">
        <v>77</v>
      </c>
      <c r="AN72" s="1" t="s">
        <v>5712</v>
      </c>
      <c r="AP72" s="1" t="s">
        <v>5712</v>
      </c>
      <c r="AR72" s="1" t="s">
        <v>5712</v>
      </c>
      <c r="AT72" s="1" t="s">
        <v>5712</v>
      </c>
    </row>
    <row r="73" spans="1:48" x14ac:dyDescent="0.35">
      <c r="A73" s="1" t="s">
        <v>5929</v>
      </c>
      <c r="B73" s="1" t="s">
        <v>5710</v>
      </c>
      <c r="C73" s="1" t="s">
        <v>71</v>
      </c>
      <c r="D73">
        <v>81</v>
      </c>
      <c r="E73" s="1" t="s">
        <v>65</v>
      </c>
      <c r="F73" s="1" t="s">
        <v>66</v>
      </c>
      <c r="G73" s="1" t="s">
        <v>73</v>
      </c>
      <c r="H73" s="1" t="s">
        <v>67</v>
      </c>
      <c r="I73" s="1" t="s">
        <v>90</v>
      </c>
      <c r="J73" s="1" t="s">
        <v>47</v>
      </c>
      <c r="K73" s="1" t="s">
        <v>48</v>
      </c>
      <c r="L73" s="1" t="s">
        <v>48</v>
      </c>
      <c r="M73" s="1" t="s">
        <v>48</v>
      </c>
      <c r="N73" s="1" t="s">
        <v>48</v>
      </c>
      <c r="O73" s="1" t="s">
        <v>48</v>
      </c>
      <c r="P73" s="1" t="s">
        <v>49</v>
      </c>
      <c r="Q73" s="1" t="s">
        <v>48</v>
      </c>
      <c r="R73" s="1" t="s">
        <v>48</v>
      </c>
      <c r="S73" s="1" t="s">
        <v>48</v>
      </c>
      <c r="T73" s="1" t="s">
        <v>48</v>
      </c>
      <c r="U73" s="1" t="s">
        <v>48</v>
      </c>
      <c r="V73" s="1" t="s">
        <v>48</v>
      </c>
      <c r="W73" s="1" t="s">
        <v>48</v>
      </c>
      <c r="X73" s="1" t="s">
        <v>62</v>
      </c>
      <c r="AC73" s="1" t="s">
        <v>5712</v>
      </c>
      <c r="AD73" s="1" t="s">
        <v>5719</v>
      </c>
      <c r="AJ73" s="1" t="s">
        <v>5930</v>
      </c>
      <c r="AK73" s="1" t="s">
        <v>63</v>
      </c>
      <c r="AN73" s="1" t="s">
        <v>5712</v>
      </c>
      <c r="AP73" s="1" t="s">
        <v>5712</v>
      </c>
      <c r="AR73" s="1" t="s">
        <v>5712</v>
      </c>
      <c r="AT73" s="1" t="s">
        <v>5712</v>
      </c>
    </row>
    <row r="74" spans="1:48" x14ac:dyDescent="0.35">
      <c r="A74" s="1" t="s">
        <v>5931</v>
      </c>
      <c r="B74" s="1" t="s">
        <v>5710</v>
      </c>
      <c r="C74" s="1" t="s">
        <v>71</v>
      </c>
      <c r="D74">
        <v>74</v>
      </c>
      <c r="E74" s="1" t="s">
        <v>65</v>
      </c>
      <c r="F74" s="1" t="s">
        <v>66</v>
      </c>
      <c r="G74" s="1" t="s">
        <v>44</v>
      </c>
      <c r="H74" s="1" t="s">
        <v>67</v>
      </c>
      <c r="I74" s="1" t="s">
        <v>90</v>
      </c>
      <c r="J74" s="1" t="s">
        <v>47</v>
      </c>
      <c r="K74" s="1" t="s">
        <v>48</v>
      </c>
      <c r="L74" s="1" t="s">
        <v>48</v>
      </c>
      <c r="M74" s="1" t="s">
        <v>48</v>
      </c>
      <c r="N74" s="1" t="s">
        <v>48</v>
      </c>
      <c r="O74" s="1" t="s">
        <v>48</v>
      </c>
      <c r="P74" s="1" t="s">
        <v>49</v>
      </c>
      <c r="Q74" s="1" t="s">
        <v>48</v>
      </c>
      <c r="R74" s="1" t="s">
        <v>48</v>
      </c>
      <c r="S74" s="1" t="s">
        <v>48</v>
      </c>
      <c r="T74" s="1" t="s">
        <v>48</v>
      </c>
      <c r="U74" s="1" t="s">
        <v>48</v>
      </c>
      <c r="V74" s="1" t="s">
        <v>48</v>
      </c>
      <c r="W74" s="1" t="s">
        <v>48</v>
      </c>
      <c r="X74" s="1" t="s">
        <v>51</v>
      </c>
      <c r="Y74" s="1" t="s">
        <v>5932</v>
      </c>
      <c r="AC74" s="1" t="s">
        <v>5712</v>
      </c>
      <c r="AD74" s="1" t="s">
        <v>5712</v>
      </c>
      <c r="AJ74" s="1" t="s">
        <v>351</v>
      </c>
      <c r="AK74" s="1" t="s">
        <v>5712</v>
      </c>
      <c r="AN74" s="1" t="s">
        <v>5712</v>
      </c>
      <c r="AP74" s="1" t="s">
        <v>5712</v>
      </c>
      <c r="AR74" s="1" t="s">
        <v>5712</v>
      </c>
      <c r="AT74" s="1" t="s">
        <v>5712</v>
      </c>
      <c r="AV74" s="1" t="s">
        <v>5933</v>
      </c>
    </row>
    <row r="75" spans="1:48" x14ac:dyDescent="0.35">
      <c r="A75" s="1" t="s">
        <v>5934</v>
      </c>
      <c r="B75" s="1" t="s">
        <v>5710</v>
      </c>
      <c r="C75" s="1" t="s">
        <v>41</v>
      </c>
      <c r="D75">
        <v>19</v>
      </c>
      <c r="E75" s="1" t="s">
        <v>57</v>
      </c>
      <c r="F75" s="1" t="s">
        <v>58</v>
      </c>
      <c r="G75" s="1" t="s">
        <v>44</v>
      </c>
      <c r="H75" s="1" t="s">
        <v>79</v>
      </c>
      <c r="I75" s="1" t="s">
        <v>74</v>
      </c>
      <c r="J75" s="1" t="s">
        <v>47</v>
      </c>
      <c r="K75" s="1" t="s">
        <v>49</v>
      </c>
      <c r="L75" s="1" t="s">
        <v>48</v>
      </c>
      <c r="M75" s="1" t="s">
        <v>48</v>
      </c>
      <c r="N75" s="1" t="s">
        <v>48</v>
      </c>
      <c r="O75" s="1" t="s">
        <v>48</v>
      </c>
      <c r="P75" s="1" t="s">
        <v>48</v>
      </c>
      <c r="Q75" s="1" t="s">
        <v>48</v>
      </c>
      <c r="R75" s="1" t="s">
        <v>48</v>
      </c>
      <c r="S75" s="1" t="s">
        <v>48</v>
      </c>
      <c r="T75" s="1" t="s">
        <v>49</v>
      </c>
      <c r="U75" s="1" t="s">
        <v>48</v>
      </c>
      <c r="V75" s="1" t="s">
        <v>48</v>
      </c>
      <c r="W75" s="1" t="s">
        <v>48</v>
      </c>
      <c r="X75" s="1" t="s">
        <v>75</v>
      </c>
      <c r="Y75" s="1" t="s">
        <v>5935</v>
      </c>
      <c r="AC75" s="1" t="s">
        <v>5712</v>
      </c>
      <c r="AD75" s="1" t="s">
        <v>5742</v>
      </c>
      <c r="AE75" s="1" t="s">
        <v>5936</v>
      </c>
      <c r="AJ75" s="1" t="s">
        <v>5937</v>
      </c>
      <c r="AK75" s="1" t="s">
        <v>5712</v>
      </c>
      <c r="AM75" s="1" t="s">
        <v>5938</v>
      </c>
      <c r="AN75" s="1" t="s">
        <v>5712</v>
      </c>
      <c r="AP75" s="1" t="s">
        <v>5712</v>
      </c>
      <c r="AR75" s="1" t="s">
        <v>5712</v>
      </c>
      <c r="AT75" s="1" t="s">
        <v>5712</v>
      </c>
    </row>
    <row r="76" spans="1:48" x14ac:dyDescent="0.35">
      <c r="A76" s="1" t="s">
        <v>5939</v>
      </c>
      <c r="B76" s="1" t="s">
        <v>5710</v>
      </c>
      <c r="C76" s="1" t="s">
        <v>41</v>
      </c>
      <c r="D76">
        <v>36</v>
      </c>
      <c r="E76" s="1" t="s">
        <v>42</v>
      </c>
      <c r="F76" s="1" t="s">
        <v>107</v>
      </c>
      <c r="G76" s="1" t="s">
        <v>59</v>
      </c>
      <c r="H76" s="1" t="s">
        <v>79</v>
      </c>
      <c r="I76" s="1" t="s">
        <v>46</v>
      </c>
      <c r="J76" s="1" t="s">
        <v>47</v>
      </c>
      <c r="K76" s="1" t="s">
        <v>48</v>
      </c>
      <c r="L76" s="1" t="s">
        <v>48</v>
      </c>
      <c r="M76" s="1" t="s">
        <v>48</v>
      </c>
      <c r="N76" s="1" t="s">
        <v>48</v>
      </c>
      <c r="O76" s="1" t="s">
        <v>49</v>
      </c>
      <c r="P76" s="1" t="s">
        <v>48</v>
      </c>
      <c r="Q76" s="1" t="s">
        <v>48</v>
      </c>
      <c r="R76" s="1" t="s">
        <v>48</v>
      </c>
      <c r="S76" s="1" t="s">
        <v>48</v>
      </c>
      <c r="T76" s="1" t="s">
        <v>48</v>
      </c>
      <c r="U76" s="1" t="s">
        <v>48</v>
      </c>
      <c r="V76" s="1" t="s">
        <v>48</v>
      </c>
      <c r="W76" s="1" t="s">
        <v>48</v>
      </c>
      <c r="X76" s="1" t="s">
        <v>62</v>
      </c>
      <c r="AC76" s="1" t="s">
        <v>5712</v>
      </c>
      <c r="AD76" s="1" t="s">
        <v>5719</v>
      </c>
      <c r="AJ76" s="1" t="s">
        <v>5940</v>
      </c>
      <c r="AK76" s="1" t="s">
        <v>5712</v>
      </c>
      <c r="AN76" s="1" t="s">
        <v>5712</v>
      </c>
      <c r="AP76" s="1" t="s">
        <v>5712</v>
      </c>
      <c r="AR76" s="1" t="s">
        <v>5712</v>
      </c>
      <c r="AT76" s="1" t="s">
        <v>5712</v>
      </c>
      <c r="AV76" s="1" t="s">
        <v>4327</v>
      </c>
    </row>
    <row r="77" spans="1:48" x14ac:dyDescent="0.35">
      <c r="A77" s="1" t="s">
        <v>5941</v>
      </c>
      <c r="B77" s="1" t="s">
        <v>5710</v>
      </c>
      <c r="C77" s="1" t="s">
        <v>41</v>
      </c>
      <c r="D77">
        <v>33</v>
      </c>
      <c r="E77" s="1" t="s">
        <v>57</v>
      </c>
      <c r="F77" s="1" t="s">
        <v>107</v>
      </c>
      <c r="G77" s="1" t="s">
        <v>98</v>
      </c>
      <c r="H77" s="1" t="s">
        <v>109</v>
      </c>
      <c r="I77" s="1" t="s">
        <v>46</v>
      </c>
      <c r="J77" s="1" t="s">
        <v>47</v>
      </c>
      <c r="K77" s="1" t="s">
        <v>48</v>
      </c>
      <c r="L77" s="1" t="s">
        <v>48</v>
      </c>
      <c r="M77" s="1" t="s">
        <v>48</v>
      </c>
      <c r="N77" s="1" t="s">
        <v>48</v>
      </c>
      <c r="O77" s="1" t="s">
        <v>48</v>
      </c>
      <c r="P77" s="1" t="s">
        <v>48</v>
      </c>
      <c r="Q77" s="1" t="s">
        <v>49</v>
      </c>
      <c r="R77" s="1" t="s">
        <v>48</v>
      </c>
      <c r="S77" s="1" t="s">
        <v>48</v>
      </c>
      <c r="T77" s="1" t="s">
        <v>48</v>
      </c>
      <c r="U77" s="1" t="s">
        <v>48</v>
      </c>
      <c r="V77" s="1" t="s">
        <v>48</v>
      </c>
      <c r="W77" s="1" t="s">
        <v>48</v>
      </c>
      <c r="X77" s="1" t="s">
        <v>62</v>
      </c>
      <c r="AC77" s="1" t="s">
        <v>5712</v>
      </c>
      <c r="AD77" s="1" t="s">
        <v>5712</v>
      </c>
      <c r="AJ77" s="1" t="s">
        <v>5942</v>
      </c>
      <c r="AK77" s="1" t="s">
        <v>5712</v>
      </c>
      <c r="AN77" s="1" t="s">
        <v>5712</v>
      </c>
      <c r="AP77" s="1" t="s">
        <v>5712</v>
      </c>
      <c r="AR77" s="1" t="s">
        <v>5712</v>
      </c>
      <c r="AT77" s="1" t="s">
        <v>5712</v>
      </c>
      <c r="AV77" s="1" t="s">
        <v>1585</v>
      </c>
    </row>
    <row r="78" spans="1:48" x14ac:dyDescent="0.35">
      <c r="A78" s="1" t="s">
        <v>5943</v>
      </c>
      <c r="B78" s="1" t="s">
        <v>5710</v>
      </c>
      <c r="C78" s="1" t="s">
        <v>41</v>
      </c>
      <c r="D78">
        <v>44</v>
      </c>
      <c r="E78" s="1" t="s">
        <v>42</v>
      </c>
      <c r="F78" s="1" t="s">
        <v>43</v>
      </c>
      <c r="G78" s="1" t="s">
        <v>59</v>
      </c>
      <c r="H78" s="1" t="s">
        <v>45</v>
      </c>
      <c r="I78" s="1" t="s">
        <v>68</v>
      </c>
      <c r="J78" s="1" t="s">
        <v>47</v>
      </c>
      <c r="K78" s="1" t="s">
        <v>48</v>
      </c>
      <c r="L78" s="1" t="s">
        <v>48</v>
      </c>
      <c r="M78" s="1" t="s">
        <v>48</v>
      </c>
      <c r="N78" s="1" t="s">
        <v>48</v>
      </c>
      <c r="O78" s="1" t="s">
        <v>48</v>
      </c>
      <c r="P78" s="1" t="s">
        <v>49</v>
      </c>
      <c r="Q78" s="1" t="s">
        <v>48</v>
      </c>
      <c r="R78" s="1" t="s">
        <v>48</v>
      </c>
      <c r="S78" s="1" t="s">
        <v>48</v>
      </c>
      <c r="T78" s="1" t="s">
        <v>48</v>
      </c>
      <c r="U78" s="1" t="s">
        <v>48</v>
      </c>
      <c r="V78" s="1" t="s">
        <v>48</v>
      </c>
      <c r="W78" s="1" t="s">
        <v>48</v>
      </c>
      <c r="X78" s="1" t="s">
        <v>62</v>
      </c>
      <c r="AC78" s="1" t="s">
        <v>5712</v>
      </c>
      <c r="AD78" s="1" t="s">
        <v>5712</v>
      </c>
      <c r="AJ78" s="1" t="s">
        <v>224</v>
      </c>
      <c r="AK78" s="1" t="s">
        <v>5712</v>
      </c>
      <c r="AN78" s="1" t="s">
        <v>5712</v>
      </c>
      <c r="AP78" s="1" t="s">
        <v>5712</v>
      </c>
      <c r="AR78" s="1" t="s">
        <v>5712</v>
      </c>
      <c r="AT78" s="1" t="s">
        <v>5712</v>
      </c>
    </row>
    <row r="79" spans="1:48" x14ac:dyDescent="0.35">
      <c r="A79" s="1" t="s">
        <v>5944</v>
      </c>
      <c r="B79" s="1" t="s">
        <v>5710</v>
      </c>
      <c r="C79" s="1" t="s">
        <v>41</v>
      </c>
      <c r="D79">
        <v>61</v>
      </c>
      <c r="E79" s="1" t="s">
        <v>65</v>
      </c>
      <c r="F79" s="1" t="s">
        <v>66</v>
      </c>
      <c r="G79" s="1" t="s">
        <v>59</v>
      </c>
      <c r="H79" s="1" t="s">
        <v>144</v>
      </c>
      <c r="I79" s="1" t="s">
        <v>90</v>
      </c>
      <c r="J79" s="1" t="s">
        <v>47</v>
      </c>
      <c r="K79" s="1" t="s">
        <v>48</v>
      </c>
      <c r="L79" s="1" t="s">
        <v>48</v>
      </c>
      <c r="M79" s="1" t="s">
        <v>49</v>
      </c>
      <c r="N79" s="1" t="s">
        <v>48</v>
      </c>
      <c r="O79" s="1" t="s">
        <v>48</v>
      </c>
      <c r="P79" s="1" t="s">
        <v>48</v>
      </c>
      <c r="Q79" s="1" t="s">
        <v>48</v>
      </c>
      <c r="R79" s="1" t="s">
        <v>48</v>
      </c>
      <c r="S79" s="1" t="s">
        <v>48</v>
      </c>
      <c r="T79" s="1" t="s">
        <v>48</v>
      </c>
      <c r="U79" s="1" t="s">
        <v>48</v>
      </c>
      <c r="V79" s="1" t="s">
        <v>48</v>
      </c>
      <c r="W79" s="1" t="s">
        <v>48</v>
      </c>
      <c r="X79" s="1" t="s">
        <v>116</v>
      </c>
      <c r="Y79" s="1" t="s">
        <v>4791</v>
      </c>
      <c r="AC79" s="1" t="s">
        <v>5712</v>
      </c>
      <c r="AD79" s="1" t="s">
        <v>5793</v>
      </c>
      <c r="AF79" s="1" t="s">
        <v>5945</v>
      </c>
      <c r="AJ79" s="1" t="s">
        <v>4791</v>
      </c>
      <c r="AK79" s="1" t="s">
        <v>5712</v>
      </c>
      <c r="AN79" s="1" t="s">
        <v>5712</v>
      </c>
      <c r="AP79" s="1" t="s">
        <v>5712</v>
      </c>
      <c r="AR79" s="1" t="s">
        <v>5712</v>
      </c>
      <c r="AT79" s="1" t="s">
        <v>5712</v>
      </c>
    </row>
    <row r="80" spans="1:48" x14ac:dyDescent="0.35">
      <c r="A80" s="1" t="s">
        <v>5946</v>
      </c>
      <c r="B80" s="1" t="s">
        <v>5710</v>
      </c>
      <c r="C80" s="1" t="s">
        <v>41</v>
      </c>
      <c r="D80">
        <v>50</v>
      </c>
      <c r="E80" s="1" t="s">
        <v>42</v>
      </c>
      <c r="F80" s="1" t="s">
        <v>66</v>
      </c>
      <c r="G80" s="1" t="s">
        <v>98</v>
      </c>
      <c r="H80" s="1" t="s">
        <v>92</v>
      </c>
      <c r="I80" s="1" t="s">
        <v>90</v>
      </c>
      <c r="J80" s="1" t="s">
        <v>47</v>
      </c>
      <c r="K80" s="1" t="s">
        <v>48</v>
      </c>
      <c r="L80" s="1" t="s">
        <v>48</v>
      </c>
      <c r="M80" s="1" t="s">
        <v>49</v>
      </c>
      <c r="N80" s="1" t="s">
        <v>48</v>
      </c>
      <c r="O80" s="1" t="s">
        <v>48</v>
      </c>
      <c r="P80" s="1" t="s">
        <v>48</v>
      </c>
      <c r="Q80" s="1" t="s">
        <v>48</v>
      </c>
      <c r="R80" s="1" t="s">
        <v>48</v>
      </c>
      <c r="S80" s="1" t="s">
        <v>48</v>
      </c>
      <c r="T80" s="1" t="s">
        <v>48</v>
      </c>
      <c r="U80" s="1" t="s">
        <v>48</v>
      </c>
      <c r="V80" s="1" t="s">
        <v>48</v>
      </c>
      <c r="W80" s="1" t="s">
        <v>48</v>
      </c>
      <c r="X80" s="1" t="s">
        <v>62</v>
      </c>
      <c r="AC80" s="1" t="s">
        <v>5712</v>
      </c>
      <c r="AD80" s="1" t="s">
        <v>5712</v>
      </c>
      <c r="AJ80" s="1" t="s">
        <v>5947</v>
      </c>
      <c r="AK80" s="1" t="s">
        <v>77</v>
      </c>
      <c r="AN80" s="1" t="s">
        <v>5712</v>
      </c>
      <c r="AP80" s="1" t="s">
        <v>5712</v>
      </c>
      <c r="AR80" s="1" t="s">
        <v>5712</v>
      </c>
      <c r="AT80" s="1" t="s">
        <v>5712</v>
      </c>
    </row>
    <row r="81" spans="1:48" x14ac:dyDescent="0.35">
      <c r="A81" s="1" t="s">
        <v>5948</v>
      </c>
      <c r="B81" s="1" t="s">
        <v>5710</v>
      </c>
      <c r="C81" s="1" t="s">
        <v>41</v>
      </c>
      <c r="D81">
        <v>61</v>
      </c>
      <c r="E81" s="1" t="s">
        <v>65</v>
      </c>
      <c r="F81" s="1" t="s">
        <v>72</v>
      </c>
      <c r="G81" s="1" t="s">
        <v>59</v>
      </c>
      <c r="H81" s="1" t="s">
        <v>112</v>
      </c>
      <c r="I81" s="1" t="s">
        <v>90</v>
      </c>
      <c r="J81" s="1" t="s">
        <v>47</v>
      </c>
      <c r="K81" s="1" t="s">
        <v>48</v>
      </c>
      <c r="L81" s="1" t="s">
        <v>48</v>
      </c>
      <c r="M81" s="1" t="s">
        <v>49</v>
      </c>
      <c r="N81" s="1" t="s">
        <v>48</v>
      </c>
      <c r="O81" s="1" t="s">
        <v>48</v>
      </c>
      <c r="P81" s="1" t="s">
        <v>48</v>
      </c>
      <c r="Q81" s="1" t="s">
        <v>48</v>
      </c>
      <c r="R81" s="1" t="s">
        <v>48</v>
      </c>
      <c r="S81" s="1" t="s">
        <v>48</v>
      </c>
      <c r="T81" s="1" t="s">
        <v>48</v>
      </c>
      <c r="U81" s="1" t="s">
        <v>48</v>
      </c>
      <c r="V81" s="1" t="s">
        <v>48</v>
      </c>
      <c r="W81" s="1" t="s">
        <v>48</v>
      </c>
      <c r="X81" s="1" t="s">
        <v>145</v>
      </c>
      <c r="Y81" s="1" t="s">
        <v>5949</v>
      </c>
      <c r="AC81" s="1" t="s">
        <v>5712</v>
      </c>
      <c r="AD81" s="1" t="s">
        <v>5712</v>
      </c>
      <c r="AJ81" s="1" t="s">
        <v>5950</v>
      </c>
      <c r="AK81" s="1" t="s">
        <v>5712</v>
      </c>
      <c r="AM81" s="1" t="s">
        <v>5951</v>
      </c>
      <c r="AN81" s="1" t="s">
        <v>5712</v>
      </c>
      <c r="AP81" s="1" t="s">
        <v>5712</v>
      </c>
      <c r="AR81" s="1" t="s">
        <v>5712</v>
      </c>
      <c r="AT81" s="1" t="s">
        <v>5712</v>
      </c>
    </row>
    <row r="82" spans="1:48" x14ac:dyDescent="0.35">
      <c r="A82" s="1" t="s">
        <v>5952</v>
      </c>
      <c r="B82" s="1" t="s">
        <v>5710</v>
      </c>
      <c r="C82" s="1" t="s">
        <v>41</v>
      </c>
      <c r="D82">
        <v>53</v>
      </c>
      <c r="E82" s="1" t="s">
        <v>42</v>
      </c>
      <c r="F82" s="1" t="s">
        <v>66</v>
      </c>
      <c r="G82" s="1" t="s">
        <v>85</v>
      </c>
      <c r="H82" s="1" t="s">
        <v>79</v>
      </c>
      <c r="I82" s="1" t="s">
        <v>68</v>
      </c>
      <c r="J82" s="1" t="s">
        <v>47</v>
      </c>
      <c r="K82" s="1" t="s">
        <v>48</v>
      </c>
      <c r="L82" s="1" t="s">
        <v>48</v>
      </c>
      <c r="M82" s="1" t="s">
        <v>49</v>
      </c>
      <c r="N82" s="1" t="s">
        <v>48</v>
      </c>
      <c r="O82" s="1" t="s">
        <v>48</v>
      </c>
      <c r="P82" s="1" t="s">
        <v>48</v>
      </c>
      <c r="Q82" s="1" t="s">
        <v>48</v>
      </c>
      <c r="R82" s="1" t="s">
        <v>48</v>
      </c>
      <c r="S82" s="1" t="s">
        <v>48</v>
      </c>
      <c r="T82" s="1" t="s">
        <v>48</v>
      </c>
      <c r="U82" s="1" t="s">
        <v>48</v>
      </c>
      <c r="V82" s="1" t="s">
        <v>48</v>
      </c>
      <c r="W82" s="1" t="s">
        <v>48</v>
      </c>
      <c r="X82" s="1" t="s">
        <v>116</v>
      </c>
      <c r="Y82" s="1" t="s">
        <v>5953</v>
      </c>
      <c r="AC82" s="1" t="s">
        <v>5712</v>
      </c>
      <c r="AD82" s="1" t="s">
        <v>5719</v>
      </c>
      <c r="AJ82" s="1" t="s">
        <v>5954</v>
      </c>
      <c r="AK82" s="1" t="s">
        <v>5712</v>
      </c>
      <c r="AN82" s="1" t="s">
        <v>5712</v>
      </c>
      <c r="AP82" s="1" t="s">
        <v>5712</v>
      </c>
      <c r="AR82" s="1" t="s">
        <v>5712</v>
      </c>
      <c r="AT82" s="1" t="s">
        <v>5712</v>
      </c>
    </row>
    <row r="83" spans="1:48" x14ac:dyDescent="0.35">
      <c r="A83" s="1" t="s">
        <v>5955</v>
      </c>
      <c r="B83" s="1" t="s">
        <v>5710</v>
      </c>
      <c r="C83" s="1" t="s">
        <v>41</v>
      </c>
      <c r="D83">
        <v>61</v>
      </c>
      <c r="E83" s="1" t="s">
        <v>65</v>
      </c>
      <c r="F83" s="1" t="s">
        <v>43</v>
      </c>
      <c r="G83" s="1" t="s">
        <v>73</v>
      </c>
      <c r="H83" s="1" t="s">
        <v>67</v>
      </c>
      <c r="I83" s="1" t="s">
        <v>90</v>
      </c>
      <c r="J83" s="1" t="s">
        <v>47</v>
      </c>
      <c r="K83" s="1" t="s">
        <v>48</v>
      </c>
      <c r="L83" s="1" t="s">
        <v>48</v>
      </c>
      <c r="M83" s="1" t="s">
        <v>48</v>
      </c>
      <c r="N83" s="1" t="s">
        <v>48</v>
      </c>
      <c r="O83" s="1" t="s">
        <v>48</v>
      </c>
      <c r="P83" s="1" t="s">
        <v>48</v>
      </c>
      <c r="Q83" s="1" t="s">
        <v>49</v>
      </c>
      <c r="R83" s="1" t="s">
        <v>48</v>
      </c>
      <c r="S83" s="1" t="s">
        <v>48</v>
      </c>
      <c r="T83" s="1" t="s">
        <v>48</v>
      </c>
      <c r="U83" s="1" t="s">
        <v>48</v>
      </c>
      <c r="V83" s="1" t="s">
        <v>48</v>
      </c>
      <c r="W83" s="1" t="s">
        <v>48</v>
      </c>
      <c r="X83" s="1" t="s">
        <v>62</v>
      </c>
      <c r="AC83" s="1" t="s">
        <v>5712</v>
      </c>
      <c r="AD83" s="1" t="s">
        <v>5712</v>
      </c>
      <c r="AJ83" s="1" t="s">
        <v>5956</v>
      </c>
      <c r="AK83" s="1" t="s">
        <v>77</v>
      </c>
      <c r="AN83" s="1" t="s">
        <v>5712</v>
      </c>
      <c r="AP83" s="1" t="s">
        <v>5712</v>
      </c>
      <c r="AR83" s="1" t="s">
        <v>5712</v>
      </c>
      <c r="AT83" s="1" t="s">
        <v>5712</v>
      </c>
    </row>
    <row r="84" spans="1:48" x14ac:dyDescent="0.35">
      <c r="A84" s="1" t="s">
        <v>5957</v>
      </c>
      <c r="B84" s="1" t="s">
        <v>5710</v>
      </c>
      <c r="C84" s="1" t="s">
        <v>41</v>
      </c>
      <c r="D84">
        <v>39</v>
      </c>
      <c r="E84" s="1" t="s">
        <v>42</v>
      </c>
      <c r="F84" s="1" t="s">
        <v>43</v>
      </c>
      <c r="G84" s="1" t="s">
        <v>59</v>
      </c>
      <c r="H84" s="1" t="s">
        <v>79</v>
      </c>
      <c r="I84" s="1" t="s">
        <v>110</v>
      </c>
      <c r="J84" s="1" t="s">
        <v>47</v>
      </c>
      <c r="K84" s="1" t="s">
        <v>48</v>
      </c>
      <c r="L84" s="1" t="s">
        <v>48</v>
      </c>
      <c r="M84" s="1" t="s">
        <v>49</v>
      </c>
      <c r="N84" s="1" t="s">
        <v>48</v>
      </c>
      <c r="O84" s="1" t="s">
        <v>48</v>
      </c>
      <c r="P84" s="1" t="s">
        <v>48</v>
      </c>
      <c r="Q84" s="1" t="s">
        <v>48</v>
      </c>
      <c r="R84" s="1" t="s">
        <v>48</v>
      </c>
      <c r="S84" s="1" t="s">
        <v>48</v>
      </c>
      <c r="T84" s="1" t="s">
        <v>48</v>
      </c>
      <c r="U84" s="1" t="s">
        <v>48</v>
      </c>
      <c r="V84" s="1" t="s">
        <v>48</v>
      </c>
      <c r="W84" s="1" t="s">
        <v>48</v>
      </c>
      <c r="X84" s="1" t="s">
        <v>75</v>
      </c>
      <c r="Y84" s="1" t="s">
        <v>5958</v>
      </c>
      <c r="AC84" s="1" t="s">
        <v>5712</v>
      </c>
      <c r="AD84" s="1" t="s">
        <v>5719</v>
      </c>
      <c r="AJ84" s="1" t="s">
        <v>5959</v>
      </c>
      <c r="AK84" s="1" t="s">
        <v>101</v>
      </c>
      <c r="AL84" s="1" t="s">
        <v>5960</v>
      </c>
      <c r="AN84" s="1" t="s">
        <v>5712</v>
      </c>
      <c r="AP84" s="1" t="s">
        <v>5712</v>
      </c>
      <c r="AR84" s="1" t="s">
        <v>5712</v>
      </c>
      <c r="AT84" s="1" t="s">
        <v>5712</v>
      </c>
    </row>
    <row r="85" spans="1:48" x14ac:dyDescent="0.35">
      <c r="A85" s="1" t="s">
        <v>5961</v>
      </c>
      <c r="B85" s="1" t="s">
        <v>5710</v>
      </c>
      <c r="C85" s="1" t="s">
        <v>41</v>
      </c>
      <c r="D85">
        <v>64</v>
      </c>
      <c r="E85" s="1" t="s">
        <v>65</v>
      </c>
      <c r="F85" s="1" t="s">
        <v>66</v>
      </c>
      <c r="G85" s="1" t="s">
        <v>59</v>
      </c>
      <c r="H85" s="1" t="s">
        <v>67</v>
      </c>
      <c r="I85" s="1" t="s">
        <v>68</v>
      </c>
      <c r="J85" s="1" t="s">
        <v>47</v>
      </c>
      <c r="K85" s="1" t="s">
        <v>48</v>
      </c>
      <c r="L85" s="1" t="s">
        <v>48</v>
      </c>
      <c r="M85" s="1" t="s">
        <v>49</v>
      </c>
      <c r="N85" s="1" t="s">
        <v>48</v>
      </c>
      <c r="O85" s="1" t="s">
        <v>48</v>
      </c>
      <c r="P85" s="1" t="s">
        <v>48</v>
      </c>
      <c r="Q85" s="1" t="s">
        <v>48</v>
      </c>
      <c r="R85" s="1" t="s">
        <v>48</v>
      </c>
      <c r="S85" s="1" t="s">
        <v>48</v>
      </c>
      <c r="T85" s="1" t="s">
        <v>48</v>
      </c>
      <c r="U85" s="1" t="s">
        <v>48</v>
      </c>
      <c r="V85" s="1" t="s">
        <v>48</v>
      </c>
      <c r="W85" s="1" t="s">
        <v>48</v>
      </c>
      <c r="X85" s="1" t="s">
        <v>51</v>
      </c>
      <c r="Y85" s="1" t="s">
        <v>5962</v>
      </c>
      <c r="AC85" s="1" t="s">
        <v>5712</v>
      </c>
      <c r="AD85" s="1" t="s">
        <v>5712</v>
      </c>
      <c r="AJ85" s="1" t="s">
        <v>5963</v>
      </c>
      <c r="AK85" s="1" t="s">
        <v>55</v>
      </c>
      <c r="AL85" s="1" t="s">
        <v>5964</v>
      </c>
      <c r="AN85" s="1" t="s">
        <v>5712</v>
      </c>
      <c r="AP85" s="1" t="s">
        <v>5712</v>
      </c>
      <c r="AR85" s="1" t="s">
        <v>5712</v>
      </c>
      <c r="AT85" s="1" t="s">
        <v>5712</v>
      </c>
    </row>
    <row r="86" spans="1:48" x14ac:dyDescent="0.35">
      <c r="A86" s="1" t="s">
        <v>5965</v>
      </c>
      <c r="B86" s="1" t="s">
        <v>5710</v>
      </c>
      <c r="C86" s="1" t="s">
        <v>41</v>
      </c>
      <c r="D86">
        <v>65</v>
      </c>
      <c r="E86" s="1" t="s">
        <v>65</v>
      </c>
      <c r="F86" s="1" t="s">
        <v>66</v>
      </c>
      <c r="G86" s="1" t="s">
        <v>2152</v>
      </c>
      <c r="H86" s="1" t="s">
        <v>79</v>
      </c>
      <c r="I86" s="1" t="s">
        <v>68</v>
      </c>
      <c r="J86" s="1" t="s">
        <v>47</v>
      </c>
      <c r="K86" s="1" t="s">
        <v>49</v>
      </c>
      <c r="L86" s="1" t="s">
        <v>48</v>
      </c>
      <c r="M86" s="1" t="s">
        <v>48</v>
      </c>
      <c r="N86" s="1" t="s">
        <v>48</v>
      </c>
      <c r="O86" s="1" t="s">
        <v>48</v>
      </c>
      <c r="P86" s="1" t="s">
        <v>48</v>
      </c>
      <c r="Q86" s="1" t="s">
        <v>48</v>
      </c>
      <c r="R86" s="1" t="s">
        <v>48</v>
      </c>
      <c r="S86" s="1" t="s">
        <v>48</v>
      </c>
      <c r="T86" s="1" t="s">
        <v>49</v>
      </c>
      <c r="U86" s="1" t="s">
        <v>48</v>
      </c>
      <c r="V86" s="1" t="s">
        <v>48</v>
      </c>
      <c r="W86" s="1" t="s">
        <v>48</v>
      </c>
      <c r="X86" s="1" t="s">
        <v>62</v>
      </c>
      <c r="AC86" s="1" t="s">
        <v>5712</v>
      </c>
      <c r="AD86" s="1" t="s">
        <v>5719</v>
      </c>
      <c r="AJ86" s="1" t="s">
        <v>5966</v>
      </c>
      <c r="AK86" s="1" t="s">
        <v>5712</v>
      </c>
      <c r="AN86" s="1" t="s">
        <v>5712</v>
      </c>
      <c r="AP86" s="1" t="s">
        <v>5712</v>
      </c>
      <c r="AR86" s="1" t="s">
        <v>5712</v>
      </c>
      <c r="AT86" s="1" t="s">
        <v>5712</v>
      </c>
      <c r="AV86" s="1" t="s">
        <v>105</v>
      </c>
    </row>
    <row r="87" spans="1:48" x14ac:dyDescent="0.35">
      <c r="A87" s="1" t="s">
        <v>5967</v>
      </c>
      <c r="B87" s="1" t="s">
        <v>5710</v>
      </c>
      <c r="C87" s="1" t="s">
        <v>41</v>
      </c>
      <c r="D87">
        <v>52</v>
      </c>
      <c r="E87" s="1" t="s">
        <v>42</v>
      </c>
      <c r="F87" s="1" t="s">
        <v>72</v>
      </c>
      <c r="G87" s="1" t="s">
        <v>98</v>
      </c>
      <c r="H87" s="1" t="s">
        <v>45</v>
      </c>
      <c r="I87" s="1" t="s">
        <v>74</v>
      </c>
      <c r="J87" s="1" t="s">
        <v>47</v>
      </c>
      <c r="K87" s="1" t="s">
        <v>48</v>
      </c>
      <c r="L87" s="1" t="s">
        <v>48</v>
      </c>
      <c r="M87" s="1" t="s">
        <v>49</v>
      </c>
      <c r="N87" s="1" t="s">
        <v>48</v>
      </c>
      <c r="O87" s="1" t="s">
        <v>48</v>
      </c>
      <c r="P87" s="1" t="s">
        <v>48</v>
      </c>
      <c r="Q87" s="1" t="s">
        <v>48</v>
      </c>
      <c r="R87" s="1" t="s">
        <v>48</v>
      </c>
      <c r="S87" s="1" t="s">
        <v>48</v>
      </c>
      <c r="T87" s="1" t="s">
        <v>48</v>
      </c>
      <c r="U87" s="1" t="s">
        <v>48</v>
      </c>
      <c r="V87" s="1" t="s">
        <v>48</v>
      </c>
      <c r="W87" s="1" t="s">
        <v>48</v>
      </c>
      <c r="X87" s="1" t="s">
        <v>62</v>
      </c>
      <c r="AC87" s="1" t="s">
        <v>5712</v>
      </c>
      <c r="AD87" s="1" t="s">
        <v>5712</v>
      </c>
      <c r="AJ87" s="1" t="s">
        <v>5968</v>
      </c>
      <c r="AK87" s="1" t="s">
        <v>5712</v>
      </c>
      <c r="AM87" s="1" t="s">
        <v>5969</v>
      </c>
      <c r="AN87" s="1" t="s">
        <v>5712</v>
      </c>
      <c r="AP87" s="1" t="s">
        <v>5712</v>
      </c>
      <c r="AR87" s="1" t="s">
        <v>5712</v>
      </c>
      <c r="AT87" s="1" t="s">
        <v>5712</v>
      </c>
    </row>
    <row r="88" spans="1:48" x14ac:dyDescent="0.35">
      <c r="A88" s="1" t="s">
        <v>5970</v>
      </c>
      <c r="B88" s="1" t="s">
        <v>5710</v>
      </c>
      <c r="C88" s="1" t="s">
        <v>41</v>
      </c>
      <c r="D88">
        <v>62</v>
      </c>
      <c r="E88" s="1" t="s">
        <v>65</v>
      </c>
      <c r="F88" s="1" t="s">
        <v>66</v>
      </c>
      <c r="G88" s="1" t="s">
        <v>137</v>
      </c>
      <c r="H88" s="1" t="s">
        <v>79</v>
      </c>
      <c r="I88" s="1" t="s">
        <v>99</v>
      </c>
      <c r="J88" s="1" t="s">
        <v>47</v>
      </c>
      <c r="K88" s="1" t="s">
        <v>48</v>
      </c>
      <c r="L88" s="1" t="s">
        <v>48</v>
      </c>
      <c r="M88" s="1" t="s">
        <v>48</v>
      </c>
      <c r="N88" s="1" t="s">
        <v>48</v>
      </c>
      <c r="O88" s="1" t="s">
        <v>48</v>
      </c>
      <c r="P88" s="1" t="s">
        <v>49</v>
      </c>
      <c r="Q88" s="1" t="s">
        <v>48</v>
      </c>
      <c r="R88" s="1" t="s">
        <v>48</v>
      </c>
      <c r="S88" s="1" t="s">
        <v>48</v>
      </c>
      <c r="T88" s="1" t="s">
        <v>48</v>
      </c>
      <c r="U88" s="1" t="s">
        <v>48</v>
      </c>
      <c r="V88" s="1" t="s">
        <v>48</v>
      </c>
      <c r="W88" s="1" t="s">
        <v>48</v>
      </c>
      <c r="X88" s="1" t="s">
        <v>62</v>
      </c>
      <c r="AC88" s="1" t="s">
        <v>5712</v>
      </c>
      <c r="AD88" s="1" t="s">
        <v>5719</v>
      </c>
      <c r="AJ88" s="1" t="s">
        <v>5971</v>
      </c>
      <c r="AK88" s="1" t="s">
        <v>5712</v>
      </c>
      <c r="AM88" s="1" t="s">
        <v>5972</v>
      </c>
      <c r="AN88" s="1" t="s">
        <v>5712</v>
      </c>
      <c r="AP88" s="1" t="s">
        <v>5712</v>
      </c>
      <c r="AR88" s="1" t="s">
        <v>5712</v>
      </c>
      <c r="AT88" s="1" t="s">
        <v>5712</v>
      </c>
    </row>
    <row r="89" spans="1:48" x14ac:dyDescent="0.35">
      <c r="A89" s="1" t="s">
        <v>5973</v>
      </c>
      <c r="B89" s="1" t="s">
        <v>5710</v>
      </c>
      <c r="C89" s="1" t="s">
        <v>41</v>
      </c>
      <c r="D89">
        <v>48</v>
      </c>
      <c r="E89" s="1" t="s">
        <v>42</v>
      </c>
      <c r="F89" s="1" t="s">
        <v>43</v>
      </c>
      <c r="G89" s="1" t="s">
        <v>98</v>
      </c>
      <c r="H89" s="1" t="s">
        <v>92</v>
      </c>
      <c r="I89" s="1" t="s">
        <v>125</v>
      </c>
      <c r="J89" s="1" t="s">
        <v>47</v>
      </c>
      <c r="K89" s="1" t="s">
        <v>49</v>
      </c>
      <c r="L89" s="1" t="s">
        <v>48</v>
      </c>
      <c r="M89" s="1" t="s">
        <v>48</v>
      </c>
      <c r="N89" s="1" t="s">
        <v>48</v>
      </c>
      <c r="O89" s="1" t="s">
        <v>48</v>
      </c>
      <c r="P89" s="1" t="s">
        <v>48</v>
      </c>
      <c r="Q89" s="1" t="s">
        <v>48</v>
      </c>
      <c r="R89" s="1" t="s">
        <v>48</v>
      </c>
      <c r="S89" s="1" t="s">
        <v>48</v>
      </c>
      <c r="T89" s="1" t="s">
        <v>49</v>
      </c>
      <c r="U89" s="1" t="s">
        <v>48</v>
      </c>
      <c r="V89" s="1" t="s">
        <v>48</v>
      </c>
      <c r="W89" s="1" t="s">
        <v>48</v>
      </c>
      <c r="X89" s="1" t="s">
        <v>62</v>
      </c>
      <c r="AC89" s="1" t="s">
        <v>5712</v>
      </c>
      <c r="AD89" s="1" t="s">
        <v>5719</v>
      </c>
      <c r="AJ89" s="1" t="s">
        <v>5974</v>
      </c>
      <c r="AK89" s="1" t="s">
        <v>5712</v>
      </c>
      <c r="AN89" s="1" t="s">
        <v>5712</v>
      </c>
      <c r="AP89" s="1" t="s">
        <v>5712</v>
      </c>
      <c r="AR89" s="1" t="s">
        <v>5712</v>
      </c>
      <c r="AT89" s="1" t="s">
        <v>5712</v>
      </c>
    </row>
    <row r="90" spans="1:48" ht="409.5" x14ac:dyDescent="0.35">
      <c r="A90" s="1" t="s">
        <v>5975</v>
      </c>
      <c r="B90" s="1" t="s">
        <v>5710</v>
      </c>
      <c r="C90" s="1" t="s">
        <v>41</v>
      </c>
      <c r="D90">
        <v>63</v>
      </c>
      <c r="E90" s="1" t="s">
        <v>65</v>
      </c>
      <c r="F90" s="1" t="s">
        <v>66</v>
      </c>
      <c r="G90" s="1" t="s">
        <v>73</v>
      </c>
      <c r="H90" s="1" t="s">
        <v>67</v>
      </c>
      <c r="I90" s="1" t="s">
        <v>113</v>
      </c>
      <c r="J90" s="1" t="s">
        <v>47</v>
      </c>
      <c r="K90" s="1" t="s">
        <v>48</v>
      </c>
      <c r="L90" s="1" t="s">
        <v>48</v>
      </c>
      <c r="M90" s="1" t="s">
        <v>48</v>
      </c>
      <c r="N90" s="1" t="s">
        <v>48</v>
      </c>
      <c r="O90" s="1" t="s">
        <v>49</v>
      </c>
      <c r="P90" s="1" t="s">
        <v>48</v>
      </c>
      <c r="Q90" s="1" t="s">
        <v>48</v>
      </c>
      <c r="R90" s="1" t="s">
        <v>48</v>
      </c>
      <c r="S90" s="1" t="s">
        <v>48</v>
      </c>
      <c r="T90" s="1" t="s">
        <v>48</v>
      </c>
      <c r="U90" s="1" t="s">
        <v>48</v>
      </c>
      <c r="V90" s="1" t="s">
        <v>48</v>
      </c>
      <c r="W90" s="1" t="s">
        <v>48</v>
      </c>
      <c r="X90" s="1" t="s">
        <v>116</v>
      </c>
      <c r="Y90" s="1" t="s">
        <v>5976</v>
      </c>
      <c r="AC90" s="1" t="s">
        <v>5712</v>
      </c>
      <c r="AD90" s="1" t="s">
        <v>5742</v>
      </c>
      <c r="AE90" s="1" t="s">
        <v>5977</v>
      </c>
      <c r="AJ90" s="2" t="s">
        <v>5978</v>
      </c>
      <c r="AK90" s="1" t="s">
        <v>5712</v>
      </c>
      <c r="AN90" s="1" t="s">
        <v>5712</v>
      </c>
      <c r="AP90" s="1" t="s">
        <v>5712</v>
      </c>
      <c r="AR90" s="1" t="s">
        <v>5712</v>
      </c>
      <c r="AT90" s="1" t="s">
        <v>5712</v>
      </c>
    </row>
    <row r="91" spans="1:48" x14ac:dyDescent="0.35">
      <c r="A91" s="1" t="s">
        <v>5979</v>
      </c>
      <c r="B91" s="1" t="s">
        <v>5710</v>
      </c>
      <c r="C91" s="1" t="s">
        <v>41</v>
      </c>
      <c r="D91">
        <v>40</v>
      </c>
      <c r="E91" s="1" t="s">
        <v>42</v>
      </c>
      <c r="F91" s="1" t="s">
        <v>107</v>
      </c>
      <c r="G91" s="1" t="s">
        <v>98</v>
      </c>
      <c r="H91" s="1" t="s">
        <v>45</v>
      </c>
      <c r="I91" s="1" t="s">
        <v>74</v>
      </c>
      <c r="J91" s="1" t="s">
        <v>47</v>
      </c>
      <c r="K91" s="1" t="s">
        <v>48</v>
      </c>
      <c r="L91" s="1" t="s">
        <v>49</v>
      </c>
      <c r="M91" s="1" t="s">
        <v>48</v>
      </c>
      <c r="N91" s="1" t="s">
        <v>48</v>
      </c>
      <c r="O91" s="1" t="s">
        <v>48</v>
      </c>
      <c r="P91" s="1" t="s">
        <v>48</v>
      </c>
      <c r="Q91" s="1" t="s">
        <v>48</v>
      </c>
      <c r="R91" s="1" t="s">
        <v>48</v>
      </c>
      <c r="S91" s="1" t="s">
        <v>48</v>
      </c>
      <c r="T91" s="1" t="s">
        <v>48</v>
      </c>
      <c r="U91" s="1" t="s">
        <v>48</v>
      </c>
      <c r="V91" s="1" t="s">
        <v>48</v>
      </c>
      <c r="W91" s="1" t="s">
        <v>48</v>
      </c>
      <c r="X91" s="1" t="s">
        <v>116</v>
      </c>
      <c r="Y91" s="1" t="s">
        <v>5980</v>
      </c>
      <c r="AC91" s="1" t="s">
        <v>5712</v>
      </c>
      <c r="AD91" s="1" t="s">
        <v>5793</v>
      </c>
      <c r="AF91" s="1" t="s">
        <v>5981</v>
      </c>
      <c r="AJ91" s="1" t="s">
        <v>5982</v>
      </c>
      <c r="AK91" s="1" t="s">
        <v>5712</v>
      </c>
      <c r="AN91" s="1" t="s">
        <v>5712</v>
      </c>
      <c r="AP91" s="1" t="s">
        <v>5712</v>
      </c>
      <c r="AR91" s="1" t="s">
        <v>5712</v>
      </c>
      <c r="AT91" s="1" t="s">
        <v>5712</v>
      </c>
      <c r="AV91" s="1" t="s">
        <v>5983</v>
      </c>
    </row>
    <row r="92" spans="1:48" x14ac:dyDescent="0.35">
      <c r="A92" s="1" t="s">
        <v>5984</v>
      </c>
      <c r="B92" s="1" t="s">
        <v>5710</v>
      </c>
      <c r="C92" s="1" t="s">
        <v>41</v>
      </c>
      <c r="D92">
        <v>74</v>
      </c>
      <c r="E92" s="1" t="s">
        <v>65</v>
      </c>
      <c r="F92" s="1" t="s">
        <v>72</v>
      </c>
      <c r="G92" s="1" t="s">
        <v>59</v>
      </c>
      <c r="H92" s="1" t="s">
        <v>67</v>
      </c>
      <c r="I92" s="1" t="s">
        <v>99</v>
      </c>
      <c r="J92" s="1" t="s">
        <v>47</v>
      </c>
      <c r="K92" s="1" t="s">
        <v>48</v>
      </c>
      <c r="L92" s="1" t="s">
        <v>48</v>
      </c>
      <c r="M92" s="1" t="s">
        <v>48</v>
      </c>
      <c r="N92" s="1" t="s">
        <v>48</v>
      </c>
      <c r="O92" s="1" t="s">
        <v>48</v>
      </c>
      <c r="P92" s="1" t="s">
        <v>49</v>
      </c>
      <c r="Q92" s="1" t="s">
        <v>48</v>
      </c>
      <c r="R92" s="1" t="s">
        <v>48</v>
      </c>
      <c r="S92" s="1" t="s">
        <v>48</v>
      </c>
      <c r="T92" s="1" t="s">
        <v>48</v>
      </c>
      <c r="U92" s="1" t="s">
        <v>48</v>
      </c>
      <c r="V92" s="1" t="s">
        <v>48</v>
      </c>
      <c r="W92" s="1" t="s">
        <v>48</v>
      </c>
      <c r="X92" s="1" t="s">
        <v>62</v>
      </c>
      <c r="AC92" s="1" t="s">
        <v>5712</v>
      </c>
      <c r="AD92" s="1" t="s">
        <v>105</v>
      </c>
      <c r="AJ92" s="1" t="s">
        <v>5985</v>
      </c>
      <c r="AK92" s="1" t="s">
        <v>5712</v>
      </c>
      <c r="AN92" s="1" t="s">
        <v>5712</v>
      </c>
      <c r="AP92" s="1" t="s">
        <v>5712</v>
      </c>
      <c r="AR92" s="1" t="s">
        <v>5712</v>
      </c>
      <c r="AT92" s="1" t="s">
        <v>5712</v>
      </c>
    </row>
    <row r="93" spans="1:48" x14ac:dyDescent="0.35">
      <c r="A93" s="1" t="s">
        <v>5986</v>
      </c>
      <c r="B93" s="1" t="s">
        <v>5710</v>
      </c>
      <c r="C93" s="1" t="s">
        <v>41</v>
      </c>
      <c r="D93">
        <v>54</v>
      </c>
      <c r="E93" s="1" t="s">
        <v>42</v>
      </c>
      <c r="F93" s="1" t="s">
        <v>66</v>
      </c>
      <c r="G93" s="1" t="s">
        <v>73</v>
      </c>
      <c r="H93" s="1" t="s">
        <v>144</v>
      </c>
      <c r="I93" s="1" t="s">
        <v>68</v>
      </c>
      <c r="J93" s="1" t="s">
        <v>47</v>
      </c>
      <c r="K93" s="1" t="s">
        <v>49</v>
      </c>
      <c r="L93" s="1" t="s">
        <v>48</v>
      </c>
      <c r="M93" s="1" t="s">
        <v>48</v>
      </c>
      <c r="N93" s="1" t="s">
        <v>48</v>
      </c>
      <c r="O93" s="1" t="s">
        <v>48</v>
      </c>
      <c r="P93" s="1" t="s">
        <v>48</v>
      </c>
      <c r="Q93" s="1" t="s">
        <v>48</v>
      </c>
      <c r="R93" s="1" t="s">
        <v>48</v>
      </c>
      <c r="S93" s="1" t="s">
        <v>48</v>
      </c>
      <c r="T93" s="1" t="s">
        <v>48</v>
      </c>
      <c r="U93" s="1" t="s">
        <v>48</v>
      </c>
      <c r="V93" s="1" t="s">
        <v>48</v>
      </c>
      <c r="W93" s="1" t="s">
        <v>48</v>
      </c>
      <c r="X93" s="1" t="s">
        <v>75</v>
      </c>
      <c r="Y93" s="1" t="s">
        <v>5987</v>
      </c>
      <c r="AC93" s="1" t="s">
        <v>5712</v>
      </c>
      <c r="AD93" s="1" t="s">
        <v>105</v>
      </c>
      <c r="AJ93" s="1" t="s">
        <v>5988</v>
      </c>
      <c r="AK93" s="1" t="s">
        <v>55</v>
      </c>
      <c r="AL93" s="1" t="s">
        <v>105</v>
      </c>
      <c r="AN93" s="1" t="s">
        <v>5712</v>
      </c>
      <c r="AP93" s="1" t="s">
        <v>5712</v>
      </c>
      <c r="AR93" s="1" t="s">
        <v>5712</v>
      </c>
      <c r="AT93" s="1" t="s">
        <v>5712</v>
      </c>
    </row>
    <row r="94" spans="1:48" x14ac:dyDescent="0.35">
      <c r="A94" s="1" t="s">
        <v>5989</v>
      </c>
      <c r="B94" s="1" t="s">
        <v>5710</v>
      </c>
      <c r="C94" s="1" t="s">
        <v>41</v>
      </c>
      <c r="D94">
        <v>69</v>
      </c>
      <c r="E94" s="1" t="s">
        <v>65</v>
      </c>
      <c r="F94" s="1" t="s">
        <v>43</v>
      </c>
      <c r="G94" s="1" t="s">
        <v>44</v>
      </c>
      <c r="H94" s="1" t="s">
        <v>67</v>
      </c>
      <c r="I94" s="1" t="s">
        <v>90</v>
      </c>
      <c r="J94" s="1" t="s">
        <v>47</v>
      </c>
      <c r="K94" s="1" t="s">
        <v>48</v>
      </c>
      <c r="L94" s="1" t="s">
        <v>48</v>
      </c>
      <c r="M94" s="1" t="s">
        <v>48</v>
      </c>
      <c r="N94" s="1" t="s">
        <v>48</v>
      </c>
      <c r="O94" s="1" t="s">
        <v>48</v>
      </c>
      <c r="P94" s="1" t="s">
        <v>48</v>
      </c>
      <c r="Q94" s="1" t="s">
        <v>49</v>
      </c>
      <c r="R94" s="1" t="s">
        <v>48</v>
      </c>
      <c r="S94" s="1" t="s">
        <v>48</v>
      </c>
      <c r="T94" s="1" t="s">
        <v>48</v>
      </c>
      <c r="U94" s="1" t="s">
        <v>48</v>
      </c>
      <c r="V94" s="1" t="s">
        <v>48</v>
      </c>
      <c r="W94" s="1" t="s">
        <v>48</v>
      </c>
      <c r="X94" s="1" t="s">
        <v>116</v>
      </c>
      <c r="Y94" s="1" t="s">
        <v>5990</v>
      </c>
      <c r="AC94" s="1" t="s">
        <v>5712</v>
      </c>
      <c r="AD94" s="1" t="s">
        <v>5742</v>
      </c>
      <c r="AE94" s="1" t="s">
        <v>5991</v>
      </c>
      <c r="AJ94" s="1" t="s">
        <v>5992</v>
      </c>
      <c r="AK94" s="1" t="s">
        <v>63</v>
      </c>
      <c r="AN94" s="1" t="s">
        <v>5712</v>
      </c>
      <c r="AP94" s="1" t="s">
        <v>5712</v>
      </c>
      <c r="AR94" s="1" t="s">
        <v>5712</v>
      </c>
      <c r="AT94" s="1" t="s">
        <v>5712</v>
      </c>
    </row>
    <row r="95" spans="1:48" x14ac:dyDescent="0.35">
      <c r="A95" s="1" t="s">
        <v>5993</v>
      </c>
      <c r="B95" s="1" t="s">
        <v>5710</v>
      </c>
      <c r="C95" s="1" t="s">
        <v>41</v>
      </c>
      <c r="D95">
        <v>51</v>
      </c>
      <c r="E95" s="1" t="s">
        <v>42</v>
      </c>
      <c r="F95" s="1" t="s">
        <v>43</v>
      </c>
      <c r="G95" s="1" t="s">
        <v>44</v>
      </c>
      <c r="H95" s="1" t="s">
        <v>45</v>
      </c>
      <c r="I95" s="1" t="s">
        <v>46</v>
      </c>
      <c r="J95" s="1" t="s">
        <v>47</v>
      </c>
      <c r="K95" s="1" t="s">
        <v>48</v>
      </c>
      <c r="L95" s="1" t="s">
        <v>48</v>
      </c>
      <c r="M95" s="1" t="s">
        <v>48</v>
      </c>
      <c r="N95" s="1" t="s">
        <v>48</v>
      </c>
      <c r="O95" s="1" t="s">
        <v>48</v>
      </c>
      <c r="P95" s="1" t="s">
        <v>49</v>
      </c>
      <c r="Q95" s="1" t="s">
        <v>48</v>
      </c>
      <c r="R95" s="1" t="s">
        <v>48</v>
      </c>
      <c r="S95" s="1" t="s">
        <v>48</v>
      </c>
      <c r="T95" s="1" t="s">
        <v>48</v>
      </c>
      <c r="U95" s="1" t="s">
        <v>48</v>
      </c>
      <c r="V95" s="1" t="s">
        <v>48</v>
      </c>
      <c r="W95" s="1" t="s">
        <v>48</v>
      </c>
      <c r="X95" s="1" t="s">
        <v>62</v>
      </c>
      <c r="AC95" s="1" t="s">
        <v>5712</v>
      </c>
      <c r="AD95" s="1" t="s">
        <v>5719</v>
      </c>
      <c r="AJ95" s="1" t="s">
        <v>351</v>
      </c>
      <c r="AK95" s="1" t="s">
        <v>5712</v>
      </c>
      <c r="AM95" s="1" t="s">
        <v>5994</v>
      </c>
      <c r="AN95" s="1" t="s">
        <v>5712</v>
      </c>
      <c r="AP95" s="1" t="s">
        <v>5712</v>
      </c>
      <c r="AR95" s="1" t="s">
        <v>5712</v>
      </c>
      <c r="AT95" s="1" t="s">
        <v>5712</v>
      </c>
    </row>
    <row r="96" spans="1:48" x14ac:dyDescent="0.35">
      <c r="A96" s="1" t="s">
        <v>5995</v>
      </c>
      <c r="B96" s="1" t="s">
        <v>5710</v>
      </c>
      <c r="C96" s="1" t="s">
        <v>41</v>
      </c>
      <c r="D96">
        <v>39</v>
      </c>
      <c r="E96" s="1" t="s">
        <v>42</v>
      </c>
      <c r="F96" s="1" t="s">
        <v>43</v>
      </c>
      <c r="G96" s="1" t="s">
        <v>44</v>
      </c>
      <c r="H96" s="1" t="s">
        <v>45</v>
      </c>
      <c r="I96" s="1" t="s">
        <v>68</v>
      </c>
      <c r="J96" s="1" t="s">
        <v>47</v>
      </c>
      <c r="K96" s="1" t="s">
        <v>48</v>
      </c>
      <c r="L96" s="1" t="s">
        <v>48</v>
      </c>
      <c r="M96" s="1" t="s">
        <v>48</v>
      </c>
      <c r="N96" s="1" t="s">
        <v>48</v>
      </c>
      <c r="O96" s="1" t="s">
        <v>48</v>
      </c>
      <c r="P96" s="1" t="s">
        <v>48</v>
      </c>
      <c r="Q96" s="1" t="s">
        <v>48</v>
      </c>
      <c r="R96" s="1" t="s">
        <v>49</v>
      </c>
      <c r="S96" s="1" t="s">
        <v>48</v>
      </c>
      <c r="T96" s="1" t="s">
        <v>48</v>
      </c>
      <c r="U96" s="1" t="s">
        <v>48</v>
      </c>
      <c r="V96" s="1" t="s">
        <v>48</v>
      </c>
      <c r="W96" s="1" t="s">
        <v>48</v>
      </c>
      <c r="X96" s="1" t="s">
        <v>62</v>
      </c>
      <c r="AC96" s="1" t="s">
        <v>5712</v>
      </c>
      <c r="AD96" s="1" t="s">
        <v>105</v>
      </c>
      <c r="AJ96" s="1" t="s">
        <v>5996</v>
      </c>
      <c r="AK96" s="1" t="s">
        <v>5712</v>
      </c>
      <c r="AM96" s="1" t="s">
        <v>1028</v>
      </c>
      <c r="AN96" s="1" t="s">
        <v>5712</v>
      </c>
      <c r="AP96" s="1" t="s">
        <v>5712</v>
      </c>
      <c r="AR96" s="1" t="s">
        <v>5712</v>
      </c>
      <c r="AT96" s="1" t="s">
        <v>5712</v>
      </c>
    </row>
    <row r="97" spans="1:48" x14ac:dyDescent="0.35">
      <c r="A97" s="1" t="s">
        <v>5997</v>
      </c>
      <c r="B97" s="1" t="s">
        <v>5710</v>
      </c>
      <c r="C97" s="1" t="s">
        <v>71</v>
      </c>
      <c r="D97">
        <v>62</v>
      </c>
      <c r="E97" s="1" t="s">
        <v>65</v>
      </c>
      <c r="F97" s="1" t="s">
        <v>66</v>
      </c>
      <c r="G97" s="1" t="s">
        <v>98</v>
      </c>
      <c r="H97" s="1" t="s">
        <v>67</v>
      </c>
      <c r="I97" s="1" t="s">
        <v>61</v>
      </c>
      <c r="J97" s="1" t="s">
        <v>47</v>
      </c>
      <c r="K97" s="1" t="s">
        <v>48</v>
      </c>
      <c r="L97" s="1" t="s">
        <v>48</v>
      </c>
      <c r="M97" s="1" t="s">
        <v>49</v>
      </c>
      <c r="N97" s="1" t="s">
        <v>48</v>
      </c>
      <c r="O97" s="1" t="s">
        <v>48</v>
      </c>
      <c r="P97" s="1" t="s">
        <v>48</v>
      </c>
      <c r="Q97" s="1" t="s">
        <v>48</v>
      </c>
      <c r="R97" s="1" t="s">
        <v>48</v>
      </c>
      <c r="S97" s="1" t="s">
        <v>48</v>
      </c>
      <c r="T97" s="1" t="s">
        <v>48</v>
      </c>
      <c r="U97" s="1" t="s">
        <v>48</v>
      </c>
      <c r="V97" s="1" t="s">
        <v>48</v>
      </c>
      <c r="W97" s="1" t="s">
        <v>49</v>
      </c>
      <c r="X97" s="1" t="s">
        <v>62</v>
      </c>
      <c r="AB97" s="1" t="s">
        <v>5998</v>
      </c>
      <c r="AC97" s="1" t="s">
        <v>5712</v>
      </c>
      <c r="AD97" s="1" t="s">
        <v>5712</v>
      </c>
      <c r="AJ97" s="1" t="s">
        <v>5999</v>
      </c>
      <c r="AK97" s="1" t="s">
        <v>5712</v>
      </c>
      <c r="AN97" s="1" t="s">
        <v>5712</v>
      </c>
      <c r="AP97" s="1" t="s">
        <v>5712</v>
      </c>
      <c r="AR97" s="1" t="s">
        <v>5712</v>
      </c>
      <c r="AT97" s="1" t="s">
        <v>5712</v>
      </c>
      <c r="AV97" s="1" t="s">
        <v>6000</v>
      </c>
    </row>
    <row r="98" spans="1:48" x14ac:dyDescent="0.35">
      <c r="A98" s="1" t="s">
        <v>6001</v>
      </c>
      <c r="B98" s="1" t="s">
        <v>5710</v>
      </c>
      <c r="C98" s="1" t="s">
        <v>41</v>
      </c>
      <c r="D98">
        <v>68</v>
      </c>
      <c r="E98" s="1" t="s">
        <v>65</v>
      </c>
      <c r="F98" s="1" t="s">
        <v>43</v>
      </c>
      <c r="G98" s="1" t="s">
        <v>44</v>
      </c>
      <c r="H98" s="1" t="s">
        <v>67</v>
      </c>
      <c r="I98" s="1" t="s">
        <v>125</v>
      </c>
      <c r="J98" s="1" t="s">
        <v>47</v>
      </c>
      <c r="K98" s="1" t="s">
        <v>48</v>
      </c>
      <c r="L98" s="1" t="s">
        <v>48</v>
      </c>
      <c r="M98" s="1" t="s">
        <v>48</v>
      </c>
      <c r="N98" s="1" t="s">
        <v>48</v>
      </c>
      <c r="O98" s="1" t="s">
        <v>48</v>
      </c>
      <c r="P98" s="1" t="s">
        <v>49</v>
      </c>
      <c r="Q98" s="1" t="s">
        <v>48</v>
      </c>
      <c r="R98" s="1" t="s">
        <v>48</v>
      </c>
      <c r="S98" s="1" t="s">
        <v>48</v>
      </c>
      <c r="T98" s="1" t="s">
        <v>48</v>
      </c>
      <c r="U98" s="1" t="s">
        <v>48</v>
      </c>
      <c r="V98" s="1" t="s">
        <v>48</v>
      </c>
      <c r="W98" s="1" t="s">
        <v>48</v>
      </c>
      <c r="X98" s="1" t="s">
        <v>62</v>
      </c>
      <c r="AC98" s="1" t="s">
        <v>5712</v>
      </c>
      <c r="AD98" s="1" t="s">
        <v>5712</v>
      </c>
      <c r="AJ98" s="1" t="s">
        <v>4492</v>
      </c>
      <c r="AK98" s="1" t="s">
        <v>5712</v>
      </c>
      <c r="AN98" s="1" t="s">
        <v>5712</v>
      </c>
      <c r="AP98" s="1" t="s">
        <v>5712</v>
      </c>
      <c r="AR98" s="1" t="s">
        <v>5712</v>
      </c>
      <c r="AT98" s="1" t="s">
        <v>5712</v>
      </c>
      <c r="AV98" s="1" t="s">
        <v>4492</v>
      </c>
    </row>
    <row r="99" spans="1:48" x14ac:dyDescent="0.35">
      <c r="A99" s="1" t="s">
        <v>6002</v>
      </c>
      <c r="B99" s="1" t="s">
        <v>5710</v>
      </c>
      <c r="C99" s="1" t="s">
        <v>41</v>
      </c>
      <c r="D99">
        <v>44</v>
      </c>
      <c r="E99" s="1" t="s">
        <v>42</v>
      </c>
      <c r="F99" s="1" t="s">
        <v>43</v>
      </c>
      <c r="G99" s="1" t="s">
        <v>85</v>
      </c>
      <c r="H99" s="1" t="s">
        <v>79</v>
      </c>
      <c r="I99" s="1" t="s">
        <v>90</v>
      </c>
      <c r="J99" s="1" t="s">
        <v>47</v>
      </c>
      <c r="K99" s="1" t="s">
        <v>48</v>
      </c>
      <c r="L99" s="1" t="s">
        <v>48</v>
      </c>
      <c r="M99" s="1" t="s">
        <v>48</v>
      </c>
      <c r="N99" s="1" t="s">
        <v>48</v>
      </c>
      <c r="O99" s="1" t="s">
        <v>49</v>
      </c>
      <c r="P99" s="1" t="s">
        <v>48</v>
      </c>
      <c r="Q99" s="1" t="s">
        <v>48</v>
      </c>
      <c r="R99" s="1" t="s">
        <v>48</v>
      </c>
      <c r="S99" s="1" t="s">
        <v>48</v>
      </c>
      <c r="T99" s="1" t="s">
        <v>48</v>
      </c>
      <c r="U99" s="1" t="s">
        <v>48</v>
      </c>
      <c r="V99" s="1" t="s">
        <v>48</v>
      </c>
      <c r="W99" s="1" t="s">
        <v>48</v>
      </c>
      <c r="X99" s="1" t="s">
        <v>62</v>
      </c>
      <c r="AC99" s="1" t="s">
        <v>5712</v>
      </c>
      <c r="AD99" s="1" t="s">
        <v>5712</v>
      </c>
      <c r="AJ99" s="1" t="s">
        <v>6003</v>
      </c>
      <c r="AK99" s="1" t="s">
        <v>5712</v>
      </c>
      <c r="AN99" s="1" t="s">
        <v>5712</v>
      </c>
      <c r="AP99" s="1" t="s">
        <v>5712</v>
      </c>
      <c r="AR99" s="1" t="s">
        <v>5712</v>
      </c>
      <c r="AT99" s="1" t="s">
        <v>5712</v>
      </c>
      <c r="AV99" s="1" t="s">
        <v>703</v>
      </c>
    </row>
    <row r="100" spans="1:48" x14ac:dyDescent="0.35">
      <c r="A100" s="1" t="s">
        <v>6004</v>
      </c>
      <c r="B100" s="1" t="s">
        <v>5710</v>
      </c>
      <c r="C100" s="1" t="s">
        <v>41</v>
      </c>
      <c r="D100">
        <v>61</v>
      </c>
      <c r="E100" s="1" t="s">
        <v>65</v>
      </c>
      <c r="F100" s="1" t="s">
        <v>66</v>
      </c>
      <c r="G100" s="1" t="s">
        <v>98</v>
      </c>
      <c r="H100" s="1" t="s">
        <v>67</v>
      </c>
      <c r="I100" s="1" t="s">
        <v>46</v>
      </c>
      <c r="J100" s="1" t="s">
        <v>47</v>
      </c>
      <c r="K100" s="1" t="s">
        <v>49</v>
      </c>
      <c r="L100" s="1" t="s">
        <v>48</v>
      </c>
      <c r="M100" s="1" t="s">
        <v>48</v>
      </c>
      <c r="N100" s="1" t="s">
        <v>48</v>
      </c>
      <c r="O100" s="1" t="s">
        <v>48</v>
      </c>
      <c r="P100" s="1" t="s">
        <v>48</v>
      </c>
      <c r="Q100" s="1" t="s">
        <v>48</v>
      </c>
      <c r="R100" s="1" t="s">
        <v>48</v>
      </c>
      <c r="S100" s="1" t="s">
        <v>48</v>
      </c>
      <c r="T100" s="1" t="s">
        <v>49</v>
      </c>
      <c r="U100" s="1" t="s">
        <v>48</v>
      </c>
      <c r="V100" s="1" t="s">
        <v>48</v>
      </c>
      <c r="W100" s="1" t="s">
        <v>48</v>
      </c>
      <c r="X100" s="1" t="s">
        <v>62</v>
      </c>
      <c r="AC100" s="1" t="s">
        <v>5712</v>
      </c>
      <c r="AD100" s="1" t="s">
        <v>5719</v>
      </c>
      <c r="AJ100" s="1" t="s">
        <v>6005</v>
      </c>
      <c r="AK100" s="1" t="s">
        <v>5712</v>
      </c>
      <c r="AM100" s="1" t="s">
        <v>6006</v>
      </c>
      <c r="AN100" s="1" t="s">
        <v>5712</v>
      </c>
      <c r="AP100" s="1" t="s">
        <v>5712</v>
      </c>
      <c r="AR100" s="1" t="s">
        <v>5712</v>
      </c>
      <c r="AT100" s="1" t="s">
        <v>5712</v>
      </c>
    </row>
    <row r="101" spans="1:48" x14ac:dyDescent="0.35">
      <c r="A101" s="1" t="s">
        <v>6007</v>
      </c>
      <c r="B101" s="1" t="s">
        <v>5710</v>
      </c>
      <c r="C101" s="1" t="s">
        <v>41</v>
      </c>
      <c r="D101">
        <v>74</v>
      </c>
      <c r="E101" s="1" t="s">
        <v>65</v>
      </c>
      <c r="F101" s="1" t="s">
        <v>66</v>
      </c>
      <c r="G101" s="1" t="s">
        <v>98</v>
      </c>
      <c r="H101" s="1" t="s">
        <v>67</v>
      </c>
      <c r="I101" s="1" t="s">
        <v>90</v>
      </c>
      <c r="J101" s="1" t="s">
        <v>47</v>
      </c>
      <c r="K101" s="1" t="s">
        <v>48</v>
      </c>
      <c r="L101" s="1" t="s">
        <v>48</v>
      </c>
      <c r="M101" s="1" t="s">
        <v>48</v>
      </c>
      <c r="N101" s="1" t="s">
        <v>48</v>
      </c>
      <c r="O101" s="1" t="s">
        <v>49</v>
      </c>
      <c r="P101" s="1" t="s">
        <v>48</v>
      </c>
      <c r="Q101" s="1" t="s">
        <v>48</v>
      </c>
      <c r="R101" s="1" t="s">
        <v>48</v>
      </c>
      <c r="S101" s="1" t="s">
        <v>48</v>
      </c>
      <c r="T101" s="1" t="s">
        <v>48</v>
      </c>
      <c r="U101" s="1" t="s">
        <v>48</v>
      </c>
      <c r="V101" s="1" t="s">
        <v>48</v>
      </c>
      <c r="W101" s="1" t="s">
        <v>48</v>
      </c>
      <c r="X101" s="1" t="s">
        <v>62</v>
      </c>
      <c r="AC101" s="1" t="s">
        <v>5712</v>
      </c>
      <c r="AD101" s="1" t="s">
        <v>5712</v>
      </c>
      <c r="AJ101" s="1" t="s">
        <v>6008</v>
      </c>
      <c r="AK101" s="1" t="s">
        <v>55</v>
      </c>
      <c r="AL101" s="1" t="s">
        <v>6009</v>
      </c>
      <c r="AN101" s="1" t="s">
        <v>5712</v>
      </c>
      <c r="AP101" s="1" t="s">
        <v>5712</v>
      </c>
      <c r="AR101" s="1" t="s">
        <v>5712</v>
      </c>
      <c r="AT101" s="1" t="s">
        <v>5712</v>
      </c>
    </row>
    <row r="102" spans="1:48" x14ac:dyDescent="0.35">
      <c r="A102" s="1" t="s">
        <v>6010</v>
      </c>
      <c r="B102" s="1" t="s">
        <v>5710</v>
      </c>
      <c r="C102" s="1" t="s">
        <v>41</v>
      </c>
      <c r="D102">
        <v>44</v>
      </c>
      <c r="E102" s="1" t="s">
        <v>42</v>
      </c>
      <c r="F102" s="1" t="s">
        <v>107</v>
      </c>
      <c r="G102" s="1" t="s">
        <v>98</v>
      </c>
      <c r="H102" s="1" t="s">
        <v>79</v>
      </c>
      <c r="I102" s="1" t="s">
        <v>74</v>
      </c>
      <c r="J102" s="1" t="s">
        <v>47</v>
      </c>
      <c r="K102" s="1" t="s">
        <v>49</v>
      </c>
      <c r="L102" s="1" t="s">
        <v>48</v>
      </c>
      <c r="M102" s="1" t="s">
        <v>48</v>
      </c>
      <c r="N102" s="1" t="s">
        <v>48</v>
      </c>
      <c r="O102" s="1" t="s">
        <v>48</v>
      </c>
      <c r="P102" s="1" t="s">
        <v>48</v>
      </c>
      <c r="Q102" s="1" t="s">
        <v>48</v>
      </c>
      <c r="R102" s="1" t="s">
        <v>48</v>
      </c>
      <c r="S102" s="1" t="s">
        <v>48</v>
      </c>
      <c r="T102" s="1" t="s">
        <v>48</v>
      </c>
      <c r="U102" s="1" t="s">
        <v>48</v>
      </c>
      <c r="V102" s="1" t="s">
        <v>48</v>
      </c>
      <c r="W102" s="1" t="s">
        <v>48</v>
      </c>
      <c r="X102" s="1" t="s">
        <v>116</v>
      </c>
      <c r="Y102" s="1" t="s">
        <v>6011</v>
      </c>
      <c r="AC102" s="1" t="s">
        <v>5712</v>
      </c>
      <c r="AD102" s="1" t="s">
        <v>5719</v>
      </c>
      <c r="AJ102" s="1" t="s">
        <v>6012</v>
      </c>
      <c r="AK102" s="1" t="s">
        <v>77</v>
      </c>
      <c r="AN102" s="1" t="s">
        <v>5712</v>
      </c>
      <c r="AP102" s="1" t="s">
        <v>5712</v>
      </c>
      <c r="AR102" s="1" t="s">
        <v>5712</v>
      </c>
      <c r="AT102" s="1" t="s">
        <v>5712</v>
      </c>
    </row>
    <row r="103" spans="1:48" x14ac:dyDescent="0.35">
      <c r="A103" s="1" t="s">
        <v>6013</v>
      </c>
      <c r="B103" s="1" t="s">
        <v>5710</v>
      </c>
      <c r="C103" s="1" t="s">
        <v>41</v>
      </c>
      <c r="D103">
        <v>41</v>
      </c>
      <c r="E103" s="1" t="s">
        <v>42</v>
      </c>
      <c r="F103" s="1" t="s">
        <v>107</v>
      </c>
      <c r="G103" s="1" t="s">
        <v>73</v>
      </c>
      <c r="H103" s="1" t="s">
        <v>109</v>
      </c>
      <c r="I103" s="1" t="s">
        <v>113</v>
      </c>
      <c r="J103" s="1" t="s">
        <v>47</v>
      </c>
      <c r="K103" s="1" t="s">
        <v>49</v>
      </c>
      <c r="L103" s="1" t="s">
        <v>48</v>
      </c>
      <c r="M103" s="1" t="s">
        <v>48</v>
      </c>
      <c r="N103" s="1" t="s">
        <v>48</v>
      </c>
      <c r="O103" s="1" t="s">
        <v>48</v>
      </c>
      <c r="P103" s="1" t="s">
        <v>48</v>
      </c>
      <c r="Q103" s="1" t="s">
        <v>48</v>
      </c>
      <c r="R103" s="1" t="s">
        <v>48</v>
      </c>
      <c r="S103" s="1" t="s">
        <v>48</v>
      </c>
      <c r="T103" s="1" t="s">
        <v>49</v>
      </c>
      <c r="U103" s="1" t="s">
        <v>48</v>
      </c>
      <c r="V103" s="1" t="s">
        <v>48</v>
      </c>
      <c r="W103" s="1" t="s">
        <v>48</v>
      </c>
      <c r="X103" s="1" t="s">
        <v>51</v>
      </c>
      <c r="Y103" s="1" t="s">
        <v>6014</v>
      </c>
      <c r="AC103" s="1" t="s">
        <v>5712</v>
      </c>
      <c r="AD103" s="1" t="s">
        <v>5712</v>
      </c>
      <c r="AJ103" s="1" t="s">
        <v>6015</v>
      </c>
      <c r="AK103" s="1" t="s">
        <v>5712</v>
      </c>
      <c r="AN103" s="1" t="s">
        <v>5712</v>
      </c>
      <c r="AP103" s="1" t="s">
        <v>5712</v>
      </c>
      <c r="AR103" s="1" t="s">
        <v>5712</v>
      </c>
      <c r="AT103" s="1" t="s">
        <v>5712</v>
      </c>
    </row>
    <row r="104" spans="1:48" x14ac:dyDescent="0.35">
      <c r="A104" s="1" t="s">
        <v>6016</v>
      </c>
      <c r="B104" s="1" t="s">
        <v>5710</v>
      </c>
      <c r="C104" s="1" t="s">
        <v>41</v>
      </c>
      <c r="D104">
        <v>38</v>
      </c>
      <c r="E104" s="1" t="s">
        <v>42</v>
      </c>
      <c r="F104" s="1" t="s">
        <v>43</v>
      </c>
      <c r="G104" s="1" t="s">
        <v>98</v>
      </c>
      <c r="H104" s="1" t="s">
        <v>79</v>
      </c>
      <c r="I104" s="1" t="s">
        <v>113</v>
      </c>
      <c r="J104" s="1" t="s">
        <v>47</v>
      </c>
      <c r="K104" s="1" t="s">
        <v>48</v>
      </c>
      <c r="L104" s="1" t="s">
        <v>48</v>
      </c>
      <c r="M104" s="1" t="s">
        <v>48</v>
      </c>
      <c r="N104" s="1" t="s">
        <v>49</v>
      </c>
      <c r="O104" s="1" t="s">
        <v>48</v>
      </c>
      <c r="P104" s="1" t="s">
        <v>48</v>
      </c>
      <c r="Q104" s="1" t="s">
        <v>48</v>
      </c>
      <c r="R104" s="1" t="s">
        <v>48</v>
      </c>
      <c r="S104" s="1" t="s">
        <v>48</v>
      </c>
      <c r="T104" s="1" t="s">
        <v>48</v>
      </c>
      <c r="U104" s="1" t="s">
        <v>48</v>
      </c>
      <c r="V104" s="1" t="s">
        <v>48</v>
      </c>
      <c r="W104" s="1" t="s">
        <v>48</v>
      </c>
      <c r="X104" s="1" t="s">
        <v>116</v>
      </c>
      <c r="Y104" s="1" t="s">
        <v>6017</v>
      </c>
      <c r="AC104" s="1" t="s">
        <v>5712</v>
      </c>
      <c r="AD104" s="1" t="s">
        <v>5712</v>
      </c>
      <c r="AJ104" s="1" t="s">
        <v>6018</v>
      </c>
      <c r="AK104" s="1" t="s">
        <v>5712</v>
      </c>
      <c r="AM104" s="1" t="s">
        <v>6019</v>
      </c>
      <c r="AN104" s="1" t="s">
        <v>5712</v>
      </c>
      <c r="AP104" s="1" t="s">
        <v>5712</v>
      </c>
      <c r="AR104" s="1" t="s">
        <v>5712</v>
      </c>
      <c r="AT104" s="1" t="s">
        <v>5712</v>
      </c>
    </row>
    <row r="105" spans="1:48" x14ac:dyDescent="0.35">
      <c r="A105" s="1" t="s">
        <v>6020</v>
      </c>
      <c r="B105" s="1" t="s">
        <v>5710</v>
      </c>
      <c r="C105" s="1" t="s">
        <v>71</v>
      </c>
      <c r="D105">
        <v>32</v>
      </c>
      <c r="E105" s="1" t="s">
        <v>57</v>
      </c>
      <c r="F105" s="1" t="s">
        <v>58</v>
      </c>
      <c r="G105" s="1" t="s">
        <v>98</v>
      </c>
      <c r="H105" s="1" t="s">
        <v>45</v>
      </c>
      <c r="I105" s="1" t="s">
        <v>110</v>
      </c>
      <c r="J105" s="1" t="s">
        <v>47</v>
      </c>
      <c r="K105" s="1" t="s">
        <v>49</v>
      </c>
      <c r="L105" s="1" t="s">
        <v>48</v>
      </c>
      <c r="M105" s="1" t="s">
        <v>48</v>
      </c>
      <c r="N105" s="1" t="s">
        <v>48</v>
      </c>
      <c r="O105" s="1" t="s">
        <v>48</v>
      </c>
      <c r="P105" s="1" t="s">
        <v>48</v>
      </c>
      <c r="Q105" s="1" t="s">
        <v>48</v>
      </c>
      <c r="R105" s="1" t="s">
        <v>48</v>
      </c>
      <c r="S105" s="1" t="s">
        <v>48</v>
      </c>
      <c r="T105" s="1" t="s">
        <v>48</v>
      </c>
      <c r="U105" s="1" t="s">
        <v>48</v>
      </c>
      <c r="V105" s="1" t="s">
        <v>48</v>
      </c>
      <c r="W105" s="1" t="s">
        <v>48</v>
      </c>
      <c r="X105" s="1" t="s">
        <v>116</v>
      </c>
      <c r="Y105" s="1" t="s">
        <v>6021</v>
      </c>
      <c r="AC105" s="1" t="s">
        <v>5712</v>
      </c>
      <c r="AD105" s="1" t="s">
        <v>5719</v>
      </c>
      <c r="AJ105" s="1" t="s">
        <v>6022</v>
      </c>
      <c r="AK105" s="1" t="s">
        <v>5712</v>
      </c>
      <c r="AM105" s="1" t="s">
        <v>925</v>
      </c>
      <c r="AN105" s="1" t="s">
        <v>5712</v>
      </c>
      <c r="AP105" s="1" t="s">
        <v>5712</v>
      </c>
      <c r="AR105" s="1" t="s">
        <v>5712</v>
      </c>
      <c r="AT105" s="1" t="s">
        <v>5712</v>
      </c>
    </row>
    <row r="106" spans="1:48" x14ac:dyDescent="0.35">
      <c r="A106" s="1" t="s">
        <v>6023</v>
      </c>
      <c r="B106" s="1" t="s">
        <v>5710</v>
      </c>
      <c r="C106" s="1" t="s">
        <v>41</v>
      </c>
      <c r="D106">
        <v>35</v>
      </c>
      <c r="E106" s="1" t="s">
        <v>42</v>
      </c>
      <c r="F106" s="1" t="s">
        <v>43</v>
      </c>
      <c r="G106" s="1" t="s">
        <v>85</v>
      </c>
      <c r="H106" s="1" t="s">
        <v>144</v>
      </c>
      <c r="I106" s="1" t="s">
        <v>110</v>
      </c>
      <c r="J106" s="1" t="s">
        <v>47</v>
      </c>
      <c r="K106" s="1" t="s">
        <v>48</v>
      </c>
      <c r="L106" s="1" t="s">
        <v>49</v>
      </c>
      <c r="M106" s="1" t="s">
        <v>48</v>
      </c>
      <c r="N106" s="1" t="s">
        <v>48</v>
      </c>
      <c r="O106" s="1" t="s">
        <v>48</v>
      </c>
      <c r="P106" s="1" t="s">
        <v>48</v>
      </c>
      <c r="Q106" s="1" t="s">
        <v>48</v>
      </c>
      <c r="R106" s="1" t="s">
        <v>48</v>
      </c>
      <c r="S106" s="1" t="s">
        <v>48</v>
      </c>
      <c r="T106" s="1" t="s">
        <v>48</v>
      </c>
      <c r="U106" s="1" t="s">
        <v>48</v>
      </c>
      <c r="V106" s="1" t="s">
        <v>48</v>
      </c>
      <c r="W106" s="1" t="s">
        <v>48</v>
      </c>
      <c r="X106" s="1" t="s">
        <v>75</v>
      </c>
      <c r="Y106" s="1" t="s">
        <v>6024</v>
      </c>
      <c r="AC106" s="1" t="s">
        <v>5712</v>
      </c>
      <c r="AD106" s="1" t="s">
        <v>5712</v>
      </c>
      <c r="AJ106" s="1" t="s">
        <v>6025</v>
      </c>
      <c r="AK106" s="1" t="s">
        <v>5712</v>
      </c>
      <c r="AN106" s="1" t="s">
        <v>5712</v>
      </c>
      <c r="AP106" s="1" t="s">
        <v>5712</v>
      </c>
      <c r="AR106" s="1" t="s">
        <v>5712</v>
      </c>
      <c r="AT106" s="1" t="s">
        <v>5712</v>
      </c>
    </row>
    <row r="107" spans="1:48" x14ac:dyDescent="0.35">
      <c r="A107" s="1" t="s">
        <v>6026</v>
      </c>
      <c r="B107" s="1" t="s">
        <v>5710</v>
      </c>
      <c r="C107" s="1" t="s">
        <v>41</v>
      </c>
      <c r="D107">
        <v>41</v>
      </c>
      <c r="E107" s="1" t="s">
        <v>42</v>
      </c>
      <c r="F107" s="1" t="s">
        <v>107</v>
      </c>
      <c r="G107" s="1" t="s">
        <v>59</v>
      </c>
      <c r="H107" s="1" t="s">
        <v>144</v>
      </c>
      <c r="I107" s="1" t="s">
        <v>125</v>
      </c>
      <c r="J107" s="1" t="s">
        <v>47</v>
      </c>
      <c r="K107" s="1" t="s">
        <v>48</v>
      </c>
      <c r="L107" s="1" t="s">
        <v>48</v>
      </c>
      <c r="M107" s="1" t="s">
        <v>48</v>
      </c>
      <c r="N107" s="1" t="s">
        <v>48</v>
      </c>
      <c r="O107" s="1" t="s">
        <v>48</v>
      </c>
      <c r="P107" s="1" t="s">
        <v>49</v>
      </c>
      <c r="Q107" s="1" t="s">
        <v>48</v>
      </c>
      <c r="R107" s="1" t="s">
        <v>48</v>
      </c>
      <c r="S107" s="1" t="s">
        <v>48</v>
      </c>
      <c r="T107" s="1" t="s">
        <v>48</v>
      </c>
      <c r="U107" s="1" t="s">
        <v>48</v>
      </c>
      <c r="V107" s="1" t="s">
        <v>48</v>
      </c>
      <c r="W107" s="1" t="s">
        <v>48</v>
      </c>
      <c r="X107" s="1" t="s">
        <v>145</v>
      </c>
      <c r="Y107" s="1" t="s">
        <v>3855</v>
      </c>
      <c r="AC107" s="1" t="s">
        <v>5712</v>
      </c>
      <c r="AD107" s="1" t="s">
        <v>5719</v>
      </c>
      <c r="AJ107" s="1" t="s">
        <v>6027</v>
      </c>
      <c r="AK107" s="1" t="s">
        <v>5712</v>
      </c>
      <c r="AM107" s="1" t="s">
        <v>248</v>
      </c>
      <c r="AN107" s="1" t="s">
        <v>5712</v>
      </c>
      <c r="AP107" s="1" t="s">
        <v>5712</v>
      </c>
      <c r="AR107" s="1" t="s">
        <v>5712</v>
      </c>
      <c r="AT107" s="1" t="s">
        <v>5712</v>
      </c>
    </row>
    <row r="108" spans="1:48" x14ac:dyDescent="0.35">
      <c r="A108" s="1" t="s">
        <v>6028</v>
      </c>
      <c r="B108" s="1" t="s">
        <v>5710</v>
      </c>
      <c r="C108" s="1" t="s">
        <v>41</v>
      </c>
      <c r="D108">
        <v>38</v>
      </c>
      <c r="E108" s="1" t="s">
        <v>42</v>
      </c>
      <c r="F108" s="1" t="s">
        <v>107</v>
      </c>
      <c r="G108" s="1" t="s">
        <v>73</v>
      </c>
      <c r="H108" s="1" t="s">
        <v>79</v>
      </c>
      <c r="I108" s="1" t="s">
        <v>61</v>
      </c>
      <c r="J108" s="1" t="s">
        <v>47</v>
      </c>
      <c r="K108" s="1" t="s">
        <v>49</v>
      </c>
      <c r="L108" s="1" t="s">
        <v>48</v>
      </c>
      <c r="M108" s="1" t="s">
        <v>48</v>
      </c>
      <c r="N108" s="1" t="s">
        <v>48</v>
      </c>
      <c r="O108" s="1" t="s">
        <v>48</v>
      </c>
      <c r="P108" s="1" t="s">
        <v>48</v>
      </c>
      <c r="Q108" s="1" t="s">
        <v>48</v>
      </c>
      <c r="R108" s="1" t="s">
        <v>48</v>
      </c>
      <c r="S108" s="1" t="s">
        <v>48</v>
      </c>
      <c r="T108" s="1" t="s">
        <v>49</v>
      </c>
      <c r="U108" s="1" t="s">
        <v>48</v>
      </c>
      <c r="V108" s="1" t="s">
        <v>48</v>
      </c>
      <c r="W108" s="1" t="s">
        <v>48</v>
      </c>
      <c r="X108" s="1" t="s">
        <v>116</v>
      </c>
      <c r="Y108" s="1" t="s">
        <v>6029</v>
      </c>
      <c r="AC108" s="1" t="s">
        <v>5712</v>
      </c>
      <c r="AD108" s="1" t="s">
        <v>5712</v>
      </c>
      <c r="AJ108" s="1" t="s">
        <v>6030</v>
      </c>
      <c r="AK108" s="1" t="s">
        <v>77</v>
      </c>
      <c r="AN108" s="1" t="s">
        <v>5712</v>
      </c>
      <c r="AP108" s="1" t="s">
        <v>5712</v>
      </c>
      <c r="AR108" s="1" t="s">
        <v>5712</v>
      </c>
      <c r="AT108" s="1" t="s">
        <v>5712</v>
      </c>
    </row>
    <row r="109" spans="1:48" ht="261" x14ac:dyDescent="0.35">
      <c r="A109" s="1" t="s">
        <v>6031</v>
      </c>
      <c r="B109" s="1" t="s">
        <v>5710</v>
      </c>
      <c r="C109" s="1" t="s">
        <v>41</v>
      </c>
      <c r="D109">
        <v>45</v>
      </c>
      <c r="E109" s="1" t="s">
        <v>42</v>
      </c>
      <c r="F109" s="1" t="s">
        <v>43</v>
      </c>
      <c r="G109" s="1" t="s">
        <v>59</v>
      </c>
      <c r="H109" s="1" t="s">
        <v>92</v>
      </c>
      <c r="I109" s="1" t="s">
        <v>61</v>
      </c>
      <c r="J109" s="1" t="s">
        <v>47</v>
      </c>
      <c r="K109" s="1" t="s">
        <v>48</v>
      </c>
      <c r="L109" s="1" t="s">
        <v>48</v>
      </c>
      <c r="M109" s="1" t="s">
        <v>48</v>
      </c>
      <c r="N109" s="1" t="s">
        <v>48</v>
      </c>
      <c r="O109" s="1" t="s">
        <v>49</v>
      </c>
      <c r="P109" s="1" t="s">
        <v>48</v>
      </c>
      <c r="Q109" s="1" t="s">
        <v>48</v>
      </c>
      <c r="R109" s="1" t="s">
        <v>48</v>
      </c>
      <c r="S109" s="1" t="s">
        <v>48</v>
      </c>
      <c r="T109" s="1" t="s">
        <v>48</v>
      </c>
      <c r="U109" s="1" t="s">
        <v>48</v>
      </c>
      <c r="V109" s="1" t="s">
        <v>48</v>
      </c>
      <c r="W109" s="1" t="s">
        <v>48</v>
      </c>
      <c r="X109" s="1" t="s">
        <v>75</v>
      </c>
      <c r="Y109" s="2" t="s">
        <v>6032</v>
      </c>
      <c r="AC109" s="1" t="s">
        <v>5712</v>
      </c>
      <c r="AD109" s="1" t="s">
        <v>5719</v>
      </c>
      <c r="AJ109" s="2" t="s">
        <v>6033</v>
      </c>
      <c r="AK109" s="1" t="s">
        <v>5712</v>
      </c>
      <c r="AN109" s="1" t="s">
        <v>5712</v>
      </c>
      <c r="AP109" s="1" t="s">
        <v>5712</v>
      </c>
      <c r="AR109" s="1" t="s">
        <v>5712</v>
      </c>
      <c r="AT109" s="1" t="s">
        <v>5712</v>
      </c>
      <c r="AV109" s="1" t="s">
        <v>3090</v>
      </c>
    </row>
    <row r="110" spans="1:48" x14ac:dyDescent="0.35">
      <c r="A110" s="1" t="s">
        <v>6034</v>
      </c>
      <c r="B110" s="1" t="s">
        <v>5710</v>
      </c>
      <c r="C110" s="1" t="s">
        <v>41</v>
      </c>
      <c r="D110">
        <v>43</v>
      </c>
      <c r="E110" s="1" t="s">
        <v>42</v>
      </c>
      <c r="F110" s="1" t="s">
        <v>43</v>
      </c>
      <c r="G110" s="1" t="s">
        <v>73</v>
      </c>
      <c r="H110" s="1" t="s">
        <v>45</v>
      </c>
      <c r="I110" s="1" t="s">
        <v>61</v>
      </c>
      <c r="J110" s="1" t="s">
        <v>47</v>
      </c>
      <c r="K110" s="1" t="s">
        <v>48</v>
      </c>
      <c r="L110" s="1" t="s">
        <v>49</v>
      </c>
      <c r="M110" s="1" t="s">
        <v>48</v>
      </c>
      <c r="N110" s="1" t="s">
        <v>48</v>
      </c>
      <c r="O110" s="1" t="s">
        <v>48</v>
      </c>
      <c r="P110" s="1" t="s">
        <v>48</v>
      </c>
      <c r="Q110" s="1" t="s">
        <v>48</v>
      </c>
      <c r="R110" s="1" t="s">
        <v>48</v>
      </c>
      <c r="S110" s="1" t="s">
        <v>48</v>
      </c>
      <c r="T110" s="1" t="s">
        <v>48</v>
      </c>
      <c r="U110" s="1" t="s">
        <v>48</v>
      </c>
      <c r="V110" s="1" t="s">
        <v>48</v>
      </c>
      <c r="W110" s="1" t="s">
        <v>48</v>
      </c>
      <c r="X110" s="1" t="s">
        <v>75</v>
      </c>
      <c r="Y110" s="1" t="s">
        <v>6035</v>
      </c>
      <c r="AC110" s="1" t="s">
        <v>5712</v>
      </c>
      <c r="AD110" s="1" t="s">
        <v>5712</v>
      </c>
      <c r="AJ110" s="1" t="s">
        <v>6036</v>
      </c>
      <c r="AK110" s="1" t="s">
        <v>63</v>
      </c>
      <c r="AN110" s="1" t="s">
        <v>5712</v>
      </c>
      <c r="AP110" s="1" t="s">
        <v>5712</v>
      </c>
      <c r="AR110" s="1" t="s">
        <v>5712</v>
      </c>
      <c r="AT110" s="1" t="s">
        <v>5712</v>
      </c>
    </row>
    <row r="111" spans="1:48" x14ac:dyDescent="0.35">
      <c r="A111" s="1" t="s">
        <v>6037</v>
      </c>
      <c r="B111" s="1" t="s">
        <v>5710</v>
      </c>
      <c r="C111" s="1" t="s">
        <v>41</v>
      </c>
      <c r="D111">
        <v>51</v>
      </c>
      <c r="E111" s="1" t="s">
        <v>42</v>
      </c>
      <c r="F111" s="1" t="s">
        <v>72</v>
      </c>
      <c r="G111" s="1" t="s">
        <v>73</v>
      </c>
      <c r="H111" s="1" t="s">
        <v>45</v>
      </c>
      <c r="I111" s="1" t="s">
        <v>74</v>
      </c>
      <c r="J111" s="1" t="s">
        <v>47</v>
      </c>
      <c r="K111" s="1" t="s">
        <v>48</v>
      </c>
      <c r="L111" s="1" t="s">
        <v>48</v>
      </c>
      <c r="M111" s="1" t="s">
        <v>48</v>
      </c>
      <c r="N111" s="1" t="s">
        <v>49</v>
      </c>
      <c r="O111" s="1" t="s">
        <v>48</v>
      </c>
      <c r="P111" s="1" t="s">
        <v>48</v>
      </c>
      <c r="Q111" s="1" t="s">
        <v>48</v>
      </c>
      <c r="R111" s="1" t="s">
        <v>48</v>
      </c>
      <c r="S111" s="1" t="s">
        <v>48</v>
      </c>
      <c r="T111" s="1" t="s">
        <v>48</v>
      </c>
      <c r="U111" s="1" t="s">
        <v>48</v>
      </c>
      <c r="V111" s="1" t="s">
        <v>48</v>
      </c>
      <c r="W111" s="1" t="s">
        <v>48</v>
      </c>
      <c r="X111" s="1" t="s">
        <v>62</v>
      </c>
      <c r="AC111" s="1" t="s">
        <v>5712</v>
      </c>
      <c r="AD111" s="1" t="s">
        <v>5712</v>
      </c>
      <c r="AJ111" s="1" t="s">
        <v>6038</v>
      </c>
      <c r="AK111" s="1" t="s">
        <v>5712</v>
      </c>
      <c r="AM111" s="1" t="s">
        <v>6039</v>
      </c>
      <c r="AN111" s="1" t="s">
        <v>5712</v>
      </c>
      <c r="AP111" s="1" t="s">
        <v>5712</v>
      </c>
      <c r="AR111" s="1" t="s">
        <v>5712</v>
      </c>
      <c r="AT111" s="1" t="s">
        <v>5712</v>
      </c>
    </row>
    <row r="112" spans="1:48" x14ac:dyDescent="0.35">
      <c r="A112" s="1" t="s">
        <v>6040</v>
      </c>
      <c r="B112" s="1" t="s">
        <v>5710</v>
      </c>
      <c r="C112" s="1" t="s">
        <v>41</v>
      </c>
      <c r="D112">
        <v>40</v>
      </c>
      <c r="E112" s="1" t="s">
        <v>42</v>
      </c>
      <c r="F112" s="1" t="s">
        <v>107</v>
      </c>
      <c r="G112" s="1" t="s">
        <v>44</v>
      </c>
      <c r="H112" s="1" t="s">
        <v>109</v>
      </c>
      <c r="I112" s="1" t="s">
        <v>125</v>
      </c>
      <c r="J112" s="1" t="s">
        <v>47</v>
      </c>
      <c r="K112" s="1" t="s">
        <v>48</v>
      </c>
      <c r="L112" s="1" t="s">
        <v>48</v>
      </c>
      <c r="M112" s="1" t="s">
        <v>48</v>
      </c>
      <c r="N112" s="1" t="s">
        <v>49</v>
      </c>
      <c r="O112" s="1" t="s">
        <v>48</v>
      </c>
      <c r="P112" s="1" t="s">
        <v>48</v>
      </c>
      <c r="Q112" s="1" t="s">
        <v>48</v>
      </c>
      <c r="R112" s="1" t="s">
        <v>48</v>
      </c>
      <c r="S112" s="1" t="s">
        <v>48</v>
      </c>
      <c r="T112" s="1" t="s">
        <v>48</v>
      </c>
      <c r="U112" s="1" t="s">
        <v>48</v>
      </c>
      <c r="V112" s="1" t="s">
        <v>48</v>
      </c>
      <c r="W112" s="1" t="s">
        <v>48</v>
      </c>
      <c r="X112" s="1" t="s">
        <v>75</v>
      </c>
      <c r="Y112" s="1" t="s">
        <v>6041</v>
      </c>
      <c r="AC112" s="1" t="s">
        <v>5712</v>
      </c>
      <c r="AD112" s="1" t="s">
        <v>5742</v>
      </c>
      <c r="AE112" s="1" t="s">
        <v>6042</v>
      </c>
      <c r="AJ112" s="1" t="s">
        <v>6043</v>
      </c>
      <c r="AK112" s="1" t="s">
        <v>5712</v>
      </c>
      <c r="AN112" s="1" t="s">
        <v>5712</v>
      </c>
      <c r="AP112" s="1" t="s">
        <v>5712</v>
      </c>
      <c r="AR112" s="1" t="s">
        <v>5712</v>
      </c>
      <c r="AT112" s="1" t="s">
        <v>5712</v>
      </c>
    </row>
    <row r="113" spans="1:48" x14ac:dyDescent="0.35">
      <c r="A113" s="1" t="s">
        <v>6044</v>
      </c>
      <c r="B113" s="1" t="s">
        <v>5710</v>
      </c>
      <c r="C113" s="1" t="s">
        <v>71</v>
      </c>
      <c r="D113">
        <v>22</v>
      </c>
      <c r="E113" s="1" t="s">
        <v>57</v>
      </c>
      <c r="F113" s="1" t="s">
        <v>58</v>
      </c>
      <c r="G113" s="1" t="s">
        <v>98</v>
      </c>
      <c r="H113" s="1" t="s">
        <v>112</v>
      </c>
      <c r="I113" s="1" t="s">
        <v>68</v>
      </c>
      <c r="J113" s="1" t="s">
        <v>80</v>
      </c>
      <c r="K113" s="1" t="s">
        <v>48</v>
      </c>
      <c r="L113" s="1" t="s">
        <v>48</v>
      </c>
      <c r="M113" s="1" t="s">
        <v>48</v>
      </c>
      <c r="N113" s="1" t="s">
        <v>48</v>
      </c>
      <c r="O113" s="1" t="s">
        <v>48</v>
      </c>
      <c r="P113" s="1" t="s">
        <v>48</v>
      </c>
      <c r="Q113" s="1" t="s">
        <v>48</v>
      </c>
      <c r="R113" s="1" t="s">
        <v>48</v>
      </c>
      <c r="S113" s="1" t="s">
        <v>48</v>
      </c>
      <c r="T113" s="1" t="s">
        <v>48</v>
      </c>
      <c r="U113" s="1" t="s">
        <v>48</v>
      </c>
      <c r="V113" s="1" t="s">
        <v>48</v>
      </c>
      <c r="W113" s="1" t="s">
        <v>49</v>
      </c>
      <c r="X113" s="1" t="s">
        <v>145</v>
      </c>
      <c r="Y113" s="1" t="s">
        <v>6045</v>
      </c>
      <c r="AC113" s="1" t="s">
        <v>5712</v>
      </c>
      <c r="AD113" s="1" t="s">
        <v>5712</v>
      </c>
      <c r="AJ113" s="1" t="s">
        <v>6045</v>
      </c>
      <c r="AK113" s="1" t="s">
        <v>5712</v>
      </c>
      <c r="AN113" s="1" t="s">
        <v>5712</v>
      </c>
      <c r="AP113" s="1" t="s">
        <v>5712</v>
      </c>
      <c r="AR113" s="1" t="s">
        <v>5712</v>
      </c>
      <c r="AT113" s="1" t="s">
        <v>5712</v>
      </c>
    </row>
    <row r="114" spans="1:48" x14ac:dyDescent="0.35">
      <c r="A114" s="1" t="s">
        <v>6046</v>
      </c>
      <c r="B114" s="1" t="s">
        <v>5710</v>
      </c>
      <c r="C114" s="1" t="s">
        <v>41</v>
      </c>
      <c r="D114">
        <v>55</v>
      </c>
      <c r="E114" s="1" t="s">
        <v>65</v>
      </c>
      <c r="F114" s="1" t="s">
        <v>66</v>
      </c>
      <c r="G114" s="1" t="s">
        <v>73</v>
      </c>
      <c r="H114" s="1" t="s">
        <v>144</v>
      </c>
      <c r="I114" s="1" t="s">
        <v>125</v>
      </c>
      <c r="J114" s="1" t="s">
        <v>80</v>
      </c>
      <c r="K114" s="1" t="s">
        <v>48</v>
      </c>
      <c r="L114" s="1" t="s">
        <v>48</v>
      </c>
      <c r="M114" s="1" t="s">
        <v>48</v>
      </c>
      <c r="N114" s="1" t="s">
        <v>48</v>
      </c>
      <c r="O114" s="1" t="s">
        <v>48</v>
      </c>
      <c r="P114" s="1" t="s">
        <v>48</v>
      </c>
      <c r="Q114" s="1" t="s">
        <v>48</v>
      </c>
      <c r="R114" s="1" t="s">
        <v>48</v>
      </c>
      <c r="S114" s="1" t="s">
        <v>48</v>
      </c>
      <c r="T114" s="1" t="s">
        <v>48</v>
      </c>
      <c r="U114" s="1" t="s">
        <v>48</v>
      </c>
      <c r="V114" s="1" t="s">
        <v>49</v>
      </c>
      <c r="W114" s="1" t="s">
        <v>48</v>
      </c>
      <c r="X114" s="1" t="s">
        <v>116</v>
      </c>
      <c r="Y114" s="1" t="s">
        <v>6047</v>
      </c>
      <c r="AC114" s="1" t="s">
        <v>5712</v>
      </c>
      <c r="AD114" s="1" t="s">
        <v>5712</v>
      </c>
      <c r="AJ114" s="1" t="s">
        <v>6048</v>
      </c>
      <c r="AK114" s="1" t="s">
        <v>5712</v>
      </c>
      <c r="AN114" s="1" t="s">
        <v>5712</v>
      </c>
      <c r="AP114" s="1" t="s">
        <v>5712</v>
      </c>
      <c r="AR114" s="1" t="s">
        <v>5712</v>
      </c>
      <c r="AT114" s="1" t="s">
        <v>5712</v>
      </c>
    </row>
    <row r="115" spans="1:48" x14ac:dyDescent="0.35">
      <c r="A115" s="1" t="s">
        <v>6049</v>
      </c>
      <c r="B115" s="1" t="s">
        <v>5710</v>
      </c>
      <c r="C115" s="1" t="s">
        <v>41</v>
      </c>
      <c r="D115">
        <v>70</v>
      </c>
      <c r="E115" s="1" t="s">
        <v>65</v>
      </c>
      <c r="F115" s="1" t="s">
        <v>66</v>
      </c>
      <c r="G115" s="1" t="s">
        <v>98</v>
      </c>
      <c r="H115" s="1" t="s">
        <v>67</v>
      </c>
      <c r="I115" s="1" t="s">
        <v>113</v>
      </c>
      <c r="J115" s="1" t="s">
        <v>47</v>
      </c>
      <c r="K115" s="1" t="s">
        <v>48</v>
      </c>
      <c r="L115" s="1" t="s">
        <v>48</v>
      </c>
      <c r="M115" s="1" t="s">
        <v>48</v>
      </c>
      <c r="N115" s="1" t="s">
        <v>48</v>
      </c>
      <c r="O115" s="1" t="s">
        <v>49</v>
      </c>
      <c r="P115" s="1" t="s">
        <v>48</v>
      </c>
      <c r="Q115" s="1" t="s">
        <v>48</v>
      </c>
      <c r="R115" s="1" t="s">
        <v>48</v>
      </c>
      <c r="S115" s="1" t="s">
        <v>48</v>
      </c>
      <c r="T115" s="1" t="s">
        <v>48</v>
      </c>
      <c r="U115" s="1" t="s">
        <v>48</v>
      </c>
      <c r="V115" s="1" t="s">
        <v>48</v>
      </c>
      <c r="W115" s="1" t="s">
        <v>48</v>
      </c>
      <c r="X115" s="1" t="s">
        <v>75</v>
      </c>
      <c r="Y115" s="1" t="s">
        <v>6050</v>
      </c>
      <c r="AC115" s="1" t="s">
        <v>5712</v>
      </c>
      <c r="AD115" s="1" t="s">
        <v>5719</v>
      </c>
      <c r="AJ115" s="1" t="s">
        <v>6051</v>
      </c>
      <c r="AK115" s="1" t="s">
        <v>5712</v>
      </c>
      <c r="AM115" s="1" t="s">
        <v>6052</v>
      </c>
      <c r="AN115" s="1" t="s">
        <v>5712</v>
      </c>
      <c r="AP115" s="1" t="s">
        <v>5712</v>
      </c>
      <c r="AR115" s="1" t="s">
        <v>5712</v>
      </c>
      <c r="AT115" s="1" t="s">
        <v>5712</v>
      </c>
    </row>
    <row r="116" spans="1:48" x14ac:dyDescent="0.35">
      <c r="A116" s="1" t="s">
        <v>6053</v>
      </c>
      <c r="B116" s="1" t="s">
        <v>5710</v>
      </c>
      <c r="C116" s="1" t="s">
        <v>41</v>
      </c>
      <c r="D116">
        <v>67</v>
      </c>
      <c r="E116" s="1" t="s">
        <v>65</v>
      </c>
      <c r="F116" s="1" t="s">
        <v>66</v>
      </c>
      <c r="G116" s="1" t="s">
        <v>44</v>
      </c>
      <c r="H116" s="1" t="s">
        <v>67</v>
      </c>
      <c r="I116" s="1" t="s">
        <v>90</v>
      </c>
      <c r="J116" s="1" t="s">
        <v>47</v>
      </c>
      <c r="K116" s="1" t="s">
        <v>48</v>
      </c>
      <c r="L116" s="1" t="s">
        <v>48</v>
      </c>
      <c r="M116" s="1" t="s">
        <v>48</v>
      </c>
      <c r="N116" s="1" t="s">
        <v>49</v>
      </c>
      <c r="O116" s="1" t="s">
        <v>48</v>
      </c>
      <c r="P116" s="1" t="s">
        <v>48</v>
      </c>
      <c r="Q116" s="1" t="s">
        <v>48</v>
      </c>
      <c r="R116" s="1" t="s">
        <v>48</v>
      </c>
      <c r="S116" s="1" t="s">
        <v>48</v>
      </c>
      <c r="T116" s="1" t="s">
        <v>48</v>
      </c>
      <c r="U116" s="1" t="s">
        <v>48</v>
      </c>
      <c r="V116" s="1" t="s">
        <v>48</v>
      </c>
      <c r="W116" s="1" t="s">
        <v>48</v>
      </c>
      <c r="X116" s="1" t="s">
        <v>62</v>
      </c>
      <c r="AC116" s="1" t="s">
        <v>5712</v>
      </c>
      <c r="AD116" s="1" t="s">
        <v>105</v>
      </c>
      <c r="AJ116" s="1" t="s">
        <v>6054</v>
      </c>
      <c r="AK116" s="1" t="s">
        <v>77</v>
      </c>
      <c r="AN116" s="1" t="s">
        <v>5712</v>
      </c>
      <c r="AP116" s="1" t="s">
        <v>5712</v>
      </c>
      <c r="AR116" s="1" t="s">
        <v>5712</v>
      </c>
      <c r="AT116" s="1" t="s">
        <v>5712</v>
      </c>
    </row>
    <row r="117" spans="1:48" x14ac:dyDescent="0.35">
      <c r="A117" s="1" t="s">
        <v>6055</v>
      </c>
      <c r="B117" s="1" t="s">
        <v>5710</v>
      </c>
      <c r="C117" s="1" t="s">
        <v>41</v>
      </c>
      <c r="D117">
        <v>20</v>
      </c>
      <c r="E117" s="1" t="s">
        <v>57</v>
      </c>
      <c r="F117" s="1" t="s">
        <v>58</v>
      </c>
      <c r="G117" s="1" t="s">
        <v>44</v>
      </c>
      <c r="H117" s="1" t="s">
        <v>79</v>
      </c>
      <c r="I117" s="1" t="s">
        <v>125</v>
      </c>
      <c r="J117" s="1" t="s">
        <v>80</v>
      </c>
      <c r="K117" s="1" t="s">
        <v>48</v>
      </c>
      <c r="L117" s="1" t="s">
        <v>48</v>
      </c>
      <c r="M117" s="1" t="s">
        <v>48</v>
      </c>
      <c r="N117" s="1" t="s">
        <v>48</v>
      </c>
      <c r="O117" s="1" t="s">
        <v>48</v>
      </c>
      <c r="P117" s="1" t="s">
        <v>48</v>
      </c>
      <c r="Q117" s="1" t="s">
        <v>48</v>
      </c>
      <c r="R117" s="1" t="s">
        <v>48</v>
      </c>
      <c r="S117" s="1" t="s">
        <v>48</v>
      </c>
      <c r="T117" s="1" t="s">
        <v>48</v>
      </c>
      <c r="U117" s="1" t="s">
        <v>49</v>
      </c>
      <c r="V117" s="1" t="s">
        <v>48</v>
      </c>
      <c r="W117" s="1" t="s">
        <v>48</v>
      </c>
      <c r="X117" s="1" t="s">
        <v>62</v>
      </c>
      <c r="AC117" s="1" t="s">
        <v>5712</v>
      </c>
      <c r="AD117" s="1" t="s">
        <v>5712</v>
      </c>
      <c r="AJ117" s="1" t="s">
        <v>6056</v>
      </c>
      <c r="AK117" s="1" t="s">
        <v>5712</v>
      </c>
      <c r="AN117" s="1" t="s">
        <v>5712</v>
      </c>
      <c r="AP117" s="1" t="s">
        <v>5712</v>
      </c>
      <c r="AR117" s="1" t="s">
        <v>5712</v>
      </c>
      <c r="AT117" s="1" t="s">
        <v>5712</v>
      </c>
    </row>
    <row r="118" spans="1:48" x14ac:dyDescent="0.35">
      <c r="A118" s="1" t="s">
        <v>6057</v>
      </c>
      <c r="B118" s="1" t="s">
        <v>5710</v>
      </c>
      <c r="C118" s="1" t="s">
        <v>41</v>
      </c>
      <c r="D118">
        <v>81</v>
      </c>
      <c r="E118" s="1" t="s">
        <v>65</v>
      </c>
      <c r="F118" s="1" t="s">
        <v>66</v>
      </c>
      <c r="G118" s="1" t="s">
        <v>85</v>
      </c>
      <c r="H118" s="1" t="s">
        <v>67</v>
      </c>
      <c r="I118" s="1" t="s">
        <v>90</v>
      </c>
      <c r="J118" s="1" t="s">
        <v>47</v>
      </c>
      <c r="K118" s="1" t="s">
        <v>48</v>
      </c>
      <c r="L118" s="1" t="s">
        <v>49</v>
      </c>
      <c r="M118" s="1" t="s">
        <v>48</v>
      </c>
      <c r="N118" s="1" t="s">
        <v>48</v>
      </c>
      <c r="O118" s="1" t="s">
        <v>48</v>
      </c>
      <c r="P118" s="1" t="s">
        <v>48</v>
      </c>
      <c r="Q118" s="1" t="s">
        <v>48</v>
      </c>
      <c r="R118" s="1" t="s">
        <v>48</v>
      </c>
      <c r="S118" s="1" t="s">
        <v>48</v>
      </c>
      <c r="T118" s="1" t="s">
        <v>48</v>
      </c>
      <c r="U118" s="1" t="s">
        <v>48</v>
      </c>
      <c r="V118" s="1" t="s">
        <v>48</v>
      </c>
      <c r="W118" s="1" t="s">
        <v>48</v>
      </c>
      <c r="X118" s="1" t="s">
        <v>62</v>
      </c>
      <c r="AC118" s="1" t="s">
        <v>5712</v>
      </c>
      <c r="AD118" s="1" t="s">
        <v>5712</v>
      </c>
      <c r="AJ118" s="1" t="s">
        <v>6058</v>
      </c>
      <c r="AK118" s="1" t="s">
        <v>5712</v>
      </c>
      <c r="AN118" s="1" t="s">
        <v>5712</v>
      </c>
      <c r="AP118" s="1" t="s">
        <v>5712</v>
      </c>
      <c r="AR118" s="1" t="s">
        <v>5712</v>
      </c>
      <c r="AT118" s="1" t="s">
        <v>5712</v>
      </c>
      <c r="AV118" s="1" t="s">
        <v>6059</v>
      </c>
    </row>
    <row r="119" spans="1:48" x14ac:dyDescent="0.35">
      <c r="A119" s="1" t="s">
        <v>6060</v>
      </c>
      <c r="B119" s="1" t="s">
        <v>5710</v>
      </c>
      <c r="C119" s="1" t="s">
        <v>41</v>
      </c>
      <c r="D119">
        <v>78</v>
      </c>
      <c r="E119" s="1" t="s">
        <v>65</v>
      </c>
      <c r="F119" s="1" t="s">
        <v>66</v>
      </c>
      <c r="G119" s="1" t="s">
        <v>44</v>
      </c>
      <c r="H119" s="1" t="s">
        <v>67</v>
      </c>
      <c r="I119" s="1" t="s">
        <v>110</v>
      </c>
      <c r="J119" s="1" t="s">
        <v>47</v>
      </c>
      <c r="K119" s="1" t="s">
        <v>49</v>
      </c>
      <c r="L119" s="1" t="s">
        <v>48</v>
      </c>
      <c r="M119" s="1" t="s">
        <v>48</v>
      </c>
      <c r="N119" s="1" t="s">
        <v>48</v>
      </c>
      <c r="O119" s="1" t="s">
        <v>48</v>
      </c>
      <c r="P119" s="1" t="s">
        <v>48</v>
      </c>
      <c r="Q119" s="1" t="s">
        <v>48</v>
      </c>
      <c r="R119" s="1" t="s">
        <v>48</v>
      </c>
      <c r="S119" s="1" t="s">
        <v>48</v>
      </c>
      <c r="T119" s="1" t="s">
        <v>49</v>
      </c>
      <c r="U119" s="1" t="s">
        <v>48</v>
      </c>
      <c r="V119" s="1" t="s">
        <v>48</v>
      </c>
      <c r="W119" s="1" t="s">
        <v>48</v>
      </c>
      <c r="X119" s="1" t="s">
        <v>62</v>
      </c>
      <c r="AC119" s="1" t="s">
        <v>5712</v>
      </c>
      <c r="AD119" s="1" t="s">
        <v>5712</v>
      </c>
      <c r="AJ119" s="1" t="s">
        <v>423</v>
      </c>
      <c r="AK119" s="1" t="s">
        <v>5712</v>
      </c>
      <c r="AN119" s="1" t="s">
        <v>5712</v>
      </c>
      <c r="AP119" s="1" t="s">
        <v>5712</v>
      </c>
      <c r="AR119" s="1" t="s">
        <v>5712</v>
      </c>
      <c r="AT119" s="1" t="s">
        <v>5712</v>
      </c>
    </row>
    <row r="120" spans="1:48" x14ac:dyDescent="0.35">
      <c r="A120" s="1" t="s">
        <v>6061</v>
      </c>
      <c r="B120" s="1" t="s">
        <v>5710</v>
      </c>
      <c r="C120" s="1" t="s">
        <v>41</v>
      </c>
      <c r="D120">
        <v>58</v>
      </c>
      <c r="E120" s="1" t="s">
        <v>65</v>
      </c>
      <c r="F120" s="1" t="s">
        <v>43</v>
      </c>
      <c r="G120" s="1" t="s">
        <v>73</v>
      </c>
      <c r="H120" s="1" t="s">
        <v>92</v>
      </c>
      <c r="I120" s="1" t="s">
        <v>90</v>
      </c>
      <c r="J120" s="1" t="s">
        <v>47</v>
      </c>
      <c r="K120" s="1" t="s">
        <v>48</v>
      </c>
      <c r="L120" s="1" t="s">
        <v>49</v>
      </c>
      <c r="M120" s="1" t="s">
        <v>48</v>
      </c>
      <c r="N120" s="1" t="s">
        <v>48</v>
      </c>
      <c r="O120" s="1" t="s">
        <v>48</v>
      </c>
      <c r="P120" s="1" t="s">
        <v>48</v>
      </c>
      <c r="Q120" s="1" t="s">
        <v>48</v>
      </c>
      <c r="R120" s="1" t="s">
        <v>48</v>
      </c>
      <c r="S120" s="1" t="s">
        <v>48</v>
      </c>
      <c r="T120" s="1" t="s">
        <v>48</v>
      </c>
      <c r="U120" s="1" t="s">
        <v>48</v>
      </c>
      <c r="V120" s="1" t="s">
        <v>48</v>
      </c>
      <c r="W120" s="1" t="s">
        <v>48</v>
      </c>
      <c r="X120" s="1" t="s">
        <v>116</v>
      </c>
      <c r="Y120" s="1" t="s">
        <v>6062</v>
      </c>
      <c r="AC120" s="1" t="s">
        <v>5712</v>
      </c>
      <c r="AD120" s="1" t="s">
        <v>5719</v>
      </c>
      <c r="AJ120" s="1" t="s">
        <v>224</v>
      </c>
      <c r="AK120" s="1" t="s">
        <v>5712</v>
      </c>
      <c r="AM120" s="1" t="s">
        <v>224</v>
      </c>
      <c r="AN120" s="1" t="s">
        <v>5712</v>
      </c>
      <c r="AP120" s="1" t="s">
        <v>5712</v>
      </c>
      <c r="AR120" s="1" t="s">
        <v>5712</v>
      </c>
      <c r="AT120" s="1" t="s">
        <v>5712</v>
      </c>
    </row>
    <row r="121" spans="1:48" x14ac:dyDescent="0.35">
      <c r="A121" s="1" t="s">
        <v>6063</v>
      </c>
      <c r="B121" s="1" t="s">
        <v>5710</v>
      </c>
      <c r="C121" s="1" t="s">
        <v>41</v>
      </c>
      <c r="D121">
        <v>75</v>
      </c>
      <c r="E121" s="1" t="s">
        <v>65</v>
      </c>
      <c r="F121" s="1" t="s">
        <v>66</v>
      </c>
      <c r="G121" s="1" t="s">
        <v>98</v>
      </c>
      <c r="H121" s="1" t="s">
        <v>67</v>
      </c>
      <c r="I121" s="1" t="s">
        <v>90</v>
      </c>
      <c r="J121" s="1" t="s">
        <v>47</v>
      </c>
      <c r="K121" s="1" t="s">
        <v>48</v>
      </c>
      <c r="L121" s="1" t="s">
        <v>48</v>
      </c>
      <c r="M121" s="1" t="s">
        <v>49</v>
      </c>
      <c r="N121" s="1" t="s">
        <v>48</v>
      </c>
      <c r="O121" s="1" t="s">
        <v>48</v>
      </c>
      <c r="P121" s="1" t="s">
        <v>48</v>
      </c>
      <c r="Q121" s="1" t="s">
        <v>48</v>
      </c>
      <c r="R121" s="1" t="s">
        <v>48</v>
      </c>
      <c r="S121" s="1" t="s">
        <v>48</v>
      </c>
      <c r="T121" s="1" t="s">
        <v>48</v>
      </c>
      <c r="U121" s="1" t="s">
        <v>48</v>
      </c>
      <c r="V121" s="1" t="s">
        <v>48</v>
      </c>
      <c r="W121" s="1" t="s">
        <v>48</v>
      </c>
      <c r="X121" s="1" t="s">
        <v>75</v>
      </c>
      <c r="Y121" s="1" t="s">
        <v>6064</v>
      </c>
      <c r="AC121" s="1" t="s">
        <v>5712</v>
      </c>
      <c r="AD121" s="1" t="s">
        <v>105</v>
      </c>
      <c r="AJ121" s="1" t="s">
        <v>6065</v>
      </c>
      <c r="AK121" s="1" t="s">
        <v>5712</v>
      </c>
      <c r="AN121" s="1" t="s">
        <v>5712</v>
      </c>
      <c r="AP121" s="1" t="s">
        <v>5712</v>
      </c>
      <c r="AR121" s="1" t="s">
        <v>5712</v>
      </c>
      <c r="AT121" s="1" t="s">
        <v>5712</v>
      </c>
      <c r="AV121" s="1" t="s">
        <v>6066</v>
      </c>
    </row>
    <row r="122" spans="1:48" x14ac:dyDescent="0.35">
      <c r="A122" s="1" t="s">
        <v>6067</v>
      </c>
      <c r="B122" s="1" t="s">
        <v>5710</v>
      </c>
      <c r="C122" s="1" t="s">
        <v>41</v>
      </c>
      <c r="D122">
        <v>71</v>
      </c>
      <c r="E122" s="1" t="s">
        <v>65</v>
      </c>
      <c r="F122" s="1" t="s">
        <v>66</v>
      </c>
      <c r="G122" s="1" t="s">
        <v>137</v>
      </c>
      <c r="H122" s="1" t="s">
        <v>67</v>
      </c>
      <c r="I122" s="1" t="s">
        <v>68</v>
      </c>
      <c r="J122" s="1" t="s">
        <v>47</v>
      </c>
      <c r="K122" s="1" t="s">
        <v>49</v>
      </c>
      <c r="L122" s="1" t="s">
        <v>48</v>
      </c>
      <c r="M122" s="1" t="s">
        <v>48</v>
      </c>
      <c r="N122" s="1" t="s">
        <v>48</v>
      </c>
      <c r="O122" s="1" t="s">
        <v>48</v>
      </c>
      <c r="P122" s="1" t="s">
        <v>48</v>
      </c>
      <c r="Q122" s="1" t="s">
        <v>48</v>
      </c>
      <c r="R122" s="1" t="s">
        <v>48</v>
      </c>
      <c r="S122" s="1" t="s">
        <v>48</v>
      </c>
      <c r="T122" s="1" t="s">
        <v>49</v>
      </c>
      <c r="U122" s="1" t="s">
        <v>48</v>
      </c>
      <c r="V122" s="1" t="s">
        <v>48</v>
      </c>
      <c r="W122" s="1" t="s">
        <v>48</v>
      </c>
      <c r="X122" s="1" t="s">
        <v>116</v>
      </c>
      <c r="Y122" s="1" t="s">
        <v>6068</v>
      </c>
      <c r="AC122" s="1" t="s">
        <v>5712</v>
      </c>
      <c r="AD122" s="1" t="s">
        <v>5742</v>
      </c>
      <c r="AE122" s="1" t="s">
        <v>6069</v>
      </c>
      <c r="AJ122" s="1" t="s">
        <v>6070</v>
      </c>
      <c r="AK122" s="1" t="s">
        <v>5712</v>
      </c>
      <c r="AN122" s="1" t="s">
        <v>5712</v>
      </c>
      <c r="AP122" s="1" t="s">
        <v>5712</v>
      </c>
      <c r="AR122" s="1" t="s">
        <v>5712</v>
      </c>
      <c r="AT122" s="1" t="s">
        <v>5712</v>
      </c>
    </row>
    <row r="123" spans="1:48" ht="58" x14ac:dyDescent="0.35">
      <c r="A123" s="1" t="s">
        <v>6071</v>
      </c>
      <c r="B123" s="1" t="s">
        <v>5710</v>
      </c>
      <c r="C123" s="1" t="s">
        <v>41</v>
      </c>
      <c r="D123">
        <v>69</v>
      </c>
      <c r="E123" s="1" t="s">
        <v>65</v>
      </c>
      <c r="F123" s="1" t="s">
        <v>66</v>
      </c>
      <c r="G123" s="1" t="s">
        <v>73</v>
      </c>
      <c r="H123" s="1" t="s">
        <v>67</v>
      </c>
      <c r="I123" s="1" t="s">
        <v>61</v>
      </c>
      <c r="J123" s="1" t="s">
        <v>47</v>
      </c>
      <c r="K123" s="1" t="s">
        <v>48</v>
      </c>
      <c r="L123" s="1" t="s">
        <v>48</v>
      </c>
      <c r="M123" s="1" t="s">
        <v>48</v>
      </c>
      <c r="N123" s="1" t="s">
        <v>49</v>
      </c>
      <c r="O123" s="1" t="s">
        <v>48</v>
      </c>
      <c r="P123" s="1" t="s">
        <v>48</v>
      </c>
      <c r="Q123" s="1" t="s">
        <v>48</v>
      </c>
      <c r="R123" s="1" t="s">
        <v>48</v>
      </c>
      <c r="S123" s="1" t="s">
        <v>48</v>
      </c>
      <c r="T123" s="1" t="s">
        <v>48</v>
      </c>
      <c r="U123" s="1" t="s">
        <v>48</v>
      </c>
      <c r="V123" s="1" t="s">
        <v>48</v>
      </c>
      <c r="W123" s="1" t="s">
        <v>48</v>
      </c>
      <c r="X123" s="1" t="s">
        <v>51</v>
      </c>
      <c r="Y123" s="2" t="s">
        <v>6072</v>
      </c>
      <c r="AC123" s="1" t="s">
        <v>5712</v>
      </c>
      <c r="AD123" s="1" t="s">
        <v>5719</v>
      </c>
      <c r="AJ123" s="1" t="s">
        <v>6073</v>
      </c>
      <c r="AK123" s="1" t="s">
        <v>5712</v>
      </c>
      <c r="AN123" s="1" t="s">
        <v>5712</v>
      </c>
      <c r="AP123" s="1" t="s">
        <v>5712</v>
      </c>
      <c r="AR123" s="1" t="s">
        <v>5712</v>
      </c>
      <c r="AT123" s="1" t="s">
        <v>5712</v>
      </c>
      <c r="AV123" s="1" t="s">
        <v>6074</v>
      </c>
    </row>
    <row r="124" spans="1:48" x14ac:dyDescent="0.35">
      <c r="A124" s="1" t="s">
        <v>6075</v>
      </c>
      <c r="B124" s="1" t="s">
        <v>5710</v>
      </c>
      <c r="C124" s="1" t="s">
        <v>41</v>
      </c>
      <c r="D124">
        <v>63</v>
      </c>
      <c r="E124" s="1" t="s">
        <v>65</v>
      </c>
      <c r="F124" s="1" t="s">
        <v>66</v>
      </c>
      <c r="G124" s="1" t="s">
        <v>137</v>
      </c>
      <c r="H124" s="1" t="s">
        <v>79</v>
      </c>
      <c r="I124" s="1" t="s">
        <v>110</v>
      </c>
      <c r="J124" s="1" t="s">
        <v>47</v>
      </c>
      <c r="K124" s="1" t="s">
        <v>48</v>
      </c>
      <c r="L124" s="1" t="s">
        <v>49</v>
      </c>
      <c r="M124" s="1" t="s">
        <v>48</v>
      </c>
      <c r="N124" s="1" t="s">
        <v>48</v>
      </c>
      <c r="O124" s="1" t="s">
        <v>48</v>
      </c>
      <c r="P124" s="1" t="s">
        <v>48</v>
      </c>
      <c r="Q124" s="1" t="s">
        <v>48</v>
      </c>
      <c r="R124" s="1" t="s">
        <v>48</v>
      </c>
      <c r="S124" s="1" t="s">
        <v>48</v>
      </c>
      <c r="T124" s="1" t="s">
        <v>48</v>
      </c>
      <c r="U124" s="1" t="s">
        <v>48</v>
      </c>
      <c r="V124" s="1" t="s">
        <v>48</v>
      </c>
      <c r="W124" s="1" t="s">
        <v>48</v>
      </c>
      <c r="X124" s="1" t="s">
        <v>116</v>
      </c>
      <c r="Y124" s="1" t="s">
        <v>6076</v>
      </c>
      <c r="AC124" s="1" t="s">
        <v>5712</v>
      </c>
      <c r="AD124" s="1" t="s">
        <v>5712</v>
      </c>
      <c r="AJ124" s="1" t="s">
        <v>694</v>
      </c>
      <c r="AK124" s="1" t="s">
        <v>77</v>
      </c>
      <c r="AN124" s="1" t="s">
        <v>5712</v>
      </c>
      <c r="AP124" s="1" t="s">
        <v>5712</v>
      </c>
      <c r="AR124" s="1" t="s">
        <v>5712</v>
      </c>
      <c r="AT124" s="1" t="s">
        <v>5712</v>
      </c>
    </row>
    <row r="125" spans="1:48" x14ac:dyDescent="0.35">
      <c r="A125" s="1" t="s">
        <v>6077</v>
      </c>
      <c r="B125" s="1" t="s">
        <v>5710</v>
      </c>
      <c r="C125" s="1" t="s">
        <v>41</v>
      </c>
      <c r="D125">
        <v>67</v>
      </c>
      <c r="E125" s="1" t="s">
        <v>65</v>
      </c>
      <c r="F125" s="1" t="s">
        <v>66</v>
      </c>
      <c r="G125" s="1" t="s">
        <v>44</v>
      </c>
      <c r="H125" s="1" t="s">
        <v>67</v>
      </c>
      <c r="I125" s="1" t="s">
        <v>61</v>
      </c>
      <c r="J125" s="1" t="s">
        <v>47</v>
      </c>
      <c r="K125" s="1" t="s">
        <v>49</v>
      </c>
      <c r="L125" s="1" t="s">
        <v>48</v>
      </c>
      <c r="M125" s="1" t="s">
        <v>48</v>
      </c>
      <c r="N125" s="1" t="s">
        <v>48</v>
      </c>
      <c r="O125" s="1" t="s">
        <v>48</v>
      </c>
      <c r="P125" s="1" t="s">
        <v>48</v>
      </c>
      <c r="Q125" s="1" t="s">
        <v>48</v>
      </c>
      <c r="R125" s="1" t="s">
        <v>48</v>
      </c>
      <c r="S125" s="1" t="s">
        <v>48</v>
      </c>
      <c r="T125" s="1" t="s">
        <v>49</v>
      </c>
      <c r="U125" s="1" t="s">
        <v>48</v>
      </c>
      <c r="V125" s="1" t="s">
        <v>48</v>
      </c>
      <c r="W125" s="1" t="s">
        <v>48</v>
      </c>
      <c r="X125" s="1" t="s">
        <v>75</v>
      </c>
      <c r="Y125" s="1" t="s">
        <v>6078</v>
      </c>
      <c r="AC125" s="1" t="s">
        <v>5712</v>
      </c>
      <c r="AD125" s="1" t="s">
        <v>5719</v>
      </c>
      <c r="AJ125" s="1" t="s">
        <v>1273</v>
      </c>
      <c r="AK125" s="1" t="s">
        <v>5712</v>
      </c>
      <c r="AM125" s="1" t="s">
        <v>6079</v>
      </c>
      <c r="AN125" s="1" t="s">
        <v>5712</v>
      </c>
      <c r="AP125" s="1" t="s">
        <v>5712</v>
      </c>
      <c r="AR125" s="1" t="s">
        <v>5712</v>
      </c>
      <c r="AT125" s="1" t="s">
        <v>5712</v>
      </c>
    </row>
    <row r="126" spans="1:48" x14ac:dyDescent="0.35">
      <c r="A126" s="1" t="s">
        <v>6080</v>
      </c>
      <c r="B126" s="1" t="s">
        <v>5710</v>
      </c>
      <c r="C126" s="1" t="s">
        <v>41</v>
      </c>
      <c r="D126">
        <v>26</v>
      </c>
      <c r="E126" s="1" t="s">
        <v>57</v>
      </c>
      <c r="F126" s="1" t="s">
        <v>107</v>
      </c>
      <c r="G126" s="1" t="s">
        <v>44</v>
      </c>
      <c r="H126" s="1" t="s">
        <v>45</v>
      </c>
      <c r="I126" s="1" t="s">
        <v>46</v>
      </c>
      <c r="J126" s="1" t="s">
        <v>47</v>
      </c>
      <c r="K126" s="1" t="s">
        <v>48</v>
      </c>
      <c r="L126" s="1" t="s">
        <v>49</v>
      </c>
      <c r="M126" s="1" t="s">
        <v>48</v>
      </c>
      <c r="N126" s="1" t="s">
        <v>48</v>
      </c>
      <c r="O126" s="1" t="s">
        <v>48</v>
      </c>
      <c r="P126" s="1" t="s">
        <v>48</v>
      </c>
      <c r="Q126" s="1" t="s">
        <v>48</v>
      </c>
      <c r="R126" s="1" t="s">
        <v>48</v>
      </c>
      <c r="S126" s="1" t="s">
        <v>48</v>
      </c>
      <c r="T126" s="1" t="s">
        <v>48</v>
      </c>
      <c r="U126" s="1" t="s">
        <v>48</v>
      </c>
      <c r="V126" s="1" t="s">
        <v>48</v>
      </c>
      <c r="W126" s="1" t="s">
        <v>48</v>
      </c>
      <c r="X126" s="1" t="s">
        <v>51</v>
      </c>
      <c r="Y126" s="1" t="s">
        <v>6081</v>
      </c>
      <c r="AC126" s="1" t="s">
        <v>5712</v>
      </c>
      <c r="AD126" s="1" t="s">
        <v>5712</v>
      </c>
      <c r="AJ126" s="1" t="s">
        <v>224</v>
      </c>
      <c r="AK126" s="1" t="s">
        <v>5712</v>
      </c>
      <c r="AM126" s="1" t="s">
        <v>6082</v>
      </c>
      <c r="AN126" s="1" t="s">
        <v>5712</v>
      </c>
      <c r="AP126" s="1" t="s">
        <v>5712</v>
      </c>
      <c r="AR126" s="1" t="s">
        <v>5712</v>
      </c>
      <c r="AT126" s="1" t="s">
        <v>5712</v>
      </c>
    </row>
    <row r="127" spans="1:48" x14ac:dyDescent="0.35">
      <c r="A127" s="1" t="s">
        <v>6083</v>
      </c>
      <c r="B127" s="1" t="s">
        <v>5710</v>
      </c>
      <c r="C127" s="1" t="s">
        <v>41</v>
      </c>
      <c r="D127">
        <v>80</v>
      </c>
      <c r="E127" s="1" t="s">
        <v>65</v>
      </c>
      <c r="F127" s="1" t="s">
        <v>66</v>
      </c>
      <c r="G127" s="1" t="s">
        <v>137</v>
      </c>
      <c r="H127" s="1" t="s">
        <v>67</v>
      </c>
      <c r="I127" s="1" t="s">
        <v>61</v>
      </c>
      <c r="J127" s="1" t="s">
        <v>47</v>
      </c>
      <c r="K127" s="1" t="s">
        <v>48</v>
      </c>
      <c r="L127" s="1" t="s">
        <v>48</v>
      </c>
      <c r="M127" s="1" t="s">
        <v>48</v>
      </c>
      <c r="N127" s="1" t="s">
        <v>48</v>
      </c>
      <c r="O127" s="1" t="s">
        <v>48</v>
      </c>
      <c r="P127" s="1" t="s">
        <v>48</v>
      </c>
      <c r="Q127" s="1" t="s">
        <v>48</v>
      </c>
      <c r="R127" s="1" t="s">
        <v>49</v>
      </c>
      <c r="S127" s="1" t="s">
        <v>48</v>
      </c>
      <c r="T127" s="1" t="s">
        <v>48</v>
      </c>
      <c r="U127" s="1" t="s">
        <v>48</v>
      </c>
      <c r="V127" s="1" t="s">
        <v>48</v>
      </c>
      <c r="W127" s="1" t="s">
        <v>48</v>
      </c>
      <c r="X127" s="1" t="s">
        <v>62</v>
      </c>
      <c r="AC127" s="1" t="s">
        <v>5712</v>
      </c>
      <c r="AD127" s="1" t="s">
        <v>5793</v>
      </c>
      <c r="AF127" s="1" t="s">
        <v>6084</v>
      </c>
      <c r="AJ127" s="1" t="s">
        <v>6085</v>
      </c>
      <c r="AK127" s="1" t="s">
        <v>5712</v>
      </c>
      <c r="AM127" s="1" t="s">
        <v>6086</v>
      </c>
      <c r="AN127" s="1" t="s">
        <v>5712</v>
      </c>
      <c r="AP127" s="1" t="s">
        <v>5712</v>
      </c>
      <c r="AR127" s="1" t="s">
        <v>5712</v>
      </c>
      <c r="AT127" s="1" t="s">
        <v>5712</v>
      </c>
    </row>
    <row r="128" spans="1:48" x14ac:dyDescent="0.35">
      <c r="A128" s="1" t="s">
        <v>6087</v>
      </c>
      <c r="B128" s="1" t="s">
        <v>5710</v>
      </c>
      <c r="C128" s="1" t="s">
        <v>41</v>
      </c>
      <c r="D128">
        <v>59</v>
      </c>
      <c r="E128" s="1" t="s">
        <v>65</v>
      </c>
      <c r="F128" s="1" t="s">
        <v>66</v>
      </c>
      <c r="G128" s="1" t="s">
        <v>73</v>
      </c>
      <c r="H128" s="1" t="s">
        <v>67</v>
      </c>
      <c r="I128" s="1" t="s">
        <v>61</v>
      </c>
      <c r="J128" s="1" t="s">
        <v>47</v>
      </c>
      <c r="K128" s="1" t="s">
        <v>48</v>
      </c>
      <c r="L128" s="1" t="s">
        <v>48</v>
      </c>
      <c r="M128" s="1" t="s">
        <v>49</v>
      </c>
      <c r="N128" s="1" t="s">
        <v>48</v>
      </c>
      <c r="O128" s="1" t="s">
        <v>48</v>
      </c>
      <c r="P128" s="1" t="s">
        <v>48</v>
      </c>
      <c r="Q128" s="1" t="s">
        <v>48</v>
      </c>
      <c r="R128" s="1" t="s">
        <v>48</v>
      </c>
      <c r="S128" s="1" t="s">
        <v>48</v>
      </c>
      <c r="T128" s="1" t="s">
        <v>48</v>
      </c>
      <c r="U128" s="1" t="s">
        <v>48</v>
      </c>
      <c r="V128" s="1" t="s">
        <v>48</v>
      </c>
      <c r="W128" s="1" t="s">
        <v>48</v>
      </c>
      <c r="X128" s="1" t="s">
        <v>62</v>
      </c>
      <c r="AC128" s="1" t="s">
        <v>5712</v>
      </c>
      <c r="AD128" s="1" t="s">
        <v>5719</v>
      </c>
      <c r="AJ128" s="1" t="s">
        <v>2834</v>
      </c>
      <c r="AK128" s="1" t="s">
        <v>5712</v>
      </c>
      <c r="AN128" s="1" t="s">
        <v>5712</v>
      </c>
      <c r="AP128" s="1" t="s">
        <v>5712</v>
      </c>
      <c r="AR128" s="1" t="s">
        <v>5712</v>
      </c>
      <c r="AT128" s="1" t="s">
        <v>5712</v>
      </c>
    </row>
    <row r="129" spans="1:48" x14ac:dyDescent="0.35">
      <c r="A129" s="1" t="s">
        <v>6088</v>
      </c>
      <c r="B129" s="1" t="s">
        <v>5710</v>
      </c>
      <c r="C129" s="1" t="s">
        <v>41</v>
      </c>
      <c r="D129">
        <v>20</v>
      </c>
      <c r="E129" s="1" t="s">
        <v>57</v>
      </c>
      <c r="F129" s="1" t="s">
        <v>58</v>
      </c>
      <c r="G129" s="1" t="s">
        <v>44</v>
      </c>
      <c r="H129" s="1" t="s">
        <v>112</v>
      </c>
      <c r="I129" s="1" t="s">
        <v>68</v>
      </c>
      <c r="J129" s="1" t="s">
        <v>80</v>
      </c>
      <c r="K129" s="1" t="s">
        <v>48</v>
      </c>
      <c r="L129" s="1" t="s">
        <v>48</v>
      </c>
      <c r="M129" s="1" t="s">
        <v>48</v>
      </c>
      <c r="N129" s="1" t="s">
        <v>48</v>
      </c>
      <c r="O129" s="1" t="s">
        <v>48</v>
      </c>
      <c r="P129" s="1" t="s">
        <v>48</v>
      </c>
      <c r="Q129" s="1" t="s">
        <v>48</v>
      </c>
      <c r="R129" s="1" t="s">
        <v>48</v>
      </c>
      <c r="S129" s="1" t="s">
        <v>48</v>
      </c>
      <c r="T129" s="1" t="s">
        <v>48</v>
      </c>
      <c r="U129" s="1" t="s">
        <v>49</v>
      </c>
      <c r="V129" s="1" t="s">
        <v>48</v>
      </c>
      <c r="W129" s="1" t="s">
        <v>48</v>
      </c>
      <c r="X129" s="1" t="s">
        <v>62</v>
      </c>
      <c r="AC129" s="1" t="s">
        <v>5712</v>
      </c>
      <c r="AD129" s="1" t="s">
        <v>5712</v>
      </c>
      <c r="AJ129" s="1" t="s">
        <v>6089</v>
      </c>
      <c r="AK129" s="1" t="s">
        <v>55</v>
      </c>
      <c r="AL129" s="1" t="s">
        <v>6090</v>
      </c>
      <c r="AN129" s="1" t="s">
        <v>5712</v>
      </c>
      <c r="AP129" s="1" t="s">
        <v>5712</v>
      </c>
      <c r="AR129" s="1" t="s">
        <v>5712</v>
      </c>
      <c r="AT129" s="1" t="s">
        <v>5712</v>
      </c>
    </row>
    <row r="130" spans="1:48" x14ac:dyDescent="0.35">
      <c r="A130" s="1" t="s">
        <v>6091</v>
      </c>
      <c r="B130" s="1" t="s">
        <v>5710</v>
      </c>
      <c r="C130" s="1" t="s">
        <v>41</v>
      </c>
      <c r="D130">
        <v>78</v>
      </c>
      <c r="E130" s="1" t="s">
        <v>65</v>
      </c>
      <c r="F130" s="1" t="s">
        <v>72</v>
      </c>
      <c r="G130" s="1" t="s">
        <v>59</v>
      </c>
      <c r="H130" s="1" t="s">
        <v>67</v>
      </c>
      <c r="I130" s="1" t="s">
        <v>74</v>
      </c>
      <c r="J130" s="1" t="s">
        <v>47</v>
      </c>
      <c r="K130" s="1" t="s">
        <v>49</v>
      </c>
      <c r="L130" s="1" t="s">
        <v>48</v>
      </c>
      <c r="M130" s="1" t="s">
        <v>48</v>
      </c>
      <c r="N130" s="1" t="s">
        <v>48</v>
      </c>
      <c r="O130" s="1" t="s">
        <v>48</v>
      </c>
      <c r="P130" s="1" t="s">
        <v>48</v>
      </c>
      <c r="Q130" s="1" t="s">
        <v>48</v>
      </c>
      <c r="R130" s="1" t="s">
        <v>48</v>
      </c>
      <c r="S130" s="1" t="s">
        <v>48</v>
      </c>
      <c r="T130" s="1" t="s">
        <v>49</v>
      </c>
      <c r="U130" s="1" t="s">
        <v>48</v>
      </c>
      <c r="V130" s="1" t="s">
        <v>48</v>
      </c>
      <c r="W130" s="1" t="s">
        <v>48</v>
      </c>
      <c r="X130" s="1" t="s">
        <v>75</v>
      </c>
      <c r="Y130" s="1" t="s">
        <v>6092</v>
      </c>
      <c r="AC130" s="1" t="s">
        <v>5712</v>
      </c>
      <c r="AD130" s="1" t="s">
        <v>5712</v>
      </c>
      <c r="AJ130" s="1" t="s">
        <v>6093</v>
      </c>
      <c r="AK130" s="1" t="s">
        <v>5712</v>
      </c>
      <c r="AN130" s="1" t="s">
        <v>5712</v>
      </c>
      <c r="AP130" s="1" t="s">
        <v>5712</v>
      </c>
      <c r="AR130" s="1" t="s">
        <v>5712</v>
      </c>
      <c r="AT130" s="1" t="s">
        <v>5712</v>
      </c>
    </row>
    <row r="131" spans="1:48" x14ac:dyDescent="0.35">
      <c r="A131" s="1" t="s">
        <v>6094</v>
      </c>
      <c r="B131" s="1" t="s">
        <v>5710</v>
      </c>
      <c r="C131" s="1" t="s">
        <v>41</v>
      </c>
      <c r="D131">
        <v>72</v>
      </c>
      <c r="E131" s="1" t="s">
        <v>65</v>
      </c>
      <c r="F131" s="1" t="s">
        <v>43</v>
      </c>
      <c r="G131" s="1" t="s">
        <v>85</v>
      </c>
      <c r="H131" s="1" t="s">
        <v>67</v>
      </c>
      <c r="I131" s="1" t="s">
        <v>90</v>
      </c>
      <c r="J131" s="1" t="s">
        <v>47</v>
      </c>
      <c r="K131" s="1" t="s">
        <v>48</v>
      </c>
      <c r="L131" s="1" t="s">
        <v>49</v>
      </c>
      <c r="M131" s="1" t="s">
        <v>48</v>
      </c>
      <c r="N131" s="1" t="s">
        <v>48</v>
      </c>
      <c r="O131" s="1" t="s">
        <v>48</v>
      </c>
      <c r="P131" s="1" t="s">
        <v>48</v>
      </c>
      <c r="Q131" s="1" t="s">
        <v>48</v>
      </c>
      <c r="R131" s="1" t="s">
        <v>48</v>
      </c>
      <c r="S131" s="1" t="s">
        <v>48</v>
      </c>
      <c r="T131" s="1" t="s">
        <v>48</v>
      </c>
      <c r="U131" s="1" t="s">
        <v>48</v>
      </c>
      <c r="V131" s="1" t="s">
        <v>48</v>
      </c>
      <c r="W131" s="1" t="s">
        <v>48</v>
      </c>
      <c r="X131" s="1" t="s">
        <v>75</v>
      </c>
      <c r="Y131" s="1" t="s">
        <v>6095</v>
      </c>
      <c r="AC131" s="1" t="s">
        <v>5712</v>
      </c>
      <c r="AD131" s="1" t="s">
        <v>5742</v>
      </c>
      <c r="AE131" s="1" t="s">
        <v>6096</v>
      </c>
      <c r="AJ131" s="1" t="s">
        <v>6097</v>
      </c>
      <c r="AK131" s="1" t="s">
        <v>5712</v>
      </c>
      <c r="AN131" s="1" t="s">
        <v>5712</v>
      </c>
      <c r="AP131" s="1" t="s">
        <v>5712</v>
      </c>
      <c r="AR131" s="1" t="s">
        <v>5712</v>
      </c>
      <c r="AT131" s="1" t="s">
        <v>5712</v>
      </c>
      <c r="AV131" s="1" t="s">
        <v>6098</v>
      </c>
    </row>
    <row r="132" spans="1:48" x14ac:dyDescent="0.35">
      <c r="A132" s="1" t="s">
        <v>6099</v>
      </c>
      <c r="B132" s="1" t="s">
        <v>5710</v>
      </c>
      <c r="C132" s="1" t="s">
        <v>41</v>
      </c>
      <c r="D132">
        <v>34</v>
      </c>
      <c r="E132" s="1" t="s">
        <v>57</v>
      </c>
      <c r="F132" s="1" t="s">
        <v>107</v>
      </c>
      <c r="G132" s="1" t="s">
        <v>44</v>
      </c>
      <c r="H132" s="1" t="s">
        <v>109</v>
      </c>
      <c r="I132" s="1" t="s">
        <v>46</v>
      </c>
      <c r="J132" s="1" t="s">
        <v>47</v>
      </c>
      <c r="K132" s="1" t="s">
        <v>48</v>
      </c>
      <c r="L132" s="1" t="s">
        <v>49</v>
      </c>
      <c r="M132" s="1" t="s">
        <v>48</v>
      </c>
      <c r="N132" s="1" t="s">
        <v>48</v>
      </c>
      <c r="O132" s="1" t="s">
        <v>48</v>
      </c>
      <c r="P132" s="1" t="s">
        <v>48</v>
      </c>
      <c r="Q132" s="1" t="s">
        <v>48</v>
      </c>
      <c r="R132" s="1" t="s">
        <v>48</v>
      </c>
      <c r="S132" s="1" t="s">
        <v>48</v>
      </c>
      <c r="T132" s="1" t="s">
        <v>48</v>
      </c>
      <c r="U132" s="1" t="s">
        <v>48</v>
      </c>
      <c r="V132" s="1" t="s">
        <v>48</v>
      </c>
      <c r="W132" s="1" t="s">
        <v>48</v>
      </c>
      <c r="X132" s="1" t="s">
        <v>62</v>
      </c>
      <c r="AC132" s="1" t="s">
        <v>5712</v>
      </c>
      <c r="AD132" s="1" t="s">
        <v>5719</v>
      </c>
      <c r="AJ132" s="1" t="s">
        <v>6100</v>
      </c>
      <c r="AK132" s="1" t="s">
        <v>5712</v>
      </c>
      <c r="AM132" s="1" t="s">
        <v>752</v>
      </c>
      <c r="AN132" s="1" t="s">
        <v>5712</v>
      </c>
      <c r="AP132" s="1" t="s">
        <v>5712</v>
      </c>
      <c r="AR132" s="1" t="s">
        <v>5712</v>
      </c>
      <c r="AT132" s="1" t="s">
        <v>5712</v>
      </c>
    </row>
    <row r="133" spans="1:48" x14ac:dyDescent="0.35">
      <c r="A133" s="1" t="s">
        <v>6101</v>
      </c>
      <c r="B133" s="1" t="s">
        <v>5710</v>
      </c>
      <c r="C133" s="1" t="s">
        <v>41</v>
      </c>
      <c r="D133">
        <v>21</v>
      </c>
      <c r="E133" s="1" t="s">
        <v>57</v>
      </c>
      <c r="F133" s="1" t="s">
        <v>58</v>
      </c>
      <c r="G133" s="1" t="s">
        <v>73</v>
      </c>
      <c r="H133" s="1" t="s">
        <v>79</v>
      </c>
      <c r="I133" s="1" t="s">
        <v>68</v>
      </c>
      <c r="J133" s="1" t="s">
        <v>80</v>
      </c>
      <c r="K133" s="1" t="s">
        <v>48</v>
      </c>
      <c r="L133" s="1" t="s">
        <v>48</v>
      </c>
      <c r="M133" s="1" t="s">
        <v>48</v>
      </c>
      <c r="N133" s="1" t="s">
        <v>48</v>
      </c>
      <c r="O133" s="1" t="s">
        <v>48</v>
      </c>
      <c r="P133" s="1" t="s">
        <v>48</v>
      </c>
      <c r="Q133" s="1" t="s">
        <v>48</v>
      </c>
      <c r="R133" s="1" t="s">
        <v>48</v>
      </c>
      <c r="S133" s="1" t="s">
        <v>48</v>
      </c>
      <c r="T133" s="1" t="s">
        <v>48</v>
      </c>
      <c r="U133" s="1" t="s">
        <v>48</v>
      </c>
      <c r="V133" s="1" t="s">
        <v>48</v>
      </c>
      <c r="W133" s="1" t="s">
        <v>49</v>
      </c>
      <c r="X133" s="1" t="s">
        <v>75</v>
      </c>
      <c r="Y133" s="1" t="s">
        <v>6102</v>
      </c>
      <c r="AC133" s="1" t="s">
        <v>5712</v>
      </c>
      <c r="AD133" s="1" t="s">
        <v>5719</v>
      </c>
      <c r="AJ133" s="1" t="s">
        <v>6103</v>
      </c>
      <c r="AK133" s="1" t="s">
        <v>5712</v>
      </c>
      <c r="AN133" s="1" t="s">
        <v>5712</v>
      </c>
      <c r="AP133" s="1" t="s">
        <v>5712</v>
      </c>
      <c r="AR133" s="1" t="s">
        <v>5712</v>
      </c>
      <c r="AT133" s="1" t="s">
        <v>5712</v>
      </c>
      <c r="AV133" s="1" t="s">
        <v>6104</v>
      </c>
    </row>
    <row r="134" spans="1:48" x14ac:dyDescent="0.35">
      <c r="A134" s="1" t="s">
        <v>6105</v>
      </c>
      <c r="B134" s="1" t="s">
        <v>5710</v>
      </c>
      <c r="C134" s="1" t="s">
        <v>41</v>
      </c>
      <c r="D134">
        <v>67</v>
      </c>
      <c r="E134" s="1" t="s">
        <v>65</v>
      </c>
      <c r="F134" s="1" t="s">
        <v>66</v>
      </c>
      <c r="G134" s="1" t="s">
        <v>44</v>
      </c>
      <c r="H134" s="1" t="s">
        <v>67</v>
      </c>
      <c r="I134" s="1" t="s">
        <v>90</v>
      </c>
      <c r="J134" s="1" t="s">
        <v>47</v>
      </c>
      <c r="K134" s="1" t="s">
        <v>48</v>
      </c>
      <c r="L134" s="1" t="s">
        <v>48</v>
      </c>
      <c r="M134" s="1" t="s">
        <v>48</v>
      </c>
      <c r="N134" s="1" t="s">
        <v>48</v>
      </c>
      <c r="O134" s="1" t="s">
        <v>48</v>
      </c>
      <c r="P134" s="1" t="s">
        <v>49</v>
      </c>
      <c r="Q134" s="1" t="s">
        <v>48</v>
      </c>
      <c r="R134" s="1" t="s">
        <v>48</v>
      </c>
      <c r="S134" s="1" t="s">
        <v>48</v>
      </c>
      <c r="T134" s="1" t="s">
        <v>48</v>
      </c>
      <c r="U134" s="1" t="s">
        <v>48</v>
      </c>
      <c r="V134" s="1" t="s">
        <v>48</v>
      </c>
      <c r="W134" s="1" t="s">
        <v>48</v>
      </c>
      <c r="X134" s="1" t="s">
        <v>62</v>
      </c>
      <c r="AC134" s="1" t="s">
        <v>5712</v>
      </c>
      <c r="AD134" s="1" t="s">
        <v>5712</v>
      </c>
      <c r="AJ134" s="1" t="s">
        <v>579</v>
      </c>
      <c r="AK134" s="1" t="s">
        <v>77</v>
      </c>
      <c r="AN134" s="1" t="s">
        <v>5712</v>
      </c>
      <c r="AP134" s="1" t="s">
        <v>5712</v>
      </c>
      <c r="AR134" s="1" t="s">
        <v>5712</v>
      </c>
      <c r="AT134" s="1" t="s">
        <v>5712</v>
      </c>
    </row>
    <row r="135" spans="1:48" x14ac:dyDescent="0.35">
      <c r="A135" s="1" t="s">
        <v>6106</v>
      </c>
      <c r="B135" s="1" t="s">
        <v>5710</v>
      </c>
      <c r="C135" s="1" t="s">
        <v>41</v>
      </c>
      <c r="D135">
        <v>65</v>
      </c>
      <c r="E135" s="1" t="s">
        <v>65</v>
      </c>
      <c r="F135" s="1" t="s">
        <v>72</v>
      </c>
      <c r="G135" s="1" t="s">
        <v>73</v>
      </c>
      <c r="H135" s="1" t="s">
        <v>79</v>
      </c>
      <c r="I135" s="1" t="s">
        <v>110</v>
      </c>
      <c r="J135" s="1" t="s">
        <v>47</v>
      </c>
      <c r="K135" s="1" t="s">
        <v>48</v>
      </c>
      <c r="L135" s="1" t="s">
        <v>48</v>
      </c>
      <c r="M135" s="1" t="s">
        <v>48</v>
      </c>
      <c r="N135" s="1" t="s">
        <v>48</v>
      </c>
      <c r="O135" s="1" t="s">
        <v>48</v>
      </c>
      <c r="P135" s="1" t="s">
        <v>48</v>
      </c>
      <c r="Q135" s="1" t="s">
        <v>48</v>
      </c>
      <c r="R135" s="1" t="s">
        <v>49</v>
      </c>
      <c r="S135" s="1" t="s">
        <v>48</v>
      </c>
      <c r="T135" s="1" t="s">
        <v>48</v>
      </c>
      <c r="U135" s="1" t="s">
        <v>48</v>
      </c>
      <c r="V135" s="1" t="s">
        <v>48</v>
      </c>
      <c r="W135" s="1" t="s">
        <v>48</v>
      </c>
      <c r="X135" s="1" t="s">
        <v>75</v>
      </c>
      <c r="Y135" s="1" t="s">
        <v>6107</v>
      </c>
      <c r="AC135" s="1" t="s">
        <v>5712</v>
      </c>
      <c r="AD135" s="1" t="s">
        <v>5742</v>
      </c>
      <c r="AE135" s="1" t="s">
        <v>6108</v>
      </c>
      <c r="AJ135" s="1" t="s">
        <v>6109</v>
      </c>
      <c r="AK135" s="1" t="s">
        <v>5712</v>
      </c>
      <c r="AN135" s="1" t="s">
        <v>5712</v>
      </c>
      <c r="AP135" s="1" t="s">
        <v>5712</v>
      </c>
      <c r="AR135" s="1" t="s">
        <v>5712</v>
      </c>
      <c r="AT135" s="1" t="s">
        <v>5712</v>
      </c>
    </row>
    <row r="136" spans="1:48" x14ac:dyDescent="0.35">
      <c r="A136" s="1" t="s">
        <v>6110</v>
      </c>
      <c r="B136" s="1" t="s">
        <v>5710</v>
      </c>
      <c r="C136" s="1" t="s">
        <v>41</v>
      </c>
      <c r="D136">
        <v>68</v>
      </c>
      <c r="E136" s="1" t="s">
        <v>65</v>
      </c>
      <c r="F136" s="1" t="s">
        <v>72</v>
      </c>
      <c r="G136" s="1" t="s">
        <v>73</v>
      </c>
      <c r="H136" s="1" t="s">
        <v>67</v>
      </c>
      <c r="I136" s="1" t="s">
        <v>110</v>
      </c>
      <c r="J136" s="1" t="s">
        <v>47</v>
      </c>
      <c r="K136" s="1" t="s">
        <v>48</v>
      </c>
      <c r="L136" s="1" t="s">
        <v>48</v>
      </c>
      <c r="M136" s="1" t="s">
        <v>49</v>
      </c>
      <c r="N136" s="1" t="s">
        <v>48</v>
      </c>
      <c r="O136" s="1" t="s">
        <v>48</v>
      </c>
      <c r="P136" s="1" t="s">
        <v>48</v>
      </c>
      <c r="Q136" s="1" t="s">
        <v>48</v>
      </c>
      <c r="R136" s="1" t="s">
        <v>48</v>
      </c>
      <c r="S136" s="1" t="s">
        <v>48</v>
      </c>
      <c r="T136" s="1" t="s">
        <v>48</v>
      </c>
      <c r="U136" s="1" t="s">
        <v>48</v>
      </c>
      <c r="V136" s="1" t="s">
        <v>48</v>
      </c>
      <c r="W136" s="1" t="s">
        <v>48</v>
      </c>
      <c r="X136" s="1" t="s">
        <v>75</v>
      </c>
      <c r="Y136" s="1" t="s">
        <v>6111</v>
      </c>
      <c r="AC136" s="1" t="s">
        <v>5712</v>
      </c>
      <c r="AD136" s="1" t="s">
        <v>5793</v>
      </c>
      <c r="AF136" s="1" t="s">
        <v>6112</v>
      </c>
      <c r="AJ136" s="1" t="s">
        <v>6113</v>
      </c>
      <c r="AK136" s="1" t="s">
        <v>5712</v>
      </c>
      <c r="AM136" s="1" t="s">
        <v>6114</v>
      </c>
      <c r="AN136" s="1" t="s">
        <v>5712</v>
      </c>
      <c r="AP136" s="1" t="s">
        <v>5712</v>
      </c>
      <c r="AR136" s="1" t="s">
        <v>5712</v>
      </c>
      <c r="AT136" s="1" t="s">
        <v>5712</v>
      </c>
    </row>
    <row r="137" spans="1:48" x14ac:dyDescent="0.35">
      <c r="A137" s="1" t="s">
        <v>6115</v>
      </c>
      <c r="B137" s="1" t="s">
        <v>5710</v>
      </c>
      <c r="C137" s="1" t="s">
        <v>41</v>
      </c>
      <c r="D137">
        <v>64</v>
      </c>
      <c r="E137" s="1" t="s">
        <v>65</v>
      </c>
      <c r="F137" s="1" t="s">
        <v>66</v>
      </c>
      <c r="G137" s="1" t="s">
        <v>59</v>
      </c>
      <c r="H137" s="1" t="s">
        <v>92</v>
      </c>
      <c r="I137" s="1" t="s">
        <v>110</v>
      </c>
      <c r="J137" s="1" t="s">
        <v>47</v>
      </c>
      <c r="K137" s="1" t="s">
        <v>48</v>
      </c>
      <c r="L137" s="1" t="s">
        <v>48</v>
      </c>
      <c r="M137" s="1" t="s">
        <v>48</v>
      </c>
      <c r="N137" s="1" t="s">
        <v>48</v>
      </c>
      <c r="O137" s="1" t="s">
        <v>48</v>
      </c>
      <c r="P137" s="1" t="s">
        <v>48</v>
      </c>
      <c r="Q137" s="1" t="s">
        <v>49</v>
      </c>
      <c r="R137" s="1" t="s">
        <v>48</v>
      </c>
      <c r="S137" s="1" t="s">
        <v>48</v>
      </c>
      <c r="T137" s="1" t="s">
        <v>48</v>
      </c>
      <c r="U137" s="1" t="s">
        <v>48</v>
      </c>
      <c r="V137" s="1" t="s">
        <v>48</v>
      </c>
      <c r="W137" s="1" t="s">
        <v>48</v>
      </c>
      <c r="X137" s="1" t="s">
        <v>62</v>
      </c>
      <c r="AC137" s="1" t="s">
        <v>5712</v>
      </c>
      <c r="AD137" s="1" t="s">
        <v>5742</v>
      </c>
      <c r="AE137" s="1" t="s">
        <v>6116</v>
      </c>
      <c r="AJ137" s="1" t="s">
        <v>6117</v>
      </c>
      <c r="AK137" s="1" t="s">
        <v>5712</v>
      </c>
      <c r="AN137" s="1" t="s">
        <v>5712</v>
      </c>
      <c r="AP137" s="1" t="s">
        <v>5712</v>
      </c>
      <c r="AR137" s="1" t="s">
        <v>5712</v>
      </c>
      <c r="AT137" s="1" t="s">
        <v>5712</v>
      </c>
      <c r="AV137" s="1" t="s">
        <v>6118</v>
      </c>
    </row>
    <row r="138" spans="1:48" x14ac:dyDescent="0.35">
      <c r="A138" s="1" t="s">
        <v>6119</v>
      </c>
      <c r="B138" s="1" t="s">
        <v>5710</v>
      </c>
      <c r="C138" s="1" t="s">
        <v>41</v>
      </c>
      <c r="D138">
        <v>77</v>
      </c>
      <c r="E138" s="1" t="s">
        <v>65</v>
      </c>
      <c r="F138" s="1" t="s">
        <v>66</v>
      </c>
      <c r="G138" s="1" t="s">
        <v>85</v>
      </c>
      <c r="H138" s="1" t="s">
        <v>92</v>
      </c>
      <c r="I138" s="1" t="s">
        <v>90</v>
      </c>
      <c r="J138" s="1" t="s">
        <v>47</v>
      </c>
      <c r="K138" s="1" t="s">
        <v>48</v>
      </c>
      <c r="L138" s="1" t="s">
        <v>48</v>
      </c>
      <c r="M138" s="1" t="s">
        <v>49</v>
      </c>
      <c r="N138" s="1" t="s">
        <v>48</v>
      </c>
      <c r="O138" s="1" t="s">
        <v>48</v>
      </c>
      <c r="P138" s="1" t="s">
        <v>48</v>
      </c>
      <c r="Q138" s="1" t="s">
        <v>48</v>
      </c>
      <c r="R138" s="1" t="s">
        <v>48</v>
      </c>
      <c r="S138" s="1" t="s">
        <v>48</v>
      </c>
      <c r="T138" s="1" t="s">
        <v>48</v>
      </c>
      <c r="U138" s="1" t="s">
        <v>48</v>
      </c>
      <c r="V138" s="1" t="s">
        <v>48</v>
      </c>
      <c r="W138" s="1" t="s">
        <v>48</v>
      </c>
      <c r="X138" s="1" t="s">
        <v>62</v>
      </c>
      <c r="AC138" s="1" t="s">
        <v>5712</v>
      </c>
      <c r="AD138" s="1" t="s">
        <v>5719</v>
      </c>
      <c r="AJ138" s="1" t="s">
        <v>6120</v>
      </c>
      <c r="AK138" s="1" t="s">
        <v>55</v>
      </c>
      <c r="AL138" s="1" t="s">
        <v>6121</v>
      </c>
      <c r="AN138" s="1" t="s">
        <v>5712</v>
      </c>
      <c r="AP138" s="1" t="s">
        <v>5712</v>
      </c>
      <c r="AR138" s="1" t="s">
        <v>5712</v>
      </c>
      <c r="AT138" s="1" t="s">
        <v>5712</v>
      </c>
    </row>
    <row r="139" spans="1:48" x14ac:dyDescent="0.35">
      <c r="A139" s="1" t="s">
        <v>6122</v>
      </c>
      <c r="B139" s="1" t="s">
        <v>5710</v>
      </c>
      <c r="C139" s="1" t="s">
        <v>41</v>
      </c>
      <c r="D139">
        <v>31</v>
      </c>
      <c r="E139" s="1" t="s">
        <v>57</v>
      </c>
      <c r="F139" s="1" t="s">
        <v>107</v>
      </c>
      <c r="G139" s="1" t="s">
        <v>73</v>
      </c>
      <c r="H139" s="1" t="s">
        <v>45</v>
      </c>
      <c r="I139" s="1" t="s">
        <v>74</v>
      </c>
      <c r="J139" s="1" t="s">
        <v>47</v>
      </c>
      <c r="K139" s="1" t="s">
        <v>48</v>
      </c>
      <c r="L139" s="1" t="s">
        <v>48</v>
      </c>
      <c r="M139" s="1" t="s">
        <v>48</v>
      </c>
      <c r="N139" s="1" t="s">
        <v>48</v>
      </c>
      <c r="O139" s="1" t="s">
        <v>48</v>
      </c>
      <c r="P139" s="1" t="s">
        <v>48</v>
      </c>
      <c r="Q139" s="1" t="s">
        <v>48</v>
      </c>
      <c r="R139" s="1" t="s">
        <v>49</v>
      </c>
      <c r="S139" s="1" t="s">
        <v>48</v>
      </c>
      <c r="T139" s="1" t="s">
        <v>48</v>
      </c>
      <c r="U139" s="1" t="s">
        <v>48</v>
      </c>
      <c r="V139" s="1" t="s">
        <v>48</v>
      </c>
      <c r="W139" s="1" t="s">
        <v>48</v>
      </c>
      <c r="X139" s="1" t="s">
        <v>62</v>
      </c>
      <c r="AC139" s="1" t="s">
        <v>5712</v>
      </c>
      <c r="AD139" s="1" t="s">
        <v>5712</v>
      </c>
      <c r="AJ139" s="1" t="s">
        <v>6123</v>
      </c>
      <c r="AK139" s="1" t="s">
        <v>77</v>
      </c>
      <c r="AN139" s="1" t="s">
        <v>5712</v>
      </c>
      <c r="AP139" s="1" t="s">
        <v>5712</v>
      </c>
      <c r="AR139" s="1" t="s">
        <v>5712</v>
      </c>
      <c r="AT139" s="1" t="s">
        <v>5712</v>
      </c>
    </row>
    <row r="140" spans="1:48" x14ac:dyDescent="0.35">
      <c r="A140" s="1" t="s">
        <v>6124</v>
      </c>
      <c r="B140" s="1" t="s">
        <v>5710</v>
      </c>
      <c r="C140" s="1" t="s">
        <v>41</v>
      </c>
      <c r="D140">
        <v>76</v>
      </c>
      <c r="E140" s="1" t="s">
        <v>65</v>
      </c>
      <c r="F140" s="1" t="s">
        <v>66</v>
      </c>
      <c r="G140" s="1" t="s">
        <v>98</v>
      </c>
      <c r="H140" s="1" t="s">
        <v>67</v>
      </c>
      <c r="I140" s="1" t="s">
        <v>90</v>
      </c>
      <c r="J140" s="1" t="s">
        <v>47</v>
      </c>
      <c r="K140" s="1" t="s">
        <v>48</v>
      </c>
      <c r="L140" s="1" t="s">
        <v>49</v>
      </c>
      <c r="M140" s="1" t="s">
        <v>48</v>
      </c>
      <c r="N140" s="1" t="s">
        <v>48</v>
      </c>
      <c r="O140" s="1" t="s">
        <v>48</v>
      </c>
      <c r="P140" s="1" t="s">
        <v>48</v>
      </c>
      <c r="Q140" s="1" t="s">
        <v>48</v>
      </c>
      <c r="R140" s="1" t="s">
        <v>48</v>
      </c>
      <c r="S140" s="1" t="s">
        <v>48</v>
      </c>
      <c r="T140" s="1" t="s">
        <v>48</v>
      </c>
      <c r="U140" s="1" t="s">
        <v>48</v>
      </c>
      <c r="V140" s="1" t="s">
        <v>48</v>
      </c>
      <c r="W140" s="1" t="s">
        <v>48</v>
      </c>
      <c r="X140" s="1" t="s">
        <v>62</v>
      </c>
      <c r="AC140" s="1" t="s">
        <v>5712</v>
      </c>
      <c r="AD140" s="1" t="s">
        <v>5712</v>
      </c>
      <c r="AJ140" s="1" t="s">
        <v>939</v>
      </c>
      <c r="AK140" s="1" t="s">
        <v>5712</v>
      </c>
      <c r="AN140" s="1" t="s">
        <v>5712</v>
      </c>
      <c r="AP140" s="1" t="s">
        <v>5712</v>
      </c>
      <c r="AR140" s="1" t="s">
        <v>5712</v>
      </c>
      <c r="AT140" s="1" t="s">
        <v>5712</v>
      </c>
      <c r="AV140" s="1" t="s">
        <v>939</v>
      </c>
    </row>
    <row r="141" spans="1:48" x14ac:dyDescent="0.35">
      <c r="A141" s="1" t="s">
        <v>6125</v>
      </c>
      <c r="B141" s="1" t="s">
        <v>5710</v>
      </c>
      <c r="C141" s="1" t="s">
        <v>41</v>
      </c>
      <c r="D141">
        <v>56</v>
      </c>
      <c r="E141" s="1" t="s">
        <v>65</v>
      </c>
      <c r="F141" s="1" t="s">
        <v>43</v>
      </c>
      <c r="G141" s="1" t="s">
        <v>44</v>
      </c>
      <c r="H141" s="1" t="s">
        <v>109</v>
      </c>
      <c r="I141" s="1" t="s">
        <v>110</v>
      </c>
      <c r="J141" s="1" t="s">
        <v>47</v>
      </c>
      <c r="K141" s="1" t="s">
        <v>48</v>
      </c>
      <c r="L141" s="1" t="s">
        <v>48</v>
      </c>
      <c r="M141" s="1" t="s">
        <v>49</v>
      </c>
      <c r="N141" s="1" t="s">
        <v>48</v>
      </c>
      <c r="O141" s="1" t="s">
        <v>48</v>
      </c>
      <c r="P141" s="1" t="s">
        <v>48</v>
      </c>
      <c r="Q141" s="1" t="s">
        <v>48</v>
      </c>
      <c r="R141" s="1" t="s">
        <v>48</v>
      </c>
      <c r="S141" s="1" t="s">
        <v>48</v>
      </c>
      <c r="T141" s="1" t="s">
        <v>48</v>
      </c>
      <c r="U141" s="1" t="s">
        <v>48</v>
      </c>
      <c r="V141" s="1" t="s">
        <v>48</v>
      </c>
      <c r="W141" s="1" t="s">
        <v>48</v>
      </c>
      <c r="X141" s="1" t="s">
        <v>62</v>
      </c>
      <c r="AC141" s="1" t="s">
        <v>5712</v>
      </c>
      <c r="AD141" s="1" t="s">
        <v>5712</v>
      </c>
      <c r="AJ141" s="1" t="s">
        <v>106</v>
      </c>
      <c r="AK141" s="1" t="s">
        <v>77</v>
      </c>
      <c r="AN141" s="1" t="s">
        <v>5712</v>
      </c>
      <c r="AP141" s="1" t="s">
        <v>5712</v>
      </c>
      <c r="AR141" s="1" t="s">
        <v>5712</v>
      </c>
      <c r="AT141" s="1" t="s">
        <v>5712</v>
      </c>
    </row>
    <row r="142" spans="1:48" x14ac:dyDescent="0.35">
      <c r="A142" s="1" t="s">
        <v>6126</v>
      </c>
      <c r="B142" s="1" t="s">
        <v>5710</v>
      </c>
      <c r="C142" s="1" t="s">
        <v>41</v>
      </c>
      <c r="D142">
        <v>69</v>
      </c>
      <c r="E142" s="1" t="s">
        <v>65</v>
      </c>
      <c r="F142" s="1" t="s">
        <v>66</v>
      </c>
      <c r="G142" s="1" t="s">
        <v>59</v>
      </c>
      <c r="H142" s="1" t="s">
        <v>79</v>
      </c>
      <c r="I142" s="1" t="s">
        <v>125</v>
      </c>
      <c r="J142" s="1" t="s">
        <v>47</v>
      </c>
      <c r="K142" s="1" t="s">
        <v>48</v>
      </c>
      <c r="L142" s="1" t="s">
        <v>49</v>
      </c>
      <c r="M142" s="1" t="s">
        <v>48</v>
      </c>
      <c r="N142" s="1" t="s">
        <v>48</v>
      </c>
      <c r="O142" s="1" t="s">
        <v>48</v>
      </c>
      <c r="P142" s="1" t="s">
        <v>48</v>
      </c>
      <c r="Q142" s="1" t="s">
        <v>48</v>
      </c>
      <c r="R142" s="1" t="s">
        <v>48</v>
      </c>
      <c r="S142" s="1" t="s">
        <v>48</v>
      </c>
      <c r="T142" s="1" t="s">
        <v>48</v>
      </c>
      <c r="U142" s="1" t="s">
        <v>48</v>
      </c>
      <c r="V142" s="1" t="s">
        <v>48</v>
      </c>
      <c r="W142" s="1" t="s">
        <v>48</v>
      </c>
      <c r="X142" s="1" t="s">
        <v>62</v>
      </c>
      <c r="AC142" s="1" t="s">
        <v>5712</v>
      </c>
      <c r="AD142" s="1" t="s">
        <v>5719</v>
      </c>
      <c r="AJ142" s="1" t="s">
        <v>6127</v>
      </c>
      <c r="AK142" s="1" t="s">
        <v>5712</v>
      </c>
      <c r="AN142" s="1" t="s">
        <v>5712</v>
      </c>
      <c r="AP142" s="1" t="s">
        <v>5712</v>
      </c>
      <c r="AR142" s="1" t="s">
        <v>5712</v>
      </c>
      <c r="AT142" s="1" t="s">
        <v>5712</v>
      </c>
    </row>
    <row r="143" spans="1:48" x14ac:dyDescent="0.35">
      <c r="A143" s="1" t="s">
        <v>6128</v>
      </c>
      <c r="B143" s="1" t="s">
        <v>5710</v>
      </c>
      <c r="C143" s="1" t="s">
        <v>41</v>
      </c>
      <c r="D143">
        <v>40</v>
      </c>
      <c r="E143" s="1" t="s">
        <v>42</v>
      </c>
      <c r="F143" s="1" t="s">
        <v>107</v>
      </c>
      <c r="G143" s="1" t="s">
        <v>98</v>
      </c>
      <c r="H143" s="1" t="s">
        <v>45</v>
      </c>
      <c r="I143" s="1" t="s">
        <v>110</v>
      </c>
      <c r="J143" s="1" t="s">
        <v>47</v>
      </c>
      <c r="K143" s="1" t="s">
        <v>48</v>
      </c>
      <c r="L143" s="1" t="s">
        <v>49</v>
      </c>
      <c r="M143" s="1" t="s">
        <v>48</v>
      </c>
      <c r="N143" s="1" t="s">
        <v>48</v>
      </c>
      <c r="O143" s="1" t="s">
        <v>48</v>
      </c>
      <c r="P143" s="1" t="s">
        <v>48</v>
      </c>
      <c r="Q143" s="1" t="s">
        <v>48</v>
      </c>
      <c r="R143" s="1" t="s">
        <v>48</v>
      </c>
      <c r="S143" s="1" t="s">
        <v>48</v>
      </c>
      <c r="T143" s="1" t="s">
        <v>48</v>
      </c>
      <c r="U143" s="1" t="s">
        <v>48</v>
      </c>
      <c r="V143" s="1" t="s">
        <v>48</v>
      </c>
      <c r="W143" s="1" t="s">
        <v>48</v>
      </c>
      <c r="X143" s="1" t="s">
        <v>75</v>
      </c>
      <c r="Y143" s="1" t="s">
        <v>6129</v>
      </c>
      <c r="AC143" s="1" t="s">
        <v>5712</v>
      </c>
      <c r="AD143" s="1" t="s">
        <v>5712</v>
      </c>
      <c r="AJ143" s="1" t="s">
        <v>6130</v>
      </c>
      <c r="AK143" s="1" t="s">
        <v>77</v>
      </c>
      <c r="AN143" s="1" t="s">
        <v>5712</v>
      </c>
      <c r="AP143" s="1" t="s">
        <v>5712</v>
      </c>
      <c r="AR143" s="1" t="s">
        <v>5712</v>
      </c>
      <c r="AT143" s="1" t="s">
        <v>5712</v>
      </c>
    </row>
    <row r="144" spans="1:48" x14ac:dyDescent="0.35">
      <c r="A144" s="1" t="s">
        <v>6131</v>
      </c>
      <c r="B144" s="1" t="s">
        <v>5710</v>
      </c>
      <c r="C144" s="1" t="s">
        <v>41</v>
      </c>
      <c r="D144">
        <v>76</v>
      </c>
      <c r="E144" s="1" t="s">
        <v>65</v>
      </c>
      <c r="F144" s="1" t="s">
        <v>72</v>
      </c>
      <c r="G144" s="1" t="s">
        <v>44</v>
      </c>
      <c r="H144" s="1" t="s">
        <v>67</v>
      </c>
      <c r="I144" s="1" t="s">
        <v>61</v>
      </c>
      <c r="J144" s="1" t="s">
        <v>47</v>
      </c>
      <c r="K144" s="1" t="s">
        <v>49</v>
      </c>
      <c r="L144" s="1" t="s">
        <v>48</v>
      </c>
      <c r="M144" s="1" t="s">
        <v>48</v>
      </c>
      <c r="N144" s="1" t="s">
        <v>48</v>
      </c>
      <c r="O144" s="1" t="s">
        <v>48</v>
      </c>
      <c r="P144" s="1" t="s">
        <v>48</v>
      </c>
      <c r="Q144" s="1" t="s">
        <v>48</v>
      </c>
      <c r="R144" s="1" t="s">
        <v>48</v>
      </c>
      <c r="S144" s="1" t="s">
        <v>48</v>
      </c>
      <c r="T144" s="1" t="s">
        <v>49</v>
      </c>
      <c r="U144" s="1" t="s">
        <v>48</v>
      </c>
      <c r="V144" s="1" t="s">
        <v>48</v>
      </c>
      <c r="W144" s="1" t="s">
        <v>48</v>
      </c>
      <c r="X144" s="1" t="s">
        <v>62</v>
      </c>
      <c r="AC144" s="1" t="s">
        <v>5712</v>
      </c>
      <c r="AD144" s="1" t="s">
        <v>5719</v>
      </c>
      <c r="AJ144" s="1" t="s">
        <v>6132</v>
      </c>
      <c r="AK144" s="1" t="s">
        <v>77</v>
      </c>
      <c r="AN144" s="1" t="s">
        <v>5712</v>
      </c>
      <c r="AP144" s="1" t="s">
        <v>5712</v>
      </c>
      <c r="AR144" s="1" t="s">
        <v>5712</v>
      </c>
      <c r="AT144" s="1" t="s">
        <v>5712</v>
      </c>
    </row>
    <row r="145" spans="1:48" x14ac:dyDescent="0.35">
      <c r="A145" s="1" t="s">
        <v>6133</v>
      </c>
      <c r="B145" s="1" t="s">
        <v>5710</v>
      </c>
      <c r="C145" s="1" t="s">
        <v>41</v>
      </c>
      <c r="D145">
        <v>55</v>
      </c>
      <c r="E145" s="1" t="s">
        <v>65</v>
      </c>
      <c r="F145" s="1" t="s">
        <v>66</v>
      </c>
      <c r="G145" s="1" t="s">
        <v>73</v>
      </c>
      <c r="H145" s="1" t="s">
        <v>79</v>
      </c>
      <c r="I145" s="1" t="s">
        <v>61</v>
      </c>
      <c r="J145" s="1" t="s">
        <v>47</v>
      </c>
      <c r="K145" s="1" t="s">
        <v>48</v>
      </c>
      <c r="L145" s="1" t="s">
        <v>48</v>
      </c>
      <c r="M145" s="1" t="s">
        <v>48</v>
      </c>
      <c r="N145" s="1" t="s">
        <v>48</v>
      </c>
      <c r="O145" s="1" t="s">
        <v>48</v>
      </c>
      <c r="P145" s="1" t="s">
        <v>49</v>
      </c>
      <c r="Q145" s="1" t="s">
        <v>48</v>
      </c>
      <c r="R145" s="1" t="s">
        <v>48</v>
      </c>
      <c r="S145" s="1" t="s">
        <v>48</v>
      </c>
      <c r="T145" s="1" t="s">
        <v>48</v>
      </c>
      <c r="U145" s="1" t="s">
        <v>48</v>
      </c>
      <c r="V145" s="1" t="s">
        <v>48</v>
      </c>
      <c r="W145" s="1" t="s">
        <v>48</v>
      </c>
      <c r="X145" s="1" t="s">
        <v>62</v>
      </c>
      <c r="AC145" s="1" t="s">
        <v>5712</v>
      </c>
      <c r="AD145" s="1" t="s">
        <v>5712</v>
      </c>
      <c r="AJ145" s="1" t="s">
        <v>6134</v>
      </c>
      <c r="AK145" s="1" t="s">
        <v>5712</v>
      </c>
      <c r="AM145" s="1" t="s">
        <v>5954</v>
      </c>
      <c r="AN145" s="1" t="s">
        <v>5712</v>
      </c>
      <c r="AP145" s="1" t="s">
        <v>5712</v>
      </c>
      <c r="AR145" s="1" t="s">
        <v>5712</v>
      </c>
      <c r="AT145" s="1" t="s">
        <v>5712</v>
      </c>
    </row>
    <row r="146" spans="1:48" x14ac:dyDescent="0.35">
      <c r="A146" s="1" t="s">
        <v>6135</v>
      </c>
      <c r="B146" s="1" t="s">
        <v>5710</v>
      </c>
      <c r="C146" s="1" t="s">
        <v>41</v>
      </c>
      <c r="D146">
        <v>73</v>
      </c>
      <c r="E146" s="1" t="s">
        <v>65</v>
      </c>
      <c r="F146" s="1" t="s">
        <v>66</v>
      </c>
      <c r="G146" s="1" t="s">
        <v>98</v>
      </c>
      <c r="H146" s="1" t="s">
        <v>67</v>
      </c>
      <c r="I146" s="1" t="s">
        <v>61</v>
      </c>
      <c r="J146" s="1" t="s">
        <v>47</v>
      </c>
      <c r="K146" s="1" t="s">
        <v>48</v>
      </c>
      <c r="L146" s="1" t="s">
        <v>48</v>
      </c>
      <c r="M146" s="1" t="s">
        <v>48</v>
      </c>
      <c r="N146" s="1" t="s">
        <v>48</v>
      </c>
      <c r="O146" s="1" t="s">
        <v>48</v>
      </c>
      <c r="P146" s="1" t="s">
        <v>49</v>
      </c>
      <c r="Q146" s="1" t="s">
        <v>48</v>
      </c>
      <c r="R146" s="1" t="s">
        <v>48</v>
      </c>
      <c r="S146" s="1" t="s">
        <v>48</v>
      </c>
      <c r="T146" s="1" t="s">
        <v>48</v>
      </c>
      <c r="U146" s="1" t="s">
        <v>48</v>
      </c>
      <c r="V146" s="1" t="s">
        <v>48</v>
      </c>
      <c r="W146" s="1" t="s">
        <v>48</v>
      </c>
      <c r="X146" s="1" t="s">
        <v>75</v>
      </c>
      <c r="Y146" s="1" t="s">
        <v>6136</v>
      </c>
      <c r="AC146" s="1" t="s">
        <v>5712</v>
      </c>
      <c r="AD146" s="1" t="s">
        <v>105</v>
      </c>
      <c r="AJ146" s="1" t="s">
        <v>6137</v>
      </c>
      <c r="AK146" s="1" t="s">
        <v>5712</v>
      </c>
      <c r="AM146" s="1" t="s">
        <v>6138</v>
      </c>
      <c r="AN146" s="1" t="s">
        <v>5712</v>
      </c>
      <c r="AP146" s="1" t="s">
        <v>5712</v>
      </c>
      <c r="AR146" s="1" t="s">
        <v>5712</v>
      </c>
      <c r="AT146" s="1" t="s">
        <v>5712</v>
      </c>
    </row>
    <row r="147" spans="1:48" x14ac:dyDescent="0.35">
      <c r="A147" s="1" t="s">
        <v>6139</v>
      </c>
      <c r="B147" s="1" t="s">
        <v>5710</v>
      </c>
      <c r="C147" s="1" t="s">
        <v>41</v>
      </c>
      <c r="D147">
        <v>72</v>
      </c>
      <c r="E147" s="1" t="s">
        <v>65</v>
      </c>
      <c r="F147" s="1" t="s">
        <v>43</v>
      </c>
      <c r="G147" s="1" t="s">
        <v>44</v>
      </c>
      <c r="H147" s="1" t="s">
        <v>67</v>
      </c>
      <c r="I147" s="1" t="s">
        <v>125</v>
      </c>
      <c r="J147" s="1" t="s">
        <v>47</v>
      </c>
      <c r="K147" s="1" t="s">
        <v>48</v>
      </c>
      <c r="L147" s="1" t="s">
        <v>48</v>
      </c>
      <c r="M147" s="1" t="s">
        <v>49</v>
      </c>
      <c r="N147" s="1" t="s">
        <v>48</v>
      </c>
      <c r="O147" s="1" t="s">
        <v>48</v>
      </c>
      <c r="P147" s="1" t="s">
        <v>48</v>
      </c>
      <c r="Q147" s="1" t="s">
        <v>48</v>
      </c>
      <c r="R147" s="1" t="s">
        <v>48</v>
      </c>
      <c r="S147" s="1" t="s">
        <v>48</v>
      </c>
      <c r="T147" s="1" t="s">
        <v>48</v>
      </c>
      <c r="U147" s="1" t="s">
        <v>48</v>
      </c>
      <c r="V147" s="1" t="s">
        <v>48</v>
      </c>
      <c r="W147" s="1" t="s">
        <v>49</v>
      </c>
      <c r="X147" s="1" t="s">
        <v>62</v>
      </c>
      <c r="AC147" s="1" t="s">
        <v>5712</v>
      </c>
      <c r="AD147" s="1" t="s">
        <v>5719</v>
      </c>
      <c r="AJ147" s="1" t="s">
        <v>6140</v>
      </c>
      <c r="AK147" s="1" t="s">
        <v>5712</v>
      </c>
      <c r="AN147" s="1" t="s">
        <v>5712</v>
      </c>
      <c r="AP147" s="1" t="s">
        <v>5712</v>
      </c>
      <c r="AR147" s="1" t="s">
        <v>5712</v>
      </c>
      <c r="AT147" s="1" t="s">
        <v>5712</v>
      </c>
    </row>
    <row r="148" spans="1:48" x14ac:dyDescent="0.35">
      <c r="A148" s="1" t="s">
        <v>6141</v>
      </c>
      <c r="B148" s="1" t="s">
        <v>5710</v>
      </c>
      <c r="C148" s="1" t="s">
        <v>41</v>
      </c>
      <c r="D148">
        <v>60</v>
      </c>
      <c r="E148" s="1" t="s">
        <v>65</v>
      </c>
      <c r="F148" s="1" t="s">
        <v>66</v>
      </c>
      <c r="G148" s="1" t="s">
        <v>73</v>
      </c>
      <c r="H148" s="1" t="s">
        <v>79</v>
      </c>
      <c r="I148" s="1" t="s">
        <v>99</v>
      </c>
      <c r="J148" s="1" t="s">
        <v>47</v>
      </c>
      <c r="K148" s="1" t="s">
        <v>48</v>
      </c>
      <c r="L148" s="1" t="s">
        <v>48</v>
      </c>
      <c r="M148" s="1" t="s">
        <v>48</v>
      </c>
      <c r="N148" s="1" t="s">
        <v>48</v>
      </c>
      <c r="O148" s="1" t="s">
        <v>48</v>
      </c>
      <c r="P148" s="1" t="s">
        <v>48</v>
      </c>
      <c r="Q148" s="1" t="s">
        <v>49</v>
      </c>
      <c r="R148" s="1" t="s">
        <v>48</v>
      </c>
      <c r="S148" s="1" t="s">
        <v>48</v>
      </c>
      <c r="T148" s="1" t="s">
        <v>48</v>
      </c>
      <c r="U148" s="1" t="s">
        <v>48</v>
      </c>
      <c r="V148" s="1" t="s">
        <v>48</v>
      </c>
      <c r="W148" s="1" t="s">
        <v>48</v>
      </c>
      <c r="X148" s="1" t="s">
        <v>145</v>
      </c>
      <c r="Y148" s="1" t="s">
        <v>6142</v>
      </c>
      <c r="AC148" s="1" t="s">
        <v>5712</v>
      </c>
      <c r="AD148" s="1" t="s">
        <v>105</v>
      </c>
      <c r="AJ148" s="1" t="s">
        <v>6143</v>
      </c>
      <c r="AK148" s="1" t="s">
        <v>5712</v>
      </c>
      <c r="AM148" s="1" t="s">
        <v>6144</v>
      </c>
      <c r="AN148" s="1" t="s">
        <v>5712</v>
      </c>
      <c r="AP148" s="1" t="s">
        <v>5712</v>
      </c>
      <c r="AR148" s="1" t="s">
        <v>5712</v>
      </c>
      <c r="AT148" s="1" t="s">
        <v>5712</v>
      </c>
    </row>
    <row r="149" spans="1:48" x14ac:dyDescent="0.35">
      <c r="A149" s="1" t="s">
        <v>6145</v>
      </c>
      <c r="B149" s="1" t="s">
        <v>5710</v>
      </c>
      <c r="C149" s="1" t="s">
        <v>41</v>
      </c>
      <c r="D149">
        <v>75</v>
      </c>
      <c r="E149" s="1" t="s">
        <v>65</v>
      </c>
      <c r="F149" s="1" t="s">
        <v>66</v>
      </c>
      <c r="G149" s="1" t="s">
        <v>59</v>
      </c>
      <c r="H149" s="1" t="s">
        <v>67</v>
      </c>
      <c r="I149" s="1" t="s">
        <v>99</v>
      </c>
      <c r="J149" s="1" t="s">
        <v>47</v>
      </c>
      <c r="K149" s="1" t="s">
        <v>48</v>
      </c>
      <c r="L149" s="1" t="s">
        <v>48</v>
      </c>
      <c r="M149" s="1" t="s">
        <v>49</v>
      </c>
      <c r="N149" s="1" t="s">
        <v>48</v>
      </c>
      <c r="O149" s="1" t="s">
        <v>48</v>
      </c>
      <c r="P149" s="1" t="s">
        <v>48</v>
      </c>
      <c r="Q149" s="1" t="s">
        <v>48</v>
      </c>
      <c r="R149" s="1" t="s">
        <v>48</v>
      </c>
      <c r="S149" s="1" t="s">
        <v>48</v>
      </c>
      <c r="T149" s="1" t="s">
        <v>48</v>
      </c>
      <c r="U149" s="1" t="s">
        <v>48</v>
      </c>
      <c r="V149" s="1" t="s">
        <v>48</v>
      </c>
      <c r="W149" s="1" t="s">
        <v>48</v>
      </c>
      <c r="X149" s="1" t="s">
        <v>116</v>
      </c>
      <c r="Y149" s="1" t="s">
        <v>6146</v>
      </c>
      <c r="AC149" s="1" t="s">
        <v>5712</v>
      </c>
      <c r="AD149" s="1" t="s">
        <v>105</v>
      </c>
      <c r="AJ149" s="1" t="s">
        <v>6147</v>
      </c>
      <c r="AK149" s="1" t="s">
        <v>63</v>
      </c>
      <c r="AN149" s="1" t="s">
        <v>5712</v>
      </c>
      <c r="AP149" s="1" t="s">
        <v>5712</v>
      </c>
      <c r="AR149" s="1" t="s">
        <v>5712</v>
      </c>
      <c r="AT149" s="1" t="s">
        <v>5712</v>
      </c>
    </row>
    <row r="150" spans="1:48" x14ac:dyDescent="0.35">
      <c r="A150" s="1" t="s">
        <v>6148</v>
      </c>
      <c r="B150" s="1" t="s">
        <v>5710</v>
      </c>
      <c r="C150" s="1" t="s">
        <v>41</v>
      </c>
      <c r="D150">
        <v>76</v>
      </c>
      <c r="E150" s="1" t="s">
        <v>65</v>
      </c>
      <c r="F150" s="1" t="s">
        <v>66</v>
      </c>
      <c r="G150" s="1" t="s">
        <v>73</v>
      </c>
      <c r="H150" s="1" t="s">
        <v>67</v>
      </c>
      <c r="I150" s="1" t="s">
        <v>68</v>
      </c>
      <c r="J150" s="1" t="s">
        <v>47</v>
      </c>
      <c r="K150" s="1" t="s">
        <v>48</v>
      </c>
      <c r="L150" s="1" t="s">
        <v>48</v>
      </c>
      <c r="M150" s="1" t="s">
        <v>48</v>
      </c>
      <c r="N150" s="1" t="s">
        <v>48</v>
      </c>
      <c r="O150" s="1" t="s">
        <v>49</v>
      </c>
      <c r="P150" s="1" t="s">
        <v>48</v>
      </c>
      <c r="Q150" s="1" t="s">
        <v>48</v>
      </c>
      <c r="R150" s="1" t="s">
        <v>48</v>
      </c>
      <c r="S150" s="1" t="s">
        <v>48</v>
      </c>
      <c r="T150" s="1" t="s">
        <v>48</v>
      </c>
      <c r="U150" s="1" t="s">
        <v>48</v>
      </c>
      <c r="V150" s="1" t="s">
        <v>48</v>
      </c>
      <c r="W150" s="1" t="s">
        <v>48</v>
      </c>
      <c r="X150" s="1" t="s">
        <v>62</v>
      </c>
      <c r="AC150" s="1" t="s">
        <v>5712</v>
      </c>
      <c r="AD150" s="1" t="s">
        <v>6149</v>
      </c>
      <c r="AH150" s="1" t="s">
        <v>6150</v>
      </c>
      <c r="AJ150" s="1" t="s">
        <v>6151</v>
      </c>
      <c r="AK150" s="1" t="s">
        <v>5712</v>
      </c>
      <c r="AN150" s="1" t="s">
        <v>5712</v>
      </c>
      <c r="AP150" s="1" t="s">
        <v>5712</v>
      </c>
      <c r="AR150" s="1" t="s">
        <v>5712</v>
      </c>
      <c r="AT150" s="1" t="s">
        <v>5712</v>
      </c>
      <c r="AV150" s="1" t="s">
        <v>6152</v>
      </c>
    </row>
    <row r="151" spans="1:48" ht="29" x14ac:dyDescent="0.35">
      <c r="A151" s="1" t="s">
        <v>6153</v>
      </c>
      <c r="B151" s="1" t="s">
        <v>5710</v>
      </c>
      <c r="C151" s="1" t="s">
        <v>41</v>
      </c>
      <c r="D151">
        <v>75</v>
      </c>
      <c r="E151" s="1" t="s">
        <v>65</v>
      </c>
      <c r="F151" s="1" t="s">
        <v>66</v>
      </c>
      <c r="G151" s="1" t="s">
        <v>137</v>
      </c>
      <c r="H151" s="1" t="s">
        <v>67</v>
      </c>
      <c r="I151" s="1" t="s">
        <v>90</v>
      </c>
      <c r="J151" s="1" t="s">
        <v>47</v>
      </c>
      <c r="K151" s="1" t="s">
        <v>48</v>
      </c>
      <c r="L151" s="1" t="s">
        <v>48</v>
      </c>
      <c r="M151" s="1" t="s">
        <v>48</v>
      </c>
      <c r="N151" s="1" t="s">
        <v>49</v>
      </c>
      <c r="O151" s="1" t="s">
        <v>48</v>
      </c>
      <c r="P151" s="1" t="s">
        <v>48</v>
      </c>
      <c r="Q151" s="1" t="s">
        <v>48</v>
      </c>
      <c r="R151" s="1" t="s">
        <v>48</v>
      </c>
      <c r="S151" s="1" t="s">
        <v>48</v>
      </c>
      <c r="T151" s="1" t="s">
        <v>48</v>
      </c>
      <c r="U151" s="1" t="s">
        <v>48</v>
      </c>
      <c r="V151" s="1" t="s">
        <v>48</v>
      </c>
      <c r="W151" s="1" t="s">
        <v>48</v>
      </c>
      <c r="X151" s="1" t="s">
        <v>145</v>
      </c>
      <c r="Y151" s="2" t="s">
        <v>6154</v>
      </c>
      <c r="AC151" s="1" t="s">
        <v>5712</v>
      </c>
      <c r="AD151" s="1" t="s">
        <v>5712</v>
      </c>
      <c r="AJ151" s="1" t="s">
        <v>105</v>
      </c>
      <c r="AK151" s="1" t="s">
        <v>5712</v>
      </c>
      <c r="AN151" s="1" t="s">
        <v>5712</v>
      </c>
      <c r="AP151" s="1" t="s">
        <v>5712</v>
      </c>
      <c r="AR151" s="1" t="s">
        <v>5712</v>
      </c>
      <c r="AT151" s="1" t="s">
        <v>5712</v>
      </c>
    </row>
    <row r="152" spans="1:48" x14ac:dyDescent="0.35">
      <c r="A152" s="1" t="s">
        <v>6155</v>
      </c>
      <c r="B152" s="1" t="s">
        <v>5710</v>
      </c>
      <c r="C152" s="1" t="s">
        <v>41</v>
      </c>
      <c r="D152">
        <v>52</v>
      </c>
      <c r="E152" s="1" t="s">
        <v>42</v>
      </c>
      <c r="F152" s="1" t="s">
        <v>43</v>
      </c>
      <c r="G152" s="1" t="s">
        <v>98</v>
      </c>
      <c r="H152" s="1" t="s">
        <v>67</v>
      </c>
      <c r="I152" s="1" t="s">
        <v>90</v>
      </c>
      <c r="J152" s="1" t="s">
        <v>47</v>
      </c>
      <c r="K152" s="1" t="s">
        <v>48</v>
      </c>
      <c r="L152" s="1" t="s">
        <v>48</v>
      </c>
      <c r="M152" s="1" t="s">
        <v>49</v>
      </c>
      <c r="N152" s="1" t="s">
        <v>48</v>
      </c>
      <c r="O152" s="1" t="s">
        <v>48</v>
      </c>
      <c r="P152" s="1" t="s">
        <v>48</v>
      </c>
      <c r="Q152" s="1" t="s">
        <v>48</v>
      </c>
      <c r="R152" s="1" t="s">
        <v>48</v>
      </c>
      <c r="S152" s="1" t="s">
        <v>48</v>
      </c>
      <c r="T152" s="1" t="s">
        <v>48</v>
      </c>
      <c r="U152" s="1" t="s">
        <v>48</v>
      </c>
      <c r="V152" s="1" t="s">
        <v>48</v>
      </c>
      <c r="W152" s="1" t="s">
        <v>48</v>
      </c>
      <c r="X152" s="1" t="s">
        <v>116</v>
      </c>
      <c r="Y152" s="1" t="s">
        <v>6156</v>
      </c>
      <c r="AC152" s="1" t="s">
        <v>5712</v>
      </c>
      <c r="AD152" s="1" t="s">
        <v>5712</v>
      </c>
      <c r="AJ152" s="1" t="s">
        <v>6157</v>
      </c>
      <c r="AK152" s="1" t="s">
        <v>5712</v>
      </c>
      <c r="AN152" s="1" t="s">
        <v>5712</v>
      </c>
      <c r="AP152" s="1" t="s">
        <v>5712</v>
      </c>
      <c r="AR152" s="1" t="s">
        <v>5712</v>
      </c>
      <c r="AT152" s="1" t="s">
        <v>5712</v>
      </c>
      <c r="AV152" s="1" t="s">
        <v>6158</v>
      </c>
    </row>
    <row r="153" spans="1:48" x14ac:dyDescent="0.35">
      <c r="A153" s="1" t="s">
        <v>6159</v>
      </c>
      <c r="B153" s="1" t="s">
        <v>5710</v>
      </c>
      <c r="C153" s="1" t="s">
        <v>41</v>
      </c>
      <c r="D153">
        <v>38</v>
      </c>
      <c r="E153" s="1" t="s">
        <v>42</v>
      </c>
      <c r="F153" s="1" t="s">
        <v>43</v>
      </c>
      <c r="G153" s="1" t="s">
        <v>59</v>
      </c>
      <c r="H153" s="1" t="s">
        <v>92</v>
      </c>
      <c r="I153" s="1" t="s">
        <v>90</v>
      </c>
      <c r="J153" s="1" t="s">
        <v>47</v>
      </c>
      <c r="K153" s="1" t="s">
        <v>48</v>
      </c>
      <c r="L153" s="1" t="s">
        <v>48</v>
      </c>
      <c r="M153" s="1" t="s">
        <v>48</v>
      </c>
      <c r="N153" s="1" t="s">
        <v>48</v>
      </c>
      <c r="O153" s="1" t="s">
        <v>48</v>
      </c>
      <c r="P153" s="1" t="s">
        <v>48</v>
      </c>
      <c r="Q153" s="1" t="s">
        <v>48</v>
      </c>
      <c r="R153" s="1" t="s">
        <v>49</v>
      </c>
      <c r="S153" s="1" t="s">
        <v>48</v>
      </c>
      <c r="T153" s="1" t="s">
        <v>48</v>
      </c>
      <c r="U153" s="1" t="s">
        <v>48</v>
      </c>
      <c r="V153" s="1" t="s">
        <v>48</v>
      </c>
      <c r="W153" s="1" t="s">
        <v>48</v>
      </c>
      <c r="X153" s="1" t="s">
        <v>62</v>
      </c>
      <c r="AC153" s="1" t="s">
        <v>5712</v>
      </c>
      <c r="AD153" s="1" t="s">
        <v>5742</v>
      </c>
      <c r="AE153" s="1" t="s">
        <v>6160</v>
      </c>
      <c r="AJ153" s="1" t="s">
        <v>224</v>
      </c>
      <c r="AK153" s="1" t="s">
        <v>5712</v>
      </c>
      <c r="AM153" s="1" t="s">
        <v>224</v>
      </c>
      <c r="AN153" s="1" t="s">
        <v>5712</v>
      </c>
      <c r="AP153" s="1" t="s">
        <v>5712</v>
      </c>
      <c r="AR153" s="1" t="s">
        <v>5712</v>
      </c>
      <c r="AT153" s="1" t="s">
        <v>5712</v>
      </c>
    </row>
    <row r="154" spans="1:48" x14ac:dyDescent="0.35">
      <c r="A154" s="1" t="s">
        <v>6161</v>
      </c>
      <c r="B154" s="1" t="s">
        <v>5710</v>
      </c>
      <c r="C154" s="1" t="s">
        <v>41</v>
      </c>
      <c r="D154">
        <v>45</v>
      </c>
      <c r="E154" s="1" t="s">
        <v>42</v>
      </c>
      <c r="F154" s="1" t="s">
        <v>43</v>
      </c>
      <c r="G154" s="1" t="s">
        <v>44</v>
      </c>
      <c r="H154" s="1" t="s">
        <v>67</v>
      </c>
      <c r="I154" s="1" t="s">
        <v>68</v>
      </c>
      <c r="J154" s="1" t="s">
        <v>47</v>
      </c>
      <c r="K154" s="1" t="s">
        <v>48</v>
      </c>
      <c r="L154" s="1" t="s">
        <v>48</v>
      </c>
      <c r="M154" s="1" t="s">
        <v>48</v>
      </c>
      <c r="N154" s="1" t="s">
        <v>48</v>
      </c>
      <c r="O154" s="1" t="s">
        <v>48</v>
      </c>
      <c r="P154" s="1" t="s">
        <v>48</v>
      </c>
      <c r="Q154" s="1" t="s">
        <v>49</v>
      </c>
      <c r="R154" s="1" t="s">
        <v>48</v>
      </c>
      <c r="S154" s="1" t="s">
        <v>48</v>
      </c>
      <c r="T154" s="1" t="s">
        <v>48</v>
      </c>
      <c r="U154" s="1" t="s">
        <v>48</v>
      </c>
      <c r="V154" s="1" t="s">
        <v>48</v>
      </c>
      <c r="W154" s="1" t="s">
        <v>48</v>
      </c>
      <c r="X154" s="1" t="s">
        <v>116</v>
      </c>
      <c r="Y154" s="1" t="s">
        <v>6162</v>
      </c>
      <c r="AC154" s="1" t="s">
        <v>5712</v>
      </c>
      <c r="AD154" s="1" t="s">
        <v>5719</v>
      </c>
      <c r="AJ154" s="1" t="s">
        <v>6163</v>
      </c>
      <c r="AK154" s="1" t="s">
        <v>5712</v>
      </c>
      <c r="AN154" s="1" t="s">
        <v>5712</v>
      </c>
      <c r="AP154" s="1" t="s">
        <v>5712</v>
      </c>
      <c r="AR154" s="1" t="s">
        <v>5712</v>
      </c>
      <c r="AT154" s="1" t="s">
        <v>5712</v>
      </c>
      <c r="AV154" s="1" t="s">
        <v>6164</v>
      </c>
    </row>
    <row r="155" spans="1:48" x14ac:dyDescent="0.35">
      <c r="A155" s="1" t="s">
        <v>6165</v>
      </c>
      <c r="B155" s="1" t="s">
        <v>5710</v>
      </c>
      <c r="C155" s="1" t="s">
        <v>71</v>
      </c>
      <c r="D155">
        <v>36</v>
      </c>
      <c r="E155" s="1" t="s">
        <v>42</v>
      </c>
      <c r="F155" s="1" t="s">
        <v>107</v>
      </c>
      <c r="G155" s="1" t="s">
        <v>59</v>
      </c>
      <c r="H155" s="1" t="s">
        <v>109</v>
      </c>
      <c r="I155" s="1" t="s">
        <v>90</v>
      </c>
      <c r="J155" s="1" t="s">
        <v>47</v>
      </c>
      <c r="K155" s="1" t="s">
        <v>49</v>
      </c>
      <c r="L155" s="1" t="s">
        <v>48</v>
      </c>
      <c r="M155" s="1" t="s">
        <v>48</v>
      </c>
      <c r="N155" s="1" t="s">
        <v>48</v>
      </c>
      <c r="O155" s="1" t="s">
        <v>48</v>
      </c>
      <c r="P155" s="1" t="s">
        <v>48</v>
      </c>
      <c r="Q155" s="1" t="s">
        <v>48</v>
      </c>
      <c r="R155" s="1" t="s">
        <v>48</v>
      </c>
      <c r="S155" s="1" t="s">
        <v>48</v>
      </c>
      <c r="T155" s="1" t="s">
        <v>48</v>
      </c>
      <c r="U155" s="1" t="s">
        <v>48</v>
      </c>
      <c r="V155" s="1" t="s">
        <v>48</v>
      </c>
      <c r="W155" s="1" t="s">
        <v>48</v>
      </c>
      <c r="X155" s="1" t="s">
        <v>116</v>
      </c>
      <c r="Y155" s="1" t="s">
        <v>6166</v>
      </c>
      <c r="AC155" s="1" t="s">
        <v>5712</v>
      </c>
      <c r="AD155" s="1" t="s">
        <v>5712</v>
      </c>
      <c r="AJ155" s="1" t="s">
        <v>6167</v>
      </c>
      <c r="AK155" s="1" t="s">
        <v>5712</v>
      </c>
      <c r="AN155" s="1" t="s">
        <v>5712</v>
      </c>
      <c r="AP155" s="1" t="s">
        <v>5712</v>
      </c>
      <c r="AR155" s="1" t="s">
        <v>5712</v>
      </c>
      <c r="AT155" s="1" t="s">
        <v>5712</v>
      </c>
      <c r="AV155" s="1" t="s">
        <v>6168</v>
      </c>
    </row>
    <row r="156" spans="1:48" x14ac:dyDescent="0.35">
      <c r="A156" s="1" t="s">
        <v>6169</v>
      </c>
      <c r="B156" s="1" t="s">
        <v>5710</v>
      </c>
      <c r="C156" s="1" t="s">
        <v>41</v>
      </c>
      <c r="D156">
        <v>66</v>
      </c>
      <c r="E156" s="1" t="s">
        <v>65</v>
      </c>
      <c r="F156" s="1" t="s">
        <v>66</v>
      </c>
      <c r="G156" s="1" t="s">
        <v>59</v>
      </c>
      <c r="H156" s="1" t="s">
        <v>67</v>
      </c>
      <c r="I156" s="1" t="s">
        <v>68</v>
      </c>
      <c r="J156" s="1" t="s">
        <v>47</v>
      </c>
      <c r="K156" s="1" t="s">
        <v>48</v>
      </c>
      <c r="L156" s="1" t="s">
        <v>48</v>
      </c>
      <c r="M156" s="1" t="s">
        <v>48</v>
      </c>
      <c r="N156" s="1" t="s">
        <v>48</v>
      </c>
      <c r="O156" s="1" t="s">
        <v>49</v>
      </c>
      <c r="P156" s="1" t="s">
        <v>48</v>
      </c>
      <c r="Q156" s="1" t="s">
        <v>48</v>
      </c>
      <c r="R156" s="1" t="s">
        <v>48</v>
      </c>
      <c r="S156" s="1" t="s">
        <v>48</v>
      </c>
      <c r="T156" s="1" t="s">
        <v>48</v>
      </c>
      <c r="U156" s="1" t="s">
        <v>48</v>
      </c>
      <c r="V156" s="1" t="s">
        <v>48</v>
      </c>
      <c r="W156" s="1" t="s">
        <v>48</v>
      </c>
      <c r="X156" s="1" t="s">
        <v>145</v>
      </c>
      <c r="Y156" s="1" t="s">
        <v>6170</v>
      </c>
      <c r="AC156" s="1" t="s">
        <v>5712</v>
      </c>
      <c r="AD156" s="1" t="s">
        <v>5719</v>
      </c>
      <c r="AJ156" s="1" t="s">
        <v>6171</v>
      </c>
      <c r="AK156" s="1" t="s">
        <v>5712</v>
      </c>
      <c r="AM156" s="1" t="s">
        <v>6172</v>
      </c>
      <c r="AN156" s="1" t="s">
        <v>5712</v>
      </c>
      <c r="AP156" s="1" t="s">
        <v>5712</v>
      </c>
      <c r="AR156" s="1" t="s">
        <v>5712</v>
      </c>
      <c r="AT156" s="1" t="s">
        <v>5712</v>
      </c>
    </row>
    <row r="157" spans="1:48" x14ac:dyDescent="0.35">
      <c r="A157" s="1" t="s">
        <v>6173</v>
      </c>
      <c r="B157" s="1" t="s">
        <v>5710</v>
      </c>
      <c r="C157" s="1" t="s">
        <v>41</v>
      </c>
      <c r="D157">
        <v>60</v>
      </c>
      <c r="E157" s="1" t="s">
        <v>65</v>
      </c>
      <c r="F157" s="1" t="s">
        <v>66</v>
      </c>
      <c r="G157" s="1" t="s">
        <v>59</v>
      </c>
      <c r="H157" s="1" t="s">
        <v>67</v>
      </c>
      <c r="I157" s="1" t="s">
        <v>90</v>
      </c>
      <c r="J157" s="1" t="s">
        <v>47</v>
      </c>
      <c r="K157" s="1" t="s">
        <v>48</v>
      </c>
      <c r="L157" s="1" t="s">
        <v>48</v>
      </c>
      <c r="M157" s="1" t="s">
        <v>48</v>
      </c>
      <c r="N157" s="1" t="s">
        <v>48</v>
      </c>
      <c r="O157" s="1" t="s">
        <v>48</v>
      </c>
      <c r="P157" s="1" t="s">
        <v>49</v>
      </c>
      <c r="Q157" s="1" t="s">
        <v>48</v>
      </c>
      <c r="R157" s="1" t="s">
        <v>48</v>
      </c>
      <c r="S157" s="1" t="s">
        <v>48</v>
      </c>
      <c r="T157" s="1" t="s">
        <v>48</v>
      </c>
      <c r="U157" s="1" t="s">
        <v>48</v>
      </c>
      <c r="V157" s="1" t="s">
        <v>48</v>
      </c>
      <c r="W157" s="1" t="s">
        <v>48</v>
      </c>
      <c r="X157" s="1" t="s">
        <v>62</v>
      </c>
      <c r="AC157" s="1" t="s">
        <v>5712</v>
      </c>
      <c r="AD157" s="1" t="s">
        <v>5742</v>
      </c>
      <c r="AE157" s="1" t="s">
        <v>6174</v>
      </c>
      <c r="AJ157" s="1" t="s">
        <v>6175</v>
      </c>
      <c r="AK157" s="1" t="s">
        <v>5712</v>
      </c>
      <c r="AN157" s="1" t="s">
        <v>5712</v>
      </c>
      <c r="AP157" s="1" t="s">
        <v>5712</v>
      </c>
      <c r="AR157" s="1" t="s">
        <v>5712</v>
      </c>
      <c r="AT157" s="1" t="s">
        <v>5712</v>
      </c>
      <c r="AV157" s="1" t="s">
        <v>6176</v>
      </c>
    </row>
    <row r="158" spans="1:48" x14ac:dyDescent="0.35">
      <c r="A158" s="1" t="s">
        <v>6177</v>
      </c>
      <c r="B158" s="1" t="s">
        <v>5710</v>
      </c>
      <c r="C158" s="1" t="s">
        <v>41</v>
      </c>
      <c r="D158">
        <v>48</v>
      </c>
      <c r="E158" s="1" t="s">
        <v>42</v>
      </c>
      <c r="F158" s="1" t="s">
        <v>43</v>
      </c>
      <c r="G158" s="1" t="s">
        <v>85</v>
      </c>
      <c r="H158" s="1" t="s">
        <v>45</v>
      </c>
      <c r="I158" s="1" t="s">
        <v>61</v>
      </c>
      <c r="J158" s="1" t="s">
        <v>47</v>
      </c>
      <c r="K158" s="1" t="s">
        <v>48</v>
      </c>
      <c r="L158" s="1" t="s">
        <v>48</v>
      </c>
      <c r="M158" s="1" t="s">
        <v>48</v>
      </c>
      <c r="N158" s="1" t="s">
        <v>48</v>
      </c>
      <c r="O158" s="1" t="s">
        <v>48</v>
      </c>
      <c r="P158" s="1" t="s">
        <v>48</v>
      </c>
      <c r="Q158" s="1" t="s">
        <v>49</v>
      </c>
      <c r="R158" s="1" t="s">
        <v>48</v>
      </c>
      <c r="S158" s="1" t="s">
        <v>48</v>
      </c>
      <c r="T158" s="1" t="s">
        <v>48</v>
      </c>
      <c r="U158" s="1" t="s">
        <v>48</v>
      </c>
      <c r="V158" s="1" t="s">
        <v>48</v>
      </c>
      <c r="W158" s="1" t="s">
        <v>48</v>
      </c>
      <c r="X158" s="1" t="s">
        <v>62</v>
      </c>
      <c r="AC158" s="1" t="s">
        <v>5712</v>
      </c>
      <c r="AD158" s="1" t="s">
        <v>5719</v>
      </c>
      <c r="AJ158" s="1" t="s">
        <v>6178</v>
      </c>
      <c r="AK158" s="1" t="s">
        <v>77</v>
      </c>
      <c r="AN158" s="1" t="s">
        <v>5712</v>
      </c>
      <c r="AP158" s="1" t="s">
        <v>5712</v>
      </c>
      <c r="AR158" s="1" t="s">
        <v>5712</v>
      </c>
      <c r="AT158" s="1" t="s">
        <v>5712</v>
      </c>
    </row>
    <row r="159" spans="1:48" x14ac:dyDescent="0.35">
      <c r="A159" s="1" t="s">
        <v>6179</v>
      </c>
      <c r="B159" s="1" t="s">
        <v>5710</v>
      </c>
      <c r="C159" s="1" t="s">
        <v>41</v>
      </c>
      <c r="D159">
        <v>58</v>
      </c>
      <c r="E159" s="1" t="s">
        <v>65</v>
      </c>
      <c r="F159" s="1" t="s">
        <v>66</v>
      </c>
      <c r="G159" s="1" t="s">
        <v>44</v>
      </c>
      <c r="H159" s="1" t="s">
        <v>45</v>
      </c>
      <c r="I159" s="1" t="s">
        <v>68</v>
      </c>
      <c r="J159" s="1" t="s">
        <v>47</v>
      </c>
      <c r="K159" s="1" t="s">
        <v>48</v>
      </c>
      <c r="L159" s="1" t="s">
        <v>48</v>
      </c>
      <c r="M159" s="1" t="s">
        <v>48</v>
      </c>
      <c r="N159" s="1" t="s">
        <v>48</v>
      </c>
      <c r="O159" s="1" t="s">
        <v>48</v>
      </c>
      <c r="P159" s="1" t="s">
        <v>48</v>
      </c>
      <c r="Q159" s="1" t="s">
        <v>49</v>
      </c>
      <c r="R159" s="1" t="s">
        <v>48</v>
      </c>
      <c r="S159" s="1" t="s">
        <v>48</v>
      </c>
      <c r="T159" s="1" t="s">
        <v>48</v>
      </c>
      <c r="U159" s="1" t="s">
        <v>48</v>
      </c>
      <c r="V159" s="1" t="s">
        <v>48</v>
      </c>
      <c r="W159" s="1" t="s">
        <v>48</v>
      </c>
      <c r="X159" s="1" t="s">
        <v>62</v>
      </c>
      <c r="AC159" s="1" t="s">
        <v>5712</v>
      </c>
      <c r="AD159" s="1" t="s">
        <v>5712</v>
      </c>
      <c r="AJ159" s="1" t="s">
        <v>6180</v>
      </c>
      <c r="AK159" s="1" t="s">
        <v>5712</v>
      </c>
      <c r="AN159" s="1" t="s">
        <v>5712</v>
      </c>
      <c r="AP159" s="1" t="s">
        <v>5712</v>
      </c>
      <c r="AR159" s="1" t="s">
        <v>5712</v>
      </c>
      <c r="AT159" s="1" t="s">
        <v>5712</v>
      </c>
      <c r="AV159" s="1" t="s">
        <v>6181</v>
      </c>
    </row>
    <row r="160" spans="1:48" x14ac:dyDescent="0.35">
      <c r="A160" s="1" t="s">
        <v>6182</v>
      </c>
      <c r="B160" s="1" t="s">
        <v>5710</v>
      </c>
      <c r="C160" s="1" t="s">
        <v>41</v>
      </c>
      <c r="D160">
        <v>55</v>
      </c>
      <c r="E160" s="1" t="s">
        <v>65</v>
      </c>
      <c r="F160" s="1" t="s">
        <v>66</v>
      </c>
      <c r="G160" s="1" t="s">
        <v>59</v>
      </c>
      <c r="H160" s="1" t="s">
        <v>45</v>
      </c>
      <c r="I160" s="1" t="s">
        <v>99</v>
      </c>
      <c r="J160" s="1" t="s">
        <v>47</v>
      </c>
      <c r="K160" s="1" t="s">
        <v>48</v>
      </c>
      <c r="L160" s="1" t="s">
        <v>48</v>
      </c>
      <c r="M160" s="1" t="s">
        <v>48</v>
      </c>
      <c r="N160" s="1" t="s">
        <v>48</v>
      </c>
      <c r="O160" s="1" t="s">
        <v>49</v>
      </c>
      <c r="P160" s="1" t="s">
        <v>48</v>
      </c>
      <c r="Q160" s="1" t="s">
        <v>48</v>
      </c>
      <c r="R160" s="1" t="s">
        <v>48</v>
      </c>
      <c r="S160" s="1" t="s">
        <v>48</v>
      </c>
      <c r="T160" s="1" t="s">
        <v>48</v>
      </c>
      <c r="U160" s="1" t="s">
        <v>48</v>
      </c>
      <c r="V160" s="1" t="s">
        <v>48</v>
      </c>
      <c r="W160" s="1" t="s">
        <v>48</v>
      </c>
      <c r="X160" s="1" t="s">
        <v>62</v>
      </c>
      <c r="AC160" s="1" t="s">
        <v>5712</v>
      </c>
      <c r="AD160" s="1" t="s">
        <v>5712</v>
      </c>
      <c r="AJ160" s="1" t="s">
        <v>5924</v>
      </c>
      <c r="AK160" s="1" t="s">
        <v>5712</v>
      </c>
      <c r="AN160" s="1" t="s">
        <v>5712</v>
      </c>
      <c r="AP160" s="1" t="s">
        <v>5712</v>
      </c>
      <c r="AR160" s="1" t="s">
        <v>5712</v>
      </c>
      <c r="AT160" s="1" t="s">
        <v>5712</v>
      </c>
      <c r="AV160" s="1" t="s">
        <v>5924</v>
      </c>
    </row>
    <row r="161" spans="1:48" x14ac:dyDescent="0.35">
      <c r="A161" s="1" t="s">
        <v>6183</v>
      </c>
      <c r="B161" s="1" t="s">
        <v>5710</v>
      </c>
      <c r="C161" s="1" t="s">
        <v>41</v>
      </c>
      <c r="D161">
        <v>71</v>
      </c>
      <c r="E161" s="1" t="s">
        <v>65</v>
      </c>
      <c r="F161" s="1" t="s">
        <v>66</v>
      </c>
      <c r="G161" s="1" t="s">
        <v>73</v>
      </c>
      <c r="H161" s="1" t="s">
        <v>67</v>
      </c>
      <c r="I161" s="1" t="s">
        <v>110</v>
      </c>
      <c r="J161" s="1" t="s">
        <v>47</v>
      </c>
      <c r="K161" s="1" t="s">
        <v>48</v>
      </c>
      <c r="L161" s="1" t="s">
        <v>48</v>
      </c>
      <c r="M161" s="1" t="s">
        <v>48</v>
      </c>
      <c r="N161" s="1" t="s">
        <v>48</v>
      </c>
      <c r="O161" s="1" t="s">
        <v>48</v>
      </c>
      <c r="P161" s="1" t="s">
        <v>48</v>
      </c>
      <c r="Q161" s="1" t="s">
        <v>48</v>
      </c>
      <c r="R161" s="1" t="s">
        <v>49</v>
      </c>
      <c r="S161" s="1" t="s">
        <v>48</v>
      </c>
      <c r="T161" s="1" t="s">
        <v>48</v>
      </c>
      <c r="U161" s="1" t="s">
        <v>48</v>
      </c>
      <c r="V161" s="1" t="s">
        <v>48</v>
      </c>
      <c r="W161" s="1" t="s">
        <v>48</v>
      </c>
      <c r="X161" s="1" t="s">
        <v>62</v>
      </c>
      <c r="AC161" s="1" t="s">
        <v>5712</v>
      </c>
      <c r="AD161" s="1" t="s">
        <v>5719</v>
      </c>
      <c r="AJ161" s="1" t="s">
        <v>6184</v>
      </c>
      <c r="AK161" s="1" t="s">
        <v>5712</v>
      </c>
      <c r="AN161" s="1" t="s">
        <v>5712</v>
      </c>
      <c r="AP161" s="1" t="s">
        <v>5712</v>
      </c>
      <c r="AR161" s="1" t="s">
        <v>5712</v>
      </c>
      <c r="AT161" s="1" t="s">
        <v>5712</v>
      </c>
    </row>
    <row r="162" spans="1:48" x14ac:dyDescent="0.35">
      <c r="A162" s="1" t="s">
        <v>6185</v>
      </c>
      <c r="B162" s="1" t="s">
        <v>5710</v>
      </c>
      <c r="C162" s="1" t="s">
        <v>41</v>
      </c>
      <c r="D162">
        <v>61</v>
      </c>
      <c r="E162" s="1" t="s">
        <v>65</v>
      </c>
      <c r="F162" s="1" t="s">
        <v>66</v>
      </c>
      <c r="G162" s="1" t="s">
        <v>44</v>
      </c>
      <c r="H162" s="1" t="s">
        <v>109</v>
      </c>
      <c r="I162" s="1" t="s">
        <v>61</v>
      </c>
      <c r="J162" s="1" t="s">
        <v>47</v>
      </c>
      <c r="K162" s="1" t="s">
        <v>48</v>
      </c>
      <c r="L162" s="1" t="s">
        <v>48</v>
      </c>
      <c r="M162" s="1" t="s">
        <v>48</v>
      </c>
      <c r="N162" s="1" t="s">
        <v>49</v>
      </c>
      <c r="O162" s="1" t="s">
        <v>48</v>
      </c>
      <c r="P162" s="1" t="s">
        <v>48</v>
      </c>
      <c r="Q162" s="1" t="s">
        <v>48</v>
      </c>
      <c r="R162" s="1" t="s">
        <v>48</v>
      </c>
      <c r="S162" s="1" t="s">
        <v>48</v>
      </c>
      <c r="T162" s="1" t="s">
        <v>48</v>
      </c>
      <c r="U162" s="1" t="s">
        <v>48</v>
      </c>
      <c r="V162" s="1" t="s">
        <v>48</v>
      </c>
      <c r="W162" s="1" t="s">
        <v>48</v>
      </c>
      <c r="X162" s="1" t="s">
        <v>62</v>
      </c>
      <c r="AC162" s="1" t="s">
        <v>5712</v>
      </c>
      <c r="AD162" s="1" t="s">
        <v>5712</v>
      </c>
      <c r="AJ162" s="1" t="s">
        <v>105</v>
      </c>
      <c r="AK162" s="1" t="s">
        <v>5712</v>
      </c>
      <c r="AM162" s="1" t="s">
        <v>752</v>
      </c>
      <c r="AN162" s="1" t="s">
        <v>5712</v>
      </c>
      <c r="AP162" s="1" t="s">
        <v>5712</v>
      </c>
      <c r="AR162" s="1" t="s">
        <v>5712</v>
      </c>
      <c r="AT162" s="1" t="s">
        <v>5712</v>
      </c>
    </row>
    <row r="163" spans="1:48" x14ac:dyDescent="0.35">
      <c r="A163" s="1" t="s">
        <v>6186</v>
      </c>
      <c r="B163" s="1" t="s">
        <v>5710</v>
      </c>
      <c r="C163" s="1" t="s">
        <v>41</v>
      </c>
      <c r="D163">
        <v>55</v>
      </c>
      <c r="E163" s="1" t="s">
        <v>65</v>
      </c>
      <c r="F163" s="1" t="s">
        <v>66</v>
      </c>
      <c r="G163" s="1" t="s">
        <v>44</v>
      </c>
      <c r="H163" s="1" t="s">
        <v>92</v>
      </c>
      <c r="I163" s="1" t="s">
        <v>90</v>
      </c>
      <c r="J163" s="1" t="s">
        <v>47</v>
      </c>
      <c r="K163" s="1" t="s">
        <v>48</v>
      </c>
      <c r="L163" s="1" t="s">
        <v>49</v>
      </c>
      <c r="M163" s="1" t="s">
        <v>48</v>
      </c>
      <c r="N163" s="1" t="s">
        <v>48</v>
      </c>
      <c r="O163" s="1" t="s">
        <v>48</v>
      </c>
      <c r="P163" s="1" t="s">
        <v>48</v>
      </c>
      <c r="Q163" s="1" t="s">
        <v>48</v>
      </c>
      <c r="R163" s="1" t="s">
        <v>48</v>
      </c>
      <c r="S163" s="1" t="s">
        <v>48</v>
      </c>
      <c r="T163" s="1" t="s">
        <v>48</v>
      </c>
      <c r="U163" s="1" t="s">
        <v>48</v>
      </c>
      <c r="V163" s="1" t="s">
        <v>48</v>
      </c>
      <c r="W163" s="1" t="s">
        <v>48</v>
      </c>
      <c r="X163" s="1" t="s">
        <v>145</v>
      </c>
      <c r="Y163" s="1" t="s">
        <v>6187</v>
      </c>
      <c r="AC163" s="1" t="s">
        <v>5712</v>
      </c>
      <c r="AD163" s="1" t="s">
        <v>5712</v>
      </c>
      <c r="AJ163" s="1" t="s">
        <v>6188</v>
      </c>
      <c r="AK163" s="1" t="s">
        <v>77</v>
      </c>
      <c r="AN163" s="1" t="s">
        <v>5712</v>
      </c>
      <c r="AP163" s="1" t="s">
        <v>5712</v>
      </c>
      <c r="AR163" s="1" t="s">
        <v>5712</v>
      </c>
      <c r="AT163" s="1" t="s">
        <v>5712</v>
      </c>
    </row>
    <row r="164" spans="1:48" x14ac:dyDescent="0.35">
      <c r="A164" s="1" t="s">
        <v>6189</v>
      </c>
      <c r="B164" s="1" t="s">
        <v>5710</v>
      </c>
      <c r="C164" s="1" t="s">
        <v>41</v>
      </c>
      <c r="D164">
        <v>82</v>
      </c>
      <c r="E164" s="1" t="s">
        <v>65</v>
      </c>
      <c r="F164" s="1" t="s">
        <v>66</v>
      </c>
      <c r="G164" s="1" t="s">
        <v>85</v>
      </c>
      <c r="H164" s="1" t="s">
        <v>67</v>
      </c>
      <c r="I164" s="1" t="s">
        <v>90</v>
      </c>
      <c r="J164" s="1" t="s">
        <v>47</v>
      </c>
      <c r="K164" s="1" t="s">
        <v>48</v>
      </c>
      <c r="L164" s="1" t="s">
        <v>48</v>
      </c>
      <c r="M164" s="1" t="s">
        <v>49</v>
      </c>
      <c r="N164" s="1" t="s">
        <v>48</v>
      </c>
      <c r="O164" s="1" t="s">
        <v>48</v>
      </c>
      <c r="P164" s="1" t="s">
        <v>48</v>
      </c>
      <c r="Q164" s="1" t="s">
        <v>48</v>
      </c>
      <c r="R164" s="1" t="s">
        <v>48</v>
      </c>
      <c r="S164" s="1" t="s">
        <v>48</v>
      </c>
      <c r="T164" s="1" t="s">
        <v>48</v>
      </c>
      <c r="U164" s="1" t="s">
        <v>48</v>
      </c>
      <c r="V164" s="1" t="s">
        <v>48</v>
      </c>
      <c r="W164" s="1" t="s">
        <v>48</v>
      </c>
      <c r="X164" s="1" t="s">
        <v>62</v>
      </c>
      <c r="AC164" s="1" t="s">
        <v>5712</v>
      </c>
      <c r="AD164" s="1" t="s">
        <v>5719</v>
      </c>
      <c r="AJ164" s="1" t="s">
        <v>6190</v>
      </c>
      <c r="AK164" s="1" t="s">
        <v>5712</v>
      </c>
      <c r="AN164" s="1" t="s">
        <v>5712</v>
      </c>
      <c r="AP164" s="1" t="s">
        <v>5712</v>
      </c>
      <c r="AR164" s="1" t="s">
        <v>5712</v>
      </c>
      <c r="AT164" s="1" t="s">
        <v>5712</v>
      </c>
    </row>
    <row r="165" spans="1:48" x14ac:dyDescent="0.35">
      <c r="A165" s="1" t="s">
        <v>6191</v>
      </c>
      <c r="B165" s="1" t="s">
        <v>5710</v>
      </c>
      <c r="C165" s="1" t="s">
        <v>41</v>
      </c>
      <c r="D165">
        <v>64</v>
      </c>
      <c r="E165" s="1" t="s">
        <v>65</v>
      </c>
      <c r="F165" s="1" t="s">
        <v>66</v>
      </c>
      <c r="G165" s="1" t="s">
        <v>59</v>
      </c>
      <c r="H165" s="1" t="s">
        <v>92</v>
      </c>
      <c r="I165" s="1" t="s">
        <v>68</v>
      </c>
      <c r="J165" s="1" t="s">
        <v>47</v>
      </c>
      <c r="K165" s="1" t="s">
        <v>48</v>
      </c>
      <c r="L165" s="1" t="s">
        <v>49</v>
      </c>
      <c r="M165" s="1" t="s">
        <v>48</v>
      </c>
      <c r="N165" s="1" t="s">
        <v>48</v>
      </c>
      <c r="O165" s="1" t="s">
        <v>48</v>
      </c>
      <c r="P165" s="1" t="s">
        <v>48</v>
      </c>
      <c r="Q165" s="1" t="s">
        <v>48</v>
      </c>
      <c r="R165" s="1" t="s">
        <v>48</v>
      </c>
      <c r="S165" s="1" t="s">
        <v>48</v>
      </c>
      <c r="T165" s="1" t="s">
        <v>48</v>
      </c>
      <c r="U165" s="1" t="s">
        <v>48</v>
      </c>
      <c r="V165" s="1" t="s">
        <v>48</v>
      </c>
      <c r="W165" s="1" t="s">
        <v>48</v>
      </c>
      <c r="X165" s="1" t="s">
        <v>75</v>
      </c>
      <c r="Y165" s="1" t="s">
        <v>6192</v>
      </c>
      <c r="AC165" s="1" t="s">
        <v>5712</v>
      </c>
      <c r="AD165" s="1" t="s">
        <v>105</v>
      </c>
      <c r="AJ165" s="1" t="s">
        <v>6193</v>
      </c>
      <c r="AK165" s="1" t="s">
        <v>5712</v>
      </c>
      <c r="AM165" s="1" t="s">
        <v>6194</v>
      </c>
      <c r="AN165" s="1" t="s">
        <v>5712</v>
      </c>
      <c r="AP165" s="1" t="s">
        <v>5712</v>
      </c>
      <c r="AR165" s="1" t="s">
        <v>5712</v>
      </c>
      <c r="AT165" s="1" t="s">
        <v>5712</v>
      </c>
    </row>
    <row r="166" spans="1:48" x14ac:dyDescent="0.35">
      <c r="A166" s="1" t="s">
        <v>6195</v>
      </c>
      <c r="B166" s="1" t="s">
        <v>5710</v>
      </c>
      <c r="C166" s="1" t="s">
        <v>41</v>
      </c>
      <c r="D166">
        <v>53</v>
      </c>
      <c r="E166" s="1" t="s">
        <v>42</v>
      </c>
      <c r="F166" s="1" t="s">
        <v>43</v>
      </c>
      <c r="G166" s="1" t="s">
        <v>44</v>
      </c>
      <c r="H166" s="1" t="s">
        <v>45</v>
      </c>
      <c r="I166" s="1" t="s">
        <v>68</v>
      </c>
      <c r="J166" s="1" t="s">
        <v>47</v>
      </c>
      <c r="K166" s="1" t="s">
        <v>49</v>
      </c>
      <c r="L166" s="1" t="s">
        <v>48</v>
      </c>
      <c r="M166" s="1" t="s">
        <v>48</v>
      </c>
      <c r="N166" s="1" t="s">
        <v>48</v>
      </c>
      <c r="O166" s="1" t="s">
        <v>48</v>
      </c>
      <c r="P166" s="1" t="s">
        <v>48</v>
      </c>
      <c r="Q166" s="1" t="s">
        <v>48</v>
      </c>
      <c r="R166" s="1" t="s">
        <v>48</v>
      </c>
      <c r="S166" s="1" t="s">
        <v>48</v>
      </c>
      <c r="T166" s="1" t="s">
        <v>49</v>
      </c>
      <c r="U166" s="1" t="s">
        <v>48</v>
      </c>
      <c r="V166" s="1" t="s">
        <v>48</v>
      </c>
      <c r="W166" s="1" t="s">
        <v>48</v>
      </c>
      <c r="X166" s="1" t="s">
        <v>62</v>
      </c>
      <c r="AC166" s="1" t="s">
        <v>5712</v>
      </c>
      <c r="AD166" s="1" t="s">
        <v>5712</v>
      </c>
      <c r="AJ166" s="1" t="s">
        <v>6196</v>
      </c>
      <c r="AK166" s="1" t="s">
        <v>5712</v>
      </c>
      <c r="AN166" s="1" t="s">
        <v>5712</v>
      </c>
      <c r="AP166" s="1" t="s">
        <v>5712</v>
      </c>
      <c r="AR166" s="1" t="s">
        <v>5712</v>
      </c>
      <c r="AT166" s="1" t="s">
        <v>5712</v>
      </c>
    </row>
    <row r="167" spans="1:48" x14ac:dyDescent="0.35">
      <c r="A167" s="1" t="s">
        <v>6197</v>
      </c>
      <c r="B167" s="1" t="s">
        <v>5710</v>
      </c>
      <c r="C167" s="1" t="s">
        <v>41</v>
      </c>
      <c r="D167">
        <v>68</v>
      </c>
      <c r="E167" s="1" t="s">
        <v>65</v>
      </c>
      <c r="F167" s="1" t="s">
        <v>66</v>
      </c>
      <c r="G167" s="1" t="s">
        <v>73</v>
      </c>
      <c r="H167" s="1" t="s">
        <v>67</v>
      </c>
      <c r="I167" s="1" t="s">
        <v>90</v>
      </c>
      <c r="J167" s="1" t="s">
        <v>47</v>
      </c>
      <c r="K167" s="1" t="s">
        <v>48</v>
      </c>
      <c r="L167" s="1" t="s">
        <v>48</v>
      </c>
      <c r="M167" s="1" t="s">
        <v>48</v>
      </c>
      <c r="N167" s="1" t="s">
        <v>49</v>
      </c>
      <c r="O167" s="1" t="s">
        <v>48</v>
      </c>
      <c r="P167" s="1" t="s">
        <v>48</v>
      </c>
      <c r="Q167" s="1" t="s">
        <v>48</v>
      </c>
      <c r="R167" s="1" t="s">
        <v>48</v>
      </c>
      <c r="S167" s="1" t="s">
        <v>48</v>
      </c>
      <c r="T167" s="1" t="s">
        <v>48</v>
      </c>
      <c r="U167" s="1" t="s">
        <v>48</v>
      </c>
      <c r="V167" s="1" t="s">
        <v>48</v>
      </c>
      <c r="W167" s="1" t="s">
        <v>48</v>
      </c>
      <c r="X167" s="1" t="s">
        <v>75</v>
      </c>
      <c r="Y167" s="1" t="s">
        <v>6198</v>
      </c>
      <c r="AC167" s="1" t="s">
        <v>5712</v>
      </c>
      <c r="AD167" s="1" t="s">
        <v>5712</v>
      </c>
      <c r="AJ167" s="1" t="s">
        <v>6199</v>
      </c>
      <c r="AK167" s="1" t="s">
        <v>5712</v>
      </c>
      <c r="AM167" s="1" t="s">
        <v>752</v>
      </c>
      <c r="AN167" s="1" t="s">
        <v>5712</v>
      </c>
      <c r="AP167" s="1" t="s">
        <v>5712</v>
      </c>
      <c r="AR167" s="1" t="s">
        <v>5712</v>
      </c>
      <c r="AT167" s="1" t="s">
        <v>5712</v>
      </c>
    </row>
    <row r="168" spans="1:48" x14ac:dyDescent="0.35">
      <c r="A168" s="1" t="s">
        <v>6200</v>
      </c>
      <c r="B168" s="1" t="s">
        <v>5710</v>
      </c>
      <c r="C168" s="1" t="s">
        <v>41</v>
      </c>
      <c r="D168">
        <v>81</v>
      </c>
      <c r="E168" s="1" t="s">
        <v>65</v>
      </c>
      <c r="F168" s="1" t="s">
        <v>66</v>
      </c>
      <c r="G168" s="1" t="s">
        <v>44</v>
      </c>
      <c r="H168" s="1" t="s">
        <v>67</v>
      </c>
      <c r="I168" s="1" t="s">
        <v>125</v>
      </c>
      <c r="J168" s="1" t="s">
        <v>47</v>
      </c>
      <c r="K168" s="1" t="s">
        <v>48</v>
      </c>
      <c r="L168" s="1" t="s">
        <v>48</v>
      </c>
      <c r="M168" s="1" t="s">
        <v>48</v>
      </c>
      <c r="N168" s="1" t="s">
        <v>48</v>
      </c>
      <c r="O168" s="1" t="s">
        <v>48</v>
      </c>
      <c r="P168" s="1" t="s">
        <v>48</v>
      </c>
      <c r="Q168" s="1" t="s">
        <v>49</v>
      </c>
      <c r="R168" s="1" t="s">
        <v>48</v>
      </c>
      <c r="S168" s="1" t="s">
        <v>48</v>
      </c>
      <c r="T168" s="1" t="s">
        <v>48</v>
      </c>
      <c r="U168" s="1" t="s">
        <v>48</v>
      </c>
      <c r="V168" s="1" t="s">
        <v>48</v>
      </c>
      <c r="W168" s="1" t="s">
        <v>48</v>
      </c>
      <c r="X168" s="1" t="s">
        <v>62</v>
      </c>
      <c r="AC168" s="1" t="s">
        <v>5712</v>
      </c>
      <c r="AD168" s="1" t="s">
        <v>5712</v>
      </c>
      <c r="AJ168" s="1" t="s">
        <v>6201</v>
      </c>
      <c r="AK168" s="1" t="s">
        <v>5712</v>
      </c>
      <c r="AN168" s="1" t="s">
        <v>5712</v>
      </c>
      <c r="AP168" s="1" t="s">
        <v>5712</v>
      </c>
      <c r="AR168" s="1" t="s">
        <v>5712</v>
      </c>
      <c r="AT168" s="1" t="s">
        <v>5712</v>
      </c>
      <c r="AV168" s="1" t="s">
        <v>6202</v>
      </c>
    </row>
    <row r="169" spans="1:48" x14ac:dyDescent="0.35">
      <c r="A169" s="1" t="s">
        <v>6203</v>
      </c>
      <c r="B169" s="1" t="s">
        <v>5710</v>
      </c>
      <c r="C169" s="1" t="s">
        <v>71</v>
      </c>
      <c r="D169">
        <v>77</v>
      </c>
      <c r="E169" s="1" t="s">
        <v>65</v>
      </c>
      <c r="F169" s="1" t="s">
        <v>66</v>
      </c>
      <c r="G169" s="1" t="s">
        <v>98</v>
      </c>
      <c r="H169" s="1" t="s">
        <v>67</v>
      </c>
      <c r="I169" s="1" t="s">
        <v>68</v>
      </c>
      <c r="J169" s="1" t="s">
        <v>47</v>
      </c>
      <c r="K169" s="1" t="s">
        <v>48</v>
      </c>
      <c r="L169" s="1" t="s">
        <v>49</v>
      </c>
      <c r="M169" s="1" t="s">
        <v>48</v>
      </c>
      <c r="N169" s="1" t="s">
        <v>48</v>
      </c>
      <c r="O169" s="1" t="s">
        <v>48</v>
      </c>
      <c r="P169" s="1" t="s">
        <v>48</v>
      </c>
      <c r="Q169" s="1" t="s">
        <v>48</v>
      </c>
      <c r="R169" s="1" t="s">
        <v>48</v>
      </c>
      <c r="S169" s="1" t="s">
        <v>48</v>
      </c>
      <c r="T169" s="1" t="s">
        <v>48</v>
      </c>
      <c r="U169" s="1" t="s">
        <v>48</v>
      </c>
      <c r="V169" s="1" t="s">
        <v>48</v>
      </c>
      <c r="W169" s="1" t="s">
        <v>48</v>
      </c>
      <c r="X169" s="1" t="s">
        <v>75</v>
      </c>
      <c r="Y169" s="1" t="s">
        <v>6204</v>
      </c>
      <c r="AC169" s="1" t="s">
        <v>5712</v>
      </c>
      <c r="AD169" s="1" t="s">
        <v>5793</v>
      </c>
      <c r="AF169" s="1" t="s">
        <v>6205</v>
      </c>
      <c r="AJ169" s="1" t="s">
        <v>6206</v>
      </c>
      <c r="AK169" s="1" t="s">
        <v>5712</v>
      </c>
      <c r="AM169" s="1" t="s">
        <v>6207</v>
      </c>
      <c r="AN169" s="1" t="s">
        <v>5712</v>
      </c>
      <c r="AP169" s="1" t="s">
        <v>5712</v>
      </c>
      <c r="AR169" s="1" t="s">
        <v>5712</v>
      </c>
      <c r="AT169" s="1" t="s">
        <v>5712</v>
      </c>
    </row>
    <row r="170" spans="1:48" x14ac:dyDescent="0.35">
      <c r="A170" s="1" t="s">
        <v>6208</v>
      </c>
      <c r="B170" s="1" t="s">
        <v>5710</v>
      </c>
      <c r="C170" s="1" t="s">
        <v>41</v>
      </c>
      <c r="D170">
        <v>46</v>
      </c>
      <c r="E170" s="1" t="s">
        <v>42</v>
      </c>
      <c r="F170" s="1" t="s">
        <v>107</v>
      </c>
      <c r="G170" s="1" t="s">
        <v>44</v>
      </c>
      <c r="H170" s="1" t="s">
        <v>92</v>
      </c>
      <c r="I170" s="1" t="s">
        <v>125</v>
      </c>
      <c r="J170" s="1" t="s">
        <v>47</v>
      </c>
      <c r="K170" s="1" t="s">
        <v>49</v>
      </c>
      <c r="L170" s="1" t="s">
        <v>48</v>
      </c>
      <c r="M170" s="1" t="s">
        <v>48</v>
      </c>
      <c r="N170" s="1" t="s">
        <v>48</v>
      </c>
      <c r="O170" s="1" t="s">
        <v>48</v>
      </c>
      <c r="P170" s="1" t="s">
        <v>48</v>
      </c>
      <c r="Q170" s="1" t="s">
        <v>48</v>
      </c>
      <c r="R170" s="1" t="s">
        <v>48</v>
      </c>
      <c r="S170" s="1" t="s">
        <v>48</v>
      </c>
      <c r="T170" s="1" t="s">
        <v>48</v>
      </c>
      <c r="U170" s="1" t="s">
        <v>48</v>
      </c>
      <c r="V170" s="1" t="s">
        <v>48</v>
      </c>
      <c r="W170" s="1" t="s">
        <v>48</v>
      </c>
      <c r="X170" s="1" t="s">
        <v>75</v>
      </c>
      <c r="Y170" s="1" t="s">
        <v>1580</v>
      </c>
      <c r="AC170" s="1" t="s">
        <v>5712</v>
      </c>
      <c r="AD170" s="1" t="s">
        <v>5712</v>
      </c>
      <c r="AJ170" s="1" t="s">
        <v>6209</v>
      </c>
      <c r="AK170" s="1" t="s">
        <v>5712</v>
      </c>
      <c r="AM170" s="1" t="s">
        <v>6210</v>
      </c>
      <c r="AN170" s="1" t="s">
        <v>5712</v>
      </c>
      <c r="AP170" s="1" t="s">
        <v>5712</v>
      </c>
      <c r="AR170" s="1" t="s">
        <v>5712</v>
      </c>
      <c r="AT170" s="1" t="s">
        <v>5712</v>
      </c>
    </row>
    <row r="171" spans="1:48" x14ac:dyDescent="0.35">
      <c r="A171" s="1" t="s">
        <v>6211</v>
      </c>
      <c r="B171" s="1" t="s">
        <v>5710</v>
      </c>
      <c r="C171" s="1" t="s">
        <v>71</v>
      </c>
      <c r="D171">
        <v>78</v>
      </c>
      <c r="E171" s="1" t="s">
        <v>65</v>
      </c>
      <c r="F171" s="1" t="s">
        <v>66</v>
      </c>
      <c r="G171" s="1" t="s">
        <v>98</v>
      </c>
      <c r="H171" s="1" t="s">
        <v>144</v>
      </c>
      <c r="I171" s="1" t="s">
        <v>46</v>
      </c>
      <c r="J171" s="1" t="s">
        <v>47</v>
      </c>
      <c r="K171" s="1" t="s">
        <v>48</v>
      </c>
      <c r="L171" s="1" t="s">
        <v>48</v>
      </c>
      <c r="M171" s="1" t="s">
        <v>48</v>
      </c>
      <c r="N171" s="1" t="s">
        <v>48</v>
      </c>
      <c r="O171" s="1" t="s">
        <v>48</v>
      </c>
      <c r="P171" s="1" t="s">
        <v>48</v>
      </c>
      <c r="Q171" s="1" t="s">
        <v>48</v>
      </c>
      <c r="R171" s="1" t="s">
        <v>49</v>
      </c>
      <c r="S171" s="1" t="s">
        <v>48</v>
      </c>
      <c r="T171" s="1" t="s">
        <v>48</v>
      </c>
      <c r="U171" s="1" t="s">
        <v>48</v>
      </c>
      <c r="V171" s="1" t="s">
        <v>48</v>
      </c>
      <c r="W171" s="1" t="s">
        <v>48</v>
      </c>
      <c r="X171" s="1" t="s">
        <v>62</v>
      </c>
      <c r="AC171" s="1" t="s">
        <v>5712</v>
      </c>
      <c r="AD171" s="1" t="s">
        <v>105</v>
      </c>
      <c r="AJ171" s="1" t="s">
        <v>6212</v>
      </c>
      <c r="AK171" s="1" t="s">
        <v>5712</v>
      </c>
      <c r="AN171" s="1" t="s">
        <v>5712</v>
      </c>
      <c r="AP171" s="1" t="s">
        <v>5712</v>
      </c>
      <c r="AR171" s="1" t="s">
        <v>5712</v>
      </c>
      <c r="AT171" s="1" t="s">
        <v>5712</v>
      </c>
    </row>
    <row r="172" spans="1:48" x14ac:dyDescent="0.35">
      <c r="A172" s="1" t="s">
        <v>6213</v>
      </c>
      <c r="B172" s="1" t="s">
        <v>5710</v>
      </c>
      <c r="C172" s="1" t="s">
        <v>41</v>
      </c>
      <c r="D172">
        <v>25</v>
      </c>
      <c r="E172" s="1" t="s">
        <v>57</v>
      </c>
      <c r="F172" s="1" t="s">
        <v>107</v>
      </c>
      <c r="G172" s="1" t="s">
        <v>44</v>
      </c>
      <c r="H172" s="1" t="s">
        <v>60</v>
      </c>
      <c r="I172" s="1" t="s">
        <v>90</v>
      </c>
      <c r="J172" s="1" t="s">
        <v>47</v>
      </c>
      <c r="K172" s="1" t="s">
        <v>48</v>
      </c>
      <c r="L172" s="1" t="s">
        <v>48</v>
      </c>
      <c r="M172" s="1" t="s">
        <v>49</v>
      </c>
      <c r="N172" s="1" t="s">
        <v>48</v>
      </c>
      <c r="O172" s="1" t="s">
        <v>48</v>
      </c>
      <c r="P172" s="1" t="s">
        <v>48</v>
      </c>
      <c r="Q172" s="1" t="s">
        <v>48</v>
      </c>
      <c r="R172" s="1" t="s">
        <v>48</v>
      </c>
      <c r="S172" s="1" t="s">
        <v>48</v>
      </c>
      <c r="T172" s="1" t="s">
        <v>48</v>
      </c>
      <c r="U172" s="1" t="s">
        <v>48</v>
      </c>
      <c r="V172" s="1" t="s">
        <v>48</v>
      </c>
      <c r="W172" s="1" t="s">
        <v>48</v>
      </c>
      <c r="X172" s="1" t="s">
        <v>145</v>
      </c>
      <c r="Y172" s="1" t="s">
        <v>6214</v>
      </c>
      <c r="AC172" s="1" t="s">
        <v>5712</v>
      </c>
      <c r="AD172" s="1" t="s">
        <v>5719</v>
      </c>
      <c r="AJ172" s="1" t="s">
        <v>6215</v>
      </c>
      <c r="AK172" s="1" t="s">
        <v>5712</v>
      </c>
      <c r="AN172" s="1" t="s">
        <v>5712</v>
      </c>
      <c r="AP172" s="1" t="s">
        <v>5712</v>
      </c>
      <c r="AR172" s="1" t="s">
        <v>5712</v>
      </c>
      <c r="AT172" s="1" t="s">
        <v>5712</v>
      </c>
    </row>
    <row r="173" spans="1:48" x14ac:dyDescent="0.35">
      <c r="A173" s="1" t="s">
        <v>6216</v>
      </c>
      <c r="B173" s="1" t="s">
        <v>5710</v>
      </c>
      <c r="C173" s="1" t="s">
        <v>41</v>
      </c>
      <c r="D173">
        <v>61</v>
      </c>
      <c r="E173" s="1" t="s">
        <v>65</v>
      </c>
      <c r="F173" s="1" t="s">
        <v>66</v>
      </c>
      <c r="G173" s="1" t="s">
        <v>59</v>
      </c>
      <c r="H173" s="1" t="s">
        <v>109</v>
      </c>
      <c r="I173" s="1" t="s">
        <v>125</v>
      </c>
      <c r="J173" s="1" t="s">
        <v>47</v>
      </c>
      <c r="K173" s="1" t="s">
        <v>48</v>
      </c>
      <c r="L173" s="1" t="s">
        <v>48</v>
      </c>
      <c r="M173" s="1" t="s">
        <v>48</v>
      </c>
      <c r="N173" s="1" t="s">
        <v>48</v>
      </c>
      <c r="O173" s="1" t="s">
        <v>48</v>
      </c>
      <c r="P173" s="1" t="s">
        <v>49</v>
      </c>
      <c r="Q173" s="1" t="s">
        <v>48</v>
      </c>
      <c r="R173" s="1" t="s">
        <v>48</v>
      </c>
      <c r="S173" s="1" t="s">
        <v>48</v>
      </c>
      <c r="T173" s="1" t="s">
        <v>48</v>
      </c>
      <c r="U173" s="1" t="s">
        <v>48</v>
      </c>
      <c r="V173" s="1" t="s">
        <v>48</v>
      </c>
      <c r="W173" s="1" t="s">
        <v>48</v>
      </c>
      <c r="X173" s="1" t="s">
        <v>116</v>
      </c>
      <c r="Y173" s="1" t="s">
        <v>6217</v>
      </c>
      <c r="AC173" s="1" t="s">
        <v>5712</v>
      </c>
      <c r="AD173" s="1" t="s">
        <v>5712</v>
      </c>
      <c r="AJ173" s="1" t="s">
        <v>6218</v>
      </c>
      <c r="AK173" s="1" t="s">
        <v>77</v>
      </c>
      <c r="AN173" s="1" t="s">
        <v>5712</v>
      </c>
      <c r="AP173" s="1" t="s">
        <v>5712</v>
      </c>
      <c r="AR173" s="1" t="s">
        <v>5712</v>
      </c>
      <c r="AT173" s="1" t="s">
        <v>5712</v>
      </c>
    </row>
    <row r="174" spans="1:48" x14ac:dyDescent="0.35">
      <c r="A174" s="1" t="s">
        <v>6219</v>
      </c>
      <c r="B174" s="1" t="s">
        <v>5710</v>
      </c>
      <c r="C174" s="1" t="s">
        <v>41</v>
      </c>
      <c r="D174">
        <v>69</v>
      </c>
      <c r="E174" s="1" t="s">
        <v>65</v>
      </c>
      <c r="F174" s="1" t="s">
        <v>66</v>
      </c>
      <c r="G174" s="1" t="s">
        <v>44</v>
      </c>
      <c r="H174" s="1" t="s">
        <v>45</v>
      </c>
      <c r="I174" s="1" t="s">
        <v>110</v>
      </c>
      <c r="J174" s="1" t="s">
        <v>47</v>
      </c>
      <c r="K174" s="1" t="s">
        <v>49</v>
      </c>
      <c r="L174" s="1" t="s">
        <v>48</v>
      </c>
      <c r="M174" s="1" t="s">
        <v>48</v>
      </c>
      <c r="N174" s="1" t="s">
        <v>48</v>
      </c>
      <c r="O174" s="1" t="s">
        <v>48</v>
      </c>
      <c r="P174" s="1" t="s">
        <v>48</v>
      </c>
      <c r="Q174" s="1" t="s">
        <v>48</v>
      </c>
      <c r="R174" s="1" t="s">
        <v>48</v>
      </c>
      <c r="S174" s="1" t="s">
        <v>48</v>
      </c>
      <c r="T174" s="1" t="s">
        <v>49</v>
      </c>
      <c r="U174" s="1" t="s">
        <v>48</v>
      </c>
      <c r="V174" s="1" t="s">
        <v>48</v>
      </c>
      <c r="W174" s="1" t="s">
        <v>48</v>
      </c>
      <c r="X174" s="1" t="s">
        <v>62</v>
      </c>
      <c r="AC174" s="1" t="s">
        <v>5712</v>
      </c>
      <c r="AD174" s="1" t="s">
        <v>5742</v>
      </c>
      <c r="AE174" s="1" t="s">
        <v>6220</v>
      </c>
      <c r="AJ174" s="1" t="s">
        <v>105</v>
      </c>
      <c r="AK174" s="1" t="s">
        <v>5712</v>
      </c>
      <c r="AN174" s="1" t="s">
        <v>5712</v>
      </c>
      <c r="AP174" s="1" t="s">
        <v>5712</v>
      </c>
      <c r="AR174" s="1" t="s">
        <v>5712</v>
      </c>
      <c r="AT174" s="1" t="s">
        <v>5712</v>
      </c>
    </row>
    <row r="175" spans="1:48" x14ac:dyDescent="0.35">
      <c r="A175" s="1" t="s">
        <v>6221</v>
      </c>
      <c r="B175" s="1" t="s">
        <v>5710</v>
      </c>
      <c r="C175" s="1" t="s">
        <v>41</v>
      </c>
      <c r="D175">
        <v>32</v>
      </c>
      <c r="E175" s="1" t="s">
        <v>57</v>
      </c>
      <c r="F175" s="1" t="s">
        <v>58</v>
      </c>
      <c r="G175" s="1" t="s">
        <v>85</v>
      </c>
      <c r="H175" s="1" t="s">
        <v>45</v>
      </c>
      <c r="I175" s="1" t="s">
        <v>110</v>
      </c>
      <c r="J175" s="1" t="s">
        <v>47</v>
      </c>
      <c r="K175" s="1" t="s">
        <v>48</v>
      </c>
      <c r="L175" s="1" t="s">
        <v>49</v>
      </c>
      <c r="M175" s="1" t="s">
        <v>48</v>
      </c>
      <c r="N175" s="1" t="s">
        <v>48</v>
      </c>
      <c r="O175" s="1" t="s">
        <v>48</v>
      </c>
      <c r="P175" s="1" t="s">
        <v>48</v>
      </c>
      <c r="Q175" s="1" t="s">
        <v>48</v>
      </c>
      <c r="R175" s="1" t="s">
        <v>48</v>
      </c>
      <c r="S175" s="1" t="s">
        <v>48</v>
      </c>
      <c r="T175" s="1" t="s">
        <v>48</v>
      </c>
      <c r="U175" s="1" t="s">
        <v>48</v>
      </c>
      <c r="V175" s="1" t="s">
        <v>48</v>
      </c>
      <c r="W175" s="1" t="s">
        <v>48</v>
      </c>
      <c r="X175" s="1" t="s">
        <v>62</v>
      </c>
      <c r="AC175" s="1" t="s">
        <v>5712</v>
      </c>
      <c r="AD175" s="1" t="s">
        <v>5712</v>
      </c>
      <c r="AJ175" s="1" t="s">
        <v>351</v>
      </c>
      <c r="AK175" s="1" t="s">
        <v>77</v>
      </c>
      <c r="AN175" s="1" t="s">
        <v>5712</v>
      </c>
      <c r="AP175" s="1" t="s">
        <v>5712</v>
      </c>
      <c r="AR175" s="1" t="s">
        <v>5712</v>
      </c>
      <c r="AT175" s="1" t="s">
        <v>5712</v>
      </c>
    </row>
    <row r="176" spans="1:48" x14ac:dyDescent="0.35">
      <c r="A176" s="1" t="s">
        <v>6222</v>
      </c>
      <c r="B176" s="1" t="s">
        <v>5710</v>
      </c>
      <c r="C176" s="1" t="s">
        <v>41</v>
      </c>
      <c r="D176">
        <v>31</v>
      </c>
      <c r="E176" s="1" t="s">
        <v>57</v>
      </c>
      <c r="F176" s="1" t="s">
        <v>107</v>
      </c>
      <c r="G176" s="1" t="s">
        <v>44</v>
      </c>
      <c r="H176" s="1" t="s">
        <v>112</v>
      </c>
      <c r="I176" s="1" t="s">
        <v>125</v>
      </c>
      <c r="J176" s="1" t="s">
        <v>47</v>
      </c>
      <c r="K176" s="1" t="s">
        <v>48</v>
      </c>
      <c r="L176" s="1" t="s">
        <v>48</v>
      </c>
      <c r="M176" s="1" t="s">
        <v>49</v>
      </c>
      <c r="N176" s="1" t="s">
        <v>48</v>
      </c>
      <c r="O176" s="1" t="s">
        <v>48</v>
      </c>
      <c r="P176" s="1" t="s">
        <v>48</v>
      </c>
      <c r="Q176" s="1" t="s">
        <v>48</v>
      </c>
      <c r="R176" s="1" t="s">
        <v>48</v>
      </c>
      <c r="S176" s="1" t="s">
        <v>48</v>
      </c>
      <c r="T176" s="1" t="s">
        <v>48</v>
      </c>
      <c r="U176" s="1" t="s">
        <v>48</v>
      </c>
      <c r="V176" s="1" t="s">
        <v>48</v>
      </c>
      <c r="W176" s="1" t="s">
        <v>48</v>
      </c>
      <c r="X176" s="1" t="s">
        <v>62</v>
      </c>
      <c r="AC176" s="1" t="s">
        <v>5712</v>
      </c>
      <c r="AD176" s="1" t="s">
        <v>105</v>
      </c>
      <c r="AJ176" s="1" t="s">
        <v>6223</v>
      </c>
      <c r="AK176" s="1" t="s">
        <v>5712</v>
      </c>
      <c r="AN176" s="1" t="s">
        <v>5712</v>
      </c>
      <c r="AP176" s="1" t="s">
        <v>5712</v>
      </c>
      <c r="AR176" s="1" t="s">
        <v>5712</v>
      </c>
      <c r="AT176" s="1" t="s">
        <v>5712</v>
      </c>
    </row>
    <row r="177" spans="1:48" x14ac:dyDescent="0.35">
      <c r="A177" s="1" t="s">
        <v>6224</v>
      </c>
      <c r="B177" s="1" t="s">
        <v>5710</v>
      </c>
      <c r="C177" s="1" t="s">
        <v>41</v>
      </c>
      <c r="D177">
        <v>50</v>
      </c>
      <c r="E177" s="1" t="s">
        <v>42</v>
      </c>
      <c r="F177" s="1" t="s">
        <v>43</v>
      </c>
      <c r="G177" s="1" t="s">
        <v>137</v>
      </c>
      <c r="H177" s="1" t="s">
        <v>92</v>
      </c>
      <c r="I177" s="1" t="s">
        <v>90</v>
      </c>
      <c r="J177" s="1" t="s">
        <v>47</v>
      </c>
      <c r="K177" s="1" t="s">
        <v>49</v>
      </c>
      <c r="L177" s="1" t="s">
        <v>48</v>
      </c>
      <c r="M177" s="1" t="s">
        <v>48</v>
      </c>
      <c r="N177" s="1" t="s">
        <v>48</v>
      </c>
      <c r="O177" s="1" t="s">
        <v>48</v>
      </c>
      <c r="P177" s="1" t="s">
        <v>48</v>
      </c>
      <c r="Q177" s="1" t="s">
        <v>48</v>
      </c>
      <c r="R177" s="1" t="s">
        <v>48</v>
      </c>
      <c r="S177" s="1" t="s">
        <v>48</v>
      </c>
      <c r="T177" s="1" t="s">
        <v>49</v>
      </c>
      <c r="U177" s="1" t="s">
        <v>48</v>
      </c>
      <c r="V177" s="1" t="s">
        <v>48</v>
      </c>
      <c r="W177" s="1" t="s">
        <v>48</v>
      </c>
      <c r="X177" s="1" t="s">
        <v>62</v>
      </c>
      <c r="AC177" s="1" t="s">
        <v>5712</v>
      </c>
      <c r="AD177" s="1" t="s">
        <v>5712</v>
      </c>
      <c r="AJ177" s="1" t="s">
        <v>6225</v>
      </c>
      <c r="AK177" s="1" t="s">
        <v>5712</v>
      </c>
      <c r="AN177" s="1" t="s">
        <v>5712</v>
      </c>
      <c r="AP177" s="1" t="s">
        <v>5712</v>
      </c>
      <c r="AR177" s="1" t="s">
        <v>5712</v>
      </c>
      <c r="AT177" s="1" t="s">
        <v>5712</v>
      </c>
    </row>
    <row r="178" spans="1:48" x14ac:dyDescent="0.35">
      <c r="A178" s="1" t="s">
        <v>6226</v>
      </c>
      <c r="B178" s="1" t="s">
        <v>5710</v>
      </c>
      <c r="C178" s="1" t="s">
        <v>41</v>
      </c>
      <c r="D178">
        <v>20</v>
      </c>
      <c r="E178" s="1" t="s">
        <v>57</v>
      </c>
      <c r="F178" s="1" t="s">
        <v>107</v>
      </c>
      <c r="G178" s="1" t="s">
        <v>85</v>
      </c>
      <c r="H178" s="1" t="s">
        <v>79</v>
      </c>
      <c r="I178" s="1" t="s">
        <v>46</v>
      </c>
      <c r="J178" s="1" t="s">
        <v>80</v>
      </c>
      <c r="K178" s="1" t="s">
        <v>48</v>
      </c>
      <c r="L178" s="1" t="s">
        <v>48</v>
      </c>
      <c r="M178" s="1" t="s">
        <v>48</v>
      </c>
      <c r="N178" s="1" t="s">
        <v>48</v>
      </c>
      <c r="O178" s="1" t="s">
        <v>48</v>
      </c>
      <c r="P178" s="1" t="s">
        <v>48</v>
      </c>
      <c r="Q178" s="1" t="s">
        <v>48</v>
      </c>
      <c r="R178" s="1" t="s">
        <v>48</v>
      </c>
      <c r="S178" s="1" t="s">
        <v>48</v>
      </c>
      <c r="T178" s="1" t="s">
        <v>49</v>
      </c>
      <c r="U178" s="1" t="s">
        <v>48</v>
      </c>
      <c r="V178" s="1" t="s">
        <v>48</v>
      </c>
      <c r="W178" s="1" t="s">
        <v>48</v>
      </c>
      <c r="X178" s="1" t="s">
        <v>116</v>
      </c>
      <c r="Y178" s="1" t="s">
        <v>6227</v>
      </c>
      <c r="AC178" s="1" t="s">
        <v>5712</v>
      </c>
      <c r="AD178" s="1" t="s">
        <v>5742</v>
      </c>
      <c r="AE178" s="1" t="s">
        <v>6228</v>
      </c>
      <c r="AJ178" s="1" t="s">
        <v>6229</v>
      </c>
      <c r="AK178" s="1" t="s">
        <v>5712</v>
      </c>
      <c r="AN178" s="1" t="s">
        <v>5712</v>
      </c>
      <c r="AP178" s="1" t="s">
        <v>5712</v>
      </c>
      <c r="AR178" s="1" t="s">
        <v>5712</v>
      </c>
      <c r="AT178" s="1" t="s">
        <v>5712</v>
      </c>
      <c r="AV178" s="1" t="s">
        <v>6230</v>
      </c>
    </row>
    <row r="179" spans="1:48" x14ac:dyDescent="0.35">
      <c r="A179" s="1" t="s">
        <v>6231</v>
      </c>
      <c r="B179" s="1" t="s">
        <v>5710</v>
      </c>
      <c r="C179" s="1" t="s">
        <v>41</v>
      </c>
      <c r="D179">
        <v>35</v>
      </c>
      <c r="E179" s="1" t="s">
        <v>42</v>
      </c>
      <c r="F179" s="1" t="s">
        <v>107</v>
      </c>
      <c r="G179" s="1" t="s">
        <v>59</v>
      </c>
      <c r="H179" s="1" t="s">
        <v>79</v>
      </c>
      <c r="I179" s="1" t="s">
        <v>110</v>
      </c>
      <c r="J179" s="1" t="s">
        <v>47</v>
      </c>
      <c r="K179" s="1" t="s">
        <v>48</v>
      </c>
      <c r="L179" s="1" t="s">
        <v>48</v>
      </c>
      <c r="M179" s="1" t="s">
        <v>48</v>
      </c>
      <c r="N179" s="1" t="s">
        <v>48</v>
      </c>
      <c r="O179" s="1" t="s">
        <v>49</v>
      </c>
      <c r="P179" s="1" t="s">
        <v>48</v>
      </c>
      <c r="Q179" s="1" t="s">
        <v>48</v>
      </c>
      <c r="R179" s="1" t="s">
        <v>48</v>
      </c>
      <c r="S179" s="1" t="s">
        <v>48</v>
      </c>
      <c r="T179" s="1" t="s">
        <v>48</v>
      </c>
      <c r="U179" s="1" t="s">
        <v>48</v>
      </c>
      <c r="V179" s="1" t="s">
        <v>48</v>
      </c>
      <c r="W179" s="1" t="s">
        <v>48</v>
      </c>
      <c r="X179" s="1" t="s">
        <v>75</v>
      </c>
      <c r="Y179" s="1" t="s">
        <v>6232</v>
      </c>
      <c r="AC179" s="1" t="s">
        <v>5712</v>
      </c>
      <c r="AD179" s="1" t="s">
        <v>5712</v>
      </c>
      <c r="AJ179" s="1" t="s">
        <v>351</v>
      </c>
      <c r="AK179" s="1" t="s">
        <v>63</v>
      </c>
      <c r="AN179" s="1" t="s">
        <v>5712</v>
      </c>
      <c r="AP179" s="1" t="s">
        <v>5712</v>
      </c>
      <c r="AR179" s="1" t="s">
        <v>5712</v>
      </c>
      <c r="AT179" s="1" t="s">
        <v>5712</v>
      </c>
    </row>
    <row r="180" spans="1:48" x14ac:dyDescent="0.35">
      <c r="A180" s="1" t="s">
        <v>6233</v>
      </c>
      <c r="B180" s="1" t="s">
        <v>5710</v>
      </c>
      <c r="C180" s="1" t="s">
        <v>41</v>
      </c>
      <c r="D180">
        <v>24</v>
      </c>
      <c r="E180" s="1" t="s">
        <v>57</v>
      </c>
      <c r="F180" s="1" t="s">
        <v>107</v>
      </c>
      <c r="G180" s="1" t="s">
        <v>44</v>
      </c>
      <c r="H180" s="1" t="s">
        <v>79</v>
      </c>
      <c r="I180" s="1" t="s">
        <v>61</v>
      </c>
      <c r="J180" s="1" t="s">
        <v>80</v>
      </c>
      <c r="K180" s="1" t="s">
        <v>48</v>
      </c>
      <c r="L180" s="1" t="s">
        <v>48</v>
      </c>
      <c r="M180" s="1" t="s">
        <v>48</v>
      </c>
      <c r="N180" s="1" t="s">
        <v>48</v>
      </c>
      <c r="O180" s="1" t="s">
        <v>48</v>
      </c>
      <c r="P180" s="1" t="s">
        <v>48</v>
      </c>
      <c r="Q180" s="1" t="s">
        <v>48</v>
      </c>
      <c r="R180" s="1" t="s">
        <v>48</v>
      </c>
      <c r="S180" s="1" t="s">
        <v>48</v>
      </c>
      <c r="T180" s="1" t="s">
        <v>49</v>
      </c>
      <c r="U180" s="1" t="s">
        <v>48</v>
      </c>
      <c r="V180" s="1" t="s">
        <v>48</v>
      </c>
      <c r="W180" s="1" t="s">
        <v>48</v>
      </c>
      <c r="X180" s="1" t="s">
        <v>62</v>
      </c>
      <c r="AC180" s="1" t="s">
        <v>5712</v>
      </c>
      <c r="AD180" s="1" t="s">
        <v>5712</v>
      </c>
      <c r="AJ180" s="1" t="s">
        <v>1732</v>
      </c>
      <c r="AK180" s="1" t="s">
        <v>77</v>
      </c>
      <c r="AN180" s="1" t="s">
        <v>5712</v>
      </c>
      <c r="AP180" s="1" t="s">
        <v>5712</v>
      </c>
      <c r="AR180" s="1" t="s">
        <v>5712</v>
      </c>
      <c r="AT180" s="1" t="s">
        <v>5712</v>
      </c>
    </row>
    <row r="181" spans="1:48" x14ac:dyDescent="0.35">
      <c r="A181" s="1" t="s">
        <v>6234</v>
      </c>
      <c r="B181" s="1" t="s">
        <v>5710</v>
      </c>
      <c r="C181" s="1" t="s">
        <v>41</v>
      </c>
      <c r="D181">
        <v>22</v>
      </c>
      <c r="E181" s="1" t="s">
        <v>57</v>
      </c>
      <c r="F181" s="1" t="s">
        <v>58</v>
      </c>
      <c r="G181" s="1" t="s">
        <v>73</v>
      </c>
      <c r="H181" s="1" t="s">
        <v>45</v>
      </c>
      <c r="I181" s="1" t="s">
        <v>99</v>
      </c>
      <c r="J181" s="1" t="s">
        <v>47</v>
      </c>
      <c r="K181" s="1" t="s">
        <v>48</v>
      </c>
      <c r="L181" s="1" t="s">
        <v>48</v>
      </c>
      <c r="M181" s="1" t="s">
        <v>48</v>
      </c>
      <c r="N181" s="1" t="s">
        <v>48</v>
      </c>
      <c r="O181" s="1" t="s">
        <v>48</v>
      </c>
      <c r="P181" s="1" t="s">
        <v>48</v>
      </c>
      <c r="Q181" s="1" t="s">
        <v>49</v>
      </c>
      <c r="R181" s="1" t="s">
        <v>48</v>
      </c>
      <c r="S181" s="1" t="s">
        <v>48</v>
      </c>
      <c r="T181" s="1" t="s">
        <v>48</v>
      </c>
      <c r="U181" s="1" t="s">
        <v>48</v>
      </c>
      <c r="V181" s="1" t="s">
        <v>48</v>
      </c>
      <c r="W181" s="1" t="s">
        <v>48</v>
      </c>
      <c r="X181" s="1" t="s">
        <v>116</v>
      </c>
      <c r="Y181" s="1" t="s">
        <v>6235</v>
      </c>
      <c r="AC181" s="1" t="s">
        <v>5712</v>
      </c>
      <c r="AD181" s="1" t="s">
        <v>5719</v>
      </c>
      <c r="AJ181" s="1" t="s">
        <v>6236</v>
      </c>
      <c r="AK181" s="1" t="s">
        <v>5712</v>
      </c>
      <c r="AM181" s="1" t="s">
        <v>6237</v>
      </c>
      <c r="AN181" s="1" t="s">
        <v>5712</v>
      </c>
      <c r="AP181" s="1" t="s">
        <v>5712</v>
      </c>
      <c r="AR181" s="1" t="s">
        <v>5712</v>
      </c>
      <c r="AT181" s="1" t="s">
        <v>5712</v>
      </c>
    </row>
    <row r="182" spans="1:48" x14ac:dyDescent="0.35">
      <c r="A182" s="1" t="s">
        <v>6238</v>
      </c>
      <c r="B182" s="1" t="s">
        <v>5710</v>
      </c>
      <c r="C182" s="1" t="s">
        <v>41</v>
      </c>
      <c r="D182">
        <v>20</v>
      </c>
      <c r="E182" s="1" t="s">
        <v>57</v>
      </c>
      <c r="F182" s="1" t="s">
        <v>58</v>
      </c>
      <c r="G182" s="1" t="s">
        <v>44</v>
      </c>
      <c r="H182" s="1" t="s">
        <v>112</v>
      </c>
      <c r="I182" s="1" t="s">
        <v>68</v>
      </c>
      <c r="J182" s="1" t="s">
        <v>47</v>
      </c>
      <c r="K182" s="1" t="s">
        <v>48</v>
      </c>
      <c r="L182" s="1" t="s">
        <v>48</v>
      </c>
      <c r="M182" s="1" t="s">
        <v>48</v>
      </c>
      <c r="N182" s="1" t="s">
        <v>48</v>
      </c>
      <c r="O182" s="1" t="s">
        <v>49</v>
      </c>
      <c r="P182" s="1" t="s">
        <v>48</v>
      </c>
      <c r="Q182" s="1" t="s">
        <v>48</v>
      </c>
      <c r="R182" s="1" t="s">
        <v>48</v>
      </c>
      <c r="S182" s="1" t="s">
        <v>48</v>
      </c>
      <c r="T182" s="1" t="s">
        <v>48</v>
      </c>
      <c r="U182" s="1" t="s">
        <v>48</v>
      </c>
      <c r="V182" s="1" t="s">
        <v>48</v>
      </c>
      <c r="W182" s="1" t="s">
        <v>48</v>
      </c>
      <c r="X182" s="1" t="s">
        <v>116</v>
      </c>
      <c r="Y182" s="1" t="s">
        <v>6239</v>
      </c>
      <c r="AC182" s="1" t="s">
        <v>5712</v>
      </c>
      <c r="AD182" s="1" t="s">
        <v>5793</v>
      </c>
      <c r="AF182" s="1" t="s">
        <v>6240</v>
      </c>
      <c r="AJ182" s="1" t="s">
        <v>6241</v>
      </c>
      <c r="AK182" s="1" t="s">
        <v>5712</v>
      </c>
      <c r="AN182" s="1" t="s">
        <v>5712</v>
      </c>
      <c r="AP182" s="1" t="s">
        <v>5712</v>
      </c>
      <c r="AR182" s="1" t="s">
        <v>5712</v>
      </c>
      <c r="AT182" s="1" t="s">
        <v>5712</v>
      </c>
      <c r="AV182" s="1" t="s">
        <v>6242</v>
      </c>
    </row>
    <row r="183" spans="1:48" x14ac:dyDescent="0.35">
      <c r="A183" s="1" t="s">
        <v>6243</v>
      </c>
      <c r="B183" s="1" t="s">
        <v>5710</v>
      </c>
      <c r="C183" s="1" t="s">
        <v>41</v>
      </c>
      <c r="D183">
        <v>21</v>
      </c>
      <c r="E183" s="1" t="s">
        <v>57</v>
      </c>
      <c r="F183" s="1" t="s">
        <v>58</v>
      </c>
      <c r="G183" s="1" t="s">
        <v>44</v>
      </c>
      <c r="H183" s="1" t="s">
        <v>112</v>
      </c>
      <c r="I183" s="1" t="s">
        <v>74</v>
      </c>
      <c r="J183" s="1" t="s">
        <v>80</v>
      </c>
      <c r="K183" s="1" t="s">
        <v>48</v>
      </c>
      <c r="L183" s="1" t="s">
        <v>48</v>
      </c>
      <c r="M183" s="1" t="s">
        <v>48</v>
      </c>
      <c r="N183" s="1" t="s">
        <v>48</v>
      </c>
      <c r="O183" s="1" t="s">
        <v>48</v>
      </c>
      <c r="P183" s="1" t="s">
        <v>48</v>
      </c>
      <c r="Q183" s="1" t="s">
        <v>48</v>
      </c>
      <c r="R183" s="1" t="s">
        <v>48</v>
      </c>
      <c r="S183" s="1" t="s">
        <v>48</v>
      </c>
      <c r="T183" s="1" t="s">
        <v>48</v>
      </c>
      <c r="U183" s="1" t="s">
        <v>49</v>
      </c>
      <c r="V183" s="1" t="s">
        <v>48</v>
      </c>
      <c r="W183" s="1" t="s">
        <v>48</v>
      </c>
      <c r="X183" s="1" t="s">
        <v>116</v>
      </c>
      <c r="Y183" s="1" t="s">
        <v>6244</v>
      </c>
      <c r="AC183" s="1" t="s">
        <v>5712</v>
      </c>
      <c r="AD183" s="1" t="s">
        <v>5712</v>
      </c>
      <c r="AJ183" s="1" t="s">
        <v>2834</v>
      </c>
      <c r="AK183" s="1" t="s">
        <v>77</v>
      </c>
      <c r="AN183" s="1" t="s">
        <v>5712</v>
      </c>
      <c r="AP183" s="1" t="s">
        <v>5712</v>
      </c>
      <c r="AR183" s="1" t="s">
        <v>5712</v>
      </c>
      <c r="AT183" s="1" t="s">
        <v>5712</v>
      </c>
    </row>
    <row r="184" spans="1:48" x14ac:dyDescent="0.35">
      <c r="A184" s="1" t="s">
        <v>6245</v>
      </c>
      <c r="B184" s="1" t="s">
        <v>5710</v>
      </c>
      <c r="C184" s="1" t="s">
        <v>41</v>
      </c>
      <c r="D184">
        <v>28</v>
      </c>
      <c r="E184" s="1" t="s">
        <v>57</v>
      </c>
      <c r="F184" s="1" t="s">
        <v>107</v>
      </c>
      <c r="G184" s="1" t="s">
        <v>59</v>
      </c>
      <c r="H184" s="1" t="s">
        <v>79</v>
      </c>
      <c r="I184" s="1" t="s">
        <v>46</v>
      </c>
      <c r="J184" s="1" t="s">
        <v>80</v>
      </c>
      <c r="K184" s="1" t="s">
        <v>48</v>
      </c>
      <c r="L184" s="1" t="s">
        <v>48</v>
      </c>
      <c r="M184" s="1" t="s">
        <v>48</v>
      </c>
      <c r="N184" s="1" t="s">
        <v>48</v>
      </c>
      <c r="O184" s="1" t="s">
        <v>48</v>
      </c>
      <c r="P184" s="1" t="s">
        <v>48</v>
      </c>
      <c r="Q184" s="1" t="s">
        <v>48</v>
      </c>
      <c r="R184" s="1" t="s">
        <v>48</v>
      </c>
      <c r="S184" s="1" t="s">
        <v>48</v>
      </c>
      <c r="T184" s="1" t="s">
        <v>48</v>
      </c>
      <c r="U184" s="1" t="s">
        <v>49</v>
      </c>
      <c r="V184" s="1" t="s">
        <v>48</v>
      </c>
      <c r="W184" s="1" t="s">
        <v>48</v>
      </c>
      <c r="X184" s="1" t="s">
        <v>62</v>
      </c>
      <c r="AC184" s="1" t="s">
        <v>5712</v>
      </c>
      <c r="AD184" s="1" t="s">
        <v>5712</v>
      </c>
      <c r="AJ184" s="1" t="s">
        <v>6246</v>
      </c>
      <c r="AK184" s="1" t="s">
        <v>5712</v>
      </c>
      <c r="AM184" s="1" t="s">
        <v>6247</v>
      </c>
      <c r="AN184" s="1" t="s">
        <v>5712</v>
      </c>
      <c r="AP184" s="1" t="s">
        <v>5712</v>
      </c>
      <c r="AR184" s="1" t="s">
        <v>5712</v>
      </c>
      <c r="AT184" s="1" t="s">
        <v>5712</v>
      </c>
    </row>
    <row r="185" spans="1:48" x14ac:dyDescent="0.35">
      <c r="A185" s="1" t="s">
        <v>6248</v>
      </c>
      <c r="B185" s="1" t="s">
        <v>5710</v>
      </c>
      <c r="C185" s="1" t="s">
        <v>71</v>
      </c>
      <c r="D185">
        <v>40</v>
      </c>
      <c r="E185" s="1" t="s">
        <v>42</v>
      </c>
      <c r="F185" s="1" t="s">
        <v>107</v>
      </c>
      <c r="G185" s="1" t="s">
        <v>98</v>
      </c>
      <c r="H185" s="1" t="s">
        <v>45</v>
      </c>
      <c r="I185" s="1" t="s">
        <v>74</v>
      </c>
      <c r="J185" s="1" t="s">
        <v>80</v>
      </c>
      <c r="K185" s="1" t="s">
        <v>48</v>
      </c>
      <c r="L185" s="1" t="s">
        <v>48</v>
      </c>
      <c r="M185" s="1" t="s">
        <v>48</v>
      </c>
      <c r="N185" s="1" t="s">
        <v>48</v>
      </c>
      <c r="O185" s="1" t="s">
        <v>48</v>
      </c>
      <c r="P185" s="1" t="s">
        <v>48</v>
      </c>
      <c r="Q185" s="1" t="s">
        <v>48</v>
      </c>
      <c r="R185" s="1" t="s">
        <v>48</v>
      </c>
      <c r="S185" s="1" t="s">
        <v>48</v>
      </c>
      <c r="T185" s="1" t="s">
        <v>48</v>
      </c>
      <c r="U185" s="1" t="s">
        <v>49</v>
      </c>
      <c r="V185" s="1" t="s">
        <v>48</v>
      </c>
      <c r="W185" s="1" t="s">
        <v>48</v>
      </c>
      <c r="X185" s="1" t="s">
        <v>116</v>
      </c>
      <c r="Y185" s="1" t="s">
        <v>6249</v>
      </c>
      <c r="AC185" s="1" t="s">
        <v>5712</v>
      </c>
      <c r="AD185" s="1" t="s">
        <v>5712</v>
      </c>
      <c r="AJ185" s="1" t="s">
        <v>6250</v>
      </c>
      <c r="AK185" s="1" t="s">
        <v>5712</v>
      </c>
      <c r="AN185" s="1" t="s">
        <v>5712</v>
      </c>
      <c r="AP185" s="1" t="s">
        <v>5712</v>
      </c>
      <c r="AR185" s="1" t="s">
        <v>5712</v>
      </c>
      <c r="AT185" s="1" t="s">
        <v>5712</v>
      </c>
    </row>
    <row r="186" spans="1:48" x14ac:dyDescent="0.35">
      <c r="A186" s="1" t="s">
        <v>6251</v>
      </c>
      <c r="B186" s="1" t="s">
        <v>5710</v>
      </c>
      <c r="C186" s="1" t="s">
        <v>71</v>
      </c>
      <c r="D186">
        <v>75</v>
      </c>
      <c r="E186" s="1" t="s">
        <v>65</v>
      </c>
      <c r="F186" s="1" t="s">
        <v>66</v>
      </c>
      <c r="G186" s="1" t="s">
        <v>98</v>
      </c>
      <c r="H186" s="1" t="s">
        <v>67</v>
      </c>
      <c r="I186" s="1" t="s">
        <v>90</v>
      </c>
      <c r="J186" s="1" t="s">
        <v>80</v>
      </c>
      <c r="K186" s="1" t="s">
        <v>48</v>
      </c>
      <c r="L186" s="1" t="s">
        <v>48</v>
      </c>
      <c r="M186" s="1" t="s">
        <v>48</v>
      </c>
      <c r="N186" s="1" t="s">
        <v>48</v>
      </c>
      <c r="O186" s="1" t="s">
        <v>48</v>
      </c>
      <c r="P186" s="1" t="s">
        <v>48</v>
      </c>
      <c r="Q186" s="1" t="s">
        <v>48</v>
      </c>
      <c r="R186" s="1" t="s">
        <v>48</v>
      </c>
      <c r="S186" s="1" t="s">
        <v>48</v>
      </c>
      <c r="T186" s="1" t="s">
        <v>49</v>
      </c>
      <c r="U186" s="1" t="s">
        <v>48</v>
      </c>
      <c r="V186" s="1" t="s">
        <v>48</v>
      </c>
      <c r="W186" s="1" t="s">
        <v>48</v>
      </c>
      <c r="X186" s="1" t="s">
        <v>62</v>
      </c>
      <c r="AC186" s="1" t="s">
        <v>5712</v>
      </c>
      <c r="AD186" s="1" t="s">
        <v>5712</v>
      </c>
      <c r="AJ186" s="1" t="s">
        <v>6252</v>
      </c>
      <c r="AK186" s="1" t="s">
        <v>63</v>
      </c>
      <c r="AN186" s="1" t="s">
        <v>5712</v>
      </c>
      <c r="AP186" s="1" t="s">
        <v>5712</v>
      </c>
      <c r="AR186" s="1" t="s">
        <v>5712</v>
      </c>
      <c r="AT186" s="1" t="s">
        <v>5712</v>
      </c>
    </row>
    <row r="187" spans="1:48" x14ac:dyDescent="0.35">
      <c r="A187" s="1" t="s">
        <v>6253</v>
      </c>
      <c r="B187" s="1" t="s">
        <v>5710</v>
      </c>
      <c r="C187" s="1" t="s">
        <v>71</v>
      </c>
      <c r="D187">
        <v>71</v>
      </c>
      <c r="E187" s="1" t="s">
        <v>65</v>
      </c>
      <c r="F187" s="1" t="s">
        <v>66</v>
      </c>
      <c r="G187" s="1" t="s">
        <v>59</v>
      </c>
      <c r="H187" s="1" t="s">
        <v>67</v>
      </c>
      <c r="I187" s="1" t="s">
        <v>68</v>
      </c>
      <c r="J187" s="1" t="s">
        <v>47</v>
      </c>
      <c r="K187" s="1" t="s">
        <v>48</v>
      </c>
      <c r="L187" s="1" t="s">
        <v>48</v>
      </c>
      <c r="M187" s="1" t="s">
        <v>49</v>
      </c>
      <c r="N187" s="1" t="s">
        <v>48</v>
      </c>
      <c r="O187" s="1" t="s">
        <v>48</v>
      </c>
      <c r="P187" s="1" t="s">
        <v>48</v>
      </c>
      <c r="Q187" s="1" t="s">
        <v>48</v>
      </c>
      <c r="R187" s="1" t="s">
        <v>48</v>
      </c>
      <c r="S187" s="1" t="s">
        <v>48</v>
      </c>
      <c r="T187" s="1" t="s">
        <v>48</v>
      </c>
      <c r="U187" s="1" t="s">
        <v>48</v>
      </c>
      <c r="V187" s="1" t="s">
        <v>48</v>
      </c>
      <c r="W187" s="1" t="s">
        <v>48</v>
      </c>
      <c r="X187" s="1" t="s">
        <v>51</v>
      </c>
      <c r="Y187" s="1" t="s">
        <v>6254</v>
      </c>
      <c r="AB187" s="1" t="s">
        <v>6255</v>
      </c>
      <c r="AC187" s="1" t="s">
        <v>5712</v>
      </c>
      <c r="AD187" s="1" t="s">
        <v>5712</v>
      </c>
      <c r="AJ187" s="1" t="s">
        <v>6256</v>
      </c>
      <c r="AK187" s="1" t="s">
        <v>5712</v>
      </c>
      <c r="AN187" s="1" t="s">
        <v>5712</v>
      </c>
      <c r="AP187" s="1" t="s">
        <v>5712</v>
      </c>
      <c r="AR187" s="1" t="s">
        <v>5712</v>
      </c>
      <c r="AT187" s="1" t="s">
        <v>5712</v>
      </c>
    </row>
    <row r="188" spans="1:48" x14ac:dyDescent="0.35">
      <c r="A188" s="1" t="s">
        <v>6257</v>
      </c>
      <c r="B188" s="1" t="s">
        <v>5710</v>
      </c>
      <c r="C188" s="1" t="s">
        <v>71</v>
      </c>
      <c r="D188">
        <v>76</v>
      </c>
      <c r="E188" s="1" t="s">
        <v>65</v>
      </c>
      <c r="F188" s="1" t="s">
        <v>66</v>
      </c>
      <c r="G188" s="1" t="s">
        <v>44</v>
      </c>
      <c r="H188" s="1" t="s">
        <v>67</v>
      </c>
      <c r="I188" s="1" t="s">
        <v>125</v>
      </c>
      <c r="J188" s="1" t="s">
        <v>80</v>
      </c>
      <c r="K188" s="1" t="s">
        <v>48</v>
      </c>
      <c r="L188" s="1" t="s">
        <v>48</v>
      </c>
      <c r="M188" s="1" t="s">
        <v>48</v>
      </c>
      <c r="N188" s="1" t="s">
        <v>48</v>
      </c>
      <c r="O188" s="1" t="s">
        <v>48</v>
      </c>
      <c r="P188" s="1" t="s">
        <v>48</v>
      </c>
      <c r="Q188" s="1" t="s">
        <v>48</v>
      </c>
      <c r="R188" s="1" t="s">
        <v>48</v>
      </c>
      <c r="S188" s="1" t="s">
        <v>48</v>
      </c>
      <c r="T188" s="1" t="s">
        <v>48</v>
      </c>
      <c r="U188" s="1" t="s">
        <v>49</v>
      </c>
      <c r="V188" s="1" t="s">
        <v>48</v>
      </c>
      <c r="W188" s="1" t="s">
        <v>48</v>
      </c>
      <c r="X188" s="1" t="s">
        <v>62</v>
      </c>
      <c r="AC188" s="1" t="s">
        <v>5712</v>
      </c>
      <c r="AD188" s="1" t="s">
        <v>5712</v>
      </c>
      <c r="AJ188" s="1" t="s">
        <v>6258</v>
      </c>
      <c r="AK188" s="1" t="s">
        <v>5712</v>
      </c>
      <c r="AN188" s="1" t="s">
        <v>5712</v>
      </c>
      <c r="AP188" s="1" t="s">
        <v>5712</v>
      </c>
      <c r="AR188" s="1" t="s">
        <v>5712</v>
      </c>
      <c r="AT188" s="1" t="s">
        <v>5712</v>
      </c>
      <c r="AV188" s="1" t="s">
        <v>1080</v>
      </c>
    </row>
    <row r="189" spans="1:48" x14ac:dyDescent="0.35">
      <c r="A189" s="1" t="s">
        <v>6259</v>
      </c>
      <c r="B189" s="1" t="s">
        <v>5710</v>
      </c>
      <c r="C189" s="1" t="s">
        <v>71</v>
      </c>
      <c r="D189">
        <v>48</v>
      </c>
      <c r="E189" s="1" t="s">
        <v>42</v>
      </c>
      <c r="F189" s="1" t="s">
        <v>72</v>
      </c>
      <c r="G189" s="1" t="s">
        <v>98</v>
      </c>
      <c r="H189" s="1" t="s">
        <v>79</v>
      </c>
      <c r="I189" s="1" t="s">
        <v>68</v>
      </c>
      <c r="J189" s="1" t="s">
        <v>80</v>
      </c>
      <c r="K189" s="1" t="s">
        <v>48</v>
      </c>
      <c r="L189" s="1" t="s">
        <v>48</v>
      </c>
      <c r="M189" s="1" t="s">
        <v>48</v>
      </c>
      <c r="N189" s="1" t="s">
        <v>48</v>
      </c>
      <c r="O189" s="1" t="s">
        <v>48</v>
      </c>
      <c r="P189" s="1" t="s">
        <v>48</v>
      </c>
      <c r="Q189" s="1" t="s">
        <v>48</v>
      </c>
      <c r="R189" s="1" t="s">
        <v>48</v>
      </c>
      <c r="S189" s="1" t="s">
        <v>48</v>
      </c>
      <c r="T189" s="1" t="s">
        <v>48</v>
      </c>
      <c r="U189" s="1" t="s">
        <v>48</v>
      </c>
      <c r="V189" s="1" t="s">
        <v>48</v>
      </c>
      <c r="W189" s="1" t="s">
        <v>49</v>
      </c>
      <c r="X189" s="1" t="s">
        <v>75</v>
      </c>
      <c r="Y189" s="1" t="s">
        <v>2406</v>
      </c>
      <c r="AC189" s="1" t="s">
        <v>5712</v>
      </c>
      <c r="AD189" s="1" t="s">
        <v>5712</v>
      </c>
      <c r="AJ189" s="1" t="s">
        <v>6260</v>
      </c>
      <c r="AK189" s="1" t="s">
        <v>101</v>
      </c>
      <c r="AL189" s="1" t="s">
        <v>6261</v>
      </c>
      <c r="AN189" s="1" t="s">
        <v>5712</v>
      </c>
      <c r="AP189" s="1" t="s">
        <v>5712</v>
      </c>
      <c r="AR189" s="1" t="s">
        <v>5712</v>
      </c>
      <c r="AT189" s="1" t="s">
        <v>5712</v>
      </c>
    </row>
    <row r="190" spans="1:48" x14ac:dyDescent="0.35">
      <c r="A190" s="1" t="s">
        <v>6262</v>
      </c>
      <c r="B190" s="1" t="s">
        <v>5710</v>
      </c>
      <c r="C190" s="1" t="s">
        <v>41</v>
      </c>
      <c r="D190">
        <v>38</v>
      </c>
      <c r="E190" s="1" t="s">
        <v>42</v>
      </c>
      <c r="F190" s="1" t="s">
        <v>107</v>
      </c>
      <c r="G190" s="1" t="s">
        <v>44</v>
      </c>
      <c r="H190" s="1" t="s">
        <v>45</v>
      </c>
      <c r="I190" s="1" t="s">
        <v>113</v>
      </c>
      <c r="J190" s="1" t="s">
        <v>80</v>
      </c>
      <c r="K190" s="1" t="s">
        <v>48</v>
      </c>
      <c r="L190" s="1" t="s">
        <v>48</v>
      </c>
      <c r="M190" s="1" t="s">
        <v>48</v>
      </c>
      <c r="N190" s="1" t="s">
        <v>48</v>
      </c>
      <c r="O190" s="1" t="s">
        <v>48</v>
      </c>
      <c r="P190" s="1" t="s">
        <v>48</v>
      </c>
      <c r="Q190" s="1" t="s">
        <v>48</v>
      </c>
      <c r="R190" s="1" t="s">
        <v>48</v>
      </c>
      <c r="S190" s="1" t="s">
        <v>48</v>
      </c>
      <c r="T190" s="1" t="s">
        <v>49</v>
      </c>
      <c r="U190" s="1" t="s">
        <v>48</v>
      </c>
      <c r="V190" s="1" t="s">
        <v>48</v>
      </c>
      <c r="W190" s="1" t="s">
        <v>48</v>
      </c>
      <c r="X190" s="1" t="s">
        <v>62</v>
      </c>
      <c r="AC190" s="1" t="s">
        <v>5712</v>
      </c>
      <c r="AD190" s="1" t="s">
        <v>5712</v>
      </c>
      <c r="AJ190" s="1" t="s">
        <v>4706</v>
      </c>
      <c r="AK190" s="1" t="s">
        <v>5712</v>
      </c>
      <c r="AM190" s="1" t="s">
        <v>6263</v>
      </c>
      <c r="AN190" s="1" t="s">
        <v>5712</v>
      </c>
      <c r="AP190" s="1" t="s">
        <v>5712</v>
      </c>
      <c r="AR190" s="1" t="s">
        <v>5712</v>
      </c>
      <c r="AT190" s="1" t="s">
        <v>5712</v>
      </c>
    </row>
    <row r="191" spans="1:48" x14ac:dyDescent="0.35">
      <c r="A191" s="1" t="s">
        <v>6264</v>
      </c>
      <c r="B191" s="1" t="s">
        <v>5710</v>
      </c>
      <c r="C191" s="1" t="s">
        <v>71</v>
      </c>
      <c r="D191">
        <v>67</v>
      </c>
      <c r="E191" s="1" t="s">
        <v>65</v>
      </c>
      <c r="F191" s="1" t="s">
        <v>72</v>
      </c>
      <c r="G191" s="1" t="s">
        <v>44</v>
      </c>
      <c r="H191" s="1" t="s">
        <v>67</v>
      </c>
      <c r="I191" s="1" t="s">
        <v>110</v>
      </c>
      <c r="J191" s="1" t="s">
        <v>80</v>
      </c>
      <c r="K191" s="1" t="s">
        <v>48</v>
      </c>
      <c r="L191" s="1" t="s">
        <v>48</v>
      </c>
      <c r="M191" s="1" t="s">
        <v>48</v>
      </c>
      <c r="N191" s="1" t="s">
        <v>48</v>
      </c>
      <c r="O191" s="1" t="s">
        <v>48</v>
      </c>
      <c r="P191" s="1" t="s">
        <v>48</v>
      </c>
      <c r="Q191" s="1" t="s">
        <v>48</v>
      </c>
      <c r="R191" s="1" t="s">
        <v>48</v>
      </c>
      <c r="S191" s="1" t="s">
        <v>48</v>
      </c>
      <c r="T191" s="1" t="s">
        <v>49</v>
      </c>
      <c r="U191" s="1" t="s">
        <v>48</v>
      </c>
      <c r="V191" s="1" t="s">
        <v>48</v>
      </c>
      <c r="W191" s="1" t="s">
        <v>48</v>
      </c>
      <c r="X191" s="1" t="s">
        <v>62</v>
      </c>
      <c r="AC191" s="1" t="s">
        <v>5712</v>
      </c>
      <c r="AD191" s="1" t="s">
        <v>5712</v>
      </c>
      <c r="AJ191" s="1" t="s">
        <v>6265</v>
      </c>
      <c r="AK191" s="1" t="s">
        <v>5712</v>
      </c>
      <c r="AN191" s="1" t="s">
        <v>5712</v>
      </c>
      <c r="AP191" s="1" t="s">
        <v>5712</v>
      </c>
      <c r="AR191" s="1" t="s">
        <v>5712</v>
      </c>
      <c r="AT191" s="1" t="s">
        <v>5712</v>
      </c>
      <c r="AV191" s="1" t="s">
        <v>6266</v>
      </c>
    </row>
    <row r="192" spans="1:48" x14ac:dyDescent="0.35">
      <c r="A192" s="1" t="s">
        <v>6267</v>
      </c>
      <c r="B192" s="1" t="s">
        <v>5710</v>
      </c>
      <c r="C192" s="1" t="s">
        <v>41</v>
      </c>
      <c r="D192">
        <v>80</v>
      </c>
      <c r="E192" s="1" t="s">
        <v>65</v>
      </c>
      <c r="F192" s="1" t="s">
        <v>66</v>
      </c>
      <c r="G192" s="1" t="s">
        <v>137</v>
      </c>
      <c r="H192" s="1" t="s">
        <v>67</v>
      </c>
      <c r="I192" s="1" t="s">
        <v>68</v>
      </c>
      <c r="J192" s="1" t="s">
        <v>80</v>
      </c>
      <c r="K192" s="1" t="s">
        <v>48</v>
      </c>
      <c r="L192" s="1" t="s">
        <v>48</v>
      </c>
      <c r="M192" s="1" t="s">
        <v>48</v>
      </c>
      <c r="N192" s="1" t="s">
        <v>48</v>
      </c>
      <c r="O192" s="1" t="s">
        <v>48</v>
      </c>
      <c r="P192" s="1" t="s">
        <v>48</v>
      </c>
      <c r="Q192" s="1" t="s">
        <v>48</v>
      </c>
      <c r="R192" s="1" t="s">
        <v>48</v>
      </c>
      <c r="S192" s="1" t="s">
        <v>48</v>
      </c>
      <c r="T192" s="1" t="s">
        <v>49</v>
      </c>
      <c r="U192" s="1" t="s">
        <v>48</v>
      </c>
      <c r="V192" s="1" t="s">
        <v>48</v>
      </c>
      <c r="W192" s="1" t="s">
        <v>48</v>
      </c>
      <c r="X192" s="1" t="s">
        <v>62</v>
      </c>
      <c r="AC192" s="1" t="s">
        <v>5712</v>
      </c>
      <c r="AD192" s="1" t="s">
        <v>5712</v>
      </c>
      <c r="AJ192" s="1" t="s">
        <v>6268</v>
      </c>
      <c r="AK192" s="1" t="s">
        <v>5712</v>
      </c>
      <c r="AN192" s="1" t="s">
        <v>5712</v>
      </c>
      <c r="AP192" s="1" t="s">
        <v>5712</v>
      </c>
      <c r="AR192" s="1" t="s">
        <v>5712</v>
      </c>
      <c r="AT192" s="1" t="s">
        <v>5712</v>
      </c>
      <c r="AV192" s="1" t="s">
        <v>6269</v>
      </c>
    </row>
    <row r="193" spans="1:48" x14ac:dyDescent="0.35">
      <c r="A193" s="1" t="s">
        <v>6270</v>
      </c>
      <c r="B193" s="1" t="s">
        <v>5710</v>
      </c>
      <c r="C193" s="1" t="s">
        <v>41</v>
      </c>
      <c r="D193">
        <v>39</v>
      </c>
      <c r="E193" s="1" t="s">
        <v>42</v>
      </c>
      <c r="F193" s="1" t="s">
        <v>43</v>
      </c>
      <c r="G193" s="1" t="s">
        <v>98</v>
      </c>
      <c r="H193" s="1" t="s">
        <v>79</v>
      </c>
      <c r="I193" s="1" t="s">
        <v>46</v>
      </c>
      <c r="J193" s="1" t="s">
        <v>80</v>
      </c>
      <c r="K193" s="1" t="s">
        <v>48</v>
      </c>
      <c r="L193" s="1" t="s">
        <v>48</v>
      </c>
      <c r="M193" s="1" t="s">
        <v>48</v>
      </c>
      <c r="N193" s="1" t="s">
        <v>48</v>
      </c>
      <c r="O193" s="1" t="s">
        <v>48</v>
      </c>
      <c r="P193" s="1" t="s">
        <v>48</v>
      </c>
      <c r="Q193" s="1" t="s">
        <v>48</v>
      </c>
      <c r="R193" s="1" t="s">
        <v>48</v>
      </c>
      <c r="S193" s="1" t="s">
        <v>48</v>
      </c>
      <c r="T193" s="1" t="s">
        <v>48</v>
      </c>
      <c r="U193" s="1" t="s">
        <v>49</v>
      </c>
      <c r="V193" s="1" t="s">
        <v>48</v>
      </c>
      <c r="W193" s="1" t="s">
        <v>48</v>
      </c>
      <c r="X193" s="1" t="s">
        <v>62</v>
      </c>
      <c r="AC193" s="1" t="s">
        <v>5712</v>
      </c>
      <c r="AD193" s="1" t="s">
        <v>5712</v>
      </c>
      <c r="AJ193" s="1" t="s">
        <v>6271</v>
      </c>
      <c r="AK193" s="1" t="s">
        <v>5712</v>
      </c>
      <c r="AM193" s="1" t="s">
        <v>1196</v>
      </c>
      <c r="AN193" s="1" t="s">
        <v>5712</v>
      </c>
      <c r="AP193" s="1" t="s">
        <v>5712</v>
      </c>
      <c r="AR193" s="1" t="s">
        <v>5712</v>
      </c>
      <c r="AT193" s="1" t="s">
        <v>5712</v>
      </c>
    </row>
    <row r="194" spans="1:48" x14ac:dyDescent="0.35">
      <c r="A194" s="1" t="s">
        <v>6272</v>
      </c>
      <c r="B194" s="1" t="s">
        <v>5710</v>
      </c>
      <c r="C194" s="1" t="s">
        <v>41</v>
      </c>
      <c r="D194">
        <v>75</v>
      </c>
      <c r="E194" s="1" t="s">
        <v>65</v>
      </c>
      <c r="F194" s="1" t="s">
        <v>66</v>
      </c>
      <c r="G194" s="1" t="s">
        <v>59</v>
      </c>
      <c r="H194" s="1" t="s">
        <v>67</v>
      </c>
      <c r="I194" s="1" t="s">
        <v>61</v>
      </c>
      <c r="J194" s="1" t="s">
        <v>80</v>
      </c>
      <c r="K194" s="1" t="s">
        <v>48</v>
      </c>
      <c r="L194" s="1" t="s">
        <v>48</v>
      </c>
      <c r="M194" s="1" t="s">
        <v>48</v>
      </c>
      <c r="N194" s="1" t="s">
        <v>48</v>
      </c>
      <c r="O194" s="1" t="s">
        <v>48</v>
      </c>
      <c r="P194" s="1" t="s">
        <v>48</v>
      </c>
      <c r="Q194" s="1" t="s">
        <v>48</v>
      </c>
      <c r="R194" s="1" t="s">
        <v>48</v>
      </c>
      <c r="S194" s="1" t="s">
        <v>48</v>
      </c>
      <c r="T194" s="1" t="s">
        <v>48</v>
      </c>
      <c r="U194" s="1" t="s">
        <v>48</v>
      </c>
      <c r="V194" s="1" t="s">
        <v>49</v>
      </c>
      <c r="W194" s="1" t="s">
        <v>48</v>
      </c>
      <c r="X194" s="1" t="s">
        <v>116</v>
      </c>
      <c r="Y194" s="1" t="s">
        <v>6273</v>
      </c>
      <c r="AC194" s="1" t="s">
        <v>5712</v>
      </c>
      <c r="AD194" s="1" t="s">
        <v>5712</v>
      </c>
      <c r="AJ194" s="1" t="s">
        <v>579</v>
      </c>
      <c r="AK194" s="1" t="s">
        <v>77</v>
      </c>
      <c r="AN194" s="1" t="s">
        <v>5712</v>
      </c>
      <c r="AP194" s="1" t="s">
        <v>5712</v>
      </c>
      <c r="AR194" s="1" t="s">
        <v>5712</v>
      </c>
      <c r="AT194" s="1" t="s">
        <v>5712</v>
      </c>
    </row>
    <row r="195" spans="1:48" x14ac:dyDescent="0.35">
      <c r="A195" s="1" t="s">
        <v>6274</v>
      </c>
      <c r="B195" s="1" t="s">
        <v>5710</v>
      </c>
      <c r="C195" s="1" t="s">
        <v>41</v>
      </c>
      <c r="D195">
        <v>36</v>
      </c>
      <c r="E195" s="1" t="s">
        <v>42</v>
      </c>
      <c r="F195" s="1" t="s">
        <v>107</v>
      </c>
      <c r="G195" s="1" t="s">
        <v>98</v>
      </c>
      <c r="H195" s="1" t="s">
        <v>45</v>
      </c>
      <c r="I195" s="1" t="s">
        <v>74</v>
      </c>
      <c r="J195" s="1" t="s">
        <v>80</v>
      </c>
      <c r="K195" s="1" t="s">
        <v>48</v>
      </c>
      <c r="L195" s="1" t="s">
        <v>48</v>
      </c>
      <c r="M195" s="1" t="s">
        <v>48</v>
      </c>
      <c r="N195" s="1" t="s">
        <v>48</v>
      </c>
      <c r="O195" s="1" t="s">
        <v>48</v>
      </c>
      <c r="P195" s="1" t="s">
        <v>48</v>
      </c>
      <c r="Q195" s="1" t="s">
        <v>48</v>
      </c>
      <c r="R195" s="1" t="s">
        <v>48</v>
      </c>
      <c r="S195" s="1" t="s">
        <v>48</v>
      </c>
      <c r="T195" s="1" t="s">
        <v>48</v>
      </c>
      <c r="U195" s="1" t="s">
        <v>48</v>
      </c>
      <c r="V195" s="1" t="s">
        <v>49</v>
      </c>
      <c r="W195" s="1" t="s">
        <v>48</v>
      </c>
      <c r="X195" s="1" t="s">
        <v>62</v>
      </c>
      <c r="AC195" s="1" t="s">
        <v>5712</v>
      </c>
      <c r="AD195" s="1" t="s">
        <v>5712</v>
      </c>
      <c r="AJ195" s="1" t="s">
        <v>6275</v>
      </c>
      <c r="AK195" s="1" t="s">
        <v>101</v>
      </c>
      <c r="AL195" s="1" t="s">
        <v>6276</v>
      </c>
      <c r="AN195" s="1" t="s">
        <v>5712</v>
      </c>
      <c r="AP195" s="1" t="s">
        <v>5712</v>
      </c>
      <c r="AR195" s="1" t="s">
        <v>5712</v>
      </c>
      <c r="AT195" s="1" t="s">
        <v>5712</v>
      </c>
    </row>
    <row r="196" spans="1:48" x14ac:dyDescent="0.35">
      <c r="A196" s="1" t="s">
        <v>6277</v>
      </c>
      <c r="B196" s="1" t="s">
        <v>5710</v>
      </c>
      <c r="C196" s="1" t="s">
        <v>71</v>
      </c>
      <c r="D196">
        <v>62</v>
      </c>
      <c r="E196" s="1" t="s">
        <v>65</v>
      </c>
      <c r="F196" s="1" t="s">
        <v>43</v>
      </c>
      <c r="G196" s="1" t="s">
        <v>59</v>
      </c>
      <c r="H196" s="1" t="s">
        <v>60</v>
      </c>
      <c r="I196" s="1" t="s">
        <v>125</v>
      </c>
      <c r="J196" s="1" t="s">
        <v>47</v>
      </c>
      <c r="K196" s="1" t="s">
        <v>48</v>
      </c>
      <c r="L196" s="1" t="s">
        <v>48</v>
      </c>
      <c r="M196" s="1" t="s">
        <v>49</v>
      </c>
      <c r="N196" s="1" t="s">
        <v>48</v>
      </c>
      <c r="O196" s="1" t="s">
        <v>48</v>
      </c>
      <c r="P196" s="1" t="s">
        <v>48</v>
      </c>
      <c r="Q196" s="1" t="s">
        <v>48</v>
      </c>
      <c r="R196" s="1" t="s">
        <v>48</v>
      </c>
      <c r="S196" s="1" t="s">
        <v>48</v>
      </c>
      <c r="T196" s="1" t="s">
        <v>48</v>
      </c>
      <c r="U196" s="1" t="s">
        <v>48</v>
      </c>
      <c r="V196" s="1" t="s">
        <v>48</v>
      </c>
      <c r="W196" s="1" t="s">
        <v>48</v>
      </c>
      <c r="X196" s="1" t="s">
        <v>116</v>
      </c>
      <c r="Y196" s="1" t="s">
        <v>6278</v>
      </c>
      <c r="AC196" s="1" t="s">
        <v>5712</v>
      </c>
      <c r="AD196" s="1" t="s">
        <v>5712</v>
      </c>
      <c r="AJ196" s="1" t="s">
        <v>6279</v>
      </c>
      <c r="AK196" s="1" t="s">
        <v>5712</v>
      </c>
      <c r="AM196" s="1" t="s">
        <v>6280</v>
      </c>
      <c r="AN196" s="1" t="s">
        <v>5712</v>
      </c>
      <c r="AP196" s="1" t="s">
        <v>5712</v>
      </c>
      <c r="AR196" s="1" t="s">
        <v>5712</v>
      </c>
      <c r="AT196" s="1" t="s">
        <v>5712</v>
      </c>
    </row>
    <row r="197" spans="1:48" x14ac:dyDescent="0.35">
      <c r="A197" s="1" t="s">
        <v>6281</v>
      </c>
      <c r="B197" s="1" t="s">
        <v>5710</v>
      </c>
      <c r="C197" s="1" t="s">
        <v>41</v>
      </c>
      <c r="D197">
        <v>75</v>
      </c>
      <c r="E197" s="1" t="s">
        <v>65</v>
      </c>
      <c r="F197" s="1" t="s">
        <v>66</v>
      </c>
      <c r="G197" s="1" t="s">
        <v>44</v>
      </c>
      <c r="H197" s="1" t="s">
        <v>109</v>
      </c>
      <c r="I197" s="1" t="s">
        <v>74</v>
      </c>
      <c r="J197" s="1" t="s">
        <v>80</v>
      </c>
      <c r="K197" s="1" t="s">
        <v>48</v>
      </c>
      <c r="L197" s="1" t="s">
        <v>48</v>
      </c>
      <c r="M197" s="1" t="s">
        <v>48</v>
      </c>
      <c r="N197" s="1" t="s">
        <v>48</v>
      </c>
      <c r="O197" s="1" t="s">
        <v>48</v>
      </c>
      <c r="P197" s="1" t="s">
        <v>48</v>
      </c>
      <c r="Q197" s="1" t="s">
        <v>48</v>
      </c>
      <c r="R197" s="1" t="s">
        <v>48</v>
      </c>
      <c r="S197" s="1" t="s">
        <v>48</v>
      </c>
      <c r="T197" s="1" t="s">
        <v>48</v>
      </c>
      <c r="U197" s="1" t="s">
        <v>48</v>
      </c>
      <c r="V197" s="1" t="s">
        <v>49</v>
      </c>
      <c r="W197" s="1" t="s">
        <v>48</v>
      </c>
      <c r="X197" s="1" t="s">
        <v>62</v>
      </c>
      <c r="AC197" s="1" t="s">
        <v>5712</v>
      </c>
      <c r="AD197" s="1" t="s">
        <v>5712</v>
      </c>
      <c r="AJ197" s="1" t="s">
        <v>6282</v>
      </c>
      <c r="AK197" s="1" t="s">
        <v>5712</v>
      </c>
      <c r="AM197" s="1" t="s">
        <v>1080</v>
      </c>
      <c r="AN197" s="1" t="s">
        <v>5712</v>
      </c>
      <c r="AP197" s="1" t="s">
        <v>5712</v>
      </c>
      <c r="AR197" s="1" t="s">
        <v>5712</v>
      </c>
      <c r="AT197" s="1" t="s">
        <v>5712</v>
      </c>
    </row>
    <row r="198" spans="1:48" x14ac:dyDescent="0.35">
      <c r="A198" s="1" t="s">
        <v>6283</v>
      </c>
      <c r="B198" s="1" t="s">
        <v>5710</v>
      </c>
      <c r="C198" s="1" t="s">
        <v>71</v>
      </c>
      <c r="D198">
        <v>73</v>
      </c>
      <c r="E198" s="1" t="s">
        <v>65</v>
      </c>
      <c r="F198" s="1" t="s">
        <v>66</v>
      </c>
      <c r="G198" s="1" t="s">
        <v>98</v>
      </c>
      <c r="H198" s="1" t="s">
        <v>67</v>
      </c>
      <c r="I198" s="1" t="s">
        <v>125</v>
      </c>
      <c r="J198" s="1" t="s">
        <v>47</v>
      </c>
      <c r="K198" s="1" t="s">
        <v>48</v>
      </c>
      <c r="L198" s="1" t="s">
        <v>48</v>
      </c>
      <c r="M198" s="1" t="s">
        <v>48</v>
      </c>
      <c r="N198" s="1" t="s">
        <v>48</v>
      </c>
      <c r="O198" s="1" t="s">
        <v>48</v>
      </c>
      <c r="P198" s="1" t="s">
        <v>49</v>
      </c>
      <c r="Q198" s="1" t="s">
        <v>48</v>
      </c>
      <c r="R198" s="1" t="s">
        <v>48</v>
      </c>
      <c r="S198" s="1" t="s">
        <v>48</v>
      </c>
      <c r="T198" s="1" t="s">
        <v>48</v>
      </c>
      <c r="U198" s="1" t="s">
        <v>48</v>
      </c>
      <c r="V198" s="1" t="s">
        <v>48</v>
      </c>
      <c r="W198" s="1" t="s">
        <v>48</v>
      </c>
      <c r="X198" s="1" t="s">
        <v>62</v>
      </c>
      <c r="AC198" s="1" t="s">
        <v>5712</v>
      </c>
      <c r="AD198" s="1" t="s">
        <v>5712</v>
      </c>
      <c r="AJ198" s="1" t="s">
        <v>6284</v>
      </c>
      <c r="AK198" s="1" t="s">
        <v>5712</v>
      </c>
      <c r="AN198" s="1" t="s">
        <v>5712</v>
      </c>
      <c r="AP198" s="1" t="s">
        <v>5712</v>
      </c>
      <c r="AR198" s="1" t="s">
        <v>5712</v>
      </c>
      <c r="AT198" s="1" t="s">
        <v>5712</v>
      </c>
      <c r="AV198" s="1" t="s">
        <v>6285</v>
      </c>
    </row>
    <row r="199" spans="1:48" x14ac:dyDescent="0.35">
      <c r="A199" s="1" t="s">
        <v>6286</v>
      </c>
      <c r="B199" s="1" t="s">
        <v>5710</v>
      </c>
      <c r="C199" s="1" t="s">
        <v>41</v>
      </c>
      <c r="D199">
        <v>32</v>
      </c>
      <c r="E199" s="1" t="s">
        <v>57</v>
      </c>
      <c r="F199" s="1" t="s">
        <v>58</v>
      </c>
      <c r="G199" s="1" t="s">
        <v>59</v>
      </c>
      <c r="H199" s="1" t="s">
        <v>45</v>
      </c>
      <c r="I199" s="1" t="s">
        <v>74</v>
      </c>
      <c r="J199" s="1" t="s">
        <v>80</v>
      </c>
      <c r="K199" s="1" t="s">
        <v>48</v>
      </c>
      <c r="L199" s="1" t="s">
        <v>48</v>
      </c>
      <c r="M199" s="1" t="s">
        <v>48</v>
      </c>
      <c r="N199" s="1" t="s">
        <v>48</v>
      </c>
      <c r="O199" s="1" t="s">
        <v>48</v>
      </c>
      <c r="P199" s="1" t="s">
        <v>48</v>
      </c>
      <c r="Q199" s="1" t="s">
        <v>48</v>
      </c>
      <c r="R199" s="1" t="s">
        <v>48</v>
      </c>
      <c r="S199" s="1" t="s">
        <v>48</v>
      </c>
      <c r="T199" s="1" t="s">
        <v>48</v>
      </c>
      <c r="U199" s="1" t="s">
        <v>49</v>
      </c>
      <c r="V199" s="1" t="s">
        <v>48</v>
      </c>
      <c r="W199" s="1" t="s">
        <v>48</v>
      </c>
      <c r="X199" s="1" t="s">
        <v>62</v>
      </c>
      <c r="AC199" s="1" t="s">
        <v>5712</v>
      </c>
      <c r="AD199" s="1" t="s">
        <v>5712</v>
      </c>
      <c r="AJ199" s="1" t="s">
        <v>6287</v>
      </c>
      <c r="AK199" s="1" t="s">
        <v>63</v>
      </c>
      <c r="AN199" s="1" t="s">
        <v>5712</v>
      </c>
      <c r="AP199" s="1" t="s">
        <v>5712</v>
      </c>
      <c r="AR199" s="1" t="s">
        <v>5712</v>
      </c>
      <c r="AT199" s="1" t="s">
        <v>5712</v>
      </c>
    </row>
    <row r="200" spans="1:48" x14ac:dyDescent="0.35">
      <c r="A200" s="1" t="s">
        <v>6288</v>
      </c>
      <c r="B200" s="1" t="s">
        <v>5710</v>
      </c>
      <c r="C200" s="1" t="s">
        <v>41</v>
      </c>
      <c r="D200">
        <v>21</v>
      </c>
      <c r="E200" s="1" t="s">
        <v>57</v>
      </c>
      <c r="F200" s="1" t="s">
        <v>58</v>
      </c>
      <c r="G200" s="1" t="s">
        <v>44</v>
      </c>
      <c r="H200" s="1" t="s">
        <v>79</v>
      </c>
      <c r="I200" s="1" t="s">
        <v>68</v>
      </c>
      <c r="J200" s="1" t="s">
        <v>80</v>
      </c>
      <c r="K200" s="1" t="s">
        <v>48</v>
      </c>
      <c r="L200" s="1" t="s">
        <v>48</v>
      </c>
      <c r="M200" s="1" t="s">
        <v>48</v>
      </c>
      <c r="N200" s="1" t="s">
        <v>48</v>
      </c>
      <c r="O200" s="1" t="s">
        <v>48</v>
      </c>
      <c r="P200" s="1" t="s">
        <v>48</v>
      </c>
      <c r="Q200" s="1" t="s">
        <v>48</v>
      </c>
      <c r="R200" s="1" t="s">
        <v>48</v>
      </c>
      <c r="S200" s="1" t="s">
        <v>48</v>
      </c>
      <c r="T200" s="1" t="s">
        <v>48</v>
      </c>
      <c r="U200" s="1" t="s">
        <v>49</v>
      </c>
      <c r="V200" s="1" t="s">
        <v>48</v>
      </c>
      <c r="W200" s="1" t="s">
        <v>48</v>
      </c>
      <c r="X200" s="1" t="s">
        <v>62</v>
      </c>
      <c r="AC200" s="1" t="s">
        <v>5712</v>
      </c>
      <c r="AD200" s="1" t="s">
        <v>5712</v>
      </c>
      <c r="AJ200" s="1" t="s">
        <v>106</v>
      </c>
      <c r="AK200" s="1" t="s">
        <v>5712</v>
      </c>
      <c r="AN200" s="1" t="s">
        <v>5712</v>
      </c>
      <c r="AP200" s="1" t="s">
        <v>5712</v>
      </c>
      <c r="AR200" s="1" t="s">
        <v>5712</v>
      </c>
      <c r="AT200" s="1" t="s">
        <v>5712</v>
      </c>
    </row>
    <row r="201" spans="1:48" x14ac:dyDescent="0.35">
      <c r="A201" s="1" t="s">
        <v>6289</v>
      </c>
      <c r="B201" s="1" t="s">
        <v>5710</v>
      </c>
      <c r="C201" s="1" t="s">
        <v>71</v>
      </c>
      <c r="D201">
        <v>62</v>
      </c>
      <c r="E201" s="1" t="s">
        <v>65</v>
      </c>
      <c r="F201" s="1" t="s">
        <v>66</v>
      </c>
      <c r="G201" s="1" t="s">
        <v>59</v>
      </c>
      <c r="H201" s="1" t="s">
        <v>92</v>
      </c>
      <c r="I201" s="1" t="s">
        <v>110</v>
      </c>
      <c r="J201" s="1" t="s">
        <v>47</v>
      </c>
      <c r="K201" s="1" t="s">
        <v>48</v>
      </c>
      <c r="L201" s="1" t="s">
        <v>48</v>
      </c>
      <c r="M201" s="1" t="s">
        <v>48</v>
      </c>
      <c r="N201" s="1" t="s">
        <v>49</v>
      </c>
      <c r="O201" s="1" t="s">
        <v>48</v>
      </c>
      <c r="P201" s="1" t="s">
        <v>48</v>
      </c>
      <c r="Q201" s="1" t="s">
        <v>48</v>
      </c>
      <c r="R201" s="1" t="s">
        <v>48</v>
      </c>
      <c r="S201" s="1" t="s">
        <v>48</v>
      </c>
      <c r="T201" s="1" t="s">
        <v>48</v>
      </c>
      <c r="U201" s="1" t="s">
        <v>48</v>
      </c>
      <c r="V201" s="1" t="s">
        <v>48</v>
      </c>
      <c r="W201" s="1" t="s">
        <v>48</v>
      </c>
      <c r="X201" s="1" t="s">
        <v>145</v>
      </c>
      <c r="Y201" s="1" t="s">
        <v>6290</v>
      </c>
      <c r="AC201" s="1" t="s">
        <v>5712</v>
      </c>
      <c r="AD201" s="1" t="s">
        <v>5712</v>
      </c>
      <c r="AJ201" s="1" t="s">
        <v>6291</v>
      </c>
      <c r="AK201" s="1" t="s">
        <v>77</v>
      </c>
      <c r="AN201" s="1" t="s">
        <v>5712</v>
      </c>
      <c r="AP201" s="1" t="s">
        <v>5712</v>
      </c>
      <c r="AR201" s="1" t="s">
        <v>5712</v>
      </c>
      <c r="AT201" s="1" t="s">
        <v>5712</v>
      </c>
    </row>
    <row r="202" spans="1:48" x14ac:dyDescent="0.35">
      <c r="A202" s="1" t="s">
        <v>6292</v>
      </c>
      <c r="B202" s="1" t="s">
        <v>5710</v>
      </c>
      <c r="C202" s="1" t="s">
        <v>71</v>
      </c>
      <c r="D202">
        <v>71</v>
      </c>
      <c r="E202" s="1" t="s">
        <v>65</v>
      </c>
      <c r="F202" s="1" t="s">
        <v>72</v>
      </c>
      <c r="G202" s="1" t="s">
        <v>85</v>
      </c>
      <c r="H202" s="1" t="s">
        <v>144</v>
      </c>
      <c r="I202" s="1" t="s">
        <v>46</v>
      </c>
      <c r="J202" s="1" t="s">
        <v>47</v>
      </c>
      <c r="K202" s="1" t="s">
        <v>48</v>
      </c>
      <c r="L202" s="1" t="s">
        <v>48</v>
      </c>
      <c r="M202" s="1" t="s">
        <v>48</v>
      </c>
      <c r="N202" s="1" t="s">
        <v>48</v>
      </c>
      <c r="O202" s="1" t="s">
        <v>48</v>
      </c>
      <c r="P202" s="1" t="s">
        <v>48</v>
      </c>
      <c r="Q202" s="1" t="s">
        <v>49</v>
      </c>
      <c r="R202" s="1" t="s">
        <v>48</v>
      </c>
      <c r="S202" s="1" t="s">
        <v>48</v>
      </c>
      <c r="T202" s="1" t="s">
        <v>48</v>
      </c>
      <c r="U202" s="1" t="s">
        <v>48</v>
      </c>
      <c r="V202" s="1" t="s">
        <v>48</v>
      </c>
      <c r="W202" s="1" t="s">
        <v>48</v>
      </c>
      <c r="X202" s="1" t="s">
        <v>116</v>
      </c>
      <c r="Y202" s="1" t="s">
        <v>6293</v>
      </c>
      <c r="AC202" s="1" t="s">
        <v>5712</v>
      </c>
      <c r="AD202" s="1" t="s">
        <v>5712</v>
      </c>
      <c r="AJ202" s="1" t="s">
        <v>6294</v>
      </c>
      <c r="AK202" s="1" t="s">
        <v>5712</v>
      </c>
      <c r="AN202" s="1" t="s">
        <v>5712</v>
      </c>
      <c r="AP202" s="1" t="s">
        <v>5712</v>
      </c>
      <c r="AR202" s="1" t="s">
        <v>5712</v>
      </c>
      <c r="AT202" s="1" t="s">
        <v>5712</v>
      </c>
    </row>
    <row r="203" spans="1:48" x14ac:dyDescent="0.35">
      <c r="A203" s="1" t="s">
        <v>6295</v>
      </c>
      <c r="B203" s="1" t="s">
        <v>5710</v>
      </c>
      <c r="C203" s="1" t="s">
        <v>71</v>
      </c>
      <c r="D203">
        <v>61</v>
      </c>
      <c r="E203" s="1" t="s">
        <v>65</v>
      </c>
      <c r="F203" s="1" t="s">
        <v>43</v>
      </c>
      <c r="G203" s="1" t="s">
        <v>98</v>
      </c>
      <c r="H203" s="1" t="s">
        <v>79</v>
      </c>
      <c r="I203" s="1" t="s">
        <v>46</v>
      </c>
      <c r="J203" s="1" t="s">
        <v>80</v>
      </c>
      <c r="K203" s="1" t="s">
        <v>48</v>
      </c>
      <c r="L203" s="1" t="s">
        <v>48</v>
      </c>
      <c r="M203" s="1" t="s">
        <v>48</v>
      </c>
      <c r="N203" s="1" t="s">
        <v>48</v>
      </c>
      <c r="O203" s="1" t="s">
        <v>48</v>
      </c>
      <c r="P203" s="1" t="s">
        <v>48</v>
      </c>
      <c r="Q203" s="1" t="s">
        <v>48</v>
      </c>
      <c r="R203" s="1" t="s">
        <v>48</v>
      </c>
      <c r="S203" s="1" t="s">
        <v>48</v>
      </c>
      <c r="T203" s="1" t="s">
        <v>48</v>
      </c>
      <c r="U203" s="1" t="s">
        <v>49</v>
      </c>
      <c r="V203" s="1" t="s">
        <v>48</v>
      </c>
      <c r="W203" s="1" t="s">
        <v>48</v>
      </c>
      <c r="X203" s="1" t="s">
        <v>62</v>
      </c>
      <c r="AC203" s="1" t="s">
        <v>5712</v>
      </c>
      <c r="AD203" s="1" t="s">
        <v>5712</v>
      </c>
      <c r="AJ203" s="1" t="s">
        <v>6296</v>
      </c>
      <c r="AK203" s="1" t="s">
        <v>5712</v>
      </c>
      <c r="AM203" s="1" t="s">
        <v>6297</v>
      </c>
      <c r="AN203" s="1" t="s">
        <v>5712</v>
      </c>
      <c r="AP203" s="1" t="s">
        <v>5712</v>
      </c>
      <c r="AR203" s="1" t="s">
        <v>5712</v>
      </c>
      <c r="AT203" s="1" t="s">
        <v>5712</v>
      </c>
    </row>
    <row r="204" spans="1:48" x14ac:dyDescent="0.35">
      <c r="A204" s="1" t="s">
        <v>6298</v>
      </c>
      <c r="B204" s="1" t="s">
        <v>5710</v>
      </c>
      <c r="C204" s="1" t="s">
        <v>41</v>
      </c>
      <c r="D204">
        <v>66</v>
      </c>
      <c r="E204" s="1" t="s">
        <v>65</v>
      </c>
      <c r="F204" s="1" t="s">
        <v>66</v>
      </c>
      <c r="G204" s="1" t="s">
        <v>44</v>
      </c>
      <c r="H204" s="1" t="s">
        <v>79</v>
      </c>
      <c r="I204" s="1" t="s">
        <v>110</v>
      </c>
      <c r="J204" s="1" t="s">
        <v>80</v>
      </c>
      <c r="K204" s="1" t="s">
        <v>48</v>
      </c>
      <c r="L204" s="1" t="s">
        <v>48</v>
      </c>
      <c r="M204" s="1" t="s">
        <v>48</v>
      </c>
      <c r="N204" s="1" t="s">
        <v>48</v>
      </c>
      <c r="O204" s="1" t="s">
        <v>48</v>
      </c>
      <c r="P204" s="1" t="s">
        <v>48</v>
      </c>
      <c r="Q204" s="1" t="s">
        <v>48</v>
      </c>
      <c r="R204" s="1" t="s">
        <v>48</v>
      </c>
      <c r="S204" s="1" t="s">
        <v>48</v>
      </c>
      <c r="T204" s="1" t="s">
        <v>48</v>
      </c>
      <c r="U204" s="1" t="s">
        <v>48</v>
      </c>
      <c r="V204" s="1" t="s">
        <v>48</v>
      </c>
      <c r="W204" s="1" t="s">
        <v>49</v>
      </c>
      <c r="X204" s="1" t="s">
        <v>62</v>
      </c>
      <c r="AC204" s="1" t="s">
        <v>5712</v>
      </c>
      <c r="AD204" s="1" t="s">
        <v>5712</v>
      </c>
      <c r="AJ204" s="1" t="s">
        <v>6299</v>
      </c>
      <c r="AK204" s="1" t="s">
        <v>5712</v>
      </c>
      <c r="AM204" s="1" t="s">
        <v>6300</v>
      </c>
      <c r="AN204" s="1" t="s">
        <v>5712</v>
      </c>
      <c r="AP204" s="1" t="s">
        <v>5712</v>
      </c>
      <c r="AR204" s="1" t="s">
        <v>5712</v>
      </c>
      <c r="AT204" s="1" t="s">
        <v>5712</v>
      </c>
    </row>
    <row r="205" spans="1:48" x14ac:dyDescent="0.35">
      <c r="A205" s="1" t="s">
        <v>6301</v>
      </c>
      <c r="B205" s="1" t="s">
        <v>5710</v>
      </c>
      <c r="C205" s="1" t="s">
        <v>71</v>
      </c>
      <c r="D205">
        <v>36</v>
      </c>
      <c r="E205" s="1" t="s">
        <v>42</v>
      </c>
      <c r="F205" s="1" t="s">
        <v>43</v>
      </c>
      <c r="G205" s="1" t="s">
        <v>98</v>
      </c>
      <c r="H205" s="1" t="s">
        <v>45</v>
      </c>
      <c r="I205" s="1" t="s">
        <v>113</v>
      </c>
      <c r="J205" s="1" t="s">
        <v>80</v>
      </c>
      <c r="K205" s="1" t="s">
        <v>48</v>
      </c>
      <c r="L205" s="1" t="s">
        <v>48</v>
      </c>
      <c r="M205" s="1" t="s">
        <v>48</v>
      </c>
      <c r="N205" s="1" t="s">
        <v>48</v>
      </c>
      <c r="O205" s="1" t="s">
        <v>48</v>
      </c>
      <c r="P205" s="1" t="s">
        <v>48</v>
      </c>
      <c r="Q205" s="1" t="s">
        <v>48</v>
      </c>
      <c r="R205" s="1" t="s">
        <v>48</v>
      </c>
      <c r="S205" s="1" t="s">
        <v>48</v>
      </c>
      <c r="T205" s="1" t="s">
        <v>48</v>
      </c>
      <c r="U205" s="1" t="s">
        <v>48</v>
      </c>
      <c r="V205" s="1" t="s">
        <v>49</v>
      </c>
      <c r="W205" s="1" t="s">
        <v>48</v>
      </c>
      <c r="X205" s="1" t="s">
        <v>62</v>
      </c>
      <c r="AC205" s="1" t="s">
        <v>5712</v>
      </c>
      <c r="AD205" s="1" t="s">
        <v>5712</v>
      </c>
      <c r="AJ205" s="1" t="s">
        <v>752</v>
      </c>
      <c r="AK205" s="1" t="s">
        <v>5712</v>
      </c>
      <c r="AN205" s="1" t="s">
        <v>5712</v>
      </c>
      <c r="AP205" s="1" t="s">
        <v>5712</v>
      </c>
      <c r="AR205" s="1" t="s">
        <v>5712</v>
      </c>
      <c r="AT205" s="1" t="s">
        <v>5712</v>
      </c>
      <c r="AV205" s="1" t="s">
        <v>752</v>
      </c>
    </row>
    <row r="206" spans="1:48" x14ac:dyDescent="0.35">
      <c r="A206" s="1" t="s">
        <v>6302</v>
      </c>
      <c r="B206" s="1" t="s">
        <v>5710</v>
      </c>
      <c r="C206" s="1" t="s">
        <v>41</v>
      </c>
      <c r="D206">
        <v>44</v>
      </c>
      <c r="E206" s="1" t="s">
        <v>42</v>
      </c>
      <c r="F206" s="1" t="s">
        <v>107</v>
      </c>
      <c r="G206" s="1" t="s">
        <v>98</v>
      </c>
      <c r="H206" s="1" t="s">
        <v>45</v>
      </c>
      <c r="I206" s="1" t="s">
        <v>74</v>
      </c>
      <c r="J206" s="1" t="s">
        <v>80</v>
      </c>
      <c r="K206" s="1" t="s">
        <v>48</v>
      </c>
      <c r="L206" s="1" t="s">
        <v>48</v>
      </c>
      <c r="M206" s="1" t="s">
        <v>48</v>
      </c>
      <c r="N206" s="1" t="s">
        <v>48</v>
      </c>
      <c r="O206" s="1" t="s">
        <v>48</v>
      </c>
      <c r="P206" s="1" t="s">
        <v>48</v>
      </c>
      <c r="Q206" s="1" t="s">
        <v>48</v>
      </c>
      <c r="R206" s="1" t="s">
        <v>48</v>
      </c>
      <c r="S206" s="1" t="s">
        <v>48</v>
      </c>
      <c r="T206" s="1" t="s">
        <v>48</v>
      </c>
      <c r="U206" s="1" t="s">
        <v>49</v>
      </c>
      <c r="V206" s="1" t="s">
        <v>48</v>
      </c>
      <c r="W206" s="1" t="s">
        <v>48</v>
      </c>
      <c r="X206" s="1" t="s">
        <v>51</v>
      </c>
      <c r="Y206" s="1" t="s">
        <v>6303</v>
      </c>
      <c r="AC206" s="1" t="s">
        <v>5712</v>
      </c>
      <c r="AD206" s="1" t="s">
        <v>5712</v>
      </c>
      <c r="AJ206" s="1" t="s">
        <v>579</v>
      </c>
      <c r="AK206" s="1" t="s">
        <v>63</v>
      </c>
      <c r="AN206" s="1" t="s">
        <v>5712</v>
      </c>
      <c r="AP206" s="1" t="s">
        <v>5712</v>
      </c>
      <c r="AR206" s="1" t="s">
        <v>5712</v>
      </c>
      <c r="AT206" s="1" t="s">
        <v>5712</v>
      </c>
    </row>
    <row r="207" spans="1:48" x14ac:dyDescent="0.35">
      <c r="A207" s="1" t="s">
        <v>6304</v>
      </c>
      <c r="B207" s="1" t="s">
        <v>5710</v>
      </c>
      <c r="C207" s="1" t="s">
        <v>41</v>
      </c>
      <c r="D207">
        <v>48</v>
      </c>
      <c r="E207" s="1" t="s">
        <v>42</v>
      </c>
      <c r="F207" s="1" t="s">
        <v>107</v>
      </c>
      <c r="G207" s="1" t="s">
        <v>98</v>
      </c>
      <c r="H207" s="1" t="s">
        <v>45</v>
      </c>
      <c r="I207" s="1" t="s">
        <v>74</v>
      </c>
      <c r="J207" s="1" t="s">
        <v>80</v>
      </c>
      <c r="K207" s="1" t="s">
        <v>48</v>
      </c>
      <c r="L207" s="1" t="s">
        <v>48</v>
      </c>
      <c r="M207" s="1" t="s">
        <v>48</v>
      </c>
      <c r="N207" s="1" t="s">
        <v>48</v>
      </c>
      <c r="O207" s="1" t="s">
        <v>48</v>
      </c>
      <c r="P207" s="1" t="s">
        <v>48</v>
      </c>
      <c r="Q207" s="1" t="s">
        <v>48</v>
      </c>
      <c r="R207" s="1" t="s">
        <v>48</v>
      </c>
      <c r="S207" s="1" t="s">
        <v>48</v>
      </c>
      <c r="T207" s="1" t="s">
        <v>48</v>
      </c>
      <c r="U207" s="1" t="s">
        <v>48</v>
      </c>
      <c r="V207" s="1" t="s">
        <v>48</v>
      </c>
      <c r="W207" s="1" t="s">
        <v>49</v>
      </c>
      <c r="X207" s="1" t="s">
        <v>51</v>
      </c>
      <c r="Y207" s="1" t="s">
        <v>6305</v>
      </c>
      <c r="AC207" s="1" t="s">
        <v>5712</v>
      </c>
      <c r="AD207" s="1" t="s">
        <v>5712</v>
      </c>
      <c r="AJ207" s="1" t="s">
        <v>6306</v>
      </c>
      <c r="AK207" s="1" t="s">
        <v>5712</v>
      </c>
      <c r="AN207" s="1" t="s">
        <v>5712</v>
      </c>
      <c r="AP207" s="1" t="s">
        <v>5712</v>
      </c>
      <c r="AR207" s="1" t="s">
        <v>5712</v>
      </c>
      <c r="AT207" s="1" t="s">
        <v>5712</v>
      </c>
      <c r="AV207" s="1" t="s">
        <v>752</v>
      </c>
    </row>
    <row r="208" spans="1:48" x14ac:dyDescent="0.35">
      <c r="A208" s="1" t="s">
        <v>6307</v>
      </c>
      <c r="B208" s="1" t="s">
        <v>5710</v>
      </c>
      <c r="C208" s="1" t="s">
        <v>71</v>
      </c>
      <c r="D208">
        <v>35</v>
      </c>
      <c r="E208" s="1" t="s">
        <v>42</v>
      </c>
      <c r="F208" s="1" t="s">
        <v>43</v>
      </c>
      <c r="G208" s="1" t="s">
        <v>85</v>
      </c>
      <c r="H208" s="1" t="s">
        <v>144</v>
      </c>
      <c r="I208" s="1" t="s">
        <v>125</v>
      </c>
      <c r="J208" s="1" t="s">
        <v>80</v>
      </c>
      <c r="K208" s="1" t="s">
        <v>48</v>
      </c>
      <c r="L208" s="1" t="s">
        <v>48</v>
      </c>
      <c r="M208" s="1" t="s">
        <v>48</v>
      </c>
      <c r="N208" s="1" t="s">
        <v>48</v>
      </c>
      <c r="O208" s="1" t="s">
        <v>48</v>
      </c>
      <c r="P208" s="1" t="s">
        <v>48</v>
      </c>
      <c r="Q208" s="1" t="s">
        <v>48</v>
      </c>
      <c r="R208" s="1" t="s">
        <v>48</v>
      </c>
      <c r="S208" s="1" t="s">
        <v>48</v>
      </c>
      <c r="T208" s="1" t="s">
        <v>48</v>
      </c>
      <c r="U208" s="1" t="s">
        <v>48</v>
      </c>
      <c r="V208" s="1" t="s">
        <v>49</v>
      </c>
      <c r="W208" s="1" t="s">
        <v>48</v>
      </c>
      <c r="X208" s="1" t="s">
        <v>62</v>
      </c>
      <c r="AC208" s="1" t="s">
        <v>5712</v>
      </c>
      <c r="AD208" s="1" t="s">
        <v>5712</v>
      </c>
      <c r="AJ208" s="1" t="s">
        <v>6308</v>
      </c>
      <c r="AK208" s="1" t="s">
        <v>5712</v>
      </c>
      <c r="AN208" s="1" t="s">
        <v>5712</v>
      </c>
      <c r="AP208" s="1" t="s">
        <v>5712</v>
      </c>
      <c r="AR208" s="1" t="s">
        <v>5712</v>
      </c>
      <c r="AT208" s="1" t="s">
        <v>5712</v>
      </c>
      <c r="AV208" s="1" t="s">
        <v>6309</v>
      </c>
    </row>
    <row r="209" spans="1:48" x14ac:dyDescent="0.35">
      <c r="A209" s="1" t="s">
        <v>6310</v>
      </c>
      <c r="B209" s="1" t="s">
        <v>5710</v>
      </c>
      <c r="C209" s="1" t="s">
        <v>71</v>
      </c>
      <c r="D209">
        <v>33</v>
      </c>
      <c r="E209" s="1" t="s">
        <v>57</v>
      </c>
      <c r="F209" s="1" t="s">
        <v>107</v>
      </c>
      <c r="G209" s="1" t="s">
        <v>98</v>
      </c>
      <c r="H209" s="1" t="s">
        <v>45</v>
      </c>
      <c r="I209" s="1" t="s">
        <v>46</v>
      </c>
      <c r="J209" s="1" t="s">
        <v>47</v>
      </c>
      <c r="K209" s="1" t="s">
        <v>49</v>
      </c>
      <c r="L209" s="1" t="s">
        <v>48</v>
      </c>
      <c r="M209" s="1" t="s">
        <v>48</v>
      </c>
      <c r="N209" s="1" t="s">
        <v>48</v>
      </c>
      <c r="O209" s="1" t="s">
        <v>48</v>
      </c>
      <c r="P209" s="1" t="s">
        <v>48</v>
      </c>
      <c r="Q209" s="1" t="s">
        <v>48</v>
      </c>
      <c r="R209" s="1" t="s">
        <v>48</v>
      </c>
      <c r="S209" s="1" t="s">
        <v>48</v>
      </c>
      <c r="T209" s="1" t="s">
        <v>49</v>
      </c>
      <c r="U209" s="1" t="s">
        <v>48</v>
      </c>
      <c r="V209" s="1" t="s">
        <v>48</v>
      </c>
      <c r="W209" s="1" t="s">
        <v>48</v>
      </c>
      <c r="X209" s="1" t="s">
        <v>116</v>
      </c>
      <c r="Y209" s="1" t="s">
        <v>6311</v>
      </c>
      <c r="AC209" s="1" t="s">
        <v>5712</v>
      </c>
      <c r="AD209" s="1" t="s">
        <v>5712</v>
      </c>
      <c r="AJ209" s="1" t="s">
        <v>1002</v>
      </c>
      <c r="AK209" s="1" t="s">
        <v>55</v>
      </c>
      <c r="AL209" s="1" t="s">
        <v>6312</v>
      </c>
      <c r="AN209" s="1" t="s">
        <v>5712</v>
      </c>
      <c r="AP209" s="1" t="s">
        <v>5712</v>
      </c>
      <c r="AR209" s="1" t="s">
        <v>5712</v>
      </c>
      <c r="AT209" s="1" t="s">
        <v>5712</v>
      </c>
    </row>
    <row r="210" spans="1:48" x14ac:dyDescent="0.35">
      <c r="A210" s="1" t="s">
        <v>6313</v>
      </c>
      <c r="B210" s="1" t="s">
        <v>5710</v>
      </c>
      <c r="C210" s="1" t="s">
        <v>71</v>
      </c>
      <c r="D210">
        <v>53</v>
      </c>
      <c r="E210" s="1" t="s">
        <v>42</v>
      </c>
      <c r="F210" s="1" t="s">
        <v>43</v>
      </c>
      <c r="G210" s="1" t="s">
        <v>98</v>
      </c>
      <c r="H210" s="1" t="s">
        <v>45</v>
      </c>
      <c r="I210" s="1" t="s">
        <v>113</v>
      </c>
      <c r="J210" s="1" t="s">
        <v>80</v>
      </c>
      <c r="K210" s="1" t="s">
        <v>48</v>
      </c>
      <c r="L210" s="1" t="s">
        <v>48</v>
      </c>
      <c r="M210" s="1" t="s">
        <v>48</v>
      </c>
      <c r="N210" s="1" t="s">
        <v>48</v>
      </c>
      <c r="O210" s="1" t="s">
        <v>48</v>
      </c>
      <c r="P210" s="1" t="s">
        <v>48</v>
      </c>
      <c r="Q210" s="1" t="s">
        <v>48</v>
      </c>
      <c r="R210" s="1" t="s">
        <v>48</v>
      </c>
      <c r="S210" s="1" t="s">
        <v>48</v>
      </c>
      <c r="T210" s="1" t="s">
        <v>49</v>
      </c>
      <c r="U210" s="1" t="s">
        <v>48</v>
      </c>
      <c r="V210" s="1" t="s">
        <v>48</v>
      </c>
      <c r="W210" s="1" t="s">
        <v>48</v>
      </c>
      <c r="X210" s="1" t="s">
        <v>116</v>
      </c>
      <c r="Y210" s="1" t="s">
        <v>6314</v>
      </c>
      <c r="AC210" s="1" t="s">
        <v>5712</v>
      </c>
      <c r="AD210" s="1" t="s">
        <v>5712</v>
      </c>
      <c r="AJ210" s="1" t="s">
        <v>925</v>
      </c>
      <c r="AK210" s="1" t="s">
        <v>63</v>
      </c>
      <c r="AN210" s="1" t="s">
        <v>5712</v>
      </c>
      <c r="AP210" s="1" t="s">
        <v>5712</v>
      </c>
      <c r="AR210" s="1" t="s">
        <v>5712</v>
      </c>
      <c r="AT210" s="1" t="s">
        <v>5712</v>
      </c>
    </row>
    <row r="211" spans="1:48" x14ac:dyDescent="0.35">
      <c r="A211" s="1" t="s">
        <v>6315</v>
      </c>
      <c r="B211" s="1" t="s">
        <v>5710</v>
      </c>
      <c r="C211" s="1" t="s">
        <v>41</v>
      </c>
      <c r="D211">
        <v>28</v>
      </c>
      <c r="E211" s="1" t="s">
        <v>57</v>
      </c>
      <c r="F211" s="1" t="s">
        <v>107</v>
      </c>
      <c r="G211" s="1" t="s">
        <v>98</v>
      </c>
      <c r="H211" s="1" t="s">
        <v>45</v>
      </c>
      <c r="I211" s="1" t="s">
        <v>46</v>
      </c>
      <c r="J211" s="1" t="s">
        <v>80</v>
      </c>
      <c r="K211" s="1" t="s">
        <v>48</v>
      </c>
      <c r="L211" s="1" t="s">
        <v>48</v>
      </c>
      <c r="M211" s="1" t="s">
        <v>48</v>
      </c>
      <c r="N211" s="1" t="s">
        <v>48</v>
      </c>
      <c r="O211" s="1" t="s">
        <v>48</v>
      </c>
      <c r="P211" s="1" t="s">
        <v>48</v>
      </c>
      <c r="Q211" s="1" t="s">
        <v>48</v>
      </c>
      <c r="R211" s="1" t="s">
        <v>48</v>
      </c>
      <c r="S211" s="1" t="s">
        <v>48</v>
      </c>
      <c r="T211" s="1" t="s">
        <v>48</v>
      </c>
      <c r="U211" s="1" t="s">
        <v>49</v>
      </c>
      <c r="V211" s="1" t="s">
        <v>48</v>
      </c>
      <c r="W211" s="1" t="s">
        <v>48</v>
      </c>
      <c r="X211" s="1" t="s">
        <v>62</v>
      </c>
      <c r="AC211" s="1" t="s">
        <v>5712</v>
      </c>
      <c r="AD211" s="1" t="s">
        <v>5712</v>
      </c>
      <c r="AJ211" s="1" t="s">
        <v>6316</v>
      </c>
      <c r="AK211" s="1" t="s">
        <v>5712</v>
      </c>
      <c r="AN211" s="1" t="s">
        <v>5712</v>
      </c>
      <c r="AP211" s="1" t="s">
        <v>5712</v>
      </c>
      <c r="AR211" s="1" t="s">
        <v>5712</v>
      </c>
      <c r="AT211" s="1" t="s">
        <v>5712</v>
      </c>
    </row>
    <row r="212" spans="1:48" x14ac:dyDescent="0.35">
      <c r="A212" s="1" t="s">
        <v>6317</v>
      </c>
      <c r="B212" s="1" t="s">
        <v>5710</v>
      </c>
      <c r="C212" s="1" t="s">
        <v>71</v>
      </c>
      <c r="D212">
        <v>51</v>
      </c>
      <c r="E212" s="1" t="s">
        <v>42</v>
      </c>
      <c r="F212" s="1" t="s">
        <v>43</v>
      </c>
      <c r="G212" s="1" t="s">
        <v>137</v>
      </c>
      <c r="H212" s="1" t="s">
        <v>67</v>
      </c>
      <c r="I212" s="1" t="s">
        <v>90</v>
      </c>
      <c r="J212" s="1" t="s">
        <v>47</v>
      </c>
      <c r="K212" s="1" t="s">
        <v>48</v>
      </c>
      <c r="L212" s="1" t="s">
        <v>48</v>
      </c>
      <c r="M212" s="1" t="s">
        <v>48</v>
      </c>
      <c r="N212" s="1" t="s">
        <v>49</v>
      </c>
      <c r="O212" s="1" t="s">
        <v>48</v>
      </c>
      <c r="P212" s="1" t="s">
        <v>48</v>
      </c>
      <c r="Q212" s="1" t="s">
        <v>48</v>
      </c>
      <c r="R212" s="1" t="s">
        <v>48</v>
      </c>
      <c r="S212" s="1" t="s">
        <v>48</v>
      </c>
      <c r="T212" s="1" t="s">
        <v>48</v>
      </c>
      <c r="U212" s="1" t="s">
        <v>48</v>
      </c>
      <c r="V212" s="1" t="s">
        <v>48</v>
      </c>
      <c r="W212" s="1" t="s">
        <v>48</v>
      </c>
      <c r="X212" s="1" t="s">
        <v>62</v>
      </c>
      <c r="AC212" s="1" t="s">
        <v>5712</v>
      </c>
      <c r="AD212" s="1" t="s">
        <v>5712</v>
      </c>
      <c r="AJ212" s="1" t="s">
        <v>6318</v>
      </c>
      <c r="AK212" s="1" t="s">
        <v>77</v>
      </c>
      <c r="AN212" s="1" t="s">
        <v>5712</v>
      </c>
      <c r="AP212" s="1" t="s">
        <v>5712</v>
      </c>
      <c r="AR212" s="1" t="s">
        <v>5712</v>
      </c>
      <c r="AT212" s="1" t="s">
        <v>5712</v>
      </c>
    </row>
    <row r="213" spans="1:48" x14ac:dyDescent="0.35">
      <c r="A213" s="1" t="s">
        <v>6319</v>
      </c>
      <c r="B213" s="1" t="s">
        <v>5710</v>
      </c>
      <c r="C213" s="1" t="s">
        <v>71</v>
      </c>
      <c r="D213">
        <v>28</v>
      </c>
      <c r="E213" s="1" t="s">
        <v>57</v>
      </c>
      <c r="F213" s="1" t="s">
        <v>58</v>
      </c>
      <c r="G213" s="1" t="s">
        <v>44</v>
      </c>
      <c r="H213" s="1" t="s">
        <v>45</v>
      </c>
      <c r="I213" s="1" t="s">
        <v>74</v>
      </c>
      <c r="J213" s="1" t="s">
        <v>80</v>
      </c>
      <c r="K213" s="1" t="s">
        <v>48</v>
      </c>
      <c r="L213" s="1" t="s">
        <v>48</v>
      </c>
      <c r="M213" s="1" t="s">
        <v>48</v>
      </c>
      <c r="N213" s="1" t="s">
        <v>48</v>
      </c>
      <c r="O213" s="1" t="s">
        <v>48</v>
      </c>
      <c r="P213" s="1" t="s">
        <v>48</v>
      </c>
      <c r="Q213" s="1" t="s">
        <v>48</v>
      </c>
      <c r="R213" s="1" t="s">
        <v>48</v>
      </c>
      <c r="S213" s="1" t="s">
        <v>48</v>
      </c>
      <c r="T213" s="1" t="s">
        <v>49</v>
      </c>
      <c r="U213" s="1" t="s">
        <v>48</v>
      </c>
      <c r="V213" s="1" t="s">
        <v>48</v>
      </c>
      <c r="W213" s="1" t="s">
        <v>48</v>
      </c>
      <c r="X213" s="1" t="s">
        <v>62</v>
      </c>
      <c r="AC213" s="1" t="s">
        <v>5712</v>
      </c>
      <c r="AD213" s="1" t="s">
        <v>5712</v>
      </c>
      <c r="AJ213" s="1" t="s">
        <v>6320</v>
      </c>
      <c r="AK213" s="1" t="s">
        <v>5712</v>
      </c>
      <c r="AN213" s="1" t="s">
        <v>5712</v>
      </c>
      <c r="AP213" s="1" t="s">
        <v>5712</v>
      </c>
      <c r="AR213" s="1" t="s">
        <v>5712</v>
      </c>
      <c r="AT213" s="1" t="s">
        <v>5712</v>
      </c>
      <c r="AV213" s="1" t="s">
        <v>6321</v>
      </c>
    </row>
    <row r="214" spans="1:48" x14ac:dyDescent="0.35">
      <c r="A214" s="1" t="s">
        <v>6322</v>
      </c>
      <c r="B214" s="1" t="s">
        <v>5710</v>
      </c>
      <c r="C214" s="1" t="s">
        <v>71</v>
      </c>
      <c r="D214">
        <v>73</v>
      </c>
      <c r="E214" s="1" t="s">
        <v>65</v>
      </c>
      <c r="F214" s="1" t="s">
        <v>66</v>
      </c>
      <c r="G214" s="1" t="s">
        <v>59</v>
      </c>
      <c r="H214" s="1" t="s">
        <v>67</v>
      </c>
      <c r="I214" s="1" t="s">
        <v>90</v>
      </c>
      <c r="J214" s="1" t="s">
        <v>47</v>
      </c>
      <c r="K214" s="1" t="s">
        <v>48</v>
      </c>
      <c r="L214" s="1" t="s">
        <v>48</v>
      </c>
      <c r="M214" s="1" t="s">
        <v>48</v>
      </c>
      <c r="N214" s="1" t="s">
        <v>48</v>
      </c>
      <c r="O214" s="1" t="s">
        <v>48</v>
      </c>
      <c r="P214" s="1" t="s">
        <v>49</v>
      </c>
      <c r="Q214" s="1" t="s">
        <v>48</v>
      </c>
      <c r="R214" s="1" t="s">
        <v>48</v>
      </c>
      <c r="S214" s="1" t="s">
        <v>48</v>
      </c>
      <c r="T214" s="1" t="s">
        <v>48</v>
      </c>
      <c r="U214" s="1" t="s">
        <v>48</v>
      </c>
      <c r="V214" s="1" t="s">
        <v>48</v>
      </c>
      <c r="W214" s="1" t="s">
        <v>48</v>
      </c>
      <c r="X214" s="1" t="s">
        <v>62</v>
      </c>
      <c r="AC214" s="1" t="s">
        <v>5712</v>
      </c>
      <c r="AD214" s="1" t="s">
        <v>5712</v>
      </c>
      <c r="AJ214" s="1" t="s">
        <v>6323</v>
      </c>
      <c r="AK214" s="1" t="s">
        <v>5712</v>
      </c>
      <c r="AN214" s="1" t="s">
        <v>5712</v>
      </c>
      <c r="AP214" s="1" t="s">
        <v>5712</v>
      </c>
      <c r="AR214" s="1" t="s">
        <v>5712</v>
      </c>
      <c r="AT214" s="1" t="s">
        <v>5712</v>
      </c>
    </row>
    <row r="215" spans="1:48" x14ac:dyDescent="0.35">
      <c r="A215" s="1" t="s">
        <v>6324</v>
      </c>
      <c r="B215" s="1" t="s">
        <v>5710</v>
      </c>
      <c r="C215" s="1" t="s">
        <v>71</v>
      </c>
      <c r="D215">
        <v>53</v>
      </c>
      <c r="E215" s="1" t="s">
        <v>42</v>
      </c>
      <c r="F215" s="1" t="s">
        <v>72</v>
      </c>
      <c r="G215" s="1" t="s">
        <v>85</v>
      </c>
      <c r="H215" s="1" t="s">
        <v>45</v>
      </c>
      <c r="I215" s="1" t="s">
        <v>99</v>
      </c>
      <c r="J215" s="1" t="s">
        <v>80</v>
      </c>
      <c r="K215" s="1" t="s">
        <v>48</v>
      </c>
      <c r="L215" s="1" t="s">
        <v>48</v>
      </c>
      <c r="M215" s="1" t="s">
        <v>48</v>
      </c>
      <c r="N215" s="1" t="s">
        <v>48</v>
      </c>
      <c r="O215" s="1" t="s">
        <v>48</v>
      </c>
      <c r="P215" s="1" t="s">
        <v>48</v>
      </c>
      <c r="Q215" s="1" t="s">
        <v>48</v>
      </c>
      <c r="R215" s="1" t="s">
        <v>48</v>
      </c>
      <c r="S215" s="1" t="s">
        <v>48</v>
      </c>
      <c r="T215" s="1" t="s">
        <v>49</v>
      </c>
      <c r="U215" s="1" t="s">
        <v>48</v>
      </c>
      <c r="V215" s="1" t="s">
        <v>48</v>
      </c>
      <c r="W215" s="1" t="s">
        <v>48</v>
      </c>
      <c r="X215" s="1" t="s">
        <v>145</v>
      </c>
      <c r="Y215" s="1" t="s">
        <v>6325</v>
      </c>
      <c r="AC215" s="1" t="s">
        <v>5712</v>
      </c>
      <c r="AD215" s="1" t="s">
        <v>5712</v>
      </c>
      <c r="AJ215" s="1" t="s">
        <v>6326</v>
      </c>
      <c r="AK215" s="1" t="s">
        <v>5712</v>
      </c>
      <c r="AM215" s="1" t="s">
        <v>6327</v>
      </c>
      <c r="AN215" s="1" t="s">
        <v>5712</v>
      </c>
      <c r="AP215" s="1" t="s">
        <v>5712</v>
      </c>
      <c r="AR215" s="1" t="s">
        <v>5712</v>
      </c>
      <c r="AT215" s="1" t="s">
        <v>5712</v>
      </c>
    </row>
    <row r="216" spans="1:48" x14ac:dyDescent="0.35">
      <c r="A216" s="1" t="s">
        <v>6328</v>
      </c>
      <c r="B216" s="1" t="s">
        <v>5710</v>
      </c>
      <c r="C216" s="1" t="s">
        <v>71</v>
      </c>
      <c r="D216">
        <v>65</v>
      </c>
      <c r="E216" s="1" t="s">
        <v>65</v>
      </c>
      <c r="F216" s="1" t="s">
        <v>66</v>
      </c>
      <c r="G216" s="1" t="s">
        <v>85</v>
      </c>
      <c r="H216" s="1" t="s">
        <v>67</v>
      </c>
      <c r="I216" s="1" t="s">
        <v>90</v>
      </c>
      <c r="J216" s="1" t="s">
        <v>47</v>
      </c>
      <c r="K216" s="1" t="s">
        <v>49</v>
      </c>
      <c r="L216" s="1" t="s">
        <v>48</v>
      </c>
      <c r="M216" s="1" t="s">
        <v>48</v>
      </c>
      <c r="N216" s="1" t="s">
        <v>48</v>
      </c>
      <c r="O216" s="1" t="s">
        <v>48</v>
      </c>
      <c r="P216" s="1" t="s">
        <v>48</v>
      </c>
      <c r="Q216" s="1" t="s">
        <v>48</v>
      </c>
      <c r="R216" s="1" t="s">
        <v>48</v>
      </c>
      <c r="S216" s="1" t="s">
        <v>48</v>
      </c>
      <c r="T216" s="1" t="s">
        <v>49</v>
      </c>
      <c r="U216" s="1" t="s">
        <v>48</v>
      </c>
      <c r="V216" s="1" t="s">
        <v>48</v>
      </c>
      <c r="W216" s="1" t="s">
        <v>48</v>
      </c>
      <c r="X216" s="1" t="s">
        <v>116</v>
      </c>
      <c r="Y216" s="1" t="s">
        <v>6329</v>
      </c>
      <c r="AC216" s="1" t="s">
        <v>5712</v>
      </c>
      <c r="AD216" s="1" t="s">
        <v>5712</v>
      </c>
      <c r="AJ216" s="1" t="s">
        <v>6330</v>
      </c>
      <c r="AK216" s="1" t="s">
        <v>63</v>
      </c>
      <c r="AN216" s="1" t="s">
        <v>5712</v>
      </c>
      <c r="AP216" s="1" t="s">
        <v>5712</v>
      </c>
      <c r="AR216" s="1" t="s">
        <v>5712</v>
      </c>
      <c r="AT216" s="1" t="s">
        <v>5712</v>
      </c>
    </row>
    <row r="217" spans="1:48" x14ac:dyDescent="0.35">
      <c r="A217" s="1" t="s">
        <v>6331</v>
      </c>
      <c r="B217" s="1" t="s">
        <v>5710</v>
      </c>
      <c r="C217" s="1" t="s">
        <v>41</v>
      </c>
      <c r="D217">
        <v>66</v>
      </c>
      <c r="E217" s="1" t="s">
        <v>65</v>
      </c>
      <c r="F217" s="1" t="s">
        <v>66</v>
      </c>
      <c r="G217" s="1" t="s">
        <v>98</v>
      </c>
      <c r="H217" s="1" t="s">
        <v>79</v>
      </c>
      <c r="I217" s="1" t="s">
        <v>68</v>
      </c>
      <c r="J217" s="1" t="s">
        <v>80</v>
      </c>
      <c r="K217" s="1" t="s">
        <v>48</v>
      </c>
      <c r="L217" s="1" t="s">
        <v>48</v>
      </c>
      <c r="M217" s="1" t="s">
        <v>48</v>
      </c>
      <c r="N217" s="1" t="s">
        <v>48</v>
      </c>
      <c r="O217" s="1" t="s">
        <v>48</v>
      </c>
      <c r="P217" s="1" t="s">
        <v>48</v>
      </c>
      <c r="Q217" s="1" t="s">
        <v>48</v>
      </c>
      <c r="R217" s="1" t="s">
        <v>48</v>
      </c>
      <c r="S217" s="1" t="s">
        <v>48</v>
      </c>
      <c r="T217" s="1" t="s">
        <v>48</v>
      </c>
      <c r="U217" s="1" t="s">
        <v>49</v>
      </c>
      <c r="V217" s="1" t="s">
        <v>48</v>
      </c>
      <c r="W217" s="1" t="s">
        <v>48</v>
      </c>
      <c r="X217" s="1" t="s">
        <v>62</v>
      </c>
      <c r="AC217" s="1" t="s">
        <v>5712</v>
      </c>
      <c r="AD217" s="1" t="s">
        <v>5712</v>
      </c>
      <c r="AJ217" s="1" t="s">
        <v>579</v>
      </c>
      <c r="AK217" s="1" t="s">
        <v>5712</v>
      </c>
      <c r="AN217" s="1" t="s">
        <v>5712</v>
      </c>
      <c r="AP217" s="1" t="s">
        <v>5712</v>
      </c>
      <c r="AR217" s="1" t="s">
        <v>5712</v>
      </c>
      <c r="AT217" s="1" t="s">
        <v>5712</v>
      </c>
    </row>
    <row r="218" spans="1:48" x14ac:dyDescent="0.35">
      <c r="A218" s="1" t="s">
        <v>6332</v>
      </c>
      <c r="B218" s="1" t="s">
        <v>5710</v>
      </c>
      <c r="C218" s="1" t="s">
        <v>71</v>
      </c>
      <c r="D218">
        <v>77</v>
      </c>
      <c r="E218" s="1" t="s">
        <v>65</v>
      </c>
      <c r="F218" s="1" t="s">
        <v>43</v>
      </c>
      <c r="G218" s="1" t="s">
        <v>98</v>
      </c>
      <c r="H218" s="1" t="s">
        <v>67</v>
      </c>
      <c r="I218" s="1" t="s">
        <v>68</v>
      </c>
      <c r="J218" s="1" t="s">
        <v>80</v>
      </c>
      <c r="K218" s="1" t="s">
        <v>48</v>
      </c>
      <c r="L218" s="1" t="s">
        <v>48</v>
      </c>
      <c r="M218" s="1" t="s">
        <v>48</v>
      </c>
      <c r="N218" s="1" t="s">
        <v>48</v>
      </c>
      <c r="O218" s="1" t="s">
        <v>48</v>
      </c>
      <c r="P218" s="1" t="s">
        <v>48</v>
      </c>
      <c r="Q218" s="1" t="s">
        <v>48</v>
      </c>
      <c r="R218" s="1" t="s">
        <v>48</v>
      </c>
      <c r="S218" s="1" t="s">
        <v>48</v>
      </c>
      <c r="T218" s="1" t="s">
        <v>48</v>
      </c>
      <c r="U218" s="1" t="s">
        <v>48</v>
      </c>
      <c r="V218" s="1" t="s">
        <v>49</v>
      </c>
      <c r="W218" s="1" t="s">
        <v>48</v>
      </c>
      <c r="X218" s="1" t="s">
        <v>62</v>
      </c>
      <c r="AC218" s="1" t="s">
        <v>5712</v>
      </c>
      <c r="AD218" s="1" t="s">
        <v>5712</v>
      </c>
      <c r="AJ218" s="1" t="s">
        <v>925</v>
      </c>
      <c r="AK218" s="1" t="s">
        <v>63</v>
      </c>
      <c r="AN218" s="1" t="s">
        <v>5712</v>
      </c>
      <c r="AP218" s="1" t="s">
        <v>5712</v>
      </c>
      <c r="AR218" s="1" t="s">
        <v>5712</v>
      </c>
      <c r="AT218" s="1" t="s">
        <v>5712</v>
      </c>
    </row>
    <row r="219" spans="1:48" x14ac:dyDescent="0.35">
      <c r="A219" s="1" t="s">
        <v>6333</v>
      </c>
      <c r="B219" s="1" t="s">
        <v>5710</v>
      </c>
      <c r="C219" s="1" t="s">
        <v>71</v>
      </c>
      <c r="D219">
        <v>51</v>
      </c>
      <c r="E219" s="1" t="s">
        <v>42</v>
      </c>
      <c r="F219" s="1" t="s">
        <v>43</v>
      </c>
      <c r="G219" s="1" t="s">
        <v>44</v>
      </c>
      <c r="H219" s="1" t="s">
        <v>45</v>
      </c>
      <c r="I219" s="1" t="s">
        <v>110</v>
      </c>
      <c r="J219" s="1" t="s">
        <v>47</v>
      </c>
      <c r="K219" s="1" t="s">
        <v>48</v>
      </c>
      <c r="L219" s="1" t="s">
        <v>48</v>
      </c>
      <c r="M219" s="1" t="s">
        <v>49</v>
      </c>
      <c r="N219" s="1" t="s">
        <v>48</v>
      </c>
      <c r="O219" s="1" t="s">
        <v>48</v>
      </c>
      <c r="P219" s="1" t="s">
        <v>48</v>
      </c>
      <c r="Q219" s="1" t="s">
        <v>48</v>
      </c>
      <c r="R219" s="1" t="s">
        <v>48</v>
      </c>
      <c r="S219" s="1" t="s">
        <v>48</v>
      </c>
      <c r="T219" s="1" t="s">
        <v>48</v>
      </c>
      <c r="U219" s="1" t="s">
        <v>48</v>
      </c>
      <c r="V219" s="1" t="s">
        <v>48</v>
      </c>
      <c r="W219" s="1" t="s">
        <v>48</v>
      </c>
      <c r="X219" s="1" t="s">
        <v>62</v>
      </c>
      <c r="AC219" s="1" t="s">
        <v>5712</v>
      </c>
      <c r="AD219" s="1" t="s">
        <v>5712</v>
      </c>
      <c r="AJ219" s="1" t="s">
        <v>6334</v>
      </c>
      <c r="AK219" s="1" t="s">
        <v>5712</v>
      </c>
      <c r="AM219" s="1" t="s">
        <v>6335</v>
      </c>
      <c r="AN219" s="1" t="s">
        <v>5712</v>
      </c>
      <c r="AP219" s="1" t="s">
        <v>5712</v>
      </c>
      <c r="AR219" s="1" t="s">
        <v>5712</v>
      </c>
      <c r="AT219" s="1" t="s">
        <v>5712</v>
      </c>
    </row>
    <row r="220" spans="1:48" x14ac:dyDescent="0.35">
      <c r="A220" s="1" t="s">
        <v>6336</v>
      </c>
      <c r="B220" s="1" t="s">
        <v>5710</v>
      </c>
      <c r="C220" s="1" t="s">
        <v>71</v>
      </c>
      <c r="D220">
        <v>51</v>
      </c>
      <c r="E220" s="1" t="s">
        <v>42</v>
      </c>
      <c r="F220" s="1" t="s">
        <v>66</v>
      </c>
      <c r="G220" s="1" t="s">
        <v>44</v>
      </c>
      <c r="H220" s="1" t="s">
        <v>79</v>
      </c>
      <c r="I220" s="1" t="s">
        <v>46</v>
      </c>
      <c r="J220" s="1" t="s">
        <v>80</v>
      </c>
      <c r="K220" s="1" t="s">
        <v>48</v>
      </c>
      <c r="L220" s="1" t="s">
        <v>48</v>
      </c>
      <c r="M220" s="1" t="s">
        <v>48</v>
      </c>
      <c r="N220" s="1" t="s">
        <v>48</v>
      </c>
      <c r="O220" s="1" t="s">
        <v>48</v>
      </c>
      <c r="P220" s="1" t="s">
        <v>48</v>
      </c>
      <c r="Q220" s="1" t="s">
        <v>48</v>
      </c>
      <c r="R220" s="1" t="s">
        <v>48</v>
      </c>
      <c r="S220" s="1" t="s">
        <v>48</v>
      </c>
      <c r="T220" s="1" t="s">
        <v>48</v>
      </c>
      <c r="U220" s="1" t="s">
        <v>49</v>
      </c>
      <c r="V220" s="1" t="s">
        <v>48</v>
      </c>
      <c r="W220" s="1" t="s">
        <v>48</v>
      </c>
      <c r="X220" s="1" t="s">
        <v>62</v>
      </c>
      <c r="AC220" s="1" t="s">
        <v>5712</v>
      </c>
      <c r="AD220" s="1" t="s">
        <v>5712</v>
      </c>
      <c r="AJ220" s="1" t="s">
        <v>6337</v>
      </c>
      <c r="AK220" s="1" t="s">
        <v>5712</v>
      </c>
      <c r="AN220" s="1" t="s">
        <v>5712</v>
      </c>
      <c r="AP220" s="1" t="s">
        <v>5712</v>
      </c>
      <c r="AR220" s="1" t="s">
        <v>5712</v>
      </c>
      <c r="AT220" s="1" t="s">
        <v>5712</v>
      </c>
      <c r="AV220" s="1" t="s">
        <v>6338</v>
      </c>
    </row>
    <row r="221" spans="1:48" x14ac:dyDescent="0.35">
      <c r="A221" s="1" t="s">
        <v>6339</v>
      </c>
      <c r="B221" s="1" t="s">
        <v>5710</v>
      </c>
      <c r="C221" s="1" t="s">
        <v>71</v>
      </c>
      <c r="D221">
        <v>56</v>
      </c>
      <c r="E221" s="1" t="s">
        <v>65</v>
      </c>
      <c r="F221" s="1" t="s">
        <v>107</v>
      </c>
      <c r="G221" s="1" t="s">
        <v>98</v>
      </c>
      <c r="H221" s="1" t="s">
        <v>45</v>
      </c>
      <c r="I221" s="1" t="s">
        <v>99</v>
      </c>
      <c r="J221" s="1" t="s">
        <v>80</v>
      </c>
      <c r="K221" s="1" t="s">
        <v>48</v>
      </c>
      <c r="L221" s="1" t="s">
        <v>48</v>
      </c>
      <c r="M221" s="1" t="s">
        <v>48</v>
      </c>
      <c r="N221" s="1" t="s">
        <v>48</v>
      </c>
      <c r="O221" s="1" t="s">
        <v>48</v>
      </c>
      <c r="P221" s="1" t="s">
        <v>48</v>
      </c>
      <c r="Q221" s="1" t="s">
        <v>48</v>
      </c>
      <c r="R221" s="1" t="s">
        <v>48</v>
      </c>
      <c r="S221" s="1" t="s">
        <v>48</v>
      </c>
      <c r="T221" s="1" t="s">
        <v>48</v>
      </c>
      <c r="U221" s="1" t="s">
        <v>48</v>
      </c>
      <c r="V221" s="1" t="s">
        <v>48</v>
      </c>
      <c r="W221" s="1" t="s">
        <v>49</v>
      </c>
      <c r="X221" s="1" t="s">
        <v>116</v>
      </c>
      <c r="Y221" s="1" t="s">
        <v>6340</v>
      </c>
      <c r="AC221" s="1" t="s">
        <v>5712</v>
      </c>
      <c r="AD221" s="1" t="s">
        <v>5712</v>
      </c>
      <c r="AJ221" s="1" t="s">
        <v>6341</v>
      </c>
      <c r="AK221" s="1" t="s">
        <v>5712</v>
      </c>
      <c r="AN221" s="1" t="s">
        <v>5712</v>
      </c>
      <c r="AP221" s="1" t="s">
        <v>5712</v>
      </c>
      <c r="AR221" s="1" t="s">
        <v>5712</v>
      </c>
      <c r="AT221" s="1" t="s">
        <v>5712</v>
      </c>
      <c r="AV221" s="1" t="s">
        <v>6342</v>
      </c>
    </row>
    <row r="222" spans="1:48" x14ac:dyDescent="0.35">
      <c r="A222" s="1" t="s">
        <v>6343</v>
      </c>
      <c r="B222" s="1" t="s">
        <v>5710</v>
      </c>
      <c r="C222" s="1" t="s">
        <v>41</v>
      </c>
      <c r="D222">
        <v>44</v>
      </c>
      <c r="E222" s="1" t="s">
        <v>42</v>
      </c>
      <c r="F222" s="1" t="s">
        <v>107</v>
      </c>
      <c r="G222" s="1" t="s">
        <v>98</v>
      </c>
      <c r="H222" s="1" t="s">
        <v>79</v>
      </c>
      <c r="I222" s="1" t="s">
        <v>110</v>
      </c>
      <c r="J222" s="1" t="s">
        <v>80</v>
      </c>
      <c r="K222" s="1" t="s">
        <v>48</v>
      </c>
      <c r="L222" s="1" t="s">
        <v>48</v>
      </c>
      <c r="M222" s="1" t="s">
        <v>48</v>
      </c>
      <c r="N222" s="1" t="s">
        <v>48</v>
      </c>
      <c r="O222" s="1" t="s">
        <v>48</v>
      </c>
      <c r="P222" s="1" t="s">
        <v>48</v>
      </c>
      <c r="Q222" s="1" t="s">
        <v>48</v>
      </c>
      <c r="R222" s="1" t="s">
        <v>48</v>
      </c>
      <c r="S222" s="1" t="s">
        <v>48</v>
      </c>
      <c r="T222" s="1" t="s">
        <v>49</v>
      </c>
      <c r="U222" s="1" t="s">
        <v>48</v>
      </c>
      <c r="V222" s="1" t="s">
        <v>48</v>
      </c>
      <c r="W222" s="1" t="s">
        <v>48</v>
      </c>
      <c r="X222" s="1" t="s">
        <v>62</v>
      </c>
      <c r="AC222" s="1" t="s">
        <v>5712</v>
      </c>
      <c r="AD222" s="1" t="s">
        <v>5712</v>
      </c>
      <c r="AJ222" s="1" t="s">
        <v>6344</v>
      </c>
      <c r="AK222" s="1" t="s">
        <v>5712</v>
      </c>
      <c r="AM222" s="1" t="s">
        <v>6345</v>
      </c>
      <c r="AN222" s="1" t="s">
        <v>5712</v>
      </c>
      <c r="AP222" s="1" t="s">
        <v>5712</v>
      </c>
      <c r="AR222" s="1" t="s">
        <v>5712</v>
      </c>
      <c r="AT222" s="1" t="s">
        <v>5712</v>
      </c>
    </row>
    <row r="223" spans="1:48" x14ac:dyDescent="0.35">
      <c r="A223" s="1" t="s">
        <v>6346</v>
      </c>
      <c r="B223" s="1" t="s">
        <v>5710</v>
      </c>
      <c r="C223" s="1" t="s">
        <v>71</v>
      </c>
      <c r="D223">
        <v>69</v>
      </c>
      <c r="E223" s="1" t="s">
        <v>65</v>
      </c>
      <c r="F223" s="1" t="s">
        <v>66</v>
      </c>
      <c r="G223" s="1" t="s">
        <v>73</v>
      </c>
      <c r="H223" s="1" t="s">
        <v>67</v>
      </c>
      <c r="I223" s="1" t="s">
        <v>90</v>
      </c>
      <c r="J223" s="1" t="s">
        <v>47</v>
      </c>
      <c r="K223" s="1" t="s">
        <v>48</v>
      </c>
      <c r="L223" s="1" t="s">
        <v>48</v>
      </c>
      <c r="M223" s="1" t="s">
        <v>48</v>
      </c>
      <c r="N223" s="1" t="s">
        <v>49</v>
      </c>
      <c r="O223" s="1" t="s">
        <v>48</v>
      </c>
      <c r="P223" s="1" t="s">
        <v>48</v>
      </c>
      <c r="Q223" s="1" t="s">
        <v>48</v>
      </c>
      <c r="R223" s="1" t="s">
        <v>48</v>
      </c>
      <c r="S223" s="1" t="s">
        <v>48</v>
      </c>
      <c r="T223" s="1" t="s">
        <v>48</v>
      </c>
      <c r="U223" s="1" t="s">
        <v>48</v>
      </c>
      <c r="V223" s="1" t="s">
        <v>48</v>
      </c>
      <c r="W223" s="1" t="s">
        <v>48</v>
      </c>
      <c r="X223" s="1" t="s">
        <v>75</v>
      </c>
      <c r="Y223" s="1" t="s">
        <v>6347</v>
      </c>
      <c r="AC223" s="1" t="s">
        <v>5712</v>
      </c>
      <c r="AD223" s="1" t="s">
        <v>5712</v>
      </c>
      <c r="AJ223" s="1" t="s">
        <v>6348</v>
      </c>
      <c r="AK223" s="1" t="s">
        <v>5712</v>
      </c>
      <c r="AN223" s="1" t="s">
        <v>5712</v>
      </c>
      <c r="AP223" s="1" t="s">
        <v>5712</v>
      </c>
      <c r="AR223" s="1" t="s">
        <v>5712</v>
      </c>
      <c r="AT223" s="1" t="s">
        <v>5712</v>
      </c>
    </row>
    <row r="224" spans="1:48" x14ac:dyDescent="0.35">
      <c r="A224" s="1" t="s">
        <v>6349</v>
      </c>
      <c r="B224" s="1" t="s">
        <v>5710</v>
      </c>
      <c r="C224" s="1" t="s">
        <v>71</v>
      </c>
      <c r="D224">
        <v>75</v>
      </c>
      <c r="E224" s="1" t="s">
        <v>65</v>
      </c>
      <c r="F224" s="1" t="s">
        <v>66</v>
      </c>
      <c r="G224" s="1" t="s">
        <v>44</v>
      </c>
      <c r="H224" s="1" t="s">
        <v>67</v>
      </c>
      <c r="I224" s="1" t="s">
        <v>61</v>
      </c>
      <c r="J224" s="1" t="s">
        <v>80</v>
      </c>
      <c r="K224" s="1" t="s">
        <v>48</v>
      </c>
      <c r="L224" s="1" t="s">
        <v>48</v>
      </c>
      <c r="M224" s="1" t="s">
        <v>48</v>
      </c>
      <c r="N224" s="1" t="s">
        <v>48</v>
      </c>
      <c r="O224" s="1" t="s">
        <v>48</v>
      </c>
      <c r="P224" s="1" t="s">
        <v>48</v>
      </c>
      <c r="Q224" s="1" t="s">
        <v>48</v>
      </c>
      <c r="R224" s="1" t="s">
        <v>48</v>
      </c>
      <c r="S224" s="1" t="s">
        <v>48</v>
      </c>
      <c r="T224" s="1" t="s">
        <v>48</v>
      </c>
      <c r="U224" s="1" t="s">
        <v>48</v>
      </c>
      <c r="V224" s="1" t="s">
        <v>48</v>
      </c>
      <c r="W224" s="1" t="s">
        <v>49</v>
      </c>
      <c r="X224" s="1" t="s">
        <v>116</v>
      </c>
      <c r="Y224" s="1" t="s">
        <v>6350</v>
      </c>
      <c r="AC224" s="1" t="s">
        <v>5712</v>
      </c>
      <c r="AD224" s="1" t="s">
        <v>5712</v>
      </c>
      <c r="AJ224" s="1" t="s">
        <v>6351</v>
      </c>
      <c r="AK224" s="1" t="s">
        <v>5712</v>
      </c>
      <c r="AM224" s="1" t="s">
        <v>4492</v>
      </c>
      <c r="AN224" s="1" t="s">
        <v>5712</v>
      </c>
      <c r="AP224" s="1" t="s">
        <v>5712</v>
      </c>
      <c r="AR224" s="1" t="s">
        <v>5712</v>
      </c>
      <c r="AT224" s="1" t="s">
        <v>5712</v>
      </c>
    </row>
    <row r="225" spans="1:48" x14ac:dyDescent="0.35">
      <c r="A225" s="1" t="s">
        <v>6352</v>
      </c>
      <c r="B225" s="1" t="s">
        <v>5710</v>
      </c>
      <c r="C225" s="1" t="s">
        <v>71</v>
      </c>
      <c r="D225">
        <v>62</v>
      </c>
      <c r="E225" s="1" t="s">
        <v>65</v>
      </c>
      <c r="F225" s="1" t="s">
        <v>43</v>
      </c>
      <c r="G225" s="1" t="s">
        <v>44</v>
      </c>
      <c r="H225" s="1" t="s">
        <v>67</v>
      </c>
      <c r="I225" s="1" t="s">
        <v>90</v>
      </c>
      <c r="J225" s="1" t="s">
        <v>47</v>
      </c>
      <c r="K225" s="1" t="s">
        <v>48</v>
      </c>
      <c r="L225" s="1" t="s">
        <v>48</v>
      </c>
      <c r="M225" s="1" t="s">
        <v>49</v>
      </c>
      <c r="N225" s="1" t="s">
        <v>48</v>
      </c>
      <c r="O225" s="1" t="s">
        <v>48</v>
      </c>
      <c r="P225" s="1" t="s">
        <v>48</v>
      </c>
      <c r="Q225" s="1" t="s">
        <v>48</v>
      </c>
      <c r="R225" s="1" t="s">
        <v>48</v>
      </c>
      <c r="S225" s="1" t="s">
        <v>48</v>
      </c>
      <c r="T225" s="1" t="s">
        <v>48</v>
      </c>
      <c r="U225" s="1" t="s">
        <v>48</v>
      </c>
      <c r="V225" s="1" t="s">
        <v>48</v>
      </c>
      <c r="W225" s="1" t="s">
        <v>48</v>
      </c>
      <c r="X225" s="1" t="s">
        <v>62</v>
      </c>
      <c r="AC225" s="1" t="s">
        <v>5712</v>
      </c>
      <c r="AD225" s="1" t="s">
        <v>5712</v>
      </c>
      <c r="AJ225" s="1" t="s">
        <v>6353</v>
      </c>
      <c r="AK225" s="1" t="s">
        <v>5712</v>
      </c>
      <c r="AM225" s="1" t="s">
        <v>6354</v>
      </c>
      <c r="AN225" s="1" t="s">
        <v>5712</v>
      </c>
      <c r="AP225" s="1" t="s">
        <v>5712</v>
      </c>
      <c r="AR225" s="1" t="s">
        <v>5712</v>
      </c>
      <c r="AT225" s="1" t="s">
        <v>5712</v>
      </c>
    </row>
    <row r="226" spans="1:48" x14ac:dyDescent="0.35">
      <c r="A226" s="1" t="s">
        <v>6355</v>
      </c>
      <c r="B226" s="1" t="s">
        <v>5710</v>
      </c>
      <c r="C226" s="1" t="s">
        <v>41</v>
      </c>
      <c r="D226">
        <v>72</v>
      </c>
      <c r="E226" s="1" t="s">
        <v>65</v>
      </c>
      <c r="F226" s="1" t="s">
        <v>66</v>
      </c>
      <c r="G226" s="1" t="s">
        <v>98</v>
      </c>
      <c r="H226" s="1" t="s">
        <v>67</v>
      </c>
      <c r="I226" s="1" t="s">
        <v>46</v>
      </c>
      <c r="J226" s="1" t="s">
        <v>80</v>
      </c>
      <c r="K226" s="1" t="s">
        <v>48</v>
      </c>
      <c r="L226" s="1" t="s">
        <v>48</v>
      </c>
      <c r="M226" s="1" t="s">
        <v>48</v>
      </c>
      <c r="N226" s="1" t="s">
        <v>48</v>
      </c>
      <c r="O226" s="1" t="s">
        <v>48</v>
      </c>
      <c r="P226" s="1" t="s">
        <v>48</v>
      </c>
      <c r="Q226" s="1" t="s">
        <v>48</v>
      </c>
      <c r="R226" s="1" t="s">
        <v>48</v>
      </c>
      <c r="S226" s="1" t="s">
        <v>48</v>
      </c>
      <c r="T226" s="1" t="s">
        <v>48</v>
      </c>
      <c r="U226" s="1" t="s">
        <v>48</v>
      </c>
      <c r="V226" s="1" t="s">
        <v>49</v>
      </c>
      <c r="W226" s="1" t="s">
        <v>48</v>
      </c>
      <c r="X226" s="1" t="s">
        <v>116</v>
      </c>
      <c r="Y226" s="1" t="s">
        <v>6356</v>
      </c>
      <c r="AC226" s="1" t="s">
        <v>5712</v>
      </c>
      <c r="AD226" s="1" t="s">
        <v>5712</v>
      </c>
      <c r="AJ226" s="1" t="s">
        <v>6357</v>
      </c>
      <c r="AK226" s="1" t="s">
        <v>63</v>
      </c>
      <c r="AN226" s="1" t="s">
        <v>5712</v>
      </c>
      <c r="AP226" s="1" t="s">
        <v>5712</v>
      </c>
      <c r="AR226" s="1" t="s">
        <v>5712</v>
      </c>
      <c r="AT226" s="1" t="s">
        <v>5712</v>
      </c>
    </row>
    <row r="227" spans="1:48" x14ac:dyDescent="0.35">
      <c r="A227" s="1" t="s">
        <v>6358</v>
      </c>
      <c r="B227" s="1" t="s">
        <v>5710</v>
      </c>
      <c r="C227" s="1" t="s">
        <v>71</v>
      </c>
      <c r="D227">
        <v>62</v>
      </c>
      <c r="E227" s="1" t="s">
        <v>65</v>
      </c>
      <c r="F227" s="1" t="s">
        <v>72</v>
      </c>
      <c r="G227" s="1" t="s">
        <v>44</v>
      </c>
      <c r="H227" s="1" t="s">
        <v>67</v>
      </c>
      <c r="I227" s="1" t="s">
        <v>74</v>
      </c>
      <c r="J227" s="1" t="s">
        <v>80</v>
      </c>
      <c r="K227" s="1" t="s">
        <v>48</v>
      </c>
      <c r="L227" s="1" t="s">
        <v>48</v>
      </c>
      <c r="M227" s="1" t="s">
        <v>48</v>
      </c>
      <c r="N227" s="1" t="s">
        <v>48</v>
      </c>
      <c r="O227" s="1" t="s">
        <v>48</v>
      </c>
      <c r="P227" s="1" t="s">
        <v>48</v>
      </c>
      <c r="Q227" s="1" t="s">
        <v>48</v>
      </c>
      <c r="R227" s="1" t="s">
        <v>48</v>
      </c>
      <c r="S227" s="1" t="s">
        <v>48</v>
      </c>
      <c r="T227" s="1" t="s">
        <v>48</v>
      </c>
      <c r="U227" s="1" t="s">
        <v>49</v>
      </c>
      <c r="V227" s="1" t="s">
        <v>48</v>
      </c>
      <c r="W227" s="1" t="s">
        <v>48</v>
      </c>
      <c r="X227" s="1" t="s">
        <v>75</v>
      </c>
      <c r="Y227" s="1" t="s">
        <v>6359</v>
      </c>
      <c r="AC227" s="1" t="s">
        <v>5712</v>
      </c>
      <c r="AD227" s="1" t="s">
        <v>5712</v>
      </c>
      <c r="AJ227" s="1" t="s">
        <v>6360</v>
      </c>
      <c r="AK227" s="1" t="s">
        <v>77</v>
      </c>
      <c r="AN227" s="1" t="s">
        <v>5712</v>
      </c>
      <c r="AP227" s="1" t="s">
        <v>5712</v>
      </c>
      <c r="AR227" s="1" t="s">
        <v>5712</v>
      </c>
      <c r="AT227" s="1" t="s">
        <v>5712</v>
      </c>
    </row>
    <row r="228" spans="1:48" x14ac:dyDescent="0.35">
      <c r="A228" s="1" t="s">
        <v>6361</v>
      </c>
      <c r="B228" s="1" t="s">
        <v>5710</v>
      </c>
      <c r="C228" s="1" t="s">
        <v>71</v>
      </c>
      <c r="D228">
        <v>75</v>
      </c>
      <c r="E228" s="1" t="s">
        <v>65</v>
      </c>
      <c r="F228" s="1" t="s">
        <v>66</v>
      </c>
      <c r="G228" s="1" t="s">
        <v>59</v>
      </c>
      <c r="H228" s="1" t="s">
        <v>79</v>
      </c>
      <c r="I228" s="1" t="s">
        <v>68</v>
      </c>
      <c r="J228" s="1" t="s">
        <v>80</v>
      </c>
      <c r="K228" s="1" t="s">
        <v>48</v>
      </c>
      <c r="L228" s="1" t="s">
        <v>48</v>
      </c>
      <c r="M228" s="1" t="s">
        <v>48</v>
      </c>
      <c r="N228" s="1" t="s">
        <v>48</v>
      </c>
      <c r="O228" s="1" t="s">
        <v>48</v>
      </c>
      <c r="P228" s="1" t="s">
        <v>48</v>
      </c>
      <c r="Q228" s="1" t="s">
        <v>48</v>
      </c>
      <c r="R228" s="1" t="s">
        <v>48</v>
      </c>
      <c r="S228" s="1" t="s">
        <v>48</v>
      </c>
      <c r="T228" s="1" t="s">
        <v>48</v>
      </c>
      <c r="U228" s="1" t="s">
        <v>48</v>
      </c>
      <c r="V228" s="1" t="s">
        <v>48</v>
      </c>
      <c r="W228" s="1" t="s">
        <v>49</v>
      </c>
      <c r="X228" s="1" t="s">
        <v>116</v>
      </c>
      <c r="Y228" s="1" t="s">
        <v>6362</v>
      </c>
      <c r="AC228" s="1" t="s">
        <v>5712</v>
      </c>
      <c r="AD228" s="1" t="s">
        <v>5712</v>
      </c>
      <c r="AJ228" s="1" t="s">
        <v>6363</v>
      </c>
      <c r="AK228" s="1" t="s">
        <v>5712</v>
      </c>
      <c r="AN228" s="1" t="s">
        <v>5712</v>
      </c>
      <c r="AP228" s="1" t="s">
        <v>5712</v>
      </c>
      <c r="AR228" s="1" t="s">
        <v>5712</v>
      </c>
      <c r="AT228" s="1" t="s">
        <v>5712</v>
      </c>
      <c r="AV228" s="1" t="s">
        <v>6364</v>
      </c>
    </row>
    <row r="229" spans="1:48" x14ac:dyDescent="0.35">
      <c r="A229" s="1" t="s">
        <v>6365</v>
      </c>
      <c r="B229" s="1" t="s">
        <v>5710</v>
      </c>
      <c r="C229" s="1" t="s">
        <v>41</v>
      </c>
      <c r="D229">
        <v>74</v>
      </c>
      <c r="E229" s="1" t="s">
        <v>65</v>
      </c>
      <c r="F229" s="1" t="s">
        <v>66</v>
      </c>
      <c r="G229" s="1" t="s">
        <v>59</v>
      </c>
      <c r="H229" s="1" t="s">
        <v>79</v>
      </c>
      <c r="I229" s="1" t="s">
        <v>61</v>
      </c>
      <c r="J229" s="1" t="s">
        <v>80</v>
      </c>
      <c r="K229" s="1" t="s">
        <v>48</v>
      </c>
      <c r="L229" s="1" t="s">
        <v>48</v>
      </c>
      <c r="M229" s="1" t="s">
        <v>48</v>
      </c>
      <c r="N229" s="1" t="s">
        <v>48</v>
      </c>
      <c r="O229" s="1" t="s">
        <v>48</v>
      </c>
      <c r="P229" s="1" t="s">
        <v>48</v>
      </c>
      <c r="Q229" s="1" t="s">
        <v>48</v>
      </c>
      <c r="R229" s="1" t="s">
        <v>48</v>
      </c>
      <c r="S229" s="1" t="s">
        <v>48</v>
      </c>
      <c r="T229" s="1" t="s">
        <v>48</v>
      </c>
      <c r="U229" s="1" t="s">
        <v>48</v>
      </c>
      <c r="V229" s="1" t="s">
        <v>48</v>
      </c>
      <c r="W229" s="1" t="s">
        <v>49</v>
      </c>
      <c r="X229" s="1" t="s">
        <v>62</v>
      </c>
      <c r="AC229" s="1" t="s">
        <v>5712</v>
      </c>
      <c r="AD229" s="1" t="s">
        <v>5712</v>
      </c>
      <c r="AJ229" s="1" t="s">
        <v>6366</v>
      </c>
      <c r="AK229" s="1" t="s">
        <v>5712</v>
      </c>
      <c r="AN229" s="1" t="s">
        <v>5712</v>
      </c>
      <c r="AP229" s="1" t="s">
        <v>5712</v>
      </c>
      <c r="AR229" s="1" t="s">
        <v>5712</v>
      </c>
      <c r="AT229" s="1" t="s">
        <v>5712</v>
      </c>
      <c r="AV229" s="1" t="s">
        <v>6367</v>
      </c>
    </row>
    <row r="230" spans="1:48" x14ac:dyDescent="0.35">
      <c r="A230" s="1" t="s">
        <v>6368</v>
      </c>
      <c r="B230" s="1" t="s">
        <v>5710</v>
      </c>
      <c r="C230" s="1" t="s">
        <v>71</v>
      </c>
      <c r="D230">
        <v>71</v>
      </c>
      <c r="E230" s="1" t="s">
        <v>65</v>
      </c>
      <c r="F230" s="1" t="s">
        <v>66</v>
      </c>
      <c r="G230" s="1" t="s">
        <v>73</v>
      </c>
      <c r="H230" s="1" t="s">
        <v>67</v>
      </c>
      <c r="I230" s="1" t="s">
        <v>90</v>
      </c>
      <c r="J230" s="1" t="s">
        <v>47</v>
      </c>
      <c r="K230" s="1" t="s">
        <v>48</v>
      </c>
      <c r="L230" s="1" t="s">
        <v>48</v>
      </c>
      <c r="M230" s="1" t="s">
        <v>49</v>
      </c>
      <c r="N230" s="1" t="s">
        <v>48</v>
      </c>
      <c r="O230" s="1" t="s">
        <v>48</v>
      </c>
      <c r="P230" s="1" t="s">
        <v>48</v>
      </c>
      <c r="Q230" s="1" t="s">
        <v>48</v>
      </c>
      <c r="R230" s="1" t="s">
        <v>48</v>
      </c>
      <c r="S230" s="1" t="s">
        <v>48</v>
      </c>
      <c r="T230" s="1" t="s">
        <v>48</v>
      </c>
      <c r="U230" s="1" t="s">
        <v>48</v>
      </c>
      <c r="V230" s="1" t="s">
        <v>48</v>
      </c>
      <c r="W230" s="1" t="s">
        <v>48</v>
      </c>
      <c r="X230" s="1" t="s">
        <v>62</v>
      </c>
      <c r="AC230" s="1" t="s">
        <v>5712</v>
      </c>
      <c r="AD230" s="1" t="s">
        <v>5712</v>
      </c>
      <c r="AJ230" s="1" t="s">
        <v>6369</v>
      </c>
      <c r="AK230" s="1" t="s">
        <v>5712</v>
      </c>
      <c r="AM230" s="1" t="s">
        <v>752</v>
      </c>
      <c r="AN230" s="1" t="s">
        <v>5712</v>
      </c>
      <c r="AP230" s="1" t="s">
        <v>5712</v>
      </c>
      <c r="AR230" s="1" t="s">
        <v>5712</v>
      </c>
      <c r="AT230" s="1" t="s">
        <v>5712</v>
      </c>
    </row>
    <row r="231" spans="1:48" x14ac:dyDescent="0.35">
      <c r="A231" s="1" t="s">
        <v>6370</v>
      </c>
      <c r="B231" s="1" t="s">
        <v>5710</v>
      </c>
      <c r="C231" s="1" t="s">
        <v>71</v>
      </c>
      <c r="D231">
        <v>63</v>
      </c>
      <c r="E231" s="1" t="s">
        <v>65</v>
      </c>
      <c r="F231" s="1" t="s">
        <v>72</v>
      </c>
      <c r="G231" s="1" t="s">
        <v>73</v>
      </c>
      <c r="H231" s="1" t="s">
        <v>79</v>
      </c>
      <c r="I231" s="1" t="s">
        <v>113</v>
      </c>
      <c r="J231" s="1" t="s">
        <v>80</v>
      </c>
      <c r="K231" s="1" t="s">
        <v>48</v>
      </c>
      <c r="L231" s="1" t="s">
        <v>48</v>
      </c>
      <c r="M231" s="1" t="s">
        <v>48</v>
      </c>
      <c r="N231" s="1" t="s">
        <v>48</v>
      </c>
      <c r="O231" s="1" t="s">
        <v>48</v>
      </c>
      <c r="P231" s="1" t="s">
        <v>48</v>
      </c>
      <c r="Q231" s="1" t="s">
        <v>48</v>
      </c>
      <c r="R231" s="1" t="s">
        <v>48</v>
      </c>
      <c r="S231" s="1" t="s">
        <v>48</v>
      </c>
      <c r="T231" s="1" t="s">
        <v>48</v>
      </c>
      <c r="U231" s="1" t="s">
        <v>48</v>
      </c>
      <c r="V231" s="1" t="s">
        <v>49</v>
      </c>
      <c r="W231" s="1" t="s">
        <v>48</v>
      </c>
      <c r="X231" s="1" t="s">
        <v>62</v>
      </c>
      <c r="AC231" s="1" t="s">
        <v>5712</v>
      </c>
      <c r="AD231" s="1" t="s">
        <v>5712</v>
      </c>
      <c r="AJ231" s="1" t="s">
        <v>6371</v>
      </c>
      <c r="AK231" s="1" t="s">
        <v>5712</v>
      </c>
      <c r="AN231" s="1" t="s">
        <v>5712</v>
      </c>
      <c r="AP231" s="1" t="s">
        <v>5712</v>
      </c>
      <c r="AR231" s="1" t="s">
        <v>5712</v>
      </c>
      <c r="AT231" s="1" t="s">
        <v>5712</v>
      </c>
    </row>
    <row r="232" spans="1:48" x14ac:dyDescent="0.35">
      <c r="A232" s="1" t="s">
        <v>6372</v>
      </c>
      <c r="B232" s="1" t="s">
        <v>5710</v>
      </c>
      <c r="C232" s="1" t="s">
        <v>71</v>
      </c>
      <c r="D232">
        <v>66</v>
      </c>
      <c r="E232" s="1" t="s">
        <v>65</v>
      </c>
      <c r="F232" s="1" t="s">
        <v>66</v>
      </c>
      <c r="G232" s="1" t="s">
        <v>44</v>
      </c>
      <c r="H232" s="1" t="s">
        <v>67</v>
      </c>
      <c r="I232" s="1" t="s">
        <v>90</v>
      </c>
      <c r="J232" s="1" t="s">
        <v>47</v>
      </c>
      <c r="K232" s="1" t="s">
        <v>48</v>
      </c>
      <c r="L232" s="1" t="s">
        <v>48</v>
      </c>
      <c r="M232" s="1" t="s">
        <v>49</v>
      </c>
      <c r="N232" s="1" t="s">
        <v>48</v>
      </c>
      <c r="O232" s="1" t="s">
        <v>48</v>
      </c>
      <c r="P232" s="1" t="s">
        <v>48</v>
      </c>
      <c r="Q232" s="1" t="s">
        <v>48</v>
      </c>
      <c r="R232" s="1" t="s">
        <v>48</v>
      </c>
      <c r="S232" s="1" t="s">
        <v>48</v>
      </c>
      <c r="T232" s="1" t="s">
        <v>48</v>
      </c>
      <c r="U232" s="1" t="s">
        <v>48</v>
      </c>
      <c r="V232" s="1" t="s">
        <v>48</v>
      </c>
      <c r="W232" s="1" t="s">
        <v>48</v>
      </c>
      <c r="X232" s="1" t="s">
        <v>62</v>
      </c>
      <c r="AC232" s="1" t="s">
        <v>5712</v>
      </c>
      <c r="AD232" s="1" t="s">
        <v>5712</v>
      </c>
      <c r="AJ232" s="1" t="s">
        <v>703</v>
      </c>
      <c r="AK232" s="1" t="s">
        <v>5712</v>
      </c>
      <c r="AN232" s="1" t="s">
        <v>5712</v>
      </c>
      <c r="AP232" s="1" t="s">
        <v>5712</v>
      </c>
      <c r="AR232" s="1" t="s">
        <v>5712</v>
      </c>
      <c r="AT232" s="1" t="s">
        <v>5712</v>
      </c>
      <c r="AV232" s="1" t="s">
        <v>579</v>
      </c>
    </row>
    <row r="233" spans="1:48" x14ac:dyDescent="0.35">
      <c r="A233" s="1" t="s">
        <v>6373</v>
      </c>
      <c r="B233" s="1" t="s">
        <v>5710</v>
      </c>
      <c r="C233" s="1" t="s">
        <v>71</v>
      </c>
      <c r="D233">
        <v>60</v>
      </c>
      <c r="E233" s="1" t="s">
        <v>65</v>
      </c>
      <c r="F233" s="1" t="s">
        <v>43</v>
      </c>
      <c r="G233" s="1" t="s">
        <v>85</v>
      </c>
      <c r="H233" s="1" t="s">
        <v>45</v>
      </c>
      <c r="I233" s="1" t="s">
        <v>74</v>
      </c>
      <c r="J233" s="1" t="s">
        <v>80</v>
      </c>
      <c r="K233" s="1" t="s">
        <v>48</v>
      </c>
      <c r="L233" s="1" t="s">
        <v>48</v>
      </c>
      <c r="M233" s="1" t="s">
        <v>48</v>
      </c>
      <c r="N233" s="1" t="s">
        <v>48</v>
      </c>
      <c r="O233" s="1" t="s">
        <v>48</v>
      </c>
      <c r="P233" s="1" t="s">
        <v>48</v>
      </c>
      <c r="Q233" s="1" t="s">
        <v>48</v>
      </c>
      <c r="R233" s="1" t="s">
        <v>48</v>
      </c>
      <c r="S233" s="1" t="s">
        <v>48</v>
      </c>
      <c r="T233" s="1" t="s">
        <v>48</v>
      </c>
      <c r="U233" s="1" t="s">
        <v>48</v>
      </c>
      <c r="V233" s="1" t="s">
        <v>48</v>
      </c>
      <c r="W233" s="1" t="s">
        <v>49</v>
      </c>
      <c r="X233" s="1" t="s">
        <v>62</v>
      </c>
      <c r="AC233" s="1" t="s">
        <v>5712</v>
      </c>
      <c r="AD233" s="1" t="s">
        <v>5712</v>
      </c>
      <c r="AJ233" s="1" t="s">
        <v>6374</v>
      </c>
      <c r="AK233" s="1" t="s">
        <v>5712</v>
      </c>
      <c r="AN233" s="1" t="s">
        <v>5712</v>
      </c>
      <c r="AP233" s="1" t="s">
        <v>5712</v>
      </c>
      <c r="AR233" s="1" t="s">
        <v>5712</v>
      </c>
      <c r="AT233" s="1" t="s">
        <v>5712</v>
      </c>
    </row>
    <row r="234" spans="1:48" x14ac:dyDescent="0.35">
      <c r="A234" s="1" t="s">
        <v>6375</v>
      </c>
      <c r="B234" s="1" t="s">
        <v>5710</v>
      </c>
      <c r="C234" s="1" t="s">
        <v>71</v>
      </c>
      <c r="D234">
        <v>83</v>
      </c>
      <c r="E234" s="1" t="s">
        <v>65</v>
      </c>
      <c r="F234" s="1" t="s">
        <v>66</v>
      </c>
      <c r="G234" s="1" t="s">
        <v>98</v>
      </c>
      <c r="H234" s="1" t="s">
        <v>67</v>
      </c>
      <c r="I234" s="1" t="s">
        <v>113</v>
      </c>
      <c r="J234" s="1" t="s">
        <v>80</v>
      </c>
      <c r="K234" s="1" t="s">
        <v>48</v>
      </c>
      <c r="L234" s="1" t="s">
        <v>48</v>
      </c>
      <c r="M234" s="1" t="s">
        <v>48</v>
      </c>
      <c r="N234" s="1" t="s">
        <v>48</v>
      </c>
      <c r="O234" s="1" t="s">
        <v>48</v>
      </c>
      <c r="P234" s="1" t="s">
        <v>48</v>
      </c>
      <c r="Q234" s="1" t="s">
        <v>48</v>
      </c>
      <c r="R234" s="1" t="s">
        <v>48</v>
      </c>
      <c r="S234" s="1" t="s">
        <v>48</v>
      </c>
      <c r="T234" s="1" t="s">
        <v>48</v>
      </c>
      <c r="U234" s="1" t="s">
        <v>48</v>
      </c>
      <c r="V234" s="1" t="s">
        <v>49</v>
      </c>
      <c r="W234" s="1" t="s">
        <v>48</v>
      </c>
      <c r="X234" s="1" t="s">
        <v>116</v>
      </c>
      <c r="Y234" s="1" t="s">
        <v>6376</v>
      </c>
      <c r="AC234" s="1" t="s">
        <v>5712</v>
      </c>
      <c r="AD234" s="1" t="s">
        <v>5712</v>
      </c>
      <c r="AJ234" s="1" t="s">
        <v>6377</v>
      </c>
      <c r="AK234" s="1" t="s">
        <v>55</v>
      </c>
      <c r="AL234" s="1" t="s">
        <v>6378</v>
      </c>
      <c r="AN234" s="1" t="s">
        <v>5712</v>
      </c>
      <c r="AP234" s="1" t="s">
        <v>5712</v>
      </c>
      <c r="AR234" s="1" t="s">
        <v>5712</v>
      </c>
      <c r="AT234" s="1" t="s">
        <v>5712</v>
      </c>
    </row>
    <row r="235" spans="1:48" x14ac:dyDescent="0.35">
      <c r="A235" s="1" t="s">
        <v>6379</v>
      </c>
      <c r="B235" s="1" t="s">
        <v>5710</v>
      </c>
      <c r="C235" s="1" t="s">
        <v>41</v>
      </c>
      <c r="D235">
        <v>40</v>
      </c>
      <c r="E235" s="1" t="s">
        <v>42</v>
      </c>
      <c r="F235" s="1" t="s">
        <v>107</v>
      </c>
      <c r="G235" s="1" t="s">
        <v>98</v>
      </c>
      <c r="H235" s="1" t="s">
        <v>45</v>
      </c>
      <c r="I235" s="1" t="s">
        <v>46</v>
      </c>
      <c r="J235" s="1" t="s">
        <v>47</v>
      </c>
      <c r="K235" s="1" t="s">
        <v>48</v>
      </c>
      <c r="L235" s="1" t="s">
        <v>49</v>
      </c>
      <c r="M235" s="1" t="s">
        <v>48</v>
      </c>
      <c r="N235" s="1" t="s">
        <v>48</v>
      </c>
      <c r="O235" s="1" t="s">
        <v>48</v>
      </c>
      <c r="P235" s="1" t="s">
        <v>48</v>
      </c>
      <c r="Q235" s="1" t="s">
        <v>48</v>
      </c>
      <c r="R235" s="1" t="s">
        <v>48</v>
      </c>
      <c r="S235" s="1" t="s">
        <v>48</v>
      </c>
      <c r="T235" s="1" t="s">
        <v>48</v>
      </c>
      <c r="U235" s="1" t="s">
        <v>48</v>
      </c>
      <c r="V235" s="1" t="s">
        <v>48</v>
      </c>
      <c r="W235" s="1" t="s">
        <v>48</v>
      </c>
      <c r="X235" s="1" t="s">
        <v>62</v>
      </c>
      <c r="AC235" s="1" t="s">
        <v>5712</v>
      </c>
      <c r="AD235" s="1" t="s">
        <v>5712</v>
      </c>
      <c r="AJ235" s="1" t="s">
        <v>6380</v>
      </c>
      <c r="AK235" s="1" t="s">
        <v>5712</v>
      </c>
      <c r="AN235" s="1" t="s">
        <v>5712</v>
      </c>
      <c r="AP235" s="1" t="s">
        <v>5712</v>
      </c>
      <c r="AR235" s="1" t="s">
        <v>5712</v>
      </c>
      <c r="AT235" s="1" t="s">
        <v>5712</v>
      </c>
    </row>
    <row r="236" spans="1:48" x14ac:dyDescent="0.35">
      <c r="A236" s="1" t="s">
        <v>6381</v>
      </c>
      <c r="B236" s="1" t="s">
        <v>5710</v>
      </c>
      <c r="C236" s="1" t="s">
        <v>71</v>
      </c>
      <c r="D236">
        <v>63</v>
      </c>
      <c r="E236" s="1" t="s">
        <v>65</v>
      </c>
      <c r="F236" s="1" t="s">
        <v>72</v>
      </c>
      <c r="G236" s="1" t="s">
        <v>73</v>
      </c>
      <c r="H236" s="1" t="s">
        <v>79</v>
      </c>
      <c r="I236" s="1" t="s">
        <v>46</v>
      </c>
      <c r="J236" s="1" t="s">
        <v>80</v>
      </c>
      <c r="K236" s="1" t="s">
        <v>48</v>
      </c>
      <c r="L236" s="1" t="s">
        <v>48</v>
      </c>
      <c r="M236" s="1" t="s">
        <v>48</v>
      </c>
      <c r="N236" s="1" t="s">
        <v>48</v>
      </c>
      <c r="O236" s="1" t="s">
        <v>48</v>
      </c>
      <c r="P236" s="1" t="s">
        <v>48</v>
      </c>
      <c r="Q236" s="1" t="s">
        <v>48</v>
      </c>
      <c r="R236" s="1" t="s">
        <v>48</v>
      </c>
      <c r="S236" s="1" t="s">
        <v>48</v>
      </c>
      <c r="T236" s="1" t="s">
        <v>48</v>
      </c>
      <c r="U236" s="1" t="s">
        <v>48</v>
      </c>
      <c r="V236" s="1" t="s">
        <v>49</v>
      </c>
      <c r="W236" s="1" t="s">
        <v>48</v>
      </c>
      <c r="X236" s="1" t="s">
        <v>116</v>
      </c>
      <c r="Y236" s="1" t="s">
        <v>6382</v>
      </c>
      <c r="AC236" s="1" t="s">
        <v>5712</v>
      </c>
      <c r="AD236" s="1" t="s">
        <v>5712</v>
      </c>
      <c r="AJ236" s="1" t="s">
        <v>6383</v>
      </c>
      <c r="AK236" s="1" t="s">
        <v>5712</v>
      </c>
      <c r="AM236" s="1" t="s">
        <v>6384</v>
      </c>
      <c r="AN236" s="1" t="s">
        <v>5712</v>
      </c>
      <c r="AP236" s="1" t="s">
        <v>5712</v>
      </c>
      <c r="AR236" s="1" t="s">
        <v>5712</v>
      </c>
      <c r="AT236" s="1" t="s">
        <v>5712</v>
      </c>
    </row>
    <row r="237" spans="1:48" x14ac:dyDescent="0.35">
      <c r="A237" s="1" t="s">
        <v>6385</v>
      </c>
      <c r="B237" s="1" t="s">
        <v>5710</v>
      </c>
      <c r="C237" s="1" t="s">
        <v>41</v>
      </c>
      <c r="D237">
        <v>48</v>
      </c>
      <c r="E237" s="1" t="s">
        <v>42</v>
      </c>
      <c r="F237" s="1" t="s">
        <v>72</v>
      </c>
      <c r="G237" s="1" t="s">
        <v>98</v>
      </c>
      <c r="H237" s="1" t="s">
        <v>45</v>
      </c>
      <c r="I237" s="1" t="s">
        <v>74</v>
      </c>
      <c r="J237" s="1" t="s">
        <v>47</v>
      </c>
      <c r="K237" s="1" t="s">
        <v>48</v>
      </c>
      <c r="L237" s="1" t="s">
        <v>48</v>
      </c>
      <c r="M237" s="1" t="s">
        <v>49</v>
      </c>
      <c r="N237" s="1" t="s">
        <v>48</v>
      </c>
      <c r="O237" s="1" t="s">
        <v>48</v>
      </c>
      <c r="P237" s="1" t="s">
        <v>48</v>
      </c>
      <c r="Q237" s="1" t="s">
        <v>48</v>
      </c>
      <c r="R237" s="1" t="s">
        <v>48</v>
      </c>
      <c r="S237" s="1" t="s">
        <v>48</v>
      </c>
      <c r="T237" s="1" t="s">
        <v>48</v>
      </c>
      <c r="U237" s="1" t="s">
        <v>48</v>
      </c>
      <c r="V237" s="1" t="s">
        <v>48</v>
      </c>
      <c r="W237" s="1" t="s">
        <v>48</v>
      </c>
      <c r="X237" s="1" t="s">
        <v>62</v>
      </c>
      <c r="AC237" s="1" t="s">
        <v>5712</v>
      </c>
      <c r="AD237" s="1" t="s">
        <v>5712</v>
      </c>
      <c r="AJ237" s="1" t="s">
        <v>6386</v>
      </c>
      <c r="AK237" s="1" t="s">
        <v>5712</v>
      </c>
      <c r="AN237" s="1" t="s">
        <v>5712</v>
      </c>
      <c r="AP237" s="1" t="s">
        <v>5712</v>
      </c>
      <c r="AR237" s="1" t="s">
        <v>5712</v>
      </c>
      <c r="AT237" s="1" t="s">
        <v>5712</v>
      </c>
      <c r="AV237" s="1" t="s">
        <v>2834</v>
      </c>
    </row>
    <row r="238" spans="1:48" x14ac:dyDescent="0.35">
      <c r="A238" s="1" t="s">
        <v>6387</v>
      </c>
      <c r="B238" s="1" t="s">
        <v>5710</v>
      </c>
      <c r="C238" s="1" t="s">
        <v>41</v>
      </c>
      <c r="D238">
        <v>33</v>
      </c>
      <c r="E238" s="1" t="s">
        <v>57</v>
      </c>
      <c r="F238" s="1" t="s">
        <v>58</v>
      </c>
      <c r="G238" s="1" t="s">
        <v>85</v>
      </c>
      <c r="H238" s="1" t="s">
        <v>45</v>
      </c>
      <c r="I238" s="1" t="s">
        <v>74</v>
      </c>
      <c r="J238" s="1" t="s">
        <v>80</v>
      </c>
      <c r="K238" s="1" t="s">
        <v>48</v>
      </c>
      <c r="L238" s="1" t="s">
        <v>48</v>
      </c>
      <c r="M238" s="1" t="s">
        <v>48</v>
      </c>
      <c r="N238" s="1" t="s">
        <v>48</v>
      </c>
      <c r="O238" s="1" t="s">
        <v>48</v>
      </c>
      <c r="P238" s="1" t="s">
        <v>48</v>
      </c>
      <c r="Q238" s="1" t="s">
        <v>48</v>
      </c>
      <c r="R238" s="1" t="s">
        <v>48</v>
      </c>
      <c r="S238" s="1" t="s">
        <v>48</v>
      </c>
      <c r="T238" s="1" t="s">
        <v>48</v>
      </c>
      <c r="U238" s="1" t="s">
        <v>48</v>
      </c>
      <c r="V238" s="1" t="s">
        <v>48</v>
      </c>
      <c r="W238" s="1" t="s">
        <v>49</v>
      </c>
      <c r="X238" s="1" t="s">
        <v>62</v>
      </c>
      <c r="AC238" s="1" t="s">
        <v>5712</v>
      </c>
      <c r="AD238" s="1" t="s">
        <v>5712</v>
      </c>
      <c r="AJ238" s="1" t="s">
        <v>579</v>
      </c>
      <c r="AK238" s="1" t="s">
        <v>5712</v>
      </c>
      <c r="AM238" s="1" t="s">
        <v>106</v>
      </c>
      <c r="AN238" s="1" t="s">
        <v>5712</v>
      </c>
      <c r="AP238" s="1" t="s">
        <v>5712</v>
      </c>
      <c r="AR238" s="1" t="s">
        <v>5712</v>
      </c>
      <c r="AT238" s="1" t="s">
        <v>5712</v>
      </c>
    </row>
    <row r="239" spans="1:48" x14ac:dyDescent="0.35">
      <c r="A239" s="1" t="s">
        <v>6388</v>
      </c>
      <c r="B239" s="1" t="s">
        <v>5710</v>
      </c>
      <c r="C239" s="1" t="s">
        <v>71</v>
      </c>
      <c r="D239">
        <v>55</v>
      </c>
      <c r="E239" s="1" t="s">
        <v>65</v>
      </c>
      <c r="F239" s="1" t="s">
        <v>66</v>
      </c>
      <c r="G239" s="1" t="s">
        <v>44</v>
      </c>
      <c r="H239" s="1" t="s">
        <v>45</v>
      </c>
      <c r="I239" s="1" t="s">
        <v>46</v>
      </c>
      <c r="J239" s="1" t="s">
        <v>80</v>
      </c>
      <c r="K239" s="1" t="s">
        <v>48</v>
      </c>
      <c r="L239" s="1" t="s">
        <v>48</v>
      </c>
      <c r="M239" s="1" t="s">
        <v>48</v>
      </c>
      <c r="N239" s="1" t="s">
        <v>48</v>
      </c>
      <c r="O239" s="1" t="s">
        <v>48</v>
      </c>
      <c r="P239" s="1" t="s">
        <v>48</v>
      </c>
      <c r="Q239" s="1" t="s">
        <v>48</v>
      </c>
      <c r="R239" s="1" t="s">
        <v>48</v>
      </c>
      <c r="S239" s="1" t="s">
        <v>48</v>
      </c>
      <c r="T239" s="1" t="s">
        <v>48</v>
      </c>
      <c r="U239" s="1" t="s">
        <v>48</v>
      </c>
      <c r="V239" s="1" t="s">
        <v>48</v>
      </c>
      <c r="W239" s="1" t="s">
        <v>49</v>
      </c>
      <c r="X239" s="1" t="s">
        <v>62</v>
      </c>
      <c r="AC239" s="1" t="s">
        <v>5712</v>
      </c>
      <c r="AD239" s="1" t="s">
        <v>5712</v>
      </c>
      <c r="AJ239" s="1" t="s">
        <v>106</v>
      </c>
      <c r="AK239" s="1" t="s">
        <v>77</v>
      </c>
      <c r="AN239" s="1" t="s">
        <v>5712</v>
      </c>
      <c r="AP239" s="1" t="s">
        <v>5712</v>
      </c>
      <c r="AR239" s="1" t="s">
        <v>5712</v>
      </c>
      <c r="AT239" s="1" t="s">
        <v>5712</v>
      </c>
    </row>
    <row r="240" spans="1:48" x14ac:dyDescent="0.35">
      <c r="A240" s="1" t="s">
        <v>6389</v>
      </c>
      <c r="B240" s="1" t="s">
        <v>5710</v>
      </c>
      <c r="C240" s="1" t="s">
        <v>71</v>
      </c>
      <c r="D240">
        <v>55</v>
      </c>
      <c r="E240" s="1" t="s">
        <v>65</v>
      </c>
      <c r="F240" s="1" t="s">
        <v>43</v>
      </c>
      <c r="G240" s="1" t="s">
        <v>73</v>
      </c>
      <c r="H240" s="1" t="s">
        <v>45</v>
      </c>
      <c r="I240" s="1" t="s">
        <v>110</v>
      </c>
      <c r="J240" s="1" t="s">
        <v>47</v>
      </c>
      <c r="K240" s="1" t="s">
        <v>48</v>
      </c>
      <c r="L240" s="1" t="s">
        <v>48</v>
      </c>
      <c r="M240" s="1" t="s">
        <v>49</v>
      </c>
      <c r="N240" s="1" t="s">
        <v>48</v>
      </c>
      <c r="O240" s="1" t="s">
        <v>48</v>
      </c>
      <c r="P240" s="1" t="s">
        <v>48</v>
      </c>
      <c r="Q240" s="1" t="s">
        <v>48</v>
      </c>
      <c r="R240" s="1" t="s">
        <v>48</v>
      </c>
      <c r="S240" s="1" t="s">
        <v>48</v>
      </c>
      <c r="T240" s="1" t="s">
        <v>48</v>
      </c>
      <c r="U240" s="1" t="s">
        <v>48</v>
      </c>
      <c r="V240" s="1" t="s">
        <v>48</v>
      </c>
      <c r="W240" s="1" t="s">
        <v>49</v>
      </c>
      <c r="X240" s="1" t="s">
        <v>62</v>
      </c>
      <c r="AC240" s="1" t="s">
        <v>5712</v>
      </c>
      <c r="AD240" s="1" t="s">
        <v>5712</v>
      </c>
      <c r="AJ240" s="1" t="s">
        <v>6390</v>
      </c>
      <c r="AK240" s="1" t="s">
        <v>63</v>
      </c>
      <c r="AN240" s="1" t="s">
        <v>5712</v>
      </c>
      <c r="AP240" s="1" t="s">
        <v>5712</v>
      </c>
      <c r="AR240" s="1" t="s">
        <v>5712</v>
      </c>
      <c r="AT240" s="1" t="s">
        <v>5712</v>
      </c>
    </row>
    <row r="241" spans="1:48" x14ac:dyDescent="0.35">
      <c r="A241" s="1" t="s">
        <v>6391</v>
      </c>
      <c r="B241" s="1" t="s">
        <v>5710</v>
      </c>
      <c r="C241" s="1" t="s">
        <v>41</v>
      </c>
      <c r="D241">
        <v>69</v>
      </c>
      <c r="E241" s="1" t="s">
        <v>65</v>
      </c>
      <c r="F241" s="1" t="s">
        <v>66</v>
      </c>
      <c r="G241" s="1" t="s">
        <v>98</v>
      </c>
      <c r="H241" s="1" t="s">
        <v>67</v>
      </c>
      <c r="I241" s="1" t="s">
        <v>113</v>
      </c>
      <c r="J241" s="1" t="s">
        <v>80</v>
      </c>
      <c r="K241" s="1" t="s">
        <v>48</v>
      </c>
      <c r="L241" s="1" t="s">
        <v>48</v>
      </c>
      <c r="M241" s="1" t="s">
        <v>48</v>
      </c>
      <c r="N241" s="1" t="s">
        <v>48</v>
      </c>
      <c r="O241" s="1" t="s">
        <v>48</v>
      </c>
      <c r="P241" s="1" t="s">
        <v>48</v>
      </c>
      <c r="Q241" s="1" t="s">
        <v>48</v>
      </c>
      <c r="R241" s="1" t="s">
        <v>48</v>
      </c>
      <c r="S241" s="1" t="s">
        <v>48</v>
      </c>
      <c r="T241" s="1" t="s">
        <v>48</v>
      </c>
      <c r="U241" s="1" t="s">
        <v>48</v>
      </c>
      <c r="V241" s="1" t="s">
        <v>48</v>
      </c>
      <c r="W241" s="1" t="s">
        <v>49</v>
      </c>
      <c r="X241" s="1" t="s">
        <v>116</v>
      </c>
      <c r="Y241" s="1" t="s">
        <v>6392</v>
      </c>
      <c r="AC241" s="1" t="s">
        <v>5712</v>
      </c>
      <c r="AD241" s="1" t="s">
        <v>5712</v>
      </c>
      <c r="AJ241" s="1" t="s">
        <v>6393</v>
      </c>
      <c r="AK241" s="1" t="s">
        <v>5712</v>
      </c>
      <c r="AM241" s="1" t="s">
        <v>6394</v>
      </c>
      <c r="AN241" s="1" t="s">
        <v>5712</v>
      </c>
      <c r="AP241" s="1" t="s">
        <v>5712</v>
      </c>
      <c r="AR241" s="1" t="s">
        <v>5712</v>
      </c>
      <c r="AT241" s="1" t="s">
        <v>5712</v>
      </c>
    </row>
    <row r="242" spans="1:48" x14ac:dyDescent="0.35">
      <c r="A242" s="1" t="s">
        <v>6395</v>
      </c>
      <c r="B242" s="1" t="s">
        <v>5710</v>
      </c>
      <c r="C242" s="1" t="s">
        <v>71</v>
      </c>
      <c r="D242">
        <v>35</v>
      </c>
      <c r="E242" s="1" t="s">
        <v>42</v>
      </c>
      <c r="F242" s="1" t="s">
        <v>107</v>
      </c>
      <c r="G242" s="1" t="s">
        <v>98</v>
      </c>
      <c r="H242" s="1" t="s">
        <v>45</v>
      </c>
      <c r="I242" s="1" t="s">
        <v>74</v>
      </c>
      <c r="J242" s="1" t="s">
        <v>80</v>
      </c>
      <c r="K242" s="1" t="s">
        <v>48</v>
      </c>
      <c r="L242" s="1" t="s">
        <v>48</v>
      </c>
      <c r="M242" s="1" t="s">
        <v>48</v>
      </c>
      <c r="N242" s="1" t="s">
        <v>48</v>
      </c>
      <c r="O242" s="1" t="s">
        <v>48</v>
      </c>
      <c r="P242" s="1" t="s">
        <v>48</v>
      </c>
      <c r="Q242" s="1" t="s">
        <v>48</v>
      </c>
      <c r="R242" s="1" t="s">
        <v>48</v>
      </c>
      <c r="S242" s="1" t="s">
        <v>48</v>
      </c>
      <c r="T242" s="1" t="s">
        <v>48</v>
      </c>
      <c r="U242" s="1" t="s">
        <v>48</v>
      </c>
      <c r="V242" s="1" t="s">
        <v>49</v>
      </c>
      <c r="W242" s="1" t="s">
        <v>48</v>
      </c>
      <c r="X242" s="1" t="s">
        <v>116</v>
      </c>
      <c r="Y242" s="1" t="s">
        <v>6396</v>
      </c>
      <c r="AC242" s="1" t="s">
        <v>5712</v>
      </c>
      <c r="AD242" s="1" t="s">
        <v>5712</v>
      </c>
      <c r="AJ242" s="1" t="s">
        <v>6397</v>
      </c>
      <c r="AK242" s="1" t="s">
        <v>5712</v>
      </c>
      <c r="AN242" s="1" t="s">
        <v>5712</v>
      </c>
      <c r="AP242" s="1" t="s">
        <v>5712</v>
      </c>
      <c r="AR242" s="1" t="s">
        <v>5712</v>
      </c>
      <c r="AT242" s="1" t="s">
        <v>5712</v>
      </c>
      <c r="AV242" s="1" t="s">
        <v>1196</v>
      </c>
    </row>
    <row r="243" spans="1:48" x14ac:dyDescent="0.35">
      <c r="A243" s="1" t="s">
        <v>6398</v>
      </c>
      <c r="B243" s="1" t="s">
        <v>5710</v>
      </c>
      <c r="C243" s="1" t="s">
        <v>71</v>
      </c>
      <c r="D243">
        <v>27</v>
      </c>
      <c r="E243" s="1" t="s">
        <v>57</v>
      </c>
      <c r="F243" s="1" t="s">
        <v>107</v>
      </c>
      <c r="G243" s="1" t="s">
        <v>73</v>
      </c>
      <c r="H243" s="1" t="s">
        <v>45</v>
      </c>
      <c r="I243" s="1" t="s">
        <v>46</v>
      </c>
      <c r="J243" s="1" t="s">
        <v>80</v>
      </c>
      <c r="K243" s="1" t="s">
        <v>48</v>
      </c>
      <c r="L243" s="1" t="s">
        <v>48</v>
      </c>
      <c r="M243" s="1" t="s">
        <v>48</v>
      </c>
      <c r="N243" s="1" t="s">
        <v>48</v>
      </c>
      <c r="O243" s="1" t="s">
        <v>48</v>
      </c>
      <c r="P243" s="1" t="s">
        <v>48</v>
      </c>
      <c r="Q243" s="1" t="s">
        <v>48</v>
      </c>
      <c r="R243" s="1" t="s">
        <v>48</v>
      </c>
      <c r="S243" s="1" t="s">
        <v>48</v>
      </c>
      <c r="T243" s="1" t="s">
        <v>48</v>
      </c>
      <c r="U243" s="1" t="s">
        <v>48</v>
      </c>
      <c r="V243" s="1" t="s">
        <v>49</v>
      </c>
      <c r="W243" s="1" t="s">
        <v>48</v>
      </c>
      <c r="X243" s="1" t="s">
        <v>116</v>
      </c>
      <c r="Y243" s="1" t="s">
        <v>6399</v>
      </c>
      <c r="AC243" s="1" t="s">
        <v>5712</v>
      </c>
      <c r="AD243" s="1" t="s">
        <v>5712</v>
      </c>
      <c r="AJ243" s="1" t="s">
        <v>6400</v>
      </c>
      <c r="AK243" s="1" t="s">
        <v>5712</v>
      </c>
      <c r="AM243" s="1" t="s">
        <v>6401</v>
      </c>
      <c r="AN243" s="1" t="s">
        <v>5712</v>
      </c>
      <c r="AP243" s="1" t="s">
        <v>5712</v>
      </c>
      <c r="AR243" s="1" t="s">
        <v>5712</v>
      </c>
      <c r="AT243" s="1" t="s">
        <v>5712</v>
      </c>
    </row>
    <row r="244" spans="1:48" x14ac:dyDescent="0.35">
      <c r="A244" s="1" t="s">
        <v>6402</v>
      </c>
      <c r="B244" s="1" t="s">
        <v>5710</v>
      </c>
      <c r="C244" s="1" t="s">
        <v>71</v>
      </c>
      <c r="D244">
        <v>37</v>
      </c>
      <c r="E244" s="1" t="s">
        <v>42</v>
      </c>
      <c r="F244" s="1" t="s">
        <v>43</v>
      </c>
      <c r="G244" s="1" t="s">
        <v>85</v>
      </c>
      <c r="H244" s="1" t="s">
        <v>45</v>
      </c>
      <c r="I244" s="1" t="s">
        <v>110</v>
      </c>
      <c r="J244" s="1" t="s">
        <v>80</v>
      </c>
      <c r="K244" s="1" t="s">
        <v>48</v>
      </c>
      <c r="L244" s="1" t="s">
        <v>48</v>
      </c>
      <c r="M244" s="1" t="s">
        <v>48</v>
      </c>
      <c r="N244" s="1" t="s">
        <v>48</v>
      </c>
      <c r="O244" s="1" t="s">
        <v>48</v>
      </c>
      <c r="P244" s="1" t="s">
        <v>48</v>
      </c>
      <c r="Q244" s="1" t="s">
        <v>48</v>
      </c>
      <c r="R244" s="1" t="s">
        <v>48</v>
      </c>
      <c r="S244" s="1" t="s">
        <v>48</v>
      </c>
      <c r="T244" s="1" t="s">
        <v>49</v>
      </c>
      <c r="U244" s="1" t="s">
        <v>48</v>
      </c>
      <c r="V244" s="1" t="s">
        <v>48</v>
      </c>
      <c r="W244" s="1" t="s">
        <v>48</v>
      </c>
      <c r="X244" s="1" t="s">
        <v>62</v>
      </c>
      <c r="AC244" s="1" t="s">
        <v>5712</v>
      </c>
      <c r="AD244" s="1" t="s">
        <v>5712</v>
      </c>
      <c r="AJ244" s="1" t="s">
        <v>6403</v>
      </c>
      <c r="AK244" s="1" t="s">
        <v>5712</v>
      </c>
      <c r="AN244" s="1" t="s">
        <v>5712</v>
      </c>
      <c r="AP244" s="1" t="s">
        <v>5712</v>
      </c>
      <c r="AR244" s="1" t="s">
        <v>5712</v>
      </c>
      <c r="AT244" s="1" t="s">
        <v>5712</v>
      </c>
    </row>
    <row r="245" spans="1:48" x14ac:dyDescent="0.35">
      <c r="A245" s="1" t="s">
        <v>6404</v>
      </c>
      <c r="B245" s="1" t="s">
        <v>5710</v>
      </c>
      <c r="C245" s="1" t="s">
        <v>41</v>
      </c>
      <c r="D245">
        <v>46</v>
      </c>
      <c r="E245" s="1" t="s">
        <v>42</v>
      </c>
      <c r="F245" s="1" t="s">
        <v>72</v>
      </c>
      <c r="G245" s="1" t="s">
        <v>98</v>
      </c>
      <c r="H245" s="1" t="s">
        <v>79</v>
      </c>
      <c r="I245" s="1" t="s">
        <v>46</v>
      </c>
      <c r="J245" s="1" t="s">
        <v>80</v>
      </c>
      <c r="K245" s="1" t="s">
        <v>48</v>
      </c>
      <c r="L245" s="1" t="s">
        <v>48</v>
      </c>
      <c r="M245" s="1" t="s">
        <v>48</v>
      </c>
      <c r="N245" s="1" t="s">
        <v>48</v>
      </c>
      <c r="O245" s="1" t="s">
        <v>48</v>
      </c>
      <c r="P245" s="1" t="s">
        <v>48</v>
      </c>
      <c r="Q245" s="1" t="s">
        <v>48</v>
      </c>
      <c r="R245" s="1" t="s">
        <v>48</v>
      </c>
      <c r="S245" s="1" t="s">
        <v>48</v>
      </c>
      <c r="T245" s="1" t="s">
        <v>48</v>
      </c>
      <c r="U245" s="1" t="s">
        <v>48</v>
      </c>
      <c r="V245" s="1" t="s">
        <v>49</v>
      </c>
      <c r="W245" s="1" t="s">
        <v>48</v>
      </c>
      <c r="X245" s="1" t="s">
        <v>116</v>
      </c>
      <c r="Y245" s="1" t="s">
        <v>6405</v>
      </c>
      <c r="AC245" s="1" t="s">
        <v>5712</v>
      </c>
      <c r="AD245" s="1" t="s">
        <v>5712</v>
      </c>
      <c r="AJ245" s="1" t="s">
        <v>6406</v>
      </c>
      <c r="AK245" s="1" t="s">
        <v>5712</v>
      </c>
      <c r="AN245" s="1" t="s">
        <v>5712</v>
      </c>
      <c r="AP245" s="1" t="s">
        <v>5712</v>
      </c>
      <c r="AR245" s="1" t="s">
        <v>5712</v>
      </c>
      <c r="AT245" s="1" t="s">
        <v>5712</v>
      </c>
      <c r="AV245" s="1" t="s">
        <v>6407</v>
      </c>
    </row>
    <row r="246" spans="1:48" x14ac:dyDescent="0.35">
      <c r="A246" s="1" t="s">
        <v>6408</v>
      </c>
      <c r="B246" s="1" t="s">
        <v>5710</v>
      </c>
      <c r="C246" s="1" t="s">
        <v>41</v>
      </c>
      <c r="D246">
        <v>57</v>
      </c>
      <c r="E246" s="1" t="s">
        <v>65</v>
      </c>
      <c r="F246" s="1" t="s">
        <v>66</v>
      </c>
      <c r="G246" s="1" t="s">
        <v>44</v>
      </c>
      <c r="H246" s="1" t="s">
        <v>109</v>
      </c>
      <c r="I246" s="1" t="s">
        <v>110</v>
      </c>
      <c r="J246" s="1" t="s">
        <v>80</v>
      </c>
      <c r="K246" s="1" t="s">
        <v>48</v>
      </c>
      <c r="L246" s="1" t="s">
        <v>48</v>
      </c>
      <c r="M246" s="1" t="s">
        <v>48</v>
      </c>
      <c r="N246" s="1" t="s">
        <v>48</v>
      </c>
      <c r="O246" s="1" t="s">
        <v>48</v>
      </c>
      <c r="P246" s="1" t="s">
        <v>48</v>
      </c>
      <c r="Q246" s="1" t="s">
        <v>48</v>
      </c>
      <c r="R246" s="1" t="s">
        <v>48</v>
      </c>
      <c r="S246" s="1" t="s">
        <v>48</v>
      </c>
      <c r="T246" s="1" t="s">
        <v>48</v>
      </c>
      <c r="U246" s="1" t="s">
        <v>48</v>
      </c>
      <c r="V246" s="1" t="s">
        <v>49</v>
      </c>
      <c r="W246" s="1" t="s">
        <v>48</v>
      </c>
      <c r="X246" s="1" t="s">
        <v>75</v>
      </c>
      <c r="Y246" s="1" t="s">
        <v>6409</v>
      </c>
      <c r="AC246" s="1" t="s">
        <v>5712</v>
      </c>
      <c r="AD246" s="1" t="s">
        <v>5712</v>
      </c>
      <c r="AJ246" s="1" t="s">
        <v>6410</v>
      </c>
      <c r="AK246" s="1" t="s">
        <v>5712</v>
      </c>
      <c r="AN246" s="1" t="s">
        <v>5712</v>
      </c>
      <c r="AP246" s="1" t="s">
        <v>5712</v>
      </c>
      <c r="AR246" s="1" t="s">
        <v>5712</v>
      </c>
      <c r="AT246" s="1" t="s">
        <v>5712</v>
      </c>
      <c r="AV246" s="1" t="s">
        <v>6411</v>
      </c>
    </row>
    <row r="247" spans="1:48" x14ac:dyDescent="0.35">
      <c r="A247" s="1" t="s">
        <v>6412</v>
      </c>
      <c r="B247" s="1" t="s">
        <v>5710</v>
      </c>
      <c r="C247" s="1" t="s">
        <v>71</v>
      </c>
      <c r="D247">
        <v>60</v>
      </c>
      <c r="E247" s="1" t="s">
        <v>65</v>
      </c>
      <c r="F247" s="1" t="s">
        <v>66</v>
      </c>
      <c r="G247" s="1" t="s">
        <v>44</v>
      </c>
      <c r="H247" s="1" t="s">
        <v>45</v>
      </c>
      <c r="I247" s="1" t="s">
        <v>113</v>
      </c>
      <c r="J247" s="1" t="s">
        <v>80</v>
      </c>
      <c r="K247" s="1" t="s">
        <v>48</v>
      </c>
      <c r="L247" s="1" t="s">
        <v>48</v>
      </c>
      <c r="M247" s="1" t="s">
        <v>48</v>
      </c>
      <c r="N247" s="1" t="s">
        <v>48</v>
      </c>
      <c r="O247" s="1" t="s">
        <v>48</v>
      </c>
      <c r="P247" s="1" t="s">
        <v>48</v>
      </c>
      <c r="Q247" s="1" t="s">
        <v>48</v>
      </c>
      <c r="R247" s="1" t="s">
        <v>48</v>
      </c>
      <c r="S247" s="1" t="s">
        <v>48</v>
      </c>
      <c r="T247" s="1" t="s">
        <v>48</v>
      </c>
      <c r="U247" s="1" t="s">
        <v>48</v>
      </c>
      <c r="V247" s="1" t="s">
        <v>48</v>
      </c>
      <c r="W247" s="1" t="s">
        <v>49</v>
      </c>
      <c r="X247" s="1" t="s">
        <v>62</v>
      </c>
      <c r="AC247" s="1" t="s">
        <v>5712</v>
      </c>
      <c r="AD247" s="1" t="s">
        <v>5712</v>
      </c>
      <c r="AJ247" s="1" t="s">
        <v>6413</v>
      </c>
      <c r="AK247" s="1" t="s">
        <v>63</v>
      </c>
      <c r="AN247" s="1" t="s">
        <v>5712</v>
      </c>
      <c r="AP247" s="1" t="s">
        <v>5712</v>
      </c>
      <c r="AR247" s="1" t="s">
        <v>5712</v>
      </c>
      <c r="AT247" s="1" t="s">
        <v>5712</v>
      </c>
    </row>
    <row r="248" spans="1:48" ht="409.5" x14ac:dyDescent="0.35">
      <c r="A248" s="1" t="s">
        <v>6414</v>
      </c>
      <c r="B248" s="1" t="s">
        <v>5710</v>
      </c>
      <c r="C248" s="1" t="s">
        <v>41</v>
      </c>
      <c r="D248">
        <v>32</v>
      </c>
      <c r="E248" s="1" t="s">
        <v>57</v>
      </c>
      <c r="F248" s="1" t="s">
        <v>58</v>
      </c>
      <c r="G248" s="1" t="s">
        <v>44</v>
      </c>
      <c r="H248" s="1" t="s">
        <v>92</v>
      </c>
      <c r="I248" s="1" t="s">
        <v>90</v>
      </c>
      <c r="J248" s="1" t="s">
        <v>80</v>
      </c>
      <c r="K248" s="1" t="s">
        <v>48</v>
      </c>
      <c r="L248" s="1" t="s">
        <v>48</v>
      </c>
      <c r="M248" s="1" t="s">
        <v>48</v>
      </c>
      <c r="N248" s="1" t="s">
        <v>48</v>
      </c>
      <c r="O248" s="1" t="s">
        <v>48</v>
      </c>
      <c r="P248" s="1" t="s">
        <v>48</v>
      </c>
      <c r="Q248" s="1" t="s">
        <v>48</v>
      </c>
      <c r="R248" s="1" t="s">
        <v>48</v>
      </c>
      <c r="S248" s="1" t="s">
        <v>48</v>
      </c>
      <c r="T248" s="1" t="s">
        <v>48</v>
      </c>
      <c r="U248" s="1" t="s">
        <v>48</v>
      </c>
      <c r="V248" s="1" t="s">
        <v>48</v>
      </c>
      <c r="W248" s="1" t="s">
        <v>49</v>
      </c>
      <c r="X248" s="1" t="s">
        <v>62</v>
      </c>
      <c r="AC248" s="1" t="s">
        <v>5712</v>
      </c>
      <c r="AD248" s="1" t="s">
        <v>5712</v>
      </c>
      <c r="AJ248" s="1" t="s">
        <v>6415</v>
      </c>
      <c r="AK248" s="1" t="s">
        <v>5712</v>
      </c>
      <c r="AN248" s="1" t="s">
        <v>5712</v>
      </c>
      <c r="AP248" s="1" t="s">
        <v>5712</v>
      </c>
      <c r="AR248" s="1" t="s">
        <v>5712</v>
      </c>
      <c r="AT248" s="1" t="s">
        <v>5712</v>
      </c>
      <c r="AV248" s="2" t="s">
        <v>6416</v>
      </c>
    </row>
    <row r="249" spans="1:48" x14ac:dyDescent="0.35">
      <c r="A249" s="1" t="s">
        <v>6417</v>
      </c>
      <c r="B249" s="1" t="s">
        <v>5710</v>
      </c>
      <c r="C249" s="1" t="s">
        <v>41</v>
      </c>
      <c r="D249">
        <v>71</v>
      </c>
      <c r="E249" s="1" t="s">
        <v>65</v>
      </c>
      <c r="F249" s="1" t="s">
        <v>43</v>
      </c>
      <c r="G249" s="1" t="s">
        <v>137</v>
      </c>
      <c r="H249" s="1" t="s">
        <v>67</v>
      </c>
      <c r="I249" s="1" t="s">
        <v>90</v>
      </c>
      <c r="J249" s="1" t="s">
        <v>80</v>
      </c>
      <c r="K249" s="1" t="s">
        <v>48</v>
      </c>
      <c r="L249" s="1" t="s">
        <v>48</v>
      </c>
      <c r="M249" s="1" t="s">
        <v>48</v>
      </c>
      <c r="N249" s="1" t="s">
        <v>48</v>
      </c>
      <c r="O249" s="1" t="s">
        <v>48</v>
      </c>
      <c r="P249" s="1" t="s">
        <v>48</v>
      </c>
      <c r="Q249" s="1" t="s">
        <v>48</v>
      </c>
      <c r="R249" s="1" t="s">
        <v>48</v>
      </c>
      <c r="S249" s="1" t="s">
        <v>48</v>
      </c>
      <c r="T249" s="1" t="s">
        <v>48</v>
      </c>
      <c r="U249" s="1" t="s">
        <v>48</v>
      </c>
      <c r="V249" s="1" t="s">
        <v>48</v>
      </c>
      <c r="W249" s="1" t="s">
        <v>49</v>
      </c>
      <c r="X249" s="1" t="s">
        <v>116</v>
      </c>
      <c r="Y249" s="1" t="s">
        <v>6418</v>
      </c>
      <c r="AC249" s="1" t="s">
        <v>5712</v>
      </c>
      <c r="AD249" s="1" t="s">
        <v>5712</v>
      </c>
      <c r="AJ249" s="1" t="s">
        <v>579</v>
      </c>
      <c r="AK249" s="1" t="s">
        <v>77</v>
      </c>
      <c r="AN249" s="1" t="s">
        <v>5712</v>
      </c>
      <c r="AP249" s="1" t="s">
        <v>5712</v>
      </c>
      <c r="AR249" s="1" t="s">
        <v>5712</v>
      </c>
      <c r="AT249" s="1" t="s">
        <v>5712</v>
      </c>
    </row>
    <row r="250" spans="1:48" x14ac:dyDescent="0.35">
      <c r="A250" s="1" t="s">
        <v>6419</v>
      </c>
      <c r="B250" s="1" t="s">
        <v>5710</v>
      </c>
      <c r="C250" s="1" t="s">
        <v>41</v>
      </c>
      <c r="D250">
        <v>55</v>
      </c>
      <c r="E250" s="1" t="s">
        <v>65</v>
      </c>
      <c r="F250" s="1" t="s">
        <v>72</v>
      </c>
      <c r="G250" s="1" t="s">
        <v>73</v>
      </c>
      <c r="H250" s="1" t="s">
        <v>79</v>
      </c>
      <c r="I250" s="1" t="s">
        <v>74</v>
      </c>
      <c r="J250" s="1" t="s">
        <v>80</v>
      </c>
      <c r="K250" s="1" t="s">
        <v>48</v>
      </c>
      <c r="L250" s="1" t="s">
        <v>48</v>
      </c>
      <c r="M250" s="1" t="s">
        <v>48</v>
      </c>
      <c r="N250" s="1" t="s">
        <v>48</v>
      </c>
      <c r="O250" s="1" t="s">
        <v>48</v>
      </c>
      <c r="P250" s="1" t="s">
        <v>48</v>
      </c>
      <c r="Q250" s="1" t="s">
        <v>48</v>
      </c>
      <c r="R250" s="1" t="s">
        <v>48</v>
      </c>
      <c r="S250" s="1" t="s">
        <v>48</v>
      </c>
      <c r="T250" s="1" t="s">
        <v>48</v>
      </c>
      <c r="U250" s="1" t="s">
        <v>49</v>
      </c>
      <c r="V250" s="1" t="s">
        <v>48</v>
      </c>
      <c r="W250" s="1" t="s">
        <v>48</v>
      </c>
      <c r="X250" s="1" t="s">
        <v>62</v>
      </c>
      <c r="AC250" s="1" t="s">
        <v>5712</v>
      </c>
      <c r="AD250" s="1" t="s">
        <v>5712</v>
      </c>
      <c r="AJ250" s="1" t="s">
        <v>6420</v>
      </c>
      <c r="AK250" s="1" t="s">
        <v>5712</v>
      </c>
      <c r="AN250" s="1" t="s">
        <v>5712</v>
      </c>
      <c r="AP250" s="1" t="s">
        <v>5712</v>
      </c>
      <c r="AR250" s="1" t="s">
        <v>5712</v>
      </c>
      <c r="AT250" s="1" t="s">
        <v>5712</v>
      </c>
    </row>
    <row r="251" spans="1:48" x14ac:dyDescent="0.35">
      <c r="A251" s="1" t="s">
        <v>6421</v>
      </c>
      <c r="B251" s="1" t="s">
        <v>5710</v>
      </c>
      <c r="C251" s="1" t="s">
        <v>41</v>
      </c>
      <c r="D251">
        <v>74</v>
      </c>
      <c r="E251" s="1" t="s">
        <v>65</v>
      </c>
      <c r="F251" s="1" t="s">
        <v>43</v>
      </c>
      <c r="G251" s="1" t="s">
        <v>59</v>
      </c>
      <c r="H251" s="1" t="s">
        <v>67</v>
      </c>
      <c r="I251" s="1" t="s">
        <v>90</v>
      </c>
      <c r="J251" s="1" t="s">
        <v>80</v>
      </c>
      <c r="K251" s="1" t="s">
        <v>48</v>
      </c>
      <c r="L251" s="1" t="s">
        <v>48</v>
      </c>
      <c r="M251" s="1" t="s">
        <v>48</v>
      </c>
      <c r="N251" s="1" t="s">
        <v>48</v>
      </c>
      <c r="O251" s="1" t="s">
        <v>48</v>
      </c>
      <c r="P251" s="1" t="s">
        <v>48</v>
      </c>
      <c r="Q251" s="1" t="s">
        <v>48</v>
      </c>
      <c r="R251" s="1" t="s">
        <v>48</v>
      </c>
      <c r="S251" s="1" t="s">
        <v>48</v>
      </c>
      <c r="T251" s="1" t="s">
        <v>48</v>
      </c>
      <c r="U251" s="1" t="s">
        <v>48</v>
      </c>
      <c r="V251" s="1" t="s">
        <v>49</v>
      </c>
      <c r="W251" s="1" t="s">
        <v>48</v>
      </c>
      <c r="X251" s="1" t="s">
        <v>62</v>
      </c>
      <c r="AC251" s="1" t="s">
        <v>5712</v>
      </c>
      <c r="AD251" s="1" t="s">
        <v>5712</v>
      </c>
      <c r="AJ251" s="1" t="s">
        <v>6422</v>
      </c>
      <c r="AK251" s="1" t="s">
        <v>5712</v>
      </c>
      <c r="AN251" s="1" t="s">
        <v>5712</v>
      </c>
      <c r="AP251" s="1" t="s">
        <v>5712</v>
      </c>
      <c r="AR251" s="1" t="s">
        <v>5712</v>
      </c>
      <c r="AT251" s="1" t="s">
        <v>5712</v>
      </c>
    </row>
    <row r="252" spans="1:48" x14ac:dyDescent="0.35">
      <c r="A252" s="1" t="s">
        <v>6423</v>
      </c>
      <c r="B252" s="1" t="s">
        <v>5710</v>
      </c>
      <c r="C252" s="1" t="s">
        <v>41</v>
      </c>
      <c r="D252">
        <v>40</v>
      </c>
      <c r="E252" s="1" t="s">
        <v>42</v>
      </c>
      <c r="F252" s="1" t="s">
        <v>43</v>
      </c>
      <c r="G252" s="1" t="s">
        <v>98</v>
      </c>
      <c r="H252" s="1" t="s">
        <v>45</v>
      </c>
      <c r="I252" s="1" t="s">
        <v>110</v>
      </c>
      <c r="J252" s="1" t="s">
        <v>80</v>
      </c>
      <c r="K252" s="1" t="s">
        <v>48</v>
      </c>
      <c r="L252" s="1" t="s">
        <v>48</v>
      </c>
      <c r="M252" s="1" t="s">
        <v>48</v>
      </c>
      <c r="N252" s="1" t="s">
        <v>48</v>
      </c>
      <c r="O252" s="1" t="s">
        <v>48</v>
      </c>
      <c r="P252" s="1" t="s">
        <v>48</v>
      </c>
      <c r="Q252" s="1" t="s">
        <v>48</v>
      </c>
      <c r="R252" s="1" t="s">
        <v>48</v>
      </c>
      <c r="S252" s="1" t="s">
        <v>48</v>
      </c>
      <c r="T252" s="1" t="s">
        <v>48</v>
      </c>
      <c r="U252" s="1" t="s">
        <v>49</v>
      </c>
      <c r="V252" s="1" t="s">
        <v>48</v>
      </c>
      <c r="W252" s="1" t="s">
        <v>48</v>
      </c>
      <c r="X252" s="1" t="s">
        <v>145</v>
      </c>
      <c r="Y252" s="1" t="s">
        <v>4509</v>
      </c>
      <c r="AC252" s="1" t="s">
        <v>5712</v>
      </c>
      <c r="AD252" s="1" t="s">
        <v>5712</v>
      </c>
      <c r="AJ252" s="1" t="s">
        <v>351</v>
      </c>
      <c r="AK252" s="1" t="s">
        <v>77</v>
      </c>
      <c r="AN252" s="1" t="s">
        <v>5712</v>
      </c>
      <c r="AP252" s="1" t="s">
        <v>5712</v>
      </c>
      <c r="AR252" s="1" t="s">
        <v>5712</v>
      </c>
      <c r="AT252" s="1" t="s">
        <v>5712</v>
      </c>
    </row>
    <row r="253" spans="1:48" x14ac:dyDescent="0.35">
      <c r="A253" s="1" t="s">
        <v>6424</v>
      </c>
      <c r="B253" s="1" t="s">
        <v>5710</v>
      </c>
      <c r="C253" s="1" t="s">
        <v>41</v>
      </c>
      <c r="D253">
        <v>34</v>
      </c>
      <c r="E253" s="1" t="s">
        <v>57</v>
      </c>
      <c r="F253" s="1" t="s">
        <v>107</v>
      </c>
      <c r="G253" s="1" t="s">
        <v>85</v>
      </c>
      <c r="H253" s="1" t="s">
        <v>79</v>
      </c>
      <c r="I253" s="1" t="s">
        <v>74</v>
      </c>
      <c r="J253" s="1" t="s">
        <v>80</v>
      </c>
      <c r="K253" s="1" t="s">
        <v>48</v>
      </c>
      <c r="L253" s="1" t="s">
        <v>48</v>
      </c>
      <c r="M253" s="1" t="s">
        <v>48</v>
      </c>
      <c r="N253" s="1" t="s">
        <v>48</v>
      </c>
      <c r="O253" s="1" t="s">
        <v>48</v>
      </c>
      <c r="P253" s="1" t="s">
        <v>48</v>
      </c>
      <c r="Q253" s="1" t="s">
        <v>48</v>
      </c>
      <c r="R253" s="1" t="s">
        <v>48</v>
      </c>
      <c r="S253" s="1" t="s">
        <v>48</v>
      </c>
      <c r="T253" s="1" t="s">
        <v>49</v>
      </c>
      <c r="U253" s="1" t="s">
        <v>48</v>
      </c>
      <c r="V253" s="1" t="s">
        <v>48</v>
      </c>
      <c r="W253" s="1" t="s">
        <v>48</v>
      </c>
      <c r="X253" s="1" t="s">
        <v>62</v>
      </c>
      <c r="AC253" s="1" t="s">
        <v>5712</v>
      </c>
      <c r="AD253" s="1" t="s">
        <v>5712</v>
      </c>
      <c r="AJ253" s="1" t="s">
        <v>6425</v>
      </c>
      <c r="AK253" s="1" t="s">
        <v>63</v>
      </c>
      <c r="AN253" s="1" t="s">
        <v>5712</v>
      </c>
      <c r="AP253" s="1" t="s">
        <v>5712</v>
      </c>
      <c r="AR253" s="1" t="s">
        <v>5712</v>
      </c>
      <c r="AT253" s="1" t="s">
        <v>5712</v>
      </c>
    </row>
    <row r="254" spans="1:48" x14ac:dyDescent="0.35">
      <c r="A254" s="1" t="s">
        <v>6426</v>
      </c>
      <c r="B254" s="1" t="s">
        <v>5710</v>
      </c>
      <c r="C254" s="1" t="s">
        <v>71</v>
      </c>
      <c r="D254">
        <v>30</v>
      </c>
      <c r="E254" s="1" t="s">
        <v>57</v>
      </c>
      <c r="F254" s="1" t="s">
        <v>58</v>
      </c>
      <c r="G254" s="1" t="s">
        <v>98</v>
      </c>
      <c r="H254" s="1" t="s">
        <v>45</v>
      </c>
      <c r="I254" s="1" t="s">
        <v>74</v>
      </c>
      <c r="J254" s="1" t="s">
        <v>80</v>
      </c>
      <c r="K254" s="1" t="s">
        <v>48</v>
      </c>
      <c r="L254" s="1" t="s">
        <v>48</v>
      </c>
      <c r="M254" s="1" t="s">
        <v>48</v>
      </c>
      <c r="N254" s="1" t="s">
        <v>48</v>
      </c>
      <c r="O254" s="1" t="s">
        <v>48</v>
      </c>
      <c r="P254" s="1" t="s">
        <v>48</v>
      </c>
      <c r="Q254" s="1" t="s">
        <v>48</v>
      </c>
      <c r="R254" s="1" t="s">
        <v>48</v>
      </c>
      <c r="S254" s="1" t="s">
        <v>48</v>
      </c>
      <c r="T254" s="1" t="s">
        <v>48</v>
      </c>
      <c r="U254" s="1" t="s">
        <v>49</v>
      </c>
      <c r="V254" s="1" t="s">
        <v>48</v>
      </c>
      <c r="W254" s="1" t="s">
        <v>48</v>
      </c>
      <c r="X254" s="1" t="s">
        <v>62</v>
      </c>
      <c r="AC254" s="1" t="s">
        <v>5712</v>
      </c>
      <c r="AD254" s="1" t="s">
        <v>5712</v>
      </c>
      <c r="AJ254" s="1" t="s">
        <v>6427</v>
      </c>
      <c r="AK254" s="1" t="s">
        <v>5712</v>
      </c>
      <c r="AN254" s="1" t="s">
        <v>5712</v>
      </c>
      <c r="AP254" s="1" t="s">
        <v>5712</v>
      </c>
      <c r="AR254" s="1" t="s">
        <v>5712</v>
      </c>
      <c r="AT254" s="1" t="s">
        <v>5712</v>
      </c>
    </row>
    <row r="255" spans="1:48" x14ac:dyDescent="0.35">
      <c r="A255" s="1" t="s">
        <v>6428</v>
      </c>
      <c r="B255" s="1" t="s">
        <v>5710</v>
      </c>
      <c r="C255" s="1" t="s">
        <v>71</v>
      </c>
      <c r="D255">
        <v>28</v>
      </c>
      <c r="E255" s="1" t="s">
        <v>57</v>
      </c>
      <c r="F255" s="1" t="s">
        <v>58</v>
      </c>
      <c r="G255" s="1" t="s">
        <v>98</v>
      </c>
      <c r="H255" s="1" t="s">
        <v>45</v>
      </c>
      <c r="I255" s="1" t="s">
        <v>99</v>
      </c>
      <c r="J255" s="1" t="s">
        <v>80</v>
      </c>
      <c r="K255" s="1" t="s">
        <v>48</v>
      </c>
      <c r="L255" s="1" t="s">
        <v>48</v>
      </c>
      <c r="M255" s="1" t="s">
        <v>48</v>
      </c>
      <c r="N255" s="1" t="s">
        <v>48</v>
      </c>
      <c r="O255" s="1" t="s">
        <v>48</v>
      </c>
      <c r="P255" s="1" t="s">
        <v>48</v>
      </c>
      <c r="Q255" s="1" t="s">
        <v>48</v>
      </c>
      <c r="R255" s="1" t="s">
        <v>48</v>
      </c>
      <c r="S255" s="1" t="s">
        <v>48</v>
      </c>
      <c r="T255" s="1" t="s">
        <v>48</v>
      </c>
      <c r="U255" s="1" t="s">
        <v>49</v>
      </c>
      <c r="V255" s="1" t="s">
        <v>48</v>
      </c>
      <c r="W255" s="1" t="s">
        <v>48</v>
      </c>
      <c r="X255" s="1" t="s">
        <v>116</v>
      </c>
      <c r="Y255" s="1" t="s">
        <v>6429</v>
      </c>
      <c r="AC255" s="1" t="s">
        <v>5712</v>
      </c>
      <c r="AD255" s="1" t="s">
        <v>5712</v>
      </c>
      <c r="AJ255" s="1" t="s">
        <v>6430</v>
      </c>
      <c r="AK255" s="1" t="s">
        <v>5712</v>
      </c>
      <c r="AN255" s="1" t="s">
        <v>5712</v>
      </c>
      <c r="AP255" s="1" t="s">
        <v>5712</v>
      </c>
      <c r="AR255" s="1" t="s">
        <v>5712</v>
      </c>
      <c r="AT255" s="1" t="s">
        <v>5712</v>
      </c>
      <c r="AV255" s="1" t="s">
        <v>6431</v>
      </c>
    </row>
    <row r="256" spans="1:48" x14ac:dyDescent="0.35">
      <c r="A256" s="1" t="s">
        <v>6432</v>
      </c>
      <c r="B256" s="1" t="s">
        <v>5710</v>
      </c>
      <c r="C256" s="1" t="s">
        <v>41</v>
      </c>
      <c r="D256">
        <v>22</v>
      </c>
      <c r="E256" s="1" t="s">
        <v>57</v>
      </c>
      <c r="F256" s="1" t="s">
        <v>58</v>
      </c>
      <c r="G256" s="1" t="s">
        <v>98</v>
      </c>
      <c r="H256" s="1" t="s">
        <v>60</v>
      </c>
      <c r="I256" s="1" t="s">
        <v>110</v>
      </c>
      <c r="J256" s="1" t="s">
        <v>80</v>
      </c>
      <c r="K256" s="1" t="s">
        <v>48</v>
      </c>
      <c r="L256" s="1" t="s">
        <v>48</v>
      </c>
      <c r="M256" s="1" t="s">
        <v>48</v>
      </c>
      <c r="N256" s="1" t="s">
        <v>48</v>
      </c>
      <c r="O256" s="1" t="s">
        <v>48</v>
      </c>
      <c r="P256" s="1" t="s">
        <v>48</v>
      </c>
      <c r="Q256" s="1" t="s">
        <v>48</v>
      </c>
      <c r="R256" s="1" t="s">
        <v>48</v>
      </c>
      <c r="S256" s="1" t="s">
        <v>48</v>
      </c>
      <c r="T256" s="1" t="s">
        <v>49</v>
      </c>
      <c r="U256" s="1" t="s">
        <v>48</v>
      </c>
      <c r="V256" s="1" t="s">
        <v>48</v>
      </c>
      <c r="W256" s="1" t="s">
        <v>48</v>
      </c>
      <c r="X256" s="1" t="s">
        <v>62</v>
      </c>
      <c r="AC256" s="1" t="s">
        <v>5712</v>
      </c>
      <c r="AD256" s="1" t="s">
        <v>5712</v>
      </c>
      <c r="AJ256" s="1" t="s">
        <v>105</v>
      </c>
      <c r="AK256" s="1" t="s">
        <v>5712</v>
      </c>
      <c r="AM256" s="1" t="s">
        <v>105</v>
      </c>
      <c r="AN256" s="1" t="s">
        <v>5712</v>
      </c>
      <c r="AP256" s="1" t="s">
        <v>5712</v>
      </c>
      <c r="AR256" s="1" t="s">
        <v>5712</v>
      </c>
      <c r="AT256" s="1" t="s">
        <v>5712</v>
      </c>
    </row>
    <row r="257" spans="1:48" x14ac:dyDescent="0.35">
      <c r="A257" s="1" t="s">
        <v>6433</v>
      </c>
      <c r="B257" s="1" t="s">
        <v>5710</v>
      </c>
      <c r="C257" s="1" t="s">
        <v>41</v>
      </c>
      <c r="D257">
        <v>44</v>
      </c>
      <c r="E257" s="1" t="s">
        <v>42</v>
      </c>
      <c r="F257" s="1" t="s">
        <v>107</v>
      </c>
      <c r="G257" s="1" t="s">
        <v>44</v>
      </c>
      <c r="H257" s="1" t="s">
        <v>79</v>
      </c>
      <c r="I257" s="1" t="s">
        <v>68</v>
      </c>
      <c r="J257" s="1" t="s">
        <v>80</v>
      </c>
      <c r="K257" s="1" t="s">
        <v>48</v>
      </c>
      <c r="L257" s="1" t="s">
        <v>48</v>
      </c>
      <c r="M257" s="1" t="s">
        <v>48</v>
      </c>
      <c r="N257" s="1" t="s">
        <v>48</v>
      </c>
      <c r="O257" s="1" t="s">
        <v>48</v>
      </c>
      <c r="P257" s="1" t="s">
        <v>48</v>
      </c>
      <c r="Q257" s="1" t="s">
        <v>48</v>
      </c>
      <c r="R257" s="1" t="s">
        <v>48</v>
      </c>
      <c r="S257" s="1" t="s">
        <v>48</v>
      </c>
      <c r="T257" s="1" t="s">
        <v>48</v>
      </c>
      <c r="U257" s="1" t="s">
        <v>49</v>
      </c>
      <c r="V257" s="1" t="s">
        <v>48</v>
      </c>
      <c r="W257" s="1" t="s">
        <v>48</v>
      </c>
      <c r="X257" s="1" t="s">
        <v>62</v>
      </c>
      <c r="AC257" s="1" t="s">
        <v>5712</v>
      </c>
      <c r="AD257" s="1" t="s">
        <v>5712</v>
      </c>
      <c r="AJ257" s="1" t="s">
        <v>6434</v>
      </c>
      <c r="AK257" s="1" t="s">
        <v>5712</v>
      </c>
      <c r="AN257" s="1" t="s">
        <v>5712</v>
      </c>
      <c r="AP257" s="1" t="s">
        <v>5712</v>
      </c>
      <c r="AR257" s="1" t="s">
        <v>5712</v>
      </c>
      <c r="AT257" s="1" t="s">
        <v>5712</v>
      </c>
      <c r="AV257" s="1" t="s">
        <v>6435</v>
      </c>
    </row>
    <row r="258" spans="1:48" x14ac:dyDescent="0.35">
      <c r="A258" s="1" t="s">
        <v>6436</v>
      </c>
      <c r="B258" s="1" t="s">
        <v>5710</v>
      </c>
      <c r="C258" s="1" t="s">
        <v>71</v>
      </c>
      <c r="D258">
        <v>55</v>
      </c>
      <c r="E258" s="1" t="s">
        <v>65</v>
      </c>
      <c r="F258" s="1" t="s">
        <v>107</v>
      </c>
      <c r="G258" s="1" t="s">
        <v>44</v>
      </c>
      <c r="H258" s="1" t="s">
        <v>45</v>
      </c>
      <c r="I258" s="1" t="s">
        <v>90</v>
      </c>
      <c r="J258" s="1" t="s">
        <v>80</v>
      </c>
      <c r="K258" s="1" t="s">
        <v>48</v>
      </c>
      <c r="L258" s="1" t="s">
        <v>48</v>
      </c>
      <c r="M258" s="1" t="s">
        <v>48</v>
      </c>
      <c r="N258" s="1" t="s">
        <v>48</v>
      </c>
      <c r="O258" s="1" t="s">
        <v>48</v>
      </c>
      <c r="P258" s="1" t="s">
        <v>48</v>
      </c>
      <c r="Q258" s="1" t="s">
        <v>48</v>
      </c>
      <c r="R258" s="1" t="s">
        <v>48</v>
      </c>
      <c r="S258" s="1" t="s">
        <v>48</v>
      </c>
      <c r="T258" s="1" t="s">
        <v>49</v>
      </c>
      <c r="U258" s="1" t="s">
        <v>48</v>
      </c>
      <c r="V258" s="1" t="s">
        <v>48</v>
      </c>
      <c r="W258" s="1" t="s">
        <v>48</v>
      </c>
      <c r="X258" s="1" t="s">
        <v>75</v>
      </c>
      <c r="Y258" s="1" t="s">
        <v>6437</v>
      </c>
      <c r="AC258" s="1" t="s">
        <v>5712</v>
      </c>
      <c r="AD258" s="1" t="s">
        <v>5712</v>
      </c>
      <c r="AJ258" s="1" t="s">
        <v>6438</v>
      </c>
      <c r="AK258" s="1" t="s">
        <v>5712</v>
      </c>
      <c r="AN258" s="1" t="s">
        <v>5712</v>
      </c>
      <c r="AP258" s="1" t="s">
        <v>5712</v>
      </c>
      <c r="AR258" s="1" t="s">
        <v>5712</v>
      </c>
      <c r="AT258" s="1" t="s">
        <v>5712</v>
      </c>
      <c r="AV258" s="1" t="s">
        <v>6439</v>
      </c>
    </row>
    <row r="259" spans="1:48" x14ac:dyDescent="0.35">
      <c r="A259" s="1" t="s">
        <v>6440</v>
      </c>
      <c r="B259" s="1" t="s">
        <v>5710</v>
      </c>
      <c r="C259" s="1" t="s">
        <v>41</v>
      </c>
      <c r="D259">
        <v>45</v>
      </c>
      <c r="E259" s="1" t="s">
        <v>42</v>
      </c>
      <c r="F259" s="1" t="s">
        <v>107</v>
      </c>
      <c r="G259" s="1" t="s">
        <v>44</v>
      </c>
      <c r="H259" s="1" t="s">
        <v>79</v>
      </c>
      <c r="I259" s="1" t="s">
        <v>113</v>
      </c>
      <c r="J259" s="1" t="s">
        <v>80</v>
      </c>
      <c r="K259" s="1" t="s">
        <v>48</v>
      </c>
      <c r="L259" s="1" t="s">
        <v>48</v>
      </c>
      <c r="M259" s="1" t="s">
        <v>48</v>
      </c>
      <c r="N259" s="1" t="s">
        <v>48</v>
      </c>
      <c r="O259" s="1" t="s">
        <v>48</v>
      </c>
      <c r="P259" s="1" t="s">
        <v>48</v>
      </c>
      <c r="Q259" s="1" t="s">
        <v>48</v>
      </c>
      <c r="R259" s="1" t="s">
        <v>48</v>
      </c>
      <c r="S259" s="1" t="s">
        <v>48</v>
      </c>
      <c r="T259" s="1" t="s">
        <v>48</v>
      </c>
      <c r="U259" s="1" t="s">
        <v>48</v>
      </c>
      <c r="V259" s="1" t="s">
        <v>49</v>
      </c>
      <c r="W259" s="1" t="s">
        <v>48</v>
      </c>
      <c r="X259" s="1" t="s">
        <v>116</v>
      </c>
      <c r="Y259" s="1" t="s">
        <v>6441</v>
      </c>
      <c r="AC259" s="1" t="s">
        <v>5712</v>
      </c>
      <c r="AD259" s="1" t="s">
        <v>5712</v>
      </c>
      <c r="AJ259" s="1" t="s">
        <v>6442</v>
      </c>
      <c r="AK259" s="1" t="s">
        <v>5712</v>
      </c>
      <c r="AN259" s="1" t="s">
        <v>5712</v>
      </c>
      <c r="AP259" s="1" t="s">
        <v>5712</v>
      </c>
      <c r="AR259" s="1" t="s">
        <v>5712</v>
      </c>
      <c r="AT259" s="1" t="s">
        <v>5712</v>
      </c>
    </row>
    <row r="260" spans="1:48" x14ac:dyDescent="0.35">
      <c r="A260" s="1" t="s">
        <v>6443</v>
      </c>
      <c r="B260" s="1" t="s">
        <v>5710</v>
      </c>
      <c r="C260" s="1" t="s">
        <v>41</v>
      </c>
      <c r="D260">
        <v>33</v>
      </c>
      <c r="E260" s="1" t="s">
        <v>57</v>
      </c>
      <c r="F260" s="1" t="s">
        <v>107</v>
      </c>
      <c r="G260" s="1" t="s">
        <v>98</v>
      </c>
      <c r="H260" s="1" t="s">
        <v>45</v>
      </c>
      <c r="I260" s="1" t="s">
        <v>46</v>
      </c>
      <c r="J260" s="1" t="s">
        <v>47</v>
      </c>
      <c r="K260" s="1" t="s">
        <v>48</v>
      </c>
      <c r="L260" s="1" t="s">
        <v>48</v>
      </c>
      <c r="M260" s="1" t="s">
        <v>48</v>
      </c>
      <c r="N260" s="1" t="s">
        <v>48</v>
      </c>
      <c r="O260" s="1" t="s">
        <v>48</v>
      </c>
      <c r="P260" s="1" t="s">
        <v>48</v>
      </c>
      <c r="Q260" s="1" t="s">
        <v>49</v>
      </c>
      <c r="R260" s="1" t="s">
        <v>48</v>
      </c>
      <c r="S260" s="1" t="s">
        <v>48</v>
      </c>
      <c r="T260" s="1" t="s">
        <v>48</v>
      </c>
      <c r="U260" s="1" t="s">
        <v>48</v>
      </c>
      <c r="V260" s="1" t="s">
        <v>48</v>
      </c>
      <c r="W260" s="1" t="s">
        <v>48</v>
      </c>
      <c r="X260" s="1" t="s">
        <v>62</v>
      </c>
      <c r="AC260" s="1" t="s">
        <v>5712</v>
      </c>
      <c r="AD260" s="1" t="s">
        <v>5712</v>
      </c>
      <c r="AJ260" s="1" t="s">
        <v>6444</v>
      </c>
      <c r="AK260" s="1" t="s">
        <v>5712</v>
      </c>
      <c r="AN260" s="1" t="s">
        <v>5712</v>
      </c>
      <c r="AP260" s="1" t="s">
        <v>5712</v>
      </c>
      <c r="AR260" s="1" t="s">
        <v>5712</v>
      </c>
      <c r="AT260" s="1" t="s">
        <v>5712</v>
      </c>
    </row>
    <row r="261" spans="1:48" x14ac:dyDescent="0.35">
      <c r="A261" s="1" t="s">
        <v>6445</v>
      </c>
      <c r="B261" s="1" t="s">
        <v>5710</v>
      </c>
      <c r="C261" s="1" t="s">
        <v>41</v>
      </c>
      <c r="D261">
        <v>19</v>
      </c>
      <c r="E261" s="1" t="s">
        <v>57</v>
      </c>
      <c r="F261" s="1" t="s">
        <v>66</v>
      </c>
      <c r="G261" s="1" t="s">
        <v>73</v>
      </c>
      <c r="H261" s="1" t="s">
        <v>386</v>
      </c>
      <c r="I261" s="1" t="s">
        <v>113</v>
      </c>
      <c r="J261" s="1" t="s">
        <v>80</v>
      </c>
      <c r="K261" s="1" t="s">
        <v>48</v>
      </c>
      <c r="L261" s="1" t="s">
        <v>48</v>
      </c>
      <c r="M261" s="1" t="s">
        <v>48</v>
      </c>
      <c r="N261" s="1" t="s">
        <v>48</v>
      </c>
      <c r="O261" s="1" t="s">
        <v>48</v>
      </c>
      <c r="P261" s="1" t="s">
        <v>48</v>
      </c>
      <c r="Q261" s="1" t="s">
        <v>48</v>
      </c>
      <c r="R261" s="1" t="s">
        <v>48</v>
      </c>
      <c r="S261" s="1" t="s">
        <v>48</v>
      </c>
      <c r="T261" s="1" t="s">
        <v>48</v>
      </c>
      <c r="U261" s="1" t="s">
        <v>49</v>
      </c>
      <c r="V261" s="1" t="s">
        <v>48</v>
      </c>
      <c r="W261" s="1" t="s">
        <v>48</v>
      </c>
      <c r="X261" s="1" t="s">
        <v>116</v>
      </c>
      <c r="Y261" s="1" t="s">
        <v>6446</v>
      </c>
      <c r="AC261" s="1" t="s">
        <v>5712</v>
      </c>
      <c r="AD261" s="1" t="s">
        <v>5712</v>
      </c>
      <c r="AJ261" s="1" t="s">
        <v>6447</v>
      </c>
      <c r="AK261" s="1" t="s">
        <v>55</v>
      </c>
      <c r="AL261" s="1" t="s">
        <v>6448</v>
      </c>
      <c r="AN261" s="1" t="s">
        <v>5712</v>
      </c>
      <c r="AP261" s="1" t="s">
        <v>5712</v>
      </c>
      <c r="AR261" s="1" t="s">
        <v>5712</v>
      </c>
      <c r="AT261" s="1" t="s">
        <v>5712</v>
      </c>
    </row>
    <row r="262" spans="1:48" x14ac:dyDescent="0.35">
      <c r="A262" s="1" t="s">
        <v>6449</v>
      </c>
      <c r="B262" s="1" t="s">
        <v>5710</v>
      </c>
      <c r="C262" s="1" t="s">
        <v>71</v>
      </c>
      <c r="D262">
        <v>54</v>
      </c>
      <c r="E262" s="1" t="s">
        <v>42</v>
      </c>
      <c r="F262" s="1" t="s">
        <v>43</v>
      </c>
      <c r="G262" s="1" t="s">
        <v>73</v>
      </c>
      <c r="H262" s="1" t="s">
        <v>45</v>
      </c>
      <c r="I262" s="1" t="s">
        <v>74</v>
      </c>
      <c r="J262" s="1" t="s">
        <v>80</v>
      </c>
      <c r="K262" s="1" t="s">
        <v>48</v>
      </c>
      <c r="L262" s="1" t="s">
        <v>48</v>
      </c>
      <c r="M262" s="1" t="s">
        <v>48</v>
      </c>
      <c r="N262" s="1" t="s">
        <v>48</v>
      </c>
      <c r="O262" s="1" t="s">
        <v>48</v>
      </c>
      <c r="P262" s="1" t="s">
        <v>48</v>
      </c>
      <c r="Q262" s="1" t="s">
        <v>48</v>
      </c>
      <c r="R262" s="1" t="s">
        <v>48</v>
      </c>
      <c r="S262" s="1" t="s">
        <v>48</v>
      </c>
      <c r="T262" s="1" t="s">
        <v>49</v>
      </c>
      <c r="U262" s="1" t="s">
        <v>48</v>
      </c>
      <c r="V262" s="1" t="s">
        <v>48</v>
      </c>
      <c r="W262" s="1" t="s">
        <v>48</v>
      </c>
      <c r="X262" s="1" t="s">
        <v>62</v>
      </c>
      <c r="AC262" s="1" t="s">
        <v>5712</v>
      </c>
      <c r="AD262" s="1" t="s">
        <v>5712</v>
      </c>
      <c r="AJ262" s="1" t="s">
        <v>6450</v>
      </c>
      <c r="AK262" s="1" t="s">
        <v>5712</v>
      </c>
      <c r="AM262" s="1" t="s">
        <v>6451</v>
      </c>
      <c r="AN262" s="1" t="s">
        <v>5712</v>
      </c>
      <c r="AP262" s="1" t="s">
        <v>5712</v>
      </c>
      <c r="AR262" s="1" t="s">
        <v>5712</v>
      </c>
      <c r="AT262" s="1" t="s">
        <v>5712</v>
      </c>
    </row>
    <row r="263" spans="1:48" x14ac:dyDescent="0.35">
      <c r="A263" s="1" t="s">
        <v>6452</v>
      </c>
      <c r="B263" s="1" t="s">
        <v>5710</v>
      </c>
      <c r="C263" s="1" t="s">
        <v>71</v>
      </c>
      <c r="D263">
        <v>67</v>
      </c>
      <c r="E263" s="1" t="s">
        <v>65</v>
      </c>
      <c r="F263" s="1" t="s">
        <v>66</v>
      </c>
      <c r="G263" s="1" t="s">
        <v>73</v>
      </c>
      <c r="H263" s="1" t="s">
        <v>67</v>
      </c>
      <c r="I263" s="1" t="s">
        <v>113</v>
      </c>
      <c r="J263" s="1" t="s">
        <v>80</v>
      </c>
      <c r="K263" s="1" t="s">
        <v>48</v>
      </c>
      <c r="L263" s="1" t="s">
        <v>48</v>
      </c>
      <c r="M263" s="1" t="s">
        <v>48</v>
      </c>
      <c r="N263" s="1" t="s">
        <v>48</v>
      </c>
      <c r="O263" s="1" t="s">
        <v>48</v>
      </c>
      <c r="P263" s="1" t="s">
        <v>48</v>
      </c>
      <c r="Q263" s="1" t="s">
        <v>48</v>
      </c>
      <c r="R263" s="1" t="s">
        <v>48</v>
      </c>
      <c r="S263" s="1" t="s">
        <v>48</v>
      </c>
      <c r="T263" s="1" t="s">
        <v>49</v>
      </c>
      <c r="U263" s="1" t="s">
        <v>48</v>
      </c>
      <c r="V263" s="1" t="s">
        <v>48</v>
      </c>
      <c r="W263" s="1" t="s">
        <v>48</v>
      </c>
      <c r="X263" s="1" t="s">
        <v>51</v>
      </c>
      <c r="Y263" s="1" t="s">
        <v>6453</v>
      </c>
      <c r="AC263" s="1" t="s">
        <v>5712</v>
      </c>
      <c r="AD263" s="1" t="s">
        <v>5712</v>
      </c>
      <c r="AJ263" s="1" t="s">
        <v>6454</v>
      </c>
      <c r="AK263" s="1" t="s">
        <v>5712</v>
      </c>
      <c r="AN263" s="1" t="s">
        <v>5712</v>
      </c>
      <c r="AP263" s="1" t="s">
        <v>5712</v>
      </c>
      <c r="AR263" s="1" t="s">
        <v>5712</v>
      </c>
      <c r="AT263" s="1" t="s">
        <v>5712</v>
      </c>
    </row>
    <row r="264" spans="1:48" x14ac:dyDescent="0.35">
      <c r="A264" s="1" t="s">
        <v>6455</v>
      </c>
      <c r="B264" s="1" t="s">
        <v>5710</v>
      </c>
      <c r="C264" s="1" t="s">
        <v>71</v>
      </c>
      <c r="D264">
        <v>40</v>
      </c>
      <c r="E264" s="1" t="s">
        <v>42</v>
      </c>
      <c r="F264" s="1" t="s">
        <v>43</v>
      </c>
      <c r="G264" s="1" t="s">
        <v>98</v>
      </c>
      <c r="H264" s="1" t="s">
        <v>45</v>
      </c>
      <c r="I264" s="1" t="s">
        <v>74</v>
      </c>
      <c r="J264" s="1" t="s">
        <v>80</v>
      </c>
      <c r="K264" s="1" t="s">
        <v>48</v>
      </c>
      <c r="L264" s="1" t="s">
        <v>48</v>
      </c>
      <c r="M264" s="1" t="s">
        <v>48</v>
      </c>
      <c r="N264" s="1" t="s">
        <v>48</v>
      </c>
      <c r="O264" s="1" t="s">
        <v>48</v>
      </c>
      <c r="P264" s="1" t="s">
        <v>48</v>
      </c>
      <c r="Q264" s="1" t="s">
        <v>48</v>
      </c>
      <c r="R264" s="1" t="s">
        <v>48</v>
      </c>
      <c r="S264" s="1" t="s">
        <v>48</v>
      </c>
      <c r="T264" s="1" t="s">
        <v>48</v>
      </c>
      <c r="U264" s="1" t="s">
        <v>49</v>
      </c>
      <c r="V264" s="1" t="s">
        <v>48</v>
      </c>
      <c r="W264" s="1" t="s">
        <v>48</v>
      </c>
      <c r="X264" s="1" t="s">
        <v>116</v>
      </c>
      <c r="Y264" s="1" t="s">
        <v>6456</v>
      </c>
      <c r="AC264" s="1" t="s">
        <v>5712</v>
      </c>
      <c r="AD264" s="1" t="s">
        <v>5712</v>
      </c>
      <c r="AJ264" s="1" t="s">
        <v>6457</v>
      </c>
      <c r="AK264" s="1" t="s">
        <v>55</v>
      </c>
      <c r="AL264" s="1" t="s">
        <v>6458</v>
      </c>
      <c r="AN264" s="1" t="s">
        <v>5712</v>
      </c>
      <c r="AP264" s="1" t="s">
        <v>5712</v>
      </c>
      <c r="AR264" s="1" t="s">
        <v>5712</v>
      </c>
      <c r="AT264" s="1" t="s">
        <v>5712</v>
      </c>
    </row>
    <row r="265" spans="1:48" x14ac:dyDescent="0.35">
      <c r="A265" s="1" t="s">
        <v>6459</v>
      </c>
      <c r="B265" s="1" t="s">
        <v>5710</v>
      </c>
      <c r="C265" s="1" t="s">
        <v>71</v>
      </c>
      <c r="D265">
        <v>50</v>
      </c>
      <c r="E265" s="1" t="s">
        <v>42</v>
      </c>
      <c r="F265" s="1" t="s">
        <v>43</v>
      </c>
      <c r="G265" s="1" t="s">
        <v>59</v>
      </c>
      <c r="H265" s="1" t="s">
        <v>45</v>
      </c>
      <c r="I265" s="1" t="s">
        <v>113</v>
      </c>
      <c r="J265" s="1" t="s">
        <v>80</v>
      </c>
      <c r="K265" s="1" t="s">
        <v>48</v>
      </c>
      <c r="L265" s="1" t="s">
        <v>48</v>
      </c>
      <c r="M265" s="1" t="s">
        <v>48</v>
      </c>
      <c r="N265" s="1" t="s">
        <v>48</v>
      </c>
      <c r="O265" s="1" t="s">
        <v>48</v>
      </c>
      <c r="P265" s="1" t="s">
        <v>48</v>
      </c>
      <c r="Q265" s="1" t="s">
        <v>48</v>
      </c>
      <c r="R265" s="1" t="s">
        <v>48</v>
      </c>
      <c r="S265" s="1" t="s">
        <v>48</v>
      </c>
      <c r="T265" s="1" t="s">
        <v>49</v>
      </c>
      <c r="U265" s="1" t="s">
        <v>48</v>
      </c>
      <c r="V265" s="1" t="s">
        <v>48</v>
      </c>
      <c r="W265" s="1" t="s">
        <v>48</v>
      </c>
      <c r="X265" s="1" t="s">
        <v>62</v>
      </c>
      <c r="AC265" s="1" t="s">
        <v>5712</v>
      </c>
      <c r="AD265" s="1" t="s">
        <v>5712</v>
      </c>
      <c r="AJ265" s="1" t="s">
        <v>224</v>
      </c>
      <c r="AK265" s="1" t="s">
        <v>5712</v>
      </c>
      <c r="AM265" s="1" t="s">
        <v>6460</v>
      </c>
      <c r="AN265" s="1" t="s">
        <v>5712</v>
      </c>
      <c r="AP265" s="1" t="s">
        <v>5712</v>
      </c>
      <c r="AR265" s="1" t="s">
        <v>5712</v>
      </c>
      <c r="AT265" s="1" t="s">
        <v>5712</v>
      </c>
    </row>
    <row r="266" spans="1:48" x14ac:dyDescent="0.35">
      <c r="A266" s="1" t="s">
        <v>6461</v>
      </c>
      <c r="B266" s="1" t="s">
        <v>5710</v>
      </c>
      <c r="C266" s="1" t="s">
        <v>71</v>
      </c>
      <c r="D266">
        <v>29</v>
      </c>
      <c r="E266" s="1" t="s">
        <v>57</v>
      </c>
      <c r="F266" s="1" t="s">
        <v>107</v>
      </c>
      <c r="G266" s="1" t="s">
        <v>98</v>
      </c>
      <c r="H266" s="1" t="s">
        <v>45</v>
      </c>
      <c r="I266" s="1" t="s">
        <v>46</v>
      </c>
      <c r="J266" s="1" t="s">
        <v>80</v>
      </c>
      <c r="K266" s="1" t="s">
        <v>48</v>
      </c>
      <c r="L266" s="1" t="s">
        <v>48</v>
      </c>
      <c r="M266" s="1" t="s">
        <v>48</v>
      </c>
      <c r="N266" s="1" t="s">
        <v>48</v>
      </c>
      <c r="O266" s="1" t="s">
        <v>48</v>
      </c>
      <c r="P266" s="1" t="s">
        <v>48</v>
      </c>
      <c r="Q266" s="1" t="s">
        <v>48</v>
      </c>
      <c r="R266" s="1" t="s">
        <v>48</v>
      </c>
      <c r="S266" s="1" t="s">
        <v>48</v>
      </c>
      <c r="T266" s="1" t="s">
        <v>48</v>
      </c>
      <c r="U266" s="1" t="s">
        <v>48</v>
      </c>
      <c r="V266" s="1" t="s">
        <v>49</v>
      </c>
      <c r="W266" s="1" t="s">
        <v>48</v>
      </c>
      <c r="X266" s="1" t="s">
        <v>116</v>
      </c>
      <c r="Y266" s="1" t="s">
        <v>6462</v>
      </c>
      <c r="AC266" s="1" t="s">
        <v>5712</v>
      </c>
      <c r="AD266" s="1" t="s">
        <v>5712</v>
      </c>
      <c r="AJ266" s="1" t="s">
        <v>6463</v>
      </c>
      <c r="AK266" s="1" t="s">
        <v>55</v>
      </c>
      <c r="AL266" s="1" t="s">
        <v>6464</v>
      </c>
      <c r="AN266" s="1" t="s">
        <v>5712</v>
      </c>
      <c r="AP266" s="1" t="s">
        <v>5712</v>
      </c>
      <c r="AR266" s="1" t="s">
        <v>5712</v>
      </c>
      <c r="AT266" s="1" t="s">
        <v>5712</v>
      </c>
    </row>
    <row r="267" spans="1:48" ht="362.5" x14ac:dyDescent="0.35">
      <c r="A267" s="1" t="s">
        <v>6465</v>
      </c>
      <c r="B267" s="1" t="s">
        <v>5710</v>
      </c>
      <c r="C267" s="1" t="s">
        <v>41</v>
      </c>
      <c r="D267">
        <v>76</v>
      </c>
      <c r="E267" s="1" t="s">
        <v>65</v>
      </c>
      <c r="F267" s="1" t="s">
        <v>72</v>
      </c>
      <c r="G267" s="1" t="s">
        <v>59</v>
      </c>
      <c r="H267" s="1" t="s">
        <v>67</v>
      </c>
      <c r="I267" s="1" t="s">
        <v>61</v>
      </c>
      <c r="J267" s="1" t="s">
        <v>80</v>
      </c>
      <c r="K267" s="1" t="s">
        <v>48</v>
      </c>
      <c r="L267" s="1" t="s">
        <v>48</v>
      </c>
      <c r="M267" s="1" t="s">
        <v>48</v>
      </c>
      <c r="N267" s="1" t="s">
        <v>48</v>
      </c>
      <c r="O267" s="1" t="s">
        <v>48</v>
      </c>
      <c r="P267" s="1" t="s">
        <v>48</v>
      </c>
      <c r="Q267" s="1" t="s">
        <v>48</v>
      </c>
      <c r="R267" s="1" t="s">
        <v>48</v>
      </c>
      <c r="S267" s="1" t="s">
        <v>48</v>
      </c>
      <c r="T267" s="1" t="s">
        <v>48</v>
      </c>
      <c r="U267" s="1" t="s">
        <v>48</v>
      </c>
      <c r="V267" s="1" t="s">
        <v>48</v>
      </c>
      <c r="W267" s="1" t="s">
        <v>49</v>
      </c>
      <c r="X267" s="1" t="s">
        <v>62</v>
      </c>
      <c r="AC267" s="1" t="s">
        <v>5712</v>
      </c>
      <c r="AD267" s="1" t="s">
        <v>5712</v>
      </c>
      <c r="AJ267" s="1" t="s">
        <v>6466</v>
      </c>
      <c r="AK267" s="1" t="s">
        <v>5712</v>
      </c>
      <c r="AN267" s="1" t="s">
        <v>5712</v>
      </c>
      <c r="AP267" s="1" t="s">
        <v>5712</v>
      </c>
      <c r="AR267" s="1" t="s">
        <v>5712</v>
      </c>
      <c r="AT267" s="1" t="s">
        <v>5712</v>
      </c>
      <c r="AV267" s="2" t="s">
        <v>6467</v>
      </c>
    </row>
    <row r="268" spans="1:48" x14ac:dyDescent="0.35">
      <c r="A268" s="1" t="s">
        <v>6468</v>
      </c>
      <c r="B268" s="1" t="s">
        <v>5710</v>
      </c>
      <c r="C268" s="1" t="s">
        <v>71</v>
      </c>
      <c r="D268">
        <v>69</v>
      </c>
      <c r="E268" s="1" t="s">
        <v>65</v>
      </c>
      <c r="F268" s="1" t="s">
        <v>66</v>
      </c>
      <c r="G268" s="1" t="s">
        <v>44</v>
      </c>
      <c r="H268" s="1" t="s">
        <v>144</v>
      </c>
      <c r="I268" s="1" t="s">
        <v>74</v>
      </c>
      <c r="J268" s="1" t="s">
        <v>80</v>
      </c>
      <c r="K268" s="1" t="s">
        <v>48</v>
      </c>
      <c r="L268" s="1" t="s">
        <v>48</v>
      </c>
      <c r="M268" s="1" t="s">
        <v>48</v>
      </c>
      <c r="N268" s="1" t="s">
        <v>48</v>
      </c>
      <c r="O268" s="1" t="s">
        <v>48</v>
      </c>
      <c r="P268" s="1" t="s">
        <v>48</v>
      </c>
      <c r="Q268" s="1" t="s">
        <v>48</v>
      </c>
      <c r="R268" s="1" t="s">
        <v>48</v>
      </c>
      <c r="S268" s="1" t="s">
        <v>48</v>
      </c>
      <c r="T268" s="1" t="s">
        <v>48</v>
      </c>
      <c r="U268" s="1" t="s">
        <v>48</v>
      </c>
      <c r="V268" s="1" t="s">
        <v>48</v>
      </c>
      <c r="W268" s="1" t="s">
        <v>49</v>
      </c>
      <c r="X268" s="1" t="s">
        <v>62</v>
      </c>
      <c r="AC268" s="1" t="s">
        <v>5712</v>
      </c>
      <c r="AD268" s="1" t="s">
        <v>5712</v>
      </c>
      <c r="AJ268" s="1" t="s">
        <v>6469</v>
      </c>
      <c r="AK268" s="1" t="s">
        <v>77</v>
      </c>
      <c r="AN268" s="1" t="s">
        <v>5712</v>
      </c>
      <c r="AP268" s="1" t="s">
        <v>5712</v>
      </c>
      <c r="AR268" s="1" t="s">
        <v>5712</v>
      </c>
      <c r="AT268" s="1" t="s">
        <v>5712</v>
      </c>
    </row>
    <row r="269" spans="1:48" ht="87" x14ac:dyDescent="0.35">
      <c r="A269" s="1" t="s">
        <v>6470</v>
      </c>
      <c r="B269" s="1" t="s">
        <v>5710</v>
      </c>
      <c r="C269" s="1" t="s">
        <v>71</v>
      </c>
      <c r="D269">
        <v>41</v>
      </c>
      <c r="E269" s="1" t="s">
        <v>42</v>
      </c>
      <c r="F269" s="1" t="s">
        <v>66</v>
      </c>
      <c r="G269" s="1" t="s">
        <v>44</v>
      </c>
      <c r="H269" s="1" t="s">
        <v>60</v>
      </c>
      <c r="I269" s="1" t="s">
        <v>125</v>
      </c>
      <c r="J269" s="1" t="s">
        <v>47</v>
      </c>
      <c r="K269" s="1" t="s">
        <v>49</v>
      </c>
      <c r="L269" s="1" t="s">
        <v>48</v>
      </c>
      <c r="M269" s="1" t="s">
        <v>48</v>
      </c>
      <c r="N269" s="1" t="s">
        <v>48</v>
      </c>
      <c r="O269" s="1" t="s">
        <v>48</v>
      </c>
      <c r="P269" s="1" t="s">
        <v>48</v>
      </c>
      <c r="Q269" s="1" t="s">
        <v>48</v>
      </c>
      <c r="R269" s="1" t="s">
        <v>48</v>
      </c>
      <c r="S269" s="1" t="s">
        <v>48</v>
      </c>
      <c r="T269" s="1" t="s">
        <v>48</v>
      </c>
      <c r="U269" s="1" t="s">
        <v>48</v>
      </c>
      <c r="V269" s="1" t="s">
        <v>48</v>
      </c>
      <c r="W269" s="1" t="s">
        <v>48</v>
      </c>
      <c r="X269" s="1" t="s">
        <v>62</v>
      </c>
      <c r="AC269" s="1" t="s">
        <v>5712</v>
      </c>
      <c r="AD269" s="1" t="s">
        <v>5712</v>
      </c>
      <c r="AJ269" s="2" t="s">
        <v>6471</v>
      </c>
      <c r="AK269" s="1" t="s">
        <v>5712</v>
      </c>
      <c r="AN269" s="1" t="s">
        <v>5712</v>
      </c>
      <c r="AP269" s="1" t="s">
        <v>5712</v>
      </c>
      <c r="AR269" s="1" t="s">
        <v>5712</v>
      </c>
      <c r="AT269" s="1" t="s">
        <v>5712</v>
      </c>
    </row>
    <row r="270" spans="1:48" x14ac:dyDescent="0.35">
      <c r="A270" s="1" t="s">
        <v>6472</v>
      </c>
      <c r="B270" s="1" t="s">
        <v>5710</v>
      </c>
      <c r="C270" s="1" t="s">
        <v>71</v>
      </c>
      <c r="D270">
        <v>52</v>
      </c>
      <c r="E270" s="1" t="s">
        <v>42</v>
      </c>
      <c r="F270" s="1" t="s">
        <v>43</v>
      </c>
      <c r="G270" s="1" t="s">
        <v>44</v>
      </c>
      <c r="H270" s="1" t="s">
        <v>45</v>
      </c>
      <c r="I270" s="1" t="s">
        <v>61</v>
      </c>
      <c r="J270" s="1" t="s">
        <v>80</v>
      </c>
      <c r="K270" s="1" t="s">
        <v>48</v>
      </c>
      <c r="L270" s="1" t="s">
        <v>48</v>
      </c>
      <c r="M270" s="1" t="s">
        <v>48</v>
      </c>
      <c r="N270" s="1" t="s">
        <v>48</v>
      </c>
      <c r="O270" s="1" t="s">
        <v>48</v>
      </c>
      <c r="P270" s="1" t="s">
        <v>48</v>
      </c>
      <c r="Q270" s="1" t="s">
        <v>48</v>
      </c>
      <c r="R270" s="1" t="s">
        <v>48</v>
      </c>
      <c r="S270" s="1" t="s">
        <v>48</v>
      </c>
      <c r="T270" s="1" t="s">
        <v>48</v>
      </c>
      <c r="U270" s="1" t="s">
        <v>48</v>
      </c>
      <c r="V270" s="1" t="s">
        <v>48</v>
      </c>
      <c r="W270" s="1" t="s">
        <v>49</v>
      </c>
      <c r="X270" s="1" t="s">
        <v>62</v>
      </c>
      <c r="AC270" s="1" t="s">
        <v>5712</v>
      </c>
      <c r="AD270" s="1" t="s">
        <v>5712</v>
      </c>
      <c r="AJ270" s="1" t="s">
        <v>48</v>
      </c>
      <c r="AK270" s="1" t="s">
        <v>77</v>
      </c>
      <c r="AN270" s="1" t="s">
        <v>5712</v>
      </c>
      <c r="AP270" s="1" t="s">
        <v>5712</v>
      </c>
      <c r="AR270" s="1" t="s">
        <v>5712</v>
      </c>
      <c r="AT270" s="1" t="s">
        <v>5712</v>
      </c>
    </row>
    <row r="271" spans="1:48" x14ac:dyDescent="0.35">
      <c r="A271" s="1" t="s">
        <v>6473</v>
      </c>
      <c r="B271" s="1" t="s">
        <v>5710</v>
      </c>
      <c r="C271" s="1" t="s">
        <v>71</v>
      </c>
      <c r="D271">
        <v>70</v>
      </c>
      <c r="E271" s="1" t="s">
        <v>65</v>
      </c>
      <c r="F271" s="1" t="s">
        <v>72</v>
      </c>
      <c r="G271" s="1" t="s">
        <v>73</v>
      </c>
      <c r="H271" s="1" t="s">
        <v>386</v>
      </c>
      <c r="I271" s="1" t="s">
        <v>46</v>
      </c>
      <c r="J271" s="1" t="s">
        <v>80</v>
      </c>
      <c r="K271" s="1" t="s">
        <v>48</v>
      </c>
      <c r="L271" s="1" t="s">
        <v>49</v>
      </c>
      <c r="M271" s="1" t="s">
        <v>48</v>
      </c>
      <c r="N271" s="1" t="s">
        <v>48</v>
      </c>
      <c r="O271" s="1" t="s">
        <v>48</v>
      </c>
      <c r="P271" s="1" t="s">
        <v>48</v>
      </c>
      <c r="Q271" s="1" t="s">
        <v>48</v>
      </c>
      <c r="R271" s="1" t="s">
        <v>48</v>
      </c>
      <c r="S271" s="1" t="s">
        <v>48</v>
      </c>
      <c r="T271" s="1" t="s">
        <v>49</v>
      </c>
      <c r="U271" s="1" t="s">
        <v>48</v>
      </c>
      <c r="V271" s="1" t="s">
        <v>48</v>
      </c>
      <c r="W271" s="1" t="s">
        <v>48</v>
      </c>
      <c r="X271" s="1" t="s">
        <v>62</v>
      </c>
      <c r="AC271" s="1" t="s">
        <v>5712</v>
      </c>
      <c r="AD271" s="1" t="s">
        <v>5712</v>
      </c>
      <c r="AJ271" s="1" t="s">
        <v>6474</v>
      </c>
      <c r="AK271" s="1" t="s">
        <v>5712</v>
      </c>
      <c r="AN271" s="1" t="s">
        <v>5712</v>
      </c>
      <c r="AP271" s="1" t="s">
        <v>5712</v>
      </c>
      <c r="AR271" s="1" t="s">
        <v>5712</v>
      </c>
      <c r="AT271" s="1" t="s">
        <v>5712</v>
      </c>
      <c r="AV271" s="1" t="s">
        <v>6475</v>
      </c>
    </row>
    <row r="272" spans="1:48" x14ac:dyDescent="0.35">
      <c r="A272" s="1" t="s">
        <v>6476</v>
      </c>
      <c r="B272" s="1" t="s">
        <v>5710</v>
      </c>
      <c r="C272" s="1" t="s">
        <v>71</v>
      </c>
      <c r="D272">
        <v>26</v>
      </c>
      <c r="E272" s="1" t="s">
        <v>57</v>
      </c>
      <c r="F272" s="1" t="s">
        <v>58</v>
      </c>
      <c r="G272" s="1" t="s">
        <v>85</v>
      </c>
      <c r="H272" s="1" t="s">
        <v>45</v>
      </c>
      <c r="I272" s="1" t="s">
        <v>74</v>
      </c>
      <c r="J272" s="1" t="s">
        <v>80</v>
      </c>
      <c r="K272" s="1" t="s">
        <v>48</v>
      </c>
      <c r="L272" s="1" t="s">
        <v>48</v>
      </c>
      <c r="M272" s="1" t="s">
        <v>48</v>
      </c>
      <c r="N272" s="1" t="s">
        <v>48</v>
      </c>
      <c r="O272" s="1" t="s">
        <v>48</v>
      </c>
      <c r="P272" s="1" t="s">
        <v>48</v>
      </c>
      <c r="Q272" s="1" t="s">
        <v>48</v>
      </c>
      <c r="R272" s="1" t="s">
        <v>48</v>
      </c>
      <c r="S272" s="1" t="s">
        <v>48</v>
      </c>
      <c r="T272" s="1" t="s">
        <v>48</v>
      </c>
      <c r="U272" s="1" t="s">
        <v>48</v>
      </c>
      <c r="V272" s="1" t="s">
        <v>48</v>
      </c>
      <c r="W272" s="1" t="s">
        <v>49</v>
      </c>
      <c r="X272" s="1" t="s">
        <v>116</v>
      </c>
      <c r="Y272" s="1" t="s">
        <v>6477</v>
      </c>
      <c r="AC272" s="1" t="s">
        <v>5712</v>
      </c>
      <c r="AD272" s="1" t="s">
        <v>5712</v>
      </c>
      <c r="AJ272" s="1" t="s">
        <v>6478</v>
      </c>
      <c r="AK272" s="1" t="s">
        <v>55</v>
      </c>
      <c r="AL272" s="1" t="s">
        <v>6479</v>
      </c>
      <c r="AN272" s="1" t="s">
        <v>5712</v>
      </c>
      <c r="AP272" s="1" t="s">
        <v>5712</v>
      </c>
      <c r="AR272" s="1" t="s">
        <v>5712</v>
      </c>
      <c r="AT272" s="1" t="s">
        <v>5712</v>
      </c>
    </row>
    <row r="273" spans="1:48" x14ac:dyDescent="0.35">
      <c r="A273" s="1" t="s">
        <v>6480</v>
      </c>
      <c r="B273" s="1" t="s">
        <v>5710</v>
      </c>
      <c r="C273" s="1" t="s">
        <v>71</v>
      </c>
      <c r="D273">
        <v>68</v>
      </c>
      <c r="E273" s="1" t="s">
        <v>65</v>
      </c>
      <c r="F273" s="1" t="s">
        <v>66</v>
      </c>
      <c r="G273" s="1" t="s">
        <v>73</v>
      </c>
      <c r="H273" s="1" t="s">
        <v>67</v>
      </c>
      <c r="I273" s="1" t="s">
        <v>110</v>
      </c>
      <c r="J273" s="1" t="s">
        <v>80</v>
      </c>
      <c r="K273" s="1" t="s">
        <v>48</v>
      </c>
      <c r="L273" s="1" t="s">
        <v>48</v>
      </c>
      <c r="M273" s="1" t="s">
        <v>48</v>
      </c>
      <c r="N273" s="1" t="s">
        <v>48</v>
      </c>
      <c r="O273" s="1" t="s">
        <v>48</v>
      </c>
      <c r="P273" s="1" t="s">
        <v>48</v>
      </c>
      <c r="Q273" s="1" t="s">
        <v>48</v>
      </c>
      <c r="R273" s="1" t="s">
        <v>48</v>
      </c>
      <c r="S273" s="1" t="s">
        <v>48</v>
      </c>
      <c r="T273" s="1" t="s">
        <v>48</v>
      </c>
      <c r="U273" s="1" t="s">
        <v>48</v>
      </c>
      <c r="V273" s="1" t="s">
        <v>49</v>
      </c>
      <c r="W273" s="1" t="s">
        <v>48</v>
      </c>
      <c r="X273" s="1" t="s">
        <v>75</v>
      </c>
      <c r="Y273" s="1" t="s">
        <v>6481</v>
      </c>
      <c r="AC273" s="1" t="s">
        <v>5712</v>
      </c>
      <c r="AD273" s="1" t="s">
        <v>5712</v>
      </c>
      <c r="AJ273" s="1" t="s">
        <v>1080</v>
      </c>
      <c r="AK273" s="1" t="s">
        <v>5712</v>
      </c>
      <c r="AN273" s="1" t="s">
        <v>5712</v>
      </c>
      <c r="AP273" s="1" t="s">
        <v>5712</v>
      </c>
      <c r="AR273" s="1" t="s">
        <v>5712</v>
      </c>
      <c r="AT273" s="1" t="s">
        <v>5712</v>
      </c>
    </row>
    <row r="274" spans="1:48" x14ac:dyDescent="0.35">
      <c r="A274" s="1" t="s">
        <v>6482</v>
      </c>
      <c r="B274" s="1" t="s">
        <v>5710</v>
      </c>
      <c r="C274" s="1" t="s">
        <v>71</v>
      </c>
      <c r="D274">
        <v>53</v>
      </c>
      <c r="E274" s="1" t="s">
        <v>42</v>
      </c>
      <c r="F274" s="1" t="s">
        <v>43</v>
      </c>
      <c r="G274" s="1" t="s">
        <v>59</v>
      </c>
      <c r="H274" s="1" t="s">
        <v>60</v>
      </c>
      <c r="I274" s="1" t="s">
        <v>125</v>
      </c>
      <c r="J274" s="1" t="s">
        <v>80</v>
      </c>
      <c r="K274" s="1" t="s">
        <v>48</v>
      </c>
      <c r="L274" s="1" t="s">
        <v>48</v>
      </c>
      <c r="M274" s="1" t="s">
        <v>48</v>
      </c>
      <c r="N274" s="1" t="s">
        <v>48</v>
      </c>
      <c r="O274" s="1" t="s">
        <v>48</v>
      </c>
      <c r="P274" s="1" t="s">
        <v>49</v>
      </c>
      <c r="Q274" s="1" t="s">
        <v>48</v>
      </c>
      <c r="R274" s="1" t="s">
        <v>48</v>
      </c>
      <c r="S274" s="1" t="s">
        <v>48</v>
      </c>
      <c r="T274" s="1" t="s">
        <v>48</v>
      </c>
      <c r="U274" s="1" t="s">
        <v>48</v>
      </c>
      <c r="V274" s="1" t="s">
        <v>48</v>
      </c>
      <c r="W274" s="1" t="s">
        <v>48</v>
      </c>
      <c r="X274" s="1" t="s">
        <v>75</v>
      </c>
      <c r="Y274" s="1" t="s">
        <v>6483</v>
      </c>
      <c r="AC274" s="1" t="s">
        <v>5712</v>
      </c>
      <c r="AD274" s="1" t="s">
        <v>5712</v>
      </c>
      <c r="AJ274" s="1" t="s">
        <v>6484</v>
      </c>
      <c r="AK274" s="1" t="s">
        <v>5712</v>
      </c>
      <c r="AN274" s="1" t="s">
        <v>5712</v>
      </c>
      <c r="AP274" s="1" t="s">
        <v>5712</v>
      </c>
      <c r="AR274" s="1" t="s">
        <v>5712</v>
      </c>
      <c r="AT274" s="1" t="s">
        <v>5712</v>
      </c>
    </row>
    <row r="275" spans="1:48" x14ac:dyDescent="0.35">
      <c r="A275" s="1" t="s">
        <v>6485</v>
      </c>
      <c r="B275" s="1" t="s">
        <v>5710</v>
      </c>
      <c r="C275" s="1" t="s">
        <v>71</v>
      </c>
      <c r="D275">
        <v>33</v>
      </c>
      <c r="E275" s="1" t="s">
        <v>57</v>
      </c>
      <c r="F275" s="1" t="s">
        <v>58</v>
      </c>
      <c r="G275" s="1" t="s">
        <v>98</v>
      </c>
      <c r="H275" s="1" t="s">
        <v>45</v>
      </c>
      <c r="I275" s="1" t="s">
        <v>74</v>
      </c>
      <c r="J275" s="1" t="s">
        <v>80</v>
      </c>
      <c r="K275" s="1" t="s">
        <v>48</v>
      </c>
      <c r="L275" s="1" t="s">
        <v>48</v>
      </c>
      <c r="M275" s="1" t="s">
        <v>48</v>
      </c>
      <c r="N275" s="1" t="s">
        <v>48</v>
      </c>
      <c r="O275" s="1" t="s">
        <v>48</v>
      </c>
      <c r="P275" s="1" t="s">
        <v>48</v>
      </c>
      <c r="Q275" s="1" t="s">
        <v>48</v>
      </c>
      <c r="R275" s="1" t="s">
        <v>48</v>
      </c>
      <c r="S275" s="1" t="s">
        <v>48</v>
      </c>
      <c r="T275" s="1" t="s">
        <v>49</v>
      </c>
      <c r="U275" s="1" t="s">
        <v>48</v>
      </c>
      <c r="V275" s="1" t="s">
        <v>48</v>
      </c>
      <c r="W275" s="1" t="s">
        <v>48</v>
      </c>
      <c r="X275" s="1" t="s">
        <v>62</v>
      </c>
      <c r="AC275" s="1" t="s">
        <v>5712</v>
      </c>
      <c r="AD275" s="1" t="s">
        <v>5712</v>
      </c>
      <c r="AJ275" s="1" t="s">
        <v>6486</v>
      </c>
      <c r="AK275" s="1" t="s">
        <v>5712</v>
      </c>
      <c r="AN275" s="1" t="s">
        <v>5712</v>
      </c>
      <c r="AP275" s="1" t="s">
        <v>5712</v>
      </c>
      <c r="AR275" s="1" t="s">
        <v>5712</v>
      </c>
      <c r="AT275" s="1" t="s">
        <v>5712</v>
      </c>
      <c r="AV275" s="1" t="s">
        <v>6487</v>
      </c>
    </row>
    <row r="276" spans="1:48" x14ac:dyDescent="0.35">
      <c r="A276" s="1" t="s">
        <v>6488</v>
      </c>
      <c r="B276" s="1" t="s">
        <v>5710</v>
      </c>
      <c r="C276" s="1" t="s">
        <v>71</v>
      </c>
      <c r="D276">
        <v>53</v>
      </c>
      <c r="E276" s="1" t="s">
        <v>42</v>
      </c>
      <c r="F276" s="1" t="s">
        <v>66</v>
      </c>
      <c r="G276" s="1" t="s">
        <v>73</v>
      </c>
      <c r="H276" s="1" t="s">
        <v>45</v>
      </c>
      <c r="I276" s="1" t="s">
        <v>74</v>
      </c>
      <c r="J276" s="1" t="s">
        <v>47</v>
      </c>
      <c r="K276" s="1" t="s">
        <v>49</v>
      </c>
      <c r="L276" s="1" t="s">
        <v>48</v>
      </c>
      <c r="M276" s="1" t="s">
        <v>48</v>
      </c>
      <c r="N276" s="1" t="s">
        <v>48</v>
      </c>
      <c r="O276" s="1" t="s">
        <v>48</v>
      </c>
      <c r="P276" s="1" t="s">
        <v>48</v>
      </c>
      <c r="Q276" s="1" t="s">
        <v>48</v>
      </c>
      <c r="R276" s="1" t="s">
        <v>48</v>
      </c>
      <c r="S276" s="1" t="s">
        <v>48</v>
      </c>
      <c r="T276" s="1" t="s">
        <v>49</v>
      </c>
      <c r="U276" s="1" t="s">
        <v>48</v>
      </c>
      <c r="V276" s="1" t="s">
        <v>48</v>
      </c>
      <c r="W276" s="1" t="s">
        <v>48</v>
      </c>
      <c r="X276" s="1" t="s">
        <v>62</v>
      </c>
      <c r="AC276" s="1" t="s">
        <v>5712</v>
      </c>
      <c r="AD276" s="1" t="s">
        <v>5712</v>
      </c>
      <c r="AJ276" s="1" t="s">
        <v>6489</v>
      </c>
      <c r="AK276" s="1" t="s">
        <v>77</v>
      </c>
      <c r="AN276" s="1" t="s">
        <v>5712</v>
      </c>
      <c r="AP276" s="1" t="s">
        <v>5712</v>
      </c>
      <c r="AR276" s="1" t="s">
        <v>5712</v>
      </c>
      <c r="AT276" s="1" t="s">
        <v>5712</v>
      </c>
    </row>
    <row r="277" spans="1:48" x14ac:dyDescent="0.35">
      <c r="A277" s="1" t="s">
        <v>6490</v>
      </c>
      <c r="B277" s="1" t="s">
        <v>5710</v>
      </c>
      <c r="C277" s="1" t="s">
        <v>71</v>
      </c>
      <c r="D277">
        <v>40</v>
      </c>
      <c r="E277" s="1" t="s">
        <v>42</v>
      </c>
      <c r="F277" s="1" t="s">
        <v>72</v>
      </c>
      <c r="G277" s="1" t="s">
        <v>59</v>
      </c>
      <c r="H277" s="1" t="s">
        <v>45</v>
      </c>
      <c r="I277" s="1" t="s">
        <v>74</v>
      </c>
      <c r="J277" s="1" t="s">
        <v>47</v>
      </c>
      <c r="K277" s="1" t="s">
        <v>48</v>
      </c>
      <c r="L277" s="1" t="s">
        <v>48</v>
      </c>
      <c r="M277" s="1" t="s">
        <v>48</v>
      </c>
      <c r="N277" s="1" t="s">
        <v>48</v>
      </c>
      <c r="O277" s="1" t="s">
        <v>48</v>
      </c>
      <c r="P277" s="1" t="s">
        <v>49</v>
      </c>
      <c r="Q277" s="1" t="s">
        <v>48</v>
      </c>
      <c r="R277" s="1" t="s">
        <v>48</v>
      </c>
      <c r="S277" s="1" t="s">
        <v>48</v>
      </c>
      <c r="T277" s="1" t="s">
        <v>48</v>
      </c>
      <c r="U277" s="1" t="s">
        <v>48</v>
      </c>
      <c r="V277" s="1" t="s">
        <v>48</v>
      </c>
      <c r="W277" s="1" t="s">
        <v>48</v>
      </c>
      <c r="X277" s="1" t="s">
        <v>116</v>
      </c>
      <c r="Y277" s="1" t="s">
        <v>6491</v>
      </c>
      <c r="AC277" s="1" t="s">
        <v>5712</v>
      </c>
      <c r="AD277" s="1" t="s">
        <v>5712</v>
      </c>
      <c r="AJ277" s="1" t="s">
        <v>6492</v>
      </c>
      <c r="AK277" s="1" t="s">
        <v>5712</v>
      </c>
      <c r="AN277" s="1" t="s">
        <v>5712</v>
      </c>
      <c r="AP277" s="1" t="s">
        <v>5712</v>
      </c>
      <c r="AR277" s="1" t="s">
        <v>5712</v>
      </c>
      <c r="AT277" s="1" t="s">
        <v>5712</v>
      </c>
    </row>
    <row r="278" spans="1:48" x14ac:dyDescent="0.35">
      <c r="A278" s="1" t="s">
        <v>6493</v>
      </c>
      <c r="B278" s="1" t="s">
        <v>5710</v>
      </c>
      <c r="C278" s="1" t="s">
        <v>41</v>
      </c>
      <c r="D278">
        <v>18</v>
      </c>
      <c r="E278" s="1" t="s">
        <v>57</v>
      </c>
      <c r="F278" s="1" t="s">
        <v>58</v>
      </c>
      <c r="G278" s="1" t="s">
        <v>44</v>
      </c>
      <c r="H278" s="1" t="s">
        <v>112</v>
      </c>
      <c r="I278" s="1" t="s">
        <v>113</v>
      </c>
      <c r="J278" s="1" t="s">
        <v>80</v>
      </c>
      <c r="K278" s="1" t="s">
        <v>48</v>
      </c>
      <c r="L278" s="1" t="s">
        <v>48</v>
      </c>
      <c r="M278" s="1" t="s">
        <v>48</v>
      </c>
      <c r="N278" s="1" t="s">
        <v>48</v>
      </c>
      <c r="O278" s="1" t="s">
        <v>48</v>
      </c>
      <c r="P278" s="1" t="s">
        <v>48</v>
      </c>
      <c r="Q278" s="1" t="s">
        <v>48</v>
      </c>
      <c r="R278" s="1" t="s">
        <v>48</v>
      </c>
      <c r="S278" s="1" t="s">
        <v>48</v>
      </c>
      <c r="T278" s="1" t="s">
        <v>48</v>
      </c>
      <c r="U278" s="1" t="s">
        <v>48</v>
      </c>
      <c r="V278" s="1" t="s">
        <v>49</v>
      </c>
      <c r="W278" s="1" t="s">
        <v>48</v>
      </c>
      <c r="X278" s="1" t="s">
        <v>62</v>
      </c>
      <c r="AC278" s="1" t="s">
        <v>5712</v>
      </c>
      <c r="AD278" s="1" t="s">
        <v>5712</v>
      </c>
      <c r="AJ278" s="1" t="s">
        <v>6494</v>
      </c>
      <c r="AK278" s="1" t="s">
        <v>63</v>
      </c>
      <c r="AN278" s="1" t="s">
        <v>5712</v>
      </c>
      <c r="AP278" s="1" t="s">
        <v>5712</v>
      </c>
      <c r="AR278" s="1" t="s">
        <v>5712</v>
      </c>
      <c r="AT278" s="1" t="s">
        <v>5712</v>
      </c>
    </row>
    <row r="279" spans="1:48" x14ac:dyDescent="0.35">
      <c r="A279" s="1" t="s">
        <v>6495</v>
      </c>
      <c r="B279" s="1" t="s">
        <v>5710</v>
      </c>
      <c r="C279" s="1" t="s">
        <v>41</v>
      </c>
      <c r="D279">
        <v>75</v>
      </c>
      <c r="E279" s="1" t="s">
        <v>65</v>
      </c>
      <c r="F279" s="1" t="s">
        <v>66</v>
      </c>
      <c r="G279" s="1" t="s">
        <v>137</v>
      </c>
      <c r="H279" s="1" t="s">
        <v>67</v>
      </c>
      <c r="I279" s="1" t="s">
        <v>90</v>
      </c>
      <c r="J279" s="1" t="s">
        <v>47</v>
      </c>
      <c r="K279" s="1" t="s">
        <v>48</v>
      </c>
      <c r="L279" s="1" t="s">
        <v>48</v>
      </c>
      <c r="M279" s="1" t="s">
        <v>48</v>
      </c>
      <c r="N279" s="1" t="s">
        <v>49</v>
      </c>
      <c r="O279" s="1" t="s">
        <v>48</v>
      </c>
      <c r="P279" s="1" t="s">
        <v>48</v>
      </c>
      <c r="Q279" s="1" t="s">
        <v>48</v>
      </c>
      <c r="R279" s="1" t="s">
        <v>48</v>
      </c>
      <c r="S279" s="1" t="s">
        <v>48</v>
      </c>
      <c r="T279" s="1" t="s">
        <v>48</v>
      </c>
      <c r="U279" s="1" t="s">
        <v>48</v>
      </c>
      <c r="V279" s="1" t="s">
        <v>48</v>
      </c>
      <c r="W279" s="1" t="s">
        <v>48</v>
      </c>
      <c r="X279" s="1" t="s">
        <v>145</v>
      </c>
      <c r="Y279" s="1" t="s">
        <v>6496</v>
      </c>
      <c r="AC279" s="1" t="s">
        <v>5712</v>
      </c>
      <c r="AD279" s="1" t="s">
        <v>5712</v>
      </c>
      <c r="AJ279" s="1" t="s">
        <v>351</v>
      </c>
      <c r="AK279" s="1" t="s">
        <v>5712</v>
      </c>
      <c r="AM279" s="1" t="s">
        <v>6497</v>
      </c>
      <c r="AN279" s="1" t="s">
        <v>5712</v>
      </c>
      <c r="AP279" s="1" t="s">
        <v>5712</v>
      </c>
      <c r="AR279" s="1" t="s">
        <v>5712</v>
      </c>
      <c r="AT279" s="1" t="s">
        <v>5712</v>
      </c>
    </row>
    <row r="280" spans="1:48" x14ac:dyDescent="0.35">
      <c r="A280" s="1" t="s">
        <v>6498</v>
      </c>
      <c r="B280" s="1" t="s">
        <v>5710</v>
      </c>
      <c r="C280" s="1" t="s">
        <v>71</v>
      </c>
      <c r="D280">
        <v>42</v>
      </c>
      <c r="E280" s="1" t="s">
        <v>42</v>
      </c>
      <c r="F280" s="1" t="s">
        <v>107</v>
      </c>
      <c r="G280" s="1" t="s">
        <v>85</v>
      </c>
      <c r="H280" s="1" t="s">
        <v>45</v>
      </c>
      <c r="I280" s="1" t="s">
        <v>113</v>
      </c>
      <c r="J280" s="1" t="s">
        <v>47</v>
      </c>
      <c r="K280" s="1" t="s">
        <v>48</v>
      </c>
      <c r="L280" s="1" t="s">
        <v>49</v>
      </c>
      <c r="M280" s="1" t="s">
        <v>48</v>
      </c>
      <c r="N280" s="1" t="s">
        <v>48</v>
      </c>
      <c r="O280" s="1" t="s">
        <v>48</v>
      </c>
      <c r="P280" s="1" t="s">
        <v>48</v>
      </c>
      <c r="Q280" s="1" t="s">
        <v>48</v>
      </c>
      <c r="R280" s="1" t="s">
        <v>48</v>
      </c>
      <c r="S280" s="1" t="s">
        <v>48</v>
      </c>
      <c r="T280" s="1" t="s">
        <v>48</v>
      </c>
      <c r="U280" s="1" t="s">
        <v>48</v>
      </c>
      <c r="V280" s="1" t="s">
        <v>48</v>
      </c>
      <c r="W280" s="1" t="s">
        <v>48</v>
      </c>
      <c r="X280" s="1" t="s">
        <v>62</v>
      </c>
      <c r="AC280" s="1" t="s">
        <v>5712</v>
      </c>
      <c r="AD280" s="1" t="s">
        <v>5712</v>
      </c>
      <c r="AJ280" s="1" t="s">
        <v>6499</v>
      </c>
      <c r="AK280" s="1" t="s">
        <v>55</v>
      </c>
      <c r="AL280" s="1" t="s">
        <v>6500</v>
      </c>
      <c r="AN280" s="1" t="s">
        <v>5712</v>
      </c>
      <c r="AP280" s="1" t="s">
        <v>5712</v>
      </c>
      <c r="AR280" s="1" t="s">
        <v>5712</v>
      </c>
      <c r="AT280" s="1" t="s">
        <v>5712</v>
      </c>
    </row>
    <row r="281" spans="1:48" x14ac:dyDescent="0.35">
      <c r="A281" s="1" t="s">
        <v>6501</v>
      </c>
      <c r="B281" s="1" t="s">
        <v>5710</v>
      </c>
      <c r="C281" s="1" t="s">
        <v>71</v>
      </c>
      <c r="D281">
        <v>34</v>
      </c>
      <c r="E281" s="1" t="s">
        <v>57</v>
      </c>
      <c r="F281" s="1" t="s">
        <v>107</v>
      </c>
      <c r="G281" s="1" t="s">
        <v>73</v>
      </c>
      <c r="H281" s="1" t="s">
        <v>45</v>
      </c>
      <c r="I281" s="1" t="s">
        <v>74</v>
      </c>
      <c r="J281" s="1" t="s">
        <v>80</v>
      </c>
      <c r="K281" s="1" t="s">
        <v>48</v>
      </c>
      <c r="L281" s="1" t="s">
        <v>48</v>
      </c>
      <c r="M281" s="1" t="s">
        <v>48</v>
      </c>
      <c r="N281" s="1" t="s">
        <v>48</v>
      </c>
      <c r="O281" s="1" t="s">
        <v>48</v>
      </c>
      <c r="P281" s="1" t="s">
        <v>48</v>
      </c>
      <c r="Q281" s="1" t="s">
        <v>48</v>
      </c>
      <c r="R281" s="1" t="s">
        <v>48</v>
      </c>
      <c r="S281" s="1" t="s">
        <v>48</v>
      </c>
      <c r="T281" s="1" t="s">
        <v>48</v>
      </c>
      <c r="U281" s="1" t="s">
        <v>49</v>
      </c>
      <c r="V281" s="1" t="s">
        <v>48</v>
      </c>
      <c r="W281" s="1" t="s">
        <v>48</v>
      </c>
      <c r="X281" s="1" t="s">
        <v>62</v>
      </c>
      <c r="AC281" s="1" t="s">
        <v>5712</v>
      </c>
      <c r="AD281" s="1" t="s">
        <v>5712</v>
      </c>
      <c r="AJ281" s="1" t="s">
        <v>6502</v>
      </c>
      <c r="AK281" s="1" t="s">
        <v>5712</v>
      </c>
      <c r="AM281" s="1" t="s">
        <v>6503</v>
      </c>
      <c r="AN281" s="1" t="s">
        <v>5712</v>
      </c>
      <c r="AP281" s="1" t="s">
        <v>5712</v>
      </c>
      <c r="AR281" s="1" t="s">
        <v>5712</v>
      </c>
      <c r="AT281" s="1" t="s">
        <v>5712</v>
      </c>
    </row>
    <row r="282" spans="1:48" x14ac:dyDescent="0.35">
      <c r="A282" s="1" t="s">
        <v>6504</v>
      </c>
      <c r="B282" s="1" t="s">
        <v>5710</v>
      </c>
      <c r="C282" s="1" t="s">
        <v>71</v>
      </c>
      <c r="D282">
        <v>62</v>
      </c>
      <c r="E282" s="1" t="s">
        <v>65</v>
      </c>
      <c r="F282" s="1" t="s">
        <v>72</v>
      </c>
      <c r="G282" s="1" t="s">
        <v>98</v>
      </c>
      <c r="H282" s="1" t="s">
        <v>386</v>
      </c>
      <c r="I282" s="1" t="s">
        <v>113</v>
      </c>
      <c r="J282" s="1" t="s">
        <v>80</v>
      </c>
      <c r="K282" s="1" t="s">
        <v>48</v>
      </c>
      <c r="L282" s="1" t="s">
        <v>48</v>
      </c>
      <c r="M282" s="1" t="s">
        <v>48</v>
      </c>
      <c r="N282" s="1" t="s">
        <v>48</v>
      </c>
      <c r="O282" s="1" t="s">
        <v>48</v>
      </c>
      <c r="P282" s="1" t="s">
        <v>48</v>
      </c>
      <c r="Q282" s="1" t="s">
        <v>48</v>
      </c>
      <c r="R282" s="1" t="s">
        <v>48</v>
      </c>
      <c r="S282" s="1" t="s">
        <v>48</v>
      </c>
      <c r="T282" s="1" t="s">
        <v>48</v>
      </c>
      <c r="U282" s="1" t="s">
        <v>48</v>
      </c>
      <c r="V282" s="1" t="s">
        <v>48</v>
      </c>
      <c r="W282" s="1" t="s">
        <v>49</v>
      </c>
      <c r="X282" s="1" t="s">
        <v>116</v>
      </c>
      <c r="Y282" s="1" t="s">
        <v>6505</v>
      </c>
      <c r="AC282" s="1" t="s">
        <v>5712</v>
      </c>
      <c r="AD282" s="1" t="s">
        <v>5712</v>
      </c>
      <c r="AJ282" s="1" t="s">
        <v>6506</v>
      </c>
      <c r="AK282" s="1" t="s">
        <v>5712</v>
      </c>
      <c r="AM282" s="1" t="s">
        <v>6507</v>
      </c>
      <c r="AN282" s="1" t="s">
        <v>5712</v>
      </c>
      <c r="AP282" s="1" t="s">
        <v>5712</v>
      </c>
      <c r="AR282" s="1" t="s">
        <v>5712</v>
      </c>
      <c r="AT282" s="1" t="s">
        <v>5712</v>
      </c>
    </row>
    <row r="283" spans="1:48" x14ac:dyDescent="0.35">
      <c r="A283" s="1" t="s">
        <v>6508</v>
      </c>
      <c r="B283" s="1" t="s">
        <v>5710</v>
      </c>
      <c r="C283" s="1" t="s">
        <v>41</v>
      </c>
      <c r="D283">
        <v>24</v>
      </c>
      <c r="E283" s="1" t="s">
        <v>57</v>
      </c>
      <c r="F283" s="1" t="s">
        <v>107</v>
      </c>
      <c r="G283" s="1" t="s">
        <v>73</v>
      </c>
      <c r="H283" s="1" t="s">
        <v>79</v>
      </c>
      <c r="I283" s="1" t="s">
        <v>110</v>
      </c>
      <c r="J283" s="1" t="s">
        <v>80</v>
      </c>
      <c r="K283" s="1" t="s">
        <v>48</v>
      </c>
      <c r="L283" s="1" t="s">
        <v>48</v>
      </c>
      <c r="M283" s="1" t="s">
        <v>48</v>
      </c>
      <c r="N283" s="1" t="s">
        <v>48</v>
      </c>
      <c r="O283" s="1" t="s">
        <v>48</v>
      </c>
      <c r="P283" s="1" t="s">
        <v>48</v>
      </c>
      <c r="Q283" s="1" t="s">
        <v>48</v>
      </c>
      <c r="R283" s="1" t="s">
        <v>48</v>
      </c>
      <c r="S283" s="1" t="s">
        <v>48</v>
      </c>
      <c r="T283" s="1" t="s">
        <v>48</v>
      </c>
      <c r="U283" s="1" t="s">
        <v>48</v>
      </c>
      <c r="V283" s="1" t="s">
        <v>48</v>
      </c>
      <c r="W283" s="1" t="s">
        <v>49</v>
      </c>
      <c r="X283" s="1" t="s">
        <v>116</v>
      </c>
      <c r="Y283" s="1" t="s">
        <v>6509</v>
      </c>
      <c r="AC283" s="1" t="s">
        <v>5712</v>
      </c>
      <c r="AD283" s="1" t="s">
        <v>5712</v>
      </c>
      <c r="AJ283" s="1" t="s">
        <v>4105</v>
      </c>
      <c r="AK283" s="1" t="s">
        <v>5712</v>
      </c>
      <c r="AN283" s="1" t="s">
        <v>5712</v>
      </c>
      <c r="AP283" s="1" t="s">
        <v>5712</v>
      </c>
      <c r="AR283" s="1" t="s">
        <v>5712</v>
      </c>
      <c r="AT283" s="1" t="s">
        <v>5712</v>
      </c>
      <c r="AV283" s="1" t="s">
        <v>6510</v>
      </c>
    </row>
    <row r="284" spans="1:48" x14ac:dyDescent="0.35">
      <c r="A284" s="1" t="s">
        <v>6511</v>
      </c>
      <c r="B284" s="1" t="s">
        <v>5710</v>
      </c>
      <c r="C284" s="1" t="s">
        <v>71</v>
      </c>
      <c r="D284">
        <v>67</v>
      </c>
      <c r="E284" s="1" t="s">
        <v>65</v>
      </c>
      <c r="F284" s="1" t="s">
        <v>107</v>
      </c>
      <c r="G284" s="1" t="s">
        <v>98</v>
      </c>
      <c r="H284" s="1" t="s">
        <v>67</v>
      </c>
      <c r="I284" s="1" t="s">
        <v>68</v>
      </c>
      <c r="J284" s="1" t="s">
        <v>80</v>
      </c>
      <c r="K284" s="1" t="s">
        <v>48</v>
      </c>
      <c r="L284" s="1" t="s">
        <v>48</v>
      </c>
      <c r="M284" s="1" t="s">
        <v>48</v>
      </c>
      <c r="N284" s="1" t="s">
        <v>48</v>
      </c>
      <c r="O284" s="1" t="s">
        <v>48</v>
      </c>
      <c r="P284" s="1" t="s">
        <v>48</v>
      </c>
      <c r="Q284" s="1" t="s">
        <v>48</v>
      </c>
      <c r="R284" s="1" t="s">
        <v>48</v>
      </c>
      <c r="S284" s="1" t="s">
        <v>48</v>
      </c>
      <c r="T284" s="1" t="s">
        <v>48</v>
      </c>
      <c r="U284" s="1" t="s">
        <v>48</v>
      </c>
      <c r="V284" s="1" t="s">
        <v>49</v>
      </c>
      <c r="W284" s="1" t="s">
        <v>48</v>
      </c>
      <c r="X284" s="1" t="s">
        <v>116</v>
      </c>
      <c r="Y284" s="1" t="s">
        <v>6512</v>
      </c>
      <c r="AC284" s="1" t="s">
        <v>5712</v>
      </c>
      <c r="AD284" s="1" t="s">
        <v>5712</v>
      </c>
      <c r="AJ284" s="1" t="s">
        <v>6513</v>
      </c>
      <c r="AK284" s="1" t="s">
        <v>5712</v>
      </c>
      <c r="AN284" s="1" t="s">
        <v>5712</v>
      </c>
      <c r="AP284" s="1" t="s">
        <v>5712</v>
      </c>
      <c r="AR284" s="1" t="s">
        <v>5712</v>
      </c>
      <c r="AT284" s="1" t="s">
        <v>5712</v>
      </c>
    </row>
    <row r="285" spans="1:48" x14ac:dyDescent="0.35">
      <c r="A285" s="1" t="s">
        <v>6514</v>
      </c>
      <c r="B285" s="1" t="s">
        <v>5710</v>
      </c>
      <c r="C285" s="1" t="s">
        <v>41</v>
      </c>
      <c r="D285">
        <v>58</v>
      </c>
      <c r="E285" s="1" t="s">
        <v>65</v>
      </c>
      <c r="F285" s="1" t="s">
        <v>107</v>
      </c>
      <c r="G285" s="1" t="s">
        <v>85</v>
      </c>
      <c r="H285" s="1" t="s">
        <v>45</v>
      </c>
      <c r="I285" s="1" t="s">
        <v>61</v>
      </c>
      <c r="J285" s="1" t="s">
        <v>80</v>
      </c>
      <c r="K285" s="1" t="s">
        <v>48</v>
      </c>
      <c r="L285" s="1" t="s">
        <v>48</v>
      </c>
      <c r="M285" s="1" t="s">
        <v>48</v>
      </c>
      <c r="N285" s="1" t="s">
        <v>48</v>
      </c>
      <c r="O285" s="1" t="s">
        <v>48</v>
      </c>
      <c r="P285" s="1" t="s">
        <v>48</v>
      </c>
      <c r="Q285" s="1" t="s">
        <v>48</v>
      </c>
      <c r="R285" s="1" t="s">
        <v>48</v>
      </c>
      <c r="S285" s="1" t="s">
        <v>48</v>
      </c>
      <c r="T285" s="1" t="s">
        <v>48</v>
      </c>
      <c r="U285" s="1" t="s">
        <v>48</v>
      </c>
      <c r="V285" s="1" t="s">
        <v>48</v>
      </c>
      <c r="W285" s="1" t="s">
        <v>49</v>
      </c>
      <c r="X285" s="1" t="s">
        <v>75</v>
      </c>
      <c r="Y285" s="1" t="s">
        <v>6515</v>
      </c>
      <c r="AC285" s="1" t="s">
        <v>5712</v>
      </c>
      <c r="AD285" s="1" t="s">
        <v>5712</v>
      </c>
      <c r="AJ285" s="1" t="s">
        <v>6516</v>
      </c>
      <c r="AK285" s="1" t="s">
        <v>63</v>
      </c>
      <c r="AN285" s="1" t="s">
        <v>5712</v>
      </c>
      <c r="AP285" s="1" t="s">
        <v>5712</v>
      </c>
      <c r="AR285" s="1" t="s">
        <v>5712</v>
      </c>
      <c r="AT285" s="1" t="s">
        <v>5712</v>
      </c>
    </row>
    <row r="286" spans="1:48" x14ac:dyDescent="0.35">
      <c r="A286" s="1" t="s">
        <v>6517</v>
      </c>
      <c r="B286" s="1" t="s">
        <v>5710</v>
      </c>
      <c r="C286" s="1" t="s">
        <v>41</v>
      </c>
      <c r="D286">
        <v>53</v>
      </c>
      <c r="E286" s="1" t="s">
        <v>42</v>
      </c>
      <c r="F286" s="1" t="s">
        <v>72</v>
      </c>
      <c r="G286" s="1" t="s">
        <v>85</v>
      </c>
      <c r="H286" s="1" t="s">
        <v>60</v>
      </c>
      <c r="I286" s="1" t="s">
        <v>61</v>
      </c>
      <c r="J286" s="1" t="s">
        <v>80</v>
      </c>
      <c r="K286" s="1" t="s">
        <v>48</v>
      </c>
      <c r="L286" s="1" t="s">
        <v>48</v>
      </c>
      <c r="M286" s="1" t="s">
        <v>48</v>
      </c>
      <c r="N286" s="1" t="s">
        <v>48</v>
      </c>
      <c r="O286" s="1" t="s">
        <v>48</v>
      </c>
      <c r="P286" s="1" t="s">
        <v>49</v>
      </c>
      <c r="Q286" s="1" t="s">
        <v>48</v>
      </c>
      <c r="R286" s="1" t="s">
        <v>48</v>
      </c>
      <c r="S286" s="1" t="s">
        <v>48</v>
      </c>
      <c r="T286" s="1" t="s">
        <v>48</v>
      </c>
      <c r="U286" s="1" t="s">
        <v>48</v>
      </c>
      <c r="V286" s="1" t="s">
        <v>48</v>
      </c>
      <c r="W286" s="1" t="s">
        <v>48</v>
      </c>
      <c r="X286" s="1" t="s">
        <v>145</v>
      </c>
      <c r="Y286" s="1" t="s">
        <v>6518</v>
      </c>
      <c r="AC286" s="1" t="s">
        <v>5712</v>
      </c>
      <c r="AD286" s="1" t="s">
        <v>5712</v>
      </c>
      <c r="AJ286" s="1" t="s">
        <v>6519</v>
      </c>
      <c r="AK286" s="1" t="s">
        <v>5712</v>
      </c>
      <c r="AM286" s="1" t="s">
        <v>6520</v>
      </c>
      <c r="AN286" s="1" t="s">
        <v>5712</v>
      </c>
      <c r="AP286" s="1" t="s">
        <v>5712</v>
      </c>
      <c r="AR286" s="1" t="s">
        <v>5712</v>
      </c>
      <c r="AT286" s="1" t="s">
        <v>5712</v>
      </c>
    </row>
    <row r="287" spans="1:48" x14ac:dyDescent="0.35">
      <c r="A287" s="1" t="s">
        <v>6521</v>
      </c>
      <c r="B287" s="1" t="s">
        <v>5710</v>
      </c>
      <c r="C287" s="1" t="s">
        <v>41</v>
      </c>
      <c r="D287">
        <v>58</v>
      </c>
      <c r="E287" s="1" t="s">
        <v>65</v>
      </c>
      <c r="F287" s="1" t="s">
        <v>72</v>
      </c>
      <c r="G287" s="1" t="s">
        <v>73</v>
      </c>
      <c r="H287" s="1" t="s">
        <v>67</v>
      </c>
      <c r="I287" s="1" t="s">
        <v>68</v>
      </c>
      <c r="J287" s="1" t="s">
        <v>80</v>
      </c>
      <c r="K287" s="1" t="s">
        <v>48</v>
      </c>
      <c r="L287" s="1" t="s">
        <v>48</v>
      </c>
      <c r="M287" s="1" t="s">
        <v>48</v>
      </c>
      <c r="N287" s="1" t="s">
        <v>48</v>
      </c>
      <c r="O287" s="1" t="s">
        <v>48</v>
      </c>
      <c r="P287" s="1" t="s">
        <v>48</v>
      </c>
      <c r="Q287" s="1" t="s">
        <v>48</v>
      </c>
      <c r="R287" s="1" t="s">
        <v>48</v>
      </c>
      <c r="S287" s="1" t="s">
        <v>48</v>
      </c>
      <c r="T287" s="1" t="s">
        <v>48</v>
      </c>
      <c r="U287" s="1" t="s">
        <v>48</v>
      </c>
      <c r="V287" s="1" t="s">
        <v>49</v>
      </c>
      <c r="W287" s="1" t="s">
        <v>48</v>
      </c>
      <c r="X287" s="1" t="s">
        <v>116</v>
      </c>
      <c r="Y287" s="1" t="s">
        <v>6522</v>
      </c>
      <c r="AC287" s="1" t="s">
        <v>5712</v>
      </c>
      <c r="AD287" s="1" t="s">
        <v>5712</v>
      </c>
      <c r="AJ287" s="1" t="s">
        <v>6523</v>
      </c>
      <c r="AK287" s="1" t="s">
        <v>5712</v>
      </c>
      <c r="AM287" s="1" t="s">
        <v>6524</v>
      </c>
      <c r="AN287" s="1" t="s">
        <v>5712</v>
      </c>
      <c r="AP287" s="1" t="s">
        <v>5712</v>
      </c>
      <c r="AR287" s="1" t="s">
        <v>5712</v>
      </c>
      <c r="AT287" s="1" t="s">
        <v>5712</v>
      </c>
    </row>
    <row r="288" spans="1:48" x14ac:dyDescent="0.35">
      <c r="A288" s="1" t="s">
        <v>6525</v>
      </c>
      <c r="B288" s="1" t="s">
        <v>5710</v>
      </c>
      <c r="C288" s="1" t="s">
        <v>71</v>
      </c>
      <c r="D288">
        <v>51</v>
      </c>
      <c r="E288" s="1" t="s">
        <v>42</v>
      </c>
      <c r="F288" s="1" t="s">
        <v>72</v>
      </c>
      <c r="G288" s="1" t="s">
        <v>85</v>
      </c>
      <c r="H288" s="1" t="s">
        <v>45</v>
      </c>
      <c r="I288" s="1" t="s">
        <v>74</v>
      </c>
      <c r="J288" s="1" t="s">
        <v>80</v>
      </c>
      <c r="K288" s="1" t="s">
        <v>48</v>
      </c>
      <c r="L288" s="1" t="s">
        <v>48</v>
      </c>
      <c r="M288" s="1" t="s">
        <v>48</v>
      </c>
      <c r="N288" s="1" t="s">
        <v>48</v>
      </c>
      <c r="O288" s="1" t="s">
        <v>48</v>
      </c>
      <c r="P288" s="1" t="s">
        <v>48</v>
      </c>
      <c r="Q288" s="1" t="s">
        <v>48</v>
      </c>
      <c r="R288" s="1" t="s">
        <v>48</v>
      </c>
      <c r="S288" s="1" t="s">
        <v>48</v>
      </c>
      <c r="T288" s="1" t="s">
        <v>48</v>
      </c>
      <c r="U288" s="1" t="s">
        <v>48</v>
      </c>
      <c r="V288" s="1" t="s">
        <v>48</v>
      </c>
      <c r="W288" s="1" t="s">
        <v>49</v>
      </c>
      <c r="X288" s="1" t="s">
        <v>116</v>
      </c>
      <c r="Y288" s="1" t="s">
        <v>6526</v>
      </c>
      <c r="AC288" s="1" t="s">
        <v>5712</v>
      </c>
      <c r="AD288" s="1" t="s">
        <v>5712</v>
      </c>
      <c r="AJ288" s="1" t="s">
        <v>6527</v>
      </c>
      <c r="AK288" s="1" t="s">
        <v>77</v>
      </c>
      <c r="AN288" s="1" t="s">
        <v>5712</v>
      </c>
      <c r="AP288" s="1" t="s">
        <v>5712</v>
      </c>
      <c r="AR288" s="1" t="s">
        <v>5712</v>
      </c>
      <c r="AT288" s="1" t="s">
        <v>5712</v>
      </c>
    </row>
    <row r="289" spans="1:48" x14ac:dyDescent="0.35">
      <c r="A289" s="1" t="s">
        <v>6528</v>
      </c>
      <c r="B289" s="1" t="s">
        <v>5710</v>
      </c>
      <c r="C289" s="1" t="s">
        <v>41</v>
      </c>
      <c r="D289">
        <v>18</v>
      </c>
      <c r="E289" s="1" t="s">
        <v>57</v>
      </c>
      <c r="F289" s="1" t="s">
        <v>58</v>
      </c>
      <c r="G289" s="1" t="s">
        <v>44</v>
      </c>
      <c r="H289" s="1" t="s">
        <v>60</v>
      </c>
      <c r="I289" s="1" t="s">
        <v>61</v>
      </c>
      <c r="J289" s="1" t="s">
        <v>80</v>
      </c>
      <c r="K289" s="1" t="s">
        <v>48</v>
      </c>
      <c r="L289" s="1" t="s">
        <v>48</v>
      </c>
      <c r="M289" s="1" t="s">
        <v>48</v>
      </c>
      <c r="N289" s="1" t="s">
        <v>48</v>
      </c>
      <c r="O289" s="1" t="s">
        <v>48</v>
      </c>
      <c r="P289" s="1" t="s">
        <v>48</v>
      </c>
      <c r="Q289" s="1" t="s">
        <v>48</v>
      </c>
      <c r="R289" s="1" t="s">
        <v>48</v>
      </c>
      <c r="S289" s="1" t="s">
        <v>48</v>
      </c>
      <c r="T289" s="1" t="s">
        <v>48</v>
      </c>
      <c r="U289" s="1" t="s">
        <v>49</v>
      </c>
      <c r="V289" s="1" t="s">
        <v>48</v>
      </c>
      <c r="W289" s="1" t="s">
        <v>48</v>
      </c>
      <c r="X289" s="1" t="s">
        <v>62</v>
      </c>
      <c r="AC289" s="1" t="s">
        <v>5712</v>
      </c>
      <c r="AD289" s="1" t="s">
        <v>5712</v>
      </c>
      <c r="AJ289" s="1" t="s">
        <v>6529</v>
      </c>
      <c r="AK289" s="1" t="s">
        <v>5712</v>
      </c>
      <c r="AM289" s="1" t="s">
        <v>6530</v>
      </c>
      <c r="AN289" s="1" t="s">
        <v>5712</v>
      </c>
      <c r="AP289" s="1" t="s">
        <v>5712</v>
      </c>
      <c r="AR289" s="1" t="s">
        <v>5712</v>
      </c>
      <c r="AT289" s="1" t="s">
        <v>5712</v>
      </c>
    </row>
    <row r="290" spans="1:48" x14ac:dyDescent="0.35">
      <c r="A290" s="1" t="s">
        <v>6531</v>
      </c>
      <c r="B290" s="1" t="s">
        <v>5710</v>
      </c>
      <c r="C290" s="1" t="s">
        <v>71</v>
      </c>
      <c r="D290">
        <v>30</v>
      </c>
      <c r="E290" s="1" t="s">
        <v>57</v>
      </c>
      <c r="F290" s="1" t="s">
        <v>107</v>
      </c>
      <c r="G290" s="1" t="s">
        <v>98</v>
      </c>
      <c r="H290" s="1" t="s">
        <v>45</v>
      </c>
      <c r="I290" s="1" t="s">
        <v>68</v>
      </c>
      <c r="J290" s="1" t="s">
        <v>80</v>
      </c>
      <c r="K290" s="1" t="s">
        <v>48</v>
      </c>
      <c r="L290" s="1" t="s">
        <v>48</v>
      </c>
      <c r="M290" s="1" t="s">
        <v>48</v>
      </c>
      <c r="N290" s="1" t="s">
        <v>48</v>
      </c>
      <c r="O290" s="1" t="s">
        <v>48</v>
      </c>
      <c r="P290" s="1" t="s">
        <v>48</v>
      </c>
      <c r="Q290" s="1" t="s">
        <v>48</v>
      </c>
      <c r="R290" s="1" t="s">
        <v>48</v>
      </c>
      <c r="S290" s="1" t="s">
        <v>48</v>
      </c>
      <c r="T290" s="1" t="s">
        <v>48</v>
      </c>
      <c r="U290" s="1" t="s">
        <v>49</v>
      </c>
      <c r="V290" s="1" t="s">
        <v>48</v>
      </c>
      <c r="W290" s="1" t="s">
        <v>48</v>
      </c>
      <c r="X290" s="1" t="s">
        <v>62</v>
      </c>
      <c r="AC290" s="1" t="s">
        <v>5712</v>
      </c>
      <c r="AD290" s="1" t="s">
        <v>5712</v>
      </c>
      <c r="AJ290" s="1" t="s">
        <v>6532</v>
      </c>
      <c r="AK290" s="1" t="s">
        <v>5712</v>
      </c>
      <c r="AN290" s="1" t="s">
        <v>5712</v>
      </c>
      <c r="AP290" s="1" t="s">
        <v>5712</v>
      </c>
      <c r="AR290" s="1" t="s">
        <v>5712</v>
      </c>
      <c r="AT290" s="1" t="s">
        <v>5712</v>
      </c>
    </row>
    <row r="291" spans="1:48" x14ac:dyDescent="0.35">
      <c r="A291" s="1" t="s">
        <v>6533</v>
      </c>
      <c r="B291" s="1" t="s">
        <v>5710</v>
      </c>
      <c r="C291" s="1" t="s">
        <v>71</v>
      </c>
      <c r="D291">
        <v>36</v>
      </c>
      <c r="E291" s="1" t="s">
        <v>42</v>
      </c>
      <c r="F291" s="1" t="s">
        <v>107</v>
      </c>
      <c r="G291" s="1" t="s">
        <v>98</v>
      </c>
      <c r="H291" s="1" t="s">
        <v>45</v>
      </c>
      <c r="I291" s="1" t="s">
        <v>46</v>
      </c>
      <c r="J291" s="1" t="s">
        <v>80</v>
      </c>
      <c r="K291" s="1" t="s">
        <v>48</v>
      </c>
      <c r="L291" s="1" t="s">
        <v>48</v>
      </c>
      <c r="M291" s="1" t="s">
        <v>48</v>
      </c>
      <c r="N291" s="1" t="s">
        <v>48</v>
      </c>
      <c r="O291" s="1" t="s">
        <v>48</v>
      </c>
      <c r="P291" s="1" t="s">
        <v>48</v>
      </c>
      <c r="Q291" s="1" t="s">
        <v>48</v>
      </c>
      <c r="R291" s="1" t="s">
        <v>48</v>
      </c>
      <c r="S291" s="1" t="s">
        <v>48</v>
      </c>
      <c r="T291" s="1" t="s">
        <v>49</v>
      </c>
      <c r="U291" s="1" t="s">
        <v>48</v>
      </c>
      <c r="V291" s="1" t="s">
        <v>48</v>
      </c>
      <c r="W291" s="1" t="s">
        <v>48</v>
      </c>
      <c r="X291" s="1" t="s">
        <v>62</v>
      </c>
      <c r="AC291" s="1" t="s">
        <v>5712</v>
      </c>
      <c r="AD291" s="1" t="s">
        <v>5712</v>
      </c>
      <c r="AJ291" s="1" t="s">
        <v>6534</v>
      </c>
      <c r="AK291" s="1" t="s">
        <v>5712</v>
      </c>
      <c r="AN291" s="1" t="s">
        <v>5712</v>
      </c>
      <c r="AP291" s="1" t="s">
        <v>5712</v>
      </c>
      <c r="AR291" s="1" t="s">
        <v>5712</v>
      </c>
      <c r="AT291" s="1" t="s">
        <v>5712</v>
      </c>
      <c r="AV291" s="1" t="s">
        <v>6535</v>
      </c>
    </row>
    <row r="292" spans="1:48" x14ac:dyDescent="0.35">
      <c r="A292" s="1" t="s">
        <v>6536</v>
      </c>
      <c r="B292" s="1" t="s">
        <v>5710</v>
      </c>
      <c r="C292" s="1" t="s">
        <v>71</v>
      </c>
      <c r="D292">
        <v>72</v>
      </c>
      <c r="E292" s="1" t="s">
        <v>65</v>
      </c>
      <c r="F292" s="1" t="s">
        <v>66</v>
      </c>
      <c r="G292" s="1" t="s">
        <v>85</v>
      </c>
      <c r="H292" s="1" t="s">
        <v>79</v>
      </c>
      <c r="I292" s="1" t="s">
        <v>99</v>
      </c>
      <c r="J292" s="1" t="s">
        <v>47</v>
      </c>
      <c r="K292" s="1" t="s">
        <v>49</v>
      </c>
      <c r="L292" s="1" t="s">
        <v>48</v>
      </c>
      <c r="M292" s="1" t="s">
        <v>48</v>
      </c>
      <c r="N292" s="1" t="s">
        <v>48</v>
      </c>
      <c r="O292" s="1" t="s">
        <v>48</v>
      </c>
      <c r="P292" s="1" t="s">
        <v>48</v>
      </c>
      <c r="Q292" s="1" t="s">
        <v>48</v>
      </c>
      <c r="R292" s="1" t="s">
        <v>48</v>
      </c>
      <c r="S292" s="1" t="s">
        <v>48</v>
      </c>
      <c r="T292" s="1" t="s">
        <v>49</v>
      </c>
      <c r="U292" s="1" t="s">
        <v>48</v>
      </c>
      <c r="V292" s="1" t="s">
        <v>48</v>
      </c>
      <c r="W292" s="1" t="s">
        <v>48</v>
      </c>
      <c r="X292" s="1" t="s">
        <v>62</v>
      </c>
      <c r="AC292" s="1" t="s">
        <v>5712</v>
      </c>
      <c r="AD292" s="1" t="s">
        <v>5712</v>
      </c>
      <c r="AJ292" s="1" t="s">
        <v>6537</v>
      </c>
      <c r="AK292" s="1" t="s">
        <v>5712</v>
      </c>
      <c r="AM292" s="1" t="s">
        <v>6538</v>
      </c>
      <c r="AN292" s="1" t="s">
        <v>5712</v>
      </c>
      <c r="AP292" s="1" t="s">
        <v>5712</v>
      </c>
      <c r="AR292" s="1" t="s">
        <v>5712</v>
      </c>
      <c r="AT292" s="1" t="s">
        <v>5712</v>
      </c>
    </row>
    <row r="293" spans="1:48" x14ac:dyDescent="0.35">
      <c r="A293" s="1" t="s">
        <v>6539</v>
      </c>
      <c r="B293" s="1" t="s">
        <v>5710</v>
      </c>
      <c r="C293" s="1" t="s">
        <v>71</v>
      </c>
      <c r="D293">
        <v>64</v>
      </c>
      <c r="E293" s="1" t="s">
        <v>65</v>
      </c>
      <c r="F293" s="1" t="s">
        <v>66</v>
      </c>
      <c r="G293" s="1" t="s">
        <v>98</v>
      </c>
      <c r="H293" s="1" t="s">
        <v>67</v>
      </c>
      <c r="I293" s="1" t="s">
        <v>110</v>
      </c>
      <c r="J293" s="1" t="s">
        <v>80</v>
      </c>
      <c r="K293" s="1" t="s">
        <v>48</v>
      </c>
      <c r="L293" s="1" t="s">
        <v>48</v>
      </c>
      <c r="M293" s="1" t="s">
        <v>48</v>
      </c>
      <c r="N293" s="1" t="s">
        <v>48</v>
      </c>
      <c r="O293" s="1" t="s">
        <v>48</v>
      </c>
      <c r="P293" s="1" t="s">
        <v>48</v>
      </c>
      <c r="Q293" s="1" t="s">
        <v>48</v>
      </c>
      <c r="R293" s="1" t="s">
        <v>48</v>
      </c>
      <c r="S293" s="1" t="s">
        <v>48</v>
      </c>
      <c r="T293" s="1" t="s">
        <v>49</v>
      </c>
      <c r="U293" s="1" t="s">
        <v>48</v>
      </c>
      <c r="V293" s="1" t="s">
        <v>48</v>
      </c>
      <c r="W293" s="1" t="s">
        <v>48</v>
      </c>
      <c r="X293" s="1" t="s">
        <v>116</v>
      </c>
      <c r="Y293" s="1" t="s">
        <v>6540</v>
      </c>
      <c r="AC293" s="1" t="s">
        <v>5712</v>
      </c>
      <c r="AD293" s="1" t="s">
        <v>5712</v>
      </c>
      <c r="AJ293" s="1" t="s">
        <v>6541</v>
      </c>
      <c r="AK293" s="1" t="s">
        <v>5712</v>
      </c>
      <c r="AM293" s="1" t="s">
        <v>6542</v>
      </c>
      <c r="AN293" s="1" t="s">
        <v>5712</v>
      </c>
      <c r="AP293" s="1" t="s">
        <v>5712</v>
      </c>
      <c r="AR293" s="1" t="s">
        <v>5712</v>
      </c>
      <c r="AT293" s="1" t="s">
        <v>5712</v>
      </c>
    </row>
    <row r="294" spans="1:48" x14ac:dyDescent="0.35">
      <c r="A294" s="1" t="s">
        <v>6543</v>
      </c>
      <c r="B294" s="1" t="s">
        <v>5710</v>
      </c>
      <c r="C294" s="1" t="s">
        <v>71</v>
      </c>
      <c r="D294">
        <v>62</v>
      </c>
      <c r="E294" s="1" t="s">
        <v>65</v>
      </c>
      <c r="F294" s="1" t="s">
        <v>66</v>
      </c>
      <c r="G294" s="1" t="s">
        <v>44</v>
      </c>
      <c r="H294" s="1" t="s">
        <v>67</v>
      </c>
      <c r="I294" s="1" t="s">
        <v>68</v>
      </c>
      <c r="J294" s="1" t="s">
        <v>47</v>
      </c>
      <c r="K294" s="1" t="s">
        <v>48</v>
      </c>
      <c r="L294" s="1" t="s">
        <v>48</v>
      </c>
      <c r="M294" s="1" t="s">
        <v>49</v>
      </c>
      <c r="N294" s="1" t="s">
        <v>48</v>
      </c>
      <c r="O294" s="1" t="s">
        <v>48</v>
      </c>
      <c r="P294" s="1" t="s">
        <v>48</v>
      </c>
      <c r="Q294" s="1" t="s">
        <v>48</v>
      </c>
      <c r="R294" s="1" t="s">
        <v>48</v>
      </c>
      <c r="S294" s="1" t="s">
        <v>48</v>
      </c>
      <c r="T294" s="1" t="s">
        <v>48</v>
      </c>
      <c r="U294" s="1" t="s">
        <v>48</v>
      </c>
      <c r="V294" s="1" t="s">
        <v>48</v>
      </c>
      <c r="W294" s="1" t="s">
        <v>48</v>
      </c>
      <c r="X294" s="1" t="s">
        <v>62</v>
      </c>
      <c r="AC294" s="1" t="s">
        <v>5712</v>
      </c>
      <c r="AD294" s="1" t="s">
        <v>5712</v>
      </c>
      <c r="AJ294" s="1" t="s">
        <v>6544</v>
      </c>
      <c r="AK294" s="1" t="s">
        <v>63</v>
      </c>
      <c r="AN294" s="1" t="s">
        <v>5712</v>
      </c>
      <c r="AP294" s="1" t="s">
        <v>5712</v>
      </c>
      <c r="AR294" s="1" t="s">
        <v>5712</v>
      </c>
      <c r="AT294" s="1" t="s">
        <v>5712</v>
      </c>
    </row>
    <row r="295" spans="1:48" x14ac:dyDescent="0.35">
      <c r="A295" s="1" t="s">
        <v>6545</v>
      </c>
      <c r="B295" s="1" t="s">
        <v>5710</v>
      </c>
      <c r="C295" s="1" t="s">
        <v>71</v>
      </c>
      <c r="D295">
        <v>37</v>
      </c>
      <c r="E295" s="1" t="s">
        <v>42</v>
      </c>
      <c r="F295" s="1" t="s">
        <v>43</v>
      </c>
      <c r="G295" s="1" t="s">
        <v>44</v>
      </c>
      <c r="H295" s="1" t="s">
        <v>144</v>
      </c>
      <c r="I295" s="1" t="s">
        <v>90</v>
      </c>
      <c r="J295" s="1" t="s">
        <v>47</v>
      </c>
      <c r="K295" s="1" t="s">
        <v>49</v>
      </c>
      <c r="L295" s="1" t="s">
        <v>48</v>
      </c>
      <c r="M295" s="1" t="s">
        <v>48</v>
      </c>
      <c r="N295" s="1" t="s">
        <v>48</v>
      </c>
      <c r="O295" s="1" t="s">
        <v>48</v>
      </c>
      <c r="P295" s="1" t="s">
        <v>48</v>
      </c>
      <c r="Q295" s="1" t="s">
        <v>48</v>
      </c>
      <c r="R295" s="1" t="s">
        <v>48</v>
      </c>
      <c r="S295" s="1" t="s">
        <v>48</v>
      </c>
      <c r="T295" s="1" t="s">
        <v>49</v>
      </c>
      <c r="U295" s="1" t="s">
        <v>48</v>
      </c>
      <c r="V295" s="1" t="s">
        <v>48</v>
      </c>
      <c r="W295" s="1" t="s">
        <v>48</v>
      </c>
      <c r="X295" s="1" t="s">
        <v>62</v>
      </c>
      <c r="AC295" s="1" t="s">
        <v>5712</v>
      </c>
      <c r="AD295" s="1" t="s">
        <v>5712</v>
      </c>
      <c r="AJ295" s="1" t="s">
        <v>6546</v>
      </c>
      <c r="AK295" s="1" t="s">
        <v>77</v>
      </c>
      <c r="AN295" s="1" t="s">
        <v>5712</v>
      </c>
      <c r="AP295" s="1" t="s">
        <v>5712</v>
      </c>
      <c r="AR295" s="1" t="s">
        <v>5712</v>
      </c>
      <c r="AT295" s="1" t="s">
        <v>5712</v>
      </c>
    </row>
    <row r="296" spans="1:48" x14ac:dyDescent="0.35">
      <c r="A296" s="1" t="s">
        <v>6547</v>
      </c>
      <c r="B296" s="1" t="s">
        <v>5710</v>
      </c>
      <c r="C296" s="1" t="s">
        <v>71</v>
      </c>
      <c r="D296">
        <v>57</v>
      </c>
      <c r="E296" s="1" t="s">
        <v>65</v>
      </c>
      <c r="F296" s="1" t="s">
        <v>66</v>
      </c>
      <c r="G296" s="1" t="s">
        <v>85</v>
      </c>
      <c r="H296" s="1" t="s">
        <v>45</v>
      </c>
      <c r="I296" s="1" t="s">
        <v>74</v>
      </c>
      <c r="J296" s="1" t="s">
        <v>80</v>
      </c>
      <c r="K296" s="1" t="s">
        <v>48</v>
      </c>
      <c r="L296" s="1" t="s">
        <v>48</v>
      </c>
      <c r="M296" s="1" t="s">
        <v>48</v>
      </c>
      <c r="N296" s="1" t="s">
        <v>48</v>
      </c>
      <c r="O296" s="1" t="s">
        <v>48</v>
      </c>
      <c r="P296" s="1" t="s">
        <v>48</v>
      </c>
      <c r="Q296" s="1" t="s">
        <v>48</v>
      </c>
      <c r="R296" s="1" t="s">
        <v>48</v>
      </c>
      <c r="S296" s="1" t="s">
        <v>48</v>
      </c>
      <c r="T296" s="1" t="s">
        <v>48</v>
      </c>
      <c r="U296" s="1" t="s">
        <v>48</v>
      </c>
      <c r="V296" s="1" t="s">
        <v>49</v>
      </c>
      <c r="W296" s="1" t="s">
        <v>48</v>
      </c>
      <c r="X296" s="1" t="s">
        <v>116</v>
      </c>
      <c r="Y296" s="1" t="s">
        <v>6548</v>
      </c>
      <c r="AC296" s="1" t="s">
        <v>5712</v>
      </c>
      <c r="AD296" s="1" t="s">
        <v>5712</v>
      </c>
      <c r="AJ296" s="1" t="s">
        <v>6549</v>
      </c>
      <c r="AK296" s="1" t="s">
        <v>5712</v>
      </c>
      <c r="AN296" s="1" t="s">
        <v>5712</v>
      </c>
      <c r="AP296" s="1" t="s">
        <v>5712</v>
      </c>
      <c r="AR296" s="1" t="s">
        <v>5712</v>
      </c>
      <c r="AT296" s="1" t="s">
        <v>5712</v>
      </c>
    </row>
    <row r="297" spans="1:48" x14ac:dyDescent="0.35">
      <c r="A297" s="1" t="s">
        <v>6550</v>
      </c>
      <c r="B297" s="1" t="s">
        <v>5710</v>
      </c>
      <c r="C297" s="1" t="s">
        <v>71</v>
      </c>
      <c r="D297">
        <v>71</v>
      </c>
      <c r="E297" s="1" t="s">
        <v>65</v>
      </c>
      <c r="F297" s="1" t="s">
        <v>66</v>
      </c>
      <c r="G297" s="1" t="s">
        <v>73</v>
      </c>
      <c r="H297" s="1" t="s">
        <v>67</v>
      </c>
      <c r="I297" s="1" t="s">
        <v>125</v>
      </c>
      <c r="J297" s="1" t="s">
        <v>80</v>
      </c>
      <c r="K297" s="1" t="s">
        <v>48</v>
      </c>
      <c r="L297" s="1" t="s">
        <v>48</v>
      </c>
      <c r="M297" s="1" t="s">
        <v>48</v>
      </c>
      <c r="N297" s="1" t="s">
        <v>48</v>
      </c>
      <c r="O297" s="1" t="s">
        <v>48</v>
      </c>
      <c r="P297" s="1" t="s">
        <v>48</v>
      </c>
      <c r="Q297" s="1" t="s">
        <v>48</v>
      </c>
      <c r="R297" s="1" t="s">
        <v>48</v>
      </c>
      <c r="S297" s="1" t="s">
        <v>48</v>
      </c>
      <c r="T297" s="1" t="s">
        <v>48</v>
      </c>
      <c r="U297" s="1" t="s">
        <v>49</v>
      </c>
      <c r="V297" s="1" t="s">
        <v>48</v>
      </c>
      <c r="W297" s="1" t="s">
        <v>48</v>
      </c>
      <c r="X297" s="1" t="s">
        <v>75</v>
      </c>
      <c r="Y297" s="1" t="s">
        <v>6551</v>
      </c>
      <c r="AC297" s="1" t="s">
        <v>5712</v>
      </c>
      <c r="AD297" s="1" t="s">
        <v>5712</v>
      </c>
      <c r="AJ297" s="1" t="s">
        <v>6552</v>
      </c>
      <c r="AK297" s="1" t="s">
        <v>5712</v>
      </c>
      <c r="AN297" s="1" t="s">
        <v>5712</v>
      </c>
      <c r="AP297" s="1" t="s">
        <v>5712</v>
      </c>
      <c r="AR297" s="1" t="s">
        <v>5712</v>
      </c>
      <c r="AT297" s="1" t="s">
        <v>5712</v>
      </c>
      <c r="AV297" s="1" t="s">
        <v>6553</v>
      </c>
    </row>
    <row r="298" spans="1:48" x14ac:dyDescent="0.35">
      <c r="A298" s="1" t="s">
        <v>6554</v>
      </c>
      <c r="B298" s="1" t="s">
        <v>5710</v>
      </c>
      <c r="C298" s="1" t="s">
        <v>71</v>
      </c>
      <c r="D298">
        <v>50</v>
      </c>
      <c r="E298" s="1" t="s">
        <v>42</v>
      </c>
      <c r="F298" s="1" t="s">
        <v>107</v>
      </c>
      <c r="G298" s="1" t="s">
        <v>98</v>
      </c>
      <c r="H298" s="1" t="s">
        <v>109</v>
      </c>
      <c r="I298" s="1" t="s">
        <v>74</v>
      </c>
      <c r="J298" s="1" t="s">
        <v>80</v>
      </c>
      <c r="K298" s="1" t="s">
        <v>48</v>
      </c>
      <c r="L298" s="1" t="s">
        <v>48</v>
      </c>
      <c r="M298" s="1" t="s">
        <v>48</v>
      </c>
      <c r="N298" s="1" t="s">
        <v>48</v>
      </c>
      <c r="O298" s="1" t="s">
        <v>48</v>
      </c>
      <c r="P298" s="1" t="s">
        <v>48</v>
      </c>
      <c r="Q298" s="1" t="s">
        <v>48</v>
      </c>
      <c r="R298" s="1" t="s">
        <v>48</v>
      </c>
      <c r="S298" s="1" t="s">
        <v>48</v>
      </c>
      <c r="T298" s="1" t="s">
        <v>48</v>
      </c>
      <c r="U298" s="1" t="s">
        <v>48</v>
      </c>
      <c r="V298" s="1" t="s">
        <v>49</v>
      </c>
      <c r="W298" s="1" t="s">
        <v>48</v>
      </c>
      <c r="X298" s="1" t="s">
        <v>62</v>
      </c>
      <c r="AC298" s="1" t="s">
        <v>5712</v>
      </c>
      <c r="AD298" s="1" t="s">
        <v>5712</v>
      </c>
      <c r="AJ298" s="1" t="s">
        <v>6555</v>
      </c>
      <c r="AK298" s="1" t="s">
        <v>5712</v>
      </c>
      <c r="AN298" s="1" t="s">
        <v>5712</v>
      </c>
      <c r="AP298" s="1" t="s">
        <v>5712</v>
      </c>
      <c r="AR298" s="1" t="s">
        <v>5712</v>
      </c>
      <c r="AT298" s="1" t="s">
        <v>5712</v>
      </c>
      <c r="AV298" s="1" t="s">
        <v>423</v>
      </c>
    </row>
    <row r="299" spans="1:48" x14ac:dyDescent="0.35">
      <c r="A299" s="1" t="s">
        <v>6556</v>
      </c>
      <c r="B299" s="1" t="s">
        <v>5710</v>
      </c>
      <c r="C299" s="1" t="s">
        <v>71</v>
      </c>
      <c r="D299">
        <v>35</v>
      </c>
      <c r="E299" s="1" t="s">
        <v>42</v>
      </c>
      <c r="F299" s="1" t="s">
        <v>107</v>
      </c>
      <c r="G299" s="1" t="s">
        <v>73</v>
      </c>
      <c r="H299" s="1" t="s">
        <v>45</v>
      </c>
      <c r="I299" s="1" t="s">
        <v>46</v>
      </c>
      <c r="J299" s="1" t="s">
        <v>47</v>
      </c>
      <c r="K299" s="1" t="s">
        <v>48</v>
      </c>
      <c r="L299" s="1" t="s">
        <v>48</v>
      </c>
      <c r="M299" s="1" t="s">
        <v>48</v>
      </c>
      <c r="N299" s="1" t="s">
        <v>48</v>
      </c>
      <c r="O299" s="1" t="s">
        <v>48</v>
      </c>
      <c r="P299" s="1" t="s">
        <v>49</v>
      </c>
      <c r="Q299" s="1" t="s">
        <v>48</v>
      </c>
      <c r="R299" s="1" t="s">
        <v>48</v>
      </c>
      <c r="S299" s="1" t="s">
        <v>48</v>
      </c>
      <c r="T299" s="1" t="s">
        <v>48</v>
      </c>
      <c r="U299" s="1" t="s">
        <v>48</v>
      </c>
      <c r="V299" s="1" t="s">
        <v>48</v>
      </c>
      <c r="W299" s="1" t="s">
        <v>48</v>
      </c>
      <c r="X299" s="1" t="s">
        <v>62</v>
      </c>
      <c r="AC299" s="1" t="s">
        <v>5712</v>
      </c>
      <c r="AD299" s="1" t="s">
        <v>5712</v>
      </c>
      <c r="AJ299" s="1" t="s">
        <v>48</v>
      </c>
      <c r="AK299" s="1" t="s">
        <v>5712</v>
      </c>
      <c r="AM299" s="1" t="s">
        <v>48</v>
      </c>
      <c r="AN299" s="1" t="s">
        <v>5712</v>
      </c>
      <c r="AP299" s="1" t="s">
        <v>5712</v>
      </c>
      <c r="AR299" s="1" t="s">
        <v>5712</v>
      </c>
      <c r="AT299" s="1" t="s">
        <v>5712</v>
      </c>
    </row>
    <row r="300" spans="1:48" x14ac:dyDescent="0.35">
      <c r="A300" s="1" t="s">
        <v>6557</v>
      </c>
      <c r="B300" s="1" t="s">
        <v>5710</v>
      </c>
      <c r="C300" s="1" t="s">
        <v>41</v>
      </c>
      <c r="D300">
        <v>51</v>
      </c>
      <c r="E300" s="1" t="s">
        <v>42</v>
      </c>
      <c r="F300" s="1" t="s">
        <v>66</v>
      </c>
      <c r="G300" s="1" t="s">
        <v>73</v>
      </c>
      <c r="H300" s="1" t="s">
        <v>109</v>
      </c>
      <c r="I300" s="1" t="s">
        <v>110</v>
      </c>
      <c r="J300" s="1" t="s">
        <v>80</v>
      </c>
      <c r="K300" s="1" t="s">
        <v>48</v>
      </c>
      <c r="L300" s="1" t="s">
        <v>48</v>
      </c>
      <c r="M300" s="1" t="s">
        <v>48</v>
      </c>
      <c r="N300" s="1" t="s">
        <v>48</v>
      </c>
      <c r="O300" s="1" t="s">
        <v>48</v>
      </c>
      <c r="P300" s="1" t="s">
        <v>48</v>
      </c>
      <c r="Q300" s="1" t="s">
        <v>48</v>
      </c>
      <c r="R300" s="1" t="s">
        <v>48</v>
      </c>
      <c r="S300" s="1" t="s">
        <v>48</v>
      </c>
      <c r="T300" s="1" t="s">
        <v>48</v>
      </c>
      <c r="U300" s="1" t="s">
        <v>48</v>
      </c>
      <c r="V300" s="1" t="s">
        <v>49</v>
      </c>
      <c r="W300" s="1" t="s">
        <v>48</v>
      </c>
      <c r="X300" s="1" t="s">
        <v>116</v>
      </c>
      <c r="Y300" s="1" t="s">
        <v>6558</v>
      </c>
      <c r="AC300" s="1" t="s">
        <v>5712</v>
      </c>
      <c r="AD300" s="1" t="s">
        <v>5712</v>
      </c>
      <c r="AJ300" s="1" t="s">
        <v>6559</v>
      </c>
      <c r="AK300" s="1" t="s">
        <v>77</v>
      </c>
      <c r="AN300" s="1" t="s">
        <v>5712</v>
      </c>
      <c r="AP300" s="1" t="s">
        <v>5712</v>
      </c>
      <c r="AR300" s="1" t="s">
        <v>5712</v>
      </c>
      <c r="AT300" s="1" t="s">
        <v>5712</v>
      </c>
    </row>
    <row r="301" spans="1:48" x14ac:dyDescent="0.35">
      <c r="A301" s="1" t="s">
        <v>6560</v>
      </c>
      <c r="B301" s="1" t="s">
        <v>5710</v>
      </c>
      <c r="C301" s="1" t="s">
        <v>71</v>
      </c>
      <c r="D301">
        <v>51</v>
      </c>
      <c r="E301" s="1" t="s">
        <v>42</v>
      </c>
      <c r="F301" s="1" t="s">
        <v>72</v>
      </c>
      <c r="G301" s="1" t="s">
        <v>44</v>
      </c>
      <c r="H301" s="1" t="s">
        <v>45</v>
      </c>
      <c r="I301" s="1" t="s">
        <v>74</v>
      </c>
      <c r="J301" s="1" t="s">
        <v>80</v>
      </c>
      <c r="K301" s="1" t="s">
        <v>48</v>
      </c>
      <c r="L301" s="1" t="s">
        <v>48</v>
      </c>
      <c r="M301" s="1" t="s">
        <v>48</v>
      </c>
      <c r="N301" s="1" t="s">
        <v>48</v>
      </c>
      <c r="O301" s="1" t="s">
        <v>48</v>
      </c>
      <c r="P301" s="1" t="s">
        <v>48</v>
      </c>
      <c r="Q301" s="1" t="s">
        <v>48</v>
      </c>
      <c r="R301" s="1" t="s">
        <v>48</v>
      </c>
      <c r="S301" s="1" t="s">
        <v>48</v>
      </c>
      <c r="T301" s="1" t="s">
        <v>48</v>
      </c>
      <c r="U301" s="1" t="s">
        <v>49</v>
      </c>
      <c r="V301" s="1" t="s">
        <v>48</v>
      </c>
      <c r="W301" s="1" t="s">
        <v>48</v>
      </c>
      <c r="X301" s="1" t="s">
        <v>116</v>
      </c>
      <c r="Y301" s="1" t="s">
        <v>6561</v>
      </c>
      <c r="AC301" s="1" t="s">
        <v>5712</v>
      </c>
      <c r="AD301" s="1" t="s">
        <v>5712</v>
      </c>
      <c r="AJ301" s="1" t="s">
        <v>6562</v>
      </c>
      <c r="AK301" s="1" t="s">
        <v>5712</v>
      </c>
      <c r="AN301" s="1" t="s">
        <v>5712</v>
      </c>
      <c r="AP301" s="1" t="s">
        <v>5712</v>
      </c>
      <c r="AR301" s="1" t="s">
        <v>5712</v>
      </c>
      <c r="AT301" s="1" t="s">
        <v>5712</v>
      </c>
    </row>
    <row r="302" spans="1:48" x14ac:dyDescent="0.35">
      <c r="A302" s="1" t="s">
        <v>6563</v>
      </c>
      <c r="B302" s="1" t="s">
        <v>5710</v>
      </c>
      <c r="C302" s="1" t="s">
        <v>41</v>
      </c>
      <c r="D302">
        <v>68</v>
      </c>
      <c r="E302" s="1" t="s">
        <v>65</v>
      </c>
      <c r="F302" s="1" t="s">
        <v>66</v>
      </c>
      <c r="G302" s="1" t="s">
        <v>59</v>
      </c>
      <c r="H302" s="1" t="s">
        <v>45</v>
      </c>
      <c r="I302" s="1" t="s">
        <v>113</v>
      </c>
      <c r="J302" s="1" t="s">
        <v>80</v>
      </c>
      <c r="K302" s="1" t="s">
        <v>48</v>
      </c>
      <c r="L302" s="1" t="s">
        <v>48</v>
      </c>
      <c r="M302" s="1" t="s">
        <v>48</v>
      </c>
      <c r="N302" s="1" t="s">
        <v>48</v>
      </c>
      <c r="O302" s="1" t="s">
        <v>48</v>
      </c>
      <c r="P302" s="1" t="s">
        <v>48</v>
      </c>
      <c r="Q302" s="1" t="s">
        <v>48</v>
      </c>
      <c r="R302" s="1" t="s">
        <v>48</v>
      </c>
      <c r="S302" s="1" t="s">
        <v>48</v>
      </c>
      <c r="T302" s="1" t="s">
        <v>48</v>
      </c>
      <c r="U302" s="1" t="s">
        <v>48</v>
      </c>
      <c r="V302" s="1" t="s">
        <v>48</v>
      </c>
      <c r="W302" s="1" t="s">
        <v>49</v>
      </c>
      <c r="X302" s="1" t="s">
        <v>62</v>
      </c>
      <c r="AC302" s="1" t="s">
        <v>5712</v>
      </c>
      <c r="AD302" s="1" t="s">
        <v>5712</v>
      </c>
      <c r="AJ302" s="1" t="s">
        <v>6564</v>
      </c>
      <c r="AK302" s="1" t="s">
        <v>77</v>
      </c>
      <c r="AN302" s="1" t="s">
        <v>5712</v>
      </c>
      <c r="AP302" s="1" t="s">
        <v>5712</v>
      </c>
      <c r="AR302" s="1" t="s">
        <v>5712</v>
      </c>
      <c r="AT302" s="1" t="s">
        <v>5712</v>
      </c>
    </row>
    <row r="303" spans="1:48" x14ac:dyDescent="0.35">
      <c r="A303" s="1" t="s">
        <v>6565</v>
      </c>
      <c r="B303" s="1" t="s">
        <v>5710</v>
      </c>
      <c r="C303" s="1" t="s">
        <v>41</v>
      </c>
      <c r="D303">
        <v>18</v>
      </c>
      <c r="E303" s="1" t="s">
        <v>57</v>
      </c>
      <c r="F303" s="1" t="s">
        <v>58</v>
      </c>
      <c r="G303" s="1" t="s">
        <v>44</v>
      </c>
      <c r="H303" s="1" t="s">
        <v>79</v>
      </c>
      <c r="I303" s="1" t="s">
        <v>61</v>
      </c>
      <c r="J303" s="1" t="s">
        <v>80</v>
      </c>
      <c r="K303" s="1" t="s">
        <v>48</v>
      </c>
      <c r="L303" s="1" t="s">
        <v>48</v>
      </c>
      <c r="M303" s="1" t="s">
        <v>48</v>
      </c>
      <c r="N303" s="1" t="s">
        <v>48</v>
      </c>
      <c r="O303" s="1" t="s">
        <v>48</v>
      </c>
      <c r="P303" s="1" t="s">
        <v>48</v>
      </c>
      <c r="Q303" s="1" t="s">
        <v>48</v>
      </c>
      <c r="R303" s="1" t="s">
        <v>48</v>
      </c>
      <c r="S303" s="1" t="s">
        <v>48</v>
      </c>
      <c r="T303" s="1" t="s">
        <v>49</v>
      </c>
      <c r="U303" s="1" t="s">
        <v>48</v>
      </c>
      <c r="V303" s="1" t="s">
        <v>48</v>
      </c>
      <c r="W303" s="1" t="s">
        <v>48</v>
      </c>
      <c r="X303" s="1" t="s">
        <v>62</v>
      </c>
      <c r="AC303" s="1" t="s">
        <v>5712</v>
      </c>
      <c r="AD303" s="1" t="s">
        <v>5712</v>
      </c>
      <c r="AJ303" s="1" t="s">
        <v>6566</v>
      </c>
      <c r="AK303" s="1" t="s">
        <v>5712</v>
      </c>
      <c r="AN303" s="1" t="s">
        <v>5712</v>
      </c>
      <c r="AP303" s="1" t="s">
        <v>5712</v>
      </c>
      <c r="AR303" s="1" t="s">
        <v>5712</v>
      </c>
      <c r="AT303" s="1" t="s">
        <v>5712</v>
      </c>
    </row>
    <row r="304" spans="1:48" x14ac:dyDescent="0.35">
      <c r="A304" s="1" t="s">
        <v>6567</v>
      </c>
      <c r="B304" s="1" t="s">
        <v>5710</v>
      </c>
      <c r="C304" s="1" t="s">
        <v>41</v>
      </c>
      <c r="D304">
        <v>21</v>
      </c>
      <c r="E304" s="1" t="s">
        <v>57</v>
      </c>
      <c r="F304" s="1" t="s">
        <v>58</v>
      </c>
      <c r="G304" s="1" t="s">
        <v>44</v>
      </c>
      <c r="H304" s="1" t="s">
        <v>60</v>
      </c>
      <c r="I304" s="1" t="s">
        <v>61</v>
      </c>
      <c r="J304" s="1" t="s">
        <v>80</v>
      </c>
      <c r="K304" s="1" t="s">
        <v>48</v>
      </c>
      <c r="L304" s="1" t="s">
        <v>48</v>
      </c>
      <c r="M304" s="1" t="s">
        <v>48</v>
      </c>
      <c r="N304" s="1" t="s">
        <v>48</v>
      </c>
      <c r="O304" s="1" t="s">
        <v>48</v>
      </c>
      <c r="P304" s="1" t="s">
        <v>48</v>
      </c>
      <c r="Q304" s="1" t="s">
        <v>48</v>
      </c>
      <c r="R304" s="1" t="s">
        <v>48</v>
      </c>
      <c r="S304" s="1" t="s">
        <v>48</v>
      </c>
      <c r="T304" s="1" t="s">
        <v>48</v>
      </c>
      <c r="U304" s="1" t="s">
        <v>49</v>
      </c>
      <c r="V304" s="1" t="s">
        <v>48</v>
      </c>
      <c r="W304" s="1" t="s">
        <v>48</v>
      </c>
      <c r="X304" s="1" t="s">
        <v>62</v>
      </c>
      <c r="AC304" s="1" t="s">
        <v>5712</v>
      </c>
      <c r="AD304" s="1" t="s">
        <v>5712</v>
      </c>
      <c r="AJ304" s="1" t="s">
        <v>6568</v>
      </c>
      <c r="AK304" s="1" t="s">
        <v>5712</v>
      </c>
      <c r="AN304" s="1" t="s">
        <v>5712</v>
      </c>
      <c r="AP304" s="1" t="s">
        <v>5712</v>
      </c>
      <c r="AR304" s="1" t="s">
        <v>5712</v>
      </c>
      <c r="AT304" s="1" t="s">
        <v>5712</v>
      </c>
    </row>
    <row r="305" spans="1:48" x14ac:dyDescent="0.35">
      <c r="A305" s="1" t="s">
        <v>6569</v>
      </c>
      <c r="B305" s="1" t="s">
        <v>5710</v>
      </c>
      <c r="C305" s="1" t="s">
        <v>71</v>
      </c>
      <c r="D305">
        <v>50</v>
      </c>
      <c r="E305" s="1" t="s">
        <v>42</v>
      </c>
      <c r="F305" s="1" t="s">
        <v>107</v>
      </c>
      <c r="G305" s="1" t="s">
        <v>98</v>
      </c>
      <c r="H305" s="1" t="s">
        <v>45</v>
      </c>
      <c r="I305" s="1" t="s">
        <v>113</v>
      </c>
      <c r="J305" s="1" t="s">
        <v>80</v>
      </c>
      <c r="K305" s="1" t="s">
        <v>48</v>
      </c>
      <c r="L305" s="1" t="s">
        <v>48</v>
      </c>
      <c r="M305" s="1" t="s">
        <v>48</v>
      </c>
      <c r="N305" s="1" t="s">
        <v>48</v>
      </c>
      <c r="O305" s="1" t="s">
        <v>48</v>
      </c>
      <c r="P305" s="1" t="s">
        <v>48</v>
      </c>
      <c r="Q305" s="1" t="s">
        <v>48</v>
      </c>
      <c r="R305" s="1" t="s">
        <v>48</v>
      </c>
      <c r="S305" s="1" t="s">
        <v>48</v>
      </c>
      <c r="T305" s="1" t="s">
        <v>48</v>
      </c>
      <c r="U305" s="1" t="s">
        <v>48</v>
      </c>
      <c r="V305" s="1" t="s">
        <v>49</v>
      </c>
      <c r="W305" s="1" t="s">
        <v>48</v>
      </c>
      <c r="X305" s="1" t="s">
        <v>116</v>
      </c>
      <c r="Y305" s="1" t="s">
        <v>6570</v>
      </c>
      <c r="AC305" s="1" t="s">
        <v>5712</v>
      </c>
      <c r="AD305" s="1" t="s">
        <v>5712</v>
      </c>
      <c r="AJ305" s="1" t="s">
        <v>6571</v>
      </c>
      <c r="AK305" s="1" t="s">
        <v>5712</v>
      </c>
      <c r="AN305" s="1" t="s">
        <v>5712</v>
      </c>
      <c r="AP305" s="1" t="s">
        <v>5712</v>
      </c>
      <c r="AR305" s="1" t="s">
        <v>5712</v>
      </c>
      <c r="AT305" s="1" t="s">
        <v>5712</v>
      </c>
    </row>
    <row r="306" spans="1:48" x14ac:dyDescent="0.35">
      <c r="A306" s="1" t="s">
        <v>6572</v>
      </c>
      <c r="B306" s="1" t="s">
        <v>5710</v>
      </c>
      <c r="C306" s="1" t="s">
        <v>71</v>
      </c>
      <c r="D306">
        <v>31</v>
      </c>
      <c r="E306" s="1" t="s">
        <v>57</v>
      </c>
      <c r="F306" s="1" t="s">
        <v>58</v>
      </c>
      <c r="G306" s="1" t="s">
        <v>85</v>
      </c>
      <c r="H306" s="1" t="s">
        <v>45</v>
      </c>
      <c r="I306" s="1" t="s">
        <v>74</v>
      </c>
      <c r="J306" s="1" t="s">
        <v>47</v>
      </c>
      <c r="K306" s="1" t="s">
        <v>48</v>
      </c>
      <c r="L306" s="1" t="s">
        <v>48</v>
      </c>
      <c r="M306" s="1" t="s">
        <v>49</v>
      </c>
      <c r="N306" s="1" t="s">
        <v>48</v>
      </c>
      <c r="O306" s="1" t="s">
        <v>48</v>
      </c>
      <c r="P306" s="1" t="s">
        <v>48</v>
      </c>
      <c r="Q306" s="1" t="s">
        <v>48</v>
      </c>
      <c r="R306" s="1" t="s">
        <v>48</v>
      </c>
      <c r="S306" s="1" t="s">
        <v>48</v>
      </c>
      <c r="T306" s="1" t="s">
        <v>48</v>
      </c>
      <c r="U306" s="1" t="s">
        <v>48</v>
      </c>
      <c r="V306" s="1" t="s">
        <v>48</v>
      </c>
      <c r="W306" s="1" t="s">
        <v>48</v>
      </c>
      <c r="X306" s="1" t="s">
        <v>62</v>
      </c>
      <c r="AC306" s="1" t="s">
        <v>5712</v>
      </c>
      <c r="AD306" s="1" t="s">
        <v>5712</v>
      </c>
      <c r="AJ306" s="1" t="s">
        <v>224</v>
      </c>
      <c r="AK306" s="1" t="s">
        <v>63</v>
      </c>
      <c r="AN306" s="1" t="s">
        <v>5712</v>
      </c>
      <c r="AP306" s="1" t="s">
        <v>5712</v>
      </c>
      <c r="AR306" s="1" t="s">
        <v>5712</v>
      </c>
      <c r="AT306" s="1" t="s">
        <v>5712</v>
      </c>
    </row>
    <row r="307" spans="1:48" x14ac:dyDescent="0.35">
      <c r="A307" s="1" t="s">
        <v>6573</v>
      </c>
      <c r="B307" s="1" t="s">
        <v>5710</v>
      </c>
      <c r="C307" s="1" t="s">
        <v>41</v>
      </c>
      <c r="D307">
        <v>23</v>
      </c>
      <c r="E307" s="1" t="s">
        <v>57</v>
      </c>
      <c r="F307" s="1" t="s">
        <v>107</v>
      </c>
      <c r="G307" s="1" t="s">
        <v>73</v>
      </c>
      <c r="H307" s="1" t="s">
        <v>45</v>
      </c>
      <c r="I307" s="1" t="s">
        <v>74</v>
      </c>
      <c r="J307" s="1" t="s">
        <v>80</v>
      </c>
      <c r="K307" s="1" t="s">
        <v>48</v>
      </c>
      <c r="L307" s="1" t="s">
        <v>48</v>
      </c>
      <c r="M307" s="1" t="s">
        <v>48</v>
      </c>
      <c r="N307" s="1" t="s">
        <v>48</v>
      </c>
      <c r="O307" s="1" t="s">
        <v>48</v>
      </c>
      <c r="P307" s="1" t="s">
        <v>48</v>
      </c>
      <c r="Q307" s="1" t="s">
        <v>48</v>
      </c>
      <c r="R307" s="1" t="s">
        <v>48</v>
      </c>
      <c r="S307" s="1" t="s">
        <v>48</v>
      </c>
      <c r="T307" s="1" t="s">
        <v>48</v>
      </c>
      <c r="U307" s="1" t="s">
        <v>49</v>
      </c>
      <c r="V307" s="1" t="s">
        <v>48</v>
      </c>
      <c r="W307" s="1" t="s">
        <v>48</v>
      </c>
      <c r="X307" s="1" t="s">
        <v>62</v>
      </c>
      <c r="AC307" s="1" t="s">
        <v>5712</v>
      </c>
      <c r="AD307" s="1" t="s">
        <v>5712</v>
      </c>
      <c r="AJ307" s="1" t="s">
        <v>6574</v>
      </c>
      <c r="AK307" s="1" t="s">
        <v>5712</v>
      </c>
      <c r="AM307" s="1" t="s">
        <v>6575</v>
      </c>
      <c r="AN307" s="1" t="s">
        <v>5712</v>
      </c>
      <c r="AP307" s="1" t="s">
        <v>5712</v>
      </c>
      <c r="AR307" s="1" t="s">
        <v>5712</v>
      </c>
      <c r="AT307" s="1" t="s">
        <v>5712</v>
      </c>
    </row>
    <row r="308" spans="1:48" x14ac:dyDescent="0.35">
      <c r="A308" s="1" t="s">
        <v>6576</v>
      </c>
      <c r="B308" s="1" t="s">
        <v>5710</v>
      </c>
      <c r="C308" s="1" t="s">
        <v>41</v>
      </c>
      <c r="D308">
        <v>51</v>
      </c>
      <c r="E308" s="1" t="s">
        <v>42</v>
      </c>
      <c r="F308" s="1" t="s">
        <v>43</v>
      </c>
      <c r="G308" s="1" t="s">
        <v>98</v>
      </c>
      <c r="H308" s="1" t="s">
        <v>79</v>
      </c>
      <c r="I308" s="1" t="s">
        <v>110</v>
      </c>
      <c r="J308" s="1" t="s">
        <v>47</v>
      </c>
      <c r="K308" s="1" t="s">
        <v>48</v>
      </c>
      <c r="L308" s="1" t="s">
        <v>48</v>
      </c>
      <c r="M308" s="1" t="s">
        <v>48</v>
      </c>
      <c r="N308" s="1" t="s">
        <v>49</v>
      </c>
      <c r="O308" s="1" t="s">
        <v>48</v>
      </c>
      <c r="P308" s="1" t="s">
        <v>48</v>
      </c>
      <c r="Q308" s="1" t="s">
        <v>48</v>
      </c>
      <c r="R308" s="1" t="s">
        <v>48</v>
      </c>
      <c r="S308" s="1" t="s">
        <v>48</v>
      </c>
      <c r="T308" s="1" t="s">
        <v>48</v>
      </c>
      <c r="U308" s="1" t="s">
        <v>48</v>
      </c>
      <c r="V308" s="1" t="s">
        <v>48</v>
      </c>
      <c r="W308" s="1" t="s">
        <v>48</v>
      </c>
      <c r="X308" s="1" t="s">
        <v>116</v>
      </c>
      <c r="Y308" s="1" t="s">
        <v>6577</v>
      </c>
      <c r="AC308" s="1" t="s">
        <v>5712</v>
      </c>
      <c r="AD308" s="1" t="s">
        <v>5712</v>
      </c>
      <c r="AJ308" s="1" t="s">
        <v>6578</v>
      </c>
      <c r="AK308" s="1" t="s">
        <v>5712</v>
      </c>
      <c r="AN308" s="1" t="s">
        <v>5712</v>
      </c>
      <c r="AP308" s="1" t="s">
        <v>5712</v>
      </c>
      <c r="AR308" s="1" t="s">
        <v>5712</v>
      </c>
      <c r="AT308" s="1" t="s">
        <v>5712</v>
      </c>
      <c r="AV308" s="1" t="s">
        <v>6579</v>
      </c>
    </row>
    <row r="309" spans="1:48" x14ac:dyDescent="0.35">
      <c r="A309" s="1" t="s">
        <v>6580</v>
      </c>
      <c r="B309" s="1" t="s">
        <v>5710</v>
      </c>
      <c r="C309" s="1" t="s">
        <v>41</v>
      </c>
      <c r="D309">
        <v>24</v>
      </c>
      <c r="E309" s="1" t="s">
        <v>57</v>
      </c>
      <c r="F309" s="1" t="s">
        <v>58</v>
      </c>
      <c r="G309" s="1" t="s">
        <v>85</v>
      </c>
      <c r="H309" s="1" t="s">
        <v>45</v>
      </c>
      <c r="I309" s="1" t="s">
        <v>99</v>
      </c>
      <c r="J309" s="1" t="s">
        <v>80</v>
      </c>
      <c r="K309" s="1" t="s">
        <v>48</v>
      </c>
      <c r="L309" s="1" t="s">
        <v>48</v>
      </c>
      <c r="M309" s="1" t="s">
        <v>48</v>
      </c>
      <c r="N309" s="1" t="s">
        <v>48</v>
      </c>
      <c r="O309" s="1" t="s">
        <v>48</v>
      </c>
      <c r="P309" s="1" t="s">
        <v>48</v>
      </c>
      <c r="Q309" s="1" t="s">
        <v>48</v>
      </c>
      <c r="R309" s="1" t="s">
        <v>48</v>
      </c>
      <c r="S309" s="1" t="s">
        <v>48</v>
      </c>
      <c r="T309" s="1" t="s">
        <v>48</v>
      </c>
      <c r="U309" s="1" t="s">
        <v>49</v>
      </c>
      <c r="V309" s="1" t="s">
        <v>48</v>
      </c>
      <c r="W309" s="1" t="s">
        <v>48</v>
      </c>
      <c r="X309" s="1" t="s">
        <v>116</v>
      </c>
      <c r="Y309" s="1" t="s">
        <v>6581</v>
      </c>
      <c r="AC309" s="1" t="s">
        <v>5712</v>
      </c>
      <c r="AD309" s="1" t="s">
        <v>5712</v>
      </c>
      <c r="AJ309" s="1" t="s">
        <v>6582</v>
      </c>
      <c r="AK309" s="1" t="s">
        <v>5712</v>
      </c>
      <c r="AM309" s="1" t="s">
        <v>6583</v>
      </c>
      <c r="AN309" s="1" t="s">
        <v>5712</v>
      </c>
      <c r="AP309" s="1" t="s">
        <v>5712</v>
      </c>
      <c r="AR309" s="1" t="s">
        <v>5712</v>
      </c>
      <c r="AT309" s="1" t="s">
        <v>5712</v>
      </c>
    </row>
    <row r="310" spans="1:48" x14ac:dyDescent="0.35">
      <c r="A310" s="1" t="s">
        <v>6584</v>
      </c>
      <c r="B310" s="1" t="s">
        <v>5710</v>
      </c>
      <c r="C310" s="1" t="s">
        <v>71</v>
      </c>
      <c r="D310">
        <v>41</v>
      </c>
      <c r="E310" s="1" t="s">
        <v>42</v>
      </c>
      <c r="F310" s="1" t="s">
        <v>43</v>
      </c>
      <c r="G310" s="1" t="s">
        <v>98</v>
      </c>
      <c r="H310" s="1" t="s">
        <v>45</v>
      </c>
      <c r="I310" s="1" t="s">
        <v>46</v>
      </c>
      <c r="J310" s="1" t="s">
        <v>80</v>
      </c>
      <c r="K310" s="1" t="s">
        <v>48</v>
      </c>
      <c r="L310" s="1" t="s">
        <v>48</v>
      </c>
      <c r="M310" s="1" t="s">
        <v>48</v>
      </c>
      <c r="N310" s="1" t="s">
        <v>48</v>
      </c>
      <c r="O310" s="1" t="s">
        <v>48</v>
      </c>
      <c r="P310" s="1" t="s">
        <v>48</v>
      </c>
      <c r="Q310" s="1" t="s">
        <v>48</v>
      </c>
      <c r="R310" s="1" t="s">
        <v>48</v>
      </c>
      <c r="S310" s="1" t="s">
        <v>48</v>
      </c>
      <c r="T310" s="1" t="s">
        <v>48</v>
      </c>
      <c r="U310" s="1" t="s">
        <v>48</v>
      </c>
      <c r="V310" s="1" t="s">
        <v>49</v>
      </c>
      <c r="W310" s="1" t="s">
        <v>48</v>
      </c>
      <c r="X310" s="1" t="s">
        <v>62</v>
      </c>
      <c r="AC310" s="1" t="s">
        <v>5712</v>
      </c>
      <c r="AD310" s="1" t="s">
        <v>5712</v>
      </c>
      <c r="AJ310" s="1" t="s">
        <v>6585</v>
      </c>
      <c r="AK310" s="1" t="s">
        <v>5712</v>
      </c>
      <c r="AM310" s="1" t="s">
        <v>6586</v>
      </c>
      <c r="AN310" s="1" t="s">
        <v>5712</v>
      </c>
      <c r="AP310" s="1" t="s">
        <v>5712</v>
      </c>
      <c r="AR310" s="1" t="s">
        <v>5712</v>
      </c>
      <c r="AT310" s="1" t="s">
        <v>5712</v>
      </c>
    </row>
    <row r="311" spans="1:48" x14ac:dyDescent="0.35">
      <c r="A311" s="1" t="s">
        <v>6587</v>
      </c>
      <c r="B311" s="1" t="s">
        <v>5710</v>
      </c>
      <c r="C311" s="1" t="s">
        <v>71</v>
      </c>
      <c r="D311">
        <v>70</v>
      </c>
      <c r="E311" s="1" t="s">
        <v>65</v>
      </c>
      <c r="F311" s="1" t="s">
        <v>72</v>
      </c>
      <c r="G311" s="1" t="s">
        <v>98</v>
      </c>
      <c r="H311" s="1" t="s">
        <v>67</v>
      </c>
      <c r="I311" s="1" t="s">
        <v>74</v>
      </c>
      <c r="J311" s="1" t="s">
        <v>80</v>
      </c>
      <c r="K311" s="1" t="s">
        <v>48</v>
      </c>
      <c r="L311" s="1" t="s">
        <v>48</v>
      </c>
      <c r="M311" s="1" t="s">
        <v>48</v>
      </c>
      <c r="N311" s="1" t="s">
        <v>48</v>
      </c>
      <c r="O311" s="1" t="s">
        <v>48</v>
      </c>
      <c r="P311" s="1" t="s">
        <v>48</v>
      </c>
      <c r="Q311" s="1" t="s">
        <v>48</v>
      </c>
      <c r="R311" s="1" t="s">
        <v>48</v>
      </c>
      <c r="S311" s="1" t="s">
        <v>48</v>
      </c>
      <c r="T311" s="1" t="s">
        <v>48</v>
      </c>
      <c r="U311" s="1" t="s">
        <v>48</v>
      </c>
      <c r="V311" s="1" t="s">
        <v>48</v>
      </c>
      <c r="W311" s="1" t="s">
        <v>49</v>
      </c>
      <c r="X311" s="1" t="s">
        <v>62</v>
      </c>
      <c r="AC311" s="1" t="s">
        <v>5712</v>
      </c>
      <c r="AD311" s="1" t="s">
        <v>5712</v>
      </c>
      <c r="AJ311" s="1" t="s">
        <v>6588</v>
      </c>
      <c r="AK311" s="1" t="s">
        <v>63</v>
      </c>
      <c r="AN311" s="1" t="s">
        <v>5712</v>
      </c>
      <c r="AP311" s="1" t="s">
        <v>5712</v>
      </c>
      <c r="AR311" s="1" t="s">
        <v>5712</v>
      </c>
      <c r="AT311" s="1" t="s">
        <v>5712</v>
      </c>
    </row>
    <row r="312" spans="1:48" x14ac:dyDescent="0.35">
      <c r="A312" s="1" t="s">
        <v>6589</v>
      </c>
      <c r="B312" s="1" t="s">
        <v>5710</v>
      </c>
      <c r="C312" s="1" t="s">
        <v>71</v>
      </c>
      <c r="D312">
        <v>44</v>
      </c>
      <c r="E312" s="1" t="s">
        <v>42</v>
      </c>
      <c r="F312" s="1" t="s">
        <v>107</v>
      </c>
      <c r="G312" s="1" t="s">
        <v>98</v>
      </c>
      <c r="H312" s="1" t="s">
        <v>45</v>
      </c>
      <c r="I312" s="1" t="s">
        <v>61</v>
      </c>
      <c r="J312" s="1" t="s">
        <v>80</v>
      </c>
      <c r="K312" s="1" t="s">
        <v>48</v>
      </c>
      <c r="L312" s="1" t="s">
        <v>48</v>
      </c>
      <c r="M312" s="1" t="s">
        <v>48</v>
      </c>
      <c r="N312" s="1" t="s">
        <v>48</v>
      </c>
      <c r="O312" s="1" t="s">
        <v>48</v>
      </c>
      <c r="P312" s="1" t="s">
        <v>48</v>
      </c>
      <c r="Q312" s="1" t="s">
        <v>48</v>
      </c>
      <c r="R312" s="1" t="s">
        <v>48</v>
      </c>
      <c r="S312" s="1" t="s">
        <v>48</v>
      </c>
      <c r="T312" s="1" t="s">
        <v>49</v>
      </c>
      <c r="U312" s="1" t="s">
        <v>48</v>
      </c>
      <c r="V312" s="1" t="s">
        <v>48</v>
      </c>
      <c r="W312" s="1" t="s">
        <v>48</v>
      </c>
      <c r="X312" s="1" t="s">
        <v>62</v>
      </c>
      <c r="AC312" s="1" t="s">
        <v>5712</v>
      </c>
      <c r="AD312" s="1" t="s">
        <v>5712</v>
      </c>
      <c r="AJ312" s="1" t="s">
        <v>6590</v>
      </c>
      <c r="AK312" s="1" t="s">
        <v>63</v>
      </c>
      <c r="AN312" s="1" t="s">
        <v>5712</v>
      </c>
      <c r="AP312" s="1" t="s">
        <v>5712</v>
      </c>
      <c r="AR312" s="1" t="s">
        <v>5712</v>
      </c>
      <c r="AT312" s="1" t="s">
        <v>5712</v>
      </c>
    </row>
    <row r="313" spans="1:48" x14ac:dyDescent="0.35">
      <c r="A313" s="1" t="s">
        <v>6591</v>
      </c>
      <c r="B313" s="1" t="s">
        <v>5710</v>
      </c>
      <c r="C313" s="1" t="s">
        <v>71</v>
      </c>
      <c r="D313">
        <v>58</v>
      </c>
      <c r="E313" s="1" t="s">
        <v>65</v>
      </c>
      <c r="F313" s="1" t="s">
        <v>43</v>
      </c>
      <c r="G313" s="1" t="s">
        <v>73</v>
      </c>
      <c r="H313" s="1" t="s">
        <v>45</v>
      </c>
      <c r="I313" s="1" t="s">
        <v>110</v>
      </c>
      <c r="J313" s="1" t="s">
        <v>47</v>
      </c>
      <c r="K313" s="1" t="s">
        <v>48</v>
      </c>
      <c r="L313" s="1" t="s">
        <v>48</v>
      </c>
      <c r="M313" s="1" t="s">
        <v>49</v>
      </c>
      <c r="N313" s="1" t="s">
        <v>48</v>
      </c>
      <c r="O313" s="1" t="s">
        <v>48</v>
      </c>
      <c r="P313" s="1" t="s">
        <v>48</v>
      </c>
      <c r="Q313" s="1" t="s">
        <v>48</v>
      </c>
      <c r="R313" s="1" t="s">
        <v>48</v>
      </c>
      <c r="S313" s="1" t="s">
        <v>48</v>
      </c>
      <c r="T313" s="1" t="s">
        <v>48</v>
      </c>
      <c r="U313" s="1" t="s">
        <v>48</v>
      </c>
      <c r="V313" s="1" t="s">
        <v>48</v>
      </c>
      <c r="W313" s="1" t="s">
        <v>49</v>
      </c>
      <c r="X313" s="1" t="s">
        <v>75</v>
      </c>
      <c r="Y313" s="1" t="s">
        <v>6592</v>
      </c>
      <c r="AC313" s="1" t="s">
        <v>5712</v>
      </c>
      <c r="AD313" s="1" t="s">
        <v>5712</v>
      </c>
      <c r="AJ313" s="1" t="s">
        <v>6593</v>
      </c>
      <c r="AK313" s="1" t="s">
        <v>5712</v>
      </c>
      <c r="AN313" s="1" t="s">
        <v>5712</v>
      </c>
      <c r="AP313" s="1" t="s">
        <v>5712</v>
      </c>
      <c r="AR313" s="1" t="s">
        <v>5712</v>
      </c>
      <c r="AT313" s="1" t="s">
        <v>5712</v>
      </c>
      <c r="AV313" s="1" t="s">
        <v>6594</v>
      </c>
    </row>
    <row r="314" spans="1:48" x14ac:dyDescent="0.35">
      <c r="A314" s="1" t="s">
        <v>6595</v>
      </c>
      <c r="B314" s="1" t="s">
        <v>5710</v>
      </c>
      <c r="C314" s="1" t="s">
        <v>41</v>
      </c>
      <c r="D314">
        <v>56</v>
      </c>
      <c r="E314" s="1" t="s">
        <v>65</v>
      </c>
      <c r="F314" s="1" t="s">
        <v>72</v>
      </c>
      <c r="G314" s="1" t="s">
        <v>44</v>
      </c>
      <c r="H314" s="1" t="s">
        <v>45</v>
      </c>
      <c r="I314" s="1" t="s">
        <v>68</v>
      </c>
      <c r="J314" s="1" t="s">
        <v>80</v>
      </c>
      <c r="K314" s="1" t="s">
        <v>48</v>
      </c>
      <c r="L314" s="1" t="s">
        <v>48</v>
      </c>
      <c r="M314" s="1" t="s">
        <v>48</v>
      </c>
      <c r="N314" s="1" t="s">
        <v>48</v>
      </c>
      <c r="O314" s="1" t="s">
        <v>48</v>
      </c>
      <c r="P314" s="1" t="s">
        <v>48</v>
      </c>
      <c r="Q314" s="1" t="s">
        <v>48</v>
      </c>
      <c r="R314" s="1" t="s">
        <v>48</v>
      </c>
      <c r="S314" s="1" t="s">
        <v>48</v>
      </c>
      <c r="T314" s="1" t="s">
        <v>49</v>
      </c>
      <c r="U314" s="1" t="s">
        <v>48</v>
      </c>
      <c r="V314" s="1" t="s">
        <v>48</v>
      </c>
      <c r="W314" s="1" t="s">
        <v>48</v>
      </c>
      <c r="X314" s="1" t="s">
        <v>62</v>
      </c>
      <c r="AC314" s="1" t="s">
        <v>5712</v>
      </c>
      <c r="AD314" s="1" t="s">
        <v>5712</v>
      </c>
      <c r="AJ314" s="1" t="s">
        <v>6596</v>
      </c>
      <c r="AK314" s="1" t="s">
        <v>5712</v>
      </c>
      <c r="AN314" s="1" t="s">
        <v>5712</v>
      </c>
      <c r="AP314" s="1" t="s">
        <v>5712</v>
      </c>
      <c r="AR314" s="1" t="s">
        <v>5712</v>
      </c>
      <c r="AT314" s="1" t="s">
        <v>5712</v>
      </c>
      <c r="AV314" s="1" t="s">
        <v>6597</v>
      </c>
    </row>
    <row r="315" spans="1:48" x14ac:dyDescent="0.35">
      <c r="A315" s="1" t="s">
        <v>6598</v>
      </c>
      <c r="B315" s="1" t="s">
        <v>5710</v>
      </c>
      <c r="C315" s="1" t="s">
        <v>41</v>
      </c>
      <c r="D315">
        <v>36</v>
      </c>
      <c r="E315" s="1" t="s">
        <v>42</v>
      </c>
      <c r="F315" s="1" t="s">
        <v>43</v>
      </c>
      <c r="G315" s="1" t="s">
        <v>59</v>
      </c>
      <c r="H315" s="1" t="s">
        <v>45</v>
      </c>
      <c r="I315" s="1" t="s">
        <v>61</v>
      </c>
      <c r="J315" s="1" t="s">
        <v>80</v>
      </c>
      <c r="K315" s="1" t="s">
        <v>48</v>
      </c>
      <c r="L315" s="1" t="s">
        <v>48</v>
      </c>
      <c r="M315" s="1" t="s">
        <v>48</v>
      </c>
      <c r="N315" s="1" t="s">
        <v>48</v>
      </c>
      <c r="O315" s="1" t="s">
        <v>48</v>
      </c>
      <c r="P315" s="1" t="s">
        <v>48</v>
      </c>
      <c r="Q315" s="1" t="s">
        <v>48</v>
      </c>
      <c r="R315" s="1" t="s">
        <v>48</v>
      </c>
      <c r="S315" s="1" t="s">
        <v>48</v>
      </c>
      <c r="T315" s="1" t="s">
        <v>48</v>
      </c>
      <c r="U315" s="1" t="s">
        <v>49</v>
      </c>
      <c r="V315" s="1" t="s">
        <v>48</v>
      </c>
      <c r="W315" s="1" t="s">
        <v>48</v>
      </c>
      <c r="X315" s="1" t="s">
        <v>62</v>
      </c>
      <c r="AC315" s="1" t="s">
        <v>5712</v>
      </c>
      <c r="AD315" s="1" t="s">
        <v>5712</v>
      </c>
      <c r="AJ315" s="1" t="s">
        <v>6599</v>
      </c>
      <c r="AK315" s="1" t="s">
        <v>5712</v>
      </c>
      <c r="AN315" s="1" t="s">
        <v>5712</v>
      </c>
      <c r="AP315" s="1" t="s">
        <v>5712</v>
      </c>
      <c r="AR315" s="1" t="s">
        <v>5712</v>
      </c>
      <c r="AT315" s="1" t="s">
        <v>5712</v>
      </c>
    </row>
    <row r="316" spans="1:48" x14ac:dyDescent="0.35">
      <c r="A316" s="1" t="s">
        <v>6600</v>
      </c>
      <c r="B316" s="1" t="s">
        <v>5710</v>
      </c>
      <c r="C316" s="1" t="s">
        <v>41</v>
      </c>
      <c r="D316">
        <v>46</v>
      </c>
      <c r="E316" s="1" t="s">
        <v>42</v>
      </c>
      <c r="F316" s="1" t="s">
        <v>72</v>
      </c>
      <c r="G316" s="1" t="s">
        <v>59</v>
      </c>
      <c r="H316" s="1" t="s">
        <v>79</v>
      </c>
      <c r="I316" s="1" t="s">
        <v>99</v>
      </c>
      <c r="J316" s="1" t="s">
        <v>80</v>
      </c>
      <c r="K316" s="1" t="s">
        <v>48</v>
      </c>
      <c r="L316" s="1" t="s">
        <v>48</v>
      </c>
      <c r="M316" s="1" t="s">
        <v>48</v>
      </c>
      <c r="N316" s="1" t="s">
        <v>48</v>
      </c>
      <c r="O316" s="1" t="s">
        <v>48</v>
      </c>
      <c r="P316" s="1" t="s">
        <v>48</v>
      </c>
      <c r="Q316" s="1" t="s">
        <v>48</v>
      </c>
      <c r="R316" s="1" t="s">
        <v>48</v>
      </c>
      <c r="S316" s="1" t="s">
        <v>48</v>
      </c>
      <c r="T316" s="1" t="s">
        <v>48</v>
      </c>
      <c r="U316" s="1" t="s">
        <v>48</v>
      </c>
      <c r="V316" s="1" t="s">
        <v>48</v>
      </c>
      <c r="W316" s="1" t="s">
        <v>49</v>
      </c>
      <c r="X316" s="1" t="s">
        <v>116</v>
      </c>
      <c r="Y316" s="1" t="s">
        <v>6601</v>
      </c>
      <c r="AC316" s="1" t="s">
        <v>5712</v>
      </c>
      <c r="AD316" s="1" t="s">
        <v>5712</v>
      </c>
      <c r="AJ316" s="1" t="s">
        <v>6602</v>
      </c>
      <c r="AK316" s="1" t="s">
        <v>5712</v>
      </c>
      <c r="AN316" s="1" t="s">
        <v>5712</v>
      </c>
      <c r="AP316" s="1" t="s">
        <v>5712</v>
      </c>
      <c r="AR316" s="1" t="s">
        <v>5712</v>
      </c>
      <c r="AT316" s="1" t="s">
        <v>5712</v>
      </c>
    </row>
    <row r="317" spans="1:48" x14ac:dyDescent="0.35">
      <c r="A317" s="1" t="s">
        <v>6603</v>
      </c>
      <c r="B317" s="1" t="s">
        <v>5710</v>
      </c>
      <c r="C317" s="1" t="s">
        <v>71</v>
      </c>
      <c r="D317">
        <v>82</v>
      </c>
      <c r="E317" s="1" t="s">
        <v>65</v>
      </c>
      <c r="F317" s="1" t="s">
        <v>66</v>
      </c>
      <c r="G317" s="1" t="s">
        <v>98</v>
      </c>
      <c r="H317" s="1" t="s">
        <v>67</v>
      </c>
      <c r="I317" s="1" t="s">
        <v>46</v>
      </c>
      <c r="J317" s="1" t="s">
        <v>80</v>
      </c>
      <c r="K317" s="1" t="s">
        <v>48</v>
      </c>
      <c r="L317" s="1" t="s">
        <v>48</v>
      </c>
      <c r="M317" s="1" t="s">
        <v>48</v>
      </c>
      <c r="N317" s="1" t="s">
        <v>48</v>
      </c>
      <c r="O317" s="1" t="s">
        <v>48</v>
      </c>
      <c r="P317" s="1" t="s">
        <v>48</v>
      </c>
      <c r="Q317" s="1" t="s">
        <v>48</v>
      </c>
      <c r="R317" s="1" t="s">
        <v>48</v>
      </c>
      <c r="S317" s="1" t="s">
        <v>48</v>
      </c>
      <c r="T317" s="1" t="s">
        <v>48</v>
      </c>
      <c r="U317" s="1" t="s">
        <v>48</v>
      </c>
      <c r="V317" s="1" t="s">
        <v>48</v>
      </c>
      <c r="W317" s="1" t="s">
        <v>49</v>
      </c>
      <c r="X317" s="1" t="s">
        <v>62</v>
      </c>
      <c r="AC317" s="1" t="s">
        <v>5712</v>
      </c>
      <c r="AD317" s="1" t="s">
        <v>5712</v>
      </c>
      <c r="AJ317" s="1" t="s">
        <v>6604</v>
      </c>
      <c r="AK317" s="1" t="s">
        <v>5712</v>
      </c>
      <c r="AN317" s="1" t="s">
        <v>5712</v>
      </c>
      <c r="AP317" s="1" t="s">
        <v>5712</v>
      </c>
      <c r="AR317" s="1" t="s">
        <v>5712</v>
      </c>
      <c r="AT317" s="1" t="s">
        <v>5712</v>
      </c>
    </row>
    <row r="318" spans="1:48" x14ac:dyDescent="0.35">
      <c r="A318" s="1" t="s">
        <v>6605</v>
      </c>
      <c r="B318" s="1" t="s">
        <v>5710</v>
      </c>
      <c r="C318" s="1" t="s">
        <v>41</v>
      </c>
      <c r="D318">
        <v>77</v>
      </c>
      <c r="E318" s="1" t="s">
        <v>65</v>
      </c>
      <c r="F318" s="1" t="s">
        <v>66</v>
      </c>
      <c r="G318" s="1" t="s">
        <v>44</v>
      </c>
      <c r="H318" s="1" t="s">
        <v>67</v>
      </c>
      <c r="I318" s="1" t="s">
        <v>90</v>
      </c>
      <c r="J318" s="1" t="s">
        <v>80</v>
      </c>
      <c r="K318" s="1" t="s">
        <v>48</v>
      </c>
      <c r="L318" s="1" t="s">
        <v>48</v>
      </c>
      <c r="M318" s="1" t="s">
        <v>48</v>
      </c>
      <c r="N318" s="1" t="s">
        <v>48</v>
      </c>
      <c r="O318" s="1" t="s">
        <v>48</v>
      </c>
      <c r="P318" s="1" t="s">
        <v>48</v>
      </c>
      <c r="Q318" s="1" t="s">
        <v>48</v>
      </c>
      <c r="R318" s="1" t="s">
        <v>48</v>
      </c>
      <c r="S318" s="1" t="s">
        <v>48</v>
      </c>
      <c r="T318" s="1" t="s">
        <v>48</v>
      </c>
      <c r="U318" s="1" t="s">
        <v>49</v>
      </c>
      <c r="V318" s="1" t="s">
        <v>48</v>
      </c>
      <c r="W318" s="1" t="s">
        <v>48</v>
      </c>
      <c r="X318" s="1" t="s">
        <v>75</v>
      </c>
      <c r="Y318" s="1" t="s">
        <v>6606</v>
      </c>
      <c r="AC318" s="1" t="s">
        <v>5712</v>
      </c>
      <c r="AD318" s="1" t="s">
        <v>5712</v>
      </c>
      <c r="AJ318" s="1" t="s">
        <v>6607</v>
      </c>
      <c r="AK318" s="1" t="s">
        <v>5712</v>
      </c>
      <c r="AN318" s="1" t="s">
        <v>5712</v>
      </c>
      <c r="AP318" s="1" t="s">
        <v>5712</v>
      </c>
      <c r="AR318" s="1" t="s">
        <v>5712</v>
      </c>
      <c r="AT318" s="1" t="s">
        <v>5712</v>
      </c>
    </row>
    <row r="319" spans="1:48" x14ac:dyDescent="0.35">
      <c r="A319" s="1" t="s">
        <v>6608</v>
      </c>
      <c r="B319" s="1" t="s">
        <v>5710</v>
      </c>
      <c r="C319" s="1" t="s">
        <v>71</v>
      </c>
      <c r="D319">
        <v>51</v>
      </c>
      <c r="E319" s="1" t="s">
        <v>42</v>
      </c>
      <c r="F319" s="1" t="s">
        <v>72</v>
      </c>
      <c r="G319" s="1" t="s">
        <v>73</v>
      </c>
      <c r="H319" s="1" t="s">
        <v>45</v>
      </c>
      <c r="I319" s="1" t="s">
        <v>74</v>
      </c>
      <c r="J319" s="1" t="s">
        <v>47</v>
      </c>
      <c r="K319" s="1" t="s">
        <v>48</v>
      </c>
      <c r="L319" s="1" t="s">
        <v>48</v>
      </c>
      <c r="M319" s="1" t="s">
        <v>48</v>
      </c>
      <c r="N319" s="1" t="s">
        <v>48</v>
      </c>
      <c r="O319" s="1" t="s">
        <v>48</v>
      </c>
      <c r="P319" s="1" t="s">
        <v>49</v>
      </c>
      <c r="Q319" s="1" t="s">
        <v>48</v>
      </c>
      <c r="R319" s="1" t="s">
        <v>48</v>
      </c>
      <c r="S319" s="1" t="s">
        <v>48</v>
      </c>
      <c r="T319" s="1" t="s">
        <v>48</v>
      </c>
      <c r="U319" s="1" t="s">
        <v>48</v>
      </c>
      <c r="V319" s="1" t="s">
        <v>48</v>
      </c>
      <c r="W319" s="1" t="s">
        <v>48</v>
      </c>
      <c r="X319" s="1" t="s">
        <v>62</v>
      </c>
      <c r="AC319" s="1" t="s">
        <v>5712</v>
      </c>
      <c r="AD319" s="1" t="s">
        <v>5712</v>
      </c>
      <c r="AJ319" s="1" t="s">
        <v>6609</v>
      </c>
      <c r="AK319" s="1" t="s">
        <v>5712</v>
      </c>
      <c r="AN319" s="1" t="s">
        <v>5712</v>
      </c>
      <c r="AP319" s="1" t="s">
        <v>5712</v>
      </c>
      <c r="AR319" s="1" t="s">
        <v>5712</v>
      </c>
      <c r="AT319" s="1" t="s">
        <v>5712</v>
      </c>
      <c r="AV319" s="1" t="s">
        <v>6610</v>
      </c>
    </row>
    <row r="320" spans="1:48" x14ac:dyDescent="0.35">
      <c r="A320" s="1" t="s">
        <v>6611</v>
      </c>
      <c r="B320" s="1" t="s">
        <v>5710</v>
      </c>
      <c r="C320" s="1" t="s">
        <v>41</v>
      </c>
      <c r="D320">
        <v>46</v>
      </c>
      <c r="E320" s="1" t="s">
        <v>42</v>
      </c>
      <c r="F320" s="1" t="s">
        <v>43</v>
      </c>
      <c r="G320" s="1" t="s">
        <v>44</v>
      </c>
      <c r="H320" s="1" t="s">
        <v>45</v>
      </c>
      <c r="I320" s="1" t="s">
        <v>68</v>
      </c>
      <c r="J320" s="1" t="s">
        <v>47</v>
      </c>
      <c r="K320" s="1" t="s">
        <v>48</v>
      </c>
      <c r="L320" s="1" t="s">
        <v>48</v>
      </c>
      <c r="M320" s="1" t="s">
        <v>48</v>
      </c>
      <c r="N320" s="1" t="s">
        <v>48</v>
      </c>
      <c r="O320" s="1" t="s">
        <v>48</v>
      </c>
      <c r="P320" s="1" t="s">
        <v>49</v>
      </c>
      <c r="Q320" s="1" t="s">
        <v>48</v>
      </c>
      <c r="R320" s="1" t="s">
        <v>48</v>
      </c>
      <c r="S320" s="1" t="s">
        <v>48</v>
      </c>
      <c r="T320" s="1" t="s">
        <v>48</v>
      </c>
      <c r="U320" s="1" t="s">
        <v>48</v>
      </c>
      <c r="V320" s="1" t="s">
        <v>48</v>
      </c>
      <c r="W320" s="1" t="s">
        <v>48</v>
      </c>
      <c r="X320" s="1" t="s">
        <v>116</v>
      </c>
      <c r="Y320" s="1" t="s">
        <v>6612</v>
      </c>
      <c r="AC320" s="1" t="s">
        <v>5712</v>
      </c>
      <c r="AD320" s="1" t="s">
        <v>5712</v>
      </c>
      <c r="AJ320" s="1" t="s">
        <v>106</v>
      </c>
      <c r="AK320" s="1" t="s">
        <v>5712</v>
      </c>
      <c r="AN320" s="1" t="s">
        <v>5712</v>
      </c>
      <c r="AP320" s="1" t="s">
        <v>5712</v>
      </c>
      <c r="AR320" s="1" t="s">
        <v>5712</v>
      </c>
      <c r="AT320" s="1" t="s">
        <v>5712</v>
      </c>
      <c r="AV320" s="1" t="s">
        <v>106</v>
      </c>
    </row>
    <row r="321" spans="1:48" x14ac:dyDescent="0.35">
      <c r="A321" s="1" t="s">
        <v>6613</v>
      </c>
      <c r="B321" s="1" t="s">
        <v>5710</v>
      </c>
      <c r="C321" s="1" t="s">
        <v>71</v>
      </c>
      <c r="D321">
        <v>50</v>
      </c>
      <c r="E321" s="1" t="s">
        <v>42</v>
      </c>
      <c r="F321" s="1" t="s">
        <v>43</v>
      </c>
      <c r="G321" s="1" t="s">
        <v>85</v>
      </c>
      <c r="H321" s="1" t="s">
        <v>386</v>
      </c>
      <c r="I321" s="1" t="s">
        <v>110</v>
      </c>
      <c r="J321" s="1" t="s">
        <v>80</v>
      </c>
      <c r="K321" s="1" t="s">
        <v>48</v>
      </c>
      <c r="L321" s="1" t="s">
        <v>48</v>
      </c>
      <c r="M321" s="1" t="s">
        <v>48</v>
      </c>
      <c r="N321" s="1" t="s">
        <v>48</v>
      </c>
      <c r="O321" s="1" t="s">
        <v>48</v>
      </c>
      <c r="P321" s="1" t="s">
        <v>48</v>
      </c>
      <c r="Q321" s="1" t="s">
        <v>48</v>
      </c>
      <c r="R321" s="1" t="s">
        <v>48</v>
      </c>
      <c r="S321" s="1" t="s">
        <v>48</v>
      </c>
      <c r="T321" s="1" t="s">
        <v>48</v>
      </c>
      <c r="U321" s="1" t="s">
        <v>48</v>
      </c>
      <c r="V321" s="1" t="s">
        <v>48</v>
      </c>
      <c r="W321" s="1" t="s">
        <v>49</v>
      </c>
      <c r="X321" s="1" t="s">
        <v>116</v>
      </c>
      <c r="Y321" s="1" t="s">
        <v>6614</v>
      </c>
      <c r="AC321" s="1" t="s">
        <v>5712</v>
      </c>
      <c r="AD321" s="1" t="s">
        <v>5712</v>
      </c>
      <c r="AJ321" s="1" t="s">
        <v>6615</v>
      </c>
      <c r="AK321" s="1" t="s">
        <v>5712</v>
      </c>
      <c r="AN321" s="1" t="s">
        <v>5712</v>
      </c>
      <c r="AP321" s="1" t="s">
        <v>5712</v>
      </c>
      <c r="AR321" s="1" t="s">
        <v>5712</v>
      </c>
      <c r="AT321" s="1" t="s">
        <v>5712</v>
      </c>
      <c r="AV321" s="1" t="s">
        <v>579</v>
      </c>
    </row>
    <row r="322" spans="1:48" ht="101.5" x14ac:dyDescent="0.35">
      <c r="A322" s="1" t="s">
        <v>6616</v>
      </c>
      <c r="B322" s="1" t="s">
        <v>5710</v>
      </c>
      <c r="C322" s="1" t="s">
        <v>71</v>
      </c>
      <c r="D322">
        <v>38</v>
      </c>
      <c r="E322" s="1" t="s">
        <v>42</v>
      </c>
      <c r="F322" s="1" t="s">
        <v>43</v>
      </c>
      <c r="G322" s="1" t="s">
        <v>73</v>
      </c>
      <c r="H322" s="1" t="s">
        <v>45</v>
      </c>
      <c r="I322" s="1" t="s">
        <v>99</v>
      </c>
      <c r="J322" s="1" t="s">
        <v>47</v>
      </c>
      <c r="K322" s="1" t="s">
        <v>48</v>
      </c>
      <c r="L322" s="1" t="s">
        <v>48</v>
      </c>
      <c r="M322" s="1" t="s">
        <v>48</v>
      </c>
      <c r="N322" s="1" t="s">
        <v>48</v>
      </c>
      <c r="O322" s="1" t="s">
        <v>48</v>
      </c>
      <c r="P322" s="1" t="s">
        <v>49</v>
      </c>
      <c r="Q322" s="1" t="s">
        <v>48</v>
      </c>
      <c r="R322" s="1" t="s">
        <v>48</v>
      </c>
      <c r="S322" s="1" t="s">
        <v>48</v>
      </c>
      <c r="T322" s="1" t="s">
        <v>48</v>
      </c>
      <c r="U322" s="1" t="s">
        <v>48</v>
      </c>
      <c r="V322" s="1" t="s">
        <v>48</v>
      </c>
      <c r="W322" s="1" t="s">
        <v>48</v>
      </c>
      <c r="X322" s="1" t="s">
        <v>116</v>
      </c>
      <c r="Y322" s="1" t="s">
        <v>6617</v>
      </c>
      <c r="AC322" s="1" t="s">
        <v>5712</v>
      </c>
      <c r="AD322" s="1" t="s">
        <v>5712</v>
      </c>
      <c r="AJ322" s="2" t="s">
        <v>6618</v>
      </c>
      <c r="AK322" s="1" t="s">
        <v>5712</v>
      </c>
      <c r="AN322" s="1" t="s">
        <v>5712</v>
      </c>
      <c r="AP322" s="1" t="s">
        <v>5712</v>
      </c>
      <c r="AR322" s="1" t="s">
        <v>5712</v>
      </c>
      <c r="AT322" s="1" t="s">
        <v>5712</v>
      </c>
    </row>
    <row r="323" spans="1:48" x14ac:dyDescent="0.35">
      <c r="A323" s="1" t="s">
        <v>6619</v>
      </c>
      <c r="B323" s="1" t="s">
        <v>5710</v>
      </c>
      <c r="C323" s="1" t="s">
        <v>71</v>
      </c>
      <c r="D323">
        <v>31</v>
      </c>
      <c r="E323" s="1" t="s">
        <v>57</v>
      </c>
      <c r="F323" s="1" t="s">
        <v>107</v>
      </c>
      <c r="G323" s="1" t="s">
        <v>44</v>
      </c>
      <c r="H323" s="1" t="s">
        <v>45</v>
      </c>
      <c r="I323" s="1" t="s">
        <v>68</v>
      </c>
      <c r="J323" s="1" t="s">
        <v>47</v>
      </c>
      <c r="K323" s="1" t="s">
        <v>48</v>
      </c>
      <c r="L323" s="1" t="s">
        <v>48</v>
      </c>
      <c r="M323" s="1" t="s">
        <v>49</v>
      </c>
      <c r="N323" s="1" t="s">
        <v>48</v>
      </c>
      <c r="O323" s="1" t="s">
        <v>48</v>
      </c>
      <c r="P323" s="1" t="s">
        <v>48</v>
      </c>
      <c r="Q323" s="1" t="s">
        <v>48</v>
      </c>
      <c r="R323" s="1" t="s">
        <v>48</v>
      </c>
      <c r="S323" s="1" t="s">
        <v>48</v>
      </c>
      <c r="T323" s="1" t="s">
        <v>48</v>
      </c>
      <c r="U323" s="1" t="s">
        <v>48</v>
      </c>
      <c r="V323" s="1" t="s">
        <v>48</v>
      </c>
      <c r="W323" s="1" t="s">
        <v>48</v>
      </c>
      <c r="X323" s="1" t="s">
        <v>116</v>
      </c>
      <c r="Y323" s="1" t="s">
        <v>6620</v>
      </c>
      <c r="AC323" s="1" t="s">
        <v>5712</v>
      </c>
      <c r="AD323" s="1" t="s">
        <v>5712</v>
      </c>
      <c r="AJ323" s="1" t="s">
        <v>6621</v>
      </c>
      <c r="AK323" s="1" t="s">
        <v>5712</v>
      </c>
      <c r="AN323" s="1" t="s">
        <v>5712</v>
      </c>
      <c r="AP323" s="1" t="s">
        <v>5712</v>
      </c>
      <c r="AR323" s="1" t="s">
        <v>5712</v>
      </c>
      <c r="AT323" s="1" t="s">
        <v>5712</v>
      </c>
      <c r="AV323" s="1" t="s">
        <v>6622</v>
      </c>
    </row>
    <row r="324" spans="1:48" x14ac:dyDescent="0.35">
      <c r="A324" s="1" t="s">
        <v>6623</v>
      </c>
      <c r="B324" s="1" t="s">
        <v>5710</v>
      </c>
      <c r="C324" s="1" t="s">
        <v>41</v>
      </c>
      <c r="D324">
        <v>23</v>
      </c>
      <c r="E324" s="1" t="s">
        <v>57</v>
      </c>
      <c r="F324" s="1" t="s">
        <v>58</v>
      </c>
      <c r="G324" s="1" t="s">
        <v>44</v>
      </c>
      <c r="H324" s="1" t="s">
        <v>79</v>
      </c>
      <c r="I324" s="1" t="s">
        <v>90</v>
      </c>
      <c r="J324" s="1" t="s">
        <v>47</v>
      </c>
      <c r="K324" s="1" t="s">
        <v>49</v>
      </c>
      <c r="L324" s="1" t="s">
        <v>48</v>
      </c>
      <c r="M324" s="1" t="s">
        <v>48</v>
      </c>
      <c r="N324" s="1" t="s">
        <v>48</v>
      </c>
      <c r="O324" s="1" t="s">
        <v>48</v>
      </c>
      <c r="P324" s="1" t="s">
        <v>48</v>
      </c>
      <c r="Q324" s="1" t="s">
        <v>48</v>
      </c>
      <c r="R324" s="1" t="s">
        <v>48</v>
      </c>
      <c r="S324" s="1" t="s">
        <v>48</v>
      </c>
      <c r="T324" s="1" t="s">
        <v>49</v>
      </c>
      <c r="U324" s="1" t="s">
        <v>48</v>
      </c>
      <c r="V324" s="1" t="s">
        <v>48</v>
      </c>
      <c r="W324" s="1" t="s">
        <v>48</v>
      </c>
      <c r="X324" s="1" t="s">
        <v>62</v>
      </c>
      <c r="AC324" s="1" t="s">
        <v>5712</v>
      </c>
      <c r="AD324" s="1" t="s">
        <v>5712</v>
      </c>
      <c r="AJ324" s="1" t="s">
        <v>6624</v>
      </c>
      <c r="AK324" s="1" t="s">
        <v>5712</v>
      </c>
      <c r="AN324" s="1" t="s">
        <v>5712</v>
      </c>
      <c r="AP324" s="1" t="s">
        <v>5712</v>
      </c>
      <c r="AR324" s="1" t="s">
        <v>5712</v>
      </c>
      <c r="AT324" s="1" t="s">
        <v>5712</v>
      </c>
      <c r="AV324" s="1" t="s">
        <v>6625</v>
      </c>
    </row>
    <row r="325" spans="1:48" x14ac:dyDescent="0.35">
      <c r="A325" s="1" t="s">
        <v>6626</v>
      </c>
      <c r="B325" s="1" t="s">
        <v>5710</v>
      </c>
      <c r="C325" s="1" t="s">
        <v>41</v>
      </c>
      <c r="D325">
        <v>50</v>
      </c>
      <c r="E325" s="1" t="s">
        <v>42</v>
      </c>
      <c r="F325" s="1" t="s">
        <v>43</v>
      </c>
      <c r="G325" s="1" t="s">
        <v>85</v>
      </c>
      <c r="H325" s="1" t="s">
        <v>386</v>
      </c>
      <c r="I325" s="1" t="s">
        <v>74</v>
      </c>
      <c r="J325" s="1" t="s">
        <v>80</v>
      </c>
      <c r="K325" s="1" t="s">
        <v>48</v>
      </c>
      <c r="L325" s="1" t="s">
        <v>48</v>
      </c>
      <c r="M325" s="1" t="s">
        <v>48</v>
      </c>
      <c r="N325" s="1" t="s">
        <v>48</v>
      </c>
      <c r="O325" s="1" t="s">
        <v>48</v>
      </c>
      <c r="P325" s="1" t="s">
        <v>48</v>
      </c>
      <c r="Q325" s="1" t="s">
        <v>48</v>
      </c>
      <c r="R325" s="1" t="s">
        <v>48</v>
      </c>
      <c r="S325" s="1" t="s">
        <v>48</v>
      </c>
      <c r="T325" s="1" t="s">
        <v>49</v>
      </c>
      <c r="U325" s="1" t="s">
        <v>48</v>
      </c>
      <c r="V325" s="1" t="s">
        <v>48</v>
      </c>
      <c r="W325" s="1" t="s">
        <v>48</v>
      </c>
      <c r="X325" s="1" t="s">
        <v>116</v>
      </c>
      <c r="Y325" s="1" t="s">
        <v>6627</v>
      </c>
      <c r="AC325" s="1" t="s">
        <v>5712</v>
      </c>
      <c r="AD325" s="1" t="s">
        <v>5712</v>
      </c>
      <c r="AJ325" s="1" t="s">
        <v>6628</v>
      </c>
      <c r="AK325" s="1" t="s">
        <v>5712</v>
      </c>
      <c r="AM325" s="1" t="s">
        <v>6629</v>
      </c>
      <c r="AN325" s="1" t="s">
        <v>5712</v>
      </c>
      <c r="AP325" s="1" t="s">
        <v>5712</v>
      </c>
      <c r="AR325" s="1" t="s">
        <v>5712</v>
      </c>
      <c r="AT325" s="1" t="s">
        <v>5712</v>
      </c>
    </row>
    <row r="326" spans="1:48" x14ac:dyDescent="0.35">
      <c r="A326" s="1" t="s">
        <v>6630</v>
      </c>
      <c r="B326" s="1" t="s">
        <v>5710</v>
      </c>
      <c r="C326" s="1" t="s">
        <v>71</v>
      </c>
      <c r="D326">
        <v>62</v>
      </c>
      <c r="E326" s="1" t="s">
        <v>65</v>
      </c>
      <c r="F326" s="1" t="s">
        <v>66</v>
      </c>
      <c r="G326" s="1" t="s">
        <v>98</v>
      </c>
      <c r="H326" s="1" t="s">
        <v>92</v>
      </c>
      <c r="I326" s="1" t="s">
        <v>68</v>
      </c>
      <c r="J326" s="1" t="s">
        <v>80</v>
      </c>
      <c r="K326" s="1" t="s">
        <v>48</v>
      </c>
      <c r="L326" s="1" t="s">
        <v>48</v>
      </c>
      <c r="M326" s="1" t="s">
        <v>48</v>
      </c>
      <c r="N326" s="1" t="s">
        <v>48</v>
      </c>
      <c r="O326" s="1" t="s">
        <v>48</v>
      </c>
      <c r="P326" s="1" t="s">
        <v>48</v>
      </c>
      <c r="Q326" s="1" t="s">
        <v>48</v>
      </c>
      <c r="R326" s="1" t="s">
        <v>48</v>
      </c>
      <c r="S326" s="1" t="s">
        <v>48</v>
      </c>
      <c r="T326" s="1" t="s">
        <v>49</v>
      </c>
      <c r="U326" s="1" t="s">
        <v>48</v>
      </c>
      <c r="V326" s="1" t="s">
        <v>48</v>
      </c>
      <c r="W326" s="1" t="s">
        <v>48</v>
      </c>
      <c r="X326" s="1" t="s">
        <v>62</v>
      </c>
      <c r="AC326" s="1" t="s">
        <v>5712</v>
      </c>
      <c r="AD326" s="1" t="s">
        <v>5712</v>
      </c>
      <c r="AJ326" s="1" t="s">
        <v>248</v>
      </c>
      <c r="AK326" s="1" t="s">
        <v>5712</v>
      </c>
      <c r="AN326" s="1" t="s">
        <v>5712</v>
      </c>
      <c r="AP326" s="1" t="s">
        <v>5712</v>
      </c>
      <c r="AR326" s="1" t="s">
        <v>5712</v>
      </c>
      <c r="AT326" s="1" t="s">
        <v>5712</v>
      </c>
      <c r="AV326" s="1" t="s">
        <v>6631</v>
      </c>
    </row>
    <row r="327" spans="1:48" x14ac:dyDescent="0.35">
      <c r="A327" s="1" t="s">
        <v>6632</v>
      </c>
      <c r="B327" s="1" t="s">
        <v>5710</v>
      </c>
      <c r="C327" s="1" t="s">
        <v>71</v>
      </c>
      <c r="D327">
        <v>48</v>
      </c>
      <c r="E327" s="1" t="s">
        <v>42</v>
      </c>
      <c r="F327" s="1" t="s">
        <v>72</v>
      </c>
      <c r="G327" s="1" t="s">
        <v>98</v>
      </c>
      <c r="H327" s="1" t="s">
        <v>45</v>
      </c>
      <c r="I327" s="1" t="s">
        <v>99</v>
      </c>
      <c r="J327" s="1" t="s">
        <v>80</v>
      </c>
      <c r="K327" s="1" t="s">
        <v>48</v>
      </c>
      <c r="L327" s="1" t="s">
        <v>48</v>
      </c>
      <c r="M327" s="1" t="s">
        <v>48</v>
      </c>
      <c r="N327" s="1" t="s">
        <v>48</v>
      </c>
      <c r="O327" s="1" t="s">
        <v>48</v>
      </c>
      <c r="P327" s="1" t="s">
        <v>48</v>
      </c>
      <c r="Q327" s="1" t="s">
        <v>48</v>
      </c>
      <c r="R327" s="1" t="s">
        <v>48</v>
      </c>
      <c r="S327" s="1" t="s">
        <v>48</v>
      </c>
      <c r="T327" s="1" t="s">
        <v>48</v>
      </c>
      <c r="U327" s="1" t="s">
        <v>48</v>
      </c>
      <c r="V327" s="1" t="s">
        <v>49</v>
      </c>
      <c r="W327" s="1" t="s">
        <v>48</v>
      </c>
      <c r="X327" s="1" t="s">
        <v>116</v>
      </c>
      <c r="Y327" s="1" t="s">
        <v>6633</v>
      </c>
      <c r="AC327" s="1" t="s">
        <v>5712</v>
      </c>
      <c r="AD327" s="1" t="s">
        <v>5712</v>
      </c>
      <c r="AJ327" s="1" t="s">
        <v>6634</v>
      </c>
      <c r="AK327" s="1" t="s">
        <v>5712</v>
      </c>
      <c r="AM327" s="1" t="s">
        <v>6635</v>
      </c>
      <c r="AN327" s="1" t="s">
        <v>5712</v>
      </c>
      <c r="AP327" s="1" t="s">
        <v>5712</v>
      </c>
      <c r="AR327" s="1" t="s">
        <v>5712</v>
      </c>
      <c r="AT327" s="1" t="s">
        <v>5712</v>
      </c>
    </row>
    <row r="328" spans="1:48" x14ac:dyDescent="0.35">
      <c r="A328" s="1" t="s">
        <v>6636</v>
      </c>
      <c r="B328" s="1" t="s">
        <v>5710</v>
      </c>
      <c r="C328" s="1" t="s">
        <v>71</v>
      </c>
      <c r="D328">
        <v>62</v>
      </c>
      <c r="E328" s="1" t="s">
        <v>65</v>
      </c>
      <c r="F328" s="1" t="s">
        <v>66</v>
      </c>
      <c r="G328" s="1" t="s">
        <v>44</v>
      </c>
      <c r="H328" s="1" t="s">
        <v>45</v>
      </c>
      <c r="I328" s="1" t="s">
        <v>113</v>
      </c>
      <c r="J328" s="1" t="s">
        <v>80</v>
      </c>
      <c r="K328" s="1" t="s">
        <v>48</v>
      </c>
      <c r="L328" s="1" t="s">
        <v>48</v>
      </c>
      <c r="M328" s="1" t="s">
        <v>48</v>
      </c>
      <c r="N328" s="1" t="s">
        <v>48</v>
      </c>
      <c r="O328" s="1" t="s">
        <v>48</v>
      </c>
      <c r="P328" s="1" t="s">
        <v>48</v>
      </c>
      <c r="Q328" s="1" t="s">
        <v>48</v>
      </c>
      <c r="R328" s="1" t="s">
        <v>48</v>
      </c>
      <c r="S328" s="1" t="s">
        <v>48</v>
      </c>
      <c r="T328" s="1" t="s">
        <v>49</v>
      </c>
      <c r="U328" s="1" t="s">
        <v>48</v>
      </c>
      <c r="V328" s="1" t="s">
        <v>48</v>
      </c>
      <c r="W328" s="1" t="s">
        <v>48</v>
      </c>
      <c r="X328" s="1" t="s">
        <v>62</v>
      </c>
      <c r="AC328" s="1" t="s">
        <v>5712</v>
      </c>
      <c r="AD328" s="1" t="s">
        <v>5712</v>
      </c>
      <c r="AJ328" s="1" t="s">
        <v>423</v>
      </c>
      <c r="AK328" s="1" t="s">
        <v>5712</v>
      </c>
      <c r="AM328" s="1" t="s">
        <v>6637</v>
      </c>
      <c r="AN328" s="1" t="s">
        <v>5712</v>
      </c>
      <c r="AP328" s="1" t="s">
        <v>5712</v>
      </c>
      <c r="AR328" s="1" t="s">
        <v>5712</v>
      </c>
      <c r="AT328" s="1" t="s">
        <v>5712</v>
      </c>
    </row>
    <row r="329" spans="1:48" x14ac:dyDescent="0.35">
      <c r="A329" s="1" t="s">
        <v>6638</v>
      </c>
      <c r="B329" s="1" t="s">
        <v>5710</v>
      </c>
      <c r="C329" s="1" t="s">
        <v>71</v>
      </c>
      <c r="D329">
        <v>89</v>
      </c>
      <c r="E329" s="1" t="s">
        <v>65</v>
      </c>
      <c r="F329" s="1" t="s">
        <v>43</v>
      </c>
      <c r="G329" s="1" t="s">
        <v>137</v>
      </c>
      <c r="H329" s="1" t="s">
        <v>67</v>
      </c>
      <c r="I329" s="1" t="s">
        <v>61</v>
      </c>
      <c r="J329" s="1" t="s">
        <v>80</v>
      </c>
      <c r="K329" s="1" t="s">
        <v>48</v>
      </c>
      <c r="L329" s="1" t="s">
        <v>48</v>
      </c>
      <c r="M329" s="1" t="s">
        <v>48</v>
      </c>
      <c r="N329" s="1" t="s">
        <v>48</v>
      </c>
      <c r="O329" s="1" t="s">
        <v>48</v>
      </c>
      <c r="P329" s="1" t="s">
        <v>48</v>
      </c>
      <c r="Q329" s="1" t="s">
        <v>48</v>
      </c>
      <c r="R329" s="1" t="s">
        <v>48</v>
      </c>
      <c r="S329" s="1" t="s">
        <v>48</v>
      </c>
      <c r="T329" s="1" t="s">
        <v>48</v>
      </c>
      <c r="U329" s="1" t="s">
        <v>48</v>
      </c>
      <c r="V329" s="1" t="s">
        <v>49</v>
      </c>
      <c r="W329" s="1" t="s">
        <v>48</v>
      </c>
      <c r="X329" s="1" t="s">
        <v>145</v>
      </c>
      <c r="Y329" s="1" t="s">
        <v>6639</v>
      </c>
      <c r="AC329" s="1" t="s">
        <v>5712</v>
      </c>
      <c r="AD329" s="1" t="s">
        <v>5712</v>
      </c>
      <c r="AJ329" s="1" t="s">
        <v>6640</v>
      </c>
      <c r="AK329" s="1" t="s">
        <v>77</v>
      </c>
      <c r="AN329" s="1" t="s">
        <v>5712</v>
      </c>
      <c r="AP329" s="1" t="s">
        <v>5712</v>
      </c>
      <c r="AR329" s="1" t="s">
        <v>5712</v>
      </c>
      <c r="AT329" s="1" t="s">
        <v>5712</v>
      </c>
    </row>
    <row r="330" spans="1:48" x14ac:dyDescent="0.35">
      <c r="A330" s="1" t="s">
        <v>6641</v>
      </c>
      <c r="B330" s="1" t="s">
        <v>5710</v>
      </c>
      <c r="C330" s="1" t="s">
        <v>41</v>
      </c>
      <c r="D330">
        <v>51</v>
      </c>
      <c r="E330" s="1" t="s">
        <v>42</v>
      </c>
      <c r="F330" s="1" t="s">
        <v>107</v>
      </c>
      <c r="G330" s="1" t="s">
        <v>98</v>
      </c>
      <c r="H330" s="1" t="s">
        <v>45</v>
      </c>
      <c r="I330" s="1" t="s">
        <v>74</v>
      </c>
      <c r="J330" s="1" t="s">
        <v>80</v>
      </c>
      <c r="K330" s="1" t="s">
        <v>48</v>
      </c>
      <c r="L330" s="1" t="s">
        <v>48</v>
      </c>
      <c r="M330" s="1" t="s">
        <v>48</v>
      </c>
      <c r="N330" s="1" t="s">
        <v>48</v>
      </c>
      <c r="O330" s="1" t="s">
        <v>48</v>
      </c>
      <c r="P330" s="1" t="s">
        <v>48</v>
      </c>
      <c r="Q330" s="1" t="s">
        <v>48</v>
      </c>
      <c r="R330" s="1" t="s">
        <v>48</v>
      </c>
      <c r="S330" s="1" t="s">
        <v>48</v>
      </c>
      <c r="T330" s="1" t="s">
        <v>48</v>
      </c>
      <c r="U330" s="1" t="s">
        <v>49</v>
      </c>
      <c r="V330" s="1" t="s">
        <v>48</v>
      </c>
      <c r="W330" s="1" t="s">
        <v>48</v>
      </c>
      <c r="X330" s="1" t="s">
        <v>62</v>
      </c>
      <c r="AC330" s="1" t="s">
        <v>5712</v>
      </c>
      <c r="AD330" s="1" t="s">
        <v>5712</v>
      </c>
      <c r="AJ330" s="1" t="s">
        <v>579</v>
      </c>
      <c r="AK330" s="1" t="s">
        <v>77</v>
      </c>
      <c r="AN330" s="1" t="s">
        <v>5712</v>
      </c>
      <c r="AP330" s="1" t="s">
        <v>5712</v>
      </c>
      <c r="AR330" s="1" t="s">
        <v>5712</v>
      </c>
      <c r="AT330" s="1" t="s">
        <v>5712</v>
      </c>
    </row>
    <row r="331" spans="1:48" x14ac:dyDescent="0.35">
      <c r="A331" s="1" t="s">
        <v>6642</v>
      </c>
      <c r="B331" s="1" t="s">
        <v>5710</v>
      </c>
      <c r="C331" s="1" t="s">
        <v>71</v>
      </c>
      <c r="D331">
        <v>39</v>
      </c>
      <c r="E331" s="1" t="s">
        <v>42</v>
      </c>
      <c r="F331" s="1" t="s">
        <v>43</v>
      </c>
      <c r="G331" s="1" t="s">
        <v>98</v>
      </c>
      <c r="H331" s="1" t="s">
        <v>67</v>
      </c>
      <c r="I331" s="1" t="s">
        <v>68</v>
      </c>
      <c r="J331" s="1" t="s">
        <v>80</v>
      </c>
      <c r="K331" s="1" t="s">
        <v>48</v>
      </c>
      <c r="L331" s="1" t="s">
        <v>48</v>
      </c>
      <c r="M331" s="1" t="s">
        <v>48</v>
      </c>
      <c r="N331" s="1" t="s">
        <v>48</v>
      </c>
      <c r="O331" s="1" t="s">
        <v>48</v>
      </c>
      <c r="P331" s="1" t="s">
        <v>48</v>
      </c>
      <c r="Q331" s="1" t="s">
        <v>48</v>
      </c>
      <c r="R331" s="1" t="s">
        <v>48</v>
      </c>
      <c r="S331" s="1" t="s">
        <v>48</v>
      </c>
      <c r="T331" s="1" t="s">
        <v>48</v>
      </c>
      <c r="U331" s="1" t="s">
        <v>49</v>
      </c>
      <c r="V331" s="1" t="s">
        <v>48</v>
      </c>
      <c r="W331" s="1" t="s">
        <v>48</v>
      </c>
      <c r="X331" s="1" t="s">
        <v>62</v>
      </c>
      <c r="AC331" s="1" t="s">
        <v>5712</v>
      </c>
      <c r="AD331" s="1" t="s">
        <v>5712</v>
      </c>
      <c r="AJ331" s="1" t="s">
        <v>1080</v>
      </c>
      <c r="AK331" s="1" t="s">
        <v>5712</v>
      </c>
      <c r="AM331" s="1" t="s">
        <v>1196</v>
      </c>
      <c r="AN331" s="1" t="s">
        <v>5712</v>
      </c>
      <c r="AP331" s="1" t="s">
        <v>5712</v>
      </c>
      <c r="AR331" s="1" t="s">
        <v>5712</v>
      </c>
      <c r="AT331" s="1" t="s">
        <v>5712</v>
      </c>
    </row>
    <row r="332" spans="1:48" x14ac:dyDescent="0.35">
      <c r="A332" s="1" t="s">
        <v>6643</v>
      </c>
      <c r="B332" s="1" t="s">
        <v>5710</v>
      </c>
      <c r="C332" s="1" t="s">
        <v>41</v>
      </c>
      <c r="D332">
        <v>59</v>
      </c>
      <c r="E332" s="1" t="s">
        <v>65</v>
      </c>
      <c r="F332" s="1" t="s">
        <v>43</v>
      </c>
      <c r="G332" s="1" t="s">
        <v>137</v>
      </c>
      <c r="H332" s="1" t="s">
        <v>92</v>
      </c>
      <c r="I332" s="1" t="s">
        <v>125</v>
      </c>
      <c r="J332" s="1" t="s">
        <v>47</v>
      </c>
      <c r="K332" s="1" t="s">
        <v>48</v>
      </c>
      <c r="L332" s="1" t="s">
        <v>48</v>
      </c>
      <c r="M332" s="1" t="s">
        <v>48</v>
      </c>
      <c r="N332" s="1" t="s">
        <v>49</v>
      </c>
      <c r="O332" s="1" t="s">
        <v>48</v>
      </c>
      <c r="P332" s="1" t="s">
        <v>48</v>
      </c>
      <c r="Q332" s="1" t="s">
        <v>48</v>
      </c>
      <c r="R332" s="1" t="s">
        <v>48</v>
      </c>
      <c r="S332" s="1" t="s">
        <v>48</v>
      </c>
      <c r="T332" s="1" t="s">
        <v>48</v>
      </c>
      <c r="U332" s="1" t="s">
        <v>48</v>
      </c>
      <c r="V332" s="1" t="s">
        <v>48</v>
      </c>
      <c r="W332" s="1" t="s">
        <v>48</v>
      </c>
      <c r="X332" s="1" t="s">
        <v>62</v>
      </c>
      <c r="AC332" s="1" t="s">
        <v>5712</v>
      </c>
      <c r="AD332" s="1" t="s">
        <v>5712</v>
      </c>
      <c r="AJ332" s="1" t="s">
        <v>1024</v>
      </c>
      <c r="AK332" s="1" t="s">
        <v>5712</v>
      </c>
      <c r="AM332" s="1" t="s">
        <v>1024</v>
      </c>
      <c r="AN332" s="1" t="s">
        <v>5712</v>
      </c>
      <c r="AP332" s="1" t="s">
        <v>5712</v>
      </c>
      <c r="AR332" s="1" t="s">
        <v>5712</v>
      </c>
      <c r="AT332" s="1" t="s">
        <v>5712</v>
      </c>
    </row>
    <row r="333" spans="1:48" x14ac:dyDescent="0.35">
      <c r="A333" s="1" t="s">
        <v>6644</v>
      </c>
      <c r="B333" s="1" t="s">
        <v>5710</v>
      </c>
      <c r="C333" s="1" t="s">
        <v>71</v>
      </c>
      <c r="D333">
        <v>51</v>
      </c>
      <c r="E333" s="1" t="s">
        <v>42</v>
      </c>
      <c r="F333" s="1" t="s">
        <v>66</v>
      </c>
      <c r="G333" s="1" t="s">
        <v>59</v>
      </c>
      <c r="H333" s="1" t="s">
        <v>45</v>
      </c>
      <c r="I333" s="1" t="s">
        <v>74</v>
      </c>
      <c r="J333" s="1" t="s">
        <v>80</v>
      </c>
      <c r="K333" s="1" t="s">
        <v>48</v>
      </c>
      <c r="L333" s="1" t="s">
        <v>48</v>
      </c>
      <c r="M333" s="1" t="s">
        <v>48</v>
      </c>
      <c r="N333" s="1" t="s">
        <v>48</v>
      </c>
      <c r="O333" s="1" t="s">
        <v>48</v>
      </c>
      <c r="P333" s="1" t="s">
        <v>48</v>
      </c>
      <c r="Q333" s="1" t="s">
        <v>48</v>
      </c>
      <c r="R333" s="1" t="s">
        <v>48</v>
      </c>
      <c r="S333" s="1" t="s">
        <v>48</v>
      </c>
      <c r="T333" s="1" t="s">
        <v>48</v>
      </c>
      <c r="U333" s="1" t="s">
        <v>48</v>
      </c>
      <c r="V333" s="1" t="s">
        <v>48</v>
      </c>
      <c r="W333" s="1" t="s">
        <v>49</v>
      </c>
      <c r="X333" s="1" t="s">
        <v>62</v>
      </c>
      <c r="AC333" s="1" t="s">
        <v>5712</v>
      </c>
      <c r="AD333" s="1" t="s">
        <v>5712</v>
      </c>
      <c r="AJ333" s="1" t="s">
        <v>423</v>
      </c>
      <c r="AK333" s="1" t="s">
        <v>5712</v>
      </c>
      <c r="AN333" s="1" t="s">
        <v>5712</v>
      </c>
      <c r="AP333" s="1" t="s">
        <v>5712</v>
      </c>
      <c r="AR333" s="1" t="s">
        <v>5712</v>
      </c>
      <c r="AT333" s="1" t="s">
        <v>5712</v>
      </c>
    </row>
    <row r="334" spans="1:48" x14ac:dyDescent="0.35">
      <c r="A334" s="1" t="s">
        <v>6645</v>
      </c>
      <c r="B334" s="1" t="s">
        <v>5710</v>
      </c>
      <c r="C334" s="1" t="s">
        <v>71</v>
      </c>
      <c r="D334">
        <v>36</v>
      </c>
      <c r="E334" s="1" t="s">
        <v>42</v>
      </c>
      <c r="F334" s="1" t="s">
        <v>43</v>
      </c>
      <c r="G334" s="1" t="s">
        <v>98</v>
      </c>
      <c r="H334" s="1" t="s">
        <v>45</v>
      </c>
      <c r="I334" s="1" t="s">
        <v>113</v>
      </c>
      <c r="J334" s="1" t="s">
        <v>80</v>
      </c>
      <c r="K334" s="1" t="s">
        <v>48</v>
      </c>
      <c r="L334" s="1" t="s">
        <v>48</v>
      </c>
      <c r="M334" s="1" t="s">
        <v>48</v>
      </c>
      <c r="N334" s="1" t="s">
        <v>48</v>
      </c>
      <c r="O334" s="1" t="s">
        <v>48</v>
      </c>
      <c r="P334" s="1" t="s">
        <v>48</v>
      </c>
      <c r="Q334" s="1" t="s">
        <v>48</v>
      </c>
      <c r="R334" s="1" t="s">
        <v>48</v>
      </c>
      <c r="S334" s="1" t="s">
        <v>48</v>
      </c>
      <c r="T334" s="1" t="s">
        <v>48</v>
      </c>
      <c r="U334" s="1" t="s">
        <v>48</v>
      </c>
      <c r="V334" s="1" t="s">
        <v>49</v>
      </c>
      <c r="W334" s="1" t="s">
        <v>48</v>
      </c>
      <c r="X334" s="1" t="s">
        <v>62</v>
      </c>
      <c r="AC334" s="1" t="s">
        <v>5712</v>
      </c>
      <c r="AD334" s="1" t="s">
        <v>5712</v>
      </c>
      <c r="AJ334" s="1" t="s">
        <v>6646</v>
      </c>
      <c r="AK334" s="1" t="s">
        <v>63</v>
      </c>
      <c r="AN334" s="1" t="s">
        <v>5712</v>
      </c>
      <c r="AP334" s="1" t="s">
        <v>5712</v>
      </c>
      <c r="AR334" s="1" t="s">
        <v>5712</v>
      </c>
      <c r="AT334" s="1" t="s">
        <v>5712</v>
      </c>
    </row>
    <row r="335" spans="1:48" x14ac:dyDescent="0.35">
      <c r="A335" s="1" t="s">
        <v>6647</v>
      </c>
      <c r="B335" s="1" t="s">
        <v>5710</v>
      </c>
      <c r="C335" s="1" t="s">
        <v>71</v>
      </c>
      <c r="D335">
        <v>36</v>
      </c>
      <c r="E335" s="1" t="s">
        <v>42</v>
      </c>
      <c r="F335" s="1" t="s">
        <v>107</v>
      </c>
      <c r="G335" s="1" t="s">
        <v>98</v>
      </c>
      <c r="H335" s="1" t="s">
        <v>45</v>
      </c>
      <c r="I335" s="1" t="s">
        <v>113</v>
      </c>
      <c r="J335" s="1" t="s">
        <v>80</v>
      </c>
      <c r="K335" s="1" t="s">
        <v>48</v>
      </c>
      <c r="L335" s="1" t="s">
        <v>48</v>
      </c>
      <c r="M335" s="1" t="s">
        <v>48</v>
      </c>
      <c r="N335" s="1" t="s">
        <v>48</v>
      </c>
      <c r="O335" s="1" t="s">
        <v>48</v>
      </c>
      <c r="P335" s="1" t="s">
        <v>48</v>
      </c>
      <c r="Q335" s="1" t="s">
        <v>48</v>
      </c>
      <c r="R335" s="1" t="s">
        <v>48</v>
      </c>
      <c r="S335" s="1" t="s">
        <v>48</v>
      </c>
      <c r="T335" s="1" t="s">
        <v>48</v>
      </c>
      <c r="U335" s="1" t="s">
        <v>49</v>
      </c>
      <c r="V335" s="1" t="s">
        <v>48</v>
      </c>
      <c r="W335" s="1" t="s">
        <v>48</v>
      </c>
      <c r="X335" s="1" t="s">
        <v>75</v>
      </c>
      <c r="Y335" s="1" t="s">
        <v>6648</v>
      </c>
      <c r="AC335" s="1" t="s">
        <v>5712</v>
      </c>
      <c r="AD335" s="1" t="s">
        <v>5712</v>
      </c>
      <c r="AJ335" s="1" t="s">
        <v>6649</v>
      </c>
      <c r="AK335" s="1" t="s">
        <v>5712</v>
      </c>
      <c r="AM335" s="1" t="s">
        <v>6650</v>
      </c>
      <c r="AN335" s="1" t="s">
        <v>5712</v>
      </c>
      <c r="AP335" s="1" t="s">
        <v>5712</v>
      </c>
      <c r="AR335" s="1" t="s">
        <v>5712</v>
      </c>
      <c r="AT335" s="1" t="s">
        <v>5712</v>
      </c>
    </row>
    <row r="336" spans="1:48" x14ac:dyDescent="0.35">
      <c r="A336" s="1" t="s">
        <v>6651</v>
      </c>
      <c r="B336" s="1" t="s">
        <v>5710</v>
      </c>
      <c r="C336" s="1" t="s">
        <v>71</v>
      </c>
      <c r="D336">
        <v>38</v>
      </c>
      <c r="E336" s="1" t="s">
        <v>42</v>
      </c>
      <c r="F336" s="1" t="s">
        <v>107</v>
      </c>
      <c r="G336" s="1" t="s">
        <v>98</v>
      </c>
      <c r="H336" s="1" t="s">
        <v>45</v>
      </c>
      <c r="I336" s="1" t="s">
        <v>74</v>
      </c>
      <c r="J336" s="1" t="s">
        <v>80</v>
      </c>
      <c r="K336" s="1" t="s">
        <v>48</v>
      </c>
      <c r="L336" s="1" t="s">
        <v>48</v>
      </c>
      <c r="M336" s="1" t="s">
        <v>48</v>
      </c>
      <c r="N336" s="1" t="s">
        <v>48</v>
      </c>
      <c r="O336" s="1" t="s">
        <v>48</v>
      </c>
      <c r="P336" s="1" t="s">
        <v>48</v>
      </c>
      <c r="Q336" s="1" t="s">
        <v>48</v>
      </c>
      <c r="R336" s="1" t="s">
        <v>48</v>
      </c>
      <c r="S336" s="1" t="s">
        <v>48</v>
      </c>
      <c r="T336" s="1" t="s">
        <v>49</v>
      </c>
      <c r="U336" s="1" t="s">
        <v>48</v>
      </c>
      <c r="V336" s="1" t="s">
        <v>48</v>
      </c>
      <c r="W336" s="1" t="s">
        <v>48</v>
      </c>
      <c r="X336" s="1" t="s">
        <v>116</v>
      </c>
      <c r="Y336" s="1" t="s">
        <v>6652</v>
      </c>
      <c r="AC336" s="1" t="s">
        <v>5712</v>
      </c>
      <c r="AD336" s="1" t="s">
        <v>5712</v>
      </c>
      <c r="AJ336" s="1" t="s">
        <v>6653</v>
      </c>
      <c r="AK336" s="1" t="s">
        <v>5712</v>
      </c>
      <c r="AN336" s="1" t="s">
        <v>5712</v>
      </c>
      <c r="AP336" s="1" t="s">
        <v>5712</v>
      </c>
      <c r="AR336" s="1" t="s">
        <v>5712</v>
      </c>
      <c r="AT336" s="1" t="s">
        <v>5712</v>
      </c>
      <c r="AV336" s="1" t="s">
        <v>6654</v>
      </c>
    </row>
    <row r="337" spans="1:48" x14ac:dyDescent="0.35">
      <c r="A337" s="1" t="s">
        <v>6655</v>
      </c>
      <c r="B337" s="1" t="s">
        <v>5710</v>
      </c>
      <c r="C337" s="1" t="s">
        <v>41</v>
      </c>
      <c r="D337">
        <v>40</v>
      </c>
      <c r="E337" s="1" t="s">
        <v>42</v>
      </c>
      <c r="F337" s="1" t="s">
        <v>107</v>
      </c>
      <c r="G337" s="1" t="s">
        <v>98</v>
      </c>
      <c r="H337" s="1" t="s">
        <v>79</v>
      </c>
      <c r="I337" s="1" t="s">
        <v>61</v>
      </c>
      <c r="J337" s="1" t="s">
        <v>80</v>
      </c>
      <c r="K337" s="1" t="s">
        <v>48</v>
      </c>
      <c r="L337" s="1" t="s">
        <v>48</v>
      </c>
      <c r="M337" s="1" t="s">
        <v>48</v>
      </c>
      <c r="N337" s="1" t="s">
        <v>48</v>
      </c>
      <c r="O337" s="1" t="s">
        <v>48</v>
      </c>
      <c r="P337" s="1" t="s">
        <v>48</v>
      </c>
      <c r="Q337" s="1" t="s">
        <v>48</v>
      </c>
      <c r="R337" s="1" t="s">
        <v>48</v>
      </c>
      <c r="S337" s="1" t="s">
        <v>48</v>
      </c>
      <c r="T337" s="1" t="s">
        <v>48</v>
      </c>
      <c r="U337" s="1" t="s">
        <v>48</v>
      </c>
      <c r="V337" s="1" t="s">
        <v>49</v>
      </c>
      <c r="W337" s="1" t="s">
        <v>48</v>
      </c>
      <c r="X337" s="1" t="s">
        <v>62</v>
      </c>
      <c r="AC337" s="1" t="s">
        <v>5712</v>
      </c>
      <c r="AD337" s="1" t="s">
        <v>5712</v>
      </c>
      <c r="AJ337" s="1" t="s">
        <v>1080</v>
      </c>
      <c r="AK337" s="1" t="s">
        <v>5712</v>
      </c>
      <c r="AN337" s="1" t="s">
        <v>5712</v>
      </c>
      <c r="AP337" s="1" t="s">
        <v>5712</v>
      </c>
      <c r="AR337" s="1" t="s">
        <v>5712</v>
      </c>
      <c r="AT337" s="1" t="s">
        <v>5712</v>
      </c>
      <c r="AV337" s="1" t="s">
        <v>579</v>
      </c>
    </row>
    <row r="338" spans="1:48" x14ac:dyDescent="0.35">
      <c r="A338" s="1" t="s">
        <v>6656</v>
      </c>
      <c r="B338" s="1" t="s">
        <v>5710</v>
      </c>
      <c r="C338" s="1" t="s">
        <v>41</v>
      </c>
      <c r="D338">
        <v>79</v>
      </c>
      <c r="E338" s="1" t="s">
        <v>65</v>
      </c>
      <c r="F338" s="1" t="s">
        <v>66</v>
      </c>
      <c r="G338" s="1" t="s">
        <v>44</v>
      </c>
      <c r="H338" s="1" t="s">
        <v>67</v>
      </c>
      <c r="I338" s="1" t="s">
        <v>68</v>
      </c>
      <c r="J338" s="1" t="s">
        <v>80</v>
      </c>
      <c r="K338" s="1" t="s">
        <v>48</v>
      </c>
      <c r="L338" s="1" t="s">
        <v>48</v>
      </c>
      <c r="M338" s="1" t="s">
        <v>48</v>
      </c>
      <c r="N338" s="1" t="s">
        <v>48</v>
      </c>
      <c r="O338" s="1" t="s">
        <v>48</v>
      </c>
      <c r="P338" s="1" t="s">
        <v>48</v>
      </c>
      <c r="Q338" s="1" t="s">
        <v>48</v>
      </c>
      <c r="R338" s="1" t="s">
        <v>48</v>
      </c>
      <c r="S338" s="1" t="s">
        <v>48</v>
      </c>
      <c r="T338" s="1" t="s">
        <v>48</v>
      </c>
      <c r="U338" s="1" t="s">
        <v>48</v>
      </c>
      <c r="V338" s="1" t="s">
        <v>48</v>
      </c>
      <c r="W338" s="1" t="s">
        <v>49</v>
      </c>
      <c r="X338" s="1" t="s">
        <v>116</v>
      </c>
      <c r="Y338" s="1" t="s">
        <v>6657</v>
      </c>
      <c r="AC338" s="1" t="s">
        <v>5712</v>
      </c>
      <c r="AD338" s="1" t="s">
        <v>5712</v>
      </c>
      <c r="AJ338" s="1" t="s">
        <v>6658</v>
      </c>
      <c r="AK338" s="1" t="s">
        <v>77</v>
      </c>
      <c r="AN338" s="1" t="s">
        <v>5712</v>
      </c>
      <c r="AP338" s="1" t="s">
        <v>5712</v>
      </c>
      <c r="AR338" s="1" t="s">
        <v>5712</v>
      </c>
      <c r="AT338" s="1" t="s">
        <v>5712</v>
      </c>
    </row>
    <row r="339" spans="1:48" x14ac:dyDescent="0.35">
      <c r="A339" s="1" t="s">
        <v>6659</v>
      </c>
      <c r="B339" s="1" t="s">
        <v>5710</v>
      </c>
      <c r="C339" s="1" t="s">
        <v>71</v>
      </c>
      <c r="D339">
        <v>48</v>
      </c>
      <c r="E339" s="1" t="s">
        <v>42</v>
      </c>
      <c r="F339" s="1" t="s">
        <v>43</v>
      </c>
      <c r="G339" s="1" t="s">
        <v>98</v>
      </c>
      <c r="H339" s="1" t="s">
        <v>45</v>
      </c>
      <c r="I339" s="1" t="s">
        <v>68</v>
      </c>
      <c r="J339" s="1" t="s">
        <v>80</v>
      </c>
      <c r="K339" s="1" t="s">
        <v>48</v>
      </c>
      <c r="L339" s="1" t="s">
        <v>48</v>
      </c>
      <c r="M339" s="1" t="s">
        <v>48</v>
      </c>
      <c r="N339" s="1" t="s">
        <v>48</v>
      </c>
      <c r="O339" s="1" t="s">
        <v>48</v>
      </c>
      <c r="P339" s="1" t="s">
        <v>48</v>
      </c>
      <c r="Q339" s="1" t="s">
        <v>48</v>
      </c>
      <c r="R339" s="1" t="s">
        <v>48</v>
      </c>
      <c r="S339" s="1" t="s">
        <v>48</v>
      </c>
      <c r="T339" s="1" t="s">
        <v>49</v>
      </c>
      <c r="U339" s="1" t="s">
        <v>48</v>
      </c>
      <c r="V339" s="1" t="s">
        <v>48</v>
      </c>
      <c r="W339" s="1" t="s">
        <v>48</v>
      </c>
      <c r="X339" s="1" t="s">
        <v>116</v>
      </c>
      <c r="Y339" s="1" t="s">
        <v>6660</v>
      </c>
      <c r="AC339" s="1" t="s">
        <v>5712</v>
      </c>
      <c r="AD339" s="1" t="s">
        <v>5712</v>
      </c>
      <c r="AJ339" s="1" t="s">
        <v>6661</v>
      </c>
      <c r="AK339" s="1" t="s">
        <v>5712</v>
      </c>
      <c r="AN339" s="1" t="s">
        <v>5712</v>
      </c>
      <c r="AP339" s="1" t="s">
        <v>5712</v>
      </c>
      <c r="AR339" s="1" t="s">
        <v>5712</v>
      </c>
      <c r="AT339" s="1" t="s">
        <v>5712</v>
      </c>
      <c r="AV339" s="1" t="s">
        <v>6662</v>
      </c>
    </row>
    <row r="340" spans="1:48" x14ac:dyDescent="0.35">
      <c r="A340" s="1" t="s">
        <v>6663</v>
      </c>
      <c r="B340" s="1" t="s">
        <v>5710</v>
      </c>
      <c r="C340" s="1" t="s">
        <v>71</v>
      </c>
      <c r="D340">
        <v>67</v>
      </c>
      <c r="E340" s="1" t="s">
        <v>65</v>
      </c>
      <c r="F340" s="1" t="s">
        <v>66</v>
      </c>
      <c r="G340" s="1" t="s">
        <v>59</v>
      </c>
      <c r="H340" s="1" t="s">
        <v>67</v>
      </c>
      <c r="I340" s="1" t="s">
        <v>74</v>
      </c>
      <c r="J340" s="1" t="s">
        <v>80</v>
      </c>
      <c r="K340" s="1" t="s">
        <v>48</v>
      </c>
      <c r="L340" s="1" t="s">
        <v>48</v>
      </c>
      <c r="M340" s="1" t="s">
        <v>48</v>
      </c>
      <c r="N340" s="1" t="s">
        <v>48</v>
      </c>
      <c r="O340" s="1" t="s">
        <v>48</v>
      </c>
      <c r="P340" s="1" t="s">
        <v>48</v>
      </c>
      <c r="Q340" s="1" t="s">
        <v>48</v>
      </c>
      <c r="R340" s="1" t="s">
        <v>48</v>
      </c>
      <c r="S340" s="1" t="s">
        <v>48</v>
      </c>
      <c r="T340" s="1" t="s">
        <v>48</v>
      </c>
      <c r="U340" s="1" t="s">
        <v>48</v>
      </c>
      <c r="V340" s="1" t="s">
        <v>49</v>
      </c>
      <c r="W340" s="1" t="s">
        <v>48</v>
      </c>
      <c r="X340" s="1" t="s">
        <v>62</v>
      </c>
      <c r="AC340" s="1" t="s">
        <v>5712</v>
      </c>
      <c r="AD340" s="1" t="s">
        <v>5712</v>
      </c>
      <c r="AJ340" s="1" t="s">
        <v>351</v>
      </c>
      <c r="AK340" s="1" t="s">
        <v>5712</v>
      </c>
      <c r="AN340" s="1" t="s">
        <v>5712</v>
      </c>
      <c r="AP340" s="1" t="s">
        <v>5712</v>
      </c>
      <c r="AR340" s="1" t="s">
        <v>5712</v>
      </c>
      <c r="AT340" s="1" t="s">
        <v>5712</v>
      </c>
    </row>
    <row r="341" spans="1:48" x14ac:dyDescent="0.35">
      <c r="A341" s="1" t="s">
        <v>6664</v>
      </c>
      <c r="B341" s="1" t="s">
        <v>5710</v>
      </c>
      <c r="C341" s="1" t="s">
        <v>71</v>
      </c>
      <c r="D341">
        <v>69</v>
      </c>
      <c r="E341" s="1" t="s">
        <v>65</v>
      </c>
      <c r="F341" s="1" t="s">
        <v>72</v>
      </c>
      <c r="G341" s="1" t="s">
        <v>98</v>
      </c>
      <c r="H341" s="1" t="s">
        <v>67</v>
      </c>
      <c r="I341" s="1" t="s">
        <v>68</v>
      </c>
      <c r="J341" s="1" t="s">
        <v>80</v>
      </c>
      <c r="K341" s="1" t="s">
        <v>48</v>
      </c>
      <c r="L341" s="1" t="s">
        <v>48</v>
      </c>
      <c r="M341" s="1" t="s">
        <v>48</v>
      </c>
      <c r="N341" s="1" t="s">
        <v>48</v>
      </c>
      <c r="O341" s="1" t="s">
        <v>48</v>
      </c>
      <c r="P341" s="1" t="s">
        <v>48</v>
      </c>
      <c r="Q341" s="1" t="s">
        <v>48</v>
      </c>
      <c r="R341" s="1" t="s">
        <v>48</v>
      </c>
      <c r="S341" s="1" t="s">
        <v>48</v>
      </c>
      <c r="T341" s="1" t="s">
        <v>48</v>
      </c>
      <c r="U341" s="1" t="s">
        <v>48</v>
      </c>
      <c r="V341" s="1" t="s">
        <v>49</v>
      </c>
      <c r="W341" s="1" t="s">
        <v>48</v>
      </c>
      <c r="X341" s="1" t="s">
        <v>116</v>
      </c>
      <c r="Y341" s="1" t="s">
        <v>6665</v>
      </c>
      <c r="AC341" s="1" t="s">
        <v>5712</v>
      </c>
      <c r="AD341" s="1" t="s">
        <v>5712</v>
      </c>
      <c r="AJ341" s="1" t="s">
        <v>105</v>
      </c>
      <c r="AK341" s="1" t="s">
        <v>5712</v>
      </c>
      <c r="AM341" s="1" t="s">
        <v>6666</v>
      </c>
      <c r="AN341" s="1" t="s">
        <v>5712</v>
      </c>
      <c r="AP341" s="1" t="s">
        <v>5712</v>
      </c>
      <c r="AR341" s="1" t="s">
        <v>5712</v>
      </c>
      <c r="AT341" s="1" t="s">
        <v>5712</v>
      </c>
    </row>
    <row r="342" spans="1:48" x14ac:dyDescent="0.35">
      <c r="A342" s="1" t="s">
        <v>6667</v>
      </c>
      <c r="B342" s="1" t="s">
        <v>5710</v>
      </c>
      <c r="C342" s="1" t="s">
        <v>41</v>
      </c>
      <c r="D342">
        <v>47</v>
      </c>
      <c r="E342" s="1" t="s">
        <v>42</v>
      </c>
      <c r="F342" s="1" t="s">
        <v>72</v>
      </c>
      <c r="G342" s="1" t="s">
        <v>44</v>
      </c>
      <c r="H342" s="1" t="s">
        <v>144</v>
      </c>
      <c r="I342" s="1" t="s">
        <v>61</v>
      </c>
      <c r="J342" s="1" t="s">
        <v>47</v>
      </c>
      <c r="K342" s="1" t="s">
        <v>48</v>
      </c>
      <c r="L342" s="1" t="s">
        <v>48</v>
      </c>
      <c r="M342" s="1" t="s">
        <v>49</v>
      </c>
      <c r="N342" s="1" t="s">
        <v>48</v>
      </c>
      <c r="O342" s="1" t="s">
        <v>48</v>
      </c>
      <c r="P342" s="1" t="s">
        <v>48</v>
      </c>
      <c r="Q342" s="1" t="s">
        <v>48</v>
      </c>
      <c r="R342" s="1" t="s">
        <v>48</v>
      </c>
      <c r="S342" s="1" t="s">
        <v>48</v>
      </c>
      <c r="T342" s="1" t="s">
        <v>48</v>
      </c>
      <c r="U342" s="1" t="s">
        <v>48</v>
      </c>
      <c r="V342" s="1" t="s">
        <v>48</v>
      </c>
      <c r="W342" s="1" t="s">
        <v>48</v>
      </c>
      <c r="X342" s="1" t="s">
        <v>62</v>
      </c>
      <c r="AC342" s="1" t="s">
        <v>5712</v>
      </c>
      <c r="AD342" s="1" t="s">
        <v>5712</v>
      </c>
      <c r="AJ342" s="1" t="s">
        <v>224</v>
      </c>
      <c r="AK342" s="1" t="s">
        <v>5712</v>
      </c>
      <c r="AM342" s="1" t="s">
        <v>105</v>
      </c>
      <c r="AN342" s="1" t="s">
        <v>5712</v>
      </c>
      <c r="AP342" s="1" t="s">
        <v>5712</v>
      </c>
      <c r="AR342" s="1" t="s">
        <v>5712</v>
      </c>
      <c r="AT342" s="1" t="s">
        <v>5712</v>
      </c>
    </row>
    <row r="343" spans="1:48" x14ac:dyDescent="0.35">
      <c r="A343" s="1" t="s">
        <v>6668</v>
      </c>
      <c r="B343" s="1" t="s">
        <v>5710</v>
      </c>
      <c r="C343" s="1" t="s">
        <v>71</v>
      </c>
      <c r="D343">
        <v>23</v>
      </c>
      <c r="E343" s="1" t="s">
        <v>57</v>
      </c>
      <c r="F343" s="1" t="s">
        <v>58</v>
      </c>
      <c r="G343" s="1" t="s">
        <v>85</v>
      </c>
      <c r="H343" s="1" t="s">
        <v>45</v>
      </c>
      <c r="I343" s="1" t="s">
        <v>110</v>
      </c>
      <c r="J343" s="1" t="s">
        <v>80</v>
      </c>
      <c r="K343" s="1" t="s">
        <v>48</v>
      </c>
      <c r="L343" s="1" t="s">
        <v>48</v>
      </c>
      <c r="M343" s="1" t="s">
        <v>48</v>
      </c>
      <c r="N343" s="1" t="s">
        <v>48</v>
      </c>
      <c r="O343" s="1" t="s">
        <v>48</v>
      </c>
      <c r="P343" s="1" t="s">
        <v>48</v>
      </c>
      <c r="Q343" s="1" t="s">
        <v>48</v>
      </c>
      <c r="R343" s="1" t="s">
        <v>48</v>
      </c>
      <c r="S343" s="1" t="s">
        <v>48</v>
      </c>
      <c r="T343" s="1" t="s">
        <v>48</v>
      </c>
      <c r="U343" s="1" t="s">
        <v>49</v>
      </c>
      <c r="V343" s="1" t="s">
        <v>48</v>
      </c>
      <c r="W343" s="1" t="s">
        <v>48</v>
      </c>
      <c r="X343" s="1" t="s">
        <v>62</v>
      </c>
      <c r="AC343" s="1" t="s">
        <v>5712</v>
      </c>
      <c r="AD343" s="1" t="s">
        <v>5712</v>
      </c>
      <c r="AJ343" s="1" t="s">
        <v>6669</v>
      </c>
      <c r="AK343" s="1" t="s">
        <v>5712</v>
      </c>
      <c r="AM343" s="1" t="s">
        <v>6670</v>
      </c>
      <c r="AN343" s="1" t="s">
        <v>5712</v>
      </c>
      <c r="AP343" s="1" t="s">
        <v>5712</v>
      </c>
      <c r="AR343" s="1" t="s">
        <v>5712</v>
      </c>
      <c r="AT343" s="1" t="s">
        <v>5712</v>
      </c>
    </row>
    <row r="344" spans="1:48" ht="391.5" x14ac:dyDescent="0.35">
      <c r="A344" s="1" t="s">
        <v>6671</v>
      </c>
      <c r="B344" s="1" t="s">
        <v>5710</v>
      </c>
      <c r="C344" s="1" t="s">
        <v>41</v>
      </c>
      <c r="D344">
        <v>34</v>
      </c>
      <c r="E344" s="1" t="s">
        <v>57</v>
      </c>
      <c r="F344" s="1" t="s">
        <v>107</v>
      </c>
      <c r="G344" s="1" t="s">
        <v>98</v>
      </c>
      <c r="H344" s="1" t="s">
        <v>45</v>
      </c>
      <c r="I344" s="1" t="s">
        <v>74</v>
      </c>
      <c r="J344" s="1" t="s">
        <v>80</v>
      </c>
      <c r="K344" s="1" t="s">
        <v>48</v>
      </c>
      <c r="L344" s="1" t="s">
        <v>48</v>
      </c>
      <c r="M344" s="1" t="s">
        <v>48</v>
      </c>
      <c r="N344" s="1" t="s">
        <v>48</v>
      </c>
      <c r="O344" s="1" t="s">
        <v>48</v>
      </c>
      <c r="P344" s="1" t="s">
        <v>48</v>
      </c>
      <c r="Q344" s="1" t="s">
        <v>48</v>
      </c>
      <c r="R344" s="1" t="s">
        <v>48</v>
      </c>
      <c r="S344" s="1" t="s">
        <v>48</v>
      </c>
      <c r="T344" s="1" t="s">
        <v>49</v>
      </c>
      <c r="U344" s="1" t="s">
        <v>48</v>
      </c>
      <c r="V344" s="1" t="s">
        <v>48</v>
      </c>
      <c r="W344" s="1" t="s">
        <v>48</v>
      </c>
      <c r="X344" s="1" t="s">
        <v>116</v>
      </c>
      <c r="Y344" s="1" t="s">
        <v>6672</v>
      </c>
      <c r="AC344" s="1" t="s">
        <v>5712</v>
      </c>
      <c r="AD344" s="1" t="s">
        <v>5712</v>
      </c>
      <c r="AJ344" s="2" t="s">
        <v>6673</v>
      </c>
      <c r="AK344" s="1" t="s">
        <v>77</v>
      </c>
      <c r="AN344" s="1" t="s">
        <v>5712</v>
      </c>
      <c r="AP344" s="1" t="s">
        <v>5712</v>
      </c>
      <c r="AR344" s="1" t="s">
        <v>5712</v>
      </c>
      <c r="AT344" s="1" t="s">
        <v>5712</v>
      </c>
    </row>
    <row r="345" spans="1:48" x14ac:dyDescent="0.35">
      <c r="A345" s="1" t="s">
        <v>6674</v>
      </c>
      <c r="B345" s="1" t="s">
        <v>5710</v>
      </c>
      <c r="C345" s="1" t="s">
        <v>41</v>
      </c>
      <c r="D345">
        <v>23</v>
      </c>
      <c r="E345" s="1" t="s">
        <v>57</v>
      </c>
      <c r="F345" s="1" t="s">
        <v>58</v>
      </c>
      <c r="G345" s="1" t="s">
        <v>44</v>
      </c>
      <c r="H345" s="1" t="s">
        <v>45</v>
      </c>
      <c r="I345" s="1" t="s">
        <v>61</v>
      </c>
      <c r="J345" s="1" t="s">
        <v>47</v>
      </c>
      <c r="K345" s="1" t="s">
        <v>48</v>
      </c>
      <c r="L345" s="1" t="s">
        <v>49</v>
      </c>
      <c r="M345" s="1" t="s">
        <v>48</v>
      </c>
      <c r="N345" s="1" t="s">
        <v>48</v>
      </c>
      <c r="O345" s="1" t="s">
        <v>48</v>
      </c>
      <c r="P345" s="1" t="s">
        <v>48</v>
      </c>
      <c r="Q345" s="1" t="s">
        <v>48</v>
      </c>
      <c r="R345" s="1" t="s">
        <v>48</v>
      </c>
      <c r="S345" s="1" t="s">
        <v>48</v>
      </c>
      <c r="T345" s="1" t="s">
        <v>48</v>
      </c>
      <c r="U345" s="1" t="s">
        <v>48</v>
      </c>
      <c r="V345" s="1" t="s">
        <v>48</v>
      </c>
      <c r="W345" s="1" t="s">
        <v>48</v>
      </c>
      <c r="X345" s="1" t="s">
        <v>62</v>
      </c>
      <c r="AC345" s="1" t="s">
        <v>5712</v>
      </c>
      <c r="AD345" s="1" t="s">
        <v>5712</v>
      </c>
      <c r="AJ345" s="1" t="s">
        <v>6675</v>
      </c>
      <c r="AK345" s="1" t="s">
        <v>5712</v>
      </c>
      <c r="AN345" s="1" t="s">
        <v>5712</v>
      </c>
      <c r="AP345" s="1" t="s">
        <v>5712</v>
      </c>
      <c r="AR345" s="1" t="s">
        <v>5712</v>
      </c>
      <c r="AT345" s="1" t="s">
        <v>5712</v>
      </c>
      <c r="AV345" s="1" t="s">
        <v>6676</v>
      </c>
    </row>
    <row r="346" spans="1:48" x14ac:dyDescent="0.35">
      <c r="A346" s="1" t="s">
        <v>6677</v>
      </c>
      <c r="B346" s="1" t="s">
        <v>5710</v>
      </c>
      <c r="C346" s="1" t="s">
        <v>41</v>
      </c>
      <c r="D346">
        <v>53</v>
      </c>
      <c r="E346" s="1" t="s">
        <v>42</v>
      </c>
      <c r="F346" s="1" t="s">
        <v>72</v>
      </c>
      <c r="G346" s="1" t="s">
        <v>85</v>
      </c>
      <c r="H346" s="1" t="s">
        <v>79</v>
      </c>
      <c r="I346" s="1" t="s">
        <v>61</v>
      </c>
      <c r="J346" s="1" t="s">
        <v>80</v>
      </c>
      <c r="K346" s="1" t="s">
        <v>48</v>
      </c>
      <c r="L346" s="1" t="s">
        <v>48</v>
      </c>
      <c r="M346" s="1" t="s">
        <v>48</v>
      </c>
      <c r="N346" s="1" t="s">
        <v>48</v>
      </c>
      <c r="O346" s="1" t="s">
        <v>48</v>
      </c>
      <c r="P346" s="1" t="s">
        <v>48</v>
      </c>
      <c r="Q346" s="1" t="s">
        <v>48</v>
      </c>
      <c r="R346" s="1" t="s">
        <v>48</v>
      </c>
      <c r="S346" s="1" t="s">
        <v>48</v>
      </c>
      <c r="T346" s="1" t="s">
        <v>48</v>
      </c>
      <c r="U346" s="1" t="s">
        <v>49</v>
      </c>
      <c r="V346" s="1" t="s">
        <v>48</v>
      </c>
      <c r="W346" s="1" t="s">
        <v>48</v>
      </c>
      <c r="X346" s="1" t="s">
        <v>62</v>
      </c>
      <c r="AC346" s="1" t="s">
        <v>5712</v>
      </c>
      <c r="AD346" s="1" t="s">
        <v>5712</v>
      </c>
      <c r="AJ346" s="1" t="s">
        <v>6678</v>
      </c>
      <c r="AK346" s="1" t="s">
        <v>55</v>
      </c>
      <c r="AL346" s="1" t="s">
        <v>6679</v>
      </c>
      <c r="AN346" s="1" t="s">
        <v>5712</v>
      </c>
      <c r="AP346" s="1" t="s">
        <v>5712</v>
      </c>
      <c r="AR346" s="1" t="s">
        <v>5712</v>
      </c>
      <c r="AT346" s="1" t="s">
        <v>5712</v>
      </c>
    </row>
    <row r="347" spans="1:48" x14ac:dyDescent="0.35">
      <c r="A347" s="1" t="s">
        <v>6680</v>
      </c>
      <c r="B347" s="1" t="s">
        <v>5710</v>
      </c>
      <c r="C347" s="1" t="s">
        <v>71</v>
      </c>
      <c r="D347">
        <v>50</v>
      </c>
      <c r="E347" s="1" t="s">
        <v>42</v>
      </c>
      <c r="F347" s="1" t="s">
        <v>66</v>
      </c>
      <c r="G347" s="1" t="s">
        <v>98</v>
      </c>
      <c r="H347" s="1" t="s">
        <v>45</v>
      </c>
      <c r="I347" s="1" t="s">
        <v>99</v>
      </c>
      <c r="J347" s="1" t="s">
        <v>47</v>
      </c>
      <c r="K347" s="1" t="s">
        <v>48</v>
      </c>
      <c r="L347" s="1" t="s">
        <v>48</v>
      </c>
      <c r="M347" s="1" t="s">
        <v>48</v>
      </c>
      <c r="N347" s="1" t="s">
        <v>48</v>
      </c>
      <c r="O347" s="1" t="s">
        <v>49</v>
      </c>
      <c r="P347" s="1" t="s">
        <v>48</v>
      </c>
      <c r="Q347" s="1" t="s">
        <v>48</v>
      </c>
      <c r="R347" s="1" t="s">
        <v>48</v>
      </c>
      <c r="S347" s="1" t="s">
        <v>48</v>
      </c>
      <c r="T347" s="1" t="s">
        <v>48</v>
      </c>
      <c r="U347" s="1" t="s">
        <v>48</v>
      </c>
      <c r="V347" s="1" t="s">
        <v>48</v>
      </c>
      <c r="W347" s="1" t="s">
        <v>48</v>
      </c>
      <c r="X347" s="1" t="s">
        <v>116</v>
      </c>
      <c r="Y347" s="1" t="s">
        <v>6681</v>
      </c>
      <c r="AC347" s="1" t="s">
        <v>5712</v>
      </c>
      <c r="AD347" s="1" t="s">
        <v>5712</v>
      </c>
      <c r="AJ347" s="1" t="s">
        <v>2541</v>
      </c>
      <c r="AK347" s="1" t="s">
        <v>5712</v>
      </c>
      <c r="AM347" s="1" t="s">
        <v>2541</v>
      </c>
      <c r="AN347" s="1" t="s">
        <v>5712</v>
      </c>
      <c r="AP347" s="1" t="s">
        <v>5712</v>
      </c>
      <c r="AR347" s="1" t="s">
        <v>5712</v>
      </c>
      <c r="AT347" s="1" t="s">
        <v>5712</v>
      </c>
    </row>
    <row r="348" spans="1:48" x14ac:dyDescent="0.35">
      <c r="A348" s="1" t="s">
        <v>6682</v>
      </c>
      <c r="B348" s="1" t="s">
        <v>5710</v>
      </c>
      <c r="C348" s="1" t="s">
        <v>41</v>
      </c>
      <c r="D348">
        <v>20</v>
      </c>
      <c r="E348" s="1" t="s">
        <v>57</v>
      </c>
      <c r="F348" s="1" t="s">
        <v>58</v>
      </c>
      <c r="G348" s="1" t="s">
        <v>44</v>
      </c>
      <c r="H348" s="1" t="s">
        <v>79</v>
      </c>
      <c r="I348" s="1" t="s">
        <v>68</v>
      </c>
      <c r="J348" s="1" t="s">
        <v>80</v>
      </c>
      <c r="K348" s="1" t="s">
        <v>48</v>
      </c>
      <c r="L348" s="1" t="s">
        <v>48</v>
      </c>
      <c r="M348" s="1" t="s">
        <v>48</v>
      </c>
      <c r="N348" s="1" t="s">
        <v>48</v>
      </c>
      <c r="O348" s="1" t="s">
        <v>48</v>
      </c>
      <c r="P348" s="1" t="s">
        <v>48</v>
      </c>
      <c r="Q348" s="1" t="s">
        <v>48</v>
      </c>
      <c r="R348" s="1" t="s">
        <v>48</v>
      </c>
      <c r="S348" s="1" t="s">
        <v>48</v>
      </c>
      <c r="T348" s="1" t="s">
        <v>48</v>
      </c>
      <c r="U348" s="1" t="s">
        <v>48</v>
      </c>
      <c r="V348" s="1" t="s">
        <v>49</v>
      </c>
      <c r="W348" s="1" t="s">
        <v>48</v>
      </c>
      <c r="X348" s="1" t="s">
        <v>62</v>
      </c>
      <c r="AC348" s="1" t="s">
        <v>5712</v>
      </c>
      <c r="AD348" s="1" t="s">
        <v>5712</v>
      </c>
      <c r="AJ348" s="1" t="s">
        <v>1196</v>
      </c>
      <c r="AK348" s="1" t="s">
        <v>5712</v>
      </c>
      <c r="AN348" s="1" t="s">
        <v>5712</v>
      </c>
      <c r="AP348" s="1" t="s">
        <v>5712</v>
      </c>
      <c r="AR348" s="1" t="s">
        <v>5712</v>
      </c>
      <c r="AT348" s="1" t="s">
        <v>5712</v>
      </c>
    </row>
    <row r="349" spans="1:48" x14ac:dyDescent="0.35">
      <c r="A349" s="1" t="s">
        <v>6683</v>
      </c>
      <c r="B349" s="1" t="s">
        <v>5710</v>
      </c>
      <c r="C349" s="1" t="s">
        <v>41</v>
      </c>
      <c r="D349">
        <v>54</v>
      </c>
      <c r="E349" s="1" t="s">
        <v>42</v>
      </c>
      <c r="F349" s="1" t="s">
        <v>72</v>
      </c>
      <c r="G349" s="1" t="s">
        <v>59</v>
      </c>
      <c r="H349" s="1" t="s">
        <v>45</v>
      </c>
      <c r="I349" s="1" t="s">
        <v>74</v>
      </c>
      <c r="J349" s="1" t="s">
        <v>47</v>
      </c>
      <c r="K349" s="1" t="s">
        <v>48</v>
      </c>
      <c r="L349" s="1" t="s">
        <v>49</v>
      </c>
      <c r="M349" s="1" t="s">
        <v>48</v>
      </c>
      <c r="N349" s="1" t="s">
        <v>48</v>
      </c>
      <c r="O349" s="1" t="s">
        <v>48</v>
      </c>
      <c r="P349" s="1" t="s">
        <v>48</v>
      </c>
      <c r="Q349" s="1" t="s">
        <v>48</v>
      </c>
      <c r="R349" s="1" t="s">
        <v>48</v>
      </c>
      <c r="S349" s="1" t="s">
        <v>48</v>
      </c>
      <c r="T349" s="1" t="s">
        <v>48</v>
      </c>
      <c r="U349" s="1" t="s">
        <v>48</v>
      </c>
      <c r="V349" s="1" t="s">
        <v>48</v>
      </c>
      <c r="W349" s="1" t="s">
        <v>48</v>
      </c>
      <c r="X349" s="1" t="s">
        <v>62</v>
      </c>
      <c r="AC349" s="1" t="s">
        <v>5712</v>
      </c>
      <c r="AD349" s="1" t="s">
        <v>5712</v>
      </c>
      <c r="AJ349" s="1" t="s">
        <v>6684</v>
      </c>
      <c r="AK349" s="1" t="s">
        <v>55</v>
      </c>
      <c r="AL349" s="1" t="s">
        <v>6685</v>
      </c>
      <c r="AN349" s="1" t="s">
        <v>5712</v>
      </c>
      <c r="AP349" s="1" t="s">
        <v>5712</v>
      </c>
      <c r="AR349" s="1" t="s">
        <v>5712</v>
      </c>
      <c r="AT349" s="1" t="s">
        <v>5712</v>
      </c>
    </row>
    <row r="350" spans="1:48" x14ac:dyDescent="0.35">
      <c r="A350" s="1" t="s">
        <v>6686</v>
      </c>
      <c r="B350" s="1" t="s">
        <v>5710</v>
      </c>
      <c r="C350" s="1" t="s">
        <v>71</v>
      </c>
      <c r="D350">
        <v>59</v>
      </c>
      <c r="E350" s="1" t="s">
        <v>65</v>
      </c>
      <c r="F350" s="1" t="s">
        <v>66</v>
      </c>
      <c r="G350" s="1" t="s">
        <v>73</v>
      </c>
      <c r="H350" s="1" t="s">
        <v>45</v>
      </c>
      <c r="I350" s="1" t="s">
        <v>74</v>
      </c>
      <c r="J350" s="1" t="s">
        <v>80</v>
      </c>
      <c r="K350" s="1" t="s">
        <v>48</v>
      </c>
      <c r="L350" s="1" t="s">
        <v>48</v>
      </c>
      <c r="M350" s="1" t="s">
        <v>48</v>
      </c>
      <c r="N350" s="1" t="s">
        <v>48</v>
      </c>
      <c r="O350" s="1" t="s">
        <v>48</v>
      </c>
      <c r="P350" s="1" t="s">
        <v>48</v>
      </c>
      <c r="Q350" s="1" t="s">
        <v>48</v>
      </c>
      <c r="R350" s="1" t="s">
        <v>48</v>
      </c>
      <c r="S350" s="1" t="s">
        <v>48</v>
      </c>
      <c r="T350" s="1" t="s">
        <v>48</v>
      </c>
      <c r="U350" s="1" t="s">
        <v>48</v>
      </c>
      <c r="V350" s="1" t="s">
        <v>48</v>
      </c>
      <c r="W350" s="1" t="s">
        <v>49</v>
      </c>
      <c r="X350" s="1" t="s">
        <v>116</v>
      </c>
      <c r="Y350" s="1" t="s">
        <v>6687</v>
      </c>
      <c r="AC350" s="1" t="s">
        <v>5712</v>
      </c>
      <c r="AD350" s="1" t="s">
        <v>5712</v>
      </c>
      <c r="AJ350" s="1" t="s">
        <v>6688</v>
      </c>
      <c r="AK350" s="1" t="s">
        <v>5712</v>
      </c>
      <c r="AN350" s="1" t="s">
        <v>5712</v>
      </c>
      <c r="AP350" s="1" t="s">
        <v>5712</v>
      </c>
      <c r="AR350" s="1" t="s">
        <v>5712</v>
      </c>
      <c r="AT350" s="1" t="s">
        <v>5712</v>
      </c>
      <c r="AV350" s="1" t="s">
        <v>6689</v>
      </c>
    </row>
    <row r="351" spans="1:48" x14ac:dyDescent="0.35">
      <c r="A351" s="1" t="s">
        <v>6690</v>
      </c>
      <c r="B351" s="1" t="s">
        <v>5710</v>
      </c>
      <c r="C351" s="1" t="s">
        <v>41</v>
      </c>
      <c r="D351">
        <v>62</v>
      </c>
      <c r="E351" s="1" t="s">
        <v>65</v>
      </c>
      <c r="F351" s="1" t="s">
        <v>43</v>
      </c>
      <c r="G351" s="1" t="s">
        <v>98</v>
      </c>
      <c r="H351" s="1" t="s">
        <v>79</v>
      </c>
      <c r="I351" s="1" t="s">
        <v>74</v>
      </c>
      <c r="J351" s="1" t="s">
        <v>80</v>
      </c>
      <c r="K351" s="1" t="s">
        <v>48</v>
      </c>
      <c r="L351" s="1" t="s">
        <v>48</v>
      </c>
      <c r="M351" s="1" t="s">
        <v>48</v>
      </c>
      <c r="N351" s="1" t="s">
        <v>48</v>
      </c>
      <c r="O351" s="1" t="s">
        <v>48</v>
      </c>
      <c r="P351" s="1" t="s">
        <v>48</v>
      </c>
      <c r="Q351" s="1" t="s">
        <v>48</v>
      </c>
      <c r="R351" s="1" t="s">
        <v>48</v>
      </c>
      <c r="S351" s="1" t="s">
        <v>48</v>
      </c>
      <c r="T351" s="1" t="s">
        <v>48</v>
      </c>
      <c r="U351" s="1" t="s">
        <v>48</v>
      </c>
      <c r="V351" s="1" t="s">
        <v>49</v>
      </c>
      <c r="W351" s="1" t="s">
        <v>48</v>
      </c>
      <c r="X351" s="1" t="s">
        <v>75</v>
      </c>
      <c r="Y351" s="1" t="s">
        <v>6691</v>
      </c>
      <c r="AC351" s="1" t="s">
        <v>5712</v>
      </c>
      <c r="AD351" s="1" t="s">
        <v>5712</v>
      </c>
      <c r="AJ351" s="1" t="s">
        <v>6692</v>
      </c>
      <c r="AK351" s="1" t="s">
        <v>5712</v>
      </c>
      <c r="AN351" s="1" t="s">
        <v>5712</v>
      </c>
      <c r="AP351" s="1" t="s">
        <v>5712</v>
      </c>
      <c r="AR351" s="1" t="s">
        <v>5712</v>
      </c>
      <c r="AT351" s="1" t="s">
        <v>5712</v>
      </c>
      <c r="AV351" s="1" t="s">
        <v>6692</v>
      </c>
    </row>
    <row r="352" spans="1:48" x14ac:dyDescent="0.35">
      <c r="A352" s="1" t="s">
        <v>6693</v>
      </c>
      <c r="B352" s="1" t="s">
        <v>5710</v>
      </c>
      <c r="C352" s="1" t="s">
        <v>41</v>
      </c>
      <c r="D352">
        <v>55</v>
      </c>
      <c r="E352" s="1" t="s">
        <v>65</v>
      </c>
      <c r="F352" s="1" t="s">
        <v>72</v>
      </c>
      <c r="G352" s="1" t="s">
        <v>98</v>
      </c>
      <c r="H352" s="1" t="s">
        <v>45</v>
      </c>
      <c r="I352" s="1" t="s">
        <v>113</v>
      </c>
      <c r="J352" s="1" t="s">
        <v>80</v>
      </c>
      <c r="K352" s="1" t="s">
        <v>48</v>
      </c>
      <c r="L352" s="1" t="s">
        <v>48</v>
      </c>
      <c r="M352" s="1" t="s">
        <v>48</v>
      </c>
      <c r="N352" s="1" t="s">
        <v>48</v>
      </c>
      <c r="O352" s="1" t="s">
        <v>48</v>
      </c>
      <c r="P352" s="1" t="s">
        <v>48</v>
      </c>
      <c r="Q352" s="1" t="s">
        <v>48</v>
      </c>
      <c r="R352" s="1" t="s">
        <v>48</v>
      </c>
      <c r="S352" s="1" t="s">
        <v>48</v>
      </c>
      <c r="T352" s="1" t="s">
        <v>48</v>
      </c>
      <c r="U352" s="1" t="s">
        <v>48</v>
      </c>
      <c r="V352" s="1" t="s">
        <v>48</v>
      </c>
      <c r="W352" s="1" t="s">
        <v>49</v>
      </c>
      <c r="X352" s="1" t="s">
        <v>116</v>
      </c>
      <c r="Y352" s="1" t="s">
        <v>6694</v>
      </c>
      <c r="AC352" s="1" t="s">
        <v>5712</v>
      </c>
      <c r="AD352" s="1" t="s">
        <v>5712</v>
      </c>
      <c r="AJ352" s="1" t="s">
        <v>6695</v>
      </c>
      <c r="AK352" s="1" t="s">
        <v>5712</v>
      </c>
      <c r="AN352" s="1" t="s">
        <v>5712</v>
      </c>
      <c r="AP352" s="1" t="s">
        <v>5712</v>
      </c>
      <c r="AR352" s="1" t="s">
        <v>5712</v>
      </c>
      <c r="AT352" s="1" t="s">
        <v>5712</v>
      </c>
    </row>
    <row r="353" spans="1:48" x14ac:dyDescent="0.35">
      <c r="A353" s="1" t="s">
        <v>6696</v>
      </c>
      <c r="B353" s="1" t="s">
        <v>5710</v>
      </c>
      <c r="C353" s="1" t="s">
        <v>71</v>
      </c>
      <c r="D353">
        <v>68</v>
      </c>
      <c r="E353" s="1" t="s">
        <v>65</v>
      </c>
      <c r="F353" s="1" t="s">
        <v>72</v>
      </c>
      <c r="G353" s="1" t="s">
        <v>73</v>
      </c>
      <c r="H353" s="1" t="s">
        <v>67</v>
      </c>
      <c r="I353" s="1" t="s">
        <v>113</v>
      </c>
      <c r="J353" s="1" t="s">
        <v>47</v>
      </c>
      <c r="K353" s="1" t="s">
        <v>48</v>
      </c>
      <c r="L353" s="1" t="s">
        <v>48</v>
      </c>
      <c r="M353" s="1" t="s">
        <v>49</v>
      </c>
      <c r="N353" s="1" t="s">
        <v>48</v>
      </c>
      <c r="O353" s="1" t="s">
        <v>48</v>
      </c>
      <c r="P353" s="1" t="s">
        <v>48</v>
      </c>
      <c r="Q353" s="1" t="s">
        <v>48</v>
      </c>
      <c r="R353" s="1" t="s">
        <v>48</v>
      </c>
      <c r="S353" s="1" t="s">
        <v>48</v>
      </c>
      <c r="T353" s="1" t="s">
        <v>48</v>
      </c>
      <c r="U353" s="1" t="s">
        <v>48</v>
      </c>
      <c r="V353" s="1" t="s">
        <v>48</v>
      </c>
      <c r="W353" s="1" t="s">
        <v>48</v>
      </c>
      <c r="X353" s="1" t="s">
        <v>116</v>
      </c>
      <c r="Y353" s="1" t="s">
        <v>6697</v>
      </c>
      <c r="AC353" s="1" t="s">
        <v>5712</v>
      </c>
      <c r="AD353" s="1" t="s">
        <v>5712</v>
      </c>
      <c r="AJ353" s="1" t="s">
        <v>6698</v>
      </c>
      <c r="AK353" s="1" t="s">
        <v>5712</v>
      </c>
      <c r="AN353" s="1" t="s">
        <v>5712</v>
      </c>
      <c r="AP353" s="1" t="s">
        <v>5712</v>
      </c>
      <c r="AR353" s="1" t="s">
        <v>5712</v>
      </c>
      <c r="AT353" s="1" t="s">
        <v>5712</v>
      </c>
      <c r="AV353" s="1" t="s">
        <v>6699</v>
      </c>
    </row>
    <row r="354" spans="1:48" x14ac:dyDescent="0.35">
      <c r="A354" s="1" t="s">
        <v>6700</v>
      </c>
      <c r="B354" s="1" t="s">
        <v>5710</v>
      </c>
      <c r="C354" s="1" t="s">
        <v>71</v>
      </c>
      <c r="D354">
        <v>80</v>
      </c>
      <c r="E354" s="1" t="s">
        <v>65</v>
      </c>
      <c r="F354" s="1" t="s">
        <v>66</v>
      </c>
      <c r="G354" s="1" t="s">
        <v>85</v>
      </c>
      <c r="H354" s="1" t="s">
        <v>67</v>
      </c>
      <c r="I354" s="1" t="s">
        <v>110</v>
      </c>
      <c r="J354" s="1" t="s">
        <v>80</v>
      </c>
      <c r="K354" s="1" t="s">
        <v>48</v>
      </c>
      <c r="L354" s="1" t="s">
        <v>48</v>
      </c>
      <c r="M354" s="1" t="s">
        <v>48</v>
      </c>
      <c r="N354" s="1" t="s">
        <v>48</v>
      </c>
      <c r="O354" s="1" t="s">
        <v>48</v>
      </c>
      <c r="P354" s="1" t="s">
        <v>48</v>
      </c>
      <c r="Q354" s="1" t="s">
        <v>48</v>
      </c>
      <c r="R354" s="1" t="s">
        <v>48</v>
      </c>
      <c r="S354" s="1" t="s">
        <v>48</v>
      </c>
      <c r="T354" s="1" t="s">
        <v>48</v>
      </c>
      <c r="U354" s="1" t="s">
        <v>48</v>
      </c>
      <c r="V354" s="1" t="s">
        <v>49</v>
      </c>
      <c r="W354" s="1" t="s">
        <v>48</v>
      </c>
      <c r="X354" s="1" t="s">
        <v>62</v>
      </c>
      <c r="AC354" s="1" t="s">
        <v>5712</v>
      </c>
      <c r="AD354" s="1" t="s">
        <v>5712</v>
      </c>
      <c r="AJ354" s="1" t="s">
        <v>6701</v>
      </c>
      <c r="AK354" s="1" t="s">
        <v>77</v>
      </c>
      <c r="AN354" s="1" t="s">
        <v>5712</v>
      </c>
      <c r="AP354" s="1" t="s">
        <v>5712</v>
      </c>
      <c r="AR354" s="1" t="s">
        <v>5712</v>
      </c>
      <c r="AT354" s="1" t="s">
        <v>5712</v>
      </c>
    </row>
    <row r="355" spans="1:48" x14ac:dyDescent="0.35">
      <c r="A355" s="1" t="s">
        <v>6702</v>
      </c>
      <c r="B355" s="1" t="s">
        <v>5710</v>
      </c>
      <c r="C355" s="1" t="s">
        <v>71</v>
      </c>
      <c r="D355">
        <v>56</v>
      </c>
      <c r="E355" s="1" t="s">
        <v>65</v>
      </c>
      <c r="F355" s="1" t="s">
        <v>72</v>
      </c>
      <c r="G355" s="1" t="s">
        <v>85</v>
      </c>
      <c r="H355" s="1" t="s">
        <v>45</v>
      </c>
      <c r="I355" s="1" t="s">
        <v>61</v>
      </c>
      <c r="J355" s="1" t="s">
        <v>47</v>
      </c>
      <c r="K355" s="1" t="s">
        <v>48</v>
      </c>
      <c r="L355" s="1" t="s">
        <v>49</v>
      </c>
      <c r="M355" s="1" t="s">
        <v>48</v>
      </c>
      <c r="N355" s="1" t="s">
        <v>48</v>
      </c>
      <c r="O355" s="1" t="s">
        <v>48</v>
      </c>
      <c r="P355" s="1" t="s">
        <v>48</v>
      </c>
      <c r="Q355" s="1" t="s">
        <v>48</v>
      </c>
      <c r="R355" s="1" t="s">
        <v>48</v>
      </c>
      <c r="S355" s="1" t="s">
        <v>48</v>
      </c>
      <c r="T355" s="1" t="s">
        <v>48</v>
      </c>
      <c r="U355" s="1" t="s">
        <v>48</v>
      </c>
      <c r="V355" s="1" t="s">
        <v>48</v>
      </c>
      <c r="W355" s="1" t="s">
        <v>48</v>
      </c>
      <c r="X355" s="1" t="s">
        <v>75</v>
      </c>
      <c r="Y355" s="1" t="s">
        <v>6703</v>
      </c>
      <c r="AC355" s="1" t="s">
        <v>5712</v>
      </c>
      <c r="AD355" s="1" t="s">
        <v>5712</v>
      </c>
      <c r="AJ355" s="1" t="s">
        <v>6704</v>
      </c>
      <c r="AK355" s="1" t="s">
        <v>5712</v>
      </c>
      <c r="AN355" s="1" t="s">
        <v>5712</v>
      </c>
      <c r="AP355" s="1" t="s">
        <v>5712</v>
      </c>
      <c r="AR355" s="1" t="s">
        <v>5712</v>
      </c>
      <c r="AT355" s="1" t="s">
        <v>5712</v>
      </c>
    </row>
    <row r="356" spans="1:48" x14ac:dyDescent="0.35">
      <c r="A356" s="1" t="s">
        <v>6705</v>
      </c>
      <c r="B356" s="1" t="s">
        <v>5710</v>
      </c>
      <c r="C356" s="1" t="s">
        <v>41</v>
      </c>
      <c r="D356">
        <v>68</v>
      </c>
      <c r="E356" s="1" t="s">
        <v>65</v>
      </c>
      <c r="F356" s="1" t="s">
        <v>66</v>
      </c>
      <c r="G356" s="1" t="s">
        <v>44</v>
      </c>
      <c r="H356" s="1" t="s">
        <v>67</v>
      </c>
      <c r="I356" s="1" t="s">
        <v>68</v>
      </c>
      <c r="J356" s="1" t="s">
        <v>47</v>
      </c>
      <c r="K356" s="1" t="s">
        <v>49</v>
      </c>
      <c r="L356" s="1" t="s">
        <v>48</v>
      </c>
      <c r="M356" s="1" t="s">
        <v>48</v>
      </c>
      <c r="N356" s="1" t="s">
        <v>48</v>
      </c>
      <c r="O356" s="1" t="s">
        <v>48</v>
      </c>
      <c r="P356" s="1" t="s">
        <v>48</v>
      </c>
      <c r="Q356" s="1" t="s">
        <v>48</v>
      </c>
      <c r="R356" s="1" t="s">
        <v>48</v>
      </c>
      <c r="S356" s="1" t="s">
        <v>48</v>
      </c>
      <c r="T356" s="1" t="s">
        <v>49</v>
      </c>
      <c r="U356" s="1" t="s">
        <v>48</v>
      </c>
      <c r="V356" s="1" t="s">
        <v>48</v>
      </c>
      <c r="W356" s="1" t="s">
        <v>48</v>
      </c>
      <c r="X356" s="1" t="s">
        <v>62</v>
      </c>
      <c r="AC356" s="1" t="s">
        <v>5712</v>
      </c>
      <c r="AD356" s="1" t="s">
        <v>5712</v>
      </c>
      <c r="AJ356" s="1" t="s">
        <v>6706</v>
      </c>
      <c r="AK356" s="1" t="s">
        <v>77</v>
      </c>
      <c r="AN356" s="1" t="s">
        <v>5712</v>
      </c>
      <c r="AP356" s="1" t="s">
        <v>5712</v>
      </c>
      <c r="AR356" s="1" t="s">
        <v>5712</v>
      </c>
      <c r="AT356" s="1" t="s">
        <v>5712</v>
      </c>
    </row>
    <row r="357" spans="1:48" x14ac:dyDescent="0.35">
      <c r="A357" s="1" t="s">
        <v>6707</v>
      </c>
      <c r="B357" s="1" t="s">
        <v>5710</v>
      </c>
      <c r="C357" s="1" t="s">
        <v>71</v>
      </c>
      <c r="D357">
        <v>56</v>
      </c>
      <c r="E357" s="1" t="s">
        <v>65</v>
      </c>
      <c r="F357" s="1" t="s">
        <v>107</v>
      </c>
      <c r="G357" s="1" t="s">
        <v>59</v>
      </c>
      <c r="H357" s="1" t="s">
        <v>79</v>
      </c>
      <c r="I357" s="1" t="s">
        <v>61</v>
      </c>
      <c r="J357" s="1" t="s">
        <v>80</v>
      </c>
      <c r="K357" s="1" t="s">
        <v>48</v>
      </c>
      <c r="L357" s="1" t="s">
        <v>48</v>
      </c>
      <c r="M357" s="1" t="s">
        <v>48</v>
      </c>
      <c r="N357" s="1" t="s">
        <v>48</v>
      </c>
      <c r="O357" s="1" t="s">
        <v>48</v>
      </c>
      <c r="P357" s="1" t="s">
        <v>48</v>
      </c>
      <c r="Q357" s="1" t="s">
        <v>48</v>
      </c>
      <c r="R357" s="1" t="s">
        <v>48</v>
      </c>
      <c r="S357" s="1" t="s">
        <v>48</v>
      </c>
      <c r="T357" s="1" t="s">
        <v>48</v>
      </c>
      <c r="U357" s="1" t="s">
        <v>49</v>
      </c>
      <c r="V357" s="1" t="s">
        <v>48</v>
      </c>
      <c r="W357" s="1" t="s">
        <v>48</v>
      </c>
      <c r="X357" s="1" t="s">
        <v>62</v>
      </c>
      <c r="AC357" s="1" t="s">
        <v>5712</v>
      </c>
      <c r="AD357" s="1" t="s">
        <v>5712</v>
      </c>
      <c r="AJ357" s="1" t="s">
        <v>6708</v>
      </c>
      <c r="AK357" s="1" t="s">
        <v>5712</v>
      </c>
      <c r="AN357" s="1" t="s">
        <v>5712</v>
      </c>
      <c r="AP357" s="1" t="s">
        <v>5712</v>
      </c>
      <c r="AR357" s="1" t="s">
        <v>5712</v>
      </c>
      <c r="AT357" s="1" t="s">
        <v>5712</v>
      </c>
      <c r="AV357" s="1" t="s">
        <v>351</v>
      </c>
    </row>
    <row r="358" spans="1:48" x14ac:dyDescent="0.35">
      <c r="A358" s="1" t="s">
        <v>6709</v>
      </c>
      <c r="B358" s="1" t="s">
        <v>5710</v>
      </c>
      <c r="C358" s="1" t="s">
        <v>71</v>
      </c>
      <c r="D358">
        <v>73</v>
      </c>
      <c r="E358" s="1" t="s">
        <v>65</v>
      </c>
      <c r="F358" s="1" t="s">
        <v>43</v>
      </c>
      <c r="G358" s="1" t="s">
        <v>137</v>
      </c>
      <c r="H358" s="1" t="s">
        <v>67</v>
      </c>
      <c r="I358" s="1" t="s">
        <v>68</v>
      </c>
      <c r="J358" s="1" t="s">
        <v>80</v>
      </c>
      <c r="K358" s="1" t="s">
        <v>48</v>
      </c>
      <c r="L358" s="1" t="s">
        <v>48</v>
      </c>
      <c r="M358" s="1" t="s">
        <v>48</v>
      </c>
      <c r="N358" s="1" t="s">
        <v>48</v>
      </c>
      <c r="O358" s="1" t="s">
        <v>48</v>
      </c>
      <c r="P358" s="1" t="s">
        <v>48</v>
      </c>
      <c r="Q358" s="1" t="s">
        <v>48</v>
      </c>
      <c r="R358" s="1" t="s">
        <v>48</v>
      </c>
      <c r="S358" s="1" t="s">
        <v>48</v>
      </c>
      <c r="T358" s="1" t="s">
        <v>48</v>
      </c>
      <c r="U358" s="1" t="s">
        <v>48</v>
      </c>
      <c r="V358" s="1" t="s">
        <v>49</v>
      </c>
      <c r="W358" s="1" t="s">
        <v>48</v>
      </c>
      <c r="X358" s="1" t="s">
        <v>116</v>
      </c>
      <c r="Y358" s="1" t="s">
        <v>6710</v>
      </c>
      <c r="AC358" s="1" t="s">
        <v>5712</v>
      </c>
      <c r="AD358" s="1" t="s">
        <v>5712</v>
      </c>
      <c r="AJ358" s="1" t="s">
        <v>6711</v>
      </c>
      <c r="AK358" s="1" t="s">
        <v>5712</v>
      </c>
      <c r="AN358" s="1" t="s">
        <v>5712</v>
      </c>
      <c r="AP358" s="1" t="s">
        <v>5712</v>
      </c>
      <c r="AR358" s="1" t="s">
        <v>5712</v>
      </c>
      <c r="AT358" s="1" t="s">
        <v>5712</v>
      </c>
    </row>
    <row r="359" spans="1:48" x14ac:dyDescent="0.35">
      <c r="A359" s="1" t="s">
        <v>6712</v>
      </c>
      <c r="B359" s="1" t="s">
        <v>5710</v>
      </c>
      <c r="C359" s="1" t="s">
        <v>71</v>
      </c>
      <c r="D359">
        <v>61</v>
      </c>
      <c r="E359" s="1" t="s">
        <v>65</v>
      </c>
      <c r="F359" s="1" t="s">
        <v>66</v>
      </c>
      <c r="G359" s="1" t="s">
        <v>73</v>
      </c>
      <c r="H359" s="1" t="s">
        <v>79</v>
      </c>
      <c r="I359" s="1" t="s">
        <v>61</v>
      </c>
      <c r="J359" s="1" t="s">
        <v>80</v>
      </c>
      <c r="K359" s="1" t="s">
        <v>48</v>
      </c>
      <c r="L359" s="1" t="s">
        <v>48</v>
      </c>
      <c r="M359" s="1" t="s">
        <v>48</v>
      </c>
      <c r="N359" s="1" t="s">
        <v>48</v>
      </c>
      <c r="O359" s="1" t="s">
        <v>48</v>
      </c>
      <c r="P359" s="1" t="s">
        <v>48</v>
      </c>
      <c r="Q359" s="1" t="s">
        <v>48</v>
      </c>
      <c r="R359" s="1" t="s">
        <v>48</v>
      </c>
      <c r="S359" s="1" t="s">
        <v>48</v>
      </c>
      <c r="T359" s="1" t="s">
        <v>48</v>
      </c>
      <c r="U359" s="1" t="s">
        <v>48</v>
      </c>
      <c r="V359" s="1" t="s">
        <v>49</v>
      </c>
      <c r="W359" s="1" t="s">
        <v>48</v>
      </c>
      <c r="X359" s="1" t="s">
        <v>75</v>
      </c>
      <c r="Y359" s="1" t="s">
        <v>6713</v>
      </c>
      <c r="AC359" s="1" t="s">
        <v>5712</v>
      </c>
      <c r="AD359" s="1" t="s">
        <v>5712</v>
      </c>
      <c r="AJ359" s="1" t="s">
        <v>6714</v>
      </c>
      <c r="AK359" s="1" t="s">
        <v>5712</v>
      </c>
      <c r="AM359" s="1" t="s">
        <v>6715</v>
      </c>
      <c r="AN359" s="1" t="s">
        <v>5712</v>
      </c>
      <c r="AP359" s="1" t="s">
        <v>5712</v>
      </c>
      <c r="AR359" s="1" t="s">
        <v>5712</v>
      </c>
      <c r="AT359" s="1" t="s">
        <v>5712</v>
      </c>
    </row>
    <row r="360" spans="1:48" x14ac:dyDescent="0.35">
      <c r="A360" s="1" t="s">
        <v>6716</v>
      </c>
      <c r="B360" s="1" t="s">
        <v>5710</v>
      </c>
      <c r="C360" s="1" t="s">
        <v>71</v>
      </c>
      <c r="D360">
        <v>35</v>
      </c>
      <c r="E360" s="1" t="s">
        <v>42</v>
      </c>
      <c r="F360" s="1" t="s">
        <v>107</v>
      </c>
      <c r="G360" s="1" t="s">
        <v>44</v>
      </c>
      <c r="H360" s="1" t="s">
        <v>45</v>
      </c>
      <c r="I360" s="1" t="s">
        <v>99</v>
      </c>
      <c r="J360" s="1" t="s">
        <v>80</v>
      </c>
      <c r="K360" s="1" t="s">
        <v>48</v>
      </c>
      <c r="L360" s="1" t="s">
        <v>48</v>
      </c>
      <c r="M360" s="1" t="s">
        <v>48</v>
      </c>
      <c r="N360" s="1" t="s">
        <v>48</v>
      </c>
      <c r="O360" s="1" t="s">
        <v>48</v>
      </c>
      <c r="P360" s="1" t="s">
        <v>49</v>
      </c>
      <c r="Q360" s="1" t="s">
        <v>48</v>
      </c>
      <c r="R360" s="1" t="s">
        <v>48</v>
      </c>
      <c r="S360" s="1" t="s">
        <v>48</v>
      </c>
      <c r="T360" s="1" t="s">
        <v>48</v>
      </c>
      <c r="U360" s="1" t="s">
        <v>48</v>
      </c>
      <c r="V360" s="1" t="s">
        <v>48</v>
      </c>
      <c r="W360" s="1" t="s">
        <v>48</v>
      </c>
      <c r="X360" s="1" t="s">
        <v>62</v>
      </c>
      <c r="AC360" s="1" t="s">
        <v>5712</v>
      </c>
      <c r="AD360" s="1" t="s">
        <v>5712</v>
      </c>
      <c r="AJ360" s="1" t="s">
        <v>351</v>
      </c>
      <c r="AK360" s="1" t="s">
        <v>55</v>
      </c>
      <c r="AL360" s="1" t="s">
        <v>351</v>
      </c>
      <c r="AN360" s="1" t="s">
        <v>5712</v>
      </c>
      <c r="AP360" s="1" t="s">
        <v>5712</v>
      </c>
      <c r="AR360" s="1" t="s">
        <v>5712</v>
      </c>
      <c r="AT360" s="1" t="s">
        <v>5712</v>
      </c>
    </row>
    <row r="361" spans="1:48" x14ac:dyDescent="0.35">
      <c r="A361" s="1" t="s">
        <v>6717</v>
      </c>
      <c r="B361" s="1" t="s">
        <v>5710</v>
      </c>
      <c r="C361" s="1" t="s">
        <v>71</v>
      </c>
      <c r="D361">
        <v>64</v>
      </c>
      <c r="E361" s="1" t="s">
        <v>65</v>
      </c>
      <c r="F361" s="1" t="s">
        <v>66</v>
      </c>
      <c r="G361" s="1" t="s">
        <v>44</v>
      </c>
      <c r="H361" s="1" t="s">
        <v>79</v>
      </c>
      <c r="I361" s="1" t="s">
        <v>125</v>
      </c>
      <c r="J361" s="1" t="s">
        <v>80</v>
      </c>
      <c r="K361" s="1" t="s">
        <v>48</v>
      </c>
      <c r="L361" s="1" t="s">
        <v>48</v>
      </c>
      <c r="M361" s="1" t="s">
        <v>48</v>
      </c>
      <c r="N361" s="1" t="s">
        <v>48</v>
      </c>
      <c r="O361" s="1" t="s">
        <v>48</v>
      </c>
      <c r="P361" s="1" t="s">
        <v>48</v>
      </c>
      <c r="Q361" s="1" t="s">
        <v>48</v>
      </c>
      <c r="R361" s="1" t="s">
        <v>48</v>
      </c>
      <c r="S361" s="1" t="s">
        <v>48</v>
      </c>
      <c r="T361" s="1" t="s">
        <v>48</v>
      </c>
      <c r="U361" s="1" t="s">
        <v>48</v>
      </c>
      <c r="V361" s="1" t="s">
        <v>48</v>
      </c>
      <c r="W361" s="1" t="s">
        <v>49</v>
      </c>
      <c r="X361" s="1" t="s">
        <v>145</v>
      </c>
      <c r="Y361" s="1" t="s">
        <v>6718</v>
      </c>
      <c r="AC361" s="1" t="s">
        <v>5712</v>
      </c>
      <c r="AD361" s="1" t="s">
        <v>5712</v>
      </c>
      <c r="AJ361" s="1" t="s">
        <v>6719</v>
      </c>
      <c r="AK361" s="1" t="s">
        <v>77</v>
      </c>
      <c r="AN361" s="1" t="s">
        <v>5712</v>
      </c>
      <c r="AP361" s="1" t="s">
        <v>5712</v>
      </c>
      <c r="AR361" s="1" t="s">
        <v>5712</v>
      </c>
      <c r="AT361" s="1" t="s">
        <v>5712</v>
      </c>
    </row>
    <row r="362" spans="1:48" x14ac:dyDescent="0.35">
      <c r="A362" s="1" t="s">
        <v>6720</v>
      </c>
      <c r="B362" s="1" t="s">
        <v>5710</v>
      </c>
      <c r="C362" s="1" t="s">
        <v>41</v>
      </c>
      <c r="D362">
        <v>46</v>
      </c>
      <c r="E362" s="1" t="s">
        <v>42</v>
      </c>
      <c r="F362" s="1" t="s">
        <v>66</v>
      </c>
      <c r="G362" s="1" t="s">
        <v>44</v>
      </c>
      <c r="H362" s="1" t="s">
        <v>79</v>
      </c>
      <c r="I362" s="1" t="s">
        <v>90</v>
      </c>
      <c r="J362" s="1" t="s">
        <v>47</v>
      </c>
      <c r="K362" s="1" t="s">
        <v>48</v>
      </c>
      <c r="L362" s="1" t="s">
        <v>48</v>
      </c>
      <c r="M362" s="1" t="s">
        <v>48</v>
      </c>
      <c r="N362" s="1" t="s">
        <v>48</v>
      </c>
      <c r="O362" s="1" t="s">
        <v>48</v>
      </c>
      <c r="P362" s="1" t="s">
        <v>48</v>
      </c>
      <c r="Q362" s="1" t="s">
        <v>48</v>
      </c>
      <c r="R362" s="1" t="s">
        <v>49</v>
      </c>
      <c r="S362" s="1" t="s">
        <v>48</v>
      </c>
      <c r="T362" s="1" t="s">
        <v>48</v>
      </c>
      <c r="U362" s="1" t="s">
        <v>48</v>
      </c>
      <c r="V362" s="1" t="s">
        <v>48</v>
      </c>
      <c r="W362" s="1" t="s">
        <v>48</v>
      </c>
      <c r="X362" s="1" t="s">
        <v>116</v>
      </c>
      <c r="Y362" s="1" t="s">
        <v>6721</v>
      </c>
      <c r="AC362" s="1" t="s">
        <v>5712</v>
      </c>
      <c r="AD362" s="1" t="s">
        <v>5712</v>
      </c>
      <c r="AJ362" s="1" t="s">
        <v>6721</v>
      </c>
      <c r="AK362" s="1" t="s">
        <v>5712</v>
      </c>
      <c r="AN362" s="1" t="s">
        <v>5712</v>
      </c>
      <c r="AP362" s="1" t="s">
        <v>5712</v>
      </c>
      <c r="AR362" s="1" t="s">
        <v>5712</v>
      </c>
      <c r="AT362" s="1" t="s">
        <v>5712</v>
      </c>
    </row>
    <row r="363" spans="1:48" x14ac:dyDescent="0.35">
      <c r="A363" s="1" t="s">
        <v>6722</v>
      </c>
      <c r="B363" s="1" t="s">
        <v>5710</v>
      </c>
      <c r="C363" s="1" t="s">
        <v>71</v>
      </c>
      <c r="D363">
        <v>49</v>
      </c>
      <c r="E363" s="1" t="s">
        <v>42</v>
      </c>
      <c r="F363" s="1" t="s">
        <v>72</v>
      </c>
      <c r="G363" s="1" t="s">
        <v>44</v>
      </c>
      <c r="H363" s="1" t="s">
        <v>45</v>
      </c>
      <c r="I363" s="1" t="s">
        <v>68</v>
      </c>
      <c r="J363" s="1" t="s">
        <v>47</v>
      </c>
      <c r="K363" s="1" t="s">
        <v>48</v>
      </c>
      <c r="L363" s="1" t="s">
        <v>48</v>
      </c>
      <c r="M363" s="1" t="s">
        <v>48</v>
      </c>
      <c r="N363" s="1" t="s">
        <v>48</v>
      </c>
      <c r="O363" s="1" t="s">
        <v>48</v>
      </c>
      <c r="P363" s="1" t="s">
        <v>49</v>
      </c>
      <c r="Q363" s="1" t="s">
        <v>48</v>
      </c>
      <c r="R363" s="1" t="s">
        <v>48</v>
      </c>
      <c r="S363" s="1" t="s">
        <v>48</v>
      </c>
      <c r="T363" s="1" t="s">
        <v>48</v>
      </c>
      <c r="U363" s="1" t="s">
        <v>48</v>
      </c>
      <c r="V363" s="1" t="s">
        <v>48</v>
      </c>
      <c r="W363" s="1" t="s">
        <v>48</v>
      </c>
      <c r="X363" s="1" t="s">
        <v>116</v>
      </c>
      <c r="Y363" s="1" t="s">
        <v>6723</v>
      </c>
      <c r="AC363" s="1" t="s">
        <v>5712</v>
      </c>
      <c r="AD363" s="1" t="s">
        <v>5712</v>
      </c>
      <c r="AJ363" s="1" t="s">
        <v>48</v>
      </c>
      <c r="AK363" s="1" t="s">
        <v>5712</v>
      </c>
      <c r="AN363" s="1" t="s">
        <v>5712</v>
      </c>
      <c r="AP363" s="1" t="s">
        <v>5712</v>
      </c>
      <c r="AR363" s="1" t="s">
        <v>5712</v>
      </c>
      <c r="AT363" s="1" t="s">
        <v>5712</v>
      </c>
    </row>
    <row r="364" spans="1:48" x14ac:dyDescent="0.35">
      <c r="A364" s="1" t="s">
        <v>6724</v>
      </c>
      <c r="B364" s="1" t="s">
        <v>5710</v>
      </c>
      <c r="C364" s="1" t="s">
        <v>71</v>
      </c>
      <c r="D364">
        <v>59</v>
      </c>
      <c r="E364" s="1" t="s">
        <v>65</v>
      </c>
      <c r="F364" s="1" t="s">
        <v>107</v>
      </c>
      <c r="G364" s="1" t="s">
        <v>44</v>
      </c>
      <c r="H364" s="1" t="s">
        <v>45</v>
      </c>
      <c r="I364" s="1" t="s">
        <v>113</v>
      </c>
      <c r="J364" s="1" t="s">
        <v>80</v>
      </c>
      <c r="K364" s="1" t="s">
        <v>48</v>
      </c>
      <c r="L364" s="1" t="s">
        <v>48</v>
      </c>
      <c r="M364" s="1" t="s">
        <v>48</v>
      </c>
      <c r="N364" s="1" t="s">
        <v>48</v>
      </c>
      <c r="O364" s="1" t="s">
        <v>48</v>
      </c>
      <c r="P364" s="1" t="s">
        <v>48</v>
      </c>
      <c r="Q364" s="1" t="s">
        <v>48</v>
      </c>
      <c r="R364" s="1" t="s">
        <v>48</v>
      </c>
      <c r="S364" s="1" t="s">
        <v>48</v>
      </c>
      <c r="T364" s="1" t="s">
        <v>48</v>
      </c>
      <c r="U364" s="1" t="s">
        <v>48</v>
      </c>
      <c r="V364" s="1" t="s">
        <v>49</v>
      </c>
      <c r="W364" s="1" t="s">
        <v>48</v>
      </c>
      <c r="X364" s="1" t="s">
        <v>62</v>
      </c>
      <c r="AC364" s="1" t="s">
        <v>5712</v>
      </c>
      <c r="AD364" s="1" t="s">
        <v>5712</v>
      </c>
      <c r="AJ364" s="1" t="s">
        <v>6725</v>
      </c>
      <c r="AK364" s="1" t="s">
        <v>5712</v>
      </c>
      <c r="AM364" s="1" t="s">
        <v>6726</v>
      </c>
      <c r="AN364" s="1" t="s">
        <v>5712</v>
      </c>
      <c r="AP364" s="1" t="s">
        <v>5712</v>
      </c>
      <c r="AR364" s="1" t="s">
        <v>5712</v>
      </c>
      <c r="AT364" s="1" t="s">
        <v>5712</v>
      </c>
    </row>
    <row r="365" spans="1:48" x14ac:dyDescent="0.35">
      <c r="A365" s="1" t="s">
        <v>6727</v>
      </c>
      <c r="B365" s="1" t="s">
        <v>5710</v>
      </c>
      <c r="C365" s="1" t="s">
        <v>71</v>
      </c>
      <c r="D365">
        <v>64</v>
      </c>
      <c r="E365" s="1" t="s">
        <v>65</v>
      </c>
      <c r="F365" s="1" t="s">
        <v>43</v>
      </c>
      <c r="G365" s="1" t="s">
        <v>98</v>
      </c>
      <c r="H365" s="1" t="s">
        <v>79</v>
      </c>
      <c r="I365" s="1" t="s">
        <v>90</v>
      </c>
      <c r="J365" s="1" t="s">
        <v>47</v>
      </c>
      <c r="K365" s="1" t="s">
        <v>49</v>
      </c>
      <c r="L365" s="1" t="s">
        <v>48</v>
      </c>
      <c r="M365" s="1" t="s">
        <v>48</v>
      </c>
      <c r="N365" s="1" t="s">
        <v>48</v>
      </c>
      <c r="O365" s="1" t="s">
        <v>48</v>
      </c>
      <c r="P365" s="1" t="s">
        <v>48</v>
      </c>
      <c r="Q365" s="1" t="s">
        <v>48</v>
      </c>
      <c r="R365" s="1" t="s">
        <v>48</v>
      </c>
      <c r="S365" s="1" t="s">
        <v>48</v>
      </c>
      <c r="T365" s="1" t="s">
        <v>49</v>
      </c>
      <c r="U365" s="1" t="s">
        <v>48</v>
      </c>
      <c r="V365" s="1" t="s">
        <v>48</v>
      </c>
      <c r="W365" s="1" t="s">
        <v>48</v>
      </c>
      <c r="X365" s="1" t="s">
        <v>116</v>
      </c>
      <c r="Y365" s="1" t="s">
        <v>6728</v>
      </c>
      <c r="AC365" s="1" t="s">
        <v>5712</v>
      </c>
      <c r="AD365" s="1" t="s">
        <v>5712</v>
      </c>
      <c r="AJ365" s="1" t="s">
        <v>6729</v>
      </c>
      <c r="AK365" s="1" t="s">
        <v>5712</v>
      </c>
      <c r="AN365" s="1" t="s">
        <v>5712</v>
      </c>
      <c r="AP365" s="1" t="s">
        <v>5712</v>
      </c>
      <c r="AR365" s="1" t="s">
        <v>5712</v>
      </c>
      <c r="AT365" s="1" t="s">
        <v>5712</v>
      </c>
      <c r="AV365" s="1" t="s">
        <v>6730</v>
      </c>
    </row>
    <row r="366" spans="1:48" x14ac:dyDescent="0.35">
      <c r="A366" s="1" t="s">
        <v>6731</v>
      </c>
      <c r="B366" s="1" t="s">
        <v>5710</v>
      </c>
      <c r="C366" s="1" t="s">
        <v>71</v>
      </c>
      <c r="D366">
        <v>66</v>
      </c>
      <c r="E366" s="1" t="s">
        <v>65</v>
      </c>
      <c r="F366" s="1" t="s">
        <v>66</v>
      </c>
      <c r="G366" s="1" t="s">
        <v>85</v>
      </c>
      <c r="H366" s="1" t="s">
        <v>79</v>
      </c>
      <c r="I366" s="1" t="s">
        <v>68</v>
      </c>
      <c r="J366" s="1" t="s">
        <v>80</v>
      </c>
      <c r="K366" s="1" t="s">
        <v>48</v>
      </c>
      <c r="L366" s="1" t="s">
        <v>48</v>
      </c>
      <c r="M366" s="1" t="s">
        <v>48</v>
      </c>
      <c r="N366" s="1" t="s">
        <v>48</v>
      </c>
      <c r="O366" s="1" t="s">
        <v>48</v>
      </c>
      <c r="P366" s="1" t="s">
        <v>48</v>
      </c>
      <c r="Q366" s="1" t="s">
        <v>48</v>
      </c>
      <c r="R366" s="1" t="s">
        <v>48</v>
      </c>
      <c r="S366" s="1" t="s">
        <v>48</v>
      </c>
      <c r="T366" s="1" t="s">
        <v>48</v>
      </c>
      <c r="U366" s="1" t="s">
        <v>49</v>
      </c>
      <c r="V366" s="1" t="s">
        <v>48</v>
      </c>
      <c r="W366" s="1" t="s">
        <v>48</v>
      </c>
      <c r="X366" s="1" t="s">
        <v>62</v>
      </c>
      <c r="AC366" s="1" t="s">
        <v>5712</v>
      </c>
      <c r="AD366" s="1" t="s">
        <v>5712</v>
      </c>
      <c r="AJ366" s="1" t="s">
        <v>6732</v>
      </c>
      <c r="AK366" s="1" t="s">
        <v>5712</v>
      </c>
      <c r="AN366" s="1" t="s">
        <v>5712</v>
      </c>
      <c r="AP366" s="1" t="s">
        <v>5712</v>
      </c>
      <c r="AR366" s="1" t="s">
        <v>5712</v>
      </c>
      <c r="AT366" s="1" t="s">
        <v>5712</v>
      </c>
    </row>
    <row r="367" spans="1:48" ht="409.5" x14ac:dyDescent="0.35">
      <c r="A367" s="1" t="s">
        <v>6733</v>
      </c>
      <c r="B367" s="1" t="s">
        <v>5710</v>
      </c>
      <c r="C367" s="1" t="s">
        <v>41</v>
      </c>
      <c r="D367">
        <v>71</v>
      </c>
      <c r="E367" s="1" t="s">
        <v>65</v>
      </c>
      <c r="F367" s="1" t="s">
        <v>66</v>
      </c>
      <c r="G367" s="1" t="s">
        <v>44</v>
      </c>
      <c r="H367" s="1" t="s">
        <v>67</v>
      </c>
      <c r="I367" s="1" t="s">
        <v>113</v>
      </c>
      <c r="J367" s="1" t="s">
        <v>80</v>
      </c>
      <c r="K367" s="1" t="s">
        <v>48</v>
      </c>
      <c r="L367" s="1" t="s">
        <v>48</v>
      </c>
      <c r="M367" s="1" t="s">
        <v>48</v>
      </c>
      <c r="N367" s="1" t="s">
        <v>48</v>
      </c>
      <c r="O367" s="1" t="s">
        <v>48</v>
      </c>
      <c r="P367" s="1" t="s">
        <v>48</v>
      </c>
      <c r="Q367" s="1" t="s">
        <v>48</v>
      </c>
      <c r="R367" s="1" t="s">
        <v>48</v>
      </c>
      <c r="S367" s="1" t="s">
        <v>48</v>
      </c>
      <c r="T367" s="1" t="s">
        <v>48</v>
      </c>
      <c r="U367" s="1" t="s">
        <v>48</v>
      </c>
      <c r="V367" s="1" t="s">
        <v>49</v>
      </c>
      <c r="W367" s="1" t="s">
        <v>48</v>
      </c>
      <c r="X367" s="1" t="s">
        <v>75</v>
      </c>
      <c r="Y367" s="1" t="s">
        <v>6734</v>
      </c>
      <c r="AB367" s="1" t="s">
        <v>6735</v>
      </c>
      <c r="AC367" s="1" t="s">
        <v>5712</v>
      </c>
      <c r="AD367" s="1" t="s">
        <v>5712</v>
      </c>
      <c r="AJ367" s="2" t="s">
        <v>6736</v>
      </c>
      <c r="AK367" s="1" t="s">
        <v>5712</v>
      </c>
      <c r="AN367" s="1" t="s">
        <v>5712</v>
      </c>
      <c r="AP367" s="1" t="s">
        <v>5712</v>
      </c>
      <c r="AR367" s="1" t="s">
        <v>5712</v>
      </c>
      <c r="AT367" s="1" t="s">
        <v>5712</v>
      </c>
    </row>
    <row r="368" spans="1:48" x14ac:dyDescent="0.35">
      <c r="A368" s="1" t="s">
        <v>6737</v>
      </c>
      <c r="B368" s="1" t="s">
        <v>5710</v>
      </c>
      <c r="C368" s="1" t="s">
        <v>41</v>
      </c>
      <c r="D368">
        <v>56</v>
      </c>
      <c r="E368" s="1" t="s">
        <v>65</v>
      </c>
      <c r="F368" s="1" t="s">
        <v>43</v>
      </c>
      <c r="G368" s="1" t="s">
        <v>59</v>
      </c>
      <c r="H368" s="1" t="s">
        <v>60</v>
      </c>
      <c r="I368" s="1" t="s">
        <v>90</v>
      </c>
      <c r="J368" s="1" t="s">
        <v>47</v>
      </c>
      <c r="K368" s="1" t="s">
        <v>49</v>
      </c>
      <c r="L368" s="1" t="s">
        <v>48</v>
      </c>
      <c r="M368" s="1" t="s">
        <v>48</v>
      </c>
      <c r="N368" s="1" t="s">
        <v>48</v>
      </c>
      <c r="O368" s="1" t="s">
        <v>48</v>
      </c>
      <c r="P368" s="1" t="s">
        <v>48</v>
      </c>
      <c r="Q368" s="1" t="s">
        <v>48</v>
      </c>
      <c r="R368" s="1" t="s">
        <v>48</v>
      </c>
      <c r="S368" s="1" t="s">
        <v>48</v>
      </c>
      <c r="T368" s="1" t="s">
        <v>49</v>
      </c>
      <c r="U368" s="1" t="s">
        <v>48</v>
      </c>
      <c r="V368" s="1" t="s">
        <v>48</v>
      </c>
      <c r="W368" s="1" t="s">
        <v>48</v>
      </c>
      <c r="X368" s="1" t="s">
        <v>51</v>
      </c>
      <c r="Y368" s="1" t="s">
        <v>6738</v>
      </c>
      <c r="AC368" s="1" t="s">
        <v>5712</v>
      </c>
      <c r="AD368" s="1" t="s">
        <v>5712</v>
      </c>
      <c r="AJ368" s="1" t="s">
        <v>1024</v>
      </c>
      <c r="AK368" s="1" t="s">
        <v>5712</v>
      </c>
      <c r="AN368" s="1" t="s">
        <v>5712</v>
      </c>
      <c r="AP368" s="1" t="s">
        <v>5712</v>
      </c>
      <c r="AR368" s="1" t="s">
        <v>5712</v>
      </c>
      <c r="AT368" s="1" t="s">
        <v>5712</v>
      </c>
      <c r="AV368" s="1" t="s">
        <v>6739</v>
      </c>
    </row>
    <row r="369" spans="1:48" x14ac:dyDescent="0.35">
      <c r="A369" s="1" t="s">
        <v>6740</v>
      </c>
      <c r="B369" s="1" t="s">
        <v>5710</v>
      </c>
      <c r="C369" s="1" t="s">
        <v>71</v>
      </c>
      <c r="D369">
        <v>42</v>
      </c>
      <c r="E369" s="1" t="s">
        <v>42</v>
      </c>
      <c r="F369" s="1" t="s">
        <v>107</v>
      </c>
      <c r="G369" s="1" t="s">
        <v>59</v>
      </c>
      <c r="H369" s="1" t="s">
        <v>144</v>
      </c>
      <c r="I369" s="1" t="s">
        <v>110</v>
      </c>
      <c r="J369" s="1" t="s">
        <v>47</v>
      </c>
      <c r="K369" s="1" t="s">
        <v>48</v>
      </c>
      <c r="L369" s="1" t="s">
        <v>48</v>
      </c>
      <c r="M369" s="1" t="s">
        <v>48</v>
      </c>
      <c r="N369" s="1" t="s">
        <v>48</v>
      </c>
      <c r="O369" s="1" t="s">
        <v>48</v>
      </c>
      <c r="P369" s="1" t="s">
        <v>48</v>
      </c>
      <c r="Q369" s="1" t="s">
        <v>48</v>
      </c>
      <c r="R369" s="1" t="s">
        <v>49</v>
      </c>
      <c r="S369" s="1" t="s">
        <v>48</v>
      </c>
      <c r="T369" s="1" t="s">
        <v>48</v>
      </c>
      <c r="U369" s="1" t="s">
        <v>48</v>
      </c>
      <c r="V369" s="1" t="s">
        <v>48</v>
      </c>
      <c r="W369" s="1" t="s">
        <v>48</v>
      </c>
      <c r="X369" s="1" t="s">
        <v>75</v>
      </c>
      <c r="Y369" s="1" t="s">
        <v>6741</v>
      </c>
      <c r="AC369" s="1" t="s">
        <v>5712</v>
      </c>
      <c r="AD369" s="1" t="s">
        <v>5712</v>
      </c>
      <c r="AJ369" s="1" t="s">
        <v>6742</v>
      </c>
      <c r="AK369" s="1" t="s">
        <v>5712</v>
      </c>
      <c r="AN369" s="1" t="s">
        <v>5712</v>
      </c>
      <c r="AP369" s="1" t="s">
        <v>5712</v>
      </c>
      <c r="AR369" s="1" t="s">
        <v>5712</v>
      </c>
      <c r="AT369" s="1" t="s">
        <v>5712</v>
      </c>
      <c r="AV369" s="1" t="s">
        <v>6743</v>
      </c>
    </row>
    <row r="370" spans="1:48" x14ac:dyDescent="0.35">
      <c r="A370" s="1" t="s">
        <v>6744</v>
      </c>
      <c r="B370" s="1" t="s">
        <v>5710</v>
      </c>
      <c r="C370" s="1" t="s">
        <v>71</v>
      </c>
      <c r="D370">
        <v>52</v>
      </c>
      <c r="E370" s="1" t="s">
        <v>42</v>
      </c>
      <c r="F370" s="1" t="s">
        <v>107</v>
      </c>
      <c r="G370" s="1" t="s">
        <v>98</v>
      </c>
      <c r="H370" s="1" t="s">
        <v>79</v>
      </c>
      <c r="I370" s="1" t="s">
        <v>110</v>
      </c>
      <c r="J370" s="1" t="s">
        <v>80</v>
      </c>
      <c r="K370" s="1" t="s">
        <v>48</v>
      </c>
      <c r="L370" s="1" t="s">
        <v>48</v>
      </c>
      <c r="M370" s="1" t="s">
        <v>48</v>
      </c>
      <c r="N370" s="1" t="s">
        <v>48</v>
      </c>
      <c r="O370" s="1" t="s">
        <v>48</v>
      </c>
      <c r="P370" s="1" t="s">
        <v>48</v>
      </c>
      <c r="Q370" s="1" t="s">
        <v>48</v>
      </c>
      <c r="R370" s="1" t="s">
        <v>48</v>
      </c>
      <c r="S370" s="1" t="s">
        <v>48</v>
      </c>
      <c r="T370" s="1" t="s">
        <v>49</v>
      </c>
      <c r="U370" s="1" t="s">
        <v>48</v>
      </c>
      <c r="V370" s="1" t="s">
        <v>48</v>
      </c>
      <c r="W370" s="1" t="s">
        <v>48</v>
      </c>
      <c r="X370" s="1" t="s">
        <v>62</v>
      </c>
      <c r="AC370" s="1" t="s">
        <v>5712</v>
      </c>
      <c r="AD370" s="1" t="s">
        <v>5712</v>
      </c>
      <c r="AJ370" s="1" t="s">
        <v>1080</v>
      </c>
      <c r="AK370" s="1" t="s">
        <v>5712</v>
      </c>
      <c r="AM370" s="1" t="s">
        <v>1196</v>
      </c>
      <c r="AN370" s="1" t="s">
        <v>5712</v>
      </c>
      <c r="AP370" s="1" t="s">
        <v>5712</v>
      </c>
      <c r="AR370" s="1" t="s">
        <v>5712</v>
      </c>
      <c r="AT370" s="1" t="s">
        <v>5712</v>
      </c>
    </row>
    <row r="371" spans="1:48" x14ac:dyDescent="0.35">
      <c r="A371" s="1" t="s">
        <v>6745</v>
      </c>
      <c r="B371" s="1" t="s">
        <v>5710</v>
      </c>
      <c r="C371" s="1" t="s">
        <v>71</v>
      </c>
      <c r="D371">
        <v>16</v>
      </c>
      <c r="E371" s="1" t="s">
        <v>57</v>
      </c>
      <c r="F371" s="1" t="s">
        <v>58</v>
      </c>
      <c r="G371" s="1" t="s">
        <v>44</v>
      </c>
      <c r="H371" s="1" t="s">
        <v>60</v>
      </c>
      <c r="I371" s="1" t="s">
        <v>125</v>
      </c>
      <c r="J371" s="1" t="s">
        <v>80</v>
      </c>
      <c r="K371" s="1" t="s">
        <v>48</v>
      </c>
      <c r="L371" s="1" t="s">
        <v>48</v>
      </c>
      <c r="M371" s="1" t="s">
        <v>48</v>
      </c>
      <c r="N371" s="1" t="s">
        <v>48</v>
      </c>
      <c r="O371" s="1" t="s">
        <v>48</v>
      </c>
      <c r="P371" s="1" t="s">
        <v>48</v>
      </c>
      <c r="Q371" s="1" t="s">
        <v>48</v>
      </c>
      <c r="R371" s="1" t="s">
        <v>48</v>
      </c>
      <c r="S371" s="1" t="s">
        <v>48</v>
      </c>
      <c r="T371" s="1" t="s">
        <v>48</v>
      </c>
      <c r="U371" s="1" t="s">
        <v>48</v>
      </c>
      <c r="V371" s="1" t="s">
        <v>49</v>
      </c>
      <c r="W371" s="1" t="s">
        <v>48</v>
      </c>
      <c r="X371" s="1" t="s">
        <v>62</v>
      </c>
      <c r="AC371" s="1" t="s">
        <v>5712</v>
      </c>
      <c r="AD371" s="1" t="s">
        <v>5712</v>
      </c>
      <c r="AJ371" s="1" t="s">
        <v>6746</v>
      </c>
      <c r="AK371" s="1" t="s">
        <v>5712</v>
      </c>
      <c r="AM371" s="1" t="s">
        <v>6747</v>
      </c>
      <c r="AN371" s="1" t="s">
        <v>5712</v>
      </c>
      <c r="AP371" s="1" t="s">
        <v>5712</v>
      </c>
      <c r="AR371" s="1" t="s">
        <v>5712</v>
      </c>
      <c r="AT371" s="1" t="s">
        <v>5712</v>
      </c>
    </row>
    <row r="372" spans="1:48" x14ac:dyDescent="0.35">
      <c r="A372" s="1" t="s">
        <v>6748</v>
      </c>
      <c r="B372" s="1" t="s">
        <v>5710</v>
      </c>
      <c r="C372" s="1" t="s">
        <v>71</v>
      </c>
      <c r="D372">
        <v>49</v>
      </c>
      <c r="E372" s="1" t="s">
        <v>42</v>
      </c>
      <c r="F372" s="1" t="s">
        <v>107</v>
      </c>
      <c r="G372" s="1" t="s">
        <v>59</v>
      </c>
      <c r="H372" s="1" t="s">
        <v>79</v>
      </c>
      <c r="I372" s="1" t="s">
        <v>110</v>
      </c>
      <c r="J372" s="1" t="s">
        <v>47</v>
      </c>
      <c r="K372" s="1" t="s">
        <v>48</v>
      </c>
      <c r="L372" s="1" t="s">
        <v>48</v>
      </c>
      <c r="M372" s="1" t="s">
        <v>48</v>
      </c>
      <c r="N372" s="1" t="s">
        <v>48</v>
      </c>
      <c r="O372" s="1" t="s">
        <v>49</v>
      </c>
      <c r="P372" s="1" t="s">
        <v>48</v>
      </c>
      <c r="Q372" s="1" t="s">
        <v>48</v>
      </c>
      <c r="R372" s="1" t="s">
        <v>48</v>
      </c>
      <c r="S372" s="1" t="s">
        <v>48</v>
      </c>
      <c r="T372" s="1" t="s">
        <v>48</v>
      </c>
      <c r="U372" s="1" t="s">
        <v>48</v>
      </c>
      <c r="V372" s="1" t="s">
        <v>48</v>
      </c>
      <c r="W372" s="1" t="s">
        <v>48</v>
      </c>
      <c r="X372" s="1" t="s">
        <v>116</v>
      </c>
      <c r="Y372" s="1" t="s">
        <v>6749</v>
      </c>
      <c r="AC372" s="1" t="s">
        <v>5712</v>
      </c>
      <c r="AD372" s="1" t="s">
        <v>5712</v>
      </c>
      <c r="AJ372" s="1" t="s">
        <v>6750</v>
      </c>
      <c r="AK372" s="1" t="s">
        <v>63</v>
      </c>
      <c r="AN372" s="1" t="s">
        <v>5712</v>
      </c>
      <c r="AP372" s="1" t="s">
        <v>5712</v>
      </c>
      <c r="AR372" s="1" t="s">
        <v>5712</v>
      </c>
      <c r="AT372" s="1" t="s">
        <v>5712</v>
      </c>
    </row>
    <row r="373" spans="1:48" x14ac:dyDescent="0.35">
      <c r="A373" s="1" t="s">
        <v>6751</v>
      </c>
      <c r="B373" s="1" t="s">
        <v>5710</v>
      </c>
      <c r="C373" s="1" t="s">
        <v>41</v>
      </c>
      <c r="D373">
        <v>47</v>
      </c>
      <c r="E373" s="1" t="s">
        <v>42</v>
      </c>
      <c r="F373" s="1" t="s">
        <v>107</v>
      </c>
      <c r="G373" s="1" t="s">
        <v>98</v>
      </c>
      <c r="H373" s="1" t="s">
        <v>45</v>
      </c>
      <c r="I373" s="1" t="s">
        <v>46</v>
      </c>
      <c r="J373" s="1" t="s">
        <v>47</v>
      </c>
      <c r="K373" s="1" t="s">
        <v>48</v>
      </c>
      <c r="L373" s="1" t="s">
        <v>48</v>
      </c>
      <c r="M373" s="1" t="s">
        <v>48</v>
      </c>
      <c r="N373" s="1" t="s">
        <v>48</v>
      </c>
      <c r="O373" s="1" t="s">
        <v>48</v>
      </c>
      <c r="P373" s="1" t="s">
        <v>49</v>
      </c>
      <c r="Q373" s="1" t="s">
        <v>48</v>
      </c>
      <c r="R373" s="1" t="s">
        <v>48</v>
      </c>
      <c r="S373" s="1" t="s">
        <v>48</v>
      </c>
      <c r="T373" s="1" t="s">
        <v>48</v>
      </c>
      <c r="U373" s="1" t="s">
        <v>48</v>
      </c>
      <c r="V373" s="1" t="s">
        <v>48</v>
      </c>
      <c r="W373" s="1" t="s">
        <v>48</v>
      </c>
      <c r="X373" s="1" t="s">
        <v>62</v>
      </c>
      <c r="AC373" s="1" t="s">
        <v>5712</v>
      </c>
      <c r="AD373" s="1" t="s">
        <v>5712</v>
      </c>
      <c r="AJ373" s="1" t="s">
        <v>6752</v>
      </c>
      <c r="AK373" s="1" t="s">
        <v>5712</v>
      </c>
      <c r="AN373" s="1" t="s">
        <v>5712</v>
      </c>
      <c r="AP373" s="1" t="s">
        <v>5712</v>
      </c>
      <c r="AR373" s="1" t="s">
        <v>5712</v>
      </c>
      <c r="AT373" s="1" t="s">
        <v>5712</v>
      </c>
      <c r="AV373" s="1" t="s">
        <v>6753</v>
      </c>
    </row>
    <row r="374" spans="1:48" x14ac:dyDescent="0.35">
      <c r="A374" s="1" t="s">
        <v>6754</v>
      </c>
      <c r="B374" s="1" t="s">
        <v>5710</v>
      </c>
      <c r="C374" s="1" t="s">
        <v>41</v>
      </c>
      <c r="D374">
        <v>75</v>
      </c>
      <c r="E374" s="1" t="s">
        <v>65</v>
      </c>
      <c r="F374" s="1" t="s">
        <v>66</v>
      </c>
      <c r="G374" s="1" t="s">
        <v>44</v>
      </c>
      <c r="H374" s="1" t="s">
        <v>67</v>
      </c>
      <c r="I374" s="1" t="s">
        <v>90</v>
      </c>
      <c r="J374" s="1" t="s">
        <v>80</v>
      </c>
      <c r="K374" s="1" t="s">
        <v>48</v>
      </c>
      <c r="L374" s="1" t="s">
        <v>48</v>
      </c>
      <c r="M374" s="1" t="s">
        <v>48</v>
      </c>
      <c r="N374" s="1" t="s">
        <v>48</v>
      </c>
      <c r="O374" s="1" t="s">
        <v>48</v>
      </c>
      <c r="P374" s="1" t="s">
        <v>48</v>
      </c>
      <c r="Q374" s="1" t="s">
        <v>48</v>
      </c>
      <c r="R374" s="1" t="s">
        <v>48</v>
      </c>
      <c r="S374" s="1" t="s">
        <v>48</v>
      </c>
      <c r="T374" s="1" t="s">
        <v>48</v>
      </c>
      <c r="U374" s="1" t="s">
        <v>48</v>
      </c>
      <c r="V374" s="1" t="s">
        <v>48</v>
      </c>
      <c r="W374" s="1" t="s">
        <v>49</v>
      </c>
      <c r="X374" s="1" t="s">
        <v>116</v>
      </c>
      <c r="Y374" s="1" t="s">
        <v>6755</v>
      </c>
      <c r="AC374" s="1" t="s">
        <v>5712</v>
      </c>
      <c r="AD374" s="1" t="s">
        <v>5712</v>
      </c>
      <c r="AJ374" s="1" t="s">
        <v>6756</v>
      </c>
      <c r="AK374" s="1" t="s">
        <v>5712</v>
      </c>
      <c r="AN374" s="1" t="s">
        <v>5712</v>
      </c>
      <c r="AP374" s="1" t="s">
        <v>5712</v>
      </c>
      <c r="AR374" s="1" t="s">
        <v>5712</v>
      </c>
      <c r="AT374" s="1" t="s">
        <v>5712</v>
      </c>
    </row>
    <row r="375" spans="1:48" x14ac:dyDescent="0.35">
      <c r="A375" s="1" t="s">
        <v>6757</v>
      </c>
      <c r="B375" s="1" t="s">
        <v>5710</v>
      </c>
      <c r="C375" s="1" t="s">
        <v>71</v>
      </c>
      <c r="D375">
        <v>24</v>
      </c>
      <c r="E375" s="1" t="s">
        <v>57</v>
      </c>
      <c r="F375" s="1" t="s">
        <v>58</v>
      </c>
      <c r="G375" s="1" t="s">
        <v>85</v>
      </c>
      <c r="H375" s="1" t="s">
        <v>45</v>
      </c>
      <c r="I375" s="1" t="s">
        <v>110</v>
      </c>
      <c r="J375" s="1" t="s">
        <v>80</v>
      </c>
      <c r="K375" s="1" t="s">
        <v>48</v>
      </c>
      <c r="L375" s="1" t="s">
        <v>48</v>
      </c>
      <c r="M375" s="1" t="s">
        <v>48</v>
      </c>
      <c r="N375" s="1" t="s">
        <v>48</v>
      </c>
      <c r="O375" s="1" t="s">
        <v>48</v>
      </c>
      <c r="P375" s="1" t="s">
        <v>48</v>
      </c>
      <c r="Q375" s="1" t="s">
        <v>48</v>
      </c>
      <c r="R375" s="1" t="s">
        <v>48</v>
      </c>
      <c r="S375" s="1" t="s">
        <v>48</v>
      </c>
      <c r="T375" s="1" t="s">
        <v>48</v>
      </c>
      <c r="U375" s="1" t="s">
        <v>49</v>
      </c>
      <c r="V375" s="1" t="s">
        <v>48</v>
      </c>
      <c r="W375" s="1" t="s">
        <v>48</v>
      </c>
      <c r="X375" s="1" t="s">
        <v>62</v>
      </c>
      <c r="AC375" s="1" t="s">
        <v>5712</v>
      </c>
      <c r="AD375" s="1" t="s">
        <v>5712</v>
      </c>
      <c r="AJ375" s="1" t="s">
        <v>6758</v>
      </c>
      <c r="AK375" s="1" t="s">
        <v>77</v>
      </c>
      <c r="AN375" s="1" t="s">
        <v>5712</v>
      </c>
      <c r="AP375" s="1" t="s">
        <v>5712</v>
      </c>
      <c r="AR375" s="1" t="s">
        <v>5712</v>
      </c>
      <c r="AT375" s="1" t="s">
        <v>5712</v>
      </c>
    </row>
    <row r="376" spans="1:48" x14ac:dyDescent="0.35">
      <c r="A376" s="1" t="s">
        <v>6759</v>
      </c>
      <c r="B376" s="1" t="s">
        <v>5710</v>
      </c>
      <c r="C376" s="1" t="s">
        <v>41</v>
      </c>
      <c r="D376">
        <v>19</v>
      </c>
      <c r="E376" s="1" t="s">
        <v>57</v>
      </c>
      <c r="F376" s="1" t="s">
        <v>58</v>
      </c>
      <c r="G376" s="1" t="s">
        <v>59</v>
      </c>
      <c r="H376" s="1" t="s">
        <v>79</v>
      </c>
      <c r="I376" s="1" t="s">
        <v>61</v>
      </c>
      <c r="J376" s="1" t="s">
        <v>80</v>
      </c>
      <c r="K376" s="1" t="s">
        <v>48</v>
      </c>
      <c r="L376" s="1" t="s">
        <v>48</v>
      </c>
      <c r="M376" s="1" t="s">
        <v>48</v>
      </c>
      <c r="N376" s="1" t="s">
        <v>48</v>
      </c>
      <c r="O376" s="1" t="s">
        <v>48</v>
      </c>
      <c r="P376" s="1" t="s">
        <v>48</v>
      </c>
      <c r="Q376" s="1" t="s">
        <v>48</v>
      </c>
      <c r="R376" s="1" t="s">
        <v>48</v>
      </c>
      <c r="S376" s="1" t="s">
        <v>48</v>
      </c>
      <c r="T376" s="1" t="s">
        <v>49</v>
      </c>
      <c r="U376" s="1" t="s">
        <v>48</v>
      </c>
      <c r="V376" s="1" t="s">
        <v>48</v>
      </c>
      <c r="W376" s="1" t="s">
        <v>48</v>
      </c>
      <c r="X376" s="1" t="s">
        <v>62</v>
      </c>
      <c r="AC376" s="1" t="s">
        <v>5712</v>
      </c>
      <c r="AD376" s="1" t="s">
        <v>5712</v>
      </c>
      <c r="AJ376" s="1" t="s">
        <v>6760</v>
      </c>
      <c r="AK376" s="1" t="s">
        <v>5712</v>
      </c>
      <c r="AM376" s="1" t="s">
        <v>6761</v>
      </c>
      <c r="AN376" s="1" t="s">
        <v>5712</v>
      </c>
      <c r="AP376" s="1" t="s">
        <v>5712</v>
      </c>
      <c r="AR376" s="1" t="s">
        <v>5712</v>
      </c>
      <c r="AT376" s="1" t="s">
        <v>5712</v>
      </c>
    </row>
    <row r="377" spans="1:48" x14ac:dyDescent="0.35">
      <c r="A377" s="1" t="s">
        <v>6762</v>
      </c>
      <c r="B377" s="1" t="s">
        <v>5710</v>
      </c>
      <c r="C377" s="1" t="s">
        <v>71</v>
      </c>
      <c r="D377">
        <v>65</v>
      </c>
      <c r="E377" s="1" t="s">
        <v>65</v>
      </c>
      <c r="F377" s="1" t="s">
        <v>107</v>
      </c>
      <c r="G377" s="1" t="s">
        <v>98</v>
      </c>
      <c r="H377" s="1" t="s">
        <v>45</v>
      </c>
      <c r="I377" s="1" t="s">
        <v>113</v>
      </c>
      <c r="J377" s="1" t="s">
        <v>80</v>
      </c>
      <c r="K377" s="1" t="s">
        <v>48</v>
      </c>
      <c r="L377" s="1" t="s">
        <v>48</v>
      </c>
      <c r="M377" s="1" t="s">
        <v>48</v>
      </c>
      <c r="N377" s="1" t="s">
        <v>48</v>
      </c>
      <c r="O377" s="1" t="s">
        <v>48</v>
      </c>
      <c r="P377" s="1" t="s">
        <v>48</v>
      </c>
      <c r="Q377" s="1" t="s">
        <v>48</v>
      </c>
      <c r="R377" s="1" t="s">
        <v>48</v>
      </c>
      <c r="S377" s="1" t="s">
        <v>48</v>
      </c>
      <c r="T377" s="1" t="s">
        <v>48</v>
      </c>
      <c r="U377" s="1" t="s">
        <v>48</v>
      </c>
      <c r="V377" s="1" t="s">
        <v>49</v>
      </c>
      <c r="W377" s="1" t="s">
        <v>48</v>
      </c>
      <c r="X377" s="1" t="s">
        <v>116</v>
      </c>
      <c r="Y377" s="1" t="s">
        <v>6763</v>
      </c>
      <c r="AC377" s="1" t="s">
        <v>5712</v>
      </c>
      <c r="AD377" s="1" t="s">
        <v>5712</v>
      </c>
      <c r="AJ377" s="1" t="s">
        <v>6764</v>
      </c>
      <c r="AK377" s="1" t="s">
        <v>63</v>
      </c>
      <c r="AN377" s="1" t="s">
        <v>5712</v>
      </c>
      <c r="AP377" s="1" t="s">
        <v>5712</v>
      </c>
      <c r="AR377" s="1" t="s">
        <v>5712</v>
      </c>
      <c r="AT377" s="1" t="s">
        <v>5712</v>
      </c>
    </row>
    <row r="378" spans="1:48" x14ac:dyDescent="0.35">
      <c r="A378" s="1" t="s">
        <v>6765</v>
      </c>
      <c r="B378" s="1" t="s">
        <v>5710</v>
      </c>
      <c r="C378" s="1" t="s">
        <v>71</v>
      </c>
      <c r="D378">
        <v>65</v>
      </c>
      <c r="E378" s="1" t="s">
        <v>65</v>
      </c>
      <c r="F378" s="1" t="s">
        <v>66</v>
      </c>
      <c r="G378" s="1" t="s">
        <v>44</v>
      </c>
      <c r="H378" s="1" t="s">
        <v>45</v>
      </c>
      <c r="I378" s="1" t="s">
        <v>113</v>
      </c>
      <c r="J378" s="1" t="s">
        <v>80</v>
      </c>
      <c r="K378" s="1" t="s">
        <v>48</v>
      </c>
      <c r="L378" s="1" t="s">
        <v>48</v>
      </c>
      <c r="M378" s="1" t="s">
        <v>48</v>
      </c>
      <c r="N378" s="1" t="s">
        <v>48</v>
      </c>
      <c r="O378" s="1" t="s">
        <v>48</v>
      </c>
      <c r="P378" s="1" t="s">
        <v>48</v>
      </c>
      <c r="Q378" s="1" t="s">
        <v>48</v>
      </c>
      <c r="R378" s="1" t="s">
        <v>48</v>
      </c>
      <c r="S378" s="1" t="s">
        <v>48</v>
      </c>
      <c r="T378" s="1" t="s">
        <v>48</v>
      </c>
      <c r="U378" s="1" t="s">
        <v>48</v>
      </c>
      <c r="V378" s="1" t="s">
        <v>48</v>
      </c>
      <c r="W378" s="1" t="s">
        <v>49</v>
      </c>
      <c r="X378" s="1" t="s">
        <v>116</v>
      </c>
      <c r="Y378" s="1" t="s">
        <v>6766</v>
      </c>
      <c r="AC378" s="1" t="s">
        <v>5712</v>
      </c>
      <c r="AD378" s="1" t="s">
        <v>5712</v>
      </c>
      <c r="AJ378" s="1" t="s">
        <v>6767</v>
      </c>
      <c r="AK378" s="1" t="s">
        <v>5712</v>
      </c>
      <c r="AM378" s="1" t="s">
        <v>6768</v>
      </c>
      <c r="AN378" s="1" t="s">
        <v>5712</v>
      </c>
      <c r="AP378" s="1" t="s">
        <v>5712</v>
      </c>
      <c r="AR378" s="1" t="s">
        <v>5712</v>
      </c>
      <c r="AT378" s="1" t="s">
        <v>5712</v>
      </c>
    </row>
    <row r="379" spans="1:48" x14ac:dyDescent="0.35">
      <c r="A379" s="1" t="s">
        <v>6769</v>
      </c>
      <c r="B379" s="1" t="s">
        <v>5710</v>
      </c>
      <c r="C379" s="1" t="s">
        <v>71</v>
      </c>
      <c r="D379">
        <v>72</v>
      </c>
      <c r="E379" s="1" t="s">
        <v>65</v>
      </c>
      <c r="F379" s="1" t="s">
        <v>66</v>
      </c>
      <c r="G379" s="1" t="s">
        <v>73</v>
      </c>
      <c r="H379" s="1" t="s">
        <v>67</v>
      </c>
      <c r="I379" s="1" t="s">
        <v>90</v>
      </c>
      <c r="J379" s="1" t="s">
        <v>80</v>
      </c>
      <c r="K379" s="1" t="s">
        <v>48</v>
      </c>
      <c r="L379" s="1" t="s">
        <v>48</v>
      </c>
      <c r="M379" s="1" t="s">
        <v>48</v>
      </c>
      <c r="N379" s="1" t="s">
        <v>48</v>
      </c>
      <c r="O379" s="1" t="s">
        <v>48</v>
      </c>
      <c r="P379" s="1" t="s">
        <v>48</v>
      </c>
      <c r="Q379" s="1" t="s">
        <v>48</v>
      </c>
      <c r="R379" s="1" t="s">
        <v>48</v>
      </c>
      <c r="S379" s="1" t="s">
        <v>48</v>
      </c>
      <c r="T379" s="1" t="s">
        <v>48</v>
      </c>
      <c r="U379" s="1" t="s">
        <v>49</v>
      </c>
      <c r="V379" s="1" t="s">
        <v>48</v>
      </c>
      <c r="W379" s="1" t="s">
        <v>48</v>
      </c>
      <c r="X379" s="1" t="s">
        <v>75</v>
      </c>
      <c r="Y379" s="1" t="s">
        <v>6770</v>
      </c>
      <c r="AC379" s="1" t="s">
        <v>5712</v>
      </c>
      <c r="AD379" s="1" t="s">
        <v>5712</v>
      </c>
      <c r="AJ379" s="1" t="s">
        <v>6771</v>
      </c>
      <c r="AK379" s="1" t="s">
        <v>5712</v>
      </c>
      <c r="AN379" s="1" t="s">
        <v>5712</v>
      </c>
      <c r="AP379" s="1" t="s">
        <v>5712</v>
      </c>
      <c r="AR379" s="1" t="s">
        <v>5712</v>
      </c>
      <c r="AT379" s="1" t="s">
        <v>5712</v>
      </c>
      <c r="AV379" s="1" t="s">
        <v>6772</v>
      </c>
    </row>
    <row r="380" spans="1:48" x14ac:dyDescent="0.35">
      <c r="A380" s="1" t="s">
        <v>6773</v>
      </c>
      <c r="B380" s="1" t="s">
        <v>5710</v>
      </c>
      <c r="C380" s="1" t="s">
        <v>71</v>
      </c>
      <c r="D380">
        <v>74</v>
      </c>
      <c r="E380" s="1" t="s">
        <v>65</v>
      </c>
      <c r="F380" s="1" t="s">
        <v>66</v>
      </c>
      <c r="G380" s="1" t="s">
        <v>59</v>
      </c>
      <c r="H380" s="1" t="s">
        <v>67</v>
      </c>
      <c r="I380" s="1" t="s">
        <v>68</v>
      </c>
      <c r="J380" s="1" t="s">
        <v>47</v>
      </c>
      <c r="K380" s="1" t="s">
        <v>48</v>
      </c>
      <c r="L380" s="1" t="s">
        <v>48</v>
      </c>
      <c r="M380" s="1" t="s">
        <v>48</v>
      </c>
      <c r="N380" s="1" t="s">
        <v>48</v>
      </c>
      <c r="O380" s="1" t="s">
        <v>48</v>
      </c>
      <c r="P380" s="1" t="s">
        <v>48</v>
      </c>
      <c r="Q380" s="1" t="s">
        <v>48</v>
      </c>
      <c r="R380" s="1" t="s">
        <v>49</v>
      </c>
      <c r="S380" s="1" t="s">
        <v>48</v>
      </c>
      <c r="T380" s="1" t="s">
        <v>48</v>
      </c>
      <c r="U380" s="1" t="s">
        <v>48</v>
      </c>
      <c r="V380" s="1" t="s">
        <v>48</v>
      </c>
      <c r="W380" s="1" t="s">
        <v>48</v>
      </c>
      <c r="X380" s="1" t="s">
        <v>145</v>
      </c>
      <c r="Y380" s="1" t="s">
        <v>6774</v>
      </c>
      <c r="AC380" s="1" t="s">
        <v>5712</v>
      </c>
      <c r="AD380" s="1" t="s">
        <v>5712</v>
      </c>
      <c r="AJ380" s="1" t="s">
        <v>351</v>
      </c>
      <c r="AK380" s="1" t="s">
        <v>5712</v>
      </c>
      <c r="AN380" s="1" t="s">
        <v>5712</v>
      </c>
      <c r="AP380" s="1" t="s">
        <v>5712</v>
      </c>
      <c r="AR380" s="1" t="s">
        <v>5712</v>
      </c>
      <c r="AT380" s="1" t="s">
        <v>5712</v>
      </c>
    </row>
    <row r="381" spans="1:48" x14ac:dyDescent="0.35">
      <c r="A381" s="1" t="s">
        <v>6775</v>
      </c>
      <c r="B381" s="1" t="s">
        <v>5710</v>
      </c>
      <c r="C381" s="1" t="s">
        <v>71</v>
      </c>
      <c r="D381">
        <v>62</v>
      </c>
      <c r="E381" s="1" t="s">
        <v>65</v>
      </c>
      <c r="F381" s="1" t="s">
        <v>72</v>
      </c>
      <c r="G381" s="1" t="s">
        <v>44</v>
      </c>
      <c r="H381" s="1" t="s">
        <v>45</v>
      </c>
      <c r="I381" s="1" t="s">
        <v>46</v>
      </c>
      <c r="J381" s="1" t="s">
        <v>47</v>
      </c>
      <c r="K381" s="1" t="s">
        <v>49</v>
      </c>
      <c r="L381" s="1" t="s">
        <v>48</v>
      </c>
      <c r="M381" s="1" t="s">
        <v>48</v>
      </c>
      <c r="N381" s="1" t="s">
        <v>48</v>
      </c>
      <c r="O381" s="1" t="s">
        <v>48</v>
      </c>
      <c r="P381" s="1" t="s">
        <v>48</v>
      </c>
      <c r="Q381" s="1" t="s">
        <v>48</v>
      </c>
      <c r="R381" s="1" t="s">
        <v>48</v>
      </c>
      <c r="S381" s="1" t="s">
        <v>48</v>
      </c>
      <c r="T381" s="1" t="s">
        <v>49</v>
      </c>
      <c r="U381" s="1" t="s">
        <v>48</v>
      </c>
      <c r="V381" s="1" t="s">
        <v>48</v>
      </c>
      <c r="W381" s="1" t="s">
        <v>48</v>
      </c>
      <c r="X381" s="1" t="s">
        <v>116</v>
      </c>
      <c r="Y381" s="1" t="s">
        <v>6776</v>
      </c>
      <c r="AC381" s="1" t="s">
        <v>5712</v>
      </c>
      <c r="AD381" s="1" t="s">
        <v>5712</v>
      </c>
      <c r="AJ381" s="1" t="s">
        <v>6777</v>
      </c>
      <c r="AK381" s="1" t="s">
        <v>5712</v>
      </c>
      <c r="AN381" s="1" t="s">
        <v>5712</v>
      </c>
      <c r="AP381" s="1" t="s">
        <v>5712</v>
      </c>
      <c r="AR381" s="1" t="s">
        <v>5712</v>
      </c>
      <c r="AT381" s="1" t="s">
        <v>5712</v>
      </c>
    </row>
    <row r="382" spans="1:48" x14ac:dyDescent="0.35">
      <c r="A382" s="1" t="s">
        <v>6778</v>
      </c>
      <c r="B382" s="1" t="s">
        <v>5710</v>
      </c>
      <c r="C382" s="1" t="s">
        <v>71</v>
      </c>
      <c r="D382">
        <v>65</v>
      </c>
      <c r="E382" s="1" t="s">
        <v>65</v>
      </c>
      <c r="F382" s="1" t="s">
        <v>72</v>
      </c>
      <c r="G382" s="1" t="s">
        <v>73</v>
      </c>
      <c r="H382" s="1" t="s">
        <v>67</v>
      </c>
      <c r="I382" s="1" t="s">
        <v>90</v>
      </c>
      <c r="J382" s="1" t="s">
        <v>80</v>
      </c>
      <c r="K382" s="1" t="s">
        <v>48</v>
      </c>
      <c r="L382" s="1" t="s">
        <v>48</v>
      </c>
      <c r="M382" s="1" t="s">
        <v>48</v>
      </c>
      <c r="N382" s="1" t="s">
        <v>48</v>
      </c>
      <c r="O382" s="1" t="s">
        <v>48</v>
      </c>
      <c r="P382" s="1" t="s">
        <v>48</v>
      </c>
      <c r="Q382" s="1" t="s">
        <v>48</v>
      </c>
      <c r="R382" s="1" t="s">
        <v>48</v>
      </c>
      <c r="S382" s="1" t="s">
        <v>48</v>
      </c>
      <c r="T382" s="1" t="s">
        <v>48</v>
      </c>
      <c r="U382" s="1" t="s">
        <v>48</v>
      </c>
      <c r="V382" s="1" t="s">
        <v>48</v>
      </c>
      <c r="W382" s="1" t="s">
        <v>49</v>
      </c>
      <c r="X382" s="1" t="s">
        <v>62</v>
      </c>
      <c r="AC382" s="1" t="s">
        <v>5712</v>
      </c>
      <c r="AD382" s="1" t="s">
        <v>5712</v>
      </c>
      <c r="AJ382" s="1" t="s">
        <v>6779</v>
      </c>
      <c r="AK382" s="1" t="s">
        <v>55</v>
      </c>
      <c r="AL382" s="1" t="s">
        <v>6780</v>
      </c>
      <c r="AN382" s="1" t="s">
        <v>5712</v>
      </c>
      <c r="AP382" s="1" t="s">
        <v>5712</v>
      </c>
      <c r="AR382" s="1" t="s">
        <v>5712</v>
      </c>
      <c r="AT382" s="1" t="s">
        <v>5712</v>
      </c>
    </row>
    <row r="383" spans="1:48" x14ac:dyDescent="0.35">
      <c r="A383" s="1" t="s">
        <v>6781</v>
      </c>
      <c r="B383" s="1" t="s">
        <v>5710</v>
      </c>
      <c r="C383" s="1" t="s">
        <v>71</v>
      </c>
      <c r="D383">
        <v>56</v>
      </c>
      <c r="E383" s="1" t="s">
        <v>65</v>
      </c>
      <c r="F383" s="1" t="s">
        <v>43</v>
      </c>
      <c r="G383" s="1" t="s">
        <v>98</v>
      </c>
      <c r="H383" s="1" t="s">
        <v>79</v>
      </c>
      <c r="I383" s="1" t="s">
        <v>90</v>
      </c>
      <c r="J383" s="1" t="s">
        <v>47</v>
      </c>
      <c r="K383" s="1" t="s">
        <v>48</v>
      </c>
      <c r="L383" s="1" t="s">
        <v>48</v>
      </c>
      <c r="M383" s="1" t="s">
        <v>49</v>
      </c>
      <c r="N383" s="1" t="s">
        <v>48</v>
      </c>
      <c r="O383" s="1" t="s">
        <v>48</v>
      </c>
      <c r="P383" s="1" t="s">
        <v>48</v>
      </c>
      <c r="Q383" s="1" t="s">
        <v>48</v>
      </c>
      <c r="R383" s="1" t="s">
        <v>48</v>
      </c>
      <c r="S383" s="1" t="s">
        <v>48</v>
      </c>
      <c r="T383" s="1" t="s">
        <v>48</v>
      </c>
      <c r="U383" s="1" t="s">
        <v>48</v>
      </c>
      <c r="V383" s="1" t="s">
        <v>48</v>
      </c>
      <c r="W383" s="1" t="s">
        <v>49</v>
      </c>
      <c r="X383" s="1" t="s">
        <v>62</v>
      </c>
      <c r="AC383" s="1" t="s">
        <v>5712</v>
      </c>
      <c r="AD383" s="1" t="s">
        <v>5712</v>
      </c>
      <c r="AJ383" s="1" t="s">
        <v>6782</v>
      </c>
      <c r="AK383" s="1" t="s">
        <v>5712</v>
      </c>
      <c r="AN383" s="1" t="s">
        <v>5712</v>
      </c>
      <c r="AP383" s="1" t="s">
        <v>5712</v>
      </c>
      <c r="AR383" s="1" t="s">
        <v>5712</v>
      </c>
      <c r="AT383" s="1" t="s">
        <v>5712</v>
      </c>
      <c r="AV383" s="1" t="s">
        <v>6783</v>
      </c>
    </row>
    <row r="384" spans="1:48" x14ac:dyDescent="0.35">
      <c r="A384" s="1" t="s">
        <v>6784</v>
      </c>
      <c r="B384" s="1" t="s">
        <v>5710</v>
      </c>
      <c r="C384" s="1" t="s">
        <v>71</v>
      </c>
      <c r="D384">
        <v>22</v>
      </c>
      <c r="E384" s="1" t="s">
        <v>57</v>
      </c>
      <c r="F384" s="1" t="s">
        <v>66</v>
      </c>
      <c r="G384" s="1" t="s">
        <v>98</v>
      </c>
      <c r="H384" s="1" t="s">
        <v>79</v>
      </c>
      <c r="I384" s="1" t="s">
        <v>113</v>
      </c>
      <c r="J384" s="1" t="s">
        <v>80</v>
      </c>
      <c r="K384" s="1" t="s">
        <v>48</v>
      </c>
      <c r="L384" s="1" t="s">
        <v>48</v>
      </c>
      <c r="M384" s="1" t="s">
        <v>48</v>
      </c>
      <c r="N384" s="1" t="s">
        <v>48</v>
      </c>
      <c r="O384" s="1" t="s">
        <v>48</v>
      </c>
      <c r="P384" s="1" t="s">
        <v>48</v>
      </c>
      <c r="Q384" s="1" t="s">
        <v>48</v>
      </c>
      <c r="R384" s="1" t="s">
        <v>48</v>
      </c>
      <c r="S384" s="1" t="s">
        <v>48</v>
      </c>
      <c r="T384" s="1" t="s">
        <v>48</v>
      </c>
      <c r="U384" s="1" t="s">
        <v>49</v>
      </c>
      <c r="V384" s="1" t="s">
        <v>48</v>
      </c>
      <c r="W384" s="1" t="s">
        <v>48</v>
      </c>
      <c r="X384" s="1" t="s">
        <v>62</v>
      </c>
      <c r="AC384" s="1" t="s">
        <v>5712</v>
      </c>
      <c r="AD384" s="1" t="s">
        <v>5712</v>
      </c>
      <c r="AJ384" s="1" t="s">
        <v>6785</v>
      </c>
      <c r="AK384" s="1" t="s">
        <v>63</v>
      </c>
      <c r="AN384" s="1" t="s">
        <v>5712</v>
      </c>
      <c r="AP384" s="1" t="s">
        <v>5712</v>
      </c>
      <c r="AR384" s="1" t="s">
        <v>5712</v>
      </c>
      <c r="AT384" s="1" t="s">
        <v>5712</v>
      </c>
    </row>
    <row r="385" spans="1:48" x14ac:dyDescent="0.35">
      <c r="A385" s="1" t="s">
        <v>6786</v>
      </c>
      <c r="B385" s="1" t="s">
        <v>5710</v>
      </c>
      <c r="C385" s="1" t="s">
        <v>71</v>
      </c>
      <c r="D385">
        <v>64</v>
      </c>
      <c r="E385" s="1" t="s">
        <v>65</v>
      </c>
      <c r="F385" s="1" t="s">
        <v>43</v>
      </c>
      <c r="G385" s="1" t="s">
        <v>137</v>
      </c>
      <c r="H385" s="1" t="s">
        <v>45</v>
      </c>
      <c r="I385" s="1" t="s">
        <v>110</v>
      </c>
      <c r="J385" s="1" t="s">
        <v>80</v>
      </c>
      <c r="K385" s="1" t="s">
        <v>48</v>
      </c>
      <c r="L385" s="1" t="s">
        <v>48</v>
      </c>
      <c r="M385" s="1" t="s">
        <v>48</v>
      </c>
      <c r="N385" s="1" t="s">
        <v>48</v>
      </c>
      <c r="O385" s="1" t="s">
        <v>48</v>
      </c>
      <c r="P385" s="1" t="s">
        <v>48</v>
      </c>
      <c r="Q385" s="1" t="s">
        <v>48</v>
      </c>
      <c r="R385" s="1" t="s">
        <v>48</v>
      </c>
      <c r="S385" s="1" t="s">
        <v>48</v>
      </c>
      <c r="T385" s="1" t="s">
        <v>49</v>
      </c>
      <c r="U385" s="1" t="s">
        <v>48</v>
      </c>
      <c r="V385" s="1" t="s">
        <v>48</v>
      </c>
      <c r="W385" s="1" t="s">
        <v>48</v>
      </c>
      <c r="X385" s="1" t="s">
        <v>62</v>
      </c>
      <c r="AC385" s="1" t="s">
        <v>5712</v>
      </c>
      <c r="AD385" s="1" t="s">
        <v>5712</v>
      </c>
      <c r="AJ385" s="1" t="s">
        <v>6787</v>
      </c>
      <c r="AK385" s="1" t="s">
        <v>5712</v>
      </c>
      <c r="AM385" s="1" t="s">
        <v>6788</v>
      </c>
      <c r="AN385" s="1" t="s">
        <v>5712</v>
      </c>
      <c r="AP385" s="1" t="s">
        <v>5712</v>
      </c>
      <c r="AR385" s="1" t="s">
        <v>5712</v>
      </c>
      <c r="AT385" s="1" t="s">
        <v>5712</v>
      </c>
    </row>
    <row r="386" spans="1:48" x14ac:dyDescent="0.35">
      <c r="A386" s="1" t="s">
        <v>6789</v>
      </c>
      <c r="B386" s="1" t="s">
        <v>5710</v>
      </c>
      <c r="C386" s="1" t="s">
        <v>71</v>
      </c>
      <c r="D386">
        <v>57</v>
      </c>
      <c r="E386" s="1" t="s">
        <v>65</v>
      </c>
      <c r="F386" s="1" t="s">
        <v>66</v>
      </c>
      <c r="G386" s="1" t="s">
        <v>98</v>
      </c>
      <c r="H386" s="1" t="s">
        <v>45</v>
      </c>
      <c r="I386" s="1" t="s">
        <v>74</v>
      </c>
      <c r="J386" s="1" t="s">
        <v>80</v>
      </c>
      <c r="K386" s="1" t="s">
        <v>48</v>
      </c>
      <c r="L386" s="1" t="s">
        <v>48</v>
      </c>
      <c r="M386" s="1" t="s">
        <v>48</v>
      </c>
      <c r="N386" s="1" t="s">
        <v>48</v>
      </c>
      <c r="O386" s="1" t="s">
        <v>48</v>
      </c>
      <c r="P386" s="1" t="s">
        <v>48</v>
      </c>
      <c r="Q386" s="1" t="s">
        <v>48</v>
      </c>
      <c r="R386" s="1" t="s">
        <v>48</v>
      </c>
      <c r="S386" s="1" t="s">
        <v>48</v>
      </c>
      <c r="T386" s="1" t="s">
        <v>48</v>
      </c>
      <c r="U386" s="1" t="s">
        <v>48</v>
      </c>
      <c r="V386" s="1" t="s">
        <v>48</v>
      </c>
      <c r="W386" s="1" t="s">
        <v>49</v>
      </c>
      <c r="X386" s="1" t="s">
        <v>75</v>
      </c>
      <c r="Y386" s="1" t="s">
        <v>6570</v>
      </c>
      <c r="AC386" s="1" t="s">
        <v>5712</v>
      </c>
      <c r="AD386" s="1" t="s">
        <v>5712</v>
      </c>
      <c r="AJ386" s="1" t="s">
        <v>6752</v>
      </c>
      <c r="AK386" s="1" t="s">
        <v>5712</v>
      </c>
      <c r="AM386" s="1" t="s">
        <v>6790</v>
      </c>
      <c r="AN386" s="1" t="s">
        <v>5712</v>
      </c>
      <c r="AP386" s="1" t="s">
        <v>5712</v>
      </c>
      <c r="AR386" s="1" t="s">
        <v>5712</v>
      </c>
      <c r="AT386" s="1" t="s">
        <v>5712</v>
      </c>
    </row>
    <row r="387" spans="1:48" x14ac:dyDescent="0.35">
      <c r="A387" s="1" t="s">
        <v>6791</v>
      </c>
      <c r="B387" s="1" t="s">
        <v>5710</v>
      </c>
      <c r="C387" s="1" t="s">
        <v>3346</v>
      </c>
      <c r="D387">
        <v>63</v>
      </c>
      <c r="E387" s="1" t="s">
        <v>65</v>
      </c>
      <c r="F387" s="1" t="s">
        <v>72</v>
      </c>
      <c r="G387" s="1" t="s">
        <v>73</v>
      </c>
      <c r="H387" s="1" t="s">
        <v>67</v>
      </c>
      <c r="I387" s="1" t="s">
        <v>74</v>
      </c>
      <c r="J387" s="1" t="s">
        <v>80</v>
      </c>
      <c r="K387" s="1" t="s">
        <v>48</v>
      </c>
      <c r="L387" s="1" t="s">
        <v>48</v>
      </c>
      <c r="M387" s="1" t="s">
        <v>48</v>
      </c>
      <c r="N387" s="1" t="s">
        <v>48</v>
      </c>
      <c r="O387" s="1" t="s">
        <v>48</v>
      </c>
      <c r="P387" s="1" t="s">
        <v>48</v>
      </c>
      <c r="Q387" s="1" t="s">
        <v>48</v>
      </c>
      <c r="R387" s="1" t="s">
        <v>48</v>
      </c>
      <c r="S387" s="1" t="s">
        <v>48</v>
      </c>
      <c r="T387" s="1" t="s">
        <v>48</v>
      </c>
      <c r="U387" s="1" t="s">
        <v>48</v>
      </c>
      <c r="V387" s="1" t="s">
        <v>48</v>
      </c>
      <c r="W387" s="1" t="s">
        <v>49</v>
      </c>
      <c r="X387" s="1" t="s">
        <v>62</v>
      </c>
      <c r="AC387" s="1" t="s">
        <v>5712</v>
      </c>
      <c r="AD387" s="1" t="s">
        <v>5712</v>
      </c>
      <c r="AJ387" s="1" t="s">
        <v>6792</v>
      </c>
      <c r="AK387" s="1" t="s">
        <v>5712</v>
      </c>
      <c r="AN387" s="1" t="s">
        <v>5712</v>
      </c>
      <c r="AP387" s="1" t="s">
        <v>5712</v>
      </c>
      <c r="AR387" s="1" t="s">
        <v>5712</v>
      </c>
      <c r="AT387" s="1" t="s">
        <v>5712</v>
      </c>
      <c r="AV387" s="1" t="s">
        <v>6793</v>
      </c>
    </row>
    <row r="388" spans="1:48" x14ac:dyDescent="0.35">
      <c r="A388" s="1" t="s">
        <v>6794</v>
      </c>
      <c r="B388" s="1" t="s">
        <v>5710</v>
      </c>
      <c r="C388" s="1" t="s">
        <v>71</v>
      </c>
      <c r="D388">
        <v>72</v>
      </c>
      <c r="E388" s="1" t="s">
        <v>65</v>
      </c>
      <c r="F388" s="1" t="s">
        <v>72</v>
      </c>
      <c r="G388" s="1" t="s">
        <v>98</v>
      </c>
      <c r="H388" s="1" t="s">
        <v>67</v>
      </c>
      <c r="I388" s="1" t="s">
        <v>90</v>
      </c>
      <c r="J388" s="1" t="s">
        <v>80</v>
      </c>
      <c r="K388" s="1" t="s">
        <v>48</v>
      </c>
      <c r="L388" s="1" t="s">
        <v>48</v>
      </c>
      <c r="M388" s="1" t="s">
        <v>48</v>
      </c>
      <c r="N388" s="1" t="s">
        <v>48</v>
      </c>
      <c r="O388" s="1" t="s">
        <v>48</v>
      </c>
      <c r="P388" s="1" t="s">
        <v>48</v>
      </c>
      <c r="Q388" s="1" t="s">
        <v>48</v>
      </c>
      <c r="R388" s="1" t="s">
        <v>48</v>
      </c>
      <c r="S388" s="1" t="s">
        <v>48</v>
      </c>
      <c r="T388" s="1" t="s">
        <v>48</v>
      </c>
      <c r="U388" s="1" t="s">
        <v>49</v>
      </c>
      <c r="V388" s="1" t="s">
        <v>48</v>
      </c>
      <c r="W388" s="1" t="s">
        <v>48</v>
      </c>
      <c r="X388" s="1" t="s">
        <v>75</v>
      </c>
      <c r="Y388" s="1" t="s">
        <v>6795</v>
      </c>
      <c r="AC388" s="1" t="s">
        <v>5712</v>
      </c>
      <c r="AD388" s="1" t="s">
        <v>5712</v>
      </c>
      <c r="AJ388" s="1" t="s">
        <v>6796</v>
      </c>
      <c r="AK388" s="1" t="s">
        <v>63</v>
      </c>
      <c r="AN388" s="1" t="s">
        <v>5712</v>
      </c>
      <c r="AP388" s="1" t="s">
        <v>5712</v>
      </c>
      <c r="AR388" s="1" t="s">
        <v>5712</v>
      </c>
      <c r="AT388" s="1" t="s">
        <v>5712</v>
      </c>
    </row>
    <row r="389" spans="1:48" x14ac:dyDescent="0.35">
      <c r="A389" s="1" t="s">
        <v>6797</v>
      </c>
      <c r="B389" s="1" t="s">
        <v>5710</v>
      </c>
      <c r="C389" s="1" t="s">
        <v>71</v>
      </c>
      <c r="D389">
        <v>73</v>
      </c>
      <c r="E389" s="1" t="s">
        <v>65</v>
      </c>
      <c r="F389" s="1" t="s">
        <v>66</v>
      </c>
      <c r="G389" s="1" t="s">
        <v>98</v>
      </c>
      <c r="H389" s="1" t="s">
        <v>67</v>
      </c>
      <c r="I389" s="1" t="s">
        <v>46</v>
      </c>
      <c r="J389" s="1" t="s">
        <v>80</v>
      </c>
      <c r="K389" s="1" t="s">
        <v>48</v>
      </c>
      <c r="L389" s="1" t="s">
        <v>48</v>
      </c>
      <c r="M389" s="1" t="s">
        <v>48</v>
      </c>
      <c r="N389" s="1" t="s">
        <v>48</v>
      </c>
      <c r="O389" s="1" t="s">
        <v>48</v>
      </c>
      <c r="P389" s="1" t="s">
        <v>48</v>
      </c>
      <c r="Q389" s="1" t="s">
        <v>48</v>
      </c>
      <c r="R389" s="1" t="s">
        <v>48</v>
      </c>
      <c r="S389" s="1" t="s">
        <v>48</v>
      </c>
      <c r="T389" s="1" t="s">
        <v>48</v>
      </c>
      <c r="U389" s="1" t="s">
        <v>49</v>
      </c>
      <c r="V389" s="1" t="s">
        <v>48</v>
      </c>
      <c r="W389" s="1" t="s">
        <v>48</v>
      </c>
      <c r="X389" s="1" t="s">
        <v>62</v>
      </c>
      <c r="AC389" s="1" t="s">
        <v>5712</v>
      </c>
      <c r="AD389" s="1" t="s">
        <v>5712</v>
      </c>
      <c r="AJ389" s="1" t="s">
        <v>6798</v>
      </c>
      <c r="AK389" s="1" t="s">
        <v>5712</v>
      </c>
      <c r="AN389" s="1" t="s">
        <v>5712</v>
      </c>
      <c r="AP389" s="1" t="s">
        <v>5712</v>
      </c>
      <c r="AR389" s="1" t="s">
        <v>5712</v>
      </c>
      <c r="AT389" s="1" t="s">
        <v>5712</v>
      </c>
    </row>
    <row r="390" spans="1:48" x14ac:dyDescent="0.35">
      <c r="A390" s="1" t="s">
        <v>6799</v>
      </c>
      <c r="B390" s="1" t="s">
        <v>5710</v>
      </c>
      <c r="C390" s="1" t="s">
        <v>41</v>
      </c>
      <c r="D390">
        <v>41</v>
      </c>
      <c r="E390" s="1" t="s">
        <v>42</v>
      </c>
      <c r="F390" s="1" t="s">
        <v>43</v>
      </c>
      <c r="G390" s="1" t="s">
        <v>59</v>
      </c>
      <c r="H390" s="1" t="s">
        <v>79</v>
      </c>
      <c r="I390" s="1" t="s">
        <v>46</v>
      </c>
      <c r="J390" s="1" t="s">
        <v>80</v>
      </c>
      <c r="K390" s="1" t="s">
        <v>48</v>
      </c>
      <c r="L390" s="1" t="s">
        <v>48</v>
      </c>
      <c r="M390" s="1" t="s">
        <v>48</v>
      </c>
      <c r="N390" s="1" t="s">
        <v>48</v>
      </c>
      <c r="O390" s="1" t="s">
        <v>48</v>
      </c>
      <c r="P390" s="1" t="s">
        <v>48</v>
      </c>
      <c r="Q390" s="1" t="s">
        <v>48</v>
      </c>
      <c r="R390" s="1" t="s">
        <v>48</v>
      </c>
      <c r="S390" s="1" t="s">
        <v>48</v>
      </c>
      <c r="T390" s="1" t="s">
        <v>49</v>
      </c>
      <c r="U390" s="1" t="s">
        <v>48</v>
      </c>
      <c r="V390" s="1" t="s">
        <v>48</v>
      </c>
      <c r="W390" s="1" t="s">
        <v>48</v>
      </c>
      <c r="X390" s="1" t="s">
        <v>62</v>
      </c>
      <c r="AC390" s="1" t="s">
        <v>5712</v>
      </c>
      <c r="AD390" s="1" t="s">
        <v>5712</v>
      </c>
      <c r="AJ390" s="1" t="s">
        <v>6800</v>
      </c>
      <c r="AK390" s="1" t="s">
        <v>5712</v>
      </c>
      <c r="AN390" s="1" t="s">
        <v>5712</v>
      </c>
      <c r="AP390" s="1" t="s">
        <v>5712</v>
      </c>
      <c r="AR390" s="1" t="s">
        <v>5712</v>
      </c>
      <c r="AT390" s="1" t="s">
        <v>5712</v>
      </c>
    </row>
    <row r="391" spans="1:48" x14ac:dyDescent="0.35">
      <c r="A391" s="1" t="s">
        <v>6801</v>
      </c>
      <c r="B391" s="1" t="s">
        <v>5710</v>
      </c>
      <c r="C391" s="1" t="s">
        <v>41</v>
      </c>
      <c r="D391">
        <v>22</v>
      </c>
      <c r="E391" s="1" t="s">
        <v>57</v>
      </c>
      <c r="F391" s="1" t="s">
        <v>58</v>
      </c>
      <c r="G391" s="1" t="s">
        <v>59</v>
      </c>
      <c r="H391" s="1" t="s">
        <v>45</v>
      </c>
      <c r="I391" s="1" t="s">
        <v>113</v>
      </c>
      <c r="J391" s="1" t="s">
        <v>47</v>
      </c>
      <c r="K391" s="1" t="s">
        <v>48</v>
      </c>
      <c r="L391" s="1" t="s">
        <v>48</v>
      </c>
      <c r="M391" s="1" t="s">
        <v>48</v>
      </c>
      <c r="N391" s="1" t="s">
        <v>48</v>
      </c>
      <c r="O391" s="1" t="s">
        <v>48</v>
      </c>
      <c r="P391" s="1" t="s">
        <v>49</v>
      </c>
      <c r="Q391" s="1" t="s">
        <v>48</v>
      </c>
      <c r="R391" s="1" t="s">
        <v>48</v>
      </c>
      <c r="S391" s="1" t="s">
        <v>48</v>
      </c>
      <c r="T391" s="1" t="s">
        <v>48</v>
      </c>
      <c r="U391" s="1" t="s">
        <v>48</v>
      </c>
      <c r="V391" s="1" t="s">
        <v>48</v>
      </c>
      <c r="W391" s="1" t="s">
        <v>48</v>
      </c>
      <c r="X391" s="1" t="s">
        <v>116</v>
      </c>
      <c r="Y391" s="1" t="s">
        <v>6802</v>
      </c>
      <c r="AC391" s="1" t="s">
        <v>5712</v>
      </c>
      <c r="AD391" s="1" t="s">
        <v>5712</v>
      </c>
      <c r="AJ391" s="1" t="s">
        <v>6803</v>
      </c>
      <c r="AK391" s="1" t="s">
        <v>5712</v>
      </c>
      <c r="AN391" s="1" t="s">
        <v>5712</v>
      </c>
      <c r="AP391" s="1" t="s">
        <v>5712</v>
      </c>
      <c r="AR391" s="1" t="s">
        <v>5712</v>
      </c>
      <c r="AT391" s="1" t="s">
        <v>5712</v>
      </c>
    </row>
    <row r="392" spans="1:48" x14ac:dyDescent="0.35">
      <c r="A392" s="1" t="s">
        <v>6804</v>
      </c>
      <c r="B392" s="1" t="s">
        <v>5710</v>
      </c>
      <c r="C392" s="1" t="s">
        <v>71</v>
      </c>
      <c r="D392">
        <v>63</v>
      </c>
      <c r="E392" s="1" t="s">
        <v>65</v>
      </c>
      <c r="F392" s="1" t="s">
        <v>66</v>
      </c>
      <c r="G392" s="1" t="s">
        <v>73</v>
      </c>
      <c r="H392" s="1" t="s">
        <v>45</v>
      </c>
      <c r="I392" s="1" t="s">
        <v>74</v>
      </c>
      <c r="J392" s="1" t="s">
        <v>47</v>
      </c>
      <c r="K392" s="1" t="s">
        <v>48</v>
      </c>
      <c r="L392" s="1" t="s">
        <v>48</v>
      </c>
      <c r="M392" s="1" t="s">
        <v>48</v>
      </c>
      <c r="N392" s="1" t="s">
        <v>48</v>
      </c>
      <c r="O392" s="1" t="s">
        <v>48</v>
      </c>
      <c r="P392" s="1" t="s">
        <v>49</v>
      </c>
      <c r="Q392" s="1" t="s">
        <v>48</v>
      </c>
      <c r="R392" s="1" t="s">
        <v>48</v>
      </c>
      <c r="S392" s="1" t="s">
        <v>48</v>
      </c>
      <c r="T392" s="1" t="s">
        <v>48</v>
      </c>
      <c r="U392" s="1" t="s">
        <v>48</v>
      </c>
      <c r="V392" s="1" t="s">
        <v>48</v>
      </c>
      <c r="W392" s="1" t="s">
        <v>48</v>
      </c>
      <c r="X392" s="1" t="s">
        <v>62</v>
      </c>
      <c r="AC392" s="1" t="s">
        <v>5712</v>
      </c>
      <c r="AD392" s="1" t="s">
        <v>5712</v>
      </c>
      <c r="AJ392" s="1" t="s">
        <v>6805</v>
      </c>
      <c r="AK392" s="1" t="s">
        <v>5712</v>
      </c>
      <c r="AN392" s="1" t="s">
        <v>5712</v>
      </c>
      <c r="AP392" s="1" t="s">
        <v>5712</v>
      </c>
      <c r="AR392" s="1" t="s">
        <v>5712</v>
      </c>
      <c r="AT392" s="1" t="s">
        <v>5712</v>
      </c>
      <c r="AV392" s="1" t="s">
        <v>6806</v>
      </c>
    </row>
    <row r="393" spans="1:48" x14ac:dyDescent="0.35">
      <c r="A393" s="1" t="s">
        <v>6807</v>
      </c>
      <c r="B393" s="1" t="s">
        <v>5710</v>
      </c>
      <c r="C393" s="1" t="s">
        <v>71</v>
      </c>
      <c r="D393">
        <v>72</v>
      </c>
      <c r="E393" s="1" t="s">
        <v>65</v>
      </c>
      <c r="F393" s="1" t="s">
        <v>72</v>
      </c>
      <c r="G393" s="1" t="s">
        <v>73</v>
      </c>
      <c r="H393" s="1" t="s">
        <v>67</v>
      </c>
      <c r="I393" s="1" t="s">
        <v>68</v>
      </c>
      <c r="J393" s="1" t="s">
        <v>80</v>
      </c>
      <c r="K393" s="1" t="s">
        <v>48</v>
      </c>
      <c r="L393" s="1" t="s">
        <v>48</v>
      </c>
      <c r="M393" s="1" t="s">
        <v>48</v>
      </c>
      <c r="N393" s="1" t="s">
        <v>48</v>
      </c>
      <c r="O393" s="1" t="s">
        <v>48</v>
      </c>
      <c r="P393" s="1" t="s">
        <v>48</v>
      </c>
      <c r="Q393" s="1" t="s">
        <v>48</v>
      </c>
      <c r="R393" s="1" t="s">
        <v>48</v>
      </c>
      <c r="S393" s="1" t="s">
        <v>48</v>
      </c>
      <c r="T393" s="1" t="s">
        <v>48</v>
      </c>
      <c r="U393" s="1" t="s">
        <v>48</v>
      </c>
      <c r="V393" s="1" t="s">
        <v>49</v>
      </c>
      <c r="W393" s="1" t="s">
        <v>48</v>
      </c>
      <c r="X393" s="1" t="s">
        <v>62</v>
      </c>
      <c r="AC393" s="1" t="s">
        <v>5712</v>
      </c>
      <c r="AD393" s="1" t="s">
        <v>5712</v>
      </c>
      <c r="AJ393" s="1" t="s">
        <v>6808</v>
      </c>
      <c r="AK393" s="1" t="s">
        <v>5712</v>
      </c>
      <c r="AM393" s="1" t="s">
        <v>6809</v>
      </c>
      <c r="AN393" s="1" t="s">
        <v>5712</v>
      </c>
      <c r="AP393" s="1" t="s">
        <v>5712</v>
      </c>
      <c r="AR393" s="1" t="s">
        <v>5712</v>
      </c>
      <c r="AT393" s="1" t="s">
        <v>5712</v>
      </c>
    </row>
    <row r="394" spans="1:48" x14ac:dyDescent="0.35">
      <c r="A394" s="1" t="s">
        <v>6810</v>
      </c>
      <c r="B394" s="1" t="s">
        <v>5710</v>
      </c>
      <c r="C394" s="1" t="s">
        <v>41</v>
      </c>
      <c r="D394">
        <v>42</v>
      </c>
      <c r="E394" s="1" t="s">
        <v>42</v>
      </c>
      <c r="F394" s="1" t="s">
        <v>72</v>
      </c>
      <c r="G394" s="1" t="s">
        <v>85</v>
      </c>
      <c r="H394" s="1" t="s">
        <v>45</v>
      </c>
      <c r="I394" s="1" t="s">
        <v>113</v>
      </c>
      <c r="J394" s="1" t="s">
        <v>80</v>
      </c>
      <c r="K394" s="1" t="s">
        <v>48</v>
      </c>
      <c r="L394" s="1" t="s">
        <v>48</v>
      </c>
      <c r="M394" s="1" t="s">
        <v>48</v>
      </c>
      <c r="N394" s="1" t="s">
        <v>48</v>
      </c>
      <c r="O394" s="1" t="s">
        <v>48</v>
      </c>
      <c r="P394" s="1" t="s">
        <v>48</v>
      </c>
      <c r="Q394" s="1" t="s">
        <v>48</v>
      </c>
      <c r="R394" s="1" t="s">
        <v>48</v>
      </c>
      <c r="S394" s="1" t="s">
        <v>48</v>
      </c>
      <c r="T394" s="1" t="s">
        <v>48</v>
      </c>
      <c r="U394" s="1" t="s">
        <v>49</v>
      </c>
      <c r="V394" s="1" t="s">
        <v>48</v>
      </c>
      <c r="W394" s="1" t="s">
        <v>48</v>
      </c>
      <c r="X394" s="1" t="s">
        <v>116</v>
      </c>
      <c r="Y394" s="1" t="s">
        <v>6811</v>
      </c>
      <c r="AC394" s="1" t="s">
        <v>5712</v>
      </c>
      <c r="AD394" s="1" t="s">
        <v>5712</v>
      </c>
      <c r="AJ394" s="1" t="s">
        <v>6812</v>
      </c>
      <c r="AK394" s="1" t="s">
        <v>5712</v>
      </c>
      <c r="AM394" s="1" t="s">
        <v>6813</v>
      </c>
      <c r="AN394" s="1" t="s">
        <v>5712</v>
      </c>
      <c r="AP394" s="1" t="s">
        <v>5712</v>
      </c>
      <c r="AR394" s="1" t="s">
        <v>5712</v>
      </c>
      <c r="AT394" s="1" t="s">
        <v>5712</v>
      </c>
    </row>
    <row r="395" spans="1:48" x14ac:dyDescent="0.35">
      <c r="A395" s="1" t="s">
        <v>6814</v>
      </c>
      <c r="B395" s="1" t="s">
        <v>5710</v>
      </c>
      <c r="C395" s="1" t="s">
        <v>71</v>
      </c>
      <c r="D395">
        <v>48</v>
      </c>
      <c r="E395" s="1" t="s">
        <v>42</v>
      </c>
      <c r="F395" s="1" t="s">
        <v>43</v>
      </c>
      <c r="G395" s="1" t="s">
        <v>59</v>
      </c>
      <c r="H395" s="1" t="s">
        <v>79</v>
      </c>
      <c r="I395" s="1" t="s">
        <v>113</v>
      </c>
      <c r="J395" s="1" t="s">
        <v>80</v>
      </c>
      <c r="K395" s="1" t="s">
        <v>48</v>
      </c>
      <c r="L395" s="1" t="s">
        <v>48</v>
      </c>
      <c r="M395" s="1" t="s">
        <v>48</v>
      </c>
      <c r="N395" s="1" t="s">
        <v>48</v>
      </c>
      <c r="O395" s="1" t="s">
        <v>48</v>
      </c>
      <c r="P395" s="1" t="s">
        <v>48</v>
      </c>
      <c r="Q395" s="1" t="s">
        <v>48</v>
      </c>
      <c r="R395" s="1" t="s">
        <v>48</v>
      </c>
      <c r="S395" s="1" t="s">
        <v>48</v>
      </c>
      <c r="T395" s="1" t="s">
        <v>48</v>
      </c>
      <c r="U395" s="1" t="s">
        <v>48</v>
      </c>
      <c r="V395" s="1" t="s">
        <v>48</v>
      </c>
      <c r="W395" s="1" t="s">
        <v>49</v>
      </c>
      <c r="X395" s="1" t="s">
        <v>116</v>
      </c>
      <c r="Y395" s="1" t="s">
        <v>6815</v>
      </c>
      <c r="AC395" s="1" t="s">
        <v>5712</v>
      </c>
      <c r="AD395" s="1" t="s">
        <v>5712</v>
      </c>
      <c r="AJ395" s="1" t="s">
        <v>6816</v>
      </c>
      <c r="AK395" s="1" t="s">
        <v>5712</v>
      </c>
      <c r="AN395" s="1" t="s">
        <v>5712</v>
      </c>
      <c r="AP395" s="1" t="s">
        <v>5712</v>
      </c>
      <c r="AR395" s="1" t="s">
        <v>5712</v>
      </c>
      <c r="AT395" s="1" t="s">
        <v>5712</v>
      </c>
    </row>
    <row r="396" spans="1:48" x14ac:dyDescent="0.35">
      <c r="A396" s="1" t="s">
        <v>6817</v>
      </c>
      <c r="B396" s="1" t="s">
        <v>5710</v>
      </c>
      <c r="C396" s="1" t="s">
        <v>41</v>
      </c>
      <c r="D396">
        <v>66</v>
      </c>
      <c r="E396" s="1" t="s">
        <v>65</v>
      </c>
      <c r="F396" s="1" t="s">
        <v>72</v>
      </c>
      <c r="G396" s="1" t="s">
        <v>59</v>
      </c>
      <c r="H396" s="1" t="s">
        <v>79</v>
      </c>
      <c r="I396" s="1" t="s">
        <v>68</v>
      </c>
      <c r="J396" s="1" t="s">
        <v>47</v>
      </c>
      <c r="K396" s="1" t="s">
        <v>48</v>
      </c>
      <c r="L396" s="1" t="s">
        <v>48</v>
      </c>
      <c r="M396" s="1" t="s">
        <v>48</v>
      </c>
      <c r="N396" s="1" t="s">
        <v>48</v>
      </c>
      <c r="O396" s="1" t="s">
        <v>48</v>
      </c>
      <c r="P396" s="1" t="s">
        <v>49</v>
      </c>
      <c r="Q396" s="1" t="s">
        <v>48</v>
      </c>
      <c r="R396" s="1" t="s">
        <v>48</v>
      </c>
      <c r="S396" s="1" t="s">
        <v>48</v>
      </c>
      <c r="T396" s="1" t="s">
        <v>48</v>
      </c>
      <c r="U396" s="1" t="s">
        <v>48</v>
      </c>
      <c r="V396" s="1" t="s">
        <v>48</v>
      </c>
      <c r="W396" s="1" t="s">
        <v>48</v>
      </c>
      <c r="X396" s="1" t="s">
        <v>116</v>
      </c>
      <c r="Y396" s="1" t="s">
        <v>6818</v>
      </c>
      <c r="AC396" s="1" t="s">
        <v>5712</v>
      </c>
      <c r="AD396" s="1" t="s">
        <v>5712</v>
      </c>
      <c r="AJ396" s="1" t="s">
        <v>127</v>
      </c>
      <c r="AK396" s="1" t="s">
        <v>5712</v>
      </c>
      <c r="AM396" s="1" t="s">
        <v>6819</v>
      </c>
      <c r="AN396" s="1" t="s">
        <v>5712</v>
      </c>
      <c r="AP396" s="1" t="s">
        <v>5712</v>
      </c>
      <c r="AR396" s="1" t="s">
        <v>5712</v>
      </c>
      <c r="AT396" s="1" t="s">
        <v>5712</v>
      </c>
    </row>
    <row r="397" spans="1:48" x14ac:dyDescent="0.35">
      <c r="A397" s="1" t="s">
        <v>6820</v>
      </c>
      <c r="B397" s="1" t="s">
        <v>5710</v>
      </c>
      <c r="C397" s="1" t="s">
        <v>71</v>
      </c>
      <c r="D397">
        <v>22</v>
      </c>
      <c r="E397" s="1" t="s">
        <v>57</v>
      </c>
      <c r="F397" s="1" t="s">
        <v>58</v>
      </c>
      <c r="G397" s="1" t="s">
        <v>59</v>
      </c>
      <c r="H397" s="1" t="s">
        <v>79</v>
      </c>
      <c r="I397" s="1" t="s">
        <v>46</v>
      </c>
      <c r="J397" s="1" t="s">
        <v>80</v>
      </c>
      <c r="K397" s="1" t="s">
        <v>48</v>
      </c>
      <c r="L397" s="1" t="s">
        <v>48</v>
      </c>
      <c r="M397" s="1" t="s">
        <v>48</v>
      </c>
      <c r="N397" s="1" t="s">
        <v>48</v>
      </c>
      <c r="O397" s="1" t="s">
        <v>48</v>
      </c>
      <c r="P397" s="1" t="s">
        <v>48</v>
      </c>
      <c r="Q397" s="1" t="s">
        <v>48</v>
      </c>
      <c r="R397" s="1" t="s">
        <v>48</v>
      </c>
      <c r="S397" s="1" t="s">
        <v>48</v>
      </c>
      <c r="T397" s="1" t="s">
        <v>48</v>
      </c>
      <c r="U397" s="1" t="s">
        <v>48</v>
      </c>
      <c r="V397" s="1" t="s">
        <v>48</v>
      </c>
      <c r="W397" s="1" t="s">
        <v>49</v>
      </c>
      <c r="X397" s="1" t="s">
        <v>51</v>
      </c>
      <c r="Y397" s="1" t="s">
        <v>6821</v>
      </c>
      <c r="AC397" s="1" t="s">
        <v>5712</v>
      </c>
      <c r="AD397" s="1" t="s">
        <v>5712</v>
      </c>
      <c r="AJ397" s="1" t="s">
        <v>6822</v>
      </c>
      <c r="AK397" s="1" t="s">
        <v>5712</v>
      </c>
      <c r="AN397" s="1" t="s">
        <v>5712</v>
      </c>
      <c r="AP397" s="1" t="s">
        <v>5712</v>
      </c>
      <c r="AR397" s="1" t="s">
        <v>5712</v>
      </c>
      <c r="AT397" s="1" t="s">
        <v>5712</v>
      </c>
    </row>
    <row r="398" spans="1:48" x14ac:dyDescent="0.35">
      <c r="A398" s="1" t="s">
        <v>6823</v>
      </c>
      <c r="B398" s="1" t="s">
        <v>5710</v>
      </c>
      <c r="C398" s="1" t="s">
        <v>71</v>
      </c>
      <c r="D398">
        <v>32</v>
      </c>
      <c r="E398" s="1" t="s">
        <v>57</v>
      </c>
      <c r="F398" s="1" t="s">
        <v>107</v>
      </c>
      <c r="G398" s="1" t="s">
        <v>98</v>
      </c>
      <c r="H398" s="1" t="s">
        <v>45</v>
      </c>
      <c r="I398" s="1" t="s">
        <v>99</v>
      </c>
      <c r="J398" s="1" t="s">
        <v>47</v>
      </c>
      <c r="K398" s="1" t="s">
        <v>48</v>
      </c>
      <c r="L398" s="1" t="s">
        <v>49</v>
      </c>
      <c r="M398" s="1" t="s">
        <v>48</v>
      </c>
      <c r="N398" s="1" t="s">
        <v>48</v>
      </c>
      <c r="O398" s="1" t="s">
        <v>48</v>
      </c>
      <c r="P398" s="1" t="s">
        <v>48</v>
      </c>
      <c r="Q398" s="1" t="s">
        <v>48</v>
      </c>
      <c r="R398" s="1" t="s">
        <v>48</v>
      </c>
      <c r="S398" s="1" t="s">
        <v>48</v>
      </c>
      <c r="T398" s="1" t="s">
        <v>48</v>
      </c>
      <c r="U398" s="1" t="s">
        <v>48</v>
      </c>
      <c r="V398" s="1" t="s">
        <v>48</v>
      </c>
      <c r="W398" s="1" t="s">
        <v>48</v>
      </c>
      <c r="X398" s="1" t="s">
        <v>62</v>
      </c>
      <c r="AC398" s="1" t="s">
        <v>5712</v>
      </c>
      <c r="AD398" s="1" t="s">
        <v>5712</v>
      </c>
      <c r="AJ398" s="1" t="s">
        <v>6824</v>
      </c>
      <c r="AK398" s="1" t="s">
        <v>5712</v>
      </c>
      <c r="AN398" s="1" t="s">
        <v>5712</v>
      </c>
      <c r="AP398" s="1" t="s">
        <v>5712</v>
      </c>
      <c r="AR398" s="1" t="s">
        <v>5712</v>
      </c>
      <c r="AT398" s="1" t="s">
        <v>5712</v>
      </c>
      <c r="AV398" s="1" t="s">
        <v>752</v>
      </c>
    </row>
    <row r="399" spans="1:48" x14ac:dyDescent="0.35">
      <c r="A399" s="1" t="s">
        <v>6825</v>
      </c>
      <c r="B399" s="1" t="s">
        <v>5710</v>
      </c>
      <c r="C399" s="1" t="s">
        <v>71</v>
      </c>
      <c r="D399">
        <v>32</v>
      </c>
      <c r="E399" s="1" t="s">
        <v>57</v>
      </c>
      <c r="F399" s="1" t="s">
        <v>107</v>
      </c>
      <c r="G399" s="1" t="s">
        <v>98</v>
      </c>
      <c r="H399" s="1" t="s">
        <v>45</v>
      </c>
      <c r="I399" s="1" t="s">
        <v>99</v>
      </c>
      <c r="J399" s="1" t="s">
        <v>47</v>
      </c>
      <c r="K399" s="1" t="s">
        <v>48</v>
      </c>
      <c r="L399" s="1" t="s">
        <v>48</v>
      </c>
      <c r="M399" s="1" t="s">
        <v>48</v>
      </c>
      <c r="N399" s="1" t="s">
        <v>48</v>
      </c>
      <c r="O399" s="1" t="s">
        <v>48</v>
      </c>
      <c r="P399" s="1" t="s">
        <v>49</v>
      </c>
      <c r="Q399" s="1" t="s">
        <v>48</v>
      </c>
      <c r="R399" s="1" t="s">
        <v>48</v>
      </c>
      <c r="S399" s="1" t="s">
        <v>48</v>
      </c>
      <c r="T399" s="1" t="s">
        <v>48</v>
      </c>
      <c r="U399" s="1" t="s">
        <v>48</v>
      </c>
      <c r="V399" s="1" t="s">
        <v>48</v>
      </c>
      <c r="W399" s="1" t="s">
        <v>48</v>
      </c>
      <c r="X399" s="1" t="s">
        <v>62</v>
      </c>
      <c r="AC399" s="1" t="s">
        <v>5712</v>
      </c>
      <c r="AD399" s="1" t="s">
        <v>5712</v>
      </c>
      <c r="AJ399" s="1" t="s">
        <v>6826</v>
      </c>
      <c r="AK399" s="1" t="s">
        <v>63</v>
      </c>
      <c r="AN399" s="1" t="s">
        <v>5712</v>
      </c>
      <c r="AP399" s="1" t="s">
        <v>5712</v>
      </c>
      <c r="AR399" s="1" t="s">
        <v>5712</v>
      </c>
      <c r="AT399" s="1" t="s">
        <v>5712</v>
      </c>
    </row>
    <row r="400" spans="1:48" x14ac:dyDescent="0.35">
      <c r="A400" s="1" t="s">
        <v>6827</v>
      </c>
      <c r="B400" s="1" t="s">
        <v>5710</v>
      </c>
      <c r="C400" s="1" t="s">
        <v>71</v>
      </c>
      <c r="D400">
        <v>32</v>
      </c>
      <c r="E400" s="1" t="s">
        <v>57</v>
      </c>
      <c r="F400" s="1" t="s">
        <v>107</v>
      </c>
      <c r="G400" s="1" t="s">
        <v>98</v>
      </c>
      <c r="H400" s="1" t="s">
        <v>45</v>
      </c>
      <c r="I400" s="1" t="s">
        <v>113</v>
      </c>
      <c r="J400" s="1" t="s">
        <v>47</v>
      </c>
      <c r="K400" s="1" t="s">
        <v>48</v>
      </c>
      <c r="L400" s="1" t="s">
        <v>48</v>
      </c>
      <c r="M400" s="1" t="s">
        <v>48</v>
      </c>
      <c r="N400" s="1" t="s">
        <v>48</v>
      </c>
      <c r="O400" s="1" t="s">
        <v>48</v>
      </c>
      <c r="P400" s="1" t="s">
        <v>49</v>
      </c>
      <c r="Q400" s="1" t="s">
        <v>48</v>
      </c>
      <c r="R400" s="1" t="s">
        <v>48</v>
      </c>
      <c r="S400" s="1" t="s">
        <v>48</v>
      </c>
      <c r="T400" s="1" t="s">
        <v>48</v>
      </c>
      <c r="U400" s="1" t="s">
        <v>48</v>
      </c>
      <c r="V400" s="1" t="s">
        <v>48</v>
      </c>
      <c r="W400" s="1" t="s">
        <v>48</v>
      </c>
      <c r="X400" s="1" t="s">
        <v>62</v>
      </c>
      <c r="AC400" s="1" t="s">
        <v>5712</v>
      </c>
      <c r="AD400" s="1" t="s">
        <v>5712</v>
      </c>
      <c r="AJ400" s="1" t="s">
        <v>6828</v>
      </c>
      <c r="AK400" s="1" t="s">
        <v>5712</v>
      </c>
      <c r="AM400" s="1" t="s">
        <v>6829</v>
      </c>
      <c r="AN400" s="1" t="s">
        <v>5712</v>
      </c>
      <c r="AP400" s="1" t="s">
        <v>5712</v>
      </c>
      <c r="AR400" s="1" t="s">
        <v>5712</v>
      </c>
      <c r="AT400" s="1" t="s">
        <v>5712</v>
      </c>
    </row>
    <row r="401" spans="1:48" x14ac:dyDescent="0.35">
      <c r="A401" s="1" t="s">
        <v>6830</v>
      </c>
      <c r="B401" s="1" t="s">
        <v>5710</v>
      </c>
      <c r="C401" s="1" t="s">
        <v>71</v>
      </c>
      <c r="D401">
        <v>73</v>
      </c>
      <c r="E401" s="1" t="s">
        <v>65</v>
      </c>
      <c r="F401" s="1" t="s">
        <v>66</v>
      </c>
      <c r="G401" s="1" t="s">
        <v>44</v>
      </c>
      <c r="H401" s="1" t="s">
        <v>67</v>
      </c>
      <c r="I401" s="1" t="s">
        <v>90</v>
      </c>
      <c r="J401" s="1" t="s">
        <v>47</v>
      </c>
      <c r="K401" s="1" t="s">
        <v>48</v>
      </c>
      <c r="L401" s="1" t="s">
        <v>48</v>
      </c>
      <c r="M401" s="1" t="s">
        <v>49</v>
      </c>
      <c r="N401" s="1" t="s">
        <v>48</v>
      </c>
      <c r="O401" s="1" t="s">
        <v>48</v>
      </c>
      <c r="P401" s="1" t="s">
        <v>48</v>
      </c>
      <c r="Q401" s="1" t="s">
        <v>48</v>
      </c>
      <c r="R401" s="1" t="s">
        <v>48</v>
      </c>
      <c r="S401" s="1" t="s">
        <v>48</v>
      </c>
      <c r="T401" s="1" t="s">
        <v>48</v>
      </c>
      <c r="U401" s="1" t="s">
        <v>48</v>
      </c>
      <c r="V401" s="1" t="s">
        <v>48</v>
      </c>
      <c r="W401" s="1" t="s">
        <v>48</v>
      </c>
      <c r="X401" s="1" t="s">
        <v>116</v>
      </c>
      <c r="Y401" s="1" t="s">
        <v>589</v>
      </c>
      <c r="AC401" s="1" t="s">
        <v>5712</v>
      </c>
      <c r="AD401" s="1" t="s">
        <v>5712</v>
      </c>
      <c r="AJ401" s="1" t="s">
        <v>6831</v>
      </c>
      <c r="AK401" s="1" t="s">
        <v>55</v>
      </c>
      <c r="AL401" s="1" t="s">
        <v>6276</v>
      </c>
      <c r="AN401" s="1" t="s">
        <v>5712</v>
      </c>
      <c r="AP401" s="1" t="s">
        <v>5712</v>
      </c>
      <c r="AR401" s="1" t="s">
        <v>5712</v>
      </c>
      <c r="AT401" s="1" t="s">
        <v>5712</v>
      </c>
    </row>
    <row r="402" spans="1:48" ht="116" x14ac:dyDescent="0.35">
      <c r="A402" s="1" t="s">
        <v>6832</v>
      </c>
      <c r="B402" s="1" t="s">
        <v>5710</v>
      </c>
      <c r="C402" s="1" t="s">
        <v>71</v>
      </c>
      <c r="D402">
        <v>73</v>
      </c>
      <c r="E402" s="1" t="s">
        <v>65</v>
      </c>
      <c r="F402" s="1" t="s">
        <v>66</v>
      </c>
      <c r="G402" s="1" t="s">
        <v>59</v>
      </c>
      <c r="H402" s="1" t="s">
        <v>67</v>
      </c>
      <c r="I402" s="1" t="s">
        <v>46</v>
      </c>
      <c r="J402" s="1" t="s">
        <v>80</v>
      </c>
      <c r="K402" s="1" t="s">
        <v>48</v>
      </c>
      <c r="L402" s="1" t="s">
        <v>48</v>
      </c>
      <c r="M402" s="1" t="s">
        <v>48</v>
      </c>
      <c r="N402" s="1" t="s">
        <v>48</v>
      </c>
      <c r="O402" s="1" t="s">
        <v>48</v>
      </c>
      <c r="P402" s="1" t="s">
        <v>48</v>
      </c>
      <c r="Q402" s="1" t="s">
        <v>48</v>
      </c>
      <c r="R402" s="1" t="s">
        <v>48</v>
      </c>
      <c r="S402" s="1" t="s">
        <v>48</v>
      </c>
      <c r="T402" s="1" t="s">
        <v>48</v>
      </c>
      <c r="U402" s="1" t="s">
        <v>48</v>
      </c>
      <c r="V402" s="1" t="s">
        <v>48</v>
      </c>
      <c r="W402" s="1" t="s">
        <v>49</v>
      </c>
      <c r="X402" s="1" t="s">
        <v>145</v>
      </c>
      <c r="Y402" s="2" t="s">
        <v>6833</v>
      </c>
      <c r="AC402" s="1" t="s">
        <v>5712</v>
      </c>
      <c r="AD402" s="1" t="s">
        <v>5712</v>
      </c>
      <c r="AJ402" s="2" t="s">
        <v>6834</v>
      </c>
      <c r="AK402" s="1" t="s">
        <v>5712</v>
      </c>
      <c r="AN402" s="1" t="s">
        <v>5712</v>
      </c>
      <c r="AP402" s="1" t="s">
        <v>5712</v>
      </c>
      <c r="AR402" s="1" t="s">
        <v>5712</v>
      </c>
      <c r="AT402" s="1" t="s">
        <v>5712</v>
      </c>
    </row>
    <row r="403" spans="1:48" x14ac:dyDescent="0.35">
      <c r="A403" s="1" t="s">
        <v>6835</v>
      </c>
      <c r="B403" s="1" t="s">
        <v>5710</v>
      </c>
      <c r="C403" s="1" t="s">
        <v>41</v>
      </c>
      <c r="D403">
        <v>18</v>
      </c>
      <c r="E403" s="1" t="s">
        <v>57</v>
      </c>
      <c r="F403" s="1" t="s">
        <v>58</v>
      </c>
      <c r="G403" s="1" t="s">
        <v>59</v>
      </c>
      <c r="H403" s="1" t="s">
        <v>79</v>
      </c>
      <c r="I403" s="1" t="s">
        <v>125</v>
      </c>
      <c r="J403" s="1" t="s">
        <v>47</v>
      </c>
      <c r="K403" s="1" t="s">
        <v>48</v>
      </c>
      <c r="L403" s="1" t="s">
        <v>48</v>
      </c>
      <c r="M403" s="1" t="s">
        <v>49</v>
      </c>
      <c r="N403" s="1" t="s">
        <v>48</v>
      </c>
      <c r="O403" s="1" t="s">
        <v>48</v>
      </c>
      <c r="P403" s="1" t="s">
        <v>48</v>
      </c>
      <c r="Q403" s="1" t="s">
        <v>48</v>
      </c>
      <c r="R403" s="1" t="s">
        <v>48</v>
      </c>
      <c r="S403" s="1" t="s">
        <v>48</v>
      </c>
      <c r="T403" s="1" t="s">
        <v>48</v>
      </c>
      <c r="U403" s="1" t="s">
        <v>48</v>
      </c>
      <c r="V403" s="1" t="s">
        <v>48</v>
      </c>
      <c r="W403" s="1" t="s">
        <v>49</v>
      </c>
      <c r="X403" s="1" t="s">
        <v>116</v>
      </c>
      <c r="Y403" s="1" t="s">
        <v>6836</v>
      </c>
      <c r="AC403" s="1" t="s">
        <v>5712</v>
      </c>
      <c r="AD403" s="1" t="s">
        <v>5712</v>
      </c>
      <c r="AJ403" s="1" t="s">
        <v>6837</v>
      </c>
      <c r="AK403" s="1" t="s">
        <v>5712</v>
      </c>
      <c r="AN403" s="1" t="s">
        <v>5712</v>
      </c>
      <c r="AP403" s="1" t="s">
        <v>5712</v>
      </c>
      <c r="AR403" s="1" t="s">
        <v>5712</v>
      </c>
      <c r="AT403" s="1" t="s">
        <v>5712</v>
      </c>
      <c r="AV403" s="1" t="s">
        <v>6838</v>
      </c>
    </row>
    <row r="404" spans="1:48" x14ac:dyDescent="0.35">
      <c r="A404" s="1" t="s">
        <v>6839</v>
      </c>
      <c r="B404" s="1" t="s">
        <v>5710</v>
      </c>
      <c r="C404" s="1" t="s">
        <v>41</v>
      </c>
      <c r="D404">
        <v>55</v>
      </c>
      <c r="E404" s="1" t="s">
        <v>65</v>
      </c>
      <c r="F404" s="1" t="s">
        <v>43</v>
      </c>
      <c r="G404" s="1" t="s">
        <v>85</v>
      </c>
      <c r="H404" s="1" t="s">
        <v>79</v>
      </c>
      <c r="I404" s="1" t="s">
        <v>90</v>
      </c>
      <c r="J404" s="1" t="s">
        <v>80</v>
      </c>
      <c r="K404" s="1" t="s">
        <v>48</v>
      </c>
      <c r="L404" s="1" t="s">
        <v>48</v>
      </c>
      <c r="M404" s="1" t="s">
        <v>48</v>
      </c>
      <c r="N404" s="1" t="s">
        <v>48</v>
      </c>
      <c r="O404" s="1" t="s">
        <v>48</v>
      </c>
      <c r="P404" s="1" t="s">
        <v>48</v>
      </c>
      <c r="Q404" s="1" t="s">
        <v>48</v>
      </c>
      <c r="R404" s="1" t="s">
        <v>48</v>
      </c>
      <c r="S404" s="1" t="s">
        <v>48</v>
      </c>
      <c r="T404" s="1" t="s">
        <v>48</v>
      </c>
      <c r="U404" s="1" t="s">
        <v>48</v>
      </c>
      <c r="V404" s="1" t="s">
        <v>48</v>
      </c>
      <c r="W404" s="1" t="s">
        <v>49</v>
      </c>
      <c r="X404" s="1" t="s">
        <v>62</v>
      </c>
      <c r="AC404" s="1" t="s">
        <v>5712</v>
      </c>
      <c r="AD404" s="1" t="s">
        <v>5712</v>
      </c>
      <c r="AJ404" s="1" t="s">
        <v>6840</v>
      </c>
      <c r="AK404" s="1" t="s">
        <v>5712</v>
      </c>
      <c r="AN404" s="1" t="s">
        <v>5712</v>
      </c>
      <c r="AP404" s="1" t="s">
        <v>5712</v>
      </c>
      <c r="AR404" s="1" t="s">
        <v>5712</v>
      </c>
      <c r="AT404" s="1" t="s">
        <v>5712</v>
      </c>
    </row>
    <row r="405" spans="1:48" x14ac:dyDescent="0.35">
      <c r="A405" s="1" t="s">
        <v>6841</v>
      </c>
      <c r="B405" s="1" t="s">
        <v>5710</v>
      </c>
      <c r="C405" s="1" t="s">
        <v>71</v>
      </c>
      <c r="D405">
        <v>73</v>
      </c>
      <c r="E405" s="1" t="s">
        <v>65</v>
      </c>
      <c r="F405" s="1" t="s">
        <v>66</v>
      </c>
      <c r="G405" s="1" t="s">
        <v>85</v>
      </c>
      <c r="H405" s="1" t="s">
        <v>67</v>
      </c>
      <c r="I405" s="1" t="s">
        <v>46</v>
      </c>
      <c r="J405" s="1" t="s">
        <v>80</v>
      </c>
      <c r="K405" s="1" t="s">
        <v>48</v>
      </c>
      <c r="L405" s="1" t="s">
        <v>48</v>
      </c>
      <c r="M405" s="1" t="s">
        <v>48</v>
      </c>
      <c r="N405" s="1" t="s">
        <v>48</v>
      </c>
      <c r="O405" s="1" t="s">
        <v>48</v>
      </c>
      <c r="P405" s="1" t="s">
        <v>48</v>
      </c>
      <c r="Q405" s="1" t="s">
        <v>48</v>
      </c>
      <c r="R405" s="1" t="s">
        <v>48</v>
      </c>
      <c r="S405" s="1" t="s">
        <v>48</v>
      </c>
      <c r="T405" s="1" t="s">
        <v>48</v>
      </c>
      <c r="U405" s="1" t="s">
        <v>48</v>
      </c>
      <c r="V405" s="1" t="s">
        <v>49</v>
      </c>
      <c r="W405" s="1" t="s">
        <v>48</v>
      </c>
      <c r="X405" s="1" t="s">
        <v>62</v>
      </c>
      <c r="AC405" s="1" t="s">
        <v>5712</v>
      </c>
      <c r="AD405" s="1" t="s">
        <v>5712</v>
      </c>
      <c r="AJ405" s="1" t="s">
        <v>6842</v>
      </c>
      <c r="AK405" s="1" t="s">
        <v>5712</v>
      </c>
      <c r="AN405" s="1" t="s">
        <v>5712</v>
      </c>
      <c r="AP405" s="1" t="s">
        <v>5712</v>
      </c>
      <c r="AR405" s="1" t="s">
        <v>5712</v>
      </c>
      <c r="AT405" s="1" t="s">
        <v>5712</v>
      </c>
      <c r="AV405" s="1" t="s">
        <v>694</v>
      </c>
    </row>
    <row r="406" spans="1:48" x14ac:dyDescent="0.35">
      <c r="A406" s="1" t="s">
        <v>6843</v>
      </c>
      <c r="B406" s="1" t="s">
        <v>5710</v>
      </c>
      <c r="C406" s="1" t="s">
        <v>41</v>
      </c>
      <c r="D406">
        <v>24</v>
      </c>
      <c r="E406" s="1" t="s">
        <v>57</v>
      </c>
      <c r="F406" s="1" t="s">
        <v>107</v>
      </c>
      <c r="G406" s="1" t="s">
        <v>44</v>
      </c>
      <c r="H406" s="1" t="s">
        <v>109</v>
      </c>
      <c r="I406" s="1" t="s">
        <v>46</v>
      </c>
      <c r="J406" s="1" t="s">
        <v>47</v>
      </c>
      <c r="K406" s="1" t="s">
        <v>48</v>
      </c>
      <c r="L406" s="1" t="s">
        <v>48</v>
      </c>
      <c r="M406" s="1" t="s">
        <v>48</v>
      </c>
      <c r="N406" s="1" t="s">
        <v>48</v>
      </c>
      <c r="O406" s="1" t="s">
        <v>48</v>
      </c>
      <c r="P406" s="1" t="s">
        <v>48</v>
      </c>
      <c r="Q406" s="1" t="s">
        <v>48</v>
      </c>
      <c r="R406" s="1" t="s">
        <v>49</v>
      </c>
      <c r="S406" s="1" t="s">
        <v>48</v>
      </c>
      <c r="T406" s="1" t="s">
        <v>48</v>
      </c>
      <c r="U406" s="1" t="s">
        <v>48</v>
      </c>
      <c r="V406" s="1" t="s">
        <v>48</v>
      </c>
      <c r="W406" s="1" t="s">
        <v>48</v>
      </c>
      <c r="X406" s="1" t="s">
        <v>62</v>
      </c>
      <c r="AC406" s="1" t="s">
        <v>5712</v>
      </c>
      <c r="AD406" s="1" t="s">
        <v>5712</v>
      </c>
      <c r="AJ406" s="1" t="s">
        <v>6844</v>
      </c>
      <c r="AK406" s="1" t="s">
        <v>77</v>
      </c>
      <c r="AN406" s="1" t="s">
        <v>5712</v>
      </c>
      <c r="AP406" s="1" t="s">
        <v>5712</v>
      </c>
      <c r="AR406" s="1" t="s">
        <v>5712</v>
      </c>
      <c r="AT406" s="1" t="s">
        <v>5712</v>
      </c>
    </row>
    <row r="407" spans="1:48" x14ac:dyDescent="0.35">
      <c r="A407" s="1" t="s">
        <v>6845</v>
      </c>
      <c r="B407" s="1" t="s">
        <v>5710</v>
      </c>
      <c r="C407" s="1" t="s">
        <v>41</v>
      </c>
      <c r="D407">
        <v>23</v>
      </c>
      <c r="E407" s="1" t="s">
        <v>57</v>
      </c>
      <c r="F407" s="1" t="s">
        <v>58</v>
      </c>
      <c r="G407" s="1" t="s">
        <v>59</v>
      </c>
      <c r="H407" s="1" t="s">
        <v>79</v>
      </c>
      <c r="I407" s="1" t="s">
        <v>90</v>
      </c>
      <c r="J407" s="1" t="s">
        <v>47</v>
      </c>
      <c r="K407" s="1" t="s">
        <v>48</v>
      </c>
      <c r="L407" s="1" t="s">
        <v>48</v>
      </c>
      <c r="M407" s="1" t="s">
        <v>48</v>
      </c>
      <c r="N407" s="1" t="s">
        <v>48</v>
      </c>
      <c r="O407" s="1" t="s">
        <v>48</v>
      </c>
      <c r="P407" s="1" t="s">
        <v>48</v>
      </c>
      <c r="Q407" s="1" t="s">
        <v>48</v>
      </c>
      <c r="R407" s="1" t="s">
        <v>49</v>
      </c>
      <c r="S407" s="1" t="s">
        <v>48</v>
      </c>
      <c r="T407" s="1" t="s">
        <v>48</v>
      </c>
      <c r="U407" s="1" t="s">
        <v>48</v>
      </c>
      <c r="V407" s="1" t="s">
        <v>48</v>
      </c>
      <c r="W407" s="1" t="s">
        <v>48</v>
      </c>
      <c r="X407" s="1" t="s">
        <v>116</v>
      </c>
      <c r="Y407" s="1" t="s">
        <v>3865</v>
      </c>
      <c r="AC407" s="1" t="s">
        <v>5712</v>
      </c>
      <c r="AD407" s="1" t="s">
        <v>5712</v>
      </c>
      <c r="AJ407" s="1" t="s">
        <v>3527</v>
      </c>
      <c r="AK407" s="1" t="s">
        <v>77</v>
      </c>
      <c r="AN407" s="1" t="s">
        <v>5712</v>
      </c>
      <c r="AP407" s="1" t="s">
        <v>5712</v>
      </c>
      <c r="AR407" s="1" t="s">
        <v>5712</v>
      </c>
      <c r="AT407" s="1" t="s">
        <v>5712</v>
      </c>
    </row>
    <row r="408" spans="1:48" x14ac:dyDescent="0.35">
      <c r="A408" s="1" t="s">
        <v>6846</v>
      </c>
      <c r="B408" s="1" t="s">
        <v>5710</v>
      </c>
      <c r="C408" s="1" t="s">
        <v>71</v>
      </c>
      <c r="D408">
        <v>58</v>
      </c>
      <c r="E408" s="1" t="s">
        <v>65</v>
      </c>
      <c r="F408" s="1" t="s">
        <v>43</v>
      </c>
      <c r="G408" s="1" t="s">
        <v>137</v>
      </c>
      <c r="H408" s="1" t="s">
        <v>45</v>
      </c>
      <c r="I408" s="1" t="s">
        <v>90</v>
      </c>
      <c r="J408" s="1" t="s">
        <v>47</v>
      </c>
      <c r="K408" s="1" t="s">
        <v>49</v>
      </c>
      <c r="L408" s="1" t="s">
        <v>48</v>
      </c>
      <c r="M408" s="1" t="s">
        <v>48</v>
      </c>
      <c r="N408" s="1" t="s">
        <v>48</v>
      </c>
      <c r="O408" s="1" t="s">
        <v>48</v>
      </c>
      <c r="P408" s="1" t="s">
        <v>48</v>
      </c>
      <c r="Q408" s="1" t="s">
        <v>48</v>
      </c>
      <c r="R408" s="1" t="s">
        <v>48</v>
      </c>
      <c r="S408" s="1" t="s">
        <v>48</v>
      </c>
      <c r="T408" s="1" t="s">
        <v>48</v>
      </c>
      <c r="U408" s="1" t="s">
        <v>48</v>
      </c>
      <c r="V408" s="1" t="s">
        <v>48</v>
      </c>
      <c r="W408" s="1" t="s">
        <v>48</v>
      </c>
      <c r="X408" s="1" t="s">
        <v>62</v>
      </c>
      <c r="AC408" s="1" t="s">
        <v>5712</v>
      </c>
      <c r="AD408" s="1" t="s">
        <v>5712</v>
      </c>
      <c r="AJ408" s="1" t="s">
        <v>6847</v>
      </c>
      <c r="AK408" s="1" t="s">
        <v>5712</v>
      </c>
      <c r="AN408" s="1" t="s">
        <v>5712</v>
      </c>
      <c r="AP408" s="1" t="s">
        <v>5712</v>
      </c>
      <c r="AR408" s="1" t="s">
        <v>5712</v>
      </c>
      <c r="AT408" s="1" t="s">
        <v>5712</v>
      </c>
      <c r="AV408" s="1" t="s">
        <v>6848</v>
      </c>
    </row>
    <row r="409" spans="1:48" x14ac:dyDescent="0.35">
      <c r="A409" s="1" t="s">
        <v>6849</v>
      </c>
      <c r="B409" s="1" t="s">
        <v>5710</v>
      </c>
      <c r="C409" s="1" t="s">
        <v>71</v>
      </c>
      <c r="D409">
        <v>48</v>
      </c>
      <c r="E409" s="1" t="s">
        <v>42</v>
      </c>
      <c r="F409" s="1" t="s">
        <v>72</v>
      </c>
      <c r="G409" s="1" t="s">
        <v>137</v>
      </c>
      <c r="H409" s="1" t="s">
        <v>45</v>
      </c>
      <c r="I409" s="1" t="s">
        <v>113</v>
      </c>
      <c r="J409" s="1" t="s">
        <v>80</v>
      </c>
      <c r="K409" s="1" t="s">
        <v>48</v>
      </c>
      <c r="L409" s="1" t="s">
        <v>48</v>
      </c>
      <c r="M409" s="1" t="s">
        <v>48</v>
      </c>
      <c r="N409" s="1" t="s">
        <v>48</v>
      </c>
      <c r="O409" s="1" t="s">
        <v>48</v>
      </c>
      <c r="P409" s="1" t="s">
        <v>48</v>
      </c>
      <c r="Q409" s="1" t="s">
        <v>48</v>
      </c>
      <c r="R409" s="1" t="s">
        <v>48</v>
      </c>
      <c r="S409" s="1" t="s">
        <v>48</v>
      </c>
      <c r="T409" s="1" t="s">
        <v>49</v>
      </c>
      <c r="U409" s="1" t="s">
        <v>48</v>
      </c>
      <c r="V409" s="1" t="s">
        <v>48</v>
      </c>
      <c r="W409" s="1" t="s">
        <v>48</v>
      </c>
      <c r="X409" s="1" t="s">
        <v>62</v>
      </c>
      <c r="AC409" s="1" t="s">
        <v>5712</v>
      </c>
      <c r="AD409" s="1" t="s">
        <v>5712</v>
      </c>
      <c r="AJ409" s="1" t="s">
        <v>6850</v>
      </c>
      <c r="AK409" s="1" t="s">
        <v>5712</v>
      </c>
      <c r="AN409" s="1" t="s">
        <v>5712</v>
      </c>
      <c r="AP409" s="1" t="s">
        <v>5712</v>
      </c>
      <c r="AR409" s="1" t="s">
        <v>5712</v>
      </c>
      <c r="AT409" s="1" t="s">
        <v>5712</v>
      </c>
      <c r="AV409" s="1" t="s">
        <v>6851</v>
      </c>
    </row>
    <row r="410" spans="1:48" x14ac:dyDescent="0.35">
      <c r="A410" s="1" t="s">
        <v>6852</v>
      </c>
      <c r="B410" s="1" t="s">
        <v>5710</v>
      </c>
      <c r="C410" s="1" t="s">
        <v>71</v>
      </c>
      <c r="D410">
        <v>65</v>
      </c>
      <c r="E410" s="1" t="s">
        <v>65</v>
      </c>
      <c r="F410" s="1" t="s">
        <v>66</v>
      </c>
      <c r="G410" s="1" t="s">
        <v>137</v>
      </c>
      <c r="H410" s="1" t="s">
        <v>67</v>
      </c>
      <c r="I410" s="1" t="s">
        <v>125</v>
      </c>
      <c r="J410" s="1" t="s">
        <v>47</v>
      </c>
      <c r="K410" s="1" t="s">
        <v>48</v>
      </c>
      <c r="L410" s="1" t="s">
        <v>48</v>
      </c>
      <c r="M410" s="1" t="s">
        <v>49</v>
      </c>
      <c r="N410" s="1" t="s">
        <v>48</v>
      </c>
      <c r="O410" s="1" t="s">
        <v>48</v>
      </c>
      <c r="P410" s="1" t="s">
        <v>48</v>
      </c>
      <c r="Q410" s="1" t="s">
        <v>48</v>
      </c>
      <c r="R410" s="1" t="s">
        <v>48</v>
      </c>
      <c r="S410" s="1" t="s">
        <v>48</v>
      </c>
      <c r="T410" s="1" t="s">
        <v>48</v>
      </c>
      <c r="U410" s="1" t="s">
        <v>48</v>
      </c>
      <c r="V410" s="1" t="s">
        <v>48</v>
      </c>
      <c r="W410" s="1" t="s">
        <v>49</v>
      </c>
      <c r="X410" s="1" t="s">
        <v>75</v>
      </c>
      <c r="Y410" s="1" t="s">
        <v>6853</v>
      </c>
      <c r="AC410" s="1" t="s">
        <v>5712</v>
      </c>
      <c r="AD410" s="1" t="s">
        <v>5712</v>
      </c>
      <c r="AJ410" s="1" t="s">
        <v>3947</v>
      </c>
      <c r="AK410" s="1" t="s">
        <v>77</v>
      </c>
      <c r="AN410" s="1" t="s">
        <v>5712</v>
      </c>
      <c r="AP410" s="1" t="s">
        <v>5712</v>
      </c>
      <c r="AR410" s="1" t="s">
        <v>5712</v>
      </c>
      <c r="AT410" s="1" t="s">
        <v>5712</v>
      </c>
    </row>
    <row r="411" spans="1:48" x14ac:dyDescent="0.35">
      <c r="A411" s="1" t="s">
        <v>6854</v>
      </c>
      <c r="B411" s="1" t="s">
        <v>5710</v>
      </c>
      <c r="C411" s="1" t="s">
        <v>71</v>
      </c>
      <c r="D411">
        <v>34</v>
      </c>
      <c r="E411" s="1" t="s">
        <v>57</v>
      </c>
      <c r="F411" s="1" t="s">
        <v>107</v>
      </c>
      <c r="G411" s="1" t="s">
        <v>98</v>
      </c>
      <c r="H411" s="1" t="s">
        <v>45</v>
      </c>
      <c r="I411" s="1" t="s">
        <v>99</v>
      </c>
      <c r="J411" s="1" t="s">
        <v>47</v>
      </c>
      <c r="K411" s="1" t="s">
        <v>48</v>
      </c>
      <c r="L411" s="1" t="s">
        <v>48</v>
      </c>
      <c r="M411" s="1" t="s">
        <v>48</v>
      </c>
      <c r="N411" s="1" t="s">
        <v>48</v>
      </c>
      <c r="O411" s="1" t="s">
        <v>48</v>
      </c>
      <c r="P411" s="1" t="s">
        <v>48</v>
      </c>
      <c r="Q411" s="1" t="s">
        <v>48</v>
      </c>
      <c r="R411" s="1" t="s">
        <v>48</v>
      </c>
      <c r="S411" s="1" t="s">
        <v>48</v>
      </c>
      <c r="T411" s="1" t="s">
        <v>48</v>
      </c>
      <c r="U411" s="1" t="s">
        <v>48</v>
      </c>
      <c r="V411" s="1" t="s">
        <v>48</v>
      </c>
      <c r="W411" s="1" t="s">
        <v>49</v>
      </c>
      <c r="X411" s="1" t="s">
        <v>62</v>
      </c>
      <c r="AC411" s="1" t="s">
        <v>5712</v>
      </c>
      <c r="AD411" s="1" t="s">
        <v>5712</v>
      </c>
      <c r="AJ411" s="1" t="s">
        <v>6855</v>
      </c>
      <c r="AK411" s="1" t="s">
        <v>5712</v>
      </c>
      <c r="AN411" s="1" t="s">
        <v>5712</v>
      </c>
      <c r="AP411" s="1" t="s">
        <v>5712</v>
      </c>
      <c r="AR411" s="1" t="s">
        <v>5712</v>
      </c>
      <c r="AT411" s="1" t="s">
        <v>5712</v>
      </c>
    </row>
    <row r="412" spans="1:48" x14ac:dyDescent="0.35">
      <c r="A412" s="1" t="s">
        <v>6856</v>
      </c>
      <c r="B412" s="1" t="s">
        <v>5710</v>
      </c>
      <c r="C412" s="1" t="s">
        <v>71</v>
      </c>
      <c r="D412">
        <v>32</v>
      </c>
      <c r="E412" s="1" t="s">
        <v>57</v>
      </c>
      <c r="F412" s="1" t="s">
        <v>107</v>
      </c>
      <c r="G412" s="1" t="s">
        <v>98</v>
      </c>
      <c r="H412" s="1" t="s">
        <v>45</v>
      </c>
      <c r="I412" s="1" t="s">
        <v>99</v>
      </c>
      <c r="J412" s="1" t="s">
        <v>80</v>
      </c>
      <c r="K412" s="1" t="s">
        <v>48</v>
      </c>
      <c r="L412" s="1" t="s">
        <v>48</v>
      </c>
      <c r="M412" s="1" t="s">
        <v>48</v>
      </c>
      <c r="N412" s="1" t="s">
        <v>48</v>
      </c>
      <c r="O412" s="1" t="s">
        <v>48</v>
      </c>
      <c r="P412" s="1" t="s">
        <v>48</v>
      </c>
      <c r="Q412" s="1" t="s">
        <v>48</v>
      </c>
      <c r="R412" s="1" t="s">
        <v>48</v>
      </c>
      <c r="S412" s="1" t="s">
        <v>48</v>
      </c>
      <c r="T412" s="1" t="s">
        <v>48</v>
      </c>
      <c r="U412" s="1" t="s">
        <v>48</v>
      </c>
      <c r="V412" s="1" t="s">
        <v>48</v>
      </c>
      <c r="W412" s="1" t="s">
        <v>49</v>
      </c>
      <c r="X412" s="1" t="s">
        <v>116</v>
      </c>
      <c r="Y412" s="1" t="s">
        <v>6857</v>
      </c>
      <c r="AC412" s="1" t="s">
        <v>5712</v>
      </c>
      <c r="AD412" s="1" t="s">
        <v>5712</v>
      </c>
      <c r="AJ412" s="1" t="s">
        <v>6858</v>
      </c>
      <c r="AK412" s="1" t="s">
        <v>5712</v>
      </c>
      <c r="AN412" s="1" t="s">
        <v>5712</v>
      </c>
      <c r="AP412" s="1" t="s">
        <v>5712</v>
      </c>
      <c r="AR412" s="1" t="s">
        <v>5712</v>
      </c>
      <c r="AT412" s="1" t="s">
        <v>5712</v>
      </c>
      <c r="AV412" s="1" t="s">
        <v>6859</v>
      </c>
    </row>
    <row r="413" spans="1:48" x14ac:dyDescent="0.35">
      <c r="A413" s="1" t="s">
        <v>6860</v>
      </c>
      <c r="B413" s="1" t="s">
        <v>5710</v>
      </c>
      <c r="C413" s="1" t="s">
        <v>71</v>
      </c>
      <c r="D413">
        <v>71</v>
      </c>
      <c r="E413" s="1" t="s">
        <v>65</v>
      </c>
      <c r="F413" s="1" t="s">
        <v>66</v>
      </c>
      <c r="G413" s="1" t="s">
        <v>44</v>
      </c>
      <c r="H413" s="1" t="s">
        <v>67</v>
      </c>
      <c r="I413" s="1" t="s">
        <v>68</v>
      </c>
      <c r="J413" s="1" t="s">
        <v>47</v>
      </c>
      <c r="K413" s="1" t="s">
        <v>48</v>
      </c>
      <c r="L413" s="1" t="s">
        <v>48</v>
      </c>
      <c r="M413" s="1" t="s">
        <v>48</v>
      </c>
      <c r="N413" s="1" t="s">
        <v>48</v>
      </c>
      <c r="O413" s="1" t="s">
        <v>48</v>
      </c>
      <c r="P413" s="1" t="s">
        <v>48</v>
      </c>
      <c r="Q413" s="1" t="s">
        <v>48</v>
      </c>
      <c r="R413" s="1" t="s">
        <v>49</v>
      </c>
      <c r="S413" s="1" t="s">
        <v>48</v>
      </c>
      <c r="T413" s="1" t="s">
        <v>48</v>
      </c>
      <c r="U413" s="1" t="s">
        <v>48</v>
      </c>
      <c r="V413" s="1" t="s">
        <v>48</v>
      </c>
      <c r="W413" s="1" t="s">
        <v>48</v>
      </c>
      <c r="X413" s="1" t="s">
        <v>62</v>
      </c>
      <c r="AC413" s="1" t="s">
        <v>5712</v>
      </c>
      <c r="AD413" s="1" t="s">
        <v>5712</v>
      </c>
      <c r="AJ413" s="1" t="s">
        <v>6861</v>
      </c>
      <c r="AK413" s="1" t="s">
        <v>5712</v>
      </c>
      <c r="AN413" s="1" t="s">
        <v>5712</v>
      </c>
      <c r="AP413" s="1" t="s">
        <v>5712</v>
      </c>
      <c r="AR413" s="1" t="s">
        <v>5712</v>
      </c>
      <c r="AT413" s="1" t="s">
        <v>5712</v>
      </c>
    </row>
    <row r="414" spans="1:48" x14ac:dyDescent="0.35">
      <c r="A414" s="1" t="s">
        <v>6862</v>
      </c>
      <c r="B414" s="1" t="s">
        <v>5710</v>
      </c>
      <c r="C414" s="1" t="s">
        <v>41</v>
      </c>
      <c r="D414">
        <v>52</v>
      </c>
      <c r="E414" s="1" t="s">
        <v>42</v>
      </c>
      <c r="F414" s="1" t="s">
        <v>72</v>
      </c>
      <c r="G414" s="1" t="s">
        <v>98</v>
      </c>
      <c r="H414" s="1" t="s">
        <v>45</v>
      </c>
      <c r="I414" s="1" t="s">
        <v>74</v>
      </c>
      <c r="J414" s="1" t="s">
        <v>47</v>
      </c>
      <c r="K414" s="1" t="s">
        <v>48</v>
      </c>
      <c r="L414" s="1" t="s">
        <v>48</v>
      </c>
      <c r="M414" s="1" t="s">
        <v>49</v>
      </c>
      <c r="N414" s="1" t="s">
        <v>48</v>
      </c>
      <c r="O414" s="1" t="s">
        <v>48</v>
      </c>
      <c r="P414" s="1" t="s">
        <v>48</v>
      </c>
      <c r="Q414" s="1" t="s">
        <v>48</v>
      </c>
      <c r="R414" s="1" t="s">
        <v>48</v>
      </c>
      <c r="S414" s="1" t="s">
        <v>48</v>
      </c>
      <c r="T414" s="1" t="s">
        <v>48</v>
      </c>
      <c r="U414" s="1" t="s">
        <v>48</v>
      </c>
      <c r="V414" s="1" t="s">
        <v>48</v>
      </c>
      <c r="W414" s="1" t="s">
        <v>48</v>
      </c>
      <c r="X414" s="1" t="s">
        <v>62</v>
      </c>
      <c r="AC414" s="1" t="s">
        <v>5712</v>
      </c>
      <c r="AD414" s="1" t="s">
        <v>5712</v>
      </c>
      <c r="AJ414" s="1" t="s">
        <v>6863</v>
      </c>
      <c r="AK414" s="1" t="s">
        <v>55</v>
      </c>
      <c r="AL414" s="1" t="s">
        <v>6864</v>
      </c>
      <c r="AN414" s="1" t="s">
        <v>5712</v>
      </c>
      <c r="AP414" s="1" t="s">
        <v>5712</v>
      </c>
      <c r="AR414" s="1" t="s">
        <v>5712</v>
      </c>
      <c r="AT414" s="1" t="s">
        <v>5712</v>
      </c>
    </row>
    <row r="415" spans="1:48" x14ac:dyDescent="0.35">
      <c r="A415" s="1" t="s">
        <v>6865</v>
      </c>
      <c r="B415" s="1" t="s">
        <v>5710</v>
      </c>
      <c r="C415" s="1" t="s">
        <v>71</v>
      </c>
      <c r="D415">
        <v>65</v>
      </c>
      <c r="E415" s="1" t="s">
        <v>65</v>
      </c>
      <c r="F415" s="1" t="s">
        <v>66</v>
      </c>
      <c r="G415" s="1" t="s">
        <v>44</v>
      </c>
      <c r="H415" s="1" t="s">
        <v>67</v>
      </c>
      <c r="I415" s="1" t="s">
        <v>90</v>
      </c>
      <c r="J415" s="1" t="s">
        <v>47</v>
      </c>
      <c r="K415" s="1" t="s">
        <v>48</v>
      </c>
      <c r="L415" s="1" t="s">
        <v>48</v>
      </c>
      <c r="M415" s="1" t="s">
        <v>48</v>
      </c>
      <c r="N415" s="1" t="s">
        <v>48</v>
      </c>
      <c r="O415" s="1" t="s">
        <v>48</v>
      </c>
      <c r="P415" s="1" t="s">
        <v>49</v>
      </c>
      <c r="Q415" s="1" t="s">
        <v>48</v>
      </c>
      <c r="R415" s="1" t="s">
        <v>48</v>
      </c>
      <c r="S415" s="1" t="s">
        <v>48</v>
      </c>
      <c r="T415" s="1" t="s">
        <v>48</v>
      </c>
      <c r="U415" s="1" t="s">
        <v>48</v>
      </c>
      <c r="V415" s="1" t="s">
        <v>48</v>
      </c>
      <c r="W415" s="1" t="s">
        <v>48</v>
      </c>
      <c r="X415" s="1" t="s">
        <v>62</v>
      </c>
      <c r="AC415" s="1" t="s">
        <v>5712</v>
      </c>
      <c r="AD415" s="1" t="s">
        <v>5712</v>
      </c>
      <c r="AJ415" s="1" t="s">
        <v>106</v>
      </c>
      <c r="AK415" s="1" t="s">
        <v>5712</v>
      </c>
      <c r="AM415" s="1" t="s">
        <v>1196</v>
      </c>
      <c r="AN415" s="1" t="s">
        <v>5712</v>
      </c>
      <c r="AP415" s="1" t="s">
        <v>5712</v>
      </c>
      <c r="AR415" s="1" t="s">
        <v>5712</v>
      </c>
      <c r="AT415" s="1" t="s">
        <v>5712</v>
      </c>
    </row>
    <row r="416" spans="1:48" x14ac:dyDescent="0.35">
      <c r="A416" s="1" t="s">
        <v>6866</v>
      </c>
      <c r="B416" s="1" t="s">
        <v>5710</v>
      </c>
      <c r="C416" s="1" t="s">
        <v>71</v>
      </c>
      <c r="D416">
        <v>44</v>
      </c>
      <c r="E416" s="1" t="s">
        <v>42</v>
      </c>
      <c r="F416" s="1" t="s">
        <v>107</v>
      </c>
      <c r="G416" s="1" t="s">
        <v>85</v>
      </c>
      <c r="H416" s="1" t="s">
        <v>45</v>
      </c>
      <c r="I416" s="1" t="s">
        <v>74</v>
      </c>
      <c r="J416" s="1" t="s">
        <v>80</v>
      </c>
      <c r="K416" s="1" t="s">
        <v>48</v>
      </c>
      <c r="L416" s="1" t="s">
        <v>48</v>
      </c>
      <c r="M416" s="1" t="s">
        <v>48</v>
      </c>
      <c r="N416" s="1" t="s">
        <v>48</v>
      </c>
      <c r="O416" s="1" t="s">
        <v>48</v>
      </c>
      <c r="P416" s="1" t="s">
        <v>48</v>
      </c>
      <c r="Q416" s="1" t="s">
        <v>48</v>
      </c>
      <c r="R416" s="1" t="s">
        <v>48</v>
      </c>
      <c r="S416" s="1" t="s">
        <v>48</v>
      </c>
      <c r="T416" s="1" t="s">
        <v>48</v>
      </c>
      <c r="U416" s="1" t="s">
        <v>49</v>
      </c>
      <c r="V416" s="1" t="s">
        <v>48</v>
      </c>
      <c r="W416" s="1" t="s">
        <v>48</v>
      </c>
      <c r="X416" s="1" t="s">
        <v>116</v>
      </c>
      <c r="Y416" s="1" t="s">
        <v>6867</v>
      </c>
      <c r="AC416" s="1" t="s">
        <v>5712</v>
      </c>
      <c r="AD416" s="1" t="s">
        <v>5712</v>
      </c>
      <c r="AJ416" s="1" t="s">
        <v>6868</v>
      </c>
      <c r="AK416" s="1" t="s">
        <v>63</v>
      </c>
      <c r="AN416" s="1" t="s">
        <v>5712</v>
      </c>
      <c r="AP416" s="1" t="s">
        <v>5712</v>
      </c>
      <c r="AR416" s="1" t="s">
        <v>5712</v>
      </c>
      <c r="AT416" s="1" t="s">
        <v>5712</v>
      </c>
    </row>
    <row r="417" spans="1:48" x14ac:dyDescent="0.35">
      <c r="A417" s="1" t="s">
        <v>6869</v>
      </c>
      <c r="B417" s="1" t="s">
        <v>5710</v>
      </c>
      <c r="C417" s="1" t="s">
        <v>71</v>
      </c>
      <c r="D417">
        <v>53</v>
      </c>
      <c r="E417" s="1" t="s">
        <v>42</v>
      </c>
      <c r="F417" s="1" t="s">
        <v>72</v>
      </c>
      <c r="G417" s="1" t="s">
        <v>59</v>
      </c>
      <c r="H417" s="1" t="s">
        <v>45</v>
      </c>
      <c r="I417" s="1" t="s">
        <v>74</v>
      </c>
      <c r="J417" s="1" t="s">
        <v>47</v>
      </c>
      <c r="K417" s="1" t="s">
        <v>48</v>
      </c>
      <c r="L417" s="1" t="s">
        <v>48</v>
      </c>
      <c r="M417" s="1" t="s">
        <v>48</v>
      </c>
      <c r="N417" s="1" t="s">
        <v>48</v>
      </c>
      <c r="O417" s="1" t="s">
        <v>49</v>
      </c>
      <c r="P417" s="1" t="s">
        <v>48</v>
      </c>
      <c r="Q417" s="1" t="s">
        <v>48</v>
      </c>
      <c r="R417" s="1" t="s">
        <v>48</v>
      </c>
      <c r="S417" s="1" t="s">
        <v>48</v>
      </c>
      <c r="T417" s="1" t="s">
        <v>48</v>
      </c>
      <c r="U417" s="1" t="s">
        <v>48</v>
      </c>
      <c r="V417" s="1" t="s">
        <v>48</v>
      </c>
      <c r="W417" s="1" t="s">
        <v>48</v>
      </c>
      <c r="X417" s="1" t="s">
        <v>62</v>
      </c>
      <c r="AC417" s="1" t="s">
        <v>5712</v>
      </c>
      <c r="AD417" s="1" t="s">
        <v>5712</v>
      </c>
      <c r="AJ417" s="1" t="s">
        <v>6870</v>
      </c>
      <c r="AK417" s="1" t="s">
        <v>5712</v>
      </c>
      <c r="AN417" s="1" t="s">
        <v>5712</v>
      </c>
      <c r="AP417" s="1" t="s">
        <v>5712</v>
      </c>
      <c r="AR417" s="1" t="s">
        <v>5712</v>
      </c>
      <c r="AT417" s="1" t="s">
        <v>5712</v>
      </c>
    </row>
    <row r="418" spans="1:48" x14ac:dyDescent="0.35">
      <c r="A418" s="1" t="s">
        <v>6871</v>
      </c>
      <c r="B418" s="1" t="s">
        <v>5710</v>
      </c>
      <c r="C418" s="1" t="s">
        <v>41</v>
      </c>
      <c r="D418">
        <v>49</v>
      </c>
      <c r="E418" s="1" t="s">
        <v>42</v>
      </c>
      <c r="F418" s="1" t="s">
        <v>43</v>
      </c>
      <c r="G418" s="1" t="s">
        <v>98</v>
      </c>
      <c r="H418" s="1" t="s">
        <v>45</v>
      </c>
      <c r="I418" s="1" t="s">
        <v>99</v>
      </c>
      <c r="J418" s="1" t="s">
        <v>47</v>
      </c>
      <c r="K418" s="1" t="s">
        <v>48</v>
      </c>
      <c r="L418" s="1" t="s">
        <v>48</v>
      </c>
      <c r="M418" s="1" t="s">
        <v>49</v>
      </c>
      <c r="N418" s="1" t="s">
        <v>48</v>
      </c>
      <c r="O418" s="1" t="s">
        <v>48</v>
      </c>
      <c r="P418" s="1" t="s">
        <v>48</v>
      </c>
      <c r="Q418" s="1" t="s">
        <v>48</v>
      </c>
      <c r="R418" s="1" t="s">
        <v>48</v>
      </c>
      <c r="S418" s="1" t="s">
        <v>48</v>
      </c>
      <c r="T418" s="1" t="s">
        <v>48</v>
      </c>
      <c r="U418" s="1" t="s">
        <v>48</v>
      </c>
      <c r="V418" s="1" t="s">
        <v>48</v>
      </c>
      <c r="W418" s="1" t="s">
        <v>49</v>
      </c>
      <c r="X418" s="1" t="s">
        <v>62</v>
      </c>
      <c r="AC418" s="1" t="s">
        <v>5712</v>
      </c>
      <c r="AD418" s="1" t="s">
        <v>5712</v>
      </c>
      <c r="AJ418" s="1" t="s">
        <v>6872</v>
      </c>
      <c r="AK418" s="1" t="s">
        <v>5712</v>
      </c>
      <c r="AN418" s="1" t="s">
        <v>5712</v>
      </c>
      <c r="AP418" s="1" t="s">
        <v>5712</v>
      </c>
      <c r="AR418" s="1" t="s">
        <v>5712</v>
      </c>
      <c r="AT418" s="1" t="s">
        <v>5712</v>
      </c>
      <c r="AV418" s="1" t="s">
        <v>6872</v>
      </c>
    </row>
    <row r="419" spans="1:48" x14ac:dyDescent="0.35">
      <c r="A419" s="1" t="s">
        <v>6873</v>
      </c>
      <c r="B419" s="1" t="s">
        <v>5710</v>
      </c>
      <c r="C419" s="1" t="s">
        <v>71</v>
      </c>
      <c r="D419">
        <v>56</v>
      </c>
      <c r="E419" s="1" t="s">
        <v>65</v>
      </c>
      <c r="F419" s="1" t="s">
        <v>107</v>
      </c>
      <c r="G419" s="1" t="s">
        <v>98</v>
      </c>
      <c r="H419" s="1" t="s">
        <v>45</v>
      </c>
      <c r="I419" s="1" t="s">
        <v>99</v>
      </c>
      <c r="J419" s="1" t="s">
        <v>80</v>
      </c>
      <c r="K419" s="1" t="s">
        <v>48</v>
      </c>
      <c r="L419" s="1" t="s">
        <v>48</v>
      </c>
      <c r="M419" s="1" t="s">
        <v>48</v>
      </c>
      <c r="N419" s="1" t="s">
        <v>48</v>
      </c>
      <c r="O419" s="1" t="s">
        <v>48</v>
      </c>
      <c r="P419" s="1" t="s">
        <v>48</v>
      </c>
      <c r="Q419" s="1" t="s">
        <v>48</v>
      </c>
      <c r="R419" s="1" t="s">
        <v>48</v>
      </c>
      <c r="S419" s="1" t="s">
        <v>48</v>
      </c>
      <c r="T419" s="1" t="s">
        <v>48</v>
      </c>
      <c r="U419" s="1" t="s">
        <v>48</v>
      </c>
      <c r="V419" s="1" t="s">
        <v>48</v>
      </c>
      <c r="W419" s="1" t="s">
        <v>49</v>
      </c>
      <c r="X419" s="1" t="s">
        <v>116</v>
      </c>
      <c r="Y419" s="1" t="s">
        <v>6874</v>
      </c>
      <c r="AC419" s="1" t="s">
        <v>5712</v>
      </c>
      <c r="AD419" s="1" t="s">
        <v>5712</v>
      </c>
      <c r="AJ419" s="1" t="s">
        <v>6875</v>
      </c>
      <c r="AK419" s="1" t="s">
        <v>5712</v>
      </c>
      <c r="AN419" s="1" t="s">
        <v>5712</v>
      </c>
      <c r="AP419" s="1" t="s">
        <v>5712</v>
      </c>
      <c r="AR419" s="1" t="s">
        <v>5712</v>
      </c>
      <c r="AT419" s="1" t="s">
        <v>5712</v>
      </c>
      <c r="AV419" s="1" t="s">
        <v>105</v>
      </c>
    </row>
    <row r="420" spans="1:48" x14ac:dyDescent="0.35">
      <c r="A420" s="1" t="s">
        <v>6876</v>
      </c>
      <c r="B420" s="1" t="s">
        <v>5710</v>
      </c>
      <c r="C420" s="1" t="s">
        <v>71</v>
      </c>
      <c r="D420">
        <v>67</v>
      </c>
      <c r="E420" s="1" t="s">
        <v>65</v>
      </c>
      <c r="F420" s="1" t="s">
        <v>66</v>
      </c>
      <c r="G420" s="1" t="s">
        <v>44</v>
      </c>
      <c r="H420" s="1" t="s">
        <v>45</v>
      </c>
      <c r="I420" s="1" t="s">
        <v>110</v>
      </c>
      <c r="J420" s="1" t="s">
        <v>80</v>
      </c>
      <c r="K420" s="1" t="s">
        <v>48</v>
      </c>
      <c r="L420" s="1" t="s">
        <v>48</v>
      </c>
      <c r="M420" s="1" t="s">
        <v>48</v>
      </c>
      <c r="N420" s="1" t="s">
        <v>48</v>
      </c>
      <c r="O420" s="1" t="s">
        <v>48</v>
      </c>
      <c r="P420" s="1" t="s">
        <v>48</v>
      </c>
      <c r="Q420" s="1" t="s">
        <v>48</v>
      </c>
      <c r="R420" s="1" t="s">
        <v>48</v>
      </c>
      <c r="S420" s="1" t="s">
        <v>48</v>
      </c>
      <c r="T420" s="1" t="s">
        <v>48</v>
      </c>
      <c r="U420" s="1" t="s">
        <v>48</v>
      </c>
      <c r="V420" s="1" t="s">
        <v>48</v>
      </c>
      <c r="W420" s="1" t="s">
        <v>49</v>
      </c>
      <c r="X420" s="1" t="s">
        <v>75</v>
      </c>
      <c r="Y420" s="1" t="s">
        <v>6877</v>
      </c>
      <c r="AC420" s="1" t="s">
        <v>5712</v>
      </c>
      <c r="AD420" s="1" t="s">
        <v>5712</v>
      </c>
      <c r="AJ420" s="1" t="s">
        <v>6878</v>
      </c>
      <c r="AK420" s="1" t="s">
        <v>101</v>
      </c>
      <c r="AL420" s="1" t="s">
        <v>6879</v>
      </c>
      <c r="AN420" s="1" t="s">
        <v>5712</v>
      </c>
      <c r="AP420" s="1" t="s">
        <v>5712</v>
      </c>
      <c r="AR420" s="1" t="s">
        <v>5712</v>
      </c>
      <c r="AT420" s="1" t="s">
        <v>5712</v>
      </c>
    </row>
    <row r="421" spans="1:48" ht="246.5" x14ac:dyDescent="0.35">
      <c r="A421" s="1" t="s">
        <v>6880</v>
      </c>
      <c r="B421" s="1" t="s">
        <v>5710</v>
      </c>
      <c r="C421" s="1" t="s">
        <v>71</v>
      </c>
      <c r="D421">
        <v>64</v>
      </c>
      <c r="E421" s="1" t="s">
        <v>65</v>
      </c>
      <c r="F421" s="1" t="s">
        <v>72</v>
      </c>
      <c r="G421" s="1" t="s">
        <v>59</v>
      </c>
      <c r="H421" s="1" t="s">
        <v>144</v>
      </c>
      <c r="I421" s="1" t="s">
        <v>110</v>
      </c>
      <c r="J421" s="1" t="s">
        <v>80</v>
      </c>
      <c r="K421" s="1" t="s">
        <v>48</v>
      </c>
      <c r="L421" s="1" t="s">
        <v>48</v>
      </c>
      <c r="M421" s="1" t="s">
        <v>48</v>
      </c>
      <c r="N421" s="1" t="s">
        <v>48</v>
      </c>
      <c r="O421" s="1" t="s">
        <v>48</v>
      </c>
      <c r="P421" s="1" t="s">
        <v>48</v>
      </c>
      <c r="Q421" s="1" t="s">
        <v>48</v>
      </c>
      <c r="R421" s="1" t="s">
        <v>48</v>
      </c>
      <c r="S421" s="1" t="s">
        <v>48</v>
      </c>
      <c r="T421" s="1" t="s">
        <v>48</v>
      </c>
      <c r="U421" s="1" t="s">
        <v>48</v>
      </c>
      <c r="V421" s="1" t="s">
        <v>49</v>
      </c>
      <c r="W421" s="1" t="s">
        <v>48</v>
      </c>
      <c r="X421" s="1" t="s">
        <v>62</v>
      </c>
      <c r="AC421" s="1" t="s">
        <v>5712</v>
      </c>
      <c r="AD421" s="1" t="s">
        <v>5712</v>
      </c>
      <c r="AJ421" s="1" t="s">
        <v>6881</v>
      </c>
      <c r="AK421" s="1" t="s">
        <v>5712</v>
      </c>
      <c r="AM421" s="2" t="s">
        <v>6882</v>
      </c>
      <c r="AN421" s="1" t="s">
        <v>5712</v>
      </c>
      <c r="AP421" s="1" t="s">
        <v>5712</v>
      </c>
      <c r="AR421" s="1" t="s">
        <v>5712</v>
      </c>
      <c r="AT421" s="1" t="s">
        <v>5712</v>
      </c>
    </row>
    <row r="422" spans="1:48" x14ac:dyDescent="0.35">
      <c r="A422" s="1" t="s">
        <v>6883</v>
      </c>
      <c r="B422" s="1" t="s">
        <v>5710</v>
      </c>
      <c r="C422" s="1" t="s">
        <v>71</v>
      </c>
      <c r="D422">
        <v>44</v>
      </c>
      <c r="E422" s="1" t="s">
        <v>42</v>
      </c>
      <c r="F422" s="1" t="s">
        <v>72</v>
      </c>
      <c r="G422" s="1" t="s">
        <v>98</v>
      </c>
      <c r="H422" s="1" t="s">
        <v>45</v>
      </c>
      <c r="I422" s="1" t="s">
        <v>113</v>
      </c>
      <c r="J422" s="1" t="s">
        <v>47</v>
      </c>
      <c r="K422" s="1" t="s">
        <v>49</v>
      </c>
      <c r="L422" s="1" t="s">
        <v>48</v>
      </c>
      <c r="M422" s="1" t="s">
        <v>48</v>
      </c>
      <c r="N422" s="1" t="s">
        <v>48</v>
      </c>
      <c r="O422" s="1" t="s">
        <v>48</v>
      </c>
      <c r="P422" s="1" t="s">
        <v>48</v>
      </c>
      <c r="Q422" s="1" t="s">
        <v>48</v>
      </c>
      <c r="R422" s="1" t="s">
        <v>48</v>
      </c>
      <c r="S422" s="1" t="s">
        <v>48</v>
      </c>
      <c r="T422" s="1" t="s">
        <v>49</v>
      </c>
      <c r="U422" s="1" t="s">
        <v>48</v>
      </c>
      <c r="V422" s="1" t="s">
        <v>48</v>
      </c>
      <c r="W422" s="1" t="s">
        <v>48</v>
      </c>
      <c r="X422" s="1" t="s">
        <v>116</v>
      </c>
      <c r="Y422" s="1" t="s">
        <v>6884</v>
      </c>
      <c r="AC422" s="1" t="s">
        <v>5712</v>
      </c>
      <c r="AD422" s="1" t="s">
        <v>5712</v>
      </c>
      <c r="AJ422" s="1" t="s">
        <v>6885</v>
      </c>
      <c r="AK422" s="1" t="s">
        <v>5712</v>
      </c>
      <c r="AN422" s="1" t="s">
        <v>5712</v>
      </c>
      <c r="AP422" s="1" t="s">
        <v>5712</v>
      </c>
      <c r="AR422" s="1" t="s">
        <v>5712</v>
      </c>
      <c r="AT422" s="1" t="s">
        <v>5712</v>
      </c>
      <c r="AV422" s="1" t="s">
        <v>351</v>
      </c>
    </row>
    <row r="423" spans="1:48" x14ac:dyDescent="0.35">
      <c r="A423" s="1" t="s">
        <v>6886</v>
      </c>
      <c r="B423" s="1" t="s">
        <v>5710</v>
      </c>
      <c r="C423" s="1" t="s">
        <v>71</v>
      </c>
      <c r="D423">
        <v>37</v>
      </c>
      <c r="E423" s="1" t="s">
        <v>42</v>
      </c>
      <c r="F423" s="1" t="s">
        <v>107</v>
      </c>
      <c r="G423" s="1" t="s">
        <v>59</v>
      </c>
      <c r="H423" s="1" t="s">
        <v>45</v>
      </c>
      <c r="I423" s="1" t="s">
        <v>99</v>
      </c>
      <c r="J423" s="1" t="s">
        <v>80</v>
      </c>
      <c r="K423" s="1" t="s">
        <v>48</v>
      </c>
      <c r="L423" s="1" t="s">
        <v>48</v>
      </c>
      <c r="M423" s="1" t="s">
        <v>48</v>
      </c>
      <c r="N423" s="1" t="s">
        <v>48</v>
      </c>
      <c r="O423" s="1" t="s">
        <v>48</v>
      </c>
      <c r="P423" s="1" t="s">
        <v>48</v>
      </c>
      <c r="Q423" s="1" t="s">
        <v>48</v>
      </c>
      <c r="R423" s="1" t="s">
        <v>48</v>
      </c>
      <c r="S423" s="1" t="s">
        <v>48</v>
      </c>
      <c r="T423" s="1" t="s">
        <v>48</v>
      </c>
      <c r="U423" s="1" t="s">
        <v>48</v>
      </c>
      <c r="V423" s="1" t="s">
        <v>49</v>
      </c>
      <c r="W423" s="1" t="s">
        <v>48</v>
      </c>
      <c r="X423" s="1" t="s">
        <v>116</v>
      </c>
      <c r="Y423" s="1" t="s">
        <v>6887</v>
      </c>
      <c r="AC423" s="1" t="s">
        <v>5712</v>
      </c>
      <c r="AD423" s="1" t="s">
        <v>5712</v>
      </c>
      <c r="AJ423" s="1" t="s">
        <v>6888</v>
      </c>
      <c r="AK423" s="1" t="s">
        <v>5712</v>
      </c>
      <c r="AM423" s="1" t="s">
        <v>6889</v>
      </c>
      <c r="AN423" s="1" t="s">
        <v>5712</v>
      </c>
      <c r="AP423" s="1" t="s">
        <v>5712</v>
      </c>
      <c r="AR423" s="1" t="s">
        <v>5712</v>
      </c>
      <c r="AT423" s="1" t="s">
        <v>5712</v>
      </c>
    </row>
    <row r="424" spans="1:48" x14ac:dyDescent="0.35">
      <c r="A424" s="1" t="s">
        <v>6890</v>
      </c>
      <c r="B424" s="1" t="s">
        <v>5710</v>
      </c>
      <c r="C424" s="1" t="s">
        <v>71</v>
      </c>
      <c r="D424">
        <v>58</v>
      </c>
      <c r="E424" s="1" t="s">
        <v>65</v>
      </c>
      <c r="F424" s="1" t="s">
        <v>43</v>
      </c>
      <c r="G424" s="1" t="s">
        <v>44</v>
      </c>
      <c r="H424" s="1" t="s">
        <v>67</v>
      </c>
      <c r="I424" s="1" t="s">
        <v>90</v>
      </c>
      <c r="J424" s="1" t="s">
        <v>80</v>
      </c>
      <c r="K424" s="1" t="s">
        <v>48</v>
      </c>
      <c r="L424" s="1" t="s">
        <v>48</v>
      </c>
      <c r="M424" s="1" t="s">
        <v>48</v>
      </c>
      <c r="N424" s="1" t="s">
        <v>48</v>
      </c>
      <c r="O424" s="1" t="s">
        <v>48</v>
      </c>
      <c r="P424" s="1" t="s">
        <v>48</v>
      </c>
      <c r="Q424" s="1" t="s">
        <v>48</v>
      </c>
      <c r="R424" s="1" t="s">
        <v>48</v>
      </c>
      <c r="S424" s="1" t="s">
        <v>48</v>
      </c>
      <c r="T424" s="1" t="s">
        <v>48</v>
      </c>
      <c r="U424" s="1" t="s">
        <v>48</v>
      </c>
      <c r="V424" s="1" t="s">
        <v>49</v>
      </c>
      <c r="W424" s="1" t="s">
        <v>48</v>
      </c>
      <c r="X424" s="1" t="s">
        <v>62</v>
      </c>
      <c r="AC424" s="1" t="s">
        <v>5712</v>
      </c>
      <c r="AD424" s="1" t="s">
        <v>5712</v>
      </c>
      <c r="AJ424" s="1" t="s">
        <v>6891</v>
      </c>
      <c r="AK424" s="1" t="s">
        <v>63</v>
      </c>
      <c r="AN424" s="1" t="s">
        <v>5712</v>
      </c>
      <c r="AP424" s="1" t="s">
        <v>5712</v>
      </c>
      <c r="AR424" s="1" t="s">
        <v>5712</v>
      </c>
      <c r="AT424" s="1" t="s">
        <v>5712</v>
      </c>
    </row>
    <row r="425" spans="1:48" x14ac:dyDescent="0.35">
      <c r="A425" s="1" t="s">
        <v>6892</v>
      </c>
      <c r="B425" s="1" t="s">
        <v>5710</v>
      </c>
      <c r="C425" s="1" t="s">
        <v>71</v>
      </c>
      <c r="D425">
        <v>41</v>
      </c>
      <c r="E425" s="1" t="s">
        <v>42</v>
      </c>
      <c r="F425" s="1" t="s">
        <v>107</v>
      </c>
      <c r="G425" s="1" t="s">
        <v>98</v>
      </c>
      <c r="H425" s="1" t="s">
        <v>45</v>
      </c>
      <c r="I425" s="1" t="s">
        <v>99</v>
      </c>
      <c r="J425" s="1" t="s">
        <v>80</v>
      </c>
      <c r="K425" s="1" t="s">
        <v>48</v>
      </c>
      <c r="L425" s="1" t="s">
        <v>48</v>
      </c>
      <c r="M425" s="1" t="s">
        <v>48</v>
      </c>
      <c r="N425" s="1" t="s">
        <v>48</v>
      </c>
      <c r="O425" s="1" t="s">
        <v>48</v>
      </c>
      <c r="P425" s="1" t="s">
        <v>48</v>
      </c>
      <c r="Q425" s="1" t="s">
        <v>48</v>
      </c>
      <c r="R425" s="1" t="s">
        <v>48</v>
      </c>
      <c r="S425" s="1" t="s">
        <v>48</v>
      </c>
      <c r="T425" s="1" t="s">
        <v>48</v>
      </c>
      <c r="U425" s="1" t="s">
        <v>49</v>
      </c>
      <c r="V425" s="1" t="s">
        <v>48</v>
      </c>
      <c r="W425" s="1" t="s">
        <v>48</v>
      </c>
      <c r="X425" s="1" t="s">
        <v>62</v>
      </c>
      <c r="AC425" s="1" t="s">
        <v>5712</v>
      </c>
      <c r="AD425" s="1" t="s">
        <v>5712</v>
      </c>
      <c r="AJ425" s="1" t="s">
        <v>6893</v>
      </c>
      <c r="AK425" s="1" t="s">
        <v>5712</v>
      </c>
      <c r="AN425" s="1" t="s">
        <v>5712</v>
      </c>
      <c r="AP425" s="1" t="s">
        <v>5712</v>
      </c>
      <c r="AR425" s="1" t="s">
        <v>5712</v>
      </c>
      <c r="AT425" s="1" t="s">
        <v>5712</v>
      </c>
      <c r="AV425" s="1" t="s">
        <v>6894</v>
      </c>
    </row>
    <row r="426" spans="1:48" x14ac:dyDescent="0.35">
      <c r="A426" s="1" t="s">
        <v>6895</v>
      </c>
      <c r="B426" s="1" t="s">
        <v>5710</v>
      </c>
      <c r="C426" s="1" t="s">
        <v>41</v>
      </c>
      <c r="D426">
        <v>75</v>
      </c>
      <c r="E426" s="1" t="s">
        <v>65</v>
      </c>
      <c r="F426" s="1" t="s">
        <v>72</v>
      </c>
      <c r="G426" s="1" t="s">
        <v>85</v>
      </c>
      <c r="H426" s="1" t="s">
        <v>79</v>
      </c>
      <c r="I426" s="1" t="s">
        <v>113</v>
      </c>
      <c r="J426" s="1" t="s">
        <v>47</v>
      </c>
      <c r="K426" s="1" t="s">
        <v>48</v>
      </c>
      <c r="L426" s="1" t="s">
        <v>48</v>
      </c>
      <c r="M426" s="1" t="s">
        <v>48</v>
      </c>
      <c r="N426" s="1" t="s">
        <v>48</v>
      </c>
      <c r="O426" s="1" t="s">
        <v>49</v>
      </c>
      <c r="P426" s="1" t="s">
        <v>48</v>
      </c>
      <c r="Q426" s="1" t="s">
        <v>48</v>
      </c>
      <c r="R426" s="1" t="s">
        <v>48</v>
      </c>
      <c r="S426" s="1" t="s">
        <v>48</v>
      </c>
      <c r="T426" s="1" t="s">
        <v>48</v>
      </c>
      <c r="U426" s="1" t="s">
        <v>48</v>
      </c>
      <c r="V426" s="1" t="s">
        <v>48</v>
      </c>
      <c r="W426" s="1" t="s">
        <v>48</v>
      </c>
      <c r="X426" s="1" t="s">
        <v>75</v>
      </c>
      <c r="Y426" s="1" t="s">
        <v>6896</v>
      </c>
      <c r="AC426" s="1" t="s">
        <v>5712</v>
      </c>
      <c r="AD426" s="1" t="s">
        <v>5712</v>
      </c>
      <c r="AJ426" s="1" t="s">
        <v>6897</v>
      </c>
      <c r="AK426" s="1" t="s">
        <v>5712</v>
      </c>
      <c r="AM426" s="1" t="s">
        <v>6898</v>
      </c>
      <c r="AN426" s="1" t="s">
        <v>5712</v>
      </c>
      <c r="AP426" s="1" t="s">
        <v>5712</v>
      </c>
      <c r="AR426" s="1" t="s">
        <v>5712</v>
      </c>
      <c r="AT426" s="1" t="s">
        <v>5712</v>
      </c>
    </row>
    <row r="427" spans="1:48" x14ac:dyDescent="0.35">
      <c r="A427" s="1" t="s">
        <v>6899</v>
      </c>
      <c r="B427" s="1" t="s">
        <v>5710</v>
      </c>
      <c r="C427" s="1" t="s">
        <v>71</v>
      </c>
      <c r="D427">
        <v>65</v>
      </c>
      <c r="E427" s="1" t="s">
        <v>65</v>
      </c>
      <c r="F427" s="1" t="s">
        <v>66</v>
      </c>
      <c r="G427" s="1" t="s">
        <v>44</v>
      </c>
      <c r="H427" s="1" t="s">
        <v>67</v>
      </c>
      <c r="I427" s="1" t="s">
        <v>110</v>
      </c>
      <c r="J427" s="1" t="s">
        <v>80</v>
      </c>
      <c r="K427" s="1" t="s">
        <v>48</v>
      </c>
      <c r="L427" s="1" t="s">
        <v>48</v>
      </c>
      <c r="M427" s="1" t="s">
        <v>48</v>
      </c>
      <c r="N427" s="1" t="s">
        <v>48</v>
      </c>
      <c r="O427" s="1" t="s">
        <v>48</v>
      </c>
      <c r="P427" s="1" t="s">
        <v>48</v>
      </c>
      <c r="Q427" s="1" t="s">
        <v>48</v>
      </c>
      <c r="R427" s="1" t="s">
        <v>48</v>
      </c>
      <c r="S427" s="1" t="s">
        <v>48</v>
      </c>
      <c r="T427" s="1" t="s">
        <v>48</v>
      </c>
      <c r="U427" s="1" t="s">
        <v>49</v>
      </c>
      <c r="V427" s="1" t="s">
        <v>48</v>
      </c>
      <c r="W427" s="1" t="s">
        <v>48</v>
      </c>
      <c r="X427" s="1" t="s">
        <v>51</v>
      </c>
      <c r="Y427" s="1" t="s">
        <v>6900</v>
      </c>
      <c r="AC427" s="1" t="s">
        <v>5712</v>
      </c>
      <c r="AD427" s="1" t="s">
        <v>5712</v>
      </c>
      <c r="AJ427" s="1" t="s">
        <v>6901</v>
      </c>
      <c r="AK427" s="1" t="s">
        <v>5712</v>
      </c>
      <c r="AM427" s="1" t="s">
        <v>6902</v>
      </c>
      <c r="AN427" s="1" t="s">
        <v>5712</v>
      </c>
      <c r="AP427" s="1" t="s">
        <v>5712</v>
      </c>
      <c r="AR427" s="1" t="s">
        <v>5712</v>
      </c>
      <c r="AT427" s="1" t="s">
        <v>5712</v>
      </c>
    </row>
    <row r="428" spans="1:48" x14ac:dyDescent="0.35">
      <c r="A428" s="1" t="s">
        <v>6903</v>
      </c>
      <c r="B428" s="1" t="s">
        <v>5710</v>
      </c>
      <c r="C428" s="1" t="s">
        <v>71</v>
      </c>
      <c r="D428">
        <v>77</v>
      </c>
      <c r="E428" s="1" t="s">
        <v>65</v>
      </c>
      <c r="F428" s="1" t="s">
        <v>66</v>
      </c>
      <c r="G428" s="1" t="s">
        <v>98</v>
      </c>
      <c r="H428" s="1" t="s">
        <v>67</v>
      </c>
      <c r="I428" s="1" t="s">
        <v>68</v>
      </c>
      <c r="J428" s="1" t="s">
        <v>80</v>
      </c>
      <c r="K428" s="1" t="s">
        <v>48</v>
      </c>
      <c r="L428" s="1" t="s">
        <v>48</v>
      </c>
      <c r="M428" s="1" t="s">
        <v>48</v>
      </c>
      <c r="N428" s="1" t="s">
        <v>48</v>
      </c>
      <c r="O428" s="1" t="s">
        <v>48</v>
      </c>
      <c r="P428" s="1" t="s">
        <v>48</v>
      </c>
      <c r="Q428" s="1" t="s">
        <v>48</v>
      </c>
      <c r="R428" s="1" t="s">
        <v>48</v>
      </c>
      <c r="S428" s="1" t="s">
        <v>48</v>
      </c>
      <c r="T428" s="1" t="s">
        <v>49</v>
      </c>
      <c r="U428" s="1" t="s">
        <v>48</v>
      </c>
      <c r="V428" s="1" t="s">
        <v>48</v>
      </c>
      <c r="W428" s="1" t="s">
        <v>48</v>
      </c>
      <c r="X428" s="1" t="s">
        <v>51</v>
      </c>
      <c r="Y428" s="1" t="s">
        <v>6904</v>
      </c>
      <c r="AC428" s="1" t="s">
        <v>5712</v>
      </c>
      <c r="AD428" s="1" t="s">
        <v>5712</v>
      </c>
      <c r="AJ428" s="1" t="s">
        <v>6905</v>
      </c>
      <c r="AK428" s="1" t="s">
        <v>5712</v>
      </c>
      <c r="AM428" s="1" t="s">
        <v>6906</v>
      </c>
      <c r="AN428" s="1" t="s">
        <v>5712</v>
      </c>
      <c r="AP428" s="1" t="s">
        <v>5712</v>
      </c>
      <c r="AR428" s="1" t="s">
        <v>5712</v>
      </c>
      <c r="AT428" s="1" t="s">
        <v>5712</v>
      </c>
    </row>
    <row r="429" spans="1:48" x14ac:dyDescent="0.35">
      <c r="A429" s="1" t="s">
        <v>6907</v>
      </c>
      <c r="B429" s="1" t="s">
        <v>5710</v>
      </c>
      <c r="C429" s="1" t="s">
        <v>71</v>
      </c>
      <c r="D429">
        <v>40</v>
      </c>
      <c r="E429" s="1" t="s">
        <v>42</v>
      </c>
      <c r="F429" s="1" t="s">
        <v>107</v>
      </c>
      <c r="G429" s="1" t="s">
        <v>44</v>
      </c>
      <c r="H429" s="1" t="s">
        <v>45</v>
      </c>
      <c r="I429" s="1" t="s">
        <v>74</v>
      </c>
      <c r="J429" s="1" t="s">
        <v>47</v>
      </c>
      <c r="K429" s="1" t="s">
        <v>49</v>
      </c>
      <c r="L429" s="1" t="s">
        <v>48</v>
      </c>
      <c r="M429" s="1" t="s">
        <v>48</v>
      </c>
      <c r="N429" s="1" t="s">
        <v>48</v>
      </c>
      <c r="O429" s="1" t="s">
        <v>48</v>
      </c>
      <c r="P429" s="1" t="s">
        <v>48</v>
      </c>
      <c r="Q429" s="1" t="s">
        <v>48</v>
      </c>
      <c r="R429" s="1" t="s">
        <v>48</v>
      </c>
      <c r="S429" s="1" t="s">
        <v>48</v>
      </c>
      <c r="T429" s="1" t="s">
        <v>49</v>
      </c>
      <c r="U429" s="1" t="s">
        <v>48</v>
      </c>
      <c r="V429" s="1" t="s">
        <v>48</v>
      </c>
      <c r="W429" s="1" t="s">
        <v>48</v>
      </c>
      <c r="X429" s="1" t="s">
        <v>62</v>
      </c>
      <c r="AC429" s="1" t="s">
        <v>5712</v>
      </c>
      <c r="AD429" s="1" t="s">
        <v>5712</v>
      </c>
      <c r="AJ429" s="1" t="s">
        <v>3865</v>
      </c>
      <c r="AK429" s="1" t="s">
        <v>5712</v>
      </c>
      <c r="AN429" s="1" t="s">
        <v>5712</v>
      </c>
      <c r="AP429" s="1" t="s">
        <v>5712</v>
      </c>
      <c r="AR429" s="1" t="s">
        <v>5712</v>
      </c>
      <c r="AT429" s="1" t="s">
        <v>5712</v>
      </c>
    </row>
    <row r="430" spans="1:48" x14ac:dyDescent="0.35">
      <c r="A430" s="1" t="s">
        <v>6908</v>
      </c>
      <c r="B430" s="1" t="s">
        <v>5710</v>
      </c>
      <c r="C430" s="1" t="s">
        <v>71</v>
      </c>
      <c r="D430">
        <v>70</v>
      </c>
      <c r="E430" s="1" t="s">
        <v>65</v>
      </c>
      <c r="F430" s="1" t="s">
        <v>43</v>
      </c>
      <c r="G430" s="1" t="s">
        <v>59</v>
      </c>
      <c r="H430" s="1" t="s">
        <v>67</v>
      </c>
      <c r="I430" s="1" t="s">
        <v>90</v>
      </c>
      <c r="J430" s="1" t="s">
        <v>47</v>
      </c>
      <c r="K430" s="1" t="s">
        <v>48</v>
      </c>
      <c r="L430" s="1" t="s">
        <v>48</v>
      </c>
      <c r="M430" s="1" t="s">
        <v>49</v>
      </c>
      <c r="N430" s="1" t="s">
        <v>48</v>
      </c>
      <c r="O430" s="1" t="s">
        <v>48</v>
      </c>
      <c r="P430" s="1" t="s">
        <v>48</v>
      </c>
      <c r="Q430" s="1" t="s">
        <v>48</v>
      </c>
      <c r="R430" s="1" t="s">
        <v>48</v>
      </c>
      <c r="S430" s="1" t="s">
        <v>48</v>
      </c>
      <c r="T430" s="1" t="s">
        <v>48</v>
      </c>
      <c r="U430" s="1" t="s">
        <v>48</v>
      </c>
      <c r="V430" s="1" t="s">
        <v>48</v>
      </c>
      <c r="W430" s="1" t="s">
        <v>48</v>
      </c>
      <c r="X430" s="1" t="s">
        <v>116</v>
      </c>
      <c r="Y430" s="1" t="s">
        <v>6909</v>
      </c>
      <c r="AC430" s="1" t="s">
        <v>5712</v>
      </c>
      <c r="AD430" s="1" t="s">
        <v>5712</v>
      </c>
      <c r="AJ430" s="1" t="s">
        <v>6910</v>
      </c>
      <c r="AK430" s="1" t="s">
        <v>5712</v>
      </c>
      <c r="AN430" s="1" t="s">
        <v>5712</v>
      </c>
      <c r="AP430" s="1" t="s">
        <v>5712</v>
      </c>
      <c r="AR430" s="1" t="s">
        <v>5712</v>
      </c>
      <c r="AT430" s="1" t="s">
        <v>5712</v>
      </c>
      <c r="AV430" s="1" t="s">
        <v>6911</v>
      </c>
    </row>
    <row r="431" spans="1:48" x14ac:dyDescent="0.35">
      <c r="A431" s="1" t="s">
        <v>6912</v>
      </c>
      <c r="B431" s="1" t="s">
        <v>5710</v>
      </c>
      <c r="C431" s="1" t="s">
        <v>71</v>
      </c>
      <c r="D431">
        <v>77</v>
      </c>
      <c r="E431" s="1" t="s">
        <v>65</v>
      </c>
      <c r="F431" s="1" t="s">
        <v>66</v>
      </c>
      <c r="G431" s="1" t="s">
        <v>98</v>
      </c>
      <c r="H431" s="1" t="s">
        <v>79</v>
      </c>
      <c r="I431" s="1" t="s">
        <v>68</v>
      </c>
      <c r="J431" s="1" t="s">
        <v>80</v>
      </c>
      <c r="K431" s="1" t="s">
        <v>48</v>
      </c>
      <c r="L431" s="1" t="s">
        <v>48</v>
      </c>
      <c r="M431" s="1" t="s">
        <v>48</v>
      </c>
      <c r="N431" s="1" t="s">
        <v>48</v>
      </c>
      <c r="O431" s="1" t="s">
        <v>48</v>
      </c>
      <c r="P431" s="1" t="s">
        <v>48</v>
      </c>
      <c r="Q431" s="1" t="s">
        <v>48</v>
      </c>
      <c r="R431" s="1" t="s">
        <v>48</v>
      </c>
      <c r="S431" s="1" t="s">
        <v>48</v>
      </c>
      <c r="T431" s="1" t="s">
        <v>48</v>
      </c>
      <c r="U431" s="1" t="s">
        <v>48</v>
      </c>
      <c r="V431" s="1" t="s">
        <v>48</v>
      </c>
      <c r="W431" s="1" t="s">
        <v>49</v>
      </c>
      <c r="X431" s="1" t="s">
        <v>116</v>
      </c>
      <c r="Y431" s="1" t="s">
        <v>6913</v>
      </c>
      <c r="AC431" s="1" t="s">
        <v>5712</v>
      </c>
      <c r="AD431" s="1" t="s">
        <v>5712</v>
      </c>
      <c r="AJ431" s="1" t="s">
        <v>6914</v>
      </c>
      <c r="AK431" s="1" t="s">
        <v>5712</v>
      </c>
      <c r="AN431" s="1" t="s">
        <v>5712</v>
      </c>
      <c r="AP431" s="1" t="s">
        <v>5712</v>
      </c>
      <c r="AR431" s="1" t="s">
        <v>5712</v>
      </c>
      <c r="AT431" s="1" t="s">
        <v>5712</v>
      </c>
    </row>
    <row r="432" spans="1:48" x14ac:dyDescent="0.35">
      <c r="A432" s="1" t="s">
        <v>6915</v>
      </c>
      <c r="B432" s="1" t="s">
        <v>5710</v>
      </c>
      <c r="C432" s="1" t="s">
        <v>41</v>
      </c>
      <c r="D432">
        <v>47</v>
      </c>
      <c r="E432" s="1" t="s">
        <v>42</v>
      </c>
      <c r="F432" s="1" t="s">
        <v>107</v>
      </c>
      <c r="G432" s="1" t="s">
        <v>85</v>
      </c>
      <c r="H432" s="1" t="s">
        <v>109</v>
      </c>
      <c r="I432" s="1" t="s">
        <v>110</v>
      </c>
      <c r="J432" s="1" t="s">
        <v>47</v>
      </c>
      <c r="K432" s="1" t="s">
        <v>48</v>
      </c>
      <c r="L432" s="1" t="s">
        <v>48</v>
      </c>
      <c r="M432" s="1" t="s">
        <v>49</v>
      </c>
      <c r="N432" s="1" t="s">
        <v>48</v>
      </c>
      <c r="O432" s="1" t="s">
        <v>48</v>
      </c>
      <c r="P432" s="1" t="s">
        <v>48</v>
      </c>
      <c r="Q432" s="1" t="s">
        <v>48</v>
      </c>
      <c r="R432" s="1" t="s">
        <v>48</v>
      </c>
      <c r="S432" s="1" t="s">
        <v>48</v>
      </c>
      <c r="T432" s="1" t="s">
        <v>48</v>
      </c>
      <c r="U432" s="1" t="s">
        <v>48</v>
      </c>
      <c r="V432" s="1" t="s">
        <v>48</v>
      </c>
      <c r="W432" s="1" t="s">
        <v>49</v>
      </c>
      <c r="X432" s="1" t="s">
        <v>116</v>
      </c>
      <c r="Y432" s="1" t="s">
        <v>6916</v>
      </c>
      <c r="AC432" s="1" t="s">
        <v>5712</v>
      </c>
      <c r="AD432" s="1" t="s">
        <v>5712</v>
      </c>
      <c r="AJ432" s="1" t="s">
        <v>6917</v>
      </c>
      <c r="AK432" s="1" t="s">
        <v>5712</v>
      </c>
      <c r="AM432" s="1" t="s">
        <v>6918</v>
      </c>
      <c r="AN432" s="1" t="s">
        <v>5712</v>
      </c>
      <c r="AP432" s="1" t="s">
        <v>5712</v>
      </c>
      <c r="AR432" s="1" t="s">
        <v>5712</v>
      </c>
      <c r="AT432" s="1" t="s">
        <v>5712</v>
      </c>
    </row>
    <row r="433" spans="1:48" x14ac:dyDescent="0.35">
      <c r="A433" s="1" t="s">
        <v>6919</v>
      </c>
      <c r="B433" s="1" t="s">
        <v>5710</v>
      </c>
      <c r="C433" s="1" t="s">
        <v>41</v>
      </c>
      <c r="D433">
        <v>46</v>
      </c>
      <c r="E433" s="1" t="s">
        <v>42</v>
      </c>
      <c r="F433" s="1" t="s">
        <v>107</v>
      </c>
      <c r="G433" s="1" t="s">
        <v>98</v>
      </c>
      <c r="H433" s="1" t="s">
        <v>45</v>
      </c>
      <c r="I433" s="1" t="s">
        <v>46</v>
      </c>
      <c r="J433" s="1" t="s">
        <v>47</v>
      </c>
      <c r="K433" s="1" t="s">
        <v>48</v>
      </c>
      <c r="L433" s="1" t="s">
        <v>48</v>
      </c>
      <c r="M433" s="1" t="s">
        <v>49</v>
      </c>
      <c r="N433" s="1" t="s">
        <v>48</v>
      </c>
      <c r="O433" s="1" t="s">
        <v>48</v>
      </c>
      <c r="P433" s="1" t="s">
        <v>48</v>
      </c>
      <c r="Q433" s="1" t="s">
        <v>48</v>
      </c>
      <c r="R433" s="1" t="s">
        <v>48</v>
      </c>
      <c r="S433" s="1" t="s">
        <v>48</v>
      </c>
      <c r="T433" s="1" t="s">
        <v>48</v>
      </c>
      <c r="U433" s="1" t="s">
        <v>48</v>
      </c>
      <c r="V433" s="1" t="s">
        <v>48</v>
      </c>
      <c r="W433" s="1" t="s">
        <v>48</v>
      </c>
      <c r="X433" s="1" t="s">
        <v>51</v>
      </c>
      <c r="Y433" s="1" t="s">
        <v>6920</v>
      </c>
      <c r="AC433" s="1" t="s">
        <v>5712</v>
      </c>
      <c r="AD433" s="1" t="s">
        <v>5712</v>
      </c>
      <c r="AJ433" s="1" t="s">
        <v>6921</v>
      </c>
      <c r="AK433" s="1" t="s">
        <v>77</v>
      </c>
      <c r="AN433" s="1" t="s">
        <v>5712</v>
      </c>
      <c r="AP433" s="1" t="s">
        <v>5712</v>
      </c>
      <c r="AR433" s="1" t="s">
        <v>5712</v>
      </c>
      <c r="AT433" s="1" t="s">
        <v>5712</v>
      </c>
    </row>
    <row r="434" spans="1:48" x14ac:dyDescent="0.35">
      <c r="A434" s="1" t="s">
        <v>6922</v>
      </c>
      <c r="B434" s="1" t="s">
        <v>5710</v>
      </c>
      <c r="C434" s="1" t="s">
        <v>41</v>
      </c>
      <c r="D434">
        <v>54</v>
      </c>
      <c r="E434" s="1" t="s">
        <v>42</v>
      </c>
      <c r="F434" s="1" t="s">
        <v>72</v>
      </c>
      <c r="G434" s="1" t="s">
        <v>73</v>
      </c>
      <c r="H434" s="1" t="s">
        <v>79</v>
      </c>
      <c r="I434" s="1" t="s">
        <v>110</v>
      </c>
      <c r="J434" s="1" t="s">
        <v>47</v>
      </c>
      <c r="K434" s="1" t="s">
        <v>48</v>
      </c>
      <c r="L434" s="1" t="s">
        <v>49</v>
      </c>
      <c r="M434" s="1" t="s">
        <v>48</v>
      </c>
      <c r="N434" s="1" t="s">
        <v>48</v>
      </c>
      <c r="O434" s="1" t="s">
        <v>48</v>
      </c>
      <c r="P434" s="1" t="s">
        <v>48</v>
      </c>
      <c r="Q434" s="1" t="s">
        <v>48</v>
      </c>
      <c r="R434" s="1" t="s">
        <v>48</v>
      </c>
      <c r="S434" s="1" t="s">
        <v>48</v>
      </c>
      <c r="T434" s="1" t="s">
        <v>48</v>
      </c>
      <c r="U434" s="1" t="s">
        <v>48</v>
      </c>
      <c r="V434" s="1" t="s">
        <v>48</v>
      </c>
      <c r="W434" s="1" t="s">
        <v>48</v>
      </c>
      <c r="X434" s="1" t="s">
        <v>75</v>
      </c>
      <c r="Y434" s="1" t="s">
        <v>6923</v>
      </c>
      <c r="AC434" s="1" t="s">
        <v>5712</v>
      </c>
      <c r="AD434" s="1" t="s">
        <v>5712</v>
      </c>
      <c r="AJ434" s="1" t="s">
        <v>6924</v>
      </c>
      <c r="AK434" s="1" t="s">
        <v>5712</v>
      </c>
      <c r="AN434" s="1" t="s">
        <v>5712</v>
      </c>
      <c r="AP434" s="1" t="s">
        <v>5712</v>
      </c>
      <c r="AR434" s="1" t="s">
        <v>5712</v>
      </c>
      <c r="AT434" s="1" t="s">
        <v>5712</v>
      </c>
    </row>
    <row r="435" spans="1:48" x14ac:dyDescent="0.35">
      <c r="A435" s="1" t="s">
        <v>6925</v>
      </c>
      <c r="B435" s="1" t="s">
        <v>5710</v>
      </c>
      <c r="C435" s="1" t="s">
        <v>71</v>
      </c>
      <c r="D435">
        <v>58</v>
      </c>
      <c r="E435" s="1" t="s">
        <v>65</v>
      </c>
      <c r="F435" s="1" t="s">
        <v>43</v>
      </c>
      <c r="G435" s="1" t="s">
        <v>98</v>
      </c>
      <c r="H435" s="1" t="s">
        <v>79</v>
      </c>
      <c r="I435" s="1" t="s">
        <v>68</v>
      </c>
      <c r="J435" s="1" t="s">
        <v>80</v>
      </c>
      <c r="K435" s="1" t="s">
        <v>48</v>
      </c>
      <c r="L435" s="1" t="s">
        <v>48</v>
      </c>
      <c r="M435" s="1" t="s">
        <v>48</v>
      </c>
      <c r="N435" s="1" t="s">
        <v>48</v>
      </c>
      <c r="O435" s="1" t="s">
        <v>48</v>
      </c>
      <c r="P435" s="1" t="s">
        <v>48</v>
      </c>
      <c r="Q435" s="1" t="s">
        <v>48</v>
      </c>
      <c r="R435" s="1" t="s">
        <v>48</v>
      </c>
      <c r="S435" s="1" t="s">
        <v>48</v>
      </c>
      <c r="T435" s="1" t="s">
        <v>48</v>
      </c>
      <c r="U435" s="1" t="s">
        <v>49</v>
      </c>
      <c r="V435" s="1" t="s">
        <v>48</v>
      </c>
      <c r="W435" s="1" t="s">
        <v>48</v>
      </c>
      <c r="X435" s="1" t="s">
        <v>116</v>
      </c>
      <c r="Y435" s="1" t="s">
        <v>6926</v>
      </c>
      <c r="AC435" s="1" t="s">
        <v>5712</v>
      </c>
      <c r="AD435" s="1" t="s">
        <v>5712</v>
      </c>
      <c r="AJ435" s="1" t="s">
        <v>6927</v>
      </c>
      <c r="AK435" s="1" t="s">
        <v>5712</v>
      </c>
      <c r="AN435" s="1" t="s">
        <v>5712</v>
      </c>
      <c r="AP435" s="1" t="s">
        <v>5712</v>
      </c>
      <c r="AR435" s="1" t="s">
        <v>5712</v>
      </c>
      <c r="AT435" s="1" t="s">
        <v>5712</v>
      </c>
      <c r="AV435" s="1" t="s">
        <v>6928</v>
      </c>
    </row>
    <row r="436" spans="1:48" x14ac:dyDescent="0.35">
      <c r="A436" s="1" t="s">
        <v>6929</v>
      </c>
      <c r="B436" s="1" t="s">
        <v>5710</v>
      </c>
      <c r="C436" s="1" t="s">
        <v>41</v>
      </c>
      <c r="D436">
        <v>51</v>
      </c>
      <c r="E436" s="1" t="s">
        <v>42</v>
      </c>
      <c r="F436" s="1" t="s">
        <v>66</v>
      </c>
      <c r="G436" s="1" t="s">
        <v>59</v>
      </c>
      <c r="H436" s="1" t="s">
        <v>45</v>
      </c>
      <c r="I436" s="1" t="s">
        <v>74</v>
      </c>
      <c r="J436" s="1" t="s">
        <v>47</v>
      </c>
      <c r="K436" s="1" t="s">
        <v>48</v>
      </c>
      <c r="L436" s="1" t="s">
        <v>49</v>
      </c>
      <c r="M436" s="1" t="s">
        <v>48</v>
      </c>
      <c r="N436" s="1" t="s">
        <v>48</v>
      </c>
      <c r="O436" s="1" t="s">
        <v>48</v>
      </c>
      <c r="P436" s="1" t="s">
        <v>48</v>
      </c>
      <c r="Q436" s="1" t="s">
        <v>48</v>
      </c>
      <c r="R436" s="1" t="s">
        <v>48</v>
      </c>
      <c r="S436" s="1" t="s">
        <v>48</v>
      </c>
      <c r="T436" s="1" t="s">
        <v>48</v>
      </c>
      <c r="U436" s="1" t="s">
        <v>48</v>
      </c>
      <c r="V436" s="1" t="s">
        <v>48</v>
      </c>
      <c r="W436" s="1" t="s">
        <v>48</v>
      </c>
      <c r="X436" s="1" t="s">
        <v>62</v>
      </c>
      <c r="AC436" s="1" t="s">
        <v>5712</v>
      </c>
      <c r="AD436" s="1" t="s">
        <v>5712</v>
      </c>
      <c r="AJ436" s="1" t="s">
        <v>3865</v>
      </c>
      <c r="AK436" s="1" t="s">
        <v>5712</v>
      </c>
      <c r="AN436" s="1" t="s">
        <v>5712</v>
      </c>
      <c r="AP436" s="1" t="s">
        <v>5712</v>
      </c>
      <c r="AR436" s="1" t="s">
        <v>5712</v>
      </c>
      <c r="AT436" s="1" t="s">
        <v>5712</v>
      </c>
    </row>
    <row r="437" spans="1:48" x14ac:dyDescent="0.35">
      <c r="A437" s="1" t="s">
        <v>6930</v>
      </c>
      <c r="B437" s="1" t="s">
        <v>5710</v>
      </c>
      <c r="C437" s="1" t="s">
        <v>41</v>
      </c>
      <c r="D437">
        <v>51</v>
      </c>
      <c r="E437" s="1" t="s">
        <v>42</v>
      </c>
      <c r="F437" s="1" t="s">
        <v>72</v>
      </c>
      <c r="G437" s="1" t="s">
        <v>44</v>
      </c>
      <c r="H437" s="1" t="s">
        <v>109</v>
      </c>
      <c r="I437" s="1" t="s">
        <v>46</v>
      </c>
      <c r="J437" s="1" t="s">
        <v>47</v>
      </c>
      <c r="K437" s="1" t="s">
        <v>48</v>
      </c>
      <c r="L437" s="1" t="s">
        <v>48</v>
      </c>
      <c r="M437" s="1" t="s">
        <v>48</v>
      </c>
      <c r="N437" s="1" t="s">
        <v>48</v>
      </c>
      <c r="O437" s="1" t="s">
        <v>48</v>
      </c>
      <c r="P437" s="1" t="s">
        <v>49</v>
      </c>
      <c r="Q437" s="1" t="s">
        <v>48</v>
      </c>
      <c r="R437" s="1" t="s">
        <v>48</v>
      </c>
      <c r="S437" s="1" t="s">
        <v>48</v>
      </c>
      <c r="T437" s="1" t="s">
        <v>48</v>
      </c>
      <c r="U437" s="1" t="s">
        <v>48</v>
      </c>
      <c r="V437" s="1" t="s">
        <v>48</v>
      </c>
      <c r="W437" s="1" t="s">
        <v>48</v>
      </c>
      <c r="X437" s="1" t="s">
        <v>62</v>
      </c>
      <c r="Y437" s="1" t="s">
        <v>6931</v>
      </c>
      <c r="AC437" s="1" t="s">
        <v>5712</v>
      </c>
      <c r="AD437" s="1" t="s">
        <v>5712</v>
      </c>
      <c r="AJ437" s="1" t="s">
        <v>6932</v>
      </c>
      <c r="AK437" s="1" t="s">
        <v>5712</v>
      </c>
      <c r="AM437" s="1" t="s">
        <v>6933</v>
      </c>
      <c r="AN437" s="1" t="s">
        <v>5712</v>
      </c>
      <c r="AP437" s="1" t="s">
        <v>5712</v>
      </c>
      <c r="AR437" s="1" t="s">
        <v>5712</v>
      </c>
      <c r="AT437" s="1" t="s">
        <v>5712</v>
      </c>
    </row>
    <row r="438" spans="1:48" x14ac:dyDescent="0.35">
      <c r="A438" s="1" t="s">
        <v>6934</v>
      </c>
      <c r="B438" s="1" t="s">
        <v>5710</v>
      </c>
      <c r="C438" s="1" t="s">
        <v>71</v>
      </c>
      <c r="D438">
        <v>49</v>
      </c>
      <c r="E438" s="1" t="s">
        <v>42</v>
      </c>
      <c r="F438" s="1" t="s">
        <v>107</v>
      </c>
      <c r="G438" s="1" t="s">
        <v>85</v>
      </c>
      <c r="H438" s="1" t="s">
        <v>45</v>
      </c>
      <c r="I438" s="1" t="s">
        <v>74</v>
      </c>
      <c r="J438" s="1" t="s">
        <v>47</v>
      </c>
      <c r="K438" s="1" t="s">
        <v>48</v>
      </c>
      <c r="L438" s="1" t="s">
        <v>48</v>
      </c>
      <c r="M438" s="1" t="s">
        <v>48</v>
      </c>
      <c r="N438" s="1" t="s">
        <v>48</v>
      </c>
      <c r="O438" s="1" t="s">
        <v>48</v>
      </c>
      <c r="P438" s="1" t="s">
        <v>48</v>
      </c>
      <c r="Q438" s="1" t="s">
        <v>49</v>
      </c>
      <c r="R438" s="1" t="s">
        <v>48</v>
      </c>
      <c r="S438" s="1" t="s">
        <v>48</v>
      </c>
      <c r="T438" s="1" t="s">
        <v>48</v>
      </c>
      <c r="U438" s="1" t="s">
        <v>48</v>
      </c>
      <c r="V438" s="1" t="s">
        <v>48</v>
      </c>
      <c r="W438" s="1" t="s">
        <v>48</v>
      </c>
      <c r="X438" s="1" t="s">
        <v>116</v>
      </c>
      <c r="Y438" s="1" t="s">
        <v>6935</v>
      </c>
      <c r="AC438" s="1" t="s">
        <v>5712</v>
      </c>
      <c r="AD438" s="1" t="s">
        <v>5712</v>
      </c>
      <c r="AJ438" s="1" t="s">
        <v>351</v>
      </c>
      <c r="AK438" s="1" t="s">
        <v>55</v>
      </c>
      <c r="AL438" s="1" t="s">
        <v>6936</v>
      </c>
      <c r="AN438" s="1" t="s">
        <v>5712</v>
      </c>
      <c r="AP438" s="1" t="s">
        <v>5712</v>
      </c>
      <c r="AR438" s="1" t="s">
        <v>5712</v>
      </c>
      <c r="AT438" s="1" t="s">
        <v>5712</v>
      </c>
    </row>
    <row r="439" spans="1:48" x14ac:dyDescent="0.35">
      <c r="A439" s="1" t="s">
        <v>6937</v>
      </c>
      <c r="B439" s="1" t="s">
        <v>5710</v>
      </c>
      <c r="C439" s="1" t="s">
        <v>71</v>
      </c>
      <c r="D439">
        <v>68</v>
      </c>
      <c r="E439" s="1" t="s">
        <v>65</v>
      </c>
      <c r="F439" s="1" t="s">
        <v>66</v>
      </c>
      <c r="G439" s="1" t="s">
        <v>44</v>
      </c>
      <c r="H439" s="1" t="s">
        <v>67</v>
      </c>
      <c r="I439" s="1" t="s">
        <v>99</v>
      </c>
      <c r="J439" s="1" t="s">
        <v>47</v>
      </c>
      <c r="K439" s="1" t="s">
        <v>48</v>
      </c>
      <c r="L439" s="1" t="s">
        <v>48</v>
      </c>
      <c r="M439" s="1" t="s">
        <v>49</v>
      </c>
      <c r="N439" s="1" t="s">
        <v>48</v>
      </c>
      <c r="O439" s="1" t="s">
        <v>48</v>
      </c>
      <c r="P439" s="1" t="s">
        <v>48</v>
      </c>
      <c r="Q439" s="1" t="s">
        <v>48</v>
      </c>
      <c r="R439" s="1" t="s">
        <v>48</v>
      </c>
      <c r="S439" s="1" t="s">
        <v>48</v>
      </c>
      <c r="T439" s="1" t="s">
        <v>48</v>
      </c>
      <c r="U439" s="1" t="s">
        <v>48</v>
      </c>
      <c r="V439" s="1" t="s">
        <v>48</v>
      </c>
      <c r="W439" s="1" t="s">
        <v>48</v>
      </c>
      <c r="X439" s="1" t="s">
        <v>62</v>
      </c>
      <c r="AC439" s="1" t="s">
        <v>5712</v>
      </c>
      <c r="AD439" s="1" t="s">
        <v>5712</v>
      </c>
      <c r="AJ439" s="1" t="s">
        <v>6938</v>
      </c>
      <c r="AK439" s="1" t="s">
        <v>77</v>
      </c>
      <c r="AN439" s="1" t="s">
        <v>5712</v>
      </c>
      <c r="AP439" s="1" t="s">
        <v>5712</v>
      </c>
      <c r="AR439" s="1" t="s">
        <v>5712</v>
      </c>
      <c r="AT439" s="1" t="s">
        <v>5712</v>
      </c>
    </row>
    <row r="440" spans="1:48" x14ac:dyDescent="0.35">
      <c r="A440" s="1" t="s">
        <v>6939</v>
      </c>
      <c r="B440" s="1" t="s">
        <v>5710</v>
      </c>
      <c r="C440" s="1" t="s">
        <v>71</v>
      </c>
      <c r="D440">
        <v>77</v>
      </c>
      <c r="E440" s="1" t="s">
        <v>65</v>
      </c>
      <c r="F440" s="1" t="s">
        <v>66</v>
      </c>
      <c r="G440" s="1" t="s">
        <v>73</v>
      </c>
      <c r="H440" s="1" t="s">
        <v>67</v>
      </c>
      <c r="I440" s="1" t="s">
        <v>61</v>
      </c>
      <c r="J440" s="1" t="s">
        <v>80</v>
      </c>
      <c r="K440" s="1" t="s">
        <v>48</v>
      </c>
      <c r="L440" s="1" t="s">
        <v>48</v>
      </c>
      <c r="M440" s="1" t="s">
        <v>48</v>
      </c>
      <c r="N440" s="1" t="s">
        <v>48</v>
      </c>
      <c r="O440" s="1" t="s">
        <v>48</v>
      </c>
      <c r="P440" s="1" t="s">
        <v>48</v>
      </c>
      <c r="Q440" s="1" t="s">
        <v>48</v>
      </c>
      <c r="R440" s="1" t="s">
        <v>48</v>
      </c>
      <c r="S440" s="1" t="s">
        <v>48</v>
      </c>
      <c r="T440" s="1" t="s">
        <v>48</v>
      </c>
      <c r="U440" s="1" t="s">
        <v>48</v>
      </c>
      <c r="V440" s="1" t="s">
        <v>49</v>
      </c>
      <c r="W440" s="1" t="s">
        <v>48</v>
      </c>
      <c r="X440" s="1" t="s">
        <v>62</v>
      </c>
      <c r="AB440" s="1" t="s">
        <v>6940</v>
      </c>
      <c r="AC440" s="1" t="s">
        <v>5712</v>
      </c>
      <c r="AD440" s="1" t="s">
        <v>5712</v>
      </c>
      <c r="AJ440" s="1" t="s">
        <v>6941</v>
      </c>
      <c r="AK440" s="1" t="s">
        <v>63</v>
      </c>
      <c r="AN440" s="1" t="s">
        <v>5712</v>
      </c>
      <c r="AP440" s="1" t="s">
        <v>5712</v>
      </c>
      <c r="AR440" s="1" t="s">
        <v>5712</v>
      </c>
      <c r="AT440" s="1" t="s">
        <v>5712</v>
      </c>
    </row>
    <row r="441" spans="1:48" x14ac:dyDescent="0.35">
      <c r="A441" s="1" t="s">
        <v>6942</v>
      </c>
      <c r="B441" s="1" t="s">
        <v>5710</v>
      </c>
      <c r="C441" s="1" t="s">
        <v>71</v>
      </c>
      <c r="D441">
        <v>61</v>
      </c>
      <c r="E441" s="1" t="s">
        <v>65</v>
      </c>
      <c r="F441" s="1" t="s">
        <v>66</v>
      </c>
      <c r="G441" s="1" t="s">
        <v>59</v>
      </c>
      <c r="H441" s="1" t="s">
        <v>144</v>
      </c>
      <c r="I441" s="1" t="s">
        <v>61</v>
      </c>
      <c r="J441" s="1" t="s">
        <v>47</v>
      </c>
      <c r="K441" s="1" t="s">
        <v>49</v>
      </c>
      <c r="L441" s="1" t="s">
        <v>48</v>
      </c>
      <c r="M441" s="1" t="s">
        <v>48</v>
      </c>
      <c r="N441" s="1" t="s">
        <v>48</v>
      </c>
      <c r="O441" s="1" t="s">
        <v>48</v>
      </c>
      <c r="P441" s="1" t="s">
        <v>48</v>
      </c>
      <c r="Q441" s="1" t="s">
        <v>48</v>
      </c>
      <c r="R441" s="1" t="s">
        <v>48</v>
      </c>
      <c r="S441" s="1" t="s">
        <v>48</v>
      </c>
      <c r="T441" s="1" t="s">
        <v>49</v>
      </c>
      <c r="U441" s="1" t="s">
        <v>48</v>
      </c>
      <c r="V441" s="1" t="s">
        <v>48</v>
      </c>
      <c r="W441" s="1" t="s">
        <v>48</v>
      </c>
      <c r="X441" s="1" t="s">
        <v>62</v>
      </c>
      <c r="AC441" s="1" t="s">
        <v>5712</v>
      </c>
      <c r="AD441" s="1" t="s">
        <v>5712</v>
      </c>
      <c r="AJ441" s="1" t="s">
        <v>6943</v>
      </c>
      <c r="AK441" s="1" t="s">
        <v>5712</v>
      </c>
      <c r="AN441" s="1" t="s">
        <v>5712</v>
      </c>
      <c r="AP441" s="1" t="s">
        <v>5712</v>
      </c>
      <c r="AR441" s="1" t="s">
        <v>5712</v>
      </c>
      <c r="AT441" s="1" t="s">
        <v>5712</v>
      </c>
    </row>
    <row r="442" spans="1:48" x14ac:dyDescent="0.35">
      <c r="A442" s="1" t="s">
        <v>6944</v>
      </c>
      <c r="B442" s="1" t="s">
        <v>5710</v>
      </c>
      <c r="C442" s="1" t="s">
        <v>41</v>
      </c>
      <c r="D442">
        <v>44</v>
      </c>
      <c r="E442" s="1" t="s">
        <v>42</v>
      </c>
      <c r="F442" s="1" t="s">
        <v>107</v>
      </c>
      <c r="G442" s="1" t="s">
        <v>59</v>
      </c>
      <c r="H442" s="1" t="s">
        <v>67</v>
      </c>
      <c r="I442" s="1" t="s">
        <v>125</v>
      </c>
      <c r="J442" s="1" t="s">
        <v>80</v>
      </c>
      <c r="K442" s="1" t="s">
        <v>48</v>
      </c>
      <c r="L442" s="1" t="s">
        <v>48</v>
      </c>
      <c r="M442" s="1" t="s">
        <v>48</v>
      </c>
      <c r="N442" s="1" t="s">
        <v>48</v>
      </c>
      <c r="O442" s="1" t="s">
        <v>48</v>
      </c>
      <c r="P442" s="1" t="s">
        <v>48</v>
      </c>
      <c r="Q442" s="1" t="s">
        <v>48</v>
      </c>
      <c r="R442" s="1" t="s">
        <v>48</v>
      </c>
      <c r="S442" s="1" t="s">
        <v>48</v>
      </c>
      <c r="T442" s="1" t="s">
        <v>48</v>
      </c>
      <c r="U442" s="1" t="s">
        <v>49</v>
      </c>
      <c r="V442" s="1" t="s">
        <v>48</v>
      </c>
      <c r="W442" s="1" t="s">
        <v>48</v>
      </c>
      <c r="X442" s="1" t="s">
        <v>62</v>
      </c>
      <c r="AC442" s="1" t="s">
        <v>5712</v>
      </c>
      <c r="AD442" s="1" t="s">
        <v>5712</v>
      </c>
      <c r="AJ442" s="1" t="s">
        <v>6945</v>
      </c>
      <c r="AK442" s="1" t="s">
        <v>5712</v>
      </c>
      <c r="AM442" s="1" t="s">
        <v>6946</v>
      </c>
      <c r="AN442" s="1" t="s">
        <v>5712</v>
      </c>
      <c r="AP442" s="1" t="s">
        <v>5712</v>
      </c>
      <c r="AR442" s="1" t="s">
        <v>5712</v>
      </c>
      <c r="AT442" s="1" t="s">
        <v>5712</v>
      </c>
    </row>
    <row r="443" spans="1:48" x14ac:dyDescent="0.35">
      <c r="A443" s="1" t="s">
        <v>6947</v>
      </c>
      <c r="B443" s="1" t="s">
        <v>5710</v>
      </c>
      <c r="C443" s="1" t="s">
        <v>71</v>
      </c>
      <c r="D443">
        <v>63</v>
      </c>
      <c r="E443" s="1" t="s">
        <v>65</v>
      </c>
      <c r="F443" s="1" t="s">
        <v>66</v>
      </c>
      <c r="G443" s="1" t="s">
        <v>98</v>
      </c>
      <c r="H443" s="1" t="s">
        <v>45</v>
      </c>
      <c r="I443" s="1" t="s">
        <v>46</v>
      </c>
      <c r="J443" s="1" t="s">
        <v>80</v>
      </c>
      <c r="K443" s="1" t="s">
        <v>48</v>
      </c>
      <c r="L443" s="1" t="s">
        <v>48</v>
      </c>
      <c r="M443" s="1" t="s">
        <v>48</v>
      </c>
      <c r="N443" s="1" t="s">
        <v>48</v>
      </c>
      <c r="O443" s="1" t="s">
        <v>48</v>
      </c>
      <c r="P443" s="1" t="s">
        <v>48</v>
      </c>
      <c r="Q443" s="1" t="s">
        <v>48</v>
      </c>
      <c r="R443" s="1" t="s">
        <v>48</v>
      </c>
      <c r="S443" s="1" t="s">
        <v>48</v>
      </c>
      <c r="T443" s="1" t="s">
        <v>48</v>
      </c>
      <c r="U443" s="1" t="s">
        <v>48</v>
      </c>
      <c r="V443" s="1" t="s">
        <v>49</v>
      </c>
      <c r="W443" s="1" t="s">
        <v>48</v>
      </c>
      <c r="X443" s="1" t="s">
        <v>116</v>
      </c>
      <c r="Y443" s="1" t="s">
        <v>6948</v>
      </c>
      <c r="AC443" s="1" t="s">
        <v>5712</v>
      </c>
      <c r="AD443" s="1" t="s">
        <v>5712</v>
      </c>
      <c r="AJ443" s="1" t="s">
        <v>6949</v>
      </c>
      <c r="AK443" s="1" t="s">
        <v>5712</v>
      </c>
      <c r="AM443" s="1" t="s">
        <v>6950</v>
      </c>
      <c r="AN443" s="1" t="s">
        <v>5712</v>
      </c>
      <c r="AP443" s="1" t="s">
        <v>5712</v>
      </c>
      <c r="AR443" s="1" t="s">
        <v>5712</v>
      </c>
      <c r="AT443" s="1" t="s">
        <v>5712</v>
      </c>
    </row>
    <row r="444" spans="1:48" x14ac:dyDescent="0.35">
      <c r="A444" s="1" t="s">
        <v>6951</v>
      </c>
      <c r="B444" s="1" t="s">
        <v>5710</v>
      </c>
      <c r="C444" s="1" t="s">
        <v>41</v>
      </c>
      <c r="D444">
        <v>75</v>
      </c>
      <c r="E444" s="1" t="s">
        <v>65</v>
      </c>
      <c r="F444" s="1" t="s">
        <v>72</v>
      </c>
      <c r="G444" s="1" t="s">
        <v>98</v>
      </c>
      <c r="H444" s="1" t="s">
        <v>67</v>
      </c>
      <c r="I444" s="1" t="s">
        <v>99</v>
      </c>
      <c r="J444" s="1" t="s">
        <v>80</v>
      </c>
      <c r="K444" s="1" t="s">
        <v>48</v>
      </c>
      <c r="L444" s="1" t="s">
        <v>48</v>
      </c>
      <c r="M444" s="1" t="s">
        <v>48</v>
      </c>
      <c r="N444" s="1" t="s">
        <v>48</v>
      </c>
      <c r="O444" s="1" t="s">
        <v>48</v>
      </c>
      <c r="P444" s="1" t="s">
        <v>48</v>
      </c>
      <c r="Q444" s="1" t="s">
        <v>48</v>
      </c>
      <c r="R444" s="1" t="s">
        <v>48</v>
      </c>
      <c r="S444" s="1" t="s">
        <v>48</v>
      </c>
      <c r="T444" s="1" t="s">
        <v>48</v>
      </c>
      <c r="U444" s="1" t="s">
        <v>48</v>
      </c>
      <c r="V444" s="1" t="s">
        <v>49</v>
      </c>
      <c r="W444" s="1" t="s">
        <v>48</v>
      </c>
      <c r="X444" s="1" t="s">
        <v>62</v>
      </c>
      <c r="AC444" s="1" t="s">
        <v>5712</v>
      </c>
      <c r="AD444" s="1" t="s">
        <v>5712</v>
      </c>
      <c r="AJ444" s="1" t="s">
        <v>6952</v>
      </c>
      <c r="AK444" s="1" t="s">
        <v>63</v>
      </c>
      <c r="AN444" s="1" t="s">
        <v>5712</v>
      </c>
      <c r="AP444" s="1" t="s">
        <v>5712</v>
      </c>
      <c r="AR444" s="1" t="s">
        <v>5712</v>
      </c>
      <c r="AT444" s="1" t="s">
        <v>5712</v>
      </c>
    </row>
    <row r="445" spans="1:48" ht="409.5" x14ac:dyDescent="0.35">
      <c r="A445" s="1" t="s">
        <v>6953</v>
      </c>
      <c r="B445" s="1" t="s">
        <v>5710</v>
      </c>
      <c r="C445" s="1" t="s">
        <v>41</v>
      </c>
      <c r="D445">
        <v>49</v>
      </c>
      <c r="E445" s="1" t="s">
        <v>42</v>
      </c>
      <c r="F445" s="1" t="s">
        <v>107</v>
      </c>
      <c r="G445" s="1" t="s">
        <v>98</v>
      </c>
      <c r="H445" s="1" t="s">
        <v>109</v>
      </c>
      <c r="I445" s="1" t="s">
        <v>61</v>
      </c>
      <c r="J445" s="1" t="s">
        <v>47</v>
      </c>
      <c r="K445" s="1" t="s">
        <v>48</v>
      </c>
      <c r="L445" s="1" t="s">
        <v>48</v>
      </c>
      <c r="M445" s="1" t="s">
        <v>49</v>
      </c>
      <c r="N445" s="1" t="s">
        <v>48</v>
      </c>
      <c r="O445" s="1" t="s">
        <v>48</v>
      </c>
      <c r="P445" s="1" t="s">
        <v>48</v>
      </c>
      <c r="Q445" s="1" t="s">
        <v>48</v>
      </c>
      <c r="R445" s="1" t="s">
        <v>48</v>
      </c>
      <c r="S445" s="1" t="s">
        <v>48</v>
      </c>
      <c r="T445" s="1" t="s">
        <v>48</v>
      </c>
      <c r="U445" s="1" t="s">
        <v>48</v>
      </c>
      <c r="V445" s="1" t="s">
        <v>48</v>
      </c>
      <c r="W445" s="1" t="s">
        <v>49</v>
      </c>
      <c r="X445" s="1" t="s">
        <v>62</v>
      </c>
      <c r="AC445" s="1" t="s">
        <v>5712</v>
      </c>
      <c r="AD445" s="1" t="s">
        <v>5712</v>
      </c>
      <c r="AJ445" s="1" t="s">
        <v>6954</v>
      </c>
      <c r="AK445" s="1" t="s">
        <v>5712</v>
      </c>
      <c r="AN445" s="1" t="s">
        <v>5712</v>
      </c>
      <c r="AP445" s="1" t="s">
        <v>5712</v>
      </c>
      <c r="AR445" s="1" t="s">
        <v>5712</v>
      </c>
      <c r="AT445" s="1" t="s">
        <v>5712</v>
      </c>
      <c r="AV445" s="2" t="s">
        <v>6955</v>
      </c>
    </row>
    <row r="446" spans="1:48" x14ac:dyDescent="0.35">
      <c r="A446" s="1" t="s">
        <v>6956</v>
      </c>
      <c r="B446" s="1" t="s">
        <v>5710</v>
      </c>
      <c r="C446" s="1" t="s">
        <v>41</v>
      </c>
      <c r="D446">
        <v>49</v>
      </c>
      <c r="E446" s="1" t="s">
        <v>42</v>
      </c>
      <c r="F446" s="1" t="s">
        <v>72</v>
      </c>
      <c r="G446" s="1" t="s">
        <v>44</v>
      </c>
      <c r="H446" s="1" t="s">
        <v>92</v>
      </c>
      <c r="I446" s="1" t="s">
        <v>46</v>
      </c>
      <c r="J446" s="1" t="s">
        <v>80</v>
      </c>
      <c r="K446" s="1" t="s">
        <v>48</v>
      </c>
      <c r="L446" s="1" t="s">
        <v>48</v>
      </c>
      <c r="M446" s="1" t="s">
        <v>48</v>
      </c>
      <c r="N446" s="1" t="s">
        <v>48</v>
      </c>
      <c r="O446" s="1" t="s">
        <v>48</v>
      </c>
      <c r="P446" s="1" t="s">
        <v>48</v>
      </c>
      <c r="Q446" s="1" t="s">
        <v>48</v>
      </c>
      <c r="R446" s="1" t="s">
        <v>48</v>
      </c>
      <c r="S446" s="1" t="s">
        <v>48</v>
      </c>
      <c r="T446" s="1" t="s">
        <v>49</v>
      </c>
      <c r="U446" s="1" t="s">
        <v>48</v>
      </c>
      <c r="V446" s="1" t="s">
        <v>48</v>
      </c>
      <c r="W446" s="1" t="s">
        <v>48</v>
      </c>
      <c r="X446" s="1" t="s">
        <v>145</v>
      </c>
      <c r="Y446" s="1" t="s">
        <v>6957</v>
      </c>
      <c r="AC446" s="1" t="s">
        <v>5712</v>
      </c>
      <c r="AD446" s="1" t="s">
        <v>5712</v>
      </c>
      <c r="AJ446" s="1" t="s">
        <v>6958</v>
      </c>
      <c r="AK446" s="1" t="s">
        <v>5712</v>
      </c>
      <c r="AN446" s="1" t="s">
        <v>5712</v>
      </c>
      <c r="AP446" s="1" t="s">
        <v>5712</v>
      </c>
      <c r="AR446" s="1" t="s">
        <v>5712</v>
      </c>
      <c r="AT446" s="1" t="s">
        <v>5712</v>
      </c>
    </row>
    <row r="447" spans="1:48" x14ac:dyDescent="0.35">
      <c r="A447" s="1" t="s">
        <v>6959</v>
      </c>
      <c r="B447" s="1" t="s">
        <v>5710</v>
      </c>
      <c r="C447" s="1" t="s">
        <v>41</v>
      </c>
      <c r="D447">
        <v>48</v>
      </c>
      <c r="E447" s="1" t="s">
        <v>42</v>
      </c>
      <c r="F447" s="1" t="s">
        <v>72</v>
      </c>
      <c r="G447" s="1" t="s">
        <v>73</v>
      </c>
      <c r="H447" s="1" t="s">
        <v>79</v>
      </c>
      <c r="I447" s="1" t="s">
        <v>61</v>
      </c>
      <c r="J447" s="1" t="s">
        <v>80</v>
      </c>
      <c r="K447" s="1" t="s">
        <v>48</v>
      </c>
      <c r="L447" s="1" t="s">
        <v>48</v>
      </c>
      <c r="M447" s="1" t="s">
        <v>48</v>
      </c>
      <c r="N447" s="1" t="s">
        <v>48</v>
      </c>
      <c r="O447" s="1" t="s">
        <v>48</v>
      </c>
      <c r="P447" s="1" t="s">
        <v>48</v>
      </c>
      <c r="Q447" s="1" t="s">
        <v>48</v>
      </c>
      <c r="R447" s="1" t="s">
        <v>48</v>
      </c>
      <c r="S447" s="1" t="s">
        <v>48</v>
      </c>
      <c r="T447" s="1" t="s">
        <v>48</v>
      </c>
      <c r="U447" s="1" t="s">
        <v>49</v>
      </c>
      <c r="V447" s="1" t="s">
        <v>48</v>
      </c>
      <c r="W447" s="1" t="s">
        <v>48</v>
      </c>
      <c r="X447" s="1" t="s">
        <v>116</v>
      </c>
      <c r="Y447" s="1" t="s">
        <v>6960</v>
      </c>
      <c r="AC447" s="1" t="s">
        <v>5712</v>
      </c>
      <c r="AD447" s="1" t="s">
        <v>5712</v>
      </c>
      <c r="AJ447" s="1" t="s">
        <v>105</v>
      </c>
      <c r="AK447" s="1" t="s">
        <v>5712</v>
      </c>
      <c r="AN447" s="1" t="s">
        <v>5712</v>
      </c>
      <c r="AP447" s="1" t="s">
        <v>5712</v>
      </c>
      <c r="AR447" s="1" t="s">
        <v>5712</v>
      </c>
      <c r="AT447" s="1" t="s">
        <v>5712</v>
      </c>
      <c r="AV447" s="1" t="s">
        <v>105</v>
      </c>
    </row>
    <row r="448" spans="1:48" x14ac:dyDescent="0.35">
      <c r="A448" s="1" t="s">
        <v>6961</v>
      </c>
      <c r="B448" s="1" t="s">
        <v>5710</v>
      </c>
      <c r="C448" s="1" t="s">
        <v>71</v>
      </c>
      <c r="D448">
        <v>61</v>
      </c>
      <c r="E448" s="1" t="s">
        <v>65</v>
      </c>
      <c r="F448" s="1" t="s">
        <v>66</v>
      </c>
      <c r="G448" s="1" t="s">
        <v>59</v>
      </c>
      <c r="H448" s="1" t="s">
        <v>144</v>
      </c>
      <c r="I448" s="1" t="s">
        <v>113</v>
      </c>
      <c r="J448" s="1" t="s">
        <v>47</v>
      </c>
      <c r="K448" s="1" t="s">
        <v>48</v>
      </c>
      <c r="L448" s="1" t="s">
        <v>48</v>
      </c>
      <c r="M448" s="1" t="s">
        <v>49</v>
      </c>
      <c r="N448" s="1" t="s">
        <v>48</v>
      </c>
      <c r="O448" s="1" t="s">
        <v>48</v>
      </c>
      <c r="P448" s="1" t="s">
        <v>48</v>
      </c>
      <c r="Q448" s="1" t="s">
        <v>48</v>
      </c>
      <c r="R448" s="1" t="s">
        <v>48</v>
      </c>
      <c r="S448" s="1" t="s">
        <v>48</v>
      </c>
      <c r="T448" s="1" t="s">
        <v>48</v>
      </c>
      <c r="U448" s="1" t="s">
        <v>48</v>
      </c>
      <c r="V448" s="1" t="s">
        <v>48</v>
      </c>
      <c r="W448" s="1" t="s">
        <v>48</v>
      </c>
      <c r="X448" s="1" t="s">
        <v>62</v>
      </c>
      <c r="AC448" s="1" t="s">
        <v>5712</v>
      </c>
      <c r="AD448" s="1" t="s">
        <v>5712</v>
      </c>
      <c r="AJ448" s="1" t="s">
        <v>1080</v>
      </c>
      <c r="AK448" s="1" t="s">
        <v>5712</v>
      </c>
      <c r="AN448" s="1" t="s">
        <v>5712</v>
      </c>
      <c r="AP448" s="1" t="s">
        <v>5712</v>
      </c>
      <c r="AR448" s="1" t="s">
        <v>5712</v>
      </c>
      <c r="AT448" s="1" t="s">
        <v>5712</v>
      </c>
      <c r="AV448" s="1" t="s">
        <v>6962</v>
      </c>
    </row>
    <row r="449" spans="1:48" x14ac:dyDescent="0.35">
      <c r="A449" s="1" t="s">
        <v>6963</v>
      </c>
      <c r="B449" s="1" t="s">
        <v>5710</v>
      </c>
      <c r="C449" s="1" t="s">
        <v>71</v>
      </c>
      <c r="D449">
        <v>34</v>
      </c>
      <c r="E449" s="1" t="s">
        <v>57</v>
      </c>
      <c r="F449" s="1" t="s">
        <v>58</v>
      </c>
      <c r="G449" s="1" t="s">
        <v>59</v>
      </c>
      <c r="H449" s="1" t="s">
        <v>45</v>
      </c>
      <c r="I449" s="1" t="s">
        <v>46</v>
      </c>
      <c r="J449" s="1" t="s">
        <v>47</v>
      </c>
      <c r="K449" s="1" t="s">
        <v>48</v>
      </c>
      <c r="L449" s="1" t="s">
        <v>48</v>
      </c>
      <c r="M449" s="1" t="s">
        <v>49</v>
      </c>
      <c r="N449" s="1" t="s">
        <v>48</v>
      </c>
      <c r="O449" s="1" t="s">
        <v>48</v>
      </c>
      <c r="P449" s="1" t="s">
        <v>48</v>
      </c>
      <c r="Q449" s="1" t="s">
        <v>48</v>
      </c>
      <c r="R449" s="1" t="s">
        <v>48</v>
      </c>
      <c r="S449" s="1" t="s">
        <v>48</v>
      </c>
      <c r="T449" s="1" t="s">
        <v>48</v>
      </c>
      <c r="U449" s="1" t="s">
        <v>48</v>
      </c>
      <c r="V449" s="1" t="s">
        <v>48</v>
      </c>
      <c r="W449" s="1" t="s">
        <v>48</v>
      </c>
      <c r="X449" s="1" t="s">
        <v>62</v>
      </c>
      <c r="AC449" s="1" t="s">
        <v>5712</v>
      </c>
      <c r="AD449" s="1" t="s">
        <v>5712</v>
      </c>
      <c r="AJ449" s="1" t="s">
        <v>6964</v>
      </c>
      <c r="AK449" s="1" t="s">
        <v>5712</v>
      </c>
      <c r="AM449" s="1" t="s">
        <v>6965</v>
      </c>
      <c r="AN449" s="1" t="s">
        <v>5712</v>
      </c>
      <c r="AP449" s="1" t="s">
        <v>5712</v>
      </c>
      <c r="AR449" s="1" t="s">
        <v>5712</v>
      </c>
      <c r="AT449" s="1" t="s">
        <v>5712</v>
      </c>
    </row>
    <row r="450" spans="1:48" x14ac:dyDescent="0.35">
      <c r="A450" s="1" t="s">
        <v>6966</v>
      </c>
      <c r="B450" s="1" t="s">
        <v>5710</v>
      </c>
      <c r="C450" s="1" t="s">
        <v>41</v>
      </c>
      <c r="D450">
        <v>46</v>
      </c>
      <c r="E450" s="1" t="s">
        <v>42</v>
      </c>
      <c r="F450" s="1" t="s">
        <v>107</v>
      </c>
      <c r="G450" s="1" t="s">
        <v>73</v>
      </c>
      <c r="H450" s="1" t="s">
        <v>60</v>
      </c>
      <c r="I450" s="1" t="s">
        <v>90</v>
      </c>
      <c r="J450" s="1" t="s">
        <v>80</v>
      </c>
      <c r="K450" s="1" t="s">
        <v>48</v>
      </c>
      <c r="L450" s="1" t="s">
        <v>48</v>
      </c>
      <c r="M450" s="1" t="s">
        <v>48</v>
      </c>
      <c r="N450" s="1" t="s">
        <v>48</v>
      </c>
      <c r="O450" s="1" t="s">
        <v>48</v>
      </c>
      <c r="P450" s="1" t="s">
        <v>48</v>
      </c>
      <c r="Q450" s="1" t="s">
        <v>48</v>
      </c>
      <c r="R450" s="1" t="s">
        <v>48</v>
      </c>
      <c r="S450" s="1" t="s">
        <v>48</v>
      </c>
      <c r="T450" s="1" t="s">
        <v>49</v>
      </c>
      <c r="U450" s="1" t="s">
        <v>48</v>
      </c>
      <c r="V450" s="1" t="s">
        <v>48</v>
      </c>
      <c r="W450" s="1" t="s">
        <v>48</v>
      </c>
      <c r="X450" s="1" t="s">
        <v>75</v>
      </c>
      <c r="Y450" s="1" t="s">
        <v>6967</v>
      </c>
      <c r="AC450" s="1" t="s">
        <v>5712</v>
      </c>
      <c r="AD450" s="1" t="s">
        <v>5712</v>
      </c>
      <c r="AJ450" s="1" t="s">
        <v>6968</v>
      </c>
      <c r="AK450" s="1" t="s">
        <v>55</v>
      </c>
      <c r="AL450" s="1" t="s">
        <v>6969</v>
      </c>
      <c r="AN450" s="1" t="s">
        <v>5712</v>
      </c>
      <c r="AP450" s="1" t="s">
        <v>5712</v>
      </c>
      <c r="AR450" s="1" t="s">
        <v>5712</v>
      </c>
      <c r="AT450" s="1" t="s">
        <v>5712</v>
      </c>
    </row>
    <row r="451" spans="1:48" x14ac:dyDescent="0.35">
      <c r="A451" s="1" t="s">
        <v>6970</v>
      </c>
      <c r="B451" s="1" t="s">
        <v>5710</v>
      </c>
      <c r="C451" s="1" t="s">
        <v>41</v>
      </c>
      <c r="D451">
        <v>23</v>
      </c>
      <c r="E451" s="1" t="s">
        <v>57</v>
      </c>
      <c r="F451" s="1" t="s">
        <v>58</v>
      </c>
      <c r="G451" s="1" t="s">
        <v>59</v>
      </c>
      <c r="H451" s="1" t="s">
        <v>60</v>
      </c>
      <c r="I451" s="1" t="s">
        <v>61</v>
      </c>
      <c r="J451" s="1" t="s">
        <v>47</v>
      </c>
      <c r="K451" s="1" t="s">
        <v>49</v>
      </c>
      <c r="L451" s="1" t="s">
        <v>48</v>
      </c>
      <c r="M451" s="1" t="s">
        <v>48</v>
      </c>
      <c r="N451" s="1" t="s">
        <v>48</v>
      </c>
      <c r="O451" s="1" t="s">
        <v>48</v>
      </c>
      <c r="P451" s="1" t="s">
        <v>48</v>
      </c>
      <c r="Q451" s="1" t="s">
        <v>48</v>
      </c>
      <c r="R451" s="1" t="s">
        <v>48</v>
      </c>
      <c r="S451" s="1" t="s">
        <v>48</v>
      </c>
      <c r="T451" s="1" t="s">
        <v>49</v>
      </c>
      <c r="U451" s="1" t="s">
        <v>48</v>
      </c>
      <c r="V451" s="1" t="s">
        <v>48</v>
      </c>
      <c r="W451" s="1" t="s">
        <v>48</v>
      </c>
      <c r="X451" s="1" t="s">
        <v>75</v>
      </c>
      <c r="Y451" s="1" t="s">
        <v>6971</v>
      </c>
      <c r="AC451" s="1" t="s">
        <v>5712</v>
      </c>
      <c r="AD451" s="1" t="s">
        <v>5712</v>
      </c>
      <c r="AJ451" s="1" t="s">
        <v>6972</v>
      </c>
      <c r="AK451" s="1" t="s">
        <v>5712</v>
      </c>
      <c r="AM451" s="1" t="s">
        <v>6973</v>
      </c>
      <c r="AN451" s="1" t="s">
        <v>5712</v>
      </c>
      <c r="AP451" s="1" t="s">
        <v>5712</v>
      </c>
      <c r="AR451" s="1" t="s">
        <v>5712</v>
      </c>
      <c r="AT451" s="1" t="s">
        <v>5712</v>
      </c>
    </row>
    <row r="452" spans="1:48" x14ac:dyDescent="0.35">
      <c r="A452" s="1" t="s">
        <v>6974</v>
      </c>
      <c r="B452" s="1" t="s">
        <v>5710</v>
      </c>
      <c r="C452" s="1" t="s">
        <v>41</v>
      </c>
      <c r="D452">
        <v>48</v>
      </c>
      <c r="E452" s="1" t="s">
        <v>42</v>
      </c>
      <c r="F452" s="1" t="s">
        <v>72</v>
      </c>
      <c r="G452" s="1" t="s">
        <v>44</v>
      </c>
      <c r="H452" s="1" t="s">
        <v>45</v>
      </c>
      <c r="I452" s="1" t="s">
        <v>110</v>
      </c>
      <c r="J452" s="1" t="s">
        <v>47</v>
      </c>
      <c r="K452" s="1" t="s">
        <v>48</v>
      </c>
      <c r="L452" s="1" t="s">
        <v>49</v>
      </c>
      <c r="M452" s="1" t="s">
        <v>48</v>
      </c>
      <c r="N452" s="1" t="s">
        <v>48</v>
      </c>
      <c r="O452" s="1" t="s">
        <v>48</v>
      </c>
      <c r="P452" s="1" t="s">
        <v>48</v>
      </c>
      <c r="Q452" s="1" t="s">
        <v>48</v>
      </c>
      <c r="R452" s="1" t="s">
        <v>48</v>
      </c>
      <c r="S452" s="1" t="s">
        <v>48</v>
      </c>
      <c r="T452" s="1" t="s">
        <v>48</v>
      </c>
      <c r="U452" s="1" t="s">
        <v>48</v>
      </c>
      <c r="V452" s="1" t="s">
        <v>48</v>
      </c>
      <c r="W452" s="1" t="s">
        <v>48</v>
      </c>
      <c r="X452" s="1" t="s">
        <v>62</v>
      </c>
      <c r="AC452" s="1" t="s">
        <v>5712</v>
      </c>
      <c r="AD452" s="1" t="s">
        <v>5712</v>
      </c>
      <c r="AJ452" s="1" t="s">
        <v>105</v>
      </c>
      <c r="AK452" s="1" t="s">
        <v>77</v>
      </c>
      <c r="AN452" s="1" t="s">
        <v>5712</v>
      </c>
      <c r="AP452" s="1" t="s">
        <v>5712</v>
      </c>
      <c r="AR452" s="1" t="s">
        <v>5712</v>
      </c>
      <c r="AT452" s="1" t="s">
        <v>5712</v>
      </c>
    </row>
    <row r="453" spans="1:48" x14ac:dyDescent="0.35">
      <c r="A453" s="1" t="s">
        <v>6975</v>
      </c>
      <c r="B453" s="1" t="s">
        <v>5710</v>
      </c>
      <c r="C453" s="1" t="s">
        <v>71</v>
      </c>
      <c r="D453">
        <v>54</v>
      </c>
      <c r="E453" s="1" t="s">
        <v>42</v>
      </c>
      <c r="F453" s="1" t="s">
        <v>43</v>
      </c>
      <c r="G453" s="1" t="s">
        <v>59</v>
      </c>
      <c r="H453" s="1" t="s">
        <v>45</v>
      </c>
      <c r="I453" s="1" t="s">
        <v>110</v>
      </c>
      <c r="J453" s="1" t="s">
        <v>80</v>
      </c>
      <c r="K453" s="1" t="s">
        <v>48</v>
      </c>
      <c r="L453" s="1" t="s">
        <v>48</v>
      </c>
      <c r="M453" s="1" t="s">
        <v>48</v>
      </c>
      <c r="N453" s="1" t="s">
        <v>48</v>
      </c>
      <c r="O453" s="1" t="s">
        <v>48</v>
      </c>
      <c r="P453" s="1" t="s">
        <v>48</v>
      </c>
      <c r="Q453" s="1" t="s">
        <v>48</v>
      </c>
      <c r="R453" s="1" t="s">
        <v>48</v>
      </c>
      <c r="S453" s="1" t="s">
        <v>48</v>
      </c>
      <c r="T453" s="1" t="s">
        <v>48</v>
      </c>
      <c r="U453" s="1" t="s">
        <v>48</v>
      </c>
      <c r="V453" s="1" t="s">
        <v>48</v>
      </c>
      <c r="W453" s="1" t="s">
        <v>49</v>
      </c>
      <c r="X453" s="1" t="s">
        <v>62</v>
      </c>
      <c r="AC453" s="1" t="s">
        <v>5712</v>
      </c>
      <c r="AD453" s="1" t="s">
        <v>5712</v>
      </c>
      <c r="AJ453" s="1" t="s">
        <v>6976</v>
      </c>
      <c r="AK453" s="1" t="s">
        <v>5712</v>
      </c>
      <c r="AM453" s="1" t="s">
        <v>351</v>
      </c>
      <c r="AN453" s="1" t="s">
        <v>5712</v>
      </c>
      <c r="AP453" s="1" t="s">
        <v>5712</v>
      </c>
      <c r="AR453" s="1" t="s">
        <v>5712</v>
      </c>
      <c r="AT453" s="1" t="s">
        <v>5712</v>
      </c>
    </row>
    <row r="454" spans="1:48" x14ac:dyDescent="0.35">
      <c r="A454" s="1" t="s">
        <v>6977</v>
      </c>
      <c r="B454" s="1" t="s">
        <v>5710</v>
      </c>
      <c r="C454" s="1" t="s">
        <v>71</v>
      </c>
      <c r="D454">
        <v>71</v>
      </c>
      <c r="E454" s="1" t="s">
        <v>65</v>
      </c>
      <c r="F454" s="1" t="s">
        <v>43</v>
      </c>
      <c r="G454" s="1" t="s">
        <v>59</v>
      </c>
      <c r="H454" s="1" t="s">
        <v>67</v>
      </c>
      <c r="I454" s="1" t="s">
        <v>61</v>
      </c>
      <c r="J454" s="1" t="s">
        <v>47</v>
      </c>
      <c r="K454" s="1" t="s">
        <v>48</v>
      </c>
      <c r="L454" s="1" t="s">
        <v>49</v>
      </c>
      <c r="M454" s="1" t="s">
        <v>48</v>
      </c>
      <c r="N454" s="1" t="s">
        <v>48</v>
      </c>
      <c r="O454" s="1" t="s">
        <v>48</v>
      </c>
      <c r="P454" s="1" t="s">
        <v>48</v>
      </c>
      <c r="Q454" s="1" t="s">
        <v>48</v>
      </c>
      <c r="R454" s="1" t="s">
        <v>48</v>
      </c>
      <c r="S454" s="1" t="s">
        <v>48</v>
      </c>
      <c r="T454" s="1" t="s">
        <v>48</v>
      </c>
      <c r="U454" s="1" t="s">
        <v>48</v>
      </c>
      <c r="V454" s="1" t="s">
        <v>48</v>
      </c>
      <c r="W454" s="1" t="s">
        <v>48</v>
      </c>
      <c r="X454" s="1" t="s">
        <v>75</v>
      </c>
      <c r="Y454" s="1" t="s">
        <v>6978</v>
      </c>
      <c r="AC454" s="1" t="s">
        <v>5712</v>
      </c>
      <c r="AD454" s="1" t="s">
        <v>5712</v>
      </c>
      <c r="AJ454" s="1" t="s">
        <v>423</v>
      </c>
      <c r="AK454" s="1" t="s">
        <v>5712</v>
      </c>
      <c r="AN454" s="1" t="s">
        <v>5712</v>
      </c>
      <c r="AP454" s="1" t="s">
        <v>5712</v>
      </c>
      <c r="AR454" s="1" t="s">
        <v>5712</v>
      </c>
      <c r="AT454" s="1" t="s">
        <v>5712</v>
      </c>
    </row>
    <row r="455" spans="1:48" x14ac:dyDescent="0.35">
      <c r="A455" s="1" t="s">
        <v>6979</v>
      </c>
      <c r="B455" s="1" t="s">
        <v>5710</v>
      </c>
      <c r="C455" s="1" t="s">
        <v>71</v>
      </c>
      <c r="D455">
        <v>64</v>
      </c>
      <c r="E455" s="1" t="s">
        <v>65</v>
      </c>
      <c r="F455" s="1" t="s">
        <v>66</v>
      </c>
      <c r="G455" s="1" t="s">
        <v>44</v>
      </c>
      <c r="H455" s="1" t="s">
        <v>67</v>
      </c>
      <c r="I455" s="1" t="s">
        <v>68</v>
      </c>
      <c r="J455" s="1" t="s">
        <v>47</v>
      </c>
      <c r="K455" s="1" t="s">
        <v>49</v>
      </c>
      <c r="L455" s="1" t="s">
        <v>48</v>
      </c>
      <c r="M455" s="1" t="s">
        <v>48</v>
      </c>
      <c r="N455" s="1" t="s">
        <v>48</v>
      </c>
      <c r="O455" s="1" t="s">
        <v>48</v>
      </c>
      <c r="P455" s="1" t="s">
        <v>48</v>
      </c>
      <c r="Q455" s="1" t="s">
        <v>48</v>
      </c>
      <c r="R455" s="1" t="s">
        <v>48</v>
      </c>
      <c r="S455" s="1" t="s">
        <v>48</v>
      </c>
      <c r="T455" s="1" t="s">
        <v>49</v>
      </c>
      <c r="U455" s="1" t="s">
        <v>48</v>
      </c>
      <c r="V455" s="1" t="s">
        <v>48</v>
      </c>
      <c r="W455" s="1" t="s">
        <v>48</v>
      </c>
      <c r="X455" s="1" t="s">
        <v>62</v>
      </c>
      <c r="AC455" s="1" t="s">
        <v>5712</v>
      </c>
      <c r="AD455" s="1" t="s">
        <v>5712</v>
      </c>
      <c r="AJ455" s="1" t="s">
        <v>6980</v>
      </c>
      <c r="AK455" s="1" t="s">
        <v>5712</v>
      </c>
      <c r="AN455" s="1" t="s">
        <v>5712</v>
      </c>
      <c r="AP455" s="1" t="s">
        <v>5712</v>
      </c>
      <c r="AR455" s="1" t="s">
        <v>5712</v>
      </c>
      <c r="AT455" s="1" t="s">
        <v>5712</v>
      </c>
      <c r="AV455" s="1" t="s">
        <v>6980</v>
      </c>
    </row>
    <row r="456" spans="1:48" x14ac:dyDescent="0.35">
      <c r="A456" s="1" t="s">
        <v>6981</v>
      </c>
      <c r="B456" s="1" t="s">
        <v>5710</v>
      </c>
      <c r="C456" s="1" t="s">
        <v>71</v>
      </c>
      <c r="D456">
        <v>65</v>
      </c>
      <c r="E456" s="1" t="s">
        <v>65</v>
      </c>
      <c r="F456" s="1" t="s">
        <v>66</v>
      </c>
      <c r="G456" s="1" t="s">
        <v>44</v>
      </c>
      <c r="H456" s="1" t="s">
        <v>45</v>
      </c>
      <c r="I456" s="1" t="s">
        <v>74</v>
      </c>
      <c r="J456" s="1" t="s">
        <v>80</v>
      </c>
      <c r="K456" s="1" t="s">
        <v>48</v>
      </c>
      <c r="L456" s="1" t="s">
        <v>48</v>
      </c>
      <c r="M456" s="1" t="s">
        <v>48</v>
      </c>
      <c r="N456" s="1" t="s">
        <v>48</v>
      </c>
      <c r="O456" s="1" t="s">
        <v>48</v>
      </c>
      <c r="P456" s="1" t="s">
        <v>48</v>
      </c>
      <c r="Q456" s="1" t="s">
        <v>48</v>
      </c>
      <c r="R456" s="1" t="s">
        <v>48</v>
      </c>
      <c r="S456" s="1" t="s">
        <v>48</v>
      </c>
      <c r="T456" s="1" t="s">
        <v>48</v>
      </c>
      <c r="U456" s="1" t="s">
        <v>48</v>
      </c>
      <c r="V456" s="1" t="s">
        <v>48</v>
      </c>
      <c r="W456" s="1" t="s">
        <v>49</v>
      </c>
      <c r="X456" s="1" t="s">
        <v>62</v>
      </c>
      <c r="AC456" s="1" t="s">
        <v>5712</v>
      </c>
      <c r="AD456" s="1" t="s">
        <v>5712</v>
      </c>
      <c r="AJ456" s="1" t="s">
        <v>6982</v>
      </c>
      <c r="AK456" s="1" t="s">
        <v>5712</v>
      </c>
      <c r="AN456" s="1" t="s">
        <v>5712</v>
      </c>
      <c r="AP456" s="1" t="s">
        <v>5712</v>
      </c>
      <c r="AR456" s="1" t="s">
        <v>5712</v>
      </c>
      <c r="AT456" s="1" t="s">
        <v>5712</v>
      </c>
    </row>
    <row r="457" spans="1:48" x14ac:dyDescent="0.35">
      <c r="A457" s="1" t="s">
        <v>6983</v>
      </c>
      <c r="B457" s="1" t="s">
        <v>5710</v>
      </c>
      <c r="C457" s="1" t="s">
        <v>71</v>
      </c>
      <c r="D457">
        <v>39</v>
      </c>
      <c r="E457" s="1" t="s">
        <v>42</v>
      </c>
      <c r="F457" s="1" t="s">
        <v>72</v>
      </c>
      <c r="G457" s="1" t="s">
        <v>59</v>
      </c>
      <c r="H457" s="1" t="s">
        <v>45</v>
      </c>
      <c r="I457" s="1" t="s">
        <v>46</v>
      </c>
      <c r="J457" s="1" t="s">
        <v>80</v>
      </c>
      <c r="K457" s="1" t="s">
        <v>48</v>
      </c>
      <c r="L457" s="1" t="s">
        <v>48</v>
      </c>
      <c r="M457" s="1" t="s">
        <v>48</v>
      </c>
      <c r="N457" s="1" t="s">
        <v>48</v>
      </c>
      <c r="O457" s="1" t="s">
        <v>48</v>
      </c>
      <c r="P457" s="1" t="s">
        <v>48</v>
      </c>
      <c r="Q457" s="1" t="s">
        <v>48</v>
      </c>
      <c r="R457" s="1" t="s">
        <v>48</v>
      </c>
      <c r="S457" s="1" t="s">
        <v>48</v>
      </c>
      <c r="T457" s="1" t="s">
        <v>48</v>
      </c>
      <c r="U457" s="1" t="s">
        <v>49</v>
      </c>
      <c r="V457" s="1" t="s">
        <v>48</v>
      </c>
      <c r="W457" s="1" t="s">
        <v>48</v>
      </c>
      <c r="X457" s="1" t="s">
        <v>51</v>
      </c>
      <c r="Y457" s="1" t="s">
        <v>6984</v>
      </c>
      <c r="AC457" s="1" t="s">
        <v>5712</v>
      </c>
      <c r="AD457" s="1" t="s">
        <v>5712</v>
      </c>
      <c r="AJ457" s="1" t="s">
        <v>6351</v>
      </c>
      <c r="AK457" s="1" t="s">
        <v>5712</v>
      </c>
      <c r="AM457" s="1" t="s">
        <v>6985</v>
      </c>
      <c r="AN457" s="1" t="s">
        <v>5712</v>
      </c>
      <c r="AP457" s="1" t="s">
        <v>5712</v>
      </c>
      <c r="AR457" s="1" t="s">
        <v>5712</v>
      </c>
      <c r="AT457" s="1" t="s">
        <v>5712</v>
      </c>
    </row>
    <row r="458" spans="1:48" x14ac:dyDescent="0.35">
      <c r="A458" s="1" t="s">
        <v>6986</v>
      </c>
      <c r="B458" s="1" t="s">
        <v>5710</v>
      </c>
      <c r="C458" s="1" t="s">
        <v>71</v>
      </c>
      <c r="D458">
        <v>17</v>
      </c>
      <c r="E458" s="1" t="s">
        <v>57</v>
      </c>
      <c r="F458" s="1" t="s">
        <v>58</v>
      </c>
      <c r="G458" s="1" t="s">
        <v>44</v>
      </c>
      <c r="H458" s="1" t="s">
        <v>92</v>
      </c>
      <c r="I458" s="1" t="s">
        <v>61</v>
      </c>
      <c r="J458" s="1" t="s">
        <v>80</v>
      </c>
      <c r="K458" s="1" t="s">
        <v>48</v>
      </c>
      <c r="L458" s="1" t="s">
        <v>48</v>
      </c>
      <c r="M458" s="1" t="s">
        <v>48</v>
      </c>
      <c r="N458" s="1" t="s">
        <v>48</v>
      </c>
      <c r="O458" s="1" t="s">
        <v>48</v>
      </c>
      <c r="P458" s="1" t="s">
        <v>48</v>
      </c>
      <c r="Q458" s="1" t="s">
        <v>48</v>
      </c>
      <c r="R458" s="1" t="s">
        <v>48</v>
      </c>
      <c r="S458" s="1" t="s">
        <v>48</v>
      </c>
      <c r="T458" s="1" t="s">
        <v>48</v>
      </c>
      <c r="U458" s="1" t="s">
        <v>48</v>
      </c>
      <c r="V458" s="1" t="s">
        <v>49</v>
      </c>
      <c r="W458" s="1" t="s">
        <v>48</v>
      </c>
      <c r="X458" s="1" t="s">
        <v>51</v>
      </c>
      <c r="Y458" s="1" t="s">
        <v>6987</v>
      </c>
      <c r="AC458" s="1" t="s">
        <v>5712</v>
      </c>
      <c r="AD458" s="1" t="s">
        <v>5712</v>
      </c>
      <c r="AJ458" s="1" t="s">
        <v>6988</v>
      </c>
      <c r="AK458" s="1" t="s">
        <v>5712</v>
      </c>
      <c r="AN458" s="1" t="s">
        <v>5712</v>
      </c>
      <c r="AP458" s="1" t="s">
        <v>5712</v>
      </c>
      <c r="AR458" s="1" t="s">
        <v>5712</v>
      </c>
      <c r="AT458" s="1" t="s">
        <v>5712</v>
      </c>
      <c r="AV458" s="1" t="s">
        <v>6988</v>
      </c>
    </row>
    <row r="459" spans="1:48" x14ac:dyDescent="0.35">
      <c r="A459" s="1" t="s">
        <v>6989</v>
      </c>
      <c r="B459" s="1" t="s">
        <v>5710</v>
      </c>
      <c r="C459" s="1" t="s">
        <v>71</v>
      </c>
      <c r="D459">
        <v>24</v>
      </c>
      <c r="E459" s="1" t="s">
        <v>57</v>
      </c>
      <c r="F459" s="1" t="s">
        <v>58</v>
      </c>
      <c r="G459" s="1" t="s">
        <v>98</v>
      </c>
      <c r="H459" s="1" t="s">
        <v>45</v>
      </c>
      <c r="I459" s="1" t="s">
        <v>46</v>
      </c>
      <c r="J459" s="1" t="s">
        <v>80</v>
      </c>
      <c r="K459" s="1" t="s">
        <v>48</v>
      </c>
      <c r="L459" s="1" t="s">
        <v>48</v>
      </c>
      <c r="M459" s="1" t="s">
        <v>48</v>
      </c>
      <c r="N459" s="1" t="s">
        <v>48</v>
      </c>
      <c r="O459" s="1" t="s">
        <v>48</v>
      </c>
      <c r="P459" s="1" t="s">
        <v>48</v>
      </c>
      <c r="Q459" s="1" t="s">
        <v>48</v>
      </c>
      <c r="R459" s="1" t="s">
        <v>48</v>
      </c>
      <c r="S459" s="1" t="s">
        <v>48</v>
      </c>
      <c r="T459" s="1" t="s">
        <v>49</v>
      </c>
      <c r="U459" s="1" t="s">
        <v>48</v>
      </c>
      <c r="V459" s="1" t="s">
        <v>48</v>
      </c>
      <c r="W459" s="1" t="s">
        <v>48</v>
      </c>
      <c r="X459" s="1" t="s">
        <v>116</v>
      </c>
      <c r="Y459" s="1" t="s">
        <v>6990</v>
      </c>
      <c r="AC459" s="1" t="s">
        <v>5712</v>
      </c>
      <c r="AD459" s="1" t="s">
        <v>5712</v>
      </c>
      <c r="AJ459" s="1" t="s">
        <v>6991</v>
      </c>
      <c r="AK459" s="1" t="s">
        <v>5712</v>
      </c>
      <c r="AN459" s="1" t="s">
        <v>5712</v>
      </c>
      <c r="AP459" s="1" t="s">
        <v>5712</v>
      </c>
      <c r="AR459" s="1" t="s">
        <v>5712</v>
      </c>
      <c r="AT459" s="1" t="s">
        <v>5712</v>
      </c>
    </row>
    <row r="460" spans="1:48" x14ac:dyDescent="0.35">
      <c r="A460" s="1" t="s">
        <v>6992</v>
      </c>
      <c r="B460" s="1" t="s">
        <v>5710</v>
      </c>
      <c r="C460" s="1" t="s">
        <v>41</v>
      </c>
      <c r="D460">
        <v>45</v>
      </c>
      <c r="E460" s="1" t="s">
        <v>42</v>
      </c>
      <c r="F460" s="1" t="s">
        <v>72</v>
      </c>
      <c r="G460" s="1" t="s">
        <v>59</v>
      </c>
      <c r="H460" s="1" t="s">
        <v>45</v>
      </c>
      <c r="I460" s="1" t="s">
        <v>99</v>
      </c>
      <c r="J460" s="1" t="s">
        <v>47</v>
      </c>
      <c r="K460" s="1" t="s">
        <v>48</v>
      </c>
      <c r="L460" s="1" t="s">
        <v>48</v>
      </c>
      <c r="M460" s="1" t="s">
        <v>48</v>
      </c>
      <c r="N460" s="1" t="s">
        <v>48</v>
      </c>
      <c r="O460" s="1" t="s">
        <v>48</v>
      </c>
      <c r="P460" s="1" t="s">
        <v>48</v>
      </c>
      <c r="Q460" s="1" t="s">
        <v>49</v>
      </c>
      <c r="R460" s="1" t="s">
        <v>48</v>
      </c>
      <c r="S460" s="1" t="s">
        <v>48</v>
      </c>
      <c r="T460" s="1" t="s">
        <v>48</v>
      </c>
      <c r="U460" s="1" t="s">
        <v>48</v>
      </c>
      <c r="V460" s="1" t="s">
        <v>48</v>
      </c>
      <c r="W460" s="1" t="s">
        <v>48</v>
      </c>
      <c r="X460" s="1" t="s">
        <v>116</v>
      </c>
      <c r="Y460" s="1" t="s">
        <v>6993</v>
      </c>
      <c r="AC460" s="1" t="s">
        <v>5712</v>
      </c>
      <c r="AD460" s="1" t="s">
        <v>5712</v>
      </c>
      <c r="AJ460" s="1" t="s">
        <v>6994</v>
      </c>
      <c r="AK460" s="1" t="s">
        <v>5712</v>
      </c>
      <c r="AN460" s="1" t="s">
        <v>5712</v>
      </c>
      <c r="AP460" s="1" t="s">
        <v>5712</v>
      </c>
      <c r="AR460" s="1" t="s">
        <v>5712</v>
      </c>
      <c r="AT460" s="1" t="s">
        <v>5712</v>
      </c>
    </row>
    <row r="461" spans="1:48" x14ac:dyDescent="0.35">
      <c r="A461" s="1" t="s">
        <v>6995</v>
      </c>
      <c r="B461" s="1" t="s">
        <v>5710</v>
      </c>
      <c r="C461" s="1" t="s">
        <v>71</v>
      </c>
      <c r="D461">
        <v>62</v>
      </c>
      <c r="E461" s="1" t="s">
        <v>65</v>
      </c>
      <c r="F461" s="1" t="s">
        <v>66</v>
      </c>
      <c r="G461" s="1" t="s">
        <v>98</v>
      </c>
      <c r="H461" s="1" t="s">
        <v>45</v>
      </c>
      <c r="I461" s="1" t="s">
        <v>74</v>
      </c>
      <c r="J461" s="1" t="s">
        <v>80</v>
      </c>
      <c r="K461" s="1" t="s">
        <v>48</v>
      </c>
      <c r="L461" s="1" t="s">
        <v>48</v>
      </c>
      <c r="M461" s="1" t="s">
        <v>48</v>
      </c>
      <c r="N461" s="1" t="s">
        <v>48</v>
      </c>
      <c r="O461" s="1" t="s">
        <v>48</v>
      </c>
      <c r="P461" s="1" t="s">
        <v>48</v>
      </c>
      <c r="Q461" s="1" t="s">
        <v>48</v>
      </c>
      <c r="R461" s="1" t="s">
        <v>48</v>
      </c>
      <c r="S461" s="1" t="s">
        <v>48</v>
      </c>
      <c r="T461" s="1" t="s">
        <v>48</v>
      </c>
      <c r="U461" s="1" t="s">
        <v>49</v>
      </c>
      <c r="V461" s="1" t="s">
        <v>48</v>
      </c>
      <c r="W461" s="1" t="s">
        <v>48</v>
      </c>
      <c r="X461" s="1" t="s">
        <v>116</v>
      </c>
      <c r="Y461" s="1" t="s">
        <v>6996</v>
      </c>
      <c r="AC461" s="1" t="s">
        <v>5712</v>
      </c>
      <c r="AD461" s="1" t="s">
        <v>5712</v>
      </c>
      <c r="AJ461" s="1" t="s">
        <v>6997</v>
      </c>
      <c r="AK461" s="1" t="s">
        <v>5712</v>
      </c>
      <c r="AN461" s="1" t="s">
        <v>5712</v>
      </c>
      <c r="AP461" s="1" t="s">
        <v>5712</v>
      </c>
      <c r="AR461" s="1" t="s">
        <v>5712</v>
      </c>
      <c r="AT461" s="1" t="s">
        <v>5712</v>
      </c>
      <c r="AV461" s="1" t="s">
        <v>6998</v>
      </c>
    </row>
    <row r="462" spans="1:48" x14ac:dyDescent="0.35">
      <c r="A462" s="1" t="s">
        <v>6999</v>
      </c>
      <c r="B462" s="1" t="s">
        <v>5710</v>
      </c>
      <c r="C462" s="1" t="s">
        <v>71</v>
      </c>
      <c r="D462">
        <v>55</v>
      </c>
      <c r="E462" s="1" t="s">
        <v>65</v>
      </c>
      <c r="F462" s="1" t="s">
        <v>72</v>
      </c>
      <c r="G462" s="1" t="s">
        <v>98</v>
      </c>
      <c r="H462" s="1" t="s">
        <v>45</v>
      </c>
      <c r="I462" s="1" t="s">
        <v>74</v>
      </c>
      <c r="J462" s="1" t="s">
        <v>80</v>
      </c>
      <c r="K462" s="1" t="s">
        <v>48</v>
      </c>
      <c r="L462" s="1" t="s">
        <v>48</v>
      </c>
      <c r="M462" s="1" t="s">
        <v>48</v>
      </c>
      <c r="N462" s="1" t="s">
        <v>48</v>
      </c>
      <c r="O462" s="1" t="s">
        <v>48</v>
      </c>
      <c r="P462" s="1" t="s">
        <v>48</v>
      </c>
      <c r="Q462" s="1" t="s">
        <v>48</v>
      </c>
      <c r="R462" s="1" t="s">
        <v>48</v>
      </c>
      <c r="S462" s="1" t="s">
        <v>48</v>
      </c>
      <c r="T462" s="1" t="s">
        <v>48</v>
      </c>
      <c r="U462" s="1" t="s">
        <v>48</v>
      </c>
      <c r="V462" s="1" t="s">
        <v>49</v>
      </c>
      <c r="W462" s="1" t="s">
        <v>48</v>
      </c>
      <c r="X462" s="1" t="s">
        <v>145</v>
      </c>
      <c r="Y462" s="1" t="s">
        <v>7000</v>
      </c>
      <c r="AC462" s="1" t="s">
        <v>5712</v>
      </c>
      <c r="AD462" s="1" t="s">
        <v>5712</v>
      </c>
      <c r="AJ462" s="1" t="s">
        <v>7001</v>
      </c>
      <c r="AK462" s="1" t="s">
        <v>5712</v>
      </c>
      <c r="AM462" s="1" t="s">
        <v>7002</v>
      </c>
      <c r="AN462" s="1" t="s">
        <v>5712</v>
      </c>
      <c r="AP462" s="1" t="s">
        <v>5712</v>
      </c>
      <c r="AR462" s="1" t="s">
        <v>5712</v>
      </c>
      <c r="AT462" s="1" t="s">
        <v>5712</v>
      </c>
    </row>
    <row r="463" spans="1:48" x14ac:dyDescent="0.35">
      <c r="A463" s="1" t="s">
        <v>7003</v>
      </c>
      <c r="B463" s="1" t="s">
        <v>5710</v>
      </c>
      <c r="C463" s="1" t="s">
        <v>71</v>
      </c>
      <c r="D463">
        <v>68</v>
      </c>
      <c r="E463" s="1" t="s">
        <v>65</v>
      </c>
      <c r="F463" s="1" t="s">
        <v>66</v>
      </c>
      <c r="G463" s="1" t="s">
        <v>98</v>
      </c>
      <c r="H463" s="1" t="s">
        <v>79</v>
      </c>
      <c r="I463" s="1" t="s">
        <v>46</v>
      </c>
      <c r="J463" s="1" t="s">
        <v>80</v>
      </c>
      <c r="K463" s="1" t="s">
        <v>48</v>
      </c>
      <c r="L463" s="1" t="s">
        <v>48</v>
      </c>
      <c r="M463" s="1" t="s">
        <v>48</v>
      </c>
      <c r="N463" s="1" t="s">
        <v>48</v>
      </c>
      <c r="O463" s="1" t="s">
        <v>48</v>
      </c>
      <c r="P463" s="1" t="s">
        <v>48</v>
      </c>
      <c r="Q463" s="1" t="s">
        <v>48</v>
      </c>
      <c r="R463" s="1" t="s">
        <v>48</v>
      </c>
      <c r="S463" s="1" t="s">
        <v>48</v>
      </c>
      <c r="T463" s="1" t="s">
        <v>48</v>
      </c>
      <c r="U463" s="1" t="s">
        <v>48</v>
      </c>
      <c r="V463" s="1" t="s">
        <v>49</v>
      </c>
      <c r="W463" s="1" t="s">
        <v>48</v>
      </c>
      <c r="X463" s="1" t="s">
        <v>51</v>
      </c>
      <c r="Y463" s="1" t="s">
        <v>7004</v>
      </c>
      <c r="AB463" s="1" t="s">
        <v>7005</v>
      </c>
      <c r="AC463" s="1" t="s">
        <v>5712</v>
      </c>
      <c r="AD463" s="1" t="s">
        <v>5712</v>
      </c>
      <c r="AJ463" s="1" t="s">
        <v>7006</v>
      </c>
      <c r="AK463" s="1" t="s">
        <v>55</v>
      </c>
      <c r="AL463" s="1" t="s">
        <v>7007</v>
      </c>
      <c r="AN463" s="1" t="s">
        <v>5712</v>
      </c>
      <c r="AP463" s="1" t="s">
        <v>5712</v>
      </c>
      <c r="AR463" s="1" t="s">
        <v>5712</v>
      </c>
      <c r="AT463" s="1" t="s">
        <v>5712</v>
      </c>
    </row>
    <row r="464" spans="1:48" x14ac:dyDescent="0.35">
      <c r="A464" s="1" t="s">
        <v>7008</v>
      </c>
      <c r="B464" s="1" t="s">
        <v>5710</v>
      </c>
      <c r="C464" s="1" t="s">
        <v>71</v>
      </c>
      <c r="D464">
        <v>33</v>
      </c>
      <c r="E464" s="1" t="s">
        <v>57</v>
      </c>
      <c r="F464" s="1" t="s">
        <v>107</v>
      </c>
      <c r="G464" s="1" t="s">
        <v>44</v>
      </c>
      <c r="H464" s="1" t="s">
        <v>144</v>
      </c>
      <c r="I464" s="1" t="s">
        <v>113</v>
      </c>
      <c r="J464" s="1" t="s">
        <v>80</v>
      </c>
      <c r="K464" s="1" t="s">
        <v>48</v>
      </c>
      <c r="L464" s="1" t="s">
        <v>48</v>
      </c>
      <c r="M464" s="1" t="s">
        <v>48</v>
      </c>
      <c r="N464" s="1" t="s">
        <v>48</v>
      </c>
      <c r="O464" s="1" t="s">
        <v>48</v>
      </c>
      <c r="P464" s="1" t="s">
        <v>48</v>
      </c>
      <c r="Q464" s="1" t="s">
        <v>48</v>
      </c>
      <c r="R464" s="1" t="s">
        <v>48</v>
      </c>
      <c r="S464" s="1" t="s">
        <v>48</v>
      </c>
      <c r="T464" s="1" t="s">
        <v>49</v>
      </c>
      <c r="U464" s="1" t="s">
        <v>48</v>
      </c>
      <c r="V464" s="1" t="s">
        <v>48</v>
      </c>
      <c r="W464" s="1" t="s">
        <v>48</v>
      </c>
      <c r="X464" s="1" t="s">
        <v>116</v>
      </c>
      <c r="Y464" s="1" t="s">
        <v>7009</v>
      </c>
      <c r="AC464" s="1" t="s">
        <v>5712</v>
      </c>
      <c r="AD464" s="1" t="s">
        <v>5712</v>
      </c>
      <c r="AJ464" s="1" t="s">
        <v>48</v>
      </c>
      <c r="AK464" s="1" t="s">
        <v>63</v>
      </c>
      <c r="AN464" s="1" t="s">
        <v>5712</v>
      </c>
      <c r="AP464" s="1" t="s">
        <v>5712</v>
      </c>
      <c r="AR464" s="1" t="s">
        <v>5712</v>
      </c>
      <c r="AT464" s="1" t="s">
        <v>5712</v>
      </c>
    </row>
    <row r="465" spans="1:48" x14ac:dyDescent="0.35">
      <c r="A465" s="1" t="s">
        <v>7010</v>
      </c>
      <c r="B465" s="1" t="s">
        <v>5710</v>
      </c>
      <c r="C465" s="1" t="s">
        <v>71</v>
      </c>
      <c r="D465">
        <v>26</v>
      </c>
      <c r="E465" s="1" t="s">
        <v>57</v>
      </c>
      <c r="F465" s="1" t="s">
        <v>58</v>
      </c>
      <c r="G465" s="1" t="s">
        <v>59</v>
      </c>
      <c r="H465" s="1" t="s">
        <v>112</v>
      </c>
      <c r="I465" s="1" t="s">
        <v>74</v>
      </c>
      <c r="J465" s="1" t="s">
        <v>47</v>
      </c>
      <c r="K465" s="1" t="s">
        <v>48</v>
      </c>
      <c r="L465" s="1" t="s">
        <v>49</v>
      </c>
      <c r="M465" s="1" t="s">
        <v>48</v>
      </c>
      <c r="N465" s="1" t="s">
        <v>48</v>
      </c>
      <c r="O465" s="1" t="s">
        <v>48</v>
      </c>
      <c r="P465" s="1" t="s">
        <v>48</v>
      </c>
      <c r="Q465" s="1" t="s">
        <v>48</v>
      </c>
      <c r="R465" s="1" t="s">
        <v>48</v>
      </c>
      <c r="S465" s="1" t="s">
        <v>48</v>
      </c>
      <c r="T465" s="1" t="s">
        <v>48</v>
      </c>
      <c r="U465" s="1" t="s">
        <v>48</v>
      </c>
      <c r="V465" s="1" t="s">
        <v>48</v>
      </c>
      <c r="W465" s="1" t="s">
        <v>48</v>
      </c>
      <c r="X465" s="1" t="s">
        <v>62</v>
      </c>
      <c r="AC465" s="1" t="s">
        <v>5712</v>
      </c>
      <c r="AD465" s="1" t="s">
        <v>5712</v>
      </c>
      <c r="AJ465" s="1" t="s">
        <v>7011</v>
      </c>
      <c r="AK465" s="1" t="s">
        <v>5712</v>
      </c>
      <c r="AN465" s="1" t="s">
        <v>5712</v>
      </c>
      <c r="AP465" s="1" t="s">
        <v>5712</v>
      </c>
      <c r="AR465" s="1" t="s">
        <v>5712</v>
      </c>
      <c r="AT465" s="1" t="s">
        <v>5712</v>
      </c>
    </row>
    <row r="466" spans="1:48" x14ac:dyDescent="0.35">
      <c r="A466" s="1" t="s">
        <v>7012</v>
      </c>
      <c r="B466" s="1" t="s">
        <v>5710</v>
      </c>
      <c r="C466" s="1" t="s">
        <v>41</v>
      </c>
      <c r="D466">
        <v>45</v>
      </c>
      <c r="E466" s="1" t="s">
        <v>42</v>
      </c>
      <c r="F466" s="1" t="s">
        <v>43</v>
      </c>
      <c r="G466" s="1" t="s">
        <v>44</v>
      </c>
      <c r="H466" s="1" t="s">
        <v>109</v>
      </c>
      <c r="I466" s="1" t="s">
        <v>110</v>
      </c>
      <c r="J466" s="1" t="s">
        <v>47</v>
      </c>
      <c r="K466" s="1" t="s">
        <v>48</v>
      </c>
      <c r="L466" s="1" t="s">
        <v>48</v>
      </c>
      <c r="M466" s="1" t="s">
        <v>48</v>
      </c>
      <c r="N466" s="1" t="s">
        <v>48</v>
      </c>
      <c r="O466" s="1" t="s">
        <v>48</v>
      </c>
      <c r="P466" s="1" t="s">
        <v>48</v>
      </c>
      <c r="Q466" s="1" t="s">
        <v>48</v>
      </c>
      <c r="R466" s="1" t="s">
        <v>49</v>
      </c>
      <c r="S466" s="1" t="s">
        <v>48</v>
      </c>
      <c r="T466" s="1" t="s">
        <v>48</v>
      </c>
      <c r="U466" s="1" t="s">
        <v>48</v>
      </c>
      <c r="V466" s="1" t="s">
        <v>48</v>
      </c>
      <c r="W466" s="1" t="s">
        <v>48</v>
      </c>
      <c r="X466" s="1" t="s">
        <v>116</v>
      </c>
      <c r="Y466" s="1" t="s">
        <v>7013</v>
      </c>
      <c r="AC466" s="1" t="s">
        <v>5712</v>
      </c>
      <c r="AD466" s="1" t="s">
        <v>5712</v>
      </c>
      <c r="AJ466" s="1" t="s">
        <v>7014</v>
      </c>
      <c r="AK466" s="1" t="s">
        <v>5712</v>
      </c>
      <c r="AM466" s="1" t="s">
        <v>7015</v>
      </c>
      <c r="AN466" s="1" t="s">
        <v>5712</v>
      </c>
      <c r="AP466" s="1" t="s">
        <v>5712</v>
      </c>
      <c r="AR466" s="1" t="s">
        <v>5712</v>
      </c>
      <c r="AT466" s="1" t="s">
        <v>5712</v>
      </c>
    </row>
    <row r="467" spans="1:48" x14ac:dyDescent="0.35">
      <c r="A467" s="1" t="s">
        <v>7016</v>
      </c>
      <c r="B467" s="1" t="s">
        <v>5710</v>
      </c>
      <c r="C467" s="1" t="s">
        <v>41</v>
      </c>
      <c r="D467">
        <v>76</v>
      </c>
      <c r="E467" s="1" t="s">
        <v>65</v>
      </c>
      <c r="F467" s="1" t="s">
        <v>66</v>
      </c>
      <c r="G467" s="1" t="s">
        <v>73</v>
      </c>
      <c r="H467" s="1" t="s">
        <v>67</v>
      </c>
      <c r="I467" s="1" t="s">
        <v>90</v>
      </c>
      <c r="J467" s="1" t="s">
        <v>80</v>
      </c>
      <c r="K467" s="1" t="s">
        <v>48</v>
      </c>
      <c r="L467" s="1" t="s">
        <v>48</v>
      </c>
      <c r="M467" s="1" t="s">
        <v>48</v>
      </c>
      <c r="N467" s="1" t="s">
        <v>48</v>
      </c>
      <c r="O467" s="1" t="s">
        <v>48</v>
      </c>
      <c r="P467" s="1" t="s">
        <v>48</v>
      </c>
      <c r="Q467" s="1" t="s">
        <v>48</v>
      </c>
      <c r="R467" s="1" t="s">
        <v>48</v>
      </c>
      <c r="S467" s="1" t="s">
        <v>48</v>
      </c>
      <c r="T467" s="1" t="s">
        <v>48</v>
      </c>
      <c r="U467" s="1" t="s">
        <v>48</v>
      </c>
      <c r="V467" s="1" t="s">
        <v>49</v>
      </c>
      <c r="W467" s="1" t="s">
        <v>48</v>
      </c>
      <c r="X467" s="1" t="s">
        <v>62</v>
      </c>
      <c r="AC467" s="1" t="s">
        <v>5712</v>
      </c>
      <c r="AD467" s="1" t="s">
        <v>5712</v>
      </c>
      <c r="AJ467" s="1" t="s">
        <v>7017</v>
      </c>
      <c r="AK467" s="1" t="s">
        <v>55</v>
      </c>
      <c r="AL467" s="1" t="s">
        <v>7018</v>
      </c>
      <c r="AN467" s="1" t="s">
        <v>5712</v>
      </c>
      <c r="AP467" s="1" t="s">
        <v>5712</v>
      </c>
      <c r="AR467" s="1" t="s">
        <v>5712</v>
      </c>
      <c r="AT467" s="1" t="s">
        <v>5712</v>
      </c>
    </row>
    <row r="468" spans="1:48" x14ac:dyDescent="0.35">
      <c r="A468" s="1" t="s">
        <v>7019</v>
      </c>
      <c r="B468" s="1" t="s">
        <v>5710</v>
      </c>
      <c r="C468" s="1" t="s">
        <v>41</v>
      </c>
      <c r="D468">
        <v>43</v>
      </c>
      <c r="E468" s="1" t="s">
        <v>42</v>
      </c>
      <c r="F468" s="1" t="s">
        <v>43</v>
      </c>
      <c r="G468" s="1" t="s">
        <v>44</v>
      </c>
      <c r="H468" s="1" t="s">
        <v>60</v>
      </c>
      <c r="I468" s="1" t="s">
        <v>90</v>
      </c>
      <c r="J468" s="1" t="s">
        <v>80</v>
      </c>
      <c r="K468" s="1" t="s">
        <v>48</v>
      </c>
      <c r="L468" s="1" t="s">
        <v>48</v>
      </c>
      <c r="M468" s="1" t="s">
        <v>48</v>
      </c>
      <c r="N468" s="1" t="s">
        <v>48</v>
      </c>
      <c r="O468" s="1" t="s">
        <v>48</v>
      </c>
      <c r="P468" s="1" t="s">
        <v>48</v>
      </c>
      <c r="Q468" s="1" t="s">
        <v>48</v>
      </c>
      <c r="R468" s="1" t="s">
        <v>48</v>
      </c>
      <c r="S468" s="1" t="s">
        <v>48</v>
      </c>
      <c r="T468" s="1" t="s">
        <v>49</v>
      </c>
      <c r="U468" s="1" t="s">
        <v>48</v>
      </c>
      <c r="V468" s="1" t="s">
        <v>48</v>
      </c>
      <c r="W468" s="1" t="s">
        <v>48</v>
      </c>
      <c r="X468" s="1" t="s">
        <v>62</v>
      </c>
      <c r="AC468" s="1" t="s">
        <v>5712</v>
      </c>
      <c r="AD468" s="1" t="s">
        <v>5712</v>
      </c>
      <c r="AJ468" s="1" t="s">
        <v>351</v>
      </c>
      <c r="AK468" s="1" t="s">
        <v>77</v>
      </c>
      <c r="AN468" s="1" t="s">
        <v>5712</v>
      </c>
      <c r="AP468" s="1" t="s">
        <v>5712</v>
      </c>
      <c r="AR468" s="1" t="s">
        <v>5712</v>
      </c>
      <c r="AT468" s="1" t="s">
        <v>5712</v>
      </c>
    </row>
    <row r="469" spans="1:48" x14ac:dyDescent="0.35">
      <c r="A469" s="1" t="s">
        <v>7020</v>
      </c>
      <c r="B469" s="1" t="s">
        <v>5710</v>
      </c>
      <c r="C469" s="1" t="s">
        <v>41</v>
      </c>
      <c r="D469">
        <v>65</v>
      </c>
      <c r="E469" s="1" t="s">
        <v>65</v>
      </c>
      <c r="F469" s="1" t="s">
        <v>66</v>
      </c>
      <c r="G469" s="1" t="s">
        <v>44</v>
      </c>
      <c r="H469" s="1" t="s">
        <v>67</v>
      </c>
      <c r="I469" s="1" t="s">
        <v>68</v>
      </c>
      <c r="J469" s="1" t="s">
        <v>47</v>
      </c>
      <c r="K469" s="1" t="s">
        <v>48</v>
      </c>
      <c r="L469" s="1" t="s">
        <v>48</v>
      </c>
      <c r="M469" s="1" t="s">
        <v>49</v>
      </c>
      <c r="N469" s="1" t="s">
        <v>48</v>
      </c>
      <c r="O469" s="1" t="s">
        <v>48</v>
      </c>
      <c r="P469" s="1" t="s">
        <v>48</v>
      </c>
      <c r="Q469" s="1" t="s">
        <v>48</v>
      </c>
      <c r="R469" s="1" t="s">
        <v>48</v>
      </c>
      <c r="S469" s="1" t="s">
        <v>48</v>
      </c>
      <c r="T469" s="1" t="s">
        <v>48</v>
      </c>
      <c r="U469" s="1" t="s">
        <v>48</v>
      </c>
      <c r="V469" s="1" t="s">
        <v>48</v>
      </c>
      <c r="W469" s="1" t="s">
        <v>48</v>
      </c>
      <c r="X469" s="1" t="s">
        <v>51</v>
      </c>
      <c r="Y469" s="1" t="s">
        <v>7021</v>
      </c>
      <c r="AC469" s="1" t="s">
        <v>5712</v>
      </c>
      <c r="AD469" s="1" t="s">
        <v>5712</v>
      </c>
      <c r="AJ469" s="1" t="s">
        <v>7022</v>
      </c>
      <c r="AK469" s="1" t="s">
        <v>5712</v>
      </c>
      <c r="AN469" s="1" t="s">
        <v>5712</v>
      </c>
      <c r="AP469" s="1" t="s">
        <v>5712</v>
      </c>
      <c r="AR469" s="1" t="s">
        <v>5712</v>
      </c>
      <c r="AT469" s="1" t="s">
        <v>5712</v>
      </c>
      <c r="AV469" s="1" t="s">
        <v>7023</v>
      </c>
    </row>
    <row r="470" spans="1:48" x14ac:dyDescent="0.35">
      <c r="A470" s="1" t="s">
        <v>7024</v>
      </c>
      <c r="B470" s="1" t="s">
        <v>5710</v>
      </c>
      <c r="C470" s="1" t="s">
        <v>71</v>
      </c>
      <c r="D470">
        <v>60</v>
      </c>
      <c r="E470" s="1" t="s">
        <v>65</v>
      </c>
      <c r="F470" s="1" t="s">
        <v>66</v>
      </c>
      <c r="G470" s="1" t="s">
        <v>59</v>
      </c>
      <c r="H470" s="1" t="s">
        <v>45</v>
      </c>
      <c r="I470" s="1" t="s">
        <v>99</v>
      </c>
      <c r="J470" s="1" t="s">
        <v>47</v>
      </c>
      <c r="K470" s="1" t="s">
        <v>48</v>
      </c>
      <c r="L470" s="1" t="s">
        <v>49</v>
      </c>
      <c r="M470" s="1" t="s">
        <v>48</v>
      </c>
      <c r="N470" s="1" t="s">
        <v>48</v>
      </c>
      <c r="O470" s="1" t="s">
        <v>48</v>
      </c>
      <c r="P470" s="1" t="s">
        <v>48</v>
      </c>
      <c r="Q470" s="1" t="s">
        <v>48</v>
      </c>
      <c r="R470" s="1" t="s">
        <v>48</v>
      </c>
      <c r="S470" s="1" t="s">
        <v>48</v>
      </c>
      <c r="T470" s="1" t="s">
        <v>48</v>
      </c>
      <c r="U470" s="1" t="s">
        <v>48</v>
      </c>
      <c r="V470" s="1" t="s">
        <v>48</v>
      </c>
      <c r="W470" s="1" t="s">
        <v>48</v>
      </c>
      <c r="X470" s="1" t="s">
        <v>62</v>
      </c>
      <c r="AC470" s="1" t="s">
        <v>5712</v>
      </c>
      <c r="AD470" s="1" t="s">
        <v>5712</v>
      </c>
      <c r="AJ470" s="1" t="s">
        <v>7025</v>
      </c>
      <c r="AK470" s="1" t="s">
        <v>55</v>
      </c>
      <c r="AL470" s="1" t="s">
        <v>7026</v>
      </c>
      <c r="AN470" s="1" t="s">
        <v>5712</v>
      </c>
      <c r="AP470" s="1" t="s">
        <v>5712</v>
      </c>
      <c r="AR470" s="1" t="s">
        <v>5712</v>
      </c>
      <c r="AT470" s="1" t="s">
        <v>5712</v>
      </c>
    </row>
    <row r="471" spans="1:48" x14ac:dyDescent="0.35">
      <c r="A471" s="1" t="s">
        <v>7027</v>
      </c>
      <c r="B471" s="1" t="s">
        <v>5710</v>
      </c>
      <c r="C471" s="1" t="s">
        <v>41</v>
      </c>
      <c r="D471">
        <v>48</v>
      </c>
      <c r="E471" s="1" t="s">
        <v>42</v>
      </c>
      <c r="F471" s="1" t="s">
        <v>66</v>
      </c>
      <c r="G471" s="1" t="s">
        <v>59</v>
      </c>
      <c r="H471" s="1" t="s">
        <v>79</v>
      </c>
      <c r="I471" s="1" t="s">
        <v>113</v>
      </c>
      <c r="J471" s="1" t="s">
        <v>47</v>
      </c>
      <c r="K471" s="1" t="s">
        <v>48</v>
      </c>
      <c r="L471" s="1" t="s">
        <v>48</v>
      </c>
      <c r="M471" s="1" t="s">
        <v>49</v>
      </c>
      <c r="N471" s="1" t="s">
        <v>48</v>
      </c>
      <c r="O471" s="1" t="s">
        <v>48</v>
      </c>
      <c r="P471" s="1" t="s">
        <v>48</v>
      </c>
      <c r="Q471" s="1" t="s">
        <v>48</v>
      </c>
      <c r="R471" s="1" t="s">
        <v>48</v>
      </c>
      <c r="S471" s="1" t="s">
        <v>48</v>
      </c>
      <c r="T471" s="1" t="s">
        <v>48</v>
      </c>
      <c r="U471" s="1" t="s">
        <v>48</v>
      </c>
      <c r="V471" s="1" t="s">
        <v>48</v>
      </c>
      <c r="W471" s="1" t="s">
        <v>48</v>
      </c>
      <c r="X471" s="1" t="s">
        <v>62</v>
      </c>
      <c r="AC471" s="1" t="s">
        <v>5712</v>
      </c>
      <c r="AD471" s="1" t="s">
        <v>5712</v>
      </c>
      <c r="AJ471" s="1" t="s">
        <v>7028</v>
      </c>
      <c r="AK471" s="1" t="s">
        <v>5712</v>
      </c>
      <c r="AM471" s="1" t="s">
        <v>7029</v>
      </c>
      <c r="AN471" s="1" t="s">
        <v>5712</v>
      </c>
      <c r="AP471" s="1" t="s">
        <v>5712</v>
      </c>
      <c r="AR471" s="1" t="s">
        <v>5712</v>
      </c>
      <c r="AT471" s="1" t="s">
        <v>5712</v>
      </c>
    </row>
    <row r="472" spans="1:48" x14ac:dyDescent="0.35">
      <c r="A472" s="1" t="s">
        <v>7030</v>
      </c>
      <c r="B472" s="1" t="s">
        <v>5710</v>
      </c>
      <c r="C472" s="1" t="s">
        <v>41</v>
      </c>
      <c r="D472">
        <v>49</v>
      </c>
      <c r="E472" s="1" t="s">
        <v>42</v>
      </c>
      <c r="F472" s="1" t="s">
        <v>107</v>
      </c>
      <c r="G472" s="1" t="s">
        <v>59</v>
      </c>
      <c r="H472" s="1" t="s">
        <v>109</v>
      </c>
      <c r="I472" s="1" t="s">
        <v>110</v>
      </c>
      <c r="J472" s="1" t="s">
        <v>47</v>
      </c>
      <c r="K472" s="1" t="s">
        <v>48</v>
      </c>
      <c r="L472" s="1" t="s">
        <v>48</v>
      </c>
      <c r="M472" s="1" t="s">
        <v>49</v>
      </c>
      <c r="N472" s="1" t="s">
        <v>48</v>
      </c>
      <c r="O472" s="1" t="s">
        <v>48</v>
      </c>
      <c r="P472" s="1" t="s">
        <v>48</v>
      </c>
      <c r="Q472" s="1" t="s">
        <v>48</v>
      </c>
      <c r="R472" s="1" t="s">
        <v>48</v>
      </c>
      <c r="S472" s="1" t="s">
        <v>48</v>
      </c>
      <c r="T472" s="1" t="s">
        <v>48</v>
      </c>
      <c r="U472" s="1" t="s">
        <v>48</v>
      </c>
      <c r="V472" s="1" t="s">
        <v>48</v>
      </c>
      <c r="W472" s="1" t="s">
        <v>48</v>
      </c>
      <c r="X472" s="1" t="s">
        <v>116</v>
      </c>
      <c r="Y472" s="1" t="s">
        <v>7031</v>
      </c>
      <c r="AC472" s="1" t="s">
        <v>5712</v>
      </c>
      <c r="AD472" s="1" t="s">
        <v>5712</v>
      </c>
      <c r="AJ472" s="1" t="s">
        <v>7032</v>
      </c>
      <c r="AK472" s="1" t="s">
        <v>5712</v>
      </c>
      <c r="AN472" s="1" t="s">
        <v>5712</v>
      </c>
      <c r="AP472" s="1" t="s">
        <v>5712</v>
      </c>
      <c r="AR472" s="1" t="s">
        <v>5712</v>
      </c>
      <c r="AT472" s="1" t="s">
        <v>5712</v>
      </c>
      <c r="AV472" s="1" t="s">
        <v>7033</v>
      </c>
    </row>
    <row r="473" spans="1:48" x14ac:dyDescent="0.35">
      <c r="A473" s="1" t="s">
        <v>7034</v>
      </c>
      <c r="B473" s="1" t="s">
        <v>5710</v>
      </c>
      <c r="C473" s="1" t="s">
        <v>71</v>
      </c>
      <c r="D473">
        <v>60</v>
      </c>
      <c r="E473" s="1" t="s">
        <v>65</v>
      </c>
      <c r="F473" s="1" t="s">
        <v>66</v>
      </c>
      <c r="G473" s="1" t="s">
        <v>98</v>
      </c>
      <c r="H473" s="1" t="s">
        <v>67</v>
      </c>
      <c r="I473" s="1" t="s">
        <v>90</v>
      </c>
      <c r="J473" s="1" t="s">
        <v>47</v>
      </c>
      <c r="K473" s="1" t="s">
        <v>49</v>
      </c>
      <c r="L473" s="1" t="s">
        <v>48</v>
      </c>
      <c r="M473" s="1" t="s">
        <v>48</v>
      </c>
      <c r="N473" s="1" t="s">
        <v>48</v>
      </c>
      <c r="O473" s="1" t="s">
        <v>48</v>
      </c>
      <c r="P473" s="1" t="s">
        <v>48</v>
      </c>
      <c r="Q473" s="1" t="s">
        <v>48</v>
      </c>
      <c r="R473" s="1" t="s">
        <v>48</v>
      </c>
      <c r="S473" s="1" t="s">
        <v>48</v>
      </c>
      <c r="T473" s="1" t="s">
        <v>49</v>
      </c>
      <c r="U473" s="1" t="s">
        <v>48</v>
      </c>
      <c r="V473" s="1" t="s">
        <v>48</v>
      </c>
      <c r="W473" s="1" t="s">
        <v>48</v>
      </c>
      <c r="X473" s="1" t="s">
        <v>62</v>
      </c>
      <c r="AC473" s="1" t="s">
        <v>5712</v>
      </c>
      <c r="AD473" s="1" t="s">
        <v>5712</v>
      </c>
      <c r="AJ473" s="1" t="s">
        <v>7035</v>
      </c>
      <c r="AK473" s="1" t="s">
        <v>63</v>
      </c>
      <c r="AN473" s="1" t="s">
        <v>5712</v>
      </c>
      <c r="AP473" s="1" t="s">
        <v>5712</v>
      </c>
      <c r="AR473" s="1" t="s">
        <v>5712</v>
      </c>
      <c r="AT473" s="1" t="s">
        <v>5712</v>
      </c>
    </row>
    <row r="474" spans="1:48" x14ac:dyDescent="0.35">
      <c r="A474" s="1" t="s">
        <v>7036</v>
      </c>
      <c r="B474" s="1" t="s">
        <v>5710</v>
      </c>
      <c r="C474" s="1" t="s">
        <v>71</v>
      </c>
      <c r="D474">
        <v>34</v>
      </c>
      <c r="E474" s="1" t="s">
        <v>57</v>
      </c>
      <c r="F474" s="1" t="s">
        <v>58</v>
      </c>
      <c r="G474" s="1" t="s">
        <v>59</v>
      </c>
      <c r="H474" s="1" t="s">
        <v>45</v>
      </c>
      <c r="I474" s="1" t="s">
        <v>99</v>
      </c>
      <c r="J474" s="1" t="s">
        <v>80</v>
      </c>
      <c r="K474" s="1" t="s">
        <v>48</v>
      </c>
      <c r="L474" s="1" t="s">
        <v>48</v>
      </c>
      <c r="M474" s="1" t="s">
        <v>48</v>
      </c>
      <c r="N474" s="1" t="s">
        <v>48</v>
      </c>
      <c r="O474" s="1" t="s">
        <v>48</v>
      </c>
      <c r="P474" s="1" t="s">
        <v>48</v>
      </c>
      <c r="Q474" s="1" t="s">
        <v>48</v>
      </c>
      <c r="R474" s="1" t="s">
        <v>48</v>
      </c>
      <c r="S474" s="1" t="s">
        <v>48</v>
      </c>
      <c r="T474" s="1" t="s">
        <v>48</v>
      </c>
      <c r="U474" s="1" t="s">
        <v>49</v>
      </c>
      <c r="V474" s="1" t="s">
        <v>48</v>
      </c>
      <c r="W474" s="1" t="s">
        <v>48</v>
      </c>
      <c r="X474" s="1" t="s">
        <v>116</v>
      </c>
      <c r="Y474" s="1" t="s">
        <v>7037</v>
      </c>
      <c r="AC474" s="1" t="s">
        <v>5712</v>
      </c>
      <c r="AD474" s="1" t="s">
        <v>5712</v>
      </c>
      <c r="AJ474" s="1" t="s">
        <v>7038</v>
      </c>
      <c r="AK474" s="1" t="s">
        <v>5712</v>
      </c>
      <c r="AM474" s="1" t="s">
        <v>7039</v>
      </c>
      <c r="AN474" s="1" t="s">
        <v>5712</v>
      </c>
      <c r="AP474" s="1" t="s">
        <v>5712</v>
      </c>
      <c r="AR474" s="1" t="s">
        <v>5712</v>
      </c>
      <c r="AT474" s="1" t="s">
        <v>5712</v>
      </c>
    </row>
    <row r="475" spans="1:48" x14ac:dyDescent="0.35">
      <c r="A475" s="1" t="s">
        <v>7040</v>
      </c>
      <c r="B475" s="1" t="s">
        <v>5710</v>
      </c>
      <c r="C475" s="1" t="s">
        <v>71</v>
      </c>
      <c r="D475">
        <v>35</v>
      </c>
      <c r="E475" s="1" t="s">
        <v>42</v>
      </c>
      <c r="F475" s="1" t="s">
        <v>107</v>
      </c>
      <c r="G475" s="1" t="s">
        <v>98</v>
      </c>
      <c r="H475" s="1" t="s">
        <v>45</v>
      </c>
      <c r="I475" s="1" t="s">
        <v>46</v>
      </c>
      <c r="J475" s="1" t="s">
        <v>47</v>
      </c>
      <c r="K475" s="1" t="s">
        <v>48</v>
      </c>
      <c r="L475" s="1" t="s">
        <v>48</v>
      </c>
      <c r="M475" s="1" t="s">
        <v>48</v>
      </c>
      <c r="N475" s="1" t="s">
        <v>48</v>
      </c>
      <c r="O475" s="1" t="s">
        <v>48</v>
      </c>
      <c r="P475" s="1" t="s">
        <v>49</v>
      </c>
      <c r="Q475" s="1" t="s">
        <v>48</v>
      </c>
      <c r="R475" s="1" t="s">
        <v>48</v>
      </c>
      <c r="S475" s="1" t="s">
        <v>48</v>
      </c>
      <c r="T475" s="1" t="s">
        <v>48</v>
      </c>
      <c r="U475" s="1" t="s">
        <v>48</v>
      </c>
      <c r="V475" s="1" t="s">
        <v>48</v>
      </c>
      <c r="W475" s="1" t="s">
        <v>48</v>
      </c>
      <c r="X475" s="1" t="s">
        <v>116</v>
      </c>
      <c r="Y475" s="1" t="s">
        <v>7041</v>
      </c>
      <c r="AC475" s="1" t="s">
        <v>5712</v>
      </c>
      <c r="AD475" s="1" t="s">
        <v>5712</v>
      </c>
      <c r="AJ475" s="1" t="s">
        <v>7042</v>
      </c>
      <c r="AK475" s="1" t="s">
        <v>63</v>
      </c>
      <c r="AN475" s="1" t="s">
        <v>5712</v>
      </c>
      <c r="AP475" s="1" t="s">
        <v>5712</v>
      </c>
      <c r="AR475" s="1" t="s">
        <v>5712</v>
      </c>
      <c r="AT475" s="1" t="s">
        <v>5712</v>
      </c>
    </row>
    <row r="476" spans="1:48" x14ac:dyDescent="0.35">
      <c r="A476" s="1" t="s">
        <v>7043</v>
      </c>
      <c r="B476" s="1" t="s">
        <v>5710</v>
      </c>
      <c r="C476" s="1" t="s">
        <v>71</v>
      </c>
      <c r="D476">
        <v>63</v>
      </c>
      <c r="E476" s="1" t="s">
        <v>65</v>
      </c>
      <c r="F476" s="1" t="s">
        <v>66</v>
      </c>
      <c r="G476" s="1" t="s">
        <v>85</v>
      </c>
      <c r="H476" s="1" t="s">
        <v>45</v>
      </c>
      <c r="I476" s="1" t="s">
        <v>99</v>
      </c>
      <c r="J476" s="1" t="s">
        <v>47</v>
      </c>
      <c r="K476" s="1" t="s">
        <v>48</v>
      </c>
      <c r="L476" s="1" t="s">
        <v>48</v>
      </c>
      <c r="M476" s="1" t="s">
        <v>48</v>
      </c>
      <c r="N476" s="1" t="s">
        <v>48</v>
      </c>
      <c r="O476" s="1" t="s">
        <v>48</v>
      </c>
      <c r="P476" s="1" t="s">
        <v>48</v>
      </c>
      <c r="Q476" s="1" t="s">
        <v>49</v>
      </c>
      <c r="R476" s="1" t="s">
        <v>48</v>
      </c>
      <c r="S476" s="1" t="s">
        <v>48</v>
      </c>
      <c r="T476" s="1" t="s">
        <v>48</v>
      </c>
      <c r="U476" s="1" t="s">
        <v>48</v>
      </c>
      <c r="V476" s="1" t="s">
        <v>48</v>
      </c>
      <c r="W476" s="1" t="s">
        <v>48</v>
      </c>
      <c r="X476" s="1" t="s">
        <v>62</v>
      </c>
      <c r="AC476" s="1" t="s">
        <v>5712</v>
      </c>
      <c r="AD476" s="1" t="s">
        <v>5712</v>
      </c>
      <c r="AJ476" s="1" t="s">
        <v>7044</v>
      </c>
      <c r="AK476" s="1" t="s">
        <v>5712</v>
      </c>
      <c r="AN476" s="1" t="s">
        <v>5712</v>
      </c>
      <c r="AP476" s="1" t="s">
        <v>5712</v>
      </c>
      <c r="AR476" s="1" t="s">
        <v>5712</v>
      </c>
      <c r="AT476" s="1" t="s">
        <v>5712</v>
      </c>
    </row>
    <row r="477" spans="1:48" x14ac:dyDescent="0.35">
      <c r="A477" s="1" t="s">
        <v>7045</v>
      </c>
      <c r="B477" s="1" t="s">
        <v>5710</v>
      </c>
      <c r="C477" s="1" t="s">
        <v>71</v>
      </c>
      <c r="D477">
        <v>61</v>
      </c>
      <c r="E477" s="1" t="s">
        <v>65</v>
      </c>
      <c r="F477" s="1" t="s">
        <v>107</v>
      </c>
      <c r="G477" s="1" t="s">
        <v>44</v>
      </c>
      <c r="H477" s="1" t="s">
        <v>45</v>
      </c>
      <c r="I477" s="1" t="s">
        <v>113</v>
      </c>
      <c r="J477" s="1" t="s">
        <v>47</v>
      </c>
      <c r="K477" s="1" t="s">
        <v>49</v>
      </c>
      <c r="L477" s="1" t="s">
        <v>48</v>
      </c>
      <c r="M477" s="1" t="s">
        <v>48</v>
      </c>
      <c r="N477" s="1" t="s">
        <v>48</v>
      </c>
      <c r="O477" s="1" t="s">
        <v>48</v>
      </c>
      <c r="P477" s="1" t="s">
        <v>48</v>
      </c>
      <c r="Q477" s="1" t="s">
        <v>48</v>
      </c>
      <c r="R477" s="1" t="s">
        <v>48</v>
      </c>
      <c r="S477" s="1" t="s">
        <v>48</v>
      </c>
      <c r="T477" s="1" t="s">
        <v>49</v>
      </c>
      <c r="U477" s="1" t="s">
        <v>48</v>
      </c>
      <c r="V477" s="1" t="s">
        <v>48</v>
      </c>
      <c r="W477" s="1" t="s">
        <v>48</v>
      </c>
      <c r="X477" s="1" t="s">
        <v>75</v>
      </c>
      <c r="Y477" s="1" t="s">
        <v>7046</v>
      </c>
      <c r="AC477" s="1" t="s">
        <v>5712</v>
      </c>
      <c r="AD477" s="1" t="s">
        <v>5712</v>
      </c>
      <c r="AJ477" s="1" t="s">
        <v>7047</v>
      </c>
      <c r="AK477" s="1" t="s">
        <v>63</v>
      </c>
      <c r="AN477" s="1" t="s">
        <v>5712</v>
      </c>
      <c r="AP477" s="1" t="s">
        <v>5712</v>
      </c>
      <c r="AR477" s="1" t="s">
        <v>5712</v>
      </c>
      <c r="AT477" s="1" t="s">
        <v>5712</v>
      </c>
    </row>
    <row r="478" spans="1:48" x14ac:dyDescent="0.35">
      <c r="A478" s="1" t="s">
        <v>7048</v>
      </c>
      <c r="B478" s="1" t="s">
        <v>5710</v>
      </c>
      <c r="C478" s="1" t="s">
        <v>41</v>
      </c>
      <c r="D478">
        <v>50</v>
      </c>
      <c r="E478" s="1" t="s">
        <v>42</v>
      </c>
      <c r="F478" s="1" t="s">
        <v>107</v>
      </c>
      <c r="G478" s="1" t="s">
        <v>98</v>
      </c>
      <c r="H478" s="1" t="s">
        <v>109</v>
      </c>
      <c r="I478" s="1" t="s">
        <v>46</v>
      </c>
      <c r="J478" s="1" t="s">
        <v>47</v>
      </c>
      <c r="K478" s="1" t="s">
        <v>48</v>
      </c>
      <c r="L478" s="1" t="s">
        <v>48</v>
      </c>
      <c r="M478" s="1" t="s">
        <v>48</v>
      </c>
      <c r="N478" s="1" t="s">
        <v>48</v>
      </c>
      <c r="O478" s="1" t="s">
        <v>48</v>
      </c>
      <c r="P478" s="1" t="s">
        <v>49</v>
      </c>
      <c r="Q478" s="1" t="s">
        <v>48</v>
      </c>
      <c r="R478" s="1" t="s">
        <v>48</v>
      </c>
      <c r="S478" s="1" t="s">
        <v>48</v>
      </c>
      <c r="T478" s="1" t="s">
        <v>48</v>
      </c>
      <c r="U478" s="1" t="s">
        <v>48</v>
      </c>
      <c r="V478" s="1" t="s">
        <v>48</v>
      </c>
      <c r="W478" s="1" t="s">
        <v>48</v>
      </c>
      <c r="X478" s="1" t="s">
        <v>116</v>
      </c>
      <c r="Y478" s="1" t="s">
        <v>7049</v>
      </c>
      <c r="AC478" s="1" t="s">
        <v>5712</v>
      </c>
      <c r="AD478" s="1" t="s">
        <v>5712</v>
      </c>
      <c r="AJ478" s="1" t="s">
        <v>7050</v>
      </c>
      <c r="AK478" s="1" t="s">
        <v>63</v>
      </c>
      <c r="AN478" s="1" t="s">
        <v>5712</v>
      </c>
      <c r="AP478" s="1" t="s">
        <v>5712</v>
      </c>
      <c r="AR478" s="1" t="s">
        <v>5712</v>
      </c>
      <c r="AT478" s="1" t="s">
        <v>5712</v>
      </c>
    </row>
    <row r="479" spans="1:48" x14ac:dyDescent="0.35">
      <c r="A479" s="1" t="s">
        <v>7051</v>
      </c>
      <c r="B479" s="1" t="s">
        <v>5710</v>
      </c>
      <c r="C479" s="1" t="s">
        <v>71</v>
      </c>
      <c r="D479">
        <v>45</v>
      </c>
      <c r="E479" s="1" t="s">
        <v>42</v>
      </c>
      <c r="F479" s="1" t="s">
        <v>107</v>
      </c>
      <c r="G479" s="1" t="s">
        <v>98</v>
      </c>
      <c r="H479" s="1" t="s">
        <v>45</v>
      </c>
      <c r="I479" s="1" t="s">
        <v>99</v>
      </c>
      <c r="J479" s="1" t="s">
        <v>47</v>
      </c>
      <c r="K479" s="1" t="s">
        <v>49</v>
      </c>
      <c r="L479" s="1" t="s">
        <v>48</v>
      </c>
      <c r="M479" s="1" t="s">
        <v>48</v>
      </c>
      <c r="N479" s="1" t="s">
        <v>48</v>
      </c>
      <c r="O479" s="1" t="s">
        <v>48</v>
      </c>
      <c r="P479" s="1" t="s">
        <v>48</v>
      </c>
      <c r="Q479" s="1" t="s">
        <v>48</v>
      </c>
      <c r="R479" s="1" t="s">
        <v>48</v>
      </c>
      <c r="S479" s="1" t="s">
        <v>48</v>
      </c>
      <c r="T479" s="1" t="s">
        <v>49</v>
      </c>
      <c r="U479" s="1" t="s">
        <v>48</v>
      </c>
      <c r="V479" s="1" t="s">
        <v>48</v>
      </c>
      <c r="W479" s="1" t="s">
        <v>48</v>
      </c>
      <c r="X479" s="1" t="s">
        <v>62</v>
      </c>
      <c r="AB479" s="1" t="s">
        <v>7052</v>
      </c>
      <c r="AC479" s="1" t="s">
        <v>5712</v>
      </c>
      <c r="AD479" s="1" t="s">
        <v>5712</v>
      </c>
      <c r="AJ479" s="1" t="s">
        <v>7053</v>
      </c>
      <c r="AK479" s="1" t="s">
        <v>5712</v>
      </c>
      <c r="AN479" s="1" t="s">
        <v>5712</v>
      </c>
      <c r="AP479" s="1" t="s">
        <v>5712</v>
      </c>
      <c r="AR479" s="1" t="s">
        <v>5712</v>
      </c>
      <c r="AT479" s="1" t="s">
        <v>5712</v>
      </c>
    </row>
    <row r="480" spans="1:48" x14ac:dyDescent="0.35">
      <c r="A480" s="1" t="s">
        <v>7054</v>
      </c>
      <c r="B480" s="1" t="s">
        <v>5710</v>
      </c>
      <c r="C480" s="1" t="s">
        <v>41</v>
      </c>
      <c r="D480">
        <v>46</v>
      </c>
      <c r="E480" s="1" t="s">
        <v>42</v>
      </c>
      <c r="F480" s="1" t="s">
        <v>43</v>
      </c>
      <c r="G480" s="1" t="s">
        <v>59</v>
      </c>
      <c r="H480" s="1" t="s">
        <v>45</v>
      </c>
      <c r="I480" s="1" t="s">
        <v>74</v>
      </c>
      <c r="J480" s="1" t="s">
        <v>47</v>
      </c>
      <c r="K480" s="1" t="s">
        <v>48</v>
      </c>
      <c r="L480" s="1" t="s">
        <v>48</v>
      </c>
      <c r="M480" s="1" t="s">
        <v>48</v>
      </c>
      <c r="N480" s="1" t="s">
        <v>49</v>
      </c>
      <c r="O480" s="1" t="s">
        <v>48</v>
      </c>
      <c r="P480" s="1" t="s">
        <v>48</v>
      </c>
      <c r="Q480" s="1" t="s">
        <v>48</v>
      </c>
      <c r="R480" s="1" t="s">
        <v>48</v>
      </c>
      <c r="S480" s="1" t="s">
        <v>48</v>
      </c>
      <c r="T480" s="1" t="s">
        <v>48</v>
      </c>
      <c r="U480" s="1" t="s">
        <v>48</v>
      </c>
      <c r="V480" s="1" t="s">
        <v>48</v>
      </c>
      <c r="W480" s="1" t="s">
        <v>48</v>
      </c>
      <c r="X480" s="1" t="s">
        <v>62</v>
      </c>
      <c r="AC480" s="1" t="s">
        <v>5712</v>
      </c>
      <c r="AD480" s="1" t="s">
        <v>5712</v>
      </c>
      <c r="AJ480" s="1" t="s">
        <v>7055</v>
      </c>
      <c r="AK480" s="1" t="s">
        <v>5712</v>
      </c>
      <c r="AM480" s="1" t="s">
        <v>7056</v>
      </c>
      <c r="AN480" s="1" t="s">
        <v>5712</v>
      </c>
      <c r="AP480" s="1" t="s">
        <v>5712</v>
      </c>
      <c r="AR480" s="1" t="s">
        <v>5712</v>
      </c>
      <c r="AT480" s="1" t="s">
        <v>5712</v>
      </c>
    </row>
    <row r="481" spans="1:48" x14ac:dyDescent="0.35">
      <c r="A481" s="1" t="s">
        <v>7057</v>
      </c>
      <c r="B481" s="1" t="s">
        <v>5710</v>
      </c>
      <c r="C481" s="1" t="s">
        <v>71</v>
      </c>
      <c r="D481">
        <v>74</v>
      </c>
      <c r="E481" s="1" t="s">
        <v>65</v>
      </c>
      <c r="F481" s="1" t="s">
        <v>66</v>
      </c>
      <c r="G481" s="1" t="s">
        <v>59</v>
      </c>
      <c r="H481" s="1" t="s">
        <v>67</v>
      </c>
      <c r="I481" s="1" t="s">
        <v>68</v>
      </c>
      <c r="J481" s="1" t="s">
        <v>80</v>
      </c>
      <c r="K481" s="1" t="s">
        <v>48</v>
      </c>
      <c r="L481" s="1" t="s">
        <v>48</v>
      </c>
      <c r="M481" s="1" t="s">
        <v>48</v>
      </c>
      <c r="N481" s="1" t="s">
        <v>48</v>
      </c>
      <c r="O481" s="1" t="s">
        <v>48</v>
      </c>
      <c r="P481" s="1" t="s">
        <v>49</v>
      </c>
      <c r="Q481" s="1" t="s">
        <v>48</v>
      </c>
      <c r="R481" s="1" t="s">
        <v>48</v>
      </c>
      <c r="S481" s="1" t="s">
        <v>48</v>
      </c>
      <c r="T481" s="1" t="s">
        <v>48</v>
      </c>
      <c r="U481" s="1" t="s">
        <v>48</v>
      </c>
      <c r="V481" s="1" t="s">
        <v>48</v>
      </c>
      <c r="W481" s="1" t="s">
        <v>48</v>
      </c>
      <c r="X481" s="1" t="s">
        <v>75</v>
      </c>
      <c r="Y481" s="1" t="s">
        <v>7058</v>
      </c>
      <c r="AC481" s="1" t="s">
        <v>5712</v>
      </c>
      <c r="AD481" s="1" t="s">
        <v>5712</v>
      </c>
      <c r="AJ481" s="1" t="s">
        <v>248</v>
      </c>
      <c r="AK481" s="1" t="s">
        <v>5712</v>
      </c>
      <c r="AM481" s="1" t="s">
        <v>7059</v>
      </c>
      <c r="AN481" s="1" t="s">
        <v>5712</v>
      </c>
      <c r="AP481" s="1" t="s">
        <v>5712</v>
      </c>
      <c r="AR481" s="1" t="s">
        <v>5712</v>
      </c>
      <c r="AT481" s="1" t="s">
        <v>5712</v>
      </c>
    </row>
    <row r="482" spans="1:48" x14ac:dyDescent="0.35">
      <c r="A482" s="1" t="s">
        <v>7060</v>
      </c>
      <c r="B482" s="1" t="s">
        <v>5710</v>
      </c>
      <c r="C482" s="1" t="s">
        <v>71</v>
      </c>
      <c r="D482">
        <v>68</v>
      </c>
      <c r="E482" s="1" t="s">
        <v>65</v>
      </c>
      <c r="F482" s="1" t="s">
        <v>66</v>
      </c>
      <c r="G482" s="1" t="s">
        <v>73</v>
      </c>
      <c r="H482" s="1" t="s">
        <v>79</v>
      </c>
      <c r="I482" s="1" t="s">
        <v>68</v>
      </c>
      <c r="J482" s="1" t="s">
        <v>47</v>
      </c>
      <c r="K482" s="1" t="s">
        <v>48</v>
      </c>
      <c r="L482" s="1" t="s">
        <v>48</v>
      </c>
      <c r="M482" s="1" t="s">
        <v>48</v>
      </c>
      <c r="N482" s="1" t="s">
        <v>48</v>
      </c>
      <c r="O482" s="1" t="s">
        <v>48</v>
      </c>
      <c r="P482" s="1" t="s">
        <v>49</v>
      </c>
      <c r="Q482" s="1" t="s">
        <v>48</v>
      </c>
      <c r="R482" s="1" t="s">
        <v>48</v>
      </c>
      <c r="S482" s="1" t="s">
        <v>48</v>
      </c>
      <c r="T482" s="1" t="s">
        <v>48</v>
      </c>
      <c r="U482" s="1" t="s">
        <v>48</v>
      </c>
      <c r="V482" s="1" t="s">
        <v>48</v>
      </c>
      <c r="W482" s="1" t="s">
        <v>48</v>
      </c>
      <c r="X482" s="1" t="s">
        <v>116</v>
      </c>
      <c r="Y482" s="1" t="s">
        <v>7061</v>
      </c>
      <c r="AC482" s="1" t="s">
        <v>5712</v>
      </c>
      <c r="AD482" s="1" t="s">
        <v>5712</v>
      </c>
      <c r="AJ482" s="1" t="s">
        <v>7062</v>
      </c>
      <c r="AK482" s="1" t="s">
        <v>5712</v>
      </c>
      <c r="AM482" s="1" t="s">
        <v>7063</v>
      </c>
      <c r="AN482" s="1" t="s">
        <v>5712</v>
      </c>
      <c r="AP482" s="1" t="s">
        <v>5712</v>
      </c>
      <c r="AR482" s="1" t="s">
        <v>5712</v>
      </c>
      <c r="AT482" s="1" t="s">
        <v>5712</v>
      </c>
    </row>
    <row r="483" spans="1:48" x14ac:dyDescent="0.35">
      <c r="A483" s="1" t="s">
        <v>7064</v>
      </c>
      <c r="B483" s="1" t="s">
        <v>5710</v>
      </c>
      <c r="C483" s="1" t="s">
        <v>71</v>
      </c>
      <c r="D483">
        <v>66</v>
      </c>
      <c r="E483" s="1" t="s">
        <v>65</v>
      </c>
      <c r="F483" s="1" t="s">
        <v>43</v>
      </c>
      <c r="G483" s="1" t="s">
        <v>59</v>
      </c>
      <c r="H483" s="1" t="s">
        <v>67</v>
      </c>
      <c r="I483" s="1" t="s">
        <v>99</v>
      </c>
      <c r="J483" s="1" t="s">
        <v>47</v>
      </c>
      <c r="K483" s="1" t="s">
        <v>49</v>
      </c>
      <c r="L483" s="1" t="s">
        <v>48</v>
      </c>
      <c r="M483" s="1" t="s">
        <v>48</v>
      </c>
      <c r="N483" s="1" t="s">
        <v>48</v>
      </c>
      <c r="O483" s="1" t="s">
        <v>48</v>
      </c>
      <c r="P483" s="1" t="s">
        <v>48</v>
      </c>
      <c r="Q483" s="1" t="s">
        <v>48</v>
      </c>
      <c r="R483" s="1" t="s">
        <v>48</v>
      </c>
      <c r="S483" s="1" t="s">
        <v>48</v>
      </c>
      <c r="T483" s="1" t="s">
        <v>49</v>
      </c>
      <c r="U483" s="1" t="s">
        <v>48</v>
      </c>
      <c r="V483" s="1" t="s">
        <v>48</v>
      </c>
      <c r="W483" s="1" t="s">
        <v>48</v>
      </c>
      <c r="X483" s="1" t="s">
        <v>145</v>
      </c>
      <c r="Y483" s="1" t="s">
        <v>7065</v>
      </c>
      <c r="AC483" s="1" t="s">
        <v>5712</v>
      </c>
      <c r="AD483" s="1" t="s">
        <v>5712</v>
      </c>
      <c r="AJ483" s="1" t="s">
        <v>1080</v>
      </c>
      <c r="AK483" s="1" t="s">
        <v>5712</v>
      </c>
      <c r="AN483" s="1" t="s">
        <v>5712</v>
      </c>
      <c r="AP483" s="1" t="s">
        <v>5712</v>
      </c>
      <c r="AR483" s="1" t="s">
        <v>5712</v>
      </c>
      <c r="AT483" s="1" t="s">
        <v>5712</v>
      </c>
      <c r="AV483" s="1" t="s">
        <v>1080</v>
      </c>
    </row>
    <row r="484" spans="1:48" ht="409.5" x14ac:dyDescent="0.35">
      <c r="A484" s="1" t="s">
        <v>7066</v>
      </c>
      <c r="B484" s="1" t="s">
        <v>5710</v>
      </c>
      <c r="C484" s="1" t="s">
        <v>71</v>
      </c>
      <c r="D484">
        <v>22</v>
      </c>
      <c r="E484" s="1" t="s">
        <v>57</v>
      </c>
      <c r="F484" s="1" t="s">
        <v>58</v>
      </c>
      <c r="G484" s="1" t="s">
        <v>73</v>
      </c>
      <c r="H484" s="1" t="s">
        <v>112</v>
      </c>
      <c r="I484" s="1" t="s">
        <v>61</v>
      </c>
      <c r="J484" s="1" t="s">
        <v>47</v>
      </c>
      <c r="K484" s="1" t="s">
        <v>48</v>
      </c>
      <c r="L484" s="1" t="s">
        <v>48</v>
      </c>
      <c r="M484" s="1" t="s">
        <v>48</v>
      </c>
      <c r="N484" s="1" t="s">
        <v>48</v>
      </c>
      <c r="O484" s="1" t="s">
        <v>48</v>
      </c>
      <c r="P484" s="1" t="s">
        <v>48</v>
      </c>
      <c r="Q484" s="1" t="s">
        <v>49</v>
      </c>
      <c r="R484" s="1" t="s">
        <v>48</v>
      </c>
      <c r="S484" s="1" t="s">
        <v>48</v>
      </c>
      <c r="T484" s="1" t="s">
        <v>48</v>
      </c>
      <c r="U484" s="1" t="s">
        <v>48</v>
      </c>
      <c r="V484" s="1" t="s">
        <v>48</v>
      </c>
      <c r="W484" s="1" t="s">
        <v>48</v>
      </c>
      <c r="X484" s="1" t="s">
        <v>116</v>
      </c>
      <c r="Y484" s="1" t="s">
        <v>7067</v>
      </c>
      <c r="AC484" s="1" t="s">
        <v>5712</v>
      </c>
      <c r="AD484" s="1" t="s">
        <v>5712</v>
      </c>
      <c r="AJ484" s="1" t="s">
        <v>7068</v>
      </c>
      <c r="AK484" s="1" t="s">
        <v>5712</v>
      </c>
      <c r="AN484" s="1" t="s">
        <v>5712</v>
      </c>
      <c r="AP484" s="1" t="s">
        <v>5712</v>
      </c>
      <c r="AR484" s="1" t="s">
        <v>5712</v>
      </c>
      <c r="AT484" s="1" t="s">
        <v>5712</v>
      </c>
      <c r="AV484" s="2" t="s">
        <v>7069</v>
      </c>
    </row>
    <row r="485" spans="1:48" x14ac:dyDescent="0.35">
      <c r="A485" s="1" t="s">
        <v>7070</v>
      </c>
      <c r="B485" s="1" t="s">
        <v>5710</v>
      </c>
      <c r="C485" s="1" t="s">
        <v>41</v>
      </c>
      <c r="D485">
        <v>77</v>
      </c>
      <c r="E485" s="1" t="s">
        <v>65</v>
      </c>
      <c r="F485" s="1" t="s">
        <v>66</v>
      </c>
      <c r="G485" s="1" t="s">
        <v>137</v>
      </c>
      <c r="H485" s="1" t="s">
        <v>67</v>
      </c>
      <c r="I485" s="1" t="s">
        <v>90</v>
      </c>
      <c r="J485" s="1" t="s">
        <v>80</v>
      </c>
      <c r="K485" s="1" t="s">
        <v>48</v>
      </c>
      <c r="L485" s="1" t="s">
        <v>48</v>
      </c>
      <c r="M485" s="1" t="s">
        <v>48</v>
      </c>
      <c r="N485" s="1" t="s">
        <v>48</v>
      </c>
      <c r="O485" s="1" t="s">
        <v>48</v>
      </c>
      <c r="P485" s="1" t="s">
        <v>48</v>
      </c>
      <c r="Q485" s="1" t="s">
        <v>48</v>
      </c>
      <c r="R485" s="1" t="s">
        <v>48</v>
      </c>
      <c r="S485" s="1" t="s">
        <v>48</v>
      </c>
      <c r="T485" s="1" t="s">
        <v>48</v>
      </c>
      <c r="U485" s="1" t="s">
        <v>48</v>
      </c>
      <c r="V485" s="1" t="s">
        <v>48</v>
      </c>
      <c r="W485" s="1" t="s">
        <v>49</v>
      </c>
      <c r="X485" s="1" t="s">
        <v>62</v>
      </c>
      <c r="AC485" s="1" t="s">
        <v>5712</v>
      </c>
      <c r="AD485" s="1" t="s">
        <v>5712</v>
      </c>
      <c r="AJ485" s="1" t="s">
        <v>248</v>
      </c>
      <c r="AK485" s="1" t="s">
        <v>5712</v>
      </c>
      <c r="AN485" s="1" t="s">
        <v>5712</v>
      </c>
      <c r="AP485" s="1" t="s">
        <v>5712</v>
      </c>
      <c r="AR485" s="1" t="s">
        <v>5712</v>
      </c>
      <c r="AT485" s="1" t="s">
        <v>5712</v>
      </c>
    </row>
    <row r="486" spans="1:48" x14ac:dyDescent="0.35">
      <c r="A486" s="1" t="s">
        <v>7071</v>
      </c>
      <c r="B486" s="1" t="s">
        <v>5710</v>
      </c>
      <c r="C486" s="1" t="s">
        <v>41</v>
      </c>
      <c r="D486">
        <v>76</v>
      </c>
      <c r="E486" s="1" t="s">
        <v>65</v>
      </c>
      <c r="F486" s="1" t="s">
        <v>66</v>
      </c>
      <c r="G486" s="1" t="s">
        <v>44</v>
      </c>
      <c r="H486" s="1" t="s">
        <v>67</v>
      </c>
      <c r="I486" s="1" t="s">
        <v>68</v>
      </c>
      <c r="J486" s="1" t="s">
        <v>80</v>
      </c>
      <c r="K486" s="1" t="s">
        <v>48</v>
      </c>
      <c r="L486" s="1" t="s">
        <v>48</v>
      </c>
      <c r="M486" s="1" t="s">
        <v>48</v>
      </c>
      <c r="N486" s="1" t="s">
        <v>48</v>
      </c>
      <c r="O486" s="1" t="s">
        <v>48</v>
      </c>
      <c r="P486" s="1" t="s">
        <v>48</v>
      </c>
      <c r="Q486" s="1" t="s">
        <v>48</v>
      </c>
      <c r="R486" s="1" t="s">
        <v>48</v>
      </c>
      <c r="S486" s="1" t="s">
        <v>48</v>
      </c>
      <c r="T486" s="1" t="s">
        <v>49</v>
      </c>
      <c r="U486" s="1" t="s">
        <v>48</v>
      </c>
      <c r="V486" s="1" t="s">
        <v>48</v>
      </c>
      <c r="W486" s="1" t="s">
        <v>48</v>
      </c>
      <c r="X486" s="1" t="s">
        <v>62</v>
      </c>
      <c r="AC486" s="1" t="s">
        <v>5712</v>
      </c>
      <c r="AD486" s="1" t="s">
        <v>5712</v>
      </c>
      <c r="AJ486" s="1" t="s">
        <v>7072</v>
      </c>
      <c r="AK486" s="1" t="s">
        <v>5712</v>
      </c>
      <c r="AM486" s="1" t="s">
        <v>7073</v>
      </c>
      <c r="AN486" s="1" t="s">
        <v>5712</v>
      </c>
      <c r="AP486" s="1" t="s">
        <v>5712</v>
      </c>
      <c r="AR486" s="1" t="s">
        <v>5712</v>
      </c>
      <c r="AT486" s="1" t="s">
        <v>5712</v>
      </c>
    </row>
    <row r="487" spans="1:48" x14ac:dyDescent="0.35">
      <c r="A487" s="1" t="s">
        <v>7074</v>
      </c>
      <c r="B487" s="1" t="s">
        <v>5710</v>
      </c>
      <c r="C487" s="1" t="s">
        <v>71</v>
      </c>
      <c r="D487">
        <v>83</v>
      </c>
      <c r="E487" s="1" t="s">
        <v>65</v>
      </c>
      <c r="F487" s="1" t="s">
        <v>66</v>
      </c>
      <c r="G487" s="1" t="s">
        <v>44</v>
      </c>
      <c r="H487" s="1" t="s">
        <v>67</v>
      </c>
      <c r="I487" s="1" t="s">
        <v>110</v>
      </c>
      <c r="J487" s="1" t="s">
        <v>47</v>
      </c>
      <c r="K487" s="1" t="s">
        <v>48</v>
      </c>
      <c r="L487" s="1" t="s">
        <v>48</v>
      </c>
      <c r="M487" s="1" t="s">
        <v>48</v>
      </c>
      <c r="N487" s="1" t="s">
        <v>48</v>
      </c>
      <c r="O487" s="1" t="s">
        <v>48</v>
      </c>
      <c r="P487" s="1" t="s">
        <v>49</v>
      </c>
      <c r="Q487" s="1" t="s">
        <v>48</v>
      </c>
      <c r="R487" s="1" t="s">
        <v>48</v>
      </c>
      <c r="S487" s="1" t="s">
        <v>48</v>
      </c>
      <c r="T487" s="1" t="s">
        <v>48</v>
      </c>
      <c r="U487" s="1" t="s">
        <v>48</v>
      </c>
      <c r="V487" s="1" t="s">
        <v>48</v>
      </c>
      <c r="W487" s="1" t="s">
        <v>48</v>
      </c>
      <c r="X487" s="1" t="s">
        <v>62</v>
      </c>
      <c r="AC487" s="1" t="s">
        <v>5712</v>
      </c>
      <c r="AD487" s="1" t="s">
        <v>5712</v>
      </c>
      <c r="AJ487" s="1" t="s">
        <v>3498</v>
      </c>
      <c r="AK487" s="1" t="s">
        <v>5712</v>
      </c>
      <c r="AM487" s="1" t="s">
        <v>3498</v>
      </c>
      <c r="AN487" s="1" t="s">
        <v>5712</v>
      </c>
      <c r="AP487" s="1" t="s">
        <v>5712</v>
      </c>
      <c r="AR487" s="1" t="s">
        <v>5712</v>
      </c>
      <c r="AT487" s="1" t="s">
        <v>5712</v>
      </c>
    </row>
    <row r="488" spans="1:48" x14ac:dyDescent="0.35">
      <c r="A488" s="1" t="s">
        <v>7075</v>
      </c>
      <c r="B488" s="1" t="s">
        <v>5710</v>
      </c>
      <c r="C488" s="1" t="s">
        <v>71</v>
      </c>
      <c r="D488">
        <v>77</v>
      </c>
      <c r="E488" s="1" t="s">
        <v>65</v>
      </c>
      <c r="F488" s="1" t="s">
        <v>43</v>
      </c>
      <c r="G488" s="1" t="s">
        <v>98</v>
      </c>
      <c r="H488" s="1" t="s">
        <v>67</v>
      </c>
      <c r="I488" s="1" t="s">
        <v>68</v>
      </c>
      <c r="J488" s="1" t="s">
        <v>80</v>
      </c>
      <c r="K488" s="1" t="s">
        <v>48</v>
      </c>
      <c r="L488" s="1" t="s">
        <v>48</v>
      </c>
      <c r="M488" s="1" t="s">
        <v>48</v>
      </c>
      <c r="N488" s="1" t="s">
        <v>48</v>
      </c>
      <c r="O488" s="1" t="s">
        <v>48</v>
      </c>
      <c r="P488" s="1" t="s">
        <v>48</v>
      </c>
      <c r="Q488" s="1" t="s">
        <v>48</v>
      </c>
      <c r="R488" s="1" t="s">
        <v>48</v>
      </c>
      <c r="S488" s="1" t="s">
        <v>48</v>
      </c>
      <c r="T488" s="1" t="s">
        <v>48</v>
      </c>
      <c r="U488" s="1" t="s">
        <v>48</v>
      </c>
      <c r="V488" s="1" t="s">
        <v>49</v>
      </c>
      <c r="W488" s="1" t="s">
        <v>48</v>
      </c>
      <c r="X488" s="1" t="s">
        <v>75</v>
      </c>
      <c r="Y488" s="1" t="s">
        <v>7076</v>
      </c>
      <c r="AC488" s="1" t="s">
        <v>5712</v>
      </c>
      <c r="AD488" s="1" t="s">
        <v>5712</v>
      </c>
      <c r="AJ488" s="1" t="s">
        <v>7077</v>
      </c>
      <c r="AK488" s="1" t="s">
        <v>5712</v>
      </c>
      <c r="AN488" s="1" t="s">
        <v>5712</v>
      </c>
      <c r="AP488" s="1" t="s">
        <v>5712</v>
      </c>
      <c r="AR488" s="1" t="s">
        <v>5712</v>
      </c>
      <c r="AT488" s="1" t="s">
        <v>5712</v>
      </c>
    </row>
    <row r="489" spans="1:48" x14ac:dyDescent="0.35">
      <c r="A489" s="1" t="s">
        <v>7078</v>
      </c>
      <c r="B489" s="1" t="s">
        <v>5710</v>
      </c>
      <c r="C489" s="1" t="s">
        <v>71</v>
      </c>
      <c r="D489">
        <v>74</v>
      </c>
      <c r="E489" s="1" t="s">
        <v>65</v>
      </c>
      <c r="F489" s="1" t="s">
        <v>66</v>
      </c>
      <c r="G489" s="1" t="s">
        <v>73</v>
      </c>
      <c r="H489" s="1" t="s">
        <v>67</v>
      </c>
      <c r="I489" s="1" t="s">
        <v>68</v>
      </c>
      <c r="J489" s="1" t="s">
        <v>47</v>
      </c>
      <c r="K489" s="1" t="s">
        <v>48</v>
      </c>
      <c r="L489" s="1" t="s">
        <v>48</v>
      </c>
      <c r="M489" s="1" t="s">
        <v>49</v>
      </c>
      <c r="N489" s="1" t="s">
        <v>48</v>
      </c>
      <c r="O489" s="1" t="s">
        <v>48</v>
      </c>
      <c r="P489" s="1" t="s">
        <v>48</v>
      </c>
      <c r="Q489" s="1" t="s">
        <v>48</v>
      </c>
      <c r="R489" s="1" t="s">
        <v>48</v>
      </c>
      <c r="S489" s="1" t="s">
        <v>48</v>
      </c>
      <c r="T489" s="1" t="s">
        <v>48</v>
      </c>
      <c r="U489" s="1" t="s">
        <v>48</v>
      </c>
      <c r="V489" s="1" t="s">
        <v>48</v>
      </c>
      <c r="W489" s="1" t="s">
        <v>48</v>
      </c>
      <c r="X489" s="1" t="s">
        <v>62</v>
      </c>
      <c r="AB489" s="1" t="s">
        <v>7079</v>
      </c>
      <c r="AC489" s="1" t="s">
        <v>5712</v>
      </c>
      <c r="AD489" s="1" t="s">
        <v>5712</v>
      </c>
      <c r="AJ489" s="1" t="s">
        <v>7080</v>
      </c>
      <c r="AK489" s="1" t="s">
        <v>63</v>
      </c>
      <c r="AN489" s="1" t="s">
        <v>5712</v>
      </c>
      <c r="AP489" s="1" t="s">
        <v>5712</v>
      </c>
      <c r="AR489" s="1" t="s">
        <v>5712</v>
      </c>
      <c r="AT489" s="1" t="s">
        <v>5712</v>
      </c>
    </row>
    <row r="490" spans="1:48" x14ac:dyDescent="0.35">
      <c r="A490" s="1" t="s">
        <v>7081</v>
      </c>
      <c r="B490" s="1" t="s">
        <v>5710</v>
      </c>
      <c r="C490" s="1" t="s">
        <v>41</v>
      </c>
      <c r="D490">
        <v>69</v>
      </c>
      <c r="E490" s="1" t="s">
        <v>65</v>
      </c>
      <c r="F490" s="1" t="s">
        <v>66</v>
      </c>
      <c r="G490" s="1" t="s">
        <v>44</v>
      </c>
      <c r="H490" s="1" t="s">
        <v>67</v>
      </c>
      <c r="I490" s="1" t="s">
        <v>90</v>
      </c>
      <c r="J490" s="1" t="s">
        <v>80</v>
      </c>
      <c r="K490" s="1" t="s">
        <v>48</v>
      </c>
      <c r="L490" s="1" t="s">
        <v>48</v>
      </c>
      <c r="M490" s="1" t="s">
        <v>48</v>
      </c>
      <c r="N490" s="1" t="s">
        <v>48</v>
      </c>
      <c r="O490" s="1" t="s">
        <v>48</v>
      </c>
      <c r="P490" s="1" t="s">
        <v>48</v>
      </c>
      <c r="Q490" s="1" t="s">
        <v>48</v>
      </c>
      <c r="R490" s="1" t="s">
        <v>48</v>
      </c>
      <c r="S490" s="1" t="s">
        <v>48</v>
      </c>
      <c r="T490" s="1" t="s">
        <v>48</v>
      </c>
      <c r="U490" s="1" t="s">
        <v>48</v>
      </c>
      <c r="V490" s="1" t="s">
        <v>48</v>
      </c>
      <c r="W490" s="1" t="s">
        <v>49</v>
      </c>
      <c r="X490" s="1" t="s">
        <v>62</v>
      </c>
      <c r="AC490" s="1" t="s">
        <v>5712</v>
      </c>
      <c r="AD490" s="1" t="s">
        <v>5712</v>
      </c>
      <c r="AJ490" s="1" t="s">
        <v>7082</v>
      </c>
      <c r="AK490" s="1" t="s">
        <v>5712</v>
      </c>
      <c r="AM490" s="1" t="s">
        <v>7083</v>
      </c>
      <c r="AN490" s="1" t="s">
        <v>5712</v>
      </c>
      <c r="AP490" s="1" t="s">
        <v>5712</v>
      </c>
      <c r="AR490" s="1" t="s">
        <v>5712</v>
      </c>
      <c r="AT490" s="1" t="s">
        <v>5712</v>
      </c>
    </row>
    <row r="491" spans="1:48" x14ac:dyDescent="0.35">
      <c r="A491" s="1" t="s">
        <v>7084</v>
      </c>
      <c r="B491" s="1" t="s">
        <v>5710</v>
      </c>
      <c r="C491" s="1" t="s">
        <v>41</v>
      </c>
      <c r="D491">
        <v>48</v>
      </c>
      <c r="E491" s="1" t="s">
        <v>42</v>
      </c>
      <c r="F491" s="1" t="s">
        <v>43</v>
      </c>
      <c r="G491" s="1" t="s">
        <v>44</v>
      </c>
      <c r="H491" s="1" t="s">
        <v>79</v>
      </c>
      <c r="I491" s="1" t="s">
        <v>46</v>
      </c>
      <c r="J491" s="1" t="s">
        <v>47</v>
      </c>
      <c r="K491" s="1" t="s">
        <v>49</v>
      </c>
      <c r="L491" s="1" t="s">
        <v>48</v>
      </c>
      <c r="M491" s="1" t="s">
        <v>48</v>
      </c>
      <c r="N491" s="1" t="s">
        <v>48</v>
      </c>
      <c r="O491" s="1" t="s">
        <v>48</v>
      </c>
      <c r="P491" s="1" t="s">
        <v>48</v>
      </c>
      <c r="Q491" s="1" t="s">
        <v>48</v>
      </c>
      <c r="R491" s="1" t="s">
        <v>48</v>
      </c>
      <c r="S491" s="1" t="s">
        <v>48</v>
      </c>
      <c r="T491" s="1" t="s">
        <v>48</v>
      </c>
      <c r="U491" s="1" t="s">
        <v>48</v>
      </c>
      <c r="V491" s="1" t="s">
        <v>48</v>
      </c>
      <c r="W491" s="1" t="s">
        <v>48</v>
      </c>
      <c r="X491" s="1" t="s">
        <v>116</v>
      </c>
      <c r="Y491" s="1" t="s">
        <v>7085</v>
      </c>
      <c r="AC491" s="1" t="s">
        <v>5712</v>
      </c>
      <c r="AD491" s="1" t="s">
        <v>5712</v>
      </c>
      <c r="AJ491" s="1" t="s">
        <v>7086</v>
      </c>
      <c r="AK491" s="1" t="s">
        <v>5712</v>
      </c>
      <c r="AN491" s="1" t="s">
        <v>5712</v>
      </c>
      <c r="AP491" s="1" t="s">
        <v>5712</v>
      </c>
      <c r="AR491" s="1" t="s">
        <v>5712</v>
      </c>
      <c r="AT491" s="1" t="s">
        <v>5712</v>
      </c>
    </row>
    <row r="492" spans="1:48" x14ac:dyDescent="0.35">
      <c r="A492" s="1" t="s">
        <v>7087</v>
      </c>
      <c r="B492" s="1" t="s">
        <v>5710</v>
      </c>
      <c r="C492" s="1" t="s">
        <v>71</v>
      </c>
      <c r="D492">
        <v>68</v>
      </c>
      <c r="E492" s="1" t="s">
        <v>65</v>
      </c>
      <c r="F492" s="1" t="s">
        <v>66</v>
      </c>
      <c r="G492" s="1" t="s">
        <v>85</v>
      </c>
      <c r="H492" s="1" t="s">
        <v>67</v>
      </c>
      <c r="I492" s="1" t="s">
        <v>46</v>
      </c>
      <c r="J492" s="1" t="s">
        <v>80</v>
      </c>
      <c r="K492" s="1" t="s">
        <v>48</v>
      </c>
      <c r="L492" s="1" t="s">
        <v>48</v>
      </c>
      <c r="M492" s="1" t="s">
        <v>48</v>
      </c>
      <c r="N492" s="1" t="s">
        <v>48</v>
      </c>
      <c r="O492" s="1" t="s">
        <v>48</v>
      </c>
      <c r="P492" s="1" t="s">
        <v>48</v>
      </c>
      <c r="Q492" s="1" t="s">
        <v>48</v>
      </c>
      <c r="R492" s="1" t="s">
        <v>48</v>
      </c>
      <c r="S492" s="1" t="s">
        <v>48</v>
      </c>
      <c r="T492" s="1" t="s">
        <v>48</v>
      </c>
      <c r="U492" s="1" t="s">
        <v>48</v>
      </c>
      <c r="V492" s="1" t="s">
        <v>49</v>
      </c>
      <c r="W492" s="1" t="s">
        <v>48</v>
      </c>
      <c r="X492" s="1" t="s">
        <v>116</v>
      </c>
      <c r="Y492" s="1" t="s">
        <v>7088</v>
      </c>
      <c r="AC492" s="1" t="s">
        <v>5712</v>
      </c>
      <c r="AD492" s="1" t="s">
        <v>5712</v>
      </c>
      <c r="AJ492" s="1" t="s">
        <v>7089</v>
      </c>
      <c r="AK492" s="1" t="s">
        <v>63</v>
      </c>
      <c r="AN492" s="1" t="s">
        <v>5712</v>
      </c>
      <c r="AP492" s="1" t="s">
        <v>5712</v>
      </c>
      <c r="AR492" s="1" t="s">
        <v>5712</v>
      </c>
      <c r="AT492" s="1" t="s">
        <v>5712</v>
      </c>
    </row>
    <row r="493" spans="1:48" x14ac:dyDescent="0.35">
      <c r="A493" s="1" t="s">
        <v>7090</v>
      </c>
      <c r="B493" s="1" t="s">
        <v>5710</v>
      </c>
      <c r="C493" s="1" t="s">
        <v>71</v>
      </c>
      <c r="D493">
        <v>54</v>
      </c>
      <c r="E493" s="1" t="s">
        <v>42</v>
      </c>
      <c r="F493" s="1" t="s">
        <v>43</v>
      </c>
      <c r="G493" s="1" t="s">
        <v>73</v>
      </c>
      <c r="H493" s="1" t="s">
        <v>67</v>
      </c>
      <c r="I493" s="1" t="s">
        <v>125</v>
      </c>
      <c r="J493" s="1" t="s">
        <v>47</v>
      </c>
      <c r="K493" s="1" t="s">
        <v>48</v>
      </c>
      <c r="L493" s="1" t="s">
        <v>49</v>
      </c>
      <c r="M493" s="1" t="s">
        <v>48</v>
      </c>
      <c r="N493" s="1" t="s">
        <v>48</v>
      </c>
      <c r="O493" s="1" t="s">
        <v>48</v>
      </c>
      <c r="P493" s="1" t="s">
        <v>48</v>
      </c>
      <c r="Q493" s="1" t="s">
        <v>48</v>
      </c>
      <c r="R493" s="1" t="s">
        <v>48</v>
      </c>
      <c r="S493" s="1" t="s">
        <v>48</v>
      </c>
      <c r="T493" s="1" t="s">
        <v>48</v>
      </c>
      <c r="U493" s="1" t="s">
        <v>48</v>
      </c>
      <c r="V493" s="1" t="s">
        <v>48</v>
      </c>
      <c r="W493" s="1" t="s">
        <v>48</v>
      </c>
      <c r="X493" s="1" t="s">
        <v>75</v>
      </c>
      <c r="Y493" s="1" t="s">
        <v>7091</v>
      </c>
      <c r="AC493" s="1" t="s">
        <v>5712</v>
      </c>
      <c r="AD493" s="1" t="s">
        <v>5712</v>
      </c>
      <c r="AJ493" s="1" t="s">
        <v>7092</v>
      </c>
      <c r="AK493" s="1" t="s">
        <v>55</v>
      </c>
      <c r="AL493" s="1" t="s">
        <v>7093</v>
      </c>
      <c r="AN493" s="1" t="s">
        <v>5712</v>
      </c>
      <c r="AP493" s="1" t="s">
        <v>5712</v>
      </c>
      <c r="AR493" s="1" t="s">
        <v>5712</v>
      </c>
      <c r="AT493" s="1" t="s">
        <v>5712</v>
      </c>
    </row>
    <row r="494" spans="1:48" x14ac:dyDescent="0.35">
      <c r="A494" s="1" t="s">
        <v>7094</v>
      </c>
      <c r="B494" s="1" t="s">
        <v>5710</v>
      </c>
      <c r="C494" s="1" t="s">
        <v>41</v>
      </c>
      <c r="D494">
        <v>75</v>
      </c>
      <c r="E494" s="1" t="s">
        <v>65</v>
      </c>
      <c r="F494" s="1" t="s">
        <v>66</v>
      </c>
      <c r="G494" s="1" t="s">
        <v>98</v>
      </c>
      <c r="H494" s="1" t="s">
        <v>67</v>
      </c>
      <c r="I494" s="1" t="s">
        <v>68</v>
      </c>
      <c r="J494" s="1" t="s">
        <v>80</v>
      </c>
      <c r="K494" s="1" t="s">
        <v>48</v>
      </c>
      <c r="L494" s="1" t="s">
        <v>48</v>
      </c>
      <c r="M494" s="1" t="s">
        <v>48</v>
      </c>
      <c r="N494" s="1" t="s">
        <v>48</v>
      </c>
      <c r="O494" s="1" t="s">
        <v>48</v>
      </c>
      <c r="P494" s="1" t="s">
        <v>48</v>
      </c>
      <c r="Q494" s="1" t="s">
        <v>48</v>
      </c>
      <c r="R494" s="1" t="s">
        <v>48</v>
      </c>
      <c r="S494" s="1" t="s">
        <v>48</v>
      </c>
      <c r="T494" s="1" t="s">
        <v>48</v>
      </c>
      <c r="U494" s="1" t="s">
        <v>49</v>
      </c>
      <c r="V494" s="1" t="s">
        <v>48</v>
      </c>
      <c r="W494" s="1" t="s">
        <v>48</v>
      </c>
      <c r="X494" s="1" t="s">
        <v>75</v>
      </c>
      <c r="Y494" s="1" t="s">
        <v>7095</v>
      </c>
      <c r="AB494" s="1" t="s">
        <v>7096</v>
      </c>
      <c r="AC494" s="1" t="s">
        <v>5712</v>
      </c>
      <c r="AD494" s="1" t="s">
        <v>5712</v>
      </c>
      <c r="AJ494" s="1" t="s">
        <v>7097</v>
      </c>
      <c r="AK494" s="1" t="s">
        <v>5712</v>
      </c>
      <c r="AN494" s="1" t="s">
        <v>5712</v>
      </c>
      <c r="AP494" s="1" t="s">
        <v>5712</v>
      </c>
      <c r="AR494" s="1" t="s">
        <v>5712</v>
      </c>
      <c r="AT494" s="1" t="s">
        <v>5712</v>
      </c>
    </row>
    <row r="495" spans="1:48" x14ac:dyDescent="0.35">
      <c r="A495" s="1" t="s">
        <v>7098</v>
      </c>
      <c r="B495" s="1" t="s">
        <v>5710</v>
      </c>
      <c r="C495" s="1" t="s">
        <v>41</v>
      </c>
      <c r="D495">
        <v>79</v>
      </c>
      <c r="E495" s="1" t="s">
        <v>65</v>
      </c>
      <c r="F495" s="1" t="s">
        <v>66</v>
      </c>
      <c r="G495" s="1" t="s">
        <v>73</v>
      </c>
      <c r="H495" s="1" t="s">
        <v>67</v>
      </c>
      <c r="I495" s="1" t="s">
        <v>90</v>
      </c>
      <c r="J495" s="1" t="s">
        <v>80</v>
      </c>
      <c r="K495" s="1" t="s">
        <v>48</v>
      </c>
      <c r="L495" s="1" t="s">
        <v>48</v>
      </c>
      <c r="M495" s="1" t="s">
        <v>48</v>
      </c>
      <c r="N495" s="1" t="s">
        <v>48</v>
      </c>
      <c r="O495" s="1" t="s">
        <v>48</v>
      </c>
      <c r="P495" s="1" t="s">
        <v>48</v>
      </c>
      <c r="Q495" s="1" t="s">
        <v>48</v>
      </c>
      <c r="R495" s="1" t="s">
        <v>48</v>
      </c>
      <c r="S495" s="1" t="s">
        <v>48</v>
      </c>
      <c r="T495" s="1" t="s">
        <v>48</v>
      </c>
      <c r="U495" s="1" t="s">
        <v>48</v>
      </c>
      <c r="V495" s="1" t="s">
        <v>49</v>
      </c>
      <c r="W495" s="1" t="s">
        <v>48</v>
      </c>
      <c r="X495" s="1" t="s">
        <v>62</v>
      </c>
      <c r="AC495" s="1" t="s">
        <v>5712</v>
      </c>
      <c r="AD495" s="1" t="s">
        <v>5712</v>
      </c>
      <c r="AJ495" s="1" t="s">
        <v>939</v>
      </c>
      <c r="AK495" s="1" t="s">
        <v>5712</v>
      </c>
      <c r="AN495" s="1" t="s">
        <v>5712</v>
      </c>
      <c r="AP495" s="1" t="s">
        <v>5712</v>
      </c>
      <c r="AR495" s="1" t="s">
        <v>5712</v>
      </c>
      <c r="AT495" s="1" t="s">
        <v>5712</v>
      </c>
      <c r="AV495" s="1" t="s">
        <v>703</v>
      </c>
    </row>
    <row r="496" spans="1:48" ht="409.5" x14ac:dyDescent="0.35">
      <c r="A496" s="1" t="s">
        <v>7099</v>
      </c>
      <c r="B496" s="1" t="s">
        <v>5710</v>
      </c>
      <c r="C496" s="1" t="s">
        <v>71</v>
      </c>
      <c r="D496">
        <v>63</v>
      </c>
      <c r="E496" s="1" t="s">
        <v>65</v>
      </c>
      <c r="F496" s="1" t="s">
        <v>107</v>
      </c>
      <c r="G496" s="1" t="s">
        <v>85</v>
      </c>
      <c r="H496" s="1" t="s">
        <v>386</v>
      </c>
      <c r="I496" s="1" t="s">
        <v>61</v>
      </c>
      <c r="J496" s="1" t="s">
        <v>80</v>
      </c>
      <c r="K496" s="1" t="s">
        <v>48</v>
      </c>
      <c r="L496" s="1" t="s">
        <v>48</v>
      </c>
      <c r="M496" s="1" t="s">
        <v>48</v>
      </c>
      <c r="N496" s="1" t="s">
        <v>48</v>
      </c>
      <c r="O496" s="1" t="s">
        <v>48</v>
      </c>
      <c r="P496" s="1" t="s">
        <v>48</v>
      </c>
      <c r="Q496" s="1" t="s">
        <v>48</v>
      </c>
      <c r="R496" s="1" t="s">
        <v>48</v>
      </c>
      <c r="S496" s="1" t="s">
        <v>48</v>
      </c>
      <c r="T496" s="1" t="s">
        <v>49</v>
      </c>
      <c r="U496" s="1" t="s">
        <v>48</v>
      </c>
      <c r="V496" s="1" t="s">
        <v>48</v>
      </c>
      <c r="W496" s="1" t="s">
        <v>48</v>
      </c>
      <c r="X496" s="1" t="s">
        <v>145</v>
      </c>
      <c r="Y496" s="1" t="s">
        <v>7100</v>
      </c>
      <c r="AB496" s="1" t="s">
        <v>7101</v>
      </c>
      <c r="AC496" s="1" t="s">
        <v>5712</v>
      </c>
      <c r="AD496" s="1" t="s">
        <v>5712</v>
      </c>
      <c r="AJ496" s="2" t="s">
        <v>7102</v>
      </c>
      <c r="AK496" s="1" t="s">
        <v>5712</v>
      </c>
      <c r="AN496" s="1" t="s">
        <v>5712</v>
      </c>
      <c r="AP496" s="1" t="s">
        <v>5712</v>
      </c>
      <c r="AR496" s="1" t="s">
        <v>5712</v>
      </c>
      <c r="AT496" s="1" t="s">
        <v>5712</v>
      </c>
      <c r="AV496" s="2" t="s">
        <v>7103</v>
      </c>
    </row>
    <row r="497" spans="1:48" x14ac:dyDescent="0.35">
      <c r="A497" s="1" t="s">
        <v>7104</v>
      </c>
      <c r="B497" s="1" t="s">
        <v>5710</v>
      </c>
      <c r="C497" s="1" t="s">
        <v>41</v>
      </c>
      <c r="D497">
        <v>81</v>
      </c>
      <c r="E497" s="1" t="s">
        <v>65</v>
      </c>
      <c r="F497" s="1" t="s">
        <v>66</v>
      </c>
      <c r="G497" s="1" t="s">
        <v>44</v>
      </c>
      <c r="H497" s="1" t="s">
        <v>67</v>
      </c>
      <c r="I497" s="1" t="s">
        <v>90</v>
      </c>
      <c r="J497" s="1" t="s">
        <v>80</v>
      </c>
      <c r="K497" s="1" t="s">
        <v>48</v>
      </c>
      <c r="L497" s="1" t="s">
        <v>48</v>
      </c>
      <c r="M497" s="1" t="s">
        <v>48</v>
      </c>
      <c r="N497" s="1" t="s">
        <v>48</v>
      </c>
      <c r="O497" s="1" t="s">
        <v>48</v>
      </c>
      <c r="P497" s="1" t="s">
        <v>48</v>
      </c>
      <c r="Q497" s="1" t="s">
        <v>48</v>
      </c>
      <c r="R497" s="1" t="s">
        <v>48</v>
      </c>
      <c r="S497" s="1" t="s">
        <v>48</v>
      </c>
      <c r="T497" s="1" t="s">
        <v>48</v>
      </c>
      <c r="U497" s="1" t="s">
        <v>48</v>
      </c>
      <c r="V497" s="1" t="s">
        <v>48</v>
      </c>
      <c r="W497" s="1" t="s">
        <v>49</v>
      </c>
      <c r="X497" s="1" t="s">
        <v>75</v>
      </c>
      <c r="Y497" s="1" t="s">
        <v>7105</v>
      </c>
      <c r="AC497" s="1" t="s">
        <v>5712</v>
      </c>
      <c r="AD497" s="1" t="s">
        <v>5712</v>
      </c>
      <c r="AJ497" s="1" t="s">
        <v>7106</v>
      </c>
      <c r="AK497" s="1" t="s">
        <v>5712</v>
      </c>
      <c r="AN497" s="1" t="s">
        <v>5712</v>
      </c>
      <c r="AP497" s="1" t="s">
        <v>5712</v>
      </c>
      <c r="AR497" s="1" t="s">
        <v>5712</v>
      </c>
      <c r="AT497" s="1" t="s">
        <v>5712</v>
      </c>
      <c r="AV497" s="1" t="s">
        <v>7107</v>
      </c>
    </row>
    <row r="498" spans="1:48" x14ac:dyDescent="0.35">
      <c r="A498" s="1" t="s">
        <v>7108</v>
      </c>
      <c r="B498" s="1" t="s">
        <v>5710</v>
      </c>
      <c r="C498" s="1" t="s">
        <v>41</v>
      </c>
      <c r="D498">
        <v>49</v>
      </c>
      <c r="E498" s="1" t="s">
        <v>42</v>
      </c>
      <c r="F498" s="1" t="s">
        <v>72</v>
      </c>
      <c r="G498" s="1" t="s">
        <v>98</v>
      </c>
      <c r="H498" s="1" t="s">
        <v>45</v>
      </c>
      <c r="I498" s="1" t="s">
        <v>61</v>
      </c>
      <c r="J498" s="1" t="s">
        <v>80</v>
      </c>
      <c r="K498" s="1" t="s">
        <v>48</v>
      </c>
      <c r="L498" s="1" t="s">
        <v>48</v>
      </c>
      <c r="M498" s="1" t="s">
        <v>48</v>
      </c>
      <c r="N498" s="1" t="s">
        <v>48</v>
      </c>
      <c r="O498" s="1" t="s">
        <v>48</v>
      </c>
      <c r="P498" s="1" t="s">
        <v>48</v>
      </c>
      <c r="Q498" s="1" t="s">
        <v>48</v>
      </c>
      <c r="R498" s="1" t="s">
        <v>48</v>
      </c>
      <c r="S498" s="1" t="s">
        <v>48</v>
      </c>
      <c r="T498" s="1" t="s">
        <v>49</v>
      </c>
      <c r="U498" s="1" t="s">
        <v>48</v>
      </c>
      <c r="V498" s="1" t="s">
        <v>48</v>
      </c>
      <c r="W498" s="1" t="s">
        <v>48</v>
      </c>
      <c r="X498" s="1" t="s">
        <v>62</v>
      </c>
      <c r="AC498" s="1" t="s">
        <v>5712</v>
      </c>
      <c r="AD498" s="1" t="s">
        <v>5712</v>
      </c>
      <c r="AJ498" s="1" t="s">
        <v>7109</v>
      </c>
      <c r="AK498" s="1" t="s">
        <v>5712</v>
      </c>
      <c r="AN498" s="1" t="s">
        <v>5712</v>
      </c>
      <c r="AP498" s="1" t="s">
        <v>5712</v>
      </c>
      <c r="AR498" s="1" t="s">
        <v>5712</v>
      </c>
      <c r="AT498" s="1" t="s">
        <v>5712</v>
      </c>
      <c r="AV498" s="1" t="s">
        <v>7110</v>
      </c>
    </row>
    <row r="499" spans="1:48" x14ac:dyDescent="0.35">
      <c r="A499" s="1" t="s">
        <v>7111</v>
      </c>
      <c r="B499" s="1" t="s">
        <v>5710</v>
      </c>
      <c r="C499" s="1" t="s">
        <v>41</v>
      </c>
      <c r="D499">
        <v>77</v>
      </c>
      <c r="E499" s="1" t="s">
        <v>65</v>
      </c>
      <c r="F499" s="1" t="s">
        <v>66</v>
      </c>
      <c r="G499" s="1" t="s">
        <v>73</v>
      </c>
      <c r="H499" s="1" t="s">
        <v>67</v>
      </c>
      <c r="I499" s="1" t="s">
        <v>61</v>
      </c>
      <c r="J499" s="1" t="s">
        <v>80</v>
      </c>
      <c r="K499" s="1" t="s">
        <v>48</v>
      </c>
      <c r="L499" s="1" t="s">
        <v>48</v>
      </c>
      <c r="M499" s="1" t="s">
        <v>48</v>
      </c>
      <c r="N499" s="1" t="s">
        <v>48</v>
      </c>
      <c r="O499" s="1" t="s">
        <v>48</v>
      </c>
      <c r="P499" s="1" t="s">
        <v>48</v>
      </c>
      <c r="Q499" s="1" t="s">
        <v>48</v>
      </c>
      <c r="R499" s="1" t="s">
        <v>48</v>
      </c>
      <c r="S499" s="1" t="s">
        <v>48</v>
      </c>
      <c r="T499" s="1" t="s">
        <v>48</v>
      </c>
      <c r="U499" s="1" t="s">
        <v>48</v>
      </c>
      <c r="V499" s="1" t="s">
        <v>49</v>
      </c>
      <c r="W499" s="1" t="s">
        <v>48</v>
      </c>
      <c r="X499" s="1" t="s">
        <v>62</v>
      </c>
      <c r="AC499" s="1" t="s">
        <v>5712</v>
      </c>
      <c r="AD499" s="1" t="s">
        <v>5712</v>
      </c>
      <c r="AJ499" s="1" t="s">
        <v>7112</v>
      </c>
      <c r="AK499" s="1" t="s">
        <v>63</v>
      </c>
      <c r="AN499" s="1" t="s">
        <v>5712</v>
      </c>
      <c r="AP499" s="1" t="s">
        <v>5712</v>
      </c>
      <c r="AR499" s="1" t="s">
        <v>5712</v>
      </c>
      <c r="AT499" s="1" t="s">
        <v>5712</v>
      </c>
    </row>
    <row r="500" spans="1:48" x14ac:dyDescent="0.35">
      <c r="A500" s="1" t="s">
        <v>7113</v>
      </c>
      <c r="B500" s="1" t="s">
        <v>5710</v>
      </c>
      <c r="C500" s="1" t="s">
        <v>71</v>
      </c>
      <c r="D500">
        <v>78</v>
      </c>
      <c r="E500" s="1" t="s">
        <v>65</v>
      </c>
      <c r="F500" s="1" t="s">
        <v>66</v>
      </c>
      <c r="G500" s="1" t="s">
        <v>44</v>
      </c>
      <c r="H500" s="1" t="s">
        <v>67</v>
      </c>
      <c r="I500" s="1" t="s">
        <v>68</v>
      </c>
      <c r="J500" s="1" t="s">
        <v>80</v>
      </c>
      <c r="K500" s="1" t="s">
        <v>48</v>
      </c>
      <c r="L500" s="1" t="s">
        <v>48</v>
      </c>
      <c r="M500" s="1" t="s">
        <v>48</v>
      </c>
      <c r="N500" s="1" t="s">
        <v>48</v>
      </c>
      <c r="O500" s="1" t="s">
        <v>48</v>
      </c>
      <c r="P500" s="1" t="s">
        <v>49</v>
      </c>
      <c r="Q500" s="1" t="s">
        <v>48</v>
      </c>
      <c r="R500" s="1" t="s">
        <v>48</v>
      </c>
      <c r="S500" s="1" t="s">
        <v>48</v>
      </c>
      <c r="T500" s="1" t="s">
        <v>48</v>
      </c>
      <c r="U500" s="1" t="s">
        <v>48</v>
      </c>
      <c r="V500" s="1" t="s">
        <v>48</v>
      </c>
      <c r="W500" s="1" t="s">
        <v>48</v>
      </c>
      <c r="X500" s="1" t="s">
        <v>116</v>
      </c>
      <c r="Y500" s="1" t="s">
        <v>7114</v>
      </c>
      <c r="AC500" s="1" t="s">
        <v>5712</v>
      </c>
      <c r="AD500" s="1" t="s">
        <v>5712</v>
      </c>
      <c r="AJ500" s="1" t="s">
        <v>579</v>
      </c>
      <c r="AK500" s="1" t="s">
        <v>5712</v>
      </c>
      <c r="AN500" s="1" t="s">
        <v>5712</v>
      </c>
      <c r="AP500" s="1" t="s">
        <v>5712</v>
      </c>
      <c r="AR500" s="1" t="s">
        <v>5712</v>
      </c>
      <c r="AT500" s="1" t="s">
        <v>5712</v>
      </c>
      <c r="AV500" s="1" t="s">
        <v>7115</v>
      </c>
    </row>
    <row r="501" spans="1:48" x14ac:dyDescent="0.35">
      <c r="A501" s="1" t="s">
        <v>7116</v>
      </c>
      <c r="B501" s="1" t="s">
        <v>5710</v>
      </c>
      <c r="C501" s="1" t="s">
        <v>41</v>
      </c>
      <c r="D501">
        <v>24</v>
      </c>
      <c r="E501" s="1" t="s">
        <v>57</v>
      </c>
      <c r="F501" s="1" t="s">
        <v>107</v>
      </c>
      <c r="G501" s="1" t="s">
        <v>44</v>
      </c>
      <c r="H501" s="1" t="s">
        <v>109</v>
      </c>
      <c r="I501" s="1" t="s">
        <v>46</v>
      </c>
      <c r="J501" s="1" t="s">
        <v>47</v>
      </c>
      <c r="K501" s="1" t="s">
        <v>48</v>
      </c>
      <c r="L501" s="1" t="s">
        <v>48</v>
      </c>
      <c r="M501" s="1" t="s">
        <v>49</v>
      </c>
      <c r="N501" s="1" t="s">
        <v>48</v>
      </c>
      <c r="O501" s="1" t="s">
        <v>48</v>
      </c>
      <c r="P501" s="1" t="s">
        <v>48</v>
      </c>
      <c r="Q501" s="1" t="s">
        <v>48</v>
      </c>
      <c r="R501" s="1" t="s">
        <v>48</v>
      </c>
      <c r="S501" s="1" t="s">
        <v>48</v>
      </c>
      <c r="T501" s="1" t="s">
        <v>48</v>
      </c>
      <c r="U501" s="1" t="s">
        <v>48</v>
      </c>
      <c r="V501" s="1" t="s">
        <v>48</v>
      </c>
      <c r="W501" s="1" t="s">
        <v>49</v>
      </c>
      <c r="X501" s="1" t="s">
        <v>116</v>
      </c>
      <c r="Y501" s="1" t="s">
        <v>7117</v>
      </c>
      <c r="AC501" s="1" t="s">
        <v>5712</v>
      </c>
      <c r="AD501" s="1" t="s">
        <v>5712</v>
      </c>
      <c r="AJ501" s="1" t="s">
        <v>2171</v>
      </c>
      <c r="AK501" s="1" t="s">
        <v>5712</v>
      </c>
      <c r="AM501" s="1" t="s">
        <v>7118</v>
      </c>
      <c r="AN501" s="1" t="s">
        <v>5712</v>
      </c>
      <c r="AP501" s="1" t="s">
        <v>5712</v>
      </c>
      <c r="AR501" s="1" t="s">
        <v>5712</v>
      </c>
      <c r="AT501" s="1" t="s">
        <v>5712</v>
      </c>
    </row>
    <row r="502" spans="1:48" x14ac:dyDescent="0.35">
      <c r="A502" s="1" t="s">
        <v>7119</v>
      </c>
      <c r="B502" s="1" t="s">
        <v>5710</v>
      </c>
      <c r="C502" s="1" t="s">
        <v>41</v>
      </c>
      <c r="D502">
        <v>74</v>
      </c>
      <c r="E502" s="1" t="s">
        <v>65</v>
      </c>
      <c r="F502" s="1" t="s">
        <v>66</v>
      </c>
      <c r="G502" s="1" t="s">
        <v>44</v>
      </c>
      <c r="H502" s="1" t="s">
        <v>67</v>
      </c>
      <c r="I502" s="1" t="s">
        <v>90</v>
      </c>
      <c r="J502" s="1" t="s">
        <v>80</v>
      </c>
      <c r="K502" s="1" t="s">
        <v>48</v>
      </c>
      <c r="L502" s="1" t="s">
        <v>48</v>
      </c>
      <c r="M502" s="1" t="s">
        <v>48</v>
      </c>
      <c r="N502" s="1" t="s">
        <v>48</v>
      </c>
      <c r="O502" s="1" t="s">
        <v>48</v>
      </c>
      <c r="P502" s="1" t="s">
        <v>48</v>
      </c>
      <c r="Q502" s="1" t="s">
        <v>48</v>
      </c>
      <c r="R502" s="1" t="s">
        <v>48</v>
      </c>
      <c r="S502" s="1" t="s">
        <v>48</v>
      </c>
      <c r="T502" s="1" t="s">
        <v>48</v>
      </c>
      <c r="U502" s="1" t="s">
        <v>48</v>
      </c>
      <c r="V502" s="1" t="s">
        <v>49</v>
      </c>
      <c r="W502" s="1" t="s">
        <v>48</v>
      </c>
      <c r="X502" s="1" t="s">
        <v>62</v>
      </c>
      <c r="AC502" s="1" t="s">
        <v>5712</v>
      </c>
      <c r="AD502" s="1" t="s">
        <v>5712</v>
      </c>
      <c r="AJ502" s="1" t="s">
        <v>7120</v>
      </c>
      <c r="AK502" s="1" t="s">
        <v>5712</v>
      </c>
      <c r="AN502" s="1" t="s">
        <v>5712</v>
      </c>
      <c r="AP502" s="1" t="s">
        <v>5712</v>
      </c>
      <c r="AR502" s="1" t="s">
        <v>5712</v>
      </c>
      <c r="AT502" s="1" t="s">
        <v>5712</v>
      </c>
    </row>
    <row r="503" spans="1:48" x14ac:dyDescent="0.35">
      <c r="A503" s="1" t="s">
        <v>7121</v>
      </c>
      <c r="B503" s="1" t="s">
        <v>5710</v>
      </c>
      <c r="C503" s="1" t="s">
        <v>71</v>
      </c>
      <c r="D503">
        <v>73</v>
      </c>
      <c r="E503" s="1" t="s">
        <v>65</v>
      </c>
      <c r="F503" s="1" t="s">
        <v>66</v>
      </c>
      <c r="G503" s="1" t="s">
        <v>59</v>
      </c>
      <c r="H503" s="1" t="s">
        <v>67</v>
      </c>
      <c r="I503" s="1" t="s">
        <v>68</v>
      </c>
      <c r="J503" s="1" t="s">
        <v>47</v>
      </c>
      <c r="K503" s="1" t="s">
        <v>49</v>
      </c>
      <c r="L503" s="1" t="s">
        <v>48</v>
      </c>
      <c r="M503" s="1" t="s">
        <v>48</v>
      </c>
      <c r="N503" s="1" t="s">
        <v>48</v>
      </c>
      <c r="O503" s="1" t="s">
        <v>48</v>
      </c>
      <c r="P503" s="1" t="s">
        <v>48</v>
      </c>
      <c r="Q503" s="1" t="s">
        <v>48</v>
      </c>
      <c r="R503" s="1" t="s">
        <v>48</v>
      </c>
      <c r="S503" s="1" t="s">
        <v>48</v>
      </c>
      <c r="T503" s="1" t="s">
        <v>49</v>
      </c>
      <c r="U503" s="1" t="s">
        <v>48</v>
      </c>
      <c r="V503" s="1" t="s">
        <v>48</v>
      </c>
      <c r="W503" s="1" t="s">
        <v>48</v>
      </c>
      <c r="X503" s="1" t="s">
        <v>51</v>
      </c>
      <c r="Y503" s="1" t="s">
        <v>7122</v>
      </c>
      <c r="AC503" s="1" t="s">
        <v>5712</v>
      </c>
      <c r="AD503" s="1" t="s">
        <v>5712</v>
      </c>
      <c r="AJ503" s="1" t="s">
        <v>7123</v>
      </c>
      <c r="AK503" s="1" t="s">
        <v>5712</v>
      </c>
      <c r="AN503" s="1" t="s">
        <v>5712</v>
      </c>
      <c r="AP503" s="1" t="s">
        <v>5712</v>
      </c>
      <c r="AR503" s="1" t="s">
        <v>5712</v>
      </c>
      <c r="AT503" s="1" t="s">
        <v>5712</v>
      </c>
    </row>
    <row r="504" spans="1:48" x14ac:dyDescent="0.35">
      <c r="A504" s="1" t="s">
        <v>7124</v>
      </c>
      <c r="B504" s="1" t="s">
        <v>5710</v>
      </c>
      <c r="C504" s="1" t="s">
        <v>41</v>
      </c>
      <c r="D504">
        <v>79</v>
      </c>
      <c r="E504" s="1" t="s">
        <v>65</v>
      </c>
      <c r="F504" s="1" t="s">
        <v>66</v>
      </c>
      <c r="G504" s="1" t="s">
        <v>44</v>
      </c>
      <c r="H504" s="1" t="s">
        <v>67</v>
      </c>
      <c r="I504" s="1" t="s">
        <v>68</v>
      </c>
      <c r="J504" s="1" t="s">
        <v>80</v>
      </c>
      <c r="K504" s="1" t="s">
        <v>48</v>
      </c>
      <c r="L504" s="1" t="s">
        <v>48</v>
      </c>
      <c r="M504" s="1" t="s">
        <v>48</v>
      </c>
      <c r="N504" s="1" t="s">
        <v>48</v>
      </c>
      <c r="O504" s="1" t="s">
        <v>48</v>
      </c>
      <c r="P504" s="1" t="s">
        <v>48</v>
      </c>
      <c r="Q504" s="1" t="s">
        <v>48</v>
      </c>
      <c r="R504" s="1" t="s">
        <v>48</v>
      </c>
      <c r="S504" s="1" t="s">
        <v>48</v>
      </c>
      <c r="T504" s="1" t="s">
        <v>48</v>
      </c>
      <c r="U504" s="1" t="s">
        <v>48</v>
      </c>
      <c r="V504" s="1" t="s">
        <v>49</v>
      </c>
      <c r="W504" s="1" t="s">
        <v>48</v>
      </c>
      <c r="X504" s="1" t="s">
        <v>62</v>
      </c>
      <c r="AC504" s="1" t="s">
        <v>5712</v>
      </c>
      <c r="AD504" s="1" t="s">
        <v>5712</v>
      </c>
      <c r="AJ504" s="1" t="s">
        <v>7125</v>
      </c>
      <c r="AK504" s="1" t="s">
        <v>55</v>
      </c>
      <c r="AL504" s="1" t="s">
        <v>7126</v>
      </c>
      <c r="AN504" s="1" t="s">
        <v>5712</v>
      </c>
      <c r="AP504" s="1" t="s">
        <v>5712</v>
      </c>
      <c r="AR504" s="1" t="s">
        <v>5712</v>
      </c>
      <c r="AT504" s="1" t="s">
        <v>5712</v>
      </c>
    </row>
    <row r="505" spans="1:48" x14ac:dyDescent="0.35">
      <c r="A505" s="1" t="s">
        <v>7127</v>
      </c>
      <c r="B505" s="1" t="s">
        <v>5710</v>
      </c>
      <c r="C505" s="1" t="s">
        <v>71</v>
      </c>
      <c r="D505">
        <v>62</v>
      </c>
      <c r="E505" s="1" t="s">
        <v>65</v>
      </c>
      <c r="F505" s="1" t="s">
        <v>66</v>
      </c>
      <c r="G505" s="1" t="s">
        <v>59</v>
      </c>
      <c r="H505" s="1" t="s">
        <v>67</v>
      </c>
      <c r="I505" s="1" t="s">
        <v>68</v>
      </c>
      <c r="J505" s="1" t="s">
        <v>47</v>
      </c>
      <c r="K505" s="1" t="s">
        <v>48</v>
      </c>
      <c r="L505" s="1" t="s">
        <v>49</v>
      </c>
      <c r="M505" s="1" t="s">
        <v>48</v>
      </c>
      <c r="N505" s="1" t="s">
        <v>48</v>
      </c>
      <c r="O505" s="1" t="s">
        <v>48</v>
      </c>
      <c r="P505" s="1" t="s">
        <v>48</v>
      </c>
      <c r="Q505" s="1" t="s">
        <v>48</v>
      </c>
      <c r="R505" s="1" t="s">
        <v>48</v>
      </c>
      <c r="S505" s="1" t="s">
        <v>48</v>
      </c>
      <c r="T505" s="1" t="s">
        <v>48</v>
      </c>
      <c r="U505" s="1" t="s">
        <v>48</v>
      </c>
      <c r="V505" s="1" t="s">
        <v>48</v>
      </c>
      <c r="W505" s="1" t="s">
        <v>48</v>
      </c>
      <c r="X505" s="1" t="s">
        <v>62</v>
      </c>
      <c r="AC505" s="1" t="s">
        <v>5712</v>
      </c>
      <c r="AD505" s="1" t="s">
        <v>5712</v>
      </c>
      <c r="AJ505" s="1" t="s">
        <v>105</v>
      </c>
      <c r="AK505" s="1" t="s">
        <v>5712</v>
      </c>
      <c r="AN505" s="1" t="s">
        <v>5712</v>
      </c>
      <c r="AP505" s="1" t="s">
        <v>5712</v>
      </c>
      <c r="AR505" s="1" t="s">
        <v>5712</v>
      </c>
      <c r="AT505" s="1" t="s">
        <v>5712</v>
      </c>
    </row>
    <row r="506" spans="1:48" x14ac:dyDescent="0.35">
      <c r="A506" s="1" t="s">
        <v>7128</v>
      </c>
      <c r="B506" s="1" t="s">
        <v>5710</v>
      </c>
      <c r="C506" s="1" t="s">
        <v>41</v>
      </c>
      <c r="D506">
        <v>49</v>
      </c>
      <c r="E506" s="1" t="s">
        <v>42</v>
      </c>
      <c r="F506" s="1" t="s">
        <v>43</v>
      </c>
      <c r="G506" s="1" t="s">
        <v>44</v>
      </c>
      <c r="H506" s="1" t="s">
        <v>109</v>
      </c>
      <c r="I506" s="1" t="s">
        <v>46</v>
      </c>
      <c r="J506" s="1" t="s">
        <v>47</v>
      </c>
      <c r="K506" s="1" t="s">
        <v>49</v>
      </c>
      <c r="L506" s="1" t="s">
        <v>48</v>
      </c>
      <c r="M506" s="1" t="s">
        <v>48</v>
      </c>
      <c r="N506" s="1" t="s">
        <v>48</v>
      </c>
      <c r="O506" s="1" t="s">
        <v>48</v>
      </c>
      <c r="P506" s="1" t="s">
        <v>48</v>
      </c>
      <c r="Q506" s="1" t="s">
        <v>48</v>
      </c>
      <c r="R506" s="1" t="s">
        <v>48</v>
      </c>
      <c r="S506" s="1" t="s">
        <v>48</v>
      </c>
      <c r="T506" s="1" t="s">
        <v>48</v>
      </c>
      <c r="U506" s="1" t="s">
        <v>48</v>
      </c>
      <c r="V506" s="1" t="s">
        <v>48</v>
      </c>
      <c r="W506" s="1" t="s">
        <v>48</v>
      </c>
      <c r="X506" s="1" t="s">
        <v>75</v>
      </c>
      <c r="Y506" s="1" t="s">
        <v>7129</v>
      </c>
      <c r="AC506" s="1" t="s">
        <v>5712</v>
      </c>
      <c r="AD506" s="1" t="s">
        <v>5712</v>
      </c>
      <c r="AJ506" s="1" t="s">
        <v>7130</v>
      </c>
      <c r="AK506" s="1" t="s">
        <v>77</v>
      </c>
      <c r="AN506" s="1" t="s">
        <v>5712</v>
      </c>
      <c r="AP506" s="1" t="s">
        <v>5712</v>
      </c>
      <c r="AR506" s="1" t="s">
        <v>5712</v>
      </c>
      <c r="AT506" s="1" t="s">
        <v>5712</v>
      </c>
    </row>
    <row r="507" spans="1:48" x14ac:dyDescent="0.35">
      <c r="A507" s="1" t="s">
        <v>7131</v>
      </c>
      <c r="B507" s="1" t="s">
        <v>5710</v>
      </c>
      <c r="C507" s="1" t="s">
        <v>71</v>
      </c>
      <c r="D507">
        <v>31</v>
      </c>
      <c r="E507" s="1" t="s">
        <v>57</v>
      </c>
      <c r="F507" s="1" t="s">
        <v>107</v>
      </c>
      <c r="G507" s="1" t="s">
        <v>59</v>
      </c>
      <c r="H507" s="1" t="s">
        <v>45</v>
      </c>
      <c r="I507" s="1" t="s">
        <v>46</v>
      </c>
      <c r="J507" s="1" t="s">
        <v>47</v>
      </c>
      <c r="K507" s="1" t="s">
        <v>48</v>
      </c>
      <c r="L507" s="1" t="s">
        <v>49</v>
      </c>
      <c r="M507" s="1" t="s">
        <v>48</v>
      </c>
      <c r="N507" s="1" t="s">
        <v>48</v>
      </c>
      <c r="O507" s="1" t="s">
        <v>48</v>
      </c>
      <c r="P507" s="1" t="s">
        <v>48</v>
      </c>
      <c r="Q507" s="1" t="s">
        <v>48</v>
      </c>
      <c r="R507" s="1" t="s">
        <v>48</v>
      </c>
      <c r="S507" s="1" t="s">
        <v>48</v>
      </c>
      <c r="T507" s="1" t="s">
        <v>48</v>
      </c>
      <c r="U507" s="1" t="s">
        <v>48</v>
      </c>
      <c r="V507" s="1" t="s">
        <v>48</v>
      </c>
      <c r="W507" s="1" t="s">
        <v>48</v>
      </c>
      <c r="X507" s="1" t="s">
        <v>116</v>
      </c>
      <c r="Y507" s="1" t="s">
        <v>7132</v>
      </c>
      <c r="AC507" s="1" t="s">
        <v>5712</v>
      </c>
      <c r="AD507" s="1" t="s">
        <v>5712</v>
      </c>
      <c r="AJ507" s="1" t="s">
        <v>7133</v>
      </c>
      <c r="AK507" s="1" t="s">
        <v>5712</v>
      </c>
      <c r="AN507" s="1" t="s">
        <v>5712</v>
      </c>
      <c r="AP507" s="1" t="s">
        <v>5712</v>
      </c>
      <c r="AR507" s="1" t="s">
        <v>5712</v>
      </c>
      <c r="AT507" s="1" t="s">
        <v>5712</v>
      </c>
      <c r="AV507" s="1" t="s">
        <v>7134</v>
      </c>
    </row>
    <row r="508" spans="1:48" x14ac:dyDescent="0.35">
      <c r="A508" s="1" t="s">
        <v>7135</v>
      </c>
      <c r="B508" s="1" t="s">
        <v>5710</v>
      </c>
      <c r="C508" s="1" t="s">
        <v>71</v>
      </c>
      <c r="D508">
        <v>62</v>
      </c>
      <c r="E508" s="1" t="s">
        <v>65</v>
      </c>
      <c r="F508" s="1" t="s">
        <v>43</v>
      </c>
      <c r="G508" s="1" t="s">
        <v>44</v>
      </c>
      <c r="H508" s="1" t="s">
        <v>67</v>
      </c>
      <c r="I508" s="1" t="s">
        <v>90</v>
      </c>
      <c r="J508" s="1" t="s">
        <v>47</v>
      </c>
      <c r="K508" s="1" t="s">
        <v>49</v>
      </c>
      <c r="L508" s="1" t="s">
        <v>48</v>
      </c>
      <c r="M508" s="1" t="s">
        <v>48</v>
      </c>
      <c r="N508" s="1" t="s">
        <v>48</v>
      </c>
      <c r="O508" s="1" t="s">
        <v>48</v>
      </c>
      <c r="P508" s="1" t="s">
        <v>48</v>
      </c>
      <c r="Q508" s="1" t="s">
        <v>48</v>
      </c>
      <c r="R508" s="1" t="s">
        <v>48</v>
      </c>
      <c r="S508" s="1" t="s">
        <v>48</v>
      </c>
      <c r="T508" s="1" t="s">
        <v>49</v>
      </c>
      <c r="U508" s="1" t="s">
        <v>48</v>
      </c>
      <c r="V508" s="1" t="s">
        <v>48</v>
      </c>
      <c r="W508" s="1" t="s">
        <v>48</v>
      </c>
      <c r="X508" s="1" t="s">
        <v>62</v>
      </c>
      <c r="AC508" s="1" t="s">
        <v>5712</v>
      </c>
      <c r="AD508" s="1" t="s">
        <v>5712</v>
      </c>
      <c r="AJ508" s="1" t="s">
        <v>7136</v>
      </c>
      <c r="AK508" s="1" t="s">
        <v>5712</v>
      </c>
      <c r="AM508" s="1" t="s">
        <v>7137</v>
      </c>
      <c r="AN508" s="1" t="s">
        <v>5712</v>
      </c>
      <c r="AP508" s="1" t="s">
        <v>5712</v>
      </c>
      <c r="AR508" s="1" t="s">
        <v>5712</v>
      </c>
      <c r="AT508" s="1" t="s">
        <v>5712</v>
      </c>
    </row>
    <row r="509" spans="1:48" x14ac:dyDescent="0.35">
      <c r="A509" s="1" t="s">
        <v>7138</v>
      </c>
      <c r="B509" s="1" t="s">
        <v>5710</v>
      </c>
      <c r="C509" s="1" t="s">
        <v>71</v>
      </c>
      <c r="D509">
        <v>76</v>
      </c>
      <c r="E509" s="1" t="s">
        <v>65</v>
      </c>
      <c r="F509" s="1" t="s">
        <v>66</v>
      </c>
      <c r="G509" s="1" t="s">
        <v>73</v>
      </c>
      <c r="H509" s="1" t="s">
        <v>67</v>
      </c>
      <c r="I509" s="1" t="s">
        <v>74</v>
      </c>
      <c r="J509" s="1" t="s">
        <v>80</v>
      </c>
      <c r="K509" s="1" t="s">
        <v>48</v>
      </c>
      <c r="L509" s="1" t="s">
        <v>48</v>
      </c>
      <c r="M509" s="1" t="s">
        <v>48</v>
      </c>
      <c r="N509" s="1" t="s">
        <v>48</v>
      </c>
      <c r="O509" s="1" t="s">
        <v>48</v>
      </c>
      <c r="P509" s="1" t="s">
        <v>48</v>
      </c>
      <c r="Q509" s="1" t="s">
        <v>48</v>
      </c>
      <c r="R509" s="1" t="s">
        <v>48</v>
      </c>
      <c r="S509" s="1" t="s">
        <v>48</v>
      </c>
      <c r="T509" s="1" t="s">
        <v>48</v>
      </c>
      <c r="U509" s="1" t="s">
        <v>48</v>
      </c>
      <c r="V509" s="1" t="s">
        <v>49</v>
      </c>
      <c r="W509" s="1" t="s">
        <v>48</v>
      </c>
      <c r="X509" s="1" t="s">
        <v>145</v>
      </c>
      <c r="Y509" s="1" t="s">
        <v>7139</v>
      </c>
      <c r="AC509" s="1" t="s">
        <v>5712</v>
      </c>
      <c r="AD509" s="1" t="s">
        <v>5712</v>
      </c>
      <c r="AJ509" s="1" t="s">
        <v>1080</v>
      </c>
      <c r="AK509" s="1" t="s">
        <v>77</v>
      </c>
      <c r="AN509" s="1" t="s">
        <v>5712</v>
      </c>
      <c r="AP509" s="1" t="s">
        <v>5712</v>
      </c>
      <c r="AR509" s="1" t="s">
        <v>5712</v>
      </c>
      <c r="AT509" s="1" t="s">
        <v>5712</v>
      </c>
    </row>
    <row r="510" spans="1:48" x14ac:dyDescent="0.35">
      <c r="A510" s="1" t="s">
        <v>7140</v>
      </c>
      <c r="B510" s="1" t="s">
        <v>5710</v>
      </c>
      <c r="C510" s="1" t="s">
        <v>41</v>
      </c>
      <c r="D510">
        <v>79</v>
      </c>
      <c r="E510" s="1" t="s">
        <v>65</v>
      </c>
      <c r="F510" s="1" t="s">
        <v>66</v>
      </c>
      <c r="G510" s="1" t="s">
        <v>44</v>
      </c>
      <c r="H510" s="1" t="s">
        <v>67</v>
      </c>
      <c r="I510" s="1" t="s">
        <v>90</v>
      </c>
      <c r="J510" s="1" t="s">
        <v>47</v>
      </c>
      <c r="K510" s="1" t="s">
        <v>49</v>
      </c>
      <c r="L510" s="1" t="s">
        <v>48</v>
      </c>
      <c r="M510" s="1" t="s">
        <v>48</v>
      </c>
      <c r="N510" s="1" t="s">
        <v>48</v>
      </c>
      <c r="O510" s="1" t="s">
        <v>48</v>
      </c>
      <c r="P510" s="1" t="s">
        <v>48</v>
      </c>
      <c r="Q510" s="1" t="s">
        <v>48</v>
      </c>
      <c r="R510" s="1" t="s">
        <v>48</v>
      </c>
      <c r="S510" s="1" t="s">
        <v>48</v>
      </c>
      <c r="T510" s="1" t="s">
        <v>49</v>
      </c>
      <c r="U510" s="1" t="s">
        <v>48</v>
      </c>
      <c r="V510" s="1" t="s">
        <v>48</v>
      </c>
      <c r="W510" s="1" t="s">
        <v>48</v>
      </c>
      <c r="X510" s="1" t="s">
        <v>62</v>
      </c>
      <c r="AC510" s="1" t="s">
        <v>5712</v>
      </c>
      <c r="AD510" s="1" t="s">
        <v>5712</v>
      </c>
      <c r="AJ510" s="1" t="s">
        <v>7141</v>
      </c>
      <c r="AK510" s="1" t="s">
        <v>5712</v>
      </c>
      <c r="AN510" s="1" t="s">
        <v>5712</v>
      </c>
      <c r="AP510" s="1" t="s">
        <v>5712</v>
      </c>
      <c r="AR510" s="1" t="s">
        <v>5712</v>
      </c>
      <c r="AT510" s="1" t="s">
        <v>5712</v>
      </c>
    </row>
    <row r="511" spans="1:48" x14ac:dyDescent="0.35">
      <c r="A511" s="1" t="s">
        <v>7142</v>
      </c>
      <c r="B511" s="1" t="s">
        <v>5710</v>
      </c>
      <c r="C511" s="1" t="s">
        <v>71</v>
      </c>
      <c r="D511">
        <v>47</v>
      </c>
      <c r="E511" s="1" t="s">
        <v>42</v>
      </c>
      <c r="F511" s="1" t="s">
        <v>72</v>
      </c>
      <c r="G511" s="1" t="s">
        <v>44</v>
      </c>
      <c r="H511" s="1" t="s">
        <v>92</v>
      </c>
      <c r="I511" s="1" t="s">
        <v>68</v>
      </c>
      <c r="J511" s="1" t="s">
        <v>80</v>
      </c>
      <c r="K511" s="1" t="s">
        <v>48</v>
      </c>
      <c r="L511" s="1" t="s">
        <v>48</v>
      </c>
      <c r="M511" s="1" t="s">
        <v>48</v>
      </c>
      <c r="N511" s="1" t="s">
        <v>48</v>
      </c>
      <c r="O511" s="1" t="s">
        <v>48</v>
      </c>
      <c r="P511" s="1" t="s">
        <v>48</v>
      </c>
      <c r="Q511" s="1" t="s">
        <v>48</v>
      </c>
      <c r="R511" s="1" t="s">
        <v>48</v>
      </c>
      <c r="S511" s="1" t="s">
        <v>48</v>
      </c>
      <c r="T511" s="1" t="s">
        <v>49</v>
      </c>
      <c r="U511" s="1" t="s">
        <v>48</v>
      </c>
      <c r="V511" s="1" t="s">
        <v>48</v>
      </c>
      <c r="W511" s="1" t="s">
        <v>48</v>
      </c>
      <c r="X511" s="1" t="s">
        <v>116</v>
      </c>
      <c r="Y511" s="1" t="s">
        <v>7143</v>
      </c>
      <c r="AC511" s="1" t="s">
        <v>5712</v>
      </c>
      <c r="AD511" s="1" t="s">
        <v>5712</v>
      </c>
      <c r="AJ511" s="1" t="s">
        <v>7144</v>
      </c>
      <c r="AK511" s="1" t="s">
        <v>5712</v>
      </c>
      <c r="AN511" s="1" t="s">
        <v>5712</v>
      </c>
      <c r="AP511" s="1" t="s">
        <v>5712</v>
      </c>
      <c r="AR511" s="1" t="s">
        <v>5712</v>
      </c>
      <c r="AT511" s="1" t="s">
        <v>5712</v>
      </c>
      <c r="AV511" s="1" t="s">
        <v>7145</v>
      </c>
    </row>
    <row r="512" spans="1:48" x14ac:dyDescent="0.35">
      <c r="A512" s="1" t="s">
        <v>7146</v>
      </c>
      <c r="B512" s="1" t="s">
        <v>5710</v>
      </c>
      <c r="C512" s="1" t="s">
        <v>41</v>
      </c>
      <c r="D512">
        <v>24</v>
      </c>
      <c r="E512" s="1" t="s">
        <v>57</v>
      </c>
      <c r="F512" s="1" t="s">
        <v>107</v>
      </c>
      <c r="G512" s="1" t="s">
        <v>44</v>
      </c>
      <c r="H512" s="1" t="s">
        <v>109</v>
      </c>
      <c r="I512" s="1" t="s">
        <v>68</v>
      </c>
      <c r="J512" s="1" t="s">
        <v>80</v>
      </c>
      <c r="K512" s="1" t="s">
        <v>48</v>
      </c>
      <c r="L512" s="1" t="s">
        <v>48</v>
      </c>
      <c r="M512" s="1" t="s">
        <v>48</v>
      </c>
      <c r="N512" s="1" t="s">
        <v>48</v>
      </c>
      <c r="O512" s="1" t="s">
        <v>48</v>
      </c>
      <c r="P512" s="1" t="s">
        <v>48</v>
      </c>
      <c r="Q512" s="1" t="s">
        <v>48</v>
      </c>
      <c r="R512" s="1" t="s">
        <v>48</v>
      </c>
      <c r="S512" s="1" t="s">
        <v>48</v>
      </c>
      <c r="T512" s="1" t="s">
        <v>49</v>
      </c>
      <c r="U512" s="1" t="s">
        <v>48</v>
      </c>
      <c r="V512" s="1" t="s">
        <v>48</v>
      </c>
      <c r="W512" s="1" t="s">
        <v>48</v>
      </c>
      <c r="X512" s="1" t="s">
        <v>62</v>
      </c>
      <c r="AC512" s="1" t="s">
        <v>5712</v>
      </c>
      <c r="AD512" s="1" t="s">
        <v>5712</v>
      </c>
      <c r="AJ512" s="1" t="s">
        <v>105</v>
      </c>
      <c r="AK512" s="1" t="s">
        <v>77</v>
      </c>
      <c r="AN512" s="1" t="s">
        <v>5712</v>
      </c>
      <c r="AP512" s="1" t="s">
        <v>5712</v>
      </c>
      <c r="AR512" s="1" t="s">
        <v>5712</v>
      </c>
      <c r="AT512" s="1" t="s">
        <v>5712</v>
      </c>
    </row>
    <row r="513" spans="1:48" x14ac:dyDescent="0.35">
      <c r="A513" s="1" t="s">
        <v>7147</v>
      </c>
      <c r="B513" s="1" t="s">
        <v>5710</v>
      </c>
      <c r="C513" s="1" t="s">
        <v>41</v>
      </c>
      <c r="D513">
        <v>76</v>
      </c>
      <c r="E513" s="1" t="s">
        <v>65</v>
      </c>
      <c r="F513" s="1" t="s">
        <v>66</v>
      </c>
      <c r="G513" s="1" t="s">
        <v>59</v>
      </c>
      <c r="H513" s="1" t="s">
        <v>67</v>
      </c>
      <c r="I513" s="1" t="s">
        <v>99</v>
      </c>
      <c r="J513" s="1" t="s">
        <v>80</v>
      </c>
      <c r="K513" s="1" t="s">
        <v>48</v>
      </c>
      <c r="L513" s="1" t="s">
        <v>48</v>
      </c>
      <c r="M513" s="1" t="s">
        <v>48</v>
      </c>
      <c r="N513" s="1" t="s">
        <v>48</v>
      </c>
      <c r="O513" s="1" t="s">
        <v>48</v>
      </c>
      <c r="P513" s="1" t="s">
        <v>48</v>
      </c>
      <c r="Q513" s="1" t="s">
        <v>48</v>
      </c>
      <c r="R513" s="1" t="s">
        <v>48</v>
      </c>
      <c r="S513" s="1" t="s">
        <v>48</v>
      </c>
      <c r="T513" s="1" t="s">
        <v>49</v>
      </c>
      <c r="U513" s="1" t="s">
        <v>48</v>
      </c>
      <c r="V513" s="1" t="s">
        <v>48</v>
      </c>
      <c r="W513" s="1" t="s">
        <v>48</v>
      </c>
      <c r="X513" s="1" t="s">
        <v>62</v>
      </c>
      <c r="AC513" s="1" t="s">
        <v>5712</v>
      </c>
      <c r="AD513" s="1" t="s">
        <v>5712</v>
      </c>
      <c r="AJ513" s="1" t="s">
        <v>7148</v>
      </c>
      <c r="AK513" s="1" t="s">
        <v>5712</v>
      </c>
      <c r="AM513" s="1" t="s">
        <v>7149</v>
      </c>
      <c r="AN513" s="1" t="s">
        <v>5712</v>
      </c>
      <c r="AP513" s="1" t="s">
        <v>5712</v>
      </c>
      <c r="AR513" s="1" t="s">
        <v>5712</v>
      </c>
      <c r="AT513" s="1" t="s">
        <v>5712</v>
      </c>
    </row>
    <row r="514" spans="1:48" x14ac:dyDescent="0.35">
      <c r="A514" s="1" t="s">
        <v>7150</v>
      </c>
      <c r="B514" s="1" t="s">
        <v>5710</v>
      </c>
      <c r="C514" s="1" t="s">
        <v>41</v>
      </c>
      <c r="D514">
        <v>67</v>
      </c>
      <c r="E514" s="1" t="s">
        <v>65</v>
      </c>
      <c r="F514" s="1" t="s">
        <v>66</v>
      </c>
      <c r="G514" s="1" t="s">
        <v>44</v>
      </c>
      <c r="H514" s="1" t="s">
        <v>67</v>
      </c>
      <c r="I514" s="1" t="s">
        <v>110</v>
      </c>
      <c r="J514" s="1" t="s">
        <v>80</v>
      </c>
      <c r="K514" s="1" t="s">
        <v>48</v>
      </c>
      <c r="L514" s="1" t="s">
        <v>48</v>
      </c>
      <c r="M514" s="1" t="s">
        <v>48</v>
      </c>
      <c r="N514" s="1" t="s">
        <v>48</v>
      </c>
      <c r="O514" s="1" t="s">
        <v>48</v>
      </c>
      <c r="P514" s="1" t="s">
        <v>48</v>
      </c>
      <c r="Q514" s="1" t="s">
        <v>48</v>
      </c>
      <c r="R514" s="1" t="s">
        <v>48</v>
      </c>
      <c r="S514" s="1" t="s">
        <v>48</v>
      </c>
      <c r="T514" s="1" t="s">
        <v>49</v>
      </c>
      <c r="U514" s="1" t="s">
        <v>48</v>
      </c>
      <c r="V514" s="1" t="s">
        <v>48</v>
      </c>
      <c r="W514" s="1" t="s">
        <v>48</v>
      </c>
      <c r="X514" s="1" t="s">
        <v>62</v>
      </c>
      <c r="AC514" s="1" t="s">
        <v>5712</v>
      </c>
      <c r="AD514" s="1" t="s">
        <v>5712</v>
      </c>
      <c r="AJ514" s="1" t="s">
        <v>7151</v>
      </c>
      <c r="AK514" s="1" t="s">
        <v>5712</v>
      </c>
      <c r="AN514" s="1" t="s">
        <v>5712</v>
      </c>
      <c r="AP514" s="1" t="s">
        <v>5712</v>
      </c>
      <c r="AR514" s="1" t="s">
        <v>5712</v>
      </c>
      <c r="AT514" s="1" t="s">
        <v>5712</v>
      </c>
      <c r="AV514" s="1" t="s">
        <v>7152</v>
      </c>
    </row>
    <row r="515" spans="1:48" x14ac:dyDescent="0.35">
      <c r="A515" s="1" t="s">
        <v>7153</v>
      </c>
      <c r="B515" s="1" t="s">
        <v>5710</v>
      </c>
      <c r="C515" s="1" t="s">
        <v>41</v>
      </c>
      <c r="D515">
        <v>22</v>
      </c>
      <c r="E515" s="1" t="s">
        <v>57</v>
      </c>
      <c r="F515" s="1" t="s">
        <v>107</v>
      </c>
      <c r="G515" s="1" t="s">
        <v>59</v>
      </c>
      <c r="H515" s="1" t="s">
        <v>92</v>
      </c>
      <c r="I515" s="1" t="s">
        <v>68</v>
      </c>
      <c r="J515" s="1" t="s">
        <v>47</v>
      </c>
      <c r="K515" s="1" t="s">
        <v>48</v>
      </c>
      <c r="L515" s="1" t="s">
        <v>49</v>
      </c>
      <c r="M515" s="1" t="s">
        <v>48</v>
      </c>
      <c r="N515" s="1" t="s">
        <v>48</v>
      </c>
      <c r="O515" s="1" t="s">
        <v>48</v>
      </c>
      <c r="P515" s="1" t="s">
        <v>48</v>
      </c>
      <c r="Q515" s="1" t="s">
        <v>48</v>
      </c>
      <c r="R515" s="1" t="s">
        <v>48</v>
      </c>
      <c r="S515" s="1" t="s">
        <v>48</v>
      </c>
      <c r="T515" s="1" t="s">
        <v>48</v>
      </c>
      <c r="U515" s="1" t="s">
        <v>48</v>
      </c>
      <c r="V515" s="1" t="s">
        <v>48</v>
      </c>
      <c r="W515" s="1" t="s">
        <v>48</v>
      </c>
      <c r="X515" s="1" t="s">
        <v>62</v>
      </c>
      <c r="AC515" s="1" t="s">
        <v>5712</v>
      </c>
      <c r="AD515" s="1" t="s">
        <v>5712</v>
      </c>
      <c r="AJ515" s="1" t="s">
        <v>7154</v>
      </c>
      <c r="AK515" s="1" t="s">
        <v>5712</v>
      </c>
      <c r="AN515" s="1" t="s">
        <v>5712</v>
      </c>
      <c r="AP515" s="1" t="s">
        <v>5712</v>
      </c>
      <c r="AR515" s="1" t="s">
        <v>5712</v>
      </c>
      <c r="AT515" s="1" t="s">
        <v>5712</v>
      </c>
    </row>
    <row r="516" spans="1:48" x14ac:dyDescent="0.35">
      <c r="A516" s="1" t="s">
        <v>7155</v>
      </c>
      <c r="B516" s="1" t="s">
        <v>5710</v>
      </c>
      <c r="C516" s="1" t="s">
        <v>41</v>
      </c>
      <c r="D516">
        <v>51</v>
      </c>
      <c r="E516" s="1" t="s">
        <v>42</v>
      </c>
      <c r="F516" s="1" t="s">
        <v>72</v>
      </c>
      <c r="G516" s="1" t="s">
        <v>98</v>
      </c>
      <c r="H516" s="1" t="s">
        <v>109</v>
      </c>
      <c r="I516" s="1" t="s">
        <v>110</v>
      </c>
      <c r="J516" s="1" t="s">
        <v>80</v>
      </c>
      <c r="K516" s="1" t="s">
        <v>48</v>
      </c>
      <c r="L516" s="1" t="s">
        <v>49</v>
      </c>
      <c r="M516" s="1" t="s">
        <v>48</v>
      </c>
      <c r="N516" s="1" t="s">
        <v>48</v>
      </c>
      <c r="O516" s="1" t="s">
        <v>48</v>
      </c>
      <c r="P516" s="1" t="s">
        <v>48</v>
      </c>
      <c r="Q516" s="1" t="s">
        <v>48</v>
      </c>
      <c r="R516" s="1" t="s">
        <v>48</v>
      </c>
      <c r="S516" s="1" t="s">
        <v>48</v>
      </c>
      <c r="T516" s="1" t="s">
        <v>49</v>
      </c>
      <c r="U516" s="1" t="s">
        <v>48</v>
      </c>
      <c r="V516" s="1" t="s">
        <v>48</v>
      </c>
      <c r="W516" s="1" t="s">
        <v>48</v>
      </c>
      <c r="X516" s="1" t="s">
        <v>62</v>
      </c>
      <c r="AC516" s="1" t="s">
        <v>5712</v>
      </c>
      <c r="AD516" s="1" t="s">
        <v>5712</v>
      </c>
      <c r="AJ516" s="1" t="s">
        <v>7156</v>
      </c>
      <c r="AK516" s="1" t="s">
        <v>5712</v>
      </c>
      <c r="AM516" s="1" t="s">
        <v>7157</v>
      </c>
      <c r="AN516" s="1" t="s">
        <v>5712</v>
      </c>
      <c r="AP516" s="1" t="s">
        <v>5712</v>
      </c>
      <c r="AR516" s="1" t="s">
        <v>5712</v>
      </c>
      <c r="AT516" s="1" t="s">
        <v>5712</v>
      </c>
    </row>
    <row r="517" spans="1:48" x14ac:dyDescent="0.35">
      <c r="A517" s="1" t="s">
        <v>7158</v>
      </c>
      <c r="B517" s="1" t="s">
        <v>5710</v>
      </c>
      <c r="C517" s="1" t="s">
        <v>41</v>
      </c>
      <c r="D517">
        <v>23</v>
      </c>
      <c r="E517" s="1" t="s">
        <v>57</v>
      </c>
      <c r="F517" s="1" t="s">
        <v>107</v>
      </c>
      <c r="G517" s="1" t="s">
        <v>44</v>
      </c>
      <c r="H517" s="1" t="s">
        <v>79</v>
      </c>
      <c r="I517" s="1" t="s">
        <v>99</v>
      </c>
      <c r="J517" s="1" t="s">
        <v>47</v>
      </c>
      <c r="K517" s="1" t="s">
        <v>49</v>
      </c>
      <c r="L517" s="1" t="s">
        <v>48</v>
      </c>
      <c r="M517" s="1" t="s">
        <v>48</v>
      </c>
      <c r="N517" s="1" t="s">
        <v>48</v>
      </c>
      <c r="O517" s="1" t="s">
        <v>48</v>
      </c>
      <c r="P517" s="1" t="s">
        <v>48</v>
      </c>
      <c r="Q517" s="1" t="s">
        <v>48</v>
      </c>
      <c r="R517" s="1" t="s">
        <v>48</v>
      </c>
      <c r="S517" s="1" t="s">
        <v>48</v>
      </c>
      <c r="T517" s="1" t="s">
        <v>48</v>
      </c>
      <c r="U517" s="1" t="s">
        <v>48</v>
      </c>
      <c r="V517" s="1" t="s">
        <v>48</v>
      </c>
      <c r="W517" s="1" t="s">
        <v>48</v>
      </c>
      <c r="X517" s="1" t="s">
        <v>116</v>
      </c>
      <c r="Y517" s="1" t="s">
        <v>7159</v>
      </c>
      <c r="AC517" s="1" t="s">
        <v>5712</v>
      </c>
      <c r="AD517" s="1" t="s">
        <v>5712</v>
      </c>
      <c r="AJ517" s="1" t="s">
        <v>7160</v>
      </c>
      <c r="AK517" s="1" t="s">
        <v>5712</v>
      </c>
      <c r="AN517" s="1" t="s">
        <v>5712</v>
      </c>
      <c r="AP517" s="1" t="s">
        <v>5712</v>
      </c>
      <c r="AR517" s="1" t="s">
        <v>5712</v>
      </c>
      <c r="AT517" s="1" t="s">
        <v>5712</v>
      </c>
      <c r="AV517" s="1" t="s">
        <v>7161</v>
      </c>
    </row>
    <row r="518" spans="1:48" x14ac:dyDescent="0.35">
      <c r="A518" s="1" t="s">
        <v>7162</v>
      </c>
      <c r="B518" s="1" t="s">
        <v>5710</v>
      </c>
      <c r="C518" s="1" t="s">
        <v>41</v>
      </c>
      <c r="D518">
        <v>50</v>
      </c>
      <c r="E518" s="1" t="s">
        <v>42</v>
      </c>
      <c r="F518" s="1" t="s">
        <v>107</v>
      </c>
      <c r="G518" s="1" t="s">
        <v>59</v>
      </c>
      <c r="H518" s="1" t="s">
        <v>79</v>
      </c>
      <c r="I518" s="1" t="s">
        <v>113</v>
      </c>
      <c r="J518" s="1" t="s">
        <v>47</v>
      </c>
      <c r="K518" s="1" t="s">
        <v>49</v>
      </c>
      <c r="L518" s="1" t="s">
        <v>48</v>
      </c>
      <c r="M518" s="1" t="s">
        <v>48</v>
      </c>
      <c r="N518" s="1" t="s">
        <v>48</v>
      </c>
      <c r="O518" s="1" t="s">
        <v>48</v>
      </c>
      <c r="P518" s="1" t="s">
        <v>48</v>
      </c>
      <c r="Q518" s="1" t="s">
        <v>48</v>
      </c>
      <c r="R518" s="1" t="s">
        <v>48</v>
      </c>
      <c r="S518" s="1" t="s">
        <v>48</v>
      </c>
      <c r="T518" s="1" t="s">
        <v>49</v>
      </c>
      <c r="U518" s="1" t="s">
        <v>48</v>
      </c>
      <c r="V518" s="1" t="s">
        <v>48</v>
      </c>
      <c r="W518" s="1" t="s">
        <v>48</v>
      </c>
      <c r="X518" s="1" t="s">
        <v>75</v>
      </c>
      <c r="Y518" s="1" t="s">
        <v>7163</v>
      </c>
      <c r="AC518" s="1" t="s">
        <v>5712</v>
      </c>
      <c r="AD518" s="1" t="s">
        <v>5712</v>
      </c>
      <c r="AJ518" s="1" t="s">
        <v>7164</v>
      </c>
      <c r="AK518" s="1" t="s">
        <v>5712</v>
      </c>
      <c r="AN518" s="1" t="s">
        <v>5712</v>
      </c>
      <c r="AP518" s="1" t="s">
        <v>5712</v>
      </c>
      <c r="AR518" s="1" t="s">
        <v>5712</v>
      </c>
      <c r="AT518" s="1" t="s">
        <v>5712</v>
      </c>
    </row>
    <row r="519" spans="1:48" x14ac:dyDescent="0.35">
      <c r="A519" s="1" t="s">
        <v>7165</v>
      </c>
      <c r="B519" s="1" t="s">
        <v>5710</v>
      </c>
      <c r="C519" s="1" t="s">
        <v>41</v>
      </c>
      <c r="D519">
        <v>46</v>
      </c>
      <c r="E519" s="1" t="s">
        <v>42</v>
      </c>
      <c r="F519" s="1" t="s">
        <v>72</v>
      </c>
      <c r="G519" s="1" t="s">
        <v>98</v>
      </c>
      <c r="H519" s="1" t="s">
        <v>45</v>
      </c>
      <c r="I519" s="1" t="s">
        <v>99</v>
      </c>
      <c r="J519" s="1" t="s">
        <v>47</v>
      </c>
      <c r="K519" s="1" t="s">
        <v>48</v>
      </c>
      <c r="L519" s="1" t="s">
        <v>48</v>
      </c>
      <c r="M519" s="1" t="s">
        <v>48</v>
      </c>
      <c r="N519" s="1" t="s">
        <v>48</v>
      </c>
      <c r="O519" s="1" t="s">
        <v>48</v>
      </c>
      <c r="P519" s="1" t="s">
        <v>48</v>
      </c>
      <c r="Q519" s="1" t="s">
        <v>48</v>
      </c>
      <c r="R519" s="1" t="s">
        <v>49</v>
      </c>
      <c r="S519" s="1" t="s">
        <v>48</v>
      </c>
      <c r="T519" s="1" t="s">
        <v>48</v>
      </c>
      <c r="U519" s="1" t="s">
        <v>48</v>
      </c>
      <c r="V519" s="1" t="s">
        <v>48</v>
      </c>
      <c r="W519" s="1" t="s">
        <v>48</v>
      </c>
      <c r="X519" s="1" t="s">
        <v>116</v>
      </c>
      <c r="Y519" s="1" t="s">
        <v>7166</v>
      </c>
      <c r="AC519" s="1" t="s">
        <v>5712</v>
      </c>
      <c r="AD519" s="1" t="s">
        <v>5712</v>
      </c>
      <c r="AJ519" s="1" t="s">
        <v>105</v>
      </c>
      <c r="AK519" s="1" t="s">
        <v>63</v>
      </c>
      <c r="AN519" s="1" t="s">
        <v>5712</v>
      </c>
      <c r="AP519" s="1" t="s">
        <v>5712</v>
      </c>
      <c r="AR519" s="1" t="s">
        <v>5712</v>
      </c>
      <c r="AT519" s="1" t="s">
        <v>5712</v>
      </c>
    </row>
    <row r="520" spans="1:48" x14ac:dyDescent="0.35">
      <c r="A520" s="1" t="s">
        <v>7167</v>
      </c>
      <c r="B520" s="1" t="s">
        <v>5710</v>
      </c>
      <c r="C520" s="1" t="s">
        <v>41</v>
      </c>
      <c r="D520">
        <v>84</v>
      </c>
      <c r="E520" s="1" t="s">
        <v>65</v>
      </c>
      <c r="F520" s="1" t="s">
        <v>66</v>
      </c>
      <c r="G520" s="1" t="s">
        <v>44</v>
      </c>
      <c r="H520" s="1" t="s">
        <v>67</v>
      </c>
      <c r="I520" s="1" t="s">
        <v>68</v>
      </c>
      <c r="J520" s="1" t="s">
        <v>80</v>
      </c>
      <c r="K520" s="1" t="s">
        <v>48</v>
      </c>
      <c r="L520" s="1" t="s">
        <v>48</v>
      </c>
      <c r="M520" s="1" t="s">
        <v>48</v>
      </c>
      <c r="N520" s="1" t="s">
        <v>48</v>
      </c>
      <c r="O520" s="1" t="s">
        <v>48</v>
      </c>
      <c r="P520" s="1" t="s">
        <v>48</v>
      </c>
      <c r="Q520" s="1" t="s">
        <v>48</v>
      </c>
      <c r="R520" s="1" t="s">
        <v>48</v>
      </c>
      <c r="S520" s="1" t="s">
        <v>48</v>
      </c>
      <c r="T520" s="1" t="s">
        <v>48</v>
      </c>
      <c r="U520" s="1" t="s">
        <v>48</v>
      </c>
      <c r="V520" s="1" t="s">
        <v>49</v>
      </c>
      <c r="W520" s="1" t="s">
        <v>48</v>
      </c>
      <c r="X520" s="1" t="s">
        <v>62</v>
      </c>
      <c r="AC520" s="1" t="s">
        <v>5712</v>
      </c>
      <c r="AD520" s="1" t="s">
        <v>5712</v>
      </c>
      <c r="AJ520" s="1" t="s">
        <v>2272</v>
      </c>
      <c r="AK520" s="1" t="s">
        <v>77</v>
      </c>
      <c r="AN520" s="1" t="s">
        <v>5712</v>
      </c>
      <c r="AP520" s="1" t="s">
        <v>5712</v>
      </c>
      <c r="AR520" s="1" t="s">
        <v>5712</v>
      </c>
      <c r="AT520" s="1" t="s">
        <v>5712</v>
      </c>
    </row>
    <row r="521" spans="1:48" x14ac:dyDescent="0.35">
      <c r="A521" s="1" t="s">
        <v>7168</v>
      </c>
      <c r="B521" s="1" t="s">
        <v>5710</v>
      </c>
      <c r="C521" s="1" t="s">
        <v>41</v>
      </c>
      <c r="D521">
        <v>45</v>
      </c>
      <c r="E521" s="1" t="s">
        <v>42</v>
      </c>
      <c r="F521" s="1" t="s">
        <v>107</v>
      </c>
      <c r="G521" s="1" t="s">
        <v>85</v>
      </c>
      <c r="H521" s="1" t="s">
        <v>144</v>
      </c>
      <c r="I521" s="1" t="s">
        <v>74</v>
      </c>
      <c r="J521" s="1" t="s">
        <v>80</v>
      </c>
      <c r="K521" s="1" t="s">
        <v>48</v>
      </c>
      <c r="L521" s="1" t="s">
        <v>48</v>
      </c>
      <c r="M521" s="1" t="s">
        <v>48</v>
      </c>
      <c r="N521" s="1" t="s">
        <v>48</v>
      </c>
      <c r="O521" s="1" t="s">
        <v>48</v>
      </c>
      <c r="P521" s="1" t="s">
        <v>49</v>
      </c>
      <c r="Q521" s="1" t="s">
        <v>48</v>
      </c>
      <c r="R521" s="1" t="s">
        <v>48</v>
      </c>
      <c r="S521" s="1" t="s">
        <v>48</v>
      </c>
      <c r="T521" s="1" t="s">
        <v>48</v>
      </c>
      <c r="U521" s="1" t="s">
        <v>48</v>
      </c>
      <c r="V521" s="1" t="s">
        <v>48</v>
      </c>
      <c r="W521" s="1" t="s">
        <v>48</v>
      </c>
      <c r="X521" s="1" t="s">
        <v>75</v>
      </c>
      <c r="Y521" s="1" t="s">
        <v>7169</v>
      </c>
      <c r="AC521" s="1" t="s">
        <v>5712</v>
      </c>
      <c r="AD521" s="1" t="s">
        <v>5712</v>
      </c>
      <c r="AJ521" s="1" t="s">
        <v>7170</v>
      </c>
      <c r="AK521" s="1" t="s">
        <v>5712</v>
      </c>
      <c r="AN521" s="1" t="s">
        <v>5712</v>
      </c>
      <c r="AP521" s="1" t="s">
        <v>5712</v>
      </c>
      <c r="AR521" s="1" t="s">
        <v>5712</v>
      </c>
      <c r="AT521" s="1" t="s">
        <v>5712</v>
      </c>
      <c r="AV521" s="1" t="s">
        <v>7171</v>
      </c>
    </row>
    <row r="522" spans="1:48" x14ac:dyDescent="0.35">
      <c r="A522" s="1" t="s">
        <v>7172</v>
      </c>
      <c r="B522" s="1" t="s">
        <v>5710</v>
      </c>
      <c r="C522" s="1" t="s">
        <v>71</v>
      </c>
      <c r="D522">
        <v>64</v>
      </c>
      <c r="E522" s="1" t="s">
        <v>65</v>
      </c>
      <c r="F522" s="1" t="s">
        <v>43</v>
      </c>
      <c r="G522" s="1" t="s">
        <v>137</v>
      </c>
      <c r="H522" s="1" t="s">
        <v>67</v>
      </c>
      <c r="I522" s="1" t="s">
        <v>125</v>
      </c>
      <c r="J522" s="1" t="s">
        <v>47</v>
      </c>
      <c r="K522" s="1" t="s">
        <v>48</v>
      </c>
      <c r="L522" s="1" t="s">
        <v>48</v>
      </c>
      <c r="M522" s="1" t="s">
        <v>48</v>
      </c>
      <c r="N522" s="1" t="s">
        <v>49</v>
      </c>
      <c r="O522" s="1" t="s">
        <v>48</v>
      </c>
      <c r="P522" s="1" t="s">
        <v>48</v>
      </c>
      <c r="Q522" s="1" t="s">
        <v>48</v>
      </c>
      <c r="R522" s="1" t="s">
        <v>48</v>
      </c>
      <c r="S522" s="1" t="s">
        <v>48</v>
      </c>
      <c r="T522" s="1" t="s">
        <v>48</v>
      </c>
      <c r="U522" s="1" t="s">
        <v>48</v>
      </c>
      <c r="V522" s="1" t="s">
        <v>48</v>
      </c>
      <c r="W522" s="1" t="s">
        <v>48</v>
      </c>
      <c r="X522" s="1" t="s">
        <v>62</v>
      </c>
      <c r="AC522" s="1" t="s">
        <v>5712</v>
      </c>
      <c r="AD522" s="1" t="s">
        <v>5712</v>
      </c>
      <c r="AJ522" s="1" t="s">
        <v>7173</v>
      </c>
      <c r="AK522" s="1" t="s">
        <v>5712</v>
      </c>
      <c r="AM522" s="1" t="s">
        <v>752</v>
      </c>
      <c r="AN522" s="1" t="s">
        <v>5712</v>
      </c>
      <c r="AP522" s="1" t="s">
        <v>5712</v>
      </c>
      <c r="AR522" s="1" t="s">
        <v>5712</v>
      </c>
      <c r="AT522" s="1" t="s">
        <v>5712</v>
      </c>
    </row>
    <row r="523" spans="1:48" x14ac:dyDescent="0.35">
      <c r="A523" s="1" t="s">
        <v>7174</v>
      </c>
      <c r="B523" s="1" t="s">
        <v>5710</v>
      </c>
      <c r="C523" s="1" t="s">
        <v>41</v>
      </c>
      <c r="D523">
        <v>53</v>
      </c>
      <c r="E523" s="1" t="s">
        <v>42</v>
      </c>
      <c r="F523" s="1" t="s">
        <v>43</v>
      </c>
      <c r="G523" s="1" t="s">
        <v>85</v>
      </c>
      <c r="H523" s="1" t="s">
        <v>60</v>
      </c>
      <c r="I523" s="1" t="s">
        <v>61</v>
      </c>
      <c r="J523" s="1" t="s">
        <v>47</v>
      </c>
      <c r="K523" s="1" t="s">
        <v>49</v>
      </c>
      <c r="L523" s="1" t="s">
        <v>48</v>
      </c>
      <c r="M523" s="1" t="s">
        <v>48</v>
      </c>
      <c r="N523" s="1" t="s">
        <v>48</v>
      </c>
      <c r="O523" s="1" t="s">
        <v>48</v>
      </c>
      <c r="P523" s="1" t="s">
        <v>48</v>
      </c>
      <c r="Q523" s="1" t="s">
        <v>48</v>
      </c>
      <c r="R523" s="1" t="s">
        <v>48</v>
      </c>
      <c r="S523" s="1" t="s">
        <v>48</v>
      </c>
      <c r="T523" s="1" t="s">
        <v>49</v>
      </c>
      <c r="U523" s="1" t="s">
        <v>48</v>
      </c>
      <c r="V523" s="1" t="s">
        <v>48</v>
      </c>
      <c r="W523" s="1" t="s">
        <v>48</v>
      </c>
      <c r="X523" s="1" t="s">
        <v>62</v>
      </c>
      <c r="AC523" s="1" t="s">
        <v>5712</v>
      </c>
      <c r="AD523" s="1" t="s">
        <v>5712</v>
      </c>
      <c r="AJ523" s="1" t="s">
        <v>925</v>
      </c>
      <c r="AK523" s="1" t="s">
        <v>55</v>
      </c>
      <c r="AL523" s="1" t="s">
        <v>7175</v>
      </c>
      <c r="AN523" s="1" t="s">
        <v>5712</v>
      </c>
      <c r="AP523" s="1" t="s">
        <v>5712</v>
      </c>
      <c r="AR523" s="1" t="s">
        <v>5712</v>
      </c>
      <c r="AT523" s="1" t="s">
        <v>5712</v>
      </c>
    </row>
    <row r="524" spans="1:48" x14ac:dyDescent="0.35">
      <c r="A524" s="1" t="s">
        <v>7176</v>
      </c>
      <c r="B524" s="1" t="s">
        <v>5710</v>
      </c>
      <c r="C524" s="1" t="s">
        <v>41</v>
      </c>
      <c r="D524">
        <v>74</v>
      </c>
      <c r="E524" s="1" t="s">
        <v>65</v>
      </c>
      <c r="F524" s="1" t="s">
        <v>72</v>
      </c>
      <c r="G524" s="1" t="s">
        <v>44</v>
      </c>
      <c r="H524" s="1" t="s">
        <v>67</v>
      </c>
      <c r="I524" s="1" t="s">
        <v>61</v>
      </c>
      <c r="J524" s="1" t="s">
        <v>80</v>
      </c>
      <c r="K524" s="1" t="s">
        <v>48</v>
      </c>
      <c r="L524" s="1" t="s">
        <v>48</v>
      </c>
      <c r="M524" s="1" t="s">
        <v>48</v>
      </c>
      <c r="N524" s="1" t="s">
        <v>48</v>
      </c>
      <c r="O524" s="1" t="s">
        <v>48</v>
      </c>
      <c r="P524" s="1" t="s">
        <v>48</v>
      </c>
      <c r="Q524" s="1" t="s">
        <v>48</v>
      </c>
      <c r="R524" s="1" t="s">
        <v>48</v>
      </c>
      <c r="S524" s="1" t="s">
        <v>48</v>
      </c>
      <c r="T524" s="1" t="s">
        <v>48</v>
      </c>
      <c r="U524" s="1" t="s">
        <v>49</v>
      </c>
      <c r="V524" s="1" t="s">
        <v>48</v>
      </c>
      <c r="W524" s="1" t="s">
        <v>48</v>
      </c>
      <c r="X524" s="1" t="s">
        <v>51</v>
      </c>
      <c r="Y524" s="1" t="s">
        <v>7177</v>
      </c>
      <c r="AC524" s="1" t="s">
        <v>5712</v>
      </c>
      <c r="AD524" s="1" t="s">
        <v>5712</v>
      </c>
      <c r="AJ524" s="1" t="s">
        <v>7178</v>
      </c>
      <c r="AK524" s="1" t="s">
        <v>5712</v>
      </c>
      <c r="AM524" s="1" t="s">
        <v>7179</v>
      </c>
      <c r="AN524" s="1" t="s">
        <v>5712</v>
      </c>
      <c r="AP524" s="1" t="s">
        <v>5712</v>
      </c>
      <c r="AR524" s="1" t="s">
        <v>5712</v>
      </c>
      <c r="AT524" s="1" t="s">
        <v>5712</v>
      </c>
    </row>
    <row r="525" spans="1:48" x14ac:dyDescent="0.35">
      <c r="A525" s="1" t="s">
        <v>7180</v>
      </c>
      <c r="B525" s="1" t="s">
        <v>5710</v>
      </c>
      <c r="C525" s="1" t="s">
        <v>41</v>
      </c>
      <c r="D525">
        <v>68</v>
      </c>
      <c r="E525" s="1" t="s">
        <v>65</v>
      </c>
      <c r="F525" s="1" t="s">
        <v>72</v>
      </c>
      <c r="G525" s="1" t="s">
        <v>85</v>
      </c>
      <c r="H525" s="1" t="s">
        <v>386</v>
      </c>
      <c r="I525" s="1" t="s">
        <v>74</v>
      </c>
      <c r="J525" s="1" t="s">
        <v>80</v>
      </c>
      <c r="K525" s="1" t="s">
        <v>48</v>
      </c>
      <c r="L525" s="1" t="s">
        <v>48</v>
      </c>
      <c r="M525" s="1" t="s">
        <v>48</v>
      </c>
      <c r="N525" s="1" t="s">
        <v>48</v>
      </c>
      <c r="O525" s="1" t="s">
        <v>48</v>
      </c>
      <c r="P525" s="1" t="s">
        <v>48</v>
      </c>
      <c r="Q525" s="1" t="s">
        <v>48</v>
      </c>
      <c r="R525" s="1" t="s">
        <v>48</v>
      </c>
      <c r="S525" s="1" t="s">
        <v>48</v>
      </c>
      <c r="T525" s="1" t="s">
        <v>48</v>
      </c>
      <c r="U525" s="1" t="s">
        <v>49</v>
      </c>
      <c r="V525" s="1" t="s">
        <v>48</v>
      </c>
      <c r="W525" s="1" t="s">
        <v>48</v>
      </c>
      <c r="X525" s="1" t="s">
        <v>75</v>
      </c>
      <c r="Y525" s="1" t="s">
        <v>7181</v>
      </c>
      <c r="AC525" s="1" t="s">
        <v>5712</v>
      </c>
      <c r="AD525" s="1" t="s">
        <v>5712</v>
      </c>
      <c r="AJ525" s="1" t="s">
        <v>7182</v>
      </c>
      <c r="AK525" s="1" t="s">
        <v>5712</v>
      </c>
      <c r="AM525" s="1" t="s">
        <v>7183</v>
      </c>
      <c r="AN525" s="1" t="s">
        <v>5712</v>
      </c>
      <c r="AP525" s="1" t="s">
        <v>5712</v>
      </c>
      <c r="AR525" s="1" t="s">
        <v>5712</v>
      </c>
      <c r="AT525" s="1" t="s">
        <v>5712</v>
      </c>
    </row>
    <row r="526" spans="1:48" x14ac:dyDescent="0.35">
      <c r="A526" s="1" t="s">
        <v>7184</v>
      </c>
      <c r="B526" s="1" t="s">
        <v>5710</v>
      </c>
      <c r="C526" s="1" t="s">
        <v>71</v>
      </c>
      <c r="D526">
        <v>32</v>
      </c>
      <c r="E526" s="1" t="s">
        <v>57</v>
      </c>
      <c r="F526" s="1" t="s">
        <v>58</v>
      </c>
      <c r="G526" s="1" t="s">
        <v>98</v>
      </c>
      <c r="H526" s="1" t="s">
        <v>45</v>
      </c>
      <c r="I526" s="1" t="s">
        <v>110</v>
      </c>
      <c r="J526" s="1" t="s">
        <v>47</v>
      </c>
      <c r="K526" s="1" t="s">
        <v>48</v>
      </c>
      <c r="L526" s="1" t="s">
        <v>49</v>
      </c>
      <c r="M526" s="1" t="s">
        <v>48</v>
      </c>
      <c r="N526" s="1" t="s">
        <v>48</v>
      </c>
      <c r="O526" s="1" t="s">
        <v>48</v>
      </c>
      <c r="P526" s="1" t="s">
        <v>48</v>
      </c>
      <c r="Q526" s="1" t="s">
        <v>48</v>
      </c>
      <c r="R526" s="1" t="s">
        <v>48</v>
      </c>
      <c r="S526" s="1" t="s">
        <v>48</v>
      </c>
      <c r="T526" s="1" t="s">
        <v>48</v>
      </c>
      <c r="U526" s="1" t="s">
        <v>48</v>
      </c>
      <c r="V526" s="1" t="s">
        <v>48</v>
      </c>
      <c r="W526" s="1" t="s">
        <v>48</v>
      </c>
      <c r="X526" s="1" t="s">
        <v>116</v>
      </c>
      <c r="Y526" s="1" t="s">
        <v>7185</v>
      </c>
      <c r="AC526" s="1" t="s">
        <v>5712</v>
      </c>
      <c r="AD526" s="1" t="s">
        <v>5712</v>
      </c>
      <c r="AJ526" s="1" t="s">
        <v>7186</v>
      </c>
      <c r="AK526" s="1" t="s">
        <v>5712</v>
      </c>
      <c r="AM526" s="1" t="s">
        <v>7187</v>
      </c>
      <c r="AN526" s="1" t="s">
        <v>5712</v>
      </c>
      <c r="AP526" s="1" t="s">
        <v>5712</v>
      </c>
      <c r="AR526" s="1" t="s">
        <v>5712</v>
      </c>
      <c r="AT526" s="1" t="s">
        <v>5712</v>
      </c>
    </row>
    <row r="527" spans="1:48" x14ac:dyDescent="0.35">
      <c r="A527" s="1" t="s">
        <v>7188</v>
      </c>
      <c r="B527" s="1" t="s">
        <v>5710</v>
      </c>
      <c r="C527" s="1" t="s">
        <v>41</v>
      </c>
      <c r="D527">
        <v>24</v>
      </c>
      <c r="E527" s="1" t="s">
        <v>57</v>
      </c>
      <c r="F527" s="1" t="s">
        <v>107</v>
      </c>
      <c r="G527" s="1" t="s">
        <v>73</v>
      </c>
      <c r="H527" s="1" t="s">
        <v>109</v>
      </c>
      <c r="I527" s="1" t="s">
        <v>99</v>
      </c>
      <c r="J527" s="1" t="s">
        <v>47</v>
      </c>
      <c r="K527" s="1" t="s">
        <v>48</v>
      </c>
      <c r="L527" s="1" t="s">
        <v>49</v>
      </c>
      <c r="M527" s="1" t="s">
        <v>48</v>
      </c>
      <c r="N527" s="1" t="s">
        <v>48</v>
      </c>
      <c r="O527" s="1" t="s">
        <v>48</v>
      </c>
      <c r="P527" s="1" t="s">
        <v>48</v>
      </c>
      <c r="Q527" s="1" t="s">
        <v>48</v>
      </c>
      <c r="R527" s="1" t="s">
        <v>48</v>
      </c>
      <c r="S527" s="1" t="s">
        <v>48</v>
      </c>
      <c r="T527" s="1" t="s">
        <v>48</v>
      </c>
      <c r="U527" s="1" t="s">
        <v>48</v>
      </c>
      <c r="V527" s="1" t="s">
        <v>48</v>
      </c>
      <c r="W527" s="1" t="s">
        <v>48</v>
      </c>
      <c r="X527" s="1" t="s">
        <v>116</v>
      </c>
      <c r="Y527" s="1" t="s">
        <v>7189</v>
      </c>
      <c r="AC527" s="1" t="s">
        <v>5712</v>
      </c>
      <c r="AD527" s="1" t="s">
        <v>5712</v>
      </c>
      <c r="AJ527" s="1" t="s">
        <v>7190</v>
      </c>
      <c r="AK527" s="1" t="s">
        <v>5712</v>
      </c>
      <c r="AM527" s="1" t="s">
        <v>7191</v>
      </c>
      <c r="AN527" s="1" t="s">
        <v>5712</v>
      </c>
      <c r="AP527" s="1" t="s">
        <v>5712</v>
      </c>
      <c r="AR527" s="1" t="s">
        <v>5712</v>
      </c>
      <c r="AT527" s="1" t="s">
        <v>5712</v>
      </c>
    </row>
    <row r="528" spans="1:48" x14ac:dyDescent="0.35">
      <c r="A528" s="1" t="s">
        <v>7192</v>
      </c>
      <c r="B528" s="1" t="s">
        <v>5710</v>
      </c>
      <c r="C528" s="1" t="s">
        <v>41</v>
      </c>
      <c r="D528">
        <v>76</v>
      </c>
      <c r="E528" s="1" t="s">
        <v>65</v>
      </c>
      <c r="F528" s="1" t="s">
        <v>43</v>
      </c>
      <c r="G528" s="1" t="s">
        <v>276</v>
      </c>
      <c r="H528" s="1" t="s">
        <v>67</v>
      </c>
      <c r="I528" s="1" t="s">
        <v>90</v>
      </c>
      <c r="J528" s="1" t="s">
        <v>47</v>
      </c>
      <c r="K528" s="1" t="s">
        <v>48</v>
      </c>
      <c r="L528" s="1" t="s">
        <v>48</v>
      </c>
      <c r="M528" s="1" t="s">
        <v>49</v>
      </c>
      <c r="N528" s="1" t="s">
        <v>48</v>
      </c>
      <c r="O528" s="1" t="s">
        <v>48</v>
      </c>
      <c r="P528" s="1" t="s">
        <v>48</v>
      </c>
      <c r="Q528" s="1" t="s">
        <v>48</v>
      </c>
      <c r="R528" s="1" t="s">
        <v>48</v>
      </c>
      <c r="S528" s="1" t="s">
        <v>48</v>
      </c>
      <c r="T528" s="1" t="s">
        <v>48</v>
      </c>
      <c r="U528" s="1" t="s">
        <v>48</v>
      </c>
      <c r="V528" s="1" t="s">
        <v>48</v>
      </c>
      <c r="W528" s="1" t="s">
        <v>48</v>
      </c>
      <c r="X528" s="1" t="s">
        <v>62</v>
      </c>
      <c r="AC528" s="1" t="s">
        <v>5712</v>
      </c>
      <c r="AD528" s="1" t="s">
        <v>5712</v>
      </c>
      <c r="AJ528" s="1" t="s">
        <v>2677</v>
      </c>
      <c r="AK528" s="1" t="s">
        <v>5712</v>
      </c>
      <c r="AN528" s="1" t="s">
        <v>5712</v>
      </c>
      <c r="AP528" s="1" t="s">
        <v>5712</v>
      </c>
      <c r="AR528" s="1" t="s">
        <v>5712</v>
      </c>
      <c r="AT528" s="1" t="s">
        <v>5712</v>
      </c>
    </row>
    <row r="529" spans="1:48" x14ac:dyDescent="0.35">
      <c r="A529" s="1" t="s">
        <v>7193</v>
      </c>
      <c r="B529" s="1" t="s">
        <v>5710</v>
      </c>
      <c r="C529" s="1" t="s">
        <v>41</v>
      </c>
      <c r="D529">
        <v>20</v>
      </c>
      <c r="E529" s="1" t="s">
        <v>57</v>
      </c>
      <c r="F529" s="1" t="s">
        <v>58</v>
      </c>
      <c r="G529" s="1" t="s">
        <v>44</v>
      </c>
      <c r="H529" s="1" t="s">
        <v>60</v>
      </c>
      <c r="I529" s="1" t="s">
        <v>46</v>
      </c>
      <c r="J529" s="1" t="s">
        <v>47</v>
      </c>
      <c r="K529" s="1" t="s">
        <v>48</v>
      </c>
      <c r="L529" s="1" t="s">
        <v>49</v>
      </c>
      <c r="M529" s="1" t="s">
        <v>48</v>
      </c>
      <c r="N529" s="1" t="s">
        <v>48</v>
      </c>
      <c r="O529" s="1" t="s">
        <v>48</v>
      </c>
      <c r="P529" s="1" t="s">
        <v>48</v>
      </c>
      <c r="Q529" s="1" t="s">
        <v>48</v>
      </c>
      <c r="R529" s="1" t="s">
        <v>48</v>
      </c>
      <c r="S529" s="1" t="s">
        <v>48</v>
      </c>
      <c r="T529" s="1" t="s">
        <v>48</v>
      </c>
      <c r="U529" s="1" t="s">
        <v>48</v>
      </c>
      <c r="V529" s="1" t="s">
        <v>48</v>
      </c>
      <c r="W529" s="1" t="s">
        <v>48</v>
      </c>
      <c r="X529" s="1" t="s">
        <v>62</v>
      </c>
      <c r="AC529" s="1" t="s">
        <v>5712</v>
      </c>
      <c r="AD529" s="1" t="s">
        <v>5712</v>
      </c>
      <c r="AJ529" s="1" t="s">
        <v>7194</v>
      </c>
      <c r="AK529" s="1" t="s">
        <v>5712</v>
      </c>
      <c r="AN529" s="1" t="s">
        <v>5712</v>
      </c>
      <c r="AP529" s="1" t="s">
        <v>5712</v>
      </c>
      <c r="AR529" s="1" t="s">
        <v>5712</v>
      </c>
      <c r="AT529" s="1" t="s">
        <v>5712</v>
      </c>
    </row>
    <row r="530" spans="1:48" x14ac:dyDescent="0.35">
      <c r="A530" s="1" t="s">
        <v>7195</v>
      </c>
      <c r="B530" s="1" t="s">
        <v>5710</v>
      </c>
      <c r="C530" s="1" t="s">
        <v>71</v>
      </c>
      <c r="D530">
        <v>79</v>
      </c>
      <c r="E530" s="1" t="s">
        <v>65</v>
      </c>
      <c r="F530" s="1" t="s">
        <v>66</v>
      </c>
      <c r="G530" s="1" t="s">
        <v>44</v>
      </c>
      <c r="H530" s="1" t="s">
        <v>109</v>
      </c>
      <c r="I530" s="1" t="s">
        <v>68</v>
      </c>
      <c r="J530" s="1" t="s">
        <v>80</v>
      </c>
      <c r="K530" s="1" t="s">
        <v>48</v>
      </c>
      <c r="L530" s="1" t="s">
        <v>48</v>
      </c>
      <c r="M530" s="1" t="s">
        <v>48</v>
      </c>
      <c r="N530" s="1" t="s">
        <v>48</v>
      </c>
      <c r="O530" s="1" t="s">
        <v>48</v>
      </c>
      <c r="P530" s="1" t="s">
        <v>48</v>
      </c>
      <c r="Q530" s="1" t="s">
        <v>48</v>
      </c>
      <c r="R530" s="1" t="s">
        <v>48</v>
      </c>
      <c r="S530" s="1" t="s">
        <v>48</v>
      </c>
      <c r="T530" s="1" t="s">
        <v>49</v>
      </c>
      <c r="U530" s="1" t="s">
        <v>48</v>
      </c>
      <c r="V530" s="1" t="s">
        <v>48</v>
      </c>
      <c r="W530" s="1" t="s">
        <v>48</v>
      </c>
      <c r="X530" s="1" t="s">
        <v>62</v>
      </c>
      <c r="AC530" s="1" t="s">
        <v>5712</v>
      </c>
      <c r="AD530" s="1" t="s">
        <v>5712</v>
      </c>
      <c r="AJ530" s="1" t="s">
        <v>7196</v>
      </c>
      <c r="AK530" s="1" t="s">
        <v>77</v>
      </c>
      <c r="AN530" s="1" t="s">
        <v>5712</v>
      </c>
      <c r="AP530" s="1" t="s">
        <v>5712</v>
      </c>
      <c r="AR530" s="1" t="s">
        <v>5712</v>
      </c>
      <c r="AT530" s="1" t="s">
        <v>5712</v>
      </c>
    </row>
    <row r="531" spans="1:48" x14ac:dyDescent="0.35">
      <c r="A531" s="1" t="s">
        <v>7197</v>
      </c>
      <c r="B531" s="1" t="s">
        <v>5710</v>
      </c>
      <c r="C531" s="1" t="s">
        <v>71</v>
      </c>
      <c r="D531">
        <v>65</v>
      </c>
      <c r="E531" s="1" t="s">
        <v>65</v>
      </c>
      <c r="F531" s="1" t="s">
        <v>66</v>
      </c>
      <c r="G531" s="1" t="s">
        <v>85</v>
      </c>
      <c r="H531" s="1" t="s">
        <v>92</v>
      </c>
      <c r="I531" s="1" t="s">
        <v>125</v>
      </c>
      <c r="J531" s="1" t="s">
        <v>47</v>
      </c>
      <c r="K531" s="1" t="s">
        <v>48</v>
      </c>
      <c r="L531" s="1" t="s">
        <v>48</v>
      </c>
      <c r="M531" s="1" t="s">
        <v>48</v>
      </c>
      <c r="N531" s="1" t="s">
        <v>48</v>
      </c>
      <c r="O531" s="1" t="s">
        <v>48</v>
      </c>
      <c r="P531" s="1" t="s">
        <v>48</v>
      </c>
      <c r="Q531" s="1" t="s">
        <v>49</v>
      </c>
      <c r="R531" s="1" t="s">
        <v>48</v>
      </c>
      <c r="S531" s="1" t="s">
        <v>48</v>
      </c>
      <c r="T531" s="1" t="s">
        <v>48</v>
      </c>
      <c r="U531" s="1" t="s">
        <v>48</v>
      </c>
      <c r="V531" s="1" t="s">
        <v>48</v>
      </c>
      <c r="W531" s="1" t="s">
        <v>48</v>
      </c>
      <c r="X531" s="1" t="s">
        <v>62</v>
      </c>
      <c r="AC531" s="1" t="s">
        <v>5712</v>
      </c>
      <c r="AD531" s="1" t="s">
        <v>5712</v>
      </c>
      <c r="AJ531" s="1" t="s">
        <v>7198</v>
      </c>
      <c r="AK531" s="1" t="s">
        <v>5712</v>
      </c>
      <c r="AN531" s="1" t="s">
        <v>5712</v>
      </c>
      <c r="AP531" s="1" t="s">
        <v>5712</v>
      </c>
      <c r="AR531" s="1" t="s">
        <v>5712</v>
      </c>
      <c r="AT531" s="1" t="s">
        <v>5712</v>
      </c>
    </row>
    <row r="532" spans="1:48" x14ac:dyDescent="0.35">
      <c r="A532" s="1" t="s">
        <v>7199</v>
      </c>
      <c r="B532" s="1" t="s">
        <v>5710</v>
      </c>
      <c r="C532" s="1" t="s">
        <v>71</v>
      </c>
      <c r="D532">
        <v>29</v>
      </c>
      <c r="E532" s="1" t="s">
        <v>57</v>
      </c>
      <c r="F532" s="1" t="s">
        <v>107</v>
      </c>
      <c r="G532" s="1" t="s">
        <v>59</v>
      </c>
      <c r="H532" s="1" t="s">
        <v>45</v>
      </c>
      <c r="I532" s="1" t="s">
        <v>74</v>
      </c>
      <c r="J532" s="1" t="s">
        <v>47</v>
      </c>
      <c r="K532" s="1" t="s">
        <v>48</v>
      </c>
      <c r="L532" s="1" t="s">
        <v>48</v>
      </c>
      <c r="M532" s="1" t="s">
        <v>48</v>
      </c>
      <c r="N532" s="1" t="s">
        <v>48</v>
      </c>
      <c r="O532" s="1" t="s">
        <v>49</v>
      </c>
      <c r="P532" s="1" t="s">
        <v>48</v>
      </c>
      <c r="Q532" s="1" t="s">
        <v>48</v>
      </c>
      <c r="R532" s="1" t="s">
        <v>48</v>
      </c>
      <c r="S532" s="1" t="s">
        <v>48</v>
      </c>
      <c r="T532" s="1" t="s">
        <v>48</v>
      </c>
      <c r="U532" s="1" t="s">
        <v>48</v>
      </c>
      <c r="V532" s="1" t="s">
        <v>48</v>
      </c>
      <c r="W532" s="1" t="s">
        <v>48</v>
      </c>
      <c r="X532" s="1" t="s">
        <v>62</v>
      </c>
      <c r="AC532" s="1" t="s">
        <v>5712</v>
      </c>
      <c r="AD532" s="1" t="s">
        <v>5712</v>
      </c>
      <c r="AJ532" s="1" t="s">
        <v>879</v>
      </c>
      <c r="AK532" s="1" t="s">
        <v>5712</v>
      </c>
      <c r="AN532" s="1" t="s">
        <v>5712</v>
      </c>
      <c r="AP532" s="1" t="s">
        <v>5712</v>
      </c>
      <c r="AR532" s="1" t="s">
        <v>5712</v>
      </c>
      <c r="AT532" s="1" t="s">
        <v>5712</v>
      </c>
    </row>
    <row r="533" spans="1:48" x14ac:dyDescent="0.35">
      <c r="A533" s="1" t="s">
        <v>7200</v>
      </c>
      <c r="B533" s="1" t="s">
        <v>5710</v>
      </c>
      <c r="C533" s="1" t="s">
        <v>41</v>
      </c>
      <c r="D533">
        <v>18</v>
      </c>
      <c r="E533" s="1" t="s">
        <v>57</v>
      </c>
      <c r="F533" s="1" t="s">
        <v>58</v>
      </c>
      <c r="G533" s="1" t="s">
        <v>44</v>
      </c>
      <c r="H533" s="1" t="s">
        <v>79</v>
      </c>
      <c r="I533" s="1" t="s">
        <v>125</v>
      </c>
      <c r="J533" s="1" t="s">
        <v>47</v>
      </c>
      <c r="K533" s="1" t="s">
        <v>48</v>
      </c>
      <c r="L533" s="1" t="s">
        <v>48</v>
      </c>
      <c r="M533" s="1" t="s">
        <v>49</v>
      </c>
      <c r="N533" s="1" t="s">
        <v>48</v>
      </c>
      <c r="O533" s="1" t="s">
        <v>48</v>
      </c>
      <c r="P533" s="1" t="s">
        <v>48</v>
      </c>
      <c r="Q533" s="1" t="s">
        <v>48</v>
      </c>
      <c r="R533" s="1" t="s">
        <v>48</v>
      </c>
      <c r="S533" s="1" t="s">
        <v>48</v>
      </c>
      <c r="T533" s="1" t="s">
        <v>48</v>
      </c>
      <c r="U533" s="1" t="s">
        <v>48</v>
      </c>
      <c r="V533" s="1" t="s">
        <v>48</v>
      </c>
      <c r="W533" s="1" t="s">
        <v>48</v>
      </c>
      <c r="X533" s="1" t="s">
        <v>116</v>
      </c>
      <c r="Y533" s="1" t="s">
        <v>7201</v>
      </c>
      <c r="AC533" s="1" t="s">
        <v>5712</v>
      </c>
      <c r="AD533" s="1" t="s">
        <v>5712</v>
      </c>
      <c r="AJ533" s="1" t="s">
        <v>7202</v>
      </c>
      <c r="AK533" s="1" t="s">
        <v>63</v>
      </c>
      <c r="AN533" s="1" t="s">
        <v>5712</v>
      </c>
      <c r="AP533" s="1" t="s">
        <v>5712</v>
      </c>
      <c r="AR533" s="1" t="s">
        <v>5712</v>
      </c>
      <c r="AT533" s="1" t="s">
        <v>5712</v>
      </c>
    </row>
    <row r="534" spans="1:48" x14ac:dyDescent="0.35">
      <c r="A534" s="1" t="s">
        <v>7203</v>
      </c>
      <c r="B534" s="1" t="s">
        <v>5710</v>
      </c>
      <c r="C534" s="1" t="s">
        <v>41</v>
      </c>
      <c r="D534">
        <v>45</v>
      </c>
      <c r="E534" s="1" t="s">
        <v>42</v>
      </c>
      <c r="F534" s="1" t="s">
        <v>107</v>
      </c>
      <c r="G534" s="1" t="s">
        <v>59</v>
      </c>
      <c r="H534" s="1" t="s">
        <v>79</v>
      </c>
      <c r="I534" s="1" t="s">
        <v>74</v>
      </c>
      <c r="J534" s="1" t="s">
        <v>47</v>
      </c>
      <c r="K534" s="1" t="s">
        <v>48</v>
      </c>
      <c r="L534" s="1" t="s">
        <v>48</v>
      </c>
      <c r="M534" s="1" t="s">
        <v>48</v>
      </c>
      <c r="N534" s="1" t="s">
        <v>48</v>
      </c>
      <c r="O534" s="1" t="s">
        <v>48</v>
      </c>
      <c r="P534" s="1" t="s">
        <v>49</v>
      </c>
      <c r="Q534" s="1" t="s">
        <v>48</v>
      </c>
      <c r="R534" s="1" t="s">
        <v>48</v>
      </c>
      <c r="S534" s="1" t="s">
        <v>48</v>
      </c>
      <c r="T534" s="1" t="s">
        <v>48</v>
      </c>
      <c r="U534" s="1" t="s">
        <v>48</v>
      </c>
      <c r="V534" s="1" t="s">
        <v>48</v>
      </c>
      <c r="W534" s="1" t="s">
        <v>48</v>
      </c>
      <c r="X534" s="1" t="s">
        <v>62</v>
      </c>
      <c r="AC534" s="1" t="s">
        <v>5712</v>
      </c>
      <c r="AD534" s="1" t="s">
        <v>5712</v>
      </c>
      <c r="AJ534" s="1" t="s">
        <v>7204</v>
      </c>
      <c r="AK534" s="1" t="s">
        <v>5712</v>
      </c>
      <c r="AN534" s="1" t="s">
        <v>5712</v>
      </c>
      <c r="AP534" s="1" t="s">
        <v>5712</v>
      </c>
      <c r="AR534" s="1" t="s">
        <v>5712</v>
      </c>
      <c r="AT534" s="1" t="s">
        <v>5712</v>
      </c>
    </row>
    <row r="535" spans="1:48" x14ac:dyDescent="0.35">
      <c r="A535" s="1" t="s">
        <v>7205</v>
      </c>
      <c r="B535" s="1" t="s">
        <v>5710</v>
      </c>
      <c r="C535" s="1" t="s">
        <v>71</v>
      </c>
      <c r="D535">
        <v>40</v>
      </c>
      <c r="E535" s="1" t="s">
        <v>42</v>
      </c>
      <c r="F535" s="1" t="s">
        <v>107</v>
      </c>
      <c r="G535" s="1" t="s">
        <v>98</v>
      </c>
      <c r="H535" s="1" t="s">
        <v>45</v>
      </c>
      <c r="I535" s="1" t="s">
        <v>74</v>
      </c>
      <c r="J535" s="1" t="s">
        <v>80</v>
      </c>
      <c r="K535" s="1" t="s">
        <v>48</v>
      </c>
      <c r="L535" s="1" t="s">
        <v>48</v>
      </c>
      <c r="M535" s="1" t="s">
        <v>48</v>
      </c>
      <c r="N535" s="1" t="s">
        <v>48</v>
      </c>
      <c r="O535" s="1" t="s">
        <v>48</v>
      </c>
      <c r="P535" s="1" t="s">
        <v>48</v>
      </c>
      <c r="Q535" s="1" t="s">
        <v>48</v>
      </c>
      <c r="R535" s="1" t="s">
        <v>48</v>
      </c>
      <c r="S535" s="1" t="s">
        <v>48</v>
      </c>
      <c r="T535" s="1" t="s">
        <v>48</v>
      </c>
      <c r="U535" s="1" t="s">
        <v>49</v>
      </c>
      <c r="V535" s="1" t="s">
        <v>48</v>
      </c>
      <c r="W535" s="1" t="s">
        <v>48</v>
      </c>
      <c r="X535" s="1" t="s">
        <v>75</v>
      </c>
      <c r="Y535" s="1" t="s">
        <v>7206</v>
      </c>
      <c r="AC535" s="1" t="s">
        <v>5712</v>
      </c>
      <c r="AD535" s="1" t="s">
        <v>5712</v>
      </c>
      <c r="AJ535" s="1" t="s">
        <v>7207</v>
      </c>
      <c r="AK535" s="1" t="s">
        <v>5712</v>
      </c>
      <c r="AN535" s="1" t="s">
        <v>5712</v>
      </c>
      <c r="AP535" s="1" t="s">
        <v>5712</v>
      </c>
      <c r="AR535" s="1" t="s">
        <v>5712</v>
      </c>
      <c r="AT535" s="1" t="s">
        <v>5712</v>
      </c>
    </row>
    <row r="536" spans="1:48" x14ac:dyDescent="0.35">
      <c r="A536" s="1" t="s">
        <v>7208</v>
      </c>
      <c r="B536" s="1" t="s">
        <v>5710</v>
      </c>
      <c r="C536" s="1" t="s">
        <v>71</v>
      </c>
      <c r="D536">
        <v>57</v>
      </c>
      <c r="E536" s="1" t="s">
        <v>65</v>
      </c>
      <c r="F536" s="1" t="s">
        <v>66</v>
      </c>
      <c r="G536" s="1" t="s">
        <v>59</v>
      </c>
      <c r="H536" s="1" t="s">
        <v>79</v>
      </c>
      <c r="I536" s="1" t="s">
        <v>46</v>
      </c>
      <c r="J536" s="1" t="s">
        <v>47</v>
      </c>
      <c r="K536" s="1" t="s">
        <v>49</v>
      </c>
      <c r="L536" s="1" t="s">
        <v>48</v>
      </c>
      <c r="M536" s="1" t="s">
        <v>48</v>
      </c>
      <c r="N536" s="1" t="s">
        <v>48</v>
      </c>
      <c r="O536" s="1" t="s">
        <v>48</v>
      </c>
      <c r="P536" s="1" t="s">
        <v>48</v>
      </c>
      <c r="Q536" s="1" t="s">
        <v>48</v>
      </c>
      <c r="R536" s="1" t="s">
        <v>48</v>
      </c>
      <c r="S536" s="1" t="s">
        <v>48</v>
      </c>
      <c r="T536" s="1" t="s">
        <v>49</v>
      </c>
      <c r="U536" s="1" t="s">
        <v>48</v>
      </c>
      <c r="V536" s="1" t="s">
        <v>48</v>
      </c>
      <c r="W536" s="1" t="s">
        <v>48</v>
      </c>
      <c r="X536" s="1" t="s">
        <v>62</v>
      </c>
      <c r="AC536" s="1" t="s">
        <v>5712</v>
      </c>
      <c r="AD536" s="1" t="s">
        <v>5712</v>
      </c>
      <c r="AJ536" s="1" t="s">
        <v>106</v>
      </c>
      <c r="AK536" s="1" t="s">
        <v>5712</v>
      </c>
      <c r="AN536" s="1" t="s">
        <v>5712</v>
      </c>
      <c r="AP536" s="1" t="s">
        <v>5712</v>
      </c>
      <c r="AR536" s="1" t="s">
        <v>5712</v>
      </c>
      <c r="AT536" s="1" t="s">
        <v>5712</v>
      </c>
      <c r="AV536" s="1" t="s">
        <v>7209</v>
      </c>
    </row>
    <row r="537" spans="1:48" ht="409.5" x14ac:dyDescent="0.35">
      <c r="A537" s="1" t="s">
        <v>7210</v>
      </c>
      <c r="B537" s="1" t="s">
        <v>5710</v>
      </c>
      <c r="C537" s="1" t="s">
        <v>41</v>
      </c>
      <c r="D537">
        <v>81</v>
      </c>
      <c r="E537" s="1" t="s">
        <v>65</v>
      </c>
      <c r="F537" s="1" t="s">
        <v>43</v>
      </c>
      <c r="G537" s="1" t="s">
        <v>73</v>
      </c>
      <c r="H537" s="1" t="s">
        <v>67</v>
      </c>
      <c r="I537" s="1" t="s">
        <v>74</v>
      </c>
      <c r="J537" s="1" t="s">
        <v>80</v>
      </c>
      <c r="K537" s="1" t="s">
        <v>48</v>
      </c>
      <c r="L537" s="1" t="s">
        <v>48</v>
      </c>
      <c r="M537" s="1" t="s">
        <v>48</v>
      </c>
      <c r="N537" s="1" t="s">
        <v>48</v>
      </c>
      <c r="O537" s="1" t="s">
        <v>48</v>
      </c>
      <c r="P537" s="1" t="s">
        <v>48</v>
      </c>
      <c r="Q537" s="1" t="s">
        <v>48</v>
      </c>
      <c r="R537" s="1" t="s">
        <v>48</v>
      </c>
      <c r="S537" s="1" t="s">
        <v>48</v>
      </c>
      <c r="T537" s="1" t="s">
        <v>48</v>
      </c>
      <c r="U537" s="1" t="s">
        <v>48</v>
      </c>
      <c r="V537" s="1" t="s">
        <v>48</v>
      </c>
      <c r="W537" s="1" t="s">
        <v>49</v>
      </c>
      <c r="X537" s="1" t="s">
        <v>62</v>
      </c>
      <c r="AC537" s="1" t="s">
        <v>5712</v>
      </c>
      <c r="AD537" s="1" t="s">
        <v>5712</v>
      </c>
      <c r="AJ537" s="2" t="s">
        <v>7211</v>
      </c>
      <c r="AK537" s="1" t="s">
        <v>5712</v>
      </c>
      <c r="AN537" s="1" t="s">
        <v>5712</v>
      </c>
      <c r="AP537" s="1" t="s">
        <v>5712</v>
      </c>
      <c r="AR537" s="1" t="s">
        <v>5712</v>
      </c>
      <c r="AT537" s="1" t="s">
        <v>5712</v>
      </c>
    </row>
    <row r="538" spans="1:48" x14ac:dyDescent="0.35">
      <c r="A538" s="1" t="s">
        <v>7212</v>
      </c>
      <c r="B538" s="1" t="s">
        <v>5710</v>
      </c>
      <c r="C538" s="1" t="s">
        <v>41</v>
      </c>
      <c r="D538">
        <v>46</v>
      </c>
      <c r="E538" s="1" t="s">
        <v>42</v>
      </c>
      <c r="F538" s="1" t="s">
        <v>107</v>
      </c>
      <c r="G538" s="1" t="s">
        <v>59</v>
      </c>
      <c r="H538" s="1" t="s">
        <v>79</v>
      </c>
      <c r="I538" s="1" t="s">
        <v>68</v>
      </c>
      <c r="J538" s="1" t="s">
        <v>80</v>
      </c>
      <c r="K538" s="1" t="s">
        <v>48</v>
      </c>
      <c r="L538" s="1" t="s">
        <v>48</v>
      </c>
      <c r="M538" s="1" t="s">
        <v>48</v>
      </c>
      <c r="N538" s="1" t="s">
        <v>48</v>
      </c>
      <c r="O538" s="1" t="s">
        <v>48</v>
      </c>
      <c r="P538" s="1" t="s">
        <v>48</v>
      </c>
      <c r="Q538" s="1" t="s">
        <v>48</v>
      </c>
      <c r="R538" s="1" t="s">
        <v>48</v>
      </c>
      <c r="S538" s="1" t="s">
        <v>48</v>
      </c>
      <c r="T538" s="1" t="s">
        <v>48</v>
      </c>
      <c r="U538" s="1" t="s">
        <v>49</v>
      </c>
      <c r="V538" s="1" t="s">
        <v>48</v>
      </c>
      <c r="W538" s="1" t="s">
        <v>48</v>
      </c>
      <c r="X538" s="1" t="s">
        <v>116</v>
      </c>
      <c r="Y538" s="1" t="s">
        <v>7213</v>
      </c>
      <c r="AC538" s="1" t="s">
        <v>5712</v>
      </c>
      <c r="AD538" s="1" t="s">
        <v>5712</v>
      </c>
      <c r="AJ538" s="1" t="s">
        <v>7214</v>
      </c>
      <c r="AK538" s="1" t="s">
        <v>5712</v>
      </c>
      <c r="AM538" s="1" t="s">
        <v>7215</v>
      </c>
      <c r="AN538" s="1" t="s">
        <v>5712</v>
      </c>
      <c r="AP538" s="1" t="s">
        <v>5712</v>
      </c>
      <c r="AR538" s="1" t="s">
        <v>5712</v>
      </c>
      <c r="AT538" s="1" t="s">
        <v>5712</v>
      </c>
    </row>
    <row r="539" spans="1:48" x14ac:dyDescent="0.35">
      <c r="A539" s="1" t="s">
        <v>7216</v>
      </c>
      <c r="B539" s="1" t="s">
        <v>5710</v>
      </c>
      <c r="C539" s="1" t="s">
        <v>71</v>
      </c>
      <c r="D539">
        <v>79</v>
      </c>
      <c r="E539" s="1" t="s">
        <v>65</v>
      </c>
      <c r="F539" s="1" t="s">
        <v>66</v>
      </c>
      <c r="G539" s="1" t="s">
        <v>59</v>
      </c>
      <c r="H539" s="1" t="s">
        <v>67</v>
      </c>
      <c r="I539" s="1" t="s">
        <v>90</v>
      </c>
      <c r="J539" s="1" t="s">
        <v>80</v>
      </c>
      <c r="K539" s="1" t="s">
        <v>48</v>
      </c>
      <c r="L539" s="1" t="s">
        <v>48</v>
      </c>
      <c r="M539" s="1" t="s">
        <v>48</v>
      </c>
      <c r="N539" s="1" t="s">
        <v>48</v>
      </c>
      <c r="O539" s="1" t="s">
        <v>48</v>
      </c>
      <c r="P539" s="1" t="s">
        <v>48</v>
      </c>
      <c r="Q539" s="1" t="s">
        <v>48</v>
      </c>
      <c r="R539" s="1" t="s">
        <v>48</v>
      </c>
      <c r="S539" s="1" t="s">
        <v>48</v>
      </c>
      <c r="T539" s="1" t="s">
        <v>48</v>
      </c>
      <c r="U539" s="1" t="s">
        <v>48</v>
      </c>
      <c r="V539" s="1" t="s">
        <v>48</v>
      </c>
      <c r="W539" s="1" t="s">
        <v>49</v>
      </c>
      <c r="X539" s="1" t="s">
        <v>62</v>
      </c>
      <c r="AC539" s="1" t="s">
        <v>5712</v>
      </c>
      <c r="AD539" s="1" t="s">
        <v>5712</v>
      </c>
      <c r="AJ539" s="1" t="s">
        <v>7217</v>
      </c>
      <c r="AK539" s="1" t="s">
        <v>5712</v>
      </c>
      <c r="AM539" s="1" t="s">
        <v>7218</v>
      </c>
      <c r="AN539" s="1" t="s">
        <v>5712</v>
      </c>
      <c r="AP539" s="1" t="s">
        <v>5712</v>
      </c>
      <c r="AR539" s="1" t="s">
        <v>5712</v>
      </c>
      <c r="AT539" s="1" t="s">
        <v>5712</v>
      </c>
    </row>
    <row r="540" spans="1:48" x14ac:dyDescent="0.35">
      <c r="A540" s="1" t="s">
        <v>7219</v>
      </c>
      <c r="B540" s="1" t="s">
        <v>5710</v>
      </c>
      <c r="C540" s="1" t="s">
        <v>41</v>
      </c>
      <c r="D540">
        <v>45</v>
      </c>
      <c r="E540" s="1" t="s">
        <v>42</v>
      </c>
      <c r="F540" s="1" t="s">
        <v>72</v>
      </c>
      <c r="G540" s="1" t="s">
        <v>59</v>
      </c>
      <c r="H540" s="1" t="s">
        <v>109</v>
      </c>
      <c r="I540" s="1" t="s">
        <v>68</v>
      </c>
      <c r="J540" s="1" t="s">
        <v>80</v>
      </c>
      <c r="K540" s="1" t="s">
        <v>48</v>
      </c>
      <c r="L540" s="1" t="s">
        <v>48</v>
      </c>
      <c r="M540" s="1" t="s">
        <v>48</v>
      </c>
      <c r="N540" s="1" t="s">
        <v>48</v>
      </c>
      <c r="O540" s="1" t="s">
        <v>48</v>
      </c>
      <c r="P540" s="1" t="s">
        <v>48</v>
      </c>
      <c r="Q540" s="1" t="s">
        <v>48</v>
      </c>
      <c r="R540" s="1" t="s">
        <v>48</v>
      </c>
      <c r="S540" s="1" t="s">
        <v>48</v>
      </c>
      <c r="T540" s="1" t="s">
        <v>49</v>
      </c>
      <c r="U540" s="1" t="s">
        <v>48</v>
      </c>
      <c r="V540" s="1" t="s">
        <v>48</v>
      </c>
      <c r="W540" s="1" t="s">
        <v>48</v>
      </c>
      <c r="X540" s="1" t="s">
        <v>75</v>
      </c>
      <c r="Y540" s="1" t="s">
        <v>7220</v>
      </c>
      <c r="AC540" s="1" t="s">
        <v>5712</v>
      </c>
      <c r="AD540" s="1" t="s">
        <v>5712</v>
      </c>
      <c r="AJ540" s="1" t="s">
        <v>7221</v>
      </c>
      <c r="AK540" s="1" t="s">
        <v>5712</v>
      </c>
      <c r="AN540" s="1" t="s">
        <v>5712</v>
      </c>
      <c r="AP540" s="1" t="s">
        <v>5712</v>
      </c>
      <c r="AR540" s="1" t="s">
        <v>5712</v>
      </c>
      <c r="AT540" s="1" t="s">
        <v>5712</v>
      </c>
      <c r="AV540" s="1" t="s">
        <v>7222</v>
      </c>
    </row>
    <row r="541" spans="1:48" x14ac:dyDescent="0.35">
      <c r="A541" s="1" t="s">
        <v>7223</v>
      </c>
      <c r="B541" s="1" t="s">
        <v>5710</v>
      </c>
      <c r="C541" s="1" t="s">
        <v>71</v>
      </c>
      <c r="D541">
        <v>34</v>
      </c>
      <c r="E541" s="1" t="s">
        <v>57</v>
      </c>
      <c r="F541" s="1" t="s">
        <v>58</v>
      </c>
      <c r="G541" s="1" t="s">
        <v>98</v>
      </c>
      <c r="H541" s="1" t="s">
        <v>45</v>
      </c>
      <c r="I541" s="1" t="s">
        <v>74</v>
      </c>
      <c r="J541" s="1" t="s">
        <v>47</v>
      </c>
      <c r="K541" s="1" t="s">
        <v>48</v>
      </c>
      <c r="L541" s="1" t="s">
        <v>48</v>
      </c>
      <c r="M541" s="1" t="s">
        <v>49</v>
      </c>
      <c r="N541" s="1" t="s">
        <v>48</v>
      </c>
      <c r="O541" s="1" t="s">
        <v>48</v>
      </c>
      <c r="P541" s="1" t="s">
        <v>48</v>
      </c>
      <c r="Q541" s="1" t="s">
        <v>48</v>
      </c>
      <c r="R541" s="1" t="s">
        <v>48</v>
      </c>
      <c r="S541" s="1" t="s">
        <v>48</v>
      </c>
      <c r="T541" s="1" t="s">
        <v>48</v>
      </c>
      <c r="U541" s="1" t="s">
        <v>48</v>
      </c>
      <c r="V541" s="1" t="s">
        <v>48</v>
      </c>
      <c r="W541" s="1" t="s">
        <v>49</v>
      </c>
      <c r="X541" s="1" t="s">
        <v>116</v>
      </c>
      <c r="Y541" s="1" t="s">
        <v>7224</v>
      </c>
      <c r="AC541" s="1" t="s">
        <v>5712</v>
      </c>
      <c r="AD541" s="1" t="s">
        <v>5712</v>
      </c>
      <c r="AJ541" s="1" t="s">
        <v>7225</v>
      </c>
      <c r="AK541" s="1" t="s">
        <v>63</v>
      </c>
      <c r="AN541" s="1" t="s">
        <v>5712</v>
      </c>
      <c r="AP541" s="1" t="s">
        <v>5712</v>
      </c>
      <c r="AR541" s="1" t="s">
        <v>5712</v>
      </c>
      <c r="AT541" s="1" t="s">
        <v>5712</v>
      </c>
    </row>
    <row r="542" spans="1:48" x14ac:dyDescent="0.35">
      <c r="A542" s="1" t="s">
        <v>7226</v>
      </c>
      <c r="B542" s="1" t="s">
        <v>5710</v>
      </c>
      <c r="C542" s="1" t="s">
        <v>71</v>
      </c>
      <c r="D542">
        <v>62</v>
      </c>
      <c r="E542" s="1" t="s">
        <v>65</v>
      </c>
      <c r="F542" s="1" t="s">
        <v>66</v>
      </c>
      <c r="G542" s="1" t="s">
        <v>137</v>
      </c>
      <c r="H542" s="1" t="s">
        <v>60</v>
      </c>
      <c r="I542" s="1" t="s">
        <v>99</v>
      </c>
      <c r="J542" s="1" t="s">
        <v>80</v>
      </c>
      <c r="K542" s="1" t="s">
        <v>48</v>
      </c>
      <c r="L542" s="1" t="s">
        <v>48</v>
      </c>
      <c r="M542" s="1" t="s">
        <v>48</v>
      </c>
      <c r="N542" s="1" t="s">
        <v>48</v>
      </c>
      <c r="O542" s="1" t="s">
        <v>48</v>
      </c>
      <c r="P542" s="1" t="s">
        <v>48</v>
      </c>
      <c r="Q542" s="1" t="s">
        <v>48</v>
      </c>
      <c r="R542" s="1" t="s">
        <v>48</v>
      </c>
      <c r="S542" s="1" t="s">
        <v>48</v>
      </c>
      <c r="T542" s="1" t="s">
        <v>48</v>
      </c>
      <c r="U542" s="1" t="s">
        <v>48</v>
      </c>
      <c r="V542" s="1" t="s">
        <v>49</v>
      </c>
      <c r="W542" s="1" t="s">
        <v>48</v>
      </c>
      <c r="X542" s="1" t="s">
        <v>62</v>
      </c>
      <c r="AC542" s="1" t="s">
        <v>5712</v>
      </c>
      <c r="AD542" s="1" t="s">
        <v>5712</v>
      </c>
      <c r="AJ542" s="1" t="s">
        <v>908</v>
      </c>
      <c r="AK542" s="1" t="s">
        <v>5712</v>
      </c>
      <c r="AM542" s="1" t="s">
        <v>7227</v>
      </c>
      <c r="AN542" s="1" t="s">
        <v>5712</v>
      </c>
      <c r="AP542" s="1" t="s">
        <v>5712</v>
      </c>
      <c r="AR542" s="1" t="s">
        <v>5712</v>
      </c>
      <c r="AT542" s="1" t="s">
        <v>5712</v>
      </c>
    </row>
    <row r="543" spans="1:48" x14ac:dyDescent="0.35">
      <c r="A543" s="1" t="s">
        <v>7228</v>
      </c>
      <c r="B543" s="1" t="s">
        <v>5710</v>
      </c>
      <c r="C543" s="1" t="s">
        <v>71</v>
      </c>
      <c r="D543">
        <v>75</v>
      </c>
      <c r="E543" s="1" t="s">
        <v>65</v>
      </c>
      <c r="F543" s="1" t="s">
        <v>66</v>
      </c>
      <c r="G543" s="1" t="s">
        <v>137</v>
      </c>
      <c r="H543" s="1" t="s">
        <v>67</v>
      </c>
      <c r="I543" s="1" t="s">
        <v>90</v>
      </c>
      <c r="J543" s="1" t="s">
        <v>47</v>
      </c>
      <c r="K543" s="1" t="s">
        <v>48</v>
      </c>
      <c r="L543" s="1" t="s">
        <v>48</v>
      </c>
      <c r="M543" s="1" t="s">
        <v>48</v>
      </c>
      <c r="N543" s="1" t="s">
        <v>48</v>
      </c>
      <c r="O543" s="1" t="s">
        <v>48</v>
      </c>
      <c r="P543" s="1" t="s">
        <v>49</v>
      </c>
      <c r="Q543" s="1" t="s">
        <v>48</v>
      </c>
      <c r="R543" s="1" t="s">
        <v>48</v>
      </c>
      <c r="S543" s="1" t="s">
        <v>48</v>
      </c>
      <c r="T543" s="1" t="s">
        <v>48</v>
      </c>
      <c r="U543" s="1" t="s">
        <v>48</v>
      </c>
      <c r="V543" s="1" t="s">
        <v>48</v>
      </c>
      <c r="W543" s="1" t="s">
        <v>48</v>
      </c>
      <c r="X543" s="1" t="s">
        <v>75</v>
      </c>
      <c r="Y543" s="1" t="s">
        <v>7229</v>
      </c>
      <c r="AC543" s="1" t="s">
        <v>5712</v>
      </c>
      <c r="AD543" s="1" t="s">
        <v>5712</v>
      </c>
      <c r="AJ543" s="1" t="s">
        <v>7230</v>
      </c>
      <c r="AK543" s="1" t="s">
        <v>77</v>
      </c>
      <c r="AN543" s="1" t="s">
        <v>5712</v>
      </c>
      <c r="AP543" s="1" t="s">
        <v>5712</v>
      </c>
      <c r="AR543" s="1" t="s">
        <v>5712</v>
      </c>
      <c r="AT543" s="1" t="s">
        <v>5712</v>
      </c>
    </row>
    <row r="544" spans="1:48" x14ac:dyDescent="0.35">
      <c r="A544" s="1" t="s">
        <v>7231</v>
      </c>
      <c r="B544" s="1" t="s">
        <v>5710</v>
      </c>
      <c r="C544" s="1" t="s">
        <v>71</v>
      </c>
      <c r="D544">
        <v>76</v>
      </c>
      <c r="E544" s="1" t="s">
        <v>65</v>
      </c>
      <c r="F544" s="1" t="s">
        <v>66</v>
      </c>
      <c r="G544" s="1" t="s">
        <v>73</v>
      </c>
      <c r="H544" s="1" t="s">
        <v>67</v>
      </c>
      <c r="I544" s="1" t="s">
        <v>68</v>
      </c>
      <c r="J544" s="1" t="s">
        <v>80</v>
      </c>
      <c r="K544" s="1" t="s">
        <v>48</v>
      </c>
      <c r="L544" s="1" t="s">
        <v>48</v>
      </c>
      <c r="M544" s="1" t="s">
        <v>48</v>
      </c>
      <c r="N544" s="1" t="s">
        <v>48</v>
      </c>
      <c r="O544" s="1" t="s">
        <v>48</v>
      </c>
      <c r="P544" s="1" t="s">
        <v>48</v>
      </c>
      <c r="Q544" s="1" t="s">
        <v>48</v>
      </c>
      <c r="R544" s="1" t="s">
        <v>48</v>
      </c>
      <c r="S544" s="1" t="s">
        <v>48</v>
      </c>
      <c r="T544" s="1" t="s">
        <v>48</v>
      </c>
      <c r="U544" s="1" t="s">
        <v>48</v>
      </c>
      <c r="V544" s="1" t="s">
        <v>48</v>
      </c>
      <c r="W544" s="1" t="s">
        <v>49</v>
      </c>
      <c r="X544" s="1" t="s">
        <v>62</v>
      </c>
      <c r="AC544" s="1" t="s">
        <v>5712</v>
      </c>
      <c r="AD544" s="1" t="s">
        <v>5712</v>
      </c>
      <c r="AJ544" s="1" t="s">
        <v>7232</v>
      </c>
      <c r="AK544" s="1" t="s">
        <v>5712</v>
      </c>
      <c r="AN544" s="1" t="s">
        <v>5712</v>
      </c>
      <c r="AP544" s="1" t="s">
        <v>5712</v>
      </c>
      <c r="AR544" s="1" t="s">
        <v>5712</v>
      </c>
      <c r="AT544" s="1" t="s">
        <v>5712</v>
      </c>
    </row>
    <row r="545" spans="1:48" x14ac:dyDescent="0.35">
      <c r="A545" s="1" t="s">
        <v>7233</v>
      </c>
      <c r="B545" s="1" t="s">
        <v>5710</v>
      </c>
      <c r="C545" s="1" t="s">
        <v>41</v>
      </c>
      <c r="D545">
        <v>22</v>
      </c>
      <c r="E545" s="1" t="s">
        <v>57</v>
      </c>
      <c r="F545" s="1" t="s">
        <v>58</v>
      </c>
      <c r="G545" s="1" t="s">
        <v>98</v>
      </c>
      <c r="H545" s="1" t="s">
        <v>79</v>
      </c>
      <c r="I545" s="1" t="s">
        <v>61</v>
      </c>
      <c r="J545" s="1" t="s">
        <v>80</v>
      </c>
      <c r="K545" s="1" t="s">
        <v>48</v>
      </c>
      <c r="L545" s="1" t="s">
        <v>48</v>
      </c>
      <c r="M545" s="1" t="s">
        <v>48</v>
      </c>
      <c r="N545" s="1" t="s">
        <v>48</v>
      </c>
      <c r="O545" s="1" t="s">
        <v>48</v>
      </c>
      <c r="P545" s="1" t="s">
        <v>48</v>
      </c>
      <c r="Q545" s="1" t="s">
        <v>48</v>
      </c>
      <c r="R545" s="1" t="s">
        <v>48</v>
      </c>
      <c r="S545" s="1" t="s">
        <v>48</v>
      </c>
      <c r="T545" s="1" t="s">
        <v>48</v>
      </c>
      <c r="U545" s="1" t="s">
        <v>49</v>
      </c>
      <c r="V545" s="1" t="s">
        <v>48</v>
      </c>
      <c r="W545" s="1" t="s">
        <v>48</v>
      </c>
      <c r="X545" s="1" t="s">
        <v>75</v>
      </c>
      <c r="Y545" s="1" t="s">
        <v>7234</v>
      </c>
      <c r="AC545" s="1" t="s">
        <v>5712</v>
      </c>
      <c r="AD545" s="1" t="s">
        <v>5712</v>
      </c>
      <c r="AJ545" s="1" t="s">
        <v>7235</v>
      </c>
      <c r="AK545" s="1" t="s">
        <v>5712</v>
      </c>
      <c r="AN545" s="1" t="s">
        <v>5712</v>
      </c>
      <c r="AP545" s="1" t="s">
        <v>5712</v>
      </c>
      <c r="AR545" s="1" t="s">
        <v>5712</v>
      </c>
      <c r="AT545" s="1" t="s">
        <v>5712</v>
      </c>
      <c r="AV545" s="1" t="s">
        <v>7236</v>
      </c>
    </row>
    <row r="546" spans="1:48" x14ac:dyDescent="0.35">
      <c r="A546" s="1" t="s">
        <v>7237</v>
      </c>
      <c r="B546" s="1" t="s">
        <v>5710</v>
      </c>
      <c r="C546" s="1" t="s">
        <v>41</v>
      </c>
      <c r="D546">
        <v>75</v>
      </c>
      <c r="E546" s="1" t="s">
        <v>65</v>
      </c>
      <c r="F546" s="1" t="s">
        <v>72</v>
      </c>
      <c r="G546" s="1" t="s">
        <v>59</v>
      </c>
      <c r="H546" s="1" t="s">
        <v>67</v>
      </c>
      <c r="I546" s="1" t="s">
        <v>68</v>
      </c>
      <c r="J546" s="1" t="s">
        <v>80</v>
      </c>
      <c r="K546" s="1" t="s">
        <v>48</v>
      </c>
      <c r="L546" s="1" t="s">
        <v>48</v>
      </c>
      <c r="M546" s="1" t="s">
        <v>48</v>
      </c>
      <c r="N546" s="1" t="s">
        <v>48</v>
      </c>
      <c r="O546" s="1" t="s">
        <v>48</v>
      </c>
      <c r="P546" s="1" t="s">
        <v>48</v>
      </c>
      <c r="Q546" s="1" t="s">
        <v>48</v>
      </c>
      <c r="R546" s="1" t="s">
        <v>48</v>
      </c>
      <c r="S546" s="1" t="s">
        <v>48</v>
      </c>
      <c r="T546" s="1" t="s">
        <v>48</v>
      </c>
      <c r="U546" s="1" t="s">
        <v>48</v>
      </c>
      <c r="V546" s="1" t="s">
        <v>48</v>
      </c>
      <c r="W546" s="1" t="s">
        <v>49</v>
      </c>
      <c r="X546" s="1" t="s">
        <v>62</v>
      </c>
      <c r="AC546" s="1" t="s">
        <v>5712</v>
      </c>
      <c r="AD546" s="1" t="s">
        <v>5712</v>
      </c>
      <c r="AJ546" s="1" t="s">
        <v>7238</v>
      </c>
      <c r="AK546" s="1" t="s">
        <v>5712</v>
      </c>
      <c r="AN546" s="1" t="s">
        <v>5712</v>
      </c>
      <c r="AP546" s="1" t="s">
        <v>5712</v>
      </c>
      <c r="AR546" s="1" t="s">
        <v>5712</v>
      </c>
      <c r="AT546" s="1" t="s">
        <v>5712</v>
      </c>
      <c r="AV546" s="1" t="s">
        <v>7239</v>
      </c>
    </row>
    <row r="547" spans="1:48" x14ac:dyDescent="0.35">
      <c r="A547" s="1" t="s">
        <v>7240</v>
      </c>
      <c r="B547" s="1" t="s">
        <v>5710</v>
      </c>
      <c r="C547" s="1" t="s">
        <v>41</v>
      </c>
      <c r="D547">
        <v>52</v>
      </c>
      <c r="E547" s="1" t="s">
        <v>42</v>
      </c>
      <c r="F547" s="1" t="s">
        <v>66</v>
      </c>
      <c r="G547" s="1" t="s">
        <v>98</v>
      </c>
      <c r="H547" s="1" t="s">
        <v>79</v>
      </c>
      <c r="I547" s="1" t="s">
        <v>61</v>
      </c>
      <c r="J547" s="1" t="s">
        <v>80</v>
      </c>
      <c r="K547" s="1" t="s">
        <v>48</v>
      </c>
      <c r="L547" s="1" t="s">
        <v>48</v>
      </c>
      <c r="M547" s="1" t="s">
        <v>48</v>
      </c>
      <c r="N547" s="1" t="s">
        <v>48</v>
      </c>
      <c r="O547" s="1" t="s">
        <v>48</v>
      </c>
      <c r="P547" s="1" t="s">
        <v>48</v>
      </c>
      <c r="Q547" s="1" t="s">
        <v>48</v>
      </c>
      <c r="R547" s="1" t="s">
        <v>48</v>
      </c>
      <c r="S547" s="1" t="s">
        <v>48</v>
      </c>
      <c r="T547" s="1" t="s">
        <v>49</v>
      </c>
      <c r="U547" s="1" t="s">
        <v>48</v>
      </c>
      <c r="V547" s="1" t="s">
        <v>48</v>
      </c>
      <c r="W547" s="1" t="s">
        <v>48</v>
      </c>
      <c r="X547" s="1" t="s">
        <v>62</v>
      </c>
      <c r="AC547" s="1" t="s">
        <v>5712</v>
      </c>
      <c r="AD547" s="1" t="s">
        <v>5712</v>
      </c>
      <c r="AJ547" s="1" t="s">
        <v>1565</v>
      </c>
      <c r="AK547" s="1" t="s">
        <v>5712</v>
      </c>
      <c r="AN547" s="1" t="s">
        <v>5712</v>
      </c>
      <c r="AP547" s="1" t="s">
        <v>5712</v>
      </c>
      <c r="AR547" s="1" t="s">
        <v>5712</v>
      </c>
      <c r="AT547" s="1" t="s">
        <v>5712</v>
      </c>
      <c r="AV547" s="1" t="s">
        <v>105</v>
      </c>
    </row>
    <row r="548" spans="1:48" x14ac:dyDescent="0.35">
      <c r="A548" s="1" t="s">
        <v>7241</v>
      </c>
      <c r="B548" s="1" t="s">
        <v>5710</v>
      </c>
      <c r="C548" s="1" t="s">
        <v>41</v>
      </c>
      <c r="D548">
        <v>89</v>
      </c>
      <c r="E548" s="1" t="s">
        <v>65</v>
      </c>
      <c r="F548" s="1" t="s">
        <v>66</v>
      </c>
      <c r="G548" s="1" t="s">
        <v>137</v>
      </c>
      <c r="H548" s="1" t="s">
        <v>67</v>
      </c>
      <c r="I548" s="1" t="s">
        <v>90</v>
      </c>
      <c r="J548" s="1" t="s">
        <v>80</v>
      </c>
      <c r="K548" s="1" t="s">
        <v>48</v>
      </c>
      <c r="L548" s="1" t="s">
        <v>48</v>
      </c>
      <c r="M548" s="1" t="s">
        <v>48</v>
      </c>
      <c r="N548" s="1" t="s">
        <v>48</v>
      </c>
      <c r="O548" s="1" t="s">
        <v>48</v>
      </c>
      <c r="P548" s="1" t="s">
        <v>48</v>
      </c>
      <c r="Q548" s="1" t="s">
        <v>48</v>
      </c>
      <c r="R548" s="1" t="s">
        <v>48</v>
      </c>
      <c r="S548" s="1" t="s">
        <v>48</v>
      </c>
      <c r="T548" s="1" t="s">
        <v>48</v>
      </c>
      <c r="U548" s="1" t="s">
        <v>49</v>
      </c>
      <c r="V548" s="1" t="s">
        <v>48</v>
      </c>
      <c r="W548" s="1" t="s">
        <v>48</v>
      </c>
      <c r="X548" s="1" t="s">
        <v>62</v>
      </c>
      <c r="AC548" s="1" t="s">
        <v>5712</v>
      </c>
      <c r="AD548" s="1" t="s">
        <v>5712</v>
      </c>
      <c r="AJ548" s="1" t="s">
        <v>703</v>
      </c>
      <c r="AK548" s="1" t="s">
        <v>77</v>
      </c>
      <c r="AN548" s="1" t="s">
        <v>5712</v>
      </c>
      <c r="AP548" s="1" t="s">
        <v>5712</v>
      </c>
      <c r="AR548" s="1" t="s">
        <v>5712</v>
      </c>
      <c r="AT548" s="1" t="s">
        <v>5712</v>
      </c>
    </row>
    <row r="549" spans="1:48" x14ac:dyDescent="0.35">
      <c r="A549" s="1" t="s">
        <v>7242</v>
      </c>
      <c r="B549" s="1" t="s">
        <v>5710</v>
      </c>
      <c r="C549" s="1" t="s">
        <v>71</v>
      </c>
      <c r="D549">
        <v>67</v>
      </c>
      <c r="E549" s="1" t="s">
        <v>65</v>
      </c>
      <c r="F549" s="1" t="s">
        <v>43</v>
      </c>
      <c r="G549" s="1" t="s">
        <v>98</v>
      </c>
      <c r="H549" s="1" t="s">
        <v>79</v>
      </c>
      <c r="I549" s="1" t="s">
        <v>110</v>
      </c>
      <c r="J549" s="1" t="s">
        <v>47</v>
      </c>
      <c r="K549" s="1" t="s">
        <v>48</v>
      </c>
      <c r="L549" s="1" t="s">
        <v>48</v>
      </c>
      <c r="M549" s="1" t="s">
        <v>48</v>
      </c>
      <c r="N549" s="1" t="s">
        <v>48</v>
      </c>
      <c r="O549" s="1" t="s">
        <v>48</v>
      </c>
      <c r="P549" s="1" t="s">
        <v>49</v>
      </c>
      <c r="Q549" s="1" t="s">
        <v>48</v>
      </c>
      <c r="R549" s="1" t="s">
        <v>48</v>
      </c>
      <c r="S549" s="1" t="s">
        <v>48</v>
      </c>
      <c r="T549" s="1" t="s">
        <v>48</v>
      </c>
      <c r="U549" s="1" t="s">
        <v>48</v>
      </c>
      <c r="V549" s="1" t="s">
        <v>48</v>
      </c>
      <c r="W549" s="1" t="s">
        <v>48</v>
      </c>
      <c r="X549" s="1" t="s">
        <v>62</v>
      </c>
      <c r="AC549" s="1" t="s">
        <v>5712</v>
      </c>
      <c r="AD549" s="1" t="s">
        <v>5712</v>
      </c>
      <c r="AJ549" s="1" t="s">
        <v>7243</v>
      </c>
      <c r="AK549" s="1" t="s">
        <v>5712</v>
      </c>
      <c r="AN549" s="1" t="s">
        <v>5712</v>
      </c>
      <c r="AP549" s="1" t="s">
        <v>5712</v>
      </c>
      <c r="AR549" s="1" t="s">
        <v>5712</v>
      </c>
      <c r="AT549" s="1" t="s">
        <v>5712</v>
      </c>
      <c r="AV549" s="1" t="s">
        <v>4492</v>
      </c>
    </row>
    <row r="550" spans="1:48" x14ac:dyDescent="0.35">
      <c r="A550" s="1" t="s">
        <v>7244</v>
      </c>
      <c r="B550" s="1" t="s">
        <v>5710</v>
      </c>
      <c r="C550" s="1" t="s">
        <v>41</v>
      </c>
      <c r="D550">
        <v>84</v>
      </c>
      <c r="E550" s="1" t="s">
        <v>65</v>
      </c>
      <c r="F550" s="1" t="s">
        <v>66</v>
      </c>
      <c r="G550" s="1" t="s">
        <v>137</v>
      </c>
      <c r="H550" s="1" t="s">
        <v>67</v>
      </c>
      <c r="I550" s="1" t="s">
        <v>68</v>
      </c>
      <c r="J550" s="1" t="s">
        <v>80</v>
      </c>
      <c r="K550" s="1" t="s">
        <v>48</v>
      </c>
      <c r="L550" s="1" t="s">
        <v>48</v>
      </c>
      <c r="M550" s="1" t="s">
        <v>48</v>
      </c>
      <c r="N550" s="1" t="s">
        <v>48</v>
      </c>
      <c r="O550" s="1" t="s">
        <v>48</v>
      </c>
      <c r="P550" s="1" t="s">
        <v>48</v>
      </c>
      <c r="Q550" s="1" t="s">
        <v>48</v>
      </c>
      <c r="R550" s="1" t="s">
        <v>48</v>
      </c>
      <c r="S550" s="1" t="s">
        <v>48</v>
      </c>
      <c r="T550" s="1" t="s">
        <v>48</v>
      </c>
      <c r="U550" s="1" t="s">
        <v>48</v>
      </c>
      <c r="V550" s="1" t="s">
        <v>48</v>
      </c>
      <c r="W550" s="1" t="s">
        <v>49</v>
      </c>
      <c r="X550" s="1" t="s">
        <v>62</v>
      </c>
      <c r="AC550" s="1" t="s">
        <v>5712</v>
      </c>
      <c r="AD550" s="1" t="s">
        <v>5712</v>
      </c>
      <c r="AJ550" s="1" t="s">
        <v>7245</v>
      </c>
      <c r="AK550" s="1" t="s">
        <v>5712</v>
      </c>
      <c r="AN550" s="1" t="s">
        <v>5712</v>
      </c>
      <c r="AP550" s="1" t="s">
        <v>5712</v>
      </c>
      <c r="AR550" s="1" t="s">
        <v>5712</v>
      </c>
      <c r="AT550" s="1" t="s">
        <v>5712</v>
      </c>
    </row>
    <row r="551" spans="1:48" ht="43.5" x14ac:dyDescent="0.35">
      <c r="A551" s="1" t="s">
        <v>7246</v>
      </c>
      <c r="B551" s="1" t="s">
        <v>5710</v>
      </c>
      <c r="C551" s="1" t="s">
        <v>41</v>
      </c>
      <c r="D551">
        <v>77</v>
      </c>
      <c r="E551" s="1" t="s">
        <v>65</v>
      </c>
      <c r="F551" s="1" t="s">
        <v>66</v>
      </c>
      <c r="G551" s="1" t="s">
        <v>59</v>
      </c>
      <c r="H551" s="1" t="s">
        <v>67</v>
      </c>
      <c r="I551" s="1" t="s">
        <v>90</v>
      </c>
      <c r="J551" s="1" t="s">
        <v>80</v>
      </c>
      <c r="K551" s="1" t="s">
        <v>48</v>
      </c>
      <c r="L551" s="1" t="s">
        <v>48</v>
      </c>
      <c r="M551" s="1" t="s">
        <v>48</v>
      </c>
      <c r="N551" s="1" t="s">
        <v>48</v>
      </c>
      <c r="O551" s="1" t="s">
        <v>48</v>
      </c>
      <c r="P551" s="1" t="s">
        <v>48</v>
      </c>
      <c r="Q551" s="1" t="s">
        <v>48</v>
      </c>
      <c r="R551" s="1" t="s">
        <v>48</v>
      </c>
      <c r="S551" s="1" t="s">
        <v>48</v>
      </c>
      <c r="T551" s="1" t="s">
        <v>49</v>
      </c>
      <c r="U551" s="1" t="s">
        <v>48</v>
      </c>
      <c r="V551" s="1" t="s">
        <v>48</v>
      </c>
      <c r="W551" s="1" t="s">
        <v>48</v>
      </c>
      <c r="X551" s="1" t="s">
        <v>75</v>
      </c>
      <c r="Y551" s="2" t="s">
        <v>7247</v>
      </c>
      <c r="AC551" s="1" t="s">
        <v>5712</v>
      </c>
      <c r="AD551" s="1" t="s">
        <v>5712</v>
      </c>
      <c r="AJ551" s="1" t="s">
        <v>7248</v>
      </c>
      <c r="AK551" s="1" t="s">
        <v>77</v>
      </c>
      <c r="AN551" s="1" t="s">
        <v>5712</v>
      </c>
      <c r="AP551" s="1" t="s">
        <v>5712</v>
      </c>
      <c r="AR551" s="1" t="s">
        <v>5712</v>
      </c>
      <c r="AT551" s="1" t="s">
        <v>5712</v>
      </c>
    </row>
    <row r="552" spans="1:48" x14ac:dyDescent="0.35">
      <c r="A552" s="1" t="s">
        <v>7249</v>
      </c>
      <c r="B552" s="1" t="s">
        <v>5710</v>
      </c>
      <c r="C552" s="1" t="s">
        <v>41</v>
      </c>
      <c r="D552">
        <v>46</v>
      </c>
      <c r="E552" s="1" t="s">
        <v>42</v>
      </c>
      <c r="F552" s="1" t="s">
        <v>66</v>
      </c>
      <c r="G552" s="1" t="s">
        <v>137</v>
      </c>
      <c r="H552" s="1" t="s">
        <v>45</v>
      </c>
      <c r="I552" s="1" t="s">
        <v>74</v>
      </c>
      <c r="J552" s="1" t="s">
        <v>80</v>
      </c>
      <c r="K552" s="1" t="s">
        <v>48</v>
      </c>
      <c r="L552" s="1" t="s">
        <v>48</v>
      </c>
      <c r="M552" s="1" t="s">
        <v>48</v>
      </c>
      <c r="N552" s="1" t="s">
        <v>48</v>
      </c>
      <c r="O552" s="1" t="s">
        <v>48</v>
      </c>
      <c r="P552" s="1" t="s">
        <v>48</v>
      </c>
      <c r="Q552" s="1" t="s">
        <v>48</v>
      </c>
      <c r="R552" s="1" t="s">
        <v>48</v>
      </c>
      <c r="S552" s="1" t="s">
        <v>48</v>
      </c>
      <c r="T552" s="1" t="s">
        <v>48</v>
      </c>
      <c r="U552" s="1" t="s">
        <v>48</v>
      </c>
      <c r="V552" s="1" t="s">
        <v>49</v>
      </c>
      <c r="W552" s="1" t="s">
        <v>48</v>
      </c>
      <c r="X552" s="1" t="s">
        <v>62</v>
      </c>
      <c r="AC552" s="1" t="s">
        <v>5712</v>
      </c>
      <c r="AD552" s="1" t="s">
        <v>5712</v>
      </c>
      <c r="AJ552" s="1" t="s">
        <v>7250</v>
      </c>
      <c r="AK552" s="1" t="s">
        <v>5712</v>
      </c>
      <c r="AN552" s="1" t="s">
        <v>5712</v>
      </c>
      <c r="AP552" s="1" t="s">
        <v>5712</v>
      </c>
      <c r="AR552" s="1" t="s">
        <v>5712</v>
      </c>
      <c r="AT552" s="1" t="s">
        <v>5712</v>
      </c>
    </row>
    <row r="553" spans="1:48" x14ac:dyDescent="0.35">
      <c r="A553" s="1" t="s">
        <v>7251</v>
      </c>
      <c r="B553" s="1" t="s">
        <v>5710</v>
      </c>
      <c r="C553" s="1" t="s">
        <v>41</v>
      </c>
      <c r="D553">
        <v>75</v>
      </c>
      <c r="E553" s="1" t="s">
        <v>65</v>
      </c>
      <c r="F553" s="1" t="s">
        <v>43</v>
      </c>
      <c r="G553" s="1" t="s">
        <v>137</v>
      </c>
      <c r="H553" s="1" t="s">
        <v>67</v>
      </c>
      <c r="I553" s="1" t="s">
        <v>90</v>
      </c>
      <c r="J553" s="1" t="s">
        <v>80</v>
      </c>
      <c r="K553" s="1" t="s">
        <v>48</v>
      </c>
      <c r="L553" s="1" t="s">
        <v>48</v>
      </c>
      <c r="M553" s="1" t="s">
        <v>48</v>
      </c>
      <c r="N553" s="1" t="s">
        <v>48</v>
      </c>
      <c r="O553" s="1" t="s">
        <v>48</v>
      </c>
      <c r="P553" s="1" t="s">
        <v>48</v>
      </c>
      <c r="Q553" s="1" t="s">
        <v>48</v>
      </c>
      <c r="R553" s="1" t="s">
        <v>48</v>
      </c>
      <c r="S553" s="1" t="s">
        <v>48</v>
      </c>
      <c r="T553" s="1" t="s">
        <v>49</v>
      </c>
      <c r="U553" s="1" t="s">
        <v>48</v>
      </c>
      <c r="V553" s="1" t="s">
        <v>48</v>
      </c>
      <c r="W553" s="1" t="s">
        <v>48</v>
      </c>
      <c r="X553" s="1" t="s">
        <v>62</v>
      </c>
      <c r="AC553" s="1" t="s">
        <v>5712</v>
      </c>
      <c r="AD553" s="1" t="s">
        <v>5712</v>
      </c>
      <c r="AJ553" s="1" t="s">
        <v>7252</v>
      </c>
      <c r="AK553" s="1" t="s">
        <v>5712</v>
      </c>
      <c r="AM553" s="1" t="s">
        <v>7253</v>
      </c>
      <c r="AN553" s="1" t="s">
        <v>5712</v>
      </c>
      <c r="AP553" s="1" t="s">
        <v>5712</v>
      </c>
      <c r="AR553" s="1" t="s">
        <v>5712</v>
      </c>
      <c r="AT553" s="1" t="s">
        <v>5712</v>
      </c>
    </row>
    <row r="554" spans="1:48" x14ac:dyDescent="0.35">
      <c r="A554" s="1" t="s">
        <v>7254</v>
      </c>
      <c r="B554" s="1" t="s">
        <v>5710</v>
      </c>
      <c r="C554" s="1" t="s">
        <v>71</v>
      </c>
      <c r="D554">
        <v>75</v>
      </c>
      <c r="E554" s="1" t="s">
        <v>65</v>
      </c>
      <c r="F554" s="1" t="s">
        <v>66</v>
      </c>
      <c r="G554" s="1" t="s">
        <v>44</v>
      </c>
      <c r="H554" s="1" t="s">
        <v>67</v>
      </c>
      <c r="I554" s="1" t="s">
        <v>68</v>
      </c>
      <c r="J554" s="1" t="s">
        <v>80</v>
      </c>
      <c r="K554" s="1" t="s">
        <v>48</v>
      </c>
      <c r="L554" s="1" t="s">
        <v>48</v>
      </c>
      <c r="M554" s="1" t="s">
        <v>48</v>
      </c>
      <c r="N554" s="1" t="s">
        <v>48</v>
      </c>
      <c r="O554" s="1" t="s">
        <v>48</v>
      </c>
      <c r="P554" s="1" t="s">
        <v>48</v>
      </c>
      <c r="Q554" s="1" t="s">
        <v>48</v>
      </c>
      <c r="R554" s="1" t="s">
        <v>48</v>
      </c>
      <c r="S554" s="1" t="s">
        <v>48</v>
      </c>
      <c r="T554" s="1" t="s">
        <v>48</v>
      </c>
      <c r="U554" s="1" t="s">
        <v>48</v>
      </c>
      <c r="V554" s="1" t="s">
        <v>48</v>
      </c>
      <c r="W554" s="1" t="s">
        <v>49</v>
      </c>
      <c r="X554" s="1" t="s">
        <v>62</v>
      </c>
      <c r="AC554" s="1" t="s">
        <v>5712</v>
      </c>
      <c r="AD554" s="1" t="s">
        <v>5712</v>
      </c>
      <c r="AJ554" s="1" t="s">
        <v>1273</v>
      </c>
      <c r="AK554" s="1" t="s">
        <v>5712</v>
      </c>
      <c r="AN554" s="1" t="s">
        <v>5712</v>
      </c>
      <c r="AP554" s="1" t="s">
        <v>5712</v>
      </c>
      <c r="AR554" s="1" t="s">
        <v>5712</v>
      </c>
      <c r="AT554" s="1" t="s">
        <v>5712</v>
      </c>
    </row>
    <row r="555" spans="1:48" x14ac:dyDescent="0.35">
      <c r="A555" s="1" t="s">
        <v>7255</v>
      </c>
      <c r="B555" s="1" t="s">
        <v>5710</v>
      </c>
      <c r="C555" s="1" t="s">
        <v>71</v>
      </c>
      <c r="D555">
        <v>23</v>
      </c>
      <c r="E555" s="1" t="s">
        <v>57</v>
      </c>
      <c r="F555" s="1" t="s">
        <v>107</v>
      </c>
      <c r="G555" s="1" t="s">
        <v>44</v>
      </c>
      <c r="H555" s="1" t="s">
        <v>79</v>
      </c>
      <c r="I555" s="1" t="s">
        <v>68</v>
      </c>
      <c r="J555" s="1" t="s">
        <v>47</v>
      </c>
      <c r="K555" s="1" t="s">
        <v>48</v>
      </c>
      <c r="L555" s="1" t="s">
        <v>48</v>
      </c>
      <c r="M555" s="1" t="s">
        <v>48</v>
      </c>
      <c r="N555" s="1" t="s">
        <v>48</v>
      </c>
      <c r="O555" s="1" t="s">
        <v>48</v>
      </c>
      <c r="P555" s="1" t="s">
        <v>49</v>
      </c>
      <c r="Q555" s="1" t="s">
        <v>48</v>
      </c>
      <c r="R555" s="1" t="s">
        <v>48</v>
      </c>
      <c r="S555" s="1" t="s">
        <v>48</v>
      </c>
      <c r="T555" s="1" t="s">
        <v>48</v>
      </c>
      <c r="U555" s="1" t="s">
        <v>48</v>
      </c>
      <c r="V555" s="1" t="s">
        <v>48</v>
      </c>
      <c r="W555" s="1" t="s">
        <v>48</v>
      </c>
      <c r="X555" s="1" t="s">
        <v>116</v>
      </c>
      <c r="Y555" s="1" t="s">
        <v>7256</v>
      </c>
      <c r="AC555" s="1" t="s">
        <v>5712</v>
      </c>
      <c r="AD555" s="1" t="s">
        <v>5712</v>
      </c>
      <c r="AJ555" s="1" t="s">
        <v>105</v>
      </c>
      <c r="AK555" s="1" t="s">
        <v>5712</v>
      </c>
      <c r="AN555" s="1" t="s">
        <v>5712</v>
      </c>
      <c r="AP555" s="1" t="s">
        <v>5712</v>
      </c>
      <c r="AR555" s="1" t="s">
        <v>5712</v>
      </c>
      <c r="AT555" s="1" t="s">
        <v>5712</v>
      </c>
      <c r="AV555" s="1" t="s">
        <v>105</v>
      </c>
    </row>
    <row r="556" spans="1:48" ht="58" x14ac:dyDescent="0.35">
      <c r="A556" s="1" t="s">
        <v>7257</v>
      </c>
      <c r="B556" s="1" t="s">
        <v>5710</v>
      </c>
      <c r="C556" s="1" t="s">
        <v>71</v>
      </c>
      <c r="D556">
        <v>63</v>
      </c>
      <c r="E556" s="1" t="s">
        <v>65</v>
      </c>
      <c r="F556" s="1" t="s">
        <v>72</v>
      </c>
      <c r="G556" s="1" t="s">
        <v>73</v>
      </c>
      <c r="H556" s="1" t="s">
        <v>144</v>
      </c>
      <c r="I556" s="1" t="s">
        <v>99</v>
      </c>
      <c r="J556" s="1" t="s">
        <v>80</v>
      </c>
      <c r="K556" s="1" t="s">
        <v>48</v>
      </c>
      <c r="L556" s="1" t="s">
        <v>49</v>
      </c>
      <c r="M556" s="1" t="s">
        <v>48</v>
      </c>
      <c r="N556" s="1" t="s">
        <v>48</v>
      </c>
      <c r="O556" s="1" t="s">
        <v>48</v>
      </c>
      <c r="P556" s="1" t="s">
        <v>48</v>
      </c>
      <c r="Q556" s="1" t="s">
        <v>48</v>
      </c>
      <c r="R556" s="1" t="s">
        <v>48</v>
      </c>
      <c r="S556" s="1" t="s">
        <v>48</v>
      </c>
      <c r="T556" s="1" t="s">
        <v>49</v>
      </c>
      <c r="U556" s="1" t="s">
        <v>48</v>
      </c>
      <c r="V556" s="1" t="s">
        <v>48</v>
      </c>
      <c r="W556" s="1" t="s">
        <v>48</v>
      </c>
      <c r="X556" s="1" t="s">
        <v>116</v>
      </c>
      <c r="Y556" s="2" t="s">
        <v>7258</v>
      </c>
      <c r="AC556" s="1" t="s">
        <v>5712</v>
      </c>
      <c r="AD556" s="1" t="s">
        <v>5712</v>
      </c>
      <c r="AJ556" s="1" t="s">
        <v>7259</v>
      </c>
      <c r="AK556" s="1" t="s">
        <v>5712</v>
      </c>
      <c r="AM556" s="1" t="s">
        <v>7260</v>
      </c>
      <c r="AN556" s="1" t="s">
        <v>5712</v>
      </c>
      <c r="AP556" s="1" t="s">
        <v>5712</v>
      </c>
      <c r="AR556" s="1" t="s">
        <v>5712</v>
      </c>
      <c r="AT556" s="1" t="s">
        <v>5712</v>
      </c>
    </row>
    <row r="557" spans="1:48" x14ac:dyDescent="0.35">
      <c r="A557" s="1" t="s">
        <v>7261</v>
      </c>
      <c r="B557" s="1" t="s">
        <v>5710</v>
      </c>
      <c r="C557" s="1" t="s">
        <v>71</v>
      </c>
      <c r="D557">
        <v>54</v>
      </c>
      <c r="E557" s="1" t="s">
        <v>42</v>
      </c>
      <c r="F557" s="1" t="s">
        <v>66</v>
      </c>
      <c r="G557" s="1" t="s">
        <v>44</v>
      </c>
      <c r="H557" s="1" t="s">
        <v>60</v>
      </c>
      <c r="I557" s="1" t="s">
        <v>90</v>
      </c>
      <c r="J557" s="1" t="s">
        <v>80</v>
      </c>
      <c r="K557" s="1" t="s">
        <v>48</v>
      </c>
      <c r="L557" s="1" t="s">
        <v>48</v>
      </c>
      <c r="M557" s="1" t="s">
        <v>48</v>
      </c>
      <c r="N557" s="1" t="s">
        <v>48</v>
      </c>
      <c r="O557" s="1" t="s">
        <v>48</v>
      </c>
      <c r="P557" s="1" t="s">
        <v>48</v>
      </c>
      <c r="Q557" s="1" t="s">
        <v>48</v>
      </c>
      <c r="R557" s="1" t="s">
        <v>48</v>
      </c>
      <c r="S557" s="1" t="s">
        <v>48</v>
      </c>
      <c r="T557" s="1" t="s">
        <v>49</v>
      </c>
      <c r="U557" s="1" t="s">
        <v>48</v>
      </c>
      <c r="V557" s="1" t="s">
        <v>48</v>
      </c>
      <c r="W557" s="1" t="s">
        <v>48</v>
      </c>
      <c r="X557" s="1" t="s">
        <v>75</v>
      </c>
      <c r="Y557" s="1" t="s">
        <v>7262</v>
      </c>
      <c r="AC557" s="1" t="s">
        <v>5712</v>
      </c>
      <c r="AD557" s="1" t="s">
        <v>5712</v>
      </c>
      <c r="AJ557" s="1" t="s">
        <v>7263</v>
      </c>
      <c r="AK557" s="1" t="s">
        <v>5712</v>
      </c>
      <c r="AN557" s="1" t="s">
        <v>5712</v>
      </c>
      <c r="AP557" s="1" t="s">
        <v>5712</v>
      </c>
      <c r="AR557" s="1" t="s">
        <v>5712</v>
      </c>
      <c r="AT557" s="1" t="s">
        <v>5712</v>
      </c>
      <c r="AV557" s="1" t="s">
        <v>7264</v>
      </c>
    </row>
    <row r="558" spans="1:48" x14ac:dyDescent="0.35">
      <c r="A558" s="1" t="s">
        <v>7265</v>
      </c>
      <c r="B558" s="1" t="s">
        <v>5710</v>
      </c>
      <c r="C558" s="1" t="s">
        <v>41</v>
      </c>
      <c r="D558">
        <v>50</v>
      </c>
      <c r="E558" s="1" t="s">
        <v>42</v>
      </c>
      <c r="F558" s="1" t="s">
        <v>107</v>
      </c>
      <c r="G558" s="1" t="s">
        <v>59</v>
      </c>
      <c r="H558" s="1" t="s">
        <v>45</v>
      </c>
      <c r="I558" s="1" t="s">
        <v>110</v>
      </c>
      <c r="J558" s="1" t="s">
        <v>47</v>
      </c>
      <c r="K558" s="1" t="s">
        <v>48</v>
      </c>
      <c r="L558" s="1" t="s">
        <v>49</v>
      </c>
      <c r="M558" s="1" t="s">
        <v>48</v>
      </c>
      <c r="N558" s="1" t="s">
        <v>48</v>
      </c>
      <c r="O558" s="1" t="s">
        <v>48</v>
      </c>
      <c r="P558" s="1" t="s">
        <v>48</v>
      </c>
      <c r="Q558" s="1" t="s">
        <v>48</v>
      </c>
      <c r="R558" s="1" t="s">
        <v>48</v>
      </c>
      <c r="S558" s="1" t="s">
        <v>48</v>
      </c>
      <c r="T558" s="1" t="s">
        <v>49</v>
      </c>
      <c r="U558" s="1" t="s">
        <v>48</v>
      </c>
      <c r="V558" s="1" t="s">
        <v>48</v>
      </c>
      <c r="W558" s="1" t="s">
        <v>48</v>
      </c>
      <c r="X558" s="1" t="s">
        <v>62</v>
      </c>
      <c r="AC558" s="1" t="s">
        <v>5712</v>
      </c>
      <c r="AD558" s="1" t="s">
        <v>5712</v>
      </c>
      <c r="AJ558" s="1" t="s">
        <v>7266</v>
      </c>
      <c r="AK558" s="1" t="s">
        <v>5712</v>
      </c>
      <c r="AM558" s="1" t="s">
        <v>7267</v>
      </c>
      <c r="AN558" s="1" t="s">
        <v>5712</v>
      </c>
      <c r="AP558" s="1" t="s">
        <v>5712</v>
      </c>
      <c r="AR558" s="1" t="s">
        <v>5712</v>
      </c>
      <c r="AT558" s="1" t="s">
        <v>5712</v>
      </c>
    </row>
    <row r="559" spans="1:48" x14ac:dyDescent="0.35">
      <c r="A559" s="1" t="s">
        <v>7268</v>
      </c>
      <c r="B559" s="1" t="s">
        <v>5710</v>
      </c>
      <c r="C559" s="1" t="s">
        <v>41</v>
      </c>
      <c r="D559">
        <v>23</v>
      </c>
      <c r="E559" s="1" t="s">
        <v>57</v>
      </c>
      <c r="F559" s="1" t="s">
        <v>58</v>
      </c>
      <c r="G559" s="1" t="s">
        <v>59</v>
      </c>
      <c r="H559" s="1" t="s">
        <v>45</v>
      </c>
      <c r="I559" s="1" t="s">
        <v>68</v>
      </c>
      <c r="J559" s="1" t="s">
        <v>47</v>
      </c>
      <c r="K559" s="1" t="s">
        <v>49</v>
      </c>
      <c r="L559" s="1" t="s">
        <v>48</v>
      </c>
      <c r="M559" s="1" t="s">
        <v>48</v>
      </c>
      <c r="N559" s="1" t="s">
        <v>48</v>
      </c>
      <c r="O559" s="1" t="s">
        <v>48</v>
      </c>
      <c r="P559" s="1" t="s">
        <v>48</v>
      </c>
      <c r="Q559" s="1" t="s">
        <v>48</v>
      </c>
      <c r="R559" s="1" t="s">
        <v>48</v>
      </c>
      <c r="S559" s="1" t="s">
        <v>48</v>
      </c>
      <c r="T559" s="1" t="s">
        <v>48</v>
      </c>
      <c r="U559" s="1" t="s">
        <v>48</v>
      </c>
      <c r="V559" s="1" t="s">
        <v>48</v>
      </c>
      <c r="W559" s="1" t="s">
        <v>48</v>
      </c>
      <c r="X559" s="1" t="s">
        <v>62</v>
      </c>
      <c r="AC559" s="1" t="s">
        <v>5712</v>
      </c>
      <c r="AD559" s="1" t="s">
        <v>5712</v>
      </c>
      <c r="AJ559" s="1" t="s">
        <v>351</v>
      </c>
      <c r="AK559" s="1" t="s">
        <v>5712</v>
      </c>
      <c r="AN559" s="1" t="s">
        <v>5712</v>
      </c>
      <c r="AP559" s="1" t="s">
        <v>5712</v>
      </c>
      <c r="AR559" s="1" t="s">
        <v>5712</v>
      </c>
      <c r="AT559" s="1" t="s">
        <v>5712</v>
      </c>
      <c r="AV559" s="1" t="s">
        <v>2171</v>
      </c>
    </row>
    <row r="560" spans="1:48" x14ac:dyDescent="0.35">
      <c r="A560" s="1" t="s">
        <v>7269</v>
      </c>
      <c r="B560" s="1" t="s">
        <v>5710</v>
      </c>
      <c r="C560" s="1" t="s">
        <v>41</v>
      </c>
      <c r="D560">
        <v>75</v>
      </c>
      <c r="E560" s="1" t="s">
        <v>65</v>
      </c>
      <c r="F560" s="1" t="s">
        <v>66</v>
      </c>
      <c r="G560" s="1" t="s">
        <v>44</v>
      </c>
      <c r="H560" s="1" t="s">
        <v>67</v>
      </c>
      <c r="I560" s="1" t="s">
        <v>110</v>
      </c>
      <c r="J560" s="1" t="s">
        <v>80</v>
      </c>
      <c r="K560" s="1" t="s">
        <v>48</v>
      </c>
      <c r="L560" s="1" t="s">
        <v>48</v>
      </c>
      <c r="M560" s="1" t="s">
        <v>48</v>
      </c>
      <c r="N560" s="1" t="s">
        <v>48</v>
      </c>
      <c r="O560" s="1" t="s">
        <v>48</v>
      </c>
      <c r="P560" s="1" t="s">
        <v>48</v>
      </c>
      <c r="Q560" s="1" t="s">
        <v>48</v>
      </c>
      <c r="R560" s="1" t="s">
        <v>48</v>
      </c>
      <c r="S560" s="1" t="s">
        <v>48</v>
      </c>
      <c r="T560" s="1" t="s">
        <v>48</v>
      </c>
      <c r="U560" s="1" t="s">
        <v>48</v>
      </c>
      <c r="V560" s="1" t="s">
        <v>49</v>
      </c>
      <c r="W560" s="1" t="s">
        <v>48</v>
      </c>
      <c r="X560" s="1" t="s">
        <v>116</v>
      </c>
      <c r="Y560" s="1" t="s">
        <v>7270</v>
      </c>
      <c r="AC560" s="1" t="s">
        <v>5712</v>
      </c>
      <c r="AD560" s="1" t="s">
        <v>5712</v>
      </c>
      <c r="AJ560" s="1" t="s">
        <v>7271</v>
      </c>
      <c r="AK560" s="1" t="s">
        <v>5712</v>
      </c>
      <c r="AN560" s="1" t="s">
        <v>5712</v>
      </c>
      <c r="AP560" s="1" t="s">
        <v>5712</v>
      </c>
      <c r="AR560" s="1" t="s">
        <v>5712</v>
      </c>
      <c r="AT560" s="1" t="s">
        <v>5712</v>
      </c>
      <c r="AV560" s="1" t="s">
        <v>7272</v>
      </c>
    </row>
    <row r="561" spans="1:48" x14ac:dyDescent="0.35">
      <c r="A561" s="1" t="s">
        <v>7273</v>
      </c>
      <c r="B561" s="1" t="s">
        <v>5710</v>
      </c>
      <c r="C561" s="1" t="s">
        <v>41</v>
      </c>
      <c r="D561">
        <v>52</v>
      </c>
      <c r="E561" s="1" t="s">
        <v>42</v>
      </c>
      <c r="F561" s="1" t="s">
        <v>72</v>
      </c>
      <c r="G561" s="1" t="s">
        <v>59</v>
      </c>
      <c r="H561" s="1" t="s">
        <v>79</v>
      </c>
      <c r="I561" s="1" t="s">
        <v>110</v>
      </c>
      <c r="J561" s="1" t="s">
        <v>47</v>
      </c>
      <c r="K561" s="1" t="s">
        <v>48</v>
      </c>
      <c r="L561" s="1" t="s">
        <v>49</v>
      </c>
      <c r="M561" s="1" t="s">
        <v>48</v>
      </c>
      <c r="N561" s="1" t="s">
        <v>48</v>
      </c>
      <c r="O561" s="1" t="s">
        <v>48</v>
      </c>
      <c r="P561" s="1" t="s">
        <v>48</v>
      </c>
      <c r="Q561" s="1" t="s">
        <v>48</v>
      </c>
      <c r="R561" s="1" t="s">
        <v>48</v>
      </c>
      <c r="S561" s="1" t="s">
        <v>48</v>
      </c>
      <c r="T561" s="1" t="s">
        <v>48</v>
      </c>
      <c r="U561" s="1" t="s">
        <v>48</v>
      </c>
      <c r="V561" s="1" t="s">
        <v>48</v>
      </c>
      <c r="W561" s="1" t="s">
        <v>48</v>
      </c>
      <c r="X561" s="1" t="s">
        <v>62</v>
      </c>
      <c r="AC561" s="1" t="s">
        <v>5712</v>
      </c>
      <c r="AD561" s="1" t="s">
        <v>5712</v>
      </c>
      <c r="AJ561" s="1" t="s">
        <v>7274</v>
      </c>
      <c r="AK561" s="1" t="s">
        <v>77</v>
      </c>
      <c r="AN561" s="1" t="s">
        <v>5712</v>
      </c>
      <c r="AP561" s="1" t="s">
        <v>5712</v>
      </c>
      <c r="AR561" s="1" t="s">
        <v>5712</v>
      </c>
      <c r="AT561" s="1" t="s">
        <v>5712</v>
      </c>
    </row>
    <row r="562" spans="1:48" x14ac:dyDescent="0.35">
      <c r="A562" s="1" t="s">
        <v>7275</v>
      </c>
      <c r="B562" s="1" t="s">
        <v>5710</v>
      </c>
      <c r="C562" s="1" t="s">
        <v>71</v>
      </c>
      <c r="D562">
        <v>67</v>
      </c>
      <c r="E562" s="1" t="s">
        <v>65</v>
      </c>
      <c r="F562" s="1" t="s">
        <v>43</v>
      </c>
      <c r="G562" s="1" t="s">
        <v>59</v>
      </c>
      <c r="H562" s="1" t="s">
        <v>67</v>
      </c>
      <c r="I562" s="1" t="s">
        <v>125</v>
      </c>
      <c r="J562" s="1" t="s">
        <v>47</v>
      </c>
      <c r="K562" s="1" t="s">
        <v>48</v>
      </c>
      <c r="L562" s="1" t="s">
        <v>48</v>
      </c>
      <c r="M562" s="1" t="s">
        <v>48</v>
      </c>
      <c r="N562" s="1" t="s">
        <v>48</v>
      </c>
      <c r="O562" s="1" t="s">
        <v>48</v>
      </c>
      <c r="P562" s="1" t="s">
        <v>49</v>
      </c>
      <c r="Q562" s="1" t="s">
        <v>48</v>
      </c>
      <c r="R562" s="1" t="s">
        <v>48</v>
      </c>
      <c r="S562" s="1" t="s">
        <v>48</v>
      </c>
      <c r="T562" s="1" t="s">
        <v>48</v>
      </c>
      <c r="U562" s="1" t="s">
        <v>48</v>
      </c>
      <c r="V562" s="1" t="s">
        <v>48</v>
      </c>
      <c r="W562" s="1" t="s">
        <v>48</v>
      </c>
      <c r="X562" s="1" t="s">
        <v>51</v>
      </c>
      <c r="Y562" s="1" t="s">
        <v>7276</v>
      </c>
      <c r="AC562" s="1" t="s">
        <v>5712</v>
      </c>
      <c r="AD562" s="1" t="s">
        <v>5712</v>
      </c>
      <c r="AJ562" s="1" t="s">
        <v>7277</v>
      </c>
      <c r="AK562" s="1" t="s">
        <v>5712</v>
      </c>
      <c r="AN562" s="1" t="s">
        <v>5712</v>
      </c>
      <c r="AP562" s="1" t="s">
        <v>5712</v>
      </c>
      <c r="AR562" s="1" t="s">
        <v>5712</v>
      </c>
      <c r="AT562" s="1" t="s">
        <v>5712</v>
      </c>
    </row>
    <row r="563" spans="1:48" x14ac:dyDescent="0.35">
      <c r="A563" s="1" t="s">
        <v>7278</v>
      </c>
      <c r="B563" s="1" t="s">
        <v>5710</v>
      </c>
      <c r="C563" s="1" t="s">
        <v>71</v>
      </c>
      <c r="D563">
        <v>69</v>
      </c>
      <c r="E563" s="1" t="s">
        <v>65</v>
      </c>
      <c r="F563" s="1" t="s">
        <v>66</v>
      </c>
      <c r="G563" s="1" t="s">
        <v>98</v>
      </c>
      <c r="H563" s="1" t="s">
        <v>144</v>
      </c>
      <c r="I563" s="1" t="s">
        <v>74</v>
      </c>
      <c r="J563" s="1" t="s">
        <v>47</v>
      </c>
      <c r="K563" s="1" t="s">
        <v>49</v>
      </c>
      <c r="L563" s="1" t="s">
        <v>48</v>
      </c>
      <c r="M563" s="1" t="s">
        <v>48</v>
      </c>
      <c r="N563" s="1" t="s">
        <v>48</v>
      </c>
      <c r="O563" s="1" t="s">
        <v>48</v>
      </c>
      <c r="P563" s="1" t="s">
        <v>48</v>
      </c>
      <c r="Q563" s="1" t="s">
        <v>48</v>
      </c>
      <c r="R563" s="1" t="s">
        <v>48</v>
      </c>
      <c r="S563" s="1" t="s">
        <v>48</v>
      </c>
      <c r="T563" s="1" t="s">
        <v>49</v>
      </c>
      <c r="U563" s="1" t="s">
        <v>48</v>
      </c>
      <c r="V563" s="1" t="s">
        <v>48</v>
      </c>
      <c r="W563" s="1" t="s">
        <v>48</v>
      </c>
      <c r="X563" s="1" t="s">
        <v>145</v>
      </c>
      <c r="Y563" s="1" t="s">
        <v>7279</v>
      </c>
      <c r="AC563" s="1" t="s">
        <v>5712</v>
      </c>
      <c r="AD563" s="1" t="s">
        <v>5712</v>
      </c>
      <c r="AJ563" s="1" t="s">
        <v>7280</v>
      </c>
      <c r="AK563" s="1" t="s">
        <v>5712</v>
      </c>
      <c r="AN563" s="1" t="s">
        <v>5712</v>
      </c>
      <c r="AP563" s="1" t="s">
        <v>5712</v>
      </c>
      <c r="AR563" s="1" t="s">
        <v>5712</v>
      </c>
      <c r="AT563" s="1" t="s">
        <v>5712</v>
      </c>
      <c r="AV563" s="1" t="s">
        <v>7281</v>
      </c>
    </row>
    <row r="564" spans="1:48" x14ac:dyDescent="0.35">
      <c r="A564" s="1" t="s">
        <v>7282</v>
      </c>
      <c r="B564" s="1" t="s">
        <v>5710</v>
      </c>
      <c r="C564" s="1" t="s">
        <v>71</v>
      </c>
      <c r="D564">
        <v>63</v>
      </c>
      <c r="E564" s="1" t="s">
        <v>65</v>
      </c>
      <c r="F564" s="1" t="s">
        <v>43</v>
      </c>
      <c r="G564" s="1" t="s">
        <v>44</v>
      </c>
      <c r="H564" s="1" t="s">
        <v>67</v>
      </c>
      <c r="I564" s="1" t="s">
        <v>110</v>
      </c>
      <c r="J564" s="1" t="s">
        <v>47</v>
      </c>
      <c r="K564" s="1" t="s">
        <v>48</v>
      </c>
      <c r="L564" s="1" t="s">
        <v>48</v>
      </c>
      <c r="M564" s="1" t="s">
        <v>48</v>
      </c>
      <c r="N564" s="1" t="s">
        <v>48</v>
      </c>
      <c r="O564" s="1" t="s">
        <v>49</v>
      </c>
      <c r="P564" s="1" t="s">
        <v>48</v>
      </c>
      <c r="Q564" s="1" t="s">
        <v>48</v>
      </c>
      <c r="R564" s="1" t="s">
        <v>48</v>
      </c>
      <c r="S564" s="1" t="s">
        <v>48</v>
      </c>
      <c r="T564" s="1" t="s">
        <v>48</v>
      </c>
      <c r="U564" s="1" t="s">
        <v>48</v>
      </c>
      <c r="V564" s="1" t="s">
        <v>48</v>
      </c>
      <c r="W564" s="1" t="s">
        <v>48</v>
      </c>
      <c r="X564" s="1" t="s">
        <v>62</v>
      </c>
      <c r="AC564" s="1" t="s">
        <v>5712</v>
      </c>
      <c r="AD564" s="1" t="s">
        <v>5712</v>
      </c>
      <c r="AJ564" s="1" t="s">
        <v>7283</v>
      </c>
      <c r="AK564" s="1" t="s">
        <v>77</v>
      </c>
      <c r="AN564" s="1" t="s">
        <v>5712</v>
      </c>
      <c r="AP564" s="1" t="s">
        <v>5712</v>
      </c>
      <c r="AR564" s="1" t="s">
        <v>5712</v>
      </c>
      <c r="AT564" s="1" t="s">
        <v>5712</v>
      </c>
    </row>
    <row r="565" spans="1:48" x14ac:dyDescent="0.35">
      <c r="A565" s="1" t="s">
        <v>7284</v>
      </c>
      <c r="B565" s="1" t="s">
        <v>5710</v>
      </c>
      <c r="C565" s="1" t="s">
        <v>71</v>
      </c>
      <c r="D565">
        <v>27</v>
      </c>
      <c r="E565" s="1" t="s">
        <v>57</v>
      </c>
      <c r="F565" s="1" t="s">
        <v>107</v>
      </c>
      <c r="G565" s="1" t="s">
        <v>85</v>
      </c>
      <c r="H565" s="1" t="s">
        <v>45</v>
      </c>
      <c r="I565" s="1" t="s">
        <v>74</v>
      </c>
      <c r="J565" s="1" t="s">
        <v>80</v>
      </c>
      <c r="K565" s="1" t="s">
        <v>48</v>
      </c>
      <c r="L565" s="1" t="s">
        <v>48</v>
      </c>
      <c r="M565" s="1" t="s">
        <v>48</v>
      </c>
      <c r="N565" s="1" t="s">
        <v>48</v>
      </c>
      <c r="O565" s="1" t="s">
        <v>48</v>
      </c>
      <c r="P565" s="1" t="s">
        <v>48</v>
      </c>
      <c r="Q565" s="1" t="s">
        <v>48</v>
      </c>
      <c r="R565" s="1" t="s">
        <v>48</v>
      </c>
      <c r="S565" s="1" t="s">
        <v>48</v>
      </c>
      <c r="T565" s="1" t="s">
        <v>49</v>
      </c>
      <c r="U565" s="1" t="s">
        <v>48</v>
      </c>
      <c r="V565" s="1" t="s">
        <v>48</v>
      </c>
      <c r="W565" s="1" t="s">
        <v>48</v>
      </c>
      <c r="X565" s="1" t="s">
        <v>62</v>
      </c>
      <c r="AC565" s="1" t="s">
        <v>5712</v>
      </c>
      <c r="AD565" s="1" t="s">
        <v>5712</v>
      </c>
      <c r="AJ565" s="1" t="s">
        <v>7285</v>
      </c>
      <c r="AK565" s="1" t="s">
        <v>5712</v>
      </c>
      <c r="AN565" s="1" t="s">
        <v>5712</v>
      </c>
      <c r="AP565" s="1" t="s">
        <v>5712</v>
      </c>
      <c r="AR565" s="1" t="s">
        <v>5712</v>
      </c>
      <c r="AT565" s="1" t="s">
        <v>5712</v>
      </c>
      <c r="AV565" s="1" t="s">
        <v>7286</v>
      </c>
    </row>
    <row r="566" spans="1:48" x14ac:dyDescent="0.35">
      <c r="A566" s="1" t="s">
        <v>7287</v>
      </c>
      <c r="B566" s="1" t="s">
        <v>5710</v>
      </c>
      <c r="C566" s="1" t="s">
        <v>41</v>
      </c>
      <c r="D566">
        <v>53</v>
      </c>
      <c r="E566" s="1" t="s">
        <v>42</v>
      </c>
      <c r="F566" s="1" t="s">
        <v>72</v>
      </c>
      <c r="G566" s="1" t="s">
        <v>44</v>
      </c>
      <c r="H566" s="1" t="s">
        <v>45</v>
      </c>
      <c r="I566" s="1" t="s">
        <v>110</v>
      </c>
      <c r="J566" s="1" t="s">
        <v>47</v>
      </c>
      <c r="K566" s="1" t="s">
        <v>48</v>
      </c>
      <c r="L566" s="1" t="s">
        <v>49</v>
      </c>
      <c r="M566" s="1" t="s">
        <v>48</v>
      </c>
      <c r="N566" s="1" t="s">
        <v>48</v>
      </c>
      <c r="O566" s="1" t="s">
        <v>48</v>
      </c>
      <c r="P566" s="1" t="s">
        <v>48</v>
      </c>
      <c r="Q566" s="1" t="s">
        <v>48</v>
      </c>
      <c r="R566" s="1" t="s">
        <v>48</v>
      </c>
      <c r="S566" s="1" t="s">
        <v>48</v>
      </c>
      <c r="T566" s="1" t="s">
        <v>48</v>
      </c>
      <c r="U566" s="1" t="s">
        <v>48</v>
      </c>
      <c r="V566" s="1" t="s">
        <v>48</v>
      </c>
      <c r="W566" s="1" t="s">
        <v>48</v>
      </c>
      <c r="X566" s="1" t="s">
        <v>62</v>
      </c>
      <c r="AC566" s="1" t="s">
        <v>5712</v>
      </c>
      <c r="AD566" s="1" t="s">
        <v>5712</v>
      </c>
      <c r="AJ566" s="1" t="s">
        <v>7288</v>
      </c>
      <c r="AK566" s="1" t="s">
        <v>5712</v>
      </c>
      <c r="AN566" s="1" t="s">
        <v>5712</v>
      </c>
      <c r="AP566" s="1" t="s">
        <v>5712</v>
      </c>
      <c r="AR566" s="1" t="s">
        <v>5712</v>
      </c>
      <c r="AT566" s="1" t="s">
        <v>5712</v>
      </c>
    </row>
    <row r="567" spans="1:48" x14ac:dyDescent="0.35">
      <c r="A567" s="1" t="s">
        <v>7289</v>
      </c>
      <c r="B567" s="1" t="s">
        <v>5710</v>
      </c>
      <c r="C567" s="1" t="s">
        <v>71</v>
      </c>
      <c r="D567">
        <v>31</v>
      </c>
      <c r="E567" s="1" t="s">
        <v>57</v>
      </c>
      <c r="F567" s="1" t="s">
        <v>58</v>
      </c>
      <c r="G567" s="1" t="s">
        <v>44</v>
      </c>
      <c r="H567" s="1" t="s">
        <v>60</v>
      </c>
      <c r="I567" s="1" t="s">
        <v>74</v>
      </c>
      <c r="J567" s="1" t="s">
        <v>80</v>
      </c>
      <c r="K567" s="1" t="s">
        <v>48</v>
      </c>
      <c r="L567" s="1" t="s">
        <v>48</v>
      </c>
      <c r="M567" s="1" t="s">
        <v>48</v>
      </c>
      <c r="N567" s="1" t="s">
        <v>48</v>
      </c>
      <c r="O567" s="1" t="s">
        <v>48</v>
      </c>
      <c r="P567" s="1" t="s">
        <v>48</v>
      </c>
      <c r="Q567" s="1" t="s">
        <v>48</v>
      </c>
      <c r="R567" s="1" t="s">
        <v>48</v>
      </c>
      <c r="S567" s="1" t="s">
        <v>48</v>
      </c>
      <c r="T567" s="1" t="s">
        <v>49</v>
      </c>
      <c r="U567" s="1" t="s">
        <v>48</v>
      </c>
      <c r="V567" s="1" t="s">
        <v>48</v>
      </c>
      <c r="W567" s="1" t="s">
        <v>48</v>
      </c>
      <c r="X567" s="1" t="s">
        <v>75</v>
      </c>
      <c r="Y567" s="1" t="s">
        <v>7290</v>
      </c>
      <c r="AC567" s="1" t="s">
        <v>5712</v>
      </c>
      <c r="AD567" s="1" t="s">
        <v>5712</v>
      </c>
      <c r="AJ567" s="1" t="s">
        <v>127</v>
      </c>
      <c r="AK567" s="1" t="s">
        <v>5712</v>
      </c>
      <c r="AN567" s="1" t="s">
        <v>5712</v>
      </c>
      <c r="AP567" s="1" t="s">
        <v>5712</v>
      </c>
      <c r="AR567" s="1" t="s">
        <v>5712</v>
      </c>
      <c r="AT567" s="1" t="s">
        <v>5712</v>
      </c>
    </row>
    <row r="568" spans="1:48" x14ac:dyDescent="0.35">
      <c r="A568" s="1" t="s">
        <v>7291</v>
      </c>
      <c r="B568" s="1" t="s">
        <v>5710</v>
      </c>
      <c r="C568" s="1" t="s">
        <v>71</v>
      </c>
      <c r="D568">
        <v>65</v>
      </c>
      <c r="E568" s="1" t="s">
        <v>65</v>
      </c>
      <c r="F568" s="1" t="s">
        <v>66</v>
      </c>
      <c r="G568" s="1" t="s">
        <v>73</v>
      </c>
      <c r="H568" s="1" t="s">
        <v>45</v>
      </c>
      <c r="I568" s="1" t="s">
        <v>74</v>
      </c>
      <c r="J568" s="1" t="s">
        <v>47</v>
      </c>
      <c r="K568" s="1" t="s">
        <v>49</v>
      </c>
      <c r="L568" s="1" t="s">
        <v>48</v>
      </c>
      <c r="M568" s="1" t="s">
        <v>48</v>
      </c>
      <c r="N568" s="1" t="s">
        <v>48</v>
      </c>
      <c r="O568" s="1" t="s">
        <v>48</v>
      </c>
      <c r="P568" s="1" t="s">
        <v>48</v>
      </c>
      <c r="Q568" s="1" t="s">
        <v>48</v>
      </c>
      <c r="R568" s="1" t="s">
        <v>48</v>
      </c>
      <c r="S568" s="1" t="s">
        <v>48</v>
      </c>
      <c r="T568" s="1" t="s">
        <v>49</v>
      </c>
      <c r="U568" s="1" t="s">
        <v>48</v>
      </c>
      <c r="V568" s="1" t="s">
        <v>48</v>
      </c>
      <c r="W568" s="1" t="s">
        <v>48</v>
      </c>
      <c r="X568" s="1" t="s">
        <v>116</v>
      </c>
      <c r="Y568" s="1" t="s">
        <v>7292</v>
      </c>
      <c r="AC568" s="1" t="s">
        <v>5712</v>
      </c>
      <c r="AD568" s="1" t="s">
        <v>5712</v>
      </c>
      <c r="AJ568" s="1" t="s">
        <v>7293</v>
      </c>
      <c r="AK568" s="1" t="s">
        <v>77</v>
      </c>
      <c r="AN568" s="1" t="s">
        <v>5712</v>
      </c>
      <c r="AP568" s="1" t="s">
        <v>5712</v>
      </c>
      <c r="AR568" s="1" t="s">
        <v>5712</v>
      </c>
      <c r="AT568" s="1" t="s">
        <v>5712</v>
      </c>
    </row>
    <row r="569" spans="1:48" x14ac:dyDescent="0.35">
      <c r="A569" s="1" t="s">
        <v>7294</v>
      </c>
      <c r="B569" s="1" t="s">
        <v>5710</v>
      </c>
      <c r="C569" s="1" t="s">
        <v>41</v>
      </c>
      <c r="D569">
        <v>78</v>
      </c>
      <c r="E569" s="1" t="s">
        <v>65</v>
      </c>
      <c r="F569" s="1" t="s">
        <v>66</v>
      </c>
      <c r="G569" s="1" t="s">
        <v>73</v>
      </c>
      <c r="H569" s="1" t="s">
        <v>67</v>
      </c>
      <c r="I569" s="1" t="s">
        <v>90</v>
      </c>
      <c r="J569" s="1" t="s">
        <v>80</v>
      </c>
      <c r="K569" s="1" t="s">
        <v>48</v>
      </c>
      <c r="L569" s="1" t="s">
        <v>48</v>
      </c>
      <c r="M569" s="1" t="s">
        <v>48</v>
      </c>
      <c r="N569" s="1" t="s">
        <v>48</v>
      </c>
      <c r="O569" s="1" t="s">
        <v>48</v>
      </c>
      <c r="P569" s="1" t="s">
        <v>48</v>
      </c>
      <c r="Q569" s="1" t="s">
        <v>48</v>
      </c>
      <c r="R569" s="1" t="s">
        <v>48</v>
      </c>
      <c r="S569" s="1" t="s">
        <v>48</v>
      </c>
      <c r="T569" s="1" t="s">
        <v>48</v>
      </c>
      <c r="U569" s="1" t="s">
        <v>48</v>
      </c>
      <c r="V569" s="1" t="s">
        <v>48</v>
      </c>
      <c r="W569" s="1" t="s">
        <v>49</v>
      </c>
      <c r="X569" s="1" t="s">
        <v>62</v>
      </c>
      <c r="AC569" s="1" t="s">
        <v>5712</v>
      </c>
      <c r="AD569" s="1" t="s">
        <v>5712</v>
      </c>
      <c r="AJ569" s="1" t="s">
        <v>7295</v>
      </c>
      <c r="AK569" s="1" t="s">
        <v>5712</v>
      </c>
      <c r="AN569" s="1" t="s">
        <v>5712</v>
      </c>
      <c r="AP569" s="1" t="s">
        <v>5712</v>
      </c>
      <c r="AR569" s="1" t="s">
        <v>5712</v>
      </c>
      <c r="AT569" s="1" t="s">
        <v>5712</v>
      </c>
    </row>
    <row r="570" spans="1:48" ht="159.5" x14ac:dyDescent="0.35">
      <c r="A570" s="1" t="s">
        <v>7296</v>
      </c>
      <c r="B570" s="1" t="s">
        <v>5710</v>
      </c>
      <c r="C570" s="1" t="s">
        <v>71</v>
      </c>
      <c r="D570">
        <v>33</v>
      </c>
      <c r="E570" s="1" t="s">
        <v>57</v>
      </c>
      <c r="F570" s="1" t="s">
        <v>58</v>
      </c>
      <c r="G570" s="1" t="s">
        <v>98</v>
      </c>
      <c r="H570" s="1" t="s">
        <v>45</v>
      </c>
      <c r="I570" s="1" t="s">
        <v>110</v>
      </c>
      <c r="J570" s="1" t="s">
        <v>47</v>
      </c>
      <c r="K570" s="1" t="s">
        <v>48</v>
      </c>
      <c r="L570" s="1" t="s">
        <v>48</v>
      </c>
      <c r="M570" s="1" t="s">
        <v>49</v>
      </c>
      <c r="N570" s="1" t="s">
        <v>48</v>
      </c>
      <c r="O570" s="1" t="s">
        <v>48</v>
      </c>
      <c r="P570" s="1" t="s">
        <v>48</v>
      </c>
      <c r="Q570" s="1" t="s">
        <v>48</v>
      </c>
      <c r="R570" s="1" t="s">
        <v>48</v>
      </c>
      <c r="S570" s="1" t="s">
        <v>48</v>
      </c>
      <c r="T570" s="1" t="s">
        <v>48</v>
      </c>
      <c r="U570" s="1" t="s">
        <v>48</v>
      </c>
      <c r="V570" s="1" t="s">
        <v>48</v>
      </c>
      <c r="W570" s="1" t="s">
        <v>49</v>
      </c>
      <c r="X570" s="1" t="s">
        <v>51</v>
      </c>
      <c r="Y570" s="1" t="s">
        <v>7297</v>
      </c>
      <c r="AC570" s="1" t="s">
        <v>5712</v>
      </c>
      <c r="AD570" s="1" t="s">
        <v>5712</v>
      </c>
      <c r="AJ570" s="2" t="s">
        <v>7298</v>
      </c>
      <c r="AK570" s="1" t="s">
        <v>5712</v>
      </c>
      <c r="AM570" s="1" t="s">
        <v>7299</v>
      </c>
      <c r="AN570" s="1" t="s">
        <v>5712</v>
      </c>
      <c r="AP570" s="1" t="s">
        <v>5712</v>
      </c>
      <c r="AR570" s="1" t="s">
        <v>5712</v>
      </c>
      <c r="AT570" s="1" t="s">
        <v>5712</v>
      </c>
    </row>
    <row r="571" spans="1:48" x14ac:dyDescent="0.35">
      <c r="A571" s="1" t="s">
        <v>7300</v>
      </c>
      <c r="B571" s="1" t="s">
        <v>5710</v>
      </c>
      <c r="C571" s="1" t="s">
        <v>71</v>
      </c>
      <c r="D571">
        <v>33</v>
      </c>
      <c r="E571" s="1" t="s">
        <v>57</v>
      </c>
      <c r="F571" s="1" t="s">
        <v>107</v>
      </c>
      <c r="G571" s="1" t="s">
        <v>98</v>
      </c>
      <c r="H571" s="1" t="s">
        <v>45</v>
      </c>
      <c r="I571" s="1" t="s">
        <v>99</v>
      </c>
      <c r="J571" s="1" t="s">
        <v>47</v>
      </c>
      <c r="K571" s="1" t="s">
        <v>49</v>
      </c>
      <c r="L571" s="1" t="s">
        <v>48</v>
      </c>
      <c r="M571" s="1" t="s">
        <v>48</v>
      </c>
      <c r="N571" s="1" t="s">
        <v>48</v>
      </c>
      <c r="O571" s="1" t="s">
        <v>48</v>
      </c>
      <c r="P571" s="1" t="s">
        <v>48</v>
      </c>
      <c r="Q571" s="1" t="s">
        <v>48</v>
      </c>
      <c r="R571" s="1" t="s">
        <v>48</v>
      </c>
      <c r="S571" s="1" t="s">
        <v>48</v>
      </c>
      <c r="T571" s="1" t="s">
        <v>49</v>
      </c>
      <c r="U571" s="1" t="s">
        <v>48</v>
      </c>
      <c r="V571" s="1" t="s">
        <v>48</v>
      </c>
      <c r="W571" s="1" t="s">
        <v>48</v>
      </c>
      <c r="X571" s="1" t="s">
        <v>116</v>
      </c>
      <c r="Y571" s="1" t="s">
        <v>7301</v>
      </c>
      <c r="AC571" s="1" t="s">
        <v>5712</v>
      </c>
      <c r="AD571" s="1" t="s">
        <v>5712</v>
      </c>
      <c r="AJ571" s="1" t="s">
        <v>3944</v>
      </c>
      <c r="AK571" s="1" t="s">
        <v>5712</v>
      </c>
      <c r="AN571" s="1" t="s">
        <v>5712</v>
      </c>
      <c r="AP571" s="1" t="s">
        <v>5712</v>
      </c>
      <c r="AR571" s="1" t="s">
        <v>5712</v>
      </c>
      <c r="AT571" s="1" t="s">
        <v>5712</v>
      </c>
      <c r="AV571" s="1" t="s">
        <v>3498</v>
      </c>
    </row>
    <row r="572" spans="1:48" x14ac:dyDescent="0.35">
      <c r="A572" s="1" t="s">
        <v>7302</v>
      </c>
      <c r="B572" s="1" t="s">
        <v>5710</v>
      </c>
      <c r="C572" s="1" t="s">
        <v>71</v>
      </c>
      <c r="D572">
        <v>77</v>
      </c>
      <c r="E572" s="1" t="s">
        <v>65</v>
      </c>
      <c r="F572" s="1" t="s">
        <v>66</v>
      </c>
      <c r="G572" s="1" t="s">
        <v>73</v>
      </c>
      <c r="H572" s="1" t="s">
        <v>67</v>
      </c>
      <c r="I572" s="1" t="s">
        <v>90</v>
      </c>
      <c r="J572" s="1" t="s">
        <v>47</v>
      </c>
      <c r="K572" s="1" t="s">
        <v>48</v>
      </c>
      <c r="L572" s="1" t="s">
        <v>48</v>
      </c>
      <c r="M572" s="1" t="s">
        <v>49</v>
      </c>
      <c r="N572" s="1" t="s">
        <v>48</v>
      </c>
      <c r="O572" s="1" t="s">
        <v>48</v>
      </c>
      <c r="P572" s="1" t="s">
        <v>48</v>
      </c>
      <c r="Q572" s="1" t="s">
        <v>48</v>
      </c>
      <c r="R572" s="1" t="s">
        <v>48</v>
      </c>
      <c r="S572" s="1" t="s">
        <v>48</v>
      </c>
      <c r="T572" s="1" t="s">
        <v>48</v>
      </c>
      <c r="U572" s="1" t="s">
        <v>48</v>
      </c>
      <c r="V572" s="1" t="s">
        <v>48</v>
      </c>
      <c r="W572" s="1" t="s">
        <v>48</v>
      </c>
      <c r="X572" s="1" t="s">
        <v>62</v>
      </c>
      <c r="AC572" s="1" t="s">
        <v>5712</v>
      </c>
      <c r="AD572" s="1" t="s">
        <v>5712</v>
      </c>
      <c r="AJ572" s="1" t="s">
        <v>7303</v>
      </c>
      <c r="AK572" s="1" t="s">
        <v>5712</v>
      </c>
      <c r="AN572" s="1" t="s">
        <v>5712</v>
      </c>
      <c r="AP572" s="1" t="s">
        <v>5712</v>
      </c>
      <c r="AR572" s="1" t="s">
        <v>5712</v>
      </c>
      <c r="AT572" s="1" t="s">
        <v>5712</v>
      </c>
      <c r="AV572" s="1" t="s">
        <v>7304</v>
      </c>
    </row>
    <row r="573" spans="1:48" x14ac:dyDescent="0.35">
      <c r="A573" s="1" t="s">
        <v>7305</v>
      </c>
      <c r="B573" s="1" t="s">
        <v>5710</v>
      </c>
      <c r="C573" s="1" t="s">
        <v>41</v>
      </c>
      <c r="D573">
        <v>48</v>
      </c>
      <c r="E573" s="1" t="s">
        <v>42</v>
      </c>
      <c r="F573" s="1" t="s">
        <v>43</v>
      </c>
      <c r="G573" s="1" t="s">
        <v>44</v>
      </c>
      <c r="H573" s="1" t="s">
        <v>45</v>
      </c>
      <c r="I573" s="1" t="s">
        <v>113</v>
      </c>
      <c r="J573" s="1" t="s">
        <v>80</v>
      </c>
      <c r="K573" s="1" t="s">
        <v>48</v>
      </c>
      <c r="L573" s="1" t="s">
        <v>48</v>
      </c>
      <c r="M573" s="1" t="s">
        <v>48</v>
      </c>
      <c r="N573" s="1" t="s">
        <v>49</v>
      </c>
      <c r="O573" s="1" t="s">
        <v>48</v>
      </c>
      <c r="P573" s="1" t="s">
        <v>48</v>
      </c>
      <c r="Q573" s="1" t="s">
        <v>48</v>
      </c>
      <c r="R573" s="1" t="s">
        <v>48</v>
      </c>
      <c r="S573" s="1" t="s">
        <v>48</v>
      </c>
      <c r="T573" s="1" t="s">
        <v>48</v>
      </c>
      <c r="U573" s="1" t="s">
        <v>48</v>
      </c>
      <c r="V573" s="1" t="s">
        <v>48</v>
      </c>
      <c r="W573" s="1" t="s">
        <v>48</v>
      </c>
      <c r="X573" s="1" t="s">
        <v>62</v>
      </c>
      <c r="AC573" s="1" t="s">
        <v>5712</v>
      </c>
      <c r="AD573" s="1" t="s">
        <v>5712</v>
      </c>
      <c r="AJ573" s="1" t="s">
        <v>7306</v>
      </c>
      <c r="AK573" s="1" t="s">
        <v>77</v>
      </c>
      <c r="AN573" s="1" t="s">
        <v>5712</v>
      </c>
      <c r="AP573" s="1" t="s">
        <v>5712</v>
      </c>
      <c r="AR573" s="1" t="s">
        <v>5712</v>
      </c>
      <c r="AT573" s="1" t="s">
        <v>5712</v>
      </c>
    </row>
    <row r="574" spans="1:48" x14ac:dyDescent="0.35">
      <c r="A574" s="1" t="s">
        <v>7307</v>
      </c>
      <c r="B574" s="1" t="s">
        <v>5710</v>
      </c>
      <c r="C574" s="1" t="s">
        <v>41</v>
      </c>
      <c r="D574">
        <v>18</v>
      </c>
      <c r="E574" s="1" t="s">
        <v>57</v>
      </c>
      <c r="F574" s="1" t="s">
        <v>66</v>
      </c>
      <c r="G574" s="1" t="s">
        <v>44</v>
      </c>
      <c r="H574" s="1" t="s">
        <v>144</v>
      </c>
      <c r="I574" s="1" t="s">
        <v>99</v>
      </c>
      <c r="J574" s="1" t="s">
        <v>80</v>
      </c>
      <c r="K574" s="1" t="s">
        <v>48</v>
      </c>
      <c r="L574" s="1" t="s">
        <v>48</v>
      </c>
      <c r="M574" s="1" t="s">
        <v>48</v>
      </c>
      <c r="N574" s="1" t="s">
        <v>48</v>
      </c>
      <c r="O574" s="1" t="s">
        <v>48</v>
      </c>
      <c r="P574" s="1" t="s">
        <v>48</v>
      </c>
      <c r="Q574" s="1" t="s">
        <v>48</v>
      </c>
      <c r="R574" s="1" t="s">
        <v>48</v>
      </c>
      <c r="S574" s="1" t="s">
        <v>48</v>
      </c>
      <c r="T574" s="1" t="s">
        <v>48</v>
      </c>
      <c r="U574" s="1" t="s">
        <v>49</v>
      </c>
      <c r="V574" s="1" t="s">
        <v>48</v>
      </c>
      <c r="W574" s="1" t="s">
        <v>48</v>
      </c>
      <c r="X574" s="1" t="s">
        <v>116</v>
      </c>
      <c r="Y574" s="1" t="s">
        <v>7308</v>
      </c>
      <c r="AC574" s="1" t="s">
        <v>5712</v>
      </c>
      <c r="AD574" s="1" t="s">
        <v>5712</v>
      </c>
      <c r="AJ574" s="1" t="s">
        <v>7309</v>
      </c>
      <c r="AK574" s="1" t="s">
        <v>5712</v>
      </c>
      <c r="AM574" s="1" t="s">
        <v>7310</v>
      </c>
      <c r="AN574" s="1" t="s">
        <v>5712</v>
      </c>
      <c r="AP574" s="1" t="s">
        <v>5712</v>
      </c>
      <c r="AR574" s="1" t="s">
        <v>5712</v>
      </c>
      <c r="AT574" s="1" t="s">
        <v>5712</v>
      </c>
    </row>
    <row r="575" spans="1:48" x14ac:dyDescent="0.35">
      <c r="A575" s="1" t="s">
        <v>7311</v>
      </c>
      <c r="B575" s="1" t="s">
        <v>5710</v>
      </c>
      <c r="C575" s="1" t="s">
        <v>71</v>
      </c>
      <c r="D575">
        <v>46</v>
      </c>
      <c r="E575" s="1" t="s">
        <v>42</v>
      </c>
      <c r="F575" s="1" t="s">
        <v>43</v>
      </c>
      <c r="G575" s="1" t="s">
        <v>98</v>
      </c>
      <c r="H575" s="1" t="s">
        <v>45</v>
      </c>
      <c r="I575" s="1" t="s">
        <v>74</v>
      </c>
      <c r="J575" s="1" t="s">
        <v>47</v>
      </c>
      <c r="K575" s="1" t="s">
        <v>49</v>
      </c>
      <c r="L575" s="1" t="s">
        <v>48</v>
      </c>
      <c r="M575" s="1" t="s">
        <v>48</v>
      </c>
      <c r="N575" s="1" t="s">
        <v>48</v>
      </c>
      <c r="O575" s="1" t="s">
        <v>48</v>
      </c>
      <c r="P575" s="1" t="s">
        <v>48</v>
      </c>
      <c r="Q575" s="1" t="s">
        <v>48</v>
      </c>
      <c r="R575" s="1" t="s">
        <v>48</v>
      </c>
      <c r="S575" s="1" t="s">
        <v>48</v>
      </c>
      <c r="T575" s="1" t="s">
        <v>48</v>
      </c>
      <c r="U575" s="1" t="s">
        <v>48</v>
      </c>
      <c r="V575" s="1" t="s">
        <v>48</v>
      </c>
      <c r="W575" s="1" t="s">
        <v>48</v>
      </c>
      <c r="X575" s="1" t="s">
        <v>62</v>
      </c>
      <c r="AC575" s="1" t="s">
        <v>5712</v>
      </c>
      <c r="AD575" s="1" t="s">
        <v>5712</v>
      </c>
      <c r="AJ575" s="1" t="s">
        <v>7312</v>
      </c>
      <c r="AK575" s="1" t="s">
        <v>5712</v>
      </c>
      <c r="AM575" s="1" t="s">
        <v>7313</v>
      </c>
      <c r="AN575" s="1" t="s">
        <v>5712</v>
      </c>
      <c r="AP575" s="1" t="s">
        <v>5712</v>
      </c>
      <c r="AR575" s="1" t="s">
        <v>5712</v>
      </c>
      <c r="AT575" s="1" t="s">
        <v>5712</v>
      </c>
    </row>
    <row r="576" spans="1:48" x14ac:dyDescent="0.35">
      <c r="A576" s="1" t="s">
        <v>7314</v>
      </c>
      <c r="B576" s="1" t="s">
        <v>5710</v>
      </c>
      <c r="C576" s="1" t="s">
        <v>41</v>
      </c>
      <c r="D576">
        <v>46</v>
      </c>
      <c r="E576" s="1" t="s">
        <v>42</v>
      </c>
      <c r="F576" s="1" t="s">
        <v>72</v>
      </c>
      <c r="G576" s="1" t="s">
        <v>44</v>
      </c>
      <c r="H576" s="1" t="s">
        <v>45</v>
      </c>
      <c r="I576" s="1" t="s">
        <v>68</v>
      </c>
      <c r="J576" s="1" t="s">
        <v>47</v>
      </c>
      <c r="K576" s="1" t="s">
        <v>48</v>
      </c>
      <c r="L576" s="1" t="s">
        <v>48</v>
      </c>
      <c r="M576" s="1" t="s">
        <v>48</v>
      </c>
      <c r="N576" s="1" t="s">
        <v>48</v>
      </c>
      <c r="O576" s="1" t="s">
        <v>48</v>
      </c>
      <c r="P576" s="1" t="s">
        <v>49</v>
      </c>
      <c r="Q576" s="1" t="s">
        <v>48</v>
      </c>
      <c r="R576" s="1" t="s">
        <v>48</v>
      </c>
      <c r="S576" s="1" t="s">
        <v>48</v>
      </c>
      <c r="T576" s="1" t="s">
        <v>48</v>
      </c>
      <c r="U576" s="1" t="s">
        <v>48</v>
      </c>
      <c r="V576" s="1" t="s">
        <v>48</v>
      </c>
      <c r="W576" s="1" t="s">
        <v>48</v>
      </c>
      <c r="X576" s="1" t="s">
        <v>62</v>
      </c>
      <c r="AC576" s="1" t="s">
        <v>5712</v>
      </c>
      <c r="AD576" s="1" t="s">
        <v>5712</v>
      </c>
      <c r="AJ576" s="1" t="s">
        <v>7315</v>
      </c>
      <c r="AK576" s="1" t="s">
        <v>5712</v>
      </c>
      <c r="AN576" s="1" t="s">
        <v>5712</v>
      </c>
      <c r="AP576" s="1" t="s">
        <v>5712</v>
      </c>
      <c r="AR576" s="1" t="s">
        <v>5712</v>
      </c>
      <c r="AT576" s="1" t="s">
        <v>5712</v>
      </c>
      <c r="AV576" s="1" t="s">
        <v>7316</v>
      </c>
    </row>
    <row r="577" spans="1:48" x14ac:dyDescent="0.35">
      <c r="A577" s="1" t="s">
        <v>7317</v>
      </c>
      <c r="B577" s="1" t="s">
        <v>5710</v>
      </c>
      <c r="C577" s="1" t="s">
        <v>71</v>
      </c>
      <c r="D577">
        <v>84</v>
      </c>
      <c r="E577" s="1" t="s">
        <v>65</v>
      </c>
      <c r="F577" s="1" t="s">
        <v>72</v>
      </c>
      <c r="G577" s="1" t="s">
        <v>276</v>
      </c>
      <c r="H577" s="1" t="s">
        <v>67</v>
      </c>
      <c r="I577" s="1" t="s">
        <v>46</v>
      </c>
      <c r="J577" s="1" t="s">
        <v>80</v>
      </c>
      <c r="K577" s="1" t="s">
        <v>48</v>
      </c>
      <c r="L577" s="1" t="s">
        <v>48</v>
      </c>
      <c r="M577" s="1" t="s">
        <v>48</v>
      </c>
      <c r="N577" s="1" t="s">
        <v>48</v>
      </c>
      <c r="O577" s="1" t="s">
        <v>48</v>
      </c>
      <c r="P577" s="1" t="s">
        <v>48</v>
      </c>
      <c r="Q577" s="1" t="s">
        <v>48</v>
      </c>
      <c r="R577" s="1" t="s">
        <v>48</v>
      </c>
      <c r="S577" s="1" t="s">
        <v>48</v>
      </c>
      <c r="T577" s="1" t="s">
        <v>49</v>
      </c>
      <c r="U577" s="1" t="s">
        <v>48</v>
      </c>
      <c r="V577" s="1" t="s">
        <v>48</v>
      </c>
      <c r="W577" s="1" t="s">
        <v>48</v>
      </c>
      <c r="X577" s="1" t="s">
        <v>62</v>
      </c>
      <c r="AC577" s="1" t="s">
        <v>5712</v>
      </c>
      <c r="AD577" s="1" t="s">
        <v>5712</v>
      </c>
      <c r="AJ577" s="1" t="s">
        <v>925</v>
      </c>
      <c r="AK577" s="1" t="s">
        <v>5712</v>
      </c>
      <c r="AN577" s="1" t="s">
        <v>5712</v>
      </c>
      <c r="AP577" s="1" t="s">
        <v>5712</v>
      </c>
      <c r="AR577" s="1" t="s">
        <v>5712</v>
      </c>
      <c r="AT577" s="1" t="s">
        <v>5712</v>
      </c>
    </row>
    <row r="578" spans="1:48" x14ac:dyDescent="0.35">
      <c r="A578" s="1" t="s">
        <v>7318</v>
      </c>
      <c r="B578" s="1" t="s">
        <v>5710</v>
      </c>
      <c r="C578" s="1" t="s">
        <v>41</v>
      </c>
      <c r="D578">
        <v>71</v>
      </c>
      <c r="E578" s="1" t="s">
        <v>65</v>
      </c>
      <c r="F578" s="1" t="s">
        <v>66</v>
      </c>
      <c r="G578" s="1" t="s">
        <v>85</v>
      </c>
      <c r="H578" s="1" t="s">
        <v>67</v>
      </c>
      <c r="I578" s="1" t="s">
        <v>61</v>
      </c>
      <c r="J578" s="1" t="s">
        <v>80</v>
      </c>
      <c r="K578" s="1" t="s">
        <v>48</v>
      </c>
      <c r="L578" s="1" t="s">
        <v>48</v>
      </c>
      <c r="M578" s="1" t="s">
        <v>48</v>
      </c>
      <c r="N578" s="1" t="s">
        <v>48</v>
      </c>
      <c r="O578" s="1" t="s">
        <v>48</v>
      </c>
      <c r="P578" s="1" t="s">
        <v>48</v>
      </c>
      <c r="Q578" s="1" t="s">
        <v>48</v>
      </c>
      <c r="R578" s="1" t="s">
        <v>48</v>
      </c>
      <c r="S578" s="1" t="s">
        <v>48</v>
      </c>
      <c r="T578" s="1" t="s">
        <v>49</v>
      </c>
      <c r="U578" s="1" t="s">
        <v>48</v>
      </c>
      <c r="V578" s="1" t="s">
        <v>48</v>
      </c>
      <c r="W578" s="1" t="s">
        <v>48</v>
      </c>
      <c r="X578" s="1" t="s">
        <v>62</v>
      </c>
      <c r="AC578" s="1" t="s">
        <v>5712</v>
      </c>
      <c r="AD578" s="1" t="s">
        <v>5712</v>
      </c>
      <c r="AJ578" s="1" t="s">
        <v>7319</v>
      </c>
      <c r="AK578" s="1" t="s">
        <v>5712</v>
      </c>
      <c r="AM578" s="1" t="s">
        <v>7320</v>
      </c>
      <c r="AN578" s="1" t="s">
        <v>5712</v>
      </c>
      <c r="AP578" s="1" t="s">
        <v>5712</v>
      </c>
      <c r="AR578" s="1" t="s">
        <v>5712</v>
      </c>
      <c r="AT578" s="1" t="s">
        <v>5712</v>
      </c>
    </row>
    <row r="579" spans="1:48" x14ac:dyDescent="0.35">
      <c r="A579" s="1" t="s">
        <v>7321</v>
      </c>
      <c r="B579" s="1" t="s">
        <v>5710</v>
      </c>
      <c r="C579" s="1" t="s">
        <v>41</v>
      </c>
      <c r="D579">
        <v>74</v>
      </c>
      <c r="E579" s="1" t="s">
        <v>65</v>
      </c>
      <c r="F579" s="1" t="s">
        <v>66</v>
      </c>
      <c r="G579" s="1" t="s">
        <v>44</v>
      </c>
      <c r="H579" s="1" t="s">
        <v>67</v>
      </c>
      <c r="I579" s="1" t="s">
        <v>90</v>
      </c>
      <c r="J579" s="1" t="s">
        <v>80</v>
      </c>
      <c r="K579" s="1" t="s">
        <v>48</v>
      </c>
      <c r="L579" s="1" t="s">
        <v>48</v>
      </c>
      <c r="M579" s="1" t="s">
        <v>48</v>
      </c>
      <c r="N579" s="1" t="s">
        <v>48</v>
      </c>
      <c r="O579" s="1" t="s">
        <v>48</v>
      </c>
      <c r="P579" s="1" t="s">
        <v>48</v>
      </c>
      <c r="Q579" s="1" t="s">
        <v>48</v>
      </c>
      <c r="R579" s="1" t="s">
        <v>48</v>
      </c>
      <c r="S579" s="1" t="s">
        <v>48</v>
      </c>
      <c r="T579" s="1" t="s">
        <v>49</v>
      </c>
      <c r="U579" s="1" t="s">
        <v>48</v>
      </c>
      <c r="V579" s="1" t="s">
        <v>48</v>
      </c>
      <c r="W579" s="1" t="s">
        <v>48</v>
      </c>
      <c r="X579" s="1" t="s">
        <v>62</v>
      </c>
      <c r="AC579" s="1" t="s">
        <v>5712</v>
      </c>
      <c r="AD579" s="1" t="s">
        <v>5712</v>
      </c>
      <c r="AJ579" s="1" t="s">
        <v>7322</v>
      </c>
      <c r="AK579" s="1" t="s">
        <v>5712</v>
      </c>
      <c r="AN579" s="1" t="s">
        <v>5712</v>
      </c>
      <c r="AP579" s="1" t="s">
        <v>5712</v>
      </c>
      <c r="AR579" s="1" t="s">
        <v>5712</v>
      </c>
      <c r="AT579" s="1" t="s">
        <v>5712</v>
      </c>
      <c r="AV579" s="1" t="s">
        <v>7323</v>
      </c>
    </row>
    <row r="580" spans="1:48" x14ac:dyDescent="0.35">
      <c r="A580" s="1" t="s">
        <v>7324</v>
      </c>
      <c r="B580" s="1" t="s">
        <v>5710</v>
      </c>
      <c r="C580" s="1" t="s">
        <v>71</v>
      </c>
      <c r="D580">
        <v>36</v>
      </c>
      <c r="E580" s="1" t="s">
        <v>42</v>
      </c>
      <c r="F580" s="1" t="s">
        <v>43</v>
      </c>
      <c r="G580" s="1" t="s">
        <v>44</v>
      </c>
      <c r="H580" s="1" t="s">
        <v>79</v>
      </c>
      <c r="I580" s="1" t="s">
        <v>99</v>
      </c>
      <c r="J580" s="1" t="s">
        <v>47</v>
      </c>
      <c r="K580" s="1" t="s">
        <v>49</v>
      </c>
      <c r="L580" s="1" t="s">
        <v>48</v>
      </c>
      <c r="M580" s="1" t="s">
        <v>48</v>
      </c>
      <c r="N580" s="1" t="s">
        <v>48</v>
      </c>
      <c r="O580" s="1" t="s">
        <v>48</v>
      </c>
      <c r="P580" s="1" t="s">
        <v>48</v>
      </c>
      <c r="Q580" s="1" t="s">
        <v>48</v>
      </c>
      <c r="R580" s="1" t="s">
        <v>48</v>
      </c>
      <c r="S580" s="1" t="s">
        <v>48</v>
      </c>
      <c r="T580" s="1" t="s">
        <v>49</v>
      </c>
      <c r="U580" s="1" t="s">
        <v>48</v>
      </c>
      <c r="V580" s="1" t="s">
        <v>48</v>
      </c>
      <c r="W580" s="1" t="s">
        <v>48</v>
      </c>
      <c r="X580" s="1" t="s">
        <v>116</v>
      </c>
      <c r="Y580" s="1" t="s">
        <v>7325</v>
      </c>
      <c r="AC580" s="1" t="s">
        <v>5712</v>
      </c>
      <c r="AD580" s="1" t="s">
        <v>5712</v>
      </c>
      <c r="AJ580" s="1" t="s">
        <v>7326</v>
      </c>
      <c r="AK580" s="1" t="s">
        <v>63</v>
      </c>
      <c r="AN580" s="1" t="s">
        <v>5712</v>
      </c>
      <c r="AP580" s="1" t="s">
        <v>5712</v>
      </c>
      <c r="AR580" s="1" t="s">
        <v>5712</v>
      </c>
      <c r="AT580" s="1" t="s">
        <v>5712</v>
      </c>
    </row>
    <row r="581" spans="1:48" x14ac:dyDescent="0.35">
      <c r="A581" s="1" t="s">
        <v>7327</v>
      </c>
      <c r="B581" s="1" t="s">
        <v>5710</v>
      </c>
      <c r="C581" s="1" t="s">
        <v>71</v>
      </c>
      <c r="D581">
        <v>68</v>
      </c>
      <c r="E581" s="1" t="s">
        <v>65</v>
      </c>
      <c r="F581" s="1" t="s">
        <v>66</v>
      </c>
      <c r="G581" s="1" t="s">
        <v>44</v>
      </c>
      <c r="H581" s="1" t="s">
        <v>67</v>
      </c>
      <c r="I581" s="1" t="s">
        <v>110</v>
      </c>
      <c r="J581" s="1" t="s">
        <v>47</v>
      </c>
      <c r="K581" s="1" t="s">
        <v>49</v>
      </c>
      <c r="L581" s="1" t="s">
        <v>48</v>
      </c>
      <c r="M581" s="1" t="s">
        <v>48</v>
      </c>
      <c r="N581" s="1" t="s">
        <v>48</v>
      </c>
      <c r="O581" s="1" t="s">
        <v>48</v>
      </c>
      <c r="P581" s="1" t="s">
        <v>48</v>
      </c>
      <c r="Q581" s="1" t="s">
        <v>48</v>
      </c>
      <c r="R581" s="1" t="s">
        <v>48</v>
      </c>
      <c r="S581" s="1" t="s">
        <v>48</v>
      </c>
      <c r="T581" s="1" t="s">
        <v>49</v>
      </c>
      <c r="U581" s="1" t="s">
        <v>48</v>
      </c>
      <c r="V581" s="1" t="s">
        <v>48</v>
      </c>
      <c r="W581" s="1" t="s">
        <v>48</v>
      </c>
      <c r="X581" s="1" t="s">
        <v>62</v>
      </c>
      <c r="AC581" s="1" t="s">
        <v>5712</v>
      </c>
      <c r="AD581" s="1" t="s">
        <v>5712</v>
      </c>
      <c r="AJ581" s="1" t="s">
        <v>7328</v>
      </c>
      <c r="AK581" s="1" t="s">
        <v>5712</v>
      </c>
      <c r="AM581" s="1" t="s">
        <v>7329</v>
      </c>
      <c r="AN581" s="1" t="s">
        <v>5712</v>
      </c>
      <c r="AP581" s="1" t="s">
        <v>5712</v>
      </c>
      <c r="AR581" s="1" t="s">
        <v>5712</v>
      </c>
      <c r="AT581" s="1" t="s">
        <v>5712</v>
      </c>
    </row>
    <row r="582" spans="1:48" ht="409.5" x14ac:dyDescent="0.35">
      <c r="A582" s="1" t="s">
        <v>7330</v>
      </c>
      <c r="B582" s="1" t="s">
        <v>5710</v>
      </c>
      <c r="C582" s="1" t="s">
        <v>41</v>
      </c>
      <c r="D582">
        <v>70</v>
      </c>
      <c r="E582" s="1" t="s">
        <v>65</v>
      </c>
      <c r="F582" s="1" t="s">
        <v>43</v>
      </c>
      <c r="G582" s="1" t="s">
        <v>98</v>
      </c>
      <c r="H582" s="1" t="s">
        <v>67</v>
      </c>
      <c r="I582" s="1" t="s">
        <v>68</v>
      </c>
      <c r="J582" s="1" t="s">
        <v>80</v>
      </c>
      <c r="K582" s="1" t="s">
        <v>48</v>
      </c>
      <c r="L582" s="1" t="s">
        <v>48</v>
      </c>
      <c r="M582" s="1" t="s">
        <v>48</v>
      </c>
      <c r="N582" s="1" t="s">
        <v>48</v>
      </c>
      <c r="O582" s="1" t="s">
        <v>48</v>
      </c>
      <c r="P582" s="1" t="s">
        <v>48</v>
      </c>
      <c r="Q582" s="1" t="s">
        <v>48</v>
      </c>
      <c r="R582" s="1" t="s">
        <v>48</v>
      </c>
      <c r="S582" s="1" t="s">
        <v>48</v>
      </c>
      <c r="T582" s="1" t="s">
        <v>48</v>
      </c>
      <c r="U582" s="1" t="s">
        <v>48</v>
      </c>
      <c r="V582" s="1" t="s">
        <v>49</v>
      </c>
      <c r="W582" s="1" t="s">
        <v>48</v>
      </c>
      <c r="X582" s="1" t="s">
        <v>62</v>
      </c>
      <c r="AB582" s="1" t="s">
        <v>7331</v>
      </c>
      <c r="AC582" s="1" t="s">
        <v>5712</v>
      </c>
      <c r="AD582" s="1" t="s">
        <v>5712</v>
      </c>
      <c r="AJ582" s="2" t="s">
        <v>7332</v>
      </c>
      <c r="AK582" s="1" t="s">
        <v>5712</v>
      </c>
      <c r="AM582" s="1" t="s">
        <v>7333</v>
      </c>
      <c r="AN582" s="1" t="s">
        <v>5712</v>
      </c>
      <c r="AP582" s="1" t="s">
        <v>5712</v>
      </c>
      <c r="AR582" s="1" t="s">
        <v>5712</v>
      </c>
      <c r="AT582" s="1" t="s">
        <v>5712</v>
      </c>
    </row>
    <row r="583" spans="1:48" x14ac:dyDescent="0.35">
      <c r="A583" s="1" t="s">
        <v>7334</v>
      </c>
      <c r="B583" s="1" t="s">
        <v>5710</v>
      </c>
      <c r="C583" s="1" t="s">
        <v>41</v>
      </c>
      <c r="D583">
        <v>76</v>
      </c>
      <c r="E583" s="1" t="s">
        <v>65</v>
      </c>
      <c r="F583" s="1" t="s">
        <v>66</v>
      </c>
      <c r="G583" s="1" t="s">
        <v>44</v>
      </c>
      <c r="H583" s="1" t="s">
        <v>79</v>
      </c>
      <c r="I583" s="1" t="s">
        <v>61</v>
      </c>
      <c r="J583" s="1" t="s">
        <v>80</v>
      </c>
      <c r="K583" s="1" t="s">
        <v>48</v>
      </c>
      <c r="L583" s="1" t="s">
        <v>48</v>
      </c>
      <c r="M583" s="1" t="s">
        <v>48</v>
      </c>
      <c r="N583" s="1" t="s">
        <v>48</v>
      </c>
      <c r="O583" s="1" t="s">
        <v>48</v>
      </c>
      <c r="P583" s="1" t="s">
        <v>48</v>
      </c>
      <c r="Q583" s="1" t="s">
        <v>48</v>
      </c>
      <c r="R583" s="1" t="s">
        <v>48</v>
      </c>
      <c r="S583" s="1" t="s">
        <v>48</v>
      </c>
      <c r="T583" s="1" t="s">
        <v>49</v>
      </c>
      <c r="U583" s="1" t="s">
        <v>48</v>
      </c>
      <c r="V583" s="1" t="s">
        <v>48</v>
      </c>
      <c r="W583" s="1" t="s">
        <v>48</v>
      </c>
      <c r="X583" s="1" t="s">
        <v>116</v>
      </c>
      <c r="Y583" s="1" t="s">
        <v>7335</v>
      </c>
      <c r="AC583" s="1" t="s">
        <v>5712</v>
      </c>
      <c r="AD583" s="1" t="s">
        <v>5712</v>
      </c>
      <c r="AJ583" s="1" t="s">
        <v>351</v>
      </c>
      <c r="AK583" s="1" t="s">
        <v>77</v>
      </c>
      <c r="AN583" s="1" t="s">
        <v>5712</v>
      </c>
      <c r="AP583" s="1" t="s">
        <v>5712</v>
      </c>
      <c r="AR583" s="1" t="s">
        <v>5712</v>
      </c>
      <c r="AT583" s="1" t="s">
        <v>5712</v>
      </c>
    </row>
    <row r="584" spans="1:48" x14ac:dyDescent="0.35">
      <c r="A584" s="1" t="s">
        <v>7336</v>
      </c>
      <c r="B584" s="1" t="s">
        <v>5710</v>
      </c>
      <c r="C584" s="1" t="s">
        <v>71</v>
      </c>
      <c r="D584">
        <v>57</v>
      </c>
      <c r="E584" s="1" t="s">
        <v>65</v>
      </c>
      <c r="F584" s="1" t="s">
        <v>66</v>
      </c>
      <c r="G584" s="1" t="s">
        <v>44</v>
      </c>
      <c r="H584" s="1" t="s">
        <v>144</v>
      </c>
      <c r="I584" s="1" t="s">
        <v>46</v>
      </c>
      <c r="J584" s="1" t="s">
        <v>47</v>
      </c>
      <c r="K584" s="1" t="s">
        <v>48</v>
      </c>
      <c r="L584" s="1" t="s">
        <v>48</v>
      </c>
      <c r="M584" s="1" t="s">
        <v>49</v>
      </c>
      <c r="N584" s="1" t="s">
        <v>48</v>
      </c>
      <c r="O584" s="1" t="s">
        <v>48</v>
      </c>
      <c r="P584" s="1" t="s">
        <v>48</v>
      </c>
      <c r="Q584" s="1" t="s">
        <v>48</v>
      </c>
      <c r="R584" s="1" t="s">
        <v>48</v>
      </c>
      <c r="S584" s="1" t="s">
        <v>48</v>
      </c>
      <c r="T584" s="1" t="s">
        <v>48</v>
      </c>
      <c r="U584" s="1" t="s">
        <v>48</v>
      </c>
      <c r="V584" s="1" t="s">
        <v>48</v>
      </c>
      <c r="W584" s="1" t="s">
        <v>48</v>
      </c>
      <c r="X584" s="1" t="s">
        <v>145</v>
      </c>
      <c r="Y584" s="1" t="s">
        <v>7337</v>
      </c>
      <c r="AC584" s="1" t="s">
        <v>5712</v>
      </c>
      <c r="AD584" s="1" t="s">
        <v>5712</v>
      </c>
      <c r="AJ584" s="1" t="s">
        <v>7338</v>
      </c>
      <c r="AK584" s="1" t="s">
        <v>77</v>
      </c>
      <c r="AN584" s="1" t="s">
        <v>5712</v>
      </c>
      <c r="AP584" s="1" t="s">
        <v>5712</v>
      </c>
      <c r="AR584" s="1" t="s">
        <v>5712</v>
      </c>
      <c r="AT584" s="1" t="s">
        <v>5712</v>
      </c>
    </row>
    <row r="585" spans="1:48" x14ac:dyDescent="0.35">
      <c r="A585" s="1" t="s">
        <v>7339</v>
      </c>
      <c r="B585" s="1" t="s">
        <v>5710</v>
      </c>
      <c r="C585" s="1" t="s">
        <v>41</v>
      </c>
      <c r="D585">
        <v>50</v>
      </c>
      <c r="E585" s="1" t="s">
        <v>42</v>
      </c>
      <c r="F585" s="1" t="s">
        <v>72</v>
      </c>
      <c r="G585" s="1" t="s">
        <v>98</v>
      </c>
      <c r="H585" s="1" t="s">
        <v>45</v>
      </c>
      <c r="I585" s="1" t="s">
        <v>113</v>
      </c>
      <c r="J585" s="1" t="s">
        <v>47</v>
      </c>
      <c r="K585" s="1" t="s">
        <v>48</v>
      </c>
      <c r="L585" s="1" t="s">
        <v>48</v>
      </c>
      <c r="M585" s="1" t="s">
        <v>48</v>
      </c>
      <c r="N585" s="1" t="s">
        <v>48</v>
      </c>
      <c r="O585" s="1" t="s">
        <v>48</v>
      </c>
      <c r="P585" s="1" t="s">
        <v>48</v>
      </c>
      <c r="Q585" s="1" t="s">
        <v>48</v>
      </c>
      <c r="R585" s="1" t="s">
        <v>49</v>
      </c>
      <c r="S585" s="1" t="s">
        <v>48</v>
      </c>
      <c r="T585" s="1" t="s">
        <v>48</v>
      </c>
      <c r="U585" s="1" t="s">
        <v>48</v>
      </c>
      <c r="V585" s="1" t="s">
        <v>48</v>
      </c>
      <c r="W585" s="1" t="s">
        <v>48</v>
      </c>
      <c r="X585" s="1" t="s">
        <v>75</v>
      </c>
      <c r="Y585" s="1" t="s">
        <v>7340</v>
      </c>
      <c r="AC585" s="1" t="s">
        <v>5712</v>
      </c>
      <c r="AD585" s="1" t="s">
        <v>5712</v>
      </c>
      <c r="AJ585" s="1" t="s">
        <v>5954</v>
      </c>
      <c r="AK585" s="1" t="s">
        <v>63</v>
      </c>
      <c r="AN585" s="1" t="s">
        <v>5712</v>
      </c>
      <c r="AP585" s="1" t="s">
        <v>5712</v>
      </c>
      <c r="AR585" s="1" t="s">
        <v>5712</v>
      </c>
      <c r="AT585" s="1" t="s">
        <v>5712</v>
      </c>
    </row>
    <row r="586" spans="1:48" x14ac:dyDescent="0.35">
      <c r="A586" s="1" t="s">
        <v>7341</v>
      </c>
      <c r="B586" s="1" t="s">
        <v>5710</v>
      </c>
      <c r="C586" s="1" t="s">
        <v>71</v>
      </c>
      <c r="D586">
        <v>62</v>
      </c>
      <c r="E586" s="1" t="s">
        <v>65</v>
      </c>
      <c r="F586" s="1" t="s">
        <v>66</v>
      </c>
      <c r="G586" s="1" t="s">
        <v>44</v>
      </c>
      <c r="H586" s="1" t="s">
        <v>60</v>
      </c>
      <c r="I586" s="1" t="s">
        <v>125</v>
      </c>
      <c r="J586" s="1" t="s">
        <v>80</v>
      </c>
      <c r="K586" s="1" t="s">
        <v>48</v>
      </c>
      <c r="L586" s="1" t="s">
        <v>48</v>
      </c>
      <c r="M586" s="1" t="s">
        <v>48</v>
      </c>
      <c r="N586" s="1" t="s">
        <v>48</v>
      </c>
      <c r="O586" s="1" t="s">
        <v>48</v>
      </c>
      <c r="P586" s="1" t="s">
        <v>48</v>
      </c>
      <c r="Q586" s="1" t="s">
        <v>48</v>
      </c>
      <c r="R586" s="1" t="s">
        <v>48</v>
      </c>
      <c r="S586" s="1" t="s">
        <v>48</v>
      </c>
      <c r="T586" s="1" t="s">
        <v>48</v>
      </c>
      <c r="U586" s="1" t="s">
        <v>48</v>
      </c>
      <c r="V586" s="1" t="s">
        <v>49</v>
      </c>
      <c r="W586" s="1" t="s">
        <v>48</v>
      </c>
      <c r="X586" s="1" t="s">
        <v>62</v>
      </c>
      <c r="AC586" s="1" t="s">
        <v>5712</v>
      </c>
      <c r="AD586" s="1" t="s">
        <v>5712</v>
      </c>
      <c r="AJ586" s="1" t="s">
        <v>7342</v>
      </c>
      <c r="AK586" s="1" t="s">
        <v>5712</v>
      </c>
      <c r="AM586" s="1" t="s">
        <v>7343</v>
      </c>
      <c r="AN586" s="1" t="s">
        <v>5712</v>
      </c>
      <c r="AP586" s="1" t="s">
        <v>5712</v>
      </c>
      <c r="AR586" s="1" t="s">
        <v>5712</v>
      </c>
      <c r="AT586" s="1" t="s">
        <v>5712</v>
      </c>
    </row>
    <row r="587" spans="1:48" x14ac:dyDescent="0.35">
      <c r="A587" s="1" t="s">
        <v>7344</v>
      </c>
      <c r="B587" s="1" t="s">
        <v>5710</v>
      </c>
      <c r="C587" s="1" t="s">
        <v>71</v>
      </c>
      <c r="D587">
        <v>42</v>
      </c>
      <c r="E587" s="1" t="s">
        <v>42</v>
      </c>
      <c r="F587" s="1" t="s">
        <v>43</v>
      </c>
      <c r="G587" s="1" t="s">
        <v>98</v>
      </c>
      <c r="H587" s="1" t="s">
        <v>386</v>
      </c>
      <c r="I587" s="1" t="s">
        <v>74</v>
      </c>
      <c r="J587" s="1" t="s">
        <v>47</v>
      </c>
      <c r="K587" s="1" t="s">
        <v>48</v>
      </c>
      <c r="L587" s="1" t="s">
        <v>48</v>
      </c>
      <c r="M587" s="1" t="s">
        <v>48</v>
      </c>
      <c r="N587" s="1" t="s">
        <v>48</v>
      </c>
      <c r="O587" s="1" t="s">
        <v>48</v>
      </c>
      <c r="P587" s="1" t="s">
        <v>49</v>
      </c>
      <c r="Q587" s="1" t="s">
        <v>48</v>
      </c>
      <c r="R587" s="1" t="s">
        <v>48</v>
      </c>
      <c r="S587" s="1" t="s">
        <v>48</v>
      </c>
      <c r="T587" s="1" t="s">
        <v>48</v>
      </c>
      <c r="U587" s="1" t="s">
        <v>48</v>
      </c>
      <c r="V587" s="1" t="s">
        <v>48</v>
      </c>
      <c r="W587" s="1" t="s">
        <v>48</v>
      </c>
      <c r="X587" s="1" t="s">
        <v>145</v>
      </c>
      <c r="Y587" s="1" t="s">
        <v>7345</v>
      </c>
      <c r="AB587" s="1" t="s">
        <v>7346</v>
      </c>
      <c r="AC587" s="1" t="s">
        <v>5712</v>
      </c>
      <c r="AD587" s="1" t="s">
        <v>5712</v>
      </c>
      <c r="AJ587" s="1" t="s">
        <v>7347</v>
      </c>
      <c r="AK587" s="1" t="s">
        <v>5712</v>
      </c>
      <c r="AM587" s="1" t="s">
        <v>7348</v>
      </c>
      <c r="AN587" s="1" t="s">
        <v>5712</v>
      </c>
      <c r="AP587" s="1" t="s">
        <v>5712</v>
      </c>
      <c r="AR587" s="1" t="s">
        <v>5712</v>
      </c>
      <c r="AT587" s="1" t="s">
        <v>5712</v>
      </c>
    </row>
    <row r="588" spans="1:48" x14ac:dyDescent="0.35">
      <c r="A588" s="1" t="s">
        <v>7349</v>
      </c>
      <c r="B588" s="1" t="s">
        <v>5710</v>
      </c>
      <c r="C588" s="1" t="s">
        <v>71</v>
      </c>
      <c r="D588">
        <v>62</v>
      </c>
      <c r="E588" s="1" t="s">
        <v>65</v>
      </c>
      <c r="F588" s="1" t="s">
        <v>66</v>
      </c>
      <c r="G588" s="1" t="s">
        <v>44</v>
      </c>
      <c r="H588" s="1" t="s">
        <v>45</v>
      </c>
      <c r="I588" s="1" t="s">
        <v>68</v>
      </c>
      <c r="J588" s="1" t="s">
        <v>80</v>
      </c>
      <c r="K588" s="1" t="s">
        <v>48</v>
      </c>
      <c r="L588" s="1" t="s">
        <v>48</v>
      </c>
      <c r="M588" s="1" t="s">
        <v>48</v>
      </c>
      <c r="N588" s="1" t="s">
        <v>48</v>
      </c>
      <c r="O588" s="1" t="s">
        <v>48</v>
      </c>
      <c r="P588" s="1" t="s">
        <v>48</v>
      </c>
      <c r="Q588" s="1" t="s">
        <v>48</v>
      </c>
      <c r="R588" s="1" t="s">
        <v>48</v>
      </c>
      <c r="S588" s="1" t="s">
        <v>48</v>
      </c>
      <c r="T588" s="1" t="s">
        <v>48</v>
      </c>
      <c r="U588" s="1" t="s">
        <v>49</v>
      </c>
      <c r="V588" s="1" t="s">
        <v>48</v>
      </c>
      <c r="W588" s="1" t="s">
        <v>48</v>
      </c>
      <c r="X588" s="1" t="s">
        <v>62</v>
      </c>
      <c r="AC588" s="1" t="s">
        <v>5712</v>
      </c>
      <c r="AD588" s="1" t="s">
        <v>5712</v>
      </c>
      <c r="AJ588" s="1" t="s">
        <v>935</v>
      </c>
      <c r="AK588" s="1" t="s">
        <v>5712</v>
      </c>
      <c r="AN588" s="1" t="s">
        <v>5712</v>
      </c>
      <c r="AP588" s="1" t="s">
        <v>5712</v>
      </c>
      <c r="AR588" s="1" t="s">
        <v>5712</v>
      </c>
      <c r="AT588" s="1" t="s">
        <v>5712</v>
      </c>
      <c r="AV588" s="1" t="s">
        <v>1184</v>
      </c>
    </row>
    <row r="589" spans="1:48" x14ac:dyDescent="0.35">
      <c r="A589" s="1" t="s">
        <v>7350</v>
      </c>
      <c r="B589" s="1" t="s">
        <v>5710</v>
      </c>
      <c r="C589" s="1" t="s">
        <v>71</v>
      </c>
      <c r="D589">
        <v>40</v>
      </c>
      <c r="E589" s="1" t="s">
        <v>42</v>
      </c>
      <c r="F589" s="1" t="s">
        <v>107</v>
      </c>
      <c r="G589" s="1" t="s">
        <v>85</v>
      </c>
      <c r="H589" s="1" t="s">
        <v>45</v>
      </c>
      <c r="I589" s="1" t="s">
        <v>113</v>
      </c>
      <c r="J589" s="1" t="s">
        <v>80</v>
      </c>
      <c r="K589" s="1" t="s">
        <v>48</v>
      </c>
      <c r="L589" s="1" t="s">
        <v>48</v>
      </c>
      <c r="M589" s="1" t="s">
        <v>48</v>
      </c>
      <c r="N589" s="1" t="s">
        <v>48</v>
      </c>
      <c r="O589" s="1" t="s">
        <v>48</v>
      </c>
      <c r="P589" s="1" t="s">
        <v>48</v>
      </c>
      <c r="Q589" s="1" t="s">
        <v>48</v>
      </c>
      <c r="R589" s="1" t="s">
        <v>48</v>
      </c>
      <c r="S589" s="1" t="s">
        <v>48</v>
      </c>
      <c r="T589" s="1" t="s">
        <v>49</v>
      </c>
      <c r="U589" s="1" t="s">
        <v>48</v>
      </c>
      <c r="V589" s="1" t="s">
        <v>48</v>
      </c>
      <c r="W589" s="1" t="s">
        <v>48</v>
      </c>
      <c r="X589" s="1" t="s">
        <v>62</v>
      </c>
      <c r="AC589" s="1" t="s">
        <v>5712</v>
      </c>
      <c r="AD589" s="1" t="s">
        <v>5712</v>
      </c>
      <c r="AJ589" s="1" t="s">
        <v>7351</v>
      </c>
      <c r="AK589" s="1" t="s">
        <v>5712</v>
      </c>
      <c r="AN589" s="1" t="s">
        <v>5712</v>
      </c>
      <c r="AP589" s="1" t="s">
        <v>5712</v>
      </c>
      <c r="AR589" s="1" t="s">
        <v>5712</v>
      </c>
      <c r="AT589" s="1" t="s">
        <v>5712</v>
      </c>
    </row>
    <row r="590" spans="1:48" x14ac:dyDescent="0.35">
      <c r="A590" s="1" t="s">
        <v>7352</v>
      </c>
      <c r="B590" s="1" t="s">
        <v>5710</v>
      </c>
      <c r="C590" s="1" t="s">
        <v>71</v>
      </c>
      <c r="D590">
        <v>92</v>
      </c>
      <c r="E590" s="1" t="s">
        <v>65</v>
      </c>
      <c r="F590" s="1" t="s">
        <v>66</v>
      </c>
      <c r="G590" s="1" t="s">
        <v>59</v>
      </c>
      <c r="H590" s="1" t="s">
        <v>67</v>
      </c>
      <c r="I590" s="1" t="s">
        <v>110</v>
      </c>
      <c r="J590" s="1" t="s">
        <v>80</v>
      </c>
      <c r="K590" s="1" t="s">
        <v>48</v>
      </c>
      <c r="L590" s="1" t="s">
        <v>48</v>
      </c>
      <c r="M590" s="1" t="s">
        <v>48</v>
      </c>
      <c r="N590" s="1" t="s">
        <v>48</v>
      </c>
      <c r="O590" s="1" t="s">
        <v>48</v>
      </c>
      <c r="P590" s="1" t="s">
        <v>48</v>
      </c>
      <c r="Q590" s="1" t="s">
        <v>48</v>
      </c>
      <c r="R590" s="1" t="s">
        <v>48</v>
      </c>
      <c r="S590" s="1" t="s">
        <v>48</v>
      </c>
      <c r="T590" s="1" t="s">
        <v>48</v>
      </c>
      <c r="U590" s="1" t="s">
        <v>48</v>
      </c>
      <c r="V590" s="1" t="s">
        <v>49</v>
      </c>
      <c r="W590" s="1" t="s">
        <v>48</v>
      </c>
      <c r="X590" s="1" t="s">
        <v>62</v>
      </c>
      <c r="AC590" s="1" t="s">
        <v>5712</v>
      </c>
      <c r="AD590" s="1" t="s">
        <v>5712</v>
      </c>
      <c r="AJ590" s="1" t="s">
        <v>423</v>
      </c>
      <c r="AK590" s="1" t="s">
        <v>77</v>
      </c>
      <c r="AN590" s="1" t="s">
        <v>5712</v>
      </c>
      <c r="AP590" s="1" t="s">
        <v>5712</v>
      </c>
      <c r="AR590" s="1" t="s">
        <v>5712</v>
      </c>
      <c r="AT590" s="1" t="s">
        <v>5712</v>
      </c>
    </row>
    <row r="591" spans="1:48" x14ac:dyDescent="0.35">
      <c r="A591" s="1" t="s">
        <v>7353</v>
      </c>
      <c r="B591" s="1" t="s">
        <v>5710</v>
      </c>
      <c r="C591" s="1" t="s">
        <v>71</v>
      </c>
      <c r="D591">
        <v>49</v>
      </c>
      <c r="E591" s="1" t="s">
        <v>42</v>
      </c>
      <c r="F591" s="1" t="s">
        <v>107</v>
      </c>
      <c r="G591" s="1" t="s">
        <v>85</v>
      </c>
      <c r="H591" s="1" t="s">
        <v>45</v>
      </c>
      <c r="I591" s="1" t="s">
        <v>113</v>
      </c>
      <c r="J591" s="1" t="s">
        <v>47</v>
      </c>
      <c r="K591" s="1" t="s">
        <v>48</v>
      </c>
      <c r="L591" s="1" t="s">
        <v>48</v>
      </c>
      <c r="M591" s="1" t="s">
        <v>48</v>
      </c>
      <c r="N591" s="1" t="s">
        <v>48</v>
      </c>
      <c r="O591" s="1" t="s">
        <v>49</v>
      </c>
      <c r="P591" s="1" t="s">
        <v>48</v>
      </c>
      <c r="Q591" s="1" t="s">
        <v>48</v>
      </c>
      <c r="R591" s="1" t="s">
        <v>48</v>
      </c>
      <c r="S591" s="1" t="s">
        <v>48</v>
      </c>
      <c r="T591" s="1" t="s">
        <v>48</v>
      </c>
      <c r="U591" s="1" t="s">
        <v>48</v>
      </c>
      <c r="V591" s="1" t="s">
        <v>48</v>
      </c>
      <c r="W591" s="1" t="s">
        <v>48</v>
      </c>
      <c r="X591" s="1" t="s">
        <v>116</v>
      </c>
      <c r="Y591" s="1" t="s">
        <v>7354</v>
      </c>
      <c r="AC591" s="1" t="s">
        <v>5712</v>
      </c>
      <c r="AD591" s="1" t="s">
        <v>5712</v>
      </c>
      <c r="AJ591" s="1" t="s">
        <v>7355</v>
      </c>
      <c r="AK591" s="1" t="s">
        <v>55</v>
      </c>
      <c r="AL591" s="1" t="s">
        <v>7356</v>
      </c>
      <c r="AN591" s="1" t="s">
        <v>5712</v>
      </c>
      <c r="AP591" s="1" t="s">
        <v>5712</v>
      </c>
      <c r="AR591" s="1" t="s">
        <v>5712</v>
      </c>
      <c r="AT591" s="1" t="s">
        <v>5712</v>
      </c>
    </row>
    <row r="592" spans="1:48" x14ac:dyDescent="0.35">
      <c r="A592" s="1" t="s">
        <v>7357</v>
      </c>
      <c r="B592" s="1" t="s">
        <v>5710</v>
      </c>
      <c r="C592" s="1" t="s">
        <v>71</v>
      </c>
      <c r="D592">
        <v>49</v>
      </c>
      <c r="E592" s="1" t="s">
        <v>42</v>
      </c>
      <c r="F592" s="1" t="s">
        <v>107</v>
      </c>
      <c r="G592" s="1" t="s">
        <v>44</v>
      </c>
      <c r="H592" s="1" t="s">
        <v>60</v>
      </c>
      <c r="I592" s="1" t="s">
        <v>90</v>
      </c>
      <c r="J592" s="1" t="s">
        <v>80</v>
      </c>
      <c r="K592" s="1" t="s">
        <v>48</v>
      </c>
      <c r="L592" s="1" t="s">
        <v>48</v>
      </c>
      <c r="M592" s="1" t="s">
        <v>48</v>
      </c>
      <c r="N592" s="1" t="s">
        <v>48</v>
      </c>
      <c r="O592" s="1" t="s">
        <v>48</v>
      </c>
      <c r="P592" s="1" t="s">
        <v>48</v>
      </c>
      <c r="Q592" s="1" t="s">
        <v>48</v>
      </c>
      <c r="R592" s="1" t="s">
        <v>48</v>
      </c>
      <c r="S592" s="1" t="s">
        <v>48</v>
      </c>
      <c r="T592" s="1" t="s">
        <v>49</v>
      </c>
      <c r="U592" s="1" t="s">
        <v>48</v>
      </c>
      <c r="V592" s="1" t="s">
        <v>48</v>
      </c>
      <c r="W592" s="1" t="s">
        <v>48</v>
      </c>
      <c r="X592" s="1" t="s">
        <v>62</v>
      </c>
      <c r="AC592" s="1" t="s">
        <v>5712</v>
      </c>
      <c r="AD592" s="1" t="s">
        <v>5712</v>
      </c>
      <c r="AJ592" s="1" t="s">
        <v>7358</v>
      </c>
      <c r="AK592" s="1" t="s">
        <v>5712</v>
      </c>
      <c r="AN592" s="1" t="s">
        <v>5712</v>
      </c>
      <c r="AP592" s="1" t="s">
        <v>5712</v>
      </c>
      <c r="AR592" s="1" t="s">
        <v>5712</v>
      </c>
      <c r="AT592" s="1" t="s">
        <v>5712</v>
      </c>
    </row>
    <row r="593" spans="1:48" x14ac:dyDescent="0.35">
      <c r="A593" s="1" t="s">
        <v>7359</v>
      </c>
      <c r="B593" s="1" t="s">
        <v>5710</v>
      </c>
      <c r="C593" s="1" t="s">
        <v>41</v>
      </c>
      <c r="D593">
        <v>48</v>
      </c>
      <c r="E593" s="1" t="s">
        <v>42</v>
      </c>
      <c r="F593" s="1" t="s">
        <v>107</v>
      </c>
      <c r="G593" s="1" t="s">
        <v>59</v>
      </c>
      <c r="H593" s="1" t="s">
        <v>79</v>
      </c>
      <c r="I593" s="1" t="s">
        <v>110</v>
      </c>
      <c r="J593" s="1" t="s">
        <v>47</v>
      </c>
      <c r="K593" s="1" t="s">
        <v>48</v>
      </c>
      <c r="L593" s="1" t="s">
        <v>49</v>
      </c>
      <c r="M593" s="1" t="s">
        <v>48</v>
      </c>
      <c r="N593" s="1" t="s">
        <v>48</v>
      </c>
      <c r="O593" s="1" t="s">
        <v>48</v>
      </c>
      <c r="P593" s="1" t="s">
        <v>48</v>
      </c>
      <c r="Q593" s="1" t="s">
        <v>48</v>
      </c>
      <c r="R593" s="1" t="s">
        <v>48</v>
      </c>
      <c r="S593" s="1" t="s">
        <v>48</v>
      </c>
      <c r="T593" s="1" t="s">
        <v>48</v>
      </c>
      <c r="U593" s="1" t="s">
        <v>48</v>
      </c>
      <c r="V593" s="1" t="s">
        <v>48</v>
      </c>
      <c r="W593" s="1" t="s">
        <v>48</v>
      </c>
      <c r="X593" s="1" t="s">
        <v>62</v>
      </c>
      <c r="AC593" s="1" t="s">
        <v>5712</v>
      </c>
      <c r="AD593" s="1" t="s">
        <v>5712</v>
      </c>
      <c r="AJ593" s="1" t="s">
        <v>7360</v>
      </c>
      <c r="AK593" s="1" t="s">
        <v>5712</v>
      </c>
      <c r="AN593" s="1" t="s">
        <v>5712</v>
      </c>
      <c r="AP593" s="1" t="s">
        <v>5712</v>
      </c>
      <c r="AR593" s="1" t="s">
        <v>5712</v>
      </c>
      <c r="AT593" s="1" t="s">
        <v>5712</v>
      </c>
    </row>
    <row r="594" spans="1:48" x14ac:dyDescent="0.35">
      <c r="A594" s="1" t="s">
        <v>7361</v>
      </c>
      <c r="B594" s="1" t="s">
        <v>5710</v>
      </c>
      <c r="C594" s="1" t="s">
        <v>71</v>
      </c>
      <c r="D594">
        <v>49</v>
      </c>
      <c r="E594" s="1" t="s">
        <v>42</v>
      </c>
      <c r="F594" s="1" t="s">
        <v>43</v>
      </c>
      <c r="G594" s="1" t="s">
        <v>59</v>
      </c>
      <c r="H594" s="1" t="s">
        <v>60</v>
      </c>
      <c r="I594" s="1" t="s">
        <v>99</v>
      </c>
      <c r="J594" s="1" t="s">
        <v>80</v>
      </c>
      <c r="K594" s="1" t="s">
        <v>48</v>
      </c>
      <c r="L594" s="1" t="s">
        <v>48</v>
      </c>
      <c r="M594" s="1" t="s">
        <v>48</v>
      </c>
      <c r="N594" s="1" t="s">
        <v>48</v>
      </c>
      <c r="O594" s="1" t="s">
        <v>48</v>
      </c>
      <c r="P594" s="1" t="s">
        <v>48</v>
      </c>
      <c r="Q594" s="1" t="s">
        <v>48</v>
      </c>
      <c r="R594" s="1" t="s">
        <v>48</v>
      </c>
      <c r="S594" s="1" t="s">
        <v>48</v>
      </c>
      <c r="T594" s="1" t="s">
        <v>49</v>
      </c>
      <c r="U594" s="1" t="s">
        <v>48</v>
      </c>
      <c r="V594" s="1" t="s">
        <v>48</v>
      </c>
      <c r="W594" s="1" t="s">
        <v>48</v>
      </c>
      <c r="X594" s="1" t="s">
        <v>75</v>
      </c>
      <c r="Y594" s="1" t="s">
        <v>7362</v>
      </c>
      <c r="AC594" s="1" t="s">
        <v>5712</v>
      </c>
      <c r="AD594" s="1" t="s">
        <v>5712</v>
      </c>
      <c r="AJ594" s="1" t="s">
        <v>7363</v>
      </c>
      <c r="AK594" s="1" t="s">
        <v>5712</v>
      </c>
      <c r="AN594" s="1" t="s">
        <v>5712</v>
      </c>
      <c r="AP594" s="1" t="s">
        <v>5712</v>
      </c>
      <c r="AR594" s="1" t="s">
        <v>5712</v>
      </c>
      <c r="AT594" s="1" t="s">
        <v>5712</v>
      </c>
      <c r="AV594" s="1" t="s">
        <v>7364</v>
      </c>
    </row>
    <row r="595" spans="1:48" x14ac:dyDescent="0.35">
      <c r="A595" s="1" t="s">
        <v>7365</v>
      </c>
      <c r="B595" s="1" t="s">
        <v>5710</v>
      </c>
      <c r="C595" s="1" t="s">
        <v>41</v>
      </c>
      <c r="D595">
        <v>76</v>
      </c>
      <c r="E595" s="1" t="s">
        <v>65</v>
      </c>
      <c r="F595" s="1" t="s">
        <v>66</v>
      </c>
      <c r="G595" s="1" t="s">
        <v>98</v>
      </c>
      <c r="H595" s="1" t="s">
        <v>67</v>
      </c>
      <c r="I595" s="1" t="s">
        <v>90</v>
      </c>
      <c r="J595" s="1" t="s">
        <v>47</v>
      </c>
      <c r="K595" s="1" t="s">
        <v>48</v>
      </c>
      <c r="L595" s="1" t="s">
        <v>48</v>
      </c>
      <c r="M595" s="1" t="s">
        <v>48</v>
      </c>
      <c r="N595" s="1" t="s">
        <v>48</v>
      </c>
      <c r="O595" s="1" t="s">
        <v>48</v>
      </c>
      <c r="P595" s="1" t="s">
        <v>49</v>
      </c>
      <c r="Q595" s="1" t="s">
        <v>48</v>
      </c>
      <c r="R595" s="1" t="s">
        <v>48</v>
      </c>
      <c r="S595" s="1" t="s">
        <v>48</v>
      </c>
      <c r="T595" s="1" t="s">
        <v>48</v>
      </c>
      <c r="U595" s="1" t="s">
        <v>48</v>
      </c>
      <c r="V595" s="1" t="s">
        <v>48</v>
      </c>
      <c r="W595" s="1" t="s">
        <v>48</v>
      </c>
      <c r="X595" s="1" t="s">
        <v>62</v>
      </c>
      <c r="AC595" s="1" t="s">
        <v>5712</v>
      </c>
      <c r="AD595" s="1" t="s">
        <v>5712</v>
      </c>
      <c r="AJ595" s="1" t="s">
        <v>4144</v>
      </c>
      <c r="AK595" s="1" t="s">
        <v>63</v>
      </c>
      <c r="AN595" s="1" t="s">
        <v>5712</v>
      </c>
      <c r="AP595" s="1" t="s">
        <v>5712</v>
      </c>
      <c r="AR595" s="1" t="s">
        <v>5712</v>
      </c>
      <c r="AT595" s="1" t="s">
        <v>5712</v>
      </c>
    </row>
    <row r="596" spans="1:48" x14ac:dyDescent="0.35">
      <c r="A596" s="1" t="s">
        <v>7366</v>
      </c>
      <c r="B596" s="1" t="s">
        <v>5710</v>
      </c>
      <c r="C596" s="1" t="s">
        <v>41</v>
      </c>
      <c r="D596">
        <v>49</v>
      </c>
      <c r="E596" s="1" t="s">
        <v>42</v>
      </c>
      <c r="F596" s="1" t="s">
        <v>72</v>
      </c>
      <c r="G596" s="1" t="s">
        <v>98</v>
      </c>
      <c r="H596" s="1" t="s">
        <v>109</v>
      </c>
      <c r="I596" s="1" t="s">
        <v>99</v>
      </c>
      <c r="J596" s="1" t="s">
        <v>47</v>
      </c>
      <c r="K596" s="1" t="s">
        <v>48</v>
      </c>
      <c r="L596" s="1" t="s">
        <v>48</v>
      </c>
      <c r="M596" s="1" t="s">
        <v>48</v>
      </c>
      <c r="N596" s="1" t="s">
        <v>48</v>
      </c>
      <c r="O596" s="1" t="s">
        <v>48</v>
      </c>
      <c r="P596" s="1" t="s">
        <v>49</v>
      </c>
      <c r="Q596" s="1" t="s">
        <v>48</v>
      </c>
      <c r="R596" s="1" t="s">
        <v>48</v>
      </c>
      <c r="S596" s="1" t="s">
        <v>48</v>
      </c>
      <c r="T596" s="1" t="s">
        <v>48</v>
      </c>
      <c r="U596" s="1" t="s">
        <v>48</v>
      </c>
      <c r="V596" s="1" t="s">
        <v>48</v>
      </c>
      <c r="W596" s="1" t="s">
        <v>48</v>
      </c>
      <c r="X596" s="1" t="s">
        <v>62</v>
      </c>
      <c r="AC596" s="1" t="s">
        <v>5712</v>
      </c>
      <c r="AD596" s="1" t="s">
        <v>5712</v>
      </c>
      <c r="AJ596" s="1" t="s">
        <v>7367</v>
      </c>
      <c r="AK596" s="1" t="s">
        <v>101</v>
      </c>
      <c r="AL596" s="1" t="s">
        <v>7368</v>
      </c>
      <c r="AN596" s="1" t="s">
        <v>5712</v>
      </c>
      <c r="AP596" s="1" t="s">
        <v>5712</v>
      </c>
      <c r="AR596" s="1" t="s">
        <v>5712</v>
      </c>
      <c r="AT596" s="1" t="s">
        <v>5712</v>
      </c>
    </row>
    <row r="597" spans="1:48" x14ac:dyDescent="0.35">
      <c r="A597" s="1" t="s">
        <v>7369</v>
      </c>
      <c r="B597" s="1" t="s">
        <v>5710</v>
      </c>
      <c r="C597" s="1" t="s">
        <v>71</v>
      </c>
      <c r="D597">
        <v>63</v>
      </c>
      <c r="E597" s="1" t="s">
        <v>65</v>
      </c>
      <c r="F597" s="1" t="s">
        <v>66</v>
      </c>
      <c r="G597" s="1" t="s">
        <v>98</v>
      </c>
      <c r="H597" s="1" t="s">
        <v>79</v>
      </c>
      <c r="I597" s="1" t="s">
        <v>68</v>
      </c>
      <c r="J597" s="1" t="s">
        <v>47</v>
      </c>
      <c r="K597" s="1" t="s">
        <v>48</v>
      </c>
      <c r="L597" s="1" t="s">
        <v>49</v>
      </c>
      <c r="M597" s="1" t="s">
        <v>48</v>
      </c>
      <c r="N597" s="1" t="s">
        <v>48</v>
      </c>
      <c r="O597" s="1" t="s">
        <v>48</v>
      </c>
      <c r="P597" s="1" t="s">
        <v>48</v>
      </c>
      <c r="Q597" s="1" t="s">
        <v>48</v>
      </c>
      <c r="R597" s="1" t="s">
        <v>48</v>
      </c>
      <c r="S597" s="1" t="s">
        <v>48</v>
      </c>
      <c r="T597" s="1" t="s">
        <v>48</v>
      </c>
      <c r="U597" s="1" t="s">
        <v>48</v>
      </c>
      <c r="V597" s="1" t="s">
        <v>48</v>
      </c>
      <c r="W597" s="1" t="s">
        <v>48</v>
      </c>
      <c r="X597" s="1" t="s">
        <v>75</v>
      </c>
      <c r="Y597" s="1" t="s">
        <v>7370</v>
      </c>
      <c r="AC597" s="1" t="s">
        <v>5712</v>
      </c>
      <c r="AD597" s="1" t="s">
        <v>5712</v>
      </c>
      <c r="AJ597" s="1" t="s">
        <v>7371</v>
      </c>
      <c r="AK597" s="1" t="s">
        <v>5712</v>
      </c>
      <c r="AN597" s="1" t="s">
        <v>5712</v>
      </c>
      <c r="AP597" s="1" t="s">
        <v>5712</v>
      </c>
      <c r="AR597" s="1" t="s">
        <v>5712</v>
      </c>
      <c r="AT597" s="1" t="s">
        <v>5712</v>
      </c>
    </row>
    <row r="598" spans="1:48" x14ac:dyDescent="0.35">
      <c r="A598" s="1" t="s">
        <v>7372</v>
      </c>
      <c r="B598" s="1" t="s">
        <v>5710</v>
      </c>
      <c r="C598" s="1" t="s">
        <v>41</v>
      </c>
      <c r="D598">
        <v>51</v>
      </c>
      <c r="E598" s="1" t="s">
        <v>42</v>
      </c>
      <c r="F598" s="1" t="s">
        <v>72</v>
      </c>
      <c r="G598" s="1" t="s">
        <v>98</v>
      </c>
      <c r="H598" s="1" t="s">
        <v>45</v>
      </c>
      <c r="I598" s="1" t="s">
        <v>99</v>
      </c>
      <c r="J598" s="1" t="s">
        <v>47</v>
      </c>
      <c r="K598" s="1" t="s">
        <v>48</v>
      </c>
      <c r="L598" s="1" t="s">
        <v>48</v>
      </c>
      <c r="M598" s="1" t="s">
        <v>48</v>
      </c>
      <c r="N598" s="1" t="s">
        <v>49</v>
      </c>
      <c r="O598" s="1" t="s">
        <v>48</v>
      </c>
      <c r="P598" s="1" t="s">
        <v>48</v>
      </c>
      <c r="Q598" s="1" t="s">
        <v>48</v>
      </c>
      <c r="R598" s="1" t="s">
        <v>48</v>
      </c>
      <c r="S598" s="1" t="s">
        <v>48</v>
      </c>
      <c r="T598" s="1" t="s">
        <v>48</v>
      </c>
      <c r="U598" s="1" t="s">
        <v>48</v>
      </c>
      <c r="V598" s="1" t="s">
        <v>48</v>
      </c>
      <c r="W598" s="1" t="s">
        <v>48</v>
      </c>
      <c r="X598" s="1" t="s">
        <v>62</v>
      </c>
      <c r="AC598" s="1" t="s">
        <v>5712</v>
      </c>
      <c r="AD598" s="1" t="s">
        <v>5712</v>
      </c>
      <c r="AJ598" s="1" t="s">
        <v>7373</v>
      </c>
      <c r="AK598" s="1" t="s">
        <v>5712</v>
      </c>
      <c r="AN598" s="1" t="s">
        <v>5712</v>
      </c>
      <c r="AP598" s="1" t="s">
        <v>5712</v>
      </c>
      <c r="AR598" s="1" t="s">
        <v>5712</v>
      </c>
      <c r="AT598" s="1" t="s">
        <v>5712</v>
      </c>
      <c r="AV598" s="1" t="s">
        <v>105</v>
      </c>
    </row>
    <row r="599" spans="1:48" x14ac:dyDescent="0.35">
      <c r="A599" s="1" t="s">
        <v>7374</v>
      </c>
      <c r="B599" s="1" t="s">
        <v>5710</v>
      </c>
      <c r="C599" s="1" t="s">
        <v>41</v>
      </c>
      <c r="D599">
        <v>78</v>
      </c>
      <c r="E599" s="1" t="s">
        <v>65</v>
      </c>
      <c r="F599" s="1" t="s">
        <v>66</v>
      </c>
      <c r="G599" s="1" t="s">
        <v>137</v>
      </c>
      <c r="H599" s="1" t="s">
        <v>67</v>
      </c>
      <c r="I599" s="1" t="s">
        <v>110</v>
      </c>
      <c r="J599" s="1" t="s">
        <v>80</v>
      </c>
      <c r="K599" s="1" t="s">
        <v>48</v>
      </c>
      <c r="L599" s="1" t="s">
        <v>48</v>
      </c>
      <c r="M599" s="1" t="s">
        <v>48</v>
      </c>
      <c r="N599" s="1" t="s">
        <v>48</v>
      </c>
      <c r="O599" s="1" t="s">
        <v>48</v>
      </c>
      <c r="P599" s="1" t="s">
        <v>48</v>
      </c>
      <c r="Q599" s="1" t="s">
        <v>48</v>
      </c>
      <c r="R599" s="1" t="s">
        <v>48</v>
      </c>
      <c r="S599" s="1" t="s">
        <v>48</v>
      </c>
      <c r="T599" s="1" t="s">
        <v>48</v>
      </c>
      <c r="U599" s="1" t="s">
        <v>49</v>
      </c>
      <c r="V599" s="1" t="s">
        <v>48</v>
      </c>
      <c r="W599" s="1" t="s">
        <v>48</v>
      </c>
      <c r="X599" s="1" t="s">
        <v>116</v>
      </c>
      <c r="Y599" s="1" t="s">
        <v>7375</v>
      </c>
      <c r="AC599" s="1" t="s">
        <v>5712</v>
      </c>
      <c r="AD599" s="1" t="s">
        <v>5712</v>
      </c>
      <c r="AJ599" s="1" t="s">
        <v>7376</v>
      </c>
      <c r="AK599" s="1" t="s">
        <v>5712</v>
      </c>
      <c r="AN599" s="1" t="s">
        <v>5712</v>
      </c>
      <c r="AP599" s="1" t="s">
        <v>5712</v>
      </c>
      <c r="AR599" s="1" t="s">
        <v>5712</v>
      </c>
      <c r="AT599" s="1" t="s">
        <v>5712</v>
      </c>
      <c r="AV599" s="1" t="s">
        <v>7377</v>
      </c>
    </row>
    <row r="600" spans="1:48" x14ac:dyDescent="0.35">
      <c r="A600" s="1" t="s">
        <v>7378</v>
      </c>
      <c r="B600" s="1" t="s">
        <v>5710</v>
      </c>
      <c r="C600" s="1" t="s">
        <v>71</v>
      </c>
      <c r="D600">
        <v>19</v>
      </c>
      <c r="E600" s="1" t="s">
        <v>57</v>
      </c>
      <c r="F600" s="1" t="s">
        <v>58</v>
      </c>
      <c r="G600" s="1" t="s">
        <v>44</v>
      </c>
      <c r="H600" s="1" t="s">
        <v>60</v>
      </c>
      <c r="I600" s="1" t="s">
        <v>125</v>
      </c>
      <c r="J600" s="1" t="s">
        <v>80</v>
      </c>
      <c r="K600" s="1" t="s">
        <v>48</v>
      </c>
      <c r="L600" s="1" t="s">
        <v>48</v>
      </c>
      <c r="M600" s="1" t="s">
        <v>48</v>
      </c>
      <c r="N600" s="1" t="s">
        <v>48</v>
      </c>
      <c r="O600" s="1" t="s">
        <v>48</v>
      </c>
      <c r="P600" s="1" t="s">
        <v>48</v>
      </c>
      <c r="Q600" s="1" t="s">
        <v>48</v>
      </c>
      <c r="R600" s="1" t="s">
        <v>48</v>
      </c>
      <c r="S600" s="1" t="s">
        <v>48</v>
      </c>
      <c r="T600" s="1" t="s">
        <v>49</v>
      </c>
      <c r="U600" s="1" t="s">
        <v>48</v>
      </c>
      <c r="V600" s="1" t="s">
        <v>48</v>
      </c>
      <c r="W600" s="1" t="s">
        <v>48</v>
      </c>
      <c r="X600" s="1" t="s">
        <v>62</v>
      </c>
      <c r="AC600" s="1" t="s">
        <v>5712</v>
      </c>
      <c r="AD600" s="1" t="s">
        <v>5712</v>
      </c>
      <c r="AJ600" s="1" t="s">
        <v>351</v>
      </c>
      <c r="AK600" s="1" t="s">
        <v>55</v>
      </c>
      <c r="AL600" s="1" t="s">
        <v>7379</v>
      </c>
      <c r="AN600" s="1" t="s">
        <v>5712</v>
      </c>
      <c r="AP600" s="1" t="s">
        <v>5712</v>
      </c>
      <c r="AR600" s="1" t="s">
        <v>5712</v>
      </c>
      <c r="AT600" s="1" t="s">
        <v>5712</v>
      </c>
    </row>
    <row r="601" spans="1:48" x14ac:dyDescent="0.35">
      <c r="A601" s="1" t="s">
        <v>7380</v>
      </c>
      <c r="B601" s="1" t="s">
        <v>5710</v>
      </c>
      <c r="C601" s="1" t="s">
        <v>71</v>
      </c>
      <c r="D601">
        <v>35</v>
      </c>
      <c r="E601" s="1" t="s">
        <v>42</v>
      </c>
      <c r="F601" s="1" t="s">
        <v>43</v>
      </c>
      <c r="G601" s="1" t="s">
        <v>98</v>
      </c>
      <c r="H601" s="1" t="s">
        <v>79</v>
      </c>
      <c r="I601" s="1" t="s">
        <v>90</v>
      </c>
      <c r="J601" s="1" t="s">
        <v>47</v>
      </c>
      <c r="K601" s="1" t="s">
        <v>48</v>
      </c>
      <c r="L601" s="1" t="s">
        <v>48</v>
      </c>
      <c r="M601" s="1" t="s">
        <v>48</v>
      </c>
      <c r="N601" s="1" t="s">
        <v>48</v>
      </c>
      <c r="O601" s="1" t="s">
        <v>49</v>
      </c>
      <c r="P601" s="1" t="s">
        <v>48</v>
      </c>
      <c r="Q601" s="1" t="s">
        <v>48</v>
      </c>
      <c r="R601" s="1" t="s">
        <v>48</v>
      </c>
      <c r="S601" s="1" t="s">
        <v>48</v>
      </c>
      <c r="T601" s="1" t="s">
        <v>48</v>
      </c>
      <c r="U601" s="1" t="s">
        <v>48</v>
      </c>
      <c r="V601" s="1" t="s">
        <v>48</v>
      </c>
      <c r="W601" s="1" t="s">
        <v>48</v>
      </c>
      <c r="X601" s="1" t="s">
        <v>62</v>
      </c>
      <c r="AC601" s="1" t="s">
        <v>5712</v>
      </c>
      <c r="AD601" s="1" t="s">
        <v>5712</v>
      </c>
      <c r="AJ601" s="1" t="s">
        <v>7381</v>
      </c>
      <c r="AK601" s="1" t="s">
        <v>5712</v>
      </c>
      <c r="AM601" s="1" t="s">
        <v>7382</v>
      </c>
      <c r="AN601" s="1" t="s">
        <v>5712</v>
      </c>
      <c r="AP601" s="1" t="s">
        <v>5712</v>
      </c>
      <c r="AR601" s="1" t="s">
        <v>5712</v>
      </c>
      <c r="AT601" s="1" t="s">
        <v>5712</v>
      </c>
    </row>
    <row r="602" spans="1:48" x14ac:dyDescent="0.35">
      <c r="A602" s="1" t="s">
        <v>7383</v>
      </c>
      <c r="B602" s="1" t="s">
        <v>5710</v>
      </c>
      <c r="C602" s="1" t="s">
        <v>71</v>
      </c>
      <c r="D602">
        <v>72</v>
      </c>
      <c r="E602" s="1" t="s">
        <v>65</v>
      </c>
      <c r="F602" s="1" t="s">
        <v>66</v>
      </c>
      <c r="G602" s="1" t="s">
        <v>44</v>
      </c>
      <c r="H602" s="1" t="s">
        <v>67</v>
      </c>
      <c r="I602" s="1" t="s">
        <v>90</v>
      </c>
      <c r="J602" s="1" t="s">
        <v>47</v>
      </c>
      <c r="K602" s="1" t="s">
        <v>48</v>
      </c>
      <c r="L602" s="1" t="s">
        <v>49</v>
      </c>
      <c r="M602" s="1" t="s">
        <v>48</v>
      </c>
      <c r="N602" s="1" t="s">
        <v>48</v>
      </c>
      <c r="O602" s="1" t="s">
        <v>48</v>
      </c>
      <c r="P602" s="1" t="s">
        <v>48</v>
      </c>
      <c r="Q602" s="1" t="s">
        <v>48</v>
      </c>
      <c r="R602" s="1" t="s">
        <v>48</v>
      </c>
      <c r="S602" s="1" t="s">
        <v>48</v>
      </c>
      <c r="T602" s="1" t="s">
        <v>48</v>
      </c>
      <c r="U602" s="1" t="s">
        <v>48</v>
      </c>
      <c r="V602" s="1" t="s">
        <v>48</v>
      </c>
      <c r="W602" s="1" t="s">
        <v>48</v>
      </c>
      <c r="X602" s="1" t="s">
        <v>62</v>
      </c>
      <c r="AC602" s="1" t="s">
        <v>5712</v>
      </c>
      <c r="AD602" s="1" t="s">
        <v>5712</v>
      </c>
      <c r="AJ602" s="1" t="s">
        <v>351</v>
      </c>
      <c r="AK602" s="1" t="s">
        <v>5712</v>
      </c>
      <c r="AN602" s="1" t="s">
        <v>5712</v>
      </c>
      <c r="AP602" s="1" t="s">
        <v>5712</v>
      </c>
      <c r="AR602" s="1" t="s">
        <v>5712</v>
      </c>
      <c r="AT602" s="1" t="s">
        <v>5712</v>
      </c>
    </row>
    <row r="603" spans="1:48" x14ac:dyDescent="0.35">
      <c r="A603" s="1" t="s">
        <v>7384</v>
      </c>
      <c r="B603" s="1" t="s">
        <v>5710</v>
      </c>
      <c r="C603" s="1" t="s">
        <v>41</v>
      </c>
      <c r="D603">
        <v>54</v>
      </c>
      <c r="E603" s="1" t="s">
        <v>42</v>
      </c>
      <c r="F603" s="1" t="s">
        <v>107</v>
      </c>
      <c r="G603" s="1" t="s">
        <v>137</v>
      </c>
      <c r="H603" s="1" t="s">
        <v>109</v>
      </c>
      <c r="I603" s="1" t="s">
        <v>90</v>
      </c>
      <c r="J603" s="1" t="s">
        <v>47</v>
      </c>
      <c r="K603" s="1" t="s">
        <v>48</v>
      </c>
      <c r="L603" s="1" t="s">
        <v>48</v>
      </c>
      <c r="M603" s="1" t="s">
        <v>48</v>
      </c>
      <c r="N603" s="1" t="s">
        <v>48</v>
      </c>
      <c r="O603" s="1" t="s">
        <v>48</v>
      </c>
      <c r="P603" s="1" t="s">
        <v>48</v>
      </c>
      <c r="Q603" s="1" t="s">
        <v>48</v>
      </c>
      <c r="R603" s="1" t="s">
        <v>49</v>
      </c>
      <c r="S603" s="1" t="s">
        <v>48</v>
      </c>
      <c r="T603" s="1" t="s">
        <v>48</v>
      </c>
      <c r="U603" s="1" t="s">
        <v>48</v>
      </c>
      <c r="V603" s="1" t="s">
        <v>48</v>
      </c>
      <c r="W603" s="1" t="s">
        <v>48</v>
      </c>
      <c r="X603" s="1" t="s">
        <v>75</v>
      </c>
      <c r="Y603" s="1" t="s">
        <v>7385</v>
      </c>
      <c r="AC603" s="1" t="s">
        <v>5712</v>
      </c>
      <c r="AD603" s="1" t="s">
        <v>5712</v>
      </c>
      <c r="AJ603" s="1" t="s">
        <v>105</v>
      </c>
      <c r="AK603" s="1" t="s">
        <v>5712</v>
      </c>
      <c r="AM603" s="1" t="s">
        <v>105</v>
      </c>
      <c r="AN603" s="1" t="s">
        <v>5712</v>
      </c>
      <c r="AP603" s="1" t="s">
        <v>5712</v>
      </c>
      <c r="AR603" s="1" t="s">
        <v>5712</v>
      </c>
      <c r="AT603" s="1" t="s">
        <v>5712</v>
      </c>
    </row>
    <row r="604" spans="1:48" x14ac:dyDescent="0.35">
      <c r="A604" s="1" t="s">
        <v>7386</v>
      </c>
      <c r="B604" s="1" t="s">
        <v>5710</v>
      </c>
      <c r="C604" s="1" t="s">
        <v>41</v>
      </c>
      <c r="D604">
        <v>21</v>
      </c>
      <c r="E604" s="1" t="s">
        <v>57</v>
      </c>
      <c r="F604" s="1" t="s">
        <v>58</v>
      </c>
      <c r="G604" s="1" t="s">
        <v>98</v>
      </c>
      <c r="H604" s="1" t="s">
        <v>112</v>
      </c>
      <c r="I604" s="1" t="s">
        <v>99</v>
      </c>
      <c r="J604" s="1" t="s">
        <v>47</v>
      </c>
      <c r="K604" s="1" t="s">
        <v>49</v>
      </c>
      <c r="L604" s="1" t="s">
        <v>48</v>
      </c>
      <c r="M604" s="1" t="s">
        <v>48</v>
      </c>
      <c r="N604" s="1" t="s">
        <v>48</v>
      </c>
      <c r="O604" s="1" t="s">
        <v>48</v>
      </c>
      <c r="P604" s="1" t="s">
        <v>48</v>
      </c>
      <c r="Q604" s="1" t="s">
        <v>48</v>
      </c>
      <c r="R604" s="1" t="s">
        <v>48</v>
      </c>
      <c r="S604" s="1" t="s">
        <v>48</v>
      </c>
      <c r="T604" s="1" t="s">
        <v>48</v>
      </c>
      <c r="U604" s="1" t="s">
        <v>48</v>
      </c>
      <c r="V604" s="1" t="s">
        <v>48</v>
      </c>
      <c r="W604" s="1" t="s">
        <v>48</v>
      </c>
      <c r="X604" s="1" t="s">
        <v>62</v>
      </c>
      <c r="AC604" s="1" t="s">
        <v>5712</v>
      </c>
      <c r="AD604" s="1" t="s">
        <v>5712</v>
      </c>
      <c r="AJ604" s="1" t="s">
        <v>7387</v>
      </c>
      <c r="AK604" s="1" t="s">
        <v>77</v>
      </c>
      <c r="AN604" s="1" t="s">
        <v>5712</v>
      </c>
      <c r="AP604" s="1" t="s">
        <v>5712</v>
      </c>
      <c r="AR604" s="1" t="s">
        <v>5712</v>
      </c>
      <c r="AT604" s="1" t="s">
        <v>5712</v>
      </c>
    </row>
    <row r="605" spans="1:48" x14ac:dyDescent="0.35">
      <c r="A605" s="1" t="s">
        <v>7388</v>
      </c>
      <c r="B605" s="1" t="s">
        <v>5710</v>
      </c>
      <c r="C605" s="1" t="s">
        <v>41</v>
      </c>
      <c r="D605">
        <v>21</v>
      </c>
      <c r="E605" s="1" t="s">
        <v>57</v>
      </c>
      <c r="F605" s="1" t="s">
        <v>58</v>
      </c>
      <c r="G605" s="1" t="s">
        <v>44</v>
      </c>
      <c r="H605" s="1" t="s">
        <v>45</v>
      </c>
      <c r="I605" s="1" t="s">
        <v>46</v>
      </c>
      <c r="J605" s="1" t="s">
        <v>80</v>
      </c>
      <c r="K605" s="1" t="s">
        <v>48</v>
      </c>
      <c r="L605" s="1" t="s">
        <v>48</v>
      </c>
      <c r="M605" s="1" t="s">
        <v>48</v>
      </c>
      <c r="N605" s="1" t="s">
        <v>48</v>
      </c>
      <c r="O605" s="1" t="s">
        <v>48</v>
      </c>
      <c r="P605" s="1" t="s">
        <v>48</v>
      </c>
      <c r="Q605" s="1" t="s">
        <v>48</v>
      </c>
      <c r="R605" s="1" t="s">
        <v>48</v>
      </c>
      <c r="S605" s="1" t="s">
        <v>48</v>
      </c>
      <c r="T605" s="1" t="s">
        <v>48</v>
      </c>
      <c r="U605" s="1" t="s">
        <v>49</v>
      </c>
      <c r="V605" s="1" t="s">
        <v>48</v>
      </c>
      <c r="W605" s="1" t="s">
        <v>48</v>
      </c>
      <c r="X605" s="1" t="s">
        <v>75</v>
      </c>
      <c r="Y605" s="1" t="s">
        <v>7389</v>
      </c>
      <c r="AC605" s="1" t="s">
        <v>5712</v>
      </c>
      <c r="AD605" s="1" t="s">
        <v>5712</v>
      </c>
      <c r="AJ605" s="1" t="s">
        <v>7390</v>
      </c>
      <c r="AK605" s="1" t="s">
        <v>5712</v>
      </c>
      <c r="AN605" s="1" t="s">
        <v>5712</v>
      </c>
      <c r="AP605" s="1" t="s">
        <v>5712</v>
      </c>
      <c r="AR605" s="1" t="s">
        <v>5712</v>
      </c>
      <c r="AT605" s="1" t="s">
        <v>5712</v>
      </c>
    </row>
    <row r="606" spans="1:48" ht="217.5" x14ac:dyDescent="0.35">
      <c r="A606" s="1" t="s">
        <v>7391</v>
      </c>
      <c r="B606" s="1" t="s">
        <v>5710</v>
      </c>
      <c r="C606" s="1" t="s">
        <v>71</v>
      </c>
      <c r="D606">
        <v>35</v>
      </c>
      <c r="E606" s="1" t="s">
        <v>42</v>
      </c>
      <c r="F606" s="1" t="s">
        <v>107</v>
      </c>
      <c r="G606" s="1" t="s">
        <v>98</v>
      </c>
      <c r="H606" s="1" t="s">
        <v>79</v>
      </c>
      <c r="I606" s="1" t="s">
        <v>99</v>
      </c>
      <c r="J606" s="1" t="s">
        <v>47</v>
      </c>
      <c r="K606" s="1" t="s">
        <v>49</v>
      </c>
      <c r="L606" s="1" t="s">
        <v>48</v>
      </c>
      <c r="M606" s="1" t="s">
        <v>48</v>
      </c>
      <c r="N606" s="1" t="s">
        <v>48</v>
      </c>
      <c r="O606" s="1" t="s">
        <v>48</v>
      </c>
      <c r="P606" s="1" t="s">
        <v>48</v>
      </c>
      <c r="Q606" s="1" t="s">
        <v>48</v>
      </c>
      <c r="R606" s="1" t="s">
        <v>48</v>
      </c>
      <c r="S606" s="1" t="s">
        <v>48</v>
      </c>
      <c r="T606" s="1" t="s">
        <v>49</v>
      </c>
      <c r="U606" s="1" t="s">
        <v>48</v>
      </c>
      <c r="V606" s="1" t="s">
        <v>48</v>
      </c>
      <c r="W606" s="1" t="s">
        <v>48</v>
      </c>
      <c r="X606" s="1" t="s">
        <v>75</v>
      </c>
      <c r="Y606" s="2" t="s">
        <v>7392</v>
      </c>
      <c r="AC606" s="1" t="s">
        <v>5712</v>
      </c>
      <c r="AD606" s="1" t="s">
        <v>5712</v>
      </c>
      <c r="AJ606" s="2" t="s">
        <v>7393</v>
      </c>
      <c r="AK606" s="1" t="s">
        <v>5712</v>
      </c>
      <c r="AN606" s="1" t="s">
        <v>5712</v>
      </c>
      <c r="AP606" s="1" t="s">
        <v>5712</v>
      </c>
      <c r="AR606" s="1" t="s">
        <v>5712</v>
      </c>
      <c r="AT606" s="1" t="s">
        <v>5712</v>
      </c>
    </row>
    <row r="607" spans="1:48" x14ac:dyDescent="0.35">
      <c r="A607" s="1" t="s">
        <v>7394</v>
      </c>
      <c r="B607" s="1" t="s">
        <v>5710</v>
      </c>
      <c r="C607" s="1" t="s">
        <v>71</v>
      </c>
      <c r="D607">
        <v>41</v>
      </c>
      <c r="E607" s="1" t="s">
        <v>42</v>
      </c>
      <c r="F607" s="1" t="s">
        <v>43</v>
      </c>
      <c r="G607" s="1" t="s">
        <v>44</v>
      </c>
      <c r="H607" s="1" t="s">
        <v>144</v>
      </c>
      <c r="I607" s="1" t="s">
        <v>110</v>
      </c>
      <c r="J607" s="1" t="s">
        <v>47</v>
      </c>
      <c r="K607" s="1" t="s">
        <v>49</v>
      </c>
      <c r="L607" s="1" t="s">
        <v>48</v>
      </c>
      <c r="M607" s="1" t="s">
        <v>48</v>
      </c>
      <c r="N607" s="1" t="s">
        <v>48</v>
      </c>
      <c r="O607" s="1" t="s">
        <v>48</v>
      </c>
      <c r="P607" s="1" t="s">
        <v>48</v>
      </c>
      <c r="Q607" s="1" t="s">
        <v>48</v>
      </c>
      <c r="R607" s="1" t="s">
        <v>48</v>
      </c>
      <c r="S607" s="1" t="s">
        <v>48</v>
      </c>
      <c r="T607" s="1" t="s">
        <v>49</v>
      </c>
      <c r="U607" s="1" t="s">
        <v>48</v>
      </c>
      <c r="V607" s="1" t="s">
        <v>48</v>
      </c>
      <c r="W607" s="1" t="s">
        <v>48</v>
      </c>
      <c r="X607" s="1" t="s">
        <v>145</v>
      </c>
      <c r="Y607" s="1" t="s">
        <v>7395</v>
      </c>
      <c r="AC607" s="1" t="s">
        <v>5712</v>
      </c>
      <c r="AD607" s="1" t="s">
        <v>5712</v>
      </c>
      <c r="AJ607" s="1" t="s">
        <v>7396</v>
      </c>
      <c r="AK607" s="1" t="s">
        <v>5712</v>
      </c>
      <c r="AN607" s="1" t="s">
        <v>5712</v>
      </c>
      <c r="AP607" s="1" t="s">
        <v>5712</v>
      </c>
      <c r="AR607" s="1" t="s">
        <v>5712</v>
      </c>
      <c r="AT607" s="1" t="s">
        <v>5712</v>
      </c>
      <c r="AV607" s="1" t="s">
        <v>7397</v>
      </c>
    </row>
    <row r="608" spans="1:48" x14ac:dyDescent="0.35">
      <c r="A608" s="1" t="s">
        <v>7398</v>
      </c>
      <c r="B608" s="1" t="s">
        <v>5710</v>
      </c>
      <c r="C608" s="1" t="s">
        <v>71</v>
      </c>
      <c r="D608">
        <v>52</v>
      </c>
      <c r="E608" s="1" t="s">
        <v>42</v>
      </c>
      <c r="F608" s="1" t="s">
        <v>107</v>
      </c>
      <c r="G608" s="1" t="s">
        <v>73</v>
      </c>
      <c r="H608" s="1" t="s">
        <v>45</v>
      </c>
      <c r="I608" s="1" t="s">
        <v>46</v>
      </c>
      <c r="J608" s="1" t="s">
        <v>80</v>
      </c>
      <c r="K608" s="1" t="s">
        <v>48</v>
      </c>
      <c r="L608" s="1" t="s">
        <v>48</v>
      </c>
      <c r="M608" s="1" t="s">
        <v>48</v>
      </c>
      <c r="N608" s="1" t="s">
        <v>48</v>
      </c>
      <c r="O608" s="1" t="s">
        <v>48</v>
      </c>
      <c r="P608" s="1" t="s">
        <v>48</v>
      </c>
      <c r="Q608" s="1" t="s">
        <v>48</v>
      </c>
      <c r="R608" s="1" t="s">
        <v>48</v>
      </c>
      <c r="S608" s="1" t="s">
        <v>48</v>
      </c>
      <c r="T608" s="1" t="s">
        <v>49</v>
      </c>
      <c r="U608" s="1" t="s">
        <v>48</v>
      </c>
      <c r="V608" s="1" t="s">
        <v>48</v>
      </c>
      <c r="W608" s="1" t="s">
        <v>48</v>
      </c>
      <c r="X608" s="1" t="s">
        <v>62</v>
      </c>
      <c r="AC608" s="1" t="s">
        <v>5712</v>
      </c>
      <c r="AD608" s="1" t="s">
        <v>5712</v>
      </c>
      <c r="AJ608" s="1" t="s">
        <v>106</v>
      </c>
      <c r="AK608" s="1" t="s">
        <v>5712</v>
      </c>
      <c r="AM608" s="1" t="s">
        <v>7399</v>
      </c>
      <c r="AN608" s="1" t="s">
        <v>5712</v>
      </c>
      <c r="AP608" s="1" t="s">
        <v>5712</v>
      </c>
      <c r="AR608" s="1" t="s">
        <v>5712</v>
      </c>
      <c r="AT608" s="1" t="s">
        <v>5712</v>
      </c>
    </row>
    <row r="609" spans="1:48" x14ac:dyDescent="0.35">
      <c r="A609" s="1" t="s">
        <v>7400</v>
      </c>
      <c r="B609" s="1" t="s">
        <v>5710</v>
      </c>
      <c r="C609" s="1" t="s">
        <v>41</v>
      </c>
      <c r="D609">
        <v>23</v>
      </c>
      <c r="E609" s="1" t="s">
        <v>57</v>
      </c>
      <c r="F609" s="1" t="s">
        <v>58</v>
      </c>
      <c r="G609" s="1" t="s">
        <v>85</v>
      </c>
      <c r="H609" s="1" t="s">
        <v>45</v>
      </c>
      <c r="I609" s="1" t="s">
        <v>110</v>
      </c>
      <c r="J609" s="1" t="s">
        <v>47</v>
      </c>
      <c r="K609" s="1" t="s">
        <v>48</v>
      </c>
      <c r="L609" s="1" t="s">
        <v>48</v>
      </c>
      <c r="M609" s="1" t="s">
        <v>48</v>
      </c>
      <c r="N609" s="1" t="s">
        <v>49</v>
      </c>
      <c r="O609" s="1" t="s">
        <v>48</v>
      </c>
      <c r="P609" s="1" t="s">
        <v>48</v>
      </c>
      <c r="Q609" s="1" t="s">
        <v>48</v>
      </c>
      <c r="R609" s="1" t="s">
        <v>48</v>
      </c>
      <c r="S609" s="1" t="s">
        <v>48</v>
      </c>
      <c r="T609" s="1" t="s">
        <v>48</v>
      </c>
      <c r="U609" s="1" t="s">
        <v>48</v>
      </c>
      <c r="V609" s="1" t="s">
        <v>48</v>
      </c>
      <c r="W609" s="1" t="s">
        <v>48</v>
      </c>
      <c r="X609" s="1" t="s">
        <v>62</v>
      </c>
      <c r="AC609" s="1" t="s">
        <v>5712</v>
      </c>
      <c r="AD609" s="1" t="s">
        <v>5712</v>
      </c>
      <c r="AJ609" s="1" t="s">
        <v>7401</v>
      </c>
      <c r="AK609" s="1" t="s">
        <v>63</v>
      </c>
      <c r="AN609" s="1" t="s">
        <v>5712</v>
      </c>
      <c r="AP609" s="1" t="s">
        <v>5712</v>
      </c>
      <c r="AR609" s="1" t="s">
        <v>5712</v>
      </c>
      <c r="AT609" s="1" t="s">
        <v>5712</v>
      </c>
    </row>
    <row r="610" spans="1:48" x14ac:dyDescent="0.35">
      <c r="A610" s="1" t="s">
        <v>7402</v>
      </c>
      <c r="B610" s="1" t="s">
        <v>5710</v>
      </c>
      <c r="C610" s="1" t="s">
        <v>71</v>
      </c>
      <c r="D610">
        <v>34</v>
      </c>
      <c r="E610" s="1" t="s">
        <v>57</v>
      </c>
      <c r="F610" s="1" t="s">
        <v>66</v>
      </c>
      <c r="G610" s="1" t="s">
        <v>59</v>
      </c>
      <c r="H610" s="1" t="s">
        <v>60</v>
      </c>
      <c r="I610" s="1" t="s">
        <v>68</v>
      </c>
      <c r="J610" s="1" t="s">
        <v>47</v>
      </c>
      <c r="K610" s="1" t="s">
        <v>48</v>
      </c>
      <c r="L610" s="1" t="s">
        <v>48</v>
      </c>
      <c r="M610" s="1" t="s">
        <v>48</v>
      </c>
      <c r="N610" s="1" t="s">
        <v>49</v>
      </c>
      <c r="O610" s="1" t="s">
        <v>48</v>
      </c>
      <c r="P610" s="1" t="s">
        <v>48</v>
      </c>
      <c r="Q610" s="1" t="s">
        <v>48</v>
      </c>
      <c r="R610" s="1" t="s">
        <v>48</v>
      </c>
      <c r="S610" s="1" t="s">
        <v>48</v>
      </c>
      <c r="T610" s="1" t="s">
        <v>48</v>
      </c>
      <c r="U610" s="1" t="s">
        <v>48</v>
      </c>
      <c r="V610" s="1" t="s">
        <v>48</v>
      </c>
      <c r="W610" s="1" t="s">
        <v>48</v>
      </c>
      <c r="X610" s="1" t="s">
        <v>62</v>
      </c>
      <c r="AC610" s="1" t="s">
        <v>5712</v>
      </c>
      <c r="AD610" s="1" t="s">
        <v>5712</v>
      </c>
      <c r="AJ610" s="1" t="s">
        <v>5131</v>
      </c>
      <c r="AK610" s="1" t="s">
        <v>5712</v>
      </c>
      <c r="AN610" s="1" t="s">
        <v>5712</v>
      </c>
      <c r="AP610" s="1" t="s">
        <v>5712</v>
      </c>
      <c r="AR610" s="1" t="s">
        <v>5712</v>
      </c>
      <c r="AT610" s="1" t="s">
        <v>5712</v>
      </c>
    </row>
    <row r="611" spans="1:48" x14ac:dyDescent="0.35">
      <c r="A611" s="1" t="s">
        <v>7403</v>
      </c>
      <c r="B611" s="1" t="s">
        <v>5710</v>
      </c>
      <c r="C611" s="1" t="s">
        <v>41</v>
      </c>
      <c r="D611">
        <v>23</v>
      </c>
      <c r="E611" s="1" t="s">
        <v>57</v>
      </c>
      <c r="F611" s="1" t="s">
        <v>58</v>
      </c>
      <c r="G611" s="1" t="s">
        <v>98</v>
      </c>
      <c r="H611" s="1" t="s">
        <v>45</v>
      </c>
      <c r="I611" s="1" t="s">
        <v>46</v>
      </c>
      <c r="J611" s="1" t="s">
        <v>47</v>
      </c>
      <c r="K611" s="1" t="s">
        <v>49</v>
      </c>
      <c r="L611" s="1" t="s">
        <v>48</v>
      </c>
      <c r="M611" s="1" t="s">
        <v>48</v>
      </c>
      <c r="N611" s="1" t="s">
        <v>48</v>
      </c>
      <c r="O611" s="1" t="s">
        <v>48</v>
      </c>
      <c r="P611" s="1" t="s">
        <v>48</v>
      </c>
      <c r="Q611" s="1" t="s">
        <v>48</v>
      </c>
      <c r="R611" s="1" t="s">
        <v>48</v>
      </c>
      <c r="S611" s="1" t="s">
        <v>48</v>
      </c>
      <c r="T611" s="1" t="s">
        <v>49</v>
      </c>
      <c r="U611" s="1" t="s">
        <v>48</v>
      </c>
      <c r="V611" s="1" t="s">
        <v>48</v>
      </c>
      <c r="W611" s="1" t="s">
        <v>48</v>
      </c>
      <c r="X611" s="1" t="s">
        <v>116</v>
      </c>
      <c r="Y611" s="1" t="s">
        <v>7404</v>
      </c>
      <c r="AC611" s="1" t="s">
        <v>5712</v>
      </c>
      <c r="AD611" s="1" t="s">
        <v>5712</v>
      </c>
      <c r="AJ611" s="1" t="s">
        <v>7405</v>
      </c>
      <c r="AK611" s="1" t="s">
        <v>5712</v>
      </c>
      <c r="AN611" s="1" t="s">
        <v>5712</v>
      </c>
      <c r="AP611" s="1" t="s">
        <v>5712</v>
      </c>
      <c r="AR611" s="1" t="s">
        <v>5712</v>
      </c>
      <c r="AT611" s="1" t="s">
        <v>5712</v>
      </c>
      <c r="AV611" s="1" t="s">
        <v>7406</v>
      </c>
    </row>
    <row r="612" spans="1:48" x14ac:dyDescent="0.35">
      <c r="A612" s="1" t="s">
        <v>7407</v>
      </c>
      <c r="B612" s="1" t="s">
        <v>5710</v>
      </c>
      <c r="C612" s="1" t="s">
        <v>71</v>
      </c>
      <c r="D612">
        <v>45</v>
      </c>
      <c r="E612" s="1" t="s">
        <v>42</v>
      </c>
      <c r="F612" s="1" t="s">
        <v>107</v>
      </c>
      <c r="G612" s="1" t="s">
        <v>73</v>
      </c>
      <c r="H612" s="1" t="s">
        <v>45</v>
      </c>
      <c r="I612" s="1" t="s">
        <v>74</v>
      </c>
      <c r="J612" s="1" t="s">
        <v>47</v>
      </c>
      <c r="K612" s="1" t="s">
        <v>48</v>
      </c>
      <c r="L612" s="1" t="s">
        <v>48</v>
      </c>
      <c r="M612" s="1" t="s">
        <v>48</v>
      </c>
      <c r="N612" s="1" t="s">
        <v>48</v>
      </c>
      <c r="O612" s="1" t="s">
        <v>49</v>
      </c>
      <c r="P612" s="1" t="s">
        <v>48</v>
      </c>
      <c r="Q612" s="1" t="s">
        <v>48</v>
      </c>
      <c r="R612" s="1" t="s">
        <v>48</v>
      </c>
      <c r="S612" s="1" t="s">
        <v>48</v>
      </c>
      <c r="T612" s="1" t="s">
        <v>48</v>
      </c>
      <c r="U612" s="1" t="s">
        <v>48</v>
      </c>
      <c r="V612" s="1" t="s">
        <v>48</v>
      </c>
      <c r="W612" s="1" t="s">
        <v>48</v>
      </c>
      <c r="X612" s="1" t="s">
        <v>116</v>
      </c>
      <c r="Y612" s="1" t="s">
        <v>7408</v>
      </c>
      <c r="AC612" s="1" t="s">
        <v>5712</v>
      </c>
      <c r="AD612" s="1" t="s">
        <v>5712</v>
      </c>
      <c r="AJ612" s="1" t="s">
        <v>7409</v>
      </c>
      <c r="AK612" s="1" t="s">
        <v>55</v>
      </c>
      <c r="AL612" s="1" t="s">
        <v>7410</v>
      </c>
      <c r="AN612" s="1" t="s">
        <v>5712</v>
      </c>
      <c r="AP612" s="1" t="s">
        <v>5712</v>
      </c>
      <c r="AR612" s="1" t="s">
        <v>5712</v>
      </c>
      <c r="AT612" s="1" t="s">
        <v>5712</v>
      </c>
    </row>
    <row r="613" spans="1:48" x14ac:dyDescent="0.35">
      <c r="A613" s="1" t="s">
        <v>7411</v>
      </c>
      <c r="B613" s="1" t="s">
        <v>5710</v>
      </c>
      <c r="C613" s="1" t="s">
        <v>41</v>
      </c>
      <c r="D613">
        <v>20</v>
      </c>
      <c r="E613" s="1" t="s">
        <v>57</v>
      </c>
      <c r="F613" s="1" t="s">
        <v>58</v>
      </c>
      <c r="G613" s="1" t="s">
        <v>44</v>
      </c>
      <c r="H613" s="1" t="s">
        <v>45</v>
      </c>
      <c r="I613" s="1" t="s">
        <v>90</v>
      </c>
      <c r="J613" s="1" t="s">
        <v>80</v>
      </c>
      <c r="K613" s="1" t="s">
        <v>48</v>
      </c>
      <c r="L613" s="1" t="s">
        <v>48</v>
      </c>
      <c r="M613" s="1" t="s">
        <v>48</v>
      </c>
      <c r="N613" s="1" t="s">
        <v>48</v>
      </c>
      <c r="O613" s="1" t="s">
        <v>48</v>
      </c>
      <c r="P613" s="1" t="s">
        <v>49</v>
      </c>
      <c r="Q613" s="1" t="s">
        <v>48</v>
      </c>
      <c r="R613" s="1" t="s">
        <v>48</v>
      </c>
      <c r="S613" s="1" t="s">
        <v>48</v>
      </c>
      <c r="T613" s="1" t="s">
        <v>48</v>
      </c>
      <c r="U613" s="1" t="s">
        <v>48</v>
      </c>
      <c r="V613" s="1" t="s">
        <v>48</v>
      </c>
      <c r="W613" s="1" t="s">
        <v>48</v>
      </c>
      <c r="X613" s="1" t="s">
        <v>116</v>
      </c>
      <c r="Y613" s="1" t="s">
        <v>7412</v>
      </c>
      <c r="AC613" s="1" t="s">
        <v>5712</v>
      </c>
      <c r="AD613" s="1" t="s">
        <v>5712</v>
      </c>
      <c r="AJ613" s="1" t="s">
        <v>7413</v>
      </c>
      <c r="AK613" s="1" t="s">
        <v>5712</v>
      </c>
      <c r="AM613" s="1" t="s">
        <v>1196</v>
      </c>
      <c r="AN613" s="1" t="s">
        <v>5712</v>
      </c>
      <c r="AP613" s="1" t="s">
        <v>5712</v>
      </c>
      <c r="AR613" s="1" t="s">
        <v>5712</v>
      </c>
      <c r="AT613" s="1" t="s">
        <v>5712</v>
      </c>
    </row>
    <row r="614" spans="1:48" x14ac:dyDescent="0.35">
      <c r="A614" s="1" t="s">
        <v>7414</v>
      </c>
      <c r="B614" s="1" t="s">
        <v>5710</v>
      </c>
      <c r="C614" s="1" t="s">
        <v>41</v>
      </c>
      <c r="D614">
        <v>50</v>
      </c>
      <c r="E614" s="1" t="s">
        <v>42</v>
      </c>
      <c r="F614" s="1" t="s">
        <v>72</v>
      </c>
      <c r="G614" s="1" t="s">
        <v>59</v>
      </c>
      <c r="H614" s="1" t="s">
        <v>109</v>
      </c>
      <c r="I614" s="1" t="s">
        <v>90</v>
      </c>
      <c r="J614" s="1" t="s">
        <v>47</v>
      </c>
      <c r="K614" s="1" t="s">
        <v>48</v>
      </c>
      <c r="L614" s="1" t="s">
        <v>48</v>
      </c>
      <c r="M614" s="1" t="s">
        <v>48</v>
      </c>
      <c r="N614" s="1" t="s">
        <v>48</v>
      </c>
      <c r="O614" s="1" t="s">
        <v>49</v>
      </c>
      <c r="P614" s="1" t="s">
        <v>48</v>
      </c>
      <c r="Q614" s="1" t="s">
        <v>48</v>
      </c>
      <c r="R614" s="1" t="s">
        <v>48</v>
      </c>
      <c r="S614" s="1" t="s">
        <v>48</v>
      </c>
      <c r="T614" s="1" t="s">
        <v>48</v>
      </c>
      <c r="U614" s="1" t="s">
        <v>48</v>
      </c>
      <c r="V614" s="1" t="s">
        <v>48</v>
      </c>
      <c r="W614" s="1" t="s">
        <v>48</v>
      </c>
      <c r="X614" s="1" t="s">
        <v>116</v>
      </c>
      <c r="Y614" s="1" t="s">
        <v>7415</v>
      </c>
      <c r="AC614" s="1" t="s">
        <v>5712</v>
      </c>
      <c r="AD614" s="1" t="s">
        <v>5712</v>
      </c>
      <c r="AJ614" s="1" t="s">
        <v>7416</v>
      </c>
      <c r="AK614" s="1" t="s">
        <v>5712</v>
      </c>
      <c r="AN614" s="1" t="s">
        <v>5712</v>
      </c>
      <c r="AP614" s="1" t="s">
        <v>5712</v>
      </c>
      <c r="AR614" s="1" t="s">
        <v>5712</v>
      </c>
      <c r="AT614" s="1" t="s">
        <v>5712</v>
      </c>
    </row>
    <row r="615" spans="1:48" ht="377" x14ac:dyDescent="0.35">
      <c r="A615" s="1" t="s">
        <v>7417</v>
      </c>
      <c r="B615" s="1" t="s">
        <v>5710</v>
      </c>
      <c r="C615" s="1" t="s">
        <v>71</v>
      </c>
      <c r="D615">
        <v>72</v>
      </c>
      <c r="E615" s="1" t="s">
        <v>65</v>
      </c>
      <c r="F615" s="1" t="s">
        <v>107</v>
      </c>
      <c r="G615" s="1" t="s">
        <v>98</v>
      </c>
      <c r="H615" s="1" t="s">
        <v>67</v>
      </c>
      <c r="I615" s="1" t="s">
        <v>68</v>
      </c>
      <c r="J615" s="1" t="s">
        <v>47</v>
      </c>
      <c r="K615" s="1" t="s">
        <v>48</v>
      </c>
      <c r="L615" s="1" t="s">
        <v>48</v>
      </c>
      <c r="M615" s="1" t="s">
        <v>48</v>
      </c>
      <c r="N615" s="1" t="s">
        <v>48</v>
      </c>
      <c r="O615" s="1" t="s">
        <v>48</v>
      </c>
      <c r="P615" s="1" t="s">
        <v>49</v>
      </c>
      <c r="Q615" s="1" t="s">
        <v>48</v>
      </c>
      <c r="R615" s="1" t="s">
        <v>48</v>
      </c>
      <c r="S615" s="1" t="s">
        <v>48</v>
      </c>
      <c r="T615" s="1" t="s">
        <v>48</v>
      </c>
      <c r="U615" s="1" t="s">
        <v>48</v>
      </c>
      <c r="V615" s="1" t="s">
        <v>48</v>
      </c>
      <c r="W615" s="1" t="s">
        <v>48</v>
      </c>
      <c r="X615" s="1" t="s">
        <v>116</v>
      </c>
      <c r="Y615" s="1" t="s">
        <v>7418</v>
      </c>
      <c r="AC615" s="1" t="s">
        <v>5712</v>
      </c>
      <c r="AD615" s="1" t="s">
        <v>5712</v>
      </c>
      <c r="AJ615" s="2" t="s">
        <v>7419</v>
      </c>
      <c r="AK615" s="1" t="s">
        <v>5712</v>
      </c>
      <c r="AM615" s="1" t="s">
        <v>7420</v>
      </c>
      <c r="AN615" s="1" t="s">
        <v>5712</v>
      </c>
      <c r="AP615" s="1" t="s">
        <v>5712</v>
      </c>
      <c r="AR615" s="1" t="s">
        <v>5712</v>
      </c>
      <c r="AT615" s="1" t="s">
        <v>5712</v>
      </c>
    </row>
    <row r="616" spans="1:48" x14ac:dyDescent="0.35">
      <c r="A616" s="1" t="s">
        <v>7421</v>
      </c>
      <c r="B616" s="1" t="s">
        <v>5710</v>
      </c>
      <c r="C616" s="1" t="s">
        <v>71</v>
      </c>
      <c r="D616">
        <v>53</v>
      </c>
      <c r="E616" s="1" t="s">
        <v>42</v>
      </c>
      <c r="F616" s="1" t="s">
        <v>72</v>
      </c>
      <c r="G616" s="1" t="s">
        <v>85</v>
      </c>
      <c r="H616" s="1" t="s">
        <v>45</v>
      </c>
      <c r="I616" s="1" t="s">
        <v>74</v>
      </c>
      <c r="J616" s="1" t="s">
        <v>47</v>
      </c>
      <c r="K616" s="1" t="s">
        <v>48</v>
      </c>
      <c r="L616" s="1" t="s">
        <v>49</v>
      </c>
      <c r="M616" s="1" t="s">
        <v>48</v>
      </c>
      <c r="N616" s="1" t="s">
        <v>48</v>
      </c>
      <c r="O616" s="1" t="s">
        <v>48</v>
      </c>
      <c r="P616" s="1" t="s">
        <v>48</v>
      </c>
      <c r="Q616" s="1" t="s">
        <v>48</v>
      </c>
      <c r="R616" s="1" t="s">
        <v>48</v>
      </c>
      <c r="S616" s="1" t="s">
        <v>48</v>
      </c>
      <c r="T616" s="1" t="s">
        <v>48</v>
      </c>
      <c r="U616" s="1" t="s">
        <v>48</v>
      </c>
      <c r="V616" s="1" t="s">
        <v>48</v>
      </c>
      <c r="W616" s="1" t="s">
        <v>48</v>
      </c>
      <c r="X616" s="1" t="s">
        <v>62</v>
      </c>
      <c r="AC616" s="1" t="s">
        <v>5712</v>
      </c>
      <c r="AD616" s="1" t="s">
        <v>5712</v>
      </c>
      <c r="AJ616" s="1" t="s">
        <v>7422</v>
      </c>
      <c r="AK616" s="1" t="s">
        <v>5712</v>
      </c>
      <c r="AN616" s="1" t="s">
        <v>5712</v>
      </c>
      <c r="AP616" s="1" t="s">
        <v>5712</v>
      </c>
      <c r="AR616" s="1" t="s">
        <v>5712</v>
      </c>
      <c r="AT616" s="1" t="s">
        <v>5712</v>
      </c>
    </row>
    <row r="617" spans="1:48" x14ac:dyDescent="0.35">
      <c r="A617" s="1" t="s">
        <v>7423</v>
      </c>
      <c r="B617" s="1" t="s">
        <v>5710</v>
      </c>
      <c r="C617" s="1" t="s">
        <v>71</v>
      </c>
      <c r="D617">
        <v>45</v>
      </c>
      <c r="E617" s="1" t="s">
        <v>42</v>
      </c>
      <c r="F617" s="1" t="s">
        <v>107</v>
      </c>
      <c r="G617" s="1" t="s">
        <v>98</v>
      </c>
      <c r="H617" s="1" t="s">
        <v>144</v>
      </c>
      <c r="I617" s="1" t="s">
        <v>74</v>
      </c>
      <c r="J617" s="1" t="s">
        <v>47</v>
      </c>
      <c r="K617" s="1" t="s">
        <v>48</v>
      </c>
      <c r="L617" s="1" t="s">
        <v>48</v>
      </c>
      <c r="M617" s="1" t="s">
        <v>48</v>
      </c>
      <c r="N617" s="1" t="s">
        <v>48</v>
      </c>
      <c r="O617" s="1" t="s">
        <v>48</v>
      </c>
      <c r="P617" s="1" t="s">
        <v>49</v>
      </c>
      <c r="Q617" s="1" t="s">
        <v>48</v>
      </c>
      <c r="R617" s="1" t="s">
        <v>48</v>
      </c>
      <c r="S617" s="1" t="s">
        <v>48</v>
      </c>
      <c r="T617" s="1" t="s">
        <v>48</v>
      </c>
      <c r="U617" s="1" t="s">
        <v>48</v>
      </c>
      <c r="V617" s="1" t="s">
        <v>48</v>
      </c>
      <c r="W617" s="1" t="s">
        <v>48</v>
      </c>
      <c r="X617" s="1" t="s">
        <v>116</v>
      </c>
      <c r="Y617" s="1" t="s">
        <v>7424</v>
      </c>
      <c r="AC617" s="1" t="s">
        <v>5712</v>
      </c>
      <c r="AD617" s="1" t="s">
        <v>5712</v>
      </c>
      <c r="AJ617" s="1" t="s">
        <v>7425</v>
      </c>
      <c r="AK617" s="1" t="s">
        <v>77</v>
      </c>
      <c r="AN617" s="1" t="s">
        <v>5712</v>
      </c>
      <c r="AP617" s="1" t="s">
        <v>5712</v>
      </c>
      <c r="AR617" s="1" t="s">
        <v>5712</v>
      </c>
      <c r="AT617" s="1" t="s">
        <v>5712</v>
      </c>
    </row>
    <row r="618" spans="1:48" x14ac:dyDescent="0.35">
      <c r="A618" s="1" t="s">
        <v>7426</v>
      </c>
      <c r="B618" s="1" t="s">
        <v>5710</v>
      </c>
      <c r="C618" s="1" t="s">
        <v>71</v>
      </c>
      <c r="D618">
        <v>43</v>
      </c>
      <c r="E618" s="1" t="s">
        <v>42</v>
      </c>
      <c r="F618" s="1" t="s">
        <v>107</v>
      </c>
      <c r="G618" s="1" t="s">
        <v>59</v>
      </c>
      <c r="H618" s="1" t="s">
        <v>45</v>
      </c>
      <c r="I618" s="1" t="s">
        <v>110</v>
      </c>
      <c r="J618" s="1" t="s">
        <v>80</v>
      </c>
      <c r="K618" s="1" t="s">
        <v>48</v>
      </c>
      <c r="L618" s="1" t="s">
        <v>48</v>
      </c>
      <c r="M618" s="1" t="s">
        <v>48</v>
      </c>
      <c r="N618" s="1" t="s">
        <v>48</v>
      </c>
      <c r="O618" s="1" t="s">
        <v>48</v>
      </c>
      <c r="P618" s="1" t="s">
        <v>48</v>
      </c>
      <c r="Q618" s="1" t="s">
        <v>48</v>
      </c>
      <c r="R618" s="1" t="s">
        <v>48</v>
      </c>
      <c r="S618" s="1" t="s">
        <v>48</v>
      </c>
      <c r="T618" s="1" t="s">
        <v>49</v>
      </c>
      <c r="U618" s="1" t="s">
        <v>48</v>
      </c>
      <c r="V618" s="1" t="s">
        <v>48</v>
      </c>
      <c r="W618" s="1" t="s">
        <v>48</v>
      </c>
      <c r="X618" s="1" t="s">
        <v>62</v>
      </c>
      <c r="AC618" s="1" t="s">
        <v>5712</v>
      </c>
      <c r="AD618" s="1" t="s">
        <v>5712</v>
      </c>
      <c r="AJ618" s="1" t="s">
        <v>7427</v>
      </c>
      <c r="AK618" s="1" t="s">
        <v>5712</v>
      </c>
      <c r="AM618" s="1" t="s">
        <v>7428</v>
      </c>
      <c r="AN618" s="1" t="s">
        <v>5712</v>
      </c>
      <c r="AP618" s="1" t="s">
        <v>5712</v>
      </c>
      <c r="AR618" s="1" t="s">
        <v>5712</v>
      </c>
      <c r="AT618" s="1" t="s">
        <v>5712</v>
      </c>
    </row>
    <row r="619" spans="1:48" x14ac:dyDescent="0.35">
      <c r="A619" s="1" t="s">
        <v>7429</v>
      </c>
      <c r="B619" s="1" t="s">
        <v>5710</v>
      </c>
      <c r="C619" s="1" t="s">
        <v>41</v>
      </c>
      <c r="D619">
        <v>79</v>
      </c>
      <c r="E619" s="1" t="s">
        <v>65</v>
      </c>
      <c r="F619" s="1" t="s">
        <v>66</v>
      </c>
      <c r="G619" s="1" t="s">
        <v>44</v>
      </c>
      <c r="H619" s="1" t="s">
        <v>67</v>
      </c>
      <c r="I619" s="1" t="s">
        <v>68</v>
      </c>
      <c r="J619" s="1" t="s">
        <v>47</v>
      </c>
      <c r="K619" s="1" t="s">
        <v>49</v>
      </c>
      <c r="L619" s="1" t="s">
        <v>48</v>
      </c>
      <c r="M619" s="1" t="s">
        <v>48</v>
      </c>
      <c r="N619" s="1" t="s">
        <v>48</v>
      </c>
      <c r="O619" s="1" t="s">
        <v>48</v>
      </c>
      <c r="P619" s="1" t="s">
        <v>48</v>
      </c>
      <c r="Q619" s="1" t="s">
        <v>48</v>
      </c>
      <c r="R619" s="1" t="s">
        <v>48</v>
      </c>
      <c r="S619" s="1" t="s">
        <v>48</v>
      </c>
      <c r="T619" s="1" t="s">
        <v>49</v>
      </c>
      <c r="U619" s="1" t="s">
        <v>48</v>
      </c>
      <c r="V619" s="1" t="s">
        <v>48</v>
      </c>
      <c r="W619" s="1" t="s">
        <v>48</v>
      </c>
      <c r="X619" s="1" t="s">
        <v>51</v>
      </c>
      <c r="Y619" s="1" t="s">
        <v>7430</v>
      </c>
      <c r="AC619" s="1" t="s">
        <v>5712</v>
      </c>
      <c r="AD619" s="1" t="s">
        <v>5712</v>
      </c>
      <c r="AJ619" s="1" t="s">
        <v>7431</v>
      </c>
      <c r="AK619" s="1" t="s">
        <v>5712</v>
      </c>
      <c r="AM619" s="1" t="s">
        <v>7432</v>
      </c>
      <c r="AN619" s="1" t="s">
        <v>5712</v>
      </c>
      <c r="AP619" s="1" t="s">
        <v>5712</v>
      </c>
      <c r="AR619" s="1" t="s">
        <v>5712</v>
      </c>
      <c r="AT619" s="1" t="s">
        <v>5712</v>
      </c>
    </row>
    <row r="620" spans="1:48" x14ac:dyDescent="0.35">
      <c r="A620" s="1" t="s">
        <v>7433</v>
      </c>
      <c r="B620" s="1" t="s">
        <v>5710</v>
      </c>
      <c r="C620" s="1" t="s">
        <v>41</v>
      </c>
      <c r="D620">
        <v>24</v>
      </c>
      <c r="E620" s="1" t="s">
        <v>57</v>
      </c>
      <c r="F620" s="1" t="s">
        <v>107</v>
      </c>
      <c r="G620" s="1" t="s">
        <v>59</v>
      </c>
      <c r="H620" s="1" t="s">
        <v>60</v>
      </c>
      <c r="I620" s="1" t="s">
        <v>68</v>
      </c>
      <c r="J620" s="1" t="s">
        <v>47</v>
      </c>
      <c r="K620" s="1" t="s">
        <v>49</v>
      </c>
      <c r="L620" s="1" t="s">
        <v>48</v>
      </c>
      <c r="M620" s="1" t="s">
        <v>48</v>
      </c>
      <c r="N620" s="1" t="s">
        <v>48</v>
      </c>
      <c r="O620" s="1" t="s">
        <v>48</v>
      </c>
      <c r="P620" s="1" t="s">
        <v>48</v>
      </c>
      <c r="Q620" s="1" t="s">
        <v>48</v>
      </c>
      <c r="R620" s="1" t="s">
        <v>48</v>
      </c>
      <c r="S620" s="1" t="s">
        <v>48</v>
      </c>
      <c r="T620" s="1" t="s">
        <v>49</v>
      </c>
      <c r="U620" s="1" t="s">
        <v>48</v>
      </c>
      <c r="V620" s="1" t="s">
        <v>48</v>
      </c>
      <c r="W620" s="1" t="s">
        <v>48</v>
      </c>
      <c r="X620" s="1" t="s">
        <v>62</v>
      </c>
      <c r="AC620" s="1" t="s">
        <v>5712</v>
      </c>
      <c r="AD620" s="1" t="s">
        <v>5712</v>
      </c>
      <c r="AJ620" s="1" t="s">
        <v>7434</v>
      </c>
      <c r="AK620" s="1" t="s">
        <v>5712</v>
      </c>
      <c r="AN620" s="1" t="s">
        <v>5712</v>
      </c>
      <c r="AP620" s="1" t="s">
        <v>5712</v>
      </c>
      <c r="AR620" s="1" t="s">
        <v>5712</v>
      </c>
      <c r="AT620" s="1" t="s">
        <v>5712</v>
      </c>
    </row>
    <row r="621" spans="1:48" x14ac:dyDescent="0.35">
      <c r="A621" s="1" t="s">
        <v>7435</v>
      </c>
      <c r="B621" s="1" t="s">
        <v>5710</v>
      </c>
      <c r="C621" s="1" t="s">
        <v>41</v>
      </c>
      <c r="D621">
        <v>52</v>
      </c>
      <c r="E621" s="1" t="s">
        <v>42</v>
      </c>
      <c r="F621" s="1" t="s">
        <v>43</v>
      </c>
      <c r="G621" s="1" t="s">
        <v>85</v>
      </c>
      <c r="H621" s="1" t="s">
        <v>79</v>
      </c>
      <c r="I621" s="1" t="s">
        <v>61</v>
      </c>
      <c r="J621" s="1" t="s">
        <v>80</v>
      </c>
      <c r="K621" s="1" t="s">
        <v>48</v>
      </c>
      <c r="L621" s="1" t="s">
        <v>48</v>
      </c>
      <c r="M621" s="1" t="s">
        <v>48</v>
      </c>
      <c r="N621" s="1" t="s">
        <v>48</v>
      </c>
      <c r="O621" s="1" t="s">
        <v>48</v>
      </c>
      <c r="P621" s="1" t="s">
        <v>48</v>
      </c>
      <c r="Q621" s="1" t="s">
        <v>48</v>
      </c>
      <c r="R621" s="1" t="s">
        <v>48</v>
      </c>
      <c r="S621" s="1" t="s">
        <v>48</v>
      </c>
      <c r="T621" s="1" t="s">
        <v>48</v>
      </c>
      <c r="U621" s="1" t="s">
        <v>49</v>
      </c>
      <c r="V621" s="1" t="s">
        <v>48</v>
      </c>
      <c r="W621" s="1" t="s">
        <v>48</v>
      </c>
      <c r="X621" s="1" t="s">
        <v>62</v>
      </c>
      <c r="AC621" s="1" t="s">
        <v>5712</v>
      </c>
      <c r="AD621" s="1" t="s">
        <v>5712</v>
      </c>
      <c r="AJ621" s="1" t="s">
        <v>7436</v>
      </c>
      <c r="AK621" s="1" t="s">
        <v>5712</v>
      </c>
      <c r="AN621" s="1" t="s">
        <v>5712</v>
      </c>
      <c r="AP621" s="1" t="s">
        <v>5712</v>
      </c>
      <c r="AR621" s="1" t="s">
        <v>5712</v>
      </c>
      <c r="AT621" s="1" t="s">
        <v>5712</v>
      </c>
      <c r="AV621" s="1" t="s">
        <v>7437</v>
      </c>
    </row>
    <row r="622" spans="1:48" x14ac:dyDescent="0.35">
      <c r="A622" s="1" t="s">
        <v>7438</v>
      </c>
      <c r="B622" s="1" t="s">
        <v>5710</v>
      </c>
      <c r="C622" s="1" t="s">
        <v>71</v>
      </c>
      <c r="D622">
        <v>67</v>
      </c>
      <c r="E622" s="1" t="s">
        <v>65</v>
      </c>
      <c r="F622" s="1" t="s">
        <v>43</v>
      </c>
      <c r="G622" s="1" t="s">
        <v>85</v>
      </c>
      <c r="H622" s="1" t="s">
        <v>67</v>
      </c>
      <c r="I622" s="1" t="s">
        <v>90</v>
      </c>
      <c r="J622" s="1" t="s">
        <v>47</v>
      </c>
      <c r="K622" s="1" t="s">
        <v>48</v>
      </c>
      <c r="L622" s="1" t="s">
        <v>48</v>
      </c>
      <c r="M622" s="1" t="s">
        <v>48</v>
      </c>
      <c r="N622" s="1" t="s">
        <v>48</v>
      </c>
      <c r="O622" s="1" t="s">
        <v>48</v>
      </c>
      <c r="P622" s="1" t="s">
        <v>49</v>
      </c>
      <c r="Q622" s="1" t="s">
        <v>48</v>
      </c>
      <c r="R622" s="1" t="s">
        <v>48</v>
      </c>
      <c r="S622" s="1" t="s">
        <v>48</v>
      </c>
      <c r="T622" s="1" t="s">
        <v>48</v>
      </c>
      <c r="U622" s="1" t="s">
        <v>48</v>
      </c>
      <c r="V622" s="1" t="s">
        <v>48</v>
      </c>
      <c r="W622" s="1" t="s">
        <v>48</v>
      </c>
      <c r="X622" s="1" t="s">
        <v>116</v>
      </c>
      <c r="Y622" s="1" t="s">
        <v>7439</v>
      </c>
      <c r="AC622" s="1" t="s">
        <v>5712</v>
      </c>
      <c r="AD622" s="1" t="s">
        <v>5712</v>
      </c>
      <c r="AJ622" s="1" t="s">
        <v>7440</v>
      </c>
      <c r="AK622" s="1" t="s">
        <v>5712</v>
      </c>
      <c r="AN622" s="1" t="s">
        <v>5712</v>
      </c>
      <c r="AP622" s="1" t="s">
        <v>5712</v>
      </c>
      <c r="AR622" s="1" t="s">
        <v>5712</v>
      </c>
      <c r="AT622" s="1" t="s">
        <v>5712</v>
      </c>
      <c r="AV622" s="1" t="s">
        <v>7441</v>
      </c>
    </row>
    <row r="623" spans="1:48" x14ac:dyDescent="0.35">
      <c r="A623" s="1" t="s">
        <v>7442</v>
      </c>
      <c r="B623" s="1" t="s">
        <v>5710</v>
      </c>
      <c r="C623" s="1" t="s">
        <v>71</v>
      </c>
      <c r="D623">
        <v>75</v>
      </c>
      <c r="E623" s="1" t="s">
        <v>65</v>
      </c>
      <c r="F623" s="1" t="s">
        <v>66</v>
      </c>
      <c r="G623" s="1" t="s">
        <v>73</v>
      </c>
      <c r="H623" s="1" t="s">
        <v>67</v>
      </c>
      <c r="I623" s="1" t="s">
        <v>110</v>
      </c>
      <c r="J623" s="1" t="s">
        <v>47</v>
      </c>
      <c r="K623" s="1" t="s">
        <v>49</v>
      </c>
      <c r="L623" s="1" t="s">
        <v>48</v>
      </c>
      <c r="M623" s="1" t="s">
        <v>48</v>
      </c>
      <c r="N623" s="1" t="s">
        <v>48</v>
      </c>
      <c r="O623" s="1" t="s">
        <v>48</v>
      </c>
      <c r="P623" s="1" t="s">
        <v>48</v>
      </c>
      <c r="Q623" s="1" t="s">
        <v>48</v>
      </c>
      <c r="R623" s="1" t="s">
        <v>48</v>
      </c>
      <c r="S623" s="1" t="s">
        <v>48</v>
      </c>
      <c r="T623" s="1" t="s">
        <v>49</v>
      </c>
      <c r="U623" s="1" t="s">
        <v>48</v>
      </c>
      <c r="V623" s="1" t="s">
        <v>48</v>
      </c>
      <c r="W623" s="1" t="s">
        <v>48</v>
      </c>
      <c r="X623" s="1" t="s">
        <v>145</v>
      </c>
      <c r="Y623" s="1" t="s">
        <v>7443</v>
      </c>
      <c r="AC623" s="1" t="s">
        <v>5712</v>
      </c>
      <c r="AD623" s="1" t="s">
        <v>5712</v>
      </c>
      <c r="AJ623" s="1" t="s">
        <v>7444</v>
      </c>
      <c r="AK623" s="1" t="s">
        <v>5712</v>
      </c>
      <c r="AN623" s="1" t="s">
        <v>5712</v>
      </c>
      <c r="AP623" s="1" t="s">
        <v>5712</v>
      </c>
      <c r="AR623" s="1" t="s">
        <v>5712</v>
      </c>
      <c r="AT623" s="1" t="s">
        <v>5712</v>
      </c>
      <c r="AV623" s="1" t="s">
        <v>7445</v>
      </c>
    </row>
    <row r="624" spans="1:48" x14ac:dyDescent="0.35">
      <c r="A624" s="1" t="s">
        <v>7446</v>
      </c>
      <c r="B624" s="1" t="s">
        <v>5710</v>
      </c>
      <c r="C624" s="1" t="s">
        <v>71</v>
      </c>
      <c r="D624">
        <v>43</v>
      </c>
      <c r="E624" s="1" t="s">
        <v>42</v>
      </c>
      <c r="F624" s="1" t="s">
        <v>43</v>
      </c>
      <c r="G624" s="1" t="s">
        <v>73</v>
      </c>
      <c r="H624" s="1" t="s">
        <v>45</v>
      </c>
      <c r="I624" s="1" t="s">
        <v>46</v>
      </c>
      <c r="J624" s="1" t="s">
        <v>80</v>
      </c>
      <c r="K624" s="1" t="s">
        <v>48</v>
      </c>
      <c r="L624" s="1" t="s">
        <v>48</v>
      </c>
      <c r="M624" s="1" t="s">
        <v>48</v>
      </c>
      <c r="N624" s="1" t="s">
        <v>48</v>
      </c>
      <c r="O624" s="1" t="s">
        <v>48</v>
      </c>
      <c r="P624" s="1" t="s">
        <v>48</v>
      </c>
      <c r="Q624" s="1" t="s">
        <v>48</v>
      </c>
      <c r="R624" s="1" t="s">
        <v>48</v>
      </c>
      <c r="S624" s="1" t="s">
        <v>48</v>
      </c>
      <c r="T624" s="1" t="s">
        <v>48</v>
      </c>
      <c r="U624" s="1" t="s">
        <v>49</v>
      </c>
      <c r="V624" s="1" t="s">
        <v>48</v>
      </c>
      <c r="W624" s="1" t="s">
        <v>48</v>
      </c>
      <c r="X624" s="1" t="s">
        <v>62</v>
      </c>
      <c r="AC624" s="1" t="s">
        <v>5712</v>
      </c>
      <c r="AD624" s="1" t="s">
        <v>5712</v>
      </c>
      <c r="AJ624" s="1" t="s">
        <v>7447</v>
      </c>
      <c r="AK624" s="1" t="s">
        <v>5712</v>
      </c>
      <c r="AN624" s="1" t="s">
        <v>5712</v>
      </c>
      <c r="AP624" s="1" t="s">
        <v>5712</v>
      </c>
      <c r="AR624" s="1" t="s">
        <v>5712</v>
      </c>
      <c r="AT624" s="1" t="s">
        <v>5712</v>
      </c>
      <c r="AV624" s="1" t="s">
        <v>7448</v>
      </c>
    </row>
    <row r="625" spans="1:48" ht="101.5" x14ac:dyDescent="0.35">
      <c r="A625" s="1" t="s">
        <v>7449</v>
      </c>
      <c r="B625" s="1" t="s">
        <v>5710</v>
      </c>
      <c r="C625" s="1" t="s">
        <v>41</v>
      </c>
      <c r="D625">
        <v>23</v>
      </c>
      <c r="E625" s="1" t="s">
        <v>57</v>
      </c>
      <c r="F625" s="1" t="s">
        <v>107</v>
      </c>
      <c r="G625" s="1" t="s">
        <v>137</v>
      </c>
      <c r="H625" s="1" t="s">
        <v>109</v>
      </c>
      <c r="I625" s="1" t="s">
        <v>110</v>
      </c>
      <c r="J625" s="1" t="s">
        <v>80</v>
      </c>
      <c r="K625" s="1" t="s">
        <v>48</v>
      </c>
      <c r="L625" s="1" t="s">
        <v>48</v>
      </c>
      <c r="M625" s="1" t="s">
        <v>48</v>
      </c>
      <c r="N625" s="1" t="s">
        <v>49</v>
      </c>
      <c r="O625" s="1" t="s">
        <v>48</v>
      </c>
      <c r="P625" s="1" t="s">
        <v>48</v>
      </c>
      <c r="Q625" s="1" t="s">
        <v>48</v>
      </c>
      <c r="R625" s="1" t="s">
        <v>48</v>
      </c>
      <c r="S625" s="1" t="s">
        <v>48</v>
      </c>
      <c r="T625" s="1" t="s">
        <v>48</v>
      </c>
      <c r="U625" s="1" t="s">
        <v>48</v>
      </c>
      <c r="V625" s="1" t="s">
        <v>48</v>
      </c>
      <c r="W625" s="1" t="s">
        <v>48</v>
      </c>
      <c r="X625" s="1" t="s">
        <v>51</v>
      </c>
      <c r="Y625" s="1" t="s">
        <v>7450</v>
      </c>
      <c r="AC625" s="1" t="s">
        <v>5712</v>
      </c>
      <c r="AD625" s="1" t="s">
        <v>5712</v>
      </c>
      <c r="AJ625" s="2" t="s">
        <v>7451</v>
      </c>
      <c r="AK625" s="1" t="s">
        <v>55</v>
      </c>
      <c r="AL625" s="1" t="s">
        <v>6045</v>
      </c>
      <c r="AN625" s="1" t="s">
        <v>5712</v>
      </c>
      <c r="AP625" s="1" t="s">
        <v>5712</v>
      </c>
      <c r="AR625" s="1" t="s">
        <v>5712</v>
      </c>
      <c r="AT625" s="1" t="s">
        <v>5712</v>
      </c>
    </row>
    <row r="626" spans="1:48" x14ac:dyDescent="0.35">
      <c r="A626" s="1" t="s">
        <v>7452</v>
      </c>
      <c r="B626" s="1" t="s">
        <v>5710</v>
      </c>
      <c r="C626" s="1" t="s">
        <v>41</v>
      </c>
      <c r="D626">
        <v>51</v>
      </c>
      <c r="E626" s="1" t="s">
        <v>42</v>
      </c>
      <c r="F626" s="1" t="s">
        <v>43</v>
      </c>
      <c r="G626" s="1" t="s">
        <v>44</v>
      </c>
      <c r="H626" s="1" t="s">
        <v>45</v>
      </c>
      <c r="I626" s="1" t="s">
        <v>46</v>
      </c>
      <c r="J626" s="1" t="s">
        <v>47</v>
      </c>
      <c r="K626" s="1" t="s">
        <v>48</v>
      </c>
      <c r="L626" s="1" t="s">
        <v>48</v>
      </c>
      <c r="M626" s="1" t="s">
        <v>48</v>
      </c>
      <c r="N626" s="1" t="s">
        <v>48</v>
      </c>
      <c r="O626" s="1" t="s">
        <v>48</v>
      </c>
      <c r="P626" s="1" t="s">
        <v>49</v>
      </c>
      <c r="Q626" s="1" t="s">
        <v>48</v>
      </c>
      <c r="R626" s="1" t="s">
        <v>48</v>
      </c>
      <c r="S626" s="1" t="s">
        <v>48</v>
      </c>
      <c r="T626" s="1" t="s">
        <v>48</v>
      </c>
      <c r="U626" s="1" t="s">
        <v>48</v>
      </c>
      <c r="V626" s="1" t="s">
        <v>48</v>
      </c>
      <c r="W626" s="1" t="s">
        <v>48</v>
      </c>
      <c r="X626" s="1" t="s">
        <v>62</v>
      </c>
      <c r="AC626" s="1" t="s">
        <v>5712</v>
      </c>
      <c r="AD626" s="1" t="s">
        <v>5712</v>
      </c>
      <c r="AJ626" s="1" t="s">
        <v>7453</v>
      </c>
      <c r="AK626" s="1" t="s">
        <v>5712</v>
      </c>
      <c r="AM626" s="1" t="s">
        <v>7454</v>
      </c>
      <c r="AN626" s="1" t="s">
        <v>5712</v>
      </c>
      <c r="AP626" s="1" t="s">
        <v>5712</v>
      </c>
      <c r="AR626" s="1" t="s">
        <v>5712</v>
      </c>
      <c r="AT626" s="1" t="s">
        <v>5712</v>
      </c>
    </row>
    <row r="627" spans="1:48" x14ac:dyDescent="0.35">
      <c r="A627" s="1" t="s">
        <v>7455</v>
      </c>
      <c r="B627" s="1" t="s">
        <v>5710</v>
      </c>
      <c r="C627" s="1" t="s">
        <v>41</v>
      </c>
      <c r="D627">
        <v>52</v>
      </c>
      <c r="E627" s="1" t="s">
        <v>42</v>
      </c>
      <c r="F627" s="1" t="s">
        <v>66</v>
      </c>
      <c r="G627" s="1" t="s">
        <v>137</v>
      </c>
      <c r="H627" s="1" t="s">
        <v>79</v>
      </c>
      <c r="I627" s="1" t="s">
        <v>90</v>
      </c>
      <c r="J627" s="1" t="s">
        <v>47</v>
      </c>
      <c r="K627" s="1" t="s">
        <v>48</v>
      </c>
      <c r="L627" s="1" t="s">
        <v>48</v>
      </c>
      <c r="M627" s="1" t="s">
        <v>48</v>
      </c>
      <c r="N627" s="1" t="s">
        <v>48</v>
      </c>
      <c r="O627" s="1" t="s">
        <v>48</v>
      </c>
      <c r="P627" s="1" t="s">
        <v>48</v>
      </c>
      <c r="Q627" s="1" t="s">
        <v>49</v>
      </c>
      <c r="R627" s="1" t="s">
        <v>48</v>
      </c>
      <c r="S627" s="1" t="s">
        <v>48</v>
      </c>
      <c r="T627" s="1" t="s">
        <v>48</v>
      </c>
      <c r="U627" s="1" t="s">
        <v>48</v>
      </c>
      <c r="V627" s="1" t="s">
        <v>48</v>
      </c>
      <c r="W627" s="1" t="s">
        <v>48</v>
      </c>
      <c r="X627" s="1" t="s">
        <v>62</v>
      </c>
      <c r="AC627" s="1" t="s">
        <v>5712</v>
      </c>
      <c r="AD627" s="1" t="s">
        <v>5712</v>
      </c>
      <c r="AJ627" s="1" t="s">
        <v>1024</v>
      </c>
      <c r="AK627" s="1" t="s">
        <v>5712</v>
      </c>
      <c r="AN627" s="1" t="s">
        <v>5712</v>
      </c>
      <c r="AP627" s="1" t="s">
        <v>5712</v>
      </c>
      <c r="AR627" s="1" t="s">
        <v>5712</v>
      </c>
      <c r="AT627" s="1" t="s">
        <v>5712</v>
      </c>
      <c r="AV627" s="1" t="s">
        <v>1024</v>
      </c>
    </row>
    <row r="628" spans="1:48" x14ac:dyDescent="0.35">
      <c r="A628" s="1" t="s">
        <v>7456</v>
      </c>
      <c r="B628" s="1" t="s">
        <v>5710</v>
      </c>
      <c r="C628" s="1" t="s">
        <v>71</v>
      </c>
      <c r="D628">
        <v>65</v>
      </c>
      <c r="E628" s="1" t="s">
        <v>65</v>
      </c>
      <c r="F628" s="1" t="s">
        <v>66</v>
      </c>
      <c r="G628" s="1" t="s">
        <v>44</v>
      </c>
      <c r="H628" s="1" t="s">
        <v>67</v>
      </c>
      <c r="I628" s="1" t="s">
        <v>90</v>
      </c>
      <c r="J628" s="1" t="s">
        <v>47</v>
      </c>
      <c r="K628" s="1" t="s">
        <v>48</v>
      </c>
      <c r="L628" s="1" t="s">
        <v>48</v>
      </c>
      <c r="M628" s="1" t="s">
        <v>49</v>
      </c>
      <c r="N628" s="1" t="s">
        <v>48</v>
      </c>
      <c r="O628" s="1" t="s">
        <v>48</v>
      </c>
      <c r="P628" s="1" t="s">
        <v>48</v>
      </c>
      <c r="Q628" s="1" t="s">
        <v>48</v>
      </c>
      <c r="R628" s="1" t="s">
        <v>48</v>
      </c>
      <c r="S628" s="1" t="s">
        <v>48</v>
      </c>
      <c r="T628" s="1" t="s">
        <v>48</v>
      </c>
      <c r="U628" s="1" t="s">
        <v>48</v>
      </c>
      <c r="V628" s="1" t="s">
        <v>48</v>
      </c>
      <c r="W628" s="1" t="s">
        <v>48</v>
      </c>
      <c r="X628" s="1" t="s">
        <v>62</v>
      </c>
      <c r="AC628" s="1" t="s">
        <v>5712</v>
      </c>
      <c r="AD628" s="1" t="s">
        <v>5712</v>
      </c>
      <c r="AJ628" s="1" t="s">
        <v>7457</v>
      </c>
      <c r="AK628" s="1" t="s">
        <v>77</v>
      </c>
      <c r="AN628" s="1" t="s">
        <v>5712</v>
      </c>
      <c r="AP628" s="1" t="s">
        <v>5712</v>
      </c>
      <c r="AR628" s="1" t="s">
        <v>5712</v>
      </c>
      <c r="AT628" s="1" t="s">
        <v>5712</v>
      </c>
    </row>
    <row r="629" spans="1:48" x14ac:dyDescent="0.35">
      <c r="A629" s="1" t="s">
        <v>7458</v>
      </c>
      <c r="B629" s="1" t="s">
        <v>5710</v>
      </c>
      <c r="C629" s="1" t="s">
        <v>71</v>
      </c>
      <c r="D629">
        <v>76</v>
      </c>
      <c r="E629" s="1" t="s">
        <v>65</v>
      </c>
      <c r="F629" s="1" t="s">
        <v>66</v>
      </c>
      <c r="G629" s="1" t="s">
        <v>44</v>
      </c>
      <c r="H629" s="1" t="s">
        <v>67</v>
      </c>
      <c r="I629" s="1" t="s">
        <v>90</v>
      </c>
      <c r="J629" s="1" t="s">
        <v>47</v>
      </c>
      <c r="K629" s="1" t="s">
        <v>48</v>
      </c>
      <c r="L629" s="1" t="s">
        <v>48</v>
      </c>
      <c r="M629" s="1" t="s">
        <v>49</v>
      </c>
      <c r="N629" s="1" t="s">
        <v>48</v>
      </c>
      <c r="O629" s="1" t="s">
        <v>48</v>
      </c>
      <c r="P629" s="1" t="s">
        <v>48</v>
      </c>
      <c r="Q629" s="1" t="s">
        <v>48</v>
      </c>
      <c r="R629" s="1" t="s">
        <v>48</v>
      </c>
      <c r="S629" s="1" t="s">
        <v>48</v>
      </c>
      <c r="T629" s="1" t="s">
        <v>48</v>
      </c>
      <c r="U629" s="1" t="s">
        <v>48</v>
      </c>
      <c r="V629" s="1" t="s">
        <v>48</v>
      </c>
      <c r="W629" s="1" t="s">
        <v>48</v>
      </c>
      <c r="X629" s="1" t="s">
        <v>75</v>
      </c>
      <c r="Y629" s="1" t="s">
        <v>7459</v>
      </c>
      <c r="AC629" s="1" t="s">
        <v>5712</v>
      </c>
      <c r="AD629" s="1" t="s">
        <v>5712</v>
      </c>
      <c r="AJ629" s="1" t="s">
        <v>7460</v>
      </c>
      <c r="AK629" s="1" t="s">
        <v>5712</v>
      </c>
      <c r="AN629" s="1" t="s">
        <v>5712</v>
      </c>
      <c r="AP629" s="1" t="s">
        <v>5712</v>
      </c>
      <c r="AR629" s="1" t="s">
        <v>5712</v>
      </c>
      <c r="AT629" s="1" t="s">
        <v>5712</v>
      </c>
    </row>
    <row r="630" spans="1:48" x14ac:dyDescent="0.35">
      <c r="A630" s="1" t="s">
        <v>7461</v>
      </c>
      <c r="B630" s="1" t="s">
        <v>5710</v>
      </c>
      <c r="C630" s="1" t="s">
        <v>71</v>
      </c>
      <c r="D630">
        <v>58</v>
      </c>
      <c r="E630" s="1" t="s">
        <v>65</v>
      </c>
      <c r="F630" s="1" t="s">
        <v>72</v>
      </c>
      <c r="G630" s="1" t="s">
        <v>73</v>
      </c>
      <c r="H630" s="1" t="s">
        <v>79</v>
      </c>
      <c r="I630" s="1" t="s">
        <v>110</v>
      </c>
      <c r="J630" s="1" t="s">
        <v>47</v>
      </c>
      <c r="K630" s="1" t="s">
        <v>48</v>
      </c>
      <c r="L630" s="1" t="s">
        <v>48</v>
      </c>
      <c r="M630" s="1" t="s">
        <v>49</v>
      </c>
      <c r="N630" s="1" t="s">
        <v>48</v>
      </c>
      <c r="O630" s="1" t="s">
        <v>48</v>
      </c>
      <c r="P630" s="1" t="s">
        <v>48</v>
      </c>
      <c r="Q630" s="1" t="s">
        <v>48</v>
      </c>
      <c r="R630" s="1" t="s">
        <v>48</v>
      </c>
      <c r="S630" s="1" t="s">
        <v>48</v>
      </c>
      <c r="T630" s="1" t="s">
        <v>48</v>
      </c>
      <c r="U630" s="1" t="s">
        <v>48</v>
      </c>
      <c r="V630" s="1" t="s">
        <v>48</v>
      </c>
      <c r="W630" s="1" t="s">
        <v>48</v>
      </c>
      <c r="X630" s="1" t="s">
        <v>116</v>
      </c>
      <c r="Y630" s="1" t="s">
        <v>7462</v>
      </c>
      <c r="AC630" s="1" t="s">
        <v>5712</v>
      </c>
      <c r="AD630" s="1" t="s">
        <v>5712</v>
      </c>
      <c r="AJ630" s="1" t="s">
        <v>106</v>
      </c>
      <c r="AK630" s="1" t="s">
        <v>5712</v>
      </c>
      <c r="AM630" s="1" t="s">
        <v>106</v>
      </c>
      <c r="AN630" s="1" t="s">
        <v>5712</v>
      </c>
      <c r="AP630" s="1" t="s">
        <v>5712</v>
      </c>
      <c r="AR630" s="1" t="s">
        <v>5712</v>
      </c>
      <c r="AT630" s="1" t="s">
        <v>5712</v>
      </c>
    </row>
    <row r="631" spans="1:48" x14ac:dyDescent="0.35">
      <c r="A631" s="1" t="s">
        <v>7463</v>
      </c>
      <c r="B631" s="1" t="s">
        <v>5710</v>
      </c>
      <c r="C631" s="1" t="s">
        <v>71</v>
      </c>
      <c r="D631">
        <v>65</v>
      </c>
      <c r="E631" s="1" t="s">
        <v>65</v>
      </c>
      <c r="F631" s="1" t="s">
        <v>72</v>
      </c>
      <c r="G631" s="1" t="s">
        <v>98</v>
      </c>
      <c r="H631" s="1" t="s">
        <v>60</v>
      </c>
      <c r="I631" s="1" t="s">
        <v>61</v>
      </c>
      <c r="J631" s="1" t="s">
        <v>80</v>
      </c>
      <c r="K631" s="1" t="s">
        <v>48</v>
      </c>
      <c r="L631" s="1" t="s">
        <v>48</v>
      </c>
      <c r="M631" s="1" t="s">
        <v>48</v>
      </c>
      <c r="N631" s="1" t="s">
        <v>48</v>
      </c>
      <c r="O631" s="1" t="s">
        <v>48</v>
      </c>
      <c r="P631" s="1" t="s">
        <v>48</v>
      </c>
      <c r="Q631" s="1" t="s">
        <v>48</v>
      </c>
      <c r="R631" s="1" t="s">
        <v>48</v>
      </c>
      <c r="S631" s="1" t="s">
        <v>48</v>
      </c>
      <c r="T631" s="1" t="s">
        <v>49</v>
      </c>
      <c r="U631" s="1" t="s">
        <v>48</v>
      </c>
      <c r="V631" s="1" t="s">
        <v>48</v>
      </c>
      <c r="W631" s="1" t="s">
        <v>48</v>
      </c>
      <c r="X631" s="1" t="s">
        <v>116</v>
      </c>
      <c r="Y631" s="1" t="s">
        <v>7464</v>
      </c>
      <c r="AC631" s="1" t="s">
        <v>5712</v>
      </c>
      <c r="AD631" s="1" t="s">
        <v>5712</v>
      </c>
      <c r="AJ631" s="1" t="s">
        <v>7465</v>
      </c>
      <c r="AK631" s="1" t="s">
        <v>5712</v>
      </c>
      <c r="AM631" s="1" t="s">
        <v>7466</v>
      </c>
      <c r="AN631" s="1" t="s">
        <v>5712</v>
      </c>
      <c r="AP631" s="1" t="s">
        <v>5712</v>
      </c>
      <c r="AR631" s="1" t="s">
        <v>5712</v>
      </c>
      <c r="AT631" s="1" t="s">
        <v>5712</v>
      </c>
    </row>
    <row r="632" spans="1:48" x14ac:dyDescent="0.35">
      <c r="A632" s="1" t="s">
        <v>7467</v>
      </c>
      <c r="B632" s="1" t="s">
        <v>5710</v>
      </c>
      <c r="C632" s="1" t="s">
        <v>71</v>
      </c>
      <c r="D632">
        <v>77</v>
      </c>
      <c r="E632" s="1" t="s">
        <v>65</v>
      </c>
      <c r="F632" s="1" t="s">
        <v>66</v>
      </c>
      <c r="G632" s="1" t="s">
        <v>59</v>
      </c>
      <c r="H632" s="1" t="s">
        <v>67</v>
      </c>
      <c r="I632" s="1" t="s">
        <v>61</v>
      </c>
      <c r="J632" s="1" t="s">
        <v>80</v>
      </c>
      <c r="K632" s="1" t="s">
        <v>48</v>
      </c>
      <c r="L632" s="1" t="s">
        <v>48</v>
      </c>
      <c r="M632" s="1" t="s">
        <v>48</v>
      </c>
      <c r="N632" s="1" t="s">
        <v>48</v>
      </c>
      <c r="O632" s="1" t="s">
        <v>48</v>
      </c>
      <c r="P632" s="1" t="s">
        <v>48</v>
      </c>
      <c r="Q632" s="1" t="s">
        <v>48</v>
      </c>
      <c r="R632" s="1" t="s">
        <v>48</v>
      </c>
      <c r="S632" s="1" t="s">
        <v>48</v>
      </c>
      <c r="T632" s="1" t="s">
        <v>48</v>
      </c>
      <c r="U632" s="1" t="s">
        <v>48</v>
      </c>
      <c r="V632" s="1" t="s">
        <v>49</v>
      </c>
      <c r="W632" s="1" t="s">
        <v>48</v>
      </c>
      <c r="X632" s="1" t="s">
        <v>116</v>
      </c>
      <c r="Y632" s="1" t="s">
        <v>7468</v>
      </c>
      <c r="AC632" s="1" t="s">
        <v>5712</v>
      </c>
      <c r="AD632" s="1" t="s">
        <v>5712</v>
      </c>
      <c r="AJ632" s="1" t="s">
        <v>7469</v>
      </c>
      <c r="AK632" s="1" t="s">
        <v>5712</v>
      </c>
      <c r="AN632" s="1" t="s">
        <v>5712</v>
      </c>
      <c r="AP632" s="1" t="s">
        <v>5712</v>
      </c>
      <c r="AR632" s="1" t="s">
        <v>5712</v>
      </c>
      <c r="AT632" s="1" t="s">
        <v>5712</v>
      </c>
    </row>
    <row r="633" spans="1:48" x14ac:dyDescent="0.35">
      <c r="A633" s="1" t="s">
        <v>7470</v>
      </c>
      <c r="B633" s="1" t="s">
        <v>5710</v>
      </c>
      <c r="C633" s="1" t="s">
        <v>41</v>
      </c>
      <c r="D633">
        <v>52</v>
      </c>
      <c r="E633" s="1" t="s">
        <v>42</v>
      </c>
      <c r="F633" s="1" t="s">
        <v>43</v>
      </c>
      <c r="G633" s="1" t="s">
        <v>59</v>
      </c>
      <c r="H633" s="1" t="s">
        <v>45</v>
      </c>
      <c r="I633" s="1" t="s">
        <v>61</v>
      </c>
      <c r="J633" s="1" t="s">
        <v>80</v>
      </c>
      <c r="K633" s="1" t="s">
        <v>48</v>
      </c>
      <c r="L633" s="1" t="s">
        <v>48</v>
      </c>
      <c r="M633" s="1" t="s">
        <v>48</v>
      </c>
      <c r="N633" s="1" t="s">
        <v>48</v>
      </c>
      <c r="O633" s="1" t="s">
        <v>48</v>
      </c>
      <c r="P633" s="1" t="s">
        <v>48</v>
      </c>
      <c r="Q633" s="1" t="s">
        <v>48</v>
      </c>
      <c r="R633" s="1" t="s">
        <v>48</v>
      </c>
      <c r="S633" s="1" t="s">
        <v>48</v>
      </c>
      <c r="T633" s="1" t="s">
        <v>49</v>
      </c>
      <c r="U633" s="1" t="s">
        <v>48</v>
      </c>
      <c r="V633" s="1" t="s">
        <v>48</v>
      </c>
      <c r="W633" s="1" t="s">
        <v>48</v>
      </c>
      <c r="X633" s="1" t="s">
        <v>116</v>
      </c>
      <c r="Y633" s="1" t="s">
        <v>7471</v>
      </c>
      <c r="AC633" s="1" t="s">
        <v>5712</v>
      </c>
      <c r="AD633" s="1" t="s">
        <v>5712</v>
      </c>
      <c r="AJ633" s="1" t="s">
        <v>703</v>
      </c>
      <c r="AK633" s="1" t="s">
        <v>5712</v>
      </c>
      <c r="AN633" s="1" t="s">
        <v>5712</v>
      </c>
      <c r="AP633" s="1" t="s">
        <v>5712</v>
      </c>
      <c r="AR633" s="1" t="s">
        <v>5712</v>
      </c>
      <c r="AT633" s="1" t="s">
        <v>5712</v>
      </c>
    </row>
    <row r="634" spans="1:48" x14ac:dyDescent="0.35">
      <c r="A634" s="1" t="s">
        <v>7472</v>
      </c>
      <c r="B634" s="1" t="s">
        <v>5710</v>
      </c>
      <c r="C634" s="1" t="s">
        <v>71</v>
      </c>
      <c r="D634">
        <v>69</v>
      </c>
      <c r="E634" s="1" t="s">
        <v>65</v>
      </c>
      <c r="F634" s="1" t="s">
        <v>66</v>
      </c>
      <c r="G634" s="1" t="s">
        <v>73</v>
      </c>
      <c r="H634" s="1" t="s">
        <v>67</v>
      </c>
      <c r="I634" s="1" t="s">
        <v>90</v>
      </c>
      <c r="J634" s="1" t="s">
        <v>47</v>
      </c>
      <c r="K634" s="1" t="s">
        <v>48</v>
      </c>
      <c r="L634" s="1" t="s">
        <v>48</v>
      </c>
      <c r="M634" s="1" t="s">
        <v>48</v>
      </c>
      <c r="N634" s="1" t="s">
        <v>49</v>
      </c>
      <c r="O634" s="1" t="s">
        <v>48</v>
      </c>
      <c r="P634" s="1" t="s">
        <v>48</v>
      </c>
      <c r="Q634" s="1" t="s">
        <v>48</v>
      </c>
      <c r="R634" s="1" t="s">
        <v>48</v>
      </c>
      <c r="S634" s="1" t="s">
        <v>48</v>
      </c>
      <c r="T634" s="1" t="s">
        <v>48</v>
      </c>
      <c r="U634" s="1" t="s">
        <v>48</v>
      </c>
      <c r="V634" s="1" t="s">
        <v>48</v>
      </c>
      <c r="W634" s="1" t="s">
        <v>48</v>
      </c>
      <c r="X634" s="1" t="s">
        <v>116</v>
      </c>
      <c r="Y634" s="1" t="s">
        <v>7473</v>
      </c>
      <c r="AC634" s="1" t="s">
        <v>5712</v>
      </c>
      <c r="AD634" s="1" t="s">
        <v>5712</v>
      </c>
      <c r="AJ634" s="1" t="s">
        <v>7474</v>
      </c>
      <c r="AK634" s="1" t="s">
        <v>5712</v>
      </c>
      <c r="AN634" s="1" t="s">
        <v>5712</v>
      </c>
      <c r="AP634" s="1" t="s">
        <v>5712</v>
      </c>
      <c r="AR634" s="1" t="s">
        <v>5712</v>
      </c>
      <c r="AT634" s="1" t="s">
        <v>5712</v>
      </c>
    </row>
    <row r="635" spans="1:48" x14ac:dyDescent="0.35">
      <c r="A635" s="1" t="s">
        <v>7475</v>
      </c>
      <c r="B635" s="1" t="s">
        <v>5710</v>
      </c>
      <c r="C635" s="1" t="s">
        <v>71</v>
      </c>
      <c r="D635">
        <v>40</v>
      </c>
      <c r="E635" s="1" t="s">
        <v>42</v>
      </c>
      <c r="F635" s="1" t="s">
        <v>107</v>
      </c>
      <c r="G635" s="1" t="s">
        <v>98</v>
      </c>
      <c r="H635" s="1" t="s">
        <v>45</v>
      </c>
      <c r="I635" s="1" t="s">
        <v>46</v>
      </c>
      <c r="J635" s="1" t="s">
        <v>80</v>
      </c>
      <c r="K635" s="1" t="s">
        <v>48</v>
      </c>
      <c r="L635" s="1" t="s">
        <v>48</v>
      </c>
      <c r="M635" s="1" t="s">
        <v>48</v>
      </c>
      <c r="N635" s="1" t="s">
        <v>48</v>
      </c>
      <c r="O635" s="1" t="s">
        <v>48</v>
      </c>
      <c r="P635" s="1" t="s">
        <v>48</v>
      </c>
      <c r="Q635" s="1" t="s">
        <v>48</v>
      </c>
      <c r="R635" s="1" t="s">
        <v>48</v>
      </c>
      <c r="S635" s="1" t="s">
        <v>48</v>
      </c>
      <c r="T635" s="1" t="s">
        <v>48</v>
      </c>
      <c r="U635" s="1" t="s">
        <v>49</v>
      </c>
      <c r="V635" s="1" t="s">
        <v>48</v>
      </c>
      <c r="W635" s="1" t="s">
        <v>48</v>
      </c>
      <c r="X635" s="1" t="s">
        <v>62</v>
      </c>
      <c r="AC635" s="1" t="s">
        <v>5712</v>
      </c>
      <c r="AD635" s="1" t="s">
        <v>5712</v>
      </c>
      <c r="AJ635" s="1" t="s">
        <v>7476</v>
      </c>
      <c r="AK635" s="1" t="s">
        <v>5712</v>
      </c>
      <c r="AM635" s="1" t="s">
        <v>7477</v>
      </c>
      <c r="AN635" s="1" t="s">
        <v>5712</v>
      </c>
      <c r="AP635" s="1" t="s">
        <v>5712</v>
      </c>
      <c r="AR635" s="1" t="s">
        <v>5712</v>
      </c>
      <c r="AT635" s="1" t="s">
        <v>5712</v>
      </c>
    </row>
    <row r="636" spans="1:48" x14ac:dyDescent="0.35">
      <c r="A636" s="1" t="s">
        <v>7478</v>
      </c>
      <c r="B636" s="1" t="s">
        <v>5710</v>
      </c>
      <c r="C636" s="1" t="s">
        <v>71</v>
      </c>
      <c r="D636">
        <v>86</v>
      </c>
      <c r="E636" s="1" t="s">
        <v>65</v>
      </c>
      <c r="F636" s="1" t="s">
        <v>66</v>
      </c>
      <c r="G636" s="1" t="s">
        <v>73</v>
      </c>
      <c r="H636" s="1" t="s">
        <v>67</v>
      </c>
      <c r="I636" s="1" t="s">
        <v>99</v>
      </c>
      <c r="J636" s="1" t="s">
        <v>80</v>
      </c>
      <c r="K636" s="1" t="s">
        <v>48</v>
      </c>
      <c r="L636" s="1" t="s">
        <v>48</v>
      </c>
      <c r="M636" s="1" t="s">
        <v>48</v>
      </c>
      <c r="N636" s="1" t="s">
        <v>48</v>
      </c>
      <c r="O636" s="1" t="s">
        <v>48</v>
      </c>
      <c r="P636" s="1" t="s">
        <v>48</v>
      </c>
      <c r="Q636" s="1" t="s">
        <v>48</v>
      </c>
      <c r="R636" s="1" t="s">
        <v>48</v>
      </c>
      <c r="S636" s="1" t="s">
        <v>48</v>
      </c>
      <c r="T636" s="1" t="s">
        <v>48</v>
      </c>
      <c r="U636" s="1" t="s">
        <v>48</v>
      </c>
      <c r="V636" s="1" t="s">
        <v>49</v>
      </c>
      <c r="W636" s="1" t="s">
        <v>48</v>
      </c>
      <c r="X636" s="1" t="s">
        <v>62</v>
      </c>
      <c r="AC636" s="1" t="s">
        <v>5712</v>
      </c>
      <c r="AD636" s="1" t="s">
        <v>5712</v>
      </c>
      <c r="AJ636" s="1" t="s">
        <v>7479</v>
      </c>
      <c r="AK636" s="1" t="s">
        <v>5712</v>
      </c>
      <c r="AN636" s="1" t="s">
        <v>5712</v>
      </c>
      <c r="AP636" s="1" t="s">
        <v>5712</v>
      </c>
      <c r="AR636" s="1" t="s">
        <v>5712</v>
      </c>
      <c r="AT636" s="1" t="s">
        <v>5712</v>
      </c>
      <c r="AV636" s="1" t="s">
        <v>7480</v>
      </c>
    </row>
    <row r="637" spans="1:48" x14ac:dyDescent="0.35">
      <c r="A637" s="1" t="s">
        <v>7481</v>
      </c>
      <c r="B637" s="1" t="s">
        <v>5710</v>
      </c>
      <c r="C637" s="1" t="s">
        <v>41</v>
      </c>
      <c r="D637">
        <v>20</v>
      </c>
      <c r="E637" s="1" t="s">
        <v>57</v>
      </c>
      <c r="F637" s="1" t="s">
        <v>58</v>
      </c>
      <c r="G637" s="1" t="s">
        <v>44</v>
      </c>
      <c r="H637" s="1" t="s">
        <v>79</v>
      </c>
      <c r="I637" s="1" t="s">
        <v>90</v>
      </c>
      <c r="J637" s="1" t="s">
        <v>80</v>
      </c>
      <c r="K637" s="1" t="s">
        <v>48</v>
      </c>
      <c r="L637" s="1" t="s">
        <v>48</v>
      </c>
      <c r="M637" s="1" t="s">
        <v>48</v>
      </c>
      <c r="N637" s="1" t="s">
        <v>48</v>
      </c>
      <c r="O637" s="1" t="s">
        <v>48</v>
      </c>
      <c r="P637" s="1" t="s">
        <v>48</v>
      </c>
      <c r="Q637" s="1" t="s">
        <v>48</v>
      </c>
      <c r="R637" s="1" t="s">
        <v>48</v>
      </c>
      <c r="S637" s="1" t="s">
        <v>48</v>
      </c>
      <c r="T637" s="1" t="s">
        <v>48</v>
      </c>
      <c r="U637" s="1" t="s">
        <v>48</v>
      </c>
      <c r="V637" s="1" t="s">
        <v>49</v>
      </c>
      <c r="W637" s="1" t="s">
        <v>48</v>
      </c>
      <c r="X637" s="1" t="s">
        <v>62</v>
      </c>
      <c r="AC637" s="1" t="s">
        <v>5712</v>
      </c>
      <c r="AD637" s="1" t="s">
        <v>5712</v>
      </c>
      <c r="AJ637" s="1" t="s">
        <v>7482</v>
      </c>
      <c r="AK637" s="1" t="s">
        <v>55</v>
      </c>
      <c r="AL637" s="1" t="s">
        <v>7483</v>
      </c>
      <c r="AN637" s="1" t="s">
        <v>5712</v>
      </c>
      <c r="AP637" s="1" t="s">
        <v>5712</v>
      </c>
      <c r="AR637" s="1" t="s">
        <v>5712</v>
      </c>
      <c r="AT637" s="1" t="s">
        <v>5712</v>
      </c>
    </row>
    <row r="638" spans="1:48" x14ac:dyDescent="0.35">
      <c r="A638" s="1" t="s">
        <v>7484</v>
      </c>
      <c r="B638" s="1" t="s">
        <v>5710</v>
      </c>
      <c r="C638" s="1" t="s">
        <v>41</v>
      </c>
      <c r="D638">
        <v>75</v>
      </c>
      <c r="E638" s="1" t="s">
        <v>65</v>
      </c>
      <c r="F638" s="1" t="s">
        <v>72</v>
      </c>
      <c r="G638" s="1" t="s">
        <v>73</v>
      </c>
      <c r="H638" s="1" t="s">
        <v>79</v>
      </c>
      <c r="I638" s="1" t="s">
        <v>110</v>
      </c>
      <c r="J638" s="1" t="s">
        <v>47</v>
      </c>
      <c r="K638" s="1" t="s">
        <v>48</v>
      </c>
      <c r="L638" s="1" t="s">
        <v>48</v>
      </c>
      <c r="M638" s="1" t="s">
        <v>48</v>
      </c>
      <c r="N638" s="1" t="s">
        <v>49</v>
      </c>
      <c r="O638" s="1" t="s">
        <v>48</v>
      </c>
      <c r="P638" s="1" t="s">
        <v>48</v>
      </c>
      <c r="Q638" s="1" t="s">
        <v>48</v>
      </c>
      <c r="R638" s="1" t="s">
        <v>48</v>
      </c>
      <c r="S638" s="1" t="s">
        <v>48</v>
      </c>
      <c r="T638" s="1" t="s">
        <v>48</v>
      </c>
      <c r="U638" s="1" t="s">
        <v>48</v>
      </c>
      <c r="V638" s="1" t="s">
        <v>48</v>
      </c>
      <c r="W638" s="1" t="s">
        <v>48</v>
      </c>
      <c r="X638" s="1" t="s">
        <v>51</v>
      </c>
      <c r="Y638" s="1" t="s">
        <v>7485</v>
      </c>
      <c r="AB638" s="1" t="s">
        <v>7486</v>
      </c>
      <c r="AC638" s="1" t="s">
        <v>5712</v>
      </c>
      <c r="AD638" s="1" t="s">
        <v>5712</v>
      </c>
      <c r="AJ638" s="1" t="s">
        <v>7487</v>
      </c>
      <c r="AK638" s="1" t="s">
        <v>5712</v>
      </c>
      <c r="AN638" s="1" t="s">
        <v>5712</v>
      </c>
      <c r="AP638" s="1" t="s">
        <v>5712</v>
      </c>
      <c r="AR638" s="1" t="s">
        <v>5712</v>
      </c>
      <c r="AT638" s="1" t="s">
        <v>5712</v>
      </c>
      <c r="AV638" s="1" t="s">
        <v>7488</v>
      </c>
    </row>
    <row r="639" spans="1:48" x14ac:dyDescent="0.35">
      <c r="A639" s="1" t="s">
        <v>7489</v>
      </c>
      <c r="B639" s="1" t="s">
        <v>5710</v>
      </c>
      <c r="C639" s="1" t="s">
        <v>71</v>
      </c>
      <c r="D639">
        <v>33</v>
      </c>
      <c r="E639" s="1" t="s">
        <v>57</v>
      </c>
      <c r="F639" s="1" t="s">
        <v>58</v>
      </c>
      <c r="G639" s="1" t="s">
        <v>98</v>
      </c>
      <c r="H639" s="1" t="s">
        <v>45</v>
      </c>
      <c r="I639" s="1" t="s">
        <v>74</v>
      </c>
      <c r="J639" s="1" t="s">
        <v>47</v>
      </c>
      <c r="K639" s="1" t="s">
        <v>49</v>
      </c>
      <c r="L639" s="1" t="s">
        <v>48</v>
      </c>
      <c r="M639" s="1" t="s">
        <v>48</v>
      </c>
      <c r="N639" s="1" t="s">
        <v>48</v>
      </c>
      <c r="O639" s="1" t="s">
        <v>48</v>
      </c>
      <c r="P639" s="1" t="s">
        <v>48</v>
      </c>
      <c r="Q639" s="1" t="s">
        <v>48</v>
      </c>
      <c r="R639" s="1" t="s">
        <v>48</v>
      </c>
      <c r="S639" s="1" t="s">
        <v>48</v>
      </c>
      <c r="T639" s="1" t="s">
        <v>49</v>
      </c>
      <c r="U639" s="1" t="s">
        <v>48</v>
      </c>
      <c r="V639" s="1" t="s">
        <v>48</v>
      </c>
      <c r="W639" s="1" t="s">
        <v>48</v>
      </c>
      <c r="X639" s="1" t="s">
        <v>116</v>
      </c>
      <c r="Y639" s="1" t="s">
        <v>7490</v>
      </c>
      <c r="AC639" s="1" t="s">
        <v>5712</v>
      </c>
      <c r="AD639" s="1" t="s">
        <v>5712</v>
      </c>
      <c r="AJ639" s="1" t="s">
        <v>7491</v>
      </c>
      <c r="AK639" s="1" t="s">
        <v>5712</v>
      </c>
      <c r="AM639" s="1" t="s">
        <v>7492</v>
      </c>
      <c r="AN639" s="1" t="s">
        <v>5712</v>
      </c>
      <c r="AP639" s="1" t="s">
        <v>5712</v>
      </c>
      <c r="AR639" s="1" t="s">
        <v>5712</v>
      </c>
      <c r="AT639" s="1" t="s">
        <v>5712</v>
      </c>
    </row>
    <row r="640" spans="1:48" x14ac:dyDescent="0.35">
      <c r="A640" s="1" t="s">
        <v>7493</v>
      </c>
      <c r="B640" s="1" t="s">
        <v>5710</v>
      </c>
      <c r="C640" s="1" t="s">
        <v>71</v>
      </c>
      <c r="D640">
        <v>72</v>
      </c>
      <c r="E640" s="1" t="s">
        <v>65</v>
      </c>
      <c r="F640" s="1" t="s">
        <v>66</v>
      </c>
      <c r="G640" s="1" t="s">
        <v>44</v>
      </c>
      <c r="H640" s="1" t="s">
        <v>67</v>
      </c>
      <c r="I640" s="1" t="s">
        <v>90</v>
      </c>
      <c r="J640" s="1" t="s">
        <v>47</v>
      </c>
      <c r="K640" s="1" t="s">
        <v>48</v>
      </c>
      <c r="L640" s="1" t="s">
        <v>48</v>
      </c>
      <c r="M640" s="1" t="s">
        <v>48</v>
      </c>
      <c r="N640" s="1" t="s">
        <v>48</v>
      </c>
      <c r="O640" s="1" t="s">
        <v>48</v>
      </c>
      <c r="P640" s="1" t="s">
        <v>49</v>
      </c>
      <c r="Q640" s="1" t="s">
        <v>48</v>
      </c>
      <c r="R640" s="1" t="s">
        <v>48</v>
      </c>
      <c r="S640" s="1" t="s">
        <v>48</v>
      </c>
      <c r="T640" s="1" t="s">
        <v>48</v>
      </c>
      <c r="U640" s="1" t="s">
        <v>48</v>
      </c>
      <c r="V640" s="1" t="s">
        <v>48</v>
      </c>
      <c r="W640" s="1" t="s">
        <v>48</v>
      </c>
      <c r="X640" s="1" t="s">
        <v>116</v>
      </c>
      <c r="Y640" s="1" t="s">
        <v>7494</v>
      </c>
      <c r="AC640" s="1" t="s">
        <v>5712</v>
      </c>
      <c r="AD640" s="1" t="s">
        <v>5712</v>
      </c>
      <c r="AJ640" s="1" t="s">
        <v>7495</v>
      </c>
      <c r="AK640" s="1" t="s">
        <v>55</v>
      </c>
      <c r="AL640" s="1" t="s">
        <v>7496</v>
      </c>
      <c r="AN640" s="1" t="s">
        <v>5712</v>
      </c>
      <c r="AP640" s="1" t="s">
        <v>5712</v>
      </c>
      <c r="AR640" s="1" t="s">
        <v>5712</v>
      </c>
      <c r="AT640" s="1" t="s">
        <v>5712</v>
      </c>
    </row>
    <row r="641" spans="1:48" x14ac:dyDescent="0.35">
      <c r="A641" s="1" t="s">
        <v>7497</v>
      </c>
      <c r="B641" s="1" t="s">
        <v>5710</v>
      </c>
      <c r="C641" s="1" t="s">
        <v>71</v>
      </c>
      <c r="D641">
        <v>74</v>
      </c>
      <c r="E641" s="1" t="s">
        <v>65</v>
      </c>
      <c r="F641" s="1" t="s">
        <v>66</v>
      </c>
      <c r="G641" s="1" t="s">
        <v>85</v>
      </c>
      <c r="H641" s="1" t="s">
        <v>67</v>
      </c>
      <c r="I641" s="1" t="s">
        <v>99</v>
      </c>
      <c r="J641" s="1" t="s">
        <v>47</v>
      </c>
      <c r="K641" s="1" t="s">
        <v>48</v>
      </c>
      <c r="L641" s="1" t="s">
        <v>48</v>
      </c>
      <c r="M641" s="1" t="s">
        <v>48</v>
      </c>
      <c r="N641" s="1" t="s">
        <v>48</v>
      </c>
      <c r="O641" s="1" t="s">
        <v>48</v>
      </c>
      <c r="P641" s="1" t="s">
        <v>48</v>
      </c>
      <c r="Q641" s="1" t="s">
        <v>48</v>
      </c>
      <c r="R641" s="1" t="s">
        <v>49</v>
      </c>
      <c r="S641" s="1" t="s">
        <v>48</v>
      </c>
      <c r="T641" s="1" t="s">
        <v>48</v>
      </c>
      <c r="U641" s="1" t="s">
        <v>48</v>
      </c>
      <c r="V641" s="1" t="s">
        <v>48</v>
      </c>
      <c r="W641" s="1" t="s">
        <v>48</v>
      </c>
      <c r="X641" s="1" t="s">
        <v>116</v>
      </c>
      <c r="Y641" s="1" t="s">
        <v>7498</v>
      </c>
      <c r="AC641" s="1" t="s">
        <v>5712</v>
      </c>
      <c r="AD641" s="1" t="s">
        <v>5712</v>
      </c>
      <c r="AJ641" s="1" t="s">
        <v>7499</v>
      </c>
      <c r="AK641" s="1" t="s">
        <v>5712</v>
      </c>
      <c r="AN641" s="1" t="s">
        <v>5712</v>
      </c>
      <c r="AP641" s="1" t="s">
        <v>5712</v>
      </c>
      <c r="AR641" s="1" t="s">
        <v>5712</v>
      </c>
      <c r="AT641" s="1" t="s">
        <v>5712</v>
      </c>
      <c r="AV641" s="1" t="s">
        <v>105</v>
      </c>
    </row>
    <row r="642" spans="1:48" x14ac:dyDescent="0.35">
      <c r="A642" s="1" t="s">
        <v>7500</v>
      </c>
      <c r="B642" s="1" t="s">
        <v>5710</v>
      </c>
      <c r="C642" s="1" t="s">
        <v>71</v>
      </c>
      <c r="D642">
        <v>79</v>
      </c>
      <c r="E642" s="1" t="s">
        <v>65</v>
      </c>
      <c r="F642" s="1" t="s">
        <v>66</v>
      </c>
      <c r="G642" s="1" t="s">
        <v>85</v>
      </c>
      <c r="H642" s="1" t="s">
        <v>45</v>
      </c>
      <c r="I642" s="1" t="s">
        <v>46</v>
      </c>
      <c r="J642" s="1" t="s">
        <v>80</v>
      </c>
      <c r="K642" s="1" t="s">
        <v>48</v>
      </c>
      <c r="L642" s="1" t="s">
        <v>48</v>
      </c>
      <c r="M642" s="1" t="s">
        <v>48</v>
      </c>
      <c r="N642" s="1" t="s">
        <v>48</v>
      </c>
      <c r="O642" s="1" t="s">
        <v>48</v>
      </c>
      <c r="P642" s="1" t="s">
        <v>48</v>
      </c>
      <c r="Q642" s="1" t="s">
        <v>48</v>
      </c>
      <c r="R642" s="1" t="s">
        <v>48</v>
      </c>
      <c r="S642" s="1" t="s">
        <v>48</v>
      </c>
      <c r="T642" s="1" t="s">
        <v>48</v>
      </c>
      <c r="U642" s="1" t="s">
        <v>48</v>
      </c>
      <c r="V642" s="1" t="s">
        <v>49</v>
      </c>
      <c r="W642" s="1" t="s">
        <v>48</v>
      </c>
      <c r="X642" s="1" t="s">
        <v>62</v>
      </c>
      <c r="AC642" s="1" t="s">
        <v>5712</v>
      </c>
      <c r="AD642" s="1" t="s">
        <v>5712</v>
      </c>
      <c r="AJ642" s="1" t="s">
        <v>7501</v>
      </c>
      <c r="AK642" s="1" t="s">
        <v>5712</v>
      </c>
      <c r="AN642" s="1" t="s">
        <v>5712</v>
      </c>
      <c r="AP642" s="1" t="s">
        <v>5712</v>
      </c>
      <c r="AR642" s="1" t="s">
        <v>5712</v>
      </c>
      <c r="AT642" s="1" t="s">
        <v>5712</v>
      </c>
    </row>
    <row r="643" spans="1:48" x14ac:dyDescent="0.35">
      <c r="A643" s="1" t="s">
        <v>7502</v>
      </c>
      <c r="B643" s="1" t="s">
        <v>5710</v>
      </c>
      <c r="C643" s="1" t="s">
        <v>71</v>
      </c>
      <c r="D643">
        <v>73</v>
      </c>
      <c r="E643" s="1" t="s">
        <v>65</v>
      </c>
      <c r="F643" s="1" t="s">
        <v>66</v>
      </c>
      <c r="G643" s="1" t="s">
        <v>44</v>
      </c>
      <c r="H643" s="1" t="s">
        <v>67</v>
      </c>
      <c r="I643" s="1" t="s">
        <v>61</v>
      </c>
      <c r="J643" s="1" t="s">
        <v>80</v>
      </c>
      <c r="K643" s="1" t="s">
        <v>48</v>
      </c>
      <c r="L643" s="1" t="s">
        <v>48</v>
      </c>
      <c r="M643" s="1" t="s">
        <v>48</v>
      </c>
      <c r="N643" s="1" t="s">
        <v>48</v>
      </c>
      <c r="O643" s="1" t="s">
        <v>48</v>
      </c>
      <c r="P643" s="1" t="s">
        <v>48</v>
      </c>
      <c r="Q643" s="1" t="s">
        <v>48</v>
      </c>
      <c r="R643" s="1" t="s">
        <v>48</v>
      </c>
      <c r="S643" s="1" t="s">
        <v>48</v>
      </c>
      <c r="T643" s="1" t="s">
        <v>49</v>
      </c>
      <c r="U643" s="1" t="s">
        <v>48</v>
      </c>
      <c r="V643" s="1" t="s">
        <v>48</v>
      </c>
      <c r="W643" s="1" t="s">
        <v>48</v>
      </c>
      <c r="X643" s="1" t="s">
        <v>62</v>
      </c>
      <c r="AC643" s="1" t="s">
        <v>5712</v>
      </c>
      <c r="AD643" s="1" t="s">
        <v>5712</v>
      </c>
      <c r="AJ643" s="1" t="s">
        <v>7503</v>
      </c>
      <c r="AK643" s="1" t="s">
        <v>5712</v>
      </c>
      <c r="AM643" s="1" t="s">
        <v>7504</v>
      </c>
      <c r="AN643" s="1" t="s">
        <v>5712</v>
      </c>
      <c r="AP643" s="1" t="s">
        <v>5712</v>
      </c>
      <c r="AR643" s="1" t="s">
        <v>5712</v>
      </c>
      <c r="AT643" s="1" t="s">
        <v>5712</v>
      </c>
    </row>
    <row r="644" spans="1:48" x14ac:dyDescent="0.35">
      <c r="A644" s="1" t="s">
        <v>7505</v>
      </c>
      <c r="B644" s="1" t="s">
        <v>5710</v>
      </c>
      <c r="C644" s="1" t="s">
        <v>71</v>
      </c>
      <c r="D644">
        <v>45</v>
      </c>
      <c r="E644" s="1" t="s">
        <v>42</v>
      </c>
      <c r="F644" s="1" t="s">
        <v>72</v>
      </c>
      <c r="G644" s="1" t="s">
        <v>85</v>
      </c>
      <c r="H644" s="1" t="s">
        <v>45</v>
      </c>
      <c r="I644" s="1" t="s">
        <v>74</v>
      </c>
      <c r="J644" s="1" t="s">
        <v>80</v>
      </c>
      <c r="K644" s="1" t="s">
        <v>48</v>
      </c>
      <c r="L644" s="1" t="s">
        <v>48</v>
      </c>
      <c r="M644" s="1" t="s">
        <v>48</v>
      </c>
      <c r="N644" s="1" t="s">
        <v>48</v>
      </c>
      <c r="O644" s="1" t="s">
        <v>48</v>
      </c>
      <c r="P644" s="1" t="s">
        <v>48</v>
      </c>
      <c r="Q644" s="1" t="s">
        <v>48</v>
      </c>
      <c r="R644" s="1" t="s">
        <v>48</v>
      </c>
      <c r="S644" s="1" t="s">
        <v>48</v>
      </c>
      <c r="T644" s="1" t="s">
        <v>49</v>
      </c>
      <c r="U644" s="1" t="s">
        <v>48</v>
      </c>
      <c r="V644" s="1" t="s">
        <v>48</v>
      </c>
      <c r="W644" s="1" t="s">
        <v>48</v>
      </c>
      <c r="X644" s="1" t="s">
        <v>116</v>
      </c>
      <c r="Y644" s="1" t="s">
        <v>7506</v>
      </c>
      <c r="AC644" s="1" t="s">
        <v>5712</v>
      </c>
      <c r="AD644" s="1" t="s">
        <v>5712</v>
      </c>
      <c r="AJ644" s="1" t="s">
        <v>7507</v>
      </c>
      <c r="AK644" s="1" t="s">
        <v>5712</v>
      </c>
      <c r="AN644" s="1" t="s">
        <v>5712</v>
      </c>
      <c r="AP644" s="1" t="s">
        <v>5712</v>
      </c>
      <c r="AR644" s="1" t="s">
        <v>5712</v>
      </c>
      <c r="AT644" s="1" t="s">
        <v>5712</v>
      </c>
      <c r="AV644" s="1" t="s">
        <v>7508</v>
      </c>
    </row>
    <row r="645" spans="1:48" x14ac:dyDescent="0.35">
      <c r="A645" s="1" t="s">
        <v>7509</v>
      </c>
      <c r="B645" s="1" t="s">
        <v>5710</v>
      </c>
      <c r="C645" s="1" t="s">
        <v>71</v>
      </c>
      <c r="D645">
        <v>47</v>
      </c>
      <c r="E645" s="1" t="s">
        <v>42</v>
      </c>
      <c r="F645" s="1" t="s">
        <v>43</v>
      </c>
      <c r="G645" s="1" t="s">
        <v>44</v>
      </c>
      <c r="H645" s="1" t="s">
        <v>45</v>
      </c>
      <c r="I645" s="1" t="s">
        <v>68</v>
      </c>
      <c r="J645" s="1" t="s">
        <v>47</v>
      </c>
      <c r="K645" s="1" t="s">
        <v>48</v>
      </c>
      <c r="L645" s="1" t="s">
        <v>48</v>
      </c>
      <c r="M645" s="1" t="s">
        <v>49</v>
      </c>
      <c r="N645" s="1" t="s">
        <v>48</v>
      </c>
      <c r="O645" s="1" t="s">
        <v>48</v>
      </c>
      <c r="P645" s="1" t="s">
        <v>48</v>
      </c>
      <c r="Q645" s="1" t="s">
        <v>48</v>
      </c>
      <c r="R645" s="1" t="s">
        <v>48</v>
      </c>
      <c r="S645" s="1" t="s">
        <v>48</v>
      </c>
      <c r="T645" s="1" t="s">
        <v>48</v>
      </c>
      <c r="U645" s="1" t="s">
        <v>48</v>
      </c>
      <c r="V645" s="1" t="s">
        <v>48</v>
      </c>
      <c r="W645" s="1" t="s">
        <v>48</v>
      </c>
      <c r="X645" s="1" t="s">
        <v>62</v>
      </c>
      <c r="AC645" s="1" t="s">
        <v>5712</v>
      </c>
      <c r="AD645" s="1" t="s">
        <v>5712</v>
      </c>
      <c r="AJ645" s="1" t="s">
        <v>105</v>
      </c>
      <c r="AK645" s="1" t="s">
        <v>5712</v>
      </c>
      <c r="AN645" s="1" t="s">
        <v>5712</v>
      </c>
      <c r="AP645" s="1" t="s">
        <v>5712</v>
      </c>
      <c r="AR645" s="1" t="s">
        <v>5712</v>
      </c>
      <c r="AT645" s="1" t="s">
        <v>5712</v>
      </c>
    </row>
    <row r="646" spans="1:48" x14ac:dyDescent="0.35">
      <c r="A646" s="1" t="s">
        <v>7510</v>
      </c>
      <c r="B646" s="1" t="s">
        <v>5710</v>
      </c>
      <c r="C646" s="1" t="s">
        <v>41</v>
      </c>
      <c r="D646">
        <v>18</v>
      </c>
      <c r="E646" s="1" t="s">
        <v>57</v>
      </c>
      <c r="F646" s="1" t="s">
        <v>58</v>
      </c>
      <c r="G646" s="1" t="s">
        <v>59</v>
      </c>
      <c r="H646" s="1" t="s">
        <v>79</v>
      </c>
      <c r="I646" s="1" t="s">
        <v>125</v>
      </c>
      <c r="J646" s="1" t="s">
        <v>47</v>
      </c>
      <c r="K646" s="1" t="s">
        <v>48</v>
      </c>
      <c r="L646" s="1" t="s">
        <v>49</v>
      </c>
      <c r="M646" s="1" t="s">
        <v>48</v>
      </c>
      <c r="N646" s="1" t="s">
        <v>48</v>
      </c>
      <c r="O646" s="1" t="s">
        <v>48</v>
      </c>
      <c r="P646" s="1" t="s">
        <v>48</v>
      </c>
      <c r="Q646" s="1" t="s">
        <v>48</v>
      </c>
      <c r="R646" s="1" t="s">
        <v>48</v>
      </c>
      <c r="S646" s="1" t="s">
        <v>48</v>
      </c>
      <c r="T646" s="1" t="s">
        <v>48</v>
      </c>
      <c r="U646" s="1" t="s">
        <v>48</v>
      </c>
      <c r="V646" s="1" t="s">
        <v>48</v>
      </c>
      <c r="W646" s="1" t="s">
        <v>48</v>
      </c>
      <c r="X646" s="1" t="s">
        <v>116</v>
      </c>
      <c r="Y646" s="1" t="s">
        <v>7511</v>
      </c>
      <c r="AC646" s="1" t="s">
        <v>5712</v>
      </c>
      <c r="AD646" s="1" t="s">
        <v>5712</v>
      </c>
      <c r="AJ646" s="1" t="s">
        <v>7512</v>
      </c>
      <c r="AK646" s="1" t="s">
        <v>5712</v>
      </c>
      <c r="AN646" s="1" t="s">
        <v>5712</v>
      </c>
      <c r="AP646" s="1" t="s">
        <v>5712</v>
      </c>
      <c r="AR646" s="1" t="s">
        <v>5712</v>
      </c>
      <c r="AT646" s="1" t="s">
        <v>5712</v>
      </c>
      <c r="AV646" s="1" t="s">
        <v>7513</v>
      </c>
    </row>
    <row r="647" spans="1:48" x14ac:dyDescent="0.35">
      <c r="A647" s="1" t="s">
        <v>7514</v>
      </c>
      <c r="B647" s="1" t="s">
        <v>5710</v>
      </c>
      <c r="C647" s="1" t="s">
        <v>41</v>
      </c>
      <c r="D647">
        <v>19</v>
      </c>
      <c r="E647" s="1" t="s">
        <v>57</v>
      </c>
      <c r="F647" s="1" t="s">
        <v>58</v>
      </c>
      <c r="G647" s="1" t="s">
        <v>44</v>
      </c>
      <c r="H647" s="1" t="s">
        <v>45</v>
      </c>
      <c r="I647" s="1" t="s">
        <v>113</v>
      </c>
      <c r="J647" s="1" t="s">
        <v>47</v>
      </c>
      <c r="K647" s="1" t="s">
        <v>48</v>
      </c>
      <c r="L647" s="1" t="s">
        <v>48</v>
      </c>
      <c r="M647" s="1" t="s">
        <v>49</v>
      </c>
      <c r="N647" s="1" t="s">
        <v>48</v>
      </c>
      <c r="O647" s="1" t="s">
        <v>48</v>
      </c>
      <c r="P647" s="1" t="s">
        <v>48</v>
      </c>
      <c r="Q647" s="1" t="s">
        <v>48</v>
      </c>
      <c r="R647" s="1" t="s">
        <v>48</v>
      </c>
      <c r="S647" s="1" t="s">
        <v>48</v>
      </c>
      <c r="T647" s="1" t="s">
        <v>48</v>
      </c>
      <c r="U647" s="1" t="s">
        <v>48</v>
      </c>
      <c r="V647" s="1" t="s">
        <v>48</v>
      </c>
      <c r="W647" s="1" t="s">
        <v>48</v>
      </c>
      <c r="X647" s="1" t="s">
        <v>75</v>
      </c>
      <c r="Y647" s="1" t="s">
        <v>7515</v>
      </c>
      <c r="AC647" s="1" t="s">
        <v>5712</v>
      </c>
      <c r="AD647" s="1" t="s">
        <v>5712</v>
      </c>
      <c r="AJ647" s="1" t="s">
        <v>7516</v>
      </c>
      <c r="AK647" s="1" t="s">
        <v>5712</v>
      </c>
      <c r="AM647" s="1" t="s">
        <v>7517</v>
      </c>
      <c r="AN647" s="1" t="s">
        <v>5712</v>
      </c>
      <c r="AP647" s="1" t="s">
        <v>5712</v>
      </c>
      <c r="AR647" s="1" t="s">
        <v>5712</v>
      </c>
      <c r="AT647" s="1" t="s">
        <v>5712</v>
      </c>
    </row>
    <row r="648" spans="1:48" x14ac:dyDescent="0.35">
      <c r="A648" s="1" t="s">
        <v>7518</v>
      </c>
      <c r="B648" s="1" t="s">
        <v>5710</v>
      </c>
      <c r="C648" s="1" t="s">
        <v>41</v>
      </c>
      <c r="D648">
        <v>77</v>
      </c>
      <c r="E648" s="1" t="s">
        <v>65</v>
      </c>
      <c r="F648" s="1" t="s">
        <v>66</v>
      </c>
      <c r="G648" s="1" t="s">
        <v>44</v>
      </c>
      <c r="H648" s="1" t="s">
        <v>79</v>
      </c>
      <c r="I648" s="1" t="s">
        <v>90</v>
      </c>
      <c r="J648" s="1" t="s">
        <v>47</v>
      </c>
      <c r="K648" s="1" t="s">
        <v>48</v>
      </c>
      <c r="L648" s="1" t="s">
        <v>49</v>
      </c>
      <c r="M648" s="1" t="s">
        <v>48</v>
      </c>
      <c r="N648" s="1" t="s">
        <v>48</v>
      </c>
      <c r="O648" s="1" t="s">
        <v>48</v>
      </c>
      <c r="P648" s="1" t="s">
        <v>48</v>
      </c>
      <c r="Q648" s="1" t="s">
        <v>48</v>
      </c>
      <c r="R648" s="1" t="s">
        <v>48</v>
      </c>
      <c r="S648" s="1" t="s">
        <v>48</v>
      </c>
      <c r="T648" s="1" t="s">
        <v>48</v>
      </c>
      <c r="U648" s="1" t="s">
        <v>48</v>
      </c>
      <c r="V648" s="1" t="s">
        <v>48</v>
      </c>
      <c r="W648" s="1" t="s">
        <v>48</v>
      </c>
      <c r="X648" s="1" t="s">
        <v>116</v>
      </c>
      <c r="Y648" s="1" t="s">
        <v>7519</v>
      </c>
      <c r="AC648" s="1" t="s">
        <v>5712</v>
      </c>
      <c r="AD648" s="1" t="s">
        <v>5712</v>
      </c>
      <c r="AJ648" s="1" t="s">
        <v>7520</v>
      </c>
      <c r="AK648" s="1" t="s">
        <v>63</v>
      </c>
      <c r="AN648" s="1" t="s">
        <v>5712</v>
      </c>
      <c r="AP648" s="1" t="s">
        <v>5712</v>
      </c>
      <c r="AR648" s="1" t="s">
        <v>5712</v>
      </c>
      <c r="AT648" s="1" t="s">
        <v>5712</v>
      </c>
    </row>
    <row r="649" spans="1:48" x14ac:dyDescent="0.35">
      <c r="A649" s="1" t="s">
        <v>7521</v>
      </c>
      <c r="B649" s="1" t="s">
        <v>5710</v>
      </c>
      <c r="C649" s="1" t="s">
        <v>71</v>
      </c>
      <c r="D649">
        <v>76</v>
      </c>
      <c r="E649" s="1" t="s">
        <v>65</v>
      </c>
      <c r="F649" s="1" t="s">
        <v>66</v>
      </c>
      <c r="G649" s="1" t="s">
        <v>73</v>
      </c>
      <c r="H649" s="1" t="s">
        <v>67</v>
      </c>
      <c r="I649" s="1" t="s">
        <v>61</v>
      </c>
      <c r="J649" s="1" t="s">
        <v>80</v>
      </c>
      <c r="K649" s="1" t="s">
        <v>48</v>
      </c>
      <c r="L649" s="1" t="s">
        <v>48</v>
      </c>
      <c r="M649" s="1" t="s">
        <v>48</v>
      </c>
      <c r="N649" s="1" t="s">
        <v>48</v>
      </c>
      <c r="O649" s="1" t="s">
        <v>48</v>
      </c>
      <c r="P649" s="1" t="s">
        <v>48</v>
      </c>
      <c r="Q649" s="1" t="s">
        <v>48</v>
      </c>
      <c r="R649" s="1" t="s">
        <v>48</v>
      </c>
      <c r="S649" s="1" t="s">
        <v>48</v>
      </c>
      <c r="T649" s="1" t="s">
        <v>48</v>
      </c>
      <c r="U649" s="1" t="s">
        <v>48</v>
      </c>
      <c r="V649" s="1" t="s">
        <v>49</v>
      </c>
      <c r="W649" s="1" t="s">
        <v>48</v>
      </c>
      <c r="X649" s="1" t="s">
        <v>116</v>
      </c>
      <c r="Y649" s="1" t="s">
        <v>7522</v>
      </c>
      <c r="AC649" s="1" t="s">
        <v>5712</v>
      </c>
      <c r="AD649" s="1" t="s">
        <v>5712</v>
      </c>
      <c r="AJ649" s="1" t="s">
        <v>7523</v>
      </c>
      <c r="AK649" s="1" t="s">
        <v>77</v>
      </c>
      <c r="AN649" s="1" t="s">
        <v>5712</v>
      </c>
      <c r="AP649" s="1" t="s">
        <v>5712</v>
      </c>
      <c r="AR649" s="1" t="s">
        <v>5712</v>
      </c>
      <c r="AT649" s="1" t="s">
        <v>5712</v>
      </c>
    </row>
    <row r="650" spans="1:48" x14ac:dyDescent="0.35">
      <c r="A650" s="1" t="s">
        <v>7524</v>
      </c>
      <c r="B650" s="1" t="s">
        <v>5710</v>
      </c>
      <c r="C650" s="1" t="s">
        <v>41</v>
      </c>
      <c r="D650">
        <v>24</v>
      </c>
      <c r="E650" s="1" t="s">
        <v>57</v>
      </c>
      <c r="F650" s="1" t="s">
        <v>107</v>
      </c>
      <c r="G650" s="1" t="s">
        <v>59</v>
      </c>
      <c r="H650" s="1" t="s">
        <v>79</v>
      </c>
      <c r="I650" s="1" t="s">
        <v>46</v>
      </c>
      <c r="J650" s="1" t="s">
        <v>47</v>
      </c>
      <c r="K650" s="1" t="s">
        <v>48</v>
      </c>
      <c r="L650" s="1" t="s">
        <v>48</v>
      </c>
      <c r="M650" s="1" t="s">
        <v>49</v>
      </c>
      <c r="N650" s="1" t="s">
        <v>48</v>
      </c>
      <c r="O650" s="1" t="s">
        <v>48</v>
      </c>
      <c r="P650" s="1" t="s">
        <v>48</v>
      </c>
      <c r="Q650" s="1" t="s">
        <v>48</v>
      </c>
      <c r="R650" s="1" t="s">
        <v>48</v>
      </c>
      <c r="S650" s="1" t="s">
        <v>48</v>
      </c>
      <c r="T650" s="1" t="s">
        <v>48</v>
      </c>
      <c r="U650" s="1" t="s">
        <v>48</v>
      </c>
      <c r="V650" s="1" t="s">
        <v>48</v>
      </c>
      <c r="W650" s="1" t="s">
        <v>48</v>
      </c>
      <c r="X650" s="1" t="s">
        <v>116</v>
      </c>
      <c r="Y650" s="1" t="s">
        <v>7525</v>
      </c>
      <c r="AC650" s="1" t="s">
        <v>5712</v>
      </c>
      <c r="AD650" s="1" t="s">
        <v>5712</v>
      </c>
      <c r="AJ650" s="1" t="s">
        <v>7526</v>
      </c>
      <c r="AK650" s="1" t="s">
        <v>5712</v>
      </c>
      <c r="AN650" s="1" t="s">
        <v>5712</v>
      </c>
      <c r="AP650" s="1" t="s">
        <v>5712</v>
      </c>
      <c r="AR650" s="1" t="s">
        <v>5712</v>
      </c>
      <c r="AT650" s="1" t="s">
        <v>5712</v>
      </c>
    </row>
    <row r="651" spans="1:48" x14ac:dyDescent="0.35">
      <c r="A651" s="1" t="s">
        <v>7527</v>
      </c>
      <c r="B651" s="1" t="s">
        <v>5710</v>
      </c>
      <c r="C651" s="1" t="s">
        <v>41</v>
      </c>
      <c r="D651">
        <v>51</v>
      </c>
      <c r="E651" s="1" t="s">
        <v>42</v>
      </c>
      <c r="F651" s="1" t="s">
        <v>66</v>
      </c>
      <c r="G651" s="1" t="s">
        <v>137</v>
      </c>
      <c r="H651" s="1" t="s">
        <v>92</v>
      </c>
      <c r="I651" s="1" t="s">
        <v>113</v>
      </c>
      <c r="J651" s="1" t="s">
        <v>80</v>
      </c>
      <c r="K651" s="1" t="s">
        <v>48</v>
      </c>
      <c r="L651" s="1" t="s">
        <v>48</v>
      </c>
      <c r="M651" s="1" t="s">
        <v>48</v>
      </c>
      <c r="N651" s="1" t="s">
        <v>48</v>
      </c>
      <c r="O651" s="1" t="s">
        <v>48</v>
      </c>
      <c r="P651" s="1" t="s">
        <v>48</v>
      </c>
      <c r="Q651" s="1" t="s">
        <v>48</v>
      </c>
      <c r="R651" s="1" t="s">
        <v>48</v>
      </c>
      <c r="S651" s="1" t="s">
        <v>48</v>
      </c>
      <c r="T651" s="1" t="s">
        <v>48</v>
      </c>
      <c r="U651" s="1" t="s">
        <v>49</v>
      </c>
      <c r="V651" s="1" t="s">
        <v>48</v>
      </c>
      <c r="W651" s="1" t="s">
        <v>48</v>
      </c>
      <c r="X651" s="1" t="s">
        <v>116</v>
      </c>
      <c r="Y651" s="1" t="s">
        <v>7528</v>
      </c>
      <c r="AC651" s="1" t="s">
        <v>5712</v>
      </c>
      <c r="AD651" s="1" t="s">
        <v>5712</v>
      </c>
      <c r="AJ651" s="1" t="s">
        <v>7529</v>
      </c>
      <c r="AK651" s="1" t="s">
        <v>5712</v>
      </c>
      <c r="AN651" s="1" t="s">
        <v>5712</v>
      </c>
      <c r="AP651" s="1" t="s">
        <v>5712</v>
      </c>
      <c r="AR651" s="1" t="s">
        <v>5712</v>
      </c>
      <c r="AT651" s="1" t="s">
        <v>5712</v>
      </c>
    </row>
    <row r="652" spans="1:48" x14ac:dyDescent="0.35">
      <c r="A652" s="1" t="s">
        <v>7530</v>
      </c>
      <c r="B652" s="1" t="s">
        <v>5710</v>
      </c>
      <c r="C652" s="1" t="s">
        <v>71</v>
      </c>
      <c r="D652">
        <v>79</v>
      </c>
      <c r="E652" s="1" t="s">
        <v>65</v>
      </c>
      <c r="F652" s="1" t="s">
        <v>66</v>
      </c>
      <c r="G652" s="1" t="s">
        <v>59</v>
      </c>
      <c r="H652" s="1" t="s">
        <v>67</v>
      </c>
      <c r="I652" s="1" t="s">
        <v>68</v>
      </c>
      <c r="J652" s="1" t="s">
        <v>80</v>
      </c>
      <c r="K652" s="1" t="s">
        <v>48</v>
      </c>
      <c r="L652" s="1" t="s">
        <v>48</v>
      </c>
      <c r="M652" s="1" t="s">
        <v>48</v>
      </c>
      <c r="N652" s="1" t="s">
        <v>48</v>
      </c>
      <c r="O652" s="1" t="s">
        <v>48</v>
      </c>
      <c r="P652" s="1" t="s">
        <v>49</v>
      </c>
      <c r="Q652" s="1" t="s">
        <v>48</v>
      </c>
      <c r="R652" s="1" t="s">
        <v>48</v>
      </c>
      <c r="S652" s="1" t="s">
        <v>48</v>
      </c>
      <c r="T652" s="1" t="s">
        <v>48</v>
      </c>
      <c r="U652" s="1" t="s">
        <v>48</v>
      </c>
      <c r="V652" s="1" t="s">
        <v>48</v>
      </c>
      <c r="W652" s="1" t="s">
        <v>48</v>
      </c>
      <c r="X652" s="1" t="s">
        <v>62</v>
      </c>
      <c r="AC652" s="1" t="s">
        <v>5712</v>
      </c>
      <c r="AD652" s="1" t="s">
        <v>5712</v>
      </c>
      <c r="AJ652" s="1" t="s">
        <v>579</v>
      </c>
      <c r="AK652" s="1" t="s">
        <v>5712</v>
      </c>
      <c r="AN652" s="1" t="s">
        <v>5712</v>
      </c>
      <c r="AP652" s="1" t="s">
        <v>5712</v>
      </c>
      <c r="AR652" s="1" t="s">
        <v>5712</v>
      </c>
      <c r="AT652" s="1" t="s">
        <v>5712</v>
      </c>
    </row>
    <row r="653" spans="1:48" x14ac:dyDescent="0.35">
      <c r="A653" s="1" t="s">
        <v>7531</v>
      </c>
      <c r="B653" s="1" t="s">
        <v>5710</v>
      </c>
      <c r="C653" s="1" t="s">
        <v>71</v>
      </c>
      <c r="D653">
        <v>75</v>
      </c>
      <c r="E653" s="1" t="s">
        <v>65</v>
      </c>
      <c r="F653" s="1" t="s">
        <v>66</v>
      </c>
      <c r="G653" s="1" t="s">
        <v>73</v>
      </c>
      <c r="H653" s="1" t="s">
        <v>67</v>
      </c>
      <c r="I653" s="1" t="s">
        <v>68</v>
      </c>
      <c r="J653" s="1" t="s">
        <v>80</v>
      </c>
      <c r="K653" s="1" t="s">
        <v>48</v>
      </c>
      <c r="L653" s="1" t="s">
        <v>48</v>
      </c>
      <c r="M653" s="1" t="s">
        <v>48</v>
      </c>
      <c r="N653" s="1" t="s">
        <v>48</v>
      </c>
      <c r="O653" s="1" t="s">
        <v>48</v>
      </c>
      <c r="P653" s="1" t="s">
        <v>48</v>
      </c>
      <c r="Q653" s="1" t="s">
        <v>48</v>
      </c>
      <c r="R653" s="1" t="s">
        <v>48</v>
      </c>
      <c r="S653" s="1" t="s">
        <v>48</v>
      </c>
      <c r="T653" s="1" t="s">
        <v>48</v>
      </c>
      <c r="U653" s="1" t="s">
        <v>48</v>
      </c>
      <c r="V653" s="1" t="s">
        <v>48</v>
      </c>
      <c r="W653" s="1" t="s">
        <v>49</v>
      </c>
      <c r="X653" s="1" t="s">
        <v>145</v>
      </c>
      <c r="Y653" s="1" t="s">
        <v>7532</v>
      </c>
      <c r="AC653" s="1" t="s">
        <v>5712</v>
      </c>
      <c r="AD653" s="1" t="s">
        <v>5712</v>
      </c>
      <c r="AJ653" s="1" t="s">
        <v>7533</v>
      </c>
      <c r="AK653" s="1" t="s">
        <v>5712</v>
      </c>
      <c r="AN653" s="1" t="s">
        <v>5712</v>
      </c>
      <c r="AP653" s="1" t="s">
        <v>5712</v>
      </c>
      <c r="AR653" s="1" t="s">
        <v>5712</v>
      </c>
      <c r="AT653" s="1" t="s">
        <v>5712</v>
      </c>
      <c r="AV653" s="1" t="s">
        <v>7534</v>
      </c>
    </row>
    <row r="654" spans="1:48" x14ac:dyDescent="0.35">
      <c r="A654" s="1" t="s">
        <v>7535</v>
      </c>
      <c r="B654" s="1" t="s">
        <v>5710</v>
      </c>
      <c r="C654" s="1" t="s">
        <v>71</v>
      </c>
      <c r="D654">
        <v>43</v>
      </c>
      <c r="E654" s="1" t="s">
        <v>42</v>
      </c>
      <c r="F654" s="1" t="s">
        <v>43</v>
      </c>
      <c r="G654" s="1" t="s">
        <v>85</v>
      </c>
      <c r="H654" s="1" t="s">
        <v>45</v>
      </c>
      <c r="I654" s="1" t="s">
        <v>74</v>
      </c>
      <c r="J654" s="1" t="s">
        <v>80</v>
      </c>
      <c r="K654" s="1" t="s">
        <v>48</v>
      </c>
      <c r="L654" s="1" t="s">
        <v>48</v>
      </c>
      <c r="M654" s="1" t="s">
        <v>48</v>
      </c>
      <c r="N654" s="1" t="s">
        <v>48</v>
      </c>
      <c r="O654" s="1" t="s">
        <v>48</v>
      </c>
      <c r="P654" s="1" t="s">
        <v>48</v>
      </c>
      <c r="Q654" s="1" t="s">
        <v>48</v>
      </c>
      <c r="R654" s="1" t="s">
        <v>48</v>
      </c>
      <c r="S654" s="1" t="s">
        <v>48</v>
      </c>
      <c r="T654" s="1" t="s">
        <v>49</v>
      </c>
      <c r="U654" s="1" t="s">
        <v>48</v>
      </c>
      <c r="V654" s="1" t="s">
        <v>48</v>
      </c>
      <c r="W654" s="1" t="s">
        <v>48</v>
      </c>
      <c r="X654" s="1" t="s">
        <v>116</v>
      </c>
      <c r="Y654" s="1" t="s">
        <v>7536</v>
      </c>
      <c r="AC654" s="1" t="s">
        <v>5712</v>
      </c>
      <c r="AD654" s="1" t="s">
        <v>5712</v>
      </c>
      <c r="AJ654" s="1" t="s">
        <v>7537</v>
      </c>
      <c r="AK654" s="1" t="s">
        <v>55</v>
      </c>
      <c r="AL654" s="1" t="s">
        <v>7538</v>
      </c>
      <c r="AN654" s="1" t="s">
        <v>5712</v>
      </c>
      <c r="AP654" s="1" t="s">
        <v>5712</v>
      </c>
      <c r="AR654" s="1" t="s">
        <v>5712</v>
      </c>
      <c r="AT654" s="1" t="s">
        <v>5712</v>
      </c>
    </row>
    <row r="655" spans="1:48" x14ac:dyDescent="0.35">
      <c r="A655" s="1" t="s">
        <v>7539</v>
      </c>
      <c r="B655" s="1" t="s">
        <v>5710</v>
      </c>
      <c r="C655" s="1" t="s">
        <v>41</v>
      </c>
      <c r="D655">
        <v>19</v>
      </c>
      <c r="E655" s="1" t="s">
        <v>57</v>
      </c>
      <c r="F655" s="1" t="s">
        <v>58</v>
      </c>
      <c r="G655" s="1" t="s">
        <v>44</v>
      </c>
      <c r="H655" s="1" t="s">
        <v>112</v>
      </c>
      <c r="I655" s="1" t="s">
        <v>99</v>
      </c>
      <c r="J655" s="1" t="s">
        <v>47</v>
      </c>
      <c r="K655" s="1" t="s">
        <v>48</v>
      </c>
      <c r="L655" s="1" t="s">
        <v>48</v>
      </c>
      <c r="M655" s="1" t="s">
        <v>48</v>
      </c>
      <c r="N655" s="1" t="s">
        <v>48</v>
      </c>
      <c r="O655" s="1" t="s">
        <v>48</v>
      </c>
      <c r="P655" s="1" t="s">
        <v>48</v>
      </c>
      <c r="Q655" s="1" t="s">
        <v>49</v>
      </c>
      <c r="R655" s="1" t="s">
        <v>48</v>
      </c>
      <c r="S655" s="1" t="s">
        <v>48</v>
      </c>
      <c r="T655" s="1" t="s">
        <v>48</v>
      </c>
      <c r="U655" s="1" t="s">
        <v>48</v>
      </c>
      <c r="V655" s="1" t="s">
        <v>48</v>
      </c>
      <c r="W655" s="1" t="s">
        <v>48</v>
      </c>
      <c r="X655" s="1" t="s">
        <v>116</v>
      </c>
      <c r="Y655" s="1" t="s">
        <v>7540</v>
      </c>
      <c r="AC655" s="1" t="s">
        <v>5712</v>
      </c>
      <c r="AD655" s="1" t="s">
        <v>5712</v>
      </c>
      <c r="AJ655" s="1" t="s">
        <v>7541</v>
      </c>
      <c r="AK655" s="1" t="s">
        <v>5712</v>
      </c>
      <c r="AN655" s="1" t="s">
        <v>5712</v>
      </c>
      <c r="AP655" s="1" t="s">
        <v>5712</v>
      </c>
      <c r="AR655" s="1" t="s">
        <v>5712</v>
      </c>
      <c r="AT655" s="1" t="s">
        <v>5712</v>
      </c>
      <c r="AV655" s="1" t="s">
        <v>7542</v>
      </c>
    </row>
    <row r="656" spans="1:48" x14ac:dyDescent="0.35">
      <c r="A656" s="1" t="s">
        <v>7543</v>
      </c>
      <c r="B656" s="1" t="s">
        <v>5710</v>
      </c>
      <c r="C656" s="1" t="s">
        <v>71</v>
      </c>
      <c r="D656">
        <v>81</v>
      </c>
      <c r="E656" s="1" t="s">
        <v>65</v>
      </c>
      <c r="F656" s="1" t="s">
        <v>43</v>
      </c>
      <c r="G656" s="1" t="s">
        <v>137</v>
      </c>
      <c r="H656" s="1" t="s">
        <v>67</v>
      </c>
      <c r="I656" s="1" t="s">
        <v>90</v>
      </c>
      <c r="J656" s="1" t="s">
        <v>80</v>
      </c>
      <c r="K656" s="1" t="s">
        <v>48</v>
      </c>
      <c r="L656" s="1" t="s">
        <v>48</v>
      </c>
      <c r="M656" s="1" t="s">
        <v>48</v>
      </c>
      <c r="N656" s="1" t="s">
        <v>48</v>
      </c>
      <c r="O656" s="1" t="s">
        <v>48</v>
      </c>
      <c r="P656" s="1" t="s">
        <v>48</v>
      </c>
      <c r="Q656" s="1" t="s">
        <v>48</v>
      </c>
      <c r="R656" s="1" t="s">
        <v>48</v>
      </c>
      <c r="S656" s="1" t="s">
        <v>48</v>
      </c>
      <c r="T656" s="1" t="s">
        <v>48</v>
      </c>
      <c r="U656" s="1" t="s">
        <v>48</v>
      </c>
      <c r="V656" s="1" t="s">
        <v>48</v>
      </c>
      <c r="W656" s="1" t="s">
        <v>49</v>
      </c>
      <c r="X656" s="1" t="s">
        <v>145</v>
      </c>
      <c r="Y656" s="1" t="s">
        <v>7544</v>
      </c>
      <c r="AC656" s="1" t="s">
        <v>5712</v>
      </c>
      <c r="AD656" s="1" t="s">
        <v>5712</v>
      </c>
      <c r="AJ656" s="1" t="s">
        <v>3090</v>
      </c>
      <c r="AK656" s="1" t="s">
        <v>5712</v>
      </c>
      <c r="AM656" s="1" t="s">
        <v>3090</v>
      </c>
      <c r="AN656" s="1" t="s">
        <v>5712</v>
      </c>
      <c r="AP656" s="1" t="s">
        <v>5712</v>
      </c>
      <c r="AR656" s="1" t="s">
        <v>5712</v>
      </c>
      <c r="AT656" s="1" t="s">
        <v>5712</v>
      </c>
    </row>
    <row r="657" spans="1:48" x14ac:dyDescent="0.35">
      <c r="A657" s="1" t="s">
        <v>7545</v>
      </c>
      <c r="B657" s="1" t="s">
        <v>5710</v>
      </c>
      <c r="C657" s="1" t="s">
        <v>71</v>
      </c>
      <c r="D657">
        <v>74</v>
      </c>
      <c r="E657" s="1" t="s">
        <v>65</v>
      </c>
      <c r="F657" s="1" t="s">
        <v>66</v>
      </c>
      <c r="G657" s="1" t="s">
        <v>59</v>
      </c>
      <c r="H657" s="1" t="s">
        <v>67</v>
      </c>
      <c r="I657" s="1" t="s">
        <v>68</v>
      </c>
      <c r="J657" s="1" t="s">
        <v>47</v>
      </c>
      <c r="K657" s="1" t="s">
        <v>48</v>
      </c>
      <c r="L657" s="1" t="s">
        <v>48</v>
      </c>
      <c r="M657" s="1" t="s">
        <v>49</v>
      </c>
      <c r="N657" s="1" t="s">
        <v>48</v>
      </c>
      <c r="O657" s="1" t="s">
        <v>48</v>
      </c>
      <c r="P657" s="1" t="s">
        <v>48</v>
      </c>
      <c r="Q657" s="1" t="s">
        <v>48</v>
      </c>
      <c r="R657" s="1" t="s">
        <v>48</v>
      </c>
      <c r="S657" s="1" t="s">
        <v>48</v>
      </c>
      <c r="T657" s="1" t="s">
        <v>48</v>
      </c>
      <c r="U657" s="1" t="s">
        <v>48</v>
      </c>
      <c r="V657" s="1" t="s">
        <v>48</v>
      </c>
      <c r="W657" s="1" t="s">
        <v>49</v>
      </c>
      <c r="X657" s="1" t="s">
        <v>62</v>
      </c>
      <c r="AB657" s="1" t="s">
        <v>7546</v>
      </c>
      <c r="AC657" s="1" t="s">
        <v>5712</v>
      </c>
      <c r="AD657" s="1" t="s">
        <v>5712</v>
      </c>
      <c r="AJ657" s="1" t="s">
        <v>7547</v>
      </c>
      <c r="AK657" s="1" t="s">
        <v>5712</v>
      </c>
      <c r="AN657" s="1" t="s">
        <v>5712</v>
      </c>
      <c r="AP657" s="1" t="s">
        <v>5712</v>
      </c>
      <c r="AR657" s="1" t="s">
        <v>5712</v>
      </c>
      <c r="AT657" s="1" t="s">
        <v>5712</v>
      </c>
      <c r="AV657" s="1" t="s">
        <v>7548</v>
      </c>
    </row>
    <row r="658" spans="1:48" ht="174" x14ac:dyDescent="0.35">
      <c r="A658" s="1" t="s">
        <v>7549</v>
      </c>
      <c r="B658" s="1" t="s">
        <v>5710</v>
      </c>
      <c r="C658" s="1" t="s">
        <v>71</v>
      </c>
      <c r="D658">
        <v>84</v>
      </c>
      <c r="E658" s="1" t="s">
        <v>65</v>
      </c>
      <c r="F658" s="1" t="s">
        <v>66</v>
      </c>
      <c r="G658" s="1" t="s">
        <v>73</v>
      </c>
      <c r="H658" s="1" t="s">
        <v>67</v>
      </c>
      <c r="I658" s="1" t="s">
        <v>90</v>
      </c>
      <c r="J658" s="1" t="s">
        <v>47</v>
      </c>
      <c r="K658" s="1" t="s">
        <v>48</v>
      </c>
      <c r="L658" s="1" t="s">
        <v>48</v>
      </c>
      <c r="M658" s="1" t="s">
        <v>49</v>
      </c>
      <c r="N658" s="1" t="s">
        <v>48</v>
      </c>
      <c r="O658" s="1" t="s">
        <v>48</v>
      </c>
      <c r="P658" s="1" t="s">
        <v>48</v>
      </c>
      <c r="Q658" s="1" t="s">
        <v>48</v>
      </c>
      <c r="R658" s="1" t="s">
        <v>48</v>
      </c>
      <c r="S658" s="1" t="s">
        <v>48</v>
      </c>
      <c r="T658" s="1" t="s">
        <v>48</v>
      </c>
      <c r="U658" s="1" t="s">
        <v>48</v>
      </c>
      <c r="V658" s="1" t="s">
        <v>48</v>
      </c>
      <c r="W658" s="1" t="s">
        <v>49</v>
      </c>
      <c r="X658" s="1" t="s">
        <v>145</v>
      </c>
      <c r="Y658" s="1" t="s">
        <v>7550</v>
      </c>
      <c r="AC658" s="1" t="s">
        <v>5712</v>
      </c>
      <c r="AD658" s="1" t="s">
        <v>5712</v>
      </c>
      <c r="AJ658" s="1" t="s">
        <v>7551</v>
      </c>
      <c r="AK658" s="1" t="s">
        <v>5712</v>
      </c>
      <c r="AM658" s="2" t="s">
        <v>7552</v>
      </c>
      <c r="AN658" s="1" t="s">
        <v>5712</v>
      </c>
      <c r="AP658" s="1" t="s">
        <v>5712</v>
      </c>
      <c r="AR658" s="1" t="s">
        <v>5712</v>
      </c>
      <c r="AT658" s="1" t="s">
        <v>5712</v>
      </c>
    </row>
    <row r="659" spans="1:48" x14ac:dyDescent="0.35">
      <c r="A659" s="1" t="s">
        <v>7553</v>
      </c>
      <c r="B659" s="1" t="s">
        <v>5710</v>
      </c>
      <c r="C659" s="1" t="s">
        <v>71</v>
      </c>
      <c r="D659">
        <v>69</v>
      </c>
      <c r="E659" s="1" t="s">
        <v>65</v>
      </c>
      <c r="F659" s="1" t="s">
        <v>66</v>
      </c>
      <c r="G659" s="1" t="s">
        <v>44</v>
      </c>
      <c r="H659" s="1" t="s">
        <v>67</v>
      </c>
      <c r="I659" s="1" t="s">
        <v>90</v>
      </c>
      <c r="J659" s="1" t="s">
        <v>47</v>
      </c>
      <c r="K659" s="1" t="s">
        <v>48</v>
      </c>
      <c r="L659" s="1" t="s">
        <v>48</v>
      </c>
      <c r="M659" s="1" t="s">
        <v>48</v>
      </c>
      <c r="N659" s="1" t="s">
        <v>49</v>
      </c>
      <c r="O659" s="1" t="s">
        <v>48</v>
      </c>
      <c r="P659" s="1" t="s">
        <v>48</v>
      </c>
      <c r="Q659" s="1" t="s">
        <v>48</v>
      </c>
      <c r="R659" s="1" t="s">
        <v>48</v>
      </c>
      <c r="S659" s="1" t="s">
        <v>48</v>
      </c>
      <c r="T659" s="1" t="s">
        <v>48</v>
      </c>
      <c r="U659" s="1" t="s">
        <v>48</v>
      </c>
      <c r="V659" s="1" t="s">
        <v>48</v>
      </c>
      <c r="W659" s="1" t="s">
        <v>48</v>
      </c>
      <c r="X659" s="1" t="s">
        <v>145</v>
      </c>
      <c r="Y659" s="1" t="s">
        <v>7554</v>
      </c>
      <c r="AC659" s="1" t="s">
        <v>5712</v>
      </c>
      <c r="AD659" s="1" t="s">
        <v>5712</v>
      </c>
      <c r="AJ659" s="1" t="s">
        <v>7555</v>
      </c>
      <c r="AK659" s="1" t="s">
        <v>77</v>
      </c>
      <c r="AN659" s="1" t="s">
        <v>5712</v>
      </c>
      <c r="AP659" s="1" t="s">
        <v>5712</v>
      </c>
      <c r="AR659" s="1" t="s">
        <v>5712</v>
      </c>
      <c r="AT659" s="1" t="s">
        <v>5712</v>
      </c>
    </row>
    <row r="660" spans="1:48" x14ac:dyDescent="0.35">
      <c r="A660" s="1" t="s">
        <v>7556</v>
      </c>
      <c r="B660" s="1" t="s">
        <v>5710</v>
      </c>
      <c r="C660" s="1" t="s">
        <v>71</v>
      </c>
      <c r="D660">
        <v>80</v>
      </c>
      <c r="E660" s="1" t="s">
        <v>65</v>
      </c>
      <c r="F660" s="1" t="s">
        <v>66</v>
      </c>
      <c r="G660" s="1" t="s">
        <v>98</v>
      </c>
      <c r="H660" s="1" t="s">
        <v>67</v>
      </c>
      <c r="I660" s="1" t="s">
        <v>110</v>
      </c>
      <c r="J660" s="1" t="s">
        <v>47</v>
      </c>
      <c r="K660" s="1" t="s">
        <v>49</v>
      </c>
      <c r="L660" s="1" t="s">
        <v>48</v>
      </c>
      <c r="M660" s="1" t="s">
        <v>48</v>
      </c>
      <c r="N660" s="1" t="s">
        <v>48</v>
      </c>
      <c r="O660" s="1" t="s">
        <v>48</v>
      </c>
      <c r="P660" s="1" t="s">
        <v>48</v>
      </c>
      <c r="Q660" s="1" t="s">
        <v>48</v>
      </c>
      <c r="R660" s="1" t="s">
        <v>48</v>
      </c>
      <c r="S660" s="1" t="s">
        <v>48</v>
      </c>
      <c r="T660" s="1" t="s">
        <v>49</v>
      </c>
      <c r="U660" s="1" t="s">
        <v>48</v>
      </c>
      <c r="V660" s="1" t="s">
        <v>48</v>
      </c>
      <c r="W660" s="1" t="s">
        <v>48</v>
      </c>
      <c r="X660" s="1" t="s">
        <v>145</v>
      </c>
      <c r="Y660" s="1" t="s">
        <v>7557</v>
      </c>
      <c r="AC660" s="1" t="s">
        <v>5712</v>
      </c>
      <c r="AD660" s="1" t="s">
        <v>5712</v>
      </c>
      <c r="AJ660" s="1" t="s">
        <v>7558</v>
      </c>
      <c r="AK660" s="1" t="s">
        <v>5712</v>
      </c>
      <c r="AM660" s="1" t="s">
        <v>7559</v>
      </c>
      <c r="AN660" s="1" t="s">
        <v>5712</v>
      </c>
      <c r="AP660" s="1" t="s">
        <v>5712</v>
      </c>
      <c r="AR660" s="1" t="s">
        <v>5712</v>
      </c>
      <c r="AT660" s="1" t="s">
        <v>5712</v>
      </c>
    </row>
    <row r="661" spans="1:48" x14ac:dyDescent="0.35">
      <c r="A661" s="1" t="s">
        <v>7560</v>
      </c>
      <c r="B661" s="1" t="s">
        <v>5710</v>
      </c>
      <c r="C661" s="1" t="s">
        <v>71</v>
      </c>
      <c r="D661">
        <v>78</v>
      </c>
      <c r="E661" s="1" t="s">
        <v>65</v>
      </c>
      <c r="F661" s="1" t="s">
        <v>66</v>
      </c>
      <c r="G661" s="1" t="s">
        <v>98</v>
      </c>
      <c r="H661" s="1" t="s">
        <v>67</v>
      </c>
      <c r="I661" s="1" t="s">
        <v>68</v>
      </c>
      <c r="J661" s="1" t="s">
        <v>47</v>
      </c>
      <c r="K661" s="1" t="s">
        <v>49</v>
      </c>
      <c r="L661" s="1" t="s">
        <v>48</v>
      </c>
      <c r="M661" s="1" t="s">
        <v>48</v>
      </c>
      <c r="N661" s="1" t="s">
        <v>48</v>
      </c>
      <c r="O661" s="1" t="s">
        <v>48</v>
      </c>
      <c r="P661" s="1" t="s">
        <v>48</v>
      </c>
      <c r="Q661" s="1" t="s">
        <v>48</v>
      </c>
      <c r="R661" s="1" t="s">
        <v>48</v>
      </c>
      <c r="S661" s="1" t="s">
        <v>48</v>
      </c>
      <c r="T661" s="1" t="s">
        <v>49</v>
      </c>
      <c r="U661" s="1" t="s">
        <v>48</v>
      </c>
      <c r="V661" s="1" t="s">
        <v>48</v>
      </c>
      <c r="W661" s="1" t="s">
        <v>48</v>
      </c>
      <c r="X661" s="1" t="s">
        <v>75</v>
      </c>
      <c r="Y661" s="1" t="s">
        <v>7561</v>
      </c>
      <c r="AC661" s="1" t="s">
        <v>5712</v>
      </c>
      <c r="AD661" s="1" t="s">
        <v>5712</v>
      </c>
      <c r="AJ661" s="1" t="s">
        <v>423</v>
      </c>
      <c r="AK661" s="1" t="s">
        <v>5712</v>
      </c>
      <c r="AN661" s="1" t="s">
        <v>5712</v>
      </c>
      <c r="AP661" s="1" t="s">
        <v>5712</v>
      </c>
      <c r="AR661" s="1" t="s">
        <v>5712</v>
      </c>
      <c r="AT661" s="1" t="s">
        <v>5712</v>
      </c>
    </row>
    <row r="662" spans="1:48" x14ac:dyDescent="0.35">
      <c r="A662" s="1" t="s">
        <v>7562</v>
      </c>
      <c r="B662" s="1" t="s">
        <v>5710</v>
      </c>
      <c r="C662" s="1" t="s">
        <v>71</v>
      </c>
      <c r="D662">
        <v>80</v>
      </c>
      <c r="E662" s="1" t="s">
        <v>65</v>
      </c>
      <c r="F662" s="1" t="s">
        <v>66</v>
      </c>
      <c r="G662" s="1" t="s">
        <v>73</v>
      </c>
      <c r="H662" s="1" t="s">
        <v>67</v>
      </c>
      <c r="I662" s="1" t="s">
        <v>90</v>
      </c>
      <c r="J662" s="1" t="s">
        <v>80</v>
      </c>
      <c r="K662" s="1" t="s">
        <v>48</v>
      </c>
      <c r="L662" s="1" t="s">
        <v>48</v>
      </c>
      <c r="M662" s="1" t="s">
        <v>48</v>
      </c>
      <c r="N662" s="1" t="s">
        <v>48</v>
      </c>
      <c r="O662" s="1" t="s">
        <v>48</v>
      </c>
      <c r="P662" s="1" t="s">
        <v>48</v>
      </c>
      <c r="Q662" s="1" t="s">
        <v>48</v>
      </c>
      <c r="R662" s="1" t="s">
        <v>48</v>
      </c>
      <c r="S662" s="1" t="s">
        <v>48</v>
      </c>
      <c r="T662" s="1" t="s">
        <v>48</v>
      </c>
      <c r="U662" s="1" t="s">
        <v>48</v>
      </c>
      <c r="V662" s="1" t="s">
        <v>49</v>
      </c>
      <c r="W662" s="1" t="s">
        <v>48</v>
      </c>
      <c r="X662" s="1" t="s">
        <v>116</v>
      </c>
      <c r="Y662" s="1" t="s">
        <v>7563</v>
      </c>
      <c r="AC662" s="1" t="s">
        <v>5712</v>
      </c>
      <c r="AD662" s="1" t="s">
        <v>5712</v>
      </c>
      <c r="AJ662" s="1" t="s">
        <v>106</v>
      </c>
      <c r="AK662" s="1" t="s">
        <v>5712</v>
      </c>
      <c r="AM662" s="1" t="s">
        <v>7564</v>
      </c>
      <c r="AN662" s="1" t="s">
        <v>5712</v>
      </c>
      <c r="AP662" s="1" t="s">
        <v>5712</v>
      </c>
      <c r="AR662" s="1" t="s">
        <v>5712</v>
      </c>
      <c r="AT662" s="1" t="s">
        <v>5712</v>
      </c>
    </row>
    <row r="663" spans="1:48" x14ac:dyDescent="0.35">
      <c r="A663" s="1" t="s">
        <v>7565</v>
      </c>
      <c r="B663" s="1" t="s">
        <v>5710</v>
      </c>
      <c r="C663" s="1" t="s">
        <v>71</v>
      </c>
      <c r="D663">
        <v>67</v>
      </c>
      <c r="E663" s="1" t="s">
        <v>65</v>
      </c>
      <c r="F663" s="1" t="s">
        <v>66</v>
      </c>
      <c r="G663" s="1" t="s">
        <v>59</v>
      </c>
      <c r="H663" s="1" t="s">
        <v>79</v>
      </c>
      <c r="I663" s="1" t="s">
        <v>110</v>
      </c>
      <c r="J663" s="1" t="s">
        <v>47</v>
      </c>
      <c r="K663" s="1" t="s">
        <v>48</v>
      </c>
      <c r="L663" s="1" t="s">
        <v>48</v>
      </c>
      <c r="M663" s="1" t="s">
        <v>49</v>
      </c>
      <c r="N663" s="1" t="s">
        <v>48</v>
      </c>
      <c r="O663" s="1" t="s">
        <v>48</v>
      </c>
      <c r="P663" s="1" t="s">
        <v>48</v>
      </c>
      <c r="Q663" s="1" t="s">
        <v>48</v>
      </c>
      <c r="R663" s="1" t="s">
        <v>48</v>
      </c>
      <c r="S663" s="1" t="s">
        <v>48</v>
      </c>
      <c r="T663" s="1" t="s">
        <v>48</v>
      </c>
      <c r="U663" s="1" t="s">
        <v>48</v>
      </c>
      <c r="V663" s="1" t="s">
        <v>48</v>
      </c>
      <c r="W663" s="1" t="s">
        <v>49</v>
      </c>
      <c r="X663" s="1" t="s">
        <v>116</v>
      </c>
      <c r="Y663" s="1" t="s">
        <v>7566</v>
      </c>
      <c r="AC663" s="1" t="s">
        <v>5712</v>
      </c>
      <c r="AD663" s="1" t="s">
        <v>5712</v>
      </c>
      <c r="AJ663" s="1" t="s">
        <v>224</v>
      </c>
      <c r="AK663" s="1" t="s">
        <v>5712</v>
      </c>
      <c r="AN663" s="1" t="s">
        <v>5712</v>
      </c>
      <c r="AP663" s="1" t="s">
        <v>5712</v>
      </c>
      <c r="AR663" s="1" t="s">
        <v>5712</v>
      </c>
      <c r="AT663" s="1" t="s">
        <v>5712</v>
      </c>
      <c r="AV663" s="1" t="s">
        <v>7567</v>
      </c>
    </row>
    <row r="664" spans="1:48" x14ac:dyDescent="0.35">
      <c r="A664" s="1" t="s">
        <v>7568</v>
      </c>
      <c r="B664" s="1" t="s">
        <v>5710</v>
      </c>
      <c r="C664" s="1" t="s">
        <v>71</v>
      </c>
      <c r="D664">
        <v>77</v>
      </c>
      <c r="E664" s="1" t="s">
        <v>65</v>
      </c>
      <c r="F664" s="1" t="s">
        <v>66</v>
      </c>
      <c r="G664" s="1" t="s">
        <v>137</v>
      </c>
      <c r="H664" s="1" t="s">
        <v>67</v>
      </c>
      <c r="I664" s="1" t="s">
        <v>110</v>
      </c>
      <c r="J664" s="1" t="s">
        <v>47</v>
      </c>
      <c r="K664" s="1" t="s">
        <v>48</v>
      </c>
      <c r="L664" s="1" t="s">
        <v>48</v>
      </c>
      <c r="M664" s="1" t="s">
        <v>48</v>
      </c>
      <c r="N664" s="1" t="s">
        <v>48</v>
      </c>
      <c r="O664" s="1" t="s">
        <v>48</v>
      </c>
      <c r="P664" s="1" t="s">
        <v>48</v>
      </c>
      <c r="Q664" s="1" t="s">
        <v>48</v>
      </c>
      <c r="R664" s="1" t="s">
        <v>49</v>
      </c>
      <c r="S664" s="1" t="s">
        <v>48</v>
      </c>
      <c r="T664" s="1" t="s">
        <v>48</v>
      </c>
      <c r="U664" s="1" t="s">
        <v>48</v>
      </c>
      <c r="V664" s="1" t="s">
        <v>48</v>
      </c>
      <c r="W664" s="1" t="s">
        <v>48</v>
      </c>
      <c r="X664" s="1" t="s">
        <v>145</v>
      </c>
      <c r="Y664" s="1" t="s">
        <v>7569</v>
      </c>
      <c r="AB664" s="1" t="s">
        <v>7570</v>
      </c>
      <c r="AC664" s="1" t="s">
        <v>5712</v>
      </c>
      <c r="AD664" s="1" t="s">
        <v>5712</v>
      </c>
      <c r="AJ664" s="1" t="s">
        <v>7571</v>
      </c>
      <c r="AK664" s="1" t="s">
        <v>63</v>
      </c>
      <c r="AN664" s="1" t="s">
        <v>5712</v>
      </c>
      <c r="AP664" s="1" t="s">
        <v>5712</v>
      </c>
      <c r="AR664" s="1" t="s">
        <v>5712</v>
      </c>
      <c r="AT664" s="1" t="s">
        <v>5712</v>
      </c>
    </row>
    <row r="665" spans="1:48" x14ac:dyDescent="0.35">
      <c r="A665" s="1" t="s">
        <v>7572</v>
      </c>
      <c r="B665" s="1" t="s">
        <v>5710</v>
      </c>
      <c r="C665" s="1" t="s">
        <v>41</v>
      </c>
      <c r="D665">
        <v>46</v>
      </c>
      <c r="E665" s="1" t="s">
        <v>42</v>
      </c>
      <c r="F665" s="1" t="s">
        <v>43</v>
      </c>
      <c r="G665" s="1" t="s">
        <v>85</v>
      </c>
      <c r="H665" s="1" t="s">
        <v>79</v>
      </c>
      <c r="I665" s="1" t="s">
        <v>61</v>
      </c>
      <c r="J665" s="1" t="s">
        <v>47</v>
      </c>
      <c r="K665" s="1" t="s">
        <v>48</v>
      </c>
      <c r="L665" s="1" t="s">
        <v>48</v>
      </c>
      <c r="M665" s="1" t="s">
        <v>48</v>
      </c>
      <c r="N665" s="1" t="s">
        <v>48</v>
      </c>
      <c r="O665" s="1" t="s">
        <v>48</v>
      </c>
      <c r="P665" s="1" t="s">
        <v>49</v>
      </c>
      <c r="Q665" s="1" t="s">
        <v>48</v>
      </c>
      <c r="R665" s="1" t="s">
        <v>48</v>
      </c>
      <c r="S665" s="1" t="s">
        <v>48</v>
      </c>
      <c r="T665" s="1" t="s">
        <v>48</v>
      </c>
      <c r="U665" s="1" t="s">
        <v>48</v>
      </c>
      <c r="V665" s="1" t="s">
        <v>48</v>
      </c>
      <c r="W665" s="1" t="s">
        <v>48</v>
      </c>
      <c r="X665" s="1" t="s">
        <v>116</v>
      </c>
      <c r="Y665" s="1" t="s">
        <v>7573</v>
      </c>
      <c r="AC665" s="1" t="s">
        <v>5712</v>
      </c>
      <c r="AD665" s="1" t="s">
        <v>5712</v>
      </c>
      <c r="AJ665" s="1" t="s">
        <v>7574</v>
      </c>
      <c r="AK665" s="1" t="s">
        <v>55</v>
      </c>
      <c r="AL665" s="1" t="s">
        <v>7575</v>
      </c>
      <c r="AN665" s="1" t="s">
        <v>5712</v>
      </c>
      <c r="AP665" s="1" t="s">
        <v>5712</v>
      </c>
      <c r="AR665" s="1" t="s">
        <v>5712</v>
      </c>
      <c r="AT665" s="1" t="s">
        <v>5712</v>
      </c>
    </row>
    <row r="666" spans="1:48" x14ac:dyDescent="0.35">
      <c r="A666" s="1" t="s">
        <v>7576</v>
      </c>
      <c r="B666" s="1" t="s">
        <v>5710</v>
      </c>
      <c r="C666" s="1" t="s">
        <v>41</v>
      </c>
      <c r="D666">
        <v>79</v>
      </c>
      <c r="E666" s="1" t="s">
        <v>65</v>
      </c>
      <c r="F666" s="1" t="s">
        <v>66</v>
      </c>
      <c r="G666" s="1" t="s">
        <v>73</v>
      </c>
      <c r="H666" s="1" t="s">
        <v>67</v>
      </c>
      <c r="I666" s="1" t="s">
        <v>90</v>
      </c>
      <c r="J666" s="1" t="s">
        <v>80</v>
      </c>
      <c r="K666" s="1" t="s">
        <v>48</v>
      </c>
      <c r="L666" s="1" t="s">
        <v>48</v>
      </c>
      <c r="M666" s="1" t="s">
        <v>48</v>
      </c>
      <c r="N666" s="1" t="s">
        <v>49</v>
      </c>
      <c r="O666" s="1" t="s">
        <v>48</v>
      </c>
      <c r="P666" s="1" t="s">
        <v>48</v>
      </c>
      <c r="Q666" s="1" t="s">
        <v>48</v>
      </c>
      <c r="R666" s="1" t="s">
        <v>48</v>
      </c>
      <c r="S666" s="1" t="s">
        <v>48</v>
      </c>
      <c r="T666" s="1" t="s">
        <v>48</v>
      </c>
      <c r="U666" s="1" t="s">
        <v>48</v>
      </c>
      <c r="V666" s="1" t="s">
        <v>48</v>
      </c>
      <c r="W666" s="1" t="s">
        <v>48</v>
      </c>
      <c r="X666" s="1" t="s">
        <v>116</v>
      </c>
      <c r="Y666" s="1" t="s">
        <v>7577</v>
      </c>
      <c r="AC666" s="1" t="s">
        <v>5712</v>
      </c>
      <c r="AD666" s="1" t="s">
        <v>5712</v>
      </c>
      <c r="AJ666" s="1" t="s">
        <v>7578</v>
      </c>
      <c r="AK666" s="1" t="s">
        <v>5712</v>
      </c>
      <c r="AN666" s="1" t="s">
        <v>5712</v>
      </c>
      <c r="AP666" s="1" t="s">
        <v>5712</v>
      </c>
      <c r="AR666" s="1" t="s">
        <v>5712</v>
      </c>
      <c r="AT666" s="1" t="s">
        <v>5712</v>
      </c>
    </row>
    <row r="667" spans="1:48" x14ac:dyDescent="0.35">
      <c r="A667" s="1" t="s">
        <v>7579</v>
      </c>
      <c r="B667" s="1" t="s">
        <v>5710</v>
      </c>
      <c r="C667" s="1" t="s">
        <v>41</v>
      </c>
      <c r="D667">
        <v>75</v>
      </c>
      <c r="E667" s="1" t="s">
        <v>65</v>
      </c>
      <c r="F667" s="1" t="s">
        <v>66</v>
      </c>
      <c r="G667" s="1" t="s">
        <v>44</v>
      </c>
      <c r="H667" s="1" t="s">
        <v>144</v>
      </c>
      <c r="I667" s="1" t="s">
        <v>61</v>
      </c>
      <c r="J667" s="1" t="s">
        <v>47</v>
      </c>
      <c r="K667" s="1" t="s">
        <v>49</v>
      </c>
      <c r="L667" s="1" t="s">
        <v>48</v>
      </c>
      <c r="M667" s="1" t="s">
        <v>48</v>
      </c>
      <c r="N667" s="1" t="s">
        <v>48</v>
      </c>
      <c r="O667" s="1" t="s">
        <v>48</v>
      </c>
      <c r="P667" s="1" t="s">
        <v>48</v>
      </c>
      <c r="Q667" s="1" t="s">
        <v>48</v>
      </c>
      <c r="R667" s="1" t="s">
        <v>48</v>
      </c>
      <c r="S667" s="1" t="s">
        <v>48</v>
      </c>
      <c r="T667" s="1" t="s">
        <v>49</v>
      </c>
      <c r="U667" s="1" t="s">
        <v>48</v>
      </c>
      <c r="V667" s="1" t="s">
        <v>48</v>
      </c>
      <c r="W667" s="1" t="s">
        <v>48</v>
      </c>
      <c r="X667" s="1" t="s">
        <v>62</v>
      </c>
      <c r="AC667" s="1" t="s">
        <v>5712</v>
      </c>
      <c r="AD667" s="1" t="s">
        <v>5712</v>
      </c>
      <c r="AJ667" s="1" t="s">
        <v>7580</v>
      </c>
      <c r="AK667" s="1" t="s">
        <v>77</v>
      </c>
      <c r="AN667" s="1" t="s">
        <v>5712</v>
      </c>
      <c r="AP667" s="1" t="s">
        <v>5712</v>
      </c>
      <c r="AR667" s="1" t="s">
        <v>5712</v>
      </c>
      <c r="AT667" s="1" t="s">
        <v>5712</v>
      </c>
    </row>
    <row r="668" spans="1:48" x14ac:dyDescent="0.35">
      <c r="A668" s="1" t="s">
        <v>7581</v>
      </c>
      <c r="B668" s="1" t="s">
        <v>5710</v>
      </c>
      <c r="C668" s="1" t="s">
        <v>41</v>
      </c>
      <c r="D668">
        <v>23</v>
      </c>
      <c r="E668" s="1" t="s">
        <v>57</v>
      </c>
      <c r="F668" s="1" t="s">
        <v>58</v>
      </c>
      <c r="G668" s="1" t="s">
        <v>98</v>
      </c>
      <c r="H668" s="1" t="s">
        <v>45</v>
      </c>
      <c r="I668" s="1" t="s">
        <v>113</v>
      </c>
      <c r="J668" s="1" t="s">
        <v>80</v>
      </c>
      <c r="K668" s="1" t="s">
        <v>48</v>
      </c>
      <c r="L668" s="1" t="s">
        <v>48</v>
      </c>
      <c r="M668" s="1" t="s">
        <v>48</v>
      </c>
      <c r="N668" s="1" t="s">
        <v>48</v>
      </c>
      <c r="O668" s="1" t="s">
        <v>48</v>
      </c>
      <c r="P668" s="1" t="s">
        <v>48</v>
      </c>
      <c r="Q668" s="1" t="s">
        <v>48</v>
      </c>
      <c r="R668" s="1" t="s">
        <v>48</v>
      </c>
      <c r="S668" s="1" t="s">
        <v>48</v>
      </c>
      <c r="T668" s="1" t="s">
        <v>49</v>
      </c>
      <c r="U668" s="1" t="s">
        <v>48</v>
      </c>
      <c r="V668" s="1" t="s">
        <v>48</v>
      </c>
      <c r="W668" s="1" t="s">
        <v>48</v>
      </c>
      <c r="X668" s="1" t="s">
        <v>62</v>
      </c>
      <c r="AC668" s="1" t="s">
        <v>5712</v>
      </c>
      <c r="AD668" s="1" t="s">
        <v>5712</v>
      </c>
      <c r="AJ668" s="1" t="s">
        <v>7582</v>
      </c>
      <c r="AK668" s="1" t="s">
        <v>77</v>
      </c>
      <c r="AN668" s="1" t="s">
        <v>5712</v>
      </c>
      <c r="AP668" s="1" t="s">
        <v>5712</v>
      </c>
      <c r="AR668" s="1" t="s">
        <v>5712</v>
      </c>
      <c r="AT668" s="1" t="s">
        <v>5712</v>
      </c>
    </row>
    <row r="669" spans="1:48" x14ac:dyDescent="0.35">
      <c r="A669" s="1" t="s">
        <v>7583</v>
      </c>
      <c r="B669" s="1" t="s">
        <v>5710</v>
      </c>
      <c r="C669" s="1" t="s">
        <v>71</v>
      </c>
      <c r="D669">
        <v>31</v>
      </c>
      <c r="E669" s="1" t="s">
        <v>57</v>
      </c>
      <c r="F669" s="1" t="s">
        <v>58</v>
      </c>
      <c r="G669" s="1" t="s">
        <v>44</v>
      </c>
      <c r="H669" s="1" t="s">
        <v>144</v>
      </c>
      <c r="I669" s="1" t="s">
        <v>90</v>
      </c>
      <c r="J669" s="1" t="s">
        <v>47</v>
      </c>
      <c r="K669" s="1" t="s">
        <v>48</v>
      </c>
      <c r="L669" s="1" t="s">
        <v>48</v>
      </c>
      <c r="M669" s="1" t="s">
        <v>48</v>
      </c>
      <c r="N669" s="1" t="s">
        <v>48</v>
      </c>
      <c r="O669" s="1" t="s">
        <v>48</v>
      </c>
      <c r="P669" s="1" t="s">
        <v>49</v>
      </c>
      <c r="Q669" s="1" t="s">
        <v>48</v>
      </c>
      <c r="R669" s="1" t="s">
        <v>48</v>
      </c>
      <c r="S669" s="1" t="s">
        <v>48</v>
      </c>
      <c r="T669" s="1" t="s">
        <v>48</v>
      </c>
      <c r="U669" s="1" t="s">
        <v>48</v>
      </c>
      <c r="V669" s="1" t="s">
        <v>48</v>
      </c>
      <c r="W669" s="1" t="s">
        <v>48</v>
      </c>
      <c r="X669" s="1" t="s">
        <v>62</v>
      </c>
      <c r="AC669" s="1" t="s">
        <v>5712</v>
      </c>
      <c r="AD669" s="1" t="s">
        <v>5712</v>
      </c>
      <c r="AJ669" s="1" t="s">
        <v>7584</v>
      </c>
      <c r="AK669" s="1" t="s">
        <v>55</v>
      </c>
      <c r="AL669" s="1" t="s">
        <v>7585</v>
      </c>
      <c r="AN669" s="1" t="s">
        <v>5712</v>
      </c>
      <c r="AP669" s="1" t="s">
        <v>5712</v>
      </c>
      <c r="AR669" s="1" t="s">
        <v>5712</v>
      </c>
      <c r="AT669" s="1" t="s">
        <v>5712</v>
      </c>
    </row>
    <row r="670" spans="1:48" x14ac:dyDescent="0.35">
      <c r="A670" s="1" t="s">
        <v>7586</v>
      </c>
      <c r="B670" s="1" t="s">
        <v>5710</v>
      </c>
      <c r="C670" s="1" t="s">
        <v>41</v>
      </c>
      <c r="D670">
        <v>45</v>
      </c>
      <c r="E670" s="1" t="s">
        <v>42</v>
      </c>
      <c r="F670" s="1" t="s">
        <v>43</v>
      </c>
      <c r="G670" s="1" t="s">
        <v>44</v>
      </c>
      <c r="H670" s="1" t="s">
        <v>67</v>
      </c>
      <c r="I670" s="1" t="s">
        <v>68</v>
      </c>
      <c r="J670" s="1" t="s">
        <v>47</v>
      </c>
      <c r="K670" s="1" t="s">
        <v>48</v>
      </c>
      <c r="L670" s="1" t="s">
        <v>48</v>
      </c>
      <c r="M670" s="1" t="s">
        <v>48</v>
      </c>
      <c r="N670" s="1" t="s">
        <v>48</v>
      </c>
      <c r="O670" s="1" t="s">
        <v>48</v>
      </c>
      <c r="P670" s="1" t="s">
        <v>48</v>
      </c>
      <c r="Q670" s="1" t="s">
        <v>49</v>
      </c>
      <c r="R670" s="1" t="s">
        <v>48</v>
      </c>
      <c r="S670" s="1" t="s">
        <v>48</v>
      </c>
      <c r="T670" s="1" t="s">
        <v>48</v>
      </c>
      <c r="U670" s="1" t="s">
        <v>48</v>
      </c>
      <c r="V670" s="1" t="s">
        <v>48</v>
      </c>
      <c r="W670" s="1" t="s">
        <v>48</v>
      </c>
      <c r="X670" s="1" t="s">
        <v>62</v>
      </c>
      <c r="AC670" s="1" t="s">
        <v>5712</v>
      </c>
      <c r="AD670" s="1" t="s">
        <v>5712</v>
      </c>
      <c r="AJ670" s="1" t="s">
        <v>7587</v>
      </c>
      <c r="AK670" s="1" t="s">
        <v>5712</v>
      </c>
      <c r="AM670" s="1" t="s">
        <v>7588</v>
      </c>
      <c r="AN670" s="1" t="s">
        <v>5712</v>
      </c>
      <c r="AP670" s="1" t="s">
        <v>5712</v>
      </c>
      <c r="AR670" s="1" t="s">
        <v>5712</v>
      </c>
      <c r="AT670" s="1" t="s">
        <v>5712</v>
      </c>
    </row>
    <row r="671" spans="1:48" x14ac:dyDescent="0.35">
      <c r="A671" s="1" t="s">
        <v>7589</v>
      </c>
      <c r="B671" s="1" t="s">
        <v>5710</v>
      </c>
      <c r="C671" s="1" t="s">
        <v>41</v>
      </c>
      <c r="D671">
        <v>29</v>
      </c>
      <c r="E671" s="1" t="s">
        <v>57</v>
      </c>
      <c r="F671" s="1" t="s">
        <v>58</v>
      </c>
      <c r="G671" s="1" t="s">
        <v>85</v>
      </c>
      <c r="H671" s="1" t="s">
        <v>112</v>
      </c>
      <c r="I671" s="1" t="s">
        <v>68</v>
      </c>
      <c r="J671" s="1" t="s">
        <v>80</v>
      </c>
      <c r="K671" s="1" t="s">
        <v>48</v>
      </c>
      <c r="L671" s="1" t="s">
        <v>48</v>
      </c>
      <c r="M671" s="1" t="s">
        <v>48</v>
      </c>
      <c r="N671" s="1" t="s">
        <v>48</v>
      </c>
      <c r="O671" s="1" t="s">
        <v>48</v>
      </c>
      <c r="P671" s="1" t="s">
        <v>48</v>
      </c>
      <c r="Q671" s="1" t="s">
        <v>48</v>
      </c>
      <c r="R671" s="1" t="s">
        <v>48</v>
      </c>
      <c r="S671" s="1" t="s">
        <v>48</v>
      </c>
      <c r="T671" s="1" t="s">
        <v>48</v>
      </c>
      <c r="U671" s="1" t="s">
        <v>48</v>
      </c>
      <c r="V671" s="1" t="s">
        <v>49</v>
      </c>
      <c r="W671" s="1" t="s">
        <v>48</v>
      </c>
      <c r="X671" s="1" t="s">
        <v>51</v>
      </c>
      <c r="Y671" s="1" t="s">
        <v>7590</v>
      </c>
      <c r="AC671" s="1" t="s">
        <v>5712</v>
      </c>
      <c r="AD671" s="1" t="s">
        <v>5712</v>
      </c>
      <c r="AJ671" s="1" t="s">
        <v>7591</v>
      </c>
      <c r="AK671" s="1" t="s">
        <v>5712</v>
      </c>
      <c r="AM671" s="1" t="s">
        <v>7592</v>
      </c>
      <c r="AN671" s="1" t="s">
        <v>5712</v>
      </c>
      <c r="AP671" s="1" t="s">
        <v>5712</v>
      </c>
      <c r="AR671" s="1" t="s">
        <v>5712</v>
      </c>
      <c r="AT671" s="1" t="s">
        <v>5712</v>
      </c>
    </row>
    <row r="672" spans="1:48" x14ac:dyDescent="0.35">
      <c r="A672" s="1" t="s">
        <v>7593</v>
      </c>
      <c r="B672" s="1" t="s">
        <v>5710</v>
      </c>
      <c r="C672" s="1" t="s">
        <v>71</v>
      </c>
      <c r="D672">
        <v>76</v>
      </c>
      <c r="E672" s="1" t="s">
        <v>65</v>
      </c>
      <c r="F672" s="1" t="s">
        <v>66</v>
      </c>
      <c r="G672" s="1" t="s">
        <v>98</v>
      </c>
      <c r="H672" s="1" t="s">
        <v>67</v>
      </c>
      <c r="I672" s="1" t="s">
        <v>125</v>
      </c>
      <c r="J672" s="1" t="s">
        <v>80</v>
      </c>
      <c r="K672" s="1" t="s">
        <v>48</v>
      </c>
      <c r="L672" s="1" t="s">
        <v>48</v>
      </c>
      <c r="M672" s="1" t="s">
        <v>48</v>
      </c>
      <c r="N672" s="1" t="s">
        <v>48</v>
      </c>
      <c r="O672" s="1" t="s">
        <v>48</v>
      </c>
      <c r="P672" s="1" t="s">
        <v>48</v>
      </c>
      <c r="Q672" s="1" t="s">
        <v>48</v>
      </c>
      <c r="R672" s="1" t="s">
        <v>48</v>
      </c>
      <c r="S672" s="1" t="s">
        <v>48</v>
      </c>
      <c r="T672" s="1" t="s">
        <v>48</v>
      </c>
      <c r="U672" s="1" t="s">
        <v>48</v>
      </c>
      <c r="V672" s="1" t="s">
        <v>49</v>
      </c>
      <c r="W672" s="1" t="s">
        <v>48</v>
      </c>
      <c r="X672" s="1" t="s">
        <v>116</v>
      </c>
      <c r="Y672" s="1" t="s">
        <v>7594</v>
      </c>
      <c r="AC672" s="1" t="s">
        <v>5712</v>
      </c>
      <c r="AD672" s="1" t="s">
        <v>5712</v>
      </c>
      <c r="AJ672" s="1" t="s">
        <v>7595</v>
      </c>
      <c r="AK672" s="1" t="s">
        <v>5712</v>
      </c>
      <c r="AN672" s="1" t="s">
        <v>5712</v>
      </c>
      <c r="AP672" s="1" t="s">
        <v>5712</v>
      </c>
      <c r="AR672" s="1" t="s">
        <v>5712</v>
      </c>
      <c r="AT672" s="1" t="s">
        <v>5712</v>
      </c>
      <c r="AV672" s="1" t="s">
        <v>7596</v>
      </c>
    </row>
    <row r="673" spans="1:48" x14ac:dyDescent="0.35">
      <c r="A673" s="1" t="s">
        <v>7597</v>
      </c>
      <c r="B673" s="1" t="s">
        <v>5710</v>
      </c>
      <c r="C673" s="1" t="s">
        <v>71</v>
      </c>
      <c r="D673">
        <v>65</v>
      </c>
      <c r="E673" s="1" t="s">
        <v>65</v>
      </c>
      <c r="F673" s="1" t="s">
        <v>66</v>
      </c>
      <c r="G673" s="1" t="s">
        <v>44</v>
      </c>
      <c r="H673" s="1" t="s">
        <v>67</v>
      </c>
      <c r="I673" s="1" t="s">
        <v>110</v>
      </c>
      <c r="J673" s="1" t="s">
        <v>47</v>
      </c>
      <c r="K673" s="1" t="s">
        <v>48</v>
      </c>
      <c r="L673" s="1" t="s">
        <v>48</v>
      </c>
      <c r="M673" s="1" t="s">
        <v>48</v>
      </c>
      <c r="N673" s="1" t="s">
        <v>48</v>
      </c>
      <c r="O673" s="1" t="s">
        <v>49</v>
      </c>
      <c r="P673" s="1" t="s">
        <v>48</v>
      </c>
      <c r="Q673" s="1" t="s">
        <v>48</v>
      </c>
      <c r="R673" s="1" t="s">
        <v>48</v>
      </c>
      <c r="S673" s="1" t="s">
        <v>48</v>
      </c>
      <c r="T673" s="1" t="s">
        <v>48</v>
      </c>
      <c r="U673" s="1" t="s">
        <v>48</v>
      </c>
      <c r="V673" s="1" t="s">
        <v>48</v>
      </c>
      <c r="W673" s="1" t="s">
        <v>48</v>
      </c>
      <c r="X673" s="1" t="s">
        <v>116</v>
      </c>
      <c r="Y673" s="1" t="s">
        <v>7598</v>
      </c>
      <c r="AC673" s="1" t="s">
        <v>5712</v>
      </c>
      <c r="AD673" s="1" t="s">
        <v>5712</v>
      </c>
      <c r="AJ673" s="1" t="s">
        <v>7599</v>
      </c>
      <c r="AK673" s="1" t="s">
        <v>5712</v>
      </c>
      <c r="AN673" s="1" t="s">
        <v>5712</v>
      </c>
      <c r="AP673" s="1" t="s">
        <v>5712</v>
      </c>
      <c r="AR673" s="1" t="s">
        <v>5712</v>
      </c>
      <c r="AT673" s="1" t="s">
        <v>5712</v>
      </c>
    </row>
    <row r="674" spans="1:48" x14ac:dyDescent="0.35">
      <c r="A674" s="1" t="s">
        <v>7600</v>
      </c>
      <c r="B674" s="1" t="s">
        <v>5710</v>
      </c>
      <c r="C674" s="1" t="s">
        <v>71</v>
      </c>
      <c r="D674">
        <v>70</v>
      </c>
      <c r="E674" s="1" t="s">
        <v>65</v>
      </c>
      <c r="F674" s="1" t="s">
        <v>72</v>
      </c>
      <c r="G674" s="1" t="s">
        <v>137</v>
      </c>
      <c r="H674" s="1" t="s">
        <v>67</v>
      </c>
      <c r="I674" s="1" t="s">
        <v>90</v>
      </c>
      <c r="J674" s="1" t="s">
        <v>80</v>
      </c>
      <c r="K674" s="1" t="s">
        <v>48</v>
      </c>
      <c r="L674" s="1" t="s">
        <v>48</v>
      </c>
      <c r="M674" s="1" t="s">
        <v>48</v>
      </c>
      <c r="N674" s="1" t="s">
        <v>48</v>
      </c>
      <c r="O674" s="1" t="s">
        <v>48</v>
      </c>
      <c r="P674" s="1" t="s">
        <v>48</v>
      </c>
      <c r="Q674" s="1" t="s">
        <v>48</v>
      </c>
      <c r="R674" s="1" t="s">
        <v>48</v>
      </c>
      <c r="S674" s="1" t="s">
        <v>48</v>
      </c>
      <c r="T674" s="1" t="s">
        <v>49</v>
      </c>
      <c r="U674" s="1" t="s">
        <v>48</v>
      </c>
      <c r="V674" s="1" t="s">
        <v>48</v>
      </c>
      <c r="W674" s="1" t="s">
        <v>48</v>
      </c>
      <c r="X674" s="1" t="s">
        <v>62</v>
      </c>
      <c r="AC674" s="1" t="s">
        <v>5712</v>
      </c>
      <c r="AD674" s="1" t="s">
        <v>5712</v>
      </c>
      <c r="AJ674" s="1" t="s">
        <v>7601</v>
      </c>
      <c r="AK674" s="1" t="s">
        <v>5712</v>
      </c>
      <c r="AN674" s="1" t="s">
        <v>5712</v>
      </c>
      <c r="AP674" s="1" t="s">
        <v>5712</v>
      </c>
      <c r="AR674" s="1" t="s">
        <v>5712</v>
      </c>
      <c r="AT674" s="1" t="s">
        <v>5712</v>
      </c>
    </row>
    <row r="675" spans="1:48" x14ac:dyDescent="0.35">
      <c r="A675" s="1" t="s">
        <v>7602</v>
      </c>
      <c r="B675" s="1" t="s">
        <v>5710</v>
      </c>
      <c r="C675" s="1" t="s">
        <v>71</v>
      </c>
      <c r="D675">
        <v>34</v>
      </c>
      <c r="E675" s="1" t="s">
        <v>57</v>
      </c>
      <c r="F675" s="1" t="s">
        <v>107</v>
      </c>
      <c r="G675" s="1" t="s">
        <v>98</v>
      </c>
      <c r="H675" s="1" t="s">
        <v>79</v>
      </c>
      <c r="I675" s="1" t="s">
        <v>61</v>
      </c>
      <c r="J675" s="1" t="s">
        <v>47</v>
      </c>
      <c r="K675" s="1" t="s">
        <v>48</v>
      </c>
      <c r="L675" s="1" t="s">
        <v>48</v>
      </c>
      <c r="M675" s="1" t="s">
        <v>49</v>
      </c>
      <c r="N675" s="1" t="s">
        <v>48</v>
      </c>
      <c r="O675" s="1" t="s">
        <v>48</v>
      </c>
      <c r="P675" s="1" t="s">
        <v>48</v>
      </c>
      <c r="Q675" s="1" t="s">
        <v>48</v>
      </c>
      <c r="R675" s="1" t="s">
        <v>48</v>
      </c>
      <c r="S675" s="1" t="s">
        <v>48</v>
      </c>
      <c r="T675" s="1" t="s">
        <v>48</v>
      </c>
      <c r="U675" s="1" t="s">
        <v>48</v>
      </c>
      <c r="V675" s="1" t="s">
        <v>48</v>
      </c>
      <c r="W675" s="1" t="s">
        <v>48</v>
      </c>
      <c r="X675" s="1" t="s">
        <v>145</v>
      </c>
      <c r="Y675" s="1" t="s">
        <v>7603</v>
      </c>
      <c r="AC675" s="1" t="s">
        <v>5712</v>
      </c>
      <c r="AD675" s="1" t="s">
        <v>5712</v>
      </c>
      <c r="AJ675" s="1" t="s">
        <v>48</v>
      </c>
      <c r="AK675" s="1" t="s">
        <v>77</v>
      </c>
      <c r="AN675" s="1" t="s">
        <v>5712</v>
      </c>
      <c r="AP675" s="1" t="s">
        <v>5712</v>
      </c>
      <c r="AR675" s="1" t="s">
        <v>5712</v>
      </c>
      <c r="AT675" s="1" t="s">
        <v>5712</v>
      </c>
    </row>
    <row r="676" spans="1:48" x14ac:dyDescent="0.35">
      <c r="A676" s="1" t="s">
        <v>7604</v>
      </c>
      <c r="B676" s="1" t="s">
        <v>5710</v>
      </c>
      <c r="C676" s="1" t="s">
        <v>71</v>
      </c>
      <c r="D676">
        <v>79</v>
      </c>
      <c r="E676" s="1" t="s">
        <v>65</v>
      </c>
      <c r="F676" s="1" t="s">
        <v>66</v>
      </c>
      <c r="G676" s="1" t="s">
        <v>59</v>
      </c>
      <c r="H676" s="1" t="s">
        <v>386</v>
      </c>
      <c r="I676" s="1" t="s">
        <v>113</v>
      </c>
      <c r="J676" s="1" t="s">
        <v>80</v>
      </c>
      <c r="K676" s="1" t="s">
        <v>48</v>
      </c>
      <c r="L676" s="1" t="s">
        <v>48</v>
      </c>
      <c r="M676" s="1" t="s">
        <v>48</v>
      </c>
      <c r="N676" s="1" t="s">
        <v>48</v>
      </c>
      <c r="O676" s="1" t="s">
        <v>48</v>
      </c>
      <c r="P676" s="1" t="s">
        <v>48</v>
      </c>
      <c r="Q676" s="1" t="s">
        <v>48</v>
      </c>
      <c r="R676" s="1" t="s">
        <v>48</v>
      </c>
      <c r="S676" s="1" t="s">
        <v>48</v>
      </c>
      <c r="T676" s="1" t="s">
        <v>48</v>
      </c>
      <c r="U676" s="1" t="s">
        <v>49</v>
      </c>
      <c r="V676" s="1" t="s">
        <v>48</v>
      </c>
      <c r="W676" s="1" t="s">
        <v>48</v>
      </c>
      <c r="X676" s="1" t="s">
        <v>51</v>
      </c>
      <c r="Y676" s="1" t="s">
        <v>7605</v>
      </c>
      <c r="AC676" s="1" t="s">
        <v>5712</v>
      </c>
      <c r="AD676" s="1" t="s">
        <v>5712</v>
      </c>
      <c r="AJ676" s="1" t="s">
        <v>7606</v>
      </c>
      <c r="AK676" s="1" t="s">
        <v>5712</v>
      </c>
      <c r="AN676" s="1" t="s">
        <v>5712</v>
      </c>
      <c r="AP676" s="1" t="s">
        <v>5712</v>
      </c>
      <c r="AR676" s="1" t="s">
        <v>5712</v>
      </c>
      <c r="AT676" s="1" t="s">
        <v>5712</v>
      </c>
    </row>
    <row r="677" spans="1:48" x14ac:dyDescent="0.35">
      <c r="A677" s="1" t="s">
        <v>7607</v>
      </c>
      <c r="B677" s="1" t="s">
        <v>5710</v>
      </c>
      <c r="C677" s="1" t="s">
        <v>71</v>
      </c>
      <c r="D677">
        <v>82</v>
      </c>
      <c r="E677" s="1" t="s">
        <v>65</v>
      </c>
      <c r="F677" s="1" t="s">
        <v>66</v>
      </c>
      <c r="G677" s="1" t="s">
        <v>98</v>
      </c>
      <c r="H677" s="1" t="s">
        <v>67</v>
      </c>
      <c r="I677" s="1" t="s">
        <v>46</v>
      </c>
      <c r="J677" s="1" t="s">
        <v>80</v>
      </c>
      <c r="K677" s="1" t="s">
        <v>48</v>
      </c>
      <c r="L677" s="1" t="s">
        <v>48</v>
      </c>
      <c r="M677" s="1" t="s">
        <v>48</v>
      </c>
      <c r="N677" s="1" t="s">
        <v>48</v>
      </c>
      <c r="O677" s="1" t="s">
        <v>48</v>
      </c>
      <c r="P677" s="1" t="s">
        <v>48</v>
      </c>
      <c r="Q677" s="1" t="s">
        <v>48</v>
      </c>
      <c r="R677" s="1" t="s">
        <v>48</v>
      </c>
      <c r="S677" s="1" t="s">
        <v>48</v>
      </c>
      <c r="T677" s="1" t="s">
        <v>48</v>
      </c>
      <c r="U677" s="1" t="s">
        <v>48</v>
      </c>
      <c r="V677" s="1" t="s">
        <v>48</v>
      </c>
      <c r="W677" s="1" t="s">
        <v>49</v>
      </c>
      <c r="X677" s="1" t="s">
        <v>62</v>
      </c>
      <c r="AC677" s="1" t="s">
        <v>5712</v>
      </c>
      <c r="AD677" s="1" t="s">
        <v>5712</v>
      </c>
      <c r="AJ677" s="1" t="s">
        <v>7608</v>
      </c>
      <c r="AK677" s="1" t="s">
        <v>63</v>
      </c>
      <c r="AN677" s="1" t="s">
        <v>5712</v>
      </c>
      <c r="AP677" s="1" t="s">
        <v>5712</v>
      </c>
      <c r="AR677" s="1" t="s">
        <v>5712</v>
      </c>
      <c r="AT677" s="1" t="s">
        <v>5712</v>
      </c>
    </row>
    <row r="678" spans="1:48" x14ac:dyDescent="0.35">
      <c r="A678" s="1" t="s">
        <v>7609</v>
      </c>
      <c r="B678" s="1" t="s">
        <v>5710</v>
      </c>
      <c r="C678" s="1" t="s">
        <v>71</v>
      </c>
      <c r="D678">
        <v>76</v>
      </c>
      <c r="E678" s="1" t="s">
        <v>65</v>
      </c>
      <c r="F678" s="1" t="s">
        <v>66</v>
      </c>
      <c r="G678" s="1" t="s">
        <v>73</v>
      </c>
      <c r="H678" s="1" t="s">
        <v>67</v>
      </c>
      <c r="I678" s="1" t="s">
        <v>68</v>
      </c>
      <c r="J678" s="1" t="s">
        <v>80</v>
      </c>
      <c r="K678" s="1" t="s">
        <v>48</v>
      </c>
      <c r="L678" s="1" t="s">
        <v>48</v>
      </c>
      <c r="M678" s="1" t="s">
        <v>48</v>
      </c>
      <c r="N678" s="1" t="s">
        <v>48</v>
      </c>
      <c r="O678" s="1" t="s">
        <v>48</v>
      </c>
      <c r="P678" s="1" t="s">
        <v>48</v>
      </c>
      <c r="Q678" s="1" t="s">
        <v>48</v>
      </c>
      <c r="R678" s="1" t="s">
        <v>48</v>
      </c>
      <c r="S678" s="1" t="s">
        <v>48</v>
      </c>
      <c r="T678" s="1" t="s">
        <v>48</v>
      </c>
      <c r="U678" s="1" t="s">
        <v>48</v>
      </c>
      <c r="V678" s="1" t="s">
        <v>49</v>
      </c>
      <c r="W678" s="1" t="s">
        <v>48</v>
      </c>
      <c r="X678" s="1" t="s">
        <v>145</v>
      </c>
      <c r="Y678" s="1" t="s">
        <v>7610</v>
      </c>
      <c r="AC678" s="1" t="s">
        <v>5712</v>
      </c>
      <c r="AD678" s="1" t="s">
        <v>5712</v>
      </c>
      <c r="AJ678" s="1" t="s">
        <v>7611</v>
      </c>
      <c r="AK678" s="1" t="s">
        <v>5712</v>
      </c>
      <c r="AN678" s="1" t="s">
        <v>5712</v>
      </c>
      <c r="AP678" s="1" t="s">
        <v>5712</v>
      </c>
      <c r="AR678" s="1" t="s">
        <v>5712</v>
      </c>
      <c r="AT678" s="1" t="s">
        <v>5712</v>
      </c>
      <c r="AV678" s="1" t="s">
        <v>7612</v>
      </c>
    </row>
    <row r="679" spans="1:48" x14ac:dyDescent="0.35">
      <c r="A679" s="1" t="s">
        <v>7613</v>
      </c>
      <c r="B679" s="1" t="s">
        <v>5710</v>
      </c>
      <c r="C679" s="1" t="s">
        <v>71</v>
      </c>
      <c r="D679">
        <v>72</v>
      </c>
      <c r="E679" s="1" t="s">
        <v>65</v>
      </c>
      <c r="F679" s="1" t="s">
        <v>66</v>
      </c>
      <c r="G679" s="1" t="s">
        <v>59</v>
      </c>
      <c r="H679" s="1" t="s">
        <v>67</v>
      </c>
      <c r="I679" s="1" t="s">
        <v>68</v>
      </c>
      <c r="J679" s="1" t="s">
        <v>47</v>
      </c>
      <c r="K679" s="1" t="s">
        <v>48</v>
      </c>
      <c r="L679" s="1" t="s">
        <v>48</v>
      </c>
      <c r="M679" s="1" t="s">
        <v>49</v>
      </c>
      <c r="N679" s="1" t="s">
        <v>48</v>
      </c>
      <c r="O679" s="1" t="s">
        <v>48</v>
      </c>
      <c r="P679" s="1" t="s">
        <v>48</v>
      </c>
      <c r="Q679" s="1" t="s">
        <v>48</v>
      </c>
      <c r="R679" s="1" t="s">
        <v>48</v>
      </c>
      <c r="S679" s="1" t="s">
        <v>48</v>
      </c>
      <c r="T679" s="1" t="s">
        <v>48</v>
      </c>
      <c r="U679" s="1" t="s">
        <v>48</v>
      </c>
      <c r="V679" s="1" t="s">
        <v>48</v>
      </c>
      <c r="W679" s="1" t="s">
        <v>48</v>
      </c>
      <c r="X679" s="1" t="s">
        <v>62</v>
      </c>
      <c r="AC679" s="1" t="s">
        <v>5712</v>
      </c>
      <c r="AD679" s="1" t="s">
        <v>5712</v>
      </c>
      <c r="AJ679" s="1" t="s">
        <v>579</v>
      </c>
      <c r="AK679" s="1" t="s">
        <v>5712</v>
      </c>
      <c r="AM679" s="1" t="s">
        <v>7614</v>
      </c>
      <c r="AN679" s="1" t="s">
        <v>5712</v>
      </c>
      <c r="AP679" s="1" t="s">
        <v>5712</v>
      </c>
      <c r="AR679" s="1" t="s">
        <v>5712</v>
      </c>
      <c r="AT679" s="1" t="s">
        <v>5712</v>
      </c>
    </row>
    <row r="680" spans="1:48" x14ac:dyDescent="0.35">
      <c r="A680" s="1" t="s">
        <v>7615</v>
      </c>
      <c r="B680" s="1" t="s">
        <v>5710</v>
      </c>
      <c r="C680" s="1" t="s">
        <v>3346</v>
      </c>
      <c r="D680">
        <v>50</v>
      </c>
      <c r="E680" s="1" t="s">
        <v>42</v>
      </c>
      <c r="F680" s="1" t="s">
        <v>66</v>
      </c>
      <c r="G680" s="1" t="s">
        <v>73</v>
      </c>
      <c r="H680" s="1" t="s">
        <v>45</v>
      </c>
      <c r="I680" s="1" t="s">
        <v>110</v>
      </c>
      <c r="J680" s="1" t="s">
        <v>47</v>
      </c>
      <c r="K680" s="1" t="s">
        <v>48</v>
      </c>
      <c r="L680" s="1" t="s">
        <v>48</v>
      </c>
      <c r="M680" s="1" t="s">
        <v>48</v>
      </c>
      <c r="N680" s="1" t="s">
        <v>49</v>
      </c>
      <c r="O680" s="1" t="s">
        <v>48</v>
      </c>
      <c r="P680" s="1" t="s">
        <v>48</v>
      </c>
      <c r="Q680" s="1" t="s">
        <v>48</v>
      </c>
      <c r="R680" s="1" t="s">
        <v>48</v>
      </c>
      <c r="S680" s="1" t="s">
        <v>48</v>
      </c>
      <c r="T680" s="1" t="s">
        <v>48</v>
      </c>
      <c r="U680" s="1" t="s">
        <v>48</v>
      </c>
      <c r="V680" s="1" t="s">
        <v>48</v>
      </c>
      <c r="W680" s="1" t="s">
        <v>48</v>
      </c>
      <c r="X680" s="1" t="s">
        <v>62</v>
      </c>
      <c r="AC680" s="1" t="s">
        <v>5712</v>
      </c>
      <c r="AD680" s="1" t="s">
        <v>5712</v>
      </c>
      <c r="AJ680" s="1" t="s">
        <v>7616</v>
      </c>
      <c r="AK680" s="1" t="s">
        <v>77</v>
      </c>
      <c r="AN680" s="1" t="s">
        <v>5712</v>
      </c>
      <c r="AP680" s="1" t="s">
        <v>5712</v>
      </c>
      <c r="AR680" s="1" t="s">
        <v>5712</v>
      </c>
      <c r="AT680" s="1" t="s">
        <v>5712</v>
      </c>
    </row>
    <row r="681" spans="1:48" x14ac:dyDescent="0.35">
      <c r="A681" s="1" t="s">
        <v>7617</v>
      </c>
      <c r="B681" s="1" t="s">
        <v>5710</v>
      </c>
      <c r="C681" s="1" t="s">
        <v>41</v>
      </c>
      <c r="D681">
        <v>48</v>
      </c>
      <c r="E681" s="1" t="s">
        <v>42</v>
      </c>
      <c r="F681" s="1" t="s">
        <v>107</v>
      </c>
      <c r="G681" s="1" t="s">
        <v>85</v>
      </c>
      <c r="H681" s="1" t="s">
        <v>79</v>
      </c>
      <c r="I681" s="1" t="s">
        <v>74</v>
      </c>
      <c r="J681" s="1" t="s">
        <v>47</v>
      </c>
      <c r="K681" s="1" t="s">
        <v>48</v>
      </c>
      <c r="L681" s="1" t="s">
        <v>48</v>
      </c>
      <c r="M681" s="1" t="s">
        <v>48</v>
      </c>
      <c r="N681" s="1" t="s">
        <v>49</v>
      </c>
      <c r="O681" s="1" t="s">
        <v>48</v>
      </c>
      <c r="P681" s="1" t="s">
        <v>48</v>
      </c>
      <c r="Q681" s="1" t="s">
        <v>48</v>
      </c>
      <c r="R681" s="1" t="s">
        <v>48</v>
      </c>
      <c r="S681" s="1" t="s">
        <v>48</v>
      </c>
      <c r="T681" s="1" t="s">
        <v>48</v>
      </c>
      <c r="U681" s="1" t="s">
        <v>48</v>
      </c>
      <c r="V681" s="1" t="s">
        <v>48</v>
      </c>
      <c r="W681" s="1" t="s">
        <v>48</v>
      </c>
      <c r="X681" s="1" t="s">
        <v>62</v>
      </c>
      <c r="AC681" s="1" t="s">
        <v>5712</v>
      </c>
      <c r="AD681" s="1" t="s">
        <v>5712</v>
      </c>
      <c r="AJ681" s="1" t="s">
        <v>7618</v>
      </c>
      <c r="AK681" s="1" t="s">
        <v>5712</v>
      </c>
      <c r="AN681" s="1" t="s">
        <v>5712</v>
      </c>
      <c r="AP681" s="1" t="s">
        <v>5712</v>
      </c>
      <c r="AR681" s="1" t="s">
        <v>5712</v>
      </c>
      <c r="AT681" s="1" t="s">
        <v>5712</v>
      </c>
      <c r="AV681" s="1" t="s">
        <v>105</v>
      </c>
    </row>
    <row r="682" spans="1:48" x14ac:dyDescent="0.35">
      <c r="A682" s="1" t="s">
        <v>7619</v>
      </c>
      <c r="B682" s="1" t="s">
        <v>5710</v>
      </c>
      <c r="C682" s="1" t="s">
        <v>71</v>
      </c>
      <c r="D682">
        <v>75</v>
      </c>
      <c r="E682" s="1" t="s">
        <v>65</v>
      </c>
      <c r="F682" s="1" t="s">
        <v>66</v>
      </c>
      <c r="G682" s="1" t="s">
        <v>73</v>
      </c>
      <c r="H682" s="1" t="s">
        <v>67</v>
      </c>
      <c r="I682" s="1" t="s">
        <v>90</v>
      </c>
      <c r="J682" s="1" t="s">
        <v>80</v>
      </c>
      <c r="K682" s="1" t="s">
        <v>48</v>
      </c>
      <c r="L682" s="1" t="s">
        <v>48</v>
      </c>
      <c r="M682" s="1" t="s">
        <v>48</v>
      </c>
      <c r="N682" s="1" t="s">
        <v>48</v>
      </c>
      <c r="O682" s="1" t="s">
        <v>48</v>
      </c>
      <c r="P682" s="1" t="s">
        <v>48</v>
      </c>
      <c r="Q682" s="1" t="s">
        <v>48</v>
      </c>
      <c r="R682" s="1" t="s">
        <v>48</v>
      </c>
      <c r="S682" s="1" t="s">
        <v>48</v>
      </c>
      <c r="T682" s="1" t="s">
        <v>48</v>
      </c>
      <c r="U682" s="1" t="s">
        <v>48</v>
      </c>
      <c r="V682" s="1" t="s">
        <v>48</v>
      </c>
      <c r="W682" s="1" t="s">
        <v>49</v>
      </c>
      <c r="X682" s="1" t="s">
        <v>116</v>
      </c>
      <c r="Y682" s="1" t="s">
        <v>7620</v>
      </c>
      <c r="AC682" s="1" t="s">
        <v>5712</v>
      </c>
      <c r="AD682" s="1" t="s">
        <v>5712</v>
      </c>
      <c r="AJ682" s="1" t="s">
        <v>7621</v>
      </c>
      <c r="AK682" s="1" t="s">
        <v>5712</v>
      </c>
      <c r="AN682" s="1" t="s">
        <v>5712</v>
      </c>
      <c r="AP682" s="1" t="s">
        <v>5712</v>
      </c>
      <c r="AR682" s="1" t="s">
        <v>5712</v>
      </c>
      <c r="AT682" s="1" t="s">
        <v>5712</v>
      </c>
      <c r="AV682" s="1" t="s">
        <v>7622</v>
      </c>
    </row>
    <row r="683" spans="1:48" x14ac:dyDescent="0.35">
      <c r="A683" s="1" t="s">
        <v>7623</v>
      </c>
      <c r="B683" s="1" t="s">
        <v>5710</v>
      </c>
      <c r="C683" s="1" t="s">
        <v>71</v>
      </c>
      <c r="D683">
        <v>42</v>
      </c>
      <c r="E683" s="1" t="s">
        <v>42</v>
      </c>
      <c r="F683" s="1" t="s">
        <v>43</v>
      </c>
      <c r="G683" s="1" t="s">
        <v>98</v>
      </c>
      <c r="H683" s="1" t="s">
        <v>60</v>
      </c>
      <c r="I683" s="1" t="s">
        <v>125</v>
      </c>
      <c r="J683" s="1" t="s">
        <v>80</v>
      </c>
      <c r="K683" s="1" t="s">
        <v>48</v>
      </c>
      <c r="L683" s="1" t="s">
        <v>48</v>
      </c>
      <c r="M683" s="1" t="s">
        <v>48</v>
      </c>
      <c r="N683" s="1" t="s">
        <v>48</v>
      </c>
      <c r="O683" s="1" t="s">
        <v>48</v>
      </c>
      <c r="P683" s="1" t="s">
        <v>48</v>
      </c>
      <c r="Q683" s="1" t="s">
        <v>48</v>
      </c>
      <c r="R683" s="1" t="s">
        <v>48</v>
      </c>
      <c r="S683" s="1" t="s">
        <v>48</v>
      </c>
      <c r="T683" s="1" t="s">
        <v>48</v>
      </c>
      <c r="U683" s="1" t="s">
        <v>48</v>
      </c>
      <c r="V683" s="1" t="s">
        <v>48</v>
      </c>
      <c r="W683" s="1" t="s">
        <v>49</v>
      </c>
      <c r="X683" s="1" t="s">
        <v>116</v>
      </c>
      <c r="Y683" s="1" t="s">
        <v>7624</v>
      </c>
      <c r="AC683" s="1" t="s">
        <v>5712</v>
      </c>
      <c r="AD683" s="1" t="s">
        <v>5712</v>
      </c>
      <c r="AJ683" s="1" t="s">
        <v>7625</v>
      </c>
      <c r="AK683" s="1" t="s">
        <v>55</v>
      </c>
      <c r="AL683" s="1" t="s">
        <v>7626</v>
      </c>
      <c r="AN683" s="1" t="s">
        <v>5712</v>
      </c>
      <c r="AP683" s="1" t="s">
        <v>5712</v>
      </c>
      <c r="AR683" s="1" t="s">
        <v>5712</v>
      </c>
      <c r="AT683" s="1" t="s">
        <v>5712</v>
      </c>
    </row>
    <row r="684" spans="1:48" x14ac:dyDescent="0.35">
      <c r="A684" s="1" t="s">
        <v>7627</v>
      </c>
      <c r="B684" s="1" t="s">
        <v>5710</v>
      </c>
      <c r="C684" s="1" t="s">
        <v>71</v>
      </c>
      <c r="D684">
        <v>67</v>
      </c>
      <c r="E684" s="1" t="s">
        <v>65</v>
      </c>
      <c r="F684" s="1" t="s">
        <v>66</v>
      </c>
      <c r="G684" s="1" t="s">
        <v>59</v>
      </c>
      <c r="H684" s="1" t="s">
        <v>67</v>
      </c>
      <c r="I684" s="1" t="s">
        <v>90</v>
      </c>
      <c r="J684" s="1" t="s">
        <v>80</v>
      </c>
      <c r="K684" s="1" t="s">
        <v>48</v>
      </c>
      <c r="L684" s="1" t="s">
        <v>48</v>
      </c>
      <c r="M684" s="1" t="s">
        <v>48</v>
      </c>
      <c r="N684" s="1" t="s">
        <v>49</v>
      </c>
      <c r="O684" s="1" t="s">
        <v>48</v>
      </c>
      <c r="P684" s="1" t="s">
        <v>48</v>
      </c>
      <c r="Q684" s="1" t="s">
        <v>48</v>
      </c>
      <c r="R684" s="1" t="s">
        <v>48</v>
      </c>
      <c r="S684" s="1" t="s">
        <v>48</v>
      </c>
      <c r="T684" s="1" t="s">
        <v>48</v>
      </c>
      <c r="U684" s="1" t="s">
        <v>48</v>
      </c>
      <c r="V684" s="1" t="s">
        <v>48</v>
      </c>
      <c r="W684" s="1" t="s">
        <v>48</v>
      </c>
      <c r="X684" s="1" t="s">
        <v>62</v>
      </c>
      <c r="AC684" s="1" t="s">
        <v>5712</v>
      </c>
      <c r="AD684" s="1" t="s">
        <v>5712</v>
      </c>
      <c r="AJ684" s="1" t="s">
        <v>7628</v>
      </c>
      <c r="AK684" s="1" t="s">
        <v>5712</v>
      </c>
      <c r="AM684" s="1" t="s">
        <v>7629</v>
      </c>
      <c r="AN684" s="1" t="s">
        <v>5712</v>
      </c>
      <c r="AP684" s="1" t="s">
        <v>5712</v>
      </c>
      <c r="AR684" s="1" t="s">
        <v>5712</v>
      </c>
      <c r="AT684" s="1" t="s">
        <v>5712</v>
      </c>
    </row>
    <row r="685" spans="1:48" x14ac:dyDescent="0.35">
      <c r="A685" s="1" t="s">
        <v>7630</v>
      </c>
      <c r="B685" s="1" t="s">
        <v>5710</v>
      </c>
      <c r="C685" s="1" t="s">
        <v>71</v>
      </c>
      <c r="D685">
        <v>71</v>
      </c>
      <c r="E685" s="1" t="s">
        <v>65</v>
      </c>
      <c r="F685" s="1" t="s">
        <v>66</v>
      </c>
      <c r="G685" s="1" t="s">
        <v>44</v>
      </c>
      <c r="H685" s="1" t="s">
        <v>67</v>
      </c>
      <c r="I685" s="1" t="s">
        <v>110</v>
      </c>
      <c r="J685" s="1" t="s">
        <v>47</v>
      </c>
      <c r="K685" s="1" t="s">
        <v>48</v>
      </c>
      <c r="L685" s="1" t="s">
        <v>48</v>
      </c>
      <c r="M685" s="1" t="s">
        <v>49</v>
      </c>
      <c r="N685" s="1" t="s">
        <v>48</v>
      </c>
      <c r="O685" s="1" t="s">
        <v>48</v>
      </c>
      <c r="P685" s="1" t="s">
        <v>48</v>
      </c>
      <c r="Q685" s="1" t="s">
        <v>48</v>
      </c>
      <c r="R685" s="1" t="s">
        <v>48</v>
      </c>
      <c r="S685" s="1" t="s">
        <v>48</v>
      </c>
      <c r="T685" s="1" t="s">
        <v>48</v>
      </c>
      <c r="U685" s="1" t="s">
        <v>48</v>
      </c>
      <c r="V685" s="1" t="s">
        <v>48</v>
      </c>
      <c r="W685" s="1" t="s">
        <v>48</v>
      </c>
      <c r="X685" s="1" t="s">
        <v>116</v>
      </c>
      <c r="Y685" s="1" t="s">
        <v>7631</v>
      </c>
      <c r="AC685" s="1" t="s">
        <v>5712</v>
      </c>
      <c r="AD685" s="1" t="s">
        <v>5712</v>
      </c>
      <c r="AJ685" s="1" t="s">
        <v>7632</v>
      </c>
      <c r="AK685" s="1" t="s">
        <v>63</v>
      </c>
      <c r="AN685" s="1" t="s">
        <v>5712</v>
      </c>
      <c r="AP685" s="1" t="s">
        <v>5712</v>
      </c>
      <c r="AR685" s="1" t="s">
        <v>5712</v>
      </c>
      <c r="AT685" s="1" t="s">
        <v>5712</v>
      </c>
    </row>
    <row r="686" spans="1:48" x14ac:dyDescent="0.35">
      <c r="A686" s="1" t="s">
        <v>7633</v>
      </c>
      <c r="B686" s="1" t="s">
        <v>5710</v>
      </c>
      <c r="C686" s="1" t="s">
        <v>71</v>
      </c>
      <c r="D686">
        <v>71</v>
      </c>
      <c r="E686" s="1" t="s">
        <v>65</v>
      </c>
      <c r="F686" s="1" t="s">
        <v>66</v>
      </c>
      <c r="G686" s="1" t="s">
        <v>85</v>
      </c>
      <c r="H686" s="1" t="s">
        <v>386</v>
      </c>
      <c r="I686" s="1" t="s">
        <v>99</v>
      </c>
      <c r="J686" s="1" t="s">
        <v>47</v>
      </c>
      <c r="K686" s="1" t="s">
        <v>48</v>
      </c>
      <c r="L686" s="1" t="s">
        <v>49</v>
      </c>
      <c r="M686" s="1" t="s">
        <v>48</v>
      </c>
      <c r="N686" s="1" t="s">
        <v>48</v>
      </c>
      <c r="O686" s="1" t="s">
        <v>48</v>
      </c>
      <c r="P686" s="1" t="s">
        <v>48</v>
      </c>
      <c r="Q686" s="1" t="s">
        <v>48</v>
      </c>
      <c r="R686" s="1" t="s">
        <v>48</v>
      </c>
      <c r="S686" s="1" t="s">
        <v>48</v>
      </c>
      <c r="T686" s="1" t="s">
        <v>48</v>
      </c>
      <c r="U686" s="1" t="s">
        <v>48</v>
      </c>
      <c r="V686" s="1" t="s">
        <v>48</v>
      </c>
      <c r="W686" s="1" t="s">
        <v>48</v>
      </c>
      <c r="X686" s="1" t="s">
        <v>62</v>
      </c>
      <c r="AC686" s="1" t="s">
        <v>5712</v>
      </c>
      <c r="AD686" s="1" t="s">
        <v>5712</v>
      </c>
      <c r="AJ686" s="1" t="s">
        <v>7634</v>
      </c>
      <c r="AK686" s="1" t="s">
        <v>5712</v>
      </c>
      <c r="AN686" s="1" t="s">
        <v>5712</v>
      </c>
      <c r="AP686" s="1" t="s">
        <v>5712</v>
      </c>
      <c r="AR686" s="1" t="s">
        <v>5712</v>
      </c>
      <c r="AT686" s="1" t="s">
        <v>5712</v>
      </c>
    </row>
    <row r="687" spans="1:48" x14ac:dyDescent="0.35">
      <c r="A687" s="1" t="s">
        <v>7635</v>
      </c>
      <c r="B687" s="1" t="s">
        <v>5710</v>
      </c>
      <c r="C687" s="1" t="s">
        <v>41</v>
      </c>
      <c r="D687">
        <v>20</v>
      </c>
      <c r="E687" s="1" t="s">
        <v>57</v>
      </c>
      <c r="F687" s="1" t="s">
        <v>58</v>
      </c>
      <c r="G687" s="1" t="s">
        <v>44</v>
      </c>
      <c r="H687" s="1" t="s">
        <v>45</v>
      </c>
      <c r="I687" s="1" t="s">
        <v>74</v>
      </c>
      <c r="J687" s="1" t="s">
        <v>47</v>
      </c>
      <c r="K687" s="1" t="s">
        <v>48</v>
      </c>
      <c r="L687" s="1" t="s">
        <v>48</v>
      </c>
      <c r="M687" s="1" t="s">
        <v>48</v>
      </c>
      <c r="N687" s="1" t="s">
        <v>48</v>
      </c>
      <c r="O687" s="1" t="s">
        <v>48</v>
      </c>
      <c r="P687" s="1" t="s">
        <v>49</v>
      </c>
      <c r="Q687" s="1" t="s">
        <v>48</v>
      </c>
      <c r="R687" s="1" t="s">
        <v>48</v>
      </c>
      <c r="S687" s="1" t="s">
        <v>48</v>
      </c>
      <c r="T687" s="1" t="s">
        <v>48</v>
      </c>
      <c r="U687" s="1" t="s">
        <v>48</v>
      </c>
      <c r="V687" s="1" t="s">
        <v>48</v>
      </c>
      <c r="W687" s="1" t="s">
        <v>48</v>
      </c>
      <c r="X687" s="1" t="s">
        <v>116</v>
      </c>
      <c r="Y687" s="1" t="s">
        <v>7636</v>
      </c>
      <c r="AC687" s="1" t="s">
        <v>5712</v>
      </c>
      <c r="AD687" s="1" t="s">
        <v>5712</v>
      </c>
      <c r="AJ687" s="1" t="s">
        <v>7637</v>
      </c>
      <c r="AK687" s="1" t="s">
        <v>5712</v>
      </c>
      <c r="AM687" s="1" t="s">
        <v>7638</v>
      </c>
      <c r="AN687" s="1" t="s">
        <v>5712</v>
      </c>
      <c r="AP687" s="1" t="s">
        <v>5712</v>
      </c>
      <c r="AR687" s="1" t="s">
        <v>5712</v>
      </c>
      <c r="AT687" s="1" t="s">
        <v>5712</v>
      </c>
    </row>
    <row r="688" spans="1:48" x14ac:dyDescent="0.35">
      <c r="A688" s="1" t="s">
        <v>7639</v>
      </c>
      <c r="B688" s="1" t="s">
        <v>5710</v>
      </c>
      <c r="C688" s="1" t="s">
        <v>71</v>
      </c>
      <c r="D688">
        <v>51</v>
      </c>
      <c r="E688" s="1" t="s">
        <v>42</v>
      </c>
      <c r="F688" s="1" t="s">
        <v>72</v>
      </c>
      <c r="G688" s="1" t="s">
        <v>98</v>
      </c>
      <c r="H688" s="1" t="s">
        <v>45</v>
      </c>
      <c r="I688" s="1" t="s">
        <v>74</v>
      </c>
      <c r="J688" s="1" t="s">
        <v>80</v>
      </c>
      <c r="K688" s="1" t="s">
        <v>48</v>
      </c>
      <c r="L688" s="1" t="s">
        <v>48</v>
      </c>
      <c r="M688" s="1" t="s">
        <v>48</v>
      </c>
      <c r="N688" s="1" t="s">
        <v>48</v>
      </c>
      <c r="O688" s="1" t="s">
        <v>48</v>
      </c>
      <c r="P688" s="1" t="s">
        <v>48</v>
      </c>
      <c r="Q688" s="1" t="s">
        <v>48</v>
      </c>
      <c r="R688" s="1" t="s">
        <v>48</v>
      </c>
      <c r="S688" s="1" t="s">
        <v>48</v>
      </c>
      <c r="T688" s="1" t="s">
        <v>48</v>
      </c>
      <c r="U688" s="1" t="s">
        <v>48</v>
      </c>
      <c r="V688" s="1" t="s">
        <v>49</v>
      </c>
      <c r="W688" s="1" t="s">
        <v>48</v>
      </c>
      <c r="X688" s="1" t="s">
        <v>62</v>
      </c>
      <c r="AC688" s="1" t="s">
        <v>5712</v>
      </c>
      <c r="AD688" s="1" t="s">
        <v>5712</v>
      </c>
      <c r="AJ688" s="1" t="s">
        <v>7640</v>
      </c>
      <c r="AK688" s="1" t="s">
        <v>5712</v>
      </c>
      <c r="AN688" s="1" t="s">
        <v>5712</v>
      </c>
      <c r="AP688" s="1" t="s">
        <v>5712</v>
      </c>
      <c r="AR688" s="1" t="s">
        <v>5712</v>
      </c>
      <c r="AT688" s="1" t="s">
        <v>5712</v>
      </c>
      <c r="AV688" s="1" t="s">
        <v>7641</v>
      </c>
    </row>
    <row r="689" spans="1:48" x14ac:dyDescent="0.35">
      <c r="A689" s="1" t="s">
        <v>7642</v>
      </c>
      <c r="B689" s="1" t="s">
        <v>5710</v>
      </c>
      <c r="C689" s="1" t="s">
        <v>41</v>
      </c>
      <c r="D689">
        <v>24</v>
      </c>
      <c r="E689" s="1" t="s">
        <v>57</v>
      </c>
      <c r="F689" s="1" t="s">
        <v>107</v>
      </c>
      <c r="G689" s="1" t="s">
        <v>59</v>
      </c>
      <c r="H689" s="1" t="s">
        <v>45</v>
      </c>
      <c r="I689" s="1" t="s">
        <v>110</v>
      </c>
      <c r="J689" s="1" t="s">
        <v>47</v>
      </c>
      <c r="K689" s="1" t="s">
        <v>48</v>
      </c>
      <c r="L689" s="1" t="s">
        <v>48</v>
      </c>
      <c r="M689" s="1" t="s">
        <v>48</v>
      </c>
      <c r="N689" s="1" t="s">
        <v>48</v>
      </c>
      <c r="O689" s="1" t="s">
        <v>48</v>
      </c>
      <c r="P689" s="1" t="s">
        <v>48</v>
      </c>
      <c r="Q689" s="1" t="s">
        <v>48</v>
      </c>
      <c r="R689" s="1" t="s">
        <v>49</v>
      </c>
      <c r="S689" s="1" t="s">
        <v>48</v>
      </c>
      <c r="T689" s="1" t="s">
        <v>48</v>
      </c>
      <c r="U689" s="1" t="s">
        <v>48</v>
      </c>
      <c r="V689" s="1" t="s">
        <v>48</v>
      </c>
      <c r="W689" s="1" t="s">
        <v>48</v>
      </c>
      <c r="X689" s="1" t="s">
        <v>75</v>
      </c>
      <c r="Y689" s="1" t="s">
        <v>7643</v>
      </c>
      <c r="AC689" s="1" t="s">
        <v>5712</v>
      </c>
      <c r="AD689" s="1" t="s">
        <v>5712</v>
      </c>
      <c r="AJ689" s="1" t="s">
        <v>7644</v>
      </c>
      <c r="AK689" s="1" t="s">
        <v>5712</v>
      </c>
      <c r="AN689" s="1" t="s">
        <v>5712</v>
      </c>
      <c r="AP689" s="1" t="s">
        <v>5712</v>
      </c>
      <c r="AR689" s="1" t="s">
        <v>5712</v>
      </c>
      <c r="AT689" s="1" t="s">
        <v>5712</v>
      </c>
      <c r="AV689" s="1" t="s">
        <v>7645</v>
      </c>
    </row>
    <row r="690" spans="1:48" x14ac:dyDescent="0.35">
      <c r="A690" s="1" t="s">
        <v>7646</v>
      </c>
      <c r="B690" s="1" t="s">
        <v>5710</v>
      </c>
      <c r="C690" s="1" t="s">
        <v>71</v>
      </c>
      <c r="D690">
        <v>43</v>
      </c>
      <c r="E690" s="1" t="s">
        <v>42</v>
      </c>
      <c r="F690" s="1" t="s">
        <v>66</v>
      </c>
      <c r="G690" s="1" t="s">
        <v>73</v>
      </c>
      <c r="H690" s="1" t="s">
        <v>386</v>
      </c>
      <c r="I690" s="1" t="s">
        <v>46</v>
      </c>
      <c r="J690" s="1" t="s">
        <v>47</v>
      </c>
      <c r="K690" s="1" t="s">
        <v>48</v>
      </c>
      <c r="L690" s="1" t="s">
        <v>48</v>
      </c>
      <c r="M690" s="1" t="s">
        <v>49</v>
      </c>
      <c r="N690" s="1" t="s">
        <v>48</v>
      </c>
      <c r="O690" s="1" t="s">
        <v>48</v>
      </c>
      <c r="P690" s="1" t="s">
        <v>48</v>
      </c>
      <c r="Q690" s="1" t="s">
        <v>48</v>
      </c>
      <c r="R690" s="1" t="s">
        <v>48</v>
      </c>
      <c r="S690" s="1" t="s">
        <v>48</v>
      </c>
      <c r="T690" s="1" t="s">
        <v>48</v>
      </c>
      <c r="U690" s="1" t="s">
        <v>48</v>
      </c>
      <c r="V690" s="1" t="s">
        <v>48</v>
      </c>
      <c r="W690" s="1" t="s">
        <v>48</v>
      </c>
      <c r="X690" s="1" t="s">
        <v>116</v>
      </c>
      <c r="Y690" s="1" t="s">
        <v>7647</v>
      </c>
      <c r="AC690" s="1" t="s">
        <v>5712</v>
      </c>
      <c r="AD690" s="1" t="s">
        <v>5712</v>
      </c>
      <c r="AJ690" s="1" t="s">
        <v>7648</v>
      </c>
      <c r="AK690" s="1" t="s">
        <v>5712</v>
      </c>
      <c r="AM690" s="1" t="s">
        <v>7649</v>
      </c>
      <c r="AN690" s="1" t="s">
        <v>5712</v>
      </c>
      <c r="AP690" s="1" t="s">
        <v>5712</v>
      </c>
      <c r="AR690" s="1" t="s">
        <v>5712</v>
      </c>
      <c r="AT690" s="1" t="s">
        <v>5712</v>
      </c>
    </row>
    <row r="691" spans="1:48" x14ac:dyDescent="0.35">
      <c r="A691" s="1" t="s">
        <v>7650</v>
      </c>
      <c r="B691" s="1" t="s">
        <v>5710</v>
      </c>
      <c r="C691" s="1" t="s">
        <v>71</v>
      </c>
      <c r="D691">
        <v>34</v>
      </c>
      <c r="E691" s="1" t="s">
        <v>57</v>
      </c>
      <c r="F691" s="1" t="s">
        <v>107</v>
      </c>
      <c r="G691" s="1" t="s">
        <v>59</v>
      </c>
      <c r="H691" s="1" t="s">
        <v>45</v>
      </c>
      <c r="I691" s="1" t="s">
        <v>46</v>
      </c>
      <c r="J691" s="1" t="s">
        <v>47</v>
      </c>
      <c r="K691" s="1" t="s">
        <v>48</v>
      </c>
      <c r="L691" s="1" t="s">
        <v>48</v>
      </c>
      <c r="M691" s="1" t="s">
        <v>48</v>
      </c>
      <c r="N691" s="1" t="s">
        <v>48</v>
      </c>
      <c r="O691" s="1" t="s">
        <v>48</v>
      </c>
      <c r="P691" s="1" t="s">
        <v>49</v>
      </c>
      <c r="Q691" s="1" t="s">
        <v>48</v>
      </c>
      <c r="R691" s="1" t="s">
        <v>48</v>
      </c>
      <c r="S691" s="1" t="s">
        <v>48</v>
      </c>
      <c r="T691" s="1" t="s">
        <v>48</v>
      </c>
      <c r="U691" s="1" t="s">
        <v>48</v>
      </c>
      <c r="V691" s="1" t="s">
        <v>48</v>
      </c>
      <c r="W691" s="1" t="s">
        <v>48</v>
      </c>
      <c r="X691" s="1" t="s">
        <v>116</v>
      </c>
      <c r="Y691" s="1" t="s">
        <v>7651</v>
      </c>
      <c r="AC691" s="1" t="s">
        <v>5712</v>
      </c>
      <c r="AD691" s="1" t="s">
        <v>5712</v>
      </c>
      <c r="AJ691" s="1" t="s">
        <v>7652</v>
      </c>
      <c r="AK691" s="1" t="s">
        <v>5712</v>
      </c>
      <c r="AM691" s="1" t="s">
        <v>7653</v>
      </c>
      <c r="AN691" s="1" t="s">
        <v>5712</v>
      </c>
      <c r="AP691" s="1" t="s">
        <v>5712</v>
      </c>
      <c r="AR691" s="1" t="s">
        <v>5712</v>
      </c>
      <c r="AT691" s="1" t="s">
        <v>5712</v>
      </c>
    </row>
    <row r="692" spans="1:48" x14ac:dyDescent="0.35">
      <c r="A692" s="1" t="s">
        <v>7654</v>
      </c>
      <c r="B692" s="1" t="s">
        <v>5710</v>
      </c>
      <c r="C692" s="1" t="s">
        <v>41</v>
      </c>
      <c r="D692">
        <v>47</v>
      </c>
      <c r="E692" s="1" t="s">
        <v>42</v>
      </c>
      <c r="F692" s="1" t="s">
        <v>72</v>
      </c>
      <c r="G692" s="1" t="s">
        <v>73</v>
      </c>
      <c r="H692" s="1" t="s">
        <v>45</v>
      </c>
      <c r="I692" s="1" t="s">
        <v>74</v>
      </c>
      <c r="J692" s="1" t="s">
        <v>80</v>
      </c>
      <c r="K692" s="1" t="s">
        <v>48</v>
      </c>
      <c r="L692" s="1" t="s">
        <v>48</v>
      </c>
      <c r="M692" s="1" t="s">
        <v>48</v>
      </c>
      <c r="N692" s="1" t="s">
        <v>48</v>
      </c>
      <c r="O692" s="1" t="s">
        <v>48</v>
      </c>
      <c r="P692" s="1" t="s">
        <v>48</v>
      </c>
      <c r="Q692" s="1" t="s">
        <v>48</v>
      </c>
      <c r="R692" s="1" t="s">
        <v>48</v>
      </c>
      <c r="S692" s="1" t="s">
        <v>48</v>
      </c>
      <c r="T692" s="1" t="s">
        <v>48</v>
      </c>
      <c r="U692" s="1" t="s">
        <v>49</v>
      </c>
      <c r="V692" s="1" t="s">
        <v>48</v>
      </c>
      <c r="W692" s="1" t="s">
        <v>48</v>
      </c>
      <c r="X692" s="1" t="s">
        <v>62</v>
      </c>
      <c r="AC692" s="1" t="s">
        <v>5712</v>
      </c>
      <c r="AD692" s="1" t="s">
        <v>5712</v>
      </c>
      <c r="AJ692" s="1" t="s">
        <v>2677</v>
      </c>
      <c r="AK692" s="1" t="s">
        <v>5712</v>
      </c>
      <c r="AN692" s="1" t="s">
        <v>5712</v>
      </c>
      <c r="AP692" s="1" t="s">
        <v>5712</v>
      </c>
      <c r="AR692" s="1" t="s">
        <v>5712</v>
      </c>
      <c r="AT692" s="1" t="s">
        <v>5712</v>
      </c>
      <c r="AV692" s="1" t="s">
        <v>7655</v>
      </c>
    </row>
    <row r="693" spans="1:48" x14ac:dyDescent="0.35">
      <c r="A693" s="1" t="s">
        <v>7656</v>
      </c>
      <c r="B693" s="1" t="s">
        <v>5710</v>
      </c>
      <c r="C693" s="1" t="s">
        <v>71</v>
      </c>
      <c r="D693">
        <v>32</v>
      </c>
      <c r="E693" s="1" t="s">
        <v>57</v>
      </c>
      <c r="F693" s="1" t="s">
        <v>58</v>
      </c>
      <c r="G693" s="1" t="s">
        <v>44</v>
      </c>
      <c r="H693" s="1" t="s">
        <v>45</v>
      </c>
      <c r="I693" s="1" t="s">
        <v>46</v>
      </c>
      <c r="J693" s="1" t="s">
        <v>47</v>
      </c>
      <c r="K693" s="1" t="s">
        <v>48</v>
      </c>
      <c r="L693" s="1" t="s">
        <v>48</v>
      </c>
      <c r="M693" s="1" t="s">
        <v>49</v>
      </c>
      <c r="N693" s="1" t="s">
        <v>48</v>
      </c>
      <c r="O693" s="1" t="s">
        <v>48</v>
      </c>
      <c r="P693" s="1" t="s">
        <v>48</v>
      </c>
      <c r="Q693" s="1" t="s">
        <v>48</v>
      </c>
      <c r="R693" s="1" t="s">
        <v>48</v>
      </c>
      <c r="S693" s="1" t="s">
        <v>48</v>
      </c>
      <c r="T693" s="1" t="s">
        <v>48</v>
      </c>
      <c r="U693" s="1" t="s">
        <v>48</v>
      </c>
      <c r="V693" s="1" t="s">
        <v>48</v>
      </c>
      <c r="W693" s="1" t="s">
        <v>48</v>
      </c>
      <c r="X693" s="1" t="s">
        <v>51</v>
      </c>
      <c r="Y693" s="1" t="s">
        <v>7657</v>
      </c>
      <c r="AC693" s="1" t="s">
        <v>5712</v>
      </c>
      <c r="AD693" s="1" t="s">
        <v>5712</v>
      </c>
      <c r="AJ693" s="1" t="s">
        <v>7658</v>
      </c>
      <c r="AK693" s="1" t="s">
        <v>5712</v>
      </c>
      <c r="AN693" s="1" t="s">
        <v>5712</v>
      </c>
      <c r="AP693" s="1" t="s">
        <v>5712</v>
      </c>
      <c r="AR693" s="1" t="s">
        <v>5712</v>
      </c>
      <c r="AT693" s="1" t="s">
        <v>5712</v>
      </c>
      <c r="AV693" s="1" t="s">
        <v>7659</v>
      </c>
    </row>
    <row r="694" spans="1:48" x14ac:dyDescent="0.35">
      <c r="A694" s="1" t="s">
        <v>7660</v>
      </c>
      <c r="B694" s="1" t="s">
        <v>5710</v>
      </c>
      <c r="C694" s="1" t="s">
        <v>71</v>
      </c>
      <c r="D694">
        <v>40</v>
      </c>
      <c r="E694" s="1" t="s">
        <v>42</v>
      </c>
      <c r="F694" s="1" t="s">
        <v>107</v>
      </c>
      <c r="G694" s="1" t="s">
        <v>59</v>
      </c>
      <c r="H694" s="1" t="s">
        <v>45</v>
      </c>
      <c r="I694" s="1" t="s">
        <v>113</v>
      </c>
      <c r="J694" s="1" t="s">
        <v>47</v>
      </c>
      <c r="K694" s="1" t="s">
        <v>48</v>
      </c>
      <c r="L694" s="1" t="s">
        <v>48</v>
      </c>
      <c r="M694" s="1" t="s">
        <v>48</v>
      </c>
      <c r="N694" s="1" t="s">
        <v>49</v>
      </c>
      <c r="O694" s="1" t="s">
        <v>48</v>
      </c>
      <c r="P694" s="1" t="s">
        <v>48</v>
      </c>
      <c r="Q694" s="1" t="s">
        <v>48</v>
      </c>
      <c r="R694" s="1" t="s">
        <v>48</v>
      </c>
      <c r="S694" s="1" t="s">
        <v>48</v>
      </c>
      <c r="T694" s="1" t="s">
        <v>48</v>
      </c>
      <c r="U694" s="1" t="s">
        <v>48</v>
      </c>
      <c r="V694" s="1" t="s">
        <v>48</v>
      </c>
      <c r="W694" s="1" t="s">
        <v>48</v>
      </c>
      <c r="X694" s="1" t="s">
        <v>62</v>
      </c>
      <c r="AC694" s="1" t="s">
        <v>5712</v>
      </c>
      <c r="AD694" s="1" t="s">
        <v>5712</v>
      </c>
      <c r="AJ694" s="1" t="s">
        <v>7661</v>
      </c>
      <c r="AK694" s="1" t="s">
        <v>5712</v>
      </c>
      <c r="AN694" s="1" t="s">
        <v>5712</v>
      </c>
      <c r="AP694" s="1" t="s">
        <v>5712</v>
      </c>
      <c r="AR694" s="1" t="s">
        <v>5712</v>
      </c>
      <c r="AT694" s="1" t="s">
        <v>5712</v>
      </c>
    </row>
    <row r="695" spans="1:48" x14ac:dyDescent="0.35">
      <c r="A695" s="1" t="s">
        <v>7662</v>
      </c>
      <c r="B695" s="1" t="s">
        <v>5710</v>
      </c>
      <c r="C695" s="1" t="s">
        <v>41</v>
      </c>
      <c r="D695">
        <v>23</v>
      </c>
      <c r="E695" s="1" t="s">
        <v>57</v>
      </c>
      <c r="F695" s="1" t="s">
        <v>58</v>
      </c>
      <c r="G695" s="1" t="s">
        <v>59</v>
      </c>
      <c r="H695" s="1" t="s">
        <v>45</v>
      </c>
      <c r="I695" s="1" t="s">
        <v>110</v>
      </c>
      <c r="J695" s="1" t="s">
        <v>47</v>
      </c>
      <c r="K695" s="1" t="s">
        <v>48</v>
      </c>
      <c r="L695" s="1" t="s">
        <v>48</v>
      </c>
      <c r="M695" s="1" t="s">
        <v>48</v>
      </c>
      <c r="N695" s="1" t="s">
        <v>48</v>
      </c>
      <c r="O695" s="1" t="s">
        <v>48</v>
      </c>
      <c r="P695" s="1" t="s">
        <v>49</v>
      </c>
      <c r="Q695" s="1" t="s">
        <v>48</v>
      </c>
      <c r="R695" s="1" t="s">
        <v>48</v>
      </c>
      <c r="S695" s="1" t="s">
        <v>48</v>
      </c>
      <c r="T695" s="1" t="s">
        <v>48</v>
      </c>
      <c r="U695" s="1" t="s">
        <v>48</v>
      </c>
      <c r="V695" s="1" t="s">
        <v>48</v>
      </c>
      <c r="W695" s="1" t="s">
        <v>48</v>
      </c>
      <c r="X695" s="1" t="s">
        <v>62</v>
      </c>
      <c r="AC695" s="1" t="s">
        <v>5712</v>
      </c>
      <c r="AD695" s="1" t="s">
        <v>5712</v>
      </c>
      <c r="AJ695" s="1" t="s">
        <v>7663</v>
      </c>
      <c r="AK695" s="1" t="s">
        <v>77</v>
      </c>
      <c r="AN695" s="1" t="s">
        <v>5712</v>
      </c>
      <c r="AP695" s="1" t="s">
        <v>5712</v>
      </c>
      <c r="AR695" s="1" t="s">
        <v>5712</v>
      </c>
      <c r="AT695" s="1" t="s">
        <v>5712</v>
      </c>
    </row>
    <row r="696" spans="1:48" x14ac:dyDescent="0.35">
      <c r="A696" s="1" t="s">
        <v>7664</v>
      </c>
      <c r="B696" s="1" t="s">
        <v>5710</v>
      </c>
      <c r="C696" s="1" t="s">
        <v>71</v>
      </c>
      <c r="D696">
        <v>82</v>
      </c>
      <c r="E696" s="1" t="s">
        <v>65</v>
      </c>
      <c r="F696" s="1" t="s">
        <v>66</v>
      </c>
      <c r="G696" s="1" t="s">
        <v>73</v>
      </c>
      <c r="H696" s="1" t="s">
        <v>67</v>
      </c>
      <c r="I696" s="1" t="s">
        <v>90</v>
      </c>
      <c r="J696" s="1" t="s">
        <v>47</v>
      </c>
      <c r="K696" s="1" t="s">
        <v>48</v>
      </c>
      <c r="L696" s="1" t="s">
        <v>48</v>
      </c>
      <c r="M696" s="1" t="s">
        <v>48</v>
      </c>
      <c r="N696" s="1" t="s">
        <v>49</v>
      </c>
      <c r="O696" s="1" t="s">
        <v>48</v>
      </c>
      <c r="P696" s="1" t="s">
        <v>48</v>
      </c>
      <c r="Q696" s="1" t="s">
        <v>48</v>
      </c>
      <c r="R696" s="1" t="s">
        <v>48</v>
      </c>
      <c r="S696" s="1" t="s">
        <v>48</v>
      </c>
      <c r="T696" s="1" t="s">
        <v>48</v>
      </c>
      <c r="U696" s="1" t="s">
        <v>48</v>
      </c>
      <c r="V696" s="1" t="s">
        <v>48</v>
      </c>
      <c r="W696" s="1" t="s">
        <v>48</v>
      </c>
      <c r="X696" s="1" t="s">
        <v>62</v>
      </c>
      <c r="AC696" s="1" t="s">
        <v>5712</v>
      </c>
      <c r="AD696" s="1" t="s">
        <v>5712</v>
      </c>
      <c r="AJ696" s="1" t="s">
        <v>7665</v>
      </c>
      <c r="AK696" s="1" t="s">
        <v>5712</v>
      </c>
      <c r="AM696" s="1" t="s">
        <v>7666</v>
      </c>
      <c r="AN696" s="1" t="s">
        <v>5712</v>
      </c>
      <c r="AP696" s="1" t="s">
        <v>5712</v>
      </c>
      <c r="AR696" s="1" t="s">
        <v>5712</v>
      </c>
      <c r="AT696" s="1" t="s">
        <v>5712</v>
      </c>
    </row>
    <row r="697" spans="1:48" ht="116" x14ac:dyDescent="0.35">
      <c r="A697" s="1" t="s">
        <v>7667</v>
      </c>
      <c r="B697" s="1" t="s">
        <v>5710</v>
      </c>
      <c r="C697" s="1" t="s">
        <v>71</v>
      </c>
      <c r="D697">
        <v>79</v>
      </c>
      <c r="E697" s="1" t="s">
        <v>65</v>
      </c>
      <c r="F697" s="1" t="s">
        <v>66</v>
      </c>
      <c r="G697" s="1" t="s">
        <v>85</v>
      </c>
      <c r="H697" s="1" t="s">
        <v>67</v>
      </c>
      <c r="I697" s="1" t="s">
        <v>46</v>
      </c>
      <c r="J697" s="1" t="s">
        <v>47</v>
      </c>
      <c r="K697" s="1" t="s">
        <v>48</v>
      </c>
      <c r="L697" s="1" t="s">
        <v>48</v>
      </c>
      <c r="M697" s="1" t="s">
        <v>49</v>
      </c>
      <c r="N697" s="1" t="s">
        <v>48</v>
      </c>
      <c r="O697" s="1" t="s">
        <v>48</v>
      </c>
      <c r="P697" s="1" t="s">
        <v>48</v>
      </c>
      <c r="Q697" s="1" t="s">
        <v>48</v>
      </c>
      <c r="R697" s="1" t="s">
        <v>48</v>
      </c>
      <c r="S697" s="1" t="s">
        <v>48</v>
      </c>
      <c r="T697" s="1" t="s">
        <v>48</v>
      </c>
      <c r="U697" s="1" t="s">
        <v>48</v>
      </c>
      <c r="V697" s="1" t="s">
        <v>48</v>
      </c>
      <c r="W697" s="1" t="s">
        <v>48</v>
      </c>
      <c r="X697" s="1" t="s">
        <v>62</v>
      </c>
      <c r="AC697" s="1" t="s">
        <v>5712</v>
      </c>
      <c r="AD697" s="1" t="s">
        <v>5712</v>
      </c>
      <c r="AJ697" s="1" t="s">
        <v>7668</v>
      </c>
      <c r="AK697" s="1" t="s">
        <v>5712</v>
      </c>
      <c r="AN697" s="1" t="s">
        <v>5712</v>
      </c>
      <c r="AP697" s="1" t="s">
        <v>5712</v>
      </c>
      <c r="AR697" s="1" t="s">
        <v>5712</v>
      </c>
      <c r="AT697" s="1" t="s">
        <v>5712</v>
      </c>
      <c r="AV697" s="2" t="s">
        <v>7669</v>
      </c>
    </row>
    <row r="698" spans="1:48" x14ac:dyDescent="0.35">
      <c r="A698" s="1" t="s">
        <v>7670</v>
      </c>
      <c r="B698" s="1" t="s">
        <v>5710</v>
      </c>
      <c r="C698" s="1" t="s">
        <v>71</v>
      </c>
      <c r="D698">
        <v>67</v>
      </c>
      <c r="E698" s="1" t="s">
        <v>65</v>
      </c>
      <c r="F698" s="1" t="s">
        <v>43</v>
      </c>
      <c r="G698" s="1" t="s">
        <v>44</v>
      </c>
      <c r="H698" s="1" t="s">
        <v>109</v>
      </c>
      <c r="I698" s="1" t="s">
        <v>90</v>
      </c>
      <c r="J698" s="1" t="s">
        <v>80</v>
      </c>
      <c r="K698" s="1" t="s">
        <v>48</v>
      </c>
      <c r="L698" s="1" t="s">
        <v>48</v>
      </c>
      <c r="M698" s="1" t="s">
        <v>48</v>
      </c>
      <c r="N698" s="1" t="s">
        <v>48</v>
      </c>
      <c r="O698" s="1" t="s">
        <v>48</v>
      </c>
      <c r="P698" s="1" t="s">
        <v>48</v>
      </c>
      <c r="Q698" s="1" t="s">
        <v>48</v>
      </c>
      <c r="R698" s="1" t="s">
        <v>48</v>
      </c>
      <c r="S698" s="1" t="s">
        <v>48</v>
      </c>
      <c r="T698" s="1" t="s">
        <v>48</v>
      </c>
      <c r="U698" s="1" t="s">
        <v>48</v>
      </c>
      <c r="V698" s="1" t="s">
        <v>48</v>
      </c>
      <c r="W698" s="1" t="s">
        <v>49</v>
      </c>
      <c r="X698" s="1" t="s">
        <v>75</v>
      </c>
      <c r="Y698" s="1" t="s">
        <v>7671</v>
      </c>
      <c r="AC698" s="1" t="s">
        <v>5712</v>
      </c>
      <c r="AD698" s="1" t="s">
        <v>5712</v>
      </c>
      <c r="AJ698" s="1" t="s">
        <v>7672</v>
      </c>
      <c r="AK698" s="1" t="s">
        <v>63</v>
      </c>
      <c r="AN698" s="1" t="s">
        <v>5712</v>
      </c>
      <c r="AP698" s="1" t="s">
        <v>5712</v>
      </c>
      <c r="AR698" s="1" t="s">
        <v>5712</v>
      </c>
      <c r="AT698" s="1" t="s">
        <v>5712</v>
      </c>
    </row>
    <row r="699" spans="1:48" x14ac:dyDescent="0.35">
      <c r="A699" s="1" t="s">
        <v>7673</v>
      </c>
      <c r="B699" s="1" t="s">
        <v>5710</v>
      </c>
      <c r="C699" s="1" t="s">
        <v>71</v>
      </c>
      <c r="D699">
        <v>54</v>
      </c>
      <c r="E699" s="1" t="s">
        <v>42</v>
      </c>
      <c r="F699" s="1" t="s">
        <v>72</v>
      </c>
      <c r="G699" s="1" t="s">
        <v>44</v>
      </c>
      <c r="H699" s="1" t="s">
        <v>45</v>
      </c>
      <c r="I699" s="1" t="s">
        <v>110</v>
      </c>
      <c r="J699" s="1" t="s">
        <v>80</v>
      </c>
      <c r="K699" s="1" t="s">
        <v>48</v>
      </c>
      <c r="L699" s="1" t="s">
        <v>48</v>
      </c>
      <c r="M699" s="1" t="s">
        <v>48</v>
      </c>
      <c r="N699" s="1" t="s">
        <v>48</v>
      </c>
      <c r="O699" s="1" t="s">
        <v>48</v>
      </c>
      <c r="P699" s="1" t="s">
        <v>48</v>
      </c>
      <c r="Q699" s="1" t="s">
        <v>48</v>
      </c>
      <c r="R699" s="1" t="s">
        <v>48</v>
      </c>
      <c r="S699" s="1" t="s">
        <v>48</v>
      </c>
      <c r="T699" s="1" t="s">
        <v>48</v>
      </c>
      <c r="U699" s="1" t="s">
        <v>49</v>
      </c>
      <c r="V699" s="1" t="s">
        <v>48</v>
      </c>
      <c r="W699" s="1" t="s">
        <v>48</v>
      </c>
      <c r="X699" s="1" t="s">
        <v>116</v>
      </c>
      <c r="Y699" s="1" t="s">
        <v>7674</v>
      </c>
      <c r="AC699" s="1" t="s">
        <v>5712</v>
      </c>
      <c r="AD699" s="1" t="s">
        <v>5712</v>
      </c>
      <c r="AJ699" s="1" t="s">
        <v>7675</v>
      </c>
      <c r="AK699" s="1" t="s">
        <v>5712</v>
      </c>
      <c r="AN699" s="1" t="s">
        <v>5712</v>
      </c>
      <c r="AP699" s="1" t="s">
        <v>5712</v>
      </c>
      <c r="AR699" s="1" t="s">
        <v>5712</v>
      </c>
      <c r="AT699" s="1" t="s">
        <v>5712</v>
      </c>
    </row>
    <row r="700" spans="1:48" x14ac:dyDescent="0.35">
      <c r="A700" s="1" t="s">
        <v>7676</v>
      </c>
      <c r="B700" s="1" t="s">
        <v>5710</v>
      </c>
      <c r="C700" s="1" t="s">
        <v>71</v>
      </c>
      <c r="D700">
        <v>35</v>
      </c>
      <c r="E700" s="1" t="s">
        <v>42</v>
      </c>
      <c r="F700" s="1" t="s">
        <v>66</v>
      </c>
      <c r="G700" s="1" t="s">
        <v>59</v>
      </c>
      <c r="H700" s="1" t="s">
        <v>45</v>
      </c>
      <c r="I700" s="1" t="s">
        <v>113</v>
      </c>
      <c r="J700" s="1" t="s">
        <v>47</v>
      </c>
      <c r="K700" s="1" t="s">
        <v>48</v>
      </c>
      <c r="L700" s="1" t="s">
        <v>48</v>
      </c>
      <c r="M700" s="1" t="s">
        <v>48</v>
      </c>
      <c r="N700" s="1" t="s">
        <v>48</v>
      </c>
      <c r="O700" s="1" t="s">
        <v>48</v>
      </c>
      <c r="P700" s="1" t="s">
        <v>49</v>
      </c>
      <c r="Q700" s="1" t="s">
        <v>48</v>
      </c>
      <c r="R700" s="1" t="s">
        <v>48</v>
      </c>
      <c r="S700" s="1" t="s">
        <v>48</v>
      </c>
      <c r="T700" s="1" t="s">
        <v>48</v>
      </c>
      <c r="U700" s="1" t="s">
        <v>48</v>
      </c>
      <c r="V700" s="1" t="s">
        <v>48</v>
      </c>
      <c r="W700" s="1" t="s">
        <v>48</v>
      </c>
      <c r="X700" s="1" t="s">
        <v>51</v>
      </c>
      <c r="Y700" s="1" t="s">
        <v>7677</v>
      </c>
      <c r="AC700" s="1" t="s">
        <v>5712</v>
      </c>
      <c r="AD700" s="1" t="s">
        <v>5712</v>
      </c>
      <c r="AJ700" s="1" t="s">
        <v>7678</v>
      </c>
      <c r="AK700" s="1" t="s">
        <v>5712</v>
      </c>
      <c r="AN700" s="1" t="s">
        <v>5712</v>
      </c>
      <c r="AP700" s="1" t="s">
        <v>5712</v>
      </c>
      <c r="AR700" s="1" t="s">
        <v>5712</v>
      </c>
      <c r="AT700" s="1" t="s">
        <v>5712</v>
      </c>
    </row>
    <row r="701" spans="1:48" x14ac:dyDescent="0.35">
      <c r="A701" s="1" t="s">
        <v>7679</v>
      </c>
      <c r="B701" s="1" t="s">
        <v>5710</v>
      </c>
      <c r="C701" s="1" t="s">
        <v>71</v>
      </c>
      <c r="D701">
        <v>30</v>
      </c>
      <c r="E701" s="1" t="s">
        <v>57</v>
      </c>
      <c r="F701" s="1" t="s">
        <v>58</v>
      </c>
      <c r="G701" s="1" t="s">
        <v>98</v>
      </c>
      <c r="H701" s="1" t="s">
        <v>45</v>
      </c>
      <c r="I701" s="1" t="s">
        <v>74</v>
      </c>
      <c r="J701" s="1" t="s">
        <v>47</v>
      </c>
      <c r="K701" s="1" t="s">
        <v>49</v>
      </c>
      <c r="L701" s="1" t="s">
        <v>48</v>
      </c>
      <c r="M701" s="1" t="s">
        <v>48</v>
      </c>
      <c r="N701" s="1" t="s">
        <v>48</v>
      </c>
      <c r="O701" s="1" t="s">
        <v>48</v>
      </c>
      <c r="P701" s="1" t="s">
        <v>48</v>
      </c>
      <c r="Q701" s="1" t="s">
        <v>48</v>
      </c>
      <c r="R701" s="1" t="s">
        <v>48</v>
      </c>
      <c r="S701" s="1" t="s">
        <v>48</v>
      </c>
      <c r="T701" s="1" t="s">
        <v>49</v>
      </c>
      <c r="U701" s="1" t="s">
        <v>48</v>
      </c>
      <c r="V701" s="1" t="s">
        <v>48</v>
      </c>
      <c r="W701" s="1" t="s">
        <v>48</v>
      </c>
      <c r="X701" s="1" t="s">
        <v>62</v>
      </c>
      <c r="AC701" s="1" t="s">
        <v>5712</v>
      </c>
      <c r="AD701" s="1" t="s">
        <v>5712</v>
      </c>
      <c r="AJ701" s="1" t="s">
        <v>7680</v>
      </c>
      <c r="AK701" s="1" t="s">
        <v>5712</v>
      </c>
      <c r="AN701" s="1" t="s">
        <v>5712</v>
      </c>
      <c r="AP701" s="1" t="s">
        <v>5712</v>
      </c>
      <c r="AR701" s="1" t="s">
        <v>5712</v>
      </c>
      <c r="AT701" s="1" t="s">
        <v>5712</v>
      </c>
    </row>
    <row r="702" spans="1:48" x14ac:dyDescent="0.35">
      <c r="A702" s="1" t="s">
        <v>7681</v>
      </c>
      <c r="B702" s="1" t="s">
        <v>5710</v>
      </c>
      <c r="C702" s="1" t="s">
        <v>71</v>
      </c>
      <c r="D702">
        <v>42</v>
      </c>
      <c r="E702" s="1" t="s">
        <v>42</v>
      </c>
      <c r="F702" s="1" t="s">
        <v>72</v>
      </c>
      <c r="G702" s="1" t="s">
        <v>73</v>
      </c>
      <c r="H702" s="1" t="s">
        <v>45</v>
      </c>
      <c r="I702" s="1" t="s">
        <v>113</v>
      </c>
      <c r="J702" s="1" t="s">
        <v>47</v>
      </c>
      <c r="K702" s="1" t="s">
        <v>48</v>
      </c>
      <c r="L702" s="1" t="s">
        <v>49</v>
      </c>
      <c r="M702" s="1" t="s">
        <v>48</v>
      </c>
      <c r="N702" s="1" t="s">
        <v>48</v>
      </c>
      <c r="O702" s="1" t="s">
        <v>48</v>
      </c>
      <c r="P702" s="1" t="s">
        <v>48</v>
      </c>
      <c r="Q702" s="1" t="s">
        <v>48</v>
      </c>
      <c r="R702" s="1" t="s">
        <v>48</v>
      </c>
      <c r="S702" s="1" t="s">
        <v>48</v>
      </c>
      <c r="T702" s="1" t="s">
        <v>48</v>
      </c>
      <c r="U702" s="1" t="s">
        <v>48</v>
      </c>
      <c r="V702" s="1" t="s">
        <v>48</v>
      </c>
      <c r="W702" s="1" t="s">
        <v>48</v>
      </c>
      <c r="X702" s="1" t="s">
        <v>62</v>
      </c>
      <c r="AC702" s="1" t="s">
        <v>5712</v>
      </c>
      <c r="AD702" s="1" t="s">
        <v>5712</v>
      </c>
      <c r="AJ702" s="1" t="s">
        <v>7682</v>
      </c>
      <c r="AK702" s="1" t="s">
        <v>77</v>
      </c>
      <c r="AN702" s="1" t="s">
        <v>5712</v>
      </c>
      <c r="AP702" s="1" t="s">
        <v>5712</v>
      </c>
      <c r="AR702" s="1" t="s">
        <v>5712</v>
      </c>
      <c r="AT702" s="1" t="s">
        <v>5712</v>
      </c>
    </row>
    <row r="703" spans="1:48" ht="290" x14ac:dyDescent="0.35">
      <c r="A703" s="1" t="s">
        <v>7683</v>
      </c>
      <c r="B703" s="1" t="s">
        <v>5710</v>
      </c>
      <c r="C703" s="1" t="s">
        <v>71</v>
      </c>
      <c r="D703">
        <v>38</v>
      </c>
      <c r="E703" s="1" t="s">
        <v>42</v>
      </c>
      <c r="F703" s="1" t="s">
        <v>107</v>
      </c>
      <c r="G703" s="1" t="s">
        <v>85</v>
      </c>
      <c r="H703" s="1" t="s">
        <v>45</v>
      </c>
      <c r="I703" s="1" t="s">
        <v>46</v>
      </c>
      <c r="J703" s="1" t="s">
        <v>47</v>
      </c>
      <c r="K703" s="1" t="s">
        <v>48</v>
      </c>
      <c r="L703" s="1" t="s">
        <v>48</v>
      </c>
      <c r="M703" s="1" t="s">
        <v>48</v>
      </c>
      <c r="N703" s="1" t="s">
        <v>48</v>
      </c>
      <c r="O703" s="1" t="s">
        <v>48</v>
      </c>
      <c r="P703" s="1" t="s">
        <v>49</v>
      </c>
      <c r="Q703" s="1" t="s">
        <v>48</v>
      </c>
      <c r="R703" s="1" t="s">
        <v>48</v>
      </c>
      <c r="S703" s="1" t="s">
        <v>48</v>
      </c>
      <c r="T703" s="1" t="s">
        <v>48</v>
      </c>
      <c r="U703" s="1" t="s">
        <v>48</v>
      </c>
      <c r="V703" s="1" t="s">
        <v>48</v>
      </c>
      <c r="W703" s="1" t="s">
        <v>48</v>
      </c>
      <c r="X703" s="1" t="s">
        <v>116</v>
      </c>
      <c r="Y703" s="1" t="s">
        <v>7684</v>
      </c>
      <c r="AC703" s="1" t="s">
        <v>5712</v>
      </c>
      <c r="AD703" s="1" t="s">
        <v>5712</v>
      </c>
      <c r="AJ703" s="2" t="s">
        <v>7685</v>
      </c>
      <c r="AK703" s="1" t="s">
        <v>5712</v>
      </c>
      <c r="AM703" s="1" t="s">
        <v>7686</v>
      </c>
      <c r="AN703" s="1" t="s">
        <v>5712</v>
      </c>
      <c r="AP703" s="1" t="s">
        <v>5712</v>
      </c>
      <c r="AR703" s="1" t="s">
        <v>5712</v>
      </c>
      <c r="AT703" s="1" t="s">
        <v>5712</v>
      </c>
    </row>
    <row r="704" spans="1:48" x14ac:dyDescent="0.35">
      <c r="A704" s="1" t="s">
        <v>7687</v>
      </c>
      <c r="B704" s="1" t="s">
        <v>5710</v>
      </c>
      <c r="C704" s="1" t="s">
        <v>71</v>
      </c>
      <c r="D704">
        <v>38</v>
      </c>
      <c r="E704" s="1" t="s">
        <v>42</v>
      </c>
      <c r="F704" s="1" t="s">
        <v>107</v>
      </c>
      <c r="G704" s="1" t="s">
        <v>73</v>
      </c>
      <c r="H704" s="1" t="s">
        <v>45</v>
      </c>
      <c r="I704" s="1" t="s">
        <v>46</v>
      </c>
      <c r="J704" s="1" t="s">
        <v>47</v>
      </c>
      <c r="K704" s="1" t="s">
        <v>48</v>
      </c>
      <c r="L704" s="1" t="s">
        <v>49</v>
      </c>
      <c r="M704" s="1" t="s">
        <v>48</v>
      </c>
      <c r="N704" s="1" t="s">
        <v>48</v>
      </c>
      <c r="O704" s="1" t="s">
        <v>48</v>
      </c>
      <c r="P704" s="1" t="s">
        <v>48</v>
      </c>
      <c r="Q704" s="1" t="s">
        <v>48</v>
      </c>
      <c r="R704" s="1" t="s">
        <v>48</v>
      </c>
      <c r="S704" s="1" t="s">
        <v>48</v>
      </c>
      <c r="T704" s="1" t="s">
        <v>48</v>
      </c>
      <c r="U704" s="1" t="s">
        <v>48</v>
      </c>
      <c r="V704" s="1" t="s">
        <v>48</v>
      </c>
      <c r="W704" s="1" t="s">
        <v>48</v>
      </c>
      <c r="X704" s="1" t="s">
        <v>62</v>
      </c>
      <c r="AC704" s="1" t="s">
        <v>5712</v>
      </c>
      <c r="AD704" s="1" t="s">
        <v>5712</v>
      </c>
      <c r="AJ704" s="1" t="s">
        <v>7688</v>
      </c>
      <c r="AK704" s="1" t="s">
        <v>5712</v>
      </c>
      <c r="AN704" s="1" t="s">
        <v>5712</v>
      </c>
      <c r="AP704" s="1" t="s">
        <v>5712</v>
      </c>
      <c r="AR704" s="1" t="s">
        <v>5712</v>
      </c>
      <c r="AT704" s="1" t="s">
        <v>5712</v>
      </c>
      <c r="AV704" s="1" t="s">
        <v>7689</v>
      </c>
    </row>
    <row r="705" spans="1:48" x14ac:dyDescent="0.35">
      <c r="A705" s="1" t="s">
        <v>7690</v>
      </c>
      <c r="B705" s="1" t="s">
        <v>5710</v>
      </c>
      <c r="C705" s="1" t="s">
        <v>41</v>
      </c>
      <c r="D705">
        <v>75</v>
      </c>
      <c r="E705" s="1" t="s">
        <v>65</v>
      </c>
      <c r="F705" s="1" t="s">
        <v>43</v>
      </c>
      <c r="G705" s="1" t="s">
        <v>59</v>
      </c>
      <c r="H705" s="1" t="s">
        <v>67</v>
      </c>
      <c r="I705" s="1" t="s">
        <v>90</v>
      </c>
      <c r="J705" s="1" t="s">
        <v>47</v>
      </c>
      <c r="K705" s="1" t="s">
        <v>48</v>
      </c>
      <c r="L705" s="1" t="s">
        <v>48</v>
      </c>
      <c r="M705" s="1" t="s">
        <v>49</v>
      </c>
      <c r="N705" s="1" t="s">
        <v>48</v>
      </c>
      <c r="O705" s="1" t="s">
        <v>48</v>
      </c>
      <c r="P705" s="1" t="s">
        <v>48</v>
      </c>
      <c r="Q705" s="1" t="s">
        <v>48</v>
      </c>
      <c r="R705" s="1" t="s">
        <v>48</v>
      </c>
      <c r="S705" s="1" t="s">
        <v>48</v>
      </c>
      <c r="T705" s="1" t="s">
        <v>48</v>
      </c>
      <c r="U705" s="1" t="s">
        <v>48</v>
      </c>
      <c r="V705" s="1" t="s">
        <v>48</v>
      </c>
      <c r="W705" s="1" t="s">
        <v>49</v>
      </c>
      <c r="X705" s="1" t="s">
        <v>62</v>
      </c>
      <c r="AC705" s="1" t="s">
        <v>5712</v>
      </c>
      <c r="AD705" s="1" t="s">
        <v>5712</v>
      </c>
      <c r="AJ705" s="1" t="s">
        <v>7691</v>
      </c>
      <c r="AK705" s="1" t="s">
        <v>5712</v>
      </c>
      <c r="AM705" s="1" t="s">
        <v>7692</v>
      </c>
      <c r="AN705" s="1" t="s">
        <v>5712</v>
      </c>
      <c r="AP705" s="1" t="s">
        <v>5712</v>
      </c>
      <c r="AR705" s="1" t="s">
        <v>5712</v>
      </c>
      <c r="AT705" s="1" t="s">
        <v>5712</v>
      </c>
    </row>
    <row r="706" spans="1:48" x14ac:dyDescent="0.35">
      <c r="A706" s="1" t="s">
        <v>7693</v>
      </c>
      <c r="B706" s="1" t="s">
        <v>5710</v>
      </c>
      <c r="C706" s="1" t="s">
        <v>71</v>
      </c>
      <c r="D706">
        <v>32</v>
      </c>
      <c r="E706" s="1" t="s">
        <v>57</v>
      </c>
      <c r="F706" s="1" t="s">
        <v>107</v>
      </c>
      <c r="G706" s="1" t="s">
        <v>73</v>
      </c>
      <c r="H706" s="1" t="s">
        <v>45</v>
      </c>
      <c r="I706" s="1" t="s">
        <v>74</v>
      </c>
      <c r="J706" s="1" t="s">
        <v>47</v>
      </c>
      <c r="K706" s="1" t="s">
        <v>48</v>
      </c>
      <c r="L706" s="1" t="s">
        <v>49</v>
      </c>
      <c r="M706" s="1" t="s">
        <v>48</v>
      </c>
      <c r="N706" s="1" t="s">
        <v>48</v>
      </c>
      <c r="O706" s="1" t="s">
        <v>48</v>
      </c>
      <c r="P706" s="1" t="s">
        <v>48</v>
      </c>
      <c r="Q706" s="1" t="s">
        <v>48</v>
      </c>
      <c r="R706" s="1" t="s">
        <v>48</v>
      </c>
      <c r="S706" s="1" t="s">
        <v>48</v>
      </c>
      <c r="T706" s="1" t="s">
        <v>48</v>
      </c>
      <c r="U706" s="1" t="s">
        <v>48</v>
      </c>
      <c r="V706" s="1" t="s">
        <v>48</v>
      </c>
      <c r="W706" s="1" t="s">
        <v>48</v>
      </c>
      <c r="X706" s="1" t="s">
        <v>62</v>
      </c>
      <c r="AC706" s="1" t="s">
        <v>5712</v>
      </c>
      <c r="AD706" s="1" t="s">
        <v>5712</v>
      </c>
      <c r="AJ706" s="1" t="s">
        <v>7694</v>
      </c>
      <c r="AK706" s="1" t="s">
        <v>5712</v>
      </c>
      <c r="AN706" s="1" t="s">
        <v>5712</v>
      </c>
      <c r="AP706" s="1" t="s">
        <v>5712</v>
      </c>
      <c r="AR706" s="1" t="s">
        <v>5712</v>
      </c>
      <c r="AT706" s="1" t="s">
        <v>5712</v>
      </c>
      <c r="AV706" s="1" t="s">
        <v>7695</v>
      </c>
    </row>
    <row r="707" spans="1:48" x14ac:dyDescent="0.35">
      <c r="A707" s="1" t="s">
        <v>7696</v>
      </c>
      <c r="B707" s="1" t="s">
        <v>5710</v>
      </c>
      <c r="C707" s="1" t="s">
        <v>71</v>
      </c>
      <c r="D707">
        <v>28</v>
      </c>
      <c r="E707" s="1" t="s">
        <v>57</v>
      </c>
      <c r="F707" s="1" t="s">
        <v>58</v>
      </c>
      <c r="G707" s="1" t="s">
        <v>44</v>
      </c>
      <c r="H707" s="1" t="s">
        <v>45</v>
      </c>
      <c r="I707" s="1" t="s">
        <v>61</v>
      </c>
      <c r="J707" s="1" t="s">
        <v>47</v>
      </c>
      <c r="K707" s="1" t="s">
        <v>48</v>
      </c>
      <c r="L707" s="1" t="s">
        <v>48</v>
      </c>
      <c r="M707" s="1" t="s">
        <v>49</v>
      </c>
      <c r="N707" s="1" t="s">
        <v>48</v>
      </c>
      <c r="O707" s="1" t="s">
        <v>48</v>
      </c>
      <c r="P707" s="1" t="s">
        <v>48</v>
      </c>
      <c r="Q707" s="1" t="s">
        <v>48</v>
      </c>
      <c r="R707" s="1" t="s">
        <v>48</v>
      </c>
      <c r="S707" s="1" t="s">
        <v>48</v>
      </c>
      <c r="T707" s="1" t="s">
        <v>48</v>
      </c>
      <c r="U707" s="1" t="s">
        <v>48</v>
      </c>
      <c r="V707" s="1" t="s">
        <v>48</v>
      </c>
      <c r="W707" s="1" t="s">
        <v>48</v>
      </c>
      <c r="X707" s="1" t="s">
        <v>62</v>
      </c>
      <c r="AC707" s="1" t="s">
        <v>5712</v>
      </c>
      <c r="AD707" s="1" t="s">
        <v>5712</v>
      </c>
      <c r="AJ707" s="1" t="s">
        <v>7697</v>
      </c>
      <c r="AK707" s="1" t="s">
        <v>63</v>
      </c>
      <c r="AN707" s="1" t="s">
        <v>5712</v>
      </c>
      <c r="AP707" s="1" t="s">
        <v>5712</v>
      </c>
      <c r="AR707" s="1" t="s">
        <v>5712</v>
      </c>
      <c r="AT707" s="1" t="s">
        <v>5712</v>
      </c>
    </row>
    <row r="708" spans="1:48" x14ac:dyDescent="0.35">
      <c r="A708" s="1" t="s">
        <v>7698</v>
      </c>
      <c r="B708" s="1" t="s">
        <v>5710</v>
      </c>
      <c r="C708" s="1" t="s">
        <v>41</v>
      </c>
      <c r="D708">
        <v>68</v>
      </c>
      <c r="E708" s="1" t="s">
        <v>65</v>
      </c>
      <c r="F708" s="1" t="s">
        <v>66</v>
      </c>
      <c r="G708" s="1" t="s">
        <v>73</v>
      </c>
      <c r="H708" s="1" t="s">
        <v>67</v>
      </c>
      <c r="I708" s="1" t="s">
        <v>68</v>
      </c>
      <c r="J708" s="1" t="s">
        <v>47</v>
      </c>
      <c r="K708" s="1" t="s">
        <v>48</v>
      </c>
      <c r="L708" s="1" t="s">
        <v>48</v>
      </c>
      <c r="M708" s="1" t="s">
        <v>49</v>
      </c>
      <c r="N708" s="1" t="s">
        <v>48</v>
      </c>
      <c r="O708" s="1" t="s">
        <v>48</v>
      </c>
      <c r="P708" s="1" t="s">
        <v>48</v>
      </c>
      <c r="Q708" s="1" t="s">
        <v>48</v>
      </c>
      <c r="R708" s="1" t="s">
        <v>48</v>
      </c>
      <c r="S708" s="1" t="s">
        <v>48</v>
      </c>
      <c r="T708" s="1" t="s">
        <v>48</v>
      </c>
      <c r="U708" s="1" t="s">
        <v>48</v>
      </c>
      <c r="V708" s="1" t="s">
        <v>48</v>
      </c>
      <c r="W708" s="1" t="s">
        <v>48</v>
      </c>
      <c r="X708" s="1" t="s">
        <v>116</v>
      </c>
      <c r="Y708" s="1" t="s">
        <v>7699</v>
      </c>
      <c r="AB708" s="1" t="s">
        <v>7700</v>
      </c>
      <c r="AC708" s="1" t="s">
        <v>5712</v>
      </c>
      <c r="AD708" s="1" t="s">
        <v>5712</v>
      </c>
      <c r="AJ708" s="1" t="s">
        <v>7701</v>
      </c>
      <c r="AK708" s="1" t="s">
        <v>5712</v>
      </c>
      <c r="AN708" s="1" t="s">
        <v>5712</v>
      </c>
      <c r="AP708" s="1" t="s">
        <v>5712</v>
      </c>
      <c r="AR708" s="1" t="s">
        <v>5712</v>
      </c>
      <c r="AT708" s="1" t="s">
        <v>5712</v>
      </c>
      <c r="AV708" s="1" t="s">
        <v>7702</v>
      </c>
    </row>
    <row r="709" spans="1:48" x14ac:dyDescent="0.35">
      <c r="A709" s="1" t="s">
        <v>7703</v>
      </c>
      <c r="B709" s="1" t="s">
        <v>5710</v>
      </c>
      <c r="C709" s="1" t="s">
        <v>71</v>
      </c>
      <c r="D709">
        <v>34</v>
      </c>
      <c r="E709" s="1" t="s">
        <v>57</v>
      </c>
      <c r="F709" s="1" t="s">
        <v>107</v>
      </c>
      <c r="G709" s="1" t="s">
        <v>98</v>
      </c>
      <c r="H709" s="1" t="s">
        <v>45</v>
      </c>
      <c r="I709" s="1" t="s">
        <v>99</v>
      </c>
      <c r="J709" s="1" t="s">
        <v>80</v>
      </c>
      <c r="K709" s="1" t="s">
        <v>48</v>
      </c>
      <c r="L709" s="1" t="s">
        <v>48</v>
      </c>
      <c r="M709" s="1" t="s">
        <v>48</v>
      </c>
      <c r="N709" s="1" t="s">
        <v>48</v>
      </c>
      <c r="O709" s="1" t="s">
        <v>48</v>
      </c>
      <c r="P709" s="1" t="s">
        <v>48</v>
      </c>
      <c r="Q709" s="1" t="s">
        <v>48</v>
      </c>
      <c r="R709" s="1" t="s">
        <v>48</v>
      </c>
      <c r="S709" s="1" t="s">
        <v>48</v>
      </c>
      <c r="T709" s="1" t="s">
        <v>48</v>
      </c>
      <c r="U709" s="1" t="s">
        <v>49</v>
      </c>
      <c r="V709" s="1" t="s">
        <v>48</v>
      </c>
      <c r="W709" s="1" t="s">
        <v>48</v>
      </c>
      <c r="X709" s="1" t="s">
        <v>75</v>
      </c>
      <c r="Y709" s="1" t="s">
        <v>7704</v>
      </c>
      <c r="AC709" s="1" t="s">
        <v>5712</v>
      </c>
      <c r="AD709" s="1" t="s">
        <v>5712</v>
      </c>
      <c r="AJ709" s="1" t="s">
        <v>7705</v>
      </c>
      <c r="AK709" s="1" t="s">
        <v>5712</v>
      </c>
      <c r="AM709" s="1" t="s">
        <v>7706</v>
      </c>
      <c r="AN709" s="1" t="s">
        <v>5712</v>
      </c>
      <c r="AP709" s="1" t="s">
        <v>5712</v>
      </c>
      <c r="AR709" s="1" t="s">
        <v>5712</v>
      </c>
      <c r="AT709" s="1" t="s">
        <v>5712</v>
      </c>
    </row>
    <row r="710" spans="1:48" x14ac:dyDescent="0.35">
      <c r="A710" s="1" t="s">
        <v>7707</v>
      </c>
      <c r="B710" s="1" t="s">
        <v>5710</v>
      </c>
      <c r="C710" s="1" t="s">
        <v>71</v>
      </c>
      <c r="D710">
        <v>72</v>
      </c>
      <c r="E710" s="1" t="s">
        <v>65</v>
      </c>
      <c r="F710" s="1" t="s">
        <v>72</v>
      </c>
      <c r="G710" s="1" t="s">
        <v>98</v>
      </c>
      <c r="H710" s="1" t="s">
        <v>67</v>
      </c>
      <c r="I710" s="1" t="s">
        <v>68</v>
      </c>
      <c r="J710" s="1" t="s">
        <v>80</v>
      </c>
      <c r="K710" s="1" t="s">
        <v>48</v>
      </c>
      <c r="L710" s="1" t="s">
        <v>48</v>
      </c>
      <c r="M710" s="1" t="s">
        <v>48</v>
      </c>
      <c r="N710" s="1" t="s">
        <v>48</v>
      </c>
      <c r="O710" s="1" t="s">
        <v>48</v>
      </c>
      <c r="P710" s="1" t="s">
        <v>48</v>
      </c>
      <c r="Q710" s="1" t="s">
        <v>48</v>
      </c>
      <c r="R710" s="1" t="s">
        <v>48</v>
      </c>
      <c r="S710" s="1" t="s">
        <v>48</v>
      </c>
      <c r="T710" s="1" t="s">
        <v>48</v>
      </c>
      <c r="U710" s="1" t="s">
        <v>49</v>
      </c>
      <c r="V710" s="1" t="s">
        <v>48</v>
      </c>
      <c r="W710" s="1" t="s">
        <v>48</v>
      </c>
      <c r="X710" s="1" t="s">
        <v>116</v>
      </c>
      <c r="Y710" s="1" t="s">
        <v>7708</v>
      </c>
      <c r="AC710" s="1" t="s">
        <v>5712</v>
      </c>
      <c r="AD710" s="1" t="s">
        <v>5712</v>
      </c>
      <c r="AJ710" s="1" t="s">
        <v>7709</v>
      </c>
      <c r="AK710" s="1" t="s">
        <v>5712</v>
      </c>
      <c r="AM710" s="1" t="s">
        <v>7137</v>
      </c>
      <c r="AN710" s="1" t="s">
        <v>5712</v>
      </c>
      <c r="AP710" s="1" t="s">
        <v>5712</v>
      </c>
      <c r="AR710" s="1" t="s">
        <v>5712</v>
      </c>
      <c r="AT710" s="1" t="s">
        <v>5712</v>
      </c>
    </row>
    <row r="711" spans="1:48" x14ac:dyDescent="0.35">
      <c r="A711" s="1" t="s">
        <v>7710</v>
      </c>
      <c r="B711" s="1" t="s">
        <v>5710</v>
      </c>
      <c r="C711" s="1" t="s">
        <v>71</v>
      </c>
      <c r="D711">
        <v>29</v>
      </c>
      <c r="E711" s="1" t="s">
        <v>57</v>
      </c>
      <c r="F711" s="1" t="s">
        <v>58</v>
      </c>
      <c r="G711" s="1" t="s">
        <v>44</v>
      </c>
      <c r="H711" s="1" t="s">
        <v>45</v>
      </c>
      <c r="I711" s="1" t="s">
        <v>68</v>
      </c>
      <c r="J711" s="1" t="s">
        <v>47</v>
      </c>
      <c r="K711" s="1" t="s">
        <v>49</v>
      </c>
      <c r="L711" s="1" t="s">
        <v>48</v>
      </c>
      <c r="M711" s="1" t="s">
        <v>48</v>
      </c>
      <c r="N711" s="1" t="s">
        <v>48</v>
      </c>
      <c r="O711" s="1" t="s">
        <v>48</v>
      </c>
      <c r="P711" s="1" t="s">
        <v>48</v>
      </c>
      <c r="Q711" s="1" t="s">
        <v>48</v>
      </c>
      <c r="R711" s="1" t="s">
        <v>48</v>
      </c>
      <c r="S711" s="1" t="s">
        <v>48</v>
      </c>
      <c r="T711" s="1" t="s">
        <v>49</v>
      </c>
      <c r="U711" s="1" t="s">
        <v>48</v>
      </c>
      <c r="V711" s="1" t="s">
        <v>48</v>
      </c>
      <c r="W711" s="1" t="s">
        <v>48</v>
      </c>
      <c r="X711" s="1" t="s">
        <v>62</v>
      </c>
      <c r="AC711" s="1" t="s">
        <v>5712</v>
      </c>
      <c r="AD711" s="1" t="s">
        <v>5712</v>
      </c>
      <c r="AJ711" s="1" t="s">
        <v>7711</v>
      </c>
      <c r="AK711" s="1" t="s">
        <v>5712</v>
      </c>
      <c r="AM711" s="1" t="s">
        <v>752</v>
      </c>
      <c r="AN711" s="1" t="s">
        <v>5712</v>
      </c>
      <c r="AP711" s="1" t="s">
        <v>5712</v>
      </c>
      <c r="AR711" s="1" t="s">
        <v>5712</v>
      </c>
      <c r="AT711" s="1" t="s">
        <v>5712</v>
      </c>
    </row>
    <row r="712" spans="1:48" x14ac:dyDescent="0.35">
      <c r="A712" s="1" t="s">
        <v>7712</v>
      </c>
      <c r="B712" s="1" t="s">
        <v>5710</v>
      </c>
      <c r="C712" s="1" t="s">
        <v>71</v>
      </c>
      <c r="D712">
        <v>52</v>
      </c>
      <c r="E712" s="1" t="s">
        <v>42</v>
      </c>
      <c r="F712" s="1" t="s">
        <v>107</v>
      </c>
      <c r="G712" s="1" t="s">
        <v>59</v>
      </c>
      <c r="H712" s="1" t="s">
        <v>67</v>
      </c>
      <c r="I712" s="1" t="s">
        <v>68</v>
      </c>
      <c r="J712" s="1" t="s">
        <v>47</v>
      </c>
      <c r="K712" s="1" t="s">
        <v>48</v>
      </c>
      <c r="L712" s="1" t="s">
        <v>48</v>
      </c>
      <c r="M712" s="1" t="s">
        <v>49</v>
      </c>
      <c r="N712" s="1" t="s">
        <v>48</v>
      </c>
      <c r="O712" s="1" t="s">
        <v>48</v>
      </c>
      <c r="P712" s="1" t="s">
        <v>48</v>
      </c>
      <c r="Q712" s="1" t="s">
        <v>48</v>
      </c>
      <c r="R712" s="1" t="s">
        <v>48</v>
      </c>
      <c r="S712" s="1" t="s">
        <v>48</v>
      </c>
      <c r="T712" s="1" t="s">
        <v>48</v>
      </c>
      <c r="U712" s="1" t="s">
        <v>48</v>
      </c>
      <c r="V712" s="1" t="s">
        <v>48</v>
      </c>
      <c r="W712" s="1" t="s">
        <v>48</v>
      </c>
      <c r="X712" s="1" t="s">
        <v>62</v>
      </c>
      <c r="AC712" s="1" t="s">
        <v>5712</v>
      </c>
      <c r="AD712" s="1" t="s">
        <v>5712</v>
      </c>
      <c r="AJ712" s="1" t="s">
        <v>7713</v>
      </c>
      <c r="AK712" s="1" t="s">
        <v>5712</v>
      </c>
      <c r="AN712" s="1" t="s">
        <v>5712</v>
      </c>
      <c r="AP712" s="1" t="s">
        <v>5712</v>
      </c>
      <c r="AR712" s="1" t="s">
        <v>5712</v>
      </c>
      <c r="AT712" s="1" t="s">
        <v>5712</v>
      </c>
    </row>
    <row r="713" spans="1:48" x14ac:dyDescent="0.35">
      <c r="A713" s="1" t="s">
        <v>7714</v>
      </c>
      <c r="B713" s="1" t="s">
        <v>5710</v>
      </c>
      <c r="C713" s="1" t="s">
        <v>71</v>
      </c>
      <c r="D713">
        <v>22</v>
      </c>
      <c r="E713" s="1" t="s">
        <v>57</v>
      </c>
      <c r="F713" s="1" t="s">
        <v>58</v>
      </c>
      <c r="G713" s="1" t="s">
        <v>44</v>
      </c>
      <c r="H713" s="1" t="s">
        <v>45</v>
      </c>
      <c r="I713" s="1" t="s">
        <v>68</v>
      </c>
      <c r="J713" s="1" t="s">
        <v>80</v>
      </c>
      <c r="K713" s="1" t="s">
        <v>48</v>
      </c>
      <c r="L713" s="1" t="s">
        <v>48</v>
      </c>
      <c r="M713" s="1" t="s">
        <v>48</v>
      </c>
      <c r="N713" s="1" t="s">
        <v>48</v>
      </c>
      <c r="O713" s="1" t="s">
        <v>48</v>
      </c>
      <c r="P713" s="1" t="s">
        <v>49</v>
      </c>
      <c r="Q713" s="1" t="s">
        <v>48</v>
      </c>
      <c r="R713" s="1" t="s">
        <v>48</v>
      </c>
      <c r="S713" s="1" t="s">
        <v>48</v>
      </c>
      <c r="T713" s="1" t="s">
        <v>48</v>
      </c>
      <c r="U713" s="1" t="s">
        <v>48</v>
      </c>
      <c r="V713" s="1" t="s">
        <v>48</v>
      </c>
      <c r="W713" s="1" t="s">
        <v>48</v>
      </c>
      <c r="X713" s="1" t="s">
        <v>116</v>
      </c>
      <c r="Y713" s="1" t="s">
        <v>7715</v>
      </c>
      <c r="AC713" s="1" t="s">
        <v>5712</v>
      </c>
      <c r="AD713" s="1" t="s">
        <v>5712</v>
      </c>
      <c r="AJ713" s="1" t="s">
        <v>7716</v>
      </c>
      <c r="AK713" s="1" t="s">
        <v>5712</v>
      </c>
      <c r="AN713" s="1" t="s">
        <v>5712</v>
      </c>
      <c r="AP713" s="1" t="s">
        <v>5712</v>
      </c>
      <c r="AR713" s="1" t="s">
        <v>5712</v>
      </c>
      <c r="AT713" s="1" t="s">
        <v>5712</v>
      </c>
    </row>
    <row r="714" spans="1:48" x14ac:dyDescent="0.35">
      <c r="A714" s="1" t="s">
        <v>7717</v>
      </c>
      <c r="B714" s="1" t="s">
        <v>5710</v>
      </c>
      <c r="C714" s="1" t="s">
        <v>71</v>
      </c>
      <c r="D714">
        <v>47</v>
      </c>
      <c r="E714" s="1" t="s">
        <v>42</v>
      </c>
      <c r="F714" s="1" t="s">
        <v>107</v>
      </c>
      <c r="G714" s="1" t="s">
        <v>73</v>
      </c>
      <c r="H714" s="1" t="s">
        <v>45</v>
      </c>
      <c r="I714" s="1" t="s">
        <v>74</v>
      </c>
      <c r="J714" s="1" t="s">
        <v>47</v>
      </c>
      <c r="K714" s="1" t="s">
        <v>48</v>
      </c>
      <c r="L714" s="1" t="s">
        <v>49</v>
      </c>
      <c r="M714" s="1" t="s">
        <v>48</v>
      </c>
      <c r="N714" s="1" t="s">
        <v>48</v>
      </c>
      <c r="O714" s="1" t="s">
        <v>48</v>
      </c>
      <c r="P714" s="1" t="s">
        <v>48</v>
      </c>
      <c r="Q714" s="1" t="s">
        <v>48</v>
      </c>
      <c r="R714" s="1" t="s">
        <v>48</v>
      </c>
      <c r="S714" s="1" t="s">
        <v>48</v>
      </c>
      <c r="T714" s="1" t="s">
        <v>48</v>
      </c>
      <c r="U714" s="1" t="s">
        <v>48</v>
      </c>
      <c r="V714" s="1" t="s">
        <v>48</v>
      </c>
      <c r="W714" s="1" t="s">
        <v>48</v>
      </c>
      <c r="X714" s="1" t="s">
        <v>62</v>
      </c>
      <c r="AC714" s="1" t="s">
        <v>5712</v>
      </c>
      <c r="AD714" s="1" t="s">
        <v>5712</v>
      </c>
      <c r="AJ714" s="1" t="s">
        <v>7718</v>
      </c>
      <c r="AK714" s="1" t="s">
        <v>63</v>
      </c>
      <c r="AN714" s="1" t="s">
        <v>5712</v>
      </c>
      <c r="AP714" s="1" t="s">
        <v>5712</v>
      </c>
      <c r="AR714" s="1" t="s">
        <v>5712</v>
      </c>
      <c r="AT714" s="1" t="s">
        <v>5712</v>
      </c>
    </row>
    <row r="715" spans="1:48" x14ac:dyDescent="0.35">
      <c r="A715" s="1" t="s">
        <v>7719</v>
      </c>
      <c r="B715" s="1" t="s">
        <v>5710</v>
      </c>
      <c r="C715" s="1" t="s">
        <v>41</v>
      </c>
      <c r="D715">
        <v>39</v>
      </c>
      <c r="E715" s="1" t="s">
        <v>42</v>
      </c>
      <c r="F715" s="1" t="s">
        <v>107</v>
      </c>
      <c r="G715" s="1" t="s">
        <v>73</v>
      </c>
      <c r="H715" s="1" t="s">
        <v>79</v>
      </c>
      <c r="I715" s="1" t="s">
        <v>113</v>
      </c>
      <c r="J715" s="1" t="s">
        <v>80</v>
      </c>
      <c r="K715" s="1" t="s">
        <v>48</v>
      </c>
      <c r="L715" s="1" t="s">
        <v>48</v>
      </c>
      <c r="M715" s="1" t="s">
        <v>48</v>
      </c>
      <c r="N715" s="1" t="s">
        <v>48</v>
      </c>
      <c r="O715" s="1" t="s">
        <v>48</v>
      </c>
      <c r="P715" s="1" t="s">
        <v>48</v>
      </c>
      <c r="Q715" s="1" t="s">
        <v>48</v>
      </c>
      <c r="R715" s="1" t="s">
        <v>48</v>
      </c>
      <c r="S715" s="1" t="s">
        <v>48</v>
      </c>
      <c r="T715" s="1" t="s">
        <v>48</v>
      </c>
      <c r="U715" s="1" t="s">
        <v>48</v>
      </c>
      <c r="V715" s="1" t="s">
        <v>48</v>
      </c>
      <c r="W715" s="1" t="s">
        <v>49</v>
      </c>
      <c r="X715" s="1" t="s">
        <v>62</v>
      </c>
      <c r="AC715" s="1" t="s">
        <v>5712</v>
      </c>
      <c r="AD715" s="1" t="s">
        <v>5712</v>
      </c>
      <c r="AJ715" s="1" t="s">
        <v>7720</v>
      </c>
      <c r="AK715" s="1" t="s">
        <v>5712</v>
      </c>
      <c r="AN715" s="1" t="s">
        <v>5712</v>
      </c>
      <c r="AP715" s="1" t="s">
        <v>5712</v>
      </c>
      <c r="AR715" s="1" t="s">
        <v>5712</v>
      </c>
      <c r="AT715" s="1" t="s">
        <v>5712</v>
      </c>
    </row>
    <row r="716" spans="1:48" x14ac:dyDescent="0.35">
      <c r="A716" s="1" t="s">
        <v>7721</v>
      </c>
      <c r="B716" s="1" t="s">
        <v>5710</v>
      </c>
      <c r="C716" s="1" t="s">
        <v>41</v>
      </c>
      <c r="D716">
        <v>49</v>
      </c>
      <c r="E716" s="1" t="s">
        <v>42</v>
      </c>
      <c r="F716" s="1" t="s">
        <v>107</v>
      </c>
      <c r="G716" s="1" t="s">
        <v>73</v>
      </c>
      <c r="H716" s="1" t="s">
        <v>45</v>
      </c>
      <c r="I716" s="1" t="s">
        <v>46</v>
      </c>
      <c r="J716" s="1" t="s">
        <v>47</v>
      </c>
      <c r="K716" s="1" t="s">
        <v>48</v>
      </c>
      <c r="L716" s="1" t="s">
        <v>48</v>
      </c>
      <c r="M716" s="1" t="s">
        <v>48</v>
      </c>
      <c r="N716" s="1" t="s">
        <v>48</v>
      </c>
      <c r="O716" s="1" t="s">
        <v>48</v>
      </c>
      <c r="P716" s="1" t="s">
        <v>48</v>
      </c>
      <c r="Q716" s="1" t="s">
        <v>49</v>
      </c>
      <c r="R716" s="1" t="s">
        <v>48</v>
      </c>
      <c r="S716" s="1" t="s">
        <v>48</v>
      </c>
      <c r="T716" s="1" t="s">
        <v>48</v>
      </c>
      <c r="U716" s="1" t="s">
        <v>48</v>
      </c>
      <c r="V716" s="1" t="s">
        <v>48</v>
      </c>
      <c r="W716" s="1" t="s">
        <v>48</v>
      </c>
      <c r="X716" s="1" t="s">
        <v>116</v>
      </c>
      <c r="Y716" s="1" t="s">
        <v>7722</v>
      </c>
      <c r="AC716" s="1" t="s">
        <v>5712</v>
      </c>
      <c r="AD716" s="1" t="s">
        <v>5712</v>
      </c>
      <c r="AJ716" s="1" t="s">
        <v>7723</v>
      </c>
      <c r="AK716" s="1" t="s">
        <v>5712</v>
      </c>
      <c r="AM716" s="1" t="s">
        <v>7724</v>
      </c>
      <c r="AN716" s="1" t="s">
        <v>5712</v>
      </c>
      <c r="AP716" s="1" t="s">
        <v>5712</v>
      </c>
      <c r="AR716" s="1" t="s">
        <v>5712</v>
      </c>
      <c r="AT716" s="1" t="s">
        <v>5712</v>
      </c>
    </row>
    <row r="717" spans="1:48" x14ac:dyDescent="0.35">
      <c r="A717" s="1" t="s">
        <v>7725</v>
      </c>
      <c r="B717" s="1" t="s">
        <v>5710</v>
      </c>
      <c r="C717" s="1" t="s">
        <v>71</v>
      </c>
      <c r="D717">
        <v>72</v>
      </c>
      <c r="E717" s="1" t="s">
        <v>65</v>
      </c>
      <c r="F717" s="1" t="s">
        <v>66</v>
      </c>
      <c r="G717" s="1" t="s">
        <v>44</v>
      </c>
      <c r="H717" s="1" t="s">
        <v>67</v>
      </c>
      <c r="I717" s="1" t="s">
        <v>90</v>
      </c>
      <c r="J717" s="1" t="s">
        <v>47</v>
      </c>
      <c r="K717" s="1" t="s">
        <v>48</v>
      </c>
      <c r="L717" s="1" t="s">
        <v>48</v>
      </c>
      <c r="M717" s="1" t="s">
        <v>48</v>
      </c>
      <c r="N717" s="1" t="s">
        <v>48</v>
      </c>
      <c r="O717" s="1" t="s">
        <v>48</v>
      </c>
      <c r="P717" s="1" t="s">
        <v>49</v>
      </c>
      <c r="Q717" s="1" t="s">
        <v>48</v>
      </c>
      <c r="R717" s="1" t="s">
        <v>48</v>
      </c>
      <c r="S717" s="1" t="s">
        <v>48</v>
      </c>
      <c r="T717" s="1" t="s">
        <v>48</v>
      </c>
      <c r="U717" s="1" t="s">
        <v>48</v>
      </c>
      <c r="V717" s="1" t="s">
        <v>48</v>
      </c>
      <c r="W717" s="1" t="s">
        <v>48</v>
      </c>
      <c r="X717" s="1" t="s">
        <v>116</v>
      </c>
      <c r="Y717" s="1" t="s">
        <v>7726</v>
      </c>
      <c r="AC717" s="1" t="s">
        <v>5712</v>
      </c>
      <c r="AD717" s="1" t="s">
        <v>5712</v>
      </c>
      <c r="AJ717" s="1" t="s">
        <v>7727</v>
      </c>
      <c r="AK717" s="1" t="s">
        <v>5712</v>
      </c>
      <c r="AN717" s="1" t="s">
        <v>5712</v>
      </c>
      <c r="AP717" s="1" t="s">
        <v>5712</v>
      </c>
      <c r="AR717" s="1" t="s">
        <v>5712</v>
      </c>
      <c r="AT717" s="1" t="s">
        <v>5712</v>
      </c>
    </row>
    <row r="718" spans="1:48" x14ac:dyDescent="0.35">
      <c r="A718" s="1" t="s">
        <v>7728</v>
      </c>
      <c r="B718" s="1" t="s">
        <v>5710</v>
      </c>
      <c r="C718" s="1" t="s">
        <v>41</v>
      </c>
      <c r="D718">
        <v>22</v>
      </c>
      <c r="E718" s="1" t="s">
        <v>57</v>
      </c>
      <c r="F718" s="1" t="s">
        <v>58</v>
      </c>
      <c r="G718" s="1" t="s">
        <v>85</v>
      </c>
      <c r="H718" s="1" t="s">
        <v>45</v>
      </c>
      <c r="I718" s="1" t="s">
        <v>99</v>
      </c>
      <c r="J718" s="1" t="s">
        <v>47</v>
      </c>
      <c r="K718" s="1" t="s">
        <v>48</v>
      </c>
      <c r="L718" s="1" t="s">
        <v>48</v>
      </c>
      <c r="M718" s="1" t="s">
        <v>48</v>
      </c>
      <c r="N718" s="1" t="s">
        <v>48</v>
      </c>
      <c r="O718" s="1" t="s">
        <v>48</v>
      </c>
      <c r="P718" s="1" t="s">
        <v>49</v>
      </c>
      <c r="Q718" s="1" t="s">
        <v>48</v>
      </c>
      <c r="R718" s="1" t="s">
        <v>48</v>
      </c>
      <c r="S718" s="1" t="s">
        <v>48</v>
      </c>
      <c r="T718" s="1" t="s">
        <v>48</v>
      </c>
      <c r="U718" s="1" t="s">
        <v>48</v>
      </c>
      <c r="V718" s="1" t="s">
        <v>48</v>
      </c>
      <c r="W718" s="1" t="s">
        <v>48</v>
      </c>
      <c r="X718" s="1" t="s">
        <v>116</v>
      </c>
      <c r="Y718" s="1" t="s">
        <v>7729</v>
      </c>
      <c r="AC718" s="1" t="s">
        <v>5712</v>
      </c>
      <c r="AD718" s="1" t="s">
        <v>5712</v>
      </c>
      <c r="AJ718" s="1" t="s">
        <v>7730</v>
      </c>
      <c r="AK718" s="1" t="s">
        <v>5712</v>
      </c>
      <c r="AN718" s="1" t="s">
        <v>5712</v>
      </c>
      <c r="AP718" s="1" t="s">
        <v>5712</v>
      </c>
      <c r="AR718" s="1" t="s">
        <v>5712</v>
      </c>
      <c r="AT718" s="1" t="s">
        <v>5712</v>
      </c>
    </row>
    <row r="719" spans="1:48" x14ac:dyDescent="0.35">
      <c r="A719" s="1" t="s">
        <v>7731</v>
      </c>
      <c r="B719" s="1" t="s">
        <v>5710</v>
      </c>
      <c r="C719" s="1" t="s">
        <v>71</v>
      </c>
      <c r="D719">
        <v>30</v>
      </c>
      <c r="E719" s="1" t="s">
        <v>57</v>
      </c>
      <c r="F719" s="1" t="s">
        <v>107</v>
      </c>
      <c r="G719" s="1" t="s">
        <v>59</v>
      </c>
      <c r="H719" s="1" t="s">
        <v>45</v>
      </c>
      <c r="I719" s="1" t="s">
        <v>113</v>
      </c>
      <c r="J719" s="1" t="s">
        <v>80</v>
      </c>
      <c r="K719" s="1" t="s">
        <v>48</v>
      </c>
      <c r="L719" s="1" t="s">
        <v>48</v>
      </c>
      <c r="M719" s="1" t="s">
        <v>48</v>
      </c>
      <c r="N719" s="1" t="s">
        <v>48</v>
      </c>
      <c r="O719" s="1" t="s">
        <v>48</v>
      </c>
      <c r="P719" s="1" t="s">
        <v>48</v>
      </c>
      <c r="Q719" s="1" t="s">
        <v>48</v>
      </c>
      <c r="R719" s="1" t="s">
        <v>48</v>
      </c>
      <c r="S719" s="1" t="s">
        <v>48</v>
      </c>
      <c r="T719" s="1" t="s">
        <v>48</v>
      </c>
      <c r="U719" s="1" t="s">
        <v>49</v>
      </c>
      <c r="V719" s="1" t="s">
        <v>48</v>
      </c>
      <c r="W719" s="1" t="s">
        <v>48</v>
      </c>
      <c r="X719" s="1" t="s">
        <v>62</v>
      </c>
      <c r="AC719" s="1" t="s">
        <v>5712</v>
      </c>
      <c r="AD719" s="1" t="s">
        <v>5712</v>
      </c>
      <c r="AJ719" s="1" t="s">
        <v>7732</v>
      </c>
      <c r="AK719" s="1" t="s">
        <v>77</v>
      </c>
      <c r="AN719" s="1" t="s">
        <v>5712</v>
      </c>
      <c r="AP719" s="1" t="s">
        <v>5712</v>
      </c>
      <c r="AR719" s="1" t="s">
        <v>5712</v>
      </c>
      <c r="AT719" s="1" t="s">
        <v>5712</v>
      </c>
    </row>
    <row r="720" spans="1:48" x14ac:dyDescent="0.35">
      <c r="A720" s="1" t="s">
        <v>7733</v>
      </c>
      <c r="B720" s="1" t="s">
        <v>5710</v>
      </c>
      <c r="C720" s="1" t="s">
        <v>71</v>
      </c>
      <c r="D720">
        <v>73</v>
      </c>
      <c r="E720" s="1" t="s">
        <v>65</v>
      </c>
      <c r="F720" s="1" t="s">
        <v>72</v>
      </c>
      <c r="G720" s="1" t="s">
        <v>59</v>
      </c>
      <c r="H720" s="1" t="s">
        <v>45</v>
      </c>
      <c r="I720" s="1" t="s">
        <v>110</v>
      </c>
      <c r="J720" s="1" t="s">
        <v>47</v>
      </c>
      <c r="K720" s="1" t="s">
        <v>48</v>
      </c>
      <c r="L720" s="1" t="s">
        <v>48</v>
      </c>
      <c r="M720" s="1" t="s">
        <v>49</v>
      </c>
      <c r="N720" s="1" t="s">
        <v>48</v>
      </c>
      <c r="O720" s="1" t="s">
        <v>48</v>
      </c>
      <c r="P720" s="1" t="s">
        <v>48</v>
      </c>
      <c r="Q720" s="1" t="s">
        <v>48</v>
      </c>
      <c r="R720" s="1" t="s">
        <v>48</v>
      </c>
      <c r="S720" s="1" t="s">
        <v>48</v>
      </c>
      <c r="T720" s="1" t="s">
        <v>48</v>
      </c>
      <c r="U720" s="1" t="s">
        <v>48</v>
      </c>
      <c r="V720" s="1" t="s">
        <v>48</v>
      </c>
      <c r="W720" s="1" t="s">
        <v>48</v>
      </c>
      <c r="X720" s="1" t="s">
        <v>62</v>
      </c>
      <c r="AC720" s="1" t="s">
        <v>5712</v>
      </c>
      <c r="AD720" s="1" t="s">
        <v>5712</v>
      </c>
      <c r="AJ720" s="1" t="s">
        <v>7734</v>
      </c>
      <c r="AK720" s="1" t="s">
        <v>5712</v>
      </c>
      <c r="AN720" s="1" t="s">
        <v>5712</v>
      </c>
      <c r="AP720" s="1" t="s">
        <v>5712</v>
      </c>
      <c r="AR720" s="1" t="s">
        <v>5712</v>
      </c>
      <c r="AT720" s="1" t="s">
        <v>5712</v>
      </c>
    </row>
    <row r="721" spans="1:48" x14ac:dyDescent="0.35">
      <c r="A721" s="1" t="s">
        <v>7735</v>
      </c>
      <c r="B721" s="1" t="s">
        <v>5710</v>
      </c>
      <c r="C721" s="1" t="s">
        <v>71</v>
      </c>
      <c r="D721">
        <v>82</v>
      </c>
      <c r="E721" s="1" t="s">
        <v>65</v>
      </c>
      <c r="F721" s="1" t="s">
        <v>66</v>
      </c>
      <c r="G721" s="1" t="s">
        <v>98</v>
      </c>
      <c r="H721" s="1" t="s">
        <v>67</v>
      </c>
      <c r="I721" s="1" t="s">
        <v>46</v>
      </c>
      <c r="J721" s="1" t="s">
        <v>47</v>
      </c>
      <c r="K721" s="1" t="s">
        <v>48</v>
      </c>
      <c r="L721" s="1" t="s">
        <v>48</v>
      </c>
      <c r="M721" s="1" t="s">
        <v>48</v>
      </c>
      <c r="N721" s="1" t="s">
        <v>48</v>
      </c>
      <c r="O721" s="1" t="s">
        <v>48</v>
      </c>
      <c r="P721" s="1" t="s">
        <v>49</v>
      </c>
      <c r="Q721" s="1" t="s">
        <v>48</v>
      </c>
      <c r="R721" s="1" t="s">
        <v>48</v>
      </c>
      <c r="S721" s="1" t="s">
        <v>48</v>
      </c>
      <c r="T721" s="1" t="s">
        <v>48</v>
      </c>
      <c r="U721" s="1" t="s">
        <v>48</v>
      </c>
      <c r="V721" s="1" t="s">
        <v>48</v>
      </c>
      <c r="W721" s="1" t="s">
        <v>48</v>
      </c>
      <c r="X721" s="1" t="s">
        <v>116</v>
      </c>
      <c r="Y721" s="1" t="s">
        <v>7736</v>
      </c>
      <c r="AC721" s="1" t="s">
        <v>5712</v>
      </c>
      <c r="AD721" s="1" t="s">
        <v>5712</v>
      </c>
      <c r="AJ721" s="1" t="s">
        <v>7737</v>
      </c>
      <c r="AK721" s="1" t="s">
        <v>5712</v>
      </c>
      <c r="AN721" s="1" t="s">
        <v>5712</v>
      </c>
      <c r="AP721" s="1" t="s">
        <v>5712</v>
      </c>
      <c r="AR721" s="1" t="s">
        <v>5712</v>
      </c>
      <c r="AT721" s="1" t="s">
        <v>5712</v>
      </c>
      <c r="AV721" s="1" t="s">
        <v>7738</v>
      </c>
    </row>
    <row r="722" spans="1:48" x14ac:dyDescent="0.35">
      <c r="A722" s="1" t="s">
        <v>7739</v>
      </c>
      <c r="B722" s="1" t="s">
        <v>5710</v>
      </c>
      <c r="C722" s="1" t="s">
        <v>41</v>
      </c>
      <c r="D722">
        <v>77</v>
      </c>
      <c r="E722" s="1" t="s">
        <v>65</v>
      </c>
      <c r="F722" s="1" t="s">
        <v>66</v>
      </c>
      <c r="G722" s="1" t="s">
        <v>44</v>
      </c>
      <c r="H722" s="1" t="s">
        <v>67</v>
      </c>
      <c r="I722" s="1" t="s">
        <v>90</v>
      </c>
      <c r="J722" s="1" t="s">
        <v>47</v>
      </c>
      <c r="K722" s="1" t="s">
        <v>48</v>
      </c>
      <c r="L722" s="1" t="s">
        <v>49</v>
      </c>
      <c r="M722" s="1" t="s">
        <v>48</v>
      </c>
      <c r="N722" s="1" t="s">
        <v>48</v>
      </c>
      <c r="O722" s="1" t="s">
        <v>48</v>
      </c>
      <c r="P722" s="1" t="s">
        <v>48</v>
      </c>
      <c r="Q722" s="1" t="s">
        <v>48</v>
      </c>
      <c r="R722" s="1" t="s">
        <v>48</v>
      </c>
      <c r="S722" s="1" t="s">
        <v>48</v>
      </c>
      <c r="T722" s="1" t="s">
        <v>48</v>
      </c>
      <c r="U722" s="1" t="s">
        <v>48</v>
      </c>
      <c r="V722" s="1" t="s">
        <v>48</v>
      </c>
      <c r="W722" s="1" t="s">
        <v>48</v>
      </c>
      <c r="X722" s="1" t="s">
        <v>116</v>
      </c>
      <c r="Y722" s="1" t="s">
        <v>7740</v>
      </c>
      <c r="AC722" s="1" t="s">
        <v>5712</v>
      </c>
      <c r="AD722" s="1" t="s">
        <v>5712</v>
      </c>
      <c r="AJ722" s="1" t="s">
        <v>7741</v>
      </c>
      <c r="AK722" s="1" t="s">
        <v>63</v>
      </c>
      <c r="AN722" s="1" t="s">
        <v>5712</v>
      </c>
      <c r="AP722" s="1" t="s">
        <v>5712</v>
      </c>
      <c r="AR722" s="1" t="s">
        <v>5712</v>
      </c>
      <c r="AT722" s="1" t="s">
        <v>5712</v>
      </c>
    </row>
    <row r="723" spans="1:48" x14ac:dyDescent="0.35">
      <c r="A723" s="1" t="s">
        <v>7742</v>
      </c>
      <c r="B723" s="1" t="s">
        <v>5710</v>
      </c>
      <c r="C723" s="1" t="s">
        <v>41</v>
      </c>
      <c r="D723">
        <v>83</v>
      </c>
      <c r="E723" s="1" t="s">
        <v>65</v>
      </c>
      <c r="F723" s="1" t="s">
        <v>66</v>
      </c>
      <c r="G723" s="1" t="s">
        <v>59</v>
      </c>
      <c r="H723" s="1" t="s">
        <v>67</v>
      </c>
      <c r="I723" s="1" t="s">
        <v>90</v>
      </c>
      <c r="J723" s="1" t="s">
        <v>47</v>
      </c>
      <c r="K723" s="1" t="s">
        <v>48</v>
      </c>
      <c r="L723" s="1" t="s">
        <v>48</v>
      </c>
      <c r="M723" s="1" t="s">
        <v>48</v>
      </c>
      <c r="N723" s="1" t="s">
        <v>48</v>
      </c>
      <c r="O723" s="1" t="s">
        <v>48</v>
      </c>
      <c r="P723" s="1" t="s">
        <v>48</v>
      </c>
      <c r="Q723" s="1" t="s">
        <v>48</v>
      </c>
      <c r="R723" s="1" t="s">
        <v>49</v>
      </c>
      <c r="S723" s="1" t="s">
        <v>48</v>
      </c>
      <c r="T723" s="1" t="s">
        <v>48</v>
      </c>
      <c r="U723" s="1" t="s">
        <v>48</v>
      </c>
      <c r="V723" s="1" t="s">
        <v>48</v>
      </c>
      <c r="W723" s="1" t="s">
        <v>48</v>
      </c>
      <c r="X723" s="1" t="s">
        <v>62</v>
      </c>
      <c r="AC723" s="1" t="s">
        <v>5712</v>
      </c>
      <c r="AD723" s="1" t="s">
        <v>5712</v>
      </c>
      <c r="AJ723" s="1" t="s">
        <v>7743</v>
      </c>
      <c r="AK723" s="1" t="s">
        <v>5712</v>
      </c>
      <c r="AN723" s="1" t="s">
        <v>5712</v>
      </c>
      <c r="AP723" s="1" t="s">
        <v>5712</v>
      </c>
      <c r="AR723" s="1" t="s">
        <v>5712</v>
      </c>
      <c r="AT723" s="1" t="s">
        <v>5712</v>
      </c>
      <c r="AV723" s="1" t="s">
        <v>7744</v>
      </c>
    </row>
    <row r="724" spans="1:48" x14ac:dyDescent="0.35">
      <c r="A724" s="1" t="s">
        <v>7745</v>
      </c>
      <c r="B724" s="1" t="s">
        <v>5710</v>
      </c>
      <c r="C724" s="1" t="s">
        <v>71</v>
      </c>
      <c r="D724">
        <v>40</v>
      </c>
      <c r="E724" s="1" t="s">
        <v>42</v>
      </c>
      <c r="F724" s="1" t="s">
        <v>107</v>
      </c>
      <c r="G724" s="1" t="s">
        <v>98</v>
      </c>
      <c r="H724" s="1" t="s">
        <v>45</v>
      </c>
      <c r="I724" s="1" t="s">
        <v>113</v>
      </c>
      <c r="J724" s="1" t="s">
        <v>80</v>
      </c>
      <c r="K724" s="1" t="s">
        <v>48</v>
      </c>
      <c r="L724" s="1" t="s">
        <v>48</v>
      </c>
      <c r="M724" s="1" t="s">
        <v>48</v>
      </c>
      <c r="N724" s="1" t="s">
        <v>48</v>
      </c>
      <c r="O724" s="1" t="s">
        <v>48</v>
      </c>
      <c r="P724" s="1" t="s">
        <v>48</v>
      </c>
      <c r="Q724" s="1" t="s">
        <v>48</v>
      </c>
      <c r="R724" s="1" t="s">
        <v>48</v>
      </c>
      <c r="S724" s="1" t="s">
        <v>48</v>
      </c>
      <c r="T724" s="1" t="s">
        <v>49</v>
      </c>
      <c r="U724" s="1" t="s">
        <v>48</v>
      </c>
      <c r="V724" s="1" t="s">
        <v>48</v>
      </c>
      <c r="W724" s="1" t="s">
        <v>48</v>
      </c>
      <c r="X724" s="1" t="s">
        <v>116</v>
      </c>
      <c r="Y724" s="1" t="s">
        <v>7746</v>
      </c>
      <c r="AC724" s="1" t="s">
        <v>5712</v>
      </c>
      <c r="AD724" s="1" t="s">
        <v>5712</v>
      </c>
      <c r="AJ724" s="1" t="s">
        <v>7747</v>
      </c>
      <c r="AK724" s="1" t="s">
        <v>5712</v>
      </c>
      <c r="AN724" s="1" t="s">
        <v>5712</v>
      </c>
      <c r="AP724" s="1" t="s">
        <v>5712</v>
      </c>
      <c r="AR724" s="1" t="s">
        <v>5712</v>
      </c>
      <c r="AT724" s="1" t="s">
        <v>5712</v>
      </c>
      <c r="AV724" s="1" t="s">
        <v>7748</v>
      </c>
    </row>
    <row r="725" spans="1:48" x14ac:dyDescent="0.35">
      <c r="A725" s="1" t="s">
        <v>7749</v>
      </c>
      <c r="B725" s="1" t="s">
        <v>5710</v>
      </c>
      <c r="C725" s="1" t="s">
        <v>71</v>
      </c>
      <c r="D725">
        <v>74</v>
      </c>
      <c r="E725" s="1" t="s">
        <v>65</v>
      </c>
      <c r="F725" s="1" t="s">
        <v>66</v>
      </c>
      <c r="G725" s="1" t="s">
        <v>73</v>
      </c>
      <c r="H725" s="1" t="s">
        <v>67</v>
      </c>
      <c r="I725" s="1" t="s">
        <v>110</v>
      </c>
      <c r="J725" s="1" t="s">
        <v>80</v>
      </c>
      <c r="K725" s="1" t="s">
        <v>48</v>
      </c>
      <c r="L725" s="1" t="s">
        <v>49</v>
      </c>
      <c r="M725" s="1" t="s">
        <v>48</v>
      </c>
      <c r="N725" s="1" t="s">
        <v>48</v>
      </c>
      <c r="O725" s="1" t="s">
        <v>48</v>
      </c>
      <c r="P725" s="1" t="s">
        <v>48</v>
      </c>
      <c r="Q725" s="1" t="s">
        <v>48</v>
      </c>
      <c r="R725" s="1" t="s">
        <v>48</v>
      </c>
      <c r="S725" s="1" t="s">
        <v>48</v>
      </c>
      <c r="T725" s="1" t="s">
        <v>49</v>
      </c>
      <c r="U725" s="1" t="s">
        <v>48</v>
      </c>
      <c r="V725" s="1" t="s">
        <v>48</v>
      </c>
      <c r="W725" s="1" t="s">
        <v>48</v>
      </c>
      <c r="X725" s="1" t="s">
        <v>116</v>
      </c>
      <c r="Y725" s="1" t="s">
        <v>7750</v>
      </c>
      <c r="AC725" s="1" t="s">
        <v>5712</v>
      </c>
      <c r="AD725" s="1" t="s">
        <v>5712</v>
      </c>
      <c r="AJ725" s="1" t="s">
        <v>7751</v>
      </c>
      <c r="AK725" s="1" t="s">
        <v>63</v>
      </c>
      <c r="AN725" s="1" t="s">
        <v>5712</v>
      </c>
      <c r="AP725" s="1" t="s">
        <v>5712</v>
      </c>
      <c r="AR725" s="1" t="s">
        <v>5712</v>
      </c>
      <c r="AT725" s="1" t="s">
        <v>5712</v>
      </c>
    </row>
    <row r="726" spans="1:48" ht="362.5" x14ac:dyDescent="0.35">
      <c r="A726" s="1" t="s">
        <v>7752</v>
      </c>
      <c r="B726" s="1" t="s">
        <v>5710</v>
      </c>
      <c r="C726" s="1" t="s">
        <v>71</v>
      </c>
      <c r="D726">
        <v>83</v>
      </c>
      <c r="E726" s="1" t="s">
        <v>65</v>
      </c>
      <c r="F726" s="1" t="s">
        <v>66</v>
      </c>
      <c r="G726" s="1" t="s">
        <v>73</v>
      </c>
      <c r="H726" s="1" t="s">
        <v>67</v>
      </c>
      <c r="I726" s="1" t="s">
        <v>68</v>
      </c>
      <c r="J726" s="1" t="s">
        <v>47</v>
      </c>
      <c r="K726" s="1" t="s">
        <v>48</v>
      </c>
      <c r="L726" s="1" t="s">
        <v>48</v>
      </c>
      <c r="M726" s="1" t="s">
        <v>48</v>
      </c>
      <c r="N726" s="1" t="s">
        <v>48</v>
      </c>
      <c r="O726" s="1" t="s">
        <v>48</v>
      </c>
      <c r="P726" s="1" t="s">
        <v>48</v>
      </c>
      <c r="Q726" s="1" t="s">
        <v>48</v>
      </c>
      <c r="R726" s="1" t="s">
        <v>49</v>
      </c>
      <c r="S726" s="1" t="s">
        <v>48</v>
      </c>
      <c r="T726" s="1" t="s">
        <v>48</v>
      </c>
      <c r="U726" s="1" t="s">
        <v>48</v>
      </c>
      <c r="V726" s="1" t="s">
        <v>48</v>
      </c>
      <c r="W726" s="1" t="s">
        <v>48</v>
      </c>
      <c r="X726" s="1" t="s">
        <v>62</v>
      </c>
      <c r="AC726" s="1" t="s">
        <v>5712</v>
      </c>
      <c r="AD726" s="1" t="s">
        <v>5712</v>
      </c>
      <c r="AJ726" s="2" t="s">
        <v>7753</v>
      </c>
      <c r="AK726" s="1" t="s">
        <v>5712</v>
      </c>
      <c r="AM726" s="1" t="s">
        <v>7754</v>
      </c>
      <c r="AN726" s="1" t="s">
        <v>5712</v>
      </c>
      <c r="AP726" s="1" t="s">
        <v>5712</v>
      </c>
      <c r="AR726" s="1" t="s">
        <v>5712</v>
      </c>
      <c r="AT726" s="1" t="s">
        <v>5712</v>
      </c>
    </row>
    <row r="727" spans="1:48" x14ac:dyDescent="0.35">
      <c r="A727" s="1" t="s">
        <v>7755</v>
      </c>
      <c r="B727" s="1" t="s">
        <v>5710</v>
      </c>
      <c r="C727" s="1" t="s">
        <v>71</v>
      </c>
      <c r="D727">
        <v>27</v>
      </c>
      <c r="E727" s="1" t="s">
        <v>57</v>
      </c>
      <c r="F727" s="1" t="s">
        <v>58</v>
      </c>
      <c r="G727" s="1" t="s">
        <v>59</v>
      </c>
      <c r="H727" s="1" t="s">
        <v>45</v>
      </c>
      <c r="I727" s="1" t="s">
        <v>110</v>
      </c>
      <c r="J727" s="1" t="s">
        <v>47</v>
      </c>
      <c r="K727" s="1" t="s">
        <v>49</v>
      </c>
      <c r="L727" s="1" t="s">
        <v>48</v>
      </c>
      <c r="M727" s="1" t="s">
        <v>48</v>
      </c>
      <c r="N727" s="1" t="s">
        <v>48</v>
      </c>
      <c r="O727" s="1" t="s">
        <v>48</v>
      </c>
      <c r="P727" s="1" t="s">
        <v>48</v>
      </c>
      <c r="Q727" s="1" t="s">
        <v>48</v>
      </c>
      <c r="R727" s="1" t="s">
        <v>48</v>
      </c>
      <c r="S727" s="1" t="s">
        <v>48</v>
      </c>
      <c r="T727" s="1" t="s">
        <v>49</v>
      </c>
      <c r="U727" s="1" t="s">
        <v>48</v>
      </c>
      <c r="V727" s="1" t="s">
        <v>48</v>
      </c>
      <c r="W727" s="1" t="s">
        <v>48</v>
      </c>
      <c r="X727" s="1" t="s">
        <v>116</v>
      </c>
      <c r="Y727" s="1" t="s">
        <v>7756</v>
      </c>
      <c r="AC727" s="1" t="s">
        <v>5712</v>
      </c>
      <c r="AD727" s="1" t="s">
        <v>5712</v>
      </c>
      <c r="AJ727" s="1" t="s">
        <v>7757</v>
      </c>
      <c r="AK727" s="1" t="s">
        <v>5712</v>
      </c>
      <c r="AN727" s="1" t="s">
        <v>5712</v>
      </c>
      <c r="AP727" s="1" t="s">
        <v>5712</v>
      </c>
      <c r="AR727" s="1" t="s">
        <v>5712</v>
      </c>
      <c r="AT727" s="1" t="s">
        <v>5712</v>
      </c>
    </row>
    <row r="728" spans="1:48" x14ac:dyDescent="0.35">
      <c r="A728" s="1" t="s">
        <v>7758</v>
      </c>
      <c r="B728" s="1" t="s">
        <v>5710</v>
      </c>
      <c r="C728" s="1" t="s">
        <v>71</v>
      </c>
      <c r="D728">
        <v>76</v>
      </c>
      <c r="E728" s="1" t="s">
        <v>65</v>
      </c>
      <c r="F728" s="1" t="s">
        <v>66</v>
      </c>
      <c r="G728" s="1" t="s">
        <v>73</v>
      </c>
      <c r="H728" s="1" t="s">
        <v>67</v>
      </c>
      <c r="I728" s="1" t="s">
        <v>125</v>
      </c>
      <c r="J728" s="1" t="s">
        <v>47</v>
      </c>
      <c r="K728" s="1" t="s">
        <v>48</v>
      </c>
      <c r="L728" s="1" t="s">
        <v>49</v>
      </c>
      <c r="M728" s="1" t="s">
        <v>48</v>
      </c>
      <c r="N728" s="1" t="s">
        <v>48</v>
      </c>
      <c r="O728" s="1" t="s">
        <v>48</v>
      </c>
      <c r="P728" s="1" t="s">
        <v>48</v>
      </c>
      <c r="Q728" s="1" t="s">
        <v>48</v>
      </c>
      <c r="R728" s="1" t="s">
        <v>48</v>
      </c>
      <c r="S728" s="1" t="s">
        <v>48</v>
      </c>
      <c r="T728" s="1" t="s">
        <v>48</v>
      </c>
      <c r="U728" s="1" t="s">
        <v>48</v>
      </c>
      <c r="V728" s="1" t="s">
        <v>48</v>
      </c>
      <c r="W728" s="1" t="s">
        <v>48</v>
      </c>
      <c r="X728" s="1" t="s">
        <v>145</v>
      </c>
      <c r="Y728" s="1" t="s">
        <v>7759</v>
      </c>
      <c r="AC728" s="1" t="s">
        <v>5712</v>
      </c>
      <c r="AD728" s="1" t="s">
        <v>5712</v>
      </c>
      <c r="AJ728" s="1" t="s">
        <v>7760</v>
      </c>
      <c r="AK728" s="1" t="s">
        <v>5712</v>
      </c>
      <c r="AN728" s="1" t="s">
        <v>5712</v>
      </c>
      <c r="AP728" s="1" t="s">
        <v>5712</v>
      </c>
      <c r="AR728" s="1" t="s">
        <v>5712</v>
      </c>
      <c r="AT728" s="1" t="s">
        <v>5712</v>
      </c>
      <c r="AV728" s="1" t="s">
        <v>7761</v>
      </c>
    </row>
    <row r="729" spans="1:48" x14ac:dyDescent="0.35">
      <c r="A729" s="1" t="s">
        <v>7762</v>
      </c>
      <c r="B729" s="1" t="s">
        <v>5710</v>
      </c>
      <c r="C729" s="1" t="s">
        <v>71</v>
      </c>
      <c r="D729">
        <v>39</v>
      </c>
      <c r="E729" s="1" t="s">
        <v>42</v>
      </c>
      <c r="F729" s="1" t="s">
        <v>107</v>
      </c>
      <c r="G729" s="1" t="s">
        <v>98</v>
      </c>
      <c r="H729" s="1" t="s">
        <v>45</v>
      </c>
      <c r="I729" s="1" t="s">
        <v>74</v>
      </c>
      <c r="J729" s="1" t="s">
        <v>80</v>
      </c>
      <c r="K729" s="1" t="s">
        <v>48</v>
      </c>
      <c r="L729" s="1" t="s">
        <v>48</v>
      </c>
      <c r="M729" s="1" t="s">
        <v>48</v>
      </c>
      <c r="N729" s="1" t="s">
        <v>49</v>
      </c>
      <c r="O729" s="1" t="s">
        <v>48</v>
      </c>
      <c r="P729" s="1" t="s">
        <v>48</v>
      </c>
      <c r="Q729" s="1" t="s">
        <v>48</v>
      </c>
      <c r="R729" s="1" t="s">
        <v>48</v>
      </c>
      <c r="S729" s="1" t="s">
        <v>48</v>
      </c>
      <c r="T729" s="1" t="s">
        <v>48</v>
      </c>
      <c r="U729" s="1" t="s">
        <v>48</v>
      </c>
      <c r="V729" s="1" t="s">
        <v>48</v>
      </c>
      <c r="W729" s="1" t="s">
        <v>48</v>
      </c>
      <c r="X729" s="1" t="s">
        <v>116</v>
      </c>
      <c r="Y729" s="1" t="s">
        <v>5954</v>
      </c>
      <c r="AC729" s="1" t="s">
        <v>5712</v>
      </c>
      <c r="AD729" s="1" t="s">
        <v>5712</v>
      </c>
      <c r="AJ729" s="1" t="s">
        <v>5954</v>
      </c>
      <c r="AK729" s="1" t="s">
        <v>5712</v>
      </c>
      <c r="AM729" s="1" t="s">
        <v>5954</v>
      </c>
      <c r="AN729" s="1" t="s">
        <v>5712</v>
      </c>
      <c r="AP729" s="1" t="s">
        <v>5712</v>
      </c>
      <c r="AR729" s="1" t="s">
        <v>5712</v>
      </c>
      <c r="AT729" s="1" t="s">
        <v>5712</v>
      </c>
    </row>
    <row r="730" spans="1:48" x14ac:dyDescent="0.35">
      <c r="A730" s="1" t="s">
        <v>7763</v>
      </c>
      <c r="B730" s="1" t="s">
        <v>5710</v>
      </c>
      <c r="C730" s="1" t="s">
        <v>71</v>
      </c>
      <c r="D730">
        <v>64</v>
      </c>
      <c r="E730" s="1" t="s">
        <v>65</v>
      </c>
      <c r="F730" s="1" t="s">
        <v>66</v>
      </c>
      <c r="G730" s="1" t="s">
        <v>98</v>
      </c>
      <c r="H730" s="1" t="s">
        <v>45</v>
      </c>
      <c r="I730" s="1" t="s">
        <v>74</v>
      </c>
      <c r="J730" s="1" t="s">
        <v>47</v>
      </c>
      <c r="K730" s="1" t="s">
        <v>48</v>
      </c>
      <c r="L730" s="1" t="s">
        <v>48</v>
      </c>
      <c r="M730" s="1" t="s">
        <v>48</v>
      </c>
      <c r="N730" s="1" t="s">
        <v>48</v>
      </c>
      <c r="O730" s="1" t="s">
        <v>48</v>
      </c>
      <c r="P730" s="1" t="s">
        <v>48</v>
      </c>
      <c r="Q730" s="1" t="s">
        <v>49</v>
      </c>
      <c r="R730" s="1" t="s">
        <v>48</v>
      </c>
      <c r="S730" s="1" t="s">
        <v>48</v>
      </c>
      <c r="T730" s="1" t="s">
        <v>48</v>
      </c>
      <c r="U730" s="1" t="s">
        <v>48</v>
      </c>
      <c r="V730" s="1" t="s">
        <v>48</v>
      </c>
      <c r="W730" s="1" t="s">
        <v>48</v>
      </c>
      <c r="X730" s="1" t="s">
        <v>145</v>
      </c>
      <c r="Y730" s="1" t="s">
        <v>7764</v>
      </c>
      <c r="AC730" s="1" t="s">
        <v>5712</v>
      </c>
      <c r="AD730" s="1" t="s">
        <v>5712</v>
      </c>
      <c r="AJ730" s="1" t="s">
        <v>1080</v>
      </c>
      <c r="AK730" s="1" t="s">
        <v>5712</v>
      </c>
      <c r="AN730" s="1" t="s">
        <v>5712</v>
      </c>
      <c r="AP730" s="1" t="s">
        <v>5712</v>
      </c>
      <c r="AR730" s="1" t="s">
        <v>5712</v>
      </c>
      <c r="AT730" s="1" t="s">
        <v>5712</v>
      </c>
    </row>
    <row r="731" spans="1:48" x14ac:dyDescent="0.35">
      <c r="A731" s="1" t="s">
        <v>7765</v>
      </c>
      <c r="B731" s="1" t="s">
        <v>5710</v>
      </c>
      <c r="C731" s="1" t="s">
        <v>71</v>
      </c>
      <c r="D731">
        <v>60</v>
      </c>
      <c r="E731" s="1" t="s">
        <v>65</v>
      </c>
      <c r="F731" s="1" t="s">
        <v>66</v>
      </c>
      <c r="G731" s="1" t="s">
        <v>44</v>
      </c>
      <c r="H731" s="1" t="s">
        <v>60</v>
      </c>
      <c r="I731" s="1" t="s">
        <v>125</v>
      </c>
      <c r="J731" s="1" t="s">
        <v>80</v>
      </c>
      <c r="K731" s="1" t="s">
        <v>48</v>
      </c>
      <c r="L731" s="1" t="s">
        <v>48</v>
      </c>
      <c r="M731" s="1" t="s">
        <v>48</v>
      </c>
      <c r="N731" s="1" t="s">
        <v>48</v>
      </c>
      <c r="O731" s="1" t="s">
        <v>48</v>
      </c>
      <c r="P731" s="1" t="s">
        <v>48</v>
      </c>
      <c r="Q731" s="1" t="s">
        <v>48</v>
      </c>
      <c r="R731" s="1" t="s">
        <v>48</v>
      </c>
      <c r="S731" s="1" t="s">
        <v>48</v>
      </c>
      <c r="T731" s="1" t="s">
        <v>49</v>
      </c>
      <c r="U731" s="1" t="s">
        <v>48</v>
      </c>
      <c r="V731" s="1" t="s">
        <v>48</v>
      </c>
      <c r="W731" s="1" t="s">
        <v>48</v>
      </c>
      <c r="X731" s="1" t="s">
        <v>62</v>
      </c>
      <c r="AC731" s="1" t="s">
        <v>5712</v>
      </c>
      <c r="AD731" s="1" t="s">
        <v>5712</v>
      </c>
      <c r="AJ731" s="1" t="s">
        <v>105</v>
      </c>
      <c r="AK731" s="1" t="s">
        <v>55</v>
      </c>
      <c r="AL731" s="1" t="s">
        <v>1273</v>
      </c>
      <c r="AN731" s="1" t="s">
        <v>5712</v>
      </c>
      <c r="AP731" s="1" t="s">
        <v>5712</v>
      </c>
      <c r="AR731" s="1" t="s">
        <v>5712</v>
      </c>
      <c r="AT731" s="1" t="s">
        <v>5712</v>
      </c>
    </row>
    <row r="732" spans="1:48" x14ac:dyDescent="0.35">
      <c r="A732" s="1" t="s">
        <v>7766</v>
      </c>
      <c r="B732" s="1" t="s">
        <v>5710</v>
      </c>
      <c r="C732" s="1" t="s">
        <v>71</v>
      </c>
      <c r="D732">
        <v>70</v>
      </c>
      <c r="E732" s="1" t="s">
        <v>65</v>
      </c>
      <c r="F732" s="1" t="s">
        <v>66</v>
      </c>
      <c r="G732" s="1" t="s">
        <v>73</v>
      </c>
      <c r="H732" s="1" t="s">
        <v>67</v>
      </c>
      <c r="I732" s="1" t="s">
        <v>113</v>
      </c>
      <c r="J732" s="1" t="s">
        <v>47</v>
      </c>
      <c r="K732" s="1" t="s">
        <v>48</v>
      </c>
      <c r="L732" s="1" t="s">
        <v>48</v>
      </c>
      <c r="M732" s="1" t="s">
        <v>48</v>
      </c>
      <c r="N732" s="1" t="s">
        <v>48</v>
      </c>
      <c r="O732" s="1" t="s">
        <v>48</v>
      </c>
      <c r="P732" s="1" t="s">
        <v>48</v>
      </c>
      <c r="Q732" s="1" t="s">
        <v>48</v>
      </c>
      <c r="R732" s="1" t="s">
        <v>49</v>
      </c>
      <c r="S732" s="1" t="s">
        <v>48</v>
      </c>
      <c r="T732" s="1" t="s">
        <v>48</v>
      </c>
      <c r="U732" s="1" t="s">
        <v>48</v>
      </c>
      <c r="V732" s="1" t="s">
        <v>48</v>
      </c>
      <c r="W732" s="1" t="s">
        <v>48</v>
      </c>
      <c r="X732" s="1" t="s">
        <v>145</v>
      </c>
      <c r="Y732" s="1" t="s">
        <v>7767</v>
      </c>
      <c r="AC732" s="1" t="s">
        <v>5712</v>
      </c>
      <c r="AD732" s="1" t="s">
        <v>5712</v>
      </c>
      <c r="AJ732" s="1" t="s">
        <v>1080</v>
      </c>
      <c r="AK732" s="1" t="s">
        <v>77</v>
      </c>
      <c r="AN732" s="1" t="s">
        <v>5712</v>
      </c>
      <c r="AP732" s="1" t="s">
        <v>5712</v>
      </c>
      <c r="AR732" s="1" t="s">
        <v>5712</v>
      </c>
      <c r="AT732" s="1" t="s">
        <v>5712</v>
      </c>
    </row>
    <row r="733" spans="1:48" x14ac:dyDescent="0.35">
      <c r="A733" s="1" t="s">
        <v>7768</v>
      </c>
      <c r="B733" s="1" t="s">
        <v>5710</v>
      </c>
      <c r="C733" s="1" t="s">
        <v>71</v>
      </c>
      <c r="D733">
        <v>38</v>
      </c>
      <c r="E733" s="1" t="s">
        <v>42</v>
      </c>
      <c r="F733" s="1" t="s">
        <v>107</v>
      </c>
      <c r="G733" s="1" t="s">
        <v>44</v>
      </c>
      <c r="H733" s="1" t="s">
        <v>45</v>
      </c>
      <c r="I733" s="1" t="s">
        <v>99</v>
      </c>
      <c r="J733" s="1" t="s">
        <v>47</v>
      </c>
      <c r="K733" s="1" t="s">
        <v>49</v>
      </c>
      <c r="L733" s="1" t="s">
        <v>48</v>
      </c>
      <c r="M733" s="1" t="s">
        <v>48</v>
      </c>
      <c r="N733" s="1" t="s">
        <v>48</v>
      </c>
      <c r="O733" s="1" t="s">
        <v>48</v>
      </c>
      <c r="P733" s="1" t="s">
        <v>48</v>
      </c>
      <c r="Q733" s="1" t="s">
        <v>48</v>
      </c>
      <c r="R733" s="1" t="s">
        <v>48</v>
      </c>
      <c r="S733" s="1" t="s">
        <v>48</v>
      </c>
      <c r="T733" s="1" t="s">
        <v>49</v>
      </c>
      <c r="U733" s="1" t="s">
        <v>48</v>
      </c>
      <c r="V733" s="1" t="s">
        <v>48</v>
      </c>
      <c r="W733" s="1" t="s">
        <v>48</v>
      </c>
      <c r="X733" s="1" t="s">
        <v>116</v>
      </c>
      <c r="Y733" s="1" t="s">
        <v>7769</v>
      </c>
      <c r="AC733" s="1" t="s">
        <v>5712</v>
      </c>
      <c r="AD733" s="1" t="s">
        <v>5712</v>
      </c>
      <c r="AJ733" s="1" t="s">
        <v>7770</v>
      </c>
      <c r="AK733" s="1" t="s">
        <v>55</v>
      </c>
      <c r="AL733" s="1" t="s">
        <v>7771</v>
      </c>
      <c r="AN733" s="1" t="s">
        <v>5712</v>
      </c>
      <c r="AP733" s="1" t="s">
        <v>5712</v>
      </c>
      <c r="AR733" s="1" t="s">
        <v>5712</v>
      </c>
      <c r="AT733" s="1" t="s">
        <v>5712</v>
      </c>
    </row>
    <row r="734" spans="1:48" x14ac:dyDescent="0.35">
      <c r="A734" s="1" t="s">
        <v>7772</v>
      </c>
      <c r="B734" s="1" t="s">
        <v>5710</v>
      </c>
      <c r="C734" s="1" t="s">
        <v>41</v>
      </c>
      <c r="D734">
        <v>54</v>
      </c>
      <c r="E734" s="1" t="s">
        <v>42</v>
      </c>
      <c r="F734" s="1" t="s">
        <v>66</v>
      </c>
      <c r="G734" s="1" t="s">
        <v>44</v>
      </c>
      <c r="H734" s="1" t="s">
        <v>109</v>
      </c>
      <c r="I734" s="1" t="s">
        <v>110</v>
      </c>
      <c r="J734" s="1" t="s">
        <v>80</v>
      </c>
      <c r="K734" s="1" t="s">
        <v>48</v>
      </c>
      <c r="L734" s="1" t="s">
        <v>48</v>
      </c>
      <c r="M734" s="1" t="s">
        <v>48</v>
      </c>
      <c r="N734" s="1" t="s">
        <v>48</v>
      </c>
      <c r="O734" s="1" t="s">
        <v>48</v>
      </c>
      <c r="P734" s="1" t="s">
        <v>48</v>
      </c>
      <c r="Q734" s="1" t="s">
        <v>48</v>
      </c>
      <c r="R734" s="1" t="s">
        <v>48</v>
      </c>
      <c r="S734" s="1" t="s">
        <v>48</v>
      </c>
      <c r="T734" s="1" t="s">
        <v>48</v>
      </c>
      <c r="U734" s="1" t="s">
        <v>49</v>
      </c>
      <c r="V734" s="1" t="s">
        <v>48</v>
      </c>
      <c r="W734" s="1" t="s">
        <v>48</v>
      </c>
      <c r="X734" s="1" t="s">
        <v>116</v>
      </c>
      <c r="Y734" s="1" t="s">
        <v>7773</v>
      </c>
      <c r="AC734" s="1" t="s">
        <v>5712</v>
      </c>
      <c r="AD734" s="1" t="s">
        <v>5712</v>
      </c>
      <c r="AJ734" s="1" t="s">
        <v>7774</v>
      </c>
      <c r="AK734" s="1" t="s">
        <v>77</v>
      </c>
      <c r="AN734" s="1" t="s">
        <v>5712</v>
      </c>
      <c r="AP734" s="1" t="s">
        <v>5712</v>
      </c>
      <c r="AR734" s="1" t="s">
        <v>5712</v>
      </c>
      <c r="AT734" s="1" t="s">
        <v>5712</v>
      </c>
    </row>
    <row r="735" spans="1:48" x14ac:dyDescent="0.35">
      <c r="A735" s="1" t="s">
        <v>7775</v>
      </c>
      <c r="B735" s="1" t="s">
        <v>5710</v>
      </c>
      <c r="C735" s="1" t="s">
        <v>41</v>
      </c>
      <c r="D735">
        <v>72</v>
      </c>
      <c r="E735" s="1" t="s">
        <v>65</v>
      </c>
      <c r="F735" s="1" t="s">
        <v>66</v>
      </c>
      <c r="G735" s="1" t="s">
        <v>98</v>
      </c>
      <c r="H735" s="1" t="s">
        <v>67</v>
      </c>
      <c r="I735" s="1" t="s">
        <v>68</v>
      </c>
      <c r="J735" s="1" t="s">
        <v>80</v>
      </c>
      <c r="K735" s="1" t="s">
        <v>48</v>
      </c>
      <c r="L735" s="1" t="s">
        <v>48</v>
      </c>
      <c r="M735" s="1" t="s">
        <v>48</v>
      </c>
      <c r="N735" s="1" t="s">
        <v>48</v>
      </c>
      <c r="O735" s="1" t="s">
        <v>48</v>
      </c>
      <c r="P735" s="1" t="s">
        <v>48</v>
      </c>
      <c r="Q735" s="1" t="s">
        <v>48</v>
      </c>
      <c r="R735" s="1" t="s">
        <v>48</v>
      </c>
      <c r="S735" s="1" t="s">
        <v>48</v>
      </c>
      <c r="T735" s="1" t="s">
        <v>48</v>
      </c>
      <c r="U735" s="1" t="s">
        <v>49</v>
      </c>
      <c r="V735" s="1" t="s">
        <v>48</v>
      </c>
      <c r="W735" s="1" t="s">
        <v>48</v>
      </c>
      <c r="X735" s="1" t="s">
        <v>145</v>
      </c>
      <c r="Y735" s="1" t="s">
        <v>7776</v>
      </c>
      <c r="AC735" s="1" t="s">
        <v>5712</v>
      </c>
      <c r="AD735" s="1" t="s">
        <v>5712</v>
      </c>
      <c r="AJ735" s="1" t="s">
        <v>7777</v>
      </c>
      <c r="AK735" s="1" t="s">
        <v>5712</v>
      </c>
      <c r="AN735" s="1" t="s">
        <v>5712</v>
      </c>
      <c r="AP735" s="1" t="s">
        <v>5712</v>
      </c>
      <c r="AR735" s="1" t="s">
        <v>5712</v>
      </c>
      <c r="AT735" s="1" t="s">
        <v>5712</v>
      </c>
    </row>
    <row r="736" spans="1:48" x14ac:dyDescent="0.35">
      <c r="A736" s="1" t="s">
        <v>7778</v>
      </c>
      <c r="B736" s="1" t="s">
        <v>5710</v>
      </c>
      <c r="C736" s="1" t="s">
        <v>71</v>
      </c>
      <c r="D736">
        <v>81</v>
      </c>
      <c r="E736" s="1" t="s">
        <v>65</v>
      </c>
      <c r="F736" s="1" t="s">
        <v>66</v>
      </c>
      <c r="G736" s="1" t="s">
        <v>98</v>
      </c>
      <c r="H736" s="1" t="s">
        <v>79</v>
      </c>
      <c r="I736" s="1" t="s">
        <v>61</v>
      </c>
      <c r="J736" s="1" t="s">
        <v>47</v>
      </c>
      <c r="K736" s="1" t="s">
        <v>48</v>
      </c>
      <c r="L736" s="1" t="s">
        <v>49</v>
      </c>
      <c r="M736" s="1" t="s">
        <v>48</v>
      </c>
      <c r="N736" s="1" t="s">
        <v>48</v>
      </c>
      <c r="O736" s="1" t="s">
        <v>48</v>
      </c>
      <c r="P736" s="1" t="s">
        <v>48</v>
      </c>
      <c r="Q736" s="1" t="s">
        <v>48</v>
      </c>
      <c r="R736" s="1" t="s">
        <v>48</v>
      </c>
      <c r="S736" s="1" t="s">
        <v>48</v>
      </c>
      <c r="T736" s="1" t="s">
        <v>48</v>
      </c>
      <c r="U736" s="1" t="s">
        <v>48</v>
      </c>
      <c r="V736" s="1" t="s">
        <v>48</v>
      </c>
      <c r="W736" s="1" t="s">
        <v>48</v>
      </c>
      <c r="X736" s="1" t="s">
        <v>62</v>
      </c>
      <c r="AC736" s="1" t="s">
        <v>5712</v>
      </c>
      <c r="AD736" s="1" t="s">
        <v>5712</v>
      </c>
      <c r="AJ736" s="1" t="s">
        <v>7779</v>
      </c>
      <c r="AK736" s="1" t="s">
        <v>5712</v>
      </c>
      <c r="AN736" s="1" t="s">
        <v>5712</v>
      </c>
      <c r="AP736" s="1" t="s">
        <v>5712</v>
      </c>
      <c r="AR736" s="1" t="s">
        <v>5712</v>
      </c>
      <c r="AT736" s="1" t="s">
        <v>5712</v>
      </c>
    </row>
    <row r="737" spans="1:48" x14ac:dyDescent="0.35">
      <c r="A737" s="1" t="s">
        <v>7780</v>
      </c>
      <c r="B737" s="1" t="s">
        <v>5710</v>
      </c>
      <c r="C737" s="1" t="s">
        <v>71</v>
      </c>
      <c r="D737">
        <v>51</v>
      </c>
      <c r="E737" s="1" t="s">
        <v>42</v>
      </c>
      <c r="F737" s="1" t="s">
        <v>72</v>
      </c>
      <c r="G737" s="1" t="s">
        <v>98</v>
      </c>
      <c r="H737" s="1" t="s">
        <v>45</v>
      </c>
      <c r="I737" s="1" t="s">
        <v>46</v>
      </c>
      <c r="J737" s="1" t="s">
        <v>80</v>
      </c>
      <c r="K737" s="1" t="s">
        <v>48</v>
      </c>
      <c r="L737" s="1" t="s">
        <v>48</v>
      </c>
      <c r="M737" s="1" t="s">
        <v>48</v>
      </c>
      <c r="N737" s="1" t="s">
        <v>48</v>
      </c>
      <c r="O737" s="1" t="s">
        <v>48</v>
      </c>
      <c r="P737" s="1" t="s">
        <v>49</v>
      </c>
      <c r="Q737" s="1" t="s">
        <v>48</v>
      </c>
      <c r="R737" s="1" t="s">
        <v>48</v>
      </c>
      <c r="S737" s="1" t="s">
        <v>48</v>
      </c>
      <c r="T737" s="1" t="s">
        <v>48</v>
      </c>
      <c r="U737" s="1" t="s">
        <v>48</v>
      </c>
      <c r="V737" s="1" t="s">
        <v>48</v>
      </c>
      <c r="W737" s="1" t="s">
        <v>48</v>
      </c>
      <c r="X737" s="1" t="s">
        <v>62</v>
      </c>
      <c r="AC737" s="1" t="s">
        <v>5712</v>
      </c>
      <c r="AD737" s="1" t="s">
        <v>5712</v>
      </c>
      <c r="AJ737" s="1" t="s">
        <v>7781</v>
      </c>
      <c r="AK737" s="1" t="s">
        <v>5712</v>
      </c>
      <c r="AM737" s="1" t="s">
        <v>6980</v>
      </c>
      <c r="AN737" s="1" t="s">
        <v>5712</v>
      </c>
      <c r="AP737" s="1" t="s">
        <v>5712</v>
      </c>
      <c r="AR737" s="1" t="s">
        <v>5712</v>
      </c>
      <c r="AT737" s="1" t="s">
        <v>5712</v>
      </c>
    </row>
    <row r="738" spans="1:48" ht="188.5" x14ac:dyDescent="0.35">
      <c r="A738" s="1" t="s">
        <v>7782</v>
      </c>
      <c r="B738" s="1" t="s">
        <v>5710</v>
      </c>
      <c r="C738" s="1" t="s">
        <v>71</v>
      </c>
      <c r="D738">
        <v>61</v>
      </c>
      <c r="E738" s="1" t="s">
        <v>65</v>
      </c>
      <c r="F738" s="1" t="s">
        <v>43</v>
      </c>
      <c r="G738" s="1" t="s">
        <v>44</v>
      </c>
      <c r="H738" s="1" t="s">
        <v>45</v>
      </c>
      <c r="I738" s="1" t="s">
        <v>113</v>
      </c>
      <c r="J738" s="1" t="s">
        <v>47</v>
      </c>
      <c r="K738" s="1" t="s">
        <v>48</v>
      </c>
      <c r="L738" s="1" t="s">
        <v>49</v>
      </c>
      <c r="M738" s="1" t="s">
        <v>48</v>
      </c>
      <c r="N738" s="1" t="s">
        <v>48</v>
      </c>
      <c r="O738" s="1" t="s">
        <v>48</v>
      </c>
      <c r="P738" s="1" t="s">
        <v>48</v>
      </c>
      <c r="Q738" s="1" t="s">
        <v>48</v>
      </c>
      <c r="R738" s="1" t="s">
        <v>48</v>
      </c>
      <c r="S738" s="1" t="s">
        <v>48</v>
      </c>
      <c r="T738" s="1" t="s">
        <v>48</v>
      </c>
      <c r="U738" s="1" t="s">
        <v>48</v>
      </c>
      <c r="V738" s="1" t="s">
        <v>48</v>
      </c>
      <c r="W738" s="1" t="s">
        <v>48</v>
      </c>
      <c r="X738" s="1" t="s">
        <v>75</v>
      </c>
      <c r="Y738" s="1" t="s">
        <v>7783</v>
      </c>
      <c r="AC738" s="1" t="s">
        <v>5712</v>
      </c>
      <c r="AD738" s="1" t="s">
        <v>5712</v>
      </c>
      <c r="AJ738" s="2" t="s">
        <v>7784</v>
      </c>
      <c r="AK738" s="1" t="s">
        <v>5712</v>
      </c>
      <c r="AN738" s="1" t="s">
        <v>5712</v>
      </c>
      <c r="AP738" s="1" t="s">
        <v>5712</v>
      </c>
      <c r="AR738" s="1" t="s">
        <v>5712</v>
      </c>
      <c r="AT738" s="1" t="s">
        <v>5712</v>
      </c>
      <c r="AV738" s="1" t="s">
        <v>7785</v>
      </c>
    </row>
    <row r="739" spans="1:48" x14ac:dyDescent="0.35">
      <c r="A739" s="1" t="s">
        <v>7786</v>
      </c>
      <c r="B739" s="1" t="s">
        <v>5710</v>
      </c>
      <c r="C739" s="1" t="s">
        <v>41</v>
      </c>
      <c r="D739">
        <v>20</v>
      </c>
      <c r="E739" s="1" t="s">
        <v>57</v>
      </c>
      <c r="F739" s="1" t="s">
        <v>58</v>
      </c>
      <c r="G739" s="1" t="s">
        <v>73</v>
      </c>
      <c r="H739" s="1" t="s">
        <v>79</v>
      </c>
      <c r="I739" s="1" t="s">
        <v>46</v>
      </c>
      <c r="J739" s="1" t="s">
        <v>80</v>
      </c>
      <c r="K739" s="1" t="s">
        <v>48</v>
      </c>
      <c r="L739" s="1" t="s">
        <v>48</v>
      </c>
      <c r="M739" s="1" t="s">
        <v>48</v>
      </c>
      <c r="N739" s="1" t="s">
        <v>48</v>
      </c>
      <c r="O739" s="1" t="s">
        <v>48</v>
      </c>
      <c r="P739" s="1" t="s">
        <v>48</v>
      </c>
      <c r="Q739" s="1" t="s">
        <v>48</v>
      </c>
      <c r="R739" s="1" t="s">
        <v>48</v>
      </c>
      <c r="S739" s="1" t="s">
        <v>48</v>
      </c>
      <c r="T739" s="1" t="s">
        <v>48</v>
      </c>
      <c r="U739" s="1" t="s">
        <v>49</v>
      </c>
      <c r="V739" s="1" t="s">
        <v>48</v>
      </c>
      <c r="W739" s="1" t="s">
        <v>48</v>
      </c>
      <c r="X739" s="1" t="s">
        <v>62</v>
      </c>
      <c r="AC739" s="1" t="s">
        <v>5712</v>
      </c>
      <c r="AD739" s="1" t="s">
        <v>5712</v>
      </c>
      <c r="AJ739" s="1" t="s">
        <v>351</v>
      </c>
      <c r="AK739" s="1" t="s">
        <v>5712</v>
      </c>
      <c r="AN739" s="1" t="s">
        <v>5712</v>
      </c>
      <c r="AP739" s="1" t="s">
        <v>5712</v>
      </c>
      <c r="AR739" s="1" t="s">
        <v>5712</v>
      </c>
      <c r="AT739" s="1" t="s">
        <v>5712</v>
      </c>
    </row>
    <row r="740" spans="1:48" x14ac:dyDescent="0.35">
      <c r="A740" s="1" t="s">
        <v>7787</v>
      </c>
      <c r="B740" s="1" t="s">
        <v>5710</v>
      </c>
      <c r="C740" s="1" t="s">
        <v>41</v>
      </c>
      <c r="D740">
        <v>62</v>
      </c>
      <c r="E740" s="1" t="s">
        <v>65</v>
      </c>
      <c r="F740" s="1" t="s">
        <v>72</v>
      </c>
      <c r="G740" s="1" t="s">
        <v>44</v>
      </c>
      <c r="H740" s="1" t="s">
        <v>79</v>
      </c>
      <c r="I740" s="1" t="s">
        <v>110</v>
      </c>
      <c r="J740" s="1" t="s">
        <v>80</v>
      </c>
      <c r="K740" s="1" t="s">
        <v>48</v>
      </c>
      <c r="L740" s="1" t="s">
        <v>48</v>
      </c>
      <c r="M740" s="1" t="s">
        <v>48</v>
      </c>
      <c r="N740" s="1" t="s">
        <v>48</v>
      </c>
      <c r="O740" s="1" t="s">
        <v>48</v>
      </c>
      <c r="P740" s="1" t="s">
        <v>48</v>
      </c>
      <c r="Q740" s="1" t="s">
        <v>48</v>
      </c>
      <c r="R740" s="1" t="s">
        <v>48</v>
      </c>
      <c r="S740" s="1" t="s">
        <v>48</v>
      </c>
      <c r="T740" s="1" t="s">
        <v>49</v>
      </c>
      <c r="U740" s="1" t="s">
        <v>48</v>
      </c>
      <c r="V740" s="1" t="s">
        <v>48</v>
      </c>
      <c r="W740" s="1" t="s">
        <v>48</v>
      </c>
      <c r="X740" s="1" t="s">
        <v>116</v>
      </c>
      <c r="Y740" s="1" t="s">
        <v>579</v>
      </c>
      <c r="AC740" s="1" t="s">
        <v>5712</v>
      </c>
      <c r="AD740" s="1" t="s">
        <v>5712</v>
      </c>
      <c r="AJ740" s="1" t="s">
        <v>7788</v>
      </c>
      <c r="AK740" s="1" t="s">
        <v>63</v>
      </c>
      <c r="AN740" s="1" t="s">
        <v>5712</v>
      </c>
      <c r="AP740" s="1" t="s">
        <v>5712</v>
      </c>
      <c r="AR740" s="1" t="s">
        <v>5712</v>
      </c>
      <c r="AT740" s="1" t="s">
        <v>5712</v>
      </c>
    </row>
    <row r="741" spans="1:48" ht="246.5" x14ac:dyDescent="0.35">
      <c r="A741" s="1" t="s">
        <v>7789</v>
      </c>
      <c r="B741" s="1" t="s">
        <v>5710</v>
      </c>
      <c r="C741" s="1" t="s">
        <v>41</v>
      </c>
      <c r="D741">
        <v>79</v>
      </c>
      <c r="E741" s="1" t="s">
        <v>65</v>
      </c>
      <c r="F741" s="1" t="s">
        <v>66</v>
      </c>
      <c r="G741" s="1" t="s">
        <v>59</v>
      </c>
      <c r="H741" s="1" t="s">
        <v>67</v>
      </c>
      <c r="I741" s="1" t="s">
        <v>90</v>
      </c>
      <c r="J741" s="1" t="s">
        <v>47</v>
      </c>
      <c r="K741" s="1" t="s">
        <v>48</v>
      </c>
      <c r="L741" s="1" t="s">
        <v>48</v>
      </c>
      <c r="M741" s="1" t="s">
        <v>49</v>
      </c>
      <c r="N741" s="1" t="s">
        <v>48</v>
      </c>
      <c r="O741" s="1" t="s">
        <v>48</v>
      </c>
      <c r="P741" s="1" t="s">
        <v>48</v>
      </c>
      <c r="Q741" s="1" t="s">
        <v>48</v>
      </c>
      <c r="R741" s="1" t="s">
        <v>48</v>
      </c>
      <c r="S741" s="1" t="s">
        <v>48</v>
      </c>
      <c r="T741" s="1" t="s">
        <v>48</v>
      </c>
      <c r="U741" s="1" t="s">
        <v>48</v>
      </c>
      <c r="V741" s="1" t="s">
        <v>48</v>
      </c>
      <c r="W741" s="1" t="s">
        <v>48</v>
      </c>
      <c r="X741" s="1" t="s">
        <v>116</v>
      </c>
      <c r="Y741" s="1" t="s">
        <v>7790</v>
      </c>
      <c r="AC741" s="1" t="s">
        <v>5712</v>
      </c>
      <c r="AD741" s="1" t="s">
        <v>5712</v>
      </c>
      <c r="AJ741" s="2" t="s">
        <v>7791</v>
      </c>
      <c r="AK741" s="1" t="s">
        <v>55</v>
      </c>
      <c r="AL741" s="1" t="s">
        <v>7792</v>
      </c>
      <c r="AN741" s="1" t="s">
        <v>5712</v>
      </c>
      <c r="AP741" s="1" t="s">
        <v>5712</v>
      </c>
      <c r="AR741" s="1" t="s">
        <v>5712</v>
      </c>
      <c r="AT741" s="1" t="s">
        <v>5712</v>
      </c>
    </row>
    <row r="742" spans="1:48" x14ac:dyDescent="0.35">
      <c r="A742" s="1" t="s">
        <v>7793</v>
      </c>
      <c r="B742" s="1" t="s">
        <v>5710</v>
      </c>
      <c r="C742" s="1" t="s">
        <v>71</v>
      </c>
      <c r="D742">
        <v>62</v>
      </c>
      <c r="E742" s="1" t="s">
        <v>65</v>
      </c>
      <c r="F742" s="1" t="s">
        <v>43</v>
      </c>
      <c r="G742" s="1" t="s">
        <v>44</v>
      </c>
      <c r="H742" s="1" t="s">
        <v>92</v>
      </c>
      <c r="I742" s="1" t="s">
        <v>90</v>
      </c>
      <c r="J742" s="1" t="s">
        <v>47</v>
      </c>
      <c r="K742" s="1" t="s">
        <v>49</v>
      </c>
      <c r="L742" s="1" t="s">
        <v>48</v>
      </c>
      <c r="M742" s="1" t="s">
        <v>48</v>
      </c>
      <c r="N742" s="1" t="s">
        <v>48</v>
      </c>
      <c r="O742" s="1" t="s">
        <v>48</v>
      </c>
      <c r="P742" s="1" t="s">
        <v>48</v>
      </c>
      <c r="Q742" s="1" t="s">
        <v>48</v>
      </c>
      <c r="R742" s="1" t="s">
        <v>48</v>
      </c>
      <c r="S742" s="1" t="s">
        <v>48</v>
      </c>
      <c r="T742" s="1" t="s">
        <v>49</v>
      </c>
      <c r="U742" s="1" t="s">
        <v>48</v>
      </c>
      <c r="V742" s="1" t="s">
        <v>48</v>
      </c>
      <c r="W742" s="1" t="s">
        <v>48</v>
      </c>
      <c r="X742" s="1" t="s">
        <v>116</v>
      </c>
      <c r="Y742" s="1" t="s">
        <v>7794</v>
      </c>
      <c r="AC742" s="1" t="s">
        <v>5712</v>
      </c>
      <c r="AD742" s="1" t="s">
        <v>5712</v>
      </c>
      <c r="AJ742" s="1" t="s">
        <v>224</v>
      </c>
      <c r="AK742" s="1" t="s">
        <v>5712</v>
      </c>
      <c r="AM742" s="1" t="s">
        <v>7795</v>
      </c>
      <c r="AN742" s="1" t="s">
        <v>5712</v>
      </c>
      <c r="AP742" s="1" t="s">
        <v>5712</v>
      </c>
      <c r="AR742" s="1" t="s">
        <v>5712</v>
      </c>
      <c r="AT742" s="1" t="s">
        <v>5712</v>
      </c>
    </row>
    <row r="743" spans="1:48" x14ac:dyDescent="0.35">
      <c r="A743" s="1" t="s">
        <v>7796</v>
      </c>
      <c r="B743" s="1" t="s">
        <v>5710</v>
      </c>
      <c r="C743" s="1" t="s">
        <v>41</v>
      </c>
      <c r="D743">
        <v>45</v>
      </c>
      <c r="E743" s="1" t="s">
        <v>42</v>
      </c>
      <c r="F743" s="1" t="s">
        <v>107</v>
      </c>
      <c r="G743" s="1" t="s">
        <v>73</v>
      </c>
      <c r="H743" s="1" t="s">
        <v>79</v>
      </c>
      <c r="I743" s="1" t="s">
        <v>99</v>
      </c>
      <c r="J743" s="1" t="s">
        <v>47</v>
      </c>
      <c r="K743" s="1" t="s">
        <v>48</v>
      </c>
      <c r="L743" s="1" t="s">
        <v>48</v>
      </c>
      <c r="M743" s="1" t="s">
        <v>48</v>
      </c>
      <c r="N743" s="1" t="s">
        <v>48</v>
      </c>
      <c r="O743" s="1" t="s">
        <v>48</v>
      </c>
      <c r="P743" s="1" t="s">
        <v>49</v>
      </c>
      <c r="Q743" s="1" t="s">
        <v>48</v>
      </c>
      <c r="R743" s="1" t="s">
        <v>48</v>
      </c>
      <c r="S743" s="1" t="s">
        <v>48</v>
      </c>
      <c r="T743" s="1" t="s">
        <v>48</v>
      </c>
      <c r="U743" s="1" t="s">
        <v>48</v>
      </c>
      <c r="V743" s="1" t="s">
        <v>48</v>
      </c>
      <c r="W743" s="1" t="s">
        <v>48</v>
      </c>
      <c r="X743" s="1" t="s">
        <v>62</v>
      </c>
      <c r="AC743" s="1" t="s">
        <v>5712</v>
      </c>
      <c r="AD743" s="1" t="s">
        <v>5712</v>
      </c>
      <c r="AJ743" s="1" t="s">
        <v>7797</v>
      </c>
      <c r="AK743" s="1" t="s">
        <v>5712</v>
      </c>
      <c r="AN743" s="1" t="s">
        <v>5712</v>
      </c>
      <c r="AP743" s="1" t="s">
        <v>5712</v>
      </c>
      <c r="AR743" s="1" t="s">
        <v>5712</v>
      </c>
      <c r="AT743" s="1" t="s">
        <v>5712</v>
      </c>
    </row>
    <row r="744" spans="1:48" x14ac:dyDescent="0.35">
      <c r="A744" s="1" t="s">
        <v>7798</v>
      </c>
      <c r="B744" s="1" t="s">
        <v>5710</v>
      </c>
      <c r="C744" s="1" t="s">
        <v>71</v>
      </c>
      <c r="D744">
        <v>64</v>
      </c>
      <c r="E744" s="1" t="s">
        <v>65</v>
      </c>
      <c r="F744" s="1" t="s">
        <v>66</v>
      </c>
      <c r="G744" s="1" t="s">
        <v>73</v>
      </c>
      <c r="H744" s="1" t="s">
        <v>45</v>
      </c>
      <c r="I744" s="1" t="s">
        <v>61</v>
      </c>
      <c r="J744" s="1" t="s">
        <v>47</v>
      </c>
      <c r="K744" s="1" t="s">
        <v>48</v>
      </c>
      <c r="L744" s="1" t="s">
        <v>48</v>
      </c>
      <c r="M744" s="1" t="s">
        <v>49</v>
      </c>
      <c r="N744" s="1" t="s">
        <v>48</v>
      </c>
      <c r="O744" s="1" t="s">
        <v>48</v>
      </c>
      <c r="P744" s="1" t="s">
        <v>48</v>
      </c>
      <c r="Q744" s="1" t="s">
        <v>48</v>
      </c>
      <c r="R744" s="1" t="s">
        <v>48</v>
      </c>
      <c r="S744" s="1" t="s">
        <v>48</v>
      </c>
      <c r="T744" s="1" t="s">
        <v>48</v>
      </c>
      <c r="U744" s="1" t="s">
        <v>48</v>
      </c>
      <c r="V744" s="1" t="s">
        <v>48</v>
      </c>
      <c r="W744" s="1" t="s">
        <v>48</v>
      </c>
      <c r="X744" s="1" t="s">
        <v>62</v>
      </c>
      <c r="AC744" s="1" t="s">
        <v>5712</v>
      </c>
      <c r="AD744" s="1" t="s">
        <v>5712</v>
      </c>
      <c r="AJ744" s="1" t="s">
        <v>7799</v>
      </c>
      <c r="AK744" s="1" t="s">
        <v>5712</v>
      </c>
      <c r="AM744" s="1" t="s">
        <v>7800</v>
      </c>
      <c r="AN744" s="1" t="s">
        <v>5712</v>
      </c>
      <c r="AP744" s="1" t="s">
        <v>5712</v>
      </c>
      <c r="AR744" s="1" t="s">
        <v>5712</v>
      </c>
      <c r="AT744" s="1" t="s">
        <v>5712</v>
      </c>
    </row>
    <row r="745" spans="1:48" x14ac:dyDescent="0.35">
      <c r="A745" s="1" t="s">
        <v>7801</v>
      </c>
      <c r="B745" s="1" t="s">
        <v>5710</v>
      </c>
      <c r="C745" s="1" t="s">
        <v>71</v>
      </c>
      <c r="D745">
        <v>39</v>
      </c>
      <c r="E745" s="1" t="s">
        <v>42</v>
      </c>
      <c r="F745" s="1" t="s">
        <v>43</v>
      </c>
      <c r="G745" s="1" t="s">
        <v>44</v>
      </c>
      <c r="H745" s="1" t="s">
        <v>45</v>
      </c>
      <c r="I745" s="1" t="s">
        <v>68</v>
      </c>
      <c r="J745" s="1" t="s">
        <v>47</v>
      </c>
      <c r="K745" s="1" t="s">
        <v>48</v>
      </c>
      <c r="L745" s="1" t="s">
        <v>48</v>
      </c>
      <c r="M745" s="1" t="s">
        <v>48</v>
      </c>
      <c r="N745" s="1" t="s">
        <v>48</v>
      </c>
      <c r="O745" s="1" t="s">
        <v>49</v>
      </c>
      <c r="P745" s="1" t="s">
        <v>48</v>
      </c>
      <c r="Q745" s="1" t="s">
        <v>48</v>
      </c>
      <c r="R745" s="1" t="s">
        <v>48</v>
      </c>
      <c r="S745" s="1" t="s">
        <v>48</v>
      </c>
      <c r="T745" s="1" t="s">
        <v>48</v>
      </c>
      <c r="U745" s="1" t="s">
        <v>48</v>
      </c>
      <c r="V745" s="1" t="s">
        <v>48</v>
      </c>
      <c r="W745" s="1" t="s">
        <v>48</v>
      </c>
      <c r="X745" s="1" t="s">
        <v>62</v>
      </c>
      <c r="AC745" s="1" t="s">
        <v>5712</v>
      </c>
      <c r="AD745" s="1" t="s">
        <v>5712</v>
      </c>
      <c r="AJ745" s="1" t="s">
        <v>7802</v>
      </c>
      <c r="AK745" s="1" t="s">
        <v>5712</v>
      </c>
      <c r="AN745" s="1" t="s">
        <v>5712</v>
      </c>
      <c r="AP745" s="1" t="s">
        <v>5712</v>
      </c>
      <c r="AR745" s="1" t="s">
        <v>5712</v>
      </c>
      <c r="AT745" s="1" t="s">
        <v>5712</v>
      </c>
      <c r="AV745" s="1" t="s">
        <v>7803</v>
      </c>
    </row>
    <row r="746" spans="1:48" x14ac:dyDescent="0.35">
      <c r="A746" s="1" t="s">
        <v>7804</v>
      </c>
      <c r="B746" s="1" t="s">
        <v>5710</v>
      </c>
      <c r="C746" s="1" t="s">
        <v>41</v>
      </c>
      <c r="D746">
        <v>20</v>
      </c>
      <c r="E746" s="1" t="s">
        <v>57</v>
      </c>
      <c r="F746" s="1" t="s">
        <v>58</v>
      </c>
      <c r="G746" s="1" t="s">
        <v>44</v>
      </c>
      <c r="H746" s="1" t="s">
        <v>79</v>
      </c>
      <c r="I746" s="1" t="s">
        <v>74</v>
      </c>
      <c r="J746" s="1" t="s">
        <v>47</v>
      </c>
      <c r="K746" s="1" t="s">
        <v>48</v>
      </c>
      <c r="L746" s="1" t="s">
        <v>48</v>
      </c>
      <c r="M746" s="1" t="s">
        <v>48</v>
      </c>
      <c r="N746" s="1" t="s">
        <v>48</v>
      </c>
      <c r="O746" s="1" t="s">
        <v>48</v>
      </c>
      <c r="P746" s="1" t="s">
        <v>49</v>
      </c>
      <c r="Q746" s="1" t="s">
        <v>48</v>
      </c>
      <c r="R746" s="1" t="s">
        <v>48</v>
      </c>
      <c r="S746" s="1" t="s">
        <v>48</v>
      </c>
      <c r="T746" s="1" t="s">
        <v>48</v>
      </c>
      <c r="U746" s="1" t="s">
        <v>48</v>
      </c>
      <c r="V746" s="1" t="s">
        <v>48</v>
      </c>
      <c r="W746" s="1" t="s">
        <v>48</v>
      </c>
      <c r="X746" s="1" t="s">
        <v>75</v>
      </c>
      <c r="Y746" s="1" t="s">
        <v>7805</v>
      </c>
      <c r="AC746" s="1" t="s">
        <v>5712</v>
      </c>
      <c r="AD746" s="1" t="s">
        <v>5712</v>
      </c>
      <c r="AJ746" s="1" t="s">
        <v>7806</v>
      </c>
      <c r="AK746" s="1" t="s">
        <v>5712</v>
      </c>
      <c r="AN746" s="1" t="s">
        <v>5712</v>
      </c>
      <c r="AP746" s="1" t="s">
        <v>5712</v>
      </c>
      <c r="AR746" s="1" t="s">
        <v>5712</v>
      </c>
      <c r="AT746" s="1" t="s">
        <v>5712</v>
      </c>
      <c r="AV746" s="1" t="s">
        <v>7807</v>
      </c>
    </row>
    <row r="747" spans="1:48" x14ac:dyDescent="0.35">
      <c r="A747" s="1" t="s">
        <v>7808</v>
      </c>
      <c r="B747" s="1" t="s">
        <v>5710</v>
      </c>
      <c r="C747" s="1" t="s">
        <v>71</v>
      </c>
      <c r="D747">
        <v>26</v>
      </c>
      <c r="E747" s="1" t="s">
        <v>57</v>
      </c>
      <c r="F747" s="1" t="s">
        <v>107</v>
      </c>
      <c r="G747" s="1" t="s">
        <v>59</v>
      </c>
      <c r="H747" s="1" t="s">
        <v>45</v>
      </c>
      <c r="I747" s="1" t="s">
        <v>46</v>
      </c>
      <c r="J747" s="1" t="s">
        <v>80</v>
      </c>
      <c r="K747" s="1" t="s">
        <v>48</v>
      </c>
      <c r="L747" s="1" t="s">
        <v>48</v>
      </c>
      <c r="M747" s="1" t="s">
        <v>48</v>
      </c>
      <c r="N747" s="1" t="s">
        <v>48</v>
      </c>
      <c r="O747" s="1" t="s">
        <v>48</v>
      </c>
      <c r="P747" s="1" t="s">
        <v>48</v>
      </c>
      <c r="Q747" s="1" t="s">
        <v>48</v>
      </c>
      <c r="R747" s="1" t="s">
        <v>48</v>
      </c>
      <c r="S747" s="1" t="s">
        <v>48</v>
      </c>
      <c r="T747" s="1" t="s">
        <v>48</v>
      </c>
      <c r="U747" s="1" t="s">
        <v>49</v>
      </c>
      <c r="V747" s="1" t="s">
        <v>48</v>
      </c>
      <c r="W747" s="1" t="s">
        <v>48</v>
      </c>
      <c r="X747" s="1" t="s">
        <v>62</v>
      </c>
      <c r="AC747" s="1" t="s">
        <v>5712</v>
      </c>
      <c r="AD747" s="1" t="s">
        <v>5712</v>
      </c>
      <c r="AJ747" s="1" t="s">
        <v>7809</v>
      </c>
      <c r="AK747" s="1" t="s">
        <v>5712</v>
      </c>
      <c r="AN747" s="1" t="s">
        <v>5712</v>
      </c>
      <c r="AP747" s="1" t="s">
        <v>5712</v>
      </c>
      <c r="AR747" s="1" t="s">
        <v>5712</v>
      </c>
      <c r="AT747" s="1" t="s">
        <v>5712</v>
      </c>
      <c r="AV747" s="1" t="s">
        <v>7810</v>
      </c>
    </row>
    <row r="748" spans="1:48" x14ac:dyDescent="0.35">
      <c r="A748" s="1" t="s">
        <v>7811</v>
      </c>
      <c r="B748" s="1" t="s">
        <v>5710</v>
      </c>
      <c r="C748" s="1" t="s">
        <v>71</v>
      </c>
      <c r="D748">
        <v>42</v>
      </c>
      <c r="E748" s="1" t="s">
        <v>42</v>
      </c>
      <c r="F748" s="1" t="s">
        <v>107</v>
      </c>
      <c r="G748" s="1" t="s">
        <v>73</v>
      </c>
      <c r="H748" s="1" t="s">
        <v>79</v>
      </c>
      <c r="I748" s="1" t="s">
        <v>99</v>
      </c>
      <c r="J748" s="1" t="s">
        <v>80</v>
      </c>
      <c r="K748" s="1" t="s">
        <v>48</v>
      </c>
      <c r="L748" s="1" t="s">
        <v>48</v>
      </c>
      <c r="M748" s="1" t="s">
        <v>48</v>
      </c>
      <c r="N748" s="1" t="s">
        <v>48</v>
      </c>
      <c r="O748" s="1" t="s">
        <v>48</v>
      </c>
      <c r="P748" s="1" t="s">
        <v>48</v>
      </c>
      <c r="Q748" s="1" t="s">
        <v>48</v>
      </c>
      <c r="R748" s="1" t="s">
        <v>48</v>
      </c>
      <c r="S748" s="1" t="s">
        <v>48</v>
      </c>
      <c r="T748" s="1" t="s">
        <v>48</v>
      </c>
      <c r="U748" s="1" t="s">
        <v>48</v>
      </c>
      <c r="V748" s="1" t="s">
        <v>48</v>
      </c>
      <c r="W748" s="1" t="s">
        <v>49</v>
      </c>
      <c r="X748" s="1" t="s">
        <v>116</v>
      </c>
      <c r="Y748" s="1" t="s">
        <v>7812</v>
      </c>
      <c r="AC748" s="1" t="s">
        <v>5712</v>
      </c>
      <c r="AD748" s="1" t="s">
        <v>5712</v>
      </c>
      <c r="AJ748" s="1" t="s">
        <v>7813</v>
      </c>
      <c r="AK748" s="1" t="s">
        <v>5712</v>
      </c>
      <c r="AN748" s="1" t="s">
        <v>5712</v>
      </c>
      <c r="AP748" s="1" t="s">
        <v>5712</v>
      </c>
      <c r="AR748" s="1" t="s">
        <v>5712</v>
      </c>
      <c r="AT748" s="1" t="s">
        <v>5712</v>
      </c>
    </row>
    <row r="749" spans="1:48" x14ac:dyDescent="0.35">
      <c r="A749" s="1" t="s">
        <v>7814</v>
      </c>
      <c r="B749" s="1" t="s">
        <v>5710</v>
      </c>
      <c r="C749" s="1" t="s">
        <v>71</v>
      </c>
      <c r="D749">
        <v>66</v>
      </c>
      <c r="E749" s="1" t="s">
        <v>65</v>
      </c>
      <c r="F749" s="1" t="s">
        <v>43</v>
      </c>
      <c r="G749" s="1" t="s">
        <v>59</v>
      </c>
      <c r="H749" s="1" t="s">
        <v>67</v>
      </c>
      <c r="I749" s="1" t="s">
        <v>90</v>
      </c>
      <c r="J749" s="1" t="s">
        <v>47</v>
      </c>
      <c r="K749" s="1" t="s">
        <v>48</v>
      </c>
      <c r="L749" s="1" t="s">
        <v>48</v>
      </c>
      <c r="M749" s="1" t="s">
        <v>49</v>
      </c>
      <c r="N749" s="1" t="s">
        <v>48</v>
      </c>
      <c r="O749" s="1" t="s">
        <v>48</v>
      </c>
      <c r="P749" s="1" t="s">
        <v>48</v>
      </c>
      <c r="Q749" s="1" t="s">
        <v>48</v>
      </c>
      <c r="R749" s="1" t="s">
        <v>48</v>
      </c>
      <c r="S749" s="1" t="s">
        <v>48</v>
      </c>
      <c r="T749" s="1" t="s">
        <v>48</v>
      </c>
      <c r="U749" s="1" t="s">
        <v>48</v>
      </c>
      <c r="V749" s="1" t="s">
        <v>48</v>
      </c>
      <c r="W749" s="1" t="s">
        <v>48</v>
      </c>
      <c r="X749" s="1" t="s">
        <v>75</v>
      </c>
      <c r="Y749" s="1" t="s">
        <v>7815</v>
      </c>
      <c r="AC749" s="1" t="s">
        <v>5712</v>
      </c>
      <c r="AD749" s="1" t="s">
        <v>5712</v>
      </c>
      <c r="AJ749" s="1" t="s">
        <v>7816</v>
      </c>
      <c r="AK749" s="1" t="s">
        <v>5712</v>
      </c>
      <c r="AM749" s="1" t="s">
        <v>7817</v>
      </c>
      <c r="AN749" s="1" t="s">
        <v>5712</v>
      </c>
      <c r="AP749" s="1" t="s">
        <v>5712</v>
      </c>
      <c r="AR749" s="1" t="s">
        <v>5712</v>
      </c>
      <c r="AT749" s="1" t="s">
        <v>5712</v>
      </c>
    </row>
    <row r="750" spans="1:48" x14ac:dyDescent="0.35">
      <c r="A750" s="1" t="s">
        <v>7818</v>
      </c>
      <c r="B750" s="1" t="s">
        <v>5710</v>
      </c>
      <c r="C750" s="1" t="s">
        <v>41</v>
      </c>
      <c r="D750">
        <v>22</v>
      </c>
      <c r="E750" s="1" t="s">
        <v>57</v>
      </c>
      <c r="F750" s="1" t="s">
        <v>58</v>
      </c>
      <c r="G750" s="1" t="s">
        <v>59</v>
      </c>
      <c r="H750" s="1" t="s">
        <v>45</v>
      </c>
      <c r="I750" s="1" t="s">
        <v>110</v>
      </c>
      <c r="J750" s="1" t="s">
        <v>47</v>
      </c>
      <c r="K750" s="1" t="s">
        <v>48</v>
      </c>
      <c r="L750" s="1" t="s">
        <v>48</v>
      </c>
      <c r="M750" s="1" t="s">
        <v>49</v>
      </c>
      <c r="N750" s="1" t="s">
        <v>48</v>
      </c>
      <c r="O750" s="1" t="s">
        <v>48</v>
      </c>
      <c r="P750" s="1" t="s">
        <v>48</v>
      </c>
      <c r="Q750" s="1" t="s">
        <v>48</v>
      </c>
      <c r="R750" s="1" t="s">
        <v>48</v>
      </c>
      <c r="S750" s="1" t="s">
        <v>48</v>
      </c>
      <c r="T750" s="1" t="s">
        <v>48</v>
      </c>
      <c r="U750" s="1" t="s">
        <v>48</v>
      </c>
      <c r="V750" s="1" t="s">
        <v>48</v>
      </c>
      <c r="W750" s="1" t="s">
        <v>48</v>
      </c>
      <c r="X750" s="1" t="s">
        <v>116</v>
      </c>
      <c r="Y750" s="1" t="s">
        <v>7819</v>
      </c>
      <c r="AC750" s="1" t="s">
        <v>5712</v>
      </c>
      <c r="AD750" s="1" t="s">
        <v>5712</v>
      </c>
      <c r="AJ750" s="1" t="s">
        <v>2171</v>
      </c>
      <c r="AK750" s="1" t="s">
        <v>5712</v>
      </c>
      <c r="AN750" s="1" t="s">
        <v>5712</v>
      </c>
      <c r="AP750" s="1" t="s">
        <v>5712</v>
      </c>
      <c r="AR750" s="1" t="s">
        <v>5712</v>
      </c>
      <c r="AT750" s="1" t="s">
        <v>5712</v>
      </c>
      <c r="AV750" s="1" t="s">
        <v>7820</v>
      </c>
    </row>
    <row r="751" spans="1:48" x14ac:dyDescent="0.35">
      <c r="A751" s="1" t="s">
        <v>7821</v>
      </c>
      <c r="B751" s="1" t="s">
        <v>5710</v>
      </c>
      <c r="C751" s="1" t="s">
        <v>71</v>
      </c>
      <c r="D751">
        <v>65</v>
      </c>
      <c r="E751" s="1" t="s">
        <v>65</v>
      </c>
      <c r="F751" s="1" t="s">
        <v>66</v>
      </c>
      <c r="G751" s="1" t="s">
        <v>98</v>
      </c>
      <c r="H751" s="1" t="s">
        <v>67</v>
      </c>
      <c r="I751" s="1" t="s">
        <v>74</v>
      </c>
      <c r="J751" s="1" t="s">
        <v>47</v>
      </c>
      <c r="K751" s="1" t="s">
        <v>48</v>
      </c>
      <c r="L751" s="1" t="s">
        <v>49</v>
      </c>
      <c r="M751" s="1" t="s">
        <v>48</v>
      </c>
      <c r="N751" s="1" t="s">
        <v>48</v>
      </c>
      <c r="O751" s="1" t="s">
        <v>48</v>
      </c>
      <c r="P751" s="1" t="s">
        <v>48</v>
      </c>
      <c r="Q751" s="1" t="s">
        <v>48</v>
      </c>
      <c r="R751" s="1" t="s">
        <v>48</v>
      </c>
      <c r="S751" s="1" t="s">
        <v>48</v>
      </c>
      <c r="T751" s="1" t="s">
        <v>48</v>
      </c>
      <c r="U751" s="1" t="s">
        <v>48</v>
      </c>
      <c r="V751" s="1" t="s">
        <v>48</v>
      </c>
      <c r="W751" s="1" t="s">
        <v>48</v>
      </c>
      <c r="X751" s="1" t="s">
        <v>75</v>
      </c>
      <c r="Y751" s="1" t="s">
        <v>7822</v>
      </c>
      <c r="AC751" s="1" t="s">
        <v>5712</v>
      </c>
      <c r="AD751" s="1" t="s">
        <v>5712</v>
      </c>
      <c r="AJ751" s="1" t="s">
        <v>7823</v>
      </c>
      <c r="AK751" s="1" t="s">
        <v>55</v>
      </c>
      <c r="AL751" s="1" t="s">
        <v>7824</v>
      </c>
      <c r="AN751" s="1" t="s">
        <v>5712</v>
      </c>
      <c r="AP751" s="1" t="s">
        <v>5712</v>
      </c>
      <c r="AR751" s="1" t="s">
        <v>5712</v>
      </c>
      <c r="AT751" s="1" t="s">
        <v>5712</v>
      </c>
    </row>
    <row r="752" spans="1:48" x14ac:dyDescent="0.35">
      <c r="A752" s="1" t="s">
        <v>7825</v>
      </c>
      <c r="B752" s="1" t="s">
        <v>5710</v>
      </c>
      <c r="C752" s="1" t="s">
        <v>41</v>
      </c>
      <c r="D752">
        <v>16</v>
      </c>
      <c r="E752" s="1" t="s">
        <v>57</v>
      </c>
      <c r="F752" s="1" t="s">
        <v>58</v>
      </c>
      <c r="G752" s="1" t="s">
        <v>44</v>
      </c>
      <c r="H752" s="1" t="s">
        <v>79</v>
      </c>
      <c r="I752" s="1" t="s">
        <v>68</v>
      </c>
      <c r="J752" s="1" t="s">
        <v>47</v>
      </c>
      <c r="K752" s="1" t="s">
        <v>48</v>
      </c>
      <c r="L752" s="1" t="s">
        <v>48</v>
      </c>
      <c r="M752" s="1" t="s">
        <v>48</v>
      </c>
      <c r="N752" s="1" t="s">
        <v>49</v>
      </c>
      <c r="O752" s="1" t="s">
        <v>48</v>
      </c>
      <c r="P752" s="1" t="s">
        <v>48</v>
      </c>
      <c r="Q752" s="1" t="s">
        <v>48</v>
      </c>
      <c r="R752" s="1" t="s">
        <v>48</v>
      </c>
      <c r="S752" s="1" t="s">
        <v>48</v>
      </c>
      <c r="T752" s="1" t="s">
        <v>48</v>
      </c>
      <c r="U752" s="1" t="s">
        <v>48</v>
      </c>
      <c r="V752" s="1" t="s">
        <v>48</v>
      </c>
      <c r="W752" s="1" t="s">
        <v>48</v>
      </c>
      <c r="X752" s="1" t="s">
        <v>116</v>
      </c>
      <c r="Y752" s="1" t="s">
        <v>7826</v>
      </c>
      <c r="AC752" s="1" t="s">
        <v>5712</v>
      </c>
      <c r="AD752" s="1" t="s">
        <v>5712</v>
      </c>
      <c r="AJ752" s="1" t="s">
        <v>7827</v>
      </c>
      <c r="AK752" s="1" t="s">
        <v>77</v>
      </c>
      <c r="AN752" s="1" t="s">
        <v>5712</v>
      </c>
      <c r="AP752" s="1" t="s">
        <v>5712</v>
      </c>
      <c r="AR752" s="1" t="s">
        <v>5712</v>
      </c>
      <c r="AT752" s="1" t="s">
        <v>5712</v>
      </c>
    </row>
    <row r="753" spans="1:48" x14ac:dyDescent="0.35">
      <c r="A753" s="1" t="s">
        <v>7828</v>
      </c>
      <c r="B753" s="1" t="s">
        <v>5710</v>
      </c>
      <c r="C753" s="1" t="s">
        <v>71</v>
      </c>
      <c r="D753">
        <v>58</v>
      </c>
      <c r="E753" s="1" t="s">
        <v>65</v>
      </c>
      <c r="F753" s="1" t="s">
        <v>43</v>
      </c>
      <c r="G753" s="1" t="s">
        <v>59</v>
      </c>
      <c r="H753" s="1" t="s">
        <v>45</v>
      </c>
      <c r="I753" s="1" t="s">
        <v>113</v>
      </c>
      <c r="J753" s="1" t="s">
        <v>47</v>
      </c>
      <c r="K753" s="1" t="s">
        <v>48</v>
      </c>
      <c r="L753" s="1" t="s">
        <v>48</v>
      </c>
      <c r="M753" s="1" t="s">
        <v>48</v>
      </c>
      <c r="N753" s="1" t="s">
        <v>48</v>
      </c>
      <c r="O753" s="1" t="s">
        <v>49</v>
      </c>
      <c r="P753" s="1" t="s">
        <v>48</v>
      </c>
      <c r="Q753" s="1" t="s">
        <v>48</v>
      </c>
      <c r="R753" s="1" t="s">
        <v>48</v>
      </c>
      <c r="S753" s="1" t="s">
        <v>48</v>
      </c>
      <c r="T753" s="1" t="s">
        <v>48</v>
      </c>
      <c r="U753" s="1" t="s">
        <v>48</v>
      </c>
      <c r="V753" s="1" t="s">
        <v>48</v>
      </c>
      <c r="W753" s="1" t="s">
        <v>48</v>
      </c>
      <c r="X753" s="1" t="s">
        <v>75</v>
      </c>
      <c r="Y753" s="1" t="s">
        <v>7829</v>
      </c>
      <c r="AC753" s="1" t="s">
        <v>5712</v>
      </c>
      <c r="AD753" s="1" t="s">
        <v>5712</v>
      </c>
      <c r="AJ753" s="1" t="s">
        <v>7830</v>
      </c>
      <c r="AK753" s="1" t="s">
        <v>5712</v>
      </c>
      <c r="AM753" s="1" t="s">
        <v>845</v>
      </c>
      <c r="AN753" s="1" t="s">
        <v>5712</v>
      </c>
      <c r="AP753" s="1" t="s">
        <v>5712</v>
      </c>
      <c r="AR753" s="1" t="s">
        <v>5712</v>
      </c>
      <c r="AT753" s="1" t="s">
        <v>5712</v>
      </c>
    </row>
    <row r="754" spans="1:48" x14ac:dyDescent="0.35">
      <c r="A754" s="1" t="s">
        <v>7831</v>
      </c>
      <c r="B754" s="1" t="s">
        <v>5710</v>
      </c>
      <c r="C754" s="1" t="s">
        <v>41</v>
      </c>
      <c r="D754">
        <v>18</v>
      </c>
      <c r="E754" s="1" t="s">
        <v>57</v>
      </c>
      <c r="F754" s="1" t="s">
        <v>58</v>
      </c>
      <c r="G754" s="1" t="s">
        <v>59</v>
      </c>
      <c r="H754" s="1" t="s">
        <v>45</v>
      </c>
      <c r="I754" s="1" t="s">
        <v>46</v>
      </c>
      <c r="J754" s="1" t="s">
        <v>47</v>
      </c>
      <c r="K754" s="1" t="s">
        <v>48</v>
      </c>
      <c r="L754" s="1" t="s">
        <v>48</v>
      </c>
      <c r="M754" s="1" t="s">
        <v>48</v>
      </c>
      <c r="N754" s="1" t="s">
        <v>48</v>
      </c>
      <c r="O754" s="1" t="s">
        <v>49</v>
      </c>
      <c r="P754" s="1" t="s">
        <v>48</v>
      </c>
      <c r="Q754" s="1" t="s">
        <v>48</v>
      </c>
      <c r="R754" s="1" t="s">
        <v>48</v>
      </c>
      <c r="S754" s="1" t="s">
        <v>48</v>
      </c>
      <c r="T754" s="1" t="s">
        <v>48</v>
      </c>
      <c r="U754" s="1" t="s">
        <v>48</v>
      </c>
      <c r="V754" s="1" t="s">
        <v>48</v>
      </c>
      <c r="W754" s="1" t="s">
        <v>48</v>
      </c>
      <c r="X754" s="1" t="s">
        <v>62</v>
      </c>
      <c r="AC754" s="1" t="s">
        <v>5712</v>
      </c>
      <c r="AD754" s="1" t="s">
        <v>5712</v>
      </c>
      <c r="AJ754" s="1" t="s">
        <v>7832</v>
      </c>
      <c r="AK754" s="1" t="s">
        <v>5712</v>
      </c>
      <c r="AM754" s="1" t="s">
        <v>7833</v>
      </c>
      <c r="AN754" s="1" t="s">
        <v>5712</v>
      </c>
      <c r="AP754" s="1" t="s">
        <v>5712</v>
      </c>
      <c r="AR754" s="1" t="s">
        <v>5712</v>
      </c>
      <c r="AT754" s="1" t="s">
        <v>5712</v>
      </c>
    </row>
    <row r="755" spans="1:48" x14ac:dyDescent="0.35">
      <c r="A755" s="1" t="s">
        <v>7834</v>
      </c>
      <c r="B755" s="1" t="s">
        <v>5710</v>
      </c>
      <c r="C755" s="1" t="s">
        <v>41</v>
      </c>
      <c r="D755">
        <v>41</v>
      </c>
      <c r="E755" s="1" t="s">
        <v>42</v>
      </c>
      <c r="F755" s="1" t="s">
        <v>72</v>
      </c>
      <c r="G755" s="1" t="s">
        <v>44</v>
      </c>
      <c r="H755" s="1" t="s">
        <v>144</v>
      </c>
      <c r="I755" s="1" t="s">
        <v>110</v>
      </c>
      <c r="J755" s="1" t="s">
        <v>80</v>
      </c>
      <c r="K755" s="1" t="s">
        <v>48</v>
      </c>
      <c r="L755" s="1" t="s">
        <v>48</v>
      </c>
      <c r="M755" s="1" t="s">
        <v>48</v>
      </c>
      <c r="N755" s="1" t="s">
        <v>48</v>
      </c>
      <c r="O755" s="1" t="s">
        <v>48</v>
      </c>
      <c r="P755" s="1" t="s">
        <v>48</v>
      </c>
      <c r="Q755" s="1" t="s">
        <v>48</v>
      </c>
      <c r="R755" s="1" t="s">
        <v>48</v>
      </c>
      <c r="S755" s="1" t="s">
        <v>48</v>
      </c>
      <c r="T755" s="1" t="s">
        <v>48</v>
      </c>
      <c r="U755" s="1" t="s">
        <v>48</v>
      </c>
      <c r="V755" s="1" t="s">
        <v>49</v>
      </c>
      <c r="W755" s="1" t="s">
        <v>48</v>
      </c>
      <c r="X755" s="1" t="s">
        <v>62</v>
      </c>
      <c r="AC755" s="1" t="s">
        <v>5712</v>
      </c>
      <c r="AD755" s="1" t="s">
        <v>5712</v>
      </c>
      <c r="AJ755" s="1" t="s">
        <v>7835</v>
      </c>
      <c r="AK755" s="1" t="s">
        <v>5712</v>
      </c>
      <c r="AN755" s="1" t="s">
        <v>5712</v>
      </c>
      <c r="AP755" s="1" t="s">
        <v>5712</v>
      </c>
      <c r="AR755" s="1" t="s">
        <v>5712</v>
      </c>
      <c r="AT755" s="1" t="s">
        <v>5712</v>
      </c>
      <c r="AV755" s="1" t="s">
        <v>7836</v>
      </c>
    </row>
    <row r="756" spans="1:48" x14ac:dyDescent="0.35">
      <c r="A756" s="1" t="s">
        <v>7837</v>
      </c>
      <c r="B756" s="1" t="s">
        <v>5710</v>
      </c>
      <c r="C756" s="1" t="s">
        <v>71</v>
      </c>
      <c r="D756">
        <v>35</v>
      </c>
      <c r="E756" s="1" t="s">
        <v>42</v>
      </c>
      <c r="F756" s="1" t="s">
        <v>107</v>
      </c>
      <c r="G756" s="1" t="s">
        <v>85</v>
      </c>
      <c r="H756" s="1" t="s">
        <v>45</v>
      </c>
      <c r="I756" s="1" t="s">
        <v>110</v>
      </c>
      <c r="J756" s="1" t="s">
        <v>47</v>
      </c>
      <c r="K756" s="1" t="s">
        <v>48</v>
      </c>
      <c r="L756" s="1" t="s">
        <v>49</v>
      </c>
      <c r="M756" s="1" t="s">
        <v>48</v>
      </c>
      <c r="N756" s="1" t="s">
        <v>48</v>
      </c>
      <c r="O756" s="1" t="s">
        <v>48</v>
      </c>
      <c r="P756" s="1" t="s">
        <v>48</v>
      </c>
      <c r="Q756" s="1" t="s">
        <v>48</v>
      </c>
      <c r="R756" s="1" t="s">
        <v>48</v>
      </c>
      <c r="S756" s="1" t="s">
        <v>48</v>
      </c>
      <c r="T756" s="1" t="s">
        <v>48</v>
      </c>
      <c r="U756" s="1" t="s">
        <v>48</v>
      </c>
      <c r="V756" s="1" t="s">
        <v>48</v>
      </c>
      <c r="W756" s="1" t="s">
        <v>48</v>
      </c>
      <c r="X756" s="1" t="s">
        <v>116</v>
      </c>
      <c r="Y756" s="1" t="s">
        <v>7838</v>
      </c>
      <c r="AC756" s="1" t="s">
        <v>5712</v>
      </c>
      <c r="AD756" s="1" t="s">
        <v>5712</v>
      </c>
      <c r="AJ756" s="1" t="s">
        <v>7839</v>
      </c>
      <c r="AK756" s="1" t="s">
        <v>5712</v>
      </c>
      <c r="AN756" s="1" t="s">
        <v>5712</v>
      </c>
      <c r="AP756" s="1" t="s">
        <v>5712</v>
      </c>
      <c r="AR756" s="1" t="s">
        <v>5712</v>
      </c>
      <c r="AT756" s="1" t="s">
        <v>5712</v>
      </c>
      <c r="AV756" s="1" t="s">
        <v>7840</v>
      </c>
    </row>
    <row r="757" spans="1:48" x14ac:dyDescent="0.35">
      <c r="A757" s="1" t="s">
        <v>7841</v>
      </c>
      <c r="B757" s="1" t="s">
        <v>5710</v>
      </c>
      <c r="C757" s="1" t="s">
        <v>41</v>
      </c>
      <c r="D757">
        <v>34</v>
      </c>
      <c r="E757" s="1" t="s">
        <v>57</v>
      </c>
      <c r="F757" s="1" t="s">
        <v>58</v>
      </c>
      <c r="G757" s="1" t="s">
        <v>59</v>
      </c>
      <c r="H757" s="1" t="s">
        <v>45</v>
      </c>
      <c r="I757" s="1" t="s">
        <v>110</v>
      </c>
      <c r="J757" s="1" t="s">
        <v>80</v>
      </c>
      <c r="K757" s="1" t="s">
        <v>48</v>
      </c>
      <c r="L757" s="1" t="s">
        <v>48</v>
      </c>
      <c r="M757" s="1" t="s">
        <v>48</v>
      </c>
      <c r="N757" s="1" t="s">
        <v>48</v>
      </c>
      <c r="O757" s="1" t="s">
        <v>48</v>
      </c>
      <c r="P757" s="1" t="s">
        <v>48</v>
      </c>
      <c r="Q757" s="1" t="s">
        <v>48</v>
      </c>
      <c r="R757" s="1" t="s">
        <v>48</v>
      </c>
      <c r="S757" s="1" t="s">
        <v>48</v>
      </c>
      <c r="T757" s="1" t="s">
        <v>48</v>
      </c>
      <c r="U757" s="1" t="s">
        <v>48</v>
      </c>
      <c r="V757" s="1" t="s">
        <v>48</v>
      </c>
      <c r="W757" s="1" t="s">
        <v>49</v>
      </c>
      <c r="X757" s="1" t="s">
        <v>75</v>
      </c>
      <c r="Y757" s="1" t="s">
        <v>7842</v>
      </c>
      <c r="AC757" s="1" t="s">
        <v>5712</v>
      </c>
      <c r="AD757" s="1" t="s">
        <v>5712</v>
      </c>
      <c r="AJ757" s="1" t="s">
        <v>105</v>
      </c>
      <c r="AK757" s="1" t="s">
        <v>5712</v>
      </c>
      <c r="AN757" s="1" t="s">
        <v>5712</v>
      </c>
      <c r="AP757" s="1" t="s">
        <v>5712</v>
      </c>
      <c r="AR757" s="1" t="s">
        <v>5712</v>
      </c>
      <c r="AT757" s="1" t="s">
        <v>5712</v>
      </c>
    </row>
    <row r="758" spans="1:48" x14ac:dyDescent="0.35">
      <c r="A758" s="1" t="s">
        <v>7843</v>
      </c>
      <c r="B758" s="1" t="s">
        <v>5710</v>
      </c>
      <c r="C758" s="1" t="s">
        <v>41</v>
      </c>
      <c r="D758">
        <v>64</v>
      </c>
      <c r="E758" s="1" t="s">
        <v>65</v>
      </c>
      <c r="F758" s="1" t="s">
        <v>66</v>
      </c>
      <c r="G758" s="1" t="s">
        <v>59</v>
      </c>
      <c r="H758" s="1" t="s">
        <v>67</v>
      </c>
      <c r="I758" s="1" t="s">
        <v>68</v>
      </c>
      <c r="J758" s="1" t="s">
        <v>80</v>
      </c>
      <c r="K758" s="1" t="s">
        <v>48</v>
      </c>
      <c r="L758" s="1" t="s">
        <v>48</v>
      </c>
      <c r="M758" s="1" t="s">
        <v>48</v>
      </c>
      <c r="N758" s="1" t="s">
        <v>48</v>
      </c>
      <c r="O758" s="1" t="s">
        <v>48</v>
      </c>
      <c r="P758" s="1" t="s">
        <v>48</v>
      </c>
      <c r="Q758" s="1" t="s">
        <v>48</v>
      </c>
      <c r="R758" s="1" t="s">
        <v>48</v>
      </c>
      <c r="S758" s="1" t="s">
        <v>48</v>
      </c>
      <c r="T758" s="1" t="s">
        <v>48</v>
      </c>
      <c r="U758" s="1" t="s">
        <v>48</v>
      </c>
      <c r="V758" s="1" t="s">
        <v>49</v>
      </c>
      <c r="W758" s="1" t="s">
        <v>48</v>
      </c>
      <c r="X758" s="1" t="s">
        <v>116</v>
      </c>
      <c r="Y758" s="1" t="s">
        <v>7844</v>
      </c>
      <c r="AC758" s="1" t="s">
        <v>5712</v>
      </c>
      <c r="AD758" s="1" t="s">
        <v>5712</v>
      </c>
      <c r="AJ758" s="1" t="s">
        <v>7845</v>
      </c>
      <c r="AK758" s="1" t="s">
        <v>5712</v>
      </c>
      <c r="AM758" s="1" t="s">
        <v>7846</v>
      </c>
      <c r="AN758" s="1" t="s">
        <v>5712</v>
      </c>
      <c r="AP758" s="1" t="s">
        <v>5712</v>
      </c>
      <c r="AR758" s="1" t="s">
        <v>5712</v>
      </c>
      <c r="AT758" s="1" t="s">
        <v>5712</v>
      </c>
    </row>
    <row r="759" spans="1:48" x14ac:dyDescent="0.35">
      <c r="A759" s="1" t="s">
        <v>7847</v>
      </c>
      <c r="B759" s="1" t="s">
        <v>5710</v>
      </c>
      <c r="C759" s="1" t="s">
        <v>71</v>
      </c>
      <c r="D759">
        <v>34</v>
      </c>
      <c r="E759" s="1" t="s">
        <v>57</v>
      </c>
      <c r="F759" s="1" t="s">
        <v>107</v>
      </c>
      <c r="G759" s="1" t="s">
        <v>59</v>
      </c>
      <c r="H759" s="1" t="s">
        <v>45</v>
      </c>
      <c r="I759" s="1" t="s">
        <v>99</v>
      </c>
      <c r="J759" s="1" t="s">
        <v>47</v>
      </c>
      <c r="K759" s="1" t="s">
        <v>48</v>
      </c>
      <c r="L759" s="1" t="s">
        <v>48</v>
      </c>
      <c r="M759" s="1" t="s">
        <v>48</v>
      </c>
      <c r="N759" s="1" t="s">
        <v>48</v>
      </c>
      <c r="O759" s="1" t="s">
        <v>48</v>
      </c>
      <c r="P759" s="1" t="s">
        <v>48</v>
      </c>
      <c r="Q759" s="1" t="s">
        <v>48</v>
      </c>
      <c r="R759" s="1" t="s">
        <v>49</v>
      </c>
      <c r="S759" s="1" t="s">
        <v>48</v>
      </c>
      <c r="T759" s="1" t="s">
        <v>48</v>
      </c>
      <c r="U759" s="1" t="s">
        <v>48</v>
      </c>
      <c r="V759" s="1" t="s">
        <v>48</v>
      </c>
      <c r="W759" s="1" t="s">
        <v>48</v>
      </c>
      <c r="X759" s="1" t="s">
        <v>62</v>
      </c>
      <c r="AC759" s="1" t="s">
        <v>5712</v>
      </c>
      <c r="AD759" s="1" t="s">
        <v>5712</v>
      </c>
      <c r="AJ759" s="1" t="s">
        <v>7848</v>
      </c>
      <c r="AK759" s="1" t="s">
        <v>5712</v>
      </c>
      <c r="AM759" s="1" t="s">
        <v>7137</v>
      </c>
      <c r="AN759" s="1" t="s">
        <v>5712</v>
      </c>
      <c r="AP759" s="1" t="s">
        <v>5712</v>
      </c>
      <c r="AR759" s="1" t="s">
        <v>5712</v>
      </c>
      <c r="AT759" s="1" t="s">
        <v>5712</v>
      </c>
    </row>
    <row r="760" spans="1:48" x14ac:dyDescent="0.35">
      <c r="A760" s="1" t="s">
        <v>7849</v>
      </c>
      <c r="B760" s="1" t="s">
        <v>5710</v>
      </c>
      <c r="C760" s="1" t="s">
        <v>71</v>
      </c>
      <c r="D760">
        <v>25</v>
      </c>
      <c r="E760" s="1" t="s">
        <v>57</v>
      </c>
      <c r="F760" s="1" t="s">
        <v>107</v>
      </c>
      <c r="G760" s="1" t="s">
        <v>98</v>
      </c>
      <c r="H760" s="1" t="s">
        <v>45</v>
      </c>
      <c r="I760" s="1" t="s">
        <v>99</v>
      </c>
      <c r="J760" s="1" t="s">
        <v>47</v>
      </c>
      <c r="K760" s="1" t="s">
        <v>48</v>
      </c>
      <c r="L760" s="1" t="s">
        <v>49</v>
      </c>
      <c r="M760" s="1" t="s">
        <v>48</v>
      </c>
      <c r="N760" s="1" t="s">
        <v>48</v>
      </c>
      <c r="O760" s="1" t="s">
        <v>48</v>
      </c>
      <c r="P760" s="1" t="s">
        <v>48</v>
      </c>
      <c r="Q760" s="1" t="s">
        <v>48</v>
      </c>
      <c r="R760" s="1" t="s">
        <v>48</v>
      </c>
      <c r="S760" s="1" t="s">
        <v>48</v>
      </c>
      <c r="T760" s="1" t="s">
        <v>48</v>
      </c>
      <c r="U760" s="1" t="s">
        <v>48</v>
      </c>
      <c r="V760" s="1" t="s">
        <v>48</v>
      </c>
      <c r="W760" s="1" t="s">
        <v>48</v>
      </c>
      <c r="X760" s="1" t="s">
        <v>116</v>
      </c>
      <c r="Y760" s="1" t="s">
        <v>7850</v>
      </c>
      <c r="AC760" s="1" t="s">
        <v>5712</v>
      </c>
      <c r="AD760" s="1" t="s">
        <v>5712</v>
      </c>
      <c r="AJ760" s="1" t="s">
        <v>7851</v>
      </c>
      <c r="AK760" s="1" t="s">
        <v>5712</v>
      </c>
      <c r="AN760" s="1" t="s">
        <v>5712</v>
      </c>
      <c r="AP760" s="1" t="s">
        <v>5712</v>
      </c>
      <c r="AR760" s="1" t="s">
        <v>5712</v>
      </c>
      <c r="AT760" s="1" t="s">
        <v>5712</v>
      </c>
      <c r="AV760" s="1" t="s">
        <v>7852</v>
      </c>
    </row>
    <row r="761" spans="1:48" x14ac:dyDescent="0.35">
      <c r="A761" s="1" t="s">
        <v>7853</v>
      </c>
      <c r="B761" s="1" t="s">
        <v>5710</v>
      </c>
      <c r="C761" s="1" t="s">
        <v>71</v>
      </c>
      <c r="D761">
        <v>54</v>
      </c>
      <c r="E761" s="1" t="s">
        <v>42</v>
      </c>
      <c r="F761" s="1" t="s">
        <v>72</v>
      </c>
      <c r="G761" s="1" t="s">
        <v>44</v>
      </c>
      <c r="H761" s="1" t="s">
        <v>79</v>
      </c>
      <c r="I761" s="1" t="s">
        <v>74</v>
      </c>
      <c r="J761" s="1" t="s">
        <v>80</v>
      </c>
      <c r="K761" s="1" t="s">
        <v>48</v>
      </c>
      <c r="L761" s="1" t="s">
        <v>48</v>
      </c>
      <c r="M761" s="1" t="s">
        <v>48</v>
      </c>
      <c r="N761" s="1" t="s">
        <v>49</v>
      </c>
      <c r="O761" s="1" t="s">
        <v>48</v>
      </c>
      <c r="P761" s="1" t="s">
        <v>48</v>
      </c>
      <c r="Q761" s="1" t="s">
        <v>48</v>
      </c>
      <c r="R761" s="1" t="s">
        <v>48</v>
      </c>
      <c r="S761" s="1" t="s">
        <v>48</v>
      </c>
      <c r="T761" s="1" t="s">
        <v>48</v>
      </c>
      <c r="U761" s="1" t="s">
        <v>48</v>
      </c>
      <c r="V761" s="1" t="s">
        <v>48</v>
      </c>
      <c r="W761" s="1" t="s">
        <v>48</v>
      </c>
      <c r="X761" s="1" t="s">
        <v>62</v>
      </c>
      <c r="AC761" s="1" t="s">
        <v>5712</v>
      </c>
      <c r="AD761" s="1" t="s">
        <v>5712</v>
      </c>
      <c r="AJ761" s="1" t="s">
        <v>105</v>
      </c>
      <c r="AK761" s="1" t="s">
        <v>5712</v>
      </c>
      <c r="AN761" s="1" t="s">
        <v>5712</v>
      </c>
      <c r="AP761" s="1" t="s">
        <v>5712</v>
      </c>
      <c r="AR761" s="1" t="s">
        <v>5712</v>
      </c>
      <c r="AT761" s="1" t="s">
        <v>5712</v>
      </c>
    </row>
    <row r="762" spans="1:48" x14ac:dyDescent="0.35">
      <c r="A762" s="1" t="s">
        <v>7854</v>
      </c>
      <c r="B762" s="1" t="s">
        <v>5710</v>
      </c>
      <c r="C762" s="1" t="s">
        <v>71</v>
      </c>
      <c r="D762">
        <v>54</v>
      </c>
      <c r="E762" s="1" t="s">
        <v>42</v>
      </c>
      <c r="F762" s="1" t="s">
        <v>107</v>
      </c>
      <c r="G762" s="1" t="s">
        <v>73</v>
      </c>
      <c r="H762" s="1" t="s">
        <v>45</v>
      </c>
      <c r="I762" s="1" t="s">
        <v>113</v>
      </c>
      <c r="J762" s="1" t="s">
        <v>47</v>
      </c>
      <c r="K762" s="1" t="s">
        <v>49</v>
      </c>
      <c r="L762" s="1" t="s">
        <v>48</v>
      </c>
      <c r="M762" s="1" t="s">
        <v>48</v>
      </c>
      <c r="N762" s="1" t="s">
        <v>48</v>
      </c>
      <c r="O762" s="1" t="s">
        <v>48</v>
      </c>
      <c r="P762" s="1" t="s">
        <v>48</v>
      </c>
      <c r="Q762" s="1" t="s">
        <v>48</v>
      </c>
      <c r="R762" s="1" t="s">
        <v>48</v>
      </c>
      <c r="S762" s="1" t="s">
        <v>48</v>
      </c>
      <c r="T762" s="1" t="s">
        <v>49</v>
      </c>
      <c r="U762" s="1" t="s">
        <v>48</v>
      </c>
      <c r="V762" s="1" t="s">
        <v>48</v>
      </c>
      <c r="W762" s="1" t="s">
        <v>48</v>
      </c>
      <c r="X762" s="1" t="s">
        <v>75</v>
      </c>
      <c r="Y762" s="1" t="s">
        <v>7855</v>
      </c>
      <c r="AC762" s="1" t="s">
        <v>5712</v>
      </c>
      <c r="AD762" s="1" t="s">
        <v>5712</v>
      </c>
      <c r="AJ762" s="1" t="s">
        <v>7856</v>
      </c>
      <c r="AK762" s="1" t="s">
        <v>63</v>
      </c>
      <c r="AN762" s="1" t="s">
        <v>5712</v>
      </c>
      <c r="AP762" s="1" t="s">
        <v>5712</v>
      </c>
      <c r="AR762" s="1" t="s">
        <v>5712</v>
      </c>
      <c r="AT762" s="1" t="s">
        <v>5712</v>
      </c>
    </row>
    <row r="763" spans="1:48" x14ac:dyDescent="0.35">
      <c r="A763" s="1" t="s">
        <v>7857</v>
      </c>
      <c r="B763" s="1" t="s">
        <v>5710</v>
      </c>
      <c r="C763" s="1" t="s">
        <v>71</v>
      </c>
      <c r="D763">
        <v>53</v>
      </c>
      <c r="E763" s="1" t="s">
        <v>42</v>
      </c>
      <c r="F763" s="1" t="s">
        <v>66</v>
      </c>
      <c r="G763" s="1" t="s">
        <v>59</v>
      </c>
      <c r="H763" s="1" t="s">
        <v>45</v>
      </c>
      <c r="I763" s="1" t="s">
        <v>74</v>
      </c>
      <c r="J763" s="1" t="s">
        <v>80</v>
      </c>
      <c r="K763" s="1" t="s">
        <v>48</v>
      </c>
      <c r="L763" s="1" t="s">
        <v>48</v>
      </c>
      <c r="M763" s="1" t="s">
        <v>48</v>
      </c>
      <c r="N763" s="1" t="s">
        <v>48</v>
      </c>
      <c r="O763" s="1" t="s">
        <v>48</v>
      </c>
      <c r="P763" s="1" t="s">
        <v>48</v>
      </c>
      <c r="Q763" s="1" t="s">
        <v>48</v>
      </c>
      <c r="R763" s="1" t="s">
        <v>48</v>
      </c>
      <c r="S763" s="1" t="s">
        <v>48</v>
      </c>
      <c r="T763" s="1" t="s">
        <v>48</v>
      </c>
      <c r="U763" s="1" t="s">
        <v>49</v>
      </c>
      <c r="V763" s="1" t="s">
        <v>48</v>
      </c>
      <c r="W763" s="1" t="s">
        <v>48</v>
      </c>
      <c r="X763" s="1" t="s">
        <v>116</v>
      </c>
      <c r="Y763" s="1" t="s">
        <v>7858</v>
      </c>
      <c r="AC763" s="1" t="s">
        <v>5712</v>
      </c>
      <c r="AD763" s="1" t="s">
        <v>5712</v>
      </c>
      <c r="AJ763" s="1" t="s">
        <v>7859</v>
      </c>
      <c r="AK763" s="1" t="s">
        <v>5712</v>
      </c>
      <c r="AN763" s="1" t="s">
        <v>5712</v>
      </c>
      <c r="AP763" s="1" t="s">
        <v>5712</v>
      </c>
      <c r="AR763" s="1" t="s">
        <v>5712</v>
      </c>
      <c r="AT763" s="1" t="s">
        <v>5712</v>
      </c>
    </row>
    <row r="764" spans="1:48" x14ac:dyDescent="0.35">
      <c r="A764" s="1" t="s">
        <v>7860</v>
      </c>
      <c r="B764" s="1" t="s">
        <v>5710</v>
      </c>
      <c r="C764" s="1" t="s">
        <v>71</v>
      </c>
      <c r="D764">
        <v>37</v>
      </c>
      <c r="E764" s="1" t="s">
        <v>42</v>
      </c>
      <c r="F764" s="1" t="s">
        <v>43</v>
      </c>
      <c r="G764" s="1" t="s">
        <v>44</v>
      </c>
      <c r="H764" s="1" t="s">
        <v>45</v>
      </c>
      <c r="I764" s="1" t="s">
        <v>99</v>
      </c>
      <c r="J764" s="1" t="s">
        <v>80</v>
      </c>
      <c r="K764" s="1" t="s">
        <v>48</v>
      </c>
      <c r="L764" s="1" t="s">
        <v>48</v>
      </c>
      <c r="M764" s="1" t="s">
        <v>48</v>
      </c>
      <c r="N764" s="1" t="s">
        <v>48</v>
      </c>
      <c r="O764" s="1" t="s">
        <v>48</v>
      </c>
      <c r="P764" s="1" t="s">
        <v>48</v>
      </c>
      <c r="Q764" s="1" t="s">
        <v>48</v>
      </c>
      <c r="R764" s="1" t="s">
        <v>48</v>
      </c>
      <c r="S764" s="1" t="s">
        <v>48</v>
      </c>
      <c r="T764" s="1" t="s">
        <v>49</v>
      </c>
      <c r="U764" s="1" t="s">
        <v>48</v>
      </c>
      <c r="V764" s="1" t="s">
        <v>48</v>
      </c>
      <c r="W764" s="1" t="s">
        <v>48</v>
      </c>
      <c r="X764" s="1" t="s">
        <v>116</v>
      </c>
      <c r="Y764" s="1" t="s">
        <v>7861</v>
      </c>
      <c r="AC764" s="1" t="s">
        <v>5712</v>
      </c>
      <c r="AD764" s="1" t="s">
        <v>5712</v>
      </c>
      <c r="AJ764" s="1" t="s">
        <v>7862</v>
      </c>
      <c r="AK764" s="1" t="s">
        <v>55</v>
      </c>
      <c r="AL764" s="1" t="s">
        <v>7863</v>
      </c>
      <c r="AN764" s="1" t="s">
        <v>5712</v>
      </c>
      <c r="AP764" s="1" t="s">
        <v>5712</v>
      </c>
      <c r="AR764" s="1" t="s">
        <v>5712</v>
      </c>
      <c r="AT764" s="1" t="s">
        <v>5712</v>
      </c>
    </row>
    <row r="765" spans="1:48" x14ac:dyDescent="0.35">
      <c r="A765" s="1" t="s">
        <v>7864</v>
      </c>
      <c r="B765" s="1" t="s">
        <v>5710</v>
      </c>
      <c r="C765" s="1" t="s">
        <v>41</v>
      </c>
      <c r="D765">
        <v>35</v>
      </c>
      <c r="E765" s="1" t="s">
        <v>42</v>
      </c>
      <c r="F765" s="1" t="s">
        <v>107</v>
      </c>
      <c r="G765" s="1" t="s">
        <v>73</v>
      </c>
      <c r="H765" s="1" t="s">
        <v>45</v>
      </c>
      <c r="I765" s="1" t="s">
        <v>113</v>
      </c>
      <c r="J765" s="1" t="s">
        <v>47</v>
      </c>
      <c r="K765" s="1" t="s">
        <v>48</v>
      </c>
      <c r="L765" s="1" t="s">
        <v>48</v>
      </c>
      <c r="M765" s="1" t="s">
        <v>48</v>
      </c>
      <c r="N765" s="1" t="s">
        <v>48</v>
      </c>
      <c r="O765" s="1" t="s">
        <v>48</v>
      </c>
      <c r="P765" s="1" t="s">
        <v>48</v>
      </c>
      <c r="Q765" s="1" t="s">
        <v>49</v>
      </c>
      <c r="R765" s="1" t="s">
        <v>48</v>
      </c>
      <c r="S765" s="1" t="s">
        <v>48</v>
      </c>
      <c r="T765" s="1" t="s">
        <v>48</v>
      </c>
      <c r="U765" s="1" t="s">
        <v>48</v>
      </c>
      <c r="V765" s="1" t="s">
        <v>48</v>
      </c>
      <c r="W765" s="1" t="s">
        <v>48</v>
      </c>
      <c r="X765" s="1" t="s">
        <v>116</v>
      </c>
      <c r="Y765" s="1" t="s">
        <v>7865</v>
      </c>
      <c r="AC765" s="1" t="s">
        <v>5712</v>
      </c>
      <c r="AD765" s="1" t="s">
        <v>5712</v>
      </c>
      <c r="AJ765" s="1" t="s">
        <v>7866</v>
      </c>
      <c r="AK765" s="1" t="s">
        <v>5712</v>
      </c>
      <c r="AM765" s="1" t="s">
        <v>7867</v>
      </c>
      <c r="AN765" s="1" t="s">
        <v>5712</v>
      </c>
      <c r="AP765" s="1" t="s">
        <v>5712</v>
      </c>
      <c r="AR765" s="1" t="s">
        <v>5712</v>
      </c>
      <c r="AT765" s="1" t="s">
        <v>5712</v>
      </c>
    </row>
    <row r="766" spans="1:48" x14ac:dyDescent="0.35">
      <c r="A766" s="1" t="s">
        <v>7868</v>
      </c>
      <c r="B766" s="1" t="s">
        <v>5710</v>
      </c>
      <c r="C766" s="1" t="s">
        <v>71</v>
      </c>
      <c r="D766">
        <v>76</v>
      </c>
      <c r="E766" s="1" t="s">
        <v>65</v>
      </c>
      <c r="F766" s="1" t="s">
        <v>66</v>
      </c>
      <c r="G766" s="1" t="s">
        <v>98</v>
      </c>
      <c r="H766" s="1" t="s">
        <v>144</v>
      </c>
      <c r="I766" s="1" t="s">
        <v>110</v>
      </c>
      <c r="J766" s="1" t="s">
        <v>80</v>
      </c>
      <c r="K766" s="1" t="s">
        <v>48</v>
      </c>
      <c r="L766" s="1" t="s">
        <v>48</v>
      </c>
      <c r="M766" s="1" t="s">
        <v>48</v>
      </c>
      <c r="N766" s="1" t="s">
        <v>48</v>
      </c>
      <c r="O766" s="1" t="s">
        <v>48</v>
      </c>
      <c r="P766" s="1" t="s">
        <v>48</v>
      </c>
      <c r="Q766" s="1" t="s">
        <v>48</v>
      </c>
      <c r="R766" s="1" t="s">
        <v>48</v>
      </c>
      <c r="S766" s="1" t="s">
        <v>48</v>
      </c>
      <c r="T766" s="1" t="s">
        <v>48</v>
      </c>
      <c r="U766" s="1" t="s">
        <v>49</v>
      </c>
      <c r="V766" s="1" t="s">
        <v>48</v>
      </c>
      <c r="W766" s="1" t="s">
        <v>48</v>
      </c>
      <c r="X766" s="1" t="s">
        <v>51</v>
      </c>
      <c r="Y766" s="1" t="s">
        <v>7869</v>
      </c>
      <c r="AC766" s="1" t="s">
        <v>5712</v>
      </c>
      <c r="AD766" s="1" t="s">
        <v>5712</v>
      </c>
      <c r="AJ766" s="1" t="s">
        <v>7870</v>
      </c>
      <c r="AK766" s="1" t="s">
        <v>5712</v>
      </c>
      <c r="AN766" s="1" t="s">
        <v>5712</v>
      </c>
      <c r="AP766" s="1" t="s">
        <v>5712</v>
      </c>
      <c r="AR766" s="1" t="s">
        <v>5712</v>
      </c>
      <c r="AT766" s="1" t="s">
        <v>5712</v>
      </c>
      <c r="AV766" s="1" t="s">
        <v>7871</v>
      </c>
    </row>
    <row r="767" spans="1:48" x14ac:dyDescent="0.35">
      <c r="A767" s="1" t="s">
        <v>7872</v>
      </c>
      <c r="B767" s="1" t="s">
        <v>5710</v>
      </c>
      <c r="C767" s="1" t="s">
        <v>41</v>
      </c>
      <c r="D767">
        <v>47</v>
      </c>
      <c r="E767" s="1" t="s">
        <v>42</v>
      </c>
      <c r="F767" s="1" t="s">
        <v>66</v>
      </c>
      <c r="G767" s="1" t="s">
        <v>85</v>
      </c>
      <c r="H767" s="1" t="s">
        <v>45</v>
      </c>
      <c r="I767" s="1" t="s">
        <v>74</v>
      </c>
      <c r="J767" s="1" t="s">
        <v>47</v>
      </c>
      <c r="K767" s="1" t="s">
        <v>48</v>
      </c>
      <c r="L767" s="1" t="s">
        <v>48</v>
      </c>
      <c r="M767" s="1" t="s">
        <v>48</v>
      </c>
      <c r="N767" s="1" t="s">
        <v>48</v>
      </c>
      <c r="O767" s="1" t="s">
        <v>48</v>
      </c>
      <c r="P767" s="1" t="s">
        <v>48</v>
      </c>
      <c r="Q767" s="1" t="s">
        <v>49</v>
      </c>
      <c r="R767" s="1" t="s">
        <v>48</v>
      </c>
      <c r="S767" s="1" t="s">
        <v>48</v>
      </c>
      <c r="T767" s="1" t="s">
        <v>48</v>
      </c>
      <c r="U767" s="1" t="s">
        <v>48</v>
      </c>
      <c r="V767" s="1" t="s">
        <v>48</v>
      </c>
      <c r="W767" s="1" t="s">
        <v>48</v>
      </c>
      <c r="X767" s="1" t="s">
        <v>116</v>
      </c>
      <c r="Y767" s="1" t="s">
        <v>7873</v>
      </c>
      <c r="AC767" s="1" t="s">
        <v>5712</v>
      </c>
      <c r="AD767" s="1" t="s">
        <v>5712</v>
      </c>
      <c r="AJ767" s="1" t="s">
        <v>7874</v>
      </c>
      <c r="AK767" s="1" t="s">
        <v>55</v>
      </c>
      <c r="AL767" s="1" t="s">
        <v>7875</v>
      </c>
      <c r="AN767" s="1" t="s">
        <v>5712</v>
      </c>
      <c r="AP767" s="1" t="s">
        <v>5712</v>
      </c>
      <c r="AR767" s="1" t="s">
        <v>5712</v>
      </c>
      <c r="AT767" s="1" t="s">
        <v>5712</v>
      </c>
    </row>
    <row r="768" spans="1:48" x14ac:dyDescent="0.35">
      <c r="A768" s="1" t="s">
        <v>7876</v>
      </c>
      <c r="B768" s="1" t="s">
        <v>5710</v>
      </c>
      <c r="C768" s="1" t="s">
        <v>71</v>
      </c>
      <c r="D768">
        <v>35</v>
      </c>
      <c r="E768" s="1" t="s">
        <v>42</v>
      </c>
      <c r="F768" s="1" t="s">
        <v>43</v>
      </c>
      <c r="G768" s="1" t="s">
        <v>44</v>
      </c>
      <c r="H768" s="1" t="s">
        <v>45</v>
      </c>
      <c r="I768" s="1" t="s">
        <v>110</v>
      </c>
      <c r="J768" s="1" t="s">
        <v>47</v>
      </c>
      <c r="K768" s="1" t="s">
        <v>48</v>
      </c>
      <c r="L768" s="1" t="s">
        <v>48</v>
      </c>
      <c r="M768" s="1" t="s">
        <v>48</v>
      </c>
      <c r="N768" s="1" t="s">
        <v>48</v>
      </c>
      <c r="O768" s="1" t="s">
        <v>48</v>
      </c>
      <c r="P768" s="1" t="s">
        <v>49</v>
      </c>
      <c r="Q768" s="1" t="s">
        <v>48</v>
      </c>
      <c r="R768" s="1" t="s">
        <v>48</v>
      </c>
      <c r="S768" s="1" t="s">
        <v>48</v>
      </c>
      <c r="T768" s="1" t="s">
        <v>48</v>
      </c>
      <c r="U768" s="1" t="s">
        <v>48</v>
      </c>
      <c r="V768" s="1" t="s">
        <v>48</v>
      </c>
      <c r="W768" s="1" t="s">
        <v>48</v>
      </c>
      <c r="X768" s="1" t="s">
        <v>62</v>
      </c>
      <c r="AC768" s="1" t="s">
        <v>5712</v>
      </c>
      <c r="AD768" s="1" t="s">
        <v>5712</v>
      </c>
      <c r="AJ768" s="1" t="s">
        <v>7877</v>
      </c>
      <c r="AK768" s="1" t="s">
        <v>5712</v>
      </c>
      <c r="AM768" s="1" t="s">
        <v>224</v>
      </c>
      <c r="AN768" s="1" t="s">
        <v>5712</v>
      </c>
      <c r="AP768" s="1" t="s">
        <v>5712</v>
      </c>
      <c r="AR768" s="1" t="s">
        <v>5712</v>
      </c>
      <c r="AT768" s="1" t="s">
        <v>5712</v>
      </c>
    </row>
    <row r="769" spans="1:48" x14ac:dyDescent="0.35">
      <c r="A769" s="1" t="s">
        <v>7878</v>
      </c>
      <c r="B769" s="1" t="s">
        <v>5710</v>
      </c>
      <c r="C769" s="1" t="s">
        <v>71</v>
      </c>
      <c r="D769">
        <v>37</v>
      </c>
      <c r="E769" s="1" t="s">
        <v>42</v>
      </c>
      <c r="F769" s="1" t="s">
        <v>43</v>
      </c>
      <c r="G769" s="1" t="s">
        <v>73</v>
      </c>
      <c r="H769" s="1" t="s">
        <v>45</v>
      </c>
      <c r="I769" s="1" t="s">
        <v>113</v>
      </c>
      <c r="J769" s="1" t="s">
        <v>47</v>
      </c>
      <c r="K769" s="1" t="s">
        <v>49</v>
      </c>
      <c r="L769" s="1" t="s">
        <v>48</v>
      </c>
      <c r="M769" s="1" t="s">
        <v>48</v>
      </c>
      <c r="N769" s="1" t="s">
        <v>48</v>
      </c>
      <c r="O769" s="1" t="s">
        <v>48</v>
      </c>
      <c r="P769" s="1" t="s">
        <v>48</v>
      </c>
      <c r="Q769" s="1" t="s">
        <v>48</v>
      </c>
      <c r="R769" s="1" t="s">
        <v>48</v>
      </c>
      <c r="S769" s="1" t="s">
        <v>48</v>
      </c>
      <c r="T769" s="1" t="s">
        <v>49</v>
      </c>
      <c r="U769" s="1" t="s">
        <v>48</v>
      </c>
      <c r="V769" s="1" t="s">
        <v>48</v>
      </c>
      <c r="W769" s="1" t="s">
        <v>48</v>
      </c>
      <c r="X769" s="1" t="s">
        <v>62</v>
      </c>
      <c r="AC769" s="1" t="s">
        <v>5712</v>
      </c>
      <c r="AD769" s="1" t="s">
        <v>5712</v>
      </c>
      <c r="AJ769" s="1" t="s">
        <v>7879</v>
      </c>
      <c r="AK769" s="1" t="s">
        <v>5712</v>
      </c>
      <c r="AM769" s="1" t="s">
        <v>7880</v>
      </c>
      <c r="AN769" s="1" t="s">
        <v>5712</v>
      </c>
      <c r="AP769" s="1" t="s">
        <v>5712</v>
      </c>
      <c r="AR769" s="1" t="s">
        <v>5712</v>
      </c>
      <c r="AT769" s="1" t="s">
        <v>5712</v>
      </c>
    </row>
    <row r="770" spans="1:48" x14ac:dyDescent="0.35">
      <c r="A770" s="1" t="s">
        <v>7881</v>
      </c>
      <c r="B770" s="1" t="s">
        <v>5710</v>
      </c>
      <c r="C770" s="1" t="s">
        <v>41</v>
      </c>
      <c r="D770">
        <v>24</v>
      </c>
      <c r="E770" s="1" t="s">
        <v>57</v>
      </c>
      <c r="F770" s="1" t="s">
        <v>58</v>
      </c>
      <c r="G770" s="1" t="s">
        <v>98</v>
      </c>
      <c r="H770" s="1" t="s">
        <v>79</v>
      </c>
      <c r="I770" s="1" t="s">
        <v>113</v>
      </c>
      <c r="J770" s="1" t="s">
        <v>47</v>
      </c>
      <c r="K770" s="1" t="s">
        <v>48</v>
      </c>
      <c r="L770" s="1" t="s">
        <v>48</v>
      </c>
      <c r="M770" s="1" t="s">
        <v>48</v>
      </c>
      <c r="N770" s="1" t="s">
        <v>48</v>
      </c>
      <c r="O770" s="1" t="s">
        <v>48</v>
      </c>
      <c r="P770" s="1" t="s">
        <v>49</v>
      </c>
      <c r="Q770" s="1" t="s">
        <v>48</v>
      </c>
      <c r="R770" s="1" t="s">
        <v>48</v>
      </c>
      <c r="S770" s="1" t="s">
        <v>48</v>
      </c>
      <c r="T770" s="1" t="s">
        <v>48</v>
      </c>
      <c r="U770" s="1" t="s">
        <v>48</v>
      </c>
      <c r="V770" s="1" t="s">
        <v>48</v>
      </c>
      <c r="W770" s="1" t="s">
        <v>48</v>
      </c>
      <c r="X770" s="1" t="s">
        <v>62</v>
      </c>
      <c r="AC770" s="1" t="s">
        <v>5712</v>
      </c>
      <c r="AD770" s="1" t="s">
        <v>5712</v>
      </c>
      <c r="AJ770" s="1" t="s">
        <v>7882</v>
      </c>
      <c r="AK770" s="1" t="s">
        <v>77</v>
      </c>
      <c r="AN770" s="1" t="s">
        <v>5712</v>
      </c>
      <c r="AP770" s="1" t="s">
        <v>5712</v>
      </c>
      <c r="AR770" s="1" t="s">
        <v>5712</v>
      </c>
      <c r="AT770" s="1" t="s">
        <v>5712</v>
      </c>
    </row>
    <row r="771" spans="1:48" x14ac:dyDescent="0.35">
      <c r="A771" s="1" t="s">
        <v>7883</v>
      </c>
      <c r="B771" s="1" t="s">
        <v>5710</v>
      </c>
      <c r="C771" s="1" t="s">
        <v>71</v>
      </c>
      <c r="D771">
        <v>73</v>
      </c>
      <c r="E771" s="1" t="s">
        <v>65</v>
      </c>
      <c r="F771" s="1" t="s">
        <v>66</v>
      </c>
      <c r="G771" s="1" t="s">
        <v>73</v>
      </c>
      <c r="H771" s="1" t="s">
        <v>67</v>
      </c>
      <c r="I771" s="1" t="s">
        <v>68</v>
      </c>
      <c r="J771" s="1" t="s">
        <v>47</v>
      </c>
      <c r="K771" s="1" t="s">
        <v>49</v>
      </c>
      <c r="L771" s="1" t="s">
        <v>48</v>
      </c>
      <c r="M771" s="1" t="s">
        <v>48</v>
      </c>
      <c r="N771" s="1" t="s">
        <v>48</v>
      </c>
      <c r="O771" s="1" t="s">
        <v>48</v>
      </c>
      <c r="P771" s="1" t="s">
        <v>48</v>
      </c>
      <c r="Q771" s="1" t="s">
        <v>48</v>
      </c>
      <c r="R771" s="1" t="s">
        <v>48</v>
      </c>
      <c r="S771" s="1" t="s">
        <v>48</v>
      </c>
      <c r="T771" s="1" t="s">
        <v>49</v>
      </c>
      <c r="U771" s="1" t="s">
        <v>48</v>
      </c>
      <c r="V771" s="1" t="s">
        <v>48</v>
      </c>
      <c r="W771" s="1" t="s">
        <v>48</v>
      </c>
      <c r="X771" s="1" t="s">
        <v>62</v>
      </c>
      <c r="AC771" s="1" t="s">
        <v>5712</v>
      </c>
      <c r="AD771" s="1" t="s">
        <v>5712</v>
      </c>
      <c r="AJ771" s="1" t="s">
        <v>7884</v>
      </c>
      <c r="AK771" s="1" t="s">
        <v>77</v>
      </c>
      <c r="AN771" s="1" t="s">
        <v>5712</v>
      </c>
      <c r="AP771" s="1" t="s">
        <v>5712</v>
      </c>
      <c r="AR771" s="1" t="s">
        <v>5712</v>
      </c>
      <c r="AT771" s="1" t="s">
        <v>5712</v>
      </c>
    </row>
    <row r="772" spans="1:48" x14ac:dyDescent="0.35">
      <c r="A772" s="1" t="s">
        <v>7885</v>
      </c>
      <c r="B772" s="1" t="s">
        <v>5710</v>
      </c>
      <c r="C772" s="1" t="s">
        <v>41</v>
      </c>
      <c r="D772">
        <v>48</v>
      </c>
      <c r="E772" s="1" t="s">
        <v>42</v>
      </c>
      <c r="F772" s="1" t="s">
        <v>72</v>
      </c>
      <c r="G772" s="1" t="s">
        <v>59</v>
      </c>
      <c r="H772" s="1" t="s">
        <v>45</v>
      </c>
      <c r="I772" s="1" t="s">
        <v>68</v>
      </c>
      <c r="J772" s="1" t="s">
        <v>47</v>
      </c>
      <c r="K772" s="1" t="s">
        <v>48</v>
      </c>
      <c r="L772" s="1" t="s">
        <v>48</v>
      </c>
      <c r="M772" s="1" t="s">
        <v>48</v>
      </c>
      <c r="N772" s="1" t="s">
        <v>48</v>
      </c>
      <c r="O772" s="1" t="s">
        <v>48</v>
      </c>
      <c r="P772" s="1" t="s">
        <v>48</v>
      </c>
      <c r="Q772" s="1" t="s">
        <v>48</v>
      </c>
      <c r="R772" s="1" t="s">
        <v>49</v>
      </c>
      <c r="S772" s="1" t="s">
        <v>48</v>
      </c>
      <c r="T772" s="1" t="s">
        <v>48</v>
      </c>
      <c r="U772" s="1" t="s">
        <v>48</v>
      </c>
      <c r="V772" s="1" t="s">
        <v>48</v>
      </c>
      <c r="W772" s="1" t="s">
        <v>48</v>
      </c>
      <c r="X772" s="1" t="s">
        <v>62</v>
      </c>
      <c r="AC772" s="1" t="s">
        <v>5712</v>
      </c>
      <c r="AD772" s="1" t="s">
        <v>5712</v>
      </c>
      <c r="AJ772" s="1" t="s">
        <v>7886</v>
      </c>
      <c r="AK772" s="1" t="s">
        <v>77</v>
      </c>
      <c r="AN772" s="1" t="s">
        <v>5712</v>
      </c>
      <c r="AP772" s="1" t="s">
        <v>5712</v>
      </c>
      <c r="AR772" s="1" t="s">
        <v>5712</v>
      </c>
      <c r="AT772" s="1" t="s">
        <v>5712</v>
      </c>
    </row>
    <row r="773" spans="1:48" x14ac:dyDescent="0.35">
      <c r="A773" s="1" t="s">
        <v>7887</v>
      </c>
      <c r="B773" s="1" t="s">
        <v>5710</v>
      </c>
      <c r="C773" s="1" t="s">
        <v>71</v>
      </c>
      <c r="D773">
        <v>58</v>
      </c>
      <c r="E773" s="1" t="s">
        <v>65</v>
      </c>
      <c r="F773" s="1" t="s">
        <v>43</v>
      </c>
      <c r="G773" s="1" t="s">
        <v>73</v>
      </c>
      <c r="H773" s="1" t="s">
        <v>92</v>
      </c>
      <c r="I773" s="1" t="s">
        <v>125</v>
      </c>
      <c r="J773" s="1" t="s">
        <v>47</v>
      </c>
      <c r="K773" s="1" t="s">
        <v>48</v>
      </c>
      <c r="L773" s="1" t="s">
        <v>48</v>
      </c>
      <c r="M773" s="1" t="s">
        <v>48</v>
      </c>
      <c r="N773" s="1" t="s">
        <v>48</v>
      </c>
      <c r="O773" s="1" t="s">
        <v>48</v>
      </c>
      <c r="P773" s="1" t="s">
        <v>49</v>
      </c>
      <c r="Q773" s="1" t="s">
        <v>48</v>
      </c>
      <c r="R773" s="1" t="s">
        <v>48</v>
      </c>
      <c r="S773" s="1" t="s">
        <v>48</v>
      </c>
      <c r="T773" s="1" t="s">
        <v>48</v>
      </c>
      <c r="U773" s="1" t="s">
        <v>48</v>
      </c>
      <c r="V773" s="1" t="s">
        <v>48</v>
      </c>
      <c r="W773" s="1" t="s">
        <v>48</v>
      </c>
      <c r="X773" s="1" t="s">
        <v>62</v>
      </c>
      <c r="AC773" s="1" t="s">
        <v>5712</v>
      </c>
      <c r="AD773" s="1" t="s">
        <v>5712</v>
      </c>
      <c r="AJ773" s="1" t="s">
        <v>7888</v>
      </c>
      <c r="AK773" s="1" t="s">
        <v>5712</v>
      </c>
      <c r="AN773" s="1" t="s">
        <v>5712</v>
      </c>
      <c r="AP773" s="1" t="s">
        <v>5712</v>
      </c>
      <c r="AR773" s="1" t="s">
        <v>5712</v>
      </c>
      <c r="AT773" s="1" t="s">
        <v>5712</v>
      </c>
    </row>
    <row r="774" spans="1:48" x14ac:dyDescent="0.35">
      <c r="A774" s="1" t="s">
        <v>7889</v>
      </c>
      <c r="B774" s="1" t="s">
        <v>5710</v>
      </c>
      <c r="C774" s="1" t="s">
        <v>71</v>
      </c>
      <c r="D774">
        <v>36</v>
      </c>
      <c r="E774" s="1" t="s">
        <v>42</v>
      </c>
      <c r="F774" s="1" t="s">
        <v>107</v>
      </c>
      <c r="G774" s="1" t="s">
        <v>59</v>
      </c>
      <c r="H774" s="1" t="s">
        <v>45</v>
      </c>
      <c r="I774" s="1" t="s">
        <v>113</v>
      </c>
      <c r="J774" s="1" t="s">
        <v>47</v>
      </c>
      <c r="K774" s="1" t="s">
        <v>48</v>
      </c>
      <c r="L774" s="1" t="s">
        <v>48</v>
      </c>
      <c r="M774" s="1" t="s">
        <v>48</v>
      </c>
      <c r="N774" s="1" t="s">
        <v>48</v>
      </c>
      <c r="O774" s="1" t="s">
        <v>48</v>
      </c>
      <c r="P774" s="1" t="s">
        <v>48</v>
      </c>
      <c r="Q774" s="1" t="s">
        <v>48</v>
      </c>
      <c r="R774" s="1" t="s">
        <v>49</v>
      </c>
      <c r="S774" s="1" t="s">
        <v>48</v>
      </c>
      <c r="T774" s="1" t="s">
        <v>48</v>
      </c>
      <c r="U774" s="1" t="s">
        <v>48</v>
      </c>
      <c r="V774" s="1" t="s">
        <v>48</v>
      </c>
      <c r="W774" s="1" t="s">
        <v>48</v>
      </c>
      <c r="X774" s="1" t="s">
        <v>145</v>
      </c>
      <c r="Y774" s="1" t="s">
        <v>7890</v>
      </c>
      <c r="AC774" s="1" t="s">
        <v>5712</v>
      </c>
      <c r="AD774" s="1" t="s">
        <v>5712</v>
      </c>
      <c r="AJ774" s="1" t="s">
        <v>7891</v>
      </c>
      <c r="AK774" s="1" t="s">
        <v>5712</v>
      </c>
      <c r="AN774" s="1" t="s">
        <v>5712</v>
      </c>
      <c r="AP774" s="1" t="s">
        <v>5712</v>
      </c>
      <c r="AR774" s="1" t="s">
        <v>5712</v>
      </c>
      <c r="AT774" s="1" t="s">
        <v>5712</v>
      </c>
      <c r="AV774" s="1" t="s">
        <v>7892</v>
      </c>
    </row>
    <row r="775" spans="1:48" x14ac:dyDescent="0.35">
      <c r="A775" s="1" t="s">
        <v>7893</v>
      </c>
      <c r="B775" s="1" t="s">
        <v>5710</v>
      </c>
      <c r="C775" s="1" t="s">
        <v>71</v>
      </c>
      <c r="D775">
        <v>40</v>
      </c>
      <c r="E775" s="1" t="s">
        <v>42</v>
      </c>
      <c r="F775" s="1" t="s">
        <v>66</v>
      </c>
      <c r="G775" s="1" t="s">
        <v>73</v>
      </c>
      <c r="H775" s="1" t="s">
        <v>45</v>
      </c>
      <c r="I775" s="1" t="s">
        <v>99</v>
      </c>
      <c r="J775" s="1" t="s">
        <v>47</v>
      </c>
      <c r="K775" s="1" t="s">
        <v>48</v>
      </c>
      <c r="L775" s="1" t="s">
        <v>48</v>
      </c>
      <c r="M775" s="1" t="s">
        <v>48</v>
      </c>
      <c r="N775" s="1" t="s">
        <v>48</v>
      </c>
      <c r="O775" s="1" t="s">
        <v>48</v>
      </c>
      <c r="P775" s="1" t="s">
        <v>49</v>
      </c>
      <c r="Q775" s="1" t="s">
        <v>48</v>
      </c>
      <c r="R775" s="1" t="s">
        <v>48</v>
      </c>
      <c r="S775" s="1" t="s">
        <v>48</v>
      </c>
      <c r="T775" s="1" t="s">
        <v>48</v>
      </c>
      <c r="U775" s="1" t="s">
        <v>48</v>
      </c>
      <c r="V775" s="1" t="s">
        <v>48</v>
      </c>
      <c r="W775" s="1" t="s">
        <v>48</v>
      </c>
      <c r="X775" s="1" t="s">
        <v>62</v>
      </c>
      <c r="AC775" s="1" t="s">
        <v>5712</v>
      </c>
      <c r="AD775" s="1" t="s">
        <v>5712</v>
      </c>
      <c r="AJ775" s="1" t="s">
        <v>7894</v>
      </c>
      <c r="AK775" s="1" t="s">
        <v>5712</v>
      </c>
      <c r="AN775" s="1" t="s">
        <v>5712</v>
      </c>
      <c r="AP775" s="1" t="s">
        <v>5712</v>
      </c>
      <c r="AR775" s="1" t="s">
        <v>5712</v>
      </c>
      <c r="AT775" s="1" t="s">
        <v>5712</v>
      </c>
      <c r="AV775" s="1" t="s">
        <v>7895</v>
      </c>
    </row>
    <row r="776" spans="1:48" x14ac:dyDescent="0.35">
      <c r="A776" s="1" t="s">
        <v>7896</v>
      </c>
      <c r="B776" s="1" t="s">
        <v>5710</v>
      </c>
      <c r="C776" s="1" t="s">
        <v>71</v>
      </c>
      <c r="D776">
        <v>70</v>
      </c>
      <c r="E776" s="1" t="s">
        <v>65</v>
      </c>
      <c r="F776" s="1" t="s">
        <v>66</v>
      </c>
      <c r="G776" s="1" t="s">
        <v>44</v>
      </c>
      <c r="H776" s="1" t="s">
        <v>67</v>
      </c>
      <c r="I776" s="1" t="s">
        <v>68</v>
      </c>
      <c r="J776" s="1" t="s">
        <v>80</v>
      </c>
      <c r="K776" s="1" t="s">
        <v>48</v>
      </c>
      <c r="L776" s="1" t="s">
        <v>48</v>
      </c>
      <c r="M776" s="1" t="s">
        <v>48</v>
      </c>
      <c r="N776" s="1" t="s">
        <v>48</v>
      </c>
      <c r="O776" s="1" t="s">
        <v>48</v>
      </c>
      <c r="P776" s="1" t="s">
        <v>48</v>
      </c>
      <c r="Q776" s="1" t="s">
        <v>48</v>
      </c>
      <c r="R776" s="1" t="s">
        <v>48</v>
      </c>
      <c r="S776" s="1" t="s">
        <v>48</v>
      </c>
      <c r="T776" s="1" t="s">
        <v>49</v>
      </c>
      <c r="U776" s="1" t="s">
        <v>48</v>
      </c>
      <c r="V776" s="1" t="s">
        <v>48</v>
      </c>
      <c r="W776" s="1" t="s">
        <v>48</v>
      </c>
      <c r="X776" s="1" t="s">
        <v>62</v>
      </c>
      <c r="AC776" s="1" t="s">
        <v>5712</v>
      </c>
      <c r="AD776" s="1" t="s">
        <v>5712</v>
      </c>
      <c r="AJ776" s="1" t="s">
        <v>6045</v>
      </c>
      <c r="AK776" s="1" t="s">
        <v>5712</v>
      </c>
      <c r="AM776" s="1" t="s">
        <v>7897</v>
      </c>
      <c r="AN776" s="1" t="s">
        <v>5712</v>
      </c>
      <c r="AP776" s="1" t="s">
        <v>5712</v>
      </c>
      <c r="AR776" s="1" t="s">
        <v>5712</v>
      </c>
      <c r="AT776" s="1" t="s">
        <v>5712</v>
      </c>
    </row>
    <row r="777" spans="1:48" x14ac:dyDescent="0.35">
      <c r="A777" s="1" t="s">
        <v>7898</v>
      </c>
      <c r="B777" s="1" t="s">
        <v>5710</v>
      </c>
      <c r="C777" s="1" t="s">
        <v>41</v>
      </c>
      <c r="D777">
        <v>45</v>
      </c>
      <c r="E777" s="1" t="s">
        <v>42</v>
      </c>
      <c r="F777" s="1" t="s">
        <v>43</v>
      </c>
      <c r="G777" s="1" t="s">
        <v>44</v>
      </c>
      <c r="H777" s="1" t="s">
        <v>45</v>
      </c>
      <c r="I777" s="1" t="s">
        <v>46</v>
      </c>
      <c r="J777" s="1" t="s">
        <v>47</v>
      </c>
      <c r="K777" s="1" t="s">
        <v>48</v>
      </c>
      <c r="L777" s="1" t="s">
        <v>48</v>
      </c>
      <c r="M777" s="1" t="s">
        <v>48</v>
      </c>
      <c r="N777" s="1" t="s">
        <v>48</v>
      </c>
      <c r="O777" s="1" t="s">
        <v>48</v>
      </c>
      <c r="P777" s="1" t="s">
        <v>48</v>
      </c>
      <c r="Q777" s="1" t="s">
        <v>48</v>
      </c>
      <c r="R777" s="1" t="s">
        <v>49</v>
      </c>
      <c r="S777" s="1" t="s">
        <v>48</v>
      </c>
      <c r="T777" s="1" t="s">
        <v>48</v>
      </c>
      <c r="U777" s="1" t="s">
        <v>48</v>
      </c>
      <c r="V777" s="1" t="s">
        <v>48</v>
      </c>
      <c r="W777" s="1" t="s">
        <v>48</v>
      </c>
      <c r="X777" s="1" t="s">
        <v>62</v>
      </c>
      <c r="AC777" s="1" t="s">
        <v>5712</v>
      </c>
      <c r="AD777" s="1" t="s">
        <v>5712</v>
      </c>
      <c r="AJ777" s="1" t="s">
        <v>7899</v>
      </c>
      <c r="AK777" s="1" t="s">
        <v>5712</v>
      </c>
      <c r="AM777" s="1" t="s">
        <v>7900</v>
      </c>
      <c r="AN777" s="1" t="s">
        <v>5712</v>
      </c>
      <c r="AP777" s="1" t="s">
        <v>5712</v>
      </c>
      <c r="AR777" s="1" t="s">
        <v>5712</v>
      </c>
      <c r="AT777" s="1" t="s">
        <v>5712</v>
      </c>
    </row>
    <row r="778" spans="1:48" x14ac:dyDescent="0.35">
      <c r="A778" s="1" t="s">
        <v>7901</v>
      </c>
      <c r="B778" s="1" t="s">
        <v>5710</v>
      </c>
      <c r="C778" s="1" t="s">
        <v>71</v>
      </c>
      <c r="D778">
        <v>38</v>
      </c>
      <c r="E778" s="1" t="s">
        <v>42</v>
      </c>
      <c r="F778" s="1" t="s">
        <v>107</v>
      </c>
      <c r="G778" s="1" t="s">
        <v>73</v>
      </c>
      <c r="H778" s="1" t="s">
        <v>45</v>
      </c>
      <c r="I778" s="1" t="s">
        <v>99</v>
      </c>
      <c r="J778" s="1" t="s">
        <v>47</v>
      </c>
      <c r="K778" s="1" t="s">
        <v>48</v>
      </c>
      <c r="L778" s="1" t="s">
        <v>48</v>
      </c>
      <c r="M778" s="1" t="s">
        <v>48</v>
      </c>
      <c r="N778" s="1" t="s">
        <v>48</v>
      </c>
      <c r="O778" s="1" t="s">
        <v>49</v>
      </c>
      <c r="P778" s="1" t="s">
        <v>48</v>
      </c>
      <c r="Q778" s="1" t="s">
        <v>48</v>
      </c>
      <c r="R778" s="1" t="s">
        <v>48</v>
      </c>
      <c r="S778" s="1" t="s">
        <v>48</v>
      </c>
      <c r="T778" s="1" t="s">
        <v>48</v>
      </c>
      <c r="U778" s="1" t="s">
        <v>48</v>
      </c>
      <c r="V778" s="1" t="s">
        <v>48</v>
      </c>
      <c r="W778" s="1" t="s">
        <v>48</v>
      </c>
      <c r="X778" s="1" t="s">
        <v>62</v>
      </c>
      <c r="AC778" s="1" t="s">
        <v>5712</v>
      </c>
      <c r="AD778" s="1" t="s">
        <v>5712</v>
      </c>
      <c r="AJ778" s="1" t="s">
        <v>7902</v>
      </c>
      <c r="AK778" s="1" t="s">
        <v>5712</v>
      </c>
      <c r="AM778" s="1" t="s">
        <v>7903</v>
      </c>
      <c r="AN778" s="1" t="s">
        <v>5712</v>
      </c>
      <c r="AP778" s="1" t="s">
        <v>5712</v>
      </c>
      <c r="AR778" s="1" t="s">
        <v>5712</v>
      </c>
      <c r="AT778" s="1" t="s">
        <v>5712</v>
      </c>
    </row>
    <row r="779" spans="1:48" x14ac:dyDescent="0.35">
      <c r="A779" s="1" t="s">
        <v>7904</v>
      </c>
      <c r="B779" s="1" t="s">
        <v>5710</v>
      </c>
      <c r="C779" s="1" t="s">
        <v>71</v>
      </c>
      <c r="D779">
        <v>35</v>
      </c>
      <c r="E779" s="1" t="s">
        <v>42</v>
      </c>
      <c r="F779" s="1" t="s">
        <v>107</v>
      </c>
      <c r="G779" s="1" t="s">
        <v>98</v>
      </c>
      <c r="H779" s="1" t="s">
        <v>45</v>
      </c>
      <c r="I779" s="1" t="s">
        <v>61</v>
      </c>
      <c r="J779" s="1" t="s">
        <v>80</v>
      </c>
      <c r="K779" s="1" t="s">
        <v>48</v>
      </c>
      <c r="L779" s="1" t="s">
        <v>48</v>
      </c>
      <c r="M779" s="1" t="s">
        <v>48</v>
      </c>
      <c r="N779" s="1" t="s">
        <v>48</v>
      </c>
      <c r="O779" s="1" t="s">
        <v>48</v>
      </c>
      <c r="P779" s="1" t="s">
        <v>48</v>
      </c>
      <c r="Q779" s="1" t="s">
        <v>48</v>
      </c>
      <c r="R779" s="1" t="s">
        <v>48</v>
      </c>
      <c r="S779" s="1" t="s">
        <v>48</v>
      </c>
      <c r="T779" s="1" t="s">
        <v>48</v>
      </c>
      <c r="U779" s="1" t="s">
        <v>48</v>
      </c>
      <c r="V779" s="1" t="s">
        <v>48</v>
      </c>
      <c r="W779" s="1" t="s">
        <v>49</v>
      </c>
      <c r="X779" s="1" t="s">
        <v>62</v>
      </c>
      <c r="AC779" s="1" t="s">
        <v>5712</v>
      </c>
      <c r="AD779" s="1" t="s">
        <v>5712</v>
      </c>
      <c r="AJ779" s="1" t="s">
        <v>7905</v>
      </c>
      <c r="AK779" s="1" t="s">
        <v>77</v>
      </c>
      <c r="AN779" s="1" t="s">
        <v>5712</v>
      </c>
      <c r="AP779" s="1" t="s">
        <v>5712</v>
      </c>
      <c r="AR779" s="1" t="s">
        <v>5712</v>
      </c>
      <c r="AT779" s="1" t="s">
        <v>5712</v>
      </c>
    </row>
    <row r="780" spans="1:48" x14ac:dyDescent="0.35">
      <c r="A780" s="1" t="s">
        <v>7906</v>
      </c>
      <c r="B780" s="1" t="s">
        <v>5710</v>
      </c>
      <c r="C780" s="1" t="s">
        <v>41</v>
      </c>
      <c r="D780">
        <v>82</v>
      </c>
      <c r="E780" s="1" t="s">
        <v>65</v>
      </c>
      <c r="F780" s="1" t="s">
        <v>66</v>
      </c>
      <c r="G780" s="1" t="s">
        <v>44</v>
      </c>
      <c r="H780" s="1" t="s">
        <v>67</v>
      </c>
      <c r="I780" s="1" t="s">
        <v>68</v>
      </c>
      <c r="J780" s="1" t="s">
        <v>47</v>
      </c>
      <c r="K780" s="1" t="s">
        <v>48</v>
      </c>
      <c r="L780" s="1" t="s">
        <v>48</v>
      </c>
      <c r="M780" s="1" t="s">
        <v>49</v>
      </c>
      <c r="N780" s="1" t="s">
        <v>48</v>
      </c>
      <c r="O780" s="1" t="s">
        <v>48</v>
      </c>
      <c r="P780" s="1" t="s">
        <v>48</v>
      </c>
      <c r="Q780" s="1" t="s">
        <v>48</v>
      </c>
      <c r="R780" s="1" t="s">
        <v>48</v>
      </c>
      <c r="S780" s="1" t="s">
        <v>48</v>
      </c>
      <c r="T780" s="1" t="s">
        <v>48</v>
      </c>
      <c r="U780" s="1" t="s">
        <v>48</v>
      </c>
      <c r="V780" s="1" t="s">
        <v>48</v>
      </c>
      <c r="W780" s="1" t="s">
        <v>48</v>
      </c>
      <c r="X780" s="1" t="s">
        <v>116</v>
      </c>
      <c r="Y780" s="1" t="s">
        <v>7907</v>
      </c>
      <c r="AC780" s="1" t="s">
        <v>5712</v>
      </c>
      <c r="AD780" s="1" t="s">
        <v>5712</v>
      </c>
      <c r="AJ780" s="1" t="s">
        <v>7908</v>
      </c>
      <c r="AK780" s="1" t="s">
        <v>5712</v>
      </c>
      <c r="AM780" s="1" t="s">
        <v>7909</v>
      </c>
      <c r="AN780" s="1" t="s">
        <v>5712</v>
      </c>
      <c r="AP780" s="1" t="s">
        <v>5712</v>
      </c>
      <c r="AR780" s="1" t="s">
        <v>5712</v>
      </c>
      <c r="AT780" s="1" t="s">
        <v>5712</v>
      </c>
    </row>
    <row r="781" spans="1:48" x14ac:dyDescent="0.35">
      <c r="A781" s="1" t="s">
        <v>7910</v>
      </c>
      <c r="B781" s="1" t="s">
        <v>5710</v>
      </c>
      <c r="C781" s="1" t="s">
        <v>41</v>
      </c>
      <c r="D781">
        <v>22</v>
      </c>
      <c r="E781" s="1" t="s">
        <v>57</v>
      </c>
      <c r="F781" s="1" t="s">
        <v>58</v>
      </c>
      <c r="G781" s="1" t="s">
        <v>44</v>
      </c>
      <c r="H781" s="1" t="s">
        <v>144</v>
      </c>
      <c r="I781" s="1" t="s">
        <v>46</v>
      </c>
      <c r="J781" s="1" t="s">
        <v>47</v>
      </c>
      <c r="K781" s="1" t="s">
        <v>48</v>
      </c>
      <c r="L781" s="1" t="s">
        <v>48</v>
      </c>
      <c r="M781" s="1" t="s">
        <v>49</v>
      </c>
      <c r="N781" s="1" t="s">
        <v>48</v>
      </c>
      <c r="O781" s="1" t="s">
        <v>48</v>
      </c>
      <c r="P781" s="1" t="s">
        <v>48</v>
      </c>
      <c r="Q781" s="1" t="s">
        <v>48</v>
      </c>
      <c r="R781" s="1" t="s">
        <v>48</v>
      </c>
      <c r="S781" s="1" t="s">
        <v>48</v>
      </c>
      <c r="T781" s="1" t="s">
        <v>48</v>
      </c>
      <c r="U781" s="1" t="s">
        <v>48</v>
      </c>
      <c r="V781" s="1" t="s">
        <v>48</v>
      </c>
      <c r="W781" s="1" t="s">
        <v>49</v>
      </c>
      <c r="X781" s="1" t="s">
        <v>116</v>
      </c>
      <c r="Y781" s="1" t="s">
        <v>7911</v>
      </c>
      <c r="AC781" s="1" t="s">
        <v>5712</v>
      </c>
      <c r="AD781" s="1" t="s">
        <v>5712</v>
      </c>
      <c r="AJ781" s="1" t="s">
        <v>7912</v>
      </c>
      <c r="AK781" s="1" t="s">
        <v>5712</v>
      </c>
      <c r="AM781" s="1" t="s">
        <v>7913</v>
      </c>
      <c r="AN781" s="1" t="s">
        <v>5712</v>
      </c>
      <c r="AP781" s="1" t="s">
        <v>5712</v>
      </c>
      <c r="AR781" s="1" t="s">
        <v>5712</v>
      </c>
      <c r="AT781" s="1" t="s">
        <v>5712</v>
      </c>
    </row>
    <row r="782" spans="1:48" x14ac:dyDescent="0.35">
      <c r="A782" s="1" t="s">
        <v>7914</v>
      </c>
      <c r="B782" s="1" t="s">
        <v>5710</v>
      </c>
      <c r="C782" s="1" t="s">
        <v>71</v>
      </c>
      <c r="D782">
        <v>72</v>
      </c>
      <c r="E782" s="1" t="s">
        <v>65</v>
      </c>
      <c r="F782" s="1" t="s">
        <v>66</v>
      </c>
      <c r="G782" s="1" t="s">
        <v>44</v>
      </c>
      <c r="H782" s="1" t="s">
        <v>67</v>
      </c>
      <c r="I782" s="1" t="s">
        <v>90</v>
      </c>
      <c r="J782" s="1" t="s">
        <v>47</v>
      </c>
      <c r="K782" s="1" t="s">
        <v>48</v>
      </c>
      <c r="L782" s="1" t="s">
        <v>48</v>
      </c>
      <c r="M782" s="1" t="s">
        <v>48</v>
      </c>
      <c r="N782" s="1" t="s">
        <v>49</v>
      </c>
      <c r="O782" s="1" t="s">
        <v>48</v>
      </c>
      <c r="P782" s="1" t="s">
        <v>48</v>
      </c>
      <c r="Q782" s="1" t="s">
        <v>48</v>
      </c>
      <c r="R782" s="1" t="s">
        <v>48</v>
      </c>
      <c r="S782" s="1" t="s">
        <v>48</v>
      </c>
      <c r="T782" s="1" t="s">
        <v>48</v>
      </c>
      <c r="U782" s="1" t="s">
        <v>48</v>
      </c>
      <c r="V782" s="1" t="s">
        <v>48</v>
      </c>
      <c r="W782" s="1" t="s">
        <v>48</v>
      </c>
      <c r="X782" s="1" t="s">
        <v>51</v>
      </c>
      <c r="Y782" s="1" t="s">
        <v>7915</v>
      </c>
      <c r="AC782" s="1" t="s">
        <v>5712</v>
      </c>
      <c r="AD782" s="1" t="s">
        <v>5712</v>
      </c>
      <c r="AJ782" s="1" t="s">
        <v>7916</v>
      </c>
      <c r="AK782" s="1" t="s">
        <v>5712</v>
      </c>
      <c r="AN782" s="1" t="s">
        <v>5712</v>
      </c>
      <c r="AP782" s="1" t="s">
        <v>5712</v>
      </c>
      <c r="AR782" s="1" t="s">
        <v>5712</v>
      </c>
      <c r="AT782" s="1" t="s">
        <v>5712</v>
      </c>
      <c r="AV782" s="1" t="s">
        <v>7917</v>
      </c>
    </row>
    <row r="783" spans="1:48" x14ac:dyDescent="0.35">
      <c r="A783" s="1" t="s">
        <v>7918</v>
      </c>
      <c r="B783" s="1" t="s">
        <v>5710</v>
      </c>
      <c r="C783" s="1" t="s">
        <v>71</v>
      </c>
      <c r="D783">
        <v>23</v>
      </c>
      <c r="E783" s="1" t="s">
        <v>57</v>
      </c>
      <c r="F783" s="1" t="s">
        <v>58</v>
      </c>
      <c r="G783" s="1" t="s">
        <v>59</v>
      </c>
      <c r="H783" s="1" t="s">
        <v>45</v>
      </c>
      <c r="I783" s="1" t="s">
        <v>125</v>
      </c>
      <c r="J783" s="1" t="s">
        <v>80</v>
      </c>
      <c r="K783" s="1" t="s">
        <v>48</v>
      </c>
      <c r="L783" s="1" t="s">
        <v>48</v>
      </c>
      <c r="M783" s="1" t="s">
        <v>48</v>
      </c>
      <c r="N783" s="1" t="s">
        <v>48</v>
      </c>
      <c r="O783" s="1" t="s">
        <v>48</v>
      </c>
      <c r="P783" s="1" t="s">
        <v>48</v>
      </c>
      <c r="Q783" s="1" t="s">
        <v>48</v>
      </c>
      <c r="R783" s="1" t="s">
        <v>48</v>
      </c>
      <c r="S783" s="1" t="s">
        <v>48</v>
      </c>
      <c r="T783" s="1" t="s">
        <v>49</v>
      </c>
      <c r="U783" s="1" t="s">
        <v>48</v>
      </c>
      <c r="V783" s="1" t="s">
        <v>48</v>
      </c>
      <c r="W783" s="1" t="s">
        <v>48</v>
      </c>
      <c r="X783" s="1" t="s">
        <v>62</v>
      </c>
      <c r="AC783" s="1" t="s">
        <v>5712</v>
      </c>
      <c r="AD783" s="1" t="s">
        <v>5712</v>
      </c>
      <c r="AJ783" s="1" t="s">
        <v>48</v>
      </c>
      <c r="AK783" s="1" t="s">
        <v>77</v>
      </c>
      <c r="AN783" s="1" t="s">
        <v>5712</v>
      </c>
      <c r="AP783" s="1" t="s">
        <v>5712</v>
      </c>
      <c r="AR783" s="1" t="s">
        <v>5712</v>
      </c>
      <c r="AT783" s="1" t="s">
        <v>5712</v>
      </c>
    </row>
    <row r="784" spans="1:48" x14ac:dyDescent="0.35">
      <c r="A784" s="1" t="s">
        <v>7919</v>
      </c>
      <c r="B784" s="1" t="s">
        <v>5710</v>
      </c>
      <c r="C784" s="1" t="s">
        <v>71</v>
      </c>
      <c r="D784">
        <v>27</v>
      </c>
      <c r="E784" s="1" t="s">
        <v>57</v>
      </c>
      <c r="F784" s="1" t="s">
        <v>107</v>
      </c>
      <c r="G784" s="1" t="s">
        <v>98</v>
      </c>
      <c r="H784" s="1" t="s">
        <v>45</v>
      </c>
      <c r="I784" s="1" t="s">
        <v>46</v>
      </c>
      <c r="J784" s="1" t="s">
        <v>47</v>
      </c>
      <c r="K784" s="1" t="s">
        <v>49</v>
      </c>
      <c r="L784" s="1" t="s">
        <v>48</v>
      </c>
      <c r="M784" s="1" t="s">
        <v>48</v>
      </c>
      <c r="N784" s="1" t="s">
        <v>48</v>
      </c>
      <c r="O784" s="1" t="s">
        <v>48</v>
      </c>
      <c r="P784" s="1" t="s">
        <v>48</v>
      </c>
      <c r="Q784" s="1" t="s">
        <v>48</v>
      </c>
      <c r="R784" s="1" t="s">
        <v>48</v>
      </c>
      <c r="S784" s="1" t="s">
        <v>48</v>
      </c>
      <c r="T784" s="1" t="s">
        <v>49</v>
      </c>
      <c r="U784" s="1" t="s">
        <v>48</v>
      </c>
      <c r="V784" s="1" t="s">
        <v>48</v>
      </c>
      <c r="W784" s="1" t="s">
        <v>48</v>
      </c>
      <c r="X784" s="1" t="s">
        <v>62</v>
      </c>
      <c r="AC784" s="1" t="s">
        <v>5712</v>
      </c>
      <c r="AD784" s="1" t="s">
        <v>5712</v>
      </c>
      <c r="AJ784" s="1" t="s">
        <v>7920</v>
      </c>
      <c r="AK784" s="1" t="s">
        <v>55</v>
      </c>
      <c r="AL784" s="1" t="s">
        <v>7921</v>
      </c>
      <c r="AN784" s="1" t="s">
        <v>5712</v>
      </c>
      <c r="AP784" s="1" t="s">
        <v>5712</v>
      </c>
      <c r="AR784" s="1" t="s">
        <v>5712</v>
      </c>
      <c r="AT784" s="1" t="s">
        <v>5712</v>
      </c>
    </row>
    <row r="785" spans="1:48" x14ac:dyDescent="0.35">
      <c r="A785" s="1" t="s">
        <v>7922</v>
      </c>
      <c r="B785" s="1" t="s">
        <v>5710</v>
      </c>
      <c r="C785" s="1" t="s">
        <v>41</v>
      </c>
      <c r="D785">
        <v>16</v>
      </c>
      <c r="E785" s="1" t="s">
        <v>57</v>
      </c>
      <c r="F785" s="1" t="s">
        <v>58</v>
      </c>
      <c r="G785" s="1" t="s">
        <v>44</v>
      </c>
      <c r="H785" s="1" t="s">
        <v>79</v>
      </c>
      <c r="I785" s="1" t="s">
        <v>61</v>
      </c>
      <c r="J785" s="1" t="s">
        <v>47</v>
      </c>
      <c r="K785" s="1" t="s">
        <v>48</v>
      </c>
      <c r="L785" s="1" t="s">
        <v>48</v>
      </c>
      <c r="M785" s="1" t="s">
        <v>48</v>
      </c>
      <c r="N785" s="1" t="s">
        <v>48</v>
      </c>
      <c r="O785" s="1" t="s">
        <v>48</v>
      </c>
      <c r="P785" s="1" t="s">
        <v>49</v>
      </c>
      <c r="Q785" s="1" t="s">
        <v>48</v>
      </c>
      <c r="R785" s="1" t="s">
        <v>48</v>
      </c>
      <c r="S785" s="1" t="s">
        <v>48</v>
      </c>
      <c r="T785" s="1" t="s">
        <v>48</v>
      </c>
      <c r="U785" s="1" t="s">
        <v>48</v>
      </c>
      <c r="V785" s="1" t="s">
        <v>48</v>
      </c>
      <c r="W785" s="1" t="s">
        <v>48</v>
      </c>
      <c r="X785" s="1" t="s">
        <v>75</v>
      </c>
      <c r="Y785" s="1" t="s">
        <v>7923</v>
      </c>
      <c r="AC785" s="1" t="s">
        <v>5712</v>
      </c>
      <c r="AD785" s="1" t="s">
        <v>5712</v>
      </c>
      <c r="AJ785" s="1" t="s">
        <v>5954</v>
      </c>
      <c r="AK785" s="1" t="s">
        <v>5712</v>
      </c>
      <c r="AN785" s="1" t="s">
        <v>5712</v>
      </c>
      <c r="AP785" s="1" t="s">
        <v>5712</v>
      </c>
      <c r="AR785" s="1" t="s">
        <v>5712</v>
      </c>
      <c r="AT785" s="1" t="s">
        <v>5712</v>
      </c>
      <c r="AV785" s="1" t="s">
        <v>5954</v>
      </c>
    </row>
    <row r="786" spans="1:48" x14ac:dyDescent="0.35">
      <c r="A786" s="1" t="s">
        <v>7924</v>
      </c>
      <c r="B786" s="1" t="s">
        <v>5710</v>
      </c>
      <c r="C786" s="1" t="s">
        <v>71</v>
      </c>
      <c r="D786">
        <v>44</v>
      </c>
      <c r="E786" s="1" t="s">
        <v>42</v>
      </c>
      <c r="F786" s="1" t="s">
        <v>43</v>
      </c>
      <c r="G786" s="1" t="s">
        <v>59</v>
      </c>
      <c r="H786" s="1" t="s">
        <v>79</v>
      </c>
      <c r="I786" s="1" t="s">
        <v>68</v>
      </c>
      <c r="J786" s="1" t="s">
        <v>47</v>
      </c>
      <c r="K786" s="1" t="s">
        <v>48</v>
      </c>
      <c r="L786" s="1" t="s">
        <v>48</v>
      </c>
      <c r="M786" s="1" t="s">
        <v>48</v>
      </c>
      <c r="N786" s="1" t="s">
        <v>48</v>
      </c>
      <c r="O786" s="1" t="s">
        <v>49</v>
      </c>
      <c r="P786" s="1" t="s">
        <v>48</v>
      </c>
      <c r="Q786" s="1" t="s">
        <v>48</v>
      </c>
      <c r="R786" s="1" t="s">
        <v>48</v>
      </c>
      <c r="S786" s="1" t="s">
        <v>48</v>
      </c>
      <c r="T786" s="1" t="s">
        <v>48</v>
      </c>
      <c r="U786" s="1" t="s">
        <v>48</v>
      </c>
      <c r="V786" s="1" t="s">
        <v>48</v>
      </c>
      <c r="W786" s="1" t="s">
        <v>48</v>
      </c>
      <c r="X786" s="1" t="s">
        <v>75</v>
      </c>
      <c r="Y786" s="1" t="s">
        <v>7925</v>
      </c>
      <c r="AC786" s="1" t="s">
        <v>5712</v>
      </c>
      <c r="AD786" s="1" t="s">
        <v>5712</v>
      </c>
      <c r="AJ786" s="1" t="s">
        <v>7926</v>
      </c>
      <c r="AK786" s="1" t="s">
        <v>5712</v>
      </c>
      <c r="AN786" s="1" t="s">
        <v>5712</v>
      </c>
      <c r="AP786" s="1" t="s">
        <v>5712</v>
      </c>
      <c r="AR786" s="1" t="s">
        <v>5712</v>
      </c>
      <c r="AT786" s="1" t="s">
        <v>5712</v>
      </c>
    </row>
    <row r="787" spans="1:48" x14ac:dyDescent="0.35">
      <c r="A787" s="1" t="s">
        <v>7927</v>
      </c>
      <c r="B787" s="1" t="s">
        <v>5710</v>
      </c>
      <c r="C787" s="1" t="s">
        <v>41</v>
      </c>
      <c r="D787">
        <v>19</v>
      </c>
      <c r="E787" s="1" t="s">
        <v>57</v>
      </c>
      <c r="F787" s="1" t="s">
        <v>58</v>
      </c>
      <c r="G787" s="1" t="s">
        <v>44</v>
      </c>
      <c r="H787" s="1" t="s">
        <v>112</v>
      </c>
      <c r="I787" s="1" t="s">
        <v>125</v>
      </c>
      <c r="J787" s="1" t="s">
        <v>47</v>
      </c>
      <c r="K787" s="1" t="s">
        <v>49</v>
      </c>
      <c r="L787" s="1" t="s">
        <v>48</v>
      </c>
      <c r="M787" s="1" t="s">
        <v>48</v>
      </c>
      <c r="N787" s="1" t="s">
        <v>48</v>
      </c>
      <c r="O787" s="1" t="s">
        <v>48</v>
      </c>
      <c r="P787" s="1" t="s">
        <v>48</v>
      </c>
      <c r="Q787" s="1" t="s">
        <v>48</v>
      </c>
      <c r="R787" s="1" t="s">
        <v>48</v>
      </c>
      <c r="S787" s="1" t="s">
        <v>48</v>
      </c>
      <c r="T787" s="1" t="s">
        <v>49</v>
      </c>
      <c r="U787" s="1" t="s">
        <v>48</v>
      </c>
      <c r="V787" s="1" t="s">
        <v>48</v>
      </c>
      <c r="W787" s="1" t="s">
        <v>48</v>
      </c>
      <c r="X787" s="1" t="s">
        <v>116</v>
      </c>
      <c r="Y787" s="1" t="s">
        <v>7928</v>
      </c>
      <c r="AC787" s="1" t="s">
        <v>5712</v>
      </c>
      <c r="AD787" s="1" t="s">
        <v>5712</v>
      </c>
      <c r="AJ787" s="1" t="s">
        <v>7929</v>
      </c>
      <c r="AK787" s="1" t="s">
        <v>5712</v>
      </c>
      <c r="AN787" s="1" t="s">
        <v>5712</v>
      </c>
      <c r="AP787" s="1" t="s">
        <v>5712</v>
      </c>
      <c r="AR787" s="1" t="s">
        <v>5712</v>
      </c>
      <c r="AT787" s="1" t="s">
        <v>5712</v>
      </c>
    </row>
    <row r="788" spans="1:48" x14ac:dyDescent="0.35">
      <c r="A788" s="1" t="s">
        <v>7930</v>
      </c>
      <c r="B788" s="1" t="s">
        <v>5710</v>
      </c>
      <c r="C788" s="1" t="s">
        <v>71</v>
      </c>
      <c r="D788">
        <v>49</v>
      </c>
      <c r="E788" s="1" t="s">
        <v>42</v>
      </c>
      <c r="F788" s="1" t="s">
        <v>66</v>
      </c>
      <c r="G788" s="1" t="s">
        <v>44</v>
      </c>
      <c r="H788" s="1" t="s">
        <v>60</v>
      </c>
      <c r="I788" s="1" t="s">
        <v>90</v>
      </c>
      <c r="J788" s="1" t="s">
        <v>47</v>
      </c>
      <c r="K788" s="1" t="s">
        <v>48</v>
      </c>
      <c r="L788" s="1" t="s">
        <v>48</v>
      </c>
      <c r="M788" s="1" t="s">
        <v>48</v>
      </c>
      <c r="N788" s="1" t="s">
        <v>48</v>
      </c>
      <c r="O788" s="1" t="s">
        <v>48</v>
      </c>
      <c r="P788" s="1" t="s">
        <v>48</v>
      </c>
      <c r="Q788" s="1" t="s">
        <v>48</v>
      </c>
      <c r="R788" s="1" t="s">
        <v>49</v>
      </c>
      <c r="S788" s="1" t="s">
        <v>48</v>
      </c>
      <c r="T788" s="1" t="s">
        <v>48</v>
      </c>
      <c r="U788" s="1" t="s">
        <v>48</v>
      </c>
      <c r="V788" s="1" t="s">
        <v>48</v>
      </c>
      <c r="W788" s="1" t="s">
        <v>48</v>
      </c>
      <c r="X788" s="1" t="s">
        <v>62</v>
      </c>
      <c r="AC788" s="1" t="s">
        <v>5712</v>
      </c>
      <c r="AD788" s="1" t="s">
        <v>5712</v>
      </c>
      <c r="AJ788" s="1" t="s">
        <v>7931</v>
      </c>
      <c r="AK788" s="1" t="s">
        <v>5712</v>
      </c>
      <c r="AN788" s="1" t="s">
        <v>5712</v>
      </c>
      <c r="AP788" s="1" t="s">
        <v>5712</v>
      </c>
      <c r="AR788" s="1" t="s">
        <v>5712</v>
      </c>
      <c r="AT788" s="1" t="s">
        <v>5712</v>
      </c>
    </row>
    <row r="789" spans="1:48" x14ac:dyDescent="0.35">
      <c r="A789" s="1" t="s">
        <v>7932</v>
      </c>
      <c r="B789" s="1" t="s">
        <v>5710</v>
      </c>
      <c r="C789" s="1" t="s">
        <v>71</v>
      </c>
      <c r="D789">
        <v>55</v>
      </c>
      <c r="E789" s="1" t="s">
        <v>65</v>
      </c>
      <c r="F789" s="1" t="s">
        <v>107</v>
      </c>
      <c r="G789" s="1" t="s">
        <v>73</v>
      </c>
      <c r="H789" s="1" t="s">
        <v>109</v>
      </c>
      <c r="I789" s="1" t="s">
        <v>110</v>
      </c>
      <c r="J789" s="1" t="s">
        <v>47</v>
      </c>
      <c r="K789" s="1" t="s">
        <v>48</v>
      </c>
      <c r="L789" s="1" t="s">
        <v>48</v>
      </c>
      <c r="M789" s="1" t="s">
        <v>48</v>
      </c>
      <c r="N789" s="1" t="s">
        <v>48</v>
      </c>
      <c r="O789" s="1" t="s">
        <v>49</v>
      </c>
      <c r="P789" s="1" t="s">
        <v>48</v>
      </c>
      <c r="Q789" s="1" t="s">
        <v>48</v>
      </c>
      <c r="R789" s="1" t="s">
        <v>48</v>
      </c>
      <c r="S789" s="1" t="s">
        <v>48</v>
      </c>
      <c r="T789" s="1" t="s">
        <v>48</v>
      </c>
      <c r="U789" s="1" t="s">
        <v>48</v>
      </c>
      <c r="V789" s="1" t="s">
        <v>48</v>
      </c>
      <c r="W789" s="1" t="s">
        <v>48</v>
      </c>
      <c r="X789" s="1" t="s">
        <v>62</v>
      </c>
      <c r="AC789" s="1" t="s">
        <v>5712</v>
      </c>
      <c r="AD789" s="1" t="s">
        <v>5712</v>
      </c>
      <c r="AJ789" s="1" t="s">
        <v>7933</v>
      </c>
      <c r="AK789" s="1" t="s">
        <v>77</v>
      </c>
      <c r="AN789" s="1" t="s">
        <v>5712</v>
      </c>
      <c r="AP789" s="1" t="s">
        <v>5712</v>
      </c>
      <c r="AR789" s="1" t="s">
        <v>5712</v>
      </c>
      <c r="AT789" s="1" t="s">
        <v>5712</v>
      </c>
    </row>
    <row r="790" spans="1:48" x14ac:dyDescent="0.35">
      <c r="A790" s="1" t="s">
        <v>7934</v>
      </c>
      <c r="B790" s="1" t="s">
        <v>5710</v>
      </c>
      <c r="C790" s="1" t="s">
        <v>71</v>
      </c>
      <c r="D790">
        <v>72</v>
      </c>
      <c r="E790" s="1" t="s">
        <v>65</v>
      </c>
      <c r="F790" s="1" t="s">
        <v>43</v>
      </c>
      <c r="G790" s="1" t="s">
        <v>85</v>
      </c>
      <c r="H790" s="1" t="s">
        <v>67</v>
      </c>
      <c r="I790" s="1" t="s">
        <v>68</v>
      </c>
      <c r="J790" s="1" t="s">
        <v>47</v>
      </c>
      <c r="K790" s="1" t="s">
        <v>48</v>
      </c>
      <c r="L790" s="1" t="s">
        <v>48</v>
      </c>
      <c r="M790" s="1" t="s">
        <v>49</v>
      </c>
      <c r="N790" s="1" t="s">
        <v>48</v>
      </c>
      <c r="O790" s="1" t="s">
        <v>48</v>
      </c>
      <c r="P790" s="1" t="s">
        <v>48</v>
      </c>
      <c r="Q790" s="1" t="s">
        <v>48</v>
      </c>
      <c r="R790" s="1" t="s">
        <v>48</v>
      </c>
      <c r="S790" s="1" t="s">
        <v>48</v>
      </c>
      <c r="T790" s="1" t="s">
        <v>48</v>
      </c>
      <c r="U790" s="1" t="s">
        <v>48</v>
      </c>
      <c r="V790" s="1" t="s">
        <v>48</v>
      </c>
      <c r="W790" s="1" t="s">
        <v>49</v>
      </c>
      <c r="X790" s="1" t="s">
        <v>62</v>
      </c>
      <c r="AC790" s="1" t="s">
        <v>5712</v>
      </c>
      <c r="AD790" s="1" t="s">
        <v>5712</v>
      </c>
      <c r="AJ790" s="1" t="s">
        <v>7935</v>
      </c>
      <c r="AK790" s="1" t="s">
        <v>5712</v>
      </c>
      <c r="AM790" s="1" t="s">
        <v>752</v>
      </c>
      <c r="AN790" s="1" t="s">
        <v>5712</v>
      </c>
      <c r="AP790" s="1" t="s">
        <v>5712</v>
      </c>
      <c r="AR790" s="1" t="s">
        <v>5712</v>
      </c>
      <c r="AT790" s="1" t="s">
        <v>5712</v>
      </c>
    </row>
    <row r="791" spans="1:48" x14ac:dyDescent="0.35">
      <c r="A791" s="1" t="s">
        <v>7936</v>
      </c>
      <c r="B791" s="1" t="s">
        <v>5710</v>
      </c>
      <c r="C791" s="1" t="s">
        <v>71</v>
      </c>
      <c r="D791">
        <v>33</v>
      </c>
      <c r="E791" s="1" t="s">
        <v>57</v>
      </c>
      <c r="F791" s="1" t="s">
        <v>58</v>
      </c>
      <c r="G791" s="1" t="s">
        <v>44</v>
      </c>
      <c r="H791" s="1" t="s">
        <v>79</v>
      </c>
      <c r="I791" s="1" t="s">
        <v>113</v>
      </c>
      <c r="J791" s="1" t="s">
        <v>47</v>
      </c>
      <c r="K791" s="1" t="s">
        <v>48</v>
      </c>
      <c r="L791" s="1" t="s">
        <v>48</v>
      </c>
      <c r="M791" s="1" t="s">
        <v>48</v>
      </c>
      <c r="N791" s="1" t="s">
        <v>48</v>
      </c>
      <c r="O791" s="1" t="s">
        <v>48</v>
      </c>
      <c r="P791" s="1" t="s">
        <v>49</v>
      </c>
      <c r="Q791" s="1" t="s">
        <v>48</v>
      </c>
      <c r="R791" s="1" t="s">
        <v>48</v>
      </c>
      <c r="S791" s="1" t="s">
        <v>48</v>
      </c>
      <c r="T791" s="1" t="s">
        <v>48</v>
      </c>
      <c r="U791" s="1" t="s">
        <v>48</v>
      </c>
      <c r="V791" s="1" t="s">
        <v>48</v>
      </c>
      <c r="W791" s="1" t="s">
        <v>48</v>
      </c>
      <c r="X791" s="1" t="s">
        <v>62</v>
      </c>
      <c r="AC791" s="1" t="s">
        <v>5712</v>
      </c>
      <c r="AD791" s="1" t="s">
        <v>5712</v>
      </c>
      <c r="AJ791" s="1" t="s">
        <v>7937</v>
      </c>
      <c r="AK791" s="1" t="s">
        <v>5712</v>
      </c>
      <c r="AM791" s="1" t="s">
        <v>7938</v>
      </c>
      <c r="AN791" s="1" t="s">
        <v>5712</v>
      </c>
      <c r="AP791" s="1" t="s">
        <v>5712</v>
      </c>
      <c r="AR791" s="1" t="s">
        <v>5712</v>
      </c>
      <c r="AT791" s="1" t="s">
        <v>5712</v>
      </c>
    </row>
    <row r="792" spans="1:48" x14ac:dyDescent="0.35">
      <c r="A792" s="1" t="s">
        <v>7939</v>
      </c>
      <c r="B792" s="1" t="s">
        <v>5710</v>
      </c>
      <c r="C792" s="1" t="s">
        <v>71</v>
      </c>
      <c r="D792">
        <v>35</v>
      </c>
      <c r="E792" s="1" t="s">
        <v>42</v>
      </c>
      <c r="F792" s="1" t="s">
        <v>107</v>
      </c>
      <c r="G792" s="1" t="s">
        <v>98</v>
      </c>
      <c r="H792" s="1" t="s">
        <v>60</v>
      </c>
      <c r="I792" s="1" t="s">
        <v>99</v>
      </c>
      <c r="J792" s="1" t="s">
        <v>47</v>
      </c>
      <c r="K792" s="1" t="s">
        <v>48</v>
      </c>
      <c r="L792" s="1" t="s">
        <v>48</v>
      </c>
      <c r="M792" s="1" t="s">
        <v>48</v>
      </c>
      <c r="N792" s="1" t="s">
        <v>49</v>
      </c>
      <c r="O792" s="1" t="s">
        <v>48</v>
      </c>
      <c r="P792" s="1" t="s">
        <v>48</v>
      </c>
      <c r="Q792" s="1" t="s">
        <v>48</v>
      </c>
      <c r="R792" s="1" t="s">
        <v>48</v>
      </c>
      <c r="S792" s="1" t="s">
        <v>48</v>
      </c>
      <c r="T792" s="1" t="s">
        <v>48</v>
      </c>
      <c r="U792" s="1" t="s">
        <v>48</v>
      </c>
      <c r="V792" s="1" t="s">
        <v>48</v>
      </c>
      <c r="W792" s="1" t="s">
        <v>48</v>
      </c>
      <c r="X792" s="1" t="s">
        <v>62</v>
      </c>
      <c r="AC792" s="1" t="s">
        <v>5712</v>
      </c>
      <c r="AD792" s="1" t="s">
        <v>5712</v>
      </c>
      <c r="AJ792" s="1" t="s">
        <v>7940</v>
      </c>
      <c r="AK792" s="1" t="s">
        <v>5712</v>
      </c>
      <c r="AM792" s="1" t="s">
        <v>7941</v>
      </c>
      <c r="AN792" s="1" t="s">
        <v>5712</v>
      </c>
      <c r="AP792" s="1" t="s">
        <v>5712</v>
      </c>
      <c r="AR792" s="1" t="s">
        <v>5712</v>
      </c>
      <c r="AT792" s="1" t="s">
        <v>5712</v>
      </c>
    </row>
    <row r="793" spans="1:48" x14ac:dyDescent="0.35">
      <c r="A793" s="1" t="s">
        <v>7942</v>
      </c>
      <c r="B793" s="1" t="s">
        <v>5710</v>
      </c>
      <c r="C793" s="1" t="s">
        <v>71</v>
      </c>
      <c r="D793">
        <v>24</v>
      </c>
      <c r="E793" s="1" t="s">
        <v>57</v>
      </c>
      <c r="F793" s="1" t="s">
        <v>58</v>
      </c>
      <c r="G793" s="1" t="s">
        <v>98</v>
      </c>
      <c r="H793" s="1" t="s">
        <v>45</v>
      </c>
      <c r="I793" s="1" t="s">
        <v>110</v>
      </c>
      <c r="J793" s="1" t="s">
        <v>47</v>
      </c>
      <c r="K793" s="1" t="s">
        <v>48</v>
      </c>
      <c r="L793" s="1" t="s">
        <v>49</v>
      </c>
      <c r="M793" s="1" t="s">
        <v>48</v>
      </c>
      <c r="N793" s="1" t="s">
        <v>48</v>
      </c>
      <c r="O793" s="1" t="s">
        <v>48</v>
      </c>
      <c r="P793" s="1" t="s">
        <v>48</v>
      </c>
      <c r="Q793" s="1" t="s">
        <v>48</v>
      </c>
      <c r="R793" s="1" t="s">
        <v>48</v>
      </c>
      <c r="S793" s="1" t="s">
        <v>48</v>
      </c>
      <c r="T793" s="1" t="s">
        <v>48</v>
      </c>
      <c r="U793" s="1" t="s">
        <v>48</v>
      </c>
      <c r="V793" s="1" t="s">
        <v>48</v>
      </c>
      <c r="W793" s="1" t="s">
        <v>48</v>
      </c>
      <c r="X793" s="1" t="s">
        <v>116</v>
      </c>
      <c r="Y793" s="1" t="s">
        <v>7943</v>
      </c>
      <c r="AC793" s="1" t="s">
        <v>5712</v>
      </c>
      <c r="AD793" s="1" t="s">
        <v>5712</v>
      </c>
      <c r="AJ793" s="1" t="s">
        <v>7944</v>
      </c>
      <c r="AK793" s="1" t="s">
        <v>5712</v>
      </c>
      <c r="AN793" s="1" t="s">
        <v>5712</v>
      </c>
      <c r="AP793" s="1" t="s">
        <v>5712</v>
      </c>
      <c r="AR793" s="1" t="s">
        <v>5712</v>
      </c>
      <c r="AT793" s="1" t="s">
        <v>5712</v>
      </c>
      <c r="AV793" s="1" t="s">
        <v>7945</v>
      </c>
    </row>
    <row r="794" spans="1:48" x14ac:dyDescent="0.35">
      <c r="A794" s="1" t="s">
        <v>7946</v>
      </c>
      <c r="B794" s="1" t="s">
        <v>5710</v>
      </c>
      <c r="C794" s="1" t="s">
        <v>71</v>
      </c>
      <c r="D794">
        <v>71</v>
      </c>
      <c r="E794" s="1" t="s">
        <v>65</v>
      </c>
      <c r="F794" s="1" t="s">
        <v>66</v>
      </c>
      <c r="G794" s="1" t="s">
        <v>85</v>
      </c>
      <c r="H794" s="1" t="s">
        <v>386</v>
      </c>
      <c r="I794" s="1" t="s">
        <v>99</v>
      </c>
      <c r="J794" s="1" t="s">
        <v>47</v>
      </c>
      <c r="K794" s="1" t="s">
        <v>48</v>
      </c>
      <c r="L794" s="1" t="s">
        <v>49</v>
      </c>
      <c r="M794" s="1" t="s">
        <v>48</v>
      </c>
      <c r="N794" s="1" t="s">
        <v>48</v>
      </c>
      <c r="O794" s="1" t="s">
        <v>48</v>
      </c>
      <c r="P794" s="1" t="s">
        <v>48</v>
      </c>
      <c r="Q794" s="1" t="s">
        <v>48</v>
      </c>
      <c r="R794" s="1" t="s">
        <v>48</v>
      </c>
      <c r="S794" s="1" t="s">
        <v>48</v>
      </c>
      <c r="T794" s="1" t="s">
        <v>48</v>
      </c>
      <c r="U794" s="1" t="s">
        <v>48</v>
      </c>
      <c r="V794" s="1" t="s">
        <v>48</v>
      </c>
      <c r="W794" s="1" t="s">
        <v>48</v>
      </c>
      <c r="X794" s="1" t="s">
        <v>62</v>
      </c>
      <c r="AC794" s="1" t="s">
        <v>5712</v>
      </c>
      <c r="AD794" s="1" t="s">
        <v>5712</v>
      </c>
      <c r="AJ794" s="1" t="s">
        <v>7947</v>
      </c>
      <c r="AK794" s="1" t="s">
        <v>5712</v>
      </c>
      <c r="AN794" s="1" t="s">
        <v>5712</v>
      </c>
      <c r="AP794" s="1" t="s">
        <v>5712</v>
      </c>
      <c r="AR794" s="1" t="s">
        <v>5712</v>
      </c>
      <c r="AT794" s="1" t="s">
        <v>5712</v>
      </c>
      <c r="AV794" s="1" t="s">
        <v>7948</v>
      </c>
    </row>
    <row r="795" spans="1:48" x14ac:dyDescent="0.35">
      <c r="A795" s="1" t="s">
        <v>7949</v>
      </c>
      <c r="B795" s="1" t="s">
        <v>5710</v>
      </c>
      <c r="C795" s="1" t="s">
        <v>71</v>
      </c>
      <c r="D795">
        <v>52</v>
      </c>
      <c r="E795" s="1" t="s">
        <v>42</v>
      </c>
      <c r="F795" s="1" t="s">
        <v>72</v>
      </c>
      <c r="G795" s="1" t="s">
        <v>73</v>
      </c>
      <c r="H795" s="1" t="s">
        <v>79</v>
      </c>
      <c r="I795" s="1" t="s">
        <v>99</v>
      </c>
      <c r="J795" s="1" t="s">
        <v>80</v>
      </c>
      <c r="K795" s="1" t="s">
        <v>48</v>
      </c>
      <c r="L795" s="1" t="s">
        <v>48</v>
      </c>
      <c r="M795" s="1" t="s">
        <v>48</v>
      </c>
      <c r="N795" s="1" t="s">
        <v>48</v>
      </c>
      <c r="O795" s="1" t="s">
        <v>48</v>
      </c>
      <c r="P795" s="1" t="s">
        <v>48</v>
      </c>
      <c r="Q795" s="1" t="s">
        <v>48</v>
      </c>
      <c r="R795" s="1" t="s">
        <v>48</v>
      </c>
      <c r="S795" s="1" t="s">
        <v>48</v>
      </c>
      <c r="T795" s="1" t="s">
        <v>49</v>
      </c>
      <c r="U795" s="1" t="s">
        <v>48</v>
      </c>
      <c r="V795" s="1" t="s">
        <v>48</v>
      </c>
      <c r="W795" s="1" t="s">
        <v>48</v>
      </c>
      <c r="X795" s="1" t="s">
        <v>145</v>
      </c>
      <c r="Y795" s="1" t="s">
        <v>7950</v>
      </c>
      <c r="AC795" s="1" t="s">
        <v>5712</v>
      </c>
      <c r="AD795" s="1" t="s">
        <v>5712</v>
      </c>
      <c r="AJ795" s="1" t="s">
        <v>7951</v>
      </c>
      <c r="AK795" s="1" t="s">
        <v>5712</v>
      </c>
      <c r="AN795" s="1" t="s">
        <v>5712</v>
      </c>
      <c r="AP795" s="1" t="s">
        <v>5712</v>
      </c>
      <c r="AR795" s="1" t="s">
        <v>5712</v>
      </c>
      <c r="AT795" s="1" t="s">
        <v>5712</v>
      </c>
      <c r="AV795" s="1" t="s">
        <v>7952</v>
      </c>
    </row>
    <row r="796" spans="1:48" x14ac:dyDescent="0.35">
      <c r="A796" s="1" t="s">
        <v>7953</v>
      </c>
      <c r="B796" s="1" t="s">
        <v>5710</v>
      </c>
      <c r="C796" s="1" t="s">
        <v>41</v>
      </c>
      <c r="D796">
        <v>25</v>
      </c>
      <c r="E796" s="1" t="s">
        <v>57</v>
      </c>
      <c r="F796" s="1" t="s">
        <v>58</v>
      </c>
      <c r="G796" s="1" t="s">
        <v>98</v>
      </c>
      <c r="H796" s="1" t="s">
        <v>79</v>
      </c>
      <c r="I796" s="1" t="s">
        <v>46</v>
      </c>
      <c r="J796" s="1" t="s">
        <v>80</v>
      </c>
      <c r="K796" s="1" t="s">
        <v>48</v>
      </c>
      <c r="L796" s="1" t="s">
        <v>48</v>
      </c>
      <c r="M796" s="1" t="s">
        <v>48</v>
      </c>
      <c r="N796" s="1" t="s">
        <v>48</v>
      </c>
      <c r="O796" s="1" t="s">
        <v>48</v>
      </c>
      <c r="P796" s="1" t="s">
        <v>48</v>
      </c>
      <c r="Q796" s="1" t="s">
        <v>48</v>
      </c>
      <c r="R796" s="1" t="s">
        <v>48</v>
      </c>
      <c r="S796" s="1" t="s">
        <v>48</v>
      </c>
      <c r="T796" s="1" t="s">
        <v>48</v>
      </c>
      <c r="U796" s="1" t="s">
        <v>49</v>
      </c>
      <c r="V796" s="1" t="s">
        <v>48</v>
      </c>
      <c r="W796" s="1" t="s">
        <v>48</v>
      </c>
      <c r="X796" s="1" t="s">
        <v>62</v>
      </c>
      <c r="AC796" s="1" t="s">
        <v>5712</v>
      </c>
      <c r="AD796" s="1" t="s">
        <v>5712</v>
      </c>
      <c r="AJ796" s="1" t="s">
        <v>106</v>
      </c>
      <c r="AK796" s="1" t="s">
        <v>5712</v>
      </c>
      <c r="AN796" s="1" t="s">
        <v>5712</v>
      </c>
      <c r="AP796" s="1" t="s">
        <v>5712</v>
      </c>
      <c r="AR796" s="1" t="s">
        <v>5712</v>
      </c>
      <c r="AT796" s="1" t="s">
        <v>5712</v>
      </c>
      <c r="AV796" s="1" t="s">
        <v>7954</v>
      </c>
    </row>
    <row r="797" spans="1:48" x14ac:dyDescent="0.35">
      <c r="A797" s="1" t="s">
        <v>7955</v>
      </c>
      <c r="B797" s="1" t="s">
        <v>5710</v>
      </c>
      <c r="C797" s="1" t="s">
        <v>71</v>
      </c>
      <c r="D797">
        <v>39</v>
      </c>
      <c r="E797" s="1" t="s">
        <v>42</v>
      </c>
      <c r="F797" s="1" t="s">
        <v>107</v>
      </c>
      <c r="G797" s="1" t="s">
        <v>137</v>
      </c>
      <c r="H797" s="1" t="s">
        <v>45</v>
      </c>
      <c r="I797" s="1" t="s">
        <v>99</v>
      </c>
      <c r="J797" s="1" t="s">
        <v>47</v>
      </c>
      <c r="K797" s="1" t="s">
        <v>48</v>
      </c>
      <c r="L797" s="1" t="s">
        <v>49</v>
      </c>
      <c r="M797" s="1" t="s">
        <v>48</v>
      </c>
      <c r="N797" s="1" t="s">
        <v>48</v>
      </c>
      <c r="O797" s="1" t="s">
        <v>48</v>
      </c>
      <c r="P797" s="1" t="s">
        <v>48</v>
      </c>
      <c r="Q797" s="1" t="s">
        <v>48</v>
      </c>
      <c r="R797" s="1" t="s">
        <v>48</v>
      </c>
      <c r="S797" s="1" t="s">
        <v>48</v>
      </c>
      <c r="T797" s="1" t="s">
        <v>48</v>
      </c>
      <c r="U797" s="1" t="s">
        <v>48</v>
      </c>
      <c r="V797" s="1" t="s">
        <v>48</v>
      </c>
      <c r="W797" s="1" t="s">
        <v>48</v>
      </c>
      <c r="X797" s="1" t="s">
        <v>62</v>
      </c>
      <c r="AC797" s="1" t="s">
        <v>5712</v>
      </c>
      <c r="AD797" s="1" t="s">
        <v>5712</v>
      </c>
      <c r="AJ797" s="1" t="s">
        <v>7956</v>
      </c>
      <c r="AK797" s="1" t="s">
        <v>77</v>
      </c>
      <c r="AN797" s="1" t="s">
        <v>5712</v>
      </c>
      <c r="AP797" s="1" t="s">
        <v>5712</v>
      </c>
      <c r="AR797" s="1" t="s">
        <v>5712</v>
      </c>
      <c r="AT797" s="1" t="s">
        <v>5712</v>
      </c>
    </row>
    <row r="798" spans="1:48" x14ac:dyDescent="0.35">
      <c r="A798" s="1" t="s">
        <v>7957</v>
      </c>
      <c r="B798" s="1" t="s">
        <v>5710</v>
      </c>
      <c r="C798" s="1" t="s">
        <v>71</v>
      </c>
      <c r="D798">
        <v>42</v>
      </c>
      <c r="E798" s="1" t="s">
        <v>42</v>
      </c>
      <c r="F798" s="1" t="s">
        <v>107</v>
      </c>
      <c r="G798" s="1" t="s">
        <v>98</v>
      </c>
      <c r="H798" s="1" t="s">
        <v>112</v>
      </c>
      <c r="I798" s="1" t="s">
        <v>68</v>
      </c>
      <c r="J798" s="1" t="s">
        <v>47</v>
      </c>
      <c r="K798" s="1" t="s">
        <v>48</v>
      </c>
      <c r="L798" s="1" t="s">
        <v>49</v>
      </c>
      <c r="M798" s="1" t="s">
        <v>48</v>
      </c>
      <c r="N798" s="1" t="s">
        <v>48</v>
      </c>
      <c r="O798" s="1" t="s">
        <v>48</v>
      </c>
      <c r="P798" s="1" t="s">
        <v>48</v>
      </c>
      <c r="Q798" s="1" t="s">
        <v>48</v>
      </c>
      <c r="R798" s="1" t="s">
        <v>48</v>
      </c>
      <c r="S798" s="1" t="s">
        <v>48</v>
      </c>
      <c r="T798" s="1" t="s">
        <v>48</v>
      </c>
      <c r="U798" s="1" t="s">
        <v>48</v>
      </c>
      <c r="V798" s="1" t="s">
        <v>48</v>
      </c>
      <c r="W798" s="1" t="s">
        <v>48</v>
      </c>
      <c r="X798" s="1" t="s">
        <v>62</v>
      </c>
      <c r="AC798" s="1" t="s">
        <v>5712</v>
      </c>
      <c r="AD798" s="1" t="s">
        <v>5712</v>
      </c>
      <c r="AJ798" s="1" t="s">
        <v>7958</v>
      </c>
      <c r="AK798" s="1" t="s">
        <v>5712</v>
      </c>
      <c r="AM798" s="1" t="s">
        <v>7959</v>
      </c>
      <c r="AN798" s="1" t="s">
        <v>5712</v>
      </c>
      <c r="AP798" s="1" t="s">
        <v>5712</v>
      </c>
      <c r="AR798" s="1" t="s">
        <v>5712</v>
      </c>
      <c r="AT798" s="1" t="s">
        <v>5712</v>
      </c>
    </row>
    <row r="799" spans="1:48" x14ac:dyDescent="0.35">
      <c r="A799" s="1" t="s">
        <v>7960</v>
      </c>
      <c r="B799" s="1" t="s">
        <v>5710</v>
      </c>
      <c r="C799" s="1" t="s">
        <v>71</v>
      </c>
      <c r="D799">
        <v>16</v>
      </c>
      <c r="E799" s="1" t="s">
        <v>57</v>
      </c>
      <c r="F799" s="1" t="s">
        <v>58</v>
      </c>
      <c r="G799" s="1" t="s">
        <v>44</v>
      </c>
      <c r="H799" s="1" t="s">
        <v>112</v>
      </c>
      <c r="I799" s="1" t="s">
        <v>46</v>
      </c>
      <c r="J799" s="1" t="s">
        <v>80</v>
      </c>
      <c r="K799" s="1" t="s">
        <v>48</v>
      </c>
      <c r="L799" s="1" t="s">
        <v>48</v>
      </c>
      <c r="M799" s="1" t="s">
        <v>48</v>
      </c>
      <c r="N799" s="1" t="s">
        <v>49</v>
      </c>
      <c r="O799" s="1" t="s">
        <v>48</v>
      </c>
      <c r="P799" s="1" t="s">
        <v>48</v>
      </c>
      <c r="Q799" s="1" t="s">
        <v>48</v>
      </c>
      <c r="R799" s="1" t="s">
        <v>48</v>
      </c>
      <c r="S799" s="1" t="s">
        <v>48</v>
      </c>
      <c r="T799" s="1" t="s">
        <v>48</v>
      </c>
      <c r="U799" s="1" t="s">
        <v>48</v>
      </c>
      <c r="V799" s="1" t="s">
        <v>48</v>
      </c>
      <c r="W799" s="1" t="s">
        <v>48</v>
      </c>
      <c r="X799" s="1" t="s">
        <v>62</v>
      </c>
      <c r="AC799" s="1" t="s">
        <v>5712</v>
      </c>
      <c r="AD799" s="1" t="s">
        <v>5712</v>
      </c>
      <c r="AJ799" s="1" t="s">
        <v>7961</v>
      </c>
      <c r="AK799" s="1" t="s">
        <v>5712</v>
      </c>
      <c r="AM799" s="1" t="s">
        <v>7962</v>
      </c>
      <c r="AN799" s="1" t="s">
        <v>5712</v>
      </c>
      <c r="AP799" s="1" t="s">
        <v>5712</v>
      </c>
      <c r="AR799" s="1" t="s">
        <v>5712</v>
      </c>
      <c r="AT799" s="1" t="s">
        <v>5712</v>
      </c>
    </row>
    <row r="800" spans="1:48" x14ac:dyDescent="0.35">
      <c r="A800" s="1" t="s">
        <v>7963</v>
      </c>
      <c r="B800" s="1" t="s">
        <v>5710</v>
      </c>
      <c r="C800" s="1" t="s">
        <v>71</v>
      </c>
      <c r="D800">
        <v>72</v>
      </c>
      <c r="E800" s="1" t="s">
        <v>65</v>
      </c>
      <c r="F800" s="1" t="s">
        <v>66</v>
      </c>
      <c r="G800" s="1" t="s">
        <v>85</v>
      </c>
      <c r="H800" s="1" t="s">
        <v>79</v>
      </c>
      <c r="I800" s="1" t="s">
        <v>99</v>
      </c>
      <c r="J800" s="1" t="s">
        <v>47</v>
      </c>
      <c r="K800" s="1" t="s">
        <v>49</v>
      </c>
      <c r="L800" s="1" t="s">
        <v>48</v>
      </c>
      <c r="M800" s="1" t="s">
        <v>48</v>
      </c>
      <c r="N800" s="1" t="s">
        <v>48</v>
      </c>
      <c r="O800" s="1" t="s">
        <v>48</v>
      </c>
      <c r="P800" s="1" t="s">
        <v>48</v>
      </c>
      <c r="Q800" s="1" t="s">
        <v>48</v>
      </c>
      <c r="R800" s="1" t="s">
        <v>48</v>
      </c>
      <c r="S800" s="1" t="s">
        <v>48</v>
      </c>
      <c r="T800" s="1" t="s">
        <v>49</v>
      </c>
      <c r="U800" s="1" t="s">
        <v>48</v>
      </c>
      <c r="V800" s="1" t="s">
        <v>48</v>
      </c>
      <c r="W800" s="1" t="s">
        <v>48</v>
      </c>
      <c r="X800" s="1" t="s">
        <v>62</v>
      </c>
      <c r="AC800" s="1" t="s">
        <v>5712</v>
      </c>
      <c r="AD800" s="1" t="s">
        <v>5712</v>
      </c>
      <c r="AJ800" s="1" t="s">
        <v>7964</v>
      </c>
      <c r="AK800" s="1" t="s">
        <v>5712</v>
      </c>
      <c r="AN800" s="1" t="s">
        <v>5712</v>
      </c>
      <c r="AP800" s="1" t="s">
        <v>5712</v>
      </c>
      <c r="AR800" s="1" t="s">
        <v>5712</v>
      </c>
      <c r="AT800" s="1" t="s">
        <v>5712</v>
      </c>
    </row>
    <row r="801" spans="1:48" x14ac:dyDescent="0.35">
      <c r="A801" s="1" t="s">
        <v>7965</v>
      </c>
      <c r="B801" s="1" t="s">
        <v>5710</v>
      </c>
      <c r="C801" s="1" t="s">
        <v>71</v>
      </c>
      <c r="D801">
        <v>66</v>
      </c>
      <c r="E801" s="1" t="s">
        <v>65</v>
      </c>
      <c r="F801" s="1" t="s">
        <v>66</v>
      </c>
      <c r="G801" s="1" t="s">
        <v>44</v>
      </c>
      <c r="H801" s="1" t="s">
        <v>67</v>
      </c>
      <c r="I801" s="1" t="s">
        <v>68</v>
      </c>
      <c r="J801" s="1" t="s">
        <v>47</v>
      </c>
      <c r="K801" s="1" t="s">
        <v>48</v>
      </c>
      <c r="L801" s="1" t="s">
        <v>48</v>
      </c>
      <c r="M801" s="1" t="s">
        <v>49</v>
      </c>
      <c r="N801" s="1" t="s">
        <v>48</v>
      </c>
      <c r="O801" s="1" t="s">
        <v>48</v>
      </c>
      <c r="P801" s="1" t="s">
        <v>48</v>
      </c>
      <c r="Q801" s="1" t="s">
        <v>48</v>
      </c>
      <c r="R801" s="1" t="s">
        <v>48</v>
      </c>
      <c r="S801" s="1" t="s">
        <v>48</v>
      </c>
      <c r="T801" s="1" t="s">
        <v>48</v>
      </c>
      <c r="U801" s="1" t="s">
        <v>48</v>
      </c>
      <c r="V801" s="1" t="s">
        <v>48</v>
      </c>
      <c r="W801" s="1" t="s">
        <v>49</v>
      </c>
      <c r="X801" s="1" t="s">
        <v>62</v>
      </c>
      <c r="AC801" s="1" t="s">
        <v>5712</v>
      </c>
      <c r="AD801" s="1" t="s">
        <v>5712</v>
      </c>
      <c r="AJ801" s="1" t="s">
        <v>7966</v>
      </c>
      <c r="AK801" s="1" t="s">
        <v>5712</v>
      </c>
      <c r="AN801" s="1" t="s">
        <v>5712</v>
      </c>
      <c r="AP801" s="1" t="s">
        <v>5712</v>
      </c>
      <c r="AR801" s="1" t="s">
        <v>5712</v>
      </c>
      <c r="AT801" s="1" t="s">
        <v>5712</v>
      </c>
      <c r="AV801" s="1" t="s">
        <v>7967</v>
      </c>
    </row>
    <row r="802" spans="1:48" x14ac:dyDescent="0.35">
      <c r="A802" s="1" t="s">
        <v>7968</v>
      </c>
      <c r="B802" s="1" t="s">
        <v>5710</v>
      </c>
      <c r="C802" s="1" t="s">
        <v>71</v>
      </c>
      <c r="D802">
        <v>36</v>
      </c>
      <c r="E802" s="1" t="s">
        <v>42</v>
      </c>
      <c r="F802" s="1" t="s">
        <v>107</v>
      </c>
      <c r="G802" s="1" t="s">
        <v>85</v>
      </c>
      <c r="H802" s="1" t="s">
        <v>45</v>
      </c>
      <c r="I802" s="1" t="s">
        <v>61</v>
      </c>
      <c r="J802" s="1" t="s">
        <v>47</v>
      </c>
      <c r="K802" s="1" t="s">
        <v>48</v>
      </c>
      <c r="L802" s="1" t="s">
        <v>49</v>
      </c>
      <c r="M802" s="1" t="s">
        <v>48</v>
      </c>
      <c r="N802" s="1" t="s">
        <v>48</v>
      </c>
      <c r="O802" s="1" t="s">
        <v>48</v>
      </c>
      <c r="P802" s="1" t="s">
        <v>48</v>
      </c>
      <c r="Q802" s="1" t="s">
        <v>48</v>
      </c>
      <c r="R802" s="1" t="s">
        <v>48</v>
      </c>
      <c r="S802" s="1" t="s">
        <v>48</v>
      </c>
      <c r="T802" s="1" t="s">
        <v>48</v>
      </c>
      <c r="U802" s="1" t="s">
        <v>48</v>
      </c>
      <c r="V802" s="1" t="s">
        <v>48</v>
      </c>
      <c r="W802" s="1" t="s">
        <v>48</v>
      </c>
      <c r="X802" s="1" t="s">
        <v>116</v>
      </c>
      <c r="Y802" s="1" t="s">
        <v>7969</v>
      </c>
      <c r="AC802" s="1" t="s">
        <v>5712</v>
      </c>
      <c r="AD802" s="1" t="s">
        <v>5712</v>
      </c>
      <c r="AJ802" s="1" t="s">
        <v>7970</v>
      </c>
      <c r="AK802" s="1" t="s">
        <v>5712</v>
      </c>
      <c r="AN802" s="1" t="s">
        <v>5712</v>
      </c>
      <c r="AP802" s="1" t="s">
        <v>5712</v>
      </c>
      <c r="AR802" s="1" t="s">
        <v>5712</v>
      </c>
      <c r="AT802" s="1" t="s">
        <v>5712</v>
      </c>
      <c r="AV802" s="1" t="s">
        <v>7971</v>
      </c>
    </row>
    <row r="803" spans="1:48" x14ac:dyDescent="0.35">
      <c r="A803" s="1" t="s">
        <v>7972</v>
      </c>
      <c r="B803" s="1" t="s">
        <v>5710</v>
      </c>
      <c r="C803" s="1" t="s">
        <v>41</v>
      </c>
      <c r="D803">
        <v>46</v>
      </c>
      <c r="E803" s="1" t="s">
        <v>42</v>
      </c>
      <c r="F803" s="1" t="s">
        <v>43</v>
      </c>
      <c r="G803" s="1" t="s">
        <v>73</v>
      </c>
      <c r="H803" s="1" t="s">
        <v>79</v>
      </c>
      <c r="I803" s="1" t="s">
        <v>68</v>
      </c>
      <c r="J803" s="1" t="s">
        <v>47</v>
      </c>
      <c r="K803" s="1" t="s">
        <v>48</v>
      </c>
      <c r="L803" s="1" t="s">
        <v>48</v>
      </c>
      <c r="M803" s="1" t="s">
        <v>48</v>
      </c>
      <c r="N803" s="1" t="s">
        <v>48</v>
      </c>
      <c r="O803" s="1" t="s">
        <v>48</v>
      </c>
      <c r="P803" s="1" t="s">
        <v>48</v>
      </c>
      <c r="Q803" s="1" t="s">
        <v>48</v>
      </c>
      <c r="R803" s="1" t="s">
        <v>49</v>
      </c>
      <c r="S803" s="1" t="s">
        <v>48</v>
      </c>
      <c r="T803" s="1" t="s">
        <v>48</v>
      </c>
      <c r="U803" s="1" t="s">
        <v>48</v>
      </c>
      <c r="V803" s="1" t="s">
        <v>48</v>
      </c>
      <c r="W803" s="1" t="s">
        <v>48</v>
      </c>
      <c r="X803" s="1" t="s">
        <v>62</v>
      </c>
      <c r="AC803" s="1" t="s">
        <v>5712</v>
      </c>
      <c r="AD803" s="1" t="s">
        <v>5712</v>
      </c>
      <c r="AJ803" s="1" t="s">
        <v>4370</v>
      </c>
      <c r="AK803" s="1" t="s">
        <v>5712</v>
      </c>
      <c r="AN803" s="1" t="s">
        <v>5712</v>
      </c>
      <c r="AP803" s="1" t="s">
        <v>5712</v>
      </c>
      <c r="AR803" s="1" t="s">
        <v>5712</v>
      </c>
      <c r="AT803" s="1" t="s">
        <v>5712</v>
      </c>
      <c r="AV803" s="1" t="s">
        <v>1273</v>
      </c>
    </row>
    <row r="804" spans="1:48" x14ac:dyDescent="0.35">
      <c r="A804" s="1" t="s">
        <v>7973</v>
      </c>
      <c r="B804" s="1" t="s">
        <v>5710</v>
      </c>
      <c r="C804" s="1" t="s">
        <v>41</v>
      </c>
      <c r="D804">
        <v>41</v>
      </c>
      <c r="E804" s="1" t="s">
        <v>42</v>
      </c>
      <c r="F804" s="1" t="s">
        <v>107</v>
      </c>
      <c r="G804" s="1" t="s">
        <v>59</v>
      </c>
      <c r="H804" s="1" t="s">
        <v>144</v>
      </c>
      <c r="I804" s="1" t="s">
        <v>110</v>
      </c>
      <c r="J804" s="1" t="s">
        <v>80</v>
      </c>
      <c r="K804" s="1" t="s">
        <v>48</v>
      </c>
      <c r="L804" s="1" t="s">
        <v>48</v>
      </c>
      <c r="M804" s="1" t="s">
        <v>48</v>
      </c>
      <c r="N804" s="1" t="s">
        <v>48</v>
      </c>
      <c r="O804" s="1" t="s">
        <v>48</v>
      </c>
      <c r="P804" s="1" t="s">
        <v>48</v>
      </c>
      <c r="Q804" s="1" t="s">
        <v>48</v>
      </c>
      <c r="R804" s="1" t="s">
        <v>48</v>
      </c>
      <c r="S804" s="1" t="s">
        <v>48</v>
      </c>
      <c r="T804" s="1" t="s">
        <v>48</v>
      </c>
      <c r="U804" s="1" t="s">
        <v>48</v>
      </c>
      <c r="V804" s="1" t="s">
        <v>48</v>
      </c>
      <c r="W804" s="1" t="s">
        <v>49</v>
      </c>
      <c r="X804" s="1" t="s">
        <v>62</v>
      </c>
      <c r="AC804" s="1" t="s">
        <v>5712</v>
      </c>
      <c r="AD804" s="1" t="s">
        <v>5712</v>
      </c>
      <c r="AJ804" s="1" t="s">
        <v>2834</v>
      </c>
      <c r="AK804" s="1" t="s">
        <v>5712</v>
      </c>
      <c r="AN804" s="1" t="s">
        <v>5712</v>
      </c>
      <c r="AP804" s="1" t="s">
        <v>5712</v>
      </c>
      <c r="AR804" s="1" t="s">
        <v>5712</v>
      </c>
      <c r="AT804" s="1" t="s">
        <v>5712</v>
      </c>
    </row>
    <row r="805" spans="1:48" x14ac:dyDescent="0.35">
      <c r="A805" s="1" t="s">
        <v>7974</v>
      </c>
      <c r="B805" s="1" t="s">
        <v>5710</v>
      </c>
      <c r="C805" s="1" t="s">
        <v>71</v>
      </c>
      <c r="D805">
        <v>36</v>
      </c>
      <c r="E805" s="1" t="s">
        <v>42</v>
      </c>
      <c r="F805" s="1" t="s">
        <v>43</v>
      </c>
      <c r="G805" s="1" t="s">
        <v>59</v>
      </c>
      <c r="H805" s="1" t="s">
        <v>45</v>
      </c>
      <c r="I805" s="1" t="s">
        <v>110</v>
      </c>
      <c r="J805" s="1" t="s">
        <v>47</v>
      </c>
      <c r="K805" s="1" t="s">
        <v>48</v>
      </c>
      <c r="L805" s="1" t="s">
        <v>48</v>
      </c>
      <c r="M805" s="1" t="s">
        <v>49</v>
      </c>
      <c r="N805" s="1" t="s">
        <v>48</v>
      </c>
      <c r="O805" s="1" t="s">
        <v>48</v>
      </c>
      <c r="P805" s="1" t="s">
        <v>48</v>
      </c>
      <c r="Q805" s="1" t="s">
        <v>48</v>
      </c>
      <c r="R805" s="1" t="s">
        <v>48</v>
      </c>
      <c r="S805" s="1" t="s">
        <v>48</v>
      </c>
      <c r="T805" s="1" t="s">
        <v>48</v>
      </c>
      <c r="U805" s="1" t="s">
        <v>48</v>
      </c>
      <c r="V805" s="1" t="s">
        <v>48</v>
      </c>
      <c r="W805" s="1" t="s">
        <v>48</v>
      </c>
      <c r="X805" s="1" t="s">
        <v>62</v>
      </c>
      <c r="AC805" s="1" t="s">
        <v>5712</v>
      </c>
      <c r="AD805" s="1" t="s">
        <v>5712</v>
      </c>
      <c r="AJ805" s="1" t="s">
        <v>7975</v>
      </c>
      <c r="AK805" s="1" t="s">
        <v>5712</v>
      </c>
      <c r="AN805" s="1" t="s">
        <v>5712</v>
      </c>
      <c r="AP805" s="1" t="s">
        <v>5712</v>
      </c>
      <c r="AR805" s="1" t="s">
        <v>5712</v>
      </c>
      <c r="AT805" s="1" t="s">
        <v>5712</v>
      </c>
    </row>
    <row r="806" spans="1:48" x14ac:dyDescent="0.35">
      <c r="A806" s="1" t="s">
        <v>7976</v>
      </c>
      <c r="B806" s="1" t="s">
        <v>5710</v>
      </c>
      <c r="C806" s="1" t="s">
        <v>71</v>
      </c>
      <c r="D806">
        <v>23</v>
      </c>
      <c r="E806" s="1" t="s">
        <v>57</v>
      </c>
      <c r="F806" s="1" t="s">
        <v>66</v>
      </c>
      <c r="G806" s="1" t="s">
        <v>137</v>
      </c>
      <c r="H806" s="1" t="s">
        <v>79</v>
      </c>
      <c r="I806" s="1" t="s">
        <v>125</v>
      </c>
      <c r="J806" s="1" t="s">
        <v>47</v>
      </c>
      <c r="K806" s="1" t="s">
        <v>48</v>
      </c>
      <c r="L806" s="1" t="s">
        <v>49</v>
      </c>
      <c r="M806" s="1" t="s">
        <v>48</v>
      </c>
      <c r="N806" s="1" t="s">
        <v>48</v>
      </c>
      <c r="O806" s="1" t="s">
        <v>48</v>
      </c>
      <c r="P806" s="1" t="s">
        <v>48</v>
      </c>
      <c r="Q806" s="1" t="s">
        <v>48</v>
      </c>
      <c r="R806" s="1" t="s">
        <v>48</v>
      </c>
      <c r="S806" s="1" t="s">
        <v>48</v>
      </c>
      <c r="T806" s="1" t="s">
        <v>48</v>
      </c>
      <c r="U806" s="1" t="s">
        <v>48</v>
      </c>
      <c r="V806" s="1" t="s">
        <v>48</v>
      </c>
      <c r="W806" s="1" t="s">
        <v>48</v>
      </c>
      <c r="X806" s="1" t="s">
        <v>62</v>
      </c>
      <c r="AC806" s="1" t="s">
        <v>5712</v>
      </c>
      <c r="AD806" s="1" t="s">
        <v>5712</v>
      </c>
      <c r="AJ806" s="1" t="s">
        <v>7977</v>
      </c>
      <c r="AK806" s="1" t="s">
        <v>5712</v>
      </c>
      <c r="AN806" s="1" t="s">
        <v>5712</v>
      </c>
      <c r="AP806" s="1" t="s">
        <v>5712</v>
      </c>
      <c r="AR806" s="1" t="s">
        <v>5712</v>
      </c>
      <c r="AT806" s="1" t="s">
        <v>5712</v>
      </c>
    </row>
    <row r="807" spans="1:48" x14ac:dyDescent="0.35">
      <c r="A807" s="1" t="s">
        <v>7978</v>
      </c>
      <c r="B807" s="1" t="s">
        <v>5710</v>
      </c>
      <c r="C807" s="1" t="s">
        <v>71</v>
      </c>
      <c r="D807">
        <v>54</v>
      </c>
      <c r="E807" s="1" t="s">
        <v>42</v>
      </c>
      <c r="F807" s="1" t="s">
        <v>66</v>
      </c>
      <c r="G807" s="1" t="s">
        <v>59</v>
      </c>
      <c r="H807" s="1" t="s">
        <v>144</v>
      </c>
      <c r="I807" s="1" t="s">
        <v>113</v>
      </c>
      <c r="J807" s="1" t="s">
        <v>80</v>
      </c>
      <c r="K807" s="1" t="s">
        <v>48</v>
      </c>
      <c r="L807" s="1" t="s">
        <v>48</v>
      </c>
      <c r="M807" s="1" t="s">
        <v>48</v>
      </c>
      <c r="N807" s="1" t="s">
        <v>49</v>
      </c>
      <c r="O807" s="1" t="s">
        <v>48</v>
      </c>
      <c r="P807" s="1" t="s">
        <v>48</v>
      </c>
      <c r="Q807" s="1" t="s">
        <v>48</v>
      </c>
      <c r="R807" s="1" t="s">
        <v>48</v>
      </c>
      <c r="S807" s="1" t="s">
        <v>48</v>
      </c>
      <c r="T807" s="1" t="s">
        <v>48</v>
      </c>
      <c r="U807" s="1" t="s">
        <v>48</v>
      </c>
      <c r="V807" s="1" t="s">
        <v>48</v>
      </c>
      <c r="W807" s="1" t="s">
        <v>48</v>
      </c>
      <c r="X807" s="1" t="s">
        <v>62</v>
      </c>
      <c r="AC807" s="1" t="s">
        <v>5712</v>
      </c>
      <c r="AD807" s="1" t="s">
        <v>5712</v>
      </c>
      <c r="AJ807" s="1" t="s">
        <v>7979</v>
      </c>
      <c r="AK807" s="1" t="s">
        <v>63</v>
      </c>
      <c r="AN807" s="1" t="s">
        <v>5712</v>
      </c>
      <c r="AP807" s="1" t="s">
        <v>5712</v>
      </c>
      <c r="AR807" s="1" t="s">
        <v>5712</v>
      </c>
      <c r="AT807" s="1" t="s">
        <v>5712</v>
      </c>
    </row>
    <row r="808" spans="1:48" x14ac:dyDescent="0.35">
      <c r="A808" s="1" t="s">
        <v>7980</v>
      </c>
      <c r="B808" s="1" t="s">
        <v>5710</v>
      </c>
      <c r="C808" s="1" t="s">
        <v>71</v>
      </c>
      <c r="D808">
        <v>70</v>
      </c>
      <c r="E808" s="1" t="s">
        <v>65</v>
      </c>
      <c r="F808" s="1" t="s">
        <v>72</v>
      </c>
      <c r="G808" s="1" t="s">
        <v>44</v>
      </c>
      <c r="H808" s="1" t="s">
        <v>67</v>
      </c>
      <c r="I808" s="1" t="s">
        <v>90</v>
      </c>
      <c r="J808" s="1" t="s">
        <v>47</v>
      </c>
      <c r="K808" s="1" t="s">
        <v>48</v>
      </c>
      <c r="L808" s="1" t="s">
        <v>48</v>
      </c>
      <c r="M808" s="1" t="s">
        <v>48</v>
      </c>
      <c r="N808" s="1" t="s">
        <v>48</v>
      </c>
      <c r="O808" s="1" t="s">
        <v>48</v>
      </c>
      <c r="P808" s="1" t="s">
        <v>48</v>
      </c>
      <c r="Q808" s="1" t="s">
        <v>49</v>
      </c>
      <c r="R808" s="1" t="s">
        <v>48</v>
      </c>
      <c r="S808" s="1" t="s">
        <v>48</v>
      </c>
      <c r="T808" s="1" t="s">
        <v>48</v>
      </c>
      <c r="U808" s="1" t="s">
        <v>48</v>
      </c>
      <c r="V808" s="1" t="s">
        <v>48</v>
      </c>
      <c r="W808" s="1" t="s">
        <v>48</v>
      </c>
      <c r="X808" s="1" t="s">
        <v>62</v>
      </c>
      <c r="AC808" s="1" t="s">
        <v>5712</v>
      </c>
      <c r="AD808" s="1" t="s">
        <v>5712</v>
      </c>
      <c r="AJ808" s="1" t="s">
        <v>7981</v>
      </c>
      <c r="AK808" s="1" t="s">
        <v>5712</v>
      </c>
      <c r="AN808" s="1" t="s">
        <v>5712</v>
      </c>
      <c r="AP808" s="1" t="s">
        <v>5712</v>
      </c>
      <c r="AR808" s="1" t="s">
        <v>5712</v>
      </c>
      <c r="AT808" s="1" t="s">
        <v>5712</v>
      </c>
    </row>
    <row r="809" spans="1:48" x14ac:dyDescent="0.35">
      <c r="A809" s="1" t="s">
        <v>7982</v>
      </c>
      <c r="B809" s="1" t="s">
        <v>5710</v>
      </c>
      <c r="C809" s="1" t="s">
        <v>71</v>
      </c>
      <c r="D809">
        <v>29</v>
      </c>
      <c r="E809" s="1" t="s">
        <v>57</v>
      </c>
      <c r="F809" s="1" t="s">
        <v>66</v>
      </c>
      <c r="G809" s="1" t="s">
        <v>73</v>
      </c>
      <c r="H809" s="1" t="s">
        <v>45</v>
      </c>
      <c r="I809" s="1" t="s">
        <v>110</v>
      </c>
      <c r="J809" s="1" t="s">
        <v>80</v>
      </c>
      <c r="K809" s="1" t="s">
        <v>48</v>
      </c>
      <c r="L809" s="1" t="s">
        <v>48</v>
      </c>
      <c r="M809" s="1" t="s">
        <v>48</v>
      </c>
      <c r="N809" s="1" t="s">
        <v>48</v>
      </c>
      <c r="O809" s="1" t="s">
        <v>48</v>
      </c>
      <c r="P809" s="1" t="s">
        <v>48</v>
      </c>
      <c r="Q809" s="1" t="s">
        <v>48</v>
      </c>
      <c r="R809" s="1" t="s">
        <v>48</v>
      </c>
      <c r="S809" s="1" t="s">
        <v>48</v>
      </c>
      <c r="T809" s="1" t="s">
        <v>48</v>
      </c>
      <c r="U809" s="1" t="s">
        <v>49</v>
      </c>
      <c r="V809" s="1" t="s">
        <v>48</v>
      </c>
      <c r="W809" s="1" t="s">
        <v>48</v>
      </c>
      <c r="X809" s="1" t="s">
        <v>62</v>
      </c>
      <c r="AC809" s="1" t="s">
        <v>5712</v>
      </c>
      <c r="AD809" s="1" t="s">
        <v>5712</v>
      </c>
      <c r="AJ809" s="1" t="s">
        <v>7983</v>
      </c>
      <c r="AK809" s="1" t="s">
        <v>5712</v>
      </c>
      <c r="AN809" s="1" t="s">
        <v>5712</v>
      </c>
      <c r="AP809" s="1" t="s">
        <v>5712</v>
      </c>
      <c r="AR809" s="1" t="s">
        <v>5712</v>
      </c>
      <c r="AT809" s="1" t="s">
        <v>5712</v>
      </c>
      <c r="AV809" s="1" t="s">
        <v>7984</v>
      </c>
    </row>
    <row r="810" spans="1:48" x14ac:dyDescent="0.35">
      <c r="A810" s="1" t="s">
        <v>7985</v>
      </c>
      <c r="B810" s="1" t="s">
        <v>5710</v>
      </c>
      <c r="C810" s="1" t="s">
        <v>71</v>
      </c>
      <c r="D810">
        <v>23</v>
      </c>
      <c r="E810" s="1" t="s">
        <v>57</v>
      </c>
      <c r="F810" s="1" t="s">
        <v>58</v>
      </c>
      <c r="G810" s="1" t="s">
        <v>137</v>
      </c>
      <c r="H810" s="1" t="s">
        <v>60</v>
      </c>
      <c r="I810" s="1" t="s">
        <v>125</v>
      </c>
      <c r="J810" s="1" t="s">
        <v>47</v>
      </c>
      <c r="K810" s="1" t="s">
        <v>49</v>
      </c>
      <c r="L810" s="1" t="s">
        <v>48</v>
      </c>
      <c r="M810" s="1" t="s">
        <v>48</v>
      </c>
      <c r="N810" s="1" t="s">
        <v>48</v>
      </c>
      <c r="O810" s="1" t="s">
        <v>48</v>
      </c>
      <c r="P810" s="1" t="s">
        <v>48</v>
      </c>
      <c r="Q810" s="1" t="s">
        <v>48</v>
      </c>
      <c r="R810" s="1" t="s">
        <v>48</v>
      </c>
      <c r="S810" s="1" t="s">
        <v>48</v>
      </c>
      <c r="T810" s="1" t="s">
        <v>49</v>
      </c>
      <c r="U810" s="1" t="s">
        <v>48</v>
      </c>
      <c r="V810" s="1" t="s">
        <v>48</v>
      </c>
      <c r="W810" s="1" t="s">
        <v>48</v>
      </c>
      <c r="X810" s="1" t="s">
        <v>62</v>
      </c>
      <c r="AC810" s="1" t="s">
        <v>5712</v>
      </c>
      <c r="AD810" s="1" t="s">
        <v>5712</v>
      </c>
      <c r="AJ810" s="1" t="s">
        <v>7986</v>
      </c>
      <c r="AK810" s="1" t="s">
        <v>5712</v>
      </c>
      <c r="AN810" s="1" t="s">
        <v>5712</v>
      </c>
      <c r="AP810" s="1" t="s">
        <v>5712</v>
      </c>
      <c r="AR810" s="1" t="s">
        <v>5712</v>
      </c>
      <c r="AT810" s="1" t="s">
        <v>5712</v>
      </c>
    </row>
    <row r="811" spans="1:48" x14ac:dyDescent="0.35">
      <c r="A811" s="1" t="s">
        <v>7987</v>
      </c>
      <c r="B811" s="1" t="s">
        <v>5710</v>
      </c>
      <c r="C811" s="1" t="s">
        <v>71</v>
      </c>
      <c r="D811">
        <v>65</v>
      </c>
      <c r="E811" s="1" t="s">
        <v>65</v>
      </c>
      <c r="F811" s="1" t="s">
        <v>66</v>
      </c>
      <c r="G811" s="1" t="s">
        <v>73</v>
      </c>
      <c r="H811" s="1" t="s">
        <v>79</v>
      </c>
      <c r="I811" s="1" t="s">
        <v>90</v>
      </c>
      <c r="J811" s="1" t="s">
        <v>47</v>
      </c>
      <c r="K811" s="1" t="s">
        <v>48</v>
      </c>
      <c r="L811" s="1" t="s">
        <v>48</v>
      </c>
      <c r="M811" s="1" t="s">
        <v>49</v>
      </c>
      <c r="N811" s="1" t="s">
        <v>48</v>
      </c>
      <c r="O811" s="1" t="s">
        <v>48</v>
      </c>
      <c r="P811" s="1" t="s">
        <v>48</v>
      </c>
      <c r="Q811" s="1" t="s">
        <v>48</v>
      </c>
      <c r="R811" s="1" t="s">
        <v>48</v>
      </c>
      <c r="S811" s="1" t="s">
        <v>48</v>
      </c>
      <c r="T811" s="1" t="s">
        <v>48</v>
      </c>
      <c r="U811" s="1" t="s">
        <v>48</v>
      </c>
      <c r="V811" s="1" t="s">
        <v>48</v>
      </c>
      <c r="W811" s="1" t="s">
        <v>48</v>
      </c>
      <c r="X811" s="1" t="s">
        <v>51</v>
      </c>
      <c r="Y811" s="1" t="s">
        <v>224</v>
      </c>
      <c r="AC811" s="1" t="s">
        <v>5712</v>
      </c>
      <c r="AD811" s="1" t="s">
        <v>5712</v>
      </c>
      <c r="AJ811" s="1" t="s">
        <v>7988</v>
      </c>
      <c r="AK811" s="1" t="s">
        <v>5712</v>
      </c>
      <c r="AM811" s="1" t="s">
        <v>752</v>
      </c>
      <c r="AN811" s="1" t="s">
        <v>5712</v>
      </c>
      <c r="AP811" s="1" t="s">
        <v>5712</v>
      </c>
      <c r="AR811" s="1" t="s">
        <v>5712</v>
      </c>
      <c r="AT811" s="1" t="s">
        <v>5712</v>
      </c>
    </row>
    <row r="812" spans="1:48" x14ac:dyDescent="0.35">
      <c r="A812" s="1" t="s">
        <v>7989</v>
      </c>
      <c r="B812" s="1" t="s">
        <v>5710</v>
      </c>
      <c r="C812" s="1" t="s">
        <v>71</v>
      </c>
      <c r="D812">
        <v>40</v>
      </c>
      <c r="E812" s="1" t="s">
        <v>42</v>
      </c>
      <c r="F812" s="1" t="s">
        <v>107</v>
      </c>
      <c r="G812" s="1" t="s">
        <v>137</v>
      </c>
      <c r="H812" s="1" t="s">
        <v>109</v>
      </c>
      <c r="I812" s="1" t="s">
        <v>125</v>
      </c>
      <c r="J812" s="1" t="s">
        <v>47</v>
      </c>
      <c r="K812" s="1" t="s">
        <v>48</v>
      </c>
      <c r="L812" s="1" t="s">
        <v>48</v>
      </c>
      <c r="M812" s="1" t="s">
        <v>49</v>
      </c>
      <c r="N812" s="1" t="s">
        <v>48</v>
      </c>
      <c r="O812" s="1" t="s">
        <v>48</v>
      </c>
      <c r="P812" s="1" t="s">
        <v>48</v>
      </c>
      <c r="Q812" s="1" t="s">
        <v>48</v>
      </c>
      <c r="R812" s="1" t="s">
        <v>48</v>
      </c>
      <c r="S812" s="1" t="s">
        <v>48</v>
      </c>
      <c r="T812" s="1" t="s">
        <v>48</v>
      </c>
      <c r="U812" s="1" t="s">
        <v>48</v>
      </c>
      <c r="V812" s="1" t="s">
        <v>48</v>
      </c>
      <c r="W812" s="1" t="s">
        <v>48</v>
      </c>
      <c r="X812" s="1" t="s">
        <v>62</v>
      </c>
      <c r="AC812" s="1" t="s">
        <v>5712</v>
      </c>
      <c r="AD812" s="1" t="s">
        <v>5712</v>
      </c>
      <c r="AJ812" s="1" t="s">
        <v>7990</v>
      </c>
      <c r="AK812" s="1" t="s">
        <v>5712</v>
      </c>
      <c r="AN812" s="1" t="s">
        <v>5712</v>
      </c>
      <c r="AP812" s="1" t="s">
        <v>5712</v>
      </c>
      <c r="AR812" s="1" t="s">
        <v>5712</v>
      </c>
      <c r="AT812" s="1" t="s">
        <v>5712</v>
      </c>
    </row>
    <row r="813" spans="1:48" x14ac:dyDescent="0.35">
      <c r="A813" s="1" t="s">
        <v>7991</v>
      </c>
      <c r="B813" s="1" t="s">
        <v>5710</v>
      </c>
      <c r="C813" s="1" t="s">
        <v>41</v>
      </c>
      <c r="D813">
        <v>22</v>
      </c>
      <c r="E813" s="1" t="s">
        <v>57</v>
      </c>
      <c r="F813" s="1" t="s">
        <v>58</v>
      </c>
      <c r="G813" s="1" t="s">
        <v>44</v>
      </c>
      <c r="H813" s="1" t="s">
        <v>112</v>
      </c>
      <c r="I813" s="1" t="s">
        <v>74</v>
      </c>
      <c r="J813" s="1" t="s">
        <v>47</v>
      </c>
      <c r="K813" s="1" t="s">
        <v>48</v>
      </c>
      <c r="L813" s="1" t="s">
        <v>48</v>
      </c>
      <c r="M813" s="1" t="s">
        <v>48</v>
      </c>
      <c r="N813" s="1" t="s">
        <v>48</v>
      </c>
      <c r="O813" s="1" t="s">
        <v>48</v>
      </c>
      <c r="P813" s="1" t="s">
        <v>48</v>
      </c>
      <c r="Q813" s="1" t="s">
        <v>48</v>
      </c>
      <c r="R813" s="1" t="s">
        <v>49</v>
      </c>
      <c r="S813" s="1" t="s">
        <v>48</v>
      </c>
      <c r="T813" s="1" t="s">
        <v>48</v>
      </c>
      <c r="U813" s="1" t="s">
        <v>48</v>
      </c>
      <c r="V813" s="1" t="s">
        <v>48</v>
      </c>
      <c r="W813" s="1" t="s">
        <v>48</v>
      </c>
      <c r="X813" s="1" t="s">
        <v>116</v>
      </c>
      <c r="Y813" s="1" t="s">
        <v>7992</v>
      </c>
      <c r="AC813" s="1" t="s">
        <v>5712</v>
      </c>
      <c r="AD813" s="1" t="s">
        <v>5712</v>
      </c>
      <c r="AJ813" s="1" t="s">
        <v>7993</v>
      </c>
      <c r="AK813" s="1" t="s">
        <v>77</v>
      </c>
      <c r="AN813" s="1" t="s">
        <v>5712</v>
      </c>
      <c r="AP813" s="1" t="s">
        <v>5712</v>
      </c>
      <c r="AR813" s="1" t="s">
        <v>5712</v>
      </c>
      <c r="AT813" s="1" t="s">
        <v>5712</v>
      </c>
    </row>
    <row r="814" spans="1:48" x14ac:dyDescent="0.35">
      <c r="A814" s="1" t="s">
        <v>7994</v>
      </c>
      <c r="B814" s="1" t="s">
        <v>5710</v>
      </c>
      <c r="C814" s="1" t="s">
        <v>71</v>
      </c>
      <c r="D814">
        <v>72</v>
      </c>
      <c r="E814" s="1" t="s">
        <v>65</v>
      </c>
      <c r="F814" s="1" t="s">
        <v>66</v>
      </c>
      <c r="G814" s="1" t="s">
        <v>44</v>
      </c>
      <c r="H814" s="1" t="s">
        <v>67</v>
      </c>
      <c r="I814" s="1" t="s">
        <v>61</v>
      </c>
      <c r="J814" s="1" t="s">
        <v>47</v>
      </c>
      <c r="K814" s="1" t="s">
        <v>48</v>
      </c>
      <c r="L814" s="1" t="s">
        <v>48</v>
      </c>
      <c r="M814" s="1" t="s">
        <v>48</v>
      </c>
      <c r="N814" s="1" t="s">
        <v>48</v>
      </c>
      <c r="O814" s="1" t="s">
        <v>48</v>
      </c>
      <c r="P814" s="1" t="s">
        <v>48</v>
      </c>
      <c r="Q814" s="1" t="s">
        <v>49</v>
      </c>
      <c r="R814" s="1" t="s">
        <v>48</v>
      </c>
      <c r="S814" s="1" t="s">
        <v>48</v>
      </c>
      <c r="T814" s="1" t="s">
        <v>48</v>
      </c>
      <c r="U814" s="1" t="s">
        <v>48</v>
      </c>
      <c r="V814" s="1" t="s">
        <v>48</v>
      </c>
      <c r="W814" s="1" t="s">
        <v>48</v>
      </c>
      <c r="X814" s="1" t="s">
        <v>51</v>
      </c>
      <c r="Y814" s="1" t="s">
        <v>7995</v>
      </c>
      <c r="AC814" s="1" t="s">
        <v>5712</v>
      </c>
      <c r="AD814" s="1" t="s">
        <v>5712</v>
      </c>
      <c r="AJ814" s="1" t="s">
        <v>7996</v>
      </c>
      <c r="AK814" s="1" t="s">
        <v>55</v>
      </c>
      <c r="AL814" s="1" t="s">
        <v>7997</v>
      </c>
      <c r="AN814" s="1" t="s">
        <v>5712</v>
      </c>
      <c r="AP814" s="1" t="s">
        <v>5712</v>
      </c>
      <c r="AR814" s="1" t="s">
        <v>5712</v>
      </c>
      <c r="AT814" s="1" t="s">
        <v>5712</v>
      </c>
    </row>
    <row r="815" spans="1:48" x14ac:dyDescent="0.35">
      <c r="A815" s="1" t="s">
        <v>7998</v>
      </c>
      <c r="B815" s="1" t="s">
        <v>5710</v>
      </c>
      <c r="C815" s="1" t="s">
        <v>41</v>
      </c>
      <c r="D815">
        <v>26</v>
      </c>
      <c r="E815" s="1" t="s">
        <v>57</v>
      </c>
      <c r="F815" s="1" t="s">
        <v>58</v>
      </c>
      <c r="G815" s="1" t="s">
        <v>59</v>
      </c>
      <c r="H815" s="1" t="s">
        <v>79</v>
      </c>
      <c r="I815" s="1" t="s">
        <v>90</v>
      </c>
      <c r="J815" s="1" t="s">
        <v>47</v>
      </c>
      <c r="K815" s="1" t="s">
        <v>48</v>
      </c>
      <c r="L815" s="1" t="s">
        <v>48</v>
      </c>
      <c r="M815" s="1" t="s">
        <v>48</v>
      </c>
      <c r="N815" s="1" t="s">
        <v>48</v>
      </c>
      <c r="O815" s="1" t="s">
        <v>48</v>
      </c>
      <c r="P815" s="1" t="s">
        <v>49</v>
      </c>
      <c r="Q815" s="1" t="s">
        <v>48</v>
      </c>
      <c r="R815" s="1" t="s">
        <v>48</v>
      </c>
      <c r="S815" s="1" t="s">
        <v>48</v>
      </c>
      <c r="T815" s="1" t="s">
        <v>48</v>
      </c>
      <c r="U815" s="1" t="s">
        <v>48</v>
      </c>
      <c r="V815" s="1" t="s">
        <v>48</v>
      </c>
      <c r="W815" s="1" t="s">
        <v>48</v>
      </c>
      <c r="X815" s="1" t="s">
        <v>62</v>
      </c>
      <c r="AC815" s="1" t="s">
        <v>5712</v>
      </c>
      <c r="AD815" s="1" t="s">
        <v>5712</v>
      </c>
      <c r="AJ815" s="1" t="s">
        <v>7999</v>
      </c>
      <c r="AK815" s="1" t="s">
        <v>5712</v>
      </c>
      <c r="AM815" s="1" t="s">
        <v>8000</v>
      </c>
      <c r="AN815" s="1" t="s">
        <v>5712</v>
      </c>
      <c r="AP815" s="1" t="s">
        <v>5712</v>
      </c>
      <c r="AR815" s="1" t="s">
        <v>5712</v>
      </c>
      <c r="AT815" s="1" t="s">
        <v>5712</v>
      </c>
    </row>
    <row r="816" spans="1:48" x14ac:dyDescent="0.35">
      <c r="A816" s="1" t="s">
        <v>8001</v>
      </c>
      <c r="B816" s="1" t="s">
        <v>5710</v>
      </c>
      <c r="C816" s="1" t="s">
        <v>71</v>
      </c>
      <c r="D816">
        <v>80</v>
      </c>
      <c r="E816" s="1" t="s">
        <v>65</v>
      </c>
      <c r="F816" s="1" t="s">
        <v>66</v>
      </c>
      <c r="G816" s="1" t="s">
        <v>98</v>
      </c>
      <c r="H816" s="1" t="s">
        <v>67</v>
      </c>
      <c r="I816" s="1" t="s">
        <v>61</v>
      </c>
      <c r="J816" s="1" t="s">
        <v>47</v>
      </c>
      <c r="K816" s="1" t="s">
        <v>48</v>
      </c>
      <c r="L816" s="1" t="s">
        <v>48</v>
      </c>
      <c r="M816" s="1" t="s">
        <v>49</v>
      </c>
      <c r="N816" s="1" t="s">
        <v>48</v>
      </c>
      <c r="O816" s="1" t="s">
        <v>48</v>
      </c>
      <c r="P816" s="1" t="s">
        <v>48</v>
      </c>
      <c r="Q816" s="1" t="s">
        <v>48</v>
      </c>
      <c r="R816" s="1" t="s">
        <v>48</v>
      </c>
      <c r="S816" s="1" t="s">
        <v>48</v>
      </c>
      <c r="T816" s="1" t="s">
        <v>48</v>
      </c>
      <c r="U816" s="1" t="s">
        <v>48</v>
      </c>
      <c r="V816" s="1" t="s">
        <v>48</v>
      </c>
      <c r="W816" s="1" t="s">
        <v>48</v>
      </c>
      <c r="X816" s="1" t="s">
        <v>62</v>
      </c>
      <c r="AC816" s="1" t="s">
        <v>5712</v>
      </c>
      <c r="AD816" s="1" t="s">
        <v>5712</v>
      </c>
      <c r="AJ816" s="1" t="s">
        <v>8002</v>
      </c>
      <c r="AK816" s="1" t="s">
        <v>5712</v>
      </c>
      <c r="AM816" s="1" t="s">
        <v>8003</v>
      </c>
      <c r="AN816" s="1" t="s">
        <v>5712</v>
      </c>
      <c r="AP816" s="1" t="s">
        <v>5712</v>
      </c>
      <c r="AR816" s="1" t="s">
        <v>5712</v>
      </c>
      <c r="AT816" s="1" t="s">
        <v>5712</v>
      </c>
    </row>
    <row r="817" spans="1:48" x14ac:dyDescent="0.35">
      <c r="A817" s="1" t="s">
        <v>8004</v>
      </c>
      <c r="B817" s="1" t="s">
        <v>5710</v>
      </c>
      <c r="C817" s="1" t="s">
        <v>41</v>
      </c>
      <c r="D817">
        <v>53</v>
      </c>
      <c r="E817" s="1" t="s">
        <v>42</v>
      </c>
      <c r="F817" s="1" t="s">
        <v>43</v>
      </c>
      <c r="G817" s="1" t="s">
        <v>44</v>
      </c>
      <c r="H817" s="1" t="s">
        <v>45</v>
      </c>
      <c r="I817" s="1" t="s">
        <v>46</v>
      </c>
      <c r="J817" s="1" t="s">
        <v>47</v>
      </c>
      <c r="K817" s="1" t="s">
        <v>48</v>
      </c>
      <c r="L817" s="1" t="s">
        <v>48</v>
      </c>
      <c r="M817" s="1" t="s">
        <v>48</v>
      </c>
      <c r="N817" s="1" t="s">
        <v>48</v>
      </c>
      <c r="O817" s="1" t="s">
        <v>48</v>
      </c>
      <c r="P817" s="1" t="s">
        <v>48</v>
      </c>
      <c r="Q817" s="1" t="s">
        <v>49</v>
      </c>
      <c r="R817" s="1" t="s">
        <v>48</v>
      </c>
      <c r="S817" s="1" t="s">
        <v>48</v>
      </c>
      <c r="T817" s="1" t="s">
        <v>48</v>
      </c>
      <c r="U817" s="1" t="s">
        <v>48</v>
      </c>
      <c r="V817" s="1" t="s">
        <v>48</v>
      </c>
      <c r="W817" s="1" t="s">
        <v>48</v>
      </c>
      <c r="X817" s="1" t="s">
        <v>145</v>
      </c>
      <c r="Y817" s="1" t="s">
        <v>8005</v>
      </c>
      <c r="AC817" s="1" t="s">
        <v>5712</v>
      </c>
      <c r="AD817" s="1" t="s">
        <v>5712</v>
      </c>
      <c r="AJ817" s="1" t="s">
        <v>1273</v>
      </c>
      <c r="AK817" s="1" t="s">
        <v>5712</v>
      </c>
      <c r="AN817" s="1" t="s">
        <v>5712</v>
      </c>
      <c r="AP817" s="1" t="s">
        <v>5712</v>
      </c>
      <c r="AR817" s="1" t="s">
        <v>5712</v>
      </c>
      <c r="AT817" s="1" t="s">
        <v>5712</v>
      </c>
    </row>
    <row r="818" spans="1:48" x14ac:dyDescent="0.35">
      <c r="A818" s="1" t="s">
        <v>8006</v>
      </c>
      <c r="B818" s="1" t="s">
        <v>5710</v>
      </c>
      <c r="C818" s="1" t="s">
        <v>71</v>
      </c>
      <c r="D818">
        <v>58</v>
      </c>
      <c r="E818" s="1" t="s">
        <v>65</v>
      </c>
      <c r="F818" s="1" t="s">
        <v>72</v>
      </c>
      <c r="G818" s="1" t="s">
        <v>85</v>
      </c>
      <c r="H818" s="1" t="s">
        <v>45</v>
      </c>
      <c r="I818" s="1" t="s">
        <v>74</v>
      </c>
      <c r="J818" s="1" t="s">
        <v>47</v>
      </c>
      <c r="K818" s="1" t="s">
        <v>49</v>
      </c>
      <c r="L818" s="1" t="s">
        <v>48</v>
      </c>
      <c r="M818" s="1" t="s">
        <v>48</v>
      </c>
      <c r="N818" s="1" t="s">
        <v>48</v>
      </c>
      <c r="O818" s="1" t="s">
        <v>48</v>
      </c>
      <c r="P818" s="1" t="s">
        <v>48</v>
      </c>
      <c r="Q818" s="1" t="s">
        <v>48</v>
      </c>
      <c r="R818" s="1" t="s">
        <v>48</v>
      </c>
      <c r="S818" s="1" t="s">
        <v>48</v>
      </c>
      <c r="T818" s="1" t="s">
        <v>49</v>
      </c>
      <c r="U818" s="1" t="s">
        <v>48</v>
      </c>
      <c r="V818" s="1" t="s">
        <v>48</v>
      </c>
      <c r="W818" s="1" t="s">
        <v>48</v>
      </c>
      <c r="X818" s="1" t="s">
        <v>116</v>
      </c>
      <c r="Y818" s="1" t="s">
        <v>8007</v>
      </c>
      <c r="AC818" s="1" t="s">
        <v>5712</v>
      </c>
      <c r="AD818" s="1" t="s">
        <v>5712</v>
      </c>
      <c r="AJ818" s="1" t="s">
        <v>8008</v>
      </c>
      <c r="AK818" s="1" t="s">
        <v>5712</v>
      </c>
      <c r="AM818" s="1" t="s">
        <v>8009</v>
      </c>
      <c r="AN818" s="1" t="s">
        <v>5712</v>
      </c>
      <c r="AP818" s="1" t="s">
        <v>5712</v>
      </c>
      <c r="AR818" s="1" t="s">
        <v>5712</v>
      </c>
      <c r="AT818" s="1" t="s">
        <v>5712</v>
      </c>
    </row>
    <row r="819" spans="1:48" x14ac:dyDescent="0.35">
      <c r="A819" s="1" t="s">
        <v>8010</v>
      </c>
      <c r="B819" s="1" t="s">
        <v>5710</v>
      </c>
      <c r="C819" s="1" t="s">
        <v>71</v>
      </c>
      <c r="D819">
        <v>43</v>
      </c>
      <c r="E819" s="1" t="s">
        <v>42</v>
      </c>
      <c r="F819" s="1" t="s">
        <v>43</v>
      </c>
      <c r="G819" s="1" t="s">
        <v>44</v>
      </c>
      <c r="H819" s="1" t="s">
        <v>109</v>
      </c>
      <c r="I819" s="1" t="s">
        <v>46</v>
      </c>
      <c r="J819" s="1" t="s">
        <v>47</v>
      </c>
      <c r="K819" s="1" t="s">
        <v>48</v>
      </c>
      <c r="L819" s="1" t="s">
        <v>48</v>
      </c>
      <c r="M819" s="1" t="s">
        <v>49</v>
      </c>
      <c r="N819" s="1" t="s">
        <v>48</v>
      </c>
      <c r="O819" s="1" t="s">
        <v>48</v>
      </c>
      <c r="P819" s="1" t="s">
        <v>48</v>
      </c>
      <c r="Q819" s="1" t="s">
        <v>48</v>
      </c>
      <c r="R819" s="1" t="s">
        <v>48</v>
      </c>
      <c r="S819" s="1" t="s">
        <v>48</v>
      </c>
      <c r="T819" s="1" t="s">
        <v>48</v>
      </c>
      <c r="U819" s="1" t="s">
        <v>48</v>
      </c>
      <c r="V819" s="1" t="s">
        <v>48</v>
      </c>
      <c r="W819" s="1" t="s">
        <v>48</v>
      </c>
      <c r="X819" s="1" t="s">
        <v>62</v>
      </c>
      <c r="AC819" s="1" t="s">
        <v>5712</v>
      </c>
      <c r="AD819" s="1" t="s">
        <v>5712</v>
      </c>
      <c r="AJ819" s="1" t="s">
        <v>8011</v>
      </c>
      <c r="AK819" s="1" t="s">
        <v>63</v>
      </c>
      <c r="AN819" s="1" t="s">
        <v>5712</v>
      </c>
      <c r="AP819" s="1" t="s">
        <v>5712</v>
      </c>
      <c r="AR819" s="1" t="s">
        <v>5712</v>
      </c>
      <c r="AT819" s="1" t="s">
        <v>5712</v>
      </c>
    </row>
    <row r="820" spans="1:48" x14ac:dyDescent="0.35">
      <c r="A820" s="1" t="s">
        <v>8012</v>
      </c>
      <c r="B820" s="1" t="s">
        <v>5710</v>
      </c>
      <c r="C820" s="1" t="s">
        <v>71</v>
      </c>
      <c r="D820">
        <v>61</v>
      </c>
      <c r="E820" s="1" t="s">
        <v>65</v>
      </c>
      <c r="F820" s="1" t="s">
        <v>72</v>
      </c>
      <c r="G820" s="1" t="s">
        <v>59</v>
      </c>
      <c r="H820" s="1" t="s">
        <v>45</v>
      </c>
      <c r="I820" s="1" t="s">
        <v>110</v>
      </c>
      <c r="J820" s="1" t="s">
        <v>80</v>
      </c>
      <c r="K820" s="1" t="s">
        <v>48</v>
      </c>
      <c r="L820" s="1" t="s">
        <v>48</v>
      </c>
      <c r="M820" s="1" t="s">
        <v>48</v>
      </c>
      <c r="N820" s="1" t="s">
        <v>48</v>
      </c>
      <c r="O820" s="1" t="s">
        <v>48</v>
      </c>
      <c r="P820" s="1" t="s">
        <v>48</v>
      </c>
      <c r="Q820" s="1" t="s">
        <v>48</v>
      </c>
      <c r="R820" s="1" t="s">
        <v>48</v>
      </c>
      <c r="S820" s="1" t="s">
        <v>48</v>
      </c>
      <c r="T820" s="1" t="s">
        <v>49</v>
      </c>
      <c r="U820" s="1" t="s">
        <v>48</v>
      </c>
      <c r="V820" s="1" t="s">
        <v>48</v>
      </c>
      <c r="W820" s="1" t="s">
        <v>48</v>
      </c>
      <c r="X820" s="1" t="s">
        <v>145</v>
      </c>
      <c r="Y820" s="1" t="s">
        <v>8013</v>
      </c>
      <c r="AC820" s="1" t="s">
        <v>5712</v>
      </c>
      <c r="AD820" s="1" t="s">
        <v>5712</v>
      </c>
      <c r="AJ820" s="1" t="s">
        <v>8014</v>
      </c>
      <c r="AK820" s="1" t="s">
        <v>5712</v>
      </c>
      <c r="AN820" s="1" t="s">
        <v>5712</v>
      </c>
      <c r="AP820" s="1" t="s">
        <v>5712</v>
      </c>
      <c r="AR820" s="1" t="s">
        <v>5712</v>
      </c>
      <c r="AT820" s="1" t="s">
        <v>5712</v>
      </c>
      <c r="AV820" s="1" t="s">
        <v>8015</v>
      </c>
    </row>
    <row r="821" spans="1:48" x14ac:dyDescent="0.35">
      <c r="A821" s="1" t="s">
        <v>8016</v>
      </c>
      <c r="B821" s="1" t="s">
        <v>5710</v>
      </c>
      <c r="C821" s="1" t="s">
        <v>71</v>
      </c>
      <c r="D821">
        <v>30</v>
      </c>
      <c r="E821" s="1" t="s">
        <v>57</v>
      </c>
      <c r="F821" s="1" t="s">
        <v>58</v>
      </c>
      <c r="G821" s="1" t="s">
        <v>59</v>
      </c>
      <c r="H821" s="1" t="s">
        <v>60</v>
      </c>
      <c r="I821" s="1" t="s">
        <v>125</v>
      </c>
      <c r="J821" s="1" t="s">
        <v>47</v>
      </c>
      <c r="K821" s="1" t="s">
        <v>48</v>
      </c>
      <c r="L821" s="1" t="s">
        <v>48</v>
      </c>
      <c r="M821" s="1" t="s">
        <v>49</v>
      </c>
      <c r="N821" s="1" t="s">
        <v>48</v>
      </c>
      <c r="O821" s="1" t="s">
        <v>48</v>
      </c>
      <c r="P821" s="1" t="s">
        <v>48</v>
      </c>
      <c r="Q821" s="1" t="s">
        <v>48</v>
      </c>
      <c r="R821" s="1" t="s">
        <v>48</v>
      </c>
      <c r="S821" s="1" t="s">
        <v>48</v>
      </c>
      <c r="T821" s="1" t="s">
        <v>48</v>
      </c>
      <c r="U821" s="1" t="s">
        <v>48</v>
      </c>
      <c r="V821" s="1" t="s">
        <v>48</v>
      </c>
      <c r="W821" s="1" t="s">
        <v>48</v>
      </c>
      <c r="X821" s="1" t="s">
        <v>62</v>
      </c>
      <c r="AC821" s="1" t="s">
        <v>5712</v>
      </c>
      <c r="AD821" s="1" t="s">
        <v>5712</v>
      </c>
      <c r="AJ821" s="1" t="s">
        <v>8017</v>
      </c>
      <c r="AK821" s="1" t="s">
        <v>77</v>
      </c>
      <c r="AN821" s="1" t="s">
        <v>5712</v>
      </c>
      <c r="AP821" s="1" t="s">
        <v>5712</v>
      </c>
      <c r="AR821" s="1" t="s">
        <v>5712</v>
      </c>
      <c r="AT821" s="1" t="s">
        <v>5712</v>
      </c>
    </row>
    <row r="822" spans="1:48" x14ac:dyDescent="0.35">
      <c r="A822" s="1" t="s">
        <v>8018</v>
      </c>
      <c r="B822" s="1" t="s">
        <v>5710</v>
      </c>
      <c r="C822" s="1" t="s">
        <v>71</v>
      </c>
      <c r="D822">
        <v>83</v>
      </c>
      <c r="E822" s="1" t="s">
        <v>65</v>
      </c>
      <c r="F822" s="1" t="s">
        <v>66</v>
      </c>
      <c r="G822" s="1" t="s">
        <v>73</v>
      </c>
      <c r="H822" s="1" t="s">
        <v>67</v>
      </c>
      <c r="I822" s="1" t="s">
        <v>68</v>
      </c>
      <c r="J822" s="1" t="s">
        <v>47</v>
      </c>
      <c r="K822" s="1" t="s">
        <v>48</v>
      </c>
      <c r="L822" s="1" t="s">
        <v>48</v>
      </c>
      <c r="M822" s="1" t="s">
        <v>48</v>
      </c>
      <c r="N822" s="1" t="s">
        <v>48</v>
      </c>
      <c r="O822" s="1" t="s">
        <v>48</v>
      </c>
      <c r="P822" s="1" t="s">
        <v>48</v>
      </c>
      <c r="Q822" s="1" t="s">
        <v>48</v>
      </c>
      <c r="R822" s="1" t="s">
        <v>49</v>
      </c>
      <c r="S822" s="1" t="s">
        <v>48</v>
      </c>
      <c r="T822" s="1" t="s">
        <v>48</v>
      </c>
      <c r="U822" s="1" t="s">
        <v>48</v>
      </c>
      <c r="V822" s="1" t="s">
        <v>48</v>
      </c>
      <c r="W822" s="1" t="s">
        <v>48</v>
      </c>
      <c r="X822" s="1" t="s">
        <v>51</v>
      </c>
      <c r="Y822" s="1" t="s">
        <v>8019</v>
      </c>
      <c r="AC822" s="1" t="s">
        <v>5712</v>
      </c>
      <c r="AD822" s="1" t="s">
        <v>5712</v>
      </c>
      <c r="AJ822" s="1" t="s">
        <v>470</v>
      </c>
      <c r="AK822" s="1" t="s">
        <v>5712</v>
      </c>
      <c r="AN822" s="1" t="s">
        <v>5712</v>
      </c>
      <c r="AP822" s="1" t="s">
        <v>5712</v>
      </c>
      <c r="AR822" s="1" t="s">
        <v>5712</v>
      </c>
      <c r="AT822" s="1" t="s">
        <v>5712</v>
      </c>
    </row>
    <row r="823" spans="1:48" x14ac:dyDescent="0.35">
      <c r="A823" s="1" t="s">
        <v>8020</v>
      </c>
      <c r="B823" s="1" t="s">
        <v>5710</v>
      </c>
      <c r="C823" s="1" t="s">
        <v>71</v>
      </c>
      <c r="D823">
        <v>61</v>
      </c>
      <c r="E823" s="1" t="s">
        <v>65</v>
      </c>
      <c r="F823" s="1" t="s">
        <v>66</v>
      </c>
      <c r="G823" s="1" t="s">
        <v>59</v>
      </c>
      <c r="H823" s="1" t="s">
        <v>79</v>
      </c>
      <c r="I823" s="1" t="s">
        <v>68</v>
      </c>
      <c r="J823" s="1" t="s">
        <v>47</v>
      </c>
      <c r="K823" s="1" t="s">
        <v>48</v>
      </c>
      <c r="L823" s="1" t="s">
        <v>49</v>
      </c>
      <c r="M823" s="1" t="s">
        <v>48</v>
      </c>
      <c r="N823" s="1" t="s">
        <v>48</v>
      </c>
      <c r="O823" s="1" t="s">
        <v>48</v>
      </c>
      <c r="P823" s="1" t="s">
        <v>48</v>
      </c>
      <c r="Q823" s="1" t="s">
        <v>48</v>
      </c>
      <c r="R823" s="1" t="s">
        <v>48</v>
      </c>
      <c r="S823" s="1" t="s">
        <v>48</v>
      </c>
      <c r="T823" s="1" t="s">
        <v>48</v>
      </c>
      <c r="U823" s="1" t="s">
        <v>48</v>
      </c>
      <c r="V823" s="1" t="s">
        <v>48</v>
      </c>
      <c r="W823" s="1" t="s">
        <v>48</v>
      </c>
      <c r="X823" s="1" t="s">
        <v>116</v>
      </c>
      <c r="Y823" s="1" t="s">
        <v>8021</v>
      </c>
      <c r="AC823" s="1" t="s">
        <v>5712</v>
      </c>
      <c r="AD823" s="1" t="s">
        <v>5712</v>
      </c>
      <c r="AJ823" s="1" t="s">
        <v>8022</v>
      </c>
      <c r="AK823" s="1" t="s">
        <v>55</v>
      </c>
      <c r="AL823" s="1" t="s">
        <v>8023</v>
      </c>
      <c r="AN823" s="1" t="s">
        <v>5712</v>
      </c>
      <c r="AP823" s="1" t="s">
        <v>5712</v>
      </c>
      <c r="AR823" s="1" t="s">
        <v>5712</v>
      </c>
      <c r="AT823" s="1" t="s">
        <v>5712</v>
      </c>
    </row>
    <row r="824" spans="1:48" x14ac:dyDescent="0.35">
      <c r="A824" s="1" t="s">
        <v>8024</v>
      </c>
      <c r="B824" s="1" t="s">
        <v>5710</v>
      </c>
      <c r="C824" s="1" t="s">
        <v>71</v>
      </c>
      <c r="D824">
        <v>56</v>
      </c>
      <c r="E824" s="1" t="s">
        <v>65</v>
      </c>
      <c r="F824" s="1" t="s">
        <v>72</v>
      </c>
      <c r="G824" s="1" t="s">
        <v>59</v>
      </c>
      <c r="H824" s="1" t="s">
        <v>45</v>
      </c>
      <c r="I824" s="1" t="s">
        <v>110</v>
      </c>
      <c r="J824" s="1" t="s">
        <v>47</v>
      </c>
      <c r="K824" s="1" t="s">
        <v>48</v>
      </c>
      <c r="L824" s="1" t="s">
        <v>48</v>
      </c>
      <c r="M824" s="1" t="s">
        <v>48</v>
      </c>
      <c r="N824" s="1" t="s">
        <v>48</v>
      </c>
      <c r="O824" s="1" t="s">
        <v>49</v>
      </c>
      <c r="P824" s="1" t="s">
        <v>48</v>
      </c>
      <c r="Q824" s="1" t="s">
        <v>48</v>
      </c>
      <c r="R824" s="1" t="s">
        <v>48</v>
      </c>
      <c r="S824" s="1" t="s">
        <v>48</v>
      </c>
      <c r="T824" s="1" t="s">
        <v>48</v>
      </c>
      <c r="U824" s="1" t="s">
        <v>48</v>
      </c>
      <c r="V824" s="1" t="s">
        <v>48</v>
      </c>
      <c r="W824" s="1" t="s">
        <v>48</v>
      </c>
      <c r="X824" s="1" t="s">
        <v>62</v>
      </c>
      <c r="AC824" s="1" t="s">
        <v>5712</v>
      </c>
      <c r="AD824" s="1" t="s">
        <v>5712</v>
      </c>
      <c r="AJ824" s="1" t="s">
        <v>8025</v>
      </c>
      <c r="AK824" s="1" t="s">
        <v>5712</v>
      </c>
      <c r="AN824" s="1" t="s">
        <v>5712</v>
      </c>
      <c r="AP824" s="1" t="s">
        <v>5712</v>
      </c>
      <c r="AR824" s="1" t="s">
        <v>5712</v>
      </c>
      <c r="AT824" s="1" t="s">
        <v>5712</v>
      </c>
    </row>
    <row r="825" spans="1:48" x14ac:dyDescent="0.35">
      <c r="A825" s="1" t="s">
        <v>8026</v>
      </c>
      <c r="B825" s="1" t="s">
        <v>5710</v>
      </c>
      <c r="C825" s="1" t="s">
        <v>71</v>
      </c>
      <c r="D825">
        <v>48</v>
      </c>
      <c r="E825" s="1" t="s">
        <v>42</v>
      </c>
      <c r="F825" s="1" t="s">
        <v>107</v>
      </c>
      <c r="G825" s="1" t="s">
        <v>73</v>
      </c>
      <c r="H825" s="1" t="s">
        <v>45</v>
      </c>
      <c r="I825" s="1" t="s">
        <v>110</v>
      </c>
      <c r="J825" s="1" t="s">
        <v>47</v>
      </c>
      <c r="K825" s="1" t="s">
        <v>48</v>
      </c>
      <c r="L825" s="1" t="s">
        <v>48</v>
      </c>
      <c r="M825" s="1" t="s">
        <v>48</v>
      </c>
      <c r="N825" s="1" t="s">
        <v>48</v>
      </c>
      <c r="O825" s="1" t="s">
        <v>48</v>
      </c>
      <c r="P825" s="1" t="s">
        <v>48</v>
      </c>
      <c r="Q825" s="1" t="s">
        <v>49</v>
      </c>
      <c r="R825" s="1" t="s">
        <v>48</v>
      </c>
      <c r="S825" s="1" t="s">
        <v>48</v>
      </c>
      <c r="T825" s="1" t="s">
        <v>48</v>
      </c>
      <c r="U825" s="1" t="s">
        <v>48</v>
      </c>
      <c r="V825" s="1" t="s">
        <v>48</v>
      </c>
      <c r="W825" s="1" t="s">
        <v>48</v>
      </c>
      <c r="X825" s="1" t="s">
        <v>116</v>
      </c>
      <c r="Y825" s="1" t="s">
        <v>8027</v>
      </c>
      <c r="AC825" s="1" t="s">
        <v>5712</v>
      </c>
      <c r="AD825" s="1" t="s">
        <v>5712</v>
      </c>
      <c r="AJ825" s="1" t="s">
        <v>8028</v>
      </c>
      <c r="AK825" s="1" t="s">
        <v>5712</v>
      </c>
      <c r="AN825" s="1" t="s">
        <v>5712</v>
      </c>
      <c r="AP825" s="1" t="s">
        <v>5712</v>
      </c>
      <c r="AR825" s="1" t="s">
        <v>5712</v>
      </c>
      <c r="AT825" s="1" t="s">
        <v>5712</v>
      </c>
      <c r="AV825" s="1" t="s">
        <v>8029</v>
      </c>
    </row>
    <row r="826" spans="1:48" x14ac:dyDescent="0.35">
      <c r="A826" s="1" t="s">
        <v>8030</v>
      </c>
      <c r="B826" s="1" t="s">
        <v>5710</v>
      </c>
      <c r="C826" s="1" t="s">
        <v>41</v>
      </c>
      <c r="D826">
        <v>78</v>
      </c>
      <c r="E826" s="1" t="s">
        <v>65</v>
      </c>
      <c r="F826" s="1" t="s">
        <v>66</v>
      </c>
      <c r="G826" s="1" t="s">
        <v>44</v>
      </c>
      <c r="H826" s="1" t="s">
        <v>67</v>
      </c>
      <c r="I826" s="1" t="s">
        <v>90</v>
      </c>
      <c r="J826" s="1" t="s">
        <v>47</v>
      </c>
      <c r="K826" s="1" t="s">
        <v>48</v>
      </c>
      <c r="L826" s="1" t="s">
        <v>48</v>
      </c>
      <c r="M826" s="1" t="s">
        <v>49</v>
      </c>
      <c r="N826" s="1" t="s">
        <v>48</v>
      </c>
      <c r="O826" s="1" t="s">
        <v>48</v>
      </c>
      <c r="P826" s="1" t="s">
        <v>48</v>
      </c>
      <c r="Q826" s="1" t="s">
        <v>48</v>
      </c>
      <c r="R826" s="1" t="s">
        <v>48</v>
      </c>
      <c r="S826" s="1" t="s">
        <v>48</v>
      </c>
      <c r="T826" s="1" t="s">
        <v>48</v>
      </c>
      <c r="U826" s="1" t="s">
        <v>48</v>
      </c>
      <c r="V826" s="1" t="s">
        <v>48</v>
      </c>
      <c r="W826" s="1" t="s">
        <v>48</v>
      </c>
      <c r="X826" s="1" t="s">
        <v>51</v>
      </c>
      <c r="Y826" s="1" t="s">
        <v>8031</v>
      </c>
      <c r="AC826" s="1" t="s">
        <v>5712</v>
      </c>
      <c r="AD826" s="1" t="s">
        <v>5712</v>
      </c>
      <c r="AJ826" s="1" t="s">
        <v>8032</v>
      </c>
      <c r="AK826" s="1" t="s">
        <v>5712</v>
      </c>
      <c r="AN826" s="1" t="s">
        <v>5712</v>
      </c>
      <c r="AP826" s="1" t="s">
        <v>5712</v>
      </c>
      <c r="AR826" s="1" t="s">
        <v>5712</v>
      </c>
      <c r="AT826" s="1" t="s">
        <v>5712</v>
      </c>
      <c r="AV826" s="1" t="s">
        <v>8033</v>
      </c>
    </row>
    <row r="827" spans="1:48" x14ac:dyDescent="0.35">
      <c r="A827" s="1" t="s">
        <v>8034</v>
      </c>
      <c r="B827" s="1" t="s">
        <v>5710</v>
      </c>
      <c r="C827" s="1" t="s">
        <v>41</v>
      </c>
      <c r="D827">
        <v>75</v>
      </c>
      <c r="E827" s="1" t="s">
        <v>65</v>
      </c>
      <c r="F827" s="1" t="s">
        <v>66</v>
      </c>
      <c r="G827" s="1" t="s">
        <v>85</v>
      </c>
      <c r="H827" s="1" t="s">
        <v>144</v>
      </c>
      <c r="I827" s="1" t="s">
        <v>113</v>
      </c>
      <c r="J827" s="1" t="s">
        <v>47</v>
      </c>
      <c r="K827" s="1" t="s">
        <v>48</v>
      </c>
      <c r="L827" s="1" t="s">
        <v>48</v>
      </c>
      <c r="M827" s="1" t="s">
        <v>48</v>
      </c>
      <c r="N827" s="1" t="s">
        <v>48</v>
      </c>
      <c r="O827" s="1" t="s">
        <v>49</v>
      </c>
      <c r="P827" s="1" t="s">
        <v>48</v>
      </c>
      <c r="Q827" s="1" t="s">
        <v>48</v>
      </c>
      <c r="R827" s="1" t="s">
        <v>48</v>
      </c>
      <c r="S827" s="1" t="s">
        <v>48</v>
      </c>
      <c r="T827" s="1" t="s">
        <v>48</v>
      </c>
      <c r="U827" s="1" t="s">
        <v>48</v>
      </c>
      <c r="V827" s="1" t="s">
        <v>48</v>
      </c>
      <c r="W827" s="1" t="s">
        <v>48</v>
      </c>
      <c r="X827" s="1" t="s">
        <v>62</v>
      </c>
      <c r="AC827" s="1" t="s">
        <v>5712</v>
      </c>
      <c r="AD827" s="1" t="s">
        <v>5712</v>
      </c>
      <c r="AJ827" s="1" t="s">
        <v>8035</v>
      </c>
      <c r="AK827" s="1" t="s">
        <v>5712</v>
      </c>
      <c r="AN827" s="1" t="s">
        <v>5712</v>
      </c>
      <c r="AP827" s="1" t="s">
        <v>5712</v>
      </c>
      <c r="AR827" s="1" t="s">
        <v>5712</v>
      </c>
      <c r="AT827" s="1" t="s">
        <v>5712</v>
      </c>
    </row>
    <row r="828" spans="1:48" x14ac:dyDescent="0.35">
      <c r="A828" s="1" t="s">
        <v>8036</v>
      </c>
      <c r="B828" s="1" t="s">
        <v>5710</v>
      </c>
      <c r="C828" s="1" t="s">
        <v>71</v>
      </c>
      <c r="D828">
        <v>71</v>
      </c>
      <c r="E828" s="1" t="s">
        <v>65</v>
      </c>
      <c r="F828" s="1" t="s">
        <v>66</v>
      </c>
      <c r="G828" s="1" t="s">
        <v>59</v>
      </c>
      <c r="H828" s="1" t="s">
        <v>67</v>
      </c>
      <c r="I828" s="1" t="s">
        <v>125</v>
      </c>
      <c r="J828" s="1" t="s">
        <v>47</v>
      </c>
      <c r="K828" s="1" t="s">
        <v>48</v>
      </c>
      <c r="L828" s="1" t="s">
        <v>49</v>
      </c>
      <c r="M828" s="1" t="s">
        <v>48</v>
      </c>
      <c r="N828" s="1" t="s">
        <v>48</v>
      </c>
      <c r="O828" s="1" t="s">
        <v>48</v>
      </c>
      <c r="P828" s="1" t="s">
        <v>48</v>
      </c>
      <c r="Q828" s="1" t="s">
        <v>48</v>
      </c>
      <c r="R828" s="1" t="s">
        <v>48</v>
      </c>
      <c r="S828" s="1" t="s">
        <v>48</v>
      </c>
      <c r="T828" s="1" t="s">
        <v>48</v>
      </c>
      <c r="U828" s="1" t="s">
        <v>48</v>
      </c>
      <c r="V828" s="1" t="s">
        <v>48</v>
      </c>
      <c r="W828" s="1" t="s">
        <v>48</v>
      </c>
      <c r="X828" s="1" t="s">
        <v>75</v>
      </c>
      <c r="Y828" s="1" t="s">
        <v>8037</v>
      </c>
      <c r="AC828" s="1" t="s">
        <v>5712</v>
      </c>
      <c r="AD828" s="1" t="s">
        <v>5712</v>
      </c>
      <c r="AJ828" s="1" t="s">
        <v>8038</v>
      </c>
      <c r="AK828" s="1" t="s">
        <v>63</v>
      </c>
      <c r="AN828" s="1" t="s">
        <v>5712</v>
      </c>
      <c r="AP828" s="1" t="s">
        <v>5712</v>
      </c>
      <c r="AR828" s="1" t="s">
        <v>5712</v>
      </c>
      <c r="AT828" s="1" t="s">
        <v>5712</v>
      </c>
    </row>
    <row r="829" spans="1:48" x14ac:dyDescent="0.35">
      <c r="A829" s="1" t="s">
        <v>8039</v>
      </c>
      <c r="B829" s="1" t="s">
        <v>5710</v>
      </c>
      <c r="C829" s="1" t="s">
        <v>71</v>
      </c>
      <c r="D829">
        <v>88</v>
      </c>
      <c r="E829" s="1" t="s">
        <v>65</v>
      </c>
      <c r="F829" s="1" t="s">
        <v>43</v>
      </c>
      <c r="G829" s="1" t="s">
        <v>98</v>
      </c>
      <c r="H829" s="1" t="s">
        <v>67</v>
      </c>
      <c r="I829" s="1" t="s">
        <v>99</v>
      </c>
      <c r="J829" s="1" t="s">
        <v>80</v>
      </c>
      <c r="K829" s="1" t="s">
        <v>48</v>
      </c>
      <c r="L829" s="1" t="s">
        <v>48</v>
      </c>
      <c r="M829" s="1" t="s">
        <v>48</v>
      </c>
      <c r="N829" s="1" t="s">
        <v>48</v>
      </c>
      <c r="O829" s="1" t="s">
        <v>48</v>
      </c>
      <c r="P829" s="1" t="s">
        <v>48</v>
      </c>
      <c r="Q829" s="1" t="s">
        <v>48</v>
      </c>
      <c r="R829" s="1" t="s">
        <v>48</v>
      </c>
      <c r="S829" s="1" t="s">
        <v>48</v>
      </c>
      <c r="T829" s="1" t="s">
        <v>48</v>
      </c>
      <c r="U829" s="1" t="s">
        <v>48</v>
      </c>
      <c r="V829" s="1" t="s">
        <v>49</v>
      </c>
      <c r="W829" s="1" t="s">
        <v>48</v>
      </c>
      <c r="X829" s="1" t="s">
        <v>75</v>
      </c>
      <c r="Y829" s="1" t="s">
        <v>8040</v>
      </c>
      <c r="AC829" s="1" t="s">
        <v>5712</v>
      </c>
      <c r="AD829" s="1" t="s">
        <v>5712</v>
      </c>
      <c r="AJ829" s="1" t="s">
        <v>3076</v>
      </c>
      <c r="AK829" s="1" t="s">
        <v>5712</v>
      </c>
      <c r="AN829" s="1" t="s">
        <v>5712</v>
      </c>
      <c r="AP829" s="1" t="s">
        <v>5712</v>
      </c>
      <c r="AR829" s="1" t="s">
        <v>5712</v>
      </c>
      <c r="AT829" s="1" t="s">
        <v>5712</v>
      </c>
      <c r="AV829" s="1" t="s">
        <v>8041</v>
      </c>
    </row>
    <row r="830" spans="1:48" x14ac:dyDescent="0.35">
      <c r="A830" s="1" t="s">
        <v>8042</v>
      </c>
      <c r="B830" s="1" t="s">
        <v>5710</v>
      </c>
      <c r="C830" s="1" t="s">
        <v>71</v>
      </c>
      <c r="D830">
        <v>58</v>
      </c>
      <c r="E830" s="1" t="s">
        <v>65</v>
      </c>
      <c r="F830" s="1" t="s">
        <v>66</v>
      </c>
      <c r="G830" s="1" t="s">
        <v>59</v>
      </c>
      <c r="H830" s="1" t="s">
        <v>45</v>
      </c>
      <c r="I830" s="1" t="s">
        <v>99</v>
      </c>
      <c r="J830" s="1" t="s">
        <v>47</v>
      </c>
      <c r="K830" s="1" t="s">
        <v>48</v>
      </c>
      <c r="L830" s="1" t="s">
        <v>48</v>
      </c>
      <c r="M830" s="1" t="s">
        <v>48</v>
      </c>
      <c r="N830" s="1" t="s">
        <v>48</v>
      </c>
      <c r="O830" s="1" t="s">
        <v>48</v>
      </c>
      <c r="P830" s="1" t="s">
        <v>48</v>
      </c>
      <c r="Q830" s="1" t="s">
        <v>48</v>
      </c>
      <c r="R830" s="1" t="s">
        <v>49</v>
      </c>
      <c r="S830" s="1" t="s">
        <v>48</v>
      </c>
      <c r="T830" s="1" t="s">
        <v>48</v>
      </c>
      <c r="U830" s="1" t="s">
        <v>48</v>
      </c>
      <c r="V830" s="1" t="s">
        <v>48</v>
      </c>
      <c r="W830" s="1" t="s">
        <v>48</v>
      </c>
      <c r="X830" s="1" t="s">
        <v>116</v>
      </c>
      <c r="Y830" s="1" t="s">
        <v>8043</v>
      </c>
      <c r="AC830" s="1" t="s">
        <v>5712</v>
      </c>
      <c r="AD830" s="1" t="s">
        <v>5712</v>
      </c>
      <c r="AJ830" s="1" t="s">
        <v>8044</v>
      </c>
      <c r="AK830" s="1" t="s">
        <v>5712</v>
      </c>
      <c r="AN830" s="1" t="s">
        <v>5712</v>
      </c>
      <c r="AP830" s="1" t="s">
        <v>5712</v>
      </c>
      <c r="AR830" s="1" t="s">
        <v>5712</v>
      </c>
      <c r="AT830" s="1" t="s">
        <v>5712</v>
      </c>
    </row>
    <row r="831" spans="1:48" x14ac:dyDescent="0.35">
      <c r="A831" s="1" t="s">
        <v>8045</v>
      </c>
      <c r="B831" s="1" t="s">
        <v>5710</v>
      </c>
      <c r="C831" s="1" t="s">
        <v>41</v>
      </c>
      <c r="D831">
        <v>39</v>
      </c>
      <c r="E831" s="1" t="s">
        <v>42</v>
      </c>
      <c r="F831" s="1" t="s">
        <v>107</v>
      </c>
      <c r="G831" s="1" t="s">
        <v>98</v>
      </c>
      <c r="H831" s="1" t="s">
        <v>45</v>
      </c>
      <c r="I831" s="1" t="s">
        <v>74</v>
      </c>
      <c r="J831" s="1" t="s">
        <v>80</v>
      </c>
      <c r="K831" s="1" t="s">
        <v>48</v>
      </c>
      <c r="L831" s="1" t="s">
        <v>48</v>
      </c>
      <c r="M831" s="1" t="s">
        <v>48</v>
      </c>
      <c r="N831" s="1" t="s">
        <v>48</v>
      </c>
      <c r="O831" s="1" t="s">
        <v>48</v>
      </c>
      <c r="P831" s="1" t="s">
        <v>48</v>
      </c>
      <c r="Q831" s="1" t="s">
        <v>48</v>
      </c>
      <c r="R831" s="1" t="s">
        <v>48</v>
      </c>
      <c r="S831" s="1" t="s">
        <v>48</v>
      </c>
      <c r="T831" s="1" t="s">
        <v>49</v>
      </c>
      <c r="U831" s="1" t="s">
        <v>48</v>
      </c>
      <c r="V831" s="1" t="s">
        <v>48</v>
      </c>
      <c r="W831" s="1" t="s">
        <v>48</v>
      </c>
      <c r="X831" s="1" t="s">
        <v>75</v>
      </c>
      <c r="Y831" s="1" t="s">
        <v>8046</v>
      </c>
      <c r="AC831" s="1" t="s">
        <v>5712</v>
      </c>
      <c r="AD831" s="1" t="s">
        <v>5712</v>
      </c>
      <c r="AJ831" s="1" t="s">
        <v>8047</v>
      </c>
      <c r="AK831" s="1" t="s">
        <v>5712</v>
      </c>
      <c r="AN831" s="1" t="s">
        <v>5712</v>
      </c>
      <c r="AP831" s="1" t="s">
        <v>5712</v>
      </c>
      <c r="AR831" s="1" t="s">
        <v>5712</v>
      </c>
      <c r="AT831" s="1" t="s">
        <v>5712</v>
      </c>
      <c r="AV831" s="1" t="s">
        <v>8048</v>
      </c>
    </row>
    <row r="832" spans="1:48" x14ac:dyDescent="0.35">
      <c r="A832" s="1" t="s">
        <v>8049</v>
      </c>
      <c r="B832" s="1" t="s">
        <v>5710</v>
      </c>
      <c r="C832" s="1" t="s">
        <v>41</v>
      </c>
      <c r="D832">
        <v>66</v>
      </c>
      <c r="E832" s="1" t="s">
        <v>65</v>
      </c>
      <c r="F832" s="1" t="s">
        <v>66</v>
      </c>
      <c r="G832" s="1" t="s">
        <v>98</v>
      </c>
      <c r="H832" s="1" t="s">
        <v>79</v>
      </c>
      <c r="I832" s="1" t="s">
        <v>68</v>
      </c>
      <c r="J832" s="1" t="s">
        <v>47</v>
      </c>
      <c r="K832" s="1" t="s">
        <v>49</v>
      </c>
      <c r="L832" s="1" t="s">
        <v>48</v>
      </c>
      <c r="M832" s="1" t="s">
        <v>48</v>
      </c>
      <c r="N832" s="1" t="s">
        <v>48</v>
      </c>
      <c r="O832" s="1" t="s">
        <v>48</v>
      </c>
      <c r="P832" s="1" t="s">
        <v>48</v>
      </c>
      <c r="Q832" s="1" t="s">
        <v>48</v>
      </c>
      <c r="R832" s="1" t="s">
        <v>48</v>
      </c>
      <c r="S832" s="1" t="s">
        <v>48</v>
      </c>
      <c r="T832" s="1" t="s">
        <v>49</v>
      </c>
      <c r="U832" s="1" t="s">
        <v>48</v>
      </c>
      <c r="V832" s="1" t="s">
        <v>48</v>
      </c>
      <c r="W832" s="1" t="s">
        <v>48</v>
      </c>
      <c r="X832" s="1" t="s">
        <v>62</v>
      </c>
      <c r="AC832" s="1" t="s">
        <v>5712</v>
      </c>
      <c r="AD832" s="1" t="s">
        <v>5712</v>
      </c>
      <c r="AJ832" s="1" t="s">
        <v>8050</v>
      </c>
      <c r="AK832" s="1" t="s">
        <v>77</v>
      </c>
      <c r="AN832" s="1" t="s">
        <v>5712</v>
      </c>
      <c r="AP832" s="1" t="s">
        <v>5712</v>
      </c>
      <c r="AR832" s="1" t="s">
        <v>5712</v>
      </c>
      <c r="AT832" s="1" t="s">
        <v>5712</v>
      </c>
    </row>
    <row r="833" spans="1:48" x14ac:dyDescent="0.35">
      <c r="A833" s="1" t="s">
        <v>8051</v>
      </c>
      <c r="B833" s="1" t="s">
        <v>5710</v>
      </c>
      <c r="C833" s="1" t="s">
        <v>71</v>
      </c>
      <c r="D833">
        <v>36</v>
      </c>
      <c r="E833" s="1" t="s">
        <v>42</v>
      </c>
      <c r="F833" s="1" t="s">
        <v>107</v>
      </c>
      <c r="G833" s="1" t="s">
        <v>73</v>
      </c>
      <c r="H833" s="1" t="s">
        <v>45</v>
      </c>
      <c r="I833" s="1" t="s">
        <v>74</v>
      </c>
      <c r="J833" s="1" t="s">
        <v>47</v>
      </c>
      <c r="K833" s="1" t="s">
        <v>48</v>
      </c>
      <c r="L833" s="1" t="s">
        <v>48</v>
      </c>
      <c r="M833" s="1" t="s">
        <v>49</v>
      </c>
      <c r="N833" s="1" t="s">
        <v>48</v>
      </c>
      <c r="O833" s="1" t="s">
        <v>48</v>
      </c>
      <c r="P833" s="1" t="s">
        <v>48</v>
      </c>
      <c r="Q833" s="1" t="s">
        <v>48</v>
      </c>
      <c r="R833" s="1" t="s">
        <v>48</v>
      </c>
      <c r="S833" s="1" t="s">
        <v>48</v>
      </c>
      <c r="T833" s="1" t="s">
        <v>48</v>
      </c>
      <c r="U833" s="1" t="s">
        <v>48</v>
      </c>
      <c r="V833" s="1" t="s">
        <v>48</v>
      </c>
      <c r="W833" s="1" t="s">
        <v>48</v>
      </c>
      <c r="X833" s="1" t="s">
        <v>62</v>
      </c>
      <c r="AC833" s="1" t="s">
        <v>5712</v>
      </c>
      <c r="AD833" s="1" t="s">
        <v>5712</v>
      </c>
      <c r="AJ833" s="1" t="s">
        <v>8052</v>
      </c>
      <c r="AK833" s="1" t="s">
        <v>77</v>
      </c>
      <c r="AN833" s="1" t="s">
        <v>5712</v>
      </c>
      <c r="AP833" s="1" t="s">
        <v>5712</v>
      </c>
      <c r="AR833" s="1" t="s">
        <v>5712</v>
      </c>
      <c r="AT833" s="1" t="s">
        <v>5712</v>
      </c>
    </row>
    <row r="834" spans="1:48" x14ac:dyDescent="0.35">
      <c r="A834" s="1" t="s">
        <v>8053</v>
      </c>
      <c r="B834" s="1" t="s">
        <v>5710</v>
      </c>
      <c r="C834" s="1" t="s">
        <v>71</v>
      </c>
      <c r="D834">
        <v>82</v>
      </c>
      <c r="E834" s="1" t="s">
        <v>65</v>
      </c>
      <c r="F834" s="1" t="s">
        <v>66</v>
      </c>
      <c r="G834" s="1" t="s">
        <v>44</v>
      </c>
      <c r="H834" s="1" t="s">
        <v>67</v>
      </c>
      <c r="I834" s="1" t="s">
        <v>68</v>
      </c>
      <c r="J834" s="1" t="s">
        <v>80</v>
      </c>
      <c r="K834" s="1" t="s">
        <v>48</v>
      </c>
      <c r="L834" s="1" t="s">
        <v>48</v>
      </c>
      <c r="M834" s="1" t="s">
        <v>48</v>
      </c>
      <c r="N834" s="1" t="s">
        <v>48</v>
      </c>
      <c r="O834" s="1" t="s">
        <v>48</v>
      </c>
      <c r="P834" s="1" t="s">
        <v>48</v>
      </c>
      <c r="Q834" s="1" t="s">
        <v>48</v>
      </c>
      <c r="R834" s="1" t="s">
        <v>48</v>
      </c>
      <c r="S834" s="1" t="s">
        <v>48</v>
      </c>
      <c r="T834" s="1" t="s">
        <v>48</v>
      </c>
      <c r="U834" s="1" t="s">
        <v>48</v>
      </c>
      <c r="V834" s="1" t="s">
        <v>49</v>
      </c>
      <c r="W834" s="1" t="s">
        <v>48</v>
      </c>
      <c r="X834" s="1" t="s">
        <v>62</v>
      </c>
      <c r="AC834" s="1" t="s">
        <v>5712</v>
      </c>
      <c r="AD834" s="1" t="s">
        <v>5712</v>
      </c>
      <c r="AJ834" s="1" t="s">
        <v>200</v>
      </c>
      <c r="AK834" s="1" t="s">
        <v>5712</v>
      </c>
      <c r="AM834" s="1" t="s">
        <v>8054</v>
      </c>
      <c r="AN834" s="1" t="s">
        <v>5712</v>
      </c>
      <c r="AP834" s="1" t="s">
        <v>5712</v>
      </c>
      <c r="AR834" s="1" t="s">
        <v>5712</v>
      </c>
      <c r="AT834" s="1" t="s">
        <v>5712</v>
      </c>
    </row>
    <row r="835" spans="1:48" x14ac:dyDescent="0.35">
      <c r="A835" s="1" t="s">
        <v>8055</v>
      </c>
      <c r="B835" s="1" t="s">
        <v>5710</v>
      </c>
      <c r="C835" s="1" t="s">
        <v>71</v>
      </c>
      <c r="D835">
        <v>61</v>
      </c>
      <c r="E835" s="1" t="s">
        <v>65</v>
      </c>
      <c r="F835" s="1" t="s">
        <v>66</v>
      </c>
      <c r="G835" s="1" t="s">
        <v>85</v>
      </c>
      <c r="H835" s="1" t="s">
        <v>79</v>
      </c>
      <c r="I835" s="1" t="s">
        <v>99</v>
      </c>
      <c r="J835" s="1" t="s">
        <v>80</v>
      </c>
      <c r="K835" s="1" t="s">
        <v>48</v>
      </c>
      <c r="L835" s="1" t="s">
        <v>48</v>
      </c>
      <c r="M835" s="1" t="s">
        <v>48</v>
      </c>
      <c r="N835" s="1" t="s">
        <v>48</v>
      </c>
      <c r="O835" s="1" t="s">
        <v>48</v>
      </c>
      <c r="P835" s="1" t="s">
        <v>48</v>
      </c>
      <c r="Q835" s="1" t="s">
        <v>48</v>
      </c>
      <c r="R835" s="1" t="s">
        <v>48</v>
      </c>
      <c r="S835" s="1" t="s">
        <v>48</v>
      </c>
      <c r="T835" s="1" t="s">
        <v>48</v>
      </c>
      <c r="U835" s="1" t="s">
        <v>49</v>
      </c>
      <c r="V835" s="1" t="s">
        <v>48</v>
      </c>
      <c r="W835" s="1" t="s">
        <v>48</v>
      </c>
      <c r="X835" s="1" t="s">
        <v>62</v>
      </c>
      <c r="AC835" s="1" t="s">
        <v>5712</v>
      </c>
      <c r="AD835" s="1" t="s">
        <v>5712</v>
      </c>
      <c r="AJ835" s="1" t="s">
        <v>105</v>
      </c>
      <c r="AK835" s="1" t="s">
        <v>5712</v>
      </c>
      <c r="AN835" s="1" t="s">
        <v>5712</v>
      </c>
      <c r="AP835" s="1" t="s">
        <v>5712</v>
      </c>
      <c r="AR835" s="1" t="s">
        <v>5712</v>
      </c>
      <c r="AT835" s="1" t="s">
        <v>5712</v>
      </c>
      <c r="AV835" s="1" t="s">
        <v>8056</v>
      </c>
    </row>
    <row r="836" spans="1:48" x14ac:dyDescent="0.35">
      <c r="A836" s="1" t="s">
        <v>8057</v>
      </c>
      <c r="B836" s="1" t="s">
        <v>5710</v>
      </c>
      <c r="C836" s="1" t="s">
        <v>41</v>
      </c>
      <c r="D836">
        <v>21</v>
      </c>
      <c r="E836" s="1" t="s">
        <v>57</v>
      </c>
      <c r="F836" s="1" t="s">
        <v>107</v>
      </c>
      <c r="G836" s="1" t="s">
        <v>98</v>
      </c>
      <c r="H836" s="1" t="s">
        <v>112</v>
      </c>
      <c r="I836" s="1" t="s">
        <v>90</v>
      </c>
      <c r="J836" s="1" t="s">
        <v>47</v>
      </c>
      <c r="K836" s="1" t="s">
        <v>48</v>
      </c>
      <c r="L836" s="1" t="s">
        <v>48</v>
      </c>
      <c r="M836" s="1" t="s">
        <v>48</v>
      </c>
      <c r="N836" s="1" t="s">
        <v>48</v>
      </c>
      <c r="O836" s="1" t="s">
        <v>48</v>
      </c>
      <c r="P836" s="1" t="s">
        <v>49</v>
      </c>
      <c r="Q836" s="1" t="s">
        <v>48</v>
      </c>
      <c r="R836" s="1" t="s">
        <v>48</v>
      </c>
      <c r="S836" s="1" t="s">
        <v>48</v>
      </c>
      <c r="T836" s="1" t="s">
        <v>48</v>
      </c>
      <c r="U836" s="1" t="s">
        <v>48</v>
      </c>
      <c r="V836" s="1" t="s">
        <v>48</v>
      </c>
      <c r="W836" s="1" t="s">
        <v>48</v>
      </c>
      <c r="X836" s="1" t="s">
        <v>62</v>
      </c>
      <c r="AC836" s="1" t="s">
        <v>5712</v>
      </c>
      <c r="AD836" s="1" t="s">
        <v>5712</v>
      </c>
      <c r="AJ836" s="1" t="s">
        <v>105</v>
      </c>
      <c r="AK836" s="1" t="s">
        <v>5712</v>
      </c>
      <c r="AN836" s="1" t="s">
        <v>5712</v>
      </c>
      <c r="AP836" s="1" t="s">
        <v>5712</v>
      </c>
      <c r="AR836" s="1" t="s">
        <v>5712</v>
      </c>
      <c r="AT836" s="1" t="s">
        <v>5712</v>
      </c>
    </row>
    <row r="837" spans="1:48" x14ac:dyDescent="0.35">
      <c r="A837" s="1" t="s">
        <v>8058</v>
      </c>
      <c r="B837" s="1" t="s">
        <v>5710</v>
      </c>
      <c r="C837" s="1" t="s">
        <v>41</v>
      </c>
      <c r="D837">
        <v>71</v>
      </c>
      <c r="E837" s="1" t="s">
        <v>65</v>
      </c>
      <c r="F837" s="1" t="s">
        <v>66</v>
      </c>
      <c r="G837" s="1" t="s">
        <v>137</v>
      </c>
      <c r="H837" s="1" t="s">
        <v>67</v>
      </c>
      <c r="I837" s="1" t="s">
        <v>90</v>
      </c>
      <c r="J837" s="1" t="s">
        <v>47</v>
      </c>
      <c r="K837" s="1" t="s">
        <v>48</v>
      </c>
      <c r="L837" s="1" t="s">
        <v>48</v>
      </c>
      <c r="M837" s="1" t="s">
        <v>48</v>
      </c>
      <c r="N837" s="1" t="s">
        <v>48</v>
      </c>
      <c r="O837" s="1" t="s">
        <v>48</v>
      </c>
      <c r="P837" s="1" t="s">
        <v>49</v>
      </c>
      <c r="Q837" s="1" t="s">
        <v>48</v>
      </c>
      <c r="R837" s="1" t="s">
        <v>48</v>
      </c>
      <c r="S837" s="1" t="s">
        <v>48</v>
      </c>
      <c r="T837" s="1" t="s">
        <v>48</v>
      </c>
      <c r="U837" s="1" t="s">
        <v>48</v>
      </c>
      <c r="V837" s="1" t="s">
        <v>48</v>
      </c>
      <c r="W837" s="1" t="s">
        <v>48</v>
      </c>
      <c r="X837" s="1" t="s">
        <v>51</v>
      </c>
      <c r="Y837" s="1" t="s">
        <v>8059</v>
      </c>
      <c r="AC837" s="1" t="s">
        <v>5712</v>
      </c>
      <c r="AD837" s="1" t="s">
        <v>5712</v>
      </c>
      <c r="AJ837" s="1" t="s">
        <v>8060</v>
      </c>
      <c r="AK837" s="1" t="s">
        <v>5712</v>
      </c>
      <c r="AN837" s="1" t="s">
        <v>5712</v>
      </c>
      <c r="AP837" s="1" t="s">
        <v>5712</v>
      </c>
      <c r="AR837" s="1" t="s">
        <v>5712</v>
      </c>
      <c r="AT837" s="1" t="s">
        <v>5712</v>
      </c>
    </row>
    <row r="838" spans="1:48" x14ac:dyDescent="0.35">
      <c r="A838" s="1" t="s">
        <v>8061</v>
      </c>
      <c r="B838" s="1" t="s">
        <v>5710</v>
      </c>
      <c r="C838" s="1" t="s">
        <v>41</v>
      </c>
      <c r="D838">
        <v>78</v>
      </c>
      <c r="E838" s="1" t="s">
        <v>65</v>
      </c>
      <c r="F838" s="1" t="s">
        <v>66</v>
      </c>
      <c r="G838" s="1" t="s">
        <v>73</v>
      </c>
      <c r="H838" s="1" t="s">
        <v>67</v>
      </c>
      <c r="I838" s="1" t="s">
        <v>99</v>
      </c>
      <c r="J838" s="1" t="s">
        <v>47</v>
      </c>
      <c r="K838" s="1" t="s">
        <v>48</v>
      </c>
      <c r="L838" s="1" t="s">
        <v>48</v>
      </c>
      <c r="M838" s="1" t="s">
        <v>48</v>
      </c>
      <c r="N838" s="1" t="s">
        <v>48</v>
      </c>
      <c r="O838" s="1" t="s">
        <v>49</v>
      </c>
      <c r="P838" s="1" t="s">
        <v>48</v>
      </c>
      <c r="Q838" s="1" t="s">
        <v>48</v>
      </c>
      <c r="R838" s="1" t="s">
        <v>48</v>
      </c>
      <c r="S838" s="1" t="s">
        <v>48</v>
      </c>
      <c r="T838" s="1" t="s">
        <v>48</v>
      </c>
      <c r="U838" s="1" t="s">
        <v>48</v>
      </c>
      <c r="V838" s="1" t="s">
        <v>48</v>
      </c>
      <c r="W838" s="1" t="s">
        <v>48</v>
      </c>
      <c r="X838" s="1" t="s">
        <v>62</v>
      </c>
      <c r="AC838" s="1" t="s">
        <v>5712</v>
      </c>
      <c r="AD838" s="1" t="s">
        <v>5712</v>
      </c>
      <c r="AJ838" s="1" t="s">
        <v>224</v>
      </c>
      <c r="AK838" s="1" t="s">
        <v>5712</v>
      </c>
      <c r="AM838" s="1" t="s">
        <v>224</v>
      </c>
      <c r="AN838" s="1" t="s">
        <v>5712</v>
      </c>
      <c r="AP838" s="1" t="s">
        <v>5712</v>
      </c>
      <c r="AR838" s="1" t="s">
        <v>5712</v>
      </c>
      <c r="AT838" s="1" t="s">
        <v>5712</v>
      </c>
    </row>
    <row r="839" spans="1:48" x14ac:dyDescent="0.35">
      <c r="A839" s="1" t="s">
        <v>8062</v>
      </c>
      <c r="B839" s="1" t="s">
        <v>5710</v>
      </c>
      <c r="C839" s="1" t="s">
        <v>71</v>
      </c>
      <c r="D839">
        <v>28</v>
      </c>
      <c r="E839" s="1" t="s">
        <v>57</v>
      </c>
      <c r="F839" s="1" t="s">
        <v>107</v>
      </c>
      <c r="G839" s="1" t="s">
        <v>98</v>
      </c>
      <c r="H839" s="1" t="s">
        <v>45</v>
      </c>
      <c r="I839" s="1" t="s">
        <v>110</v>
      </c>
      <c r="J839" s="1" t="s">
        <v>80</v>
      </c>
      <c r="K839" s="1" t="s">
        <v>48</v>
      </c>
      <c r="L839" s="1" t="s">
        <v>48</v>
      </c>
      <c r="M839" s="1" t="s">
        <v>48</v>
      </c>
      <c r="N839" s="1" t="s">
        <v>48</v>
      </c>
      <c r="O839" s="1" t="s">
        <v>48</v>
      </c>
      <c r="P839" s="1" t="s">
        <v>48</v>
      </c>
      <c r="Q839" s="1" t="s">
        <v>48</v>
      </c>
      <c r="R839" s="1" t="s">
        <v>48</v>
      </c>
      <c r="S839" s="1" t="s">
        <v>48</v>
      </c>
      <c r="T839" s="1" t="s">
        <v>48</v>
      </c>
      <c r="U839" s="1" t="s">
        <v>49</v>
      </c>
      <c r="V839" s="1" t="s">
        <v>48</v>
      </c>
      <c r="W839" s="1" t="s">
        <v>48</v>
      </c>
      <c r="X839" s="1" t="s">
        <v>116</v>
      </c>
      <c r="Y839" s="1" t="s">
        <v>8063</v>
      </c>
      <c r="AC839" s="1" t="s">
        <v>5712</v>
      </c>
      <c r="AD839" s="1" t="s">
        <v>5712</v>
      </c>
      <c r="AJ839" s="1" t="s">
        <v>8064</v>
      </c>
      <c r="AK839" s="1" t="s">
        <v>63</v>
      </c>
      <c r="AN839" s="1" t="s">
        <v>5712</v>
      </c>
      <c r="AP839" s="1" t="s">
        <v>5712</v>
      </c>
      <c r="AR839" s="1" t="s">
        <v>5712</v>
      </c>
      <c r="AT839" s="1" t="s">
        <v>5712</v>
      </c>
    </row>
    <row r="840" spans="1:48" x14ac:dyDescent="0.35">
      <c r="A840" s="1" t="s">
        <v>8065</v>
      </c>
      <c r="B840" s="1" t="s">
        <v>5710</v>
      </c>
      <c r="C840" s="1" t="s">
        <v>71</v>
      </c>
      <c r="D840">
        <v>65</v>
      </c>
      <c r="E840" s="1" t="s">
        <v>65</v>
      </c>
      <c r="F840" s="1" t="s">
        <v>43</v>
      </c>
      <c r="G840" s="1" t="s">
        <v>59</v>
      </c>
      <c r="H840" s="1" t="s">
        <v>45</v>
      </c>
      <c r="I840" s="1" t="s">
        <v>110</v>
      </c>
      <c r="J840" s="1" t="s">
        <v>47</v>
      </c>
      <c r="K840" s="1" t="s">
        <v>48</v>
      </c>
      <c r="L840" s="1" t="s">
        <v>48</v>
      </c>
      <c r="M840" s="1" t="s">
        <v>48</v>
      </c>
      <c r="N840" s="1" t="s">
        <v>49</v>
      </c>
      <c r="O840" s="1" t="s">
        <v>48</v>
      </c>
      <c r="P840" s="1" t="s">
        <v>48</v>
      </c>
      <c r="Q840" s="1" t="s">
        <v>48</v>
      </c>
      <c r="R840" s="1" t="s">
        <v>48</v>
      </c>
      <c r="S840" s="1" t="s">
        <v>48</v>
      </c>
      <c r="T840" s="1" t="s">
        <v>48</v>
      </c>
      <c r="U840" s="1" t="s">
        <v>48</v>
      </c>
      <c r="V840" s="1" t="s">
        <v>48</v>
      </c>
      <c r="W840" s="1" t="s">
        <v>48</v>
      </c>
      <c r="X840" s="1" t="s">
        <v>116</v>
      </c>
      <c r="Y840" s="1" t="s">
        <v>8066</v>
      </c>
      <c r="AC840" s="1" t="s">
        <v>5712</v>
      </c>
      <c r="AD840" s="1" t="s">
        <v>5712</v>
      </c>
      <c r="AJ840" s="1" t="s">
        <v>8067</v>
      </c>
      <c r="AK840" s="1" t="s">
        <v>77</v>
      </c>
      <c r="AN840" s="1" t="s">
        <v>5712</v>
      </c>
      <c r="AP840" s="1" t="s">
        <v>5712</v>
      </c>
      <c r="AR840" s="1" t="s">
        <v>5712</v>
      </c>
      <c r="AT840" s="1" t="s">
        <v>5712</v>
      </c>
    </row>
    <row r="841" spans="1:48" x14ac:dyDescent="0.35">
      <c r="A841" s="1" t="s">
        <v>8068</v>
      </c>
      <c r="B841" s="1" t="s">
        <v>5710</v>
      </c>
      <c r="C841" s="1" t="s">
        <v>41</v>
      </c>
      <c r="D841">
        <v>22</v>
      </c>
      <c r="E841" s="1" t="s">
        <v>57</v>
      </c>
      <c r="F841" s="1" t="s">
        <v>58</v>
      </c>
      <c r="G841" s="1" t="s">
        <v>98</v>
      </c>
      <c r="H841" s="1" t="s">
        <v>112</v>
      </c>
      <c r="I841" s="1" t="s">
        <v>61</v>
      </c>
      <c r="J841" s="1" t="s">
        <v>80</v>
      </c>
      <c r="K841" s="1" t="s">
        <v>48</v>
      </c>
      <c r="L841" s="1" t="s">
        <v>48</v>
      </c>
      <c r="M841" s="1" t="s">
        <v>48</v>
      </c>
      <c r="N841" s="1" t="s">
        <v>48</v>
      </c>
      <c r="O841" s="1" t="s">
        <v>48</v>
      </c>
      <c r="P841" s="1" t="s">
        <v>48</v>
      </c>
      <c r="Q841" s="1" t="s">
        <v>48</v>
      </c>
      <c r="R841" s="1" t="s">
        <v>48</v>
      </c>
      <c r="S841" s="1" t="s">
        <v>48</v>
      </c>
      <c r="T841" s="1" t="s">
        <v>48</v>
      </c>
      <c r="U841" s="1" t="s">
        <v>48</v>
      </c>
      <c r="V841" s="1" t="s">
        <v>48</v>
      </c>
      <c r="W841" s="1" t="s">
        <v>49</v>
      </c>
      <c r="X841" s="1" t="s">
        <v>116</v>
      </c>
      <c r="Y841" s="1" t="s">
        <v>8069</v>
      </c>
      <c r="AC841" s="1" t="s">
        <v>5712</v>
      </c>
      <c r="AD841" s="1" t="s">
        <v>5712</v>
      </c>
      <c r="AJ841" s="1" t="s">
        <v>8070</v>
      </c>
      <c r="AK841" s="1" t="s">
        <v>5712</v>
      </c>
      <c r="AN841" s="1" t="s">
        <v>5712</v>
      </c>
      <c r="AP841" s="1" t="s">
        <v>5712</v>
      </c>
      <c r="AR841" s="1" t="s">
        <v>5712</v>
      </c>
      <c r="AT841" s="1" t="s">
        <v>5712</v>
      </c>
    </row>
    <row r="842" spans="1:48" x14ac:dyDescent="0.35">
      <c r="A842" s="1" t="s">
        <v>8071</v>
      </c>
      <c r="B842" s="1" t="s">
        <v>5710</v>
      </c>
      <c r="C842" s="1" t="s">
        <v>71</v>
      </c>
      <c r="D842">
        <v>77</v>
      </c>
      <c r="E842" s="1" t="s">
        <v>65</v>
      </c>
      <c r="F842" s="1" t="s">
        <v>66</v>
      </c>
      <c r="G842" s="1" t="s">
        <v>73</v>
      </c>
      <c r="H842" s="1" t="s">
        <v>67</v>
      </c>
      <c r="I842" s="1" t="s">
        <v>110</v>
      </c>
      <c r="J842" s="1" t="s">
        <v>80</v>
      </c>
      <c r="K842" s="1" t="s">
        <v>48</v>
      </c>
      <c r="L842" s="1" t="s">
        <v>48</v>
      </c>
      <c r="M842" s="1" t="s">
        <v>48</v>
      </c>
      <c r="N842" s="1" t="s">
        <v>48</v>
      </c>
      <c r="O842" s="1" t="s">
        <v>48</v>
      </c>
      <c r="P842" s="1" t="s">
        <v>48</v>
      </c>
      <c r="Q842" s="1" t="s">
        <v>48</v>
      </c>
      <c r="R842" s="1" t="s">
        <v>48</v>
      </c>
      <c r="S842" s="1" t="s">
        <v>48</v>
      </c>
      <c r="T842" s="1" t="s">
        <v>48</v>
      </c>
      <c r="U842" s="1" t="s">
        <v>49</v>
      </c>
      <c r="V842" s="1" t="s">
        <v>48</v>
      </c>
      <c r="W842" s="1" t="s">
        <v>48</v>
      </c>
      <c r="X842" s="1" t="s">
        <v>62</v>
      </c>
      <c r="AC842" s="1" t="s">
        <v>5712</v>
      </c>
      <c r="AD842" s="1" t="s">
        <v>5712</v>
      </c>
      <c r="AJ842" s="1" t="s">
        <v>8072</v>
      </c>
      <c r="AK842" s="1" t="s">
        <v>5712</v>
      </c>
      <c r="AM842" s="1" t="s">
        <v>3498</v>
      </c>
      <c r="AN842" s="1" t="s">
        <v>5712</v>
      </c>
      <c r="AP842" s="1" t="s">
        <v>5712</v>
      </c>
      <c r="AR842" s="1" t="s">
        <v>5712</v>
      </c>
      <c r="AT842" s="1" t="s">
        <v>5712</v>
      </c>
    </row>
    <row r="843" spans="1:48" x14ac:dyDescent="0.35">
      <c r="A843" s="1" t="s">
        <v>8073</v>
      </c>
      <c r="B843" s="1" t="s">
        <v>5710</v>
      </c>
      <c r="C843" s="1" t="s">
        <v>71</v>
      </c>
      <c r="D843">
        <v>65</v>
      </c>
      <c r="E843" s="1" t="s">
        <v>65</v>
      </c>
      <c r="F843" s="1" t="s">
        <v>43</v>
      </c>
      <c r="G843" s="1" t="s">
        <v>85</v>
      </c>
      <c r="H843" s="1" t="s">
        <v>67</v>
      </c>
      <c r="I843" s="1" t="s">
        <v>68</v>
      </c>
      <c r="J843" s="1" t="s">
        <v>47</v>
      </c>
      <c r="K843" s="1" t="s">
        <v>49</v>
      </c>
      <c r="L843" s="1" t="s">
        <v>48</v>
      </c>
      <c r="M843" s="1" t="s">
        <v>48</v>
      </c>
      <c r="N843" s="1" t="s">
        <v>48</v>
      </c>
      <c r="O843" s="1" t="s">
        <v>48</v>
      </c>
      <c r="P843" s="1" t="s">
        <v>48</v>
      </c>
      <c r="Q843" s="1" t="s">
        <v>48</v>
      </c>
      <c r="R843" s="1" t="s">
        <v>48</v>
      </c>
      <c r="S843" s="1" t="s">
        <v>48</v>
      </c>
      <c r="T843" s="1" t="s">
        <v>49</v>
      </c>
      <c r="U843" s="1" t="s">
        <v>48</v>
      </c>
      <c r="V843" s="1" t="s">
        <v>48</v>
      </c>
      <c r="W843" s="1" t="s">
        <v>48</v>
      </c>
      <c r="X843" s="1" t="s">
        <v>62</v>
      </c>
      <c r="AC843" s="1" t="s">
        <v>5712</v>
      </c>
      <c r="AD843" s="1" t="s">
        <v>5712</v>
      </c>
      <c r="AJ843" s="1" t="s">
        <v>8074</v>
      </c>
      <c r="AK843" s="1" t="s">
        <v>5712</v>
      </c>
      <c r="AN843" s="1" t="s">
        <v>5712</v>
      </c>
      <c r="AP843" s="1" t="s">
        <v>5712</v>
      </c>
      <c r="AR843" s="1" t="s">
        <v>5712</v>
      </c>
      <c r="AT843" s="1" t="s">
        <v>5712</v>
      </c>
    </row>
    <row r="844" spans="1:48" x14ac:dyDescent="0.35">
      <c r="A844" s="1" t="s">
        <v>8075</v>
      </c>
      <c r="B844" s="1" t="s">
        <v>5710</v>
      </c>
      <c r="C844" s="1" t="s">
        <v>71</v>
      </c>
      <c r="D844">
        <v>63</v>
      </c>
      <c r="E844" s="1" t="s">
        <v>65</v>
      </c>
      <c r="F844" s="1" t="s">
        <v>72</v>
      </c>
      <c r="G844" s="1" t="s">
        <v>59</v>
      </c>
      <c r="H844" s="1" t="s">
        <v>67</v>
      </c>
      <c r="I844" s="1" t="s">
        <v>61</v>
      </c>
      <c r="J844" s="1" t="s">
        <v>80</v>
      </c>
      <c r="K844" s="1" t="s">
        <v>48</v>
      </c>
      <c r="L844" s="1" t="s">
        <v>48</v>
      </c>
      <c r="M844" s="1" t="s">
        <v>48</v>
      </c>
      <c r="N844" s="1" t="s">
        <v>48</v>
      </c>
      <c r="O844" s="1" t="s">
        <v>48</v>
      </c>
      <c r="P844" s="1" t="s">
        <v>48</v>
      </c>
      <c r="Q844" s="1" t="s">
        <v>48</v>
      </c>
      <c r="R844" s="1" t="s">
        <v>48</v>
      </c>
      <c r="S844" s="1" t="s">
        <v>48</v>
      </c>
      <c r="T844" s="1" t="s">
        <v>48</v>
      </c>
      <c r="U844" s="1" t="s">
        <v>48</v>
      </c>
      <c r="V844" s="1" t="s">
        <v>49</v>
      </c>
      <c r="W844" s="1" t="s">
        <v>48</v>
      </c>
      <c r="X844" s="1" t="s">
        <v>145</v>
      </c>
      <c r="Y844" s="1" t="s">
        <v>8076</v>
      </c>
      <c r="AC844" s="1" t="s">
        <v>5712</v>
      </c>
      <c r="AD844" s="1" t="s">
        <v>5712</v>
      </c>
      <c r="AJ844" s="1" t="s">
        <v>423</v>
      </c>
      <c r="AK844" s="1" t="s">
        <v>5712</v>
      </c>
      <c r="AN844" s="1" t="s">
        <v>5712</v>
      </c>
      <c r="AP844" s="1" t="s">
        <v>5712</v>
      </c>
      <c r="AR844" s="1" t="s">
        <v>5712</v>
      </c>
      <c r="AT844" s="1" t="s">
        <v>5712</v>
      </c>
      <c r="AV844" s="1" t="s">
        <v>351</v>
      </c>
    </row>
    <row r="845" spans="1:48" x14ac:dyDescent="0.35">
      <c r="A845" s="1" t="s">
        <v>8077</v>
      </c>
      <c r="B845" s="1" t="s">
        <v>5710</v>
      </c>
      <c r="C845" s="1" t="s">
        <v>71</v>
      </c>
      <c r="D845">
        <v>59</v>
      </c>
      <c r="E845" s="1" t="s">
        <v>65</v>
      </c>
      <c r="F845" s="1" t="s">
        <v>66</v>
      </c>
      <c r="G845" s="1" t="s">
        <v>44</v>
      </c>
      <c r="H845" s="1" t="s">
        <v>45</v>
      </c>
      <c r="I845" s="1" t="s">
        <v>110</v>
      </c>
      <c r="J845" s="1" t="s">
        <v>80</v>
      </c>
      <c r="K845" s="1" t="s">
        <v>48</v>
      </c>
      <c r="L845" s="1" t="s">
        <v>48</v>
      </c>
      <c r="M845" s="1" t="s">
        <v>48</v>
      </c>
      <c r="N845" s="1" t="s">
        <v>48</v>
      </c>
      <c r="O845" s="1" t="s">
        <v>48</v>
      </c>
      <c r="P845" s="1" t="s">
        <v>48</v>
      </c>
      <c r="Q845" s="1" t="s">
        <v>48</v>
      </c>
      <c r="R845" s="1" t="s">
        <v>48</v>
      </c>
      <c r="S845" s="1" t="s">
        <v>48</v>
      </c>
      <c r="T845" s="1" t="s">
        <v>49</v>
      </c>
      <c r="U845" s="1" t="s">
        <v>48</v>
      </c>
      <c r="V845" s="1" t="s">
        <v>48</v>
      </c>
      <c r="W845" s="1" t="s">
        <v>48</v>
      </c>
      <c r="X845" s="1" t="s">
        <v>62</v>
      </c>
      <c r="AC845" s="1" t="s">
        <v>5712</v>
      </c>
      <c r="AD845" s="1" t="s">
        <v>5712</v>
      </c>
      <c r="AJ845" s="1" t="s">
        <v>8078</v>
      </c>
      <c r="AK845" s="1" t="s">
        <v>77</v>
      </c>
      <c r="AN845" s="1" t="s">
        <v>5712</v>
      </c>
      <c r="AP845" s="1" t="s">
        <v>5712</v>
      </c>
      <c r="AR845" s="1" t="s">
        <v>5712</v>
      </c>
      <c r="AT845" s="1" t="s">
        <v>5712</v>
      </c>
    </row>
    <row r="846" spans="1:48" x14ac:dyDescent="0.35">
      <c r="A846" s="1" t="s">
        <v>8079</v>
      </c>
      <c r="B846" s="1" t="s">
        <v>5710</v>
      </c>
      <c r="C846" s="1" t="s">
        <v>71</v>
      </c>
      <c r="D846">
        <v>61</v>
      </c>
      <c r="E846" s="1" t="s">
        <v>65</v>
      </c>
      <c r="F846" s="1" t="s">
        <v>72</v>
      </c>
      <c r="G846" s="1" t="s">
        <v>44</v>
      </c>
      <c r="H846" s="1" t="s">
        <v>45</v>
      </c>
      <c r="I846" s="1" t="s">
        <v>113</v>
      </c>
      <c r="J846" s="1" t="s">
        <v>80</v>
      </c>
      <c r="K846" s="1" t="s">
        <v>48</v>
      </c>
      <c r="L846" s="1" t="s">
        <v>48</v>
      </c>
      <c r="M846" s="1" t="s">
        <v>48</v>
      </c>
      <c r="N846" s="1" t="s">
        <v>48</v>
      </c>
      <c r="O846" s="1" t="s">
        <v>48</v>
      </c>
      <c r="P846" s="1" t="s">
        <v>48</v>
      </c>
      <c r="Q846" s="1" t="s">
        <v>48</v>
      </c>
      <c r="R846" s="1" t="s">
        <v>48</v>
      </c>
      <c r="S846" s="1" t="s">
        <v>48</v>
      </c>
      <c r="T846" s="1" t="s">
        <v>49</v>
      </c>
      <c r="U846" s="1" t="s">
        <v>48</v>
      </c>
      <c r="V846" s="1" t="s">
        <v>48</v>
      </c>
      <c r="W846" s="1" t="s">
        <v>48</v>
      </c>
      <c r="X846" s="1" t="s">
        <v>145</v>
      </c>
      <c r="Y846" s="1" t="s">
        <v>8080</v>
      </c>
      <c r="AC846" s="1" t="s">
        <v>5712</v>
      </c>
      <c r="AD846" s="1" t="s">
        <v>5712</v>
      </c>
      <c r="AJ846" s="1" t="s">
        <v>8081</v>
      </c>
      <c r="AK846" s="1" t="s">
        <v>5712</v>
      </c>
      <c r="AM846" s="1" t="s">
        <v>351</v>
      </c>
      <c r="AN846" s="1" t="s">
        <v>5712</v>
      </c>
      <c r="AP846" s="1" t="s">
        <v>5712</v>
      </c>
      <c r="AR846" s="1" t="s">
        <v>5712</v>
      </c>
      <c r="AT846" s="1" t="s">
        <v>5712</v>
      </c>
    </row>
    <row r="847" spans="1:48" x14ac:dyDescent="0.35">
      <c r="A847" s="1" t="s">
        <v>8082</v>
      </c>
      <c r="B847" s="1" t="s">
        <v>5710</v>
      </c>
      <c r="C847" s="1" t="s">
        <v>41</v>
      </c>
      <c r="D847">
        <v>70</v>
      </c>
      <c r="E847" s="1" t="s">
        <v>65</v>
      </c>
      <c r="F847" s="1" t="s">
        <v>43</v>
      </c>
      <c r="G847" s="1" t="s">
        <v>44</v>
      </c>
      <c r="H847" s="1" t="s">
        <v>144</v>
      </c>
      <c r="I847" s="1" t="s">
        <v>68</v>
      </c>
      <c r="J847" s="1" t="s">
        <v>47</v>
      </c>
      <c r="K847" s="1" t="s">
        <v>48</v>
      </c>
      <c r="L847" s="1" t="s">
        <v>48</v>
      </c>
      <c r="M847" s="1" t="s">
        <v>48</v>
      </c>
      <c r="N847" s="1" t="s">
        <v>48</v>
      </c>
      <c r="O847" s="1" t="s">
        <v>48</v>
      </c>
      <c r="P847" s="1" t="s">
        <v>49</v>
      </c>
      <c r="Q847" s="1" t="s">
        <v>48</v>
      </c>
      <c r="R847" s="1" t="s">
        <v>48</v>
      </c>
      <c r="S847" s="1" t="s">
        <v>48</v>
      </c>
      <c r="T847" s="1" t="s">
        <v>48</v>
      </c>
      <c r="U847" s="1" t="s">
        <v>48</v>
      </c>
      <c r="V847" s="1" t="s">
        <v>48</v>
      </c>
      <c r="W847" s="1" t="s">
        <v>48</v>
      </c>
      <c r="X847" s="1" t="s">
        <v>116</v>
      </c>
      <c r="Y847" s="1" t="s">
        <v>8083</v>
      </c>
      <c r="AC847" s="1" t="s">
        <v>5712</v>
      </c>
      <c r="AD847" s="1" t="s">
        <v>5712</v>
      </c>
      <c r="AJ847" s="1" t="s">
        <v>8084</v>
      </c>
      <c r="AK847" s="1" t="s">
        <v>5712</v>
      </c>
      <c r="AN847" s="1" t="s">
        <v>5712</v>
      </c>
      <c r="AP847" s="1" t="s">
        <v>5712</v>
      </c>
      <c r="AR847" s="1" t="s">
        <v>5712</v>
      </c>
      <c r="AT847" s="1" t="s">
        <v>5712</v>
      </c>
    </row>
    <row r="848" spans="1:48" x14ac:dyDescent="0.35">
      <c r="A848" s="1" t="s">
        <v>8085</v>
      </c>
      <c r="B848" s="1" t="s">
        <v>5710</v>
      </c>
      <c r="C848" s="1" t="s">
        <v>41</v>
      </c>
      <c r="D848">
        <v>70</v>
      </c>
      <c r="E848" s="1" t="s">
        <v>65</v>
      </c>
      <c r="F848" s="1" t="s">
        <v>66</v>
      </c>
      <c r="G848" s="1" t="s">
        <v>44</v>
      </c>
      <c r="H848" s="1" t="s">
        <v>67</v>
      </c>
      <c r="I848" s="1" t="s">
        <v>90</v>
      </c>
      <c r="J848" s="1" t="s">
        <v>47</v>
      </c>
      <c r="K848" s="1" t="s">
        <v>48</v>
      </c>
      <c r="L848" s="1" t="s">
        <v>48</v>
      </c>
      <c r="M848" s="1" t="s">
        <v>48</v>
      </c>
      <c r="N848" s="1" t="s">
        <v>48</v>
      </c>
      <c r="O848" s="1" t="s">
        <v>48</v>
      </c>
      <c r="P848" s="1" t="s">
        <v>49</v>
      </c>
      <c r="Q848" s="1" t="s">
        <v>48</v>
      </c>
      <c r="R848" s="1" t="s">
        <v>48</v>
      </c>
      <c r="S848" s="1" t="s">
        <v>48</v>
      </c>
      <c r="T848" s="1" t="s">
        <v>48</v>
      </c>
      <c r="U848" s="1" t="s">
        <v>48</v>
      </c>
      <c r="V848" s="1" t="s">
        <v>48</v>
      </c>
      <c r="W848" s="1" t="s">
        <v>48</v>
      </c>
      <c r="X848" s="1" t="s">
        <v>75</v>
      </c>
      <c r="Y848" s="1" t="s">
        <v>8086</v>
      </c>
      <c r="AC848" s="1" t="s">
        <v>5712</v>
      </c>
      <c r="AD848" s="1" t="s">
        <v>5712</v>
      </c>
      <c r="AJ848" s="1" t="s">
        <v>8087</v>
      </c>
      <c r="AK848" s="1" t="s">
        <v>5712</v>
      </c>
      <c r="AN848" s="1" t="s">
        <v>5712</v>
      </c>
      <c r="AP848" s="1" t="s">
        <v>5712</v>
      </c>
      <c r="AR848" s="1" t="s">
        <v>5712</v>
      </c>
      <c r="AT848" s="1" t="s">
        <v>5712</v>
      </c>
      <c r="AV848" s="1" t="s">
        <v>8088</v>
      </c>
    </row>
    <row r="849" spans="1:48" x14ac:dyDescent="0.35">
      <c r="A849" s="1" t="s">
        <v>8089</v>
      </c>
      <c r="B849" s="1" t="s">
        <v>5710</v>
      </c>
      <c r="C849" s="1" t="s">
        <v>71</v>
      </c>
      <c r="D849">
        <v>42</v>
      </c>
      <c r="E849" s="1" t="s">
        <v>42</v>
      </c>
      <c r="F849" s="1" t="s">
        <v>107</v>
      </c>
      <c r="G849" s="1" t="s">
        <v>98</v>
      </c>
      <c r="H849" s="1" t="s">
        <v>45</v>
      </c>
      <c r="I849" s="1" t="s">
        <v>110</v>
      </c>
      <c r="J849" s="1" t="s">
        <v>80</v>
      </c>
      <c r="K849" s="1" t="s">
        <v>48</v>
      </c>
      <c r="L849" s="1" t="s">
        <v>48</v>
      </c>
      <c r="M849" s="1" t="s">
        <v>48</v>
      </c>
      <c r="N849" s="1" t="s">
        <v>48</v>
      </c>
      <c r="O849" s="1" t="s">
        <v>48</v>
      </c>
      <c r="P849" s="1" t="s">
        <v>48</v>
      </c>
      <c r="Q849" s="1" t="s">
        <v>48</v>
      </c>
      <c r="R849" s="1" t="s">
        <v>48</v>
      </c>
      <c r="S849" s="1" t="s">
        <v>48</v>
      </c>
      <c r="T849" s="1" t="s">
        <v>48</v>
      </c>
      <c r="U849" s="1" t="s">
        <v>49</v>
      </c>
      <c r="V849" s="1" t="s">
        <v>48</v>
      </c>
      <c r="W849" s="1" t="s">
        <v>48</v>
      </c>
      <c r="X849" s="1" t="s">
        <v>116</v>
      </c>
      <c r="Y849" s="1" t="s">
        <v>8090</v>
      </c>
      <c r="AC849" s="1" t="s">
        <v>5712</v>
      </c>
      <c r="AD849" s="1" t="s">
        <v>5712</v>
      </c>
      <c r="AJ849" s="1" t="s">
        <v>8091</v>
      </c>
      <c r="AK849" s="1" t="s">
        <v>5712</v>
      </c>
      <c r="AM849" s="1" t="s">
        <v>8092</v>
      </c>
      <c r="AN849" s="1" t="s">
        <v>5712</v>
      </c>
      <c r="AP849" s="1" t="s">
        <v>5712</v>
      </c>
      <c r="AR849" s="1" t="s">
        <v>5712</v>
      </c>
      <c r="AT849" s="1" t="s">
        <v>5712</v>
      </c>
    </row>
    <row r="850" spans="1:48" x14ac:dyDescent="0.35">
      <c r="A850" s="1" t="s">
        <v>8093</v>
      </c>
      <c r="B850" s="1" t="s">
        <v>5710</v>
      </c>
      <c r="C850" s="1" t="s">
        <v>71</v>
      </c>
      <c r="D850">
        <v>75</v>
      </c>
      <c r="E850" s="1" t="s">
        <v>65</v>
      </c>
      <c r="F850" s="1" t="s">
        <v>66</v>
      </c>
      <c r="G850" s="1" t="s">
        <v>137</v>
      </c>
      <c r="H850" s="1" t="s">
        <v>67</v>
      </c>
      <c r="I850" s="1" t="s">
        <v>125</v>
      </c>
      <c r="J850" s="1" t="s">
        <v>47</v>
      </c>
      <c r="K850" s="1" t="s">
        <v>48</v>
      </c>
      <c r="L850" s="1" t="s">
        <v>48</v>
      </c>
      <c r="M850" s="1" t="s">
        <v>48</v>
      </c>
      <c r="N850" s="1" t="s">
        <v>48</v>
      </c>
      <c r="O850" s="1" t="s">
        <v>48</v>
      </c>
      <c r="P850" s="1" t="s">
        <v>49</v>
      </c>
      <c r="Q850" s="1" t="s">
        <v>48</v>
      </c>
      <c r="R850" s="1" t="s">
        <v>48</v>
      </c>
      <c r="S850" s="1" t="s">
        <v>48</v>
      </c>
      <c r="T850" s="1" t="s">
        <v>48</v>
      </c>
      <c r="U850" s="1" t="s">
        <v>48</v>
      </c>
      <c r="V850" s="1" t="s">
        <v>48</v>
      </c>
      <c r="W850" s="1" t="s">
        <v>48</v>
      </c>
      <c r="X850" s="1" t="s">
        <v>116</v>
      </c>
      <c r="Y850" s="1" t="s">
        <v>8094</v>
      </c>
      <c r="AC850" s="1" t="s">
        <v>5712</v>
      </c>
      <c r="AD850" s="1" t="s">
        <v>5712</v>
      </c>
      <c r="AJ850" s="1" t="s">
        <v>8095</v>
      </c>
      <c r="AK850" s="1" t="s">
        <v>5712</v>
      </c>
      <c r="AN850" s="1" t="s">
        <v>5712</v>
      </c>
      <c r="AP850" s="1" t="s">
        <v>5712</v>
      </c>
      <c r="AR850" s="1" t="s">
        <v>5712</v>
      </c>
      <c r="AT850" s="1" t="s">
        <v>5712</v>
      </c>
      <c r="AV850" s="1" t="s">
        <v>8096</v>
      </c>
    </row>
    <row r="851" spans="1:48" x14ac:dyDescent="0.35">
      <c r="A851" s="1" t="s">
        <v>8097</v>
      </c>
      <c r="B851" s="1" t="s">
        <v>5710</v>
      </c>
      <c r="C851" s="1" t="s">
        <v>41</v>
      </c>
      <c r="D851">
        <v>61</v>
      </c>
      <c r="E851" s="1" t="s">
        <v>65</v>
      </c>
      <c r="F851" s="1" t="s">
        <v>66</v>
      </c>
      <c r="G851" s="1" t="s">
        <v>137</v>
      </c>
      <c r="H851" s="1" t="s">
        <v>92</v>
      </c>
      <c r="I851" s="1" t="s">
        <v>90</v>
      </c>
      <c r="J851" s="1" t="s">
        <v>47</v>
      </c>
      <c r="K851" s="1" t="s">
        <v>48</v>
      </c>
      <c r="L851" s="1" t="s">
        <v>49</v>
      </c>
      <c r="M851" s="1" t="s">
        <v>48</v>
      </c>
      <c r="N851" s="1" t="s">
        <v>48</v>
      </c>
      <c r="O851" s="1" t="s">
        <v>48</v>
      </c>
      <c r="P851" s="1" t="s">
        <v>48</v>
      </c>
      <c r="Q851" s="1" t="s">
        <v>48</v>
      </c>
      <c r="R851" s="1" t="s">
        <v>48</v>
      </c>
      <c r="S851" s="1" t="s">
        <v>48</v>
      </c>
      <c r="T851" s="1" t="s">
        <v>48</v>
      </c>
      <c r="U851" s="1" t="s">
        <v>48</v>
      </c>
      <c r="V851" s="1" t="s">
        <v>48</v>
      </c>
      <c r="W851" s="1" t="s">
        <v>48</v>
      </c>
      <c r="X851" s="1" t="s">
        <v>62</v>
      </c>
      <c r="AC851" s="1" t="s">
        <v>5712</v>
      </c>
      <c r="AD851" s="1" t="s">
        <v>5712</v>
      </c>
      <c r="AJ851" s="1" t="s">
        <v>8098</v>
      </c>
      <c r="AK851" s="1" t="s">
        <v>77</v>
      </c>
      <c r="AN851" s="1" t="s">
        <v>5712</v>
      </c>
      <c r="AP851" s="1" t="s">
        <v>5712</v>
      </c>
      <c r="AR851" s="1" t="s">
        <v>5712</v>
      </c>
      <c r="AT851" s="1" t="s">
        <v>5712</v>
      </c>
    </row>
    <row r="852" spans="1:48" x14ac:dyDescent="0.35">
      <c r="A852" s="1" t="s">
        <v>8099</v>
      </c>
      <c r="B852" s="1" t="s">
        <v>5710</v>
      </c>
      <c r="C852" s="1" t="s">
        <v>71</v>
      </c>
      <c r="D852">
        <v>62</v>
      </c>
      <c r="E852" s="1" t="s">
        <v>65</v>
      </c>
      <c r="F852" s="1" t="s">
        <v>66</v>
      </c>
      <c r="G852" s="1" t="s">
        <v>44</v>
      </c>
      <c r="H852" s="1" t="s">
        <v>79</v>
      </c>
      <c r="I852" s="1" t="s">
        <v>99</v>
      </c>
      <c r="J852" s="1" t="s">
        <v>47</v>
      </c>
      <c r="K852" s="1" t="s">
        <v>48</v>
      </c>
      <c r="L852" s="1" t="s">
        <v>48</v>
      </c>
      <c r="M852" s="1" t="s">
        <v>48</v>
      </c>
      <c r="N852" s="1" t="s">
        <v>48</v>
      </c>
      <c r="O852" s="1" t="s">
        <v>48</v>
      </c>
      <c r="P852" s="1" t="s">
        <v>49</v>
      </c>
      <c r="Q852" s="1" t="s">
        <v>48</v>
      </c>
      <c r="R852" s="1" t="s">
        <v>48</v>
      </c>
      <c r="S852" s="1" t="s">
        <v>48</v>
      </c>
      <c r="T852" s="1" t="s">
        <v>48</v>
      </c>
      <c r="U852" s="1" t="s">
        <v>48</v>
      </c>
      <c r="V852" s="1" t="s">
        <v>48</v>
      </c>
      <c r="W852" s="1" t="s">
        <v>48</v>
      </c>
      <c r="X852" s="1" t="s">
        <v>62</v>
      </c>
      <c r="AC852" s="1" t="s">
        <v>5712</v>
      </c>
      <c r="AD852" s="1" t="s">
        <v>5712</v>
      </c>
      <c r="AJ852" s="1" t="s">
        <v>224</v>
      </c>
      <c r="AK852" s="1" t="s">
        <v>77</v>
      </c>
      <c r="AN852" s="1" t="s">
        <v>5712</v>
      </c>
      <c r="AP852" s="1" t="s">
        <v>5712</v>
      </c>
      <c r="AR852" s="1" t="s">
        <v>5712</v>
      </c>
      <c r="AT852" s="1" t="s">
        <v>5712</v>
      </c>
    </row>
    <row r="853" spans="1:48" x14ac:dyDescent="0.35">
      <c r="A853" s="1" t="s">
        <v>8100</v>
      </c>
      <c r="B853" s="1" t="s">
        <v>5710</v>
      </c>
      <c r="C853" s="1" t="s">
        <v>41</v>
      </c>
      <c r="D853">
        <v>71</v>
      </c>
      <c r="E853" s="1" t="s">
        <v>65</v>
      </c>
      <c r="F853" s="1" t="s">
        <v>66</v>
      </c>
      <c r="G853" s="1" t="s">
        <v>44</v>
      </c>
      <c r="H853" s="1" t="s">
        <v>79</v>
      </c>
      <c r="I853" s="1" t="s">
        <v>110</v>
      </c>
      <c r="J853" s="1" t="s">
        <v>47</v>
      </c>
      <c r="K853" s="1" t="s">
        <v>48</v>
      </c>
      <c r="L853" s="1" t="s">
        <v>48</v>
      </c>
      <c r="M853" s="1" t="s">
        <v>49</v>
      </c>
      <c r="N853" s="1" t="s">
        <v>48</v>
      </c>
      <c r="O853" s="1" t="s">
        <v>48</v>
      </c>
      <c r="P853" s="1" t="s">
        <v>48</v>
      </c>
      <c r="Q853" s="1" t="s">
        <v>48</v>
      </c>
      <c r="R853" s="1" t="s">
        <v>48</v>
      </c>
      <c r="S853" s="1" t="s">
        <v>48</v>
      </c>
      <c r="T853" s="1" t="s">
        <v>48</v>
      </c>
      <c r="U853" s="1" t="s">
        <v>48</v>
      </c>
      <c r="V853" s="1" t="s">
        <v>48</v>
      </c>
      <c r="W853" s="1" t="s">
        <v>49</v>
      </c>
      <c r="X853" s="1" t="s">
        <v>62</v>
      </c>
      <c r="AC853" s="1" t="s">
        <v>5712</v>
      </c>
      <c r="AD853" s="1" t="s">
        <v>5712</v>
      </c>
      <c r="AJ853" s="1" t="s">
        <v>127</v>
      </c>
      <c r="AK853" s="1" t="s">
        <v>5712</v>
      </c>
      <c r="AM853" s="1" t="s">
        <v>8101</v>
      </c>
      <c r="AN853" s="1" t="s">
        <v>5712</v>
      </c>
      <c r="AP853" s="1" t="s">
        <v>5712</v>
      </c>
      <c r="AR853" s="1" t="s">
        <v>5712</v>
      </c>
      <c r="AT853" s="1" t="s">
        <v>5712</v>
      </c>
    </row>
    <row r="854" spans="1:48" x14ac:dyDescent="0.35">
      <c r="A854" s="1" t="s">
        <v>8102</v>
      </c>
      <c r="B854" s="1" t="s">
        <v>5710</v>
      </c>
      <c r="C854" s="1" t="s">
        <v>71</v>
      </c>
      <c r="D854">
        <v>48</v>
      </c>
      <c r="E854" s="1" t="s">
        <v>42</v>
      </c>
      <c r="F854" s="1" t="s">
        <v>43</v>
      </c>
      <c r="G854" s="1" t="s">
        <v>59</v>
      </c>
      <c r="H854" s="1" t="s">
        <v>45</v>
      </c>
      <c r="I854" s="1" t="s">
        <v>68</v>
      </c>
      <c r="J854" s="1" t="s">
        <v>80</v>
      </c>
      <c r="K854" s="1" t="s">
        <v>48</v>
      </c>
      <c r="L854" s="1" t="s">
        <v>48</v>
      </c>
      <c r="M854" s="1" t="s">
        <v>48</v>
      </c>
      <c r="N854" s="1" t="s">
        <v>49</v>
      </c>
      <c r="O854" s="1" t="s">
        <v>48</v>
      </c>
      <c r="P854" s="1" t="s">
        <v>48</v>
      </c>
      <c r="Q854" s="1" t="s">
        <v>48</v>
      </c>
      <c r="R854" s="1" t="s">
        <v>48</v>
      </c>
      <c r="S854" s="1" t="s">
        <v>48</v>
      </c>
      <c r="T854" s="1" t="s">
        <v>48</v>
      </c>
      <c r="U854" s="1" t="s">
        <v>48</v>
      </c>
      <c r="V854" s="1" t="s">
        <v>48</v>
      </c>
      <c r="W854" s="1" t="s">
        <v>48</v>
      </c>
      <c r="X854" s="1" t="s">
        <v>62</v>
      </c>
      <c r="AC854" s="1" t="s">
        <v>5712</v>
      </c>
      <c r="AD854" s="1" t="s">
        <v>5712</v>
      </c>
      <c r="AJ854" s="1" t="s">
        <v>8103</v>
      </c>
      <c r="AK854" s="1" t="s">
        <v>5712</v>
      </c>
      <c r="AM854" s="1" t="s">
        <v>8104</v>
      </c>
      <c r="AN854" s="1" t="s">
        <v>5712</v>
      </c>
      <c r="AP854" s="1" t="s">
        <v>5712</v>
      </c>
      <c r="AR854" s="1" t="s">
        <v>5712</v>
      </c>
      <c r="AT854" s="1" t="s">
        <v>5712</v>
      </c>
    </row>
    <row r="855" spans="1:48" x14ac:dyDescent="0.35">
      <c r="A855" s="1" t="s">
        <v>8105</v>
      </c>
      <c r="B855" s="1" t="s">
        <v>5710</v>
      </c>
      <c r="C855" s="1" t="s">
        <v>71</v>
      </c>
      <c r="D855">
        <v>31</v>
      </c>
      <c r="E855" s="1" t="s">
        <v>57</v>
      </c>
      <c r="F855" s="1" t="s">
        <v>58</v>
      </c>
      <c r="G855" s="1" t="s">
        <v>73</v>
      </c>
      <c r="H855" s="1" t="s">
        <v>45</v>
      </c>
      <c r="I855" s="1" t="s">
        <v>74</v>
      </c>
      <c r="J855" s="1" t="s">
        <v>47</v>
      </c>
      <c r="K855" s="1" t="s">
        <v>48</v>
      </c>
      <c r="L855" s="1" t="s">
        <v>48</v>
      </c>
      <c r="M855" s="1" t="s">
        <v>48</v>
      </c>
      <c r="N855" s="1" t="s">
        <v>49</v>
      </c>
      <c r="O855" s="1" t="s">
        <v>48</v>
      </c>
      <c r="P855" s="1" t="s">
        <v>48</v>
      </c>
      <c r="Q855" s="1" t="s">
        <v>48</v>
      </c>
      <c r="R855" s="1" t="s">
        <v>48</v>
      </c>
      <c r="S855" s="1" t="s">
        <v>48</v>
      </c>
      <c r="T855" s="1" t="s">
        <v>48</v>
      </c>
      <c r="U855" s="1" t="s">
        <v>48</v>
      </c>
      <c r="V855" s="1" t="s">
        <v>48</v>
      </c>
      <c r="W855" s="1" t="s">
        <v>48</v>
      </c>
      <c r="X855" s="1" t="s">
        <v>75</v>
      </c>
      <c r="Y855" s="1" t="s">
        <v>8106</v>
      </c>
      <c r="AC855" s="1" t="s">
        <v>5712</v>
      </c>
      <c r="AD855" s="1" t="s">
        <v>5712</v>
      </c>
      <c r="AJ855" s="1" t="s">
        <v>8107</v>
      </c>
      <c r="AK855" s="1" t="s">
        <v>5712</v>
      </c>
      <c r="AN855" s="1" t="s">
        <v>5712</v>
      </c>
      <c r="AP855" s="1" t="s">
        <v>5712</v>
      </c>
      <c r="AR855" s="1" t="s">
        <v>5712</v>
      </c>
      <c r="AT855" s="1" t="s">
        <v>5712</v>
      </c>
    </row>
    <row r="856" spans="1:48" x14ac:dyDescent="0.35">
      <c r="A856" s="1" t="s">
        <v>8108</v>
      </c>
      <c r="B856" s="1" t="s">
        <v>5710</v>
      </c>
      <c r="C856" s="1" t="s">
        <v>71</v>
      </c>
      <c r="D856">
        <v>65</v>
      </c>
      <c r="E856" s="1" t="s">
        <v>65</v>
      </c>
      <c r="F856" s="1" t="s">
        <v>66</v>
      </c>
      <c r="G856" s="1" t="s">
        <v>59</v>
      </c>
      <c r="H856" s="1" t="s">
        <v>67</v>
      </c>
      <c r="I856" s="1" t="s">
        <v>110</v>
      </c>
      <c r="J856" s="1" t="s">
        <v>47</v>
      </c>
      <c r="K856" s="1" t="s">
        <v>49</v>
      </c>
      <c r="L856" s="1" t="s">
        <v>48</v>
      </c>
      <c r="M856" s="1" t="s">
        <v>48</v>
      </c>
      <c r="N856" s="1" t="s">
        <v>48</v>
      </c>
      <c r="O856" s="1" t="s">
        <v>48</v>
      </c>
      <c r="P856" s="1" t="s">
        <v>48</v>
      </c>
      <c r="Q856" s="1" t="s">
        <v>48</v>
      </c>
      <c r="R856" s="1" t="s">
        <v>48</v>
      </c>
      <c r="S856" s="1" t="s">
        <v>48</v>
      </c>
      <c r="T856" s="1" t="s">
        <v>49</v>
      </c>
      <c r="U856" s="1" t="s">
        <v>48</v>
      </c>
      <c r="V856" s="1" t="s">
        <v>48</v>
      </c>
      <c r="W856" s="1" t="s">
        <v>48</v>
      </c>
      <c r="X856" s="1" t="s">
        <v>62</v>
      </c>
      <c r="AC856" s="1" t="s">
        <v>5712</v>
      </c>
      <c r="AD856" s="1" t="s">
        <v>5712</v>
      </c>
      <c r="AJ856" s="1" t="s">
        <v>8109</v>
      </c>
      <c r="AK856" s="1" t="s">
        <v>5712</v>
      </c>
      <c r="AN856" s="1" t="s">
        <v>5712</v>
      </c>
      <c r="AP856" s="1" t="s">
        <v>5712</v>
      </c>
      <c r="AR856" s="1" t="s">
        <v>5712</v>
      </c>
      <c r="AT856" s="1" t="s">
        <v>5712</v>
      </c>
    </row>
    <row r="857" spans="1:48" x14ac:dyDescent="0.35">
      <c r="A857" s="1" t="s">
        <v>8110</v>
      </c>
      <c r="B857" s="1" t="s">
        <v>5710</v>
      </c>
      <c r="C857" s="1" t="s">
        <v>41</v>
      </c>
      <c r="D857">
        <v>45</v>
      </c>
      <c r="E857" s="1" t="s">
        <v>42</v>
      </c>
      <c r="F857" s="1" t="s">
        <v>43</v>
      </c>
      <c r="G857" s="1" t="s">
        <v>98</v>
      </c>
      <c r="H857" s="1" t="s">
        <v>45</v>
      </c>
      <c r="I857" s="1" t="s">
        <v>110</v>
      </c>
      <c r="J857" s="1" t="s">
        <v>47</v>
      </c>
      <c r="K857" s="1" t="s">
        <v>48</v>
      </c>
      <c r="L857" s="1" t="s">
        <v>48</v>
      </c>
      <c r="M857" s="1" t="s">
        <v>48</v>
      </c>
      <c r="N857" s="1" t="s">
        <v>48</v>
      </c>
      <c r="O857" s="1" t="s">
        <v>48</v>
      </c>
      <c r="P857" s="1" t="s">
        <v>48</v>
      </c>
      <c r="Q857" s="1" t="s">
        <v>48</v>
      </c>
      <c r="R857" s="1" t="s">
        <v>49</v>
      </c>
      <c r="S857" s="1" t="s">
        <v>48</v>
      </c>
      <c r="T857" s="1" t="s">
        <v>48</v>
      </c>
      <c r="U857" s="1" t="s">
        <v>48</v>
      </c>
      <c r="V857" s="1" t="s">
        <v>48</v>
      </c>
      <c r="W857" s="1" t="s">
        <v>48</v>
      </c>
      <c r="X857" s="1" t="s">
        <v>62</v>
      </c>
      <c r="AC857" s="1" t="s">
        <v>5712</v>
      </c>
      <c r="AD857" s="1" t="s">
        <v>5712</v>
      </c>
      <c r="AJ857" s="1" t="s">
        <v>8111</v>
      </c>
      <c r="AK857" s="1" t="s">
        <v>5712</v>
      </c>
      <c r="AM857" s="1" t="s">
        <v>8112</v>
      </c>
      <c r="AN857" s="1" t="s">
        <v>5712</v>
      </c>
      <c r="AP857" s="1" t="s">
        <v>5712</v>
      </c>
      <c r="AR857" s="1" t="s">
        <v>5712</v>
      </c>
      <c r="AT857" s="1" t="s">
        <v>5712</v>
      </c>
    </row>
    <row r="858" spans="1:48" x14ac:dyDescent="0.35">
      <c r="A858" s="1" t="s">
        <v>8113</v>
      </c>
      <c r="B858" s="1" t="s">
        <v>5710</v>
      </c>
      <c r="C858" s="1" t="s">
        <v>41</v>
      </c>
      <c r="D858">
        <v>66</v>
      </c>
      <c r="E858" s="1" t="s">
        <v>65</v>
      </c>
      <c r="F858" s="1" t="s">
        <v>66</v>
      </c>
      <c r="G858" s="1" t="s">
        <v>137</v>
      </c>
      <c r="H858" s="1" t="s">
        <v>45</v>
      </c>
      <c r="I858" s="1" t="s">
        <v>68</v>
      </c>
      <c r="J858" s="1" t="s">
        <v>47</v>
      </c>
      <c r="K858" s="1" t="s">
        <v>48</v>
      </c>
      <c r="L858" s="1" t="s">
        <v>48</v>
      </c>
      <c r="M858" s="1" t="s">
        <v>49</v>
      </c>
      <c r="N858" s="1" t="s">
        <v>48</v>
      </c>
      <c r="O858" s="1" t="s">
        <v>48</v>
      </c>
      <c r="P858" s="1" t="s">
        <v>48</v>
      </c>
      <c r="Q858" s="1" t="s">
        <v>48</v>
      </c>
      <c r="R858" s="1" t="s">
        <v>48</v>
      </c>
      <c r="S858" s="1" t="s">
        <v>48</v>
      </c>
      <c r="T858" s="1" t="s">
        <v>48</v>
      </c>
      <c r="U858" s="1" t="s">
        <v>48</v>
      </c>
      <c r="V858" s="1" t="s">
        <v>48</v>
      </c>
      <c r="W858" s="1" t="s">
        <v>49</v>
      </c>
      <c r="X858" s="1" t="s">
        <v>116</v>
      </c>
      <c r="Y858" s="1" t="s">
        <v>8114</v>
      </c>
      <c r="AC858" s="1" t="s">
        <v>5712</v>
      </c>
      <c r="AD858" s="1" t="s">
        <v>5712</v>
      </c>
      <c r="AJ858" s="1" t="s">
        <v>8115</v>
      </c>
      <c r="AK858" s="1" t="s">
        <v>5712</v>
      </c>
      <c r="AM858" s="1" t="s">
        <v>8116</v>
      </c>
      <c r="AN858" s="1" t="s">
        <v>5712</v>
      </c>
      <c r="AP858" s="1" t="s">
        <v>5712</v>
      </c>
      <c r="AR858" s="1" t="s">
        <v>5712</v>
      </c>
      <c r="AT858" s="1" t="s">
        <v>5712</v>
      </c>
    </row>
    <row r="859" spans="1:48" x14ac:dyDescent="0.35">
      <c r="A859" s="1" t="s">
        <v>8117</v>
      </c>
      <c r="B859" s="1" t="s">
        <v>5710</v>
      </c>
      <c r="C859" s="1" t="s">
        <v>71</v>
      </c>
      <c r="D859">
        <v>52</v>
      </c>
      <c r="E859" s="1" t="s">
        <v>42</v>
      </c>
      <c r="F859" s="1" t="s">
        <v>66</v>
      </c>
      <c r="G859" s="1" t="s">
        <v>98</v>
      </c>
      <c r="H859" s="1" t="s">
        <v>45</v>
      </c>
      <c r="I859" s="1" t="s">
        <v>74</v>
      </c>
      <c r="J859" s="1" t="s">
        <v>47</v>
      </c>
      <c r="K859" s="1" t="s">
        <v>48</v>
      </c>
      <c r="L859" s="1" t="s">
        <v>48</v>
      </c>
      <c r="M859" s="1" t="s">
        <v>49</v>
      </c>
      <c r="N859" s="1" t="s">
        <v>48</v>
      </c>
      <c r="O859" s="1" t="s">
        <v>48</v>
      </c>
      <c r="P859" s="1" t="s">
        <v>48</v>
      </c>
      <c r="Q859" s="1" t="s">
        <v>48</v>
      </c>
      <c r="R859" s="1" t="s">
        <v>48</v>
      </c>
      <c r="S859" s="1" t="s">
        <v>48</v>
      </c>
      <c r="T859" s="1" t="s">
        <v>48</v>
      </c>
      <c r="U859" s="1" t="s">
        <v>48</v>
      </c>
      <c r="V859" s="1" t="s">
        <v>48</v>
      </c>
      <c r="W859" s="1" t="s">
        <v>48</v>
      </c>
      <c r="X859" s="1" t="s">
        <v>62</v>
      </c>
      <c r="AC859" s="1" t="s">
        <v>5712</v>
      </c>
      <c r="AD859" s="1" t="s">
        <v>5712</v>
      </c>
      <c r="AJ859" s="1" t="s">
        <v>8118</v>
      </c>
      <c r="AK859" s="1" t="s">
        <v>5712</v>
      </c>
      <c r="AN859" s="1" t="s">
        <v>5712</v>
      </c>
      <c r="AP859" s="1" t="s">
        <v>5712</v>
      </c>
      <c r="AR859" s="1" t="s">
        <v>5712</v>
      </c>
      <c r="AT859" s="1" t="s">
        <v>5712</v>
      </c>
    </row>
    <row r="860" spans="1:48" x14ac:dyDescent="0.35">
      <c r="A860" s="1" t="s">
        <v>8119</v>
      </c>
      <c r="B860" s="1" t="s">
        <v>5710</v>
      </c>
      <c r="C860" s="1" t="s">
        <v>41</v>
      </c>
      <c r="D860">
        <v>65</v>
      </c>
      <c r="E860" s="1" t="s">
        <v>65</v>
      </c>
      <c r="F860" s="1" t="s">
        <v>66</v>
      </c>
      <c r="G860" s="1" t="s">
        <v>44</v>
      </c>
      <c r="H860" s="1" t="s">
        <v>67</v>
      </c>
      <c r="I860" s="1" t="s">
        <v>68</v>
      </c>
      <c r="J860" s="1" t="s">
        <v>47</v>
      </c>
      <c r="K860" s="1" t="s">
        <v>48</v>
      </c>
      <c r="L860" s="1" t="s">
        <v>48</v>
      </c>
      <c r="M860" s="1" t="s">
        <v>49</v>
      </c>
      <c r="N860" s="1" t="s">
        <v>48</v>
      </c>
      <c r="O860" s="1" t="s">
        <v>48</v>
      </c>
      <c r="P860" s="1" t="s">
        <v>48</v>
      </c>
      <c r="Q860" s="1" t="s">
        <v>48</v>
      </c>
      <c r="R860" s="1" t="s">
        <v>48</v>
      </c>
      <c r="S860" s="1" t="s">
        <v>48</v>
      </c>
      <c r="T860" s="1" t="s">
        <v>48</v>
      </c>
      <c r="U860" s="1" t="s">
        <v>48</v>
      </c>
      <c r="V860" s="1" t="s">
        <v>48</v>
      </c>
      <c r="W860" s="1" t="s">
        <v>48</v>
      </c>
      <c r="X860" s="1" t="s">
        <v>62</v>
      </c>
      <c r="AC860" s="1" t="s">
        <v>5712</v>
      </c>
      <c r="AD860" s="1" t="s">
        <v>5712</v>
      </c>
      <c r="AJ860" s="1" t="s">
        <v>8120</v>
      </c>
      <c r="AK860" s="1" t="s">
        <v>5712</v>
      </c>
      <c r="AN860" s="1" t="s">
        <v>5712</v>
      </c>
      <c r="AP860" s="1" t="s">
        <v>5712</v>
      </c>
      <c r="AR860" s="1" t="s">
        <v>5712</v>
      </c>
      <c r="AT860" s="1" t="s">
        <v>5712</v>
      </c>
      <c r="AV860" s="1" t="s">
        <v>8121</v>
      </c>
    </row>
    <row r="861" spans="1:48" x14ac:dyDescent="0.35">
      <c r="A861" s="1" t="s">
        <v>8122</v>
      </c>
      <c r="B861" s="1" t="s">
        <v>5710</v>
      </c>
      <c r="C861" s="1" t="s">
        <v>41</v>
      </c>
      <c r="D861">
        <v>81</v>
      </c>
      <c r="E861" s="1" t="s">
        <v>65</v>
      </c>
      <c r="F861" s="1" t="s">
        <v>66</v>
      </c>
      <c r="G861" s="1" t="s">
        <v>44</v>
      </c>
      <c r="H861" s="1" t="s">
        <v>67</v>
      </c>
      <c r="I861" s="1" t="s">
        <v>74</v>
      </c>
      <c r="J861" s="1" t="s">
        <v>80</v>
      </c>
      <c r="K861" s="1" t="s">
        <v>48</v>
      </c>
      <c r="L861" s="1" t="s">
        <v>48</v>
      </c>
      <c r="M861" s="1" t="s">
        <v>48</v>
      </c>
      <c r="N861" s="1" t="s">
        <v>48</v>
      </c>
      <c r="O861" s="1" t="s">
        <v>48</v>
      </c>
      <c r="P861" s="1" t="s">
        <v>48</v>
      </c>
      <c r="Q861" s="1" t="s">
        <v>48</v>
      </c>
      <c r="R861" s="1" t="s">
        <v>48</v>
      </c>
      <c r="S861" s="1" t="s">
        <v>48</v>
      </c>
      <c r="T861" s="1" t="s">
        <v>48</v>
      </c>
      <c r="U861" s="1" t="s">
        <v>49</v>
      </c>
      <c r="V861" s="1" t="s">
        <v>48</v>
      </c>
      <c r="W861" s="1" t="s">
        <v>48</v>
      </c>
      <c r="X861" s="1" t="s">
        <v>75</v>
      </c>
      <c r="Y861" s="1" t="s">
        <v>8123</v>
      </c>
      <c r="AC861" s="1" t="s">
        <v>5712</v>
      </c>
      <c r="AD861" s="1" t="s">
        <v>5712</v>
      </c>
      <c r="AJ861" s="1" t="s">
        <v>8124</v>
      </c>
      <c r="AK861" s="1" t="s">
        <v>77</v>
      </c>
      <c r="AN861" s="1" t="s">
        <v>5712</v>
      </c>
      <c r="AP861" s="1" t="s">
        <v>5712</v>
      </c>
      <c r="AR861" s="1" t="s">
        <v>5712</v>
      </c>
      <c r="AT861" s="1" t="s">
        <v>5712</v>
      </c>
    </row>
    <row r="862" spans="1:48" x14ac:dyDescent="0.35">
      <c r="A862" s="1" t="s">
        <v>8125</v>
      </c>
      <c r="B862" s="1" t="s">
        <v>5710</v>
      </c>
      <c r="C862" s="1" t="s">
        <v>71</v>
      </c>
      <c r="D862">
        <v>18</v>
      </c>
      <c r="E862" s="1" t="s">
        <v>57</v>
      </c>
      <c r="F862" s="1" t="s">
        <v>58</v>
      </c>
      <c r="G862" s="1" t="s">
        <v>44</v>
      </c>
      <c r="H862" s="1" t="s">
        <v>112</v>
      </c>
      <c r="I862" s="1" t="s">
        <v>113</v>
      </c>
      <c r="J862" s="1" t="s">
        <v>80</v>
      </c>
      <c r="K862" s="1" t="s">
        <v>48</v>
      </c>
      <c r="L862" s="1" t="s">
        <v>48</v>
      </c>
      <c r="M862" s="1" t="s">
        <v>48</v>
      </c>
      <c r="N862" s="1" t="s">
        <v>48</v>
      </c>
      <c r="O862" s="1" t="s">
        <v>48</v>
      </c>
      <c r="P862" s="1" t="s">
        <v>48</v>
      </c>
      <c r="Q862" s="1" t="s">
        <v>48</v>
      </c>
      <c r="R862" s="1" t="s">
        <v>48</v>
      </c>
      <c r="S862" s="1" t="s">
        <v>48</v>
      </c>
      <c r="T862" s="1" t="s">
        <v>48</v>
      </c>
      <c r="U862" s="1" t="s">
        <v>48</v>
      </c>
      <c r="V862" s="1" t="s">
        <v>48</v>
      </c>
      <c r="W862" s="1" t="s">
        <v>49</v>
      </c>
      <c r="X862" s="1" t="s">
        <v>62</v>
      </c>
      <c r="AC862" s="1" t="s">
        <v>5712</v>
      </c>
      <c r="AD862" s="1" t="s">
        <v>5712</v>
      </c>
      <c r="AJ862" s="1" t="s">
        <v>8126</v>
      </c>
      <c r="AK862" s="1" t="s">
        <v>5712</v>
      </c>
      <c r="AM862" s="1" t="s">
        <v>752</v>
      </c>
      <c r="AN862" s="1" t="s">
        <v>5712</v>
      </c>
      <c r="AP862" s="1" t="s">
        <v>5712</v>
      </c>
      <c r="AR862" s="1" t="s">
        <v>5712</v>
      </c>
      <c r="AT862" s="1" t="s">
        <v>5712</v>
      </c>
    </row>
    <row r="863" spans="1:48" x14ac:dyDescent="0.35">
      <c r="A863" s="1" t="s">
        <v>8127</v>
      </c>
      <c r="B863" s="1" t="s">
        <v>5710</v>
      </c>
      <c r="C863" s="1" t="s">
        <v>71</v>
      </c>
      <c r="D863">
        <v>26</v>
      </c>
      <c r="E863" s="1" t="s">
        <v>57</v>
      </c>
      <c r="F863" s="1" t="s">
        <v>58</v>
      </c>
      <c r="G863" s="1" t="s">
        <v>98</v>
      </c>
      <c r="H863" s="1" t="s">
        <v>45</v>
      </c>
      <c r="I863" s="1" t="s">
        <v>46</v>
      </c>
      <c r="J863" s="1" t="s">
        <v>47</v>
      </c>
      <c r="K863" s="1" t="s">
        <v>48</v>
      </c>
      <c r="L863" s="1" t="s">
        <v>48</v>
      </c>
      <c r="M863" s="1" t="s">
        <v>48</v>
      </c>
      <c r="N863" s="1" t="s">
        <v>48</v>
      </c>
      <c r="O863" s="1" t="s">
        <v>48</v>
      </c>
      <c r="P863" s="1" t="s">
        <v>48</v>
      </c>
      <c r="Q863" s="1" t="s">
        <v>48</v>
      </c>
      <c r="R863" s="1" t="s">
        <v>49</v>
      </c>
      <c r="S863" s="1" t="s">
        <v>48</v>
      </c>
      <c r="T863" s="1" t="s">
        <v>48</v>
      </c>
      <c r="U863" s="1" t="s">
        <v>48</v>
      </c>
      <c r="V863" s="1" t="s">
        <v>48</v>
      </c>
      <c r="W863" s="1" t="s">
        <v>48</v>
      </c>
      <c r="X863" s="1" t="s">
        <v>62</v>
      </c>
      <c r="AC863" s="1" t="s">
        <v>5712</v>
      </c>
      <c r="AD863" s="1" t="s">
        <v>5712</v>
      </c>
      <c r="AJ863" s="1" t="s">
        <v>8128</v>
      </c>
      <c r="AK863" s="1" t="s">
        <v>5712</v>
      </c>
      <c r="AN863" s="1" t="s">
        <v>5712</v>
      </c>
      <c r="AP863" s="1" t="s">
        <v>5712</v>
      </c>
      <c r="AR863" s="1" t="s">
        <v>5712</v>
      </c>
      <c r="AT863" s="1" t="s">
        <v>5712</v>
      </c>
      <c r="AV863" s="1" t="s">
        <v>8129</v>
      </c>
    </row>
    <row r="864" spans="1:48" x14ac:dyDescent="0.35">
      <c r="A864" s="1" t="s">
        <v>8130</v>
      </c>
      <c r="B864" s="1" t="s">
        <v>5710</v>
      </c>
      <c r="C864" s="1" t="s">
        <v>71</v>
      </c>
      <c r="D864">
        <v>57</v>
      </c>
      <c r="E864" s="1" t="s">
        <v>65</v>
      </c>
      <c r="F864" s="1" t="s">
        <v>72</v>
      </c>
      <c r="G864" s="1" t="s">
        <v>59</v>
      </c>
      <c r="H864" s="1" t="s">
        <v>45</v>
      </c>
      <c r="I864" s="1" t="s">
        <v>68</v>
      </c>
      <c r="J864" s="1" t="s">
        <v>47</v>
      </c>
      <c r="K864" s="1" t="s">
        <v>49</v>
      </c>
      <c r="L864" s="1" t="s">
        <v>48</v>
      </c>
      <c r="M864" s="1" t="s">
        <v>48</v>
      </c>
      <c r="N864" s="1" t="s">
        <v>48</v>
      </c>
      <c r="O864" s="1" t="s">
        <v>48</v>
      </c>
      <c r="P864" s="1" t="s">
        <v>48</v>
      </c>
      <c r="Q864" s="1" t="s">
        <v>48</v>
      </c>
      <c r="R864" s="1" t="s">
        <v>48</v>
      </c>
      <c r="S864" s="1" t="s">
        <v>48</v>
      </c>
      <c r="T864" s="1" t="s">
        <v>49</v>
      </c>
      <c r="U864" s="1" t="s">
        <v>48</v>
      </c>
      <c r="V864" s="1" t="s">
        <v>48</v>
      </c>
      <c r="W864" s="1" t="s">
        <v>48</v>
      </c>
      <c r="X864" s="1" t="s">
        <v>62</v>
      </c>
      <c r="AC864" s="1" t="s">
        <v>5712</v>
      </c>
      <c r="AD864" s="1" t="s">
        <v>5712</v>
      </c>
      <c r="AJ864" s="1" t="s">
        <v>8131</v>
      </c>
      <c r="AK864" s="1" t="s">
        <v>5712</v>
      </c>
      <c r="AN864" s="1" t="s">
        <v>5712</v>
      </c>
      <c r="AP864" s="1" t="s">
        <v>5712</v>
      </c>
      <c r="AR864" s="1" t="s">
        <v>5712</v>
      </c>
      <c r="AT864" s="1" t="s">
        <v>5712</v>
      </c>
    </row>
    <row r="865" spans="1:48" x14ac:dyDescent="0.35">
      <c r="A865" s="1" t="s">
        <v>8132</v>
      </c>
      <c r="B865" s="1" t="s">
        <v>5710</v>
      </c>
      <c r="C865" s="1" t="s">
        <v>71</v>
      </c>
      <c r="D865">
        <v>46</v>
      </c>
      <c r="E865" s="1" t="s">
        <v>42</v>
      </c>
      <c r="F865" s="1" t="s">
        <v>43</v>
      </c>
      <c r="G865" s="1" t="s">
        <v>85</v>
      </c>
      <c r="H865" s="1" t="s">
        <v>144</v>
      </c>
      <c r="I865" s="1" t="s">
        <v>68</v>
      </c>
      <c r="J865" s="1" t="s">
        <v>80</v>
      </c>
      <c r="K865" s="1" t="s">
        <v>48</v>
      </c>
      <c r="L865" s="1" t="s">
        <v>48</v>
      </c>
      <c r="M865" s="1" t="s">
        <v>48</v>
      </c>
      <c r="N865" s="1" t="s">
        <v>48</v>
      </c>
      <c r="O865" s="1" t="s">
        <v>48</v>
      </c>
      <c r="P865" s="1" t="s">
        <v>48</v>
      </c>
      <c r="Q865" s="1" t="s">
        <v>48</v>
      </c>
      <c r="R865" s="1" t="s">
        <v>48</v>
      </c>
      <c r="S865" s="1" t="s">
        <v>48</v>
      </c>
      <c r="T865" s="1" t="s">
        <v>48</v>
      </c>
      <c r="U865" s="1" t="s">
        <v>49</v>
      </c>
      <c r="V865" s="1" t="s">
        <v>48</v>
      </c>
      <c r="W865" s="1" t="s">
        <v>48</v>
      </c>
      <c r="X865" s="1" t="s">
        <v>116</v>
      </c>
      <c r="Y865" s="1" t="s">
        <v>8133</v>
      </c>
      <c r="AC865" s="1" t="s">
        <v>5712</v>
      </c>
      <c r="AD865" s="1" t="s">
        <v>5712</v>
      </c>
      <c r="AJ865" s="1" t="s">
        <v>8134</v>
      </c>
      <c r="AK865" s="1" t="s">
        <v>5712</v>
      </c>
      <c r="AN865" s="1" t="s">
        <v>5712</v>
      </c>
      <c r="AP865" s="1" t="s">
        <v>5712</v>
      </c>
      <c r="AR865" s="1" t="s">
        <v>5712</v>
      </c>
      <c r="AT865" s="1" t="s">
        <v>5712</v>
      </c>
      <c r="AV865" s="1" t="s">
        <v>8135</v>
      </c>
    </row>
    <row r="866" spans="1:48" x14ac:dyDescent="0.35">
      <c r="A866" s="1" t="s">
        <v>8136</v>
      </c>
      <c r="B866" s="1" t="s">
        <v>5710</v>
      </c>
      <c r="C866" s="1" t="s">
        <v>41</v>
      </c>
      <c r="D866">
        <v>51</v>
      </c>
      <c r="E866" s="1" t="s">
        <v>42</v>
      </c>
      <c r="F866" s="1" t="s">
        <v>72</v>
      </c>
      <c r="G866" s="1" t="s">
        <v>73</v>
      </c>
      <c r="H866" s="1" t="s">
        <v>79</v>
      </c>
      <c r="I866" s="1" t="s">
        <v>68</v>
      </c>
      <c r="J866" s="1" t="s">
        <v>47</v>
      </c>
      <c r="K866" s="1" t="s">
        <v>48</v>
      </c>
      <c r="L866" s="1" t="s">
        <v>48</v>
      </c>
      <c r="M866" s="1" t="s">
        <v>48</v>
      </c>
      <c r="N866" s="1" t="s">
        <v>48</v>
      </c>
      <c r="O866" s="1" t="s">
        <v>49</v>
      </c>
      <c r="P866" s="1" t="s">
        <v>48</v>
      </c>
      <c r="Q866" s="1" t="s">
        <v>48</v>
      </c>
      <c r="R866" s="1" t="s">
        <v>48</v>
      </c>
      <c r="S866" s="1" t="s">
        <v>48</v>
      </c>
      <c r="T866" s="1" t="s">
        <v>48</v>
      </c>
      <c r="U866" s="1" t="s">
        <v>48</v>
      </c>
      <c r="V866" s="1" t="s">
        <v>48</v>
      </c>
      <c r="W866" s="1" t="s">
        <v>48</v>
      </c>
      <c r="X866" s="1" t="s">
        <v>62</v>
      </c>
      <c r="AC866" s="1" t="s">
        <v>5712</v>
      </c>
      <c r="AD866" s="1" t="s">
        <v>5712</v>
      </c>
      <c r="AJ866" s="1" t="s">
        <v>694</v>
      </c>
      <c r="AK866" s="1" t="s">
        <v>5712</v>
      </c>
      <c r="AM866" s="1" t="s">
        <v>694</v>
      </c>
      <c r="AN866" s="1" t="s">
        <v>5712</v>
      </c>
      <c r="AP866" s="1" t="s">
        <v>5712</v>
      </c>
      <c r="AR866" s="1" t="s">
        <v>5712</v>
      </c>
      <c r="AT866" s="1" t="s">
        <v>5712</v>
      </c>
    </row>
    <row r="867" spans="1:48" x14ac:dyDescent="0.35">
      <c r="A867" s="1" t="s">
        <v>8137</v>
      </c>
      <c r="B867" s="1" t="s">
        <v>5710</v>
      </c>
      <c r="C867" s="1" t="s">
        <v>41</v>
      </c>
      <c r="D867">
        <v>64</v>
      </c>
      <c r="E867" s="1" t="s">
        <v>65</v>
      </c>
      <c r="F867" s="1" t="s">
        <v>72</v>
      </c>
      <c r="G867" s="1" t="s">
        <v>137</v>
      </c>
      <c r="H867" s="1" t="s">
        <v>109</v>
      </c>
      <c r="I867" s="1" t="s">
        <v>74</v>
      </c>
      <c r="J867" s="1" t="s">
        <v>47</v>
      </c>
      <c r="K867" s="1" t="s">
        <v>48</v>
      </c>
      <c r="L867" s="1" t="s">
        <v>49</v>
      </c>
      <c r="M867" s="1" t="s">
        <v>48</v>
      </c>
      <c r="N867" s="1" t="s">
        <v>48</v>
      </c>
      <c r="O867" s="1" t="s">
        <v>48</v>
      </c>
      <c r="P867" s="1" t="s">
        <v>48</v>
      </c>
      <c r="Q867" s="1" t="s">
        <v>48</v>
      </c>
      <c r="R867" s="1" t="s">
        <v>48</v>
      </c>
      <c r="S867" s="1" t="s">
        <v>48</v>
      </c>
      <c r="T867" s="1" t="s">
        <v>48</v>
      </c>
      <c r="U867" s="1" t="s">
        <v>48</v>
      </c>
      <c r="V867" s="1" t="s">
        <v>48</v>
      </c>
      <c r="W867" s="1" t="s">
        <v>48</v>
      </c>
      <c r="X867" s="1" t="s">
        <v>62</v>
      </c>
      <c r="AB867" s="1" t="s">
        <v>8138</v>
      </c>
      <c r="AC867" s="1" t="s">
        <v>5712</v>
      </c>
      <c r="AD867" s="1" t="s">
        <v>5712</v>
      </c>
      <c r="AJ867" s="1" t="s">
        <v>8139</v>
      </c>
      <c r="AK867" s="1" t="s">
        <v>5712</v>
      </c>
      <c r="AM867" s="1" t="s">
        <v>8140</v>
      </c>
      <c r="AN867" s="1" t="s">
        <v>5712</v>
      </c>
      <c r="AP867" s="1" t="s">
        <v>5712</v>
      </c>
      <c r="AR867" s="1" t="s">
        <v>5712</v>
      </c>
      <c r="AT867" s="1" t="s">
        <v>5712</v>
      </c>
    </row>
    <row r="868" spans="1:48" x14ac:dyDescent="0.35">
      <c r="A868" s="1" t="s">
        <v>8141</v>
      </c>
      <c r="B868" s="1" t="s">
        <v>5710</v>
      </c>
      <c r="C868" s="1" t="s">
        <v>71</v>
      </c>
      <c r="D868">
        <v>76</v>
      </c>
      <c r="E868" s="1" t="s">
        <v>65</v>
      </c>
      <c r="F868" s="1" t="s">
        <v>66</v>
      </c>
      <c r="G868" s="1" t="s">
        <v>73</v>
      </c>
      <c r="H868" s="1" t="s">
        <v>67</v>
      </c>
      <c r="I868" s="1" t="s">
        <v>125</v>
      </c>
      <c r="J868" s="1" t="s">
        <v>80</v>
      </c>
      <c r="K868" s="1" t="s">
        <v>48</v>
      </c>
      <c r="L868" s="1" t="s">
        <v>48</v>
      </c>
      <c r="M868" s="1" t="s">
        <v>48</v>
      </c>
      <c r="N868" s="1" t="s">
        <v>48</v>
      </c>
      <c r="O868" s="1" t="s">
        <v>48</v>
      </c>
      <c r="P868" s="1" t="s">
        <v>48</v>
      </c>
      <c r="Q868" s="1" t="s">
        <v>48</v>
      </c>
      <c r="R868" s="1" t="s">
        <v>48</v>
      </c>
      <c r="S868" s="1" t="s">
        <v>48</v>
      </c>
      <c r="T868" s="1" t="s">
        <v>48</v>
      </c>
      <c r="U868" s="1" t="s">
        <v>48</v>
      </c>
      <c r="V868" s="1" t="s">
        <v>48</v>
      </c>
      <c r="W868" s="1" t="s">
        <v>49</v>
      </c>
      <c r="X868" s="1" t="s">
        <v>116</v>
      </c>
      <c r="Y868" s="1" t="s">
        <v>8142</v>
      </c>
      <c r="AC868" s="1" t="s">
        <v>5712</v>
      </c>
      <c r="AD868" s="1" t="s">
        <v>5712</v>
      </c>
      <c r="AJ868" s="1" t="s">
        <v>8143</v>
      </c>
      <c r="AK868" s="1" t="s">
        <v>63</v>
      </c>
      <c r="AN868" s="1" t="s">
        <v>5712</v>
      </c>
      <c r="AP868" s="1" t="s">
        <v>5712</v>
      </c>
      <c r="AR868" s="1" t="s">
        <v>5712</v>
      </c>
      <c r="AT868" s="1" t="s">
        <v>5712</v>
      </c>
    </row>
    <row r="869" spans="1:48" x14ac:dyDescent="0.35">
      <c r="A869" s="1" t="s">
        <v>8144</v>
      </c>
      <c r="B869" s="1" t="s">
        <v>5710</v>
      </c>
      <c r="C869" s="1" t="s">
        <v>41</v>
      </c>
      <c r="D869">
        <v>41</v>
      </c>
      <c r="E869" s="1" t="s">
        <v>42</v>
      </c>
      <c r="F869" s="1" t="s">
        <v>72</v>
      </c>
      <c r="G869" s="1" t="s">
        <v>44</v>
      </c>
      <c r="H869" s="1" t="s">
        <v>45</v>
      </c>
      <c r="I869" s="1" t="s">
        <v>68</v>
      </c>
      <c r="J869" s="1" t="s">
        <v>47</v>
      </c>
      <c r="K869" s="1" t="s">
        <v>48</v>
      </c>
      <c r="L869" s="1" t="s">
        <v>48</v>
      </c>
      <c r="M869" s="1" t="s">
        <v>49</v>
      </c>
      <c r="N869" s="1" t="s">
        <v>48</v>
      </c>
      <c r="O869" s="1" t="s">
        <v>48</v>
      </c>
      <c r="P869" s="1" t="s">
        <v>48</v>
      </c>
      <c r="Q869" s="1" t="s">
        <v>48</v>
      </c>
      <c r="R869" s="1" t="s">
        <v>48</v>
      </c>
      <c r="S869" s="1" t="s">
        <v>48</v>
      </c>
      <c r="T869" s="1" t="s">
        <v>48</v>
      </c>
      <c r="U869" s="1" t="s">
        <v>48</v>
      </c>
      <c r="V869" s="1" t="s">
        <v>48</v>
      </c>
      <c r="W869" s="1" t="s">
        <v>48</v>
      </c>
      <c r="X869" s="1" t="s">
        <v>116</v>
      </c>
      <c r="Y869" s="1" t="s">
        <v>8145</v>
      </c>
      <c r="AC869" s="1" t="s">
        <v>5712</v>
      </c>
      <c r="AD869" s="1" t="s">
        <v>5712</v>
      </c>
      <c r="AJ869" s="1" t="s">
        <v>8146</v>
      </c>
      <c r="AK869" s="1" t="s">
        <v>5712</v>
      </c>
      <c r="AN869" s="1" t="s">
        <v>5712</v>
      </c>
      <c r="AP869" s="1" t="s">
        <v>5712</v>
      </c>
      <c r="AR869" s="1" t="s">
        <v>5712</v>
      </c>
      <c r="AT869" s="1" t="s">
        <v>5712</v>
      </c>
      <c r="AV869" s="1" t="s">
        <v>8147</v>
      </c>
    </row>
    <row r="870" spans="1:48" x14ac:dyDescent="0.35">
      <c r="A870" s="1" t="s">
        <v>8148</v>
      </c>
      <c r="B870" s="1" t="s">
        <v>5710</v>
      </c>
      <c r="C870" s="1" t="s">
        <v>41</v>
      </c>
      <c r="D870">
        <v>68</v>
      </c>
      <c r="E870" s="1" t="s">
        <v>65</v>
      </c>
      <c r="F870" s="1" t="s">
        <v>43</v>
      </c>
      <c r="G870" s="1" t="s">
        <v>59</v>
      </c>
      <c r="H870" s="1" t="s">
        <v>67</v>
      </c>
      <c r="I870" s="1" t="s">
        <v>125</v>
      </c>
      <c r="J870" s="1" t="s">
        <v>80</v>
      </c>
      <c r="K870" s="1" t="s">
        <v>48</v>
      </c>
      <c r="L870" s="1" t="s">
        <v>48</v>
      </c>
      <c r="M870" s="1" t="s">
        <v>48</v>
      </c>
      <c r="N870" s="1" t="s">
        <v>48</v>
      </c>
      <c r="O870" s="1" t="s">
        <v>48</v>
      </c>
      <c r="P870" s="1" t="s">
        <v>48</v>
      </c>
      <c r="Q870" s="1" t="s">
        <v>48</v>
      </c>
      <c r="R870" s="1" t="s">
        <v>48</v>
      </c>
      <c r="S870" s="1" t="s">
        <v>48</v>
      </c>
      <c r="T870" s="1" t="s">
        <v>48</v>
      </c>
      <c r="U870" s="1" t="s">
        <v>48</v>
      </c>
      <c r="V870" s="1" t="s">
        <v>49</v>
      </c>
      <c r="W870" s="1" t="s">
        <v>48</v>
      </c>
      <c r="X870" s="1" t="s">
        <v>62</v>
      </c>
      <c r="AC870" s="1" t="s">
        <v>5712</v>
      </c>
      <c r="AD870" s="1" t="s">
        <v>5712</v>
      </c>
      <c r="AJ870" s="1" t="s">
        <v>8149</v>
      </c>
      <c r="AK870" s="1" t="s">
        <v>5712</v>
      </c>
      <c r="AN870" s="1" t="s">
        <v>5712</v>
      </c>
      <c r="AP870" s="1" t="s">
        <v>5712</v>
      </c>
      <c r="AR870" s="1" t="s">
        <v>5712</v>
      </c>
      <c r="AT870" s="1" t="s">
        <v>5712</v>
      </c>
      <c r="AV870" s="1" t="s">
        <v>8150</v>
      </c>
    </row>
    <row r="871" spans="1:48" x14ac:dyDescent="0.35">
      <c r="A871" s="1" t="s">
        <v>8151</v>
      </c>
      <c r="B871" s="1" t="s">
        <v>5710</v>
      </c>
      <c r="C871" s="1" t="s">
        <v>71</v>
      </c>
      <c r="D871">
        <v>17</v>
      </c>
      <c r="E871" s="1" t="s">
        <v>57</v>
      </c>
      <c r="F871" s="1" t="s">
        <v>58</v>
      </c>
      <c r="G871" s="1" t="s">
        <v>44</v>
      </c>
      <c r="H871" s="1" t="s">
        <v>79</v>
      </c>
      <c r="I871" s="1" t="s">
        <v>61</v>
      </c>
      <c r="J871" s="1" t="s">
        <v>47</v>
      </c>
      <c r="K871" s="1" t="s">
        <v>48</v>
      </c>
      <c r="L871" s="1" t="s">
        <v>48</v>
      </c>
      <c r="M871" s="1" t="s">
        <v>48</v>
      </c>
      <c r="N871" s="1" t="s">
        <v>49</v>
      </c>
      <c r="O871" s="1" t="s">
        <v>48</v>
      </c>
      <c r="P871" s="1" t="s">
        <v>48</v>
      </c>
      <c r="Q871" s="1" t="s">
        <v>48</v>
      </c>
      <c r="R871" s="1" t="s">
        <v>48</v>
      </c>
      <c r="S871" s="1" t="s">
        <v>48</v>
      </c>
      <c r="T871" s="1" t="s">
        <v>48</v>
      </c>
      <c r="U871" s="1" t="s">
        <v>48</v>
      </c>
      <c r="V871" s="1" t="s">
        <v>48</v>
      </c>
      <c r="W871" s="1" t="s">
        <v>48</v>
      </c>
      <c r="X871" s="1" t="s">
        <v>62</v>
      </c>
      <c r="AC871" s="1" t="s">
        <v>5712</v>
      </c>
      <c r="AD871" s="1" t="s">
        <v>5712</v>
      </c>
      <c r="AJ871" s="1" t="s">
        <v>8152</v>
      </c>
      <c r="AK871" s="1" t="s">
        <v>63</v>
      </c>
      <c r="AN871" s="1" t="s">
        <v>5712</v>
      </c>
      <c r="AP871" s="1" t="s">
        <v>5712</v>
      </c>
      <c r="AR871" s="1" t="s">
        <v>5712</v>
      </c>
      <c r="AT871" s="1" t="s">
        <v>5712</v>
      </c>
    </row>
    <row r="872" spans="1:48" x14ac:dyDescent="0.35">
      <c r="A872" s="1" t="s">
        <v>8153</v>
      </c>
      <c r="B872" s="1" t="s">
        <v>5710</v>
      </c>
      <c r="C872" s="1" t="s">
        <v>71</v>
      </c>
      <c r="D872">
        <v>62</v>
      </c>
      <c r="E872" s="1" t="s">
        <v>65</v>
      </c>
      <c r="F872" s="1" t="s">
        <v>66</v>
      </c>
      <c r="G872" s="1" t="s">
        <v>73</v>
      </c>
      <c r="H872" s="1" t="s">
        <v>79</v>
      </c>
      <c r="I872" s="1" t="s">
        <v>110</v>
      </c>
      <c r="J872" s="1" t="s">
        <v>47</v>
      </c>
      <c r="K872" s="1" t="s">
        <v>49</v>
      </c>
      <c r="L872" s="1" t="s">
        <v>48</v>
      </c>
      <c r="M872" s="1" t="s">
        <v>48</v>
      </c>
      <c r="N872" s="1" t="s">
        <v>48</v>
      </c>
      <c r="O872" s="1" t="s">
        <v>48</v>
      </c>
      <c r="P872" s="1" t="s">
        <v>48</v>
      </c>
      <c r="Q872" s="1" t="s">
        <v>48</v>
      </c>
      <c r="R872" s="1" t="s">
        <v>48</v>
      </c>
      <c r="S872" s="1" t="s">
        <v>48</v>
      </c>
      <c r="T872" s="1" t="s">
        <v>49</v>
      </c>
      <c r="U872" s="1" t="s">
        <v>48</v>
      </c>
      <c r="V872" s="1" t="s">
        <v>48</v>
      </c>
      <c r="W872" s="1" t="s">
        <v>48</v>
      </c>
      <c r="X872" s="1" t="s">
        <v>75</v>
      </c>
      <c r="Y872" s="1" t="s">
        <v>8154</v>
      </c>
      <c r="AC872" s="1" t="s">
        <v>5712</v>
      </c>
      <c r="AD872" s="1" t="s">
        <v>5712</v>
      </c>
      <c r="AJ872" s="1" t="s">
        <v>8155</v>
      </c>
      <c r="AK872" s="1" t="s">
        <v>5712</v>
      </c>
      <c r="AM872" s="1" t="s">
        <v>8156</v>
      </c>
      <c r="AN872" s="1" t="s">
        <v>5712</v>
      </c>
      <c r="AP872" s="1" t="s">
        <v>5712</v>
      </c>
      <c r="AR872" s="1" t="s">
        <v>5712</v>
      </c>
      <c r="AT872" s="1" t="s">
        <v>5712</v>
      </c>
    </row>
    <row r="873" spans="1:48" x14ac:dyDescent="0.35">
      <c r="A873" s="1" t="s">
        <v>8157</v>
      </c>
      <c r="B873" s="1" t="s">
        <v>5710</v>
      </c>
      <c r="C873" s="1" t="s">
        <v>41</v>
      </c>
      <c r="D873">
        <v>75</v>
      </c>
      <c r="E873" s="1" t="s">
        <v>65</v>
      </c>
      <c r="F873" s="1" t="s">
        <v>66</v>
      </c>
      <c r="G873" s="1" t="s">
        <v>137</v>
      </c>
      <c r="H873" s="1" t="s">
        <v>67</v>
      </c>
      <c r="I873" s="1" t="s">
        <v>68</v>
      </c>
      <c r="J873" s="1" t="s">
        <v>47</v>
      </c>
      <c r="K873" s="1" t="s">
        <v>48</v>
      </c>
      <c r="L873" s="1" t="s">
        <v>48</v>
      </c>
      <c r="M873" s="1" t="s">
        <v>49</v>
      </c>
      <c r="N873" s="1" t="s">
        <v>48</v>
      </c>
      <c r="O873" s="1" t="s">
        <v>48</v>
      </c>
      <c r="P873" s="1" t="s">
        <v>48</v>
      </c>
      <c r="Q873" s="1" t="s">
        <v>48</v>
      </c>
      <c r="R873" s="1" t="s">
        <v>48</v>
      </c>
      <c r="S873" s="1" t="s">
        <v>48</v>
      </c>
      <c r="T873" s="1" t="s">
        <v>48</v>
      </c>
      <c r="U873" s="1" t="s">
        <v>48</v>
      </c>
      <c r="V873" s="1" t="s">
        <v>48</v>
      </c>
      <c r="W873" s="1" t="s">
        <v>48</v>
      </c>
      <c r="X873" s="1" t="s">
        <v>62</v>
      </c>
      <c r="AC873" s="1" t="s">
        <v>5712</v>
      </c>
      <c r="AD873" s="1" t="s">
        <v>5712</v>
      </c>
      <c r="AJ873" s="1" t="s">
        <v>8158</v>
      </c>
      <c r="AK873" s="1" t="s">
        <v>5712</v>
      </c>
      <c r="AN873" s="1" t="s">
        <v>5712</v>
      </c>
      <c r="AP873" s="1" t="s">
        <v>5712</v>
      </c>
      <c r="AR873" s="1" t="s">
        <v>5712</v>
      </c>
      <c r="AT873" s="1" t="s">
        <v>5712</v>
      </c>
    </row>
    <row r="874" spans="1:48" x14ac:dyDescent="0.35">
      <c r="A874" s="1" t="s">
        <v>8159</v>
      </c>
      <c r="B874" s="1" t="s">
        <v>5710</v>
      </c>
      <c r="C874" s="1" t="s">
        <v>71</v>
      </c>
      <c r="D874">
        <v>76</v>
      </c>
      <c r="E874" s="1" t="s">
        <v>65</v>
      </c>
      <c r="F874" s="1" t="s">
        <v>66</v>
      </c>
      <c r="G874" s="1" t="s">
        <v>73</v>
      </c>
      <c r="H874" s="1" t="s">
        <v>67</v>
      </c>
      <c r="I874" s="1" t="s">
        <v>99</v>
      </c>
      <c r="J874" s="1" t="s">
        <v>47</v>
      </c>
      <c r="K874" s="1" t="s">
        <v>48</v>
      </c>
      <c r="L874" s="1" t="s">
        <v>48</v>
      </c>
      <c r="M874" s="1" t="s">
        <v>48</v>
      </c>
      <c r="N874" s="1" t="s">
        <v>48</v>
      </c>
      <c r="O874" s="1" t="s">
        <v>48</v>
      </c>
      <c r="P874" s="1" t="s">
        <v>48</v>
      </c>
      <c r="Q874" s="1" t="s">
        <v>48</v>
      </c>
      <c r="R874" s="1" t="s">
        <v>49</v>
      </c>
      <c r="S874" s="1" t="s">
        <v>48</v>
      </c>
      <c r="T874" s="1" t="s">
        <v>48</v>
      </c>
      <c r="U874" s="1" t="s">
        <v>48</v>
      </c>
      <c r="V874" s="1" t="s">
        <v>48</v>
      </c>
      <c r="W874" s="1" t="s">
        <v>48</v>
      </c>
      <c r="X874" s="1" t="s">
        <v>116</v>
      </c>
      <c r="Y874" s="1" t="s">
        <v>8160</v>
      </c>
      <c r="AC874" s="1" t="s">
        <v>5712</v>
      </c>
      <c r="AD874" s="1" t="s">
        <v>5712</v>
      </c>
      <c r="AJ874" s="1" t="s">
        <v>8161</v>
      </c>
      <c r="AK874" s="1" t="s">
        <v>5712</v>
      </c>
      <c r="AN874" s="1" t="s">
        <v>5712</v>
      </c>
      <c r="AP874" s="1" t="s">
        <v>5712</v>
      </c>
      <c r="AR874" s="1" t="s">
        <v>5712</v>
      </c>
      <c r="AT874" s="1" t="s">
        <v>5712</v>
      </c>
      <c r="AV874" s="1" t="s">
        <v>8162</v>
      </c>
    </row>
    <row r="875" spans="1:48" x14ac:dyDescent="0.35">
      <c r="A875" s="1" t="s">
        <v>8163</v>
      </c>
      <c r="B875" s="1" t="s">
        <v>5710</v>
      </c>
      <c r="C875" s="1" t="s">
        <v>71</v>
      </c>
      <c r="D875">
        <v>78</v>
      </c>
      <c r="E875" s="1" t="s">
        <v>65</v>
      </c>
      <c r="F875" s="1" t="s">
        <v>43</v>
      </c>
      <c r="G875" s="1" t="s">
        <v>98</v>
      </c>
      <c r="H875" s="1" t="s">
        <v>67</v>
      </c>
      <c r="I875" s="1" t="s">
        <v>90</v>
      </c>
      <c r="J875" s="1" t="s">
        <v>47</v>
      </c>
      <c r="K875" s="1" t="s">
        <v>48</v>
      </c>
      <c r="L875" s="1" t="s">
        <v>48</v>
      </c>
      <c r="M875" s="1" t="s">
        <v>49</v>
      </c>
      <c r="N875" s="1" t="s">
        <v>48</v>
      </c>
      <c r="O875" s="1" t="s">
        <v>48</v>
      </c>
      <c r="P875" s="1" t="s">
        <v>48</v>
      </c>
      <c r="Q875" s="1" t="s">
        <v>48</v>
      </c>
      <c r="R875" s="1" t="s">
        <v>48</v>
      </c>
      <c r="S875" s="1" t="s">
        <v>48</v>
      </c>
      <c r="T875" s="1" t="s">
        <v>48</v>
      </c>
      <c r="U875" s="1" t="s">
        <v>48</v>
      </c>
      <c r="V875" s="1" t="s">
        <v>48</v>
      </c>
      <c r="W875" s="1" t="s">
        <v>48</v>
      </c>
      <c r="X875" s="1" t="s">
        <v>51</v>
      </c>
      <c r="Y875" s="1" t="s">
        <v>8164</v>
      </c>
      <c r="AC875" s="1" t="s">
        <v>5712</v>
      </c>
      <c r="AD875" s="1" t="s">
        <v>5712</v>
      </c>
      <c r="AJ875" s="1" t="s">
        <v>8165</v>
      </c>
      <c r="AK875" s="1" t="s">
        <v>5712</v>
      </c>
      <c r="AN875" s="1" t="s">
        <v>5712</v>
      </c>
      <c r="AP875" s="1" t="s">
        <v>5712</v>
      </c>
      <c r="AR875" s="1" t="s">
        <v>5712</v>
      </c>
      <c r="AT875" s="1" t="s">
        <v>5712</v>
      </c>
    </row>
    <row r="876" spans="1:48" x14ac:dyDescent="0.35">
      <c r="A876" s="1" t="s">
        <v>8166</v>
      </c>
      <c r="B876" s="1" t="s">
        <v>5710</v>
      </c>
      <c r="C876" s="1" t="s">
        <v>71</v>
      </c>
      <c r="D876">
        <v>26</v>
      </c>
      <c r="E876" s="1" t="s">
        <v>57</v>
      </c>
      <c r="F876" s="1" t="s">
        <v>58</v>
      </c>
      <c r="G876" s="1" t="s">
        <v>59</v>
      </c>
      <c r="H876" s="1" t="s">
        <v>45</v>
      </c>
      <c r="I876" s="1" t="s">
        <v>99</v>
      </c>
      <c r="J876" s="1" t="s">
        <v>47</v>
      </c>
      <c r="K876" s="1" t="s">
        <v>48</v>
      </c>
      <c r="L876" s="1" t="s">
        <v>49</v>
      </c>
      <c r="M876" s="1" t="s">
        <v>48</v>
      </c>
      <c r="N876" s="1" t="s">
        <v>48</v>
      </c>
      <c r="O876" s="1" t="s">
        <v>48</v>
      </c>
      <c r="P876" s="1" t="s">
        <v>48</v>
      </c>
      <c r="Q876" s="1" t="s">
        <v>48</v>
      </c>
      <c r="R876" s="1" t="s">
        <v>48</v>
      </c>
      <c r="S876" s="1" t="s">
        <v>48</v>
      </c>
      <c r="T876" s="1" t="s">
        <v>48</v>
      </c>
      <c r="U876" s="1" t="s">
        <v>48</v>
      </c>
      <c r="V876" s="1" t="s">
        <v>48</v>
      </c>
      <c r="W876" s="1" t="s">
        <v>48</v>
      </c>
      <c r="X876" s="1" t="s">
        <v>62</v>
      </c>
      <c r="AC876" s="1" t="s">
        <v>5712</v>
      </c>
      <c r="AD876" s="1" t="s">
        <v>5712</v>
      </c>
      <c r="AJ876" s="1" t="s">
        <v>8167</v>
      </c>
      <c r="AK876" s="1" t="s">
        <v>5712</v>
      </c>
      <c r="AN876" s="1" t="s">
        <v>5712</v>
      </c>
      <c r="AP876" s="1" t="s">
        <v>5712</v>
      </c>
      <c r="AR876" s="1" t="s">
        <v>5712</v>
      </c>
      <c r="AT876" s="1" t="s">
        <v>5712</v>
      </c>
      <c r="AV876" s="1" t="s">
        <v>8168</v>
      </c>
    </row>
    <row r="877" spans="1:48" x14ac:dyDescent="0.35">
      <c r="A877" s="1" t="s">
        <v>8169</v>
      </c>
      <c r="B877" s="1" t="s">
        <v>5710</v>
      </c>
      <c r="C877" s="1" t="s">
        <v>41</v>
      </c>
      <c r="D877">
        <v>57</v>
      </c>
      <c r="E877" s="1" t="s">
        <v>65</v>
      </c>
      <c r="F877" s="1" t="s">
        <v>66</v>
      </c>
      <c r="G877" s="1" t="s">
        <v>59</v>
      </c>
      <c r="H877" s="1" t="s">
        <v>79</v>
      </c>
      <c r="I877" s="1" t="s">
        <v>61</v>
      </c>
      <c r="J877" s="1" t="s">
        <v>47</v>
      </c>
      <c r="K877" s="1" t="s">
        <v>48</v>
      </c>
      <c r="L877" s="1" t="s">
        <v>48</v>
      </c>
      <c r="M877" s="1" t="s">
        <v>48</v>
      </c>
      <c r="N877" s="1" t="s">
        <v>48</v>
      </c>
      <c r="O877" s="1" t="s">
        <v>48</v>
      </c>
      <c r="P877" s="1" t="s">
        <v>49</v>
      </c>
      <c r="Q877" s="1" t="s">
        <v>48</v>
      </c>
      <c r="R877" s="1" t="s">
        <v>48</v>
      </c>
      <c r="S877" s="1" t="s">
        <v>48</v>
      </c>
      <c r="T877" s="1" t="s">
        <v>48</v>
      </c>
      <c r="U877" s="1" t="s">
        <v>48</v>
      </c>
      <c r="V877" s="1" t="s">
        <v>48</v>
      </c>
      <c r="W877" s="1" t="s">
        <v>48</v>
      </c>
      <c r="X877" s="1" t="s">
        <v>116</v>
      </c>
      <c r="Y877" s="1" t="s">
        <v>8170</v>
      </c>
      <c r="AC877" s="1" t="s">
        <v>5712</v>
      </c>
      <c r="AD877" s="1" t="s">
        <v>5712</v>
      </c>
      <c r="AJ877" s="1" t="s">
        <v>8171</v>
      </c>
      <c r="AK877" s="1" t="s">
        <v>77</v>
      </c>
      <c r="AN877" s="1" t="s">
        <v>5712</v>
      </c>
      <c r="AP877" s="1" t="s">
        <v>5712</v>
      </c>
      <c r="AR877" s="1" t="s">
        <v>5712</v>
      </c>
      <c r="AT877" s="1" t="s">
        <v>5712</v>
      </c>
    </row>
    <row r="878" spans="1:48" x14ac:dyDescent="0.35">
      <c r="A878" s="1" t="s">
        <v>8172</v>
      </c>
      <c r="B878" s="1" t="s">
        <v>5710</v>
      </c>
      <c r="C878" s="1" t="s">
        <v>71</v>
      </c>
      <c r="D878">
        <v>35</v>
      </c>
      <c r="E878" s="1" t="s">
        <v>42</v>
      </c>
      <c r="F878" s="1" t="s">
        <v>43</v>
      </c>
      <c r="G878" s="1" t="s">
        <v>44</v>
      </c>
      <c r="H878" s="1" t="s">
        <v>79</v>
      </c>
      <c r="I878" s="1" t="s">
        <v>90</v>
      </c>
      <c r="J878" s="1" t="s">
        <v>80</v>
      </c>
      <c r="K878" s="1" t="s">
        <v>48</v>
      </c>
      <c r="L878" s="1" t="s">
        <v>48</v>
      </c>
      <c r="M878" s="1" t="s">
        <v>48</v>
      </c>
      <c r="N878" s="1" t="s">
        <v>48</v>
      </c>
      <c r="O878" s="1" t="s">
        <v>48</v>
      </c>
      <c r="P878" s="1" t="s">
        <v>48</v>
      </c>
      <c r="Q878" s="1" t="s">
        <v>48</v>
      </c>
      <c r="R878" s="1" t="s">
        <v>48</v>
      </c>
      <c r="S878" s="1" t="s">
        <v>48</v>
      </c>
      <c r="T878" s="1" t="s">
        <v>48</v>
      </c>
      <c r="U878" s="1" t="s">
        <v>49</v>
      </c>
      <c r="V878" s="1" t="s">
        <v>48</v>
      </c>
      <c r="W878" s="1" t="s">
        <v>48</v>
      </c>
      <c r="X878" s="1" t="s">
        <v>116</v>
      </c>
      <c r="Y878" s="1" t="s">
        <v>8173</v>
      </c>
      <c r="AC878" s="1" t="s">
        <v>5712</v>
      </c>
      <c r="AD878" s="1" t="s">
        <v>5712</v>
      </c>
      <c r="AJ878" s="1" t="s">
        <v>8174</v>
      </c>
      <c r="AK878" s="1" t="s">
        <v>5712</v>
      </c>
      <c r="AN878" s="1" t="s">
        <v>5712</v>
      </c>
      <c r="AP878" s="1" t="s">
        <v>5712</v>
      </c>
      <c r="AR878" s="1" t="s">
        <v>5712</v>
      </c>
      <c r="AT878" s="1" t="s">
        <v>5712</v>
      </c>
      <c r="AV878" s="1" t="s">
        <v>6980</v>
      </c>
    </row>
    <row r="879" spans="1:48" x14ac:dyDescent="0.35">
      <c r="A879" s="1" t="s">
        <v>8175</v>
      </c>
      <c r="B879" s="1" t="s">
        <v>5710</v>
      </c>
      <c r="C879" s="1" t="s">
        <v>71</v>
      </c>
      <c r="D879">
        <v>33</v>
      </c>
      <c r="E879" s="1" t="s">
        <v>57</v>
      </c>
      <c r="F879" s="1" t="s">
        <v>107</v>
      </c>
      <c r="G879" s="1" t="s">
        <v>98</v>
      </c>
      <c r="H879" s="1" t="s">
        <v>45</v>
      </c>
      <c r="I879" s="1" t="s">
        <v>99</v>
      </c>
      <c r="J879" s="1" t="s">
        <v>80</v>
      </c>
      <c r="K879" s="1" t="s">
        <v>48</v>
      </c>
      <c r="L879" s="1" t="s">
        <v>48</v>
      </c>
      <c r="M879" s="1" t="s">
        <v>48</v>
      </c>
      <c r="N879" s="1" t="s">
        <v>48</v>
      </c>
      <c r="O879" s="1" t="s">
        <v>48</v>
      </c>
      <c r="P879" s="1" t="s">
        <v>48</v>
      </c>
      <c r="Q879" s="1" t="s">
        <v>48</v>
      </c>
      <c r="R879" s="1" t="s">
        <v>48</v>
      </c>
      <c r="S879" s="1" t="s">
        <v>48</v>
      </c>
      <c r="T879" s="1" t="s">
        <v>49</v>
      </c>
      <c r="U879" s="1" t="s">
        <v>48</v>
      </c>
      <c r="V879" s="1" t="s">
        <v>48</v>
      </c>
      <c r="W879" s="1" t="s">
        <v>48</v>
      </c>
      <c r="X879" s="1" t="s">
        <v>62</v>
      </c>
      <c r="AC879" s="1" t="s">
        <v>5712</v>
      </c>
      <c r="AD879" s="1" t="s">
        <v>5712</v>
      </c>
      <c r="AJ879" s="1" t="s">
        <v>8176</v>
      </c>
      <c r="AK879" s="1" t="s">
        <v>55</v>
      </c>
      <c r="AL879" s="1" t="s">
        <v>8177</v>
      </c>
      <c r="AN879" s="1" t="s">
        <v>5712</v>
      </c>
      <c r="AP879" s="1" t="s">
        <v>5712</v>
      </c>
      <c r="AR879" s="1" t="s">
        <v>5712</v>
      </c>
      <c r="AT879" s="1" t="s">
        <v>5712</v>
      </c>
    </row>
    <row r="880" spans="1:48" x14ac:dyDescent="0.35">
      <c r="A880" s="1" t="s">
        <v>8178</v>
      </c>
      <c r="B880" s="1" t="s">
        <v>5710</v>
      </c>
      <c r="C880" s="1" t="s">
        <v>41</v>
      </c>
      <c r="D880">
        <v>77</v>
      </c>
      <c r="E880" s="1" t="s">
        <v>65</v>
      </c>
      <c r="F880" s="1" t="s">
        <v>66</v>
      </c>
      <c r="G880" s="1" t="s">
        <v>98</v>
      </c>
      <c r="H880" s="1" t="s">
        <v>67</v>
      </c>
      <c r="I880" s="1" t="s">
        <v>90</v>
      </c>
      <c r="J880" s="1" t="s">
        <v>47</v>
      </c>
      <c r="K880" s="1" t="s">
        <v>48</v>
      </c>
      <c r="L880" s="1" t="s">
        <v>48</v>
      </c>
      <c r="M880" s="1" t="s">
        <v>48</v>
      </c>
      <c r="N880" s="1" t="s">
        <v>48</v>
      </c>
      <c r="O880" s="1" t="s">
        <v>49</v>
      </c>
      <c r="P880" s="1" t="s">
        <v>48</v>
      </c>
      <c r="Q880" s="1" t="s">
        <v>48</v>
      </c>
      <c r="R880" s="1" t="s">
        <v>48</v>
      </c>
      <c r="S880" s="1" t="s">
        <v>48</v>
      </c>
      <c r="T880" s="1" t="s">
        <v>48</v>
      </c>
      <c r="U880" s="1" t="s">
        <v>48</v>
      </c>
      <c r="V880" s="1" t="s">
        <v>48</v>
      </c>
      <c r="W880" s="1" t="s">
        <v>48</v>
      </c>
      <c r="X880" s="1" t="s">
        <v>116</v>
      </c>
      <c r="Y880" s="1" t="s">
        <v>8179</v>
      </c>
      <c r="AC880" s="1" t="s">
        <v>5712</v>
      </c>
      <c r="AD880" s="1" t="s">
        <v>5712</v>
      </c>
      <c r="AJ880" s="1" t="s">
        <v>8180</v>
      </c>
      <c r="AK880" s="1" t="s">
        <v>5712</v>
      </c>
      <c r="AN880" s="1" t="s">
        <v>5712</v>
      </c>
      <c r="AP880" s="1" t="s">
        <v>5712</v>
      </c>
      <c r="AR880" s="1" t="s">
        <v>5712</v>
      </c>
      <c r="AT880" s="1" t="s">
        <v>5712</v>
      </c>
      <c r="AV880" s="1" t="s">
        <v>8181</v>
      </c>
    </row>
    <row r="881" spans="1:48" x14ac:dyDescent="0.35">
      <c r="A881" s="1" t="s">
        <v>8182</v>
      </c>
      <c r="B881" s="1" t="s">
        <v>5710</v>
      </c>
      <c r="C881" s="1" t="s">
        <v>71</v>
      </c>
      <c r="D881">
        <v>81</v>
      </c>
      <c r="E881" s="1" t="s">
        <v>65</v>
      </c>
      <c r="F881" s="1" t="s">
        <v>66</v>
      </c>
      <c r="G881" s="1" t="s">
        <v>44</v>
      </c>
      <c r="H881" s="1" t="s">
        <v>67</v>
      </c>
      <c r="I881" s="1" t="s">
        <v>68</v>
      </c>
      <c r="J881" s="1" t="s">
        <v>80</v>
      </c>
      <c r="K881" s="1" t="s">
        <v>48</v>
      </c>
      <c r="L881" s="1" t="s">
        <v>48</v>
      </c>
      <c r="M881" s="1" t="s">
        <v>48</v>
      </c>
      <c r="N881" s="1" t="s">
        <v>48</v>
      </c>
      <c r="O881" s="1" t="s">
        <v>48</v>
      </c>
      <c r="P881" s="1" t="s">
        <v>49</v>
      </c>
      <c r="Q881" s="1" t="s">
        <v>48</v>
      </c>
      <c r="R881" s="1" t="s">
        <v>48</v>
      </c>
      <c r="S881" s="1" t="s">
        <v>48</v>
      </c>
      <c r="T881" s="1" t="s">
        <v>48</v>
      </c>
      <c r="U881" s="1" t="s">
        <v>48</v>
      </c>
      <c r="V881" s="1" t="s">
        <v>48</v>
      </c>
      <c r="W881" s="1" t="s">
        <v>48</v>
      </c>
      <c r="X881" s="1" t="s">
        <v>62</v>
      </c>
      <c r="AC881" s="1" t="s">
        <v>5712</v>
      </c>
      <c r="AD881" s="1" t="s">
        <v>5712</v>
      </c>
      <c r="AJ881" s="1" t="s">
        <v>8183</v>
      </c>
      <c r="AK881" s="1" t="s">
        <v>5712</v>
      </c>
      <c r="AN881" s="1" t="s">
        <v>5712</v>
      </c>
      <c r="AP881" s="1" t="s">
        <v>5712</v>
      </c>
      <c r="AR881" s="1" t="s">
        <v>5712</v>
      </c>
      <c r="AT881" s="1" t="s">
        <v>5712</v>
      </c>
      <c r="AV881" s="1" t="s">
        <v>8184</v>
      </c>
    </row>
    <row r="882" spans="1:48" x14ac:dyDescent="0.35">
      <c r="A882" s="1" t="s">
        <v>8185</v>
      </c>
      <c r="B882" s="1" t="s">
        <v>5710</v>
      </c>
      <c r="C882" s="1" t="s">
        <v>71</v>
      </c>
      <c r="D882">
        <v>69</v>
      </c>
      <c r="E882" s="1" t="s">
        <v>65</v>
      </c>
      <c r="F882" s="1" t="s">
        <v>66</v>
      </c>
      <c r="G882" s="1" t="s">
        <v>73</v>
      </c>
      <c r="H882" s="1" t="s">
        <v>67</v>
      </c>
      <c r="I882" s="1" t="s">
        <v>90</v>
      </c>
      <c r="J882" s="1" t="s">
        <v>47</v>
      </c>
      <c r="K882" s="1" t="s">
        <v>48</v>
      </c>
      <c r="L882" s="1" t="s">
        <v>49</v>
      </c>
      <c r="M882" s="1" t="s">
        <v>48</v>
      </c>
      <c r="N882" s="1" t="s">
        <v>48</v>
      </c>
      <c r="O882" s="1" t="s">
        <v>48</v>
      </c>
      <c r="P882" s="1" t="s">
        <v>48</v>
      </c>
      <c r="Q882" s="1" t="s">
        <v>48</v>
      </c>
      <c r="R882" s="1" t="s">
        <v>48</v>
      </c>
      <c r="S882" s="1" t="s">
        <v>48</v>
      </c>
      <c r="T882" s="1" t="s">
        <v>48</v>
      </c>
      <c r="U882" s="1" t="s">
        <v>48</v>
      </c>
      <c r="V882" s="1" t="s">
        <v>48</v>
      </c>
      <c r="W882" s="1" t="s">
        <v>48</v>
      </c>
      <c r="X882" s="1" t="s">
        <v>62</v>
      </c>
      <c r="AC882" s="1" t="s">
        <v>5712</v>
      </c>
      <c r="AD882" s="1" t="s">
        <v>5712</v>
      </c>
      <c r="AJ882" s="1" t="s">
        <v>8186</v>
      </c>
      <c r="AK882" s="1" t="s">
        <v>5712</v>
      </c>
      <c r="AM882" s="1" t="s">
        <v>8187</v>
      </c>
      <c r="AN882" s="1" t="s">
        <v>5712</v>
      </c>
      <c r="AP882" s="1" t="s">
        <v>5712</v>
      </c>
      <c r="AR882" s="1" t="s">
        <v>5712</v>
      </c>
      <c r="AT882" s="1" t="s">
        <v>5712</v>
      </c>
    </row>
    <row r="883" spans="1:48" x14ac:dyDescent="0.35">
      <c r="A883" s="1" t="s">
        <v>8188</v>
      </c>
      <c r="B883" s="1" t="s">
        <v>5710</v>
      </c>
      <c r="C883" s="1" t="s">
        <v>41</v>
      </c>
      <c r="D883">
        <v>34</v>
      </c>
      <c r="E883" s="1" t="s">
        <v>57</v>
      </c>
      <c r="F883" s="1" t="s">
        <v>107</v>
      </c>
      <c r="G883" s="1" t="s">
        <v>59</v>
      </c>
      <c r="H883" s="1" t="s">
        <v>386</v>
      </c>
      <c r="I883" s="1" t="s">
        <v>74</v>
      </c>
      <c r="J883" s="1" t="s">
        <v>80</v>
      </c>
      <c r="K883" s="1" t="s">
        <v>48</v>
      </c>
      <c r="L883" s="1" t="s">
        <v>48</v>
      </c>
      <c r="M883" s="1" t="s">
        <v>48</v>
      </c>
      <c r="N883" s="1" t="s">
        <v>48</v>
      </c>
      <c r="O883" s="1" t="s">
        <v>48</v>
      </c>
      <c r="P883" s="1" t="s">
        <v>48</v>
      </c>
      <c r="Q883" s="1" t="s">
        <v>48</v>
      </c>
      <c r="R883" s="1" t="s">
        <v>48</v>
      </c>
      <c r="S883" s="1" t="s">
        <v>48</v>
      </c>
      <c r="T883" s="1" t="s">
        <v>48</v>
      </c>
      <c r="U883" s="1" t="s">
        <v>48</v>
      </c>
      <c r="V883" s="1" t="s">
        <v>48</v>
      </c>
      <c r="W883" s="1" t="s">
        <v>49</v>
      </c>
      <c r="X883" s="1" t="s">
        <v>116</v>
      </c>
      <c r="Y883" s="1" t="s">
        <v>8189</v>
      </c>
      <c r="AC883" s="1" t="s">
        <v>5712</v>
      </c>
      <c r="AD883" s="1" t="s">
        <v>5712</v>
      </c>
      <c r="AJ883" s="1" t="s">
        <v>8190</v>
      </c>
      <c r="AK883" s="1" t="s">
        <v>5712</v>
      </c>
      <c r="AN883" s="1" t="s">
        <v>5712</v>
      </c>
      <c r="AP883" s="1" t="s">
        <v>5712</v>
      </c>
      <c r="AR883" s="1" t="s">
        <v>5712</v>
      </c>
      <c r="AT883" s="1" t="s">
        <v>5712</v>
      </c>
      <c r="AV883" s="1" t="s">
        <v>8191</v>
      </c>
    </row>
    <row r="884" spans="1:48" x14ac:dyDescent="0.35">
      <c r="A884" s="1" t="s">
        <v>8192</v>
      </c>
      <c r="B884" s="1" t="s">
        <v>5710</v>
      </c>
      <c r="C884" s="1" t="s">
        <v>41</v>
      </c>
      <c r="D884">
        <v>69</v>
      </c>
      <c r="E884" s="1" t="s">
        <v>65</v>
      </c>
      <c r="F884" s="1" t="s">
        <v>66</v>
      </c>
      <c r="G884" s="1" t="s">
        <v>44</v>
      </c>
      <c r="H884" s="1" t="s">
        <v>67</v>
      </c>
      <c r="I884" s="1" t="s">
        <v>90</v>
      </c>
      <c r="J884" s="1" t="s">
        <v>47</v>
      </c>
      <c r="K884" s="1" t="s">
        <v>48</v>
      </c>
      <c r="L884" s="1" t="s">
        <v>48</v>
      </c>
      <c r="M884" s="1" t="s">
        <v>48</v>
      </c>
      <c r="N884" s="1" t="s">
        <v>48</v>
      </c>
      <c r="O884" s="1" t="s">
        <v>49</v>
      </c>
      <c r="P884" s="1" t="s">
        <v>48</v>
      </c>
      <c r="Q884" s="1" t="s">
        <v>48</v>
      </c>
      <c r="R884" s="1" t="s">
        <v>48</v>
      </c>
      <c r="S884" s="1" t="s">
        <v>48</v>
      </c>
      <c r="T884" s="1" t="s">
        <v>48</v>
      </c>
      <c r="U884" s="1" t="s">
        <v>48</v>
      </c>
      <c r="V884" s="1" t="s">
        <v>48</v>
      </c>
      <c r="W884" s="1" t="s">
        <v>48</v>
      </c>
      <c r="X884" s="1" t="s">
        <v>116</v>
      </c>
      <c r="Y884" s="1" t="s">
        <v>8193</v>
      </c>
      <c r="AC884" s="1" t="s">
        <v>5712</v>
      </c>
      <c r="AD884" s="1" t="s">
        <v>5712</v>
      </c>
      <c r="AJ884" s="1" t="s">
        <v>8194</v>
      </c>
      <c r="AK884" s="1" t="s">
        <v>5712</v>
      </c>
      <c r="AM884" s="1" t="s">
        <v>8195</v>
      </c>
      <c r="AN884" s="1" t="s">
        <v>5712</v>
      </c>
      <c r="AP884" s="1" t="s">
        <v>5712</v>
      </c>
      <c r="AR884" s="1" t="s">
        <v>5712</v>
      </c>
      <c r="AT884" s="1" t="s">
        <v>5712</v>
      </c>
    </row>
    <row r="885" spans="1:48" x14ac:dyDescent="0.35">
      <c r="A885" s="1" t="s">
        <v>8196</v>
      </c>
      <c r="B885" s="1" t="s">
        <v>5710</v>
      </c>
      <c r="C885" s="1" t="s">
        <v>41</v>
      </c>
      <c r="D885">
        <v>19</v>
      </c>
      <c r="E885" s="1" t="s">
        <v>57</v>
      </c>
      <c r="F885" s="1" t="s">
        <v>58</v>
      </c>
      <c r="G885" s="1" t="s">
        <v>59</v>
      </c>
      <c r="H885" s="1" t="s">
        <v>79</v>
      </c>
      <c r="I885" s="1" t="s">
        <v>110</v>
      </c>
      <c r="J885" s="1" t="s">
        <v>47</v>
      </c>
      <c r="K885" s="1" t="s">
        <v>48</v>
      </c>
      <c r="L885" s="1" t="s">
        <v>48</v>
      </c>
      <c r="M885" s="1" t="s">
        <v>48</v>
      </c>
      <c r="N885" s="1" t="s">
        <v>48</v>
      </c>
      <c r="O885" s="1" t="s">
        <v>48</v>
      </c>
      <c r="P885" s="1" t="s">
        <v>48</v>
      </c>
      <c r="Q885" s="1" t="s">
        <v>48</v>
      </c>
      <c r="R885" s="1" t="s">
        <v>49</v>
      </c>
      <c r="S885" s="1" t="s">
        <v>48</v>
      </c>
      <c r="T885" s="1" t="s">
        <v>48</v>
      </c>
      <c r="U885" s="1" t="s">
        <v>48</v>
      </c>
      <c r="V885" s="1" t="s">
        <v>48</v>
      </c>
      <c r="W885" s="1" t="s">
        <v>48</v>
      </c>
      <c r="X885" s="1" t="s">
        <v>116</v>
      </c>
      <c r="Y885" s="1" t="s">
        <v>8197</v>
      </c>
      <c r="AC885" s="1" t="s">
        <v>5712</v>
      </c>
      <c r="AD885" s="1" t="s">
        <v>5712</v>
      </c>
      <c r="AJ885" s="1" t="s">
        <v>8198</v>
      </c>
      <c r="AK885" s="1" t="s">
        <v>5712</v>
      </c>
      <c r="AM885" s="1" t="s">
        <v>8199</v>
      </c>
      <c r="AN885" s="1" t="s">
        <v>5712</v>
      </c>
      <c r="AP885" s="1" t="s">
        <v>5712</v>
      </c>
      <c r="AR885" s="1" t="s">
        <v>5712</v>
      </c>
      <c r="AT885" s="1" t="s">
        <v>5712</v>
      </c>
    </row>
    <row r="886" spans="1:48" x14ac:dyDescent="0.35">
      <c r="A886" s="1" t="s">
        <v>8200</v>
      </c>
      <c r="B886" s="1" t="s">
        <v>5710</v>
      </c>
      <c r="C886" s="1" t="s">
        <v>71</v>
      </c>
      <c r="D886">
        <v>76</v>
      </c>
      <c r="E886" s="1" t="s">
        <v>65</v>
      </c>
      <c r="F886" s="1" t="s">
        <v>66</v>
      </c>
      <c r="G886" s="1" t="s">
        <v>44</v>
      </c>
      <c r="H886" s="1" t="s">
        <v>67</v>
      </c>
      <c r="I886" s="1" t="s">
        <v>90</v>
      </c>
      <c r="J886" s="1" t="s">
        <v>47</v>
      </c>
      <c r="K886" s="1" t="s">
        <v>48</v>
      </c>
      <c r="L886" s="1" t="s">
        <v>49</v>
      </c>
      <c r="M886" s="1" t="s">
        <v>48</v>
      </c>
      <c r="N886" s="1" t="s">
        <v>48</v>
      </c>
      <c r="O886" s="1" t="s">
        <v>48</v>
      </c>
      <c r="P886" s="1" t="s">
        <v>48</v>
      </c>
      <c r="Q886" s="1" t="s">
        <v>48</v>
      </c>
      <c r="R886" s="1" t="s">
        <v>48</v>
      </c>
      <c r="S886" s="1" t="s">
        <v>48</v>
      </c>
      <c r="T886" s="1" t="s">
        <v>48</v>
      </c>
      <c r="U886" s="1" t="s">
        <v>48</v>
      </c>
      <c r="V886" s="1" t="s">
        <v>48</v>
      </c>
      <c r="W886" s="1" t="s">
        <v>48</v>
      </c>
      <c r="X886" s="1" t="s">
        <v>62</v>
      </c>
      <c r="AC886" s="1" t="s">
        <v>5712</v>
      </c>
      <c r="AD886" s="1" t="s">
        <v>5712</v>
      </c>
      <c r="AJ886" s="1" t="s">
        <v>8201</v>
      </c>
      <c r="AK886" s="1" t="s">
        <v>77</v>
      </c>
      <c r="AN886" s="1" t="s">
        <v>5712</v>
      </c>
      <c r="AP886" s="1" t="s">
        <v>5712</v>
      </c>
      <c r="AR886" s="1" t="s">
        <v>5712</v>
      </c>
      <c r="AT886" s="1" t="s">
        <v>5712</v>
      </c>
    </row>
    <row r="887" spans="1:48" x14ac:dyDescent="0.35">
      <c r="A887" s="1" t="s">
        <v>8202</v>
      </c>
      <c r="B887" s="1" t="s">
        <v>5710</v>
      </c>
      <c r="C887" s="1" t="s">
        <v>71</v>
      </c>
      <c r="D887">
        <v>58</v>
      </c>
      <c r="E887" s="1" t="s">
        <v>65</v>
      </c>
      <c r="F887" s="1" t="s">
        <v>43</v>
      </c>
      <c r="G887" s="1" t="s">
        <v>137</v>
      </c>
      <c r="H887" s="1" t="s">
        <v>67</v>
      </c>
      <c r="I887" s="1" t="s">
        <v>61</v>
      </c>
      <c r="J887" s="1" t="s">
        <v>80</v>
      </c>
      <c r="K887" s="1" t="s">
        <v>48</v>
      </c>
      <c r="L887" s="1" t="s">
        <v>48</v>
      </c>
      <c r="M887" s="1" t="s">
        <v>48</v>
      </c>
      <c r="N887" s="1" t="s">
        <v>48</v>
      </c>
      <c r="O887" s="1" t="s">
        <v>48</v>
      </c>
      <c r="P887" s="1" t="s">
        <v>48</v>
      </c>
      <c r="Q887" s="1" t="s">
        <v>48</v>
      </c>
      <c r="R887" s="1" t="s">
        <v>48</v>
      </c>
      <c r="S887" s="1" t="s">
        <v>48</v>
      </c>
      <c r="T887" s="1" t="s">
        <v>49</v>
      </c>
      <c r="U887" s="1" t="s">
        <v>48</v>
      </c>
      <c r="V887" s="1" t="s">
        <v>48</v>
      </c>
      <c r="W887" s="1" t="s">
        <v>48</v>
      </c>
      <c r="X887" s="1" t="s">
        <v>51</v>
      </c>
      <c r="Y887" s="1" t="s">
        <v>224</v>
      </c>
      <c r="AC887" s="1" t="s">
        <v>5712</v>
      </c>
      <c r="AD887" s="1" t="s">
        <v>5712</v>
      </c>
      <c r="AJ887" s="1" t="s">
        <v>8203</v>
      </c>
      <c r="AK887" s="1" t="s">
        <v>5712</v>
      </c>
      <c r="AN887" s="1" t="s">
        <v>5712</v>
      </c>
      <c r="AP887" s="1" t="s">
        <v>5712</v>
      </c>
      <c r="AR887" s="1" t="s">
        <v>5712</v>
      </c>
      <c r="AT887" s="1" t="s">
        <v>5712</v>
      </c>
      <c r="AV887" s="1" t="s">
        <v>8204</v>
      </c>
    </row>
    <row r="888" spans="1:48" x14ac:dyDescent="0.35">
      <c r="A888" s="1" t="s">
        <v>8205</v>
      </c>
      <c r="B888" s="1" t="s">
        <v>5710</v>
      </c>
      <c r="C888" s="1" t="s">
        <v>71</v>
      </c>
      <c r="D888">
        <v>55</v>
      </c>
      <c r="E888" s="1" t="s">
        <v>65</v>
      </c>
      <c r="F888" s="1" t="s">
        <v>43</v>
      </c>
      <c r="G888" s="1" t="s">
        <v>85</v>
      </c>
      <c r="H888" s="1" t="s">
        <v>45</v>
      </c>
      <c r="I888" s="1" t="s">
        <v>110</v>
      </c>
      <c r="J888" s="1" t="s">
        <v>80</v>
      </c>
      <c r="K888" s="1" t="s">
        <v>48</v>
      </c>
      <c r="L888" s="1" t="s">
        <v>48</v>
      </c>
      <c r="M888" s="1" t="s">
        <v>48</v>
      </c>
      <c r="N888" s="1" t="s">
        <v>48</v>
      </c>
      <c r="O888" s="1" t="s">
        <v>48</v>
      </c>
      <c r="P888" s="1" t="s">
        <v>48</v>
      </c>
      <c r="Q888" s="1" t="s">
        <v>48</v>
      </c>
      <c r="R888" s="1" t="s">
        <v>48</v>
      </c>
      <c r="S888" s="1" t="s">
        <v>48</v>
      </c>
      <c r="T888" s="1" t="s">
        <v>48</v>
      </c>
      <c r="U888" s="1" t="s">
        <v>48</v>
      </c>
      <c r="V888" s="1" t="s">
        <v>49</v>
      </c>
      <c r="W888" s="1" t="s">
        <v>48</v>
      </c>
      <c r="X888" s="1" t="s">
        <v>62</v>
      </c>
      <c r="AC888" s="1" t="s">
        <v>5712</v>
      </c>
      <c r="AD888" s="1" t="s">
        <v>5712</v>
      </c>
      <c r="AJ888" s="1" t="s">
        <v>1080</v>
      </c>
      <c r="AK888" s="1" t="s">
        <v>5712</v>
      </c>
      <c r="AN888" s="1" t="s">
        <v>5712</v>
      </c>
      <c r="AP888" s="1" t="s">
        <v>5712</v>
      </c>
      <c r="AR888" s="1" t="s">
        <v>5712</v>
      </c>
      <c r="AT888" s="1" t="s">
        <v>5712</v>
      </c>
    </row>
    <row r="889" spans="1:48" x14ac:dyDescent="0.35">
      <c r="A889" s="1" t="s">
        <v>8206</v>
      </c>
      <c r="B889" s="1" t="s">
        <v>5710</v>
      </c>
      <c r="C889" s="1" t="s">
        <v>71</v>
      </c>
      <c r="D889">
        <v>34</v>
      </c>
      <c r="E889" s="1" t="s">
        <v>57</v>
      </c>
      <c r="F889" s="1" t="s">
        <v>107</v>
      </c>
      <c r="G889" s="1" t="s">
        <v>98</v>
      </c>
      <c r="H889" s="1" t="s">
        <v>45</v>
      </c>
      <c r="I889" s="1" t="s">
        <v>46</v>
      </c>
      <c r="J889" s="1" t="s">
        <v>80</v>
      </c>
      <c r="K889" s="1" t="s">
        <v>48</v>
      </c>
      <c r="L889" s="1" t="s">
        <v>48</v>
      </c>
      <c r="M889" s="1" t="s">
        <v>48</v>
      </c>
      <c r="N889" s="1" t="s">
        <v>48</v>
      </c>
      <c r="O889" s="1" t="s">
        <v>48</v>
      </c>
      <c r="P889" s="1" t="s">
        <v>48</v>
      </c>
      <c r="Q889" s="1" t="s">
        <v>48</v>
      </c>
      <c r="R889" s="1" t="s">
        <v>48</v>
      </c>
      <c r="S889" s="1" t="s">
        <v>48</v>
      </c>
      <c r="T889" s="1" t="s">
        <v>48</v>
      </c>
      <c r="U889" s="1" t="s">
        <v>49</v>
      </c>
      <c r="V889" s="1" t="s">
        <v>48</v>
      </c>
      <c r="W889" s="1" t="s">
        <v>48</v>
      </c>
      <c r="X889" s="1" t="s">
        <v>116</v>
      </c>
      <c r="Y889" s="1" t="s">
        <v>8207</v>
      </c>
      <c r="AC889" s="1" t="s">
        <v>5712</v>
      </c>
      <c r="AD889" s="1" t="s">
        <v>5712</v>
      </c>
      <c r="AJ889" s="1" t="s">
        <v>8208</v>
      </c>
      <c r="AK889" s="1" t="s">
        <v>5712</v>
      </c>
      <c r="AN889" s="1" t="s">
        <v>5712</v>
      </c>
      <c r="AP889" s="1" t="s">
        <v>5712</v>
      </c>
      <c r="AR889" s="1" t="s">
        <v>5712</v>
      </c>
      <c r="AT889" s="1" t="s">
        <v>5712</v>
      </c>
    </row>
    <row r="890" spans="1:48" x14ac:dyDescent="0.35">
      <c r="A890" s="1" t="s">
        <v>8209</v>
      </c>
      <c r="B890" s="1" t="s">
        <v>5710</v>
      </c>
      <c r="C890" s="1" t="s">
        <v>71</v>
      </c>
      <c r="D890">
        <v>32</v>
      </c>
      <c r="E890" s="1" t="s">
        <v>57</v>
      </c>
      <c r="F890" s="1" t="s">
        <v>107</v>
      </c>
      <c r="G890" s="1" t="s">
        <v>98</v>
      </c>
      <c r="H890" s="1" t="s">
        <v>45</v>
      </c>
      <c r="I890" s="1" t="s">
        <v>46</v>
      </c>
      <c r="J890" s="1" t="s">
        <v>80</v>
      </c>
      <c r="K890" s="1" t="s">
        <v>48</v>
      </c>
      <c r="L890" s="1" t="s">
        <v>48</v>
      </c>
      <c r="M890" s="1" t="s">
        <v>48</v>
      </c>
      <c r="N890" s="1" t="s">
        <v>48</v>
      </c>
      <c r="O890" s="1" t="s">
        <v>48</v>
      </c>
      <c r="P890" s="1" t="s">
        <v>48</v>
      </c>
      <c r="Q890" s="1" t="s">
        <v>48</v>
      </c>
      <c r="R890" s="1" t="s">
        <v>48</v>
      </c>
      <c r="S890" s="1" t="s">
        <v>48</v>
      </c>
      <c r="T890" s="1" t="s">
        <v>48</v>
      </c>
      <c r="U890" s="1" t="s">
        <v>49</v>
      </c>
      <c r="V890" s="1" t="s">
        <v>48</v>
      </c>
      <c r="W890" s="1" t="s">
        <v>48</v>
      </c>
      <c r="X890" s="1" t="s">
        <v>116</v>
      </c>
      <c r="Y890" s="1" t="s">
        <v>8210</v>
      </c>
      <c r="AC890" s="1" t="s">
        <v>5712</v>
      </c>
      <c r="AD890" s="1" t="s">
        <v>5712</v>
      </c>
      <c r="AJ890" s="1" t="s">
        <v>8211</v>
      </c>
      <c r="AK890" s="1" t="s">
        <v>5712</v>
      </c>
      <c r="AM890" s="1" t="s">
        <v>8212</v>
      </c>
      <c r="AN890" s="1" t="s">
        <v>5712</v>
      </c>
      <c r="AP890" s="1" t="s">
        <v>5712</v>
      </c>
      <c r="AR890" s="1" t="s">
        <v>5712</v>
      </c>
      <c r="AT890" s="1" t="s">
        <v>5712</v>
      </c>
    </row>
    <row r="891" spans="1:48" x14ac:dyDescent="0.35">
      <c r="A891" s="1" t="s">
        <v>8213</v>
      </c>
      <c r="B891" s="1" t="s">
        <v>5710</v>
      </c>
      <c r="C891" s="1" t="s">
        <v>41</v>
      </c>
      <c r="D891">
        <v>36</v>
      </c>
      <c r="E891" s="1" t="s">
        <v>42</v>
      </c>
      <c r="F891" s="1" t="s">
        <v>107</v>
      </c>
      <c r="G891" s="1" t="s">
        <v>73</v>
      </c>
      <c r="H891" s="1" t="s">
        <v>79</v>
      </c>
      <c r="I891" s="1" t="s">
        <v>110</v>
      </c>
      <c r="J891" s="1" t="s">
        <v>47</v>
      </c>
      <c r="K891" s="1" t="s">
        <v>48</v>
      </c>
      <c r="L891" s="1" t="s">
        <v>48</v>
      </c>
      <c r="M891" s="1" t="s">
        <v>49</v>
      </c>
      <c r="N891" s="1" t="s">
        <v>48</v>
      </c>
      <c r="O891" s="1" t="s">
        <v>48</v>
      </c>
      <c r="P891" s="1" t="s">
        <v>48</v>
      </c>
      <c r="Q891" s="1" t="s">
        <v>48</v>
      </c>
      <c r="R891" s="1" t="s">
        <v>48</v>
      </c>
      <c r="S891" s="1" t="s">
        <v>48</v>
      </c>
      <c r="T891" s="1" t="s">
        <v>48</v>
      </c>
      <c r="U891" s="1" t="s">
        <v>48</v>
      </c>
      <c r="V891" s="1" t="s">
        <v>48</v>
      </c>
      <c r="W891" s="1" t="s">
        <v>48</v>
      </c>
      <c r="X891" s="1" t="s">
        <v>62</v>
      </c>
      <c r="AC891" s="1" t="s">
        <v>5712</v>
      </c>
      <c r="AD891" s="1" t="s">
        <v>5712</v>
      </c>
      <c r="AJ891" s="1" t="s">
        <v>8214</v>
      </c>
      <c r="AK891" s="1" t="s">
        <v>5712</v>
      </c>
      <c r="AN891" s="1" t="s">
        <v>5712</v>
      </c>
      <c r="AP891" s="1" t="s">
        <v>5712</v>
      </c>
      <c r="AR891" s="1" t="s">
        <v>5712</v>
      </c>
      <c r="AT891" s="1" t="s">
        <v>5712</v>
      </c>
    </row>
    <row r="892" spans="1:48" x14ac:dyDescent="0.35">
      <c r="A892" s="1" t="s">
        <v>8215</v>
      </c>
      <c r="B892" s="1" t="s">
        <v>5710</v>
      </c>
      <c r="C892" s="1" t="s">
        <v>41</v>
      </c>
      <c r="D892">
        <v>44</v>
      </c>
      <c r="E892" s="1" t="s">
        <v>42</v>
      </c>
      <c r="F892" s="1" t="s">
        <v>66</v>
      </c>
      <c r="G892" s="1" t="s">
        <v>98</v>
      </c>
      <c r="H892" s="1" t="s">
        <v>109</v>
      </c>
      <c r="I892" s="1" t="s">
        <v>90</v>
      </c>
      <c r="J892" s="1" t="s">
        <v>47</v>
      </c>
      <c r="K892" s="1" t="s">
        <v>48</v>
      </c>
      <c r="L892" s="1" t="s">
        <v>48</v>
      </c>
      <c r="M892" s="1" t="s">
        <v>48</v>
      </c>
      <c r="N892" s="1" t="s">
        <v>48</v>
      </c>
      <c r="O892" s="1" t="s">
        <v>49</v>
      </c>
      <c r="P892" s="1" t="s">
        <v>48</v>
      </c>
      <c r="Q892" s="1" t="s">
        <v>48</v>
      </c>
      <c r="R892" s="1" t="s">
        <v>48</v>
      </c>
      <c r="S892" s="1" t="s">
        <v>48</v>
      </c>
      <c r="T892" s="1" t="s">
        <v>48</v>
      </c>
      <c r="U892" s="1" t="s">
        <v>48</v>
      </c>
      <c r="V892" s="1" t="s">
        <v>48</v>
      </c>
      <c r="W892" s="1" t="s">
        <v>48</v>
      </c>
      <c r="X892" s="1" t="s">
        <v>62</v>
      </c>
      <c r="AC892" s="1" t="s">
        <v>5712</v>
      </c>
      <c r="AD892" s="1" t="s">
        <v>5712</v>
      </c>
      <c r="AJ892" s="1" t="s">
        <v>8216</v>
      </c>
      <c r="AK892" s="1" t="s">
        <v>77</v>
      </c>
      <c r="AN892" s="1" t="s">
        <v>5712</v>
      </c>
      <c r="AP892" s="1" t="s">
        <v>5712</v>
      </c>
      <c r="AR892" s="1" t="s">
        <v>5712</v>
      </c>
      <c r="AT892" s="1" t="s">
        <v>5712</v>
      </c>
    </row>
    <row r="893" spans="1:48" x14ac:dyDescent="0.35">
      <c r="A893" s="1" t="s">
        <v>8217</v>
      </c>
      <c r="B893" s="1" t="s">
        <v>5710</v>
      </c>
      <c r="C893" s="1" t="s">
        <v>71</v>
      </c>
      <c r="D893">
        <v>69</v>
      </c>
      <c r="E893" s="1" t="s">
        <v>65</v>
      </c>
      <c r="F893" s="1" t="s">
        <v>66</v>
      </c>
      <c r="G893" s="1" t="s">
        <v>59</v>
      </c>
      <c r="H893" s="1" t="s">
        <v>67</v>
      </c>
      <c r="I893" s="1" t="s">
        <v>110</v>
      </c>
      <c r="J893" s="1" t="s">
        <v>80</v>
      </c>
      <c r="K893" s="1" t="s">
        <v>48</v>
      </c>
      <c r="L893" s="1" t="s">
        <v>48</v>
      </c>
      <c r="M893" s="1" t="s">
        <v>48</v>
      </c>
      <c r="N893" s="1" t="s">
        <v>48</v>
      </c>
      <c r="O893" s="1" t="s">
        <v>48</v>
      </c>
      <c r="P893" s="1" t="s">
        <v>48</v>
      </c>
      <c r="Q893" s="1" t="s">
        <v>48</v>
      </c>
      <c r="R893" s="1" t="s">
        <v>48</v>
      </c>
      <c r="S893" s="1" t="s">
        <v>48</v>
      </c>
      <c r="T893" s="1" t="s">
        <v>48</v>
      </c>
      <c r="U893" s="1" t="s">
        <v>48</v>
      </c>
      <c r="V893" s="1" t="s">
        <v>49</v>
      </c>
      <c r="W893" s="1" t="s">
        <v>48</v>
      </c>
      <c r="X893" s="1" t="s">
        <v>62</v>
      </c>
      <c r="AC893" s="1" t="s">
        <v>5712</v>
      </c>
      <c r="AD893" s="1" t="s">
        <v>5712</v>
      </c>
      <c r="AJ893" s="1" t="s">
        <v>8218</v>
      </c>
      <c r="AK893" s="1" t="s">
        <v>55</v>
      </c>
      <c r="AL893" s="1" t="s">
        <v>8219</v>
      </c>
      <c r="AN893" s="1" t="s">
        <v>5712</v>
      </c>
      <c r="AP893" s="1" t="s">
        <v>5712</v>
      </c>
      <c r="AR893" s="1" t="s">
        <v>5712</v>
      </c>
      <c r="AT893" s="1" t="s">
        <v>5712</v>
      </c>
    </row>
    <row r="894" spans="1:48" x14ac:dyDescent="0.35">
      <c r="A894" s="1" t="s">
        <v>8220</v>
      </c>
      <c r="B894" s="1" t="s">
        <v>5710</v>
      </c>
      <c r="C894" s="1" t="s">
        <v>41</v>
      </c>
      <c r="D894">
        <v>37</v>
      </c>
      <c r="E894" s="1" t="s">
        <v>42</v>
      </c>
      <c r="F894" s="1" t="s">
        <v>107</v>
      </c>
      <c r="G894" s="1" t="s">
        <v>59</v>
      </c>
      <c r="H894" s="1" t="s">
        <v>109</v>
      </c>
      <c r="I894" s="1" t="s">
        <v>68</v>
      </c>
      <c r="J894" s="1" t="s">
        <v>47</v>
      </c>
      <c r="K894" s="1" t="s">
        <v>48</v>
      </c>
      <c r="L894" s="1" t="s">
        <v>48</v>
      </c>
      <c r="M894" s="1" t="s">
        <v>48</v>
      </c>
      <c r="N894" s="1" t="s">
        <v>48</v>
      </c>
      <c r="O894" s="1" t="s">
        <v>48</v>
      </c>
      <c r="P894" s="1" t="s">
        <v>48</v>
      </c>
      <c r="Q894" s="1" t="s">
        <v>49</v>
      </c>
      <c r="R894" s="1" t="s">
        <v>48</v>
      </c>
      <c r="S894" s="1" t="s">
        <v>48</v>
      </c>
      <c r="T894" s="1" t="s">
        <v>48</v>
      </c>
      <c r="U894" s="1" t="s">
        <v>48</v>
      </c>
      <c r="V894" s="1" t="s">
        <v>48</v>
      </c>
      <c r="W894" s="1" t="s">
        <v>48</v>
      </c>
      <c r="X894" s="1" t="s">
        <v>62</v>
      </c>
      <c r="AC894" s="1" t="s">
        <v>5712</v>
      </c>
      <c r="AD894" s="1" t="s">
        <v>5712</v>
      </c>
      <c r="AJ894" s="1" t="s">
        <v>8221</v>
      </c>
      <c r="AK894" s="1" t="s">
        <v>5712</v>
      </c>
      <c r="AN894" s="1" t="s">
        <v>5712</v>
      </c>
      <c r="AP894" s="1" t="s">
        <v>5712</v>
      </c>
      <c r="AR894" s="1" t="s">
        <v>5712</v>
      </c>
      <c r="AT894" s="1" t="s">
        <v>5712</v>
      </c>
    </row>
    <row r="895" spans="1:48" x14ac:dyDescent="0.35">
      <c r="A895" s="1" t="s">
        <v>8222</v>
      </c>
      <c r="B895" s="1" t="s">
        <v>5710</v>
      </c>
      <c r="C895" s="1" t="s">
        <v>71</v>
      </c>
      <c r="D895">
        <v>39</v>
      </c>
      <c r="E895" s="1" t="s">
        <v>42</v>
      </c>
      <c r="F895" s="1" t="s">
        <v>72</v>
      </c>
      <c r="G895" s="1" t="s">
        <v>59</v>
      </c>
      <c r="H895" s="1" t="s">
        <v>45</v>
      </c>
      <c r="I895" s="1" t="s">
        <v>110</v>
      </c>
      <c r="J895" s="1" t="s">
        <v>47</v>
      </c>
      <c r="K895" s="1" t="s">
        <v>48</v>
      </c>
      <c r="L895" s="1" t="s">
        <v>48</v>
      </c>
      <c r="M895" s="1" t="s">
        <v>49</v>
      </c>
      <c r="N895" s="1" t="s">
        <v>48</v>
      </c>
      <c r="O895" s="1" t="s">
        <v>48</v>
      </c>
      <c r="P895" s="1" t="s">
        <v>48</v>
      </c>
      <c r="Q895" s="1" t="s">
        <v>48</v>
      </c>
      <c r="R895" s="1" t="s">
        <v>48</v>
      </c>
      <c r="S895" s="1" t="s">
        <v>48</v>
      </c>
      <c r="T895" s="1" t="s">
        <v>48</v>
      </c>
      <c r="U895" s="1" t="s">
        <v>48</v>
      </c>
      <c r="V895" s="1" t="s">
        <v>48</v>
      </c>
      <c r="W895" s="1" t="s">
        <v>48</v>
      </c>
      <c r="X895" s="1" t="s">
        <v>51</v>
      </c>
      <c r="Y895" s="1" t="s">
        <v>8223</v>
      </c>
      <c r="AC895" s="1" t="s">
        <v>5712</v>
      </c>
      <c r="AD895" s="1" t="s">
        <v>5712</v>
      </c>
      <c r="AJ895" s="1" t="s">
        <v>8224</v>
      </c>
      <c r="AK895" s="1" t="s">
        <v>5712</v>
      </c>
      <c r="AN895" s="1" t="s">
        <v>5712</v>
      </c>
      <c r="AP895" s="1" t="s">
        <v>5712</v>
      </c>
      <c r="AR895" s="1" t="s">
        <v>5712</v>
      </c>
      <c r="AT895" s="1" t="s">
        <v>5712</v>
      </c>
    </row>
    <row r="896" spans="1:48" x14ac:dyDescent="0.35">
      <c r="A896" s="1" t="s">
        <v>8225</v>
      </c>
      <c r="B896" s="1" t="s">
        <v>5710</v>
      </c>
      <c r="C896" s="1" t="s">
        <v>71</v>
      </c>
      <c r="D896">
        <v>45</v>
      </c>
      <c r="E896" s="1" t="s">
        <v>42</v>
      </c>
      <c r="F896" s="1" t="s">
        <v>66</v>
      </c>
      <c r="G896" s="1" t="s">
        <v>44</v>
      </c>
      <c r="H896" s="1" t="s">
        <v>45</v>
      </c>
      <c r="I896" s="1" t="s">
        <v>46</v>
      </c>
      <c r="J896" s="1" t="s">
        <v>47</v>
      </c>
      <c r="K896" s="1" t="s">
        <v>48</v>
      </c>
      <c r="L896" s="1" t="s">
        <v>48</v>
      </c>
      <c r="M896" s="1" t="s">
        <v>49</v>
      </c>
      <c r="N896" s="1" t="s">
        <v>48</v>
      </c>
      <c r="O896" s="1" t="s">
        <v>48</v>
      </c>
      <c r="P896" s="1" t="s">
        <v>48</v>
      </c>
      <c r="Q896" s="1" t="s">
        <v>48</v>
      </c>
      <c r="R896" s="1" t="s">
        <v>48</v>
      </c>
      <c r="S896" s="1" t="s">
        <v>48</v>
      </c>
      <c r="T896" s="1" t="s">
        <v>48</v>
      </c>
      <c r="U896" s="1" t="s">
        <v>48</v>
      </c>
      <c r="V896" s="1" t="s">
        <v>48</v>
      </c>
      <c r="W896" s="1" t="s">
        <v>48</v>
      </c>
      <c r="X896" s="1" t="s">
        <v>51</v>
      </c>
      <c r="Y896" s="1" t="s">
        <v>8226</v>
      </c>
      <c r="AC896" s="1" t="s">
        <v>5712</v>
      </c>
      <c r="AD896" s="1" t="s">
        <v>5712</v>
      </c>
      <c r="AJ896" s="1" t="s">
        <v>1080</v>
      </c>
      <c r="AK896" s="1" t="s">
        <v>5712</v>
      </c>
      <c r="AM896" s="1" t="s">
        <v>8227</v>
      </c>
      <c r="AN896" s="1" t="s">
        <v>5712</v>
      </c>
      <c r="AP896" s="1" t="s">
        <v>5712</v>
      </c>
      <c r="AR896" s="1" t="s">
        <v>5712</v>
      </c>
      <c r="AT896" s="1" t="s">
        <v>5712</v>
      </c>
    </row>
    <row r="897" spans="1:48" x14ac:dyDescent="0.35">
      <c r="A897" s="1" t="s">
        <v>8228</v>
      </c>
      <c r="B897" s="1" t="s">
        <v>5710</v>
      </c>
      <c r="C897" s="1" t="s">
        <v>41</v>
      </c>
      <c r="D897">
        <v>46</v>
      </c>
      <c r="E897" s="1" t="s">
        <v>42</v>
      </c>
      <c r="F897" s="1" t="s">
        <v>107</v>
      </c>
      <c r="G897" s="1" t="s">
        <v>59</v>
      </c>
      <c r="H897" s="1" t="s">
        <v>144</v>
      </c>
      <c r="I897" s="1" t="s">
        <v>68</v>
      </c>
      <c r="J897" s="1" t="s">
        <v>47</v>
      </c>
      <c r="K897" s="1" t="s">
        <v>49</v>
      </c>
      <c r="L897" s="1" t="s">
        <v>48</v>
      </c>
      <c r="M897" s="1" t="s">
        <v>48</v>
      </c>
      <c r="N897" s="1" t="s">
        <v>48</v>
      </c>
      <c r="O897" s="1" t="s">
        <v>48</v>
      </c>
      <c r="P897" s="1" t="s">
        <v>48</v>
      </c>
      <c r="Q897" s="1" t="s">
        <v>48</v>
      </c>
      <c r="R897" s="1" t="s">
        <v>48</v>
      </c>
      <c r="S897" s="1" t="s">
        <v>48</v>
      </c>
      <c r="T897" s="1" t="s">
        <v>49</v>
      </c>
      <c r="U897" s="1" t="s">
        <v>48</v>
      </c>
      <c r="V897" s="1" t="s">
        <v>48</v>
      </c>
      <c r="W897" s="1" t="s">
        <v>48</v>
      </c>
      <c r="X897" s="1" t="s">
        <v>51</v>
      </c>
      <c r="Y897" s="1" t="s">
        <v>8229</v>
      </c>
      <c r="AC897" s="1" t="s">
        <v>5712</v>
      </c>
      <c r="AD897" s="1" t="s">
        <v>5712</v>
      </c>
      <c r="AJ897" s="1" t="s">
        <v>248</v>
      </c>
      <c r="AK897" s="1" t="s">
        <v>5712</v>
      </c>
      <c r="AN897" s="1" t="s">
        <v>5712</v>
      </c>
      <c r="AP897" s="1" t="s">
        <v>5712</v>
      </c>
      <c r="AR897" s="1" t="s">
        <v>5712</v>
      </c>
      <c r="AT897" s="1" t="s">
        <v>5712</v>
      </c>
    </row>
    <row r="898" spans="1:48" x14ac:dyDescent="0.35">
      <c r="A898" s="1" t="s">
        <v>8230</v>
      </c>
      <c r="B898" s="1" t="s">
        <v>5710</v>
      </c>
      <c r="C898" s="1" t="s">
        <v>71</v>
      </c>
      <c r="D898">
        <v>64</v>
      </c>
      <c r="E898" s="1" t="s">
        <v>65</v>
      </c>
      <c r="F898" s="1" t="s">
        <v>66</v>
      </c>
      <c r="G898" s="1" t="s">
        <v>85</v>
      </c>
      <c r="H898" s="1" t="s">
        <v>67</v>
      </c>
      <c r="I898" s="1" t="s">
        <v>110</v>
      </c>
      <c r="J898" s="1" t="s">
        <v>80</v>
      </c>
      <c r="K898" s="1" t="s">
        <v>48</v>
      </c>
      <c r="L898" s="1" t="s">
        <v>48</v>
      </c>
      <c r="M898" s="1" t="s">
        <v>48</v>
      </c>
      <c r="N898" s="1" t="s">
        <v>48</v>
      </c>
      <c r="O898" s="1" t="s">
        <v>48</v>
      </c>
      <c r="P898" s="1" t="s">
        <v>49</v>
      </c>
      <c r="Q898" s="1" t="s">
        <v>48</v>
      </c>
      <c r="R898" s="1" t="s">
        <v>48</v>
      </c>
      <c r="S898" s="1" t="s">
        <v>48</v>
      </c>
      <c r="T898" s="1" t="s">
        <v>48</v>
      </c>
      <c r="U898" s="1" t="s">
        <v>48</v>
      </c>
      <c r="V898" s="1" t="s">
        <v>48</v>
      </c>
      <c r="W898" s="1" t="s">
        <v>48</v>
      </c>
      <c r="X898" s="1" t="s">
        <v>62</v>
      </c>
      <c r="AC898" s="1" t="s">
        <v>5712</v>
      </c>
      <c r="AD898" s="1" t="s">
        <v>5712</v>
      </c>
      <c r="AJ898" s="1" t="s">
        <v>8231</v>
      </c>
      <c r="AK898" s="1" t="s">
        <v>5712</v>
      </c>
      <c r="AM898" s="1" t="s">
        <v>752</v>
      </c>
      <c r="AN898" s="1" t="s">
        <v>5712</v>
      </c>
      <c r="AP898" s="1" t="s">
        <v>5712</v>
      </c>
      <c r="AR898" s="1" t="s">
        <v>5712</v>
      </c>
      <c r="AT898" s="1" t="s">
        <v>5712</v>
      </c>
    </row>
    <row r="899" spans="1:48" x14ac:dyDescent="0.35">
      <c r="A899" s="1" t="s">
        <v>8232</v>
      </c>
      <c r="B899" s="1" t="s">
        <v>5710</v>
      </c>
      <c r="C899" s="1" t="s">
        <v>71</v>
      </c>
      <c r="D899">
        <v>79</v>
      </c>
      <c r="E899" s="1" t="s">
        <v>65</v>
      </c>
      <c r="F899" s="1" t="s">
        <v>66</v>
      </c>
      <c r="G899" s="1" t="s">
        <v>44</v>
      </c>
      <c r="H899" s="1" t="s">
        <v>67</v>
      </c>
      <c r="I899" s="1" t="s">
        <v>68</v>
      </c>
      <c r="J899" s="1" t="s">
        <v>47</v>
      </c>
      <c r="K899" s="1" t="s">
        <v>48</v>
      </c>
      <c r="L899" s="1" t="s">
        <v>48</v>
      </c>
      <c r="M899" s="1" t="s">
        <v>48</v>
      </c>
      <c r="N899" s="1" t="s">
        <v>49</v>
      </c>
      <c r="O899" s="1" t="s">
        <v>48</v>
      </c>
      <c r="P899" s="1" t="s">
        <v>48</v>
      </c>
      <c r="Q899" s="1" t="s">
        <v>48</v>
      </c>
      <c r="R899" s="1" t="s">
        <v>48</v>
      </c>
      <c r="S899" s="1" t="s">
        <v>48</v>
      </c>
      <c r="T899" s="1" t="s">
        <v>48</v>
      </c>
      <c r="U899" s="1" t="s">
        <v>48</v>
      </c>
      <c r="V899" s="1" t="s">
        <v>48</v>
      </c>
      <c r="W899" s="1" t="s">
        <v>48</v>
      </c>
      <c r="X899" s="1" t="s">
        <v>62</v>
      </c>
      <c r="AB899" s="1" t="s">
        <v>8233</v>
      </c>
      <c r="AC899" s="1" t="s">
        <v>5712</v>
      </c>
      <c r="AD899" s="1" t="s">
        <v>5712</v>
      </c>
      <c r="AJ899" s="1" t="s">
        <v>8234</v>
      </c>
      <c r="AK899" s="1" t="s">
        <v>55</v>
      </c>
      <c r="AL899" s="1" t="s">
        <v>8235</v>
      </c>
      <c r="AN899" s="1" t="s">
        <v>5712</v>
      </c>
      <c r="AP899" s="1" t="s">
        <v>5712</v>
      </c>
      <c r="AR899" s="1" t="s">
        <v>5712</v>
      </c>
      <c r="AT899" s="1" t="s">
        <v>5712</v>
      </c>
    </row>
    <row r="900" spans="1:48" ht="174" x14ac:dyDescent="0.35">
      <c r="A900" s="1" t="s">
        <v>8236</v>
      </c>
      <c r="B900" s="1" t="s">
        <v>5710</v>
      </c>
      <c r="C900" s="1" t="s">
        <v>41</v>
      </c>
      <c r="D900">
        <v>76</v>
      </c>
      <c r="E900" s="1" t="s">
        <v>65</v>
      </c>
      <c r="F900" s="1" t="s">
        <v>66</v>
      </c>
      <c r="G900" s="1" t="s">
        <v>44</v>
      </c>
      <c r="H900" s="1" t="s">
        <v>67</v>
      </c>
      <c r="I900" s="1" t="s">
        <v>68</v>
      </c>
      <c r="J900" s="1" t="s">
        <v>47</v>
      </c>
      <c r="K900" s="1" t="s">
        <v>49</v>
      </c>
      <c r="L900" s="1" t="s">
        <v>48</v>
      </c>
      <c r="M900" s="1" t="s">
        <v>48</v>
      </c>
      <c r="N900" s="1" t="s">
        <v>48</v>
      </c>
      <c r="O900" s="1" t="s">
        <v>48</v>
      </c>
      <c r="P900" s="1" t="s">
        <v>48</v>
      </c>
      <c r="Q900" s="1" t="s">
        <v>48</v>
      </c>
      <c r="R900" s="1" t="s">
        <v>48</v>
      </c>
      <c r="S900" s="1" t="s">
        <v>48</v>
      </c>
      <c r="T900" s="1" t="s">
        <v>49</v>
      </c>
      <c r="U900" s="1" t="s">
        <v>48</v>
      </c>
      <c r="V900" s="1" t="s">
        <v>48</v>
      </c>
      <c r="W900" s="1" t="s">
        <v>48</v>
      </c>
      <c r="X900" s="1" t="s">
        <v>75</v>
      </c>
      <c r="Y900" s="1" t="s">
        <v>8237</v>
      </c>
      <c r="AC900" s="1" t="s">
        <v>5712</v>
      </c>
      <c r="AD900" s="1" t="s">
        <v>5712</v>
      </c>
      <c r="AJ900" s="2" t="s">
        <v>8238</v>
      </c>
      <c r="AK900" s="1" t="s">
        <v>5712</v>
      </c>
      <c r="AN900" s="1" t="s">
        <v>5712</v>
      </c>
      <c r="AP900" s="1" t="s">
        <v>5712</v>
      </c>
      <c r="AR900" s="1" t="s">
        <v>5712</v>
      </c>
      <c r="AT900" s="1" t="s">
        <v>5712</v>
      </c>
    </row>
    <row r="901" spans="1:48" x14ac:dyDescent="0.35">
      <c r="A901" s="1" t="s">
        <v>8239</v>
      </c>
      <c r="B901" s="1" t="s">
        <v>5710</v>
      </c>
      <c r="C901" s="1" t="s">
        <v>3346</v>
      </c>
      <c r="D901">
        <v>21</v>
      </c>
      <c r="E901" s="1" t="s">
        <v>57</v>
      </c>
      <c r="F901" s="1" t="s">
        <v>58</v>
      </c>
      <c r="G901" s="1" t="s">
        <v>44</v>
      </c>
      <c r="H901" s="1" t="s">
        <v>112</v>
      </c>
      <c r="I901" s="1" t="s">
        <v>125</v>
      </c>
      <c r="J901" s="1" t="s">
        <v>80</v>
      </c>
      <c r="K901" s="1" t="s">
        <v>48</v>
      </c>
      <c r="L901" s="1" t="s">
        <v>48</v>
      </c>
      <c r="M901" s="1" t="s">
        <v>48</v>
      </c>
      <c r="N901" s="1" t="s">
        <v>48</v>
      </c>
      <c r="O901" s="1" t="s">
        <v>48</v>
      </c>
      <c r="P901" s="1" t="s">
        <v>48</v>
      </c>
      <c r="Q901" s="1" t="s">
        <v>48</v>
      </c>
      <c r="R901" s="1" t="s">
        <v>48</v>
      </c>
      <c r="S901" s="1" t="s">
        <v>48</v>
      </c>
      <c r="T901" s="1" t="s">
        <v>49</v>
      </c>
      <c r="U901" s="1" t="s">
        <v>48</v>
      </c>
      <c r="V901" s="1" t="s">
        <v>48</v>
      </c>
      <c r="W901" s="1" t="s">
        <v>48</v>
      </c>
      <c r="X901" s="1" t="s">
        <v>116</v>
      </c>
      <c r="Y901" s="1" t="s">
        <v>8240</v>
      </c>
      <c r="AC901" s="1" t="s">
        <v>5712</v>
      </c>
      <c r="AD901" s="1" t="s">
        <v>5712</v>
      </c>
      <c r="AJ901" s="1" t="s">
        <v>8241</v>
      </c>
      <c r="AK901" s="1" t="s">
        <v>63</v>
      </c>
      <c r="AN901" s="1" t="s">
        <v>5712</v>
      </c>
      <c r="AP901" s="1" t="s">
        <v>5712</v>
      </c>
      <c r="AR901" s="1" t="s">
        <v>5712</v>
      </c>
      <c r="AT901" s="1" t="s">
        <v>5712</v>
      </c>
    </row>
    <row r="902" spans="1:48" x14ac:dyDescent="0.35">
      <c r="A902" s="1" t="s">
        <v>8242</v>
      </c>
      <c r="B902" s="1" t="s">
        <v>5710</v>
      </c>
      <c r="C902" s="1" t="s">
        <v>41</v>
      </c>
      <c r="D902">
        <v>18</v>
      </c>
      <c r="E902" s="1" t="s">
        <v>57</v>
      </c>
      <c r="F902" s="1" t="s">
        <v>58</v>
      </c>
      <c r="G902" s="1" t="s">
        <v>59</v>
      </c>
      <c r="H902" s="1" t="s">
        <v>45</v>
      </c>
      <c r="I902" s="1" t="s">
        <v>125</v>
      </c>
      <c r="J902" s="1" t="s">
        <v>47</v>
      </c>
      <c r="K902" s="1" t="s">
        <v>48</v>
      </c>
      <c r="L902" s="1" t="s">
        <v>48</v>
      </c>
      <c r="M902" s="1" t="s">
        <v>48</v>
      </c>
      <c r="N902" s="1" t="s">
        <v>48</v>
      </c>
      <c r="O902" s="1" t="s">
        <v>49</v>
      </c>
      <c r="P902" s="1" t="s">
        <v>48</v>
      </c>
      <c r="Q902" s="1" t="s">
        <v>48</v>
      </c>
      <c r="R902" s="1" t="s">
        <v>48</v>
      </c>
      <c r="S902" s="1" t="s">
        <v>48</v>
      </c>
      <c r="T902" s="1" t="s">
        <v>48</v>
      </c>
      <c r="U902" s="1" t="s">
        <v>48</v>
      </c>
      <c r="V902" s="1" t="s">
        <v>48</v>
      </c>
      <c r="W902" s="1" t="s">
        <v>48</v>
      </c>
      <c r="X902" s="1" t="s">
        <v>62</v>
      </c>
      <c r="AC902" s="1" t="s">
        <v>5712</v>
      </c>
      <c r="AD902" s="1" t="s">
        <v>5712</v>
      </c>
      <c r="AJ902" s="1" t="s">
        <v>8243</v>
      </c>
      <c r="AK902" s="1" t="s">
        <v>5712</v>
      </c>
      <c r="AN902" s="1" t="s">
        <v>5712</v>
      </c>
      <c r="AP902" s="1" t="s">
        <v>5712</v>
      </c>
      <c r="AR902" s="1" t="s">
        <v>5712</v>
      </c>
      <c r="AT902" s="1" t="s">
        <v>5712</v>
      </c>
    </row>
    <row r="903" spans="1:48" x14ac:dyDescent="0.35">
      <c r="A903" s="1" t="s">
        <v>8244</v>
      </c>
      <c r="B903" s="1" t="s">
        <v>5710</v>
      </c>
      <c r="C903" s="1" t="s">
        <v>41</v>
      </c>
      <c r="D903">
        <v>17</v>
      </c>
      <c r="E903" s="1" t="s">
        <v>57</v>
      </c>
      <c r="F903" s="1" t="s">
        <v>58</v>
      </c>
      <c r="G903" s="1" t="s">
        <v>44</v>
      </c>
      <c r="H903" s="1" t="s">
        <v>112</v>
      </c>
      <c r="I903" s="1" t="s">
        <v>61</v>
      </c>
      <c r="J903" s="1" t="s">
        <v>80</v>
      </c>
      <c r="K903" s="1" t="s">
        <v>48</v>
      </c>
      <c r="L903" s="1" t="s">
        <v>48</v>
      </c>
      <c r="M903" s="1" t="s">
        <v>48</v>
      </c>
      <c r="N903" s="1" t="s">
        <v>48</v>
      </c>
      <c r="O903" s="1" t="s">
        <v>48</v>
      </c>
      <c r="P903" s="1" t="s">
        <v>48</v>
      </c>
      <c r="Q903" s="1" t="s">
        <v>48</v>
      </c>
      <c r="R903" s="1" t="s">
        <v>48</v>
      </c>
      <c r="S903" s="1" t="s">
        <v>48</v>
      </c>
      <c r="T903" s="1" t="s">
        <v>49</v>
      </c>
      <c r="U903" s="1" t="s">
        <v>48</v>
      </c>
      <c r="V903" s="1" t="s">
        <v>48</v>
      </c>
      <c r="W903" s="1" t="s">
        <v>48</v>
      </c>
      <c r="X903" s="1" t="s">
        <v>116</v>
      </c>
      <c r="Y903" s="1" t="s">
        <v>6570</v>
      </c>
      <c r="AC903" s="1" t="s">
        <v>5712</v>
      </c>
      <c r="AD903" s="1" t="s">
        <v>5712</v>
      </c>
      <c r="AJ903" s="1" t="s">
        <v>8245</v>
      </c>
      <c r="AK903" s="1" t="s">
        <v>77</v>
      </c>
      <c r="AN903" s="1" t="s">
        <v>5712</v>
      </c>
      <c r="AP903" s="1" t="s">
        <v>5712</v>
      </c>
      <c r="AR903" s="1" t="s">
        <v>5712</v>
      </c>
      <c r="AT903" s="1" t="s">
        <v>5712</v>
      </c>
    </row>
    <row r="904" spans="1:48" x14ac:dyDescent="0.35">
      <c r="A904" s="1" t="s">
        <v>8246</v>
      </c>
      <c r="B904" s="1" t="s">
        <v>5710</v>
      </c>
      <c r="C904" s="1" t="s">
        <v>71</v>
      </c>
      <c r="D904">
        <v>48</v>
      </c>
      <c r="E904" s="1" t="s">
        <v>42</v>
      </c>
      <c r="F904" s="1" t="s">
        <v>107</v>
      </c>
      <c r="G904" s="1" t="s">
        <v>98</v>
      </c>
      <c r="H904" s="1" t="s">
        <v>45</v>
      </c>
      <c r="I904" s="1" t="s">
        <v>61</v>
      </c>
      <c r="J904" s="1" t="s">
        <v>47</v>
      </c>
      <c r="K904" s="1" t="s">
        <v>49</v>
      </c>
      <c r="L904" s="1" t="s">
        <v>48</v>
      </c>
      <c r="M904" s="1" t="s">
        <v>48</v>
      </c>
      <c r="N904" s="1" t="s">
        <v>48</v>
      </c>
      <c r="O904" s="1" t="s">
        <v>48</v>
      </c>
      <c r="P904" s="1" t="s">
        <v>48</v>
      </c>
      <c r="Q904" s="1" t="s">
        <v>48</v>
      </c>
      <c r="R904" s="1" t="s">
        <v>48</v>
      </c>
      <c r="S904" s="1" t="s">
        <v>48</v>
      </c>
      <c r="T904" s="1" t="s">
        <v>49</v>
      </c>
      <c r="U904" s="1" t="s">
        <v>48</v>
      </c>
      <c r="V904" s="1" t="s">
        <v>48</v>
      </c>
      <c r="W904" s="1" t="s">
        <v>48</v>
      </c>
      <c r="X904" s="1" t="s">
        <v>62</v>
      </c>
      <c r="AC904" s="1" t="s">
        <v>5712</v>
      </c>
      <c r="AD904" s="1" t="s">
        <v>5712</v>
      </c>
      <c r="AJ904" s="1" t="s">
        <v>8247</v>
      </c>
      <c r="AK904" s="1" t="s">
        <v>5712</v>
      </c>
      <c r="AN904" s="1" t="s">
        <v>5712</v>
      </c>
      <c r="AP904" s="1" t="s">
        <v>5712</v>
      </c>
      <c r="AR904" s="1" t="s">
        <v>5712</v>
      </c>
      <c r="AT904" s="1" t="s">
        <v>5712</v>
      </c>
    </row>
    <row r="905" spans="1:48" x14ac:dyDescent="0.35">
      <c r="A905" s="1" t="s">
        <v>8248</v>
      </c>
      <c r="B905" s="1" t="s">
        <v>5710</v>
      </c>
      <c r="C905" s="1" t="s">
        <v>71</v>
      </c>
      <c r="D905">
        <v>75</v>
      </c>
      <c r="E905" s="1" t="s">
        <v>65</v>
      </c>
      <c r="F905" s="1" t="s">
        <v>66</v>
      </c>
      <c r="G905" s="1" t="s">
        <v>59</v>
      </c>
      <c r="H905" s="1" t="s">
        <v>79</v>
      </c>
      <c r="I905" s="1" t="s">
        <v>68</v>
      </c>
      <c r="J905" s="1" t="s">
        <v>47</v>
      </c>
      <c r="K905" s="1" t="s">
        <v>49</v>
      </c>
      <c r="L905" s="1" t="s">
        <v>48</v>
      </c>
      <c r="M905" s="1" t="s">
        <v>48</v>
      </c>
      <c r="N905" s="1" t="s">
        <v>48</v>
      </c>
      <c r="O905" s="1" t="s">
        <v>48</v>
      </c>
      <c r="P905" s="1" t="s">
        <v>48</v>
      </c>
      <c r="Q905" s="1" t="s">
        <v>48</v>
      </c>
      <c r="R905" s="1" t="s">
        <v>48</v>
      </c>
      <c r="S905" s="1" t="s">
        <v>48</v>
      </c>
      <c r="T905" s="1" t="s">
        <v>48</v>
      </c>
      <c r="U905" s="1" t="s">
        <v>48</v>
      </c>
      <c r="V905" s="1" t="s">
        <v>48</v>
      </c>
      <c r="W905" s="1" t="s">
        <v>48</v>
      </c>
      <c r="X905" s="1" t="s">
        <v>62</v>
      </c>
      <c r="AC905" s="1" t="s">
        <v>5712</v>
      </c>
      <c r="AD905" s="1" t="s">
        <v>5712</v>
      </c>
      <c r="AJ905" s="1" t="s">
        <v>8249</v>
      </c>
      <c r="AK905" s="1" t="s">
        <v>5712</v>
      </c>
      <c r="AM905" s="1" t="s">
        <v>8250</v>
      </c>
      <c r="AN905" s="1" t="s">
        <v>5712</v>
      </c>
      <c r="AP905" s="1" t="s">
        <v>5712</v>
      </c>
      <c r="AR905" s="1" t="s">
        <v>5712</v>
      </c>
      <c r="AT905" s="1" t="s">
        <v>5712</v>
      </c>
    </row>
    <row r="906" spans="1:48" x14ac:dyDescent="0.35">
      <c r="A906" s="1" t="s">
        <v>8251</v>
      </c>
      <c r="B906" s="1" t="s">
        <v>5710</v>
      </c>
      <c r="C906" s="1" t="s">
        <v>71</v>
      </c>
      <c r="D906">
        <v>48</v>
      </c>
      <c r="E906" s="1" t="s">
        <v>42</v>
      </c>
      <c r="F906" s="1" t="s">
        <v>72</v>
      </c>
      <c r="G906" s="1" t="s">
        <v>59</v>
      </c>
      <c r="H906" s="1" t="s">
        <v>45</v>
      </c>
      <c r="I906" s="1" t="s">
        <v>113</v>
      </c>
      <c r="J906" s="1" t="s">
        <v>47</v>
      </c>
      <c r="K906" s="1" t="s">
        <v>48</v>
      </c>
      <c r="L906" s="1" t="s">
        <v>49</v>
      </c>
      <c r="M906" s="1" t="s">
        <v>48</v>
      </c>
      <c r="N906" s="1" t="s">
        <v>48</v>
      </c>
      <c r="O906" s="1" t="s">
        <v>48</v>
      </c>
      <c r="P906" s="1" t="s">
        <v>48</v>
      </c>
      <c r="Q906" s="1" t="s">
        <v>48</v>
      </c>
      <c r="R906" s="1" t="s">
        <v>48</v>
      </c>
      <c r="S906" s="1" t="s">
        <v>48</v>
      </c>
      <c r="T906" s="1" t="s">
        <v>48</v>
      </c>
      <c r="U906" s="1" t="s">
        <v>48</v>
      </c>
      <c r="V906" s="1" t="s">
        <v>48</v>
      </c>
      <c r="W906" s="1" t="s">
        <v>48</v>
      </c>
      <c r="X906" s="1" t="s">
        <v>51</v>
      </c>
      <c r="Y906" s="1" t="s">
        <v>8252</v>
      </c>
      <c r="AC906" s="1" t="s">
        <v>5712</v>
      </c>
      <c r="AD906" s="1" t="s">
        <v>5712</v>
      </c>
      <c r="AJ906" s="1" t="s">
        <v>407</v>
      </c>
      <c r="AK906" s="1" t="s">
        <v>63</v>
      </c>
      <c r="AN906" s="1" t="s">
        <v>5712</v>
      </c>
      <c r="AP906" s="1" t="s">
        <v>5712</v>
      </c>
      <c r="AR906" s="1" t="s">
        <v>5712</v>
      </c>
      <c r="AT906" s="1" t="s">
        <v>5712</v>
      </c>
    </row>
    <row r="907" spans="1:48" x14ac:dyDescent="0.35">
      <c r="A907" s="1" t="s">
        <v>8253</v>
      </c>
      <c r="B907" s="1" t="s">
        <v>5710</v>
      </c>
      <c r="C907" s="1" t="s">
        <v>71</v>
      </c>
      <c r="D907">
        <v>32</v>
      </c>
      <c r="E907" s="1" t="s">
        <v>57</v>
      </c>
      <c r="F907" s="1" t="s">
        <v>58</v>
      </c>
      <c r="G907" s="1" t="s">
        <v>44</v>
      </c>
      <c r="H907" s="1" t="s">
        <v>45</v>
      </c>
      <c r="I907" s="1" t="s">
        <v>46</v>
      </c>
      <c r="J907" s="1" t="s">
        <v>47</v>
      </c>
      <c r="K907" s="1" t="s">
        <v>48</v>
      </c>
      <c r="L907" s="1" t="s">
        <v>48</v>
      </c>
      <c r="M907" s="1" t="s">
        <v>48</v>
      </c>
      <c r="N907" s="1" t="s">
        <v>48</v>
      </c>
      <c r="O907" s="1" t="s">
        <v>48</v>
      </c>
      <c r="P907" s="1" t="s">
        <v>48</v>
      </c>
      <c r="Q907" s="1" t="s">
        <v>48</v>
      </c>
      <c r="R907" s="1" t="s">
        <v>49</v>
      </c>
      <c r="S907" s="1" t="s">
        <v>48</v>
      </c>
      <c r="T907" s="1" t="s">
        <v>48</v>
      </c>
      <c r="U907" s="1" t="s">
        <v>48</v>
      </c>
      <c r="V907" s="1" t="s">
        <v>48</v>
      </c>
      <c r="W907" s="1" t="s">
        <v>48</v>
      </c>
      <c r="X907" s="1" t="s">
        <v>116</v>
      </c>
      <c r="Y907" s="1" t="s">
        <v>8254</v>
      </c>
      <c r="AC907" s="1" t="s">
        <v>5712</v>
      </c>
      <c r="AD907" s="1" t="s">
        <v>5712</v>
      </c>
      <c r="AJ907" s="1" t="s">
        <v>2834</v>
      </c>
      <c r="AK907" s="1" t="s">
        <v>77</v>
      </c>
      <c r="AN907" s="1" t="s">
        <v>5712</v>
      </c>
      <c r="AP907" s="1" t="s">
        <v>5712</v>
      </c>
      <c r="AR907" s="1" t="s">
        <v>5712</v>
      </c>
      <c r="AT907" s="1" t="s">
        <v>5712</v>
      </c>
    </row>
    <row r="908" spans="1:48" x14ac:dyDescent="0.35">
      <c r="A908" s="1" t="s">
        <v>8255</v>
      </c>
      <c r="B908" s="1" t="s">
        <v>5710</v>
      </c>
      <c r="C908" s="1" t="s">
        <v>41</v>
      </c>
      <c r="D908">
        <v>71</v>
      </c>
      <c r="E908" s="1" t="s">
        <v>65</v>
      </c>
      <c r="F908" s="1" t="s">
        <v>72</v>
      </c>
      <c r="G908" s="1" t="s">
        <v>73</v>
      </c>
      <c r="H908" s="1" t="s">
        <v>67</v>
      </c>
      <c r="I908" s="1" t="s">
        <v>90</v>
      </c>
      <c r="J908" s="1" t="s">
        <v>80</v>
      </c>
      <c r="K908" s="1" t="s">
        <v>48</v>
      </c>
      <c r="L908" s="1" t="s">
        <v>48</v>
      </c>
      <c r="M908" s="1" t="s">
        <v>48</v>
      </c>
      <c r="N908" s="1" t="s">
        <v>48</v>
      </c>
      <c r="O908" s="1" t="s">
        <v>48</v>
      </c>
      <c r="P908" s="1" t="s">
        <v>48</v>
      </c>
      <c r="Q908" s="1" t="s">
        <v>48</v>
      </c>
      <c r="R908" s="1" t="s">
        <v>48</v>
      </c>
      <c r="S908" s="1" t="s">
        <v>48</v>
      </c>
      <c r="T908" s="1" t="s">
        <v>48</v>
      </c>
      <c r="U908" s="1" t="s">
        <v>48</v>
      </c>
      <c r="V908" s="1" t="s">
        <v>49</v>
      </c>
      <c r="W908" s="1" t="s">
        <v>48</v>
      </c>
      <c r="X908" s="1" t="s">
        <v>75</v>
      </c>
      <c r="Y908" s="1" t="s">
        <v>8256</v>
      </c>
      <c r="AC908" s="1" t="s">
        <v>5712</v>
      </c>
      <c r="AD908" s="1" t="s">
        <v>5712</v>
      </c>
      <c r="AJ908" s="1" t="s">
        <v>8257</v>
      </c>
      <c r="AK908" s="1" t="s">
        <v>5712</v>
      </c>
      <c r="AN908" s="1" t="s">
        <v>5712</v>
      </c>
      <c r="AP908" s="1" t="s">
        <v>5712</v>
      </c>
      <c r="AR908" s="1" t="s">
        <v>5712</v>
      </c>
      <c r="AT908" s="1" t="s">
        <v>5712</v>
      </c>
    </row>
    <row r="909" spans="1:48" x14ac:dyDescent="0.35">
      <c r="A909" s="1" t="s">
        <v>8258</v>
      </c>
      <c r="B909" s="1" t="s">
        <v>5710</v>
      </c>
      <c r="C909" s="1" t="s">
        <v>41</v>
      </c>
      <c r="D909">
        <v>66</v>
      </c>
      <c r="E909" s="1" t="s">
        <v>65</v>
      </c>
      <c r="F909" s="1" t="s">
        <v>66</v>
      </c>
      <c r="G909" s="1" t="s">
        <v>44</v>
      </c>
      <c r="H909" s="1" t="s">
        <v>67</v>
      </c>
      <c r="I909" s="1" t="s">
        <v>90</v>
      </c>
      <c r="J909" s="1" t="s">
        <v>80</v>
      </c>
      <c r="K909" s="1" t="s">
        <v>48</v>
      </c>
      <c r="L909" s="1" t="s">
        <v>48</v>
      </c>
      <c r="M909" s="1" t="s">
        <v>48</v>
      </c>
      <c r="N909" s="1" t="s">
        <v>48</v>
      </c>
      <c r="O909" s="1" t="s">
        <v>48</v>
      </c>
      <c r="P909" s="1" t="s">
        <v>48</v>
      </c>
      <c r="Q909" s="1" t="s">
        <v>48</v>
      </c>
      <c r="R909" s="1" t="s">
        <v>48</v>
      </c>
      <c r="S909" s="1" t="s">
        <v>48</v>
      </c>
      <c r="T909" s="1" t="s">
        <v>48</v>
      </c>
      <c r="U909" s="1" t="s">
        <v>48</v>
      </c>
      <c r="V909" s="1" t="s">
        <v>48</v>
      </c>
      <c r="W909" s="1" t="s">
        <v>49</v>
      </c>
      <c r="X909" s="1" t="s">
        <v>62</v>
      </c>
      <c r="AC909" s="1" t="s">
        <v>5712</v>
      </c>
      <c r="AD909" s="1" t="s">
        <v>5712</v>
      </c>
      <c r="AJ909" s="1" t="s">
        <v>105</v>
      </c>
      <c r="AK909" s="1" t="s">
        <v>5712</v>
      </c>
      <c r="AN909" s="1" t="s">
        <v>5712</v>
      </c>
      <c r="AP909" s="1" t="s">
        <v>5712</v>
      </c>
      <c r="AR909" s="1" t="s">
        <v>5712</v>
      </c>
      <c r="AT909" s="1" t="s">
        <v>5712</v>
      </c>
      <c r="AV909" s="1" t="s">
        <v>105</v>
      </c>
    </row>
    <row r="910" spans="1:48" x14ac:dyDescent="0.35">
      <c r="A910" s="1" t="s">
        <v>8259</v>
      </c>
      <c r="B910" s="1" t="s">
        <v>5710</v>
      </c>
      <c r="C910" s="1" t="s">
        <v>71</v>
      </c>
      <c r="D910">
        <v>76</v>
      </c>
      <c r="E910" s="1" t="s">
        <v>65</v>
      </c>
      <c r="F910" s="1" t="s">
        <v>66</v>
      </c>
      <c r="G910" s="1" t="s">
        <v>73</v>
      </c>
      <c r="H910" s="1" t="s">
        <v>67</v>
      </c>
      <c r="I910" s="1" t="s">
        <v>99</v>
      </c>
      <c r="J910" s="1" t="s">
        <v>47</v>
      </c>
      <c r="K910" s="1" t="s">
        <v>48</v>
      </c>
      <c r="L910" s="1" t="s">
        <v>48</v>
      </c>
      <c r="M910" s="1" t="s">
        <v>48</v>
      </c>
      <c r="N910" s="1" t="s">
        <v>48</v>
      </c>
      <c r="O910" s="1" t="s">
        <v>48</v>
      </c>
      <c r="P910" s="1" t="s">
        <v>48</v>
      </c>
      <c r="Q910" s="1" t="s">
        <v>48</v>
      </c>
      <c r="R910" s="1" t="s">
        <v>49</v>
      </c>
      <c r="S910" s="1" t="s">
        <v>48</v>
      </c>
      <c r="T910" s="1" t="s">
        <v>48</v>
      </c>
      <c r="U910" s="1" t="s">
        <v>48</v>
      </c>
      <c r="V910" s="1" t="s">
        <v>48</v>
      </c>
      <c r="W910" s="1" t="s">
        <v>48</v>
      </c>
      <c r="X910" s="1" t="s">
        <v>116</v>
      </c>
      <c r="Y910" s="1" t="s">
        <v>8260</v>
      </c>
      <c r="AC910" s="1" t="s">
        <v>5712</v>
      </c>
      <c r="AD910" s="1" t="s">
        <v>5712</v>
      </c>
      <c r="AJ910" s="1" t="s">
        <v>8261</v>
      </c>
      <c r="AK910" s="1" t="s">
        <v>5712</v>
      </c>
      <c r="AN910" s="1" t="s">
        <v>5712</v>
      </c>
      <c r="AP910" s="1" t="s">
        <v>5712</v>
      </c>
      <c r="AR910" s="1" t="s">
        <v>5712</v>
      </c>
      <c r="AT910" s="1" t="s">
        <v>5712</v>
      </c>
      <c r="AV910" s="1" t="s">
        <v>8262</v>
      </c>
    </row>
    <row r="911" spans="1:48" x14ac:dyDescent="0.35">
      <c r="A911" s="1" t="s">
        <v>8263</v>
      </c>
      <c r="B911" s="1" t="s">
        <v>5710</v>
      </c>
      <c r="C911" s="1" t="s">
        <v>41</v>
      </c>
      <c r="D911">
        <v>49</v>
      </c>
      <c r="E911" s="1" t="s">
        <v>42</v>
      </c>
      <c r="F911" s="1" t="s">
        <v>66</v>
      </c>
      <c r="G911" s="1" t="s">
        <v>59</v>
      </c>
      <c r="H911" s="1" t="s">
        <v>112</v>
      </c>
      <c r="I911" s="1" t="s">
        <v>90</v>
      </c>
      <c r="J911" s="1" t="s">
        <v>47</v>
      </c>
      <c r="K911" s="1" t="s">
        <v>48</v>
      </c>
      <c r="L911" s="1" t="s">
        <v>48</v>
      </c>
      <c r="M911" s="1" t="s">
        <v>48</v>
      </c>
      <c r="N911" s="1" t="s">
        <v>48</v>
      </c>
      <c r="O911" s="1" t="s">
        <v>49</v>
      </c>
      <c r="P911" s="1" t="s">
        <v>48</v>
      </c>
      <c r="Q911" s="1" t="s">
        <v>48</v>
      </c>
      <c r="R911" s="1" t="s">
        <v>48</v>
      </c>
      <c r="S911" s="1" t="s">
        <v>48</v>
      </c>
      <c r="T911" s="1" t="s">
        <v>48</v>
      </c>
      <c r="U911" s="1" t="s">
        <v>48</v>
      </c>
      <c r="V911" s="1" t="s">
        <v>48</v>
      </c>
      <c r="W911" s="1" t="s">
        <v>48</v>
      </c>
      <c r="X911" s="1" t="s">
        <v>75</v>
      </c>
      <c r="Y911" s="1" t="s">
        <v>8264</v>
      </c>
      <c r="AC911" s="1" t="s">
        <v>5712</v>
      </c>
      <c r="AD911" s="1" t="s">
        <v>5712</v>
      </c>
      <c r="AJ911" s="1" t="s">
        <v>8265</v>
      </c>
      <c r="AK911" s="1" t="s">
        <v>5712</v>
      </c>
      <c r="AM911" s="1" t="s">
        <v>8266</v>
      </c>
      <c r="AN911" s="1" t="s">
        <v>5712</v>
      </c>
      <c r="AP911" s="1" t="s">
        <v>5712</v>
      </c>
      <c r="AR911" s="1" t="s">
        <v>5712</v>
      </c>
      <c r="AT911" s="1" t="s">
        <v>5712</v>
      </c>
    </row>
    <row r="912" spans="1:48" x14ac:dyDescent="0.35">
      <c r="A912" s="1" t="s">
        <v>8267</v>
      </c>
      <c r="B912" s="1" t="s">
        <v>5710</v>
      </c>
      <c r="C912" s="1" t="s">
        <v>71</v>
      </c>
      <c r="D912">
        <v>47</v>
      </c>
      <c r="E912" s="1" t="s">
        <v>42</v>
      </c>
      <c r="F912" s="1" t="s">
        <v>43</v>
      </c>
      <c r="G912" s="1" t="s">
        <v>44</v>
      </c>
      <c r="H912" s="1" t="s">
        <v>45</v>
      </c>
      <c r="I912" s="1" t="s">
        <v>68</v>
      </c>
      <c r="J912" s="1" t="s">
        <v>47</v>
      </c>
      <c r="K912" s="1" t="s">
        <v>48</v>
      </c>
      <c r="L912" s="1" t="s">
        <v>48</v>
      </c>
      <c r="M912" s="1" t="s">
        <v>49</v>
      </c>
      <c r="N912" s="1" t="s">
        <v>48</v>
      </c>
      <c r="O912" s="1" t="s">
        <v>48</v>
      </c>
      <c r="P912" s="1" t="s">
        <v>48</v>
      </c>
      <c r="Q912" s="1" t="s">
        <v>48</v>
      </c>
      <c r="R912" s="1" t="s">
        <v>48</v>
      </c>
      <c r="S912" s="1" t="s">
        <v>48</v>
      </c>
      <c r="T912" s="1" t="s">
        <v>48</v>
      </c>
      <c r="U912" s="1" t="s">
        <v>48</v>
      </c>
      <c r="V912" s="1" t="s">
        <v>48</v>
      </c>
      <c r="W912" s="1" t="s">
        <v>48</v>
      </c>
      <c r="X912" s="1" t="s">
        <v>62</v>
      </c>
      <c r="AC912" s="1" t="s">
        <v>5712</v>
      </c>
      <c r="AD912" s="1" t="s">
        <v>5712</v>
      </c>
      <c r="AJ912" s="1" t="s">
        <v>8268</v>
      </c>
      <c r="AK912" s="1" t="s">
        <v>5712</v>
      </c>
      <c r="AN912" s="1" t="s">
        <v>5712</v>
      </c>
      <c r="AP912" s="1" t="s">
        <v>5712</v>
      </c>
      <c r="AR912" s="1" t="s">
        <v>5712</v>
      </c>
      <c r="AT912" s="1" t="s">
        <v>5712</v>
      </c>
      <c r="AV912" s="1" t="s">
        <v>8269</v>
      </c>
    </row>
    <row r="913" spans="1:48" x14ac:dyDescent="0.35">
      <c r="A913" s="1" t="s">
        <v>8270</v>
      </c>
      <c r="B913" s="1" t="s">
        <v>5710</v>
      </c>
      <c r="C913" s="1" t="s">
        <v>71</v>
      </c>
      <c r="D913">
        <v>66</v>
      </c>
      <c r="E913" s="1" t="s">
        <v>65</v>
      </c>
      <c r="F913" s="1" t="s">
        <v>66</v>
      </c>
      <c r="G913" s="1" t="s">
        <v>59</v>
      </c>
      <c r="H913" s="1" t="s">
        <v>67</v>
      </c>
      <c r="I913" s="1" t="s">
        <v>46</v>
      </c>
      <c r="J913" s="1" t="s">
        <v>47</v>
      </c>
      <c r="K913" s="1" t="s">
        <v>48</v>
      </c>
      <c r="L913" s="1" t="s">
        <v>48</v>
      </c>
      <c r="M913" s="1" t="s">
        <v>48</v>
      </c>
      <c r="N913" s="1" t="s">
        <v>48</v>
      </c>
      <c r="O913" s="1" t="s">
        <v>48</v>
      </c>
      <c r="P913" s="1" t="s">
        <v>48</v>
      </c>
      <c r="Q913" s="1" t="s">
        <v>49</v>
      </c>
      <c r="R913" s="1" t="s">
        <v>48</v>
      </c>
      <c r="S913" s="1" t="s">
        <v>48</v>
      </c>
      <c r="T913" s="1" t="s">
        <v>48</v>
      </c>
      <c r="U913" s="1" t="s">
        <v>48</v>
      </c>
      <c r="V913" s="1" t="s">
        <v>48</v>
      </c>
      <c r="W913" s="1" t="s">
        <v>48</v>
      </c>
      <c r="X913" s="1" t="s">
        <v>116</v>
      </c>
      <c r="Y913" s="1" t="s">
        <v>8271</v>
      </c>
      <c r="AC913" s="1" t="s">
        <v>5712</v>
      </c>
      <c r="AD913" s="1" t="s">
        <v>5712</v>
      </c>
      <c r="AJ913" s="1" t="s">
        <v>8272</v>
      </c>
      <c r="AK913" s="1" t="s">
        <v>5712</v>
      </c>
      <c r="AN913" s="1" t="s">
        <v>5712</v>
      </c>
      <c r="AP913" s="1" t="s">
        <v>5712</v>
      </c>
      <c r="AR913" s="1" t="s">
        <v>5712</v>
      </c>
      <c r="AT913" s="1" t="s">
        <v>5712</v>
      </c>
    </row>
    <row r="914" spans="1:48" x14ac:dyDescent="0.35">
      <c r="A914" s="1" t="s">
        <v>8273</v>
      </c>
      <c r="B914" s="1" t="s">
        <v>5710</v>
      </c>
      <c r="C914" s="1" t="s">
        <v>71</v>
      </c>
      <c r="D914">
        <v>60</v>
      </c>
      <c r="E914" s="1" t="s">
        <v>65</v>
      </c>
      <c r="F914" s="1" t="s">
        <v>66</v>
      </c>
      <c r="G914" s="1" t="s">
        <v>98</v>
      </c>
      <c r="H914" s="1" t="s">
        <v>67</v>
      </c>
      <c r="I914" s="1" t="s">
        <v>90</v>
      </c>
      <c r="J914" s="1" t="s">
        <v>47</v>
      </c>
      <c r="K914" s="1" t="s">
        <v>49</v>
      </c>
      <c r="L914" s="1" t="s">
        <v>48</v>
      </c>
      <c r="M914" s="1" t="s">
        <v>48</v>
      </c>
      <c r="N914" s="1" t="s">
        <v>48</v>
      </c>
      <c r="O914" s="1" t="s">
        <v>48</v>
      </c>
      <c r="P914" s="1" t="s">
        <v>48</v>
      </c>
      <c r="Q914" s="1" t="s">
        <v>48</v>
      </c>
      <c r="R914" s="1" t="s">
        <v>48</v>
      </c>
      <c r="S914" s="1" t="s">
        <v>48</v>
      </c>
      <c r="T914" s="1" t="s">
        <v>49</v>
      </c>
      <c r="U914" s="1" t="s">
        <v>48</v>
      </c>
      <c r="V914" s="1" t="s">
        <v>48</v>
      </c>
      <c r="W914" s="1" t="s">
        <v>48</v>
      </c>
      <c r="X914" s="1" t="s">
        <v>62</v>
      </c>
      <c r="AC914" s="1" t="s">
        <v>5712</v>
      </c>
      <c r="AD914" s="1" t="s">
        <v>5712</v>
      </c>
      <c r="AJ914" s="1" t="s">
        <v>8274</v>
      </c>
      <c r="AK914" s="1" t="s">
        <v>5712</v>
      </c>
      <c r="AN914" s="1" t="s">
        <v>5712</v>
      </c>
      <c r="AP914" s="1" t="s">
        <v>5712</v>
      </c>
      <c r="AR914" s="1" t="s">
        <v>5712</v>
      </c>
      <c r="AT914" s="1" t="s">
        <v>5712</v>
      </c>
      <c r="AV914" s="1" t="s">
        <v>8275</v>
      </c>
    </row>
    <row r="915" spans="1:48" x14ac:dyDescent="0.35">
      <c r="A915" s="1" t="s">
        <v>8276</v>
      </c>
      <c r="B915" s="1" t="s">
        <v>5710</v>
      </c>
      <c r="C915" s="1" t="s">
        <v>71</v>
      </c>
      <c r="D915">
        <v>31</v>
      </c>
      <c r="E915" s="1" t="s">
        <v>57</v>
      </c>
      <c r="F915" s="1" t="s">
        <v>107</v>
      </c>
      <c r="G915" s="1" t="s">
        <v>98</v>
      </c>
      <c r="H915" s="1" t="s">
        <v>45</v>
      </c>
      <c r="I915" s="1" t="s">
        <v>46</v>
      </c>
      <c r="J915" s="1" t="s">
        <v>80</v>
      </c>
      <c r="K915" s="1" t="s">
        <v>48</v>
      </c>
      <c r="L915" s="1" t="s">
        <v>48</v>
      </c>
      <c r="M915" s="1" t="s">
        <v>48</v>
      </c>
      <c r="N915" s="1" t="s">
        <v>48</v>
      </c>
      <c r="O915" s="1" t="s">
        <v>48</v>
      </c>
      <c r="P915" s="1" t="s">
        <v>48</v>
      </c>
      <c r="Q915" s="1" t="s">
        <v>48</v>
      </c>
      <c r="R915" s="1" t="s">
        <v>48</v>
      </c>
      <c r="S915" s="1" t="s">
        <v>48</v>
      </c>
      <c r="T915" s="1" t="s">
        <v>48</v>
      </c>
      <c r="U915" s="1" t="s">
        <v>49</v>
      </c>
      <c r="V915" s="1" t="s">
        <v>48</v>
      </c>
      <c r="W915" s="1" t="s">
        <v>48</v>
      </c>
      <c r="X915" s="1" t="s">
        <v>116</v>
      </c>
      <c r="Y915" s="1" t="s">
        <v>8277</v>
      </c>
      <c r="AC915" s="1" t="s">
        <v>5712</v>
      </c>
      <c r="AD915" s="1" t="s">
        <v>5712</v>
      </c>
      <c r="AJ915" s="1" t="s">
        <v>8278</v>
      </c>
      <c r="AK915" s="1" t="s">
        <v>5712</v>
      </c>
      <c r="AN915" s="1" t="s">
        <v>5712</v>
      </c>
      <c r="AP915" s="1" t="s">
        <v>5712</v>
      </c>
      <c r="AR915" s="1" t="s">
        <v>5712</v>
      </c>
      <c r="AT915" s="1" t="s">
        <v>5712</v>
      </c>
    </row>
    <row r="916" spans="1:48" x14ac:dyDescent="0.35">
      <c r="A916" s="1" t="s">
        <v>8279</v>
      </c>
      <c r="B916" s="1" t="s">
        <v>5710</v>
      </c>
      <c r="C916" s="1" t="s">
        <v>41</v>
      </c>
      <c r="D916">
        <v>41</v>
      </c>
      <c r="E916" s="1" t="s">
        <v>42</v>
      </c>
      <c r="F916" s="1" t="s">
        <v>107</v>
      </c>
      <c r="G916" s="1" t="s">
        <v>44</v>
      </c>
      <c r="H916" s="1" t="s">
        <v>79</v>
      </c>
      <c r="I916" s="1" t="s">
        <v>68</v>
      </c>
      <c r="J916" s="1" t="s">
        <v>47</v>
      </c>
      <c r="K916" s="1" t="s">
        <v>48</v>
      </c>
      <c r="L916" s="1" t="s">
        <v>48</v>
      </c>
      <c r="M916" s="1" t="s">
        <v>49</v>
      </c>
      <c r="N916" s="1" t="s">
        <v>48</v>
      </c>
      <c r="O916" s="1" t="s">
        <v>48</v>
      </c>
      <c r="P916" s="1" t="s">
        <v>48</v>
      </c>
      <c r="Q916" s="1" t="s">
        <v>48</v>
      </c>
      <c r="R916" s="1" t="s">
        <v>48</v>
      </c>
      <c r="S916" s="1" t="s">
        <v>48</v>
      </c>
      <c r="T916" s="1" t="s">
        <v>48</v>
      </c>
      <c r="U916" s="1" t="s">
        <v>48</v>
      </c>
      <c r="V916" s="1" t="s">
        <v>48</v>
      </c>
      <c r="W916" s="1" t="s">
        <v>48</v>
      </c>
      <c r="X916" s="1" t="s">
        <v>62</v>
      </c>
      <c r="AC916" s="1" t="s">
        <v>5712</v>
      </c>
      <c r="AD916" s="1" t="s">
        <v>5712</v>
      </c>
      <c r="AJ916" s="1" t="s">
        <v>8280</v>
      </c>
      <c r="AK916" s="1" t="s">
        <v>77</v>
      </c>
      <c r="AN916" s="1" t="s">
        <v>5712</v>
      </c>
      <c r="AP916" s="1" t="s">
        <v>5712</v>
      </c>
      <c r="AR916" s="1" t="s">
        <v>5712</v>
      </c>
      <c r="AT916" s="1" t="s">
        <v>5712</v>
      </c>
    </row>
    <row r="917" spans="1:48" x14ac:dyDescent="0.35">
      <c r="A917" s="1" t="s">
        <v>8281</v>
      </c>
      <c r="B917" s="1" t="s">
        <v>5710</v>
      </c>
      <c r="C917" s="1" t="s">
        <v>71</v>
      </c>
      <c r="D917">
        <v>37</v>
      </c>
      <c r="E917" s="1" t="s">
        <v>42</v>
      </c>
      <c r="F917" s="1" t="s">
        <v>107</v>
      </c>
      <c r="G917" s="1" t="s">
        <v>98</v>
      </c>
      <c r="H917" s="1" t="s">
        <v>45</v>
      </c>
      <c r="I917" s="1" t="s">
        <v>61</v>
      </c>
      <c r="J917" s="1" t="s">
        <v>80</v>
      </c>
      <c r="K917" s="1" t="s">
        <v>48</v>
      </c>
      <c r="L917" s="1" t="s">
        <v>48</v>
      </c>
      <c r="M917" s="1" t="s">
        <v>48</v>
      </c>
      <c r="N917" s="1" t="s">
        <v>48</v>
      </c>
      <c r="O917" s="1" t="s">
        <v>48</v>
      </c>
      <c r="P917" s="1" t="s">
        <v>48</v>
      </c>
      <c r="Q917" s="1" t="s">
        <v>48</v>
      </c>
      <c r="R917" s="1" t="s">
        <v>48</v>
      </c>
      <c r="S917" s="1" t="s">
        <v>48</v>
      </c>
      <c r="T917" s="1" t="s">
        <v>48</v>
      </c>
      <c r="U917" s="1" t="s">
        <v>49</v>
      </c>
      <c r="V917" s="1" t="s">
        <v>48</v>
      </c>
      <c r="W917" s="1" t="s">
        <v>48</v>
      </c>
      <c r="X917" s="1" t="s">
        <v>62</v>
      </c>
      <c r="AC917" s="1" t="s">
        <v>5712</v>
      </c>
      <c r="AD917" s="1" t="s">
        <v>5712</v>
      </c>
      <c r="AJ917" s="1" t="s">
        <v>8282</v>
      </c>
      <c r="AK917" s="1" t="s">
        <v>5712</v>
      </c>
      <c r="AM917" s="1" t="s">
        <v>8283</v>
      </c>
      <c r="AN917" s="1" t="s">
        <v>5712</v>
      </c>
      <c r="AP917" s="1" t="s">
        <v>5712</v>
      </c>
      <c r="AR917" s="1" t="s">
        <v>5712</v>
      </c>
      <c r="AT917" s="1" t="s">
        <v>5712</v>
      </c>
    </row>
    <row r="918" spans="1:48" x14ac:dyDescent="0.35">
      <c r="A918" s="1" t="s">
        <v>8284</v>
      </c>
      <c r="B918" s="1" t="s">
        <v>5710</v>
      </c>
      <c r="C918" s="1" t="s">
        <v>71</v>
      </c>
      <c r="D918">
        <v>44</v>
      </c>
      <c r="E918" s="1" t="s">
        <v>42</v>
      </c>
      <c r="F918" s="1" t="s">
        <v>43</v>
      </c>
      <c r="G918" s="1" t="s">
        <v>276</v>
      </c>
      <c r="H918" s="1" t="s">
        <v>109</v>
      </c>
      <c r="I918" s="1" t="s">
        <v>68</v>
      </c>
      <c r="J918" s="1" t="s">
        <v>80</v>
      </c>
      <c r="K918" s="1" t="s">
        <v>48</v>
      </c>
      <c r="L918" s="1" t="s">
        <v>48</v>
      </c>
      <c r="M918" s="1" t="s">
        <v>48</v>
      </c>
      <c r="N918" s="1" t="s">
        <v>48</v>
      </c>
      <c r="O918" s="1" t="s">
        <v>48</v>
      </c>
      <c r="P918" s="1" t="s">
        <v>48</v>
      </c>
      <c r="Q918" s="1" t="s">
        <v>48</v>
      </c>
      <c r="R918" s="1" t="s">
        <v>48</v>
      </c>
      <c r="S918" s="1" t="s">
        <v>48</v>
      </c>
      <c r="T918" s="1" t="s">
        <v>48</v>
      </c>
      <c r="U918" s="1" t="s">
        <v>48</v>
      </c>
      <c r="V918" s="1" t="s">
        <v>48</v>
      </c>
      <c r="W918" s="1" t="s">
        <v>49</v>
      </c>
      <c r="X918" s="1" t="s">
        <v>145</v>
      </c>
      <c r="Y918" s="1" t="s">
        <v>8285</v>
      </c>
      <c r="AC918" s="1" t="s">
        <v>5712</v>
      </c>
      <c r="AD918" s="1" t="s">
        <v>5712</v>
      </c>
      <c r="AJ918" s="1" t="s">
        <v>1080</v>
      </c>
      <c r="AK918" s="1" t="s">
        <v>5712</v>
      </c>
      <c r="AN918" s="1" t="s">
        <v>5712</v>
      </c>
      <c r="AP918" s="1" t="s">
        <v>5712</v>
      </c>
      <c r="AR918" s="1" t="s">
        <v>5712</v>
      </c>
      <c r="AT918" s="1" t="s">
        <v>5712</v>
      </c>
    </row>
    <row r="919" spans="1:48" x14ac:dyDescent="0.35">
      <c r="A919" s="1" t="s">
        <v>8286</v>
      </c>
      <c r="B919" s="1" t="s">
        <v>5710</v>
      </c>
      <c r="C919" s="1" t="s">
        <v>41</v>
      </c>
      <c r="D919">
        <v>49</v>
      </c>
      <c r="E919" s="1" t="s">
        <v>42</v>
      </c>
      <c r="F919" s="1" t="s">
        <v>107</v>
      </c>
      <c r="G919" s="1" t="s">
        <v>85</v>
      </c>
      <c r="H919" s="1" t="s">
        <v>45</v>
      </c>
      <c r="I919" s="1" t="s">
        <v>113</v>
      </c>
      <c r="J919" s="1" t="s">
        <v>80</v>
      </c>
      <c r="K919" s="1" t="s">
        <v>48</v>
      </c>
      <c r="L919" s="1" t="s">
        <v>48</v>
      </c>
      <c r="M919" s="1" t="s">
        <v>48</v>
      </c>
      <c r="N919" s="1" t="s">
        <v>48</v>
      </c>
      <c r="O919" s="1" t="s">
        <v>48</v>
      </c>
      <c r="P919" s="1" t="s">
        <v>48</v>
      </c>
      <c r="Q919" s="1" t="s">
        <v>48</v>
      </c>
      <c r="R919" s="1" t="s">
        <v>48</v>
      </c>
      <c r="S919" s="1" t="s">
        <v>48</v>
      </c>
      <c r="T919" s="1" t="s">
        <v>48</v>
      </c>
      <c r="U919" s="1" t="s">
        <v>49</v>
      </c>
      <c r="V919" s="1" t="s">
        <v>48</v>
      </c>
      <c r="W919" s="1" t="s">
        <v>48</v>
      </c>
      <c r="X919" s="1" t="s">
        <v>116</v>
      </c>
      <c r="Y919" s="1" t="s">
        <v>8287</v>
      </c>
      <c r="AC919" s="1" t="s">
        <v>5712</v>
      </c>
      <c r="AD919" s="1" t="s">
        <v>5712</v>
      </c>
      <c r="AJ919" s="1" t="s">
        <v>8288</v>
      </c>
      <c r="AK919" s="1" t="s">
        <v>77</v>
      </c>
      <c r="AN919" s="1" t="s">
        <v>5712</v>
      </c>
      <c r="AP919" s="1" t="s">
        <v>5712</v>
      </c>
      <c r="AR919" s="1" t="s">
        <v>5712</v>
      </c>
      <c r="AT919" s="1" t="s">
        <v>5712</v>
      </c>
    </row>
    <row r="920" spans="1:48" x14ac:dyDescent="0.35">
      <c r="A920" s="1" t="s">
        <v>8289</v>
      </c>
      <c r="B920" s="1" t="s">
        <v>5710</v>
      </c>
      <c r="C920" s="1" t="s">
        <v>71</v>
      </c>
      <c r="D920">
        <v>30</v>
      </c>
      <c r="E920" s="1" t="s">
        <v>57</v>
      </c>
      <c r="F920" s="1" t="s">
        <v>107</v>
      </c>
      <c r="G920" s="1" t="s">
        <v>85</v>
      </c>
      <c r="H920" s="1" t="s">
        <v>45</v>
      </c>
      <c r="I920" s="1" t="s">
        <v>74</v>
      </c>
      <c r="J920" s="1" t="s">
        <v>80</v>
      </c>
      <c r="K920" s="1" t="s">
        <v>48</v>
      </c>
      <c r="L920" s="1" t="s">
        <v>48</v>
      </c>
      <c r="M920" s="1" t="s">
        <v>48</v>
      </c>
      <c r="N920" s="1" t="s">
        <v>48</v>
      </c>
      <c r="O920" s="1" t="s">
        <v>48</v>
      </c>
      <c r="P920" s="1" t="s">
        <v>48</v>
      </c>
      <c r="Q920" s="1" t="s">
        <v>48</v>
      </c>
      <c r="R920" s="1" t="s">
        <v>48</v>
      </c>
      <c r="S920" s="1" t="s">
        <v>48</v>
      </c>
      <c r="T920" s="1" t="s">
        <v>48</v>
      </c>
      <c r="U920" s="1" t="s">
        <v>49</v>
      </c>
      <c r="V920" s="1" t="s">
        <v>48</v>
      </c>
      <c r="W920" s="1" t="s">
        <v>48</v>
      </c>
      <c r="X920" s="1" t="s">
        <v>116</v>
      </c>
      <c r="Y920" s="1" t="s">
        <v>8290</v>
      </c>
      <c r="AC920" s="1" t="s">
        <v>5712</v>
      </c>
      <c r="AD920" s="1" t="s">
        <v>5712</v>
      </c>
      <c r="AJ920" s="1" t="s">
        <v>8291</v>
      </c>
      <c r="AK920" s="1" t="s">
        <v>55</v>
      </c>
      <c r="AL920" s="1" t="s">
        <v>8292</v>
      </c>
      <c r="AN920" s="1" t="s">
        <v>5712</v>
      </c>
      <c r="AP920" s="1" t="s">
        <v>5712</v>
      </c>
      <c r="AR920" s="1" t="s">
        <v>5712</v>
      </c>
      <c r="AT920" s="1" t="s">
        <v>5712</v>
      </c>
    </row>
    <row r="921" spans="1:48" x14ac:dyDescent="0.35">
      <c r="A921" s="1" t="s">
        <v>8293</v>
      </c>
      <c r="B921" s="1" t="s">
        <v>5710</v>
      </c>
      <c r="C921" s="1" t="s">
        <v>41</v>
      </c>
      <c r="D921">
        <v>24</v>
      </c>
      <c r="E921" s="1" t="s">
        <v>57</v>
      </c>
      <c r="F921" s="1" t="s">
        <v>58</v>
      </c>
      <c r="G921" s="1" t="s">
        <v>98</v>
      </c>
      <c r="H921" s="1" t="s">
        <v>79</v>
      </c>
      <c r="I921" s="1" t="s">
        <v>99</v>
      </c>
      <c r="J921" s="1" t="s">
        <v>80</v>
      </c>
      <c r="K921" s="1" t="s">
        <v>48</v>
      </c>
      <c r="L921" s="1" t="s">
        <v>48</v>
      </c>
      <c r="M921" s="1" t="s">
        <v>48</v>
      </c>
      <c r="N921" s="1" t="s">
        <v>48</v>
      </c>
      <c r="O921" s="1" t="s">
        <v>48</v>
      </c>
      <c r="P921" s="1" t="s">
        <v>48</v>
      </c>
      <c r="Q921" s="1" t="s">
        <v>48</v>
      </c>
      <c r="R921" s="1" t="s">
        <v>48</v>
      </c>
      <c r="S921" s="1" t="s">
        <v>48</v>
      </c>
      <c r="T921" s="1" t="s">
        <v>49</v>
      </c>
      <c r="U921" s="1" t="s">
        <v>48</v>
      </c>
      <c r="V921" s="1" t="s">
        <v>48</v>
      </c>
      <c r="W921" s="1" t="s">
        <v>48</v>
      </c>
      <c r="X921" s="1" t="s">
        <v>116</v>
      </c>
      <c r="Y921" s="1" t="s">
        <v>8294</v>
      </c>
      <c r="AC921" s="1" t="s">
        <v>5712</v>
      </c>
      <c r="AD921" s="1" t="s">
        <v>5712</v>
      </c>
      <c r="AJ921" s="1" t="s">
        <v>8295</v>
      </c>
      <c r="AK921" s="1" t="s">
        <v>63</v>
      </c>
      <c r="AN921" s="1" t="s">
        <v>5712</v>
      </c>
      <c r="AP921" s="1" t="s">
        <v>5712</v>
      </c>
      <c r="AR921" s="1" t="s">
        <v>5712</v>
      </c>
      <c r="AT921" s="1" t="s">
        <v>5712</v>
      </c>
    </row>
    <row r="922" spans="1:48" x14ac:dyDescent="0.35">
      <c r="A922" s="1" t="s">
        <v>8296</v>
      </c>
      <c r="B922" s="1" t="s">
        <v>5710</v>
      </c>
      <c r="C922" s="1" t="s">
        <v>71</v>
      </c>
      <c r="D922">
        <v>44</v>
      </c>
      <c r="E922" s="1" t="s">
        <v>42</v>
      </c>
      <c r="F922" s="1" t="s">
        <v>43</v>
      </c>
      <c r="G922" s="1" t="s">
        <v>98</v>
      </c>
      <c r="H922" s="1" t="s">
        <v>45</v>
      </c>
      <c r="I922" s="1" t="s">
        <v>99</v>
      </c>
      <c r="J922" s="1" t="s">
        <v>80</v>
      </c>
      <c r="K922" s="1" t="s">
        <v>48</v>
      </c>
      <c r="L922" s="1" t="s">
        <v>48</v>
      </c>
      <c r="M922" s="1" t="s">
        <v>48</v>
      </c>
      <c r="N922" s="1" t="s">
        <v>48</v>
      </c>
      <c r="O922" s="1" t="s">
        <v>48</v>
      </c>
      <c r="P922" s="1" t="s">
        <v>48</v>
      </c>
      <c r="Q922" s="1" t="s">
        <v>48</v>
      </c>
      <c r="R922" s="1" t="s">
        <v>48</v>
      </c>
      <c r="S922" s="1" t="s">
        <v>48</v>
      </c>
      <c r="T922" s="1" t="s">
        <v>48</v>
      </c>
      <c r="U922" s="1" t="s">
        <v>49</v>
      </c>
      <c r="V922" s="1" t="s">
        <v>48</v>
      </c>
      <c r="W922" s="1" t="s">
        <v>48</v>
      </c>
      <c r="X922" s="1" t="s">
        <v>75</v>
      </c>
      <c r="Y922" s="1" t="s">
        <v>8297</v>
      </c>
      <c r="AC922" s="1" t="s">
        <v>5712</v>
      </c>
      <c r="AD922" s="1" t="s">
        <v>5712</v>
      </c>
      <c r="AJ922" s="1" t="s">
        <v>8298</v>
      </c>
      <c r="AK922" s="1" t="s">
        <v>5712</v>
      </c>
      <c r="AM922" s="1" t="s">
        <v>8299</v>
      </c>
      <c r="AN922" s="1" t="s">
        <v>5712</v>
      </c>
      <c r="AP922" s="1" t="s">
        <v>5712</v>
      </c>
      <c r="AR922" s="1" t="s">
        <v>5712</v>
      </c>
      <c r="AT922" s="1" t="s">
        <v>5712</v>
      </c>
    </row>
    <row r="923" spans="1:48" x14ac:dyDescent="0.35">
      <c r="A923" s="1" t="s">
        <v>8300</v>
      </c>
      <c r="B923" s="1" t="s">
        <v>5710</v>
      </c>
      <c r="C923" s="1" t="s">
        <v>71</v>
      </c>
      <c r="D923">
        <v>40</v>
      </c>
      <c r="E923" s="1" t="s">
        <v>42</v>
      </c>
      <c r="F923" s="1" t="s">
        <v>43</v>
      </c>
      <c r="G923" s="1" t="s">
        <v>85</v>
      </c>
      <c r="H923" s="1" t="s">
        <v>45</v>
      </c>
      <c r="I923" s="1" t="s">
        <v>74</v>
      </c>
      <c r="J923" s="1" t="s">
        <v>80</v>
      </c>
      <c r="K923" s="1" t="s">
        <v>48</v>
      </c>
      <c r="L923" s="1" t="s">
        <v>48</v>
      </c>
      <c r="M923" s="1" t="s">
        <v>48</v>
      </c>
      <c r="N923" s="1" t="s">
        <v>48</v>
      </c>
      <c r="O923" s="1" t="s">
        <v>48</v>
      </c>
      <c r="P923" s="1" t="s">
        <v>48</v>
      </c>
      <c r="Q923" s="1" t="s">
        <v>48</v>
      </c>
      <c r="R923" s="1" t="s">
        <v>48</v>
      </c>
      <c r="S923" s="1" t="s">
        <v>48</v>
      </c>
      <c r="T923" s="1" t="s">
        <v>48</v>
      </c>
      <c r="U923" s="1" t="s">
        <v>49</v>
      </c>
      <c r="V923" s="1" t="s">
        <v>48</v>
      </c>
      <c r="W923" s="1" t="s">
        <v>48</v>
      </c>
      <c r="X923" s="1" t="s">
        <v>62</v>
      </c>
      <c r="AC923" s="1" t="s">
        <v>5712</v>
      </c>
      <c r="AD923" s="1" t="s">
        <v>5712</v>
      </c>
      <c r="AJ923" s="1" t="s">
        <v>8301</v>
      </c>
      <c r="AK923" s="1" t="s">
        <v>55</v>
      </c>
      <c r="AL923" s="1" t="s">
        <v>8302</v>
      </c>
      <c r="AN923" s="1" t="s">
        <v>5712</v>
      </c>
      <c r="AP923" s="1" t="s">
        <v>5712</v>
      </c>
      <c r="AR923" s="1" t="s">
        <v>5712</v>
      </c>
      <c r="AT923" s="1" t="s">
        <v>5712</v>
      </c>
    </row>
    <row r="924" spans="1:48" x14ac:dyDescent="0.35">
      <c r="A924" s="1" t="s">
        <v>8303</v>
      </c>
      <c r="B924" s="1" t="s">
        <v>5710</v>
      </c>
      <c r="C924" s="1" t="s">
        <v>71</v>
      </c>
      <c r="D924">
        <v>33</v>
      </c>
      <c r="E924" s="1" t="s">
        <v>57</v>
      </c>
      <c r="F924" s="1" t="s">
        <v>58</v>
      </c>
      <c r="G924" s="1" t="s">
        <v>98</v>
      </c>
      <c r="H924" s="1" t="s">
        <v>79</v>
      </c>
      <c r="I924" s="1" t="s">
        <v>61</v>
      </c>
      <c r="J924" s="1" t="s">
        <v>80</v>
      </c>
      <c r="K924" s="1" t="s">
        <v>48</v>
      </c>
      <c r="L924" s="1" t="s">
        <v>48</v>
      </c>
      <c r="M924" s="1" t="s">
        <v>48</v>
      </c>
      <c r="N924" s="1" t="s">
        <v>48</v>
      </c>
      <c r="O924" s="1" t="s">
        <v>48</v>
      </c>
      <c r="P924" s="1" t="s">
        <v>48</v>
      </c>
      <c r="Q924" s="1" t="s">
        <v>48</v>
      </c>
      <c r="R924" s="1" t="s">
        <v>48</v>
      </c>
      <c r="S924" s="1" t="s">
        <v>48</v>
      </c>
      <c r="T924" s="1" t="s">
        <v>48</v>
      </c>
      <c r="U924" s="1" t="s">
        <v>48</v>
      </c>
      <c r="V924" s="1" t="s">
        <v>49</v>
      </c>
      <c r="W924" s="1" t="s">
        <v>48</v>
      </c>
      <c r="X924" s="1" t="s">
        <v>62</v>
      </c>
      <c r="AC924" s="1" t="s">
        <v>5712</v>
      </c>
      <c r="AD924" s="1" t="s">
        <v>5712</v>
      </c>
      <c r="AJ924" s="1" t="s">
        <v>106</v>
      </c>
      <c r="AK924" s="1" t="s">
        <v>5712</v>
      </c>
      <c r="AN924" s="1" t="s">
        <v>5712</v>
      </c>
      <c r="AP924" s="1" t="s">
        <v>5712</v>
      </c>
      <c r="AR924" s="1" t="s">
        <v>5712</v>
      </c>
      <c r="AT924" s="1" t="s">
        <v>5712</v>
      </c>
      <c r="AV924" s="1" t="s">
        <v>106</v>
      </c>
    </row>
    <row r="925" spans="1:48" x14ac:dyDescent="0.35">
      <c r="A925" s="1" t="s">
        <v>8304</v>
      </c>
      <c r="B925" s="1" t="s">
        <v>5710</v>
      </c>
      <c r="C925" s="1" t="s">
        <v>41</v>
      </c>
      <c r="D925">
        <v>19</v>
      </c>
      <c r="E925" s="1" t="s">
        <v>57</v>
      </c>
      <c r="F925" s="1" t="s">
        <v>58</v>
      </c>
      <c r="G925" s="1" t="s">
        <v>44</v>
      </c>
      <c r="H925" s="1" t="s">
        <v>112</v>
      </c>
      <c r="I925" s="1" t="s">
        <v>125</v>
      </c>
      <c r="J925" s="1" t="s">
        <v>80</v>
      </c>
      <c r="K925" s="1" t="s">
        <v>48</v>
      </c>
      <c r="L925" s="1" t="s">
        <v>48</v>
      </c>
      <c r="M925" s="1" t="s">
        <v>48</v>
      </c>
      <c r="N925" s="1" t="s">
        <v>48</v>
      </c>
      <c r="O925" s="1" t="s">
        <v>48</v>
      </c>
      <c r="P925" s="1" t="s">
        <v>48</v>
      </c>
      <c r="Q925" s="1" t="s">
        <v>48</v>
      </c>
      <c r="R925" s="1" t="s">
        <v>48</v>
      </c>
      <c r="S925" s="1" t="s">
        <v>48</v>
      </c>
      <c r="T925" s="1" t="s">
        <v>48</v>
      </c>
      <c r="U925" s="1" t="s">
        <v>48</v>
      </c>
      <c r="V925" s="1" t="s">
        <v>49</v>
      </c>
      <c r="W925" s="1" t="s">
        <v>48</v>
      </c>
      <c r="X925" s="1" t="s">
        <v>62</v>
      </c>
      <c r="AC925" s="1" t="s">
        <v>5712</v>
      </c>
      <c r="AD925" s="1" t="s">
        <v>5712</v>
      </c>
      <c r="AJ925" s="1" t="s">
        <v>8305</v>
      </c>
      <c r="AK925" s="1" t="s">
        <v>5712</v>
      </c>
      <c r="AM925" s="1" t="s">
        <v>8306</v>
      </c>
      <c r="AN925" s="1" t="s">
        <v>5712</v>
      </c>
      <c r="AP925" s="1" t="s">
        <v>5712</v>
      </c>
      <c r="AR925" s="1" t="s">
        <v>5712</v>
      </c>
      <c r="AT925" s="1" t="s">
        <v>5712</v>
      </c>
    </row>
    <row r="926" spans="1:48" x14ac:dyDescent="0.35">
      <c r="A926" s="1" t="s">
        <v>8307</v>
      </c>
      <c r="B926" s="1" t="s">
        <v>5710</v>
      </c>
      <c r="C926" s="1" t="s">
        <v>41</v>
      </c>
      <c r="D926">
        <v>24</v>
      </c>
      <c r="E926" s="1" t="s">
        <v>57</v>
      </c>
      <c r="F926" s="1" t="s">
        <v>58</v>
      </c>
      <c r="G926" s="1" t="s">
        <v>59</v>
      </c>
      <c r="H926" s="1" t="s">
        <v>60</v>
      </c>
      <c r="I926" s="1" t="s">
        <v>110</v>
      </c>
      <c r="J926" s="1" t="s">
        <v>80</v>
      </c>
      <c r="K926" s="1" t="s">
        <v>48</v>
      </c>
      <c r="L926" s="1" t="s">
        <v>48</v>
      </c>
      <c r="M926" s="1" t="s">
        <v>48</v>
      </c>
      <c r="N926" s="1" t="s">
        <v>48</v>
      </c>
      <c r="O926" s="1" t="s">
        <v>48</v>
      </c>
      <c r="P926" s="1" t="s">
        <v>48</v>
      </c>
      <c r="Q926" s="1" t="s">
        <v>48</v>
      </c>
      <c r="R926" s="1" t="s">
        <v>48</v>
      </c>
      <c r="S926" s="1" t="s">
        <v>48</v>
      </c>
      <c r="T926" s="1" t="s">
        <v>48</v>
      </c>
      <c r="U926" s="1" t="s">
        <v>49</v>
      </c>
      <c r="V926" s="1" t="s">
        <v>48</v>
      </c>
      <c r="W926" s="1" t="s">
        <v>48</v>
      </c>
      <c r="X926" s="1" t="s">
        <v>62</v>
      </c>
      <c r="AC926" s="1" t="s">
        <v>5712</v>
      </c>
      <c r="AD926" s="1" t="s">
        <v>5712</v>
      </c>
      <c r="AJ926" s="1" t="s">
        <v>8308</v>
      </c>
      <c r="AK926" s="1" t="s">
        <v>5712</v>
      </c>
      <c r="AM926" s="1" t="s">
        <v>8309</v>
      </c>
      <c r="AN926" s="1" t="s">
        <v>5712</v>
      </c>
      <c r="AP926" s="1" t="s">
        <v>5712</v>
      </c>
      <c r="AR926" s="1" t="s">
        <v>5712</v>
      </c>
      <c r="AT926" s="1" t="s">
        <v>5712</v>
      </c>
    </row>
    <row r="927" spans="1:48" x14ac:dyDescent="0.35">
      <c r="A927" s="1" t="s">
        <v>8310</v>
      </c>
      <c r="B927" s="1" t="s">
        <v>5710</v>
      </c>
      <c r="C927" s="1" t="s">
        <v>71</v>
      </c>
      <c r="D927">
        <v>35</v>
      </c>
      <c r="E927" s="1" t="s">
        <v>42</v>
      </c>
      <c r="F927" s="1" t="s">
        <v>43</v>
      </c>
      <c r="G927" s="1" t="s">
        <v>44</v>
      </c>
      <c r="H927" s="1" t="s">
        <v>92</v>
      </c>
      <c r="I927" s="1" t="s">
        <v>110</v>
      </c>
      <c r="J927" s="1" t="s">
        <v>80</v>
      </c>
      <c r="K927" s="1" t="s">
        <v>48</v>
      </c>
      <c r="L927" s="1" t="s">
        <v>48</v>
      </c>
      <c r="M927" s="1" t="s">
        <v>48</v>
      </c>
      <c r="N927" s="1" t="s">
        <v>48</v>
      </c>
      <c r="O927" s="1" t="s">
        <v>48</v>
      </c>
      <c r="P927" s="1" t="s">
        <v>48</v>
      </c>
      <c r="Q927" s="1" t="s">
        <v>48</v>
      </c>
      <c r="R927" s="1" t="s">
        <v>48</v>
      </c>
      <c r="S927" s="1" t="s">
        <v>48</v>
      </c>
      <c r="T927" s="1" t="s">
        <v>48</v>
      </c>
      <c r="U927" s="1" t="s">
        <v>49</v>
      </c>
      <c r="V927" s="1" t="s">
        <v>48</v>
      </c>
      <c r="W927" s="1" t="s">
        <v>48</v>
      </c>
      <c r="X927" s="1" t="s">
        <v>62</v>
      </c>
      <c r="AC927" s="1" t="s">
        <v>5712</v>
      </c>
      <c r="AD927" s="1" t="s">
        <v>5712</v>
      </c>
      <c r="AJ927" s="1" t="s">
        <v>224</v>
      </c>
      <c r="AK927" s="1" t="s">
        <v>5712</v>
      </c>
      <c r="AN927" s="1" t="s">
        <v>5712</v>
      </c>
      <c r="AP927" s="1" t="s">
        <v>5712</v>
      </c>
      <c r="AR927" s="1" t="s">
        <v>5712</v>
      </c>
      <c r="AT927" s="1" t="s">
        <v>5712</v>
      </c>
      <c r="AV927" s="1" t="s">
        <v>224</v>
      </c>
    </row>
    <row r="928" spans="1:48" x14ac:dyDescent="0.35">
      <c r="A928" s="1" t="s">
        <v>8311</v>
      </c>
      <c r="B928" s="1" t="s">
        <v>5710</v>
      </c>
      <c r="C928" s="1" t="s">
        <v>41</v>
      </c>
      <c r="D928">
        <v>48</v>
      </c>
      <c r="E928" s="1" t="s">
        <v>42</v>
      </c>
      <c r="F928" s="1" t="s">
        <v>43</v>
      </c>
      <c r="G928" s="1" t="s">
        <v>98</v>
      </c>
      <c r="H928" s="1" t="s">
        <v>45</v>
      </c>
      <c r="I928" s="1" t="s">
        <v>46</v>
      </c>
      <c r="J928" s="1" t="s">
        <v>80</v>
      </c>
      <c r="K928" s="1" t="s">
        <v>48</v>
      </c>
      <c r="L928" s="1" t="s">
        <v>48</v>
      </c>
      <c r="M928" s="1" t="s">
        <v>48</v>
      </c>
      <c r="N928" s="1" t="s">
        <v>48</v>
      </c>
      <c r="O928" s="1" t="s">
        <v>48</v>
      </c>
      <c r="P928" s="1" t="s">
        <v>48</v>
      </c>
      <c r="Q928" s="1" t="s">
        <v>48</v>
      </c>
      <c r="R928" s="1" t="s">
        <v>48</v>
      </c>
      <c r="S928" s="1" t="s">
        <v>48</v>
      </c>
      <c r="T928" s="1" t="s">
        <v>48</v>
      </c>
      <c r="U928" s="1" t="s">
        <v>48</v>
      </c>
      <c r="V928" s="1" t="s">
        <v>49</v>
      </c>
      <c r="W928" s="1" t="s">
        <v>48</v>
      </c>
      <c r="X928" s="1" t="s">
        <v>116</v>
      </c>
      <c r="Y928" s="1" t="s">
        <v>8312</v>
      </c>
      <c r="AC928" s="1" t="s">
        <v>5712</v>
      </c>
      <c r="AD928" s="1" t="s">
        <v>5712</v>
      </c>
      <c r="AJ928" s="1" t="s">
        <v>8313</v>
      </c>
      <c r="AK928" s="1" t="s">
        <v>5712</v>
      </c>
      <c r="AN928" s="1" t="s">
        <v>5712</v>
      </c>
      <c r="AP928" s="1" t="s">
        <v>5712</v>
      </c>
      <c r="AR928" s="1" t="s">
        <v>5712</v>
      </c>
      <c r="AT928" s="1" t="s">
        <v>5712</v>
      </c>
      <c r="AV928" s="1" t="s">
        <v>8314</v>
      </c>
    </row>
    <row r="929" spans="1:48" x14ac:dyDescent="0.35">
      <c r="A929" s="1" t="s">
        <v>8315</v>
      </c>
      <c r="B929" s="1" t="s">
        <v>5710</v>
      </c>
      <c r="C929" s="1" t="s">
        <v>41</v>
      </c>
      <c r="D929">
        <v>48</v>
      </c>
      <c r="E929" s="1" t="s">
        <v>42</v>
      </c>
      <c r="F929" s="1" t="s">
        <v>72</v>
      </c>
      <c r="G929" s="1" t="s">
        <v>44</v>
      </c>
      <c r="H929" s="1" t="s">
        <v>45</v>
      </c>
      <c r="I929" s="1" t="s">
        <v>74</v>
      </c>
      <c r="J929" s="1" t="s">
        <v>80</v>
      </c>
      <c r="K929" s="1" t="s">
        <v>48</v>
      </c>
      <c r="L929" s="1" t="s">
        <v>48</v>
      </c>
      <c r="M929" s="1" t="s">
        <v>48</v>
      </c>
      <c r="N929" s="1" t="s">
        <v>48</v>
      </c>
      <c r="O929" s="1" t="s">
        <v>48</v>
      </c>
      <c r="P929" s="1" t="s">
        <v>48</v>
      </c>
      <c r="Q929" s="1" t="s">
        <v>48</v>
      </c>
      <c r="R929" s="1" t="s">
        <v>48</v>
      </c>
      <c r="S929" s="1" t="s">
        <v>48</v>
      </c>
      <c r="T929" s="1" t="s">
        <v>48</v>
      </c>
      <c r="U929" s="1" t="s">
        <v>49</v>
      </c>
      <c r="V929" s="1" t="s">
        <v>48</v>
      </c>
      <c r="W929" s="1" t="s">
        <v>48</v>
      </c>
      <c r="X929" s="1" t="s">
        <v>62</v>
      </c>
      <c r="AC929" s="1" t="s">
        <v>5712</v>
      </c>
      <c r="AD929" s="1" t="s">
        <v>5712</v>
      </c>
      <c r="AJ929" s="1" t="s">
        <v>8316</v>
      </c>
      <c r="AK929" s="1" t="s">
        <v>5712</v>
      </c>
      <c r="AN929" s="1" t="s">
        <v>5712</v>
      </c>
      <c r="AP929" s="1" t="s">
        <v>5712</v>
      </c>
      <c r="AR929" s="1" t="s">
        <v>5712</v>
      </c>
      <c r="AT929" s="1" t="s">
        <v>5712</v>
      </c>
    </row>
    <row r="930" spans="1:48" x14ac:dyDescent="0.35">
      <c r="A930" s="1" t="s">
        <v>8317</v>
      </c>
      <c r="B930" s="1" t="s">
        <v>5710</v>
      </c>
      <c r="C930" s="1" t="s">
        <v>71</v>
      </c>
      <c r="D930">
        <v>38</v>
      </c>
      <c r="E930" s="1" t="s">
        <v>42</v>
      </c>
      <c r="F930" s="1" t="s">
        <v>43</v>
      </c>
      <c r="G930" s="1" t="s">
        <v>44</v>
      </c>
      <c r="H930" s="1" t="s">
        <v>92</v>
      </c>
      <c r="I930" s="1" t="s">
        <v>61</v>
      </c>
      <c r="J930" s="1" t="s">
        <v>80</v>
      </c>
      <c r="K930" s="1" t="s">
        <v>48</v>
      </c>
      <c r="L930" s="1" t="s">
        <v>48</v>
      </c>
      <c r="M930" s="1" t="s">
        <v>48</v>
      </c>
      <c r="N930" s="1" t="s">
        <v>48</v>
      </c>
      <c r="O930" s="1" t="s">
        <v>48</v>
      </c>
      <c r="P930" s="1" t="s">
        <v>48</v>
      </c>
      <c r="Q930" s="1" t="s">
        <v>48</v>
      </c>
      <c r="R930" s="1" t="s">
        <v>48</v>
      </c>
      <c r="S930" s="1" t="s">
        <v>48</v>
      </c>
      <c r="T930" s="1" t="s">
        <v>48</v>
      </c>
      <c r="U930" s="1" t="s">
        <v>48</v>
      </c>
      <c r="V930" s="1" t="s">
        <v>49</v>
      </c>
      <c r="W930" s="1" t="s">
        <v>48</v>
      </c>
      <c r="X930" s="1" t="s">
        <v>62</v>
      </c>
      <c r="AC930" s="1" t="s">
        <v>5712</v>
      </c>
      <c r="AD930" s="1" t="s">
        <v>5712</v>
      </c>
      <c r="AJ930" s="1" t="s">
        <v>351</v>
      </c>
      <c r="AK930" s="1" t="s">
        <v>5712</v>
      </c>
      <c r="AN930" s="1" t="s">
        <v>5712</v>
      </c>
      <c r="AP930" s="1" t="s">
        <v>5712</v>
      </c>
      <c r="AR930" s="1" t="s">
        <v>5712</v>
      </c>
      <c r="AT930" s="1" t="s">
        <v>5712</v>
      </c>
      <c r="AV930" s="1" t="s">
        <v>8318</v>
      </c>
    </row>
    <row r="931" spans="1:48" ht="174" x14ac:dyDescent="0.35">
      <c r="A931" s="1" t="s">
        <v>8319</v>
      </c>
      <c r="B931" s="1" t="s">
        <v>5710</v>
      </c>
      <c r="C931" s="1" t="s">
        <v>71</v>
      </c>
      <c r="D931">
        <v>32</v>
      </c>
      <c r="E931" s="1" t="s">
        <v>57</v>
      </c>
      <c r="F931" s="1" t="s">
        <v>58</v>
      </c>
      <c r="G931" s="1" t="s">
        <v>98</v>
      </c>
      <c r="H931" s="1" t="s">
        <v>45</v>
      </c>
      <c r="I931" s="1" t="s">
        <v>99</v>
      </c>
      <c r="J931" s="1" t="s">
        <v>80</v>
      </c>
      <c r="K931" s="1" t="s">
        <v>48</v>
      </c>
      <c r="L931" s="1" t="s">
        <v>48</v>
      </c>
      <c r="M931" s="1" t="s">
        <v>48</v>
      </c>
      <c r="N931" s="1" t="s">
        <v>48</v>
      </c>
      <c r="O931" s="1" t="s">
        <v>48</v>
      </c>
      <c r="P931" s="1" t="s">
        <v>48</v>
      </c>
      <c r="Q931" s="1" t="s">
        <v>48</v>
      </c>
      <c r="R931" s="1" t="s">
        <v>48</v>
      </c>
      <c r="S931" s="1" t="s">
        <v>48</v>
      </c>
      <c r="T931" s="1" t="s">
        <v>48</v>
      </c>
      <c r="U931" s="1" t="s">
        <v>49</v>
      </c>
      <c r="V931" s="1" t="s">
        <v>48</v>
      </c>
      <c r="W931" s="1" t="s">
        <v>48</v>
      </c>
      <c r="X931" s="1" t="s">
        <v>116</v>
      </c>
      <c r="Y931" s="1" t="s">
        <v>8320</v>
      </c>
      <c r="AC931" s="1" t="s">
        <v>5712</v>
      </c>
      <c r="AD931" s="1" t="s">
        <v>5712</v>
      </c>
      <c r="AJ931" s="2" t="s">
        <v>8321</v>
      </c>
      <c r="AK931" s="1" t="s">
        <v>5712</v>
      </c>
      <c r="AM931" s="1" t="s">
        <v>8322</v>
      </c>
      <c r="AN931" s="1" t="s">
        <v>5712</v>
      </c>
      <c r="AP931" s="1" t="s">
        <v>5712</v>
      </c>
      <c r="AR931" s="1" t="s">
        <v>5712</v>
      </c>
      <c r="AT931" s="1" t="s">
        <v>5712</v>
      </c>
    </row>
    <row r="932" spans="1:48" ht="362.5" x14ac:dyDescent="0.35">
      <c r="A932" s="1" t="s">
        <v>8323</v>
      </c>
      <c r="B932" s="1" t="s">
        <v>5710</v>
      </c>
      <c r="C932" s="1" t="s">
        <v>71</v>
      </c>
      <c r="D932">
        <v>25</v>
      </c>
      <c r="E932" s="1" t="s">
        <v>57</v>
      </c>
      <c r="F932" s="1" t="s">
        <v>58</v>
      </c>
      <c r="G932" s="1" t="s">
        <v>59</v>
      </c>
      <c r="H932" s="1" t="s">
        <v>45</v>
      </c>
      <c r="I932" s="1" t="s">
        <v>113</v>
      </c>
      <c r="J932" s="1" t="s">
        <v>80</v>
      </c>
      <c r="K932" s="1" t="s">
        <v>48</v>
      </c>
      <c r="L932" s="1" t="s">
        <v>48</v>
      </c>
      <c r="M932" s="1" t="s">
        <v>48</v>
      </c>
      <c r="N932" s="1" t="s">
        <v>48</v>
      </c>
      <c r="O932" s="1" t="s">
        <v>48</v>
      </c>
      <c r="P932" s="1" t="s">
        <v>48</v>
      </c>
      <c r="Q932" s="1" t="s">
        <v>48</v>
      </c>
      <c r="R932" s="1" t="s">
        <v>48</v>
      </c>
      <c r="S932" s="1" t="s">
        <v>48</v>
      </c>
      <c r="T932" s="1" t="s">
        <v>48</v>
      </c>
      <c r="U932" s="1" t="s">
        <v>48</v>
      </c>
      <c r="V932" s="1" t="s">
        <v>49</v>
      </c>
      <c r="W932" s="1" t="s">
        <v>48</v>
      </c>
      <c r="X932" s="1" t="s">
        <v>116</v>
      </c>
      <c r="Y932" s="1" t="s">
        <v>8324</v>
      </c>
      <c r="AC932" s="1" t="s">
        <v>5712</v>
      </c>
      <c r="AD932" s="1" t="s">
        <v>5712</v>
      </c>
      <c r="AJ932" s="2" t="s">
        <v>8325</v>
      </c>
      <c r="AK932" s="1" t="s">
        <v>5712</v>
      </c>
      <c r="AN932" s="1" t="s">
        <v>5712</v>
      </c>
      <c r="AP932" s="1" t="s">
        <v>5712</v>
      </c>
      <c r="AR932" s="1" t="s">
        <v>5712</v>
      </c>
      <c r="AT932" s="1" t="s">
        <v>5712</v>
      </c>
    </row>
    <row r="933" spans="1:48" x14ac:dyDescent="0.35">
      <c r="A933" s="1" t="s">
        <v>8326</v>
      </c>
      <c r="B933" s="1" t="s">
        <v>5710</v>
      </c>
      <c r="C933" s="1" t="s">
        <v>41</v>
      </c>
      <c r="D933">
        <v>20</v>
      </c>
      <c r="E933" s="1" t="s">
        <v>57</v>
      </c>
      <c r="F933" s="1" t="s">
        <v>58</v>
      </c>
      <c r="G933" s="1" t="s">
        <v>44</v>
      </c>
      <c r="H933" s="1" t="s">
        <v>79</v>
      </c>
      <c r="I933" s="1" t="s">
        <v>46</v>
      </c>
      <c r="J933" s="1" t="s">
        <v>80</v>
      </c>
      <c r="K933" s="1" t="s">
        <v>48</v>
      </c>
      <c r="L933" s="1" t="s">
        <v>48</v>
      </c>
      <c r="M933" s="1" t="s">
        <v>48</v>
      </c>
      <c r="N933" s="1" t="s">
        <v>48</v>
      </c>
      <c r="O933" s="1" t="s">
        <v>48</v>
      </c>
      <c r="P933" s="1" t="s">
        <v>48</v>
      </c>
      <c r="Q933" s="1" t="s">
        <v>48</v>
      </c>
      <c r="R933" s="1" t="s">
        <v>48</v>
      </c>
      <c r="S933" s="1" t="s">
        <v>48</v>
      </c>
      <c r="T933" s="1" t="s">
        <v>48</v>
      </c>
      <c r="U933" s="1" t="s">
        <v>49</v>
      </c>
      <c r="V933" s="1" t="s">
        <v>48</v>
      </c>
      <c r="W933" s="1" t="s">
        <v>48</v>
      </c>
      <c r="X933" s="1" t="s">
        <v>116</v>
      </c>
      <c r="Y933" s="1" t="s">
        <v>8327</v>
      </c>
      <c r="AC933" s="1" t="s">
        <v>5712</v>
      </c>
      <c r="AD933" s="1" t="s">
        <v>5712</v>
      </c>
      <c r="AJ933" s="1" t="s">
        <v>8328</v>
      </c>
      <c r="AK933" s="1" t="s">
        <v>5712</v>
      </c>
      <c r="AN933" s="1" t="s">
        <v>5712</v>
      </c>
      <c r="AP933" s="1" t="s">
        <v>5712</v>
      </c>
      <c r="AR933" s="1" t="s">
        <v>5712</v>
      </c>
      <c r="AT933" s="1" t="s">
        <v>5712</v>
      </c>
      <c r="AV933" s="1" t="s">
        <v>8329</v>
      </c>
    </row>
    <row r="934" spans="1:48" x14ac:dyDescent="0.35">
      <c r="A934" s="1" t="s">
        <v>8330</v>
      </c>
      <c r="B934" s="1" t="s">
        <v>5710</v>
      </c>
      <c r="C934" s="1" t="s">
        <v>41</v>
      </c>
      <c r="D934">
        <v>21</v>
      </c>
      <c r="E934" s="1" t="s">
        <v>57</v>
      </c>
      <c r="F934" s="1" t="s">
        <v>107</v>
      </c>
      <c r="G934" s="1" t="s">
        <v>98</v>
      </c>
      <c r="H934" s="1" t="s">
        <v>79</v>
      </c>
      <c r="I934" s="1" t="s">
        <v>110</v>
      </c>
      <c r="J934" s="1" t="s">
        <v>47</v>
      </c>
      <c r="K934" s="1" t="s">
        <v>49</v>
      </c>
      <c r="L934" s="1" t="s">
        <v>48</v>
      </c>
      <c r="M934" s="1" t="s">
        <v>48</v>
      </c>
      <c r="N934" s="1" t="s">
        <v>48</v>
      </c>
      <c r="O934" s="1" t="s">
        <v>48</v>
      </c>
      <c r="P934" s="1" t="s">
        <v>48</v>
      </c>
      <c r="Q934" s="1" t="s">
        <v>48</v>
      </c>
      <c r="R934" s="1" t="s">
        <v>48</v>
      </c>
      <c r="S934" s="1" t="s">
        <v>48</v>
      </c>
      <c r="T934" s="1" t="s">
        <v>49</v>
      </c>
      <c r="U934" s="1" t="s">
        <v>48</v>
      </c>
      <c r="V934" s="1" t="s">
        <v>48</v>
      </c>
      <c r="W934" s="1" t="s">
        <v>48</v>
      </c>
      <c r="X934" s="1" t="s">
        <v>116</v>
      </c>
      <c r="Y934" s="1" t="s">
        <v>8331</v>
      </c>
      <c r="AC934" s="1" t="s">
        <v>5712</v>
      </c>
      <c r="AD934" s="1" t="s">
        <v>5712</v>
      </c>
      <c r="AJ934" s="1" t="s">
        <v>8332</v>
      </c>
      <c r="AK934" s="1" t="s">
        <v>5712</v>
      </c>
      <c r="AN934" s="1" t="s">
        <v>5712</v>
      </c>
      <c r="AP934" s="1" t="s">
        <v>5712</v>
      </c>
      <c r="AR934" s="1" t="s">
        <v>5712</v>
      </c>
      <c r="AT934" s="1" t="s">
        <v>5712</v>
      </c>
      <c r="AV934" s="1" t="s">
        <v>8333</v>
      </c>
    </row>
    <row r="935" spans="1:48" x14ac:dyDescent="0.35">
      <c r="A935" s="1" t="s">
        <v>8334</v>
      </c>
      <c r="B935" s="1" t="s">
        <v>5710</v>
      </c>
      <c r="C935" s="1" t="s">
        <v>71</v>
      </c>
      <c r="D935">
        <v>38</v>
      </c>
      <c r="E935" s="1" t="s">
        <v>42</v>
      </c>
      <c r="F935" s="1" t="s">
        <v>43</v>
      </c>
      <c r="G935" s="1" t="s">
        <v>98</v>
      </c>
      <c r="H935" s="1" t="s">
        <v>45</v>
      </c>
      <c r="I935" s="1" t="s">
        <v>74</v>
      </c>
      <c r="J935" s="1" t="s">
        <v>80</v>
      </c>
      <c r="K935" s="1" t="s">
        <v>48</v>
      </c>
      <c r="L935" s="1" t="s">
        <v>48</v>
      </c>
      <c r="M935" s="1" t="s">
        <v>48</v>
      </c>
      <c r="N935" s="1" t="s">
        <v>48</v>
      </c>
      <c r="O935" s="1" t="s">
        <v>48</v>
      </c>
      <c r="P935" s="1" t="s">
        <v>48</v>
      </c>
      <c r="Q935" s="1" t="s">
        <v>48</v>
      </c>
      <c r="R935" s="1" t="s">
        <v>48</v>
      </c>
      <c r="S935" s="1" t="s">
        <v>48</v>
      </c>
      <c r="T935" s="1" t="s">
        <v>48</v>
      </c>
      <c r="U935" s="1" t="s">
        <v>48</v>
      </c>
      <c r="V935" s="1" t="s">
        <v>48</v>
      </c>
      <c r="W935" s="1" t="s">
        <v>49</v>
      </c>
      <c r="X935" s="1" t="s">
        <v>62</v>
      </c>
      <c r="AC935" s="1" t="s">
        <v>5712</v>
      </c>
      <c r="AD935" s="1" t="s">
        <v>5712</v>
      </c>
      <c r="AJ935" s="1" t="s">
        <v>8335</v>
      </c>
      <c r="AK935" s="1" t="s">
        <v>5712</v>
      </c>
      <c r="AM935" s="1" t="s">
        <v>1196</v>
      </c>
      <c r="AN935" s="1" t="s">
        <v>5712</v>
      </c>
      <c r="AP935" s="1" t="s">
        <v>5712</v>
      </c>
      <c r="AR935" s="1" t="s">
        <v>5712</v>
      </c>
      <c r="AT935" s="1" t="s">
        <v>5712</v>
      </c>
    </row>
    <row r="936" spans="1:48" x14ac:dyDescent="0.35">
      <c r="A936" s="1" t="s">
        <v>8336</v>
      </c>
      <c r="B936" s="1" t="s">
        <v>5710</v>
      </c>
      <c r="C936" s="1" t="s">
        <v>71</v>
      </c>
      <c r="D936">
        <v>35</v>
      </c>
      <c r="E936" s="1" t="s">
        <v>42</v>
      </c>
      <c r="F936" s="1" t="s">
        <v>43</v>
      </c>
      <c r="G936" s="1" t="s">
        <v>98</v>
      </c>
      <c r="H936" s="1" t="s">
        <v>45</v>
      </c>
      <c r="I936" s="1" t="s">
        <v>74</v>
      </c>
      <c r="J936" s="1" t="s">
        <v>80</v>
      </c>
      <c r="K936" s="1" t="s">
        <v>48</v>
      </c>
      <c r="L936" s="1" t="s">
        <v>48</v>
      </c>
      <c r="M936" s="1" t="s">
        <v>48</v>
      </c>
      <c r="N936" s="1" t="s">
        <v>48</v>
      </c>
      <c r="O936" s="1" t="s">
        <v>48</v>
      </c>
      <c r="P936" s="1" t="s">
        <v>48</v>
      </c>
      <c r="Q936" s="1" t="s">
        <v>48</v>
      </c>
      <c r="R936" s="1" t="s">
        <v>48</v>
      </c>
      <c r="S936" s="1" t="s">
        <v>48</v>
      </c>
      <c r="T936" s="1" t="s">
        <v>48</v>
      </c>
      <c r="U936" s="1" t="s">
        <v>49</v>
      </c>
      <c r="V936" s="1" t="s">
        <v>48</v>
      </c>
      <c r="W936" s="1" t="s">
        <v>48</v>
      </c>
      <c r="X936" s="1" t="s">
        <v>116</v>
      </c>
      <c r="Y936" s="1" t="s">
        <v>8337</v>
      </c>
      <c r="AC936" s="1" t="s">
        <v>5712</v>
      </c>
      <c r="AD936" s="1" t="s">
        <v>5712</v>
      </c>
      <c r="AJ936" s="1" t="s">
        <v>8338</v>
      </c>
      <c r="AK936" s="1" t="s">
        <v>5712</v>
      </c>
      <c r="AN936" s="1" t="s">
        <v>5712</v>
      </c>
      <c r="AP936" s="1" t="s">
        <v>5712</v>
      </c>
      <c r="AR936" s="1" t="s">
        <v>5712</v>
      </c>
      <c r="AT936" s="1" t="s">
        <v>5712</v>
      </c>
    </row>
    <row r="937" spans="1:48" x14ac:dyDescent="0.35">
      <c r="A937" s="1" t="s">
        <v>8339</v>
      </c>
      <c r="B937" s="1" t="s">
        <v>5710</v>
      </c>
      <c r="C937" s="1" t="s">
        <v>41</v>
      </c>
      <c r="D937">
        <v>50</v>
      </c>
      <c r="E937" s="1" t="s">
        <v>42</v>
      </c>
      <c r="F937" s="1" t="s">
        <v>107</v>
      </c>
      <c r="G937" s="1" t="s">
        <v>98</v>
      </c>
      <c r="H937" s="1" t="s">
        <v>79</v>
      </c>
      <c r="I937" s="1" t="s">
        <v>68</v>
      </c>
      <c r="J937" s="1" t="s">
        <v>47</v>
      </c>
      <c r="K937" s="1" t="s">
        <v>48</v>
      </c>
      <c r="L937" s="1" t="s">
        <v>48</v>
      </c>
      <c r="M937" s="1" t="s">
        <v>49</v>
      </c>
      <c r="N937" s="1" t="s">
        <v>48</v>
      </c>
      <c r="O937" s="1" t="s">
        <v>48</v>
      </c>
      <c r="P937" s="1" t="s">
        <v>48</v>
      </c>
      <c r="Q937" s="1" t="s">
        <v>48</v>
      </c>
      <c r="R937" s="1" t="s">
        <v>48</v>
      </c>
      <c r="S937" s="1" t="s">
        <v>48</v>
      </c>
      <c r="T937" s="1" t="s">
        <v>48</v>
      </c>
      <c r="U937" s="1" t="s">
        <v>48</v>
      </c>
      <c r="V937" s="1" t="s">
        <v>48</v>
      </c>
      <c r="W937" s="1" t="s">
        <v>48</v>
      </c>
      <c r="X937" s="1" t="s">
        <v>116</v>
      </c>
      <c r="Y937" s="1" t="s">
        <v>8340</v>
      </c>
      <c r="AC937" s="1" t="s">
        <v>5712</v>
      </c>
      <c r="AD937" s="1" t="s">
        <v>5712</v>
      </c>
      <c r="AJ937" s="1" t="s">
        <v>8341</v>
      </c>
      <c r="AK937" s="1" t="s">
        <v>5712</v>
      </c>
      <c r="AM937" s="1" t="s">
        <v>8342</v>
      </c>
      <c r="AN937" s="1" t="s">
        <v>5712</v>
      </c>
      <c r="AP937" s="1" t="s">
        <v>5712</v>
      </c>
      <c r="AR937" s="1" t="s">
        <v>5712</v>
      </c>
      <c r="AT937" s="1" t="s">
        <v>5712</v>
      </c>
    </row>
    <row r="938" spans="1:48" x14ac:dyDescent="0.35">
      <c r="A938" s="1" t="s">
        <v>8343</v>
      </c>
      <c r="B938" s="1" t="s">
        <v>5710</v>
      </c>
      <c r="C938" s="1" t="s">
        <v>41</v>
      </c>
      <c r="D938">
        <v>46</v>
      </c>
      <c r="E938" s="1" t="s">
        <v>42</v>
      </c>
      <c r="F938" s="1" t="s">
        <v>107</v>
      </c>
      <c r="G938" s="1" t="s">
        <v>98</v>
      </c>
      <c r="H938" s="1" t="s">
        <v>45</v>
      </c>
      <c r="I938" s="1" t="s">
        <v>113</v>
      </c>
      <c r="J938" s="1" t="s">
        <v>80</v>
      </c>
      <c r="K938" s="1" t="s">
        <v>48</v>
      </c>
      <c r="L938" s="1" t="s">
        <v>48</v>
      </c>
      <c r="M938" s="1" t="s">
        <v>48</v>
      </c>
      <c r="N938" s="1" t="s">
        <v>48</v>
      </c>
      <c r="O938" s="1" t="s">
        <v>48</v>
      </c>
      <c r="P938" s="1" t="s">
        <v>48</v>
      </c>
      <c r="Q938" s="1" t="s">
        <v>48</v>
      </c>
      <c r="R938" s="1" t="s">
        <v>48</v>
      </c>
      <c r="S938" s="1" t="s">
        <v>48</v>
      </c>
      <c r="T938" s="1" t="s">
        <v>49</v>
      </c>
      <c r="U938" s="1" t="s">
        <v>48</v>
      </c>
      <c r="V938" s="1" t="s">
        <v>48</v>
      </c>
      <c r="W938" s="1" t="s">
        <v>48</v>
      </c>
      <c r="X938" s="1" t="s">
        <v>116</v>
      </c>
      <c r="Y938" s="1" t="s">
        <v>8344</v>
      </c>
      <c r="AC938" s="1" t="s">
        <v>5712</v>
      </c>
      <c r="AD938" s="1" t="s">
        <v>5712</v>
      </c>
      <c r="AJ938" s="1" t="s">
        <v>8345</v>
      </c>
      <c r="AK938" s="1" t="s">
        <v>55</v>
      </c>
      <c r="AL938" s="1" t="s">
        <v>8346</v>
      </c>
      <c r="AN938" s="1" t="s">
        <v>5712</v>
      </c>
      <c r="AP938" s="1" t="s">
        <v>5712</v>
      </c>
      <c r="AR938" s="1" t="s">
        <v>5712</v>
      </c>
      <c r="AT938" s="1" t="s">
        <v>5712</v>
      </c>
    </row>
    <row r="939" spans="1:48" x14ac:dyDescent="0.35">
      <c r="A939" s="1" t="s">
        <v>8347</v>
      </c>
      <c r="B939" s="1" t="s">
        <v>5710</v>
      </c>
      <c r="C939" s="1" t="s">
        <v>41</v>
      </c>
      <c r="D939">
        <v>50</v>
      </c>
      <c r="E939" s="1" t="s">
        <v>42</v>
      </c>
      <c r="F939" s="1" t="s">
        <v>72</v>
      </c>
      <c r="G939" s="1" t="s">
        <v>59</v>
      </c>
      <c r="H939" s="1" t="s">
        <v>45</v>
      </c>
      <c r="I939" s="1" t="s">
        <v>74</v>
      </c>
      <c r="J939" s="1" t="s">
        <v>80</v>
      </c>
      <c r="K939" s="1" t="s">
        <v>48</v>
      </c>
      <c r="L939" s="1" t="s">
        <v>48</v>
      </c>
      <c r="M939" s="1" t="s">
        <v>48</v>
      </c>
      <c r="N939" s="1" t="s">
        <v>48</v>
      </c>
      <c r="O939" s="1" t="s">
        <v>48</v>
      </c>
      <c r="P939" s="1" t="s">
        <v>48</v>
      </c>
      <c r="Q939" s="1" t="s">
        <v>48</v>
      </c>
      <c r="R939" s="1" t="s">
        <v>48</v>
      </c>
      <c r="S939" s="1" t="s">
        <v>48</v>
      </c>
      <c r="T939" s="1" t="s">
        <v>48</v>
      </c>
      <c r="U939" s="1" t="s">
        <v>49</v>
      </c>
      <c r="V939" s="1" t="s">
        <v>48</v>
      </c>
      <c r="W939" s="1" t="s">
        <v>48</v>
      </c>
      <c r="X939" s="1" t="s">
        <v>116</v>
      </c>
      <c r="Y939" s="1" t="s">
        <v>8348</v>
      </c>
      <c r="AC939" s="1" t="s">
        <v>5712</v>
      </c>
      <c r="AD939" s="1" t="s">
        <v>5712</v>
      </c>
      <c r="AJ939" s="1" t="s">
        <v>8349</v>
      </c>
      <c r="AK939" s="1" t="s">
        <v>5712</v>
      </c>
      <c r="AN939" s="1" t="s">
        <v>5712</v>
      </c>
      <c r="AP939" s="1" t="s">
        <v>5712</v>
      </c>
      <c r="AR939" s="1" t="s">
        <v>5712</v>
      </c>
      <c r="AT939" s="1" t="s">
        <v>5712</v>
      </c>
      <c r="AV939" s="1" t="s">
        <v>8350</v>
      </c>
    </row>
    <row r="940" spans="1:48" x14ac:dyDescent="0.35">
      <c r="A940" s="1" t="s">
        <v>8351</v>
      </c>
      <c r="B940" s="1" t="s">
        <v>5710</v>
      </c>
      <c r="C940" s="1" t="s">
        <v>71</v>
      </c>
      <c r="D940">
        <v>27</v>
      </c>
      <c r="E940" s="1" t="s">
        <v>57</v>
      </c>
      <c r="F940" s="1" t="s">
        <v>58</v>
      </c>
      <c r="G940" s="1" t="s">
        <v>98</v>
      </c>
      <c r="H940" s="1" t="s">
        <v>45</v>
      </c>
      <c r="I940" s="1" t="s">
        <v>46</v>
      </c>
      <c r="J940" s="1" t="s">
        <v>47</v>
      </c>
      <c r="K940" s="1" t="s">
        <v>49</v>
      </c>
      <c r="L940" s="1" t="s">
        <v>48</v>
      </c>
      <c r="M940" s="1" t="s">
        <v>48</v>
      </c>
      <c r="N940" s="1" t="s">
        <v>48</v>
      </c>
      <c r="O940" s="1" t="s">
        <v>48</v>
      </c>
      <c r="P940" s="1" t="s">
        <v>48</v>
      </c>
      <c r="Q940" s="1" t="s">
        <v>48</v>
      </c>
      <c r="R940" s="1" t="s">
        <v>48</v>
      </c>
      <c r="S940" s="1" t="s">
        <v>48</v>
      </c>
      <c r="T940" s="1" t="s">
        <v>49</v>
      </c>
      <c r="U940" s="1" t="s">
        <v>48</v>
      </c>
      <c r="V940" s="1" t="s">
        <v>48</v>
      </c>
      <c r="W940" s="1" t="s">
        <v>48</v>
      </c>
      <c r="X940" s="1" t="s">
        <v>116</v>
      </c>
      <c r="Y940" s="1" t="s">
        <v>8352</v>
      </c>
      <c r="AC940" s="1" t="s">
        <v>5712</v>
      </c>
      <c r="AD940" s="1" t="s">
        <v>5712</v>
      </c>
      <c r="AJ940" s="1" t="s">
        <v>8353</v>
      </c>
      <c r="AK940" s="1" t="s">
        <v>5712</v>
      </c>
      <c r="AN940" s="1" t="s">
        <v>5712</v>
      </c>
      <c r="AP940" s="1" t="s">
        <v>5712</v>
      </c>
      <c r="AR940" s="1" t="s">
        <v>5712</v>
      </c>
      <c r="AT940" s="1" t="s">
        <v>5712</v>
      </c>
      <c r="AV940" s="1" t="s">
        <v>8354</v>
      </c>
    </row>
    <row r="941" spans="1:48" x14ac:dyDescent="0.35">
      <c r="A941" s="1" t="s">
        <v>8355</v>
      </c>
      <c r="B941" s="1" t="s">
        <v>5710</v>
      </c>
      <c r="C941" s="1" t="s">
        <v>41</v>
      </c>
      <c r="D941">
        <v>26</v>
      </c>
      <c r="E941" s="1" t="s">
        <v>57</v>
      </c>
      <c r="F941" s="1" t="s">
        <v>58</v>
      </c>
      <c r="G941" s="1" t="s">
        <v>59</v>
      </c>
      <c r="H941" s="1" t="s">
        <v>45</v>
      </c>
      <c r="I941" s="1" t="s">
        <v>99</v>
      </c>
      <c r="J941" s="1" t="s">
        <v>47</v>
      </c>
      <c r="K941" s="1" t="s">
        <v>48</v>
      </c>
      <c r="L941" s="1" t="s">
        <v>48</v>
      </c>
      <c r="M941" s="1" t="s">
        <v>48</v>
      </c>
      <c r="N941" s="1" t="s">
        <v>48</v>
      </c>
      <c r="O941" s="1" t="s">
        <v>48</v>
      </c>
      <c r="P941" s="1" t="s">
        <v>49</v>
      </c>
      <c r="Q941" s="1" t="s">
        <v>48</v>
      </c>
      <c r="R941" s="1" t="s">
        <v>48</v>
      </c>
      <c r="S941" s="1" t="s">
        <v>48</v>
      </c>
      <c r="T941" s="1" t="s">
        <v>48</v>
      </c>
      <c r="U941" s="1" t="s">
        <v>48</v>
      </c>
      <c r="V941" s="1" t="s">
        <v>48</v>
      </c>
      <c r="W941" s="1" t="s">
        <v>48</v>
      </c>
      <c r="X941" s="1" t="s">
        <v>116</v>
      </c>
      <c r="Y941" s="1" t="s">
        <v>8356</v>
      </c>
      <c r="AC941" s="1" t="s">
        <v>5712</v>
      </c>
      <c r="AD941" s="1" t="s">
        <v>5712</v>
      </c>
      <c r="AJ941" s="1" t="s">
        <v>8357</v>
      </c>
      <c r="AK941" s="1" t="s">
        <v>77</v>
      </c>
      <c r="AN941" s="1" t="s">
        <v>5712</v>
      </c>
      <c r="AP941" s="1" t="s">
        <v>5712</v>
      </c>
      <c r="AR941" s="1" t="s">
        <v>5712</v>
      </c>
      <c r="AT941" s="1" t="s">
        <v>5712</v>
      </c>
    </row>
    <row r="942" spans="1:48" x14ac:dyDescent="0.35">
      <c r="A942" s="1" t="s">
        <v>8358</v>
      </c>
      <c r="B942" s="1" t="s">
        <v>5710</v>
      </c>
      <c r="C942" s="1" t="s">
        <v>41</v>
      </c>
      <c r="D942">
        <v>50</v>
      </c>
      <c r="E942" s="1" t="s">
        <v>42</v>
      </c>
      <c r="F942" s="1" t="s">
        <v>43</v>
      </c>
      <c r="G942" s="1" t="s">
        <v>59</v>
      </c>
      <c r="H942" s="1" t="s">
        <v>67</v>
      </c>
      <c r="I942" s="1" t="s">
        <v>110</v>
      </c>
      <c r="J942" s="1" t="s">
        <v>47</v>
      </c>
      <c r="K942" s="1" t="s">
        <v>49</v>
      </c>
      <c r="L942" s="1" t="s">
        <v>48</v>
      </c>
      <c r="M942" s="1" t="s">
        <v>48</v>
      </c>
      <c r="N942" s="1" t="s">
        <v>48</v>
      </c>
      <c r="O942" s="1" t="s">
        <v>48</v>
      </c>
      <c r="P942" s="1" t="s">
        <v>48</v>
      </c>
      <c r="Q942" s="1" t="s">
        <v>48</v>
      </c>
      <c r="R942" s="1" t="s">
        <v>48</v>
      </c>
      <c r="S942" s="1" t="s">
        <v>48</v>
      </c>
      <c r="T942" s="1" t="s">
        <v>49</v>
      </c>
      <c r="U942" s="1" t="s">
        <v>48</v>
      </c>
      <c r="V942" s="1" t="s">
        <v>48</v>
      </c>
      <c r="W942" s="1" t="s">
        <v>48</v>
      </c>
      <c r="X942" s="1" t="s">
        <v>62</v>
      </c>
      <c r="AC942" s="1" t="s">
        <v>5712</v>
      </c>
      <c r="AD942" s="1" t="s">
        <v>5712</v>
      </c>
      <c r="AJ942" s="1" t="s">
        <v>5954</v>
      </c>
      <c r="AK942" s="1" t="s">
        <v>5712</v>
      </c>
      <c r="AM942" s="1" t="s">
        <v>5954</v>
      </c>
      <c r="AN942" s="1" t="s">
        <v>5712</v>
      </c>
      <c r="AP942" s="1" t="s">
        <v>5712</v>
      </c>
      <c r="AR942" s="1" t="s">
        <v>5712</v>
      </c>
      <c r="AT942" s="1" t="s">
        <v>5712</v>
      </c>
    </row>
    <row r="943" spans="1:48" x14ac:dyDescent="0.35">
      <c r="A943" s="1" t="s">
        <v>8359</v>
      </c>
      <c r="B943" s="1" t="s">
        <v>5710</v>
      </c>
      <c r="C943" s="1" t="s">
        <v>71</v>
      </c>
      <c r="D943">
        <v>82</v>
      </c>
      <c r="E943" s="1" t="s">
        <v>65</v>
      </c>
      <c r="F943" s="1" t="s">
        <v>43</v>
      </c>
      <c r="G943" s="1" t="s">
        <v>59</v>
      </c>
      <c r="H943" s="1" t="s">
        <v>67</v>
      </c>
      <c r="I943" s="1" t="s">
        <v>68</v>
      </c>
      <c r="J943" s="1" t="s">
        <v>47</v>
      </c>
      <c r="K943" s="1" t="s">
        <v>48</v>
      </c>
      <c r="L943" s="1" t="s">
        <v>48</v>
      </c>
      <c r="M943" s="1" t="s">
        <v>49</v>
      </c>
      <c r="N943" s="1" t="s">
        <v>48</v>
      </c>
      <c r="O943" s="1" t="s">
        <v>48</v>
      </c>
      <c r="P943" s="1" t="s">
        <v>48</v>
      </c>
      <c r="Q943" s="1" t="s">
        <v>48</v>
      </c>
      <c r="R943" s="1" t="s">
        <v>48</v>
      </c>
      <c r="S943" s="1" t="s">
        <v>48</v>
      </c>
      <c r="T943" s="1" t="s">
        <v>48</v>
      </c>
      <c r="U943" s="1" t="s">
        <v>48</v>
      </c>
      <c r="V943" s="1" t="s">
        <v>48</v>
      </c>
      <c r="W943" s="1" t="s">
        <v>48</v>
      </c>
      <c r="X943" s="1" t="s">
        <v>116</v>
      </c>
      <c r="Y943" s="1" t="s">
        <v>8360</v>
      </c>
      <c r="AC943" s="1" t="s">
        <v>5712</v>
      </c>
      <c r="AD943" s="1" t="s">
        <v>5712</v>
      </c>
      <c r="AJ943" s="1" t="s">
        <v>8361</v>
      </c>
      <c r="AK943" s="1" t="s">
        <v>5712</v>
      </c>
      <c r="AN943" s="1" t="s">
        <v>5712</v>
      </c>
      <c r="AP943" s="1" t="s">
        <v>5712</v>
      </c>
      <c r="AR943" s="1" t="s">
        <v>5712</v>
      </c>
      <c r="AT943" s="1" t="s">
        <v>5712</v>
      </c>
    </row>
    <row r="944" spans="1:48" x14ac:dyDescent="0.35">
      <c r="A944" s="1" t="s">
        <v>8362</v>
      </c>
      <c r="B944" s="1" t="s">
        <v>5710</v>
      </c>
      <c r="C944" s="1" t="s">
        <v>41</v>
      </c>
      <c r="D944">
        <v>59</v>
      </c>
      <c r="E944" s="1" t="s">
        <v>65</v>
      </c>
      <c r="F944" s="1" t="s">
        <v>72</v>
      </c>
      <c r="G944" s="1" t="s">
        <v>59</v>
      </c>
      <c r="H944" s="1" t="s">
        <v>79</v>
      </c>
      <c r="I944" s="1" t="s">
        <v>99</v>
      </c>
      <c r="J944" s="1" t="s">
        <v>80</v>
      </c>
      <c r="K944" s="1" t="s">
        <v>48</v>
      </c>
      <c r="L944" s="1" t="s">
        <v>48</v>
      </c>
      <c r="M944" s="1" t="s">
        <v>48</v>
      </c>
      <c r="N944" s="1" t="s">
        <v>48</v>
      </c>
      <c r="O944" s="1" t="s">
        <v>48</v>
      </c>
      <c r="P944" s="1" t="s">
        <v>48</v>
      </c>
      <c r="Q944" s="1" t="s">
        <v>48</v>
      </c>
      <c r="R944" s="1" t="s">
        <v>48</v>
      </c>
      <c r="S944" s="1" t="s">
        <v>48</v>
      </c>
      <c r="T944" s="1" t="s">
        <v>48</v>
      </c>
      <c r="U944" s="1" t="s">
        <v>49</v>
      </c>
      <c r="V944" s="1" t="s">
        <v>48</v>
      </c>
      <c r="W944" s="1" t="s">
        <v>48</v>
      </c>
      <c r="X944" s="1" t="s">
        <v>62</v>
      </c>
      <c r="AC944" s="1" t="s">
        <v>5712</v>
      </c>
      <c r="AD944" s="1" t="s">
        <v>5712</v>
      </c>
      <c r="AJ944" s="1" t="s">
        <v>8363</v>
      </c>
      <c r="AK944" s="1" t="s">
        <v>5712</v>
      </c>
      <c r="AM944" s="1" t="s">
        <v>8364</v>
      </c>
      <c r="AN944" s="1" t="s">
        <v>5712</v>
      </c>
      <c r="AP944" s="1" t="s">
        <v>5712</v>
      </c>
      <c r="AR944" s="1" t="s">
        <v>5712</v>
      </c>
      <c r="AT944" s="1" t="s">
        <v>5712</v>
      </c>
    </row>
    <row r="945" spans="1:48" x14ac:dyDescent="0.35">
      <c r="A945" s="1" t="s">
        <v>8365</v>
      </c>
      <c r="B945" s="1" t="s">
        <v>5710</v>
      </c>
      <c r="C945" s="1" t="s">
        <v>41</v>
      </c>
      <c r="D945">
        <v>53</v>
      </c>
      <c r="E945" s="1" t="s">
        <v>42</v>
      </c>
      <c r="F945" s="1" t="s">
        <v>66</v>
      </c>
      <c r="G945" s="1" t="s">
        <v>59</v>
      </c>
      <c r="H945" s="1" t="s">
        <v>92</v>
      </c>
      <c r="I945" s="1" t="s">
        <v>90</v>
      </c>
      <c r="J945" s="1" t="s">
        <v>47</v>
      </c>
      <c r="K945" s="1" t="s">
        <v>48</v>
      </c>
      <c r="L945" s="1" t="s">
        <v>48</v>
      </c>
      <c r="M945" s="1" t="s">
        <v>49</v>
      </c>
      <c r="N945" s="1" t="s">
        <v>48</v>
      </c>
      <c r="O945" s="1" t="s">
        <v>48</v>
      </c>
      <c r="P945" s="1" t="s">
        <v>48</v>
      </c>
      <c r="Q945" s="1" t="s">
        <v>48</v>
      </c>
      <c r="R945" s="1" t="s">
        <v>48</v>
      </c>
      <c r="S945" s="1" t="s">
        <v>48</v>
      </c>
      <c r="T945" s="1" t="s">
        <v>48</v>
      </c>
      <c r="U945" s="1" t="s">
        <v>48</v>
      </c>
      <c r="V945" s="1" t="s">
        <v>48</v>
      </c>
      <c r="W945" s="1" t="s">
        <v>48</v>
      </c>
      <c r="X945" s="1" t="s">
        <v>116</v>
      </c>
      <c r="Y945" s="1" t="s">
        <v>8366</v>
      </c>
      <c r="AC945" s="1" t="s">
        <v>5712</v>
      </c>
      <c r="AD945" s="1" t="s">
        <v>5712</v>
      </c>
      <c r="AJ945" s="1" t="s">
        <v>8367</v>
      </c>
      <c r="AK945" s="1" t="s">
        <v>77</v>
      </c>
      <c r="AN945" s="1" t="s">
        <v>5712</v>
      </c>
      <c r="AP945" s="1" t="s">
        <v>5712</v>
      </c>
      <c r="AR945" s="1" t="s">
        <v>5712</v>
      </c>
      <c r="AT945" s="1" t="s">
        <v>5712</v>
      </c>
    </row>
    <row r="946" spans="1:48" x14ac:dyDescent="0.35">
      <c r="A946" s="1" t="s">
        <v>8368</v>
      </c>
      <c r="B946" s="1" t="s">
        <v>5710</v>
      </c>
      <c r="C946" s="1" t="s">
        <v>71</v>
      </c>
      <c r="D946">
        <v>43</v>
      </c>
      <c r="E946" s="1" t="s">
        <v>42</v>
      </c>
      <c r="F946" s="1" t="s">
        <v>43</v>
      </c>
      <c r="G946" s="1" t="s">
        <v>98</v>
      </c>
      <c r="H946" s="1" t="s">
        <v>45</v>
      </c>
      <c r="I946" s="1" t="s">
        <v>113</v>
      </c>
      <c r="J946" s="1" t="s">
        <v>80</v>
      </c>
      <c r="K946" s="1" t="s">
        <v>48</v>
      </c>
      <c r="L946" s="1" t="s">
        <v>48</v>
      </c>
      <c r="M946" s="1" t="s">
        <v>48</v>
      </c>
      <c r="N946" s="1" t="s">
        <v>48</v>
      </c>
      <c r="O946" s="1" t="s">
        <v>48</v>
      </c>
      <c r="P946" s="1" t="s">
        <v>48</v>
      </c>
      <c r="Q946" s="1" t="s">
        <v>48</v>
      </c>
      <c r="R946" s="1" t="s">
        <v>48</v>
      </c>
      <c r="S946" s="1" t="s">
        <v>48</v>
      </c>
      <c r="T946" s="1" t="s">
        <v>48</v>
      </c>
      <c r="U946" s="1" t="s">
        <v>48</v>
      </c>
      <c r="V946" s="1" t="s">
        <v>48</v>
      </c>
      <c r="W946" s="1" t="s">
        <v>49</v>
      </c>
      <c r="X946" s="1" t="s">
        <v>75</v>
      </c>
      <c r="Y946" s="1" t="s">
        <v>8369</v>
      </c>
      <c r="AB946" s="1" t="s">
        <v>8370</v>
      </c>
      <c r="AC946" s="1" t="s">
        <v>5712</v>
      </c>
      <c r="AD946" s="1" t="s">
        <v>5712</v>
      </c>
      <c r="AJ946" s="1" t="s">
        <v>8371</v>
      </c>
      <c r="AK946" s="1" t="s">
        <v>101</v>
      </c>
      <c r="AL946" s="1" t="s">
        <v>8372</v>
      </c>
      <c r="AN946" s="1" t="s">
        <v>5712</v>
      </c>
      <c r="AP946" s="1" t="s">
        <v>5712</v>
      </c>
      <c r="AR946" s="1" t="s">
        <v>5712</v>
      </c>
      <c r="AT946" s="1" t="s">
        <v>5712</v>
      </c>
    </row>
    <row r="947" spans="1:48" x14ac:dyDescent="0.35">
      <c r="A947" s="1" t="s">
        <v>8373</v>
      </c>
      <c r="B947" s="1" t="s">
        <v>5710</v>
      </c>
      <c r="C947" s="1" t="s">
        <v>41</v>
      </c>
      <c r="D947">
        <v>67</v>
      </c>
      <c r="E947" s="1" t="s">
        <v>65</v>
      </c>
      <c r="F947" s="1" t="s">
        <v>66</v>
      </c>
      <c r="G947" s="1" t="s">
        <v>137</v>
      </c>
      <c r="H947" s="1" t="s">
        <v>67</v>
      </c>
      <c r="I947" s="1" t="s">
        <v>61</v>
      </c>
      <c r="J947" s="1" t="s">
        <v>47</v>
      </c>
      <c r="K947" s="1" t="s">
        <v>49</v>
      </c>
      <c r="L947" s="1" t="s">
        <v>48</v>
      </c>
      <c r="M947" s="1" t="s">
        <v>48</v>
      </c>
      <c r="N947" s="1" t="s">
        <v>48</v>
      </c>
      <c r="O947" s="1" t="s">
        <v>48</v>
      </c>
      <c r="P947" s="1" t="s">
        <v>48</v>
      </c>
      <c r="Q947" s="1" t="s">
        <v>48</v>
      </c>
      <c r="R947" s="1" t="s">
        <v>48</v>
      </c>
      <c r="S947" s="1" t="s">
        <v>48</v>
      </c>
      <c r="T947" s="1" t="s">
        <v>49</v>
      </c>
      <c r="U947" s="1" t="s">
        <v>48</v>
      </c>
      <c r="V947" s="1" t="s">
        <v>48</v>
      </c>
      <c r="W947" s="1" t="s">
        <v>48</v>
      </c>
      <c r="X947" s="1" t="s">
        <v>62</v>
      </c>
      <c r="AC947" s="1" t="s">
        <v>5712</v>
      </c>
      <c r="AD947" s="1" t="s">
        <v>5712</v>
      </c>
      <c r="AJ947" s="1" t="s">
        <v>752</v>
      </c>
      <c r="AK947" s="1" t="s">
        <v>77</v>
      </c>
      <c r="AN947" s="1" t="s">
        <v>5712</v>
      </c>
      <c r="AP947" s="1" t="s">
        <v>5712</v>
      </c>
      <c r="AR947" s="1" t="s">
        <v>5712</v>
      </c>
      <c r="AT947" s="1" t="s">
        <v>5712</v>
      </c>
    </row>
    <row r="948" spans="1:48" x14ac:dyDescent="0.35">
      <c r="A948" s="1" t="s">
        <v>8374</v>
      </c>
      <c r="B948" s="1" t="s">
        <v>5710</v>
      </c>
      <c r="C948" s="1" t="s">
        <v>41</v>
      </c>
      <c r="D948">
        <v>47</v>
      </c>
      <c r="E948" s="1" t="s">
        <v>42</v>
      </c>
      <c r="F948" s="1" t="s">
        <v>43</v>
      </c>
      <c r="G948" s="1" t="s">
        <v>98</v>
      </c>
      <c r="H948" s="1" t="s">
        <v>45</v>
      </c>
      <c r="I948" s="1" t="s">
        <v>110</v>
      </c>
      <c r="J948" s="1" t="s">
        <v>47</v>
      </c>
      <c r="K948" s="1" t="s">
        <v>48</v>
      </c>
      <c r="L948" s="1" t="s">
        <v>48</v>
      </c>
      <c r="M948" s="1" t="s">
        <v>48</v>
      </c>
      <c r="N948" s="1" t="s">
        <v>48</v>
      </c>
      <c r="O948" s="1" t="s">
        <v>48</v>
      </c>
      <c r="P948" s="1" t="s">
        <v>49</v>
      </c>
      <c r="Q948" s="1" t="s">
        <v>48</v>
      </c>
      <c r="R948" s="1" t="s">
        <v>48</v>
      </c>
      <c r="S948" s="1" t="s">
        <v>48</v>
      </c>
      <c r="T948" s="1" t="s">
        <v>48</v>
      </c>
      <c r="U948" s="1" t="s">
        <v>48</v>
      </c>
      <c r="V948" s="1" t="s">
        <v>48</v>
      </c>
      <c r="W948" s="1" t="s">
        <v>48</v>
      </c>
      <c r="X948" s="1" t="s">
        <v>62</v>
      </c>
      <c r="AC948" s="1" t="s">
        <v>5712</v>
      </c>
      <c r="AD948" s="1" t="s">
        <v>5712</v>
      </c>
      <c r="AJ948" s="1" t="s">
        <v>8375</v>
      </c>
      <c r="AK948" s="1" t="s">
        <v>5712</v>
      </c>
      <c r="AN948" s="1" t="s">
        <v>5712</v>
      </c>
      <c r="AP948" s="1" t="s">
        <v>5712</v>
      </c>
      <c r="AR948" s="1" t="s">
        <v>5712</v>
      </c>
      <c r="AT948" s="1" t="s">
        <v>5712</v>
      </c>
      <c r="AV948" s="1" t="s">
        <v>8376</v>
      </c>
    </row>
    <row r="949" spans="1:48" x14ac:dyDescent="0.35">
      <c r="A949" s="1" t="s">
        <v>8377</v>
      </c>
      <c r="B949" s="1" t="s">
        <v>5710</v>
      </c>
      <c r="C949" s="1" t="s">
        <v>41</v>
      </c>
      <c r="D949">
        <v>18</v>
      </c>
      <c r="E949" s="1" t="s">
        <v>57</v>
      </c>
      <c r="F949" s="1" t="s">
        <v>58</v>
      </c>
      <c r="G949" s="1" t="s">
        <v>44</v>
      </c>
      <c r="H949" s="1" t="s">
        <v>112</v>
      </c>
      <c r="I949" s="1" t="s">
        <v>61</v>
      </c>
      <c r="J949" s="1" t="s">
        <v>47</v>
      </c>
      <c r="K949" s="1" t="s">
        <v>49</v>
      </c>
      <c r="L949" s="1" t="s">
        <v>48</v>
      </c>
      <c r="M949" s="1" t="s">
        <v>48</v>
      </c>
      <c r="N949" s="1" t="s">
        <v>48</v>
      </c>
      <c r="O949" s="1" t="s">
        <v>48</v>
      </c>
      <c r="P949" s="1" t="s">
        <v>48</v>
      </c>
      <c r="Q949" s="1" t="s">
        <v>48</v>
      </c>
      <c r="R949" s="1" t="s">
        <v>48</v>
      </c>
      <c r="S949" s="1" t="s">
        <v>48</v>
      </c>
      <c r="T949" s="1" t="s">
        <v>49</v>
      </c>
      <c r="U949" s="1" t="s">
        <v>48</v>
      </c>
      <c r="V949" s="1" t="s">
        <v>48</v>
      </c>
      <c r="W949" s="1" t="s">
        <v>48</v>
      </c>
      <c r="X949" s="1" t="s">
        <v>116</v>
      </c>
      <c r="Y949" s="1" t="s">
        <v>8378</v>
      </c>
      <c r="AC949" s="1" t="s">
        <v>5712</v>
      </c>
      <c r="AD949" s="1" t="s">
        <v>5712</v>
      </c>
      <c r="AJ949" s="1" t="s">
        <v>8379</v>
      </c>
      <c r="AK949" s="1" t="s">
        <v>5712</v>
      </c>
      <c r="AN949" s="1" t="s">
        <v>5712</v>
      </c>
      <c r="AP949" s="1" t="s">
        <v>5712</v>
      </c>
      <c r="AR949" s="1" t="s">
        <v>5712</v>
      </c>
      <c r="AT949" s="1" t="s">
        <v>5712</v>
      </c>
      <c r="AV949" s="1" t="s">
        <v>8380</v>
      </c>
    </row>
    <row r="950" spans="1:48" x14ac:dyDescent="0.35">
      <c r="A950" s="1" t="s">
        <v>8381</v>
      </c>
      <c r="B950" s="1" t="s">
        <v>5710</v>
      </c>
      <c r="C950" s="1" t="s">
        <v>41</v>
      </c>
      <c r="D950">
        <v>45</v>
      </c>
      <c r="E950" s="1" t="s">
        <v>42</v>
      </c>
      <c r="F950" s="1" t="s">
        <v>72</v>
      </c>
      <c r="G950" s="1" t="s">
        <v>59</v>
      </c>
      <c r="H950" s="1" t="s">
        <v>45</v>
      </c>
      <c r="I950" s="1" t="s">
        <v>74</v>
      </c>
      <c r="J950" s="1" t="s">
        <v>47</v>
      </c>
      <c r="K950" s="1" t="s">
        <v>48</v>
      </c>
      <c r="L950" s="1" t="s">
        <v>48</v>
      </c>
      <c r="M950" s="1" t="s">
        <v>49</v>
      </c>
      <c r="N950" s="1" t="s">
        <v>48</v>
      </c>
      <c r="O950" s="1" t="s">
        <v>48</v>
      </c>
      <c r="P950" s="1" t="s">
        <v>48</v>
      </c>
      <c r="Q950" s="1" t="s">
        <v>48</v>
      </c>
      <c r="R950" s="1" t="s">
        <v>48</v>
      </c>
      <c r="S950" s="1" t="s">
        <v>48</v>
      </c>
      <c r="T950" s="1" t="s">
        <v>48</v>
      </c>
      <c r="U950" s="1" t="s">
        <v>48</v>
      </c>
      <c r="V950" s="1" t="s">
        <v>48</v>
      </c>
      <c r="W950" s="1" t="s">
        <v>49</v>
      </c>
      <c r="X950" s="1" t="s">
        <v>62</v>
      </c>
      <c r="AC950" s="1" t="s">
        <v>5712</v>
      </c>
      <c r="AD950" s="1" t="s">
        <v>5712</v>
      </c>
      <c r="AJ950" s="1" t="s">
        <v>105</v>
      </c>
      <c r="AK950" s="1" t="s">
        <v>5712</v>
      </c>
      <c r="AN950" s="1" t="s">
        <v>5712</v>
      </c>
      <c r="AP950" s="1" t="s">
        <v>5712</v>
      </c>
      <c r="AR950" s="1" t="s">
        <v>5712</v>
      </c>
      <c r="AT950" s="1" t="s">
        <v>5712</v>
      </c>
      <c r="AV950" s="1" t="s">
        <v>105</v>
      </c>
    </row>
    <row r="951" spans="1:48" x14ac:dyDescent="0.35">
      <c r="A951" s="1" t="s">
        <v>8382</v>
      </c>
      <c r="B951" s="1" t="s">
        <v>5710</v>
      </c>
      <c r="C951" s="1" t="s">
        <v>71</v>
      </c>
      <c r="D951">
        <v>42</v>
      </c>
      <c r="E951" s="1" t="s">
        <v>42</v>
      </c>
      <c r="F951" s="1" t="s">
        <v>107</v>
      </c>
      <c r="G951" s="1" t="s">
        <v>2152</v>
      </c>
      <c r="H951" s="1" t="s">
        <v>79</v>
      </c>
      <c r="I951" s="1" t="s">
        <v>68</v>
      </c>
      <c r="J951" s="1" t="s">
        <v>47</v>
      </c>
      <c r="K951" s="1" t="s">
        <v>48</v>
      </c>
      <c r="L951" s="1" t="s">
        <v>48</v>
      </c>
      <c r="M951" s="1" t="s">
        <v>48</v>
      </c>
      <c r="N951" s="1" t="s">
        <v>48</v>
      </c>
      <c r="O951" s="1" t="s">
        <v>48</v>
      </c>
      <c r="P951" s="1" t="s">
        <v>49</v>
      </c>
      <c r="Q951" s="1" t="s">
        <v>48</v>
      </c>
      <c r="R951" s="1" t="s">
        <v>48</v>
      </c>
      <c r="S951" s="1" t="s">
        <v>48</v>
      </c>
      <c r="T951" s="1" t="s">
        <v>48</v>
      </c>
      <c r="U951" s="1" t="s">
        <v>48</v>
      </c>
      <c r="V951" s="1" t="s">
        <v>48</v>
      </c>
      <c r="W951" s="1" t="s">
        <v>48</v>
      </c>
      <c r="X951" s="1" t="s">
        <v>51</v>
      </c>
      <c r="Y951" s="1" t="s">
        <v>8383</v>
      </c>
      <c r="AC951" s="1" t="s">
        <v>5712</v>
      </c>
      <c r="AD951" s="1" t="s">
        <v>5712</v>
      </c>
      <c r="AJ951" s="1" t="s">
        <v>8384</v>
      </c>
      <c r="AK951" s="1" t="s">
        <v>5712</v>
      </c>
      <c r="AN951" s="1" t="s">
        <v>5712</v>
      </c>
      <c r="AP951" s="1" t="s">
        <v>5712</v>
      </c>
      <c r="AR951" s="1" t="s">
        <v>5712</v>
      </c>
      <c r="AT951" s="1" t="s">
        <v>5712</v>
      </c>
      <c r="AV951" s="1" t="s">
        <v>752</v>
      </c>
    </row>
    <row r="952" spans="1:48" x14ac:dyDescent="0.35">
      <c r="A952" s="1" t="s">
        <v>8385</v>
      </c>
      <c r="B952" s="1" t="s">
        <v>5710</v>
      </c>
      <c r="C952" s="1" t="s">
        <v>41</v>
      </c>
      <c r="D952">
        <v>23</v>
      </c>
      <c r="E952" s="1" t="s">
        <v>57</v>
      </c>
      <c r="F952" s="1" t="s">
        <v>58</v>
      </c>
      <c r="G952" s="1" t="s">
        <v>85</v>
      </c>
      <c r="H952" s="1" t="s">
        <v>79</v>
      </c>
      <c r="I952" s="1" t="s">
        <v>61</v>
      </c>
      <c r="J952" s="1" t="s">
        <v>47</v>
      </c>
      <c r="K952" s="1" t="s">
        <v>48</v>
      </c>
      <c r="L952" s="1" t="s">
        <v>49</v>
      </c>
      <c r="M952" s="1" t="s">
        <v>48</v>
      </c>
      <c r="N952" s="1" t="s">
        <v>48</v>
      </c>
      <c r="O952" s="1" t="s">
        <v>48</v>
      </c>
      <c r="P952" s="1" t="s">
        <v>48</v>
      </c>
      <c r="Q952" s="1" t="s">
        <v>48</v>
      </c>
      <c r="R952" s="1" t="s">
        <v>48</v>
      </c>
      <c r="S952" s="1" t="s">
        <v>48</v>
      </c>
      <c r="T952" s="1" t="s">
        <v>48</v>
      </c>
      <c r="U952" s="1" t="s">
        <v>48</v>
      </c>
      <c r="V952" s="1" t="s">
        <v>48</v>
      </c>
      <c r="W952" s="1" t="s">
        <v>48</v>
      </c>
      <c r="X952" s="1" t="s">
        <v>62</v>
      </c>
      <c r="AC952" s="1" t="s">
        <v>5712</v>
      </c>
      <c r="AD952" s="1" t="s">
        <v>5712</v>
      </c>
      <c r="AJ952" s="1" t="s">
        <v>1002</v>
      </c>
      <c r="AK952" s="1" t="s">
        <v>5712</v>
      </c>
      <c r="AN952" s="1" t="s">
        <v>5712</v>
      </c>
      <c r="AP952" s="1" t="s">
        <v>5712</v>
      </c>
      <c r="AR952" s="1" t="s">
        <v>5712</v>
      </c>
      <c r="AT952" s="1" t="s">
        <v>5712</v>
      </c>
    </row>
    <row r="953" spans="1:48" x14ac:dyDescent="0.35">
      <c r="A953" s="1" t="s">
        <v>8386</v>
      </c>
      <c r="B953" s="1" t="s">
        <v>5710</v>
      </c>
      <c r="C953" s="1" t="s">
        <v>41</v>
      </c>
      <c r="D953">
        <v>45</v>
      </c>
      <c r="E953" s="1" t="s">
        <v>42</v>
      </c>
      <c r="F953" s="1" t="s">
        <v>107</v>
      </c>
      <c r="G953" s="1" t="s">
        <v>73</v>
      </c>
      <c r="H953" s="1" t="s">
        <v>109</v>
      </c>
      <c r="I953" s="1" t="s">
        <v>68</v>
      </c>
      <c r="J953" s="1" t="s">
        <v>47</v>
      </c>
      <c r="K953" s="1" t="s">
        <v>49</v>
      </c>
      <c r="L953" s="1" t="s">
        <v>48</v>
      </c>
      <c r="M953" s="1" t="s">
        <v>48</v>
      </c>
      <c r="N953" s="1" t="s">
        <v>48</v>
      </c>
      <c r="O953" s="1" t="s">
        <v>48</v>
      </c>
      <c r="P953" s="1" t="s">
        <v>48</v>
      </c>
      <c r="Q953" s="1" t="s">
        <v>48</v>
      </c>
      <c r="R953" s="1" t="s">
        <v>48</v>
      </c>
      <c r="S953" s="1" t="s">
        <v>48</v>
      </c>
      <c r="T953" s="1" t="s">
        <v>49</v>
      </c>
      <c r="U953" s="1" t="s">
        <v>48</v>
      </c>
      <c r="V953" s="1" t="s">
        <v>48</v>
      </c>
      <c r="W953" s="1" t="s">
        <v>48</v>
      </c>
      <c r="X953" s="1" t="s">
        <v>62</v>
      </c>
      <c r="AC953" s="1" t="s">
        <v>5712</v>
      </c>
      <c r="AD953" s="1" t="s">
        <v>5712</v>
      </c>
      <c r="AJ953" s="1" t="s">
        <v>105</v>
      </c>
      <c r="AK953" s="1" t="s">
        <v>77</v>
      </c>
      <c r="AN953" s="1" t="s">
        <v>5712</v>
      </c>
      <c r="AP953" s="1" t="s">
        <v>5712</v>
      </c>
      <c r="AR953" s="1" t="s">
        <v>5712</v>
      </c>
      <c r="AT953" s="1" t="s">
        <v>5712</v>
      </c>
    </row>
    <row r="954" spans="1:48" x14ac:dyDescent="0.35">
      <c r="A954" s="1" t="s">
        <v>8387</v>
      </c>
      <c r="B954" s="1" t="s">
        <v>5710</v>
      </c>
      <c r="C954" s="1" t="s">
        <v>41</v>
      </c>
      <c r="D954">
        <v>49</v>
      </c>
      <c r="E954" s="1" t="s">
        <v>42</v>
      </c>
      <c r="F954" s="1" t="s">
        <v>72</v>
      </c>
      <c r="G954" s="1" t="s">
        <v>59</v>
      </c>
      <c r="H954" s="1" t="s">
        <v>45</v>
      </c>
      <c r="I954" s="1" t="s">
        <v>74</v>
      </c>
      <c r="J954" s="1" t="s">
        <v>47</v>
      </c>
      <c r="K954" s="1" t="s">
        <v>49</v>
      </c>
      <c r="L954" s="1" t="s">
        <v>48</v>
      </c>
      <c r="M954" s="1" t="s">
        <v>48</v>
      </c>
      <c r="N954" s="1" t="s">
        <v>48</v>
      </c>
      <c r="O954" s="1" t="s">
        <v>48</v>
      </c>
      <c r="P954" s="1" t="s">
        <v>48</v>
      </c>
      <c r="Q954" s="1" t="s">
        <v>48</v>
      </c>
      <c r="R954" s="1" t="s">
        <v>48</v>
      </c>
      <c r="S954" s="1" t="s">
        <v>48</v>
      </c>
      <c r="T954" s="1" t="s">
        <v>49</v>
      </c>
      <c r="U954" s="1" t="s">
        <v>48</v>
      </c>
      <c r="V954" s="1" t="s">
        <v>48</v>
      </c>
      <c r="W954" s="1" t="s">
        <v>48</v>
      </c>
      <c r="X954" s="1" t="s">
        <v>116</v>
      </c>
      <c r="Y954" s="1" t="s">
        <v>8388</v>
      </c>
      <c r="AC954" s="1" t="s">
        <v>5712</v>
      </c>
      <c r="AD954" s="1" t="s">
        <v>5712</v>
      </c>
      <c r="AJ954" s="1" t="s">
        <v>8389</v>
      </c>
      <c r="AK954" s="1" t="s">
        <v>5712</v>
      </c>
      <c r="AN954" s="1" t="s">
        <v>5712</v>
      </c>
      <c r="AP954" s="1" t="s">
        <v>5712</v>
      </c>
      <c r="AR954" s="1" t="s">
        <v>5712</v>
      </c>
      <c r="AT954" s="1" t="s">
        <v>5712</v>
      </c>
    </row>
    <row r="955" spans="1:48" x14ac:dyDescent="0.35">
      <c r="A955" s="1" t="s">
        <v>8390</v>
      </c>
      <c r="B955" s="1" t="s">
        <v>5710</v>
      </c>
      <c r="C955" s="1" t="s">
        <v>41</v>
      </c>
      <c r="D955">
        <v>84</v>
      </c>
      <c r="E955" s="1" t="s">
        <v>65</v>
      </c>
      <c r="F955" s="1" t="s">
        <v>66</v>
      </c>
      <c r="G955" s="1" t="s">
        <v>73</v>
      </c>
      <c r="H955" s="1" t="s">
        <v>67</v>
      </c>
      <c r="I955" s="1" t="s">
        <v>90</v>
      </c>
      <c r="J955" s="1" t="s">
        <v>80</v>
      </c>
      <c r="K955" s="1" t="s">
        <v>48</v>
      </c>
      <c r="L955" s="1" t="s">
        <v>48</v>
      </c>
      <c r="M955" s="1" t="s">
        <v>48</v>
      </c>
      <c r="N955" s="1" t="s">
        <v>48</v>
      </c>
      <c r="O955" s="1" t="s">
        <v>48</v>
      </c>
      <c r="P955" s="1" t="s">
        <v>48</v>
      </c>
      <c r="Q955" s="1" t="s">
        <v>48</v>
      </c>
      <c r="R955" s="1" t="s">
        <v>48</v>
      </c>
      <c r="S955" s="1" t="s">
        <v>48</v>
      </c>
      <c r="T955" s="1" t="s">
        <v>48</v>
      </c>
      <c r="U955" s="1" t="s">
        <v>48</v>
      </c>
      <c r="V955" s="1" t="s">
        <v>48</v>
      </c>
      <c r="W955" s="1" t="s">
        <v>49</v>
      </c>
      <c r="X955" s="1" t="s">
        <v>62</v>
      </c>
      <c r="AC955" s="1" t="s">
        <v>5712</v>
      </c>
      <c r="AD955" s="1" t="s">
        <v>5712</v>
      </c>
      <c r="AJ955" s="1" t="s">
        <v>6351</v>
      </c>
      <c r="AK955" s="1" t="s">
        <v>5712</v>
      </c>
      <c r="AN955" s="1" t="s">
        <v>5712</v>
      </c>
      <c r="AP955" s="1" t="s">
        <v>5712</v>
      </c>
      <c r="AR955" s="1" t="s">
        <v>5712</v>
      </c>
      <c r="AT955" s="1" t="s">
        <v>5712</v>
      </c>
    </row>
    <row r="956" spans="1:48" x14ac:dyDescent="0.35">
      <c r="A956" s="1" t="s">
        <v>8391</v>
      </c>
      <c r="B956" s="1" t="s">
        <v>5710</v>
      </c>
      <c r="C956" s="1" t="s">
        <v>71</v>
      </c>
      <c r="D956">
        <v>72</v>
      </c>
      <c r="E956" s="1" t="s">
        <v>65</v>
      </c>
      <c r="F956" s="1" t="s">
        <v>66</v>
      </c>
      <c r="G956" s="1" t="s">
        <v>73</v>
      </c>
      <c r="H956" s="1" t="s">
        <v>67</v>
      </c>
      <c r="I956" s="1" t="s">
        <v>90</v>
      </c>
      <c r="J956" s="1" t="s">
        <v>80</v>
      </c>
      <c r="K956" s="1" t="s">
        <v>48</v>
      </c>
      <c r="L956" s="1" t="s">
        <v>48</v>
      </c>
      <c r="M956" s="1" t="s">
        <v>48</v>
      </c>
      <c r="N956" s="1" t="s">
        <v>48</v>
      </c>
      <c r="O956" s="1" t="s">
        <v>48</v>
      </c>
      <c r="P956" s="1" t="s">
        <v>48</v>
      </c>
      <c r="Q956" s="1" t="s">
        <v>48</v>
      </c>
      <c r="R956" s="1" t="s">
        <v>48</v>
      </c>
      <c r="S956" s="1" t="s">
        <v>48</v>
      </c>
      <c r="T956" s="1" t="s">
        <v>48</v>
      </c>
      <c r="U956" s="1" t="s">
        <v>48</v>
      </c>
      <c r="V956" s="1" t="s">
        <v>48</v>
      </c>
      <c r="W956" s="1" t="s">
        <v>49</v>
      </c>
      <c r="X956" s="1" t="s">
        <v>62</v>
      </c>
      <c r="AC956" s="1" t="s">
        <v>5712</v>
      </c>
      <c r="AD956" s="1" t="s">
        <v>5712</v>
      </c>
      <c r="AJ956" s="1" t="s">
        <v>2677</v>
      </c>
      <c r="AK956" s="1" t="s">
        <v>5712</v>
      </c>
      <c r="AN956" s="1" t="s">
        <v>5712</v>
      </c>
      <c r="AP956" s="1" t="s">
        <v>5712</v>
      </c>
      <c r="AR956" s="1" t="s">
        <v>5712</v>
      </c>
      <c r="AT956" s="1" t="s">
        <v>5712</v>
      </c>
      <c r="AV956" s="1" t="s">
        <v>579</v>
      </c>
    </row>
    <row r="957" spans="1:48" x14ac:dyDescent="0.35">
      <c r="A957" s="1" t="s">
        <v>8392</v>
      </c>
      <c r="B957" s="1" t="s">
        <v>5710</v>
      </c>
      <c r="C957" s="1" t="s">
        <v>41</v>
      </c>
      <c r="D957">
        <v>24</v>
      </c>
      <c r="E957" s="1" t="s">
        <v>57</v>
      </c>
      <c r="F957" s="1" t="s">
        <v>107</v>
      </c>
      <c r="G957" s="1" t="s">
        <v>44</v>
      </c>
      <c r="H957" s="1" t="s">
        <v>144</v>
      </c>
      <c r="I957" s="1" t="s">
        <v>113</v>
      </c>
      <c r="J957" s="1" t="s">
        <v>47</v>
      </c>
      <c r="K957" s="1" t="s">
        <v>48</v>
      </c>
      <c r="L957" s="1" t="s">
        <v>48</v>
      </c>
      <c r="M957" s="1" t="s">
        <v>49</v>
      </c>
      <c r="N957" s="1" t="s">
        <v>48</v>
      </c>
      <c r="O957" s="1" t="s">
        <v>48</v>
      </c>
      <c r="P957" s="1" t="s">
        <v>48</v>
      </c>
      <c r="Q957" s="1" t="s">
        <v>48</v>
      </c>
      <c r="R957" s="1" t="s">
        <v>48</v>
      </c>
      <c r="S957" s="1" t="s">
        <v>48</v>
      </c>
      <c r="T957" s="1" t="s">
        <v>48</v>
      </c>
      <c r="U957" s="1" t="s">
        <v>48</v>
      </c>
      <c r="V957" s="1" t="s">
        <v>48</v>
      </c>
      <c r="W957" s="1" t="s">
        <v>48</v>
      </c>
      <c r="X957" s="1" t="s">
        <v>116</v>
      </c>
      <c r="Y957" s="1" t="s">
        <v>8393</v>
      </c>
      <c r="AC957" s="1" t="s">
        <v>5712</v>
      </c>
      <c r="AD957" s="1" t="s">
        <v>5712</v>
      </c>
      <c r="AJ957" s="1" t="s">
        <v>8394</v>
      </c>
      <c r="AK957" s="1" t="s">
        <v>5712</v>
      </c>
      <c r="AM957" s="1" t="s">
        <v>8395</v>
      </c>
      <c r="AN957" s="1" t="s">
        <v>5712</v>
      </c>
      <c r="AP957" s="1" t="s">
        <v>5712</v>
      </c>
      <c r="AR957" s="1" t="s">
        <v>5712</v>
      </c>
      <c r="AT957" s="1" t="s">
        <v>5712</v>
      </c>
    </row>
    <row r="958" spans="1:48" ht="203" x14ac:dyDescent="0.35">
      <c r="A958" s="1" t="s">
        <v>8396</v>
      </c>
      <c r="B958" s="1" t="s">
        <v>5710</v>
      </c>
      <c r="C958" s="1" t="s">
        <v>41</v>
      </c>
      <c r="D958">
        <v>44</v>
      </c>
      <c r="E958" s="1" t="s">
        <v>42</v>
      </c>
      <c r="F958" s="1" t="s">
        <v>107</v>
      </c>
      <c r="G958" s="1" t="s">
        <v>98</v>
      </c>
      <c r="H958" s="1" t="s">
        <v>144</v>
      </c>
      <c r="I958" s="1" t="s">
        <v>99</v>
      </c>
      <c r="J958" s="1" t="s">
        <v>80</v>
      </c>
      <c r="K958" s="1" t="s">
        <v>48</v>
      </c>
      <c r="L958" s="1" t="s">
        <v>48</v>
      </c>
      <c r="M958" s="1" t="s">
        <v>48</v>
      </c>
      <c r="N958" s="1" t="s">
        <v>48</v>
      </c>
      <c r="O958" s="1" t="s">
        <v>48</v>
      </c>
      <c r="P958" s="1" t="s">
        <v>48</v>
      </c>
      <c r="Q958" s="1" t="s">
        <v>48</v>
      </c>
      <c r="R958" s="1" t="s">
        <v>48</v>
      </c>
      <c r="S958" s="1" t="s">
        <v>48</v>
      </c>
      <c r="T958" s="1" t="s">
        <v>48</v>
      </c>
      <c r="U958" s="1" t="s">
        <v>48</v>
      </c>
      <c r="V958" s="1" t="s">
        <v>48</v>
      </c>
      <c r="W958" s="1" t="s">
        <v>49</v>
      </c>
      <c r="X958" s="1" t="s">
        <v>62</v>
      </c>
      <c r="AC958" s="1" t="s">
        <v>5712</v>
      </c>
      <c r="AD958" s="1" t="s">
        <v>5712</v>
      </c>
      <c r="AJ958" s="2" t="s">
        <v>8397</v>
      </c>
      <c r="AK958" s="1" t="s">
        <v>5712</v>
      </c>
      <c r="AM958" s="1" t="s">
        <v>8398</v>
      </c>
      <c r="AN958" s="1" t="s">
        <v>5712</v>
      </c>
      <c r="AP958" s="1" t="s">
        <v>5712</v>
      </c>
      <c r="AR958" s="1" t="s">
        <v>5712</v>
      </c>
      <c r="AT958" s="1" t="s">
        <v>5712</v>
      </c>
    </row>
    <row r="959" spans="1:48" x14ac:dyDescent="0.35">
      <c r="A959" s="1" t="s">
        <v>8399</v>
      </c>
      <c r="B959" s="1" t="s">
        <v>5710</v>
      </c>
      <c r="C959" s="1" t="s">
        <v>41</v>
      </c>
      <c r="D959">
        <v>61</v>
      </c>
      <c r="E959" s="1" t="s">
        <v>65</v>
      </c>
      <c r="F959" s="1" t="s">
        <v>66</v>
      </c>
      <c r="G959" s="1" t="s">
        <v>73</v>
      </c>
      <c r="H959" s="1" t="s">
        <v>45</v>
      </c>
      <c r="I959" s="1" t="s">
        <v>46</v>
      </c>
      <c r="J959" s="1" t="s">
        <v>47</v>
      </c>
      <c r="K959" s="1" t="s">
        <v>48</v>
      </c>
      <c r="L959" s="1" t="s">
        <v>48</v>
      </c>
      <c r="M959" s="1" t="s">
        <v>48</v>
      </c>
      <c r="N959" s="1" t="s">
        <v>49</v>
      </c>
      <c r="O959" s="1" t="s">
        <v>48</v>
      </c>
      <c r="P959" s="1" t="s">
        <v>48</v>
      </c>
      <c r="Q959" s="1" t="s">
        <v>48</v>
      </c>
      <c r="R959" s="1" t="s">
        <v>48</v>
      </c>
      <c r="S959" s="1" t="s">
        <v>48</v>
      </c>
      <c r="T959" s="1" t="s">
        <v>48</v>
      </c>
      <c r="U959" s="1" t="s">
        <v>48</v>
      </c>
      <c r="V959" s="1" t="s">
        <v>48</v>
      </c>
      <c r="W959" s="1" t="s">
        <v>48</v>
      </c>
      <c r="X959" s="1" t="s">
        <v>62</v>
      </c>
      <c r="AC959" s="1" t="s">
        <v>5712</v>
      </c>
      <c r="AD959" s="1" t="s">
        <v>5712</v>
      </c>
      <c r="AJ959" s="1" t="s">
        <v>8400</v>
      </c>
      <c r="AK959" s="1" t="s">
        <v>5712</v>
      </c>
      <c r="AN959" s="1" t="s">
        <v>5712</v>
      </c>
      <c r="AP959" s="1" t="s">
        <v>5712</v>
      </c>
      <c r="AR959" s="1" t="s">
        <v>5712</v>
      </c>
      <c r="AT959" s="1" t="s">
        <v>5712</v>
      </c>
      <c r="AV959" s="1" t="s">
        <v>8401</v>
      </c>
    </row>
    <row r="960" spans="1:48" x14ac:dyDescent="0.35">
      <c r="A960" s="1" t="s">
        <v>8402</v>
      </c>
      <c r="B960" s="1" t="s">
        <v>5710</v>
      </c>
      <c r="C960" s="1" t="s">
        <v>41</v>
      </c>
      <c r="D960">
        <v>32</v>
      </c>
      <c r="E960" s="1" t="s">
        <v>57</v>
      </c>
      <c r="F960" s="1" t="s">
        <v>107</v>
      </c>
      <c r="G960" s="1" t="s">
        <v>85</v>
      </c>
      <c r="H960" s="1" t="s">
        <v>45</v>
      </c>
      <c r="I960" s="1" t="s">
        <v>74</v>
      </c>
      <c r="J960" s="1" t="s">
        <v>47</v>
      </c>
      <c r="K960" s="1" t="s">
        <v>49</v>
      </c>
      <c r="L960" s="1" t="s">
        <v>48</v>
      </c>
      <c r="M960" s="1" t="s">
        <v>48</v>
      </c>
      <c r="N960" s="1" t="s">
        <v>48</v>
      </c>
      <c r="O960" s="1" t="s">
        <v>48</v>
      </c>
      <c r="P960" s="1" t="s">
        <v>48</v>
      </c>
      <c r="Q960" s="1" t="s">
        <v>48</v>
      </c>
      <c r="R960" s="1" t="s">
        <v>48</v>
      </c>
      <c r="S960" s="1" t="s">
        <v>48</v>
      </c>
      <c r="T960" s="1" t="s">
        <v>49</v>
      </c>
      <c r="U960" s="1" t="s">
        <v>48</v>
      </c>
      <c r="V960" s="1" t="s">
        <v>48</v>
      </c>
      <c r="W960" s="1" t="s">
        <v>48</v>
      </c>
      <c r="X960" s="1" t="s">
        <v>75</v>
      </c>
      <c r="Y960" s="1" t="s">
        <v>8403</v>
      </c>
      <c r="AC960" s="1" t="s">
        <v>5712</v>
      </c>
      <c r="AD960" s="1" t="s">
        <v>5712</v>
      </c>
      <c r="AJ960" s="1" t="s">
        <v>105</v>
      </c>
      <c r="AK960" s="1" t="s">
        <v>5712</v>
      </c>
      <c r="AN960" s="1" t="s">
        <v>5712</v>
      </c>
      <c r="AP960" s="1" t="s">
        <v>5712</v>
      </c>
      <c r="AR960" s="1" t="s">
        <v>5712</v>
      </c>
      <c r="AT960" s="1" t="s">
        <v>5712</v>
      </c>
    </row>
    <row r="961" spans="1:48" x14ac:dyDescent="0.35">
      <c r="A961" s="1" t="s">
        <v>8404</v>
      </c>
      <c r="B961" s="1" t="s">
        <v>5710</v>
      </c>
      <c r="C961" s="1" t="s">
        <v>41</v>
      </c>
      <c r="D961">
        <v>35</v>
      </c>
      <c r="E961" s="1" t="s">
        <v>42</v>
      </c>
      <c r="F961" s="1" t="s">
        <v>43</v>
      </c>
      <c r="G961" s="1" t="s">
        <v>44</v>
      </c>
      <c r="H961" s="1" t="s">
        <v>45</v>
      </c>
      <c r="I961" s="1" t="s">
        <v>46</v>
      </c>
      <c r="J961" s="1" t="s">
        <v>47</v>
      </c>
      <c r="K961" s="1" t="s">
        <v>48</v>
      </c>
      <c r="L961" s="1" t="s">
        <v>48</v>
      </c>
      <c r="M961" s="1" t="s">
        <v>48</v>
      </c>
      <c r="N961" s="1" t="s">
        <v>49</v>
      </c>
      <c r="O961" s="1" t="s">
        <v>48</v>
      </c>
      <c r="P961" s="1" t="s">
        <v>48</v>
      </c>
      <c r="Q961" s="1" t="s">
        <v>48</v>
      </c>
      <c r="R961" s="1" t="s">
        <v>48</v>
      </c>
      <c r="S961" s="1" t="s">
        <v>48</v>
      </c>
      <c r="T961" s="1" t="s">
        <v>48</v>
      </c>
      <c r="U961" s="1" t="s">
        <v>48</v>
      </c>
      <c r="V961" s="1" t="s">
        <v>48</v>
      </c>
      <c r="W961" s="1" t="s">
        <v>48</v>
      </c>
      <c r="X961" s="1" t="s">
        <v>75</v>
      </c>
      <c r="Y961" s="1" t="s">
        <v>8405</v>
      </c>
      <c r="AC961" s="1" t="s">
        <v>5712</v>
      </c>
      <c r="AD961" s="1" t="s">
        <v>5712</v>
      </c>
      <c r="AJ961" s="1" t="s">
        <v>8406</v>
      </c>
      <c r="AK961" s="1" t="s">
        <v>5712</v>
      </c>
      <c r="AN961" s="1" t="s">
        <v>5712</v>
      </c>
      <c r="AP961" s="1" t="s">
        <v>5712</v>
      </c>
      <c r="AR961" s="1" t="s">
        <v>5712</v>
      </c>
      <c r="AT961" s="1" t="s">
        <v>5712</v>
      </c>
      <c r="AV961" s="1" t="s">
        <v>8407</v>
      </c>
    </row>
    <row r="962" spans="1:48" x14ac:dyDescent="0.35">
      <c r="A962" s="1" t="s">
        <v>8408</v>
      </c>
      <c r="B962" s="1" t="s">
        <v>5710</v>
      </c>
      <c r="C962" s="1" t="s">
        <v>41</v>
      </c>
      <c r="D962">
        <v>37</v>
      </c>
      <c r="E962" s="1" t="s">
        <v>42</v>
      </c>
      <c r="F962" s="1" t="s">
        <v>43</v>
      </c>
      <c r="G962" s="1" t="s">
        <v>73</v>
      </c>
      <c r="H962" s="1" t="s">
        <v>45</v>
      </c>
      <c r="I962" s="1" t="s">
        <v>74</v>
      </c>
      <c r="J962" s="1" t="s">
        <v>47</v>
      </c>
      <c r="K962" s="1" t="s">
        <v>48</v>
      </c>
      <c r="L962" s="1" t="s">
        <v>48</v>
      </c>
      <c r="M962" s="1" t="s">
        <v>48</v>
      </c>
      <c r="N962" s="1" t="s">
        <v>48</v>
      </c>
      <c r="O962" s="1" t="s">
        <v>48</v>
      </c>
      <c r="P962" s="1" t="s">
        <v>49</v>
      </c>
      <c r="Q962" s="1" t="s">
        <v>48</v>
      </c>
      <c r="R962" s="1" t="s">
        <v>48</v>
      </c>
      <c r="S962" s="1" t="s">
        <v>48</v>
      </c>
      <c r="T962" s="1" t="s">
        <v>48</v>
      </c>
      <c r="U962" s="1" t="s">
        <v>48</v>
      </c>
      <c r="V962" s="1" t="s">
        <v>48</v>
      </c>
      <c r="W962" s="1" t="s">
        <v>48</v>
      </c>
      <c r="X962" s="1" t="s">
        <v>116</v>
      </c>
      <c r="Y962" s="1" t="s">
        <v>8409</v>
      </c>
      <c r="AC962" s="1" t="s">
        <v>5712</v>
      </c>
      <c r="AD962" s="1" t="s">
        <v>5712</v>
      </c>
      <c r="AJ962" s="1" t="s">
        <v>925</v>
      </c>
      <c r="AK962" s="1" t="s">
        <v>77</v>
      </c>
      <c r="AN962" s="1" t="s">
        <v>5712</v>
      </c>
      <c r="AP962" s="1" t="s">
        <v>5712</v>
      </c>
      <c r="AR962" s="1" t="s">
        <v>5712</v>
      </c>
      <c r="AT962" s="1" t="s">
        <v>5712</v>
      </c>
    </row>
    <row r="963" spans="1:48" ht="348" x14ac:dyDescent="0.35">
      <c r="A963" s="1" t="s">
        <v>8410</v>
      </c>
      <c r="B963" s="1" t="s">
        <v>5710</v>
      </c>
      <c r="C963" s="1" t="s">
        <v>41</v>
      </c>
      <c r="D963">
        <v>41</v>
      </c>
      <c r="E963" s="1" t="s">
        <v>42</v>
      </c>
      <c r="F963" s="1" t="s">
        <v>107</v>
      </c>
      <c r="G963" s="1" t="s">
        <v>44</v>
      </c>
      <c r="H963" s="1" t="s">
        <v>79</v>
      </c>
      <c r="I963" s="1" t="s">
        <v>46</v>
      </c>
      <c r="J963" s="1" t="s">
        <v>47</v>
      </c>
      <c r="K963" s="1" t="s">
        <v>49</v>
      </c>
      <c r="L963" s="1" t="s">
        <v>48</v>
      </c>
      <c r="M963" s="1" t="s">
        <v>48</v>
      </c>
      <c r="N963" s="1" t="s">
        <v>48</v>
      </c>
      <c r="O963" s="1" t="s">
        <v>48</v>
      </c>
      <c r="P963" s="1" t="s">
        <v>48</v>
      </c>
      <c r="Q963" s="1" t="s">
        <v>48</v>
      </c>
      <c r="R963" s="1" t="s">
        <v>48</v>
      </c>
      <c r="S963" s="1" t="s">
        <v>48</v>
      </c>
      <c r="T963" s="1" t="s">
        <v>49</v>
      </c>
      <c r="U963" s="1" t="s">
        <v>48</v>
      </c>
      <c r="V963" s="1" t="s">
        <v>48</v>
      </c>
      <c r="W963" s="1" t="s">
        <v>48</v>
      </c>
      <c r="X963" s="1" t="s">
        <v>62</v>
      </c>
      <c r="AC963" s="1" t="s">
        <v>5712</v>
      </c>
      <c r="AD963" s="1" t="s">
        <v>5712</v>
      </c>
      <c r="AJ963" s="2" t="s">
        <v>8411</v>
      </c>
      <c r="AK963" s="1" t="s">
        <v>5712</v>
      </c>
      <c r="AM963" s="2" t="s">
        <v>8412</v>
      </c>
      <c r="AN963" s="1" t="s">
        <v>5712</v>
      </c>
      <c r="AP963" s="1" t="s">
        <v>5712</v>
      </c>
      <c r="AR963" s="1" t="s">
        <v>5712</v>
      </c>
      <c r="AT963" s="1" t="s">
        <v>5712</v>
      </c>
    </row>
    <row r="964" spans="1:48" x14ac:dyDescent="0.35">
      <c r="A964" s="1" t="s">
        <v>8413</v>
      </c>
      <c r="B964" s="1" t="s">
        <v>5710</v>
      </c>
      <c r="C964" s="1" t="s">
        <v>41</v>
      </c>
      <c r="D964">
        <v>29</v>
      </c>
      <c r="E964" s="1" t="s">
        <v>57</v>
      </c>
      <c r="F964" s="1" t="s">
        <v>58</v>
      </c>
      <c r="G964" s="1" t="s">
        <v>98</v>
      </c>
      <c r="H964" s="1" t="s">
        <v>386</v>
      </c>
      <c r="I964" s="1" t="s">
        <v>46</v>
      </c>
      <c r="J964" s="1" t="s">
        <v>47</v>
      </c>
      <c r="K964" s="1" t="s">
        <v>49</v>
      </c>
      <c r="L964" s="1" t="s">
        <v>48</v>
      </c>
      <c r="M964" s="1" t="s">
        <v>48</v>
      </c>
      <c r="N964" s="1" t="s">
        <v>48</v>
      </c>
      <c r="O964" s="1" t="s">
        <v>48</v>
      </c>
      <c r="P964" s="1" t="s">
        <v>48</v>
      </c>
      <c r="Q964" s="1" t="s">
        <v>48</v>
      </c>
      <c r="R964" s="1" t="s">
        <v>48</v>
      </c>
      <c r="S964" s="1" t="s">
        <v>48</v>
      </c>
      <c r="T964" s="1" t="s">
        <v>49</v>
      </c>
      <c r="U964" s="1" t="s">
        <v>48</v>
      </c>
      <c r="V964" s="1" t="s">
        <v>48</v>
      </c>
      <c r="W964" s="1" t="s">
        <v>48</v>
      </c>
      <c r="X964" s="1" t="s">
        <v>116</v>
      </c>
      <c r="Y964" s="1" t="s">
        <v>8414</v>
      </c>
      <c r="AC964" s="1" t="s">
        <v>5712</v>
      </c>
      <c r="AD964" s="1" t="s">
        <v>5712</v>
      </c>
      <c r="AJ964" s="1" t="s">
        <v>8415</v>
      </c>
      <c r="AK964" s="1" t="s">
        <v>55</v>
      </c>
      <c r="AL964" s="1" t="s">
        <v>8416</v>
      </c>
      <c r="AN964" s="1" t="s">
        <v>5712</v>
      </c>
      <c r="AP964" s="1" t="s">
        <v>5712</v>
      </c>
      <c r="AR964" s="1" t="s">
        <v>5712</v>
      </c>
      <c r="AT964" s="1" t="s">
        <v>5712</v>
      </c>
    </row>
    <row r="965" spans="1:48" x14ac:dyDescent="0.35">
      <c r="A965" s="1" t="s">
        <v>8417</v>
      </c>
      <c r="B965" s="1" t="s">
        <v>5710</v>
      </c>
      <c r="C965" s="1" t="s">
        <v>41</v>
      </c>
      <c r="D965">
        <v>34</v>
      </c>
      <c r="E965" s="1" t="s">
        <v>57</v>
      </c>
      <c r="F965" s="1" t="s">
        <v>107</v>
      </c>
      <c r="G965" s="1" t="s">
        <v>59</v>
      </c>
      <c r="H965" s="1" t="s">
        <v>109</v>
      </c>
      <c r="I965" s="1" t="s">
        <v>110</v>
      </c>
      <c r="J965" s="1" t="s">
        <v>47</v>
      </c>
      <c r="K965" s="1" t="s">
        <v>48</v>
      </c>
      <c r="L965" s="1" t="s">
        <v>48</v>
      </c>
      <c r="M965" s="1" t="s">
        <v>48</v>
      </c>
      <c r="N965" s="1" t="s">
        <v>48</v>
      </c>
      <c r="O965" s="1" t="s">
        <v>48</v>
      </c>
      <c r="P965" s="1" t="s">
        <v>48</v>
      </c>
      <c r="Q965" s="1" t="s">
        <v>49</v>
      </c>
      <c r="R965" s="1" t="s">
        <v>48</v>
      </c>
      <c r="S965" s="1" t="s">
        <v>48</v>
      </c>
      <c r="T965" s="1" t="s">
        <v>48</v>
      </c>
      <c r="U965" s="1" t="s">
        <v>48</v>
      </c>
      <c r="V965" s="1" t="s">
        <v>48</v>
      </c>
      <c r="W965" s="1" t="s">
        <v>48</v>
      </c>
      <c r="X965" s="1" t="s">
        <v>75</v>
      </c>
      <c r="Y965" s="1" t="s">
        <v>8418</v>
      </c>
      <c r="AC965" s="1" t="s">
        <v>5712</v>
      </c>
      <c r="AD965" s="1" t="s">
        <v>5712</v>
      </c>
      <c r="AJ965" s="1" t="s">
        <v>8419</v>
      </c>
      <c r="AK965" s="1" t="s">
        <v>5712</v>
      </c>
      <c r="AN965" s="1" t="s">
        <v>5712</v>
      </c>
      <c r="AP965" s="1" t="s">
        <v>5712</v>
      </c>
      <c r="AR965" s="1" t="s">
        <v>5712</v>
      </c>
      <c r="AT965" s="1" t="s">
        <v>5712</v>
      </c>
      <c r="AV965" s="1" t="s">
        <v>8420</v>
      </c>
    </row>
    <row r="966" spans="1:48" x14ac:dyDescent="0.35">
      <c r="A966" s="1" t="s">
        <v>8421</v>
      </c>
      <c r="B966" s="1" t="s">
        <v>5710</v>
      </c>
      <c r="C966" s="1" t="s">
        <v>41</v>
      </c>
      <c r="D966">
        <v>32</v>
      </c>
      <c r="E966" s="1" t="s">
        <v>57</v>
      </c>
      <c r="F966" s="1" t="s">
        <v>107</v>
      </c>
      <c r="G966" s="1" t="s">
        <v>73</v>
      </c>
      <c r="H966" s="1" t="s">
        <v>79</v>
      </c>
      <c r="I966" s="1" t="s">
        <v>90</v>
      </c>
      <c r="J966" s="1" t="s">
        <v>47</v>
      </c>
      <c r="K966" s="1" t="s">
        <v>48</v>
      </c>
      <c r="L966" s="1" t="s">
        <v>48</v>
      </c>
      <c r="M966" s="1" t="s">
        <v>49</v>
      </c>
      <c r="N966" s="1" t="s">
        <v>48</v>
      </c>
      <c r="O966" s="1" t="s">
        <v>48</v>
      </c>
      <c r="P966" s="1" t="s">
        <v>48</v>
      </c>
      <c r="Q966" s="1" t="s">
        <v>48</v>
      </c>
      <c r="R966" s="1" t="s">
        <v>48</v>
      </c>
      <c r="S966" s="1" t="s">
        <v>48</v>
      </c>
      <c r="T966" s="1" t="s">
        <v>48</v>
      </c>
      <c r="U966" s="1" t="s">
        <v>48</v>
      </c>
      <c r="V966" s="1" t="s">
        <v>48</v>
      </c>
      <c r="W966" s="1" t="s">
        <v>48</v>
      </c>
      <c r="X966" s="1" t="s">
        <v>116</v>
      </c>
      <c r="Y966" s="1" t="s">
        <v>8422</v>
      </c>
      <c r="AC966" s="1" t="s">
        <v>5712</v>
      </c>
      <c r="AD966" s="1" t="s">
        <v>5712</v>
      </c>
      <c r="AJ966" s="1" t="s">
        <v>8423</v>
      </c>
      <c r="AK966" s="1" t="s">
        <v>5712</v>
      </c>
      <c r="AM966" s="1" t="s">
        <v>752</v>
      </c>
      <c r="AN966" s="1" t="s">
        <v>5712</v>
      </c>
      <c r="AP966" s="1" t="s">
        <v>5712</v>
      </c>
      <c r="AR966" s="1" t="s">
        <v>5712</v>
      </c>
      <c r="AT966" s="1" t="s">
        <v>5712</v>
      </c>
    </row>
    <row r="967" spans="1:48" x14ac:dyDescent="0.35">
      <c r="A967" s="1" t="s">
        <v>8424</v>
      </c>
      <c r="B967" s="1" t="s">
        <v>5710</v>
      </c>
      <c r="C967" s="1" t="s">
        <v>41</v>
      </c>
      <c r="D967">
        <v>40</v>
      </c>
      <c r="E967" s="1" t="s">
        <v>42</v>
      </c>
      <c r="F967" s="1" t="s">
        <v>107</v>
      </c>
      <c r="G967" s="1" t="s">
        <v>98</v>
      </c>
      <c r="H967" s="1" t="s">
        <v>144</v>
      </c>
      <c r="I967" s="1" t="s">
        <v>99</v>
      </c>
      <c r="J967" s="1" t="s">
        <v>47</v>
      </c>
      <c r="K967" s="1" t="s">
        <v>48</v>
      </c>
      <c r="L967" s="1" t="s">
        <v>49</v>
      </c>
      <c r="M967" s="1" t="s">
        <v>48</v>
      </c>
      <c r="N967" s="1" t="s">
        <v>48</v>
      </c>
      <c r="O967" s="1" t="s">
        <v>48</v>
      </c>
      <c r="P967" s="1" t="s">
        <v>48</v>
      </c>
      <c r="Q967" s="1" t="s">
        <v>48</v>
      </c>
      <c r="R967" s="1" t="s">
        <v>48</v>
      </c>
      <c r="S967" s="1" t="s">
        <v>48</v>
      </c>
      <c r="T967" s="1" t="s">
        <v>48</v>
      </c>
      <c r="U967" s="1" t="s">
        <v>48</v>
      </c>
      <c r="V967" s="1" t="s">
        <v>48</v>
      </c>
      <c r="W967" s="1" t="s">
        <v>48</v>
      </c>
      <c r="X967" s="1" t="s">
        <v>62</v>
      </c>
      <c r="AC967" s="1" t="s">
        <v>5712</v>
      </c>
      <c r="AD967" s="1" t="s">
        <v>5712</v>
      </c>
      <c r="AJ967" s="1" t="s">
        <v>8425</v>
      </c>
      <c r="AK967" s="1" t="s">
        <v>5712</v>
      </c>
      <c r="AM967" s="1" t="s">
        <v>8426</v>
      </c>
      <c r="AN967" s="1" t="s">
        <v>5712</v>
      </c>
      <c r="AP967" s="1" t="s">
        <v>5712</v>
      </c>
      <c r="AR967" s="1" t="s">
        <v>5712</v>
      </c>
      <c r="AT967" s="1" t="s">
        <v>5712</v>
      </c>
    </row>
    <row r="968" spans="1:48" x14ac:dyDescent="0.35">
      <c r="A968" s="1" t="s">
        <v>8427</v>
      </c>
      <c r="B968" s="1" t="s">
        <v>5710</v>
      </c>
      <c r="C968" s="1" t="s">
        <v>41</v>
      </c>
      <c r="D968">
        <v>57</v>
      </c>
      <c r="E968" s="1" t="s">
        <v>65</v>
      </c>
      <c r="F968" s="1" t="s">
        <v>72</v>
      </c>
      <c r="G968" s="1" t="s">
        <v>44</v>
      </c>
      <c r="H968" s="1" t="s">
        <v>109</v>
      </c>
      <c r="I968" s="1" t="s">
        <v>99</v>
      </c>
      <c r="J968" s="1" t="s">
        <v>47</v>
      </c>
      <c r="K968" s="1" t="s">
        <v>48</v>
      </c>
      <c r="L968" s="1" t="s">
        <v>49</v>
      </c>
      <c r="M968" s="1" t="s">
        <v>48</v>
      </c>
      <c r="N968" s="1" t="s">
        <v>48</v>
      </c>
      <c r="O968" s="1" t="s">
        <v>48</v>
      </c>
      <c r="P968" s="1" t="s">
        <v>48</v>
      </c>
      <c r="Q968" s="1" t="s">
        <v>48</v>
      </c>
      <c r="R968" s="1" t="s">
        <v>48</v>
      </c>
      <c r="S968" s="1" t="s">
        <v>48</v>
      </c>
      <c r="T968" s="1" t="s">
        <v>48</v>
      </c>
      <c r="U968" s="1" t="s">
        <v>48</v>
      </c>
      <c r="V968" s="1" t="s">
        <v>48</v>
      </c>
      <c r="W968" s="1" t="s">
        <v>48</v>
      </c>
      <c r="X968" s="1" t="s">
        <v>62</v>
      </c>
      <c r="AC968" s="1" t="s">
        <v>5712</v>
      </c>
      <c r="AD968" s="1" t="s">
        <v>5712</v>
      </c>
      <c r="AJ968" s="1" t="s">
        <v>8428</v>
      </c>
      <c r="AK968" s="1" t="s">
        <v>63</v>
      </c>
      <c r="AN968" s="1" t="s">
        <v>5712</v>
      </c>
      <c r="AP968" s="1" t="s">
        <v>5712</v>
      </c>
      <c r="AR968" s="1" t="s">
        <v>5712</v>
      </c>
      <c r="AT968" s="1" t="s">
        <v>5712</v>
      </c>
    </row>
    <row r="969" spans="1:48" x14ac:dyDescent="0.35">
      <c r="A969" s="1" t="s">
        <v>8429</v>
      </c>
      <c r="B969" s="1" t="s">
        <v>5710</v>
      </c>
      <c r="C969" s="1" t="s">
        <v>41</v>
      </c>
      <c r="D969">
        <v>29</v>
      </c>
      <c r="E969" s="1" t="s">
        <v>57</v>
      </c>
      <c r="F969" s="1" t="s">
        <v>107</v>
      </c>
      <c r="G969" s="1" t="s">
        <v>85</v>
      </c>
      <c r="H969" s="1" t="s">
        <v>109</v>
      </c>
      <c r="I969" s="1" t="s">
        <v>61</v>
      </c>
      <c r="J969" s="1" t="s">
        <v>47</v>
      </c>
      <c r="K969" s="1" t="s">
        <v>48</v>
      </c>
      <c r="L969" s="1" t="s">
        <v>48</v>
      </c>
      <c r="M969" s="1" t="s">
        <v>48</v>
      </c>
      <c r="N969" s="1" t="s">
        <v>48</v>
      </c>
      <c r="O969" s="1" t="s">
        <v>48</v>
      </c>
      <c r="P969" s="1" t="s">
        <v>48</v>
      </c>
      <c r="Q969" s="1" t="s">
        <v>48</v>
      </c>
      <c r="R969" s="1" t="s">
        <v>49</v>
      </c>
      <c r="S969" s="1" t="s">
        <v>48</v>
      </c>
      <c r="T969" s="1" t="s">
        <v>48</v>
      </c>
      <c r="U969" s="1" t="s">
        <v>48</v>
      </c>
      <c r="V969" s="1" t="s">
        <v>48</v>
      </c>
      <c r="W969" s="1" t="s">
        <v>48</v>
      </c>
      <c r="X969" s="1" t="s">
        <v>62</v>
      </c>
      <c r="AC969" s="1" t="s">
        <v>5712</v>
      </c>
      <c r="AD969" s="1" t="s">
        <v>5712</v>
      </c>
      <c r="AJ969" s="1" t="s">
        <v>224</v>
      </c>
      <c r="AK969" s="1" t="s">
        <v>5712</v>
      </c>
      <c r="AM969" s="1" t="s">
        <v>351</v>
      </c>
      <c r="AN969" s="1" t="s">
        <v>5712</v>
      </c>
      <c r="AP969" s="1" t="s">
        <v>5712</v>
      </c>
      <c r="AR969" s="1" t="s">
        <v>5712</v>
      </c>
      <c r="AT969" s="1" t="s">
        <v>5712</v>
      </c>
    </row>
    <row r="970" spans="1:48" x14ac:dyDescent="0.35">
      <c r="A970" s="1" t="s">
        <v>8430</v>
      </c>
      <c r="B970" s="1" t="s">
        <v>5710</v>
      </c>
      <c r="C970" s="1" t="s">
        <v>41</v>
      </c>
      <c r="D970">
        <v>40</v>
      </c>
      <c r="E970" s="1" t="s">
        <v>42</v>
      </c>
      <c r="F970" s="1" t="s">
        <v>107</v>
      </c>
      <c r="G970" s="1" t="s">
        <v>98</v>
      </c>
      <c r="H970" s="1" t="s">
        <v>45</v>
      </c>
      <c r="I970" s="1" t="s">
        <v>110</v>
      </c>
      <c r="J970" s="1" t="s">
        <v>47</v>
      </c>
      <c r="K970" s="1" t="s">
        <v>48</v>
      </c>
      <c r="L970" s="1" t="s">
        <v>48</v>
      </c>
      <c r="M970" s="1" t="s">
        <v>48</v>
      </c>
      <c r="N970" s="1" t="s">
        <v>49</v>
      </c>
      <c r="O970" s="1" t="s">
        <v>48</v>
      </c>
      <c r="P970" s="1" t="s">
        <v>48</v>
      </c>
      <c r="Q970" s="1" t="s">
        <v>48</v>
      </c>
      <c r="R970" s="1" t="s">
        <v>48</v>
      </c>
      <c r="S970" s="1" t="s">
        <v>48</v>
      </c>
      <c r="T970" s="1" t="s">
        <v>48</v>
      </c>
      <c r="U970" s="1" t="s">
        <v>48</v>
      </c>
      <c r="V970" s="1" t="s">
        <v>48</v>
      </c>
      <c r="W970" s="1" t="s">
        <v>48</v>
      </c>
      <c r="X970" s="1" t="s">
        <v>62</v>
      </c>
      <c r="AC970" s="1" t="s">
        <v>5712</v>
      </c>
      <c r="AD970" s="1" t="s">
        <v>5712</v>
      </c>
      <c r="AJ970" s="1" t="s">
        <v>8431</v>
      </c>
      <c r="AK970" s="1" t="s">
        <v>5712</v>
      </c>
      <c r="AN970" s="1" t="s">
        <v>5712</v>
      </c>
      <c r="AP970" s="1" t="s">
        <v>5712</v>
      </c>
      <c r="AR970" s="1" t="s">
        <v>5712</v>
      </c>
      <c r="AT970" s="1" t="s">
        <v>5712</v>
      </c>
    </row>
    <row r="971" spans="1:48" x14ac:dyDescent="0.35">
      <c r="A971" s="1" t="s">
        <v>8432</v>
      </c>
      <c r="B971" s="1" t="s">
        <v>5710</v>
      </c>
      <c r="C971" s="1" t="s">
        <v>41</v>
      </c>
      <c r="D971">
        <v>21</v>
      </c>
      <c r="E971" s="1" t="s">
        <v>57</v>
      </c>
      <c r="F971" s="1" t="s">
        <v>58</v>
      </c>
      <c r="G971" s="1" t="s">
        <v>73</v>
      </c>
      <c r="H971" s="1" t="s">
        <v>79</v>
      </c>
      <c r="I971" s="1" t="s">
        <v>110</v>
      </c>
      <c r="J971" s="1" t="s">
        <v>47</v>
      </c>
      <c r="K971" s="1" t="s">
        <v>48</v>
      </c>
      <c r="L971" s="1" t="s">
        <v>48</v>
      </c>
      <c r="M971" s="1" t="s">
        <v>48</v>
      </c>
      <c r="N971" s="1" t="s">
        <v>49</v>
      </c>
      <c r="O971" s="1" t="s">
        <v>48</v>
      </c>
      <c r="P971" s="1" t="s">
        <v>48</v>
      </c>
      <c r="Q971" s="1" t="s">
        <v>48</v>
      </c>
      <c r="R971" s="1" t="s">
        <v>48</v>
      </c>
      <c r="S971" s="1" t="s">
        <v>48</v>
      </c>
      <c r="T971" s="1" t="s">
        <v>48</v>
      </c>
      <c r="U971" s="1" t="s">
        <v>48</v>
      </c>
      <c r="V971" s="1" t="s">
        <v>48</v>
      </c>
      <c r="W971" s="1" t="s">
        <v>48</v>
      </c>
      <c r="X971" s="1" t="s">
        <v>62</v>
      </c>
      <c r="AC971" s="1" t="s">
        <v>5712</v>
      </c>
      <c r="AD971" s="1" t="s">
        <v>5712</v>
      </c>
      <c r="AJ971" s="1" t="s">
        <v>8433</v>
      </c>
      <c r="AK971" s="1" t="s">
        <v>5712</v>
      </c>
      <c r="AN971" s="1" t="s">
        <v>5712</v>
      </c>
      <c r="AP971" s="1" t="s">
        <v>5712</v>
      </c>
      <c r="AR971" s="1" t="s">
        <v>5712</v>
      </c>
      <c r="AT971" s="1" t="s">
        <v>5712</v>
      </c>
      <c r="AV971" s="1" t="s">
        <v>8434</v>
      </c>
    </row>
    <row r="972" spans="1:48" x14ac:dyDescent="0.35">
      <c r="A972" s="1" t="s">
        <v>8435</v>
      </c>
      <c r="B972" s="1" t="s">
        <v>5710</v>
      </c>
      <c r="C972" s="1" t="s">
        <v>41</v>
      </c>
      <c r="D972">
        <v>37</v>
      </c>
      <c r="E972" s="1" t="s">
        <v>42</v>
      </c>
      <c r="F972" s="1" t="s">
        <v>107</v>
      </c>
      <c r="G972" s="1" t="s">
        <v>44</v>
      </c>
      <c r="H972" s="1" t="s">
        <v>109</v>
      </c>
      <c r="I972" s="1" t="s">
        <v>74</v>
      </c>
      <c r="J972" s="1" t="s">
        <v>47</v>
      </c>
      <c r="K972" s="1" t="s">
        <v>48</v>
      </c>
      <c r="L972" s="1" t="s">
        <v>49</v>
      </c>
      <c r="M972" s="1" t="s">
        <v>48</v>
      </c>
      <c r="N972" s="1" t="s">
        <v>48</v>
      </c>
      <c r="O972" s="1" t="s">
        <v>48</v>
      </c>
      <c r="P972" s="1" t="s">
        <v>48</v>
      </c>
      <c r="Q972" s="1" t="s">
        <v>48</v>
      </c>
      <c r="R972" s="1" t="s">
        <v>48</v>
      </c>
      <c r="S972" s="1" t="s">
        <v>48</v>
      </c>
      <c r="T972" s="1" t="s">
        <v>48</v>
      </c>
      <c r="U972" s="1" t="s">
        <v>48</v>
      </c>
      <c r="V972" s="1" t="s">
        <v>48</v>
      </c>
      <c r="W972" s="1" t="s">
        <v>48</v>
      </c>
      <c r="X972" s="1" t="s">
        <v>116</v>
      </c>
      <c r="Y972" s="1" t="s">
        <v>8436</v>
      </c>
      <c r="AC972" s="1" t="s">
        <v>5712</v>
      </c>
      <c r="AD972" s="1" t="s">
        <v>5712</v>
      </c>
      <c r="AJ972" s="1" t="s">
        <v>8437</v>
      </c>
      <c r="AK972" s="1" t="s">
        <v>5712</v>
      </c>
      <c r="AN972" s="1" t="s">
        <v>5712</v>
      </c>
      <c r="AP972" s="1" t="s">
        <v>5712</v>
      </c>
      <c r="AR972" s="1" t="s">
        <v>5712</v>
      </c>
      <c r="AT972" s="1" t="s">
        <v>5712</v>
      </c>
      <c r="AV972" s="1" t="s">
        <v>8438</v>
      </c>
    </row>
    <row r="973" spans="1:48" x14ac:dyDescent="0.35">
      <c r="A973" s="1" t="s">
        <v>8439</v>
      </c>
      <c r="B973" s="1" t="s">
        <v>5710</v>
      </c>
      <c r="C973" s="1" t="s">
        <v>41</v>
      </c>
      <c r="D973">
        <v>57</v>
      </c>
      <c r="E973" s="1" t="s">
        <v>65</v>
      </c>
      <c r="F973" s="1" t="s">
        <v>66</v>
      </c>
      <c r="G973" s="1" t="s">
        <v>98</v>
      </c>
      <c r="H973" s="1" t="s">
        <v>45</v>
      </c>
      <c r="I973" s="1" t="s">
        <v>113</v>
      </c>
      <c r="J973" s="1" t="s">
        <v>47</v>
      </c>
      <c r="K973" s="1" t="s">
        <v>49</v>
      </c>
      <c r="L973" s="1" t="s">
        <v>48</v>
      </c>
      <c r="M973" s="1" t="s">
        <v>48</v>
      </c>
      <c r="N973" s="1" t="s">
        <v>48</v>
      </c>
      <c r="O973" s="1" t="s">
        <v>48</v>
      </c>
      <c r="P973" s="1" t="s">
        <v>48</v>
      </c>
      <c r="Q973" s="1" t="s">
        <v>48</v>
      </c>
      <c r="R973" s="1" t="s">
        <v>48</v>
      </c>
      <c r="S973" s="1" t="s">
        <v>48</v>
      </c>
      <c r="T973" s="1" t="s">
        <v>49</v>
      </c>
      <c r="U973" s="1" t="s">
        <v>48</v>
      </c>
      <c r="V973" s="1" t="s">
        <v>48</v>
      </c>
      <c r="W973" s="1" t="s">
        <v>48</v>
      </c>
      <c r="X973" s="1" t="s">
        <v>116</v>
      </c>
      <c r="Y973" s="1" t="s">
        <v>8440</v>
      </c>
      <c r="AC973" s="1" t="s">
        <v>5712</v>
      </c>
      <c r="AD973" s="1" t="s">
        <v>5712</v>
      </c>
      <c r="AJ973" s="1" t="s">
        <v>8441</v>
      </c>
      <c r="AK973" s="1" t="s">
        <v>5712</v>
      </c>
      <c r="AM973" s="1" t="s">
        <v>8442</v>
      </c>
      <c r="AN973" s="1" t="s">
        <v>5712</v>
      </c>
      <c r="AP973" s="1" t="s">
        <v>5712</v>
      </c>
      <c r="AR973" s="1" t="s">
        <v>5712</v>
      </c>
      <c r="AT973" s="1" t="s">
        <v>5712</v>
      </c>
    </row>
    <row r="974" spans="1:48" x14ac:dyDescent="0.35">
      <c r="A974" s="1" t="s">
        <v>8443</v>
      </c>
      <c r="B974" s="1" t="s">
        <v>5710</v>
      </c>
      <c r="C974" s="1" t="s">
        <v>41</v>
      </c>
      <c r="D974">
        <v>49</v>
      </c>
      <c r="E974" s="1" t="s">
        <v>42</v>
      </c>
      <c r="F974" s="1" t="s">
        <v>72</v>
      </c>
      <c r="G974" s="1" t="s">
        <v>73</v>
      </c>
      <c r="H974" s="1" t="s">
        <v>144</v>
      </c>
      <c r="I974" s="1" t="s">
        <v>99</v>
      </c>
      <c r="J974" s="1" t="s">
        <v>47</v>
      </c>
      <c r="K974" s="1" t="s">
        <v>48</v>
      </c>
      <c r="L974" s="1" t="s">
        <v>48</v>
      </c>
      <c r="M974" s="1" t="s">
        <v>49</v>
      </c>
      <c r="N974" s="1" t="s">
        <v>48</v>
      </c>
      <c r="O974" s="1" t="s">
        <v>48</v>
      </c>
      <c r="P974" s="1" t="s">
        <v>48</v>
      </c>
      <c r="Q974" s="1" t="s">
        <v>48</v>
      </c>
      <c r="R974" s="1" t="s">
        <v>48</v>
      </c>
      <c r="S974" s="1" t="s">
        <v>48</v>
      </c>
      <c r="T974" s="1" t="s">
        <v>48</v>
      </c>
      <c r="U974" s="1" t="s">
        <v>48</v>
      </c>
      <c r="V974" s="1" t="s">
        <v>48</v>
      </c>
      <c r="W974" s="1" t="s">
        <v>48</v>
      </c>
      <c r="X974" s="1" t="s">
        <v>62</v>
      </c>
      <c r="AC974" s="1" t="s">
        <v>5712</v>
      </c>
      <c r="AD974" s="1" t="s">
        <v>5712</v>
      </c>
      <c r="AJ974" s="1" t="s">
        <v>8444</v>
      </c>
      <c r="AK974" s="1" t="s">
        <v>5712</v>
      </c>
      <c r="AN974" s="1" t="s">
        <v>5712</v>
      </c>
      <c r="AP974" s="1" t="s">
        <v>5712</v>
      </c>
      <c r="AR974" s="1" t="s">
        <v>5712</v>
      </c>
      <c r="AT974" s="1" t="s">
        <v>5712</v>
      </c>
    </row>
    <row r="975" spans="1:48" x14ac:dyDescent="0.35">
      <c r="A975" s="1" t="s">
        <v>8445</v>
      </c>
      <c r="B975" s="1" t="s">
        <v>5710</v>
      </c>
      <c r="C975" s="1" t="s">
        <v>41</v>
      </c>
      <c r="D975">
        <v>35</v>
      </c>
      <c r="E975" s="1" t="s">
        <v>42</v>
      </c>
      <c r="F975" s="1" t="s">
        <v>43</v>
      </c>
      <c r="G975" s="1" t="s">
        <v>85</v>
      </c>
      <c r="H975" s="1" t="s">
        <v>45</v>
      </c>
      <c r="I975" s="1" t="s">
        <v>74</v>
      </c>
      <c r="J975" s="1" t="s">
        <v>47</v>
      </c>
      <c r="K975" s="1" t="s">
        <v>48</v>
      </c>
      <c r="L975" s="1" t="s">
        <v>48</v>
      </c>
      <c r="M975" s="1" t="s">
        <v>49</v>
      </c>
      <c r="N975" s="1" t="s">
        <v>48</v>
      </c>
      <c r="O975" s="1" t="s">
        <v>48</v>
      </c>
      <c r="P975" s="1" t="s">
        <v>48</v>
      </c>
      <c r="Q975" s="1" t="s">
        <v>48</v>
      </c>
      <c r="R975" s="1" t="s">
        <v>48</v>
      </c>
      <c r="S975" s="1" t="s">
        <v>48</v>
      </c>
      <c r="T975" s="1" t="s">
        <v>48</v>
      </c>
      <c r="U975" s="1" t="s">
        <v>48</v>
      </c>
      <c r="V975" s="1" t="s">
        <v>48</v>
      </c>
      <c r="W975" s="1" t="s">
        <v>49</v>
      </c>
      <c r="X975" s="1" t="s">
        <v>62</v>
      </c>
      <c r="AC975" s="1" t="s">
        <v>5712</v>
      </c>
      <c r="AD975" s="1" t="s">
        <v>5712</v>
      </c>
      <c r="AJ975" s="1" t="s">
        <v>2896</v>
      </c>
      <c r="AK975" s="1" t="s">
        <v>5712</v>
      </c>
      <c r="AM975" s="1" t="s">
        <v>8446</v>
      </c>
      <c r="AN975" s="1" t="s">
        <v>5712</v>
      </c>
      <c r="AP975" s="1" t="s">
        <v>5712</v>
      </c>
      <c r="AR975" s="1" t="s">
        <v>5712</v>
      </c>
      <c r="AT975" s="1" t="s">
        <v>5712</v>
      </c>
    </row>
    <row r="976" spans="1:48" x14ac:dyDescent="0.35">
      <c r="A976" s="1" t="s">
        <v>8447</v>
      </c>
      <c r="B976" s="1" t="s">
        <v>5710</v>
      </c>
      <c r="C976" s="1" t="s">
        <v>41</v>
      </c>
      <c r="D976">
        <v>55</v>
      </c>
      <c r="E976" s="1" t="s">
        <v>65</v>
      </c>
      <c r="F976" s="1" t="s">
        <v>66</v>
      </c>
      <c r="G976" s="1" t="s">
        <v>73</v>
      </c>
      <c r="H976" s="1" t="s">
        <v>79</v>
      </c>
      <c r="I976" s="1" t="s">
        <v>46</v>
      </c>
      <c r="J976" s="1" t="s">
        <v>47</v>
      </c>
      <c r="K976" s="1" t="s">
        <v>49</v>
      </c>
      <c r="L976" s="1" t="s">
        <v>48</v>
      </c>
      <c r="M976" s="1" t="s">
        <v>48</v>
      </c>
      <c r="N976" s="1" t="s">
        <v>48</v>
      </c>
      <c r="O976" s="1" t="s">
        <v>48</v>
      </c>
      <c r="P976" s="1" t="s">
        <v>48</v>
      </c>
      <c r="Q976" s="1" t="s">
        <v>48</v>
      </c>
      <c r="R976" s="1" t="s">
        <v>48</v>
      </c>
      <c r="S976" s="1" t="s">
        <v>48</v>
      </c>
      <c r="T976" s="1" t="s">
        <v>49</v>
      </c>
      <c r="U976" s="1" t="s">
        <v>48</v>
      </c>
      <c r="V976" s="1" t="s">
        <v>48</v>
      </c>
      <c r="W976" s="1" t="s">
        <v>48</v>
      </c>
      <c r="X976" s="1" t="s">
        <v>62</v>
      </c>
      <c r="AC976" s="1" t="s">
        <v>5712</v>
      </c>
      <c r="AD976" s="1" t="s">
        <v>5712</v>
      </c>
      <c r="AJ976" s="1" t="s">
        <v>694</v>
      </c>
      <c r="AK976" s="1" t="s">
        <v>77</v>
      </c>
      <c r="AN976" s="1" t="s">
        <v>5712</v>
      </c>
      <c r="AP976" s="1" t="s">
        <v>5712</v>
      </c>
      <c r="AR976" s="1" t="s">
        <v>5712</v>
      </c>
      <c r="AT976" s="1" t="s">
        <v>5712</v>
      </c>
    </row>
    <row r="977" spans="1:48" x14ac:dyDescent="0.35">
      <c r="A977" s="1" t="s">
        <v>8448</v>
      </c>
      <c r="B977" s="1" t="s">
        <v>5710</v>
      </c>
      <c r="C977" s="1" t="s">
        <v>41</v>
      </c>
      <c r="D977">
        <v>33</v>
      </c>
      <c r="E977" s="1" t="s">
        <v>57</v>
      </c>
      <c r="F977" s="1" t="s">
        <v>107</v>
      </c>
      <c r="G977" s="1" t="s">
        <v>85</v>
      </c>
      <c r="H977" s="1" t="s">
        <v>45</v>
      </c>
      <c r="I977" s="1" t="s">
        <v>61</v>
      </c>
      <c r="J977" s="1" t="s">
        <v>80</v>
      </c>
      <c r="K977" s="1" t="s">
        <v>48</v>
      </c>
      <c r="L977" s="1" t="s">
        <v>48</v>
      </c>
      <c r="M977" s="1" t="s">
        <v>48</v>
      </c>
      <c r="N977" s="1" t="s">
        <v>48</v>
      </c>
      <c r="O977" s="1" t="s">
        <v>48</v>
      </c>
      <c r="P977" s="1" t="s">
        <v>48</v>
      </c>
      <c r="Q977" s="1" t="s">
        <v>48</v>
      </c>
      <c r="R977" s="1" t="s">
        <v>48</v>
      </c>
      <c r="S977" s="1" t="s">
        <v>48</v>
      </c>
      <c r="T977" s="1" t="s">
        <v>48</v>
      </c>
      <c r="U977" s="1" t="s">
        <v>49</v>
      </c>
      <c r="V977" s="1" t="s">
        <v>48</v>
      </c>
      <c r="W977" s="1" t="s">
        <v>48</v>
      </c>
      <c r="X977" s="1" t="s">
        <v>62</v>
      </c>
      <c r="AC977" s="1" t="s">
        <v>5712</v>
      </c>
      <c r="AD977" s="1" t="s">
        <v>5712</v>
      </c>
      <c r="AJ977" s="1" t="s">
        <v>8449</v>
      </c>
      <c r="AK977" s="1" t="s">
        <v>5712</v>
      </c>
      <c r="AN977" s="1" t="s">
        <v>5712</v>
      </c>
      <c r="AP977" s="1" t="s">
        <v>5712</v>
      </c>
      <c r="AR977" s="1" t="s">
        <v>5712</v>
      </c>
      <c r="AT977" s="1" t="s">
        <v>5712</v>
      </c>
    </row>
    <row r="978" spans="1:48" x14ac:dyDescent="0.35">
      <c r="A978" s="1" t="s">
        <v>8450</v>
      </c>
      <c r="B978" s="1" t="s">
        <v>5710</v>
      </c>
      <c r="C978" s="1" t="s">
        <v>41</v>
      </c>
      <c r="D978">
        <v>26</v>
      </c>
      <c r="E978" s="1" t="s">
        <v>57</v>
      </c>
      <c r="F978" s="1" t="s">
        <v>58</v>
      </c>
      <c r="G978" s="1" t="s">
        <v>59</v>
      </c>
      <c r="H978" s="1" t="s">
        <v>45</v>
      </c>
      <c r="I978" s="1" t="s">
        <v>99</v>
      </c>
      <c r="J978" s="1" t="s">
        <v>47</v>
      </c>
      <c r="K978" s="1" t="s">
        <v>48</v>
      </c>
      <c r="L978" s="1" t="s">
        <v>48</v>
      </c>
      <c r="M978" s="1" t="s">
        <v>49</v>
      </c>
      <c r="N978" s="1" t="s">
        <v>48</v>
      </c>
      <c r="O978" s="1" t="s">
        <v>48</v>
      </c>
      <c r="P978" s="1" t="s">
        <v>48</v>
      </c>
      <c r="Q978" s="1" t="s">
        <v>48</v>
      </c>
      <c r="R978" s="1" t="s">
        <v>48</v>
      </c>
      <c r="S978" s="1" t="s">
        <v>48</v>
      </c>
      <c r="T978" s="1" t="s">
        <v>48</v>
      </c>
      <c r="U978" s="1" t="s">
        <v>48</v>
      </c>
      <c r="V978" s="1" t="s">
        <v>48</v>
      </c>
      <c r="W978" s="1" t="s">
        <v>48</v>
      </c>
      <c r="X978" s="1" t="s">
        <v>116</v>
      </c>
      <c r="Y978" s="1" t="s">
        <v>8451</v>
      </c>
      <c r="AC978" s="1" t="s">
        <v>5712</v>
      </c>
      <c r="AD978" s="1" t="s">
        <v>5712</v>
      </c>
      <c r="AJ978" s="1" t="s">
        <v>8452</v>
      </c>
      <c r="AK978" s="1" t="s">
        <v>77</v>
      </c>
      <c r="AN978" s="1" t="s">
        <v>5712</v>
      </c>
      <c r="AP978" s="1" t="s">
        <v>5712</v>
      </c>
      <c r="AR978" s="1" t="s">
        <v>5712</v>
      </c>
      <c r="AT978" s="1" t="s">
        <v>5712</v>
      </c>
    </row>
    <row r="979" spans="1:48" x14ac:dyDescent="0.35">
      <c r="A979" s="1" t="s">
        <v>8453</v>
      </c>
      <c r="B979" s="1" t="s">
        <v>5710</v>
      </c>
      <c r="C979" s="1" t="s">
        <v>41</v>
      </c>
      <c r="D979">
        <v>43</v>
      </c>
      <c r="E979" s="1" t="s">
        <v>42</v>
      </c>
      <c r="F979" s="1" t="s">
        <v>107</v>
      </c>
      <c r="G979" s="1" t="s">
        <v>59</v>
      </c>
      <c r="H979" s="1" t="s">
        <v>45</v>
      </c>
      <c r="I979" s="1" t="s">
        <v>113</v>
      </c>
      <c r="J979" s="1" t="s">
        <v>47</v>
      </c>
      <c r="K979" s="1" t="s">
        <v>48</v>
      </c>
      <c r="L979" s="1" t="s">
        <v>48</v>
      </c>
      <c r="M979" s="1" t="s">
        <v>48</v>
      </c>
      <c r="N979" s="1" t="s">
        <v>48</v>
      </c>
      <c r="O979" s="1" t="s">
        <v>49</v>
      </c>
      <c r="P979" s="1" t="s">
        <v>48</v>
      </c>
      <c r="Q979" s="1" t="s">
        <v>48</v>
      </c>
      <c r="R979" s="1" t="s">
        <v>48</v>
      </c>
      <c r="S979" s="1" t="s">
        <v>48</v>
      </c>
      <c r="T979" s="1" t="s">
        <v>48</v>
      </c>
      <c r="U979" s="1" t="s">
        <v>48</v>
      </c>
      <c r="V979" s="1" t="s">
        <v>48</v>
      </c>
      <c r="W979" s="1" t="s">
        <v>48</v>
      </c>
      <c r="X979" s="1" t="s">
        <v>62</v>
      </c>
      <c r="AC979" s="1" t="s">
        <v>5712</v>
      </c>
      <c r="AD979" s="1" t="s">
        <v>5712</v>
      </c>
      <c r="AJ979" s="1" t="s">
        <v>2171</v>
      </c>
      <c r="AK979" s="1" t="s">
        <v>77</v>
      </c>
      <c r="AN979" s="1" t="s">
        <v>5712</v>
      </c>
      <c r="AP979" s="1" t="s">
        <v>5712</v>
      </c>
      <c r="AR979" s="1" t="s">
        <v>5712</v>
      </c>
      <c r="AT979" s="1" t="s">
        <v>5712</v>
      </c>
    </row>
    <row r="980" spans="1:48" x14ac:dyDescent="0.35">
      <c r="A980" s="1" t="s">
        <v>8454</v>
      </c>
      <c r="B980" s="1" t="s">
        <v>5710</v>
      </c>
      <c r="C980" s="1" t="s">
        <v>41</v>
      </c>
      <c r="D980">
        <v>57</v>
      </c>
      <c r="E980" s="1" t="s">
        <v>65</v>
      </c>
      <c r="F980" s="1" t="s">
        <v>66</v>
      </c>
      <c r="G980" s="1" t="s">
        <v>137</v>
      </c>
      <c r="H980" s="1" t="s">
        <v>79</v>
      </c>
      <c r="I980" s="1" t="s">
        <v>61</v>
      </c>
      <c r="J980" s="1" t="s">
        <v>47</v>
      </c>
      <c r="K980" s="1" t="s">
        <v>49</v>
      </c>
      <c r="L980" s="1" t="s">
        <v>48</v>
      </c>
      <c r="M980" s="1" t="s">
        <v>48</v>
      </c>
      <c r="N980" s="1" t="s">
        <v>48</v>
      </c>
      <c r="O980" s="1" t="s">
        <v>48</v>
      </c>
      <c r="P980" s="1" t="s">
        <v>48</v>
      </c>
      <c r="Q980" s="1" t="s">
        <v>48</v>
      </c>
      <c r="R980" s="1" t="s">
        <v>48</v>
      </c>
      <c r="S980" s="1" t="s">
        <v>48</v>
      </c>
      <c r="T980" s="1" t="s">
        <v>49</v>
      </c>
      <c r="U980" s="1" t="s">
        <v>48</v>
      </c>
      <c r="V980" s="1" t="s">
        <v>48</v>
      </c>
      <c r="W980" s="1" t="s">
        <v>48</v>
      </c>
      <c r="X980" s="1" t="s">
        <v>62</v>
      </c>
      <c r="AC980" s="1" t="s">
        <v>5712</v>
      </c>
      <c r="AD980" s="1" t="s">
        <v>5712</v>
      </c>
      <c r="AJ980" s="1" t="s">
        <v>4359</v>
      </c>
      <c r="AK980" s="1" t="s">
        <v>77</v>
      </c>
      <c r="AN980" s="1" t="s">
        <v>5712</v>
      </c>
      <c r="AP980" s="1" t="s">
        <v>5712</v>
      </c>
      <c r="AR980" s="1" t="s">
        <v>5712</v>
      </c>
      <c r="AT980" s="1" t="s">
        <v>5712</v>
      </c>
    </row>
    <row r="981" spans="1:48" x14ac:dyDescent="0.35">
      <c r="A981" s="1" t="s">
        <v>8455</v>
      </c>
      <c r="B981" s="1" t="s">
        <v>5710</v>
      </c>
      <c r="C981" s="1" t="s">
        <v>41</v>
      </c>
      <c r="D981">
        <v>32</v>
      </c>
      <c r="E981" s="1" t="s">
        <v>57</v>
      </c>
      <c r="F981" s="1" t="s">
        <v>107</v>
      </c>
      <c r="G981" s="1" t="s">
        <v>85</v>
      </c>
      <c r="H981" s="1" t="s">
        <v>45</v>
      </c>
      <c r="I981" s="1" t="s">
        <v>99</v>
      </c>
      <c r="J981" s="1" t="s">
        <v>47</v>
      </c>
      <c r="K981" s="1" t="s">
        <v>48</v>
      </c>
      <c r="L981" s="1" t="s">
        <v>49</v>
      </c>
      <c r="M981" s="1" t="s">
        <v>48</v>
      </c>
      <c r="N981" s="1" t="s">
        <v>48</v>
      </c>
      <c r="O981" s="1" t="s">
        <v>48</v>
      </c>
      <c r="P981" s="1" t="s">
        <v>48</v>
      </c>
      <c r="Q981" s="1" t="s">
        <v>48</v>
      </c>
      <c r="R981" s="1" t="s">
        <v>48</v>
      </c>
      <c r="S981" s="1" t="s">
        <v>48</v>
      </c>
      <c r="T981" s="1" t="s">
        <v>49</v>
      </c>
      <c r="U981" s="1" t="s">
        <v>48</v>
      </c>
      <c r="V981" s="1" t="s">
        <v>48</v>
      </c>
      <c r="W981" s="1" t="s">
        <v>48</v>
      </c>
      <c r="X981" s="1" t="s">
        <v>62</v>
      </c>
      <c r="AC981" s="1" t="s">
        <v>5712</v>
      </c>
      <c r="AD981" s="1" t="s">
        <v>5712</v>
      </c>
      <c r="AJ981" s="1" t="s">
        <v>224</v>
      </c>
      <c r="AK981" s="1" t="s">
        <v>5712</v>
      </c>
      <c r="AN981" s="1" t="s">
        <v>5712</v>
      </c>
      <c r="AP981" s="1" t="s">
        <v>5712</v>
      </c>
      <c r="AR981" s="1" t="s">
        <v>5712</v>
      </c>
      <c r="AT981" s="1" t="s">
        <v>5712</v>
      </c>
      <c r="AV981" s="1" t="s">
        <v>8456</v>
      </c>
    </row>
    <row r="982" spans="1:48" x14ac:dyDescent="0.35">
      <c r="A982" s="1" t="s">
        <v>8457</v>
      </c>
      <c r="B982" s="1" t="s">
        <v>5710</v>
      </c>
      <c r="C982" s="1" t="s">
        <v>41</v>
      </c>
      <c r="D982">
        <v>57</v>
      </c>
      <c r="E982" s="1" t="s">
        <v>65</v>
      </c>
      <c r="F982" s="1" t="s">
        <v>66</v>
      </c>
      <c r="G982" s="1" t="s">
        <v>44</v>
      </c>
      <c r="H982" s="1" t="s">
        <v>45</v>
      </c>
      <c r="I982" s="1" t="s">
        <v>68</v>
      </c>
      <c r="J982" s="1" t="s">
        <v>47</v>
      </c>
      <c r="K982" s="1" t="s">
        <v>48</v>
      </c>
      <c r="L982" s="1" t="s">
        <v>48</v>
      </c>
      <c r="M982" s="1" t="s">
        <v>48</v>
      </c>
      <c r="N982" s="1" t="s">
        <v>48</v>
      </c>
      <c r="O982" s="1" t="s">
        <v>48</v>
      </c>
      <c r="P982" s="1" t="s">
        <v>48</v>
      </c>
      <c r="Q982" s="1" t="s">
        <v>49</v>
      </c>
      <c r="R982" s="1" t="s">
        <v>48</v>
      </c>
      <c r="S982" s="1" t="s">
        <v>48</v>
      </c>
      <c r="T982" s="1" t="s">
        <v>48</v>
      </c>
      <c r="U982" s="1" t="s">
        <v>48</v>
      </c>
      <c r="V982" s="1" t="s">
        <v>48</v>
      </c>
      <c r="W982" s="1" t="s">
        <v>48</v>
      </c>
      <c r="X982" s="1" t="s">
        <v>116</v>
      </c>
      <c r="Y982" s="1" t="s">
        <v>8458</v>
      </c>
      <c r="AC982" s="1" t="s">
        <v>5712</v>
      </c>
      <c r="AD982" s="1" t="s">
        <v>5712</v>
      </c>
      <c r="AJ982" s="1" t="s">
        <v>8459</v>
      </c>
      <c r="AK982" s="1" t="s">
        <v>5712</v>
      </c>
      <c r="AN982" s="1" t="s">
        <v>5712</v>
      </c>
      <c r="AP982" s="1" t="s">
        <v>5712</v>
      </c>
      <c r="AR982" s="1" t="s">
        <v>5712</v>
      </c>
      <c r="AT982" s="1" t="s">
        <v>5712</v>
      </c>
      <c r="AV982" s="1" t="s">
        <v>8460</v>
      </c>
    </row>
    <row r="983" spans="1:48" x14ac:dyDescent="0.35">
      <c r="A983" s="1" t="s">
        <v>8461</v>
      </c>
      <c r="B983" s="1" t="s">
        <v>5710</v>
      </c>
      <c r="C983" s="1" t="s">
        <v>41</v>
      </c>
      <c r="D983">
        <v>38</v>
      </c>
      <c r="E983" s="1" t="s">
        <v>42</v>
      </c>
      <c r="F983" s="1" t="s">
        <v>72</v>
      </c>
      <c r="G983" s="1" t="s">
        <v>44</v>
      </c>
      <c r="H983" s="1" t="s">
        <v>45</v>
      </c>
      <c r="I983" s="1" t="s">
        <v>68</v>
      </c>
      <c r="J983" s="1" t="s">
        <v>47</v>
      </c>
      <c r="K983" s="1" t="s">
        <v>48</v>
      </c>
      <c r="L983" s="1" t="s">
        <v>48</v>
      </c>
      <c r="M983" s="1" t="s">
        <v>49</v>
      </c>
      <c r="N983" s="1" t="s">
        <v>48</v>
      </c>
      <c r="O983" s="1" t="s">
        <v>48</v>
      </c>
      <c r="P983" s="1" t="s">
        <v>48</v>
      </c>
      <c r="Q983" s="1" t="s">
        <v>48</v>
      </c>
      <c r="R983" s="1" t="s">
        <v>48</v>
      </c>
      <c r="S983" s="1" t="s">
        <v>48</v>
      </c>
      <c r="T983" s="1" t="s">
        <v>48</v>
      </c>
      <c r="U983" s="1" t="s">
        <v>48</v>
      </c>
      <c r="V983" s="1" t="s">
        <v>48</v>
      </c>
      <c r="W983" s="1" t="s">
        <v>48</v>
      </c>
      <c r="X983" s="1" t="s">
        <v>116</v>
      </c>
      <c r="Y983" s="1" t="s">
        <v>8462</v>
      </c>
      <c r="AC983" s="1" t="s">
        <v>5712</v>
      </c>
      <c r="AD983" s="1" t="s">
        <v>5712</v>
      </c>
      <c r="AJ983" s="1" t="s">
        <v>8463</v>
      </c>
      <c r="AK983" s="1" t="s">
        <v>5712</v>
      </c>
      <c r="AN983" s="1" t="s">
        <v>5712</v>
      </c>
      <c r="AP983" s="1" t="s">
        <v>5712</v>
      </c>
      <c r="AR983" s="1" t="s">
        <v>5712</v>
      </c>
      <c r="AT983" s="1" t="s">
        <v>5712</v>
      </c>
      <c r="AV983" s="1" t="s">
        <v>8463</v>
      </c>
    </row>
    <row r="984" spans="1:48" x14ac:dyDescent="0.35">
      <c r="A984" s="1" t="s">
        <v>8464</v>
      </c>
      <c r="B984" s="1" t="s">
        <v>5710</v>
      </c>
      <c r="C984" s="1" t="s">
        <v>41</v>
      </c>
      <c r="D984">
        <v>42</v>
      </c>
      <c r="E984" s="1" t="s">
        <v>42</v>
      </c>
      <c r="F984" s="1" t="s">
        <v>107</v>
      </c>
      <c r="G984" s="1" t="s">
        <v>98</v>
      </c>
      <c r="H984" s="1" t="s">
        <v>112</v>
      </c>
      <c r="I984" s="1" t="s">
        <v>90</v>
      </c>
      <c r="J984" s="1" t="s">
        <v>47</v>
      </c>
      <c r="K984" s="1" t="s">
        <v>48</v>
      </c>
      <c r="L984" s="1" t="s">
        <v>48</v>
      </c>
      <c r="M984" s="1" t="s">
        <v>49</v>
      </c>
      <c r="N984" s="1" t="s">
        <v>48</v>
      </c>
      <c r="O984" s="1" t="s">
        <v>48</v>
      </c>
      <c r="P984" s="1" t="s">
        <v>48</v>
      </c>
      <c r="Q984" s="1" t="s">
        <v>48</v>
      </c>
      <c r="R984" s="1" t="s">
        <v>48</v>
      </c>
      <c r="S984" s="1" t="s">
        <v>48</v>
      </c>
      <c r="T984" s="1" t="s">
        <v>48</v>
      </c>
      <c r="U984" s="1" t="s">
        <v>48</v>
      </c>
      <c r="V984" s="1" t="s">
        <v>48</v>
      </c>
      <c r="W984" s="1" t="s">
        <v>48</v>
      </c>
      <c r="X984" s="1" t="s">
        <v>62</v>
      </c>
      <c r="AC984" s="1" t="s">
        <v>5712</v>
      </c>
      <c r="AD984" s="1" t="s">
        <v>5712</v>
      </c>
      <c r="AJ984" s="1" t="s">
        <v>8465</v>
      </c>
      <c r="AK984" s="1" t="s">
        <v>5712</v>
      </c>
      <c r="AN984" s="1" t="s">
        <v>5712</v>
      </c>
      <c r="AP984" s="1" t="s">
        <v>5712</v>
      </c>
      <c r="AR984" s="1" t="s">
        <v>5712</v>
      </c>
      <c r="AT984" s="1" t="s">
        <v>5712</v>
      </c>
    </row>
    <row r="985" spans="1:48" x14ac:dyDescent="0.35">
      <c r="A985" s="1" t="s">
        <v>8466</v>
      </c>
      <c r="B985" s="1" t="s">
        <v>5710</v>
      </c>
      <c r="C985" s="1" t="s">
        <v>41</v>
      </c>
      <c r="D985">
        <v>43</v>
      </c>
      <c r="E985" s="1" t="s">
        <v>42</v>
      </c>
      <c r="F985" s="1" t="s">
        <v>72</v>
      </c>
      <c r="G985" s="1" t="s">
        <v>73</v>
      </c>
      <c r="H985" s="1" t="s">
        <v>112</v>
      </c>
      <c r="I985" s="1" t="s">
        <v>61</v>
      </c>
      <c r="J985" s="1" t="s">
        <v>47</v>
      </c>
      <c r="K985" s="1" t="s">
        <v>48</v>
      </c>
      <c r="L985" s="1" t="s">
        <v>48</v>
      </c>
      <c r="M985" s="1" t="s">
        <v>48</v>
      </c>
      <c r="N985" s="1" t="s">
        <v>48</v>
      </c>
      <c r="O985" s="1" t="s">
        <v>48</v>
      </c>
      <c r="P985" s="1" t="s">
        <v>49</v>
      </c>
      <c r="Q985" s="1" t="s">
        <v>48</v>
      </c>
      <c r="R985" s="1" t="s">
        <v>48</v>
      </c>
      <c r="S985" s="1" t="s">
        <v>48</v>
      </c>
      <c r="T985" s="1" t="s">
        <v>48</v>
      </c>
      <c r="U985" s="1" t="s">
        <v>48</v>
      </c>
      <c r="V985" s="1" t="s">
        <v>48</v>
      </c>
      <c r="W985" s="1" t="s">
        <v>48</v>
      </c>
      <c r="X985" s="1" t="s">
        <v>116</v>
      </c>
      <c r="Y985" s="1" t="s">
        <v>8467</v>
      </c>
      <c r="AC985" s="1" t="s">
        <v>5712</v>
      </c>
      <c r="AD985" s="1" t="s">
        <v>5712</v>
      </c>
      <c r="AJ985" s="1" t="s">
        <v>8468</v>
      </c>
      <c r="AK985" s="1" t="s">
        <v>63</v>
      </c>
      <c r="AN985" s="1" t="s">
        <v>5712</v>
      </c>
      <c r="AP985" s="1" t="s">
        <v>5712</v>
      </c>
      <c r="AR985" s="1" t="s">
        <v>5712</v>
      </c>
      <c r="AT985" s="1" t="s">
        <v>5712</v>
      </c>
    </row>
    <row r="986" spans="1:48" x14ac:dyDescent="0.35">
      <c r="A986" s="1" t="s">
        <v>8469</v>
      </c>
      <c r="B986" s="1" t="s">
        <v>5710</v>
      </c>
      <c r="C986" s="1" t="s">
        <v>41</v>
      </c>
      <c r="D986">
        <v>27</v>
      </c>
      <c r="E986" s="1" t="s">
        <v>57</v>
      </c>
      <c r="F986" s="1" t="s">
        <v>58</v>
      </c>
      <c r="G986" s="1" t="s">
        <v>98</v>
      </c>
      <c r="H986" s="1" t="s">
        <v>79</v>
      </c>
      <c r="I986" s="1" t="s">
        <v>110</v>
      </c>
      <c r="J986" s="1" t="s">
        <v>47</v>
      </c>
      <c r="K986" s="1" t="s">
        <v>48</v>
      </c>
      <c r="L986" s="1" t="s">
        <v>48</v>
      </c>
      <c r="M986" s="1" t="s">
        <v>48</v>
      </c>
      <c r="N986" s="1" t="s">
        <v>48</v>
      </c>
      <c r="O986" s="1" t="s">
        <v>49</v>
      </c>
      <c r="P986" s="1" t="s">
        <v>48</v>
      </c>
      <c r="Q986" s="1" t="s">
        <v>48</v>
      </c>
      <c r="R986" s="1" t="s">
        <v>48</v>
      </c>
      <c r="S986" s="1" t="s">
        <v>48</v>
      </c>
      <c r="T986" s="1" t="s">
        <v>48</v>
      </c>
      <c r="U986" s="1" t="s">
        <v>48</v>
      </c>
      <c r="V986" s="1" t="s">
        <v>48</v>
      </c>
      <c r="W986" s="1" t="s">
        <v>48</v>
      </c>
      <c r="X986" s="1" t="s">
        <v>62</v>
      </c>
      <c r="AC986" s="1" t="s">
        <v>5712</v>
      </c>
      <c r="AD986" s="1" t="s">
        <v>5712</v>
      </c>
      <c r="AJ986" s="1" t="s">
        <v>8470</v>
      </c>
      <c r="AK986" s="1" t="s">
        <v>63</v>
      </c>
      <c r="AN986" s="1" t="s">
        <v>5712</v>
      </c>
      <c r="AP986" s="1" t="s">
        <v>5712</v>
      </c>
      <c r="AR986" s="1" t="s">
        <v>5712</v>
      </c>
      <c r="AT986" s="1" t="s">
        <v>5712</v>
      </c>
    </row>
    <row r="987" spans="1:48" x14ac:dyDescent="0.35">
      <c r="A987" s="1" t="s">
        <v>8471</v>
      </c>
      <c r="B987" s="1" t="s">
        <v>5710</v>
      </c>
      <c r="C987" s="1" t="s">
        <v>41</v>
      </c>
      <c r="D987">
        <v>66</v>
      </c>
      <c r="E987" s="1" t="s">
        <v>65</v>
      </c>
      <c r="F987" s="1" t="s">
        <v>66</v>
      </c>
      <c r="G987" s="1" t="s">
        <v>44</v>
      </c>
      <c r="H987" s="1" t="s">
        <v>67</v>
      </c>
      <c r="I987" s="1" t="s">
        <v>99</v>
      </c>
      <c r="J987" s="1" t="s">
        <v>47</v>
      </c>
      <c r="K987" s="1" t="s">
        <v>48</v>
      </c>
      <c r="L987" s="1" t="s">
        <v>48</v>
      </c>
      <c r="M987" s="1" t="s">
        <v>49</v>
      </c>
      <c r="N987" s="1" t="s">
        <v>48</v>
      </c>
      <c r="O987" s="1" t="s">
        <v>48</v>
      </c>
      <c r="P987" s="1" t="s">
        <v>48</v>
      </c>
      <c r="Q987" s="1" t="s">
        <v>48</v>
      </c>
      <c r="R987" s="1" t="s">
        <v>48</v>
      </c>
      <c r="S987" s="1" t="s">
        <v>48</v>
      </c>
      <c r="T987" s="1" t="s">
        <v>48</v>
      </c>
      <c r="U987" s="1" t="s">
        <v>48</v>
      </c>
      <c r="V987" s="1" t="s">
        <v>48</v>
      </c>
      <c r="W987" s="1" t="s">
        <v>48</v>
      </c>
      <c r="X987" s="1" t="s">
        <v>116</v>
      </c>
      <c r="Y987" s="1" t="s">
        <v>8472</v>
      </c>
      <c r="AC987" s="1" t="s">
        <v>5712</v>
      </c>
      <c r="AD987" s="1" t="s">
        <v>5712</v>
      </c>
      <c r="AJ987" s="1" t="s">
        <v>105</v>
      </c>
      <c r="AK987" s="1" t="s">
        <v>5712</v>
      </c>
      <c r="AM987" s="1" t="s">
        <v>8473</v>
      </c>
      <c r="AN987" s="1" t="s">
        <v>5712</v>
      </c>
      <c r="AP987" s="1" t="s">
        <v>5712</v>
      </c>
      <c r="AR987" s="1" t="s">
        <v>5712</v>
      </c>
      <c r="AT987" s="1" t="s">
        <v>5712</v>
      </c>
    </row>
    <row r="988" spans="1:48" x14ac:dyDescent="0.35">
      <c r="A988" s="1" t="s">
        <v>8474</v>
      </c>
      <c r="B988" s="1" t="s">
        <v>5710</v>
      </c>
      <c r="C988" s="1" t="s">
        <v>41</v>
      </c>
      <c r="D988">
        <v>56</v>
      </c>
      <c r="E988" s="1" t="s">
        <v>65</v>
      </c>
      <c r="F988" s="1" t="s">
        <v>43</v>
      </c>
      <c r="G988" s="1" t="s">
        <v>98</v>
      </c>
      <c r="H988" s="1" t="s">
        <v>45</v>
      </c>
      <c r="I988" s="1" t="s">
        <v>99</v>
      </c>
      <c r="J988" s="1" t="s">
        <v>80</v>
      </c>
      <c r="K988" s="1" t="s">
        <v>48</v>
      </c>
      <c r="L988" s="1" t="s">
        <v>48</v>
      </c>
      <c r="M988" s="1" t="s">
        <v>48</v>
      </c>
      <c r="N988" s="1" t="s">
        <v>48</v>
      </c>
      <c r="O988" s="1" t="s">
        <v>48</v>
      </c>
      <c r="P988" s="1" t="s">
        <v>48</v>
      </c>
      <c r="Q988" s="1" t="s">
        <v>48</v>
      </c>
      <c r="R988" s="1" t="s">
        <v>48</v>
      </c>
      <c r="S988" s="1" t="s">
        <v>48</v>
      </c>
      <c r="T988" s="1" t="s">
        <v>48</v>
      </c>
      <c r="U988" s="1" t="s">
        <v>48</v>
      </c>
      <c r="V988" s="1" t="s">
        <v>49</v>
      </c>
      <c r="W988" s="1" t="s">
        <v>48</v>
      </c>
      <c r="X988" s="1" t="s">
        <v>62</v>
      </c>
      <c r="AC988" s="1" t="s">
        <v>5712</v>
      </c>
      <c r="AD988" s="1" t="s">
        <v>5712</v>
      </c>
      <c r="AJ988" s="1" t="s">
        <v>8475</v>
      </c>
      <c r="AK988" s="1" t="s">
        <v>5712</v>
      </c>
      <c r="AN988" s="1" t="s">
        <v>5712</v>
      </c>
      <c r="AP988" s="1" t="s">
        <v>5712</v>
      </c>
      <c r="AR988" s="1" t="s">
        <v>5712</v>
      </c>
      <c r="AT988" s="1" t="s">
        <v>5712</v>
      </c>
    </row>
    <row r="989" spans="1:48" x14ac:dyDescent="0.35">
      <c r="A989" s="1" t="s">
        <v>8476</v>
      </c>
      <c r="B989" s="1" t="s">
        <v>5710</v>
      </c>
      <c r="C989" s="1" t="s">
        <v>41</v>
      </c>
      <c r="D989">
        <v>37</v>
      </c>
      <c r="E989" s="1" t="s">
        <v>42</v>
      </c>
      <c r="F989" s="1" t="s">
        <v>107</v>
      </c>
      <c r="G989" s="1" t="s">
        <v>59</v>
      </c>
      <c r="H989" s="1" t="s">
        <v>144</v>
      </c>
      <c r="I989" s="1" t="s">
        <v>61</v>
      </c>
      <c r="J989" s="1" t="s">
        <v>80</v>
      </c>
      <c r="K989" s="1" t="s">
        <v>48</v>
      </c>
      <c r="L989" s="1" t="s">
        <v>48</v>
      </c>
      <c r="M989" s="1" t="s">
        <v>48</v>
      </c>
      <c r="N989" s="1" t="s">
        <v>48</v>
      </c>
      <c r="O989" s="1" t="s">
        <v>48</v>
      </c>
      <c r="P989" s="1" t="s">
        <v>48</v>
      </c>
      <c r="Q989" s="1" t="s">
        <v>48</v>
      </c>
      <c r="R989" s="1" t="s">
        <v>48</v>
      </c>
      <c r="S989" s="1" t="s">
        <v>48</v>
      </c>
      <c r="T989" s="1" t="s">
        <v>49</v>
      </c>
      <c r="U989" s="1" t="s">
        <v>48</v>
      </c>
      <c r="V989" s="1" t="s">
        <v>48</v>
      </c>
      <c r="W989" s="1" t="s">
        <v>48</v>
      </c>
      <c r="X989" s="1" t="s">
        <v>62</v>
      </c>
      <c r="AC989" s="1" t="s">
        <v>5712</v>
      </c>
      <c r="AD989" s="1" t="s">
        <v>5712</v>
      </c>
      <c r="AJ989" s="1" t="s">
        <v>8477</v>
      </c>
      <c r="AK989" s="1" t="s">
        <v>5712</v>
      </c>
      <c r="AM989" s="1" t="s">
        <v>8478</v>
      </c>
      <c r="AN989" s="1" t="s">
        <v>5712</v>
      </c>
      <c r="AP989" s="1" t="s">
        <v>5712</v>
      </c>
      <c r="AR989" s="1" t="s">
        <v>5712</v>
      </c>
      <c r="AT989" s="1" t="s">
        <v>5712</v>
      </c>
    </row>
    <row r="990" spans="1:48" x14ac:dyDescent="0.35">
      <c r="A990" s="1" t="s">
        <v>8479</v>
      </c>
      <c r="B990" s="1" t="s">
        <v>5710</v>
      </c>
      <c r="C990" s="1" t="s">
        <v>41</v>
      </c>
      <c r="D990">
        <v>38</v>
      </c>
      <c r="E990" s="1" t="s">
        <v>42</v>
      </c>
      <c r="F990" s="1" t="s">
        <v>107</v>
      </c>
      <c r="G990" s="1" t="s">
        <v>98</v>
      </c>
      <c r="H990" s="1" t="s">
        <v>45</v>
      </c>
      <c r="I990" s="1" t="s">
        <v>74</v>
      </c>
      <c r="J990" s="1" t="s">
        <v>47</v>
      </c>
      <c r="K990" s="1" t="s">
        <v>48</v>
      </c>
      <c r="L990" s="1" t="s">
        <v>48</v>
      </c>
      <c r="M990" s="1" t="s">
        <v>48</v>
      </c>
      <c r="N990" s="1" t="s">
        <v>48</v>
      </c>
      <c r="O990" s="1" t="s">
        <v>48</v>
      </c>
      <c r="P990" s="1" t="s">
        <v>49</v>
      </c>
      <c r="Q990" s="1" t="s">
        <v>48</v>
      </c>
      <c r="R990" s="1" t="s">
        <v>48</v>
      </c>
      <c r="S990" s="1" t="s">
        <v>48</v>
      </c>
      <c r="T990" s="1" t="s">
        <v>48</v>
      </c>
      <c r="U990" s="1" t="s">
        <v>48</v>
      </c>
      <c r="V990" s="1" t="s">
        <v>48</v>
      </c>
      <c r="W990" s="1" t="s">
        <v>48</v>
      </c>
      <c r="X990" s="1" t="s">
        <v>62</v>
      </c>
      <c r="AC990" s="1" t="s">
        <v>5712</v>
      </c>
      <c r="AD990" s="1" t="s">
        <v>5712</v>
      </c>
      <c r="AJ990" s="1" t="s">
        <v>8480</v>
      </c>
      <c r="AK990" s="1" t="s">
        <v>5712</v>
      </c>
      <c r="AM990" s="1" t="s">
        <v>8481</v>
      </c>
      <c r="AN990" s="1" t="s">
        <v>5712</v>
      </c>
      <c r="AP990" s="1" t="s">
        <v>5712</v>
      </c>
      <c r="AR990" s="1" t="s">
        <v>5712</v>
      </c>
      <c r="AT990" s="1" t="s">
        <v>5712</v>
      </c>
    </row>
    <row r="991" spans="1:48" x14ac:dyDescent="0.35">
      <c r="A991" s="1" t="s">
        <v>8482</v>
      </c>
      <c r="B991" s="1" t="s">
        <v>5710</v>
      </c>
      <c r="C991" s="1" t="s">
        <v>41</v>
      </c>
      <c r="D991">
        <v>33</v>
      </c>
      <c r="E991" s="1" t="s">
        <v>57</v>
      </c>
      <c r="F991" s="1" t="s">
        <v>107</v>
      </c>
      <c r="G991" s="1" t="s">
        <v>98</v>
      </c>
      <c r="H991" s="1" t="s">
        <v>45</v>
      </c>
      <c r="I991" s="1" t="s">
        <v>99</v>
      </c>
      <c r="J991" s="1" t="s">
        <v>47</v>
      </c>
      <c r="K991" s="1" t="s">
        <v>48</v>
      </c>
      <c r="L991" s="1" t="s">
        <v>48</v>
      </c>
      <c r="M991" s="1" t="s">
        <v>48</v>
      </c>
      <c r="N991" s="1" t="s">
        <v>48</v>
      </c>
      <c r="O991" s="1" t="s">
        <v>48</v>
      </c>
      <c r="P991" s="1" t="s">
        <v>48</v>
      </c>
      <c r="Q991" s="1" t="s">
        <v>49</v>
      </c>
      <c r="R991" s="1" t="s">
        <v>48</v>
      </c>
      <c r="S991" s="1" t="s">
        <v>48</v>
      </c>
      <c r="T991" s="1" t="s">
        <v>48</v>
      </c>
      <c r="U991" s="1" t="s">
        <v>48</v>
      </c>
      <c r="V991" s="1" t="s">
        <v>48</v>
      </c>
      <c r="W991" s="1" t="s">
        <v>48</v>
      </c>
      <c r="X991" s="1" t="s">
        <v>116</v>
      </c>
      <c r="Y991" s="1" t="s">
        <v>8483</v>
      </c>
      <c r="AC991" s="1" t="s">
        <v>5712</v>
      </c>
      <c r="AD991" s="1" t="s">
        <v>5712</v>
      </c>
      <c r="AJ991" s="1" t="s">
        <v>8484</v>
      </c>
      <c r="AK991" s="1" t="s">
        <v>63</v>
      </c>
      <c r="AN991" s="1" t="s">
        <v>5712</v>
      </c>
      <c r="AP991" s="1" t="s">
        <v>5712</v>
      </c>
      <c r="AR991" s="1" t="s">
        <v>5712</v>
      </c>
      <c r="AT991" s="1" t="s">
        <v>5712</v>
      </c>
    </row>
    <row r="992" spans="1:48" x14ac:dyDescent="0.35">
      <c r="A992" s="1" t="s">
        <v>8485</v>
      </c>
      <c r="B992" s="1" t="s">
        <v>5710</v>
      </c>
      <c r="C992" s="1" t="s">
        <v>41</v>
      </c>
      <c r="D992">
        <v>56</v>
      </c>
      <c r="E992" s="1" t="s">
        <v>65</v>
      </c>
      <c r="F992" s="1" t="s">
        <v>72</v>
      </c>
      <c r="G992" s="1" t="s">
        <v>59</v>
      </c>
      <c r="H992" s="1" t="s">
        <v>79</v>
      </c>
      <c r="I992" s="1" t="s">
        <v>68</v>
      </c>
      <c r="J992" s="1" t="s">
        <v>47</v>
      </c>
      <c r="K992" s="1" t="s">
        <v>48</v>
      </c>
      <c r="L992" s="1" t="s">
        <v>48</v>
      </c>
      <c r="M992" s="1" t="s">
        <v>48</v>
      </c>
      <c r="N992" s="1" t="s">
        <v>48</v>
      </c>
      <c r="O992" s="1" t="s">
        <v>48</v>
      </c>
      <c r="P992" s="1" t="s">
        <v>49</v>
      </c>
      <c r="Q992" s="1" t="s">
        <v>48</v>
      </c>
      <c r="R992" s="1" t="s">
        <v>48</v>
      </c>
      <c r="S992" s="1" t="s">
        <v>48</v>
      </c>
      <c r="T992" s="1" t="s">
        <v>48</v>
      </c>
      <c r="U992" s="1" t="s">
        <v>48</v>
      </c>
      <c r="V992" s="1" t="s">
        <v>48</v>
      </c>
      <c r="W992" s="1" t="s">
        <v>48</v>
      </c>
      <c r="X992" s="1" t="s">
        <v>75</v>
      </c>
      <c r="Y992" s="1" t="s">
        <v>8486</v>
      </c>
      <c r="AC992" s="1" t="s">
        <v>5712</v>
      </c>
      <c r="AD992" s="1" t="s">
        <v>5712</v>
      </c>
      <c r="AJ992" s="1" t="s">
        <v>8487</v>
      </c>
      <c r="AK992" s="1" t="s">
        <v>77</v>
      </c>
      <c r="AN992" s="1" t="s">
        <v>5712</v>
      </c>
      <c r="AP992" s="1" t="s">
        <v>5712</v>
      </c>
      <c r="AR992" s="1" t="s">
        <v>5712</v>
      </c>
      <c r="AT992" s="1" t="s">
        <v>5712</v>
      </c>
    </row>
    <row r="993" spans="1:48" x14ac:dyDescent="0.35">
      <c r="A993" s="1" t="s">
        <v>8488</v>
      </c>
      <c r="B993" s="1" t="s">
        <v>5710</v>
      </c>
      <c r="C993" s="1" t="s">
        <v>41</v>
      </c>
      <c r="D993">
        <v>36</v>
      </c>
      <c r="E993" s="1" t="s">
        <v>42</v>
      </c>
      <c r="F993" s="1" t="s">
        <v>107</v>
      </c>
      <c r="G993" s="1" t="s">
        <v>59</v>
      </c>
      <c r="H993" s="1" t="s">
        <v>79</v>
      </c>
      <c r="I993" s="1" t="s">
        <v>99</v>
      </c>
      <c r="J993" s="1" t="s">
        <v>47</v>
      </c>
      <c r="K993" s="1" t="s">
        <v>48</v>
      </c>
      <c r="L993" s="1" t="s">
        <v>48</v>
      </c>
      <c r="M993" s="1" t="s">
        <v>48</v>
      </c>
      <c r="N993" s="1" t="s">
        <v>49</v>
      </c>
      <c r="O993" s="1" t="s">
        <v>48</v>
      </c>
      <c r="P993" s="1" t="s">
        <v>48</v>
      </c>
      <c r="Q993" s="1" t="s">
        <v>48</v>
      </c>
      <c r="R993" s="1" t="s">
        <v>48</v>
      </c>
      <c r="S993" s="1" t="s">
        <v>48</v>
      </c>
      <c r="T993" s="1" t="s">
        <v>48</v>
      </c>
      <c r="U993" s="1" t="s">
        <v>48</v>
      </c>
      <c r="V993" s="1" t="s">
        <v>48</v>
      </c>
      <c r="W993" s="1" t="s">
        <v>48</v>
      </c>
      <c r="X993" s="1" t="s">
        <v>75</v>
      </c>
      <c r="Y993" s="1" t="s">
        <v>8489</v>
      </c>
      <c r="AC993" s="1" t="s">
        <v>5712</v>
      </c>
      <c r="AD993" s="1" t="s">
        <v>5712</v>
      </c>
      <c r="AJ993" s="1" t="s">
        <v>8490</v>
      </c>
      <c r="AK993" s="1" t="s">
        <v>5712</v>
      </c>
      <c r="AN993" s="1" t="s">
        <v>5712</v>
      </c>
      <c r="AP993" s="1" t="s">
        <v>5712</v>
      </c>
      <c r="AR993" s="1" t="s">
        <v>5712</v>
      </c>
      <c r="AT993" s="1" t="s">
        <v>5712</v>
      </c>
    </row>
    <row r="994" spans="1:48" x14ac:dyDescent="0.35">
      <c r="A994" s="1" t="s">
        <v>8491</v>
      </c>
      <c r="B994" s="1" t="s">
        <v>5710</v>
      </c>
      <c r="C994" s="1" t="s">
        <v>41</v>
      </c>
      <c r="D994">
        <v>29</v>
      </c>
      <c r="E994" s="1" t="s">
        <v>57</v>
      </c>
      <c r="F994" s="1" t="s">
        <v>58</v>
      </c>
      <c r="G994" s="1" t="s">
        <v>73</v>
      </c>
      <c r="H994" s="1" t="s">
        <v>45</v>
      </c>
      <c r="I994" s="1" t="s">
        <v>110</v>
      </c>
      <c r="J994" s="1" t="s">
        <v>47</v>
      </c>
      <c r="K994" s="1" t="s">
        <v>48</v>
      </c>
      <c r="L994" s="1" t="s">
        <v>48</v>
      </c>
      <c r="M994" s="1" t="s">
        <v>48</v>
      </c>
      <c r="N994" s="1" t="s">
        <v>48</v>
      </c>
      <c r="O994" s="1" t="s">
        <v>48</v>
      </c>
      <c r="P994" s="1" t="s">
        <v>48</v>
      </c>
      <c r="Q994" s="1" t="s">
        <v>49</v>
      </c>
      <c r="R994" s="1" t="s">
        <v>48</v>
      </c>
      <c r="S994" s="1" t="s">
        <v>48</v>
      </c>
      <c r="T994" s="1" t="s">
        <v>48</v>
      </c>
      <c r="U994" s="1" t="s">
        <v>48</v>
      </c>
      <c r="V994" s="1" t="s">
        <v>48</v>
      </c>
      <c r="W994" s="1" t="s">
        <v>48</v>
      </c>
      <c r="X994" s="1" t="s">
        <v>62</v>
      </c>
      <c r="AC994" s="1" t="s">
        <v>5712</v>
      </c>
      <c r="AD994" s="1" t="s">
        <v>5712</v>
      </c>
      <c r="AJ994" s="1" t="s">
        <v>8492</v>
      </c>
      <c r="AK994" s="1" t="s">
        <v>5712</v>
      </c>
      <c r="AM994" s="1" t="s">
        <v>8493</v>
      </c>
      <c r="AN994" s="1" t="s">
        <v>5712</v>
      </c>
      <c r="AP994" s="1" t="s">
        <v>5712</v>
      </c>
      <c r="AR994" s="1" t="s">
        <v>5712</v>
      </c>
      <c r="AT994" s="1" t="s">
        <v>5712</v>
      </c>
    </row>
    <row r="995" spans="1:48" x14ac:dyDescent="0.35">
      <c r="A995" s="1" t="s">
        <v>8494</v>
      </c>
      <c r="B995" s="1" t="s">
        <v>5710</v>
      </c>
      <c r="C995" s="1" t="s">
        <v>71</v>
      </c>
      <c r="D995">
        <v>66</v>
      </c>
      <c r="E995" s="1" t="s">
        <v>65</v>
      </c>
      <c r="F995" s="1" t="s">
        <v>66</v>
      </c>
      <c r="G995" s="1" t="s">
        <v>59</v>
      </c>
      <c r="H995" s="1" t="s">
        <v>144</v>
      </c>
      <c r="I995" s="1" t="s">
        <v>110</v>
      </c>
      <c r="J995" s="1" t="s">
        <v>47</v>
      </c>
      <c r="K995" s="1" t="s">
        <v>48</v>
      </c>
      <c r="L995" s="1" t="s">
        <v>48</v>
      </c>
      <c r="M995" s="1" t="s">
        <v>48</v>
      </c>
      <c r="N995" s="1" t="s">
        <v>48</v>
      </c>
      <c r="O995" s="1" t="s">
        <v>48</v>
      </c>
      <c r="P995" s="1" t="s">
        <v>48</v>
      </c>
      <c r="Q995" s="1" t="s">
        <v>49</v>
      </c>
      <c r="R995" s="1" t="s">
        <v>48</v>
      </c>
      <c r="S995" s="1" t="s">
        <v>48</v>
      </c>
      <c r="T995" s="1" t="s">
        <v>48</v>
      </c>
      <c r="U995" s="1" t="s">
        <v>48</v>
      </c>
      <c r="V995" s="1" t="s">
        <v>48</v>
      </c>
      <c r="W995" s="1" t="s">
        <v>48</v>
      </c>
      <c r="X995" s="1" t="s">
        <v>51</v>
      </c>
      <c r="Y995" s="1" t="s">
        <v>423</v>
      </c>
      <c r="AC995" s="1" t="s">
        <v>5712</v>
      </c>
      <c r="AD995" s="1" t="s">
        <v>5712</v>
      </c>
      <c r="AJ995" s="1" t="s">
        <v>8495</v>
      </c>
      <c r="AK995" s="1" t="s">
        <v>5712</v>
      </c>
      <c r="AM995" s="1" t="s">
        <v>1196</v>
      </c>
      <c r="AN995" s="1" t="s">
        <v>5712</v>
      </c>
      <c r="AP995" s="1" t="s">
        <v>5712</v>
      </c>
      <c r="AR995" s="1" t="s">
        <v>5712</v>
      </c>
      <c r="AT995" s="1" t="s">
        <v>5712</v>
      </c>
    </row>
    <row r="996" spans="1:48" x14ac:dyDescent="0.35">
      <c r="A996" s="1" t="s">
        <v>8496</v>
      </c>
      <c r="B996" s="1" t="s">
        <v>5710</v>
      </c>
      <c r="C996" s="1" t="s">
        <v>41</v>
      </c>
      <c r="D996">
        <v>40</v>
      </c>
      <c r="E996" s="1" t="s">
        <v>42</v>
      </c>
      <c r="F996" s="1" t="s">
        <v>43</v>
      </c>
      <c r="G996" s="1" t="s">
        <v>59</v>
      </c>
      <c r="H996" s="1" t="s">
        <v>45</v>
      </c>
      <c r="I996" s="1" t="s">
        <v>110</v>
      </c>
      <c r="J996" s="1" t="s">
        <v>47</v>
      </c>
      <c r="K996" s="1" t="s">
        <v>49</v>
      </c>
      <c r="L996" s="1" t="s">
        <v>48</v>
      </c>
      <c r="M996" s="1" t="s">
        <v>48</v>
      </c>
      <c r="N996" s="1" t="s">
        <v>48</v>
      </c>
      <c r="O996" s="1" t="s">
        <v>48</v>
      </c>
      <c r="P996" s="1" t="s">
        <v>48</v>
      </c>
      <c r="Q996" s="1" t="s">
        <v>48</v>
      </c>
      <c r="R996" s="1" t="s">
        <v>48</v>
      </c>
      <c r="S996" s="1" t="s">
        <v>48</v>
      </c>
      <c r="T996" s="1" t="s">
        <v>49</v>
      </c>
      <c r="U996" s="1" t="s">
        <v>48</v>
      </c>
      <c r="V996" s="1" t="s">
        <v>48</v>
      </c>
      <c r="W996" s="1" t="s">
        <v>48</v>
      </c>
      <c r="X996" s="1" t="s">
        <v>62</v>
      </c>
      <c r="AC996" s="1" t="s">
        <v>5712</v>
      </c>
      <c r="AD996" s="1" t="s">
        <v>5712</v>
      </c>
      <c r="AJ996" s="1" t="s">
        <v>8497</v>
      </c>
      <c r="AK996" s="1" t="s">
        <v>5712</v>
      </c>
      <c r="AN996" s="1" t="s">
        <v>5712</v>
      </c>
      <c r="AP996" s="1" t="s">
        <v>5712</v>
      </c>
      <c r="AR996" s="1" t="s">
        <v>5712</v>
      </c>
      <c r="AT996" s="1" t="s">
        <v>5712</v>
      </c>
      <c r="AV996" s="1" t="s">
        <v>3865</v>
      </c>
    </row>
    <row r="997" spans="1:48" x14ac:dyDescent="0.35">
      <c r="A997" s="1" t="s">
        <v>8498</v>
      </c>
      <c r="B997" s="1" t="s">
        <v>5710</v>
      </c>
      <c r="C997" s="1" t="s">
        <v>41</v>
      </c>
      <c r="D997">
        <v>38</v>
      </c>
      <c r="E997" s="1" t="s">
        <v>42</v>
      </c>
      <c r="F997" s="1" t="s">
        <v>107</v>
      </c>
      <c r="G997" s="1" t="s">
        <v>59</v>
      </c>
      <c r="H997" s="1" t="s">
        <v>79</v>
      </c>
      <c r="I997" s="1" t="s">
        <v>68</v>
      </c>
      <c r="J997" s="1" t="s">
        <v>47</v>
      </c>
      <c r="K997" s="1" t="s">
        <v>48</v>
      </c>
      <c r="L997" s="1" t="s">
        <v>48</v>
      </c>
      <c r="M997" s="1" t="s">
        <v>48</v>
      </c>
      <c r="N997" s="1" t="s">
        <v>48</v>
      </c>
      <c r="O997" s="1" t="s">
        <v>48</v>
      </c>
      <c r="P997" s="1" t="s">
        <v>48</v>
      </c>
      <c r="Q997" s="1" t="s">
        <v>48</v>
      </c>
      <c r="R997" s="1" t="s">
        <v>49</v>
      </c>
      <c r="S997" s="1" t="s">
        <v>48</v>
      </c>
      <c r="T997" s="1" t="s">
        <v>48</v>
      </c>
      <c r="U997" s="1" t="s">
        <v>48</v>
      </c>
      <c r="V997" s="1" t="s">
        <v>48</v>
      </c>
      <c r="W997" s="1" t="s">
        <v>48</v>
      </c>
      <c r="X997" s="1" t="s">
        <v>62</v>
      </c>
      <c r="AC997" s="1" t="s">
        <v>5712</v>
      </c>
      <c r="AD997" s="1" t="s">
        <v>5712</v>
      </c>
      <c r="AJ997" s="1" t="s">
        <v>8499</v>
      </c>
      <c r="AK997" s="1" t="s">
        <v>77</v>
      </c>
      <c r="AN997" s="1" t="s">
        <v>5712</v>
      </c>
      <c r="AP997" s="1" t="s">
        <v>5712</v>
      </c>
      <c r="AR997" s="1" t="s">
        <v>5712</v>
      </c>
      <c r="AT997" s="1" t="s">
        <v>5712</v>
      </c>
    </row>
    <row r="998" spans="1:48" x14ac:dyDescent="0.35">
      <c r="A998" s="1" t="s">
        <v>8500</v>
      </c>
      <c r="B998" s="1" t="s">
        <v>5710</v>
      </c>
      <c r="C998" s="1" t="s">
        <v>41</v>
      </c>
      <c r="D998">
        <v>35</v>
      </c>
      <c r="E998" s="1" t="s">
        <v>42</v>
      </c>
      <c r="F998" s="1" t="s">
        <v>107</v>
      </c>
      <c r="G998" s="1" t="s">
        <v>73</v>
      </c>
      <c r="H998" s="1" t="s">
        <v>45</v>
      </c>
      <c r="I998" s="1" t="s">
        <v>99</v>
      </c>
      <c r="J998" s="1" t="s">
        <v>47</v>
      </c>
      <c r="K998" s="1" t="s">
        <v>48</v>
      </c>
      <c r="L998" s="1" t="s">
        <v>49</v>
      </c>
      <c r="M998" s="1" t="s">
        <v>48</v>
      </c>
      <c r="N998" s="1" t="s">
        <v>48</v>
      </c>
      <c r="O998" s="1" t="s">
        <v>48</v>
      </c>
      <c r="P998" s="1" t="s">
        <v>48</v>
      </c>
      <c r="Q998" s="1" t="s">
        <v>48</v>
      </c>
      <c r="R998" s="1" t="s">
        <v>48</v>
      </c>
      <c r="S998" s="1" t="s">
        <v>48</v>
      </c>
      <c r="T998" s="1" t="s">
        <v>49</v>
      </c>
      <c r="U998" s="1" t="s">
        <v>48</v>
      </c>
      <c r="V998" s="1" t="s">
        <v>48</v>
      </c>
      <c r="W998" s="1" t="s">
        <v>48</v>
      </c>
      <c r="X998" s="1" t="s">
        <v>116</v>
      </c>
      <c r="Y998" s="1" t="s">
        <v>6235</v>
      </c>
      <c r="AC998" s="1" t="s">
        <v>5712</v>
      </c>
      <c r="AD998" s="1" t="s">
        <v>5712</v>
      </c>
      <c r="AJ998" s="1" t="s">
        <v>105</v>
      </c>
      <c r="AK998" s="1" t="s">
        <v>77</v>
      </c>
      <c r="AN998" s="1" t="s">
        <v>5712</v>
      </c>
      <c r="AP998" s="1" t="s">
        <v>5712</v>
      </c>
      <c r="AR998" s="1" t="s">
        <v>5712</v>
      </c>
      <c r="AT998" s="1" t="s">
        <v>5712</v>
      </c>
    </row>
    <row r="999" spans="1:48" x14ac:dyDescent="0.35">
      <c r="A999" s="1" t="s">
        <v>8501</v>
      </c>
      <c r="B999" s="1" t="s">
        <v>5710</v>
      </c>
      <c r="C999" s="1" t="s">
        <v>41</v>
      </c>
      <c r="D999">
        <v>58</v>
      </c>
      <c r="E999" s="1" t="s">
        <v>65</v>
      </c>
      <c r="F999" s="1" t="s">
        <v>66</v>
      </c>
      <c r="G999" s="1" t="s">
        <v>73</v>
      </c>
      <c r="H999" s="1" t="s">
        <v>45</v>
      </c>
      <c r="I999" s="1" t="s">
        <v>99</v>
      </c>
      <c r="J999" s="1" t="s">
        <v>47</v>
      </c>
      <c r="K999" s="1" t="s">
        <v>48</v>
      </c>
      <c r="L999" s="1" t="s">
        <v>49</v>
      </c>
      <c r="M999" s="1" t="s">
        <v>48</v>
      </c>
      <c r="N999" s="1" t="s">
        <v>48</v>
      </c>
      <c r="O999" s="1" t="s">
        <v>48</v>
      </c>
      <c r="P999" s="1" t="s">
        <v>48</v>
      </c>
      <c r="Q999" s="1" t="s">
        <v>48</v>
      </c>
      <c r="R999" s="1" t="s">
        <v>48</v>
      </c>
      <c r="S999" s="1" t="s">
        <v>48</v>
      </c>
      <c r="T999" s="1" t="s">
        <v>48</v>
      </c>
      <c r="U999" s="1" t="s">
        <v>48</v>
      </c>
      <c r="V999" s="1" t="s">
        <v>48</v>
      </c>
      <c r="W999" s="1" t="s">
        <v>48</v>
      </c>
      <c r="X999" s="1" t="s">
        <v>62</v>
      </c>
      <c r="AC999" s="1" t="s">
        <v>5712</v>
      </c>
      <c r="AD999" s="1" t="s">
        <v>5712</v>
      </c>
      <c r="AJ999" s="1" t="s">
        <v>8502</v>
      </c>
      <c r="AK999" s="1" t="s">
        <v>5712</v>
      </c>
      <c r="AM999" s="1" t="s">
        <v>752</v>
      </c>
      <c r="AN999" s="1" t="s">
        <v>5712</v>
      </c>
      <c r="AP999" s="1" t="s">
        <v>5712</v>
      </c>
      <c r="AR999" s="1" t="s">
        <v>5712</v>
      </c>
      <c r="AT999" s="1" t="s">
        <v>5712</v>
      </c>
    </row>
    <row r="1000" spans="1:48" x14ac:dyDescent="0.35">
      <c r="A1000" s="1" t="s">
        <v>8503</v>
      </c>
      <c r="B1000" s="1" t="s">
        <v>5710</v>
      </c>
      <c r="C1000" s="1" t="s">
        <v>41</v>
      </c>
      <c r="D1000">
        <v>59</v>
      </c>
      <c r="E1000" s="1" t="s">
        <v>65</v>
      </c>
      <c r="F1000" s="1" t="s">
        <v>66</v>
      </c>
      <c r="G1000" s="1" t="s">
        <v>73</v>
      </c>
      <c r="H1000" s="1" t="s">
        <v>92</v>
      </c>
      <c r="I1000" s="1" t="s">
        <v>125</v>
      </c>
      <c r="J1000" s="1" t="s">
        <v>47</v>
      </c>
      <c r="K1000" s="1" t="s">
        <v>48</v>
      </c>
      <c r="L1000" s="1" t="s">
        <v>49</v>
      </c>
      <c r="M1000" s="1" t="s">
        <v>48</v>
      </c>
      <c r="N1000" s="1" t="s">
        <v>48</v>
      </c>
      <c r="O1000" s="1" t="s">
        <v>48</v>
      </c>
      <c r="P1000" s="1" t="s">
        <v>48</v>
      </c>
      <c r="Q1000" s="1" t="s">
        <v>48</v>
      </c>
      <c r="R1000" s="1" t="s">
        <v>48</v>
      </c>
      <c r="S1000" s="1" t="s">
        <v>48</v>
      </c>
      <c r="T1000" s="1" t="s">
        <v>48</v>
      </c>
      <c r="U1000" s="1" t="s">
        <v>48</v>
      </c>
      <c r="V1000" s="1" t="s">
        <v>48</v>
      </c>
      <c r="W1000" s="1" t="s">
        <v>48</v>
      </c>
      <c r="X1000" s="1" t="s">
        <v>62</v>
      </c>
      <c r="AC1000" s="1" t="s">
        <v>5712</v>
      </c>
      <c r="AD1000" s="1" t="s">
        <v>5712</v>
      </c>
      <c r="AJ1000" s="1" t="s">
        <v>8504</v>
      </c>
      <c r="AK1000" s="1" t="s">
        <v>5712</v>
      </c>
      <c r="AN1000" s="1" t="s">
        <v>5712</v>
      </c>
      <c r="AP1000" s="1" t="s">
        <v>5712</v>
      </c>
      <c r="AR1000" s="1" t="s">
        <v>5712</v>
      </c>
      <c r="AT1000" s="1" t="s">
        <v>5712</v>
      </c>
    </row>
    <row r="1001" spans="1:48" x14ac:dyDescent="0.35">
      <c r="A1001" s="1" t="s">
        <v>8505</v>
      </c>
      <c r="B1001" s="1" t="s">
        <v>5710</v>
      </c>
      <c r="C1001" s="1" t="s">
        <v>41</v>
      </c>
      <c r="D1001">
        <v>40</v>
      </c>
      <c r="E1001" s="1" t="s">
        <v>42</v>
      </c>
      <c r="F1001" s="1" t="s">
        <v>107</v>
      </c>
      <c r="G1001" s="1" t="s">
        <v>98</v>
      </c>
      <c r="H1001" s="1" t="s">
        <v>79</v>
      </c>
      <c r="I1001" s="1" t="s">
        <v>113</v>
      </c>
      <c r="J1001" s="1" t="s">
        <v>47</v>
      </c>
      <c r="K1001" s="1" t="s">
        <v>48</v>
      </c>
      <c r="L1001" s="1" t="s">
        <v>48</v>
      </c>
      <c r="M1001" s="1" t="s">
        <v>48</v>
      </c>
      <c r="N1001" s="1" t="s">
        <v>48</v>
      </c>
      <c r="O1001" s="1" t="s">
        <v>48</v>
      </c>
      <c r="P1001" s="1" t="s">
        <v>48</v>
      </c>
      <c r="Q1001" s="1" t="s">
        <v>49</v>
      </c>
      <c r="R1001" s="1" t="s">
        <v>48</v>
      </c>
      <c r="S1001" s="1" t="s">
        <v>48</v>
      </c>
      <c r="T1001" s="1" t="s">
        <v>48</v>
      </c>
      <c r="U1001" s="1" t="s">
        <v>48</v>
      </c>
      <c r="V1001" s="1" t="s">
        <v>48</v>
      </c>
      <c r="W1001" s="1" t="s">
        <v>48</v>
      </c>
      <c r="X1001" s="1" t="s">
        <v>62</v>
      </c>
      <c r="AC1001" s="1" t="s">
        <v>5712</v>
      </c>
      <c r="AD1001" s="1" t="s">
        <v>5712</v>
      </c>
      <c r="AJ1001" s="1" t="s">
        <v>8506</v>
      </c>
      <c r="AK1001" s="1" t="s">
        <v>5712</v>
      </c>
      <c r="AN1001" s="1" t="s">
        <v>5712</v>
      </c>
      <c r="AP1001" s="1" t="s">
        <v>5712</v>
      </c>
      <c r="AR1001" s="1" t="s">
        <v>5712</v>
      </c>
      <c r="AT1001" s="1" t="s">
        <v>5712</v>
      </c>
      <c r="AV1001" s="1" t="s">
        <v>8507</v>
      </c>
    </row>
    <row r="1002" spans="1:48" x14ac:dyDescent="0.35">
      <c r="A1002" s="1" t="s">
        <v>8508</v>
      </c>
      <c r="B1002" s="1" t="s">
        <v>5710</v>
      </c>
      <c r="C1002" s="1" t="s">
        <v>41</v>
      </c>
      <c r="D1002">
        <v>36</v>
      </c>
      <c r="E1002" s="1" t="s">
        <v>42</v>
      </c>
      <c r="F1002" s="1" t="s">
        <v>107</v>
      </c>
      <c r="G1002" s="1" t="s">
        <v>98</v>
      </c>
      <c r="H1002" s="1" t="s">
        <v>109</v>
      </c>
      <c r="I1002" s="1" t="s">
        <v>113</v>
      </c>
      <c r="J1002" s="1" t="s">
        <v>47</v>
      </c>
      <c r="K1002" s="1" t="s">
        <v>48</v>
      </c>
      <c r="L1002" s="1" t="s">
        <v>48</v>
      </c>
      <c r="M1002" s="1" t="s">
        <v>49</v>
      </c>
      <c r="N1002" s="1" t="s">
        <v>48</v>
      </c>
      <c r="O1002" s="1" t="s">
        <v>48</v>
      </c>
      <c r="P1002" s="1" t="s">
        <v>48</v>
      </c>
      <c r="Q1002" s="1" t="s">
        <v>48</v>
      </c>
      <c r="R1002" s="1" t="s">
        <v>48</v>
      </c>
      <c r="S1002" s="1" t="s">
        <v>48</v>
      </c>
      <c r="T1002" s="1" t="s">
        <v>48</v>
      </c>
      <c r="U1002" s="1" t="s">
        <v>48</v>
      </c>
      <c r="V1002" s="1" t="s">
        <v>48</v>
      </c>
      <c r="W1002" s="1" t="s">
        <v>48</v>
      </c>
      <c r="X1002" s="1" t="s">
        <v>62</v>
      </c>
      <c r="AC1002" s="1" t="s">
        <v>5712</v>
      </c>
      <c r="AD1002" s="1" t="s">
        <v>5712</v>
      </c>
      <c r="AJ1002" s="1" t="s">
        <v>8509</v>
      </c>
      <c r="AK1002" s="1" t="s">
        <v>5712</v>
      </c>
      <c r="AM1002" s="1" t="s">
        <v>8510</v>
      </c>
      <c r="AN1002" s="1" t="s">
        <v>5712</v>
      </c>
      <c r="AP1002" s="1" t="s">
        <v>5712</v>
      </c>
      <c r="AR1002" s="1" t="s">
        <v>5712</v>
      </c>
      <c r="AT1002" s="1" t="s">
        <v>5712</v>
      </c>
    </row>
    <row r="1003" spans="1:48" x14ac:dyDescent="0.35">
      <c r="A1003" s="1" t="s">
        <v>8511</v>
      </c>
      <c r="B1003" s="1" t="s">
        <v>5710</v>
      </c>
      <c r="C1003" s="1" t="s">
        <v>41</v>
      </c>
      <c r="D1003">
        <v>31</v>
      </c>
      <c r="E1003" s="1" t="s">
        <v>57</v>
      </c>
      <c r="F1003" s="1" t="s">
        <v>58</v>
      </c>
      <c r="G1003" s="1" t="s">
        <v>85</v>
      </c>
      <c r="H1003" s="1" t="s">
        <v>79</v>
      </c>
      <c r="I1003" s="1" t="s">
        <v>110</v>
      </c>
      <c r="J1003" s="1" t="s">
        <v>47</v>
      </c>
      <c r="K1003" s="1" t="s">
        <v>48</v>
      </c>
      <c r="L1003" s="1" t="s">
        <v>49</v>
      </c>
      <c r="M1003" s="1" t="s">
        <v>48</v>
      </c>
      <c r="N1003" s="1" t="s">
        <v>48</v>
      </c>
      <c r="O1003" s="1" t="s">
        <v>48</v>
      </c>
      <c r="P1003" s="1" t="s">
        <v>48</v>
      </c>
      <c r="Q1003" s="1" t="s">
        <v>48</v>
      </c>
      <c r="R1003" s="1" t="s">
        <v>48</v>
      </c>
      <c r="S1003" s="1" t="s">
        <v>48</v>
      </c>
      <c r="T1003" s="1" t="s">
        <v>48</v>
      </c>
      <c r="U1003" s="1" t="s">
        <v>48</v>
      </c>
      <c r="V1003" s="1" t="s">
        <v>48</v>
      </c>
      <c r="W1003" s="1" t="s">
        <v>48</v>
      </c>
      <c r="X1003" s="1" t="s">
        <v>62</v>
      </c>
      <c r="AC1003" s="1" t="s">
        <v>5712</v>
      </c>
      <c r="AD1003" s="1" t="s">
        <v>5712</v>
      </c>
      <c r="AJ1003" s="1" t="s">
        <v>8512</v>
      </c>
      <c r="AK1003" s="1" t="s">
        <v>5712</v>
      </c>
      <c r="AM1003" s="1" t="s">
        <v>8513</v>
      </c>
      <c r="AN1003" s="1" t="s">
        <v>5712</v>
      </c>
      <c r="AP1003" s="1" t="s">
        <v>5712</v>
      </c>
      <c r="AR1003" s="1" t="s">
        <v>5712</v>
      </c>
      <c r="AT1003" s="1" t="s">
        <v>5712</v>
      </c>
    </row>
    <row r="1004" spans="1:48" x14ac:dyDescent="0.35">
      <c r="A1004" s="1" t="s">
        <v>8514</v>
      </c>
      <c r="B1004" s="1" t="s">
        <v>5710</v>
      </c>
      <c r="C1004" s="1" t="s">
        <v>41</v>
      </c>
      <c r="D1004">
        <v>52</v>
      </c>
      <c r="E1004" s="1" t="s">
        <v>42</v>
      </c>
      <c r="F1004" s="1" t="s">
        <v>72</v>
      </c>
      <c r="G1004" s="1" t="s">
        <v>44</v>
      </c>
      <c r="H1004" s="1" t="s">
        <v>79</v>
      </c>
      <c r="I1004" s="1" t="s">
        <v>68</v>
      </c>
      <c r="J1004" s="1" t="s">
        <v>47</v>
      </c>
      <c r="K1004" s="1" t="s">
        <v>48</v>
      </c>
      <c r="L1004" s="1" t="s">
        <v>48</v>
      </c>
      <c r="M1004" s="1" t="s">
        <v>48</v>
      </c>
      <c r="N1004" s="1" t="s">
        <v>48</v>
      </c>
      <c r="O1004" s="1" t="s">
        <v>48</v>
      </c>
      <c r="P1004" s="1" t="s">
        <v>49</v>
      </c>
      <c r="Q1004" s="1" t="s">
        <v>48</v>
      </c>
      <c r="R1004" s="1" t="s">
        <v>48</v>
      </c>
      <c r="S1004" s="1" t="s">
        <v>48</v>
      </c>
      <c r="T1004" s="1" t="s">
        <v>48</v>
      </c>
      <c r="U1004" s="1" t="s">
        <v>48</v>
      </c>
      <c r="V1004" s="1" t="s">
        <v>48</v>
      </c>
      <c r="W1004" s="1" t="s">
        <v>48</v>
      </c>
      <c r="X1004" s="1" t="s">
        <v>62</v>
      </c>
      <c r="AC1004" s="1" t="s">
        <v>5712</v>
      </c>
      <c r="AD1004" s="1" t="s">
        <v>5712</v>
      </c>
      <c r="AJ1004" s="1" t="s">
        <v>127</v>
      </c>
      <c r="AK1004" s="1" t="s">
        <v>5712</v>
      </c>
      <c r="AN1004" s="1" t="s">
        <v>5712</v>
      </c>
      <c r="AP1004" s="1" t="s">
        <v>5712</v>
      </c>
      <c r="AR1004" s="1" t="s">
        <v>5712</v>
      </c>
      <c r="AT1004" s="1" t="s">
        <v>5712</v>
      </c>
      <c r="AV1004" s="1" t="s">
        <v>8515</v>
      </c>
    </row>
    <row r="1005" spans="1:48" x14ac:dyDescent="0.35">
      <c r="A1005" s="1" t="s">
        <v>8516</v>
      </c>
      <c r="B1005" s="1" t="s">
        <v>5710</v>
      </c>
      <c r="C1005" s="1" t="s">
        <v>41</v>
      </c>
      <c r="D1005">
        <v>26</v>
      </c>
      <c r="E1005" s="1" t="s">
        <v>57</v>
      </c>
      <c r="F1005" s="1" t="s">
        <v>58</v>
      </c>
      <c r="G1005" s="1" t="s">
        <v>98</v>
      </c>
      <c r="H1005" s="1" t="s">
        <v>45</v>
      </c>
      <c r="I1005" s="1" t="s">
        <v>99</v>
      </c>
      <c r="J1005" s="1" t="s">
        <v>47</v>
      </c>
      <c r="K1005" s="1" t="s">
        <v>48</v>
      </c>
      <c r="L1005" s="1" t="s">
        <v>48</v>
      </c>
      <c r="M1005" s="1" t="s">
        <v>48</v>
      </c>
      <c r="N1005" s="1" t="s">
        <v>48</v>
      </c>
      <c r="O1005" s="1" t="s">
        <v>49</v>
      </c>
      <c r="P1005" s="1" t="s">
        <v>48</v>
      </c>
      <c r="Q1005" s="1" t="s">
        <v>48</v>
      </c>
      <c r="R1005" s="1" t="s">
        <v>48</v>
      </c>
      <c r="S1005" s="1" t="s">
        <v>48</v>
      </c>
      <c r="T1005" s="1" t="s">
        <v>48</v>
      </c>
      <c r="U1005" s="1" t="s">
        <v>48</v>
      </c>
      <c r="V1005" s="1" t="s">
        <v>48</v>
      </c>
      <c r="W1005" s="1" t="s">
        <v>48</v>
      </c>
      <c r="X1005" s="1" t="s">
        <v>62</v>
      </c>
      <c r="AC1005" s="1" t="s">
        <v>5712</v>
      </c>
      <c r="AD1005" s="1" t="s">
        <v>5712</v>
      </c>
      <c r="AJ1005" s="1" t="s">
        <v>8517</v>
      </c>
      <c r="AK1005" s="1" t="s">
        <v>5712</v>
      </c>
      <c r="AN1005" s="1" t="s">
        <v>5712</v>
      </c>
      <c r="AP1005" s="1" t="s">
        <v>5712</v>
      </c>
      <c r="AR1005" s="1" t="s">
        <v>5712</v>
      </c>
      <c r="AT1005" s="1" t="s">
        <v>5712</v>
      </c>
      <c r="AV1005" s="1" t="s">
        <v>8518</v>
      </c>
    </row>
    <row r="1006" spans="1:48" x14ac:dyDescent="0.35">
      <c r="A1006" s="1" t="s">
        <v>8519</v>
      </c>
      <c r="B1006" s="1" t="s">
        <v>5710</v>
      </c>
      <c r="C1006" s="1" t="s">
        <v>41</v>
      </c>
      <c r="D1006">
        <v>37</v>
      </c>
      <c r="E1006" s="1" t="s">
        <v>42</v>
      </c>
      <c r="F1006" s="1" t="s">
        <v>107</v>
      </c>
      <c r="G1006" s="1" t="s">
        <v>59</v>
      </c>
      <c r="H1006" s="1" t="s">
        <v>45</v>
      </c>
      <c r="I1006" s="1" t="s">
        <v>74</v>
      </c>
      <c r="J1006" s="1" t="s">
        <v>47</v>
      </c>
      <c r="K1006" s="1" t="s">
        <v>48</v>
      </c>
      <c r="L1006" s="1" t="s">
        <v>48</v>
      </c>
      <c r="M1006" s="1" t="s">
        <v>48</v>
      </c>
      <c r="N1006" s="1" t="s">
        <v>48</v>
      </c>
      <c r="O1006" s="1" t="s">
        <v>48</v>
      </c>
      <c r="P1006" s="1" t="s">
        <v>49</v>
      </c>
      <c r="Q1006" s="1" t="s">
        <v>48</v>
      </c>
      <c r="R1006" s="1" t="s">
        <v>48</v>
      </c>
      <c r="S1006" s="1" t="s">
        <v>48</v>
      </c>
      <c r="T1006" s="1" t="s">
        <v>48</v>
      </c>
      <c r="U1006" s="1" t="s">
        <v>48</v>
      </c>
      <c r="V1006" s="1" t="s">
        <v>48</v>
      </c>
      <c r="W1006" s="1" t="s">
        <v>48</v>
      </c>
      <c r="X1006" s="1" t="s">
        <v>62</v>
      </c>
      <c r="AC1006" s="1" t="s">
        <v>5712</v>
      </c>
      <c r="AD1006" s="1" t="s">
        <v>5712</v>
      </c>
      <c r="AJ1006" s="1" t="s">
        <v>786</v>
      </c>
      <c r="AK1006" s="1" t="s">
        <v>5712</v>
      </c>
      <c r="AN1006" s="1" t="s">
        <v>5712</v>
      </c>
      <c r="AP1006" s="1" t="s">
        <v>5712</v>
      </c>
      <c r="AR1006" s="1" t="s">
        <v>5712</v>
      </c>
      <c r="AT1006" s="1" t="s">
        <v>5712</v>
      </c>
    </row>
    <row r="1007" spans="1:48" x14ac:dyDescent="0.35">
      <c r="A1007" s="1" t="s">
        <v>8520</v>
      </c>
      <c r="B1007" s="1" t="s">
        <v>5710</v>
      </c>
      <c r="C1007" s="1" t="s">
        <v>71</v>
      </c>
      <c r="D1007">
        <v>30</v>
      </c>
      <c r="E1007" s="1" t="s">
        <v>57</v>
      </c>
      <c r="F1007" s="1" t="s">
        <v>107</v>
      </c>
      <c r="G1007" s="1" t="s">
        <v>44</v>
      </c>
      <c r="H1007" s="1" t="s">
        <v>45</v>
      </c>
      <c r="I1007" s="1" t="s">
        <v>113</v>
      </c>
      <c r="J1007" s="1" t="s">
        <v>47</v>
      </c>
      <c r="K1007" s="1" t="s">
        <v>49</v>
      </c>
      <c r="L1007" s="1" t="s">
        <v>48</v>
      </c>
      <c r="M1007" s="1" t="s">
        <v>48</v>
      </c>
      <c r="N1007" s="1" t="s">
        <v>48</v>
      </c>
      <c r="O1007" s="1" t="s">
        <v>48</v>
      </c>
      <c r="P1007" s="1" t="s">
        <v>48</v>
      </c>
      <c r="Q1007" s="1" t="s">
        <v>48</v>
      </c>
      <c r="R1007" s="1" t="s">
        <v>48</v>
      </c>
      <c r="S1007" s="1" t="s">
        <v>48</v>
      </c>
      <c r="T1007" s="1" t="s">
        <v>49</v>
      </c>
      <c r="U1007" s="1" t="s">
        <v>48</v>
      </c>
      <c r="V1007" s="1" t="s">
        <v>48</v>
      </c>
      <c r="W1007" s="1" t="s">
        <v>48</v>
      </c>
      <c r="X1007" s="1" t="s">
        <v>116</v>
      </c>
      <c r="Y1007" s="1" t="s">
        <v>8521</v>
      </c>
      <c r="AC1007" s="1" t="s">
        <v>5712</v>
      </c>
      <c r="AD1007" s="1" t="s">
        <v>5712</v>
      </c>
      <c r="AJ1007" s="1" t="s">
        <v>8522</v>
      </c>
      <c r="AK1007" s="1" t="s">
        <v>5712</v>
      </c>
      <c r="AN1007" s="1" t="s">
        <v>5712</v>
      </c>
      <c r="AP1007" s="1" t="s">
        <v>5712</v>
      </c>
      <c r="AR1007" s="1" t="s">
        <v>5712</v>
      </c>
      <c r="AT1007" s="1" t="s">
        <v>5712</v>
      </c>
      <c r="AV1007" s="1" t="s">
        <v>8523</v>
      </c>
    </row>
    <row r="1008" spans="1:48" x14ac:dyDescent="0.35">
      <c r="A1008" s="1" t="s">
        <v>8524</v>
      </c>
      <c r="B1008" s="1" t="s">
        <v>5710</v>
      </c>
      <c r="C1008" s="1" t="s">
        <v>41</v>
      </c>
      <c r="D1008">
        <v>28</v>
      </c>
      <c r="E1008" s="1" t="s">
        <v>57</v>
      </c>
      <c r="F1008" s="1" t="s">
        <v>58</v>
      </c>
      <c r="G1008" s="1" t="s">
        <v>98</v>
      </c>
      <c r="H1008" s="1" t="s">
        <v>79</v>
      </c>
      <c r="I1008" s="1" t="s">
        <v>110</v>
      </c>
      <c r="J1008" s="1" t="s">
        <v>47</v>
      </c>
      <c r="K1008" s="1" t="s">
        <v>49</v>
      </c>
      <c r="L1008" s="1" t="s">
        <v>48</v>
      </c>
      <c r="M1008" s="1" t="s">
        <v>48</v>
      </c>
      <c r="N1008" s="1" t="s">
        <v>48</v>
      </c>
      <c r="O1008" s="1" t="s">
        <v>48</v>
      </c>
      <c r="P1008" s="1" t="s">
        <v>48</v>
      </c>
      <c r="Q1008" s="1" t="s">
        <v>48</v>
      </c>
      <c r="R1008" s="1" t="s">
        <v>48</v>
      </c>
      <c r="S1008" s="1" t="s">
        <v>48</v>
      </c>
      <c r="T1008" s="1" t="s">
        <v>49</v>
      </c>
      <c r="U1008" s="1" t="s">
        <v>48</v>
      </c>
      <c r="V1008" s="1" t="s">
        <v>48</v>
      </c>
      <c r="W1008" s="1" t="s">
        <v>48</v>
      </c>
      <c r="X1008" s="1" t="s">
        <v>62</v>
      </c>
      <c r="AC1008" s="1" t="s">
        <v>5712</v>
      </c>
      <c r="AD1008" s="1" t="s">
        <v>5712</v>
      </c>
      <c r="AJ1008" s="1" t="s">
        <v>105</v>
      </c>
      <c r="AK1008" s="1" t="s">
        <v>5712</v>
      </c>
      <c r="AN1008" s="1" t="s">
        <v>5712</v>
      </c>
      <c r="AP1008" s="1" t="s">
        <v>5712</v>
      </c>
      <c r="AR1008" s="1" t="s">
        <v>5712</v>
      </c>
      <c r="AT1008" s="1" t="s">
        <v>5712</v>
      </c>
    </row>
    <row r="1009" spans="1:48" x14ac:dyDescent="0.35">
      <c r="A1009" s="1" t="s">
        <v>8525</v>
      </c>
      <c r="B1009" s="1" t="s">
        <v>5710</v>
      </c>
      <c r="C1009" s="1" t="s">
        <v>41</v>
      </c>
      <c r="D1009">
        <v>23</v>
      </c>
      <c r="E1009" s="1" t="s">
        <v>57</v>
      </c>
      <c r="F1009" s="1" t="s">
        <v>58</v>
      </c>
      <c r="G1009" s="1" t="s">
        <v>98</v>
      </c>
      <c r="H1009" s="1" t="s">
        <v>79</v>
      </c>
      <c r="I1009" s="1" t="s">
        <v>113</v>
      </c>
      <c r="J1009" s="1" t="s">
        <v>47</v>
      </c>
      <c r="K1009" s="1" t="s">
        <v>48</v>
      </c>
      <c r="L1009" s="1" t="s">
        <v>48</v>
      </c>
      <c r="M1009" s="1" t="s">
        <v>49</v>
      </c>
      <c r="N1009" s="1" t="s">
        <v>48</v>
      </c>
      <c r="O1009" s="1" t="s">
        <v>48</v>
      </c>
      <c r="P1009" s="1" t="s">
        <v>48</v>
      </c>
      <c r="Q1009" s="1" t="s">
        <v>48</v>
      </c>
      <c r="R1009" s="1" t="s">
        <v>48</v>
      </c>
      <c r="S1009" s="1" t="s">
        <v>48</v>
      </c>
      <c r="T1009" s="1" t="s">
        <v>48</v>
      </c>
      <c r="U1009" s="1" t="s">
        <v>48</v>
      </c>
      <c r="V1009" s="1" t="s">
        <v>48</v>
      </c>
      <c r="W1009" s="1" t="s">
        <v>49</v>
      </c>
      <c r="X1009" s="1" t="s">
        <v>75</v>
      </c>
      <c r="Y1009" s="1" t="s">
        <v>8526</v>
      </c>
      <c r="AC1009" s="1" t="s">
        <v>5712</v>
      </c>
      <c r="AD1009" s="1" t="s">
        <v>5712</v>
      </c>
      <c r="AJ1009" s="1" t="s">
        <v>8527</v>
      </c>
      <c r="AK1009" s="1" t="s">
        <v>5712</v>
      </c>
      <c r="AN1009" s="1" t="s">
        <v>5712</v>
      </c>
      <c r="AP1009" s="1" t="s">
        <v>5712</v>
      </c>
      <c r="AR1009" s="1" t="s">
        <v>5712</v>
      </c>
      <c r="AT1009" s="1" t="s">
        <v>5712</v>
      </c>
      <c r="AV1009" s="1" t="s">
        <v>8528</v>
      </c>
    </row>
    <row r="1010" spans="1:48" x14ac:dyDescent="0.35">
      <c r="A1010" s="1" t="s">
        <v>8529</v>
      </c>
      <c r="B1010" s="1" t="s">
        <v>5710</v>
      </c>
      <c r="C1010" s="1" t="s">
        <v>41</v>
      </c>
      <c r="D1010">
        <v>59</v>
      </c>
      <c r="E1010" s="1" t="s">
        <v>65</v>
      </c>
      <c r="F1010" s="1" t="s">
        <v>72</v>
      </c>
      <c r="G1010" s="1" t="s">
        <v>44</v>
      </c>
      <c r="H1010" s="1" t="s">
        <v>67</v>
      </c>
      <c r="I1010" s="1" t="s">
        <v>68</v>
      </c>
      <c r="J1010" s="1" t="s">
        <v>47</v>
      </c>
      <c r="K1010" s="1" t="s">
        <v>48</v>
      </c>
      <c r="L1010" s="1" t="s">
        <v>48</v>
      </c>
      <c r="M1010" s="1" t="s">
        <v>48</v>
      </c>
      <c r="N1010" s="1" t="s">
        <v>48</v>
      </c>
      <c r="O1010" s="1" t="s">
        <v>48</v>
      </c>
      <c r="P1010" s="1" t="s">
        <v>49</v>
      </c>
      <c r="Q1010" s="1" t="s">
        <v>48</v>
      </c>
      <c r="R1010" s="1" t="s">
        <v>48</v>
      </c>
      <c r="S1010" s="1" t="s">
        <v>48</v>
      </c>
      <c r="T1010" s="1" t="s">
        <v>48</v>
      </c>
      <c r="U1010" s="1" t="s">
        <v>48</v>
      </c>
      <c r="V1010" s="1" t="s">
        <v>48</v>
      </c>
      <c r="W1010" s="1" t="s">
        <v>48</v>
      </c>
      <c r="X1010" s="1" t="s">
        <v>62</v>
      </c>
      <c r="AC1010" s="1" t="s">
        <v>5712</v>
      </c>
      <c r="AD1010" s="1" t="s">
        <v>5712</v>
      </c>
      <c r="AJ1010" s="1" t="s">
        <v>8530</v>
      </c>
      <c r="AK1010" s="1" t="s">
        <v>5712</v>
      </c>
      <c r="AN1010" s="1" t="s">
        <v>5712</v>
      </c>
      <c r="AP1010" s="1" t="s">
        <v>5712</v>
      </c>
      <c r="AR1010" s="1" t="s">
        <v>5712</v>
      </c>
      <c r="AT1010" s="1" t="s">
        <v>5712</v>
      </c>
      <c r="AV1010" s="1" t="s">
        <v>8531</v>
      </c>
    </row>
    <row r="1011" spans="1:48" x14ac:dyDescent="0.35">
      <c r="A1011" s="1" t="s">
        <v>8532</v>
      </c>
      <c r="B1011" s="1" t="s">
        <v>5710</v>
      </c>
      <c r="C1011" s="1" t="s">
        <v>41</v>
      </c>
      <c r="D1011">
        <v>63</v>
      </c>
      <c r="E1011" s="1" t="s">
        <v>65</v>
      </c>
      <c r="F1011" s="1" t="s">
        <v>66</v>
      </c>
      <c r="G1011" s="1" t="s">
        <v>98</v>
      </c>
      <c r="H1011" s="1" t="s">
        <v>79</v>
      </c>
      <c r="I1011" s="1" t="s">
        <v>110</v>
      </c>
      <c r="J1011" s="1" t="s">
        <v>47</v>
      </c>
      <c r="K1011" s="1" t="s">
        <v>49</v>
      </c>
      <c r="L1011" s="1" t="s">
        <v>48</v>
      </c>
      <c r="M1011" s="1" t="s">
        <v>48</v>
      </c>
      <c r="N1011" s="1" t="s">
        <v>48</v>
      </c>
      <c r="O1011" s="1" t="s">
        <v>48</v>
      </c>
      <c r="P1011" s="1" t="s">
        <v>48</v>
      </c>
      <c r="Q1011" s="1" t="s">
        <v>48</v>
      </c>
      <c r="R1011" s="1" t="s">
        <v>48</v>
      </c>
      <c r="S1011" s="1" t="s">
        <v>48</v>
      </c>
      <c r="T1011" s="1" t="s">
        <v>49</v>
      </c>
      <c r="U1011" s="1" t="s">
        <v>48</v>
      </c>
      <c r="V1011" s="1" t="s">
        <v>48</v>
      </c>
      <c r="W1011" s="1" t="s">
        <v>48</v>
      </c>
      <c r="X1011" s="1" t="s">
        <v>116</v>
      </c>
      <c r="Y1011" s="1" t="s">
        <v>8533</v>
      </c>
      <c r="AC1011" s="1" t="s">
        <v>5712</v>
      </c>
      <c r="AD1011" s="1" t="s">
        <v>5712</v>
      </c>
      <c r="AJ1011" s="1" t="s">
        <v>8534</v>
      </c>
      <c r="AK1011" s="1" t="s">
        <v>5712</v>
      </c>
      <c r="AN1011" s="1" t="s">
        <v>5712</v>
      </c>
      <c r="AP1011" s="1" t="s">
        <v>5712</v>
      </c>
      <c r="AR1011" s="1" t="s">
        <v>5712</v>
      </c>
      <c r="AT1011" s="1" t="s">
        <v>5712</v>
      </c>
    </row>
    <row r="1012" spans="1:48" x14ac:dyDescent="0.35">
      <c r="A1012" s="1" t="s">
        <v>8535</v>
      </c>
      <c r="B1012" s="1" t="s">
        <v>5710</v>
      </c>
      <c r="C1012" s="1" t="s">
        <v>41</v>
      </c>
      <c r="D1012">
        <v>63</v>
      </c>
      <c r="E1012" s="1" t="s">
        <v>65</v>
      </c>
      <c r="F1012" s="1" t="s">
        <v>66</v>
      </c>
      <c r="G1012" s="1" t="s">
        <v>98</v>
      </c>
      <c r="H1012" s="1" t="s">
        <v>67</v>
      </c>
      <c r="I1012" s="1" t="s">
        <v>68</v>
      </c>
      <c r="J1012" s="1" t="s">
        <v>47</v>
      </c>
      <c r="K1012" s="1" t="s">
        <v>48</v>
      </c>
      <c r="L1012" s="1" t="s">
        <v>48</v>
      </c>
      <c r="M1012" s="1" t="s">
        <v>48</v>
      </c>
      <c r="N1012" s="1" t="s">
        <v>48</v>
      </c>
      <c r="O1012" s="1" t="s">
        <v>48</v>
      </c>
      <c r="P1012" s="1" t="s">
        <v>49</v>
      </c>
      <c r="Q1012" s="1" t="s">
        <v>48</v>
      </c>
      <c r="R1012" s="1" t="s">
        <v>48</v>
      </c>
      <c r="S1012" s="1" t="s">
        <v>48</v>
      </c>
      <c r="T1012" s="1" t="s">
        <v>48</v>
      </c>
      <c r="U1012" s="1" t="s">
        <v>48</v>
      </c>
      <c r="V1012" s="1" t="s">
        <v>48</v>
      </c>
      <c r="W1012" s="1" t="s">
        <v>48</v>
      </c>
      <c r="X1012" s="1" t="s">
        <v>75</v>
      </c>
      <c r="Y1012" s="1" t="s">
        <v>8536</v>
      </c>
      <c r="AC1012" s="1" t="s">
        <v>5712</v>
      </c>
      <c r="AD1012" s="1" t="s">
        <v>5712</v>
      </c>
      <c r="AJ1012" s="1" t="s">
        <v>8537</v>
      </c>
      <c r="AK1012" s="1" t="s">
        <v>55</v>
      </c>
      <c r="AL1012" s="1" t="s">
        <v>8538</v>
      </c>
      <c r="AN1012" s="1" t="s">
        <v>5712</v>
      </c>
      <c r="AP1012" s="1" t="s">
        <v>5712</v>
      </c>
      <c r="AR1012" s="1" t="s">
        <v>5712</v>
      </c>
      <c r="AT1012" s="1" t="s">
        <v>5712</v>
      </c>
    </row>
    <row r="1013" spans="1:48" x14ac:dyDescent="0.35">
      <c r="A1013" s="1" t="s">
        <v>8539</v>
      </c>
      <c r="B1013" s="1" t="s">
        <v>5710</v>
      </c>
      <c r="C1013" s="1" t="s">
        <v>41</v>
      </c>
      <c r="D1013">
        <v>40</v>
      </c>
      <c r="E1013" s="1" t="s">
        <v>42</v>
      </c>
      <c r="F1013" s="1" t="s">
        <v>107</v>
      </c>
      <c r="G1013" s="1" t="s">
        <v>44</v>
      </c>
      <c r="H1013" s="1" t="s">
        <v>109</v>
      </c>
      <c r="I1013" s="1" t="s">
        <v>90</v>
      </c>
      <c r="J1013" s="1" t="s">
        <v>47</v>
      </c>
      <c r="K1013" s="1" t="s">
        <v>48</v>
      </c>
      <c r="L1013" s="1" t="s">
        <v>48</v>
      </c>
      <c r="M1013" s="1" t="s">
        <v>48</v>
      </c>
      <c r="N1013" s="1" t="s">
        <v>48</v>
      </c>
      <c r="O1013" s="1" t="s">
        <v>48</v>
      </c>
      <c r="P1013" s="1" t="s">
        <v>49</v>
      </c>
      <c r="Q1013" s="1" t="s">
        <v>48</v>
      </c>
      <c r="R1013" s="1" t="s">
        <v>48</v>
      </c>
      <c r="S1013" s="1" t="s">
        <v>48</v>
      </c>
      <c r="T1013" s="1" t="s">
        <v>48</v>
      </c>
      <c r="U1013" s="1" t="s">
        <v>48</v>
      </c>
      <c r="V1013" s="1" t="s">
        <v>48</v>
      </c>
      <c r="W1013" s="1" t="s">
        <v>48</v>
      </c>
      <c r="X1013" s="1" t="s">
        <v>75</v>
      </c>
      <c r="Y1013" s="1" t="s">
        <v>8540</v>
      </c>
      <c r="AC1013" s="1" t="s">
        <v>5712</v>
      </c>
      <c r="AD1013" s="1" t="s">
        <v>5712</v>
      </c>
      <c r="AJ1013" s="1" t="s">
        <v>8541</v>
      </c>
      <c r="AK1013" s="1" t="s">
        <v>5712</v>
      </c>
      <c r="AN1013" s="1" t="s">
        <v>5712</v>
      </c>
      <c r="AP1013" s="1" t="s">
        <v>5712</v>
      </c>
      <c r="AR1013" s="1" t="s">
        <v>5712</v>
      </c>
      <c r="AT1013" s="1" t="s">
        <v>5712</v>
      </c>
    </row>
    <row r="1014" spans="1:48" x14ac:dyDescent="0.35">
      <c r="A1014" s="1" t="s">
        <v>8542</v>
      </c>
      <c r="B1014" s="1" t="s">
        <v>5710</v>
      </c>
      <c r="C1014" s="1" t="s">
        <v>41</v>
      </c>
      <c r="D1014">
        <v>74</v>
      </c>
      <c r="E1014" s="1" t="s">
        <v>65</v>
      </c>
      <c r="F1014" s="1" t="s">
        <v>66</v>
      </c>
      <c r="G1014" s="1" t="s">
        <v>137</v>
      </c>
      <c r="H1014" s="1" t="s">
        <v>67</v>
      </c>
      <c r="I1014" s="1" t="s">
        <v>68</v>
      </c>
      <c r="J1014" s="1" t="s">
        <v>47</v>
      </c>
      <c r="K1014" s="1" t="s">
        <v>49</v>
      </c>
      <c r="L1014" s="1" t="s">
        <v>48</v>
      </c>
      <c r="M1014" s="1" t="s">
        <v>48</v>
      </c>
      <c r="N1014" s="1" t="s">
        <v>48</v>
      </c>
      <c r="O1014" s="1" t="s">
        <v>48</v>
      </c>
      <c r="P1014" s="1" t="s">
        <v>48</v>
      </c>
      <c r="Q1014" s="1" t="s">
        <v>48</v>
      </c>
      <c r="R1014" s="1" t="s">
        <v>48</v>
      </c>
      <c r="S1014" s="1" t="s">
        <v>48</v>
      </c>
      <c r="T1014" s="1" t="s">
        <v>49</v>
      </c>
      <c r="U1014" s="1" t="s">
        <v>48</v>
      </c>
      <c r="V1014" s="1" t="s">
        <v>48</v>
      </c>
      <c r="W1014" s="1" t="s">
        <v>48</v>
      </c>
      <c r="X1014" s="1" t="s">
        <v>145</v>
      </c>
      <c r="Y1014" s="1" t="s">
        <v>2715</v>
      </c>
      <c r="AC1014" s="1" t="s">
        <v>5712</v>
      </c>
      <c r="AD1014" s="1" t="s">
        <v>5712</v>
      </c>
      <c r="AJ1014" s="1" t="s">
        <v>351</v>
      </c>
      <c r="AK1014" s="1" t="s">
        <v>5712</v>
      </c>
      <c r="AN1014" s="1" t="s">
        <v>5712</v>
      </c>
      <c r="AP1014" s="1" t="s">
        <v>5712</v>
      </c>
      <c r="AR1014" s="1" t="s">
        <v>5712</v>
      </c>
      <c r="AT1014" s="1" t="s">
        <v>5712</v>
      </c>
      <c r="AV1014" s="1" t="s">
        <v>351</v>
      </c>
    </row>
    <row r="1015" spans="1:48" x14ac:dyDescent="0.35">
      <c r="A1015" s="1" t="s">
        <v>8543</v>
      </c>
      <c r="B1015" s="1" t="s">
        <v>5710</v>
      </c>
      <c r="C1015" s="1" t="s">
        <v>41</v>
      </c>
      <c r="D1015">
        <v>29</v>
      </c>
      <c r="E1015" s="1" t="s">
        <v>57</v>
      </c>
      <c r="F1015" s="1" t="s">
        <v>58</v>
      </c>
      <c r="G1015" s="1" t="s">
        <v>73</v>
      </c>
      <c r="H1015" s="1" t="s">
        <v>79</v>
      </c>
      <c r="I1015" s="1" t="s">
        <v>46</v>
      </c>
      <c r="J1015" s="1" t="s">
        <v>47</v>
      </c>
      <c r="K1015" s="1" t="s">
        <v>48</v>
      </c>
      <c r="L1015" s="1" t="s">
        <v>48</v>
      </c>
      <c r="M1015" s="1" t="s">
        <v>48</v>
      </c>
      <c r="N1015" s="1" t="s">
        <v>48</v>
      </c>
      <c r="O1015" s="1" t="s">
        <v>48</v>
      </c>
      <c r="P1015" s="1" t="s">
        <v>49</v>
      </c>
      <c r="Q1015" s="1" t="s">
        <v>48</v>
      </c>
      <c r="R1015" s="1" t="s">
        <v>48</v>
      </c>
      <c r="S1015" s="1" t="s">
        <v>48</v>
      </c>
      <c r="T1015" s="1" t="s">
        <v>48</v>
      </c>
      <c r="U1015" s="1" t="s">
        <v>48</v>
      </c>
      <c r="V1015" s="1" t="s">
        <v>48</v>
      </c>
      <c r="W1015" s="1" t="s">
        <v>48</v>
      </c>
      <c r="X1015" s="1" t="s">
        <v>116</v>
      </c>
      <c r="Y1015" s="1" t="s">
        <v>8544</v>
      </c>
      <c r="AB1015" s="1" t="s">
        <v>8545</v>
      </c>
      <c r="AC1015" s="1" t="s">
        <v>5712</v>
      </c>
      <c r="AD1015" s="1" t="s">
        <v>5712</v>
      </c>
      <c r="AJ1015" s="1" t="s">
        <v>8546</v>
      </c>
      <c r="AK1015" s="1" t="s">
        <v>55</v>
      </c>
      <c r="AL1015" s="1" t="s">
        <v>8547</v>
      </c>
      <c r="AN1015" s="1" t="s">
        <v>5712</v>
      </c>
      <c r="AP1015" s="1" t="s">
        <v>5712</v>
      </c>
      <c r="AR1015" s="1" t="s">
        <v>5712</v>
      </c>
      <c r="AT1015" s="1" t="s">
        <v>5712</v>
      </c>
    </row>
    <row r="1016" spans="1:48" x14ac:dyDescent="0.35">
      <c r="A1016" s="1" t="s">
        <v>8548</v>
      </c>
      <c r="B1016" s="1" t="s">
        <v>5710</v>
      </c>
      <c r="C1016" s="1" t="s">
        <v>41</v>
      </c>
      <c r="D1016">
        <v>31</v>
      </c>
      <c r="E1016" s="1" t="s">
        <v>57</v>
      </c>
      <c r="F1016" s="1" t="s">
        <v>107</v>
      </c>
      <c r="G1016" s="1" t="s">
        <v>59</v>
      </c>
      <c r="H1016" s="1" t="s">
        <v>79</v>
      </c>
      <c r="I1016" s="1" t="s">
        <v>46</v>
      </c>
      <c r="J1016" s="1" t="s">
        <v>47</v>
      </c>
      <c r="K1016" s="1" t="s">
        <v>48</v>
      </c>
      <c r="L1016" s="1" t="s">
        <v>48</v>
      </c>
      <c r="M1016" s="1" t="s">
        <v>48</v>
      </c>
      <c r="N1016" s="1" t="s">
        <v>48</v>
      </c>
      <c r="O1016" s="1" t="s">
        <v>48</v>
      </c>
      <c r="P1016" s="1" t="s">
        <v>49</v>
      </c>
      <c r="Q1016" s="1" t="s">
        <v>48</v>
      </c>
      <c r="R1016" s="1" t="s">
        <v>48</v>
      </c>
      <c r="S1016" s="1" t="s">
        <v>48</v>
      </c>
      <c r="T1016" s="1" t="s">
        <v>48</v>
      </c>
      <c r="U1016" s="1" t="s">
        <v>48</v>
      </c>
      <c r="V1016" s="1" t="s">
        <v>48</v>
      </c>
      <c r="W1016" s="1" t="s">
        <v>48</v>
      </c>
      <c r="X1016" s="1" t="s">
        <v>62</v>
      </c>
      <c r="AC1016" s="1" t="s">
        <v>5712</v>
      </c>
      <c r="AD1016" s="1" t="s">
        <v>5712</v>
      </c>
      <c r="AJ1016" s="1" t="s">
        <v>8549</v>
      </c>
      <c r="AK1016" s="1" t="s">
        <v>5712</v>
      </c>
      <c r="AN1016" s="1" t="s">
        <v>5712</v>
      </c>
      <c r="AP1016" s="1" t="s">
        <v>5712</v>
      </c>
      <c r="AR1016" s="1" t="s">
        <v>5712</v>
      </c>
      <c r="AT1016" s="1" t="s">
        <v>5712</v>
      </c>
      <c r="AV1016" s="1" t="s">
        <v>8550</v>
      </c>
    </row>
    <row r="1017" spans="1:48" x14ac:dyDescent="0.35">
      <c r="A1017" s="1" t="s">
        <v>8551</v>
      </c>
      <c r="B1017" s="1" t="s">
        <v>5710</v>
      </c>
      <c r="C1017" s="1" t="s">
        <v>41</v>
      </c>
      <c r="D1017">
        <v>61</v>
      </c>
      <c r="E1017" s="1" t="s">
        <v>65</v>
      </c>
      <c r="F1017" s="1" t="s">
        <v>66</v>
      </c>
      <c r="G1017" s="1" t="s">
        <v>59</v>
      </c>
      <c r="H1017" s="1" t="s">
        <v>67</v>
      </c>
      <c r="I1017" s="1" t="s">
        <v>90</v>
      </c>
      <c r="J1017" s="1" t="s">
        <v>47</v>
      </c>
      <c r="K1017" s="1" t="s">
        <v>49</v>
      </c>
      <c r="L1017" s="1" t="s">
        <v>48</v>
      </c>
      <c r="M1017" s="1" t="s">
        <v>48</v>
      </c>
      <c r="N1017" s="1" t="s">
        <v>48</v>
      </c>
      <c r="O1017" s="1" t="s">
        <v>48</v>
      </c>
      <c r="P1017" s="1" t="s">
        <v>48</v>
      </c>
      <c r="Q1017" s="1" t="s">
        <v>48</v>
      </c>
      <c r="R1017" s="1" t="s">
        <v>48</v>
      </c>
      <c r="S1017" s="1" t="s">
        <v>48</v>
      </c>
      <c r="T1017" s="1" t="s">
        <v>49</v>
      </c>
      <c r="U1017" s="1" t="s">
        <v>48</v>
      </c>
      <c r="V1017" s="1" t="s">
        <v>48</v>
      </c>
      <c r="W1017" s="1" t="s">
        <v>48</v>
      </c>
      <c r="X1017" s="1" t="s">
        <v>145</v>
      </c>
      <c r="Y1017" s="1" t="s">
        <v>8552</v>
      </c>
      <c r="AC1017" s="1" t="s">
        <v>5712</v>
      </c>
      <c r="AD1017" s="1" t="s">
        <v>5712</v>
      </c>
      <c r="AJ1017" s="1" t="s">
        <v>8553</v>
      </c>
      <c r="AK1017" s="1" t="s">
        <v>55</v>
      </c>
      <c r="AL1017" s="1" t="s">
        <v>8554</v>
      </c>
      <c r="AN1017" s="1" t="s">
        <v>5712</v>
      </c>
      <c r="AP1017" s="1" t="s">
        <v>5712</v>
      </c>
      <c r="AR1017" s="1" t="s">
        <v>5712</v>
      </c>
      <c r="AT1017" s="1" t="s">
        <v>5712</v>
      </c>
    </row>
    <row r="1018" spans="1:48" x14ac:dyDescent="0.35">
      <c r="A1018" s="1" t="s">
        <v>8555</v>
      </c>
      <c r="B1018" s="1" t="s">
        <v>5710</v>
      </c>
      <c r="C1018" s="1" t="s">
        <v>41</v>
      </c>
      <c r="D1018">
        <v>30</v>
      </c>
      <c r="E1018" s="1" t="s">
        <v>57</v>
      </c>
      <c r="F1018" s="1" t="s">
        <v>58</v>
      </c>
      <c r="G1018" s="1" t="s">
        <v>98</v>
      </c>
      <c r="H1018" s="1" t="s">
        <v>45</v>
      </c>
      <c r="I1018" s="1" t="s">
        <v>46</v>
      </c>
      <c r="J1018" s="1" t="s">
        <v>47</v>
      </c>
      <c r="K1018" s="1" t="s">
        <v>49</v>
      </c>
      <c r="L1018" s="1" t="s">
        <v>48</v>
      </c>
      <c r="M1018" s="1" t="s">
        <v>48</v>
      </c>
      <c r="N1018" s="1" t="s">
        <v>48</v>
      </c>
      <c r="O1018" s="1" t="s">
        <v>48</v>
      </c>
      <c r="P1018" s="1" t="s">
        <v>48</v>
      </c>
      <c r="Q1018" s="1" t="s">
        <v>48</v>
      </c>
      <c r="R1018" s="1" t="s">
        <v>48</v>
      </c>
      <c r="S1018" s="1" t="s">
        <v>48</v>
      </c>
      <c r="T1018" s="1" t="s">
        <v>49</v>
      </c>
      <c r="U1018" s="1" t="s">
        <v>48</v>
      </c>
      <c r="V1018" s="1" t="s">
        <v>48</v>
      </c>
      <c r="W1018" s="1" t="s">
        <v>48</v>
      </c>
      <c r="X1018" s="1" t="s">
        <v>62</v>
      </c>
      <c r="AC1018" s="1" t="s">
        <v>5712</v>
      </c>
      <c r="AD1018" s="1" t="s">
        <v>5712</v>
      </c>
      <c r="AJ1018" s="1" t="s">
        <v>8556</v>
      </c>
      <c r="AK1018" s="1" t="s">
        <v>5712</v>
      </c>
      <c r="AN1018" s="1" t="s">
        <v>5712</v>
      </c>
      <c r="AP1018" s="1" t="s">
        <v>5712</v>
      </c>
      <c r="AR1018" s="1" t="s">
        <v>5712</v>
      </c>
      <c r="AT1018" s="1" t="s">
        <v>5712</v>
      </c>
      <c r="AV1018" s="1" t="s">
        <v>8557</v>
      </c>
    </row>
    <row r="1019" spans="1:48" x14ac:dyDescent="0.35">
      <c r="A1019" s="1" t="s">
        <v>8558</v>
      </c>
      <c r="B1019" s="1" t="s">
        <v>5710</v>
      </c>
      <c r="C1019" s="1" t="s">
        <v>41</v>
      </c>
      <c r="D1019">
        <v>72</v>
      </c>
      <c r="E1019" s="1" t="s">
        <v>65</v>
      </c>
      <c r="F1019" s="1" t="s">
        <v>43</v>
      </c>
      <c r="G1019" s="1" t="s">
        <v>44</v>
      </c>
      <c r="H1019" s="1" t="s">
        <v>67</v>
      </c>
      <c r="I1019" s="1" t="s">
        <v>61</v>
      </c>
      <c r="J1019" s="1" t="s">
        <v>47</v>
      </c>
      <c r="K1019" s="1" t="s">
        <v>48</v>
      </c>
      <c r="L1019" s="1" t="s">
        <v>49</v>
      </c>
      <c r="M1019" s="1" t="s">
        <v>48</v>
      </c>
      <c r="N1019" s="1" t="s">
        <v>48</v>
      </c>
      <c r="O1019" s="1" t="s">
        <v>48</v>
      </c>
      <c r="P1019" s="1" t="s">
        <v>48</v>
      </c>
      <c r="Q1019" s="1" t="s">
        <v>48</v>
      </c>
      <c r="R1019" s="1" t="s">
        <v>48</v>
      </c>
      <c r="S1019" s="1" t="s">
        <v>48</v>
      </c>
      <c r="T1019" s="1" t="s">
        <v>48</v>
      </c>
      <c r="U1019" s="1" t="s">
        <v>48</v>
      </c>
      <c r="V1019" s="1" t="s">
        <v>48</v>
      </c>
      <c r="W1019" s="1" t="s">
        <v>48</v>
      </c>
      <c r="X1019" s="1" t="s">
        <v>62</v>
      </c>
      <c r="AC1019" s="1" t="s">
        <v>5712</v>
      </c>
      <c r="AD1019" s="1" t="s">
        <v>5712</v>
      </c>
      <c r="AJ1019" s="1" t="s">
        <v>248</v>
      </c>
      <c r="AK1019" s="1" t="s">
        <v>5712</v>
      </c>
      <c r="AN1019" s="1" t="s">
        <v>5712</v>
      </c>
      <c r="AP1019" s="1" t="s">
        <v>5712</v>
      </c>
      <c r="AR1019" s="1" t="s">
        <v>5712</v>
      </c>
      <c r="AT1019" s="1" t="s">
        <v>5712</v>
      </c>
      <c r="AV1019" s="1" t="s">
        <v>248</v>
      </c>
    </row>
    <row r="1020" spans="1:48" x14ac:dyDescent="0.35">
      <c r="A1020" s="1" t="s">
        <v>8559</v>
      </c>
      <c r="B1020" s="1" t="s">
        <v>5710</v>
      </c>
      <c r="C1020" s="1" t="s">
        <v>41</v>
      </c>
      <c r="D1020">
        <v>43</v>
      </c>
      <c r="E1020" s="1" t="s">
        <v>42</v>
      </c>
      <c r="F1020" s="1" t="s">
        <v>107</v>
      </c>
      <c r="G1020" s="1" t="s">
        <v>44</v>
      </c>
      <c r="H1020" s="1" t="s">
        <v>109</v>
      </c>
      <c r="I1020" s="1" t="s">
        <v>61</v>
      </c>
      <c r="J1020" s="1" t="s">
        <v>47</v>
      </c>
      <c r="K1020" s="1" t="s">
        <v>48</v>
      </c>
      <c r="L1020" s="1" t="s">
        <v>49</v>
      </c>
      <c r="M1020" s="1" t="s">
        <v>48</v>
      </c>
      <c r="N1020" s="1" t="s">
        <v>48</v>
      </c>
      <c r="O1020" s="1" t="s">
        <v>48</v>
      </c>
      <c r="P1020" s="1" t="s">
        <v>48</v>
      </c>
      <c r="Q1020" s="1" t="s">
        <v>48</v>
      </c>
      <c r="R1020" s="1" t="s">
        <v>48</v>
      </c>
      <c r="S1020" s="1" t="s">
        <v>48</v>
      </c>
      <c r="T1020" s="1" t="s">
        <v>48</v>
      </c>
      <c r="U1020" s="1" t="s">
        <v>48</v>
      </c>
      <c r="V1020" s="1" t="s">
        <v>48</v>
      </c>
      <c r="W1020" s="1" t="s">
        <v>48</v>
      </c>
      <c r="X1020" s="1" t="s">
        <v>62</v>
      </c>
      <c r="AC1020" s="1" t="s">
        <v>5712</v>
      </c>
      <c r="AD1020" s="1" t="s">
        <v>5712</v>
      </c>
      <c r="AJ1020" s="1" t="s">
        <v>1184</v>
      </c>
      <c r="AK1020" s="1" t="s">
        <v>5712</v>
      </c>
      <c r="AM1020" s="1" t="s">
        <v>8560</v>
      </c>
      <c r="AN1020" s="1" t="s">
        <v>5712</v>
      </c>
      <c r="AP1020" s="1" t="s">
        <v>5712</v>
      </c>
      <c r="AR1020" s="1" t="s">
        <v>5712</v>
      </c>
      <c r="AT1020" s="1" t="s">
        <v>5712</v>
      </c>
    </row>
    <row r="1021" spans="1:48" ht="409.5" x14ac:dyDescent="0.35">
      <c r="A1021" s="1" t="s">
        <v>8561</v>
      </c>
      <c r="B1021" s="1" t="s">
        <v>5710</v>
      </c>
      <c r="C1021" s="1" t="s">
        <v>41</v>
      </c>
      <c r="D1021">
        <v>43</v>
      </c>
      <c r="E1021" s="1" t="s">
        <v>42</v>
      </c>
      <c r="F1021" s="1" t="s">
        <v>43</v>
      </c>
      <c r="G1021" s="1" t="s">
        <v>44</v>
      </c>
      <c r="H1021" s="1" t="s">
        <v>45</v>
      </c>
      <c r="I1021" s="1" t="s">
        <v>113</v>
      </c>
      <c r="J1021" s="1" t="s">
        <v>47</v>
      </c>
      <c r="K1021" s="1" t="s">
        <v>48</v>
      </c>
      <c r="L1021" s="1" t="s">
        <v>48</v>
      </c>
      <c r="M1021" s="1" t="s">
        <v>48</v>
      </c>
      <c r="N1021" s="1" t="s">
        <v>48</v>
      </c>
      <c r="O1021" s="1" t="s">
        <v>48</v>
      </c>
      <c r="P1021" s="1" t="s">
        <v>48</v>
      </c>
      <c r="Q1021" s="1" t="s">
        <v>48</v>
      </c>
      <c r="R1021" s="1" t="s">
        <v>49</v>
      </c>
      <c r="S1021" s="1" t="s">
        <v>48</v>
      </c>
      <c r="T1021" s="1" t="s">
        <v>48</v>
      </c>
      <c r="U1021" s="1" t="s">
        <v>48</v>
      </c>
      <c r="V1021" s="1" t="s">
        <v>48</v>
      </c>
      <c r="W1021" s="1" t="s">
        <v>48</v>
      </c>
      <c r="X1021" s="1" t="s">
        <v>75</v>
      </c>
      <c r="Y1021" s="1" t="s">
        <v>8562</v>
      </c>
      <c r="AC1021" s="1" t="s">
        <v>5712</v>
      </c>
      <c r="AD1021" s="1" t="s">
        <v>5712</v>
      </c>
      <c r="AJ1021" s="2" t="s">
        <v>8563</v>
      </c>
      <c r="AK1021" s="1" t="s">
        <v>5712</v>
      </c>
      <c r="AN1021" s="1" t="s">
        <v>5712</v>
      </c>
      <c r="AP1021" s="1" t="s">
        <v>5712</v>
      </c>
      <c r="AR1021" s="1" t="s">
        <v>5712</v>
      </c>
      <c r="AT1021" s="1" t="s">
        <v>5712</v>
      </c>
      <c r="AV1021" s="2" t="s">
        <v>8564</v>
      </c>
    </row>
    <row r="1022" spans="1:48" x14ac:dyDescent="0.35">
      <c r="A1022" s="1" t="s">
        <v>8565</v>
      </c>
      <c r="B1022" s="1" t="s">
        <v>5710</v>
      </c>
      <c r="C1022" s="1" t="s">
        <v>41</v>
      </c>
      <c r="D1022">
        <v>50</v>
      </c>
      <c r="E1022" s="1" t="s">
        <v>42</v>
      </c>
      <c r="F1022" s="1" t="s">
        <v>107</v>
      </c>
      <c r="G1022" s="1" t="s">
        <v>73</v>
      </c>
      <c r="H1022" s="1" t="s">
        <v>109</v>
      </c>
      <c r="I1022" s="1" t="s">
        <v>61</v>
      </c>
      <c r="J1022" s="1" t="s">
        <v>47</v>
      </c>
      <c r="K1022" s="1" t="s">
        <v>48</v>
      </c>
      <c r="L1022" s="1" t="s">
        <v>48</v>
      </c>
      <c r="M1022" s="1" t="s">
        <v>49</v>
      </c>
      <c r="N1022" s="1" t="s">
        <v>48</v>
      </c>
      <c r="O1022" s="1" t="s">
        <v>48</v>
      </c>
      <c r="P1022" s="1" t="s">
        <v>48</v>
      </c>
      <c r="Q1022" s="1" t="s">
        <v>48</v>
      </c>
      <c r="R1022" s="1" t="s">
        <v>48</v>
      </c>
      <c r="S1022" s="1" t="s">
        <v>48</v>
      </c>
      <c r="T1022" s="1" t="s">
        <v>48</v>
      </c>
      <c r="U1022" s="1" t="s">
        <v>48</v>
      </c>
      <c r="V1022" s="1" t="s">
        <v>48</v>
      </c>
      <c r="W1022" s="1" t="s">
        <v>48</v>
      </c>
      <c r="X1022" s="1" t="s">
        <v>62</v>
      </c>
      <c r="AC1022" s="1" t="s">
        <v>5712</v>
      </c>
      <c r="AD1022" s="1" t="s">
        <v>5712</v>
      </c>
      <c r="AJ1022" s="1" t="s">
        <v>2331</v>
      </c>
      <c r="AK1022" s="1" t="s">
        <v>5712</v>
      </c>
      <c r="AM1022" s="1" t="s">
        <v>8566</v>
      </c>
      <c r="AN1022" s="1" t="s">
        <v>5712</v>
      </c>
      <c r="AP1022" s="1" t="s">
        <v>5712</v>
      </c>
      <c r="AR1022" s="1" t="s">
        <v>5712</v>
      </c>
      <c r="AT1022" s="1" t="s">
        <v>5712</v>
      </c>
    </row>
    <row r="1023" spans="1:48" x14ac:dyDescent="0.35">
      <c r="A1023" s="1" t="s">
        <v>8567</v>
      </c>
      <c r="B1023" s="1" t="s">
        <v>5710</v>
      </c>
      <c r="C1023" s="1" t="s">
        <v>41</v>
      </c>
      <c r="D1023">
        <v>67</v>
      </c>
      <c r="E1023" s="1" t="s">
        <v>65</v>
      </c>
      <c r="F1023" s="1" t="s">
        <v>66</v>
      </c>
      <c r="G1023" s="1" t="s">
        <v>44</v>
      </c>
      <c r="H1023" s="1" t="s">
        <v>67</v>
      </c>
      <c r="I1023" s="1" t="s">
        <v>90</v>
      </c>
      <c r="J1023" s="1" t="s">
        <v>47</v>
      </c>
      <c r="K1023" s="1" t="s">
        <v>48</v>
      </c>
      <c r="L1023" s="1" t="s">
        <v>48</v>
      </c>
      <c r="M1023" s="1" t="s">
        <v>49</v>
      </c>
      <c r="N1023" s="1" t="s">
        <v>48</v>
      </c>
      <c r="O1023" s="1" t="s">
        <v>48</v>
      </c>
      <c r="P1023" s="1" t="s">
        <v>48</v>
      </c>
      <c r="Q1023" s="1" t="s">
        <v>48</v>
      </c>
      <c r="R1023" s="1" t="s">
        <v>48</v>
      </c>
      <c r="S1023" s="1" t="s">
        <v>48</v>
      </c>
      <c r="T1023" s="1" t="s">
        <v>48</v>
      </c>
      <c r="U1023" s="1" t="s">
        <v>48</v>
      </c>
      <c r="V1023" s="1" t="s">
        <v>48</v>
      </c>
      <c r="W1023" s="1" t="s">
        <v>48</v>
      </c>
      <c r="X1023" s="1" t="s">
        <v>116</v>
      </c>
      <c r="Y1023" s="1" t="s">
        <v>4469</v>
      </c>
      <c r="AC1023" s="1" t="s">
        <v>5712</v>
      </c>
      <c r="AD1023" s="1" t="s">
        <v>5712</v>
      </c>
      <c r="AJ1023" s="1" t="s">
        <v>248</v>
      </c>
      <c r="AK1023" s="1" t="s">
        <v>77</v>
      </c>
      <c r="AN1023" s="1" t="s">
        <v>5712</v>
      </c>
      <c r="AP1023" s="1" t="s">
        <v>5712</v>
      </c>
      <c r="AR1023" s="1" t="s">
        <v>5712</v>
      </c>
      <c r="AT1023" s="1" t="s">
        <v>5712</v>
      </c>
    </row>
    <row r="1024" spans="1:48" x14ac:dyDescent="0.35">
      <c r="A1024" s="1" t="s">
        <v>8568</v>
      </c>
      <c r="B1024" s="1" t="s">
        <v>5710</v>
      </c>
      <c r="C1024" s="1" t="s">
        <v>41</v>
      </c>
      <c r="D1024">
        <v>26</v>
      </c>
      <c r="E1024" s="1" t="s">
        <v>57</v>
      </c>
      <c r="F1024" s="1" t="s">
        <v>58</v>
      </c>
      <c r="G1024" s="1" t="s">
        <v>85</v>
      </c>
      <c r="H1024" s="1" t="s">
        <v>112</v>
      </c>
      <c r="I1024" s="1" t="s">
        <v>74</v>
      </c>
      <c r="J1024" s="1" t="s">
        <v>47</v>
      </c>
      <c r="K1024" s="1" t="s">
        <v>49</v>
      </c>
      <c r="L1024" s="1" t="s">
        <v>48</v>
      </c>
      <c r="M1024" s="1" t="s">
        <v>48</v>
      </c>
      <c r="N1024" s="1" t="s">
        <v>48</v>
      </c>
      <c r="O1024" s="1" t="s">
        <v>48</v>
      </c>
      <c r="P1024" s="1" t="s">
        <v>48</v>
      </c>
      <c r="Q1024" s="1" t="s">
        <v>48</v>
      </c>
      <c r="R1024" s="1" t="s">
        <v>48</v>
      </c>
      <c r="S1024" s="1" t="s">
        <v>48</v>
      </c>
      <c r="T1024" s="1" t="s">
        <v>49</v>
      </c>
      <c r="U1024" s="1" t="s">
        <v>48</v>
      </c>
      <c r="V1024" s="1" t="s">
        <v>48</v>
      </c>
      <c r="W1024" s="1" t="s">
        <v>48</v>
      </c>
      <c r="X1024" s="1" t="s">
        <v>62</v>
      </c>
      <c r="AC1024" s="1" t="s">
        <v>5712</v>
      </c>
      <c r="AD1024" s="1" t="s">
        <v>5712</v>
      </c>
      <c r="AJ1024" s="1" t="s">
        <v>8569</v>
      </c>
      <c r="AK1024" s="1" t="s">
        <v>77</v>
      </c>
      <c r="AN1024" s="1" t="s">
        <v>5712</v>
      </c>
      <c r="AP1024" s="1" t="s">
        <v>5712</v>
      </c>
      <c r="AR1024" s="1" t="s">
        <v>5712</v>
      </c>
      <c r="AT1024" s="1" t="s">
        <v>5712</v>
      </c>
    </row>
    <row r="1025" spans="1:48" x14ac:dyDescent="0.35">
      <c r="A1025" s="1" t="s">
        <v>8570</v>
      </c>
      <c r="B1025" s="1" t="s">
        <v>5710</v>
      </c>
      <c r="C1025" s="1" t="s">
        <v>41</v>
      </c>
      <c r="D1025">
        <v>63</v>
      </c>
      <c r="E1025" s="1" t="s">
        <v>65</v>
      </c>
      <c r="F1025" s="1" t="s">
        <v>43</v>
      </c>
      <c r="G1025" s="1" t="s">
        <v>85</v>
      </c>
      <c r="H1025" s="1" t="s">
        <v>67</v>
      </c>
      <c r="I1025" s="1" t="s">
        <v>68</v>
      </c>
      <c r="J1025" s="1" t="s">
        <v>47</v>
      </c>
      <c r="K1025" s="1" t="s">
        <v>48</v>
      </c>
      <c r="L1025" s="1" t="s">
        <v>48</v>
      </c>
      <c r="M1025" s="1" t="s">
        <v>48</v>
      </c>
      <c r="N1025" s="1" t="s">
        <v>48</v>
      </c>
      <c r="O1025" s="1" t="s">
        <v>48</v>
      </c>
      <c r="P1025" s="1" t="s">
        <v>48</v>
      </c>
      <c r="Q1025" s="1" t="s">
        <v>48</v>
      </c>
      <c r="R1025" s="1" t="s">
        <v>49</v>
      </c>
      <c r="S1025" s="1" t="s">
        <v>48</v>
      </c>
      <c r="T1025" s="1" t="s">
        <v>48</v>
      </c>
      <c r="U1025" s="1" t="s">
        <v>48</v>
      </c>
      <c r="V1025" s="1" t="s">
        <v>48</v>
      </c>
      <c r="W1025" s="1" t="s">
        <v>48</v>
      </c>
      <c r="X1025" s="1" t="s">
        <v>62</v>
      </c>
      <c r="AC1025" s="1" t="s">
        <v>5712</v>
      </c>
      <c r="AD1025" s="1" t="s">
        <v>5712</v>
      </c>
      <c r="AJ1025" s="1" t="s">
        <v>8571</v>
      </c>
      <c r="AK1025" s="1" t="s">
        <v>5712</v>
      </c>
      <c r="AN1025" s="1" t="s">
        <v>5712</v>
      </c>
      <c r="AP1025" s="1" t="s">
        <v>5712</v>
      </c>
      <c r="AR1025" s="1" t="s">
        <v>5712</v>
      </c>
      <c r="AT1025" s="1" t="s">
        <v>5712</v>
      </c>
    </row>
    <row r="1026" spans="1:48" x14ac:dyDescent="0.35">
      <c r="A1026" s="1" t="s">
        <v>8572</v>
      </c>
      <c r="B1026" s="1" t="s">
        <v>5710</v>
      </c>
      <c r="C1026" s="1" t="s">
        <v>71</v>
      </c>
      <c r="D1026">
        <v>44</v>
      </c>
      <c r="E1026" s="1" t="s">
        <v>42</v>
      </c>
      <c r="F1026" s="1" t="s">
        <v>107</v>
      </c>
      <c r="G1026" s="1" t="s">
        <v>59</v>
      </c>
      <c r="H1026" s="1" t="s">
        <v>45</v>
      </c>
      <c r="I1026" s="1" t="s">
        <v>74</v>
      </c>
      <c r="J1026" s="1" t="s">
        <v>47</v>
      </c>
      <c r="K1026" s="1" t="s">
        <v>49</v>
      </c>
      <c r="L1026" s="1" t="s">
        <v>48</v>
      </c>
      <c r="M1026" s="1" t="s">
        <v>48</v>
      </c>
      <c r="N1026" s="1" t="s">
        <v>48</v>
      </c>
      <c r="O1026" s="1" t="s">
        <v>48</v>
      </c>
      <c r="P1026" s="1" t="s">
        <v>48</v>
      </c>
      <c r="Q1026" s="1" t="s">
        <v>48</v>
      </c>
      <c r="R1026" s="1" t="s">
        <v>48</v>
      </c>
      <c r="S1026" s="1" t="s">
        <v>48</v>
      </c>
      <c r="T1026" s="1" t="s">
        <v>49</v>
      </c>
      <c r="U1026" s="1" t="s">
        <v>48</v>
      </c>
      <c r="V1026" s="1" t="s">
        <v>48</v>
      </c>
      <c r="W1026" s="1" t="s">
        <v>48</v>
      </c>
      <c r="X1026" s="1" t="s">
        <v>62</v>
      </c>
      <c r="AC1026" s="1" t="s">
        <v>5712</v>
      </c>
      <c r="AD1026" s="1" t="s">
        <v>5712</v>
      </c>
      <c r="AJ1026" s="1" t="s">
        <v>8573</v>
      </c>
      <c r="AK1026" s="1" t="s">
        <v>5712</v>
      </c>
      <c r="AN1026" s="1" t="s">
        <v>5712</v>
      </c>
      <c r="AP1026" s="1" t="s">
        <v>5712</v>
      </c>
      <c r="AR1026" s="1" t="s">
        <v>5712</v>
      </c>
      <c r="AT1026" s="1" t="s">
        <v>5712</v>
      </c>
      <c r="AV1026" s="1" t="s">
        <v>8574</v>
      </c>
    </row>
    <row r="1027" spans="1:48" x14ac:dyDescent="0.35">
      <c r="A1027" s="1" t="s">
        <v>8575</v>
      </c>
      <c r="B1027" s="1" t="s">
        <v>5710</v>
      </c>
      <c r="C1027" s="1" t="s">
        <v>41</v>
      </c>
      <c r="D1027">
        <v>35</v>
      </c>
      <c r="E1027" s="1" t="s">
        <v>42</v>
      </c>
      <c r="F1027" s="1" t="s">
        <v>107</v>
      </c>
      <c r="G1027" s="1" t="s">
        <v>73</v>
      </c>
      <c r="H1027" s="1" t="s">
        <v>109</v>
      </c>
      <c r="I1027" s="1" t="s">
        <v>110</v>
      </c>
      <c r="J1027" s="1" t="s">
        <v>47</v>
      </c>
      <c r="K1027" s="1" t="s">
        <v>49</v>
      </c>
      <c r="L1027" s="1" t="s">
        <v>48</v>
      </c>
      <c r="M1027" s="1" t="s">
        <v>48</v>
      </c>
      <c r="N1027" s="1" t="s">
        <v>48</v>
      </c>
      <c r="O1027" s="1" t="s">
        <v>48</v>
      </c>
      <c r="P1027" s="1" t="s">
        <v>48</v>
      </c>
      <c r="Q1027" s="1" t="s">
        <v>48</v>
      </c>
      <c r="R1027" s="1" t="s">
        <v>48</v>
      </c>
      <c r="S1027" s="1" t="s">
        <v>48</v>
      </c>
      <c r="T1027" s="1" t="s">
        <v>49</v>
      </c>
      <c r="U1027" s="1" t="s">
        <v>48</v>
      </c>
      <c r="V1027" s="1" t="s">
        <v>48</v>
      </c>
      <c r="W1027" s="1" t="s">
        <v>48</v>
      </c>
      <c r="X1027" s="1" t="s">
        <v>116</v>
      </c>
      <c r="Y1027" s="1" t="s">
        <v>8576</v>
      </c>
      <c r="AC1027" s="1" t="s">
        <v>5712</v>
      </c>
      <c r="AD1027" s="1" t="s">
        <v>5712</v>
      </c>
      <c r="AJ1027" s="1" t="s">
        <v>8577</v>
      </c>
      <c r="AK1027" s="1" t="s">
        <v>5712</v>
      </c>
      <c r="AN1027" s="1" t="s">
        <v>5712</v>
      </c>
      <c r="AP1027" s="1" t="s">
        <v>5712</v>
      </c>
      <c r="AR1027" s="1" t="s">
        <v>5712</v>
      </c>
      <c r="AT1027" s="1" t="s">
        <v>5712</v>
      </c>
    </row>
    <row r="1028" spans="1:48" x14ac:dyDescent="0.35">
      <c r="A1028" s="1" t="s">
        <v>8578</v>
      </c>
      <c r="B1028" s="1" t="s">
        <v>5710</v>
      </c>
      <c r="C1028" s="1" t="s">
        <v>41</v>
      </c>
      <c r="D1028">
        <v>32</v>
      </c>
      <c r="E1028" s="1" t="s">
        <v>57</v>
      </c>
      <c r="F1028" s="1" t="s">
        <v>58</v>
      </c>
      <c r="G1028" s="1" t="s">
        <v>85</v>
      </c>
      <c r="H1028" s="1" t="s">
        <v>45</v>
      </c>
      <c r="I1028" s="1" t="s">
        <v>74</v>
      </c>
      <c r="J1028" s="1" t="s">
        <v>47</v>
      </c>
      <c r="K1028" s="1" t="s">
        <v>49</v>
      </c>
      <c r="L1028" s="1" t="s">
        <v>48</v>
      </c>
      <c r="M1028" s="1" t="s">
        <v>48</v>
      </c>
      <c r="N1028" s="1" t="s">
        <v>48</v>
      </c>
      <c r="O1028" s="1" t="s">
        <v>48</v>
      </c>
      <c r="P1028" s="1" t="s">
        <v>48</v>
      </c>
      <c r="Q1028" s="1" t="s">
        <v>48</v>
      </c>
      <c r="R1028" s="1" t="s">
        <v>48</v>
      </c>
      <c r="S1028" s="1" t="s">
        <v>48</v>
      </c>
      <c r="T1028" s="1" t="s">
        <v>49</v>
      </c>
      <c r="U1028" s="1" t="s">
        <v>48</v>
      </c>
      <c r="V1028" s="1" t="s">
        <v>48</v>
      </c>
      <c r="W1028" s="1" t="s">
        <v>48</v>
      </c>
      <c r="X1028" s="1" t="s">
        <v>62</v>
      </c>
      <c r="AC1028" s="1" t="s">
        <v>5712</v>
      </c>
      <c r="AD1028" s="1" t="s">
        <v>5712</v>
      </c>
      <c r="AJ1028" s="1" t="s">
        <v>8579</v>
      </c>
      <c r="AK1028" s="1" t="s">
        <v>5712</v>
      </c>
      <c r="AM1028" s="1" t="s">
        <v>8580</v>
      </c>
      <c r="AN1028" s="1" t="s">
        <v>5712</v>
      </c>
      <c r="AP1028" s="1" t="s">
        <v>5712</v>
      </c>
      <c r="AR1028" s="1" t="s">
        <v>5712</v>
      </c>
      <c r="AT1028" s="1" t="s">
        <v>5712</v>
      </c>
    </row>
    <row r="1029" spans="1:48" x14ac:dyDescent="0.35">
      <c r="A1029" s="1" t="s">
        <v>8581</v>
      </c>
      <c r="B1029" s="1" t="s">
        <v>5710</v>
      </c>
      <c r="C1029" s="1" t="s">
        <v>41</v>
      </c>
      <c r="D1029">
        <v>25</v>
      </c>
      <c r="E1029" s="1" t="s">
        <v>57</v>
      </c>
      <c r="F1029" s="1" t="s">
        <v>107</v>
      </c>
      <c r="G1029" s="1" t="s">
        <v>98</v>
      </c>
      <c r="H1029" s="1" t="s">
        <v>109</v>
      </c>
      <c r="I1029" s="1" t="s">
        <v>90</v>
      </c>
      <c r="J1029" s="1" t="s">
        <v>47</v>
      </c>
      <c r="K1029" s="1" t="s">
        <v>48</v>
      </c>
      <c r="L1029" s="1" t="s">
        <v>48</v>
      </c>
      <c r="M1029" s="1" t="s">
        <v>49</v>
      </c>
      <c r="N1029" s="1" t="s">
        <v>48</v>
      </c>
      <c r="O1029" s="1" t="s">
        <v>48</v>
      </c>
      <c r="P1029" s="1" t="s">
        <v>48</v>
      </c>
      <c r="Q1029" s="1" t="s">
        <v>48</v>
      </c>
      <c r="R1029" s="1" t="s">
        <v>48</v>
      </c>
      <c r="S1029" s="1" t="s">
        <v>48</v>
      </c>
      <c r="T1029" s="1" t="s">
        <v>48</v>
      </c>
      <c r="U1029" s="1" t="s">
        <v>48</v>
      </c>
      <c r="V1029" s="1" t="s">
        <v>48</v>
      </c>
      <c r="W1029" s="1" t="s">
        <v>48</v>
      </c>
      <c r="X1029" s="1" t="s">
        <v>75</v>
      </c>
      <c r="Y1029" s="1" t="s">
        <v>8582</v>
      </c>
      <c r="AC1029" s="1" t="s">
        <v>5712</v>
      </c>
      <c r="AD1029" s="1" t="s">
        <v>5712</v>
      </c>
      <c r="AJ1029" s="1" t="s">
        <v>8583</v>
      </c>
      <c r="AK1029" s="1" t="s">
        <v>5712</v>
      </c>
      <c r="AN1029" s="1" t="s">
        <v>5712</v>
      </c>
      <c r="AP1029" s="1" t="s">
        <v>5712</v>
      </c>
      <c r="AR1029" s="1" t="s">
        <v>5712</v>
      </c>
      <c r="AT1029" s="1" t="s">
        <v>5712</v>
      </c>
    </row>
    <row r="1030" spans="1:48" x14ac:dyDescent="0.35">
      <c r="A1030" s="1" t="s">
        <v>8584</v>
      </c>
      <c r="B1030" s="1" t="s">
        <v>5710</v>
      </c>
      <c r="C1030" s="1" t="s">
        <v>41</v>
      </c>
      <c r="D1030">
        <v>69</v>
      </c>
      <c r="E1030" s="1" t="s">
        <v>65</v>
      </c>
      <c r="F1030" s="1" t="s">
        <v>72</v>
      </c>
      <c r="G1030" s="1" t="s">
        <v>44</v>
      </c>
      <c r="H1030" s="1" t="s">
        <v>109</v>
      </c>
      <c r="I1030" s="1" t="s">
        <v>68</v>
      </c>
      <c r="J1030" s="1" t="s">
        <v>47</v>
      </c>
      <c r="K1030" s="1" t="s">
        <v>48</v>
      </c>
      <c r="L1030" s="1" t="s">
        <v>48</v>
      </c>
      <c r="M1030" s="1" t="s">
        <v>49</v>
      </c>
      <c r="N1030" s="1" t="s">
        <v>48</v>
      </c>
      <c r="O1030" s="1" t="s">
        <v>48</v>
      </c>
      <c r="P1030" s="1" t="s">
        <v>48</v>
      </c>
      <c r="Q1030" s="1" t="s">
        <v>48</v>
      </c>
      <c r="R1030" s="1" t="s">
        <v>48</v>
      </c>
      <c r="S1030" s="1" t="s">
        <v>48</v>
      </c>
      <c r="T1030" s="1" t="s">
        <v>48</v>
      </c>
      <c r="U1030" s="1" t="s">
        <v>48</v>
      </c>
      <c r="V1030" s="1" t="s">
        <v>48</v>
      </c>
      <c r="W1030" s="1" t="s">
        <v>48</v>
      </c>
      <c r="X1030" s="1" t="s">
        <v>145</v>
      </c>
      <c r="Y1030" s="1" t="s">
        <v>8585</v>
      </c>
      <c r="AC1030" s="1" t="s">
        <v>5712</v>
      </c>
      <c r="AD1030" s="1" t="s">
        <v>5712</v>
      </c>
      <c r="AJ1030" s="1" t="s">
        <v>8586</v>
      </c>
      <c r="AK1030" s="1" t="s">
        <v>5712</v>
      </c>
      <c r="AM1030" s="1" t="s">
        <v>8587</v>
      </c>
      <c r="AN1030" s="1" t="s">
        <v>5712</v>
      </c>
      <c r="AP1030" s="1" t="s">
        <v>5712</v>
      </c>
      <c r="AR1030" s="1" t="s">
        <v>5712</v>
      </c>
      <c r="AT1030" s="1" t="s">
        <v>5712</v>
      </c>
    </row>
    <row r="1031" spans="1:48" x14ac:dyDescent="0.35">
      <c r="A1031" s="1" t="s">
        <v>8588</v>
      </c>
      <c r="B1031" s="1" t="s">
        <v>5710</v>
      </c>
      <c r="C1031" s="1" t="s">
        <v>41</v>
      </c>
      <c r="D1031">
        <v>63</v>
      </c>
      <c r="E1031" s="1" t="s">
        <v>65</v>
      </c>
      <c r="F1031" s="1" t="s">
        <v>66</v>
      </c>
      <c r="G1031" s="1" t="s">
        <v>59</v>
      </c>
      <c r="H1031" s="1" t="s">
        <v>109</v>
      </c>
      <c r="I1031" s="1" t="s">
        <v>90</v>
      </c>
      <c r="J1031" s="1" t="s">
        <v>47</v>
      </c>
      <c r="K1031" s="1" t="s">
        <v>48</v>
      </c>
      <c r="L1031" s="1" t="s">
        <v>49</v>
      </c>
      <c r="M1031" s="1" t="s">
        <v>48</v>
      </c>
      <c r="N1031" s="1" t="s">
        <v>48</v>
      </c>
      <c r="O1031" s="1" t="s">
        <v>48</v>
      </c>
      <c r="P1031" s="1" t="s">
        <v>48</v>
      </c>
      <c r="Q1031" s="1" t="s">
        <v>48</v>
      </c>
      <c r="R1031" s="1" t="s">
        <v>48</v>
      </c>
      <c r="S1031" s="1" t="s">
        <v>48</v>
      </c>
      <c r="T1031" s="1" t="s">
        <v>48</v>
      </c>
      <c r="U1031" s="1" t="s">
        <v>48</v>
      </c>
      <c r="V1031" s="1" t="s">
        <v>48</v>
      </c>
      <c r="W1031" s="1" t="s">
        <v>48</v>
      </c>
      <c r="X1031" s="1" t="s">
        <v>116</v>
      </c>
      <c r="Y1031" s="1" t="s">
        <v>8589</v>
      </c>
      <c r="AC1031" s="1" t="s">
        <v>5712</v>
      </c>
      <c r="AD1031" s="1" t="s">
        <v>5712</v>
      </c>
      <c r="AJ1031" s="1" t="s">
        <v>8590</v>
      </c>
      <c r="AK1031" s="1" t="s">
        <v>5712</v>
      </c>
      <c r="AN1031" s="1" t="s">
        <v>5712</v>
      </c>
      <c r="AP1031" s="1" t="s">
        <v>5712</v>
      </c>
      <c r="AR1031" s="1" t="s">
        <v>5712</v>
      </c>
      <c r="AT1031" s="1" t="s">
        <v>5712</v>
      </c>
    </row>
    <row r="1032" spans="1:48" x14ac:dyDescent="0.35">
      <c r="A1032" s="1" t="s">
        <v>8591</v>
      </c>
      <c r="B1032" s="1" t="s">
        <v>5710</v>
      </c>
      <c r="C1032" s="1" t="s">
        <v>41</v>
      </c>
      <c r="D1032">
        <v>58</v>
      </c>
      <c r="E1032" s="1" t="s">
        <v>65</v>
      </c>
      <c r="F1032" s="1" t="s">
        <v>66</v>
      </c>
      <c r="G1032" s="1" t="s">
        <v>59</v>
      </c>
      <c r="H1032" s="1" t="s">
        <v>67</v>
      </c>
      <c r="I1032" s="1" t="s">
        <v>110</v>
      </c>
      <c r="J1032" s="1" t="s">
        <v>47</v>
      </c>
      <c r="K1032" s="1" t="s">
        <v>48</v>
      </c>
      <c r="L1032" s="1" t="s">
        <v>48</v>
      </c>
      <c r="M1032" s="1" t="s">
        <v>48</v>
      </c>
      <c r="N1032" s="1" t="s">
        <v>48</v>
      </c>
      <c r="O1032" s="1" t="s">
        <v>48</v>
      </c>
      <c r="P1032" s="1" t="s">
        <v>48</v>
      </c>
      <c r="Q1032" s="1" t="s">
        <v>49</v>
      </c>
      <c r="R1032" s="1" t="s">
        <v>48</v>
      </c>
      <c r="S1032" s="1" t="s">
        <v>48</v>
      </c>
      <c r="T1032" s="1" t="s">
        <v>48</v>
      </c>
      <c r="U1032" s="1" t="s">
        <v>48</v>
      </c>
      <c r="V1032" s="1" t="s">
        <v>48</v>
      </c>
      <c r="W1032" s="1" t="s">
        <v>48</v>
      </c>
      <c r="X1032" s="1" t="s">
        <v>62</v>
      </c>
      <c r="AC1032" s="1" t="s">
        <v>5712</v>
      </c>
      <c r="AD1032" s="1" t="s">
        <v>5712</v>
      </c>
      <c r="AJ1032" s="1" t="s">
        <v>2849</v>
      </c>
      <c r="AK1032" s="1" t="s">
        <v>5712</v>
      </c>
      <c r="AM1032" s="1" t="s">
        <v>8592</v>
      </c>
      <c r="AN1032" s="1" t="s">
        <v>5712</v>
      </c>
      <c r="AP1032" s="1" t="s">
        <v>5712</v>
      </c>
      <c r="AR1032" s="1" t="s">
        <v>5712</v>
      </c>
      <c r="AT1032" s="1" t="s">
        <v>5712</v>
      </c>
    </row>
    <row r="1033" spans="1:48" x14ac:dyDescent="0.35">
      <c r="A1033" s="1" t="s">
        <v>8593</v>
      </c>
      <c r="B1033" s="1" t="s">
        <v>5710</v>
      </c>
      <c r="C1033" s="1" t="s">
        <v>41</v>
      </c>
      <c r="D1033">
        <v>37</v>
      </c>
      <c r="E1033" s="1" t="s">
        <v>42</v>
      </c>
      <c r="F1033" s="1" t="s">
        <v>107</v>
      </c>
      <c r="G1033" s="1" t="s">
        <v>73</v>
      </c>
      <c r="H1033" s="1" t="s">
        <v>79</v>
      </c>
      <c r="I1033" s="1" t="s">
        <v>46</v>
      </c>
      <c r="J1033" s="1" t="s">
        <v>47</v>
      </c>
      <c r="K1033" s="1" t="s">
        <v>48</v>
      </c>
      <c r="L1033" s="1" t="s">
        <v>48</v>
      </c>
      <c r="M1033" s="1" t="s">
        <v>48</v>
      </c>
      <c r="N1033" s="1" t="s">
        <v>48</v>
      </c>
      <c r="O1033" s="1" t="s">
        <v>48</v>
      </c>
      <c r="P1033" s="1" t="s">
        <v>49</v>
      </c>
      <c r="Q1033" s="1" t="s">
        <v>48</v>
      </c>
      <c r="R1033" s="1" t="s">
        <v>48</v>
      </c>
      <c r="S1033" s="1" t="s">
        <v>48</v>
      </c>
      <c r="T1033" s="1" t="s">
        <v>48</v>
      </c>
      <c r="U1033" s="1" t="s">
        <v>48</v>
      </c>
      <c r="V1033" s="1" t="s">
        <v>48</v>
      </c>
      <c r="W1033" s="1" t="s">
        <v>48</v>
      </c>
      <c r="X1033" s="1" t="s">
        <v>116</v>
      </c>
      <c r="Y1033" s="1" t="s">
        <v>8594</v>
      </c>
      <c r="AC1033" s="1" t="s">
        <v>5712</v>
      </c>
      <c r="AD1033" s="1" t="s">
        <v>5712</v>
      </c>
      <c r="AJ1033" s="1" t="s">
        <v>224</v>
      </c>
      <c r="AK1033" s="1" t="s">
        <v>5712</v>
      </c>
      <c r="AN1033" s="1" t="s">
        <v>5712</v>
      </c>
      <c r="AP1033" s="1" t="s">
        <v>5712</v>
      </c>
      <c r="AR1033" s="1" t="s">
        <v>5712</v>
      </c>
      <c r="AT1033" s="1" t="s">
        <v>5712</v>
      </c>
      <c r="AV1033" s="1" t="s">
        <v>8595</v>
      </c>
    </row>
    <row r="1034" spans="1:48" x14ac:dyDescent="0.35">
      <c r="A1034" s="1" t="s">
        <v>8596</v>
      </c>
      <c r="B1034" s="1" t="s">
        <v>5710</v>
      </c>
      <c r="C1034" s="1" t="s">
        <v>41</v>
      </c>
      <c r="D1034">
        <v>19</v>
      </c>
      <c r="E1034" s="1" t="s">
        <v>57</v>
      </c>
      <c r="F1034" s="1" t="s">
        <v>58</v>
      </c>
      <c r="G1034" s="1" t="s">
        <v>44</v>
      </c>
      <c r="H1034" s="1" t="s">
        <v>60</v>
      </c>
      <c r="I1034" s="1" t="s">
        <v>125</v>
      </c>
      <c r="J1034" s="1" t="s">
        <v>47</v>
      </c>
      <c r="K1034" s="1" t="s">
        <v>49</v>
      </c>
      <c r="L1034" s="1" t="s">
        <v>48</v>
      </c>
      <c r="M1034" s="1" t="s">
        <v>48</v>
      </c>
      <c r="N1034" s="1" t="s">
        <v>48</v>
      </c>
      <c r="O1034" s="1" t="s">
        <v>48</v>
      </c>
      <c r="P1034" s="1" t="s">
        <v>48</v>
      </c>
      <c r="Q1034" s="1" t="s">
        <v>48</v>
      </c>
      <c r="R1034" s="1" t="s">
        <v>48</v>
      </c>
      <c r="S1034" s="1" t="s">
        <v>48</v>
      </c>
      <c r="T1034" s="1" t="s">
        <v>49</v>
      </c>
      <c r="U1034" s="1" t="s">
        <v>48</v>
      </c>
      <c r="V1034" s="1" t="s">
        <v>48</v>
      </c>
      <c r="W1034" s="1" t="s">
        <v>48</v>
      </c>
      <c r="X1034" s="1" t="s">
        <v>116</v>
      </c>
      <c r="Y1034" s="1" t="s">
        <v>8597</v>
      </c>
      <c r="AC1034" s="1" t="s">
        <v>5712</v>
      </c>
      <c r="AD1034" s="1" t="s">
        <v>5712</v>
      </c>
      <c r="AJ1034" s="1" t="s">
        <v>8598</v>
      </c>
      <c r="AK1034" s="1" t="s">
        <v>5712</v>
      </c>
      <c r="AN1034" s="1" t="s">
        <v>5712</v>
      </c>
      <c r="AP1034" s="1" t="s">
        <v>5712</v>
      </c>
      <c r="AR1034" s="1" t="s">
        <v>5712</v>
      </c>
      <c r="AT1034" s="1" t="s">
        <v>5712</v>
      </c>
    </row>
    <row r="1035" spans="1:48" x14ac:dyDescent="0.35">
      <c r="A1035" s="1" t="s">
        <v>8599</v>
      </c>
      <c r="B1035" s="1" t="s">
        <v>5710</v>
      </c>
      <c r="C1035" s="1" t="s">
        <v>41</v>
      </c>
      <c r="D1035">
        <v>46</v>
      </c>
      <c r="E1035" s="1" t="s">
        <v>42</v>
      </c>
      <c r="F1035" s="1" t="s">
        <v>72</v>
      </c>
      <c r="G1035" s="1" t="s">
        <v>44</v>
      </c>
      <c r="H1035" s="1" t="s">
        <v>45</v>
      </c>
      <c r="I1035" s="1" t="s">
        <v>110</v>
      </c>
      <c r="J1035" s="1" t="s">
        <v>47</v>
      </c>
      <c r="K1035" s="1" t="s">
        <v>48</v>
      </c>
      <c r="L1035" s="1" t="s">
        <v>48</v>
      </c>
      <c r="M1035" s="1" t="s">
        <v>49</v>
      </c>
      <c r="N1035" s="1" t="s">
        <v>48</v>
      </c>
      <c r="O1035" s="1" t="s">
        <v>48</v>
      </c>
      <c r="P1035" s="1" t="s">
        <v>48</v>
      </c>
      <c r="Q1035" s="1" t="s">
        <v>48</v>
      </c>
      <c r="R1035" s="1" t="s">
        <v>48</v>
      </c>
      <c r="S1035" s="1" t="s">
        <v>48</v>
      </c>
      <c r="T1035" s="1" t="s">
        <v>48</v>
      </c>
      <c r="U1035" s="1" t="s">
        <v>48</v>
      </c>
      <c r="V1035" s="1" t="s">
        <v>48</v>
      </c>
      <c r="W1035" s="1" t="s">
        <v>48</v>
      </c>
      <c r="X1035" s="1" t="s">
        <v>116</v>
      </c>
      <c r="Y1035" s="1" t="s">
        <v>6996</v>
      </c>
      <c r="AC1035" s="1" t="s">
        <v>5712</v>
      </c>
      <c r="AD1035" s="1" t="s">
        <v>5712</v>
      </c>
      <c r="AJ1035" s="1" t="s">
        <v>8600</v>
      </c>
      <c r="AK1035" s="1" t="s">
        <v>5712</v>
      </c>
      <c r="AN1035" s="1" t="s">
        <v>5712</v>
      </c>
      <c r="AP1035" s="1" t="s">
        <v>5712</v>
      </c>
      <c r="AR1035" s="1" t="s">
        <v>5712</v>
      </c>
      <c r="AT1035" s="1" t="s">
        <v>5712</v>
      </c>
    </row>
    <row r="1036" spans="1:48" x14ac:dyDescent="0.35">
      <c r="A1036" s="1" t="s">
        <v>8601</v>
      </c>
      <c r="B1036" s="1" t="s">
        <v>5710</v>
      </c>
      <c r="C1036" s="1" t="s">
        <v>41</v>
      </c>
      <c r="D1036">
        <v>33</v>
      </c>
      <c r="E1036" s="1" t="s">
        <v>57</v>
      </c>
      <c r="F1036" s="1" t="s">
        <v>58</v>
      </c>
      <c r="G1036" s="1" t="s">
        <v>59</v>
      </c>
      <c r="H1036" s="1" t="s">
        <v>45</v>
      </c>
      <c r="I1036" s="1" t="s">
        <v>46</v>
      </c>
      <c r="J1036" s="1" t="s">
        <v>47</v>
      </c>
      <c r="K1036" s="1" t="s">
        <v>49</v>
      </c>
      <c r="L1036" s="1" t="s">
        <v>48</v>
      </c>
      <c r="M1036" s="1" t="s">
        <v>48</v>
      </c>
      <c r="N1036" s="1" t="s">
        <v>48</v>
      </c>
      <c r="O1036" s="1" t="s">
        <v>48</v>
      </c>
      <c r="P1036" s="1" t="s">
        <v>48</v>
      </c>
      <c r="Q1036" s="1" t="s">
        <v>48</v>
      </c>
      <c r="R1036" s="1" t="s">
        <v>48</v>
      </c>
      <c r="S1036" s="1" t="s">
        <v>48</v>
      </c>
      <c r="T1036" s="1" t="s">
        <v>49</v>
      </c>
      <c r="U1036" s="1" t="s">
        <v>48</v>
      </c>
      <c r="V1036" s="1" t="s">
        <v>48</v>
      </c>
      <c r="W1036" s="1" t="s">
        <v>48</v>
      </c>
      <c r="X1036" s="1" t="s">
        <v>62</v>
      </c>
      <c r="AC1036" s="1" t="s">
        <v>5712</v>
      </c>
      <c r="AD1036" s="1" t="s">
        <v>5712</v>
      </c>
      <c r="AJ1036" s="1" t="s">
        <v>8602</v>
      </c>
      <c r="AK1036" s="1" t="s">
        <v>5712</v>
      </c>
      <c r="AN1036" s="1" t="s">
        <v>5712</v>
      </c>
      <c r="AP1036" s="1" t="s">
        <v>5712</v>
      </c>
      <c r="AR1036" s="1" t="s">
        <v>5712</v>
      </c>
      <c r="AT1036" s="1" t="s">
        <v>5712</v>
      </c>
      <c r="AV1036" s="1" t="s">
        <v>8603</v>
      </c>
    </row>
    <row r="1037" spans="1:48" x14ac:dyDescent="0.35">
      <c r="A1037" s="1" t="s">
        <v>8604</v>
      </c>
      <c r="B1037" s="1" t="s">
        <v>5710</v>
      </c>
      <c r="C1037" s="1" t="s">
        <v>41</v>
      </c>
      <c r="D1037">
        <v>65</v>
      </c>
      <c r="E1037" s="1" t="s">
        <v>65</v>
      </c>
      <c r="F1037" s="1" t="s">
        <v>66</v>
      </c>
      <c r="G1037" s="1" t="s">
        <v>85</v>
      </c>
      <c r="H1037" s="1" t="s">
        <v>67</v>
      </c>
      <c r="I1037" s="1" t="s">
        <v>99</v>
      </c>
      <c r="J1037" s="1" t="s">
        <v>47</v>
      </c>
      <c r="K1037" s="1" t="s">
        <v>48</v>
      </c>
      <c r="L1037" s="1" t="s">
        <v>48</v>
      </c>
      <c r="M1037" s="1" t="s">
        <v>49</v>
      </c>
      <c r="N1037" s="1" t="s">
        <v>48</v>
      </c>
      <c r="O1037" s="1" t="s">
        <v>48</v>
      </c>
      <c r="P1037" s="1" t="s">
        <v>48</v>
      </c>
      <c r="Q1037" s="1" t="s">
        <v>48</v>
      </c>
      <c r="R1037" s="1" t="s">
        <v>48</v>
      </c>
      <c r="S1037" s="1" t="s">
        <v>48</v>
      </c>
      <c r="T1037" s="1" t="s">
        <v>48</v>
      </c>
      <c r="U1037" s="1" t="s">
        <v>48</v>
      </c>
      <c r="V1037" s="1" t="s">
        <v>48</v>
      </c>
      <c r="W1037" s="1" t="s">
        <v>49</v>
      </c>
      <c r="X1037" s="1" t="s">
        <v>145</v>
      </c>
      <c r="Y1037" s="1" t="s">
        <v>8605</v>
      </c>
      <c r="AC1037" s="1" t="s">
        <v>5712</v>
      </c>
      <c r="AD1037" s="1" t="s">
        <v>5712</v>
      </c>
      <c r="AJ1037" s="1" t="s">
        <v>1080</v>
      </c>
      <c r="AK1037" s="1" t="s">
        <v>5712</v>
      </c>
      <c r="AM1037" s="1" t="s">
        <v>8606</v>
      </c>
      <c r="AN1037" s="1" t="s">
        <v>5712</v>
      </c>
      <c r="AP1037" s="1" t="s">
        <v>5712</v>
      </c>
      <c r="AR1037" s="1" t="s">
        <v>5712</v>
      </c>
      <c r="AT1037" s="1" t="s">
        <v>5712</v>
      </c>
    </row>
    <row r="1038" spans="1:48" x14ac:dyDescent="0.35">
      <c r="A1038" s="1" t="s">
        <v>8607</v>
      </c>
      <c r="B1038" s="1" t="s">
        <v>5710</v>
      </c>
      <c r="C1038" s="1" t="s">
        <v>71</v>
      </c>
      <c r="D1038">
        <v>47</v>
      </c>
      <c r="E1038" s="1" t="s">
        <v>42</v>
      </c>
      <c r="F1038" s="1" t="s">
        <v>43</v>
      </c>
      <c r="G1038" s="1" t="s">
        <v>73</v>
      </c>
      <c r="H1038" s="1" t="s">
        <v>45</v>
      </c>
      <c r="I1038" s="1" t="s">
        <v>61</v>
      </c>
      <c r="J1038" s="1" t="s">
        <v>47</v>
      </c>
      <c r="K1038" s="1" t="s">
        <v>48</v>
      </c>
      <c r="L1038" s="1" t="s">
        <v>48</v>
      </c>
      <c r="M1038" s="1" t="s">
        <v>48</v>
      </c>
      <c r="N1038" s="1" t="s">
        <v>48</v>
      </c>
      <c r="O1038" s="1" t="s">
        <v>49</v>
      </c>
      <c r="P1038" s="1" t="s">
        <v>48</v>
      </c>
      <c r="Q1038" s="1" t="s">
        <v>48</v>
      </c>
      <c r="R1038" s="1" t="s">
        <v>48</v>
      </c>
      <c r="S1038" s="1" t="s">
        <v>48</v>
      </c>
      <c r="T1038" s="1" t="s">
        <v>48</v>
      </c>
      <c r="U1038" s="1" t="s">
        <v>48</v>
      </c>
      <c r="V1038" s="1" t="s">
        <v>48</v>
      </c>
      <c r="W1038" s="1" t="s">
        <v>48</v>
      </c>
      <c r="X1038" s="1" t="s">
        <v>62</v>
      </c>
      <c r="AC1038" s="1" t="s">
        <v>5712</v>
      </c>
      <c r="AD1038" s="1" t="s">
        <v>5712</v>
      </c>
      <c r="AJ1038" s="1" t="s">
        <v>879</v>
      </c>
      <c r="AK1038" s="1" t="s">
        <v>63</v>
      </c>
      <c r="AN1038" s="1" t="s">
        <v>5712</v>
      </c>
      <c r="AP1038" s="1" t="s">
        <v>5712</v>
      </c>
      <c r="AR1038" s="1" t="s">
        <v>5712</v>
      </c>
      <c r="AT1038" s="1" t="s">
        <v>5712</v>
      </c>
    </row>
    <row r="1039" spans="1:48" x14ac:dyDescent="0.35">
      <c r="A1039" s="1" t="s">
        <v>8608</v>
      </c>
      <c r="B1039" s="1" t="s">
        <v>5710</v>
      </c>
      <c r="C1039" s="1" t="s">
        <v>41</v>
      </c>
      <c r="D1039">
        <v>40</v>
      </c>
      <c r="E1039" s="1" t="s">
        <v>42</v>
      </c>
      <c r="F1039" s="1" t="s">
        <v>72</v>
      </c>
      <c r="G1039" s="1" t="s">
        <v>98</v>
      </c>
      <c r="H1039" s="1" t="s">
        <v>79</v>
      </c>
      <c r="I1039" s="1" t="s">
        <v>68</v>
      </c>
      <c r="J1039" s="1" t="s">
        <v>47</v>
      </c>
      <c r="K1039" s="1" t="s">
        <v>49</v>
      </c>
      <c r="L1039" s="1" t="s">
        <v>48</v>
      </c>
      <c r="M1039" s="1" t="s">
        <v>48</v>
      </c>
      <c r="N1039" s="1" t="s">
        <v>48</v>
      </c>
      <c r="O1039" s="1" t="s">
        <v>48</v>
      </c>
      <c r="P1039" s="1" t="s">
        <v>48</v>
      </c>
      <c r="Q1039" s="1" t="s">
        <v>48</v>
      </c>
      <c r="R1039" s="1" t="s">
        <v>48</v>
      </c>
      <c r="S1039" s="1" t="s">
        <v>48</v>
      </c>
      <c r="T1039" s="1" t="s">
        <v>49</v>
      </c>
      <c r="U1039" s="1" t="s">
        <v>48</v>
      </c>
      <c r="V1039" s="1" t="s">
        <v>48</v>
      </c>
      <c r="W1039" s="1" t="s">
        <v>48</v>
      </c>
      <c r="X1039" s="1" t="s">
        <v>62</v>
      </c>
      <c r="AC1039" s="1" t="s">
        <v>5712</v>
      </c>
      <c r="AD1039" s="1" t="s">
        <v>5712</v>
      </c>
      <c r="AJ1039" s="1" t="s">
        <v>8609</v>
      </c>
      <c r="AK1039" s="1" t="s">
        <v>5712</v>
      </c>
      <c r="AN1039" s="1" t="s">
        <v>5712</v>
      </c>
      <c r="AP1039" s="1" t="s">
        <v>5712</v>
      </c>
      <c r="AR1039" s="1" t="s">
        <v>5712</v>
      </c>
      <c r="AT1039" s="1" t="s">
        <v>5712</v>
      </c>
    </row>
    <row r="1040" spans="1:48" x14ac:dyDescent="0.35">
      <c r="A1040" s="1" t="s">
        <v>8610</v>
      </c>
      <c r="B1040" s="1" t="s">
        <v>5710</v>
      </c>
      <c r="C1040" s="1" t="s">
        <v>41</v>
      </c>
      <c r="D1040">
        <v>36</v>
      </c>
      <c r="E1040" s="1" t="s">
        <v>42</v>
      </c>
      <c r="F1040" s="1" t="s">
        <v>107</v>
      </c>
      <c r="G1040" s="1" t="s">
        <v>44</v>
      </c>
      <c r="H1040" s="1" t="s">
        <v>109</v>
      </c>
      <c r="I1040" s="1" t="s">
        <v>61</v>
      </c>
      <c r="J1040" s="1" t="s">
        <v>47</v>
      </c>
      <c r="K1040" s="1" t="s">
        <v>49</v>
      </c>
      <c r="L1040" s="1" t="s">
        <v>48</v>
      </c>
      <c r="M1040" s="1" t="s">
        <v>48</v>
      </c>
      <c r="N1040" s="1" t="s">
        <v>48</v>
      </c>
      <c r="O1040" s="1" t="s">
        <v>48</v>
      </c>
      <c r="P1040" s="1" t="s">
        <v>48</v>
      </c>
      <c r="Q1040" s="1" t="s">
        <v>48</v>
      </c>
      <c r="R1040" s="1" t="s">
        <v>48</v>
      </c>
      <c r="S1040" s="1" t="s">
        <v>48</v>
      </c>
      <c r="T1040" s="1" t="s">
        <v>48</v>
      </c>
      <c r="U1040" s="1" t="s">
        <v>48</v>
      </c>
      <c r="V1040" s="1" t="s">
        <v>48</v>
      </c>
      <c r="W1040" s="1" t="s">
        <v>48</v>
      </c>
      <c r="X1040" s="1" t="s">
        <v>62</v>
      </c>
      <c r="AC1040" s="1" t="s">
        <v>5712</v>
      </c>
      <c r="AD1040" s="1" t="s">
        <v>5712</v>
      </c>
      <c r="AJ1040" s="1" t="s">
        <v>8611</v>
      </c>
      <c r="AK1040" s="1" t="s">
        <v>77</v>
      </c>
      <c r="AN1040" s="1" t="s">
        <v>5712</v>
      </c>
      <c r="AP1040" s="1" t="s">
        <v>5712</v>
      </c>
      <c r="AR1040" s="1" t="s">
        <v>5712</v>
      </c>
      <c r="AT1040" s="1" t="s">
        <v>5712</v>
      </c>
    </row>
    <row r="1041" spans="1:48" x14ac:dyDescent="0.35">
      <c r="A1041" s="1" t="s">
        <v>8612</v>
      </c>
      <c r="B1041" s="1" t="s">
        <v>5710</v>
      </c>
      <c r="C1041" s="1" t="s">
        <v>41</v>
      </c>
      <c r="D1041">
        <v>44</v>
      </c>
      <c r="E1041" s="1" t="s">
        <v>42</v>
      </c>
      <c r="F1041" s="1" t="s">
        <v>43</v>
      </c>
      <c r="G1041" s="1" t="s">
        <v>59</v>
      </c>
      <c r="H1041" s="1" t="s">
        <v>109</v>
      </c>
      <c r="I1041" s="1" t="s">
        <v>110</v>
      </c>
      <c r="J1041" s="1" t="s">
        <v>47</v>
      </c>
      <c r="K1041" s="1" t="s">
        <v>48</v>
      </c>
      <c r="L1041" s="1" t="s">
        <v>48</v>
      </c>
      <c r="M1041" s="1" t="s">
        <v>48</v>
      </c>
      <c r="N1041" s="1" t="s">
        <v>48</v>
      </c>
      <c r="O1041" s="1" t="s">
        <v>48</v>
      </c>
      <c r="P1041" s="1" t="s">
        <v>49</v>
      </c>
      <c r="Q1041" s="1" t="s">
        <v>48</v>
      </c>
      <c r="R1041" s="1" t="s">
        <v>48</v>
      </c>
      <c r="S1041" s="1" t="s">
        <v>48</v>
      </c>
      <c r="T1041" s="1" t="s">
        <v>48</v>
      </c>
      <c r="U1041" s="1" t="s">
        <v>48</v>
      </c>
      <c r="V1041" s="1" t="s">
        <v>48</v>
      </c>
      <c r="W1041" s="1" t="s">
        <v>48</v>
      </c>
      <c r="X1041" s="1" t="s">
        <v>62</v>
      </c>
      <c r="AC1041" s="1" t="s">
        <v>5712</v>
      </c>
      <c r="AD1041" s="1" t="s">
        <v>5712</v>
      </c>
      <c r="AJ1041" s="1" t="s">
        <v>8613</v>
      </c>
      <c r="AK1041" s="1" t="s">
        <v>5712</v>
      </c>
      <c r="AM1041" s="1" t="s">
        <v>8614</v>
      </c>
      <c r="AN1041" s="1" t="s">
        <v>5712</v>
      </c>
      <c r="AP1041" s="1" t="s">
        <v>5712</v>
      </c>
      <c r="AR1041" s="1" t="s">
        <v>5712</v>
      </c>
      <c r="AT1041" s="1" t="s">
        <v>5712</v>
      </c>
    </row>
    <row r="1042" spans="1:48" ht="58" x14ac:dyDescent="0.35">
      <c r="A1042" s="1" t="s">
        <v>8615</v>
      </c>
      <c r="B1042" s="1" t="s">
        <v>5710</v>
      </c>
      <c r="C1042" s="1" t="s">
        <v>41</v>
      </c>
      <c r="D1042">
        <v>34</v>
      </c>
      <c r="E1042" s="1" t="s">
        <v>57</v>
      </c>
      <c r="F1042" s="1" t="s">
        <v>107</v>
      </c>
      <c r="G1042" s="1" t="s">
        <v>44</v>
      </c>
      <c r="H1042" s="1" t="s">
        <v>79</v>
      </c>
      <c r="I1042" s="1" t="s">
        <v>46</v>
      </c>
      <c r="J1042" s="1" t="s">
        <v>47</v>
      </c>
      <c r="K1042" s="1" t="s">
        <v>48</v>
      </c>
      <c r="L1042" s="1" t="s">
        <v>48</v>
      </c>
      <c r="M1042" s="1" t="s">
        <v>48</v>
      </c>
      <c r="N1042" s="1" t="s">
        <v>48</v>
      </c>
      <c r="O1042" s="1" t="s">
        <v>48</v>
      </c>
      <c r="P1042" s="1" t="s">
        <v>48</v>
      </c>
      <c r="Q1042" s="1" t="s">
        <v>49</v>
      </c>
      <c r="R1042" s="1" t="s">
        <v>48</v>
      </c>
      <c r="S1042" s="1" t="s">
        <v>48</v>
      </c>
      <c r="T1042" s="1" t="s">
        <v>48</v>
      </c>
      <c r="U1042" s="1" t="s">
        <v>48</v>
      </c>
      <c r="V1042" s="1" t="s">
        <v>48</v>
      </c>
      <c r="W1042" s="1" t="s">
        <v>48</v>
      </c>
      <c r="X1042" s="1" t="s">
        <v>116</v>
      </c>
      <c r="Y1042" s="2" t="s">
        <v>8616</v>
      </c>
      <c r="AC1042" s="1" t="s">
        <v>5712</v>
      </c>
      <c r="AD1042" s="1" t="s">
        <v>5712</v>
      </c>
      <c r="AJ1042" s="1" t="s">
        <v>6045</v>
      </c>
      <c r="AK1042" s="1" t="s">
        <v>5712</v>
      </c>
      <c r="AN1042" s="1" t="s">
        <v>5712</v>
      </c>
      <c r="AP1042" s="1" t="s">
        <v>5712</v>
      </c>
      <c r="AR1042" s="1" t="s">
        <v>5712</v>
      </c>
      <c r="AT1042" s="1" t="s">
        <v>5712</v>
      </c>
    </row>
    <row r="1043" spans="1:48" x14ac:dyDescent="0.35">
      <c r="A1043" s="1" t="s">
        <v>8617</v>
      </c>
      <c r="B1043" s="1" t="s">
        <v>5710</v>
      </c>
      <c r="C1043" s="1" t="s">
        <v>41</v>
      </c>
      <c r="D1043">
        <v>29</v>
      </c>
      <c r="E1043" s="1" t="s">
        <v>57</v>
      </c>
      <c r="F1043" s="1" t="s">
        <v>107</v>
      </c>
      <c r="G1043" s="1" t="s">
        <v>59</v>
      </c>
      <c r="H1043" s="1" t="s">
        <v>45</v>
      </c>
      <c r="I1043" s="1" t="s">
        <v>110</v>
      </c>
      <c r="J1043" s="1" t="s">
        <v>47</v>
      </c>
      <c r="K1043" s="1" t="s">
        <v>48</v>
      </c>
      <c r="L1043" s="1" t="s">
        <v>49</v>
      </c>
      <c r="M1043" s="1" t="s">
        <v>48</v>
      </c>
      <c r="N1043" s="1" t="s">
        <v>48</v>
      </c>
      <c r="O1043" s="1" t="s">
        <v>48</v>
      </c>
      <c r="P1043" s="1" t="s">
        <v>48</v>
      </c>
      <c r="Q1043" s="1" t="s">
        <v>48</v>
      </c>
      <c r="R1043" s="1" t="s">
        <v>48</v>
      </c>
      <c r="S1043" s="1" t="s">
        <v>48</v>
      </c>
      <c r="T1043" s="1" t="s">
        <v>48</v>
      </c>
      <c r="U1043" s="1" t="s">
        <v>48</v>
      </c>
      <c r="V1043" s="1" t="s">
        <v>48</v>
      </c>
      <c r="W1043" s="1" t="s">
        <v>48</v>
      </c>
      <c r="X1043" s="1" t="s">
        <v>51</v>
      </c>
      <c r="Y1043" s="1" t="s">
        <v>8618</v>
      </c>
      <c r="AC1043" s="1" t="s">
        <v>5712</v>
      </c>
      <c r="AD1043" s="1" t="s">
        <v>5712</v>
      </c>
      <c r="AJ1043" s="1" t="s">
        <v>8619</v>
      </c>
      <c r="AK1043" s="1" t="s">
        <v>5712</v>
      </c>
      <c r="AM1043" s="1" t="s">
        <v>8620</v>
      </c>
      <c r="AN1043" s="1" t="s">
        <v>5712</v>
      </c>
      <c r="AP1043" s="1" t="s">
        <v>5712</v>
      </c>
      <c r="AR1043" s="1" t="s">
        <v>5712</v>
      </c>
      <c r="AT1043" s="1" t="s">
        <v>5712</v>
      </c>
    </row>
    <row r="1044" spans="1:48" x14ac:dyDescent="0.35">
      <c r="A1044" s="1" t="s">
        <v>8621</v>
      </c>
      <c r="B1044" s="1" t="s">
        <v>5710</v>
      </c>
      <c r="C1044" s="1" t="s">
        <v>41</v>
      </c>
      <c r="D1044">
        <v>32</v>
      </c>
      <c r="E1044" s="1" t="s">
        <v>57</v>
      </c>
      <c r="F1044" s="1" t="s">
        <v>107</v>
      </c>
      <c r="G1044" s="1" t="s">
        <v>59</v>
      </c>
      <c r="H1044" s="1" t="s">
        <v>144</v>
      </c>
      <c r="I1044" s="1" t="s">
        <v>90</v>
      </c>
      <c r="J1044" s="1" t="s">
        <v>47</v>
      </c>
      <c r="K1044" s="1" t="s">
        <v>48</v>
      </c>
      <c r="L1044" s="1" t="s">
        <v>48</v>
      </c>
      <c r="M1044" s="1" t="s">
        <v>49</v>
      </c>
      <c r="N1044" s="1" t="s">
        <v>48</v>
      </c>
      <c r="O1044" s="1" t="s">
        <v>48</v>
      </c>
      <c r="P1044" s="1" t="s">
        <v>48</v>
      </c>
      <c r="Q1044" s="1" t="s">
        <v>48</v>
      </c>
      <c r="R1044" s="1" t="s">
        <v>48</v>
      </c>
      <c r="S1044" s="1" t="s">
        <v>48</v>
      </c>
      <c r="T1044" s="1" t="s">
        <v>48</v>
      </c>
      <c r="U1044" s="1" t="s">
        <v>48</v>
      </c>
      <c r="V1044" s="1" t="s">
        <v>48</v>
      </c>
      <c r="W1044" s="1" t="s">
        <v>48</v>
      </c>
      <c r="X1044" s="1" t="s">
        <v>62</v>
      </c>
      <c r="AC1044" s="1" t="s">
        <v>5712</v>
      </c>
      <c r="AD1044" s="1" t="s">
        <v>5712</v>
      </c>
      <c r="AJ1044" s="1" t="s">
        <v>8622</v>
      </c>
      <c r="AK1044" s="1" t="s">
        <v>77</v>
      </c>
      <c r="AN1044" s="1" t="s">
        <v>5712</v>
      </c>
      <c r="AP1044" s="1" t="s">
        <v>5712</v>
      </c>
      <c r="AR1044" s="1" t="s">
        <v>5712</v>
      </c>
      <c r="AT1044" s="1" t="s">
        <v>5712</v>
      </c>
    </row>
    <row r="1045" spans="1:48" x14ac:dyDescent="0.35">
      <c r="A1045" s="1" t="s">
        <v>8623</v>
      </c>
      <c r="B1045" s="1" t="s">
        <v>5710</v>
      </c>
      <c r="C1045" s="1" t="s">
        <v>41</v>
      </c>
      <c r="D1045">
        <v>58</v>
      </c>
      <c r="E1045" s="1" t="s">
        <v>65</v>
      </c>
      <c r="F1045" s="1" t="s">
        <v>43</v>
      </c>
      <c r="G1045" s="1" t="s">
        <v>44</v>
      </c>
      <c r="H1045" s="1" t="s">
        <v>67</v>
      </c>
      <c r="I1045" s="1" t="s">
        <v>61</v>
      </c>
      <c r="J1045" s="1" t="s">
        <v>47</v>
      </c>
      <c r="K1045" s="1" t="s">
        <v>48</v>
      </c>
      <c r="L1045" s="1" t="s">
        <v>49</v>
      </c>
      <c r="M1045" s="1" t="s">
        <v>48</v>
      </c>
      <c r="N1045" s="1" t="s">
        <v>48</v>
      </c>
      <c r="O1045" s="1" t="s">
        <v>48</v>
      </c>
      <c r="P1045" s="1" t="s">
        <v>48</v>
      </c>
      <c r="Q1045" s="1" t="s">
        <v>48</v>
      </c>
      <c r="R1045" s="1" t="s">
        <v>48</v>
      </c>
      <c r="S1045" s="1" t="s">
        <v>48</v>
      </c>
      <c r="T1045" s="1" t="s">
        <v>48</v>
      </c>
      <c r="U1045" s="1" t="s">
        <v>48</v>
      </c>
      <c r="V1045" s="1" t="s">
        <v>48</v>
      </c>
      <c r="W1045" s="1" t="s">
        <v>48</v>
      </c>
      <c r="X1045" s="1" t="s">
        <v>62</v>
      </c>
      <c r="AC1045" s="1" t="s">
        <v>5712</v>
      </c>
      <c r="AD1045" s="1" t="s">
        <v>5712</v>
      </c>
      <c r="AJ1045" s="1" t="s">
        <v>8624</v>
      </c>
      <c r="AK1045" s="1" t="s">
        <v>77</v>
      </c>
      <c r="AN1045" s="1" t="s">
        <v>5712</v>
      </c>
      <c r="AP1045" s="1" t="s">
        <v>5712</v>
      </c>
      <c r="AR1045" s="1" t="s">
        <v>5712</v>
      </c>
      <c r="AT1045" s="1" t="s">
        <v>5712</v>
      </c>
    </row>
    <row r="1046" spans="1:48" x14ac:dyDescent="0.35">
      <c r="A1046" s="1" t="s">
        <v>8625</v>
      </c>
      <c r="B1046" s="1" t="s">
        <v>5710</v>
      </c>
      <c r="C1046" s="1" t="s">
        <v>41</v>
      </c>
      <c r="D1046">
        <v>72</v>
      </c>
      <c r="E1046" s="1" t="s">
        <v>65</v>
      </c>
      <c r="F1046" s="1" t="s">
        <v>43</v>
      </c>
      <c r="G1046" s="1" t="s">
        <v>44</v>
      </c>
      <c r="H1046" s="1" t="s">
        <v>67</v>
      </c>
      <c r="I1046" s="1" t="s">
        <v>125</v>
      </c>
      <c r="J1046" s="1" t="s">
        <v>47</v>
      </c>
      <c r="K1046" s="1" t="s">
        <v>48</v>
      </c>
      <c r="L1046" s="1" t="s">
        <v>48</v>
      </c>
      <c r="M1046" s="1" t="s">
        <v>49</v>
      </c>
      <c r="N1046" s="1" t="s">
        <v>48</v>
      </c>
      <c r="O1046" s="1" t="s">
        <v>48</v>
      </c>
      <c r="P1046" s="1" t="s">
        <v>48</v>
      </c>
      <c r="Q1046" s="1" t="s">
        <v>48</v>
      </c>
      <c r="R1046" s="1" t="s">
        <v>48</v>
      </c>
      <c r="S1046" s="1" t="s">
        <v>48</v>
      </c>
      <c r="T1046" s="1" t="s">
        <v>48</v>
      </c>
      <c r="U1046" s="1" t="s">
        <v>48</v>
      </c>
      <c r="V1046" s="1" t="s">
        <v>48</v>
      </c>
      <c r="W1046" s="1" t="s">
        <v>49</v>
      </c>
      <c r="X1046" s="1" t="s">
        <v>116</v>
      </c>
      <c r="Y1046" s="1" t="s">
        <v>8626</v>
      </c>
      <c r="AC1046" s="1" t="s">
        <v>5712</v>
      </c>
      <c r="AD1046" s="1" t="s">
        <v>5712</v>
      </c>
      <c r="AJ1046" s="1" t="s">
        <v>8627</v>
      </c>
      <c r="AK1046" s="1" t="s">
        <v>5712</v>
      </c>
      <c r="AN1046" s="1" t="s">
        <v>5712</v>
      </c>
      <c r="AP1046" s="1" t="s">
        <v>5712</v>
      </c>
      <c r="AR1046" s="1" t="s">
        <v>5712</v>
      </c>
      <c r="AT1046" s="1" t="s">
        <v>5712</v>
      </c>
    </row>
    <row r="1047" spans="1:48" x14ac:dyDescent="0.35">
      <c r="A1047" s="1" t="s">
        <v>8628</v>
      </c>
      <c r="B1047" s="1" t="s">
        <v>5710</v>
      </c>
      <c r="C1047" s="1" t="s">
        <v>41</v>
      </c>
      <c r="D1047">
        <v>71</v>
      </c>
      <c r="E1047" s="1" t="s">
        <v>65</v>
      </c>
      <c r="F1047" s="1" t="s">
        <v>66</v>
      </c>
      <c r="G1047" s="1" t="s">
        <v>73</v>
      </c>
      <c r="H1047" s="1" t="s">
        <v>67</v>
      </c>
      <c r="I1047" s="1" t="s">
        <v>125</v>
      </c>
      <c r="J1047" s="1" t="s">
        <v>47</v>
      </c>
      <c r="K1047" s="1" t="s">
        <v>48</v>
      </c>
      <c r="L1047" s="1" t="s">
        <v>48</v>
      </c>
      <c r="M1047" s="1" t="s">
        <v>49</v>
      </c>
      <c r="N1047" s="1" t="s">
        <v>48</v>
      </c>
      <c r="O1047" s="1" t="s">
        <v>48</v>
      </c>
      <c r="P1047" s="1" t="s">
        <v>48</v>
      </c>
      <c r="Q1047" s="1" t="s">
        <v>48</v>
      </c>
      <c r="R1047" s="1" t="s">
        <v>48</v>
      </c>
      <c r="S1047" s="1" t="s">
        <v>48</v>
      </c>
      <c r="T1047" s="1" t="s">
        <v>48</v>
      </c>
      <c r="U1047" s="1" t="s">
        <v>48</v>
      </c>
      <c r="V1047" s="1" t="s">
        <v>48</v>
      </c>
      <c r="W1047" s="1" t="s">
        <v>48</v>
      </c>
      <c r="X1047" s="1" t="s">
        <v>62</v>
      </c>
      <c r="AC1047" s="1" t="s">
        <v>5712</v>
      </c>
      <c r="AD1047" s="1" t="s">
        <v>5712</v>
      </c>
      <c r="AJ1047" s="1" t="s">
        <v>105</v>
      </c>
      <c r="AK1047" s="1" t="s">
        <v>5712</v>
      </c>
      <c r="AN1047" s="1" t="s">
        <v>5712</v>
      </c>
      <c r="AP1047" s="1" t="s">
        <v>5712</v>
      </c>
      <c r="AR1047" s="1" t="s">
        <v>5712</v>
      </c>
      <c r="AT1047" s="1" t="s">
        <v>5712</v>
      </c>
    </row>
    <row r="1048" spans="1:48" x14ac:dyDescent="0.35">
      <c r="A1048" s="1" t="s">
        <v>8629</v>
      </c>
      <c r="B1048" s="1" t="s">
        <v>5710</v>
      </c>
      <c r="C1048" s="1" t="s">
        <v>71</v>
      </c>
      <c r="D1048">
        <v>41</v>
      </c>
      <c r="E1048" s="1" t="s">
        <v>42</v>
      </c>
      <c r="F1048" s="1" t="s">
        <v>43</v>
      </c>
      <c r="G1048" s="1" t="s">
        <v>59</v>
      </c>
      <c r="H1048" s="1" t="s">
        <v>60</v>
      </c>
      <c r="I1048" s="1" t="s">
        <v>46</v>
      </c>
      <c r="J1048" s="1" t="s">
        <v>47</v>
      </c>
      <c r="K1048" s="1" t="s">
        <v>49</v>
      </c>
      <c r="L1048" s="1" t="s">
        <v>48</v>
      </c>
      <c r="M1048" s="1" t="s">
        <v>48</v>
      </c>
      <c r="N1048" s="1" t="s">
        <v>48</v>
      </c>
      <c r="O1048" s="1" t="s">
        <v>48</v>
      </c>
      <c r="P1048" s="1" t="s">
        <v>48</v>
      </c>
      <c r="Q1048" s="1" t="s">
        <v>48</v>
      </c>
      <c r="R1048" s="1" t="s">
        <v>48</v>
      </c>
      <c r="S1048" s="1" t="s">
        <v>48</v>
      </c>
      <c r="T1048" s="1" t="s">
        <v>49</v>
      </c>
      <c r="U1048" s="1" t="s">
        <v>48</v>
      </c>
      <c r="V1048" s="1" t="s">
        <v>48</v>
      </c>
      <c r="W1048" s="1" t="s">
        <v>48</v>
      </c>
      <c r="X1048" s="1" t="s">
        <v>62</v>
      </c>
      <c r="AC1048" s="1" t="s">
        <v>5712</v>
      </c>
      <c r="AD1048" s="1" t="s">
        <v>5712</v>
      </c>
      <c r="AJ1048" s="1" t="s">
        <v>8630</v>
      </c>
      <c r="AK1048" s="1" t="s">
        <v>5712</v>
      </c>
      <c r="AM1048" s="1" t="s">
        <v>8631</v>
      </c>
      <c r="AN1048" s="1" t="s">
        <v>5712</v>
      </c>
      <c r="AP1048" s="1" t="s">
        <v>5712</v>
      </c>
      <c r="AR1048" s="1" t="s">
        <v>5712</v>
      </c>
      <c r="AT1048" s="1" t="s">
        <v>5712</v>
      </c>
    </row>
    <row r="1049" spans="1:48" x14ac:dyDescent="0.35">
      <c r="A1049" s="1" t="s">
        <v>8632</v>
      </c>
      <c r="B1049" s="1" t="s">
        <v>5710</v>
      </c>
      <c r="C1049" s="1" t="s">
        <v>41</v>
      </c>
      <c r="D1049">
        <v>32</v>
      </c>
      <c r="E1049" s="1" t="s">
        <v>57</v>
      </c>
      <c r="F1049" s="1" t="s">
        <v>107</v>
      </c>
      <c r="G1049" s="1" t="s">
        <v>59</v>
      </c>
      <c r="H1049" s="1" t="s">
        <v>45</v>
      </c>
      <c r="I1049" s="1" t="s">
        <v>113</v>
      </c>
      <c r="J1049" s="1" t="s">
        <v>47</v>
      </c>
      <c r="K1049" s="1" t="s">
        <v>49</v>
      </c>
      <c r="L1049" s="1" t="s">
        <v>48</v>
      </c>
      <c r="M1049" s="1" t="s">
        <v>48</v>
      </c>
      <c r="N1049" s="1" t="s">
        <v>48</v>
      </c>
      <c r="O1049" s="1" t="s">
        <v>48</v>
      </c>
      <c r="P1049" s="1" t="s">
        <v>48</v>
      </c>
      <c r="Q1049" s="1" t="s">
        <v>48</v>
      </c>
      <c r="R1049" s="1" t="s">
        <v>48</v>
      </c>
      <c r="S1049" s="1" t="s">
        <v>48</v>
      </c>
      <c r="T1049" s="1" t="s">
        <v>49</v>
      </c>
      <c r="U1049" s="1" t="s">
        <v>48</v>
      </c>
      <c r="V1049" s="1" t="s">
        <v>48</v>
      </c>
      <c r="W1049" s="1" t="s">
        <v>48</v>
      </c>
      <c r="X1049" s="1" t="s">
        <v>116</v>
      </c>
      <c r="Y1049" s="1" t="s">
        <v>8633</v>
      </c>
      <c r="AC1049" s="1" t="s">
        <v>5712</v>
      </c>
      <c r="AD1049" s="1" t="s">
        <v>5712</v>
      </c>
      <c r="AJ1049" s="1" t="s">
        <v>8634</v>
      </c>
      <c r="AK1049" s="1" t="s">
        <v>5712</v>
      </c>
      <c r="AM1049" s="1" t="s">
        <v>8635</v>
      </c>
      <c r="AN1049" s="1" t="s">
        <v>5712</v>
      </c>
      <c r="AP1049" s="1" t="s">
        <v>5712</v>
      </c>
      <c r="AR1049" s="1" t="s">
        <v>5712</v>
      </c>
      <c r="AT1049" s="1" t="s">
        <v>5712</v>
      </c>
    </row>
    <row r="1050" spans="1:48" x14ac:dyDescent="0.35">
      <c r="A1050" s="1" t="s">
        <v>8636</v>
      </c>
      <c r="B1050" s="1" t="s">
        <v>5710</v>
      </c>
      <c r="C1050" s="1" t="s">
        <v>41</v>
      </c>
      <c r="D1050">
        <v>63</v>
      </c>
      <c r="E1050" s="1" t="s">
        <v>65</v>
      </c>
      <c r="F1050" s="1" t="s">
        <v>66</v>
      </c>
      <c r="G1050" s="1" t="s">
        <v>59</v>
      </c>
      <c r="H1050" s="1" t="s">
        <v>67</v>
      </c>
      <c r="I1050" s="1" t="s">
        <v>110</v>
      </c>
      <c r="J1050" s="1" t="s">
        <v>47</v>
      </c>
      <c r="K1050" s="1" t="s">
        <v>48</v>
      </c>
      <c r="L1050" s="1" t="s">
        <v>48</v>
      </c>
      <c r="M1050" s="1" t="s">
        <v>48</v>
      </c>
      <c r="N1050" s="1" t="s">
        <v>48</v>
      </c>
      <c r="O1050" s="1" t="s">
        <v>48</v>
      </c>
      <c r="P1050" s="1" t="s">
        <v>48</v>
      </c>
      <c r="Q1050" s="1" t="s">
        <v>48</v>
      </c>
      <c r="R1050" s="1" t="s">
        <v>49</v>
      </c>
      <c r="S1050" s="1" t="s">
        <v>48</v>
      </c>
      <c r="T1050" s="1" t="s">
        <v>48</v>
      </c>
      <c r="U1050" s="1" t="s">
        <v>48</v>
      </c>
      <c r="V1050" s="1" t="s">
        <v>48</v>
      </c>
      <c r="W1050" s="1" t="s">
        <v>48</v>
      </c>
      <c r="X1050" s="1" t="s">
        <v>62</v>
      </c>
      <c r="AC1050" s="1" t="s">
        <v>5712</v>
      </c>
      <c r="AD1050" s="1" t="s">
        <v>5712</v>
      </c>
      <c r="AJ1050" s="1" t="s">
        <v>8637</v>
      </c>
      <c r="AK1050" s="1" t="s">
        <v>5712</v>
      </c>
      <c r="AN1050" s="1" t="s">
        <v>5712</v>
      </c>
      <c r="AP1050" s="1" t="s">
        <v>5712</v>
      </c>
      <c r="AR1050" s="1" t="s">
        <v>5712</v>
      </c>
      <c r="AT1050" s="1" t="s">
        <v>5712</v>
      </c>
      <c r="AV1050" s="1" t="s">
        <v>8638</v>
      </c>
    </row>
    <row r="1051" spans="1:48" x14ac:dyDescent="0.35">
      <c r="A1051" s="1" t="s">
        <v>8639</v>
      </c>
      <c r="B1051" s="1" t="s">
        <v>5710</v>
      </c>
      <c r="C1051" s="1" t="s">
        <v>41</v>
      </c>
      <c r="D1051">
        <v>64</v>
      </c>
      <c r="E1051" s="1" t="s">
        <v>65</v>
      </c>
      <c r="F1051" s="1" t="s">
        <v>66</v>
      </c>
      <c r="G1051" s="1" t="s">
        <v>98</v>
      </c>
      <c r="H1051" s="1" t="s">
        <v>79</v>
      </c>
      <c r="I1051" s="1" t="s">
        <v>110</v>
      </c>
      <c r="J1051" s="1" t="s">
        <v>47</v>
      </c>
      <c r="K1051" s="1" t="s">
        <v>48</v>
      </c>
      <c r="L1051" s="1" t="s">
        <v>49</v>
      </c>
      <c r="M1051" s="1" t="s">
        <v>48</v>
      </c>
      <c r="N1051" s="1" t="s">
        <v>48</v>
      </c>
      <c r="O1051" s="1" t="s">
        <v>48</v>
      </c>
      <c r="P1051" s="1" t="s">
        <v>48</v>
      </c>
      <c r="Q1051" s="1" t="s">
        <v>48</v>
      </c>
      <c r="R1051" s="1" t="s">
        <v>48</v>
      </c>
      <c r="S1051" s="1" t="s">
        <v>48</v>
      </c>
      <c r="T1051" s="1" t="s">
        <v>48</v>
      </c>
      <c r="U1051" s="1" t="s">
        <v>48</v>
      </c>
      <c r="V1051" s="1" t="s">
        <v>48</v>
      </c>
      <c r="W1051" s="1" t="s">
        <v>48</v>
      </c>
      <c r="X1051" s="1" t="s">
        <v>62</v>
      </c>
      <c r="AC1051" s="1" t="s">
        <v>5712</v>
      </c>
      <c r="AD1051" s="1" t="s">
        <v>5712</v>
      </c>
      <c r="AJ1051" s="1" t="s">
        <v>8640</v>
      </c>
      <c r="AK1051" s="1" t="s">
        <v>5712</v>
      </c>
      <c r="AM1051" s="1" t="s">
        <v>8641</v>
      </c>
      <c r="AN1051" s="1" t="s">
        <v>5712</v>
      </c>
      <c r="AP1051" s="1" t="s">
        <v>5712</v>
      </c>
      <c r="AR1051" s="1" t="s">
        <v>5712</v>
      </c>
      <c r="AT1051" s="1" t="s">
        <v>5712</v>
      </c>
    </row>
    <row r="1052" spans="1:48" ht="409.5" x14ac:dyDescent="0.35">
      <c r="A1052" s="1" t="s">
        <v>8642</v>
      </c>
      <c r="B1052" s="1" t="s">
        <v>5710</v>
      </c>
      <c r="C1052" s="1" t="s">
        <v>41</v>
      </c>
      <c r="D1052">
        <v>38</v>
      </c>
      <c r="E1052" s="1" t="s">
        <v>42</v>
      </c>
      <c r="F1052" s="1" t="s">
        <v>107</v>
      </c>
      <c r="G1052" s="1" t="s">
        <v>59</v>
      </c>
      <c r="H1052" s="1" t="s">
        <v>60</v>
      </c>
      <c r="I1052" s="1" t="s">
        <v>125</v>
      </c>
      <c r="J1052" s="1" t="s">
        <v>47</v>
      </c>
      <c r="K1052" s="1" t="s">
        <v>48</v>
      </c>
      <c r="L1052" s="1" t="s">
        <v>49</v>
      </c>
      <c r="M1052" s="1" t="s">
        <v>48</v>
      </c>
      <c r="N1052" s="1" t="s">
        <v>48</v>
      </c>
      <c r="O1052" s="1" t="s">
        <v>48</v>
      </c>
      <c r="P1052" s="1" t="s">
        <v>48</v>
      </c>
      <c r="Q1052" s="1" t="s">
        <v>48</v>
      </c>
      <c r="R1052" s="1" t="s">
        <v>48</v>
      </c>
      <c r="S1052" s="1" t="s">
        <v>48</v>
      </c>
      <c r="T1052" s="1" t="s">
        <v>48</v>
      </c>
      <c r="U1052" s="1" t="s">
        <v>48</v>
      </c>
      <c r="V1052" s="1" t="s">
        <v>48</v>
      </c>
      <c r="W1052" s="1" t="s">
        <v>48</v>
      </c>
      <c r="X1052" s="1" t="s">
        <v>116</v>
      </c>
      <c r="Y1052" s="1" t="s">
        <v>8643</v>
      </c>
      <c r="AC1052" s="1" t="s">
        <v>5712</v>
      </c>
      <c r="AD1052" s="1" t="s">
        <v>5712</v>
      </c>
      <c r="AJ1052" s="1" t="s">
        <v>8644</v>
      </c>
      <c r="AK1052" s="1" t="s">
        <v>5712</v>
      </c>
      <c r="AM1052" s="2" t="s">
        <v>8645</v>
      </c>
      <c r="AN1052" s="1" t="s">
        <v>5712</v>
      </c>
      <c r="AP1052" s="1" t="s">
        <v>5712</v>
      </c>
      <c r="AR1052" s="1" t="s">
        <v>5712</v>
      </c>
      <c r="AT1052" s="1" t="s">
        <v>5712</v>
      </c>
    </row>
    <row r="1053" spans="1:48" x14ac:dyDescent="0.35">
      <c r="A1053" s="1" t="s">
        <v>8646</v>
      </c>
      <c r="B1053" s="1" t="s">
        <v>5710</v>
      </c>
      <c r="C1053" s="1" t="s">
        <v>41</v>
      </c>
      <c r="D1053">
        <v>30</v>
      </c>
      <c r="E1053" s="1" t="s">
        <v>57</v>
      </c>
      <c r="F1053" s="1" t="s">
        <v>58</v>
      </c>
      <c r="G1053" s="1" t="s">
        <v>59</v>
      </c>
      <c r="H1053" s="1" t="s">
        <v>79</v>
      </c>
      <c r="I1053" s="1" t="s">
        <v>90</v>
      </c>
      <c r="J1053" s="1" t="s">
        <v>47</v>
      </c>
      <c r="K1053" s="1" t="s">
        <v>48</v>
      </c>
      <c r="L1053" s="1" t="s">
        <v>48</v>
      </c>
      <c r="M1053" s="1" t="s">
        <v>48</v>
      </c>
      <c r="N1053" s="1" t="s">
        <v>48</v>
      </c>
      <c r="O1053" s="1" t="s">
        <v>48</v>
      </c>
      <c r="P1053" s="1" t="s">
        <v>48</v>
      </c>
      <c r="Q1053" s="1" t="s">
        <v>48</v>
      </c>
      <c r="R1053" s="1" t="s">
        <v>49</v>
      </c>
      <c r="S1053" s="1" t="s">
        <v>48</v>
      </c>
      <c r="T1053" s="1" t="s">
        <v>48</v>
      </c>
      <c r="U1053" s="1" t="s">
        <v>48</v>
      </c>
      <c r="V1053" s="1" t="s">
        <v>48</v>
      </c>
      <c r="W1053" s="1" t="s">
        <v>48</v>
      </c>
      <c r="X1053" s="1" t="s">
        <v>62</v>
      </c>
      <c r="AC1053" s="1" t="s">
        <v>5712</v>
      </c>
      <c r="AD1053" s="1" t="s">
        <v>5712</v>
      </c>
      <c r="AJ1053" s="1" t="s">
        <v>8647</v>
      </c>
      <c r="AK1053" s="1" t="s">
        <v>5712</v>
      </c>
      <c r="AN1053" s="1" t="s">
        <v>5712</v>
      </c>
      <c r="AP1053" s="1" t="s">
        <v>5712</v>
      </c>
      <c r="AR1053" s="1" t="s">
        <v>5712</v>
      </c>
      <c r="AT1053" s="1" t="s">
        <v>5712</v>
      </c>
      <c r="AV1053" s="1" t="s">
        <v>8648</v>
      </c>
    </row>
    <row r="1054" spans="1:48" x14ac:dyDescent="0.35">
      <c r="A1054" s="1" t="s">
        <v>8649</v>
      </c>
      <c r="B1054" s="1" t="s">
        <v>5710</v>
      </c>
      <c r="C1054" s="1" t="s">
        <v>41</v>
      </c>
      <c r="D1054">
        <v>28</v>
      </c>
      <c r="E1054" s="1" t="s">
        <v>57</v>
      </c>
      <c r="F1054" s="1" t="s">
        <v>107</v>
      </c>
      <c r="G1054" s="1" t="s">
        <v>59</v>
      </c>
      <c r="H1054" s="1" t="s">
        <v>109</v>
      </c>
      <c r="I1054" s="1" t="s">
        <v>68</v>
      </c>
      <c r="J1054" s="1" t="s">
        <v>47</v>
      </c>
      <c r="K1054" s="1" t="s">
        <v>48</v>
      </c>
      <c r="L1054" s="1" t="s">
        <v>48</v>
      </c>
      <c r="M1054" s="1" t="s">
        <v>48</v>
      </c>
      <c r="N1054" s="1" t="s">
        <v>48</v>
      </c>
      <c r="O1054" s="1" t="s">
        <v>49</v>
      </c>
      <c r="P1054" s="1" t="s">
        <v>48</v>
      </c>
      <c r="Q1054" s="1" t="s">
        <v>48</v>
      </c>
      <c r="R1054" s="1" t="s">
        <v>48</v>
      </c>
      <c r="S1054" s="1" t="s">
        <v>48</v>
      </c>
      <c r="T1054" s="1" t="s">
        <v>48</v>
      </c>
      <c r="U1054" s="1" t="s">
        <v>48</v>
      </c>
      <c r="V1054" s="1" t="s">
        <v>48</v>
      </c>
      <c r="W1054" s="1" t="s">
        <v>48</v>
      </c>
      <c r="X1054" s="1" t="s">
        <v>62</v>
      </c>
      <c r="AC1054" s="1" t="s">
        <v>5712</v>
      </c>
      <c r="AD1054" s="1" t="s">
        <v>5712</v>
      </c>
      <c r="AJ1054" s="1" t="s">
        <v>105</v>
      </c>
      <c r="AK1054" s="1" t="s">
        <v>77</v>
      </c>
      <c r="AN1054" s="1" t="s">
        <v>5712</v>
      </c>
      <c r="AP1054" s="1" t="s">
        <v>5712</v>
      </c>
      <c r="AR1054" s="1" t="s">
        <v>5712</v>
      </c>
      <c r="AT1054" s="1" t="s">
        <v>5712</v>
      </c>
    </row>
    <row r="1055" spans="1:48" x14ac:dyDescent="0.35">
      <c r="A1055" s="1" t="s">
        <v>8650</v>
      </c>
      <c r="B1055" s="1" t="s">
        <v>5710</v>
      </c>
      <c r="C1055" s="1" t="s">
        <v>41</v>
      </c>
      <c r="D1055">
        <v>35</v>
      </c>
      <c r="E1055" s="1" t="s">
        <v>42</v>
      </c>
      <c r="F1055" s="1" t="s">
        <v>107</v>
      </c>
      <c r="G1055" s="1" t="s">
        <v>98</v>
      </c>
      <c r="H1055" s="1" t="s">
        <v>109</v>
      </c>
      <c r="I1055" s="1" t="s">
        <v>113</v>
      </c>
      <c r="J1055" s="1" t="s">
        <v>47</v>
      </c>
      <c r="K1055" s="1" t="s">
        <v>49</v>
      </c>
      <c r="L1055" s="1" t="s">
        <v>48</v>
      </c>
      <c r="M1055" s="1" t="s">
        <v>48</v>
      </c>
      <c r="N1055" s="1" t="s">
        <v>48</v>
      </c>
      <c r="O1055" s="1" t="s">
        <v>48</v>
      </c>
      <c r="P1055" s="1" t="s">
        <v>48</v>
      </c>
      <c r="Q1055" s="1" t="s">
        <v>48</v>
      </c>
      <c r="R1055" s="1" t="s">
        <v>48</v>
      </c>
      <c r="S1055" s="1" t="s">
        <v>48</v>
      </c>
      <c r="T1055" s="1" t="s">
        <v>49</v>
      </c>
      <c r="U1055" s="1" t="s">
        <v>48</v>
      </c>
      <c r="V1055" s="1" t="s">
        <v>48</v>
      </c>
      <c r="W1055" s="1" t="s">
        <v>48</v>
      </c>
      <c r="X1055" s="1" t="s">
        <v>62</v>
      </c>
      <c r="AC1055" s="1" t="s">
        <v>5712</v>
      </c>
      <c r="AD1055" s="1" t="s">
        <v>5712</v>
      </c>
      <c r="AJ1055" s="1" t="s">
        <v>8651</v>
      </c>
      <c r="AK1055" s="1" t="s">
        <v>5712</v>
      </c>
      <c r="AN1055" s="1" t="s">
        <v>5712</v>
      </c>
      <c r="AP1055" s="1" t="s">
        <v>5712</v>
      </c>
      <c r="AR1055" s="1" t="s">
        <v>5712</v>
      </c>
      <c r="AT1055" s="1" t="s">
        <v>5712</v>
      </c>
      <c r="AV1055" s="1" t="s">
        <v>8652</v>
      </c>
    </row>
    <row r="1056" spans="1:48" x14ac:dyDescent="0.35">
      <c r="A1056" s="1" t="s">
        <v>8653</v>
      </c>
      <c r="B1056" s="1" t="s">
        <v>5710</v>
      </c>
      <c r="C1056" s="1" t="s">
        <v>41</v>
      </c>
      <c r="D1056">
        <v>36</v>
      </c>
      <c r="E1056" s="1" t="s">
        <v>42</v>
      </c>
      <c r="F1056" s="1" t="s">
        <v>107</v>
      </c>
      <c r="G1056" s="1" t="s">
        <v>73</v>
      </c>
      <c r="H1056" s="1" t="s">
        <v>79</v>
      </c>
      <c r="I1056" s="1" t="s">
        <v>113</v>
      </c>
      <c r="J1056" s="1" t="s">
        <v>47</v>
      </c>
      <c r="K1056" s="1" t="s">
        <v>49</v>
      </c>
      <c r="L1056" s="1" t="s">
        <v>48</v>
      </c>
      <c r="M1056" s="1" t="s">
        <v>48</v>
      </c>
      <c r="N1056" s="1" t="s">
        <v>48</v>
      </c>
      <c r="O1056" s="1" t="s">
        <v>48</v>
      </c>
      <c r="P1056" s="1" t="s">
        <v>48</v>
      </c>
      <c r="Q1056" s="1" t="s">
        <v>48</v>
      </c>
      <c r="R1056" s="1" t="s">
        <v>48</v>
      </c>
      <c r="S1056" s="1" t="s">
        <v>48</v>
      </c>
      <c r="T1056" s="1" t="s">
        <v>49</v>
      </c>
      <c r="U1056" s="1" t="s">
        <v>48</v>
      </c>
      <c r="V1056" s="1" t="s">
        <v>48</v>
      </c>
      <c r="W1056" s="1" t="s">
        <v>48</v>
      </c>
      <c r="X1056" s="1" t="s">
        <v>116</v>
      </c>
      <c r="Y1056" s="1" t="s">
        <v>8654</v>
      </c>
      <c r="AC1056" s="1" t="s">
        <v>5712</v>
      </c>
      <c r="AD1056" s="1" t="s">
        <v>5712</v>
      </c>
      <c r="AJ1056" s="1" t="s">
        <v>8655</v>
      </c>
      <c r="AK1056" s="1" t="s">
        <v>5712</v>
      </c>
      <c r="AN1056" s="1" t="s">
        <v>5712</v>
      </c>
      <c r="AP1056" s="1" t="s">
        <v>5712</v>
      </c>
      <c r="AR1056" s="1" t="s">
        <v>5712</v>
      </c>
      <c r="AT1056" s="1" t="s">
        <v>5712</v>
      </c>
    </row>
    <row r="1057" spans="1:48" x14ac:dyDescent="0.35">
      <c r="A1057" s="1" t="s">
        <v>8656</v>
      </c>
      <c r="B1057" s="1" t="s">
        <v>5710</v>
      </c>
      <c r="C1057" s="1" t="s">
        <v>41</v>
      </c>
      <c r="D1057">
        <v>32</v>
      </c>
      <c r="E1057" s="1" t="s">
        <v>57</v>
      </c>
      <c r="F1057" s="1" t="s">
        <v>107</v>
      </c>
      <c r="G1057" s="1" t="s">
        <v>44</v>
      </c>
      <c r="H1057" s="1" t="s">
        <v>109</v>
      </c>
      <c r="I1057" s="1" t="s">
        <v>61</v>
      </c>
      <c r="J1057" s="1" t="s">
        <v>80</v>
      </c>
      <c r="K1057" s="1" t="s">
        <v>48</v>
      </c>
      <c r="L1057" s="1" t="s">
        <v>48</v>
      </c>
      <c r="M1057" s="1" t="s">
        <v>48</v>
      </c>
      <c r="N1057" s="1" t="s">
        <v>49</v>
      </c>
      <c r="O1057" s="1" t="s">
        <v>48</v>
      </c>
      <c r="P1057" s="1" t="s">
        <v>48</v>
      </c>
      <c r="Q1057" s="1" t="s">
        <v>48</v>
      </c>
      <c r="R1057" s="1" t="s">
        <v>48</v>
      </c>
      <c r="S1057" s="1" t="s">
        <v>48</v>
      </c>
      <c r="T1057" s="1" t="s">
        <v>48</v>
      </c>
      <c r="U1057" s="1" t="s">
        <v>48</v>
      </c>
      <c r="V1057" s="1" t="s">
        <v>48</v>
      </c>
      <c r="W1057" s="1" t="s">
        <v>48</v>
      </c>
      <c r="X1057" s="1" t="s">
        <v>62</v>
      </c>
      <c r="AC1057" s="1" t="s">
        <v>5712</v>
      </c>
      <c r="AD1057" s="1" t="s">
        <v>5712</v>
      </c>
      <c r="AJ1057" s="1" t="s">
        <v>105</v>
      </c>
      <c r="AK1057" s="1" t="s">
        <v>5712</v>
      </c>
      <c r="AM1057" s="1" t="s">
        <v>8657</v>
      </c>
      <c r="AN1057" s="1" t="s">
        <v>5712</v>
      </c>
      <c r="AP1057" s="1" t="s">
        <v>5712</v>
      </c>
      <c r="AR1057" s="1" t="s">
        <v>5712</v>
      </c>
      <c r="AT1057" s="1" t="s">
        <v>5712</v>
      </c>
    </row>
    <row r="1058" spans="1:48" x14ac:dyDescent="0.35">
      <c r="A1058" s="1" t="s">
        <v>8658</v>
      </c>
      <c r="B1058" s="1" t="s">
        <v>5710</v>
      </c>
      <c r="C1058" s="1" t="s">
        <v>41</v>
      </c>
      <c r="D1058">
        <v>24</v>
      </c>
      <c r="E1058" s="1" t="s">
        <v>57</v>
      </c>
      <c r="F1058" s="1" t="s">
        <v>58</v>
      </c>
      <c r="G1058" s="1" t="s">
        <v>44</v>
      </c>
      <c r="H1058" s="1" t="s">
        <v>45</v>
      </c>
      <c r="I1058" s="1" t="s">
        <v>68</v>
      </c>
      <c r="J1058" s="1" t="s">
        <v>47</v>
      </c>
      <c r="K1058" s="1" t="s">
        <v>49</v>
      </c>
      <c r="L1058" s="1" t="s">
        <v>48</v>
      </c>
      <c r="M1058" s="1" t="s">
        <v>48</v>
      </c>
      <c r="N1058" s="1" t="s">
        <v>48</v>
      </c>
      <c r="O1058" s="1" t="s">
        <v>48</v>
      </c>
      <c r="P1058" s="1" t="s">
        <v>48</v>
      </c>
      <c r="Q1058" s="1" t="s">
        <v>48</v>
      </c>
      <c r="R1058" s="1" t="s">
        <v>48</v>
      </c>
      <c r="S1058" s="1" t="s">
        <v>48</v>
      </c>
      <c r="T1058" s="1" t="s">
        <v>49</v>
      </c>
      <c r="U1058" s="1" t="s">
        <v>48</v>
      </c>
      <c r="V1058" s="1" t="s">
        <v>48</v>
      </c>
      <c r="W1058" s="1" t="s">
        <v>48</v>
      </c>
      <c r="X1058" s="1" t="s">
        <v>62</v>
      </c>
      <c r="AC1058" s="1" t="s">
        <v>5712</v>
      </c>
      <c r="AD1058" s="1" t="s">
        <v>5712</v>
      </c>
      <c r="AJ1058" s="1" t="s">
        <v>8659</v>
      </c>
      <c r="AK1058" s="1" t="s">
        <v>5712</v>
      </c>
      <c r="AN1058" s="1" t="s">
        <v>5712</v>
      </c>
      <c r="AP1058" s="1" t="s">
        <v>5712</v>
      </c>
      <c r="AR1058" s="1" t="s">
        <v>5712</v>
      </c>
      <c r="AT1058" s="1" t="s">
        <v>5712</v>
      </c>
      <c r="AV1058" s="1" t="s">
        <v>48</v>
      </c>
    </row>
    <row r="1059" spans="1:48" x14ac:dyDescent="0.35">
      <c r="A1059" s="1" t="s">
        <v>8660</v>
      </c>
      <c r="B1059" s="1" t="s">
        <v>5710</v>
      </c>
      <c r="C1059" s="1" t="s">
        <v>41</v>
      </c>
      <c r="D1059">
        <v>71</v>
      </c>
      <c r="E1059" s="1" t="s">
        <v>65</v>
      </c>
      <c r="F1059" s="1" t="s">
        <v>66</v>
      </c>
      <c r="G1059" s="1" t="s">
        <v>98</v>
      </c>
      <c r="H1059" s="1" t="s">
        <v>67</v>
      </c>
      <c r="I1059" s="1" t="s">
        <v>113</v>
      </c>
      <c r="J1059" s="1" t="s">
        <v>47</v>
      </c>
      <c r="K1059" s="1" t="s">
        <v>48</v>
      </c>
      <c r="L1059" s="1" t="s">
        <v>48</v>
      </c>
      <c r="M1059" s="1" t="s">
        <v>48</v>
      </c>
      <c r="N1059" s="1" t="s">
        <v>48</v>
      </c>
      <c r="O1059" s="1" t="s">
        <v>49</v>
      </c>
      <c r="P1059" s="1" t="s">
        <v>48</v>
      </c>
      <c r="Q1059" s="1" t="s">
        <v>48</v>
      </c>
      <c r="R1059" s="1" t="s">
        <v>48</v>
      </c>
      <c r="S1059" s="1" t="s">
        <v>48</v>
      </c>
      <c r="T1059" s="1" t="s">
        <v>48</v>
      </c>
      <c r="U1059" s="1" t="s">
        <v>48</v>
      </c>
      <c r="V1059" s="1" t="s">
        <v>48</v>
      </c>
      <c r="W1059" s="1" t="s">
        <v>48</v>
      </c>
      <c r="X1059" s="1" t="s">
        <v>75</v>
      </c>
      <c r="Y1059" s="1" t="s">
        <v>8661</v>
      </c>
      <c r="AC1059" s="1" t="s">
        <v>5712</v>
      </c>
      <c r="AD1059" s="1" t="s">
        <v>5712</v>
      </c>
      <c r="AJ1059" s="1" t="s">
        <v>8662</v>
      </c>
      <c r="AK1059" s="1" t="s">
        <v>5712</v>
      </c>
      <c r="AN1059" s="1" t="s">
        <v>5712</v>
      </c>
      <c r="AP1059" s="1" t="s">
        <v>5712</v>
      </c>
      <c r="AR1059" s="1" t="s">
        <v>5712</v>
      </c>
      <c r="AT1059" s="1" t="s">
        <v>5712</v>
      </c>
      <c r="AV1059" s="1" t="s">
        <v>8663</v>
      </c>
    </row>
    <row r="1060" spans="1:48" x14ac:dyDescent="0.35">
      <c r="A1060" s="1" t="s">
        <v>8664</v>
      </c>
      <c r="B1060" s="1" t="s">
        <v>5710</v>
      </c>
      <c r="C1060" s="1" t="s">
        <v>41</v>
      </c>
      <c r="D1060">
        <v>36</v>
      </c>
      <c r="E1060" s="1" t="s">
        <v>42</v>
      </c>
      <c r="F1060" s="1" t="s">
        <v>107</v>
      </c>
      <c r="G1060" s="1" t="s">
        <v>59</v>
      </c>
      <c r="H1060" s="1" t="s">
        <v>386</v>
      </c>
      <c r="I1060" s="1" t="s">
        <v>113</v>
      </c>
      <c r="J1060" s="1" t="s">
        <v>47</v>
      </c>
      <c r="K1060" s="1" t="s">
        <v>48</v>
      </c>
      <c r="L1060" s="1" t="s">
        <v>48</v>
      </c>
      <c r="M1060" s="1" t="s">
        <v>48</v>
      </c>
      <c r="N1060" s="1" t="s">
        <v>48</v>
      </c>
      <c r="O1060" s="1" t="s">
        <v>49</v>
      </c>
      <c r="P1060" s="1" t="s">
        <v>48</v>
      </c>
      <c r="Q1060" s="1" t="s">
        <v>48</v>
      </c>
      <c r="R1060" s="1" t="s">
        <v>48</v>
      </c>
      <c r="S1060" s="1" t="s">
        <v>48</v>
      </c>
      <c r="T1060" s="1" t="s">
        <v>48</v>
      </c>
      <c r="U1060" s="1" t="s">
        <v>48</v>
      </c>
      <c r="V1060" s="1" t="s">
        <v>48</v>
      </c>
      <c r="W1060" s="1" t="s">
        <v>48</v>
      </c>
      <c r="X1060" s="1" t="s">
        <v>62</v>
      </c>
      <c r="AC1060" s="1" t="s">
        <v>5712</v>
      </c>
      <c r="AD1060" s="1" t="s">
        <v>5712</v>
      </c>
      <c r="AJ1060" s="1" t="s">
        <v>8665</v>
      </c>
      <c r="AK1060" s="1" t="s">
        <v>55</v>
      </c>
      <c r="AL1060" s="1" t="s">
        <v>8666</v>
      </c>
      <c r="AN1060" s="1" t="s">
        <v>5712</v>
      </c>
      <c r="AP1060" s="1" t="s">
        <v>5712</v>
      </c>
      <c r="AR1060" s="1" t="s">
        <v>5712</v>
      </c>
      <c r="AT1060" s="1" t="s">
        <v>5712</v>
      </c>
    </row>
    <row r="1061" spans="1:48" x14ac:dyDescent="0.35">
      <c r="A1061" s="1" t="s">
        <v>8667</v>
      </c>
      <c r="B1061" s="1" t="s">
        <v>5710</v>
      </c>
      <c r="C1061" s="1" t="s">
        <v>41</v>
      </c>
      <c r="D1061">
        <v>36</v>
      </c>
      <c r="E1061" s="1" t="s">
        <v>42</v>
      </c>
      <c r="F1061" s="1" t="s">
        <v>107</v>
      </c>
      <c r="G1061" s="1" t="s">
        <v>59</v>
      </c>
      <c r="H1061" s="1" t="s">
        <v>109</v>
      </c>
      <c r="I1061" s="1" t="s">
        <v>74</v>
      </c>
      <c r="J1061" s="1" t="s">
        <v>47</v>
      </c>
      <c r="K1061" s="1" t="s">
        <v>48</v>
      </c>
      <c r="L1061" s="1" t="s">
        <v>49</v>
      </c>
      <c r="M1061" s="1" t="s">
        <v>48</v>
      </c>
      <c r="N1061" s="1" t="s">
        <v>48</v>
      </c>
      <c r="O1061" s="1" t="s">
        <v>48</v>
      </c>
      <c r="P1061" s="1" t="s">
        <v>48</v>
      </c>
      <c r="Q1061" s="1" t="s">
        <v>48</v>
      </c>
      <c r="R1061" s="1" t="s">
        <v>48</v>
      </c>
      <c r="S1061" s="1" t="s">
        <v>48</v>
      </c>
      <c r="T1061" s="1" t="s">
        <v>48</v>
      </c>
      <c r="U1061" s="1" t="s">
        <v>48</v>
      </c>
      <c r="V1061" s="1" t="s">
        <v>48</v>
      </c>
      <c r="W1061" s="1" t="s">
        <v>48</v>
      </c>
      <c r="X1061" s="1" t="s">
        <v>62</v>
      </c>
      <c r="AC1061" s="1" t="s">
        <v>5712</v>
      </c>
      <c r="AD1061" s="1" t="s">
        <v>5712</v>
      </c>
      <c r="AJ1061" s="1" t="s">
        <v>8668</v>
      </c>
      <c r="AK1061" s="1" t="s">
        <v>5712</v>
      </c>
      <c r="AN1061" s="1" t="s">
        <v>5712</v>
      </c>
      <c r="AP1061" s="1" t="s">
        <v>5712</v>
      </c>
      <c r="AR1061" s="1" t="s">
        <v>5712</v>
      </c>
      <c r="AT1061" s="1" t="s">
        <v>5712</v>
      </c>
    </row>
    <row r="1062" spans="1:48" x14ac:dyDescent="0.35">
      <c r="A1062" s="1" t="s">
        <v>8669</v>
      </c>
      <c r="B1062" s="1" t="s">
        <v>5710</v>
      </c>
      <c r="C1062" s="1" t="s">
        <v>41</v>
      </c>
      <c r="D1062">
        <v>25</v>
      </c>
      <c r="E1062" s="1" t="s">
        <v>57</v>
      </c>
      <c r="F1062" s="1" t="s">
        <v>107</v>
      </c>
      <c r="G1062" s="1" t="s">
        <v>98</v>
      </c>
      <c r="H1062" s="1" t="s">
        <v>112</v>
      </c>
      <c r="I1062" s="1" t="s">
        <v>46</v>
      </c>
      <c r="J1062" s="1" t="s">
        <v>47</v>
      </c>
      <c r="K1062" s="1" t="s">
        <v>48</v>
      </c>
      <c r="L1062" s="1" t="s">
        <v>49</v>
      </c>
      <c r="M1062" s="1" t="s">
        <v>48</v>
      </c>
      <c r="N1062" s="1" t="s">
        <v>48</v>
      </c>
      <c r="O1062" s="1" t="s">
        <v>48</v>
      </c>
      <c r="P1062" s="1" t="s">
        <v>48</v>
      </c>
      <c r="Q1062" s="1" t="s">
        <v>48</v>
      </c>
      <c r="R1062" s="1" t="s">
        <v>48</v>
      </c>
      <c r="S1062" s="1" t="s">
        <v>48</v>
      </c>
      <c r="T1062" s="1" t="s">
        <v>48</v>
      </c>
      <c r="U1062" s="1" t="s">
        <v>48</v>
      </c>
      <c r="V1062" s="1" t="s">
        <v>48</v>
      </c>
      <c r="W1062" s="1" t="s">
        <v>48</v>
      </c>
      <c r="X1062" s="1" t="s">
        <v>62</v>
      </c>
      <c r="AC1062" s="1" t="s">
        <v>5712</v>
      </c>
      <c r="AD1062" s="1" t="s">
        <v>5712</v>
      </c>
      <c r="AJ1062" s="1" t="s">
        <v>8670</v>
      </c>
      <c r="AK1062" s="1" t="s">
        <v>5712</v>
      </c>
      <c r="AN1062" s="1" t="s">
        <v>5712</v>
      </c>
      <c r="AP1062" s="1" t="s">
        <v>5712</v>
      </c>
      <c r="AR1062" s="1" t="s">
        <v>5712</v>
      </c>
      <c r="AT1062" s="1" t="s">
        <v>5712</v>
      </c>
    </row>
    <row r="1063" spans="1:48" x14ac:dyDescent="0.35">
      <c r="A1063" s="1" t="s">
        <v>8671</v>
      </c>
      <c r="B1063" s="1" t="s">
        <v>5710</v>
      </c>
      <c r="C1063" s="1" t="s">
        <v>41</v>
      </c>
      <c r="D1063">
        <v>41</v>
      </c>
      <c r="E1063" s="1" t="s">
        <v>42</v>
      </c>
      <c r="F1063" s="1" t="s">
        <v>107</v>
      </c>
      <c r="G1063" s="1" t="s">
        <v>44</v>
      </c>
      <c r="H1063" s="1" t="s">
        <v>45</v>
      </c>
      <c r="I1063" s="1" t="s">
        <v>99</v>
      </c>
      <c r="J1063" s="1" t="s">
        <v>47</v>
      </c>
      <c r="K1063" s="1" t="s">
        <v>48</v>
      </c>
      <c r="L1063" s="1" t="s">
        <v>48</v>
      </c>
      <c r="M1063" s="1" t="s">
        <v>48</v>
      </c>
      <c r="N1063" s="1" t="s">
        <v>48</v>
      </c>
      <c r="O1063" s="1" t="s">
        <v>48</v>
      </c>
      <c r="P1063" s="1" t="s">
        <v>48</v>
      </c>
      <c r="Q1063" s="1" t="s">
        <v>48</v>
      </c>
      <c r="R1063" s="1" t="s">
        <v>49</v>
      </c>
      <c r="S1063" s="1" t="s">
        <v>48</v>
      </c>
      <c r="T1063" s="1" t="s">
        <v>48</v>
      </c>
      <c r="U1063" s="1" t="s">
        <v>48</v>
      </c>
      <c r="V1063" s="1" t="s">
        <v>48</v>
      </c>
      <c r="W1063" s="1" t="s">
        <v>48</v>
      </c>
      <c r="X1063" s="1" t="s">
        <v>62</v>
      </c>
      <c r="AC1063" s="1" t="s">
        <v>5712</v>
      </c>
      <c r="AD1063" s="1" t="s">
        <v>5712</v>
      </c>
      <c r="AJ1063" s="1" t="s">
        <v>8672</v>
      </c>
      <c r="AK1063" s="1" t="s">
        <v>77</v>
      </c>
      <c r="AN1063" s="1" t="s">
        <v>5712</v>
      </c>
      <c r="AP1063" s="1" t="s">
        <v>5712</v>
      </c>
      <c r="AR1063" s="1" t="s">
        <v>5712</v>
      </c>
      <c r="AT1063" s="1" t="s">
        <v>5712</v>
      </c>
    </row>
    <row r="1064" spans="1:48" x14ac:dyDescent="0.35">
      <c r="A1064" s="1" t="s">
        <v>8673</v>
      </c>
      <c r="B1064" s="1" t="s">
        <v>5710</v>
      </c>
      <c r="C1064" s="1" t="s">
        <v>41</v>
      </c>
      <c r="D1064">
        <v>36</v>
      </c>
      <c r="E1064" s="1" t="s">
        <v>42</v>
      </c>
      <c r="F1064" s="1" t="s">
        <v>107</v>
      </c>
      <c r="G1064" s="1" t="s">
        <v>44</v>
      </c>
      <c r="H1064" s="1" t="s">
        <v>79</v>
      </c>
      <c r="I1064" s="1" t="s">
        <v>99</v>
      </c>
      <c r="J1064" s="1" t="s">
        <v>47</v>
      </c>
      <c r="K1064" s="1" t="s">
        <v>48</v>
      </c>
      <c r="L1064" s="1" t="s">
        <v>48</v>
      </c>
      <c r="M1064" s="1" t="s">
        <v>48</v>
      </c>
      <c r="N1064" s="1" t="s">
        <v>48</v>
      </c>
      <c r="O1064" s="1" t="s">
        <v>48</v>
      </c>
      <c r="P1064" s="1" t="s">
        <v>49</v>
      </c>
      <c r="Q1064" s="1" t="s">
        <v>48</v>
      </c>
      <c r="R1064" s="1" t="s">
        <v>48</v>
      </c>
      <c r="S1064" s="1" t="s">
        <v>48</v>
      </c>
      <c r="T1064" s="1" t="s">
        <v>48</v>
      </c>
      <c r="U1064" s="1" t="s">
        <v>48</v>
      </c>
      <c r="V1064" s="1" t="s">
        <v>48</v>
      </c>
      <c r="W1064" s="1" t="s">
        <v>48</v>
      </c>
      <c r="X1064" s="1" t="s">
        <v>62</v>
      </c>
      <c r="AC1064" s="1" t="s">
        <v>5712</v>
      </c>
      <c r="AD1064" s="1" t="s">
        <v>5712</v>
      </c>
      <c r="AJ1064" s="1" t="s">
        <v>8674</v>
      </c>
      <c r="AK1064" s="1" t="s">
        <v>5712</v>
      </c>
      <c r="AN1064" s="1" t="s">
        <v>5712</v>
      </c>
      <c r="AP1064" s="1" t="s">
        <v>5712</v>
      </c>
      <c r="AR1064" s="1" t="s">
        <v>5712</v>
      </c>
      <c r="AT1064" s="1" t="s">
        <v>5712</v>
      </c>
      <c r="AV1064" s="1" t="s">
        <v>4359</v>
      </c>
    </row>
    <row r="1065" spans="1:48" ht="409.5" x14ac:dyDescent="0.35">
      <c r="A1065" s="1" t="s">
        <v>8675</v>
      </c>
      <c r="B1065" s="1" t="s">
        <v>5710</v>
      </c>
      <c r="C1065" s="1" t="s">
        <v>41</v>
      </c>
      <c r="D1065">
        <v>55</v>
      </c>
      <c r="E1065" s="1" t="s">
        <v>65</v>
      </c>
      <c r="F1065" s="1" t="s">
        <v>43</v>
      </c>
      <c r="G1065" s="1" t="s">
        <v>44</v>
      </c>
      <c r="H1065" s="1" t="s">
        <v>60</v>
      </c>
      <c r="I1065" s="1" t="s">
        <v>125</v>
      </c>
      <c r="J1065" s="1" t="s">
        <v>47</v>
      </c>
      <c r="K1065" s="1" t="s">
        <v>48</v>
      </c>
      <c r="L1065" s="1" t="s">
        <v>48</v>
      </c>
      <c r="M1065" s="1" t="s">
        <v>48</v>
      </c>
      <c r="N1065" s="1" t="s">
        <v>49</v>
      </c>
      <c r="O1065" s="1" t="s">
        <v>48</v>
      </c>
      <c r="P1065" s="1" t="s">
        <v>48</v>
      </c>
      <c r="Q1065" s="1" t="s">
        <v>48</v>
      </c>
      <c r="R1065" s="1" t="s">
        <v>48</v>
      </c>
      <c r="S1065" s="1" t="s">
        <v>48</v>
      </c>
      <c r="T1065" s="1" t="s">
        <v>48</v>
      </c>
      <c r="U1065" s="1" t="s">
        <v>48</v>
      </c>
      <c r="V1065" s="1" t="s">
        <v>48</v>
      </c>
      <c r="W1065" s="1" t="s">
        <v>48</v>
      </c>
      <c r="X1065" s="1" t="s">
        <v>62</v>
      </c>
      <c r="AC1065" s="1" t="s">
        <v>5712</v>
      </c>
      <c r="AD1065" s="1" t="s">
        <v>5712</v>
      </c>
      <c r="AJ1065" s="2" t="s">
        <v>8676</v>
      </c>
      <c r="AK1065" s="1" t="s">
        <v>5712</v>
      </c>
      <c r="AN1065" s="1" t="s">
        <v>5712</v>
      </c>
      <c r="AP1065" s="1" t="s">
        <v>5712</v>
      </c>
      <c r="AR1065" s="1" t="s">
        <v>5712</v>
      </c>
      <c r="AT1065" s="1" t="s">
        <v>5712</v>
      </c>
      <c r="AV1065" s="1" t="s">
        <v>8677</v>
      </c>
    </row>
    <row r="1066" spans="1:48" x14ac:dyDescent="0.35">
      <c r="A1066" s="1" t="s">
        <v>8678</v>
      </c>
      <c r="B1066" s="1" t="s">
        <v>5710</v>
      </c>
      <c r="C1066" s="1" t="s">
        <v>41</v>
      </c>
      <c r="D1066">
        <v>62</v>
      </c>
      <c r="E1066" s="1" t="s">
        <v>65</v>
      </c>
      <c r="F1066" s="1" t="s">
        <v>66</v>
      </c>
      <c r="G1066" s="1" t="s">
        <v>73</v>
      </c>
      <c r="H1066" s="1" t="s">
        <v>109</v>
      </c>
      <c r="I1066" s="1" t="s">
        <v>68</v>
      </c>
      <c r="J1066" s="1" t="s">
        <v>47</v>
      </c>
      <c r="K1066" s="1" t="s">
        <v>48</v>
      </c>
      <c r="L1066" s="1" t="s">
        <v>48</v>
      </c>
      <c r="M1066" s="1" t="s">
        <v>49</v>
      </c>
      <c r="N1066" s="1" t="s">
        <v>48</v>
      </c>
      <c r="O1066" s="1" t="s">
        <v>48</v>
      </c>
      <c r="P1066" s="1" t="s">
        <v>48</v>
      </c>
      <c r="Q1066" s="1" t="s">
        <v>48</v>
      </c>
      <c r="R1066" s="1" t="s">
        <v>48</v>
      </c>
      <c r="S1066" s="1" t="s">
        <v>48</v>
      </c>
      <c r="T1066" s="1" t="s">
        <v>48</v>
      </c>
      <c r="U1066" s="1" t="s">
        <v>48</v>
      </c>
      <c r="V1066" s="1" t="s">
        <v>48</v>
      </c>
      <c r="W1066" s="1" t="s">
        <v>48</v>
      </c>
      <c r="X1066" s="1" t="s">
        <v>62</v>
      </c>
      <c r="AC1066" s="1" t="s">
        <v>5712</v>
      </c>
      <c r="AD1066" s="1" t="s">
        <v>5712</v>
      </c>
      <c r="AJ1066" s="1" t="s">
        <v>8679</v>
      </c>
      <c r="AK1066" s="1" t="s">
        <v>5712</v>
      </c>
      <c r="AN1066" s="1" t="s">
        <v>5712</v>
      </c>
      <c r="AP1066" s="1" t="s">
        <v>5712</v>
      </c>
      <c r="AR1066" s="1" t="s">
        <v>5712</v>
      </c>
      <c r="AT1066" s="1" t="s">
        <v>5712</v>
      </c>
    </row>
    <row r="1067" spans="1:48" x14ac:dyDescent="0.35">
      <c r="A1067" s="1" t="s">
        <v>8680</v>
      </c>
      <c r="B1067" s="1" t="s">
        <v>5710</v>
      </c>
      <c r="C1067" s="1" t="s">
        <v>41</v>
      </c>
      <c r="D1067">
        <v>53</v>
      </c>
      <c r="E1067" s="1" t="s">
        <v>42</v>
      </c>
      <c r="F1067" s="1" t="s">
        <v>72</v>
      </c>
      <c r="G1067" s="1" t="s">
        <v>44</v>
      </c>
      <c r="H1067" s="1" t="s">
        <v>109</v>
      </c>
      <c r="I1067" s="1" t="s">
        <v>99</v>
      </c>
      <c r="J1067" s="1" t="s">
        <v>47</v>
      </c>
      <c r="K1067" s="1" t="s">
        <v>48</v>
      </c>
      <c r="L1067" s="1" t="s">
        <v>49</v>
      </c>
      <c r="M1067" s="1" t="s">
        <v>48</v>
      </c>
      <c r="N1067" s="1" t="s">
        <v>48</v>
      </c>
      <c r="O1067" s="1" t="s">
        <v>48</v>
      </c>
      <c r="P1067" s="1" t="s">
        <v>48</v>
      </c>
      <c r="Q1067" s="1" t="s">
        <v>48</v>
      </c>
      <c r="R1067" s="1" t="s">
        <v>48</v>
      </c>
      <c r="S1067" s="1" t="s">
        <v>48</v>
      </c>
      <c r="T1067" s="1" t="s">
        <v>48</v>
      </c>
      <c r="U1067" s="1" t="s">
        <v>48</v>
      </c>
      <c r="V1067" s="1" t="s">
        <v>48</v>
      </c>
      <c r="W1067" s="1" t="s">
        <v>48</v>
      </c>
      <c r="X1067" s="1" t="s">
        <v>116</v>
      </c>
      <c r="Y1067" s="1" t="s">
        <v>8681</v>
      </c>
      <c r="AC1067" s="1" t="s">
        <v>5712</v>
      </c>
      <c r="AD1067" s="1" t="s">
        <v>5712</v>
      </c>
      <c r="AJ1067" s="1" t="s">
        <v>8682</v>
      </c>
      <c r="AK1067" s="1" t="s">
        <v>77</v>
      </c>
      <c r="AN1067" s="1" t="s">
        <v>5712</v>
      </c>
      <c r="AP1067" s="1" t="s">
        <v>5712</v>
      </c>
      <c r="AR1067" s="1" t="s">
        <v>5712</v>
      </c>
      <c r="AT1067" s="1" t="s">
        <v>5712</v>
      </c>
    </row>
    <row r="1068" spans="1:48" x14ac:dyDescent="0.35">
      <c r="A1068" s="1" t="s">
        <v>8683</v>
      </c>
      <c r="B1068" s="1" t="s">
        <v>5710</v>
      </c>
      <c r="C1068" s="1" t="s">
        <v>41</v>
      </c>
      <c r="D1068">
        <v>38</v>
      </c>
      <c r="E1068" s="1" t="s">
        <v>42</v>
      </c>
      <c r="F1068" s="1" t="s">
        <v>107</v>
      </c>
      <c r="G1068" s="1" t="s">
        <v>73</v>
      </c>
      <c r="H1068" s="1" t="s">
        <v>79</v>
      </c>
      <c r="I1068" s="1" t="s">
        <v>113</v>
      </c>
      <c r="J1068" s="1" t="s">
        <v>47</v>
      </c>
      <c r="K1068" s="1" t="s">
        <v>48</v>
      </c>
      <c r="L1068" s="1" t="s">
        <v>48</v>
      </c>
      <c r="M1068" s="1" t="s">
        <v>48</v>
      </c>
      <c r="N1068" s="1" t="s">
        <v>48</v>
      </c>
      <c r="O1068" s="1" t="s">
        <v>48</v>
      </c>
      <c r="P1068" s="1" t="s">
        <v>48</v>
      </c>
      <c r="Q1068" s="1" t="s">
        <v>48</v>
      </c>
      <c r="R1068" s="1" t="s">
        <v>49</v>
      </c>
      <c r="S1068" s="1" t="s">
        <v>48</v>
      </c>
      <c r="T1068" s="1" t="s">
        <v>48</v>
      </c>
      <c r="U1068" s="1" t="s">
        <v>48</v>
      </c>
      <c r="V1068" s="1" t="s">
        <v>48</v>
      </c>
      <c r="W1068" s="1" t="s">
        <v>48</v>
      </c>
      <c r="X1068" s="1" t="s">
        <v>75</v>
      </c>
      <c r="Y1068" s="1" t="s">
        <v>8684</v>
      </c>
      <c r="AC1068" s="1" t="s">
        <v>5712</v>
      </c>
      <c r="AD1068" s="1" t="s">
        <v>5712</v>
      </c>
      <c r="AJ1068" s="1" t="s">
        <v>8685</v>
      </c>
      <c r="AK1068" s="1" t="s">
        <v>5712</v>
      </c>
      <c r="AN1068" s="1" t="s">
        <v>5712</v>
      </c>
      <c r="AP1068" s="1" t="s">
        <v>5712</v>
      </c>
      <c r="AR1068" s="1" t="s">
        <v>5712</v>
      </c>
      <c r="AT1068" s="1" t="s">
        <v>5712</v>
      </c>
      <c r="AV1068" s="1" t="s">
        <v>8686</v>
      </c>
    </row>
    <row r="1069" spans="1:48" x14ac:dyDescent="0.35">
      <c r="A1069" s="1" t="s">
        <v>8687</v>
      </c>
      <c r="B1069" s="1" t="s">
        <v>5710</v>
      </c>
      <c r="C1069" s="1" t="s">
        <v>71</v>
      </c>
      <c r="D1069">
        <v>36</v>
      </c>
      <c r="E1069" s="1" t="s">
        <v>42</v>
      </c>
      <c r="F1069" s="1" t="s">
        <v>107</v>
      </c>
      <c r="G1069" s="1" t="s">
        <v>85</v>
      </c>
      <c r="H1069" s="1" t="s">
        <v>79</v>
      </c>
      <c r="I1069" s="1" t="s">
        <v>110</v>
      </c>
      <c r="J1069" s="1" t="s">
        <v>47</v>
      </c>
      <c r="K1069" s="1" t="s">
        <v>48</v>
      </c>
      <c r="L1069" s="1" t="s">
        <v>49</v>
      </c>
      <c r="M1069" s="1" t="s">
        <v>48</v>
      </c>
      <c r="N1069" s="1" t="s">
        <v>48</v>
      </c>
      <c r="O1069" s="1" t="s">
        <v>48</v>
      </c>
      <c r="P1069" s="1" t="s">
        <v>48</v>
      </c>
      <c r="Q1069" s="1" t="s">
        <v>48</v>
      </c>
      <c r="R1069" s="1" t="s">
        <v>48</v>
      </c>
      <c r="S1069" s="1" t="s">
        <v>48</v>
      </c>
      <c r="T1069" s="1" t="s">
        <v>48</v>
      </c>
      <c r="U1069" s="1" t="s">
        <v>48</v>
      </c>
      <c r="V1069" s="1" t="s">
        <v>48</v>
      </c>
      <c r="W1069" s="1" t="s">
        <v>48</v>
      </c>
      <c r="X1069" s="1" t="s">
        <v>75</v>
      </c>
      <c r="Y1069" s="1" t="s">
        <v>8688</v>
      </c>
      <c r="AB1069" s="1" t="s">
        <v>8689</v>
      </c>
      <c r="AC1069" s="1" t="s">
        <v>5712</v>
      </c>
      <c r="AD1069" s="1" t="s">
        <v>5712</v>
      </c>
      <c r="AJ1069" s="1" t="s">
        <v>8690</v>
      </c>
      <c r="AK1069" s="1" t="s">
        <v>5712</v>
      </c>
      <c r="AM1069" s="1" t="s">
        <v>8691</v>
      </c>
      <c r="AN1069" s="1" t="s">
        <v>5712</v>
      </c>
      <c r="AP1069" s="1" t="s">
        <v>5712</v>
      </c>
      <c r="AR1069" s="1" t="s">
        <v>5712</v>
      </c>
      <c r="AT1069" s="1" t="s">
        <v>5712</v>
      </c>
    </row>
    <row r="1070" spans="1:48" x14ac:dyDescent="0.35">
      <c r="A1070" s="1" t="s">
        <v>8692</v>
      </c>
      <c r="B1070" s="1" t="s">
        <v>5710</v>
      </c>
      <c r="C1070" s="1" t="s">
        <v>41</v>
      </c>
      <c r="D1070">
        <v>41</v>
      </c>
      <c r="E1070" s="1" t="s">
        <v>42</v>
      </c>
      <c r="F1070" s="1" t="s">
        <v>107</v>
      </c>
      <c r="G1070" s="1" t="s">
        <v>59</v>
      </c>
      <c r="H1070" s="1" t="s">
        <v>79</v>
      </c>
      <c r="I1070" s="1" t="s">
        <v>74</v>
      </c>
      <c r="J1070" s="1" t="s">
        <v>47</v>
      </c>
      <c r="K1070" s="1" t="s">
        <v>48</v>
      </c>
      <c r="L1070" s="1" t="s">
        <v>48</v>
      </c>
      <c r="M1070" s="1" t="s">
        <v>49</v>
      </c>
      <c r="N1070" s="1" t="s">
        <v>48</v>
      </c>
      <c r="O1070" s="1" t="s">
        <v>48</v>
      </c>
      <c r="P1070" s="1" t="s">
        <v>48</v>
      </c>
      <c r="Q1070" s="1" t="s">
        <v>48</v>
      </c>
      <c r="R1070" s="1" t="s">
        <v>48</v>
      </c>
      <c r="S1070" s="1" t="s">
        <v>48</v>
      </c>
      <c r="T1070" s="1" t="s">
        <v>48</v>
      </c>
      <c r="U1070" s="1" t="s">
        <v>48</v>
      </c>
      <c r="V1070" s="1" t="s">
        <v>48</v>
      </c>
      <c r="W1070" s="1" t="s">
        <v>48</v>
      </c>
      <c r="X1070" s="1" t="s">
        <v>51</v>
      </c>
      <c r="Y1070" s="1" t="s">
        <v>224</v>
      </c>
      <c r="AC1070" s="1" t="s">
        <v>5712</v>
      </c>
      <c r="AD1070" s="1" t="s">
        <v>5712</v>
      </c>
      <c r="AJ1070" s="1" t="s">
        <v>8693</v>
      </c>
      <c r="AK1070" s="1" t="s">
        <v>5712</v>
      </c>
      <c r="AN1070" s="1" t="s">
        <v>5712</v>
      </c>
      <c r="AP1070" s="1" t="s">
        <v>5712</v>
      </c>
      <c r="AR1070" s="1" t="s">
        <v>5712</v>
      </c>
      <c r="AT1070" s="1" t="s">
        <v>5712</v>
      </c>
    </row>
    <row r="1071" spans="1:48" x14ac:dyDescent="0.35">
      <c r="A1071" s="1" t="s">
        <v>8694</v>
      </c>
      <c r="B1071" s="1" t="s">
        <v>5710</v>
      </c>
      <c r="C1071" s="1" t="s">
        <v>41</v>
      </c>
      <c r="D1071">
        <v>60</v>
      </c>
      <c r="E1071" s="1" t="s">
        <v>65</v>
      </c>
      <c r="F1071" s="1" t="s">
        <v>72</v>
      </c>
      <c r="G1071" s="1" t="s">
        <v>59</v>
      </c>
      <c r="H1071" s="1" t="s">
        <v>109</v>
      </c>
      <c r="I1071" s="1" t="s">
        <v>61</v>
      </c>
      <c r="J1071" s="1" t="s">
        <v>47</v>
      </c>
      <c r="K1071" s="1" t="s">
        <v>48</v>
      </c>
      <c r="L1071" s="1" t="s">
        <v>48</v>
      </c>
      <c r="M1071" s="1" t="s">
        <v>49</v>
      </c>
      <c r="N1071" s="1" t="s">
        <v>48</v>
      </c>
      <c r="O1071" s="1" t="s">
        <v>48</v>
      </c>
      <c r="P1071" s="1" t="s">
        <v>48</v>
      </c>
      <c r="Q1071" s="1" t="s">
        <v>48</v>
      </c>
      <c r="R1071" s="1" t="s">
        <v>48</v>
      </c>
      <c r="S1071" s="1" t="s">
        <v>48</v>
      </c>
      <c r="T1071" s="1" t="s">
        <v>48</v>
      </c>
      <c r="U1071" s="1" t="s">
        <v>48</v>
      </c>
      <c r="V1071" s="1" t="s">
        <v>48</v>
      </c>
      <c r="W1071" s="1" t="s">
        <v>48</v>
      </c>
      <c r="X1071" s="1" t="s">
        <v>62</v>
      </c>
      <c r="AC1071" s="1" t="s">
        <v>5712</v>
      </c>
      <c r="AD1071" s="1" t="s">
        <v>5712</v>
      </c>
      <c r="AJ1071" s="1" t="s">
        <v>8695</v>
      </c>
      <c r="AK1071" s="1" t="s">
        <v>5712</v>
      </c>
      <c r="AN1071" s="1" t="s">
        <v>5712</v>
      </c>
      <c r="AP1071" s="1" t="s">
        <v>5712</v>
      </c>
      <c r="AR1071" s="1" t="s">
        <v>5712</v>
      </c>
      <c r="AT1071" s="1" t="s">
        <v>5712</v>
      </c>
    </row>
    <row r="1072" spans="1:48" x14ac:dyDescent="0.35">
      <c r="A1072" s="1" t="s">
        <v>8696</v>
      </c>
      <c r="B1072" s="1" t="s">
        <v>5710</v>
      </c>
      <c r="C1072" s="1" t="s">
        <v>41</v>
      </c>
      <c r="D1072">
        <v>35</v>
      </c>
      <c r="E1072" s="1" t="s">
        <v>42</v>
      </c>
      <c r="F1072" s="1" t="s">
        <v>107</v>
      </c>
      <c r="G1072" s="1" t="s">
        <v>59</v>
      </c>
      <c r="H1072" s="1" t="s">
        <v>109</v>
      </c>
      <c r="I1072" s="1" t="s">
        <v>90</v>
      </c>
      <c r="J1072" s="1" t="s">
        <v>47</v>
      </c>
      <c r="K1072" s="1" t="s">
        <v>48</v>
      </c>
      <c r="L1072" s="1" t="s">
        <v>48</v>
      </c>
      <c r="M1072" s="1" t="s">
        <v>48</v>
      </c>
      <c r="N1072" s="1" t="s">
        <v>48</v>
      </c>
      <c r="O1072" s="1" t="s">
        <v>48</v>
      </c>
      <c r="P1072" s="1" t="s">
        <v>48</v>
      </c>
      <c r="Q1072" s="1" t="s">
        <v>49</v>
      </c>
      <c r="R1072" s="1" t="s">
        <v>48</v>
      </c>
      <c r="S1072" s="1" t="s">
        <v>48</v>
      </c>
      <c r="T1072" s="1" t="s">
        <v>48</v>
      </c>
      <c r="U1072" s="1" t="s">
        <v>48</v>
      </c>
      <c r="V1072" s="1" t="s">
        <v>48</v>
      </c>
      <c r="W1072" s="1" t="s">
        <v>48</v>
      </c>
      <c r="X1072" s="1" t="s">
        <v>62</v>
      </c>
      <c r="AC1072" s="1" t="s">
        <v>5712</v>
      </c>
      <c r="AD1072" s="1" t="s">
        <v>5712</v>
      </c>
      <c r="AJ1072" s="1" t="s">
        <v>8697</v>
      </c>
      <c r="AK1072" s="1" t="s">
        <v>5712</v>
      </c>
      <c r="AM1072" s="1" t="s">
        <v>8698</v>
      </c>
      <c r="AN1072" s="1" t="s">
        <v>5712</v>
      </c>
      <c r="AP1072" s="1" t="s">
        <v>5712</v>
      </c>
      <c r="AR1072" s="1" t="s">
        <v>5712</v>
      </c>
      <c r="AT1072" s="1" t="s">
        <v>5712</v>
      </c>
    </row>
    <row r="1073" spans="1:48" x14ac:dyDescent="0.35">
      <c r="A1073" s="1" t="s">
        <v>8699</v>
      </c>
      <c r="B1073" s="1" t="s">
        <v>5710</v>
      </c>
      <c r="C1073" s="1" t="s">
        <v>41</v>
      </c>
      <c r="D1073">
        <v>30</v>
      </c>
      <c r="E1073" s="1" t="s">
        <v>57</v>
      </c>
      <c r="F1073" s="1" t="s">
        <v>107</v>
      </c>
      <c r="G1073" s="1" t="s">
        <v>59</v>
      </c>
      <c r="H1073" s="1" t="s">
        <v>79</v>
      </c>
      <c r="I1073" s="1" t="s">
        <v>99</v>
      </c>
      <c r="J1073" s="1" t="s">
        <v>47</v>
      </c>
      <c r="K1073" s="1" t="s">
        <v>48</v>
      </c>
      <c r="L1073" s="1" t="s">
        <v>48</v>
      </c>
      <c r="M1073" s="1" t="s">
        <v>49</v>
      </c>
      <c r="N1073" s="1" t="s">
        <v>48</v>
      </c>
      <c r="O1073" s="1" t="s">
        <v>48</v>
      </c>
      <c r="P1073" s="1" t="s">
        <v>48</v>
      </c>
      <c r="Q1073" s="1" t="s">
        <v>48</v>
      </c>
      <c r="R1073" s="1" t="s">
        <v>48</v>
      </c>
      <c r="S1073" s="1" t="s">
        <v>48</v>
      </c>
      <c r="T1073" s="1" t="s">
        <v>48</v>
      </c>
      <c r="U1073" s="1" t="s">
        <v>48</v>
      </c>
      <c r="V1073" s="1" t="s">
        <v>48</v>
      </c>
      <c r="W1073" s="1" t="s">
        <v>49</v>
      </c>
      <c r="X1073" s="1" t="s">
        <v>62</v>
      </c>
      <c r="AC1073" s="1" t="s">
        <v>5712</v>
      </c>
      <c r="AD1073" s="1" t="s">
        <v>5712</v>
      </c>
      <c r="AJ1073" s="1" t="s">
        <v>2171</v>
      </c>
      <c r="AK1073" s="1" t="s">
        <v>5712</v>
      </c>
      <c r="AN1073" s="1" t="s">
        <v>5712</v>
      </c>
      <c r="AP1073" s="1" t="s">
        <v>5712</v>
      </c>
      <c r="AR1073" s="1" t="s">
        <v>5712</v>
      </c>
      <c r="AT1073" s="1" t="s">
        <v>5712</v>
      </c>
    </row>
    <row r="1074" spans="1:48" x14ac:dyDescent="0.35">
      <c r="A1074" s="1" t="s">
        <v>8700</v>
      </c>
      <c r="B1074" s="1" t="s">
        <v>5710</v>
      </c>
      <c r="C1074" s="1" t="s">
        <v>41</v>
      </c>
      <c r="D1074">
        <v>39</v>
      </c>
      <c r="E1074" s="1" t="s">
        <v>42</v>
      </c>
      <c r="F1074" s="1" t="s">
        <v>107</v>
      </c>
      <c r="G1074" s="1" t="s">
        <v>73</v>
      </c>
      <c r="H1074" s="1" t="s">
        <v>45</v>
      </c>
      <c r="I1074" s="1" t="s">
        <v>68</v>
      </c>
      <c r="J1074" s="1" t="s">
        <v>47</v>
      </c>
      <c r="K1074" s="1" t="s">
        <v>48</v>
      </c>
      <c r="L1074" s="1" t="s">
        <v>48</v>
      </c>
      <c r="M1074" s="1" t="s">
        <v>48</v>
      </c>
      <c r="N1074" s="1" t="s">
        <v>48</v>
      </c>
      <c r="O1074" s="1" t="s">
        <v>48</v>
      </c>
      <c r="P1074" s="1" t="s">
        <v>49</v>
      </c>
      <c r="Q1074" s="1" t="s">
        <v>48</v>
      </c>
      <c r="R1074" s="1" t="s">
        <v>48</v>
      </c>
      <c r="S1074" s="1" t="s">
        <v>48</v>
      </c>
      <c r="T1074" s="1" t="s">
        <v>48</v>
      </c>
      <c r="U1074" s="1" t="s">
        <v>48</v>
      </c>
      <c r="V1074" s="1" t="s">
        <v>48</v>
      </c>
      <c r="W1074" s="1" t="s">
        <v>48</v>
      </c>
      <c r="X1074" s="1" t="s">
        <v>62</v>
      </c>
      <c r="AC1074" s="1" t="s">
        <v>5712</v>
      </c>
      <c r="AD1074" s="1" t="s">
        <v>5712</v>
      </c>
      <c r="AJ1074" s="1" t="s">
        <v>8701</v>
      </c>
      <c r="AK1074" s="1" t="s">
        <v>55</v>
      </c>
      <c r="AL1074" s="1" t="s">
        <v>8702</v>
      </c>
      <c r="AN1074" s="1" t="s">
        <v>5712</v>
      </c>
      <c r="AP1074" s="1" t="s">
        <v>5712</v>
      </c>
      <c r="AR1074" s="1" t="s">
        <v>5712</v>
      </c>
      <c r="AT1074" s="1" t="s">
        <v>5712</v>
      </c>
    </row>
    <row r="1075" spans="1:48" x14ac:dyDescent="0.35">
      <c r="A1075" s="1" t="s">
        <v>8703</v>
      </c>
      <c r="B1075" s="1" t="s">
        <v>5710</v>
      </c>
      <c r="C1075" s="1" t="s">
        <v>41</v>
      </c>
      <c r="D1075">
        <v>56</v>
      </c>
      <c r="E1075" s="1" t="s">
        <v>65</v>
      </c>
      <c r="F1075" s="1" t="s">
        <v>72</v>
      </c>
      <c r="G1075" s="1" t="s">
        <v>59</v>
      </c>
      <c r="H1075" s="1" t="s">
        <v>67</v>
      </c>
      <c r="I1075" s="1" t="s">
        <v>46</v>
      </c>
      <c r="J1075" s="1" t="s">
        <v>47</v>
      </c>
      <c r="K1075" s="1" t="s">
        <v>48</v>
      </c>
      <c r="L1075" s="1" t="s">
        <v>48</v>
      </c>
      <c r="M1075" s="1" t="s">
        <v>48</v>
      </c>
      <c r="N1075" s="1" t="s">
        <v>48</v>
      </c>
      <c r="O1075" s="1" t="s">
        <v>48</v>
      </c>
      <c r="P1075" s="1" t="s">
        <v>49</v>
      </c>
      <c r="Q1075" s="1" t="s">
        <v>48</v>
      </c>
      <c r="R1075" s="1" t="s">
        <v>48</v>
      </c>
      <c r="S1075" s="1" t="s">
        <v>48</v>
      </c>
      <c r="T1075" s="1" t="s">
        <v>48</v>
      </c>
      <c r="U1075" s="1" t="s">
        <v>48</v>
      </c>
      <c r="V1075" s="1" t="s">
        <v>48</v>
      </c>
      <c r="W1075" s="1" t="s">
        <v>48</v>
      </c>
      <c r="X1075" s="1" t="s">
        <v>116</v>
      </c>
      <c r="Y1075" s="1" t="s">
        <v>8704</v>
      </c>
      <c r="AC1075" s="1" t="s">
        <v>5712</v>
      </c>
      <c r="AD1075" s="1" t="s">
        <v>5712</v>
      </c>
      <c r="AJ1075" s="1" t="s">
        <v>8705</v>
      </c>
      <c r="AK1075" s="1" t="s">
        <v>5712</v>
      </c>
      <c r="AN1075" s="1" t="s">
        <v>5712</v>
      </c>
      <c r="AP1075" s="1" t="s">
        <v>5712</v>
      </c>
      <c r="AR1075" s="1" t="s">
        <v>5712</v>
      </c>
      <c r="AT1075" s="1" t="s">
        <v>5712</v>
      </c>
    </row>
    <row r="1076" spans="1:48" x14ac:dyDescent="0.35">
      <c r="A1076" s="1" t="s">
        <v>8706</v>
      </c>
      <c r="B1076" s="1" t="s">
        <v>5710</v>
      </c>
      <c r="C1076" s="1" t="s">
        <v>41</v>
      </c>
      <c r="D1076">
        <v>70</v>
      </c>
      <c r="E1076" s="1" t="s">
        <v>65</v>
      </c>
      <c r="F1076" s="1" t="s">
        <v>66</v>
      </c>
      <c r="G1076" s="1" t="s">
        <v>59</v>
      </c>
      <c r="H1076" s="1" t="s">
        <v>67</v>
      </c>
      <c r="I1076" s="1" t="s">
        <v>90</v>
      </c>
      <c r="J1076" s="1" t="s">
        <v>47</v>
      </c>
      <c r="K1076" s="1" t="s">
        <v>48</v>
      </c>
      <c r="L1076" s="1" t="s">
        <v>48</v>
      </c>
      <c r="M1076" s="1" t="s">
        <v>48</v>
      </c>
      <c r="N1076" s="1" t="s">
        <v>48</v>
      </c>
      <c r="O1076" s="1" t="s">
        <v>49</v>
      </c>
      <c r="P1076" s="1" t="s">
        <v>48</v>
      </c>
      <c r="Q1076" s="1" t="s">
        <v>48</v>
      </c>
      <c r="R1076" s="1" t="s">
        <v>48</v>
      </c>
      <c r="S1076" s="1" t="s">
        <v>48</v>
      </c>
      <c r="T1076" s="1" t="s">
        <v>48</v>
      </c>
      <c r="U1076" s="1" t="s">
        <v>48</v>
      </c>
      <c r="V1076" s="1" t="s">
        <v>48</v>
      </c>
      <c r="W1076" s="1" t="s">
        <v>48</v>
      </c>
      <c r="X1076" s="1" t="s">
        <v>62</v>
      </c>
      <c r="AC1076" s="1" t="s">
        <v>5712</v>
      </c>
      <c r="AD1076" s="1" t="s">
        <v>5712</v>
      </c>
      <c r="AJ1076" s="1" t="s">
        <v>8707</v>
      </c>
      <c r="AK1076" s="1" t="s">
        <v>77</v>
      </c>
      <c r="AN1076" s="1" t="s">
        <v>5712</v>
      </c>
      <c r="AP1076" s="1" t="s">
        <v>5712</v>
      </c>
      <c r="AR1076" s="1" t="s">
        <v>5712</v>
      </c>
      <c r="AT1076" s="1" t="s">
        <v>5712</v>
      </c>
    </row>
    <row r="1077" spans="1:48" x14ac:dyDescent="0.35">
      <c r="A1077" s="1" t="s">
        <v>8708</v>
      </c>
      <c r="B1077" s="1" t="s">
        <v>5710</v>
      </c>
      <c r="C1077" s="1" t="s">
        <v>41</v>
      </c>
      <c r="D1077">
        <v>59</v>
      </c>
      <c r="E1077" s="1" t="s">
        <v>65</v>
      </c>
      <c r="F1077" s="1" t="s">
        <v>72</v>
      </c>
      <c r="G1077" s="1" t="s">
        <v>59</v>
      </c>
      <c r="H1077" s="1" t="s">
        <v>79</v>
      </c>
      <c r="I1077" s="1" t="s">
        <v>110</v>
      </c>
      <c r="J1077" s="1" t="s">
        <v>47</v>
      </c>
      <c r="K1077" s="1" t="s">
        <v>48</v>
      </c>
      <c r="L1077" s="1" t="s">
        <v>48</v>
      </c>
      <c r="M1077" s="1" t="s">
        <v>48</v>
      </c>
      <c r="N1077" s="1" t="s">
        <v>48</v>
      </c>
      <c r="O1077" s="1" t="s">
        <v>48</v>
      </c>
      <c r="P1077" s="1" t="s">
        <v>48</v>
      </c>
      <c r="Q1077" s="1" t="s">
        <v>48</v>
      </c>
      <c r="R1077" s="1" t="s">
        <v>48</v>
      </c>
      <c r="S1077" s="1" t="s">
        <v>49</v>
      </c>
      <c r="T1077" s="1" t="s">
        <v>48</v>
      </c>
      <c r="U1077" s="1" t="s">
        <v>48</v>
      </c>
      <c r="V1077" s="1" t="s">
        <v>48</v>
      </c>
      <c r="W1077" s="1" t="s">
        <v>48</v>
      </c>
      <c r="X1077" s="1" t="s">
        <v>75</v>
      </c>
      <c r="Y1077" s="1" t="s">
        <v>8709</v>
      </c>
      <c r="AC1077" s="1" t="s">
        <v>5712</v>
      </c>
      <c r="AD1077" s="1" t="s">
        <v>5712</v>
      </c>
      <c r="AJ1077" s="1" t="s">
        <v>8710</v>
      </c>
      <c r="AK1077" s="1" t="s">
        <v>5712</v>
      </c>
      <c r="AM1077" s="1" t="s">
        <v>8711</v>
      </c>
      <c r="AN1077" s="1" t="s">
        <v>5712</v>
      </c>
      <c r="AP1077" s="1" t="s">
        <v>5712</v>
      </c>
      <c r="AR1077" s="1" t="s">
        <v>5712</v>
      </c>
      <c r="AT1077" s="1" t="s">
        <v>5712</v>
      </c>
    </row>
    <row r="1078" spans="1:48" x14ac:dyDescent="0.35">
      <c r="A1078" s="1" t="s">
        <v>8712</v>
      </c>
      <c r="B1078" s="1" t="s">
        <v>5710</v>
      </c>
      <c r="C1078" s="1" t="s">
        <v>41</v>
      </c>
      <c r="D1078">
        <v>59</v>
      </c>
      <c r="E1078" s="1" t="s">
        <v>65</v>
      </c>
      <c r="F1078" s="1" t="s">
        <v>43</v>
      </c>
      <c r="G1078" s="1" t="s">
        <v>85</v>
      </c>
      <c r="H1078" s="1" t="s">
        <v>67</v>
      </c>
      <c r="I1078" s="1" t="s">
        <v>61</v>
      </c>
      <c r="J1078" s="1" t="s">
        <v>47</v>
      </c>
      <c r="K1078" s="1" t="s">
        <v>48</v>
      </c>
      <c r="L1078" s="1" t="s">
        <v>49</v>
      </c>
      <c r="M1078" s="1" t="s">
        <v>48</v>
      </c>
      <c r="N1078" s="1" t="s">
        <v>48</v>
      </c>
      <c r="O1078" s="1" t="s">
        <v>48</v>
      </c>
      <c r="P1078" s="1" t="s">
        <v>48</v>
      </c>
      <c r="Q1078" s="1" t="s">
        <v>48</v>
      </c>
      <c r="R1078" s="1" t="s">
        <v>48</v>
      </c>
      <c r="S1078" s="1" t="s">
        <v>48</v>
      </c>
      <c r="T1078" s="1" t="s">
        <v>48</v>
      </c>
      <c r="U1078" s="1" t="s">
        <v>48</v>
      </c>
      <c r="V1078" s="1" t="s">
        <v>48</v>
      </c>
      <c r="W1078" s="1" t="s">
        <v>48</v>
      </c>
      <c r="X1078" s="1" t="s">
        <v>116</v>
      </c>
      <c r="Y1078" s="1" t="s">
        <v>8713</v>
      </c>
      <c r="AC1078" s="1" t="s">
        <v>5712</v>
      </c>
      <c r="AD1078" s="1" t="s">
        <v>5712</v>
      </c>
      <c r="AJ1078" s="1" t="s">
        <v>8714</v>
      </c>
      <c r="AK1078" s="1" t="s">
        <v>5712</v>
      </c>
      <c r="AM1078" s="1" t="s">
        <v>8715</v>
      </c>
      <c r="AN1078" s="1" t="s">
        <v>5712</v>
      </c>
      <c r="AP1078" s="1" t="s">
        <v>5712</v>
      </c>
      <c r="AR1078" s="1" t="s">
        <v>5712</v>
      </c>
      <c r="AT1078" s="1" t="s">
        <v>5712</v>
      </c>
    </row>
    <row r="1079" spans="1:48" x14ac:dyDescent="0.35">
      <c r="A1079" s="1" t="s">
        <v>8716</v>
      </c>
      <c r="B1079" s="1" t="s">
        <v>5710</v>
      </c>
      <c r="C1079" s="1" t="s">
        <v>41</v>
      </c>
      <c r="D1079">
        <v>35</v>
      </c>
      <c r="E1079" s="1" t="s">
        <v>42</v>
      </c>
      <c r="F1079" s="1" t="s">
        <v>107</v>
      </c>
      <c r="G1079" s="1" t="s">
        <v>85</v>
      </c>
      <c r="H1079" s="1" t="s">
        <v>79</v>
      </c>
      <c r="I1079" s="1" t="s">
        <v>74</v>
      </c>
      <c r="J1079" s="1" t="s">
        <v>47</v>
      </c>
      <c r="K1079" s="1" t="s">
        <v>48</v>
      </c>
      <c r="L1079" s="1" t="s">
        <v>48</v>
      </c>
      <c r="M1079" s="1" t="s">
        <v>48</v>
      </c>
      <c r="N1079" s="1" t="s">
        <v>49</v>
      </c>
      <c r="O1079" s="1" t="s">
        <v>48</v>
      </c>
      <c r="P1079" s="1" t="s">
        <v>48</v>
      </c>
      <c r="Q1079" s="1" t="s">
        <v>48</v>
      </c>
      <c r="R1079" s="1" t="s">
        <v>48</v>
      </c>
      <c r="S1079" s="1" t="s">
        <v>48</v>
      </c>
      <c r="T1079" s="1" t="s">
        <v>48</v>
      </c>
      <c r="U1079" s="1" t="s">
        <v>48</v>
      </c>
      <c r="V1079" s="1" t="s">
        <v>48</v>
      </c>
      <c r="W1079" s="1" t="s">
        <v>48</v>
      </c>
      <c r="X1079" s="1" t="s">
        <v>75</v>
      </c>
      <c r="Y1079" s="1" t="s">
        <v>8717</v>
      </c>
      <c r="AC1079" s="1" t="s">
        <v>5712</v>
      </c>
      <c r="AD1079" s="1" t="s">
        <v>5712</v>
      </c>
      <c r="AJ1079" s="1" t="s">
        <v>8718</v>
      </c>
      <c r="AK1079" s="1" t="s">
        <v>5712</v>
      </c>
      <c r="AN1079" s="1" t="s">
        <v>5712</v>
      </c>
      <c r="AP1079" s="1" t="s">
        <v>5712</v>
      </c>
      <c r="AR1079" s="1" t="s">
        <v>5712</v>
      </c>
      <c r="AT1079" s="1" t="s">
        <v>5712</v>
      </c>
      <c r="AV1079" s="1" t="s">
        <v>8719</v>
      </c>
    </row>
    <row r="1080" spans="1:48" x14ac:dyDescent="0.35">
      <c r="A1080" s="1" t="s">
        <v>8720</v>
      </c>
      <c r="B1080" s="1" t="s">
        <v>5710</v>
      </c>
      <c r="C1080" s="1" t="s">
        <v>41</v>
      </c>
      <c r="D1080">
        <v>59</v>
      </c>
      <c r="E1080" s="1" t="s">
        <v>65</v>
      </c>
      <c r="F1080" s="1" t="s">
        <v>72</v>
      </c>
      <c r="G1080" s="1" t="s">
        <v>59</v>
      </c>
      <c r="H1080" s="1" t="s">
        <v>45</v>
      </c>
      <c r="I1080" s="1" t="s">
        <v>110</v>
      </c>
      <c r="J1080" s="1" t="s">
        <v>47</v>
      </c>
      <c r="K1080" s="1" t="s">
        <v>48</v>
      </c>
      <c r="L1080" s="1" t="s">
        <v>48</v>
      </c>
      <c r="M1080" s="1" t="s">
        <v>48</v>
      </c>
      <c r="N1080" s="1" t="s">
        <v>48</v>
      </c>
      <c r="O1080" s="1" t="s">
        <v>48</v>
      </c>
      <c r="P1080" s="1" t="s">
        <v>48</v>
      </c>
      <c r="Q1080" s="1" t="s">
        <v>49</v>
      </c>
      <c r="R1080" s="1" t="s">
        <v>48</v>
      </c>
      <c r="S1080" s="1" t="s">
        <v>48</v>
      </c>
      <c r="T1080" s="1" t="s">
        <v>48</v>
      </c>
      <c r="U1080" s="1" t="s">
        <v>48</v>
      </c>
      <c r="V1080" s="1" t="s">
        <v>48</v>
      </c>
      <c r="W1080" s="1" t="s">
        <v>48</v>
      </c>
      <c r="X1080" s="1" t="s">
        <v>75</v>
      </c>
      <c r="Y1080" s="1" t="s">
        <v>8721</v>
      </c>
      <c r="AC1080" s="1" t="s">
        <v>5712</v>
      </c>
      <c r="AD1080" s="1" t="s">
        <v>5712</v>
      </c>
      <c r="AJ1080" s="1" t="s">
        <v>8722</v>
      </c>
      <c r="AK1080" s="1" t="s">
        <v>5712</v>
      </c>
      <c r="AM1080" s="1" t="s">
        <v>8723</v>
      </c>
      <c r="AN1080" s="1" t="s">
        <v>5712</v>
      </c>
      <c r="AP1080" s="1" t="s">
        <v>5712</v>
      </c>
      <c r="AR1080" s="1" t="s">
        <v>5712</v>
      </c>
      <c r="AT1080" s="1" t="s">
        <v>5712</v>
      </c>
    </row>
    <row r="1081" spans="1:48" x14ac:dyDescent="0.35">
      <c r="A1081" s="1" t="s">
        <v>8724</v>
      </c>
      <c r="B1081" s="1" t="s">
        <v>5710</v>
      </c>
      <c r="C1081" s="1" t="s">
        <v>41</v>
      </c>
      <c r="D1081">
        <v>25</v>
      </c>
      <c r="E1081" s="1" t="s">
        <v>57</v>
      </c>
      <c r="F1081" s="1" t="s">
        <v>107</v>
      </c>
      <c r="G1081" s="1" t="s">
        <v>98</v>
      </c>
      <c r="H1081" s="1" t="s">
        <v>109</v>
      </c>
      <c r="I1081" s="1" t="s">
        <v>90</v>
      </c>
      <c r="J1081" s="1" t="s">
        <v>47</v>
      </c>
      <c r="K1081" s="1" t="s">
        <v>48</v>
      </c>
      <c r="L1081" s="1" t="s">
        <v>48</v>
      </c>
      <c r="M1081" s="1" t="s">
        <v>49</v>
      </c>
      <c r="N1081" s="1" t="s">
        <v>48</v>
      </c>
      <c r="O1081" s="1" t="s">
        <v>48</v>
      </c>
      <c r="P1081" s="1" t="s">
        <v>48</v>
      </c>
      <c r="Q1081" s="1" t="s">
        <v>48</v>
      </c>
      <c r="R1081" s="1" t="s">
        <v>48</v>
      </c>
      <c r="S1081" s="1" t="s">
        <v>48</v>
      </c>
      <c r="T1081" s="1" t="s">
        <v>48</v>
      </c>
      <c r="U1081" s="1" t="s">
        <v>48</v>
      </c>
      <c r="V1081" s="1" t="s">
        <v>48</v>
      </c>
      <c r="W1081" s="1" t="s">
        <v>48</v>
      </c>
      <c r="X1081" s="1" t="s">
        <v>75</v>
      </c>
      <c r="Y1081" s="1" t="s">
        <v>8725</v>
      </c>
      <c r="AC1081" s="1" t="s">
        <v>5712</v>
      </c>
      <c r="AD1081" s="1" t="s">
        <v>5712</v>
      </c>
      <c r="AJ1081" s="1" t="s">
        <v>8726</v>
      </c>
      <c r="AK1081" s="1" t="s">
        <v>5712</v>
      </c>
      <c r="AN1081" s="1" t="s">
        <v>5712</v>
      </c>
      <c r="AP1081" s="1" t="s">
        <v>5712</v>
      </c>
      <c r="AR1081" s="1" t="s">
        <v>5712</v>
      </c>
      <c r="AT1081" s="1" t="s">
        <v>5712</v>
      </c>
      <c r="AV1081" s="1" t="s">
        <v>8727</v>
      </c>
    </row>
    <row r="1082" spans="1:48" x14ac:dyDescent="0.35">
      <c r="A1082" s="1" t="s">
        <v>8728</v>
      </c>
      <c r="B1082" s="1" t="s">
        <v>5710</v>
      </c>
      <c r="C1082" s="1" t="s">
        <v>71</v>
      </c>
      <c r="D1082">
        <v>37</v>
      </c>
      <c r="E1082" s="1" t="s">
        <v>42</v>
      </c>
      <c r="F1082" s="1" t="s">
        <v>66</v>
      </c>
      <c r="G1082" s="1" t="s">
        <v>59</v>
      </c>
      <c r="H1082" s="1" t="s">
        <v>109</v>
      </c>
      <c r="I1082" s="1" t="s">
        <v>99</v>
      </c>
      <c r="J1082" s="1" t="s">
        <v>47</v>
      </c>
      <c r="K1082" s="1" t="s">
        <v>48</v>
      </c>
      <c r="L1082" s="1" t="s">
        <v>48</v>
      </c>
      <c r="M1082" s="1" t="s">
        <v>48</v>
      </c>
      <c r="N1082" s="1" t="s">
        <v>48</v>
      </c>
      <c r="O1082" s="1" t="s">
        <v>48</v>
      </c>
      <c r="P1082" s="1" t="s">
        <v>49</v>
      </c>
      <c r="Q1082" s="1" t="s">
        <v>48</v>
      </c>
      <c r="R1082" s="1" t="s">
        <v>48</v>
      </c>
      <c r="S1082" s="1" t="s">
        <v>48</v>
      </c>
      <c r="T1082" s="1" t="s">
        <v>48</v>
      </c>
      <c r="U1082" s="1" t="s">
        <v>48</v>
      </c>
      <c r="V1082" s="1" t="s">
        <v>48</v>
      </c>
      <c r="W1082" s="1" t="s">
        <v>48</v>
      </c>
      <c r="X1082" s="1" t="s">
        <v>62</v>
      </c>
      <c r="AC1082" s="1" t="s">
        <v>5712</v>
      </c>
      <c r="AD1082" s="1" t="s">
        <v>5712</v>
      </c>
      <c r="AJ1082" s="1" t="s">
        <v>8729</v>
      </c>
      <c r="AK1082" s="1" t="s">
        <v>5712</v>
      </c>
      <c r="AM1082" s="1" t="s">
        <v>8730</v>
      </c>
      <c r="AN1082" s="1" t="s">
        <v>5712</v>
      </c>
      <c r="AP1082" s="1" t="s">
        <v>5712</v>
      </c>
      <c r="AR1082" s="1" t="s">
        <v>5712</v>
      </c>
      <c r="AT1082" s="1" t="s">
        <v>5712</v>
      </c>
    </row>
    <row r="1083" spans="1:48" x14ac:dyDescent="0.35">
      <c r="A1083" s="1" t="s">
        <v>8731</v>
      </c>
      <c r="B1083" s="1" t="s">
        <v>5710</v>
      </c>
      <c r="C1083" s="1" t="s">
        <v>41</v>
      </c>
      <c r="D1083">
        <v>30</v>
      </c>
      <c r="E1083" s="1" t="s">
        <v>57</v>
      </c>
      <c r="F1083" s="1" t="s">
        <v>107</v>
      </c>
      <c r="G1083" s="1" t="s">
        <v>59</v>
      </c>
      <c r="H1083" s="1" t="s">
        <v>109</v>
      </c>
      <c r="I1083" s="1" t="s">
        <v>68</v>
      </c>
      <c r="J1083" s="1" t="s">
        <v>47</v>
      </c>
      <c r="K1083" s="1" t="s">
        <v>49</v>
      </c>
      <c r="L1083" s="1" t="s">
        <v>48</v>
      </c>
      <c r="M1083" s="1" t="s">
        <v>48</v>
      </c>
      <c r="N1083" s="1" t="s">
        <v>48</v>
      </c>
      <c r="O1083" s="1" t="s">
        <v>48</v>
      </c>
      <c r="P1083" s="1" t="s">
        <v>48</v>
      </c>
      <c r="Q1083" s="1" t="s">
        <v>48</v>
      </c>
      <c r="R1083" s="1" t="s">
        <v>48</v>
      </c>
      <c r="S1083" s="1" t="s">
        <v>48</v>
      </c>
      <c r="T1083" s="1" t="s">
        <v>49</v>
      </c>
      <c r="U1083" s="1" t="s">
        <v>48</v>
      </c>
      <c r="V1083" s="1" t="s">
        <v>48</v>
      </c>
      <c r="W1083" s="1" t="s">
        <v>48</v>
      </c>
      <c r="X1083" s="1" t="s">
        <v>62</v>
      </c>
      <c r="AC1083" s="1" t="s">
        <v>5712</v>
      </c>
      <c r="AD1083" s="1" t="s">
        <v>5712</v>
      </c>
      <c r="AJ1083" s="1" t="s">
        <v>8732</v>
      </c>
      <c r="AK1083" s="1" t="s">
        <v>63</v>
      </c>
      <c r="AN1083" s="1" t="s">
        <v>5712</v>
      </c>
      <c r="AP1083" s="1" t="s">
        <v>5712</v>
      </c>
      <c r="AR1083" s="1" t="s">
        <v>5712</v>
      </c>
      <c r="AT1083" s="1" t="s">
        <v>5712</v>
      </c>
    </row>
    <row r="1084" spans="1:48" x14ac:dyDescent="0.35">
      <c r="A1084" s="1" t="s">
        <v>8733</v>
      </c>
      <c r="B1084" s="1" t="s">
        <v>5710</v>
      </c>
      <c r="C1084" s="1" t="s">
        <v>41</v>
      </c>
      <c r="D1084">
        <v>28</v>
      </c>
      <c r="E1084" s="1" t="s">
        <v>57</v>
      </c>
      <c r="F1084" s="1" t="s">
        <v>58</v>
      </c>
      <c r="G1084" s="1" t="s">
        <v>59</v>
      </c>
      <c r="H1084" s="1" t="s">
        <v>109</v>
      </c>
      <c r="I1084" s="1" t="s">
        <v>68</v>
      </c>
      <c r="J1084" s="1" t="s">
        <v>47</v>
      </c>
      <c r="K1084" s="1" t="s">
        <v>48</v>
      </c>
      <c r="L1084" s="1" t="s">
        <v>48</v>
      </c>
      <c r="M1084" s="1" t="s">
        <v>48</v>
      </c>
      <c r="N1084" s="1" t="s">
        <v>48</v>
      </c>
      <c r="O1084" s="1" t="s">
        <v>48</v>
      </c>
      <c r="P1084" s="1" t="s">
        <v>48</v>
      </c>
      <c r="Q1084" s="1" t="s">
        <v>48</v>
      </c>
      <c r="R1084" s="1" t="s">
        <v>49</v>
      </c>
      <c r="S1084" s="1" t="s">
        <v>48</v>
      </c>
      <c r="T1084" s="1" t="s">
        <v>48</v>
      </c>
      <c r="U1084" s="1" t="s">
        <v>48</v>
      </c>
      <c r="V1084" s="1" t="s">
        <v>48</v>
      </c>
      <c r="W1084" s="1" t="s">
        <v>48</v>
      </c>
      <c r="X1084" s="1" t="s">
        <v>116</v>
      </c>
      <c r="Y1084" s="1" t="s">
        <v>8734</v>
      </c>
      <c r="AC1084" s="1" t="s">
        <v>5712</v>
      </c>
      <c r="AD1084" s="1" t="s">
        <v>5712</v>
      </c>
      <c r="AJ1084" s="1" t="s">
        <v>8735</v>
      </c>
      <c r="AK1084" s="1" t="s">
        <v>5712</v>
      </c>
      <c r="AN1084" s="1" t="s">
        <v>5712</v>
      </c>
      <c r="AP1084" s="1" t="s">
        <v>5712</v>
      </c>
      <c r="AR1084" s="1" t="s">
        <v>5712</v>
      </c>
      <c r="AT1084" s="1" t="s">
        <v>5712</v>
      </c>
      <c r="AV1084" s="1" t="s">
        <v>8736</v>
      </c>
    </row>
    <row r="1085" spans="1:48" x14ac:dyDescent="0.35">
      <c r="A1085" s="1" t="s">
        <v>8737</v>
      </c>
      <c r="B1085" s="1" t="s">
        <v>5710</v>
      </c>
      <c r="C1085" s="1" t="s">
        <v>41</v>
      </c>
      <c r="D1085">
        <v>44</v>
      </c>
      <c r="E1085" s="1" t="s">
        <v>42</v>
      </c>
      <c r="F1085" s="1" t="s">
        <v>72</v>
      </c>
      <c r="G1085" s="1" t="s">
        <v>44</v>
      </c>
      <c r="H1085" s="1" t="s">
        <v>79</v>
      </c>
      <c r="I1085" s="1" t="s">
        <v>68</v>
      </c>
      <c r="J1085" s="1" t="s">
        <v>47</v>
      </c>
      <c r="K1085" s="1" t="s">
        <v>48</v>
      </c>
      <c r="L1085" s="1" t="s">
        <v>48</v>
      </c>
      <c r="M1085" s="1" t="s">
        <v>48</v>
      </c>
      <c r="N1085" s="1" t="s">
        <v>48</v>
      </c>
      <c r="O1085" s="1" t="s">
        <v>48</v>
      </c>
      <c r="P1085" s="1" t="s">
        <v>49</v>
      </c>
      <c r="Q1085" s="1" t="s">
        <v>48</v>
      </c>
      <c r="R1085" s="1" t="s">
        <v>48</v>
      </c>
      <c r="S1085" s="1" t="s">
        <v>48</v>
      </c>
      <c r="T1085" s="1" t="s">
        <v>48</v>
      </c>
      <c r="U1085" s="1" t="s">
        <v>48</v>
      </c>
      <c r="V1085" s="1" t="s">
        <v>48</v>
      </c>
      <c r="W1085" s="1" t="s">
        <v>48</v>
      </c>
      <c r="X1085" s="1" t="s">
        <v>62</v>
      </c>
      <c r="AC1085" s="1" t="s">
        <v>5712</v>
      </c>
      <c r="AD1085" s="1" t="s">
        <v>5712</v>
      </c>
      <c r="AJ1085" s="1" t="s">
        <v>8738</v>
      </c>
      <c r="AK1085" s="1" t="s">
        <v>5712</v>
      </c>
      <c r="AM1085" s="1" t="s">
        <v>8739</v>
      </c>
      <c r="AN1085" s="1" t="s">
        <v>5712</v>
      </c>
      <c r="AP1085" s="1" t="s">
        <v>5712</v>
      </c>
      <c r="AR1085" s="1" t="s">
        <v>5712</v>
      </c>
      <c r="AT1085" s="1" t="s">
        <v>5712</v>
      </c>
    </row>
    <row r="1086" spans="1:48" x14ac:dyDescent="0.35">
      <c r="A1086" s="1" t="s">
        <v>8740</v>
      </c>
      <c r="B1086" s="1" t="s">
        <v>5710</v>
      </c>
      <c r="C1086" s="1" t="s">
        <v>41</v>
      </c>
      <c r="D1086">
        <v>63</v>
      </c>
      <c r="E1086" s="1" t="s">
        <v>65</v>
      </c>
      <c r="F1086" s="1" t="s">
        <v>43</v>
      </c>
      <c r="G1086" s="1" t="s">
        <v>44</v>
      </c>
      <c r="H1086" s="1" t="s">
        <v>92</v>
      </c>
      <c r="I1086" s="1" t="s">
        <v>90</v>
      </c>
      <c r="J1086" s="1" t="s">
        <v>47</v>
      </c>
      <c r="K1086" s="1" t="s">
        <v>48</v>
      </c>
      <c r="L1086" s="1" t="s">
        <v>48</v>
      </c>
      <c r="M1086" s="1" t="s">
        <v>48</v>
      </c>
      <c r="N1086" s="1" t="s">
        <v>48</v>
      </c>
      <c r="O1086" s="1" t="s">
        <v>48</v>
      </c>
      <c r="P1086" s="1" t="s">
        <v>48</v>
      </c>
      <c r="Q1086" s="1" t="s">
        <v>48</v>
      </c>
      <c r="R1086" s="1" t="s">
        <v>48</v>
      </c>
      <c r="S1086" s="1" t="s">
        <v>49</v>
      </c>
      <c r="T1086" s="1" t="s">
        <v>48</v>
      </c>
      <c r="U1086" s="1" t="s">
        <v>48</v>
      </c>
      <c r="V1086" s="1" t="s">
        <v>48</v>
      </c>
      <c r="W1086" s="1" t="s">
        <v>48</v>
      </c>
      <c r="X1086" s="1" t="s">
        <v>75</v>
      </c>
      <c r="Y1086" s="1" t="s">
        <v>8741</v>
      </c>
      <c r="AC1086" s="1" t="s">
        <v>5712</v>
      </c>
      <c r="AD1086" s="1" t="s">
        <v>5712</v>
      </c>
      <c r="AJ1086" s="1" t="s">
        <v>8742</v>
      </c>
      <c r="AK1086" s="1" t="s">
        <v>5712</v>
      </c>
      <c r="AN1086" s="1" t="s">
        <v>5712</v>
      </c>
      <c r="AP1086" s="1" t="s">
        <v>5712</v>
      </c>
      <c r="AR1086" s="1" t="s">
        <v>5712</v>
      </c>
      <c r="AT1086" s="1" t="s">
        <v>5712</v>
      </c>
    </row>
    <row r="1087" spans="1:48" x14ac:dyDescent="0.35">
      <c r="A1087" s="1" t="s">
        <v>8743</v>
      </c>
      <c r="B1087" s="1" t="s">
        <v>5710</v>
      </c>
      <c r="C1087" s="1" t="s">
        <v>41</v>
      </c>
      <c r="D1087">
        <v>30</v>
      </c>
      <c r="E1087" s="1" t="s">
        <v>57</v>
      </c>
      <c r="F1087" s="1" t="s">
        <v>58</v>
      </c>
      <c r="G1087" s="1" t="s">
        <v>85</v>
      </c>
      <c r="H1087" s="1" t="s">
        <v>45</v>
      </c>
      <c r="I1087" s="1" t="s">
        <v>74</v>
      </c>
      <c r="J1087" s="1" t="s">
        <v>47</v>
      </c>
      <c r="K1087" s="1" t="s">
        <v>49</v>
      </c>
      <c r="L1087" s="1" t="s">
        <v>48</v>
      </c>
      <c r="M1087" s="1" t="s">
        <v>48</v>
      </c>
      <c r="N1087" s="1" t="s">
        <v>48</v>
      </c>
      <c r="O1087" s="1" t="s">
        <v>48</v>
      </c>
      <c r="P1087" s="1" t="s">
        <v>48</v>
      </c>
      <c r="Q1087" s="1" t="s">
        <v>48</v>
      </c>
      <c r="R1087" s="1" t="s">
        <v>48</v>
      </c>
      <c r="S1087" s="1" t="s">
        <v>48</v>
      </c>
      <c r="T1087" s="1" t="s">
        <v>49</v>
      </c>
      <c r="U1087" s="1" t="s">
        <v>48</v>
      </c>
      <c r="V1087" s="1" t="s">
        <v>48</v>
      </c>
      <c r="W1087" s="1" t="s">
        <v>48</v>
      </c>
      <c r="X1087" s="1" t="s">
        <v>62</v>
      </c>
      <c r="AC1087" s="1" t="s">
        <v>5712</v>
      </c>
      <c r="AD1087" s="1" t="s">
        <v>5712</v>
      </c>
      <c r="AJ1087" s="1" t="s">
        <v>8744</v>
      </c>
      <c r="AK1087" s="1" t="s">
        <v>5712</v>
      </c>
      <c r="AM1087" s="1" t="s">
        <v>8745</v>
      </c>
      <c r="AN1087" s="1" t="s">
        <v>5712</v>
      </c>
      <c r="AP1087" s="1" t="s">
        <v>5712</v>
      </c>
      <c r="AR1087" s="1" t="s">
        <v>5712</v>
      </c>
      <c r="AT1087" s="1" t="s">
        <v>5712</v>
      </c>
    </row>
    <row r="1088" spans="1:48" x14ac:dyDescent="0.35">
      <c r="A1088" s="1" t="s">
        <v>8746</v>
      </c>
      <c r="B1088" s="1" t="s">
        <v>5710</v>
      </c>
      <c r="C1088" s="1" t="s">
        <v>41</v>
      </c>
      <c r="D1088">
        <v>25</v>
      </c>
      <c r="E1088" s="1" t="s">
        <v>57</v>
      </c>
      <c r="F1088" s="1" t="s">
        <v>58</v>
      </c>
      <c r="G1088" s="1" t="s">
        <v>98</v>
      </c>
      <c r="H1088" s="1" t="s">
        <v>45</v>
      </c>
      <c r="I1088" s="1" t="s">
        <v>113</v>
      </c>
      <c r="J1088" s="1" t="s">
        <v>47</v>
      </c>
      <c r="K1088" s="1" t="s">
        <v>48</v>
      </c>
      <c r="L1088" s="1" t="s">
        <v>48</v>
      </c>
      <c r="M1088" s="1" t="s">
        <v>49</v>
      </c>
      <c r="N1088" s="1" t="s">
        <v>48</v>
      </c>
      <c r="O1088" s="1" t="s">
        <v>48</v>
      </c>
      <c r="P1088" s="1" t="s">
        <v>48</v>
      </c>
      <c r="Q1088" s="1" t="s">
        <v>48</v>
      </c>
      <c r="R1088" s="1" t="s">
        <v>48</v>
      </c>
      <c r="S1088" s="1" t="s">
        <v>48</v>
      </c>
      <c r="T1088" s="1" t="s">
        <v>48</v>
      </c>
      <c r="U1088" s="1" t="s">
        <v>48</v>
      </c>
      <c r="V1088" s="1" t="s">
        <v>48</v>
      </c>
      <c r="W1088" s="1" t="s">
        <v>48</v>
      </c>
      <c r="X1088" s="1" t="s">
        <v>116</v>
      </c>
      <c r="Y1088" s="1" t="s">
        <v>8747</v>
      </c>
      <c r="AC1088" s="1" t="s">
        <v>5712</v>
      </c>
      <c r="AD1088" s="1" t="s">
        <v>5712</v>
      </c>
      <c r="AJ1088" s="1" t="s">
        <v>8748</v>
      </c>
      <c r="AK1088" s="1" t="s">
        <v>5712</v>
      </c>
      <c r="AN1088" s="1" t="s">
        <v>5712</v>
      </c>
      <c r="AP1088" s="1" t="s">
        <v>5712</v>
      </c>
      <c r="AR1088" s="1" t="s">
        <v>5712</v>
      </c>
      <c r="AT1088" s="1" t="s">
        <v>5712</v>
      </c>
    </row>
    <row r="1089" spans="1:48" x14ac:dyDescent="0.35">
      <c r="A1089" s="1" t="s">
        <v>8749</v>
      </c>
      <c r="B1089" s="1" t="s">
        <v>5710</v>
      </c>
      <c r="C1089" s="1" t="s">
        <v>41</v>
      </c>
      <c r="D1089">
        <v>36</v>
      </c>
      <c r="E1089" s="1" t="s">
        <v>42</v>
      </c>
      <c r="F1089" s="1" t="s">
        <v>43</v>
      </c>
      <c r="G1089" s="1" t="s">
        <v>44</v>
      </c>
      <c r="H1089" s="1" t="s">
        <v>45</v>
      </c>
      <c r="I1089" s="1" t="s">
        <v>74</v>
      </c>
      <c r="J1089" s="1" t="s">
        <v>47</v>
      </c>
      <c r="K1089" s="1" t="s">
        <v>48</v>
      </c>
      <c r="L1089" s="1" t="s">
        <v>48</v>
      </c>
      <c r="M1089" s="1" t="s">
        <v>48</v>
      </c>
      <c r="N1089" s="1" t="s">
        <v>49</v>
      </c>
      <c r="O1089" s="1" t="s">
        <v>48</v>
      </c>
      <c r="P1089" s="1" t="s">
        <v>48</v>
      </c>
      <c r="Q1089" s="1" t="s">
        <v>48</v>
      </c>
      <c r="R1089" s="1" t="s">
        <v>48</v>
      </c>
      <c r="S1089" s="1" t="s">
        <v>48</v>
      </c>
      <c r="T1089" s="1" t="s">
        <v>48</v>
      </c>
      <c r="U1089" s="1" t="s">
        <v>48</v>
      </c>
      <c r="V1089" s="1" t="s">
        <v>48</v>
      </c>
      <c r="W1089" s="1" t="s">
        <v>48</v>
      </c>
      <c r="X1089" s="1" t="s">
        <v>62</v>
      </c>
      <c r="AC1089" s="1" t="s">
        <v>5712</v>
      </c>
      <c r="AD1089" s="1" t="s">
        <v>5712</v>
      </c>
      <c r="AJ1089" s="1" t="s">
        <v>5131</v>
      </c>
      <c r="AK1089" s="1" t="s">
        <v>5712</v>
      </c>
      <c r="AM1089" s="1" t="s">
        <v>5131</v>
      </c>
      <c r="AN1089" s="1" t="s">
        <v>5712</v>
      </c>
      <c r="AP1089" s="1" t="s">
        <v>5712</v>
      </c>
      <c r="AR1089" s="1" t="s">
        <v>5712</v>
      </c>
      <c r="AT1089" s="1" t="s">
        <v>5712</v>
      </c>
    </row>
    <row r="1090" spans="1:48" x14ac:dyDescent="0.35">
      <c r="A1090" s="1" t="s">
        <v>8750</v>
      </c>
      <c r="B1090" s="1" t="s">
        <v>5710</v>
      </c>
      <c r="C1090" s="1" t="s">
        <v>41</v>
      </c>
      <c r="D1090">
        <v>34</v>
      </c>
      <c r="E1090" s="1" t="s">
        <v>57</v>
      </c>
      <c r="F1090" s="1" t="s">
        <v>107</v>
      </c>
      <c r="G1090" s="1" t="s">
        <v>73</v>
      </c>
      <c r="H1090" s="1" t="s">
        <v>79</v>
      </c>
      <c r="I1090" s="1" t="s">
        <v>68</v>
      </c>
      <c r="J1090" s="1" t="s">
        <v>47</v>
      </c>
      <c r="K1090" s="1" t="s">
        <v>48</v>
      </c>
      <c r="L1090" s="1" t="s">
        <v>48</v>
      </c>
      <c r="M1090" s="1" t="s">
        <v>48</v>
      </c>
      <c r="N1090" s="1" t="s">
        <v>48</v>
      </c>
      <c r="O1090" s="1" t="s">
        <v>48</v>
      </c>
      <c r="P1090" s="1" t="s">
        <v>49</v>
      </c>
      <c r="Q1090" s="1" t="s">
        <v>48</v>
      </c>
      <c r="R1090" s="1" t="s">
        <v>48</v>
      </c>
      <c r="S1090" s="1" t="s">
        <v>48</v>
      </c>
      <c r="T1090" s="1" t="s">
        <v>48</v>
      </c>
      <c r="U1090" s="1" t="s">
        <v>48</v>
      </c>
      <c r="V1090" s="1" t="s">
        <v>48</v>
      </c>
      <c r="W1090" s="1" t="s">
        <v>48</v>
      </c>
      <c r="X1090" s="1" t="s">
        <v>62</v>
      </c>
      <c r="AC1090" s="1" t="s">
        <v>5712</v>
      </c>
      <c r="AD1090" s="1" t="s">
        <v>5712</v>
      </c>
      <c r="AJ1090" s="1" t="s">
        <v>8751</v>
      </c>
      <c r="AK1090" s="1" t="s">
        <v>5712</v>
      </c>
      <c r="AN1090" s="1" t="s">
        <v>5712</v>
      </c>
      <c r="AP1090" s="1" t="s">
        <v>5712</v>
      </c>
      <c r="AR1090" s="1" t="s">
        <v>5712</v>
      </c>
      <c r="AT1090" s="1" t="s">
        <v>5712</v>
      </c>
      <c r="AV1090" s="1" t="s">
        <v>8752</v>
      </c>
    </row>
    <row r="1091" spans="1:48" x14ac:dyDescent="0.35">
      <c r="A1091" s="1" t="s">
        <v>8753</v>
      </c>
      <c r="B1091" s="1" t="s">
        <v>5710</v>
      </c>
      <c r="C1091" s="1" t="s">
        <v>41</v>
      </c>
      <c r="D1091">
        <v>56</v>
      </c>
      <c r="E1091" s="1" t="s">
        <v>65</v>
      </c>
      <c r="F1091" s="1" t="s">
        <v>43</v>
      </c>
      <c r="G1091" s="1" t="s">
        <v>44</v>
      </c>
      <c r="H1091" s="1" t="s">
        <v>109</v>
      </c>
      <c r="I1091" s="1" t="s">
        <v>61</v>
      </c>
      <c r="J1091" s="1" t="s">
        <v>47</v>
      </c>
      <c r="K1091" s="1" t="s">
        <v>48</v>
      </c>
      <c r="L1091" s="1" t="s">
        <v>48</v>
      </c>
      <c r="M1091" s="1" t="s">
        <v>48</v>
      </c>
      <c r="N1091" s="1" t="s">
        <v>48</v>
      </c>
      <c r="O1091" s="1" t="s">
        <v>48</v>
      </c>
      <c r="P1091" s="1" t="s">
        <v>49</v>
      </c>
      <c r="Q1091" s="1" t="s">
        <v>48</v>
      </c>
      <c r="R1091" s="1" t="s">
        <v>48</v>
      </c>
      <c r="S1091" s="1" t="s">
        <v>48</v>
      </c>
      <c r="T1091" s="1" t="s">
        <v>48</v>
      </c>
      <c r="U1091" s="1" t="s">
        <v>48</v>
      </c>
      <c r="V1091" s="1" t="s">
        <v>48</v>
      </c>
      <c r="W1091" s="1" t="s">
        <v>48</v>
      </c>
      <c r="X1091" s="1" t="s">
        <v>62</v>
      </c>
      <c r="AC1091" s="1" t="s">
        <v>5712</v>
      </c>
      <c r="AD1091" s="1" t="s">
        <v>5712</v>
      </c>
      <c r="AJ1091" s="1" t="s">
        <v>8754</v>
      </c>
      <c r="AK1091" s="1" t="s">
        <v>5712</v>
      </c>
      <c r="AN1091" s="1" t="s">
        <v>5712</v>
      </c>
      <c r="AP1091" s="1" t="s">
        <v>5712</v>
      </c>
      <c r="AR1091" s="1" t="s">
        <v>5712</v>
      </c>
      <c r="AT1091" s="1" t="s">
        <v>5712</v>
      </c>
      <c r="AV1091" s="1" t="s">
        <v>8755</v>
      </c>
    </row>
    <row r="1092" spans="1:48" x14ac:dyDescent="0.35">
      <c r="A1092" s="1" t="s">
        <v>8756</v>
      </c>
      <c r="B1092" s="1" t="s">
        <v>5710</v>
      </c>
      <c r="C1092" s="1" t="s">
        <v>41</v>
      </c>
      <c r="D1092">
        <v>30</v>
      </c>
      <c r="E1092" s="1" t="s">
        <v>57</v>
      </c>
      <c r="F1092" s="1" t="s">
        <v>107</v>
      </c>
      <c r="G1092" s="1" t="s">
        <v>85</v>
      </c>
      <c r="H1092" s="1" t="s">
        <v>45</v>
      </c>
      <c r="I1092" s="1" t="s">
        <v>99</v>
      </c>
      <c r="J1092" s="1" t="s">
        <v>47</v>
      </c>
      <c r="K1092" s="1" t="s">
        <v>48</v>
      </c>
      <c r="L1092" s="1" t="s">
        <v>49</v>
      </c>
      <c r="M1092" s="1" t="s">
        <v>48</v>
      </c>
      <c r="N1092" s="1" t="s">
        <v>48</v>
      </c>
      <c r="O1092" s="1" t="s">
        <v>48</v>
      </c>
      <c r="P1092" s="1" t="s">
        <v>48</v>
      </c>
      <c r="Q1092" s="1" t="s">
        <v>48</v>
      </c>
      <c r="R1092" s="1" t="s">
        <v>48</v>
      </c>
      <c r="S1092" s="1" t="s">
        <v>48</v>
      </c>
      <c r="T1092" s="1" t="s">
        <v>48</v>
      </c>
      <c r="U1092" s="1" t="s">
        <v>48</v>
      </c>
      <c r="V1092" s="1" t="s">
        <v>48</v>
      </c>
      <c r="W1092" s="1" t="s">
        <v>48</v>
      </c>
      <c r="X1092" s="1" t="s">
        <v>62</v>
      </c>
      <c r="AC1092" s="1" t="s">
        <v>5712</v>
      </c>
      <c r="AD1092" s="1" t="s">
        <v>5712</v>
      </c>
      <c r="AJ1092" s="1" t="s">
        <v>8757</v>
      </c>
      <c r="AK1092" s="1" t="s">
        <v>5712</v>
      </c>
      <c r="AM1092" s="1" t="s">
        <v>8758</v>
      </c>
      <c r="AN1092" s="1" t="s">
        <v>5712</v>
      </c>
      <c r="AP1092" s="1" t="s">
        <v>5712</v>
      </c>
      <c r="AR1092" s="1" t="s">
        <v>5712</v>
      </c>
      <c r="AT1092" s="1" t="s">
        <v>5712</v>
      </c>
    </row>
    <row r="1093" spans="1:48" x14ac:dyDescent="0.35">
      <c r="A1093" s="1" t="s">
        <v>8759</v>
      </c>
      <c r="B1093" s="1" t="s">
        <v>5710</v>
      </c>
      <c r="C1093" s="1" t="s">
        <v>41</v>
      </c>
      <c r="D1093">
        <v>69</v>
      </c>
      <c r="E1093" s="1" t="s">
        <v>65</v>
      </c>
      <c r="F1093" s="1" t="s">
        <v>66</v>
      </c>
      <c r="G1093" s="1" t="s">
        <v>59</v>
      </c>
      <c r="H1093" s="1" t="s">
        <v>67</v>
      </c>
      <c r="I1093" s="1" t="s">
        <v>68</v>
      </c>
      <c r="J1093" s="1" t="s">
        <v>47</v>
      </c>
      <c r="K1093" s="1" t="s">
        <v>49</v>
      </c>
      <c r="L1093" s="1" t="s">
        <v>48</v>
      </c>
      <c r="M1093" s="1" t="s">
        <v>48</v>
      </c>
      <c r="N1093" s="1" t="s">
        <v>48</v>
      </c>
      <c r="O1093" s="1" t="s">
        <v>48</v>
      </c>
      <c r="P1093" s="1" t="s">
        <v>48</v>
      </c>
      <c r="Q1093" s="1" t="s">
        <v>48</v>
      </c>
      <c r="R1093" s="1" t="s">
        <v>48</v>
      </c>
      <c r="S1093" s="1" t="s">
        <v>48</v>
      </c>
      <c r="T1093" s="1" t="s">
        <v>49</v>
      </c>
      <c r="U1093" s="1" t="s">
        <v>48</v>
      </c>
      <c r="V1093" s="1" t="s">
        <v>48</v>
      </c>
      <c r="W1093" s="1" t="s">
        <v>48</v>
      </c>
      <c r="X1093" s="1" t="s">
        <v>75</v>
      </c>
      <c r="Y1093" s="1" t="s">
        <v>8760</v>
      </c>
      <c r="AC1093" s="1" t="s">
        <v>5712</v>
      </c>
      <c r="AD1093" s="1" t="s">
        <v>5712</v>
      </c>
      <c r="AJ1093" s="1" t="s">
        <v>8761</v>
      </c>
      <c r="AK1093" s="1" t="s">
        <v>63</v>
      </c>
      <c r="AN1093" s="1" t="s">
        <v>5712</v>
      </c>
      <c r="AP1093" s="1" t="s">
        <v>5712</v>
      </c>
      <c r="AR1093" s="1" t="s">
        <v>5712</v>
      </c>
      <c r="AT1093" s="1" t="s">
        <v>5712</v>
      </c>
    </row>
    <row r="1094" spans="1:48" x14ac:dyDescent="0.35">
      <c r="A1094" s="1" t="s">
        <v>8762</v>
      </c>
      <c r="B1094" s="1" t="s">
        <v>5710</v>
      </c>
      <c r="C1094" s="1" t="s">
        <v>41</v>
      </c>
      <c r="D1094">
        <v>40</v>
      </c>
      <c r="E1094" s="1" t="s">
        <v>42</v>
      </c>
      <c r="F1094" s="1" t="s">
        <v>43</v>
      </c>
      <c r="G1094" s="1" t="s">
        <v>44</v>
      </c>
      <c r="H1094" s="1" t="s">
        <v>45</v>
      </c>
      <c r="I1094" s="1" t="s">
        <v>68</v>
      </c>
      <c r="J1094" s="1" t="s">
        <v>47</v>
      </c>
      <c r="K1094" s="1" t="s">
        <v>48</v>
      </c>
      <c r="L1094" s="1" t="s">
        <v>48</v>
      </c>
      <c r="M1094" s="1" t="s">
        <v>48</v>
      </c>
      <c r="N1094" s="1" t="s">
        <v>48</v>
      </c>
      <c r="O1094" s="1" t="s">
        <v>48</v>
      </c>
      <c r="P1094" s="1" t="s">
        <v>48</v>
      </c>
      <c r="Q1094" s="1" t="s">
        <v>48</v>
      </c>
      <c r="R1094" s="1" t="s">
        <v>49</v>
      </c>
      <c r="S1094" s="1" t="s">
        <v>48</v>
      </c>
      <c r="T1094" s="1" t="s">
        <v>48</v>
      </c>
      <c r="U1094" s="1" t="s">
        <v>48</v>
      </c>
      <c r="V1094" s="1" t="s">
        <v>48</v>
      </c>
      <c r="W1094" s="1" t="s">
        <v>48</v>
      </c>
      <c r="X1094" s="1" t="s">
        <v>62</v>
      </c>
      <c r="AC1094" s="1" t="s">
        <v>5712</v>
      </c>
      <c r="AD1094" s="1" t="s">
        <v>5712</v>
      </c>
      <c r="AJ1094" s="1" t="s">
        <v>8763</v>
      </c>
      <c r="AK1094" s="1" t="s">
        <v>5712</v>
      </c>
      <c r="AN1094" s="1" t="s">
        <v>5712</v>
      </c>
      <c r="AP1094" s="1" t="s">
        <v>5712</v>
      </c>
      <c r="AR1094" s="1" t="s">
        <v>5712</v>
      </c>
      <c r="AT1094" s="1" t="s">
        <v>5712</v>
      </c>
    </row>
    <row r="1095" spans="1:48" ht="174" x14ac:dyDescent="0.35">
      <c r="A1095" s="1" t="s">
        <v>8764</v>
      </c>
      <c r="B1095" s="1" t="s">
        <v>5710</v>
      </c>
      <c r="C1095" s="1" t="s">
        <v>41</v>
      </c>
      <c r="D1095">
        <v>37</v>
      </c>
      <c r="E1095" s="1" t="s">
        <v>42</v>
      </c>
      <c r="F1095" s="1" t="s">
        <v>107</v>
      </c>
      <c r="G1095" s="1" t="s">
        <v>59</v>
      </c>
      <c r="H1095" s="1" t="s">
        <v>79</v>
      </c>
      <c r="I1095" s="1" t="s">
        <v>110</v>
      </c>
      <c r="J1095" s="1" t="s">
        <v>47</v>
      </c>
      <c r="K1095" s="1" t="s">
        <v>48</v>
      </c>
      <c r="L1095" s="1" t="s">
        <v>49</v>
      </c>
      <c r="M1095" s="1" t="s">
        <v>48</v>
      </c>
      <c r="N1095" s="1" t="s">
        <v>48</v>
      </c>
      <c r="O1095" s="1" t="s">
        <v>48</v>
      </c>
      <c r="P1095" s="1" t="s">
        <v>48</v>
      </c>
      <c r="Q1095" s="1" t="s">
        <v>48</v>
      </c>
      <c r="R1095" s="1" t="s">
        <v>48</v>
      </c>
      <c r="S1095" s="1" t="s">
        <v>48</v>
      </c>
      <c r="T1095" s="1" t="s">
        <v>48</v>
      </c>
      <c r="U1095" s="1" t="s">
        <v>48</v>
      </c>
      <c r="V1095" s="1" t="s">
        <v>48</v>
      </c>
      <c r="W1095" s="1" t="s">
        <v>48</v>
      </c>
      <c r="X1095" s="1" t="s">
        <v>62</v>
      </c>
      <c r="AC1095" s="1" t="s">
        <v>5712</v>
      </c>
      <c r="AD1095" s="1" t="s">
        <v>5712</v>
      </c>
      <c r="AJ1095" s="2" t="s">
        <v>8765</v>
      </c>
      <c r="AK1095" s="1" t="s">
        <v>77</v>
      </c>
      <c r="AN1095" s="1" t="s">
        <v>5712</v>
      </c>
      <c r="AP1095" s="1" t="s">
        <v>5712</v>
      </c>
      <c r="AR1095" s="1" t="s">
        <v>5712</v>
      </c>
      <c r="AT1095" s="1" t="s">
        <v>5712</v>
      </c>
    </row>
    <row r="1096" spans="1:48" x14ac:dyDescent="0.35">
      <c r="A1096" s="1" t="s">
        <v>8766</v>
      </c>
      <c r="B1096" s="1" t="s">
        <v>5710</v>
      </c>
      <c r="C1096" s="1" t="s">
        <v>41</v>
      </c>
      <c r="D1096">
        <v>29</v>
      </c>
      <c r="E1096" s="1" t="s">
        <v>57</v>
      </c>
      <c r="F1096" s="1" t="s">
        <v>107</v>
      </c>
      <c r="G1096" s="1" t="s">
        <v>59</v>
      </c>
      <c r="H1096" s="1" t="s">
        <v>79</v>
      </c>
      <c r="I1096" s="1" t="s">
        <v>46</v>
      </c>
      <c r="J1096" s="1" t="s">
        <v>47</v>
      </c>
      <c r="K1096" s="1" t="s">
        <v>48</v>
      </c>
      <c r="L1096" s="1" t="s">
        <v>48</v>
      </c>
      <c r="M1096" s="1" t="s">
        <v>48</v>
      </c>
      <c r="N1096" s="1" t="s">
        <v>48</v>
      </c>
      <c r="O1096" s="1" t="s">
        <v>48</v>
      </c>
      <c r="P1096" s="1" t="s">
        <v>49</v>
      </c>
      <c r="Q1096" s="1" t="s">
        <v>48</v>
      </c>
      <c r="R1096" s="1" t="s">
        <v>48</v>
      </c>
      <c r="S1096" s="1" t="s">
        <v>48</v>
      </c>
      <c r="T1096" s="1" t="s">
        <v>48</v>
      </c>
      <c r="U1096" s="1" t="s">
        <v>48</v>
      </c>
      <c r="V1096" s="1" t="s">
        <v>48</v>
      </c>
      <c r="W1096" s="1" t="s">
        <v>48</v>
      </c>
      <c r="X1096" s="1" t="s">
        <v>116</v>
      </c>
      <c r="Y1096" s="1" t="s">
        <v>8767</v>
      </c>
      <c r="AC1096" s="1" t="s">
        <v>5712</v>
      </c>
      <c r="AD1096" s="1" t="s">
        <v>5712</v>
      </c>
      <c r="AJ1096" s="1" t="s">
        <v>8768</v>
      </c>
      <c r="AK1096" s="1" t="s">
        <v>5712</v>
      </c>
      <c r="AM1096" s="1" t="s">
        <v>8769</v>
      </c>
      <c r="AN1096" s="1" t="s">
        <v>5712</v>
      </c>
      <c r="AP1096" s="1" t="s">
        <v>5712</v>
      </c>
      <c r="AR1096" s="1" t="s">
        <v>5712</v>
      </c>
      <c r="AT1096" s="1" t="s">
        <v>5712</v>
      </c>
    </row>
    <row r="1097" spans="1:48" x14ac:dyDescent="0.35">
      <c r="A1097" s="1" t="s">
        <v>8770</v>
      </c>
      <c r="B1097" s="1" t="s">
        <v>5710</v>
      </c>
      <c r="C1097" s="1" t="s">
        <v>41</v>
      </c>
      <c r="D1097">
        <v>30</v>
      </c>
      <c r="E1097" s="1" t="s">
        <v>57</v>
      </c>
      <c r="F1097" s="1" t="s">
        <v>107</v>
      </c>
      <c r="G1097" s="1" t="s">
        <v>98</v>
      </c>
      <c r="H1097" s="1" t="s">
        <v>45</v>
      </c>
      <c r="I1097" s="1" t="s">
        <v>110</v>
      </c>
      <c r="J1097" s="1" t="s">
        <v>47</v>
      </c>
      <c r="K1097" s="1" t="s">
        <v>48</v>
      </c>
      <c r="L1097" s="1" t="s">
        <v>48</v>
      </c>
      <c r="M1097" s="1" t="s">
        <v>49</v>
      </c>
      <c r="N1097" s="1" t="s">
        <v>48</v>
      </c>
      <c r="O1097" s="1" t="s">
        <v>48</v>
      </c>
      <c r="P1097" s="1" t="s">
        <v>48</v>
      </c>
      <c r="Q1097" s="1" t="s">
        <v>48</v>
      </c>
      <c r="R1097" s="1" t="s">
        <v>48</v>
      </c>
      <c r="S1097" s="1" t="s">
        <v>48</v>
      </c>
      <c r="T1097" s="1" t="s">
        <v>48</v>
      </c>
      <c r="U1097" s="1" t="s">
        <v>48</v>
      </c>
      <c r="V1097" s="1" t="s">
        <v>48</v>
      </c>
      <c r="W1097" s="1" t="s">
        <v>49</v>
      </c>
      <c r="X1097" s="1" t="s">
        <v>62</v>
      </c>
      <c r="AC1097" s="1" t="s">
        <v>5712</v>
      </c>
      <c r="AD1097" s="1" t="s">
        <v>5712</v>
      </c>
      <c r="AJ1097" s="1" t="s">
        <v>8771</v>
      </c>
      <c r="AK1097" s="1" t="s">
        <v>5712</v>
      </c>
      <c r="AN1097" s="1" t="s">
        <v>5712</v>
      </c>
      <c r="AP1097" s="1" t="s">
        <v>5712</v>
      </c>
      <c r="AR1097" s="1" t="s">
        <v>5712</v>
      </c>
      <c r="AT1097" s="1" t="s">
        <v>5712</v>
      </c>
    </row>
    <row r="1098" spans="1:48" x14ac:dyDescent="0.35">
      <c r="A1098" s="1" t="s">
        <v>8772</v>
      </c>
      <c r="B1098" s="1" t="s">
        <v>5710</v>
      </c>
      <c r="C1098" s="1" t="s">
        <v>71</v>
      </c>
      <c r="D1098">
        <v>41</v>
      </c>
      <c r="E1098" s="1" t="s">
        <v>42</v>
      </c>
      <c r="F1098" s="1" t="s">
        <v>66</v>
      </c>
      <c r="G1098" s="1" t="s">
        <v>44</v>
      </c>
      <c r="H1098" s="1" t="s">
        <v>67</v>
      </c>
      <c r="I1098" s="1" t="s">
        <v>74</v>
      </c>
      <c r="J1098" s="1" t="s">
        <v>47</v>
      </c>
      <c r="K1098" s="1" t="s">
        <v>48</v>
      </c>
      <c r="L1098" s="1" t="s">
        <v>48</v>
      </c>
      <c r="M1098" s="1" t="s">
        <v>48</v>
      </c>
      <c r="N1098" s="1" t="s">
        <v>49</v>
      </c>
      <c r="O1098" s="1" t="s">
        <v>48</v>
      </c>
      <c r="P1098" s="1" t="s">
        <v>48</v>
      </c>
      <c r="Q1098" s="1" t="s">
        <v>48</v>
      </c>
      <c r="R1098" s="1" t="s">
        <v>48</v>
      </c>
      <c r="S1098" s="1" t="s">
        <v>48</v>
      </c>
      <c r="T1098" s="1" t="s">
        <v>48</v>
      </c>
      <c r="U1098" s="1" t="s">
        <v>48</v>
      </c>
      <c r="V1098" s="1" t="s">
        <v>48</v>
      </c>
      <c r="W1098" s="1" t="s">
        <v>48</v>
      </c>
      <c r="X1098" s="1" t="s">
        <v>75</v>
      </c>
      <c r="Y1098" s="1" t="s">
        <v>8773</v>
      </c>
      <c r="AC1098" s="1" t="s">
        <v>5712</v>
      </c>
      <c r="AD1098" s="1" t="s">
        <v>5712</v>
      </c>
      <c r="AJ1098" s="1" t="s">
        <v>48</v>
      </c>
      <c r="AK1098" s="1" t="s">
        <v>77</v>
      </c>
      <c r="AN1098" s="1" t="s">
        <v>5712</v>
      </c>
      <c r="AP1098" s="1" t="s">
        <v>5712</v>
      </c>
      <c r="AR1098" s="1" t="s">
        <v>5712</v>
      </c>
      <c r="AT1098" s="1" t="s">
        <v>5712</v>
      </c>
    </row>
    <row r="1099" spans="1:48" x14ac:dyDescent="0.35">
      <c r="A1099" s="1" t="s">
        <v>8774</v>
      </c>
      <c r="B1099" s="1" t="s">
        <v>5710</v>
      </c>
      <c r="C1099" s="1" t="s">
        <v>41</v>
      </c>
      <c r="D1099">
        <v>48</v>
      </c>
      <c r="E1099" s="1" t="s">
        <v>42</v>
      </c>
      <c r="F1099" s="1" t="s">
        <v>43</v>
      </c>
      <c r="G1099" s="1" t="s">
        <v>98</v>
      </c>
      <c r="H1099" s="1" t="s">
        <v>144</v>
      </c>
      <c r="I1099" s="1" t="s">
        <v>61</v>
      </c>
      <c r="J1099" s="1" t="s">
        <v>47</v>
      </c>
      <c r="K1099" s="1" t="s">
        <v>48</v>
      </c>
      <c r="L1099" s="1" t="s">
        <v>49</v>
      </c>
      <c r="M1099" s="1" t="s">
        <v>48</v>
      </c>
      <c r="N1099" s="1" t="s">
        <v>48</v>
      </c>
      <c r="O1099" s="1" t="s">
        <v>48</v>
      </c>
      <c r="P1099" s="1" t="s">
        <v>48</v>
      </c>
      <c r="Q1099" s="1" t="s">
        <v>48</v>
      </c>
      <c r="R1099" s="1" t="s">
        <v>48</v>
      </c>
      <c r="S1099" s="1" t="s">
        <v>48</v>
      </c>
      <c r="T1099" s="1" t="s">
        <v>48</v>
      </c>
      <c r="U1099" s="1" t="s">
        <v>48</v>
      </c>
      <c r="V1099" s="1" t="s">
        <v>48</v>
      </c>
      <c r="W1099" s="1" t="s">
        <v>48</v>
      </c>
      <c r="X1099" s="1" t="s">
        <v>62</v>
      </c>
      <c r="AC1099" s="1" t="s">
        <v>5712</v>
      </c>
      <c r="AD1099" s="1" t="s">
        <v>5712</v>
      </c>
      <c r="AJ1099" s="1" t="s">
        <v>105</v>
      </c>
      <c r="AK1099" s="1" t="s">
        <v>77</v>
      </c>
      <c r="AN1099" s="1" t="s">
        <v>5712</v>
      </c>
      <c r="AP1099" s="1" t="s">
        <v>5712</v>
      </c>
      <c r="AR1099" s="1" t="s">
        <v>5712</v>
      </c>
      <c r="AT1099" s="1" t="s">
        <v>5712</v>
      </c>
    </row>
    <row r="1100" spans="1:48" x14ac:dyDescent="0.35">
      <c r="A1100" s="1" t="s">
        <v>8775</v>
      </c>
      <c r="B1100" s="1" t="s">
        <v>5710</v>
      </c>
      <c r="C1100" s="1" t="s">
        <v>41</v>
      </c>
      <c r="D1100">
        <v>29</v>
      </c>
      <c r="E1100" s="1" t="s">
        <v>57</v>
      </c>
      <c r="F1100" s="1" t="s">
        <v>107</v>
      </c>
      <c r="G1100" s="1" t="s">
        <v>59</v>
      </c>
      <c r="H1100" s="1" t="s">
        <v>79</v>
      </c>
      <c r="I1100" s="1" t="s">
        <v>113</v>
      </c>
      <c r="J1100" s="1" t="s">
        <v>47</v>
      </c>
      <c r="K1100" s="1" t="s">
        <v>48</v>
      </c>
      <c r="L1100" s="1" t="s">
        <v>48</v>
      </c>
      <c r="M1100" s="1" t="s">
        <v>48</v>
      </c>
      <c r="N1100" s="1" t="s">
        <v>49</v>
      </c>
      <c r="O1100" s="1" t="s">
        <v>48</v>
      </c>
      <c r="P1100" s="1" t="s">
        <v>48</v>
      </c>
      <c r="Q1100" s="1" t="s">
        <v>48</v>
      </c>
      <c r="R1100" s="1" t="s">
        <v>48</v>
      </c>
      <c r="S1100" s="1" t="s">
        <v>48</v>
      </c>
      <c r="T1100" s="1" t="s">
        <v>48</v>
      </c>
      <c r="U1100" s="1" t="s">
        <v>48</v>
      </c>
      <c r="V1100" s="1" t="s">
        <v>48</v>
      </c>
      <c r="W1100" s="1" t="s">
        <v>48</v>
      </c>
      <c r="X1100" s="1" t="s">
        <v>62</v>
      </c>
      <c r="AC1100" s="1" t="s">
        <v>5712</v>
      </c>
      <c r="AD1100" s="1" t="s">
        <v>5712</v>
      </c>
      <c r="AJ1100" s="1" t="s">
        <v>8776</v>
      </c>
      <c r="AK1100" s="1" t="s">
        <v>77</v>
      </c>
      <c r="AN1100" s="1" t="s">
        <v>5712</v>
      </c>
      <c r="AP1100" s="1" t="s">
        <v>5712</v>
      </c>
      <c r="AR1100" s="1" t="s">
        <v>5712</v>
      </c>
      <c r="AT1100" s="1" t="s">
        <v>5712</v>
      </c>
    </row>
    <row r="1101" spans="1:48" x14ac:dyDescent="0.35">
      <c r="A1101" s="1" t="s">
        <v>8777</v>
      </c>
      <c r="B1101" s="1" t="s">
        <v>5710</v>
      </c>
      <c r="C1101" s="1" t="s">
        <v>41</v>
      </c>
      <c r="D1101">
        <v>43</v>
      </c>
      <c r="E1101" s="1" t="s">
        <v>42</v>
      </c>
      <c r="F1101" s="1" t="s">
        <v>107</v>
      </c>
      <c r="G1101" s="1" t="s">
        <v>73</v>
      </c>
      <c r="H1101" s="1" t="s">
        <v>45</v>
      </c>
      <c r="I1101" s="1" t="s">
        <v>68</v>
      </c>
      <c r="J1101" s="1" t="s">
        <v>47</v>
      </c>
      <c r="K1101" s="1" t="s">
        <v>49</v>
      </c>
      <c r="L1101" s="1" t="s">
        <v>48</v>
      </c>
      <c r="M1101" s="1" t="s">
        <v>48</v>
      </c>
      <c r="N1101" s="1" t="s">
        <v>48</v>
      </c>
      <c r="O1101" s="1" t="s">
        <v>48</v>
      </c>
      <c r="P1101" s="1" t="s">
        <v>48</v>
      </c>
      <c r="Q1101" s="1" t="s">
        <v>48</v>
      </c>
      <c r="R1101" s="1" t="s">
        <v>48</v>
      </c>
      <c r="S1101" s="1" t="s">
        <v>48</v>
      </c>
      <c r="T1101" s="1" t="s">
        <v>49</v>
      </c>
      <c r="U1101" s="1" t="s">
        <v>48</v>
      </c>
      <c r="V1101" s="1" t="s">
        <v>48</v>
      </c>
      <c r="W1101" s="1" t="s">
        <v>48</v>
      </c>
      <c r="X1101" s="1" t="s">
        <v>62</v>
      </c>
      <c r="AC1101" s="1" t="s">
        <v>5712</v>
      </c>
      <c r="AD1101" s="1" t="s">
        <v>5712</v>
      </c>
      <c r="AJ1101" s="1" t="s">
        <v>8778</v>
      </c>
      <c r="AK1101" s="1" t="s">
        <v>5712</v>
      </c>
      <c r="AM1101" s="1" t="s">
        <v>8779</v>
      </c>
      <c r="AN1101" s="1" t="s">
        <v>5712</v>
      </c>
      <c r="AP1101" s="1" t="s">
        <v>5712</v>
      </c>
      <c r="AR1101" s="1" t="s">
        <v>5712</v>
      </c>
      <c r="AT1101" s="1" t="s">
        <v>5712</v>
      </c>
    </row>
    <row r="1102" spans="1:48" x14ac:dyDescent="0.35">
      <c r="A1102" s="1" t="s">
        <v>8780</v>
      </c>
      <c r="B1102" s="1" t="s">
        <v>5710</v>
      </c>
      <c r="C1102" s="1" t="s">
        <v>71</v>
      </c>
      <c r="D1102">
        <v>35</v>
      </c>
      <c r="E1102" s="1" t="s">
        <v>42</v>
      </c>
      <c r="F1102" s="1" t="s">
        <v>107</v>
      </c>
      <c r="G1102" s="1" t="s">
        <v>59</v>
      </c>
      <c r="H1102" s="1" t="s">
        <v>45</v>
      </c>
      <c r="I1102" s="1" t="s">
        <v>74</v>
      </c>
      <c r="J1102" s="1" t="s">
        <v>47</v>
      </c>
      <c r="K1102" s="1" t="s">
        <v>48</v>
      </c>
      <c r="L1102" s="1" t="s">
        <v>48</v>
      </c>
      <c r="M1102" s="1" t="s">
        <v>48</v>
      </c>
      <c r="N1102" s="1" t="s">
        <v>49</v>
      </c>
      <c r="O1102" s="1" t="s">
        <v>48</v>
      </c>
      <c r="P1102" s="1" t="s">
        <v>48</v>
      </c>
      <c r="Q1102" s="1" t="s">
        <v>48</v>
      </c>
      <c r="R1102" s="1" t="s">
        <v>48</v>
      </c>
      <c r="S1102" s="1" t="s">
        <v>48</v>
      </c>
      <c r="T1102" s="1" t="s">
        <v>48</v>
      </c>
      <c r="U1102" s="1" t="s">
        <v>48</v>
      </c>
      <c r="V1102" s="1" t="s">
        <v>48</v>
      </c>
      <c r="W1102" s="1" t="s">
        <v>48</v>
      </c>
      <c r="X1102" s="1" t="s">
        <v>62</v>
      </c>
      <c r="AC1102" s="1" t="s">
        <v>5712</v>
      </c>
      <c r="AD1102" s="1" t="s">
        <v>5712</v>
      </c>
      <c r="AJ1102" s="1" t="s">
        <v>8781</v>
      </c>
      <c r="AK1102" s="1" t="s">
        <v>5712</v>
      </c>
      <c r="AN1102" s="1" t="s">
        <v>5712</v>
      </c>
      <c r="AP1102" s="1" t="s">
        <v>5712</v>
      </c>
      <c r="AR1102" s="1" t="s">
        <v>5712</v>
      </c>
      <c r="AT1102" s="1" t="s">
        <v>5712</v>
      </c>
    </row>
    <row r="1103" spans="1:48" x14ac:dyDescent="0.35">
      <c r="A1103" s="1" t="s">
        <v>8782</v>
      </c>
      <c r="B1103" s="1" t="s">
        <v>5710</v>
      </c>
      <c r="C1103" s="1" t="s">
        <v>41</v>
      </c>
      <c r="D1103">
        <v>35</v>
      </c>
      <c r="E1103" s="1" t="s">
        <v>42</v>
      </c>
      <c r="F1103" s="1" t="s">
        <v>107</v>
      </c>
      <c r="G1103" s="1" t="s">
        <v>59</v>
      </c>
      <c r="H1103" s="1" t="s">
        <v>79</v>
      </c>
      <c r="I1103" s="1" t="s">
        <v>46</v>
      </c>
      <c r="J1103" s="1" t="s">
        <v>47</v>
      </c>
      <c r="K1103" s="1" t="s">
        <v>48</v>
      </c>
      <c r="L1103" s="1" t="s">
        <v>48</v>
      </c>
      <c r="M1103" s="1" t="s">
        <v>48</v>
      </c>
      <c r="N1103" s="1" t="s">
        <v>48</v>
      </c>
      <c r="O1103" s="1" t="s">
        <v>49</v>
      </c>
      <c r="P1103" s="1" t="s">
        <v>48</v>
      </c>
      <c r="Q1103" s="1" t="s">
        <v>48</v>
      </c>
      <c r="R1103" s="1" t="s">
        <v>48</v>
      </c>
      <c r="S1103" s="1" t="s">
        <v>48</v>
      </c>
      <c r="T1103" s="1" t="s">
        <v>48</v>
      </c>
      <c r="U1103" s="1" t="s">
        <v>48</v>
      </c>
      <c r="V1103" s="1" t="s">
        <v>48</v>
      </c>
      <c r="W1103" s="1" t="s">
        <v>48</v>
      </c>
      <c r="X1103" s="1" t="s">
        <v>116</v>
      </c>
      <c r="Y1103" s="1" t="s">
        <v>8783</v>
      </c>
      <c r="AC1103" s="1" t="s">
        <v>5712</v>
      </c>
      <c r="AD1103" s="1" t="s">
        <v>5712</v>
      </c>
      <c r="AJ1103" s="1" t="s">
        <v>8784</v>
      </c>
      <c r="AK1103" s="1" t="s">
        <v>5712</v>
      </c>
      <c r="AN1103" s="1" t="s">
        <v>5712</v>
      </c>
      <c r="AP1103" s="1" t="s">
        <v>5712</v>
      </c>
      <c r="AR1103" s="1" t="s">
        <v>5712</v>
      </c>
      <c r="AT1103" s="1" t="s">
        <v>5712</v>
      </c>
      <c r="AV1103" s="1" t="s">
        <v>8785</v>
      </c>
    </row>
    <row r="1104" spans="1:48" x14ac:dyDescent="0.35">
      <c r="A1104" s="1" t="s">
        <v>8786</v>
      </c>
      <c r="B1104" s="1" t="s">
        <v>5710</v>
      </c>
      <c r="C1104" s="1" t="s">
        <v>41</v>
      </c>
      <c r="D1104">
        <v>65</v>
      </c>
      <c r="E1104" s="1" t="s">
        <v>65</v>
      </c>
      <c r="F1104" s="1" t="s">
        <v>43</v>
      </c>
      <c r="G1104" s="1" t="s">
        <v>85</v>
      </c>
      <c r="H1104" s="1" t="s">
        <v>67</v>
      </c>
      <c r="I1104" s="1" t="s">
        <v>90</v>
      </c>
      <c r="J1104" s="1" t="s">
        <v>47</v>
      </c>
      <c r="K1104" s="1" t="s">
        <v>48</v>
      </c>
      <c r="L1104" s="1" t="s">
        <v>49</v>
      </c>
      <c r="M1104" s="1" t="s">
        <v>48</v>
      </c>
      <c r="N1104" s="1" t="s">
        <v>48</v>
      </c>
      <c r="O1104" s="1" t="s">
        <v>48</v>
      </c>
      <c r="P1104" s="1" t="s">
        <v>48</v>
      </c>
      <c r="Q1104" s="1" t="s">
        <v>48</v>
      </c>
      <c r="R1104" s="1" t="s">
        <v>48</v>
      </c>
      <c r="S1104" s="1" t="s">
        <v>48</v>
      </c>
      <c r="T1104" s="1" t="s">
        <v>48</v>
      </c>
      <c r="U1104" s="1" t="s">
        <v>48</v>
      </c>
      <c r="V1104" s="1" t="s">
        <v>48</v>
      </c>
      <c r="W1104" s="1" t="s">
        <v>48</v>
      </c>
      <c r="X1104" s="1" t="s">
        <v>116</v>
      </c>
      <c r="Y1104" s="1" t="s">
        <v>8787</v>
      </c>
      <c r="AC1104" s="1" t="s">
        <v>5712</v>
      </c>
      <c r="AD1104" s="1" t="s">
        <v>5712</v>
      </c>
      <c r="AJ1104" s="1" t="s">
        <v>8788</v>
      </c>
      <c r="AK1104" s="1" t="s">
        <v>5712</v>
      </c>
      <c r="AN1104" s="1" t="s">
        <v>5712</v>
      </c>
      <c r="AP1104" s="1" t="s">
        <v>5712</v>
      </c>
      <c r="AR1104" s="1" t="s">
        <v>5712</v>
      </c>
      <c r="AT1104" s="1" t="s">
        <v>5712</v>
      </c>
      <c r="AV1104" s="1" t="s">
        <v>8789</v>
      </c>
    </row>
    <row r="1105" spans="1:48" ht="29" x14ac:dyDescent="0.35">
      <c r="A1105" s="1" t="s">
        <v>8790</v>
      </c>
      <c r="B1105" s="1" t="s">
        <v>5710</v>
      </c>
      <c r="C1105" s="1" t="s">
        <v>71</v>
      </c>
      <c r="D1105">
        <v>41</v>
      </c>
      <c r="E1105" s="1" t="s">
        <v>42</v>
      </c>
      <c r="F1105" s="1" t="s">
        <v>107</v>
      </c>
      <c r="G1105" s="1" t="s">
        <v>73</v>
      </c>
      <c r="H1105" s="1" t="s">
        <v>109</v>
      </c>
      <c r="I1105" s="1" t="s">
        <v>113</v>
      </c>
      <c r="J1105" s="1" t="s">
        <v>47</v>
      </c>
      <c r="K1105" s="1" t="s">
        <v>49</v>
      </c>
      <c r="L1105" s="1" t="s">
        <v>48</v>
      </c>
      <c r="M1105" s="1" t="s">
        <v>48</v>
      </c>
      <c r="N1105" s="1" t="s">
        <v>48</v>
      </c>
      <c r="O1105" s="1" t="s">
        <v>48</v>
      </c>
      <c r="P1105" s="1" t="s">
        <v>48</v>
      </c>
      <c r="Q1105" s="1" t="s">
        <v>48</v>
      </c>
      <c r="R1105" s="1" t="s">
        <v>48</v>
      </c>
      <c r="S1105" s="1" t="s">
        <v>48</v>
      </c>
      <c r="T1105" s="1" t="s">
        <v>49</v>
      </c>
      <c r="U1105" s="1" t="s">
        <v>48</v>
      </c>
      <c r="V1105" s="1" t="s">
        <v>48</v>
      </c>
      <c r="W1105" s="1" t="s">
        <v>48</v>
      </c>
      <c r="X1105" s="1" t="s">
        <v>51</v>
      </c>
      <c r="Y1105" s="1" t="s">
        <v>8791</v>
      </c>
      <c r="AC1105" s="1" t="s">
        <v>5712</v>
      </c>
      <c r="AD1105" s="1" t="s">
        <v>5712</v>
      </c>
      <c r="AJ1105" s="2" t="s">
        <v>8792</v>
      </c>
      <c r="AK1105" s="1" t="s">
        <v>5712</v>
      </c>
      <c r="AN1105" s="1" t="s">
        <v>5712</v>
      </c>
      <c r="AP1105" s="1" t="s">
        <v>5712</v>
      </c>
      <c r="AR1105" s="1" t="s">
        <v>5712</v>
      </c>
      <c r="AT1105" s="1" t="s">
        <v>5712</v>
      </c>
      <c r="AV1105" s="1" t="s">
        <v>8793</v>
      </c>
    </row>
    <row r="1106" spans="1:48" x14ac:dyDescent="0.35">
      <c r="A1106" s="1" t="s">
        <v>8794</v>
      </c>
      <c r="B1106" s="1" t="s">
        <v>5710</v>
      </c>
      <c r="C1106" s="1" t="s">
        <v>41</v>
      </c>
      <c r="D1106">
        <v>38</v>
      </c>
      <c r="E1106" s="1" t="s">
        <v>42</v>
      </c>
      <c r="F1106" s="1" t="s">
        <v>107</v>
      </c>
      <c r="G1106" s="1" t="s">
        <v>98</v>
      </c>
      <c r="H1106" s="1" t="s">
        <v>45</v>
      </c>
      <c r="I1106" s="1" t="s">
        <v>74</v>
      </c>
      <c r="J1106" s="1" t="s">
        <v>47</v>
      </c>
      <c r="K1106" s="1" t="s">
        <v>49</v>
      </c>
      <c r="L1106" s="1" t="s">
        <v>48</v>
      </c>
      <c r="M1106" s="1" t="s">
        <v>48</v>
      </c>
      <c r="N1106" s="1" t="s">
        <v>48</v>
      </c>
      <c r="O1106" s="1" t="s">
        <v>48</v>
      </c>
      <c r="P1106" s="1" t="s">
        <v>48</v>
      </c>
      <c r="Q1106" s="1" t="s">
        <v>48</v>
      </c>
      <c r="R1106" s="1" t="s">
        <v>48</v>
      </c>
      <c r="S1106" s="1" t="s">
        <v>48</v>
      </c>
      <c r="T1106" s="1" t="s">
        <v>49</v>
      </c>
      <c r="U1106" s="1" t="s">
        <v>48</v>
      </c>
      <c r="V1106" s="1" t="s">
        <v>48</v>
      </c>
      <c r="W1106" s="1" t="s">
        <v>48</v>
      </c>
      <c r="X1106" s="1" t="s">
        <v>75</v>
      </c>
      <c r="Y1106" s="1" t="s">
        <v>8795</v>
      </c>
      <c r="AC1106" s="1" t="s">
        <v>5712</v>
      </c>
      <c r="AD1106" s="1" t="s">
        <v>5712</v>
      </c>
      <c r="AJ1106" s="1" t="s">
        <v>8796</v>
      </c>
      <c r="AK1106" s="1" t="s">
        <v>5712</v>
      </c>
      <c r="AN1106" s="1" t="s">
        <v>5712</v>
      </c>
      <c r="AP1106" s="1" t="s">
        <v>5712</v>
      </c>
      <c r="AR1106" s="1" t="s">
        <v>5712</v>
      </c>
      <c r="AT1106" s="1" t="s">
        <v>5712</v>
      </c>
    </row>
    <row r="1107" spans="1:48" x14ac:dyDescent="0.35">
      <c r="A1107" s="1" t="s">
        <v>8797</v>
      </c>
      <c r="B1107" s="1" t="s">
        <v>5710</v>
      </c>
      <c r="C1107" s="1" t="s">
        <v>41</v>
      </c>
      <c r="D1107">
        <v>22</v>
      </c>
      <c r="E1107" s="1" t="s">
        <v>57</v>
      </c>
      <c r="F1107" s="1" t="s">
        <v>58</v>
      </c>
      <c r="G1107" s="1" t="s">
        <v>44</v>
      </c>
      <c r="H1107" s="1" t="s">
        <v>79</v>
      </c>
      <c r="I1107" s="1" t="s">
        <v>99</v>
      </c>
      <c r="J1107" s="1" t="s">
        <v>47</v>
      </c>
      <c r="K1107" s="1" t="s">
        <v>49</v>
      </c>
      <c r="L1107" s="1" t="s">
        <v>48</v>
      </c>
      <c r="M1107" s="1" t="s">
        <v>48</v>
      </c>
      <c r="N1107" s="1" t="s">
        <v>48</v>
      </c>
      <c r="O1107" s="1" t="s">
        <v>48</v>
      </c>
      <c r="P1107" s="1" t="s">
        <v>48</v>
      </c>
      <c r="Q1107" s="1" t="s">
        <v>48</v>
      </c>
      <c r="R1107" s="1" t="s">
        <v>48</v>
      </c>
      <c r="S1107" s="1" t="s">
        <v>48</v>
      </c>
      <c r="T1107" s="1" t="s">
        <v>49</v>
      </c>
      <c r="U1107" s="1" t="s">
        <v>48</v>
      </c>
      <c r="V1107" s="1" t="s">
        <v>48</v>
      </c>
      <c r="W1107" s="1" t="s">
        <v>48</v>
      </c>
      <c r="X1107" s="1" t="s">
        <v>62</v>
      </c>
      <c r="AC1107" s="1" t="s">
        <v>5712</v>
      </c>
      <c r="AD1107" s="1" t="s">
        <v>5712</v>
      </c>
      <c r="AJ1107" s="1" t="s">
        <v>8798</v>
      </c>
      <c r="AK1107" s="1" t="s">
        <v>5712</v>
      </c>
      <c r="AN1107" s="1" t="s">
        <v>5712</v>
      </c>
      <c r="AP1107" s="1" t="s">
        <v>5712</v>
      </c>
      <c r="AR1107" s="1" t="s">
        <v>5712</v>
      </c>
      <c r="AT1107" s="1" t="s">
        <v>5712</v>
      </c>
    </row>
    <row r="1108" spans="1:48" x14ac:dyDescent="0.35">
      <c r="A1108" s="1" t="s">
        <v>8799</v>
      </c>
      <c r="B1108" s="1" t="s">
        <v>5710</v>
      </c>
      <c r="C1108" s="1" t="s">
        <v>41</v>
      </c>
      <c r="D1108">
        <v>32</v>
      </c>
      <c r="E1108" s="1" t="s">
        <v>57</v>
      </c>
      <c r="F1108" s="1" t="s">
        <v>107</v>
      </c>
      <c r="G1108" s="1" t="s">
        <v>44</v>
      </c>
      <c r="H1108" s="1" t="s">
        <v>45</v>
      </c>
      <c r="I1108" s="1" t="s">
        <v>74</v>
      </c>
      <c r="J1108" s="1" t="s">
        <v>47</v>
      </c>
      <c r="K1108" s="1" t="s">
        <v>48</v>
      </c>
      <c r="L1108" s="1" t="s">
        <v>48</v>
      </c>
      <c r="M1108" s="1" t="s">
        <v>49</v>
      </c>
      <c r="N1108" s="1" t="s">
        <v>48</v>
      </c>
      <c r="O1108" s="1" t="s">
        <v>48</v>
      </c>
      <c r="P1108" s="1" t="s">
        <v>48</v>
      </c>
      <c r="Q1108" s="1" t="s">
        <v>48</v>
      </c>
      <c r="R1108" s="1" t="s">
        <v>48</v>
      </c>
      <c r="S1108" s="1" t="s">
        <v>48</v>
      </c>
      <c r="T1108" s="1" t="s">
        <v>48</v>
      </c>
      <c r="U1108" s="1" t="s">
        <v>48</v>
      </c>
      <c r="V1108" s="1" t="s">
        <v>48</v>
      </c>
      <c r="W1108" s="1" t="s">
        <v>48</v>
      </c>
      <c r="X1108" s="1" t="s">
        <v>62</v>
      </c>
      <c r="AC1108" s="1" t="s">
        <v>5712</v>
      </c>
      <c r="AD1108" s="1" t="s">
        <v>5712</v>
      </c>
      <c r="AJ1108" s="1" t="s">
        <v>8800</v>
      </c>
      <c r="AK1108" s="1" t="s">
        <v>63</v>
      </c>
      <c r="AN1108" s="1" t="s">
        <v>5712</v>
      </c>
      <c r="AP1108" s="1" t="s">
        <v>5712</v>
      </c>
      <c r="AR1108" s="1" t="s">
        <v>5712</v>
      </c>
      <c r="AT1108" s="1" t="s">
        <v>5712</v>
      </c>
    </row>
    <row r="1109" spans="1:48" x14ac:dyDescent="0.35">
      <c r="A1109" s="1" t="s">
        <v>8801</v>
      </c>
      <c r="B1109" s="1" t="s">
        <v>5710</v>
      </c>
      <c r="C1109" s="1" t="s">
        <v>41</v>
      </c>
      <c r="D1109">
        <v>71</v>
      </c>
      <c r="E1109" s="1" t="s">
        <v>65</v>
      </c>
      <c r="F1109" s="1" t="s">
        <v>66</v>
      </c>
      <c r="G1109" s="1" t="s">
        <v>44</v>
      </c>
      <c r="H1109" s="1" t="s">
        <v>67</v>
      </c>
      <c r="I1109" s="1" t="s">
        <v>90</v>
      </c>
      <c r="J1109" s="1" t="s">
        <v>47</v>
      </c>
      <c r="K1109" s="1" t="s">
        <v>48</v>
      </c>
      <c r="L1109" s="1" t="s">
        <v>48</v>
      </c>
      <c r="M1109" s="1" t="s">
        <v>49</v>
      </c>
      <c r="N1109" s="1" t="s">
        <v>48</v>
      </c>
      <c r="O1109" s="1" t="s">
        <v>48</v>
      </c>
      <c r="P1109" s="1" t="s">
        <v>48</v>
      </c>
      <c r="Q1109" s="1" t="s">
        <v>48</v>
      </c>
      <c r="R1109" s="1" t="s">
        <v>48</v>
      </c>
      <c r="S1109" s="1" t="s">
        <v>48</v>
      </c>
      <c r="T1109" s="1" t="s">
        <v>48</v>
      </c>
      <c r="U1109" s="1" t="s">
        <v>48</v>
      </c>
      <c r="V1109" s="1" t="s">
        <v>48</v>
      </c>
      <c r="W1109" s="1" t="s">
        <v>48</v>
      </c>
      <c r="X1109" s="1" t="s">
        <v>145</v>
      </c>
      <c r="Y1109" s="1" t="s">
        <v>8802</v>
      </c>
      <c r="AC1109" s="1" t="s">
        <v>5712</v>
      </c>
      <c r="AD1109" s="1" t="s">
        <v>5712</v>
      </c>
      <c r="AJ1109" s="1" t="s">
        <v>694</v>
      </c>
      <c r="AK1109" s="1" t="s">
        <v>5712</v>
      </c>
      <c r="AM1109" s="1" t="s">
        <v>752</v>
      </c>
      <c r="AN1109" s="1" t="s">
        <v>5712</v>
      </c>
      <c r="AP1109" s="1" t="s">
        <v>5712</v>
      </c>
      <c r="AR1109" s="1" t="s">
        <v>5712</v>
      </c>
      <c r="AT1109" s="1" t="s">
        <v>5712</v>
      </c>
    </row>
    <row r="1110" spans="1:48" x14ac:dyDescent="0.35">
      <c r="A1110" s="1" t="s">
        <v>8803</v>
      </c>
      <c r="B1110" s="1" t="s">
        <v>5710</v>
      </c>
      <c r="C1110" s="1" t="s">
        <v>41</v>
      </c>
      <c r="D1110">
        <v>59</v>
      </c>
      <c r="E1110" s="1" t="s">
        <v>65</v>
      </c>
      <c r="F1110" s="1" t="s">
        <v>66</v>
      </c>
      <c r="G1110" s="1" t="s">
        <v>73</v>
      </c>
      <c r="H1110" s="1" t="s">
        <v>67</v>
      </c>
      <c r="I1110" s="1" t="s">
        <v>125</v>
      </c>
      <c r="J1110" s="1" t="s">
        <v>47</v>
      </c>
      <c r="K1110" s="1" t="s">
        <v>48</v>
      </c>
      <c r="L1110" s="1" t="s">
        <v>48</v>
      </c>
      <c r="M1110" s="1" t="s">
        <v>49</v>
      </c>
      <c r="N1110" s="1" t="s">
        <v>48</v>
      </c>
      <c r="O1110" s="1" t="s">
        <v>48</v>
      </c>
      <c r="P1110" s="1" t="s">
        <v>48</v>
      </c>
      <c r="Q1110" s="1" t="s">
        <v>48</v>
      </c>
      <c r="R1110" s="1" t="s">
        <v>48</v>
      </c>
      <c r="S1110" s="1" t="s">
        <v>48</v>
      </c>
      <c r="T1110" s="1" t="s">
        <v>48</v>
      </c>
      <c r="U1110" s="1" t="s">
        <v>48</v>
      </c>
      <c r="V1110" s="1" t="s">
        <v>48</v>
      </c>
      <c r="W1110" s="1" t="s">
        <v>48</v>
      </c>
      <c r="X1110" s="1" t="s">
        <v>75</v>
      </c>
      <c r="Y1110" s="1" t="s">
        <v>8804</v>
      </c>
      <c r="AC1110" s="1" t="s">
        <v>5712</v>
      </c>
      <c r="AD1110" s="1" t="s">
        <v>5712</v>
      </c>
      <c r="AJ1110" s="1" t="s">
        <v>8805</v>
      </c>
      <c r="AK1110" s="1" t="s">
        <v>5712</v>
      </c>
      <c r="AM1110" s="1" t="s">
        <v>8806</v>
      </c>
      <c r="AN1110" s="1" t="s">
        <v>5712</v>
      </c>
      <c r="AP1110" s="1" t="s">
        <v>5712</v>
      </c>
      <c r="AR1110" s="1" t="s">
        <v>5712</v>
      </c>
      <c r="AT1110" s="1" t="s">
        <v>5712</v>
      </c>
    </row>
    <row r="1111" spans="1:48" x14ac:dyDescent="0.35">
      <c r="A1111" s="1" t="s">
        <v>8807</v>
      </c>
      <c r="B1111" s="1" t="s">
        <v>5710</v>
      </c>
      <c r="C1111" s="1" t="s">
        <v>41</v>
      </c>
      <c r="D1111">
        <v>48</v>
      </c>
      <c r="E1111" s="1" t="s">
        <v>42</v>
      </c>
      <c r="F1111" s="1" t="s">
        <v>66</v>
      </c>
      <c r="G1111" s="1" t="s">
        <v>44</v>
      </c>
      <c r="H1111" s="1" t="s">
        <v>109</v>
      </c>
      <c r="I1111" s="1" t="s">
        <v>90</v>
      </c>
      <c r="J1111" s="1" t="s">
        <v>47</v>
      </c>
      <c r="K1111" s="1" t="s">
        <v>48</v>
      </c>
      <c r="L1111" s="1" t="s">
        <v>49</v>
      </c>
      <c r="M1111" s="1" t="s">
        <v>48</v>
      </c>
      <c r="N1111" s="1" t="s">
        <v>48</v>
      </c>
      <c r="O1111" s="1" t="s">
        <v>48</v>
      </c>
      <c r="P1111" s="1" t="s">
        <v>48</v>
      </c>
      <c r="Q1111" s="1" t="s">
        <v>48</v>
      </c>
      <c r="R1111" s="1" t="s">
        <v>48</v>
      </c>
      <c r="S1111" s="1" t="s">
        <v>48</v>
      </c>
      <c r="T1111" s="1" t="s">
        <v>48</v>
      </c>
      <c r="U1111" s="1" t="s">
        <v>48</v>
      </c>
      <c r="V1111" s="1" t="s">
        <v>48</v>
      </c>
      <c r="W1111" s="1" t="s">
        <v>48</v>
      </c>
      <c r="X1111" s="1" t="s">
        <v>116</v>
      </c>
      <c r="Y1111" s="1" t="s">
        <v>8808</v>
      </c>
      <c r="AC1111" s="1" t="s">
        <v>5712</v>
      </c>
      <c r="AD1111" s="1" t="s">
        <v>5712</v>
      </c>
      <c r="AJ1111" s="1" t="s">
        <v>8809</v>
      </c>
      <c r="AK1111" s="1" t="s">
        <v>5712</v>
      </c>
      <c r="AN1111" s="1" t="s">
        <v>5712</v>
      </c>
      <c r="AP1111" s="1" t="s">
        <v>5712</v>
      </c>
      <c r="AR1111" s="1" t="s">
        <v>5712</v>
      </c>
      <c r="AT1111" s="1" t="s">
        <v>5712</v>
      </c>
      <c r="AV1111" s="1" t="s">
        <v>8810</v>
      </c>
    </row>
    <row r="1112" spans="1:48" x14ac:dyDescent="0.35">
      <c r="A1112" s="1" t="s">
        <v>8811</v>
      </c>
      <c r="B1112" s="1" t="s">
        <v>5710</v>
      </c>
      <c r="C1112" s="1" t="s">
        <v>71</v>
      </c>
      <c r="D1112">
        <v>27</v>
      </c>
      <c r="E1112" s="1" t="s">
        <v>57</v>
      </c>
      <c r="F1112" s="1" t="s">
        <v>107</v>
      </c>
      <c r="G1112" s="1" t="s">
        <v>98</v>
      </c>
      <c r="H1112" s="1" t="s">
        <v>109</v>
      </c>
      <c r="I1112" s="1" t="s">
        <v>61</v>
      </c>
      <c r="J1112" s="1" t="s">
        <v>47</v>
      </c>
      <c r="K1112" s="1" t="s">
        <v>49</v>
      </c>
      <c r="L1112" s="1" t="s">
        <v>48</v>
      </c>
      <c r="M1112" s="1" t="s">
        <v>48</v>
      </c>
      <c r="N1112" s="1" t="s">
        <v>48</v>
      </c>
      <c r="O1112" s="1" t="s">
        <v>48</v>
      </c>
      <c r="P1112" s="1" t="s">
        <v>48</v>
      </c>
      <c r="Q1112" s="1" t="s">
        <v>48</v>
      </c>
      <c r="R1112" s="1" t="s">
        <v>48</v>
      </c>
      <c r="S1112" s="1" t="s">
        <v>48</v>
      </c>
      <c r="T1112" s="1" t="s">
        <v>49</v>
      </c>
      <c r="U1112" s="1" t="s">
        <v>48</v>
      </c>
      <c r="V1112" s="1" t="s">
        <v>48</v>
      </c>
      <c r="W1112" s="1" t="s">
        <v>48</v>
      </c>
      <c r="X1112" s="1" t="s">
        <v>75</v>
      </c>
      <c r="Y1112" s="1" t="s">
        <v>8812</v>
      </c>
      <c r="AC1112" s="1" t="s">
        <v>5712</v>
      </c>
      <c r="AD1112" s="1" t="s">
        <v>5712</v>
      </c>
      <c r="AJ1112" s="1" t="s">
        <v>8813</v>
      </c>
      <c r="AK1112" s="1" t="s">
        <v>5712</v>
      </c>
      <c r="AN1112" s="1" t="s">
        <v>5712</v>
      </c>
      <c r="AP1112" s="1" t="s">
        <v>5712</v>
      </c>
      <c r="AR1112" s="1" t="s">
        <v>5712</v>
      </c>
      <c r="AT1112" s="1" t="s">
        <v>5712</v>
      </c>
      <c r="AV1112" s="1" t="s">
        <v>8814</v>
      </c>
    </row>
    <row r="1113" spans="1:48" x14ac:dyDescent="0.35">
      <c r="A1113" s="1" t="s">
        <v>8815</v>
      </c>
      <c r="B1113" s="1" t="s">
        <v>5710</v>
      </c>
      <c r="C1113" s="1" t="s">
        <v>41</v>
      </c>
      <c r="D1113">
        <v>42</v>
      </c>
      <c r="E1113" s="1" t="s">
        <v>42</v>
      </c>
      <c r="F1113" s="1" t="s">
        <v>72</v>
      </c>
      <c r="G1113" s="1" t="s">
        <v>59</v>
      </c>
      <c r="H1113" s="1" t="s">
        <v>45</v>
      </c>
      <c r="I1113" s="1" t="s">
        <v>110</v>
      </c>
      <c r="J1113" s="1" t="s">
        <v>47</v>
      </c>
      <c r="K1113" s="1" t="s">
        <v>48</v>
      </c>
      <c r="L1113" s="1" t="s">
        <v>49</v>
      </c>
      <c r="M1113" s="1" t="s">
        <v>48</v>
      </c>
      <c r="N1113" s="1" t="s">
        <v>48</v>
      </c>
      <c r="O1113" s="1" t="s">
        <v>48</v>
      </c>
      <c r="P1113" s="1" t="s">
        <v>48</v>
      </c>
      <c r="Q1113" s="1" t="s">
        <v>48</v>
      </c>
      <c r="R1113" s="1" t="s">
        <v>48</v>
      </c>
      <c r="S1113" s="1" t="s">
        <v>48</v>
      </c>
      <c r="T1113" s="1" t="s">
        <v>48</v>
      </c>
      <c r="U1113" s="1" t="s">
        <v>48</v>
      </c>
      <c r="V1113" s="1" t="s">
        <v>48</v>
      </c>
      <c r="W1113" s="1" t="s">
        <v>48</v>
      </c>
      <c r="X1113" s="1" t="s">
        <v>62</v>
      </c>
      <c r="AC1113" s="1" t="s">
        <v>5712</v>
      </c>
      <c r="AD1113" s="1" t="s">
        <v>5712</v>
      </c>
      <c r="AJ1113" s="1" t="s">
        <v>8816</v>
      </c>
      <c r="AK1113" s="1" t="s">
        <v>5712</v>
      </c>
      <c r="AM1113" s="1" t="s">
        <v>8745</v>
      </c>
      <c r="AN1113" s="1" t="s">
        <v>5712</v>
      </c>
      <c r="AP1113" s="1" t="s">
        <v>5712</v>
      </c>
      <c r="AR1113" s="1" t="s">
        <v>5712</v>
      </c>
      <c r="AT1113" s="1" t="s">
        <v>5712</v>
      </c>
    </row>
    <row r="1114" spans="1:48" x14ac:dyDescent="0.35">
      <c r="A1114" s="1" t="s">
        <v>8817</v>
      </c>
      <c r="B1114" s="1" t="s">
        <v>5710</v>
      </c>
      <c r="C1114" s="1" t="s">
        <v>71</v>
      </c>
      <c r="D1114">
        <v>30</v>
      </c>
      <c r="E1114" s="1" t="s">
        <v>57</v>
      </c>
      <c r="F1114" s="1" t="s">
        <v>58</v>
      </c>
      <c r="G1114" s="1" t="s">
        <v>85</v>
      </c>
      <c r="H1114" s="1" t="s">
        <v>45</v>
      </c>
      <c r="I1114" s="1" t="s">
        <v>74</v>
      </c>
      <c r="J1114" s="1" t="s">
        <v>47</v>
      </c>
      <c r="K1114" s="1" t="s">
        <v>49</v>
      </c>
      <c r="L1114" s="1" t="s">
        <v>48</v>
      </c>
      <c r="M1114" s="1" t="s">
        <v>48</v>
      </c>
      <c r="N1114" s="1" t="s">
        <v>48</v>
      </c>
      <c r="O1114" s="1" t="s">
        <v>48</v>
      </c>
      <c r="P1114" s="1" t="s">
        <v>48</v>
      </c>
      <c r="Q1114" s="1" t="s">
        <v>48</v>
      </c>
      <c r="R1114" s="1" t="s">
        <v>48</v>
      </c>
      <c r="S1114" s="1" t="s">
        <v>48</v>
      </c>
      <c r="T1114" s="1" t="s">
        <v>49</v>
      </c>
      <c r="U1114" s="1" t="s">
        <v>48</v>
      </c>
      <c r="V1114" s="1" t="s">
        <v>48</v>
      </c>
      <c r="W1114" s="1" t="s">
        <v>48</v>
      </c>
      <c r="X1114" s="1" t="s">
        <v>116</v>
      </c>
      <c r="Y1114" s="1" t="s">
        <v>8818</v>
      </c>
      <c r="AC1114" s="1" t="s">
        <v>5712</v>
      </c>
      <c r="AD1114" s="1" t="s">
        <v>5712</v>
      </c>
      <c r="AJ1114" s="1" t="s">
        <v>8819</v>
      </c>
      <c r="AK1114" s="1" t="s">
        <v>77</v>
      </c>
      <c r="AN1114" s="1" t="s">
        <v>5712</v>
      </c>
      <c r="AP1114" s="1" t="s">
        <v>5712</v>
      </c>
      <c r="AR1114" s="1" t="s">
        <v>5712</v>
      </c>
      <c r="AT1114" s="1" t="s">
        <v>5712</v>
      </c>
    </row>
    <row r="1115" spans="1:48" x14ac:dyDescent="0.35">
      <c r="A1115" s="1" t="s">
        <v>8820</v>
      </c>
      <c r="B1115" s="1" t="s">
        <v>5710</v>
      </c>
      <c r="C1115" s="1" t="s">
        <v>41</v>
      </c>
      <c r="D1115">
        <v>57</v>
      </c>
      <c r="E1115" s="1" t="s">
        <v>65</v>
      </c>
      <c r="F1115" s="1" t="s">
        <v>66</v>
      </c>
      <c r="G1115" s="1" t="s">
        <v>44</v>
      </c>
      <c r="H1115" s="1" t="s">
        <v>92</v>
      </c>
      <c r="I1115" s="1" t="s">
        <v>61</v>
      </c>
      <c r="J1115" s="1" t="s">
        <v>47</v>
      </c>
      <c r="K1115" s="1" t="s">
        <v>48</v>
      </c>
      <c r="L1115" s="1" t="s">
        <v>48</v>
      </c>
      <c r="M1115" s="1" t="s">
        <v>49</v>
      </c>
      <c r="N1115" s="1" t="s">
        <v>48</v>
      </c>
      <c r="O1115" s="1" t="s">
        <v>48</v>
      </c>
      <c r="P1115" s="1" t="s">
        <v>48</v>
      </c>
      <c r="Q1115" s="1" t="s">
        <v>48</v>
      </c>
      <c r="R1115" s="1" t="s">
        <v>48</v>
      </c>
      <c r="S1115" s="1" t="s">
        <v>48</v>
      </c>
      <c r="T1115" s="1" t="s">
        <v>48</v>
      </c>
      <c r="U1115" s="1" t="s">
        <v>48</v>
      </c>
      <c r="V1115" s="1" t="s">
        <v>48</v>
      </c>
      <c r="W1115" s="1" t="s">
        <v>48</v>
      </c>
      <c r="X1115" s="1" t="s">
        <v>62</v>
      </c>
      <c r="AC1115" s="1" t="s">
        <v>5712</v>
      </c>
      <c r="AD1115" s="1" t="s">
        <v>5712</v>
      </c>
      <c r="AJ1115" s="1" t="s">
        <v>8821</v>
      </c>
      <c r="AK1115" s="1" t="s">
        <v>77</v>
      </c>
      <c r="AN1115" s="1" t="s">
        <v>5712</v>
      </c>
      <c r="AP1115" s="1" t="s">
        <v>5712</v>
      </c>
      <c r="AR1115" s="1" t="s">
        <v>5712</v>
      </c>
      <c r="AT1115" s="1" t="s">
        <v>5712</v>
      </c>
    </row>
    <row r="1116" spans="1:48" x14ac:dyDescent="0.35">
      <c r="A1116" s="1" t="s">
        <v>8822</v>
      </c>
      <c r="B1116" s="1" t="s">
        <v>5710</v>
      </c>
      <c r="C1116" s="1" t="s">
        <v>41</v>
      </c>
      <c r="D1116">
        <v>33</v>
      </c>
      <c r="E1116" s="1" t="s">
        <v>57</v>
      </c>
      <c r="F1116" s="1" t="s">
        <v>107</v>
      </c>
      <c r="G1116" s="1" t="s">
        <v>59</v>
      </c>
      <c r="H1116" s="1" t="s">
        <v>144</v>
      </c>
      <c r="I1116" s="1" t="s">
        <v>113</v>
      </c>
      <c r="J1116" s="1" t="s">
        <v>47</v>
      </c>
      <c r="K1116" s="1" t="s">
        <v>48</v>
      </c>
      <c r="L1116" s="1" t="s">
        <v>48</v>
      </c>
      <c r="M1116" s="1" t="s">
        <v>49</v>
      </c>
      <c r="N1116" s="1" t="s">
        <v>48</v>
      </c>
      <c r="O1116" s="1" t="s">
        <v>48</v>
      </c>
      <c r="P1116" s="1" t="s">
        <v>48</v>
      </c>
      <c r="Q1116" s="1" t="s">
        <v>48</v>
      </c>
      <c r="R1116" s="1" t="s">
        <v>48</v>
      </c>
      <c r="S1116" s="1" t="s">
        <v>48</v>
      </c>
      <c r="T1116" s="1" t="s">
        <v>48</v>
      </c>
      <c r="U1116" s="1" t="s">
        <v>48</v>
      </c>
      <c r="V1116" s="1" t="s">
        <v>48</v>
      </c>
      <c r="W1116" s="1" t="s">
        <v>48</v>
      </c>
      <c r="X1116" s="1" t="s">
        <v>62</v>
      </c>
      <c r="AC1116" s="1" t="s">
        <v>5712</v>
      </c>
      <c r="AD1116" s="1" t="s">
        <v>5712</v>
      </c>
      <c r="AJ1116" s="1" t="s">
        <v>8823</v>
      </c>
      <c r="AK1116" s="1" t="s">
        <v>5712</v>
      </c>
      <c r="AM1116" s="1" t="s">
        <v>8824</v>
      </c>
      <c r="AN1116" s="1" t="s">
        <v>5712</v>
      </c>
      <c r="AP1116" s="1" t="s">
        <v>5712</v>
      </c>
      <c r="AR1116" s="1" t="s">
        <v>5712</v>
      </c>
      <c r="AT1116" s="1" t="s">
        <v>5712</v>
      </c>
    </row>
    <row r="1117" spans="1:48" x14ac:dyDescent="0.35">
      <c r="A1117" s="1" t="s">
        <v>8825</v>
      </c>
      <c r="B1117" s="1" t="s">
        <v>5710</v>
      </c>
      <c r="C1117" s="1" t="s">
        <v>41</v>
      </c>
      <c r="D1117">
        <v>73</v>
      </c>
      <c r="E1117" s="1" t="s">
        <v>65</v>
      </c>
      <c r="F1117" s="1" t="s">
        <v>66</v>
      </c>
      <c r="G1117" s="1" t="s">
        <v>85</v>
      </c>
      <c r="H1117" s="1" t="s">
        <v>67</v>
      </c>
      <c r="I1117" s="1" t="s">
        <v>68</v>
      </c>
      <c r="J1117" s="1" t="s">
        <v>47</v>
      </c>
      <c r="K1117" s="1" t="s">
        <v>48</v>
      </c>
      <c r="L1117" s="1" t="s">
        <v>48</v>
      </c>
      <c r="M1117" s="1" t="s">
        <v>48</v>
      </c>
      <c r="N1117" s="1" t="s">
        <v>49</v>
      </c>
      <c r="O1117" s="1" t="s">
        <v>48</v>
      </c>
      <c r="P1117" s="1" t="s">
        <v>48</v>
      </c>
      <c r="Q1117" s="1" t="s">
        <v>48</v>
      </c>
      <c r="R1117" s="1" t="s">
        <v>48</v>
      </c>
      <c r="S1117" s="1" t="s">
        <v>48</v>
      </c>
      <c r="T1117" s="1" t="s">
        <v>48</v>
      </c>
      <c r="U1117" s="1" t="s">
        <v>48</v>
      </c>
      <c r="V1117" s="1" t="s">
        <v>48</v>
      </c>
      <c r="W1117" s="1" t="s">
        <v>48</v>
      </c>
      <c r="X1117" s="1" t="s">
        <v>62</v>
      </c>
      <c r="AC1117" s="1" t="s">
        <v>5712</v>
      </c>
      <c r="AD1117" s="1" t="s">
        <v>5712</v>
      </c>
      <c r="AJ1117" s="1" t="s">
        <v>8826</v>
      </c>
      <c r="AK1117" s="1" t="s">
        <v>5712</v>
      </c>
      <c r="AN1117" s="1" t="s">
        <v>5712</v>
      </c>
      <c r="AP1117" s="1" t="s">
        <v>5712</v>
      </c>
      <c r="AR1117" s="1" t="s">
        <v>5712</v>
      </c>
      <c r="AT1117" s="1" t="s">
        <v>5712</v>
      </c>
    </row>
    <row r="1118" spans="1:48" x14ac:dyDescent="0.35">
      <c r="A1118" s="1" t="s">
        <v>8827</v>
      </c>
      <c r="B1118" s="1" t="s">
        <v>5710</v>
      </c>
      <c r="C1118" s="1" t="s">
        <v>41</v>
      </c>
      <c r="D1118">
        <v>44</v>
      </c>
      <c r="E1118" s="1" t="s">
        <v>42</v>
      </c>
      <c r="F1118" s="1" t="s">
        <v>66</v>
      </c>
      <c r="G1118" s="1" t="s">
        <v>2152</v>
      </c>
      <c r="H1118" s="1" t="s">
        <v>60</v>
      </c>
      <c r="I1118" s="1" t="s">
        <v>68</v>
      </c>
      <c r="J1118" s="1" t="s">
        <v>47</v>
      </c>
      <c r="K1118" s="1" t="s">
        <v>49</v>
      </c>
      <c r="L1118" s="1" t="s">
        <v>48</v>
      </c>
      <c r="M1118" s="1" t="s">
        <v>48</v>
      </c>
      <c r="N1118" s="1" t="s">
        <v>48</v>
      </c>
      <c r="O1118" s="1" t="s">
        <v>48</v>
      </c>
      <c r="P1118" s="1" t="s">
        <v>48</v>
      </c>
      <c r="Q1118" s="1" t="s">
        <v>48</v>
      </c>
      <c r="R1118" s="1" t="s">
        <v>48</v>
      </c>
      <c r="S1118" s="1" t="s">
        <v>48</v>
      </c>
      <c r="T1118" s="1" t="s">
        <v>49</v>
      </c>
      <c r="U1118" s="1" t="s">
        <v>48</v>
      </c>
      <c r="V1118" s="1" t="s">
        <v>48</v>
      </c>
      <c r="W1118" s="1" t="s">
        <v>48</v>
      </c>
      <c r="X1118" s="1" t="s">
        <v>62</v>
      </c>
      <c r="AC1118" s="1" t="s">
        <v>5712</v>
      </c>
      <c r="AD1118" s="1" t="s">
        <v>5712</v>
      </c>
      <c r="AJ1118" s="1" t="s">
        <v>8828</v>
      </c>
      <c r="AK1118" s="1" t="s">
        <v>5712</v>
      </c>
      <c r="AN1118" s="1" t="s">
        <v>5712</v>
      </c>
      <c r="AP1118" s="1" t="s">
        <v>5712</v>
      </c>
      <c r="AR1118" s="1" t="s">
        <v>5712</v>
      </c>
      <c r="AT1118" s="1" t="s">
        <v>5712</v>
      </c>
    </row>
    <row r="1119" spans="1:48" x14ac:dyDescent="0.35">
      <c r="A1119" s="1" t="s">
        <v>8829</v>
      </c>
      <c r="B1119" s="1" t="s">
        <v>5710</v>
      </c>
      <c r="C1119" s="1" t="s">
        <v>41</v>
      </c>
      <c r="D1119">
        <v>74</v>
      </c>
      <c r="E1119" s="1" t="s">
        <v>65</v>
      </c>
      <c r="F1119" s="1" t="s">
        <v>66</v>
      </c>
      <c r="G1119" s="1" t="s">
        <v>44</v>
      </c>
      <c r="H1119" s="1" t="s">
        <v>67</v>
      </c>
      <c r="I1119" s="1" t="s">
        <v>68</v>
      </c>
      <c r="J1119" s="1" t="s">
        <v>47</v>
      </c>
      <c r="K1119" s="1" t="s">
        <v>49</v>
      </c>
      <c r="L1119" s="1" t="s">
        <v>48</v>
      </c>
      <c r="M1119" s="1" t="s">
        <v>48</v>
      </c>
      <c r="N1119" s="1" t="s">
        <v>48</v>
      </c>
      <c r="O1119" s="1" t="s">
        <v>48</v>
      </c>
      <c r="P1119" s="1" t="s">
        <v>48</v>
      </c>
      <c r="Q1119" s="1" t="s">
        <v>48</v>
      </c>
      <c r="R1119" s="1" t="s">
        <v>48</v>
      </c>
      <c r="S1119" s="1" t="s">
        <v>48</v>
      </c>
      <c r="T1119" s="1" t="s">
        <v>49</v>
      </c>
      <c r="U1119" s="1" t="s">
        <v>48</v>
      </c>
      <c r="V1119" s="1" t="s">
        <v>48</v>
      </c>
      <c r="W1119" s="1" t="s">
        <v>48</v>
      </c>
      <c r="X1119" s="1" t="s">
        <v>116</v>
      </c>
      <c r="Y1119" s="1" t="s">
        <v>8830</v>
      </c>
      <c r="AC1119" s="1" t="s">
        <v>5712</v>
      </c>
      <c r="AD1119" s="1" t="s">
        <v>5712</v>
      </c>
      <c r="AJ1119" s="1" t="s">
        <v>8831</v>
      </c>
      <c r="AK1119" s="1" t="s">
        <v>77</v>
      </c>
      <c r="AN1119" s="1" t="s">
        <v>5712</v>
      </c>
      <c r="AP1119" s="1" t="s">
        <v>5712</v>
      </c>
      <c r="AR1119" s="1" t="s">
        <v>5712</v>
      </c>
      <c r="AT1119" s="1" t="s">
        <v>5712</v>
      </c>
    </row>
    <row r="1120" spans="1:48" x14ac:dyDescent="0.35">
      <c r="A1120" s="1" t="s">
        <v>8832</v>
      </c>
      <c r="B1120" s="1" t="s">
        <v>5710</v>
      </c>
      <c r="C1120" s="1" t="s">
        <v>41</v>
      </c>
      <c r="D1120">
        <v>60</v>
      </c>
      <c r="E1120" s="1" t="s">
        <v>65</v>
      </c>
      <c r="F1120" s="1" t="s">
        <v>66</v>
      </c>
      <c r="G1120" s="1" t="s">
        <v>59</v>
      </c>
      <c r="H1120" s="1" t="s">
        <v>60</v>
      </c>
      <c r="I1120" s="1" t="s">
        <v>90</v>
      </c>
      <c r="J1120" s="1" t="s">
        <v>47</v>
      </c>
      <c r="K1120" s="1" t="s">
        <v>48</v>
      </c>
      <c r="L1120" s="1" t="s">
        <v>48</v>
      </c>
      <c r="M1120" s="1" t="s">
        <v>48</v>
      </c>
      <c r="N1120" s="1" t="s">
        <v>48</v>
      </c>
      <c r="O1120" s="1" t="s">
        <v>49</v>
      </c>
      <c r="P1120" s="1" t="s">
        <v>48</v>
      </c>
      <c r="Q1120" s="1" t="s">
        <v>48</v>
      </c>
      <c r="R1120" s="1" t="s">
        <v>48</v>
      </c>
      <c r="S1120" s="1" t="s">
        <v>48</v>
      </c>
      <c r="T1120" s="1" t="s">
        <v>48</v>
      </c>
      <c r="U1120" s="1" t="s">
        <v>48</v>
      </c>
      <c r="V1120" s="1" t="s">
        <v>48</v>
      </c>
      <c r="W1120" s="1" t="s">
        <v>48</v>
      </c>
      <c r="X1120" s="1" t="s">
        <v>62</v>
      </c>
      <c r="AC1120" s="1" t="s">
        <v>5712</v>
      </c>
      <c r="AD1120" s="1" t="s">
        <v>5712</v>
      </c>
      <c r="AJ1120" s="1" t="s">
        <v>224</v>
      </c>
      <c r="AK1120" s="1" t="s">
        <v>5712</v>
      </c>
      <c r="AN1120" s="1" t="s">
        <v>5712</v>
      </c>
      <c r="AP1120" s="1" t="s">
        <v>5712</v>
      </c>
      <c r="AR1120" s="1" t="s">
        <v>5712</v>
      </c>
      <c r="AT1120" s="1" t="s">
        <v>5712</v>
      </c>
    </row>
    <row r="1121" spans="1:48" x14ac:dyDescent="0.35">
      <c r="A1121" s="1" t="s">
        <v>8833</v>
      </c>
      <c r="B1121" s="1" t="s">
        <v>5710</v>
      </c>
      <c r="C1121" s="1" t="s">
        <v>41</v>
      </c>
      <c r="D1121">
        <v>54</v>
      </c>
      <c r="E1121" s="1" t="s">
        <v>42</v>
      </c>
      <c r="F1121" s="1" t="s">
        <v>72</v>
      </c>
      <c r="G1121" s="1" t="s">
        <v>73</v>
      </c>
      <c r="H1121" s="1" t="s">
        <v>109</v>
      </c>
      <c r="I1121" s="1" t="s">
        <v>68</v>
      </c>
      <c r="J1121" s="1" t="s">
        <v>47</v>
      </c>
      <c r="K1121" s="1" t="s">
        <v>48</v>
      </c>
      <c r="L1121" s="1" t="s">
        <v>48</v>
      </c>
      <c r="M1121" s="1" t="s">
        <v>48</v>
      </c>
      <c r="N1121" s="1" t="s">
        <v>48</v>
      </c>
      <c r="O1121" s="1" t="s">
        <v>48</v>
      </c>
      <c r="P1121" s="1" t="s">
        <v>49</v>
      </c>
      <c r="Q1121" s="1" t="s">
        <v>48</v>
      </c>
      <c r="R1121" s="1" t="s">
        <v>48</v>
      </c>
      <c r="S1121" s="1" t="s">
        <v>48</v>
      </c>
      <c r="T1121" s="1" t="s">
        <v>48</v>
      </c>
      <c r="U1121" s="1" t="s">
        <v>48</v>
      </c>
      <c r="V1121" s="1" t="s">
        <v>48</v>
      </c>
      <c r="W1121" s="1" t="s">
        <v>48</v>
      </c>
      <c r="X1121" s="1" t="s">
        <v>62</v>
      </c>
      <c r="AC1121" s="1" t="s">
        <v>5712</v>
      </c>
      <c r="AD1121" s="1" t="s">
        <v>5712</v>
      </c>
      <c r="AJ1121" s="1" t="s">
        <v>105</v>
      </c>
      <c r="AK1121" s="1" t="s">
        <v>5712</v>
      </c>
      <c r="AM1121" s="1" t="s">
        <v>105</v>
      </c>
      <c r="AN1121" s="1" t="s">
        <v>5712</v>
      </c>
      <c r="AP1121" s="1" t="s">
        <v>5712</v>
      </c>
      <c r="AR1121" s="1" t="s">
        <v>5712</v>
      </c>
      <c r="AT1121" s="1" t="s">
        <v>5712</v>
      </c>
    </row>
    <row r="1122" spans="1:48" x14ac:dyDescent="0.35">
      <c r="A1122" s="1" t="s">
        <v>8834</v>
      </c>
      <c r="B1122" s="1" t="s">
        <v>5710</v>
      </c>
      <c r="C1122" s="1" t="s">
        <v>41</v>
      </c>
      <c r="D1122">
        <v>62</v>
      </c>
      <c r="E1122" s="1" t="s">
        <v>65</v>
      </c>
      <c r="F1122" s="1" t="s">
        <v>43</v>
      </c>
      <c r="G1122" s="1" t="s">
        <v>73</v>
      </c>
      <c r="H1122" s="1" t="s">
        <v>67</v>
      </c>
      <c r="I1122" s="1" t="s">
        <v>90</v>
      </c>
      <c r="J1122" s="1" t="s">
        <v>47</v>
      </c>
      <c r="K1122" s="1" t="s">
        <v>48</v>
      </c>
      <c r="L1122" s="1" t="s">
        <v>48</v>
      </c>
      <c r="M1122" s="1" t="s">
        <v>48</v>
      </c>
      <c r="N1122" s="1" t="s">
        <v>48</v>
      </c>
      <c r="O1122" s="1" t="s">
        <v>48</v>
      </c>
      <c r="P1122" s="1" t="s">
        <v>48</v>
      </c>
      <c r="Q1122" s="1" t="s">
        <v>49</v>
      </c>
      <c r="R1122" s="1" t="s">
        <v>48</v>
      </c>
      <c r="S1122" s="1" t="s">
        <v>48</v>
      </c>
      <c r="T1122" s="1" t="s">
        <v>48</v>
      </c>
      <c r="U1122" s="1" t="s">
        <v>48</v>
      </c>
      <c r="V1122" s="1" t="s">
        <v>48</v>
      </c>
      <c r="W1122" s="1" t="s">
        <v>48</v>
      </c>
      <c r="X1122" s="1" t="s">
        <v>62</v>
      </c>
      <c r="AC1122" s="1" t="s">
        <v>5712</v>
      </c>
      <c r="AD1122" s="1" t="s">
        <v>5712</v>
      </c>
      <c r="AJ1122" s="1" t="s">
        <v>8835</v>
      </c>
      <c r="AK1122" s="1" t="s">
        <v>5712</v>
      </c>
      <c r="AN1122" s="1" t="s">
        <v>5712</v>
      </c>
      <c r="AP1122" s="1" t="s">
        <v>5712</v>
      </c>
      <c r="AR1122" s="1" t="s">
        <v>5712</v>
      </c>
      <c r="AT1122" s="1" t="s">
        <v>5712</v>
      </c>
      <c r="AV1122" s="1" t="s">
        <v>8836</v>
      </c>
    </row>
    <row r="1123" spans="1:48" x14ac:dyDescent="0.35">
      <c r="A1123" s="1" t="s">
        <v>8837</v>
      </c>
      <c r="B1123" s="1" t="s">
        <v>5710</v>
      </c>
      <c r="C1123" s="1" t="s">
        <v>41</v>
      </c>
      <c r="D1123">
        <v>69</v>
      </c>
      <c r="E1123" s="1" t="s">
        <v>65</v>
      </c>
      <c r="F1123" s="1" t="s">
        <v>66</v>
      </c>
      <c r="G1123" s="1" t="s">
        <v>73</v>
      </c>
      <c r="H1123" s="1" t="s">
        <v>67</v>
      </c>
      <c r="I1123" s="1" t="s">
        <v>110</v>
      </c>
      <c r="J1123" s="1" t="s">
        <v>47</v>
      </c>
      <c r="K1123" s="1" t="s">
        <v>48</v>
      </c>
      <c r="L1123" s="1" t="s">
        <v>48</v>
      </c>
      <c r="M1123" s="1" t="s">
        <v>49</v>
      </c>
      <c r="N1123" s="1" t="s">
        <v>48</v>
      </c>
      <c r="O1123" s="1" t="s">
        <v>48</v>
      </c>
      <c r="P1123" s="1" t="s">
        <v>48</v>
      </c>
      <c r="Q1123" s="1" t="s">
        <v>48</v>
      </c>
      <c r="R1123" s="1" t="s">
        <v>48</v>
      </c>
      <c r="S1123" s="1" t="s">
        <v>48</v>
      </c>
      <c r="T1123" s="1" t="s">
        <v>48</v>
      </c>
      <c r="U1123" s="1" t="s">
        <v>48</v>
      </c>
      <c r="V1123" s="1" t="s">
        <v>48</v>
      </c>
      <c r="W1123" s="1" t="s">
        <v>48</v>
      </c>
      <c r="X1123" s="1" t="s">
        <v>62</v>
      </c>
      <c r="AC1123" s="1" t="s">
        <v>5712</v>
      </c>
      <c r="AD1123" s="1" t="s">
        <v>5712</v>
      </c>
      <c r="AJ1123" s="1" t="s">
        <v>8838</v>
      </c>
      <c r="AK1123" s="1" t="s">
        <v>77</v>
      </c>
      <c r="AN1123" s="1" t="s">
        <v>5712</v>
      </c>
      <c r="AP1123" s="1" t="s">
        <v>5712</v>
      </c>
      <c r="AR1123" s="1" t="s">
        <v>5712</v>
      </c>
      <c r="AT1123" s="1" t="s">
        <v>5712</v>
      </c>
    </row>
    <row r="1124" spans="1:48" x14ac:dyDescent="0.35">
      <c r="A1124" s="1" t="s">
        <v>8839</v>
      </c>
      <c r="B1124" s="1" t="s">
        <v>5710</v>
      </c>
      <c r="C1124" s="1" t="s">
        <v>41</v>
      </c>
      <c r="D1124">
        <v>33</v>
      </c>
      <c r="E1124" s="1" t="s">
        <v>57</v>
      </c>
      <c r="F1124" s="1" t="s">
        <v>58</v>
      </c>
      <c r="G1124" s="1" t="s">
        <v>98</v>
      </c>
      <c r="H1124" s="1" t="s">
        <v>45</v>
      </c>
      <c r="I1124" s="1" t="s">
        <v>46</v>
      </c>
      <c r="J1124" s="1" t="s">
        <v>47</v>
      </c>
      <c r="K1124" s="1" t="s">
        <v>48</v>
      </c>
      <c r="L1124" s="1" t="s">
        <v>48</v>
      </c>
      <c r="M1124" s="1" t="s">
        <v>49</v>
      </c>
      <c r="N1124" s="1" t="s">
        <v>48</v>
      </c>
      <c r="O1124" s="1" t="s">
        <v>48</v>
      </c>
      <c r="P1124" s="1" t="s">
        <v>48</v>
      </c>
      <c r="Q1124" s="1" t="s">
        <v>48</v>
      </c>
      <c r="R1124" s="1" t="s">
        <v>48</v>
      </c>
      <c r="S1124" s="1" t="s">
        <v>48</v>
      </c>
      <c r="T1124" s="1" t="s">
        <v>48</v>
      </c>
      <c r="U1124" s="1" t="s">
        <v>48</v>
      </c>
      <c r="V1124" s="1" t="s">
        <v>48</v>
      </c>
      <c r="W1124" s="1" t="s">
        <v>48</v>
      </c>
      <c r="X1124" s="1" t="s">
        <v>75</v>
      </c>
      <c r="Y1124" s="1" t="s">
        <v>8840</v>
      </c>
      <c r="AC1124" s="1" t="s">
        <v>5712</v>
      </c>
      <c r="AD1124" s="1" t="s">
        <v>5712</v>
      </c>
      <c r="AJ1124" s="1" t="s">
        <v>8841</v>
      </c>
      <c r="AK1124" s="1" t="s">
        <v>5712</v>
      </c>
      <c r="AM1124" s="1" t="s">
        <v>8842</v>
      </c>
      <c r="AN1124" s="1" t="s">
        <v>5712</v>
      </c>
      <c r="AP1124" s="1" t="s">
        <v>5712</v>
      </c>
      <c r="AR1124" s="1" t="s">
        <v>5712</v>
      </c>
      <c r="AT1124" s="1" t="s">
        <v>5712</v>
      </c>
    </row>
    <row r="1125" spans="1:48" x14ac:dyDescent="0.35">
      <c r="A1125" s="1" t="s">
        <v>8843</v>
      </c>
      <c r="B1125" s="1" t="s">
        <v>5710</v>
      </c>
      <c r="C1125" s="1" t="s">
        <v>41</v>
      </c>
      <c r="D1125">
        <v>54</v>
      </c>
      <c r="E1125" s="1" t="s">
        <v>42</v>
      </c>
      <c r="F1125" s="1" t="s">
        <v>72</v>
      </c>
      <c r="G1125" s="1" t="s">
        <v>44</v>
      </c>
      <c r="H1125" s="1" t="s">
        <v>79</v>
      </c>
      <c r="I1125" s="1" t="s">
        <v>46</v>
      </c>
      <c r="J1125" s="1" t="s">
        <v>47</v>
      </c>
      <c r="K1125" s="1" t="s">
        <v>48</v>
      </c>
      <c r="L1125" s="1" t="s">
        <v>48</v>
      </c>
      <c r="M1125" s="1" t="s">
        <v>48</v>
      </c>
      <c r="N1125" s="1" t="s">
        <v>48</v>
      </c>
      <c r="O1125" s="1" t="s">
        <v>48</v>
      </c>
      <c r="P1125" s="1" t="s">
        <v>49</v>
      </c>
      <c r="Q1125" s="1" t="s">
        <v>48</v>
      </c>
      <c r="R1125" s="1" t="s">
        <v>48</v>
      </c>
      <c r="S1125" s="1" t="s">
        <v>48</v>
      </c>
      <c r="T1125" s="1" t="s">
        <v>48</v>
      </c>
      <c r="U1125" s="1" t="s">
        <v>48</v>
      </c>
      <c r="V1125" s="1" t="s">
        <v>48</v>
      </c>
      <c r="W1125" s="1" t="s">
        <v>48</v>
      </c>
      <c r="X1125" s="1" t="s">
        <v>62</v>
      </c>
      <c r="AC1125" s="1" t="s">
        <v>5712</v>
      </c>
      <c r="AD1125" s="1" t="s">
        <v>5712</v>
      </c>
      <c r="AJ1125" s="1" t="s">
        <v>8844</v>
      </c>
      <c r="AK1125" s="1" t="s">
        <v>77</v>
      </c>
      <c r="AN1125" s="1" t="s">
        <v>5712</v>
      </c>
      <c r="AP1125" s="1" t="s">
        <v>5712</v>
      </c>
      <c r="AR1125" s="1" t="s">
        <v>5712</v>
      </c>
      <c r="AT1125" s="1" t="s">
        <v>5712</v>
      </c>
    </row>
    <row r="1126" spans="1:48" x14ac:dyDescent="0.35">
      <c r="A1126" s="1" t="s">
        <v>8845</v>
      </c>
      <c r="B1126" s="1" t="s">
        <v>5710</v>
      </c>
      <c r="C1126" s="1" t="s">
        <v>71</v>
      </c>
      <c r="D1126">
        <v>48</v>
      </c>
      <c r="E1126" s="1" t="s">
        <v>42</v>
      </c>
      <c r="F1126" s="1" t="s">
        <v>107</v>
      </c>
      <c r="G1126" s="1" t="s">
        <v>85</v>
      </c>
      <c r="H1126" s="1" t="s">
        <v>45</v>
      </c>
      <c r="I1126" s="1" t="s">
        <v>74</v>
      </c>
      <c r="J1126" s="1" t="s">
        <v>47</v>
      </c>
      <c r="K1126" s="1" t="s">
        <v>49</v>
      </c>
      <c r="L1126" s="1" t="s">
        <v>48</v>
      </c>
      <c r="M1126" s="1" t="s">
        <v>48</v>
      </c>
      <c r="N1126" s="1" t="s">
        <v>48</v>
      </c>
      <c r="O1126" s="1" t="s">
        <v>48</v>
      </c>
      <c r="P1126" s="1" t="s">
        <v>48</v>
      </c>
      <c r="Q1126" s="1" t="s">
        <v>48</v>
      </c>
      <c r="R1126" s="1" t="s">
        <v>48</v>
      </c>
      <c r="S1126" s="1" t="s">
        <v>48</v>
      </c>
      <c r="T1126" s="1" t="s">
        <v>49</v>
      </c>
      <c r="U1126" s="1" t="s">
        <v>48</v>
      </c>
      <c r="V1126" s="1" t="s">
        <v>48</v>
      </c>
      <c r="W1126" s="1" t="s">
        <v>48</v>
      </c>
      <c r="X1126" s="1" t="s">
        <v>75</v>
      </c>
      <c r="Y1126" s="1" t="s">
        <v>8846</v>
      </c>
      <c r="AC1126" s="1" t="s">
        <v>5712</v>
      </c>
      <c r="AD1126" s="1" t="s">
        <v>5712</v>
      </c>
      <c r="AJ1126" s="1" t="s">
        <v>8847</v>
      </c>
      <c r="AK1126" s="1" t="s">
        <v>5712</v>
      </c>
      <c r="AN1126" s="1" t="s">
        <v>5712</v>
      </c>
      <c r="AP1126" s="1" t="s">
        <v>5712</v>
      </c>
      <c r="AR1126" s="1" t="s">
        <v>5712</v>
      </c>
      <c r="AT1126" s="1" t="s">
        <v>5712</v>
      </c>
    </row>
    <row r="1127" spans="1:48" x14ac:dyDescent="0.35">
      <c r="A1127" s="1" t="s">
        <v>8848</v>
      </c>
      <c r="B1127" s="1" t="s">
        <v>5710</v>
      </c>
      <c r="C1127" s="1" t="s">
        <v>41</v>
      </c>
      <c r="D1127">
        <v>64</v>
      </c>
      <c r="E1127" s="1" t="s">
        <v>65</v>
      </c>
      <c r="F1127" s="1" t="s">
        <v>66</v>
      </c>
      <c r="G1127" s="1" t="s">
        <v>59</v>
      </c>
      <c r="H1127" s="1" t="s">
        <v>109</v>
      </c>
      <c r="I1127" s="1" t="s">
        <v>90</v>
      </c>
      <c r="J1127" s="1" t="s">
        <v>47</v>
      </c>
      <c r="K1127" s="1" t="s">
        <v>48</v>
      </c>
      <c r="L1127" s="1" t="s">
        <v>48</v>
      </c>
      <c r="M1127" s="1" t="s">
        <v>48</v>
      </c>
      <c r="N1127" s="1" t="s">
        <v>48</v>
      </c>
      <c r="O1127" s="1" t="s">
        <v>48</v>
      </c>
      <c r="P1127" s="1" t="s">
        <v>49</v>
      </c>
      <c r="Q1127" s="1" t="s">
        <v>48</v>
      </c>
      <c r="R1127" s="1" t="s">
        <v>48</v>
      </c>
      <c r="S1127" s="1" t="s">
        <v>48</v>
      </c>
      <c r="T1127" s="1" t="s">
        <v>48</v>
      </c>
      <c r="U1127" s="1" t="s">
        <v>48</v>
      </c>
      <c r="V1127" s="1" t="s">
        <v>48</v>
      </c>
      <c r="W1127" s="1" t="s">
        <v>48</v>
      </c>
      <c r="X1127" s="1" t="s">
        <v>62</v>
      </c>
      <c r="AC1127" s="1" t="s">
        <v>5712</v>
      </c>
      <c r="AD1127" s="1" t="s">
        <v>5712</v>
      </c>
      <c r="AJ1127" s="1" t="s">
        <v>8849</v>
      </c>
      <c r="AK1127" s="1" t="s">
        <v>5712</v>
      </c>
      <c r="AN1127" s="1" t="s">
        <v>5712</v>
      </c>
      <c r="AP1127" s="1" t="s">
        <v>5712</v>
      </c>
      <c r="AR1127" s="1" t="s">
        <v>5712</v>
      </c>
      <c r="AT1127" s="1" t="s">
        <v>5712</v>
      </c>
      <c r="AV1127" s="1" t="s">
        <v>8850</v>
      </c>
    </row>
    <row r="1128" spans="1:48" x14ac:dyDescent="0.35">
      <c r="A1128" s="1" t="s">
        <v>8851</v>
      </c>
      <c r="B1128" s="1" t="s">
        <v>5710</v>
      </c>
      <c r="C1128" s="1" t="s">
        <v>41</v>
      </c>
      <c r="D1128">
        <v>40</v>
      </c>
      <c r="E1128" s="1" t="s">
        <v>42</v>
      </c>
      <c r="F1128" s="1" t="s">
        <v>72</v>
      </c>
      <c r="G1128" s="1" t="s">
        <v>59</v>
      </c>
      <c r="H1128" s="1" t="s">
        <v>79</v>
      </c>
      <c r="I1128" s="1" t="s">
        <v>68</v>
      </c>
      <c r="J1128" s="1" t="s">
        <v>47</v>
      </c>
      <c r="K1128" s="1" t="s">
        <v>48</v>
      </c>
      <c r="L1128" s="1" t="s">
        <v>48</v>
      </c>
      <c r="M1128" s="1" t="s">
        <v>48</v>
      </c>
      <c r="N1128" s="1" t="s">
        <v>48</v>
      </c>
      <c r="O1128" s="1" t="s">
        <v>48</v>
      </c>
      <c r="P1128" s="1" t="s">
        <v>48</v>
      </c>
      <c r="Q1128" s="1" t="s">
        <v>49</v>
      </c>
      <c r="R1128" s="1" t="s">
        <v>48</v>
      </c>
      <c r="S1128" s="1" t="s">
        <v>48</v>
      </c>
      <c r="T1128" s="1" t="s">
        <v>48</v>
      </c>
      <c r="U1128" s="1" t="s">
        <v>48</v>
      </c>
      <c r="V1128" s="1" t="s">
        <v>48</v>
      </c>
      <c r="W1128" s="1" t="s">
        <v>48</v>
      </c>
      <c r="X1128" s="1" t="s">
        <v>62</v>
      </c>
      <c r="AC1128" s="1" t="s">
        <v>5712</v>
      </c>
      <c r="AD1128" s="1" t="s">
        <v>5712</v>
      </c>
      <c r="AJ1128" s="1" t="s">
        <v>8852</v>
      </c>
      <c r="AK1128" s="1" t="s">
        <v>5712</v>
      </c>
      <c r="AM1128" s="1" t="s">
        <v>7137</v>
      </c>
      <c r="AN1128" s="1" t="s">
        <v>5712</v>
      </c>
      <c r="AP1128" s="1" t="s">
        <v>5712</v>
      </c>
      <c r="AR1128" s="1" t="s">
        <v>5712</v>
      </c>
      <c r="AT1128" s="1" t="s">
        <v>5712</v>
      </c>
    </row>
    <row r="1129" spans="1:48" ht="409.5" x14ac:dyDescent="0.35">
      <c r="A1129" s="1" t="s">
        <v>8853</v>
      </c>
      <c r="B1129" s="1" t="s">
        <v>5710</v>
      </c>
      <c r="C1129" s="1" t="s">
        <v>41</v>
      </c>
      <c r="D1129">
        <v>74</v>
      </c>
      <c r="E1129" s="1" t="s">
        <v>65</v>
      </c>
      <c r="F1129" s="1" t="s">
        <v>66</v>
      </c>
      <c r="G1129" s="1" t="s">
        <v>44</v>
      </c>
      <c r="H1129" s="1" t="s">
        <v>67</v>
      </c>
      <c r="I1129" s="1" t="s">
        <v>90</v>
      </c>
      <c r="J1129" s="1" t="s">
        <v>47</v>
      </c>
      <c r="K1129" s="1" t="s">
        <v>48</v>
      </c>
      <c r="L1129" s="1" t="s">
        <v>48</v>
      </c>
      <c r="M1129" s="1" t="s">
        <v>48</v>
      </c>
      <c r="N1129" s="1" t="s">
        <v>48</v>
      </c>
      <c r="O1129" s="1" t="s">
        <v>48</v>
      </c>
      <c r="P1129" s="1" t="s">
        <v>49</v>
      </c>
      <c r="Q1129" s="1" t="s">
        <v>48</v>
      </c>
      <c r="R1129" s="1" t="s">
        <v>48</v>
      </c>
      <c r="S1129" s="1" t="s">
        <v>48</v>
      </c>
      <c r="T1129" s="1" t="s">
        <v>48</v>
      </c>
      <c r="U1129" s="1" t="s">
        <v>48</v>
      </c>
      <c r="V1129" s="1" t="s">
        <v>48</v>
      </c>
      <c r="W1129" s="1" t="s">
        <v>48</v>
      </c>
      <c r="X1129" s="1" t="s">
        <v>116</v>
      </c>
      <c r="Y1129" s="1" t="s">
        <v>8854</v>
      </c>
      <c r="AC1129" s="1" t="s">
        <v>5712</v>
      </c>
      <c r="AD1129" s="1" t="s">
        <v>5712</v>
      </c>
      <c r="AJ1129" s="2" t="s">
        <v>8855</v>
      </c>
      <c r="AK1129" s="1" t="s">
        <v>5712</v>
      </c>
      <c r="AN1129" s="1" t="s">
        <v>5712</v>
      </c>
      <c r="AP1129" s="1" t="s">
        <v>5712</v>
      </c>
      <c r="AR1129" s="1" t="s">
        <v>5712</v>
      </c>
      <c r="AT1129" s="1" t="s">
        <v>5712</v>
      </c>
      <c r="AV1129" s="1" t="s">
        <v>8856</v>
      </c>
    </row>
    <row r="1130" spans="1:48" x14ac:dyDescent="0.35">
      <c r="A1130" s="1" t="s">
        <v>8857</v>
      </c>
      <c r="B1130" s="1" t="s">
        <v>5710</v>
      </c>
      <c r="C1130" s="1" t="s">
        <v>41</v>
      </c>
      <c r="D1130">
        <v>79</v>
      </c>
      <c r="E1130" s="1" t="s">
        <v>65</v>
      </c>
      <c r="F1130" s="1" t="s">
        <v>66</v>
      </c>
      <c r="G1130" s="1" t="s">
        <v>137</v>
      </c>
      <c r="H1130" s="1" t="s">
        <v>67</v>
      </c>
      <c r="I1130" s="1" t="s">
        <v>125</v>
      </c>
      <c r="J1130" s="1" t="s">
        <v>47</v>
      </c>
      <c r="K1130" s="1" t="s">
        <v>48</v>
      </c>
      <c r="L1130" s="1" t="s">
        <v>48</v>
      </c>
      <c r="M1130" s="1" t="s">
        <v>48</v>
      </c>
      <c r="N1130" s="1" t="s">
        <v>49</v>
      </c>
      <c r="O1130" s="1" t="s">
        <v>48</v>
      </c>
      <c r="P1130" s="1" t="s">
        <v>48</v>
      </c>
      <c r="Q1130" s="1" t="s">
        <v>48</v>
      </c>
      <c r="R1130" s="1" t="s">
        <v>48</v>
      </c>
      <c r="S1130" s="1" t="s">
        <v>48</v>
      </c>
      <c r="T1130" s="1" t="s">
        <v>48</v>
      </c>
      <c r="U1130" s="1" t="s">
        <v>48</v>
      </c>
      <c r="V1130" s="1" t="s">
        <v>48</v>
      </c>
      <c r="W1130" s="1" t="s">
        <v>48</v>
      </c>
      <c r="X1130" s="1" t="s">
        <v>62</v>
      </c>
      <c r="AC1130" s="1" t="s">
        <v>5712</v>
      </c>
      <c r="AD1130" s="1" t="s">
        <v>5712</v>
      </c>
      <c r="AJ1130" s="1" t="s">
        <v>8858</v>
      </c>
      <c r="AK1130" s="1" t="s">
        <v>77</v>
      </c>
      <c r="AN1130" s="1" t="s">
        <v>5712</v>
      </c>
      <c r="AP1130" s="1" t="s">
        <v>5712</v>
      </c>
      <c r="AR1130" s="1" t="s">
        <v>5712</v>
      </c>
      <c r="AT1130" s="1" t="s">
        <v>5712</v>
      </c>
    </row>
    <row r="1131" spans="1:48" x14ac:dyDescent="0.35">
      <c r="A1131" s="1" t="s">
        <v>8859</v>
      </c>
      <c r="B1131" s="1" t="s">
        <v>5710</v>
      </c>
      <c r="C1131" s="1" t="s">
        <v>41</v>
      </c>
      <c r="D1131">
        <v>64</v>
      </c>
      <c r="E1131" s="1" t="s">
        <v>65</v>
      </c>
      <c r="F1131" s="1" t="s">
        <v>66</v>
      </c>
      <c r="G1131" s="1" t="s">
        <v>59</v>
      </c>
      <c r="H1131" s="1" t="s">
        <v>67</v>
      </c>
      <c r="I1131" s="1" t="s">
        <v>68</v>
      </c>
      <c r="J1131" s="1" t="s">
        <v>47</v>
      </c>
      <c r="K1131" s="1" t="s">
        <v>48</v>
      </c>
      <c r="L1131" s="1" t="s">
        <v>48</v>
      </c>
      <c r="M1131" s="1" t="s">
        <v>49</v>
      </c>
      <c r="N1131" s="1" t="s">
        <v>48</v>
      </c>
      <c r="O1131" s="1" t="s">
        <v>48</v>
      </c>
      <c r="P1131" s="1" t="s">
        <v>48</v>
      </c>
      <c r="Q1131" s="1" t="s">
        <v>48</v>
      </c>
      <c r="R1131" s="1" t="s">
        <v>48</v>
      </c>
      <c r="S1131" s="1" t="s">
        <v>48</v>
      </c>
      <c r="T1131" s="1" t="s">
        <v>48</v>
      </c>
      <c r="U1131" s="1" t="s">
        <v>48</v>
      </c>
      <c r="V1131" s="1" t="s">
        <v>48</v>
      </c>
      <c r="W1131" s="1" t="s">
        <v>48</v>
      </c>
      <c r="X1131" s="1" t="s">
        <v>62</v>
      </c>
      <c r="AC1131" s="1" t="s">
        <v>5712</v>
      </c>
      <c r="AD1131" s="1" t="s">
        <v>5712</v>
      </c>
      <c r="AJ1131" s="1" t="s">
        <v>8860</v>
      </c>
      <c r="AK1131" s="1" t="s">
        <v>5712</v>
      </c>
      <c r="AN1131" s="1" t="s">
        <v>5712</v>
      </c>
      <c r="AP1131" s="1" t="s">
        <v>5712</v>
      </c>
      <c r="AR1131" s="1" t="s">
        <v>5712</v>
      </c>
      <c r="AT1131" s="1" t="s">
        <v>5712</v>
      </c>
    </row>
    <row r="1132" spans="1:48" x14ac:dyDescent="0.35">
      <c r="A1132" s="1" t="s">
        <v>8861</v>
      </c>
      <c r="B1132" s="1" t="s">
        <v>5710</v>
      </c>
      <c r="C1132" s="1" t="s">
        <v>41</v>
      </c>
      <c r="D1132">
        <v>33</v>
      </c>
      <c r="E1132" s="1" t="s">
        <v>57</v>
      </c>
      <c r="F1132" s="1" t="s">
        <v>107</v>
      </c>
      <c r="G1132" s="1" t="s">
        <v>59</v>
      </c>
      <c r="H1132" s="1" t="s">
        <v>109</v>
      </c>
      <c r="I1132" s="1" t="s">
        <v>113</v>
      </c>
      <c r="J1132" s="1" t="s">
        <v>47</v>
      </c>
      <c r="K1132" s="1" t="s">
        <v>49</v>
      </c>
      <c r="L1132" s="1" t="s">
        <v>48</v>
      </c>
      <c r="M1132" s="1" t="s">
        <v>48</v>
      </c>
      <c r="N1132" s="1" t="s">
        <v>48</v>
      </c>
      <c r="O1132" s="1" t="s">
        <v>48</v>
      </c>
      <c r="P1132" s="1" t="s">
        <v>48</v>
      </c>
      <c r="Q1132" s="1" t="s">
        <v>48</v>
      </c>
      <c r="R1132" s="1" t="s">
        <v>48</v>
      </c>
      <c r="S1132" s="1" t="s">
        <v>48</v>
      </c>
      <c r="T1132" s="1" t="s">
        <v>49</v>
      </c>
      <c r="U1132" s="1" t="s">
        <v>48</v>
      </c>
      <c r="V1132" s="1" t="s">
        <v>48</v>
      </c>
      <c r="W1132" s="1" t="s">
        <v>48</v>
      </c>
      <c r="X1132" s="1" t="s">
        <v>116</v>
      </c>
      <c r="Y1132" s="1" t="s">
        <v>8862</v>
      </c>
      <c r="AC1132" s="1" t="s">
        <v>5712</v>
      </c>
      <c r="AD1132" s="1" t="s">
        <v>5712</v>
      </c>
      <c r="AJ1132" s="1" t="s">
        <v>8863</v>
      </c>
      <c r="AK1132" s="1" t="s">
        <v>5712</v>
      </c>
      <c r="AM1132" s="1" t="s">
        <v>8864</v>
      </c>
      <c r="AN1132" s="1" t="s">
        <v>5712</v>
      </c>
      <c r="AP1132" s="1" t="s">
        <v>5712</v>
      </c>
      <c r="AR1132" s="1" t="s">
        <v>5712</v>
      </c>
      <c r="AT1132" s="1" t="s">
        <v>5712</v>
      </c>
    </row>
    <row r="1133" spans="1:48" x14ac:dyDescent="0.35">
      <c r="A1133" s="1" t="s">
        <v>8865</v>
      </c>
      <c r="B1133" s="1" t="s">
        <v>5710</v>
      </c>
      <c r="C1133" s="1" t="s">
        <v>41</v>
      </c>
      <c r="D1133">
        <v>74</v>
      </c>
      <c r="E1133" s="1" t="s">
        <v>65</v>
      </c>
      <c r="F1133" s="1" t="s">
        <v>72</v>
      </c>
      <c r="G1133" s="1" t="s">
        <v>44</v>
      </c>
      <c r="H1133" s="1" t="s">
        <v>67</v>
      </c>
      <c r="I1133" s="1" t="s">
        <v>110</v>
      </c>
      <c r="J1133" s="1" t="s">
        <v>47</v>
      </c>
      <c r="K1133" s="1" t="s">
        <v>48</v>
      </c>
      <c r="L1133" s="1" t="s">
        <v>48</v>
      </c>
      <c r="M1133" s="1" t="s">
        <v>48</v>
      </c>
      <c r="N1133" s="1" t="s">
        <v>48</v>
      </c>
      <c r="O1133" s="1" t="s">
        <v>48</v>
      </c>
      <c r="P1133" s="1" t="s">
        <v>48</v>
      </c>
      <c r="Q1133" s="1" t="s">
        <v>48</v>
      </c>
      <c r="R1133" s="1" t="s">
        <v>49</v>
      </c>
      <c r="S1133" s="1" t="s">
        <v>48</v>
      </c>
      <c r="T1133" s="1" t="s">
        <v>48</v>
      </c>
      <c r="U1133" s="1" t="s">
        <v>48</v>
      </c>
      <c r="V1133" s="1" t="s">
        <v>48</v>
      </c>
      <c r="W1133" s="1" t="s">
        <v>48</v>
      </c>
      <c r="X1133" s="1" t="s">
        <v>62</v>
      </c>
      <c r="AC1133" s="1" t="s">
        <v>5712</v>
      </c>
      <c r="AD1133" s="1" t="s">
        <v>5712</v>
      </c>
      <c r="AJ1133" s="1" t="s">
        <v>8866</v>
      </c>
      <c r="AK1133" s="1" t="s">
        <v>5712</v>
      </c>
      <c r="AM1133" s="1" t="s">
        <v>8867</v>
      </c>
      <c r="AN1133" s="1" t="s">
        <v>5712</v>
      </c>
      <c r="AP1133" s="1" t="s">
        <v>5712</v>
      </c>
      <c r="AR1133" s="1" t="s">
        <v>5712</v>
      </c>
      <c r="AT1133" s="1" t="s">
        <v>5712</v>
      </c>
    </row>
    <row r="1134" spans="1:48" x14ac:dyDescent="0.35">
      <c r="A1134" s="1" t="s">
        <v>8868</v>
      </c>
      <c r="B1134" s="1" t="s">
        <v>5710</v>
      </c>
      <c r="C1134" s="1" t="s">
        <v>41</v>
      </c>
      <c r="D1134">
        <v>36</v>
      </c>
      <c r="E1134" s="1" t="s">
        <v>42</v>
      </c>
      <c r="F1134" s="1" t="s">
        <v>107</v>
      </c>
      <c r="G1134" s="1" t="s">
        <v>137</v>
      </c>
      <c r="H1134" s="1" t="s">
        <v>79</v>
      </c>
      <c r="I1134" s="1" t="s">
        <v>68</v>
      </c>
      <c r="J1134" s="1" t="s">
        <v>47</v>
      </c>
      <c r="K1134" s="1" t="s">
        <v>48</v>
      </c>
      <c r="L1134" s="1" t="s">
        <v>48</v>
      </c>
      <c r="M1134" s="1" t="s">
        <v>48</v>
      </c>
      <c r="N1134" s="1" t="s">
        <v>48</v>
      </c>
      <c r="O1134" s="1" t="s">
        <v>48</v>
      </c>
      <c r="P1134" s="1" t="s">
        <v>49</v>
      </c>
      <c r="Q1134" s="1" t="s">
        <v>48</v>
      </c>
      <c r="R1134" s="1" t="s">
        <v>48</v>
      </c>
      <c r="S1134" s="1" t="s">
        <v>48</v>
      </c>
      <c r="T1134" s="1" t="s">
        <v>48</v>
      </c>
      <c r="U1134" s="1" t="s">
        <v>48</v>
      </c>
      <c r="V1134" s="1" t="s">
        <v>48</v>
      </c>
      <c r="W1134" s="1" t="s">
        <v>48</v>
      </c>
      <c r="X1134" s="1" t="s">
        <v>62</v>
      </c>
      <c r="AC1134" s="1" t="s">
        <v>5712</v>
      </c>
      <c r="AD1134" s="1" t="s">
        <v>5712</v>
      </c>
      <c r="AJ1134" s="1" t="s">
        <v>248</v>
      </c>
      <c r="AK1134" s="1" t="s">
        <v>5712</v>
      </c>
      <c r="AN1134" s="1" t="s">
        <v>5712</v>
      </c>
      <c r="AP1134" s="1" t="s">
        <v>5712</v>
      </c>
      <c r="AR1134" s="1" t="s">
        <v>5712</v>
      </c>
      <c r="AT1134" s="1" t="s">
        <v>5712</v>
      </c>
    </row>
    <row r="1135" spans="1:48" x14ac:dyDescent="0.35">
      <c r="A1135" s="1" t="s">
        <v>8869</v>
      </c>
      <c r="B1135" s="1" t="s">
        <v>5710</v>
      </c>
      <c r="C1135" s="1" t="s">
        <v>71</v>
      </c>
      <c r="D1135">
        <v>33</v>
      </c>
      <c r="E1135" s="1" t="s">
        <v>57</v>
      </c>
      <c r="F1135" s="1" t="s">
        <v>107</v>
      </c>
      <c r="G1135" s="1" t="s">
        <v>85</v>
      </c>
      <c r="H1135" s="1" t="s">
        <v>45</v>
      </c>
      <c r="I1135" s="1" t="s">
        <v>74</v>
      </c>
      <c r="J1135" s="1" t="s">
        <v>80</v>
      </c>
      <c r="K1135" s="1" t="s">
        <v>48</v>
      </c>
      <c r="L1135" s="1" t="s">
        <v>48</v>
      </c>
      <c r="M1135" s="1" t="s">
        <v>48</v>
      </c>
      <c r="N1135" s="1" t="s">
        <v>48</v>
      </c>
      <c r="O1135" s="1" t="s">
        <v>48</v>
      </c>
      <c r="P1135" s="1" t="s">
        <v>48</v>
      </c>
      <c r="Q1135" s="1" t="s">
        <v>48</v>
      </c>
      <c r="R1135" s="1" t="s">
        <v>48</v>
      </c>
      <c r="S1135" s="1" t="s">
        <v>48</v>
      </c>
      <c r="T1135" s="1" t="s">
        <v>48</v>
      </c>
      <c r="U1135" s="1" t="s">
        <v>49</v>
      </c>
      <c r="V1135" s="1" t="s">
        <v>48</v>
      </c>
      <c r="W1135" s="1" t="s">
        <v>48</v>
      </c>
      <c r="X1135" s="1" t="s">
        <v>116</v>
      </c>
      <c r="Y1135" s="1" t="s">
        <v>8870</v>
      </c>
      <c r="AC1135" s="1" t="s">
        <v>5712</v>
      </c>
      <c r="AD1135" s="1" t="s">
        <v>5712</v>
      </c>
      <c r="AJ1135" s="1" t="s">
        <v>8871</v>
      </c>
      <c r="AK1135" s="1" t="s">
        <v>55</v>
      </c>
      <c r="AL1135" s="1" t="s">
        <v>8872</v>
      </c>
      <c r="AN1135" s="1" t="s">
        <v>5712</v>
      </c>
      <c r="AP1135" s="1" t="s">
        <v>5712</v>
      </c>
      <c r="AR1135" s="1" t="s">
        <v>5712</v>
      </c>
      <c r="AT1135" s="1" t="s">
        <v>5712</v>
      </c>
    </row>
    <row r="1136" spans="1:48" x14ac:dyDescent="0.35">
      <c r="A1136" s="1" t="s">
        <v>8873</v>
      </c>
      <c r="B1136" s="1" t="s">
        <v>5710</v>
      </c>
      <c r="C1136" s="1" t="s">
        <v>41</v>
      </c>
      <c r="D1136">
        <v>36</v>
      </c>
      <c r="E1136" s="1" t="s">
        <v>42</v>
      </c>
      <c r="F1136" s="1" t="s">
        <v>107</v>
      </c>
      <c r="G1136" s="1" t="s">
        <v>73</v>
      </c>
      <c r="H1136" s="1" t="s">
        <v>79</v>
      </c>
      <c r="I1136" s="1" t="s">
        <v>74</v>
      </c>
      <c r="J1136" s="1" t="s">
        <v>47</v>
      </c>
      <c r="K1136" s="1" t="s">
        <v>49</v>
      </c>
      <c r="L1136" s="1" t="s">
        <v>48</v>
      </c>
      <c r="M1136" s="1" t="s">
        <v>48</v>
      </c>
      <c r="N1136" s="1" t="s">
        <v>48</v>
      </c>
      <c r="O1136" s="1" t="s">
        <v>48</v>
      </c>
      <c r="P1136" s="1" t="s">
        <v>48</v>
      </c>
      <c r="Q1136" s="1" t="s">
        <v>48</v>
      </c>
      <c r="R1136" s="1" t="s">
        <v>48</v>
      </c>
      <c r="S1136" s="1" t="s">
        <v>48</v>
      </c>
      <c r="T1136" s="1" t="s">
        <v>49</v>
      </c>
      <c r="U1136" s="1" t="s">
        <v>48</v>
      </c>
      <c r="V1136" s="1" t="s">
        <v>48</v>
      </c>
      <c r="W1136" s="1" t="s">
        <v>48</v>
      </c>
      <c r="X1136" s="1" t="s">
        <v>62</v>
      </c>
      <c r="AC1136" s="1" t="s">
        <v>5712</v>
      </c>
      <c r="AD1136" s="1" t="s">
        <v>5712</v>
      </c>
      <c r="AJ1136" s="1" t="s">
        <v>8874</v>
      </c>
      <c r="AK1136" s="1" t="s">
        <v>5712</v>
      </c>
      <c r="AN1136" s="1" t="s">
        <v>5712</v>
      </c>
      <c r="AP1136" s="1" t="s">
        <v>5712</v>
      </c>
      <c r="AR1136" s="1" t="s">
        <v>5712</v>
      </c>
      <c r="AT1136" s="1" t="s">
        <v>5712</v>
      </c>
    </row>
    <row r="1137" spans="1:48" x14ac:dyDescent="0.35">
      <c r="A1137" s="1" t="s">
        <v>8875</v>
      </c>
      <c r="B1137" s="1" t="s">
        <v>5710</v>
      </c>
      <c r="C1137" s="1" t="s">
        <v>71</v>
      </c>
      <c r="D1137">
        <v>62</v>
      </c>
      <c r="E1137" s="1" t="s">
        <v>65</v>
      </c>
      <c r="F1137" s="1" t="s">
        <v>72</v>
      </c>
      <c r="G1137" s="1" t="s">
        <v>98</v>
      </c>
      <c r="H1137" s="1" t="s">
        <v>79</v>
      </c>
      <c r="I1137" s="1" t="s">
        <v>99</v>
      </c>
      <c r="J1137" s="1" t="s">
        <v>80</v>
      </c>
      <c r="K1137" s="1" t="s">
        <v>48</v>
      </c>
      <c r="L1137" s="1" t="s">
        <v>48</v>
      </c>
      <c r="M1137" s="1" t="s">
        <v>48</v>
      </c>
      <c r="N1137" s="1" t="s">
        <v>48</v>
      </c>
      <c r="O1137" s="1" t="s">
        <v>48</v>
      </c>
      <c r="P1137" s="1" t="s">
        <v>48</v>
      </c>
      <c r="Q1137" s="1" t="s">
        <v>48</v>
      </c>
      <c r="R1137" s="1" t="s">
        <v>48</v>
      </c>
      <c r="S1137" s="1" t="s">
        <v>48</v>
      </c>
      <c r="T1137" s="1" t="s">
        <v>48</v>
      </c>
      <c r="U1137" s="1" t="s">
        <v>49</v>
      </c>
      <c r="V1137" s="1" t="s">
        <v>48</v>
      </c>
      <c r="W1137" s="1" t="s">
        <v>48</v>
      </c>
      <c r="X1137" s="1" t="s">
        <v>62</v>
      </c>
      <c r="AC1137" s="1" t="s">
        <v>5712</v>
      </c>
      <c r="AD1137" s="1" t="s">
        <v>5712</v>
      </c>
      <c r="AJ1137" s="1" t="s">
        <v>4370</v>
      </c>
      <c r="AK1137" s="1" t="s">
        <v>77</v>
      </c>
      <c r="AN1137" s="1" t="s">
        <v>5712</v>
      </c>
      <c r="AP1137" s="1" t="s">
        <v>5712</v>
      </c>
      <c r="AR1137" s="1" t="s">
        <v>5712</v>
      </c>
      <c r="AT1137" s="1" t="s">
        <v>5712</v>
      </c>
    </row>
    <row r="1138" spans="1:48" x14ac:dyDescent="0.35">
      <c r="A1138" s="1" t="s">
        <v>8876</v>
      </c>
      <c r="B1138" s="1" t="s">
        <v>5710</v>
      </c>
      <c r="C1138" s="1" t="s">
        <v>41</v>
      </c>
      <c r="D1138">
        <v>34</v>
      </c>
      <c r="E1138" s="1" t="s">
        <v>57</v>
      </c>
      <c r="F1138" s="1" t="s">
        <v>58</v>
      </c>
      <c r="G1138" s="1" t="s">
        <v>59</v>
      </c>
      <c r="H1138" s="1" t="s">
        <v>79</v>
      </c>
      <c r="I1138" s="1" t="s">
        <v>110</v>
      </c>
      <c r="J1138" s="1" t="s">
        <v>47</v>
      </c>
      <c r="K1138" s="1" t="s">
        <v>48</v>
      </c>
      <c r="L1138" s="1" t="s">
        <v>49</v>
      </c>
      <c r="M1138" s="1" t="s">
        <v>48</v>
      </c>
      <c r="N1138" s="1" t="s">
        <v>48</v>
      </c>
      <c r="O1138" s="1" t="s">
        <v>48</v>
      </c>
      <c r="P1138" s="1" t="s">
        <v>48</v>
      </c>
      <c r="Q1138" s="1" t="s">
        <v>48</v>
      </c>
      <c r="R1138" s="1" t="s">
        <v>48</v>
      </c>
      <c r="S1138" s="1" t="s">
        <v>48</v>
      </c>
      <c r="T1138" s="1" t="s">
        <v>48</v>
      </c>
      <c r="U1138" s="1" t="s">
        <v>48</v>
      </c>
      <c r="V1138" s="1" t="s">
        <v>48</v>
      </c>
      <c r="W1138" s="1" t="s">
        <v>48</v>
      </c>
      <c r="X1138" s="1" t="s">
        <v>62</v>
      </c>
      <c r="AC1138" s="1" t="s">
        <v>5712</v>
      </c>
      <c r="AD1138" s="1" t="s">
        <v>5712</v>
      </c>
      <c r="AJ1138" s="1" t="s">
        <v>105</v>
      </c>
      <c r="AK1138" s="1" t="s">
        <v>63</v>
      </c>
      <c r="AN1138" s="1" t="s">
        <v>5712</v>
      </c>
      <c r="AP1138" s="1" t="s">
        <v>5712</v>
      </c>
      <c r="AR1138" s="1" t="s">
        <v>5712</v>
      </c>
      <c r="AT1138" s="1" t="s">
        <v>5712</v>
      </c>
    </row>
    <row r="1139" spans="1:48" x14ac:dyDescent="0.35">
      <c r="A1139" s="1" t="s">
        <v>8877</v>
      </c>
      <c r="B1139" s="1" t="s">
        <v>5710</v>
      </c>
      <c r="C1139" s="1" t="s">
        <v>41</v>
      </c>
      <c r="D1139">
        <v>58</v>
      </c>
      <c r="E1139" s="1" t="s">
        <v>65</v>
      </c>
      <c r="F1139" s="1" t="s">
        <v>66</v>
      </c>
      <c r="G1139" s="1" t="s">
        <v>59</v>
      </c>
      <c r="H1139" s="1" t="s">
        <v>45</v>
      </c>
      <c r="I1139" s="1" t="s">
        <v>99</v>
      </c>
      <c r="J1139" s="1" t="s">
        <v>47</v>
      </c>
      <c r="K1139" s="1" t="s">
        <v>48</v>
      </c>
      <c r="L1139" s="1" t="s">
        <v>49</v>
      </c>
      <c r="M1139" s="1" t="s">
        <v>48</v>
      </c>
      <c r="N1139" s="1" t="s">
        <v>48</v>
      </c>
      <c r="O1139" s="1" t="s">
        <v>48</v>
      </c>
      <c r="P1139" s="1" t="s">
        <v>48</v>
      </c>
      <c r="Q1139" s="1" t="s">
        <v>48</v>
      </c>
      <c r="R1139" s="1" t="s">
        <v>48</v>
      </c>
      <c r="S1139" s="1" t="s">
        <v>48</v>
      </c>
      <c r="T1139" s="1" t="s">
        <v>48</v>
      </c>
      <c r="U1139" s="1" t="s">
        <v>48</v>
      </c>
      <c r="V1139" s="1" t="s">
        <v>48</v>
      </c>
      <c r="W1139" s="1" t="s">
        <v>48</v>
      </c>
      <c r="X1139" s="1" t="s">
        <v>116</v>
      </c>
      <c r="Y1139" s="1" t="s">
        <v>8878</v>
      </c>
      <c r="AC1139" s="1" t="s">
        <v>5712</v>
      </c>
      <c r="AD1139" s="1" t="s">
        <v>5712</v>
      </c>
      <c r="AJ1139" s="1" t="s">
        <v>8879</v>
      </c>
      <c r="AK1139" s="1" t="s">
        <v>5712</v>
      </c>
      <c r="AM1139" s="1" t="s">
        <v>8880</v>
      </c>
      <c r="AN1139" s="1" t="s">
        <v>5712</v>
      </c>
      <c r="AP1139" s="1" t="s">
        <v>5712</v>
      </c>
      <c r="AR1139" s="1" t="s">
        <v>5712</v>
      </c>
      <c r="AT1139" s="1" t="s">
        <v>5712</v>
      </c>
    </row>
    <row r="1140" spans="1:48" x14ac:dyDescent="0.35">
      <c r="A1140" s="1" t="s">
        <v>8881</v>
      </c>
      <c r="B1140" s="1" t="s">
        <v>5710</v>
      </c>
      <c r="C1140" s="1" t="s">
        <v>71</v>
      </c>
      <c r="D1140">
        <v>57</v>
      </c>
      <c r="E1140" s="1" t="s">
        <v>65</v>
      </c>
      <c r="F1140" s="1" t="s">
        <v>107</v>
      </c>
      <c r="G1140" s="1" t="s">
        <v>85</v>
      </c>
      <c r="H1140" s="1" t="s">
        <v>144</v>
      </c>
      <c r="I1140" s="1" t="s">
        <v>74</v>
      </c>
      <c r="J1140" s="1" t="s">
        <v>80</v>
      </c>
      <c r="K1140" s="1" t="s">
        <v>48</v>
      </c>
      <c r="L1140" s="1" t="s">
        <v>48</v>
      </c>
      <c r="M1140" s="1" t="s">
        <v>48</v>
      </c>
      <c r="N1140" s="1" t="s">
        <v>48</v>
      </c>
      <c r="O1140" s="1" t="s">
        <v>48</v>
      </c>
      <c r="P1140" s="1" t="s">
        <v>48</v>
      </c>
      <c r="Q1140" s="1" t="s">
        <v>48</v>
      </c>
      <c r="R1140" s="1" t="s">
        <v>48</v>
      </c>
      <c r="S1140" s="1" t="s">
        <v>48</v>
      </c>
      <c r="T1140" s="1" t="s">
        <v>48</v>
      </c>
      <c r="U1140" s="1" t="s">
        <v>49</v>
      </c>
      <c r="V1140" s="1" t="s">
        <v>48</v>
      </c>
      <c r="W1140" s="1" t="s">
        <v>48</v>
      </c>
      <c r="X1140" s="1" t="s">
        <v>62</v>
      </c>
      <c r="AC1140" s="1" t="s">
        <v>5712</v>
      </c>
      <c r="AD1140" s="1" t="s">
        <v>5712</v>
      </c>
      <c r="AJ1140" s="1" t="s">
        <v>8882</v>
      </c>
      <c r="AK1140" s="1" t="s">
        <v>5712</v>
      </c>
      <c r="AN1140" s="1" t="s">
        <v>5712</v>
      </c>
      <c r="AP1140" s="1" t="s">
        <v>5712</v>
      </c>
      <c r="AR1140" s="1" t="s">
        <v>5712</v>
      </c>
      <c r="AT1140" s="1" t="s">
        <v>5712</v>
      </c>
      <c r="AV1140" s="1" t="s">
        <v>8883</v>
      </c>
    </row>
    <row r="1141" spans="1:48" x14ac:dyDescent="0.35">
      <c r="A1141" s="1" t="s">
        <v>8884</v>
      </c>
      <c r="B1141" s="1" t="s">
        <v>5710</v>
      </c>
      <c r="C1141" s="1" t="s">
        <v>71</v>
      </c>
      <c r="D1141">
        <v>72</v>
      </c>
      <c r="E1141" s="1" t="s">
        <v>65</v>
      </c>
      <c r="F1141" s="1" t="s">
        <v>66</v>
      </c>
      <c r="G1141" s="1" t="s">
        <v>85</v>
      </c>
      <c r="H1141" s="1" t="s">
        <v>144</v>
      </c>
      <c r="I1141" s="1" t="s">
        <v>61</v>
      </c>
      <c r="J1141" s="1" t="s">
        <v>80</v>
      </c>
      <c r="K1141" s="1" t="s">
        <v>48</v>
      </c>
      <c r="L1141" s="1" t="s">
        <v>48</v>
      </c>
      <c r="M1141" s="1" t="s">
        <v>48</v>
      </c>
      <c r="N1141" s="1" t="s">
        <v>48</v>
      </c>
      <c r="O1141" s="1" t="s">
        <v>48</v>
      </c>
      <c r="P1141" s="1" t="s">
        <v>48</v>
      </c>
      <c r="Q1141" s="1" t="s">
        <v>48</v>
      </c>
      <c r="R1141" s="1" t="s">
        <v>48</v>
      </c>
      <c r="S1141" s="1" t="s">
        <v>48</v>
      </c>
      <c r="T1141" s="1" t="s">
        <v>48</v>
      </c>
      <c r="U1141" s="1" t="s">
        <v>48</v>
      </c>
      <c r="V1141" s="1" t="s">
        <v>48</v>
      </c>
      <c r="W1141" s="1" t="s">
        <v>49</v>
      </c>
      <c r="X1141" s="1" t="s">
        <v>75</v>
      </c>
      <c r="Y1141" s="1" t="s">
        <v>8885</v>
      </c>
      <c r="AC1141" s="1" t="s">
        <v>5712</v>
      </c>
      <c r="AD1141" s="1" t="s">
        <v>5712</v>
      </c>
      <c r="AJ1141" s="1" t="s">
        <v>1763</v>
      </c>
      <c r="AK1141" s="1" t="s">
        <v>5712</v>
      </c>
      <c r="AN1141" s="1" t="s">
        <v>5712</v>
      </c>
      <c r="AP1141" s="1" t="s">
        <v>5712</v>
      </c>
      <c r="AR1141" s="1" t="s">
        <v>5712</v>
      </c>
      <c r="AT1141" s="1" t="s">
        <v>5712</v>
      </c>
      <c r="AV1141" s="1" t="s">
        <v>8886</v>
      </c>
    </row>
    <row r="1142" spans="1:48" x14ac:dyDescent="0.35">
      <c r="A1142" s="1" t="s">
        <v>8887</v>
      </c>
      <c r="B1142" s="1" t="s">
        <v>5710</v>
      </c>
      <c r="C1142" s="1" t="s">
        <v>41</v>
      </c>
      <c r="D1142">
        <v>38</v>
      </c>
      <c r="E1142" s="1" t="s">
        <v>42</v>
      </c>
      <c r="F1142" s="1" t="s">
        <v>107</v>
      </c>
      <c r="G1142" s="1" t="s">
        <v>137</v>
      </c>
      <c r="H1142" s="1" t="s">
        <v>60</v>
      </c>
      <c r="I1142" s="1" t="s">
        <v>99</v>
      </c>
      <c r="J1142" s="1" t="s">
        <v>47</v>
      </c>
      <c r="K1142" s="1" t="s">
        <v>48</v>
      </c>
      <c r="L1142" s="1" t="s">
        <v>48</v>
      </c>
      <c r="M1142" s="1" t="s">
        <v>48</v>
      </c>
      <c r="N1142" s="1" t="s">
        <v>48</v>
      </c>
      <c r="O1142" s="1" t="s">
        <v>48</v>
      </c>
      <c r="P1142" s="1" t="s">
        <v>48</v>
      </c>
      <c r="Q1142" s="1" t="s">
        <v>48</v>
      </c>
      <c r="R1142" s="1" t="s">
        <v>49</v>
      </c>
      <c r="S1142" s="1" t="s">
        <v>48</v>
      </c>
      <c r="T1142" s="1" t="s">
        <v>48</v>
      </c>
      <c r="U1142" s="1" t="s">
        <v>48</v>
      </c>
      <c r="V1142" s="1" t="s">
        <v>48</v>
      </c>
      <c r="W1142" s="1" t="s">
        <v>48</v>
      </c>
      <c r="X1142" s="1" t="s">
        <v>116</v>
      </c>
      <c r="Y1142" s="1" t="s">
        <v>8888</v>
      </c>
      <c r="AC1142" s="1" t="s">
        <v>5712</v>
      </c>
      <c r="AD1142" s="1" t="s">
        <v>5712</v>
      </c>
      <c r="AJ1142" s="1" t="s">
        <v>8889</v>
      </c>
      <c r="AK1142" s="1" t="s">
        <v>5712</v>
      </c>
      <c r="AN1142" s="1" t="s">
        <v>5712</v>
      </c>
      <c r="AP1142" s="1" t="s">
        <v>5712</v>
      </c>
      <c r="AR1142" s="1" t="s">
        <v>5712</v>
      </c>
      <c r="AT1142" s="1" t="s">
        <v>5712</v>
      </c>
      <c r="AV1142" s="1" t="s">
        <v>8890</v>
      </c>
    </row>
    <row r="1143" spans="1:48" x14ac:dyDescent="0.35">
      <c r="A1143" s="1" t="s">
        <v>8891</v>
      </c>
      <c r="B1143" s="1" t="s">
        <v>5710</v>
      </c>
      <c r="C1143" s="1" t="s">
        <v>41</v>
      </c>
      <c r="D1143">
        <v>41</v>
      </c>
      <c r="E1143" s="1" t="s">
        <v>42</v>
      </c>
      <c r="F1143" s="1" t="s">
        <v>107</v>
      </c>
      <c r="G1143" s="1" t="s">
        <v>73</v>
      </c>
      <c r="H1143" s="1" t="s">
        <v>45</v>
      </c>
      <c r="I1143" s="1" t="s">
        <v>113</v>
      </c>
      <c r="J1143" s="1" t="s">
        <v>47</v>
      </c>
      <c r="K1143" s="1" t="s">
        <v>48</v>
      </c>
      <c r="L1143" s="1" t="s">
        <v>48</v>
      </c>
      <c r="M1143" s="1" t="s">
        <v>48</v>
      </c>
      <c r="N1143" s="1" t="s">
        <v>48</v>
      </c>
      <c r="O1143" s="1" t="s">
        <v>48</v>
      </c>
      <c r="P1143" s="1" t="s">
        <v>49</v>
      </c>
      <c r="Q1143" s="1" t="s">
        <v>48</v>
      </c>
      <c r="R1143" s="1" t="s">
        <v>48</v>
      </c>
      <c r="S1143" s="1" t="s">
        <v>48</v>
      </c>
      <c r="T1143" s="1" t="s">
        <v>48</v>
      </c>
      <c r="U1143" s="1" t="s">
        <v>48</v>
      </c>
      <c r="V1143" s="1" t="s">
        <v>48</v>
      </c>
      <c r="W1143" s="1" t="s">
        <v>48</v>
      </c>
      <c r="X1143" s="1" t="s">
        <v>62</v>
      </c>
      <c r="AC1143" s="1" t="s">
        <v>5712</v>
      </c>
      <c r="AD1143" s="1" t="s">
        <v>5712</v>
      </c>
      <c r="AJ1143" s="1" t="s">
        <v>8892</v>
      </c>
      <c r="AK1143" s="1" t="s">
        <v>5712</v>
      </c>
      <c r="AN1143" s="1" t="s">
        <v>5712</v>
      </c>
      <c r="AP1143" s="1" t="s">
        <v>5712</v>
      </c>
      <c r="AR1143" s="1" t="s">
        <v>5712</v>
      </c>
      <c r="AT1143" s="1" t="s">
        <v>5712</v>
      </c>
      <c r="AV1143" s="1" t="s">
        <v>8893</v>
      </c>
    </row>
    <row r="1144" spans="1:48" x14ac:dyDescent="0.35">
      <c r="A1144" s="1" t="s">
        <v>8894</v>
      </c>
      <c r="B1144" s="1" t="s">
        <v>5710</v>
      </c>
      <c r="C1144" s="1" t="s">
        <v>71</v>
      </c>
      <c r="D1144">
        <v>68</v>
      </c>
      <c r="E1144" s="1" t="s">
        <v>65</v>
      </c>
      <c r="F1144" s="1" t="s">
        <v>43</v>
      </c>
      <c r="G1144" s="1" t="s">
        <v>98</v>
      </c>
      <c r="H1144" s="1" t="s">
        <v>67</v>
      </c>
      <c r="I1144" s="1" t="s">
        <v>61</v>
      </c>
      <c r="J1144" s="1" t="s">
        <v>47</v>
      </c>
      <c r="K1144" s="1" t="s">
        <v>49</v>
      </c>
      <c r="L1144" s="1" t="s">
        <v>48</v>
      </c>
      <c r="M1144" s="1" t="s">
        <v>48</v>
      </c>
      <c r="N1144" s="1" t="s">
        <v>48</v>
      </c>
      <c r="O1144" s="1" t="s">
        <v>48</v>
      </c>
      <c r="P1144" s="1" t="s">
        <v>48</v>
      </c>
      <c r="Q1144" s="1" t="s">
        <v>48</v>
      </c>
      <c r="R1144" s="1" t="s">
        <v>48</v>
      </c>
      <c r="S1144" s="1" t="s">
        <v>48</v>
      </c>
      <c r="T1144" s="1" t="s">
        <v>49</v>
      </c>
      <c r="U1144" s="1" t="s">
        <v>48</v>
      </c>
      <c r="V1144" s="1" t="s">
        <v>48</v>
      </c>
      <c r="W1144" s="1" t="s">
        <v>48</v>
      </c>
      <c r="X1144" s="1" t="s">
        <v>116</v>
      </c>
      <c r="Y1144" s="1" t="s">
        <v>8895</v>
      </c>
      <c r="AC1144" s="1" t="s">
        <v>5712</v>
      </c>
      <c r="AD1144" s="1" t="s">
        <v>5712</v>
      </c>
      <c r="AJ1144" s="1" t="s">
        <v>8896</v>
      </c>
      <c r="AK1144" s="1" t="s">
        <v>5712</v>
      </c>
      <c r="AN1144" s="1" t="s">
        <v>5712</v>
      </c>
      <c r="AP1144" s="1" t="s">
        <v>5712</v>
      </c>
      <c r="AR1144" s="1" t="s">
        <v>5712</v>
      </c>
      <c r="AT1144" s="1" t="s">
        <v>5712</v>
      </c>
    </row>
    <row r="1145" spans="1:48" x14ac:dyDescent="0.35">
      <c r="A1145" s="1" t="s">
        <v>8897</v>
      </c>
      <c r="B1145" s="1" t="s">
        <v>5710</v>
      </c>
      <c r="C1145" s="1" t="s">
        <v>71</v>
      </c>
      <c r="D1145">
        <v>57</v>
      </c>
      <c r="E1145" s="1" t="s">
        <v>65</v>
      </c>
      <c r="F1145" s="1" t="s">
        <v>43</v>
      </c>
      <c r="G1145" s="1" t="s">
        <v>98</v>
      </c>
      <c r="H1145" s="1" t="s">
        <v>45</v>
      </c>
      <c r="I1145" s="1" t="s">
        <v>46</v>
      </c>
      <c r="J1145" s="1" t="s">
        <v>80</v>
      </c>
      <c r="K1145" s="1" t="s">
        <v>48</v>
      </c>
      <c r="L1145" s="1" t="s">
        <v>48</v>
      </c>
      <c r="M1145" s="1" t="s">
        <v>48</v>
      </c>
      <c r="N1145" s="1" t="s">
        <v>48</v>
      </c>
      <c r="O1145" s="1" t="s">
        <v>48</v>
      </c>
      <c r="P1145" s="1" t="s">
        <v>48</v>
      </c>
      <c r="Q1145" s="1" t="s">
        <v>48</v>
      </c>
      <c r="R1145" s="1" t="s">
        <v>48</v>
      </c>
      <c r="S1145" s="1" t="s">
        <v>48</v>
      </c>
      <c r="T1145" s="1" t="s">
        <v>48</v>
      </c>
      <c r="U1145" s="1" t="s">
        <v>48</v>
      </c>
      <c r="V1145" s="1" t="s">
        <v>49</v>
      </c>
      <c r="W1145" s="1" t="s">
        <v>48</v>
      </c>
      <c r="X1145" s="1" t="s">
        <v>62</v>
      </c>
      <c r="AC1145" s="1" t="s">
        <v>5712</v>
      </c>
      <c r="AD1145" s="1" t="s">
        <v>5712</v>
      </c>
      <c r="AJ1145" s="1" t="s">
        <v>579</v>
      </c>
      <c r="AK1145" s="1" t="s">
        <v>5712</v>
      </c>
      <c r="AM1145" s="1" t="s">
        <v>579</v>
      </c>
      <c r="AN1145" s="1" t="s">
        <v>5712</v>
      </c>
      <c r="AP1145" s="1" t="s">
        <v>5712</v>
      </c>
      <c r="AR1145" s="1" t="s">
        <v>5712</v>
      </c>
      <c r="AT1145" s="1" t="s">
        <v>5712</v>
      </c>
    </row>
    <row r="1146" spans="1:48" x14ac:dyDescent="0.35">
      <c r="A1146" s="1" t="s">
        <v>8898</v>
      </c>
      <c r="B1146" s="1" t="s">
        <v>5710</v>
      </c>
      <c r="C1146" s="1" t="s">
        <v>71</v>
      </c>
      <c r="D1146">
        <v>64</v>
      </c>
      <c r="E1146" s="1" t="s">
        <v>65</v>
      </c>
      <c r="F1146" s="1" t="s">
        <v>66</v>
      </c>
      <c r="G1146" s="1" t="s">
        <v>73</v>
      </c>
      <c r="H1146" s="1" t="s">
        <v>67</v>
      </c>
      <c r="I1146" s="1" t="s">
        <v>113</v>
      </c>
      <c r="J1146" s="1" t="s">
        <v>80</v>
      </c>
      <c r="K1146" s="1" t="s">
        <v>48</v>
      </c>
      <c r="L1146" s="1" t="s">
        <v>48</v>
      </c>
      <c r="M1146" s="1" t="s">
        <v>48</v>
      </c>
      <c r="N1146" s="1" t="s">
        <v>48</v>
      </c>
      <c r="O1146" s="1" t="s">
        <v>48</v>
      </c>
      <c r="P1146" s="1" t="s">
        <v>48</v>
      </c>
      <c r="Q1146" s="1" t="s">
        <v>48</v>
      </c>
      <c r="R1146" s="1" t="s">
        <v>48</v>
      </c>
      <c r="S1146" s="1" t="s">
        <v>48</v>
      </c>
      <c r="T1146" s="1" t="s">
        <v>48</v>
      </c>
      <c r="U1146" s="1" t="s">
        <v>48</v>
      </c>
      <c r="V1146" s="1" t="s">
        <v>48</v>
      </c>
      <c r="W1146" s="1" t="s">
        <v>49</v>
      </c>
      <c r="X1146" s="1" t="s">
        <v>145</v>
      </c>
      <c r="Y1146" s="1" t="s">
        <v>8899</v>
      </c>
      <c r="AC1146" s="1" t="s">
        <v>5712</v>
      </c>
      <c r="AD1146" s="1" t="s">
        <v>5712</v>
      </c>
      <c r="AJ1146" s="1" t="s">
        <v>8900</v>
      </c>
      <c r="AK1146" s="1" t="s">
        <v>5712</v>
      </c>
      <c r="AM1146" s="1" t="s">
        <v>1196</v>
      </c>
      <c r="AN1146" s="1" t="s">
        <v>5712</v>
      </c>
      <c r="AP1146" s="1" t="s">
        <v>5712</v>
      </c>
      <c r="AR1146" s="1" t="s">
        <v>5712</v>
      </c>
      <c r="AT1146" s="1" t="s">
        <v>5712</v>
      </c>
    </row>
    <row r="1147" spans="1:48" x14ac:dyDescent="0.35">
      <c r="A1147" s="1" t="s">
        <v>8901</v>
      </c>
      <c r="B1147" s="1" t="s">
        <v>5710</v>
      </c>
      <c r="C1147" s="1" t="s">
        <v>41</v>
      </c>
      <c r="D1147">
        <v>32</v>
      </c>
      <c r="E1147" s="1" t="s">
        <v>57</v>
      </c>
      <c r="F1147" s="1" t="s">
        <v>107</v>
      </c>
      <c r="G1147" s="1" t="s">
        <v>98</v>
      </c>
      <c r="H1147" s="1" t="s">
        <v>79</v>
      </c>
      <c r="I1147" s="1" t="s">
        <v>113</v>
      </c>
      <c r="J1147" s="1" t="s">
        <v>47</v>
      </c>
      <c r="K1147" s="1" t="s">
        <v>48</v>
      </c>
      <c r="L1147" s="1" t="s">
        <v>48</v>
      </c>
      <c r="M1147" s="1" t="s">
        <v>48</v>
      </c>
      <c r="N1147" s="1" t="s">
        <v>48</v>
      </c>
      <c r="O1147" s="1" t="s">
        <v>48</v>
      </c>
      <c r="P1147" s="1" t="s">
        <v>48</v>
      </c>
      <c r="Q1147" s="1" t="s">
        <v>48</v>
      </c>
      <c r="R1147" s="1" t="s">
        <v>49</v>
      </c>
      <c r="S1147" s="1" t="s">
        <v>48</v>
      </c>
      <c r="T1147" s="1" t="s">
        <v>48</v>
      </c>
      <c r="U1147" s="1" t="s">
        <v>48</v>
      </c>
      <c r="V1147" s="1" t="s">
        <v>48</v>
      </c>
      <c r="W1147" s="1" t="s">
        <v>48</v>
      </c>
      <c r="X1147" s="1" t="s">
        <v>75</v>
      </c>
      <c r="Y1147" s="1" t="s">
        <v>8902</v>
      </c>
      <c r="AC1147" s="1" t="s">
        <v>5712</v>
      </c>
      <c r="AD1147" s="1" t="s">
        <v>5712</v>
      </c>
      <c r="AJ1147" s="1" t="s">
        <v>8903</v>
      </c>
      <c r="AK1147" s="1" t="s">
        <v>5712</v>
      </c>
      <c r="AN1147" s="1" t="s">
        <v>5712</v>
      </c>
      <c r="AP1147" s="1" t="s">
        <v>5712</v>
      </c>
      <c r="AR1147" s="1" t="s">
        <v>5712</v>
      </c>
      <c r="AT1147" s="1" t="s">
        <v>5712</v>
      </c>
    </row>
    <row r="1148" spans="1:48" x14ac:dyDescent="0.35">
      <c r="A1148" s="1" t="s">
        <v>8904</v>
      </c>
      <c r="B1148" s="1" t="s">
        <v>5710</v>
      </c>
      <c r="C1148" s="1" t="s">
        <v>71</v>
      </c>
      <c r="D1148">
        <v>72</v>
      </c>
      <c r="E1148" s="1" t="s">
        <v>65</v>
      </c>
      <c r="F1148" s="1" t="s">
        <v>66</v>
      </c>
      <c r="G1148" s="1" t="s">
        <v>85</v>
      </c>
      <c r="H1148" s="1" t="s">
        <v>67</v>
      </c>
      <c r="I1148" s="1" t="s">
        <v>113</v>
      </c>
      <c r="J1148" s="1" t="s">
        <v>80</v>
      </c>
      <c r="K1148" s="1" t="s">
        <v>48</v>
      </c>
      <c r="L1148" s="1" t="s">
        <v>48</v>
      </c>
      <c r="M1148" s="1" t="s">
        <v>48</v>
      </c>
      <c r="N1148" s="1" t="s">
        <v>48</v>
      </c>
      <c r="O1148" s="1" t="s">
        <v>48</v>
      </c>
      <c r="P1148" s="1" t="s">
        <v>48</v>
      </c>
      <c r="Q1148" s="1" t="s">
        <v>48</v>
      </c>
      <c r="R1148" s="1" t="s">
        <v>48</v>
      </c>
      <c r="S1148" s="1" t="s">
        <v>48</v>
      </c>
      <c r="T1148" s="1" t="s">
        <v>48</v>
      </c>
      <c r="U1148" s="1" t="s">
        <v>48</v>
      </c>
      <c r="V1148" s="1" t="s">
        <v>49</v>
      </c>
      <c r="W1148" s="1" t="s">
        <v>48</v>
      </c>
      <c r="X1148" s="1" t="s">
        <v>116</v>
      </c>
      <c r="Y1148" s="1" t="s">
        <v>8905</v>
      </c>
      <c r="AC1148" s="1" t="s">
        <v>5712</v>
      </c>
      <c r="AD1148" s="1" t="s">
        <v>5712</v>
      </c>
      <c r="AJ1148" s="1" t="s">
        <v>8906</v>
      </c>
      <c r="AK1148" s="1" t="s">
        <v>55</v>
      </c>
      <c r="AL1148" s="1" t="s">
        <v>8907</v>
      </c>
      <c r="AN1148" s="1" t="s">
        <v>5712</v>
      </c>
      <c r="AP1148" s="1" t="s">
        <v>5712</v>
      </c>
      <c r="AR1148" s="1" t="s">
        <v>5712</v>
      </c>
      <c r="AT1148" s="1" t="s">
        <v>5712</v>
      </c>
    </row>
    <row r="1149" spans="1:48" x14ac:dyDescent="0.35">
      <c r="A1149" s="1" t="s">
        <v>8908</v>
      </c>
      <c r="B1149" s="1" t="s">
        <v>5710</v>
      </c>
      <c r="C1149" s="1" t="s">
        <v>71</v>
      </c>
      <c r="D1149">
        <v>72</v>
      </c>
      <c r="E1149" s="1" t="s">
        <v>65</v>
      </c>
      <c r="F1149" s="1" t="s">
        <v>66</v>
      </c>
      <c r="G1149" s="1" t="s">
        <v>44</v>
      </c>
      <c r="H1149" s="1" t="s">
        <v>67</v>
      </c>
      <c r="I1149" s="1" t="s">
        <v>90</v>
      </c>
      <c r="J1149" s="1" t="s">
        <v>80</v>
      </c>
      <c r="K1149" s="1" t="s">
        <v>48</v>
      </c>
      <c r="L1149" s="1" t="s">
        <v>48</v>
      </c>
      <c r="M1149" s="1" t="s">
        <v>48</v>
      </c>
      <c r="N1149" s="1" t="s">
        <v>48</v>
      </c>
      <c r="O1149" s="1" t="s">
        <v>48</v>
      </c>
      <c r="P1149" s="1" t="s">
        <v>48</v>
      </c>
      <c r="Q1149" s="1" t="s">
        <v>48</v>
      </c>
      <c r="R1149" s="1" t="s">
        <v>48</v>
      </c>
      <c r="S1149" s="1" t="s">
        <v>48</v>
      </c>
      <c r="T1149" s="1" t="s">
        <v>49</v>
      </c>
      <c r="U1149" s="1" t="s">
        <v>48</v>
      </c>
      <c r="V1149" s="1" t="s">
        <v>48</v>
      </c>
      <c r="W1149" s="1" t="s">
        <v>48</v>
      </c>
      <c r="X1149" s="1" t="s">
        <v>116</v>
      </c>
      <c r="Y1149" s="1" t="s">
        <v>8909</v>
      </c>
      <c r="AC1149" s="1" t="s">
        <v>5712</v>
      </c>
      <c r="AD1149" s="1" t="s">
        <v>5712</v>
      </c>
      <c r="AJ1149" s="1" t="s">
        <v>8910</v>
      </c>
      <c r="AK1149" s="1" t="s">
        <v>5712</v>
      </c>
      <c r="AN1149" s="1" t="s">
        <v>5712</v>
      </c>
      <c r="AP1149" s="1" t="s">
        <v>5712</v>
      </c>
      <c r="AR1149" s="1" t="s">
        <v>5712</v>
      </c>
      <c r="AT1149" s="1" t="s">
        <v>5712</v>
      </c>
    </row>
    <row r="1150" spans="1:48" x14ac:dyDescent="0.35">
      <c r="A1150" s="1" t="s">
        <v>8911</v>
      </c>
      <c r="B1150" s="1" t="s">
        <v>5710</v>
      </c>
      <c r="C1150" s="1" t="s">
        <v>71</v>
      </c>
      <c r="D1150">
        <v>26</v>
      </c>
      <c r="E1150" s="1" t="s">
        <v>57</v>
      </c>
      <c r="F1150" s="1" t="s">
        <v>107</v>
      </c>
      <c r="G1150" s="1" t="s">
        <v>73</v>
      </c>
      <c r="H1150" s="1" t="s">
        <v>45</v>
      </c>
      <c r="I1150" s="1" t="s">
        <v>46</v>
      </c>
      <c r="J1150" s="1" t="s">
        <v>80</v>
      </c>
      <c r="K1150" s="1" t="s">
        <v>48</v>
      </c>
      <c r="L1150" s="1" t="s">
        <v>48</v>
      </c>
      <c r="M1150" s="1" t="s">
        <v>48</v>
      </c>
      <c r="N1150" s="1" t="s">
        <v>48</v>
      </c>
      <c r="O1150" s="1" t="s">
        <v>48</v>
      </c>
      <c r="P1150" s="1" t="s">
        <v>48</v>
      </c>
      <c r="Q1150" s="1" t="s">
        <v>48</v>
      </c>
      <c r="R1150" s="1" t="s">
        <v>48</v>
      </c>
      <c r="S1150" s="1" t="s">
        <v>48</v>
      </c>
      <c r="T1150" s="1" t="s">
        <v>48</v>
      </c>
      <c r="U1150" s="1" t="s">
        <v>49</v>
      </c>
      <c r="V1150" s="1" t="s">
        <v>48</v>
      </c>
      <c r="W1150" s="1" t="s">
        <v>48</v>
      </c>
      <c r="X1150" s="1" t="s">
        <v>62</v>
      </c>
      <c r="AC1150" s="1" t="s">
        <v>5712</v>
      </c>
      <c r="AD1150" s="1" t="s">
        <v>5712</v>
      </c>
      <c r="AJ1150" s="1" t="s">
        <v>8912</v>
      </c>
      <c r="AK1150" s="1" t="s">
        <v>5712</v>
      </c>
      <c r="AN1150" s="1" t="s">
        <v>5712</v>
      </c>
      <c r="AP1150" s="1" t="s">
        <v>5712</v>
      </c>
      <c r="AR1150" s="1" t="s">
        <v>5712</v>
      </c>
      <c r="AT1150" s="1" t="s">
        <v>5712</v>
      </c>
    </row>
    <row r="1151" spans="1:48" x14ac:dyDescent="0.35">
      <c r="A1151" s="1" t="s">
        <v>8913</v>
      </c>
      <c r="B1151" s="1" t="s">
        <v>5710</v>
      </c>
      <c r="C1151" s="1" t="s">
        <v>71</v>
      </c>
      <c r="D1151">
        <v>70</v>
      </c>
      <c r="E1151" s="1" t="s">
        <v>65</v>
      </c>
      <c r="F1151" s="1" t="s">
        <v>66</v>
      </c>
      <c r="G1151" s="1" t="s">
        <v>44</v>
      </c>
      <c r="H1151" s="1" t="s">
        <v>67</v>
      </c>
      <c r="I1151" s="1" t="s">
        <v>90</v>
      </c>
      <c r="J1151" s="1" t="s">
        <v>47</v>
      </c>
      <c r="K1151" s="1" t="s">
        <v>48</v>
      </c>
      <c r="L1151" s="1" t="s">
        <v>48</v>
      </c>
      <c r="M1151" s="1" t="s">
        <v>48</v>
      </c>
      <c r="N1151" s="1" t="s">
        <v>48</v>
      </c>
      <c r="O1151" s="1" t="s">
        <v>48</v>
      </c>
      <c r="P1151" s="1" t="s">
        <v>49</v>
      </c>
      <c r="Q1151" s="1" t="s">
        <v>48</v>
      </c>
      <c r="R1151" s="1" t="s">
        <v>48</v>
      </c>
      <c r="S1151" s="1" t="s">
        <v>48</v>
      </c>
      <c r="T1151" s="1" t="s">
        <v>48</v>
      </c>
      <c r="U1151" s="1" t="s">
        <v>48</v>
      </c>
      <c r="V1151" s="1" t="s">
        <v>48</v>
      </c>
      <c r="W1151" s="1" t="s">
        <v>48</v>
      </c>
      <c r="X1151" s="1" t="s">
        <v>116</v>
      </c>
      <c r="Y1151" s="1" t="s">
        <v>8914</v>
      </c>
      <c r="AC1151" s="1" t="s">
        <v>5712</v>
      </c>
      <c r="AD1151" s="1" t="s">
        <v>5712</v>
      </c>
      <c r="AJ1151" s="1" t="s">
        <v>8915</v>
      </c>
      <c r="AK1151" s="1" t="s">
        <v>63</v>
      </c>
      <c r="AN1151" s="1" t="s">
        <v>5712</v>
      </c>
      <c r="AP1151" s="1" t="s">
        <v>5712</v>
      </c>
      <c r="AR1151" s="1" t="s">
        <v>5712</v>
      </c>
      <c r="AT1151" s="1" t="s">
        <v>5712</v>
      </c>
    </row>
    <row r="1152" spans="1:48" x14ac:dyDescent="0.35">
      <c r="A1152" s="1" t="s">
        <v>8916</v>
      </c>
      <c r="B1152" s="1" t="s">
        <v>5710</v>
      </c>
      <c r="C1152" s="1" t="s">
        <v>71</v>
      </c>
      <c r="D1152">
        <v>85</v>
      </c>
      <c r="E1152" s="1" t="s">
        <v>65</v>
      </c>
      <c r="F1152" s="1" t="s">
        <v>66</v>
      </c>
      <c r="G1152" s="1" t="s">
        <v>85</v>
      </c>
      <c r="H1152" s="1" t="s">
        <v>67</v>
      </c>
      <c r="I1152" s="1" t="s">
        <v>61</v>
      </c>
      <c r="J1152" s="1" t="s">
        <v>80</v>
      </c>
      <c r="K1152" s="1" t="s">
        <v>48</v>
      </c>
      <c r="L1152" s="1" t="s">
        <v>48</v>
      </c>
      <c r="M1152" s="1" t="s">
        <v>48</v>
      </c>
      <c r="N1152" s="1" t="s">
        <v>48</v>
      </c>
      <c r="O1152" s="1" t="s">
        <v>48</v>
      </c>
      <c r="P1152" s="1" t="s">
        <v>48</v>
      </c>
      <c r="Q1152" s="1" t="s">
        <v>48</v>
      </c>
      <c r="R1152" s="1" t="s">
        <v>48</v>
      </c>
      <c r="S1152" s="1" t="s">
        <v>48</v>
      </c>
      <c r="T1152" s="1" t="s">
        <v>48</v>
      </c>
      <c r="U1152" s="1" t="s">
        <v>48</v>
      </c>
      <c r="V1152" s="1" t="s">
        <v>49</v>
      </c>
      <c r="W1152" s="1" t="s">
        <v>48</v>
      </c>
      <c r="X1152" s="1" t="s">
        <v>75</v>
      </c>
      <c r="Y1152" s="1" t="s">
        <v>8917</v>
      </c>
      <c r="AC1152" s="1" t="s">
        <v>5712</v>
      </c>
      <c r="AD1152" s="1" t="s">
        <v>5712</v>
      </c>
      <c r="AJ1152" s="1" t="s">
        <v>4732</v>
      </c>
      <c r="AK1152" s="1" t="s">
        <v>63</v>
      </c>
      <c r="AN1152" s="1" t="s">
        <v>5712</v>
      </c>
      <c r="AP1152" s="1" t="s">
        <v>5712</v>
      </c>
      <c r="AR1152" s="1" t="s">
        <v>5712</v>
      </c>
      <c r="AT1152" s="1" t="s">
        <v>5712</v>
      </c>
    </row>
    <row r="1153" spans="1:48" x14ac:dyDescent="0.35">
      <c r="A1153" s="1" t="s">
        <v>8918</v>
      </c>
      <c r="B1153" s="1" t="s">
        <v>5710</v>
      </c>
      <c r="C1153" s="1" t="s">
        <v>41</v>
      </c>
      <c r="D1153">
        <v>42</v>
      </c>
      <c r="E1153" s="1" t="s">
        <v>42</v>
      </c>
      <c r="F1153" s="1" t="s">
        <v>107</v>
      </c>
      <c r="G1153" s="1" t="s">
        <v>73</v>
      </c>
      <c r="H1153" s="1" t="s">
        <v>79</v>
      </c>
      <c r="I1153" s="1" t="s">
        <v>110</v>
      </c>
      <c r="J1153" s="1" t="s">
        <v>47</v>
      </c>
      <c r="K1153" s="1" t="s">
        <v>48</v>
      </c>
      <c r="L1153" s="1" t="s">
        <v>49</v>
      </c>
      <c r="M1153" s="1" t="s">
        <v>48</v>
      </c>
      <c r="N1153" s="1" t="s">
        <v>48</v>
      </c>
      <c r="O1153" s="1" t="s">
        <v>48</v>
      </c>
      <c r="P1153" s="1" t="s">
        <v>48</v>
      </c>
      <c r="Q1153" s="1" t="s">
        <v>48</v>
      </c>
      <c r="R1153" s="1" t="s">
        <v>48</v>
      </c>
      <c r="S1153" s="1" t="s">
        <v>48</v>
      </c>
      <c r="T1153" s="1" t="s">
        <v>48</v>
      </c>
      <c r="U1153" s="1" t="s">
        <v>48</v>
      </c>
      <c r="V1153" s="1" t="s">
        <v>48</v>
      </c>
      <c r="W1153" s="1" t="s">
        <v>48</v>
      </c>
      <c r="X1153" s="1" t="s">
        <v>62</v>
      </c>
      <c r="AC1153" s="1" t="s">
        <v>5712</v>
      </c>
      <c r="AD1153" s="1" t="s">
        <v>5712</v>
      </c>
      <c r="AJ1153" s="1" t="s">
        <v>224</v>
      </c>
      <c r="AK1153" s="1" t="s">
        <v>77</v>
      </c>
      <c r="AN1153" s="1" t="s">
        <v>5712</v>
      </c>
      <c r="AP1153" s="1" t="s">
        <v>5712</v>
      </c>
      <c r="AR1153" s="1" t="s">
        <v>5712</v>
      </c>
      <c r="AT1153" s="1" t="s">
        <v>5712</v>
      </c>
    </row>
    <row r="1154" spans="1:48" x14ac:dyDescent="0.35">
      <c r="A1154" s="1" t="s">
        <v>8919</v>
      </c>
      <c r="B1154" s="1" t="s">
        <v>5710</v>
      </c>
      <c r="C1154" s="1" t="s">
        <v>41</v>
      </c>
      <c r="D1154">
        <v>17</v>
      </c>
      <c r="E1154" s="1" t="s">
        <v>57</v>
      </c>
      <c r="F1154" s="1" t="s">
        <v>58</v>
      </c>
      <c r="G1154" s="1" t="s">
        <v>44</v>
      </c>
      <c r="H1154" s="1" t="s">
        <v>79</v>
      </c>
      <c r="I1154" s="1" t="s">
        <v>110</v>
      </c>
      <c r="J1154" s="1" t="s">
        <v>80</v>
      </c>
      <c r="K1154" s="1" t="s">
        <v>48</v>
      </c>
      <c r="L1154" s="1" t="s">
        <v>48</v>
      </c>
      <c r="M1154" s="1" t="s">
        <v>48</v>
      </c>
      <c r="N1154" s="1" t="s">
        <v>48</v>
      </c>
      <c r="O1154" s="1" t="s">
        <v>48</v>
      </c>
      <c r="P1154" s="1" t="s">
        <v>48</v>
      </c>
      <c r="Q1154" s="1" t="s">
        <v>48</v>
      </c>
      <c r="R1154" s="1" t="s">
        <v>48</v>
      </c>
      <c r="S1154" s="1" t="s">
        <v>48</v>
      </c>
      <c r="T1154" s="1" t="s">
        <v>48</v>
      </c>
      <c r="U1154" s="1" t="s">
        <v>48</v>
      </c>
      <c r="V1154" s="1" t="s">
        <v>49</v>
      </c>
      <c r="W1154" s="1" t="s">
        <v>48</v>
      </c>
      <c r="X1154" s="1" t="s">
        <v>116</v>
      </c>
      <c r="Y1154" s="1" t="s">
        <v>8920</v>
      </c>
      <c r="AC1154" s="1" t="s">
        <v>5712</v>
      </c>
      <c r="AD1154" s="1" t="s">
        <v>5712</v>
      </c>
      <c r="AJ1154" s="1" t="s">
        <v>8921</v>
      </c>
      <c r="AK1154" s="1" t="s">
        <v>5712</v>
      </c>
      <c r="AN1154" s="1" t="s">
        <v>5712</v>
      </c>
      <c r="AP1154" s="1" t="s">
        <v>5712</v>
      </c>
      <c r="AR1154" s="1" t="s">
        <v>5712</v>
      </c>
      <c r="AT1154" s="1" t="s">
        <v>5712</v>
      </c>
    </row>
    <row r="1155" spans="1:48" x14ac:dyDescent="0.35">
      <c r="A1155" s="1" t="s">
        <v>8922</v>
      </c>
      <c r="B1155" s="1" t="s">
        <v>5710</v>
      </c>
      <c r="C1155" s="1" t="s">
        <v>71</v>
      </c>
      <c r="D1155">
        <v>67</v>
      </c>
      <c r="E1155" s="1" t="s">
        <v>65</v>
      </c>
      <c r="F1155" s="1" t="s">
        <v>66</v>
      </c>
      <c r="G1155" s="1" t="s">
        <v>85</v>
      </c>
      <c r="H1155" s="1" t="s">
        <v>144</v>
      </c>
      <c r="I1155" s="1" t="s">
        <v>74</v>
      </c>
      <c r="J1155" s="1" t="s">
        <v>80</v>
      </c>
      <c r="K1155" s="1" t="s">
        <v>48</v>
      </c>
      <c r="L1155" s="1" t="s">
        <v>48</v>
      </c>
      <c r="M1155" s="1" t="s">
        <v>48</v>
      </c>
      <c r="N1155" s="1" t="s">
        <v>48</v>
      </c>
      <c r="O1155" s="1" t="s">
        <v>48</v>
      </c>
      <c r="P1155" s="1" t="s">
        <v>48</v>
      </c>
      <c r="Q1155" s="1" t="s">
        <v>48</v>
      </c>
      <c r="R1155" s="1" t="s">
        <v>48</v>
      </c>
      <c r="S1155" s="1" t="s">
        <v>48</v>
      </c>
      <c r="T1155" s="1" t="s">
        <v>48</v>
      </c>
      <c r="U1155" s="1" t="s">
        <v>49</v>
      </c>
      <c r="V1155" s="1" t="s">
        <v>48</v>
      </c>
      <c r="W1155" s="1" t="s">
        <v>48</v>
      </c>
      <c r="X1155" s="1" t="s">
        <v>62</v>
      </c>
      <c r="AC1155" s="1" t="s">
        <v>5712</v>
      </c>
      <c r="AD1155" s="1" t="s">
        <v>5712</v>
      </c>
      <c r="AJ1155" s="1" t="s">
        <v>8923</v>
      </c>
      <c r="AK1155" s="1" t="s">
        <v>5712</v>
      </c>
      <c r="AN1155" s="1" t="s">
        <v>5712</v>
      </c>
      <c r="AP1155" s="1" t="s">
        <v>5712</v>
      </c>
      <c r="AR1155" s="1" t="s">
        <v>5712</v>
      </c>
      <c r="AT1155" s="1" t="s">
        <v>5712</v>
      </c>
      <c r="AV1155" s="1" t="s">
        <v>8924</v>
      </c>
    </row>
    <row r="1156" spans="1:48" x14ac:dyDescent="0.35">
      <c r="A1156" s="1" t="s">
        <v>8925</v>
      </c>
      <c r="B1156" s="1" t="s">
        <v>5710</v>
      </c>
      <c r="C1156" s="1" t="s">
        <v>71</v>
      </c>
      <c r="D1156">
        <v>58</v>
      </c>
      <c r="E1156" s="1" t="s">
        <v>65</v>
      </c>
      <c r="F1156" s="1" t="s">
        <v>43</v>
      </c>
      <c r="G1156" s="1" t="s">
        <v>85</v>
      </c>
      <c r="H1156" s="1" t="s">
        <v>79</v>
      </c>
      <c r="I1156" s="1" t="s">
        <v>90</v>
      </c>
      <c r="J1156" s="1" t="s">
        <v>80</v>
      </c>
      <c r="K1156" s="1" t="s">
        <v>48</v>
      </c>
      <c r="L1156" s="1" t="s">
        <v>48</v>
      </c>
      <c r="M1156" s="1" t="s">
        <v>48</v>
      </c>
      <c r="N1156" s="1" t="s">
        <v>48</v>
      </c>
      <c r="O1156" s="1" t="s">
        <v>48</v>
      </c>
      <c r="P1156" s="1" t="s">
        <v>48</v>
      </c>
      <c r="Q1156" s="1" t="s">
        <v>48</v>
      </c>
      <c r="R1156" s="1" t="s">
        <v>48</v>
      </c>
      <c r="S1156" s="1" t="s">
        <v>48</v>
      </c>
      <c r="T1156" s="1" t="s">
        <v>48</v>
      </c>
      <c r="U1156" s="1" t="s">
        <v>48</v>
      </c>
      <c r="V1156" s="1" t="s">
        <v>49</v>
      </c>
      <c r="W1156" s="1" t="s">
        <v>48</v>
      </c>
      <c r="X1156" s="1" t="s">
        <v>62</v>
      </c>
      <c r="AC1156" s="1" t="s">
        <v>5712</v>
      </c>
      <c r="AD1156" s="1" t="s">
        <v>5712</v>
      </c>
      <c r="AJ1156" s="1" t="s">
        <v>8926</v>
      </c>
      <c r="AK1156" s="1" t="s">
        <v>5712</v>
      </c>
      <c r="AN1156" s="1" t="s">
        <v>5712</v>
      </c>
      <c r="AP1156" s="1" t="s">
        <v>5712</v>
      </c>
      <c r="AR1156" s="1" t="s">
        <v>5712</v>
      </c>
      <c r="AT1156" s="1" t="s">
        <v>5712</v>
      </c>
    </row>
    <row r="1157" spans="1:48" x14ac:dyDescent="0.35">
      <c r="A1157" s="1" t="s">
        <v>8927</v>
      </c>
      <c r="B1157" s="1" t="s">
        <v>5710</v>
      </c>
      <c r="C1157" s="1" t="s">
        <v>71</v>
      </c>
      <c r="D1157">
        <v>60</v>
      </c>
      <c r="E1157" s="1" t="s">
        <v>65</v>
      </c>
      <c r="F1157" s="1" t="s">
        <v>43</v>
      </c>
      <c r="G1157" s="1" t="s">
        <v>98</v>
      </c>
      <c r="H1157" s="1" t="s">
        <v>67</v>
      </c>
      <c r="I1157" s="1" t="s">
        <v>110</v>
      </c>
      <c r="J1157" s="1" t="s">
        <v>80</v>
      </c>
      <c r="K1157" s="1" t="s">
        <v>48</v>
      </c>
      <c r="L1157" s="1" t="s">
        <v>48</v>
      </c>
      <c r="M1157" s="1" t="s">
        <v>48</v>
      </c>
      <c r="N1157" s="1" t="s">
        <v>48</v>
      </c>
      <c r="O1157" s="1" t="s">
        <v>48</v>
      </c>
      <c r="P1157" s="1" t="s">
        <v>48</v>
      </c>
      <c r="Q1157" s="1" t="s">
        <v>48</v>
      </c>
      <c r="R1157" s="1" t="s">
        <v>48</v>
      </c>
      <c r="S1157" s="1" t="s">
        <v>48</v>
      </c>
      <c r="T1157" s="1" t="s">
        <v>48</v>
      </c>
      <c r="U1157" s="1" t="s">
        <v>48</v>
      </c>
      <c r="V1157" s="1" t="s">
        <v>49</v>
      </c>
      <c r="W1157" s="1" t="s">
        <v>48</v>
      </c>
      <c r="X1157" s="1" t="s">
        <v>116</v>
      </c>
      <c r="Y1157" s="1" t="s">
        <v>8928</v>
      </c>
      <c r="AC1157" s="1" t="s">
        <v>5712</v>
      </c>
      <c r="AD1157" s="1" t="s">
        <v>5712</v>
      </c>
      <c r="AJ1157" s="1" t="s">
        <v>8929</v>
      </c>
      <c r="AK1157" s="1" t="s">
        <v>5712</v>
      </c>
      <c r="AN1157" s="1" t="s">
        <v>5712</v>
      </c>
      <c r="AP1157" s="1" t="s">
        <v>5712</v>
      </c>
      <c r="AR1157" s="1" t="s">
        <v>5712</v>
      </c>
      <c r="AT1157" s="1" t="s">
        <v>5712</v>
      </c>
      <c r="AV1157" s="1" t="s">
        <v>8930</v>
      </c>
    </row>
    <row r="1158" spans="1:48" x14ac:dyDescent="0.35">
      <c r="A1158" s="1" t="s">
        <v>8931</v>
      </c>
      <c r="B1158" s="1" t="s">
        <v>5710</v>
      </c>
      <c r="C1158" s="1" t="s">
        <v>41</v>
      </c>
      <c r="D1158">
        <v>25</v>
      </c>
      <c r="E1158" s="1" t="s">
        <v>57</v>
      </c>
      <c r="F1158" s="1" t="s">
        <v>58</v>
      </c>
      <c r="G1158" s="1" t="s">
        <v>44</v>
      </c>
      <c r="H1158" s="1" t="s">
        <v>45</v>
      </c>
      <c r="I1158" s="1" t="s">
        <v>46</v>
      </c>
      <c r="J1158" s="1" t="s">
        <v>80</v>
      </c>
      <c r="K1158" s="1" t="s">
        <v>48</v>
      </c>
      <c r="L1158" s="1" t="s">
        <v>48</v>
      </c>
      <c r="M1158" s="1" t="s">
        <v>48</v>
      </c>
      <c r="N1158" s="1" t="s">
        <v>48</v>
      </c>
      <c r="O1158" s="1" t="s">
        <v>48</v>
      </c>
      <c r="P1158" s="1" t="s">
        <v>48</v>
      </c>
      <c r="Q1158" s="1" t="s">
        <v>48</v>
      </c>
      <c r="R1158" s="1" t="s">
        <v>48</v>
      </c>
      <c r="S1158" s="1" t="s">
        <v>48</v>
      </c>
      <c r="T1158" s="1" t="s">
        <v>49</v>
      </c>
      <c r="U1158" s="1" t="s">
        <v>48</v>
      </c>
      <c r="V1158" s="1" t="s">
        <v>48</v>
      </c>
      <c r="W1158" s="1" t="s">
        <v>48</v>
      </c>
      <c r="X1158" s="1" t="s">
        <v>116</v>
      </c>
      <c r="Y1158" s="1" t="s">
        <v>8932</v>
      </c>
      <c r="AC1158" s="1" t="s">
        <v>5712</v>
      </c>
      <c r="AD1158" s="1" t="s">
        <v>5712</v>
      </c>
      <c r="AJ1158" s="1" t="s">
        <v>8933</v>
      </c>
      <c r="AK1158" s="1" t="s">
        <v>5712</v>
      </c>
      <c r="AN1158" s="1" t="s">
        <v>5712</v>
      </c>
      <c r="AP1158" s="1" t="s">
        <v>5712</v>
      </c>
      <c r="AR1158" s="1" t="s">
        <v>5712</v>
      </c>
      <c r="AT1158" s="1" t="s">
        <v>5712</v>
      </c>
      <c r="AV1158" s="1" t="s">
        <v>8934</v>
      </c>
    </row>
    <row r="1159" spans="1:48" x14ac:dyDescent="0.35">
      <c r="A1159" s="1" t="s">
        <v>8935</v>
      </c>
      <c r="B1159" s="1" t="s">
        <v>5710</v>
      </c>
      <c r="C1159" s="1" t="s">
        <v>71</v>
      </c>
      <c r="D1159">
        <v>72</v>
      </c>
      <c r="E1159" s="1" t="s">
        <v>65</v>
      </c>
      <c r="F1159" s="1" t="s">
        <v>66</v>
      </c>
      <c r="G1159" s="1" t="s">
        <v>85</v>
      </c>
      <c r="H1159" s="1" t="s">
        <v>67</v>
      </c>
      <c r="I1159" s="1" t="s">
        <v>99</v>
      </c>
      <c r="J1159" s="1" t="s">
        <v>80</v>
      </c>
      <c r="K1159" s="1" t="s">
        <v>48</v>
      </c>
      <c r="L1159" s="1" t="s">
        <v>48</v>
      </c>
      <c r="M1159" s="1" t="s">
        <v>48</v>
      </c>
      <c r="N1159" s="1" t="s">
        <v>48</v>
      </c>
      <c r="O1159" s="1" t="s">
        <v>48</v>
      </c>
      <c r="P1159" s="1" t="s">
        <v>48</v>
      </c>
      <c r="Q1159" s="1" t="s">
        <v>48</v>
      </c>
      <c r="R1159" s="1" t="s">
        <v>48</v>
      </c>
      <c r="S1159" s="1" t="s">
        <v>48</v>
      </c>
      <c r="T1159" s="1" t="s">
        <v>48</v>
      </c>
      <c r="U1159" s="1" t="s">
        <v>48</v>
      </c>
      <c r="V1159" s="1" t="s">
        <v>48</v>
      </c>
      <c r="W1159" s="1" t="s">
        <v>49</v>
      </c>
      <c r="X1159" s="1" t="s">
        <v>62</v>
      </c>
      <c r="AC1159" s="1" t="s">
        <v>5712</v>
      </c>
      <c r="AD1159" s="1" t="s">
        <v>5712</v>
      </c>
      <c r="AJ1159" s="1" t="s">
        <v>8936</v>
      </c>
      <c r="AK1159" s="1" t="s">
        <v>5712</v>
      </c>
      <c r="AM1159" s="1" t="s">
        <v>8937</v>
      </c>
      <c r="AN1159" s="1" t="s">
        <v>5712</v>
      </c>
      <c r="AP1159" s="1" t="s">
        <v>5712</v>
      </c>
      <c r="AR1159" s="1" t="s">
        <v>5712</v>
      </c>
      <c r="AT1159" s="1" t="s">
        <v>5712</v>
      </c>
    </row>
    <row r="1160" spans="1:48" x14ac:dyDescent="0.35">
      <c r="A1160" s="1" t="s">
        <v>8938</v>
      </c>
      <c r="B1160" s="1" t="s">
        <v>5710</v>
      </c>
      <c r="C1160" s="1" t="s">
        <v>71</v>
      </c>
      <c r="D1160">
        <v>70</v>
      </c>
      <c r="E1160" s="1" t="s">
        <v>65</v>
      </c>
      <c r="F1160" s="1" t="s">
        <v>66</v>
      </c>
      <c r="G1160" s="1" t="s">
        <v>85</v>
      </c>
      <c r="H1160" s="1" t="s">
        <v>67</v>
      </c>
      <c r="I1160" s="1" t="s">
        <v>46</v>
      </c>
      <c r="J1160" s="1" t="s">
        <v>47</v>
      </c>
      <c r="K1160" s="1" t="s">
        <v>48</v>
      </c>
      <c r="L1160" s="1" t="s">
        <v>49</v>
      </c>
      <c r="M1160" s="1" t="s">
        <v>48</v>
      </c>
      <c r="N1160" s="1" t="s">
        <v>48</v>
      </c>
      <c r="O1160" s="1" t="s">
        <v>48</v>
      </c>
      <c r="P1160" s="1" t="s">
        <v>48</v>
      </c>
      <c r="Q1160" s="1" t="s">
        <v>48</v>
      </c>
      <c r="R1160" s="1" t="s">
        <v>48</v>
      </c>
      <c r="S1160" s="1" t="s">
        <v>48</v>
      </c>
      <c r="T1160" s="1" t="s">
        <v>48</v>
      </c>
      <c r="U1160" s="1" t="s">
        <v>48</v>
      </c>
      <c r="V1160" s="1" t="s">
        <v>48</v>
      </c>
      <c r="W1160" s="1" t="s">
        <v>48</v>
      </c>
      <c r="X1160" s="1" t="s">
        <v>62</v>
      </c>
      <c r="AC1160" s="1" t="s">
        <v>5712</v>
      </c>
      <c r="AD1160" s="1" t="s">
        <v>5712</v>
      </c>
      <c r="AJ1160" s="1" t="s">
        <v>8939</v>
      </c>
      <c r="AK1160" s="1" t="s">
        <v>63</v>
      </c>
      <c r="AN1160" s="1" t="s">
        <v>5712</v>
      </c>
      <c r="AP1160" s="1" t="s">
        <v>5712</v>
      </c>
      <c r="AR1160" s="1" t="s">
        <v>5712</v>
      </c>
      <c r="AT1160" s="1" t="s">
        <v>5712</v>
      </c>
    </row>
    <row r="1161" spans="1:48" x14ac:dyDescent="0.35">
      <c r="A1161" s="1" t="s">
        <v>8940</v>
      </c>
      <c r="B1161" s="1" t="s">
        <v>5710</v>
      </c>
      <c r="C1161" s="1" t="s">
        <v>71</v>
      </c>
      <c r="D1161">
        <v>39</v>
      </c>
      <c r="E1161" s="1" t="s">
        <v>42</v>
      </c>
      <c r="F1161" s="1" t="s">
        <v>107</v>
      </c>
      <c r="G1161" s="1" t="s">
        <v>59</v>
      </c>
      <c r="H1161" s="1" t="s">
        <v>79</v>
      </c>
      <c r="I1161" s="1" t="s">
        <v>125</v>
      </c>
      <c r="J1161" s="1" t="s">
        <v>47</v>
      </c>
      <c r="K1161" s="1" t="s">
        <v>49</v>
      </c>
      <c r="L1161" s="1" t="s">
        <v>48</v>
      </c>
      <c r="M1161" s="1" t="s">
        <v>48</v>
      </c>
      <c r="N1161" s="1" t="s">
        <v>48</v>
      </c>
      <c r="O1161" s="1" t="s">
        <v>48</v>
      </c>
      <c r="P1161" s="1" t="s">
        <v>48</v>
      </c>
      <c r="Q1161" s="1" t="s">
        <v>48</v>
      </c>
      <c r="R1161" s="1" t="s">
        <v>48</v>
      </c>
      <c r="S1161" s="1" t="s">
        <v>48</v>
      </c>
      <c r="T1161" s="1" t="s">
        <v>49</v>
      </c>
      <c r="U1161" s="1" t="s">
        <v>48</v>
      </c>
      <c r="V1161" s="1" t="s">
        <v>48</v>
      </c>
      <c r="W1161" s="1" t="s">
        <v>48</v>
      </c>
      <c r="X1161" s="1" t="s">
        <v>145</v>
      </c>
      <c r="Y1161" s="1" t="s">
        <v>8941</v>
      </c>
      <c r="AC1161" s="1" t="s">
        <v>5712</v>
      </c>
      <c r="AD1161" s="1" t="s">
        <v>5712</v>
      </c>
      <c r="AJ1161" s="1" t="s">
        <v>8942</v>
      </c>
      <c r="AK1161" s="1" t="s">
        <v>5712</v>
      </c>
      <c r="AN1161" s="1" t="s">
        <v>5712</v>
      </c>
      <c r="AP1161" s="1" t="s">
        <v>5712</v>
      </c>
      <c r="AR1161" s="1" t="s">
        <v>5712</v>
      </c>
      <c r="AT1161" s="1" t="s">
        <v>5712</v>
      </c>
      <c r="AV1161" s="1" t="s">
        <v>8943</v>
      </c>
    </row>
    <row r="1162" spans="1:48" x14ac:dyDescent="0.35">
      <c r="A1162" s="1" t="s">
        <v>8944</v>
      </c>
      <c r="B1162" s="1" t="s">
        <v>5710</v>
      </c>
      <c r="C1162" s="1" t="s">
        <v>41</v>
      </c>
      <c r="D1162">
        <v>30</v>
      </c>
      <c r="E1162" s="1" t="s">
        <v>57</v>
      </c>
      <c r="F1162" s="1" t="s">
        <v>58</v>
      </c>
      <c r="G1162" s="1" t="s">
        <v>59</v>
      </c>
      <c r="H1162" s="1" t="s">
        <v>60</v>
      </c>
      <c r="I1162" s="1" t="s">
        <v>74</v>
      </c>
      <c r="J1162" s="1" t="s">
        <v>47</v>
      </c>
      <c r="K1162" s="1" t="s">
        <v>49</v>
      </c>
      <c r="L1162" s="1" t="s">
        <v>48</v>
      </c>
      <c r="M1162" s="1" t="s">
        <v>48</v>
      </c>
      <c r="N1162" s="1" t="s">
        <v>48</v>
      </c>
      <c r="O1162" s="1" t="s">
        <v>48</v>
      </c>
      <c r="P1162" s="1" t="s">
        <v>48</v>
      </c>
      <c r="Q1162" s="1" t="s">
        <v>48</v>
      </c>
      <c r="R1162" s="1" t="s">
        <v>48</v>
      </c>
      <c r="S1162" s="1" t="s">
        <v>48</v>
      </c>
      <c r="T1162" s="1" t="s">
        <v>49</v>
      </c>
      <c r="U1162" s="1" t="s">
        <v>48</v>
      </c>
      <c r="V1162" s="1" t="s">
        <v>48</v>
      </c>
      <c r="W1162" s="1" t="s">
        <v>48</v>
      </c>
      <c r="X1162" s="1" t="s">
        <v>116</v>
      </c>
      <c r="Y1162" s="1" t="s">
        <v>8945</v>
      </c>
      <c r="AC1162" s="1" t="s">
        <v>5712</v>
      </c>
      <c r="AD1162" s="1" t="s">
        <v>5712</v>
      </c>
      <c r="AJ1162" s="1" t="s">
        <v>8946</v>
      </c>
      <c r="AK1162" s="1" t="s">
        <v>5712</v>
      </c>
      <c r="AM1162" s="1" t="s">
        <v>8947</v>
      </c>
      <c r="AN1162" s="1" t="s">
        <v>5712</v>
      </c>
      <c r="AP1162" s="1" t="s">
        <v>5712</v>
      </c>
      <c r="AR1162" s="1" t="s">
        <v>5712</v>
      </c>
      <c r="AT1162" s="1" t="s">
        <v>5712</v>
      </c>
    </row>
    <row r="1163" spans="1:48" x14ac:dyDescent="0.35">
      <c r="A1163" s="1" t="s">
        <v>8948</v>
      </c>
      <c r="B1163" s="1" t="s">
        <v>5710</v>
      </c>
      <c r="C1163" s="1" t="s">
        <v>71</v>
      </c>
      <c r="D1163">
        <v>71</v>
      </c>
      <c r="E1163" s="1" t="s">
        <v>65</v>
      </c>
      <c r="F1163" s="1" t="s">
        <v>66</v>
      </c>
      <c r="G1163" s="1" t="s">
        <v>44</v>
      </c>
      <c r="H1163" s="1" t="s">
        <v>45</v>
      </c>
      <c r="I1163" s="1" t="s">
        <v>46</v>
      </c>
      <c r="J1163" s="1" t="s">
        <v>80</v>
      </c>
      <c r="K1163" s="1" t="s">
        <v>48</v>
      </c>
      <c r="L1163" s="1" t="s">
        <v>48</v>
      </c>
      <c r="M1163" s="1" t="s">
        <v>48</v>
      </c>
      <c r="N1163" s="1" t="s">
        <v>48</v>
      </c>
      <c r="O1163" s="1" t="s">
        <v>48</v>
      </c>
      <c r="P1163" s="1" t="s">
        <v>48</v>
      </c>
      <c r="Q1163" s="1" t="s">
        <v>48</v>
      </c>
      <c r="R1163" s="1" t="s">
        <v>48</v>
      </c>
      <c r="S1163" s="1" t="s">
        <v>48</v>
      </c>
      <c r="T1163" s="1" t="s">
        <v>48</v>
      </c>
      <c r="U1163" s="1" t="s">
        <v>48</v>
      </c>
      <c r="V1163" s="1" t="s">
        <v>49</v>
      </c>
      <c r="W1163" s="1" t="s">
        <v>48</v>
      </c>
      <c r="X1163" s="1" t="s">
        <v>116</v>
      </c>
      <c r="Y1163" s="1" t="s">
        <v>8949</v>
      </c>
      <c r="AC1163" s="1" t="s">
        <v>5712</v>
      </c>
      <c r="AD1163" s="1" t="s">
        <v>5712</v>
      </c>
      <c r="AJ1163" s="1" t="s">
        <v>8950</v>
      </c>
      <c r="AK1163" s="1" t="s">
        <v>5712</v>
      </c>
      <c r="AN1163" s="1" t="s">
        <v>5712</v>
      </c>
      <c r="AP1163" s="1" t="s">
        <v>5712</v>
      </c>
      <c r="AR1163" s="1" t="s">
        <v>5712</v>
      </c>
      <c r="AT1163" s="1" t="s">
        <v>5712</v>
      </c>
      <c r="AV1163" s="1" t="s">
        <v>8951</v>
      </c>
    </row>
    <row r="1164" spans="1:48" x14ac:dyDescent="0.35">
      <c r="A1164" s="1" t="s">
        <v>8952</v>
      </c>
      <c r="B1164" s="1" t="s">
        <v>5710</v>
      </c>
      <c r="C1164" s="1" t="s">
        <v>71</v>
      </c>
      <c r="D1164">
        <v>73</v>
      </c>
      <c r="E1164" s="1" t="s">
        <v>65</v>
      </c>
      <c r="F1164" s="1" t="s">
        <v>66</v>
      </c>
      <c r="G1164" s="1" t="s">
        <v>98</v>
      </c>
      <c r="H1164" s="1" t="s">
        <v>67</v>
      </c>
      <c r="I1164" s="1" t="s">
        <v>74</v>
      </c>
      <c r="J1164" s="1" t="s">
        <v>80</v>
      </c>
      <c r="K1164" s="1" t="s">
        <v>48</v>
      </c>
      <c r="L1164" s="1" t="s">
        <v>48</v>
      </c>
      <c r="M1164" s="1" t="s">
        <v>48</v>
      </c>
      <c r="N1164" s="1" t="s">
        <v>48</v>
      </c>
      <c r="O1164" s="1" t="s">
        <v>48</v>
      </c>
      <c r="P1164" s="1" t="s">
        <v>48</v>
      </c>
      <c r="Q1164" s="1" t="s">
        <v>48</v>
      </c>
      <c r="R1164" s="1" t="s">
        <v>48</v>
      </c>
      <c r="S1164" s="1" t="s">
        <v>48</v>
      </c>
      <c r="T1164" s="1" t="s">
        <v>48</v>
      </c>
      <c r="U1164" s="1" t="s">
        <v>48</v>
      </c>
      <c r="V1164" s="1" t="s">
        <v>48</v>
      </c>
      <c r="W1164" s="1" t="s">
        <v>49</v>
      </c>
      <c r="X1164" s="1" t="s">
        <v>62</v>
      </c>
      <c r="AC1164" s="1" t="s">
        <v>5712</v>
      </c>
      <c r="AD1164" s="1" t="s">
        <v>5712</v>
      </c>
      <c r="AJ1164" s="1" t="s">
        <v>8953</v>
      </c>
      <c r="AK1164" s="1" t="s">
        <v>5712</v>
      </c>
      <c r="AN1164" s="1" t="s">
        <v>5712</v>
      </c>
      <c r="AP1164" s="1" t="s">
        <v>5712</v>
      </c>
      <c r="AR1164" s="1" t="s">
        <v>5712</v>
      </c>
      <c r="AT1164" s="1" t="s">
        <v>5712</v>
      </c>
      <c r="AV1164" s="1" t="s">
        <v>8954</v>
      </c>
    </row>
    <row r="1165" spans="1:48" x14ac:dyDescent="0.35">
      <c r="A1165" s="1" t="s">
        <v>8955</v>
      </c>
      <c r="B1165" s="1" t="s">
        <v>5710</v>
      </c>
      <c r="C1165" s="1" t="s">
        <v>41</v>
      </c>
      <c r="D1165">
        <v>30</v>
      </c>
      <c r="E1165" s="1" t="s">
        <v>57</v>
      </c>
      <c r="F1165" s="1" t="s">
        <v>107</v>
      </c>
      <c r="G1165" s="1" t="s">
        <v>85</v>
      </c>
      <c r="H1165" s="1" t="s">
        <v>45</v>
      </c>
      <c r="I1165" s="1" t="s">
        <v>113</v>
      </c>
      <c r="J1165" s="1" t="s">
        <v>80</v>
      </c>
      <c r="K1165" s="1" t="s">
        <v>48</v>
      </c>
      <c r="L1165" s="1" t="s">
        <v>48</v>
      </c>
      <c r="M1165" s="1" t="s">
        <v>48</v>
      </c>
      <c r="N1165" s="1" t="s">
        <v>48</v>
      </c>
      <c r="O1165" s="1" t="s">
        <v>48</v>
      </c>
      <c r="P1165" s="1" t="s">
        <v>48</v>
      </c>
      <c r="Q1165" s="1" t="s">
        <v>48</v>
      </c>
      <c r="R1165" s="1" t="s">
        <v>48</v>
      </c>
      <c r="S1165" s="1" t="s">
        <v>48</v>
      </c>
      <c r="T1165" s="1" t="s">
        <v>48</v>
      </c>
      <c r="U1165" s="1" t="s">
        <v>49</v>
      </c>
      <c r="V1165" s="1" t="s">
        <v>48</v>
      </c>
      <c r="W1165" s="1" t="s">
        <v>48</v>
      </c>
      <c r="X1165" s="1" t="s">
        <v>62</v>
      </c>
      <c r="AC1165" s="1" t="s">
        <v>5712</v>
      </c>
      <c r="AD1165" s="1" t="s">
        <v>5712</v>
      </c>
      <c r="AJ1165" s="1" t="s">
        <v>8956</v>
      </c>
      <c r="AK1165" s="1" t="s">
        <v>77</v>
      </c>
      <c r="AN1165" s="1" t="s">
        <v>5712</v>
      </c>
      <c r="AP1165" s="1" t="s">
        <v>5712</v>
      </c>
      <c r="AR1165" s="1" t="s">
        <v>5712</v>
      </c>
      <c r="AT1165" s="1" t="s">
        <v>5712</v>
      </c>
    </row>
    <row r="1166" spans="1:48" x14ac:dyDescent="0.35">
      <c r="A1166" s="1" t="s">
        <v>8957</v>
      </c>
      <c r="B1166" s="1" t="s">
        <v>5710</v>
      </c>
      <c r="C1166" s="1" t="s">
        <v>71</v>
      </c>
      <c r="D1166">
        <v>75</v>
      </c>
      <c r="E1166" s="1" t="s">
        <v>65</v>
      </c>
      <c r="F1166" s="1" t="s">
        <v>66</v>
      </c>
      <c r="G1166" s="1" t="s">
        <v>73</v>
      </c>
      <c r="H1166" s="1" t="s">
        <v>67</v>
      </c>
      <c r="I1166" s="1" t="s">
        <v>61</v>
      </c>
      <c r="J1166" s="1" t="s">
        <v>80</v>
      </c>
      <c r="K1166" s="1" t="s">
        <v>48</v>
      </c>
      <c r="L1166" s="1" t="s">
        <v>48</v>
      </c>
      <c r="M1166" s="1" t="s">
        <v>48</v>
      </c>
      <c r="N1166" s="1" t="s">
        <v>48</v>
      </c>
      <c r="O1166" s="1" t="s">
        <v>48</v>
      </c>
      <c r="P1166" s="1" t="s">
        <v>48</v>
      </c>
      <c r="Q1166" s="1" t="s">
        <v>48</v>
      </c>
      <c r="R1166" s="1" t="s">
        <v>48</v>
      </c>
      <c r="S1166" s="1" t="s">
        <v>48</v>
      </c>
      <c r="T1166" s="1" t="s">
        <v>48</v>
      </c>
      <c r="U1166" s="1" t="s">
        <v>48</v>
      </c>
      <c r="V1166" s="1" t="s">
        <v>49</v>
      </c>
      <c r="W1166" s="1" t="s">
        <v>48</v>
      </c>
      <c r="X1166" s="1" t="s">
        <v>116</v>
      </c>
      <c r="Y1166" s="1" t="s">
        <v>8958</v>
      </c>
      <c r="AC1166" s="1" t="s">
        <v>5712</v>
      </c>
      <c r="AD1166" s="1" t="s">
        <v>5712</v>
      </c>
      <c r="AJ1166" s="1" t="s">
        <v>8959</v>
      </c>
      <c r="AK1166" s="1" t="s">
        <v>5712</v>
      </c>
      <c r="AM1166" s="1" t="s">
        <v>8960</v>
      </c>
      <c r="AN1166" s="1" t="s">
        <v>5712</v>
      </c>
      <c r="AP1166" s="1" t="s">
        <v>5712</v>
      </c>
      <c r="AR1166" s="1" t="s">
        <v>5712</v>
      </c>
      <c r="AT1166" s="1" t="s">
        <v>5712</v>
      </c>
    </row>
    <row r="1167" spans="1:48" x14ac:dyDescent="0.35">
      <c r="A1167" s="1" t="s">
        <v>8961</v>
      </c>
      <c r="B1167" s="1" t="s">
        <v>5710</v>
      </c>
      <c r="C1167" s="1" t="s">
        <v>71</v>
      </c>
      <c r="D1167">
        <v>37</v>
      </c>
      <c r="E1167" s="1" t="s">
        <v>42</v>
      </c>
      <c r="F1167" s="1" t="s">
        <v>107</v>
      </c>
      <c r="G1167" s="1" t="s">
        <v>98</v>
      </c>
      <c r="H1167" s="1" t="s">
        <v>45</v>
      </c>
      <c r="I1167" s="1" t="s">
        <v>74</v>
      </c>
      <c r="J1167" s="1" t="s">
        <v>80</v>
      </c>
      <c r="K1167" s="1" t="s">
        <v>48</v>
      </c>
      <c r="L1167" s="1" t="s">
        <v>48</v>
      </c>
      <c r="M1167" s="1" t="s">
        <v>48</v>
      </c>
      <c r="N1167" s="1" t="s">
        <v>48</v>
      </c>
      <c r="O1167" s="1" t="s">
        <v>48</v>
      </c>
      <c r="P1167" s="1" t="s">
        <v>48</v>
      </c>
      <c r="Q1167" s="1" t="s">
        <v>48</v>
      </c>
      <c r="R1167" s="1" t="s">
        <v>48</v>
      </c>
      <c r="S1167" s="1" t="s">
        <v>48</v>
      </c>
      <c r="T1167" s="1" t="s">
        <v>48</v>
      </c>
      <c r="U1167" s="1" t="s">
        <v>48</v>
      </c>
      <c r="V1167" s="1" t="s">
        <v>48</v>
      </c>
      <c r="W1167" s="1" t="s">
        <v>49</v>
      </c>
      <c r="X1167" s="1" t="s">
        <v>62</v>
      </c>
      <c r="AC1167" s="1" t="s">
        <v>5712</v>
      </c>
      <c r="AD1167" s="1" t="s">
        <v>5712</v>
      </c>
      <c r="AJ1167" s="1" t="s">
        <v>8962</v>
      </c>
      <c r="AK1167" s="1" t="s">
        <v>5712</v>
      </c>
      <c r="AN1167" s="1" t="s">
        <v>5712</v>
      </c>
      <c r="AP1167" s="1" t="s">
        <v>5712</v>
      </c>
      <c r="AR1167" s="1" t="s">
        <v>5712</v>
      </c>
      <c r="AT1167" s="1" t="s">
        <v>5712</v>
      </c>
      <c r="AV1167" s="1" t="s">
        <v>8963</v>
      </c>
    </row>
    <row r="1168" spans="1:48" x14ac:dyDescent="0.35">
      <c r="A1168" s="1" t="s">
        <v>8964</v>
      </c>
      <c r="B1168" s="1" t="s">
        <v>5710</v>
      </c>
      <c r="C1168" s="1" t="s">
        <v>41</v>
      </c>
      <c r="D1168">
        <v>66</v>
      </c>
      <c r="E1168" s="1" t="s">
        <v>65</v>
      </c>
      <c r="F1168" s="1" t="s">
        <v>66</v>
      </c>
      <c r="G1168" s="1" t="s">
        <v>98</v>
      </c>
      <c r="H1168" s="1" t="s">
        <v>67</v>
      </c>
      <c r="I1168" s="1" t="s">
        <v>68</v>
      </c>
      <c r="J1168" s="1" t="s">
        <v>47</v>
      </c>
      <c r="K1168" s="1" t="s">
        <v>48</v>
      </c>
      <c r="L1168" s="1" t="s">
        <v>49</v>
      </c>
      <c r="M1168" s="1" t="s">
        <v>48</v>
      </c>
      <c r="N1168" s="1" t="s">
        <v>48</v>
      </c>
      <c r="O1168" s="1" t="s">
        <v>48</v>
      </c>
      <c r="P1168" s="1" t="s">
        <v>48</v>
      </c>
      <c r="Q1168" s="1" t="s">
        <v>48</v>
      </c>
      <c r="R1168" s="1" t="s">
        <v>48</v>
      </c>
      <c r="S1168" s="1" t="s">
        <v>48</v>
      </c>
      <c r="T1168" s="1" t="s">
        <v>48</v>
      </c>
      <c r="U1168" s="1" t="s">
        <v>48</v>
      </c>
      <c r="V1168" s="1" t="s">
        <v>48</v>
      </c>
      <c r="W1168" s="1" t="s">
        <v>48</v>
      </c>
      <c r="X1168" s="1" t="s">
        <v>75</v>
      </c>
      <c r="Y1168" s="1" t="s">
        <v>8965</v>
      </c>
      <c r="AC1168" s="1" t="s">
        <v>5712</v>
      </c>
      <c r="AD1168" s="1" t="s">
        <v>5712</v>
      </c>
      <c r="AJ1168" s="1" t="s">
        <v>105</v>
      </c>
      <c r="AK1168" s="1" t="s">
        <v>77</v>
      </c>
      <c r="AN1168" s="1" t="s">
        <v>5712</v>
      </c>
      <c r="AP1168" s="1" t="s">
        <v>5712</v>
      </c>
      <c r="AR1168" s="1" t="s">
        <v>5712</v>
      </c>
      <c r="AT1168" s="1" t="s">
        <v>5712</v>
      </c>
    </row>
    <row r="1169" spans="1:48" x14ac:dyDescent="0.35">
      <c r="A1169" s="1" t="s">
        <v>8966</v>
      </c>
      <c r="B1169" s="1" t="s">
        <v>5710</v>
      </c>
      <c r="C1169" s="1" t="s">
        <v>41</v>
      </c>
      <c r="D1169">
        <v>37</v>
      </c>
      <c r="E1169" s="1" t="s">
        <v>42</v>
      </c>
      <c r="F1169" s="1" t="s">
        <v>107</v>
      </c>
      <c r="G1169" s="1" t="s">
        <v>44</v>
      </c>
      <c r="H1169" s="1" t="s">
        <v>79</v>
      </c>
      <c r="I1169" s="1" t="s">
        <v>68</v>
      </c>
      <c r="J1169" s="1" t="s">
        <v>47</v>
      </c>
      <c r="K1169" s="1" t="s">
        <v>48</v>
      </c>
      <c r="L1169" s="1" t="s">
        <v>49</v>
      </c>
      <c r="M1169" s="1" t="s">
        <v>48</v>
      </c>
      <c r="N1169" s="1" t="s">
        <v>48</v>
      </c>
      <c r="O1169" s="1" t="s">
        <v>48</v>
      </c>
      <c r="P1169" s="1" t="s">
        <v>48</v>
      </c>
      <c r="Q1169" s="1" t="s">
        <v>48</v>
      </c>
      <c r="R1169" s="1" t="s">
        <v>48</v>
      </c>
      <c r="S1169" s="1" t="s">
        <v>48</v>
      </c>
      <c r="T1169" s="1" t="s">
        <v>48</v>
      </c>
      <c r="U1169" s="1" t="s">
        <v>48</v>
      </c>
      <c r="V1169" s="1" t="s">
        <v>48</v>
      </c>
      <c r="W1169" s="1" t="s">
        <v>48</v>
      </c>
      <c r="X1169" s="1" t="s">
        <v>62</v>
      </c>
      <c r="AC1169" s="1" t="s">
        <v>5712</v>
      </c>
      <c r="AD1169" s="1" t="s">
        <v>5712</v>
      </c>
      <c r="AJ1169" s="1" t="s">
        <v>8967</v>
      </c>
      <c r="AK1169" s="1" t="s">
        <v>55</v>
      </c>
      <c r="AL1169" s="1" t="s">
        <v>8968</v>
      </c>
      <c r="AN1169" s="1" t="s">
        <v>5712</v>
      </c>
      <c r="AP1169" s="1" t="s">
        <v>5712</v>
      </c>
      <c r="AR1169" s="1" t="s">
        <v>5712</v>
      </c>
      <c r="AT1169" s="1" t="s">
        <v>5712</v>
      </c>
    </row>
    <row r="1170" spans="1:48" x14ac:dyDescent="0.35">
      <c r="A1170" s="1" t="s">
        <v>8969</v>
      </c>
      <c r="B1170" s="1" t="s">
        <v>5710</v>
      </c>
      <c r="C1170" s="1" t="s">
        <v>71</v>
      </c>
      <c r="D1170">
        <v>58</v>
      </c>
      <c r="E1170" s="1" t="s">
        <v>65</v>
      </c>
      <c r="F1170" s="1" t="s">
        <v>72</v>
      </c>
      <c r="G1170" s="1" t="s">
        <v>59</v>
      </c>
      <c r="H1170" s="1" t="s">
        <v>144</v>
      </c>
      <c r="I1170" s="1" t="s">
        <v>68</v>
      </c>
      <c r="J1170" s="1" t="s">
        <v>80</v>
      </c>
      <c r="K1170" s="1" t="s">
        <v>48</v>
      </c>
      <c r="L1170" s="1" t="s">
        <v>48</v>
      </c>
      <c r="M1170" s="1" t="s">
        <v>48</v>
      </c>
      <c r="N1170" s="1" t="s">
        <v>48</v>
      </c>
      <c r="O1170" s="1" t="s">
        <v>48</v>
      </c>
      <c r="P1170" s="1" t="s">
        <v>48</v>
      </c>
      <c r="Q1170" s="1" t="s">
        <v>48</v>
      </c>
      <c r="R1170" s="1" t="s">
        <v>48</v>
      </c>
      <c r="S1170" s="1" t="s">
        <v>48</v>
      </c>
      <c r="T1170" s="1" t="s">
        <v>48</v>
      </c>
      <c r="U1170" s="1" t="s">
        <v>49</v>
      </c>
      <c r="V1170" s="1" t="s">
        <v>48</v>
      </c>
      <c r="W1170" s="1" t="s">
        <v>48</v>
      </c>
      <c r="X1170" s="1" t="s">
        <v>62</v>
      </c>
      <c r="AC1170" s="1" t="s">
        <v>5712</v>
      </c>
      <c r="AD1170" s="1" t="s">
        <v>5712</v>
      </c>
      <c r="AJ1170" s="1" t="s">
        <v>8970</v>
      </c>
      <c r="AK1170" s="1" t="s">
        <v>5712</v>
      </c>
      <c r="AM1170" s="1" t="s">
        <v>8971</v>
      </c>
      <c r="AN1170" s="1" t="s">
        <v>5712</v>
      </c>
      <c r="AP1170" s="1" t="s">
        <v>5712</v>
      </c>
      <c r="AR1170" s="1" t="s">
        <v>5712</v>
      </c>
      <c r="AT1170" s="1" t="s">
        <v>5712</v>
      </c>
    </row>
    <row r="1171" spans="1:48" x14ac:dyDescent="0.35">
      <c r="A1171" s="1" t="s">
        <v>8972</v>
      </c>
      <c r="B1171" s="1" t="s">
        <v>5710</v>
      </c>
      <c r="C1171" s="1" t="s">
        <v>41</v>
      </c>
      <c r="D1171">
        <v>63</v>
      </c>
      <c r="E1171" s="1" t="s">
        <v>65</v>
      </c>
      <c r="F1171" s="1" t="s">
        <v>66</v>
      </c>
      <c r="G1171" s="1" t="s">
        <v>44</v>
      </c>
      <c r="H1171" s="1" t="s">
        <v>79</v>
      </c>
      <c r="I1171" s="1" t="s">
        <v>68</v>
      </c>
      <c r="J1171" s="1" t="s">
        <v>47</v>
      </c>
      <c r="K1171" s="1" t="s">
        <v>48</v>
      </c>
      <c r="L1171" s="1" t="s">
        <v>49</v>
      </c>
      <c r="M1171" s="1" t="s">
        <v>48</v>
      </c>
      <c r="N1171" s="1" t="s">
        <v>48</v>
      </c>
      <c r="O1171" s="1" t="s">
        <v>48</v>
      </c>
      <c r="P1171" s="1" t="s">
        <v>48</v>
      </c>
      <c r="Q1171" s="1" t="s">
        <v>48</v>
      </c>
      <c r="R1171" s="1" t="s">
        <v>48</v>
      </c>
      <c r="S1171" s="1" t="s">
        <v>48</v>
      </c>
      <c r="T1171" s="1" t="s">
        <v>48</v>
      </c>
      <c r="U1171" s="1" t="s">
        <v>48</v>
      </c>
      <c r="V1171" s="1" t="s">
        <v>48</v>
      </c>
      <c r="W1171" s="1" t="s">
        <v>48</v>
      </c>
      <c r="X1171" s="1" t="s">
        <v>116</v>
      </c>
      <c r="Y1171" s="1" t="s">
        <v>8973</v>
      </c>
      <c r="AC1171" s="1" t="s">
        <v>5712</v>
      </c>
      <c r="AD1171" s="1" t="s">
        <v>5712</v>
      </c>
      <c r="AJ1171" s="1" t="s">
        <v>105</v>
      </c>
      <c r="AK1171" s="1" t="s">
        <v>5712</v>
      </c>
      <c r="AM1171" s="1" t="s">
        <v>8974</v>
      </c>
      <c r="AN1171" s="1" t="s">
        <v>5712</v>
      </c>
      <c r="AP1171" s="1" t="s">
        <v>5712</v>
      </c>
      <c r="AR1171" s="1" t="s">
        <v>5712</v>
      </c>
      <c r="AT1171" s="1" t="s">
        <v>5712</v>
      </c>
    </row>
    <row r="1172" spans="1:48" ht="130.5" x14ac:dyDescent="0.35">
      <c r="A1172" s="1" t="s">
        <v>8975</v>
      </c>
      <c r="B1172" s="1" t="s">
        <v>5710</v>
      </c>
      <c r="C1172" s="1" t="s">
        <v>3346</v>
      </c>
      <c r="D1172">
        <v>66</v>
      </c>
      <c r="E1172" s="1" t="s">
        <v>65</v>
      </c>
      <c r="F1172" s="1" t="s">
        <v>43</v>
      </c>
      <c r="G1172" s="1" t="s">
        <v>44</v>
      </c>
      <c r="H1172" s="1" t="s">
        <v>67</v>
      </c>
      <c r="I1172" s="1" t="s">
        <v>90</v>
      </c>
      <c r="J1172" s="1" t="s">
        <v>47</v>
      </c>
      <c r="K1172" s="1" t="s">
        <v>48</v>
      </c>
      <c r="L1172" s="1" t="s">
        <v>48</v>
      </c>
      <c r="M1172" s="1" t="s">
        <v>48</v>
      </c>
      <c r="N1172" s="1" t="s">
        <v>48</v>
      </c>
      <c r="O1172" s="1" t="s">
        <v>49</v>
      </c>
      <c r="P1172" s="1" t="s">
        <v>48</v>
      </c>
      <c r="Q1172" s="1" t="s">
        <v>48</v>
      </c>
      <c r="R1172" s="1" t="s">
        <v>48</v>
      </c>
      <c r="S1172" s="1" t="s">
        <v>48</v>
      </c>
      <c r="T1172" s="1" t="s">
        <v>48</v>
      </c>
      <c r="U1172" s="1" t="s">
        <v>48</v>
      </c>
      <c r="V1172" s="1" t="s">
        <v>48</v>
      </c>
      <c r="W1172" s="1" t="s">
        <v>48</v>
      </c>
      <c r="X1172" s="1" t="s">
        <v>75</v>
      </c>
      <c r="Y1172" s="1" t="s">
        <v>8976</v>
      </c>
      <c r="AC1172" s="1" t="s">
        <v>5712</v>
      </c>
      <c r="AD1172" s="1" t="s">
        <v>5712</v>
      </c>
      <c r="AJ1172" s="1" t="s">
        <v>8977</v>
      </c>
      <c r="AK1172" s="1" t="s">
        <v>101</v>
      </c>
      <c r="AL1172" s="2" t="s">
        <v>8978</v>
      </c>
      <c r="AN1172" s="1" t="s">
        <v>5712</v>
      </c>
      <c r="AP1172" s="1" t="s">
        <v>5712</v>
      </c>
      <c r="AR1172" s="1" t="s">
        <v>5712</v>
      </c>
      <c r="AT1172" s="1" t="s">
        <v>5712</v>
      </c>
    </row>
    <row r="1173" spans="1:48" x14ac:dyDescent="0.35">
      <c r="A1173" s="1" t="s">
        <v>8979</v>
      </c>
      <c r="B1173" s="1" t="s">
        <v>5710</v>
      </c>
      <c r="C1173" s="1" t="s">
        <v>71</v>
      </c>
      <c r="D1173">
        <v>59</v>
      </c>
      <c r="E1173" s="1" t="s">
        <v>65</v>
      </c>
      <c r="F1173" s="1" t="s">
        <v>72</v>
      </c>
      <c r="G1173" s="1" t="s">
        <v>98</v>
      </c>
      <c r="H1173" s="1" t="s">
        <v>45</v>
      </c>
      <c r="I1173" s="1" t="s">
        <v>46</v>
      </c>
      <c r="J1173" s="1" t="s">
        <v>80</v>
      </c>
      <c r="K1173" s="1" t="s">
        <v>48</v>
      </c>
      <c r="L1173" s="1" t="s">
        <v>48</v>
      </c>
      <c r="M1173" s="1" t="s">
        <v>48</v>
      </c>
      <c r="N1173" s="1" t="s">
        <v>48</v>
      </c>
      <c r="O1173" s="1" t="s">
        <v>48</v>
      </c>
      <c r="P1173" s="1" t="s">
        <v>48</v>
      </c>
      <c r="Q1173" s="1" t="s">
        <v>48</v>
      </c>
      <c r="R1173" s="1" t="s">
        <v>48</v>
      </c>
      <c r="S1173" s="1" t="s">
        <v>48</v>
      </c>
      <c r="T1173" s="1" t="s">
        <v>48</v>
      </c>
      <c r="U1173" s="1" t="s">
        <v>48</v>
      </c>
      <c r="V1173" s="1" t="s">
        <v>49</v>
      </c>
      <c r="W1173" s="1" t="s">
        <v>48</v>
      </c>
      <c r="X1173" s="1" t="s">
        <v>62</v>
      </c>
      <c r="AC1173" s="1" t="s">
        <v>5712</v>
      </c>
      <c r="AD1173" s="1" t="s">
        <v>5712</v>
      </c>
      <c r="AJ1173" s="1" t="s">
        <v>8980</v>
      </c>
      <c r="AK1173" s="1" t="s">
        <v>5712</v>
      </c>
      <c r="AM1173" s="1" t="s">
        <v>8981</v>
      </c>
      <c r="AN1173" s="1" t="s">
        <v>5712</v>
      </c>
      <c r="AP1173" s="1" t="s">
        <v>5712</v>
      </c>
      <c r="AR1173" s="1" t="s">
        <v>5712</v>
      </c>
      <c r="AT1173" s="1" t="s">
        <v>5712</v>
      </c>
    </row>
    <row r="1174" spans="1:48" x14ac:dyDescent="0.35">
      <c r="A1174" s="1" t="s">
        <v>8982</v>
      </c>
      <c r="B1174" s="1" t="s">
        <v>5710</v>
      </c>
      <c r="C1174" s="1" t="s">
        <v>41</v>
      </c>
      <c r="D1174">
        <v>42</v>
      </c>
      <c r="E1174" s="1" t="s">
        <v>42</v>
      </c>
      <c r="F1174" s="1" t="s">
        <v>43</v>
      </c>
      <c r="G1174" s="1" t="s">
        <v>98</v>
      </c>
      <c r="H1174" s="1" t="s">
        <v>45</v>
      </c>
      <c r="I1174" s="1" t="s">
        <v>113</v>
      </c>
      <c r="J1174" s="1" t="s">
        <v>47</v>
      </c>
      <c r="K1174" s="1" t="s">
        <v>49</v>
      </c>
      <c r="L1174" s="1" t="s">
        <v>48</v>
      </c>
      <c r="M1174" s="1" t="s">
        <v>48</v>
      </c>
      <c r="N1174" s="1" t="s">
        <v>48</v>
      </c>
      <c r="O1174" s="1" t="s">
        <v>48</v>
      </c>
      <c r="P1174" s="1" t="s">
        <v>48</v>
      </c>
      <c r="Q1174" s="1" t="s">
        <v>48</v>
      </c>
      <c r="R1174" s="1" t="s">
        <v>48</v>
      </c>
      <c r="S1174" s="1" t="s">
        <v>48</v>
      </c>
      <c r="T1174" s="1" t="s">
        <v>48</v>
      </c>
      <c r="U1174" s="1" t="s">
        <v>48</v>
      </c>
      <c r="V1174" s="1" t="s">
        <v>48</v>
      </c>
      <c r="W1174" s="1" t="s">
        <v>48</v>
      </c>
      <c r="X1174" s="1" t="s">
        <v>62</v>
      </c>
      <c r="AC1174" s="1" t="s">
        <v>5712</v>
      </c>
      <c r="AD1174" s="1" t="s">
        <v>5712</v>
      </c>
      <c r="AJ1174" s="1" t="s">
        <v>224</v>
      </c>
      <c r="AK1174" s="1" t="s">
        <v>5712</v>
      </c>
      <c r="AN1174" s="1" t="s">
        <v>5712</v>
      </c>
      <c r="AP1174" s="1" t="s">
        <v>5712</v>
      </c>
      <c r="AR1174" s="1" t="s">
        <v>5712</v>
      </c>
      <c r="AT1174" s="1" t="s">
        <v>5712</v>
      </c>
      <c r="AV1174" s="1" t="s">
        <v>8983</v>
      </c>
    </row>
    <row r="1175" spans="1:48" x14ac:dyDescent="0.35">
      <c r="A1175" s="1" t="s">
        <v>8984</v>
      </c>
      <c r="B1175" s="1" t="s">
        <v>5710</v>
      </c>
      <c r="C1175" s="1" t="s">
        <v>71</v>
      </c>
      <c r="D1175">
        <v>62</v>
      </c>
      <c r="E1175" s="1" t="s">
        <v>65</v>
      </c>
      <c r="F1175" s="1" t="s">
        <v>66</v>
      </c>
      <c r="G1175" s="1" t="s">
        <v>44</v>
      </c>
      <c r="H1175" s="1" t="s">
        <v>67</v>
      </c>
      <c r="I1175" s="1" t="s">
        <v>46</v>
      </c>
      <c r="J1175" s="1" t="s">
        <v>80</v>
      </c>
      <c r="K1175" s="1" t="s">
        <v>48</v>
      </c>
      <c r="L1175" s="1" t="s">
        <v>48</v>
      </c>
      <c r="M1175" s="1" t="s">
        <v>48</v>
      </c>
      <c r="N1175" s="1" t="s">
        <v>48</v>
      </c>
      <c r="O1175" s="1" t="s">
        <v>48</v>
      </c>
      <c r="P1175" s="1" t="s">
        <v>48</v>
      </c>
      <c r="Q1175" s="1" t="s">
        <v>48</v>
      </c>
      <c r="R1175" s="1" t="s">
        <v>48</v>
      </c>
      <c r="S1175" s="1" t="s">
        <v>48</v>
      </c>
      <c r="T1175" s="1" t="s">
        <v>48</v>
      </c>
      <c r="U1175" s="1" t="s">
        <v>48</v>
      </c>
      <c r="V1175" s="1" t="s">
        <v>49</v>
      </c>
      <c r="W1175" s="1" t="s">
        <v>48</v>
      </c>
      <c r="X1175" s="1" t="s">
        <v>62</v>
      </c>
      <c r="AC1175" s="1" t="s">
        <v>5712</v>
      </c>
      <c r="AD1175" s="1" t="s">
        <v>5712</v>
      </c>
      <c r="AJ1175" s="1" t="s">
        <v>8985</v>
      </c>
      <c r="AK1175" s="1" t="s">
        <v>5712</v>
      </c>
      <c r="AN1175" s="1" t="s">
        <v>5712</v>
      </c>
      <c r="AP1175" s="1" t="s">
        <v>5712</v>
      </c>
      <c r="AR1175" s="1" t="s">
        <v>5712</v>
      </c>
      <c r="AT1175" s="1" t="s">
        <v>5712</v>
      </c>
    </row>
    <row r="1176" spans="1:48" x14ac:dyDescent="0.35">
      <c r="A1176" s="1" t="s">
        <v>8986</v>
      </c>
      <c r="B1176" s="1" t="s">
        <v>5710</v>
      </c>
      <c r="C1176" s="1" t="s">
        <v>41</v>
      </c>
      <c r="D1176">
        <v>37</v>
      </c>
      <c r="E1176" s="1" t="s">
        <v>42</v>
      </c>
      <c r="F1176" s="1" t="s">
        <v>107</v>
      </c>
      <c r="G1176" s="1" t="s">
        <v>59</v>
      </c>
      <c r="H1176" s="1" t="s">
        <v>79</v>
      </c>
      <c r="I1176" s="1" t="s">
        <v>46</v>
      </c>
      <c r="J1176" s="1" t="s">
        <v>47</v>
      </c>
      <c r="K1176" s="1" t="s">
        <v>48</v>
      </c>
      <c r="L1176" s="1" t="s">
        <v>49</v>
      </c>
      <c r="M1176" s="1" t="s">
        <v>48</v>
      </c>
      <c r="N1176" s="1" t="s">
        <v>48</v>
      </c>
      <c r="O1176" s="1" t="s">
        <v>48</v>
      </c>
      <c r="P1176" s="1" t="s">
        <v>48</v>
      </c>
      <c r="Q1176" s="1" t="s">
        <v>48</v>
      </c>
      <c r="R1176" s="1" t="s">
        <v>48</v>
      </c>
      <c r="S1176" s="1" t="s">
        <v>48</v>
      </c>
      <c r="T1176" s="1" t="s">
        <v>48</v>
      </c>
      <c r="U1176" s="1" t="s">
        <v>48</v>
      </c>
      <c r="V1176" s="1" t="s">
        <v>48</v>
      </c>
      <c r="W1176" s="1" t="s">
        <v>48</v>
      </c>
      <c r="X1176" s="1" t="s">
        <v>116</v>
      </c>
      <c r="Y1176" s="1" t="s">
        <v>8987</v>
      </c>
      <c r="AC1176" s="1" t="s">
        <v>5712</v>
      </c>
      <c r="AD1176" s="1" t="s">
        <v>5712</v>
      </c>
      <c r="AJ1176" s="1" t="s">
        <v>8988</v>
      </c>
      <c r="AK1176" s="1" t="s">
        <v>5712</v>
      </c>
      <c r="AM1176" s="1" t="s">
        <v>8989</v>
      </c>
      <c r="AN1176" s="1" t="s">
        <v>5712</v>
      </c>
      <c r="AP1176" s="1" t="s">
        <v>5712</v>
      </c>
      <c r="AR1176" s="1" t="s">
        <v>5712</v>
      </c>
      <c r="AT1176" s="1" t="s">
        <v>5712</v>
      </c>
    </row>
    <row r="1177" spans="1:48" x14ac:dyDescent="0.35">
      <c r="A1177" s="1" t="s">
        <v>8990</v>
      </c>
      <c r="B1177" s="1" t="s">
        <v>5710</v>
      </c>
      <c r="C1177" s="1" t="s">
        <v>71</v>
      </c>
      <c r="D1177">
        <v>77</v>
      </c>
      <c r="E1177" s="1" t="s">
        <v>65</v>
      </c>
      <c r="F1177" s="1" t="s">
        <v>66</v>
      </c>
      <c r="G1177" s="1" t="s">
        <v>44</v>
      </c>
      <c r="H1177" s="1" t="s">
        <v>67</v>
      </c>
      <c r="I1177" s="1" t="s">
        <v>90</v>
      </c>
      <c r="J1177" s="1" t="s">
        <v>80</v>
      </c>
      <c r="K1177" s="1" t="s">
        <v>48</v>
      </c>
      <c r="L1177" s="1" t="s">
        <v>48</v>
      </c>
      <c r="M1177" s="1" t="s">
        <v>48</v>
      </c>
      <c r="N1177" s="1" t="s">
        <v>48</v>
      </c>
      <c r="O1177" s="1" t="s">
        <v>48</v>
      </c>
      <c r="P1177" s="1" t="s">
        <v>48</v>
      </c>
      <c r="Q1177" s="1" t="s">
        <v>48</v>
      </c>
      <c r="R1177" s="1" t="s">
        <v>48</v>
      </c>
      <c r="S1177" s="1" t="s">
        <v>48</v>
      </c>
      <c r="T1177" s="1" t="s">
        <v>48</v>
      </c>
      <c r="U1177" s="1" t="s">
        <v>48</v>
      </c>
      <c r="V1177" s="1" t="s">
        <v>49</v>
      </c>
      <c r="W1177" s="1" t="s">
        <v>48</v>
      </c>
      <c r="X1177" s="1" t="s">
        <v>62</v>
      </c>
      <c r="AC1177" s="1" t="s">
        <v>5712</v>
      </c>
      <c r="AD1177" s="1" t="s">
        <v>5712</v>
      </c>
      <c r="AJ1177" s="1" t="s">
        <v>8991</v>
      </c>
      <c r="AK1177" s="1" t="s">
        <v>77</v>
      </c>
      <c r="AN1177" s="1" t="s">
        <v>5712</v>
      </c>
      <c r="AP1177" s="1" t="s">
        <v>5712</v>
      </c>
      <c r="AR1177" s="1" t="s">
        <v>5712</v>
      </c>
      <c r="AT1177" s="1" t="s">
        <v>5712</v>
      </c>
    </row>
    <row r="1178" spans="1:48" x14ac:dyDescent="0.35">
      <c r="A1178" s="1" t="s">
        <v>8992</v>
      </c>
      <c r="B1178" s="1" t="s">
        <v>5710</v>
      </c>
      <c r="C1178" s="1" t="s">
        <v>71</v>
      </c>
      <c r="D1178">
        <v>59</v>
      </c>
      <c r="E1178" s="1" t="s">
        <v>65</v>
      </c>
      <c r="F1178" s="1" t="s">
        <v>43</v>
      </c>
      <c r="G1178" s="1" t="s">
        <v>98</v>
      </c>
      <c r="H1178" s="1" t="s">
        <v>45</v>
      </c>
      <c r="I1178" s="1" t="s">
        <v>99</v>
      </c>
      <c r="J1178" s="1" t="s">
        <v>47</v>
      </c>
      <c r="K1178" s="1" t="s">
        <v>49</v>
      </c>
      <c r="L1178" s="1" t="s">
        <v>48</v>
      </c>
      <c r="M1178" s="1" t="s">
        <v>48</v>
      </c>
      <c r="N1178" s="1" t="s">
        <v>48</v>
      </c>
      <c r="O1178" s="1" t="s">
        <v>48</v>
      </c>
      <c r="P1178" s="1" t="s">
        <v>48</v>
      </c>
      <c r="Q1178" s="1" t="s">
        <v>48</v>
      </c>
      <c r="R1178" s="1" t="s">
        <v>48</v>
      </c>
      <c r="S1178" s="1" t="s">
        <v>48</v>
      </c>
      <c r="T1178" s="1" t="s">
        <v>49</v>
      </c>
      <c r="U1178" s="1" t="s">
        <v>48</v>
      </c>
      <c r="V1178" s="1" t="s">
        <v>48</v>
      </c>
      <c r="W1178" s="1" t="s">
        <v>48</v>
      </c>
      <c r="X1178" s="1" t="s">
        <v>51</v>
      </c>
      <c r="Y1178" s="1" t="s">
        <v>8993</v>
      </c>
      <c r="AC1178" s="1" t="s">
        <v>5712</v>
      </c>
      <c r="AD1178" s="1" t="s">
        <v>5712</v>
      </c>
      <c r="AJ1178" s="1" t="s">
        <v>8994</v>
      </c>
      <c r="AK1178" s="1" t="s">
        <v>5712</v>
      </c>
      <c r="AN1178" s="1" t="s">
        <v>5712</v>
      </c>
      <c r="AP1178" s="1" t="s">
        <v>5712</v>
      </c>
      <c r="AR1178" s="1" t="s">
        <v>5712</v>
      </c>
      <c r="AT1178" s="1" t="s">
        <v>5712</v>
      </c>
    </row>
    <row r="1179" spans="1:48" x14ac:dyDescent="0.35">
      <c r="A1179" s="1" t="s">
        <v>8995</v>
      </c>
      <c r="B1179" s="1" t="s">
        <v>5710</v>
      </c>
      <c r="C1179" s="1" t="s">
        <v>71</v>
      </c>
      <c r="D1179">
        <v>62</v>
      </c>
      <c r="E1179" s="1" t="s">
        <v>65</v>
      </c>
      <c r="F1179" s="1" t="s">
        <v>66</v>
      </c>
      <c r="G1179" s="1" t="s">
        <v>137</v>
      </c>
      <c r="H1179" s="1" t="s">
        <v>79</v>
      </c>
      <c r="I1179" s="1" t="s">
        <v>61</v>
      </c>
      <c r="J1179" s="1" t="s">
        <v>80</v>
      </c>
      <c r="K1179" s="1" t="s">
        <v>48</v>
      </c>
      <c r="L1179" s="1" t="s">
        <v>48</v>
      </c>
      <c r="M1179" s="1" t="s">
        <v>48</v>
      </c>
      <c r="N1179" s="1" t="s">
        <v>48</v>
      </c>
      <c r="O1179" s="1" t="s">
        <v>48</v>
      </c>
      <c r="P1179" s="1" t="s">
        <v>48</v>
      </c>
      <c r="Q1179" s="1" t="s">
        <v>48</v>
      </c>
      <c r="R1179" s="1" t="s">
        <v>48</v>
      </c>
      <c r="S1179" s="1" t="s">
        <v>48</v>
      </c>
      <c r="T1179" s="1" t="s">
        <v>48</v>
      </c>
      <c r="U1179" s="1" t="s">
        <v>48</v>
      </c>
      <c r="V1179" s="1" t="s">
        <v>48</v>
      </c>
      <c r="W1179" s="1" t="s">
        <v>49</v>
      </c>
      <c r="X1179" s="1" t="s">
        <v>62</v>
      </c>
      <c r="AC1179" s="1" t="s">
        <v>5712</v>
      </c>
      <c r="AD1179" s="1" t="s">
        <v>5712</v>
      </c>
      <c r="AJ1179" s="1" t="s">
        <v>8996</v>
      </c>
      <c r="AK1179" s="1" t="s">
        <v>5712</v>
      </c>
      <c r="AN1179" s="1" t="s">
        <v>5712</v>
      </c>
      <c r="AP1179" s="1" t="s">
        <v>5712</v>
      </c>
      <c r="AR1179" s="1" t="s">
        <v>5712</v>
      </c>
      <c r="AT1179" s="1" t="s">
        <v>5712</v>
      </c>
    </row>
    <row r="1180" spans="1:48" x14ac:dyDescent="0.35">
      <c r="A1180" s="1" t="s">
        <v>8997</v>
      </c>
      <c r="B1180" s="1" t="s">
        <v>5710</v>
      </c>
      <c r="C1180" s="1" t="s">
        <v>41</v>
      </c>
      <c r="D1180">
        <v>31</v>
      </c>
      <c r="E1180" s="1" t="s">
        <v>57</v>
      </c>
      <c r="F1180" s="1" t="s">
        <v>58</v>
      </c>
      <c r="G1180" s="1" t="s">
        <v>98</v>
      </c>
      <c r="H1180" s="1" t="s">
        <v>45</v>
      </c>
      <c r="I1180" s="1" t="s">
        <v>113</v>
      </c>
      <c r="J1180" s="1" t="s">
        <v>47</v>
      </c>
      <c r="K1180" s="1" t="s">
        <v>48</v>
      </c>
      <c r="L1180" s="1" t="s">
        <v>49</v>
      </c>
      <c r="M1180" s="1" t="s">
        <v>48</v>
      </c>
      <c r="N1180" s="1" t="s">
        <v>48</v>
      </c>
      <c r="O1180" s="1" t="s">
        <v>48</v>
      </c>
      <c r="P1180" s="1" t="s">
        <v>48</v>
      </c>
      <c r="Q1180" s="1" t="s">
        <v>48</v>
      </c>
      <c r="R1180" s="1" t="s">
        <v>48</v>
      </c>
      <c r="S1180" s="1" t="s">
        <v>48</v>
      </c>
      <c r="T1180" s="1" t="s">
        <v>48</v>
      </c>
      <c r="U1180" s="1" t="s">
        <v>48</v>
      </c>
      <c r="V1180" s="1" t="s">
        <v>48</v>
      </c>
      <c r="W1180" s="1" t="s">
        <v>48</v>
      </c>
      <c r="X1180" s="1" t="s">
        <v>116</v>
      </c>
      <c r="Y1180" s="1" t="s">
        <v>8998</v>
      </c>
      <c r="AC1180" s="1" t="s">
        <v>5712</v>
      </c>
      <c r="AD1180" s="1" t="s">
        <v>5712</v>
      </c>
      <c r="AJ1180" s="1" t="s">
        <v>2171</v>
      </c>
      <c r="AK1180" s="1" t="s">
        <v>5712</v>
      </c>
      <c r="AN1180" s="1" t="s">
        <v>5712</v>
      </c>
      <c r="AP1180" s="1" t="s">
        <v>5712</v>
      </c>
      <c r="AR1180" s="1" t="s">
        <v>5712</v>
      </c>
      <c r="AT1180" s="1" t="s">
        <v>5712</v>
      </c>
      <c r="AV1180" s="1" t="s">
        <v>8999</v>
      </c>
    </row>
    <row r="1181" spans="1:48" x14ac:dyDescent="0.35">
      <c r="A1181" s="1" t="s">
        <v>9000</v>
      </c>
      <c r="B1181" s="1" t="s">
        <v>5710</v>
      </c>
      <c r="C1181" s="1" t="s">
        <v>71</v>
      </c>
      <c r="D1181">
        <v>74</v>
      </c>
      <c r="E1181" s="1" t="s">
        <v>65</v>
      </c>
      <c r="F1181" s="1" t="s">
        <v>66</v>
      </c>
      <c r="G1181" s="1" t="s">
        <v>98</v>
      </c>
      <c r="H1181" s="1" t="s">
        <v>67</v>
      </c>
      <c r="I1181" s="1" t="s">
        <v>110</v>
      </c>
      <c r="J1181" s="1" t="s">
        <v>80</v>
      </c>
      <c r="K1181" s="1" t="s">
        <v>48</v>
      </c>
      <c r="L1181" s="1" t="s">
        <v>48</v>
      </c>
      <c r="M1181" s="1" t="s">
        <v>48</v>
      </c>
      <c r="N1181" s="1" t="s">
        <v>48</v>
      </c>
      <c r="O1181" s="1" t="s">
        <v>48</v>
      </c>
      <c r="P1181" s="1" t="s">
        <v>48</v>
      </c>
      <c r="Q1181" s="1" t="s">
        <v>48</v>
      </c>
      <c r="R1181" s="1" t="s">
        <v>48</v>
      </c>
      <c r="S1181" s="1" t="s">
        <v>48</v>
      </c>
      <c r="T1181" s="1" t="s">
        <v>48</v>
      </c>
      <c r="U1181" s="1" t="s">
        <v>48</v>
      </c>
      <c r="V1181" s="1" t="s">
        <v>48</v>
      </c>
      <c r="W1181" s="1" t="s">
        <v>49</v>
      </c>
      <c r="X1181" s="1" t="s">
        <v>51</v>
      </c>
      <c r="Y1181" s="1" t="s">
        <v>9001</v>
      </c>
      <c r="AC1181" s="1" t="s">
        <v>5712</v>
      </c>
      <c r="AD1181" s="1" t="s">
        <v>5712</v>
      </c>
      <c r="AJ1181" s="1" t="s">
        <v>351</v>
      </c>
      <c r="AK1181" s="1" t="s">
        <v>5712</v>
      </c>
      <c r="AN1181" s="1" t="s">
        <v>5712</v>
      </c>
      <c r="AP1181" s="1" t="s">
        <v>5712</v>
      </c>
      <c r="AR1181" s="1" t="s">
        <v>5712</v>
      </c>
      <c r="AT1181" s="1" t="s">
        <v>5712</v>
      </c>
      <c r="AV1181" s="1" t="s">
        <v>351</v>
      </c>
    </row>
    <row r="1182" spans="1:48" x14ac:dyDescent="0.35">
      <c r="A1182" s="1" t="s">
        <v>9002</v>
      </c>
      <c r="B1182" s="1" t="s">
        <v>5710</v>
      </c>
      <c r="C1182" s="1" t="s">
        <v>41</v>
      </c>
      <c r="D1182">
        <v>22</v>
      </c>
      <c r="E1182" s="1" t="s">
        <v>57</v>
      </c>
      <c r="F1182" s="1" t="s">
        <v>58</v>
      </c>
      <c r="G1182" s="1" t="s">
        <v>98</v>
      </c>
      <c r="H1182" s="1" t="s">
        <v>45</v>
      </c>
      <c r="I1182" s="1" t="s">
        <v>110</v>
      </c>
      <c r="J1182" s="1" t="s">
        <v>47</v>
      </c>
      <c r="K1182" s="1" t="s">
        <v>49</v>
      </c>
      <c r="L1182" s="1" t="s">
        <v>48</v>
      </c>
      <c r="M1182" s="1" t="s">
        <v>48</v>
      </c>
      <c r="N1182" s="1" t="s">
        <v>48</v>
      </c>
      <c r="O1182" s="1" t="s">
        <v>48</v>
      </c>
      <c r="P1182" s="1" t="s">
        <v>48</v>
      </c>
      <c r="Q1182" s="1" t="s">
        <v>48</v>
      </c>
      <c r="R1182" s="1" t="s">
        <v>48</v>
      </c>
      <c r="S1182" s="1" t="s">
        <v>48</v>
      </c>
      <c r="T1182" s="1" t="s">
        <v>49</v>
      </c>
      <c r="U1182" s="1" t="s">
        <v>48</v>
      </c>
      <c r="V1182" s="1" t="s">
        <v>48</v>
      </c>
      <c r="W1182" s="1" t="s">
        <v>48</v>
      </c>
      <c r="X1182" s="1" t="s">
        <v>116</v>
      </c>
      <c r="Y1182" s="1" t="s">
        <v>9003</v>
      </c>
      <c r="AC1182" s="1" t="s">
        <v>5712</v>
      </c>
      <c r="AD1182" s="1" t="s">
        <v>5712</v>
      </c>
      <c r="AJ1182" s="1" t="s">
        <v>9004</v>
      </c>
      <c r="AK1182" s="1" t="s">
        <v>5712</v>
      </c>
      <c r="AN1182" s="1" t="s">
        <v>5712</v>
      </c>
      <c r="AP1182" s="1" t="s">
        <v>5712</v>
      </c>
      <c r="AR1182" s="1" t="s">
        <v>5712</v>
      </c>
      <c r="AT1182" s="1" t="s">
        <v>5712</v>
      </c>
    </row>
    <row r="1183" spans="1:48" x14ac:dyDescent="0.35">
      <c r="A1183" s="1" t="s">
        <v>9005</v>
      </c>
      <c r="B1183" s="1" t="s">
        <v>5710</v>
      </c>
      <c r="C1183" s="1" t="s">
        <v>71</v>
      </c>
      <c r="D1183">
        <v>32</v>
      </c>
      <c r="E1183" s="1" t="s">
        <v>57</v>
      </c>
      <c r="F1183" s="1" t="s">
        <v>107</v>
      </c>
      <c r="G1183" s="1" t="s">
        <v>98</v>
      </c>
      <c r="H1183" s="1" t="s">
        <v>144</v>
      </c>
      <c r="I1183" s="1" t="s">
        <v>113</v>
      </c>
      <c r="J1183" s="1" t="s">
        <v>80</v>
      </c>
      <c r="K1183" s="1" t="s">
        <v>48</v>
      </c>
      <c r="L1183" s="1" t="s">
        <v>48</v>
      </c>
      <c r="M1183" s="1" t="s">
        <v>48</v>
      </c>
      <c r="N1183" s="1" t="s">
        <v>48</v>
      </c>
      <c r="O1183" s="1" t="s">
        <v>48</v>
      </c>
      <c r="P1183" s="1" t="s">
        <v>48</v>
      </c>
      <c r="Q1183" s="1" t="s">
        <v>48</v>
      </c>
      <c r="R1183" s="1" t="s">
        <v>48</v>
      </c>
      <c r="S1183" s="1" t="s">
        <v>48</v>
      </c>
      <c r="T1183" s="1" t="s">
        <v>49</v>
      </c>
      <c r="U1183" s="1" t="s">
        <v>48</v>
      </c>
      <c r="V1183" s="1" t="s">
        <v>48</v>
      </c>
      <c r="W1183" s="1" t="s">
        <v>48</v>
      </c>
      <c r="X1183" s="1" t="s">
        <v>62</v>
      </c>
      <c r="AC1183" s="1" t="s">
        <v>5712</v>
      </c>
      <c r="AD1183" s="1" t="s">
        <v>5712</v>
      </c>
      <c r="AJ1183" s="1" t="s">
        <v>9006</v>
      </c>
      <c r="AK1183" s="1" t="s">
        <v>5712</v>
      </c>
      <c r="AN1183" s="1" t="s">
        <v>5712</v>
      </c>
      <c r="AP1183" s="1" t="s">
        <v>5712</v>
      </c>
      <c r="AR1183" s="1" t="s">
        <v>5712</v>
      </c>
      <c r="AT1183" s="1" t="s">
        <v>5712</v>
      </c>
    </row>
    <row r="1184" spans="1:48" x14ac:dyDescent="0.35">
      <c r="A1184" s="1" t="s">
        <v>9007</v>
      </c>
      <c r="B1184" s="1" t="s">
        <v>5710</v>
      </c>
      <c r="C1184" s="1" t="s">
        <v>71</v>
      </c>
      <c r="D1184">
        <v>43</v>
      </c>
      <c r="E1184" s="1" t="s">
        <v>42</v>
      </c>
      <c r="F1184" s="1" t="s">
        <v>107</v>
      </c>
      <c r="G1184" s="1" t="s">
        <v>85</v>
      </c>
      <c r="H1184" s="1" t="s">
        <v>386</v>
      </c>
      <c r="I1184" s="1" t="s">
        <v>113</v>
      </c>
      <c r="J1184" s="1" t="s">
        <v>80</v>
      </c>
      <c r="K1184" s="1" t="s">
        <v>48</v>
      </c>
      <c r="L1184" s="1" t="s">
        <v>48</v>
      </c>
      <c r="M1184" s="1" t="s">
        <v>48</v>
      </c>
      <c r="N1184" s="1" t="s">
        <v>48</v>
      </c>
      <c r="O1184" s="1" t="s">
        <v>48</v>
      </c>
      <c r="P1184" s="1" t="s">
        <v>48</v>
      </c>
      <c r="Q1184" s="1" t="s">
        <v>48</v>
      </c>
      <c r="R1184" s="1" t="s">
        <v>48</v>
      </c>
      <c r="S1184" s="1" t="s">
        <v>48</v>
      </c>
      <c r="T1184" s="1" t="s">
        <v>48</v>
      </c>
      <c r="U1184" s="1" t="s">
        <v>48</v>
      </c>
      <c r="V1184" s="1" t="s">
        <v>48</v>
      </c>
      <c r="W1184" s="1" t="s">
        <v>49</v>
      </c>
      <c r="X1184" s="1" t="s">
        <v>116</v>
      </c>
      <c r="Y1184" s="1" t="s">
        <v>9008</v>
      </c>
      <c r="AC1184" s="1" t="s">
        <v>5712</v>
      </c>
      <c r="AD1184" s="1" t="s">
        <v>5712</v>
      </c>
      <c r="AJ1184" s="1" t="s">
        <v>9009</v>
      </c>
      <c r="AK1184" s="1" t="s">
        <v>5712</v>
      </c>
      <c r="AN1184" s="1" t="s">
        <v>5712</v>
      </c>
      <c r="AP1184" s="1" t="s">
        <v>5712</v>
      </c>
      <c r="AR1184" s="1" t="s">
        <v>5712</v>
      </c>
      <c r="AT1184" s="1" t="s">
        <v>5712</v>
      </c>
      <c r="AV1184" s="1" t="s">
        <v>9010</v>
      </c>
    </row>
    <row r="1185" spans="1:48" x14ac:dyDescent="0.35">
      <c r="A1185" s="1" t="s">
        <v>9011</v>
      </c>
      <c r="B1185" s="1" t="s">
        <v>5710</v>
      </c>
      <c r="C1185" s="1" t="s">
        <v>41</v>
      </c>
      <c r="D1185">
        <v>26</v>
      </c>
      <c r="E1185" s="1" t="s">
        <v>57</v>
      </c>
      <c r="F1185" s="1" t="s">
        <v>58</v>
      </c>
      <c r="G1185" s="1" t="s">
        <v>98</v>
      </c>
      <c r="H1185" s="1" t="s">
        <v>45</v>
      </c>
      <c r="I1185" s="1" t="s">
        <v>99</v>
      </c>
      <c r="J1185" s="1" t="s">
        <v>80</v>
      </c>
      <c r="K1185" s="1" t="s">
        <v>48</v>
      </c>
      <c r="L1185" s="1" t="s">
        <v>48</v>
      </c>
      <c r="M1185" s="1" t="s">
        <v>48</v>
      </c>
      <c r="N1185" s="1" t="s">
        <v>48</v>
      </c>
      <c r="O1185" s="1" t="s">
        <v>48</v>
      </c>
      <c r="P1185" s="1" t="s">
        <v>48</v>
      </c>
      <c r="Q1185" s="1" t="s">
        <v>48</v>
      </c>
      <c r="R1185" s="1" t="s">
        <v>48</v>
      </c>
      <c r="S1185" s="1" t="s">
        <v>48</v>
      </c>
      <c r="T1185" s="1" t="s">
        <v>49</v>
      </c>
      <c r="U1185" s="1" t="s">
        <v>48</v>
      </c>
      <c r="V1185" s="1" t="s">
        <v>48</v>
      </c>
      <c r="W1185" s="1" t="s">
        <v>48</v>
      </c>
      <c r="X1185" s="1" t="s">
        <v>62</v>
      </c>
      <c r="AC1185" s="1" t="s">
        <v>5712</v>
      </c>
      <c r="AD1185" s="1" t="s">
        <v>5712</v>
      </c>
      <c r="AJ1185" s="1" t="s">
        <v>105</v>
      </c>
      <c r="AK1185" s="1" t="s">
        <v>5712</v>
      </c>
      <c r="AM1185" s="1" t="s">
        <v>105</v>
      </c>
      <c r="AN1185" s="1" t="s">
        <v>5712</v>
      </c>
      <c r="AP1185" s="1" t="s">
        <v>5712</v>
      </c>
      <c r="AR1185" s="1" t="s">
        <v>5712</v>
      </c>
      <c r="AT1185" s="1" t="s">
        <v>5712</v>
      </c>
    </row>
    <row r="1186" spans="1:48" x14ac:dyDescent="0.35">
      <c r="A1186" s="1" t="s">
        <v>9012</v>
      </c>
      <c r="B1186" s="1" t="s">
        <v>5710</v>
      </c>
      <c r="C1186" s="1" t="s">
        <v>71</v>
      </c>
      <c r="D1186">
        <v>75</v>
      </c>
      <c r="E1186" s="1" t="s">
        <v>65</v>
      </c>
      <c r="F1186" s="1" t="s">
        <v>43</v>
      </c>
      <c r="G1186" s="1" t="s">
        <v>44</v>
      </c>
      <c r="H1186" s="1" t="s">
        <v>67</v>
      </c>
      <c r="I1186" s="1" t="s">
        <v>110</v>
      </c>
      <c r="J1186" s="1" t="s">
        <v>47</v>
      </c>
      <c r="K1186" s="1" t="s">
        <v>48</v>
      </c>
      <c r="L1186" s="1" t="s">
        <v>48</v>
      </c>
      <c r="M1186" s="1" t="s">
        <v>48</v>
      </c>
      <c r="N1186" s="1" t="s">
        <v>48</v>
      </c>
      <c r="O1186" s="1" t="s">
        <v>48</v>
      </c>
      <c r="P1186" s="1" t="s">
        <v>49</v>
      </c>
      <c r="Q1186" s="1" t="s">
        <v>48</v>
      </c>
      <c r="R1186" s="1" t="s">
        <v>48</v>
      </c>
      <c r="S1186" s="1" t="s">
        <v>48</v>
      </c>
      <c r="T1186" s="1" t="s">
        <v>48</v>
      </c>
      <c r="U1186" s="1" t="s">
        <v>48</v>
      </c>
      <c r="V1186" s="1" t="s">
        <v>48</v>
      </c>
      <c r="W1186" s="1" t="s">
        <v>48</v>
      </c>
      <c r="X1186" s="1" t="s">
        <v>62</v>
      </c>
      <c r="AC1186" s="1" t="s">
        <v>5712</v>
      </c>
      <c r="AD1186" s="1" t="s">
        <v>5712</v>
      </c>
      <c r="AJ1186" s="1" t="s">
        <v>3772</v>
      </c>
      <c r="AK1186" s="1" t="s">
        <v>77</v>
      </c>
      <c r="AN1186" s="1" t="s">
        <v>5712</v>
      </c>
      <c r="AP1186" s="1" t="s">
        <v>5712</v>
      </c>
      <c r="AR1186" s="1" t="s">
        <v>5712</v>
      </c>
      <c r="AT1186" s="1" t="s">
        <v>5712</v>
      </c>
    </row>
    <row r="1187" spans="1:48" x14ac:dyDescent="0.35">
      <c r="A1187" s="1" t="s">
        <v>9013</v>
      </c>
      <c r="B1187" s="1" t="s">
        <v>5710</v>
      </c>
      <c r="C1187" s="1" t="s">
        <v>41</v>
      </c>
      <c r="D1187">
        <v>40</v>
      </c>
      <c r="E1187" s="1" t="s">
        <v>42</v>
      </c>
      <c r="F1187" s="1" t="s">
        <v>72</v>
      </c>
      <c r="G1187" s="1" t="s">
        <v>59</v>
      </c>
      <c r="H1187" s="1" t="s">
        <v>60</v>
      </c>
      <c r="I1187" s="1" t="s">
        <v>90</v>
      </c>
      <c r="J1187" s="1" t="s">
        <v>47</v>
      </c>
      <c r="K1187" s="1" t="s">
        <v>49</v>
      </c>
      <c r="L1187" s="1" t="s">
        <v>48</v>
      </c>
      <c r="M1187" s="1" t="s">
        <v>48</v>
      </c>
      <c r="N1187" s="1" t="s">
        <v>48</v>
      </c>
      <c r="O1187" s="1" t="s">
        <v>48</v>
      </c>
      <c r="P1187" s="1" t="s">
        <v>48</v>
      </c>
      <c r="Q1187" s="1" t="s">
        <v>48</v>
      </c>
      <c r="R1187" s="1" t="s">
        <v>48</v>
      </c>
      <c r="S1187" s="1" t="s">
        <v>48</v>
      </c>
      <c r="T1187" s="1" t="s">
        <v>49</v>
      </c>
      <c r="U1187" s="1" t="s">
        <v>48</v>
      </c>
      <c r="V1187" s="1" t="s">
        <v>48</v>
      </c>
      <c r="W1187" s="1" t="s">
        <v>48</v>
      </c>
      <c r="X1187" s="1" t="s">
        <v>75</v>
      </c>
      <c r="Y1187" s="1" t="s">
        <v>9014</v>
      </c>
      <c r="AC1187" s="1" t="s">
        <v>5712</v>
      </c>
      <c r="AD1187" s="1" t="s">
        <v>5712</v>
      </c>
      <c r="AJ1187" s="1" t="s">
        <v>9015</v>
      </c>
      <c r="AK1187" s="1" t="s">
        <v>5712</v>
      </c>
      <c r="AN1187" s="1" t="s">
        <v>5712</v>
      </c>
      <c r="AP1187" s="1" t="s">
        <v>5712</v>
      </c>
      <c r="AR1187" s="1" t="s">
        <v>5712</v>
      </c>
      <c r="AT1187" s="1" t="s">
        <v>5712</v>
      </c>
    </row>
    <row r="1188" spans="1:48" x14ac:dyDescent="0.35">
      <c r="A1188" s="1" t="s">
        <v>9016</v>
      </c>
      <c r="B1188" s="1" t="s">
        <v>5710</v>
      </c>
      <c r="C1188" s="1" t="s">
        <v>41</v>
      </c>
      <c r="D1188">
        <v>43</v>
      </c>
      <c r="E1188" s="1" t="s">
        <v>42</v>
      </c>
      <c r="F1188" s="1" t="s">
        <v>107</v>
      </c>
      <c r="G1188" s="1" t="s">
        <v>98</v>
      </c>
      <c r="H1188" s="1" t="s">
        <v>144</v>
      </c>
      <c r="I1188" s="1" t="s">
        <v>99</v>
      </c>
      <c r="J1188" s="1" t="s">
        <v>80</v>
      </c>
      <c r="K1188" s="1" t="s">
        <v>48</v>
      </c>
      <c r="L1188" s="1" t="s">
        <v>48</v>
      </c>
      <c r="M1188" s="1" t="s">
        <v>48</v>
      </c>
      <c r="N1188" s="1" t="s">
        <v>48</v>
      </c>
      <c r="O1188" s="1" t="s">
        <v>48</v>
      </c>
      <c r="P1188" s="1" t="s">
        <v>48</v>
      </c>
      <c r="Q1188" s="1" t="s">
        <v>48</v>
      </c>
      <c r="R1188" s="1" t="s">
        <v>48</v>
      </c>
      <c r="S1188" s="1" t="s">
        <v>48</v>
      </c>
      <c r="T1188" s="1" t="s">
        <v>48</v>
      </c>
      <c r="U1188" s="1" t="s">
        <v>48</v>
      </c>
      <c r="V1188" s="1" t="s">
        <v>49</v>
      </c>
      <c r="W1188" s="1" t="s">
        <v>48</v>
      </c>
      <c r="X1188" s="1" t="s">
        <v>75</v>
      </c>
      <c r="Y1188" s="1" t="s">
        <v>9017</v>
      </c>
      <c r="AC1188" s="1" t="s">
        <v>5712</v>
      </c>
      <c r="AD1188" s="1" t="s">
        <v>5712</v>
      </c>
      <c r="AJ1188" s="1" t="s">
        <v>9018</v>
      </c>
      <c r="AK1188" s="1" t="s">
        <v>5712</v>
      </c>
      <c r="AN1188" s="1" t="s">
        <v>5712</v>
      </c>
      <c r="AP1188" s="1" t="s">
        <v>5712</v>
      </c>
      <c r="AR1188" s="1" t="s">
        <v>5712</v>
      </c>
      <c r="AT1188" s="1" t="s">
        <v>5712</v>
      </c>
    </row>
    <row r="1189" spans="1:48" x14ac:dyDescent="0.35">
      <c r="A1189" s="1" t="s">
        <v>9019</v>
      </c>
      <c r="B1189" s="1" t="s">
        <v>5710</v>
      </c>
      <c r="C1189" s="1" t="s">
        <v>71</v>
      </c>
      <c r="D1189">
        <v>40</v>
      </c>
      <c r="E1189" s="1" t="s">
        <v>42</v>
      </c>
      <c r="F1189" s="1" t="s">
        <v>107</v>
      </c>
      <c r="G1189" s="1" t="s">
        <v>98</v>
      </c>
      <c r="H1189" s="1" t="s">
        <v>45</v>
      </c>
      <c r="I1189" s="1" t="s">
        <v>113</v>
      </c>
      <c r="J1189" s="1" t="s">
        <v>80</v>
      </c>
      <c r="K1189" s="1" t="s">
        <v>48</v>
      </c>
      <c r="L1189" s="1" t="s">
        <v>48</v>
      </c>
      <c r="M1189" s="1" t="s">
        <v>48</v>
      </c>
      <c r="N1189" s="1" t="s">
        <v>48</v>
      </c>
      <c r="O1189" s="1" t="s">
        <v>48</v>
      </c>
      <c r="P1189" s="1" t="s">
        <v>48</v>
      </c>
      <c r="Q1189" s="1" t="s">
        <v>48</v>
      </c>
      <c r="R1189" s="1" t="s">
        <v>48</v>
      </c>
      <c r="S1189" s="1" t="s">
        <v>48</v>
      </c>
      <c r="T1189" s="1" t="s">
        <v>49</v>
      </c>
      <c r="U1189" s="1" t="s">
        <v>48</v>
      </c>
      <c r="V1189" s="1" t="s">
        <v>48</v>
      </c>
      <c r="W1189" s="1" t="s">
        <v>48</v>
      </c>
      <c r="X1189" s="1" t="s">
        <v>116</v>
      </c>
      <c r="Y1189" s="1" t="s">
        <v>9020</v>
      </c>
      <c r="AC1189" s="1" t="s">
        <v>5712</v>
      </c>
      <c r="AD1189" s="1" t="s">
        <v>5712</v>
      </c>
      <c r="AJ1189" s="1" t="s">
        <v>9021</v>
      </c>
      <c r="AK1189" s="1" t="s">
        <v>5712</v>
      </c>
      <c r="AN1189" s="1" t="s">
        <v>5712</v>
      </c>
      <c r="AP1189" s="1" t="s">
        <v>5712</v>
      </c>
      <c r="AR1189" s="1" t="s">
        <v>5712</v>
      </c>
      <c r="AT1189" s="1" t="s">
        <v>5712</v>
      </c>
    </row>
    <row r="1190" spans="1:48" x14ac:dyDescent="0.35">
      <c r="A1190" s="1" t="s">
        <v>9022</v>
      </c>
      <c r="B1190" s="1" t="s">
        <v>5710</v>
      </c>
      <c r="C1190" s="1" t="s">
        <v>71</v>
      </c>
      <c r="D1190">
        <v>39</v>
      </c>
      <c r="E1190" s="1" t="s">
        <v>42</v>
      </c>
      <c r="F1190" s="1" t="s">
        <v>43</v>
      </c>
      <c r="G1190" s="1" t="s">
        <v>44</v>
      </c>
      <c r="H1190" s="1" t="s">
        <v>45</v>
      </c>
      <c r="I1190" s="1" t="s">
        <v>46</v>
      </c>
      <c r="J1190" s="1" t="s">
        <v>80</v>
      </c>
      <c r="K1190" s="1" t="s">
        <v>48</v>
      </c>
      <c r="L1190" s="1" t="s">
        <v>48</v>
      </c>
      <c r="M1190" s="1" t="s">
        <v>48</v>
      </c>
      <c r="N1190" s="1" t="s">
        <v>48</v>
      </c>
      <c r="O1190" s="1" t="s">
        <v>48</v>
      </c>
      <c r="P1190" s="1" t="s">
        <v>48</v>
      </c>
      <c r="Q1190" s="1" t="s">
        <v>48</v>
      </c>
      <c r="R1190" s="1" t="s">
        <v>48</v>
      </c>
      <c r="S1190" s="1" t="s">
        <v>48</v>
      </c>
      <c r="T1190" s="1" t="s">
        <v>48</v>
      </c>
      <c r="U1190" s="1" t="s">
        <v>49</v>
      </c>
      <c r="V1190" s="1" t="s">
        <v>48</v>
      </c>
      <c r="W1190" s="1" t="s">
        <v>48</v>
      </c>
      <c r="X1190" s="1" t="s">
        <v>62</v>
      </c>
      <c r="AC1190" s="1" t="s">
        <v>5712</v>
      </c>
      <c r="AD1190" s="1" t="s">
        <v>5712</v>
      </c>
      <c r="AJ1190" s="1" t="s">
        <v>2677</v>
      </c>
      <c r="AK1190" s="1" t="s">
        <v>5712</v>
      </c>
      <c r="AM1190" s="1" t="s">
        <v>9023</v>
      </c>
      <c r="AN1190" s="1" t="s">
        <v>5712</v>
      </c>
      <c r="AP1190" s="1" t="s">
        <v>5712</v>
      </c>
      <c r="AR1190" s="1" t="s">
        <v>5712</v>
      </c>
      <c r="AT1190" s="1" t="s">
        <v>5712</v>
      </c>
    </row>
    <row r="1191" spans="1:48" x14ac:dyDescent="0.35">
      <c r="A1191" s="1" t="s">
        <v>9024</v>
      </c>
      <c r="B1191" s="1" t="s">
        <v>5710</v>
      </c>
      <c r="C1191" s="1" t="s">
        <v>41</v>
      </c>
      <c r="D1191">
        <v>60</v>
      </c>
      <c r="E1191" s="1" t="s">
        <v>65</v>
      </c>
      <c r="F1191" s="1" t="s">
        <v>43</v>
      </c>
      <c r="G1191" s="1" t="s">
        <v>59</v>
      </c>
      <c r="H1191" s="1" t="s">
        <v>79</v>
      </c>
      <c r="I1191" s="1" t="s">
        <v>68</v>
      </c>
      <c r="J1191" s="1" t="s">
        <v>47</v>
      </c>
      <c r="K1191" s="1" t="s">
        <v>48</v>
      </c>
      <c r="L1191" s="1" t="s">
        <v>48</v>
      </c>
      <c r="M1191" s="1" t="s">
        <v>48</v>
      </c>
      <c r="N1191" s="1" t="s">
        <v>48</v>
      </c>
      <c r="O1191" s="1" t="s">
        <v>48</v>
      </c>
      <c r="P1191" s="1" t="s">
        <v>49</v>
      </c>
      <c r="Q1191" s="1" t="s">
        <v>48</v>
      </c>
      <c r="R1191" s="1" t="s">
        <v>48</v>
      </c>
      <c r="S1191" s="1" t="s">
        <v>48</v>
      </c>
      <c r="T1191" s="1" t="s">
        <v>48</v>
      </c>
      <c r="U1191" s="1" t="s">
        <v>48</v>
      </c>
      <c r="V1191" s="1" t="s">
        <v>48</v>
      </c>
      <c r="W1191" s="1" t="s">
        <v>48</v>
      </c>
      <c r="X1191" s="1" t="s">
        <v>116</v>
      </c>
      <c r="Y1191" s="1" t="s">
        <v>9025</v>
      </c>
      <c r="AC1191" s="1" t="s">
        <v>5712</v>
      </c>
      <c r="AD1191" s="1" t="s">
        <v>5712</v>
      </c>
      <c r="AJ1191" s="1" t="s">
        <v>9026</v>
      </c>
      <c r="AK1191" s="1" t="s">
        <v>5712</v>
      </c>
      <c r="AN1191" s="1" t="s">
        <v>5712</v>
      </c>
      <c r="AP1191" s="1" t="s">
        <v>5712</v>
      </c>
      <c r="AR1191" s="1" t="s">
        <v>5712</v>
      </c>
      <c r="AT1191" s="1" t="s">
        <v>5712</v>
      </c>
      <c r="AV1191" s="1" t="s">
        <v>9027</v>
      </c>
    </row>
    <row r="1192" spans="1:48" x14ac:dyDescent="0.35">
      <c r="A1192" s="1" t="s">
        <v>9028</v>
      </c>
      <c r="B1192" s="1" t="s">
        <v>5710</v>
      </c>
      <c r="C1192" s="1" t="s">
        <v>41</v>
      </c>
      <c r="D1192">
        <v>33</v>
      </c>
      <c r="E1192" s="1" t="s">
        <v>57</v>
      </c>
      <c r="F1192" s="1" t="s">
        <v>58</v>
      </c>
      <c r="G1192" s="1" t="s">
        <v>98</v>
      </c>
      <c r="H1192" s="1" t="s">
        <v>112</v>
      </c>
      <c r="I1192" s="1" t="s">
        <v>99</v>
      </c>
      <c r="J1192" s="1" t="s">
        <v>80</v>
      </c>
      <c r="K1192" s="1" t="s">
        <v>48</v>
      </c>
      <c r="L1192" s="1" t="s">
        <v>48</v>
      </c>
      <c r="M1192" s="1" t="s">
        <v>48</v>
      </c>
      <c r="N1192" s="1" t="s">
        <v>48</v>
      </c>
      <c r="O1192" s="1" t="s">
        <v>48</v>
      </c>
      <c r="P1192" s="1" t="s">
        <v>48</v>
      </c>
      <c r="Q1192" s="1" t="s">
        <v>48</v>
      </c>
      <c r="R1192" s="1" t="s">
        <v>48</v>
      </c>
      <c r="S1192" s="1" t="s">
        <v>48</v>
      </c>
      <c r="T1192" s="1" t="s">
        <v>48</v>
      </c>
      <c r="U1192" s="1" t="s">
        <v>48</v>
      </c>
      <c r="V1192" s="1" t="s">
        <v>49</v>
      </c>
      <c r="W1192" s="1" t="s">
        <v>48</v>
      </c>
      <c r="X1192" s="1" t="s">
        <v>75</v>
      </c>
      <c r="Y1192" s="1" t="s">
        <v>9029</v>
      </c>
      <c r="AC1192" s="1" t="s">
        <v>5712</v>
      </c>
      <c r="AD1192" s="1" t="s">
        <v>5712</v>
      </c>
      <c r="AJ1192" s="1" t="s">
        <v>9030</v>
      </c>
      <c r="AK1192" s="1" t="s">
        <v>5712</v>
      </c>
      <c r="AN1192" s="1" t="s">
        <v>5712</v>
      </c>
      <c r="AP1192" s="1" t="s">
        <v>5712</v>
      </c>
      <c r="AR1192" s="1" t="s">
        <v>5712</v>
      </c>
      <c r="AT1192" s="1" t="s">
        <v>5712</v>
      </c>
    </row>
    <row r="1193" spans="1:48" x14ac:dyDescent="0.35">
      <c r="A1193" s="1" t="s">
        <v>9031</v>
      </c>
      <c r="B1193" s="1" t="s">
        <v>5710</v>
      </c>
      <c r="C1193" s="1" t="s">
        <v>71</v>
      </c>
      <c r="D1193">
        <v>69</v>
      </c>
      <c r="E1193" s="1" t="s">
        <v>65</v>
      </c>
      <c r="F1193" s="1" t="s">
        <v>66</v>
      </c>
      <c r="G1193" s="1" t="s">
        <v>85</v>
      </c>
      <c r="H1193" s="1" t="s">
        <v>67</v>
      </c>
      <c r="I1193" s="1" t="s">
        <v>113</v>
      </c>
      <c r="J1193" s="1" t="s">
        <v>80</v>
      </c>
      <c r="K1193" s="1" t="s">
        <v>48</v>
      </c>
      <c r="L1193" s="1" t="s">
        <v>48</v>
      </c>
      <c r="M1193" s="1" t="s">
        <v>48</v>
      </c>
      <c r="N1193" s="1" t="s">
        <v>48</v>
      </c>
      <c r="O1193" s="1" t="s">
        <v>48</v>
      </c>
      <c r="P1193" s="1" t="s">
        <v>48</v>
      </c>
      <c r="Q1193" s="1" t="s">
        <v>48</v>
      </c>
      <c r="R1193" s="1" t="s">
        <v>48</v>
      </c>
      <c r="S1193" s="1" t="s">
        <v>48</v>
      </c>
      <c r="T1193" s="1" t="s">
        <v>48</v>
      </c>
      <c r="U1193" s="1" t="s">
        <v>48</v>
      </c>
      <c r="V1193" s="1" t="s">
        <v>49</v>
      </c>
      <c r="W1193" s="1" t="s">
        <v>48</v>
      </c>
      <c r="X1193" s="1" t="s">
        <v>145</v>
      </c>
      <c r="Y1193" s="1" t="s">
        <v>9032</v>
      </c>
      <c r="AB1193" s="1" t="s">
        <v>9033</v>
      </c>
      <c r="AC1193" s="1" t="s">
        <v>5712</v>
      </c>
      <c r="AD1193" s="1" t="s">
        <v>5712</v>
      </c>
      <c r="AJ1193" s="1" t="s">
        <v>9034</v>
      </c>
      <c r="AK1193" s="1" t="s">
        <v>5712</v>
      </c>
      <c r="AM1193" s="1" t="s">
        <v>752</v>
      </c>
      <c r="AN1193" s="1" t="s">
        <v>5712</v>
      </c>
      <c r="AP1193" s="1" t="s">
        <v>5712</v>
      </c>
      <c r="AR1193" s="1" t="s">
        <v>5712</v>
      </c>
      <c r="AT1193" s="1" t="s">
        <v>5712</v>
      </c>
    </row>
    <row r="1194" spans="1:48" x14ac:dyDescent="0.35">
      <c r="A1194" s="1" t="s">
        <v>9035</v>
      </c>
      <c r="B1194" s="1" t="s">
        <v>5710</v>
      </c>
      <c r="C1194" s="1" t="s">
        <v>41</v>
      </c>
      <c r="D1194">
        <v>32</v>
      </c>
      <c r="E1194" s="1" t="s">
        <v>57</v>
      </c>
      <c r="F1194" s="1" t="s">
        <v>58</v>
      </c>
      <c r="G1194" s="1" t="s">
        <v>44</v>
      </c>
      <c r="H1194" s="1" t="s">
        <v>45</v>
      </c>
      <c r="I1194" s="1" t="s">
        <v>113</v>
      </c>
      <c r="J1194" s="1" t="s">
        <v>80</v>
      </c>
      <c r="K1194" s="1" t="s">
        <v>48</v>
      </c>
      <c r="L1194" s="1" t="s">
        <v>48</v>
      </c>
      <c r="M1194" s="1" t="s">
        <v>48</v>
      </c>
      <c r="N1194" s="1" t="s">
        <v>48</v>
      </c>
      <c r="O1194" s="1" t="s">
        <v>48</v>
      </c>
      <c r="P1194" s="1" t="s">
        <v>48</v>
      </c>
      <c r="Q1194" s="1" t="s">
        <v>48</v>
      </c>
      <c r="R1194" s="1" t="s">
        <v>48</v>
      </c>
      <c r="S1194" s="1" t="s">
        <v>48</v>
      </c>
      <c r="T1194" s="1" t="s">
        <v>48</v>
      </c>
      <c r="U1194" s="1" t="s">
        <v>49</v>
      </c>
      <c r="V1194" s="1" t="s">
        <v>48</v>
      </c>
      <c r="W1194" s="1" t="s">
        <v>48</v>
      </c>
      <c r="X1194" s="1" t="s">
        <v>116</v>
      </c>
      <c r="Y1194" s="1" t="s">
        <v>9036</v>
      </c>
      <c r="AC1194" s="1" t="s">
        <v>5712</v>
      </c>
      <c r="AD1194" s="1" t="s">
        <v>5712</v>
      </c>
      <c r="AJ1194" s="1" t="s">
        <v>9037</v>
      </c>
      <c r="AK1194" s="1" t="s">
        <v>77</v>
      </c>
      <c r="AN1194" s="1" t="s">
        <v>5712</v>
      </c>
      <c r="AP1194" s="1" t="s">
        <v>5712</v>
      </c>
      <c r="AR1194" s="1" t="s">
        <v>5712</v>
      </c>
      <c r="AT1194" s="1" t="s">
        <v>5712</v>
      </c>
    </row>
    <row r="1195" spans="1:48" x14ac:dyDescent="0.35">
      <c r="A1195" s="1" t="s">
        <v>9038</v>
      </c>
      <c r="B1195" s="1" t="s">
        <v>5710</v>
      </c>
      <c r="C1195" s="1" t="s">
        <v>41</v>
      </c>
      <c r="D1195">
        <v>56</v>
      </c>
      <c r="E1195" s="1" t="s">
        <v>65</v>
      </c>
      <c r="F1195" s="1" t="s">
        <v>72</v>
      </c>
      <c r="G1195" s="1" t="s">
        <v>59</v>
      </c>
      <c r="H1195" s="1" t="s">
        <v>79</v>
      </c>
      <c r="I1195" s="1" t="s">
        <v>46</v>
      </c>
      <c r="J1195" s="1" t="s">
        <v>47</v>
      </c>
      <c r="K1195" s="1" t="s">
        <v>49</v>
      </c>
      <c r="L1195" s="1" t="s">
        <v>48</v>
      </c>
      <c r="M1195" s="1" t="s">
        <v>48</v>
      </c>
      <c r="N1195" s="1" t="s">
        <v>48</v>
      </c>
      <c r="O1195" s="1" t="s">
        <v>48</v>
      </c>
      <c r="P1195" s="1" t="s">
        <v>48</v>
      </c>
      <c r="Q1195" s="1" t="s">
        <v>48</v>
      </c>
      <c r="R1195" s="1" t="s">
        <v>48</v>
      </c>
      <c r="S1195" s="1" t="s">
        <v>48</v>
      </c>
      <c r="T1195" s="1" t="s">
        <v>49</v>
      </c>
      <c r="U1195" s="1" t="s">
        <v>48</v>
      </c>
      <c r="V1195" s="1" t="s">
        <v>48</v>
      </c>
      <c r="W1195" s="1" t="s">
        <v>48</v>
      </c>
      <c r="X1195" s="1" t="s">
        <v>51</v>
      </c>
      <c r="Y1195" s="1" t="s">
        <v>9039</v>
      </c>
      <c r="AC1195" s="1" t="s">
        <v>5712</v>
      </c>
      <c r="AD1195" s="1" t="s">
        <v>5712</v>
      </c>
      <c r="AJ1195" s="1" t="s">
        <v>9040</v>
      </c>
      <c r="AK1195" s="1" t="s">
        <v>5712</v>
      </c>
      <c r="AN1195" s="1" t="s">
        <v>5712</v>
      </c>
      <c r="AP1195" s="1" t="s">
        <v>5712</v>
      </c>
      <c r="AR1195" s="1" t="s">
        <v>5712</v>
      </c>
      <c r="AT1195" s="1" t="s">
        <v>5712</v>
      </c>
    </row>
    <row r="1196" spans="1:48" x14ac:dyDescent="0.35">
      <c r="A1196" s="1" t="s">
        <v>9041</v>
      </c>
      <c r="B1196" s="1" t="s">
        <v>5710</v>
      </c>
      <c r="C1196" s="1" t="s">
        <v>41</v>
      </c>
      <c r="D1196">
        <v>41</v>
      </c>
      <c r="E1196" s="1" t="s">
        <v>42</v>
      </c>
      <c r="F1196" s="1" t="s">
        <v>43</v>
      </c>
      <c r="G1196" s="1" t="s">
        <v>44</v>
      </c>
      <c r="H1196" s="1" t="s">
        <v>92</v>
      </c>
      <c r="I1196" s="1" t="s">
        <v>90</v>
      </c>
      <c r="J1196" s="1" t="s">
        <v>80</v>
      </c>
      <c r="K1196" s="1" t="s">
        <v>48</v>
      </c>
      <c r="L1196" s="1" t="s">
        <v>48</v>
      </c>
      <c r="M1196" s="1" t="s">
        <v>48</v>
      </c>
      <c r="N1196" s="1" t="s">
        <v>48</v>
      </c>
      <c r="O1196" s="1" t="s">
        <v>48</v>
      </c>
      <c r="P1196" s="1" t="s">
        <v>48</v>
      </c>
      <c r="Q1196" s="1" t="s">
        <v>48</v>
      </c>
      <c r="R1196" s="1" t="s">
        <v>48</v>
      </c>
      <c r="S1196" s="1" t="s">
        <v>48</v>
      </c>
      <c r="T1196" s="1" t="s">
        <v>48</v>
      </c>
      <c r="U1196" s="1" t="s">
        <v>48</v>
      </c>
      <c r="V1196" s="1" t="s">
        <v>48</v>
      </c>
      <c r="W1196" s="1" t="s">
        <v>49</v>
      </c>
      <c r="X1196" s="1" t="s">
        <v>75</v>
      </c>
      <c r="Y1196" s="1" t="s">
        <v>9042</v>
      </c>
      <c r="AC1196" s="1" t="s">
        <v>5712</v>
      </c>
      <c r="AD1196" s="1" t="s">
        <v>5712</v>
      </c>
      <c r="AJ1196" s="1" t="s">
        <v>9043</v>
      </c>
      <c r="AK1196" s="1" t="s">
        <v>5712</v>
      </c>
      <c r="AM1196" s="1" t="s">
        <v>9044</v>
      </c>
      <c r="AN1196" s="1" t="s">
        <v>5712</v>
      </c>
      <c r="AP1196" s="1" t="s">
        <v>5712</v>
      </c>
      <c r="AR1196" s="1" t="s">
        <v>5712</v>
      </c>
      <c r="AT1196" s="1" t="s">
        <v>5712</v>
      </c>
    </row>
    <row r="1197" spans="1:48" x14ac:dyDescent="0.35">
      <c r="A1197" s="1" t="s">
        <v>9045</v>
      </c>
      <c r="B1197" s="1" t="s">
        <v>5710</v>
      </c>
      <c r="C1197" s="1" t="s">
        <v>71</v>
      </c>
      <c r="D1197">
        <v>80</v>
      </c>
      <c r="E1197" s="1" t="s">
        <v>65</v>
      </c>
      <c r="F1197" s="1" t="s">
        <v>66</v>
      </c>
      <c r="G1197" s="1" t="s">
        <v>59</v>
      </c>
      <c r="H1197" s="1" t="s">
        <v>67</v>
      </c>
      <c r="I1197" s="1" t="s">
        <v>90</v>
      </c>
      <c r="J1197" s="1" t="s">
        <v>80</v>
      </c>
      <c r="K1197" s="1" t="s">
        <v>48</v>
      </c>
      <c r="L1197" s="1" t="s">
        <v>48</v>
      </c>
      <c r="M1197" s="1" t="s">
        <v>48</v>
      </c>
      <c r="N1197" s="1" t="s">
        <v>48</v>
      </c>
      <c r="O1197" s="1" t="s">
        <v>48</v>
      </c>
      <c r="P1197" s="1" t="s">
        <v>48</v>
      </c>
      <c r="Q1197" s="1" t="s">
        <v>48</v>
      </c>
      <c r="R1197" s="1" t="s">
        <v>48</v>
      </c>
      <c r="S1197" s="1" t="s">
        <v>48</v>
      </c>
      <c r="T1197" s="1" t="s">
        <v>48</v>
      </c>
      <c r="U1197" s="1" t="s">
        <v>48</v>
      </c>
      <c r="V1197" s="1" t="s">
        <v>49</v>
      </c>
      <c r="W1197" s="1" t="s">
        <v>48</v>
      </c>
      <c r="X1197" s="1" t="s">
        <v>62</v>
      </c>
      <c r="AC1197" s="1" t="s">
        <v>5712</v>
      </c>
      <c r="AD1197" s="1" t="s">
        <v>5712</v>
      </c>
      <c r="AJ1197" s="1" t="s">
        <v>9046</v>
      </c>
      <c r="AK1197" s="1" t="s">
        <v>5712</v>
      </c>
      <c r="AN1197" s="1" t="s">
        <v>5712</v>
      </c>
      <c r="AP1197" s="1" t="s">
        <v>5712</v>
      </c>
      <c r="AR1197" s="1" t="s">
        <v>5712</v>
      </c>
      <c r="AT1197" s="1" t="s">
        <v>5712</v>
      </c>
    </row>
    <row r="1198" spans="1:48" x14ac:dyDescent="0.35">
      <c r="A1198" s="1" t="s">
        <v>9047</v>
      </c>
      <c r="B1198" s="1" t="s">
        <v>5710</v>
      </c>
      <c r="C1198" s="1" t="s">
        <v>71</v>
      </c>
      <c r="D1198">
        <v>78</v>
      </c>
      <c r="E1198" s="1" t="s">
        <v>65</v>
      </c>
      <c r="F1198" s="1" t="s">
        <v>66</v>
      </c>
      <c r="G1198" s="1" t="s">
        <v>73</v>
      </c>
      <c r="H1198" s="1" t="s">
        <v>67</v>
      </c>
      <c r="I1198" s="1" t="s">
        <v>90</v>
      </c>
      <c r="J1198" s="1" t="s">
        <v>47</v>
      </c>
      <c r="K1198" s="1" t="s">
        <v>48</v>
      </c>
      <c r="L1198" s="1" t="s">
        <v>48</v>
      </c>
      <c r="M1198" s="1" t="s">
        <v>49</v>
      </c>
      <c r="N1198" s="1" t="s">
        <v>48</v>
      </c>
      <c r="O1198" s="1" t="s">
        <v>48</v>
      </c>
      <c r="P1198" s="1" t="s">
        <v>48</v>
      </c>
      <c r="Q1198" s="1" t="s">
        <v>48</v>
      </c>
      <c r="R1198" s="1" t="s">
        <v>48</v>
      </c>
      <c r="S1198" s="1" t="s">
        <v>48</v>
      </c>
      <c r="T1198" s="1" t="s">
        <v>48</v>
      </c>
      <c r="U1198" s="1" t="s">
        <v>48</v>
      </c>
      <c r="V1198" s="1" t="s">
        <v>48</v>
      </c>
      <c r="W1198" s="1" t="s">
        <v>49</v>
      </c>
      <c r="X1198" s="1" t="s">
        <v>62</v>
      </c>
      <c r="AC1198" s="1" t="s">
        <v>5712</v>
      </c>
      <c r="AD1198" s="1" t="s">
        <v>5712</v>
      </c>
      <c r="AJ1198" s="1" t="s">
        <v>9048</v>
      </c>
      <c r="AK1198" s="1" t="s">
        <v>5712</v>
      </c>
      <c r="AM1198" s="1" t="s">
        <v>9049</v>
      </c>
      <c r="AN1198" s="1" t="s">
        <v>5712</v>
      </c>
      <c r="AP1198" s="1" t="s">
        <v>5712</v>
      </c>
      <c r="AR1198" s="1" t="s">
        <v>5712</v>
      </c>
      <c r="AT1198" s="1" t="s">
        <v>5712</v>
      </c>
    </row>
    <row r="1199" spans="1:48" x14ac:dyDescent="0.35">
      <c r="A1199" s="1" t="s">
        <v>9050</v>
      </c>
      <c r="B1199" s="1" t="s">
        <v>5710</v>
      </c>
      <c r="C1199" s="1" t="s">
        <v>71</v>
      </c>
      <c r="D1199">
        <v>63</v>
      </c>
      <c r="E1199" s="1" t="s">
        <v>65</v>
      </c>
      <c r="F1199" s="1" t="s">
        <v>66</v>
      </c>
      <c r="G1199" s="1" t="s">
        <v>44</v>
      </c>
      <c r="H1199" s="1" t="s">
        <v>79</v>
      </c>
      <c r="I1199" s="1" t="s">
        <v>90</v>
      </c>
      <c r="J1199" s="1" t="s">
        <v>80</v>
      </c>
      <c r="K1199" s="1" t="s">
        <v>48</v>
      </c>
      <c r="L1199" s="1" t="s">
        <v>48</v>
      </c>
      <c r="M1199" s="1" t="s">
        <v>48</v>
      </c>
      <c r="N1199" s="1" t="s">
        <v>48</v>
      </c>
      <c r="O1199" s="1" t="s">
        <v>48</v>
      </c>
      <c r="P1199" s="1" t="s">
        <v>48</v>
      </c>
      <c r="Q1199" s="1" t="s">
        <v>48</v>
      </c>
      <c r="R1199" s="1" t="s">
        <v>48</v>
      </c>
      <c r="S1199" s="1" t="s">
        <v>48</v>
      </c>
      <c r="T1199" s="1" t="s">
        <v>48</v>
      </c>
      <c r="U1199" s="1" t="s">
        <v>49</v>
      </c>
      <c r="V1199" s="1" t="s">
        <v>48</v>
      </c>
      <c r="W1199" s="1" t="s">
        <v>48</v>
      </c>
      <c r="X1199" s="1" t="s">
        <v>75</v>
      </c>
      <c r="Y1199" s="1" t="s">
        <v>9051</v>
      </c>
      <c r="AC1199" s="1" t="s">
        <v>5712</v>
      </c>
      <c r="AD1199" s="1" t="s">
        <v>5712</v>
      </c>
      <c r="AJ1199" s="1" t="s">
        <v>9052</v>
      </c>
      <c r="AK1199" s="1" t="s">
        <v>5712</v>
      </c>
      <c r="AN1199" s="1" t="s">
        <v>5712</v>
      </c>
      <c r="AP1199" s="1" t="s">
        <v>5712</v>
      </c>
      <c r="AR1199" s="1" t="s">
        <v>5712</v>
      </c>
      <c r="AT1199" s="1" t="s">
        <v>5712</v>
      </c>
      <c r="AV1199" s="1" t="s">
        <v>9053</v>
      </c>
    </row>
    <row r="1200" spans="1:48" x14ac:dyDescent="0.35">
      <c r="A1200" s="1" t="s">
        <v>9054</v>
      </c>
      <c r="B1200" s="1" t="s">
        <v>5710</v>
      </c>
      <c r="C1200" s="1" t="s">
        <v>41</v>
      </c>
      <c r="D1200">
        <v>36</v>
      </c>
      <c r="E1200" s="1" t="s">
        <v>42</v>
      </c>
      <c r="F1200" s="1" t="s">
        <v>107</v>
      </c>
      <c r="G1200" s="1" t="s">
        <v>73</v>
      </c>
      <c r="H1200" s="1" t="s">
        <v>45</v>
      </c>
      <c r="I1200" s="1" t="s">
        <v>99</v>
      </c>
      <c r="J1200" s="1" t="s">
        <v>47</v>
      </c>
      <c r="K1200" s="1" t="s">
        <v>48</v>
      </c>
      <c r="L1200" s="1" t="s">
        <v>49</v>
      </c>
      <c r="M1200" s="1" t="s">
        <v>48</v>
      </c>
      <c r="N1200" s="1" t="s">
        <v>48</v>
      </c>
      <c r="O1200" s="1" t="s">
        <v>48</v>
      </c>
      <c r="P1200" s="1" t="s">
        <v>48</v>
      </c>
      <c r="Q1200" s="1" t="s">
        <v>48</v>
      </c>
      <c r="R1200" s="1" t="s">
        <v>48</v>
      </c>
      <c r="S1200" s="1" t="s">
        <v>48</v>
      </c>
      <c r="T1200" s="1" t="s">
        <v>48</v>
      </c>
      <c r="U1200" s="1" t="s">
        <v>48</v>
      </c>
      <c r="V1200" s="1" t="s">
        <v>48</v>
      </c>
      <c r="W1200" s="1" t="s">
        <v>48</v>
      </c>
      <c r="X1200" s="1" t="s">
        <v>145</v>
      </c>
      <c r="Y1200" s="1" t="s">
        <v>9055</v>
      </c>
      <c r="AC1200" s="1" t="s">
        <v>5712</v>
      </c>
      <c r="AD1200" s="1" t="s">
        <v>5712</v>
      </c>
      <c r="AJ1200" s="1" t="s">
        <v>9056</v>
      </c>
      <c r="AK1200" s="1" t="s">
        <v>101</v>
      </c>
      <c r="AL1200" s="1" t="s">
        <v>9057</v>
      </c>
      <c r="AN1200" s="1" t="s">
        <v>5712</v>
      </c>
      <c r="AP1200" s="1" t="s">
        <v>5712</v>
      </c>
      <c r="AR1200" s="1" t="s">
        <v>5712</v>
      </c>
      <c r="AT1200" s="1" t="s">
        <v>5712</v>
      </c>
    </row>
    <row r="1201" spans="1:48" x14ac:dyDescent="0.35">
      <c r="A1201" s="1" t="s">
        <v>9058</v>
      </c>
      <c r="B1201" s="1" t="s">
        <v>5710</v>
      </c>
      <c r="C1201" s="1" t="s">
        <v>71</v>
      </c>
      <c r="D1201">
        <v>77</v>
      </c>
      <c r="E1201" s="1" t="s">
        <v>65</v>
      </c>
      <c r="F1201" s="1" t="s">
        <v>66</v>
      </c>
      <c r="G1201" s="1" t="s">
        <v>85</v>
      </c>
      <c r="H1201" s="1" t="s">
        <v>67</v>
      </c>
      <c r="I1201" s="1" t="s">
        <v>46</v>
      </c>
      <c r="J1201" s="1" t="s">
        <v>47</v>
      </c>
      <c r="K1201" s="1" t="s">
        <v>48</v>
      </c>
      <c r="L1201" s="1" t="s">
        <v>49</v>
      </c>
      <c r="M1201" s="1" t="s">
        <v>48</v>
      </c>
      <c r="N1201" s="1" t="s">
        <v>48</v>
      </c>
      <c r="O1201" s="1" t="s">
        <v>48</v>
      </c>
      <c r="P1201" s="1" t="s">
        <v>48</v>
      </c>
      <c r="Q1201" s="1" t="s">
        <v>48</v>
      </c>
      <c r="R1201" s="1" t="s">
        <v>48</v>
      </c>
      <c r="S1201" s="1" t="s">
        <v>48</v>
      </c>
      <c r="T1201" s="1" t="s">
        <v>48</v>
      </c>
      <c r="U1201" s="1" t="s">
        <v>48</v>
      </c>
      <c r="V1201" s="1" t="s">
        <v>48</v>
      </c>
      <c r="W1201" s="1" t="s">
        <v>48</v>
      </c>
      <c r="X1201" s="1" t="s">
        <v>116</v>
      </c>
      <c r="Y1201" s="1" t="s">
        <v>9059</v>
      </c>
      <c r="AC1201" s="1" t="s">
        <v>5712</v>
      </c>
      <c r="AD1201" s="1" t="s">
        <v>5712</v>
      </c>
      <c r="AJ1201" s="1" t="s">
        <v>9060</v>
      </c>
      <c r="AK1201" s="1" t="s">
        <v>5712</v>
      </c>
      <c r="AM1201" s="1" t="s">
        <v>9061</v>
      </c>
      <c r="AN1201" s="1" t="s">
        <v>5712</v>
      </c>
      <c r="AP1201" s="1" t="s">
        <v>5712</v>
      </c>
      <c r="AR1201" s="1" t="s">
        <v>5712</v>
      </c>
      <c r="AT1201" s="1" t="s">
        <v>5712</v>
      </c>
    </row>
    <row r="1202" spans="1:48" x14ac:dyDescent="0.35">
      <c r="A1202" s="1" t="s">
        <v>9062</v>
      </c>
      <c r="B1202" s="1" t="s">
        <v>5710</v>
      </c>
      <c r="C1202" s="1" t="s">
        <v>71</v>
      </c>
      <c r="D1202">
        <v>71</v>
      </c>
      <c r="E1202" s="1" t="s">
        <v>65</v>
      </c>
      <c r="F1202" s="1" t="s">
        <v>43</v>
      </c>
      <c r="G1202" s="1" t="s">
        <v>59</v>
      </c>
      <c r="H1202" s="1" t="s">
        <v>67</v>
      </c>
      <c r="I1202" s="1" t="s">
        <v>61</v>
      </c>
      <c r="J1202" s="1" t="s">
        <v>47</v>
      </c>
      <c r="K1202" s="1" t="s">
        <v>48</v>
      </c>
      <c r="L1202" s="1" t="s">
        <v>49</v>
      </c>
      <c r="M1202" s="1" t="s">
        <v>48</v>
      </c>
      <c r="N1202" s="1" t="s">
        <v>48</v>
      </c>
      <c r="O1202" s="1" t="s">
        <v>48</v>
      </c>
      <c r="P1202" s="1" t="s">
        <v>48</v>
      </c>
      <c r="Q1202" s="1" t="s">
        <v>48</v>
      </c>
      <c r="R1202" s="1" t="s">
        <v>48</v>
      </c>
      <c r="S1202" s="1" t="s">
        <v>48</v>
      </c>
      <c r="T1202" s="1" t="s">
        <v>48</v>
      </c>
      <c r="U1202" s="1" t="s">
        <v>48</v>
      </c>
      <c r="V1202" s="1" t="s">
        <v>48</v>
      </c>
      <c r="W1202" s="1" t="s">
        <v>48</v>
      </c>
      <c r="X1202" s="1" t="s">
        <v>75</v>
      </c>
      <c r="Y1202" s="1" t="s">
        <v>9063</v>
      </c>
      <c r="AC1202" s="1" t="s">
        <v>5712</v>
      </c>
      <c r="AD1202" s="1" t="s">
        <v>5712</v>
      </c>
      <c r="AJ1202" s="1" t="s">
        <v>9064</v>
      </c>
      <c r="AK1202" s="1" t="s">
        <v>77</v>
      </c>
      <c r="AN1202" s="1" t="s">
        <v>5712</v>
      </c>
      <c r="AP1202" s="1" t="s">
        <v>5712</v>
      </c>
      <c r="AR1202" s="1" t="s">
        <v>5712</v>
      </c>
      <c r="AT1202" s="1" t="s">
        <v>5712</v>
      </c>
    </row>
    <row r="1203" spans="1:48" x14ac:dyDescent="0.35">
      <c r="A1203" s="1" t="s">
        <v>9065</v>
      </c>
      <c r="B1203" s="1" t="s">
        <v>5710</v>
      </c>
      <c r="C1203" s="1" t="s">
        <v>41</v>
      </c>
      <c r="D1203">
        <v>48</v>
      </c>
      <c r="E1203" s="1" t="s">
        <v>42</v>
      </c>
      <c r="F1203" s="1" t="s">
        <v>43</v>
      </c>
      <c r="G1203" s="1" t="s">
        <v>98</v>
      </c>
      <c r="H1203" s="1" t="s">
        <v>45</v>
      </c>
      <c r="I1203" s="1" t="s">
        <v>61</v>
      </c>
      <c r="J1203" s="1" t="s">
        <v>80</v>
      </c>
      <c r="K1203" s="1" t="s">
        <v>48</v>
      </c>
      <c r="L1203" s="1" t="s">
        <v>48</v>
      </c>
      <c r="M1203" s="1" t="s">
        <v>48</v>
      </c>
      <c r="N1203" s="1" t="s">
        <v>48</v>
      </c>
      <c r="O1203" s="1" t="s">
        <v>48</v>
      </c>
      <c r="P1203" s="1" t="s">
        <v>48</v>
      </c>
      <c r="Q1203" s="1" t="s">
        <v>48</v>
      </c>
      <c r="R1203" s="1" t="s">
        <v>48</v>
      </c>
      <c r="S1203" s="1" t="s">
        <v>48</v>
      </c>
      <c r="T1203" s="1" t="s">
        <v>48</v>
      </c>
      <c r="U1203" s="1" t="s">
        <v>49</v>
      </c>
      <c r="V1203" s="1" t="s">
        <v>48</v>
      </c>
      <c r="W1203" s="1" t="s">
        <v>48</v>
      </c>
      <c r="X1203" s="1" t="s">
        <v>62</v>
      </c>
      <c r="AC1203" s="1" t="s">
        <v>5712</v>
      </c>
      <c r="AD1203" s="1" t="s">
        <v>5712</v>
      </c>
      <c r="AJ1203" s="1" t="s">
        <v>9066</v>
      </c>
      <c r="AK1203" s="1" t="s">
        <v>5712</v>
      </c>
      <c r="AN1203" s="1" t="s">
        <v>5712</v>
      </c>
      <c r="AP1203" s="1" t="s">
        <v>5712</v>
      </c>
      <c r="AR1203" s="1" t="s">
        <v>5712</v>
      </c>
      <c r="AT1203" s="1" t="s">
        <v>5712</v>
      </c>
    </row>
    <row r="1204" spans="1:48" x14ac:dyDescent="0.35">
      <c r="A1204" s="1" t="s">
        <v>9067</v>
      </c>
      <c r="B1204" s="1" t="s">
        <v>5710</v>
      </c>
      <c r="C1204" s="1" t="s">
        <v>41</v>
      </c>
      <c r="D1204">
        <v>41</v>
      </c>
      <c r="E1204" s="1" t="s">
        <v>42</v>
      </c>
      <c r="F1204" s="1" t="s">
        <v>43</v>
      </c>
      <c r="G1204" s="1" t="s">
        <v>98</v>
      </c>
      <c r="H1204" s="1" t="s">
        <v>45</v>
      </c>
      <c r="I1204" s="1" t="s">
        <v>46</v>
      </c>
      <c r="J1204" s="1" t="s">
        <v>80</v>
      </c>
      <c r="K1204" s="1" t="s">
        <v>48</v>
      </c>
      <c r="L1204" s="1" t="s">
        <v>48</v>
      </c>
      <c r="M1204" s="1" t="s">
        <v>48</v>
      </c>
      <c r="N1204" s="1" t="s">
        <v>48</v>
      </c>
      <c r="O1204" s="1" t="s">
        <v>48</v>
      </c>
      <c r="P1204" s="1" t="s">
        <v>48</v>
      </c>
      <c r="Q1204" s="1" t="s">
        <v>48</v>
      </c>
      <c r="R1204" s="1" t="s">
        <v>48</v>
      </c>
      <c r="S1204" s="1" t="s">
        <v>48</v>
      </c>
      <c r="T1204" s="1" t="s">
        <v>48</v>
      </c>
      <c r="U1204" s="1" t="s">
        <v>48</v>
      </c>
      <c r="V1204" s="1" t="s">
        <v>48</v>
      </c>
      <c r="W1204" s="1" t="s">
        <v>49</v>
      </c>
      <c r="X1204" s="1" t="s">
        <v>62</v>
      </c>
      <c r="AC1204" s="1" t="s">
        <v>5712</v>
      </c>
      <c r="AD1204" s="1" t="s">
        <v>5712</v>
      </c>
      <c r="AJ1204" s="1" t="s">
        <v>9068</v>
      </c>
      <c r="AK1204" s="1" t="s">
        <v>5712</v>
      </c>
      <c r="AN1204" s="1" t="s">
        <v>5712</v>
      </c>
      <c r="AP1204" s="1" t="s">
        <v>5712</v>
      </c>
      <c r="AR1204" s="1" t="s">
        <v>5712</v>
      </c>
      <c r="AT1204" s="1" t="s">
        <v>5712</v>
      </c>
      <c r="AV1204" s="1" t="s">
        <v>9069</v>
      </c>
    </row>
    <row r="1205" spans="1:48" x14ac:dyDescent="0.35">
      <c r="A1205" s="1" t="s">
        <v>9070</v>
      </c>
      <c r="B1205" s="1" t="s">
        <v>5710</v>
      </c>
      <c r="C1205" s="1" t="s">
        <v>41</v>
      </c>
      <c r="D1205">
        <v>50</v>
      </c>
      <c r="E1205" s="1" t="s">
        <v>42</v>
      </c>
      <c r="F1205" s="1" t="s">
        <v>107</v>
      </c>
      <c r="G1205" s="1" t="s">
        <v>85</v>
      </c>
      <c r="H1205" s="1" t="s">
        <v>386</v>
      </c>
      <c r="I1205" s="1" t="s">
        <v>61</v>
      </c>
      <c r="J1205" s="1" t="s">
        <v>80</v>
      </c>
      <c r="K1205" s="1" t="s">
        <v>48</v>
      </c>
      <c r="L1205" s="1" t="s">
        <v>48</v>
      </c>
      <c r="M1205" s="1" t="s">
        <v>48</v>
      </c>
      <c r="N1205" s="1" t="s">
        <v>48</v>
      </c>
      <c r="O1205" s="1" t="s">
        <v>48</v>
      </c>
      <c r="P1205" s="1" t="s">
        <v>48</v>
      </c>
      <c r="Q1205" s="1" t="s">
        <v>48</v>
      </c>
      <c r="R1205" s="1" t="s">
        <v>48</v>
      </c>
      <c r="S1205" s="1" t="s">
        <v>48</v>
      </c>
      <c r="T1205" s="1" t="s">
        <v>48</v>
      </c>
      <c r="U1205" s="1" t="s">
        <v>49</v>
      </c>
      <c r="V1205" s="1" t="s">
        <v>48</v>
      </c>
      <c r="W1205" s="1" t="s">
        <v>48</v>
      </c>
      <c r="X1205" s="1" t="s">
        <v>116</v>
      </c>
      <c r="Y1205" s="1" t="s">
        <v>5954</v>
      </c>
      <c r="AC1205" s="1" t="s">
        <v>5712</v>
      </c>
      <c r="AD1205" s="1" t="s">
        <v>5712</v>
      </c>
      <c r="AJ1205" s="1" t="s">
        <v>5954</v>
      </c>
      <c r="AK1205" s="1" t="s">
        <v>5712</v>
      </c>
      <c r="AN1205" s="1" t="s">
        <v>5712</v>
      </c>
      <c r="AP1205" s="1" t="s">
        <v>5712</v>
      </c>
      <c r="AR1205" s="1" t="s">
        <v>5712</v>
      </c>
      <c r="AT1205" s="1" t="s">
        <v>5712</v>
      </c>
      <c r="AV1205" s="1" t="s">
        <v>9071</v>
      </c>
    </row>
    <row r="1206" spans="1:48" x14ac:dyDescent="0.35">
      <c r="A1206" s="1" t="s">
        <v>9072</v>
      </c>
      <c r="B1206" s="1" t="s">
        <v>5710</v>
      </c>
      <c r="C1206" s="1" t="s">
        <v>71</v>
      </c>
      <c r="D1206">
        <v>43</v>
      </c>
      <c r="E1206" s="1" t="s">
        <v>42</v>
      </c>
      <c r="F1206" s="1" t="s">
        <v>43</v>
      </c>
      <c r="G1206" s="1" t="s">
        <v>98</v>
      </c>
      <c r="H1206" s="1" t="s">
        <v>79</v>
      </c>
      <c r="I1206" s="1" t="s">
        <v>113</v>
      </c>
      <c r="J1206" s="1" t="s">
        <v>80</v>
      </c>
      <c r="K1206" s="1" t="s">
        <v>48</v>
      </c>
      <c r="L1206" s="1" t="s">
        <v>48</v>
      </c>
      <c r="M1206" s="1" t="s">
        <v>48</v>
      </c>
      <c r="N1206" s="1" t="s">
        <v>48</v>
      </c>
      <c r="O1206" s="1" t="s">
        <v>48</v>
      </c>
      <c r="P1206" s="1" t="s">
        <v>48</v>
      </c>
      <c r="Q1206" s="1" t="s">
        <v>48</v>
      </c>
      <c r="R1206" s="1" t="s">
        <v>48</v>
      </c>
      <c r="S1206" s="1" t="s">
        <v>48</v>
      </c>
      <c r="T1206" s="1" t="s">
        <v>48</v>
      </c>
      <c r="U1206" s="1" t="s">
        <v>48</v>
      </c>
      <c r="V1206" s="1" t="s">
        <v>49</v>
      </c>
      <c r="W1206" s="1" t="s">
        <v>48</v>
      </c>
      <c r="X1206" s="1" t="s">
        <v>62</v>
      </c>
      <c r="AC1206" s="1" t="s">
        <v>5712</v>
      </c>
      <c r="AD1206" s="1" t="s">
        <v>5712</v>
      </c>
      <c r="AJ1206" s="1" t="s">
        <v>9073</v>
      </c>
      <c r="AK1206" s="1" t="s">
        <v>5712</v>
      </c>
      <c r="AN1206" s="1" t="s">
        <v>5712</v>
      </c>
      <c r="AP1206" s="1" t="s">
        <v>5712</v>
      </c>
      <c r="AR1206" s="1" t="s">
        <v>5712</v>
      </c>
      <c r="AT1206" s="1" t="s">
        <v>5712</v>
      </c>
    </row>
    <row r="1207" spans="1:48" x14ac:dyDescent="0.35">
      <c r="A1207" s="1" t="s">
        <v>9074</v>
      </c>
      <c r="B1207" s="1" t="s">
        <v>5710</v>
      </c>
      <c r="C1207" s="1" t="s">
        <v>41</v>
      </c>
      <c r="D1207">
        <v>46</v>
      </c>
      <c r="E1207" s="1" t="s">
        <v>42</v>
      </c>
      <c r="F1207" s="1" t="s">
        <v>107</v>
      </c>
      <c r="G1207" s="1" t="s">
        <v>73</v>
      </c>
      <c r="H1207" s="1" t="s">
        <v>45</v>
      </c>
      <c r="I1207" s="1" t="s">
        <v>61</v>
      </c>
      <c r="J1207" s="1" t="s">
        <v>80</v>
      </c>
      <c r="K1207" s="1" t="s">
        <v>48</v>
      </c>
      <c r="L1207" s="1" t="s">
        <v>48</v>
      </c>
      <c r="M1207" s="1" t="s">
        <v>48</v>
      </c>
      <c r="N1207" s="1" t="s">
        <v>48</v>
      </c>
      <c r="O1207" s="1" t="s">
        <v>48</v>
      </c>
      <c r="P1207" s="1" t="s">
        <v>48</v>
      </c>
      <c r="Q1207" s="1" t="s">
        <v>48</v>
      </c>
      <c r="R1207" s="1" t="s">
        <v>48</v>
      </c>
      <c r="S1207" s="1" t="s">
        <v>48</v>
      </c>
      <c r="T1207" s="1" t="s">
        <v>48</v>
      </c>
      <c r="U1207" s="1" t="s">
        <v>49</v>
      </c>
      <c r="V1207" s="1" t="s">
        <v>48</v>
      </c>
      <c r="W1207" s="1" t="s">
        <v>48</v>
      </c>
      <c r="X1207" s="1" t="s">
        <v>62</v>
      </c>
      <c r="AC1207" s="1" t="s">
        <v>5712</v>
      </c>
      <c r="AD1207" s="1" t="s">
        <v>5712</v>
      </c>
      <c r="AJ1207" s="1" t="s">
        <v>752</v>
      </c>
      <c r="AK1207" s="1" t="s">
        <v>77</v>
      </c>
      <c r="AN1207" s="1" t="s">
        <v>5712</v>
      </c>
      <c r="AP1207" s="1" t="s">
        <v>5712</v>
      </c>
      <c r="AR1207" s="1" t="s">
        <v>5712</v>
      </c>
      <c r="AT1207" s="1" t="s">
        <v>5712</v>
      </c>
    </row>
    <row r="1208" spans="1:48" x14ac:dyDescent="0.35">
      <c r="A1208" s="1" t="s">
        <v>9075</v>
      </c>
      <c r="B1208" s="1" t="s">
        <v>5710</v>
      </c>
      <c r="C1208" s="1" t="s">
        <v>41</v>
      </c>
      <c r="D1208">
        <v>43</v>
      </c>
      <c r="E1208" s="1" t="s">
        <v>42</v>
      </c>
      <c r="F1208" s="1" t="s">
        <v>107</v>
      </c>
      <c r="G1208" s="1" t="s">
        <v>44</v>
      </c>
      <c r="H1208" s="1" t="s">
        <v>109</v>
      </c>
      <c r="I1208" s="1" t="s">
        <v>68</v>
      </c>
      <c r="J1208" s="1" t="s">
        <v>80</v>
      </c>
      <c r="K1208" s="1" t="s">
        <v>48</v>
      </c>
      <c r="L1208" s="1" t="s">
        <v>48</v>
      </c>
      <c r="M1208" s="1" t="s">
        <v>48</v>
      </c>
      <c r="N1208" s="1" t="s">
        <v>48</v>
      </c>
      <c r="O1208" s="1" t="s">
        <v>48</v>
      </c>
      <c r="P1208" s="1" t="s">
        <v>48</v>
      </c>
      <c r="Q1208" s="1" t="s">
        <v>48</v>
      </c>
      <c r="R1208" s="1" t="s">
        <v>48</v>
      </c>
      <c r="S1208" s="1" t="s">
        <v>48</v>
      </c>
      <c r="T1208" s="1" t="s">
        <v>48</v>
      </c>
      <c r="U1208" s="1" t="s">
        <v>49</v>
      </c>
      <c r="V1208" s="1" t="s">
        <v>48</v>
      </c>
      <c r="W1208" s="1" t="s">
        <v>48</v>
      </c>
      <c r="X1208" s="1" t="s">
        <v>145</v>
      </c>
      <c r="Y1208" s="1" t="s">
        <v>9076</v>
      </c>
      <c r="AC1208" s="1" t="s">
        <v>5712</v>
      </c>
      <c r="AD1208" s="1" t="s">
        <v>5712</v>
      </c>
      <c r="AJ1208" s="1" t="s">
        <v>2567</v>
      </c>
      <c r="AK1208" s="1" t="s">
        <v>5712</v>
      </c>
      <c r="AM1208" s="1" t="s">
        <v>9077</v>
      </c>
      <c r="AN1208" s="1" t="s">
        <v>5712</v>
      </c>
      <c r="AP1208" s="1" t="s">
        <v>5712</v>
      </c>
      <c r="AR1208" s="1" t="s">
        <v>5712</v>
      </c>
      <c r="AT1208" s="1" t="s">
        <v>5712</v>
      </c>
    </row>
    <row r="1209" spans="1:48" x14ac:dyDescent="0.35">
      <c r="A1209" s="1" t="s">
        <v>9078</v>
      </c>
      <c r="B1209" s="1" t="s">
        <v>5710</v>
      </c>
      <c r="C1209" s="1" t="s">
        <v>71</v>
      </c>
      <c r="D1209">
        <v>78</v>
      </c>
      <c r="E1209" s="1" t="s">
        <v>65</v>
      </c>
      <c r="F1209" s="1" t="s">
        <v>66</v>
      </c>
      <c r="G1209" s="1" t="s">
        <v>73</v>
      </c>
      <c r="H1209" s="1" t="s">
        <v>67</v>
      </c>
      <c r="I1209" s="1" t="s">
        <v>68</v>
      </c>
      <c r="J1209" s="1" t="s">
        <v>80</v>
      </c>
      <c r="K1209" s="1" t="s">
        <v>48</v>
      </c>
      <c r="L1209" s="1" t="s">
        <v>48</v>
      </c>
      <c r="M1209" s="1" t="s">
        <v>48</v>
      </c>
      <c r="N1209" s="1" t="s">
        <v>48</v>
      </c>
      <c r="O1209" s="1" t="s">
        <v>48</v>
      </c>
      <c r="P1209" s="1" t="s">
        <v>48</v>
      </c>
      <c r="Q1209" s="1" t="s">
        <v>48</v>
      </c>
      <c r="R1209" s="1" t="s">
        <v>48</v>
      </c>
      <c r="S1209" s="1" t="s">
        <v>48</v>
      </c>
      <c r="T1209" s="1" t="s">
        <v>48</v>
      </c>
      <c r="U1209" s="1" t="s">
        <v>48</v>
      </c>
      <c r="V1209" s="1" t="s">
        <v>48</v>
      </c>
      <c r="W1209" s="1" t="s">
        <v>49</v>
      </c>
      <c r="X1209" s="1" t="s">
        <v>62</v>
      </c>
      <c r="AC1209" s="1" t="s">
        <v>5712</v>
      </c>
      <c r="AD1209" s="1" t="s">
        <v>5712</v>
      </c>
      <c r="AJ1209" s="1" t="s">
        <v>9079</v>
      </c>
      <c r="AK1209" s="1" t="s">
        <v>63</v>
      </c>
      <c r="AN1209" s="1" t="s">
        <v>5712</v>
      </c>
      <c r="AP1209" s="1" t="s">
        <v>5712</v>
      </c>
      <c r="AR1209" s="1" t="s">
        <v>5712</v>
      </c>
      <c r="AT1209" s="1" t="s">
        <v>5712</v>
      </c>
    </row>
    <row r="1210" spans="1:48" x14ac:dyDescent="0.35">
      <c r="A1210" s="1" t="s">
        <v>9080</v>
      </c>
      <c r="B1210" s="1" t="s">
        <v>5710</v>
      </c>
      <c r="C1210" s="1" t="s">
        <v>71</v>
      </c>
      <c r="D1210">
        <v>71</v>
      </c>
      <c r="E1210" s="1" t="s">
        <v>65</v>
      </c>
      <c r="F1210" s="1" t="s">
        <v>66</v>
      </c>
      <c r="G1210" s="1" t="s">
        <v>85</v>
      </c>
      <c r="H1210" s="1" t="s">
        <v>67</v>
      </c>
      <c r="I1210" s="1" t="s">
        <v>68</v>
      </c>
      <c r="J1210" s="1" t="s">
        <v>80</v>
      </c>
      <c r="K1210" s="1" t="s">
        <v>48</v>
      </c>
      <c r="L1210" s="1" t="s">
        <v>48</v>
      </c>
      <c r="M1210" s="1" t="s">
        <v>48</v>
      </c>
      <c r="N1210" s="1" t="s">
        <v>48</v>
      </c>
      <c r="O1210" s="1" t="s">
        <v>48</v>
      </c>
      <c r="P1210" s="1" t="s">
        <v>48</v>
      </c>
      <c r="Q1210" s="1" t="s">
        <v>48</v>
      </c>
      <c r="R1210" s="1" t="s">
        <v>48</v>
      </c>
      <c r="S1210" s="1" t="s">
        <v>48</v>
      </c>
      <c r="T1210" s="1" t="s">
        <v>48</v>
      </c>
      <c r="U1210" s="1" t="s">
        <v>49</v>
      </c>
      <c r="V1210" s="1" t="s">
        <v>48</v>
      </c>
      <c r="W1210" s="1" t="s">
        <v>48</v>
      </c>
      <c r="X1210" s="1" t="s">
        <v>62</v>
      </c>
      <c r="AC1210" s="1" t="s">
        <v>5712</v>
      </c>
      <c r="AD1210" s="1" t="s">
        <v>5712</v>
      </c>
      <c r="AJ1210" s="1" t="s">
        <v>1273</v>
      </c>
      <c r="AK1210" s="1" t="s">
        <v>5712</v>
      </c>
      <c r="AN1210" s="1" t="s">
        <v>5712</v>
      </c>
      <c r="AP1210" s="1" t="s">
        <v>5712</v>
      </c>
      <c r="AR1210" s="1" t="s">
        <v>5712</v>
      </c>
      <c r="AT1210" s="1" t="s">
        <v>5712</v>
      </c>
    </row>
    <row r="1211" spans="1:48" x14ac:dyDescent="0.35">
      <c r="A1211" s="1" t="s">
        <v>9081</v>
      </c>
      <c r="B1211" s="1" t="s">
        <v>5710</v>
      </c>
      <c r="C1211" s="1" t="s">
        <v>71</v>
      </c>
      <c r="D1211">
        <v>50</v>
      </c>
      <c r="E1211" s="1" t="s">
        <v>42</v>
      </c>
      <c r="F1211" s="1" t="s">
        <v>43</v>
      </c>
      <c r="G1211" s="1" t="s">
        <v>44</v>
      </c>
      <c r="H1211" s="1" t="s">
        <v>45</v>
      </c>
      <c r="I1211" s="1" t="s">
        <v>46</v>
      </c>
      <c r="J1211" s="1" t="s">
        <v>80</v>
      </c>
      <c r="K1211" s="1" t="s">
        <v>48</v>
      </c>
      <c r="L1211" s="1" t="s">
        <v>48</v>
      </c>
      <c r="M1211" s="1" t="s">
        <v>48</v>
      </c>
      <c r="N1211" s="1" t="s">
        <v>48</v>
      </c>
      <c r="O1211" s="1" t="s">
        <v>48</v>
      </c>
      <c r="P1211" s="1" t="s">
        <v>48</v>
      </c>
      <c r="Q1211" s="1" t="s">
        <v>48</v>
      </c>
      <c r="R1211" s="1" t="s">
        <v>48</v>
      </c>
      <c r="S1211" s="1" t="s">
        <v>48</v>
      </c>
      <c r="T1211" s="1" t="s">
        <v>49</v>
      </c>
      <c r="U1211" s="1" t="s">
        <v>48</v>
      </c>
      <c r="V1211" s="1" t="s">
        <v>48</v>
      </c>
      <c r="W1211" s="1" t="s">
        <v>48</v>
      </c>
      <c r="X1211" s="1" t="s">
        <v>62</v>
      </c>
      <c r="AC1211" s="1" t="s">
        <v>5712</v>
      </c>
      <c r="AD1211" s="1" t="s">
        <v>5712</v>
      </c>
      <c r="AJ1211" s="1" t="s">
        <v>48</v>
      </c>
      <c r="AK1211" s="1" t="s">
        <v>63</v>
      </c>
      <c r="AN1211" s="1" t="s">
        <v>5712</v>
      </c>
      <c r="AP1211" s="1" t="s">
        <v>5712</v>
      </c>
      <c r="AR1211" s="1" t="s">
        <v>5712</v>
      </c>
      <c r="AT1211" s="1" t="s">
        <v>5712</v>
      </c>
    </row>
    <row r="1212" spans="1:48" x14ac:dyDescent="0.35">
      <c r="A1212" s="1" t="s">
        <v>9082</v>
      </c>
      <c r="B1212" s="1" t="s">
        <v>5710</v>
      </c>
      <c r="C1212" s="1" t="s">
        <v>41</v>
      </c>
      <c r="D1212">
        <v>36</v>
      </c>
      <c r="E1212" s="1" t="s">
        <v>42</v>
      </c>
      <c r="F1212" s="1" t="s">
        <v>107</v>
      </c>
      <c r="G1212" s="1" t="s">
        <v>44</v>
      </c>
      <c r="H1212" s="1" t="s">
        <v>109</v>
      </c>
      <c r="I1212" s="1" t="s">
        <v>46</v>
      </c>
      <c r="J1212" s="1" t="s">
        <v>80</v>
      </c>
      <c r="K1212" s="1" t="s">
        <v>48</v>
      </c>
      <c r="L1212" s="1" t="s">
        <v>48</v>
      </c>
      <c r="M1212" s="1" t="s">
        <v>48</v>
      </c>
      <c r="N1212" s="1" t="s">
        <v>48</v>
      </c>
      <c r="O1212" s="1" t="s">
        <v>48</v>
      </c>
      <c r="P1212" s="1" t="s">
        <v>48</v>
      </c>
      <c r="Q1212" s="1" t="s">
        <v>48</v>
      </c>
      <c r="R1212" s="1" t="s">
        <v>48</v>
      </c>
      <c r="S1212" s="1" t="s">
        <v>48</v>
      </c>
      <c r="T1212" s="1" t="s">
        <v>48</v>
      </c>
      <c r="U1212" s="1" t="s">
        <v>48</v>
      </c>
      <c r="V1212" s="1" t="s">
        <v>48</v>
      </c>
      <c r="W1212" s="1" t="s">
        <v>49</v>
      </c>
      <c r="X1212" s="1" t="s">
        <v>62</v>
      </c>
      <c r="AC1212" s="1" t="s">
        <v>5712</v>
      </c>
      <c r="AD1212" s="1" t="s">
        <v>5712</v>
      </c>
      <c r="AJ1212" s="1" t="s">
        <v>9083</v>
      </c>
      <c r="AK1212" s="1" t="s">
        <v>5712</v>
      </c>
      <c r="AN1212" s="1" t="s">
        <v>5712</v>
      </c>
      <c r="AP1212" s="1" t="s">
        <v>5712</v>
      </c>
      <c r="AR1212" s="1" t="s">
        <v>5712</v>
      </c>
      <c r="AT1212" s="1" t="s">
        <v>5712</v>
      </c>
      <c r="AV1212" s="1" t="s">
        <v>9084</v>
      </c>
    </row>
    <row r="1213" spans="1:48" x14ac:dyDescent="0.35">
      <c r="A1213" s="1" t="s">
        <v>9085</v>
      </c>
      <c r="B1213" s="1" t="s">
        <v>5710</v>
      </c>
      <c r="C1213" s="1" t="s">
        <v>41</v>
      </c>
      <c r="D1213">
        <v>39</v>
      </c>
      <c r="E1213" s="1" t="s">
        <v>42</v>
      </c>
      <c r="F1213" s="1" t="s">
        <v>107</v>
      </c>
      <c r="G1213" s="1" t="s">
        <v>98</v>
      </c>
      <c r="H1213" s="1" t="s">
        <v>45</v>
      </c>
      <c r="I1213" s="1" t="s">
        <v>74</v>
      </c>
      <c r="J1213" s="1" t="s">
        <v>80</v>
      </c>
      <c r="K1213" s="1" t="s">
        <v>48</v>
      </c>
      <c r="L1213" s="1" t="s">
        <v>48</v>
      </c>
      <c r="M1213" s="1" t="s">
        <v>48</v>
      </c>
      <c r="N1213" s="1" t="s">
        <v>48</v>
      </c>
      <c r="O1213" s="1" t="s">
        <v>48</v>
      </c>
      <c r="P1213" s="1" t="s">
        <v>48</v>
      </c>
      <c r="Q1213" s="1" t="s">
        <v>48</v>
      </c>
      <c r="R1213" s="1" t="s">
        <v>48</v>
      </c>
      <c r="S1213" s="1" t="s">
        <v>48</v>
      </c>
      <c r="T1213" s="1" t="s">
        <v>49</v>
      </c>
      <c r="U1213" s="1" t="s">
        <v>48</v>
      </c>
      <c r="V1213" s="1" t="s">
        <v>48</v>
      </c>
      <c r="W1213" s="1" t="s">
        <v>48</v>
      </c>
      <c r="X1213" s="1" t="s">
        <v>62</v>
      </c>
      <c r="AC1213" s="1" t="s">
        <v>5712</v>
      </c>
      <c r="AD1213" s="1" t="s">
        <v>5712</v>
      </c>
      <c r="AJ1213" s="1" t="s">
        <v>9086</v>
      </c>
      <c r="AK1213" s="1" t="s">
        <v>5712</v>
      </c>
      <c r="AN1213" s="1" t="s">
        <v>5712</v>
      </c>
      <c r="AP1213" s="1" t="s">
        <v>5712</v>
      </c>
      <c r="AR1213" s="1" t="s">
        <v>5712</v>
      </c>
      <c r="AT1213" s="1" t="s">
        <v>5712</v>
      </c>
    </row>
    <row r="1214" spans="1:48" x14ac:dyDescent="0.35">
      <c r="A1214" s="1" t="s">
        <v>9087</v>
      </c>
      <c r="B1214" s="1" t="s">
        <v>5710</v>
      </c>
      <c r="C1214" s="1" t="s">
        <v>41</v>
      </c>
      <c r="D1214">
        <v>53</v>
      </c>
      <c r="E1214" s="1" t="s">
        <v>42</v>
      </c>
      <c r="F1214" s="1" t="s">
        <v>72</v>
      </c>
      <c r="G1214" s="1" t="s">
        <v>98</v>
      </c>
      <c r="H1214" s="1" t="s">
        <v>109</v>
      </c>
      <c r="I1214" s="1" t="s">
        <v>46</v>
      </c>
      <c r="J1214" s="1" t="s">
        <v>80</v>
      </c>
      <c r="K1214" s="1" t="s">
        <v>48</v>
      </c>
      <c r="L1214" s="1" t="s">
        <v>48</v>
      </c>
      <c r="M1214" s="1" t="s">
        <v>48</v>
      </c>
      <c r="N1214" s="1" t="s">
        <v>48</v>
      </c>
      <c r="O1214" s="1" t="s">
        <v>48</v>
      </c>
      <c r="P1214" s="1" t="s">
        <v>48</v>
      </c>
      <c r="Q1214" s="1" t="s">
        <v>48</v>
      </c>
      <c r="R1214" s="1" t="s">
        <v>48</v>
      </c>
      <c r="S1214" s="1" t="s">
        <v>48</v>
      </c>
      <c r="T1214" s="1" t="s">
        <v>48</v>
      </c>
      <c r="U1214" s="1" t="s">
        <v>48</v>
      </c>
      <c r="V1214" s="1" t="s">
        <v>49</v>
      </c>
      <c r="W1214" s="1" t="s">
        <v>48</v>
      </c>
      <c r="X1214" s="1" t="s">
        <v>116</v>
      </c>
      <c r="Y1214" s="1" t="s">
        <v>9088</v>
      </c>
      <c r="AC1214" s="1" t="s">
        <v>5712</v>
      </c>
      <c r="AD1214" s="1" t="s">
        <v>5712</v>
      </c>
      <c r="AJ1214" s="1" t="s">
        <v>9089</v>
      </c>
      <c r="AK1214" s="1" t="s">
        <v>77</v>
      </c>
      <c r="AN1214" s="1" t="s">
        <v>5712</v>
      </c>
      <c r="AP1214" s="1" t="s">
        <v>5712</v>
      </c>
      <c r="AR1214" s="1" t="s">
        <v>5712</v>
      </c>
      <c r="AT1214" s="1" t="s">
        <v>5712</v>
      </c>
    </row>
    <row r="1215" spans="1:48" x14ac:dyDescent="0.35">
      <c r="A1215" s="1" t="s">
        <v>9090</v>
      </c>
      <c r="B1215" s="1" t="s">
        <v>5710</v>
      </c>
      <c r="C1215" s="1" t="s">
        <v>41</v>
      </c>
      <c r="D1215">
        <v>36</v>
      </c>
      <c r="E1215" s="1" t="s">
        <v>42</v>
      </c>
      <c r="F1215" s="1" t="s">
        <v>43</v>
      </c>
      <c r="G1215" s="1" t="s">
        <v>73</v>
      </c>
      <c r="H1215" s="1" t="s">
        <v>79</v>
      </c>
      <c r="I1215" s="1" t="s">
        <v>46</v>
      </c>
      <c r="J1215" s="1" t="s">
        <v>80</v>
      </c>
      <c r="K1215" s="1" t="s">
        <v>48</v>
      </c>
      <c r="L1215" s="1" t="s">
        <v>48</v>
      </c>
      <c r="M1215" s="1" t="s">
        <v>48</v>
      </c>
      <c r="N1215" s="1" t="s">
        <v>48</v>
      </c>
      <c r="O1215" s="1" t="s">
        <v>48</v>
      </c>
      <c r="P1215" s="1" t="s">
        <v>48</v>
      </c>
      <c r="Q1215" s="1" t="s">
        <v>48</v>
      </c>
      <c r="R1215" s="1" t="s">
        <v>48</v>
      </c>
      <c r="S1215" s="1" t="s">
        <v>48</v>
      </c>
      <c r="T1215" s="1" t="s">
        <v>48</v>
      </c>
      <c r="U1215" s="1" t="s">
        <v>49</v>
      </c>
      <c r="V1215" s="1" t="s">
        <v>48</v>
      </c>
      <c r="W1215" s="1" t="s">
        <v>48</v>
      </c>
      <c r="X1215" s="1" t="s">
        <v>62</v>
      </c>
      <c r="AC1215" s="1" t="s">
        <v>5712</v>
      </c>
      <c r="AD1215" s="1" t="s">
        <v>5712</v>
      </c>
      <c r="AJ1215" s="1" t="s">
        <v>9091</v>
      </c>
      <c r="AK1215" s="1" t="s">
        <v>77</v>
      </c>
      <c r="AN1215" s="1" t="s">
        <v>5712</v>
      </c>
      <c r="AP1215" s="1" t="s">
        <v>5712</v>
      </c>
      <c r="AR1215" s="1" t="s">
        <v>5712</v>
      </c>
      <c r="AT1215" s="1" t="s">
        <v>5712</v>
      </c>
    </row>
    <row r="1216" spans="1:48" x14ac:dyDescent="0.35">
      <c r="A1216" s="1" t="s">
        <v>9092</v>
      </c>
      <c r="B1216" s="1" t="s">
        <v>5710</v>
      </c>
      <c r="C1216" s="1" t="s">
        <v>71</v>
      </c>
      <c r="D1216">
        <v>39</v>
      </c>
      <c r="E1216" s="1" t="s">
        <v>42</v>
      </c>
      <c r="F1216" s="1" t="s">
        <v>43</v>
      </c>
      <c r="G1216" s="1" t="s">
        <v>59</v>
      </c>
      <c r="H1216" s="1" t="s">
        <v>45</v>
      </c>
      <c r="I1216" s="1" t="s">
        <v>46</v>
      </c>
      <c r="J1216" s="1" t="s">
        <v>80</v>
      </c>
      <c r="K1216" s="1" t="s">
        <v>48</v>
      </c>
      <c r="L1216" s="1" t="s">
        <v>48</v>
      </c>
      <c r="M1216" s="1" t="s">
        <v>48</v>
      </c>
      <c r="N1216" s="1" t="s">
        <v>48</v>
      </c>
      <c r="O1216" s="1" t="s">
        <v>48</v>
      </c>
      <c r="P1216" s="1" t="s">
        <v>48</v>
      </c>
      <c r="Q1216" s="1" t="s">
        <v>48</v>
      </c>
      <c r="R1216" s="1" t="s">
        <v>48</v>
      </c>
      <c r="S1216" s="1" t="s">
        <v>48</v>
      </c>
      <c r="T1216" s="1" t="s">
        <v>48</v>
      </c>
      <c r="U1216" s="1" t="s">
        <v>48</v>
      </c>
      <c r="V1216" s="1" t="s">
        <v>49</v>
      </c>
      <c r="W1216" s="1" t="s">
        <v>48</v>
      </c>
      <c r="X1216" s="1" t="s">
        <v>75</v>
      </c>
      <c r="Y1216" s="1" t="s">
        <v>9093</v>
      </c>
      <c r="AC1216" s="1" t="s">
        <v>5712</v>
      </c>
      <c r="AD1216" s="1" t="s">
        <v>5712</v>
      </c>
      <c r="AJ1216" s="1" t="s">
        <v>9094</v>
      </c>
      <c r="AK1216" s="1" t="s">
        <v>63</v>
      </c>
      <c r="AN1216" s="1" t="s">
        <v>5712</v>
      </c>
      <c r="AP1216" s="1" t="s">
        <v>5712</v>
      </c>
      <c r="AR1216" s="1" t="s">
        <v>5712</v>
      </c>
      <c r="AT1216" s="1" t="s">
        <v>5712</v>
      </c>
    </row>
    <row r="1217" spans="1:48" x14ac:dyDescent="0.35">
      <c r="A1217" s="1" t="s">
        <v>9095</v>
      </c>
      <c r="B1217" s="1" t="s">
        <v>5710</v>
      </c>
      <c r="C1217" s="1" t="s">
        <v>71</v>
      </c>
      <c r="D1217">
        <v>71</v>
      </c>
      <c r="E1217" s="1" t="s">
        <v>65</v>
      </c>
      <c r="F1217" s="1" t="s">
        <v>66</v>
      </c>
      <c r="G1217" s="1" t="s">
        <v>98</v>
      </c>
      <c r="H1217" s="1" t="s">
        <v>67</v>
      </c>
      <c r="I1217" s="1" t="s">
        <v>46</v>
      </c>
      <c r="J1217" s="1" t="s">
        <v>80</v>
      </c>
      <c r="K1217" s="1" t="s">
        <v>48</v>
      </c>
      <c r="L1217" s="1" t="s">
        <v>48</v>
      </c>
      <c r="M1217" s="1" t="s">
        <v>48</v>
      </c>
      <c r="N1217" s="1" t="s">
        <v>48</v>
      </c>
      <c r="O1217" s="1" t="s">
        <v>48</v>
      </c>
      <c r="P1217" s="1" t="s">
        <v>48</v>
      </c>
      <c r="Q1217" s="1" t="s">
        <v>48</v>
      </c>
      <c r="R1217" s="1" t="s">
        <v>48</v>
      </c>
      <c r="S1217" s="1" t="s">
        <v>48</v>
      </c>
      <c r="T1217" s="1" t="s">
        <v>48</v>
      </c>
      <c r="U1217" s="1" t="s">
        <v>48</v>
      </c>
      <c r="V1217" s="1" t="s">
        <v>49</v>
      </c>
      <c r="W1217" s="1" t="s">
        <v>48</v>
      </c>
      <c r="X1217" s="1" t="s">
        <v>75</v>
      </c>
      <c r="Y1217" s="1" t="s">
        <v>9096</v>
      </c>
      <c r="AC1217" s="1" t="s">
        <v>5712</v>
      </c>
      <c r="AD1217" s="1" t="s">
        <v>5712</v>
      </c>
      <c r="AJ1217" s="1" t="s">
        <v>9097</v>
      </c>
      <c r="AK1217" s="1" t="s">
        <v>55</v>
      </c>
      <c r="AL1217" s="1" t="s">
        <v>9098</v>
      </c>
      <c r="AN1217" s="1" t="s">
        <v>5712</v>
      </c>
      <c r="AP1217" s="1" t="s">
        <v>5712</v>
      </c>
      <c r="AR1217" s="1" t="s">
        <v>5712</v>
      </c>
      <c r="AT1217" s="1" t="s">
        <v>5712</v>
      </c>
    </row>
    <row r="1218" spans="1:48" x14ac:dyDescent="0.35">
      <c r="A1218" s="1" t="s">
        <v>9099</v>
      </c>
      <c r="B1218" s="1" t="s">
        <v>5710</v>
      </c>
      <c r="C1218" s="1" t="s">
        <v>41</v>
      </c>
      <c r="D1218">
        <v>48</v>
      </c>
      <c r="E1218" s="1" t="s">
        <v>42</v>
      </c>
      <c r="F1218" s="1" t="s">
        <v>107</v>
      </c>
      <c r="G1218" s="1" t="s">
        <v>98</v>
      </c>
      <c r="H1218" s="1" t="s">
        <v>60</v>
      </c>
      <c r="I1218" s="1" t="s">
        <v>46</v>
      </c>
      <c r="J1218" s="1" t="s">
        <v>80</v>
      </c>
      <c r="K1218" s="1" t="s">
        <v>48</v>
      </c>
      <c r="L1218" s="1" t="s">
        <v>48</v>
      </c>
      <c r="M1218" s="1" t="s">
        <v>48</v>
      </c>
      <c r="N1218" s="1" t="s">
        <v>48</v>
      </c>
      <c r="O1218" s="1" t="s">
        <v>48</v>
      </c>
      <c r="P1218" s="1" t="s">
        <v>48</v>
      </c>
      <c r="Q1218" s="1" t="s">
        <v>48</v>
      </c>
      <c r="R1218" s="1" t="s">
        <v>48</v>
      </c>
      <c r="S1218" s="1" t="s">
        <v>48</v>
      </c>
      <c r="T1218" s="1" t="s">
        <v>48</v>
      </c>
      <c r="U1218" s="1" t="s">
        <v>49</v>
      </c>
      <c r="V1218" s="1" t="s">
        <v>48</v>
      </c>
      <c r="W1218" s="1" t="s">
        <v>48</v>
      </c>
      <c r="X1218" s="1" t="s">
        <v>62</v>
      </c>
      <c r="AC1218" s="1" t="s">
        <v>5712</v>
      </c>
      <c r="AD1218" s="1" t="s">
        <v>5712</v>
      </c>
      <c r="AJ1218" s="1" t="s">
        <v>9100</v>
      </c>
      <c r="AK1218" s="1" t="s">
        <v>5712</v>
      </c>
      <c r="AM1218" s="1" t="s">
        <v>9101</v>
      </c>
      <c r="AN1218" s="1" t="s">
        <v>5712</v>
      </c>
      <c r="AP1218" s="1" t="s">
        <v>5712</v>
      </c>
      <c r="AR1218" s="1" t="s">
        <v>5712</v>
      </c>
      <c r="AT1218" s="1" t="s">
        <v>5712</v>
      </c>
    </row>
    <row r="1219" spans="1:48" x14ac:dyDescent="0.35">
      <c r="A1219" s="1" t="s">
        <v>9102</v>
      </c>
      <c r="B1219" s="1" t="s">
        <v>5710</v>
      </c>
      <c r="C1219" s="1" t="s">
        <v>41</v>
      </c>
      <c r="D1219">
        <v>53</v>
      </c>
      <c r="E1219" s="1" t="s">
        <v>42</v>
      </c>
      <c r="F1219" s="1" t="s">
        <v>43</v>
      </c>
      <c r="G1219" s="1" t="s">
        <v>59</v>
      </c>
      <c r="H1219" s="1" t="s">
        <v>45</v>
      </c>
      <c r="I1219" s="1" t="s">
        <v>99</v>
      </c>
      <c r="J1219" s="1" t="s">
        <v>80</v>
      </c>
      <c r="K1219" s="1" t="s">
        <v>48</v>
      </c>
      <c r="L1219" s="1" t="s">
        <v>48</v>
      </c>
      <c r="M1219" s="1" t="s">
        <v>48</v>
      </c>
      <c r="N1219" s="1" t="s">
        <v>48</v>
      </c>
      <c r="O1219" s="1" t="s">
        <v>48</v>
      </c>
      <c r="P1219" s="1" t="s">
        <v>48</v>
      </c>
      <c r="Q1219" s="1" t="s">
        <v>48</v>
      </c>
      <c r="R1219" s="1" t="s">
        <v>48</v>
      </c>
      <c r="S1219" s="1" t="s">
        <v>48</v>
      </c>
      <c r="T1219" s="1" t="s">
        <v>49</v>
      </c>
      <c r="U1219" s="1" t="s">
        <v>48</v>
      </c>
      <c r="V1219" s="1" t="s">
        <v>48</v>
      </c>
      <c r="W1219" s="1" t="s">
        <v>48</v>
      </c>
      <c r="X1219" s="1" t="s">
        <v>145</v>
      </c>
      <c r="Y1219" s="1" t="s">
        <v>9103</v>
      </c>
      <c r="AC1219" s="1" t="s">
        <v>5712</v>
      </c>
      <c r="AD1219" s="1" t="s">
        <v>5712</v>
      </c>
      <c r="AJ1219" s="1" t="s">
        <v>9104</v>
      </c>
      <c r="AK1219" s="1" t="s">
        <v>5712</v>
      </c>
      <c r="AN1219" s="1" t="s">
        <v>5712</v>
      </c>
      <c r="AP1219" s="1" t="s">
        <v>5712</v>
      </c>
      <c r="AR1219" s="1" t="s">
        <v>5712</v>
      </c>
      <c r="AT1219" s="1" t="s">
        <v>5712</v>
      </c>
      <c r="AV1219" s="1" t="s">
        <v>866</v>
      </c>
    </row>
    <row r="1220" spans="1:48" x14ac:dyDescent="0.35">
      <c r="A1220" s="1" t="s">
        <v>9105</v>
      </c>
      <c r="B1220" s="1" t="s">
        <v>5710</v>
      </c>
      <c r="C1220" s="1" t="s">
        <v>41</v>
      </c>
      <c r="D1220">
        <v>46</v>
      </c>
      <c r="E1220" s="1" t="s">
        <v>42</v>
      </c>
      <c r="F1220" s="1" t="s">
        <v>43</v>
      </c>
      <c r="G1220" s="1" t="s">
        <v>98</v>
      </c>
      <c r="H1220" s="1" t="s">
        <v>79</v>
      </c>
      <c r="I1220" s="1" t="s">
        <v>74</v>
      </c>
      <c r="J1220" s="1" t="s">
        <v>80</v>
      </c>
      <c r="K1220" s="1" t="s">
        <v>48</v>
      </c>
      <c r="L1220" s="1" t="s">
        <v>48</v>
      </c>
      <c r="M1220" s="1" t="s">
        <v>48</v>
      </c>
      <c r="N1220" s="1" t="s">
        <v>48</v>
      </c>
      <c r="O1220" s="1" t="s">
        <v>48</v>
      </c>
      <c r="P1220" s="1" t="s">
        <v>48</v>
      </c>
      <c r="Q1220" s="1" t="s">
        <v>48</v>
      </c>
      <c r="R1220" s="1" t="s">
        <v>48</v>
      </c>
      <c r="S1220" s="1" t="s">
        <v>48</v>
      </c>
      <c r="T1220" s="1" t="s">
        <v>48</v>
      </c>
      <c r="U1220" s="1" t="s">
        <v>49</v>
      </c>
      <c r="V1220" s="1" t="s">
        <v>48</v>
      </c>
      <c r="W1220" s="1" t="s">
        <v>48</v>
      </c>
      <c r="X1220" s="1" t="s">
        <v>62</v>
      </c>
      <c r="AC1220" s="1" t="s">
        <v>5712</v>
      </c>
      <c r="AD1220" s="1" t="s">
        <v>5712</v>
      </c>
      <c r="AJ1220" s="1" t="s">
        <v>2896</v>
      </c>
      <c r="AK1220" s="1" t="s">
        <v>5712</v>
      </c>
      <c r="AM1220" s="1" t="s">
        <v>9106</v>
      </c>
      <c r="AN1220" s="1" t="s">
        <v>5712</v>
      </c>
      <c r="AP1220" s="1" t="s">
        <v>5712</v>
      </c>
      <c r="AR1220" s="1" t="s">
        <v>5712</v>
      </c>
      <c r="AT1220" s="1" t="s">
        <v>5712</v>
      </c>
    </row>
    <row r="1221" spans="1:48" x14ac:dyDescent="0.35">
      <c r="A1221" s="1" t="s">
        <v>9107</v>
      </c>
      <c r="B1221" s="1" t="s">
        <v>5710</v>
      </c>
      <c r="C1221" s="1" t="s">
        <v>41</v>
      </c>
      <c r="D1221">
        <v>47</v>
      </c>
      <c r="E1221" s="1" t="s">
        <v>42</v>
      </c>
      <c r="F1221" s="1" t="s">
        <v>72</v>
      </c>
      <c r="G1221" s="1" t="s">
        <v>98</v>
      </c>
      <c r="H1221" s="1" t="s">
        <v>79</v>
      </c>
      <c r="I1221" s="1" t="s">
        <v>61</v>
      </c>
      <c r="J1221" s="1" t="s">
        <v>80</v>
      </c>
      <c r="K1221" s="1" t="s">
        <v>48</v>
      </c>
      <c r="L1221" s="1" t="s">
        <v>48</v>
      </c>
      <c r="M1221" s="1" t="s">
        <v>48</v>
      </c>
      <c r="N1221" s="1" t="s">
        <v>48</v>
      </c>
      <c r="O1221" s="1" t="s">
        <v>48</v>
      </c>
      <c r="P1221" s="1" t="s">
        <v>48</v>
      </c>
      <c r="Q1221" s="1" t="s">
        <v>48</v>
      </c>
      <c r="R1221" s="1" t="s">
        <v>48</v>
      </c>
      <c r="S1221" s="1" t="s">
        <v>48</v>
      </c>
      <c r="T1221" s="1" t="s">
        <v>48</v>
      </c>
      <c r="U1221" s="1" t="s">
        <v>48</v>
      </c>
      <c r="V1221" s="1" t="s">
        <v>48</v>
      </c>
      <c r="W1221" s="1" t="s">
        <v>49</v>
      </c>
      <c r="X1221" s="1" t="s">
        <v>62</v>
      </c>
      <c r="AC1221" s="1" t="s">
        <v>5712</v>
      </c>
      <c r="AD1221" s="1" t="s">
        <v>5712</v>
      </c>
      <c r="AJ1221" s="1" t="s">
        <v>579</v>
      </c>
      <c r="AK1221" s="1" t="s">
        <v>77</v>
      </c>
      <c r="AN1221" s="1" t="s">
        <v>5712</v>
      </c>
      <c r="AP1221" s="1" t="s">
        <v>5712</v>
      </c>
      <c r="AR1221" s="1" t="s">
        <v>5712</v>
      </c>
      <c r="AT1221" s="1" t="s">
        <v>5712</v>
      </c>
    </row>
    <row r="1222" spans="1:48" x14ac:dyDescent="0.35">
      <c r="A1222" s="1" t="s">
        <v>9108</v>
      </c>
      <c r="B1222" s="1" t="s">
        <v>5710</v>
      </c>
      <c r="C1222" s="1" t="s">
        <v>41</v>
      </c>
      <c r="D1222">
        <v>32</v>
      </c>
      <c r="E1222" s="1" t="s">
        <v>57</v>
      </c>
      <c r="F1222" s="1" t="s">
        <v>66</v>
      </c>
      <c r="G1222" s="1" t="s">
        <v>59</v>
      </c>
      <c r="H1222" s="1" t="s">
        <v>109</v>
      </c>
      <c r="I1222" s="1" t="s">
        <v>61</v>
      </c>
      <c r="J1222" s="1" t="s">
        <v>80</v>
      </c>
      <c r="K1222" s="1" t="s">
        <v>48</v>
      </c>
      <c r="L1222" s="1" t="s">
        <v>48</v>
      </c>
      <c r="M1222" s="1" t="s">
        <v>48</v>
      </c>
      <c r="N1222" s="1" t="s">
        <v>48</v>
      </c>
      <c r="O1222" s="1" t="s">
        <v>48</v>
      </c>
      <c r="P1222" s="1" t="s">
        <v>48</v>
      </c>
      <c r="Q1222" s="1" t="s">
        <v>48</v>
      </c>
      <c r="R1222" s="1" t="s">
        <v>48</v>
      </c>
      <c r="S1222" s="1" t="s">
        <v>48</v>
      </c>
      <c r="T1222" s="1" t="s">
        <v>49</v>
      </c>
      <c r="U1222" s="1" t="s">
        <v>48</v>
      </c>
      <c r="V1222" s="1" t="s">
        <v>48</v>
      </c>
      <c r="W1222" s="1" t="s">
        <v>48</v>
      </c>
      <c r="X1222" s="1" t="s">
        <v>62</v>
      </c>
      <c r="AC1222" s="1" t="s">
        <v>5712</v>
      </c>
      <c r="AD1222" s="1" t="s">
        <v>5712</v>
      </c>
      <c r="AJ1222" s="1" t="s">
        <v>9109</v>
      </c>
      <c r="AK1222" s="1" t="s">
        <v>77</v>
      </c>
      <c r="AN1222" s="1" t="s">
        <v>5712</v>
      </c>
      <c r="AP1222" s="1" t="s">
        <v>5712</v>
      </c>
      <c r="AR1222" s="1" t="s">
        <v>5712</v>
      </c>
      <c r="AT1222" s="1" t="s">
        <v>5712</v>
      </c>
    </row>
    <row r="1223" spans="1:48" x14ac:dyDescent="0.35">
      <c r="A1223" s="1" t="s">
        <v>9110</v>
      </c>
      <c r="B1223" s="1" t="s">
        <v>5710</v>
      </c>
      <c r="C1223" s="1" t="s">
        <v>41</v>
      </c>
      <c r="D1223">
        <v>67</v>
      </c>
      <c r="E1223" s="1" t="s">
        <v>65</v>
      </c>
      <c r="F1223" s="1" t="s">
        <v>66</v>
      </c>
      <c r="G1223" s="1" t="s">
        <v>59</v>
      </c>
      <c r="H1223" s="1" t="s">
        <v>67</v>
      </c>
      <c r="I1223" s="1" t="s">
        <v>68</v>
      </c>
      <c r="J1223" s="1" t="s">
        <v>80</v>
      </c>
      <c r="K1223" s="1" t="s">
        <v>48</v>
      </c>
      <c r="L1223" s="1" t="s">
        <v>48</v>
      </c>
      <c r="M1223" s="1" t="s">
        <v>48</v>
      </c>
      <c r="N1223" s="1" t="s">
        <v>48</v>
      </c>
      <c r="O1223" s="1" t="s">
        <v>48</v>
      </c>
      <c r="P1223" s="1" t="s">
        <v>48</v>
      </c>
      <c r="Q1223" s="1" t="s">
        <v>48</v>
      </c>
      <c r="R1223" s="1" t="s">
        <v>48</v>
      </c>
      <c r="S1223" s="1" t="s">
        <v>48</v>
      </c>
      <c r="T1223" s="1" t="s">
        <v>48</v>
      </c>
      <c r="U1223" s="1" t="s">
        <v>48</v>
      </c>
      <c r="V1223" s="1" t="s">
        <v>48</v>
      </c>
      <c r="W1223" s="1" t="s">
        <v>49</v>
      </c>
      <c r="X1223" s="1" t="s">
        <v>62</v>
      </c>
      <c r="AC1223" s="1" t="s">
        <v>5712</v>
      </c>
      <c r="AD1223" s="1" t="s">
        <v>5712</v>
      </c>
      <c r="AJ1223" s="1" t="s">
        <v>9111</v>
      </c>
      <c r="AK1223" s="1" t="s">
        <v>5712</v>
      </c>
      <c r="AN1223" s="1" t="s">
        <v>5712</v>
      </c>
      <c r="AP1223" s="1" t="s">
        <v>5712</v>
      </c>
      <c r="AR1223" s="1" t="s">
        <v>5712</v>
      </c>
      <c r="AT1223" s="1" t="s">
        <v>5712</v>
      </c>
      <c r="AV1223" s="1" t="s">
        <v>9112</v>
      </c>
    </row>
    <row r="1224" spans="1:48" x14ac:dyDescent="0.35">
      <c r="A1224" s="1" t="s">
        <v>9113</v>
      </c>
      <c r="B1224" s="1" t="s">
        <v>5710</v>
      </c>
      <c r="C1224" s="1" t="s">
        <v>71</v>
      </c>
      <c r="D1224">
        <v>49</v>
      </c>
      <c r="E1224" s="1" t="s">
        <v>42</v>
      </c>
      <c r="F1224" s="1" t="s">
        <v>43</v>
      </c>
      <c r="G1224" s="1" t="s">
        <v>73</v>
      </c>
      <c r="H1224" s="1" t="s">
        <v>60</v>
      </c>
      <c r="I1224" s="1" t="s">
        <v>99</v>
      </c>
      <c r="J1224" s="1" t="s">
        <v>80</v>
      </c>
      <c r="K1224" s="1" t="s">
        <v>48</v>
      </c>
      <c r="L1224" s="1" t="s">
        <v>48</v>
      </c>
      <c r="M1224" s="1" t="s">
        <v>48</v>
      </c>
      <c r="N1224" s="1" t="s">
        <v>48</v>
      </c>
      <c r="O1224" s="1" t="s">
        <v>48</v>
      </c>
      <c r="P1224" s="1" t="s">
        <v>48</v>
      </c>
      <c r="Q1224" s="1" t="s">
        <v>48</v>
      </c>
      <c r="R1224" s="1" t="s">
        <v>48</v>
      </c>
      <c r="S1224" s="1" t="s">
        <v>48</v>
      </c>
      <c r="T1224" s="1" t="s">
        <v>49</v>
      </c>
      <c r="U1224" s="1" t="s">
        <v>48</v>
      </c>
      <c r="V1224" s="1" t="s">
        <v>48</v>
      </c>
      <c r="W1224" s="1" t="s">
        <v>48</v>
      </c>
      <c r="X1224" s="1" t="s">
        <v>116</v>
      </c>
      <c r="Y1224" s="1" t="s">
        <v>9114</v>
      </c>
      <c r="AC1224" s="1" t="s">
        <v>5712</v>
      </c>
      <c r="AD1224" s="1" t="s">
        <v>5712</v>
      </c>
      <c r="AJ1224" s="1" t="s">
        <v>9115</v>
      </c>
      <c r="AK1224" s="1" t="s">
        <v>5712</v>
      </c>
      <c r="AN1224" s="1" t="s">
        <v>5712</v>
      </c>
      <c r="AP1224" s="1" t="s">
        <v>5712</v>
      </c>
      <c r="AR1224" s="1" t="s">
        <v>5712</v>
      </c>
      <c r="AT1224" s="1" t="s">
        <v>5712</v>
      </c>
    </row>
    <row r="1225" spans="1:48" x14ac:dyDescent="0.35">
      <c r="A1225" s="1" t="s">
        <v>9116</v>
      </c>
      <c r="B1225" s="1" t="s">
        <v>5710</v>
      </c>
      <c r="C1225" s="1" t="s">
        <v>41</v>
      </c>
      <c r="D1225">
        <v>46</v>
      </c>
      <c r="E1225" s="1" t="s">
        <v>42</v>
      </c>
      <c r="F1225" s="1" t="s">
        <v>43</v>
      </c>
      <c r="G1225" s="1" t="s">
        <v>98</v>
      </c>
      <c r="H1225" s="1" t="s">
        <v>60</v>
      </c>
      <c r="I1225" s="1" t="s">
        <v>125</v>
      </c>
      <c r="J1225" s="1" t="s">
        <v>80</v>
      </c>
      <c r="K1225" s="1" t="s">
        <v>48</v>
      </c>
      <c r="L1225" s="1" t="s">
        <v>48</v>
      </c>
      <c r="M1225" s="1" t="s">
        <v>48</v>
      </c>
      <c r="N1225" s="1" t="s">
        <v>48</v>
      </c>
      <c r="O1225" s="1" t="s">
        <v>48</v>
      </c>
      <c r="P1225" s="1" t="s">
        <v>48</v>
      </c>
      <c r="Q1225" s="1" t="s">
        <v>48</v>
      </c>
      <c r="R1225" s="1" t="s">
        <v>48</v>
      </c>
      <c r="S1225" s="1" t="s">
        <v>48</v>
      </c>
      <c r="T1225" s="1" t="s">
        <v>48</v>
      </c>
      <c r="U1225" s="1" t="s">
        <v>49</v>
      </c>
      <c r="V1225" s="1" t="s">
        <v>48</v>
      </c>
      <c r="W1225" s="1" t="s">
        <v>48</v>
      </c>
      <c r="X1225" s="1" t="s">
        <v>75</v>
      </c>
      <c r="Y1225" s="1" t="s">
        <v>9117</v>
      </c>
      <c r="AC1225" s="1" t="s">
        <v>5712</v>
      </c>
      <c r="AD1225" s="1" t="s">
        <v>5712</v>
      </c>
      <c r="AJ1225" s="1" t="s">
        <v>9118</v>
      </c>
      <c r="AK1225" s="1" t="s">
        <v>5712</v>
      </c>
      <c r="AN1225" s="1" t="s">
        <v>5712</v>
      </c>
      <c r="AP1225" s="1" t="s">
        <v>5712</v>
      </c>
      <c r="AR1225" s="1" t="s">
        <v>5712</v>
      </c>
      <c r="AT1225" s="1" t="s">
        <v>5712</v>
      </c>
    </row>
    <row r="1226" spans="1:48" x14ac:dyDescent="0.35">
      <c r="A1226" s="1" t="s">
        <v>9119</v>
      </c>
      <c r="B1226" s="1" t="s">
        <v>5710</v>
      </c>
      <c r="C1226" s="1" t="s">
        <v>41</v>
      </c>
      <c r="D1226">
        <v>41</v>
      </c>
      <c r="E1226" s="1" t="s">
        <v>42</v>
      </c>
      <c r="F1226" s="1" t="s">
        <v>66</v>
      </c>
      <c r="G1226" s="1" t="s">
        <v>85</v>
      </c>
      <c r="H1226" s="1" t="s">
        <v>112</v>
      </c>
      <c r="I1226" s="1" t="s">
        <v>110</v>
      </c>
      <c r="J1226" s="1" t="s">
        <v>80</v>
      </c>
      <c r="K1226" s="1" t="s">
        <v>48</v>
      </c>
      <c r="L1226" s="1" t="s">
        <v>48</v>
      </c>
      <c r="M1226" s="1" t="s">
        <v>48</v>
      </c>
      <c r="N1226" s="1" t="s">
        <v>48</v>
      </c>
      <c r="O1226" s="1" t="s">
        <v>48</v>
      </c>
      <c r="P1226" s="1" t="s">
        <v>48</v>
      </c>
      <c r="Q1226" s="1" t="s">
        <v>48</v>
      </c>
      <c r="R1226" s="1" t="s">
        <v>48</v>
      </c>
      <c r="S1226" s="1" t="s">
        <v>48</v>
      </c>
      <c r="T1226" s="1" t="s">
        <v>48</v>
      </c>
      <c r="U1226" s="1" t="s">
        <v>48</v>
      </c>
      <c r="V1226" s="1" t="s">
        <v>48</v>
      </c>
      <c r="W1226" s="1" t="s">
        <v>49</v>
      </c>
      <c r="X1226" s="1" t="s">
        <v>75</v>
      </c>
      <c r="Y1226" s="1" t="s">
        <v>9120</v>
      </c>
      <c r="AC1226" s="1" t="s">
        <v>5712</v>
      </c>
      <c r="AD1226" s="1" t="s">
        <v>5712</v>
      </c>
      <c r="AJ1226" s="1" t="s">
        <v>9121</v>
      </c>
      <c r="AK1226" s="1" t="s">
        <v>5712</v>
      </c>
      <c r="AN1226" s="1" t="s">
        <v>5712</v>
      </c>
      <c r="AP1226" s="1" t="s">
        <v>5712</v>
      </c>
      <c r="AR1226" s="1" t="s">
        <v>5712</v>
      </c>
      <c r="AT1226" s="1" t="s">
        <v>5712</v>
      </c>
      <c r="AV1226" s="1" t="s">
        <v>9122</v>
      </c>
    </row>
    <row r="1227" spans="1:48" x14ac:dyDescent="0.35">
      <c r="A1227" s="1" t="s">
        <v>9123</v>
      </c>
      <c r="B1227" s="1" t="s">
        <v>5710</v>
      </c>
      <c r="C1227" s="1" t="s">
        <v>41</v>
      </c>
      <c r="D1227">
        <v>51</v>
      </c>
      <c r="E1227" s="1" t="s">
        <v>42</v>
      </c>
      <c r="F1227" s="1" t="s">
        <v>66</v>
      </c>
      <c r="G1227" s="1" t="s">
        <v>59</v>
      </c>
      <c r="H1227" s="1" t="s">
        <v>79</v>
      </c>
      <c r="I1227" s="1" t="s">
        <v>61</v>
      </c>
      <c r="J1227" s="1" t="s">
        <v>47</v>
      </c>
      <c r="K1227" s="1" t="s">
        <v>48</v>
      </c>
      <c r="L1227" s="1" t="s">
        <v>48</v>
      </c>
      <c r="M1227" s="1" t="s">
        <v>49</v>
      </c>
      <c r="N1227" s="1" t="s">
        <v>48</v>
      </c>
      <c r="O1227" s="1" t="s">
        <v>48</v>
      </c>
      <c r="P1227" s="1" t="s">
        <v>48</v>
      </c>
      <c r="Q1227" s="1" t="s">
        <v>48</v>
      </c>
      <c r="R1227" s="1" t="s">
        <v>48</v>
      </c>
      <c r="S1227" s="1" t="s">
        <v>48</v>
      </c>
      <c r="T1227" s="1" t="s">
        <v>48</v>
      </c>
      <c r="U1227" s="1" t="s">
        <v>48</v>
      </c>
      <c r="V1227" s="1" t="s">
        <v>48</v>
      </c>
      <c r="W1227" s="1" t="s">
        <v>48</v>
      </c>
      <c r="X1227" s="1" t="s">
        <v>145</v>
      </c>
      <c r="Y1227" s="1" t="s">
        <v>9124</v>
      </c>
      <c r="AC1227" s="1" t="s">
        <v>5712</v>
      </c>
      <c r="AD1227" s="1" t="s">
        <v>5712</v>
      </c>
      <c r="AJ1227" s="1" t="s">
        <v>351</v>
      </c>
      <c r="AK1227" s="1" t="s">
        <v>77</v>
      </c>
      <c r="AN1227" s="1" t="s">
        <v>5712</v>
      </c>
      <c r="AP1227" s="1" t="s">
        <v>5712</v>
      </c>
      <c r="AR1227" s="1" t="s">
        <v>5712</v>
      </c>
      <c r="AT1227" s="1" t="s">
        <v>5712</v>
      </c>
    </row>
    <row r="1228" spans="1:48" x14ac:dyDescent="0.35">
      <c r="A1228" s="1" t="s">
        <v>9125</v>
      </c>
      <c r="B1228" s="1" t="s">
        <v>5710</v>
      </c>
      <c r="C1228" s="1" t="s">
        <v>71</v>
      </c>
      <c r="D1228">
        <v>64</v>
      </c>
      <c r="E1228" s="1" t="s">
        <v>65</v>
      </c>
      <c r="F1228" s="1" t="s">
        <v>72</v>
      </c>
      <c r="G1228" s="1" t="s">
        <v>59</v>
      </c>
      <c r="H1228" s="1" t="s">
        <v>144</v>
      </c>
      <c r="I1228" s="1" t="s">
        <v>110</v>
      </c>
      <c r="J1228" s="1" t="s">
        <v>80</v>
      </c>
      <c r="K1228" s="1" t="s">
        <v>48</v>
      </c>
      <c r="L1228" s="1" t="s">
        <v>48</v>
      </c>
      <c r="M1228" s="1" t="s">
        <v>48</v>
      </c>
      <c r="N1228" s="1" t="s">
        <v>48</v>
      </c>
      <c r="O1228" s="1" t="s">
        <v>48</v>
      </c>
      <c r="P1228" s="1" t="s">
        <v>48</v>
      </c>
      <c r="Q1228" s="1" t="s">
        <v>48</v>
      </c>
      <c r="R1228" s="1" t="s">
        <v>48</v>
      </c>
      <c r="S1228" s="1" t="s">
        <v>48</v>
      </c>
      <c r="T1228" s="1" t="s">
        <v>48</v>
      </c>
      <c r="U1228" s="1" t="s">
        <v>48</v>
      </c>
      <c r="V1228" s="1" t="s">
        <v>49</v>
      </c>
      <c r="W1228" s="1" t="s">
        <v>48</v>
      </c>
      <c r="X1228" s="1" t="s">
        <v>62</v>
      </c>
      <c r="AC1228" s="1" t="s">
        <v>5712</v>
      </c>
      <c r="AD1228" s="1" t="s">
        <v>5712</v>
      </c>
      <c r="AJ1228" s="1" t="s">
        <v>351</v>
      </c>
      <c r="AK1228" s="1" t="s">
        <v>5712</v>
      </c>
      <c r="AN1228" s="1" t="s">
        <v>5712</v>
      </c>
      <c r="AP1228" s="1" t="s">
        <v>5712</v>
      </c>
      <c r="AR1228" s="1" t="s">
        <v>5712</v>
      </c>
      <c r="AT1228" s="1" t="s">
        <v>5712</v>
      </c>
      <c r="AV1228" s="1" t="s">
        <v>9126</v>
      </c>
    </row>
    <row r="1229" spans="1:48" x14ac:dyDescent="0.35">
      <c r="A1229" s="1" t="s">
        <v>9127</v>
      </c>
      <c r="B1229" s="1" t="s">
        <v>5710</v>
      </c>
      <c r="C1229" s="1" t="s">
        <v>41</v>
      </c>
      <c r="D1229">
        <v>49</v>
      </c>
      <c r="E1229" s="1" t="s">
        <v>42</v>
      </c>
      <c r="F1229" s="1" t="s">
        <v>107</v>
      </c>
      <c r="G1229" s="1" t="s">
        <v>85</v>
      </c>
      <c r="H1229" s="1" t="s">
        <v>45</v>
      </c>
      <c r="I1229" s="1" t="s">
        <v>61</v>
      </c>
      <c r="J1229" s="1" t="s">
        <v>80</v>
      </c>
      <c r="K1229" s="1" t="s">
        <v>48</v>
      </c>
      <c r="L1229" s="1" t="s">
        <v>48</v>
      </c>
      <c r="M1229" s="1" t="s">
        <v>48</v>
      </c>
      <c r="N1229" s="1" t="s">
        <v>48</v>
      </c>
      <c r="O1229" s="1" t="s">
        <v>48</v>
      </c>
      <c r="P1229" s="1" t="s">
        <v>48</v>
      </c>
      <c r="Q1229" s="1" t="s">
        <v>48</v>
      </c>
      <c r="R1229" s="1" t="s">
        <v>48</v>
      </c>
      <c r="S1229" s="1" t="s">
        <v>48</v>
      </c>
      <c r="T1229" s="1" t="s">
        <v>48</v>
      </c>
      <c r="U1229" s="1" t="s">
        <v>49</v>
      </c>
      <c r="V1229" s="1" t="s">
        <v>48</v>
      </c>
      <c r="W1229" s="1" t="s">
        <v>48</v>
      </c>
      <c r="X1229" s="1" t="s">
        <v>62</v>
      </c>
      <c r="AC1229" s="1" t="s">
        <v>5712</v>
      </c>
      <c r="AD1229" s="1" t="s">
        <v>5712</v>
      </c>
      <c r="AJ1229" s="1" t="s">
        <v>9128</v>
      </c>
      <c r="AK1229" s="1" t="s">
        <v>5712</v>
      </c>
      <c r="AN1229" s="1" t="s">
        <v>5712</v>
      </c>
      <c r="AP1229" s="1" t="s">
        <v>5712</v>
      </c>
      <c r="AR1229" s="1" t="s">
        <v>5712</v>
      </c>
      <c r="AT1229" s="1" t="s">
        <v>5712</v>
      </c>
    </row>
    <row r="1230" spans="1:48" x14ac:dyDescent="0.35">
      <c r="A1230" s="1" t="s">
        <v>9129</v>
      </c>
      <c r="B1230" s="1" t="s">
        <v>5710</v>
      </c>
      <c r="C1230" s="1" t="s">
        <v>71</v>
      </c>
      <c r="D1230">
        <v>51</v>
      </c>
      <c r="E1230" s="1" t="s">
        <v>42</v>
      </c>
      <c r="F1230" s="1" t="s">
        <v>72</v>
      </c>
      <c r="G1230" s="1" t="s">
        <v>98</v>
      </c>
      <c r="H1230" s="1" t="s">
        <v>67</v>
      </c>
      <c r="I1230" s="1" t="s">
        <v>99</v>
      </c>
      <c r="J1230" s="1" t="s">
        <v>80</v>
      </c>
      <c r="K1230" s="1" t="s">
        <v>48</v>
      </c>
      <c r="L1230" s="1" t="s">
        <v>48</v>
      </c>
      <c r="M1230" s="1" t="s">
        <v>48</v>
      </c>
      <c r="N1230" s="1" t="s">
        <v>48</v>
      </c>
      <c r="O1230" s="1" t="s">
        <v>48</v>
      </c>
      <c r="P1230" s="1" t="s">
        <v>48</v>
      </c>
      <c r="Q1230" s="1" t="s">
        <v>48</v>
      </c>
      <c r="R1230" s="1" t="s">
        <v>48</v>
      </c>
      <c r="S1230" s="1" t="s">
        <v>48</v>
      </c>
      <c r="T1230" s="1" t="s">
        <v>48</v>
      </c>
      <c r="U1230" s="1" t="s">
        <v>48</v>
      </c>
      <c r="V1230" s="1" t="s">
        <v>48</v>
      </c>
      <c r="W1230" s="1" t="s">
        <v>49</v>
      </c>
      <c r="X1230" s="1" t="s">
        <v>62</v>
      </c>
      <c r="AC1230" s="1" t="s">
        <v>5712</v>
      </c>
      <c r="AD1230" s="1" t="s">
        <v>5712</v>
      </c>
      <c r="AJ1230" s="1" t="s">
        <v>351</v>
      </c>
      <c r="AK1230" s="1" t="s">
        <v>5712</v>
      </c>
      <c r="AM1230" s="1" t="s">
        <v>9130</v>
      </c>
      <c r="AN1230" s="1" t="s">
        <v>5712</v>
      </c>
      <c r="AP1230" s="1" t="s">
        <v>5712</v>
      </c>
      <c r="AR1230" s="1" t="s">
        <v>5712</v>
      </c>
      <c r="AT1230" s="1" t="s">
        <v>5712</v>
      </c>
    </row>
    <row r="1231" spans="1:48" x14ac:dyDescent="0.35">
      <c r="A1231" s="1" t="s">
        <v>9131</v>
      </c>
      <c r="B1231" s="1" t="s">
        <v>5710</v>
      </c>
      <c r="C1231" s="1" t="s">
        <v>71</v>
      </c>
      <c r="D1231">
        <v>80</v>
      </c>
      <c r="E1231" s="1" t="s">
        <v>65</v>
      </c>
      <c r="F1231" s="1" t="s">
        <v>66</v>
      </c>
      <c r="G1231" s="1" t="s">
        <v>73</v>
      </c>
      <c r="H1231" s="1" t="s">
        <v>67</v>
      </c>
      <c r="I1231" s="1" t="s">
        <v>68</v>
      </c>
      <c r="J1231" s="1" t="s">
        <v>80</v>
      </c>
      <c r="K1231" s="1" t="s">
        <v>48</v>
      </c>
      <c r="L1231" s="1" t="s">
        <v>48</v>
      </c>
      <c r="M1231" s="1" t="s">
        <v>48</v>
      </c>
      <c r="N1231" s="1" t="s">
        <v>48</v>
      </c>
      <c r="O1231" s="1" t="s">
        <v>48</v>
      </c>
      <c r="P1231" s="1" t="s">
        <v>48</v>
      </c>
      <c r="Q1231" s="1" t="s">
        <v>48</v>
      </c>
      <c r="R1231" s="1" t="s">
        <v>48</v>
      </c>
      <c r="S1231" s="1" t="s">
        <v>48</v>
      </c>
      <c r="T1231" s="1" t="s">
        <v>48</v>
      </c>
      <c r="U1231" s="1" t="s">
        <v>48</v>
      </c>
      <c r="V1231" s="1" t="s">
        <v>48</v>
      </c>
      <c r="W1231" s="1" t="s">
        <v>49</v>
      </c>
      <c r="X1231" s="1" t="s">
        <v>62</v>
      </c>
      <c r="AC1231" s="1" t="s">
        <v>5712</v>
      </c>
      <c r="AD1231" s="1" t="s">
        <v>5712</v>
      </c>
      <c r="AJ1231" s="1" t="s">
        <v>9132</v>
      </c>
      <c r="AK1231" s="1" t="s">
        <v>5712</v>
      </c>
      <c r="AM1231" s="1" t="s">
        <v>9133</v>
      </c>
      <c r="AN1231" s="1" t="s">
        <v>5712</v>
      </c>
      <c r="AP1231" s="1" t="s">
        <v>5712</v>
      </c>
      <c r="AR1231" s="1" t="s">
        <v>5712</v>
      </c>
      <c r="AT1231" s="1" t="s">
        <v>5712</v>
      </c>
    </row>
    <row r="1232" spans="1:48" x14ac:dyDescent="0.35">
      <c r="A1232" s="1" t="s">
        <v>9134</v>
      </c>
      <c r="B1232" s="1" t="s">
        <v>5710</v>
      </c>
      <c r="C1232" s="1" t="s">
        <v>41</v>
      </c>
      <c r="D1232">
        <v>38</v>
      </c>
      <c r="E1232" s="1" t="s">
        <v>42</v>
      </c>
      <c r="F1232" s="1" t="s">
        <v>107</v>
      </c>
      <c r="G1232" s="1" t="s">
        <v>73</v>
      </c>
      <c r="H1232" s="1" t="s">
        <v>79</v>
      </c>
      <c r="I1232" s="1" t="s">
        <v>68</v>
      </c>
      <c r="J1232" s="1" t="s">
        <v>80</v>
      </c>
      <c r="K1232" s="1" t="s">
        <v>48</v>
      </c>
      <c r="L1232" s="1" t="s">
        <v>48</v>
      </c>
      <c r="M1232" s="1" t="s">
        <v>48</v>
      </c>
      <c r="N1232" s="1" t="s">
        <v>48</v>
      </c>
      <c r="O1232" s="1" t="s">
        <v>48</v>
      </c>
      <c r="P1232" s="1" t="s">
        <v>48</v>
      </c>
      <c r="Q1232" s="1" t="s">
        <v>48</v>
      </c>
      <c r="R1232" s="1" t="s">
        <v>48</v>
      </c>
      <c r="S1232" s="1" t="s">
        <v>48</v>
      </c>
      <c r="T1232" s="1" t="s">
        <v>48</v>
      </c>
      <c r="U1232" s="1" t="s">
        <v>49</v>
      </c>
      <c r="V1232" s="1" t="s">
        <v>48</v>
      </c>
      <c r="W1232" s="1" t="s">
        <v>48</v>
      </c>
      <c r="X1232" s="1" t="s">
        <v>62</v>
      </c>
      <c r="AC1232" s="1" t="s">
        <v>5712</v>
      </c>
      <c r="AD1232" s="1" t="s">
        <v>5712</v>
      </c>
      <c r="AJ1232" s="1" t="s">
        <v>105</v>
      </c>
      <c r="AK1232" s="1" t="s">
        <v>5712</v>
      </c>
      <c r="AM1232" s="1" t="s">
        <v>694</v>
      </c>
      <c r="AN1232" s="1" t="s">
        <v>5712</v>
      </c>
      <c r="AP1232" s="1" t="s">
        <v>5712</v>
      </c>
      <c r="AR1232" s="1" t="s">
        <v>5712</v>
      </c>
      <c r="AT1232" s="1" t="s">
        <v>5712</v>
      </c>
    </row>
    <row r="1233" spans="1:48" x14ac:dyDescent="0.35">
      <c r="A1233" s="1" t="s">
        <v>9135</v>
      </c>
      <c r="B1233" s="1" t="s">
        <v>5710</v>
      </c>
      <c r="C1233" s="1" t="s">
        <v>41</v>
      </c>
      <c r="D1233">
        <v>62</v>
      </c>
      <c r="E1233" s="1" t="s">
        <v>65</v>
      </c>
      <c r="F1233" s="1" t="s">
        <v>66</v>
      </c>
      <c r="G1233" s="1" t="s">
        <v>73</v>
      </c>
      <c r="H1233" s="1" t="s">
        <v>79</v>
      </c>
      <c r="I1233" s="1" t="s">
        <v>99</v>
      </c>
      <c r="J1233" s="1" t="s">
        <v>80</v>
      </c>
      <c r="K1233" s="1" t="s">
        <v>48</v>
      </c>
      <c r="L1233" s="1" t="s">
        <v>48</v>
      </c>
      <c r="M1233" s="1" t="s">
        <v>48</v>
      </c>
      <c r="N1233" s="1" t="s">
        <v>48</v>
      </c>
      <c r="O1233" s="1" t="s">
        <v>48</v>
      </c>
      <c r="P1233" s="1" t="s">
        <v>48</v>
      </c>
      <c r="Q1233" s="1" t="s">
        <v>48</v>
      </c>
      <c r="R1233" s="1" t="s">
        <v>48</v>
      </c>
      <c r="S1233" s="1" t="s">
        <v>48</v>
      </c>
      <c r="T1233" s="1" t="s">
        <v>49</v>
      </c>
      <c r="U1233" s="1" t="s">
        <v>48</v>
      </c>
      <c r="V1233" s="1" t="s">
        <v>48</v>
      </c>
      <c r="W1233" s="1" t="s">
        <v>48</v>
      </c>
      <c r="X1233" s="1" t="s">
        <v>62</v>
      </c>
      <c r="AC1233" s="1" t="s">
        <v>5712</v>
      </c>
      <c r="AD1233" s="1" t="s">
        <v>5712</v>
      </c>
      <c r="AJ1233" s="1" t="s">
        <v>3090</v>
      </c>
      <c r="AK1233" s="1" t="s">
        <v>5712</v>
      </c>
      <c r="AM1233" s="1" t="s">
        <v>9136</v>
      </c>
      <c r="AN1233" s="1" t="s">
        <v>5712</v>
      </c>
      <c r="AP1233" s="1" t="s">
        <v>5712</v>
      </c>
      <c r="AR1233" s="1" t="s">
        <v>5712</v>
      </c>
      <c r="AT1233" s="1" t="s">
        <v>5712</v>
      </c>
    </row>
    <row r="1234" spans="1:48" x14ac:dyDescent="0.35">
      <c r="A1234" s="1" t="s">
        <v>9137</v>
      </c>
      <c r="B1234" s="1" t="s">
        <v>5710</v>
      </c>
      <c r="C1234" s="1" t="s">
        <v>41</v>
      </c>
      <c r="D1234">
        <v>55</v>
      </c>
      <c r="E1234" s="1" t="s">
        <v>65</v>
      </c>
      <c r="F1234" s="1" t="s">
        <v>66</v>
      </c>
      <c r="G1234" s="1" t="s">
        <v>44</v>
      </c>
      <c r="H1234" s="1" t="s">
        <v>79</v>
      </c>
      <c r="I1234" s="1" t="s">
        <v>110</v>
      </c>
      <c r="J1234" s="1" t="s">
        <v>80</v>
      </c>
      <c r="K1234" s="1" t="s">
        <v>48</v>
      </c>
      <c r="L1234" s="1" t="s">
        <v>48</v>
      </c>
      <c r="M1234" s="1" t="s">
        <v>48</v>
      </c>
      <c r="N1234" s="1" t="s">
        <v>48</v>
      </c>
      <c r="O1234" s="1" t="s">
        <v>48</v>
      </c>
      <c r="P1234" s="1" t="s">
        <v>48</v>
      </c>
      <c r="Q1234" s="1" t="s">
        <v>48</v>
      </c>
      <c r="R1234" s="1" t="s">
        <v>48</v>
      </c>
      <c r="S1234" s="1" t="s">
        <v>48</v>
      </c>
      <c r="T1234" s="1" t="s">
        <v>49</v>
      </c>
      <c r="U1234" s="1" t="s">
        <v>48</v>
      </c>
      <c r="V1234" s="1" t="s">
        <v>48</v>
      </c>
      <c r="W1234" s="1" t="s">
        <v>48</v>
      </c>
      <c r="X1234" s="1" t="s">
        <v>116</v>
      </c>
      <c r="Y1234" s="1" t="s">
        <v>9138</v>
      </c>
      <c r="AC1234" s="1" t="s">
        <v>5712</v>
      </c>
      <c r="AD1234" s="1" t="s">
        <v>5712</v>
      </c>
      <c r="AJ1234" s="1" t="s">
        <v>9139</v>
      </c>
      <c r="AK1234" s="1" t="s">
        <v>5712</v>
      </c>
      <c r="AN1234" s="1" t="s">
        <v>5712</v>
      </c>
      <c r="AP1234" s="1" t="s">
        <v>5712</v>
      </c>
      <c r="AR1234" s="1" t="s">
        <v>5712</v>
      </c>
      <c r="AT1234" s="1" t="s">
        <v>5712</v>
      </c>
    </row>
    <row r="1235" spans="1:48" x14ac:dyDescent="0.35">
      <c r="A1235" s="1" t="s">
        <v>9140</v>
      </c>
      <c r="B1235" s="1" t="s">
        <v>5710</v>
      </c>
      <c r="C1235" s="1" t="s">
        <v>41</v>
      </c>
      <c r="D1235">
        <v>56</v>
      </c>
      <c r="E1235" s="1" t="s">
        <v>65</v>
      </c>
      <c r="F1235" s="1" t="s">
        <v>107</v>
      </c>
      <c r="G1235" s="1" t="s">
        <v>59</v>
      </c>
      <c r="H1235" s="1" t="s">
        <v>79</v>
      </c>
      <c r="I1235" s="1" t="s">
        <v>74</v>
      </c>
      <c r="J1235" s="1" t="s">
        <v>80</v>
      </c>
      <c r="K1235" s="1" t="s">
        <v>48</v>
      </c>
      <c r="L1235" s="1" t="s">
        <v>48</v>
      </c>
      <c r="M1235" s="1" t="s">
        <v>48</v>
      </c>
      <c r="N1235" s="1" t="s">
        <v>48</v>
      </c>
      <c r="O1235" s="1" t="s">
        <v>48</v>
      </c>
      <c r="P1235" s="1" t="s">
        <v>48</v>
      </c>
      <c r="Q1235" s="1" t="s">
        <v>48</v>
      </c>
      <c r="R1235" s="1" t="s">
        <v>48</v>
      </c>
      <c r="S1235" s="1" t="s">
        <v>48</v>
      </c>
      <c r="T1235" s="1" t="s">
        <v>48</v>
      </c>
      <c r="U1235" s="1" t="s">
        <v>48</v>
      </c>
      <c r="V1235" s="1" t="s">
        <v>48</v>
      </c>
      <c r="W1235" s="1" t="s">
        <v>49</v>
      </c>
      <c r="X1235" s="1" t="s">
        <v>62</v>
      </c>
      <c r="AC1235" s="1" t="s">
        <v>5712</v>
      </c>
      <c r="AD1235" s="1" t="s">
        <v>5712</v>
      </c>
      <c r="AJ1235" s="1" t="s">
        <v>925</v>
      </c>
      <c r="AK1235" s="1" t="s">
        <v>63</v>
      </c>
      <c r="AN1235" s="1" t="s">
        <v>5712</v>
      </c>
      <c r="AP1235" s="1" t="s">
        <v>5712</v>
      </c>
      <c r="AR1235" s="1" t="s">
        <v>5712</v>
      </c>
      <c r="AT1235" s="1" t="s">
        <v>5712</v>
      </c>
    </row>
    <row r="1236" spans="1:48" x14ac:dyDescent="0.35">
      <c r="A1236" s="1" t="s">
        <v>9141</v>
      </c>
      <c r="B1236" s="1" t="s">
        <v>5710</v>
      </c>
      <c r="C1236" s="1" t="s">
        <v>71</v>
      </c>
      <c r="D1236">
        <v>57</v>
      </c>
      <c r="E1236" s="1" t="s">
        <v>65</v>
      </c>
      <c r="F1236" s="1" t="s">
        <v>72</v>
      </c>
      <c r="G1236" s="1" t="s">
        <v>44</v>
      </c>
      <c r="H1236" s="1" t="s">
        <v>67</v>
      </c>
      <c r="I1236" s="1" t="s">
        <v>125</v>
      </c>
      <c r="J1236" s="1" t="s">
        <v>80</v>
      </c>
      <c r="K1236" s="1" t="s">
        <v>48</v>
      </c>
      <c r="L1236" s="1" t="s">
        <v>48</v>
      </c>
      <c r="M1236" s="1" t="s">
        <v>48</v>
      </c>
      <c r="N1236" s="1" t="s">
        <v>48</v>
      </c>
      <c r="O1236" s="1" t="s">
        <v>48</v>
      </c>
      <c r="P1236" s="1" t="s">
        <v>48</v>
      </c>
      <c r="Q1236" s="1" t="s">
        <v>48</v>
      </c>
      <c r="R1236" s="1" t="s">
        <v>48</v>
      </c>
      <c r="S1236" s="1" t="s">
        <v>48</v>
      </c>
      <c r="T1236" s="1" t="s">
        <v>48</v>
      </c>
      <c r="U1236" s="1" t="s">
        <v>49</v>
      </c>
      <c r="V1236" s="1" t="s">
        <v>48</v>
      </c>
      <c r="W1236" s="1" t="s">
        <v>48</v>
      </c>
      <c r="X1236" s="1" t="s">
        <v>145</v>
      </c>
      <c r="Y1236" s="1" t="s">
        <v>9142</v>
      </c>
      <c r="AC1236" s="1" t="s">
        <v>5712</v>
      </c>
      <c r="AD1236" s="1" t="s">
        <v>5712</v>
      </c>
      <c r="AJ1236" s="1" t="s">
        <v>9143</v>
      </c>
      <c r="AK1236" s="1" t="s">
        <v>77</v>
      </c>
      <c r="AN1236" s="1" t="s">
        <v>5712</v>
      </c>
      <c r="AP1236" s="1" t="s">
        <v>5712</v>
      </c>
      <c r="AR1236" s="1" t="s">
        <v>5712</v>
      </c>
      <c r="AT1236" s="1" t="s">
        <v>5712</v>
      </c>
    </row>
    <row r="1237" spans="1:48" x14ac:dyDescent="0.35">
      <c r="A1237" s="1" t="s">
        <v>9144</v>
      </c>
      <c r="B1237" s="1" t="s">
        <v>5710</v>
      </c>
      <c r="C1237" s="1" t="s">
        <v>41</v>
      </c>
      <c r="D1237">
        <v>73</v>
      </c>
      <c r="E1237" s="1" t="s">
        <v>65</v>
      </c>
      <c r="F1237" s="1" t="s">
        <v>66</v>
      </c>
      <c r="G1237" s="1" t="s">
        <v>44</v>
      </c>
      <c r="H1237" s="1" t="s">
        <v>67</v>
      </c>
      <c r="I1237" s="1" t="s">
        <v>113</v>
      </c>
      <c r="J1237" s="1" t="s">
        <v>80</v>
      </c>
      <c r="K1237" s="1" t="s">
        <v>48</v>
      </c>
      <c r="L1237" s="1" t="s">
        <v>48</v>
      </c>
      <c r="M1237" s="1" t="s">
        <v>48</v>
      </c>
      <c r="N1237" s="1" t="s">
        <v>48</v>
      </c>
      <c r="O1237" s="1" t="s">
        <v>48</v>
      </c>
      <c r="P1237" s="1" t="s">
        <v>48</v>
      </c>
      <c r="Q1237" s="1" t="s">
        <v>48</v>
      </c>
      <c r="R1237" s="1" t="s">
        <v>48</v>
      </c>
      <c r="S1237" s="1" t="s">
        <v>48</v>
      </c>
      <c r="T1237" s="1" t="s">
        <v>48</v>
      </c>
      <c r="U1237" s="1" t="s">
        <v>48</v>
      </c>
      <c r="V1237" s="1" t="s">
        <v>49</v>
      </c>
      <c r="W1237" s="1" t="s">
        <v>48</v>
      </c>
      <c r="X1237" s="1" t="s">
        <v>62</v>
      </c>
      <c r="AC1237" s="1" t="s">
        <v>5712</v>
      </c>
      <c r="AD1237" s="1" t="s">
        <v>5712</v>
      </c>
      <c r="AJ1237" s="1" t="s">
        <v>6844</v>
      </c>
      <c r="AK1237" s="1" t="s">
        <v>5712</v>
      </c>
      <c r="AN1237" s="1" t="s">
        <v>5712</v>
      </c>
      <c r="AP1237" s="1" t="s">
        <v>5712</v>
      </c>
      <c r="AR1237" s="1" t="s">
        <v>5712</v>
      </c>
      <c r="AT1237" s="1" t="s">
        <v>5712</v>
      </c>
      <c r="AV1237" s="1" t="s">
        <v>9145</v>
      </c>
    </row>
    <row r="1238" spans="1:48" x14ac:dyDescent="0.35">
      <c r="A1238" s="1" t="s">
        <v>9146</v>
      </c>
      <c r="B1238" s="1" t="s">
        <v>5710</v>
      </c>
      <c r="C1238" s="1" t="s">
        <v>71</v>
      </c>
      <c r="D1238">
        <v>48</v>
      </c>
      <c r="E1238" s="1" t="s">
        <v>42</v>
      </c>
      <c r="F1238" s="1" t="s">
        <v>43</v>
      </c>
      <c r="G1238" s="1" t="s">
        <v>98</v>
      </c>
      <c r="H1238" s="1" t="s">
        <v>45</v>
      </c>
      <c r="I1238" s="1" t="s">
        <v>74</v>
      </c>
      <c r="J1238" s="1" t="s">
        <v>80</v>
      </c>
      <c r="K1238" s="1" t="s">
        <v>48</v>
      </c>
      <c r="L1238" s="1" t="s">
        <v>48</v>
      </c>
      <c r="M1238" s="1" t="s">
        <v>48</v>
      </c>
      <c r="N1238" s="1" t="s">
        <v>48</v>
      </c>
      <c r="O1238" s="1" t="s">
        <v>48</v>
      </c>
      <c r="P1238" s="1" t="s">
        <v>48</v>
      </c>
      <c r="Q1238" s="1" t="s">
        <v>48</v>
      </c>
      <c r="R1238" s="1" t="s">
        <v>48</v>
      </c>
      <c r="S1238" s="1" t="s">
        <v>48</v>
      </c>
      <c r="T1238" s="1" t="s">
        <v>48</v>
      </c>
      <c r="U1238" s="1" t="s">
        <v>49</v>
      </c>
      <c r="V1238" s="1" t="s">
        <v>48</v>
      </c>
      <c r="W1238" s="1" t="s">
        <v>48</v>
      </c>
      <c r="X1238" s="1" t="s">
        <v>145</v>
      </c>
      <c r="Y1238" s="1" t="s">
        <v>9147</v>
      </c>
      <c r="AC1238" s="1" t="s">
        <v>5712</v>
      </c>
      <c r="AD1238" s="1" t="s">
        <v>5712</v>
      </c>
      <c r="AJ1238" s="1" t="s">
        <v>9148</v>
      </c>
      <c r="AK1238" s="1" t="s">
        <v>55</v>
      </c>
      <c r="AL1238" s="1" t="s">
        <v>9149</v>
      </c>
      <c r="AN1238" s="1" t="s">
        <v>5712</v>
      </c>
      <c r="AP1238" s="1" t="s">
        <v>5712</v>
      </c>
      <c r="AR1238" s="1" t="s">
        <v>5712</v>
      </c>
      <c r="AT1238" s="1" t="s">
        <v>5712</v>
      </c>
    </row>
    <row r="1239" spans="1:48" x14ac:dyDescent="0.35">
      <c r="A1239" s="1" t="s">
        <v>9150</v>
      </c>
      <c r="B1239" s="1" t="s">
        <v>5710</v>
      </c>
      <c r="C1239" s="1" t="s">
        <v>41</v>
      </c>
      <c r="D1239">
        <v>71</v>
      </c>
      <c r="E1239" s="1" t="s">
        <v>65</v>
      </c>
      <c r="F1239" s="1" t="s">
        <v>66</v>
      </c>
      <c r="G1239" s="1" t="s">
        <v>44</v>
      </c>
      <c r="H1239" s="1" t="s">
        <v>67</v>
      </c>
      <c r="I1239" s="1" t="s">
        <v>61</v>
      </c>
      <c r="J1239" s="1" t="s">
        <v>47</v>
      </c>
      <c r="K1239" s="1" t="s">
        <v>49</v>
      </c>
      <c r="L1239" s="1" t="s">
        <v>48</v>
      </c>
      <c r="M1239" s="1" t="s">
        <v>48</v>
      </c>
      <c r="N1239" s="1" t="s">
        <v>48</v>
      </c>
      <c r="O1239" s="1" t="s">
        <v>48</v>
      </c>
      <c r="P1239" s="1" t="s">
        <v>48</v>
      </c>
      <c r="Q1239" s="1" t="s">
        <v>48</v>
      </c>
      <c r="R1239" s="1" t="s">
        <v>48</v>
      </c>
      <c r="S1239" s="1" t="s">
        <v>48</v>
      </c>
      <c r="T1239" s="1" t="s">
        <v>49</v>
      </c>
      <c r="U1239" s="1" t="s">
        <v>48</v>
      </c>
      <c r="V1239" s="1" t="s">
        <v>48</v>
      </c>
      <c r="W1239" s="1" t="s">
        <v>48</v>
      </c>
      <c r="X1239" s="1" t="s">
        <v>62</v>
      </c>
      <c r="AC1239" s="1" t="s">
        <v>5712</v>
      </c>
      <c r="AD1239" s="1" t="s">
        <v>5712</v>
      </c>
      <c r="AJ1239" s="1" t="s">
        <v>9151</v>
      </c>
      <c r="AK1239" s="1" t="s">
        <v>77</v>
      </c>
      <c r="AN1239" s="1" t="s">
        <v>5712</v>
      </c>
      <c r="AP1239" s="1" t="s">
        <v>5712</v>
      </c>
      <c r="AR1239" s="1" t="s">
        <v>5712</v>
      </c>
      <c r="AT1239" s="1" t="s">
        <v>5712</v>
      </c>
    </row>
    <row r="1240" spans="1:48" x14ac:dyDescent="0.35">
      <c r="A1240" s="1" t="s">
        <v>9152</v>
      </c>
      <c r="B1240" s="1" t="s">
        <v>5710</v>
      </c>
      <c r="C1240" s="1" t="s">
        <v>41</v>
      </c>
      <c r="D1240">
        <v>78</v>
      </c>
      <c r="E1240" s="1" t="s">
        <v>65</v>
      </c>
      <c r="F1240" s="1" t="s">
        <v>66</v>
      </c>
      <c r="G1240" s="1" t="s">
        <v>98</v>
      </c>
      <c r="H1240" s="1" t="s">
        <v>67</v>
      </c>
      <c r="I1240" s="1" t="s">
        <v>99</v>
      </c>
      <c r="J1240" s="1" t="s">
        <v>80</v>
      </c>
      <c r="K1240" s="1" t="s">
        <v>48</v>
      </c>
      <c r="L1240" s="1" t="s">
        <v>48</v>
      </c>
      <c r="M1240" s="1" t="s">
        <v>48</v>
      </c>
      <c r="N1240" s="1" t="s">
        <v>48</v>
      </c>
      <c r="O1240" s="1" t="s">
        <v>48</v>
      </c>
      <c r="P1240" s="1" t="s">
        <v>48</v>
      </c>
      <c r="Q1240" s="1" t="s">
        <v>48</v>
      </c>
      <c r="R1240" s="1" t="s">
        <v>48</v>
      </c>
      <c r="S1240" s="1" t="s">
        <v>48</v>
      </c>
      <c r="T1240" s="1" t="s">
        <v>49</v>
      </c>
      <c r="U1240" s="1" t="s">
        <v>48</v>
      </c>
      <c r="V1240" s="1" t="s">
        <v>48</v>
      </c>
      <c r="W1240" s="1" t="s">
        <v>48</v>
      </c>
      <c r="X1240" s="1" t="s">
        <v>75</v>
      </c>
      <c r="Y1240" s="1" t="s">
        <v>9153</v>
      </c>
      <c r="AC1240" s="1" t="s">
        <v>5712</v>
      </c>
      <c r="AD1240" s="1" t="s">
        <v>5712</v>
      </c>
      <c r="AJ1240" s="1" t="s">
        <v>9154</v>
      </c>
      <c r="AK1240" s="1" t="s">
        <v>5712</v>
      </c>
      <c r="AN1240" s="1" t="s">
        <v>5712</v>
      </c>
      <c r="AP1240" s="1" t="s">
        <v>5712</v>
      </c>
      <c r="AR1240" s="1" t="s">
        <v>5712</v>
      </c>
      <c r="AT1240" s="1" t="s">
        <v>5712</v>
      </c>
      <c r="AV1240" s="1" t="s">
        <v>9155</v>
      </c>
    </row>
    <row r="1241" spans="1:48" x14ac:dyDescent="0.35">
      <c r="A1241" s="1" t="s">
        <v>9156</v>
      </c>
      <c r="B1241" s="1" t="s">
        <v>5710</v>
      </c>
      <c r="C1241" s="1" t="s">
        <v>41</v>
      </c>
      <c r="D1241">
        <v>67</v>
      </c>
      <c r="E1241" s="1" t="s">
        <v>65</v>
      </c>
      <c r="F1241" s="1" t="s">
        <v>72</v>
      </c>
      <c r="G1241" s="1" t="s">
        <v>59</v>
      </c>
      <c r="H1241" s="1" t="s">
        <v>79</v>
      </c>
      <c r="I1241" s="1" t="s">
        <v>74</v>
      </c>
      <c r="J1241" s="1" t="s">
        <v>80</v>
      </c>
      <c r="K1241" s="1" t="s">
        <v>48</v>
      </c>
      <c r="L1241" s="1" t="s">
        <v>48</v>
      </c>
      <c r="M1241" s="1" t="s">
        <v>48</v>
      </c>
      <c r="N1241" s="1" t="s">
        <v>48</v>
      </c>
      <c r="O1241" s="1" t="s">
        <v>48</v>
      </c>
      <c r="P1241" s="1" t="s">
        <v>48</v>
      </c>
      <c r="Q1241" s="1" t="s">
        <v>48</v>
      </c>
      <c r="R1241" s="1" t="s">
        <v>48</v>
      </c>
      <c r="S1241" s="1" t="s">
        <v>48</v>
      </c>
      <c r="T1241" s="1" t="s">
        <v>48</v>
      </c>
      <c r="U1241" s="1" t="s">
        <v>48</v>
      </c>
      <c r="V1241" s="1" t="s">
        <v>48</v>
      </c>
      <c r="W1241" s="1" t="s">
        <v>49</v>
      </c>
      <c r="X1241" s="1" t="s">
        <v>62</v>
      </c>
      <c r="AC1241" s="1" t="s">
        <v>5712</v>
      </c>
      <c r="AD1241" s="1" t="s">
        <v>5712</v>
      </c>
      <c r="AJ1241" s="1" t="s">
        <v>105</v>
      </c>
      <c r="AK1241" s="1" t="s">
        <v>77</v>
      </c>
      <c r="AN1241" s="1" t="s">
        <v>5712</v>
      </c>
      <c r="AP1241" s="1" t="s">
        <v>5712</v>
      </c>
      <c r="AR1241" s="1" t="s">
        <v>5712</v>
      </c>
      <c r="AT1241" s="1" t="s">
        <v>5712</v>
      </c>
    </row>
    <row r="1242" spans="1:48" x14ac:dyDescent="0.35">
      <c r="A1242" s="1" t="s">
        <v>9157</v>
      </c>
      <c r="B1242" s="1" t="s">
        <v>5710</v>
      </c>
      <c r="C1242" s="1" t="s">
        <v>41</v>
      </c>
      <c r="D1242">
        <v>79</v>
      </c>
      <c r="E1242" s="1" t="s">
        <v>65</v>
      </c>
      <c r="F1242" s="1" t="s">
        <v>66</v>
      </c>
      <c r="G1242" s="1" t="s">
        <v>59</v>
      </c>
      <c r="H1242" s="1" t="s">
        <v>67</v>
      </c>
      <c r="I1242" s="1" t="s">
        <v>46</v>
      </c>
      <c r="J1242" s="1" t="s">
        <v>80</v>
      </c>
      <c r="K1242" s="1" t="s">
        <v>48</v>
      </c>
      <c r="L1242" s="1" t="s">
        <v>48</v>
      </c>
      <c r="M1242" s="1" t="s">
        <v>48</v>
      </c>
      <c r="N1242" s="1" t="s">
        <v>48</v>
      </c>
      <c r="O1242" s="1" t="s">
        <v>48</v>
      </c>
      <c r="P1242" s="1" t="s">
        <v>48</v>
      </c>
      <c r="Q1242" s="1" t="s">
        <v>48</v>
      </c>
      <c r="R1242" s="1" t="s">
        <v>48</v>
      </c>
      <c r="S1242" s="1" t="s">
        <v>48</v>
      </c>
      <c r="T1242" s="1" t="s">
        <v>48</v>
      </c>
      <c r="U1242" s="1" t="s">
        <v>48</v>
      </c>
      <c r="V1242" s="1" t="s">
        <v>49</v>
      </c>
      <c r="W1242" s="1" t="s">
        <v>48</v>
      </c>
      <c r="X1242" s="1" t="s">
        <v>116</v>
      </c>
      <c r="Y1242" s="1" t="s">
        <v>9158</v>
      </c>
      <c r="AC1242" s="1" t="s">
        <v>5712</v>
      </c>
      <c r="AD1242" s="1" t="s">
        <v>5712</v>
      </c>
      <c r="AJ1242" s="1" t="s">
        <v>9159</v>
      </c>
      <c r="AK1242" s="1" t="s">
        <v>77</v>
      </c>
      <c r="AN1242" s="1" t="s">
        <v>5712</v>
      </c>
      <c r="AP1242" s="1" t="s">
        <v>5712</v>
      </c>
      <c r="AR1242" s="1" t="s">
        <v>5712</v>
      </c>
      <c r="AT1242" s="1" t="s">
        <v>5712</v>
      </c>
    </row>
    <row r="1243" spans="1:48" x14ac:dyDescent="0.35">
      <c r="A1243" s="1" t="s">
        <v>9160</v>
      </c>
      <c r="B1243" s="1" t="s">
        <v>5710</v>
      </c>
      <c r="C1243" s="1" t="s">
        <v>71</v>
      </c>
      <c r="D1243">
        <v>67</v>
      </c>
      <c r="E1243" s="1" t="s">
        <v>65</v>
      </c>
      <c r="F1243" s="1" t="s">
        <v>66</v>
      </c>
      <c r="G1243" s="1" t="s">
        <v>85</v>
      </c>
      <c r="H1243" s="1" t="s">
        <v>144</v>
      </c>
      <c r="I1243" s="1" t="s">
        <v>113</v>
      </c>
      <c r="J1243" s="1" t="s">
        <v>80</v>
      </c>
      <c r="K1243" s="1" t="s">
        <v>48</v>
      </c>
      <c r="L1243" s="1" t="s">
        <v>48</v>
      </c>
      <c r="M1243" s="1" t="s">
        <v>48</v>
      </c>
      <c r="N1243" s="1" t="s">
        <v>48</v>
      </c>
      <c r="O1243" s="1" t="s">
        <v>48</v>
      </c>
      <c r="P1243" s="1" t="s">
        <v>48</v>
      </c>
      <c r="Q1243" s="1" t="s">
        <v>48</v>
      </c>
      <c r="R1243" s="1" t="s">
        <v>48</v>
      </c>
      <c r="S1243" s="1" t="s">
        <v>48</v>
      </c>
      <c r="T1243" s="1" t="s">
        <v>48</v>
      </c>
      <c r="U1243" s="1" t="s">
        <v>48</v>
      </c>
      <c r="V1243" s="1" t="s">
        <v>49</v>
      </c>
      <c r="W1243" s="1" t="s">
        <v>48</v>
      </c>
      <c r="X1243" s="1" t="s">
        <v>62</v>
      </c>
      <c r="AC1243" s="1" t="s">
        <v>5712</v>
      </c>
      <c r="AD1243" s="1" t="s">
        <v>5712</v>
      </c>
      <c r="AJ1243" s="1" t="s">
        <v>6980</v>
      </c>
      <c r="AK1243" s="1" t="s">
        <v>5712</v>
      </c>
      <c r="AN1243" s="1" t="s">
        <v>5712</v>
      </c>
      <c r="AP1243" s="1" t="s">
        <v>5712</v>
      </c>
      <c r="AR1243" s="1" t="s">
        <v>5712</v>
      </c>
      <c r="AT1243" s="1" t="s">
        <v>5712</v>
      </c>
    </row>
    <row r="1244" spans="1:48" x14ac:dyDescent="0.35">
      <c r="A1244" s="1" t="s">
        <v>9161</v>
      </c>
      <c r="B1244" s="1" t="s">
        <v>5710</v>
      </c>
      <c r="C1244" s="1" t="s">
        <v>41</v>
      </c>
      <c r="D1244">
        <v>60</v>
      </c>
      <c r="E1244" s="1" t="s">
        <v>65</v>
      </c>
      <c r="F1244" s="1" t="s">
        <v>43</v>
      </c>
      <c r="G1244" s="1" t="s">
        <v>98</v>
      </c>
      <c r="H1244" s="1" t="s">
        <v>79</v>
      </c>
      <c r="I1244" s="1" t="s">
        <v>90</v>
      </c>
      <c r="J1244" s="1" t="s">
        <v>80</v>
      </c>
      <c r="K1244" s="1" t="s">
        <v>48</v>
      </c>
      <c r="L1244" s="1" t="s">
        <v>48</v>
      </c>
      <c r="M1244" s="1" t="s">
        <v>48</v>
      </c>
      <c r="N1244" s="1" t="s">
        <v>48</v>
      </c>
      <c r="O1244" s="1" t="s">
        <v>48</v>
      </c>
      <c r="P1244" s="1" t="s">
        <v>48</v>
      </c>
      <c r="Q1244" s="1" t="s">
        <v>48</v>
      </c>
      <c r="R1244" s="1" t="s">
        <v>48</v>
      </c>
      <c r="S1244" s="1" t="s">
        <v>48</v>
      </c>
      <c r="T1244" s="1" t="s">
        <v>48</v>
      </c>
      <c r="U1244" s="1" t="s">
        <v>48</v>
      </c>
      <c r="V1244" s="1" t="s">
        <v>48</v>
      </c>
      <c r="W1244" s="1" t="s">
        <v>49</v>
      </c>
      <c r="X1244" s="1" t="s">
        <v>62</v>
      </c>
      <c r="AC1244" s="1" t="s">
        <v>5712</v>
      </c>
      <c r="AD1244" s="1" t="s">
        <v>5712</v>
      </c>
      <c r="AJ1244" s="1" t="s">
        <v>105</v>
      </c>
      <c r="AK1244" s="1" t="s">
        <v>5712</v>
      </c>
      <c r="AM1244" s="1" t="s">
        <v>7137</v>
      </c>
      <c r="AN1244" s="1" t="s">
        <v>5712</v>
      </c>
      <c r="AP1244" s="1" t="s">
        <v>5712</v>
      </c>
      <c r="AR1244" s="1" t="s">
        <v>5712</v>
      </c>
      <c r="AT1244" s="1" t="s">
        <v>5712</v>
      </c>
    </row>
    <row r="1245" spans="1:48" x14ac:dyDescent="0.35">
      <c r="A1245" s="1" t="s">
        <v>9162</v>
      </c>
      <c r="B1245" s="1" t="s">
        <v>5710</v>
      </c>
      <c r="C1245" s="1" t="s">
        <v>71</v>
      </c>
      <c r="D1245">
        <v>65</v>
      </c>
      <c r="E1245" s="1" t="s">
        <v>65</v>
      </c>
      <c r="F1245" s="1" t="s">
        <v>107</v>
      </c>
      <c r="G1245" s="1" t="s">
        <v>44</v>
      </c>
      <c r="H1245" s="1" t="s">
        <v>45</v>
      </c>
      <c r="I1245" s="1" t="s">
        <v>46</v>
      </c>
      <c r="J1245" s="1" t="s">
        <v>80</v>
      </c>
      <c r="K1245" s="1" t="s">
        <v>48</v>
      </c>
      <c r="L1245" s="1" t="s">
        <v>48</v>
      </c>
      <c r="M1245" s="1" t="s">
        <v>48</v>
      </c>
      <c r="N1245" s="1" t="s">
        <v>48</v>
      </c>
      <c r="O1245" s="1" t="s">
        <v>48</v>
      </c>
      <c r="P1245" s="1" t="s">
        <v>48</v>
      </c>
      <c r="Q1245" s="1" t="s">
        <v>48</v>
      </c>
      <c r="R1245" s="1" t="s">
        <v>48</v>
      </c>
      <c r="S1245" s="1" t="s">
        <v>48</v>
      </c>
      <c r="T1245" s="1" t="s">
        <v>48</v>
      </c>
      <c r="U1245" s="1" t="s">
        <v>48</v>
      </c>
      <c r="V1245" s="1" t="s">
        <v>49</v>
      </c>
      <c r="W1245" s="1" t="s">
        <v>48</v>
      </c>
      <c r="X1245" s="1" t="s">
        <v>62</v>
      </c>
      <c r="AC1245" s="1" t="s">
        <v>5712</v>
      </c>
      <c r="AD1245" s="1" t="s">
        <v>5712</v>
      </c>
      <c r="AJ1245" s="1" t="s">
        <v>925</v>
      </c>
      <c r="AK1245" s="1" t="s">
        <v>5712</v>
      </c>
      <c r="AN1245" s="1" t="s">
        <v>5712</v>
      </c>
      <c r="AP1245" s="1" t="s">
        <v>5712</v>
      </c>
      <c r="AR1245" s="1" t="s">
        <v>5712</v>
      </c>
      <c r="AT1245" s="1" t="s">
        <v>5712</v>
      </c>
    </row>
    <row r="1246" spans="1:48" x14ac:dyDescent="0.35">
      <c r="A1246" s="1" t="s">
        <v>9163</v>
      </c>
      <c r="B1246" s="1" t="s">
        <v>5710</v>
      </c>
      <c r="C1246" s="1" t="s">
        <v>71</v>
      </c>
      <c r="D1246">
        <v>34</v>
      </c>
      <c r="E1246" s="1" t="s">
        <v>57</v>
      </c>
      <c r="F1246" s="1" t="s">
        <v>107</v>
      </c>
      <c r="G1246" s="1" t="s">
        <v>98</v>
      </c>
      <c r="H1246" s="1" t="s">
        <v>45</v>
      </c>
      <c r="I1246" s="1" t="s">
        <v>46</v>
      </c>
      <c r="J1246" s="1" t="s">
        <v>80</v>
      </c>
      <c r="K1246" s="1" t="s">
        <v>48</v>
      </c>
      <c r="L1246" s="1" t="s">
        <v>48</v>
      </c>
      <c r="M1246" s="1" t="s">
        <v>48</v>
      </c>
      <c r="N1246" s="1" t="s">
        <v>48</v>
      </c>
      <c r="O1246" s="1" t="s">
        <v>48</v>
      </c>
      <c r="P1246" s="1" t="s">
        <v>48</v>
      </c>
      <c r="Q1246" s="1" t="s">
        <v>48</v>
      </c>
      <c r="R1246" s="1" t="s">
        <v>48</v>
      </c>
      <c r="S1246" s="1" t="s">
        <v>48</v>
      </c>
      <c r="T1246" s="1" t="s">
        <v>48</v>
      </c>
      <c r="U1246" s="1" t="s">
        <v>48</v>
      </c>
      <c r="V1246" s="1" t="s">
        <v>48</v>
      </c>
      <c r="W1246" s="1" t="s">
        <v>49</v>
      </c>
      <c r="X1246" s="1" t="s">
        <v>116</v>
      </c>
      <c r="Y1246" s="1" t="s">
        <v>9164</v>
      </c>
      <c r="AC1246" s="1" t="s">
        <v>5712</v>
      </c>
      <c r="AD1246" s="1" t="s">
        <v>5712</v>
      </c>
      <c r="AJ1246" s="1" t="s">
        <v>9165</v>
      </c>
      <c r="AK1246" s="1" t="s">
        <v>5712</v>
      </c>
      <c r="AM1246" s="1" t="s">
        <v>9166</v>
      </c>
      <c r="AN1246" s="1" t="s">
        <v>5712</v>
      </c>
      <c r="AP1246" s="1" t="s">
        <v>5712</v>
      </c>
      <c r="AR1246" s="1" t="s">
        <v>5712</v>
      </c>
      <c r="AT1246" s="1" t="s">
        <v>5712</v>
      </c>
    </row>
    <row r="1247" spans="1:48" x14ac:dyDescent="0.35">
      <c r="A1247" s="1" t="s">
        <v>9167</v>
      </c>
      <c r="B1247" s="1" t="s">
        <v>5710</v>
      </c>
      <c r="C1247" s="1" t="s">
        <v>71</v>
      </c>
      <c r="D1247">
        <v>45</v>
      </c>
      <c r="E1247" s="1" t="s">
        <v>42</v>
      </c>
      <c r="F1247" s="1" t="s">
        <v>107</v>
      </c>
      <c r="G1247" s="1" t="s">
        <v>98</v>
      </c>
      <c r="H1247" s="1" t="s">
        <v>386</v>
      </c>
      <c r="I1247" s="1" t="s">
        <v>74</v>
      </c>
      <c r="J1247" s="1" t="s">
        <v>47</v>
      </c>
      <c r="K1247" s="1" t="s">
        <v>49</v>
      </c>
      <c r="L1247" s="1" t="s">
        <v>48</v>
      </c>
      <c r="M1247" s="1" t="s">
        <v>48</v>
      </c>
      <c r="N1247" s="1" t="s">
        <v>48</v>
      </c>
      <c r="O1247" s="1" t="s">
        <v>48</v>
      </c>
      <c r="P1247" s="1" t="s">
        <v>48</v>
      </c>
      <c r="Q1247" s="1" t="s">
        <v>48</v>
      </c>
      <c r="R1247" s="1" t="s">
        <v>48</v>
      </c>
      <c r="S1247" s="1" t="s">
        <v>48</v>
      </c>
      <c r="T1247" s="1" t="s">
        <v>49</v>
      </c>
      <c r="U1247" s="1" t="s">
        <v>48</v>
      </c>
      <c r="V1247" s="1" t="s">
        <v>48</v>
      </c>
      <c r="W1247" s="1" t="s">
        <v>48</v>
      </c>
      <c r="X1247" s="1" t="s">
        <v>62</v>
      </c>
      <c r="AC1247" s="1" t="s">
        <v>5712</v>
      </c>
      <c r="AD1247" s="1" t="s">
        <v>5712</v>
      </c>
      <c r="AJ1247" s="1" t="s">
        <v>9168</v>
      </c>
      <c r="AK1247" s="1" t="s">
        <v>5712</v>
      </c>
      <c r="AN1247" s="1" t="s">
        <v>5712</v>
      </c>
      <c r="AP1247" s="1" t="s">
        <v>5712</v>
      </c>
      <c r="AR1247" s="1" t="s">
        <v>5712</v>
      </c>
      <c r="AT1247" s="1" t="s">
        <v>5712</v>
      </c>
      <c r="AV1247" s="1" t="s">
        <v>9169</v>
      </c>
    </row>
    <row r="1248" spans="1:48" x14ac:dyDescent="0.35">
      <c r="A1248" s="1" t="s">
        <v>9170</v>
      </c>
      <c r="B1248" s="1" t="s">
        <v>5710</v>
      </c>
      <c r="C1248" s="1" t="s">
        <v>71</v>
      </c>
      <c r="D1248">
        <v>37</v>
      </c>
      <c r="E1248" s="1" t="s">
        <v>42</v>
      </c>
      <c r="F1248" s="1" t="s">
        <v>107</v>
      </c>
      <c r="G1248" s="1" t="s">
        <v>85</v>
      </c>
      <c r="H1248" s="1" t="s">
        <v>45</v>
      </c>
      <c r="I1248" s="1" t="s">
        <v>113</v>
      </c>
      <c r="J1248" s="1" t="s">
        <v>80</v>
      </c>
      <c r="K1248" s="1" t="s">
        <v>48</v>
      </c>
      <c r="L1248" s="1" t="s">
        <v>48</v>
      </c>
      <c r="M1248" s="1" t="s">
        <v>48</v>
      </c>
      <c r="N1248" s="1" t="s">
        <v>48</v>
      </c>
      <c r="O1248" s="1" t="s">
        <v>48</v>
      </c>
      <c r="P1248" s="1" t="s">
        <v>48</v>
      </c>
      <c r="Q1248" s="1" t="s">
        <v>48</v>
      </c>
      <c r="R1248" s="1" t="s">
        <v>48</v>
      </c>
      <c r="S1248" s="1" t="s">
        <v>48</v>
      </c>
      <c r="T1248" s="1" t="s">
        <v>48</v>
      </c>
      <c r="U1248" s="1" t="s">
        <v>48</v>
      </c>
      <c r="V1248" s="1" t="s">
        <v>48</v>
      </c>
      <c r="W1248" s="1" t="s">
        <v>49</v>
      </c>
      <c r="X1248" s="1" t="s">
        <v>116</v>
      </c>
      <c r="Y1248" s="1" t="s">
        <v>9171</v>
      </c>
      <c r="AC1248" s="1" t="s">
        <v>5712</v>
      </c>
      <c r="AD1248" s="1" t="s">
        <v>5712</v>
      </c>
      <c r="AJ1248" s="1" t="s">
        <v>9172</v>
      </c>
      <c r="AK1248" s="1" t="s">
        <v>5712</v>
      </c>
      <c r="AM1248" s="1" t="s">
        <v>9173</v>
      </c>
      <c r="AN1248" s="1" t="s">
        <v>5712</v>
      </c>
      <c r="AP1248" s="1" t="s">
        <v>5712</v>
      </c>
      <c r="AR1248" s="1" t="s">
        <v>5712</v>
      </c>
      <c r="AT1248" s="1" t="s">
        <v>5712</v>
      </c>
    </row>
    <row r="1249" spans="1:48" x14ac:dyDescent="0.35">
      <c r="A1249" s="1" t="s">
        <v>9174</v>
      </c>
      <c r="B1249" s="1" t="s">
        <v>5710</v>
      </c>
      <c r="C1249" s="1" t="s">
        <v>41</v>
      </c>
      <c r="D1249">
        <v>74</v>
      </c>
      <c r="E1249" s="1" t="s">
        <v>65</v>
      </c>
      <c r="F1249" s="1" t="s">
        <v>66</v>
      </c>
      <c r="G1249" s="1" t="s">
        <v>59</v>
      </c>
      <c r="H1249" s="1" t="s">
        <v>67</v>
      </c>
      <c r="I1249" s="1" t="s">
        <v>90</v>
      </c>
      <c r="J1249" s="1" t="s">
        <v>80</v>
      </c>
      <c r="K1249" s="1" t="s">
        <v>48</v>
      </c>
      <c r="L1249" s="1" t="s">
        <v>48</v>
      </c>
      <c r="M1249" s="1" t="s">
        <v>48</v>
      </c>
      <c r="N1249" s="1" t="s">
        <v>48</v>
      </c>
      <c r="O1249" s="1" t="s">
        <v>48</v>
      </c>
      <c r="P1249" s="1" t="s">
        <v>48</v>
      </c>
      <c r="Q1249" s="1" t="s">
        <v>48</v>
      </c>
      <c r="R1249" s="1" t="s">
        <v>48</v>
      </c>
      <c r="S1249" s="1" t="s">
        <v>48</v>
      </c>
      <c r="T1249" s="1" t="s">
        <v>49</v>
      </c>
      <c r="U1249" s="1" t="s">
        <v>48</v>
      </c>
      <c r="V1249" s="1" t="s">
        <v>48</v>
      </c>
      <c r="W1249" s="1" t="s">
        <v>48</v>
      </c>
      <c r="X1249" s="1" t="s">
        <v>62</v>
      </c>
      <c r="AC1249" s="1" t="s">
        <v>5712</v>
      </c>
      <c r="AD1249" s="1" t="s">
        <v>5712</v>
      </c>
      <c r="AJ1249" s="1" t="s">
        <v>694</v>
      </c>
      <c r="AK1249" s="1" t="s">
        <v>5712</v>
      </c>
      <c r="AN1249" s="1" t="s">
        <v>5712</v>
      </c>
      <c r="AP1249" s="1" t="s">
        <v>5712</v>
      </c>
      <c r="AR1249" s="1" t="s">
        <v>5712</v>
      </c>
      <c r="AT1249" s="1" t="s">
        <v>5712</v>
      </c>
    </row>
    <row r="1250" spans="1:48" x14ac:dyDescent="0.35">
      <c r="A1250" s="1" t="s">
        <v>9175</v>
      </c>
      <c r="B1250" s="1" t="s">
        <v>5710</v>
      </c>
      <c r="C1250" s="1" t="s">
        <v>41</v>
      </c>
      <c r="D1250">
        <v>62</v>
      </c>
      <c r="E1250" s="1" t="s">
        <v>65</v>
      </c>
      <c r="F1250" s="1" t="s">
        <v>72</v>
      </c>
      <c r="G1250" s="1" t="s">
        <v>73</v>
      </c>
      <c r="H1250" s="1" t="s">
        <v>45</v>
      </c>
      <c r="I1250" s="1" t="s">
        <v>110</v>
      </c>
      <c r="J1250" s="1" t="s">
        <v>80</v>
      </c>
      <c r="K1250" s="1" t="s">
        <v>48</v>
      </c>
      <c r="L1250" s="1" t="s">
        <v>48</v>
      </c>
      <c r="M1250" s="1" t="s">
        <v>48</v>
      </c>
      <c r="N1250" s="1" t="s">
        <v>48</v>
      </c>
      <c r="O1250" s="1" t="s">
        <v>48</v>
      </c>
      <c r="P1250" s="1" t="s">
        <v>48</v>
      </c>
      <c r="Q1250" s="1" t="s">
        <v>48</v>
      </c>
      <c r="R1250" s="1" t="s">
        <v>48</v>
      </c>
      <c r="S1250" s="1" t="s">
        <v>48</v>
      </c>
      <c r="T1250" s="1" t="s">
        <v>48</v>
      </c>
      <c r="U1250" s="1" t="s">
        <v>49</v>
      </c>
      <c r="V1250" s="1" t="s">
        <v>48</v>
      </c>
      <c r="W1250" s="1" t="s">
        <v>48</v>
      </c>
      <c r="X1250" s="1" t="s">
        <v>62</v>
      </c>
      <c r="AC1250" s="1" t="s">
        <v>5712</v>
      </c>
      <c r="AD1250" s="1" t="s">
        <v>5712</v>
      </c>
      <c r="AJ1250" s="1" t="s">
        <v>105</v>
      </c>
      <c r="AK1250" s="1" t="s">
        <v>5712</v>
      </c>
      <c r="AN1250" s="1" t="s">
        <v>5712</v>
      </c>
      <c r="AP1250" s="1" t="s">
        <v>5712</v>
      </c>
      <c r="AR1250" s="1" t="s">
        <v>5712</v>
      </c>
      <c r="AT1250" s="1" t="s">
        <v>5712</v>
      </c>
    </row>
    <row r="1251" spans="1:48" x14ac:dyDescent="0.35">
      <c r="A1251" s="1" t="s">
        <v>9176</v>
      </c>
      <c r="B1251" s="1" t="s">
        <v>5710</v>
      </c>
      <c r="C1251" s="1" t="s">
        <v>71</v>
      </c>
      <c r="D1251">
        <v>59</v>
      </c>
      <c r="E1251" s="1" t="s">
        <v>65</v>
      </c>
      <c r="F1251" s="1" t="s">
        <v>72</v>
      </c>
      <c r="G1251" s="1" t="s">
        <v>98</v>
      </c>
      <c r="H1251" s="1" t="s">
        <v>45</v>
      </c>
      <c r="I1251" s="1" t="s">
        <v>99</v>
      </c>
      <c r="J1251" s="1" t="s">
        <v>47</v>
      </c>
      <c r="K1251" s="1" t="s">
        <v>48</v>
      </c>
      <c r="L1251" s="1" t="s">
        <v>49</v>
      </c>
      <c r="M1251" s="1" t="s">
        <v>48</v>
      </c>
      <c r="N1251" s="1" t="s">
        <v>48</v>
      </c>
      <c r="O1251" s="1" t="s">
        <v>48</v>
      </c>
      <c r="P1251" s="1" t="s">
        <v>48</v>
      </c>
      <c r="Q1251" s="1" t="s">
        <v>48</v>
      </c>
      <c r="R1251" s="1" t="s">
        <v>48</v>
      </c>
      <c r="S1251" s="1" t="s">
        <v>48</v>
      </c>
      <c r="T1251" s="1" t="s">
        <v>48</v>
      </c>
      <c r="U1251" s="1" t="s">
        <v>48</v>
      </c>
      <c r="V1251" s="1" t="s">
        <v>48</v>
      </c>
      <c r="W1251" s="1" t="s">
        <v>48</v>
      </c>
      <c r="X1251" s="1" t="s">
        <v>75</v>
      </c>
      <c r="Y1251" s="1" t="s">
        <v>9177</v>
      </c>
      <c r="AC1251" s="1" t="s">
        <v>5712</v>
      </c>
      <c r="AD1251" s="1" t="s">
        <v>5712</v>
      </c>
      <c r="AJ1251" s="1" t="s">
        <v>105</v>
      </c>
      <c r="AK1251" s="1" t="s">
        <v>5712</v>
      </c>
      <c r="AN1251" s="1" t="s">
        <v>5712</v>
      </c>
      <c r="AP1251" s="1" t="s">
        <v>5712</v>
      </c>
      <c r="AR1251" s="1" t="s">
        <v>5712</v>
      </c>
      <c r="AT1251" s="1" t="s">
        <v>5712</v>
      </c>
    </row>
    <row r="1252" spans="1:48" x14ac:dyDescent="0.35">
      <c r="A1252" s="1" t="s">
        <v>9178</v>
      </c>
      <c r="B1252" s="1" t="s">
        <v>5710</v>
      </c>
      <c r="C1252" s="1" t="s">
        <v>71</v>
      </c>
      <c r="D1252">
        <v>35</v>
      </c>
      <c r="E1252" s="1" t="s">
        <v>42</v>
      </c>
      <c r="F1252" s="1" t="s">
        <v>107</v>
      </c>
      <c r="G1252" s="1" t="s">
        <v>98</v>
      </c>
      <c r="H1252" s="1" t="s">
        <v>45</v>
      </c>
      <c r="I1252" s="1" t="s">
        <v>46</v>
      </c>
      <c r="J1252" s="1" t="s">
        <v>80</v>
      </c>
      <c r="K1252" s="1" t="s">
        <v>48</v>
      </c>
      <c r="L1252" s="1" t="s">
        <v>48</v>
      </c>
      <c r="M1252" s="1" t="s">
        <v>48</v>
      </c>
      <c r="N1252" s="1" t="s">
        <v>48</v>
      </c>
      <c r="O1252" s="1" t="s">
        <v>48</v>
      </c>
      <c r="P1252" s="1" t="s">
        <v>48</v>
      </c>
      <c r="Q1252" s="1" t="s">
        <v>48</v>
      </c>
      <c r="R1252" s="1" t="s">
        <v>48</v>
      </c>
      <c r="S1252" s="1" t="s">
        <v>48</v>
      </c>
      <c r="T1252" s="1" t="s">
        <v>48</v>
      </c>
      <c r="U1252" s="1" t="s">
        <v>49</v>
      </c>
      <c r="V1252" s="1" t="s">
        <v>48</v>
      </c>
      <c r="W1252" s="1" t="s">
        <v>48</v>
      </c>
      <c r="X1252" s="1" t="s">
        <v>116</v>
      </c>
      <c r="Y1252" s="1" t="s">
        <v>9179</v>
      </c>
      <c r="AC1252" s="1" t="s">
        <v>5712</v>
      </c>
      <c r="AD1252" s="1" t="s">
        <v>5712</v>
      </c>
      <c r="AJ1252" s="1" t="s">
        <v>9180</v>
      </c>
      <c r="AK1252" s="1" t="s">
        <v>5712</v>
      </c>
      <c r="AM1252" s="1" t="s">
        <v>9181</v>
      </c>
      <c r="AN1252" s="1" t="s">
        <v>5712</v>
      </c>
      <c r="AP1252" s="1" t="s">
        <v>5712</v>
      </c>
      <c r="AR1252" s="1" t="s">
        <v>5712</v>
      </c>
      <c r="AT1252" s="1" t="s">
        <v>5712</v>
      </c>
    </row>
    <row r="1253" spans="1:48" x14ac:dyDescent="0.35">
      <c r="A1253" s="1" t="s">
        <v>9182</v>
      </c>
      <c r="B1253" s="1" t="s">
        <v>5710</v>
      </c>
      <c r="C1253" s="1" t="s">
        <v>71</v>
      </c>
      <c r="D1253">
        <v>44</v>
      </c>
      <c r="E1253" s="1" t="s">
        <v>42</v>
      </c>
      <c r="F1253" s="1" t="s">
        <v>43</v>
      </c>
      <c r="G1253" s="1" t="s">
        <v>44</v>
      </c>
      <c r="H1253" s="1" t="s">
        <v>92</v>
      </c>
      <c r="I1253" s="1" t="s">
        <v>90</v>
      </c>
      <c r="J1253" s="1" t="s">
        <v>80</v>
      </c>
      <c r="K1253" s="1" t="s">
        <v>48</v>
      </c>
      <c r="L1253" s="1" t="s">
        <v>48</v>
      </c>
      <c r="M1253" s="1" t="s">
        <v>48</v>
      </c>
      <c r="N1253" s="1" t="s">
        <v>48</v>
      </c>
      <c r="O1253" s="1" t="s">
        <v>48</v>
      </c>
      <c r="P1253" s="1" t="s">
        <v>48</v>
      </c>
      <c r="Q1253" s="1" t="s">
        <v>48</v>
      </c>
      <c r="R1253" s="1" t="s">
        <v>48</v>
      </c>
      <c r="S1253" s="1" t="s">
        <v>48</v>
      </c>
      <c r="T1253" s="1" t="s">
        <v>49</v>
      </c>
      <c r="U1253" s="1" t="s">
        <v>48</v>
      </c>
      <c r="V1253" s="1" t="s">
        <v>48</v>
      </c>
      <c r="W1253" s="1" t="s">
        <v>48</v>
      </c>
      <c r="X1253" s="1" t="s">
        <v>62</v>
      </c>
      <c r="AC1253" s="1" t="s">
        <v>5712</v>
      </c>
      <c r="AD1253" s="1" t="s">
        <v>5712</v>
      </c>
      <c r="AJ1253" s="1" t="s">
        <v>9183</v>
      </c>
      <c r="AK1253" s="1" t="s">
        <v>5712</v>
      </c>
      <c r="AN1253" s="1" t="s">
        <v>5712</v>
      </c>
      <c r="AP1253" s="1" t="s">
        <v>5712</v>
      </c>
      <c r="AR1253" s="1" t="s">
        <v>5712</v>
      </c>
      <c r="AT1253" s="1" t="s">
        <v>5712</v>
      </c>
    </row>
    <row r="1254" spans="1:48" x14ac:dyDescent="0.35">
      <c r="A1254" s="1" t="s">
        <v>9184</v>
      </c>
      <c r="B1254" s="1" t="s">
        <v>5710</v>
      </c>
      <c r="C1254" s="1" t="s">
        <v>41</v>
      </c>
      <c r="D1254">
        <v>69</v>
      </c>
      <c r="E1254" s="1" t="s">
        <v>65</v>
      </c>
      <c r="F1254" s="1" t="s">
        <v>43</v>
      </c>
      <c r="G1254" s="1" t="s">
        <v>44</v>
      </c>
      <c r="H1254" s="1" t="s">
        <v>67</v>
      </c>
      <c r="I1254" s="1" t="s">
        <v>90</v>
      </c>
      <c r="J1254" s="1" t="s">
        <v>80</v>
      </c>
      <c r="K1254" s="1" t="s">
        <v>48</v>
      </c>
      <c r="L1254" s="1" t="s">
        <v>48</v>
      </c>
      <c r="M1254" s="1" t="s">
        <v>48</v>
      </c>
      <c r="N1254" s="1" t="s">
        <v>48</v>
      </c>
      <c r="O1254" s="1" t="s">
        <v>48</v>
      </c>
      <c r="P1254" s="1" t="s">
        <v>48</v>
      </c>
      <c r="Q1254" s="1" t="s">
        <v>48</v>
      </c>
      <c r="R1254" s="1" t="s">
        <v>48</v>
      </c>
      <c r="S1254" s="1" t="s">
        <v>48</v>
      </c>
      <c r="T1254" s="1" t="s">
        <v>48</v>
      </c>
      <c r="U1254" s="1" t="s">
        <v>49</v>
      </c>
      <c r="V1254" s="1" t="s">
        <v>48</v>
      </c>
      <c r="W1254" s="1" t="s">
        <v>48</v>
      </c>
      <c r="X1254" s="1" t="s">
        <v>62</v>
      </c>
      <c r="AC1254" s="1" t="s">
        <v>5712</v>
      </c>
      <c r="AD1254" s="1" t="s">
        <v>5712</v>
      </c>
      <c r="AJ1254" s="1" t="s">
        <v>248</v>
      </c>
      <c r="AK1254" s="1" t="s">
        <v>55</v>
      </c>
      <c r="AL1254" s="1" t="s">
        <v>9185</v>
      </c>
      <c r="AN1254" s="1" t="s">
        <v>5712</v>
      </c>
      <c r="AP1254" s="1" t="s">
        <v>5712</v>
      </c>
      <c r="AR1254" s="1" t="s">
        <v>5712</v>
      </c>
      <c r="AT1254" s="1" t="s">
        <v>5712</v>
      </c>
    </row>
    <row r="1255" spans="1:48" x14ac:dyDescent="0.35">
      <c r="A1255" s="1" t="s">
        <v>9186</v>
      </c>
      <c r="B1255" s="1" t="s">
        <v>5710</v>
      </c>
      <c r="C1255" s="1" t="s">
        <v>41</v>
      </c>
      <c r="D1255">
        <v>75</v>
      </c>
      <c r="E1255" s="1" t="s">
        <v>65</v>
      </c>
      <c r="F1255" s="1" t="s">
        <v>72</v>
      </c>
      <c r="G1255" s="1" t="s">
        <v>44</v>
      </c>
      <c r="H1255" s="1" t="s">
        <v>67</v>
      </c>
      <c r="I1255" s="1" t="s">
        <v>90</v>
      </c>
      <c r="J1255" s="1" t="s">
        <v>80</v>
      </c>
      <c r="K1255" s="1" t="s">
        <v>48</v>
      </c>
      <c r="L1255" s="1" t="s">
        <v>48</v>
      </c>
      <c r="M1255" s="1" t="s">
        <v>48</v>
      </c>
      <c r="N1255" s="1" t="s">
        <v>48</v>
      </c>
      <c r="O1255" s="1" t="s">
        <v>48</v>
      </c>
      <c r="P1255" s="1" t="s">
        <v>48</v>
      </c>
      <c r="Q1255" s="1" t="s">
        <v>48</v>
      </c>
      <c r="R1255" s="1" t="s">
        <v>48</v>
      </c>
      <c r="S1255" s="1" t="s">
        <v>48</v>
      </c>
      <c r="T1255" s="1" t="s">
        <v>49</v>
      </c>
      <c r="U1255" s="1" t="s">
        <v>48</v>
      </c>
      <c r="V1255" s="1" t="s">
        <v>48</v>
      </c>
      <c r="W1255" s="1" t="s">
        <v>48</v>
      </c>
      <c r="X1255" s="1" t="s">
        <v>62</v>
      </c>
      <c r="AC1255" s="1" t="s">
        <v>5712</v>
      </c>
      <c r="AD1255" s="1" t="s">
        <v>5712</v>
      </c>
      <c r="AJ1255" s="1" t="s">
        <v>1273</v>
      </c>
      <c r="AK1255" s="1" t="s">
        <v>5712</v>
      </c>
      <c r="AM1255" s="1" t="s">
        <v>5349</v>
      </c>
      <c r="AN1255" s="1" t="s">
        <v>5712</v>
      </c>
      <c r="AP1255" s="1" t="s">
        <v>5712</v>
      </c>
      <c r="AR1255" s="1" t="s">
        <v>5712</v>
      </c>
      <c r="AT1255" s="1" t="s">
        <v>5712</v>
      </c>
    </row>
    <row r="1256" spans="1:48" x14ac:dyDescent="0.35">
      <c r="A1256" s="1" t="s">
        <v>9187</v>
      </c>
      <c r="B1256" s="1" t="s">
        <v>5710</v>
      </c>
      <c r="C1256" s="1" t="s">
        <v>41</v>
      </c>
      <c r="D1256">
        <v>87</v>
      </c>
      <c r="E1256" s="1" t="s">
        <v>65</v>
      </c>
      <c r="F1256" s="1" t="s">
        <v>66</v>
      </c>
      <c r="G1256" s="1" t="s">
        <v>73</v>
      </c>
      <c r="H1256" s="1" t="s">
        <v>67</v>
      </c>
      <c r="I1256" s="1" t="s">
        <v>90</v>
      </c>
      <c r="J1256" s="1" t="s">
        <v>80</v>
      </c>
      <c r="K1256" s="1" t="s">
        <v>48</v>
      </c>
      <c r="L1256" s="1" t="s">
        <v>48</v>
      </c>
      <c r="M1256" s="1" t="s">
        <v>48</v>
      </c>
      <c r="N1256" s="1" t="s">
        <v>48</v>
      </c>
      <c r="O1256" s="1" t="s">
        <v>48</v>
      </c>
      <c r="P1256" s="1" t="s">
        <v>48</v>
      </c>
      <c r="Q1256" s="1" t="s">
        <v>48</v>
      </c>
      <c r="R1256" s="1" t="s">
        <v>48</v>
      </c>
      <c r="S1256" s="1" t="s">
        <v>48</v>
      </c>
      <c r="T1256" s="1" t="s">
        <v>48</v>
      </c>
      <c r="U1256" s="1" t="s">
        <v>48</v>
      </c>
      <c r="V1256" s="1" t="s">
        <v>48</v>
      </c>
      <c r="W1256" s="1" t="s">
        <v>49</v>
      </c>
      <c r="X1256" s="1" t="s">
        <v>62</v>
      </c>
      <c r="AC1256" s="1" t="s">
        <v>5712</v>
      </c>
      <c r="AD1256" s="1" t="s">
        <v>5712</v>
      </c>
      <c r="AJ1256" s="1" t="s">
        <v>9188</v>
      </c>
      <c r="AK1256" s="1" t="s">
        <v>5712</v>
      </c>
      <c r="AN1256" s="1" t="s">
        <v>5712</v>
      </c>
      <c r="AP1256" s="1" t="s">
        <v>5712</v>
      </c>
      <c r="AR1256" s="1" t="s">
        <v>5712</v>
      </c>
      <c r="AT1256" s="1" t="s">
        <v>5712</v>
      </c>
      <c r="AV1256" s="1" t="s">
        <v>9189</v>
      </c>
    </row>
    <row r="1257" spans="1:48" x14ac:dyDescent="0.35">
      <c r="A1257" s="1" t="s">
        <v>9146</v>
      </c>
      <c r="B1257" s="1" t="s">
        <v>5710</v>
      </c>
      <c r="C1257" s="1" t="s">
        <v>41</v>
      </c>
      <c r="D1257">
        <v>64</v>
      </c>
      <c r="E1257" s="1" t="s">
        <v>65</v>
      </c>
      <c r="F1257" s="1" t="s">
        <v>66</v>
      </c>
      <c r="G1257" s="1" t="s">
        <v>44</v>
      </c>
      <c r="H1257" s="1" t="s">
        <v>67</v>
      </c>
      <c r="I1257" s="1" t="s">
        <v>110</v>
      </c>
      <c r="J1257" s="1" t="s">
        <v>80</v>
      </c>
      <c r="K1257" s="1" t="s">
        <v>48</v>
      </c>
      <c r="L1257" s="1" t="s">
        <v>48</v>
      </c>
      <c r="M1257" s="1" t="s">
        <v>48</v>
      </c>
      <c r="N1257" s="1" t="s">
        <v>48</v>
      </c>
      <c r="O1257" s="1" t="s">
        <v>48</v>
      </c>
      <c r="P1257" s="1" t="s">
        <v>48</v>
      </c>
      <c r="Q1257" s="1" t="s">
        <v>48</v>
      </c>
      <c r="R1257" s="1" t="s">
        <v>48</v>
      </c>
      <c r="S1257" s="1" t="s">
        <v>48</v>
      </c>
      <c r="T1257" s="1" t="s">
        <v>48</v>
      </c>
      <c r="U1257" s="1" t="s">
        <v>48</v>
      </c>
      <c r="V1257" s="1" t="s">
        <v>48</v>
      </c>
      <c r="W1257" s="1" t="s">
        <v>49</v>
      </c>
      <c r="X1257" s="1" t="s">
        <v>62</v>
      </c>
      <c r="AC1257" s="1" t="s">
        <v>5712</v>
      </c>
      <c r="AD1257" s="1" t="s">
        <v>5712</v>
      </c>
      <c r="AJ1257" s="1" t="s">
        <v>9190</v>
      </c>
      <c r="AK1257" s="1" t="s">
        <v>5712</v>
      </c>
      <c r="AM1257" s="1" t="s">
        <v>752</v>
      </c>
      <c r="AN1257" s="1" t="s">
        <v>5712</v>
      </c>
      <c r="AP1257" s="1" t="s">
        <v>5712</v>
      </c>
      <c r="AR1257" s="1" t="s">
        <v>5712</v>
      </c>
      <c r="AT1257" s="1" t="s">
        <v>5712</v>
      </c>
    </row>
    <row r="1258" spans="1:48" x14ac:dyDescent="0.35">
      <c r="A1258" s="1" t="s">
        <v>9191</v>
      </c>
      <c r="B1258" s="1" t="s">
        <v>5710</v>
      </c>
      <c r="C1258" s="1" t="s">
        <v>41</v>
      </c>
      <c r="D1258">
        <v>56</v>
      </c>
      <c r="E1258" s="1" t="s">
        <v>65</v>
      </c>
      <c r="F1258" s="1" t="s">
        <v>66</v>
      </c>
      <c r="G1258" s="1" t="s">
        <v>59</v>
      </c>
      <c r="H1258" s="1" t="s">
        <v>92</v>
      </c>
      <c r="I1258" s="1" t="s">
        <v>90</v>
      </c>
      <c r="J1258" s="1" t="s">
        <v>47</v>
      </c>
      <c r="K1258" s="1" t="s">
        <v>49</v>
      </c>
      <c r="L1258" s="1" t="s">
        <v>48</v>
      </c>
      <c r="M1258" s="1" t="s">
        <v>48</v>
      </c>
      <c r="N1258" s="1" t="s">
        <v>48</v>
      </c>
      <c r="O1258" s="1" t="s">
        <v>48</v>
      </c>
      <c r="P1258" s="1" t="s">
        <v>48</v>
      </c>
      <c r="Q1258" s="1" t="s">
        <v>48</v>
      </c>
      <c r="R1258" s="1" t="s">
        <v>48</v>
      </c>
      <c r="S1258" s="1" t="s">
        <v>48</v>
      </c>
      <c r="T1258" s="1" t="s">
        <v>49</v>
      </c>
      <c r="U1258" s="1" t="s">
        <v>48</v>
      </c>
      <c r="V1258" s="1" t="s">
        <v>48</v>
      </c>
      <c r="W1258" s="1" t="s">
        <v>48</v>
      </c>
      <c r="X1258" s="1" t="s">
        <v>62</v>
      </c>
      <c r="AC1258" s="1" t="s">
        <v>5712</v>
      </c>
      <c r="AD1258" s="1" t="s">
        <v>5712</v>
      </c>
      <c r="AJ1258" s="1" t="s">
        <v>1024</v>
      </c>
      <c r="AK1258" s="1" t="s">
        <v>5712</v>
      </c>
      <c r="AM1258" s="1" t="s">
        <v>752</v>
      </c>
      <c r="AN1258" s="1" t="s">
        <v>5712</v>
      </c>
      <c r="AP1258" s="1" t="s">
        <v>5712</v>
      </c>
      <c r="AR1258" s="1" t="s">
        <v>5712</v>
      </c>
      <c r="AT1258" s="1" t="s">
        <v>5712</v>
      </c>
    </row>
    <row r="1259" spans="1:48" x14ac:dyDescent="0.35">
      <c r="A1259" s="1" t="s">
        <v>9192</v>
      </c>
      <c r="B1259" s="1" t="s">
        <v>5710</v>
      </c>
      <c r="C1259" s="1" t="s">
        <v>71</v>
      </c>
      <c r="D1259">
        <v>76</v>
      </c>
      <c r="E1259" s="1" t="s">
        <v>65</v>
      </c>
      <c r="F1259" s="1" t="s">
        <v>66</v>
      </c>
      <c r="G1259" s="1" t="s">
        <v>85</v>
      </c>
      <c r="H1259" s="1" t="s">
        <v>67</v>
      </c>
      <c r="I1259" s="1" t="s">
        <v>46</v>
      </c>
      <c r="J1259" s="1" t="s">
        <v>80</v>
      </c>
      <c r="K1259" s="1" t="s">
        <v>48</v>
      </c>
      <c r="L1259" s="1" t="s">
        <v>48</v>
      </c>
      <c r="M1259" s="1" t="s">
        <v>48</v>
      </c>
      <c r="N1259" s="1" t="s">
        <v>48</v>
      </c>
      <c r="O1259" s="1" t="s">
        <v>48</v>
      </c>
      <c r="P1259" s="1" t="s">
        <v>48</v>
      </c>
      <c r="Q1259" s="1" t="s">
        <v>48</v>
      </c>
      <c r="R1259" s="1" t="s">
        <v>48</v>
      </c>
      <c r="S1259" s="1" t="s">
        <v>48</v>
      </c>
      <c r="T1259" s="1" t="s">
        <v>48</v>
      </c>
      <c r="U1259" s="1" t="s">
        <v>48</v>
      </c>
      <c r="V1259" s="1" t="s">
        <v>49</v>
      </c>
      <c r="W1259" s="1" t="s">
        <v>48</v>
      </c>
      <c r="X1259" s="1" t="s">
        <v>62</v>
      </c>
      <c r="AC1259" s="1" t="s">
        <v>5712</v>
      </c>
      <c r="AD1259" s="1" t="s">
        <v>5712</v>
      </c>
      <c r="AJ1259" s="1" t="s">
        <v>9193</v>
      </c>
      <c r="AK1259" s="1" t="s">
        <v>5712</v>
      </c>
      <c r="AN1259" s="1" t="s">
        <v>5712</v>
      </c>
      <c r="AP1259" s="1" t="s">
        <v>5712</v>
      </c>
      <c r="AR1259" s="1" t="s">
        <v>5712</v>
      </c>
      <c r="AT1259" s="1" t="s">
        <v>5712</v>
      </c>
      <c r="AV1259" s="1" t="s">
        <v>9194</v>
      </c>
    </row>
    <row r="1260" spans="1:48" x14ac:dyDescent="0.35">
      <c r="A1260" s="1" t="s">
        <v>9195</v>
      </c>
      <c r="B1260" s="1" t="s">
        <v>5710</v>
      </c>
      <c r="C1260" s="1" t="s">
        <v>41</v>
      </c>
      <c r="D1260">
        <v>31</v>
      </c>
      <c r="E1260" s="1" t="s">
        <v>57</v>
      </c>
      <c r="F1260" s="1" t="s">
        <v>107</v>
      </c>
      <c r="G1260" s="1" t="s">
        <v>98</v>
      </c>
      <c r="H1260" s="1" t="s">
        <v>45</v>
      </c>
      <c r="I1260" s="1" t="s">
        <v>74</v>
      </c>
      <c r="J1260" s="1" t="s">
        <v>80</v>
      </c>
      <c r="K1260" s="1" t="s">
        <v>48</v>
      </c>
      <c r="L1260" s="1" t="s">
        <v>48</v>
      </c>
      <c r="M1260" s="1" t="s">
        <v>48</v>
      </c>
      <c r="N1260" s="1" t="s">
        <v>48</v>
      </c>
      <c r="O1260" s="1" t="s">
        <v>48</v>
      </c>
      <c r="P1260" s="1" t="s">
        <v>48</v>
      </c>
      <c r="Q1260" s="1" t="s">
        <v>48</v>
      </c>
      <c r="R1260" s="1" t="s">
        <v>48</v>
      </c>
      <c r="S1260" s="1" t="s">
        <v>48</v>
      </c>
      <c r="T1260" s="1" t="s">
        <v>48</v>
      </c>
      <c r="U1260" s="1" t="s">
        <v>49</v>
      </c>
      <c r="V1260" s="1" t="s">
        <v>48</v>
      </c>
      <c r="W1260" s="1" t="s">
        <v>48</v>
      </c>
      <c r="X1260" s="1" t="s">
        <v>116</v>
      </c>
      <c r="Y1260" s="1" t="s">
        <v>9196</v>
      </c>
      <c r="AC1260" s="1" t="s">
        <v>5712</v>
      </c>
      <c r="AD1260" s="1" t="s">
        <v>5712</v>
      </c>
      <c r="AJ1260" s="1" t="s">
        <v>9197</v>
      </c>
      <c r="AK1260" s="1" t="s">
        <v>5712</v>
      </c>
      <c r="AN1260" s="1" t="s">
        <v>5712</v>
      </c>
      <c r="AP1260" s="1" t="s">
        <v>5712</v>
      </c>
      <c r="AR1260" s="1" t="s">
        <v>5712</v>
      </c>
      <c r="AT1260" s="1" t="s">
        <v>5712</v>
      </c>
      <c r="AV1260" s="1" t="s">
        <v>9198</v>
      </c>
    </row>
    <row r="1261" spans="1:48" x14ac:dyDescent="0.35">
      <c r="A1261" s="1" t="s">
        <v>9199</v>
      </c>
      <c r="B1261" s="1" t="s">
        <v>5710</v>
      </c>
      <c r="C1261" s="1" t="s">
        <v>71</v>
      </c>
      <c r="D1261">
        <v>64</v>
      </c>
      <c r="E1261" s="1" t="s">
        <v>65</v>
      </c>
      <c r="F1261" s="1" t="s">
        <v>43</v>
      </c>
      <c r="G1261" s="1" t="s">
        <v>44</v>
      </c>
      <c r="H1261" s="1" t="s">
        <v>45</v>
      </c>
      <c r="I1261" s="1" t="s">
        <v>74</v>
      </c>
      <c r="J1261" s="1" t="s">
        <v>80</v>
      </c>
      <c r="K1261" s="1" t="s">
        <v>48</v>
      </c>
      <c r="L1261" s="1" t="s">
        <v>48</v>
      </c>
      <c r="M1261" s="1" t="s">
        <v>48</v>
      </c>
      <c r="N1261" s="1" t="s">
        <v>48</v>
      </c>
      <c r="O1261" s="1" t="s">
        <v>48</v>
      </c>
      <c r="P1261" s="1" t="s">
        <v>48</v>
      </c>
      <c r="Q1261" s="1" t="s">
        <v>48</v>
      </c>
      <c r="R1261" s="1" t="s">
        <v>48</v>
      </c>
      <c r="S1261" s="1" t="s">
        <v>48</v>
      </c>
      <c r="T1261" s="1" t="s">
        <v>49</v>
      </c>
      <c r="U1261" s="1" t="s">
        <v>48</v>
      </c>
      <c r="V1261" s="1" t="s">
        <v>48</v>
      </c>
      <c r="W1261" s="1" t="s">
        <v>48</v>
      </c>
      <c r="X1261" s="1" t="s">
        <v>62</v>
      </c>
      <c r="AC1261" s="1" t="s">
        <v>5712</v>
      </c>
      <c r="AD1261" s="1" t="s">
        <v>5712</v>
      </c>
      <c r="AJ1261" s="1" t="s">
        <v>9200</v>
      </c>
      <c r="AK1261" s="1" t="s">
        <v>77</v>
      </c>
      <c r="AN1261" s="1" t="s">
        <v>5712</v>
      </c>
      <c r="AP1261" s="1" t="s">
        <v>5712</v>
      </c>
      <c r="AR1261" s="1" t="s">
        <v>5712</v>
      </c>
      <c r="AT1261" s="1" t="s">
        <v>5712</v>
      </c>
    </row>
    <row r="1262" spans="1:48" x14ac:dyDescent="0.35">
      <c r="A1262" s="1" t="s">
        <v>9201</v>
      </c>
      <c r="B1262" s="1" t="s">
        <v>5710</v>
      </c>
      <c r="C1262" s="1" t="s">
        <v>41</v>
      </c>
      <c r="D1262">
        <v>65</v>
      </c>
      <c r="E1262" s="1" t="s">
        <v>65</v>
      </c>
      <c r="F1262" s="1" t="s">
        <v>72</v>
      </c>
      <c r="G1262" s="1" t="s">
        <v>137</v>
      </c>
      <c r="H1262" s="1" t="s">
        <v>60</v>
      </c>
      <c r="I1262" s="1" t="s">
        <v>61</v>
      </c>
      <c r="J1262" s="1" t="s">
        <v>80</v>
      </c>
      <c r="K1262" s="1" t="s">
        <v>48</v>
      </c>
      <c r="L1262" s="1" t="s">
        <v>48</v>
      </c>
      <c r="M1262" s="1" t="s">
        <v>48</v>
      </c>
      <c r="N1262" s="1" t="s">
        <v>48</v>
      </c>
      <c r="O1262" s="1" t="s">
        <v>48</v>
      </c>
      <c r="P1262" s="1" t="s">
        <v>48</v>
      </c>
      <c r="Q1262" s="1" t="s">
        <v>48</v>
      </c>
      <c r="R1262" s="1" t="s">
        <v>48</v>
      </c>
      <c r="S1262" s="1" t="s">
        <v>48</v>
      </c>
      <c r="T1262" s="1" t="s">
        <v>49</v>
      </c>
      <c r="U1262" s="1" t="s">
        <v>48</v>
      </c>
      <c r="V1262" s="1" t="s">
        <v>48</v>
      </c>
      <c r="W1262" s="1" t="s">
        <v>48</v>
      </c>
      <c r="X1262" s="1" t="s">
        <v>62</v>
      </c>
      <c r="AC1262" s="1" t="s">
        <v>5712</v>
      </c>
      <c r="AD1262" s="1" t="s">
        <v>5712</v>
      </c>
      <c r="AJ1262" s="1" t="s">
        <v>9202</v>
      </c>
      <c r="AK1262" s="1" t="s">
        <v>5712</v>
      </c>
      <c r="AN1262" s="1" t="s">
        <v>5712</v>
      </c>
      <c r="AP1262" s="1" t="s">
        <v>5712</v>
      </c>
      <c r="AR1262" s="1" t="s">
        <v>5712</v>
      </c>
      <c r="AT1262" s="1" t="s">
        <v>5712</v>
      </c>
    </row>
    <row r="1263" spans="1:48" x14ac:dyDescent="0.35">
      <c r="A1263" s="1" t="s">
        <v>9203</v>
      </c>
      <c r="B1263" s="1" t="s">
        <v>5710</v>
      </c>
      <c r="C1263" s="1" t="s">
        <v>41</v>
      </c>
      <c r="D1263">
        <v>58</v>
      </c>
      <c r="E1263" s="1" t="s">
        <v>65</v>
      </c>
      <c r="F1263" s="1" t="s">
        <v>66</v>
      </c>
      <c r="G1263" s="1" t="s">
        <v>98</v>
      </c>
      <c r="H1263" s="1" t="s">
        <v>45</v>
      </c>
      <c r="I1263" s="1" t="s">
        <v>74</v>
      </c>
      <c r="J1263" s="1" t="s">
        <v>80</v>
      </c>
      <c r="K1263" s="1" t="s">
        <v>48</v>
      </c>
      <c r="L1263" s="1" t="s">
        <v>48</v>
      </c>
      <c r="M1263" s="1" t="s">
        <v>48</v>
      </c>
      <c r="N1263" s="1" t="s">
        <v>48</v>
      </c>
      <c r="O1263" s="1" t="s">
        <v>48</v>
      </c>
      <c r="P1263" s="1" t="s">
        <v>48</v>
      </c>
      <c r="Q1263" s="1" t="s">
        <v>48</v>
      </c>
      <c r="R1263" s="1" t="s">
        <v>48</v>
      </c>
      <c r="S1263" s="1" t="s">
        <v>48</v>
      </c>
      <c r="T1263" s="1" t="s">
        <v>48</v>
      </c>
      <c r="U1263" s="1" t="s">
        <v>48</v>
      </c>
      <c r="V1263" s="1" t="s">
        <v>49</v>
      </c>
      <c r="W1263" s="1" t="s">
        <v>48</v>
      </c>
      <c r="X1263" s="1" t="s">
        <v>51</v>
      </c>
      <c r="Y1263" s="1" t="s">
        <v>9204</v>
      </c>
      <c r="AC1263" s="1" t="s">
        <v>5712</v>
      </c>
      <c r="AD1263" s="1" t="s">
        <v>5712</v>
      </c>
      <c r="AJ1263" s="1" t="s">
        <v>48</v>
      </c>
      <c r="AK1263" s="1" t="s">
        <v>5712</v>
      </c>
      <c r="AN1263" s="1" t="s">
        <v>5712</v>
      </c>
      <c r="AP1263" s="1" t="s">
        <v>5712</v>
      </c>
      <c r="AR1263" s="1" t="s">
        <v>5712</v>
      </c>
      <c r="AT1263" s="1" t="s">
        <v>5712</v>
      </c>
    </row>
    <row r="1264" spans="1:48" x14ac:dyDescent="0.35">
      <c r="A1264" s="1" t="s">
        <v>9205</v>
      </c>
      <c r="B1264" s="1" t="s">
        <v>5710</v>
      </c>
      <c r="C1264" s="1" t="s">
        <v>71</v>
      </c>
      <c r="D1264">
        <v>77</v>
      </c>
      <c r="E1264" s="1" t="s">
        <v>65</v>
      </c>
      <c r="F1264" s="1" t="s">
        <v>66</v>
      </c>
      <c r="G1264" s="1" t="s">
        <v>59</v>
      </c>
      <c r="H1264" s="1" t="s">
        <v>79</v>
      </c>
      <c r="I1264" s="1" t="s">
        <v>46</v>
      </c>
      <c r="J1264" s="1" t="s">
        <v>80</v>
      </c>
      <c r="K1264" s="1" t="s">
        <v>48</v>
      </c>
      <c r="L1264" s="1" t="s">
        <v>48</v>
      </c>
      <c r="M1264" s="1" t="s">
        <v>48</v>
      </c>
      <c r="N1264" s="1" t="s">
        <v>48</v>
      </c>
      <c r="O1264" s="1" t="s">
        <v>48</v>
      </c>
      <c r="P1264" s="1" t="s">
        <v>48</v>
      </c>
      <c r="Q1264" s="1" t="s">
        <v>48</v>
      </c>
      <c r="R1264" s="1" t="s">
        <v>48</v>
      </c>
      <c r="S1264" s="1" t="s">
        <v>48</v>
      </c>
      <c r="T1264" s="1" t="s">
        <v>48</v>
      </c>
      <c r="U1264" s="1" t="s">
        <v>48</v>
      </c>
      <c r="V1264" s="1" t="s">
        <v>49</v>
      </c>
      <c r="W1264" s="1" t="s">
        <v>48</v>
      </c>
      <c r="X1264" s="1" t="s">
        <v>116</v>
      </c>
      <c r="Y1264" s="1" t="s">
        <v>9206</v>
      </c>
      <c r="AC1264" s="1" t="s">
        <v>5712</v>
      </c>
      <c r="AD1264" s="1" t="s">
        <v>5712</v>
      </c>
      <c r="AJ1264" s="1" t="s">
        <v>9207</v>
      </c>
      <c r="AK1264" s="1" t="s">
        <v>5712</v>
      </c>
      <c r="AN1264" s="1" t="s">
        <v>5712</v>
      </c>
      <c r="AP1264" s="1" t="s">
        <v>5712</v>
      </c>
      <c r="AR1264" s="1" t="s">
        <v>5712</v>
      </c>
      <c r="AT1264" s="1" t="s">
        <v>5712</v>
      </c>
      <c r="AV1264" s="1" t="s">
        <v>9208</v>
      </c>
    </row>
    <row r="1265" spans="1:48" x14ac:dyDescent="0.35">
      <c r="A1265" s="1" t="s">
        <v>9209</v>
      </c>
      <c r="B1265" s="1" t="s">
        <v>5710</v>
      </c>
      <c r="C1265" s="1" t="s">
        <v>41</v>
      </c>
      <c r="D1265">
        <v>66</v>
      </c>
      <c r="E1265" s="1" t="s">
        <v>65</v>
      </c>
      <c r="F1265" s="1" t="s">
        <v>66</v>
      </c>
      <c r="G1265" s="1" t="s">
        <v>73</v>
      </c>
      <c r="H1265" s="1" t="s">
        <v>79</v>
      </c>
      <c r="I1265" s="1" t="s">
        <v>110</v>
      </c>
      <c r="J1265" s="1" t="s">
        <v>80</v>
      </c>
      <c r="K1265" s="1" t="s">
        <v>48</v>
      </c>
      <c r="L1265" s="1" t="s">
        <v>48</v>
      </c>
      <c r="M1265" s="1" t="s">
        <v>48</v>
      </c>
      <c r="N1265" s="1" t="s">
        <v>48</v>
      </c>
      <c r="O1265" s="1" t="s">
        <v>48</v>
      </c>
      <c r="P1265" s="1" t="s">
        <v>48</v>
      </c>
      <c r="Q1265" s="1" t="s">
        <v>48</v>
      </c>
      <c r="R1265" s="1" t="s">
        <v>48</v>
      </c>
      <c r="S1265" s="1" t="s">
        <v>48</v>
      </c>
      <c r="T1265" s="1" t="s">
        <v>48</v>
      </c>
      <c r="U1265" s="1" t="s">
        <v>48</v>
      </c>
      <c r="V1265" s="1" t="s">
        <v>49</v>
      </c>
      <c r="W1265" s="1" t="s">
        <v>48</v>
      </c>
      <c r="X1265" s="1" t="s">
        <v>116</v>
      </c>
      <c r="Y1265" s="1" t="s">
        <v>9210</v>
      </c>
      <c r="AC1265" s="1" t="s">
        <v>5712</v>
      </c>
      <c r="AD1265" s="1" t="s">
        <v>5712</v>
      </c>
      <c r="AJ1265" s="1" t="s">
        <v>1665</v>
      </c>
      <c r="AK1265" s="1" t="s">
        <v>5712</v>
      </c>
      <c r="AN1265" s="1" t="s">
        <v>5712</v>
      </c>
      <c r="AP1265" s="1" t="s">
        <v>5712</v>
      </c>
      <c r="AR1265" s="1" t="s">
        <v>5712</v>
      </c>
      <c r="AT1265" s="1" t="s">
        <v>5712</v>
      </c>
      <c r="AV1265" s="1" t="s">
        <v>9211</v>
      </c>
    </row>
    <row r="1266" spans="1:48" ht="406" x14ac:dyDescent="0.35">
      <c r="A1266" s="1" t="s">
        <v>9212</v>
      </c>
      <c r="B1266" s="1" t="s">
        <v>5710</v>
      </c>
      <c r="C1266" s="1" t="s">
        <v>41</v>
      </c>
      <c r="D1266">
        <v>59</v>
      </c>
      <c r="E1266" s="1" t="s">
        <v>65</v>
      </c>
      <c r="F1266" s="1" t="s">
        <v>66</v>
      </c>
      <c r="G1266" s="1" t="s">
        <v>59</v>
      </c>
      <c r="H1266" s="1" t="s">
        <v>79</v>
      </c>
      <c r="I1266" s="1" t="s">
        <v>61</v>
      </c>
      <c r="J1266" s="1" t="s">
        <v>80</v>
      </c>
      <c r="K1266" s="1" t="s">
        <v>48</v>
      </c>
      <c r="L1266" s="1" t="s">
        <v>48</v>
      </c>
      <c r="M1266" s="1" t="s">
        <v>48</v>
      </c>
      <c r="N1266" s="1" t="s">
        <v>48</v>
      </c>
      <c r="O1266" s="1" t="s">
        <v>48</v>
      </c>
      <c r="P1266" s="1" t="s">
        <v>48</v>
      </c>
      <c r="Q1266" s="1" t="s">
        <v>48</v>
      </c>
      <c r="R1266" s="1" t="s">
        <v>48</v>
      </c>
      <c r="S1266" s="1" t="s">
        <v>48</v>
      </c>
      <c r="T1266" s="1" t="s">
        <v>48</v>
      </c>
      <c r="U1266" s="1" t="s">
        <v>48</v>
      </c>
      <c r="V1266" s="1" t="s">
        <v>49</v>
      </c>
      <c r="W1266" s="1" t="s">
        <v>48</v>
      </c>
      <c r="X1266" s="1" t="s">
        <v>62</v>
      </c>
      <c r="AB1266" s="1" t="s">
        <v>9213</v>
      </c>
      <c r="AC1266" s="1" t="s">
        <v>5712</v>
      </c>
      <c r="AD1266" s="1" t="s">
        <v>5712</v>
      </c>
      <c r="AJ1266" s="2" t="s">
        <v>9214</v>
      </c>
      <c r="AK1266" s="1" t="s">
        <v>5712</v>
      </c>
      <c r="AN1266" s="1" t="s">
        <v>5712</v>
      </c>
      <c r="AP1266" s="1" t="s">
        <v>5712</v>
      </c>
      <c r="AR1266" s="1" t="s">
        <v>5712</v>
      </c>
      <c r="AT1266" s="1" t="s">
        <v>5712</v>
      </c>
    </row>
    <row r="1267" spans="1:48" x14ac:dyDescent="0.35">
      <c r="A1267" s="1" t="s">
        <v>9215</v>
      </c>
      <c r="B1267" s="1" t="s">
        <v>5710</v>
      </c>
      <c r="C1267" s="1" t="s">
        <v>71</v>
      </c>
      <c r="D1267">
        <v>30</v>
      </c>
      <c r="E1267" s="1" t="s">
        <v>57</v>
      </c>
      <c r="F1267" s="1" t="s">
        <v>107</v>
      </c>
      <c r="G1267" s="1" t="s">
        <v>98</v>
      </c>
      <c r="H1267" s="1" t="s">
        <v>45</v>
      </c>
      <c r="I1267" s="1" t="s">
        <v>74</v>
      </c>
      <c r="J1267" s="1" t="s">
        <v>80</v>
      </c>
      <c r="K1267" s="1" t="s">
        <v>48</v>
      </c>
      <c r="L1267" s="1" t="s">
        <v>48</v>
      </c>
      <c r="M1267" s="1" t="s">
        <v>48</v>
      </c>
      <c r="N1267" s="1" t="s">
        <v>48</v>
      </c>
      <c r="O1267" s="1" t="s">
        <v>48</v>
      </c>
      <c r="P1267" s="1" t="s">
        <v>48</v>
      </c>
      <c r="Q1267" s="1" t="s">
        <v>48</v>
      </c>
      <c r="R1267" s="1" t="s">
        <v>48</v>
      </c>
      <c r="S1267" s="1" t="s">
        <v>48</v>
      </c>
      <c r="T1267" s="1" t="s">
        <v>48</v>
      </c>
      <c r="U1267" s="1" t="s">
        <v>49</v>
      </c>
      <c r="V1267" s="1" t="s">
        <v>48</v>
      </c>
      <c r="W1267" s="1" t="s">
        <v>48</v>
      </c>
      <c r="X1267" s="1" t="s">
        <v>116</v>
      </c>
      <c r="Y1267" s="1" t="s">
        <v>9216</v>
      </c>
      <c r="AC1267" s="1" t="s">
        <v>5712</v>
      </c>
      <c r="AD1267" s="1" t="s">
        <v>5712</v>
      </c>
      <c r="AJ1267" s="1" t="s">
        <v>9217</v>
      </c>
      <c r="AK1267" s="1" t="s">
        <v>55</v>
      </c>
      <c r="AL1267" s="1" t="s">
        <v>9218</v>
      </c>
      <c r="AN1267" s="1" t="s">
        <v>5712</v>
      </c>
      <c r="AP1267" s="1" t="s">
        <v>5712</v>
      </c>
      <c r="AR1267" s="1" t="s">
        <v>5712</v>
      </c>
      <c r="AT1267" s="1" t="s">
        <v>5712</v>
      </c>
    </row>
    <row r="1268" spans="1:48" x14ac:dyDescent="0.35">
      <c r="A1268" s="1" t="s">
        <v>9219</v>
      </c>
      <c r="B1268" s="1" t="s">
        <v>5710</v>
      </c>
      <c r="C1268" s="1" t="s">
        <v>41</v>
      </c>
      <c r="D1268">
        <v>51</v>
      </c>
      <c r="E1268" s="1" t="s">
        <v>42</v>
      </c>
      <c r="F1268" s="1" t="s">
        <v>72</v>
      </c>
      <c r="G1268" s="1" t="s">
        <v>98</v>
      </c>
      <c r="H1268" s="1" t="s">
        <v>45</v>
      </c>
      <c r="I1268" s="1" t="s">
        <v>61</v>
      </c>
      <c r="J1268" s="1" t="s">
        <v>80</v>
      </c>
      <c r="K1268" s="1" t="s">
        <v>48</v>
      </c>
      <c r="L1268" s="1" t="s">
        <v>48</v>
      </c>
      <c r="M1268" s="1" t="s">
        <v>48</v>
      </c>
      <c r="N1268" s="1" t="s">
        <v>48</v>
      </c>
      <c r="O1268" s="1" t="s">
        <v>48</v>
      </c>
      <c r="P1268" s="1" t="s">
        <v>48</v>
      </c>
      <c r="Q1268" s="1" t="s">
        <v>48</v>
      </c>
      <c r="R1268" s="1" t="s">
        <v>48</v>
      </c>
      <c r="S1268" s="1" t="s">
        <v>48</v>
      </c>
      <c r="T1268" s="1" t="s">
        <v>49</v>
      </c>
      <c r="U1268" s="1" t="s">
        <v>48</v>
      </c>
      <c r="V1268" s="1" t="s">
        <v>48</v>
      </c>
      <c r="W1268" s="1" t="s">
        <v>48</v>
      </c>
      <c r="X1268" s="1" t="s">
        <v>62</v>
      </c>
      <c r="AC1268" s="1" t="s">
        <v>5712</v>
      </c>
      <c r="AD1268" s="1" t="s">
        <v>5712</v>
      </c>
      <c r="AJ1268" s="1" t="s">
        <v>845</v>
      </c>
      <c r="AK1268" s="1" t="s">
        <v>5712</v>
      </c>
      <c r="AM1268" s="1" t="s">
        <v>845</v>
      </c>
      <c r="AN1268" s="1" t="s">
        <v>5712</v>
      </c>
      <c r="AP1268" s="1" t="s">
        <v>5712</v>
      </c>
      <c r="AR1268" s="1" t="s">
        <v>5712</v>
      </c>
      <c r="AT1268" s="1" t="s">
        <v>5712</v>
      </c>
    </row>
    <row r="1269" spans="1:48" x14ac:dyDescent="0.35">
      <c r="A1269" s="1" t="s">
        <v>9220</v>
      </c>
      <c r="B1269" s="1" t="s">
        <v>5710</v>
      </c>
      <c r="C1269" s="1" t="s">
        <v>71</v>
      </c>
      <c r="D1269">
        <v>36</v>
      </c>
      <c r="E1269" s="1" t="s">
        <v>42</v>
      </c>
      <c r="F1269" s="1" t="s">
        <v>107</v>
      </c>
      <c r="G1269" s="1" t="s">
        <v>98</v>
      </c>
      <c r="H1269" s="1" t="s">
        <v>45</v>
      </c>
      <c r="I1269" s="1" t="s">
        <v>99</v>
      </c>
      <c r="J1269" s="1" t="s">
        <v>80</v>
      </c>
      <c r="K1269" s="1" t="s">
        <v>48</v>
      </c>
      <c r="L1269" s="1" t="s">
        <v>48</v>
      </c>
      <c r="M1269" s="1" t="s">
        <v>48</v>
      </c>
      <c r="N1269" s="1" t="s">
        <v>48</v>
      </c>
      <c r="O1269" s="1" t="s">
        <v>48</v>
      </c>
      <c r="P1269" s="1" t="s">
        <v>48</v>
      </c>
      <c r="Q1269" s="1" t="s">
        <v>48</v>
      </c>
      <c r="R1269" s="1" t="s">
        <v>48</v>
      </c>
      <c r="S1269" s="1" t="s">
        <v>48</v>
      </c>
      <c r="T1269" s="1" t="s">
        <v>48</v>
      </c>
      <c r="U1269" s="1" t="s">
        <v>49</v>
      </c>
      <c r="V1269" s="1" t="s">
        <v>48</v>
      </c>
      <c r="W1269" s="1" t="s">
        <v>48</v>
      </c>
      <c r="X1269" s="1" t="s">
        <v>116</v>
      </c>
      <c r="Y1269" s="1" t="s">
        <v>9221</v>
      </c>
      <c r="AC1269" s="1" t="s">
        <v>5712</v>
      </c>
      <c r="AD1269" s="1" t="s">
        <v>5712</v>
      </c>
      <c r="AJ1269" s="1" t="s">
        <v>9222</v>
      </c>
      <c r="AK1269" s="1" t="s">
        <v>5712</v>
      </c>
      <c r="AN1269" s="1" t="s">
        <v>5712</v>
      </c>
      <c r="AP1269" s="1" t="s">
        <v>5712</v>
      </c>
      <c r="AR1269" s="1" t="s">
        <v>5712</v>
      </c>
      <c r="AT1269" s="1" t="s">
        <v>5712</v>
      </c>
      <c r="AV1269" s="1" t="s">
        <v>9222</v>
      </c>
    </row>
    <row r="1270" spans="1:48" x14ac:dyDescent="0.35">
      <c r="A1270" s="1" t="s">
        <v>9223</v>
      </c>
      <c r="B1270" s="1" t="s">
        <v>5710</v>
      </c>
      <c r="C1270" s="1" t="s">
        <v>71</v>
      </c>
      <c r="D1270">
        <v>67</v>
      </c>
      <c r="E1270" s="1" t="s">
        <v>65</v>
      </c>
      <c r="F1270" s="1" t="s">
        <v>43</v>
      </c>
      <c r="G1270" s="1" t="s">
        <v>44</v>
      </c>
      <c r="H1270" s="1" t="s">
        <v>109</v>
      </c>
      <c r="I1270" s="1" t="s">
        <v>90</v>
      </c>
      <c r="J1270" s="1" t="s">
        <v>80</v>
      </c>
      <c r="K1270" s="1" t="s">
        <v>48</v>
      </c>
      <c r="L1270" s="1" t="s">
        <v>48</v>
      </c>
      <c r="M1270" s="1" t="s">
        <v>48</v>
      </c>
      <c r="N1270" s="1" t="s">
        <v>48</v>
      </c>
      <c r="O1270" s="1" t="s">
        <v>48</v>
      </c>
      <c r="P1270" s="1" t="s">
        <v>48</v>
      </c>
      <c r="Q1270" s="1" t="s">
        <v>48</v>
      </c>
      <c r="R1270" s="1" t="s">
        <v>48</v>
      </c>
      <c r="S1270" s="1" t="s">
        <v>48</v>
      </c>
      <c r="T1270" s="1" t="s">
        <v>48</v>
      </c>
      <c r="U1270" s="1" t="s">
        <v>48</v>
      </c>
      <c r="V1270" s="1" t="s">
        <v>48</v>
      </c>
      <c r="W1270" s="1" t="s">
        <v>49</v>
      </c>
      <c r="X1270" s="1" t="s">
        <v>75</v>
      </c>
      <c r="Y1270" s="1" t="s">
        <v>9224</v>
      </c>
      <c r="AC1270" s="1" t="s">
        <v>5712</v>
      </c>
      <c r="AD1270" s="1" t="s">
        <v>5712</v>
      </c>
      <c r="AJ1270" s="1" t="s">
        <v>9225</v>
      </c>
      <c r="AK1270" s="1" t="s">
        <v>5712</v>
      </c>
      <c r="AN1270" s="1" t="s">
        <v>5712</v>
      </c>
      <c r="AP1270" s="1" t="s">
        <v>5712</v>
      </c>
      <c r="AR1270" s="1" t="s">
        <v>5712</v>
      </c>
      <c r="AT1270" s="1" t="s">
        <v>5712</v>
      </c>
      <c r="AV1270" s="1" t="s">
        <v>9226</v>
      </c>
    </row>
    <row r="1271" spans="1:48" x14ac:dyDescent="0.35">
      <c r="A1271" s="1" t="s">
        <v>9227</v>
      </c>
      <c r="B1271" s="1" t="s">
        <v>5710</v>
      </c>
      <c r="C1271" s="1" t="s">
        <v>71</v>
      </c>
      <c r="D1271">
        <v>80</v>
      </c>
      <c r="E1271" s="1" t="s">
        <v>65</v>
      </c>
      <c r="F1271" s="1" t="s">
        <v>66</v>
      </c>
      <c r="G1271" s="1" t="s">
        <v>44</v>
      </c>
      <c r="H1271" s="1" t="s">
        <v>67</v>
      </c>
      <c r="I1271" s="1" t="s">
        <v>68</v>
      </c>
      <c r="J1271" s="1" t="s">
        <v>80</v>
      </c>
      <c r="K1271" s="1" t="s">
        <v>48</v>
      </c>
      <c r="L1271" s="1" t="s">
        <v>48</v>
      </c>
      <c r="M1271" s="1" t="s">
        <v>48</v>
      </c>
      <c r="N1271" s="1" t="s">
        <v>48</v>
      </c>
      <c r="O1271" s="1" t="s">
        <v>48</v>
      </c>
      <c r="P1271" s="1" t="s">
        <v>48</v>
      </c>
      <c r="Q1271" s="1" t="s">
        <v>48</v>
      </c>
      <c r="R1271" s="1" t="s">
        <v>48</v>
      </c>
      <c r="S1271" s="1" t="s">
        <v>48</v>
      </c>
      <c r="T1271" s="1" t="s">
        <v>48</v>
      </c>
      <c r="U1271" s="1" t="s">
        <v>49</v>
      </c>
      <c r="V1271" s="1" t="s">
        <v>48</v>
      </c>
      <c r="W1271" s="1" t="s">
        <v>48</v>
      </c>
      <c r="X1271" s="1" t="s">
        <v>116</v>
      </c>
      <c r="Y1271" s="1" t="s">
        <v>9228</v>
      </c>
      <c r="AC1271" s="1" t="s">
        <v>5712</v>
      </c>
      <c r="AD1271" s="1" t="s">
        <v>5712</v>
      </c>
      <c r="AJ1271" s="1" t="s">
        <v>9229</v>
      </c>
      <c r="AK1271" s="1" t="s">
        <v>5712</v>
      </c>
      <c r="AM1271" s="1" t="s">
        <v>9230</v>
      </c>
      <c r="AN1271" s="1" t="s">
        <v>5712</v>
      </c>
      <c r="AP1271" s="1" t="s">
        <v>5712</v>
      </c>
      <c r="AR1271" s="1" t="s">
        <v>5712</v>
      </c>
      <c r="AT1271" s="1" t="s">
        <v>5712</v>
      </c>
    </row>
    <row r="1272" spans="1:48" x14ac:dyDescent="0.35">
      <c r="A1272" s="1" t="s">
        <v>9231</v>
      </c>
      <c r="B1272" s="1" t="s">
        <v>5710</v>
      </c>
      <c r="C1272" s="1" t="s">
        <v>41</v>
      </c>
      <c r="D1272">
        <v>66</v>
      </c>
      <c r="E1272" s="1" t="s">
        <v>65</v>
      </c>
      <c r="F1272" s="1" t="s">
        <v>43</v>
      </c>
      <c r="G1272" s="1" t="s">
        <v>44</v>
      </c>
      <c r="H1272" s="1" t="s">
        <v>67</v>
      </c>
      <c r="I1272" s="1" t="s">
        <v>68</v>
      </c>
      <c r="J1272" s="1" t="s">
        <v>80</v>
      </c>
      <c r="K1272" s="1" t="s">
        <v>48</v>
      </c>
      <c r="L1272" s="1" t="s">
        <v>48</v>
      </c>
      <c r="M1272" s="1" t="s">
        <v>48</v>
      </c>
      <c r="N1272" s="1" t="s">
        <v>48</v>
      </c>
      <c r="O1272" s="1" t="s">
        <v>48</v>
      </c>
      <c r="P1272" s="1" t="s">
        <v>48</v>
      </c>
      <c r="Q1272" s="1" t="s">
        <v>48</v>
      </c>
      <c r="R1272" s="1" t="s">
        <v>48</v>
      </c>
      <c r="S1272" s="1" t="s">
        <v>48</v>
      </c>
      <c r="T1272" s="1" t="s">
        <v>48</v>
      </c>
      <c r="U1272" s="1" t="s">
        <v>49</v>
      </c>
      <c r="V1272" s="1" t="s">
        <v>48</v>
      </c>
      <c r="W1272" s="1" t="s">
        <v>48</v>
      </c>
      <c r="X1272" s="1" t="s">
        <v>62</v>
      </c>
      <c r="AC1272" s="1" t="s">
        <v>5712</v>
      </c>
      <c r="AD1272" s="1" t="s">
        <v>5712</v>
      </c>
      <c r="AJ1272" s="1" t="s">
        <v>9232</v>
      </c>
      <c r="AK1272" s="1" t="s">
        <v>5712</v>
      </c>
      <c r="AN1272" s="1" t="s">
        <v>5712</v>
      </c>
      <c r="AP1272" s="1" t="s">
        <v>5712</v>
      </c>
      <c r="AR1272" s="1" t="s">
        <v>5712</v>
      </c>
      <c r="AT1272" s="1" t="s">
        <v>5712</v>
      </c>
    </row>
    <row r="1273" spans="1:48" x14ac:dyDescent="0.35">
      <c r="A1273" s="1" t="s">
        <v>9233</v>
      </c>
      <c r="B1273" s="1" t="s">
        <v>5710</v>
      </c>
      <c r="C1273" s="1" t="s">
        <v>71</v>
      </c>
      <c r="D1273">
        <v>35</v>
      </c>
      <c r="E1273" s="1" t="s">
        <v>42</v>
      </c>
      <c r="F1273" s="1" t="s">
        <v>107</v>
      </c>
      <c r="G1273" s="1" t="s">
        <v>98</v>
      </c>
      <c r="H1273" s="1" t="s">
        <v>45</v>
      </c>
      <c r="I1273" s="1" t="s">
        <v>46</v>
      </c>
      <c r="J1273" s="1" t="s">
        <v>80</v>
      </c>
      <c r="K1273" s="1" t="s">
        <v>48</v>
      </c>
      <c r="L1273" s="1" t="s">
        <v>48</v>
      </c>
      <c r="M1273" s="1" t="s">
        <v>48</v>
      </c>
      <c r="N1273" s="1" t="s">
        <v>48</v>
      </c>
      <c r="O1273" s="1" t="s">
        <v>48</v>
      </c>
      <c r="P1273" s="1" t="s">
        <v>48</v>
      </c>
      <c r="Q1273" s="1" t="s">
        <v>48</v>
      </c>
      <c r="R1273" s="1" t="s">
        <v>48</v>
      </c>
      <c r="S1273" s="1" t="s">
        <v>48</v>
      </c>
      <c r="T1273" s="1" t="s">
        <v>48</v>
      </c>
      <c r="U1273" s="1" t="s">
        <v>49</v>
      </c>
      <c r="V1273" s="1" t="s">
        <v>48</v>
      </c>
      <c r="W1273" s="1" t="s">
        <v>48</v>
      </c>
      <c r="X1273" s="1" t="s">
        <v>116</v>
      </c>
      <c r="Y1273" s="1" t="s">
        <v>9234</v>
      </c>
      <c r="AC1273" s="1" t="s">
        <v>5712</v>
      </c>
      <c r="AD1273" s="1" t="s">
        <v>5712</v>
      </c>
      <c r="AJ1273" s="1" t="s">
        <v>9235</v>
      </c>
      <c r="AK1273" s="1" t="s">
        <v>5712</v>
      </c>
      <c r="AN1273" s="1" t="s">
        <v>5712</v>
      </c>
      <c r="AP1273" s="1" t="s">
        <v>5712</v>
      </c>
      <c r="AR1273" s="1" t="s">
        <v>5712</v>
      </c>
      <c r="AT1273" s="1" t="s">
        <v>5712</v>
      </c>
    </row>
    <row r="1274" spans="1:48" x14ac:dyDescent="0.35">
      <c r="A1274" s="1" t="s">
        <v>9236</v>
      </c>
      <c r="B1274" s="1" t="s">
        <v>5710</v>
      </c>
      <c r="C1274" s="1" t="s">
        <v>41</v>
      </c>
      <c r="D1274">
        <v>55</v>
      </c>
      <c r="E1274" s="1" t="s">
        <v>65</v>
      </c>
      <c r="F1274" s="1" t="s">
        <v>43</v>
      </c>
      <c r="G1274" s="1" t="s">
        <v>44</v>
      </c>
      <c r="H1274" s="1" t="s">
        <v>109</v>
      </c>
      <c r="I1274" s="1" t="s">
        <v>90</v>
      </c>
      <c r="J1274" s="1" t="s">
        <v>80</v>
      </c>
      <c r="K1274" s="1" t="s">
        <v>48</v>
      </c>
      <c r="L1274" s="1" t="s">
        <v>48</v>
      </c>
      <c r="M1274" s="1" t="s">
        <v>48</v>
      </c>
      <c r="N1274" s="1" t="s">
        <v>48</v>
      </c>
      <c r="O1274" s="1" t="s">
        <v>48</v>
      </c>
      <c r="P1274" s="1" t="s">
        <v>48</v>
      </c>
      <c r="Q1274" s="1" t="s">
        <v>48</v>
      </c>
      <c r="R1274" s="1" t="s">
        <v>48</v>
      </c>
      <c r="S1274" s="1" t="s">
        <v>48</v>
      </c>
      <c r="T1274" s="1" t="s">
        <v>48</v>
      </c>
      <c r="U1274" s="1" t="s">
        <v>48</v>
      </c>
      <c r="V1274" s="1" t="s">
        <v>49</v>
      </c>
      <c r="W1274" s="1" t="s">
        <v>48</v>
      </c>
      <c r="X1274" s="1" t="s">
        <v>62</v>
      </c>
      <c r="AC1274" s="1" t="s">
        <v>5712</v>
      </c>
      <c r="AD1274" s="1" t="s">
        <v>5712</v>
      </c>
      <c r="AJ1274" s="1" t="s">
        <v>1987</v>
      </c>
      <c r="AK1274" s="1" t="s">
        <v>5712</v>
      </c>
      <c r="AM1274" s="1" t="s">
        <v>9237</v>
      </c>
      <c r="AN1274" s="1" t="s">
        <v>5712</v>
      </c>
      <c r="AP1274" s="1" t="s">
        <v>5712</v>
      </c>
      <c r="AR1274" s="1" t="s">
        <v>5712</v>
      </c>
      <c r="AT1274" s="1" t="s">
        <v>5712</v>
      </c>
    </row>
    <row r="1275" spans="1:48" x14ac:dyDescent="0.35">
      <c r="A1275" s="1" t="s">
        <v>9238</v>
      </c>
      <c r="B1275" s="1" t="s">
        <v>5710</v>
      </c>
      <c r="C1275" s="1" t="s">
        <v>41</v>
      </c>
      <c r="D1275">
        <v>34</v>
      </c>
      <c r="E1275" s="1" t="s">
        <v>57</v>
      </c>
      <c r="F1275" s="1" t="s">
        <v>66</v>
      </c>
      <c r="G1275" s="1" t="s">
        <v>73</v>
      </c>
      <c r="H1275" s="1" t="s">
        <v>79</v>
      </c>
      <c r="I1275" s="1" t="s">
        <v>46</v>
      </c>
      <c r="J1275" s="1" t="s">
        <v>80</v>
      </c>
      <c r="K1275" s="1" t="s">
        <v>48</v>
      </c>
      <c r="L1275" s="1" t="s">
        <v>48</v>
      </c>
      <c r="M1275" s="1" t="s">
        <v>48</v>
      </c>
      <c r="N1275" s="1" t="s">
        <v>48</v>
      </c>
      <c r="O1275" s="1" t="s">
        <v>48</v>
      </c>
      <c r="P1275" s="1" t="s">
        <v>48</v>
      </c>
      <c r="Q1275" s="1" t="s">
        <v>48</v>
      </c>
      <c r="R1275" s="1" t="s">
        <v>48</v>
      </c>
      <c r="S1275" s="1" t="s">
        <v>48</v>
      </c>
      <c r="T1275" s="1" t="s">
        <v>49</v>
      </c>
      <c r="U1275" s="1" t="s">
        <v>48</v>
      </c>
      <c r="V1275" s="1" t="s">
        <v>48</v>
      </c>
      <c r="W1275" s="1" t="s">
        <v>48</v>
      </c>
      <c r="X1275" s="1" t="s">
        <v>62</v>
      </c>
      <c r="AC1275" s="1" t="s">
        <v>5712</v>
      </c>
      <c r="AD1275" s="1" t="s">
        <v>5712</v>
      </c>
      <c r="AJ1275" s="1" t="s">
        <v>9239</v>
      </c>
      <c r="AK1275" s="1" t="s">
        <v>5712</v>
      </c>
      <c r="AM1275" s="1" t="s">
        <v>9240</v>
      </c>
      <c r="AN1275" s="1" t="s">
        <v>5712</v>
      </c>
      <c r="AP1275" s="1" t="s">
        <v>5712</v>
      </c>
      <c r="AR1275" s="1" t="s">
        <v>5712</v>
      </c>
      <c r="AT1275" s="1" t="s">
        <v>5712</v>
      </c>
    </row>
    <row r="1276" spans="1:48" x14ac:dyDescent="0.35">
      <c r="A1276" s="1" t="s">
        <v>9241</v>
      </c>
      <c r="B1276" s="1" t="s">
        <v>5710</v>
      </c>
      <c r="C1276" s="1" t="s">
        <v>41</v>
      </c>
      <c r="D1276">
        <v>61</v>
      </c>
      <c r="E1276" s="1" t="s">
        <v>65</v>
      </c>
      <c r="F1276" s="1" t="s">
        <v>43</v>
      </c>
      <c r="G1276" s="1" t="s">
        <v>137</v>
      </c>
      <c r="H1276" s="1" t="s">
        <v>79</v>
      </c>
      <c r="I1276" s="1" t="s">
        <v>125</v>
      </c>
      <c r="J1276" s="1" t="s">
        <v>80</v>
      </c>
      <c r="K1276" s="1" t="s">
        <v>48</v>
      </c>
      <c r="L1276" s="1" t="s">
        <v>48</v>
      </c>
      <c r="M1276" s="1" t="s">
        <v>48</v>
      </c>
      <c r="N1276" s="1" t="s">
        <v>48</v>
      </c>
      <c r="O1276" s="1" t="s">
        <v>48</v>
      </c>
      <c r="P1276" s="1" t="s">
        <v>48</v>
      </c>
      <c r="Q1276" s="1" t="s">
        <v>48</v>
      </c>
      <c r="R1276" s="1" t="s">
        <v>48</v>
      </c>
      <c r="S1276" s="1" t="s">
        <v>48</v>
      </c>
      <c r="T1276" s="1" t="s">
        <v>48</v>
      </c>
      <c r="U1276" s="1" t="s">
        <v>48</v>
      </c>
      <c r="V1276" s="1" t="s">
        <v>48</v>
      </c>
      <c r="W1276" s="1" t="s">
        <v>49</v>
      </c>
      <c r="X1276" s="1" t="s">
        <v>62</v>
      </c>
      <c r="AC1276" s="1" t="s">
        <v>5712</v>
      </c>
      <c r="AD1276" s="1" t="s">
        <v>5712</v>
      </c>
      <c r="AJ1276" s="1" t="s">
        <v>9242</v>
      </c>
      <c r="AK1276" s="1" t="s">
        <v>5712</v>
      </c>
      <c r="AN1276" s="1" t="s">
        <v>5712</v>
      </c>
      <c r="AP1276" s="1" t="s">
        <v>5712</v>
      </c>
      <c r="AR1276" s="1" t="s">
        <v>5712</v>
      </c>
      <c r="AT1276" s="1" t="s">
        <v>5712</v>
      </c>
    </row>
    <row r="1277" spans="1:48" x14ac:dyDescent="0.35">
      <c r="A1277" s="1" t="s">
        <v>9243</v>
      </c>
      <c r="B1277" s="1" t="s">
        <v>5710</v>
      </c>
      <c r="C1277" s="1" t="s">
        <v>41</v>
      </c>
      <c r="D1277">
        <v>56</v>
      </c>
      <c r="E1277" s="1" t="s">
        <v>65</v>
      </c>
      <c r="F1277" s="1" t="s">
        <v>66</v>
      </c>
      <c r="G1277" s="1" t="s">
        <v>44</v>
      </c>
      <c r="H1277" s="1" t="s">
        <v>109</v>
      </c>
      <c r="I1277" s="1" t="s">
        <v>90</v>
      </c>
      <c r="J1277" s="1" t="s">
        <v>80</v>
      </c>
      <c r="K1277" s="1" t="s">
        <v>48</v>
      </c>
      <c r="L1277" s="1" t="s">
        <v>48</v>
      </c>
      <c r="M1277" s="1" t="s">
        <v>48</v>
      </c>
      <c r="N1277" s="1" t="s">
        <v>48</v>
      </c>
      <c r="O1277" s="1" t="s">
        <v>48</v>
      </c>
      <c r="P1277" s="1" t="s">
        <v>48</v>
      </c>
      <c r="Q1277" s="1" t="s">
        <v>48</v>
      </c>
      <c r="R1277" s="1" t="s">
        <v>48</v>
      </c>
      <c r="S1277" s="1" t="s">
        <v>48</v>
      </c>
      <c r="T1277" s="1" t="s">
        <v>48</v>
      </c>
      <c r="U1277" s="1" t="s">
        <v>48</v>
      </c>
      <c r="V1277" s="1" t="s">
        <v>49</v>
      </c>
      <c r="W1277" s="1" t="s">
        <v>48</v>
      </c>
      <c r="X1277" s="1" t="s">
        <v>75</v>
      </c>
      <c r="Y1277" s="1" t="s">
        <v>9244</v>
      </c>
      <c r="AC1277" s="1" t="s">
        <v>5712</v>
      </c>
      <c r="AD1277" s="1" t="s">
        <v>5712</v>
      </c>
      <c r="AJ1277" s="1" t="s">
        <v>9245</v>
      </c>
      <c r="AK1277" s="1" t="s">
        <v>5712</v>
      </c>
      <c r="AN1277" s="1" t="s">
        <v>5712</v>
      </c>
      <c r="AP1277" s="1" t="s">
        <v>5712</v>
      </c>
      <c r="AR1277" s="1" t="s">
        <v>5712</v>
      </c>
      <c r="AT1277" s="1" t="s">
        <v>5712</v>
      </c>
      <c r="AV1277" s="1" t="s">
        <v>9246</v>
      </c>
    </row>
    <row r="1278" spans="1:48" x14ac:dyDescent="0.35">
      <c r="A1278" s="1" t="s">
        <v>9247</v>
      </c>
      <c r="B1278" s="1" t="s">
        <v>5710</v>
      </c>
      <c r="C1278" s="1" t="s">
        <v>71</v>
      </c>
      <c r="D1278">
        <v>36</v>
      </c>
      <c r="E1278" s="1" t="s">
        <v>42</v>
      </c>
      <c r="F1278" s="1" t="s">
        <v>43</v>
      </c>
      <c r="G1278" s="1" t="s">
        <v>98</v>
      </c>
      <c r="H1278" s="1" t="s">
        <v>45</v>
      </c>
      <c r="I1278" s="1" t="s">
        <v>113</v>
      </c>
      <c r="J1278" s="1" t="s">
        <v>80</v>
      </c>
      <c r="K1278" s="1" t="s">
        <v>48</v>
      </c>
      <c r="L1278" s="1" t="s">
        <v>48</v>
      </c>
      <c r="M1278" s="1" t="s">
        <v>48</v>
      </c>
      <c r="N1278" s="1" t="s">
        <v>48</v>
      </c>
      <c r="O1278" s="1" t="s">
        <v>48</v>
      </c>
      <c r="P1278" s="1" t="s">
        <v>48</v>
      </c>
      <c r="Q1278" s="1" t="s">
        <v>48</v>
      </c>
      <c r="R1278" s="1" t="s">
        <v>48</v>
      </c>
      <c r="S1278" s="1" t="s">
        <v>48</v>
      </c>
      <c r="T1278" s="1" t="s">
        <v>48</v>
      </c>
      <c r="U1278" s="1" t="s">
        <v>49</v>
      </c>
      <c r="V1278" s="1" t="s">
        <v>48</v>
      </c>
      <c r="W1278" s="1" t="s">
        <v>48</v>
      </c>
      <c r="X1278" s="1" t="s">
        <v>116</v>
      </c>
      <c r="Y1278" s="1" t="s">
        <v>9248</v>
      </c>
      <c r="AC1278" s="1" t="s">
        <v>5712</v>
      </c>
      <c r="AD1278" s="1" t="s">
        <v>5712</v>
      </c>
      <c r="AJ1278" s="1" t="s">
        <v>9249</v>
      </c>
      <c r="AK1278" s="1" t="s">
        <v>5712</v>
      </c>
      <c r="AN1278" s="1" t="s">
        <v>5712</v>
      </c>
      <c r="AP1278" s="1" t="s">
        <v>5712</v>
      </c>
      <c r="AR1278" s="1" t="s">
        <v>5712</v>
      </c>
      <c r="AT1278" s="1" t="s">
        <v>5712</v>
      </c>
      <c r="AV1278" s="1" t="s">
        <v>9250</v>
      </c>
    </row>
    <row r="1279" spans="1:48" x14ac:dyDescent="0.35">
      <c r="A1279" s="1" t="s">
        <v>9251</v>
      </c>
      <c r="B1279" s="1" t="s">
        <v>5710</v>
      </c>
      <c r="C1279" s="1" t="s">
        <v>71</v>
      </c>
      <c r="D1279">
        <v>75</v>
      </c>
      <c r="E1279" s="1" t="s">
        <v>65</v>
      </c>
      <c r="F1279" s="1" t="s">
        <v>66</v>
      </c>
      <c r="G1279" s="1" t="s">
        <v>44</v>
      </c>
      <c r="H1279" s="1" t="s">
        <v>67</v>
      </c>
      <c r="I1279" s="1" t="s">
        <v>90</v>
      </c>
      <c r="J1279" s="1" t="s">
        <v>80</v>
      </c>
      <c r="K1279" s="1" t="s">
        <v>48</v>
      </c>
      <c r="L1279" s="1" t="s">
        <v>48</v>
      </c>
      <c r="M1279" s="1" t="s">
        <v>48</v>
      </c>
      <c r="N1279" s="1" t="s">
        <v>48</v>
      </c>
      <c r="O1279" s="1" t="s">
        <v>48</v>
      </c>
      <c r="P1279" s="1" t="s">
        <v>48</v>
      </c>
      <c r="Q1279" s="1" t="s">
        <v>48</v>
      </c>
      <c r="R1279" s="1" t="s">
        <v>48</v>
      </c>
      <c r="S1279" s="1" t="s">
        <v>48</v>
      </c>
      <c r="T1279" s="1" t="s">
        <v>48</v>
      </c>
      <c r="U1279" s="1" t="s">
        <v>48</v>
      </c>
      <c r="V1279" s="1" t="s">
        <v>48</v>
      </c>
      <c r="W1279" s="1" t="s">
        <v>49</v>
      </c>
      <c r="X1279" s="1" t="s">
        <v>62</v>
      </c>
      <c r="AC1279" s="1" t="s">
        <v>5712</v>
      </c>
      <c r="AD1279" s="1" t="s">
        <v>5712</v>
      </c>
      <c r="AJ1279" s="1" t="s">
        <v>9252</v>
      </c>
      <c r="AK1279" s="1" t="s">
        <v>77</v>
      </c>
      <c r="AN1279" s="1" t="s">
        <v>5712</v>
      </c>
      <c r="AP1279" s="1" t="s">
        <v>5712</v>
      </c>
      <c r="AR1279" s="1" t="s">
        <v>5712</v>
      </c>
      <c r="AT1279" s="1" t="s">
        <v>5712</v>
      </c>
    </row>
    <row r="1280" spans="1:48" x14ac:dyDescent="0.35">
      <c r="A1280" s="1" t="s">
        <v>9253</v>
      </c>
      <c r="B1280" s="1" t="s">
        <v>5710</v>
      </c>
      <c r="C1280" s="1" t="s">
        <v>71</v>
      </c>
      <c r="D1280">
        <v>40</v>
      </c>
      <c r="E1280" s="1" t="s">
        <v>42</v>
      </c>
      <c r="F1280" s="1" t="s">
        <v>43</v>
      </c>
      <c r="G1280" s="1" t="s">
        <v>44</v>
      </c>
      <c r="H1280" s="1" t="s">
        <v>67</v>
      </c>
      <c r="I1280" s="1" t="s">
        <v>125</v>
      </c>
      <c r="J1280" s="1" t="s">
        <v>80</v>
      </c>
      <c r="K1280" s="1" t="s">
        <v>48</v>
      </c>
      <c r="L1280" s="1" t="s">
        <v>48</v>
      </c>
      <c r="M1280" s="1" t="s">
        <v>48</v>
      </c>
      <c r="N1280" s="1" t="s">
        <v>48</v>
      </c>
      <c r="O1280" s="1" t="s">
        <v>48</v>
      </c>
      <c r="P1280" s="1" t="s">
        <v>48</v>
      </c>
      <c r="Q1280" s="1" t="s">
        <v>48</v>
      </c>
      <c r="R1280" s="1" t="s">
        <v>48</v>
      </c>
      <c r="S1280" s="1" t="s">
        <v>48</v>
      </c>
      <c r="T1280" s="1" t="s">
        <v>48</v>
      </c>
      <c r="U1280" s="1" t="s">
        <v>48</v>
      </c>
      <c r="V1280" s="1" t="s">
        <v>48</v>
      </c>
      <c r="W1280" s="1" t="s">
        <v>49</v>
      </c>
      <c r="X1280" s="1" t="s">
        <v>62</v>
      </c>
      <c r="AC1280" s="1" t="s">
        <v>5712</v>
      </c>
      <c r="AD1280" s="1" t="s">
        <v>5712</v>
      </c>
      <c r="AJ1280" s="1" t="s">
        <v>579</v>
      </c>
      <c r="AK1280" s="1" t="s">
        <v>77</v>
      </c>
      <c r="AN1280" s="1" t="s">
        <v>5712</v>
      </c>
      <c r="AP1280" s="1" t="s">
        <v>5712</v>
      </c>
      <c r="AR1280" s="1" t="s">
        <v>5712</v>
      </c>
      <c r="AT1280" s="1" t="s">
        <v>5712</v>
      </c>
    </row>
    <row r="1281" spans="1:48" x14ac:dyDescent="0.35">
      <c r="A1281" s="1" t="s">
        <v>9254</v>
      </c>
      <c r="B1281" s="1" t="s">
        <v>5710</v>
      </c>
      <c r="C1281" s="1" t="s">
        <v>41</v>
      </c>
      <c r="D1281">
        <v>65</v>
      </c>
      <c r="E1281" s="1" t="s">
        <v>65</v>
      </c>
      <c r="F1281" s="1" t="s">
        <v>66</v>
      </c>
      <c r="G1281" s="1" t="s">
        <v>59</v>
      </c>
      <c r="H1281" s="1" t="s">
        <v>67</v>
      </c>
      <c r="I1281" s="1" t="s">
        <v>68</v>
      </c>
      <c r="J1281" s="1" t="s">
        <v>47</v>
      </c>
      <c r="K1281" s="1" t="s">
        <v>48</v>
      </c>
      <c r="L1281" s="1" t="s">
        <v>48</v>
      </c>
      <c r="M1281" s="1" t="s">
        <v>49</v>
      </c>
      <c r="N1281" s="1" t="s">
        <v>48</v>
      </c>
      <c r="O1281" s="1" t="s">
        <v>48</v>
      </c>
      <c r="P1281" s="1" t="s">
        <v>48</v>
      </c>
      <c r="Q1281" s="1" t="s">
        <v>48</v>
      </c>
      <c r="R1281" s="1" t="s">
        <v>48</v>
      </c>
      <c r="S1281" s="1" t="s">
        <v>48</v>
      </c>
      <c r="T1281" s="1" t="s">
        <v>48</v>
      </c>
      <c r="U1281" s="1" t="s">
        <v>48</v>
      </c>
      <c r="V1281" s="1" t="s">
        <v>48</v>
      </c>
      <c r="W1281" s="1" t="s">
        <v>48</v>
      </c>
      <c r="X1281" s="1" t="s">
        <v>116</v>
      </c>
      <c r="Y1281" s="1" t="s">
        <v>9255</v>
      </c>
      <c r="AC1281" s="1" t="s">
        <v>5712</v>
      </c>
      <c r="AD1281" s="1" t="s">
        <v>5712</v>
      </c>
      <c r="AJ1281" s="1" t="s">
        <v>9256</v>
      </c>
      <c r="AK1281" s="1" t="s">
        <v>5712</v>
      </c>
      <c r="AN1281" s="1" t="s">
        <v>5712</v>
      </c>
      <c r="AP1281" s="1" t="s">
        <v>5712</v>
      </c>
      <c r="AR1281" s="1" t="s">
        <v>5712</v>
      </c>
      <c r="AT1281" s="1" t="s">
        <v>5712</v>
      </c>
      <c r="AV1281" s="1" t="s">
        <v>9257</v>
      </c>
    </row>
    <row r="1282" spans="1:48" x14ac:dyDescent="0.35">
      <c r="A1282" s="1" t="s">
        <v>9258</v>
      </c>
      <c r="B1282" s="1" t="s">
        <v>5710</v>
      </c>
      <c r="C1282" s="1" t="s">
        <v>41</v>
      </c>
      <c r="D1282">
        <v>72</v>
      </c>
      <c r="E1282" s="1" t="s">
        <v>65</v>
      </c>
      <c r="F1282" s="1" t="s">
        <v>66</v>
      </c>
      <c r="G1282" s="1" t="s">
        <v>98</v>
      </c>
      <c r="H1282" s="1" t="s">
        <v>67</v>
      </c>
      <c r="I1282" s="1" t="s">
        <v>74</v>
      </c>
      <c r="J1282" s="1" t="s">
        <v>47</v>
      </c>
      <c r="K1282" s="1" t="s">
        <v>49</v>
      </c>
      <c r="L1282" s="1" t="s">
        <v>48</v>
      </c>
      <c r="M1282" s="1" t="s">
        <v>48</v>
      </c>
      <c r="N1282" s="1" t="s">
        <v>48</v>
      </c>
      <c r="O1282" s="1" t="s">
        <v>48</v>
      </c>
      <c r="P1282" s="1" t="s">
        <v>48</v>
      </c>
      <c r="Q1282" s="1" t="s">
        <v>48</v>
      </c>
      <c r="R1282" s="1" t="s">
        <v>48</v>
      </c>
      <c r="S1282" s="1" t="s">
        <v>48</v>
      </c>
      <c r="T1282" s="1" t="s">
        <v>49</v>
      </c>
      <c r="U1282" s="1" t="s">
        <v>48</v>
      </c>
      <c r="V1282" s="1" t="s">
        <v>48</v>
      </c>
      <c r="W1282" s="1" t="s">
        <v>48</v>
      </c>
      <c r="X1282" s="1" t="s">
        <v>62</v>
      </c>
      <c r="AC1282" s="1" t="s">
        <v>5712</v>
      </c>
      <c r="AD1282" s="1" t="s">
        <v>5712</v>
      </c>
      <c r="AJ1282" s="1" t="s">
        <v>9259</v>
      </c>
      <c r="AK1282" s="1" t="s">
        <v>55</v>
      </c>
      <c r="AL1282" s="1" t="s">
        <v>9260</v>
      </c>
      <c r="AN1282" s="1" t="s">
        <v>5712</v>
      </c>
      <c r="AP1282" s="1" t="s">
        <v>5712</v>
      </c>
      <c r="AR1282" s="1" t="s">
        <v>5712</v>
      </c>
      <c r="AT1282" s="1" t="s">
        <v>5712</v>
      </c>
    </row>
    <row r="1283" spans="1:48" x14ac:dyDescent="0.35">
      <c r="A1283" s="1" t="s">
        <v>9261</v>
      </c>
      <c r="B1283" s="1" t="s">
        <v>5710</v>
      </c>
      <c r="C1283" s="1" t="s">
        <v>41</v>
      </c>
      <c r="D1283">
        <v>73</v>
      </c>
      <c r="E1283" s="1" t="s">
        <v>65</v>
      </c>
      <c r="F1283" s="1" t="s">
        <v>66</v>
      </c>
      <c r="G1283" s="1" t="s">
        <v>85</v>
      </c>
      <c r="H1283" s="1" t="s">
        <v>67</v>
      </c>
      <c r="I1283" s="1" t="s">
        <v>113</v>
      </c>
      <c r="J1283" s="1" t="s">
        <v>80</v>
      </c>
      <c r="K1283" s="1" t="s">
        <v>48</v>
      </c>
      <c r="L1283" s="1" t="s">
        <v>48</v>
      </c>
      <c r="M1283" s="1" t="s">
        <v>48</v>
      </c>
      <c r="N1283" s="1" t="s">
        <v>48</v>
      </c>
      <c r="O1283" s="1" t="s">
        <v>48</v>
      </c>
      <c r="P1283" s="1" t="s">
        <v>48</v>
      </c>
      <c r="Q1283" s="1" t="s">
        <v>48</v>
      </c>
      <c r="R1283" s="1" t="s">
        <v>48</v>
      </c>
      <c r="S1283" s="1" t="s">
        <v>48</v>
      </c>
      <c r="T1283" s="1" t="s">
        <v>48</v>
      </c>
      <c r="U1283" s="1" t="s">
        <v>48</v>
      </c>
      <c r="V1283" s="1" t="s">
        <v>49</v>
      </c>
      <c r="W1283" s="1" t="s">
        <v>48</v>
      </c>
      <c r="X1283" s="1" t="s">
        <v>75</v>
      </c>
      <c r="Y1283" s="1" t="s">
        <v>9262</v>
      </c>
      <c r="AC1283" s="1" t="s">
        <v>5712</v>
      </c>
      <c r="AD1283" s="1" t="s">
        <v>5712</v>
      </c>
      <c r="AJ1283" s="1" t="s">
        <v>9263</v>
      </c>
      <c r="AK1283" s="1" t="s">
        <v>101</v>
      </c>
      <c r="AL1283" s="1" t="s">
        <v>9264</v>
      </c>
      <c r="AN1283" s="1" t="s">
        <v>5712</v>
      </c>
      <c r="AP1283" s="1" t="s">
        <v>5712</v>
      </c>
      <c r="AR1283" s="1" t="s">
        <v>5712</v>
      </c>
      <c r="AT1283" s="1" t="s">
        <v>5712</v>
      </c>
    </row>
    <row r="1284" spans="1:48" x14ac:dyDescent="0.35">
      <c r="A1284" s="1" t="s">
        <v>9265</v>
      </c>
      <c r="B1284" s="1" t="s">
        <v>5710</v>
      </c>
      <c r="C1284" s="1" t="s">
        <v>41</v>
      </c>
      <c r="D1284">
        <v>72</v>
      </c>
      <c r="E1284" s="1" t="s">
        <v>65</v>
      </c>
      <c r="F1284" s="1" t="s">
        <v>66</v>
      </c>
      <c r="G1284" s="1" t="s">
        <v>85</v>
      </c>
      <c r="H1284" s="1" t="s">
        <v>67</v>
      </c>
      <c r="I1284" s="1" t="s">
        <v>125</v>
      </c>
      <c r="J1284" s="1" t="s">
        <v>80</v>
      </c>
      <c r="K1284" s="1" t="s">
        <v>48</v>
      </c>
      <c r="L1284" s="1" t="s">
        <v>48</v>
      </c>
      <c r="M1284" s="1" t="s">
        <v>48</v>
      </c>
      <c r="N1284" s="1" t="s">
        <v>48</v>
      </c>
      <c r="O1284" s="1" t="s">
        <v>48</v>
      </c>
      <c r="P1284" s="1" t="s">
        <v>48</v>
      </c>
      <c r="Q1284" s="1" t="s">
        <v>48</v>
      </c>
      <c r="R1284" s="1" t="s">
        <v>48</v>
      </c>
      <c r="S1284" s="1" t="s">
        <v>48</v>
      </c>
      <c r="T1284" s="1" t="s">
        <v>48</v>
      </c>
      <c r="U1284" s="1" t="s">
        <v>48</v>
      </c>
      <c r="V1284" s="1" t="s">
        <v>49</v>
      </c>
      <c r="W1284" s="1" t="s">
        <v>48</v>
      </c>
      <c r="X1284" s="1" t="s">
        <v>62</v>
      </c>
      <c r="AC1284" s="1" t="s">
        <v>5712</v>
      </c>
      <c r="AD1284" s="1" t="s">
        <v>5712</v>
      </c>
      <c r="AJ1284" s="1" t="s">
        <v>9266</v>
      </c>
      <c r="AK1284" s="1" t="s">
        <v>5712</v>
      </c>
      <c r="AM1284" s="1" t="s">
        <v>9267</v>
      </c>
      <c r="AN1284" s="1" t="s">
        <v>5712</v>
      </c>
      <c r="AP1284" s="1" t="s">
        <v>5712</v>
      </c>
      <c r="AR1284" s="1" t="s">
        <v>5712</v>
      </c>
      <c r="AT1284" s="1" t="s">
        <v>5712</v>
      </c>
    </row>
    <row r="1285" spans="1:48" x14ac:dyDescent="0.35">
      <c r="A1285" s="1" t="s">
        <v>9268</v>
      </c>
      <c r="B1285" s="1" t="s">
        <v>5710</v>
      </c>
      <c r="C1285" s="1" t="s">
        <v>41</v>
      </c>
      <c r="D1285">
        <v>41</v>
      </c>
      <c r="E1285" s="1" t="s">
        <v>42</v>
      </c>
      <c r="F1285" s="1" t="s">
        <v>72</v>
      </c>
      <c r="G1285" s="1" t="s">
        <v>73</v>
      </c>
      <c r="H1285" s="1" t="s">
        <v>109</v>
      </c>
      <c r="I1285" s="1" t="s">
        <v>46</v>
      </c>
      <c r="J1285" s="1" t="s">
        <v>80</v>
      </c>
      <c r="K1285" s="1" t="s">
        <v>48</v>
      </c>
      <c r="L1285" s="1" t="s">
        <v>48</v>
      </c>
      <c r="M1285" s="1" t="s">
        <v>48</v>
      </c>
      <c r="N1285" s="1" t="s">
        <v>48</v>
      </c>
      <c r="O1285" s="1" t="s">
        <v>48</v>
      </c>
      <c r="P1285" s="1" t="s">
        <v>48</v>
      </c>
      <c r="Q1285" s="1" t="s">
        <v>48</v>
      </c>
      <c r="R1285" s="1" t="s">
        <v>48</v>
      </c>
      <c r="S1285" s="1" t="s">
        <v>48</v>
      </c>
      <c r="T1285" s="1" t="s">
        <v>49</v>
      </c>
      <c r="U1285" s="1" t="s">
        <v>48</v>
      </c>
      <c r="V1285" s="1" t="s">
        <v>48</v>
      </c>
      <c r="W1285" s="1" t="s">
        <v>48</v>
      </c>
      <c r="X1285" s="1" t="s">
        <v>62</v>
      </c>
      <c r="AC1285" s="1" t="s">
        <v>5712</v>
      </c>
      <c r="AD1285" s="1" t="s">
        <v>5712</v>
      </c>
      <c r="AJ1285" s="1" t="s">
        <v>105</v>
      </c>
      <c r="AK1285" s="1" t="s">
        <v>5712</v>
      </c>
      <c r="AM1285" s="1" t="s">
        <v>351</v>
      </c>
      <c r="AN1285" s="1" t="s">
        <v>5712</v>
      </c>
      <c r="AP1285" s="1" t="s">
        <v>5712</v>
      </c>
      <c r="AR1285" s="1" t="s">
        <v>5712</v>
      </c>
      <c r="AT1285" s="1" t="s">
        <v>5712</v>
      </c>
    </row>
    <row r="1286" spans="1:48" x14ac:dyDescent="0.35">
      <c r="A1286" s="1" t="s">
        <v>9269</v>
      </c>
      <c r="B1286" s="1" t="s">
        <v>5710</v>
      </c>
      <c r="C1286" s="1" t="s">
        <v>41</v>
      </c>
      <c r="D1286">
        <v>75</v>
      </c>
      <c r="E1286" s="1" t="s">
        <v>65</v>
      </c>
      <c r="F1286" s="1" t="s">
        <v>66</v>
      </c>
      <c r="G1286" s="1" t="s">
        <v>44</v>
      </c>
      <c r="H1286" s="1" t="s">
        <v>67</v>
      </c>
      <c r="I1286" s="1" t="s">
        <v>90</v>
      </c>
      <c r="J1286" s="1" t="s">
        <v>47</v>
      </c>
      <c r="K1286" s="1" t="s">
        <v>48</v>
      </c>
      <c r="L1286" s="1" t="s">
        <v>48</v>
      </c>
      <c r="M1286" s="1" t="s">
        <v>48</v>
      </c>
      <c r="N1286" s="1" t="s">
        <v>48</v>
      </c>
      <c r="O1286" s="1" t="s">
        <v>49</v>
      </c>
      <c r="P1286" s="1" t="s">
        <v>48</v>
      </c>
      <c r="Q1286" s="1" t="s">
        <v>48</v>
      </c>
      <c r="R1286" s="1" t="s">
        <v>48</v>
      </c>
      <c r="S1286" s="1" t="s">
        <v>48</v>
      </c>
      <c r="T1286" s="1" t="s">
        <v>48</v>
      </c>
      <c r="U1286" s="1" t="s">
        <v>48</v>
      </c>
      <c r="V1286" s="1" t="s">
        <v>48</v>
      </c>
      <c r="W1286" s="1" t="s">
        <v>48</v>
      </c>
      <c r="X1286" s="1" t="s">
        <v>62</v>
      </c>
      <c r="AC1286" s="1" t="s">
        <v>5712</v>
      </c>
      <c r="AD1286" s="1" t="s">
        <v>5712</v>
      </c>
      <c r="AJ1286" s="1" t="s">
        <v>9270</v>
      </c>
      <c r="AK1286" s="1" t="s">
        <v>5712</v>
      </c>
      <c r="AM1286" s="1" t="s">
        <v>9271</v>
      </c>
      <c r="AN1286" s="1" t="s">
        <v>5712</v>
      </c>
      <c r="AP1286" s="1" t="s">
        <v>5712</v>
      </c>
      <c r="AR1286" s="1" t="s">
        <v>5712</v>
      </c>
      <c r="AT1286" s="1" t="s">
        <v>5712</v>
      </c>
    </row>
    <row r="1287" spans="1:48" x14ac:dyDescent="0.35">
      <c r="A1287" s="1" t="s">
        <v>9272</v>
      </c>
      <c r="B1287" s="1" t="s">
        <v>5710</v>
      </c>
      <c r="C1287" s="1" t="s">
        <v>41</v>
      </c>
      <c r="D1287">
        <v>70</v>
      </c>
      <c r="E1287" s="1" t="s">
        <v>65</v>
      </c>
      <c r="F1287" s="1" t="s">
        <v>66</v>
      </c>
      <c r="G1287" s="1" t="s">
        <v>59</v>
      </c>
      <c r="H1287" s="1" t="s">
        <v>67</v>
      </c>
      <c r="I1287" s="1" t="s">
        <v>68</v>
      </c>
      <c r="J1287" s="1" t="s">
        <v>80</v>
      </c>
      <c r="K1287" s="1" t="s">
        <v>48</v>
      </c>
      <c r="L1287" s="1" t="s">
        <v>48</v>
      </c>
      <c r="M1287" s="1" t="s">
        <v>48</v>
      </c>
      <c r="N1287" s="1" t="s">
        <v>48</v>
      </c>
      <c r="O1287" s="1" t="s">
        <v>48</v>
      </c>
      <c r="P1287" s="1" t="s">
        <v>48</v>
      </c>
      <c r="Q1287" s="1" t="s">
        <v>48</v>
      </c>
      <c r="R1287" s="1" t="s">
        <v>48</v>
      </c>
      <c r="S1287" s="1" t="s">
        <v>48</v>
      </c>
      <c r="T1287" s="1" t="s">
        <v>48</v>
      </c>
      <c r="U1287" s="1" t="s">
        <v>48</v>
      </c>
      <c r="V1287" s="1" t="s">
        <v>49</v>
      </c>
      <c r="W1287" s="1" t="s">
        <v>48</v>
      </c>
      <c r="X1287" s="1" t="s">
        <v>51</v>
      </c>
      <c r="Y1287" s="1" t="s">
        <v>9273</v>
      </c>
      <c r="AC1287" s="1" t="s">
        <v>5712</v>
      </c>
      <c r="AD1287" s="1" t="s">
        <v>5712</v>
      </c>
      <c r="AJ1287" s="1" t="s">
        <v>9274</v>
      </c>
      <c r="AK1287" s="1" t="s">
        <v>5712</v>
      </c>
      <c r="AN1287" s="1" t="s">
        <v>5712</v>
      </c>
      <c r="AP1287" s="1" t="s">
        <v>5712</v>
      </c>
      <c r="AR1287" s="1" t="s">
        <v>5712</v>
      </c>
      <c r="AT1287" s="1" t="s">
        <v>5712</v>
      </c>
      <c r="AV1287" s="1" t="s">
        <v>9275</v>
      </c>
    </row>
    <row r="1288" spans="1:48" x14ac:dyDescent="0.35">
      <c r="A1288" s="1" t="s">
        <v>9276</v>
      </c>
      <c r="B1288" s="1" t="s">
        <v>5710</v>
      </c>
      <c r="C1288" s="1" t="s">
        <v>41</v>
      </c>
      <c r="D1288">
        <v>61</v>
      </c>
      <c r="E1288" s="1" t="s">
        <v>65</v>
      </c>
      <c r="F1288" s="1" t="s">
        <v>72</v>
      </c>
      <c r="G1288" s="1" t="s">
        <v>85</v>
      </c>
      <c r="H1288" s="1" t="s">
        <v>67</v>
      </c>
      <c r="I1288" s="1" t="s">
        <v>46</v>
      </c>
      <c r="J1288" s="1" t="s">
        <v>80</v>
      </c>
      <c r="K1288" s="1" t="s">
        <v>48</v>
      </c>
      <c r="L1288" s="1" t="s">
        <v>48</v>
      </c>
      <c r="M1288" s="1" t="s">
        <v>48</v>
      </c>
      <c r="N1288" s="1" t="s">
        <v>48</v>
      </c>
      <c r="O1288" s="1" t="s">
        <v>48</v>
      </c>
      <c r="P1288" s="1" t="s">
        <v>48</v>
      </c>
      <c r="Q1288" s="1" t="s">
        <v>48</v>
      </c>
      <c r="R1288" s="1" t="s">
        <v>48</v>
      </c>
      <c r="S1288" s="1" t="s">
        <v>48</v>
      </c>
      <c r="T1288" s="1" t="s">
        <v>49</v>
      </c>
      <c r="U1288" s="1" t="s">
        <v>48</v>
      </c>
      <c r="V1288" s="1" t="s">
        <v>48</v>
      </c>
      <c r="W1288" s="1" t="s">
        <v>48</v>
      </c>
      <c r="X1288" s="1" t="s">
        <v>62</v>
      </c>
      <c r="AC1288" s="1" t="s">
        <v>5712</v>
      </c>
      <c r="AD1288" s="1" t="s">
        <v>5712</v>
      </c>
      <c r="AJ1288" s="1" t="s">
        <v>9277</v>
      </c>
      <c r="AK1288" s="1" t="s">
        <v>77</v>
      </c>
      <c r="AN1288" s="1" t="s">
        <v>5712</v>
      </c>
      <c r="AP1288" s="1" t="s">
        <v>5712</v>
      </c>
      <c r="AR1288" s="1" t="s">
        <v>5712</v>
      </c>
      <c r="AT1288" s="1" t="s">
        <v>5712</v>
      </c>
    </row>
    <row r="1289" spans="1:48" x14ac:dyDescent="0.35">
      <c r="A1289" s="1" t="s">
        <v>9278</v>
      </c>
      <c r="B1289" s="1" t="s">
        <v>5710</v>
      </c>
      <c r="C1289" s="1" t="s">
        <v>71</v>
      </c>
      <c r="D1289">
        <v>73</v>
      </c>
      <c r="E1289" s="1" t="s">
        <v>65</v>
      </c>
      <c r="F1289" s="1" t="s">
        <v>66</v>
      </c>
      <c r="G1289" s="1" t="s">
        <v>59</v>
      </c>
      <c r="H1289" s="1" t="s">
        <v>67</v>
      </c>
      <c r="I1289" s="1" t="s">
        <v>61</v>
      </c>
      <c r="J1289" s="1" t="s">
        <v>80</v>
      </c>
      <c r="K1289" s="1" t="s">
        <v>48</v>
      </c>
      <c r="L1289" s="1" t="s">
        <v>48</v>
      </c>
      <c r="M1289" s="1" t="s">
        <v>48</v>
      </c>
      <c r="N1289" s="1" t="s">
        <v>48</v>
      </c>
      <c r="O1289" s="1" t="s">
        <v>48</v>
      </c>
      <c r="P1289" s="1" t="s">
        <v>48</v>
      </c>
      <c r="Q1289" s="1" t="s">
        <v>48</v>
      </c>
      <c r="R1289" s="1" t="s">
        <v>48</v>
      </c>
      <c r="S1289" s="1" t="s">
        <v>48</v>
      </c>
      <c r="T1289" s="1" t="s">
        <v>48</v>
      </c>
      <c r="U1289" s="1" t="s">
        <v>48</v>
      </c>
      <c r="V1289" s="1" t="s">
        <v>48</v>
      </c>
      <c r="W1289" s="1" t="s">
        <v>49</v>
      </c>
      <c r="X1289" s="1" t="s">
        <v>116</v>
      </c>
      <c r="Y1289" s="1" t="s">
        <v>9279</v>
      </c>
      <c r="AC1289" s="1" t="s">
        <v>5712</v>
      </c>
      <c r="AD1289" s="1" t="s">
        <v>5712</v>
      </c>
      <c r="AJ1289" s="1" t="s">
        <v>9280</v>
      </c>
      <c r="AK1289" s="1" t="s">
        <v>55</v>
      </c>
      <c r="AL1289" s="1" t="s">
        <v>9281</v>
      </c>
      <c r="AN1289" s="1" t="s">
        <v>5712</v>
      </c>
      <c r="AP1289" s="1" t="s">
        <v>5712</v>
      </c>
      <c r="AR1289" s="1" t="s">
        <v>5712</v>
      </c>
      <c r="AT1289" s="1" t="s">
        <v>5712</v>
      </c>
    </row>
    <row r="1290" spans="1:48" x14ac:dyDescent="0.35">
      <c r="A1290" s="1" t="s">
        <v>9282</v>
      </c>
      <c r="B1290" s="1" t="s">
        <v>5710</v>
      </c>
      <c r="C1290" s="1" t="s">
        <v>41</v>
      </c>
      <c r="D1290">
        <v>46</v>
      </c>
      <c r="E1290" s="1" t="s">
        <v>42</v>
      </c>
      <c r="F1290" s="1" t="s">
        <v>107</v>
      </c>
      <c r="G1290" s="1" t="s">
        <v>59</v>
      </c>
      <c r="H1290" s="1" t="s">
        <v>45</v>
      </c>
      <c r="I1290" s="1" t="s">
        <v>113</v>
      </c>
      <c r="J1290" s="1" t="s">
        <v>80</v>
      </c>
      <c r="K1290" s="1" t="s">
        <v>48</v>
      </c>
      <c r="L1290" s="1" t="s">
        <v>48</v>
      </c>
      <c r="M1290" s="1" t="s">
        <v>48</v>
      </c>
      <c r="N1290" s="1" t="s">
        <v>48</v>
      </c>
      <c r="O1290" s="1" t="s">
        <v>48</v>
      </c>
      <c r="P1290" s="1" t="s">
        <v>48</v>
      </c>
      <c r="Q1290" s="1" t="s">
        <v>48</v>
      </c>
      <c r="R1290" s="1" t="s">
        <v>48</v>
      </c>
      <c r="S1290" s="1" t="s">
        <v>48</v>
      </c>
      <c r="T1290" s="1" t="s">
        <v>49</v>
      </c>
      <c r="U1290" s="1" t="s">
        <v>48</v>
      </c>
      <c r="V1290" s="1" t="s">
        <v>48</v>
      </c>
      <c r="W1290" s="1" t="s">
        <v>48</v>
      </c>
      <c r="X1290" s="1" t="s">
        <v>75</v>
      </c>
      <c r="Y1290" s="1" t="s">
        <v>9283</v>
      </c>
      <c r="AC1290" s="1" t="s">
        <v>5712</v>
      </c>
      <c r="AD1290" s="1" t="s">
        <v>5712</v>
      </c>
      <c r="AJ1290" s="1" t="s">
        <v>9284</v>
      </c>
      <c r="AK1290" s="1" t="s">
        <v>63</v>
      </c>
      <c r="AN1290" s="1" t="s">
        <v>5712</v>
      </c>
      <c r="AP1290" s="1" t="s">
        <v>5712</v>
      </c>
      <c r="AR1290" s="1" t="s">
        <v>5712</v>
      </c>
      <c r="AT1290" s="1" t="s">
        <v>5712</v>
      </c>
    </row>
    <row r="1291" spans="1:48" x14ac:dyDescent="0.35">
      <c r="A1291" s="1" t="s">
        <v>9285</v>
      </c>
      <c r="B1291" s="1" t="s">
        <v>5710</v>
      </c>
      <c r="C1291" s="1" t="s">
        <v>41</v>
      </c>
      <c r="D1291">
        <v>77</v>
      </c>
      <c r="E1291" s="1" t="s">
        <v>65</v>
      </c>
      <c r="F1291" s="1" t="s">
        <v>66</v>
      </c>
      <c r="G1291" s="1" t="s">
        <v>98</v>
      </c>
      <c r="H1291" s="1" t="s">
        <v>67</v>
      </c>
      <c r="I1291" s="1" t="s">
        <v>90</v>
      </c>
      <c r="J1291" s="1" t="s">
        <v>80</v>
      </c>
      <c r="K1291" s="1" t="s">
        <v>48</v>
      </c>
      <c r="L1291" s="1" t="s">
        <v>48</v>
      </c>
      <c r="M1291" s="1" t="s">
        <v>48</v>
      </c>
      <c r="N1291" s="1" t="s">
        <v>48</v>
      </c>
      <c r="O1291" s="1" t="s">
        <v>48</v>
      </c>
      <c r="P1291" s="1" t="s">
        <v>48</v>
      </c>
      <c r="Q1291" s="1" t="s">
        <v>48</v>
      </c>
      <c r="R1291" s="1" t="s">
        <v>48</v>
      </c>
      <c r="S1291" s="1" t="s">
        <v>48</v>
      </c>
      <c r="T1291" s="1" t="s">
        <v>48</v>
      </c>
      <c r="U1291" s="1" t="s">
        <v>48</v>
      </c>
      <c r="V1291" s="1" t="s">
        <v>49</v>
      </c>
      <c r="W1291" s="1" t="s">
        <v>48</v>
      </c>
      <c r="X1291" s="1" t="s">
        <v>75</v>
      </c>
      <c r="Y1291" s="1" t="s">
        <v>9286</v>
      </c>
      <c r="AC1291" s="1" t="s">
        <v>5712</v>
      </c>
      <c r="AD1291" s="1" t="s">
        <v>5712</v>
      </c>
      <c r="AJ1291" s="1" t="s">
        <v>9287</v>
      </c>
      <c r="AK1291" s="1" t="s">
        <v>5712</v>
      </c>
      <c r="AM1291" s="1" t="s">
        <v>9288</v>
      </c>
      <c r="AN1291" s="1" t="s">
        <v>5712</v>
      </c>
      <c r="AP1291" s="1" t="s">
        <v>5712</v>
      </c>
      <c r="AR1291" s="1" t="s">
        <v>5712</v>
      </c>
      <c r="AT1291" s="1" t="s">
        <v>5712</v>
      </c>
    </row>
    <row r="1292" spans="1:48" x14ac:dyDescent="0.35">
      <c r="A1292" s="1" t="s">
        <v>9289</v>
      </c>
      <c r="B1292" s="1" t="s">
        <v>5710</v>
      </c>
      <c r="C1292" s="1" t="s">
        <v>41</v>
      </c>
      <c r="D1292">
        <v>74</v>
      </c>
      <c r="E1292" s="1" t="s">
        <v>65</v>
      </c>
      <c r="F1292" s="1" t="s">
        <v>66</v>
      </c>
      <c r="G1292" s="1" t="s">
        <v>73</v>
      </c>
      <c r="H1292" s="1" t="s">
        <v>67</v>
      </c>
      <c r="I1292" s="1" t="s">
        <v>125</v>
      </c>
      <c r="J1292" s="1" t="s">
        <v>80</v>
      </c>
      <c r="K1292" s="1" t="s">
        <v>48</v>
      </c>
      <c r="L1292" s="1" t="s">
        <v>48</v>
      </c>
      <c r="M1292" s="1" t="s">
        <v>48</v>
      </c>
      <c r="N1292" s="1" t="s">
        <v>48</v>
      </c>
      <c r="O1292" s="1" t="s">
        <v>48</v>
      </c>
      <c r="P1292" s="1" t="s">
        <v>48</v>
      </c>
      <c r="Q1292" s="1" t="s">
        <v>48</v>
      </c>
      <c r="R1292" s="1" t="s">
        <v>48</v>
      </c>
      <c r="S1292" s="1" t="s">
        <v>48</v>
      </c>
      <c r="T1292" s="1" t="s">
        <v>49</v>
      </c>
      <c r="U1292" s="1" t="s">
        <v>48</v>
      </c>
      <c r="V1292" s="1" t="s">
        <v>48</v>
      </c>
      <c r="W1292" s="1" t="s">
        <v>48</v>
      </c>
      <c r="X1292" s="1" t="s">
        <v>62</v>
      </c>
      <c r="AC1292" s="1" t="s">
        <v>5712</v>
      </c>
      <c r="AD1292" s="1" t="s">
        <v>5712</v>
      </c>
      <c r="AJ1292" s="1" t="s">
        <v>9290</v>
      </c>
      <c r="AK1292" s="1" t="s">
        <v>5712</v>
      </c>
      <c r="AM1292" s="1" t="s">
        <v>9291</v>
      </c>
      <c r="AN1292" s="1" t="s">
        <v>5712</v>
      </c>
      <c r="AP1292" s="1" t="s">
        <v>5712</v>
      </c>
      <c r="AR1292" s="1" t="s">
        <v>5712</v>
      </c>
      <c r="AT1292" s="1" t="s">
        <v>5712</v>
      </c>
    </row>
    <row r="1293" spans="1:48" x14ac:dyDescent="0.35">
      <c r="A1293" s="1" t="s">
        <v>9292</v>
      </c>
      <c r="B1293" s="1" t="s">
        <v>5710</v>
      </c>
      <c r="C1293" s="1" t="s">
        <v>41</v>
      </c>
      <c r="D1293">
        <v>61</v>
      </c>
      <c r="E1293" s="1" t="s">
        <v>65</v>
      </c>
      <c r="F1293" s="1" t="s">
        <v>66</v>
      </c>
      <c r="G1293" s="1" t="s">
        <v>44</v>
      </c>
      <c r="H1293" s="1" t="s">
        <v>92</v>
      </c>
      <c r="I1293" s="1" t="s">
        <v>113</v>
      </c>
      <c r="J1293" s="1" t="s">
        <v>80</v>
      </c>
      <c r="K1293" s="1" t="s">
        <v>48</v>
      </c>
      <c r="L1293" s="1" t="s">
        <v>48</v>
      </c>
      <c r="M1293" s="1" t="s">
        <v>48</v>
      </c>
      <c r="N1293" s="1" t="s">
        <v>48</v>
      </c>
      <c r="O1293" s="1" t="s">
        <v>48</v>
      </c>
      <c r="P1293" s="1" t="s">
        <v>48</v>
      </c>
      <c r="Q1293" s="1" t="s">
        <v>48</v>
      </c>
      <c r="R1293" s="1" t="s">
        <v>48</v>
      </c>
      <c r="S1293" s="1" t="s">
        <v>48</v>
      </c>
      <c r="T1293" s="1" t="s">
        <v>48</v>
      </c>
      <c r="U1293" s="1" t="s">
        <v>48</v>
      </c>
      <c r="V1293" s="1" t="s">
        <v>49</v>
      </c>
      <c r="W1293" s="1" t="s">
        <v>48</v>
      </c>
      <c r="X1293" s="1" t="s">
        <v>62</v>
      </c>
      <c r="AC1293" s="1" t="s">
        <v>5712</v>
      </c>
      <c r="AD1293" s="1" t="s">
        <v>5712</v>
      </c>
      <c r="AJ1293" s="1" t="s">
        <v>9293</v>
      </c>
      <c r="AK1293" s="1" t="s">
        <v>5712</v>
      </c>
      <c r="AN1293" s="1" t="s">
        <v>5712</v>
      </c>
      <c r="AP1293" s="1" t="s">
        <v>5712</v>
      </c>
      <c r="AR1293" s="1" t="s">
        <v>5712</v>
      </c>
      <c r="AT1293" s="1" t="s">
        <v>5712</v>
      </c>
      <c r="AV1293" s="1" t="s">
        <v>9294</v>
      </c>
    </row>
    <row r="1294" spans="1:48" x14ac:dyDescent="0.35">
      <c r="A1294" s="1" t="s">
        <v>9295</v>
      </c>
      <c r="B1294" s="1" t="s">
        <v>5710</v>
      </c>
      <c r="C1294" s="1" t="s">
        <v>41</v>
      </c>
      <c r="D1294">
        <v>61</v>
      </c>
      <c r="E1294" s="1" t="s">
        <v>65</v>
      </c>
      <c r="F1294" s="1" t="s">
        <v>72</v>
      </c>
      <c r="G1294" s="1" t="s">
        <v>44</v>
      </c>
      <c r="H1294" s="1" t="s">
        <v>92</v>
      </c>
      <c r="I1294" s="1" t="s">
        <v>46</v>
      </c>
      <c r="J1294" s="1" t="s">
        <v>80</v>
      </c>
      <c r="K1294" s="1" t="s">
        <v>48</v>
      </c>
      <c r="L1294" s="1" t="s">
        <v>48</v>
      </c>
      <c r="M1294" s="1" t="s">
        <v>48</v>
      </c>
      <c r="N1294" s="1" t="s">
        <v>48</v>
      </c>
      <c r="O1294" s="1" t="s">
        <v>48</v>
      </c>
      <c r="P1294" s="1" t="s">
        <v>48</v>
      </c>
      <c r="Q1294" s="1" t="s">
        <v>48</v>
      </c>
      <c r="R1294" s="1" t="s">
        <v>48</v>
      </c>
      <c r="S1294" s="1" t="s">
        <v>48</v>
      </c>
      <c r="T1294" s="1" t="s">
        <v>48</v>
      </c>
      <c r="U1294" s="1" t="s">
        <v>48</v>
      </c>
      <c r="V1294" s="1" t="s">
        <v>49</v>
      </c>
      <c r="W1294" s="1" t="s">
        <v>48</v>
      </c>
      <c r="X1294" s="1" t="s">
        <v>62</v>
      </c>
      <c r="AC1294" s="1" t="s">
        <v>5712</v>
      </c>
      <c r="AD1294" s="1" t="s">
        <v>5712</v>
      </c>
      <c r="AJ1294" s="1" t="s">
        <v>694</v>
      </c>
      <c r="AK1294" s="1" t="s">
        <v>5712</v>
      </c>
      <c r="AM1294" s="1" t="s">
        <v>9296</v>
      </c>
      <c r="AN1294" s="1" t="s">
        <v>5712</v>
      </c>
      <c r="AP1294" s="1" t="s">
        <v>5712</v>
      </c>
      <c r="AR1294" s="1" t="s">
        <v>5712</v>
      </c>
      <c r="AT1294" s="1" t="s">
        <v>5712</v>
      </c>
    </row>
    <row r="1295" spans="1:48" x14ac:dyDescent="0.35">
      <c r="A1295" s="1" t="s">
        <v>9297</v>
      </c>
      <c r="B1295" s="1" t="s">
        <v>5710</v>
      </c>
      <c r="C1295" s="1" t="s">
        <v>41</v>
      </c>
      <c r="D1295">
        <v>69</v>
      </c>
      <c r="E1295" s="1" t="s">
        <v>65</v>
      </c>
      <c r="F1295" s="1" t="s">
        <v>43</v>
      </c>
      <c r="G1295" s="1" t="s">
        <v>73</v>
      </c>
      <c r="H1295" s="1" t="s">
        <v>67</v>
      </c>
      <c r="I1295" s="1" t="s">
        <v>68</v>
      </c>
      <c r="J1295" s="1" t="s">
        <v>80</v>
      </c>
      <c r="K1295" s="1" t="s">
        <v>48</v>
      </c>
      <c r="L1295" s="1" t="s">
        <v>48</v>
      </c>
      <c r="M1295" s="1" t="s">
        <v>48</v>
      </c>
      <c r="N1295" s="1" t="s">
        <v>48</v>
      </c>
      <c r="O1295" s="1" t="s">
        <v>48</v>
      </c>
      <c r="P1295" s="1" t="s">
        <v>48</v>
      </c>
      <c r="Q1295" s="1" t="s">
        <v>48</v>
      </c>
      <c r="R1295" s="1" t="s">
        <v>48</v>
      </c>
      <c r="S1295" s="1" t="s">
        <v>48</v>
      </c>
      <c r="T1295" s="1" t="s">
        <v>48</v>
      </c>
      <c r="U1295" s="1" t="s">
        <v>48</v>
      </c>
      <c r="V1295" s="1" t="s">
        <v>49</v>
      </c>
      <c r="W1295" s="1" t="s">
        <v>48</v>
      </c>
      <c r="X1295" s="1" t="s">
        <v>62</v>
      </c>
      <c r="AC1295" s="1" t="s">
        <v>5712</v>
      </c>
      <c r="AD1295" s="1" t="s">
        <v>5712</v>
      </c>
      <c r="AJ1295" s="1" t="s">
        <v>106</v>
      </c>
      <c r="AK1295" s="1" t="s">
        <v>5712</v>
      </c>
      <c r="AM1295" s="1" t="s">
        <v>106</v>
      </c>
      <c r="AN1295" s="1" t="s">
        <v>5712</v>
      </c>
      <c r="AP1295" s="1" t="s">
        <v>5712</v>
      </c>
      <c r="AR1295" s="1" t="s">
        <v>5712</v>
      </c>
      <c r="AT1295" s="1" t="s">
        <v>5712</v>
      </c>
    </row>
    <row r="1296" spans="1:48" x14ac:dyDescent="0.35">
      <c r="A1296" s="1" t="s">
        <v>9298</v>
      </c>
      <c r="B1296" s="1" t="s">
        <v>5710</v>
      </c>
      <c r="C1296" s="1" t="s">
        <v>41</v>
      </c>
      <c r="D1296">
        <v>72</v>
      </c>
      <c r="E1296" s="1" t="s">
        <v>65</v>
      </c>
      <c r="F1296" s="1" t="s">
        <v>66</v>
      </c>
      <c r="G1296" s="1" t="s">
        <v>98</v>
      </c>
      <c r="H1296" s="1" t="s">
        <v>67</v>
      </c>
      <c r="I1296" s="1" t="s">
        <v>110</v>
      </c>
      <c r="J1296" s="1" t="s">
        <v>80</v>
      </c>
      <c r="K1296" s="1" t="s">
        <v>48</v>
      </c>
      <c r="L1296" s="1" t="s">
        <v>48</v>
      </c>
      <c r="M1296" s="1" t="s">
        <v>48</v>
      </c>
      <c r="N1296" s="1" t="s">
        <v>48</v>
      </c>
      <c r="O1296" s="1" t="s">
        <v>48</v>
      </c>
      <c r="P1296" s="1" t="s">
        <v>48</v>
      </c>
      <c r="Q1296" s="1" t="s">
        <v>48</v>
      </c>
      <c r="R1296" s="1" t="s">
        <v>48</v>
      </c>
      <c r="S1296" s="1" t="s">
        <v>48</v>
      </c>
      <c r="T1296" s="1" t="s">
        <v>48</v>
      </c>
      <c r="U1296" s="1" t="s">
        <v>48</v>
      </c>
      <c r="V1296" s="1" t="s">
        <v>49</v>
      </c>
      <c r="W1296" s="1" t="s">
        <v>48</v>
      </c>
      <c r="X1296" s="1" t="s">
        <v>62</v>
      </c>
      <c r="AC1296" s="1" t="s">
        <v>5712</v>
      </c>
      <c r="AD1296" s="1" t="s">
        <v>5712</v>
      </c>
      <c r="AJ1296" s="1" t="s">
        <v>9299</v>
      </c>
      <c r="AK1296" s="1" t="s">
        <v>5712</v>
      </c>
      <c r="AN1296" s="1" t="s">
        <v>5712</v>
      </c>
      <c r="AP1296" s="1" t="s">
        <v>5712</v>
      </c>
      <c r="AR1296" s="1" t="s">
        <v>5712</v>
      </c>
      <c r="AT1296" s="1" t="s">
        <v>5712</v>
      </c>
      <c r="AV1296" s="1" t="s">
        <v>911</v>
      </c>
    </row>
    <row r="1297" spans="1:48" x14ac:dyDescent="0.35">
      <c r="A1297" s="1" t="s">
        <v>9300</v>
      </c>
      <c r="B1297" s="1" t="s">
        <v>5710</v>
      </c>
      <c r="C1297" s="1" t="s">
        <v>41</v>
      </c>
      <c r="D1297">
        <v>64</v>
      </c>
      <c r="E1297" s="1" t="s">
        <v>65</v>
      </c>
      <c r="F1297" s="1" t="s">
        <v>66</v>
      </c>
      <c r="G1297" s="1" t="s">
        <v>98</v>
      </c>
      <c r="H1297" s="1" t="s">
        <v>144</v>
      </c>
      <c r="I1297" s="1" t="s">
        <v>61</v>
      </c>
      <c r="J1297" s="1" t="s">
        <v>80</v>
      </c>
      <c r="K1297" s="1" t="s">
        <v>48</v>
      </c>
      <c r="L1297" s="1" t="s">
        <v>48</v>
      </c>
      <c r="M1297" s="1" t="s">
        <v>48</v>
      </c>
      <c r="N1297" s="1" t="s">
        <v>48</v>
      </c>
      <c r="O1297" s="1" t="s">
        <v>48</v>
      </c>
      <c r="P1297" s="1" t="s">
        <v>48</v>
      </c>
      <c r="Q1297" s="1" t="s">
        <v>48</v>
      </c>
      <c r="R1297" s="1" t="s">
        <v>48</v>
      </c>
      <c r="S1297" s="1" t="s">
        <v>48</v>
      </c>
      <c r="T1297" s="1" t="s">
        <v>49</v>
      </c>
      <c r="U1297" s="1" t="s">
        <v>48</v>
      </c>
      <c r="V1297" s="1" t="s">
        <v>48</v>
      </c>
      <c r="W1297" s="1" t="s">
        <v>48</v>
      </c>
      <c r="X1297" s="1" t="s">
        <v>116</v>
      </c>
      <c r="Y1297" s="1" t="s">
        <v>9301</v>
      </c>
      <c r="AC1297" s="1" t="s">
        <v>5712</v>
      </c>
      <c r="AD1297" s="1" t="s">
        <v>5712</v>
      </c>
      <c r="AJ1297" s="1" t="s">
        <v>9302</v>
      </c>
      <c r="AK1297" s="1" t="s">
        <v>5712</v>
      </c>
      <c r="AN1297" s="1" t="s">
        <v>5712</v>
      </c>
      <c r="AP1297" s="1" t="s">
        <v>5712</v>
      </c>
      <c r="AR1297" s="1" t="s">
        <v>5712</v>
      </c>
      <c r="AT1297" s="1" t="s">
        <v>5712</v>
      </c>
      <c r="AV1297" s="1" t="s">
        <v>9303</v>
      </c>
    </row>
    <row r="1298" spans="1:48" x14ac:dyDescent="0.35">
      <c r="A1298" s="1" t="s">
        <v>9304</v>
      </c>
      <c r="B1298" s="1" t="s">
        <v>5710</v>
      </c>
      <c r="C1298" s="1" t="s">
        <v>71</v>
      </c>
      <c r="D1298">
        <v>48</v>
      </c>
      <c r="E1298" s="1" t="s">
        <v>42</v>
      </c>
      <c r="F1298" s="1" t="s">
        <v>72</v>
      </c>
      <c r="G1298" s="1" t="s">
        <v>98</v>
      </c>
      <c r="H1298" s="1" t="s">
        <v>45</v>
      </c>
      <c r="I1298" s="1" t="s">
        <v>99</v>
      </c>
      <c r="J1298" s="1" t="s">
        <v>80</v>
      </c>
      <c r="K1298" s="1" t="s">
        <v>48</v>
      </c>
      <c r="L1298" s="1" t="s">
        <v>48</v>
      </c>
      <c r="M1298" s="1" t="s">
        <v>48</v>
      </c>
      <c r="N1298" s="1" t="s">
        <v>48</v>
      </c>
      <c r="O1298" s="1" t="s">
        <v>48</v>
      </c>
      <c r="P1298" s="1" t="s">
        <v>48</v>
      </c>
      <c r="Q1298" s="1" t="s">
        <v>48</v>
      </c>
      <c r="R1298" s="1" t="s">
        <v>48</v>
      </c>
      <c r="S1298" s="1" t="s">
        <v>48</v>
      </c>
      <c r="T1298" s="1" t="s">
        <v>48</v>
      </c>
      <c r="U1298" s="1" t="s">
        <v>48</v>
      </c>
      <c r="V1298" s="1" t="s">
        <v>48</v>
      </c>
      <c r="W1298" s="1" t="s">
        <v>49</v>
      </c>
      <c r="X1298" s="1" t="s">
        <v>75</v>
      </c>
      <c r="Y1298" s="1" t="s">
        <v>9305</v>
      </c>
      <c r="AC1298" s="1" t="s">
        <v>5712</v>
      </c>
      <c r="AD1298" s="1" t="s">
        <v>5712</v>
      </c>
      <c r="AJ1298" s="1" t="s">
        <v>9306</v>
      </c>
      <c r="AK1298" s="1" t="s">
        <v>5712</v>
      </c>
      <c r="AN1298" s="1" t="s">
        <v>5712</v>
      </c>
      <c r="AP1298" s="1" t="s">
        <v>5712</v>
      </c>
      <c r="AR1298" s="1" t="s">
        <v>5712</v>
      </c>
      <c r="AT1298" s="1" t="s">
        <v>5712</v>
      </c>
      <c r="AV1298" s="1" t="s">
        <v>9307</v>
      </c>
    </row>
    <row r="1299" spans="1:48" x14ac:dyDescent="0.35">
      <c r="A1299" s="1" t="s">
        <v>9308</v>
      </c>
      <c r="B1299" s="1" t="s">
        <v>5710</v>
      </c>
      <c r="C1299" s="1" t="s">
        <v>71</v>
      </c>
      <c r="D1299">
        <v>73</v>
      </c>
      <c r="E1299" s="1" t="s">
        <v>65</v>
      </c>
      <c r="F1299" s="1" t="s">
        <v>66</v>
      </c>
      <c r="G1299" s="1" t="s">
        <v>44</v>
      </c>
      <c r="H1299" s="1" t="s">
        <v>67</v>
      </c>
      <c r="I1299" s="1" t="s">
        <v>61</v>
      </c>
      <c r="J1299" s="1" t="s">
        <v>80</v>
      </c>
      <c r="K1299" s="1" t="s">
        <v>48</v>
      </c>
      <c r="L1299" s="1" t="s">
        <v>48</v>
      </c>
      <c r="M1299" s="1" t="s">
        <v>48</v>
      </c>
      <c r="N1299" s="1" t="s">
        <v>48</v>
      </c>
      <c r="O1299" s="1" t="s">
        <v>48</v>
      </c>
      <c r="P1299" s="1" t="s">
        <v>48</v>
      </c>
      <c r="Q1299" s="1" t="s">
        <v>48</v>
      </c>
      <c r="R1299" s="1" t="s">
        <v>48</v>
      </c>
      <c r="S1299" s="1" t="s">
        <v>48</v>
      </c>
      <c r="T1299" s="1" t="s">
        <v>48</v>
      </c>
      <c r="U1299" s="1" t="s">
        <v>48</v>
      </c>
      <c r="V1299" s="1" t="s">
        <v>49</v>
      </c>
      <c r="W1299" s="1" t="s">
        <v>48</v>
      </c>
      <c r="X1299" s="1" t="s">
        <v>62</v>
      </c>
      <c r="AC1299" s="1" t="s">
        <v>5712</v>
      </c>
      <c r="AD1299" s="1" t="s">
        <v>5712</v>
      </c>
      <c r="AJ1299" s="1" t="s">
        <v>9309</v>
      </c>
      <c r="AK1299" s="1" t="s">
        <v>5712</v>
      </c>
      <c r="AM1299" s="1" t="s">
        <v>351</v>
      </c>
      <c r="AN1299" s="1" t="s">
        <v>5712</v>
      </c>
      <c r="AP1299" s="1" t="s">
        <v>5712</v>
      </c>
      <c r="AR1299" s="1" t="s">
        <v>5712</v>
      </c>
      <c r="AT1299" s="1" t="s">
        <v>5712</v>
      </c>
    </row>
    <row r="1300" spans="1:48" x14ac:dyDescent="0.35">
      <c r="A1300" s="1" t="s">
        <v>9310</v>
      </c>
      <c r="B1300" s="1" t="s">
        <v>5710</v>
      </c>
      <c r="C1300" s="1" t="s">
        <v>41</v>
      </c>
      <c r="D1300">
        <v>63</v>
      </c>
      <c r="E1300" s="1" t="s">
        <v>65</v>
      </c>
      <c r="F1300" s="1" t="s">
        <v>43</v>
      </c>
      <c r="G1300" s="1" t="s">
        <v>59</v>
      </c>
      <c r="H1300" s="1" t="s">
        <v>92</v>
      </c>
      <c r="I1300" s="1" t="s">
        <v>90</v>
      </c>
      <c r="J1300" s="1" t="s">
        <v>80</v>
      </c>
      <c r="K1300" s="1" t="s">
        <v>48</v>
      </c>
      <c r="L1300" s="1" t="s">
        <v>48</v>
      </c>
      <c r="M1300" s="1" t="s">
        <v>48</v>
      </c>
      <c r="N1300" s="1" t="s">
        <v>48</v>
      </c>
      <c r="O1300" s="1" t="s">
        <v>48</v>
      </c>
      <c r="P1300" s="1" t="s">
        <v>48</v>
      </c>
      <c r="Q1300" s="1" t="s">
        <v>48</v>
      </c>
      <c r="R1300" s="1" t="s">
        <v>48</v>
      </c>
      <c r="S1300" s="1" t="s">
        <v>48</v>
      </c>
      <c r="T1300" s="1" t="s">
        <v>48</v>
      </c>
      <c r="U1300" s="1" t="s">
        <v>48</v>
      </c>
      <c r="V1300" s="1" t="s">
        <v>48</v>
      </c>
      <c r="W1300" s="1" t="s">
        <v>49</v>
      </c>
      <c r="X1300" s="1" t="s">
        <v>62</v>
      </c>
      <c r="AC1300" s="1" t="s">
        <v>5712</v>
      </c>
      <c r="AD1300" s="1" t="s">
        <v>5712</v>
      </c>
      <c r="AJ1300" s="1" t="s">
        <v>9311</v>
      </c>
      <c r="AK1300" s="1" t="s">
        <v>5712</v>
      </c>
      <c r="AN1300" s="1" t="s">
        <v>5712</v>
      </c>
      <c r="AP1300" s="1" t="s">
        <v>5712</v>
      </c>
      <c r="AR1300" s="1" t="s">
        <v>5712</v>
      </c>
      <c r="AT1300" s="1" t="s">
        <v>5712</v>
      </c>
    </row>
    <row r="1301" spans="1:48" x14ac:dyDescent="0.35">
      <c r="A1301" s="1" t="s">
        <v>9312</v>
      </c>
      <c r="B1301" s="1" t="s">
        <v>5710</v>
      </c>
      <c r="C1301" s="1" t="s">
        <v>41</v>
      </c>
      <c r="D1301">
        <v>42</v>
      </c>
      <c r="E1301" s="1" t="s">
        <v>42</v>
      </c>
      <c r="F1301" s="1" t="s">
        <v>43</v>
      </c>
      <c r="G1301" s="1" t="s">
        <v>98</v>
      </c>
      <c r="H1301" s="1" t="s">
        <v>79</v>
      </c>
      <c r="I1301" s="1" t="s">
        <v>68</v>
      </c>
      <c r="J1301" s="1" t="s">
        <v>80</v>
      </c>
      <c r="K1301" s="1" t="s">
        <v>48</v>
      </c>
      <c r="L1301" s="1" t="s">
        <v>48</v>
      </c>
      <c r="M1301" s="1" t="s">
        <v>48</v>
      </c>
      <c r="N1301" s="1" t="s">
        <v>48</v>
      </c>
      <c r="O1301" s="1" t="s">
        <v>48</v>
      </c>
      <c r="P1301" s="1" t="s">
        <v>48</v>
      </c>
      <c r="Q1301" s="1" t="s">
        <v>48</v>
      </c>
      <c r="R1301" s="1" t="s">
        <v>48</v>
      </c>
      <c r="S1301" s="1" t="s">
        <v>48</v>
      </c>
      <c r="T1301" s="1" t="s">
        <v>48</v>
      </c>
      <c r="U1301" s="1" t="s">
        <v>48</v>
      </c>
      <c r="V1301" s="1" t="s">
        <v>49</v>
      </c>
      <c r="W1301" s="1" t="s">
        <v>48</v>
      </c>
      <c r="X1301" s="1" t="s">
        <v>116</v>
      </c>
      <c r="Y1301" s="1" t="s">
        <v>9313</v>
      </c>
      <c r="AC1301" s="1" t="s">
        <v>5712</v>
      </c>
      <c r="AD1301" s="1" t="s">
        <v>5712</v>
      </c>
      <c r="AJ1301" s="1" t="s">
        <v>9314</v>
      </c>
      <c r="AK1301" s="1" t="s">
        <v>5712</v>
      </c>
      <c r="AN1301" s="1" t="s">
        <v>5712</v>
      </c>
      <c r="AP1301" s="1" t="s">
        <v>5712</v>
      </c>
      <c r="AR1301" s="1" t="s">
        <v>5712</v>
      </c>
      <c r="AT1301" s="1" t="s">
        <v>5712</v>
      </c>
      <c r="AV1301" s="1" t="s">
        <v>7848</v>
      </c>
    </row>
    <row r="1302" spans="1:48" x14ac:dyDescent="0.35">
      <c r="A1302" s="1" t="s">
        <v>9315</v>
      </c>
      <c r="B1302" s="1" t="s">
        <v>5710</v>
      </c>
      <c r="C1302" s="1" t="s">
        <v>41</v>
      </c>
      <c r="D1302">
        <v>64</v>
      </c>
      <c r="E1302" s="1" t="s">
        <v>65</v>
      </c>
      <c r="F1302" s="1" t="s">
        <v>43</v>
      </c>
      <c r="G1302" s="1" t="s">
        <v>98</v>
      </c>
      <c r="H1302" s="1" t="s">
        <v>67</v>
      </c>
      <c r="I1302" s="1" t="s">
        <v>68</v>
      </c>
      <c r="J1302" s="1" t="s">
        <v>80</v>
      </c>
      <c r="K1302" s="1" t="s">
        <v>48</v>
      </c>
      <c r="L1302" s="1" t="s">
        <v>48</v>
      </c>
      <c r="M1302" s="1" t="s">
        <v>48</v>
      </c>
      <c r="N1302" s="1" t="s">
        <v>48</v>
      </c>
      <c r="O1302" s="1" t="s">
        <v>48</v>
      </c>
      <c r="P1302" s="1" t="s">
        <v>48</v>
      </c>
      <c r="Q1302" s="1" t="s">
        <v>48</v>
      </c>
      <c r="R1302" s="1" t="s">
        <v>48</v>
      </c>
      <c r="S1302" s="1" t="s">
        <v>48</v>
      </c>
      <c r="T1302" s="1" t="s">
        <v>48</v>
      </c>
      <c r="U1302" s="1" t="s">
        <v>48</v>
      </c>
      <c r="V1302" s="1" t="s">
        <v>48</v>
      </c>
      <c r="W1302" s="1" t="s">
        <v>49</v>
      </c>
      <c r="X1302" s="1" t="s">
        <v>62</v>
      </c>
      <c r="AC1302" s="1" t="s">
        <v>5712</v>
      </c>
      <c r="AD1302" s="1" t="s">
        <v>5712</v>
      </c>
      <c r="AJ1302" s="1" t="s">
        <v>1273</v>
      </c>
      <c r="AK1302" s="1" t="s">
        <v>5712</v>
      </c>
      <c r="AN1302" s="1" t="s">
        <v>5712</v>
      </c>
      <c r="AP1302" s="1" t="s">
        <v>5712</v>
      </c>
      <c r="AR1302" s="1" t="s">
        <v>5712</v>
      </c>
      <c r="AT1302" s="1" t="s">
        <v>5712</v>
      </c>
      <c r="AV1302" s="1" t="s">
        <v>939</v>
      </c>
    </row>
    <row r="1303" spans="1:48" x14ac:dyDescent="0.35">
      <c r="A1303" s="1" t="s">
        <v>9316</v>
      </c>
      <c r="B1303" s="1" t="s">
        <v>5710</v>
      </c>
      <c r="C1303" s="1" t="s">
        <v>41</v>
      </c>
      <c r="D1303">
        <v>55</v>
      </c>
      <c r="E1303" s="1" t="s">
        <v>65</v>
      </c>
      <c r="F1303" s="1" t="s">
        <v>72</v>
      </c>
      <c r="G1303" s="1" t="s">
        <v>59</v>
      </c>
      <c r="H1303" s="1" t="s">
        <v>45</v>
      </c>
      <c r="I1303" s="1" t="s">
        <v>113</v>
      </c>
      <c r="J1303" s="1" t="s">
        <v>80</v>
      </c>
      <c r="K1303" s="1" t="s">
        <v>48</v>
      </c>
      <c r="L1303" s="1" t="s">
        <v>48</v>
      </c>
      <c r="M1303" s="1" t="s">
        <v>48</v>
      </c>
      <c r="N1303" s="1" t="s">
        <v>48</v>
      </c>
      <c r="O1303" s="1" t="s">
        <v>48</v>
      </c>
      <c r="P1303" s="1" t="s">
        <v>48</v>
      </c>
      <c r="Q1303" s="1" t="s">
        <v>48</v>
      </c>
      <c r="R1303" s="1" t="s">
        <v>48</v>
      </c>
      <c r="S1303" s="1" t="s">
        <v>48</v>
      </c>
      <c r="T1303" s="1" t="s">
        <v>49</v>
      </c>
      <c r="U1303" s="1" t="s">
        <v>48</v>
      </c>
      <c r="V1303" s="1" t="s">
        <v>48</v>
      </c>
      <c r="W1303" s="1" t="s">
        <v>48</v>
      </c>
      <c r="X1303" s="1" t="s">
        <v>62</v>
      </c>
      <c r="AC1303" s="1" t="s">
        <v>5712</v>
      </c>
      <c r="AD1303" s="1" t="s">
        <v>5712</v>
      </c>
      <c r="AJ1303" s="1" t="s">
        <v>9317</v>
      </c>
      <c r="AK1303" s="1" t="s">
        <v>63</v>
      </c>
      <c r="AN1303" s="1" t="s">
        <v>5712</v>
      </c>
      <c r="AP1303" s="1" t="s">
        <v>5712</v>
      </c>
      <c r="AR1303" s="1" t="s">
        <v>5712</v>
      </c>
      <c r="AT1303" s="1" t="s">
        <v>5712</v>
      </c>
    </row>
    <row r="1304" spans="1:48" x14ac:dyDescent="0.35">
      <c r="A1304" s="1" t="s">
        <v>9318</v>
      </c>
      <c r="B1304" s="1" t="s">
        <v>5710</v>
      </c>
      <c r="C1304" s="1" t="s">
        <v>71</v>
      </c>
      <c r="D1304">
        <v>39</v>
      </c>
      <c r="E1304" s="1" t="s">
        <v>42</v>
      </c>
      <c r="F1304" s="1" t="s">
        <v>107</v>
      </c>
      <c r="G1304" s="1" t="s">
        <v>98</v>
      </c>
      <c r="H1304" s="1" t="s">
        <v>45</v>
      </c>
      <c r="I1304" s="1" t="s">
        <v>110</v>
      </c>
      <c r="J1304" s="1" t="s">
        <v>80</v>
      </c>
      <c r="K1304" s="1" t="s">
        <v>48</v>
      </c>
      <c r="L1304" s="1" t="s">
        <v>48</v>
      </c>
      <c r="M1304" s="1" t="s">
        <v>48</v>
      </c>
      <c r="N1304" s="1" t="s">
        <v>48</v>
      </c>
      <c r="O1304" s="1" t="s">
        <v>48</v>
      </c>
      <c r="P1304" s="1" t="s">
        <v>48</v>
      </c>
      <c r="Q1304" s="1" t="s">
        <v>48</v>
      </c>
      <c r="R1304" s="1" t="s">
        <v>48</v>
      </c>
      <c r="S1304" s="1" t="s">
        <v>48</v>
      </c>
      <c r="T1304" s="1" t="s">
        <v>48</v>
      </c>
      <c r="U1304" s="1" t="s">
        <v>48</v>
      </c>
      <c r="V1304" s="1" t="s">
        <v>48</v>
      </c>
      <c r="W1304" s="1" t="s">
        <v>49</v>
      </c>
      <c r="X1304" s="1" t="s">
        <v>116</v>
      </c>
      <c r="Y1304" s="1" t="s">
        <v>9319</v>
      </c>
      <c r="AC1304" s="1" t="s">
        <v>5712</v>
      </c>
      <c r="AD1304" s="1" t="s">
        <v>5712</v>
      </c>
      <c r="AJ1304" s="1" t="s">
        <v>9320</v>
      </c>
      <c r="AK1304" s="1" t="s">
        <v>5712</v>
      </c>
      <c r="AN1304" s="1" t="s">
        <v>5712</v>
      </c>
      <c r="AP1304" s="1" t="s">
        <v>5712</v>
      </c>
      <c r="AR1304" s="1" t="s">
        <v>5712</v>
      </c>
      <c r="AT1304" s="1" t="s">
        <v>5712</v>
      </c>
      <c r="AV1304" s="1" t="s">
        <v>9321</v>
      </c>
    </row>
    <row r="1305" spans="1:48" x14ac:dyDescent="0.35">
      <c r="A1305" s="1" t="s">
        <v>9322</v>
      </c>
      <c r="B1305" s="1" t="s">
        <v>5710</v>
      </c>
      <c r="C1305" s="1" t="s">
        <v>41</v>
      </c>
      <c r="D1305">
        <v>41</v>
      </c>
      <c r="E1305" s="1" t="s">
        <v>42</v>
      </c>
      <c r="F1305" s="1" t="s">
        <v>107</v>
      </c>
      <c r="G1305" s="1" t="s">
        <v>98</v>
      </c>
      <c r="H1305" s="1" t="s">
        <v>79</v>
      </c>
      <c r="I1305" s="1" t="s">
        <v>74</v>
      </c>
      <c r="J1305" s="1" t="s">
        <v>80</v>
      </c>
      <c r="K1305" s="1" t="s">
        <v>48</v>
      </c>
      <c r="L1305" s="1" t="s">
        <v>48</v>
      </c>
      <c r="M1305" s="1" t="s">
        <v>48</v>
      </c>
      <c r="N1305" s="1" t="s">
        <v>48</v>
      </c>
      <c r="O1305" s="1" t="s">
        <v>48</v>
      </c>
      <c r="P1305" s="1" t="s">
        <v>48</v>
      </c>
      <c r="Q1305" s="1" t="s">
        <v>48</v>
      </c>
      <c r="R1305" s="1" t="s">
        <v>48</v>
      </c>
      <c r="S1305" s="1" t="s">
        <v>48</v>
      </c>
      <c r="T1305" s="1" t="s">
        <v>48</v>
      </c>
      <c r="U1305" s="1" t="s">
        <v>48</v>
      </c>
      <c r="V1305" s="1" t="s">
        <v>49</v>
      </c>
      <c r="W1305" s="1" t="s">
        <v>48</v>
      </c>
      <c r="X1305" s="1" t="s">
        <v>62</v>
      </c>
      <c r="AC1305" s="1" t="s">
        <v>5712</v>
      </c>
      <c r="AD1305" s="1" t="s">
        <v>5712</v>
      </c>
      <c r="AJ1305" s="1" t="s">
        <v>9323</v>
      </c>
      <c r="AK1305" s="1" t="s">
        <v>77</v>
      </c>
      <c r="AN1305" s="1" t="s">
        <v>5712</v>
      </c>
      <c r="AP1305" s="1" t="s">
        <v>5712</v>
      </c>
      <c r="AR1305" s="1" t="s">
        <v>5712</v>
      </c>
      <c r="AT1305" s="1" t="s">
        <v>5712</v>
      </c>
    </row>
    <row r="1306" spans="1:48" x14ac:dyDescent="0.35">
      <c r="A1306" s="1" t="s">
        <v>9324</v>
      </c>
      <c r="B1306" s="1" t="s">
        <v>5710</v>
      </c>
      <c r="C1306" s="1" t="s">
        <v>41</v>
      </c>
      <c r="D1306">
        <v>74</v>
      </c>
      <c r="E1306" s="1" t="s">
        <v>65</v>
      </c>
      <c r="F1306" s="1" t="s">
        <v>66</v>
      </c>
      <c r="G1306" s="1" t="s">
        <v>44</v>
      </c>
      <c r="H1306" s="1" t="s">
        <v>67</v>
      </c>
      <c r="I1306" s="1" t="s">
        <v>90</v>
      </c>
      <c r="J1306" s="1" t="s">
        <v>80</v>
      </c>
      <c r="K1306" s="1" t="s">
        <v>48</v>
      </c>
      <c r="L1306" s="1" t="s">
        <v>48</v>
      </c>
      <c r="M1306" s="1" t="s">
        <v>48</v>
      </c>
      <c r="N1306" s="1" t="s">
        <v>48</v>
      </c>
      <c r="O1306" s="1" t="s">
        <v>48</v>
      </c>
      <c r="P1306" s="1" t="s">
        <v>48</v>
      </c>
      <c r="Q1306" s="1" t="s">
        <v>48</v>
      </c>
      <c r="R1306" s="1" t="s">
        <v>48</v>
      </c>
      <c r="S1306" s="1" t="s">
        <v>48</v>
      </c>
      <c r="T1306" s="1" t="s">
        <v>48</v>
      </c>
      <c r="U1306" s="1" t="s">
        <v>48</v>
      </c>
      <c r="V1306" s="1" t="s">
        <v>48</v>
      </c>
      <c r="W1306" s="1" t="s">
        <v>49</v>
      </c>
      <c r="X1306" s="1" t="s">
        <v>62</v>
      </c>
      <c r="AC1306" s="1" t="s">
        <v>5712</v>
      </c>
      <c r="AD1306" s="1" t="s">
        <v>5712</v>
      </c>
      <c r="AJ1306" s="1" t="s">
        <v>9325</v>
      </c>
      <c r="AK1306" s="1" t="s">
        <v>5712</v>
      </c>
      <c r="AN1306" s="1" t="s">
        <v>5712</v>
      </c>
      <c r="AP1306" s="1" t="s">
        <v>5712</v>
      </c>
      <c r="AR1306" s="1" t="s">
        <v>5712</v>
      </c>
      <c r="AT1306" s="1" t="s">
        <v>5712</v>
      </c>
    </row>
    <row r="1307" spans="1:48" x14ac:dyDescent="0.35">
      <c r="A1307" s="1" t="s">
        <v>9326</v>
      </c>
      <c r="B1307" s="1" t="s">
        <v>5710</v>
      </c>
      <c r="C1307" s="1" t="s">
        <v>71</v>
      </c>
      <c r="D1307">
        <v>65</v>
      </c>
      <c r="E1307" s="1" t="s">
        <v>65</v>
      </c>
      <c r="F1307" s="1" t="s">
        <v>66</v>
      </c>
      <c r="G1307" s="1" t="s">
        <v>98</v>
      </c>
      <c r="H1307" s="1" t="s">
        <v>45</v>
      </c>
      <c r="I1307" s="1" t="s">
        <v>46</v>
      </c>
      <c r="J1307" s="1" t="s">
        <v>80</v>
      </c>
      <c r="K1307" s="1" t="s">
        <v>48</v>
      </c>
      <c r="L1307" s="1" t="s">
        <v>48</v>
      </c>
      <c r="M1307" s="1" t="s">
        <v>48</v>
      </c>
      <c r="N1307" s="1" t="s">
        <v>48</v>
      </c>
      <c r="O1307" s="1" t="s">
        <v>48</v>
      </c>
      <c r="P1307" s="1" t="s">
        <v>48</v>
      </c>
      <c r="Q1307" s="1" t="s">
        <v>48</v>
      </c>
      <c r="R1307" s="1" t="s">
        <v>48</v>
      </c>
      <c r="S1307" s="1" t="s">
        <v>48</v>
      </c>
      <c r="T1307" s="1" t="s">
        <v>48</v>
      </c>
      <c r="U1307" s="1" t="s">
        <v>49</v>
      </c>
      <c r="V1307" s="1" t="s">
        <v>48</v>
      </c>
      <c r="W1307" s="1" t="s">
        <v>48</v>
      </c>
      <c r="X1307" s="1" t="s">
        <v>116</v>
      </c>
      <c r="Y1307" s="1" t="s">
        <v>9327</v>
      </c>
      <c r="AC1307" s="1" t="s">
        <v>5712</v>
      </c>
      <c r="AD1307" s="1" t="s">
        <v>5712</v>
      </c>
      <c r="AJ1307" s="1" t="s">
        <v>9328</v>
      </c>
      <c r="AK1307" s="1" t="s">
        <v>5712</v>
      </c>
      <c r="AM1307" s="1" t="s">
        <v>9329</v>
      </c>
      <c r="AN1307" s="1" t="s">
        <v>5712</v>
      </c>
      <c r="AP1307" s="1" t="s">
        <v>5712</v>
      </c>
      <c r="AR1307" s="1" t="s">
        <v>5712</v>
      </c>
      <c r="AT1307" s="1" t="s">
        <v>5712</v>
      </c>
    </row>
    <row r="1308" spans="1:48" x14ac:dyDescent="0.35">
      <c r="A1308" s="1" t="s">
        <v>9330</v>
      </c>
      <c r="B1308" s="1" t="s">
        <v>5710</v>
      </c>
      <c r="C1308" s="1" t="s">
        <v>71</v>
      </c>
      <c r="D1308">
        <v>73</v>
      </c>
      <c r="E1308" s="1" t="s">
        <v>65</v>
      </c>
      <c r="F1308" s="1" t="s">
        <v>66</v>
      </c>
      <c r="G1308" s="1" t="s">
        <v>85</v>
      </c>
      <c r="H1308" s="1" t="s">
        <v>67</v>
      </c>
      <c r="I1308" s="1" t="s">
        <v>68</v>
      </c>
      <c r="J1308" s="1" t="s">
        <v>80</v>
      </c>
      <c r="K1308" s="1" t="s">
        <v>48</v>
      </c>
      <c r="L1308" s="1" t="s">
        <v>48</v>
      </c>
      <c r="M1308" s="1" t="s">
        <v>48</v>
      </c>
      <c r="N1308" s="1" t="s">
        <v>48</v>
      </c>
      <c r="O1308" s="1" t="s">
        <v>48</v>
      </c>
      <c r="P1308" s="1" t="s">
        <v>48</v>
      </c>
      <c r="Q1308" s="1" t="s">
        <v>48</v>
      </c>
      <c r="R1308" s="1" t="s">
        <v>48</v>
      </c>
      <c r="S1308" s="1" t="s">
        <v>48</v>
      </c>
      <c r="T1308" s="1" t="s">
        <v>48</v>
      </c>
      <c r="U1308" s="1" t="s">
        <v>49</v>
      </c>
      <c r="V1308" s="1" t="s">
        <v>48</v>
      </c>
      <c r="W1308" s="1" t="s">
        <v>48</v>
      </c>
      <c r="X1308" s="1" t="s">
        <v>62</v>
      </c>
      <c r="AC1308" s="1" t="s">
        <v>5712</v>
      </c>
      <c r="AD1308" s="1" t="s">
        <v>5712</v>
      </c>
      <c r="AJ1308" s="1" t="s">
        <v>9331</v>
      </c>
      <c r="AK1308" s="1" t="s">
        <v>5712</v>
      </c>
      <c r="AN1308" s="1" t="s">
        <v>5712</v>
      </c>
      <c r="AP1308" s="1" t="s">
        <v>5712</v>
      </c>
      <c r="AR1308" s="1" t="s">
        <v>5712</v>
      </c>
      <c r="AT1308" s="1" t="s">
        <v>5712</v>
      </c>
    </row>
    <row r="1309" spans="1:48" x14ac:dyDescent="0.35">
      <c r="A1309" s="1" t="s">
        <v>9332</v>
      </c>
      <c r="B1309" s="1" t="s">
        <v>5710</v>
      </c>
      <c r="C1309" s="1" t="s">
        <v>41</v>
      </c>
      <c r="D1309">
        <v>48</v>
      </c>
      <c r="E1309" s="1" t="s">
        <v>42</v>
      </c>
      <c r="F1309" s="1" t="s">
        <v>107</v>
      </c>
      <c r="G1309" s="1" t="s">
        <v>44</v>
      </c>
      <c r="H1309" s="1" t="s">
        <v>60</v>
      </c>
      <c r="I1309" s="1" t="s">
        <v>90</v>
      </c>
      <c r="J1309" s="1" t="s">
        <v>80</v>
      </c>
      <c r="K1309" s="1" t="s">
        <v>48</v>
      </c>
      <c r="L1309" s="1" t="s">
        <v>48</v>
      </c>
      <c r="M1309" s="1" t="s">
        <v>48</v>
      </c>
      <c r="N1309" s="1" t="s">
        <v>48</v>
      </c>
      <c r="O1309" s="1" t="s">
        <v>48</v>
      </c>
      <c r="P1309" s="1" t="s">
        <v>48</v>
      </c>
      <c r="Q1309" s="1" t="s">
        <v>48</v>
      </c>
      <c r="R1309" s="1" t="s">
        <v>48</v>
      </c>
      <c r="S1309" s="1" t="s">
        <v>48</v>
      </c>
      <c r="T1309" s="1" t="s">
        <v>48</v>
      </c>
      <c r="U1309" s="1" t="s">
        <v>48</v>
      </c>
      <c r="V1309" s="1" t="s">
        <v>49</v>
      </c>
      <c r="W1309" s="1" t="s">
        <v>48</v>
      </c>
      <c r="X1309" s="1" t="s">
        <v>75</v>
      </c>
      <c r="Y1309" s="1" t="s">
        <v>9333</v>
      </c>
      <c r="AC1309" s="1" t="s">
        <v>5712</v>
      </c>
      <c r="AD1309" s="1" t="s">
        <v>5712</v>
      </c>
      <c r="AJ1309" s="1" t="s">
        <v>9334</v>
      </c>
      <c r="AK1309" s="1" t="s">
        <v>5712</v>
      </c>
      <c r="AN1309" s="1" t="s">
        <v>5712</v>
      </c>
      <c r="AP1309" s="1" t="s">
        <v>5712</v>
      </c>
      <c r="AR1309" s="1" t="s">
        <v>5712</v>
      </c>
      <c r="AT1309" s="1" t="s">
        <v>5712</v>
      </c>
    </row>
    <row r="1310" spans="1:48" x14ac:dyDescent="0.35">
      <c r="A1310" s="1" t="s">
        <v>9335</v>
      </c>
      <c r="B1310" s="1" t="s">
        <v>5710</v>
      </c>
      <c r="C1310" s="1" t="s">
        <v>41</v>
      </c>
      <c r="D1310">
        <v>28</v>
      </c>
      <c r="E1310" s="1" t="s">
        <v>57</v>
      </c>
      <c r="F1310" s="1" t="s">
        <v>107</v>
      </c>
      <c r="G1310" s="1" t="s">
        <v>98</v>
      </c>
      <c r="H1310" s="1" t="s">
        <v>45</v>
      </c>
      <c r="I1310" s="1" t="s">
        <v>99</v>
      </c>
      <c r="J1310" s="1" t="s">
        <v>80</v>
      </c>
      <c r="K1310" s="1" t="s">
        <v>48</v>
      </c>
      <c r="L1310" s="1" t="s">
        <v>48</v>
      </c>
      <c r="M1310" s="1" t="s">
        <v>48</v>
      </c>
      <c r="N1310" s="1" t="s">
        <v>48</v>
      </c>
      <c r="O1310" s="1" t="s">
        <v>48</v>
      </c>
      <c r="P1310" s="1" t="s">
        <v>48</v>
      </c>
      <c r="Q1310" s="1" t="s">
        <v>48</v>
      </c>
      <c r="R1310" s="1" t="s">
        <v>48</v>
      </c>
      <c r="S1310" s="1" t="s">
        <v>48</v>
      </c>
      <c r="T1310" s="1" t="s">
        <v>48</v>
      </c>
      <c r="U1310" s="1" t="s">
        <v>49</v>
      </c>
      <c r="V1310" s="1" t="s">
        <v>48</v>
      </c>
      <c r="W1310" s="1" t="s">
        <v>48</v>
      </c>
      <c r="X1310" s="1" t="s">
        <v>116</v>
      </c>
      <c r="Y1310" s="1" t="s">
        <v>9336</v>
      </c>
      <c r="AC1310" s="1" t="s">
        <v>5712</v>
      </c>
      <c r="AD1310" s="1" t="s">
        <v>5712</v>
      </c>
      <c r="AJ1310" s="1" t="s">
        <v>9337</v>
      </c>
      <c r="AK1310" s="1" t="s">
        <v>5712</v>
      </c>
      <c r="AN1310" s="1" t="s">
        <v>5712</v>
      </c>
      <c r="AP1310" s="1" t="s">
        <v>5712</v>
      </c>
      <c r="AR1310" s="1" t="s">
        <v>5712</v>
      </c>
      <c r="AT1310" s="1" t="s">
        <v>5712</v>
      </c>
      <c r="AV1310" s="1" t="s">
        <v>9338</v>
      </c>
    </row>
    <row r="1311" spans="1:48" x14ac:dyDescent="0.35">
      <c r="A1311" s="1" t="s">
        <v>9339</v>
      </c>
      <c r="B1311" s="1" t="s">
        <v>5710</v>
      </c>
      <c r="C1311" s="1" t="s">
        <v>41</v>
      </c>
      <c r="D1311">
        <v>59</v>
      </c>
      <c r="E1311" s="1" t="s">
        <v>65</v>
      </c>
      <c r="F1311" s="1" t="s">
        <v>66</v>
      </c>
      <c r="G1311" s="1" t="s">
        <v>44</v>
      </c>
      <c r="H1311" s="1" t="s">
        <v>67</v>
      </c>
      <c r="I1311" s="1" t="s">
        <v>90</v>
      </c>
      <c r="J1311" s="1" t="s">
        <v>47</v>
      </c>
      <c r="K1311" s="1" t="s">
        <v>49</v>
      </c>
      <c r="L1311" s="1" t="s">
        <v>48</v>
      </c>
      <c r="M1311" s="1" t="s">
        <v>48</v>
      </c>
      <c r="N1311" s="1" t="s">
        <v>48</v>
      </c>
      <c r="O1311" s="1" t="s">
        <v>48</v>
      </c>
      <c r="P1311" s="1" t="s">
        <v>48</v>
      </c>
      <c r="Q1311" s="1" t="s">
        <v>48</v>
      </c>
      <c r="R1311" s="1" t="s">
        <v>48</v>
      </c>
      <c r="S1311" s="1" t="s">
        <v>48</v>
      </c>
      <c r="T1311" s="1" t="s">
        <v>49</v>
      </c>
      <c r="U1311" s="1" t="s">
        <v>48</v>
      </c>
      <c r="V1311" s="1" t="s">
        <v>48</v>
      </c>
      <c r="W1311" s="1" t="s">
        <v>48</v>
      </c>
      <c r="X1311" s="1" t="s">
        <v>51</v>
      </c>
      <c r="Y1311" s="1" t="s">
        <v>3491</v>
      </c>
      <c r="AC1311" s="1" t="s">
        <v>5712</v>
      </c>
      <c r="AD1311" s="1" t="s">
        <v>5712</v>
      </c>
      <c r="AJ1311" s="1" t="s">
        <v>925</v>
      </c>
      <c r="AK1311" s="1" t="s">
        <v>77</v>
      </c>
      <c r="AN1311" s="1" t="s">
        <v>5712</v>
      </c>
      <c r="AP1311" s="1" t="s">
        <v>5712</v>
      </c>
      <c r="AR1311" s="1" t="s">
        <v>5712</v>
      </c>
      <c r="AT1311" s="1" t="s">
        <v>5712</v>
      </c>
    </row>
    <row r="1312" spans="1:48" x14ac:dyDescent="0.35">
      <c r="A1312" s="1" t="s">
        <v>9340</v>
      </c>
      <c r="B1312" s="1" t="s">
        <v>5710</v>
      </c>
      <c r="C1312" s="1" t="s">
        <v>71</v>
      </c>
      <c r="D1312">
        <v>73</v>
      </c>
      <c r="E1312" s="1" t="s">
        <v>65</v>
      </c>
      <c r="F1312" s="1" t="s">
        <v>43</v>
      </c>
      <c r="G1312" s="1" t="s">
        <v>44</v>
      </c>
      <c r="H1312" s="1" t="s">
        <v>67</v>
      </c>
      <c r="I1312" s="1" t="s">
        <v>90</v>
      </c>
      <c r="J1312" s="1" t="s">
        <v>80</v>
      </c>
      <c r="K1312" s="1" t="s">
        <v>48</v>
      </c>
      <c r="L1312" s="1" t="s">
        <v>48</v>
      </c>
      <c r="M1312" s="1" t="s">
        <v>48</v>
      </c>
      <c r="N1312" s="1" t="s">
        <v>48</v>
      </c>
      <c r="O1312" s="1" t="s">
        <v>48</v>
      </c>
      <c r="P1312" s="1" t="s">
        <v>48</v>
      </c>
      <c r="Q1312" s="1" t="s">
        <v>48</v>
      </c>
      <c r="R1312" s="1" t="s">
        <v>48</v>
      </c>
      <c r="S1312" s="1" t="s">
        <v>48</v>
      </c>
      <c r="T1312" s="1" t="s">
        <v>48</v>
      </c>
      <c r="U1312" s="1" t="s">
        <v>48</v>
      </c>
      <c r="V1312" s="1" t="s">
        <v>48</v>
      </c>
      <c r="W1312" s="1" t="s">
        <v>49</v>
      </c>
      <c r="X1312" s="1" t="s">
        <v>62</v>
      </c>
      <c r="AC1312" s="1" t="s">
        <v>5712</v>
      </c>
      <c r="AD1312" s="1" t="s">
        <v>5712</v>
      </c>
      <c r="AJ1312" s="1" t="s">
        <v>2194</v>
      </c>
      <c r="AK1312" s="1" t="s">
        <v>5712</v>
      </c>
      <c r="AN1312" s="1" t="s">
        <v>5712</v>
      </c>
      <c r="AP1312" s="1" t="s">
        <v>5712</v>
      </c>
      <c r="AR1312" s="1" t="s">
        <v>5712</v>
      </c>
      <c r="AT1312" s="1" t="s">
        <v>5712</v>
      </c>
    </row>
    <row r="1313" spans="1:48" x14ac:dyDescent="0.35">
      <c r="A1313" s="1" t="s">
        <v>9341</v>
      </c>
      <c r="B1313" s="1" t="s">
        <v>5710</v>
      </c>
      <c r="C1313" s="1" t="s">
        <v>71</v>
      </c>
      <c r="D1313">
        <v>35</v>
      </c>
      <c r="E1313" s="1" t="s">
        <v>42</v>
      </c>
      <c r="F1313" s="1" t="s">
        <v>107</v>
      </c>
      <c r="G1313" s="1" t="s">
        <v>98</v>
      </c>
      <c r="H1313" s="1" t="s">
        <v>45</v>
      </c>
      <c r="I1313" s="1" t="s">
        <v>99</v>
      </c>
      <c r="J1313" s="1" t="s">
        <v>80</v>
      </c>
      <c r="K1313" s="1" t="s">
        <v>48</v>
      </c>
      <c r="L1313" s="1" t="s">
        <v>48</v>
      </c>
      <c r="M1313" s="1" t="s">
        <v>48</v>
      </c>
      <c r="N1313" s="1" t="s">
        <v>48</v>
      </c>
      <c r="O1313" s="1" t="s">
        <v>48</v>
      </c>
      <c r="P1313" s="1" t="s">
        <v>48</v>
      </c>
      <c r="Q1313" s="1" t="s">
        <v>48</v>
      </c>
      <c r="R1313" s="1" t="s">
        <v>48</v>
      </c>
      <c r="S1313" s="1" t="s">
        <v>48</v>
      </c>
      <c r="T1313" s="1" t="s">
        <v>48</v>
      </c>
      <c r="U1313" s="1" t="s">
        <v>48</v>
      </c>
      <c r="V1313" s="1" t="s">
        <v>48</v>
      </c>
      <c r="W1313" s="1" t="s">
        <v>49</v>
      </c>
      <c r="X1313" s="1" t="s">
        <v>62</v>
      </c>
      <c r="AC1313" s="1" t="s">
        <v>5712</v>
      </c>
      <c r="AD1313" s="1" t="s">
        <v>5712</v>
      </c>
      <c r="AJ1313" s="1" t="s">
        <v>9342</v>
      </c>
      <c r="AK1313" s="1" t="s">
        <v>5712</v>
      </c>
      <c r="AN1313" s="1" t="s">
        <v>5712</v>
      </c>
      <c r="AP1313" s="1" t="s">
        <v>5712</v>
      </c>
      <c r="AR1313" s="1" t="s">
        <v>5712</v>
      </c>
      <c r="AT1313" s="1" t="s">
        <v>5712</v>
      </c>
      <c r="AV1313" s="1" t="s">
        <v>9343</v>
      </c>
    </row>
    <row r="1314" spans="1:48" x14ac:dyDescent="0.35">
      <c r="A1314" s="1" t="s">
        <v>9344</v>
      </c>
      <c r="B1314" s="1" t="s">
        <v>5710</v>
      </c>
      <c r="C1314" s="1" t="s">
        <v>41</v>
      </c>
      <c r="D1314">
        <v>72</v>
      </c>
      <c r="E1314" s="1" t="s">
        <v>65</v>
      </c>
      <c r="F1314" s="1" t="s">
        <v>72</v>
      </c>
      <c r="G1314" s="1" t="s">
        <v>59</v>
      </c>
      <c r="H1314" s="1" t="s">
        <v>67</v>
      </c>
      <c r="I1314" s="1" t="s">
        <v>90</v>
      </c>
      <c r="J1314" s="1" t="s">
        <v>80</v>
      </c>
      <c r="K1314" s="1" t="s">
        <v>48</v>
      </c>
      <c r="L1314" s="1" t="s">
        <v>48</v>
      </c>
      <c r="M1314" s="1" t="s">
        <v>48</v>
      </c>
      <c r="N1314" s="1" t="s">
        <v>48</v>
      </c>
      <c r="O1314" s="1" t="s">
        <v>48</v>
      </c>
      <c r="P1314" s="1" t="s">
        <v>48</v>
      </c>
      <c r="Q1314" s="1" t="s">
        <v>48</v>
      </c>
      <c r="R1314" s="1" t="s">
        <v>48</v>
      </c>
      <c r="S1314" s="1" t="s">
        <v>48</v>
      </c>
      <c r="T1314" s="1" t="s">
        <v>49</v>
      </c>
      <c r="U1314" s="1" t="s">
        <v>48</v>
      </c>
      <c r="V1314" s="1" t="s">
        <v>48</v>
      </c>
      <c r="W1314" s="1" t="s">
        <v>48</v>
      </c>
      <c r="X1314" s="1" t="s">
        <v>62</v>
      </c>
      <c r="AC1314" s="1" t="s">
        <v>5712</v>
      </c>
      <c r="AD1314" s="1" t="s">
        <v>5712</v>
      </c>
      <c r="AJ1314" s="1" t="s">
        <v>694</v>
      </c>
      <c r="AK1314" s="1" t="s">
        <v>5712</v>
      </c>
      <c r="AN1314" s="1" t="s">
        <v>5712</v>
      </c>
      <c r="AP1314" s="1" t="s">
        <v>5712</v>
      </c>
      <c r="AR1314" s="1" t="s">
        <v>5712</v>
      </c>
      <c r="AT1314" s="1" t="s">
        <v>5712</v>
      </c>
    </row>
    <row r="1315" spans="1:48" x14ac:dyDescent="0.35">
      <c r="A1315" s="1" t="s">
        <v>9345</v>
      </c>
      <c r="B1315" s="1" t="s">
        <v>5710</v>
      </c>
      <c r="C1315" s="1" t="s">
        <v>71</v>
      </c>
      <c r="D1315">
        <v>34</v>
      </c>
      <c r="E1315" s="1" t="s">
        <v>57</v>
      </c>
      <c r="F1315" s="1" t="s">
        <v>107</v>
      </c>
      <c r="G1315" s="1" t="s">
        <v>98</v>
      </c>
      <c r="H1315" s="1" t="s">
        <v>45</v>
      </c>
      <c r="I1315" s="1" t="s">
        <v>74</v>
      </c>
      <c r="J1315" s="1" t="s">
        <v>80</v>
      </c>
      <c r="K1315" s="1" t="s">
        <v>48</v>
      </c>
      <c r="L1315" s="1" t="s">
        <v>48</v>
      </c>
      <c r="M1315" s="1" t="s">
        <v>48</v>
      </c>
      <c r="N1315" s="1" t="s">
        <v>48</v>
      </c>
      <c r="O1315" s="1" t="s">
        <v>48</v>
      </c>
      <c r="P1315" s="1" t="s">
        <v>48</v>
      </c>
      <c r="Q1315" s="1" t="s">
        <v>48</v>
      </c>
      <c r="R1315" s="1" t="s">
        <v>48</v>
      </c>
      <c r="S1315" s="1" t="s">
        <v>48</v>
      </c>
      <c r="T1315" s="1" t="s">
        <v>48</v>
      </c>
      <c r="U1315" s="1" t="s">
        <v>49</v>
      </c>
      <c r="V1315" s="1" t="s">
        <v>48</v>
      </c>
      <c r="W1315" s="1" t="s">
        <v>48</v>
      </c>
      <c r="X1315" s="1" t="s">
        <v>116</v>
      </c>
      <c r="Y1315" s="1" t="s">
        <v>9346</v>
      </c>
      <c r="AC1315" s="1" t="s">
        <v>5712</v>
      </c>
      <c r="AD1315" s="1" t="s">
        <v>5712</v>
      </c>
      <c r="AJ1315" s="1" t="s">
        <v>9347</v>
      </c>
      <c r="AK1315" s="1" t="s">
        <v>5712</v>
      </c>
      <c r="AN1315" s="1" t="s">
        <v>5712</v>
      </c>
      <c r="AP1315" s="1" t="s">
        <v>5712</v>
      </c>
      <c r="AR1315" s="1" t="s">
        <v>5712</v>
      </c>
      <c r="AT1315" s="1" t="s">
        <v>5712</v>
      </c>
    </row>
    <row r="1316" spans="1:48" x14ac:dyDescent="0.35">
      <c r="A1316" s="1" t="s">
        <v>9348</v>
      </c>
      <c r="B1316" s="1" t="s">
        <v>5710</v>
      </c>
      <c r="C1316" s="1" t="s">
        <v>41</v>
      </c>
      <c r="D1316">
        <v>60</v>
      </c>
      <c r="E1316" s="1" t="s">
        <v>65</v>
      </c>
      <c r="F1316" s="1" t="s">
        <v>72</v>
      </c>
      <c r="G1316" s="1" t="s">
        <v>44</v>
      </c>
      <c r="H1316" s="1" t="s">
        <v>109</v>
      </c>
      <c r="I1316" s="1" t="s">
        <v>68</v>
      </c>
      <c r="J1316" s="1" t="s">
        <v>80</v>
      </c>
      <c r="K1316" s="1" t="s">
        <v>48</v>
      </c>
      <c r="L1316" s="1" t="s">
        <v>48</v>
      </c>
      <c r="M1316" s="1" t="s">
        <v>48</v>
      </c>
      <c r="N1316" s="1" t="s">
        <v>48</v>
      </c>
      <c r="O1316" s="1" t="s">
        <v>48</v>
      </c>
      <c r="P1316" s="1" t="s">
        <v>48</v>
      </c>
      <c r="Q1316" s="1" t="s">
        <v>48</v>
      </c>
      <c r="R1316" s="1" t="s">
        <v>48</v>
      </c>
      <c r="S1316" s="1" t="s">
        <v>48</v>
      </c>
      <c r="T1316" s="1" t="s">
        <v>49</v>
      </c>
      <c r="U1316" s="1" t="s">
        <v>48</v>
      </c>
      <c r="V1316" s="1" t="s">
        <v>48</v>
      </c>
      <c r="W1316" s="1" t="s">
        <v>48</v>
      </c>
      <c r="X1316" s="1" t="s">
        <v>62</v>
      </c>
      <c r="AC1316" s="1" t="s">
        <v>5712</v>
      </c>
      <c r="AD1316" s="1" t="s">
        <v>5712</v>
      </c>
      <c r="AJ1316" s="1" t="s">
        <v>3162</v>
      </c>
      <c r="AK1316" s="1" t="s">
        <v>5712</v>
      </c>
      <c r="AM1316" s="1" t="s">
        <v>9349</v>
      </c>
      <c r="AN1316" s="1" t="s">
        <v>5712</v>
      </c>
      <c r="AP1316" s="1" t="s">
        <v>5712</v>
      </c>
      <c r="AR1316" s="1" t="s">
        <v>5712</v>
      </c>
      <c r="AT1316" s="1" t="s">
        <v>5712</v>
      </c>
    </row>
    <row r="1317" spans="1:48" x14ac:dyDescent="0.35">
      <c r="A1317" s="1" t="s">
        <v>9350</v>
      </c>
      <c r="B1317" s="1" t="s">
        <v>5710</v>
      </c>
      <c r="C1317" s="1" t="s">
        <v>41</v>
      </c>
      <c r="D1317">
        <v>36</v>
      </c>
      <c r="E1317" s="1" t="s">
        <v>42</v>
      </c>
      <c r="F1317" s="1" t="s">
        <v>43</v>
      </c>
      <c r="G1317" s="1" t="s">
        <v>98</v>
      </c>
      <c r="H1317" s="1" t="s">
        <v>45</v>
      </c>
      <c r="I1317" s="1" t="s">
        <v>61</v>
      </c>
      <c r="J1317" s="1" t="s">
        <v>80</v>
      </c>
      <c r="K1317" s="1" t="s">
        <v>48</v>
      </c>
      <c r="L1317" s="1" t="s">
        <v>48</v>
      </c>
      <c r="M1317" s="1" t="s">
        <v>48</v>
      </c>
      <c r="N1317" s="1" t="s">
        <v>48</v>
      </c>
      <c r="O1317" s="1" t="s">
        <v>48</v>
      </c>
      <c r="P1317" s="1" t="s">
        <v>48</v>
      </c>
      <c r="Q1317" s="1" t="s">
        <v>48</v>
      </c>
      <c r="R1317" s="1" t="s">
        <v>48</v>
      </c>
      <c r="S1317" s="1" t="s">
        <v>48</v>
      </c>
      <c r="T1317" s="1" t="s">
        <v>48</v>
      </c>
      <c r="U1317" s="1" t="s">
        <v>49</v>
      </c>
      <c r="V1317" s="1" t="s">
        <v>48</v>
      </c>
      <c r="W1317" s="1" t="s">
        <v>48</v>
      </c>
      <c r="X1317" s="1" t="s">
        <v>62</v>
      </c>
      <c r="AC1317" s="1" t="s">
        <v>5712</v>
      </c>
      <c r="AD1317" s="1" t="s">
        <v>5712</v>
      </c>
      <c r="AJ1317" s="1" t="s">
        <v>9351</v>
      </c>
      <c r="AK1317" s="1" t="s">
        <v>55</v>
      </c>
      <c r="AL1317" s="1" t="s">
        <v>9352</v>
      </c>
      <c r="AN1317" s="1" t="s">
        <v>5712</v>
      </c>
      <c r="AP1317" s="1" t="s">
        <v>5712</v>
      </c>
      <c r="AR1317" s="1" t="s">
        <v>5712</v>
      </c>
      <c r="AT1317" s="1" t="s">
        <v>5712</v>
      </c>
    </row>
    <row r="1318" spans="1:48" x14ac:dyDescent="0.35">
      <c r="A1318" s="1" t="s">
        <v>9353</v>
      </c>
      <c r="B1318" s="1" t="s">
        <v>5710</v>
      </c>
      <c r="C1318" s="1" t="s">
        <v>71</v>
      </c>
      <c r="D1318">
        <v>76</v>
      </c>
      <c r="E1318" s="1" t="s">
        <v>65</v>
      </c>
      <c r="F1318" s="1" t="s">
        <v>66</v>
      </c>
      <c r="G1318" s="1" t="s">
        <v>73</v>
      </c>
      <c r="H1318" s="1" t="s">
        <v>67</v>
      </c>
      <c r="I1318" s="1" t="s">
        <v>90</v>
      </c>
      <c r="J1318" s="1" t="s">
        <v>80</v>
      </c>
      <c r="K1318" s="1" t="s">
        <v>48</v>
      </c>
      <c r="L1318" s="1" t="s">
        <v>48</v>
      </c>
      <c r="M1318" s="1" t="s">
        <v>48</v>
      </c>
      <c r="N1318" s="1" t="s">
        <v>48</v>
      </c>
      <c r="O1318" s="1" t="s">
        <v>48</v>
      </c>
      <c r="P1318" s="1" t="s">
        <v>48</v>
      </c>
      <c r="Q1318" s="1" t="s">
        <v>48</v>
      </c>
      <c r="R1318" s="1" t="s">
        <v>48</v>
      </c>
      <c r="S1318" s="1" t="s">
        <v>48</v>
      </c>
      <c r="T1318" s="1" t="s">
        <v>48</v>
      </c>
      <c r="U1318" s="1" t="s">
        <v>48</v>
      </c>
      <c r="V1318" s="1" t="s">
        <v>48</v>
      </c>
      <c r="W1318" s="1" t="s">
        <v>49</v>
      </c>
      <c r="X1318" s="1" t="s">
        <v>75</v>
      </c>
      <c r="Y1318" s="1" t="s">
        <v>9354</v>
      </c>
      <c r="AC1318" s="1" t="s">
        <v>5712</v>
      </c>
      <c r="AD1318" s="1" t="s">
        <v>5712</v>
      </c>
      <c r="AJ1318" s="1" t="s">
        <v>351</v>
      </c>
      <c r="AK1318" s="1" t="s">
        <v>5712</v>
      </c>
      <c r="AN1318" s="1" t="s">
        <v>5712</v>
      </c>
      <c r="AP1318" s="1" t="s">
        <v>5712</v>
      </c>
      <c r="AR1318" s="1" t="s">
        <v>5712</v>
      </c>
      <c r="AT1318" s="1" t="s">
        <v>5712</v>
      </c>
      <c r="AV1318" s="1" t="s">
        <v>6351</v>
      </c>
    </row>
    <row r="1319" spans="1:48" x14ac:dyDescent="0.35">
      <c r="A1319" s="1" t="s">
        <v>9355</v>
      </c>
      <c r="B1319" s="1" t="s">
        <v>5710</v>
      </c>
      <c r="C1319" s="1" t="s">
        <v>41</v>
      </c>
      <c r="D1319">
        <v>53</v>
      </c>
      <c r="E1319" s="1" t="s">
        <v>42</v>
      </c>
      <c r="F1319" s="1" t="s">
        <v>72</v>
      </c>
      <c r="G1319" s="1" t="s">
        <v>98</v>
      </c>
      <c r="H1319" s="1" t="s">
        <v>45</v>
      </c>
      <c r="I1319" s="1" t="s">
        <v>99</v>
      </c>
      <c r="J1319" s="1" t="s">
        <v>80</v>
      </c>
      <c r="K1319" s="1" t="s">
        <v>48</v>
      </c>
      <c r="L1319" s="1" t="s">
        <v>48</v>
      </c>
      <c r="M1319" s="1" t="s">
        <v>48</v>
      </c>
      <c r="N1319" s="1" t="s">
        <v>48</v>
      </c>
      <c r="O1319" s="1" t="s">
        <v>48</v>
      </c>
      <c r="P1319" s="1" t="s">
        <v>48</v>
      </c>
      <c r="Q1319" s="1" t="s">
        <v>48</v>
      </c>
      <c r="R1319" s="1" t="s">
        <v>48</v>
      </c>
      <c r="S1319" s="1" t="s">
        <v>48</v>
      </c>
      <c r="T1319" s="1" t="s">
        <v>48</v>
      </c>
      <c r="U1319" s="1" t="s">
        <v>49</v>
      </c>
      <c r="V1319" s="1" t="s">
        <v>48</v>
      </c>
      <c r="W1319" s="1" t="s">
        <v>48</v>
      </c>
      <c r="X1319" s="1" t="s">
        <v>75</v>
      </c>
      <c r="Y1319" s="1" t="s">
        <v>9356</v>
      </c>
      <c r="AC1319" s="1" t="s">
        <v>5712</v>
      </c>
      <c r="AD1319" s="1" t="s">
        <v>5712</v>
      </c>
      <c r="AJ1319" s="1" t="s">
        <v>9357</v>
      </c>
      <c r="AK1319" s="1" t="s">
        <v>5712</v>
      </c>
      <c r="AN1319" s="1" t="s">
        <v>5712</v>
      </c>
      <c r="AP1319" s="1" t="s">
        <v>5712</v>
      </c>
      <c r="AR1319" s="1" t="s">
        <v>5712</v>
      </c>
      <c r="AT1319" s="1" t="s">
        <v>5712</v>
      </c>
    </row>
    <row r="1320" spans="1:48" x14ac:dyDescent="0.35">
      <c r="A1320" s="1" t="s">
        <v>9358</v>
      </c>
      <c r="B1320" s="1" t="s">
        <v>5710</v>
      </c>
      <c r="C1320" s="1" t="s">
        <v>41</v>
      </c>
      <c r="D1320">
        <v>51</v>
      </c>
      <c r="E1320" s="1" t="s">
        <v>42</v>
      </c>
      <c r="F1320" s="1" t="s">
        <v>43</v>
      </c>
      <c r="G1320" s="1" t="s">
        <v>44</v>
      </c>
      <c r="H1320" s="1" t="s">
        <v>92</v>
      </c>
      <c r="I1320" s="1" t="s">
        <v>90</v>
      </c>
      <c r="J1320" s="1" t="s">
        <v>80</v>
      </c>
      <c r="K1320" s="1" t="s">
        <v>48</v>
      </c>
      <c r="L1320" s="1" t="s">
        <v>48</v>
      </c>
      <c r="M1320" s="1" t="s">
        <v>48</v>
      </c>
      <c r="N1320" s="1" t="s">
        <v>48</v>
      </c>
      <c r="O1320" s="1" t="s">
        <v>48</v>
      </c>
      <c r="P1320" s="1" t="s">
        <v>48</v>
      </c>
      <c r="Q1320" s="1" t="s">
        <v>48</v>
      </c>
      <c r="R1320" s="1" t="s">
        <v>48</v>
      </c>
      <c r="S1320" s="1" t="s">
        <v>48</v>
      </c>
      <c r="T1320" s="1" t="s">
        <v>48</v>
      </c>
      <c r="U1320" s="1" t="s">
        <v>48</v>
      </c>
      <c r="V1320" s="1" t="s">
        <v>48</v>
      </c>
      <c r="W1320" s="1" t="s">
        <v>49</v>
      </c>
      <c r="X1320" s="1" t="s">
        <v>62</v>
      </c>
      <c r="AC1320" s="1" t="s">
        <v>5712</v>
      </c>
      <c r="AD1320" s="1" t="s">
        <v>5712</v>
      </c>
      <c r="AJ1320" s="1" t="s">
        <v>9359</v>
      </c>
      <c r="AK1320" s="1" t="s">
        <v>5712</v>
      </c>
      <c r="AN1320" s="1" t="s">
        <v>5712</v>
      </c>
      <c r="AP1320" s="1" t="s">
        <v>5712</v>
      </c>
      <c r="AR1320" s="1" t="s">
        <v>5712</v>
      </c>
      <c r="AT1320" s="1" t="s">
        <v>5712</v>
      </c>
      <c r="AV1320" s="1" t="s">
        <v>9360</v>
      </c>
    </row>
    <row r="1321" spans="1:48" x14ac:dyDescent="0.35">
      <c r="A1321" s="1" t="s">
        <v>9361</v>
      </c>
      <c r="B1321" s="1" t="s">
        <v>5710</v>
      </c>
      <c r="C1321" s="1" t="s">
        <v>41</v>
      </c>
      <c r="D1321">
        <v>41</v>
      </c>
      <c r="E1321" s="1" t="s">
        <v>42</v>
      </c>
      <c r="F1321" s="1" t="s">
        <v>107</v>
      </c>
      <c r="G1321" s="1" t="s">
        <v>98</v>
      </c>
      <c r="H1321" s="1" t="s">
        <v>79</v>
      </c>
      <c r="I1321" s="1" t="s">
        <v>113</v>
      </c>
      <c r="J1321" s="1" t="s">
        <v>80</v>
      </c>
      <c r="K1321" s="1" t="s">
        <v>48</v>
      </c>
      <c r="L1321" s="1" t="s">
        <v>48</v>
      </c>
      <c r="M1321" s="1" t="s">
        <v>48</v>
      </c>
      <c r="N1321" s="1" t="s">
        <v>48</v>
      </c>
      <c r="O1321" s="1" t="s">
        <v>48</v>
      </c>
      <c r="P1321" s="1" t="s">
        <v>48</v>
      </c>
      <c r="Q1321" s="1" t="s">
        <v>48</v>
      </c>
      <c r="R1321" s="1" t="s">
        <v>48</v>
      </c>
      <c r="S1321" s="1" t="s">
        <v>48</v>
      </c>
      <c r="T1321" s="1" t="s">
        <v>48</v>
      </c>
      <c r="U1321" s="1" t="s">
        <v>49</v>
      </c>
      <c r="V1321" s="1" t="s">
        <v>48</v>
      </c>
      <c r="W1321" s="1" t="s">
        <v>48</v>
      </c>
      <c r="X1321" s="1" t="s">
        <v>116</v>
      </c>
      <c r="Y1321" s="1" t="s">
        <v>9362</v>
      </c>
      <c r="AC1321" s="1" t="s">
        <v>5712</v>
      </c>
      <c r="AD1321" s="1" t="s">
        <v>5712</v>
      </c>
      <c r="AJ1321" s="1" t="s">
        <v>9363</v>
      </c>
      <c r="AK1321" s="1" t="s">
        <v>5712</v>
      </c>
      <c r="AN1321" s="1" t="s">
        <v>5712</v>
      </c>
      <c r="AP1321" s="1" t="s">
        <v>5712</v>
      </c>
      <c r="AR1321" s="1" t="s">
        <v>5712</v>
      </c>
      <c r="AT1321" s="1" t="s">
        <v>5712</v>
      </c>
    </row>
    <row r="1322" spans="1:48" x14ac:dyDescent="0.35">
      <c r="A1322" s="1" t="s">
        <v>9364</v>
      </c>
      <c r="B1322" s="1" t="s">
        <v>5710</v>
      </c>
      <c r="C1322" s="1" t="s">
        <v>71</v>
      </c>
      <c r="D1322">
        <v>68</v>
      </c>
      <c r="E1322" s="1" t="s">
        <v>65</v>
      </c>
      <c r="F1322" s="1" t="s">
        <v>66</v>
      </c>
      <c r="G1322" s="1" t="s">
        <v>44</v>
      </c>
      <c r="H1322" s="1" t="s">
        <v>67</v>
      </c>
      <c r="I1322" s="1" t="s">
        <v>110</v>
      </c>
      <c r="J1322" s="1" t="s">
        <v>80</v>
      </c>
      <c r="K1322" s="1" t="s">
        <v>48</v>
      </c>
      <c r="L1322" s="1" t="s">
        <v>48</v>
      </c>
      <c r="M1322" s="1" t="s">
        <v>48</v>
      </c>
      <c r="N1322" s="1" t="s">
        <v>48</v>
      </c>
      <c r="O1322" s="1" t="s">
        <v>48</v>
      </c>
      <c r="P1322" s="1" t="s">
        <v>48</v>
      </c>
      <c r="Q1322" s="1" t="s">
        <v>48</v>
      </c>
      <c r="R1322" s="1" t="s">
        <v>48</v>
      </c>
      <c r="S1322" s="1" t="s">
        <v>48</v>
      </c>
      <c r="T1322" s="1" t="s">
        <v>48</v>
      </c>
      <c r="U1322" s="1" t="s">
        <v>49</v>
      </c>
      <c r="V1322" s="1" t="s">
        <v>48</v>
      </c>
      <c r="W1322" s="1" t="s">
        <v>48</v>
      </c>
      <c r="X1322" s="1" t="s">
        <v>62</v>
      </c>
      <c r="AC1322" s="1" t="s">
        <v>5712</v>
      </c>
      <c r="AD1322" s="1" t="s">
        <v>5712</v>
      </c>
      <c r="AJ1322" s="1" t="s">
        <v>9365</v>
      </c>
      <c r="AK1322" s="1" t="s">
        <v>5712</v>
      </c>
      <c r="AM1322" s="1" t="s">
        <v>1196</v>
      </c>
      <c r="AN1322" s="1" t="s">
        <v>5712</v>
      </c>
      <c r="AP1322" s="1" t="s">
        <v>5712</v>
      </c>
      <c r="AR1322" s="1" t="s">
        <v>5712</v>
      </c>
      <c r="AT1322" s="1" t="s">
        <v>5712</v>
      </c>
    </row>
    <row r="1323" spans="1:48" x14ac:dyDescent="0.35">
      <c r="A1323" s="1" t="s">
        <v>9366</v>
      </c>
      <c r="B1323" s="1" t="s">
        <v>5710</v>
      </c>
      <c r="C1323" s="1" t="s">
        <v>71</v>
      </c>
      <c r="D1323">
        <v>55</v>
      </c>
      <c r="E1323" s="1" t="s">
        <v>65</v>
      </c>
      <c r="F1323" s="1" t="s">
        <v>72</v>
      </c>
      <c r="G1323" s="1" t="s">
        <v>85</v>
      </c>
      <c r="H1323" s="1" t="s">
        <v>67</v>
      </c>
      <c r="I1323" s="1" t="s">
        <v>61</v>
      </c>
      <c r="J1323" s="1" t="s">
        <v>80</v>
      </c>
      <c r="K1323" s="1" t="s">
        <v>48</v>
      </c>
      <c r="L1323" s="1" t="s">
        <v>48</v>
      </c>
      <c r="M1323" s="1" t="s">
        <v>48</v>
      </c>
      <c r="N1323" s="1" t="s">
        <v>48</v>
      </c>
      <c r="O1323" s="1" t="s">
        <v>48</v>
      </c>
      <c r="P1323" s="1" t="s">
        <v>48</v>
      </c>
      <c r="Q1323" s="1" t="s">
        <v>48</v>
      </c>
      <c r="R1323" s="1" t="s">
        <v>48</v>
      </c>
      <c r="S1323" s="1" t="s">
        <v>48</v>
      </c>
      <c r="T1323" s="1" t="s">
        <v>48</v>
      </c>
      <c r="U1323" s="1" t="s">
        <v>49</v>
      </c>
      <c r="V1323" s="1" t="s">
        <v>48</v>
      </c>
      <c r="W1323" s="1" t="s">
        <v>48</v>
      </c>
      <c r="X1323" s="1" t="s">
        <v>62</v>
      </c>
      <c r="AC1323" s="1" t="s">
        <v>5712</v>
      </c>
      <c r="AD1323" s="1" t="s">
        <v>5712</v>
      </c>
      <c r="AJ1323" s="1" t="s">
        <v>9367</v>
      </c>
      <c r="AK1323" s="1" t="s">
        <v>5712</v>
      </c>
      <c r="AM1323" s="1" t="s">
        <v>9368</v>
      </c>
      <c r="AN1323" s="1" t="s">
        <v>5712</v>
      </c>
      <c r="AP1323" s="1" t="s">
        <v>5712</v>
      </c>
      <c r="AR1323" s="1" t="s">
        <v>5712</v>
      </c>
      <c r="AT1323" s="1" t="s">
        <v>5712</v>
      </c>
    </row>
    <row r="1324" spans="1:48" x14ac:dyDescent="0.35">
      <c r="A1324" s="1" t="s">
        <v>9369</v>
      </c>
      <c r="B1324" s="1" t="s">
        <v>5710</v>
      </c>
      <c r="C1324" s="1" t="s">
        <v>41</v>
      </c>
      <c r="D1324">
        <v>29</v>
      </c>
      <c r="E1324" s="1" t="s">
        <v>57</v>
      </c>
      <c r="F1324" s="1" t="s">
        <v>107</v>
      </c>
      <c r="G1324" s="1" t="s">
        <v>98</v>
      </c>
      <c r="H1324" s="1" t="s">
        <v>45</v>
      </c>
      <c r="I1324" s="1" t="s">
        <v>74</v>
      </c>
      <c r="J1324" s="1" t="s">
        <v>80</v>
      </c>
      <c r="K1324" s="1" t="s">
        <v>48</v>
      </c>
      <c r="L1324" s="1" t="s">
        <v>48</v>
      </c>
      <c r="M1324" s="1" t="s">
        <v>48</v>
      </c>
      <c r="N1324" s="1" t="s">
        <v>48</v>
      </c>
      <c r="O1324" s="1" t="s">
        <v>48</v>
      </c>
      <c r="P1324" s="1" t="s">
        <v>48</v>
      </c>
      <c r="Q1324" s="1" t="s">
        <v>48</v>
      </c>
      <c r="R1324" s="1" t="s">
        <v>48</v>
      </c>
      <c r="S1324" s="1" t="s">
        <v>48</v>
      </c>
      <c r="T1324" s="1" t="s">
        <v>48</v>
      </c>
      <c r="U1324" s="1" t="s">
        <v>49</v>
      </c>
      <c r="V1324" s="1" t="s">
        <v>48</v>
      </c>
      <c r="W1324" s="1" t="s">
        <v>48</v>
      </c>
      <c r="X1324" s="1" t="s">
        <v>116</v>
      </c>
      <c r="Y1324" s="1" t="s">
        <v>9370</v>
      </c>
      <c r="AC1324" s="1" t="s">
        <v>5712</v>
      </c>
      <c r="AD1324" s="1" t="s">
        <v>5712</v>
      </c>
      <c r="AJ1324" s="1" t="s">
        <v>9371</v>
      </c>
      <c r="AK1324" s="1" t="s">
        <v>5712</v>
      </c>
      <c r="AN1324" s="1" t="s">
        <v>5712</v>
      </c>
      <c r="AP1324" s="1" t="s">
        <v>5712</v>
      </c>
      <c r="AR1324" s="1" t="s">
        <v>5712</v>
      </c>
      <c r="AT1324" s="1" t="s">
        <v>5712</v>
      </c>
      <c r="AV1324" s="1" t="s">
        <v>9372</v>
      </c>
    </row>
    <row r="1325" spans="1:48" x14ac:dyDescent="0.35">
      <c r="A1325" s="1" t="s">
        <v>9373</v>
      </c>
      <c r="B1325" s="1" t="s">
        <v>5710</v>
      </c>
      <c r="C1325" s="1" t="s">
        <v>41</v>
      </c>
      <c r="D1325">
        <v>65</v>
      </c>
      <c r="E1325" s="1" t="s">
        <v>65</v>
      </c>
      <c r="F1325" s="1" t="s">
        <v>66</v>
      </c>
      <c r="G1325" s="1" t="s">
        <v>59</v>
      </c>
      <c r="H1325" s="1" t="s">
        <v>45</v>
      </c>
      <c r="I1325" s="1" t="s">
        <v>74</v>
      </c>
      <c r="J1325" s="1" t="s">
        <v>80</v>
      </c>
      <c r="K1325" s="1" t="s">
        <v>48</v>
      </c>
      <c r="L1325" s="1" t="s">
        <v>48</v>
      </c>
      <c r="M1325" s="1" t="s">
        <v>48</v>
      </c>
      <c r="N1325" s="1" t="s">
        <v>48</v>
      </c>
      <c r="O1325" s="1" t="s">
        <v>48</v>
      </c>
      <c r="P1325" s="1" t="s">
        <v>48</v>
      </c>
      <c r="Q1325" s="1" t="s">
        <v>48</v>
      </c>
      <c r="R1325" s="1" t="s">
        <v>48</v>
      </c>
      <c r="S1325" s="1" t="s">
        <v>48</v>
      </c>
      <c r="T1325" s="1" t="s">
        <v>48</v>
      </c>
      <c r="U1325" s="1" t="s">
        <v>48</v>
      </c>
      <c r="V1325" s="1" t="s">
        <v>49</v>
      </c>
      <c r="W1325" s="1" t="s">
        <v>48</v>
      </c>
      <c r="X1325" s="1" t="s">
        <v>62</v>
      </c>
      <c r="AC1325" s="1" t="s">
        <v>5712</v>
      </c>
      <c r="AD1325" s="1" t="s">
        <v>5712</v>
      </c>
      <c r="AJ1325" s="1" t="s">
        <v>752</v>
      </c>
      <c r="AK1325" s="1" t="s">
        <v>5712</v>
      </c>
      <c r="AM1325" s="1" t="s">
        <v>752</v>
      </c>
      <c r="AN1325" s="1" t="s">
        <v>5712</v>
      </c>
      <c r="AP1325" s="1" t="s">
        <v>5712</v>
      </c>
      <c r="AR1325" s="1" t="s">
        <v>5712</v>
      </c>
      <c r="AT1325" s="1" t="s">
        <v>5712</v>
      </c>
    </row>
    <row r="1326" spans="1:48" x14ac:dyDescent="0.35">
      <c r="A1326" s="1" t="s">
        <v>9374</v>
      </c>
      <c r="B1326" s="1" t="s">
        <v>5710</v>
      </c>
      <c r="C1326" s="1" t="s">
        <v>71</v>
      </c>
      <c r="D1326">
        <v>76</v>
      </c>
      <c r="E1326" s="1" t="s">
        <v>65</v>
      </c>
      <c r="F1326" s="1" t="s">
        <v>66</v>
      </c>
      <c r="G1326" s="1" t="s">
        <v>85</v>
      </c>
      <c r="H1326" s="1" t="s">
        <v>67</v>
      </c>
      <c r="I1326" s="1" t="s">
        <v>110</v>
      </c>
      <c r="J1326" s="1" t="s">
        <v>47</v>
      </c>
      <c r="K1326" s="1" t="s">
        <v>48</v>
      </c>
      <c r="L1326" s="1" t="s">
        <v>48</v>
      </c>
      <c r="M1326" s="1" t="s">
        <v>48</v>
      </c>
      <c r="N1326" s="1" t="s">
        <v>49</v>
      </c>
      <c r="O1326" s="1" t="s">
        <v>48</v>
      </c>
      <c r="P1326" s="1" t="s">
        <v>48</v>
      </c>
      <c r="Q1326" s="1" t="s">
        <v>48</v>
      </c>
      <c r="R1326" s="1" t="s">
        <v>48</v>
      </c>
      <c r="S1326" s="1" t="s">
        <v>48</v>
      </c>
      <c r="T1326" s="1" t="s">
        <v>48</v>
      </c>
      <c r="U1326" s="1" t="s">
        <v>48</v>
      </c>
      <c r="V1326" s="1" t="s">
        <v>48</v>
      </c>
      <c r="W1326" s="1" t="s">
        <v>48</v>
      </c>
      <c r="X1326" s="1" t="s">
        <v>145</v>
      </c>
      <c r="Y1326" s="1" t="s">
        <v>9375</v>
      </c>
      <c r="AC1326" s="1" t="s">
        <v>5712</v>
      </c>
      <c r="AD1326" s="1" t="s">
        <v>5712</v>
      </c>
      <c r="AJ1326" s="1" t="s">
        <v>9376</v>
      </c>
      <c r="AK1326" s="1" t="s">
        <v>5712</v>
      </c>
      <c r="AN1326" s="1" t="s">
        <v>5712</v>
      </c>
      <c r="AP1326" s="1" t="s">
        <v>5712</v>
      </c>
      <c r="AR1326" s="1" t="s">
        <v>5712</v>
      </c>
      <c r="AT1326" s="1" t="s">
        <v>5712</v>
      </c>
      <c r="AV1326" s="1" t="s">
        <v>9377</v>
      </c>
    </row>
    <row r="1327" spans="1:48" x14ac:dyDescent="0.35">
      <c r="A1327" s="1" t="s">
        <v>9378</v>
      </c>
      <c r="B1327" s="1" t="s">
        <v>5710</v>
      </c>
      <c r="C1327" s="1" t="s">
        <v>41</v>
      </c>
      <c r="D1327">
        <v>29</v>
      </c>
      <c r="E1327" s="1" t="s">
        <v>57</v>
      </c>
      <c r="F1327" s="1" t="s">
        <v>107</v>
      </c>
      <c r="G1327" s="1" t="s">
        <v>73</v>
      </c>
      <c r="H1327" s="1" t="s">
        <v>45</v>
      </c>
      <c r="I1327" s="1" t="s">
        <v>110</v>
      </c>
      <c r="J1327" s="1" t="s">
        <v>80</v>
      </c>
      <c r="K1327" s="1" t="s">
        <v>48</v>
      </c>
      <c r="L1327" s="1" t="s">
        <v>48</v>
      </c>
      <c r="M1327" s="1" t="s">
        <v>48</v>
      </c>
      <c r="N1327" s="1" t="s">
        <v>48</v>
      </c>
      <c r="O1327" s="1" t="s">
        <v>48</v>
      </c>
      <c r="P1327" s="1" t="s">
        <v>48</v>
      </c>
      <c r="Q1327" s="1" t="s">
        <v>48</v>
      </c>
      <c r="R1327" s="1" t="s">
        <v>48</v>
      </c>
      <c r="S1327" s="1" t="s">
        <v>48</v>
      </c>
      <c r="T1327" s="1" t="s">
        <v>48</v>
      </c>
      <c r="U1327" s="1" t="s">
        <v>49</v>
      </c>
      <c r="V1327" s="1" t="s">
        <v>48</v>
      </c>
      <c r="W1327" s="1" t="s">
        <v>48</v>
      </c>
      <c r="X1327" s="1" t="s">
        <v>116</v>
      </c>
      <c r="Y1327" s="1" t="s">
        <v>9379</v>
      </c>
      <c r="AC1327" s="1" t="s">
        <v>5712</v>
      </c>
      <c r="AD1327" s="1" t="s">
        <v>5712</v>
      </c>
      <c r="AJ1327" s="1" t="s">
        <v>9380</v>
      </c>
      <c r="AK1327" s="1" t="s">
        <v>5712</v>
      </c>
      <c r="AN1327" s="1" t="s">
        <v>5712</v>
      </c>
      <c r="AP1327" s="1" t="s">
        <v>5712</v>
      </c>
      <c r="AR1327" s="1" t="s">
        <v>5712</v>
      </c>
      <c r="AT1327" s="1" t="s">
        <v>5712</v>
      </c>
    </row>
    <row r="1328" spans="1:48" x14ac:dyDescent="0.35">
      <c r="A1328" s="1" t="s">
        <v>9381</v>
      </c>
      <c r="B1328" s="1" t="s">
        <v>5710</v>
      </c>
      <c r="C1328" s="1" t="s">
        <v>41</v>
      </c>
      <c r="D1328">
        <v>68</v>
      </c>
      <c r="E1328" s="1" t="s">
        <v>65</v>
      </c>
      <c r="F1328" s="1" t="s">
        <v>43</v>
      </c>
      <c r="G1328" s="1" t="s">
        <v>2152</v>
      </c>
      <c r="H1328" s="1" t="s">
        <v>109</v>
      </c>
      <c r="I1328" s="1" t="s">
        <v>61</v>
      </c>
      <c r="J1328" s="1" t="s">
        <v>80</v>
      </c>
      <c r="K1328" s="1" t="s">
        <v>48</v>
      </c>
      <c r="L1328" s="1" t="s">
        <v>48</v>
      </c>
      <c r="M1328" s="1" t="s">
        <v>48</v>
      </c>
      <c r="N1328" s="1" t="s">
        <v>48</v>
      </c>
      <c r="O1328" s="1" t="s">
        <v>48</v>
      </c>
      <c r="P1328" s="1" t="s">
        <v>48</v>
      </c>
      <c r="Q1328" s="1" t="s">
        <v>48</v>
      </c>
      <c r="R1328" s="1" t="s">
        <v>48</v>
      </c>
      <c r="S1328" s="1" t="s">
        <v>48</v>
      </c>
      <c r="T1328" s="1" t="s">
        <v>49</v>
      </c>
      <c r="U1328" s="1" t="s">
        <v>48</v>
      </c>
      <c r="V1328" s="1" t="s">
        <v>48</v>
      </c>
      <c r="W1328" s="1" t="s">
        <v>48</v>
      </c>
      <c r="X1328" s="1" t="s">
        <v>75</v>
      </c>
      <c r="Y1328" s="1" t="s">
        <v>9382</v>
      </c>
      <c r="AC1328" s="1" t="s">
        <v>5712</v>
      </c>
      <c r="AD1328" s="1" t="s">
        <v>5712</v>
      </c>
      <c r="AJ1328" s="1" t="s">
        <v>9383</v>
      </c>
      <c r="AK1328" s="1" t="s">
        <v>77</v>
      </c>
      <c r="AN1328" s="1" t="s">
        <v>5712</v>
      </c>
      <c r="AP1328" s="1" t="s">
        <v>5712</v>
      </c>
      <c r="AR1328" s="1" t="s">
        <v>5712</v>
      </c>
      <c r="AT1328" s="1" t="s">
        <v>5712</v>
      </c>
    </row>
    <row r="1329" spans="1:48" x14ac:dyDescent="0.35">
      <c r="A1329" s="1" t="s">
        <v>9384</v>
      </c>
      <c r="B1329" s="1" t="s">
        <v>5710</v>
      </c>
      <c r="C1329" s="1" t="s">
        <v>41</v>
      </c>
      <c r="D1329">
        <v>26</v>
      </c>
      <c r="E1329" s="1" t="s">
        <v>57</v>
      </c>
      <c r="F1329" s="1" t="s">
        <v>107</v>
      </c>
      <c r="G1329" s="1" t="s">
        <v>98</v>
      </c>
      <c r="H1329" s="1" t="s">
        <v>45</v>
      </c>
      <c r="I1329" s="1" t="s">
        <v>74</v>
      </c>
      <c r="J1329" s="1" t="s">
        <v>80</v>
      </c>
      <c r="K1329" s="1" t="s">
        <v>48</v>
      </c>
      <c r="L1329" s="1" t="s">
        <v>48</v>
      </c>
      <c r="M1329" s="1" t="s">
        <v>48</v>
      </c>
      <c r="N1329" s="1" t="s">
        <v>48</v>
      </c>
      <c r="O1329" s="1" t="s">
        <v>48</v>
      </c>
      <c r="P1329" s="1" t="s">
        <v>48</v>
      </c>
      <c r="Q1329" s="1" t="s">
        <v>48</v>
      </c>
      <c r="R1329" s="1" t="s">
        <v>48</v>
      </c>
      <c r="S1329" s="1" t="s">
        <v>48</v>
      </c>
      <c r="T1329" s="1" t="s">
        <v>48</v>
      </c>
      <c r="U1329" s="1" t="s">
        <v>48</v>
      </c>
      <c r="V1329" s="1" t="s">
        <v>48</v>
      </c>
      <c r="W1329" s="1" t="s">
        <v>49</v>
      </c>
      <c r="X1329" s="1" t="s">
        <v>51</v>
      </c>
      <c r="Y1329" s="1" t="s">
        <v>9385</v>
      </c>
      <c r="AC1329" s="1" t="s">
        <v>5712</v>
      </c>
      <c r="AD1329" s="1" t="s">
        <v>5712</v>
      </c>
      <c r="AJ1329" s="1" t="s">
        <v>9386</v>
      </c>
      <c r="AK1329" s="1" t="s">
        <v>5712</v>
      </c>
      <c r="AN1329" s="1" t="s">
        <v>5712</v>
      </c>
      <c r="AP1329" s="1" t="s">
        <v>5712</v>
      </c>
      <c r="AR1329" s="1" t="s">
        <v>5712</v>
      </c>
      <c r="AT1329" s="1" t="s">
        <v>5712</v>
      </c>
      <c r="AV1329" s="1" t="s">
        <v>9387</v>
      </c>
    </row>
    <row r="1330" spans="1:48" x14ac:dyDescent="0.35">
      <c r="A1330" s="1" t="s">
        <v>9388</v>
      </c>
      <c r="B1330" s="1" t="s">
        <v>5710</v>
      </c>
      <c r="C1330" s="1" t="s">
        <v>41</v>
      </c>
      <c r="D1330">
        <v>55</v>
      </c>
      <c r="E1330" s="1" t="s">
        <v>65</v>
      </c>
      <c r="F1330" s="1" t="s">
        <v>66</v>
      </c>
      <c r="G1330" s="1" t="s">
        <v>44</v>
      </c>
      <c r="H1330" s="1" t="s">
        <v>60</v>
      </c>
      <c r="I1330" s="1" t="s">
        <v>125</v>
      </c>
      <c r="J1330" s="1" t="s">
        <v>80</v>
      </c>
      <c r="K1330" s="1" t="s">
        <v>48</v>
      </c>
      <c r="L1330" s="1" t="s">
        <v>48</v>
      </c>
      <c r="M1330" s="1" t="s">
        <v>48</v>
      </c>
      <c r="N1330" s="1" t="s">
        <v>48</v>
      </c>
      <c r="O1330" s="1" t="s">
        <v>48</v>
      </c>
      <c r="P1330" s="1" t="s">
        <v>48</v>
      </c>
      <c r="Q1330" s="1" t="s">
        <v>48</v>
      </c>
      <c r="R1330" s="1" t="s">
        <v>48</v>
      </c>
      <c r="S1330" s="1" t="s">
        <v>48</v>
      </c>
      <c r="T1330" s="1" t="s">
        <v>48</v>
      </c>
      <c r="U1330" s="1" t="s">
        <v>48</v>
      </c>
      <c r="V1330" s="1" t="s">
        <v>49</v>
      </c>
      <c r="W1330" s="1" t="s">
        <v>48</v>
      </c>
      <c r="X1330" s="1" t="s">
        <v>75</v>
      </c>
      <c r="Y1330" s="1" t="s">
        <v>9389</v>
      </c>
      <c r="AC1330" s="1" t="s">
        <v>5712</v>
      </c>
      <c r="AD1330" s="1" t="s">
        <v>5712</v>
      </c>
      <c r="AJ1330" s="1" t="s">
        <v>9390</v>
      </c>
      <c r="AK1330" s="1" t="s">
        <v>5712</v>
      </c>
      <c r="AN1330" s="1" t="s">
        <v>5712</v>
      </c>
      <c r="AP1330" s="1" t="s">
        <v>5712</v>
      </c>
      <c r="AR1330" s="1" t="s">
        <v>5712</v>
      </c>
      <c r="AT1330" s="1" t="s">
        <v>5712</v>
      </c>
    </row>
    <row r="1331" spans="1:48" x14ac:dyDescent="0.35">
      <c r="A1331" s="1" t="s">
        <v>9391</v>
      </c>
      <c r="B1331" s="1" t="s">
        <v>5710</v>
      </c>
      <c r="C1331" s="1" t="s">
        <v>41</v>
      </c>
      <c r="D1331">
        <v>56</v>
      </c>
      <c r="E1331" s="1" t="s">
        <v>65</v>
      </c>
      <c r="F1331" s="1" t="s">
        <v>43</v>
      </c>
      <c r="G1331" s="1" t="s">
        <v>59</v>
      </c>
      <c r="H1331" s="1" t="s">
        <v>45</v>
      </c>
      <c r="I1331" s="1" t="s">
        <v>61</v>
      </c>
      <c r="J1331" s="1" t="s">
        <v>80</v>
      </c>
      <c r="K1331" s="1" t="s">
        <v>48</v>
      </c>
      <c r="L1331" s="1" t="s">
        <v>48</v>
      </c>
      <c r="M1331" s="1" t="s">
        <v>48</v>
      </c>
      <c r="N1331" s="1" t="s">
        <v>48</v>
      </c>
      <c r="O1331" s="1" t="s">
        <v>48</v>
      </c>
      <c r="P1331" s="1" t="s">
        <v>48</v>
      </c>
      <c r="Q1331" s="1" t="s">
        <v>48</v>
      </c>
      <c r="R1331" s="1" t="s">
        <v>48</v>
      </c>
      <c r="S1331" s="1" t="s">
        <v>48</v>
      </c>
      <c r="T1331" s="1" t="s">
        <v>49</v>
      </c>
      <c r="U1331" s="1" t="s">
        <v>48</v>
      </c>
      <c r="V1331" s="1" t="s">
        <v>48</v>
      </c>
      <c r="W1331" s="1" t="s">
        <v>48</v>
      </c>
      <c r="X1331" s="1" t="s">
        <v>116</v>
      </c>
      <c r="Y1331" s="1" t="s">
        <v>9392</v>
      </c>
      <c r="AB1331" s="1" t="s">
        <v>9393</v>
      </c>
      <c r="AC1331" s="1" t="s">
        <v>5712</v>
      </c>
      <c r="AD1331" s="1" t="s">
        <v>5712</v>
      </c>
      <c r="AJ1331" s="1" t="s">
        <v>9394</v>
      </c>
      <c r="AK1331" s="1" t="s">
        <v>77</v>
      </c>
      <c r="AN1331" s="1" t="s">
        <v>5712</v>
      </c>
      <c r="AP1331" s="1" t="s">
        <v>5712</v>
      </c>
      <c r="AR1331" s="1" t="s">
        <v>5712</v>
      </c>
      <c r="AT1331" s="1" t="s">
        <v>5712</v>
      </c>
    </row>
    <row r="1332" spans="1:48" x14ac:dyDescent="0.35">
      <c r="A1332" s="1" t="s">
        <v>9395</v>
      </c>
      <c r="B1332" s="1" t="s">
        <v>5710</v>
      </c>
      <c r="C1332" s="1" t="s">
        <v>71</v>
      </c>
      <c r="D1332">
        <v>80</v>
      </c>
      <c r="E1332" s="1" t="s">
        <v>65</v>
      </c>
      <c r="F1332" s="1" t="s">
        <v>66</v>
      </c>
      <c r="G1332" s="1" t="s">
        <v>44</v>
      </c>
      <c r="H1332" s="1" t="s">
        <v>67</v>
      </c>
      <c r="I1332" s="1" t="s">
        <v>68</v>
      </c>
      <c r="J1332" s="1" t="s">
        <v>47</v>
      </c>
      <c r="K1332" s="1" t="s">
        <v>48</v>
      </c>
      <c r="L1332" s="1" t="s">
        <v>48</v>
      </c>
      <c r="M1332" s="1" t="s">
        <v>49</v>
      </c>
      <c r="N1332" s="1" t="s">
        <v>48</v>
      </c>
      <c r="O1332" s="1" t="s">
        <v>48</v>
      </c>
      <c r="P1332" s="1" t="s">
        <v>48</v>
      </c>
      <c r="Q1332" s="1" t="s">
        <v>48</v>
      </c>
      <c r="R1332" s="1" t="s">
        <v>48</v>
      </c>
      <c r="S1332" s="1" t="s">
        <v>48</v>
      </c>
      <c r="T1332" s="1" t="s">
        <v>48</v>
      </c>
      <c r="U1332" s="1" t="s">
        <v>48</v>
      </c>
      <c r="V1332" s="1" t="s">
        <v>48</v>
      </c>
      <c r="W1332" s="1" t="s">
        <v>48</v>
      </c>
      <c r="X1332" s="1" t="s">
        <v>116</v>
      </c>
      <c r="Y1332" s="1" t="s">
        <v>9396</v>
      </c>
      <c r="AC1332" s="1" t="s">
        <v>5712</v>
      </c>
      <c r="AD1332" s="1" t="s">
        <v>5712</v>
      </c>
      <c r="AJ1332" s="1" t="s">
        <v>9397</v>
      </c>
      <c r="AK1332" s="1" t="s">
        <v>5712</v>
      </c>
      <c r="AN1332" s="1" t="s">
        <v>5712</v>
      </c>
      <c r="AP1332" s="1" t="s">
        <v>5712</v>
      </c>
      <c r="AR1332" s="1" t="s">
        <v>5712</v>
      </c>
      <c r="AT1332" s="1" t="s">
        <v>5712</v>
      </c>
    </row>
    <row r="1333" spans="1:48" x14ac:dyDescent="0.35">
      <c r="A1333" s="1" t="s">
        <v>9398</v>
      </c>
      <c r="B1333" s="1" t="s">
        <v>5710</v>
      </c>
      <c r="C1333" s="1" t="s">
        <v>71</v>
      </c>
      <c r="D1333">
        <v>31</v>
      </c>
      <c r="E1333" s="1" t="s">
        <v>57</v>
      </c>
      <c r="F1333" s="1" t="s">
        <v>107</v>
      </c>
      <c r="G1333" s="1" t="s">
        <v>98</v>
      </c>
      <c r="H1333" s="1" t="s">
        <v>45</v>
      </c>
      <c r="I1333" s="1" t="s">
        <v>99</v>
      </c>
      <c r="J1333" s="1" t="s">
        <v>80</v>
      </c>
      <c r="K1333" s="1" t="s">
        <v>48</v>
      </c>
      <c r="L1333" s="1" t="s">
        <v>48</v>
      </c>
      <c r="M1333" s="1" t="s">
        <v>48</v>
      </c>
      <c r="N1333" s="1" t="s">
        <v>48</v>
      </c>
      <c r="O1333" s="1" t="s">
        <v>48</v>
      </c>
      <c r="P1333" s="1" t="s">
        <v>48</v>
      </c>
      <c r="Q1333" s="1" t="s">
        <v>48</v>
      </c>
      <c r="R1333" s="1" t="s">
        <v>48</v>
      </c>
      <c r="S1333" s="1" t="s">
        <v>48</v>
      </c>
      <c r="T1333" s="1" t="s">
        <v>48</v>
      </c>
      <c r="U1333" s="1" t="s">
        <v>48</v>
      </c>
      <c r="V1333" s="1" t="s">
        <v>49</v>
      </c>
      <c r="W1333" s="1" t="s">
        <v>48</v>
      </c>
      <c r="X1333" s="1" t="s">
        <v>116</v>
      </c>
      <c r="Y1333" s="1" t="s">
        <v>7201</v>
      </c>
      <c r="AC1333" s="1" t="s">
        <v>5712</v>
      </c>
      <c r="AD1333" s="1" t="s">
        <v>5712</v>
      </c>
      <c r="AJ1333" s="1" t="s">
        <v>9399</v>
      </c>
      <c r="AK1333" s="1" t="s">
        <v>5712</v>
      </c>
      <c r="AM1333" s="1" t="s">
        <v>9400</v>
      </c>
      <c r="AN1333" s="1" t="s">
        <v>5712</v>
      </c>
      <c r="AP1333" s="1" t="s">
        <v>5712</v>
      </c>
      <c r="AR1333" s="1" t="s">
        <v>5712</v>
      </c>
      <c r="AT1333" s="1" t="s">
        <v>5712</v>
      </c>
    </row>
    <row r="1334" spans="1:48" x14ac:dyDescent="0.35">
      <c r="A1334" s="1" t="s">
        <v>9401</v>
      </c>
      <c r="B1334" s="1" t="s">
        <v>5710</v>
      </c>
      <c r="C1334" s="1" t="s">
        <v>41</v>
      </c>
      <c r="D1334">
        <v>65</v>
      </c>
      <c r="E1334" s="1" t="s">
        <v>65</v>
      </c>
      <c r="F1334" s="1" t="s">
        <v>66</v>
      </c>
      <c r="G1334" s="1" t="s">
        <v>98</v>
      </c>
      <c r="H1334" s="1" t="s">
        <v>45</v>
      </c>
      <c r="I1334" s="1" t="s">
        <v>90</v>
      </c>
      <c r="J1334" s="1" t="s">
        <v>80</v>
      </c>
      <c r="K1334" s="1" t="s">
        <v>48</v>
      </c>
      <c r="L1334" s="1" t="s">
        <v>48</v>
      </c>
      <c r="M1334" s="1" t="s">
        <v>48</v>
      </c>
      <c r="N1334" s="1" t="s">
        <v>48</v>
      </c>
      <c r="O1334" s="1" t="s">
        <v>48</v>
      </c>
      <c r="P1334" s="1" t="s">
        <v>48</v>
      </c>
      <c r="Q1334" s="1" t="s">
        <v>48</v>
      </c>
      <c r="R1334" s="1" t="s">
        <v>48</v>
      </c>
      <c r="S1334" s="1" t="s">
        <v>48</v>
      </c>
      <c r="T1334" s="1" t="s">
        <v>48</v>
      </c>
      <c r="U1334" s="1" t="s">
        <v>49</v>
      </c>
      <c r="V1334" s="1" t="s">
        <v>48</v>
      </c>
      <c r="W1334" s="1" t="s">
        <v>48</v>
      </c>
      <c r="X1334" s="1" t="s">
        <v>116</v>
      </c>
      <c r="Y1334" s="1" t="s">
        <v>9402</v>
      </c>
      <c r="AC1334" s="1" t="s">
        <v>5712</v>
      </c>
      <c r="AD1334" s="1" t="s">
        <v>5712</v>
      </c>
      <c r="AJ1334" s="1" t="s">
        <v>694</v>
      </c>
      <c r="AK1334" s="1" t="s">
        <v>5712</v>
      </c>
      <c r="AN1334" s="1" t="s">
        <v>5712</v>
      </c>
      <c r="AP1334" s="1" t="s">
        <v>5712</v>
      </c>
      <c r="AR1334" s="1" t="s">
        <v>5712</v>
      </c>
      <c r="AT1334" s="1" t="s">
        <v>5712</v>
      </c>
      <c r="AV1334" s="1" t="s">
        <v>694</v>
      </c>
    </row>
    <row r="1335" spans="1:48" x14ac:dyDescent="0.35">
      <c r="A1335" s="1" t="s">
        <v>9403</v>
      </c>
      <c r="B1335" s="1" t="s">
        <v>5710</v>
      </c>
      <c r="C1335" s="1" t="s">
        <v>41</v>
      </c>
      <c r="D1335">
        <v>55</v>
      </c>
      <c r="E1335" s="1" t="s">
        <v>65</v>
      </c>
      <c r="F1335" s="1" t="s">
        <v>72</v>
      </c>
      <c r="G1335" s="1" t="s">
        <v>98</v>
      </c>
      <c r="H1335" s="1" t="s">
        <v>92</v>
      </c>
      <c r="I1335" s="1" t="s">
        <v>46</v>
      </c>
      <c r="J1335" s="1" t="s">
        <v>80</v>
      </c>
      <c r="K1335" s="1" t="s">
        <v>48</v>
      </c>
      <c r="L1335" s="1" t="s">
        <v>48</v>
      </c>
      <c r="M1335" s="1" t="s">
        <v>48</v>
      </c>
      <c r="N1335" s="1" t="s">
        <v>48</v>
      </c>
      <c r="O1335" s="1" t="s">
        <v>48</v>
      </c>
      <c r="P1335" s="1" t="s">
        <v>48</v>
      </c>
      <c r="Q1335" s="1" t="s">
        <v>48</v>
      </c>
      <c r="R1335" s="1" t="s">
        <v>48</v>
      </c>
      <c r="S1335" s="1" t="s">
        <v>48</v>
      </c>
      <c r="T1335" s="1" t="s">
        <v>48</v>
      </c>
      <c r="U1335" s="1" t="s">
        <v>48</v>
      </c>
      <c r="V1335" s="1" t="s">
        <v>49</v>
      </c>
      <c r="W1335" s="1" t="s">
        <v>48</v>
      </c>
      <c r="X1335" s="1" t="s">
        <v>62</v>
      </c>
      <c r="AC1335" s="1" t="s">
        <v>5712</v>
      </c>
      <c r="AD1335" s="1" t="s">
        <v>5712</v>
      </c>
      <c r="AJ1335" s="1" t="s">
        <v>1080</v>
      </c>
      <c r="AK1335" s="1" t="s">
        <v>77</v>
      </c>
      <c r="AN1335" s="1" t="s">
        <v>5712</v>
      </c>
      <c r="AP1335" s="1" t="s">
        <v>5712</v>
      </c>
      <c r="AR1335" s="1" t="s">
        <v>5712</v>
      </c>
      <c r="AT1335" s="1" t="s">
        <v>5712</v>
      </c>
    </row>
    <row r="1336" spans="1:48" ht="409.5" x14ac:dyDescent="0.35">
      <c r="A1336" s="1" t="s">
        <v>9404</v>
      </c>
      <c r="B1336" s="1" t="s">
        <v>5710</v>
      </c>
      <c r="C1336" s="1" t="s">
        <v>71</v>
      </c>
      <c r="D1336">
        <v>50</v>
      </c>
      <c r="E1336" s="1" t="s">
        <v>42</v>
      </c>
      <c r="F1336" s="1" t="s">
        <v>72</v>
      </c>
      <c r="G1336" s="1" t="s">
        <v>73</v>
      </c>
      <c r="H1336" s="1" t="s">
        <v>45</v>
      </c>
      <c r="I1336" s="1" t="s">
        <v>74</v>
      </c>
      <c r="J1336" s="1" t="s">
        <v>80</v>
      </c>
      <c r="K1336" s="1" t="s">
        <v>48</v>
      </c>
      <c r="L1336" s="1" t="s">
        <v>48</v>
      </c>
      <c r="M1336" s="1" t="s">
        <v>48</v>
      </c>
      <c r="N1336" s="1" t="s">
        <v>48</v>
      </c>
      <c r="O1336" s="1" t="s">
        <v>48</v>
      </c>
      <c r="P1336" s="1" t="s">
        <v>48</v>
      </c>
      <c r="Q1336" s="1" t="s">
        <v>48</v>
      </c>
      <c r="R1336" s="1" t="s">
        <v>48</v>
      </c>
      <c r="S1336" s="1" t="s">
        <v>48</v>
      </c>
      <c r="T1336" s="1" t="s">
        <v>48</v>
      </c>
      <c r="U1336" s="1" t="s">
        <v>49</v>
      </c>
      <c r="V1336" s="1" t="s">
        <v>48</v>
      </c>
      <c r="W1336" s="1" t="s">
        <v>48</v>
      </c>
      <c r="X1336" s="1" t="s">
        <v>62</v>
      </c>
      <c r="AC1336" s="1" t="s">
        <v>5712</v>
      </c>
      <c r="AD1336" s="1" t="s">
        <v>5712</v>
      </c>
      <c r="AJ1336" s="2" t="s">
        <v>9405</v>
      </c>
      <c r="AK1336" s="1" t="s">
        <v>5712</v>
      </c>
      <c r="AM1336" s="1" t="s">
        <v>9406</v>
      </c>
      <c r="AN1336" s="1" t="s">
        <v>5712</v>
      </c>
      <c r="AP1336" s="1" t="s">
        <v>5712</v>
      </c>
      <c r="AR1336" s="1" t="s">
        <v>5712</v>
      </c>
      <c r="AT1336" s="1" t="s">
        <v>5712</v>
      </c>
    </row>
    <row r="1337" spans="1:48" x14ac:dyDescent="0.35">
      <c r="A1337" s="1" t="s">
        <v>9407</v>
      </c>
      <c r="B1337" s="1" t="s">
        <v>5710</v>
      </c>
      <c r="C1337" s="1" t="s">
        <v>41</v>
      </c>
      <c r="D1337">
        <v>52</v>
      </c>
      <c r="E1337" s="1" t="s">
        <v>42</v>
      </c>
      <c r="F1337" s="1" t="s">
        <v>43</v>
      </c>
      <c r="G1337" s="1" t="s">
        <v>98</v>
      </c>
      <c r="H1337" s="1" t="s">
        <v>79</v>
      </c>
      <c r="I1337" s="1" t="s">
        <v>46</v>
      </c>
      <c r="J1337" s="1" t="s">
        <v>47</v>
      </c>
      <c r="K1337" s="1" t="s">
        <v>48</v>
      </c>
      <c r="L1337" s="1" t="s">
        <v>48</v>
      </c>
      <c r="M1337" s="1" t="s">
        <v>49</v>
      </c>
      <c r="N1337" s="1" t="s">
        <v>48</v>
      </c>
      <c r="O1337" s="1" t="s">
        <v>48</v>
      </c>
      <c r="P1337" s="1" t="s">
        <v>48</v>
      </c>
      <c r="Q1337" s="1" t="s">
        <v>48</v>
      </c>
      <c r="R1337" s="1" t="s">
        <v>48</v>
      </c>
      <c r="S1337" s="1" t="s">
        <v>48</v>
      </c>
      <c r="T1337" s="1" t="s">
        <v>48</v>
      </c>
      <c r="U1337" s="1" t="s">
        <v>48</v>
      </c>
      <c r="V1337" s="1" t="s">
        <v>48</v>
      </c>
      <c r="W1337" s="1" t="s">
        <v>48</v>
      </c>
      <c r="X1337" s="1" t="s">
        <v>116</v>
      </c>
      <c r="Y1337" s="1" t="s">
        <v>9408</v>
      </c>
      <c r="AC1337" s="1" t="s">
        <v>5712</v>
      </c>
      <c r="AD1337" s="1" t="s">
        <v>5712</v>
      </c>
      <c r="AJ1337" s="1" t="s">
        <v>9409</v>
      </c>
      <c r="AK1337" s="1" t="s">
        <v>5712</v>
      </c>
      <c r="AM1337" s="1" t="s">
        <v>9410</v>
      </c>
      <c r="AN1337" s="1" t="s">
        <v>5712</v>
      </c>
      <c r="AP1337" s="1" t="s">
        <v>5712</v>
      </c>
      <c r="AR1337" s="1" t="s">
        <v>5712</v>
      </c>
      <c r="AT1337" s="1" t="s">
        <v>5712</v>
      </c>
    </row>
    <row r="1338" spans="1:48" x14ac:dyDescent="0.35">
      <c r="A1338" s="1" t="s">
        <v>9411</v>
      </c>
      <c r="B1338" s="1" t="s">
        <v>5710</v>
      </c>
      <c r="C1338" s="1" t="s">
        <v>41</v>
      </c>
      <c r="D1338">
        <v>43</v>
      </c>
      <c r="E1338" s="1" t="s">
        <v>42</v>
      </c>
      <c r="F1338" s="1" t="s">
        <v>43</v>
      </c>
      <c r="G1338" s="1" t="s">
        <v>59</v>
      </c>
      <c r="H1338" s="1" t="s">
        <v>386</v>
      </c>
      <c r="I1338" s="1" t="s">
        <v>74</v>
      </c>
      <c r="J1338" s="1" t="s">
        <v>80</v>
      </c>
      <c r="K1338" s="1" t="s">
        <v>48</v>
      </c>
      <c r="L1338" s="1" t="s">
        <v>48</v>
      </c>
      <c r="M1338" s="1" t="s">
        <v>48</v>
      </c>
      <c r="N1338" s="1" t="s">
        <v>48</v>
      </c>
      <c r="O1338" s="1" t="s">
        <v>48</v>
      </c>
      <c r="P1338" s="1" t="s">
        <v>48</v>
      </c>
      <c r="Q1338" s="1" t="s">
        <v>48</v>
      </c>
      <c r="R1338" s="1" t="s">
        <v>48</v>
      </c>
      <c r="S1338" s="1" t="s">
        <v>48</v>
      </c>
      <c r="T1338" s="1" t="s">
        <v>48</v>
      </c>
      <c r="U1338" s="1" t="s">
        <v>48</v>
      </c>
      <c r="V1338" s="1" t="s">
        <v>49</v>
      </c>
      <c r="W1338" s="1" t="s">
        <v>48</v>
      </c>
      <c r="X1338" s="1" t="s">
        <v>75</v>
      </c>
      <c r="Y1338" s="1" t="s">
        <v>9412</v>
      </c>
      <c r="AC1338" s="1" t="s">
        <v>5712</v>
      </c>
      <c r="AD1338" s="1" t="s">
        <v>5712</v>
      </c>
      <c r="AJ1338" s="1" t="s">
        <v>4415</v>
      </c>
      <c r="AK1338" s="1" t="s">
        <v>5712</v>
      </c>
      <c r="AM1338" s="1" t="s">
        <v>9413</v>
      </c>
      <c r="AN1338" s="1" t="s">
        <v>5712</v>
      </c>
      <c r="AP1338" s="1" t="s">
        <v>5712</v>
      </c>
      <c r="AR1338" s="1" t="s">
        <v>5712</v>
      </c>
      <c r="AT1338" s="1" t="s">
        <v>5712</v>
      </c>
    </row>
    <row r="1339" spans="1:48" x14ac:dyDescent="0.35">
      <c r="A1339" s="1" t="s">
        <v>9414</v>
      </c>
      <c r="B1339" s="1" t="s">
        <v>5710</v>
      </c>
      <c r="C1339" s="1" t="s">
        <v>71</v>
      </c>
      <c r="D1339">
        <v>72</v>
      </c>
      <c r="E1339" s="1" t="s">
        <v>65</v>
      </c>
      <c r="F1339" s="1" t="s">
        <v>66</v>
      </c>
      <c r="G1339" s="1" t="s">
        <v>44</v>
      </c>
      <c r="H1339" s="1" t="s">
        <v>45</v>
      </c>
      <c r="I1339" s="1" t="s">
        <v>46</v>
      </c>
      <c r="J1339" s="1" t="s">
        <v>80</v>
      </c>
      <c r="K1339" s="1" t="s">
        <v>48</v>
      </c>
      <c r="L1339" s="1" t="s">
        <v>48</v>
      </c>
      <c r="M1339" s="1" t="s">
        <v>48</v>
      </c>
      <c r="N1339" s="1" t="s">
        <v>48</v>
      </c>
      <c r="O1339" s="1" t="s">
        <v>48</v>
      </c>
      <c r="P1339" s="1" t="s">
        <v>48</v>
      </c>
      <c r="Q1339" s="1" t="s">
        <v>48</v>
      </c>
      <c r="R1339" s="1" t="s">
        <v>48</v>
      </c>
      <c r="S1339" s="1" t="s">
        <v>48</v>
      </c>
      <c r="T1339" s="1" t="s">
        <v>48</v>
      </c>
      <c r="U1339" s="1" t="s">
        <v>48</v>
      </c>
      <c r="V1339" s="1" t="s">
        <v>49</v>
      </c>
      <c r="W1339" s="1" t="s">
        <v>48</v>
      </c>
      <c r="X1339" s="1" t="s">
        <v>145</v>
      </c>
      <c r="Y1339" s="1" t="s">
        <v>9415</v>
      </c>
      <c r="AC1339" s="1" t="s">
        <v>5712</v>
      </c>
      <c r="AD1339" s="1" t="s">
        <v>5712</v>
      </c>
      <c r="AJ1339" s="1" t="s">
        <v>9416</v>
      </c>
      <c r="AK1339" s="1" t="s">
        <v>5712</v>
      </c>
      <c r="AN1339" s="1" t="s">
        <v>5712</v>
      </c>
      <c r="AP1339" s="1" t="s">
        <v>5712</v>
      </c>
      <c r="AR1339" s="1" t="s">
        <v>5712</v>
      </c>
      <c r="AT1339" s="1" t="s">
        <v>5712</v>
      </c>
    </row>
    <row r="1340" spans="1:48" x14ac:dyDescent="0.35">
      <c r="A1340" s="1" t="s">
        <v>9417</v>
      </c>
      <c r="B1340" s="1" t="s">
        <v>5710</v>
      </c>
      <c r="C1340" s="1" t="s">
        <v>71</v>
      </c>
      <c r="D1340">
        <v>47</v>
      </c>
      <c r="E1340" s="1" t="s">
        <v>42</v>
      </c>
      <c r="F1340" s="1" t="s">
        <v>107</v>
      </c>
      <c r="G1340" s="1" t="s">
        <v>59</v>
      </c>
      <c r="H1340" s="1" t="s">
        <v>45</v>
      </c>
      <c r="I1340" s="1" t="s">
        <v>99</v>
      </c>
      <c r="J1340" s="1" t="s">
        <v>80</v>
      </c>
      <c r="K1340" s="1" t="s">
        <v>48</v>
      </c>
      <c r="L1340" s="1" t="s">
        <v>48</v>
      </c>
      <c r="M1340" s="1" t="s">
        <v>48</v>
      </c>
      <c r="N1340" s="1" t="s">
        <v>48</v>
      </c>
      <c r="O1340" s="1" t="s">
        <v>48</v>
      </c>
      <c r="P1340" s="1" t="s">
        <v>48</v>
      </c>
      <c r="Q1340" s="1" t="s">
        <v>48</v>
      </c>
      <c r="R1340" s="1" t="s">
        <v>48</v>
      </c>
      <c r="S1340" s="1" t="s">
        <v>48</v>
      </c>
      <c r="T1340" s="1" t="s">
        <v>48</v>
      </c>
      <c r="U1340" s="1" t="s">
        <v>48</v>
      </c>
      <c r="V1340" s="1" t="s">
        <v>48</v>
      </c>
      <c r="W1340" s="1" t="s">
        <v>49</v>
      </c>
      <c r="X1340" s="1" t="s">
        <v>62</v>
      </c>
      <c r="AC1340" s="1" t="s">
        <v>5712</v>
      </c>
      <c r="AD1340" s="1" t="s">
        <v>5712</v>
      </c>
      <c r="AJ1340" s="1" t="s">
        <v>224</v>
      </c>
      <c r="AK1340" s="1" t="s">
        <v>5712</v>
      </c>
      <c r="AM1340" s="1" t="s">
        <v>224</v>
      </c>
      <c r="AN1340" s="1" t="s">
        <v>5712</v>
      </c>
      <c r="AP1340" s="1" t="s">
        <v>5712</v>
      </c>
      <c r="AR1340" s="1" t="s">
        <v>5712</v>
      </c>
      <c r="AT1340" s="1" t="s">
        <v>5712</v>
      </c>
    </row>
    <row r="1341" spans="1:48" x14ac:dyDescent="0.35">
      <c r="A1341" s="1" t="s">
        <v>9418</v>
      </c>
      <c r="B1341" s="1" t="s">
        <v>5710</v>
      </c>
      <c r="C1341" s="1" t="s">
        <v>41</v>
      </c>
      <c r="D1341">
        <v>74</v>
      </c>
      <c r="E1341" s="1" t="s">
        <v>65</v>
      </c>
      <c r="F1341" s="1" t="s">
        <v>72</v>
      </c>
      <c r="G1341" s="1" t="s">
        <v>44</v>
      </c>
      <c r="H1341" s="1" t="s">
        <v>67</v>
      </c>
      <c r="I1341" s="1" t="s">
        <v>61</v>
      </c>
      <c r="J1341" s="1" t="s">
        <v>80</v>
      </c>
      <c r="K1341" s="1" t="s">
        <v>48</v>
      </c>
      <c r="L1341" s="1" t="s">
        <v>48</v>
      </c>
      <c r="M1341" s="1" t="s">
        <v>48</v>
      </c>
      <c r="N1341" s="1" t="s">
        <v>48</v>
      </c>
      <c r="O1341" s="1" t="s">
        <v>48</v>
      </c>
      <c r="P1341" s="1" t="s">
        <v>48</v>
      </c>
      <c r="Q1341" s="1" t="s">
        <v>48</v>
      </c>
      <c r="R1341" s="1" t="s">
        <v>48</v>
      </c>
      <c r="S1341" s="1" t="s">
        <v>48</v>
      </c>
      <c r="T1341" s="1" t="s">
        <v>48</v>
      </c>
      <c r="U1341" s="1" t="s">
        <v>48</v>
      </c>
      <c r="V1341" s="1" t="s">
        <v>48</v>
      </c>
      <c r="W1341" s="1" t="s">
        <v>49</v>
      </c>
      <c r="X1341" s="1" t="s">
        <v>116</v>
      </c>
      <c r="Y1341" s="1" t="s">
        <v>9419</v>
      </c>
      <c r="AC1341" s="1" t="s">
        <v>5712</v>
      </c>
      <c r="AD1341" s="1" t="s">
        <v>5712</v>
      </c>
      <c r="AJ1341" s="1" t="s">
        <v>105</v>
      </c>
      <c r="AK1341" s="1" t="s">
        <v>5712</v>
      </c>
      <c r="AN1341" s="1" t="s">
        <v>5712</v>
      </c>
      <c r="AP1341" s="1" t="s">
        <v>5712</v>
      </c>
      <c r="AR1341" s="1" t="s">
        <v>5712</v>
      </c>
      <c r="AT1341" s="1" t="s">
        <v>5712</v>
      </c>
    </row>
    <row r="1342" spans="1:48" x14ac:dyDescent="0.35">
      <c r="A1342" s="1" t="s">
        <v>9420</v>
      </c>
      <c r="B1342" s="1" t="s">
        <v>5710</v>
      </c>
      <c r="C1342" s="1" t="s">
        <v>41</v>
      </c>
      <c r="D1342">
        <v>31</v>
      </c>
      <c r="E1342" s="1" t="s">
        <v>57</v>
      </c>
      <c r="F1342" s="1" t="s">
        <v>107</v>
      </c>
      <c r="G1342" s="1" t="s">
        <v>98</v>
      </c>
      <c r="H1342" s="1" t="s">
        <v>45</v>
      </c>
      <c r="I1342" s="1" t="s">
        <v>74</v>
      </c>
      <c r="J1342" s="1" t="s">
        <v>80</v>
      </c>
      <c r="K1342" s="1" t="s">
        <v>48</v>
      </c>
      <c r="L1342" s="1" t="s">
        <v>48</v>
      </c>
      <c r="M1342" s="1" t="s">
        <v>48</v>
      </c>
      <c r="N1342" s="1" t="s">
        <v>48</v>
      </c>
      <c r="O1342" s="1" t="s">
        <v>48</v>
      </c>
      <c r="P1342" s="1" t="s">
        <v>48</v>
      </c>
      <c r="Q1342" s="1" t="s">
        <v>48</v>
      </c>
      <c r="R1342" s="1" t="s">
        <v>48</v>
      </c>
      <c r="S1342" s="1" t="s">
        <v>48</v>
      </c>
      <c r="T1342" s="1" t="s">
        <v>48</v>
      </c>
      <c r="U1342" s="1" t="s">
        <v>49</v>
      </c>
      <c r="V1342" s="1" t="s">
        <v>48</v>
      </c>
      <c r="W1342" s="1" t="s">
        <v>48</v>
      </c>
      <c r="X1342" s="1" t="s">
        <v>116</v>
      </c>
      <c r="Y1342" s="1" t="s">
        <v>9421</v>
      </c>
      <c r="AC1342" s="1" t="s">
        <v>5712</v>
      </c>
      <c r="AD1342" s="1" t="s">
        <v>5712</v>
      </c>
      <c r="AJ1342" s="1" t="s">
        <v>9422</v>
      </c>
      <c r="AK1342" s="1" t="s">
        <v>5712</v>
      </c>
      <c r="AN1342" s="1" t="s">
        <v>5712</v>
      </c>
      <c r="AP1342" s="1" t="s">
        <v>5712</v>
      </c>
      <c r="AR1342" s="1" t="s">
        <v>5712</v>
      </c>
      <c r="AT1342" s="1" t="s">
        <v>5712</v>
      </c>
    </row>
    <row r="1343" spans="1:48" x14ac:dyDescent="0.35">
      <c r="A1343" s="1" t="s">
        <v>9423</v>
      </c>
      <c r="B1343" s="1" t="s">
        <v>5710</v>
      </c>
      <c r="C1343" s="1" t="s">
        <v>71</v>
      </c>
      <c r="D1343">
        <v>31</v>
      </c>
      <c r="E1343" s="1" t="s">
        <v>57</v>
      </c>
      <c r="F1343" s="1" t="s">
        <v>107</v>
      </c>
      <c r="G1343" s="1" t="s">
        <v>98</v>
      </c>
      <c r="H1343" s="1" t="s">
        <v>45</v>
      </c>
      <c r="I1343" s="1" t="s">
        <v>99</v>
      </c>
      <c r="J1343" s="1" t="s">
        <v>80</v>
      </c>
      <c r="K1343" s="1" t="s">
        <v>48</v>
      </c>
      <c r="L1343" s="1" t="s">
        <v>48</v>
      </c>
      <c r="M1343" s="1" t="s">
        <v>48</v>
      </c>
      <c r="N1343" s="1" t="s">
        <v>48</v>
      </c>
      <c r="O1343" s="1" t="s">
        <v>48</v>
      </c>
      <c r="P1343" s="1" t="s">
        <v>48</v>
      </c>
      <c r="Q1343" s="1" t="s">
        <v>48</v>
      </c>
      <c r="R1343" s="1" t="s">
        <v>48</v>
      </c>
      <c r="S1343" s="1" t="s">
        <v>48</v>
      </c>
      <c r="T1343" s="1" t="s">
        <v>48</v>
      </c>
      <c r="U1343" s="1" t="s">
        <v>49</v>
      </c>
      <c r="V1343" s="1" t="s">
        <v>48</v>
      </c>
      <c r="W1343" s="1" t="s">
        <v>48</v>
      </c>
      <c r="X1343" s="1" t="s">
        <v>116</v>
      </c>
      <c r="Y1343" s="1" t="s">
        <v>9424</v>
      </c>
      <c r="AC1343" s="1" t="s">
        <v>5712</v>
      </c>
      <c r="AD1343" s="1" t="s">
        <v>5712</v>
      </c>
      <c r="AJ1343" s="1" t="s">
        <v>9425</v>
      </c>
      <c r="AK1343" s="1" t="s">
        <v>5712</v>
      </c>
      <c r="AN1343" s="1" t="s">
        <v>5712</v>
      </c>
      <c r="AP1343" s="1" t="s">
        <v>5712</v>
      </c>
      <c r="AR1343" s="1" t="s">
        <v>5712</v>
      </c>
      <c r="AT1343" s="1" t="s">
        <v>5712</v>
      </c>
      <c r="AV1343" s="1" t="s">
        <v>9426</v>
      </c>
    </row>
    <row r="1344" spans="1:48" x14ac:dyDescent="0.35">
      <c r="A1344" s="1" t="s">
        <v>9427</v>
      </c>
      <c r="B1344" s="1" t="s">
        <v>5710</v>
      </c>
      <c r="C1344" s="1" t="s">
        <v>71</v>
      </c>
      <c r="D1344">
        <v>67</v>
      </c>
      <c r="E1344" s="1" t="s">
        <v>65</v>
      </c>
      <c r="F1344" s="1" t="s">
        <v>72</v>
      </c>
      <c r="G1344" s="1" t="s">
        <v>85</v>
      </c>
      <c r="H1344" s="1" t="s">
        <v>79</v>
      </c>
      <c r="I1344" s="1" t="s">
        <v>113</v>
      </c>
      <c r="J1344" s="1" t="s">
        <v>80</v>
      </c>
      <c r="K1344" s="1" t="s">
        <v>48</v>
      </c>
      <c r="L1344" s="1" t="s">
        <v>48</v>
      </c>
      <c r="M1344" s="1" t="s">
        <v>48</v>
      </c>
      <c r="N1344" s="1" t="s">
        <v>48</v>
      </c>
      <c r="O1344" s="1" t="s">
        <v>48</v>
      </c>
      <c r="P1344" s="1" t="s">
        <v>48</v>
      </c>
      <c r="Q1344" s="1" t="s">
        <v>48</v>
      </c>
      <c r="R1344" s="1" t="s">
        <v>48</v>
      </c>
      <c r="S1344" s="1" t="s">
        <v>48</v>
      </c>
      <c r="T1344" s="1" t="s">
        <v>48</v>
      </c>
      <c r="U1344" s="1" t="s">
        <v>48</v>
      </c>
      <c r="V1344" s="1" t="s">
        <v>48</v>
      </c>
      <c r="W1344" s="1" t="s">
        <v>49</v>
      </c>
      <c r="X1344" s="1" t="s">
        <v>62</v>
      </c>
      <c r="AC1344" s="1" t="s">
        <v>5712</v>
      </c>
      <c r="AD1344" s="1" t="s">
        <v>5712</v>
      </c>
      <c r="AJ1344" s="1" t="s">
        <v>9428</v>
      </c>
      <c r="AK1344" s="1" t="s">
        <v>77</v>
      </c>
      <c r="AN1344" s="1" t="s">
        <v>5712</v>
      </c>
      <c r="AP1344" s="1" t="s">
        <v>5712</v>
      </c>
      <c r="AR1344" s="1" t="s">
        <v>5712</v>
      </c>
      <c r="AT1344" s="1" t="s">
        <v>5712</v>
      </c>
    </row>
    <row r="1345" spans="1:48" x14ac:dyDescent="0.35">
      <c r="A1345" s="1" t="s">
        <v>9429</v>
      </c>
      <c r="B1345" s="1" t="s">
        <v>5710</v>
      </c>
      <c r="C1345" s="1" t="s">
        <v>41</v>
      </c>
      <c r="D1345">
        <v>49</v>
      </c>
      <c r="E1345" s="1" t="s">
        <v>42</v>
      </c>
      <c r="F1345" s="1" t="s">
        <v>107</v>
      </c>
      <c r="G1345" s="1" t="s">
        <v>73</v>
      </c>
      <c r="H1345" s="1" t="s">
        <v>45</v>
      </c>
      <c r="I1345" s="1" t="s">
        <v>113</v>
      </c>
      <c r="J1345" s="1" t="s">
        <v>80</v>
      </c>
      <c r="K1345" s="1" t="s">
        <v>48</v>
      </c>
      <c r="L1345" s="1" t="s">
        <v>48</v>
      </c>
      <c r="M1345" s="1" t="s">
        <v>48</v>
      </c>
      <c r="N1345" s="1" t="s">
        <v>48</v>
      </c>
      <c r="O1345" s="1" t="s">
        <v>48</v>
      </c>
      <c r="P1345" s="1" t="s">
        <v>48</v>
      </c>
      <c r="Q1345" s="1" t="s">
        <v>48</v>
      </c>
      <c r="R1345" s="1" t="s">
        <v>48</v>
      </c>
      <c r="S1345" s="1" t="s">
        <v>48</v>
      </c>
      <c r="T1345" s="1" t="s">
        <v>48</v>
      </c>
      <c r="U1345" s="1" t="s">
        <v>49</v>
      </c>
      <c r="V1345" s="1" t="s">
        <v>48</v>
      </c>
      <c r="W1345" s="1" t="s">
        <v>48</v>
      </c>
      <c r="X1345" s="1" t="s">
        <v>75</v>
      </c>
      <c r="Y1345" s="1" t="s">
        <v>9430</v>
      </c>
      <c r="AC1345" s="1" t="s">
        <v>5712</v>
      </c>
      <c r="AD1345" s="1" t="s">
        <v>5712</v>
      </c>
      <c r="AJ1345" s="1" t="s">
        <v>9431</v>
      </c>
      <c r="AK1345" s="1" t="s">
        <v>5712</v>
      </c>
      <c r="AM1345" s="1" t="s">
        <v>9432</v>
      </c>
      <c r="AN1345" s="1" t="s">
        <v>5712</v>
      </c>
      <c r="AP1345" s="1" t="s">
        <v>5712</v>
      </c>
      <c r="AR1345" s="1" t="s">
        <v>5712</v>
      </c>
      <c r="AT1345" s="1" t="s">
        <v>5712</v>
      </c>
    </row>
    <row r="1346" spans="1:48" x14ac:dyDescent="0.35">
      <c r="A1346" s="1" t="s">
        <v>9433</v>
      </c>
      <c r="B1346" s="1" t="s">
        <v>5710</v>
      </c>
      <c r="C1346" s="1" t="s">
        <v>71</v>
      </c>
      <c r="D1346">
        <v>33</v>
      </c>
      <c r="E1346" s="1" t="s">
        <v>57</v>
      </c>
      <c r="F1346" s="1" t="s">
        <v>58</v>
      </c>
      <c r="G1346" s="1" t="s">
        <v>85</v>
      </c>
      <c r="H1346" s="1" t="s">
        <v>45</v>
      </c>
      <c r="I1346" s="1" t="s">
        <v>99</v>
      </c>
      <c r="J1346" s="1" t="s">
        <v>80</v>
      </c>
      <c r="K1346" s="1" t="s">
        <v>48</v>
      </c>
      <c r="L1346" s="1" t="s">
        <v>48</v>
      </c>
      <c r="M1346" s="1" t="s">
        <v>48</v>
      </c>
      <c r="N1346" s="1" t="s">
        <v>48</v>
      </c>
      <c r="O1346" s="1" t="s">
        <v>48</v>
      </c>
      <c r="P1346" s="1" t="s">
        <v>48</v>
      </c>
      <c r="Q1346" s="1" t="s">
        <v>48</v>
      </c>
      <c r="R1346" s="1" t="s">
        <v>48</v>
      </c>
      <c r="S1346" s="1" t="s">
        <v>48</v>
      </c>
      <c r="T1346" s="1" t="s">
        <v>48</v>
      </c>
      <c r="U1346" s="1" t="s">
        <v>48</v>
      </c>
      <c r="V1346" s="1" t="s">
        <v>49</v>
      </c>
      <c r="W1346" s="1" t="s">
        <v>48</v>
      </c>
      <c r="X1346" s="1" t="s">
        <v>62</v>
      </c>
      <c r="AC1346" s="1" t="s">
        <v>5712</v>
      </c>
      <c r="AD1346" s="1" t="s">
        <v>5712</v>
      </c>
      <c r="AJ1346" s="1" t="s">
        <v>9434</v>
      </c>
      <c r="AK1346" s="1" t="s">
        <v>101</v>
      </c>
      <c r="AL1346" s="1" t="s">
        <v>9435</v>
      </c>
      <c r="AN1346" s="1" t="s">
        <v>5712</v>
      </c>
      <c r="AP1346" s="1" t="s">
        <v>5712</v>
      </c>
      <c r="AR1346" s="1" t="s">
        <v>5712</v>
      </c>
      <c r="AT1346" s="1" t="s">
        <v>5712</v>
      </c>
    </row>
    <row r="1347" spans="1:48" x14ac:dyDescent="0.35">
      <c r="A1347" s="1" t="s">
        <v>9436</v>
      </c>
      <c r="B1347" s="1" t="s">
        <v>5710</v>
      </c>
      <c r="C1347" s="1" t="s">
        <v>71</v>
      </c>
      <c r="D1347">
        <v>74</v>
      </c>
      <c r="E1347" s="1" t="s">
        <v>65</v>
      </c>
      <c r="F1347" s="1" t="s">
        <v>66</v>
      </c>
      <c r="G1347" s="1" t="s">
        <v>73</v>
      </c>
      <c r="H1347" s="1" t="s">
        <v>67</v>
      </c>
      <c r="I1347" s="1" t="s">
        <v>68</v>
      </c>
      <c r="J1347" s="1" t="s">
        <v>80</v>
      </c>
      <c r="K1347" s="1" t="s">
        <v>48</v>
      </c>
      <c r="L1347" s="1" t="s">
        <v>48</v>
      </c>
      <c r="M1347" s="1" t="s">
        <v>48</v>
      </c>
      <c r="N1347" s="1" t="s">
        <v>48</v>
      </c>
      <c r="O1347" s="1" t="s">
        <v>48</v>
      </c>
      <c r="P1347" s="1" t="s">
        <v>48</v>
      </c>
      <c r="Q1347" s="1" t="s">
        <v>48</v>
      </c>
      <c r="R1347" s="1" t="s">
        <v>48</v>
      </c>
      <c r="S1347" s="1" t="s">
        <v>48</v>
      </c>
      <c r="T1347" s="1" t="s">
        <v>48</v>
      </c>
      <c r="U1347" s="1" t="s">
        <v>48</v>
      </c>
      <c r="V1347" s="1" t="s">
        <v>48</v>
      </c>
      <c r="W1347" s="1" t="s">
        <v>49</v>
      </c>
      <c r="X1347" s="1" t="s">
        <v>116</v>
      </c>
      <c r="Y1347" s="1" t="s">
        <v>7256</v>
      </c>
      <c r="AC1347" s="1" t="s">
        <v>5712</v>
      </c>
      <c r="AD1347" s="1" t="s">
        <v>5712</v>
      </c>
      <c r="AJ1347" s="1" t="s">
        <v>9437</v>
      </c>
      <c r="AK1347" s="1" t="s">
        <v>5712</v>
      </c>
      <c r="AN1347" s="1" t="s">
        <v>5712</v>
      </c>
      <c r="AP1347" s="1" t="s">
        <v>5712</v>
      </c>
      <c r="AR1347" s="1" t="s">
        <v>5712</v>
      </c>
      <c r="AT1347" s="1" t="s">
        <v>5712</v>
      </c>
      <c r="AV1347" s="1" t="s">
        <v>9438</v>
      </c>
    </row>
    <row r="1348" spans="1:48" x14ac:dyDescent="0.35">
      <c r="A1348" s="1" t="s">
        <v>9439</v>
      </c>
      <c r="B1348" s="1" t="s">
        <v>5710</v>
      </c>
      <c r="C1348" s="1" t="s">
        <v>41</v>
      </c>
      <c r="D1348">
        <v>68</v>
      </c>
      <c r="E1348" s="1" t="s">
        <v>65</v>
      </c>
      <c r="F1348" s="1" t="s">
        <v>66</v>
      </c>
      <c r="G1348" s="1" t="s">
        <v>73</v>
      </c>
      <c r="H1348" s="1" t="s">
        <v>67</v>
      </c>
      <c r="I1348" s="1" t="s">
        <v>61</v>
      </c>
      <c r="J1348" s="1" t="s">
        <v>47</v>
      </c>
      <c r="K1348" s="1" t="s">
        <v>48</v>
      </c>
      <c r="L1348" s="1" t="s">
        <v>48</v>
      </c>
      <c r="M1348" s="1" t="s">
        <v>48</v>
      </c>
      <c r="N1348" s="1" t="s">
        <v>48</v>
      </c>
      <c r="O1348" s="1" t="s">
        <v>48</v>
      </c>
      <c r="P1348" s="1" t="s">
        <v>48</v>
      </c>
      <c r="Q1348" s="1" t="s">
        <v>48</v>
      </c>
      <c r="R1348" s="1" t="s">
        <v>49</v>
      </c>
      <c r="S1348" s="1" t="s">
        <v>48</v>
      </c>
      <c r="T1348" s="1" t="s">
        <v>48</v>
      </c>
      <c r="U1348" s="1" t="s">
        <v>48</v>
      </c>
      <c r="V1348" s="1" t="s">
        <v>48</v>
      </c>
      <c r="W1348" s="1" t="s">
        <v>48</v>
      </c>
      <c r="X1348" s="1" t="s">
        <v>62</v>
      </c>
      <c r="AC1348" s="1" t="s">
        <v>5712</v>
      </c>
      <c r="AD1348" s="1" t="s">
        <v>5712</v>
      </c>
      <c r="AJ1348" s="1" t="s">
        <v>9440</v>
      </c>
      <c r="AK1348" s="1" t="s">
        <v>77</v>
      </c>
      <c r="AN1348" s="1" t="s">
        <v>5712</v>
      </c>
      <c r="AP1348" s="1" t="s">
        <v>5712</v>
      </c>
      <c r="AR1348" s="1" t="s">
        <v>5712</v>
      </c>
      <c r="AT1348" s="1" t="s">
        <v>5712</v>
      </c>
    </row>
    <row r="1349" spans="1:48" x14ac:dyDescent="0.35">
      <c r="A1349" s="1" t="s">
        <v>9441</v>
      </c>
      <c r="B1349" s="1" t="s">
        <v>5710</v>
      </c>
      <c r="C1349" s="1" t="s">
        <v>41</v>
      </c>
      <c r="D1349">
        <v>30</v>
      </c>
      <c r="E1349" s="1" t="s">
        <v>57</v>
      </c>
      <c r="F1349" s="1" t="s">
        <v>107</v>
      </c>
      <c r="G1349" s="1" t="s">
        <v>98</v>
      </c>
      <c r="H1349" s="1" t="s">
        <v>45</v>
      </c>
      <c r="I1349" s="1" t="s">
        <v>68</v>
      </c>
      <c r="J1349" s="1" t="s">
        <v>80</v>
      </c>
      <c r="K1349" s="1" t="s">
        <v>48</v>
      </c>
      <c r="L1349" s="1" t="s">
        <v>48</v>
      </c>
      <c r="M1349" s="1" t="s">
        <v>48</v>
      </c>
      <c r="N1349" s="1" t="s">
        <v>48</v>
      </c>
      <c r="O1349" s="1" t="s">
        <v>48</v>
      </c>
      <c r="P1349" s="1" t="s">
        <v>48</v>
      </c>
      <c r="Q1349" s="1" t="s">
        <v>48</v>
      </c>
      <c r="R1349" s="1" t="s">
        <v>48</v>
      </c>
      <c r="S1349" s="1" t="s">
        <v>48</v>
      </c>
      <c r="T1349" s="1" t="s">
        <v>48</v>
      </c>
      <c r="U1349" s="1" t="s">
        <v>48</v>
      </c>
      <c r="V1349" s="1" t="s">
        <v>49</v>
      </c>
      <c r="W1349" s="1" t="s">
        <v>48</v>
      </c>
      <c r="X1349" s="1" t="s">
        <v>75</v>
      </c>
      <c r="Y1349" s="1" t="s">
        <v>9442</v>
      </c>
      <c r="AC1349" s="1" t="s">
        <v>5712</v>
      </c>
      <c r="AD1349" s="1" t="s">
        <v>5712</v>
      </c>
      <c r="AJ1349" s="1" t="s">
        <v>9443</v>
      </c>
      <c r="AK1349" s="1" t="s">
        <v>5712</v>
      </c>
      <c r="AM1349" s="1" t="s">
        <v>9444</v>
      </c>
      <c r="AN1349" s="1" t="s">
        <v>5712</v>
      </c>
      <c r="AP1349" s="1" t="s">
        <v>5712</v>
      </c>
      <c r="AR1349" s="1" t="s">
        <v>5712</v>
      </c>
      <c r="AT1349" s="1" t="s">
        <v>5712</v>
      </c>
    </row>
    <row r="1350" spans="1:48" x14ac:dyDescent="0.35">
      <c r="A1350" s="1" t="s">
        <v>9445</v>
      </c>
      <c r="B1350" s="1" t="s">
        <v>5710</v>
      </c>
      <c r="C1350" s="1" t="s">
        <v>71</v>
      </c>
      <c r="D1350">
        <v>68</v>
      </c>
      <c r="E1350" s="1" t="s">
        <v>65</v>
      </c>
      <c r="F1350" s="1" t="s">
        <v>66</v>
      </c>
      <c r="G1350" s="1" t="s">
        <v>73</v>
      </c>
      <c r="H1350" s="1" t="s">
        <v>67</v>
      </c>
      <c r="I1350" s="1" t="s">
        <v>110</v>
      </c>
      <c r="J1350" s="1" t="s">
        <v>80</v>
      </c>
      <c r="K1350" s="1" t="s">
        <v>48</v>
      </c>
      <c r="L1350" s="1" t="s">
        <v>48</v>
      </c>
      <c r="M1350" s="1" t="s">
        <v>48</v>
      </c>
      <c r="N1350" s="1" t="s">
        <v>48</v>
      </c>
      <c r="O1350" s="1" t="s">
        <v>48</v>
      </c>
      <c r="P1350" s="1" t="s">
        <v>48</v>
      </c>
      <c r="Q1350" s="1" t="s">
        <v>48</v>
      </c>
      <c r="R1350" s="1" t="s">
        <v>48</v>
      </c>
      <c r="S1350" s="1" t="s">
        <v>48</v>
      </c>
      <c r="T1350" s="1" t="s">
        <v>48</v>
      </c>
      <c r="U1350" s="1" t="s">
        <v>48</v>
      </c>
      <c r="V1350" s="1" t="s">
        <v>49</v>
      </c>
      <c r="W1350" s="1" t="s">
        <v>48</v>
      </c>
      <c r="X1350" s="1" t="s">
        <v>75</v>
      </c>
      <c r="Y1350" s="1" t="s">
        <v>9446</v>
      </c>
      <c r="AC1350" s="1" t="s">
        <v>5712</v>
      </c>
      <c r="AD1350" s="1" t="s">
        <v>5712</v>
      </c>
      <c r="AJ1350" s="1" t="s">
        <v>9447</v>
      </c>
      <c r="AK1350" s="1" t="s">
        <v>55</v>
      </c>
      <c r="AL1350" s="1" t="s">
        <v>9448</v>
      </c>
      <c r="AN1350" s="1" t="s">
        <v>5712</v>
      </c>
      <c r="AP1350" s="1" t="s">
        <v>5712</v>
      </c>
      <c r="AR1350" s="1" t="s">
        <v>5712</v>
      </c>
      <c r="AT1350" s="1" t="s">
        <v>5712</v>
      </c>
    </row>
    <row r="1351" spans="1:48" x14ac:dyDescent="0.35">
      <c r="A1351" s="1" t="s">
        <v>9449</v>
      </c>
      <c r="B1351" s="1" t="s">
        <v>5710</v>
      </c>
      <c r="C1351" s="1" t="s">
        <v>41</v>
      </c>
      <c r="D1351">
        <v>64</v>
      </c>
      <c r="E1351" s="1" t="s">
        <v>65</v>
      </c>
      <c r="F1351" s="1" t="s">
        <v>72</v>
      </c>
      <c r="G1351" s="1" t="s">
        <v>44</v>
      </c>
      <c r="H1351" s="1" t="s">
        <v>109</v>
      </c>
      <c r="I1351" s="1" t="s">
        <v>110</v>
      </c>
      <c r="J1351" s="1" t="s">
        <v>80</v>
      </c>
      <c r="K1351" s="1" t="s">
        <v>48</v>
      </c>
      <c r="L1351" s="1" t="s">
        <v>48</v>
      </c>
      <c r="M1351" s="1" t="s">
        <v>48</v>
      </c>
      <c r="N1351" s="1" t="s">
        <v>48</v>
      </c>
      <c r="O1351" s="1" t="s">
        <v>48</v>
      </c>
      <c r="P1351" s="1" t="s">
        <v>48</v>
      </c>
      <c r="Q1351" s="1" t="s">
        <v>48</v>
      </c>
      <c r="R1351" s="1" t="s">
        <v>48</v>
      </c>
      <c r="S1351" s="1" t="s">
        <v>48</v>
      </c>
      <c r="T1351" s="1" t="s">
        <v>48</v>
      </c>
      <c r="U1351" s="1" t="s">
        <v>48</v>
      </c>
      <c r="V1351" s="1" t="s">
        <v>49</v>
      </c>
      <c r="W1351" s="1" t="s">
        <v>48</v>
      </c>
      <c r="X1351" s="1" t="s">
        <v>62</v>
      </c>
      <c r="AC1351" s="1" t="s">
        <v>5712</v>
      </c>
      <c r="AD1351" s="1" t="s">
        <v>5712</v>
      </c>
      <c r="AJ1351" s="1" t="s">
        <v>9450</v>
      </c>
      <c r="AK1351" s="1" t="s">
        <v>5712</v>
      </c>
      <c r="AN1351" s="1" t="s">
        <v>5712</v>
      </c>
      <c r="AP1351" s="1" t="s">
        <v>5712</v>
      </c>
      <c r="AR1351" s="1" t="s">
        <v>5712</v>
      </c>
      <c r="AT1351" s="1" t="s">
        <v>5712</v>
      </c>
    </row>
    <row r="1352" spans="1:48" x14ac:dyDescent="0.35">
      <c r="A1352" s="1" t="s">
        <v>9451</v>
      </c>
      <c r="B1352" s="1" t="s">
        <v>5710</v>
      </c>
      <c r="C1352" s="1" t="s">
        <v>41</v>
      </c>
      <c r="D1352">
        <v>70</v>
      </c>
      <c r="E1352" s="1" t="s">
        <v>65</v>
      </c>
      <c r="F1352" s="1" t="s">
        <v>66</v>
      </c>
      <c r="G1352" s="1" t="s">
        <v>44</v>
      </c>
      <c r="H1352" s="1" t="s">
        <v>67</v>
      </c>
      <c r="I1352" s="1" t="s">
        <v>110</v>
      </c>
      <c r="J1352" s="1" t="s">
        <v>80</v>
      </c>
      <c r="K1352" s="1" t="s">
        <v>48</v>
      </c>
      <c r="L1352" s="1" t="s">
        <v>48</v>
      </c>
      <c r="M1352" s="1" t="s">
        <v>48</v>
      </c>
      <c r="N1352" s="1" t="s">
        <v>48</v>
      </c>
      <c r="O1352" s="1" t="s">
        <v>48</v>
      </c>
      <c r="P1352" s="1" t="s">
        <v>48</v>
      </c>
      <c r="Q1352" s="1" t="s">
        <v>48</v>
      </c>
      <c r="R1352" s="1" t="s">
        <v>48</v>
      </c>
      <c r="S1352" s="1" t="s">
        <v>48</v>
      </c>
      <c r="T1352" s="1" t="s">
        <v>48</v>
      </c>
      <c r="U1352" s="1" t="s">
        <v>48</v>
      </c>
      <c r="V1352" s="1" t="s">
        <v>49</v>
      </c>
      <c r="W1352" s="1" t="s">
        <v>48</v>
      </c>
      <c r="X1352" s="1" t="s">
        <v>62</v>
      </c>
      <c r="AC1352" s="1" t="s">
        <v>5712</v>
      </c>
      <c r="AD1352" s="1" t="s">
        <v>5712</v>
      </c>
      <c r="AJ1352" s="1" t="s">
        <v>9452</v>
      </c>
      <c r="AK1352" s="1" t="s">
        <v>5712</v>
      </c>
      <c r="AN1352" s="1" t="s">
        <v>5712</v>
      </c>
      <c r="AP1352" s="1" t="s">
        <v>5712</v>
      </c>
      <c r="AR1352" s="1" t="s">
        <v>5712</v>
      </c>
      <c r="AT1352" s="1" t="s">
        <v>5712</v>
      </c>
      <c r="AV1352" s="1" t="s">
        <v>3162</v>
      </c>
    </row>
    <row r="1353" spans="1:48" x14ac:dyDescent="0.35">
      <c r="A1353" s="1" t="s">
        <v>9453</v>
      </c>
      <c r="B1353" s="1" t="s">
        <v>5710</v>
      </c>
      <c r="C1353" s="1" t="s">
        <v>41</v>
      </c>
      <c r="D1353">
        <v>63</v>
      </c>
      <c r="E1353" s="1" t="s">
        <v>65</v>
      </c>
      <c r="F1353" s="1" t="s">
        <v>66</v>
      </c>
      <c r="G1353" s="1" t="s">
        <v>98</v>
      </c>
      <c r="H1353" s="1" t="s">
        <v>79</v>
      </c>
      <c r="I1353" s="1" t="s">
        <v>113</v>
      </c>
      <c r="J1353" s="1" t="s">
        <v>80</v>
      </c>
      <c r="K1353" s="1" t="s">
        <v>48</v>
      </c>
      <c r="L1353" s="1" t="s">
        <v>48</v>
      </c>
      <c r="M1353" s="1" t="s">
        <v>48</v>
      </c>
      <c r="N1353" s="1" t="s">
        <v>48</v>
      </c>
      <c r="O1353" s="1" t="s">
        <v>48</v>
      </c>
      <c r="P1353" s="1" t="s">
        <v>48</v>
      </c>
      <c r="Q1353" s="1" t="s">
        <v>48</v>
      </c>
      <c r="R1353" s="1" t="s">
        <v>48</v>
      </c>
      <c r="S1353" s="1" t="s">
        <v>48</v>
      </c>
      <c r="T1353" s="1" t="s">
        <v>48</v>
      </c>
      <c r="U1353" s="1" t="s">
        <v>48</v>
      </c>
      <c r="V1353" s="1" t="s">
        <v>49</v>
      </c>
      <c r="W1353" s="1" t="s">
        <v>48</v>
      </c>
      <c r="X1353" s="1" t="s">
        <v>62</v>
      </c>
      <c r="AC1353" s="1" t="s">
        <v>5712</v>
      </c>
      <c r="AD1353" s="1" t="s">
        <v>5712</v>
      </c>
      <c r="AJ1353" s="1" t="s">
        <v>9454</v>
      </c>
      <c r="AK1353" s="1" t="s">
        <v>77</v>
      </c>
      <c r="AN1353" s="1" t="s">
        <v>5712</v>
      </c>
      <c r="AP1353" s="1" t="s">
        <v>5712</v>
      </c>
      <c r="AR1353" s="1" t="s">
        <v>5712</v>
      </c>
      <c r="AT1353" s="1" t="s">
        <v>5712</v>
      </c>
    </row>
    <row r="1354" spans="1:48" x14ac:dyDescent="0.35">
      <c r="A1354" s="1" t="s">
        <v>9455</v>
      </c>
      <c r="B1354" s="1" t="s">
        <v>5710</v>
      </c>
      <c r="C1354" s="1" t="s">
        <v>41</v>
      </c>
      <c r="D1354">
        <v>74</v>
      </c>
      <c r="E1354" s="1" t="s">
        <v>65</v>
      </c>
      <c r="F1354" s="1" t="s">
        <v>72</v>
      </c>
      <c r="G1354" s="1" t="s">
        <v>85</v>
      </c>
      <c r="H1354" s="1" t="s">
        <v>386</v>
      </c>
      <c r="I1354" s="1" t="s">
        <v>74</v>
      </c>
      <c r="J1354" s="1" t="s">
        <v>80</v>
      </c>
      <c r="K1354" s="1" t="s">
        <v>48</v>
      </c>
      <c r="L1354" s="1" t="s">
        <v>48</v>
      </c>
      <c r="M1354" s="1" t="s">
        <v>48</v>
      </c>
      <c r="N1354" s="1" t="s">
        <v>48</v>
      </c>
      <c r="O1354" s="1" t="s">
        <v>48</v>
      </c>
      <c r="P1354" s="1" t="s">
        <v>49</v>
      </c>
      <c r="Q1354" s="1" t="s">
        <v>48</v>
      </c>
      <c r="R1354" s="1" t="s">
        <v>48</v>
      </c>
      <c r="S1354" s="1" t="s">
        <v>48</v>
      </c>
      <c r="T1354" s="1" t="s">
        <v>48</v>
      </c>
      <c r="U1354" s="1" t="s">
        <v>48</v>
      </c>
      <c r="V1354" s="1" t="s">
        <v>48</v>
      </c>
      <c r="W1354" s="1" t="s">
        <v>48</v>
      </c>
      <c r="X1354" s="1" t="s">
        <v>62</v>
      </c>
      <c r="AC1354" s="1" t="s">
        <v>5712</v>
      </c>
      <c r="AD1354" s="1" t="s">
        <v>5712</v>
      </c>
      <c r="AJ1354" s="1" t="s">
        <v>9456</v>
      </c>
      <c r="AK1354" s="1" t="s">
        <v>5712</v>
      </c>
      <c r="AN1354" s="1" t="s">
        <v>5712</v>
      </c>
      <c r="AP1354" s="1" t="s">
        <v>5712</v>
      </c>
      <c r="AR1354" s="1" t="s">
        <v>5712</v>
      </c>
      <c r="AT1354" s="1" t="s">
        <v>5712</v>
      </c>
      <c r="AV1354" s="1" t="s">
        <v>9457</v>
      </c>
    </row>
    <row r="1355" spans="1:48" x14ac:dyDescent="0.35">
      <c r="A1355" s="1" t="s">
        <v>9458</v>
      </c>
      <c r="B1355" s="1" t="s">
        <v>5710</v>
      </c>
      <c r="C1355" s="1" t="s">
        <v>41</v>
      </c>
      <c r="D1355">
        <v>49</v>
      </c>
      <c r="E1355" s="1" t="s">
        <v>42</v>
      </c>
      <c r="F1355" s="1" t="s">
        <v>72</v>
      </c>
      <c r="G1355" s="1" t="s">
        <v>44</v>
      </c>
      <c r="H1355" s="1" t="s">
        <v>386</v>
      </c>
      <c r="I1355" s="1" t="s">
        <v>61</v>
      </c>
      <c r="J1355" s="1" t="s">
        <v>47</v>
      </c>
      <c r="K1355" s="1" t="s">
        <v>49</v>
      </c>
      <c r="L1355" s="1" t="s">
        <v>48</v>
      </c>
      <c r="M1355" s="1" t="s">
        <v>48</v>
      </c>
      <c r="N1355" s="1" t="s">
        <v>48</v>
      </c>
      <c r="O1355" s="1" t="s">
        <v>48</v>
      </c>
      <c r="P1355" s="1" t="s">
        <v>48</v>
      </c>
      <c r="Q1355" s="1" t="s">
        <v>48</v>
      </c>
      <c r="R1355" s="1" t="s">
        <v>48</v>
      </c>
      <c r="S1355" s="1" t="s">
        <v>48</v>
      </c>
      <c r="T1355" s="1" t="s">
        <v>49</v>
      </c>
      <c r="U1355" s="1" t="s">
        <v>48</v>
      </c>
      <c r="V1355" s="1" t="s">
        <v>48</v>
      </c>
      <c r="W1355" s="1" t="s">
        <v>48</v>
      </c>
      <c r="X1355" s="1" t="s">
        <v>62</v>
      </c>
      <c r="AC1355" s="1" t="s">
        <v>5712</v>
      </c>
      <c r="AD1355" s="1" t="s">
        <v>5712</v>
      </c>
      <c r="AJ1355" s="1" t="s">
        <v>9459</v>
      </c>
      <c r="AK1355" s="1" t="s">
        <v>5712</v>
      </c>
      <c r="AN1355" s="1" t="s">
        <v>5712</v>
      </c>
      <c r="AP1355" s="1" t="s">
        <v>5712</v>
      </c>
      <c r="AR1355" s="1" t="s">
        <v>5712</v>
      </c>
      <c r="AT1355" s="1" t="s">
        <v>5712</v>
      </c>
      <c r="AV1355" s="1" t="s">
        <v>9460</v>
      </c>
    </row>
    <row r="1356" spans="1:48" x14ac:dyDescent="0.35">
      <c r="A1356" s="1" t="s">
        <v>9461</v>
      </c>
      <c r="B1356" s="1" t="s">
        <v>5710</v>
      </c>
      <c r="C1356" s="1" t="s">
        <v>41</v>
      </c>
      <c r="D1356">
        <v>32</v>
      </c>
      <c r="E1356" s="1" t="s">
        <v>57</v>
      </c>
      <c r="F1356" s="1" t="s">
        <v>107</v>
      </c>
      <c r="G1356" s="1" t="s">
        <v>98</v>
      </c>
      <c r="H1356" s="1" t="s">
        <v>45</v>
      </c>
      <c r="I1356" s="1" t="s">
        <v>74</v>
      </c>
      <c r="J1356" s="1" t="s">
        <v>80</v>
      </c>
      <c r="K1356" s="1" t="s">
        <v>48</v>
      </c>
      <c r="L1356" s="1" t="s">
        <v>48</v>
      </c>
      <c r="M1356" s="1" t="s">
        <v>48</v>
      </c>
      <c r="N1356" s="1" t="s">
        <v>48</v>
      </c>
      <c r="O1356" s="1" t="s">
        <v>48</v>
      </c>
      <c r="P1356" s="1" t="s">
        <v>48</v>
      </c>
      <c r="Q1356" s="1" t="s">
        <v>48</v>
      </c>
      <c r="R1356" s="1" t="s">
        <v>48</v>
      </c>
      <c r="S1356" s="1" t="s">
        <v>48</v>
      </c>
      <c r="T1356" s="1" t="s">
        <v>48</v>
      </c>
      <c r="U1356" s="1" t="s">
        <v>49</v>
      </c>
      <c r="V1356" s="1" t="s">
        <v>48</v>
      </c>
      <c r="W1356" s="1" t="s">
        <v>48</v>
      </c>
      <c r="X1356" s="1" t="s">
        <v>75</v>
      </c>
      <c r="Y1356" s="1" t="s">
        <v>9462</v>
      </c>
      <c r="AC1356" s="1" t="s">
        <v>5712</v>
      </c>
      <c r="AD1356" s="1" t="s">
        <v>5712</v>
      </c>
      <c r="AJ1356" s="1" t="s">
        <v>9463</v>
      </c>
      <c r="AK1356" s="1" t="s">
        <v>5712</v>
      </c>
      <c r="AM1356" s="1" t="s">
        <v>9464</v>
      </c>
      <c r="AN1356" s="1" t="s">
        <v>5712</v>
      </c>
      <c r="AP1356" s="1" t="s">
        <v>5712</v>
      </c>
      <c r="AR1356" s="1" t="s">
        <v>5712</v>
      </c>
      <c r="AT1356" s="1" t="s">
        <v>5712</v>
      </c>
    </row>
    <row r="1357" spans="1:48" x14ac:dyDescent="0.35">
      <c r="A1357" s="1" t="s">
        <v>9465</v>
      </c>
      <c r="B1357" s="1" t="s">
        <v>5710</v>
      </c>
      <c r="C1357" s="1" t="s">
        <v>41</v>
      </c>
      <c r="D1357">
        <v>34</v>
      </c>
      <c r="E1357" s="1" t="s">
        <v>57</v>
      </c>
      <c r="F1357" s="1" t="s">
        <v>107</v>
      </c>
      <c r="G1357" s="1" t="s">
        <v>98</v>
      </c>
      <c r="H1357" s="1" t="s">
        <v>79</v>
      </c>
      <c r="I1357" s="1" t="s">
        <v>74</v>
      </c>
      <c r="J1357" s="1" t="s">
        <v>80</v>
      </c>
      <c r="K1357" s="1" t="s">
        <v>48</v>
      </c>
      <c r="L1357" s="1" t="s">
        <v>48</v>
      </c>
      <c r="M1357" s="1" t="s">
        <v>48</v>
      </c>
      <c r="N1357" s="1" t="s">
        <v>48</v>
      </c>
      <c r="O1357" s="1" t="s">
        <v>48</v>
      </c>
      <c r="P1357" s="1" t="s">
        <v>48</v>
      </c>
      <c r="Q1357" s="1" t="s">
        <v>48</v>
      </c>
      <c r="R1357" s="1" t="s">
        <v>48</v>
      </c>
      <c r="S1357" s="1" t="s">
        <v>48</v>
      </c>
      <c r="T1357" s="1" t="s">
        <v>48</v>
      </c>
      <c r="U1357" s="1" t="s">
        <v>49</v>
      </c>
      <c r="V1357" s="1" t="s">
        <v>48</v>
      </c>
      <c r="W1357" s="1" t="s">
        <v>48</v>
      </c>
      <c r="X1357" s="1" t="s">
        <v>116</v>
      </c>
      <c r="Y1357" s="1" t="s">
        <v>9466</v>
      </c>
      <c r="AC1357" s="1" t="s">
        <v>5712</v>
      </c>
      <c r="AD1357" s="1" t="s">
        <v>5712</v>
      </c>
      <c r="AJ1357" s="1" t="s">
        <v>6549</v>
      </c>
      <c r="AK1357" s="1" t="s">
        <v>101</v>
      </c>
      <c r="AL1357" s="1" t="s">
        <v>9467</v>
      </c>
      <c r="AN1357" s="1" t="s">
        <v>5712</v>
      </c>
      <c r="AP1357" s="1" t="s">
        <v>5712</v>
      </c>
      <c r="AR1357" s="1" t="s">
        <v>5712</v>
      </c>
      <c r="AT1357" s="1" t="s">
        <v>5712</v>
      </c>
    </row>
    <row r="1358" spans="1:48" x14ac:dyDescent="0.35">
      <c r="A1358" s="1" t="s">
        <v>9468</v>
      </c>
      <c r="B1358" s="1" t="s">
        <v>5710</v>
      </c>
      <c r="C1358" s="1" t="s">
        <v>41</v>
      </c>
      <c r="D1358">
        <v>51</v>
      </c>
      <c r="E1358" s="1" t="s">
        <v>42</v>
      </c>
      <c r="F1358" s="1" t="s">
        <v>72</v>
      </c>
      <c r="G1358" s="1" t="s">
        <v>98</v>
      </c>
      <c r="H1358" s="1" t="s">
        <v>109</v>
      </c>
      <c r="I1358" s="1" t="s">
        <v>74</v>
      </c>
      <c r="J1358" s="1" t="s">
        <v>80</v>
      </c>
      <c r="K1358" s="1" t="s">
        <v>48</v>
      </c>
      <c r="L1358" s="1" t="s">
        <v>48</v>
      </c>
      <c r="M1358" s="1" t="s">
        <v>48</v>
      </c>
      <c r="N1358" s="1" t="s">
        <v>48</v>
      </c>
      <c r="O1358" s="1" t="s">
        <v>48</v>
      </c>
      <c r="P1358" s="1" t="s">
        <v>48</v>
      </c>
      <c r="Q1358" s="1" t="s">
        <v>48</v>
      </c>
      <c r="R1358" s="1" t="s">
        <v>48</v>
      </c>
      <c r="S1358" s="1" t="s">
        <v>48</v>
      </c>
      <c r="T1358" s="1" t="s">
        <v>48</v>
      </c>
      <c r="U1358" s="1" t="s">
        <v>48</v>
      </c>
      <c r="V1358" s="1" t="s">
        <v>49</v>
      </c>
      <c r="W1358" s="1" t="s">
        <v>48</v>
      </c>
      <c r="X1358" s="1" t="s">
        <v>62</v>
      </c>
      <c r="AC1358" s="1" t="s">
        <v>5712</v>
      </c>
      <c r="AD1358" s="1" t="s">
        <v>5712</v>
      </c>
      <c r="AJ1358" s="1" t="s">
        <v>9469</v>
      </c>
      <c r="AK1358" s="1" t="s">
        <v>5712</v>
      </c>
      <c r="AN1358" s="1" t="s">
        <v>5712</v>
      </c>
      <c r="AP1358" s="1" t="s">
        <v>5712</v>
      </c>
      <c r="AR1358" s="1" t="s">
        <v>5712</v>
      </c>
      <c r="AT1358" s="1" t="s">
        <v>5712</v>
      </c>
    </row>
    <row r="1359" spans="1:48" x14ac:dyDescent="0.35">
      <c r="A1359" s="1" t="s">
        <v>9470</v>
      </c>
      <c r="B1359" s="1" t="s">
        <v>5710</v>
      </c>
      <c r="C1359" s="1" t="s">
        <v>41</v>
      </c>
      <c r="D1359">
        <v>58</v>
      </c>
      <c r="E1359" s="1" t="s">
        <v>65</v>
      </c>
      <c r="F1359" s="1" t="s">
        <v>72</v>
      </c>
      <c r="G1359" s="1" t="s">
        <v>44</v>
      </c>
      <c r="H1359" s="1" t="s">
        <v>109</v>
      </c>
      <c r="I1359" s="1" t="s">
        <v>61</v>
      </c>
      <c r="J1359" s="1" t="s">
        <v>80</v>
      </c>
      <c r="K1359" s="1" t="s">
        <v>48</v>
      </c>
      <c r="L1359" s="1" t="s">
        <v>48</v>
      </c>
      <c r="M1359" s="1" t="s">
        <v>48</v>
      </c>
      <c r="N1359" s="1" t="s">
        <v>48</v>
      </c>
      <c r="O1359" s="1" t="s">
        <v>48</v>
      </c>
      <c r="P1359" s="1" t="s">
        <v>48</v>
      </c>
      <c r="Q1359" s="1" t="s">
        <v>48</v>
      </c>
      <c r="R1359" s="1" t="s">
        <v>48</v>
      </c>
      <c r="S1359" s="1" t="s">
        <v>48</v>
      </c>
      <c r="T1359" s="1" t="s">
        <v>48</v>
      </c>
      <c r="U1359" s="1" t="s">
        <v>49</v>
      </c>
      <c r="V1359" s="1" t="s">
        <v>48</v>
      </c>
      <c r="W1359" s="1" t="s">
        <v>48</v>
      </c>
      <c r="X1359" s="1" t="s">
        <v>75</v>
      </c>
      <c r="Y1359" s="1" t="s">
        <v>9471</v>
      </c>
      <c r="AC1359" s="1" t="s">
        <v>5712</v>
      </c>
      <c r="AD1359" s="1" t="s">
        <v>5712</v>
      </c>
      <c r="AJ1359" s="1" t="s">
        <v>5954</v>
      </c>
      <c r="AK1359" s="1" t="s">
        <v>5712</v>
      </c>
      <c r="AN1359" s="1" t="s">
        <v>5712</v>
      </c>
      <c r="AP1359" s="1" t="s">
        <v>5712</v>
      </c>
      <c r="AR1359" s="1" t="s">
        <v>5712</v>
      </c>
      <c r="AT1359" s="1" t="s">
        <v>5712</v>
      </c>
    </row>
    <row r="1360" spans="1:48" x14ac:dyDescent="0.35">
      <c r="A1360" s="1" t="s">
        <v>9472</v>
      </c>
      <c r="B1360" s="1" t="s">
        <v>5710</v>
      </c>
      <c r="C1360" s="1" t="s">
        <v>41</v>
      </c>
      <c r="D1360">
        <v>35</v>
      </c>
      <c r="E1360" s="1" t="s">
        <v>42</v>
      </c>
      <c r="F1360" s="1" t="s">
        <v>107</v>
      </c>
      <c r="G1360" s="1" t="s">
        <v>98</v>
      </c>
      <c r="H1360" s="1" t="s">
        <v>45</v>
      </c>
      <c r="I1360" s="1" t="s">
        <v>46</v>
      </c>
      <c r="J1360" s="1" t="s">
        <v>80</v>
      </c>
      <c r="K1360" s="1" t="s">
        <v>48</v>
      </c>
      <c r="L1360" s="1" t="s">
        <v>48</v>
      </c>
      <c r="M1360" s="1" t="s">
        <v>48</v>
      </c>
      <c r="N1360" s="1" t="s">
        <v>48</v>
      </c>
      <c r="O1360" s="1" t="s">
        <v>48</v>
      </c>
      <c r="P1360" s="1" t="s">
        <v>48</v>
      </c>
      <c r="Q1360" s="1" t="s">
        <v>48</v>
      </c>
      <c r="R1360" s="1" t="s">
        <v>48</v>
      </c>
      <c r="S1360" s="1" t="s">
        <v>48</v>
      </c>
      <c r="T1360" s="1" t="s">
        <v>49</v>
      </c>
      <c r="U1360" s="1" t="s">
        <v>48</v>
      </c>
      <c r="V1360" s="1" t="s">
        <v>48</v>
      </c>
      <c r="W1360" s="1" t="s">
        <v>48</v>
      </c>
      <c r="X1360" s="1" t="s">
        <v>51</v>
      </c>
      <c r="Y1360" s="1" t="s">
        <v>9473</v>
      </c>
      <c r="AC1360" s="1" t="s">
        <v>5712</v>
      </c>
      <c r="AD1360" s="1" t="s">
        <v>5712</v>
      </c>
      <c r="AJ1360" s="1" t="s">
        <v>351</v>
      </c>
      <c r="AK1360" s="1" t="s">
        <v>5712</v>
      </c>
      <c r="AN1360" s="1" t="s">
        <v>5712</v>
      </c>
      <c r="AP1360" s="1" t="s">
        <v>5712</v>
      </c>
      <c r="AR1360" s="1" t="s">
        <v>5712</v>
      </c>
      <c r="AT1360" s="1" t="s">
        <v>5712</v>
      </c>
    </row>
    <row r="1361" spans="1:48" x14ac:dyDescent="0.35">
      <c r="A1361" s="1" t="s">
        <v>9474</v>
      </c>
      <c r="B1361" s="1" t="s">
        <v>5710</v>
      </c>
      <c r="C1361" s="1" t="s">
        <v>71</v>
      </c>
      <c r="D1361">
        <v>29</v>
      </c>
      <c r="E1361" s="1" t="s">
        <v>57</v>
      </c>
      <c r="F1361" s="1" t="s">
        <v>107</v>
      </c>
      <c r="G1361" s="1" t="s">
        <v>98</v>
      </c>
      <c r="H1361" s="1" t="s">
        <v>45</v>
      </c>
      <c r="I1361" s="1" t="s">
        <v>113</v>
      </c>
      <c r="J1361" s="1" t="s">
        <v>80</v>
      </c>
      <c r="K1361" s="1" t="s">
        <v>48</v>
      </c>
      <c r="L1361" s="1" t="s">
        <v>48</v>
      </c>
      <c r="M1361" s="1" t="s">
        <v>48</v>
      </c>
      <c r="N1361" s="1" t="s">
        <v>48</v>
      </c>
      <c r="O1361" s="1" t="s">
        <v>48</v>
      </c>
      <c r="P1361" s="1" t="s">
        <v>48</v>
      </c>
      <c r="Q1361" s="1" t="s">
        <v>48</v>
      </c>
      <c r="R1361" s="1" t="s">
        <v>48</v>
      </c>
      <c r="S1361" s="1" t="s">
        <v>48</v>
      </c>
      <c r="T1361" s="1" t="s">
        <v>48</v>
      </c>
      <c r="U1361" s="1" t="s">
        <v>49</v>
      </c>
      <c r="V1361" s="1" t="s">
        <v>48</v>
      </c>
      <c r="W1361" s="1" t="s">
        <v>48</v>
      </c>
      <c r="X1361" s="1" t="s">
        <v>116</v>
      </c>
      <c r="Y1361" s="1" t="s">
        <v>9475</v>
      </c>
      <c r="AC1361" s="1" t="s">
        <v>5712</v>
      </c>
      <c r="AD1361" s="1" t="s">
        <v>5712</v>
      </c>
      <c r="AJ1361" s="1" t="s">
        <v>9476</v>
      </c>
      <c r="AK1361" s="1" t="s">
        <v>55</v>
      </c>
      <c r="AL1361" s="1" t="s">
        <v>9477</v>
      </c>
      <c r="AN1361" s="1" t="s">
        <v>5712</v>
      </c>
      <c r="AP1361" s="1" t="s">
        <v>5712</v>
      </c>
      <c r="AR1361" s="1" t="s">
        <v>5712</v>
      </c>
      <c r="AT1361" s="1" t="s">
        <v>5712</v>
      </c>
    </row>
    <row r="1362" spans="1:48" x14ac:dyDescent="0.35">
      <c r="A1362" s="1" t="s">
        <v>9478</v>
      </c>
      <c r="B1362" s="1" t="s">
        <v>5710</v>
      </c>
      <c r="C1362" s="1" t="s">
        <v>41</v>
      </c>
      <c r="D1362">
        <v>66</v>
      </c>
      <c r="E1362" s="1" t="s">
        <v>65</v>
      </c>
      <c r="F1362" s="1" t="s">
        <v>66</v>
      </c>
      <c r="G1362" s="1" t="s">
        <v>73</v>
      </c>
      <c r="H1362" s="1" t="s">
        <v>67</v>
      </c>
      <c r="I1362" s="1" t="s">
        <v>61</v>
      </c>
      <c r="J1362" s="1" t="s">
        <v>80</v>
      </c>
      <c r="K1362" s="1" t="s">
        <v>48</v>
      </c>
      <c r="L1362" s="1" t="s">
        <v>48</v>
      </c>
      <c r="M1362" s="1" t="s">
        <v>48</v>
      </c>
      <c r="N1362" s="1" t="s">
        <v>48</v>
      </c>
      <c r="O1362" s="1" t="s">
        <v>48</v>
      </c>
      <c r="P1362" s="1" t="s">
        <v>48</v>
      </c>
      <c r="Q1362" s="1" t="s">
        <v>48</v>
      </c>
      <c r="R1362" s="1" t="s">
        <v>48</v>
      </c>
      <c r="S1362" s="1" t="s">
        <v>48</v>
      </c>
      <c r="T1362" s="1" t="s">
        <v>48</v>
      </c>
      <c r="U1362" s="1" t="s">
        <v>48</v>
      </c>
      <c r="V1362" s="1" t="s">
        <v>49</v>
      </c>
      <c r="W1362" s="1" t="s">
        <v>48</v>
      </c>
      <c r="X1362" s="1" t="s">
        <v>62</v>
      </c>
      <c r="AC1362" s="1" t="s">
        <v>5712</v>
      </c>
      <c r="AD1362" s="1" t="s">
        <v>5712</v>
      </c>
      <c r="AJ1362" s="1" t="s">
        <v>9479</v>
      </c>
      <c r="AK1362" s="1" t="s">
        <v>5712</v>
      </c>
      <c r="AM1362" s="1" t="s">
        <v>752</v>
      </c>
      <c r="AN1362" s="1" t="s">
        <v>5712</v>
      </c>
      <c r="AP1362" s="1" t="s">
        <v>5712</v>
      </c>
      <c r="AR1362" s="1" t="s">
        <v>5712</v>
      </c>
      <c r="AT1362" s="1" t="s">
        <v>5712</v>
      </c>
    </row>
    <row r="1363" spans="1:48" x14ac:dyDescent="0.35">
      <c r="A1363" s="1" t="s">
        <v>9480</v>
      </c>
      <c r="B1363" s="1" t="s">
        <v>5710</v>
      </c>
      <c r="C1363" s="1" t="s">
        <v>41</v>
      </c>
      <c r="D1363">
        <v>52</v>
      </c>
      <c r="E1363" s="1" t="s">
        <v>42</v>
      </c>
      <c r="F1363" s="1" t="s">
        <v>107</v>
      </c>
      <c r="G1363" s="1" t="s">
        <v>85</v>
      </c>
      <c r="H1363" s="1" t="s">
        <v>45</v>
      </c>
      <c r="I1363" s="1" t="s">
        <v>61</v>
      </c>
      <c r="J1363" s="1" t="s">
        <v>80</v>
      </c>
      <c r="K1363" s="1" t="s">
        <v>48</v>
      </c>
      <c r="L1363" s="1" t="s">
        <v>48</v>
      </c>
      <c r="M1363" s="1" t="s">
        <v>48</v>
      </c>
      <c r="N1363" s="1" t="s">
        <v>48</v>
      </c>
      <c r="O1363" s="1" t="s">
        <v>48</v>
      </c>
      <c r="P1363" s="1" t="s">
        <v>48</v>
      </c>
      <c r="Q1363" s="1" t="s">
        <v>48</v>
      </c>
      <c r="R1363" s="1" t="s">
        <v>48</v>
      </c>
      <c r="S1363" s="1" t="s">
        <v>48</v>
      </c>
      <c r="T1363" s="1" t="s">
        <v>48</v>
      </c>
      <c r="U1363" s="1" t="s">
        <v>49</v>
      </c>
      <c r="V1363" s="1" t="s">
        <v>48</v>
      </c>
      <c r="W1363" s="1" t="s">
        <v>48</v>
      </c>
      <c r="X1363" s="1" t="s">
        <v>75</v>
      </c>
      <c r="Y1363" s="1" t="s">
        <v>6996</v>
      </c>
      <c r="AC1363" s="1" t="s">
        <v>5712</v>
      </c>
      <c r="AD1363" s="1" t="s">
        <v>5712</v>
      </c>
      <c r="AJ1363" s="1" t="s">
        <v>9481</v>
      </c>
      <c r="AK1363" s="1" t="s">
        <v>5712</v>
      </c>
      <c r="AN1363" s="1" t="s">
        <v>5712</v>
      </c>
      <c r="AP1363" s="1" t="s">
        <v>5712</v>
      </c>
      <c r="AR1363" s="1" t="s">
        <v>5712</v>
      </c>
      <c r="AT1363" s="1" t="s">
        <v>5712</v>
      </c>
    </row>
    <row r="1364" spans="1:48" x14ac:dyDescent="0.35">
      <c r="A1364" s="1" t="s">
        <v>9482</v>
      </c>
      <c r="B1364" s="1" t="s">
        <v>5710</v>
      </c>
      <c r="C1364" s="1" t="s">
        <v>41</v>
      </c>
      <c r="D1364">
        <v>72</v>
      </c>
      <c r="E1364" s="1" t="s">
        <v>65</v>
      </c>
      <c r="F1364" s="1" t="s">
        <v>72</v>
      </c>
      <c r="G1364" s="1" t="s">
        <v>73</v>
      </c>
      <c r="H1364" s="1" t="s">
        <v>67</v>
      </c>
      <c r="I1364" s="1" t="s">
        <v>68</v>
      </c>
      <c r="J1364" s="1" t="s">
        <v>47</v>
      </c>
      <c r="K1364" s="1" t="s">
        <v>48</v>
      </c>
      <c r="L1364" s="1" t="s">
        <v>48</v>
      </c>
      <c r="M1364" s="1" t="s">
        <v>48</v>
      </c>
      <c r="N1364" s="1" t="s">
        <v>49</v>
      </c>
      <c r="O1364" s="1" t="s">
        <v>48</v>
      </c>
      <c r="P1364" s="1" t="s">
        <v>48</v>
      </c>
      <c r="Q1364" s="1" t="s">
        <v>48</v>
      </c>
      <c r="R1364" s="1" t="s">
        <v>48</v>
      </c>
      <c r="S1364" s="1" t="s">
        <v>48</v>
      </c>
      <c r="T1364" s="1" t="s">
        <v>48</v>
      </c>
      <c r="U1364" s="1" t="s">
        <v>48</v>
      </c>
      <c r="V1364" s="1" t="s">
        <v>48</v>
      </c>
      <c r="W1364" s="1" t="s">
        <v>48</v>
      </c>
      <c r="X1364" s="1" t="s">
        <v>116</v>
      </c>
      <c r="Y1364" s="1" t="s">
        <v>9483</v>
      </c>
      <c r="AC1364" s="1" t="s">
        <v>5712</v>
      </c>
      <c r="AD1364" s="1" t="s">
        <v>5712</v>
      </c>
      <c r="AJ1364" s="1" t="s">
        <v>9484</v>
      </c>
      <c r="AK1364" s="1" t="s">
        <v>5712</v>
      </c>
      <c r="AN1364" s="1" t="s">
        <v>5712</v>
      </c>
      <c r="AP1364" s="1" t="s">
        <v>5712</v>
      </c>
      <c r="AR1364" s="1" t="s">
        <v>5712</v>
      </c>
      <c r="AT1364" s="1" t="s">
        <v>5712</v>
      </c>
    </row>
    <row r="1365" spans="1:48" x14ac:dyDescent="0.35">
      <c r="A1365" s="1" t="s">
        <v>9485</v>
      </c>
      <c r="B1365" s="1" t="s">
        <v>5710</v>
      </c>
      <c r="C1365" s="1" t="s">
        <v>71</v>
      </c>
      <c r="D1365">
        <v>34</v>
      </c>
      <c r="E1365" s="1" t="s">
        <v>57</v>
      </c>
      <c r="F1365" s="1" t="s">
        <v>107</v>
      </c>
      <c r="G1365" s="1" t="s">
        <v>98</v>
      </c>
      <c r="H1365" s="1" t="s">
        <v>45</v>
      </c>
      <c r="I1365" s="1" t="s">
        <v>74</v>
      </c>
      <c r="J1365" s="1" t="s">
        <v>80</v>
      </c>
      <c r="K1365" s="1" t="s">
        <v>48</v>
      </c>
      <c r="L1365" s="1" t="s">
        <v>48</v>
      </c>
      <c r="M1365" s="1" t="s">
        <v>48</v>
      </c>
      <c r="N1365" s="1" t="s">
        <v>48</v>
      </c>
      <c r="O1365" s="1" t="s">
        <v>48</v>
      </c>
      <c r="P1365" s="1" t="s">
        <v>48</v>
      </c>
      <c r="Q1365" s="1" t="s">
        <v>48</v>
      </c>
      <c r="R1365" s="1" t="s">
        <v>48</v>
      </c>
      <c r="S1365" s="1" t="s">
        <v>48</v>
      </c>
      <c r="T1365" s="1" t="s">
        <v>48</v>
      </c>
      <c r="U1365" s="1" t="s">
        <v>49</v>
      </c>
      <c r="V1365" s="1" t="s">
        <v>48</v>
      </c>
      <c r="W1365" s="1" t="s">
        <v>48</v>
      </c>
      <c r="X1365" s="1" t="s">
        <v>116</v>
      </c>
      <c r="Y1365" s="1" t="s">
        <v>9486</v>
      </c>
      <c r="AC1365" s="1" t="s">
        <v>5712</v>
      </c>
      <c r="AD1365" s="1" t="s">
        <v>5712</v>
      </c>
      <c r="AJ1365" s="1" t="s">
        <v>9487</v>
      </c>
      <c r="AK1365" s="1" t="s">
        <v>5712</v>
      </c>
      <c r="AM1365" s="1" t="s">
        <v>9488</v>
      </c>
      <c r="AN1365" s="1" t="s">
        <v>5712</v>
      </c>
      <c r="AP1365" s="1" t="s">
        <v>5712</v>
      </c>
      <c r="AR1365" s="1" t="s">
        <v>5712</v>
      </c>
      <c r="AT1365" s="1" t="s">
        <v>5712</v>
      </c>
    </row>
    <row r="1366" spans="1:48" x14ac:dyDescent="0.35">
      <c r="A1366" s="1" t="s">
        <v>9489</v>
      </c>
      <c r="B1366" s="1" t="s">
        <v>5710</v>
      </c>
      <c r="C1366" s="1" t="s">
        <v>71</v>
      </c>
      <c r="D1366">
        <v>31</v>
      </c>
      <c r="E1366" s="1" t="s">
        <v>57</v>
      </c>
      <c r="F1366" s="1" t="s">
        <v>107</v>
      </c>
      <c r="G1366" s="1" t="s">
        <v>98</v>
      </c>
      <c r="H1366" s="1" t="s">
        <v>45</v>
      </c>
      <c r="I1366" s="1" t="s">
        <v>68</v>
      </c>
      <c r="J1366" s="1" t="s">
        <v>80</v>
      </c>
      <c r="K1366" s="1" t="s">
        <v>48</v>
      </c>
      <c r="L1366" s="1" t="s">
        <v>48</v>
      </c>
      <c r="M1366" s="1" t="s">
        <v>48</v>
      </c>
      <c r="N1366" s="1" t="s">
        <v>48</v>
      </c>
      <c r="O1366" s="1" t="s">
        <v>48</v>
      </c>
      <c r="P1366" s="1" t="s">
        <v>48</v>
      </c>
      <c r="Q1366" s="1" t="s">
        <v>48</v>
      </c>
      <c r="R1366" s="1" t="s">
        <v>48</v>
      </c>
      <c r="S1366" s="1" t="s">
        <v>48</v>
      </c>
      <c r="T1366" s="1" t="s">
        <v>49</v>
      </c>
      <c r="U1366" s="1" t="s">
        <v>48</v>
      </c>
      <c r="V1366" s="1" t="s">
        <v>48</v>
      </c>
      <c r="W1366" s="1" t="s">
        <v>48</v>
      </c>
      <c r="X1366" s="1" t="s">
        <v>75</v>
      </c>
      <c r="Y1366" s="1" t="s">
        <v>9490</v>
      </c>
      <c r="AC1366" s="1" t="s">
        <v>5712</v>
      </c>
      <c r="AD1366" s="1" t="s">
        <v>5712</v>
      </c>
      <c r="AJ1366" s="1" t="s">
        <v>9491</v>
      </c>
      <c r="AK1366" s="1" t="s">
        <v>63</v>
      </c>
      <c r="AN1366" s="1" t="s">
        <v>5712</v>
      </c>
      <c r="AP1366" s="1" t="s">
        <v>5712</v>
      </c>
      <c r="AR1366" s="1" t="s">
        <v>5712</v>
      </c>
      <c r="AT1366" s="1" t="s">
        <v>5712</v>
      </c>
    </row>
    <row r="1367" spans="1:48" x14ac:dyDescent="0.35">
      <c r="A1367" s="1" t="s">
        <v>9492</v>
      </c>
      <c r="B1367" s="1" t="s">
        <v>5710</v>
      </c>
      <c r="C1367" s="1" t="s">
        <v>41</v>
      </c>
      <c r="D1367">
        <v>46</v>
      </c>
      <c r="E1367" s="1" t="s">
        <v>42</v>
      </c>
      <c r="F1367" s="1" t="s">
        <v>43</v>
      </c>
      <c r="G1367" s="1" t="s">
        <v>98</v>
      </c>
      <c r="H1367" s="1" t="s">
        <v>79</v>
      </c>
      <c r="I1367" s="1" t="s">
        <v>68</v>
      </c>
      <c r="J1367" s="1" t="s">
        <v>80</v>
      </c>
      <c r="K1367" s="1" t="s">
        <v>48</v>
      </c>
      <c r="L1367" s="1" t="s">
        <v>48</v>
      </c>
      <c r="M1367" s="1" t="s">
        <v>48</v>
      </c>
      <c r="N1367" s="1" t="s">
        <v>48</v>
      </c>
      <c r="O1367" s="1" t="s">
        <v>48</v>
      </c>
      <c r="P1367" s="1" t="s">
        <v>48</v>
      </c>
      <c r="Q1367" s="1" t="s">
        <v>48</v>
      </c>
      <c r="R1367" s="1" t="s">
        <v>48</v>
      </c>
      <c r="S1367" s="1" t="s">
        <v>48</v>
      </c>
      <c r="T1367" s="1" t="s">
        <v>49</v>
      </c>
      <c r="U1367" s="1" t="s">
        <v>48</v>
      </c>
      <c r="V1367" s="1" t="s">
        <v>48</v>
      </c>
      <c r="W1367" s="1" t="s">
        <v>48</v>
      </c>
      <c r="X1367" s="1" t="s">
        <v>62</v>
      </c>
      <c r="AC1367" s="1" t="s">
        <v>5712</v>
      </c>
      <c r="AD1367" s="1" t="s">
        <v>5712</v>
      </c>
      <c r="AJ1367" s="1" t="s">
        <v>9493</v>
      </c>
      <c r="AK1367" s="1" t="s">
        <v>5712</v>
      </c>
      <c r="AN1367" s="1" t="s">
        <v>5712</v>
      </c>
      <c r="AP1367" s="1" t="s">
        <v>5712</v>
      </c>
      <c r="AR1367" s="1" t="s">
        <v>5712</v>
      </c>
      <c r="AT1367" s="1" t="s">
        <v>5712</v>
      </c>
      <c r="AV1367" s="1" t="s">
        <v>9494</v>
      </c>
    </row>
    <row r="1368" spans="1:48" x14ac:dyDescent="0.35">
      <c r="A1368" s="1" t="s">
        <v>9495</v>
      </c>
      <c r="B1368" s="1" t="s">
        <v>5710</v>
      </c>
      <c r="C1368" s="1" t="s">
        <v>71</v>
      </c>
      <c r="D1368">
        <v>33</v>
      </c>
      <c r="E1368" s="1" t="s">
        <v>57</v>
      </c>
      <c r="F1368" s="1" t="s">
        <v>107</v>
      </c>
      <c r="G1368" s="1" t="s">
        <v>98</v>
      </c>
      <c r="H1368" s="1" t="s">
        <v>45</v>
      </c>
      <c r="I1368" s="1" t="s">
        <v>74</v>
      </c>
      <c r="J1368" s="1" t="s">
        <v>80</v>
      </c>
      <c r="K1368" s="1" t="s">
        <v>48</v>
      </c>
      <c r="L1368" s="1" t="s">
        <v>48</v>
      </c>
      <c r="M1368" s="1" t="s">
        <v>48</v>
      </c>
      <c r="N1368" s="1" t="s">
        <v>48</v>
      </c>
      <c r="O1368" s="1" t="s">
        <v>48</v>
      </c>
      <c r="P1368" s="1" t="s">
        <v>48</v>
      </c>
      <c r="Q1368" s="1" t="s">
        <v>48</v>
      </c>
      <c r="R1368" s="1" t="s">
        <v>48</v>
      </c>
      <c r="S1368" s="1" t="s">
        <v>48</v>
      </c>
      <c r="T1368" s="1" t="s">
        <v>48</v>
      </c>
      <c r="U1368" s="1" t="s">
        <v>49</v>
      </c>
      <c r="V1368" s="1" t="s">
        <v>48</v>
      </c>
      <c r="W1368" s="1" t="s">
        <v>48</v>
      </c>
      <c r="X1368" s="1" t="s">
        <v>116</v>
      </c>
      <c r="Y1368" s="1" t="s">
        <v>9496</v>
      </c>
      <c r="AC1368" s="1" t="s">
        <v>5712</v>
      </c>
      <c r="AD1368" s="1" t="s">
        <v>5712</v>
      </c>
      <c r="AJ1368" s="1" t="s">
        <v>9497</v>
      </c>
      <c r="AK1368" s="1" t="s">
        <v>5712</v>
      </c>
      <c r="AN1368" s="1" t="s">
        <v>5712</v>
      </c>
      <c r="AP1368" s="1" t="s">
        <v>5712</v>
      </c>
      <c r="AR1368" s="1" t="s">
        <v>5712</v>
      </c>
      <c r="AT1368" s="1" t="s">
        <v>5712</v>
      </c>
    </row>
    <row r="1369" spans="1:48" x14ac:dyDescent="0.35">
      <c r="A1369" s="1" t="s">
        <v>9498</v>
      </c>
      <c r="B1369" s="1" t="s">
        <v>5710</v>
      </c>
      <c r="C1369" s="1" t="s">
        <v>41</v>
      </c>
      <c r="D1369">
        <v>38</v>
      </c>
      <c r="E1369" s="1" t="s">
        <v>42</v>
      </c>
      <c r="F1369" s="1" t="s">
        <v>107</v>
      </c>
      <c r="G1369" s="1" t="s">
        <v>73</v>
      </c>
      <c r="H1369" s="1" t="s">
        <v>79</v>
      </c>
      <c r="I1369" s="1" t="s">
        <v>68</v>
      </c>
      <c r="J1369" s="1" t="s">
        <v>80</v>
      </c>
      <c r="K1369" s="1" t="s">
        <v>48</v>
      </c>
      <c r="L1369" s="1" t="s">
        <v>48</v>
      </c>
      <c r="M1369" s="1" t="s">
        <v>48</v>
      </c>
      <c r="N1369" s="1" t="s">
        <v>48</v>
      </c>
      <c r="O1369" s="1" t="s">
        <v>48</v>
      </c>
      <c r="P1369" s="1" t="s">
        <v>48</v>
      </c>
      <c r="Q1369" s="1" t="s">
        <v>48</v>
      </c>
      <c r="R1369" s="1" t="s">
        <v>48</v>
      </c>
      <c r="S1369" s="1" t="s">
        <v>48</v>
      </c>
      <c r="T1369" s="1" t="s">
        <v>48</v>
      </c>
      <c r="U1369" s="1" t="s">
        <v>48</v>
      </c>
      <c r="V1369" s="1" t="s">
        <v>48</v>
      </c>
      <c r="W1369" s="1" t="s">
        <v>49</v>
      </c>
      <c r="X1369" s="1" t="s">
        <v>62</v>
      </c>
      <c r="AC1369" s="1" t="s">
        <v>5712</v>
      </c>
      <c r="AD1369" s="1" t="s">
        <v>5712</v>
      </c>
      <c r="AJ1369" s="1" t="s">
        <v>9499</v>
      </c>
      <c r="AK1369" s="1" t="s">
        <v>77</v>
      </c>
      <c r="AN1369" s="1" t="s">
        <v>5712</v>
      </c>
      <c r="AP1369" s="1" t="s">
        <v>5712</v>
      </c>
      <c r="AR1369" s="1" t="s">
        <v>5712</v>
      </c>
      <c r="AT1369" s="1" t="s">
        <v>5712</v>
      </c>
    </row>
    <row r="1370" spans="1:48" x14ac:dyDescent="0.35">
      <c r="A1370" s="1" t="s">
        <v>9500</v>
      </c>
      <c r="B1370" s="1" t="s">
        <v>5710</v>
      </c>
      <c r="C1370" s="1" t="s">
        <v>71</v>
      </c>
      <c r="D1370">
        <v>65</v>
      </c>
      <c r="E1370" s="1" t="s">
        <v>65</v>
      </c>
      <c r="F1370" s="1" t="s">
        <v>66</v>
      </c>
      <c r="G1370" s="1" t="s">
        <v>85</v>
      </c>
      <c r="H1370" s="1" t="s">
        <v>45</v>
      </c>
      <c r="I1370" s="1" t="s">
        <v>74</v>
      </c>
      <c r="J1370" s="1" t="s">
        <v>80</v>
      </c>
      <c r="K1370" s="1" t="s">
        <v>48</v>
      </c>
      <c r="L1370" s="1" t="s">
        <v>48</v>
      </c>
      <c r="M1370" s="1" t="s">
        <v>48</v>
      </c>
      <c r="N1370" s="1" t="s">
        <v>48</v>
      </c>
      <c r="O1370" s="1" t="s">
        <v>48</v>
      </c>
      <c r="P1370" s="1" t="s">
        <v>48</v>
      </c>
      <c r="Q1370" s="1" t="s">
        <v>48</v>
      </c>
      <c r="R1370" s="1" t="s">
        <v>48</v>
      </c>
      <c r="S1370" s="1" t="s">
        <v>48</v>
      </c>
      <c r="T1370" s="1" t="s">
        <v>48</v>
      </c>
      <c r="U1370" s="1" t="s">
        <v>49</v>
      </c>
      <c r="V1370" s="1" t="s">
        <v>48</v>
      </c>
      <c r="W1370" s="1" t="s">
        <v>48</v>
      </c>
      <c r="X1370" s="1" t="s">
        <v>116</v>
      </c>
      <c r="Y1370" s="1" t="s">
        <v>9501</v>
      </c>
      <c r="AC1370" s="1" t="s">
        <v>5712</v>
      </c>
      <c r="AD1370" s="1" t="s">
        <v>5712</v>
      </c>
      <c r="AJ1370" s="1" t="s">
        <v>579</v>
      </c>
      <c r="AK1370" s="1" t="s">
        <v>77</v>
      </c>
      <c r="AN1370" s="1" t="s">
        <v>5712</v>
      </c>
      <c r="AP1370" s="1" t="s">
        <v>5712</v>
      </c>
      <c r="AR1370" s="1" t="s">
        <v>5712</v>
      </c>
      <c r="AT1370" s="1" t="s">
        <v>5712</v>
      </c>
    </row>
    <row r="1371" spans="1:48" x14ac:dyDescent="0.35">
      <c r="A1371" s="1" t="s">
        <v>9502</v>
      </c>
      <c r="B1371" s="1" t="s">
        <v>5710</v>
      </c>
      <c r="C1371" s="1" t="s">
        <v>41</v>
      </c>
      <c r="D1371">
        <v>65</v>
      </c>
      <c r="E1371" s="1" t="s">
        <v>65</v>
      </c>
      <c r="F1371" s="1" t="s">
        <v>66</v>
      </c>
      <c r="G1371" s="1" t="s">
        <v>73</v>
      </c>
      <c r="H1371" s="1" t="s">
        <v>79</v>
      </c>
      <c r="I1371" s="1" t="s">
        <v>46</v>
      </c>
      <c r="J1371" s="1" t="s">
        <v>80</v>
      </c>
      <c r="K1371" s="1" t="s">
        <v>48</v>
      </c>
      <c r="L1371" s="1" t="s">
        <v>48</v>
      </c>
      <c r="M1371" s="1" t="s">
        <v>48</v>
      </c>
      <c r="N1371" s="1" t="s">
        <v>48</v>
      </c>
      <c r="O1371" s="1" t="s">
        <v>48</v>
      </c>
      <c r="P1371" s="1" t="s">
        <v>48</v>
      </c>
      <c r="Q1371" s="1" t="s">
        <v>48</v>
      </c>
      <c r="R1371" s="1" t="s">
        <v>48</v>
      </c>
      <c r="S1371" s="1" t="s">
        <v>48</v>
      </c>
      <c r="T1371" s="1" t="s">
        <v>48</v>
      </c>
      <c r="U1371" s="1" t="s">
        <v>48</v>
      </c>
      <c r="V1371" s="1" t="s">
        <v>49</v>
      </c>
      <c r="W1371" s="1" t="s">
        <v>48</v>
      </c>
      <c r="X1371" s="1" t="s">
        <v>51</v>
      </c>
      <c r="Y1371" s="1" t="s">
        <v>9503</v>
      </c>
      <c r="AC1371" s="1" t="s">
        <v>5712</v>
      </c>
      <c r="AD1371" s="1" t="s">
        <v>5712</v>
      </c>
      <c r="AJ1371" s="1" t="s">
        <v>9504</v>
      </c>
      <c r="AK1371" s="1" t="s">
        <v>5712</v>
      </c>
      <c r="AM1371" s="1" t="s">
        <v>9505</v>
      </c>
      <c r="AN1371" s="1" t="s">
        <v>5712</v>
      </c>
      <c r="AP1371" s="1" t="s">
        <v>5712</v>
      </c>
      <c r="AR1371" s="1" t="s">
        <v>5712</v>
      </c>
      <c r="AT1371" s="1" t="s">
        <v>5712</v>
      </c>
    </row>
    <row r="1372" spans="1:48" x14ac:dyDescent="0.35">
      <c r="A1372" s="1" t="s">
        <v>9506</v>
      </c>
      <c r="B1372" s="1" t="s">
        <v>5710</v>
      </c>
      <c r="C1372" s="1" t="s">
        <v>41</v>
      </c>
      <c r="D1372">
        <v>49</v>
      </c>
      <c r="E1372" s="1" t="s">
        <v>42</v>
      </c>
      <c r="F1372" s="1" t="s">
        <v>43</v>
      </c>
      <c r="G1372" s="1" t="s">
        <v>44</v>
      </c>
      <c r="H1372" s="1" t="s">
        <v>45</v>
      </c>
      <c r="I1372" s="1" t="s">
        <v>110</v>
      </c>
      <c r="J1372" s="1" t="s">
        <v>80</v>
      </c>
      <c r="K1372" s="1" t="s">
        <v>48</v>
      </c>
      <c r="L1372" s="1" t="s">
        <v>48</v>
      </c>
      <c r="M1372" s="1" t="s">
        <v>48</v>
      </c>
      <c r="N1372" s="1" t="s">
        <v>48</v>
      </c>
      <c r="O1372" s="1" t="s">
        <v>48</v>
      </c>
      <c r="P1372" s="1" t="s">
        <v>48</v>
      </c>
      <c r="Q1372" s="1" t="s">
        <v>48</v>
      </c>
      <c r="R1372" s="1" t="s">
        <v>48</v>
      </c>
      <c r="S1372" s="1" t="s">
        <v>48</v>
      </c>
      <c r="T1372" s="1" t="s">
        <v>48</v>
      </c>
      <c r="U1372" s="1" t="s">
        <v>49</v>
      </c>
      <c r="V1372" s="1" t="s">
        <v>48</v>
      </c>
      <c r="W1372" s="1" t="s">
        <v>48</v>
      </c>
      <c r="X1372" s="1" t="s">
        <v>62</v>
      </c>
      <c r="AC1372" s="1" t="s">
        <v>5712</v>
      </c>
      <c r="AD1372" s="1" t="s">
        <v>5712</v>
      </c>
      <c r="AJ1372" s="1" t="s">
        <v>351</v>
      </c>
      <c r="AK1372" s="1" t="s">
        <v>63</v>
      </c>
      <c r="AN1372" s="1" t="s">
        <v>5712</v>
      </c>
      <c r="AP1372" s="1" t="s">
        <v>5712</v>
      </c>
      <c r="AR1372" s="1" t="s">
        <v>5712</v>
      </c>
      <c r="AT1372" s="1" t="s">
        <v>5712</v>
      </c>
    </row>
    <row r="1373" spans="1:48" x14ac:dyDescent="0.35">
      <c r="A1373" s="1" t="s">
        <v>9507</v>
      </c>
      <c r="B1373" s="1" t="s">
        <v>5710</v>
      </c>
      <c r="C1373" s="1" t="s">
        <v>41</v>
      </c>
      <c r="D1373">
        <v>57</v>
      </c>
      <c r="E1373" s="1" t="s">
        <v>65</v>
      </c>
      <c r="F1373" s="1" t="s">
        <v>66</v>
      </c>
      <c r="G1373" s="1" t="s">
        <v>59</v>
      </c>
      <c r="H1373" s="1" t="s">
        <v>79</v>
      </c>
      <c r="I1373" s="1" t="s">
        <v>61</v>
      </c>
      <c r="J1373" s="1" t="s">
        <v>47</v>
      </c>
      <c r="K1373" s="1" t="s">
        <v>48</v>
      </c>
      <c r="L1373" s="1" t="s">
        <v>48</v>
      </c>
      <c r="M1373" s="1" t="s">
        <v>48</v>
      </c>
      <c r="N1373" s="1" t="s">
        <v>48</v>
      </c>
      <c r="O1373" s="1" t="s">
        <v>48</v>
      </c>
      <c r="P1373" s="1" t="s">
        <v>48</v>
      </c>
      <c r="Q1373" s="1" t="s">
        <v>49</v>
      </c>
      <c r="R1373" s="1" t="s">
        <v>48</v>
      </c>
      <c r="S1373" s="1" t="s">
        <v>48</v>
      </c>
      <c r="T1373" s="1" t="s">
        <v>48</v>
      </c>
      <c r="U1373" s="1" t="s">
        <v>48</v>
      </c>
      <c r="V1373" s="1" t="s">
        <v>48</v>
      </c>
      <c r="W1373" s="1" t="s">
        <v>48</v>
      </c>
      <c r="X1373" s="1" t="s">
        <v>62</v>
      </c>
      <c r="AC1373" s="1" t="s">
        <v>5712</v>
      </c>
      <c r="AD1373" s="1" t="s">
        <v>5712</v>
      </c>
      <c r="AJ1373" s="1" t="s">
        <v>9508</v>
      </c>
      <c r="AK1373" s="1" t="s">
        <v>5712</v>
      </c>
      <c r="AN1373" s="1" t="s">
        <v>5712</v>
      </c>
      <c r="AP1373" s="1" t="s">
        <v>5712</v>
      </c>
      <c r="AR1373" s="1" t="s">
        <v>5712</v>
      </c>
      <c r="AT1373" s="1" t="s">
        <v>5712</v>
      </c>
    </row>
    <row r="1374" spans="1:48" x14ac:dyDescent="0.35">
      <c r="A1374" s="1" t="s">
        <v>9509</v>
      </c>
      <c r="B1374" s="1" t="s">
        <v>5710</v>
      </c>
      <c r="C1374" s="1" t="s">
        <v>41</v>
      </c>
      <c r="D1374">
        <v>31</v>
      </c>
      <c r="E1374" s="1" t="s">
        <v>57</v>
      </c>
      <c r="F1374" s="1" t="s">
        <v>107</v>
      </c>
      <c r="G1374" s="1" t="s">
        <v>73</v>
      </c>
      <c r="H1374" s="1" t="s">
        <v>109</v>
      </c>
      <c r="I1374" s="1" t="s">
        <v>68</v>
      </c>
      <c r="J1374" s="1" t="s">
        <v>80</v>
      </c>
      <c r="K1374" s="1" t="s">
        <v>48</v>
      </c>
      <c r="L1374" s="1" t="s">
        <v>48</v>
      </c>
      <c r="M1374" s="1" t="s">
        <v>48</v>
      </c>
      <c r="N1374" s="1" t="s">
        <v>48</v>
      </c>
      <c r="O1374" s="1" t="s">
        <v>48</v>
      </c>
      <c r="P1374" s="1" t="s">
        <v>48</v>
      </c>
      <c r="Q1374" s="1" t="s">
        <v>48</v>
      </c>
      <c r="R1374" s="1" t="s">
        <v>48</v>
      </c>
      <c r="S1374" s="1" t="s">
        <v>48</v>
      </c>
      <c r="T1374" s="1" t="s">
        <v>48</v>
      </c>
      <c r="U1374" s="1" t="s">
        <v>48</v>
      </c>
      <c r="V1374" s="1" t="s">
        <v>49</v>
      </c>
      <c r="W1374" s="1" t="s">
        <v>48</v>
      </c>
      <c r="X1374" s="1" t="s">
        <v>62</v>
      </c>
      <c r="AC1374" s="1" t="s">
        <v>5712</v>
      </c>
      <c r="AD1374" s="1" t="s">
        <v>5712</v>
      </c>
      <c r="AJ1374" s="1" t="s">
        <v>9510</v>
      </c>
      <c r="AK1374" s="1" t="s">
        <v>5712</v>
      </c>
      <c r="AN1374" s="1" t="s">
        <v>5712</v>
      </c>
      <c r="AP1374" s="1" t="s">
        <v>5712</v>
      </c>
      <c r="AR1374" s="1" t="s">
        <v>5712</v>
      </c>
      <c r="AT1374" s="1" t="s">
        <v>5712</v>
      </c>
      <c r="AV1374" s="1" t="s">
        <v>1273</v>
      </c>
    </row>
    <row r="1375" spans="1:48" x14ac:dyDescent="0.35">
      <c r="A1375" s="1" t="s">
        <v>9511</v>
      </c>
      <c r="B1375" s="1" t="s">
        <v>5710</v>
      </c>
      <c r="C1375" s="1" t="s">
        <v>41</v>
      </c>
      <c r="D1375">
        <v>46</v>
      </c>
      <c r="E1375" s="1" t="s">
        <v>42</v>
      </c>
      <c r="F1375" s="1" t="s">
        <v>43</v>
      </c>
      <c r="G1375" s="1" t="s">
        <v>98</v>
      </c>
      <c r="H1375" s="1" t="s">
        <v>45</v>
      </c>
      <c r="I1375" s="1" t="s">
        <v>99</v>
      </c>
      <c r="J1375" s="1" t="s">
        <v>80</v>
      </c>
      <c r="K1375" s="1" t="s">
        <v>48</v>
      </c>
      <c r="L1375" s="1" t="s">
        <v>48</v>
      </c>
      <c r="M1375" s="1" t="s">
        <v>48</v>
      </c>
      <c r="N1375" s="1" t="s">
        <v>48</v>
      </c>
      <c r="O1375" s="1" t="s">
        <v>48</v>
      </c>
      <c r="P1375" s="1" t="s">
        <v>48</v>
      </c>
      <c r="Q1375" s="1" t="s">
        <v>48</v>
      </c>
      <c r="R1375" s="1" t="s">
        <v>48</v>
      </c>
      <c r="S1375" s="1" t="s">
        <v>48</v>
      </c>
      <c r="T1375" s="1" t="s">
        <v>48</v>
      </c>
      <c r="U1375" s="1" t="s">
        <v>49</v>
      </c>
      <c r="V1375" s="1" t="s">
        <v>48</v>
      </c>
      <c r="W1375" s="1" t="s">
        <v>48</v>
      </c>
      <c r="X1375" s="1" t="s">
        <v>62</v>
      </c>
      <c r="AC1375" s="1" t="s">
        <v>5712</v>
      </c>
      <c r="AD1375" s="1" t="s">
        <v>5712</v>
      </c>
      <c r="AJ1375" s="1" t="s">
        <v>9512</v>
      </c>
      <c r="AK1375" s="1" t="s">
        <v>5712</v>
      </c>
      <c r="AN1375" s="1" t="s">
        <v>5712</v>
      </c>
      <c r="AP1375" s="1" t="s">
        <v>5712</v>
      </c>
      <c r="AR1375" s="1" t="s">
        <v>5712</v>
      </c>
      <c r="AT1375" s="1" t="s">
        <v>5712</v>
      </c>
      <c r="AV1375" s="1" t="s">
        <v>9513</v>
      </c>
    </row>
    <row r="1376" spans="1:48" x14ac:dyDescent="0.35">
      <c r="A1376" s="1" t="s">
        <v>9514</v>
      </c>
      <c r="B1376" s="1" t="s">
        <v>5710</v>
      </c>
      <c r="C1376" s="1" t="s">
        <v>41</v>
      </c>
      <c r="D1376">
        <v>44</v>
      </c>
      <c r="E1376" s="1" t="s">
        <v>42</v>
      </c>
      <c r="F1376" s="1" t="s">
        <v>43</v>
      </c>
      <c r="G1376" s="1" t="s">
        <v>98</v>
      </c>
      <c r="H1376" s="1" t="s">
        <v>45</v>
      </c>
      <c r="I1376" s="1" t="s">
        <v>110</v>
      </c>
      <c r="J1376" s="1" t="s">
        <v>80</v>
      </c>
      <c r="K1376" s="1" t="s">
        <v>48</v>
      </c>
      <c r="L1376" s="1" t="s">
        <v>48</v>
      </c>
      <c r="M1376" s="1" t="s">
        <v>48</v>
      </c>
      <c r="N1376" s="1" t="s">
        <v>48</v>
      </c>
      <c r="O1376" s="1" t="s">
        <v>48</v>
      </c>
      <c r="P1376" s="1" t="s">
        <v>48</v>
      </c>
      <c r="Q1376" s="1" t="s">
        <v>48</v>
      </c>
      <c r="R1376" s="1" t="s">
        <v>48</v>
      </c>
      <c r="S1376" s="1" t="s">
        <v>48</v>
      </c>
      <c r="T1376" s="1" t="s">
        <v>48</v>
      </c>
      <c r="U1376" s="1" t="s">
        <v>49</v>
      </c>
      <c r="V1376" s="1" t="s">
        <v>48</v>
      </c>
      <c r="W1376" s="1" t="s">
        <v>48</v>
      </c>
      <c r="X1376" s="1" t="s">
        <v>145</v>
      </c>
      <c r="Y1376" s="1" t="s">
        <v>9515</v>
      </c>
      <c r="AC1376" s="1" t="s">
        <v>5712</v>
      </c>
      <c r="AD1376" s="1" t="s">
        <v>5712</v>
      </c>
      <c r="AJ1376" s="1" t="s">
        <v>1080</v>
      </c>
      <c r="AK1376" s="1" t="s">
        <v>5712</v>
      </c>
      <c r="AM1376" s="1" t="s">
        <v>1196</v>
      </c>
      <c r="AN1376" s="1" t="s">
        <v>5712</v>
      </c>
      <c r="AP1376" s="1" t="s">
        <v>5712</v>
      </c>
      <c r="AR1376" s="1" t="s">
        <v>5712</v>
      </c>
      <c r="AT1376" s="1" t="s">
        <v>5712</v>
      </c>
    </row>
    <row r="1377" spans="1:48" x14ac:dyDescent="0.35">
      <c r="A1377" s="1" t="s">
        <v>9516</v>
      </c>
      <c r="B1377" s="1" t="s">
        <v>5710</v>
      </c>
      <c r="C1377" s="1" t="s">
        <v>41</v>
      </c>
      <c r="D1377">
        <v>57</v>
      </c>
      <c r="E1377" s="1" t="s">
        <v>65</v>
      </c>
      <c r="F1377" s="1" t="s">
        <v>43</v>
      </c>
      <c r="G1377" s="1" t="s">
        <v>73</v>
      </c>
      <c r="H1377" s="1" t="s">
        <v>79</v>
      </c>
      <c r="I1377" s="1" t="s">
        <v>90</v>
      </c>
      <c r="J1377" s="1" t="s">
        <v>80</v>
      </c>
      <c r="K1377" s="1" t="s">
        <v>48</v>
      </c>
      <c r="L1377" s="1" t="s">
        <v>48</v>
      </c>
      <c r="M1377" s="1" t="s">
        <v>48</v>
      </c>
      <c r="N1377" s="1" t="s">
        <v>48</v>
      </c>
      <c r="O1377" s="1" t="s">
        <v>48</v>
      </c>
      <c r="P1377" s="1" t="s">
        <v>48</v>
      </c>
      <c r="Q1377" s="1" t="s">
        <v>48</v>
      </c>
      <c r="R1377" s="1" t="s">
        <v>48</v>
      </c>
      <c r="S1377" s="1" t="s">
        <v>48</v>
      </c>
      <c r="T1377" s="1" t="s">
        <v>48</v>
      </c>
      <c r="U1377" s="1" t="s">
        <v>48</v>
      </c>
      <c r="V1377" s="1" t="s">
        <v>49</v>
      </c>
      <c r="W1377" s="1" t="s">
        <v>48</v>
      </c>
      <c r="X1377" s="1" t="s">
        <v>62</v>
      </c>
      <c r="AC1377" s="1" t="s">
        <v>5712</v>
      </c>
      <c r="AD1377" s="1" t="s">
        <v>5712</v>
      </c>
      <c r="AJ1377" s="1" t="s">
        <v>9517</v>
      </c>
      <c r="AK1377" s="1" t="s">
        <v>5712</v>
      </c>
      <c r="AN1377" s="1" t="s">
        <v>5712</v>
      </c>
      <c r="AP1377" s="1" t="s">
        <v>5712</v>
      </c>
      <c r="AR1377" s="1" t="s">
        <v>5712</v>
      </c>
      <c r="AT1377" s="1" t="s">
        <v>5712</v>
      </c>
    </row>
    <row r="1378" spans="1:48" x14ac:dyDescent="0.35">
      <c r="A1378" s="1" t="s">
        <v>9518</v>
      </c>
      <c r="B1378" s="1" t="s">
        <v>5710</v>
      </c>
      <c r="C1378" s="1" t="s">
        <v>41</v>
      </c>
      <c r="D1378">
        <v>33</v>
      </c>
      <c r="E1378" s="1" t="s">
        <v>57</v>
      </c>
      <c r="F1378" s="1" t="s">
        <v>66</v>
      </c>
      <c r="G1378" s="1" t="s">
        <v>85</v>
      </c>
      <c r="H1378" s="1" t="s">
        <v>45</v>
      </c>
      <c r="I1378" s="1" t="s">
        <v>99</v>
      </c>
      <c r="J1378" s="1" t="s">
        <v>80</v>
      </c>
      <c r="K1378" s="1" t="s">
        <v>48</v>
      </c>
      <c r="L1378" s="1" t="s">
        <v>48</v>
      </c>
      <c r="M1378" s="1" t="s">
        <v>48</v>
      </c>
      <c r="N1378" s="1" t="s">
        <v>48</v>
      </c>
      <c r="O1378" s="1" t="s">
        <v>48</v>
      </c>
      <c r="P1378" s="1" t="s">
        <v>48</v>
      </c>
      <c r="Q1378" s="1" t="s">
        <v>48</v>
      </c>
      <c r="R1378" s="1" t="s">
        <v>48</v>
      </c>
      <c r="S1378" s="1" t="s">
        <v>48</v>
      </c>
      <c r="T1378" s="1" t="s">
        <v>49</v>
      </c>
      <c r="U1378" s="1" t="s">
        <v>48</v>
      </c>
      <c r="V1378" s="1" t="s">
        <v>48</v>
      </c>
      <c r="W1378" s="1" t="s">
        <v>48</v>
      </c>
      <c r="X1378" s="1" t="s">
        <v>51</v>
      </c>
      <c r="Y1378" s="1" t="s">
        <v>9519</v>
      </c>
      <c r="AC1378" s="1" t="s">
        <v>5712</v>
      </c>
      <c r="AD1378" s="1" t="s">
        <v>5712</v>
      </c>
      <c r="AJ1378" s="1" t="s">
        <v>9520</v>
      </c>
      <c r="AK1378" s="1" t="s">
        <v>5712</v>
      </c>
      <c r="AN1378" s="1" t="s">
        <v>5712</v>
      </c>
      <c r="AP1378" s="1" t="s">
        <v>5712</v>
      </c>
      <c r="AR1378" s="1" t="s">
        <v>5712</v>
      </c>
      <c r="AT1378" s="1" t="s">
        <v>5712</v>
      </c>
    </row>
    <row r="1379" spans="1:48" ht="145" x14ac:dyDescent="0.35">
      <c r="A1379" s="1" t="s">
        <v>9521</v>
      </c>
      <c r="B1379" s="1" t="s">
        <v>5710</v>
      </c>
      <c r="C1379" s="1" t="s">
        <v>71</v>
      </c>
      <c r="D1379">
        <v>31</v>
      </c>
      <c r="E1379" s="1" t="s">
        <v>57</v>
      </c>
      <c r="F1379" s="1" t="s">
        <v>107</v>
      </c>
      <c r="G1379" s="1" t="s">
        <v>98</v>
      </c>
      <c r="H1379" s="1" t="s">
        <v>45</v>
      </c>
      <c r="I1379" s="1" t="s">
        <v>99</v>
      </c>
      <c r="J1379" s="1" t="s">
        <v>80</v>
      </c>
      <c r="K1379" s="1" t="s">
        <v>48</v>
      </c>
      <c r="L1379" s="1" t="s">
        <v>48</v>
      </c>
      <c r="M1379" s="1" t="s">
        <v>48</v>
      </c>
      <c r="N1379" s="1" t="s">
        <v>48</v>
      </c>
      <c r="O1379" s="1" t="s">
        <v>48</v>
      </c>
      <c r="P1379" s="1" t="s">
        <v>48</v>
      </c>
      <c r="Q1379" s="1" t="s">
        <v>48</v>
      </c>
      <c r="R1379" s="1" t="s">
        <v>48</v>
      </c>
      <c r="S1379" s="1" t="s">
        <v>48</v>
      </c>
      <c r="T1379" s="1" t="s">
        <v>48</v>
      </c>
      <c r="U1379" s="1" t="s">
        <v>48</v>
      </c>
      <c r="V1379" s="1" t="s">
        <v>48</v>
      </c>
      <c r="W1379" s="1" t="s">
        <v>49</v>
      </c>
      <c r="X1379" s="1" t="s">
        <v>116</v>
      </c>
      <c r="Y1379" s="1" t="s">
        <v>9522</v>
      </c>
      <c r="AC1379" s="1" t="s">
        <v>5712</v>
      </c>
      <c r="AD1379" s="1" t="s">
        <v>5712</v>
      </c>
      <c r="AJ1379" s="1" t="s">
        <v>9523</v>
      </c>
      <c r="AK1379" s="1" t="s">
        <v>5712</v>
      </c>
      <c r="AM1379" s="2" t="s">
        <v>9524</v>
      </c>
      <c r="AN1379" s="1" t="s">
        <v>5712</v>
      </c>
      <c r="AP1379" s="1" t="s">
        <v>5712</v>
      </c>
      <c r="AR1379" s="1" t="s">
        <v>5712</v>
      </c>
      <c r="AT1379" s="1" t="s">
        <v>5712</v>
      </c>
    </row>
    <row r="1380" spans="1:48" x14ac:dyDescent="0.35">
      <c r="A1380" s="1" t="s">
        <v>9525</v>
      </c>
      <c r="B1380" s="1" t="s">
        <v>5710</v>
      </c>
      <c r="C1380" s="1" t="s">
        <v>71</v>
      </c>
      <c r="D1380">
        <v>31</v>
      </c>
      <c r="E1380" s="1" t="s">
        <v>57</v>
      </c>
      <c r="F1380" s="1" t="s">
        <v>107</v>
      </c>
      <c r="G1380" s="1" t="s">
        <v>98</v>
      </c>
      <c r="H1380" s="1" t="s">
        <v>45</v>
      </c>
      <c r="I1380" s="1" t="s">
        <v>99</v>
      </c>
      <c r="J1380" s="1" t="s">
        <v>80</v>
      </c>
      <c r="K1380" s="1" t="s">
        <v>48</v>
      </c>
      <c r="L1380" s="1" t="s">
        <v>48</v>
      </c>
      <c r="M1380" s="1" t="s">
        <v>48</v>
      </c>
      <c r="N1380" s="1" t="s">
        <v>48</v>
      </c>
      <c r="O1380" s="1" t="s">
        <v>48</v>
      </c>
      <c r="P1380" s="1" t="s">
        <v>48</v>
      </c>
      <c r="Q1380" s="1" t="s">
        <v>48</v>
      </c>
      <c r="R1380" s="1" t="s">
        <v>48</v>
      </c>
      <c r="S1380" s="1" t="s">
        <v>48</v>
      </c>
      <c r="T1380" s="1" t="s">
        <v>48</v>
      </c>
      <c r="U1380" s="1" t="s">
        <v>49</v>
      </c>
      <c r="V1380" s="1" t="s">
        <v>48</v>
      </c>
      <c r="W1380" s="1" t="s">
        <v>48</v>
      </c>
      <c r="X1380" s="1" t="s">
        <v>116</v>
      </c>
      <c r="Y1380" s="1" t="s">
        <v>9526</v>
      </c>
      <c r="AC1380" s="1" t="s">
        <v>5712</v>
      </c>
      <c r="AD1380" s="1" t="s">
        <v>5712</v>
      </c>
      <c r="AJ1380" s="1" t="s">
        <v>9527</v>
      </c>
      <c r="AK1380" s="1" t="s">
        <v>63</v>
      </c>
      <c r="AN1380" s="1" t="s">
        <v>5712</v>
      </c>
      <c r="AP1380" s="1" t="s">
        <v>5712</v>
      </c>
      <c r="AR1380" s="1" t="s">
        <v>5712</v>
      </c>
      <c r="AT1380" s="1" t="s">
        <v>5712</v>
      </c>
    </row>
    <row r="1381" spans="1:48" x14ac:dyDescent="0.35">
      <c r="A1381" s="1" t="s">
        <v>9528</v>
      </c>
      <c r="B1381" s="1" t="s">
        <v>5710</v>
      </c>
      <c r="C1381" s="1" t="s">
        <v>71</v>
      </c>
      <c r="D1381">
        <v>79</v>
      </c>
      <c r="E1381" s="1" t="s">
        <v>65</v>
      </c>
      <c r="F1381" s="1" t="s">
        <v>66</v>
      </c>
      <c r="G1381" s="1" t="s">
        <v>98</v>
      </c>
      <c r="H1381" s="1" t="s">
        <v>67</v>
      </c>
      <c r="I1381" s="1" t="s">
        <v>90</v>
      </c>
      <c r="J1381" s="1" t="s">
        <v>80</v>
      </c>
      <c r="K1381" s="1" t="s">
        <v>48</v>
      </c>
      <c r="L1381" s="1" t="s">
        <v>48</v>
      </c>
      <c r="M1381" s="1" t="s">
        <v>48</v>
      </c>
      <c r="N1381" s="1" t="s">
        <v>49</v>
      </c>
      <c r="O1381" s="1" t="s">
        <v>48</v>
      </c>
      <c r="P1381" s="1" t="s">
        <v>48</v>
      </c>
      <c r="Q1381" s="1" t="s">
        <v>48</v>
      </c>
      <c r="R1381" s="1" t="s">
        <v>48</v>
      </c>
      <c r="S1381" s="1" t="s">
        <v>48</v>
      </c>
      <c r="T1381" s="1" t="s">
        <v>48</v>
      </c>
      <c r="U1381" s="1" t="s">
        <v>48</v>
      </c>
      <c r="V1381" s="1" t="s">
        <v>48</v>
      </c>
      <c r="W1381" s="1" t="s">
        <v>48</v>
      </c>
      <c r="X1381" s="1" t="s">
        <v>62</v>
      </c>
      <c r="AC1381" s="1" t="s">
        <v>5712</v>
      </c>
      <c r="AD1381" s="1" t="s">
        <v>5712</v>
      </c>
      <c r="AJ1381" s="1" t="s">
        <v>9529</v>
      </c>
      <c r="AK1381" s="1" t="s">
        <v>5712</v>
      </c>
      <c r="AN1381" s="1" t="s">
        <v>5712</v>
      </c>
      <c r="AP1381" s="1" t="s">
        <v>5712</v>
      </c>
      <c r="AR1381" s="1" t="s">
        <v>5712</v>
      </c>
      <c r="AT1381" s="1" t="s">
        <v>5712</v>
      </c>
      <c r="AV1381" s="1" t="s">
        <v>9530</v>
      </c>
    </row>
    <row r="1382" spans="1:48" x14ac:dyDescent="0.35">
      <c r="A1382" s="1" t="s">
        <v>9531</v>
      </c>
      <c r="B1382" s="1" t="s">
        <v>5710</v>
      </c>
      <c r="C1382" s="1" t="s">
        <v>41</v>
      </c>
      <c r="D1382">
        <v>64</v>
      </c>
      <c r="E1382" s="1" t="s">
        <v>65</v>
      </c>
      <c r="F1382" s="1" t="s">
        <v>66</v>
      </c>
      <c r="G1382" s="1" t="s">
        <v>73</v>
      </c>
      <c r="H1382" s="1" t="s">
        <v>79</v>
      </c>
      <c r="I1382" s="1" t="s">
        <v>68</v>
      </c>
      <c r="J1382" s="1" t="s">
        <v>80</v>
      </c>
      <c r="K1382" s="1" t="s">
        <v>48</v>
      </c>
      <c r="L1382" s="1" t="s">
        <v>48</v>
      </c>
      <c r="M1382" s="1" t="s">
        <v>48</v>
      </c>
      <c r="N1382" s="1" t="s">
        <v>48</v>
      </c>
      <c r="O1382" s="1" t="s">
        <v>48</v>
      </c>
      <c r="P1382" s="1" t="s">
        <v>48</v>
      </c>
      <c r="Q1382" s="1" t="s">
        <v>48</v>
      </c>
      <c r="R1382" s="1" t="s">
        <v>48</v>
      </c>
      <c r="S1382" s="1" t="s">
        <v>48</v>
      </c>
      <c r="T1382" s="1" t="s">
        <v>48</v>
      </c>
      <c r="U1382" s="1" t="s">
        <v>49</v>
      </c>
      <c r="V1382" s="1" t="s">
        <v>48</v>
      </c>
      <c r="W1382" s="1" t="s">
        <v>48</v>
      </c>
      <c r="X1382" s="1" t="s">
        <v>116</v>
      </c>
      <c r="Y1382" s="1" t="s">
        <v>9532</v>
      </c>
      <c r="AC1382" s="1" t="s">
        <v>5712</v>
      </c>
      <c r="AD1382" s="1" t="s">
        <v>5712</v>
      </c>
      <c r="AJ1382" s="1" t="s">
        <v>9533</v>
      </c>
      <c r="AK1382" s="1" t="s">
        <v>5712</v>
      </c>
      <c r="AN1382" s="1" t="s">
        <v>5712</v>
      </c>
      <c r="AP1382" s="1" t="s">
        <v>5712</v>
      </c>
      <c r="AR1382" s="1" t="s">
        <v>5712</v>
      </c>
      <c r="AT1382" s="1" t="s">
        <v>5712</v>
      </c>
      <c r="AV1382" s="1" t="s">
        <v>9534</v>
      </c>
    </row>
    <row r="1383" spans="1:48" ht="246.5" x14ac:dyDescent="0.35">
      <c r="A1383" s="1" t="s">
        <v>9535</v>
      </c>
      <c r="B1383" s="1" t="s">
        <v>5710</v>
      </c>
      <c r="C1383" s="1" t="s">
        <v>41</v>
      </c>
      <c r="D1383">
        <v>70</v>
      </c>
      <c r="E1383" s="1" t="s">
        <v>65</v>
      </c>
      <c r="F1383" s="1" t="s">
        <v>72</v>
      </c>
      <c r="G1383" s="1" t="s">
        <v>73</v>
      </c>
      <c r="H1383" s="1" t="s">
        <v>67</v>
      </c>
      <c r="I1383" s="1" t="s">
        <v>68</v>
      </c>
      <c r="J1383" s="1" t="s">
        <v>80</v>
      </c>
      <c r="K1383" s="1" t="s">
        <v>48</v>
      </c>
      <c r="L1383" s="1" t="s">
        <v>48</v>
      </c>
      <c r="M1383" s="1" t="s">
        <v>48</v>
      </c>
      <c r="N1383" s="1" t="s">
        <v>48</v>
      </c>
      <c r="O1383" s="1" t="s">
        <v>48</v>
      </c>
      <c r="P1383" s="1" t="s">
        <v>48</v>
      </c>
      <c r="Q1383" s="1" t="s">
        <v>48</v>
      </c>
      <c r="R1383" s="1" t="s">
        <v>48</v>
      </c>
      <c r="S1383" s="1" t="s">
        <v>48</v>
      </c>
      <c r="T1383" s="1" t="s">
        <v>48</v>
      </c>
      <c r="U1383" s="1" t="s">
        <v>49</v>
      </c>
      <c r="V1383" s="1" t="s">
        <v>48</v>
      </c>
      <c r="W1383" s="1" t="s">
        <v>48</v>
      </c>
      <c r="X1383" s="1" t="s">
        <v>145</v>
      </c>
      <c r="Y1383" s="2" t="s">
        <v>9536</v>
      </c>
      <c r="AC1383" s="1" t="s">
        <v>5712</v>
      </c>
      <c r="AD1383" s="1" t="s">
        <v>5712</v>
      </c>
      <c r="AJ1383" s="2" t="s">
        <v>9537</v>
      </c>
      <c r="AK1383" s="1" t="s">
        <v>5712</v>
      </c>
      <c r="AM1383" s="1" t="s">
        <v>9538</v>
      </c>
      <c r="AN1383" s="1" t="s">
        <v>5712</v>
      </c>
      <c r="AP1383" s="1" t="s">
        <v>5712</v>
      </c>
      <c r="AR1383" s="1" t="s">
        <v>5712</v>
      </c>
      <c r="AT1383" s="1" t="s">
        <v>5712</v>
      </c>
    </row>
    <row r="1384" spans="1:48" x14ac:dyDescent="0.35">
      <c r="A1384" s="1" t="s">
        <v>9539</v>
      </c>
      <c r="B1384" s="1" t="s">
        <v>5710</v>
      </c>
      <c r="C1384" s="1" t="s">
        <v>71</v>
      </c>
      <c r="D1384">
        <v>49</v>
      </c>
      <c r="E1384" s="1" t="s">
        <v>42</v>
      </c>
      <c r="F1384" s="1" t="s">
        <v>107</v>
      </c>
      <c r="G1384" s="1" t="s">
        <v>85</v>
      </c>
      <c r="H1384" s="1" t="s">
        <v>45</v>
      </c>
      <c r="I1384" s="1" t="s">
        <v>74</v>
      </c>
      <c r="J1384" s="1" t="s">
        <v>80</v>
      </c>
      <c r="K1384" s="1" t="s">
        <v>48</v>
      </c>
      <c r="L1384" s="1" t="s">
        <v>48</v>
      </c>
      <c r="M1384" s="1" t="s">
        <v>48</v>
      </c>
      <c r="N1384" s="1" t="s">
        <v>48</v>
      </c>
      <c r="O1384" s="1" t="s">
        <v>48</v>
      </c>
      <c r="P1384" s="1" t="s">
        <v>48</v>
      </c>
      <c r="Q1384" s="1" t="s">
        <v>48</v>
      </c>
      <c r="R1384" s="1" t="s">
        <v>48</v>
      </c>
      <c r="S1384" s="1" t="s">
        <v>48</v>
      </c>
      <c r="T1384" s="1" t="s">
        <v>48</v>
      </c>
      <c r="U1384" s="1" t="s">
        <v>49</v>
      </c>
      <c r="V1384" s="1" t="s">
        <v>48</v>
      </c>
      <c r="W1384" s="1" t="s">
        <v>48</v>
      </c>
      <c r="X1384" s="1" t="s">
        <v>62</v>
      </c>
      <c r="AC1384" s="1" t="s">
        <v>5712</v>
      </c>
      <c r="AD1384" s="1" t="s">
        <v>5712</v>
      </c>
      <c r="AJ1384" s="1" t="s">
        <v>9540</v>
      </c>
      <c r="AK1384" s="1" t="s">
        <v>55</v>
      </c>
      <c r="AL1384" s="1" t="s">
        <v>9541</v>
      </c>
      <c r="AN1384" s="1" t="s">
        <v>5712</v>
      </c>
      <c r="AP1384" s="1" t="s">
        <v>5712</v>
      </c>
      <c r="AR1384" s="1" t="s">
        <v>5712</v>
      </c>
      <c r="AT1384" s="1" t="s">
        <v>5712</v>
      </c>
    </row>
    <row r="1385" spans="1:48" x14ac:dyDescent="0.35">
      <c r="A1385" s="1" t="s">
        <v>9542</v>
      </c>
      <c r="B1385" s="1" t="s">
        <v>5710</v>
      </c>
      <c r="C1385" s="1" t="s">
        <v>41</v>
      </c>
      <c r="D1385">
        <v>62</v>
      </c>
      <c r="E1385" s="1" t="s">
        <v>65</v>
      </c>
      <c r="F1385" s="1" t="s">
        <v>43</v>
      </c>
      <c r="G1385" s="1" t="s">
        <v>44</v>
      </c>
      <c r="H1385" s="1" t="s">
        <v>79</v>
      </c>
      <c r="I1385" s="1" t="s">
        <v>110</v>
      </c>
      <c r="J1385" s="1" t="s">
        <v>80</v>
      </c>
      <c r="K1385" s="1" t="s">
        <v>48</v>
      </c>
      <c r="L1385" s="1" t="s">
        <v>48</v>
      </c>
      <c r="M1385" s="1" t="s">
        <v>48</v>
      </c>
      <c r="N1385" s="1" t="s">
        <v>48</v>
      </c>
      <c r="O1385" s="1" t="s">
        <v>48</v>
      </c>
      <c r="P1385" s="1" t="s">
        <v>48</v>
      </c>
      <c r="Q1385" s="1" t="s">
        <v>48</v>
      </c>
      <c r="R1385" s="1" t="s">
        <v>48</v>
      </c>
      <c r="S1385" s="1" t="s">
        <v>48</v>
      </c>
      <c r="T1385" s="1" t="s">
        <v>48</v>
      </c>
      <c r="U1385" s="1" t="s">
        <v>48</v>
      </c>
      <c r="V1385" s="1" t="s">
        <v>49</v>
      </c>
      <c r="W1385" s="1" t="s">
        <v>48</v>
      </c>
      <c r="X1385" s="1" t="s">
        <v>145</v>
      </c>
      <c r="Y1385" s="1" t="s">
        <v>9543</v>
      </c>
      <c r="AC1385" s="1" t="s">
        <v>5712</v>
      </c>
      <c r="AD1385" s="1" t="s">
        <v>5712</v>
      </c>
      <c r="AJ1385" s="1" t="s">
        <v>9544</v>
      </c>
      <c r="AK1385" s="1" t="s">
        <v>5712</v>
      </c>
      <c r="AM1385" s="1" t="s">
        <v>9545</v>
      </c>
      <c r="AN1385" s="1" t="s">
        <v>5712</v>
      </c>
      <c r="AP1385" s="1" t="s">
        <v>5712</v>
      </c>
      <c r="AR1385" s="1" t="s">
        <v>5712</v>
      </c>
      <c r="AT1385" s="1" t="s">
        <v>5712</v>
      </c>
    </row>
    <row r="1386" spans="1:48" x14ac:dyDescent="0.35">
      <c r="A1386" s="1" t="s">
        <v>9546</v>
      </c>
      <c r="B1386" s="1" t="s">
        <v>5710</v>
      </c>
      <c r="C1386" s="1" t="s">
        <v>41</v>
      </c>
      <c r="D1386">
        <v>67</v>
      </c>
      <c r="E1386" s="1" t="s">
        <v>65</v>
      </c>
      <c r="F1386" s="1" t="s">
        <v>66</v>
      </c>
      <c r="G1386" s="1" t="s">
        <v>44</v>
      </c>
      <c r="H1386" s="1" t="s">
        <v>67</v>
      </c>
      <c r="I1386" s="1" t="s">
        <v>46</v>
      </c>
      <c r="J1386" s="1" t="s">
        <v>80</v>
      </c>
      <c r="K1386" s="1" t="s">
        <v>48</v>
      </c>
      <c r="L1386" s="1" t="s">
        <v>48</v>
      </c>
      <c r="M1386" s="1" t="s">
        <v>48</v>
      </c>
      <c r="N1386" s="1" t="s">
        <v>48</v>
      </c>
      <c r="O1386" s="1" t="s">
        <v>48</v>
      </c>
      <c r="P1386" s="1" t="s">
        <v>48</v>
      </c>
      <c r="Q1386" s="1" t="s">
        <v>48</v>
      </c>
      <c r="R1386" s="1" t="s">
        <v>48</v>
      </c>
      <c r="S1386" s="1" t="s">
        <v>48</v>
      </c>
      <c r="T1386" s="1" t="s">
        <v>49</v>
      </c>
      <c r="U1386" s="1" t="s">
        <v>48</v>
      </c>
      <c r="V1386" s="1" t="s">
        <v>48</v>
      </c>
      <c r="W1386" s="1" t="s">
        <v>48</v>
      </c>
      <c r="X1386" s="1" t="s">
        <v>62</v>
      </c>
      <c r="AC1386" s="1" t="s">
        <v>5712</v>
      </c>
      <c r="AD1386" s="1" t="s">
        <v>5712</v>
      </c>
      <c r="AJ1386" s="1" t="s">
        <v>9547</v>
      </c>
      <c r="AK1386" s="1" t="s">
        <v>77</v>
      </c>
      <c r="AN1386" s="1" t="s">
        <v>5712</v>
      </c>
      <c r="AP1386" s="1" t="s">
        <v>5712</v>
      </c>
      <c r="AR1386" s="1" t="s">
        <v>5712</v>
      </c>
      <c r="AT1386" s="1" t="s">
        <v>5712</v>
      </c>
    </row>
    <row r="1387" spans="1:48" x14ac:dyDescent="0.35">
      <c r="A1387" s="1" t="s">
        <v>9548</v>
      </c>
      <c r="B1387" s="1" t="s">
        <v>5710</v>
      </c>
      <c r="C1387" s="1" t="s">
        <v>41</v>
      </c>
      <c r="D1387">
        <v>52</v>
      </c>
      <c r="E1387" s="1" t="s">
        <v>42</v>
      </c>
      <c r="F1387" s="1" t="s">
        <v>43</v>
      </c>
      <c r="G1387" s="1" t="s">
        <v>98</v>
      </c>
      <c r="H1387" s="1" t="s">
        <v>45</v>
      </c>
      <c r="I1387" s="1" t="s">
        <v>61</v>
      </c>
      <c r="J1387" s="1" t="s">
        <v>80</v>
      </c>
      <c r="K1387" s="1" t="s">
        <v>48</v>
      </c>
      <c r="L1387" s="1" t="s">
        <v>48</v>
      </c>
      <c r="M1387" s="1" t="s">
        <v>48</v>
      </c>
      <c r="N1387" s="1" t="s">
        <v>48</v>
      </c>
      <c r="O1387" s="1" t="s">
        <v>48</v>
      </c>
      <c r="P1387" s="1" t="s">
        <v>48</v>
      </c>
      <c r="Q1387" s="1" t="s">
        <v>48</v>
      </c>
      <c r="R1387" s="1" t="s">
        <v>48</v>
      </c>
      <c r="S1387" s="1" t="s">
        <v>48</v>
      </c>
      <c r="T1387" s="1" t="s">
        <v>48</v>
      </c>
      <c r="U1387" s="1" t="s">
        <v>49</v>
      </c>
      <c r="V1387" s="1" t="s">
        <v>48</v>
      </c>
      <c r="W1387" s="1" t="s">
        <v>48</v>
      </c>
      <c r="X1387" s="1" t="s">
        <v>62</v>
      </c>
      <c r="AC1387" s="1" t="s">
        <v>5712</v>
      </c>
      <c r="AD1387" s="1" t="s">
        <v>5712</v>
      </c>
      <c r="AJ1387" s="1" t="s">
        <v>351</v>
      </c>
      <c r="AK1387" s="1" t="s">
        <v>77</v>
      </c>
      <c r="AN1387" s="1" t="s">
        <v>5712</v>
      </c>
      <c r="AP1387" s="1" t="s">
        <v>5712</v>
      </c>
      <c r="AR1387" s="1" t="s">
        <v>5712</v>
      </c>
      <c r="AT1387" s="1" t="s">
        <v>5712</v>
      </c>
    </row>
    <row r="1388" spans="1:48" x14ac:dyDescent="0.35">
      <c r="A1388" s="1" t="s">
        <v>9549</v>
      </c>
      <c r="B1388" s="1" t="s">
        <v>5710</v>
      </c>
      <c r="C1388" s="1" t="s">
        <v>41</v>
      </c>
      <c r="D1388">
        <v>46</v>
      </c>
      <c r="E1388" s="1" t="s">
        <v>42</v>
      </c>
      <c r="F1388" s="1" t="s">
        <v>72</v>
      </c>
      <c r="G1388" s="1" t="s">
        <v>44</v>
      </c>
      <c r="H1388" s="1" t="s">
        <v>109</v>
      </c>
      <c r="I1388" s="1" t="s">
        <v>68</v>
      </c>
      <c r="J1388" s="1" t="s">
        <v>80</v>
      </c>
      <c r="K1388" s="1" t="s">
        <v>48</v>
      </c>
      <c r="L1388" s="1" t="s">
        <v>48</v>
      </c>
      <c r="M1388" s="1" t="s">
        <v>48</v>
      </c>
      <c r="N1388" s="1" t="s">
        <v>48</v>
      </c>
      <c r="O1388" s="1" t="s">
        <v>48</v>
      </c>
      <c r="P1388" s="1" t="s">
        <v>48</v>
      </c>
      <c r="Q1388" s="1" t="s">
        <v>48</v>
      </c>
      <c r="R1388" s="1" t="s">
        <v>48</v>
      </c>
      <c r="S1388" s="1" t="s">
        <v>48</v>
      </c>
      <c r="T1388" s="1" t="s">
        <v>48</v>
      </c>
      <c r="U1388" s="1" t="s">
        <v>49</v>
      </c>
      <c r="V1388" s="1" t="s">
        <v>48</v>
      </c>
      <c r="W1388" s="1" t="s">
        <v>48</v>
      </c>
      <c r="X1388" s="1" t="s">
        <v>116</v>
      </c>
      <c r="Y1388" s="1" t="s">
        <v>9550</v>
      </c>
      <c r="AC1388" s="1" t="s">
        <v>5712</v>
      </c>
      <c r="AD1388" s="1" t="s">
        <v>5712</v>
      </c>
      <c r="AJ1388" s="1" t="s">
        <v>752</v>
      </c>
      <c r="AK1388" s="1" t="s">
        <v>5712</v>
      </c>
      <c r="AN1388" s="1" t="s">
        <v>5712</v>
      </c>
      <c r="AP1388" s="1" t="s">
        <v>5712</v>
      </c>
      <c r="AR1388" s="1" t="s">
        <v>5712</v>
      </c>
      <c r="AT1388" s="1" t="s">
        <v>5712</v>
      </c>
    </row>
    <row r="1389" spans="1:48" x14ac:dyDescent="0.35">
      <c r="A1389" s="1" t="s">
        <v>9551</v>
      </c>
      <c r="B1389" s="1" t="s">
        <v>5710</v>
      </c>
      <c r="C1389" s="1" t="s">
        <v>71</v>
      </c>
      <c r="D1389">
        <v>54</v>
      </c>
      <c r="E1389" s="1" t="s">
        <v>42</v>
      </c>
      <c r="F1389" s="1" t="s">
        <v>66</v>
      </c>
      <c r="G1389" s="1" t="s">
        <v>59</v>
      </c>
      <c r="H1389" s="1" t="s">
        <v>60</v>
      </c>
      <c r="I1389" s="1" t="s">
        <v>99</v>
      </c>
      <c r="J1389" s="1" t="s">
        <v>80</v>
      </c>
      <c r="K1389" s="1" t="s">
        <v>48</v>
      </c>
      <c r="L1389" s="1" t="s">
        <v>48</v>
      </c>
      <c r="M1389" s="1" t="s">
        <v>48</v>
      </c>
      <c r="N1389" s="1" t="s">
        <v>48</v>
      </c>
      <c r="O1389" s="1" t="s">
        <v>48</v>
      </c>
      <c r="P1389" s="1" t="s">
        <v>48</v>
      </c>
      <c r="Q1389" s="1" t="s">
        <v>48</v>
      </c>
      <c r="R1389" s="1" t="s">
        <v>48</v>
      </c>
      <c r="S1389" s="1" t="s">
        <v>48</v>
      </c>
      <c r="T1389" s="1" t="s">
        <v>49</v>
      </c>
      <c r="U1389" s="1" t="s">
        <v>48</v>
      </c>
      <c r="V1389" s="1" t="s">
        <v>48</v>
      </c>
      <c r="W1389" s="1" t="s">
        <v>48</v>
      </c>
      <c r="X1389" s="1" t="s">
        <v>62</v>
      </c>
      <c r="AC1389" s="1" t="s">
        <v>5712</v>
      </c>
      <c r="AD1389" s="1" t="s">
        <v>5712</v>
      </c>
      <c r="AJ1389" s="1" t="s">
        <v>9552</v>
      </c>
      <c r="AK1389" s="1" t="s">
        <v>5712</v>
      </c>
      <c r="AN1389" s="1" t="s">
        <v>5712</v>
      </c>
      <c r="AP1389" s="1" t="s">
        <v>5712</v>
      </c>
      <c r="AR1389" s="1" t="s">
        <v>5712</v>
      </c>
      <c r="AT1389" s="1" t="s">
        <v>5712</v>
      </c>
      <c r="AV1389" s="1" t="s">
        <v>9553</v>
      </c>
    </row>
    <row r="1390" spans="1:48" x14ac:dyDescent="0.35">
      <c r="A1390" s="1" t="s">
        <v>9554</v>
      </c>
      <c r="B1390" s="1" t="s">
        <v>5710</v>
      </c>
      <c r="C1390" s="1" t="s">
        <v>41</v>
      </c>
      <c r="D1390">
        <v>86</v>
      </c>
      <c r="E1390" s="1" t="s">
        <v>65</v>
      </c>
      <c r="F1390" s="1" t="s">
        <v>43</v>
      </c>
      <c r="G1390" s="1" t="s">
        <v>44</v>
      </c>
      <c r="H1390" s="1" t="s">
        <v>67</v>
      </c>
      <c r="I1390" s="1" t="s">
        <v>90</v>
      </c>
      <c r="J1390" s="1" t="s">
        <v>80</v>
      </c>
      <c r="K1390" s="1" t="s">
        <v>48</v>
      </c>
      <c r="L1390" s="1" t="s">
        <v>48</v>
      </c>
      <c r="M1390" s="1" t="s">
        <v>48</v>
      </c>
      <c r="N1390" s="1" t="s">
        <v>48</v>
      </c>
      <c r="O1390" s="1" t="s">
        <v>48</v>
      </c>
      <c r="P1390" s="1" t="s">
        <v>48</v>
      </c>
      <c r="Q1390" s="1" t="s">
        <v>48</v>
      </c>
      <c r="R1390" s="1" t="s">
        <v>48</v>
      </c>
      <c r="S1390" s="1" t="s">
        <v>48</v>
      </c>
      <c r="T1390" s="1" t="s">
        <v>48</v>
      </c>
      <c r="U1390" s="1" t="s">
        <v>49</v>
      </c>
      <c r="V1390" s="1" t="s">
        <v>48</v>
      </c>
      <c r="W1390" s="1" t="s">
        <v>48</v>
      </c>
      <c r="X1390" s="1" t="s">
        <v>116</v>
      </c>
      <c r="Y1390" s="1" t="s">
        <v>9555</v>
      </c>
      <c r="AC1390" s="1" t="s">
        <v>5712</v>
      </c>
      <c r="AD1390" s="1" t="s">
        <v>5712</v>
      </c>
      <c r="AJ1390" s="1" t="s">
        <v>9556</v>
      </c>
      <c r="AK1390" s="1" t="s">
        <v>5712</v>
      </c>
      <c r="AN1390" s="1" t="s">
        <v>5712</v>
      </c>
      <c r="AP1390" s="1" t="s">
        <v>5712</v>
      </c>
      <c r="AR1390" s="1" t="s">
        <v>5712</v>
      </c>
      <c r="AT1390" s="1" t="s">
        <v>5712</v>
      </c>
      <c r="AV1390" s="1" t="s">
        <v>9557</v>
      </c>
    </row>
    <row r="1391" spans="1:48" x14ac:dyDescent="0.35">
      <c r="A1391" s="1" t="s">
        <v>9558</v>
      </c>
      <c r="B1391" s="1" t="s">
        <v>5710</v>
      </c>
      <c r="C1391" s="1" t="s">
        <v>41</v>
      </c>
      <c r="D1391">
        <v>67</v>
      </c>
      <c r="E1391" s="1" t="s">
        <v>65</v>
      </c>
      <c r="F1391" s="1" t="s">
        <v>43</v>
      </c>
      <c r="G1391" s="1" t="s">
        <v>59</v>
      </c>
      <c r="H1391" s="1" t="s">
        <v>79</v>
      </c>
      <c r="I1391" s="1" t="s">
        <v>90</v>
      </c>
      <c r="J1391" s="1" t="s">
        <v>47</v>
      </c>
      <c r="K1391" s="1" t="s">
        <v>48</v>
      </c>
      <c r="L1391" s="1" t="s">
        <v>48</v>
      </c>
      <c r="M1391" s="1" t="s">
        <v>48</v>
      </c>
      <c r="N1391" s="1" t="s">
        <v>48</v>
      </c>
      <c r="O1391" s="1" t="s">
        <v>48</v>
      </c>
      <c r="P1391" s="1" t="s">
        <v>48</v>
      </c>
      <c r="Q1391" s="1" t="s">
        <v>49</v>
      </c>
      <c r="R1391" s="1" t="s">
        <v>48</v>
      </c>
      <c r="S1391" s="1" t="s">
        <v>48</v>
      </c>
      <c r="T1391" s="1" t="s">
        <v>48</v>
      </c>
      <c r="U1391" s="1" t="s">
        <v>48</v>
      </c>
      <c r="V1391" s="1" t="s">
        <v>48</v>
      </c>
      <c r="W1391" s="1" t="s">
        <v>48</v>
      </c>
      <c r="X1391" s="1" t="s">
        <v>62</v>
      </c>
      <c r="AC1391" s="1" t="s">
        <v>5712</v>
      </c>
      <c r="AD1391" s="1" t="s">
        <v>5712</v>
      </c>
      <c r="AJ1391" s="1" t="s">
        <v>2497</v>
      </c>
      <c r="AK1391" s="1" t="s">
        <v>5712</v>
      </c>
      <c r="AM1391" s="1" t="s">
        <v>752</v>
      </c>
      <c r="AN1391" s="1" t="s">
        <v>5712</v>
      </c>
      <c r="AP1391" s="1" t="s">
        <v>5712</v>
      </c>
      <c r="AR1391" s="1" t="s">
        <v>5712</v>
      </c>
      <c r="AT1391" s="1" t="s">
        <v>5712</v>
      </c>
    </row>
    <row r="1392" spans="1:48" x14ac:dyDescent="0.35">
      <c r="A1392" s="1" t="s">
        <v>9559</v>
      </c>
      <c r="B1392" s="1" t="s">
        <v>5710</v>
      </c>
      <c r="C1392" s="1" t="s">
        <v>41</v>
      </c>
      <c r="D1392">
        <v>55</v>
      </c>
      <c r="E1392" s="1" t="s">
        <v>65</v>
      </c>
      <c r="F1392" s="1" t="s">
        <v>72</v>
      </c>
      <c r="G1392" s="1" t="s">
        <v>85</v>
      </c>
      <c r="H1392" s="1" t="s">
        <v>79</v>
      </c>
      <c r="I1392" s="1" t="s">
        <v>61</v>
      </c>
      <c r="J1392" s="1" t="s">
        <v>80</v>
      </c>
      <c r="K1392" s="1" t="s">
        <v>48</v>
      </c>
      <c r="L1392" s="1" t="s">
        <v>48</v>
      </c>
      <c r="M1392" s="1" t="s">
        <v>48</v>
      </c>
      <c r="N1392" s="1" t="s">
        <v>48</v>
      </c>
      <c r="O1392" s="1" t="s">
        <v>48</v>
      </c>
      <c r="P1392" s="1" t="s">
        <v>48</v>
      </c>
      <c r="Q1392" s="1" t="s">
        <v>48</v>
      </c>
      <c r="R1392" s="1" t="s">
        <v>48</v>
      </c>
      <c r="S1392" s="1" t="s">
        <v>48</v>
      </c>
      <c r="T1392" s="1" t="s">
        <v>48</v>
      </c>
      <c r="U1392" s="1" t="s">
        <v>48</v>
      </c>
      <c r="V1392" s="1" t="s">
        <v>49</v>
      </c>
      <c r="W1392" s="1" t="s">
        <v>48</v>
      </c>
      <c r="X1392" s="1" t="s">
        <v>116</v>
      </c>
      <c r="Y1392" s="1" t="s">
        <v>9560</v>
      </c>
      <c r="AC1392" s="1" t="s">
        <v>5712</v>
      </c>
      <c r="AD1392" s="1" t="s">
        <v>5712</v>
      </c>
      <c r="AJ1392" s="1" t="s">
        <v>9561</v>
      </c>
      <c r="AK1392" s="1" t="s">
        <v>63</v>
      </c>
      <c r="AN1392" s="1" t="s">
        <v>5712</v>
      </c>
      <c r="AP1392" s="1" t="s">
        <v>5712</v>
      </c>
      <c r="AR1392" s="1" t="s">
        <v>5712</v>
      </c>
      <c r="AT1392" s="1" t="s">
        <v>5712</v>
      </c>
    </row>
    <row r="1393" spans="1:48" x14ac:dyDescent="0.35">
      <c r="A1393" s="1" t="s">
        <v>9562</v>
      </c>
      <c r="B1393" s="1" t="s">
        <v>5710</v>
      </c>
      <c r="C1393" s="1" t="s">
        <v>71</v>
      </c>
      <c r="D1393">
        <v>32</v>
      </c>
      <c r="E1393" s="1" t="s">
        <v>57</v>
      </c>
      <c r="F1393" s="1" t="s">
        <v>107</v>
      </c>
      <c r="G1393" s="1" t="s">
        <v>98</v>
      </c>
      <c r="H1393" s="1" t="s">
        <v>45</v>
      </c>
      <c r="I1393" s="1" t="s">
        <v>74</v>
      </c>
      <c r="J1393" s="1" t="s">
        <v>80</v>
      </c>
      <c r="K1393" s="1" t="s">
        <v>48</v>
      </c>
      <c r="L1393" s="1" t="s">
        <v>48</v>
      </c>
      <c r="M1393" s="1" t="s">
        <v>48</v>
      </c>
      <c r="N1393" s="1" t="s">
        <v>48</v>
      </c>
      <c r="O1393" s="1" t="s">
        <v>48</v>
      </c>
      <c r="P1393" s="1" t="s">
        <v>48</v>
      </c>
      <c r="Q1393" s="1" t="s">
        <v>48</v>
      </c>
      <c r="R1393" s="1" t="s">
        <v>48</v>
      </c>
      <c r="S1393" s="1" t="s">
        <v>48</v>
      </c>
      <c r="T1393" s="1" t="s">
        <v>48</v>
      </c>
      <c r="U1393" s="1" t="s">
        <v>48</v>
      </c>
      <c r="V1393" s="1" t="s">
        <v>48</v>
      </c>
      <c r="W1393" s="1" t="s">
        <v>49</v>
      </c>
      <c r="X1393" s="1" t="s">
        <v>116</v>
      </c>
      <c r="Y1393" s="1" t="s">
        <v>9563</v>
      </c>
      <c r="AC1393" s="1" t="s">
        <v>5712</v>
      </c>
      <c r="AD1393" s="1" t="s">
        <v>5712</v>
      </c>
      <c r="AJ1393" s="1" t="s">
        <v>9564</v>
      </c>
      <c r="AK1393" s="1" t="s">
        <v>63</v>
      </c>
      <c r="AN1393" s="1" t="s">
        <v>5712</v>
      </c>
      <c r="AP1393" s="1" t="s">
        <v>5712</v>
      </c>
      <c r="AR1393" s="1" t="s">
        <v>5712</v>
      </c>
      <c r="AT1393" s="1" t="s">
        <v>5712</v>
      </c>
    </row>
    <row r="1394" spans="1:48" x14ac:dyDescent="0.35">
      <c r="A1394" s="1" t="s">
        <v>9565</v>
      </c>
      <c r="B1394" s="1" t="s">
        <v>5710</v>
      </c>
      <c r="C1394" s="1" t="s">
        <v>41</v>
      </c>
      <c r="D1394">
        <v>49</v>
      </c>
      <c r="E1394" s="1" t="s">
        <v>42</v>
      </c>
      <c r="F1394" s="1" t="s">
        <v>72</v>
      </c>
      <c r="G1394" s="1" t="s">
        <v>73</v>
      </c>
      <c r="H1394" s="1" t="s">
        <v>45</v>
      </c>
      <c r="I1394" s="1" t="s">
        <v>113</v>
      </c>
      <c r="J1394" s="1" t="s">
        <v>80</v>
      </c>
      <c r="K1394" s="1" t="s">
        <v>48</v>
      </c>
      <c r="L1394" s="1" t="s">
        <v>48</v>
      </c>
      <c r="M1394" s="1" t="s">
        <v>48</v>
      </c>
      <c r="N1394" s="1" t="s">
        <v>48</v>
      </c>
      <c r="O1394" s="1" t="s">
        <v>48</v>
      </c>
      <c r="P1394" s="1" t="s">
        <v>48</v>
      </c>
      <c r="Q1394" s="1" t="s">
        <v>48</v>
      </c>
      <c r="R1394" s="1" t="s">
        <v>48</v>
      </c>
      <c r="S1394" s="1" t="s">
        <v>48</v>
      </c>
      <c r="T1394" s="1" t="s">
        <v>49</v>
      </c>
      <c r="U1394" s="1" t="s">
        <v>48</v>
      </c>
      <c r="V1394" s="1" t="s">
        <v>48</v>
      </c>
      <c r="W1394" s="1" t="s">
        <v>48</v>
      </c>
      <c r="X1394" s="1" t="s">
        <v>62</v>
      </c>
      <c r="AC1394" s="1" t="s">
        <v>5712</v>
      </c>
      <c r="AD1394" s="1" t="s">
        <v>5712</v>
      </c>
      <c r="AJ1394" s="1" t="s">
        <v>6045</v>
      </c>
      <c r="AK1394" s="1" t="s">
        <v>5712</v>
      </c>
      <c r="AN1394" s="1" t="s">
        <v>5712</v>
      </c>
      <c r="AP1394" s="1" t="s">
        <v>5712</v>
      </c>
      <c r="AR1394" s="1" t="s">
        <v>5712</v>
      </c>
      <c r="AT1394" s="1" t="s">
        <v>5712</v>
      </c>
    </row>
    <row r="1395" spans="1:48" x14ac:dyDescent="0.35">
      <c r="A1395" s="1" t="s">
        <v>9566</v>
      </c>
      <c r="B1395" s="1" t="s">
        <v>5710</v>
      </c>
      <c r="C1395" s="1" t="s">
        <v>71</v>
      </c>
      <c r="D1395">
        <v>46</v>
      </c>
      <c r="E1395" s="1" t="s">
        <v>42</v>
      </c>
      <c r="F1395" s="1" t="s">
        <v>107</v>
      </c>
      <c r="G1395" s="1" t="s">
        <v>85</v>
      </c>
      <c r="H1395" s="1" t="s">
        <v>45</v>
      </c>
      <c r="I1395" s="1" t="s">
        <v>74</v>
      </c>
      <c r="J1395" s="1" t="s">
        <v>80</v>
      </c>
      <c r="K1395" s="1" t="s">
        <v>48</v>
      </c>
      <c r="L1395" s="1" t="s">
        <v>48</v>
      </c>
      <c r="M1395" s="1" t="s">
        <v>48</v>
      </c>
      <c r="N1395" s="1" t="s">
        <v>48</v>
      </c>
      <c r="O1395" s="1" t="s">
        <v>48</v>
      </c>
      <c r="P1395" s="1" t="s">
        <v>48</v>
      </c>
      <c r="Q1395" s="1" t="s">
        <v>48</v>
      </c>
      <c r="R1395" s="1" t="s">
        <v>48</v>
      </c>
      <c r="S1395" s="1" t="s">
        <v>48</v>
      </c>
      <c r="T1395" s="1" t="s">
        <v>49</v>
      </c>
      <c r="U1395" s="1" t="s">
        <v>48</v>
      </c>
      <c r="V1395" s="1" t="s">
        <v>48</v>
      </c>
      <c r="W1395" s="1" t="s">
        <v>48</v>
      </c>
      <c r="X1395" s="1" t="s">
        <v>116</v>
      </c>
      <c r="Y1395" s="1" t="s">
        <v>9567</v>
      </c>
      <c r="AC1395" s="1" t="s">
        <v>5712</v>
      </c>
      <c r="AD1395" s="1" t="s">
        <v>5712</v>
      </c>
      <c r="AJ1395" s="1" t="s">
        <v>579</v>
      </c>
      <c r="AK1395" s="1" t="s">
        <v>5712</v>
      </c>
      <c r="AM1395" s="1" t="s">
        <v>9568</v>
      </c>
      <c r="AN1395" s="1" t="s">
        <v>5712</v>
      </c>
      <c r="AP1395" s="1" t="s">
        <v>5712</v>
      </c>
      <c r="AR1395" s="1" t="s">
        <v>5712</v>
      </c>
      <c r="AT1395" s="1" t="s">
        <v>5712</v>
      </c>
    </row>
    <row r="1396" spans="1:48" x14ac:dyDescent="0.35">
      <c r="A1396" s="1" t="s">
        <v>9569</v>
      </c>
      <c r="B1396" s="1" t="s">
        <v>5710</v>
      </c>
      <c r="C1396" s="1" t="s">
        <v>71</v>
      </c>
      <c r="D1396">
        <v>32</v>
      </c>
      <c r="E1396" s="1" t="s">
        <v>57</v>
      </c>
      <c r="F1396" s="1" t="s">
        <v>107</v>
      </c>
      <c r="G1396" s="1" t="s">
        <v>98</v>
      </c>
      <c r="H1396" s="1" t="s">
        <v>45</v>
      </c>
      <c r="I1396" s="1" t="s">
        <v>99</v>
      </c>
      <c r="J1396" s="1" t="s">
        <v>80</v>
      </c>
      <c r="K1396" s="1" t="s">
        <v>48</v>
      </c>
      <c r="L1396" s="1" t="s">
        <v>48</v>
      </c>
      <c r="M1396" s="1" t="s">
        <v>48</v>
      </c>
      <c r="N1396" s="1" t="s">
        <v>48</v>
      </c>
      <c r="O1396" s="1" t="s">
        <v>48</v>
      </c>
      <c r="P1396" s="1" t="s">
        <v>48</v>
      </c>
      <c r="Q1396" s="1" t="s">
        <v>48</v>
      </c>
      <c r="R1396" s="1" t="s">
        <v>48</v>
      </c>
      <c r="S1396" s="1" t="s">
        <v>48</v>
      </c>
      <c r="T1396" s="1" t="s">
        <v>48</v>
      </c>
      <c r="U1396" s="1" t="s">
        <v>49</v>
      </c>
      <c r="V1396" s="1" t="s">
        <v>48</v>
      </c>
      <c r="W1396" s="1" t="s">
        <v>48</v>
      </c>
      <c r="X1396" s="1" t="s">
        <v>116</v>
      </c>
      <c r="Y1396" s="1" t="s">
        <v>9570</v>
      </c>
      <c r="AC1396" s="1" t="s">
        <v>5712</v>
      </c>
      <c r="AD1396" s="1" t="s">
        <v>5712</v>
      </c>
      <c r="AJ1396" s="1" t="s">
        <v>9571</v>
      </c>
      <c r="AK1396" s="1" t="s">
        <v>5712</v>
      </c>
      <c r="AN1396" s="1" t="s">
        <v>5712</v>
      </c>
      <c r="AP1396" s="1" t="s">
        <v>5712</v>
      </c>
      <c r="AR1396" s="1" t="s">
        <v>5712</v>
      </c>
      <c r="AT1396" s="1" t="s">
        <v>5712</v>
      </c>
      <c r="AV1396" s="1" t="s">
        <v>9572</v>
      </c>
    </row>
    <row r="1397" spans="1:48" x14ac:dyDescent="0.35">
      <c r="A1397" s="1" t="s">
        <v>9573</v>
      </c>
      <c r="B1397" s="1" t="s">
        <v>5710</v>
      </c>
      <c r="C1397" s="1" t="s">
        <v>71</v>
      </c>
      <c r="D1397">
        <v>30</v>
      </c>
      <c r="E1397" s="1" t="s">
        <v>57</v>
      </c>
      <c r="F1397" s="1" t="s">
        <v>107</v>
      </c>
      <c r="G1397" s="1" t="s">
        <v>98</v>
      </c>
      <c r="H1397" s="1" t="s">
        <v>45</v>
      </c>
      <c r="I1397" s="1" t="s">
        <v>74</v>
      </c>
      <c r="J1397" s="1" t="s">
        <v>80</v>
      </c>
      <c r="K1397" s="1" t="s">
        <v>48</v>
      </c>
      <c r="L1397" s="1" t="s">
        <v>48</v>
      </c>
      <c r="M1397" s="1" t="s">
        <v>48</v>
      </c>
      <c r="N1397" s="1" t="s">
        <v>48</v>
      </c>
      <c r="O1397" s="1" t="s">
        <v>48</v>
      </c>
      <c r="P1397" s="1" t="s">
        <v>48</v>
      </c>
      <c r="Q1397" s="1" t="s">
        <v>48</v>
      </c>
      <c r="R1397" s="1" t="s">
        <v>48</v>
      </c>
      <c r="S1397" s="1" t="s">
        <v>48</v>
      </c>
      <c r="T1397" s="1" t="s">
        <v>48</v>
      </c>
      <c r="U1397" s="1" t="s">
        <v>49</v>
      </c>
      <c r="V1397" s="1" t="s">
        <v>48</v>
      </c>
      <c r="W1397" s="1" t="s">
        <v>48</v>
      </c>
      <c r="X1397" s="1" t="s">
        <v>116</v>
      </c>
      <c r="Y1397" s="1" t="s">
        <v>9574</v>
      </c>
      <c r="AC1397" s="1" t="s">
        <v>5712</v>
      </c>
      <c r="AD1397" s="1" t="s">
        <v>5712</v>
      </c>
      <c r="AJ1397" s="1" t="s">
        <v>9575</v>
      </c>
      <c r="AK1397" s="1" t="s">
        <v>5712</v>
      </c>
      <c r="AN1397" s="1" t="s">
        <v>5712</v>
      </c>
      <c r="AP1397" s="1" t="s">
        <v>5712</v>
      </c>
      <c r="AR1397" s="1" t="s">
        <v>5712</v>
      </c>
      <c r="AT1397" s="1" t="s">
        <v>5712</v>
      </c>
      <c r="AV1397" s="1" t="s">
        <v>9576</v>
      </c>
    </row>
    <row r="1398" spans="1:48" x14ac:dyDescent="0.35">
      <c r="A1398" s="1" t="s">
        <v>9577</v>
      </c>
      <c r="B1398" s="1" t="s">
        <v>5710</v>
      </c>
      <c r="C1398" s="1" t="s">
        <v>71</v>
      </c>
      <c r="D1398">
        <v>58</v>
      </c>
      <c r="E1398" s="1" t="s">
        <v>65</v>
      </c>
      <c r="F1398" s="1" t="s">
        <v>66</v>
      </c>
      <c r="G1398" s="1" t="s">
        <v>73</v>
      </c>
      <c r="H1398" s="1" t="s">
        <v>45</v>
      </c>
      <c r="I1398" s="1" t="s">
        <v>110</v>
      </c>
      <c r="J1398" s="1" t="s">
        <v>80</v>
      </c>
      <c r="K1398" s="1" t="s">
        <v>48</v>
      </c>
      <c r="L1398" s="1" t="s">
        <v>48</v>
      </c>
      <c r="M1398" s="1" t="s">
        <v>48</v>
      </c>
      <c r="N1398" s="1" t="s">
        <v>48</v>
      </c>
      <c r="O1398" s="1" t="s">
        <v>48</v>
      </c>
      <c r="P1398" s="1" t="s">
        <v>48</v>
      </c>
      <c r="Q1398" s="1" t="s">
        <v>48</v>
      </c>
      <c r="R1398" s="1" t="s">
        <v>48</v>
      </c>
      <c r="S1398" s="1" t="s">
        <v>48</v>
      </c>
      <c r="T1398" s="1" t="s">
        <v>49</v>
      </c>
      <c r="U1398" s="1" t="s">
        <v>48</v>
      </c>
      <c r="V1398" s="1" t="s">
        <v>48</v>
      </c>
      <c r="W1398" s="1" t="s">
        <v>48</v>
      </c>
      <c r="X1398" s="1" t="s">
        <v>62</v>
      </c>
      <c r="AC1398" s="1" t="s">
        <v>5712</v>
      </c>
      <c r="AD1398" s="1" t="s">
        <v>5712</v>
      </c>
      <c r="AJ1398" s="1" t="s">
        <v>9578</v>
      </c>
      <c r="AK1398" s="1" t="s">
        <v>5712</v>
      </c>
      <c r="AN1398" s="1" t="s">
        <v>5712</v>
      </c>
      <c r="AP1398" s="1" t="s">
        <v>5712</v>
      </c>
      <c r="AR1398" s="1" t="s">
        <v>5712</v>
      </c>
      <c r="AT1398" s="1" t="s">
        <v>5712</v>
      </c>
      <c r="AV1398" s="1" t="s">
        <v>9579</v>
      </c>
    </row>
    <row r="1399" spans="1:48" x14ac:dyDescent="0.35">
      <c r="A1399" s="1" t="s">
        <v>9580</v>
      </c>
      <c r="B1399" s="1" t="s">
        <v>5710</v>
      </c>
      <c r="C1399" s="1" t="s">
        <v>71</v>
      </c>
      <c r="D1399">
        <v>59</v>
      </c>
      <c r="E1399" s="1" t="s">
        <v>65</v>
      </c>
      <c r="F1399" s="1" t="s">
        <v>43</v>
      </c>
      <c r="G1399" s="1" t="s">
        <v>98</v>
      </c>
      <c r="H1399" s="1" t="s">
        <v>92</v>
      </c>
      <c r="I1399" s="1" t="s">
        <v>125</v>
      </c>
      <c r="J1399" s="1" t="s">
        <v>80</v>
      </c>
      <c r="K1399" s="1" t="s">
        <v>48</v>
      </c>
      <c r="L1399" s="1" t="s">
        <v>48</v>
      </c>
      <c r="M1399" s="1" t="s">
        <v>48</v>
      </c>
      <c r="N1399" s="1" t="s">
        <v>48</v>
      </c>
      <c r="O1399" s="1" t="s">
        <v>48</v>
      </c>
      <c r="P1399" s="1" t="s">
        <v>48</v>
      </c>
      <c r="Q1399" s="1" t="s">
        <v>48</v>
      </c>
      <c r="R1399" s="1" t="s">
        <v>48</v>
      </c>
      <c r="S1399" s="1" t="s">
        <v>48</v>
      </c>
      <c r="T1399" s="1" t="s">
        <v>49</v>
      </c>
      <c r="U1399" s="1" t="s">
        <v>48</v>
      </c>
      <c r="V1399" s="1" t="s">
        <v>48</v>
      </c>
      <c r="W1399" s="1" t="s">
        <v>48</v>
      </c>
      <c r="X1399" s="1" t="s">
        <v>116</v>
      </c>
      <c r="Y1399" s="1" t="s">
        <v>9581</v>
      </c>
      <c r="AC1399" s="1" t="s">
        <v>5712</v>
      </c>
      <c r="AD1399" s="1" t="s">
        <v>5712</v>
      </c>
      <c r="AJ1399" s="1" t="s">
        <v>9582</v>
      </c>
      <c r="AK1399" s="1" t="s">
        <v>5712</v>
      </c>
      <c r="AN1399" s="1" t="s">
        <v>5712</v>
      </c>
      <c r="AP1399" s="1" t="s">
        <v>5712</v>
      </c>
      <c r="AR1399" s="1" t="s">
        <v>5712</v>
      </c>
      <c r="AT1399" s="1" t="s">
        <v>5712</v>
      </c>
    </row>
    <row r="1400" spans="1:48" x14ac:dyDescent="0.35">
      <c r="A1400" s="1" t="s">
        <v>9583</v>
      </c>
      <c r="B1400" s="1" t="s">
        <v>5710</v>
      </c>
      <c r="C1400" s="1" t="s">
        <v>41</v>
      </c>
      <c r="D1400">
        <v>56</v>
      </c>
      <c r="E1400" s="1" t="s">
        <v>65</v>
      </c>
      <c r="F1400" s="1" t="s">
        <v>43</v>
      </c>
      <c r="G1400" s="1" t="s">
        <v>85</v>
      </c>
      <c r="H1400" s="1" t="s">
        <v>144</v>
      </c>
      <c r="I1400" s="1" t="s">
        <v>90</v>
      </c>
      <c r="J1400" s="1" t="s">
        <v>80</v>
      </c>
      <c r="K1400" s="1" t="s">
        <v>48</v>
      </c>
      <c r="L1400" s="1" t="s">
        <v>48</v>
      </c>
      <c r="M1400" s="1" t="s">
        <v>48</v>
      </c>
      <c r="N1400" s="1" t="s">
        <v>48</v>
      </c>
      <c r="O1400" s="1" t="s">
        <v>48</v>
      </c>
      <c r="P1400" s="1" t="s">
        <v>48</v>
      </c>
      <c r="Q1400" s="1" t="s">
        <v>48</v>
      </c>
      <c r="R1400" s="1" t="s">
        <v>48</v>
      </c>
      <c r="S1400" s="1" t="s">
        <v>48</v>
      </c>
      <c r="T1400" s="1" t="s">
        <v>48</v>
      </c>
      <c r="U1400" s="1" t="s">
        <v>48</v>
      </c>
      <c r="V1400" s="1" t="s">
        <v>48</v>
      </c>
      <c r="W1400" s="1" t="s">
        <v>49</v>
      </c>
      <c r="X1400" s="1" t="s">
        <v>62</v>
      </c>
      <c r="AC1400" s="1" t="s">
        <v>5712</v>
      </c>
      <c r="AD1400" s="1" t="s">
        <v>5712</v>
      </c>
      <c r="AJ1400" s="1" t="s">
        <v>9584</v>
      </c>
      <c r="AK1400" s="1" t="s">
        <v>77</v>
      </c>
      <c r="AN1400" s="1" t="s">
        <v>5712</v>
      </c>
      <c r="AP1400" s="1" t="s">
        <v>5712</v>
      </c>
      <c r="AR1400" s="1" t="s">
        <v>5712</v>
      </c>
      <c r="AT1400" s="1" t="s">
        <v>5712</v>
      </c>
    </row>
    <row r="1401" spans="1:48" x14ac:dyDescent="0.35">
      <c r="A1401" s="1" t="s">
        <v>9585</v>
      </c>
      <c r="B1401" s="1" t="s">
        <v>5710</v>
      </c>
      <c r="C1401" s="1" t="s">
        <v>41</v>
      </c>
      <c r="D1401">
        <v>55</v>
      </c>
      <c r="E1401" s="1" t="s">
        <v>65</v>
      </c>
      <c r="F1401" s="1" t="s">
        <v>72</v>
      </c>
      <c r="G1401" s="1" t="s">
        <v>44</v>
      </c>
      <c r="H1401" s="1" t="s">
        <v>45</v>
      </c>
      <c r="I1401" s="1" t="s">
        <v>90</v>
      </c>
      <c r="J1401" s="1" t="s">
        <v>80</v>
      </c>
      <c r="K1401" s="1" t="s">
        <v>48</v>
      </c>
      <c r="L1401" s="1" t="s">
        <v>48</v>
      </c>
      <c r="M1401" s="1" t="s">
        <v>48</v>
      </c>
      <c r="N1401" s="1" t="s">
        <v>48</v>
      </c>
      <c r="O1401" s="1" t="s">
        <v>48</v>
      </c>
      <c r="P1401" s="1" t="s">
        <v>48</v>
      </c>
      <c r="Q1401" s="1" t="s">
        <v>48</v>
      </c>
      <c r="R1401" s="1" t="s">
        <v>48</v>
      </c>
      <c r="S1401" s="1" t="s">
        <v>48</v>
      </c>
      <c r="T1401" s="1" t="s">
        <v>48</v>
      </c>
      <c r="U1401" s="1" t="s">
        <v>49</v>
      </c>
      <c r="V1401" s="1" t="s">
        <v>48</v>
      </c>
      <c r="W1401" s="1" t="s">
        <v>48</v>
      </c>
      <c r="X1401" s="1" t="s">
        <v>62</v>
      </c>
      <c r="AC1401" s="1" t="s">
        <v>5712</v>
      </c>
      <c r="AD1401" s="1" t="s">
        <v>5712</v>
      </c>
      <c r="AJ1401" s="1" t="s">
        <v>9586</v>
      </c>
      <c r="AK1401" s="1" t="s">
        <v>5712</v>
      </c>
      <c r="AN1401" s="1" t="s">
        <v>5712</v>
      </c>
      <c r="AP1401" s="1" t="s">
        <v>5712</v>
      </c>
      <c r="AR1401" s="1" t="s">
        <v>5712</v>
      </c>
      <c r="AT1401" s="1" t="s">
        <v>5712</v>
      </c>
    </row>
    <row r="1402" spans="1:48" x14ac:dyDescent="0.35">
      <c r="A1402" s="1" t="s">
        <v>9587</v>
      </c>
      <c r="B1402" s="1" t="s">
        <v>5710</v>
      </c>
      <c r="C1402" s="1" t="s">
        <v>41</v>
      </c>
      <c r="D1402">
        <v>50</v>
      </c>
      <c r="E1402" s="1" t="s">
        <v>42</v>
      </c>
      <c r="F1402" s="1" t="s">
        <v>107</v>
      </c>
      <c r="G1402" s="1" t="s">
        <v>85</v>
      </c>
      <c r="H1402" s="1" t="s">
        <v>45</v>
      </c>
      <c r="I1402" s="1" t="s">
        <v>99</v>
      </c>
      <c r="J1402" s="1" t="s">
        <v>80</v>
      </c>
      <c r="K1402" s="1" t="s">
        <v>48</v>
      </c>
      <c r="L1402" s="1" t="s">
        <v>48</v>
      </c>
      <c r="M1402" s="1" t="s">
        <v>48</v>
      </c>
      <c r="N1402" s="1" t="s">
        <v>48</v>
      </c>
      <c r="O1402" s="1" t="s">
        <v>48</v>
      </c>
      <c r="P1402" s="1" t="s">
        <v>48</v>
      </c>
      <c r="Q1402" s="1" t="s">
        <v>48</v>
      </c>
      <c r="R1402" s="1" t="s">
        <v>48</v>
      </c>
      <c r="S1402" s="1" t="s">
        <v>48</v>
      </c>
      <c r="T1402" s="1" t="s">
        <v>48</v>
      </c>
      <c r="U1402" s="1" t="s">
        <v>48</v>
      </c>
      <c r="V1402" s="1" t="s">
        <v>49</v>
      </c>
      <c r="W1402" s="1" t="s">
        <v>48</v>
      </c>
      <c r="X1402" s="1" t="s">
        <v>116</v>
      </c>
      <c r="Y1402" s="1" t="s">
        <v>9588</v>
      </c>
      <c r="AC1402" s="1" t="s">
        <v>5712</v>
      </c>
      <c r="AD1402" s="1" t="s">
        <v>5712</v>
      </c>
      <c r="AJ1402" s="1" t="s">
        <v>9589</v>
      </c>
      <c r="AK1402" s="1" t="s">
        <v>5712</v>
      </c>
      <c r="AM1402" s="1" t="s">
        <v>3162</v>
      </c>
      <c r="AN1402" s="1" t="s">
        <v>5712</v>
      </c>
      <c r="AP1402" s="1" t="s">
        <v>5712</v>
      </c>
      <c r="AR1402" s="1" t="s">
        <v>5712</v>
      </c>
      <c r="AT1402" s="1" t="s">
        <v>5712</v>
      </c>
    </row>
    <row r="1403" spans="1:48" x14ac:dyDescent="0.35">
      <c r="A1403" s="1" t="s">
        <v>9590</v>
      </c>
      <c r="B1403" s="1" t="s">
        <v>5710</v>
      </c>
      <c r="C1403" s="1" t="s">
        <v>41</v>
      </c>
      <c r="D1403">
        <v>73</v>
      </c>
      <c r="E1403" s="1" t="s">
        <v>65</v>
      </c>
      <c r="F1403" s="1" t="s">
        <v>66</v>
      </c>
      <c r="G1403" s="1" t="s">
        <v>98</v>
      </c>
      <c r="H1403" s="1" t="s">
        <v>67</v>
      </c>
      <c r="I1403" s="1" t="s">
        <v>90</v>
      </c>
      <c r="J1403" s="1" t="s">
        <v>80</v>
      </c>
      <c r="K1403" s="1" t="s">
        <v>48</v>
      </c>
      <c r="L1403" s="1" t="s">
        <v>48</v>
      </c>
      <c r="M1403" s="1" t="s">
        <v>48</v>
      </c>
      <c r="N1403" s="1" t="s">
        <v>48</v>
      </c>
      <c r="O1403" s="1" t="s">
        <v>48</v>
      </c>
      <c r="P1403" s="1" t="s">
        <v>48</v>
      </c>
      <c r="Q1403" s="1" t="s">
        <v>48</v>
      </c>
      <c r="R1403" s="1" t="s">
        <v>48</v>
      </c>
      <c r="S1403" s="1" t="s">
        <v>48</v>
      </c>
      <c r="T1403" s="1" t="s">
        <v>49</v>
      </c>
      <c r="U1403" s="1" t="s">
        <v>48</v>
      </c>
      <c r="V1403" s="1" t="s">
        <v>48</v>
      </c>
      <c r="W1403" s="1" t="s">
        <v>48</v>
      </c>
      <c r="X1403" s="1" t="s">
        <v>51</v>
      </c>
      <c r="Y1403" s="1" t="s">
        <v>9591</v>
      </c>
      <c r="AC1403" s="1" t="s">
        <v>5712</v>
      </c>
      <c r="AD1403" s="1" t="s">
        <v>5712</v>
      </c>
      <c r="AJ1403" s="1" t="s">
        <v>9592</v>
      </c>
      <c r="AK1403" s="1" t="s">
        <v>5712</v>
      </c>
      <c r="AM1403" s="1" t="s">
        <v>1196</v>
      </c>
      <c r="AN1403" s="1" t="s">
        <v>5712</v>
      </c>
      <c r="AP1403" s="1" t="s">
        <v>5712</v>
      </c>
      <c r="AR1403" s="1" t="s">
        <v>5712</v>
      </c>
      <c r="AT1403" s="1" t="s">
        <v>5712</v>
      </c>
    </row>
    <row r="1404" spans="1:48" x14ac:dyDescent="0.35">
      <c r="A1404" s="1" t="s">
        <v>9593</v>
      </c>
      <c r="B1404" s="1" t="s">
        <v>5710</v>
      </c>
      <c r="C1404" s="1" t="s">
        <v>71</v>
      </c>
      <c r="D1404">
        <v>35</v>
      </c>
      <c r="E1404" s="1" t="s">
        <v>42</v>
      </c>
      <c r="F1404" s="1" t="s">
        <v>107</v>
      </c>
      <c r="G1404" s="1" t="s">
        <v>98</v>
      </c>
      <c r="H1404" s="1" t="s">
        <v>45</v>
      </c>
      <c r="I1404" s="1" t="s">
        <v>99</v>
      </c>
      <c r="J1404" s="1" t="s">
        <v>80</v>
      </c>
      <c r="K1404" s="1" t="s">
        <v>48</v>
      </c>
      <c r="L1404" s="1" t="s">
        <v>48</v>
      </c>
      <c r="M1404" s="1" t="s">
        <v>48</v>
      </c>
      <c r="N1404" s="1" t="s">
        <v>48</v>
      </c>
      <c r="O1404" s="1" t="s">
        <v>48</v>
      </c>
      <c r="P1404" s="1" t="s">
        <v>48</v>
      </c>
      <c r="Q1404" s="1" t="s">
        <v>48</v>
      </c>
      <c r="R1404" s="1" t="s">
        <v>48</v>
      </c>
      <c r="S1404" s="1" t="s">
        <v>48</v>
      </c>
      <c r="T1404" s="1" t="s">
        <v>48</v>
      </c>
      <c r="U1404" s="1" t="s">
        <v>49</v>
      </c>
      <c r="V1404" s="1" t="s">
        <v>48</v>
      </c>
      <c r="W1404" s="1" t="s">
        <v>48</v>
      </c>
      <c r="X1404" s="1" t="s">
        <v>116</v>
      </c>
      <c r="Y1404" s="1" t="s">
        <v>9594</v>
      </c>
      <c r="AC1404" s="1" t="s">
        <v>5712</v>
      </c>
      <c r="AD1404" s="1" t="s">
        <v>5712</v>
      </c>
      <c r="AJ1404" s="1" t="s">
        <v>1016</v>
      </c>
      <c r="AK1404" s="1" t="s">
        <v>5712</v>
      </c>
      <c r="AN1404" s="1" t="s">
        <v>5712</v>
      </c>
      <c r="AP1404" s="1" t="s">
        <v>5712</v>
      </c>
      <c r="AR1404" s="1" t="s">
        <v>5712</v>
      </c>
      <c r="AT1404" s="1" t="s">
        <v>5712</v>
      </c>
    </row>
    <row r="1405" spans="1:48" x14ac:dyDescent="0.35">
      <c r="A1405" s="1" t="s">
        <v>9595</v>
      </c>
      <c r="B1405" s="1" t="s">
        <v>5710</v>
      </c>
      <c r="C1405" s="1" t="s">
        <v>71</v>
      </c>
      <c r="D1405">
        <v>42</v>
      </c>
      <c r="E1405" s="1" t="s">
        <v>42</v>
      </c>
      <c r="F1405" s="1" t="s">
        <v>43</v>
      </c>
      <c r="G1405" s="1" t="s">
        <v>98</v>
      </c>
      <c r="H1405" s="1" t="s">
        <v>45</v>
      </c>
      <c r="I1405" s="1" t="s">
        <v>110</v>
      </c>
      <c r="J1405" s="1" t="s">
        <v>80</v>
      </c>
      <c r="K1405" s="1" t="s">
        <v>48</v>
      </c>
      <c r="L1405" s="1" t="s">
        <v>48</v>
      </c>
      <c r="M1405" s="1" t="s">
        <v>48</v>
      </c>
      <c r="N1405" s="1" t="s">
        <v>48</v>
      </c>
      <c r="O1405" s="1" t="s">
        <v>48</v>
      </c>
      <c r="P1405" s="1" t="s">
        <v>48</v>
      </c>
      <c r="Q1405" s="1" t="s">
        <v>48</v>
      </c>
      <c r="R1405" s="1" t="s">
        <v>48</v>
      </c>
      <c r="S1405" s="1" t="s">
        <v>48</v>
      </c>
      <c r="T1405" s="1" t="s">
        <v>48</v>
      </c>
      <c r="U1405" s="1" t="s">
        <v>49</v>
      </c>
      <c r="V1405" s="1" t="s">
        <v>48</v>
      </c>
      <c r="W1405" s="1" t="s">
        <v>48</v>
      </c>
      <c r="X1405" s="1" t="s">
        <v>62</v>
      </c>
      <c r="AC1405" s="1" t="s">
        <v>5712</v>
      </c>
      <c r="AD1405" s="1" t="s">
        <v>5712</v>
      </c>
      <c r="AJ1405" s="1" t="s">
        <v>9596</v>
      </c>
      <c r="AK1405" s="1" t="s">
        <v>5712</v>
      </c>
      <c r="AN1405" s="1" t="s">
        <v>5712</v>
      </c>
      <c r="AP1405" s="1" t="s">
        <v>5712</v>
      </c>
      <c r="AR1405" s="1" t="s">
        <v>5712</v>
      </c>
      <c r="AT1405" s="1" t="s">
        <v>5712</v>
      </c>
    </row>
    <row r="1406" spans="1:48" x14ac:dyDescent="0.35">
      <c r="A1406" s="1" t="s">
        <v>9597</v>
      </c>
      <c r="B1406" s="1" t="s">
        <v>5710</v>
      </c>
      <c r="C1406" s="1" t="s">
        <v>41</v>
      </c>
      <c r="D1406">
        <v>61</v>
      </c>
      <c r="E1406" s="1" t="s">
        <v>65</v>
      </c>
      <c r="F1406" s="1" t="s">
        <v>107</v>
      </c>
      <c r="G1406" s="1" t="s">
        <v>59</v>
      </c>
      <c r="H1406" s="1" t="s">
        <v>45</v>
      </c>
      <c r="I1406" s="1" t="s">
        <v>74</v>
      </c>
      <c r="J1406" s="1" t="s">
        <v>80</v>
      </c>
      <c r="K1406" s="1" t="s">
        <v>48</v>
      </c>
      <c r="L1406" s="1" t="s">
        <v>48</v>
      </c>
      <c r="M1406" s="1" t="s">
        <v>48</v>
      </c>
      <c r="N1406" s="1" t="s">
        <v>48</v>
      </c>
      <c r="O1406" s="1" t="s">
        <v>48</v>
      </c>
      <c r="P1406" s="1" t="s">
        <v>48</v>
      </c>
      <c r="Q1406" s="1" t="s">
        <v>48</v>
      </c>
      <c r="R1406" s="1" t="s">
        <v>48</v>
      </c>
      <c r="S1406" s="1" t="s">
        <v>48</v>
      </c>
      <c r="T1406" s="1" t="s">
        <v>49</v>
      </c>
      <c r="U1406" s="1" t="s">
        <v>48</v>
      </c>
      <c r="V1406" s="1" t="s">
        <v>48</v>
      </c>
      <c r="W1406" s="1" t="s">
        <v>48</v>
      </c>
      <c r="X1406" s="1" t="s">
        <v>62</v>
      </c>
      <c r="AC1406" s="1" t="s">
        <v>5712</v>
      </c>
      <c r="AD1406" s="1" t="s">
        <v>5712</v>
      </c>
      <c r="AJ1406" s="1" t="s">
        <v>9598</v>
      </c>
      <c r="AK1406" s="1" t="s">
        <v>5712</v>
      </c>
      <c r="AN1406" s="1" t="s">
        <v>5712</v>
      </c>
      <c r="AP1406" s="1" t="s">
        <v>5712</v>
      </c>
      <c r="AR1406" s="1" t="s">
        <v>5712</v>
      </c>
      <c r="AT1406" s="1" t="s">
        <v>5712</v>
      </c>
      <c r="AV1406" s="1" t="s">
        <v>9599</v>
      </c>
    </row>
    <row r="1407" spans="1:48" x14ac:dyDescent="0.35">
      <c r="A1407" s="1" t="s">
        <v>9600</v>
      </c>
      <c r="B1407" s="1" t="s">
        <v>5710</v>
      </c>
      <c r="C1407" s="1" t="s">
        <v>41</v>
      </c>
      <c r="D1407">
        <v>76</v>
      </c>
      <c r="E1407" s="1" t="s">
        <v>65</v>
      </c>
      <c r="F1407" s="1" t="s">
        <v>66</v>
      </c>
      <c r="G1407" s="1" t="s">
        <v>59</v>
      </c>
      <c r="H1407" s="1" t="s">
        <v>67</v>
      </c>
      <c r="I1407" s="1" t="s">
        <v>61</v>
      </c>
      <c r="J1407" s="1" t="s">
        <v>80</v>
      </c>
      <c r="K1407" s="1" t="s">
        <v>48</v>
      </c>
      <c r="L1407" s="1" t="s">
        <v>48</v>
      </c>
      <c r="M1407" s="1" t="s">
        <v>48</v>
      </c>
      <c r="N1407" s="1" t="s">
        <v>48</v>
      </c>
      <c r="O1407" s="1" t="s">
        <v>48</v>
      </c>
      <c r="P1407" s="1" t="s">
        <v>48</v>
      </c>
      <c r="Q1407" s="1" t="s">
        <v>48</v>
      </c>
      <c r="R1407" s="1" t="s">
        <v>48</v>
      </c>
      <c r="S1407" s="1" t="s">
        <v>48</v>
      </c>
      <c r="T1407" s="1" t="s">
        <v>48</v>
      </c>
      <c r="U1407" s="1" t="s">
        <v>48</v>
      </c>
      <c r="V1407" s="1" t="s">
        <v>49</v>
      </c>
      <c r="W1407" s="1" t="s">
        <v>48</v>
      </c>
      <c r="X1407" s="1" t="s">
        <v>116</v>
      </c>
      <c r="Y1407" s="1" t="s">
        <v>9601</v>
      </c>
      <c r="AC1407" s="1" t="s">
        <v>5712</v>
      </c>
      <c r="AD1407" s="1" t="s">
        <v>5712</v>
      </c>
      <c r="AJ1407" s="1" t="s">
        <v>9602</v>
      </c>
      <c r="AK1407" s="1" t="s">
        <v>5712</v>
      </c>
      <c r="AN1407" s="1" t="s">
        <v>5712</v>
      </c>
      <c r="AP1407" s="1" t="s">
        <v>5712</v>
      </c>
      <c r="AR1407" s="1" t="s">
        <v>5712</v>
      </c>
      <c r="AT1407" s="1" t="s">
        <v>5712</v>
      </c>
    </row>
    <row r="1408" spans="1:48" x14ac:dyDescent="0.35">
      <c r="A1408" s="1" t="s">
        <v>9603</v>
      </c>
      <c r="B1408" s="1" t="s">
        <v>5710</v>
      </c>
      <c r="C1408" s="1" t="s">
        <v>41</v>
      </c>
      <c r="D1408">
        <v>68</v>
      </c>
      <c r="E1408" s="1" t="s">
        <v>65</v>
      </c>
      <c r="F1408" s="1" t="s">
        <v>66</v>
      </c>
      <c r="G1408" s="1" t="s">
        <v>59</v>
      </c>
      <c r="H1408" s="1" t="s">
        <v>79</v>
      </c>
      <c r="I1408" s="1" t="s">
        <v>68</v>
      </c>
      <c r="J1408" s="1" t="s">
        <v>80</v>
      </c>
      <c r="K1408" s="1" t="s">
        <v>48</v>
      </c>
      <c r="L1408" s="1" t="s">
        <v>48</v>
      </c>
      <c r="M1408" s="1" t="s">
        <v>48</v>
      </c>
      <c r="N1408" s="1" t="s">
        <v>48</v>
      </c>
      <c r="O1408" s="1" t="s">
        <v>48</v>
      </c>
      <c r="P1408" s="1" t="s">
        <v>48</v>
      </c>
      <c r="Q1408" s="1" t="s">
        <v>48</v>
      </c>
      <c r="R1408" s="1" t="s">
        <v>48</v>
      </c>
      <c r="S1408" s="1" t="s">
        <v>48</v>
      </c>
      <c r="T1408" s="1" t="s">
        <v>48</v>
      </c>
      <c r="U1408" s="1" t="s">
        <v>48</v>
      </c>
      <c r="V1408" s="1" t="s">
        <v>48</v>
      </c>
      <c r="W1408" s="1" t="s">
        <v>49</v>
      </c>
      <c r="X1408" s="1" t="s">
        <v>62</v>
      </c>
      <c r="AC1408" s="1" t="s">
        <v>5712</v>
      </c>
      <c r="AD1408" s="1" t="s">
        <v>5712</v>
      </c>
      <c r="AJ1408" s="1" t="s">
        <v>9604</v>
      </c>
      <c r="AK1408" s="1" t="s">
        <v>5712</v>
      </c>
      <c r="AN1408" s="1" t="s">
        <v>5712</v>
      </c>
      <c r="AP1408" s="1" t="s">
        <v>5712</v>
      </c>
      <c r="AR1408" s="1" t="s">
        <v>5712</v>
      </c>
      <c r="AT1408" s="1" t="s">
        <v>5712</v>
      </c>
      <c r="AV1408" s="1" t="s">
        <v>9605</v>
      </c>
    </row>
    <row r="1409" spans="1:48" x14ac:dyDescent="0.35">
      <c r="A1409" s="1" t="s">
        <v>9606</v>
      </c>
      <c r="B1409" s="1" t="s">
        <v>5710</v>
      </c>
      <c r="C1409" s="1" t="s">
        <v>41</v>
      </c>
      <c r="D1409">
        <v>69</v>
      </c>
      <c r="E1409" s="1" t="s">
        <v>65</v>
      </c>
      <c r="F1409" s="1" t="s">
        <v>66</v>
      </c>
      <c r="G1409" s="1" t="s">
        <v>44</v>
      </c>
      <c r="H1409" s="1" t="s">
        <v>67</v>
      </c>
      <c r="I1409" s="1" t="s">
        <v>90</v>
      </c>
      <c r="J1409" s="1" t="s">
        <v>80</v>
      </c>
      <c r="K1409" s="1" t="s">
        <v>48</v>
      </c>
      <c r="L1409" s="1" t="s">
        <v>48</v>
      </c>
      <c r="M1409" s="1" t="s">
        <v>48</v>
      </c>
      <c r="N1409" s="1" t="s">
        <v>48</v>
      </c>
      <c r="O1409" s="1" t="s">
        <v>48</v>
      </c>
      <c r="P1409" s="1" t="s">
        <v>48</v>
      </c>
      <c r="Q1409" s="1" t="s">
        <v>48</v>
      </c>
      <c r="R1409" s="1" t="s">
        <v>48</v>
      </c>
      <c r="S1409" s="1" t="s">
        <v>48</v>
      </c>
      <c r="T1409" s="1" t="s">
        <v>48</v>
      </c>
      <c r="U1409" s="1" t="s">
        <v>48</v>
      </c>
      <c r="V1409" s="1" t="s">
        <v>49</v>
      </c>
      <c r="W1409" s="1" t="s">
        <v>48</v>
      </c>
      <c r="X1409" s="1" t="s">
        <v>62</v>
      </c>
      <c r="AC1409" s="1" t="s">
        <v>5712</v>
      </c>
      <c r="AD1409" s="1" t="s">
        <v>5712</v>
      </c>
      <c r="AJ1409" s="1" t="s">
        <v>9607</v>
      </c>
      <c r="AK1409" s="1" t="s">
        <v>5712</v>
      </c>
      <c r="AM1409" s="1" t="s">
        <v>752</v>
      </c>
      <c r="AN1409" s="1" t="s">
        <v>5712</v>
      </c>
      <c r="AP1409" s="1" t="s">
        <v>5712</v>
      </c>
      <c r="AR1409" s="1" t="s">
        <v>5712</v>
      </c>
      <c r="AT1409" s="1" t="s">
        <v>5712</v>
      </c>
    </row>
    <row r="1410" spans="1:48" x14ac:dyDescent="0.35">
      <c r="A1410" s="1" t="s">
        <v>9608</v>
      </c>
      <c r="B1410" s="1" t="s">
        <v>5710</v>
      </c>
      <c r="C1410" s="1" t="s">
        <v>41</v>
      </c>
      <c r="D1410">
        <v>67</v>
      </c>
      <c r="E1410" s="1" t="s">
        <v>65</v>
      </c>
      <c r="F1410" s="1" t="s">
        <v>66</v>
      </c>
      <c r="G1410" s="1" t="s">
        <v>98</v>
      </c>
      <c r="H1410" s="1" t="s">
        <v>79</v>
      </c>
      <c r="I1410" s="1" t="s">
        <v>113</v>
      </c>
      <c r="J1410" s="1" t="s">
        <v>80</v>
      </c>
      <c r="K1410" s="1" t="s">
        <v>48</v>
      </c>
      <c r="L1410" s="1" t="s">
        <v>48</v>
      </c>
      <c r="M1410" s="1" t="s">
        <v>48</v>
      </c>
      <c r="N1410" s="1" t="s">
        <v>48</v>
      </c>
      <c r="O1410" s="1" t="s">
        <v>48</v>
      </c>
      <c r="P1410" s="1" t="s">
        <v>48</v>
      </c>
      <c r="Q1410" s="1" t="s">
        <v>48</v>
      </c>
      <c r="R1410" s="1" t="s">
        <v>48</v>
      </c>
      <c r="S1410" s="1" t="s">
        <v>48</v>
      </c>
      <c r="T1410" s="1" t="s">
        <v>48</v>
      </c>
      <c r="U1410" s="1" t="s">
        <v>49</v>
      </c>
      <c r="V1410" s="1" t="s">
        <v>48</v>
      </c>
      <c r="W1410" s="1" t="s">
        <v>48</v>
      </c>
      <c r="X1410" s="1" t="s">
        <v>145</v>
      </c>
      <c r="Y1410" s="1" t="s">
        <v>9609</v>
      </c>
      <c r="AC1410" s="1" t="s">
        <v>5712</v>
      </c>
      <c r="AD1410" s="1" t="s">
        <v>5712</v>
      </c>
      <c r="AJ1410" s="1" t="s">
        <v>9610</v>
      </c>
      <c r="AK1410" s="1" t="s">
        <v>77</v>
      </c>
      <c r="AN1410" s="1" t="s">
        <v>5712</v>
      </c>
      <c r="AP1410" s="1" t="s">
        <v>5712</v>
      </c>
      <c r="AR1410" s="1" t="s">
        <v>5712</v>
      </c>
      <c r="AT1410" s="1" t="s">
        <v>5712</v>
      </c>
    </row>
    <row r="1411" spans="1:48" x14ac:dyDescent="0.35">
      <c r="A1411" s="1" t="s">
        <v>9611</v>
      </c>
      <c r="B1411" s="1" t="s">
        <v>5710</v>
      </c>
      <c r="C1411" s="1" t="s">
        <v>41</v>
      </c>
      <c r="D1411">
        <v>59</v>
      </c>
      <c r="E1411" s="1" t="s">
        <v>65</v>
      </c>
      <c r="F1411" s="1" t="s">
        <v>72</v>
      </c>
      <c r="G1411" s="1" t="s">
        <v>44</v>
      </c>
      <c r="H1411" s="1" t="s">
        <v>45</v>
      </c>
      <c r="I1411" s="1" t="s">
        <v>99</v>
      </c>
      <c r="J1411" s="1" t="s">
        <v>80</v>
      </c>
      <c r="K1411" s="1" t="s">
        <v>48</v>
      </c>
      <c r="L1411" s="1" t="s">
        <v>48</v>
      </c>
      <c r="M1411" s="1" t="s">
        <v>48</v>
      </c>
      <c r="N1411" s="1" t="s">
        <v>48</v>
      </c>
      <c r="O1411" s="1" t="s">
        <v>48</v>
      </c>
      <c r="P1411" s="1" t="s">
        <v>48</v>
      </c>
      <c r="Q1411" s="1" t="s">
        <v>48</v>
      </c>
      <c r="R1411" s="1" t="s">
        <v>48</v>
      </c>
      <c r="S1411" s="1" t="s">
        <v>48</v>
      </c>
      <c r="T1411" s="1" t="s">
        <v>48</v>
      </c>
      <c r="U1411" s="1" t="s">
        <v>48</v>
      </c>
      <c r="V1411" s="1" t="s">
        <v>49</v>
      </c>
      <c r="W1411" s="1" t="s">
        <v>48</v>
      </c>
      <c r="X1411" s="1" t="s">
        <v>62</v>
      </c>
      <c r="AC1411" s="1" t="s">
        <v>5712</v>
      </c>
      <c r="AD1411" s="1" t="s">
        <v>5712</v>
      </c>
      <c r="AJ1411" s="1" t="s">
        <v>4370</v>
      </c>
      <c r="AK1411" s="1" t="s">
        <v>5712</v>
      </c>
      <c r="AM1411" s="1" t="s">
        <v>752</v>
      </c>
      <c r="AN1411" s="1" t="s">
        <v>5712</v>
      </c>
      <c r="AP1411" s="1" t="s">
        <v>5712</v>
      </c>
      <c r="AR1411" s="1" t="s">
        <v>5712</v>
      </c>
      <c r="AT1411" s="1" t="s">
        <v>5712</v>
      </c>
    </row>
    <row r="1412" spans="1:48" x14ac:dyDescent="0.35">
      <c r="A1412" s="1" t="s">
        <v>9612</v>
      </c>
      <c r="B1412" s="1" t="s">
        <v>5710</v>
      </c>
      <c r="C1412" s="1" t="s">
        <v>41</v>
      </c>
      <c r="D1412">
        <v>63</v>
      </c>
      <c r="E1412" s="1" t="s">
        <v>65</v>
      </c>
      <c r="F1412" s="1" t="s">
        <v>66</v>
      </c>
      <c r="G1412" s="1" t="s">
        <v>59</v>
      </c>
      <c r="H1412" s="1" t="s">
        <v>109</v>
      </c>
      <c r="I1412" s="1" t="s">
        <v>68</v>
      </c>
      <c r="J1412" s="1" t="s">
        <v>80</v>
      </c>
      <c r="K1412" s="1" t="s">
        <v>48</v>
      </c>
      <c r="L1412" s="1" t="s">
        <v>48</v>
      </c>
      <c r="M1412" s="1" t="s">
        <v>48</v>
      </c>
      <c r="N1412" s="1" t="s">
        <v>48</v>
      </c>
      <c r="O1412" s="1" t="s">
        <v>48</v>
      </c>
      <c r="P1412" s="1" t="s">
        <v>48</v>
      </c>
      <c r="Q1412" s="1" t="s">
        <v>48</v>
      </c>
      <c r="R1412" s="1" t="s">
        <v>48</v>
      </c>
      <c r="S1412" s="1" t="s">
        <v>48</v>
      </c>
      <c r="T1412" s="1" t="s">
        <v>49</v>
      </c>
      <c r="U1412" s="1" t="s">
        <v>48</v>
      </c>
      <c r="V1412" s="1" t="s">
        <v>48</v>
      </c>
      <c r="W1412" s="1" t="s">
        <v>48</v>
      </c>
      <c r="X1412" s="1" t="s">
        <v>116</v>
      </c>
      <c r="Y1412" s="1" t="s">
        <v>9613</v>
      </c>
      <c r="AC1412" s="1" t="s">
        <v>5712</v>
      </c>
      <c r="AD1412" s="1" t="s">
        <v>5712</v>
      </c>
      <c r="AJ1412" s="1" t="s">
        <v>6045</v>
      </c>
      <c r="AK1412" s="1" t="s">
        <v>5712</v>
      </c>
      <c r="AN1412" s="1" t="s">
        <v>5712</v>
      </c>
      <c r="AP1412" s="1" t="s">
        <v>5712</v>
      </c>
      <c r="AR1412" s="1" t="s">
        <v>5712</v>
      </c>
      <c r="AT1412" s="1" t="s">
        <v>5712</v>
      </c>
    </row>
    <row r="1413" spans="1:48" x14ac:dyDescent="0.35">
      <c r="A1413" s="1" t="s">
        <v>9614</v>
      </c>
      <c r="B1413" s="1" t="s">
        <v>5710</v>
      </c>
      <c r="C1413" s="1" t="s">
        <v>71</v>
      </c>
      <c r="D1413">
        <v>33</v>
      </c>
      <c r="E1413" s="1" t="s">
        <v>57</v>
      </c>
      <c r="F1413" s="1" t="s">
        <v>72</v>
      </c>
      <c r="G1413" s="1" t="s">
        <v>98</v>
      </c>
      <c r="H1413" s="1" t="s">
        <v>45</v>
      </c>
      <c r="I1413" s="1" t="s">
        <v>99</v>
      </c>
      <c r="J1413" s="1" t="s">
        <v>80</v>
      </c>
      <c r="K1413" s="1" t="s">
        <v>48</v>
      </c>
      <c r="L1413" s="1" t="s">
        <v>48</v>
      </c>
      <c r="M1413" s="1" t="s">
        <v>48</v>
      </c>
      <c r="N1413" s="1" t="s">
        <v>48</v>
      </c>
      <c r="O1413" s="1" t="s">
        <v>48</v>
      </c>
      <c r="P1413" s="1" t="s">
        <v>48</v>
      </c>
      <c r="Q1413" s="1" t="s">
        <v>48</v>
      </c>
      <c r="R1413" s="1" t="s">
        <v>48</v>
      </c>
      <c r="S1413" s="1" t="s">
        <v>48</v>
      </c>
      <c r="T1413" s="1" t="s">
        <v>49</v>
      </c>
      <c r="U1413" s="1" t="s">
        <v>48</v>
      </c>
      <c r="V1413" s="1" t="s">
        <v>48</v>
      </c>
      <c r="W1413" s="1" t="s">
        <v>48</v>
      </c>
      <c r="X1413" s="1" t="s">
        <v>75</v>
      </c>
      <c r="Y1413" s="1" t="s">
        <v>9615</v>
      </c>
      <c r="AC1413" s="1" t="s">
        <v>5712</v>
      </c>
      <c r="AD1413" s="1" t="s">
        <v>5712</v>
      </c>
      <c r="AJ1413" s="1" t="s">
        <v>9616</v>
      </c>
      <c r="AK1413" s="1" t="s">
        <v>5712</v>
      </c>
      <c r="AM1413" s="1" t="s">
        <v>9617</v>
      </c>
      <c r="AN1413" s="1" t="s">
        <v>5712</v>
      </c>
      <c r="AP1413" s="1" t="s">
        <v>5712</v>
      </c>
      <c r="AR1413" s="1" t="s">
        <v>5712</v>
      </c>
      <c r="AT1413" s="1" t="s">
        <v>5712</v>
      </c>
    </row>
    <row r="1414" spans="1:48" x14ac:dyDescent="0.35">
      <c r="A1414" s="1" t="s">
        <v>9618</v>
      </c>
      <c r="B1414" s="1" t="s">
        <v>5710</v>
      </c>
      <c r="C1414" s="1" t="s">
        <v>41</v>
      </c>
      <c r="D1414">
        <v>34</v>
      </c>
      <c r="E1414" s="1" t="s">
        <v>57</v>
      </c>
      <c r="F1414" s="1" t="s">
        <v>107</v>
      </c>
      <c r="G1414" s="1" t="s">
        <v>59</v>
      </c>
      <c r="H1414" s="1" t="s">
        <v>45</v>
      </c>
      <c r="I1414" s="1" t="s">
        <v>68</v>
      </c>
      <c r="J1414" s="1" t="s">
        <v>80</v>
      </c>
      <c r="K1414" s="1" t="s">
        <v>48</v>
      </c>
      <c r="L1414" s="1" t="s">
        <v>48</v>
      </c>
      <c r="M1414" s="1" t="s">
        <v>48</v>
      </c>
      <c r="N1414" s="1" t="s">
        <v>48</v>
      </c>
      <c r="O1414" s="1" t="s">
        <v>48</v>
      </c>
      <c r="P1414" s="1" t="s">
        <v>48</v>
      </c>
      <c r="Q1414" s="1" t="s">
        <v>48</v>
      </c>
      <c r="R1414" s="1" t="s">
        <v>48</v>
      </c>
      <c r="S1414" s="1" t="s">
        <v>48</v>
      </c>
      <c r="T1414" s="1" t="s">
        <v>49</v>
      </c>
      <c r="U1414" s="1" t="s">
        <v>48</v>
      </c>
      <c r="V1414" s="1" t="s">
        <v>48</v>
      </c>
      <c r="W1414" s="1" t="s">
        <v>48</v>
      </c>
      <c r="X1414" s="1" t="s">
        <v>116</v>
      </c>
      <c r="Y1414" s="1" t="s">
        <v>9619</v>
      </c>
      <c r="AC1414" s="1" t="s">
        <v>5712</v>
      </c>
      <c r="AD1414" s="1" t="s">
        <v>5712</v>
      </c>
      <c r="AJ1414" s="1" t="s">
        <v>9620</v>
      </c>
      <c r="AK1414" s="1" t="s">
        <v>5712</v>
      </c>
      <c r="AM1414" s="1" t="s">
        <v>9621</v>
      </c>
      <c r="AN1414" s="1" t="s">
        <v>5712</v>
      </c>
      <c r="AP1414" s="1" t="s">
        <v>5712</v>
      </c>
      <c r="AR1414" s="1" t="s">
        <v>5712</v>
      </c>
      <c r="AT1414" s="1" t="s">
        <v>5712</v>
      </c>
    </row>
    <row r="1415" spans="1:48" x14ac:dyDescent="0.35">
      <c r="A1415" s="1" t="s">
        <v>9622</v>
      </c>
      <c r="B1415" s="1" t="s">
        <v>5710</v>
      </c>
      <c r="C1415" s="1" t="s">
        <v>41</v>
      </c>
      <c r="D1415">
        <v>72</v>
      </c>
      <c r="E1415" s="1" t="s">
        <v>65</v>
      </c>
      <c r="F1415" s="1" t="s">
        <v>66</v>
      </c>
      <c r="G1415" s="1" t="s">
        <v>59</v>
      </c>
      <c r="H1415" s="1" t="s">
        <v>67</v>
      </c>
      <c r="I1415" s="1" t="s">
        <v>68</v>
      </c>
      <c r="J1415" s="1" t="s">
        <v>80</v>
      </c>
      <c r="K1415" s="1" t="s">
        <v>48</v>
      </c>
      <c r="L1415" s="1" t="s">
        <v>48</v>
      </c>
      <c r="M1415" s="1" t="s">
        <v>48</v>
      </c>
      <c r="N1415" s="1" t="s">
        <v>48</v>
      </c>
      <c r="O1415" s="1" t="s">
        <v>48</v>
      </c>
      <c r="P1415" s="1" t="s">
        <v>48</v>
      </c>
      <c r="Q1415" s="1" t="s">
        <v>48</v>
      </c>
      <c r="R1415" s="1" t="s">
        <v>48</v>
      </c>
      <c r="S1415" s="1" t="s">
        <v>48</v>
      </c>
      <c r="T1415" s="1" t="s">
        <v>49</v>
      </c>
      <c r="U1415" s="1" t="s">
        <v>48</v>
      </c>
      <c r="V1415" s="1" t="s">
        <v>48</v>
      </c>
      <c r="W1415" s="1" t="s">
        <v>48</v>
      </c>
      <c r="X1415" s="1" t="s">
        <v>51</v>
      </c>
      <c r="Y1415" s="1" t="s">
        <v>9623</v>
      </c>
      <c r="AC1415" s="1" t="s">
        <v>5712</v>
      </c>
      <c r="AD1415" s="1" t="s">
        <v>5712</v>
      </c>
      <c r="AJ1415" s="1" t="s">
        <v>48</v>
      </c>
      <c r="AK1415" s="1" t="s">
        <v>77</v>
      </c>
      <c r="AN1415" s="1" t="s">
        <v>5712</v>
      </c>
      <c r="AP1415" s="1" t="s">
        <v>5712</v>
      </c>
      <c r="AR1415" s="1" t="s">
        <v>5712</v>
      </c>
      <c r="AT1415" s="1" t="s">
        <v>5712</v>
      </c>
    </row>
    <row r="1416" spans="1:48" x14ac:dyDescent="0.35">
      <c r="A1416" s="1" t="s">
        <v>9624</v>
      </c>
      <c r="B1416" s="1" t="s">
        <v>5710</v>
      </c>
      <c r="C1416" s="1" t="s">
        <v>71</v>
      </c>
      <c r="D1416">
        <v>70</v>
      </c>
      <c r="E1416" s="1" t="s">
        <v>65</v>
      </c>
      <c r="F1416" s="1" t="s">
        <v>72</v>
      </c>
      <c r="G1416" s="1" t="s">
        <v>44</v>
      </c>
      <c r="H1416" s="1" t="s">
        <v>67</v>
      </c>
      <c r="I1416" s="1" t="s">
        <v>68</v>
      </c>
      <c r="J1416" s="1" t="s">
        <v>80</v>
      </c>
      <c r="K1416" s="1" t="s">
        <v>48</v>
      </c>
      <c r="L1416" s="1" t="s">
        <v>48</v>
      </c>
      <c r="M1416" s="1" t="s">
        <v>48</v>
      </c>
      <c r="N1416" s="1" t="s">
        <v>48</v>
      </c>
      <c r="O1416" s="1" t="s">
        <v>48</v>
      </c>
      <c r="P1416" s="1" t="s">
        <v>48</v>
      </c>
      <c r="Q1416" s="1" t="s">
        <v>48</v>
      </c>
      <c r="R1416" s="1" t="s">
        <v>48</v>
      </c>
      <c r="S1416" s="1" t="s">
        <v>48</v>
      </c>
      <c r="T1416" s="1" t="s">
        <v>48</v>
      </c>
      <c r="U1416" s="1" t="s">
        <v>48</v>
      </c>
      <c r="V1416" s="1" t="s">
        <v>48</v>
      </c>
      <c r="W1416" s="1" t="s">
        <v>49</v>
      </c>
      <c r="X1416" s="1" t="s">
        <v>62</v>
      </c>
      <c r="AC1416" s="1" t="s">
        <v>5712</v>
      </c>
      <c r="AD1416" s="1" t="s">
        <v>5712</v>
      </c>
      <c r="AJ1416" s="1" t="s">
        <v>9625</v>
      </c>
      <c r="AK1416" s="1" t="s">
        <v>5712</v>
      </c>
      <c r="AM1416" s="1" t="s">
        <v>9626</v>
      </c>
      <c r="AN1416" s="1" t="s">
        <v>5712</v>
      </c>
      <c r="AP1416" s="1" t="s">
        <v>5712</v>
      </c>
      <c r="AR1416" s="1" t="s">
        <v>5712</v>
      </c>
      <c r="AT1416" s="1" t="s">
        <v>5712</v>
      </c>
    </row>
    <row r="1417" spans="1:48" x14ac:dyDescent="0.35">
      <c r="A1417" s="1" t="s">
        <v>9627</v>
      </c>
      <c r="B1417" s="1" t="s">
        <v>5710</v>
      </c>
      <c r="C1417" s="1" t="s">
        <v>71</v>
      </c>
      <c r="D1417">
        <v>35</v>
      </c>
      <c r="E1417" s="1" t="s">
        <v>42</v>
      </c>
      <c r="F1417" s="1" t="s">
        <v>43</v>
      </c>
      <c r="G1417" s="1" t="s">
        <v>85</v>
      </c>
      <c r="H1417" s="1" t="s">
        <v>45</v>
      </c>
      <c r="I1417" s="1" t="s">
        <v>99</v>
      </c>
      <c r="J1417" s="1" t="s">
        <v>80</v>
      </c>
      <c r="K1417" s="1" t="s">
        <v>48</v>
      </c>
      <c r="L1417" s="1" t="s">
        <v>48</v>
      </c>
      <c r="M1417" s="1" t="s">
        <v>48</v>
      </c>
      <c r="N1417" s="1" t="s">
        <v>48</v>
      </c>
      <c r="O1417" s="1" t="s">
        <v>48</v>
      </c>
      <c r="P1417" s="1" t="s">
        <v>48</v>
      </c>
      <c r="Q1417" s="1" t="s">
        <v>48</v>
      </c>
      <c r="R1417" s="1" t="s">
        <v>48</v>
      </c>
      <c r="S1417" s="1" t="s">
        <v>48</v>
      </c>
      <c r="T1417" s="1" t="s">
        <v>48</v>
      </c>
      <c r="U1417" s="1" t="s">
        <v>48</v>
      </c>
      <c r="V1417" s="1" t="s">
        <v>49</v>
      </c>
      <c r="W1417" s="1" t="s">
        <v>48</v>
      </c>
      <c r="X1417" s="1" t="s">
        <v>62</v>
      </c>
      <c r="AC1417" s="1" t="s">
        <v>5712</v>
      </c>
      <c r="AD1417" s="1" t="s">
        <v>5712</v>
      </c>
      <c r="AJ1417" s="1" t="s">
        <v>9628</v>
      </c>
      <c r="AK1417" s="1" t="s">
        <v>5712</v>
      </c>
      <c r="AM1417" s="1" t="s">
        <v>9629</v>
      </c>
      <c r="AN1417" s="1" t="s">
        <v>5712</v>
      </c>
      <c r="AP1417" s="1" t="s">
        <v>5712</v>
      </c>
      <c r="AR1417" s="1" t="s">
        <v>5712</v>
      </c>
      <c r="AT1417" s="1" t="s">
        <v>5712</v>
      </c>
    </row>
    <row r="1418" spans="1:48" x14ac:dyDescent="0.35">
      <c r="A1418" s="1" t="s">
        <v>9630</v>
      </c>
      <c r="B1418" s="1" t="s">
        <v>5710</v>
      </c>
      <c r="C1418" s="1" t="s">
        <v>41</v>
      </c>
      <c r="D1418">
        <v>31</v>
      </c>
      <c r="E1418" s="1" t="s">
        <v>57</v>
      </c>
      <c r="F1418" s="1" t="s">
        <v>58</v>
      </c>
      <c r="G1418" s="1" t="s">
        <v>98</v>
      </c>
      <c r="H1418" s="1" t="s">
        <v>109</v>
      </c>
      <c r="I1418" s="1" t="s">
        <v>90</v>
      </c>
      <c r="J1418" s="1" t="s">
        <v>80</v>
      </c>
      <c r="K1418" s="1" t="s">
        <v>48</v>
      </c>
      <c r="L1418" s="1" t="s">
        <v>48</v>
      </c>
      <c r="M1418" s="1" t="s">
        <v>48</v>
      </c>
      <c r="N1418" s="1" t="s">
        <v>48</v>
      </c>
      <c r="O1418" s="1" t="s">
        <v>48</v>
      </c>
      <c r="P1418" s="1" t="s">
        <v>48</v>
      </c>
      <c r="Q1418" s="1" t="s">
        <v>48</v>
      </c>
      <c r="R1418" s="1" t="s">
        <v>48</v>
      </c>
      <c r="S1418" s="1" t="s">
        <v>48</v>
      </c>
      <c r="T1418" s="1" t="s">
        <v>49</v>
      </c>
      <c r="U1418" s="1" t="s">
        <v>48</v>
      </c>
      <c r="V1418" s="1" t="s">
        <v>48</v>
      </c>
      <c r="W1418" s="1" t="s">
        <v>48</v>
      </c>
      <c r="X1418" s="1" t="s">
        <v>116</v>
      </c>
      <c r="Y1418" s="1" t="s">
        <v>9631</v>
      </c>
      <c r="AC1418" s="1" t="s">
        <v>5712</v>
      </c>
      <c r="AD1418" s="1" t="s">
        <v>5712</v>
      </c>
      <c r="AJ1418" s="1" t="s">
        <v>9632</v>
      </c>
      <c r="AK1418" s="1" t="s">
        <v>55</v>
      </c>
      <c r="AL1418" s="1" t="s">
        <v>9633</v>
      </c>
      <c r="AN1418" s="1" t="s">
        <v>5712</v>
      </c>
      <c r="AP1418" s="1" t="s">
        <v>5712</v>
      </c>
      <c r="AR1418" s="1" t="s">
        <v>5712</v>
      </c>
      <c r="AT1418" s="1" t="s">
        <v>5712</v>
      </c>
    </row>
    <row r="1419" spans="1:48" x14ac:dyDescent="0.35">
      <c r="A1419" s="1" t="s">
        <v>9634</v>
      </c>
      <c r="B1419" s="1" t="s">
        <v>5710</v>
      </c>
      <c r="C1419" s="1" t="s">
        <v>71</v>
      </c>
      <c r="D1419">
        <v>60</v>
      </c>
      <c r="E1419" s="1" t="s">
        <v>65</v>
      </c>
      <c r="F1419" s="1" t="s">
        <v>72</v>
      </c>
      <c r="G1419" s="1" t="s">
        <v>73</v>
      </c>
      <c r="H1419" s="1" t="s">
        <v>67</v>
      </c>
      <c r="I1419" s="1" t="s">
        <v>46</v>
      </c>
      <c r="J1419" s="1" t="s">
        <v>47</v>
      </c>
      <c r="K1419" s="1" t="s">
        <v>49</v>
      </c>
      <c r="L1419" s="1" t="s">
        <v>48</v>
      </c>
      <c r="M1419" s="1" t="s">
        <v>48</v>
      </c>
      <c r="N1419" s="1" t="s">
        <v>48</v>
      </c>
      <c r="O1419" s="1" t="s">
        <v>48</v>
      </c>
      <c r="P1419" s="1" t="s">
        <v>48</v>
      </c>
      <c r="Q1419" s="1" t="s">
        <v>48</v>
      </c>
      <c r="R1419" s="1" t="s">
        <v>48</v>
      </c>
      <c r="S1419" s="1" t="s">
        <v>48</v>
      </c>
      <c r="T1419" s="1" t="s">
        <v>49</v>
      </c>
      <c r="U1419" s="1" t="s">
        <v>48</v>
      </c>
      <c r="V1419" s="1" t="s">
        <v>48</v>
      </c>
      <c r="W1419" s="1" t="s">
        <v>48</v>
      </c>
      <c r="X1419" s="1" t="s">
        <v>62</v>
      </c>
      <c r="AC1419" s="1" t="s">
        <v>5712</v>
      </c>
      <c r="AD1419" s="1" t="s">
        <v>5712</v>
      </c>
      <c r="AJ1419" s="1" t="s">
        <v>9635</v>
      </c>
      <c r="AK1419" s="1" t="s">
        <v>5712</v>
      </c>
      <c r="AM1419" s="1" t="s">
        <v>9636</v>
      </c>
      <c r="AN1419" s="1" t="s">
        <v>5712</v>
      </c>
      <c r="AP1419" s="1" t="s">
        <v>5712</v>
      </c>
      <c r="AR1419" s="1" t="s">
        <v>5712</v>
      </c>
      <c r="AT1419" s="1" t="s">
        <v>5712</v>
      </c>
    </row>
    <row r="1420" spans="1:48" x14ac:dyDescent="0.35">
      <c r="A1420" s="1" t="s">
        <v>9637</v>
      </c>
      <c r="B1420" s="1" t="s">
        <v>5710</v>
      </c>
      <c r="C1420" s="1" t="s">
        <v>71</v>
      </c>
      <c r="D1420">
        <v>42</v>
      </c>
      <c r="E1420" s="1" t="s">
        <v>42</v>
      </c>
      <c r="F1420" s="1" t="s">
        <v>107</v>
      </c>
      <c r="G1420" s="1" t="s">
        <v>44</v>
      </c>
      <c r="H1420" s="1" t="s">
        <v>45</v>
      </c>
      <c r="I1420" s="1" t="s">
        <v>99</v>
      </c>
      <c r="J1420" s="1" t="s">
        <v>80</v>
      </c>
      <c r="K1420" s="1" t="s">
        <v>48</v>
      </c>
      <c r="L1420" s="1" t="s">
        <v>48</v>
      </c>
      <c r="M1420" s="1" t="s">
        <v>48</v>
      </c>
      <c r="N1420" s="1" t="s">
        <v>48</v>
      </c>
      <c r="O1420" s="1" t="s">
        <v>48</v>
      </c>
      <c r="P1420" s="1" t="s">
        <v>48</v>
      </c>
      <c r="Q1420" s="1" t="s">
        <v>48</v>
      </c>
      <c r="R1420" s="1" t="s">
        <v>48</v>
      </c>
      <c r="S1420" s="1" t="s">
        <v>48</v>
      </c>
      <c r="T1420" s="1" t="s">
        <v>48</v>
      </c>
      <c r="U1420" s="1" t="s">
        <v>48</v>
      </c>
      <c r="V1420" s="1" t="s">
        <v>48</v>
      </c>
      <c r="W1420" s="1" t="s">
        <v>49</v>
      </c>
      <c r="X1420" s="1" t="s">
        <v>62</v>
      </c>
      <c r="AC1420" s="1" t="s">
        <v>5712</v>
      </c>
      <c r="AD1420" s="1" t="s">
        <v>5712</v>
      </c>
      <c r="AJ1420" s="1" t="s">
        <v>9638</v>
      </c>
      <c r="AK1420" s="1" t="s">
        <v>77</v>
      </c>
      <c r="AN1420" s="1" t="s">
        <v>5712</v>
      </c>
      <c r="AP1420" s="1" t="s">
        <v>5712</v>
      </c>
      <c r="AR1420" s="1" t="s">
        <v>5712</v>
      </c>
      <c r="AT1420" s="1" t="s">
        <v>5712</v>
      </c>
    </row>
    <row r="1421" spans="1:48" x14ac:dyDescent="0.35">
      <c r="A1421" s="1" t="s">
        <v>9639</v>
      </c>
      <c r="B1421" s="1" t="s">
        <v>5710</v>
      </c>
      <c r="C1421" s="1" t="s">
        <v>41</v>
      </c>
      <c r="D1421">
        <v>55</v>
      </c>
      <c r="E1421" s="1" t="s">
        <v>65</v>
      </c>
      <c r="F1421" s="1" t="s">
        <v>72</v>
      </c>
      <c r="G1421" s="1" t="s">
        <v>98</v>
      </c>
      <c r="H1421" s="1" t="s">
        <v>79</v>
      </c>
      <c r="I1421" s="1" t="s">
        <v>46</v>
      </c>
      <c r="J1421" s="1" t="s">
        <v>80</v>
      </c>
      <c r="K1421" s="1" t="s">
        <v>48</v>
      </c>
      <c r="L1421" s="1" t="s">
        <v>48</v>
      </c>
      <c r="M1421" s="1" t="s">
        <v>48</v>
      </c>
      <c r="N1421" s="1" t="s">
        <v>48</v>
      </c>
      <c r="O1421" s="1" t="s">
        <v>48</v>
      </c>
      <c r="P1421" s="1" t="s">
        <v>48</v>
      </c>
      <c r="Q1421" s="1" t="s">
        <v>48</v>
      </c>
      <c r="R1421" s="1" t="s">
        <v>48</v>
      </c>
      <c r="S1421" s="1" t="s">
        <v>48</v>
      </c>
      <c r="T1421" s="1" t="s">
        <v>48</v>
      </c>
      <c r="U1421" s="1" t="s">
        <v>49</v>
      </c>
      <c r="V1421" s="1" t="s">
        <v>48</v>
      </c>
      <c r="W1421" s="1" t="s">
        <v>48</v>
      </c>
      <c r="X1421" s="1" t="s">
        <v>62</v>
      </c>
      <c r="AC1421" s="1" t="s">
        <v>5712</v>
      </c>
      <c r="AD1421" s="1" t="s">
        <v>5712</v>
      </c>
      <c r="AJ1421" s="1" t="s">
        <v>9640</v>
      </c>
      <c r="AK1421" s="1" t="s">
        <v>63</v>
      </c>
      <c r="AN1421" s="1" t="s">
        <v>5712</v>
      </c>
      <c r="AP1421" s="1" t="s">
        <v>5712</v>
      </c>
      <c r="AR1421" s="1" t="s">
        <v>5712</v>
      </c>
      <c r="AT1421" s="1" t="s">
        <v>5712</v>
      </c>
    </row>
    <row r="1422" spans="1:48" x14ac:dyDescent="0.35">
      <c r="A1422" s="1" t="s">
        <v>9641</v>
      </c>
      <c r="B1422" s="1" t="s">
        <v>5710</v>
      </c>
      <c r="C1422" s="1" t="s">
        <v>41</v>
      </c>
      <c r="D1422">
        <v>55</v>
      </c>
      <c r="E1422" s="1" t="s">
        <v>65</v>
      </c>
      <c r="F1422" s="1" t="s">
        <v>43</v>
      </c>
      <c r="G1422" s="1" t="s">
        <v>59</v>
      </c>
      <c r="H1422" s="1" t="s">
        <v>109</v>
      </c>
      <c r="I1422" s="1" t="s">
        <v>90</v>
      </c>
      <c r="J1422" s="1" t="s">
        <v>80</v>
      </c>
      <c r="K1422" s="1" t="s">
        <v>48</v>
      </c>
      <c r="L1422" s="1" t="s">
        <v>48</v>
      </c>
      <c r="M1422" s="1" t="s">
        <v>48</v>
      </c>
      <c r="N1422" s="1" t="s">
        <v>48</v>
      </c>
      <c r="O1422" s="1" t="s">
        <v>48</v>
      </c>
      <c r="P1422" s="1" t="s">
        <v>48</v>
      </c>
      <c r="Q1422" s="1" t="s">
        <v>48</v>
      </c>
      <c r="R1422" s="1" t="s">
        <v>48</v>
      </c>
      <c r="S1422" s="1" t="s">
        <v>48</v>
      </c>
      <c r="T1422" s="1" t="s">
        <v>48</v>
      </c>
      <c r="U1422" s="1" t="s">
        <v>48</v>
      </c>
      <c r="V1422" s="1" t="s">
        <v>48</v>
      </c>
      <c r="W1422" s="1" t="s">
        <v>49</v>
      </c>
      <c r="X1422" s="1" t="s">
        <v>62</v>
      </c>
      <c r="AC1422" s="1" t="s">
        <v>5712</v>
      </c>
      <c r="AD1422" s="1" t="s">
        <v>5712</v>
      </c>
      <c r="AJ1422" s="1" t="s">
        <v>248</v>
      </c>
      <c r="AK1422" s="1" t="s">
        <v>5712</v>
      </c>
      <c r="AM1422" s="1" t="s">
        <v>9642</v>
      </c>
      <c r="AN1422" s="1" t="s">
        <v>5712</v>
      </c>
      <c r="AP1422" s="1" t="s">
        <v>5712</v>
      </c>
      <c r="AR1422" s="1" t="s">
        <v>5712</v>
      </c>
      <c r="AT1422" s="1" t="s">
        <v>5712</v>
      </c>
    </row>
    <row r="1423" spans="1:48" x14ac:dyDescent="0.35">
      <c r="A1423" s="1" t="s">
        <v>9643</v>
      </c>
      <c r="B1423" s="1" t="s">
        <v>5710</v>
      </c>
      <c r="C1423" s="1" t="s">
        <v>41</v>
      </c>
      <c r="D1423">
        <v>48</v>
      </c>
      <c r="E1423" s="1" t="s">
        <v>42</v>
      </c>
      <c r="F1423" s="1" t="s">
        <v>72</v>
      </c>
      <c r="G1423" s="1" t="s">
        <v>73</v>
      </c>
      <c r="H1423" s="1" t="s">
        <v>79</v>
      </c>
      <c r="I1423" s="1" t="s">
        <v>113</v>
      </c>
      <c r="J1423" s="1" t="s">
        <v>80</v>
      </c>
      <c r="K1423" s="1" t="s">
        <v>48</v>
      </c>
      <c r="L1423" s="1" t="s">
        <v>48</v>
      </c>
      <c r="M1423" s="1" t="s">
        <v>48</v>
      </c>
      <c r="N1423" s="1" t="s">
        <v>48</v>
      </c>
      <c r="O1423" s="1" t="s">
        <v>48</v>
      </c>
      <c r="P1423" s="1" t="s">
        <v>48</v>
      </c>
      <c r="Q1423" s="1" t="s">
        <v>48</v>
      </c>
      <c r="R1423" s="1" t="s">
        <v>48</v>
      </c>
      <c r="S1423" s="1" t="s">
        <v>48</v>
      </c>
      <c r="T1423" s="1" t="s">
        <v>48</v>
      </c>
      <c r="U1423" s="1" t="s">
        <v>48</v>
      </c>
      <c r="V1423" s="1" t="s">
        <v>48</v>
      </c>
      <c r="W1423" s="1" t="s">
        <v>49</v>
      </c>
      <c r="X1423" s="1" t="s">
        <v>116</v>
      </c>
      <c r="Y1423" s="1" t="s">
        <v>9644</v>
      </c>
      <c r="AC1423" s="1" t="s">
        <v>5712</v>
      </c>
      <c r="AD1423" s="1" t="s">
        <v>5712</v>
      </c>
      <c r="AJ1423" s="1" t="s">
        <v>9645</v>
      </c>
      <c r="AK1423" s="1" t="s">
        <v>5712</v>
      </c>
      <c r="AN1423" s="1" t="s">
        <v>5712</v>
      </c>
      <c r="AP1423" s="1" t="s">
        <v>5712</v>
      </c>
      <c r="AR1423" s="1" t="s">
        <v>5712</v>
      </c>
      <c r="AT1423" s="1" t="s">
        <v>5712</v>
      </c>
      <c r="AV1423" s="1" t="s">
        <v>9646</v>
      </c>
    </row>
    <row r="1424" spans="1:48" x14ac:dyDescent="0.35">
      <c r="A1424" s="1" t="s">
        <v>9647</v>
      </c>
      <c r="B1424" s="1" t="s">
        <v>5710</v>
      </c>
      <c r="C1424" s="1" t="s">
        <v>41</v>
      </c>
      <c r="D1424">
        <v>61</v>
      </c>
      <c r="E1424" s="1" t="s">
        <v>65</v>
      </c>
      <c r="F1424" s="1" t="s">
        <v>43</v>
      </c>
      <c r="G1424" s="1" t="s">
        <v>59</v>
      </c>
      <c r="H1424" s="1" t="s">
        <v>79</v>
      </c>
      <c r="I1424" s="1" t="s">
        <v>61</v>
      </c>
      <c r="J1424" s="1" t="s">
        <v>80</v>
      </c>
      <c r="K1424" s="1" t="s">
        <v>48</v>
      </c>
      <c r="L1424" s="1" t="s">
        <v>48</v>
      </c>
      <c r="M1424" s="1" t="s">
        <v>48</v>
      </c>
      <c r="N1424" s="1" t="s">
        <v>48</v>
      </c>
      <c r="O1424" s="1" t="s">
        <v>48</v>
      </c>
      <c r="P1424" s="1" t="s">
        <v>48</v>
      </c>
      <c r="Q1424" s="1" t="s">
        <v>48</v>
      </c>
      <c r="R1424" s="1" t="s">
        <v>48</v>
      </c>
      <c r="S1424" s="1" t="s">
        <v>48</v>
      </c>
      <c r="T1424" s="1" t="s">
        <v>48</v>
      </c>
      <c r="U1424" s="1" t="s">
        <v>49</v>
      </c>
      <c r="V1424" s="1" t="s">
        <v>48</v>
      </c>
      <c r="W1424" s="1" t="s">
        <v>48</v>
      </c>
      <c r="X1424" s="1" t="s">
        <v>62</v>
      </c>
      <c r="AB1424" s="1" t="s">
        <v>9648</v>
      </c>
      <c r="AC1424" s="1" t="s">
        <v>5712</v>
      </c>
      <c r="AD1424" s="1" t="s">
        <v>5712</v>
      </c>
      <c r="AJ1424" s="1" t="s">
        <v>9649</v>
      </c>
      <c r="AK1424" s="1" t="s">
        <v>5712</v>
      </c>
      <c r="AN1424" s="1" t="s">
        <v>5712</v>
      </c>
      <c r="AP1424" s="1" t="s">
        <v>5712</v>
      </c>
      <c r="AR1424" s="1" t="s">
        <v>5712</v>
      </c>
      <c r="AT1424" s="1" t="s">
        <v>5712</v>
      </c>
      <c r="AV1424" s="1" t="s">
        <v>9650</v>
      </c>
    </row>
    <row r="1425" spans="1:48" x14ac:dyDescent="0.35">
      <c r="A1425" s="1" t="s">
        <v>9651</v>
      </c>
      <c r="B1425" s="1" t="s">
        <v>5710</v>
      </c>
      <c r="C1425" s="1" t="s">
        <v>41</v>
      </c>
      <c r="D1425">
        <v>42</v>
      </c>
      <c r="E1425" s="1" t="s">
        <v>42</v>
      </c>
      <c r="F1425" s="1" t="s">
        <v>43</v>
      </c>
      <c r="G1425" s="1" t="s">
        <v>59</v>
      </c>
      <c r="H1425" s="1" t="s">
        <v>67</v>
      </c>
      <c r="I1425" s="1" t="s">
        <v>61</v>
      </c>
      <c r="J1425" s="1" t="s">
        <v>80</v>
      </c>
      <c r="K1425" s="1" t="s">
        <v>48</v>
      </c>
      <c r="L1425" s="1" t="s">
        <v>48</v>
      </c>
      <c r="M1425" s="1" t="s">
        <v>48</v>
      </c>
      <c r="N1425" s="1" t="s">
        <v>48</v>
      </c>
      <c r="O1425" s="1" t="s">
        <v>48</v>
      </c>
      <c r="P1425" s="1" t="s">
        <v>48</v>
      </c>
      <c r="Q1425" s="1" t="s">
        <v>48</v>
      </c>
      <c r="R1425" s="1" t="s">
        <v>48</v>
      </c>
      <c r="S1425" s="1" t="s">
        <v>48</v>
      </c>
      <c r="T1425" s="1" t="s">
        <v>48</v>
      </c>
      <c r="U1425" s="1" t="s">
        <v>48</v>
      </c>
      <c r="V1425" s="1" t="s">
        <v>48</v>
      </c>
      <c r="W1425" s="1" t="s">
        <v>49</v>
      </c>
      <c r="X1425" s="1" t="s">
        <v>62</v>
      </c>
      <c r="AC1425" s="1" t="s">
        <v>5712</v>
      </c>
      <c r="AD1425" s="1" t="s">
        <v>5712</v>
      </c>
      <c r="AJ1425" s="1" t="s">
        <v>9652</v>
      </c>
      <c r="AK1425" s="1" t="s">
        <v>63</v>
      </c>
      <c r="AN1425" s="1" t="s">
        <v>5712</v>
      </c>
      <c r="AP1425" s="1" t="s">
        <v>5712</v>
      </c>
      <c r="AR1425" s="1" t="s">
        <v>5712</v>
      </c>
      <c r="AT1425" s="1" t="s">
        <v>5712</v>
      </c>
    </row>
    <row r="1426" spans="1:48" x14ac:dyDescent="0.35">
      <c r="A1426" s="1" t="s">
        <v>9653</v>
      </c>
      <c r="B1426" s="1" t="s">
        <v>5710</v>
      </c>
      <c r="C1426" s="1" t="s">
        <v>41</v>
      </c>
      <c r="D1426">
        <v>46</v>
      </c>
      <c r="E1426" s="1" t="s">
        <v>42</v>
      </c>
      <c r="F1426" s="1" t="s">
        <v>43</v>
      </c>
      <c r="G1426" s="1" t="s">
        <v>44</v>
      </c>
      <c r="H1426" s="1" t="s">
        <v>79</v>
      </c>
      <c r="I1426" s="1" t="s">
        <v>61</v>
      </c>
      <c r="J1426" s="1" t="s">
        <v>80</v>
      </c>
      <c r="K1426" s="1" t="s">
        <v>48</v>
      </c>
      <c r="L1426" s="1" t="s">
        <v>48</v>
      </c>
      <c r="M1426" s="1" t="s">
        <v>48</v>
      </c>
      <c r="N1426" s="1" t="s">
        <v>48</v>
      </c>
      <c r="O1426" s="1" t="s">
        <v>48</v>
      </c>
      <c r="P1426" s="1" t="s">
        <v>48</v>
      </c>
      <c r="Q1426" s="1" t="s">
        <v>48</v>
      </c>
      <c r="R1426" s="1" t="s">
        <v>48</v>
      </c>
      <c r="S1426" s="1" t="s">
        <v>48</v>
      </c>
      <c r="T1426" s="1" t="s">
        <v>48</v>
      </c>
      <c r="U1426" s="1" t="s">
        <v>48</v>
      </c>
      <c r="V1426" s="1" t="s">
        <v>49</v>
      </c>
      <c r="W1426" s="1" t="s">
        <v>48</v>
      </c>
      <c r="X1426" s="1" t="s">
        <v>62</v>
      </c>
      <c r="AC1426" s="1" t="s">
        <v>5712</v>
      </c>
      <c r="AD1426" s="1" t="s">
        <v>5712</v>
      </c>
      <c r="AJ1426" s="1" t="s">
        <v>105</v>
      </c>
      <c r="AK1426" s="1" t="s">
        <v>5712</v>
      </c>
      <c r="AN1426" s="1" t="s">
        <v>5712</v>
      </c>
      <c r="AP1426" s="1" t="s">
        <v>5712</v>
      </c>
      <c r="AR1426" s="1" t="s">
        <v>5712</v>
      </c>
      <c r="AT1426" s="1" t="s">
        <v>5712</v>
      </c>
    </row>
    <row r="1427" spans="1:48" x14ac:dyDescent="0.35">
      <c r="A1427" s="1" t="s">
        <v>9654</v>
      </c>
      <c r="B1427" s="1" t="s">
        <v>5710</v>
      </c>
      <c r="C1427" s="1" t="s">
        <v>71</v>
      </c>
      <c r="D1427">
        <v>61</v>
      </c>
      <c r="E1427" s="1" t="s">
        <v>65</v>
      </c>
      <c r="F1427" s="1" t="s">
        <v>66</v>
      </c>
      <c r="G1427" s="1" t="s">
        <v>44</v>
      </c>
      <c r="H1427" s="1" t="s">
        <v>79</v>
      </c>
      <c r="I1427" s="1" t="s">
        <v>110</v>
      </c>
      <c r="J1427" s="1" t="s">
        <v>80</v>
      </c>
      <c r="K1427" s="1" t="s">
        <v>48</v>
      </c>
      <c r="L1427" s="1" t="s">
        <v>48</v>
      </c>
      <c r="M1427" s="1" t="s">
        <v>48</v>
      </c>
      <c r="N1427" s="1" t="s">
        <v>48</v>
      </c>
      <c r="O1427" s="1" t="s">
        <v>48</v>
      </c>
      <c r="P1427" s="1" t="s">
        <v>48</v>
      </c>
      <c r="Q1427" s="1" t="s">
        <v>48</v>
      </c>
      <c r="R1427" s="1" t="s">
        <v>48</v>
      </c>
      <c r="S1427" s="1" t="s">
        <v>48</v>
      </c>
      <c r="T1427" s="1" t="s">
        <v>48</v>
      </c>
      <c r="U1427" s="1" t="s">
        <v>48</v>
      </c>
      <c r="V1427" s="1" t="s">
        <v>48</v>
      </c>
      <c r="W1427" s="1" t="s">
        <v>49</v>
      </c>
      <c r="X1427" s="1" t="s">
        <v>62</v>
      </c>
      <c r="AC1427" s="1" t="s">
        <v>5712</v>
      </c>
      <c r="AD1427" s="1" t="s">
        <v>5712</v>
      </c>
      <c r="AJ1427" s="1" t="s">
        <v>9655</v>
      </c>
      <c r="AK1427" s="1" t="s">
        <v>77</v>
      </c>
      <c r="AN1427" s="1" t="s">
        <v>5712</v>
      </c>
      <c r="AP1427" s="1" t="s">
        <v>5712</v>
      </c>
      <c r="AR1427" s="1" t="s">
        <v>5712</v>
      </c>
      <c r="AT1427" s="1" t="s">
        <v>5712</v>
      </c>
    </row>
    <row r="1428" spans="1:48" x14ac:dyDescent="0.35">
      <c r="A1428" s="1" t="s">
        <v>9656</v>
      </c>
      <c r="B1428" s="1" t="s">
        <v>5710</v>
      </c>
      <c r="C1428" s="1" t="s">
        <v>71</v>
      </c>
      <c r="D1428">
        <v>64</v>
      </c>
      <c r="E1428" s="1" t="s">
        <v>65</v>
      </c>
      <c r="F1428" s="1" t="s">
        <v>72</v>
      </c>
      <c r="G1428" s="1" t="s">
        <v>59</v>
      </c>
      <c r="H1428" s="1" t="s">
        <v>67</v>
      </c>
      <c r="I1428" s="1" t="s">
        <v>61</v>
      </c>
      <c r="J1428" s="1" t="s">
        <v>80</v>
      </c>
      <c r="K1428" s="1" t="s">
        <v>48</v>
      </c>
      <c r="L1428" s="1" t="s">
        <v>48</v>
      </c>
      <c r="M1428" s="1" t="s">
        <v>48</v>
      </c>
      <c r="N1428" s="1" t="s">
        <v>48</v>
      </c>
      <c r="O1428" s="1" t="s">
        <v>48</v>
      </c>
      <c r="P1428" s="1" t="s">
        <v>48</v>
      </c>
      <c r="Q1428" s="1" t="s">
        <v>48</v>
      </c>
      <c r="R1428" s="1" t="s">
        <v>48</v>
      </c>
      <c r="S1428" s="1" t="s">
        <v>48</v>
      </c>
      <c r="T1428" s="1" t="s">
        <v>48</v>
      </c>
      <c r="U1428" s="1" t="s">
        <v>48</v>
      </c>
      <c r="V1428" s="1" t="s">
        <v>49</v>
      </c>
      <c r="W1428" s="1" t="s">
        <v>48</v>
      </c>
      <c r="X1428" s="1" t="s">
        <v>62</v>
      </c>
      <c r="AC1428" s="1" t="s">
        <v>5712</v>
      </c>
      <c r="AD1428" s="1" t="s">
        <v>5712</v>
      </c>
      <c r="AJ1428" s="1" t="s">
        <v>9657</v>
      </c>
      <c r="AK1428" s="1" t="s">
        <v>5712</v>
      </c>
      <c r="AN1428" s="1" t="s">
        <v>5712</v>
      </c>
      <c r="AP1428" s="1" t="s">
        <v>5712</v>
      </c>
      <c r="AR1428" s="1" t="s">
        <v>5712</v>
      </c>
      <c r="AT1428" s="1" t="s">
        <v>5712</v>
      </c>
    </row>
    <row r="1429" spans="1:48" x14ac:dyDescent="0.35">
      <c r="A1429" s="1" t="s">
        <v>9658</v>
      </c>
      <c r="B1429" s="1" t="s">
        <v>5710</v>
      </c>
      <c r="C1429" s="1" t="s">
        <v>71</v>
      </c>
      <c r="D1429">
        <v>46</v>
      </c>
      <c r="E1429" s="1" t="s">
        <v>42</v>
      </c>
      <c r="F1429" s="1" t="s">
        <v>43</v>
      </c>
      <c r="G1429" s="1" t="s">
        <v>137</v>
      </c>
      <c r="H1429" s="1" t="s">
        <v>144</v>
      </c>
      <c r="I1429" s="1" t="s">
        <v>110</v>
      </c>
      <c r="J1429" s="1" t="s">
        <v>80</v>
      </c>
      <c r="K1429" s="1" t="s">
        <v>48</v>
      </c>
      <c r="L1429" s="1" t="s">
        <v>48</v>
      </c>
      <c r="M1429" s="1" t="s">
        <v>48</v>
      </c>
      <c r="N1429" s="1" t="s">
        <v>48</v>
      </c>
      <c r="O1429" s="1" t="s">
        <v>48</v>
      </c>
      <c r="P1429" s="1" t="s">
        <v>48</v>
      </c>
      <c r="Q1429" s="1" t="s">
        <v>48</v>
      </c>
      <c r="R1429" s="1" t="s">
        <v>48</v>
      </c>
      <c r="S1429" s="1" t="s">
        <v>48</v>
      </c>
      <c r="T1429" s="1" t="s">
        <v>49</v>
      </c>
      <c r="U1429" s="1" t="s">
        <v>48</v>
      </c>
      <c r="V1429" s="1" t="s">
        <v>48</v>
      </c>
      <c r="W1429" s="1" t="s">
        <v>48</v>
      </c>
      <c r="X1429" s="1" t="s">
        <v>62</v>
      </c>
      <c r="AC1429" s="1" t="s">
        <v>5712</v>
      </c>
      <c r="AD1429" s="1" t="s">
        <v>5712</v>
      </c>
      <c r="AJ1429" s="1" t="s">
        <v>9659</v>
      </c>
      <c r="AK1429" s="1" t="s">
        <v>5712</v>
      </c>
      <c r="AM1429" s="1" t="s">
        <v>9660</v>
      </c>
      <c r="AN1429" s="1" t="s">
        <v>5712</v>
      </c>
      <c r="AP1429" s="1" t="s">
        <v>5712</v>
      </c>
      <c r="AR1429" s="1" t="s">
        <v>5712</v>
      </c>
      <c r="AT1429" s="1" t="s">
        <v>5712</v>
      </c>
    </row>
    <row r="1430" spans="1:48" x14ac:dyDescent="0.35">
      <c r="A1430" s="1" t="s">
        <v>9661</v>
      </c>
      <c r="B1430" s="1" t="s">
        <v>5710</v>
      </c>
      <c r="C1430" s="1" t="s">
        <v>41</v>
      </c>
      <c r="D1430">
        <v>51</v>
      </c>
      <c r="E1430" s="1" t="s">
        <v>42</v>
      </c>
      <c r="F1430" s="1" t="s">
        <v>107</v>
      </c>
      <c r="G1430" s="1" t="s">
        <v>44</v>
      </c>
      <c r="H1430" s="1" t="s">
        <v>109</v>
      </c>
      <c r="I1430" s="1" t="s">
        <v>90</v>
      </c>
      <c r="J1430" s="1" t="s">
        <v>80</v>
      </c>
      <c r="K1430" s="1" t="s">
        <v>48</v>
      </c>
      <c r="L1430" s="1" t="s">
        <v>48</v>
      </c>
      <c r="M1430" s="1" t="s">
        <v>48</v>
      </c>
      <c r="N1430" s="1" t="s">
        <v>48</v>
      </c>
      <c r="O1430" s="1" t="s">
        <v>48</v>
      </c>
      <c r="P1430" s="1" t="s">
        <v>48</v>
      </c>
      <c r="Q1430" s="1" t="s">
        <v>48</v>
      </c>
      <c r="R1430" s="1" t="s">
        <v>48</v>
      </c>
      <c r="S1430" s="1" t="s">
        <v>48</v>
      </c>
      <c r="T1430" s="1" t="s">
        <v>49</v>
      </c>
      <c r="U1430" s="1" t="s">
        <v>48</v>
      </c>
      <c r="V1430" s="1" t="s">
        <v>48</v>
      </c>
      <c r="W1430" s="1" t="s">
        <v>48</v>
      </c>
      <c r="X1430" s="1" t="s">
        <v>51</v>
      </c>
      <c r="Y1430" s="1" t="s">
        <v>9662</v>
      </c>
      <c r="AC1430" s="1" t="s">
        <v>5712</v>
      </c>
      <c r="AD1430" s="1" t="s">
        <v>5712</v>
      </c>
      <c r="AJ1430" s="1" t="s">
        <v>48</v>
      </c>
      <c r="AK1430" s="1" t="s">
        <v>101</v>
      </c>
      <c r="AL1430" s="1" t="s">
        <v>1273</v>
      </c>
      <c r="AN1430" s="1" t="s">
        <v>5712</v>
      </c>
      <c r="AP1430" s="1" t="s">
        <v>5712</v>
      </c>
      <c r="AR1430" s="1" t="s">
        <v>5712</v>
      </c>
      <c r="AT1430" s="1" t="s">
        <v>5712</v>
      </c>
    </row>
    <row r="1431" spans="1:48" x14ac:dyDescent="0.35">
      <c r="A1431" s="1" t="s">
        <v>9663</v>
      </c>
      <c r="B1431" s="1" t="s">
        <v>5710</v>
      </c>
      <c r="C1431" s="1" t="s">
        <v>71</v>
      </c>
      <c r="D1431">
        <v>74</v>
      </c>
      <c r="E1431" s="1" t="s">
        <v>65</v>
      </c>
      <c r="F1431" s="1" t="s">
        <v>43</v>
      </c>
      <c r="G1431" s="1" t="s">
        <v>73</v>
      </c>
      <c r="H1431" s="1" t="s">
        <v>67</v>
      </c>
      <c r="I1431" s="1" t="s">
        <v>61</v>
      </c>
      <c r="J1431" s="1" t="s">
        <v>80</v>
      </c>
      <c r="K1431" s="1" t="s">
        <v>48</v>
      </c>
      <c r="L1431" s="1" t="s">
        <v>48</v>
      </c>
      <c r="M1431" s="1" t="s">
        <v>48</v>
      </c>
      <c r="N1431" s="1" t="s">
        <v>48</v>
      </c>
      <c r="O1431" s="1" t="s">
        <v>48</v>
      </c>
      <c r="P1431" s="1" t="s">
        <v>48</v>
      </c>
      <c r="Q1431" s="1" t="s">
        <v>48</v>
      </c>
      <c r="R1431" s="1" t="s">
        <v>48</v>
      </c>
      <c r="S1431" s="1" t="s">
        <v>48</v>
      </c>
      <c r="T1431" s="1" t="s">
        <v>48</v>
      </c>
      <c r="U1431" s="1" t="s">
        <v>48</v>
      </c>
      <c r="V1431" s="1" t="s">
        <v>48</v>
      </c>
      <c r="W1431" s="1" t="s">
        <v>49</v>
      </c>
      <c r="X1431" s="1" t="s">
        <v>62</v>
      </c>
      <c r="AC1431" s="1" t="s">
        <v>5712</v>
      </c>
      <c r="AD1431" s="1" t="s">
        <v>5712</v>
      </c>
      <c r="AJ1431" s="1" t="s">
        <v>9664</v>
      </c>
      <c r="AK1431" s="1" t="s">
        <v>5712</v>
      </c>
      <c r="AN1431" s="1" t="s">
        <v>5712</v>
      </c>
      <c r="AP1431" s="1" t="s">
        <v>5712</v>
      </c>
      <c r="AR1431" s="1" t="s">
        <v>5712</v>
      </c>
      <c r="AT1431" s="1" t="s">
        <v>5712</v>
      </c>
      <c r="AV1431" s="1" t="s">
        <v>9665</v>
      </c>
    </row>
    <row r="1432" spans="1:48" x14ac:dyDescent="0.35">
      <c r="A1432" s="1" t="s">
        <v>9666</v>
      </c>
      <c r="B1432" s="1" t="s">
        <v>5710</v>
      </c>
      <c r="C1432" s="1" t="s">
        <v>71</v>
      </c>
      <c r="D1432">
        <v>42</v>
      </c>
      <c r="E1432" s="1" t="s">
        <v>42</v>
      </c>
      <c r="F1432" s="1" t="s">
        <v>43</v>
      </c>
      <c r="G1432" s="1" t="s">
        <v>73</v>
      </c>
      <c r="H1432" s="1" t="s">
        <v>79</v>
      </c>
      <c r="I1432" s="1" t="s">
        <v>99</v>
      </c>
      <c r="J1432" s="1" t="s">
        <v>80</v>
      </c>
      <c r="K1432" s="1" t="s">
        <v>48</v>
      </c>
      <c r="L1432" s="1" t="s">
        <v>48</v>
      </c>
      <c r="M1432" s="1" t="s">
        <v>48</v>
      </c>
      <c r="N1432" s="1" t="s">
        <v>48</v>
      </c>
      <c r="O1432" s="1" t="s">
        <v>48</v>
      </c>
      <c r="P1432" s="1" t="s">
        <v>48</v>
      </c>
      <c r="Q1432" s="1" t="s">
        <v>48</v>
      </c>
      <c r="R1432" s="1" t="s">
        <v>48</v>
      </c>
      <c r="S1432" s="1" t="s">
        <v>48</v>
      </c>
      <c r="T1432" s="1" t="s">
        <v>48</v>
      </c>
      <c r="U1432" s="1" t="s">
        <v>48</v>
      </c>
      <c r="V1432" s="1" t="s">
        <v>48</v>
      </c>
      <c r="W1432" s="1" t="s">
        <v>49</v>
      </c>
      <c r="X1432" s="1" t="s">
        <v>62</v>
      </c>
      <c r="AC1432" s="1" t="s">
        <v>5712</v>
      </c>
      <c r="AD1432" s="1" t="s">
        <v>5712</v>
      </c>
      <c r="AJ1432" s="1" t="s">
        <v>9667</v>
      </c>
      <c r="AK1432" s="1" t="s">
        <v>5712</v>
      </c>
      <c r="AN1432" s="1" t="s">
        <v>5712</v>
      </c>
      <c r="AP1432" s="1" t="s">
        <v>5712</v>
      </c>
      <c r="AR1432" s="1" t="s">
        <v>5712</v>
      </c>
      <c r="AT1432" s="1" t="s">
        <v>5712</v>
      </c>
      <c r="AV1432" s="1" t="s">
        <v>9668</v>
      </c>
    </row>
    <row r="1433" spans="1:48" x14ac:dyDescent="0.35">
      <c r="A1433" s="1" t="s">
        <v>9669</v>
      </c>
      <c r="B1433" s="1" t="s">
        <v>5710</v>
      </c>
      <c r="C1433" s="1" t="s">
        <v>41</v>
      </c>
      <c r="D1433">
        <v>85</v>
      </c>
      <c r="E1433" s="1" t="s">
        <v>65</v>
      </c>
      <c r="F1433" s="1" t="s">
        <v>66</v>
      </c>
      <c r="G1433" s="1" t="s">
        <v>137</v>
      </c>
      <c r="H1433" s="1" t="s">
        <v>67</v>
      </c>
      <c r="I1433" s="1" t="s">
        <v>61</v>
      </c>
      <c r="J1433" s="1" t="s">
        <v>47</v>
      </c>
      <c r="K1433" s="1" t="s">
        <v>49</v>
      </c>
      <c r="L1433" s="1" t="s">
        <v>48</v>
      </c>
      <c r="M1433" s="1" t="s">
        <v>48</v>
      </c>
      <c r="N1433" s="1" t="s">
        <v>48</v>
      </c>
      <c r="O1433" s="1" t="s">
        <v>48</v>
      </c>
      <c r="P1433" s="1" t="s">
        <v>48</v>
      </c>
      <c r="Q1433" s="1" t="s">
        <v>48</v>
      </c>
      <c r="R1433" s="1" t="s">
        <v>48</v>
      </c>
      <c r="S1433" s="1" t="s">
        <v>48</v>
      </c>
      <c r="T1433" s="1" t="s">
        <v>49</v>
      </c>
      <c r="U1433" s="1" t="s">
        <v>48</v>
      </c>
      <c r="V1433" s="1" t="s">
        <v>48</v>
      </c>
      <c r="W1433" s="1" t="s">
        <v>48</v>
      </c>
      <c r="X1433" s="1" t="s">
        <v>62</v>
      </c>
      <c r="AC1433" s="1" t="s">
        <v>5712</v>
      </c>
      <c r="AD1433" s="1" t="s">
        <v>5712</v>
      </c>
      <c r="AJ1433" s="1" t="s">
        <v>579</v>
      </c>
      <c r="AK1433" s="1" t="s">
        <v>5712</v>
      </c>
      <c r="AN1433" s="1" t="s">
        <v>5712</v>
      </c>
      <c r="AP1433" s="1" t="s">
        <v>5712</v>
      </c>
      <c r="AR1433" s="1" t="s">
        <v>5712</v>
      </c>
      <c r="AT1433" s="1" t="s">
        <v>5712</v>
      </c>
    </row>
    <row r="1434" spans="1:48" x14ac:dyDescent="0.35">
      <c r="A1434" s="1" t="s">
        <v>9670</v>
      </c>
      <c r="B1434" s="1" t="s">
        <v>5710</v>
      </c>
      <c r="C1434" s="1" t="s">
        <v>71</v>
      </c>
      <c r="D1434">
        <v>36</v>
      </c>
      <c r="E1434" s="1" t="s">
        <v>42</v>
      </c>
      <c r="F1434" s="1" t="s">
        <v>107</v>
      </c>
      <c r="G1434" s="1" t="s">
        <v>98</v>
      </c>
      <c r="H1434" s="1" t="s">
        <v>45</v>
      </c>
      <c r="I1434" s="1" t="s">
        <v>113</v>
      </c>
      <c r="J1434" s="1" t="s">
        <v>80</v>
      </c>
      <c r="K1434" s="1" t="s">
        <v>48</v>
      </c>
      <c r="L1434" s="1" t="s">
        <v>48</v>
      </c>
      <c r="M1434" s="1" t="s">
        <v>48</v>
      </c>
      <c r="N1434" s="1" t="s">
        <v>48</v>
      </c>
      <c r="O1434" s="1" t="s">
        <v>48</v>
      </c>
      <c r="P1434" s="1" t="s">
        <v>48</v>
      </c>
      <c r="Q1434" s="1" t="s">
        <v>48</v>
      </c>
      <c r="R1434" s="1" t="s">
        <v>48</v>
      </c>
      <c r="S1434" s="1" t="s">
        <v>48</v>
      </c>
      <c r="T1434" s="1" t="s">
        <v>48</v>
      </c>
      <c r="U1434" s="1" t="s">
        <v>48</v>
      </c>
      <c r="V1434" s="1" t="s">
        <v>48</v>
      </c>
      <c r="W1434" s="1" t="s">
        <v>49</v>
      </c>
      <c r="X1434" s="1" t="s">
        <v>62</v>
      </c>
      <c r="AC1434" s="1" t="s">
        <v>5712</v>
      </c>
      <c r="AD1434" s="1" t="s">
        <v>5712</v>
      </c>
      <c r="AJ1434" s="1" t="s">
        <v>9671</v>
      </c>
      <c r="AK1434" s="1" t="s">
        <v>5712</v>
      </c>
      <c r="AN1434" s="1" t="s">
        <v>5712</v>
      </c>
      <c r="AP1434" s="1" t="s">
        <v>5712</v>
      </c>
      <c r="AR1434" s="1" t="s">
        <v>5712</v>
      </c>
      <c r="AT1434" s="1" t="s">
        <v>5712</v>
      </c>
    </row>
    <row r="1435" spans="1:48" x14ac:dyDescent="0.35">
      <c r="A1435" s="1" t="s">
        <v>9672</v>
      </c>
      <c r="B1435" s="1" t="s">
        <v>5710</v>
      </c>
      <c r="C1435" s="1" t="s">
        <v>41</v>
      </c>
      <c r="D1435">
        <v>25</v>
      </c>
      <c r="E1435" s="1" t="s">
        <v>57</v>
      </c>
      <c r="F1435" s="1" t="s">
        <v>58</v>
      </c>
      <c r="G1435" s="1" t="s">
        <v>73</v>
      </c>
      <c r="H1435" s="1" t="s">
        <v>45</v>
      </c>
      <c r="I1435" s="1" t="s">
        <v>46</v>
      </c>
      <c r="J1435" s="1" t="s">
        <v>80</v>
      </c>
      <c r="K1435" s="1" t="s">
        <v>48</v>
      </c>
      <c r="L1435" s="1" t="s">
        <v>48</v>
      </c>
      <c r="M1435" s="1" t="s">
        <v>48</v>
      </c>
      <c r="N1435" s="1" t="s">
        <v>48</v>
      </c>
      <c r="O1435" s="1" t="s">
        <v>48</v>
      </c>
      <c r="P1435" s="1" t="s">
        <v>48</v>
      </c>
      <c r="Q1435" s="1" t="s">
        <v>48</v>
      </c>
      <c r="R1435" s="1" t="s">
        <v>48</v>
      </c>
      <c r="S1435" s="1" t="s">
        <v>48</v>
      </c>
      <c r="T1435" s="1" t="s">
        <v>48</v>
      </c>
      <c r="U1435" s="1" t="s">
        <v>49</v>
      </c>
      <c r="V1435" s="1" t="s">
        <v>48</v>
      </c>
      <c r="W1435" s="1" t="s">
        <v>48</v>
      </c>
      <c r="X1435" s="1" t="s">
        <v>116</v>
      </c>
      <c r="Y1435" s="1" t="s">
        <v>9673</v>
      </c>
      <c r="AC1435" s="1" t="s">
        <v>5712</v>
      </c>
      <c r="AD1435" s="1" t="s">
        <v>5712</v>
      </c>
      <c r="AJ1435" s="1" t="s">
        <v>9674</v>
      </c>
      <c r="AK1435" s="1" t="s">
        <v>55</v>
      </c>
      <c r="AL1435" s="1" t="s">
        <v>9675</v>
      </c>
      <c r="AN1435" s="1" t="s">
        <v>5712</v>
      </c>
      <c r="AP1435" s="1" t="s">
        <v>5712</v>
      </c>
      <c r="AR1435" s="1" t="s">
        <v>5712</v>
      </c>
      <c r="AT1435" s="1" t="s">
        <v>5712</v>
      </c>
    </row>
    <row r="1436" spans="1:48" x14ac:dyDescent="0.35">
      <c r="A1436" s="1" t="s">
        <v>9676</v>
      </c>
      <c r="B1436" s="1" t="s">
        <v>5710</v>
      </c>
      <c r="C1436" s="1" t="s">
        <v>41</v>
      </c>
      <c r="D1436">
        <v>33</v>
      </c>
      <c r="E1436" s="1" t="s">
        <v>57</v>
      </c>
      <c r="F1436" s="1" t="s">
        <v>107</v>
      </c>
      <c r="G1436" s="1" t="s">
        <v>85</v>
      </c>
      <c r="H1436" s="1" t="s">
        <v>45</v>
      </c>
      <c r="I1436" s="1" t="s">
        <v>61</v>
      </c>
      <c r="J1436" s="1" t="s">
        <v>80</v>
      </c>
      <c r="K1436" s="1" t="s">
        <v>48</v>
      </c>
      <c r="L1436" s="1" t="s">
        <v>48</v>
      </c>
      <c r="M1436" s="1" t="s">
        <v>48</v>
      </c>
      <c r="N1436" s="1" t="s">
        <v>48</v>
      </c>
      <c r="O1436" s="1" t="s">
        <v>48</v>
      </c>
      <c r="P1436" s="1" t="s">
        <v>48</v>
      </c>
      <c r="Q1436" s="1" t="s">
        <v>48</v>
      </c>
      <c r="R1436" s="1" t="s">
        <v>48</v>
      </c>
      <c r="S1436" s="1" t="s">
        <v>48</v>
      </c>
      <c r="T1436" s="1" t="s">
        <v>48</v>
      </c>
      <c r="U1436" s="1" t="s">
        <v>49</v>
      </c>
      <c r="V1436" s="1" t="s">
        <v>48</v>
      </c>
      <c r="W1436" s="1" t="s">
        <v>48</v>
      </c>
      <c r="X1436" s="1" t="s">
        <v>62</v>
      </c>
      <c r="AC1436" s="1" t="s">
        <v>5712</v>
      </c>
      <c r="AD1436" s="1" t="s">
        <v>5712</v>
      </c>
      <c r="AJ1436" s="1" t="s">
        <v>579</v>
      </c>
      <c r="AK1436" s="1" t="s">
        <v>5712</v>
      </c>
      <c r="AN1436" s="1" t="s">
        <v>5712</v>
      </c>
      <c r="AP1436" s="1" t="s">
        <v>5712</v>
      </c>
      <c r="AR1436" s="1" t="s">
        <v>5712</v>
      </c>
      <c r="AT1436" s="1" t="s">
        <v>5712</v>
      </c>
    </row>
    <row r="1437" spans="1:48" ht="188.5" x14ac:dyDescent="0.35">
      <c r="A1437" s="1" t="s">
        <v>9677</v>
      </c>
      <c r="B1437" s="1" t="s">
        <v>5710</v>
      </c>
      <c r="C1437" s="1" t="s">
        <v>41</v>
      </c>
      <c r="D1437">
        <v>37</v>
      </c>
      <c r="E1437" s="1" t="s">
        <v>42</v>
      </c>
      <c r="F1437" s="1" t="s">
        <v>66</v>
      </c>
      <c r="G1437" s="1" t="s">
        <v>137</v>
      </c>
      <c r="H1437" s="1" t="s">
        <v>60</v>
      </c>
      <c r="I1437" s="1" t="s">
        <v>125</v>
      </c>
      <c r="J1437" s="1" t="s">
        <v>47</v>
      </c>
      <c r="K1437" s="1" t="s">
        <v>48</v>
      </c>
      <c r="L1437" s="1" t="s">
        <v>48</v>
      </c>
      <c r="M1437" s="1" t="s">
        <v>48</v>
      </c>
      <c r="N1437" s="1" t="s">
        <v>48</v>
      </c>
      <c r="O1437" s="1" t="s">
        <v>48</v>
      </c>
      <c r="P1437" s="1" t="s">
        <v>48</v>
      </c>
      <c r="Q1437" s="1" t="s">
        <v>49</v>
      </c>
      <c r="R1437" s="1" t="s">
        <v>48</v>
      </c>
      <c r="S1437" s="1" t="s">
        <v>48</v>
      </c>
      <c r="T1437" s="1" t="s">
        <v>48</v>
      </c>
      <c r="U1437" s="1" t="s">
        <v>48</v>
      </c>
      <c r="V1437" s="1" t="s">
        <v>48</v>
      </c>
      <c r="W1437" s="1" t="s">
        <v>48</v>
      </c>
      <c r="X1437" s="1" t="s">
        <v>62</v>
      </c>
      <c r="AC1437" s="1" t="s">
        <v>5712</v>
      </c>
      <c r="AD1437" s="1" t="s">
        <v>5712</v>
      </c>
      <c r="AJ1437" s="2" t="s">
        <v>9678</v>
      </c>
      <c r="AK1437" s="1" t="s">
        <v>5712</v>
      </c>
      <c r="AM1437" s="1" t="s">
        <v>105</v>
      </c>
      <c r="AN1437" s="1" t="s">
        <v>5712</v>
      </c>
      <c r="AP1437" s="1" t="s">
        <v>5712</v>
      </c>
      <c r="AR1437" s="1" t="s">
        <v>5712</v>
      </c>
      <c r="AT1437" s="1" t="s">
        <v>5712</v>
      </c>
    </row>
    <row r="1438" spans="1:48" x14ac:dyDescent="0.35">
      <c r="A1438" s="1" t="s">
        <v>9679</v>
      </c>
      <c r="B1438" s="1" t="s">
        <v>5710</v>
      </c>
      <c r="C1438" s="1" t="s">
        <v>41</v>
      </c>
      <c r="D1438">
        <v>56</v>
      </c>
      <c r="E1438" s="1" t="s">
        <v>65</v>
      </c>
      <c r="F1438" s="1" t="s">
        <v>72</v>
      </c>
      <c r="G1438" s="1" t="s">
        <v>98</v>
      </c>
      <c r="H1438" s="1" t="s">
        <v>45</v>
      </c>
      <c r="I1438" s="1" t="s">
        <v>61</v>
      </c>
      <c r="J1438" s="1" t="s">
        <v>80</v>
      </c>
      <c r="K1438" s="1" t="s">
        <v>48</v>
      </c>
      <c r="L1438" s="1" t="s">
        <v>48</v>
      </c>
      <c r="M1438" s="1" t="s">
        <v>48</v>
      </c>
      <c r="N1438" s="1" t="s">
        <v>48</v>
      </c>
      <c r="O1438" s="1" t="s">
        <v>48</v>
      </c>
      <c r="P1438" s="1" t="s">
        <v>48</v>
      </c>
      <c r="Q1438" s="1" t="s">
        <v>48</v>
      </c>
      <c r="R1438" s="1" t="s">
        <v>48</v>
      </c>
      <c r="S1438" s="1" t="s">
        <v>48</v>
      </c>
      <c r="T1438" s="1" t="s">
        <v>48</v>
      </c>
      <c r="U1438" s="1" t="s">
        <v>48</v>
      </c>
      <c r="V1438" s="1" t="s">
        <v>49</v>
      </c>
      <c r="W1438" s="1" t="s">
        <v>48</v>
      </c>
      <c r="X1438" s="1" t="s">
        <v>116</v>
      </c>
      <c r="Y1438" s="1" t="s">
        <v>9680</v>
      </c>
      <c r="AC1438" s="1" t="s">
        <v>5712</v>
      </c>
      <c r="AD1438" s="1" t="s">
        <v>5712</v>
      </c>
      <c r="AJ1438" s="1" t="s">
        <v>9681</v>
      </c>
      <c r="AK1438" s="1" t="s">
        <v>5712</v>
      </c>
      <c r="AM1438" s="1" t="s">
        <v>9682</v>
      </c>
      <c r="AN1438" s="1" t="s">
        <v>5712</v>
      </c>
      <c r="AP1438" s="1" t="s">
        <v>5712</v>
      </c>
      <c r="AR1438" s="1" t="s">
        <v>5712</v>
      </c>
      <c r="AT1438" s="1" t="s">
        <v>5712</v>
      </c>
    </row>
    <row r="1439" spans="1:48" x14ac:dyDescent="0.35">
      <c r="A1439" s="1" t="s">
        <v>9683</v>
      </c>
      <c r="B1439" s="1" t="s">
        <v>5710</v>
      </c>
      <c r="C1439" s="1" t="s">
        <v>71</v>
      </c>
      <c r="D1439">
        <v>43</v>
      </c>
      <c r="E1439" s="1" t="s">
        <v>42</v>
      </c>
      <c r="F1439" s="1" t="s">
        <v>107</v>
      </c>
      <c r="G1439" s="1" t="s">
        <v>85</v>
      </c>
      <c r="H1439" s="1" t="s">
        <v>45</v>
      </c>
      <c r="I1439" s="1" t="s">
        <v>74</v>
      </c>
      <c r="J1439" s="1" t="s">
        <v>80</v>
      </c>
      <c r="K1439" s="1" t="s">
        <v>48</v>
      </c>
      <c r="L1439" s="1" t="s">
        <v>48</v>
      </c>
      <c r="M1439" s="1" t="s">
        <v>48</v>
      </c>
      <c r="N1439" s="1" t="s">
        <v>48</v>
      </c>
      <c r="O1439" s="1" t="s">
        <v>48</v>
      </c>
      <c r="P1439" s="1" t="s">
        <v>48</v>
      </c>
      <c r="Q1439" s="1" t="s">
        <v>48</v>
      </c>
      <c r="R1439" s="1" t="s">
        <v>48</v>
      </c>
      <c r="S1439" s="1" t="s">
        <v>48</v>
      </c>
      <c r="T1439" s="1" t="s">
        <v>48</v>
      </c>
      <c r="U1439" s="1" t="s">
        <v>49</v>
      </c>
      <c r="V1439" s="1" t="s">
        <v>48</v>
      </c>
      <c r="W1439" s="1" t="s">
        <v>48</v>
      </c>
      <c r="X1439" s="1" t="s">
        <v>116</v>
      </c>
      <c r="Y1439" s="1" t="s">
        <v>9684</v>
      </c>
      <c r="AC1439" s="1" t="s">
        <v>5712</v>
      </c>
      <c r="AD1439" s="1" t="s">
        <v>5712</v>
      </c>
      <c r="AJ1439" s="1" t="s">
        <v>9685</v>
      </c>
      <c r="AK1439" s="1" t="s">
        <v>101</v>
      </c>
      <c r="AL1439" s="1" t="s">
        <v>9686</v>
      </c>
      <c r="AN1439" s="1" t="s">
        <v>5712</v>
      </c>
      <c r="AP1439" s="1" t="s">
        <v>5712</v>
      </c>
      <c r="AR1439" s="1" t="s">
        <v>5712</v>
      </c>
      <c r="AT1439" s="1" t="s">
        <v>5712</v>
      </c>
    </row>
    <row r="1440" spans="1:48" x14ac:dyDescent="0.35">
      <c r="A1440" s="1" t="s">
        <v>9687</v>
      </c>
      <c r="B1440" s="1" t="s">
        <v>5710</v>
      </c>
      <c r="C1440" s="1" t="s">
        <v>41</v>
      </c>
      <c r="D1440">
        <v>56</v>
      </c>
      <c r="E1440" s="1" t="s">
        <v>65</v>
      </c>
      <c r="F1440" s="1" t="s">
        <v>43</v>
      </c>
      <c r="G1440" s="1" t="s">
        <v>85</v>
      </c>
      <c r="H1440" s="1" t="s">
        <v>79</v>
      </c>
      <c r="I1440" s="1" t="s">
        <v>46</v>
      </c>
      <c r="J1440" s="1" t="s">
        <v>80</v>
      </c>
      <c r="K1440" s="1" t="s">
        <v>48</v>
      </c>
      <c r="L1440" s="1" t="s">
        <v>48</v>
      </c>
      <c r="M1440" s="1" t="s">
        <v>48</v>
      </c>
      <c r="N1440" s="1" t="s">
        <v>48</v>
      </c>
      <c r="O1440" s="1" t="s">
        <v>48</v>
      </c>
      <c r="P1440" s="1" t="s">
        <v>48</v>
      </c>
      <c r="Q1440" s="1" t="s">
        <v>48</v>
      </c>
      <c r="R1440" s="1" t="s">
        <v>48</v>
      </c>
      <c r="S1440" s="1" t="s">
        <v>48</v>
      </c>
      <c r="T1440" s="1" t="s">
        <v>48</v>
      </c>
      <c r="U1440" s="1" t="s">
        <v>48</v>
      </c>
      <c r="V1440" s="1" t="s">
        <v>49</v>
      </c>
      <c r="W1440" s="1" t="s">
        <v>48</v>
      </c>
      <c r="X1440" s="1" t="s">
        <v>75</v>
      </c>
      <c r="Y1440" s="1" t="s">
        <v>9688</v>
      </c>
      <c r="AC1440" s="1" t="s">
        <v>5712</v>
      </c>
      <c r="AD1440" s="1" t="s">
        <v>5712</v>
      </c>
      <c r="AJ1440" s="1" t="s">
        <v>9689</v>
      </c>
      <c r="AK1440" s="1" t="s">
        <v>5712</v>
      </c>
      <c r="AN1440" s="1" t="s">
        <v>5712</v>
      </c>
      <c r="AP1440" s="1" t="s">
        <v>5712</v>
      </c>
      <c r="AR1440" s="1" t="s">
        <v>5712</v>
      </c>
      <c r="AT1440" s="1" t="s">
        <v>5712</v>
      </c>
    </row>
    <row r="1441" spans="1:48" x14ac:dyDescent="0.35">
      <c r="A1441" s="1" t="s">
        <v>9690</v>
      </c>
      <c r="B1441" s="1" t="s">
        <v>5710</v>
      </c>
      <c r="C1441" s="1" t="s">
        <v>71</v>
      </c>
      <c r="D1441">
        <v>18</v>
      </c>
      <c r="E1441" s="1" t="s">
        <v>57</v>
      </c>
      <c r="F1441" s="1" t="s">
        <v>58</v>
      </c>
      <c r="G1441" s="1" t="s">
        <v>44</v>
      </c>
      <c r="H1441" s="1" t="s">
        <v>45</v>
      </c>
      <c r="I1441" s="1" t="s">
        <v>61</v>
      </c>
      <c r="J1441" s="1" t="s">
        <v>47</v>
      </c>
      <c r="K1441" s="1" t="s">
        <v>48</v>
      </c>
      <c r="L1441" s="1" t="s">
        <v>48</v>
      </c>
      <c r="M1441" s="1" t="s">
        <v>48</v>
      </c>
      <c r="N1441" s="1" t="s">
        <v>48</v>
      </c>
      <c r="O1441" s="1" t="s">
        <v>48</v>
      </c>
      <c r="P1441" s="1" t="s">
        <v>48</v>
      </c>
      <c r="Q1441" s="1" t="s">
        <v>49</v>
      </c>
      <c r="R1441" s="1" t="s">
        <v>48</v>
      </c>
      <c r="S1441" s="1" t="s">
        <v>48</v>
      </c>
      <c r="T1441" s="1" t="s">
        <v>48</v>
      </c>
      <c r="U1441" s="1" t="s">
        <v>48</v>
      </c>
      <c r="V1441" s="1" t="s">
        <v>48</v>
      </c>
      <c r="W1441" s="1" t="s">
        <v>48</v>
      </c>
      <c r="X1441" s="1" t="s">
        <v>62</v>
      </c>
      <c r="AC1441" s="1" t="s">
        <v>5712</v>
      </c>
      <c r="AD1441" s="1" t="s">
        <v>5712</v>
      </c>
      <c r="AJ1441" s="1" t="s">
        <v>579</v>
      </c>
      <c r="AK1441" s="1" t="s">
        <v>5712</v>
      </c>
      <c r="AN1441" s="1" t="s">
        <v>5712</v>
      </c>
      <c r="AP1441" s="1" t="s">
        <v>5712</v>
      </c>
      <c r="AR1441" s="1" t="s">
        <v>5712</v>
      </c>
      <c r="AT1441" s="1" t="s">
        <v>5712</v>
      </c>
    </row>
    <row r="1442" spans="1:48" x14ac:dyDescent="0.35">
      <c r="A1442" s="1" t="s">
        <v>9691</v>
      </c>
      <c r="B1442" s="1" t="s">
        <v>5710</v>
      </c>
      <c r="C1442" s="1" t="s">
        <v>41</v>
      </c>
      <c r="D1442">
        <v>76</v>
      </c>
      <c r="E1442" s="1" t="s">
        <v>65</v>
      </c>
      <c r="F1442" s="1" t="s">
        <v>66</v>
      </c>
      <c r="G1442" s="1" t="s">
        <v>73</v>
      </c>
      <c r="H1442" s="1" t="s">
        <v>67</v>
      </c>
      <c r="I1442" s="1" t="s">
        <v>90</v>
      </c>
      <c r="J1442" s="1" t="s">
        <v>80</v>
      </c>
      <c r="K1442" s="1" t="s">
        <v>48</v>
      </c>
      <c r="L1442" s="1" t="s">
        <v>48</v>
      </c>
      <c r="M1442" s="1" t="s">
        <v>48</v>
      </c>
      <c r="N1442" s="1" t="s">
        <v>48</v>
      </c>
      <c r="O1442" s="1" t="s">
        <v>48</v>
      </c>
      <c r="P1442" s="1" t="s">
        <v>48</v>
      </c>
      <c r="Q1442" s="1" t="s">
        <v>48</v>
      </c>
      <c r="R1442" s="1" t="s">
        <v>48</v>
      </c>
      <c r="S1442" s="1" t="s">
        <v>48</v>
      </c>
      <c r="T1442" s="1" t="s">
        <v>48</v>
      </c>
      <c r="U1442" s="1" t="s">
        <v>49</v>
      </c>
      <c r="V1442" s="1" t="s">
        <v>48</v>
      </c>
      <c r="W1442" s="1" t="s">
        <v>48</v>
      </c>
      <c r="X1442" s="1" t="s">
        <v>75</v>
      </c>
      <c r="Y1442" s="1" t="s">
        <v>9692</v>
      </c>
      <c r="AC1442" s="1" t="s">
        <v>5712</v>
      </c>
      <c r="AD1442" s="1" t="s">
        <v>5712</v>
      </c>
      <c r="AJ1442" s="1" t="s">
        <v>9693</v>
      </c>
      <c r="AK1442" s="1" t="s">
        <v>77</v>
      </c>
      <c r="AN1442" s="1" t="s">
        <v>5712</v>
      </c>
      <c r="AP1442" s="1" t="s">
        <v>5712</v>
      </c>
      <c r="AR1442" s="1" t="s">
        <v>5712</v>
      </c>
      <c r="AT1442" s="1" t="s">
        <v>5712</v>
      </c>
    </row>
    <row r="1443" spans="1:48" x14ac:dyDescent="0.35">
      <c r="A1443" s="1" t="s">
        <v>9694</v>
      </c>
      <c r="B1443" s="1" t="s">
        <v>5710</v>
      </c>
      <c r="C1443" s="1" t="s">
        <v>41</v>
      </c>
      <c r="D1443">
        <v>53</v>
      </c>
      <c r="E1443" s="1" t="s">
        <v>42</v>
      </c>
      <c r="F1443" s="1" t="s">
        <v>72</v>
      </c>
      <c r="G1443" s="1" t="s">
        <v>98</v>
      </c>
      <c r="H1443" s="1" t="s">
        <v>79</v>
      </c>
      <c r="I1443" s="1" t="s">
        <v>113</v>
      </c>
      <c r="J1443" s="1" t="s">
        <v>80</v>
      </c>
      <c r="K1443" s="1" t="s">
        <v>48</v>
      </c>
      <c r="L1443" s="1" t="s">
        <v>48</v>
      </c>
      <c r="M1443" s="1" t="s">
        <v>48</v>
      </c>
      <c r="N1443" s="1" t="s">
        <v>48</v>
      </c>
      <c r="O1443" s="1" t="s">
        <v>48</v>
      </c>
      <c r="P1443" s="1" t="s">
        <v>48</v>
      </c>
      <c r="Q1443" s="1" t="s">
        <v>48</v>
      </c>
      <c r="R1443" s="1" t="s">
        <v>48</v>
      </c>
      <c r="S1443" s="1" t="s">
        <v>48</v>
      </c>
      <c r="T1443" s="1" t="s">
        <v>48</v>
      </c>
      <c r="U1443" s="1" t="s">
        <v>48</v>
      </c>
      <c r="V1443" s="1" t="s">
        <v>49</v>
      </c>
      <c r="W1443" s="1" t="s">
        <v>48</v>
      </c>
      <c r="X1443" s="1" t="s">
        <v>62</v>
      </c>
      <c r="AC1443" s="1" t="s">
        <v>5712</v>
      </c>
      <c r="AD1443" s="1" t="s">
        <v>5712</v>
      </c>
      <c r="AJ1443" s="1" t="s">
        <v>980</v>
      </c>
      <c r="AK1443" s="1" t="s">
        <v>5712</v>
      </c>
      <c r="AM1443" s="1" t="s">
        <v>9695</v>
      </c>
      <c r="AN1443" s="1" t="s">
        <v>5712</v>
      </c>
      <c r="AP1443" s="1" t="s">
        <v>5712</v>
      </c>
      <c r="AR1443" s="1" t="s">
        <v>5712</v>
      </c>
      <c r="AT1443" s="1" t="s">
        <v>5712</v>
      </c>
    </row>
    <row r="1444" spans="1:48" x14ac:dyDescent="0.35">
      <c r="A1444" s="1" t="s">
        <v>9696</v>
      </c>
      <c r="B1444" s="1" t="s">
        <v>5710</v>
      </c>
      <c r="C1444" s="1" t="s">
        <v>41</v>
      </c>
      <c r="D1444">
        <v>59</v>
      </c>
      <c r="E1444" s="1" t="s">
        <v>65</v>
      </c>
      <c r="F1444" s="1" t="s">
        <v>66</v>
      </c>
      <c r="G1444" s="1" t="s">
        <v>44</v>
      </c>
      <c r="H1444" s="1" t="s">
        <v>92</v>
      </c>
      <c r="I1444" s="1" t="s">
        <v>90</v>
      </c>
      <c r="J1444" s="1" t="s">
        <v>47</v>
      </c>
      <c r="K1444" s="1" t="s">
        <v>48</v>
      </c>
      <c r="L1444" s="1" t="s">
        <v>48</v>
      </c>
      <c r="M1444" s="1" t="s">
        <v>48</v>
      </c>
      <c r="N1444" s="1" t="s">
        <v>48</v>
      </c>
      <c r="O1444" s="1" t="s">
        <v>48</v>
      </c>
      <c r="P1444" s="1" t="s">
        <v>49</v>
      </c>
      <c r="Q1444" s="1" t="s">
        <v>48</v>
      </c>
      <c r="R1444" s="1" t="s">
        <v>48</v>
      </c>
      <c r="S1444" s="1" t="s">
        <v>48</v>
      </c>
      <c r="T1444" s="1" t="s">
        <v>48</v>
      </c>
      <c r="U1444" s="1" t="s">
        <v>48</v>
      </c>
      <c r="V1444" s="1" t="s">
        <v>48</v>
      </c>
      <c r="W1444" s="1" t="s">
        <v>48</v>
      </c>
      <c r="X1444" s="1" t="s">
        <v>75</v>
      </c>
      <c r="Y1444" s="1" t="s">
        <v>9697</v>
      </c>
      <c r="AC1444" s="1" t="s">
        <v>5712</v>
      </c>
      <c r="AD1444" s="1" t="s">
        <v>5712</v>
      </c>
      <c r="AJ1444" s="1" t="s">
        <v>9698</v>
      </c>
      <c r="AK1444" s="1" t="s">
        <v>5712</v>
      </c>
      <c r="AN1444" s="1" t="s">
        <v>5712</v>
      </c>
      <c r="AP1444" s="1" t="s">
        <v>5712</v>
      </c>
      <c r="AR1444" s="1" t="s">
        <v>5712</v>
      </c>
      <c r="AT1444" s="1" t="s">
        <v>5712</v>
      </c>
    </row>
    <row r="1445" spans="1:48" x14ac:dyDescent="0.35">
      <c r="A1445" s="1" t="s">
        <v>9699</v>
      </c>
      <c r="B1445" s="1" t="s">
        <v>5710</v>
      </c>
      <c r="C1445" s="1" t="s">
        <v>71</v>
      </c>
      <c r="D1445">
        <v>67</v>
      </c>
      <c r="E1445" s="1" t="s">
        <v>65</v>
      </c>
      <c r="F1445" s="1" t="s">
        <v>66</v>
      </c>
      <c r="G1445" s="1" t="s">
        <v>44</v>
      </c>
      <c r="H1445" s="1" t="s">
        <v>67</v>
      </c>
      <c r="I1445" s="1" t="s">
        <v>90</v>
      </c>
      <c r="J1445" s="1" t="s">
        <v>80</v>
      </c>
      <c r="K1445" s="1" t="s">
        <v>48</v>
      </c>
      <c r="L1445" s="1" t="s">
        <v>48</v>
      </c>
      <c r="M1445" s="1" t="s">
        <v>48</v>
      </c>
      <c r="N1445" s="1" t="s">
        <v>48</v>
      </c>
      <c r="O1445" s="1" t="s">
        <v>48</v>
      </c>
      <c r="P1445" s="1" t="s">
        <v>48</v>
      </c>
      <c r="Q1445" s="1" t="s">
        <v>48</v>
      </c>
      <c r="R1445" s="1" t="s">
        <v>48</v>
      </c>
      <c r="S1445" s="1" t="s">
        <v>48</v>
      </c>
      <c r="T1445" s="1" t="s">
        <v>48</v>
      </c>
      <c r="U1445" s="1" t="s">
        <v>49</v>
      </c>
      <c r="V1445" s="1" t="s">
        <v>48</v>
      </c>
      <c r="W1445" s="1" t="s">
        <v>48</v>
      </c>
      <c r="X1445" s="1" t="s">
        <v>62</v>
      </c>
      <c r="AC1445" s="1" t="s">
        <v>5712</v>
      </c>
      <c r="AD1445" s="1" t="s">
        <v>5712</v>
      </c>
      <c r="AJ1445" s="1" t="s">
        <v>9700</v>
      </c>
      <c r="AK1445" s="1" t="s">
        <v>5712</v>
      </c>
      <c r="AN1445" s="1" t="s">
        <v>5712</v>
      </c>
      <c r="AP1445" s="1" t="s">
        <v>5712</v>
      </c>
      <c r="AR1445" s="1" t="s">
        <v>5712</v>
      </c>
      <c r="AT1445" s="1" t="s">
        <v>5712</v>
      </c>
      <c r="AV1445" s="1" t="s">
        <v>5954</v>
      </c>
    </row>
    <row r="1446" spans="1:48" x14ac:dyDescent="0.35">
      <c r="A1446" s="1" t="s">
        <v>9701</v>
      </c>
      <c r="B1446" s="1" t="s">
        <v>5710</v>
      </c>
      <c r="C1446" s="1" t="s">
        <v>41</v>
      </c>
      <c r="D1446">
        <v>67</v>
      </c>
      <c r="E1446" s="1" t="s">
        <v>65</v>
      </c>
      <c r="F1446" s="1" t="s">
        <v>43</v>
      </c>
      <c r="G1446" s="1" t="s">
        <v>73</v>
      </c>
      <c r="H1446" s="1" t="s">
        <v>67</v>
      </c>
      <c r="I1446" s="1" t="s">
        <v>90</v>
      </c>
      <c r="J1446" s="1" t="s">
        <v>80</v>
      </c>
      <c r="K1446" s="1" t="s">
        <v>48</v>
      </c>
      <c r="L1446" s="1" t="s">
        <v>48</v>
      </c>
      <c r="M1446" s="1" t="s">
        <v>48</v>
      </c>
      <c r="N1446" s="1" t="s">
        <v>48</v>
      </c>
      <c r="O1446" s="1" t="s">
        <v>48</v>
      </c>
      <c r="P1446" s="1" t="s">
        <v>49</v>
      </c>
      <c r="Q1446" s="1" t="s">
        <v>48</v>
      </c>
      <c r="R1446" s="1" t="s">
        <v>48</v>
      </c>
      <c r="S1446" s="1" t="s">
        <v>48</v>
      </c>
      <c r="T1446" s="1" t="s">
        <v>48</v>
      </c>
      <c r="U1446" s="1" t="s">
        <v>48</v>
      </c>
      <c r="V1446" s="1" t="s">
        <v>48</v>
      </c>
      <c r="W1446" s="1" t="s">
        <v>48</v>
      </c>
      <c r="X1446" s="1" t="s">
        <v>116</v>
      </c>
      <c r="Y1446" s="1" t="s">
        <v>9702</v>
      </c>
      <c r="AC1446" s="1" t="s">
        <v>5712</v>
      </c>
      <c r="AD1446" s="1" t="s">
        <v>5712</v>
      </c>
      <c r="AJ1446" s="1" t="s">
        <v>9703</v>
      </c>
      <c r="AK1446" s="1" t="s">
        <v>5712</v>
      </c>
      <c r="AN1446" s="1" t="s">
        <v>5712</v>
      </c>
      <c r="AP1446" s="1" t="s">
        <v>5712</v>
      </c>
      <c r="AR1446" s="1" t="s">
        <v>5712</v>
      </c>
      <c r="AT1446" s="1" t="s">
        <v>5712</v>
      </c>
      <c r="AV1446" s="1" t="s">
        <v>9704</v>
      </c>
    </row>
    <row r="1447" spans="1:48" x14ac:dyDescent="0.35">
      <c r="A1447" s="1" t="s">
        <v>9705</v>
      </c>
      <c r="B1447" s="1" t="s">
        <v>5710</v>
      </c>
      <c r="C1447" s="1" t="s">
        <v>41</v>
      </c>
      <c r="D1447">
        <v>68</v>
      </c>
      <c r="E1447" s="1" t="s">
        <v>65</v>
      </c>
      <c r="F1447" s="1" t="s">
        <v>66</v>
      </c>
      <c r="G1447" s="1" t="s">
        <v>59</v>
      </c>
      <c r="H1447" s="1" t="s">
        <v>67</v>
      </c>
      <c r="I1447" s="1" t="s">
        <v>90</v>
      </c>
      <c r="J1447" s="1" t="s">
        <v>47</v>
      </c>
      <c r="K1447" s="1" t="s">
        <v>48</v>
      </c>
      <c r="L1447" s="1" t="s">
        <v>48</v>
      </c>
      <c r="M1447" s="1" t="s">
        <v>48</v>
      </c>
      <c r="N1447" s="1" t="s">
        <v>48</v>
      </c>
      <c r="O1447" s="1" t="s">
        <v>49</v>
      </c>
      <c r="P1447" s="1" t="s">
        <v>48</v>
      </c>
      <c r="Q1447" s="1" t="s">
        <v>48</v>
      </c>
      <c r="R1447" s="1" t="s">
        <v>48</v>
      </c>
      <c r="S1447" s="1" t="s">
        <v>48</v>
      </c>
      <c r="T1447" s="1" t="s">
        <v>48</v>
      </c>
      <c r="U1447" s="1" t="s">
        <v>48</v>
      </c>
      <c r="V1447" s="1" t="s">
        <v>48</v>
      </c>
      <c r="W1447" s="1" t="s">
        <v>48</v>
      </c>
      <c r="X1447" s="1" t="s">
        <v>145</v>
      </c>
      <c r="Y1447" s="1" t="s">
        <v>9706</v>
      </c>
      <c r="AC1447" s="1" t="s">
        <v>5712</v>
      </c>
      <c r="AD1447" s="1" t="s">
        <v>5712</v>
      </c>
      <c r="AJ1447" s="1" t="s">
        <v>9707</v>
      </c>
      <c r="AK1447" s="1" t="s">
        <v>5712</v>
      </c>
      <c r="AN1447" s="1" t="s">
        <v>5712</v>
      </c>
      <c r="AP1447" s="1" t="s">
        <v>5712</v>
      </c>
      <c r="AR1447" s="1" t="s">
        <v>5712</v>
      </c>
      <c r="AT1447" s="1" t="s">
        <v>5712</v>
      </c>
      <c r="AV1447" s="1" t="s">
        <v>9708</v>
      </c>
    </row>
    <row r="1448" spans="1:48" x14ac:dyDescent="0.35">
      <c r="A1448" s="1" t="s">
        <v>9709</v>
      </c>
      <c r="B1448" s="1" t="s">
        <v>5710</v>
      </c>
      <c r="C1448" s="1" t="s">
        <v>41</v>
      </c>
      <c r="D1448">
        <v>73</v>
      </c>
      <c r="E1448" s="1" t="s">
        <v>65</v>
      </c>
      <c r="F1448" s="1" t="s">
        <v>66</v>
      </c>
      <c r="G1448" s="1" t="s">
        <v>44</v>
      </c>
      <c r="H1448" s="1" t="s">
        <v>67</v>
      </c>
      <c r="I1448" s="1" t="s">
        <v>90</v>
      </c>
      <c r="J1448" s="1" t="s">
        <v>80</v>
      </c>
      <c r="K1448" s="1" t="s">
        <v>48</v>
      </c>
      <c r="L1448" s="1" t="s">
        <v>48</v>
      </c>
      <c r="M1448" s="1" t="s">
        <v>48</v>
      </c>
      <c r="N1448" s="1" t="s">
        <v>48</v>
      </c>
      <c r="O1448" s="1" t="s">
        <v>48</v>
      </c>
      <c r="P1448" s="1" t="s">
        <v>48</v>
      </c>
      <c r="Q1448" s="1" t="s">
        <v>48</v>
      </c>
      <c r="R1448" s="1" t="s">
        <v>48</v>
      </c>
      <c r="S1448" s="1" t="s">
        <v>48</v>
      </c>
      <c r="T1448" s="1" t="s">
        <v>48</v>
      </c>
      <c r="U1448" s="1" t="s">
        <v>48</v>
      </c>
      <c r="V1448" s="1" t="s">
        <v>49</v>
      </c>
      <c r="W1448" s="1" t="s">
        <v>48</v>
      </c>
      <c r="X1448" s="1" t="s">
        <v>75</v>
      </c>
      <c r="Y1448" s="1" t="s">
        <v>9710</v>
      </c>
      <c r="AC1448" s="1" t="s">
        <v>5712</v>
      </c>
      <c r="AD1448" s="1" t="s">
        <v>5712</v>
      </c>
      <c r="AJ1448" s="1" t="s">
        <v>9711</v>
      </c>
      <c r="AK1448" s="1" t="s">
        <v>5712</v>
      </c>
      <c r="AN1448" s="1" t="s">
        <v>5712</v>
      </c>
      <c r="AP1448" s="1" t="s">
        <v>5712</v>
      </c>
      <c r="AR1448" s="1" t="s">
        <v>5712</v>
      </c>
      <c r="AT1448" s="1" t="s">
        <v>5712</v>
      </c>
      <c r="AV1448" s="1" t="s">
        <v>9712</v>
      </c>
    </row>
    <row r="1449" spans="1:48" x14ac:dyDescent="0.35">
      <c r="A1449" s="1" t="s">
        <v>9713</v>
      </c>
      <c r="B1449" s="1" t="s">
        <v>5710</v>
      </c>
      <c r="C1449" s="1" t="s">
        <v>41</v>
      </c>
      <c r="D1449">
        <v>62</v>
      </c>
      <c r="E1449" s="1" t="s">
        <v>65</v>
      </c>
      <c r="F1449" s="1" t="s">
        <v>66</v>
      </c>
      <c r="G1449" s="1" t="s">
        <v>73</v>
      </c>
      <c r="H1449" s="1" t="s">
        <v>67</v>
      </c>
      <c r="I1449" s="1" t="s">
        <v>61</v>
      </c>
      <c r="J1449" s="1" t="s">
        <v>47</v>
      </c>
      <c r="K1449" s="1" t="s">
        <v>48</v>
      </c>
      <c r="L1449" s="1" t="s">
        <v>48</v>
      </c>
      <c r="M1449" s="1" t="s">
        <v>49</v>
      </c>
      <c r="N1449" s="1" t="s">
        <v>48</v>
      </c>
      <c r="O1449" s="1" t="s">
        <v>48</v>
      </c>
      <c r="P1449" s="1" t="s">
        <v>48</v>
      </c>
      <c r="Q1449" s="1" t="s">
        <v>48</v>
      </c>
      <c r="R1449" s="1" t="s">
        <v>48</v>
      </c>
      <c r="S1449" s="1" t="s">
        <v>48</v>
      </c>
      <c r="T1449" s="1" t="s">
        <v>48</v>
      </c>
      <c r="U1449" s="1" t="s">
        <v>48</v>
      </c>
      <c r="V1449" s="1" t="s">
        <v>48</v>
      </c>
      <c r="W1449" s="1" t="s">
        <v>48</v>
      </c>
      <c r="X1449" s="1" t="s">
        <v>62</v>
      </c>
      <c r="AC1449" s="1" t="s">
        <v>5712</v>
      </c>
      <c r="AD1449" s="1" t="s">
        <v>5712</v>
      </c>
      <c r="AJ1449" s="1" t="s">
        <v>9714</v>
      </c>
      <c r="AK1449" s="1" t="s">
        <v>5712</v>
      </c>
      <c r="AN1449" s="1" t="s">
        <v>5712</v>
      </c>
      <c r="AP1449" s="1" t="s">
        <v>5712</v>
      </c>
      <c r="AR1449" s="1" t="s">
        <v>5712</v>
      </c>
      <c r="AT1449" s="1" t="s">
        <v>5712</v>
      </c>
    </row>
    <row r="1450" spans="1:48" x14ac:dyDescent="0.35">
      <c r="A1450" s="1" t="s">
        <v>9715</v>
      </c>
      <c r="B1450" s="1" t="s">
        <v>5710</v>
      </c>
      <c r="C1450" s="1" t="s">
        <v>41</v>
      </c>
      <c r="D1450">
        <v>51</v>
      </c>
      <c r="E1450" s="1" t="s">
        <v>42</v>
      </c>
      <c r="F1450" s="1" t="s">
        <v>66</v>
      </c>
      <c r="G1450" s="1" t="s">
        <v>44</v>
      </c>
      <c r="H1450" s="1" t="s">
        <v>45</v>
      </c>
      <c r="I1450" s="1" t="s">
        <v>74</v>
      </c>
      <c r="J1450" s="1" t="s">
        <v>47</v>
      </c>
      <c r="K1450" s="1" t="s">
        <v>48</v>
      </c>
      <c r="L1450" s="1" t="s">
        <v>49</v>
      </c>
      <c r="M1450" s="1" t="s">
        <v>48</v>
      </c>
      <c r="N1450" s="1" t="s">
        <v>48</v>
      </c>
      <c r="O1450" s="1" t="s">
        <v>48</v>
      </c>
      <c r="P1450" s="1" t="s">
        <v>48</v>
      </c>
      <c r="Q1450" s="1" t="s">
        <v>48</v>
      </c>
      <c r="R1450" s="1" t="s">
        <v>48</v>
      </c>
      <c r="S1450" s="1" t="s">
        <v>48</v>
      </c>
      <c r="T1450" s="1" t="s">
        <v>48</v>
      </c>
      <c r="U1450" s="1" t="s">
        <v>48</v>
      </c>
      <c r="V1450" s="1" t="s">
        <v>48</v>
      </c>
      <c r="W1450" s="1" t="s">
        <v>48</v>
      </c>
      <c r="X1450" s="1" t="s">
        <v>62</v>
      </c>
      <c r="AC1450" s="1" t="s">
        <v>5712</v>
      </c>
      <c r="AD1450" s="1" t="s">
        <v>5712</v>
      </c>
      <c r="AJ1450" s="1" t="s">
        <v>224</v>
      </c>
      <c r="AK1450" s="1" t="s">
        <v>5712</v>
      </c>
      <c r="AN1450" s="1" t="s">
        <v>5712</v>
      </c>
      <c r="AP1450" s="1" t="s">
        <v>5712</v>
      </c>
      <c r="AR1450" s="1" t="s">
        <v>5712</v>
      </c>
      <c r="AT1450" s="1" t="s">
        <v>5712</v>
      </c>
    </row>
    <row r="1451" spans="1:48" x14ac:dyDescent="0.35">
      <c r="A1451" s="1" t="s">
        <v>9716</v>
      </c>
      <c r="B1451" s="1" t="s">
        <v>5710</v>
      </c>
      <c r="C1451" s="1" t="s">
        <v>41</v>
      </c>
      <c r="D1451">
        <v>33</v>
      </c>
      <c r="E1451" s="1" t="s">
        <v>57</v>
      </c>
      <c r="F1451" s="1" t="s">
        <v>107</v>
      </c>
      <c r="G1451" s="1" t="s">
        <v>85</v>
      </c>
      <c r="H1451" s="1" t="s">
        <v>45</v>
      </c>
      <c r="I1451" s="1" t="s">
        <v>61</v>
      </c>
      <c r="J1451" s="1" t="s">
        <v>80</v>
      </c>
      <c r="K1451" s="1" t="s">
        <v>48</v>
      </c>
      <c r="L1451" s="1" t="s">
        <v>48</v>
      </c>
      <c r="M1451" s="1" t="s">
        <v>48</v>
      </c>
      <c r="N1451" s="1" t="s">
        <v>48</v>
      </c>
      <c r="O1451" s="1" t="s">
        <v>48</v>
      </c>
      <c r="P1451" s="1" t="s">
        <v>48</v>
      </c>
      <c r="Q1451" s="1" t="s">
        <v>48</v>
      </c>
      <c r="R1451" s="1" t="s">
        <v>48</v>
      </c>
      <c r="S1451" s="1" t="s">
        <v>48</v>
      </c>
      <c r="T1451" s="1" t="s">
        <v>48</v>
      </c>
      <c r="U1451" s="1" t="s">
        <v>49</v>
      </c>
      <c r="V1451" s="1" t="s">
        <v>48</v>
      </c>
      <c r="W1451" s="1" t="s">
        <v>48</v>
      </c>
      <c r="X1451" s="1" t="s">
        <v>62</v>
      </c>
      <c r="AC1451" s="1" t="s">
        <v>5712</v>
      </c>
      <c r="AD1451" s="1" t="s">
        <v>5712</v>
      </c>
      <c r="AJ1451" s="1" t="s">
        <v>1080</v>
      </c>
      <c r="AK1451" s="1" t="s">
        <v>77</v>
      </c>
      <c r="AN1451" s="1" t="s">
        <v>5712</v>
      </c>
      <c r="AP1451" s="1" t="s">
        <v>5712</v>
      </c>
      <c r="AR1451" s="1" t="s">
        <v>5712</v>
      </c>
      <c r="AT1451" s="1" t="s">
        <v>5712</v>
      </c>
    </row>
    <row r="1452" spans="1:48" x14ac:dyDescent="0.35">
      <c r="A1452" s="1" t="s">
        <v>9717</v>
      </c>
      <c r="B1452" s="1" t="s">
        <v>5710</v>
      </c>
      <c r="C1452" s="1" t="s">
        <v>41</v>
      </c>
      <c r="D1452">
        <v>38</v>
      </c>
      <c r="E1452" s="1" t="s">
        <v>42</v>
      </c>
      <c r="F1452" s="1" t="s">
        <v>107</v>
      </c>
      <c r="G1452" s="1" t="s">
        <v>73</v>
      </c>
      <c r="H1452" s="1" t="s">
        <v>109</v>
      </c>
      <c r="I1452" s="1" t="s">
        <v>110</v>
      </c>
      <c r="J1452" s="1" t="s">
        <v>47</v>
      </c>
      <c r="K1452" s="1" t="s">
        <v>48</v>
      </c>
      <c r="L1452" s="1" t="s">
        <v>48</v>
      </c>
      <c r="M1452" s="1" t="s">
        <v>49</v>
      </c>
      <c r="N1452" s="1" t="s">
        <v>48</v>
      </c>
      <c r="O1452" s="1" t="s">
        <v>48</v>
      </c>
      <c r="P1452" s="1" t="s">
        <v>48</v>
      </c>
      <c r="Q1452" s="1" t="s">
        <v>48</v>
      </c>
      <c r="R1452" s="1" t="s">
        <v>48</v>
      </c>
      <c r="S1452" s="1" t="s">
        <v>48</v>
      </c>
      <c r="T1452" s="1" t="s">
        <v>48</v>
      </c>
      <c r="U1452" s="1" t="s">
        <v>48</v>
      </c>
      <c r="V1452" s="1" t="s">
        <v>48</v>
      </c>
      <c r="W1452" s="1" t="s">
        <v>49</v>
      </c>
      <c r="X1452" s="1" t="s">
        <v>62</v>
      </c>
      <c r="AC1452" s="1" t="s">
        <v>5712</v>
      </c>
      <c r="AD1452" s="1" t="s">
        <v>5712</v>
      </c>
      <c r="AJ1452" s="1" t="s">
        <v>9718</v>
      </c>
      <c r="AK1452" s="1" t="s">
        <v>5712</v>
      </c>
      <c r="AN1452" s="1" t="s">
        <v>5712</v>
      </c>
      <c r="AP1452" s="1" t="s">
        <v>5712</v>
      </c>
      <c r="AR1452" s="1" t="s">
        <v>5712</v>
      </c>
      <c r="AT1452" s="1" t="s">
        <v>5712</v>
      </c>
      <c r="AV1452" s="1" t="s">
        <v>1585</v>
      </c>
    </row>
    <row r="1453" spans="1:48" x14ac:dyDescent="0.35">
      <c r="A1453" s="1" t="s">
        <v>9719</v>
      </c>
      <c r="B1453" s="1" t="s">
        <v>5710</v>
      </c>
      <c r="C1453" s="1" t="s">
        <v>41</v>
      </c>
      <c r="D1453">
        <v>43</v>
      </c>
      <c r="E1453" s="1" t="s">
        <v>42</v>
      </c>
      <c r="F1453" s="1" t="s">
        <v>107</v>
      </c>
      <c r="G1453" s="1" t="s">
        <v>98</v>
      </c>
      <c r="H1453" s="1" t="s">
        <v>45</v>
      </c>
      <c r="I1453" s="1" t="s">
        <v>113</v>
      </c>
      <c r="J1453" s="1" t="s">
        <v>80</v>
      </c>
      <c r="K1453" s="1" t="s">
        <v>48</v>
      </c>
      <c r="L1453" s="1" t="s">
        <v>48</v>
      </c>
      <c r="M1453" s="1" t="s">
        <v>48</v>
      </c>
      <c r="N1453" s="1" t="s">
        <v>48</v>
      </c>
      <c r="O1453" s="1" t="s">
        <v>48</v>
      </c>
      <c r="P1453" s="1" t="s">
        <v>48</v>
      </c>
      <c r="Q1453" s="1" t="s">
        <v>48</v>
      </c>
      <c r="R1453" s="1" t="s">
        <v>48</v>
      </c>
      <c r="S1453" s="1" t="s">
        <v>48</v>
      </c>
      <c r="T1453" s="1" t="s">
        <v>48</v>
      </c>
      <c r="U1453" s="1" t="s">
        <v>48</v>
      </c>
      <c r="V1453" s="1" t="s">
        <v>49</v>
      </c>
      <c r="W1453" s="1" t="s">
        <v>48</v>
      </c>
      <c r="X1453" s="1" t="s">
        <v>145</v>
      </c>
      <c r="Y1453" s="1" t="s">
        <v>9720</v>
      </c>
      <c r="AC1453" s="1" t="s">
        <v>5712</v>
      </c>
      <c r="AD1453" s="1" t="s">
        <v>5712</v>
      </c>
      <c r="AJ1453" s="1" t="s">
        <v>423</v>
      </c>
      <c r="AK1453" s="1" t="s">
        <v>5712</v>
      </c>
      <c r="AN1453" s="1" t="s">
        <v>5712</v>
      </c>
      <c r="AP1453" s="1" t="s">
        <v>5712</v>
      </c>
      <c r="AR1453" s="1" t="s">
        <v>5712</v>
      </c>
      <c r="AT1453" s="1" t="s">
        <v>5712</v>
      </c>
      <c r="AV1453" s="1" t="s">
        <v>423</v>
      </c>
    </row>
    <row r="1454" spans="1:48" x14ac:dyDescent="0.35">
      <c r="A1454" s="1" t="s">
        <v>9721</v>
      </c>
      <c r="B1454" s="1" t="s">
        <v>5710</v>
      </c>
      <c r="C1454" s="1" t="s">
        <v>41</v>
      </c>
      <c r="D1454">
        <v>61</v>
      </c>
      <c r="E1454" s="1" t="s">
        <v>65</v>
      </c>
      <c r="F1454" s="1" t="s">
        <v>43</v>
      </c>
      <c r="G1454" s="1" t="s">
        <v>44</v>
      </c>
      <c r="H1454" s="1" t="s">
        <v>67</v>
      </c>
      <c r="I1454" s="1" t="s">
        <v>110</v>
      </c>
      <c r="J1454" s="1" t="s">
        <v>47</v>
      </c>
      <c r="K1454" s="1" t="s">
        <v>48</v>
      </c>
      <c r="L1454" s="1" t="s">
        <v>48</v>
      </c>
      <c r="M1454" s="1" t="s">
        <v>48</v>
      </c>
      <c r="N1454" s="1" t="s">
        <v>49</v>
      </c>
      <c r="O1454" s="1" t="s">
        <v>48</v>
      </c>
      <c r="P1454" s="1" t="s">
        <v>48</v>
      </c>
      <c r="Q1454" s="1" t="s">
        <v>48</v>
      </c>
      <c r="R1454" s="1" t="s">
        <v>48</v>
      </c>
      <c r="S1454" s="1" t="s">
        <v>48</v>
      </c>
      <c r="T1454" s="1" t="s">
        <v>48</v>
      </c>
      <c r="U1454" s="1" t="s">
        <v>48</v>
      </c>
      <c r="V1454" s="1" t="s">
        <v>48</v>
      </c>
      <c r="W1454" s="1" t="s">
        <v>48</v>
      </c>
      <c r="X1454" s="1" t="s">
        <v>62</v>
      </c>
      <c r="AC1454" s="1" t="s">
        <v>5712</v>
      </c>
      <c r="AD1454" s="1" t="s">
        <v>5712</v>
      </c>
      <c r="AJ1454" s="1" t="s">
        <v>9722</v>
      </c>
      <c r="AK1454" s="1" t="s">
        <v>55</v>
      </c>
      <c r="AL1454" s="1" t="s">
        <v>9723</v>
      </c>
      <c r="AN1454" s="1" t="s">
        <v>5712</v>
      </c>
      <c r="AP1454" s="1" t="s">
        <v>5712</v>
      </c>
      <c r="AR1454" s="1" t="s">
        <v>5712</v>
      </c>
      <c r="AT1454" s="1" t="s">
        <v>5712</v>
      </c>
    </row>
    <row r="1455" spans="1:48" x14ac:dyDescent="0.35">
      <c r="A1455" s="1" t="s">
        <v>9724</v>
      </c>
      <c r="B1455" s="1" t="s">
        <v>5710</v>
      </c>
      <c r="C1455" s="1" t="s">
        <v>41</v>
      </c>
      <c r="D1455">
        <v>60</v>
      </c>
      <c r="E1455" s="1" t="s">
        <v>65</v>
      </c>
      <c r="F1455" s="1" t="s">
        <v>72</v>
      </c>
      <c r="G1455" s="1" t="s">
        <v>59</v>
      </c>
      <c r="H1455" s="1" t="s">
        <v>67</v>
      </c>
      <c r="I1455" s="1" t="s">
        <v>68</v>
      </c>
      <c r="J1455" s="1" t="s">
        <v>80</v>
      </c>
      <c r="K1455" s="1" t="s">
        <v>48</v>
      </c>
      <c r="L1455" s="1" t="s">
        <v>48</v>
      </c>
      <c r="M1455" s="1" t="s">
        <v>48</v>
      </c>
      <c r="N1455" s="1" t="s">
        <v>48</v>
      </c>
      <c r="O1455" s="1" t="s">
        <v>48</v>
      </c>
      <c r="P1455" s="1" t="s">
        <v>48</v>
      </c>
      <c r="Q1455" s="1" t="s">
        <v>48</v>
      </c>
      <c r="R1455" s="1" t="s">
        <v>48</v>
      </c>
      <c r="S1455" s="1" t="s">
        <v>48</v>
      </c>
      <c r="T1455" s="1" t="s">
        <v>48</v>
      </c>
      <c r="U1455" s="1" t="s">
        <v>48</v>
      </c>
      <c r="V1455" s="1" t="s">
        <v>48</v>
      </c>
      <c r="W1455" s="1" t="s">
        <v>49</v>
      </c>
      <c r="X1455" s="1" t="s">
        <v>116</v>
      </c>
      <c r="Y1455" s="1" t="s">
        <v>9725</v>
      </c>
      <c r="AC1455" s="1" t="s">
        <v>5712</v>
      </c>
      <c r="AD1455" s="1" t="s">
        <v>5712</v>
      </c>
      <c r="AJ1455" s="1" t="s">
        <v>579</v>
      </c>
      <c r="AK1455" s="1" t="s">
        <v>5712</v>
      </c>
      <c r="AN1455" s="1" t="s">
        <v>5712</v>
      </c>
      <c r="AP1455" s="1" t="s">
        <v>5712</v>
      </c>
      <c r="AR1455" s="1" t="s">
        <v>5712</v>
      </c>
      <c r="AT1455" s="1" t="s">
        <v>5712</v>
      </c>
      <c r="AV1455" s="1" t="s">
        <v>49</v>
      </c>
    </row>
    <row r="1456" spans="1:48" x14ac:dyDescent="0.35">
      <c r="A1456" s="1" t="s">
        <v>9726</v>
      </c>
      <c r="B1456" s="1" t="s">
        <v>5710</v>
      </c>
      <c r="C1456" s="1" t="s">
        <v>41</v>
      </c>
      <c r="D1456">
        <v>34</v>
      </c>
      <c r="E1456" s="1" t="s">
        <v>57</v>
      </c>
      <c r="F1456" s="1" t="s">
        <v>107</v>
      </c>
      <c r="G1456" s="1" t="s">
        <v>44</v>
      </c>
      <c r="H1456" s="1" t="s">
        <v>45</v>
      </c>
      <c r="I1456" s="1" t="s">
        <v>46</v>
      </c>
      <c r="J1456" s="1" t="s">
        <v>47</v>
      </c>
      <c r="K1456" s="1" t="s">
        <v>48</v>
      </c>
      <c r="L1456" s="1" t="s">
        <v>48</v>
      </c>
      <c r="M1456" s="1" t="s">
        <v>49</v>
      </c>
      <c r="N1456" s="1" t="s">
        <v>48</v>
      </c>
      <c r="O1456" s="1" t="s">
        <v>48</v>
      </c>
      <c r="P1456" s="1" t="s">
        <v>48</v>
      </c>
      <c r="Q1456" s="1" t="s">
        <v>48</v>
      </c>
      <c r="R1456" s="1" t="s">
        <v>48</v>
      </c>
      <c r="S1456" s="1" t="s">
        <v>48</v>
      </c>
      <c r="T1456" s="1" t="s">
        <v>48</v>
      </c>
      <c r="U1456" s="1" t="s">
        <v>48</v>
      </c>
      <c r="V1456" s="1" t="s">
        <v>48</v>
      </c>
      <c r="W1456" s="1" t="s">
        <v>49</v>
      </c>
      <c r="X1456" s="1" t="s">
        <v>62</v>
      </c>
      <c r="AC1456" s="1" t="s">
        <v>5712</v>
      </c>
      <c r="AD1456" s="1" t="s">
        <v>5712</v>
      </c>
      <c r="AJ1456" s="1" t="s">
        <v>224</v>
      </c>
      <c r="AK1456" s="1" t="s">
        <v>5712</v>
      </c>
      <c r="AM1456" s="1" t="s">
        <v>752</v>
      </c>
      <c r="AN1456" s="1" t="s">
        <v>5712</v>
      </c>
      <c r="AP1456" s="1" t="s">
        <v>5712</v>
      </c>
      <c r="AR1456" s="1" t="s">
        <v>5712</v>
      </c>
      <c r="AT1456" s="1" t="s">
        <v>5712</v>
      </c>
    </row>
    <row r="1457" spans="1:48" x14ac:dyDescent="0.35">
      <c r="A1457" s="1" t="s">
        <v>9727</v>
      </c>
      <c r="B1457" s="1" t="s">
        <v>5710</v>
      </c>
      <c r="C1457" s="1" t="s">
        <v>71</v>
      </c>
      <c r="D1457">
        <v>76</v>
      </c>
      <c r="E1457" s="1" t="s">
        <v>65</v>
      </c>
      <c r="F1457" s="1" t="s">
        <v>66</v>
      </c>
      <c r="G1457" s="1" t="s">
        <v>59</v>
      </c>
      <c r="H1457" s="1" t="s">
        <v>67</v>
      </c>
      <c r="I1457" s="1" t="s">
        <v>110</v>
      </c>
      <c r="J1457" s="1" t="s">
        <v>47</v>
      </c>
      <c r="K1457" s="1" t="s">
        <v>48</v>
      </c>
      <c r="L1457" s="1" t="s">
        <v>48</v>
      </c>
      <c r="M1457" s="1" t="s">
        <v>48</v>
      </c>
      <c r="N1457" s="1" t="s">
        <v>48</v>
      </c>
      <c r="O1457" s="1" t="s">
        <v>48</v>
      </c>
      <c r="P1457" s="1" t="s">
        <v>48</v>
      </c>
      <c r="Q1457" s="1" t="s">
        <v>48</v>
      </c>
      <c r="R1457" s="1" t="s">
        <v>48</v>
      </c>
      <c r="S1457" s="1" t="s">
        <v>49</v>
      </c>
      <c r="T1457" s="1" t="s">
        <v>48</v>
      </c>
      <c r="U1457" s="1" t="s">
        <v>48</v>
      </c>
      <c r="V1457" s="1" t="s">
        <v>48</v>
      </c>
      <c r="W1457" s="1" t="s">
        <v>48</v>
      </c>
      <c r="X1457" s="1" t="s">
        <v>62</v>
      </c>
      <c r="AC1457" s="1" t="s">
        <v>5712</v>
      </c>
      <c r="AD1457" s="1" t="s">
        <v>5712</v>
      </c>
      <c r="AJ1457" s="1" t="s">
        <v>751</v>
      </c>
      <c r="AK1457" s="1" t="s">
        <v>77</v>
      </c>
      <c r="AN1457" s="1" t="s">
        <v>5712</v>
      </c>
      <c r="AP1457" s="1" t="s">
        <v>5712</v>
      </c>
      <c r="AR1457" s="1" t="s">
        <v>5712</v>
      </c>
      <c r="AT1457" s="1" t="s">
        <v>5712</v>
      </c>
    </row>
    <row r="1458" spans="1:48" x14ac:dyDescent="0.35">
      <c r="A1458" s="1" t="s">
        <v>9728</v>
      </c>
      <c r="B1458" s="1" t="s">
        <v>5710</v>
      </c>
      <c r="C1458" s="1" t="s">
        <v>41</v>
      </c>
      <c r="D1458">
        <v>52</v>
      </c>
      <c r="E1458" s="1" t="s">
        <v>42</v>
      </c>
      <c r="F1458" s="1" t="s">
        <v>43</v>
      </c>
      <c r="G1458" s="1" t="s">
        <v>85</v>
      </c>
      <c r="H1458" s="1" t="s">
        <v>45</v>
      </c>
      <c r="I1458" s="1" t="s">
        <v>74</v>
      </c>
      <c r="J1458" s="1" t="s">
        <v>47</v>
      </c>
      <c r="K1458" s="1" t="s">
        <v>48</v>
      </c>
      <c r="L1458" s="1" t="s">
        <v>48</v>
      </c>
      <c r="M1458" s="1" t="s">
        <v>49</v>
      </c>
      <c r="N1458" s="1" t="s">
        <v>48</v>
      </c>
      <c r="O1458" s="1" t="s">
        <v>48</v>
      </c>
      <c r="P1458" s="1" t="s">
        <v>48</v>
      </c>
      <c r="Q1458" s="1" t="s">
        <v>48</v>
      </c>
      <c r="R1458" s="1" t="s">
        <v>48</v>
      </c>
      <c r="S1458" s="1" t="s">
        <v>48</v>
      </c>
      <c r="T1458" s="1" t="s">
        <v>48</v>
      </c>
      <c r="U1458" s="1" t="s">
        <v>48</v>
      </c>
      <c r="V1458" s="1" t="s">
        <v>48</v>
      </c>
      <c r="W1458" s="1" t="s">
        <v>48</v>
      </c>
      <c r="X1458" s="1" t="s">
        <v>116</v>
      </c>
      <c r="Y1458" s="1" t="s">
        <v>9729</v>
      </c>
      <c r="AC1458" s="1" t="s">
        <v>5712</v>
      </c>
      <c r="AD1458" s="1" t="s">
        <v>5712</v>
      </c>
      <c r="AJ1458" s="1" t="s">
        <v>9730</v>
      </c>
      <c r="AK1458" s="1" t="s">
        <v>63</v>
      </c>
      <c r="AN1458" s="1" t="s">
        <v>5712</v>
      </c>
      <c r="AP1458" s="1" t="s">
        <v>5712</v>
      </c>
      <c r="AR1458" s="1" t="s">
        <v>5712</v>
      </c>
      <c r="AT1458" s="1" t="s">
        <v>5712</v>
      </c>
    </row>
    <row r="1459" spans="1:48" x14ac:dyDescent="0.35">
      <c r="A1459" s="1" t="s">
        <v>9731</v>
      </c>
      <c r="B1459" s="1" t="s">
        <v>5710</v>
      </c>
      <c r="C1459" s="1" t="s">
        <v>41</v>
      </c>
      <c r="D1459">
        <v>53</v>
      </c>
      <c r="E1459" s="1" t="s">
        <v>42</v>
      </c>
      <c r="F1459" s="1" t="s">
        <v>43</v>
      </c>
      <c r="G1459" s="1" t="s">
        <v>44</v>
      </c>
      <c r="H1459" s="1" t="s">
        <v>45</v>
      </c>
      <c r="I1459" s="1" t="s">
        <v>68</v>
      </c>
      <c r="J1459" s="1" t="s">
        <v>47</v>
      </c>
      <c r="K1459" s="1" t="s">
        <v>48</v>
      </c>
      <c r="L1459" s="1" t="s">
        <v>48</v>
      </c>
      <c r="M1459" s="1" t="s">
        <v>48</v>
      </c>
      <c r="N1459" s="1" t="s">
        <v>48</v>
      </c>
      <c r="O1459" s="1" t="s">
        <v>48</v>
      </c>
      <c r="P1459" s="1" t="s">
        <v>48</v>
      </c>
      <c r="Q1459" s="1" t="s">
        <v>48</v>
      </c>
      <c r="R1459" s="1" t="s">
        <v>49</v>
      </c>
      <c r="S1459" s="1" t="s">
        <v>48</v>
      </c>
      <c r="T1459" s="1" t="s">
        <v>48</v>
      </c>
      <c r="U1459" s="1" t="s">
        <v>48</v>
      </c>
      <c r="V1459" s="1" t="s">
        <v>48</v>
      </c>
      <c r="W1459" s="1" t="s">
        <v>48</v>
      </c>
      <c r="X1459" s="1" t="s">
        <v>62</v>
      </c>
      <c r="AC1459" s="1" t="s">
        <v>5712</v>
      </c>
      <c r="AD1459" s="1" t="s">
        <v>5712</v>
      </c>
      <c r="AJ1459" s="1" t="s">
        <v>9732</v>
      </c>
      <c r="AK1459" s="1" t="s">
        <v>5712</v>
      </c>
      <c r="AM1459" s="1" t="s">
        <v>752</v>
      </c>
      <c r="AN1459" s="1" t="s">
        <v>5712</v>
      </c>
      <c r="AP1459" s="1" t="s">
        <v>5712</v>
      </c>
      <c r="AR1459" s="1" t="s">
        <v>5712</v>
      </c>
      <c r="AT1459" s="1" t="s">
        <v>5712</v>
      </c>
    </row>
    <row r="1460" spans="1:48" x14ac:dyDescent="0.35">
      <c r="A1460" s="1" t="s">
        <v>9733</v>
      </c>
      <c r="B1460" s="1" t="s">
        <v>5710</v>
      </c>
      <c r="C1460" s="1" t="s">
        <v>71</v>
      </c>
      <c r="D1460">
        <v>25</v>
      </c>
      <c r="E1460" s="1" t="s">
        <v>57</v>
      </c>
      <c r="F1460" s="1" t="s">
        <v>58</v>
      </c>
      <c r="G1460" s="1" t="s">
        <v>44</v>
      </c>
      <c r="H1460" s="1" t="s">
        <v>79</v>
      </c>
      <c r="I1460" s="1" t="s">
        <v>68</v>
      </c>
      <c r="J1460" s="1" t="s">
        <v>47</v>
      </c>
      <c r="K1460" s="1" t="s">
        <v>48</v>
      </c>
      <c r="L1460" s="1" t="s">
        <v>49</v>
      </c>
      <c r="M1460" s="1" t="s">
        <v>48</v>
      </c>
      <c r="N1460" s="1" t="s">
        <v>48</v>
      </c>
      <c r="O1460" s="1" t="s">
        <v>48</v>
      </c>
      <c r="P1460" s="1" t="s">
        <v>48</v>
      </c>
      <c r="Q1460" s="1" t="s">
        <v>48</v>
      </c>
      <c r="R1460" s="1" t="s">
        <v>48</v>
      </c>
      <c r="S1460" s="1" t="s">
        <v>48</v>
      </c>
      <c r="T1460" s="1" t="s">
        <v>48</v>
      </c>
      <c r="U1460" s="1" t="s">
        <v>48</v>
      </c>
      <c r="V1460" s="1" t="s">
        <v>48</v>
      </c>
      <c r="W1460" s="1" t="s">
        <v>48</v>
      </c>
      <c r="X1460" s="1" t="s">
        <v>116</v>
      </c>
      <c r="Y1460" s="1" t="s">
        <v>9734</v>
      </c>
      <c r="AC1460" s="1" t="s">
        <v>5712</v>
      </c>
      <c r="AD1460" s="1" t="s">
        <v>5712</v>
      </c>
      <c r="AJ1460" s="1" t="s">
        <v>9735</v>
      </c>
      <c r="AK1460" s="1" t="s">
        <v>63</v>
      </c>
      <c r="AN1460" s="1" t="s">
        <v>5712</v>
      </c>
      <c r="AP1460" s="1" t="s">
        <v>5712</v>
      </c>
      <c r="AR1460" s="1" t="s">
        <v>5712</v>
      </c>
      <c r="AT1460" s="1" t="s">
        <v>5712</v>
      </c>
    </row>
    <row r="1461" spans="1:48" x14ac:dyDescent="0.35">
      <c r="A1461" s="1" t="s">
        <v>9736</v>
      </c>
      <c r="B1461" s="1" t="s">
        <v>5710</v>
      </c>
      <c r="C1461" s="1" t="s">
        <v>71</v>
      </c>
      <c r="D1461">
        <v>30</v>
      </c>
      <c r="E1461" s="1" t="s">
        <v>57</v>
      </c>
      <c r="F1461" s="1" t="s">
        <v>107</v>
      </c>
      <c r="G1461" s="1" t="s">
        <v>137</v>
      </c>
      <c r="H1461" s="1" t="s">
        <v>45</v>
      </c>
      <c r="I1461" s="1" t="s">
        <v>113</v>
      </c>
      <c r="J1461" s="1" t="s">
        <v>47</v>
      </c>
      <c r="K1461" s="1" t="s">
        <v>48</v>
      </c>
      <c r="L1461" s="1" t="s">
        <v>48</v>
      </c>
      <c r="M1461" s="1" t="s">
        <v>48</v>
      </c>
      <c r="N1461" s="1" t="s">
        <v>48</v>
      </c>
      <c r="O1461" s="1" t="s">
        <v>48</v>
      </c>
      <c r="P1461" s="1" t="s">
        <v>48</v>
      </c>
      <c r="Q1461" s="1" t="s">
        <v>49</v>
      </c>
      <c r="R1461" s="1" t="s">
        <v>48</v>
      </c>
      <c r="S1461" s="1" t="s">
        <v>48</v>
      </c>
      <c r="T1461" s="1" t="s">
        <v>48</v>
      </c>
      <c r="U1461" s="1" t="s">
        <v>48</v>
      </c>
      <c r="V1461" s="1" t="s">
        <v>48</v>
      </c>
      <c r="W1461" s="1" t="s">
        <v>48</v>
      </c>
      <c r="X1461" s="1" t="s">
        <v>62</v>
      </c>
      <c r="AC1461" s="1" t="s">
        <v>5712</v>
      </c>
      <c r="AD1461" s="1" t="s">
        <v>5712</v>
      </c>
      <c r="AJ1461" s="1" t="s">
        <v>925</v>
      </c>
      <c r="AK1461" s="1" t="s">
        <v>5712</v>
      </c>
      <c r="AN1461" s="1" t="s">
        <v>5712</v>
      </c>
      <c r="AP1461" s="1" t="s">
        <v>5712</v>
      </c>
      <c r="AR1461" s="1" t="s">
        <v>5712</v>
      </c>
      <c r="AT1461" s="1" t="s">
        <v>5712</v>
      </c>
      <c r="AV1461" s="1" t="s">
        <v>8573</v>
      </c>
    </row>
    <row r="1462" spans="1:48" x14ac:dyDescent="0.35">
      <c r="A1462" s="1" t="s">
        <v>9737</v>
      </c>
      <c r="B1462" s="1" t="s">
        <v>5710</v>
      </c>
      <c r="C1462" s="1" t="s">
        <v>41</v>
      </c>
      <c r="D1462">
        <v>65</v>
      </c>
      <c r="E1462" s="1" t="s">
        <v>65</v>
      </c>
      <c r="F1462" s="1" t="s">
        <v>66</v>
      </c>
      <c r="G1462" s="1" t="s">
        <v>44</v>
      </c>
      <c r="H1462" s="1" t="s">
        <v>67</v>
      </c>
      <c r="I1462" s="1" t="s">
        <v>68</v>
      </c>
      <c r="J1462" s="1" t="s">
        <v>47</v>
      </c>
      <c r="K1462" s="1" t="s">
        <v>48</v>
      </c>
      <c r="L1462" s="1" t="s">
        <v>48</v>
      </c>
      <c r="M1462" s="1" t="s">
        <v>49</v>
      </c>
      <c r="N1462" s="1" t="s">
        <v>48</v>
      </c>
      <c r="O1462" s="1" t="s">
        <v>48</v>
      </c>
      <c r="P1462" s="1" t="s">
        <v>48</v>
      </c>
      <c r="Q1462" s="1" t="s">
        <v>48</v>
      </c>
      <c r="R1462" s="1" t="s">
        <v>48</v>
      </c>
      <c r="S1462" s="1" t="s">
        <v>48</v>
      </c>
      <c r="T1462" s="1" t="s">
        <v>48</v>
      </c>
      <c r="U1462" s="1" t="s">
        <v>48</v>
      </c>
      <c r="V1462" s="1" t="s">
        <v>48</v>
      </c>
      <c r="W1462" s="1" t="s">
        <v>48</v>
      </c>
      <c r="X1462" s="1" t="s">
        <v>62</v>
      </c>
      <c r="AC1462" s="1" t="s">
        <v>5712</v>
      </c>
      <c r="AD1462" s="1" t="s">
        <v>5712</v>
      </c>
      <c r="AJ1462" s="1" t="s">
        <v>9738</v>
      </c>
      <c r="AK1462" s="1" t="s">
        <v>5712</v>
      </c>
      <c r="AN1462" s="1" t="s">
        <v>5712</v>
      </c>
      <c r="AP1462" s="1" t="s">
        <v>5712</v>
      </c>
      <c r="AR1462" s="1" t="s">
        <v>5712</v>
      </c>
      <c r="AT1462" s="1" t="s">
        <v>5712</v>
      </c>
    </row>
    <row r="1463" spans="1:48" x14ac:dyDescent="0.35">
      <c r="A1463" s="1" t="s">
        <v>9739</v>
      </c>
      <c r="B1463" s="1" t="s">
        <v>5710</v>
      </c>
      <c r="C1463" s="1" t="s">
        <v>41</v>
      </c>
      <c r="D1463">
        <v>23</v>
      </c>
      <c r="E1463" s="1" t="s">
        <v>57</v>
      </c>
      <c r="F1463" s="1" t="s">
        <v>58</v>
      </c>
      <c r="G1463" s="1" t="s">
        <v>44</v>
      </c>
      <c r="H1463" s="1" t="s">
        <v>45</v>
      </c>
      <c r="I1463" s="1" t="s">
        <v>68</v>
      </c>
      <c r="J1463" s="1" t="s">
        <v>47</v>
      </c>
      <c r="K1463" s="1" t="s">
        <v>48</v>
      </c>
      <c r="L1463" s="1" t="s">
        <v>48</v>
      </c>
      <c r="M1463" s="1" t="s">
        <v>48</v>
      </c>
      <c r="N1463" s="1" t="s">
        <v>49</v>
      </c>
      <c r="O1463" s="1" t="s">
        <v>48</v>
      </c>
      <c r="P1463" s="1" t="s">
        <v>48</v>
      </c>
      <c r="Q1463" s="1" t="s">
        <v>48</v>
      </c>
      <c r="R1463" s="1" t="s">
        <v>48</v>
      </c>
      <c r="S1463" s="1" t="s">
        <v>48</v>
      </c>
      <c r="T1463" s="1" t="s">
        <v>48</v>
      </c>
      <c r="U1463" s="1" t="s">
        <v>48</v>
      </c>
      <c r="V1463" s="1" t="s">
        <v>48</v>
      </c>
      <c r="W1463" s="1" t="s">
        <v>48</v>
      </c>
      <c r="X1463" s="1" t="s">
        <v>62</v>
      </c>
      <c r="AC1463" s="1" t="s">
        <v>5712</v>
      </c>
      <c r="AD1463" s="1" t="s">
        <v>5712</v>
      </c>
      <c r="AJ1463" s="1" t="s">
        <v>9740</v>
      </c>
      <c r="AK1463" s="1" t="s">
        <v>5712</v>
      </c>
      <c r="AM1463" s="1" t="s">
        <v>845</v>
      </c>
      <c r="AN1463" s="1" t="s">
        <v>5712</v>
      </c>
      <c r="AP1463" s="1" t="s">
        <v>5712</v>
      </c>
      <c r="AR1463" s="1" t="s">
        <v>5712</v>
      </c>
      <c r="AT1463" s="1" t="s">
        <v>5712</v>
      </c>
    </row>
    <row r="1464" spans="1:48" x14ac:dyDescent="0.35">
      <c r="A1464" s="1" t="s">
        <v>9741</v>
      </c>
      <c r="B1464" s="1" t="s">
        <v>5710</v>
      </c>
      <c r="C1464" s="1" t="s">
        <v>41</v>
      </c>
      <c r="D1464">
        <v>73</v>
      </c>
      <c r="E1464" s="1" t="s">
        <v>65</v>
      </c>
      <c r="F1464" s="1" t="s">
        <v>66</v>
      </c>
      <c r="G1464" s="1" t="s">
        <v>59</v>
      </c>
      <c r="H1464" s="1" t="s">
        <v>67</v>
      </c>
      <c r="I1464" s="1" t="s">
        <v>90</v>
      </c>
      <c r="J1464" s="1" t="s">
        <v>47</v>
      </c>
      <c r="K1464" s="1" t="s">
        <v>48</v>
      </c>
      <c r="L1464" s="1" t="s">
        <v>49</v>
      </c>
      <c r="M1464" s="1" t="s">
        <v>48</v>
      </c>
      <c r="N1464" s="1" t="s">
        <v>48</v>
      </c>
      <c r="O1464" s="1" t="s">
        <v>48</v>
      </c>
      <c r="P1464" s="1" t="s">
        <v>48</v>
      </c>
      <c r="Q1464" s="1" t="s">
        <v>48</v>
      </c>
      <c r="R1464" s="1" t="s">
        <v>48</v>
      </c>
      <c r="S1464" s="1" t="s">
        <v>48</v>
      </c>
      <c r="T1464" s="1" t="s">
        <v>48</v>
      </c>
      <c r="U1464" s="1" t="s">
        <v>48</v>
      </c>
      <c r="V1464" s="1" t="s">
        <v>48</v>
      </c>
      <c r="W1464" s="1" t="s">
        <v>48</v>
      </c>
      <c r="X1464" s="1" t="s">
        <v>62</v>
      </c>
      <c r="AC1464" s="1" t="s">
        <v>5712</v>
      </c>
      <c r="AD1464" s="1" t="s">
        <v>5712</v>
      </c>
      <c r="AJ1464" s="1" t="s">
        <v>5527</v>
      </c>
      <c r="AK1464" s="1" t="s">
        <v>5712</v>
      </c>
      <c r="AN1464" s="1" t="s">
        <v>5712</v>
      </c>
      <c r="AP1464" s="1" t="s">
        <v>5712</v>
      </c>
      <c r="AR1464" s="1" t="s">
        <v>5712</v>
      </c>
      <c r="AT1464" s="1" t="s">
        <v>5712</v>
      </c>
      <c r="AV1464" s="1" t="s">
        <v>9742</v>
      </c>
    </row>
    <row r="1465" spans="1:48" x14ac:dyDescent="0.35">
      <c r="A1465" s="1" t="s">
        <v>9743</v>
      </c>
      <c r="B1465" s="1" t="s">
        <v>5710</v>
      </c>
      <c r="C1465" s="1" t="s">
        <v>41</v>
      </c>
      <c r="D1465">
        <v>61</v>
      </c>
      <c r="E1465" s="1" t="s">
        <v>65</v>
      </c>
      <c r="F1465" s="1" t="s">
        <v>72</v>
      </c>
      <c r="G1465" s="1" t="s">
        <v>98</v>
      </c>
      <c r="H1465" s="1" t="s">
        <v>79</v>
      </c>
      <c r="I1465" s="1" t="s">
        <v>99</v>
      </c>
      <c r="J1465" s="1" t="s">
        <v>80</v>
      </c>
      <c r="K1465" s="1" t="s">
        <v>48</v>
      </c>
      <c r="L1465" s="1" t="s">
        <v>48</v>
      </c>
      <c r="M1465" s="1" t="s">
        <v>48</v>
      </c>
      <c r="N1465" s="1" t="s">
        <v>48</v>
      </c>
      <c r="O1465" s="1" t="s">
        <v>48</v>
      </c>
      <c r="P1465" s="1" t="s">
        <v>48</v>
      </c>
      <c r="Q1465" s="1" t="s">
        <v>48</v>
      </c>
      <c r="R1465" s="1" t="s">
        <v>48</v>
      </c>
      <c r="S1465" s="1" t="s">
        <v>48</v>
      </c>
      <c r="T1465" s="1" t="s">
        <v>48</v>
      </c>
      <c r="U1465" s="1" t="s">
        <v>49</v>
      </c>
      <c r="V1465" s="1" t="s">
        <v>48</v>
      </c>
      <c r="W1465" s="1" t="s">
        <v>48</v>
      </c>
      <c r="X1465" s="1" t="s">
        <v>62</v>
      </c>
      <c r="AC1465" s="1" t="s">
        <v>5712</v>
      </c>
      <c r="AD1465" s="1" t="s">
        <v>5712</v>
      </c>
      <c r="AJ1465" s="1" t="s">
        <v>9744</v>
      </c>
      <c r="AK1465" s="1" t="s">
        <v>5712</v>
      </c>
      <c r="AM1465" s="1" t="s">
        <v>9745</v>
      </c>
      <c r="AN1465" s="1" t="s">
        <v>5712</v>
      </c>
      <c r="AP1465" s="1" t="s">
        <v>5712</v>
      </c>
      <c r="AR1465" s="1" t="s">
        <v>5712</v>
      </c>
      <c r="AT1465" s="1" t="s">
        <v>5712</v>
      </c>
    </row>
    <row r="1466" spans="1:48" x14ac:dyDescent="0.35">
      <c r="A1466" s="1" t="s">
        <v>9746</v>
      </c>
      <c r="B1466" s="1" t="s">
        <v>5710</v>
      </c>
      <c r="C1466" s="1" t="s">
        <v>41</v>
      </c>
      <c r="D1466">
        <v>50</v>
      </c>
      <c r="E1466" s="1" t="s">
        <v>42</v>
      </c>
      <c r="F1466" s="1" t="s">
        <v>72</v>
      </c>
      <c r="G1466" s="1" t="s">
        <v>59</v>
      </c>
      <c r="H1466" s="1" t="s">
        <v>79</v>
      </c>
      <c r="I1466" s="1" t="s">
        <v>61</v>
      </c>
      <c r="J1466" s="1" t="s">
        <v>47</v>
      </c>
      <c r="K1466" s="1" t="s">
        <v>48</v>
      </c>
      <c r="L1466" s="1" t="s">
        <v>48</v>
      </c>
      <c r="M1466" s="1" t="s">
        <v>49</v>
      </c>
      <c r="N1466" s="1" t="s">
        <v>48</v>
      </c>
      <c r="O1466" s="1" t="s">
        <v>48</v>
      </c>
      <c r="P1466" s="1" t="s">
        <v>48</v>
      </c>
      <c r="Q1466" s="1" t="s">
        <v>48</v>
      </c>
      <c r="R1466" s="1" t="s">
        <v>48</v>
      </c>
      <c r="S1466" s="1" t="s">
        <v>48</v>
      </c>
      <c r="T1466" s="1" t="s">
        <v>48</v>
      </c>
      <c r="U1466" s="1" t="s">
        <v>48</v>
      </c>
      <c r="V1466" s="1" t="s">
        <v>48</v>
      </c>
      <c r="W1466" s="1" t="s">
        <v>48</v>
      </c>
      <c r="X1466" s="1" t="s">
        <v>62</v>
      </c>
      <c r="AC1466" s="1" t="s">
        <v>5712</v>
      </c>
      <c r="AD1466" s="1" t="s">
        <v>5712</v>
      </c>
      <c r="AJ1466" s="1" t="s">
        <v>9747</v>
      </c>
      <c r="AK1466" s="1" t="s">
        <v>5712</v>
      </c>
      <c r="AN1466" s="1" t="s">
        <v>5712</v>
      </c>
      <c r="AP1466" s="1" t="s">
        <v>5712</v>
      </c>
      <c r="AR1466" s="1" t="s">
        <v>5712</v>
      </c>
      <c r="AT1466" s="1" t="s">
        <v>5712</v>
      </c>
    </row>
    <row r="1467" spans="1:48" x14ac:dyDescent="0.35">
      <c r="A1467" s="1" t="s">
        <v>9748</v>
      </c>
      <c r="B1467" s="1" t="s">
        <v>5710</v>
      </c>
      <c r="C1467" s="1" t="s">
        <v>71</v>
      </c>
      <c r="D1467">
        <v>49</v>
      </c>
      <c r="E1467" s="1" t="s">
        <v>42</v>
      </c>
      <c r="F1467" s="1" t="s">
        <v>107</v>
      </c>
      <c r="G1467" s="1" t="s">
        <v>73</v>
      </c>
      <c r="H1467" s="1" t="s">
        <v>45</v>
      </c>
      <c r="I1467" s="1" t="s">
        <v>99</v>
      </c>
      <c r="J1467" s="1" t="s">
        <v>80</v>
      </c>
      <c r="K1467" s="1" t="s">
        <v>48</v>
      </c>
      <c r="L1467" s="1" t="s">
        <v>48</v>
      </c>
      <c r="M1467" s="1" t="s">
        <v>48</v>
      </c>
      <c r="N1467" s="1" t="s">
        <v>48</v>
      </c>
      <c r="O1467" s="1" t="s">
        <v>48</v>
      </c>
      <c r="P1467" s="1" t="s">
        <v>48</v>
      </c>
      <c r="Q1467" s="1" t="s">
        <v>48</v>
      </c>
      <c r="R1467" s="1" t="s">
        <v>48</v>
      </c>
      <c r="S1467" s="1" t="s">
        <v>48</v>
      </c>
      <c r="T1467" s="1" t="s">
        <v>48</v>
      </c>
      <c r="U1467" s="1" t="s">
        <v>48</v>
      </c>
      <c r="V1467" s="1" t="s">
        <v>48</v>
      </c>
      <c r="W1467" s="1" t="s">
        <v>49</v>
      </c>
      <c r="X1467" s="1" t="s">
        <v>62</v>
      </c>
      <c r="AC1467" s="1" t="s">
        <v>5712</v>
      </c>
      <c r="AD1467" s="1" t="s">
        <v>5712</v>
      </c>
      <c r="AJ1467" s="1" t="s">
        <v>9749</v>
      </c>
      <c r="AK1467" s="1" t="s">
        <v>63</v>
      </c>
      <c r="AN1467" s="1" t="s">
        <v>5712</v>
      </c>
      <c r="AP1467" s="1" t="s">
        <v>5712</v>
      </c>
      <c r="AR1467" s="1" t="s">
        <v>5712</v>
      </c>
      <c r="AT1467" s="1" t="s">
        <v>5712</v>
      </c>
    </row>
    <row r="1468" spans="1:48" x14ac:dyDescent="0.35">
      <c r="A1468" s="1" t="s">
        <v>9750</v>
      </c>
      <c r="B1468" s="1" t="s">
        <v>5710</v>
      </c>
      <c r="C1468" s="1" t="s">
        <v>41</v>
      </c>
      <c r="D1468">
        <v>32</v>
      </c>
      <c r="E1468" s="1" t="s">
        <v>57</v>
      </c>
      <c r="F1468" s="1" t="s">
        <v>107</v>
      </c>
      <c r="G1468" s="1" t="s">
        <v>98</v>
      </c>
      <c r="H1468" s="1" t="s">
        <v>45</v>
      </c>
      <c r="I1468" s="1" t="s">
        <v>74</v>
      </c>
      <c r="J1468" s="1" t="s">
        <v>47</v>
      </c>
      <c r="K1468" s="1" t="s">
        <v>48</v>
      </c>
      <c r="L1468" s="1" t="s">
        <v>48</v>
      </c>
      <c r="M1468" s="1" t="s">
        <v>49</v>
      </c>
      <c r="N1468" s="1" t="s">
        <v>48</v>
      </c>
      <c r="O1468" s="1" t="s">
        <v>48</v>
      </c>
      <c r="P1468" s="1" t="s">
        <v>48</v>
      </c>
      <c r="Q1468" s="1" t="s">
        <v>48</v>
      </c>
      <c r="R1468" s="1" t="s">
        <v>48</v>
      </c>
      <c r="S1468" s="1" t="s">
        <v>48</v>
      </c>
      <c r="T1468" s="1" t="s">
        <v>48</v>
      </c>
      <c r="U1468" s="1" t="s">
        <v>48</v>
      </c>
      <c r="V1468" s="1" t="s">
        <v>48</v>
      </c>
      <c r="W1468" s="1" t="s">
        <v>49</v>
      </c>
      <c r="X1468" s="1" t="s">
        <v>62</v>
      </c>
      <c r="AC1468" s="1" t="s">
        <v>5712</v>
      </c>
      <c r="AD1468" s="1" t="s">
        <v>5712</v>
      </c>
      <c r="AJ1468" s="1" t="s">
        <v>9751</v>
      </c>
      <c r="AK1468" s="1" t="s">
        <v>5712</v>
      </c>
      <c r="AN1468" s="1" t="s">
        <v>5712</v>
      </c>
      <c r="AP1468" s="1" t="s">
        <v>5712</v>
      </c>
      <c r="AR1468" s="1" t="s">
        <v>5712</v>
      </c>
      <c r="AT1468" s="1" t="s">
        <v>5712</v>
      </c>
    </row>
    <row r="1469" spans="1:48" x14ac:dyDescent="0.35">
      <c r="A1469" s="1" t="s">
        <v>9752</v>
      </c>
      <c r="B1469" s="1" t="s">
        <v>5710</v>
      </c>
      <c r="C1469" s="1" t="s">
        <v>41</v>
      </c>
      <c r="D1469">
        <v>61</v>
      </c>
      <c r="E1469" s="1" t="s">
        <v>65</v>
      </c>
      <c r="F1469" s="1" t="s">
        <v>66</v>
      </c>
      <c r="G1469" s="1" t="s">
        <v>59</v>
      </c>
      <c r="H1469" s="1" t="s">
        <v>79</v>
      </c>
      <c r="I1469" s="1" t="s">
        <v>68</v>
      </c>
      <c r="J1469" s="1" t="s">
        <v>47</v>
      </c>
      <c r="K1469" s="1" t="s">
        <v>48</v>
      </c>
      <c r="L1469" s="1" t="s">
        <v>48</v>
      </c>
      <c r="M1469" s="1" t="s">
        <v>49</v>
      </c>
      <c r="N1469" s="1" t="s">
        <v>48</v>
      </c>
      <c r="O1469" s="1" t="s">
        <v>48</v>
      </c>
      <c r="P1469" s="1" t="s">
        <v>48</v>
      </c>
      <c r="Q1469" s="1" t="s">
        <v>48</v>
      </c>
      <c r="R1469" s="1" t="s">
        <v>48</v>
      </c>
      <c r="S1469" s="1" t="s">
        <v>48</v>
      </c>
      <c r="T1469" s="1" t="s">
        <v>48</v>
      </c>
      <c r="U1469" s="1" t="s">
        <v>48</v>
      </c>
      <c r="V1469" s="1" t="s">
        <v>48</v>
      </c>
      <c r="W1469" s="1" t="s">
        <v>48</v>
      </c>
      <c r="X1469" s="1" t="s">
        <v>75</v>
      </c>
      <c r="Y1469" s="1" t="s">
        <v>9753</v>
      </c>
      <c r="AC1469" s="1" t="s">
        <v>5712</v>
      </c>
      <c r="AD1469" s="1" t="s">
        <v>5712</v>
      </c>
      <c r="AJ1469" s="1" t="s">
        <v>9754</v>
      </c>
      <c r="AK1469" s="1" t="s">
        <v>5712</v>
      </c>
      <c r="AN1469" s="1" t="s">
        <v>5712</v>
      </c>
      <c r="AP1469" s="1" t="s">
        <v>5712</v>
      </c>
      <c r="AR1469" s="1" t="s">
        <v>5712</v>
      </c>
      <c r="AT1469" s="1" t="s">
        <v>5712</v>
      </c>
    </row>
    <row r="1470" spans="1:48" x14ac:dyDescent="0.35">
      <c r="A1470" s="1" t="s">
        <v>9755</v>
      </c>
      <c r="B1470" s="1" t="s">
        <v>5710</v>
      </c>
      <c r="C1470" s="1" t="s">
        <v>41</v>
      </c>
      <c r="D1470">
        <v>30</v>
      </c>
      <c r="E1470" s="1" t="s">
        <v>57</v>
      </c>
      <c r="F1470" s="1" t="s">
        <v>107</v>
      </c>
      <c r="G1470" s="1" t="s">
        <v>73</v>
      </c>
      <c r="H1470" s="1" t="s">
        <v>45</v>
      </c>
      <c r="I1470" s="1" t="s">
        <v>110</v>
      </c>
      <c r="J1470" s="1" t="s">
        <v>47</v>
      </c>
      <c r="K1470" s="1" t="s">
        <v>48</v>
      </c>
      <c r="L1470" s="1" t="s">
        <v>48</v>
      </c>
      <c r="M1470" s="1" t="s">
        <v>48</v>
      </c>
      <c r="N1470" s="1" t="s">
        <v>48</v>
      </c>
      <c r="O1470" s="1" t="s">
        <v>48</v>
      </c>
      <c r="P1470" s="1" t="s">
        <v>48</v>
      </c>
      <c r="Q1470" s="1" t="s">
        <v>49</v>
      </c>
      <c r="R1470" s="1" t="s">
        <v>48</v>
      </c>
      <c r="S1470" s="1" t="s">
        <v>48</v>
      </c>
      <c r="T1470" s="1" t="s">
        <v>48</v>
      </c>
      <c r="U1470" s="1" t="s">
        <v>48</v>
      </c>
      <c r="V1470" s="1" t="s">
        <v>48</v>
      </c>
      <c r="W1470" s="1" t="s">
        <v>48</v>
      </c>
      <c r="X1470" s="1" t="s">
        <v>116</v>
      </c>
      <c r="Y1470" s="1" t="s">
        <v>9756</v>
      </c>
      <c r="AC1470" s="1" t="s">
        <v>5712</v>
      </c>
      <c r="AD1470" s="1" t="s">
        <v>5712</v>
      </c>
      <c r="AJ1470" s="1" t="s">
        <v>9757</v>
      </c>
      <c r="AK1470" s="1" t="s">
        <v>55</v>
      </c>
      <c r="AL1470" s="1" t="s">
        <v>9758</v>
      </c>
      <c r="AN1470" s="1" t="s">
        <v>5712</v>
      </c>
      <c r="AP1470" s="1" t="s">
        <v>5712</v>
      </c>
      <c r="AR1470" s="1" t="s">
        <v>5712</v>
      </c>
      <c r="AT1470" s="1" t="s">
        <v>5712</v>
      </c>
    </row>
    <row r="1471" spans="1:48" x14ac:dyDescent="0.35">
      <c r="A1471" s="1" t="s">
        <v>9759</v>
      </c>
      <c r="B1471" s="1" t="s">
        <v>5710</v>
      </c>
      <c r="C1471" s="1" t="s">
        <v>41</v>
      </c>
      <c r="D1471">
        <v>29</v>
      </c>
      <c r="E1471" s="1" t="s">
        <v>57</v>
      </c>
      <c r="F1471" s="1" t="s">
        <v>107</v>
      </c>
      <c r="G1471" s="1" t="s">
        <v>98</v>
      </c>
      <c r="H1471" s="1" t="s">
        <v>45</v>
      </c>
      <c r="I1471" s="1" t="s">
        <v>110</v>
      </c>
      <c r="J1471" s="1" t="s">
        <v>47</v>
      </c>
      <c r="K1471" s="1" t="s">
        <v>48</v>
      </c>
      <c r="L1471" s="1" t="s">
        <v>48</v>
      </c>
      <c r="M1471" s="1" t="s">
        <v>49</v>
      </c>
      <c r="N1471" s="1" t="s">
        <v>48</v>
      </c>
      <c r="O1471" s="1" t="s">
        <v>48</v>
      </c>
      <c r="P1471" s="1" t="s">
        <v>48</v>
      </c>
      <c r="Q1471" s="1" t="s">
        <v>48</v>
      </c>
      <c r="R1471" s="1" t="s">
        <v>48</v>
      </c>
      <c r="S1471" s="1" t="s">
        <v>48</v>
      </c>
      <c r="T1471" s="1" t="s">
        <v>48</v>
      </c>
      <c r="U1471" s="1" t="s">
        <v>48</v>
      </c>
      <c r="V1471" s="1" t="s">
        <v>48</v>
      </c>
      <c r="W1471" s="1" t="s">
        <v>48</v>
      </c>
      <c r="X1471" s="1" t="s">
        <v>62</v>
      </c>
      <c r="AC1471" s="1" t="s">
        <v>5712</v>
      </c>
      <c r="AD1471" s="1" t="s">
        <v>5712</v>
      </c>
      <c r="AJ1471" s="1" t="s">
        <v>224</v>
      </c>
      <c r="AK1471" s="1" t="s">
        <v>5712</v>
      </c>
      <c r="AN1471" s="1" t="s">
        <v>5712</v>
      </c>
      <c r="AP1471" s="1" t="s">
        <v>5712</v>
      </c>
      <c r="AR1471" s="1" t="s">
        <v>5712</v>
      </c>
      <c r="AT1471" s="1" t="s">
        <v>5712</v>
      </c>
      <c r="AV1471" s="1" t="s">
        <v>351</v>
      </c>
    </row>
    <row r="1472" spans="1:48" x14ac:dyDescent="0.35">
      <c r="A1472" s="1" t="s">
        <v>9760</v>
      </c>
      <c r="B1472" s="1" t="s">
        <v>5710</v>
      </c>
      <c r="C1472" s="1" t="s">
        <v>41</v>
      </c>
      <c r="D1472">
        <v>52</v>
      </c>
      <c r="E1472" s="1" t="s">
        <v>42</v>
      </c>
      <c r="F1472" s="1" t="s">
        <v>43</v>
      </c>
      <c r="G1472" s="1" t="s">
        <v>44</v>
      </c>
      <c r="H1472" s="1" t="s">
        <v>92</v>
      </c>
      <c r="I1472" s="1" t="s">
        <v>110</v>
      </c>
      <c r="J1472" s="1" t="s">
        <v>80</v>
      </c>
      <c r="K1472" s="1" t="s">
        <v>48</v>
      </c>
      <c r="L1472" s="1" t="s">
        <v>48</v>
      </c>
      <c r="M1472" s="1" t="s">
        <v>48</v>
      </c>
      <c r="N1472" s="1" t="s">
        <v>48</v>
      </c>
      <c r="O1472" s="1" t="s">
        <v>48</v>
      </c>
      <c r="P1472" s="1" t="s">
        <v>48</v>
      </c>
      <c r="Q1472" s="1" t="s">
        <v>48</v>
      </c>
      <c r="R1472" s="1" t="s">
        <v>48</v>
      </c>
      <c r="S1472" s="1" t="s">
        <v>48</v>
      </c>
      <c r="T1472" s="1" t="s">
        <v>48</v>
      </c>
      <c r="U1472" s="1" t="s">
        <v>48</v>
      </c>
      <c r="V1472" s="1" t="s">
        <v>48</v>
      </c>
      <c r="W1472" s="1" t="s">
        <v>49</v>
      </c>
      <c r="X1472" s="1" t="s">
        <v>116</v>
      </c>
      <c r="Y1472" s="1" t="s">
        <v>9761</v>
      </c>
      <c r="AC1472" s="1" t="s">
        <v>5712</v>
      </c>
      <c r="AD1472" s="1" t="s">
        <v>5712</v>
      </c>
      <c r="AJ1472" s="1" t="s">
        <v>106</v>
      </c>
      <c r="AK1472" s="1" t="s">
        <v>5712</v>
      </c>
      <c r="AM1472" s="1" t="s">
        <v>106</v>
      </c>
      <c r="AN1472" s="1" t="s">
        <v>5712</v>
      </c>
      <c r="AP1472" s="1" t="s">
        <v>5712</v>
      </c>
      <c r="AR1472" s="1" t="s">
        <v>5712</v>
      </c>
      <c r="AT1472" s="1" t="s">
        <v>5712</v>
      </c>
    </row>
    <row r="1473" spans="1:48" x14ac:dyDescent="0.35">
      <c r="A1473" s="1" t="s">
        <v>9762</v>
      </c>
      <c r="B1473" s="1" t="s">
        <v>5710</v>
      </c>
      <c r="C1473" s="1" t="s">
        <v>71</v>
      </c>
      <c r="D1473">
        <v>73</v>
      </c>
      <c r="E1473" s="1" t="s">
        <v>65</v>
      </c>
      <c r="F1473" s="1" t="s">
        <v>72</v>
      </c>
      <c r="G1473" s="1" t="s">
        <v>137</v>
      </c>
      <c r="H1473" s="1" t="s">
        <v>67</v>
      </c>
      <c r="I1473" s="1" t="s">
        <v>110</v>
      </c>
      <c r="J1473" s="1" t="s">
        <v>80</v>
      </c>
      <c r="K1473" s="1" t="s">
        <v>48</v>
      </c>
      <c r="L1473" s="1" t="s">
        <v>48</v>
      </c>
      <c r="M1473" s="1" t="s">
        <v>48</v>
      </c>
      <c r="N1473" s="1" t="s">
        <v>48</v>
      </c>
      <c r="O1473" s="1" t="s">
        <v>48</v>
      </c>
      <c r="P1473" s="1" t="s">
        <v>48</v>
      </c>
      <c r="Q1473" s="1" t="s">
        <v>48</v>
      </c>
      <c r="R1473" s="1" t="s">
        <v>48</v>
      </c>
      <c r="S1473" s="1" t="s">
        <v>48</v>
      </c>
      <c r="T1473" s="1" t="s">
        <v>48</v>
      </c>
      <c r="U1473" s="1" t="s">
        <v>48</v>
      </c>
      <c r="V1473" s="1" t="s">
        <v>48</v>
      </c>
      <c r="W1473" s="1" t="s">
        <v>49</v>
      </c>
      <c r="X1473" s="1" t="s">
        <v>62</v>
      </c>
      <c r="AC1473" s="1" t="s">
        <v>5712</v>
      </c>
      <c r="AD1473" s="1" t="s">
        <v>5712</v>
      </c>
      <c r="AJ1473" s="1" t="s">
        <v>1080</v>
      </c>
      <c r="AK1473" s="1" t="s">
        <v>101</v>
      </c>
      <c r="AL1473" s="1" t="s">
        <v>1080</v>
      </c>
      <c r="AN1473" s="1" t="s">
        <v>5712</v>
      </c>
      <c r="AP1473" s="1" t="s">
        <v>5712</v>
      </c>
      <c r="AR1473" s="1" t="s">
        <v>5712</v>
      </c>
      <c r="AT1473" s="1" t="s">
        <v>5712</v>
      </c>
    </row>
    <row r="1474" spans="1:48" x14ac:dyDescent="0.35">
      <c r="A1474" s="1" t="s">
        <v>9763</v>
      </c>
      <c r="B1474" s="1" t="s">
        <v>5710</v>
      </c>
      <c r="C1474" s="1" t="s">
        <v>71</v>
      </c>
      <c r="D1474">
        <v>46</v>
      </c>
      <c r="E1474" s="1" t="s">
        <v>42</v>
      </c>
      <c r="F1474" s="1" t="s">
        <v>107</v>
      </c>
      <c r="G1474" s="1" t="s">
        <v>44</v>
      </c>
      <c r="H1474" s="1" t="s">
        <v>45</v>
      </c>
      <c r="I1474" s="1" t="s">
        <v>113</v>
      </c>
      <c r="J1474" s="1" t="s">
        <v>47</v>
      </c>
      <c r="K1474" s="1" t="s">
        <v>48</v>
      </c>
      <c r="L1474" s="1" t="s">
        <v>48</v>
      </c>
      <c r="M1474" s="1" t="s">
        <v>48</v>
      </c>
      <c r="N1474" s="1" t="s">
        <v>48</v>
      </c>
      <c r="O1474" s="1" t="s">
        <v>49</v>
      </c>
      <c r="P1474" s="1" t="s">
        <v>48</v>
      </c>
      <c r="Q1474" s="1" t="s">
        <v>48</v>
      </c>
      <c r="R1474" s="1" t="s">
        <v>48</v>
      </c>
      <c r="S1474" s="1" t="s">
        <v>48</v>
      </c>
      <c r="T1474" s="1" t="s">
        <v>48</v>
      </c>
      <c r="U1474" s="1" t="s">
        <v>48</v>
      </c>
      <c r="V1474" s="1" t="s">
        <v>48</v>
      </c>
      <c r="W1474" s="1" t="s">
        <v>48</v>
      </c>
      <c r="X1474" s="1" t="s">
        <v>51</v>
      </c>
      <c r="Y1474" s="1" t="s">
        <v>9764</v>
      </c>
      <c r="AC1474" s="1" t="s">
        <v>5712</v>
      </c>
      <c r="AD1474" s="1" t="s">
        <v>5712</v>
      </c>
      <c r="AJ1474" s="1" t="s">
        <v>9765</v>
      </c>
      <c r="AK1474" s="1" t="s">
        <v>5712</v>
      </c>
      <c r="AN1474" s="1" t="s">
        <v>5712</v>
      </c>
      <c r="AP1474" s="1" t="s">
        <v>5712</v>
      </c>
      <c r="AR1474" s="1" t="s">
        <v>5712</v>
      </c>
      <c r="AT1474" s="1" t="s">
        <v>5712</v>
      </c>
      <c r="AV1474" s="1" t="s">
        <v>9766</v>
      </c>
    </row>
    <row r="1475" spans="1:48" x14ac:dyDescent="0.35">
      <c r="A1475" s="1" t="s">
        <v>9767</v>
      </c>
      <c r="B1475" s="1" t="s">
        <v>5710</v>
      </c>
      <c r="C1475" s="1" t="s">
        <v>41</v>
      </c>
      <c r="D1475">
        <v>58</v>
      </c>
      <c r="E1475" s="1" t="s">
        <v>65</v>
      </c>
      <c r="F1475" s="1" t="s">
        <v>43</v>
      </c>
      <c r="G1475" s="1" t="s">
        <v>44</v>
      </c>
      <c r="H1475" s="1" t="s">
        <v>144</v>
      </c>
      <c r="I1475" s="1" t="s">
        <v>68</v>
      </c>
      <c r="J1475" s="1" t="s">
        <v>80</v>
      </c>
      <c r="K1475" s="1" t="s">
        <v>48</v>
      </c>
      <c r="L1475" s="1" t="s">
        <v>48</v>
      </c>
      <c r="M1475" s="1" t="s">
        <v>48</v>
      </c>
      <c r="N1475" s="1" t="s">
        <v>48</v>
      </c>
      <c r="O1475" s="1" t="s">
        <v>48</v>
      </c>
      <c r="P1475" s="1" t="s">
        <v>48</v>
      </c>
      <c r="Q1475" s="1" t="s">
        <v>48</v>
      </c>
      <c r="R1475" s="1" t="s">
        <v>48</v>
      </c>
      <c r="S1475" s="1" t="s">
        <v>48</v>
      </c>
      <c r="T1475" s="1" t="s">
        <v>48</v>
      </c>
      <c r="U1475" s="1" t="s">
        <v>49</v>
      </c>
      <c r="V1475" s="1" t="s">
        <v>48</v>
      </c>
      <c r="W1475" s="1" t="s">
        <v>48</v>
      </c>
      <c r="X1475" s="1" t="s">
        <v>62</v>
      </c>
      <c r="AC1475" s="1" t="s">
        <v>5712</v>
      </c>
      <c r="AD1475" s="1" t="s">
        <v>5712</v>
      </c>
      <c r="AJ1475" s="1" t="s">
        <v>9768</v>
      </c>
      <c r="AK1475" s="1" t="s">
        <v>77</v>
      </c>
      <c r="AN1475" s="1" t="s">
        <v>5712</v>
      </c>
      <c r="AP1475" s="1" t="s">
        <v>5712</v>
      </c>
      <c r="AR1475" s="1" t="s">
        <v>5712</v>
      </c>
      <c r="AT1475" s="1" t="s">
        <v>5712</v>
      </c>
    </row>
    <row r="1476" spans="1:48" x14ac:dyDescent="0.35">
      <c r="A1476" s="1" t="s">
        <v>9769</v>
      </c>
      <c r="B1476" s="1" t="s">
        <v>5710</v>
      </c>
      <c r="C1476" s="1" t="s">
        <v>41</v>
      </c>
      <c r="D1476">
        <v>79</v>
      </c>
      <c r="E1476" s="1" t="s">
        <v>65</v>
      </c>
      <c r="F1476" s="1" t="s">
        <v>66</v>
      </c>
      <c r="G1476" s="1" t="s">
        <v>59</v>
      </c>
      <c r="H1476" s="1" t="s">
        <v>67</v>
      </c>
      <c r="I1476" s="1" t="s">
        <v>90</v>
      </c>
      <c r="J1476" s="1" t="s">
        <v>47</v>
      </c>
      <c r="K1476" s="1" t="s">
        <v>48</v>
      </c>
      <c r="L1476" s="1" t="s">
        <v>48</v>
      </c>
      <c r="M1476" s="1" t="s">
        <v>48</v>
      </c>
      <c r="N1476" s="1" t="s">
        <v>48</v>
      </c>
      <c r="O1476" s="1" t="s">
        <v>48</v>
      </c>
      <c r="P1476" s="1" t="s">
        <v>48</v>
      </c>
      <c r="Q1476" s="1" t="s">
        <v>48</v>
      </c>
      <c r="R1476" s="1" t="s">
        <v>48</v>
      </c>
      <c r="S1476" s="1" t="s">
        <v>49</v>
      </c>
      <c r="T1476" s="1" t="s">
        <v>48</v>
      </c>
      <c r="U1476" s="1" t="s">
        <v>48</v>
      </c>
      <c r="V1476" s="1" t="s">
        <v>48</v>
      </c>
      <c r="W1476" s="1" t="s">
        <v>48</v>
      </c>
      <c r="X1476" s="1" t="s">
        <v>62</v>
      </c>
      <c r="AC1476" s="1" t="s">
        <v>5712</v>
      </c>
      <c r="AD1476" s="1" t="s">
        <v>5712</v>
      </c>
      <c r="AJ1476" s="1" t="s">
        <v>9770</v>
      </c>
      <c r="AK1476" s="1" t="s">
        <v>5712</v>
      </c>
      <c r="AM1476" s="1" t="s">
        <v>752</v>
      </c>
      <c r="AN1476" s="1" t="s">
        <v>5712</v>
      </c>
      <c r="AP1476" s="1" t="s">
        <v>5712</v>
      </c>
      <c r="AR1476" s="1" t="s">
        <v>5712</v>
      </c>
      <c r="AT1476" s="1" t="s">
        <v>5712</v>
      </c>
    </row>
    <row r="1477" spans="1:48" x14ac:dyDescent="0.35">
      <c r="A1477" s="1" t="s">
        <v>9771</v>
      </c>
      <c r="B1477" s="1" t="s">
        <v>5710</v>
      </c>
      <c r="C1477" s="1" t="s">
        <v>41</v>
      </c>
      <c r="D1477">
        <v>67</v>
      </c>
      <c r="E1477" s="1" t="s">
        <v>65</v>
      </c>
      <c r="F1477" s="1" t="s">
        <v>66</v>
      </c>
      <c r="G1477" s="1" t="s">
        <v>73</v>
      </c>
      <c r="H1477" s="1" t="s">
        <v>67</v>
      </c>
      <c r="I1477" s="1" t="s">
        <v>68</v>
      </c>
      <c r="J1477" s="1" t="s">
        <v>47</v>
      </c>
      <c r="K1477" s="1" t="s">
        <v>49</v>
      </c>
      <c r="L1477" s="1" t="s">
        <v>48</v>
      </c>
      <c r="M1477" s="1" t="s">
        <v>48</v>
      </c>
      <c r="N1477" s="1" t="s">
        <v>48</v>
      </c>
      <c r="O1477" s="1" t="s">
        <v>48</v>
      </c>
      <c r="P1477" s="1" t="s">
        <v>48</v>
      </c>
      <c r="Q1477" s="1" t="s">
        <v>48</v>
      </c>
      <c r="R1477" s="1" t="s">
        <v>48</v>
      </c>
      <c r="S1477" s="1" t="s">
        <v>48</v>
      </c>
      <c r="T1477" s="1" t="s">
        <v>49</v>
      </c>
      <c r="U1477" s="1" t="s">
        <v>48</v>
      </c>
      <c r="V1477" s="1" t="s">
        <v>48</v>
      </c>
      <c r="W1477" s="1" t="s">
        <v>48</v>
      </c>
      <c r="X1477" s="1" t="s">
        <v>116</v>
      </c>
      <c r="Y1477" s="1" t="s">
        <v>9772</v>
      </c>
      <c r="AC1477" s="1" t="s">
        <v>5712</v>
      </c>
      <c r="AD1477" s="1" t="s">
        <v>5712</v>
      </c>
      <c r="AJ1477" s="1" t="s">
        <v>9773</v>
      </c>
      <c r="AK1477" s="1" t="s">
        <v>5712</v>
      </c>
      <c r="AN1477" s="1" t="s">
        <v>5712</v>
      </c>
      <c r="AP1477" s="1" t="s">
        <v>5712</v>
      </c>
      <c r="AR1477" s="1" t="s">
        <v>5712</v>
      </c>
      <c r="AT1477" s="1" t="s">
        <v>5712</v>
      </c>
    </row>
    <row r="1478" spans="1:48" x14ac:dyDescent="0.35">
      <c r="A1478" s="1" t="s">
        <v>9774</v>
      </c>
      <c r="B1478" s="1" t="s">
        <v>5710</v>
      </c>
      <c r="C1478" s="1" t="s">
        <v>71</v>
      </c>
      <c r="D1478">
        <v>71</v>
      </c>
      <c r="E1478" s="1" t="s">
        <v>65</v>
      </c>
      <c r="F1478" s="1" t="s">
        <v>66</v>
      </c>
      <c r="G1478" s="1" t="s">
        <v>98</v>
      </c>
      <c r="H1478" s="1" t="s">
        <v>67</v>
      </c>
      <c r="I1478" s="1" t="s">
        <v>46</v>
      </c>
      <c r="J1478" s="1" t="s">
        <v>80</v>
      </c>
      <c r="K1478" s="1" t="s">
        <v>48</v>
      </c>
      <c r="L1478" s="1" t="s">
        <v>48</v>
      </c>
      <c r="M1478" s="1" t="s">
        <v>48</v>
      </c>
      <c r="N1478" s="1" t="s">
        <v>48</v>
      </c>
      <c r="O1478" s="1" t="s">
        <v>48</v>
      </c>
      <c r="P1478" s="1" t="s">
        <v>48</v>
      </c>
      <c r="Q1478" s="1" t="s">
        <v>48</v>
      </c>
      <c r="R1478" s="1" t="s">
        <v>48</v>
      </c>
      <c r="S1478" s="1" t="s">
        <v>48</v>
      </c>
      <c r="T1478" s="1" t="s">
        <v>48</v>
      </c>
      <c r="U1478" s="1" t="s">
        <v>49</v>
      </c>
      <c r="V1478" s="1" t="s">
        <v>48</v>
      </c>
      <c r="W1478" s="1" t="s">
        <v>48</v>
      </c>
      <c r="X1478" s="1" t="s">
        <v>116</v>
      </c>
      <c r="Y1478" s="1" t="s">
        <v>9775</v>
      </c>
      <c r="AC1478" s="1" t="s">
        <v>5712</v>
      </c>
      <c r="AD1478" s="1" t="s">
        <v>5712</v>
      </c>
      <c r="AJ1478" s="1" t="s">
        <v>9776</v>
      </c>
      <c r="AK1478" s="1" t="s">
        <v>5712</v>
      </c>
      <c r="AN1478" s="1" t="s">
        <v>5712</v>
      </c>
      <c r="AP1478" s="1" t="s">
        <v>5712</v>
      </c>
      <c r="AR1478" s="1" t="s">
        <v>5712</v>
      </c>
      <c r="AT1478" s="1" t="s">
        <v>5712</v>
      </c>
    </row>
    <row r="1479" spans="1:48" x14ac:dyDescent="0.35">
      <c r="A1479" s="1" t="s">
        <v>9777</v>
      </c>
      <c r="B1479" s="1" t="s">
        <v>5710</v>
      </c>
      <c r="C1479" s="1" t="s">
        <v>41</v>
      </c>
      <c r="D1479">
        <v>22</v>
      </c>
      <c r="E1479" s="1" t="s">
        <v>57</v>
      </c>
      <c r="F1479" s="1" t="s">
        <v>58</v>
      </c>
      <c r="G1479" s="1" t="s">
        <v>59</v>
      </c>
      <c r="H1479" s="1" t="s">
        <v>60</v>
      </c>
      <c r="I1479" s="1" t="s">
        <v>125</v>
      </c>
      <c r="J1479" s="1" t="s">
        <v>47</v>
      </c>
      <c r="K1479" s="1" t="s">
        <v>48</v>
      </c>
      <c r="L1479" s="1" t="s">
        <v>49</v>
      </c>
      <c r="M1479" s="1" t="s">
        <v>48</v>
      </c>
      <c r="N1479" s="1" t="s">
        <v>48</v>
      </c>
      <c r="O1479" s="1" t="s">
        <v>48</v>
      </c>
      <c r="P1479" s="1" t="s">
        <v>48</v>
      </c>
      <c r="Q1479" s="1" t="s">
        <v>48</v>
      </c>
      <c r="R1479" s="1" t="s">
        <v>48</v>
      </c>
      <c r="S1479" s="1" t="s">
        <v>48</v>
      </c>
      <c r="T1479" s="1" t="s">
        <v>48</v>
      </c>
      <c r="U1479" s="1" t="s">
        <v>48</v>
      </c>
      <c r="V1479" s="1" t="s">
        <v>48</v>
      </c>
      <c r="W1479" s="1" t="s">
        <v>48</v>
      </c>
      <c r="X1479" s="1" t="s">
        <v>116</v>
      </c>
      <c r="Y1479" s="1" t="s">
        <v>9778</v>
      </c>
      <c r="AC1479" s="1" t="s">
        <v>5712</v>
      </c>
      <c r="AD1479" s="1" t="s">
        <v>5712</v>
      </c>
      <c r="AJ1479" s="1" t="s">
        <v>9779</v>
      </c>
      <c r="AK1479" s="1" t="s">
        <v>63</v>
      </c>
      <c r="AN1479" s="1" t="s">
        <v>5712</v>
      </c>
      <c r="AP1479" s="1" t="s">
        <v>5712</v>
      </c>
      <c r="AR1479" s="1" t="s">
        <v>5712</v>
      </c>
      <c r="AT1479" s="1" t="s">
        <v>5712</v>
      </c>
    </row>
    <row r="1480" spans="1:48" x14ac:dyDescent="0.35">
      <c r="A1480" s="1" t="s">
        <v>9780</v>
      </c>
      <c r="B1480" s="1" t="s">
        <v>5710</v>
      </c>
      <c r="C1480" s="1" t="s">
        <v>41</v>
      </c>
      <c r="D1480">
        <v>58</v>
      </c>
      <c r="E1480" s="1" t="s">
        <v>65</v>
      </c>
      <c r="F1480" s="1" t="s">
        <v>66</v>
      </c>
      <c r="G1480" s="1" t="s">
        <v>73</v>
      </c>
      <c r="H1480" s="1" t="s">
        <v>67</v>
      </c>
      <c r="I1480" s="1" t="s">
        <v>99</v>
      </c>
      <c r="J1480" s="1" t="s">
        <v>47</v>
      </c>
      <c r="K1480" s="1" t="s">
        <v>48</v>
      </c>
      <c r="L1480" s="1" t="s">
        <v>49</v>
      </c>
      <c r="M1480" s="1" t="s">
        <v>48</v>
      </c>
      <c r="N1480" s="1" t="s">
        <v>48</v>
      </c>
      <c r="O1480" s="1" t="s">
        <v>48</v>
      </c>
      <c r="P1480" s="1" t="s">
        <v>48</v>
      </c>
      <c r="Q1480" s="1" t="s">
        <v>48</v>
      </c>
      <c r="R1480" s="1" t="s">
        <v>48</v>
      </c>
      <c r="S1480" s="1" t="s">
        <v>48</v>
      </c>
      <c r="T1480" s="1" t="s">
        <v>48</v>
      </c>
      <c r="U1480" s="1" t="s">
        <v>48</v>
      </c>
      <c r="V1480" s="1" t="s">
        <v>48</v>
      </c>
      <c r="W1480" s="1" t="s">
        <v>48</v>
      </c>
      <c r="X1480" s="1" t="s">
        <v>116</v>
      </c>
      <c r="Y1480" s="1" t="s">
        <v>9781</v>
      </c>
      <c r="AC1480" s="1" t="s">
        <v>5712</v>
      </c>
      <c r="AD1480" s="1" t="s">
        <v>5712</v>
      </c>
      <c r="AJ1480" s="1" t="s">
        <v>9782</v>
      </c>
      <c r="AK1480" s="1" t="s">
        <v>63</v>
      </c>
      <c r="AN1480" s="1" t="s">
        <v>5712</v>
      </c>
      <c r="AP1480" s="1" t="s">
        <v>5712</v>
      </c>
      <c r="AR1480" s="1" t="s">
        <v>5712</v>
      </c>
      <c r="AT1480" s="1" t="s">
        <v>5712</v>
      </c>
    </row>
    <row r="1481" spans="1:48" x14ac:dyDescent="0.35">
      <c r="A1481" s="1" t="s">
        <v>9783</v>
      </c>
      <c r="B1481" s="1" t="s">
        <v>5710</v>
      </c>
      <c r="C1481" s="1" t="s">
        <v>41</v>
      </c>
      <c r="D1481">
        <v>37</v>
      </c>
      <c r="E1481" s="1" t="s">
        <v>42</v>
      </c>
      <c r="F1481" s="1" t="s">
        <v>107</v>
      </c>
      <c r="G1481" s="1" t="s">
        <v>44</v>
      </c>
      <c r="H1481" s="1" t="s">
        <v>109</v>
      </c>
      <c r="I1481" s="1" t="s">
        <v>61</v>
      </c>
      <c r="J1481" s="1" t="s">
        <v>47</v>
      </c>
      <c r="K1481" s="1" t="s">
        <v>48</v>
      </c>
      <c r="L1481" s="1" t="s">
        <v>49</v>
      </c>
      <c r="M1481" s="1" t="s">
        <v>48</v>
      </c>
      <c r="N1481" s="1" t="s">
        <v>48</v>
      </c>
      <c r="O1481" s="1" t="s">
        <v>48</v>
      </c>
      <c r="P1481" s="1" t="s">
        <v>48</v>
      </c>
      <c r="Q1481" s="1" t="s">
        <v>48</v>
      </c>
      <c r="R1481" s="1" t="s">
        <v>48</v>
      </c>
      <c r="S1481" s="1" t="s">
        <v>48</v>
      </c>
      <c r="T1481" s="1" t="s">
        <v>48</v>
      </c>
      <c r="U1481" s="1" t="s">
        <v>48</v>
      </c>
      <c r="V1481" s="1" t="s">
        <v>48</v>
      </c>
      <c r="W1481" s="1" t="s">
        <v>48</v>
      </c>
      <c r="X1481" s="1" t="s">
        <v>62</v>
      </c>
      <c r="AC1481" s="1" t="s">
        <v>5712</v>
      </c>
      <c r="AD1481" s="1" t="s">
        <v>5712</v>
      </c>
      <c r="AJ1481" s="1" t="s">
        <v>9784</v>
      </c>
      <c r="AK1481" s="1" t="s">
        <v>5712</v>
      </c>
      <c r="AM1481" s="1" t="s">
        <v>9785</v>
      </c>
      <c r="AN1481" s="1" t="s">
        <v>5712</v>
      </c>
      <c r="AP1481" s="1" t="s">
        <v>5712</v>
      </c>
      <c r="AR1481" s="1" t="s">
        <v>5712</v>
      </c>
      <c r="AT1481" s="1" t="s">
        <v>5712</v>
      </c>
    </row>
    <row r="1482" spans="1:48" x14ac:dyDescent="0.35">
      <c r="A1482" s="1" t="s">
        <v>9786</v>
      </c>
      <c r="B1482" s="1" t="s">
        <v>5710</v>
      </c>
      <c r="C1482" s="1" t="s">
        <v>41</v>
      </c>
      <c r="D1482">
        <v>27</v>
      </c>
      <c r="E1482" s="1" t="s">
        <v>57</v>
      </c>
      <c r="F1482" s="1" t="s">
        <v>107</v>
      </c>
      <c r="G1482" s="1" t="s">
        <v>59</v>
      </c>
      <c r="H1482" s="1" t="s">
        <v>60</v>
      </c>
      <c r="I1482" s="1" t="s">
        <v>90</v>
      </c>
      <c r="J1482" s="1" t="s">
        <v>47</v>
      </c>
      <c r="K1482" s="1" t="s">
        <v>48</v>
      </c>
      <c r="L1482" s="1" t="s">
        <v>48</v>
      </c>
      <c r="M1482" s="1" t="s">
        <v>48</v>
      </c>
      <c r="N1482" s="1" t="s">
        <v>48</v>
      </c>
      <c r="O1482" s="1" t="s">
        <v>48</v>
      </c>
      <c r="P1482" s="1" t="s">
        <v>49</v>
      </c>
      <c r="Q1482" s="1" t="s">
        <v>48</v>
      </c>
      <c r="R1482" s="1" t="s">
        <v>48</v>
      </c>
      <c r="S1482" s="1" t="s">
        <v>48</v>
      </c>
      <c r="T1482" s="1" t="s">
        <v>48</v>
      </c>
      <c r="U1482" s="1" t="s">
        <v>48</v>
      </c>
      <c r="V1482" s="1" t="s">
        <v>48</v>
      </c>
      <c r="W1482" s="1" t="s">
        <v>48</v>
      </c>
      <c r="X1482" s="1" t="s">
        <v>62</v>
      </c>
      <c r="AC1482" s="1" t="s">
        <v>5712</v>
      </c>
      <c r="AD1482" s="1" t="s">
        <v>5712</v>
      </c>
      <c r="AJ1482" s="1" t="s">
        <v>9787</v>
      </c>
      <c r="AK1482" s="1" t="s">
        <v>5712</v>
      </c>
      <c r="AN1482" s="1" t="s">
        <v>5712</v>
      </c>
      <c r="AP1482" s="1" t="s">
        <v>5712</v>
      </c>
      <c r="AR1482" s="1" t="s">
        <v>5712</v>
      </c>
      <c r="AT1482" s="1" t="s">
        <v>5712</v>
      </c>
    </row>
    <row r="1483" spans="1:48" x14ac:dyDescent="0.35">
      <c r="A1483" s="1" t="s">
        <v>9788</v>
      </c>
      <c r="B1483" s="1" t="s">
        <v>5710</v>
      </c>
      <c r="C1483" s="1" t="s">
        <v>71</v>
      </c>
      <c r="D1483">
        <v>50</v>
      </c>
      <c r="E1483" s="1" t="s">
        <v>42</v>
      </c>
      <c r="F1483" s="1" t="s">
        <v>66</v>
      </c>
      <c r="G1483" s="1" t="s">
        <v>73</v>
      </c>
      <c r="H1483" s="1" t="s">
        <v>144</v>
      </c>
      <c r="I1483" s="1" t="s">
        <v>90</v>
      </c>
      <c r="J1483" s="1" t="s">
        <v>80</v>
      </c>
      <c r="K1483" s="1" t="s">
        <v>48</v>
      </c>
      <c r="L1483" s="1" t="s">
        <v>48</v>
      </c>
      <c r="M1483" s="1" t="s">
        <v>48</v>
      </c>
      <c r="N1483" s="1" t="s">
        <v>48</v>
      </c>
      <c r="O1483" s="1" t="s">
        <v>48</v>
      </c>
      <c r="P1483" s="1" t="s">
        <v>48</v>
      </c>
      <c r="Q1483" s="1" t="s">
        <v>48</v>
      </c>
      <c r="R1483" s="1" t="s">
        <v>48</v>
      </c>
      <c r="S1483" s="1" t="s">
        <v>48</v>
      </c>
      <c r="T1483" s="1" t="s">
        <v>48</v>
      </c>
      <c r="U1483" s="1" t="s">
        <v>49</v>
      </c>
      <c r="V1483" s="1" t="s">
        <v>48</v>
      </c>
      <c r="W1483" s="1" t="s">
        <v>48</v>
      </c>
      <c r="X1483" s="1" t="s">
        <v>62</v>
      </c>
      <c r="AC1483" s="1" t="s">
        <v>5712</v>
      </c>
      <c r="AD1483" s="1" t="s">
        <v>5712</v>
      </c>
      <c r="AJ1483" s="1" t="s">
        <v>9789</v>
      </c>
      <c r="AK1483" s="1" t="s">
        <v>5712</v>
      </c>
      <c r="AM1483" s="1" t="s">
        <v>9790</v>
      </c>
      <c r="AN1483" s="1" t="s">
        <v>5712</v>
      </c>
      <c r="AP1483" s="1" t="s">
        <v>5712</v>
      </c>
      <c r="AR1483" s="1" t="s">
        <v>5712</v>
      </c>
      <c r="AT1483" s="1" t="s">
        <v>5712</v>
      </c>
    </row>
    <row r="1484" spans="1:48" x14ac:dyDescent="0.35">
      <c r="A1484" s="1" t="s">
        <v>9791</v>
      </c>
      <c r="B1484" s="1" t="s">
        <v>5710</v>
      </c>
      <c r="C1484" s="1" t="s">
        <v>41</v>
      </c>
      <c r="D1484">
        <v>68</v>
      </c>
      <c r="E1484" s="1" t="s">
        <v>65</v>
      </c>
      <c r="F1484" s="1" t="s">
        <v>66</v>
      </c>
      <c r="G1484" s="1" t="s">
        <v>73</v>
      </c>
      <c r="H1484" s="1" t="s">
        <v>67</v>
      </c>
      <c r="I1484" s="1" t="s">
        <v>68</v>
      </c>
      <c r="J1484" s="1" t="s">
        <v>80</v>
      </c>
      <c r="K1484" s="1" t="s">
        <v>48</v>
      </c>
      <c r="L1484" s="1" t="s">
        <v>48</v>
      </c>
      <c r="M1484" s="1" t="s">
        <v>48</v>
      </c>
      <c r="N1484" s="1" t="s">
        <v>48</v>
      </c>
      <c r="O1484" s="1" t="s">
        <v>48</v>
      </c>
      <c r="P1484" s="1" t="s">
        <v>48</v>
      </c>
      <c r="Q1484" s="1" t="s">
        <v>48</v>
      </c>
      <c r="R1484" s="1" t="s">
        <v>48</v>
      </c>
      <c r="S1484" s="1" t="s">
        <v>48</v>
      </c>
      <c r="T1484" s="1" t="s">
        <v>48</v>
      </c>
      <c r="U1484" s="1" t="s">
        <v>48</v>
      </c>
      <c r="V1484" s="1" t="s">
        <v>49</v>
      </c>
      <c r="W1484" s="1" t="s">
        <v>48</v>
      </c>
      <c r="X1484" s="1" t="s">
        <v>62</v>
      </c>
      <c r="AC1484" s="1" t="s">
        <v>5712</v>
      </c>
      <c r="AD1484" s="1" t="s">
        <v>5712</v>
      </c>
      <c r="AJ1484" s="1" t="s">
        <v>9792</v>
      </c>
      <c r="AK1484" s="1" t="s">
        <v>5712</v>
      </c>
      <c r="AM1484" s="1" t="s">
        <v>1196</v>
      </c>
      <c r="AN1484" s="1" t="s">
        <v>5712</v>
      </c>
      <c r="AP1484" s="1" t="s">
        <v>5712</v>
      </c>
      <c r="AR1484" s="1" t="s">
        <v>5712</v>
      </c>
      <c r="AT1484" s="1" t="s">
        <v>5712</v>
      </c>
    </row>
    <row r="1485" spans="1:48" x14ac:dyDescent="0.35">
      <c r="A1485" s="1" t="s">
        <v>9793</v>
      </c>
      <c r="B1485" s="1" t="s">
        <v>5710</v>
      </c>
      <c r="C1485" s="1" t="s">
        <v>41</v>
      </c>
      <c r="D1485">
        <v>41</v>
      </c>
      <c r="E1485" s="1" t="s">
        <v>42</v>
      </c>
      <c r="F1485" s="1" t="s">
        <v>72</v>
      </c>
      <c r="G1485" s="1" t="s">
        <v>59</v>
      </c>
      <c r="H1485" s="1" t="s">
        <v>45</v>
      </c>
      <c r="I1485" s="1" t="s">
        <v>68</v>
      </c>
      <c r="J1485" s="1" t="s">
        <v>47</v>
      </c>
      <c r="K1485" s="1" t="s">
        <v>48</v>
      </c>
      <c r="L1485" s="1" t="s">
        <v>48</v>
      </c>
      <c r="M1485" s="1" t="s">
        <v>48</v>
      </c>
      <c r="N1485" s="1" t="s">
        <v>48</v>
      </c>
      <c r="O1485" s="1" t="s">
        <v>48</v>
      </c>
      <c r="P1485" s="1" t="s">
        <v>49</v>
      </c>
      <c r="Q1485" s="1" t="s">
        <v>48</v>
      </c>
      <c r="R1485" s="1" t="s">
        <v>48</v>
      </c>
      <c r="S1485" s="1" t="s">
        <v>48</v>
      </c>
      <c r="T1485" s="1" t="s">
        <v>48</v>
      </c>
      <c r="U1485" s="1" t="s">
        <v>48</v>
      </c>
      <c r="V1485" s="1" t="s">
        <v>48</v>
      </c>
      <c r="W1485" s="1" t="s">
        <v>48</v>
      </c>
      <c r="X1485" s="1" t="s">
        <v>62</v>
      </c>
      <c r="AC1485" s="1" t="s">
        <v>5712</v>
      </c>
      <c r="AD1485" s="1" t="s">
        <v>5712</v>
      </c>
      <c r="AJ1485" s="1" t="s">
        <v>9794</v>
      </c>
      <c r="AK1485" s="1" t="s">
        <v>5712</v>
      </c>
      <c r="AM1485" s="1" t="s">
        <v>9795</v>
      </c>
      <c r="AN1485" s="1" t="s">
        <v>5712</v>
      </c>
      <c r="AP1485" s="1" t="s">
        <v>5712</v>
      </c>
      <c r="AR1485" s="1" t="s">
        <v>5712</v>
      </c>
      <c r="AT1485" s="1" t="s">
        <v>5712</v>
      </c>
    </row>
    <row r="1486" spans="1:48" x14ac:dyDescent="0.35">
      <c r="A1486" s="1" t="s">
        <v>9796</v>
      </c>
      <c r="B1486" s="1" t="s">
        <v>5710</v>
      </c>
      <c r="C1486" s="1" t="s">
        <v>41</v>
      </c>
      <c r="D1486">
        <v>47</v>
      </c>
      <c r="E1486" s="1" t="s">
        <v>42</v>
      </c>
      <c r="F1486" s="1" t="s">
        <v>72</v>
      </c>
      <c r="G1486" s="1" t="s">
        <v>59</v>
      </c>
      <c r="H1486" s="1" t="s">
        <v>45</v>
      </c>
      <c r="I1486" s="1" t="s">
        <v>110</v>
      </c>
      <c r="J1486" s="1" t="s">
        <v>47</v>
      </c>
      <c r="K1486" s="1" t="s">
        <v>48</v>
      </c>
      <c r="L1486" s="1" t="s">
        <v>48</v>
      </c>
      <c r="M1486" s="1" t="s">
        <v>48</v>
      </c>
      <c r="N1486" s="1" t="s">
        <v>48</v>
      </c>
      <c r="O1486" s="1" t="s">
        <v>49</v>
      </c>
      <c r="P1486" s="1" t="s">
        <v>48</v>
      </c>
      <c r="Q1486" s="1" t="s">
        <v>48</v>
      </c>
      <c r="R1486" s="1" t="s">
        <v>48</v>
      </c>
      <c r="S1486" s="1" t="s">
        <v>48</v>
      </c>
      <c r="T1486" s="1" t="s">
        <v>48</v>
      </c>
      <c r="U1486" s="1" t="s">
        <v>48</v>
      </c>
      <c r="V1486" s="1" t="s">
        <v>48</v>
      </c>
      <c r="W1486" s="1" t="s">
        <v>48</v>
      </c>
      <c r="X1486" s="1" t="s">
        <v>116</v>
      </c>
      <c r="Y1486" s="1" t="s">
        <v>9797</v>
      </c>
      <c r="AC1486" s="1" t="s">
        <v>5712</v>
      </c>
      <c r="AD1486" s="1" t="s">
        <v>5712</v>
      </c>
      <c r="AJ1486" s="1" t="s">
        <v>9798</v>
      </c>
      <c r="AK1486" s="1" t="s">
        <v>63</v>
      </c>
      <c r="AN1486" s="1" t="s">
        <v>5712</v>
      </c>
      <c r="AP1486" s="1" t="s">
        <v>5712</v>
      </c>
      <c r="AR1486" s="1" t="s">
        <v>5712</v>
      </c>
      <c r="AT1486" s="1" t="s">
        <v>5712</v>
      </c>
    </row>
    <row r="1487" spans="1:48" x14ac:dyDescent="0.35">
      <c r="A1487" s="1" t="s">
        <v>9799</v>
      </c>
      <c r="B1487" s="1" t="s">
        <v>5710</v>
      </c>
      <c r="C1487" s="1" t="s">
        <v>41</v>
      </c>
      <c r="D1487">
        <v>67</v>
      </c>
      <c r="E1487" s="1" t="s">
        <v>65</v>
      </c>
      <c r="F1487" s="1" t="s">
        <v>43</v>
      </c>
      <c r="G1487" s="1" t="s">
        <v>44</v>
      </c>
      <c r="H1487" s="1" t="s">
        <v>67</v>
      </c>
      <c r="I1487" s="1" t="s">
        <v>110</v>
      </c>
      <c r="J1487" s="1" t="s">
        <v>80</v>
      </c>
      <c r="K1487" s="1" t="s">
        <v>48</v>
      </c>
      <c r="L1487" s="1" t="s">
        <v>48</v>
      </c>
      <c r="M1487" s="1" t="s">
        <v>48</v>
      </c>
      <c r="N1487" s="1" t="s">
        <v>48</v>
      </c>
      <c r="O1487" s="1" t="s">
        <v>48</v>
      </c>
      <c r="P1487" s="1" t="s">
        <v>48</v>
      </c>
      <c r="Q1487" s="1" t="s">
        <v>48</v>
      </c>
      <c r="R1487" s="1" t="s">
        <v>48</v>
      </c>
      <c r="S1487" s="1" t="s">
        <v>48</v>
      </c>
      <c r="T1487" s="1" t="s">
        <v>48</v>
      </c>
      <c r="U1487" s="1" t="s">
        <v>48</v>
      </c>
      <c r="V1487" s="1" t="s">
        <v>49</v>
      </c>
      <c r="W1487" s="1" t="s">
        <v>48</v>
      </c>
      <c r="X1487" s="1" t="s">
        <v>62</v>
      </c>
      <c r="AC1487" s="1" t="s">
        <v>5712</v>
      </c>
      <c r="AD1487" s="1" t="s">
        <v>5712</v>
      </c>
      <c r="AJ1487" s="1" t="s">
        <v>9800</v>
      </c>
      <c r="AK1487" s="1" t="s">
        <v>5712</v>
      </c>
      <c r="AN1487" s="1" t="s">
        <v>5712</v>
      </c>
      <c r="AP1487" s="1" t="s">
        <v>5712</v>
      </c>
      <c r="AR1487" s="1" t="s">
        <v>5712</v>
      </c>
      <c r="AT1487" s="1" t="s">
        <v>5712</v>
      </c>
      <c r="AV1487" s="1" t="s">
        <v>9800</v>
      </c>
    </row>
    <row r="1488" spans="1:48" x14ac:dyDescent="0.35">
      <c r="A1488" s="1" t="s">
        <v>9801</v>
      </c>
      <c r="B1488" s="1" t="s">
        <v>5710</v>
      </c>
      <c r="C1488" s="1" t="s">
        <v>41</v>
      </c>
      <c r="D1488">
        <v>44</v>
      </c>
      <c r="E1488" s="1" t="s">
        <v>42</v>
      </c>
      <c r="F1488" s="1" t="s">
        <v>43</v>
      </c>
      <c r="G1488" s="1" t="s">
        <v>44</v>
      </c>
      <c r="H1488" s="1" t="s">
        <v>45</v>
      </c>
      <c r="I1488" s="1" t="s">
        <v>99</v>
      </c>
      <c r="J1488" s="1" t="s">
        <v>80</v>
      </c>
      <c r="K1488" s="1" t="s">
        <v>48</v>
      </c>
      <c r="L1488" s="1" t="s">
        <v>49</v>
      </c>
      <c r="M1488" s="1" t="s">
        <v>48</v>
      </c>
      <c r="N1488" s="1" t="s">
        <v>48</v>
      </c>
      <c r="O1488" s="1" t="s">
        <v>48</v>
      </c>
      <c r="P1488" s="1" t="s">
        <v>48</v>
      </c>
      <c r="Q1488" s="1" t="s">
        <v>48</v>
      </c>
      <c r="R1488" s="1" t="s">
        <v>48</v>
      </c>
      <c r="S1488" s="1" t="s">
        <v>48</v>
      </c>
      <c r="T1488" s="1" t="s">
        <v>49</v>
      </c>
      <c r="U1488" s="1" t="s">
        <v>48</v>
      </c>
      <c r="V1488" s="1" t="s">
        <v>48</v>
      </c>
      <c r="W1488" s="1" t="s">
        <v>48</v>
      </c>
      <c r="X1488" s="1" t="s">
        <v>62</v>
      </c>
      <c r="AC1488" s="1" t="s">
        <v>5712</v>
      </c>
      <c r="AD1488" s="1" t="s">
        <v>5712</v>
      </c>
      <c r="AJ1488" s="1" t="s">
        <v>105</v>
      </c>
      <c r="AK1488" s="1" t="s">
        <v>77</v>
      </c>
      <c r="AN1488" s="1" t="s">
        <v>5712</v>
      </c>
      <c r="AP1488" s="1" t="s">
        <v>5712</v>
      </c>
      <c r="AR1488" s="1" t="s">
        <v>5712</v>
      </c>
      <c r="AT1488" s="1" t="s">
        <v>5712</v>
      </c>
    </row>
    <row r="1489" spans="1:48" x14ac:dyDescent="0.35">
      <c r="A1489" s="1" t="s">
        <v>9802</v>
      </c>
      <c r="B1489" s="1" t="s">
        <v>5710</v>
      </c>
      <c r="C1489" s="1" t="s">
        <v>41</v>
      </c>
      <c r="D1489">
        <v>38</v>
      </c>
      <c r="E1489" s="1" t="s">
        <v>42</v>
      </c>
      <c r="F1489" s="1" t="s">
        <v>107</v>
      </c>
      <c r="G1489" s="1" t="s">
        <v>98</v>
      </c>
      <c r="H1489" s="1" t="s">
        <v>60</v>
      </c>
      <c r="I1489" s="1" t="s">
        <v>99</v>
      </c>
      <c r="J1489" s="1" t="s">
        <v>47</v>
      </c>
      <c r="K1489" s="1" t="s">
        <v>48</v>
      </c>
      <c r="L1489" s="1" t="s">
        <v>48</v>
      </c>
      <c r="M1489" s="1" t="s">
        <v>48</v>
      </c>
      <c r="N1489" s="1" t="s">
        <v>48</v>
      </c>
      <c r="O1489" s="1" t="s">
        <v>48</v>
      </c>
      <c r="P1489" s="1" t="s">
        <v>49</v>
      </c>
      <c r="Q1489" s="1" t="s">
        <v>48</v>
      </c>
      <c r="R1489" s="1" t="s">
        <v>48</v>
      </c>
      <c r="S1489" s="1" t="s">
        <v>48</v>
      </c>
      <c r="T1489" s="1" t="s">
        <v>48</v>
      </c>
      <c r="U1489" s="1" t="s">
        <v>48</v>
      </c>
      <c r="V1489" s="1" t="s">
        <v>48</v>
      </c>
      <c r="W1489" s="1" t="s">
        <v>48</v>
      </c>
      <c r="X1489" s="1" t="s">
        <v>116</v>
      </c>
      <c r="Y1489" s="1" t="s">
        <v>9803</v>
      </c>
      <c r="AC1489" s="1" t="s">
        <v>5712</v>
      </c>
      <c r="AD1489" s="1" t="s">
        <v>5712</v>
      </c>
      <c r="AJ1489" s="1" t="s">
        <v>9804</v>
      </c>
      <c r="AK1489" s="1" t="s">
        <v>5712</v>
      </c>
      <c r="AN1489" s="1" t="s">
        <v>5712</v>
      </c>
      <c r="AP1489" s="1" t="s">
        <v>5712</v>
      </c>
      <c r="AR1489" s="1" t="s">
        <v>5712</v>
      </c>
      <c r="AT1489" s="1" t="s">
        <v>5712</v>
      </c>
      <c r="AV1489" s="1" t="s">
        <v>9805</v>
      </c>
    </row>
    <row r="1490" spans="1:48" x14ac:dyDescent="0.35">
      <c r="A1490" s="1" t="s">
        <v>9806</v>
      </c>
      <c r="B1490" s="1" t="s">
        <v>5710</v>
      </c>
      <c r="C1490" s="1" t="s">
        <v>41</v>
      </c>
      <c r="D1490">
        <v>45</v>
      </c>
      <c r="E1490" s="1" t="s">
        <v>42</v>
      </c>
      <c r="F1490" s="1" t="s">
        <v>107</v>
      </c>
      <c r="G1490" s="1" t="s">
        <v>98</v>
      </c>
      <c r="H1490" s="1" t="s">
        <v>144</v>
      </c>
      <c r="I1490" s="1" t="s">
        <v>99</v>
      </c>
      <c r="J1490" s="1" t="s">
        <v>80</v>
      </c>
      <c r="K1490" s="1" t="s">
        <v>48</v>
      </c>
      <c r="L1490" s="1" t="s">
        <v>48</v>
      </c>
      <c r="M1490" s="1" t="s">
        <v>48</v>
      </c>
      <c r="N1490" s="1" t="s">
        <v>48</v>
      </c>
      <c r="O1490" s="1" t="s">
        <v>48</v>
      </c>
      <c r="P1490" s="1" t="s">
        <v>48</v>
      </c>
      <c r="Q1490" s="1" t="s">
        <v>48</v>
      </c>
      <c r="R1490" s="1" t="s">
        <v>48</v>
      </c>
      <c r="S1490" s="1" t="s">
        <v>48</v>
      </c>
      <c r="T1490" s="1" t="s">
        <v>48</v>
      </c>
      <c r="U1490" s="1" t="s">
        <v>48</v>
      </c>
      <c r="V1490" s="1" t="s">
        <v>49</v>
      </c>
      <c r="W1490" s="1" t="s">
        <v>48</v>
      </c>
      <c r="X1490" s="1" t="s">
        <v>75</v>
      </c>
      <c r="Y1490" s="1" t="s">
        <v>9807</v>
      </c>
      <c r="AC1490" s="1" t="s">
        <v>5712</v>
      </c>
      <c r="AD1490" s="1" t="s">
        <v>5712</v>
      </c>
      <c r="AJ1490" s="1" t="s">
        <v>9808</v>
      </c>
      <c r="AK1490" s="1" t="s">
        <v>5712</v>
      </c>
      <c r="AN1490" s="1" t="s">
        <v>5712</v>
      </c>
      <c r="AP1490" s="1" t="s">
        <v>5712</v>
      </c>
      <c r="AR1490" s="1" t="s">
        <v>5712</v>
      </c>
      <c r="AT1490" s="1" t="s">
        <v>5712</v>
      </c>
    </row>
    <row r="1491" spans="1:48" x14ac:dyDescent="0.35">
      <c r="A1491" s="1" t="s">
        <v>9809</v>
      </c>
      <c r="B1491" s="1" t="s">
        <v>5710</v>
      </c>
      <c r="C1491" s="1" t="s">
        <v>41</v>
      </c>
      <c r="D1491">
        <v>28</v>
      </c>
      <c r="E1491" s="1" t="s">
        <v>57</v>
      </c>
      <c r="F1491" s="1" t="s">
        <v>107</v>
      </c>
      <c r="G1491" s="1" t="s">
        <v>44</v>
      </c>
      <c r="H1491" s="1" t="s">
        <v>92</v>
      </c>
      <c r="I1491" s="1" t="s">
        <v>90</v>
      </c>
      <c r="J1491" s="1" t="s">
        <v>47</v>
      </c>
      <c r="K1491" s="1" t="s">
        <v>48</v>
      </c>
      <c r="L1491" s="1" t="s">
        <v>49</v>
      </c>
      <c r="M1491" s="1" t="s">
        <v>48</v>
      </c>
      <c r="N1491" s="1" t="s">
        <v>48</v>
      </c>
      <c r="O1491" s="1" t="s">
        <v>48</v>
      </c>
      <c r="P1491" s="1" t="s">
        <v>48</v>
      </c>
      <c r="Q1491" s="1" t="s">
        <v>48</v>
      </c>
      <c r="R1491" s="1" t="s">
        <v>48</v>
      </c>
      <c r="S1491" s="1" t="s">
        <v>48</v>
      </c>
      <c r="T1491" s="1" t="s">
        <v>48</v>
      </c>
      <c r="U1491" s="1" t="s">
        <v>48</v>
      </c>
      <c r="V1491" s="1" t="s">
        <v>48</v>
      </c>
      <c r="W1491" s="1" t="s">
        <v>48</v>
      </c>
      <c r="X1491" s="1" t="s">
        <v>116</v>
      </c>
      <c r="Y1491" s="1" t="s">
        <v>9810</v>
      </c>
      <c r="AC1491" s="1" t="s">
        <v>5712</v>
      </c>
      <c r="AD1491" s="1" t="s">
        <v>5712</v>
      </c>
      <c r="AJ1491" s="1" t="s">
        <v>9811</v>
      </c>
      <c r="AK1491" s="1" t="s">
        <v>5712</v>
      </c>
      <c r="AM1491" s="1" t="s">
        <v>9812</v>
      </c>
      <c r="AN1491" s="1" t="s">
        <v>5712</v>
      </c>
      <c r="AP1491" s="1" t="s">
        <v>5712</v>
      </c>
      <c r="AR1491" s="1" t="s">
        <v>5712</v>
      </c>
      <c r="AT1491" s="1" t="s">
        <v>5712</v>
      </c>
    </row>
    <row r="1492" spans="1:48" x14ac:dyDescent="0.35">
      <c r="A1492" s="1" t="s">
        <v>9813</v>
      </c>
      <c r="B1492" s="1" t="s">
        <v>5710</v>
      </c>
      <c r="C1492" s="1" t="s">
        <v>41</v>
      </c>
      <c r="D1492">
        <v>74</v>
      </c>
      <c r="E1492" s="1" t="s">
        <v>65</v>
      </c>
      <c r="F1492" s="1" t="s">
        <v>66</v>
      </c>
      <c r="G1492" s="1" t="s">
        <v>73</v>
      </c>
      <c r="H1492" s="1" t="s">
        <v>67</v>
      </c>
      <c r="I1492" s="1" t="s">
        <v>90</v>
      </c>
      <c r="J1492" s="1" t="s">
        <v>47</v>
      </c>
      <c r="K1492" s="1" t="s">
        <v>48</v>
      </c>
      <c r="L1492" s="1" t="s">
        <v>48</v>
      </c>
      <c r="M1492" s="1" t="s">
        <v>48</v>
      </c>
      <c r="N1492" s="1" t="s">
        <v>48</v>
      </c>
      <c r="O1492" s="1" t="s">
        <v>48</v>
      </c>
      <c r="P1492" s="1" t="s">
        <v>48</v>
      </c>
      <c r="Q1492" s="1" t="s">
        <v>48</v>
      </c>
      <c r="R1492" s="1" t="s">
        <v>49</v>
      </c>
      <c r="S1492" s="1" t="s">
        <v>48</v>
      </c>
      <c r="T1492" s="1" t="s">
        <v>48</v>
      </c>
      <c r="U1492" s="1" t="s">
        <v>48</v>
      </c>
      <c r="V1492" s="1" t="s">
        <v>48</v>
      </c>
      <c r="W1492" s="1" t="s">
        <v>48</v>
      </c>
      <c r="X1492" s="1" t="s">
        <v>62</v>
      </c>
      <c r="AC1492" s="1" t="s">
        <v>5712</v>
      </c>
      <c r="AD1492" s="1" t="s">
        <v>5712</v>
      </c>
      <c r="AJ1492" s="1" t="s">
        <v>351</v>
      </c>
      <c r="AK1492" s="1" t="s">
        <v>77</v>
      </c>
      <c r="AN1492" s="1" t="s">
        <v>5712</v>
      </c>
      <c r="AP1492" s="1" t="s">
        <v>5712</v>
      </c>
      <c r="AR1492" s="1" t="s">
        <v>5712</v>
      </c>
      <c r="AT1492" s="1" t="s">
        <v>5712</v>
      </c>
    </row>
    <row r="1493" spans="1:48" x14ac:dyDescent="0.35">
      <c r="A1493" s="1" t="s">
        <v>9814</v>
      </c>
      <c r="B1493" s="1" t="s">
        <v>5710</v>
      </c>
      <c r="C1493" s="1" t="s">
        <v>41</v>
      </c>
      <c r="D1493">
        <v>82</v>
      </c>
      <c r="E1493" s="1" t="s">
        <v>65</v>
      </c>
      <c r="F1493" s="1" t="s">
        <v>66</v>
      </c>
      <c r="G1493" s="1" t="s">
        <v>137</v>
      </c>
      <c r="H1493" s="1" t="s">
        <v>67</v>
      </c>
      <c r="I1493" s="1" t="s">
        <v>90</v>
      </c>
      <c r="J1493" s="1" t="s">
        <v>80</v>
      </c>
      <c r="K1493" s="1" t="s">
        <v>48</v>
      </c>
      <c r="L1493" s="1" t="s">
        <v>48</v>
      </c>
      <c r="M1493" s="1" t="s">
        <v>48</v>
      </c>
      <c r="N1493" s="1" t="s">
        <v>48</v>
      </c>
      <c r="O1493" s="1" t="s">
        <v>48</v>
      </c>
      <c r="P1493" s="1" t="s">
        <v>48</v>
      </c>
      <c r="Q1493" s="1" t="s">
        <v>48</v>
      </c>
      <c r="R1493" s="1" t="s">
        <v>48</v>
      </c>
      <c r="S1493" s="1" t="s">
        <v>48</v>
      </c>
      <c r="T1493" s="1" t="s">
        <v>48</v>
      </c>
      <c r="U1493" s="1" t="s">
        <v>48</v>
      </c>
      <c r="V1493" s="1" t="s">
        <v>49</v>
      </c>
      <c r="W1493" s="1" t="s">
        <v>48</v>
      </c>
      <c r="X1493" s="1" t="s">
        <v>62</v>
      </c>
      <c r="AC1493" s="1" t="s">
        <v>5712</v>
      </c>
      <c r="AD1493" s="1" t="s">
        <v>5712</v>
      </c>
      <c r="AJ1493" s="1" t="s">
        <v>3090</v>
      </c>
      <c r="AK1493" s="1" t="s">
        <v>5712</v>
      </c>
      <c r="AN1493" s="1" t="s">
        <v>5712</v>
      </c>
      <c r="AP1493" s="1" t="s">
        <v>5712</v>
      </c>
      <c r="AR1493" s="1" t="s">
        <v>5712</v>
      </c>
      <c r="AT1493" s="1" t="s">
        <v>5712</v>
      </c>
      <c r="AV1493" s="1" t="s">
        <v>3090</v>
      </c>
    </row>
    <row r="1494" spans="1:48" x14ac:dyDescent="0.35">
      <c r="A1494" s="1" t="s">
        <v>9815</v>
      </c>
      <c r="B1494" s="1" t="s">
        <v>5710</v>
      </c>
      <c r="C1494" s="1" t="s">
        <v>71</v>
      </c>
      <c r="D1494">
        <v>26</v>
      </c>
      <c r="E1494" s="1" t="s">
        <v>57</v>
      </c>
      <c r="F1494" s="1" t="s">
        <v>58</v>
      </c>
      <c r="G1494" s="1" t="s">
        <v>73</v>
      </c>
      <c r="H1494" s="1" t="s">
        <v>45</v>
      </c>
      <c r="I1494" s="1" t="s">
        <v>68</v>
      </c>
      <c r="J1494" s="1" t="s">
        <v>47</v>
      </c>
      <c r="K1494" s="1" t="s">
        <v>48</v>
      </c>
      <c r="L1494" s="1" t="s">
        <v>49</v>
      </c>
      <c r="M1494" s="1" t="s">
        <v>48</v>
      </c>
      <c r="N1494" s="1" t="s">
        <v>48</v>
      </c>
      <c r="O1494" s="1" t="s">
        <v>48</v>
      </c>
      <c r="P1494" s="1" t="s">
        <v>48</v>
      </c>
      <c r="Q1494" s="1" t="s">
        <v>48</v>
      </c>
      <c r="R1494" s="1" t="s">
        <v>48</v>
      </c>
      <c r="S1494" s="1" t="s">
        <v>48</v>
      </c>
      <c r="T1494" s="1" t="s">
        <v>48</v>
      </c>
      <c r="U1494" s="1" t="s">
        <v>48</v>
      </c>
      <c r="V1494" s="1" t="s">
        <v>48</v>
      </c>
      <c r="W1494" s="1" t="s">
        <v>48</v>
      </c>
      <c r="X1494" s="1" t="s">
        <v>62</v>
      </c>
      <c r="AC1494" s="1" t="s">
        <v>5712</v>
      </c>
      <c r="AD1494" s="1" t="s">
        <v>5712</v>
      </c>
      <c r="AJ1494" s="1" t="s">
        <v>9816</v>
      </c>
      <c r="AK1494" s="1" t="s">
        <v>5712</v>
      </c>
      <c r="AN1494" s="1" t="s">
        <v>5712</v>
      </c>
      <c r="AP1494" s="1" t="s">
        <v>5712</v>
      </c>
      <c r="AR1494" s="1" t="s">
        <v>5712</v>
      </c>
      <c r="AT1494" s="1" t="s">
        <v>5712</v>
      </c>
      <c r="AV1494" s="1" t="s">
        <v>9817</v>
      </c>
    </row>
    <row r="1495" spans="1:48" x14ac:dyDescent="0.35">
      <c r="A1495" s="1" t="s">
        <v>9818</v>
      </c>
      <c r="B1495" s="1" t="s">
        <v>5710</v>
      </c>
      <c r="C1495" s="1" t="s">
        <v>41</v>
      </c>
      <c r="D1495">
        <v>21</v>
      </c>
      <c r="E1495" s="1" t="s">
        <v>57</v>
      </c>
      <c r="F1495" s="1" t="s">
        <v>58</v>
      </c>
      <c r="G1495" s="1" t="s">
        <v>59</v>
      </c>
      <c r="H1495" s="1" t="s">
        <v>45</v>
      </c>
      <c r="I1495" s="1" t="s">
        <v>68</v>
      </c>
      <c r="J1495" s="1" t="s">
        <v>47</v>
      </c>
      <c r="K1495" s="1" t="s">
        <v>48</v>
      </c>
      <c r="L1495" s="1" t="s">
        <v>49</v>
      </c>
      <c r="M1495" s="1" t="s">
        <v>48</v>
      </c>
      <c r="N1495" s="1" t="s">
        <v>48</v>
      </c>
      <c r="O1495" s="1" t="s">
        <v>48</v>
      </c>
      <c r="P1495" s="1" t="s">
        <v>48</v>
      </c>
      <c r="Q1495" s="1" t="s">
        <v>48</v>
      </c>
      <c r="R1495" s="1" t="s">
        <v>48</v>
      </c>
      <c r="S1495" s="1" t="s">
        <v>48</v>
      </c>
      <c r="T1495" s="1" t="s">
        <v>48</v>
      </c>
      <c r="U1495" s="1" t="s">
        <v>48</v>
      </c>
      <c r="V1495" s="1" t="s">
        <v>48</v>
      </c>
      <c r="W1495" s="1" t="s">
        <v>48</v>
      </c>
      <c r="X1495" s="1" t="s">
        <v>116</v>
      </c>
      <c r="Y1495" s="1" t="s">
        <v>9819</v>
      </c>
      <c r="AC1495" s="1" t="s">
        <v>5712</v>
      </c>
      <c r="AD1495" s="1" t="s">
        <v>5712</v>
      </c>
      <c r="AJ1495" s="1" t="s">
        <v>9820</v>
      </c>
      <c r="AK1495" s="1" t="s">
        <v>5712</v>
      </c>
      <c r="AN1495" s="1" t="s">
        <v>5712</v>
      </c>
      <c r="AP1495" s="1" t="s">
        <v>5712</v>
      </c>
      <c r="AR1495" s="1" t="s">
        <v>5712</v>
      </c>
      <c r="AT1495" s="1" t="s">
        <v>5712</v>
      </c>
      <c r="AV1495" s="1" t="s">
        <v>9821</v>
      </c>
    </row>
    <row r="1496" spans="1:48" x14ac:dyDescent="0.35">
      <c r="A1496" s="1" t="s">
        <v>9822</v>
      </c>
      <c r="B1496" s="1" t="s">
        <v>5710</v>
      </c>
      <c r="C1496" s="1" t="s">
        <v>41</v>
      </c>
      <c r="D1496">
        <v>59</v>
      </c>
      <c r="E1496" s="1" t="s">
        <v>65</v>
      </c>
      <c r="F1496" s="1" t="s">
        <v>66</v>
      </c>
      <c r="G1496" s="1" t="s">
        <v>73</v>
      </c>
      <c r="H1496" s="1" t="s">
        <v>45</v>
      </c>
      <c r="I1496" s="1" t="s">
        <v>46</v>
      </c>
      <c r="J1496" s="1" t="s">
        <v>47</v>
      </c>
      <c r="K1496" s="1" t="s">
        <v>48</v>
      </c>
      <c r="L1496" s="1" t="s">
        <v>48</v>
      </c>
      <c r="M1496" s="1" t="s">
        <v>49</v>
      </c>
      <c r="N1496" s="1" t="s">
        <v>48</v>
      </c>
      <c r="O1496" s="1" t="s">
        <v>48</v>
      </c>
      <c r="P1496" s="1" t="s">
        <v>48</v>
      </c>
      <c r="Q1496" s="1" t="s">
        <v>48</v>
      </c>
      <c r="R1496" s="1" t="s">
        <v>48</v>
      </c>
      <c r="S1496" s="1" t="s">
        <v>48</v>
      </c>
      <c r="T1496" s="1" t="s">
        <v>48</v>
      </c>
      <c r="U1496" s="1" t="s">
        <v>48</v>
      </c>
      <c r="V1496" s="1" t="s">
        <v>48</v>
      </c>
      <c r="W1496" s="1" t="s">
        <v>48</v>
      </c>
      <c r="X1496" s="1" t="s">
        <v>62</v>
      </c>
      <c r="AC1496" s="1" t="s">
        <v>5712</v>
      </c>
      <c r="AD1496" s="1" t="s">
        <v>5712</v>
      </c>
      <c r="AJ1496" s="1" t="s">
        <v>9823</v>
      </c>
      <c r="AK1496" s="1" t="s">
        <v>5712</v>
      </c>
      <c r="AM1496" s="1" t="s">
        <v>9824</v>
      </c>
      <c r="AN1496" s="1" t="s">
        <v>5712</v>
      </c>
      <c r="AP1496" s="1" t="s">
        <v>5712</v>
      </c>
      <c r="AR1496" s="1" t="s">
        <v>5712</v>
      </c>
      <c r="AT1496" s="1" t="s">
        <v>5712</v>
      </c>
    </row>
    <row r="1497" spans="1:48" x14ac:dyDescent="0.35">
      <c r="A1497" s="1" t="s">
        <v>9825</v>
      </c>
      <c r="B1497" s="1" t="s">
        <v>5710</v>
      </c>
      <c r="C1497" s="1" t="s">
        <v>41</v>
      </c>
      <c r="D1497">
        <v>56</v>
      </c>
      <c r="E1497" s="1" t="s">
        <v>65</v>
      </c>
      <c r="F1497" s="1" t="s">
        <v>66</v>
      </c>
      <c r="G1497" s="1" t="s">
        <v>59</v>
      </c>
      <c r="H1497" s="1" t="s">
        <v>79</v>
      </c>
      <c r="I1497" s="1" t="s">
        <v>90</v>
      </c>
      <c r="J1497" s="1" t="s">
        <v>47</v>
      </c>
      <c r="K1497" s="1" t="s">
        <v>48</v>
      </c>
      <c r="L1497" s="1" t="s">
        <v>48</v>
      </c>
      <c r="M1497" s="1" t="s">
        <v>49</v>
      </c>
      <c r="N1497" s="1" t="s">
        <v>48</v>
      </c>
      <c r="O1497" s="1" t="s">
        <v>48</v>
      </c>
      <c r="P1497" s="1" t="s">
        <v>48</v>
      </c>
      <c r="Q1497" s="1" t="s">
        <v>48</v>
      </c>
      <c r="R1497" s="1" t="s">
        <v>48</v>
      </c>
      <c r="S1497" s="1" t="s">
        <v>48</v>
      </c>
      <c r="T1497" s="1" t="s">
        <v>48</v>
      </c>
      <c r="U1497" s="1" t="s">
        <v>48</v>
      </c>
      <c r="V1497" s="1" t="s">
        <v>48</v>
      </c>
      <c r="W1497" s="1" t="s">
        <v>48</v>
      </c>
      <c r="X1497" s="1" t="s">
        <v>145</v>
      </c>
      <c r="Y1497" s="1" t="s">
        <v>9826</v>
      </c>
      <c r="AC1497" s="1" t="s">
        <v>5712</v>
      </c>
      <c r="AD1497" s="1" t="s">
        <v>5712</v>
      </c>
      <c r="AJ1497" s="1" t="s">
        <v>9827</v>
      </c>
      <c r="AK1497" s="1" t="s">
        <v>5712</v>
      </c>
      <c r="AN1497" s="1" t="s">
        <v>5712</v>
      </c>
      <c r="AP1497" s="1" t="s">
        <v>5712</v>
      </c>
      <c r="AR1497" s="1" t="s">
        <v>5712</v>
      </c>
      <c r="AT1497" s="1" t="s">
        <v>5712</v>
      </c>
    </row>
    <row r="1498" spans="1:48" x14ac:dyDescent="0.35">
      <c r="A1498" s="1" t="s">
        <v>9828</v>
      </c>
      <c r="B1498" s="1" t="s">
        <v>5710</v>
      </c>
      <c r="C1498" s="1" t="s">
        <v>41</v>
      </c>
      <c r="D1498">
        <v>63</v>
      </c>
      <c r="E1498" s="1" t="s">
        <v>65</v>
      </c>
      <c r="F1498" s="1" t="s">
        <v>43</v>
      </c>
      <c r="G1498" s="1" t="s">
        <v>98</v>
      </c>
      <c r="H1498" s="1" t="s">
        <v>79</v>
      </c>
      <c r="I1498" s="1" t="s">
        <v>61</v>
      </c>
      <c r="J1498" s="1" t="s">
        <v>80</v>
      </c>
      <c r="K1498" s="1" t="s">
        <v>48</v>
      </c>
      <c r="L1498" s="1" t="s">
        <v>48</v>
      </c>
      <c r="M1498" s="1" t="s">
        <v>48</v>
      </c>
      <c r="N1498" s="1" t="s">
        <v>48</v>
      </c>
      <c r="O1498" s="1" t="s">
        <v>48</v>
      </c>
      <c r="P1498" s="1" t="s">
        <v>48</v>
      </c>
      <c r="Q1498" s="1" t="s">
        <v>48</v>
      </c>
      <c r="R1498" s="1" t="s">
        <v>48</v>
      </c>
      <c r="S1498" s="1" t="s">
        <v>48</v>
      </c>
      <c r="T1498" s="1" t="s">
        <v>48</v>
      </c>
      <c r="U1498" s="1" t="s">
        <v>48</v>
      </c>
      <c r="V1498" s="1" t="s">
        <v>49</v>
      </c>
      <c r="W1498" s="1" t="s">
        <v>48</v>
      </c>
      <c r="X1498" s="1" t="s">
        <v>62</v>
      </c>
      <c r="AC1498" s="1" t="s">
        <v>5712</v>
      </c>
      <c r="AD1498" s="1" t="s">
        <v>5712</v>
      </c>
      <c r="AJ1498" s="1" t="s">
        <v>105</v>
      </c>
      <c r="AK1498" s="1" t="s">
        <v>5712</v>
      </c>
      <c r="AN1498" s="1" t="s">
        <v>5712</v>
      </c>
      <c r="AP1498" s="1" t="s">
        <v>5712</v>
      </c>
      <c r="AR1498" s="1" t="s">
        <v>5712</v>
      </c>
      <c r="AT1498" s="1" t="s">
        <v>5712</v>
      </c>
      <c r="AV1498" s="1" t="s">
        <v>105</v>
      </c>
    </row>
    <row r="1499" spans="1:48" x14ac:dyDescent="0.35">
      <c r="A1499" s="1" t="s">
        <v>9829</v>
      </c>
      <c r="B1499" s="1" t="s">
        <v>5710</v>
      </c>
      <c r="C1499" s="1" t="s">
        <v>41</v>
      </c>
      <c r="D1499">
        <v>65</v>
      </c>
      <c r="E1499" s="1" t="s">
        <v>65</v>
      </c>
      <c r="F1499" s="1" t="s">
        <v>43</v>
      </c>
      <c r="G1499" s="1" t="s">
        <v>98</v>
      </c>
      <c r="H1499" s="1" t="s">
        <v>67</v>
      </c>
      <c r="I1499" s="1" t="s">
        <v>90</v>
      </c>
      <c r="J1499" s="1" t="s">
        <v>47</v>
      </c>
      <c r="K1499" s="1" t="s">
        <v>48</v>
      </c>
      <c r="L1499" s="1" t="s">
        <v>48</v>
      </c>
      <c r="M1499" s="1" t="s">
        <v>48</v>
      </c>
      <c r="N1499" s="1" t="s">
        <v>48</v>
      </c>
      <c r="O1499" s="1" t="s">
        <v>48</v>
      </c>
      <c r="P1499" s="1" t="s">
        <v>48</v>
      </c>
      <c r="Q1499" s="1" t="s">
        <v>48</v>
      </c>
      <c r="R1499" s="1" t="s">
        <v>49</v>
      </c>
      <c r="S1499" s="1" t="s">
        <v>48</v>
      </c>
      <c r="T1499" s="1" t="s">
        <v>48</v>
      </c>
      <c r="U1499" s="1" t="s">
        <v>48</v>
      </c>
      <c r="V1499" s="1" t="s">
        <v>48</v>
      </c>
      <c r="W1499" s="1" t="s">
        <v>48</v>
      </c>
      <c r="X1499" s="1" t="s">
        <v>145</v>
      </c>
      <c r="Y1499" s="1" t="s">
        <v>9830</v>
      </c>
      <c r="AC1499" s="1" t="s">
        <v>5712</v>
      </c>
      <c r="AD1499" s="1" t="s">
        <v>5712</v>
      </c>
      <c r="AJ1499" s="1" t="s">
        <v>9831</v>
      </c>
      <c r="AK1499" s="1" t="s">
        <v>5712</v>
      </c>
      <c r="AM1499" s="1" t="s">
        <v>9832</v>
      </c>
      <c r="AN1499" s="1" t="s">
        <v>5712</v>
      </c>
      <c r="AP1499" s="1" t="s">
        <v>5712</v>
      </c>
      <c r="AR1499" s="1" t="s">
        <v>5712</v>
      </c>
      <c r="AT1499" s="1" t="s">
        <v>5712</v>
      </c>
    </row>
    <row r="1500" spans="1:48" x14ac:dyDescent="0.35">
      <c r="A1500" s="1" t="s">
        <v>9833</v>
      </c>
      <c r="B1500" s="1" t="s">
        <v>5710</v>
      </c>
      <c r="C1500" s="1" t="s">
        <v>41</v>
      </c>
      <c r="D1500">
        <v>32</v>
      </c>
      <c r="E1500" s="1" t="s">
        <v>57</v>
      </c>
      <c r="F1500" s="1" t="s">
        <v>58</v>
      </c>
      <c r="G1500" s="1" t="s">
        <v>59</v>
      </c>
      <c r="H1500" s="1" t="s">
        <v>109</v>
      </c>
      <c r="I1500" s="1" t="s">
        <v>125</v>
      </c>
      <c r="J1500" s="1" t="s">
        <v>47</v>
      </c>
      <c r="K1500" s="1" t="s">
        <v>48</v>
      </c>
      <c r="L1500" s="1" t="s">
        <v>49</v>
      </c>
      <c r="M1500" s="1" t="s">
        <v>48</v>
      </c>
      <c r="N1500" s="1" t="s">
        <v>48</v>
      </c>
      <c r="O1500" s="1" t="s">
        <v>48</v>
      </c>
      <c r="P1500" s="1" t="s">
        <v>48</v>
      </c>
      <c r="Q1500" s="1" t="s">
        <v>48</v>
      </c>
      <c r="R1500" s="1" t="s">
        <v>48</v>
      </c>
      <c r="S1500" s="1" t="s">
        <v>48</v>
      </c>
      <c r="T1500" s="1" t="s">
        <v>48</v>
      </c>
      <c r="U1500" s="1" t="s">
        <v>48</v>
      </c>
      <c r="V1500" s="1" t="s">
        <v>48</v>
      </c>
      <c r="W1500" s="1" t="s">
        <v>48</v>
      </c>
      <c r="X1500" s="1" t="s">
        <v>62</v>
      </c>
      <c r="AC1500" s="1" t="s">
        <v>5712</v>
      </c>
      <c r="AD1500" s="1" t="s">
        <v>5712</v>
      </c>
      <c r="AJ1500" s="1" t="s">
        <v>9834</v>
      </c>
      <c r="AK1500" s="1" t="s">
        <v>5712</v>
      </c>
      <c r="AN1500" s="1" t="s">
        <v>5712</v>
      </c>
      <c r="AP1500" s="1" t="s">
        <v>5712</v>
      </c>
      <c r="AR1500" s="1" t="s">
        <v>5712</v>
      </c>
      <c r="AT1500" s="1" t="s">
        <v>5712</v>
      </c>
    </row>
    <row r="1501" spans="1:48" x14ac:dyDescent="0.35">
      <c r="A1501" s="1" t="s">
        <v>9835</v>
      </c>
      <c r="B1501" s="1" t="s">
        <v>5710</v>
      </c>
      <c r="C1501" s="1" t="s">
        <v>41</v>
      </c>
      <c r="D1501">
        <v>26</v>
      </c>
      <c r="E1501" s="1" t="s">
        <v>57</v>
      </c>
      <c r="F1501" s="1" t="s">
        <v>58</v>
      </c>
      <c r="G1501" s="1" t="s">
        <v>85</v>
      </c>
      <c r="H1501" s="1" t="s">
        <v>79</v>
      </c>
      <c r="I1501" s="1" t="s">
        <v>61</v>
      </c>
      <c r="J1501" s="1" t="s">
        <v>80</v>
      </c>
      <c r="K1501" s="1" t="s">
        <v>48</v>
      </c>
      <c r="L1501" s="1" t="s">
        <v>48</v>
      </c>
      <c r="M1501" s="1" t="s">
        <v>48</v>
      </c>
      <c r="N1501" s="1" t="s">
        <v>48</v>
      </c>
      <c r="O1501" s="1" t="s">
        <v>48</v>
      </c>
      <c r="P1501" s="1" t="s">
        <v>48</v>
      </c>
      <c r="Q1501" s="1" t="s">
        <v>48</v>
      </c>
      <c r="R1501" s="1" t="s">
        <v>48</v>
      </c>
      <c r="S1501" s="1" t="s">
        <v>48</v>
      </c>
      <c r="T1501" s="1" t="s">
        <v>48</v>
      </c>
      <c r="U1501" s="1" t="s">
        <v>48</v>
      </c>
      <c r="V1501" s="1" t="s">
        <v>49</v>
      </c>
      <c r="W1501" s="1" t="s">
        <v>48</v>
      </c>
      <c r="X1501" s="1" t="s">
        <v>116</v>
      </c>
      <c r="Y1501" s="1" t="s">
        <v>9836</v>
      </c>
      <c r="AC1501" s="1" t="s">
        <v>5712</v>
      </c>
      <c r="AD1501" s="1" t="s">
        <v>5712</v>
      </c>
      <c r="AJ1501" s="1" t="s">
        <v>9837</v>
      </c>
      <c r="AK1501" s="1" t="s">
        <v>63</v>
      </c>
      <c r="AN1501" s="1" t="s">
        <v>5712</v>
      </c>
      <c r="AP1501" s="1" t="s">
        <v>5712</v>
      </c>
      <c r="AR1501" s="1" t="s">
        <v>5712</v>
      </c>
      <c r="AT1501" s="1" t="s">
        <v>5712</v>
      </c>
    </row>
    <row r="1502" spans="1:48" x14ac:dyDescent="0.35">
      <c r="A1502" s="1" t="s">
        <v>9838</v>
      </c>
      <c r="B1502" s="1" t="s">
        <v>5710</v>
      </c>
      <c r="C1502" s="1" t="s">
        <v>41</v>
      </c>
      <c r="D1502">
        <v>77</v>
      </c>
      <c r="E1502" s="1" t="s">
        <v>65</v>
      </c>
      <c r="F1502" s="1" t="s">
        <v>43</v>
      </c>
      <c r="G1502" s="1" t="s">
        <v>44</v>
      </c>
      <c r="H1502" s="1" t="s">
        <v>67</v>
      </c>
      <c r="I1502" s="1" t="s">
        <v>90</v>
      </c>
      <c r="J1502" s="1" t="s">
        <v>80</v>
      </c>
      <c r="K1502" s="1" t="s">
        <v>48</v>
      </c>
      <c r="L1502" s="1" t="s">
        <v>48</v>
      </c>
      <c r="M1502" s="1" t="s">
        <v>48</v>
      </c>
      <c r="N1502" s="1" t="s">
        <v>48</v>
      </c>
      <c r="O1502" s="1" t="s">
        <v>48</v>
      </c>
      <c r="P1502" s="1" t="s">
        <v>48</v>
      </c>
      <c r="Q1502" s="1" t="s">
        <v>48</v>
      </c>
      <c r="R1502" s="1" t="s">
        <v>48</v>
      </c>
      <c r="S1502" s="1" t="s">
        <v>48</v>
      </c>
      <c r="T1502" s="1" t="s">
        <v>48</v>
      </c>
      <c r="U1502" s="1" t="s">
        <v>48</v>
      </c>
      <c r="V1502" s="1" t="s">
        <v>48</v>
      </c>
      <c r="W1502" s="1" t="s">
        <v>49</v>
      </c>
      <c r="X1502" s="1" t="s">
        <v>116</v>
      </c>
      <c r="Y1502" s="1" t="s">
        <v>9839</v>
      </c>
      <c r="AC1502" s="1" t="s">
        <v>5712</v>
      </c>
      <c r="AD1502" s="1" t="s">
        <v>5712</v>
      </c>
      <c r="AJ1502" s="1" t="s">
        <v>9840</v>
      </c>
      <c r="AK1502" s="1" t="s">
        <v>77</v>
      </c>
      <c r="AN1502" s="1" t="s">
        <v>5712</v>
      </c>
      <c r="AP1502" s="1" t="s">
        <v>5712</v>
      </c>
      <c r="AR1502" s="1" t="s">
        <v>5712</v>
      </c>
      <c r="AT1502" s="1" t="s">
        <v>5712</v>
      </c>
    </row>
    <row r="1503" spans="1:48" x14ac:dyDescent="0.35">
      <c r="A1503" s="1" t="s">
        <v>9841</v>
      </c>
      <c r="B1503" s="1" t="s">
        <v>5710</v>
      </c>
      <c r="C1503" s="1" t="s">
        <v>41</v>
      </c>
      <c r="D1503">
        <v>65</v>
      </c>
      <c r="E1503" s="1" t="s">
        <v>65</v>
      </c>
      <c r="F1503" s="1" t="s">
        <v>72</v>
      </c>
      <c r="G1503" s="1" t="s">
        <v>44</v>
      </c>
      <c r="H1503" s="1" t="s">
        <v>67</v>
      </c>
      <c r="I1503" s="1" t="s">
        <v>61</v>
      </c>
      <c r="J1503" s="1" t="s">
        <v>80</v>
      </c>
      <c r="K1503" s="1" t="s">
        <v>48</v>
      </c>
      <c r="L1503" s="1" t="s">
        <v>48</v>
      </c>
      <c r="M1503" s="1" t="s">
        <v>48</v>
      </c>
      <c r="N1503" s="1" t="s">
        <v>48</v>
      </c>
      <c r="O1503" s="1" t="s">
        <v>48</v>
      </c>
      <c r="P1503" s="1" t="s">
        <v>49</v>
      </c>
      <c r="Q1503" s="1" t="s">
        <v>48</v>
      </c>
      <c r="R1503" s="1" t="s">
        <v>48</v>
      </c>
      <c r="S1503" s="1" t="s">
        <v>48</v>
      </c>
      <c r="T1503" s="1" t="s">
        <v>48</v>
      </c>
      <c r="U1503" s="1" t="s">
        <v>48</v>
      </c>
      <c r="V1503" s="1" t="s">
        <v>48</v>
      </c>
      <c r="W1503" s="1" t="s">
        <v>48</v>
      </c>
      <c r="X1503" s="1" t="s">
        <v>62</v>
      </c>
      <c r="AC1503" s="1" t="s">
        <v>5712</v>
      </c>
      <c r="AD1503" s="1" t="s">
        <v>5712</v>
      </c>
      <c r="AJ1503" s="1" t="s">
        <v>9842</v>
      </c>
      <c r="AK1503" s="1" t="s">
        <v>5712</v>
      </c>
      <c r="AN1503" s="1" t="s">
        <v>5712</v>
      </c>
      <c r="AP1503" s="1" t="s">
        <v>5712</v>
      </c>
      <c r="AR1503" s="1" t="s">
        <v>5712</v>
      </c>
      <c r="AT1503" s="1" t="s">
        <v>5712</v>
      </c>
    </row>
    <row r="1504" spans="1:48" x14ac:dyDescent="0.35">
      <c r="A1504" s="1" t="s">
        <v>9843</v>
      </c>
      <c r="B1504" s="1" t="s">
        <v>5710</v>
      </c>
      <c r="C1504" s="1" t="s">
        <v>41</v>
      </c>
      <c r="D1504">
        <v>54</v>
      </c>
      <c r="E1504" s="1" t="s">
        <v>42</v>
      </c>
      <c r="F1504" s="1" t="s">
        <v>66</v>
      </c>
      <c r="G1504" s="1" t="s">
        <v>44</v>
      </c>
      <c r="H1504" s="1" t="s">
        <v>386</v>
      </c>
      <c r="I1504" s="1" t="s">
        <v>46</v>
      </c>
      <c r="J1504" s="1" t="s">
        <v>47</v>
      </c>
      <c r="K1504" s="1" t="s">
        <v>48</v>
      </c>
      <c r="L1504" s="1" t="s">
        <v>48</v>
      </c>
      <c r="M1504" s="1" t="s">
        <v>49</v>
      </c>
      <c r="N1504" s="1" t="s">
        <v>48</v>
      </c>
      <c r="O1504" s="1" t="s">
        <v>48</v>
      </c>
      <c r="P1504" s="1" t="s">
        <v>48</v>
      </c>
      <c r="Q1504" s="1" t="s">
        <v>48</v>
      </c>
      <c r="R1504" s="1" t="s">
        <v>48</v>
      </c>
      <c r="S1504" s="1" t="s">
        <v>48</v>
      </c>
      <c r="T1504" s="1" t="s">
        <v>48</v>
      </c>
      <c r="U1504" s="1" t="s">
        <v>48</v>
      </c>
      <c r="V1504" s="1" t="s">
        <v>48</v>
      </c>
      <c r="W1504" s="1" t="s">
        <v>48</v>
      </c>
      <c r="X1504" s="1" t="s">
        <v>62</v>
      </c>
      <c r="AC1504" s="1" t="s">
        <v>5712</v>
      </c>
      <c r="AD1504" s="1" t="s">
        <v>5712</v>
      </c>
      <c r="AJ1504" s="1" t="s">
        <v>9844</v>
      </c>
      <c r="AK1504" s="1" t="s">
        <v>63</v>
      </c>
      <c r="AN1504" s="1" t="s">
        <v>5712</v>
      </c>
      <c r="AP1504" s="1" t="s">
        <v>5712</v>
      </c>
      <c r="AR1504" s="1" t="s">
        <v>5712</v>
      </c>
      <c r="AT1504" s="1" t="s">
        <v>5712</v>
      </c>
    </row>
    <row r="1505" spans="1:48" x14ac:dyDescent="0.35">
      <c r="A1505" s="1" t="s">
        <v>9845</v>
      </c>
      <c r="B1505" s="1" t="s">
        <v>5710</v>
      </c>
      <c r="C1505" s="1" t="s">
        <v>71</v>
      </c>
      <c r="D1505">
        <v>42</v>
      </c>
      <c r="E1505" s="1" t="s">
        <v>42</v>
      </c>
      <c r="F1505" s="1" t="s">
        <v>107</v>
      </c>
      <c r="G1505" s="1" t="s">
        <v>98</v>
      </c>
      <c r="H1505" s="1" t="s">
        <v>45</v>
      </c>
      <c r="I1505" s="1" t="s">
        <v>99</v>
      </c>
      <c r="J1505" s="1" t="s">
        <v>47</v>
      </c>
      <c r="K1505" s="1" t="s">
        <v>48</v>
      </c>
      <c r="L1505" s="1" t="s">
        <v>49</v>
      </c>
      <c r="M1505" s="1" t="s">
        <v>48</v>
      </c>
      <c r="N1505" s="1" t="s">
        <v>48</v>
      </c>
      <c r="O1505" s="1" t="s">
        <v>48</v>
      </c>
      <c r="P1505" s="1" t="s">
        <v>48</v>
      </c>
      <c r="Q1505" s="1" t="s">
        <v>48</v>
      </c>
      <c r="R1505" s="1" t="s">
        <v>48</v>
      </c>
      <c r="S1505" s="1" t="s">
        <v>48</v>
      </c>
      <c r="T1505" s="1" t="s">
        <v>48</v>
      </c>
      <c r="U1505" s="1" t="s">
        <v>48</v>
      </c>
      <c r="V1505" s="1" t="s">
        <v>48</v>
      </c>
      <c r="W1505" s="1" t="s">
        <v>48</v>
      </c>
      <c r="X1505" s="1" t="s">
        <v>116</v>
      </c>
      <c r="Y1505" s="1" t="s">
        <v>2273</v>
      </c>
      <c r="AC1505" s="1" t="s">
        <v>5712</v>
      </c>
      <c r="AD1505" s="1" t="s">
        <v>5712</v>
      </c>
      <c r="AJ1505" s="1" t="s">
        <v>9846</v>
      </c>
      <c r="AK1505" s="1" t="s">
        <v>5712</v>
      </c>
      <c r="AN1505" s="1" t="s">
        <v>5712</v>
      </c>
      <c r="AP1505" s="1" t="s">
        <v>5712</v>
      </c>
      <c r="AR1505" s="1" t="s">
        <v>5712</v>
      </c>
      <c r="AT1505" s="1" t="s">
        <v>5712</v>
      </c>
    </row>
    <row r="1506" spans="1:48" x14ac:dyDescent="0.35">
      <c r="A1506" s="1" t="s">
        <v>9847</v>
      </c>
      <c r="B1506" s="1" t="s">
        <v>5710</v>
      </c>
      <c r="C1506" s="1" t="s">
        <v>41</v>
      </c>
      <c r="D1506">
        <v>37</v>
      </c>
      <c r="E1506" s="1" t="s">
        <v>42</v>
      </c>
      <c r="F1506" s="1" t="s">
        <v>107</v>
      </c>
      <c r="G1506" s="1" t="s">
        <v>85</v>
      </c>
      <c r="H1506" s="1" t="s">
        <v>79</v>
      </c>
      <c r="I1506" s="1" t="s">
        <v>74</v>
      </c>
      <c r="J1506" s="1" t="s">
        <v>47</v>
      </c>
      <c r="K1506" s="1" t="s">
        <v>48</v>
      </c>
      <c r="L1506" s="1" t="s">
        <v>49</v>
      </c>
      <c r="M1506" s="1" t="s">
        <v>48</v>
      </c>
      <c r="N1506" s="1" t="s">
        <v>48</v>
      </c>
      <c r="O1506" s="1" t="s">
        <v>48</v>
      </c>
      <c r="P1506" s="1" t="s">
        <v>48</v>
      </c>
      <c r="Q1506" s="1" t="s">
        <v>48</v>
      </c>
      <c r="R1506" s="1" t="s">
        <v>48</v>
      </c>
      <c r="S1506" s="1" t="s">
        <v>48</v>
      </c>
      <c r="T1506" s="1" t="s">
        <v>48</v>
      </c>
      <c r="U1506" s="1" t="s">
        <v>48</v>
      </c>
      <c r="V1506" s="1" t="s">
        <v>48</v>
      </c>
      <c r="W1506" s="1" t="s">
        <v>48</v>
      </c>
      <c r="X1506" s="1" t="s">
        <v>116</v>
      </c>
      <c r="Y1506" s="1" t="s">
        <v>9848</v>
      </c>
      <c r="AC1506" s="1" t="s">
        <v>5712</v>
      </c>
      <c r="AD1506" s="1" t="s">
        <v>5712</v>
      </c>
      <c r="AJ1506" s="1" t="s">
        <v>9849</v>
      </c>
      <c r="AK1506" s="1" t="s">
        <v>5712</v>
      </c>
      <c r="AM1506" s="1" t="s">
        <v>9850</v>
      </c>
      <c r="AN1506" s="1" t="s">
        <v>5712</v>
      </c>
      <c r="AP1506" s="1" t="s">
        <v>5712</v>
      </c>
      <c r="AR1506" s="1" t="s">
        <v>5712</v>
      </c>
      <c r="AT1506" s="1" t="s">
        <v>5712</v>
      </c>
    </row>
    <row r="1507" spans="1:48" x14ac:dyDescent="0.35">
      <c r="A1507" s="1" t="s">
        <v>9851</v>
      </c>
      <c r="B1507" s="1" t="s">
        <v>5710</v>
      </c>
      <c r="C1507" s="1" t="s">
        <v>41</v>
      </c>
      <c r="D1507">
        <v>48</v>
      </c>
      <c r="E1507" s="1" t="s">
        <v>42</v>
      </c>
      <c r="F1507" s="1" t="s">
        <v>72</v>
      </c>
      <c r="G1507" s="1" t="s">
        <v>44</v>
      </c>
      <c r="H1507" s="1" t="s">
        <v>144</v>
      </c>
      <c r="I1507" s="1" t="s">
        <v>74</v>
      </c>
      <c r="J1507" s="1" t="s">
        <v>47</v>
      </c>
      <c r="K1507" s="1" t="s">
        <v>48</v>
      </c>
      <c r="L1507" s="1" t="s">
        <v>49</v>
      </c>
      <c r="M1507" s="1" t="s">
        <v>48</v>
      </c>
      <c r="N1507" s="1" t="s">
        <v>48</v>
      </c>
      <c r="O1507" s="1" t="s">
        <v>48</v>
      </c>
      <c r="P1507" s="1" t="s">
        <v>48</v>
      </c>
      <c r="Q1507" s="1" t="s">
        <v>48</v>
      </c>
      <c r="R1507" s="1" t="s">
        <v>48</v>
      </c>
      <c r="S1507" s="1" t="s">
        <v>48</v>
      </c>
      <c r="T1507" s="1" t="s">
        <v>48</v>
      </c>
      <c r="U1507" s="1" t="s">
        <v>48</v>
      </c>
      <c r="V1507" s="1" t="s">
        <v>48</v>
      </c>
      <c r="W1507" s="1" t="s">
        <v>48</v>
      </c>
      <c r="X1507" s="1" t="s">
        <v>62</v>
      </c>
      <c r="AC1507" s="1" t="s">
        <v>5712</v>
      </c>
      <c r="AD1507" s="1" t="s">
        <v>5712</v>
      </c>
      <c r="AJ1507" s="1" t="s">
        <v>9852</v>
      </c>
      <c r="AK1507" s="1" t="s">
        <v>5712</v>
      </c>
      <c r="AN1507" s="1" t="s">
        <v>5712</v>
      </c>
      <c r="AP1507" s="1" t="s">
        <v>5712</v>
      </c>
      <c r="AR1507" s="1" t="s">
        <v>5712</v>
      </c>
      <c r="AT1507" s="1" t="s">
        <v>5712</v>
      </c>
      <c r="AV1507" s="1" t="s">
        <v>9853</v>
      </c>
    </row>
    <row r="1508" spans="1:48" x14ac:dyDescent="0.35">
      <c r="A1508" s="1" t="s">
        <v>9854</v>
      </c>
      <c r="B1508" s="1" t="s">
        <v>5710</v>
      </c>
      <c r="C1508" s="1" t="s">
        <v>41</v>
      </c>
      <c r="D1508">
        <v>28</v>
      </c>
      <c r="E1508" s="1" t="s">
        <v>57</v>
      </c>
      <c r="F1508" s="1" t="s">
        <v>107</v>
      </c>
      <c r="G1508" s="1" t="s">
        <v>44</v>
      </c>
      <c r="H1508" s="1" t="s">
        <v>109</v>
      </c>
      <c r="I1508" s="1" t="s">
        <v>46</v>
      </c>
      <c r="J1508" s="1" t="s">
        <v>47</v>
      </c>
      <c r="K1508" s="1" t="s">
        <v>48</v>
      </c>
      <c r="L1508" s="1" t="s">
        <v>48</v>
      </c>
      <c r="M1508" s="1" t="s">
        <v>49</v>
      </c>
      <c r="N1508" s="1" t="s">
        <v>48</v>
      </c>
      <c r="O1508" s="1" t="s">
        <v>48</v>
      </c>
      <c r="P1508" s="1" t="s">
        <v>48</v>
      </c>
      <c r="Q1508" s="1" t="s">
        <v>48</v>
      </c>
      <c r="R1508" s="1" t="s">
        <v>48</v>
      </c>
      <c r="S1508" s="1" t="s">
        <v>48</v>
      </c>
      <c r="T1508" s="1" t="s">
        <v>48</v>
      </c>
      <c r="U1508" s="1" t="s">
        <v>48</v>
      </c>
      <c r="V1508" s="1" t="s">
        <v>48</v>
      </c>
      <c r="W1508" s="1" t="s">
        <v>49</v>
      </c>
      <c r="X1508" s="1" t="s">
        <v>116</v>
      </c>
      <c r="Y1508" s="1" t="s">
        <v>9855</v>
      </c>
      <c r="AC1508" s="1" t="s">
        <v>5712</v>
      </c>
      <c r="AD1508" s="1" t="s">
        <v>5712</v>
      </c>
      <c r="AJ1508" s="1" t="s">
        <v>6045</v>
      </c>
      <c r="AK1508" s="1" t="s">
        <v>5712</v>
      </c>
      <c r="AN1508" s="1" t="s">
        <v>5712</v>
      </c>
      <c r="AP1508" s="1" t="s">
        <v>5712</v>
      </c>
      <c r="AR1508" s="1" t="s">
        <v>5712</v>
      </c>
      <c r="AT1508" s="1" t="s">
        <v>5712</v>
      </c>
    </row>
    <row r="1509" spans="1:48" x14ac:dyDescent="0.35">
      <c r="A1509" s="1" t="s">
        <v>9856</v>
      </c>
      <c r="B1509" s="1" t="s">
        <v>5710</v>
      </c>
      <c r="C1509" s="1" t="s">
        <v>41</v>
      </c>
      <c r="D1509">
        <v>54</v>
      </c>
      <c r="E1509" s="1" t="s">
        <v>42</v>
      </c>
      <c r="F1509" s="1" t="s">
        <v>72</v>
      </c>
      <c r="G1509" s="1" t="s">
        <v>44</v>
      </c>
      <c r="H1509" s="1" t="s">
        <v>79</v>
      </c>
      <c r="I1509" s="1" t="s">
        <v>110</v>
      </c>
      <c r="J1509" s="1" t="s">
        <v>47</v>
      </c>
      <c r="K1509" s="1" t="s">
        <v>48</v>
      </c>
      <c r="L1509" s="1" t="s">
        <v>48</v>
      </c>
      <c r="M1509" s="1" t="s">
        <v>48</v>
      </c>
      <c r="N1509" s="1" t="s">
        <v>48</v>
      </c>
      <c r="O1509" s="1" t="s">
        <v>48</v>
      </c>
      <c r="P1509" s="1" t="s">
        <v>49</v>
      </c>
      <c r="Q1509" s="1" t="s">
        <v>48</v>
      </c>
      <c r="R1509" s="1" t="s">
        <v>48</v>
      </c>
      <c r="S1509" s="1" t="s">
        <v>48</v>
      </c>
      <c r="T1509" s="1" t="s">
        <v>48</v>
      </c>
      <c r="U1509" s="1" t="s">
        <v>48</v>
      </c>
      <c r="V1509" s="1" t="s">
        <v>48</v>
      </c>
      <c r="W1509" s="1" t="s">
        <v>48</v>
      </c>
      <c r="X1509" s="1" t="s">
        <v>51</v>
      </c>
      <c r="Y1509" s="1" t="s">
        <v>9857</v>
      </c>
      <c r="AC1509" s="1" t="s">
        <v>5712</v>
      </c>
      <c r="AD1509" s="1" t="s">
        <v>5712</v>
      </c>
      <c r="AJ1509" s="1" t="s">
        <v>2171</v>
      </c>
      <c r="AK1509" s="1" t="s">
        <v>5712</v>
      </c>
      <c r="AN1509" s="1" t="s">
        <v>5712</v>
      </c>
      <c r="AP1509" s="1" t="s">
        <v>5712</v>
      </c>
      <c r="AR1509" s="1" t="s">
        <v>5712</v>
      </c>
      <c r="AT1509" s="1" t="s">
        <v>5712</v>
      </c>
    </row>
    <row r="1510" spans="1:48" x14ac:dyDescent="0.35">
      <c r="A1510" s="1" t="s">
        <v>9858</v>
      </c>
      <c r="B1510" s="1" t="s">
        <v>5710</v>
      </c>
      <c r="C1510" s="1" t="s">
        <v>41</v>
      </c>
      <c r="D1510">
        <v>58</v>
      </c>
      <c r="E1510" s="1" t="s">
        <v>65</v>
      </c>
      <c r="F1510" s="1" t="s">
        <v>43</v>
      </c>
      <c r="G1510" s="1" t="s">
        <v>73</v>
      </c>
      <c r="H1510" s="1" t="s">
        <v>67</v>
      </c>
      <c r="I1510" s="1" t="s">
        <v>90</v>
      </c>
      <c r="J1510" s="1" t="s">
        <v>47</v>
      </c>
      <c r="K1510" s="1" t="s">
        <v>48</v>
      </c>
      <c r="L1510" s="1" t="s">
        <v>48</v>
      </c>
      <c r="M1510" s="1" t="s">
        <v>48</v>
      </c>
      <c r="N1510" s="1" t="s">
        <v>48</v>
      </c>
      <c r="O1510" s="1" t="s">
        <v>49</v>
      </c>
      <c r="P1510" s="1" t="s">
        <v>48</v>
      </c>
      <c r="Q1510" s="1" t="s">
        <v>48</v>
      </c>
      <c r="R1510" s="1" t="s">
        <v>48</v>
      </c>
      <c r="S1510" s="1" t="s">
        <v>48</v>
      </c>
      <c r="T1510" s="1" t="s">
        <v>48</v>
      </c>
      <c r="U1510" s="1" t="s">
        <v>48</v>
      </c>
      <c r="V1510" s="1" t="s">
        <v>48</v>
      </c>
      <c r="W1510" s="1" t="s">
        <v>48</v>
      </c>
      <c r="X1510" s="1" t="s">
        <v>62</v>
      </c>
      <c r="AC1510" s="1" t="s">
        <v>5712</v>
      </c>
      <c r="AD1510" s="1" t="s">
        <v>5712</v>
      </c>
      <c r="AJ1510" s="1" t="s">
        <v>9859</v>
      </c>
      <c r="AK1510" s="1" t="s">
        <v>77</v>
      </c>
      <c r="AN1510" s="1" t="s">
        <v>5712</v>
      </c>
      <c r="AP1510" s="1" t="s">
        <v>5712</v>
      </c>
      <c r="AR1510" s="1" t="s">
        <v>5712</v>
      </c>
      <c r="AT1510" s="1" t="s">
        <v>5712</v>
      </c>
    </row>
    <row r="1511" spans="1:48" x14ac:dyDescent="0.35">
      <c r="A1511" s="1" t="s">
        <v>9860</v>
      </c>
      <c r="B1511" s="1" t="s">
        <v>5710</v>
      </c>
      <c r="C1511" s="1" t="s">
        <v>41</v>
      </c>
      <c r="D1511">
        <v>29</v>
      </c>
      <c r="E1511" s="1" t="s">
        <v>57</v>
      </c>
      <c r="F1511" s="1" t="s">
        <v>58</v>
      </c>
      <c r="G1511" s="1" t="s">
        <v>44</v>
      </c>
      <c r="H1511" s="1" t="s">
        <v>45</v>
      </c>
      <c r="I1511" s="1" t="s">
        <v>110</v>
      </c>
      <c r="J1511" s="1" t="s">
        <v>47</v>
      </c>
      <c r="K1511" s="1" t="s">
        <v>48</v>
      </c>
      <c r="L1511" s="1" t="s">
        <v>49</v>
      </c>
      <c r="M1511" s="1" t="s">
        <v>48</v>
      </c>
      <c r="N1511" s="1" t="s">
        <v>48</v>
      </c>
      <c r="O1511" s="1" t="s">
        <v>48</v>
      </c>
      <c r="P1511" s="1" t="s">
        <v>48</v>
      </c>
      <c r="Q1511" s="1" t="s">
        <v>48</v>
      </c>
      <c r="R1511" s="1" t="s">
        <v>48</v>
      </c>
      <c r="S1511" s="1" t="s">
        <v>48</v>
      </c>
      <c r="T1511" s="1" t="s">
        <v>48</v>
      </c>
      <c r="U1511" s="1" t="s">
        <v>48</v>
      </c>
      <c r="V1511" s="1" t="s">
        <v>48</v>
      </c>
      <c r="W1511" s="1" t="s">
        <v>48</v>
      </c>
      <c r="X1511" s="1" t="s">
        <v>116</v>
      </c>
      <c r="Y1511" s="1" t="s">
        <v>9861</v>
      </c>
      <c r="AC1511" s="1" t="s">
        <v>5712</v>
      </c>
      <c r="AD1511" s="1" t="s">
        <v>5712</v>
      </c>
      <c r="AJ1511" s="1" t="s">
        <v>9862</v>
      </c>
      <c r="AK1511" s="1" t="s">
        <v>5712</v>
      </c>
      <c r="AM1511" s="1" t="s">
        <v>9863</v>
      </c>
      <c r="AN1511" s="1" t="s">
        <v>5712</v>
      </c>
      <c r="AP1511" s="1" t="s">
        <v>5712</v>
      </c>
      <c r="AR1511" s="1" t="s">
        <v>5712</v>
      </c>
      <c r="AT1511" s="1" t="s">
        <v>5712</v>
      </c>
    </row>
    <row r="1512" spans="1:48" x14ac:dyDescent="0.35">
      <c r="A1512" s="1" t="s">
        <v>9864</v>
      </c>
      <c r="B1512" s="1" t="s">
        <v>5710</v>
      </c>
      <c r="C1512" s="1" t="s">
        <v>41</v>
      </c>
      <c r="D1512">
        <v>32</v>
      </c>
      <c r="E1512" s="1" t="s">
        <v>57</v>
      </c>
      <c r="F1512" s="1" t="s">
        <v>107</v>
      </c>
      <c r="G1512" s="1" t="s">
        <v>59</v>
      </c>
      <c r="H1512" s="1" t="s">
        <v>45</v>
      </c>
      <c r="I1512" s="1" t="s">
        <v>74</v>
      </c>
      <c r="J1512" s="1" t="s">
        <v>47</v>
      </c>
      <c r="K1512" s="1" t="s">
        <v>48</v>
      </c>
      <c r="L1512" s="1" t="s">
        <v>49</v>
      </c>
      <c r="M1512" s="1" t="s">
        <v>48</v>
      </c>
      <c r="N1512" s="1" t="s">
        <v>48</v>
      </c>
      <c r="O1512" s="1" t="s">
        <v>48</v>
      </c>
      <c r="P1512" s="1" t="s">
        <v>48</v>
      </c>
      <c r="Q1512" s="1" t="s">
        <v>48</v>
      </c>
      <c r="R1512" s="1" t="s">
        <v>48</v>
      </c>
      <c r="S1512" s="1" t="s">
        <v>48</v>
      </c>
      <c r="T1512" s="1" t="s">
        <v>48</v>
      </c>
      <c r="U1512" s="1" t="s">
        <v>48</v>
      </c>
      <c r="V1512" s="1" t="s">
        <v>48</v>
      </c>
      <c r="W1512" s="1" t="s">
        <v>48</v>
      </c>
      <c r="X1512" s="1" t="s">
        <v>62</v>
      </c>
      <c r="AC1512" s="1" t="s">
        <v>5712</v>
      </c>
      <c r="AD1512" s="1" t="s">
        <v>5712</v>
      </c>
      <c r="AJ1512" s="1" t="s">
        <v>9865</v>
      </c>
      <c r="AK1512" s="1" t="s">
        <v>77</v>
      </c>
      <c r="AN1512" s="1" t="s">
        <v>5712</v>
      </c>
      <c r="AP1512" s="1" t="s">
        <v>5712</v>
      </c>
      <c r="AR1512" s="1" t="s">
        <v>5712</v>
      </c>
      <c r="AT1512" s="1" t="s">
        <v>5712</v>
      </c>
    </row>
    <row r="1513" spans="1:48" x14ac:dyDescent="0.35">
      <c r="A1513" s="1" t="s">
        <v>9866</v>
      </c>
      <c r="B1513" s="1" t="s">
        <v>5710</v>
      </c>
      <c r="C1513" s="1" t="s">
        <v>41</v>
      </c>
      <c r="D1513">
        <v>56</v>
      </c>
      <c r="E1513" s="1" t="s">
        <v>65</v>
      </c>
      <c r="F1513" s="1" t="s">
        <v>72</v>
      </c>
      <c r="G1513" s="1" t="s">
        <v>59</v>
      </c>
      <c r="H1513" s="1" t="s">
        <v>79</v>
      </c>
      <c r="I1513" s="1" t="s">
        <v>46</v>
      </c>
      <c r="J1513" s="1" t="s">
        <v>80</v>
      </c>
      <c r="K1513" s="1" t="s">
        <v>48</v>
      </c>
      <c r="L1513" s="1" t="s">
        <v>48</v>
      </c>
      <c r="M1513" s="1" t="s">
        <v>48</v>
      </c>
      <c r="N1513" s="1" t="s">
        <v>48</v>
      </c>
      <c r="O1513" s="1" t="s">
        <v>48</v>
      </c>
      <c r="P1513" s="1" t="s">
        <v>48</v>
      </c>
      <c r="Q1513" s="1" t="s">
        <v>48</v>
      </c>
      <c r="R1513" s="1" t="s">
        <v>48</v>
      </c>
      <c r="S1513" s="1" t="s">
        <v>48</v>
      </c>
      <c r="T1513" s="1" t="s">
        <v>48</v>
      </c>
      <c r="U1513" s="1" t="s">
        <v>49</v>
      </c>
      <c r="V1513" s="1" t="s">
        <v>48</v>
      </c>
      <c r="W1513" s="1" t="s">
        <v>48</v>
      </c>
      <c r="X1513" s="1" t="s">
        <v>62</v>
      </c>
      <c r="AC1513" s="1" t="s">
        <v>5712</v>
      </c>
      <c r="AD1513" s="1" t="s">
        <v>5712</v>
      </c>
      <c r="AJ1513" s="1" t="s">
        <v>9867</v>
      </c>
      <c r="AK1513" s="1" t="s">
        <v>63</v>
      </c>
      <c r="AN1513" s="1" t="s">
        <v>5712</v>
      </c>
      <c r="AP1513" s="1" t="s">
        <v>5712</v>
      </c>
      <c r="AR1513" s="1" t="s">
        <v>5712</v>
      </c>
      <c r="AT1513" s="1" t="s">
        <v>5712</v>
      </c>
    </row>
    <row r="1514" spans="1:48" x14ac:dyDescent="0.35">
      <c r="A1514" s="1" t="s">
        <v>9868</v>
      </c>
      <c r="B1514" s="1" t="s">
        <v>5710</v>
      </c>
      <c r="C1514" s="1" t="s">
        <v>41</v>
      </c>
      <c r="D1514">
        <v>65</v>
      </c>
      <c r="E1514" s="1" t="s">
        <v>65</v>
      </c>
      <c r="F1514" s="1" t="s">
        <v>72</v>
      </c>
      <c r="G1514" s="1" t="s">
        <v>137</v>
      </c>
      <c r="H1514" s="1" t="s">
        <v>109</v>
      </c>
      <c r="I1514" s="1" t="s">
        <v>125</v>
      </c>
      <c r="J1514" s="1" t="s">
        <v>80</v>
      </c>
      <c r="K1514" s="1" t="s">
        <v>48</v>
      </c>
      <c r="L1514" s="1" t="s">
        <v>48</v>
      </c>
      <c r="M1514" s="1" t="s">
        <v>48</v>
      </c>
      <c r="N1514" s="1" t="s">
        <v>48</v>
      </c>
      <c r="O1514" s="1" t="s">
        <v>48</v>
      </c>
      <c r="P1514" s="1" t="s">
        <v>48</v>
      </c>
      <c r="Q1514" s="1" t="s">
        <v>48</v>
      </c>
      <c r="R1514" s="1" t="s">
        <v>48</v>
      </c>
      <c r="S1514" s="1" t="s">
        <v>48</v>
      </c>
      <c r="T1514" s="1" t="s">
        <v>48</v>
      </c>
      <c r="U1514" s="1" t="s">
        <v>48</v>
      </c>
      <c r="V1514" s="1" t="s">
        <v>49</v>
      </c>
      <c r="W1514" s="1" t="s">
        <v>48</v>
      </c>
      <c r="X1514" s="1" t="s">
        <v>62</v>
      </c>
      <c r="AC1514" s="1" t="s">
        <v>5712</v>
      </c>
      <c r="AD1514" s="1" t="s">
        <v>5712</v>
      </c>
      <c r="AJ1514" s="1" t="s">
        <v>351</v>
      </c>
      <c r="AK1514" s="1" t="s">
        <v>5712</v>
      </c>
      <c r="AN1514" s="1" t="s">
        <v>5712</v>
      </c>
      <c r="AP1514" s="1" t="s">
        <v>5712</v>
      </c>
      <c r="AR1514" s="1" t="s">
        <v>5712</v>
      </c>
      <c r="AT1514" s="1" t="s">
        <v>5712</v>
      </c>
    </row>
    <row r="1515" spans="1:48" x14ac:dyDescent="0.35">
      <c r="A1515" s="1" t="s">
        <v>9869</v>
      </c>
      <c r="B1515" s="1" t="s">
        <v>5710</v>
      </c>
      <c r="C1515" s="1" t="s">
        <v>41</v>
      </c>
      <c r="D1515">
        <v>66</v>
      </c>
      <c r="E1515" s="1" t="s">
        <v>65</v>
      </c>
      <c r="F1515" s="1" t="s">
        <v>66</v>
      </c>
      <c r="G1515" s="1" t="s">
        <v>137</v>
      </c>
      <c r="H1515" s="1" t="s">
        <v>67</v>
      </c>
      <c r="I1515" s="1" t="s">
        <v>68</v>
      </c>
      <c r="J1515" s="1" t="s">
        <v>47</v>
      </c>
      <c r="K1515" s="1" t="s">
        <v>48</v>
      </c>
      <c r="L1515" s="1" t="s">
        <v>49</v>
      </c>
      <c r="M1515" s="1" t="s">
        <v>48</v>
      </c>
      <c r="N1515" s="1" t="s">
        <v>48</v>
      </c>
      <c r="O1515" s="1" t="s">
        <v>48</v>
      </c>
      <c r="P1515" s="1" t="s">
        <v>48</v>
      </c>
      <c r="Q1515" s="1" t="s">
        <v>48</v>
      </c>
      <c r="R1515" s="1" t="s">
        <v>48</v>
      </c>
      <c r="S1515" s="1" t="s">
        <v>48</v>
      </c>
      <c r="T1515" s="1" t="s">
        <v>48</v>
      </c>
      <c r="U1515" s="1" t="s">
        <v>48</v>
      </c>
      <c r="V1515" s="1" t="s">
        <v>48</v>
      </c>
      <c r="W1515" s="1" t="s">
        <v>48</v>
      </c>
      <c r="X1515" s="1" t="s">
        <v>116</v>
      </c>
      <c r="Y1515" s="1" t="s">
        <v>9870</v>
      </c>
      <c r="AC1515" s="1" t="s">
        <v>5712</v>
      </c>
      <c r="AD1515" s="1" t="s">
        <v>5712</v>
      </c>
      <c r="AJ1515" s="1" t="s">
        <v>9871</v>
      </c>
      <c r="AK1515" s="1" t="s">
        <v>5712</v>
      </c>
      <c r="AN1515" s="1" t="s">
        <v>5712</v>
      </c>
      <c r="AP1515" s="1" t="s">
        <v>5712</v>
      </c>
      <c r="AR1515" s="1" t="s">
        <v>5712</v>
      </c>
      <c r="AT1515" s="1" t="s">
        <v>5712</v>
      </c>
      <c r="AV1515" s="1" t="s">
        <v>9872</v>
      </c>
    </row>
    <row r="1516" spans="1:48" x14ac:dyDescent="0.35">
      <c r="A1516" s="1" t="s">
        <v>9873</v>
      </c>
      <c r="B1516" s="1" t="s">
        <v>5710</v>
      </c>
      <c r="C1516" s="1" t="s">
        <v>41</v>
      </c>
      <c r="D1516">
        <v>28</v>
      </c>
      <c r="E1516" s="1" t="s">
        <v>57</v>
      </c>
      <c r="F1516" s="1" t="s">
        <v>58</v>
      </c>
      <c r="G1516" s="1" t="s">
        <v>98</v>
      </c>
      <c r="H1516" s="1" t="s">
        <v>45</v>
      </c>
      <c r="I1516" s="1" t="s">
        <v>74</v>
      </c>
      <c r="J1516" s="1" t="s">
        <v>47</v>
      </c>
      <c r="K1516" s="1" t="s">
        <v>48</v>
      </c>
      <c r="L1516" s="1" t="s">
        <v>48</v>
      </c>
      <c r="M1516" s="1" t="s">
        <v>48</v>
      </c>
      <c r="N1516" s="1" t="s">
        <v>48</v>
      </c>
      <c r="O1516" s="1" t="s">
        <v>48</v>
      </c>
      <c r="P1516" s="1" t="s">
        <v>48</v>
      </c>
      <c r="Q1516" s="1" t="s">
        <v>48</v>
      </c>
      <c r="R1516" s="1" t="s">
        <v>49</v>
      </c>
      <c r="S1516" s="1" t="s">
        <v>48</v>
      </c>
      <c r="T1516" s="1" t="s">
        <v>48</v>
      </c>
      <c r="U1516" s="1" t="s">
        <v>48</v>
      </c>
      <c r="V1516" s="1" t="s">
        <v>48</v>
      </c>
      <c r="W1516" s="1" t="s">
        <v>48</v>
      </c>
      <c r="X1516" s="1" t="s">
        <v>62</v>
      </c>
      <c r="AC1516" s="1" t="s">
        <v>5712</v>
      </c>
      <c r="AD1516" s="1" t="s">
        <v>5712</v>
      </c>
      <c r="AJ1516" s="1" t="s">
        <v>5750</v>
      </c>
      <c r="AK1516" s="1" t="s">
        <v>5712</v>
      </c>
      <c r="AN1516" s="1" t="s">
        <v>5712</v>
      </c>
      <c r="AP1516" s="1" t="s">
        <v>5712</v>
      </c>
      <c r="AR1516" s="1" t="s">
        <v>5712</v>
      </c>
      <c r="AT1516" s="1" t="s">
        <v>5712</v>
      </c>
      <c r="AV1516" s="1" t="s">
        <v>9874</v>
      </c>
    </row>
    <row r="1517" spans="1:48" x14ac:dyDescent="0.35">
      <c r="A1517" s="1" t="s">
        <v>9875</v>
      </c>
      <c r="B1517" s="1" t="s">
        <v>5710</v>
      </c>
      <c r="C1517" s="1" t="s">
        <v>41</v>
      </c>
      <c r="D1517">
        <v>39</v>
      </c>
      <c r="E1517" s="1" t="s">
        <v>42</v>
      </c>
      <c r="F1517" s="1" t="s">
        <v>107</v>
      </c>
      <c r="G1517" s="1" t="s">
        <v>98</v>
      </c>
      <c r="H1517" s="1" t="s">
        <v>45</v>
      </c>
      <c r="I1517" s="1" t="s">
        <v>113</v>
      </c>
      <c r="J1517" s="1" t="s">
        <v>80</v>
      </c>
      <c r="K1517" s="1" t="s">
        <v>48</v>
      </c>
      <c r="L1517" s="1" t="s">
        <v>48</v>
      </c>
      <c r="M1517" s="1" t="s">
        <v>48</v>
      </c>
      <c r="N1517" s="1" t="s">
        <v>48</v>
      </c>
      <c r="O1517" s="1" t="s">
        <v>48</v>
      </c>
      <c r="P1517" s="1" t="s">
        <v>48</v>
      </c>
      <c r="Q1517" s="1" t="s">
        <v>48</v>
      </c>
      <c r="R1517" s="1" t="s">
        <v>48</v>
      </c>
      <c r="S1517" s="1" t="s">
        <v>48</v>
      </c>
      <c r="T1517" s="1" t="s">
        <v>48</v>
      </c>
      <c r="U1517" s="1" t="s">
        <v>48</v>
      </c>
      <c r="V1517" s="1" t="s">
        <v>48</v>
      </c>
      <c r="W1517" s="1" t="s">
        <v>49</v>
      </c>
      <c r="X1517" s="1" t="s">
        <v>75</v>
      </c>
      <c r="Y1517" s="1" t="s">
        <v>9876</v>
      </c>
      <c r="AC1517" s="1" t="s">
        <v>5712</v>
      </c>
      <c r="AD1517" s="1" t="s">
        <v>5712</v>
      </c>
      <c r="AJ1517" s="1" t="s">
        <v>9877</v>
      </c>
      <c r="AK1517" s="1" t="s">
        <v>5712</v>
      </c>
      <c r="AM1517" s="1" t="s">
        <v>9878</v>
      </c>
      <c r="AN1517" s="1" t="s">
        <v>5712</v>
      </c>
      <c r="AP1517" s="1" t="s">
        <v>5712</v>
      </c>
      <c r="AR1517" s="1" t="s">
        <v>5712</v>
      </c>
      <c r="AT1517" s="1" t="s">
        <v>5712</v>
      </c>
    </row>
    <row r="1518" spans="1:48" x14ac:dyDescent="0.35">
      <c r="A1518" s="1" t="s">
        <v>9879</v>
      </c>
      <c r="B1518" s="1" t="s">
        <v>5710</v>
      </c>
      <c r="C1518" s="1" t="s">
        <v>41</v>
      </c>
      <c r="D1518">
        <v>53</v>
      </c>
      <c r="E1518" s="1" t="s">
        <v>42</v>
      </c>
      <c r="F1518" s="1" t="s">
        <v>72</v>
      </c>
      <c r="G1518" s="1" t="s">
        <v>98</v>
      </c>
      <c r="H1518" s="1" t="s">
        <v>45</v>
      </c>
      <c r="I1518" s="1" t="s">
        <v>74</v>
      </c>
      <c r="J1518" s="1" t="s">
        <v>80</v>
      </c>
      <c r="K1518" s="1" t="s">
        <v>48</v>
      </c>
      <c r="L1518" s="1" t="s">
        <v>48</v>
      </c>
      <c r="M1518" s="1" t="s">
        <v>48</v>
      </c>
      <c r="N1518" s="1" t="s">
        <v>48</v>
      </c>
      <c r="O1518" s="1" t="s">
        <v>48</v>
      </c>
      <c r="P1518" s="1" t="s">
        <v>48</v>
      </c>
      <c r="Q1518" s="1" t="s">
        <v>48</v>
      </c>
      <c r="R1518" s="1" t="s">
        <v>48</v>
      </c>
      <c r="S1518" s="1" t="s">
        <v>48</v>
      </c>
      <c r="T1518" s="1" t="s">
        <v>48</v>
      </c>
      <c r="U1518" s="1" t="s">
        <v>49</v>
      </c>
      <c r="V1518" s="1" t="s">
        <v>48</v>
      </c>
      <c r="W1518" s="1" t="s">
        <v>48</v>
      </c>
      <c r="X1518" s="1" t="s">
        <v>51</v>
      </c>
      <c r="Y1518" s="1" t="s">
        <v>9880</v>
      </c>
      <c r="AC1518" s="1" t="s">
        <v>5712</v>
      </c>
      <c r="AD1518" s="1" t="s">
        <v>5712</v>
      </c>
      <c r="AJ1518" s="1" t="s">
        <v>351</v>
      </c>
      <c r="AK1518" s="1" t="s">
        <v>5712</v>
      </c>
      <c r="AN1518" s="1" t="s">
        <v>5712</v>
      </c>
      <c r="AP1518" s="1" t="s">
        <v>5712</v>
      </c>
      <c r="AR1518" s="1" t="s">
        <v>5712</v>
      </c>
      <c r="AT1518" s="1" t="s">
        <v>5712</v>
      </c>
      <c r="AV1518" s="1" t="s">
        <v>9881</v>
      </c>
    </row>
    <row r="1519" spans="1:48" x14ac:dyDescent="0.35">
      <c r="A1519" s="1" t="s">
        <v>9875</v>
      </c>
      <c r="B1519" s="1" t="s">
        <v>5710</v>
      </c>
      <c r="C1519" s="1" t="s">
        <v>41</v>
      </c>
      <c r="D1519">
        <v>39</v>
      </c>
      <c r="E1519" s="1" t="s">
        <v>42</v>
      </c>
      <c r="F1519" s="1" t="s">
        <v>72</v>
      </c>
      <c r="G1519" s="1" t="s">
        <v>137</v>
      </c>
      <c r="H1519" s="1" t="s">
        <v>79</v>
      </c>
      <c r="I1519" s="1" t="s">
        <v>68</v>
      </c>
      <c r="J1519" s="1" t="s">
        <v>47</v>
      </c>
      <c r="K1519" s="1" t="s">
        <v>48</v>
      </c>
      <c r="L1519" s="1" t="s">
        <v>49</v>
      </c>
      <c r="M1519" s="1" t="s">
        <v>48</v>
      </c>
      <c r="N1519" s="1" t="s">
        <v>48</v>
      </c>
      <c r="O1519" s="1" t="s">
        <v>48</v>
      </c>
      <c r="P1519" s="1" t="s">
        <v>48</v>
      </c>
      <c r="Q1519" s="1" t="s">
        <v>48</v>
      </c>
      <c r="R1519" s="1" t="s">
        <v>48</v>
      </c>
      <c r="S1519" s="1" t="s">
        <v>48</v>
      </c>
      <c r="T1519" s="1" t="s">
        <v>48</v>
      </c>
      <c r="U1519" s="1" t="s">
        <v>48</v>
      </c>
      <c r="V1519" s="1" t="s">
        <v>48</v>
      </c>
      <c r="W1519" s="1" t="s">
        <v>48</v>
      </c>
      <c r="X1519" s="1" t="s">
        <v>62</v>
      </c>
      <c r="AC1519" s="1" t="s">
        <v>5712</v>
      </c>
      <c r="AD1519" s="1" t="s">
        <v>5712</v>
      </c>
      <c r="AJ1519" s="1" t="s">
        <v>9882</v>
      </c>
      <c r="AK1519" s="1" t="s">
        <v>5712</v>
      </c>
      <c r="AN1519" s="1" t="s">
        <v>5712</v>
      </c>
      <c r="AP1519" s="1" t="s">
        <v>5712</v>
      </c>
      <c r="AR1519" s="1" t="s">
        <v>5712</v>
      </c>
      <c r="AT1519" s="1" t="s">
        <v>5712</v>
      </c>
    </row>
    <row r="1520" spans="1:48" x14ac:dyDescent="0.35">
      <c r="A1520" s="1" t="s">
        <v>9883</v>
      </c>
      <c r="B1520" s="1" t="s">
        <v>5710</v>
      </c>
      <c r="C1520" s="1" t="s">
        <v>41</v>
      </c>
      <c r="D1520">
        <v>28</v>
      </c>
      <c r="E1520" s="1" t="s">
        <v>57</v>
      </c>
      <c r="F1520" s="1" t="s">
        <v>107</v>
      </c>
      <c r="G1520" s="1" t="s">
        <v>44</v>
      </c>
      <c r="H1520" s="1" t="s">
        <v>45</v>
      </c>
      <c r="I1520" s="1" t="s">
        <v>113</v>
      </c>
      <c r="J1520" s="1" t="s">
        <v>47</v>
      </c>
      <c r="K1520" s="1" t="s">
        <v>48</v>
      </c>
      <c r="L1520" s="1" t="s">
        <v>48</v>
      </c>
      <c r="M1520" s="1" t="s">
        <v>49</v>
      </c>
      <c r="N1520" s="1" t="s">
        <v>48</v>
      </c>
      <c r="O1520" s="1" t="s">
        <v>48</v>
      </c>
      <c r="P1520" s="1" t="s">
        <v>48</v>
      </c>
      <c r="Q1520" s="1" t="s">
        <v>48</v>
      </c>
      <c r="R1520" s="1" t="s">
        <v>48</v>
      </c>
      <c r="S1520" s="1" t="s">
        <v>48</v>
      </c>
      <c r="T1520" s="1" t="s">
        <v>48</v>
      </c>
      <c r="U1520" s="1" t="s">
        <v>48</v>
      </c>
      <c r="V1520" s="1" t="s">
        <v>48</v>
      </c>
      <c r="W1520" s="1" t="s">
        <v>48</v>
      </c>
      <c r="X1520" s="1" t="s">
        <v>62</v>
      </c>
      <c r="AC1520" s="1" t="s">
        <v>5712</v>
      </c>
      <c r="AD1520" s="1" t="s">
        <v>5712</v>
      </c>
      <c r="AJ1520" s="1" t="s">
        <v>971</v>
      </c>
      <c r="AK1520" s="1" t="s">
        <v>5712</v>
      </c>
      <c r="AN1520" s="1" t="s">
        <v>5712</v>
      </c>
      <c r="AP1520" s="1" t="s">
        <v>5712</v>
      </c>
      <c r="AR1520" s="1" t="s">
        <v>5712</v>
      </c>
      <c r="AT1520" s="1" t="s">
        <v>5712</v>
      </c>
    </row>
    <row r="1521" spans="1:48" x14ac:dyDescent="0.35">
      <c r="A1521" s="1" t="s">
        <v>9884</v>
      </c>
      <c r="B1521" s="1" t="s">
        <v>5710</v>
      </c>
      <c r="C1521" s="1" t="s">
        <v>71</v>
      </c>
      <c r="D1521">
        <v>23</v>
      </c>
      <c r="E1521" s="1" t="s">
        <v>57</v>
      </c>
      <c r="F1521" s="1" t="s">
        <v>107</v>
      </c>
      <c r="G1521" s="1" t="s">
        <v>59</v>
      </c>
      <c r="H1521" s="1" t="s">
        <v>109</v>
      </c>
      <c r="I1521" s="1" t="s">
        <v>125</v>
      </c>
      <c r="J1521" s="1" t="s">
        <v>47</v>
      </c>
      <c r="K1521" s="1" t="s">
        <v>48</v>
      </c>
      <c r="L1521" s="1" t="s">
        <v>48</v>
      </c>
      <c r="M1521" s="1" t="s">
        <v>48</v>
      </c>
      <c r="N1521" s="1" t="s">
        <v>49</v>
      </c>
      <c r="O1521" s="1" t="s">
        <v>48</v>
      </c>
      <c r="P1521" s="1" t="s">
        <v>48</v>
      </c>
      <c r="Q1521" s="1" t="s">
        <v>48</v>
      </c>
      <c r="R1521" s="1" t="s">
        <v>48</v>
      </c>
      <c r="S1521" s="1" t="s">
        <v>48</v>
      </c>
      <c r="T1521" s="1" t="s">
        <v>48</v>
      </c>
      <c r="U1521" s="1" t="s">
        <v>48</v>
      </c>
      <c r="V1521" s="1" t="s">
        <v>48</v>
      </c>
      <c r="W1521" s="1" t="s">
        <v>48</v>
      </c>
      <c r="X1521" s="1" t="s">
        <v>62</v>
      </c>
      <c r="AC1521" s="1" t="s">
        <v>5712</v>
      </c>
      <c r="AD1521" s="1" t="s">
        <v>5712</v>
      </c>
      <c r="AJ1521" s="1" t="s">
        <v>9885</v>
      </c>
      <c r="AK1521" s="1" t="s">
        <v>5712</v>
      </c>
      <c r="AM1521" s="1" t="s">
        <v>9886</v>
      </c>
      <c r="AN1521" s="1" t="s">
        <v>5712</v>
      </c>
      <c r="AP1521" s="1" t="s">
        <v>5712</v>
      </c>
      <c r="AR1521" s="1" t="s">
        <v>5712</v>
      </c>
      <c r="AT1521" s="1" t="s">
        <v>5712</v>
      </c>
    </row>
    <row r="1522" spans="1:48" x14ac:dyDescent="0.35">
      <c r="A1522" s="1" t="s">
        <v>9887</v>
      </c>
      <c r="B1522" s="1" t="s">
        <v>5710</v>
      </c>
      <c r="C1522" s="1" t="s">
        <v>41</v>
      </c>
      <c r="D1522">
        <v>38</v>
      </c>
      <c r="E1522" s="1" t="s">
        <v>42</v>
      </c>
      <c r="F1522" s="1" t="s">
        <v>107</v>
      </c>
      <c r="G1522" s="1" t="s">
        <v>85</v>
      </c>
      <c r="H1522" s="1" t="s">
        <v>79</v>
      </c>
      <c r="I1522" s="1" t="s">
        <v>110</v>
      </c>
      <c r="J1522" s="1" t="s">
        <v>47</v>
      </c>
      <c r="K1522" s="1" t="s">
        <v>48</v>
      </c>
      <c r="L1522" s="1" t="s">
        <v>48</v>
      </c>
      <c r="M1522" s="1" t="s">
        <v>48</v>
      </c>
      <c r="N1522" s="1" t="s">
        <v>48</v>
      </c>
      <c r="O1522" s="1" t="s">
        <v>48</v>
      </c>
      <c r="P1522" s="1" t="s">
        <v>48</v>
      </c>
      <c r="Q1522" s="1" t="s">
        <v>48</v>
      </c>
      <c r="R1522" s="1" t="s">
        <v>49</v>
      </c>
      <c r="S1522" s="1" t="s">
        <v>48</v>
      </c>
      <c r="T1522" s="1" t="s">
        <v>48</v>
      </c>
      <c r="U1522" s="1" t="s">
        <v>48</v>
      </c>
      <c r="V1522" s="1" t="s">
        <v>48</v>
      </c>
      <c r="W1522" s="1" t="s">
        <v>48</v>
      </c>
      <c r="X1522" s="1" t="s">
        <v>62</v>
      </c>
      <c r="AC1522" s="1" t="s">
        <v>5712</v>
      </c>
      <c r="AD1522" s="1" t="s">
        <v>5712</v>
      </c>
      <c r="AJ1522" s="1" t="s">
        <v>9888</v>
      </c>
      <c r="AK1522" s="1" t="s">
        <v>77</v>
      </c>
      <c r="AN1522" s="1" t="s">
        <v>5712</v>
      </c>
      <c r="AP1522" s="1" t="s">
        <v>5712</v>
      </c>
      <c r="AR1522" s="1" t="s">
        <v>5712</v>
      </c>
      <c r="AT1522" s="1" t="s">
        <v>5712</v>
      </c>
    </row>
    <row r="1523" spans="1:48" x14ac:dyDescent="0.35">
      <c r="A1523" s="1" t="s">
        <v>9889</v>
      </c>
      <c r="B1523" s="1" t="s">
        <v>5710</v>
      </c>
      <c r="C1523" s="1" t="s">
        <v>41</v>
      </c>
      <c r="D1523">
        <v>25</v>
      </c>
      <c r="E1523" s="1" t="s">
        <v>57</v>
      </c>
      <c r="F1523" s="1" t="s">
        <v>58</v>
      </c>
      <c r="G1523" s="1" t="s">
        <v>98</v>
      </c>
      <c r="H1523" s="1" t="s">
        <v>79</v>
      </c>
      <c r="I1523" s="1" t="s">
        <v>110</v>
      </c>
      <c r="J1523" s="1" t="s">
        <v>47</v>
      </c>
      <c r="K1523" s="1" t="s">
        <v>48</v>
      </c>
      <c r="L1523" s="1" t="s">
        <v>48</v>
      </c>
      <c r="M1523" s="1" t="s">
        <v>49</v>
      </c>
      <c r="N1523" s="1" t="s">
        <v>48</v>
      </c>
      <c r="O1523" s="1" t="s">
        <v>48</v>
      </c>
      <c r="P1523" s="1" t="s">
        <v>48</v>
      </c>
      <c r="Q1523" s="1" t="s">
        <v>48</v>
      </c>
      <c r="R1523" s="1" t="s">
        <v>48</v>
      </c>
      <c r="S1523" s="1" t="s">
        <v>48</v>
      </c>
      <c r="T1523" s="1" t="s">
        <v>48</v>
      </c>
      <c r="U1523" s="1" t="s">
        <v>48</v>
      </c>
      <c r="V1523" s="1" t="s">
        <v>48</v>
      </c>
      <c r="W1523" s="1" t="s">
        <v>48</v>
      </c>
      <c r="X1523" s="1" t="s">
        <v>116</v>
      </c>
      <c r="Y1523" s="1" t="s">
        <v>9890</v>
      </c>
      <c r="AC1523" s="1" t="s">
        <v>5712</v>
      </c>
      <c r="AD1523" s="1" t="s">
        <v>5712</v>
      </c>
      <c r="AJ1523" s="1" t="s">
        <v>9891</v>
      </c>
      <c r="AK1523" s="1" t="s">
        <v>77</v>
      </c>
      <c r="AN1523" s="1" t="s">
        <v>5712</v>
      </c>
      <c r="AP1523" s="1" t="s">
        <v>5712</v>
      </c>
      <c r="AR1523" s="1" t="s">
        <v>5712</v>
      </c>
      <c r="AT1523" s="1" t="s">
        <v>5712</v>
      </c>
    </row>
    <row r="1524" spans="1:48" ht="72.5" x14ac:dyDescent="0.35">
      <c r="A1524" s="1" t="s">
        <v>9892</v>
      </c>
      <c r="B1524" s="1" t="s">
        <v>5710</v>
      </c>
      <c r="C1524" s="1" t="s">
        <v>41</v>
      </c>
      <c r="D1524">
        <v>57</v>
      </c>
      <c r="E1524" s="1" t="s">
        <v>65</v>
      </c>
      <c r="F1524" s="1" t="s">
        <v>72</v>
      </c>
      <c r="G1524" s="1" t="s">
        <v>44</v>
      </c>
      <c r="H1524" s="1" t="s">
        <v>109</v>
      </c>
      <c r="I1524" s="1" t="s">
        <v>74</v>
      </c>
      <c r="J1524" s="1" t="s">
        <v>80</v>
      </c>
      <c r="K1524" s="1" t="s">
        <v>48</v>
      </c>
      <c r="L1524" s="1" t="s">
        <v>48</v>
      </c>
      <c r="M1524" s="1" t="s">
        <v>48</v>
      </c>
      <c r="N1524" s="1" t="s">
        <v>48</v>
      </c>
      <c r="O1524" s="1" t="s">
        <v>48</v>
      </c>
      <c r="P1524" s="1" t="s">
        <v>48</v>
      </c>
      <c r="Q1524" s="1" t="s">
        <v>48</v>
      </c>
      <c r="R1524" s="1" t="s">
        <v>48</v>
      </c>
      <c r="S1524" s="1" t="s">
        <v>48</v>
      </c>
      <c r="T1524" s="1" t="s">
        <v>48</v>
      </c>
      <c r="U1524" s="1" t="s">
        <v>49</v>
      </c>
      <c r="V1524" s="1" t="s">
        <v>48</v>
      </c>
      <c r="W1524" s="1" t="s">
        <v>48</v>
      </c>
      <c r="X1524" s="1" t="s">
        <v>62</v>
      </c>
      <c r="AC1524" s="1" t="s">
        <v>5712</v>
      </c>
      <c r="AD1524" s="1" t="s">
        <v>5712</v>
      </c>
      <c r="AJ1524" s="2" t="s">
        <v>9893</v>
      </c>
      <c r="AK1524" s="1" t="s">
        <v>5712</v>
      </c>
      <c r="AN1524" s="1" t="s">
        <v>5712</v>
      </c>
      <c r="AP1524" s="1" t="s">
        <v>5712</v>
      </c>
      <c r="AR1524" s="1" t="s">
        <v>5712</v>
      </c>
      <c r="AT1524" s="1" t="s">
        <v>5712</v>
      </c>
    </row>
    <row r="1525" spans="1:48" x14ac:dyDescent="0.35">
      <c r="A1525" s="1" t="s">
        <v>9894</v>
      </c>
      <c r="B1525" s="1" t="s">
        <v>5710</v>
      </c>
      <c r="C1525" s="1" t="s">
        <v>41</v>
      </c>
      <c r="D1525">
        <v>61</v>
      </c>
      <c r="E1525" s="1" t="s">
        <v>65</v>
      </c>
      <c r="F1525" s="1" t="s">
        <v>66</v>
      </c>
      <c r="G1525" s="1" t="s">
        <v>59</v>
      </c>
      <c r="H1525" s="1" t="s">
        <v>67</v>
      </c>
      <c r="I1525" s="1" t="s">
        <v>90</v>
      </c>
      <c r="J1525" s="1" t="s">
        <v>47</v>
      </c>
      <c r="K1525" s="1" t="s">
        <v>48</v>
      </c>
      <c r="L1525" s="1" t="s">
        <v>48</v>
      </c>
      <c r="M1525" s="1" t="s">
        <v>48</v>
      </c>
      <c r="N1525" s="1" t="s">
        <v>49</v>
      </c>
      <c r="O1525" s="1" t="s">
        <v>48</v>
      </c>
      <c r="P1525" s="1" t="s">
        <v>48</v>
      </c>
      <c r="Q1525" s="1" t="s">
        <v>48</v>
      </c>
      <c r="R1525" s="1" t="s">
        <v>48</v>
      </c>
      <c r="S1525" s="1" t="s">
        <v>48</v>
      </c>
      <c r="T1525" s="1" t="s">
        <v>48</v>
      </c>
      <c r="U1525" s="1" t="s">
        <v>48</v>
      </c>
      <c r="V1525" s="1" t="s">
        <v>48</v>
      </c>
      <c r="W1525" s="1" t="s">
        <v>48</v>
      </c>
      <c r="X1525" s="1" t="s">
        <v>62</v>
      </c>
      <c r="AC1525" s="1" t="s">
        <v>5712</v>
      </c>
      <c r="AD1525" s="1" t="s">
        <v>5712</v>
      </c>
      <c r="AJ1525" s="1" t="s">
        <v>939</v>
      </c>
      <c r="AK1525" s="1" t="s">
        <v>5712</v>
      </c>
      <c r="AN1525" s="1" t="s">
        <v>5712</v>
      </c>
      <c r="AP1525" s="1" t="s">
        <v>5712</v>
      </c>
      <c r="AR1525" s="1" t="s">
        <v>5712</v>
      </c>
      <c r="AT1525" s="1" t="s">
        <v>5712</v>
      </c>
    </row>
    <row r="1526" spans="1:48" x14ac:dyDescent="0.35">
      <c r="A1526" s="1" t="s">
        <v>9895</v>
      </c>
      <c r="B1526" s="1" t="s">
        <v>5710</v>
      </c>
      <c r="C1526" s="1" t="s">
        <v>41</v>
      </c>
      <c r="D1526">
        <v>55</v>
      </c>
      <c r="E1526" s="1" t="s">
        <v>65</v>
      </c>
      <c r="F1526" s="1" t="s">
        <v>72</v>
      </c>
      <c r="G1526" s="1" t="s">
        <v>59</v>
      </c>
      <c r="H1526" s="1" t="s">
        <v>79</v>
      </c>
      <c r="I1526" s="1" t="s">
        <v>74</v>
      </c>
      <c r="J1526" s="1" t="s">
        <v>47</v>
      </c>
      <c r="K1526" s="1" t="s">
        <v>48</v>
      </c>
      <c r="L1526" s="1" t="s">
        <v>49</v>
      </c>
      <c r="M1526" s="1" t="s">
        <v>48</v>
      </c>
      <c r="N1526" s="1" t="s">
        <v>48</v>
      </c>
      <c r="O1526" s="1" t="s">
        <v>48</v>
      </c>
      <c r="P1526" s="1" t="s">
        <v>48</v>
      </c>
      <c r="Q1526" s="1" t="s">
        <v>48</v>
      </c>
      <c r="R1526" s="1" t="s">
        <v>48</v>
      </c>
      <c r="S1526" s="1" t="s">
        <v>48</v>
      </c>
      <c r="T1526" s="1" t="s">
        <v>48</v>
      </c>
      <c r="U1526" s="1" t="s">
        <v>48</v>
      </c>
      <c r="V1526" s="1" t="s">
        <v>48</v>
      </c>
      <c r="W1526" s="1" t="s">
        <v>48</v>
      </c>
      <c r="X1526" s="1" t="s">
        <v>62</v>
      </c>
      <c r="AC1526" s="1" t="s">
        <v>5712</v>
      </c>
      <c r="AD1526" s="1" t="s">
        <v>5712</v>
      </c>
      <c r="AJ1526" s="1" t="s">
        <v>9896</v>
      </c>
      <c r="AK1526" s="1" t="s">
        <v>5712</v>
      </c>
      <c r="AM1526" s="1" t="s">
        <v>9897</v>
      </c>
      <c r="AN1526" s="1" t="s">
        <v>5712</v>
      </c>
      <c r="AP1526" s="1" t="s">
        <v>5712</v>
      </c>
      <c r="AR1526" s="1" t="s">
        <v>5712</v>
      </c>
      <c r="AT1526" s="1" t="s">
        <v>5712</v>
      </c>
    </row>
    <row r="1527" spans="1:48" x14ac:dyDescent="0.35">
      <c r="A1527" s="1" t="s">
        <v>9898</v>
      </c>
      <c r="B1527" s="1" t="s">
        <v>5710</v>
      </c>
      <c r="C1527" s="1" t="s">
        <v>41</v>
      </c>
      <c r="D1527">
        <v>23</v>
      </c>
      <c r="E1527" s="1" t="s">
        <v>57</v>
      </c>
      <c r="F1527" s="1" t="s">
        <v>58</v>
      </c>
      <c r="G1527" s="1" t="s">
        <v>44</v>
      </c>
      <c r="H1527" s="1" t="s">
        <v>60</v>
      </c>
      <c r="I1527" s="1" t="s">
        <v>68</v>
      </c>
      <c r="J1527" s="1" t="s">
        <v>47</v>
      </c>
      <c r="K1527" s="1" t="s">
        <v>48</v>
      </c>
      <c r="L1527" s="1" t="s">
        <v>48</v>
      </c>
      <c r="M1527" s="1" t="s">
        <v>48</v>
      </c>
      <c r="N1527" s="1" t="s">
        <v>49</v>
      </c>
      <c r="O1527" s="1" t="s">
        <v>48</v>
      </c>
      <c r="P1527" s="1" t="s">
        <v>48</v>
      </c>
      <c r="Q1527" s="1" t="s">
        <v>48</v>
      </c>
      <c r="R1527" s="1" t="s">
        <v>48</v>
      </c>
      <c r="S1527" s="1" t="s">
        <v>48</v>
      </c>
      <c r="T1527" s="1" t="s">
        <v>48</v>
      </c>
      <c r="U1527" s="1" t="s">
        <v>48</v>
      </c>
      <c r="V1527" s="1" t="s">
        <v>48</v>
      </c>
      <c r="W1527" s="1" t="s">
        <v>48</v>
      </c>
      <c r="X1527" s="1" t="s">
        <v>75</v>
      </c>
      <c r="Y1527" s="1" t="s">
        <v>9899</v>
      </c>
      <c r="AC1527" s="1" t="s">
        <v>5712</v>
      </c>
      <c r="AD1527" s="1" t="s">
        <v>5712</v>
      </c>
      <c r="AJ1527" s="1" t="s">
        <v>9900</v>
      </c>
      <c r="AK1527" s="1" t="s">
        <v>5712</v>
      </c>
      <c r="AM1527" s="1" t="s">
        <v>9901</v>
      </c>
      <c r="AN1527" s="1" t="s">
        <v>5712</v>
      </c>
      <c r="AP1527" s="1" t="s">
        <v>5712</v>
      </c>
      <c r="AR1527" s="1" t="s">
        <v>5712</v>
      </c>
      <c r="AT1527" s="1" t="s">
        <v>5712</v>
      </c>
    </row>
    <row r="1528" spans="1:48" x14ac:dyDescent="0.35">
      <c r="A1528" s="1" t="s">
        <v>9902</v>
      </c>
      <c r="B1528" s="1" t="s">
        <v>5710</v>
      </c>
      <c r="C1528" s="1" t="s">
        <v>41</v>
      </c>
      <c r="D1528">
        <v>55</v>
      </c>
      <c r="E1528" s="1" t="s">
        <v>65</v>
      </c>
      <c r="F1528" s="1" t="s">
        <v>66</v>
      </c>
      <c r="G1528" s="1" t="s">
        <v>85</v>
      </c>
      <c r="H1528" s="1" t="s">
        <v>109</v>
      </c>
      <c r="I1528" s="1" t="s">
        <v>99</v>
      </c>
      <c r="J1528" s="1" t="s">
        <v>47</v>
      </c>
      <c r="K1528" s="1" t="s">
        <v>48</v>
      </c>
      <c r="L1528" s="1" t="s">
        <v>48</v>
      </c>
      <c r="M1528" s="1" t="s">
        <v>48</v>
      </c>
      <c r="N1528" s="1" t="s">
        <v>48</v>
      </c>
      <c r="O1528" s="1" t="s">
        <v>48</v>
      </c>
      <c r="P1528" s="1" t="s">
        <v>48</v>
      </c>
      <c r="Q1528" s="1" t="s">
        <v>49</v>
      </c>
      <c r="R1528" s="1" t="s">
        <v>48</v>
      </c>
      <c r="S1528" s="1" t="s">
        <v>48</v>
      </c>
      <c r="T1528" s="1" t="s">
        <v>48</v>
      </c>
      <c r="U1528" s="1" t="s">
        <v>48</v>
      </c>
      <c r="V1528" s="1" t="s">
        <v>48</v>
      </c>
      <c r="W1528" s="1" t="s">
        <v>48</v>
      </c>
      <c r="X1528" s="1" t="s">
        <v>62</v>
      </c>
      <c r="AC1528" s="1" t="s">
        <v>5712</v>
      </c>
      <c r="AD1528" s="1" t="s">
        <v>5712</v>
      </c>
      <c r="AJ1528" s="1" t="s">
        <v>248</v>
      </c>
      <c r="AK1528" s="1" t="s">
        <v>77</v>
      </c>
      <c r="AN1528" s="1" t="s">
        <v>5712</v>
      </c>
      <c r="AP1528" s="1" t="s">
        <v>5712</v>
      </c>
      <c r="AR1528" s="1" t="s">
        <v>5712</v>
      </c>
      <c r="AT1528" s="1" t="s">
        <v>5712</v>
      </c>
    </row>
    <row r="1529" spans="1:48" x14ac:dyDescent="0.35">
      <c r="A1529" s="1" t="s">
        <v>9903</v>
      </c>
      <c r="B1529" s="1" t="s">
        <v>5710</v>
      </c>
      <c r="C1529" s="1" t="s">
        <v>41</v>
      </c>
      <c r="D1529">
        <v>36</v>
      </c>
      <c r="E1529" s="1" t="s">
        <v>42</v>
      </c>
      <c r="F1529" s="1" t="s">
        <v>107</v>
      </c>
      <c r="G1529" s="1" t="s">
        <v>85</v>
      </c>
      <c r="H1529" s="1" t="s">
        <v>386</v>
      </c>
      <c r="I1529" s="1" t="s">
        <v>46</v>
      </c>
      <c r="J1529" s="1" t="s">
        <v>80</v>
      </c>
      <c r="K1529" s="1" t="s">
        <v>48</v>
      </c>
      <c r="L1529" s="1" t="s">
        <v>48</v>
      </c>
      <c r="M1529" s="1" t="s">
        <v>48</v>
      </c>
      <c r="N1529" s="1" t="s">
        <v>48</v>
      </c>
      <c r="O1529" s="1" t="s">
        <v>48</v>
      </c>
      <c r="P1529" s="1" t="s">
        <v>48</v>
      </c>
      <c r="Q1529" s="1" t="s">
        <v>48</v>
      </c>
      <c r="R1529" s="1" t="s">
        <v>48</v>
      </c>
      <c r="S1529" s="1" t="s">
        <v>48</v>
      </c>
      <c r="T1529" s="1" t="s">
        <v>48</v>
      </c>
      <c r="U1529" s="1" t="s">
        <v>49</v>
      </c>
      <c r="V1529" s="1" t="s">
        <v>48</v>
      </c>
      <c r="W1529" s="1" t="s">
        <v>48</v>
      </c>
      <c r="X1529" s="1" t="s">
        <v>62</v>
      </c>
      <c r="AC1529" s="1" t="s">
        <v>5712</v>
      </c>
      <c r="AD1529" s="1" t="s">
        <v>5712</v>
      </c>
      <c r="AJ1529" s="1" t="s">
        <v>9904</v>
      </c>
      <c r="AK1529" s="1" t="s">
        <v>5712</v>
      </c>
      <c r="AN1529" s="1" t="s">
        <v>5712</v>
      </c>
      <c r="AP1529" s="1" t="s">
        <v>5712</v>
      </c>
      <c r="AR1529" s="1" t="s">
        <v>5712</v>
      </c>
      <c r="AT1529" s="1" t="s">
        <v>5712</v>
      </c>
      <c r="AV1529" s="1" t="s">
        <v>9905</v>
      </c>
    </row>
    <row r="1530" spans="1:48" ht="409.5" x14ac:dyDescent="0.35">
      <c r="A1530" s="1" t="s">
        <v>9906</v>
      </c>
      <c r="B1530" s="1" t="s">
        <v>5710</v>
      </c>
      <c r="C1530" s="1" t="s">
        <v>41</v>
      </c>
      <c r="D1530">
        <v>63</v>
      </c>
      <c r="E1530" s="1" t="s">
        <v>65</v>
      </c>
      <c r="F1530" s="1" t="s">
        <v>66</v>
      </c>
      <c r="G1530" s="1" t="s">
        <v>73</v>
      </c>
      <c r="H1530" s="1" t="s">
        <v>67</v>
      </c>
      <c r="I1530" s="1" t="s">
        <v>113</v>
      </c>
      <c r="J1530" s="1" t="s">
        <v>47</v>
      </c>
      <c r="K1530" s="1" t="s">
        <v>48</v>
      </c>
      <c r="L1530" s="1" t="s">
        <v>48</v>
      </c>
      <c r="M1530" s="1" t="s">
        <v>48</v>
      </c>
      <c r="N1530" s="1" t="s">
        <v>48</v>
      </c>
      <c r="O1530" s="1" t="s">
        <v>49</v>
      </c>
      <c r="P1530" s="1" t="s">
        <v>48</v>
      </c>
      <c r="Q1530" s="1" t="s">
        <v>48</v>
      </c>
      <c r="R1530" s="1" t="s">
        <v>48</v>
      </c>
      <c r="S1530" s="1" t="s">
        <v>48</v>
      </c>
      <c r="T1530" s="1" t="s">
        <v>48</v>
      </c>
      <c r="U1530" s="1" t="s">
        <v>48</v>
      </c>
      <c r="V1530" s="1" t="s">
        <v>48</v>
      </c>
      <c r="W1530" s="1" t="s">
        <v>48</v>
      </c>
      <c r="X1530" s="1" t="s">
        <v>75</v>
      </c>
      <c r="Y1530" s="1" t="s">
        <v>9907</v>
      </c>
      <c r="AC1530" s="1" t="s">
        <v>5712</v>
      </c>
      <c r="AD1530" s="1" t="s">
        <v>5712</v>
      </c>
      <c r="AJ1530" s="2" t="s">
        <v>9908</v>
      </c>
      <c r="AK1530" s="1" t="s">
        <v>5712</v>
      </c>
      <c r="AM1530" s="1" t="s">
        <v>9909</v>
      </c>
      <c r="AN1530" s="1" t="s">
        <v>5712</v>
      </c>
      <c r="AP1530" s="1" t="s">
        <v>5712</v>
      </c>
      <c r="AR1530" s="1" t="s">
        <v>5712</v>
      </c>
      <c r="AT1530" s="1" t="s">
        <v>5712</v>
      </c>
    </row>
    <row r="1531" spans="1:48" x14ac:dyDescent="0.35">
      <c r="A1531" s="1" t="s">
        <v>9910</v>
      </c>
      <c r="B1531" s="1" t="s">
        <v>5710</v>
      </c>
      <c r="C1531" s="1" t="s">
        <v>41</v>
      </c>
      <c r="D1531">
        <v>30</v>
      </c>
      <c r="E1531" s="1" t="s">
        <v>57</v>
      </c>
      <c r="F1531" s="1" t="s">
        <v>58</v>
      </c>
      <c r="G1531" s="1" t="s">
        <v>98</v>
      </c>
      <c r="H1531" s="1" t="s">
        <v>45</v>
      </c>
      <c r="I1531" s="1" t="s">
        <v>46</v>
      </c>
      <c r="J1531" s="1" t="s">
        <v>47</v>
      </c>
      <c r="K1531" s="1" t="s">
        <v>48</v>
      </c>
      <c r="L1531" s="1" t="s">
        <v>48</v>
      </c>
      <c r="M1531" s="1" t="s">
        <v>48</v>
      </c>
      <c r="N1531" s="1" t="s">
        <v>48</v>
      </c>
      <c r="O1531" s="1" t="s">
        <v>48</v>
      </c>
      <c r="P1531" s="1" t="s">
        <v>49</v>
      </c>
      <c r="Q1531" s="1" t="s">
        <v>48</v>
      </c>
      <c r="R1531" s="1" t="s">
        <v>48</v>
      </c>
      <c r="S1531" s="1" t="s">
        <v>48</v>
      </c>
      <c r="T1531" s="1" t="s">
        <v>48</v>
      </c>
      <c r="U1531" s="1" t="s">
        <v>48</v>
      </c>
      <c r="V1531" s="1" t="s">
        <v>48</v>
      </c>
      <c r="W1531" s="1" t="s">
        <v>48</v>
      </c>
      <c r="X1531" s="1" t="s">
        <v>62</v>
      </c>
      <c r="AC1531" s="1" t="s">
        <v>5712</v>
      </c>
      <c r="AD1531" s="1" t="s">
        <v>5712</v>
      </c>
      <c r="AJ1531" s="1" t="s">
        <v>9911</v>
      </c>
      <c r="AK1531" s="1" t="s">
        <v>5712</v>
      </c>
      <c r="AN1531" s="1" t="s">
        <v>5712</v>
      </c>
      <c r="AP1531" s="1" t="s">
        <v>5712</v>
      </c>
      <c r="AR1531" s="1" t="s">
        <v>5712</v>
      </c>
      <c r="AT1531" s="1" t="s">
        <v>5712</v>
      </c>
    </row>
    <row r="1532" spans="1:48" x14ac:dyDescent="0.35">
      <c r="A1532" s="1" t="s">
        <v>9912</v>
      </c>
      <c r="B1532" s="1" t="s">
        <v>5710</v>
      </c>
      <c r="C1532" s="1" t="s">
        <v>41</v>
      </c>
      <c r="D1532">
        <v>33</v>
      </c>
      <c r="E1532" s="1" t="s">
        <v>57</v>
      </c>
      <c r="F1532" s="1" t="s">
        <v>107</v>
      </c>
      <c r="G1532" s="1" t="s">
        <v>44</v>
      </c>
      <c r="H1532" s="1" t="s">
        <v>45</v>
      </c>
      <c r="I1532" s="1" t="s">
        <v>46</v>
      </c>
      <c r="J1532" s="1" t="s">
        <v>47</v>
      </c>
      <c r="K1532" s="1" t="s">
        <v>48</v>
      </c>
      <c r="L1532" s="1" t="s">
        <v>48</v>
      </c>
      <c r="M1532" s="1" t="s">
        <v>48</v>
      </c>
      <c r="N1532" s="1" t="s">
        <v>48</v>
      </c>
      <c r="O1532" s="1" t="s">
        <v>48</v>
      </c>
      <c r="P1532" s="1" t="s">
        <v>48</v>
      </c>
      <c r="Q1532" s="1" t="s">
        <v>49</v>
      </c>
      <c r="R1532" s="1" t="s">
        <v>48</v>
      </c>
      <c r="S1532" s="1" t="s">
        <v>48</v>
      </c>
      <c r="T1532" s="1" t="s">
        <v>48</v>
      </c>
      <c r="U1532" s="1" t="s">
        <v>48</v>
      </c>
      <c r="V1532" s="1" t="s">
        <v>48</v>
      </c>
      <c r="W1532" s="1" t="s">
        <v>48</v>
      </c>
      <c r="X1532" s="1" t="s">
        <v>62</v>
      </c>
      <c r="AC1532" s="1" t="s">
        <v>5712</v>
      </c>
      <c r="AD1532" s="1" t="s">
        <v>5712</v>
      </c>
      <c r="AJ1532" s="1" t="s">
        <v>6318</v>
      </c>
      <c r="AK1532" s="1" t="s">
        <v>5712</v>
      </c>
      <c r="AM1532" s="1" t="s">
        <v>971</v>
      </c>
      <c r="AN1532" s="1" t="s">
        <v>5712</v>
      </c>
      <c r="AP1532" s="1" t="s">
        <v>5712</v>
      </c>
      <c r="AR1532" s="1" t="s">
        <v>5712</v>
      </c>
      <c r="AT1532" s="1" t="s">
        <v>5712</v>
      </c>
    </row>
    <row r="1533" spans="1:48" x14ac:dyDescent="0.35">
      <c r="A1533" s="1" t="s">
        <v>9913</v>
      </c>
      <c r="B1533" s="1" t="s">
        <v>5710</v>
      </c>
      <c r="C1533" s="1" t="s">
        <v>41</v>
      </c>
      <c r="D1533">
        <v>86</v>
      </c>
      <c r="E1533" s="1" t="s">
        <v>65</v>
      </c>
      <c r="F1533" s="1" t="s">
        <v>66</v>
      </c>
      <c r="G1533" s="1" t="s">
        <v>44</v>
      </c>
      <c r="H1533" s="1" t="s">
        <v>67</v>
      </c>
      <c r="I1533" s="1" t="s">
        <v>90</v>
      </c>
      <c r="J1533" s="1" t="s">
        <v>47</v>
      </c>
      <c r="K1533" s="1" t="s">
        <v>49</v>
      </c>
      <c r="L1533" s="1" t="s">
        <v>48</v>
      </c>
      <c r="M1533" s="1" t="s">
        <v>48</v>
      </c>
      <c r="N1533" s="1" t="s">
        <v>48</v>
      </c>
      <c r="O1533" s="1" t="s">
        <v>48</v>
      </c>
      <c r="P1533" s="1" t="s">
        <v>48</v>
      </c>
      <c r="Q1533" s="1" t="s">
        <v>48</v>
      </c>
      <c r="R1533" s="1" t="s">
        <v>48</v>
      </c>
      <c r="S1533" s="1" t="s">
        <v>48</v>
      </c>
      <c r="T1533" s="1" t="s">
        <v>48</v>
      </c>
      <c r="U1533" s="1" t="s">
        <v>48</v>
      </c>
      <c r="V1533" s="1" t="s">
        <v>48</v>
      </c>
      <c r="W1533" s="1" t="s">
        <v>48</v>
      </c>
      <c r="X1533" s="1" t="s">
        <v>116</v>
      </c>
      <c r="Y1533" s="1" t="s">
        <v>9914</v>
      </c>
      <c r="AC1533" s="1" t="s">
        <v>5712</v>
      </c>
      <c r="AD1533" s="1" t="s">
        <v>5712</v>
      </c>
      <c r="AJ1533" s="1" t="s">
        <v>9915</v>
      </c>
      <c r="AK1533" s="1" t="s">
        <v>5712</v>
      </c>
      <c r="AN1533" s="1" t="s">
        <v>5712</v>
      </c>
      <c r="AP1533" s="1" t="s">
        <v>5712</v>
      </c>
      <c r="AR1533" s="1" t="s">
        <v>5712</v>
      </c>
      <c r="AT1533" s="1" t="s">
        <v>5712</v>
      </c>
      <c r="AV1533" s="1" t="s">
        <v>9916</v>
      </c>
    </row>
    <row r="1534" spans="1:48" x14ac:dyDescent="0.35">
      <c r="A1534" s="1" t="s">
        <v>9917</v>
      </c>
      <c r="B1534" s="1" t="s">
        <v>5710</v>
      </c>
      <c r="C1534" s="1" t="s">
        <v>41</v>
      </c>
      <c r="D1534">
        <v>29</v>
      </c>
      <c r="E1534" s="1" t="s">
        <v>57</v>
      </c>
      <c r="F1534" s="1" t="s">
        <v>107</v>
      </c>
      <c r="G1534" s="1" t="s">
        <v>137</v>
      </c>
      <c r="H1534" s="1" t="s">
        <v>45</v>
      </c>
      <c r="I1534" s="1" t="s">
        <v>99</v>
      </c>
      <c r="J1534" s="1" t="s">
        <v>47</v>
      </c>
      <c r="K1534" s="1" t="s">
        <v>48</v>
      </c>
      <c r="L1534" s="1" t="s">
        <v>48</v>
      </c>
      <c r="M1534" s="1" t="s">
        <v>49</v>
      </c>
      <c r="N1534" s="1" t="s">
        <v>48</v>
      </c>
      <c r="O1534" s="1" t="s">
        <v>48</v>
      </c>
      <c r="P1534" s="1" t="s">
        <v>48</v>
      </c>
      <c r="Q1534" s="1" t="s">
        <v>48</v>
      </c>
      <c r="R1534" s="1" t="s">
        <v>48</v>
      </c>
      <c r="S1534" s="1" t="s">
        <v>48</v>
      </c>
      <c r="T1534" s="1" t="s">
        <v>48</v>
      </c>
      <c r="U1534" s="1" t="s">
        <v>48</v>
      </c>
      <c r="V1534" s="1" t="s">
        <v>48</v>
      </c>
      <c r="W1534" s="1" t="s">
        <v>48</v>
      </c>
      <c r="X1534" s="1" t="s">
        <v>75</v>
      </c>
      <c r="Y1534" s="1" t="s">
        <v>105</v>
      </c>
      <c r="AC1534" s="1" t="s">
        <v>5712</v>
      </c>
      <c r="AD1534" s="1" t="s">
        <v>5712</v>
      </c>
      <c r="AJ1534" s="1" t="s">
        <v>105</v>
      </c>
      <c r="AK1534" s="1" t="s">
        <v>5712</v>
      </c>
      <c r="AN1534" s="1" t="s">
        <v>5712</v>
      </c>
      <c r="AP1534" s="1" t="s">
        <v>5712</v>
      </c>
      <c r="AR1534" s="1" t="s">
        <v>5712</v>
      </c>
      <c r="AT1534" s="1" t="s">
        <v>5712</v>
      </c>
      <c r="AV1534" s="1" t="s">
        <v>105</v>
      </c>
    </row>
    <row r="1535" spans="1:48" x14ac:dyDescent="0.35">
      <c r="A1535" s="1" t="s">
        <v>9918</v>
      </c>
      <c r="B1535" s="1" t="s">
        <v>5710</v>
      </c>
      <c r="C1535" s="1" t="s">
        <v>71</v>
      </c>
      <c r="D1535">
        <v>67</v>
      </c>
      <c r="E1535" s="1" t="s">
        <v>65</v>
      </c>
      <c r="F1535" s="1" t="s">
        <v>66</v>
      </c>
      <c r="G1535" s="1" t="s">
        <v>44</v>
      </c>
      <c r="H1535" s="1" t="s">
        <v>67</v>
      </c>
      <c r="I1535" s="1" t="s">
        <v>74</v>
      </c>
      <c r="J1535" s="1" t="s">
        <v>80</v>
      </c>
      <c r="K1535" s="1" t="s">
        <v>48</v>
      </c>
      <c r="L1535" s="1" t="s">
        <v>48</v>
      </c>
      <c r="M1535" s="1" t="s">
        <v>48</v>
      </c>
      <c r="N1535" s="1" t="s">
        <v>48</v>
      </c>
      <c r="O1535" s="1" t="s">
        <v>48</v>
      </c>
      <c r="P1535" s="1" t="s">
        <v>49</v>
      </c>
      <c r="Q1535" s="1" t="s">
        <v>48</v>
      </c>
      <c r="R1535" s="1" t="s">
        <v>48</v>
      </c>
      <c r="S1535" s="1" t="s">
        <v>48</v>
      </c>
      <c r="T1535" s="1" t="s">
        <v>48</v>
      </c>
      <c r="U1535" s="1" t="s">
        <v>48</v>
      </c>
      <c r="V1535" s="1" t="s">
        <v>48</v>
      </c>
      <c r="W1535" s="1" t="s">
        <v>48</v>
      </c>
      <c r="X1535" s="1" t="s">
        <v>62</v>
      </c>
      <c r="AC1535" s="1" t="s">
        <v>5712</v>
      </c>
      <c r="AD1535" s="1" t="s">
        <v>5712</v>
      </c>
      <c r="AJ1535" s="1" t="s">
        <v>7274</v>
      </c>
      <c r="AK1535" s="1" t="s">
        <v>5712</v>
      </c>
      <c r="AM1535" s="1" t="s">
        <v>3498</v>
      </c>
      <c r="AN1535" s="1" t="s">
        <v>5712</v>
      </c>
      <c r="AP1535" s="1" t="s">
        <v>5712</v>
      </c>
      <c r="AR1535" s="1" t="s">
        <v>5712</v>
      </c>
      <c r="AT1535" s="1" t="s">
        <v>5712</v>
      </c>
    </row>
    <row r="1536" spans="1:48" x14ac:dyDescent="0.35">
      <c r="A1536" s="1" t="s">
        <v>9919</v>
      </c>
      <c r="B1536" s="1" t="s">
        <v>5710</v>
      </c>
      <c r="C1536" s="1" t="s">
        <v>41</v>
      </c>
      <c r="D1536">
        <v>29</v>
      </c>
      <c r="E1536" s="1" t="s">
        <v>57</v>
      </c>
      <c r="F1536" s="1" t="s">
        <v>58</v>
      </c>
      <c r="G1536" s="1" t="s">
        <v>44</v>
      </c>
      <c r="H1536" s="1" t="s">
        <v>45</v>
      </c>
      <c r="I1536" s="1" t="s">
        <v>113</v>
      </c>
      <c r="J1536" s="1" t="s">
        <v>47</v>
      </c>
      <c r="K1536" s="1" t="s">
        <v>48</v>
      </c>
      <c r="L1536" s="1" t="s">
        <v>48</v>
      </c>
      <c r="M1536" s="1" t="s">
        <v>48</v>
      </c>
      <c r="N1536" s="1" t="s">
        <v>48</v>
      </c>
      <c r="O1536" s="1" t="s">
        <v>48</v>
      </c>
      <c r="P1536" s="1" t="s">
        <v>49</v>
      </c>
      <c r="Q1536" s="1" t="s">
        <v>48</v>
      </c>
      <c r="R1536" s="1" t="s">
        <v>48</v>
      </c>
      <c r="S1536" s="1" t="s">
        <v>48</v>
      </c>
      <c r="T1536" s="1" t="s">
        <v>48</v>
      </c>
      <c r="U1536" s="1" t="s">
        <v>48</v>
      </c>
      <c r="V1536" s="1" t="s">
        <v>48</v>
      </c>
      <c r="W1536" s="1" t="s">
        <v>48</v>
      </c>
      <c r="X1536" s="1" t="s">
        <v>62</v>
      </c>
      <c r="AC1536" s="1" t="s">
        <v>5712</v>
      </c>
      <c r="AD1536" s="1" t="s">
        <v>5712</v>
      </c>
      <c r="AJ1536" s="1" t="s">
        <v>224</v>
      </c>
      <c r="AK1536" s="1" t="s">
        <v>5712</v>
      </c>
      <c r="AN1536" s="1" t="s">
        <v>5712</v>
      </c>
      <c r="AP1536" s="1" t="s">
        <v>5712</v>
      </c>
      <c r="AR1536" s="1" t="s">
        <v>5712</v>
      </c>
      <c r="AT1536" s="1" t="s">
        <v>5712</v>
      </c>
    </row>
    <row r="1537" spans="1:48" x14ac:dyDescent="0.35">
      <c r="A1537" s="1" t="s">
        <v>9920</v>
      </c>
      <c r="B1537" s="1" t="s">
        <v>5710</v>
      </c>
      <c r="C1537" s="1" t="s">
        <v>41</v>
      </c>
      <c r="D1537">
        <v>63</v>
      </c>
      <c r="E1537" s="1" t="s">
        <v>65</v>
      </c>
      <c r="F1537" s="1" t="s">
        <v>66</v>
      </c>
      <c r="G1537" s="1" t="s">
        <v>98</v>
      </c>
      <c r="H1537" s="1" t="s">
        <v>67</v>
      </c>
      <c r="I1537" s="1" t="s">
        <v>110</v>
      </c>
      <c r="J1537" s="1" t="s">
        <v>80</v>
      </c>
      <c r="K1537" s="1" t="s">
        <v>48</v>
      </c>
      <c r="L1537" s="1" t="s">
        <v>48</v>
      </c>
      <c r="M1537" s="1" t="s">
        <v>48</v>
      </c>
      <c r="N1537" s="1" t="s">
        <v>48</v>
      </c>
      <c r="O1537" s="1" t="s">
        <v>48</v>
      </c>
      <c r="P1537" s="1" t="s">
        <v>48</v>
      </c>
      <c r="Q1537" s="1" t="s">
        <v>48</v>
      </c>
      <c r="R1537" s="1" t="s">
        <v>48</v>
      </c>
      <c r="S1537" s="1" t="s">
        <v>48</v>
      </c>
      <c r="T1537" s="1" t="s">
        <v>48</v>
      </c>
      <c r="U1537" s="1" t="s">
        <v>48</v>
      </c>
      <c r="V1537" s="1" t="s">
        <v>48</v>
      </c>
      <c r="W1537" s="1" t="s">
        <v>49</v>
      </c>
      <c r="X1537" s="1" t="s">
        <v>62</v>
      </c>
      <c r="AC1537" s="1" t="s">
        <v>5712</v>
      </c>
      <c r="AD1537" s="1" t="s">
        <v>5712</v>
      </c>
      <c r="AJ1537" s="1" t="s">
        <v>9921</v>
      </c>
      <c r="AK1537" s="1" t="s">
        <v>5712</v>
      </c>
      <c r="AN1537" s="1" t="s">
        <v>5712</v>
      </c>
      <c r="AP1537" s="1" t="s">
        <v>5712</v>
      </c>
      <c r="AR1537" s="1" t="s">
        <v>5712</v>
      </c>
      <c r="AT1537" s="1" t="s">
        <v>5712</v>
      </c>
    </row>
    <row r="1538" spans="1:48" x14ac:dyDescent="0.35">
      <c r="A1538" s="1" t="s">
        <v>9922</v>
      </c>
      <c r="B1538" s="1" t="s">
        <v>5710</v>
      </c>
      <c r="C1538" s="1" t="s">
        <v>41</v>
      </c>
      <c r="D1538">
        <v>33</v>
      </c>
      <c r="E1538" s="1" t="s">
        <v>57</v>
      </c>
      <c r="F1538" s="1" t="s">
        <v>107</v>
      </c>
      <c r="G1538" s="1" t="s">
        <v>85</v>
      </c>
      <c r="H1538" s="1" t="s">
        <v>144</v>
      </c>
      <c r="I1538" s="1" t="s">
        <v>74</v>
      </c>
      <c r="J1538" s="1" t="s">
        <v>47</v>
      </c>
      <c r="K1538" s="1" t="s">
        <v>48</v>
      </c>
      <c r="L1538" s="1" t="s">
        <v>48</v>
      </c>
      <c r="M1538" s="1" t="s">
        <v>49</v>
      </c>
      <c r="N1538" s="1" t="s">
        <v>48</v>
      </c>
      <c r="O1538" s="1" t="s">
        <v>48</v>
      </c>
      <c r="P1538" s="1" t="s">
        <v>48</v>
      </c>
      <c r="Q1538" s="1" t="s">
        <v>48</v>
      </c>
      <c r="R1538" s="1" t="s">
        <v>48</v>
      </c>
      <c r="S1538" s="1" t="s">
        <v>48</v>
      </c>
      <c r="T1538" s="1" t="s">
        <v>48</v>
      </c>
      <c r="U1538" s="1" t="s">
        <v>48</v>
      </c>
      <c r="V1538" s="1" t="s">
        <v>48</v>
      </c>
      <c r="W1538" s="1" t="s">
        <v>48</v>
      </c>
      <c r="X1538" s="1" t="s">
        <v>62</v>
      </c>
      <c r="AC1538" s="1" t="s">
        <v>5712</v>
      </c>
      <c r="AD1538" s="1" t="s">
        <v>5712</v>
      </c>
      <c r="AJ1538" s="1" t="s">
        <v>3527</v>
      </c>
      <c r="AK1538" s="1" t="s">
        <v>5712</v>
      </c>
      <c r="AN1538" s="1" t="s">
        <v>5712</v>
      </c>
      <c r="AP1538" s="1" t="s">
        <v>5712</v>
      </c>
      <c r="AR1538" s="1" t="s">
        <v>5712</v>
      </c>
      <c r="AT1538" s="1" t="s">
        <v>5712</v>
      </c>
      <c r="AV1538" s="1" t="s">
        <v>3527</v>
      </c>
    </row>
    <row r="1539" spans="1:48" x14ac:dyDescent="0.35">
      <c r="A1539" s="1" t="s">
        <v>9923</v>
      </c>
      <c r="B1539" s="1" t="s">
        <v>5710</v>
      </c>
      <c r="C1539" s="1" t="s">
        <v>41</v>
      </c>
      <c r="D1539">
        <v>51</v>
      </c>
      <c r="E1539" s="1" t="s">
        <v>42</v>
      </c>
      <c r="F1539" s="1" t="s">
        <v>72</v>
      </c>
      <c r="G1539" s="1" t="s">
        <v>59</v>
      </c>
      <c r="H1539" s="1" t="s">
        <v>109</v>
      </c>
      <c r="I1539" s="1" t="s">
        <v>90</v>
      </c>
      <c r="J1539" s="1" t="s">
        <v>80</v>
      </c>
      <c r="K1539" s="1" t="s">
        <v>48</v>
      </c>
      <c r="L1539" s="1" t="s">
        <v>48</v>
      </c>
      <c r="M1539" s="1" t="s">
        <v>48</v>
      </c>
      <c r="N1539" s="1" t="s">
        <v>48</v>
      </c>
      <c r="O1539" s="1" t="s">
        <v>48</v>
      </c>
      <c r="P1539" s="1" t="s">
        <v>48</v>
      </c>
      <c r="Q1539" s="1" t="s">
        <v>48</v>
      </c>
      <c r="R1539" s="1" t="s">
        <v>48</v>
      </c>
      <c r="S1539" s="1" t="s">
        <v>48</v>
      </c>
      <c r="T1539" s="1" t="s">
        <v>48</v>
      </c>
      <c r="U1539" s="1" t="s">
        <v>49</v>
      </c>
      <c r="V1539" s="1" t="s">
        <v>48</v>
      </c>
      <c r="W1539" s="1" t="s">
        <v>48</v>
      </c>
      <c r="X1539" s="1" t="s">
        <v>116</v>
      </c>
      <c r="Y1539" s="1" t="s">
        <v>9924</v>
      </c>
      <c r="AC1539" s="1" t="s">
        <v>5712</v>
      </c>
      <c r="AD1539" s="1" t="s">
        <v>5712</v>
      </c>
      <c r="AJ1539" s="1" t="s">
        <v>9925</v>
      </c>
      <c r="AK1539" s="1" t="s">
        <v>5712</v>
      </c>
      <c r="AN1539" s="1" t="s">
        <v>5712</v>
      </c>
      <c r="AP1539" s="1" t="s">
        <v>5712</v>
      </c>
      <c r="AR1539" s="1" t="s">
        <v>5712</v>
      </c>
      <c r="AT1539" s="1" t="s">
        <v>5712</v>
      </c>
      <c r="AV1539" s="1" t="s">
        <v>9926</v>
      </c>
    </row>
    <row r="1540" spans="1:48" x14ac:dyDescent="0.35">
      <c r="A1540" s="1" t="s">
        <v>9927</v>
      </c>
      <c r="B1540" s="1" t="s">
        <v>5710</v>
      </c>
      <c r="C1540" s="1" t="s">
        <v>41</v>
      </c>
      <c r="D1540">
        <v>35</v>
      </c>
      <c r="E1540" s="1" t="s">
        <v>42</v>
      </c>
      <c r="F1540" s="1" t="s">
        <v>107</v>
      </c>
      <c r="G1540" s="1" t="s">
        <v>98</v>
      </c>
      <c r="H1540" s="1" t="s">
        <v>79</v>
      </c>
      <c r="I1540" s="1" t="s">
        <v>113</v>
      </c>
      <c r="J1540" s="1" t="s">
        <v>47</v>
      </c>
      <c r="K1540" s="1" t="s">
        <v>48</v>
      </c>
      <c r="L1540" s="1" t="s">
        <v>48</v>
      </c>
      <c r="M1540" s="1" t="s">
        <v>48</v>
      </c>
      <c r="N1540" s="1" t="s">
        <v>48</v>
      </c>
      <c r="O1540" s="1" t="s">
        <v>48</v>
      </c>
      <c r="P1540" s="1" t="s">
        <v>48</v>
      </c>
      <c r="Q1540" s="1" t="s">
        <v>49</v>
      </c>
      <c r="R1540" s="1" t="s">
        <v>48</v>
      </c>
      <c r="S1540" s="1" t="s">
        <v>48</v>
      </c>
      <c r="T1540" s="1" t="s">
        <v>48</v>
      </c>
      <c r="U1540" s="1" t="s">
        <v>48</v>
      </c>
      <c r="V1540" s="1" t="s">
        <v>48</v>
      </c>
      <c r="W1540" s="1" t="s">
        <v>48</v>
      </c>
      <c r="X1540" s="1" t="s">
        <v>62</v>
      </c>
      <c r="AC1540" s="1" t="s">
        <v>5712</v>
      </c>
      <c r="AD1540" s="1" t="s">
        <v>5712</v>
      </c>
      <c r="AJ1540" s="1" t="s">
        <v>9928</v>
      </c>
      <c r="AK1540" s="1" t="s">
        <v>77</v>
      </c>
      <c r="AN1540" s="1" t="s">
        <v>5712</v>
      </c>
      <c r="AP1540" s="1" t="s">
        <v>5712</v>
      </c>
      <c r="AR1540" s="1" t="s">
        <v>5712</v>
      </c>
      <c r="AT1540" s="1" t="s">
        <v>5712</v>
      </c>
    </row>
    <row r="1541" spans="1:48" x14ac:dyDescent="0.35">
      <c r="A1541" s="1" t="s">
        <v>9929</v>
      </c>
      <c r="B1541" s="1" t="s">
        <v>5710</v>
      </c>
      <c r="C1541" s="1" t="s">
        <v>41</v>
      </c>
      <c r="D1541">
        <v>40</v>
      </c>
      <c r="E1541" s="1" t="s">
        <v>42</v>
      </c>
      <c r="F1541" s="1" t="s">
        <v>107</v>
      </c>
      <c r="G1541" s="1" t="s">
        <v>44</v>
      </c>
      <c r="H1541" s="1" t="s">
        <v>109</v>
      </c>
      <c r="I1541" s="1" t="s">
        <v>68</v>
      </c>
      <c r="J1541" s="1" t="s">
        <v>47</v>
      </c>
      <c r="K1541" s="1" t="s">
        <v>48</v>
      </c>
      <c r="L1541" s="1" t="s">
        <v>49</v>
      </c>
      <c r="M1541" s="1" t="s">
        <v>48</v>
      </c>
      <c r="N1541" s="1" t="s">
        <v>48</v>
      </c>
      <c r="O1541" s="1" t="s">
        <v>48</v>
      </c>
      <c r="P1541" s="1" t="s">
        <v>48</v>
      </c>
      <c r="Q1541" s="1" t="s">
        <v>48</v>
      </c>
      <c r="R1541" s="1" t="s">
        <v>48</v>
      </c>
      <c r="S1541" s="1" t="s">
        <v>48</v>
      </c>
      <c r="T1541" s="1" t="s">
        <v>48</v>
      </c>
      <c r="U1541" s="1" t="s">
        <v>48</v>
      </c>
      <c r="V1541" s="1" t="s">
        <v>48</v>
      </c>
      <c r="W1541" s="1" t="s">
        <v>48</v>
      </c>
      <c r="X1541" s="1" t="s">
        <v>62</v>
      </c>
      <c r="AC1541" s="1" t="s">
        <v>5712</v>
      </c>
      <c r="AD1541" s="1" t="s">
        <v>5712</v>
      </c>
      <c r="AJ1541" s="1" t="s">
        <v>9930</v>
      </c>
      <c r="AK1541" s="1" t="s">
        <v>5712</v>
      </c>
      <c r="AN1541" s="1" t="s">
        <v>5712</v>
      </c>
      <c r="AP1541" s="1" t="s">
        <v>5712</v>
      </c>
      <c r="AR1541" s="1" t="s">
        <v>5712</v>
      </c>
      <c r="AT1541" s="1" t="s">
        <v>5712</v>
      </c>
    </row>
    <row r="1542" spans="1:48" x14ac:dyDescent="0.35">
      <c r="A1542" s="1" t="s">
        <v>9931</v>
      </c>
      <c r="B1542" s="1" t="s">
        <v>5710</v>
      </c>
      <c r="C1542" s="1" t="s">
        <v>41</v>
      </c>
      <c r="D1542">
        <v>38</v>
      </c>
      <c r="E1542" s="1" t="s">
        <v>42</v>
      </c>
      <c r="F1542" s="1" t="s">
        <v>107</v>
      </c>
      <c r="G1542" s="1" t="s">
        <v>85</v>
      </c>
      <c r="H1542" s="1" t="s">
        <v>79</v>
      </c>
      <c r="I1542" s="1" t="s">
        <v>74</v>
      </c>
      <c r="J1542" s="1" t="s">
        <v>80</v>
      </c>
      <c r="K1542" s="1" t="s">
        <v>48</v>
      </c>
      <c r="L1542" s="1" t="s">
        <v>48</v>
      </c>
      <c r="M1542" s="1" t="s">
        <v>48</v>
      </c>
      <c r="N1542" s="1" t="s">
        <v>48</v>
      </c>
      <c r="O1542" s="1" t="s">
        <v>48</v>
      </c>
      <c r="P1542" s="1" t="s">
        <v>48</v>
      </c>
      <c r="Q1542" s="1" t="s">
        <v>48</v>
      </c>
      <c r="R1542" s="1" t="s">
        <v>48</v>
      </c>
      <c r="S1542" s="1" t="s">
        <v>48</v>
      </c>
      <c r="T1542" s="1" t="s">
        <v>48</v>
      </c>
      <c r="U1542" s="1" t="s">
        <v>49</v>
      </c>
      <c r="V1542" s="1" t="s">
        <v>48</v>
      </c>
      <c r="W1542" s="1" t="s">
        <v>48</v>
      </c>
      <c r="X1542" s="1" t="s">
        <v>62</v>
      </c>
      <c r="AC1542" s="1" t="s">
        <v>5712</v>
      </c>
      <c r="AD1542" s="1" t="s">
        <v>5712</v>
      </c>
      <c r="AJ1542" s="1" t="s">
        <v>9932</v>
      </c>
      <c r="AK1542" s="1" t="s">
        <v>5712</v>
      </c>
      <c r="AM1542" s="1" t="s">
        <v>9933</v>
      </c>
      <c r="AN1542" s="1" t="s">
        <v>5712</v>
      </c>
      <c r="AP1542" s="1" t="s">
        <v>5712</v>
      </c>
      <c r="AR1542" s="1" t="s">
        <v>5712</v>
      </c>
      <c r="AT1542" s="1" t="s">
        <v>5712</v>
      </c>
    </row>
    <row r="1543" spans="1:48" x14ac:dyDescent="0.35">
      <c r="A1543" s="1" t="s">
        <v>9934</v>
      </c>
      <c r="B1543" s="1" t="s">
        <v>5710</v>
      </c>
      <c r="C1543" s="1" t="s">
        <v>41</v>
      </c>
      <c r="D1543">
        <v>63</v>
      </c>
      <c r="E1543" s="1" t="s">
        <v>65</v>
      </c>
      <c r="F1543" s="1" t="s">
        <v>66</v>
      </c>
      <c r="G1543" s="1" t="s">
        <v>44</v>
      </c>
      <c r="H1543" s="1" t="s">
        <v>79</v>
      </c>
      <c r="I1543" s="1" t="s">
        <v>125</v>
      </c>
      <c r="J1543" s="1" t="s">
        <v>47</v>
      </c>
      <c r="K1543" s="1" t="s">
        <v>48</v>
      </c>
      <c r="L1543" s="1" t="s">
        <v>48</v>
      </c>
      <c r="M1543" s="1" t="s">
        <v>48</v>
      </c>
      <c r="N1543" s="1" t="s">
        <v>48</v>
      </c>
      <c r="O1543" s="1" t="s">
        <v>48</v>
      </c>
      <c r="P1543" s="1" t="s">
        <v>49</v>
      </c>
      <c r="Q1543" s="1" t="s">
        <v>48</v>
      </c>
      <c r="R1543" s="1" t="s">
        <v>48</v>
      </c>
      <c r="S1543" s="1" t="s">
        <v>48</v>
      </c>
      <c r="T1543" s="1" t="s">
        <v>48</v>
      </c>
      <c r="U1543" s="1" t="s">
        <v>48</v>
      </c>
      <c r="V1543" s="1" t="s">
        <v>48</v>
      </c>
      <c r="W1543" s="1" t="s">
        <v>48</v>
      </c>
      <c r="X1543" s="1" t="s">
        <v>62</v>
      </c>
      <c r="AC1543" s="1" t="s">
        <v>5712</v>
      </c>
      <c r="AD1543" s="1" t="s">
        <v>5712</v>
      </c>
      <c r="AJ1543" s="1" t="s">
        <v>9935</v>
      </c>
      <c r="AK1543" s="1" t="s">
        <v>77</v>
      </c>
      <c r="AN1543" s="1" t="s">
        <v>5712</v>
      </c>
      <c r="AP1543" s="1" t="s">
        <v>5712</v>
      </c>
      <c r="AR1543" s="1" t="s">
        <v>5712</v>
      </c>
      <c r="AT1543" s="1" t="s">
        <v>5712</v>
      </c>
    </row>
    <row r="1544" spans="1:48" x14ac:dyDescent="0.35">
      <c r="A1544" s="1" t="s">
        <v>9936</v>
      </c>
      <c r="B1544" s="1" t="s">
        <v>5710</v>
      </c>
      <c r="C1544" s="1" t="s">
        <v>71</v>
      </c>
      <c r="D1544">
        <v>48</v>
      </c>
      <c r="E1544" s="1" t="s">
        <v>42</v>
      </c>
      <c r="F1544" s="1" t="s">
        <v>72</v>
      </c>
      <c r="G1544" s="1" t="s">
        <v>59</v>
      </c>
      <c r="H1544" s="1" t="s">
        <v>45</v>
      </c>
      <c r="I1544" s="1" t="s">
        <v>113</v>
      </c>
      <c r="J1544" s="1" t="s">
        <v>47</v>
      </c>
      <c r="K1544" s="1" t="s">
        <v>48</v>
      </c>
      <c r="L1544" s="1" t="s">
        <v>49</v>
      </c>
      <c r="M1544" s="1" t="s">
        <v>48</v>
      </c>
      <c r="N1544" s="1" t="s">
        <v>48</v>
      </c>
      <c r="O1544" s="1" t="s">
        <v>48</v>
      </c>
      <c r="P1544" s="1" t="s">
        <v>48</v>
      </c>
      <c r="Q1544" s="1" t="s">
        <v>48</v>
      </c>
      <c r="R1544" s="1" t="s">
        <v>48</v>
      </c>
      <c r="S1544" s="1" t="s">
        <v>48</v>
      </c>
      <c r="T1544" s="1" t="s">
        <v>48</v>
      </c>
      <c r="U1544" s="1" t="s">
        <v>48</v>
      </c>
      <c r="V1544" s="1" t="s">
        <v>48</v>
      </c>
      <c r="W1544" s="1" t="s">
        <v>48</v>
      </c>
      <c r="X1544" s="1" t="s">
        <v>62</v>
      </c>
      <c r="AC1544" s="1" t="s">
        <v>5712</v>
      </c>
      <c r="AD1544" s="1" t="s">
        <v>5712</v>
      </c>
      <c r="AJ1544" s="1" t="s">
        <v>9937</v>
      </c>
      <c r="AK1544" s="1" t="s">
        <v>5712</v>
      </c>
      <c r="AM1544" s="1" t="s">
        <v>9938</v>
      </c>
      <c r="AN1544" s="1" t="s">
        <v>5712</v>
      </c>
      <c r="AP1544" s="1" t="s">
        <v>5712</v>
      </c>
      <c r="AR1544" s="1" t="s">
        <v>5712</v>
      </c>
      <c r="AT1544" s="1" t="s">
        <v>5712</v>
      </c>
    </row>
    <row r="1545" spans="1:48" x14ac:dyDescent="0.35">
      <c r="A1545" s="1" t="s">
        <v>9939</v>
      </c>
      <c r="B1545" s="1" t="s">
        <v>5710</v>
      </c>
      <c r="C1545" s="1" t="s">
        <v>71</v>
      </c>
      <c r="D1545">
        <v>29</v>
      </c>
      <c r="E1545" s="1" t="s">
        <v>57</v>
      </c>
      <c r="F1545" s="1" t="s">
        <v>107</v>
      </c>
      <c r="G1545" s="1" t="s">
        <v>98</v>
      </c>
      <c r="H1545" s="1" t="s">
        <v>45</v>
      </c>
      <c r="I1545" s="1" t="s">
        <v>46</v>
      </c>
      <c r="J1545" s="1" t="s">
        <v>80</v>
      </c>
      <c r="K1545" s="1" t="s">
        <v>48</v>
      </c>
      <c r="L1545" s="1" t="s">
        <v>48</v>
      </c>
      <c r="M1545" s="1" t="s">
        <v>48</v>
      </c>
      <c r="N1545" s="1" t="s">
        <v>48</v>
      </c>
      <c r="O1545" s="1" t="s">
        <v>48</v>
      </c>
      <c r="P1545" s="1" t="s">
        <v>48</v>
      </c>
      <c r="Q1545" s="1" t="s">
        <v>48</v>
      </c>
      <c r="R1545" s="1" t="s">
        <v>48</v>
      </c>
      <c r="S1545" s="1" t="s">
        <v>48</v>
      </c>
      <c r="T1545" s="1" t="s">
        <v>48</v>
      </c>
      <c r="U1545" s="1" t="s">
        <v>49</v>
      </c>
      <c r="V1545" s="1" t="s">
        <v>48</v>
      </c>
      <c r="W1545" s="1" t="s">
        <v>48</v>
      </c>
      <c r="X1545" s="1" t="s">
        <v>62</v>
      </c>
      <c r="AC1545" s="1" t="s">
        <v>5712</v>
      </c>
      <c r="AD1545" s="1" t="s">
        <v>5712</v>
      </c>
      <c r="AJ1545" s="1" t="s">
        <v>9940</v>
      </c>
      <c r="AK1545" s="1" t="s">
        <v>5712</v>
      </c>
      <c r="AN1545" s="1" t="s">
        <v>5712</v>
      </c>
      <c r="AP1545" s="1" t="s">
        <v>5712</v>
      </c>
      <c r="AR1545" s="1" t="s">
        <v>5712</v>
      </c>
      <c r="AT1545" s="1" t="s">
        <v>5712</v>
      </c>
    </row>
    <row r="1546" spans="1:48" x14ac:dyDescent="0.35">
      <c r="A1546" s="1" t="s">
        <v>9941</v>
      </c>
      <c r="B1546" s="1" t="s">
        <v>5710</v>
      </c>
      <c r="C1546" s="1" t="s">
        <v>41</v>
      </c>
      <c r="D1546">
        <v>68</v>
      </c>
      <c r="E1546" s="1" t="s">
        <v>65</v>
      </c>
      <c r="F1546" s="1" t="s">
        <v>66</v>
      </c>
      <c r="G1546" s="1" t="s">
        <v>44</v>
      </c>
      <c r="H1546" s="1" t="s">
        <v>67</v>
      </c>
      <c r="I1546" s="1" t="s">
        <v>90</v>
      </c>
      <c r="J1546" s="1" t="s">
        <v>47</v>
      </c>
      <c r="K1546" s="1" t="s">
        <v>48</v>
      </c>
      <c r="L1546" s="1" t="s">
        <v>48</v>
      </c>
      <c r="M1546" s="1" t="s">
        <v>48</v>
      </c>
      <c r="N1546" s="1" t="s">
        <v>49</v>
      </c>
      <c r="O1546" s="1" t="s">
        <v>48</v>
      </c>
      <c r="P1546" s="1" t="s">
        <v>48</v>
      </c>
      <c r="Q1546" s="1" t="s">
        <v>48</v>
      </c>
      <c r="R1546" s="1" t="s">
        <v>48</v>
      </c>
      <c r="S1546" s="1" t="s">
        <v>48</v>
      </c>
      <c r="T1546" s="1" t="s">
        <v>48</v>
      </c>
      <c r="U1546" s="1" t="s">
        <v>48</v>
      </c>
      <c r="V1546" s="1" t="s">
        <v>48</v>
      </c>
      <c r="W1546" s="1" t="s">
        <v>48</v>
      </c>
      <c r="X1546" s="1" t="s">
        <v>62</v>
      </c>
      <c r="AC1546" s="1" t="s">
        <v>5712</v>
      </c>
      <c r="AD1546" s="1" t="s">
        <v>5712</v>
      </c>
      <c r="AJ1546" s="1" t="s">
        <v>9942</v>
      </c>
      <c r="AK1546" s="1" t="s">
        <v>5712</v>
      </c>
      <c r="AN1546" s="1" t="s">
        <v>5712</v>
      </c>
      <c r="AP1546" s="1" t="s">
        <v>5712</v>
      </c>
      <c r="AR1546" s="1" t="s">
        <v>5712</v>
      </c>
      <c r="AT1546" s="1" t="s">
        <v>5712</v>
      </c>
      <c r="AV1546" s="1" t="s">
        <v>9943</v>
      </c>
    </row>
    <row r="1547" spans="1:48" x14ac:dyDescent="0.35">
      <c r="A1547" s="1" t="s">
        <v>9944</v>
      </c>
      <c r="B1547" s="1" t="s">
        <v>5710</v>
      </c>
      <c r="C1547" s="1" t="s">
        <v>41</v>
      </c>
      <c r="D1547">
        <v>57</v>
      </c>
      <c r="E1547" s="1" t="s">
        <v>65</v>
      </c>
      <c r="F1547" s="1" t="s">
        <v>43</v>
      </c>
      <c r="G1547" s="1" t="s">
        <v>59</v>
      </c>
      <c r="H1547" s="1" t="s">
        <v>79</v>
      </c>
      <c r="I1547" s="1" t="s">
        <v>90</v>
      </c>
      <c r="J1547" s="1" t="s">
        <v>80</v>
      </c>
      <c r="K1547" s="1" t="s">
        <v>48</v>
      </c>
      <c r="L1547" s="1" t="s">
        <v>48</v>
      </c>
      <c r="M1547" s="1" t="s">
        <v>48</v>
      </c>
      <c r="N1547" s="1" t="s">
        <v>48</v>
      </c>
      <c r="O1547" s="1" t="s">
        <v>48</v>
      </c>
      <c r="P1547" s="1" t="s">
        <v>48</v>
      </c>
      <c r="Q1547" s="1" t="s">
        <v>48</v>
      </c>
      <c r="R1547" s="1" t="s">
        <v>48</v>
      </c>
      <c r="S1547" s="1" t="s">
        <v>48</v>
      </c>
      <c r="T1547" s="1" t="s">
        <v>48</v>
      </c>
      <c r="U1547" s="1" t="s">
        <v>48</v>
      </c>
      <c r="V1547" s="1" t="s">
        <v>49</v>
      </c>
      <c r="W1547" s="1" t="s">
        <v>48</v>
      </c>
      <c r="X1547" s="1" t="s">
        <v>75</v>
      </c>
      <c r="Y1547" s="1" t="s">
        <v>9945</v>
      </c>
      <c r="AC1547" s="1" t="s">
        <v>5712</v>
      </c>
      <c r="AD1547" s="1" t="s">
        <v>5712</v>
      </c>
      <c r="AJ1547" s="1" t="s">
        <v>9946</v>
      </c>
      <c r="AK1547" s="1" t="s">
        <v>5712</v>
      </c>
      <c r="AN1547" s="1" t="s">
        <v>5712</v>
      </c>
      <c r="AP1547" s="1" t="s">
        <v>5712</v>
      </c>
      <c r="AR1547" s="1" t="s">
        <v>5712</v>
      </c>
      <c r="AT1547" s="1" t="s">
        <v>5712</v>
      </c>
      <c r="AV1547" s="1" t="s">
        <v>9947</v>
      </c>
    </row>
    <row r="1548" spans="1:48" x14ac:dyDescent="0.35">
      <c r="A1548" s="1" t="s">
        <v>9948</v>
      </c>
      <c r="B1548" s="1" t="s">
        <v>5710</v>
      </c>
      <c r="C1548" s="1" t="s">
        <v>41</v>
      </c>
      <c r="D1548">
        <v>63</v>
      </c>
      <c r="E1548" s="1" t="s">
        <v>65</v>
      </c>
      <c r="F1548" s="1" t="s">
        <v>66</v>
      </c>
      <c r="G1548" s="1" t="s">
        <v>73</v>
      </c>
      <c r="H1548" s="1" t="s">
        <v>79</v>
      </c>
      <c r="I1548" s="1" t="s">
        <v>61</v>
      </c>
      <c r="J1548" s="1" t="s">
        <v>47</v>
      </c>
      <c r="K1548" s="1" t="s">
        <v>48</v>
      </c>
      <c r="L1548" s="1" t="s">
        <v>48</v>
      </c>
      <c r="M1548" s="1" t="s">
        <v>48</v>
      </c>
      <c r="N1548" s="1" t="s">
        <v>48</v>
      </c>
      <c r="O1548" s="1" t="s">
        <v>48</v>
      </c>
      <c r="P1548" s="1" t="s">
        <v>48</v>
      </c>
      <c r="Q1548" s="1" t="s">
        <v>48</v>
      </c>
      <c r="R1548" s="1" t="s">
        <v>49</v>
      </c>
      <c r="S1548" s="1" t="s">
        <v>48</v>
      </c>
      <c r="T1548" s="1" t="s">
        <v>48</v>
      </c>
      <c r="U1548" s="1" t="s">
        <v>48</v>
      </c>
      <c r="V1548" s="1" t="s">
        <v>48</v>
      </c>
      <c r="W1548" s="1" t="s">
        <v>48</v>
      </c>
      <c r="X1548" s="1" t="s">
        <v>51</v>
      </c>
      <c r="Y1548" s="1" t="s">
        <v>9949</v>
      </c>
      <c r="AC1548" s="1" t="s">
        <v>5712</v>
      </c>
      <c r="AD1548" s="1" t="s">
        <v>5712</v>
      </c>
      <c r="AJ1548" s="1" t="s">
        <v>9950</v>
      </c>
      <c r="AK1548" s="1" t="s">
        <v>5712</v>
      </c>
      <c r="AM1548" s="1" t="s">
        <v>9951</v>
      </c>
      <c r="AN1548" s="1" t="s">
        <v>5712</v>
      </c>
      <c r="AP1548" s="1" t="s">
        <v>5712</v>
      </c>
      <c r="AR1548" s="1" t="s">
        <v>5712</v>
      </c>
      <c r="AT1548" s="1" t="s">
        <v>5712</v>
      </c>
    </row>
    <row r="1549" spans="1:48" x14ac:dyDescent="0.35">
      <c r="A1549" s="1" t="s">
        <v>9952</v>
      </c>
      <c r="B1549" s="1" t="s">
        <v>5710</v>
      </c>
      <c r="C1549" s="1" t="s">
        <v>71</v>
      </c>
      <c r="D1549">
        <v>67</v>
      </c>
      <c r="E1549" s="1" t="s">
        <v>65</v>
      </c>
      <c r="F1549" s="1" t="s">
        <v>43</v>
      </c>
      <c r="G1549" s="1" t="s">
        <v>59</v>
      </c>
      <c r="H1549" s="1" t="s">
        <v>67</v>
      </c>
      <c r="I1549" s="1" t="s">
        <v>125</v>
      </c>
      <c r="J1549" s="1" t="s">
        <v>47</v>
      </c>
      <c r="K1549" s="1" t="s">
        <v>48</v>
      </c>
      <c r="L1549" s="1" t="s">
        <v>48</v>
      </c>
      <c r="M1549" s="1" t="s">
        <v>48</v>
      </c>
      <c r="N1549" s="1" t="s">
        <v>48</v>
      </c>
      <c r="O1549" s="1" t="s">
        <v>48</v>
      </c>
      <c r="P1549" s="1" t="s">
        <v>49</v>
      </c>
      <c r="Q1549" s="1" t="s">
        <v>48</v>
      </c>
      <c r="R1549" s="1" t="s">
        <v>48</v>
      </c>
      <c r="S1549" s="1" t="s">
        <v>48</v>
      </c>
      <c r="T1549" s="1" t="s">
        <v>48</v>
      </c>
      <c r="U1549" s="1" t="s">
        <v>48</v>
      </c>
      <c r="V1549" s="1" t="s">
        <v>48</v>
      </c>
      <c r="W1549" s="1" t="s">
        <v>48</v>
      </c>
      <c r="X1549" s="1" t="s">
        <v>62</v>
      </c>
      <c r="AC1549" s="1" t="s">
        <v>5712</v>
      </c>
      <c r="AD1549" s="1" t="s">
        <v>5712</v>
      </c>
      <c r="AJ1549" s="1" t="s">
        <v>9953</v>
      </c>
      <c r="AK1549" s="1" t="s">
        <v>5712</v>
      </c>
      <c r="AN1549" s="1" t="s">
        <v>5712</v>
      </c>
      <c r="AP1549" s="1" t="s">
        <v>5712</v>
      </c>
      <c r="AR1549" s="1" t="s">
        <v>5712</v>
      </c>
      <c r="AT1549" s="1" t="s">
        <v>5712</v>
      </c>
    </row>
    <row r="1550" spans="1:48" x14ac:dyDescent="0.35">
      <c r="A1550" s="1" t="s">
        <v>9954</v>
      </c>
      <c r="B1550" s="1" t="s">
        <v>5710</v>
      </c>
      <c r="C1550" s="1" t="s">
        <v>41</v>
      </c>
      <c r="D1550">
        <v>60</v>
      </c>
      <c r="E1550" s="1" t="s">
        <v>65</v>
      </c>
      <c r="F1550" s="1" t="s">
        <v>66</v>
      </c>
      <c r="G1550" s="1" t="s">
        <v>59</v>
      </c>
      <c r="H1550" s="1" t="s">
        <v>79</v>
      </c>
      <c r="I1550" s="1" t="s">
        <v>74</v>
      </c>
      <c r="J1550" s="1" t="s">
        <v>80</v>
      </c>
      <c r="K1550" s="1" t="s">
        <v>48</v>
      </c>
      <c r="L1550" s="1" t="s">
        <v>48</v>
      </c>
      <c r="M1550" s="1" t="s">
        <v>48</v>
      </c>
      <c r="N1550" s="1" t="s">
        <v>48</v>
      </c>
      <c r="O1550" s="1" t="s">
        <v>48</v>
      </c>
      <c r="P1550" s="1" t="s">
        <v>48</v>
      </c>
      <c r="Q1550" s="1" t="s">
        <v>48</v>
      </c>
      <c r="R1550" s="1" t="s">
        <v>48</v>
      </c>
      <c r="S1550" s="1" t="s">
        <v>48</v>
      </c>
      <c r="T1550" s="1" t="s">
        <v>48</v>
      </c>
      <c r="U1550" s="1" t="s">
        <v>48</v>
      </c>
      <c r="V1550" s="1" t="s">
        <v>48</v>
      </c>
      <c r="W1550" s="1" t="s">
        <v>49</v>
      </c>
      <c r="X1550" s="1" t="s">
        <v>62</v>
      </c>
      <c r="AC1550" s="1" t="s">
        <v>5712</v>
      </c>
      <c r="AD1550" s="1" t="s">
        <v>5712</v>
      </c>
      <c r="AJ1550" s="1" t="s">
        <v>9955</v>
      </c>
      <c r="AK1550" s="1" t="s">
        <v>5712</v>
      </c>
      <c r="AN1550" s="1" t="s">
        <v>5712</v>
      </c>
      <c r="AP1550" s="1" t="s">
        <v>5712</v>
      </c>
      <c r="AR1550" s="1" t="s">
        <v>5712</v>
      </c>
      <c r="AT1550" s="1" t="s">
        <v>5712</v>
      </c>
    </row>
    <row r="1551" spans="1:48" x14ac:dyDescent="0.35">
      <c r="A1551" s="1" t="s">
        <v>9956</v>
      </c>
      <c r="B1551" s="1" t="s">
        <v>5710</v>
      </c>
      <c r="C1551" s="1" t="s">
        <v>41</v>
      </c>
      <c r="D1551">
        <v>25</v>
      </c>
      <c r="E1551" s="1" t="s">
        <v>57</v>
      </c>
      <c r="F1551" s="1" t="s">
        <v>107</v>
      </c>
      <c r="G1551" s="1" t="s">
        <v>98</v>
      </c>
      <c r="H1551" s="1" t="s">
        <v>109</v>
      </c>
      <c r="I1551" s="1" t="s">
        <v>68</v>
      </c>
      <c r="J1551" s="1" t="s">
        <v>47</v>
      </c>
      <c r="K1551" s="1" t="s">
        <v>48</v>
      </c>
      <c r="L1551" s="1" t="s">
        <v>49</v>
      </c>
      <c r="M1551" s="1" t="s">
        <v>48</v>
      </c>
      <c r="N1551" s="1" t="s">
        <v>48</v>
      </c>
      <c r="O1551" s="1" t="s">
        <v>48</v>
      </c>
      <c r="P1551" s="1" t="s">
        <v>48</v>
      </c>
      <c r="Q1551" s="1" t="s">
        <v>48</v>
      </c>
      <c r="R1551" s="1" t="s">
        <v>48</v>
      </c>
      <c r="S1551" s="1" t="s">
        <v>48</v>
      </c>
      <c r="T1551" s="1" t="s">
        <v>48</v>
      </c>
      <c r="U1551" s="1" t="s">
        <v>48</v>
      </c>
      <c r="V1551" s="1" t="s">
        <v>48</v>
      </c>
      <c r="W1551" s="1" t="s">
        <v>48</v>
      </c>
      <c r="X1551" s="1" t="s">
        <v>75</v>
      </c>
      <c r="Y1551" s="1" t="s">
        <v>9957</v>
      </c>
      <c r="AC1551" s="1" t="s">
        <v>5712</v>
      </c>
      <c r="AD1551" s="1" t="s">
        <v>5712</v>
      </c>
      <c r="AJ1551" s="1" t="s">
        <v>9958</v>
      </c>
      <c r="AK1551" s="1" t="s">
        <v>55</v>
      </c>
      <c r="AL1551" s="1" t="s">
        <v>9959</v>
      </c>
      <c r="AN1551" s="1" t="s">
        <v>5712</v>
      </c>
      <c r="AP1551" s="1" t="s">
        <v>5712</v>
      </c>
      <c r="AR1551" s="1" t="s">
        <v>5712</v>
      </c>
      <c r="AT1551" s="1" t="s">
        <v>5712</v>
      </c>
    </row>
    <row r="1552" spans="1:48" x14ac:dyDescent="0.35">
      <c r="A1552" s="1" t="s">
        <v>9960</v>
      </c>
      <c r="B1552" s="1" t="s">
        <v>5710</v>
      </c>
      <c r="C1552" s="1" t="s">
        <v>41</v>
      </c>
      <c r="D1552">
        <v>63</v>
      </c>
      <c r="E1552" s="1" t="s">
        <v>65</v>
      </c>
      <c r="F1552" s="1" t="s">
        <v>66</v>
      </c>
      <c r="G1552" s="1" t="s">
        <v>85</v>
      </c>
      <c r="H1552" s="1" t="s">
        <v>67</v>
      </c>
      <c r="I1552" s="1" t="s">
        <v>61</v>
      </c>
      <c r="J1552" s="1" t="s">
        <v>47</v>
      </c>
      <c r="K1552" s="1" t="s">
        <v>48</v>
      </c>
      <c r="L1552" s="1" t="s">
        <v>48</v>
      </c>
      <c r="M1552" s="1" t="s">
        <v>48</v>
      </c>
      <c r="N1552" s="1" t="s">
        <v>48</v>
      </c>
      <c r="O1552" s="1" t="s">
        <v>48</v>
      </c>
      <c r="P1552" s="1" t="s">
        <v>49</v>
      </c>
      <c r="Q1552" s="1" t="s">
        <v>48</v>
      </c>
      <c r="R1552" s="1" t="s">
        <v>48</v>
      </c>
      <c r="S1552" s="1" t="s">
        <v>48</v>
      </c>
      <c r="T1552" s="1" t="s">
        <v>48</v>
      </c>
      <c r="U1552" s="1" t="s">
        <v>48</v>
      </c>
      <c r="V1552" s="1" t="s">
        <v>48</v>
      </c>
      <c r="W1552" s="1" t="s">
        <v>48</v>
      </c>
      <c r="X1552" s="1" t="s">
        <v>62</v>
      </c>
      <c r="AC1552" s="1" t="s">
        <v>5712</v>
      </c>
      <c r="AD1552" s="1" t="s">
        <v>5712</v>
      </c>
      <c r="AJ1552" s="1" t="s">
        <v>9961</v>
      </c>
      <c r="AK1552" s="1" t="s">
        <v>5712</v>
      </c>
      <c r="AM1552" s="1" t="s">
        <v>9962</v>
      </c>
      <c r="AN1552" s="1" t="s">
        <v>5712</v>
      </c>
      <c r="AP1552" s="1" t="s">
        <v>5712</v>
      </c>
      <c r="AR1552" s="1" t="s">
        <v>5712</v>
      </c>
      <c r="AT1552" s="1" t="s">
        <v>5712</v>
      </c>
    </row>
    <row r="1553" spans="1:48" x14ac:dyDescent="0.35">
      <c r="A1553" s="1" t="s">
        <v>9963</v>
      </c>
      <c r="B1553" s="1" t="s">
        <v>5710</v>
      </c>
      <c r="C1553" s="1" t="s">
        <v>41</v>
      </c>
      <c r="D1553">
        <v>37</v>
      </c>
      <c r="E1553" s="1" t="s">
        <v>42</v>
      </c>
      <c r="F1553" s="1" t="s">
        <v>43</v>
      </c>
      <c r="G1553" s="1" t="s">
        <v>98</v>
      </c>
      <c r="H1553" s="1" t="s">
        <v>45</v>
      </c>
      <c r="I1553" s="1" t="s">
        <v>113</v>
      </c>
      <c r="J1553" s="1" t="s">
        <v>80</v>
      </c>
      <c r="K1553" s="1" t="s">
        <v>48</v>
      </c>
      <c r="L1553" s="1" t="s">
        <v>48</v>
      </c>
      <c r="M1553" s="1" t="s">
        <v>48</v>
      </c>
      <c r="N1553" s="1" t="s">
        <v>48</v>
      </c>
      <c r="O1553" s="1" t="s">
        <v>48</v>
      </c>
      <c r="P1553" s="1" t="s">
        <v>48</v>
      </c>
      <c r="Q1553" s="1" t="s">
        <v>48</v>
      </c>
      <c r="R1553" s="1" t="s">
        <v>48</v>
      </c>
      <c r="S1553" s="1" t="s">
        <v>48</v>
      </c>
      <c r="T1553" s="1" t="s">
        <v>48</v>
      </c>
      <c r="U1553" s="1" t="s">
        <v>48</v>
      </c>
      <c r="V1553" s="1" t="s">
        <v>48</v>
      </c>
      <c r="W1553" s="1" t="s">
        <v>49</v>
      </c>
      <c r="X1553" s="1" t="s">
        <v>62</v>
      </c>
      <c r="AC1553" s="1" t="s">
        <v>5712</v>
      </c>
      <c r="AD1553" s="1" t="s">
        <v>5712</v>
      </c>
      <c r="AJ1553" s="1" t="s">
        <v>9964</v>
      </c>
      <c r="AK1553" s="1" t="s">
        <v>5712</v>
      </c>
      <c r="AM1553" s="1" t="s">
        <v>1196</v>
      </c>
      <c r="AN1553" s="1" t="s">
        <v>5712</v>
      </c>
      <c r="AP1553" s="1" t="s">
        <v>5712</v>
      </c>
      <c r="AR1553" s="1" t="s">
        <v>5712</v>
      </c>
      <c r="AT1553" s="1" t="s">
        <v>5712</v>
      </c>
    </row>
    <row r="1554" spans="1:48" x14ac:dyDescent="0.35">
      <c r="A1554" s="1" t="s">
        <v>9965</v>
      </c>
      <c r="B1554" s="1" t="s">
        <v>5710</v>
      </c>
      <c r="C1554" s="1" t="s">
        <v>41</v>
      </c>
      <c r="D1554">
        <v>43</v>
      </c>
      <c r="E1554" s="1" t="s">
        <v>42</v>
      </c>
      <c r="F1554" s="1" t="s">
        <v>66</v>
      </c>
      <c r="G1554" s="1" t="s">
        <v>59</v>
      </c>
      <c r="H1554" s="1" t="s">
        <v>79</v>
      </c>
      <c r="I1554" s="1" t="s">
        <v>61</v>
      </c>
      <c r="J1554" s="1" t="s">
        <v>47</v>
      </c>
      <c r="K1554" s="1" t="s">
        <v>48</v>
      </c>
      <c r="L1554" s="1" t="s">
        <v>48</v>
      </c>
      <c r="M1554" s="1" t="s">
        <v>49</v>
      </c>
      <c r="N1554" s="1" t="s">
        <v>48</v>
      </c>
      <c r="O1554" s="1" t="s">
        <v>48</v>
      </c>
      <c r="P1554" s="1" t="s">
        <v>48</v>
      </c>
      <c r="Q1554" s="1" t="s">
        <v>48</v>
      </c>
      <c r="R1554" s="1" t="s">
        <v>48</v>
      </c>
      <c r="S1554" s="1" t="s">
        <v>48</v>
      </c>
      <c r="T1554" s="1" t="s">
        <v>48</v>
      </c>
      <c r="U1554" s="1" t="s">
        <v>48</v>
      </c>
      <c r="V1554" s="1" t="s">
        <v>48</v>
      </c>
      <c r="W1554" s="1" t="s">
        <v>48</v>
      </c>
      <c r="X1554" s="1" t="s">
        <v>62</v>
      </c>
      <c r="AC1554" s="1" t="s">
        <v>5712</v>
      </c>
      <c r="AD1554" s="1" t="s">
        <v>5712</v>
      </c>
      <c r="AJ1554" s="1" t="s">
        <v>9966</v>
      </c>
      <c r="AK1554" s="1" t="s">
        <v>55</v>
      </c>
      <c r="AL1554" s="1" t="s">
        <v>9967</v>
      </c>
      <c r="AN1554" s="1" t="s">
        <v>5712</v>
      </c>
      <c r="AP1554" s="1" t="s">
        <v>5712</v>
      </c>
      <c r="AR1554" s="1" t="s">
        <v>5712</v>
      </c>
      <c r="AT1554" s="1" t="s">
        <v>5712</v>
      </c>
    </row>
    <row r="1555" spans="1:48" x14ac:dyDescent="0.35">
      <c r="A1555" s="1" t="s">
        <v>9968</v>
      </c>
      <c r="B1555" s="1" t="s">
        <v>5710</v>
      </c>
      <c r="C1555" s="1" t="s">
        <v>41</v>
      </c>
      <c r="D1555">
        <v>29</v>
      </c>
      <c r="E1555" s="1" t="s">
        <v>57</v>
      </c>
      <c r="F1555" s="1" t="s">
        <v>66</v>
      </c>
      <c r="G1555" s="1" t="s">
        <v>73</v>
      </c>
      <c r="H1555" s="1" t="s">
        <v>109</v>
      </c>
      <c r="I1555" s="1" t="s">
        <v>125</v>
      </c>
      <c r="J1555" s="1" t="s">
        <v>47</v>
      </c>
      <c r="K1555" s="1" t="s">
        <v>48</v>
      </c>
      <c r="L1555" s="1" t="s">
        <v>48</v>
      </c>
      <c r="M1555" s="1" t="s">
        <v>48</v>
      </c>
      <c r="N1555" s="1" t="s">
        <v>48</v>
      </c>
      <c r="O1555" s="1" t="s">
        <v>48</v>
      </c>
      <c r="P1555" s="1" t="s">
        <v>49</v>
      </c>
      <c r="Q1555" s="1" t="s">
        <v>48</v>
      </c>
      <c r="R1555" s="1" t="s">
        <v>48</v>
      </c>
      <c r="S1555" s="1" t="s">
        <v>48</v>
      </c>
      <c r="T1555" s="1" t="s">
        <v>48</v>
      </c>
      <c r="U1555" s="1" t="s">
        <v>48</v>
      </c>
      <c r="V1555" s="1" t="s">
        <v>48</v>
      </c>
      <c r="W1555" s="1" t="s">
        <v>48</v>
      </c>
      <c r="X1555" s="1" t="s">
        <v>116</v>
      </c>
      <c r="Y1555" s="1" t="s">
        <v>9969</v>
      </c>
      <c r="AC1555" s="1" t="s">
        <v>5712</v>
      </c>
      <c r="AD1555" s="1" t="s">
        <v>5712</v>
      </c>
      <c r="AJ1555" s="1" t="s">
        <v>9970</v>
      </c>
      <c r="AK1555" s="1" t="s">
        <v>5712</v>
      </c>
      <c r="AM1555" s="1" t="s">
        <v>9971</v>
      </c>
      <c r="AN1555" s="1" t="s">
        <v>5712</v>
      </c>
      <c r="AP1555" s="1" t="s">
        <v>5712</v>
      </c>
      <c r="AR1555" s="1" t="s">
        <v>5712</v>
      </c>
      <c r="AT1555" s="1" t="s">
        <v>5712</v>
      </c>
    </row>
    <row r="1556" spans="1:48" x14ac:dyDescent="0.35">
      <c r="A1556" s="1" t="s">
        <v>9972</v>
      </c>
      <c r="B1556" s="1" t="s">
        <v>5710</v>
      </c>
      <c r="C1556" s="1" t="s">
        <v>41</v>
      </c>
      <c r="D1556">
        <v>44</v>
      </c>
      <c r="E1556" s="1" t="s">
        <v>42</v>
      </c>
      <c r="F1556" s="1" t="s">
        <v>43</v>
      </c>
      <c r="G1556" s="1" t="s">
        <v>137</v>
      </c>
      <c r="H1556" s="1" t="s">
        <v>109</v>
      </c>
      <c r="I1556" s="1" t="s">
        <v>90</v>
      </c>
      <c r="J1556" s="1" t="s">
        <v>47</v>
      </c>
      <c r="K1556" s="1" t="s">
        <v>48</v>
      </c>
      <c r="L1556" s="1" t="s">
        <v>49</v>
      </c>
      <c r="M1556" s="1" t="s">
        <v>48</v>
      </c>
      <c r="N1556" s="1" t="s">
        <v>48</v>
      </c>
      <c r="O1556" s="1" t="s">
        <v>48</v>
      </c>
      <c r="P1556" s="1" t="s">
        <v>48</v>
      </c>
      <c r="Q1556" s="1" t="s">
        <v>48</v>
      </c>
      <c r="R1556" s="1" t="s">
        <v>48</v>
      </c>
      <c r="S1556" s="1" t="s">
        <v>48</v>
      </c>
      <c r="T1556" s="1" t="s">
        <v>48</v>
      </c>
      <c r="U1556" s="1" t="s">
        <v>48</v>
      </c>
      <c r="V1556" s="1" t="s">
        <v>48</v>
      </c>
      <c r="W1556" s="1" t="s">
        <v>48</v>
      </c>
      <c r="X1556" s="1" t="s">
        <v>116</v>
      </c>
      <c r="Y1556" s="1" t="s">
        <v>9973</v>
      </c>
      <c r="AC1556" s="1" t="s">
        <v>5712</v>
      </c>
      <c r="AD1556" s="1" t="s">
        <v>5712</v>
      </c>
      <c r="AJ1556" s="1" t="s">
        <v>9974</v>
      </c>
      <c r="AK1556" s="1" t="s">
        <v>5712</v>
      </c>
      <c r="AN1556" s="1" t="s">
        <v>5712</v>
      </c>
      <c r="AP1556" s="1" t="s">
        <v>5712</v>
      </c>
      <c r="AR1556" s="1" t="s">
        <v>5712</v>
      </c>
      <c r="AT1556" s="1" t="s">
        <v>5712</v>
      </c>
    </row>
    <row r="1557" spans="1:48" x14ac:dyDescent="0.35">
      <c r="A1557" s="1" t="s">
        <v>9975</v>
      </c>
      <c r="B1557" s="1" t="s">
        <v>5710</v>
      </c>
      <c r="C1557" s="1" t="s">
        <v>71</v>
      </c>
      <c r="D1557">
        <v>43</v>
      </c>
      <c r="E1557" s="1" t="s">
        <v>42</v>
      </c>
      <c r="F1557" s="1" t="s">
        <v>107</v>
      </c>
      <c r="G1557" s="1" t="s">
        <v>44</v>
      </c>
      <c r="H1557" s="1" t="s">
        <v>45</v>
      </c>
      <c r="I1557" s="1" t="s">
        <v>113</v>
      </c>
      <c r="J1557" s="1" t="s">
        <v>47</v>
      </c>
      <c r="K1557" s="1" t="s">
        <v>48</v>
      </c>
      <c r="L1557" s="1" t="s">
        <v>48</v>
      </c>
      <c r="M1557" s="1" t="s">
        <v>48</v>
      </c>
      <c r="N1557" s="1" t="s">
        <v>48</v>
      </c>
      <c r="O1557" s="1" t="s">
        <v>49</v>
      </c>
      <c r="P1557" s="1" t="s">
        <v>48</v>
      </c>
      <c r="Q1557" s="1" t="s">
        <v>48</v>
      </c>
      <c r="R1557" s="1" t="s">
        <v>48</v>
      </c>
      <c r="S1557" s="1" t="s">
        <v>48</v>
      </c>
      <c r="T1557" s="1" t="s">
        <v>48</v>
      </c>
      <c r="U1557" s="1" t="s">
        <v>48</v>
      </c>
      <c r="V1557" s="1" t="s">
        <v>48</v>
      </c>
      <c r="W1557" s="1" t="s">
        <v>48</v>
      </c>
      <c r="X1557" s="1" t="s">
        <v>62</v>
      </c>
      <c r="AC1557" s="1" t="s">
        <v>5712</v>
      </c>
      <c r="AD1557" s="1" t="s">
        <v>5712</v>
      </c>
      <c r="AJ1557" s="1" t="s">
        <v>9976</v>
      </c>
      <c r="AK1557" s="1" t="s">
        <v>5712</v>
      </c>
      <c r="AN1557" s="1" t="s">
        <v>5712</v>
      </c>
      <c r="AP1557" s="1" t="s">
        <v>5712</v>
      </c>
      <c r="AR1557" s="1" t="s">
        <v>5712</v>
      </c>
      <c r="AT1557" s="1" t="s">
        <v>5712</v>
      </c>
      <c r="AV1557" s="1" t="s">
        <v>9977</v>
      </c>
    </row>
    <row r="1558" spans="1:48" x14ac:dyDescent="0.35">
      <c r="A1558" s="1" t="s">
        <v>9978</v>
      </c>
      <c r="B1558" s="1" t="s">
        <v>5710</v>
      </c>
      <c r="C1558" s="1" t="s">
        <v>41</v>
      </c>
      <c r="D1558">
        <v>20</v>
      </c>
      <c r="E1558" s="1" t="s">
        <v>57</v>
      </c>
      <c r="F1558" s="1" t="s">
        <v>58</v>
      </c>
      <c r="G1558" s="1" t="s">
        <v>59</v>
      </c>
      <c r="H1558" s="1" t="s">
        <v>79</v>
      </c>
      <c r="I1558" s="1" t="s">
        <v>61</v>
      </c>
      <c r="J1558" s="1" t="s">
        <v>47</v>
      </c>
      <c r="K1558" s="1" t="s">
        <v>48</v>
      </c>
      <c r="L1558" s="1" t="s">
        <v>48</v>
      </c>
      <c r="M1558" s="1" t="s">
        <v>48</v>
      </c>
      <c r="N1558" s="1" t="s">
        <v>48</v>
      </c>
      <c r="O1558" s="1" t="s">
        <v>49</v>
      </c>
      <c r="P1558" s="1" t="s">
        <v>48</v>
      </c>
      <c r="Q1558" s="1" t="s">
        <v>48</v>
      </c>
      <c r="R1558" s="1" t="s">
        <v>48</v>
      </c>
      <c r="S1558" s="1" t="s">
        <v>48</v>
      </c>
      <c r="T1558" s="1" t="s">
        <v>48</v>
      </c>
      <c r="U1558" s="1" t="s">
        <v>48</v>
      </c>
      <c r="V1558" s="1" t="s">
        <v>48</v>
      </c>
      <c r="W1558" s="1" t="s">
        <v>48</v>
      </c>
      <c r="X1558" s="1" t="s">
        <v>62</v>
      </c>
      <c r="AC1558" s="1" t="s">
        <v>5712</v>
      </c>
      <c r="AD1558" s="1" t="s">
        <v>5712</v>
      </c>
      <c r="AJ1558" s="1" t="s">
        <v>224</v>
      </c>
      <c r="AK1558" s="1" t="s">
        <v>5712</v>
      </c>
      <c r="AN1558" s="1" t="s">
        <v>5712</v>
      </c>
      <c r="AP1558" s="1" t="s">
        <v>5712</v>
      </c>
      <c r="AR1558" s="1" t="s">
        <v>5712</v>
      </c>
      <c r="AT1558" s="1" t="s">
        <v>5712</v>
      </c>
      <c r="AV1558" s="1" t="s">
        <v>9979</v>
      </c>
    </row>
    <row r="1559" spans="1:48" x14ac:dyDescent="0.35">
      <c r="A1559" s="1" t="s">
        <v>9980</v>
      </c>
      <c r="B1559" s="1" t="s">
        <v>5710</v>
      </c>
      <c r="C1559" s="1" t="s">
        <v>41</v>
      </c>
      <c r="D1559">
        <v>66</v>
      </c>
      <c r="E1559" s="1" t="s">
        <v>65</v>
      </c>
      <c r="F1559" s="1" t="s">
        <v>66</v>
      </c>
      <c r="G1559" s="1" t="s">
        <v>98</v>
      </c>
      <c r="H1559" s="1" t="s">
        <v>79</v>
      </c>
      <c r="I1559" s="1" t="s">
        <v>68</v>
      </c>
      <c r="J1559" s="1" t="s">
        <v>47</v>
      </c>
      <c r="K1559" s="1" t="s">
        <v>48</v>
      </c>
      <c r="L1559" s="1" t="s">
        <v>48</v>
      </c>
      <c r="M1559" s="1" t="s">
        <v>48</v>
      </c>
      <c r="N1559" s="1" t="s">
        <v>48</v>
      </c>
      <c r="O1559" s="1" t="s">
        <v>49</v>
      </c>
      <c r="P1559" s="1" t="s">
        <v>48</v>
      </c>
      <c r="Q1559" s="1" t="s">
        <v>48</v>
      </c>
      <c r="R1559" s="1" t="s">
        <v>48</v>
      </c>
      <c r="S1559" s="1" t="s">
        <v>48</v>
      </c>
      <c r="T1559" s="1" t="s">
        <v>48</v>
      </c>
      <c r="U1559" s="1" t="s">
        <v>48</v>
      </c>
      <c r="V1559" s="1" t="s">
        <v>48</v>
      </c>
      <c r="W1559" s="1" t="s">
        <v>48</v>
      </c>
      <c r="X1559" s="1" t="s">
        <v>62</v>
      </c>
      <c r="AC1559" s="1" t="s">
        <v>5712</v>
      </c>
      <c r="AD1559" s="1" t="s">
        <v>5712</v>
      </c>
      <c r="AJ1559" s="1" t="s">
        <v>9981</v>
      </c>
      <c r="AK1559" s="1" t="s">
        <v>77</v>
      </c>
      <c r="AN1559" s="1" t="s">
        <v>5712</v>
      </c>
      <c r="AP1559" s="1" t="s">
        <v>5712</v>
      </c>
      <c r="AR1559" s="1" t="s">
        <v>5712</v>
      </c>
      <c r="AT1559" s="1" t="s">
        <v>5712</v>
      </c>
    </row>
    <row r="1560" spans="1:48" x14ac:dyDescent="0.35">
      <c r="A1560" s="1" t="s">
        <v>9982</v>
      </c>
      <c r="B1560" s="1" t="s">
        <v>5710</v>
      </c>
      <c r="C1560" s="1" t="s">
        <v>41</v>
      </c>
      <c r="D1560">
        <v>75</v>
      </c>
      <c r="E1560" s="1" t="s">
        <v>65</v>
      </c>
      <c r="F1560" s="1" t="s">
        <v>72</v>
      </c>
      <c r="G1560" s="1" t="s">
        <v>44</v>
      </c>
      <c r="H1560" s="1" t="s">
        <v>67</v>
      </c>
      <c r="I1560" s="1" t="s">
        <v>113</v>
      </c>
      <c r="J1560" s="1" t="s">
        <v>80</v>
      </c>
      <c r="K1560" s="1" t="s">
        <v>48</v>
      </c>
      <c r="L1560" s="1" t="s">
        <v>48</v>
      </c>
      <c r="M1560" s="1" t="s">
        <v>48</v>
      </c>
      <c r="N1560" s="1" t="s">
        <v>48</v>
      </c>
      <c r="O1560" s="1" t="s">
        <v>48</v>
      </c>
      <c r="P1560" s="1" t="s">
        <v>48</v>
      </c>
      <c r="Q1560" s="1" t="s">
        <v>48</v>
      </c>
      <c r="R1560" s="1" t="s">
        <v>48</v>
      </c>
      <c r="S1560" s="1" t="s">
        <v>48</v>
      </c>
      <c r="T1560" s="1" t="s">
        <v>48</v>
      </c>
      <c r="U1560" s="1" t="s">
        <v>49</v>
      </c>
      <c r="V1560" s="1" t="s">
        <v>48</v>
      </c>
      <c r="W1560" s="1" t="s">
        <v>48</v>
      </c>
      <c r="X1560" s="1" t="s">
        <v>116</v>
      </c>
      <c r="Y1560" s="1" t="s">
        <v>9983</v>
      </c>
      <c r="AC1560" s="1" t="s">
        <v>5712</v>
      </c>
      <c r="AD1560" s="1" t="s">
        <v>5712</v>
      </c>
      <c r="AJ1560" s="1" t="s">
        <v>9984</v>
      </c>
      <c r="AK1560" s="1" t="s">
        <v>5712</v>
      </c>
      <c r="AN1560" s="1" t="s">
        <v>5712</v>
      </c>
      <c r="AP1560" s="1" t="s">
        <v>5712</v>
      </c>
      <c r="AR1560" s="1" t="s">
        <v>5712</v>
      </c>
      <c r="AT1560" s="1" t="s">
        <v>5712</v>
      </c>
      <c r="AV1560" s="1" t="s">
        <v>9985</v>
      </c>
    </row>
    <row r="1561" spans="1:48" x14ac:dyDescent="0.35">
      <c r="A1561" s="1" t="s">
        <v>9986</v>
      </c>
      <c r="B1561" s="1" t="s">
        <v>5710</v>
      </c>
      <c r="C1561" s="1" t="s">
        <v>71</v>
      </c>
      <c r="D1561">
        <v>71</v>
      </c>
      <c r="E1561" s="1" t="s">
        <v>65</v>
      </c>
      <c r="F1561" s="1" t="s">
        <v>66</v>
      </c>
      <c r="G1561" s="1" t="s">
        <v>98</v>
      </c>
      <c r="H1561" s="1" t="s">
        <v>67</v>
      </c>
      <c r="I1561" s="1" t="s">
        <v>125</v>
      </c>
      <c r="J1561" s="1" t="s">
        <v>47</v>
      </c>
      <c r="K1561" s="1" t="s">
        <v>48</v>
      </c>
      <c r="L1561" s="1" t="s">
        <v>48</v>
      </c>
      <c r="M1561" s="1" t="s">
        <v>48</v>
      </c>
      <c r="N1561" s="1" t="s">
        <v>49</v>
      </c>
      <c r="O1561" s="1" t="s">
        <v>48</v>
      </c>
      <c r="P1561" s="1" t="s">
        <v>48</v>
      </c>
      <c r="Q1561" s="1" t="s">
        <v>48</v>
      </c>
      <c r="R1561" s="1" t="s">
        <v>48</v>
      </c>
      <c r="S1561" s="1" t="s">
        <v>48</v>
      </c>
      <c r="T1561" s="1" t="s">
        <v>48</v>
      </c>
      <c r="U1561" s="1" t="s">
        <v>48</v>
      </c>
      <c r="V1561" s="1" t="s">
        <v>48</v>
      </c>
      <c r="W1561" s="1" t="s">
        <v>48</v>
      </c>
      <c r="X1561" s="1" t="s">
        <v>62</v>
      </c>
      <c r="AC1561" s="1" t="s">
        <v>5712</v>
      </c>
      <c r="AD1561" s="1" t="s">
        <v>5712</v>
      </c>
      <c r="AJ1561" s="1" t="s">
        <v>9987</v>
      </c>
      <c r="AK1561" s="1" t="s">
        <v>77</v>
      </c>
      <c r="AN1561" s="1" t="s">
        <v>5712</v>
      </c>
      <c r="AP1561" s="1" t="s">
        <v>5712</v>
      </c>
      <c r="AR1561" s="1" t="s">
        <v>5712</v>
      </c>
      <c r="AT1561" s="1" t="s">
        <v>5712</v>
      </c>
    </row>
    <row r="1562" spans="1:48" x14ac:dyDescent="0.35">
      <c r="A1562" s="1" t="s">
        <v>9988</v>
      </c>
      <c r="B1562" s="1" t="s">
        <v>5710</v>
      </c>
      <c r="C1562" s="1" t="s">
        <v>41</v>
      </c>
      <c r="D1562">
        <v>28</v>
      </c>
      <c r="E1562" s="1" t="s">
        <v>57</v>
      </c>
      <c r="F1562" s="1" t="s">
        <v>107</v>
      </c>
      <c r="G1562" s="1" t="s">
        <v>98</v>
      </c>
      <c r="H1562" s="1" t="s">
        <v>45</v>
      </c>
      <c r="I1562" s="1" t="s">
        <v>110</v>
      </c>
      <c r="J1562" s="1" t="s">
        <v>80</v>
      </c>
      <c r="K1562" s="1" t="s">
        <v>48</v>
      </c>
      <c r="L1562" s="1" t="s">
        <v>48</v>
      </c>
      <c r="M1562" s="1" t="s">
        <v>48</v>
      </c>
      <c r="N1562" s="1" t="s">
        <v>48</v>
      </c>
      <c r="O1562" s="1" t="s">
        <v>48</v>
      </c>
      <c r="P1562" s="1" t="s">
        <v>48</v>
      </c>
      <c r="Q1562" s="1" t="s">
        <v>48</v>
      </c>
      <c r="R1562" s="1" t="s">
        <v>48</v>
      </c>
      <c r="S1562" s="1" t="s">
        <v>48</v>
      </c>
      <c r="T1562" s="1" t="s">
        <v>48</v>
      </c>
      <c r="U1562" s="1" t="s">
        <v>49</v>
      </c>
      <c r="V1562" s="1" t="s">
        <v>48</v>
      </c>
      <c r="W1562" s="1" t="s">
        <v>48</v>
      </c>
      <c r="X1562" s="1" t="s">
        <v>62</v>
      </c>
      <c r="AC1562" s="1" t="s">
        <v>5712</v>
      </c>
      <c r="AD1562" s="1" t="s">
        <v>5712</v>
      </c>
      <c r="AJ1562" s="1" t="s">
        <v>9989</v>
      </c>
      <c r="AK1562" s="1" t="s">
        <v>5712</v>
      </c>
      <c r="AN1562" s="1" t="s">
        <v>5712</v>
      </c>
      <c r="AP1562" s="1" t="s">
        <v>5712</v>
      </c>
      <c r="AR1562" s="1" t="s">
        <v>5712</v>
      </c>
      <c r="AT1562" s="1" t="s">
        <v>5712</v>
      </c>
    </row>
    <row r="1563" spans="1:48" x14ac:dyDescent="0.35">
      <c r="A1563" s="1" t="s">
        <v>9990</v>
      </c>
      <c r="B1563" s="1" t="s">
        <v>5710</v>
      </c>
      <c r="C1563" s="1" t="s">
        <v>71</v>
      </c>
      <c r="D1563">
        <v>73</v>
      </c>
      <c r="E1563" s="1" t="s">
        <v>65</v>
      </c>
      <c r="F1563" s="1" t="s">
        <v>66</v>
      </c>
      <c r="G1563" s="1" t="s">
        <v>98</v>
      </c>
      <c r="H1563" s="1" t="s">
        <v>67</v>
      </c>
      <c r="I1563" s="1" t="s">
        <v>68</v>
      </c>
      <c r="J1563" s="1" t="s">
        <v>47</v>
      </c>
      <c r="K1563" s="1" t="s">
        <v>48</v>
      </c>
      <c r="L1563" s="1" t="s">
        <v>49</v>
      </c>
      <c r="M1563" s="1" t="s">
        <v>48</v>
      </c>
      <c r="N1563" s="1" t="s">
        <v>48</v>
      </c>
      <c r="O1563" s="1" t="s">
        <v>48</v>
      </c>
      <c r="P1563" s="1" t="s">
        <v>48</v>
      </c>
      <c r="Q1563" s="1" t="s">
        <v>48</v>
      </c>
      <c r="R1563" s="1" t="s">
        <v>48</v>
      </c>
      <c r="S1563" s="1" t="s">
        <v>48</v>
      </c>
      <c r="T1563" s="1" t="s">
        <v>48</v>
      </c>
      <c r="U1563" s="1" t="s">
        <v>48</v>
      </c>
      <c r="V1563" s="1" t="s">
        <v>48</v>
      </c>
      <c r="W1563" s="1" t="s">
        <v>48</v>
      </c>
      <c r="X1563" s="1" t="s">
        <v>62</v>
      </c>
      <c r="AC1563" s="1" t="s">
        <v>5712</v>
      </c>
      <c r="AD1563" s="1" t="s">
        <v>5712</v>
      </c>
      <c r="AJ1563" s="1" t="s">
        <v>9991</v>
      </c>
      <c r="AK1563" s="1" t="s">
        <v>5712</v>
      </c>
      <c r="AM1563" s="1" t="s">
        <v>752</v>
      </c>
      <c r="AN1563" s="1" t="s">
        <v>5712</v>
      </c>
      <c r="AP1563" s="1" t="s">
        <v>5712</v>
      </c>
      <c r="AR1563" s="1" t="s">
        <v>5712</v>
      </c>
      <c r="AT1563" s="1" t="s">
        <v>5712</v>
      </c>
    </row>
    <row r="1564" spans="1:48" x14ac:dyDescent="0.35">
      <c r="A1564" s="1" t="s">
        <v>9992</v>
      </c>
      <c r="B1564" s="1" t="s">
        <v>5710</v>
      </c>
      <c r="C1564" s="1" t="s">
        <v>41</v>
      </c>
      <c r="D1564">
        <v>57</v>
      </c>
      <c r="E1564" s="1" t="s">
        <v>65</v>
      </c>
      <c r="F1564" s="1" t="s">
        <v>72</v>
      </c>
      <c r="G1564" s="1" t="s">
        <v>44</v>
      </c>
      <c r="H1564" s="1" t="s">
        <v>109</v>
      </c>
      <c r="I1564" s="1" t="s">
        <v>61</v>
      </c>
      <c r="J1564" s="1" t="s">
        <v>80</v>
      </c>
      <c r="K1564" s="1" t="s">
        <v>48</v>
      </c>
      <c r="L1564" s="1" t="s">
        <v>48</v>
      </c>
      <c r="M1564" s="1" t="s">
        <v>48</v>
      </c>
      <c r="N1564" s="1" t="s">
        <v>48</v>
      </c>
      <c r="O1564" s="1" t="s">
        <v>48</v>
      </c>
      <c r="P1564" s="1" t="s">
        <v>48</v>
      </c>
      <c r="Q1564" s="1" t="s">
        <v>48</v>
      </c>
      <c r="R1564" s="1" t="s">
        <v>48</v>
      </c>
      <c r="S1564" s="1" t="s">
        <v>48</v>
      </c>
      <c r="T1564" s="1" t="s">
        <v>48</v>
      </c>
      <c r="U1564" s="1" t="s">
        <v>48</v>
      </c>
      <c r="V1564" s="1" t="s">
        <v>49</v>
      </c>
      <c r="W1564" s="1" t="s">
        <v>48</v>
      </c>
      <c r="X1564" s="1" t="s">
        <v>116</v>
      </c>
      <c r="Y1564" s="1" t="s">
        <v>9993</v>
      </c>
      <c r="AC1564" s="1" t="s">
        <v>5712</v>
      </c>
      <c r="AD1564" s="1" t="s">
        <v>5712</v>
      </c>
      <c r="AJ1564" s="1" t="s">
        <v>9994</v>
      </c>
      <c r="AK1564" s="1" t="s">
        <v>77</v>
      </c>
      <c r="AN1564" s="1" t="s">
        <v>5712</v>
      </c>
      <c r="AP1564" s="1" t="s">
        <v>5712</v>
      </c>
      <c r="AR1564" s="1" t="s">
        <v>5712</v>
      </c>
      <c r="AT1564" s="1" t="s">
        <v>5712</v>
      </c>
    </row>
    <row r="1565" spans="1:48" x14ac:dyDescent="0.35">
      <c r="A1565" s="1" t="s">
        <v>9995</v>
      </c>
      <c r="B1565" s="1" t="s">
        <v>5710</v>
      </c>
      <c r="C1565" s="1" t="s">
        <v>41</v>
      </c>
      <c r="D1565">
        <v>58</v>
      </c>
      <c r="E1565" s="1" t="s">
        <v>65</v>
      </c>
      <c r="F1565" s="1" t="s">
        <v>66</v>
      </c>
      <c r="G1565" s="1" t="s">
        <v>98</v>
      </c>
      <c r="H1565" s="1" t="s">
        <v>45</v>
      </c>
      <c r="I1565" s="1" t="s">
        <v>61</v>
      </c>
      <c r="J1565" s="1" t="s">
        <v>47</v>
      </c>
      <c r="K1565" s="1" t="s">
        <v>48</v>
      </c>
      <c r="L1565" s="1" t="s">
        <v>48</v>
      </c>
      <c r="M1565" s="1" t="s">
        <v>48</v>
      </c>
      <c r="N1565" s="1" t="s">
        <v>48</v>
      </c>
      <c r="O1565" s="1" t="s">
        <v>48</v>
      </c>
      <c r="P1565" s="1" t="s">
        <v>49</v>
      </c>
      <c r="Q1565" s="1" t="s">
        <v>48</v>
      </c>
      <c r="R1565" s="1" t="s">
        <v>48</v>
      </c>
      <c r="S1565" s="1" t="s">
        <v>48</v>
      </c>
      <c r="T1565" s="1" t="s">
        <v>48</v>
      </c>
      <c r="U1565" s="1" t="s">
        <v>48</v>
      </c>
      <c r="V1565" s="1" t="s">
        <v>48</v>
      </c>
      <c r="W1565" s="1" t="s">
        <v>48</v>
      </c>
      <c r="X1565" s="1" t="s">
        <v>62</v>
      </c>
      <c r="AC1565" s="1" t="s">
        <v>5712</v>
      </c>
      <c r="AD1565" s="1" t="s">
        <v>5712</v>
      </c>
      <c r="AJ1565" s="1" t="s">
        <v>9996</v>
      </c>
      <c r="AK1565" s="1" t="s">
        <v>5712</v>
      </c>
      <c r="AN1565" s="1" t="s">
        <v>5712</v>
      </c>
      <c r="AP1565" s="1" t="s">
        <v>5712</v>
      </c>
      <c r="AR1565" s="1" t="s">
        <v>5712</v>
      </c>
      <c r="AT1565" s="1" t="s">
        <v>5712</v>
      </c>
      <c r="AV1565" s="1" t="s">
        <v>9997</v>
      </c>
    </row>
    <row r="1566" spans="1:48" x14ac:dyDescent="0.35">
      <c r="A1566" s="1" t="s">
        <v>9998</v>
      </c>
      <c r="B1566" s="1" t="s">
        <v>5710</v>
      </c>
      <c r="C1566" s="1" t="s">
        <v>71</v>
      </c>
      <c r="D1566">
        <v>34</v>
      </c>
      <c r="E1566" s="1" t="s">
        <v>57</v>
      </c>
      <c r="F1566" s="1" t="s">
        <v>107</v>
      </c>
      <c r="G1566" s="1" t="s">
        <v>73</v>
      </c>
      <c r="H1566" s="1" t="s">
        <v>45</v>
      </c>
      <c r="I1566" s="1" t="s">
        <v>99</v>
      </c>
      <c r="J1566" s="1" t="s">
        <v>80</v>
      </c>
      <c r="K1566" s="1" t="s">
        <v>48</v>
      </c>
      <c r="L1566" s="1" t="s">
        <v>48</v>
      </c>
      <c r="M1566" s="1" t="s">
        <v>48</v>
      </c>
      <c r="N1566" s="1" t="s">
        <v>48</v>
      </c>
      <c r="O1566" s="1" t="s">
        <v>48</v>
      </c>
      <c r="P1566" s="1" t="s">
        <v>48</v>
      </c>
      <c r="Q1566" s="1" t="s">
        <v>48</v>
      </c>
      <c r="R1566" s="1" t="s">
        <v>48</v>
      </c>
      <c r="S1566" s="1" t="s">
        <v>48</v>
      </c>
      <c r="T1566" s="1" t="s">
        <v>48</v>
      </c>
      <c r="U1566" s="1" t="s">
        <v>48</v>
      </c>
      <c r="V1566" s="1" t="s">
        <v>49</v>
      </c>
      <c r="W1566" s="1" t="s">
        <v>48</v>
      </c>
      <c r="X1566" s="1" t="s">
        <v>116</v>
      </c>
      <c r="Y1566" s="1" t="s">
        <v>9999</v>
      </c>
      <c r="AC1566" s="1" t="s">
        <v>5712</v>
      </c>
      <c r="AD1566" s="1" t="s">
        <v>5712</v>
      </c>
      <c r="AJ1566" s="1" t="s">
        <v>10000</v>
      </c>
      <c r="AK1566" s="1" t="s">
        <v>63</v>
      </c>
      <c r="AN1566" s="1" t="s">
        <v>5712</v>
      </c>
      <c r="AP1566" s="1" t="s">
        <v>5712</v>
      </c>
      <c r="AR1566" s="1" t="s">
        <v>5712</v>
      </c>
      <c r="AT1566" s="1" t="s">
        <v>5712</v>
      </c>
    </row>
    <row r="1567" spans="1:48" x14ac:dyDescent="0.35">
      <c r="A1567" s="1" t="s">
        <v>10001</v>
      </c>
      <c r="B1567" s="1" t="s">
        <v>5710</v>
      </c>
      <c r="C1567" s="1" t="s">
        <v>41</v>
      </c>
      <c r="D1567">
        <v>69</v>
      </c>
      <c r="E1567" s="1" t="s">
        <v>65</v>
      </c>
      <c r="F1567" s="1" t="s">
        <v>66</v>
      </c>
      <c r="G1567" s="1" t="s">
        <v>73</v>
      </c>
      <c r="H1567" s="1" t="s">
        <v>67</v>
      </c>
      <c r="I1567" s="1" t="s">
        <v>68</v>
      </c>
      <c r="J1567" s="1" t="s">
        <v>80</v>
      </c>
      <c r="K1567" s="1" t="s">
        <v>48</v>
      </c>
      <c r="L1567" s="1" t="s">
        <v>49</v>
      </c>
      <c r="M1567" s="1" t="s">
        <v>48</v>
      </c>
      <c r="N1567" s="1" t="s">
        <v>48</v>
      </c>
      <c r="O1567" s="1" t="s">
        <v>48</v>
      </c>
      <c r="P1567" s="1" t="s">
        <v>48</v>
      </c>
      <c r="Q1567" s="1" t="s">
        <v>48</v>
      </c>
      <c r="R1567" s="1" t="s">
        <v>48</v>
      </c>
      <c r="S1567" s="1" t="s">
        <v>48</v>
      </c>
      <c r="T1567" s="1" t="s">
        <v>49</v>
      </c>
      <c r="U1567" s="1" t="s">
        <v>48</v>
      </c>
      <c r="V1567" s="1" t="s">
        <v>48</v>
      </c>
      <c r="W1567" s="1" t="s">
        <v>48</v>
      </c>
      <c r="X1567" s="1" t="s">
        <v>116</v>
      </c>
      <c r="Y1567" s="1" t="s">
        <v>589</v>
      </c>
      <c r="AC1567" s="1" t="s">
        <v>5712</v>
      </c>
      <c r="AD1567" s="1" t="s">
        <v>5712</v>
      </c>
      <c r="AJ1567" s="1" t="s">
        <v>10002</v>
      </c>
      <c r="AK1567" s="1" t="s">
        <v>5712</v>
      </c>
      <c r="AM1567" s="1" t="s">
        <v>105</v>
      </c>
      <c r="AN1567" s="1" t="s">
        <v>5712</v>
      </c>
      <c r="AP1567" s="1" t="s">
        <v>5712</v>
      </c>
      <c r="AR1567" s="1" t="s">
        <v>5712</v>
      </c>
      <c r="AT1567" s="1" t="s">
        <v>5712</v>
      </c>
    </row>
    <row r="1568" spans="1:48" x14ac:dyDescent="0.35">
      <c r="A1568" s="1" t="s">
        <v>10003</v>
      </c>
      <c r="B1568" s="1" t="s">
        <v>5710</v>
      </c>
      <c r="C1568" s="1" t="s">
        <v>71</v>
      </c>
      <c r="D1568">
        <v>69</v>
      </c>
      <c r="E1568" s="1" t="s">
        <v>65</v>
      </c>
      <c r="F1568" s="1" t="s">
        <v>66</v>
      </c>
      <c r="G1568" s="1" t="s">
        <v>85</v>
      </c>
      <c r="H1568" s="1" t="s">
        <v>67</v>
      </c>
      <c r="I1568" s="1" t="s">
        <v>46</v>
      </c>
      <c r="J1568" s="1" t="s">
        <v>47</v>
      </c>
      <c r="K1568" s="1" t="s">
        <v>48</v>
      </c>
      <c r="L1568" s="1" t="s">
        <v>48</v>
      </c>
      <c r="M1568" s="1" t="s">
        <v>48</v>
      </c>
      <c r="N1568" s="1" t="s">
        <v>48</v>
      </c>
      <c r="O1568" s="1" t="s">
        <v>48</v>
      </c>
      <c r="P1568" s="1" t="s">
        <v>48</v>
      </c>
      <c r="Q1568" s="1" t="s">
        <v>49</v>
      </c>
      <c r="R1568" s="1" t="s">
        <v>48</v>
      </c>
      <c r="S1568" s="1" t="s">
        <v>48</v>
      </c>
      <c r="T1568" s="1" t="s">
        <v>48</v>
      </c>
      <c r="U1568" s="1" t="s">
        <v>48</v>
      </c>
      <c r="V1568" s="1" t="s">
        <v>48</v>
      </c>
      <c r="W1568" s="1" t="s">
        <v>48</v>
      </c>
      <c r="X1568" s="1" t="s">
        <v>62</v>
      </c>
      <c r="AC1568" s="1" t="s">
        <v>5712</v>
      </c>
      <c r="AD1568" s="1" t="s">
        <v>5712</v>
      </c>
      <c r="AJ1568" s="1" t="s">
        <v>106</v>
      </c>
      <c r="AK1568" s="1" t="s">
        <v>5712</v>
      </c>
      <c r="AM1568" s="1" t="s">
        <v>752</v>
      </c>
      <c r="AN1568" s="1" t="s">
        <v>5712</v>
      </c>
      <c r="AP1568" s="1" t="s">
        <v>5712</v>
      </c>
      <c r="AR1568" s="1" t="s">
        <v>5712</v>
      </c>
      <c r="AT1568" s="1" t="s">
        <v>5712</v>
      </c>
    </row>
    <row r="1569" spans="1:48" x14ac:dyDescent="0.35">
      <c r="A1569" s="1" t="s">
        <v>10004</v>
      </c>
      <c r="B1569" s="1" t="s">
        <v>5710</v>
      </c>
      <c r="C1569" s="1" t="s">
        <v>71</v>
      </c>
      <c r="D1569">
        <v>45</v>
      </c>
      <c r="E1569" s="1" t="s">
        <v>42</v>
      </c>
      <c r="F1569" s="1" t="s">
        <v>107</v>
      </c>
      <c r="G1569" s="1" t="s">
        <v>73</v>
      </c>
      <c r="H1569" s="1" t="s">
        <v>45</v>
      </c>
      <c r="I1569" s="1" t="s">
        <v>46</v>
      </c>
      <c r="J1569" s="1" t="s">
        <v>80</v>
      </c>
      <c r="K1569" s="1" t="s">
        <v>48</v>
      </c>
      <c r="L1569" s="1" t="s">
        <v>48</v>
      </c>
      <c r="M1569" s="1" t="s">
        <v>48</v>
      </c>
      <c r="N1569" s="1" t="s">
        <v>48</v>
      </c>
      <c r="O1569" s="1" t="s">
        <v>48</v>
      </c>
      <c r="P1569" s="1" t="s">
        <v>48</v>
      </c>
      <c r="Q1569" s="1" t="s">
        <v>48</v>
      </c>
      <c r="R1569" s="1" t="s">
        <v>48</v>
      </c>
      <c r="S1569" s="1" t="s">
        <v>48</v>
      </c>
      <c r="T1569" s="1" t="s">
        <v>48</v>
      </c>
      <c r="U1569" s="1" t="s">
        <v>49</v>
      </c>
      <c r="V1569" s="1" t="s">
        <v>48</v>
      </c>
      <c r="W1569" s="1" t="s">
        <v>48</v>
      </c>
      <c r="X1569" s="1" t="s">
        <v>62</v>
      </c>
      <c r="AC1569" s="1" t="s">
        <v>5712</v>
      </c>
      <c r="AD1569" s="1" t="s">
        <v>5712</v>
      </c>
      <c r="AJ1569" s="1" t="s">
        <v>361</v>
      </c>
      <c r="AK1569" s="1" t="s">
        <v>55</v>
      </c>
      <c r="AL1569" s="1" t="s">
        <v>10005</v>
      </c>
      <c r="AN1569" s="1" t="s">
        <v>5712</v>
      </c>
      <c r="AP1569" s="1" t="s">
        <v>5712</v>
      </c>
      <c r="AR1569" s="1" t="s">
        <v>5712</v>
      </c>
      <c r="AT1569" s="1" t="s">
        <v>5712</v>
      </c>
    </row>
    <row r="1570" spans="1:48" x14ac:dyDescent="0.35">
      <c r="A1570" s="1" t="s">
        <v>10006</v>
      </c>
      <c r="B1570" s="1" t="s">
        <v>5710</v>
      </c>
      <c r="C1570" s="1" t="s">
        <v>41</v>
      </c>
      <c r="D1570">
        <v>19</v>
      </c>
      <c r="E1570" s="1" t="s">
        <v>57</v>
      </c>
      <c r="F1570" s="1" t="s">
        <v>58</v>
      </c>
      <c r="G1570" s="1" t="s">
        <v>44</v>
      </c>
      <c r="H1570" s="1" t="s">
        <v>112</v>
      </c>
      <c r="I1570" s="1" t="s">
        <v>125</v>
      </c>
      <c r="J1570" s="1" t="s">
        <v>80</v>
      </c>
      <c r="K1570" s="1" t="s">
        <v>48</v>
      </c>
      <c r="L1570" s="1" t="s">
        <v>48</v>
      </c>
      <c r="M1570" s="1" t="s">
        <v>48</v>
      </c>
      <c r="N1570" s="1" t="s">
        <v>48</v>
      </c>
      <c r="O1570" s="1" t="s">
        <v>48</v>
      </c>
      <c r="P1570" s="1" t="s">
        <v>48</v>
      </c>
      <c r="Q1570" s="1" t="s">
        <v>48</v>
      </c>
      <c r="R1570" s="1" t="s">
        <v>48</v>
      </c>
      <c r="S1570" s="1" t="s">
        <v>48</v>
      </c>
      <c r="T1570" s="1" t="s">
        <v>48</v>
      </c>
      <c r="U1570" s="1" t="s">
        <v>49</v>
      </c>
      <c r="V1570" s="1" t="s">
        <v>48</v>
      </c>
      <c r="W1570" s="1" t="s">
        <v>48</v>
      </c>
      <c r="X1570" s="1" t="s">
        <v>62</v>
      </c>
      <c r="AC1570" s="1" t="s">
        <v>5712</v>
      </c>
      <c r="AD1570" s="1" t="s">
        <v>5712</v>
      </c>
      <c r="AJ1570" s="1" t="s">
        <v>10007</v>
      </c>
      <c r="AK1570" s="1" t="s">
        <v>5712</v>
      </c>
      <c r="AN1570" s="1" t="s">
        <v>5712</v>
      </c>
      <c r="AP1570" s="1" t="s">
        <v>5712</v>
      </c>
      <c r="AR1570" s="1" t="s">
        <v>5712</v>
      </c>
      <c r="AT1570" s="1" t="s">
        <v>5712</v>
      </c>
      <c r="AV1570" s="1" t="s">
        <v>10008</v>
      </c>
    </row>
    <row r="1571" spans="1:48" x14ac:dyDescent="0.35">
      <c r="A1571" s="1" t="s">
        <v>10009</v>
      </c>
      <c r="B1571" s="1" t="s">
        <v>5710</v>
      </c>
      <c r="C1571" s="1" t="s">
        <v>71</v>
      </c>
      <c r="D1571">
        <v>64</v>
      </c>
      <c r="E1571" s="1" t="s">
        <v>65</v>
      </c>
      <c r="F1571" s="1" t="s">
        <v>66</v>
      </c>
      <c r="G1571" s="1" t="s">
        <v>98</v>
      </c>
      <c r="H1571" s="1" t="s">
        <v>144</v>
      </c>
      <c r="I1571" s="1" t="s">
        <v>68</v>
      </c>
      <c r="J1571" s="1" t="s">
        <v>47</v>
      </c>
      <c r="K1571" s="1" t="s">
        <v>48</v>
      </c>
      <c r="L1571" s="1" t="s">
        <v>48</v>
      </c>
      <c r="M1571" s="1" t="s">
        <v>48</v>
      </c>
      <c r="N1571" s="1" t="s">
        <v>49</v>
      </c>
      <c r="O1571" s="1" t="s">
        <v>48</v>
      </c>
      <c r="P1571" s="1" t="s">
        <v>48</v>
      </c>
      <c r="Q1571" s="1" t="s">
        <v>48</v>
      </c>
      <c r="R1571" s="1" t="s">
        <v>48</v>
      </c>
      <c r="S1571" s="1" t="s">
        <v>48</v>
      </c>
      <c r="T1571" s="1" t="s">
        <v>48</v>
      </c>
      <c r="U1571" s="1" t="s">
        <v>48</v>
      </c>
      <c r="V1571" s="1" t="s">
        <v>48</v>
      </c>
      <c r="W1571" s="1" t="s">
        <v>48</v>
      </c>
      <c r="X1571" s="1" t="s">
        <v>62</v>
      </c>
      <c r="AC1571" s="1" t="s">
        <v>5712</v>
      </c>
      <c r="AD1571" s="1" t="s">
        <v>5712</v>
      </c>
      <c r="AJ1571" s="1" t="s">
        <v>10010</v>
      </c>
      <c r="AK1571" s="1" t="s">
        <v>5712</v>
      </c>
      <c r="AN1571" s="1" t="s">
        <v>5712</v>
      </c>
      <c r="AP1571" s="1" t="s">
        <v>5712</v>
      </c>
      <c r="AR1571" s="1" t="s">
        <v>5712</v>
      </c>
      <c r="AT1571" s="1" t="s">
        <v>5712</v>
      </c>
      <c r="AV1571" s="1" t="s">
        <v>10011</v>
      </c>
    </row>
    <row r="1572" spans="1:48" x14ac:dyDescent="0.35">
      <c r="A1572" s="1" t="s">
        <v>10012</v>
      </c>
      <c r="B1572" s="1" t="s">
        <v>5710</v>
      </c>
      <c r="C1572" s="1" t="s">
        <v>71</v>
      </c>
      <c r="D1572">
        <v>34</v>
      </c>
      <c r="E1572" s="1" t="s">
        <v>57</v>
      </c>
      <c r="F1572" s="1" t="s">
        <v>107</v>
      </c>
      <c r="G1572" s="1" t="s">
        <v>98</v>
      </c>
      <c r="H1572" s="1" t="s">
        <v>45</v>
      </c>
      <c r="I1572" s="1" t="s">
        <v>74</v>
      </c>
      <c r="J1572" s="1" t="s">
        <v>80</v>
      </c>
      <c r="K1572" s="1" t="s">
        <v>48</v>
      </c>
      <c r="L1572" s="1" t="s">
        <v>48</v>
      </c>
      <c r="M1572" s="1" t="s">
        <v>48</v>
      </c>
      <c r="N1572" s="1" t="s">
        <v>48</v>
      </c>
      <c r="O1572" s="1" t="s">
        <v>48</v>
      </c>
      <c r="P1572" s="1" t="s">
        <v>48</v>
      </c>
      <c r="Q1572" s="1" t="s">
        <v>48</v>
      </c>
      <c r="R1572" s="1" t="s">
        <v>48</v>
      </c>
      <c r="S1572" s="1" t="s">
        <v>48</v>
      </c>
      <c r="T1572" s="1" t="s">
        <v>48</v>
      </c>
      <c r="U1572" s="1" t="s">
        <v>49</v>
      </c>
      <c r="V1572" s="1" t="s">
        <v>48</v>
      </c>
      <c r="W1572" s="1" t="s">
        <v>48</v>
      </c>
      <c r="X1572" s="1" t="s">
        <v>116</v>
      </c>
      <c r="Y1572" s="1" t="s">
        <v>10013</v>
      </c>
      <c r="AC1572" s="1" t="s">
        <v>5712</v>
      </c>
      <c r="AD1572" s="1" t="s">
        <v>5712</v>
      </c>
      <c r="AJ1572" s="1" t="s">
        <v>10014</v>
      </c>
      <c r="AK1572" s="1" t="s">
        <v>5712</v>
      </c>
      <c r="AM1572" s="1" t="s">
        <v>10015</v>
      </c>
      <c r="AN1572" s="1" t="s">
        <v>5712</v>
      </c>
      <c r="AP1572" s="1" t="s">
        <v>5712</v>
      </c>
      <c r="AR1572" s="1" t="s">
        <v>5712</v>
      </c>
      <c r="AT1572" s="1" t="s">
        <v>5712</v>
      </c>
    </row>
    <row r="1573" spans="1:48" x14ac:dyDescent="0.35">
      <c r="A1573" s="1" t="s">
        <v>10016</v>
      </c>
      <c r="B1573" s="1" t="s">
        <v>5710</v>
      </c>
      <c r="C1573" s="1" t="s">
        <v>41</v>
      </c>
      <c r="D1573">
        <v>37</v>
      </c>
      <c r="E1573" s="1" t="s">
        <v>42</v>
      </c>
      <c r="F1573" s="1" t="s">
        <v>43</v>
      </c>
      <c r="G1573" s="1" t="s">
        <v>59</v>
      </c>
      <c r="H1573" s="1" t="s">
        <v>45</v>
      </c>
      <c r="I1573" s="1" t="s">
        <v>110</v>
      </c>
      <c r="J1573" s="1" t="s">
        <v>80</v>
      </c>
      <c r="K1573" s="1" t="s">
        <v>48</v>
      </c>
      <c r="L1573" s="1" t="s">
        <v>48</v>
      </c>
      <c r="M1573" s="1" t="s">
        <v>48</v>
      </c>
      <c r="N1573" s="1" t="s">
        <v>48</v>
      </c>
      <c r="O1573" s="1" t="s">
        <v>48</v>
      </c>
      <c r="P1573" s="1" t="s">
        <v>48</v>
      </c>
      <c r="Q1573" s="1" t="s">
        <v>48</v>
      </c>
      <c r="R1573" s="1" t="s">
        <v>48</v>
      </c>
      <c r="S1573" s="1" t="s">
        <v>48</v>
      </c>
      <c r="T1573" s="1" t="s">
        <v>48</v>
      </c>
      <c r="U1573" s="1" t="s">
        <v>49</v>
      </c>
      <c r="V1573" s="1" t="s">
        <v>48</v>
      </c>
      <c r="W1573" s="1" t="s">
        <v>48</v>
      </c>
      <c r="X1573" s="1" t="s">
        <v>116</v>
      </c>
      <c r="Y1573" s="1" t="s">
        <v>10017</v>
      </c>
      <c r="AC1573" s="1" t="s">
        <v>5712</v>
      </c>
      <c r="AD1573" s="1" t="s">
        <v>5712</v>
      </c>
      <c r="AJ1573" s="1" t="s">
        <v>10018</v>
      </c>
      <c r="AK1573" s="1" t="s">
        <v>5712</v>
      </c>
      <c r="AN1573" s="1" t="s">
        <v>5712</v>
      </c>
      <c r="AP1573" s="1" t="s">
        <v>5712</v>
      </c>
      <c r="AR1573" s="1" t="s">
        <v>5712</v>
      </c>
      <c r="AT1573" s="1" t="s">
        <v>5712</v>
      </c>
    </row>
    <row r="1574" spans="1:48" x14ac:dyDescent="0.35">
      <c r="A1574" s="1" t="s">
        <v>10019</v>
      </c>
      <c r="B1574" s="1" t="s">
        <v>5710</v>
      </c>
      <c r="C1574" s="1" t="s">
        <v>41</v>
      </c>
      <c r="D1574">
        <v>35</v>
      </c>
      <c r="E1574" s="1" t="s">
        <v>42</v>
      </c>
      <c r="F1574" s="1" t="s">
        <v>43</v>
      </c>
      <c r="G1574" s="1" t="s">
        <v>98</v>
      </c>
      <c r="H1574" s="1" t="s">
        <v>45</v>
      </c>
      <c r="I1574" s="1" t="s">
        <v>113</v>
      </c>
      <c r="J1574" s="1" t="s">
        <v>80</v>
      </c>
      <c r="K1574" s="1" t="s">
        <v>48</v>
      </c>
      <c r="L1574" s="1" t="s">
        <v>48</v>
      </c>
      <c r="M1574" s="1" t="s">
        <v>48</v>
      </c>
      <c r="N1574" s="1" t="s">
        <v>48</v>
      </c>
      <c r="O1574" s="1" t="s">
        <v>48</v>
      </c>
      <c r="P1574" s="1" t="s">
        <v>48</v>
      </c>
      <c r="Q1574" s="1" t="s">
        <v>48</v>
      </c>
      <c r="R1574" s="1" t="s">
        <v>48</v>
      </c>
      <c r="S1574" s="1" t="s">
        <v>48</v>
      </c>
      <c r="T1574" s="1" t="s">
        <v>48</v>
      </c>
      <c r="U1574" s="1" t="s">
        <v>49</v>
      </c>
      <c r="V1574" s="1" t="s">
        <v>48</v>
      </c>
      <c r="W1574" s="1" t="s">
        <v>48</v>
      </c>
      <c r="X1574" s="1" t="s">
        <v>62</v>
      </c>
      <c r="AC1574" s="1" t="s">
        <v>5712</v>
      </c>
      <c r="AD1574" s="1" t="s">
        <v>5712</v>
      </c>
      <c r="AJ1574" s="1" t="s">
        <v>10020</v>
      </c>
      <c r="AK1574" s="1" t="s">
        <v>5712</v>
      </c>
      <c r="AN1574" s="1" t="s">
        <v>5712</v>
      </c>
      <c r="AP1574" s="1" t="s">
        <v>5712</v>
      </c>
      <c r="AR1574" s="1" t="s">
        <v>5712</v>
      </c>
      <c r="AT1574" s="1" t="s">
        <v>5712</v>
      </c>
      <c r="AV1574" s="1" t="s">
        <v>10020</v>
      </c>
    </row>
    <row r="1575" spans="1:48" x14ac:dyDescent="0.35">
      <c r="A1575" s="1" t="s">
        <v>10021</v>
      </c>
      <c r="B1575" s="1" t="s">
        <v>5710</v>
      </c>
      <c r="C1575" s="1" t="s">
        <v>41</v>
      </c>
      <c r="D1575">
        <v>70</v>
      </c>
      <c r="E1575" s="1" t="s">
        <v>65</v>
      </c>
      <c r="F1575" s="1" t="s">
        <v>66</v>
      </c>
      <c r="G1575" s="1" t="s">
        <v>44</v>
      </c>
      <c r="H1575" s="1" t="s">
        <v>67</v>
      </c>
      <c r="I1575" s="1" t="s">
        <v>90</v>
      </c>
      <c r="J1575" s="1" t="s">
        <v>47</v>
      </c>
      <c r="K1575" s="1" t="s">
        <v>48</v>
      </c>
      <c r="L1575" s="1" t="s">
        <v>48</v>
      </c>
      <c r="M1575" s="1" t="s">
        <v>49</v>
      </c>
      <c r="N1575" s="1" t="s">
        <v>48</v>
      </c>
      <c r="O1575" s="1" t="s">
        <v>48</v>
      </c>
      <c r="P1575" s="1" t="s">
        <v>48</v>
      </c>
      <c r="Q1575" s="1" t="s">
        <v>48</v>
      </c>
      <c r="R1575" s="1" t="s">
        <v>48</v>
      </c>
      <c r="S1575" s="1" t="s">
        <v>48</v>
      </c>
      <c r="T1575" s="1" t="s">
        <v>48</v>
      </c>
      <c r="U1575" s="1" t="s">
        <v>48</v>
      </c>
      <c r="V1575" s="1" t="s">
        <v>48</v>
      </c>
      <c r="W1575" s="1" t="s">
        <v>48</v>
      </c>
      <c r="X1575" s="1" t="s">
        <v>75</v>
      </c>
      <c r="Y1575" s="1" t="s">
        <v>10022</v>
      </c>
      <c r="AC1575" s="1" t="s">
        <v>5712</v>
      </c>
      <c r="AD1575" s="1" t="s">
        <v>5712</v>
      </c>
      <c r="AJ1575" s="1" t="s">
        <v>10023</v>
      </c>
      <c r="AK1575" s="1" t="s">
        <v>5712</v>
      </c>
      <c r="AM1575" s="1" t="s">
        <v>10024</v>
      </c>
      <c r="AN1575" s="1" t="s">
        <v>5712</v>
      </c>
      <c r="AP1575" s="1" t="s">
        <v>5712</v>
      </c>
      <c r="AR1575" s="1" t="s">
        <v>5712</v>
      </c>
      <c r="AT1575" s="1" t="s">
        <v>5712</v>
      </c>
    </row>
    <row r="1576" spans="1:48" x14ac:dyDescent="0.35">
      <c r="A1576" s="1" t="s">
        <v>10025</v>
      </c>
      <c r="B1576" s="1" t="s">
        <v>5710</v>
      </c>
      <c r="C1576" s="1" t="s">
        <v>41</v>
      </c>
      <c r="D1576">
        <v>56</v>
      </c>
      <c r="E1576" s="1" t="s">
        <v>65</v>
      </c>
      <c r="F1576" s="1" t="s">
        <v>66</v>
      </c>
      <c r="G1576" s="1" t="s">
        <v>59</v>
      </c>
      <c r="H1576" s="1" t="s">
        <v>79</v>
      </c>
      <c r="I1576" s="1" t="s">
        <v>110</v>
      </c>
      <c r="J1576" s="1" t="s">
        <v>47</v>
      </c>
      <c r="K1576" s="1" t="s">
        <v>48</v>
      </c>
      <c r="L1576" s="1" t="s">
        <v>48</v>
      </c>
      <c r="M1576" s="1" t="s">
        <v>49</v>
      </c>
      <c r="N1576" s="1" t="s">
        <v>48</v>
      </c>
      <c r="O1576" s="1" t="s">
        <v>48</v>
      </c>
      <c r="P1576" s="1" t="s">
        <v>48</v>
      </c>
      <c r="Q1576" s="1" t="s">
        <v>48</v>
      </c>
      <c r="R1576" s="1" t="s">
        <v>48</v>
      </c>
      <c r="S1576" s="1" t="s">
        <v>48</v>
      </c>
      <c r="T1576" s="1" t="s">
        <v>48</v>
      </c>
      <c r="U1576" s="1" t="s">
        <v>48</v>
      </c>
      <c r="V1576" s="1" t="s">
        <v>48</v>
      </c>
      <c r="W1576" s="1" t="s">
        <v>48</v>
      </c>
      <c r="X1576" s="1" t="s">
        <v>62</v>
      </c>
      <c r="AC1576" s="1" t="s">
        <v>5712</v>
      </c>
      <c r="AD1576" s="1" t="s">
        <v>5712</v>
      </c>
      <c r="AJ1576" s="1" t="s">
        <v>10026</v>
      </c>
      <c r="AK1576" s="1" t="s">
        <v>5712</v>
      </c>
      <c r="AN1576" s="1" t="s">
        <v>5712</v>
      </c>
      <c r="AP1576" s="1" t="s">
        <v>5712</v>
      </c>
      <c r="AR1576" s="1" t="s">
        <v>5712</v>
      </c>
      <c r="AT1576" s="1" t="s">
        <v>5712</v>
      </c>
      <c r="AV1576" s="1" t="s">
        <v>10027</v>
      </c>
    </row>
    <row r="1577" spans="1:48" x14ac:dyDescent="0.35">
      <c r="A1577" s="1" t="s">
        <v>10028</v>
      </c>
      <c r="B1577" s="1" t="s">
        <v>5710</v>
      </c>
      <c r="C1577" s="1" t="s">
        <v>41</v>
      </c>
      <c r="D1577">
        <v>58</v>
      </c>
      <c r="E1577" s="1" t="s">
        <v>65</v>
      </c>
      <c r="F1577" s="1" t="s">
        <v>66</v>
      </c>
      <c r="G1577" s="1" t="s">
        <v>44</v>
      </c>
      <c r="H1577" s="1" t="s">
        <v>79</v>
      </c>
      <c r="I1577" s="1" t="s">
        <v>46</v>
      </c>
      <c r="J1577" s="1" t="s">
        <v>47</v>
      </c>
      <c r="K1577" s="1" t="s">
        <v>48</v>
      </c>
      <c r="L1577" s="1" t="s">
        <v>48</v>
      </c>
      <c r="M1577" s="1" t="s">
        <v>48</v>
      </c>
      <c r="N1577" s="1" t="s">
        <v>49</v>
      </c>
      <c r="O1577" s="1" t="s">
        <v>48</v>
      </c>
      <c r="P1577" s="1" t="s">
        <v>48</v>
      </c>
      <c r="Q1577" s="1" t="s">
        <v>48</v>
      </c>
      <c r="R1577" s="1" t="s">
        <v>48</v>
      </c>
      <c r="S1577" s="1" t="s">
        <v>48</v>
      </c>
      <c r="T1577" s="1" t="s">
        <v>48</v>
      </c>
      <c r="U1577" s="1" t="s">
        <v>48</v>
      </c>
      <c r="V1577" s="1" t="s">
        <v>48</v>
      </c>
      <c r="W1577" s="1" t="s">
        <v>48</v>
      </c>
      <c r="X1577" s="1" t="s">
        <v>62</v>
      </c>
      <c r="AC1577" s="1" t="s">
        <v>5712</v>
      </c>
      <c r="AD1577" s="1" t="s">
        <v>5712</v>
      </c>
      <c r="AJ1577" s="1" t="s">
        <v>10029</v>
      </c>
      <c r="AK1577" s="1" t="s">
        <v>5712</v>
      </c>
      <c r="AN1577" s="1" t="s">
        <v>5712</v>
      </c>
      <c r="AP1577" s="1" t="s">
        <v>5712</v>
      </c>
      <c r="AR1577" s="1" t="s">
        <v>5712</v>
      </c>
      <c r="AT1577" s="1" t="s">
        <v>5712</v>
      </c>
    </row>
    <row r="1578" spans="1:48" x14ac:dyDescent="0.35">
      <c r="A1578" s="1" t="s">
        <v>10030</v>
      </c>
      <c r="B1578" s="1" t="s">
        <v>5710</v>
      </c>
      <c r="C1578" s="1" t="s">
        <v>41</v>
      </c>
      <c r="D1578">
        <v>89</v>
      </c>
      <c r="E1578" s="1" t="s">
        <v>65</v>
      </c>
      <c r="F1578" s="1" t="s">
        <v>66</v>
      </c>
      <c r="G1578" s="1" t="s">
        <v>44</v>
      </c>
      <c r="H1578" s="1" t="s">
        <v>67</v>
      </c>
      <c r="I1578" s="1" t="s">
        <v>90</v>
      </c>
      <c r="J1578" s="1" t="s">
        <v>80</v>
      </c>
      <c r="K1578" s="1" t="s">
        <v>48</v>
      </c>
      <c r="L1578" s="1" t="s">
        <v>48</v>
      </c>
      <c r="M1578" s="1" t="s">
        <v>48</v>
      </c>
      <c r="N1578" s="1" t="s">
        <v>48</v>
      </c>
      <c r="O1578" s="1" t="s">
        <v>48</v>
      </c>
      <c r="P1578" s="1" t="s">
        <v>48</v>
      </c>
      <c r="Q1578" s="1" t="s">
        <v>48</v>
      </c>
      <c r="R1578" s="1" t="s">
        <v>48</v>
      </c>
      <c r="S1578" s="1" t="s">
        <v>48</v>
      </c>
      <c r="T1578" s="1" t="s">
        <v>48</v>
      </c>
      <c r="U1578" s="1" t="s">
        <v>49</v>
      </c>
      <c r="V1578" s="1" t="s">
        <v>48</v>
      </c>
      <c r="W1578" s="1" t="s">
        <v>48</v>
      </c>
      <c r="X1578" s="1" t="s">
        <v>62</v>
      </c>
      <c r="AC1578" s="1" t="s">
        <v>5712</v>
      </c>
      <c r="AD1578" s="1" t="s">
        <v>5712</v>
      </c>
      <c r="AJ1578" s="1" t="s">
        <v>579</v>
      </c>
      <c r="AK1578" s="1" t="s">
        <v>5712</v>
      </c>
      <c r="AN1578" s="1" t="s">
        <v>5712</v>
      </c>
      <c r="AP1578" s="1" t="s">
        <v>5712</v>
      </c>
      <c r="AR1578" s="1" t="s">
        <v>5712</v>
      </c>
      <c r="AT1578" s="1" t="s">
        <v>5712</v>
      </c>
      <c r="AV1578" s="1" t="s">
        <v>10031</v>
      </c>
    </row>
    <row r="1579" spans="1:48" x14ac:dyDescent="0.35">
      <c r="A1579" s="1" t="s">
        <v>10032</v>
      </c>
      <c r="B1579" s="1" t="s">
        <v>5710</v>
      </c>
      <c r="C1579" s="1" t="s">
        <v>41</v>
      </c>
      <c r="D1579">
        <v>34</v>
      </c>
      <c r="E1579" s="1" t="s">
        <v>57</v>
      </c>
      <c r="F1579" s="1" t="s">
        <v>58</v>
      </c>
      <c r="G1579" s="1" t="s">
        <v>44</v>
      </c>
      <c r="H1579" s="1" t="s">
        <v>45</v>
      </c>
      <c r="I1579" s="1" t="s">
        <v>99</v>
      </c>
      <c r="J1579" s="1" t="s">
        <v>47</v>
      </c>
      <c r="K1579" s="1" t="s">
        <v>48</v>
      </c>
      <c r="L1579" s="1" t="s">
        <v>49</v>
      </c>
      <c r="M1579" s="1" t="s">
        <v>48</v>
      </c>
      <c r="N1579" s="1" t="s">
        <v>48</v>
      </c>
      <c r="O1579" s="1" t="s">
        <v>48</v>
      </c>
      <c r="P1579" s="1" t="s">
        <v>48</v>
      </c>
      <c r="Q1579" s="1" t="s">
        <v>48</v>
      </c>
      <c r="R1579" s="1" t="s">
        <v>48</v>
      </c>
      <c r="S1579" s="1" t="s">
        <v>48</v>
      </c>
      <c r="T1579" s="1" t="s">
        <v>48</v>
      </c>
      <c r="U1579" s="1" t="s">
        <v>48</v>
      </c>
      <c r="V1579" s="1" t="s">
        <v>48</v>
      </c>
      <c r="W1579" s="1" t="s">
        <v>48</v>
      </c>
      <c r="X1579" s="1" t="s">
        <v>116</v>
      </c>
      <c r="Y1579" s="1" t="s">
        <v>10033</v>
      </c>
      <c r="AC1579" s="1" t="s">
        <v>5712</v>
      </c>
      <c r="AD1579" s="1" t="s">
        <v>5712</v>
      </c>
      <c r="AJ1579" s="1" t="s">
        <v>5131</v>
      </c>
      <c r="AK1579" s="1" t="s">
        <v>5712</v>
      </c>
      <c r="AN1579" s="1" t="s">
        <v>5712</v>
      </c>
      <c r="AP1579" s="1" t="s">
        <v>5712</v>
      </c>
      <c r="AR1579" s="1" t="s">
        <v>5712</v>
      </c>
      <c r="AT1579" s="1" t="s">
        <v>5712</v>
      </c>
      <c r="AV1579" s="1" t="s">
        <v>5131</v>
      </c>
    </row>
    <row r="1580" spans="1:48" x14ac:dyDescent="0.35">
      <c r="A1580" s="1" t="s">
        <v>10034</v>
      </c>
      <c r="B1580" s="1" t="s">
        <v>5710</v>
      </c>
      <c r="C1580" s="1" t="s">
        <v>41</v>
      </c>
      <c r="D1580">
        <v>31</v>
      </c>
      <c r="E1580" s="1" t="s">
        <v>57</v>
      </c>
      <c r="F1580" s="1" t="s">
        <v>58</v>
      </c>
      <c r="G1580" s="1" t="s">
        <v>73</v>
      </c>
      <c r="H1580" s="1" t="s">
        <v>45</v>
      </c>
      <c r="I1580" s="1" t="s">
        <v>113</v>
      </c>
      <c r="J1580" s="1" t="s">
        <v>47</v>
      </c>
      <c r="K1580" s="1" t="s">
        <v>48</v>
      </c>
      <c r="L1580" s="1" t="s">
        <v>49</v>
      </c>
      <c r="M1580" s="1" t="s">
        <v>48</v>
      </c>
      <c r="N1580" s="1" t="s">
        <v>48</v>
      </c>
      <c r="O1580" s="1" t="s">
        <v>48</v>
      </c>
      <c r="P1580" s="1" t="s">
        <v>48</v>
      </c>
      <c r="Q1580" s="1" t="s">
        <v>48</v>
      </c>
      <c r="R1580" s="1" t="s">
        <v>48</v>
      </c>
      <c r="S1580" s="1" t="s">
        <v>48</v>
      </c>
      <c r="T1580" s="1" t="s">
        <v>48</v>
      </c>
      <c r="U1580" s="1" t="s">
        <v>48</v>
      </c>
      <c r="V1580" s="1" t="s">
        <v>48</v>
      </c>
      <c r="W1580" s="1" t="s">
        <v>48</v>
      </c>
      <c r="X1580" s="1" t="s">
        <v>116</v>
      </c>
      <c r="Y1580" s="1" t="s">
        <v>10035</v>
      </c>
      <c r="AC1580" s="1" t="s">
        <v>5712</v>
      </c>
      <c r="AD1580" s="1" t="s">
        <v>5712</v>
      </c>
      <c r="AJ1580" s="1" t="s">
        <v>10036</v>
      </c>
      <c r="AK1580" s="1" t="s">
        <v>63</v>
      </c>
      <c r="AN1580" s="1" t="s">
        <v>5712</v>
      </c>
      <c r="AP1580" s="1" t="s">
        <v>5712</v>
      </c>
      <c r="AR1580" s="1" t="s">
        <v>5712</v>
      </c>
      <c r="AT1580" s="1" t="s">
        <v>5712</v>
      </c>
    </row>
    <row r="1581" spans="1:48" x14ac:dyDescent="0.35">
      <c r="A1581" s="1" t="s">
        <v>10037</v>
      </c>
      <c r="B1581" s="1" t="s">
        <v>5710</v>
      </c>
      <c r="C1581" s="1" t="s">
        <v>41</v>
      </c>
      <c r="D1581">
        <v>33</v>
      </c>
      <c r="E1581" s="1" t="s">
        <v>57</v>
      </c>
      <c r="F1581" s="1" t="s">
        <v>58</v>
      </c>
      <c r="G1581" s="1" t="s">
        <v>73</v>
      </c>
      <c r="H1581" s="1" t="s">
        <v>144</v>
      </c>
      <c r="I1581" s="1" t="s">
        <v>125</v>
      </c>
      <c r="J1581" s="1" t="s">
        <v>47</v>
      </c>
      <c r="K1581" s="1" t="s">
        <v>48</v>
      </c>
      <c r="L1581" s="1" t="s">
        <v>48</v>
      </c>
      <c r="M1581" s="1" t="s">
        <v>48</v>
      </c>
      <c r="N1581" s="1" t="s">
        <v>48</v>
      </c>
      <c r="O1581" s="1" t="s">
        <v>48</v>
      </c>
      <c r="P1581" s="1" t="s">
        <v>49</v>
      </c>
      <c r="Q1581" s="1" t="s">
        <v>48</v>
      </c>
      <c r="R1581" s="1" t="s">
        <v>48</v>
      </c>
      <c r="S1581" s="1" t="s">
        <v>48</v>
      </c>
      <c r="T1581" s="1" t="s">
        <v>48</v>
      </c>
      <c r="U1581" s="1" t="s">
        <v>48</v>
      </c>
      <c r="V1581" s="1" t="s">
        <v>48</v>
      </c>
      <c r="W1581" s="1" t="s">
        <v>48</v>
      </c>
      <c r="X1581" s="1" t="s">
        <v>116</v>
      </c>
      <c r="Y1581" s="1" t="s">
        <v>10038</v>
      </c>
      <c r="AC1581" s="1" t="s">
        <v>5712</v>
      </c>
      <c r="AD1581" s="1" t="s">
        <v>5712</v>
      </c>
      <c r="AJ1581" s="1" t="s">
        <v>10039</v>
      </c>
      <c r="AK1581" s="1" t="s">
        <v>5712</v>
      </c>
      <c r="AM1581" s="1" t="s">
        <v>10040</v>
      </c>
      <c r="AN1581" s="1" t="s">
        <v>5712</v>
      </c>
      <c r="AP1581" s="1" t="s">
        <v>5712</v>
      </c>
      <c r="AR1581" s="1" t="s">
        <v>5712</v>
      </c>
      <c r="AT1581" s="1" t="s">
        <v>5712</v>
      </c>
    </row>
    <row r="1582" spans="1:48" x14ac:dyDescent="0.35">
      <c r="A1582" s="1" t="s">
        <v>10041</v>
      </c>
      <c r="B1582" s="1" t="s">
        <v>5710</v>
      </c>
      <c r="C1582" s="1" t="s">
        <v>41</v>
      </c>
      <c r="D1582">
        <v>35</v>
      </c>
      <c r="E1582" s="1" t="s">
        <v>42</v>
      </c>
      <c r="F1582" s="1" t="s">
        <v>66</v>
      </c>
      <c r="G1582" s="1" t="s">
        <v>73</v>
      </c>
      <c r="H1582" s="1" t="s">
        <v>45</v>
      </c>
      <c r="I1582" s="1" t="s">
        <v>68</v>
      </c>
      <c r="J1582" s="1" t="s">
        <v>47</v>
      </c>
      <c r="K1582" s="1" t="s">
        <v>48</v>
      </c>
      <c r="L1582" s="1" t="s">
        <v>48</v>
      </c>
      <c r="M1582" s="1" t="s">
        <v>49</v>
      </c>
      <c r="N1582" s="1" t="s">
        <v>48</v>
      </c>
      <c r="O1582" s="1" t="s">
        <v>48</v>
      </c>
      <c r="P1582" s="1" t="s">
        <v>48</v>
      </c>
      <c r="Q1582" s="1" t="s">
        <v>48</v>
      </c>
      <c r="R1582" s="1" t="s">
        <v>48</v>
      </c>
      <c r="S1582" s="1" t="s">
        <v>48</v>
      </c>
      <c r="T1582" s="1" t="s">
        <v>48</v>
      </c>
      <c r="U1582" s="1" t="s">
        <v>48</v>
      </c>
      <c r="V1582" s="1" t="s">
        <v>48</v>
      </c>
      <c r="W1582" s="1" t="s">
        <v>48</v>
      </c>
      <c r="X1582" s="1" t="s">
        <v>62</v>
      </c>
      <c r="AC1582" s="1" t="s">
        <v>5712</v>
      </c>
      <c r="AD1582" s="1" t="s">
        <v>5712</v>
      </c>
      <c r="AJ1582" s="1" t="s">
        <v>10042</v>
      </c>
      <c r="AK1582" s="1" t="s">
        <v>77</v>
      </c>
      <c r="AN1582" s="1" t="s">
        <v>5712</v>
      </c>
      <c r="AP1582" s="1" t="s">
        <v>5712</v>
      </c>
      <c r="AR1582" s="1" t="s">
        <v>5712</v>
      </c>
      <c r="AT1582" s="1" t="s">
        <v>5712</v>
      </c>
    </row>
    <row r="1583" spans="1:48" x14ac:dyDescent="0.35">
      <c r="A1583" s="1" t="s">
        <v>10043</v>
      </c>
      <c r="B1583" s="1" t="s">
        <v>5710</v>
      </c>
      <c r="C1583" s="1" t="s">
        <v>41</v>
      </c>
      <c r="D1583">
        <v>41</v>
      </c>
      <c r="E1583" s="1" t="s">
        <v>42</v>
      </c>
      <c r="F1583" s="1" t="s">
        <v>43</v>
      </c>
      <c r="G1583" s="1" t="s">
        <v>98</v>
      </c>
      <c r="H1583" s="1" t="s">
        <v>79</v>
      </c>
      <c r="I1583" s="1" t="s">
        <v>110</v>
      </c>
      <c r="J1583" s="1" t="s">
        <v>47</v>
      </c>
      <c r="K1583" s="1" t="s">
        <v>48</v>
      </c>
      <c r="L1583" s="1" t="s">
        <v>48</v>
      </c>
      <c r="M1583" s="1" t="s">
        <v>48</v>
      </c>
      <c r="N1583" s="1" t="s">
        <v>48</v>
      </c>
      <c r="O1583" s="1" t="s">
        <v>48</v>
      </c>
      <c r="P1583" s="1" t="s">
        <v>49</v>
      </c>
      <c r="Q1583" s="1" t="s">
        <v>48</v>
      </c>
      <c r="R1583" s="1" t="s">
        <v>48</v>
      </c>
      <c r="S1583" s="1" t="s">
        <v>48</v>
      </c>
      <c r="T1583" s="1" t="s">
        <v>48</v>
      </c>
      <c r="U1583" s="1" t="s">
        <v>48</v>
      </c>
      <c r="V1583" s="1" t="s">
        <v>48</v>
      </c>
      <c r="W1583" s="1" t="s">
        <v>48</v>
      </c>
      <c r="X1583" s="1" t="s">
        <v>62</v>
      </c>
      <c r="AC1583" s="1" t="s">
        <v>5712</v>
      </c>
      <c r="AD1583" s="1" t="s">
        <v>5712</v>
      </c>
      <c r="AJ1583" s="1" t="s">
        <v>10044</v>
      </c>
      <c r="AK1583" s="1" t="s">
        <v>5712</v>
      </c>
      <c r="AN1583" s="1" t="s">
        <v>5712</v>
      </c>
      <c r="AP1583" s="1" t="s">
        <v>5712</v>
      </c>
      <c r="AR1583" s="1" t="s">
        <v>5712</v>
      </c>
      <c r="AT1583" s="1" t="s">
        <v>5712</v>
      </c>
      <c r="AV1583" s="1" t="s">
        <v>10045</v>
      </c>
    </row>
    <row r="1584" spans="1:48" x14ac:dyDescent="0.35">
      <c r="A1584" s="1" t="s">
        <v>10046</v>
      </c>
      <c r="B1584" s="1" t="s">
        <v>5710</v>
      </c>
      <c r="C1584" s="1" t="s">
        <v>71</v>
      </c>
      <c r="D1584">
        <v>25</v>
      </c>
      <c r="E1584" s="1" t="s">
        <v>57</v>
      </c>
      <c r="F1584" s="1" t="s">
        <v>107</v>
      </c>
      <c r="G1584" s="1" t="s">
        <v>98</v>
      </c>
      <c r="H1584" s="1" t="s">
        <v>45</v>
      </c>
      <c r="I1584" s="1" t="s">
        <v>74</v>
      </c>
      <c r="J1584" s="1" t="s">
        <v>80</v>
      </c>
      <c r="K1584" s="1" t="s">
        <v>48</v>
      </c>
      <c r="L1584" s="1" t="s">
        <v>48</v>
      </c>
      <c r="M1584" s="1" t="s">
        <v>48</v>
      </c>
      <c r="N1584" s="1" t="s">
        <v>48</v>
      </c>
      <c r="O1584" s="1" t="s">
        <v>48</v>
      </c>
      <c r="P1584" s="1" t="s">
        <v>48</v>
      </c>
      <c r="Q1584" s="1" t="s">
        <v>48</v>
      </c>
      <c r="R1584" s="1" t="s">
        <v>48</v>
      </c>
      <c r="S1584" s="1" t="s">
        <v>48</v>
      </c>
      <c r="T1584" s="1" t="s">
        <v>48</v>
      </c>
      <c r="U1584" s="1" t="s">
        <v>49</v>
      </c>
      <c r="V1584" s="1" t="s">
        <v>48</v>
      </c>
      <c r="W1584" s="1" t="s">
        <v>48</v>
      </c>
      <c r="X1584" s="1" t="s">
        <v>116</v>
      </c>
      <c r="Y1584" s="1" t="s">
        <v>10047</v>
      </c>
      <c r="AC1584" s="1" t="s">
        <v>5712</v>
      </c>
      <c r="AD1584" s="1" t="s">
        <v>5712</v>
      </c>
      <c r="AJ1584" s="1" t="s">
        <v>10048</v>
      </c>
      <c r="AK1584" s="1" t="s">
        <v>55</v>
      </c>
      <c r="AL1584" s="1" t="s">
        <v>10049</v>
      </c>
      <c r="AN1584" s="1" t="s">
        <v>5712</v>
      </c>
      <c r="AP1584" s="1" t="s">
        <v>5712</v>
      </c>
      <c r="AR1584" s="1" t="s">
        <v>5712</v>
      </c>
      <c r="AT1584" s="1" t="s">
        <v>5712</v>
      </c>
    </row>
    <row r="1585" spans="1:48" x14ac:dyDescent="0.35">
      <c r="A1585" s="1" t="s">
        <v>10050</v>
      </c>
      <c r="B1585" s="1" t="s">
        <v>5710</v>
      </c>
      <c r="C1585" s="1" t="s">
        <v>41</v>
      </c>
      <c r="D1585">
        <v>45</v>
      </c>
      <c r="E1585" s="1" t="s">
        <v>42</v>
      </c>
      <c r="F1585" s="1" t="s">
        <v>107</v>
      </c>
      <c r="G1585" s="1" t="s">
        <v>73</v>
      </c>
      <c r="H1585" s="1" t="s">
        <v>109</v>
      </c>
      <c r="I1585" s="1" t="s">
        <v>113</v>
      </c>
      <c r="J1585" s="1" t="s">
        <v>80</v>
      </c>
      <c r="K1585" s="1" t="s">
        <v>48</v>
      </c>
      <c r="L1585" s="1" t="s">
        <v>49</v>
      </c>
      <c r="M1585" s="1" t="s">
        <v>48</v>
      </c>
      <c r="N1585" s="1" t="s">
        <v>48</v>
      </c>
      <c r="O1585" s="1" t="s">
        <v>48</v>
      </c>
      <c r="P1585" s="1" t="s">
        <v>48</v>
      </c>
      <c r="Q1585" s="1" t="s">
        <v>48</v>
      </c>
      <c r="R1585" s="1" t="s">
        <v>48</v>
      </c>
      <c r="S1585" s="1" t="s">
        <v>48</v>
      </c>
      <c r="T1585" s="1" t="s">
        <v>49</v>
      </c>
      <c r="U1585" s="1" t="s">
        <v>48</v>
      </c>
      <c r="V1585" s="1" t="s">
        <v>48</v>
      </c>
      <c r="W1585" s="1" t="s">
        <v>48</v>
      </c>
      <c r="X1585" s="1" t="s">
        <v>116</v>
      </c>
      <c r="Y1585" s="1" t="s">
        <v>10051</v>
      </c>
      <c r="AC1585" s="1" t="s">
        <v>5712</v>
      </c>
      <c r="AD1585" s="1" t="s">
        <v>5712</v>
      </c>
      <c r="AJ1585" s="1" t="s">
        <v>10052</v>
      </c>
      <c r="AK1585" s="1" t="s">
        <v>5712</v>
      </c>
      <c r="AM1585" s="1" t="s">
        <v>10053</v>
      </c>
      <c r="AN1585" s="1" t="s">
        <v>5712</v>
      </c>
      <c r="AP1585" s="1" t="s">
        <v>5712</v>
      </c>
      <c r="AR1585" s="1" t="s">
        <v>5712</v>
      </c>
      <c r="AT1585" s="1" t="s">
        <v>5712</v>
      </c>
    </row>
    <row r="1586" spans="1:48" x14ac:dyDescent="0.35">
      <c r="A1586" s="1" t="s">
        <v>10054</v>
      </c>
      <c r="B1586" s="1" t="s">
        <v>5710</v>
      </c>
      <c r="C1586" s="1" t="s">
        <v>41</v>
      </c>
      <c r="D1586">
        <v>60</v>
      </c>
      <c r="E1586" s="1" t="s">
        <v>65</v>
      </c>
      <c r="F1586" s="1" t="s">
        <v>66</v>
      </c>
      <c r="G1586" s="1" t="s">
        <v>44</v>
      </c>
      <c r="H1586" s="1" t="s">
        <v>67</v>
      </c>
      <c r="I1586" s="1" t="s">
        <v>68</v>
      </c>
      <c r="J1586" s="1" t="s">
        <v>47</v>
      </c>
      <c r="K1586" s="1" t="s">
        <v>48</v>
      </c>
      <c r="L1586" s="1" t="s">
        <v>48</v>
      </c>
      <c r="M1586" s="1" t="s">
        <v>48</v>
      </c>
      <c r="N1586" s="1" t="s">
        <v>49</v>
      </c>
      <c r="O1586" s="1" t="s">
        <v>48</v>
      </c>
      <c r="P1586" s="1" t="s">
        <v>48</v>
      </c>
      <c r="Q1586" s="1" t="s">
        <v>48</v>
      </c>
      <c r="R1586" s="1" t="s">
        <v>48</v>
      </c>
      <c r="S1586" s="1" t="s">
        <v>48</v>
      </c>
      <c r="T1586" s="1" t="s">
        <v>48</v>
      </c>
      <c r="U1586" s="1" t="s">
        <v>48</v>
      </c>
      <c r="V1586" s="1" t="s">
        <v>48</v>
      </c>
      <c r="W1586" s="1" t="s">
        <v>48</v>
      </c>
      <c r="X1586" s="1" t="s">
        <v>62</v>
      </c>
      <c r="AB1586" s="1" t="s">
        <v>10055</v>
      </c>
      <c r="AC1586" s="1" t="s">
        <v>5712</v>
      </c>
      <c r="AD1586" s="1" t="s">
        <v>5712</v>
      </c>
      <c r="AJ1586" s="1" t="s">
        <v>10056</v>
      </c>
      <c r="AK1586" s="1" t="s">
        <v>77</v>
      </c>
      <c r="AN1586" s="1" t="s">
        <v>5712</v>
      </c>
      <c r="AP1586" s="1" t="s">
        <v>5712</v>
      </c>
      <c r="AR1586" s="1" t="s">
        <v>5712</v>
      </c>
      <c r="AT1586" s="1" t="s">
        <v>5712</v>
      </c>
    </row>
    <row r="1587" spans="1:48" x14ac:dyDescent="0.35">
      <c r="A1587" s="1" t="s">
        <v>10057</v>
      </c>
      <c r="B1587" s="1" t="s">
        <v>5710</v>
      </c>
      <c r="C1587" s="1" t="s">
        <v>71</v>
      </c>
      <c r="D1587">
        <v>26</v>
      </c>
      <c r="E1587" s="1" t="s">
        <v>57</v>
      </c>
      <c r="F1587" s="1" t="s">
        <v>107</v>
      </c>
      <c r="G1587" s="1" t="s">
        <v>44</v>
      </c>
      <c r="H1587" s="1" t="s">
        <v>45</v>
      </c>
      <c r="I1587" s="1" t="s">
        <v>46</v>
      </c>
      <c r="J1587" s="1" t="s">
        <v>47</v>
      </c>
      <c r="K1587" s="1" t="s">
        <v>48</v>
      </c>
      <c r="L1587" s="1" t="s">
        <v>49</v>
      </c>
      <c r="M1587" s="1" t="s">
        <v>48</v>
      </c>
      <c r="N1587" s="1" t="s">
        <v>48</v>
      </c>
      <c r="O1587" s="1" t="s">
        <v>48</v>
      </c>
      <c r="P1587" s="1" t="s">
        <v>48</v>
      </c>
      <c r="Q1587" s="1" t="s">
        <v>48</v>
      </c>
      <c r="R1587" s="1" t="s">
        <v>48</v>
      </c>
      <c r="S1587" s="1" t="s">
        <v>48</v>
      </c>
      <c r="T1587" s="1" t="s">
        <v>48</v>
      </c>
      <c r="U1587" s="1" t="s">
        <v>48</v>
      </c>
      <c r="V1587" s="1" t="s">
        <v>48</v>
      </c>
      <c r="W1587" s="1" t="s">
        <v>48</v>
      </c>
      <c r="X1587" s="1" t="s">
        <v>62</v>
      </c>
      <c r="AC1587" s="1" t="s">
        <v>5712</v>
      </c>
      <c r="AD1587" s="1" t="s">
        <v>5712</v>
      </c>
      <c r="AJ1587" s="1" t="s">
        <v>351</v>
      </c>
      <c r="AK1587" s="1" t="s">
        <v>5712</v>
      </c>
      <c r="AN1587" s="1" t="s">
        <v>5712</v>
      </c>
      <c r="AP1587" s="1" t="s">
        <v>5712</v>
      </c>
      <c r="AR1587" s="1" t="s">
        <v>5712</v>
      </c>
      <c r="AT1587" s="1" t="s">
        <v>5712</v>
      </c>
      <c r="AV1587" s="1" t="s">
        <v>10058</v>
      </c>
    </row>
    <row r="1588" spans="1:48" x14ac:dyDescent="0.35">
      <c r="A1588" s="1" t="s">
        <v>10059</v>
      </c>
      <c r="B1588" s="1" t="s">
        <v>5710</v>
      </c>
      <c r="C1588" s="1" t="s">
        <v>41</v>
      </c>
      <c r="D1588">
        <v>29</v>
      </c>
      <c r="E1588" s="1" t="s">
        <v>57</v>
      </c>
      <c r="F1588" s="1" t="s">
        <v>107</v>
      </c>
      <c r="G1588" s="1" t="s">
        <v>73</v>
      </c>
      <c r="H1588" s="1" t="s">
        <v>45</v>
      </c>
      <c r="I1588" s="1" t="s">
        <v>99</v>
      </c>
      <c r="J1588" s="1" t="s">
        <v>80</v>
      </c>
      <c r="K1588" s="1" t="s">
        <v>48</v>
      </c>
      <c r="L1588" s="1" t="s">
        <v>48</v>
      </c>
      <c r="M1588" s="1" t="s">
        <v>48</v>
      </c>
      <c r="N1588" s="1" t="s">
        <v>48</v>
      </c>
      <c r="O1588" s="1" t="s">
        <v>48</v>
      </c>
      <c r="P1588" s="1" t="s">
        <v>48</v>
      </c>
      <c r="Q1588" s="1" t="s">
        <v>48</v>
      </c>
      <c r="R1588" s="1" t="s">
        <v>48</v>
      </c>
      <c r="S1588" s="1" t="s">
        <v>48</v>
      </c>
      <c r="T1588" s="1" t="s">
        <v>48</v>
      </c>
      <c r="U1588" s="1" t="s">
        <v>48</v>
      </c>
      <c r="V1588" s="1" t="s">
        <v>49</v>
      </c>
      <c r="W1588" s="1" t="s">
        <v>48</v>
      </c>
      <c r="X1588" s="1" t="s">
        <v>116</v>
      </c>
      <c r="Y1588" s="1" t="s">
        <v>10060</v>
      </c>
      <c r="AC1588" s="1" t="s">
        <v>5712</v>
      </c>
      <c r="AD1588" s="1" t="s">
        <v>5712</v>
      </c>
      <c r="AJ1588" s="1" t="s">
        <v>10061</v>
      </c>
      <c r="AK1588" s="1" t="s">
        <v>5712</v>
      </c>
      <c r="AN1588" s="1" t="s">
        <v>5712</v>
      </c>
      <c r="AP1588" s="1" t="s">
        <v>5712</v>
      </c>
      <c r="AR1588" s="1" t="s">
        <v>5712</v>
      </c>
      <c r="AT1588" s="1" t="s">
        <v>5712</v>
      </c>
    </row>
    <row r="1589" spans="1:48" x14ac:dyDescent="0.35">
      <c r="A1589" s="1" t="s">
        <v>10062</v>
      </c>
      <c r="B1589" s="1" t="s">
        <v>5710</v>
      </c>
      <c r="C1589" s="1" t="s">
        <v>41</v>
      </c>
      <c r="D1589">
        <v>36</v>
      </c>
      <c r="E1589" s="1" t="s">
        <v>42</v>
      </c>
      <c r="F1589" s="1" t="s">
        <v>107</v>
      </c>
      <c r="G1589" s="1" t="s">
        <v>85</v>
      </c>
      <c r="H1589" s="1" t="s">
        <v>79</v>
      </c>
      <c r="I1589" s="1" t="s">
        <v>113</v>
      </c>
      <c r="J1589" s="1" t="s">
        <v>47</v>
      </c>
      <c r="K1589" s="1" t="s">
        <v>48</v>
      </c>
      <c r="L1589" s="1" t="s">
        <v>49</v>
      </c>
      <c r="M1589" s="1" t="s">
        <v>48</v>
      </c>
      <c r="N1589" s="1" t="s">
        <v>48</v>
      </c>
      <c r="O1589" s="1" t="s">
        <v>48</v>
      </c>
      <c r="P1589" s="1" t="s">
        <v>48</v>
      </c>
      <c r="Q1589" s="1" t="s">
        <v>48</v>
      </c>
      <c r="R1589" s="1" t="s">
        <v>48</v>
      </c>
      <c r="S1589" s="1" t="s">
        <v>48</v>
      </c>
      <c r="T1589" s="1" t="s">
        <v>48</v>
      </c>
      <c r="U1589" s="1" t="s">
        <v>48</v>
      </c>
      <c r="V1589" s="1" t="s">
        <v>48</v>
      </c>
      <c r="W1589" s="1" t="s">
        <v>48</v>
      </c>
      <c r="X1589" s="1" t="s">
        <v>62</v>
      </c>
      <c r="AC1589" s="1" t="s">
        <v>5712</v>
      </c>
      <c r="AD1589" s="1" t="s">
        <v>5712</v>
      </c>
      <c r="AJ1589" s="1" t="s">
        <v>10063</v>
      </c>
      <c r="AK1589" s="1" t="s">
        <v>5712</v>
      </c>
      <c r="AN1589" s="1" t="s">
        <v>5712</v>
      </c>
      <c r="AP1589" s="1" t="s">
        <v>5712</v>
      </c>
      <c r="AR1589" s="1" t="s">
        <v>5712</v>
      </c>
      <c r="AT1589" s="1" t="s">
        <v>5712</v>
      </c>
    </row>
    <row r="1590" spans="1:48" x14ac:dyDescent="0.35">
      <c r="A1590" s="1" t="s">
        <v>10064</v>
      </c>
      <c r="B1590" s="1" t="s">
        <v>5710</v>
      </c>
      <c r="C1590" s="1" t="s">
        <v>41</v>
      </c>
      <c r="D1590">
        <v>38</v>
      </c>
      <c r="E1590" s="1" t="s">
        <v>42</v>
      </c>
      <c r="F1590" s="1" t="s">
        <v>107</v>
      </c>
      <c r="G1590" s="1" t="s">
        <v>98</v>
      </c>
      <c r="H1590" s="1" t="s">
        <v>45</v>
      </c>
      <c r="I1590" s="1" t="s">
        <v>74</v>
      </c>
      <c r="J1590" s="1" t="s">
        <v>47</v>
      </c>
      <c r="K1590" s="1" t="s">
        <v>48</v>
      </c>
      <c r="L1590" s="1" t="s">
        <v>48</v>
      </c>
      <c r="M1590" s="1" t="s">
        <v>49</v>
      </c>
      <c r="N1590" s="1" t="s">
        <v>48</v>
      </c>
      <c r="O1590" s="1" t="s">
        <v>48</v>
      </c>
      <c r="P1590" s="1" t="s">
        <v>48</v>
      </c>
      <c r="Q1590" s="1" t="s">
        <v>48</v>
      </c>
      <c r="R1590" s="1" t="s">
        <v>48</v>
      </c>
      <c r="S1590" s="1" t="s">
        <v>48</v>
      </c>
      <c r="T1590" s="1" t="s">
        <v>48</v>
      </c>
      <c r="U1590" s="1" t="s">
        <v>48</v>
      </c>
      <c r="V1590" s="1" t="s">
        <v>48</v>
      </c>
      <c r="W1590" s="1" t="s">
        <v>48</v>
      </c>
      <c r="X1590" s="1" t="s">
        <v>62</v>
      </c>
      <c r="AC1590" s="1" t="s">
        <v>5712</v>
      </c>
      <c r="AD1590" s="1" t="s">
        <v>5712</v>
      </c>
      <c r="AJ1590" s="1" t="s">
        <v>10065</v>
      </c>
      <c r="AK1590" s="1" t="s">
        <v>5712</v>
      </c>
      <c r="AN1590" s="1" t="s">
        <v>5712</v>
      </c>
      <c r="AP1590" s="1" t="s">
        <v>5712</v>
      </c>
      <c r="AR1590" s="1" t="s">
        <v>5712</v>
      </c>
      <c r="AT1590" s="1" t="s">
        <v>5712</v>
      </c>
    </row>
    <row r="1591" spans="1:48" x14ac:dyDescent="0.35">
      <c r="A1591" s="1" t="s">
        <v>10066</v>
      </c>
      <c r="B1591" s="1" t="s">
        <v>5710</v>
      </c>
      <c r="C1591" s="1" t="s">
        <v>41</v>
      </c>
      <c r="D1591">
        <v>62</v>
      </c>
      <c r="E1591" s="1" t="s">
        <v>65</v>
      </c>
      <c r="F1591" s="1" t="s">
        <v>66</v>
      </c>
      <c r="G1591" s="1" t="s">
        <v>59</v>
      </c>
      <c r="H1591" s="1" t="s">
        <v>45</v>
      </c>
      <c r="I1591" s="1" t="s">
        <v>110</v>
      </c>
      <c r="J1591" s="1" t="s">
        <v>47</v>
      </c>
      <c r="K1591" s="1" t="s">
        <v>48</v>
      </c>
      <c r="L1591" s="1" t="s">
        <v>48</v>
      </c>
      <c r="M1591" s="1" t="s">
        <v>48</v>
      </c>
      <c r="N1591" s="1" t="s">
        <v>48</v>
      </c>
      <c r="O1591" s="1" t="s">
        <v>48</v>
      </c>
      <c r="P1591" s="1" t="s">
        <v>49</v>
      </c>
      <c r="Q1591" s="1" t="s">
        <v>48</v>
      </c>
      <c r="R1591" s="1" t="s">
        <v>48</v>
      </c>
      <c r="S1591" s="1" t="s">
        <v>48</v>
      </c>
      <c r="T1591" s="1" t="s">
        <v>48</v>
      </c>
      <c r="U1591" s="1" t="s">
        <v>48</v>
      </c>
      <c r="V1591" s="1" t="s">
        <v>48</v>
      </c>
      <c r="W1591" s="1" t="s">
        <v>48</v>
      </c>
      <c r="X1591" s="1" t="s">
        <v>62</v>
      </c>
      <c r="AC1591" s="1" t="s">
        <v>5712</v>
      </c>
      <c r="AD1591" s="1" t="s">
        <v>5712</v>
      </c>
      <c r="AJ1591" s="1" t="s">
        <v>351</v>
      </c>
      <c r="AK1591" s="1" t="s">
        <v>5712</v>
      </c>
      <c r="AN1591" s="1" t="s">
        <v>5712</v>
      </c>
      <c r="AP1591" s="1" t="s">
        <v>5712</v>
      </c>
      <c r="AR1591" s="1" t="s">
        <v>5712</v>
      </c>
      <c r="AT1591" s="1" t="s">
        <v>5712</v>
      </c>
      <c r="AV1591" s="1" t="s">
        <v>105</v>
      </c>
    </row>
    <row r="1592" spans="1:48" x14ac:dyDescent="0.35">
      <c r="A1592" s="1" t="s">
        <v>10067</v>
      </c>
      <c r="B1592" s="1" t="s">
        <v>5710</v>
      </c>
      <c r="C1592" s="1" t="s">
        <v>41</v>
      </c>
      <c r="D1592">
        <v>29</v>
      </c>
      <c r="E1592" s="1" t="s">
        <v>57</v>
      </c>
      <c r="F1592" s="1" t="s">
        <v>107</v>
      </c>
      <c r="G1592" s="1" t="s">
        <v>98</v>
      </c>
      <c r="H1592" s="1" t="s">
        <v>112</v>
      </c>
      <c r="I1592" s="1" t="s">
        <v>46</v>
      </c>
      <c r="J1592" s="1" t="s">
        <v>47</v>
      </c>
      <c r="K1592" s="1" t="s">
        <v>48</v>
      </c>
      <c r="L1592" s="1" t="s">
        <v>49</v>
      </c>
      <c r="M1592" s="1" t="s">
        <v>48</v>
      </c>
      <c r="N1592" s="1" t="s">
        <v>48</v>
      </c>
      <c r="O1592" s="1" t="s">
        <v>48</v>
      </c>
      <c r="P1592" s="1" t="s">
        <v>48</v>
      </c>
      <c r="Q1592" s="1" t="s">
        <v>48</v>
      </c>
      <c r="R1592" s="1" t="s">
        <v>48</v>
      </c>
      <c r="S1592" s="1" t="s">
        <v>48</v>
      </c>
      <c r="T1592" s="1" t="s">
        <v>48</v>
      </c>
      <c r="U1592" s="1" t="s">
        <v>48</v>
      </c>
      <c r="V1592" s="1" t="s">
        <v>48</v>
      </c>
      <c r="W1592" s="1" t="s">
        <v>48</v>
      </c>
      <c r="X1592" s="1" t="s">
        <v>62</v>
      </c>
      <c r="AC1592" s="1" t="s">
        <v>5712</v>
      </c>
      <c r="AD1592" s="1" t="s">
        <v>5712</v>
      </c>
      <c r="AJ1592" s="1" t="s">
        <v>10068</v>
      </c>
      <c r="AK1592" s="1" t="s">
        <v>5712</v>
      </c>
      <c r="AN1592" s="1" t="s">
        <v>5712</v>
      </c>
      <c r="AP1592" s="1" t="s">
        <v>5712</v>
      </c>
      <c r="AR1592" s="1" t="s">
        <v>5712</v>
      </c>
      <c r="AT1592" s="1" t="s">
        <v>5712</v>
      </c>
    </row>
    <row r="1593" spans="1:48" x14ac:dyDescent="0.35">
      <c r="A1593" s="1" t="s">
        <v>10069</v>
      </c>
      <c r="B1593" s="1" t="s">
        <v>5710</v>
      </c>
      <c r="C1593" s="1" t="s">
        <v>41</v>
      </c>
      <c r="D1593">
        <v>45</v>
      </c>
      <c r="E1593" s="1" t="s">
        <v>42</v>
      </c>
      <c r="F1593" s="1" t="s">
        <v>107</v>
      </c>
      <c r="G1593" s="1" t="s">
        <v>59</v>
      </c>
      <c r="H1593" s="1" t="s">
        <v>45</v>
      </c>
      <c r="I1593" s="1" t="s">
        <v>68</v>
      </c>
      <c r="J1593" s="1" t="s">
        <v>47</v>
      </c>
      <c r="K1593" s="1" t="s">
        <v>48</v>
      </c>
      <c r="L1593" s="1" t="s">
        <v>48</v>
      </c>
      <c r="M1593" s="1" t="s">
        <v>48</v>
      </c>
      <c r="N1593" s="1" t="s">
        <v>48</v>
      </c>
      <c r="O1593" s="1" t="s">
        <v>48</v>
      </c>
      <c r="P1593" s="1" t="s">
        <v>49</v>
      </c>
      <c r="Q1593" s="1" t="s">
        <v>48</v>
      </c>
      <c r="R1593" s="1" t="s">
        <v>48</v>
      </c>
      <c r="S1593" s="1" t="s">
        <v>48</v>
      </c>
      <c r="T1593" s="1" t="s">
        <v>48</v>
      </c>
      <c r="U1593" s="1" t="s">
        <v>48</v>
      </c>
      <c r="V1593" s="1" t="s">
        <v>48</v>
      </c>
      <c r="W1593" s="1" t="s">
        <v>48</v>
      </c>
      <c r="X1593" s="1" t="s">
        <v>62</v>
      </c>
      <c r="AC1593" s="1" t="s">
        <v>5712</v>
      </c>
      <c r="AD1593" s="1" t="s">
        <v>5712</v>
      </c>
      <c r="AJ1593" s="1" t="s">
        <v>10070</v>
      </c>
      <c r="AK1593" s="1" t="s">
        <v>77</v>
      </c>
      <c r="AN1593" s="1" t="s">
        <v>5712</v>
      </c>
      <c r="AP1593" s="1" t="s">
        <v>5712</v>
      </c>
      <c r="AR1593" s="1" t="s">
        <v>5712</v>
      </c>
      <c r="AT1593" s="1" t="s">
        <v>5712</v>
      </c>
    </row>
    <row r="1594" spans="1:48" x14ac:dyDescent="0.35">
      <c r="A1594" s="1" t="s">
        <v>10071</v>
      </c>
      <c r="B1594" s="1" t="s">
        <v>5710</v>
      </c>
      <c r="C1594" s="1" t="s">
        <v>41</v>
      </c>
      <c r="D1594">
        <v>64</v>
      </c>
      <c r="E1594" s="1" t="s">
        <v>65</v>
      </c>
      <c r="F1594" s="1" t="s">
        <v>72</v>
      </c>
      <c r="G1594" s="1" t="s">
        <v>98</v>
      </c>
      <c r="H1594" s="1" t="s">
        <v>386</v>
      </c>
      <c r="I1594" s="1" t="s">
        <v>61</v>
      </c>
      <c r="J1594" s="1" t="s">
        <v>80</v>
      </c>
      <c r="K1594" s="1" t="s">
        <v>48</v>
      </c>
      <c r="L1594" s="1" t="s">
        <v>48</v>
      </c>
      <c r="M1594" s="1" t="s">
        <v>48</v>
      </c>
      <c r="N1594" s="1" t="s">
        <v>48</v>
      </c>
      <c r="O1594" s="1" t="s">
        <v>48</v>
      </c>
      <c r="P1594" s="1" t="s">
        <v>48</v>
      </c>
      <c r="Q1594" s="1" t="s">
        <v>48</v>
      </c>
      <c r="R1594" s="1" t="s">
        <v>48</v>
      </c>
      <c r="S1594" s="1" t="s">
        <v>48</v>
      </c>
      <c r="T1594" s="1" t="s">
        <v>48</v>
      </c>
      <c r="U1594" s="1" t="s">
        <v>48</v>
      </c>
      <c r="V1594" s="1" t="s">
        <v>49</v>
      </c>
      <c r="W1594" s="1" t="s">
        <v>48</v>
      </c>
      <c r="X1594" s="1" t="s">
        <v>75</v>
      </c>
      <c r="Y1594" s="1" t="s">
        <v>10072</v>
      </c>
      <c r="AC1594" s="1" t="s">
        <v>5712</v>
      </c>
      <c r="AD1594" s="1" t="s">
        <v>5712</v>
      </c>
      <c r="AJ1594" s="1" t="s">
        <v>10073</v>
      </c>
      <c r="AK1594" s="1" t="s">
        <v>5712</v>
      </c>
      <c r="AM1594" s="1" t="s">
        <v>10074</v>
      </c>
      <c r="AN1594" s="1" t="s">
        <v>5712</v>
      </c>
      <c r="AP1594" s="1" t="s">
        <v>5712</v>
      </c>
      <c r="AR1594" s="1" t="s">
        <v>5712</v>
      </c>
      <c r="AT1594" s="1" t="s">
        <v>5712</v>
      </c>
    </row>
    <row r="1595" spans="1:48" x14ac:dyDescent="0.35">
      <c r="A1595" s="1" t="s">
        <v>10075</v>
      </c>
      <c r="B1595" s="1" t="s">
        <v>5710</v>
      </c>
      <c r="C1595" s="1" t="s">
        <v>41</v>
      </c>
      <c r="D1595">
        <v>54</v>
      </c>
      <c r="E1595" s="1" t="s">
        <v>42</v>
      </c>
      <c r="F1595" s="1" t="s">
        <v>66</v>
      </c>
      <c r="G1595" s="1" t="s">
        <v>44</v>
      </c>
      <c r="H1595" s="1" t="s">
        <v>144</v>
      </c>
      <c r="I1595" s="1" t="s">
        <v>61</v>
      </c>
      <c r="J1595" s="1" t="s">
        <v>47</v>
      </c>
      <c r="K1595" s="1" t="s">
        <v>49</v>
      </c>
      <c r="L1595" s="1" t="s">
        <v>48</v>
      </c>
      <c r="M1595" s="1" t="s">
        <v>48</v>
      </c>
      <c r="N1595" s="1" t="s">
        <v>48</v>
      </c>
      <c r="O1595" s="1" t="s">
        <v>48</v>
      </c>
      <c r="P1595" s="1" t="s">
        <v>48</v>
      </c>
      <c r="Q1595" s="1" t="s">
        <v>48</v>
      </c>
      <c r="R1595" s="1" t="s">
        <v>48</v>
      </c>
      <c r="S1595" s="1" t="s">
        <v>48</v>
      </c>
      <c r="T1595" s="1" t="s">
        <v>49</v>
      </c>
      <c r="U1595" s="1" t="s">
        <v>48</v>
      </c>
      <c r="V1595" s="1" t="s">
        <v>48</v>
      </c>
      <c r="W1595" s="1" t="s">
        <v>48</v>
      </c>
      <c r="X1595" s="1" t="s">
        <v>62</v>
      </c>
      <c r="AC1595" s="1" t="s">
        <v>5712</v>
      </c>
      <c r="AD1595" s="1" t="s">
        <v>5712</v>
      </c>
      <c r="AJ1595" s="1" t="s">
        <v>10076</v>
      </c>
      <c r="AK1595" s="1" t="s">
        <v>5712</v>
      </c>
      <c r="AM1595" s="1" t="s">
        <v>3498</v>
      </c>
      <c r="AN1595" s="1" t="s">
        <v>5712</v>
      </c>
      <c r="AP1595" s="1" t="s">
        <v>5712</v>
      </c>
      <c r="AR1595" s="1" t="s">
        <v>5712</v>
      </c>
      <c r="AT1595" s="1" t="s">
        <v>5712</v>
      </c>
    </row>
    <row r="1596" spans="1:48" x14ac:dyDescent="0.35">
      <c r="A1596" s="1" t="s">
        <v>10077</v>
      </c>
      <c r="B1596" s="1" t="s">
        <v>5710</v>
      </c>
      <c r="C1596" s="1" t="s">
        <v>41</v>
      </c>
      <c r="D1596">
        <v>32</v>
      </c>
      <c r="E1596" s="1" t="s">
        <v>57</v>
      </c>
      <c r="F1596" s="1" t="s">
        <v>107</v>
      </c>
      <c r="G1596" s="1" t="s">
        <v>85</v>
      </c>
      <c r="H1596" s="1" t="s">
        <v>45</v>
      </c>
      <c r="I1596" s="1" t="s">
        <v>74</v>
      </c>
      <c r="J1596" s="1" t="s">
        <v>80</v>
      </c>
      <c r="K1596" s="1" t="s">
        <v>48</v>
      </c>
      <c r="L1596" s="1" t="s">
        <v>48</v>
      </c>
      <c r="M1596" s="1" t="s">
        <v>48</v>
      </c>
      <c r="N1596" s="1" t="s">
        <v>48</v>
      </c>
      <c r="O1596" s="1" t="s">
        <v>48</v>
      </c>
      <c r="P1596" s="1" t="s">
        <v>48</v>
      </c>
      <c r="Q1596" s="1" t="s">
        <v>48</v>
      </c>
      <c r="R1596" s="1" t="s">
        <v>48</v>
      </c>
      <c r="S1596" s="1" t="s">
        <v>48</v>
      </c>
      <c r="T1596" s="1" t="s">
        <v>48</v>
      </c>
      <c r="U1596" s="1" t="s">
        <v>49</v>
      </c>
      <c r="V1596" s="1" t="s">
        <v>48</v>
      </c>
      <c r="W1596" s="1" t="s">
        <v>48</v>
      </c>
      <c r="X1596" s="1" t="s">
        <v>116</v>
      </c>
      <c r="Y1596" s="1" t="s">
        <v>10078</v>
      </c>
      <c r="AC1596" s="1" t="s">
        <v>5712</v>
      </c>
      <c r="AD1596" s="1" t="s">
        <v>5712</v>
      </c>
      <c r="AJ1596" s="1" t="s">
        <v>10079</v>
      </c>
      <c r="AK1596" s="1" t="s">
        <v>5712</v>
      </c>
      <c r="AN1596" s="1" t="s">
        <v>5712</v>
      </c>
      <c r="AP1596" s="1" t="s">
        <v>5712</v>
      </c>
      <c r="AR1596" s="1" t="s">
        <v>5712</v>
      </c>
      <c r="AT1596" s="1" t="s">
        <v>5712</v>
      </c>
      <c r="AV1596" s="1" t="s">
        <v>10080</v>
      </c>
    </row>
    <row r="1597" spans="1:48" x14ac:dyDescent="0.35">
      <c r="A1597" s="1" t="s">
        <v>10081</v>
      </c>
      <c r="B1597" s="1" t="s">
        <v>5710</v>
      </c>
      <c r="C1597" s="1" t="s">
        <v>41</v>
      </c>
      <c r="D1597">
        <v>29</v>
      </c>
      <c r="E1597" s="1" t="s">
        <v>57</v>
      </c>
      <c r="F1597" s="1" t="s">
        <v>58</v>
      </c>
      <c r="G1597" s="1" t="s">
        <v>85</v>
      </c>
      <c r="H1597" s="1" t="s">
        <v>45</v>
      </c>
      <c r="I1597" s="1" t="s">
        <v>99</v>
      </c>
      <c r="J1597" s="1" t="s">
        <v>80</v>
      </c>
      <c r="K1597" s="1" t="s">
        <v>48</v>
      </c>
      <c r="L1597" s="1" t="s">
        <v>48</v>
      </c>
      <c r="M1597" s="1" t="s">
        <v>48</v>
      </c>
      <c r="N1597" s="1" t="s">
        <v>48</v>
      </c>
      <c r="O1597" s="1" t="s">
        <v>48</v>
      </c>
      <c r="P1597" s="1" t="s">
        <v>48</v>
      </c>
      <c r="Q1597" s="1" t="s">
        <v>48</v>
      </c>
      <c r="R1597" s="1" t="s">
        <v>48</v>
      </c>
      <c r="S1597" s="1" t="s">
        <v>48</v>
      </c>
      <c r="T1597" s="1" t="s">
        <v>48</v>
      </c>
      <c r="U1597" s="1" t="s">
        <v>49</v>
      </c>
      <c r="V1597" s="1" t="s">
        <v>48</v>
      </c>
      <c r="W1597" s="1" t="s">
        <v>48</v>
      </c>
      <c r="X1597" s="1" t="s">
        <v>116</v>
      </c>
      <c r="Y1597" s="1" t="s">
        <v>10082</v>
      </c>
      <c r="AC1597" s="1" t="s">
        <v>5712</v>
      </c>
      <c r="AD1597" s="1" t="s">
        <v>5712</v>
      </c>
      <c r="AJ1597" s="1" t="s">
        <v>10083</v>
      </c>
      <c r="AK1597" s="1" t="s">
        <v>5712</v>
      </c>
      <c r="AN1597" s="1" t="s">
        <v>5712</v>
      </c>
      <c r="AP1597" s="1" t="s">
        <v>5712</v>
      </c>
      <c r="AR1597" s="1" t="s">
        <v>5712</v>
      </c>
      <c r="AT1597" s="1" t="s">
        <v>5712</v>
      </c>
    </row>
    <row r="1598" spans="1:48" x14ac:dyDescent="0.35">
      <c r="A1598" s="1" t="s">
        <v>10084</v>
      </c>
      <c r="B1598" s="1" t="s">
        <v>5710</v>
      </c>
      <c r="C1598" s="1" t="s">
        <v>41</v>
      </c>
      <c r="D1598">
        <v>54</v>
      </c>
      <c r="E1598" s="1" t="s">
        <v>42</v>
      </c>
      <c r="F1598" s="1" t="s">
        <v>72</v>
      </c>
      <c r="G1598" s="1" t="s">
        <v>44</v>
      </c>
      <c r="H1598" s="1" t="s">
        <v>79</v>
      </c>
      <c r="I1598" s="1" t="s">
        <v>110</v>
      </c>
      <c r="J1598" s="1" t="s">
        <v>80</v>
      </c>
      <c r="K1598" s="1" t="s">
        <v>48</v>
      </c>
      <c r="L1598" s="1" t="s">
        <v>48</v>
      </c>
      <c r="M1598" s="1" t="s">
        <v>48</v>
      </c>
      <c r="N1598" s="1" t="s">
        <v>48</v>
      </c>
      <c r="O1598" s="1" t="s">
        <v>48</v>
      </c>
      <c r="P1598" s="1" t="s">
        <v>48</v>
      </c>
      <c r="Q1598" s="1" t="s">
        <v>48</v>
      </c>
      <c r="R1598" s="1" t="s">
        <v>48</v>
      </c>
      <c r="S1598" s="1" t="s">
        <v>48</v>
      </c>
      <c r="T1598" s="1" t="s">
        <v>48</v>
      </c>
      <c r="U1598" s="1" t="s">
        <v>48</v>
      </c>
      <c r="V1598" s="1" t="s">
        <v>49</v>
      </c>
      <c r="W1598" s="1" t="s">
        <v>48</v>
      </c>
      <c r="X1598" s="1" t="s">
        <v>75</v>
      </c>
      <c r="Y1598" s="1" t="s">
        <v>10085</v>
      </c>
      <c r="AC1598" s="1" t="s">
        <v>5712</v>
      </c>
      <c r="AD1598" s="1" t="s">
        <v>5712</v>
      </c>
      <c r="AJ1598" s="1" t="s">
        <v>10086</v>
      </c>
      <c r="AK1598" s="1" t="s">
        <v>55</v>
      </c>
      <c r="AL1598" s="1" t="s">
        <v>10087</v>
      </c>
      <c r="AN1598" s="1" t="s">
        <v>5712</v>
      </c>
      <c r="AP1598" s="1" t="s">
        <v>5712</v>
      </c>
      <c r="AR1598" s="1" t="s">
        <v>5712</v>
      </c>
      <c r="AT1598" s="1" t="s">
        <v>5712</v>
      </c>
    </row>
    <row r="1599" spans="1:48" x14ac:dyDescent="0.35">
      <c r="A1599" s="1" t="s">
        <v>10088</v>
      </c>
      <c r="B1599" s="1" t="s">
        <v>5710</v>
      </c>
      <c r="C1599" s="1" t="s">
        <v>41</v>
      </c>
      <c r="D1599">
        <v>26</v>
      </c>
      <c r="E1599" s="1" t="s">
        <v>57</v>
      </c>
      <c r="F1599" s="1" t="s">
        <v>58</v>
      </c>
      <c r="G1599" s="1" t="s">
        <v>59</v>
      </c>
      <c r="H1599" s="1" t="s">
        <v>79</v>
      </c>
      <c r="I1599" s="1" t="s">
        <v>125</v>
      </c>
      <c r="J1599" s="1" t="s">
        <v>47</v>
      </c>
      <c r="K1599" s="1" t="s">
        <v>48</v>
      </c>
      <c r="L1599" s="1" t="s">
        <v>49</v>
      </c>
      <c r="M1599" s="1" t="s">
        <v>48</v>
      </c>
      <c r="N1599" s="1" t="s">
        <v>48</v>
      </c>
      <c r="O1599" s="1" t="s">
        <v>48</v>
      </c>
      <c r="P1599" s="1" t="s">
        <v>48</v>
      </c>
      <c r="Q1599" s="1" t="s">
        <v>48</v>
      </c>
      <c r="R1599" s="1" t="s">
        <v>48</v>
      </c>
      <c r="S1599" s="1" t="s">
        <v>48</v>
      </c>
      <c r="T1599" s="1" t="s">
        <v>48</v>
      </c>
      <c r="U1599" s="1" t="s">
        <v>48</v>
      </c>
      <c r="V1599" s="1" t="s">
        <v>48</v>
      </c>
      <c r="W1599" s="1" t="s">
        <v>48</v>
      </c>
      <c r="X1599" s="1" t="s">
        <v>75</v>
      </c>
      <c r="Y1599" s="1" t="s">
        <v>10089</v>
      </c>
      <c r="AC1599" s="1" t="s">
        <v>5712</v>
      </c>
      <c r="AD1599" s="1" t="s">
        <v>5712</v>
      </c>
      <c r="AJ1599" s="1" t="s">
        <v>10090</v>
      </c>
      <c r="AK1599" s="1" t="s">
        <v>77</v>
      </c>
      <c r="AN1599" s="1" t="s">
        <v>5712</v>
      </c>
      <c r="AP1599" s="1" t="s">
        <v>5712</v>
      </c>
      <c r="AR1599" s="1" t="s">
        <v>5712</v>
      </c>
      <c r="AT1599" s="1" t="s">
        <v>5712</v>
      </c>
    </row>
    <row r="1600" spans="1:48" x14ac:dyDescent="0.35">
      <c r="A1600" s="1" t="s">
        <v>10091</v>
      </c>
      <c r="B1600" s="1" t="s">
        <v>5710</v>
      </c>
      <c r="C1600" s="1" t="s">
        <v>41</v>
      </c>
      <c r="D1600">
        <v>28</v>
      </c>
      <c r="E1600" s="1" t="s">
        <v>57</v>
      </c>
      <c r="F1600" s="1" t="s">
        <v>107</v>
      </c>
      <c r="G1600" s="1" t="s">
        <v>59</v>
      </c>
      <c r="H1600" s="1" t="s">
        <v>79</v>
      </c>
      <c r="I1600" s="1" t="s">
        <v>61</v>
      </c>
      <c r="J1600" s="1" t="s">
        <v>47</v>
      </c>
      <c r="K1600" s="1" t="s">
        <v>48</v>
      </c>
      <c r="L1600" s="1" t="s">
        <v>48</v>
      </c>
      <c r="M1600" s="1" t="s">
        <v>49</v>
      </c>
      <c r="N1600" s="1" t="s">
        <v>48</v>
      </c>
      <c r="O1600" s="1" t="s">
        <v>48</v>
      </c>
      <c r="P1600" s="1" t="s">
        <v>48</v>
      </c>
      <c r="Q1600" s="1" t="s">
        <v>48</v>
      </c>
      <c r="R1600" s="1" t="s">
        <v>48</v>
      </c>
      <c r="S1600" s="1" t="s">
        <v>48</v>
      </c>
      <c r="T1600" s="1" t="s">
        <v>48</v>
      </c>
      <c r="U1600" s="1" t="s">
        <v>48</v>
      </c>
      <c r="V1600" s="1" t="s">
        <v>48</v>
      </c>
      <c r="W1600" s="1" t="s">
        <v>48</v>
      </c>
      <c r="X1600" s="1" t="s">
        <v>62</v>
      </c>
      <c r="AC1600" s="1" t="s">
        <v>5712</v>
      </c>
      <c r="AD1600" s="1" t="s">
        <v>5712</v>
      </c>
      <c r="AJ1600" s="1" t="s">
        <v>224</v>
      </c>
      <c r="AK1600" s="1" t="s">
        <v>5712</v>
      </c>
      <c r="AM1600" s="1" t="s">
        <v>224</v>
      </c>
      <c r="AN1600" s="1" t="s">
        <v>5712</v>
      </c>
      <c r="AP1600" s="1" t="s">
        <v>5712</v>
      </c>
      <c r="AR1600" s="1" t="s">
        <v>5712</v>
      </c>
      <c r="AT1600" s="1" t="s">
        <v>5712</v>
      </c>
    </row>
    <row r="1601" spans="1:48" x14ac:dyDescent="0.35">
      <c r="A1601" s="1" t="s">
        <v>10092</v>
      </c>
      <c r="B1601" s="1" t="s">
        <v>5710</v>
      </c>
      <c r="C1601" s="1" t="s">
        <v>41</v>
      </c>
      <c r="D1601">
        <v>61</v>
      </c>
      <c r="E1601" s="1" t="s">
        <v>65</v>
      </c>
      <c r="F1601" s="1" t="s">
        <v>66</v>
      </c>
      <c r="G1601" s="1" t="s">
        <v>73</v>
      </c>
      <c r="H1601" s="1" t="s">
        <v>45</v>
      </c>
      <c r="I1601" s="1" t="s">
        <v>113</v>
      </c>
      <c r="J1601" s="1" t="s">
        <v>47</v>
      </c>
      <c r="K1601" s="1" t="s">
        <v>48</v>
      </c>
      <c r="L1601" s="1" t="s">
        <v>48</v>
      </c>
      <c r="M1601" s="1" t="s">
        <v>48</v>
      </c>
      <c r="N1601" s="1" t="s">
        <v>48</v>
      </c>
      <c r="O1601" s="1" t="s">
        <v>48</v>
      </c>
      <c r="P1601" s="1" t="s">
        <v>49</v>
      </c>
      <c r="Q1601" s="1" t="s">
        <v>48</v>
      </c>
      <c r="R1601" s="1" t="s">
        <v>48</v>
      </c>
      <c r="S1601" s="1" t="s">
        <v>48</v>
      </c>
      <c r="T1601" s="1" t="s">
        <v>48</v>
      </c>
      <c r="U1601" s="1" t="s">
        <v>48</v>
      </c>
      <c r="V1601" s="1" t="s">
        <v>48</v>
      </c>
      <c r="W1601" s="1" t="s">
        <v>48</v>
      </c>
      <c r="X1601" s="1" t="s">
        <v>62</v>
      </c>
      <c r="AC1601" s="1" t="s">
        <v>5712</v>
      </c>
      <c r="AD1601" s="1" t="s">
        <v>5712</v>
      </c>
      <c r="AJ1601" s="1" t="s">
        <v>10093</v>
      </c>
      <c r="AK1601" s="1" t="s">
        <v>77</v>
      </c>
      <c r="AN1601" s="1" t="s">
        <v>5712</v>
      </c>
      <c r="AP1601" s="1" t="s">
        <v>5712</v>
      </c>
      <c r="AR1601" s="1" t="s">
        <v>5712</v>
      </c>
      <c r="AT1601" s="1" t="s">
        <v>5712</v>
      </c>
    </row>
    <row r="1602" spans="1:48" x14ac:dyDescent="0.35">
      <c r="A1602" s="1" t="s">
        <v>10094</v>
      </c>
      <c r="B1602" s="1" t="s">
        <v>5710</v>
      </c>
      <c r="C1602" s="1" t="s">
        <v>71</v>
      </c>
      <c r="D1602">
        <v>40</v>
      </c>
      <c r="E1602" s="1" t="s">
        <v>42</v>
      </c>
      <c r="F1602" s="1" t="s">
        <v>107</v>
      </c>
      <c r="G1602" s="1" t="s">
        <v>98</v>
      </c>
      <c r="H1602" s="1" t="s">
        <v>45</v>
      </c>
      <c r="I1602" s="1" t="s">
        <v>74</v>
      </c>
      <c r="J1602" s="1" t="s">
        <v>47</v>
      </c>
      <c r="K1602" s="1" t="s">
        <v>48</v>
      </c>
      <c r="L1602" s="1" t="s">
        <v>48</v>
      </c>
      <c r="M1602" s="1" t="s">
        <v>48</v>
      </c>
      <c r="N1602" s="1" t="s">
        <v>48</v>
      </c>
      <c r="O1602" s="1" t="s">
        <v>48</v>
      </c>
      <c r="P1602" s="1" t="s">
        <v>49</v>
      </c>
      <c r="Q1602" s="1" t="s">
        <v>48</v>
      </c>
      <c r="R1602" s="1" t="s">
        <v>48</v>
      </c>
      <c r="S1602" s="1" t="s">
        <v>48</v>
      </c>
      <c r="T1602" s="1" t="s">
        <v>48</v>
      </c>
      <c r="U1602" s="1" t="s">
        <v>48</v>
      </c>
      <c r="V1602" s="1" t="s">
        <v>48</v>
      </c>
      <c r="W1602" s="1" t="s">
        <v>48</v>
      </c>
      <c r="X1602" s="1" t="s">
        <v>62</v>
      </c>
      <c r="AC1602" s="1" t="s">
        <v>5712</v>
      </c>
      <c r="AD1602" s="1" t="s">
        <v>5712</v>
      </c>
      <c r="AJ1602" s="1" t="s">
        <v>10095</v>
      </c>
      <c r="AK1602" s="1" t="s">
        <v>63</v>
      </c>
      <c r="AN1602" s="1" t="s">
        <v>5712</v>
      </c>
      <c r="AP1602" s="1" t="s">
        <v>5712</v>
      </c>
      <c r="AR1602" s="1" t="s">
        <v>5712</v>
      </c>
      <c r="AT1602" s="1" t="s">
        <v>5712</v>
      </c>
    </row>
    <row r="1603" spans="1:48" x14ac:dyDescent="0.35">
      <c r="A1603" s="1" t="s">
        <v>10096</v>
      </c>
      <c r="B1603" s="1" t="s">
        <v>5710</v>
      </c>
      <c r="C1603" s="1" t="s">
        <v>41</v>
      </c>
      <c r="D1603">
        <v>42</v>
      </c>
      <c r="E1603" s="1" t="s">
        <v>42</v>
      </c>
      <c r="F1603" s="1" t="s">
        <v>43</v>
      </c>
      <c r="G1603" s="1" t="s">
        <v>59</v>
      </c>
      <c r="H1603" s="1" t="s">
        <v>92</v>
      </c>
      <c r="I1603" s="1" t="s">
        <v>90</v>
      </c>
      <c r="J1603" s="1" t="s">
        <v>47</v>
      </c>
      <c r="K1603" s="1" t="s">
        <v>48</v>
      </c>
      <c r="L1603" s="1" t="s">
        <v>48</v>
      </c>
      <c r="M1603" s="1" t="s">
        <v>48</v>
      </c>
      <c r="N1603" s="1" t="s">
        <v>48</v>
      </c>
      <c r="O1603" s="1" t="s">
        <v>48</v>
      </c>
      <c r="P1603" s="1" t="s">
        <v>49</v>
      </c>
      <c r="Q1603" s="1" t="s">
        <v>48</v>
      </c>
      <c r="R1603" s="1" t="s">
        <v>48</v>
      </c>
      <c r="S1603" s="1" t="s">
        <v>48</v>
      </c>
      <c r="T1603" s="1" t="s">
        <v>48</v>
      </c>
      <c r="U1603" s="1" t="s">
        <v>48</v>
      </c>
      <c r="V1603" s="1" t="s">
        <v>48</v>
      </c>
      <c r="W1603" s="1" t="s">
        <v>48</v>
      </c>
      <c r="X1603" s="1" t="s">
        <v>62</v>
      </c>
      <c r="AC1603" s="1" t="s">
        <v>5712</v>
      </c>
      <c r="AD1603" s="1" t="s">
        <v>5712</v>
      </c>
      <c r="AJ1603" s="1" t="s">
        <v>10097</v>
      </c>
      <c r="AK1603" s="1" t="s">
        <v>5712</v>
      </c>
      <c r="AN1603" s="1" t="s">
        <v>5712</v>
      </c>
      <c r="AP1603" s="1" t="s">
        <v>5712</v>
      </c>
      <c r="AR1603" s="1" t="s">
        <v>5712</v>
      </c>
      <c r="AT1603" s="1" t="s">
        <v>5712</v>
      </c>
      <c r="AV1603" s="1" t="s">
        <v>10098</v>
      </c>
    </row>
    <row r="1604" spans="1:48" x14ac:dyDescent="0.35">
      <c r="A1604" s="1" t="s">
        <v>10099</v>
      </c>
      <c r="B1604" s="1" t="s">
        <v>5710</v>
      </c>
      <c r="C1604" s="1" t="s">
        <v>41</v>
      </c>
      <c r="D1604">
        <v>40</v>
      </c>
      <c r="E1604" s="1" t="s">
        <v>42</v>
      </c>
      <c r="F1604" s="1" t="s">
        <v>43</v>
      </c>
      <c r="G1604" s="1" t="s">
        <v>59</v>
      </c>
      <c r="H1604" s="1" t="s">
        <v>144</v>
      </c>
      <c r="I1604" s="1" t="s">
        <v>125</v>
      </c>
      <c r="J1604" s="1" t="s">
        <v>47</v>
      </c>
      <c r="K1604" s="1" t="s">
        <v>48</v>
      </c>
      <c r="L1604" s="1" t="s">
        <v>48</v>
      </c>
      <c r="M1604" s="1" t="s">
        <v>48</v>
      </c>
      <c r="N1604" s="1" t="s">
        <v>48</v>
      </c>
      <c r="O1604" s="1" t="s">
        <v>48</v>
      </c>
      <c r="P1604" s="1" t="s">
        <v>49</v>
      </c>
      <c r="Q1604" s="1" t="s">
        <v>48</v>
      </c>
      <c r="R1604" s="1" t="s">
        <v>48</v>
      </c>
      <c r="S1604" s="1" t="s">
        <v>48</v>
      </c>
      <c r="T1604" s="1" t="s">
        <v>48</v>
      </c>
      <c r="U1604" s="1" t="s">
        <v>48</v>
      </c>
      <c r="V1604" s="1" t="s">
        <v>48</v>
      </c>
      <c r="W1604" s="1" t="s">
        <v>48</v>
      </c>
      <c r="X1604" s="1" t="s">
        <v>62</v>
      </c>
      <c r="AC1604" s="1" t="s">
        <v>5712</v>
      </c>
      <c r="AD1604" s="1" t="s">
        <v>5712</v>
      </c>
      <c r="AJ1604" s="1" t="s">
        <v>2834</v>
      </c>
      <c r="AK1604" s="1" t="s">
        <v>5712</v>
      </c>
      <c r="AN1604" s="1" t="s">
        <v>5712</v>
      </c>
      <c r="AP1604" s="1" t="s">
        <v>5712</v>
      </c>
      <c r="AR1604" s="1" t="s">
        <v>5712</v>
      </c>
      <c r="AT1604" s="1" t="s">
        <v>5712</v>
      </c>
    </row>
    <row r="1605" spans="1:48" x14ac:dyDescent="0.35">
      <c r="A1605" s="1" t="s">
        <v>10100</v>
      </c>
      <c r="B1605" s="1" t="s">
        <v>5710</v>
      </c>
      <c r="C1605" s="1" t="s">
        <v>71</v>
      </c>
      <c r="D1605">
        <v>32</v>
      </c>
      <c r="E1605" s="1" t="s">
        <v>57</v>
      </c>
      <c r="F1605" s="1" t="s">
        <v>58</v>
      </c>
      <c r="G1605" s="1" t="s">
        <v>59</v>
      </c>
      <c r="H1605" s="1" t="s">
        <v>112</v>
      </c>
      <c r="I1605" s="1" t="s">
        <v>113</v>
      </c>
      <c r="J1605" s="1" t="s">
        <v>47</v>
      </c>
      <c r="K1605" s="1" t="s">
        <v>48</v>
      </c>
      <c r="L1605" s="1" t="s">
        <v>48</v>
      </c>
      <c r="M1605" s="1" t="s">
        <v>48</v>
      </c>
      <c r="N1605" s="1" t="s">
        <v>48</v>
      </c>
      <c r="O1605" s="1" t="s">
        <v>49</v>
      </c>
      <c r="P1605" s="1" t="s">
        <v>48</v>
      </c>
      <c r="Q1605" s="1" t="s">
        <v>48</v>
      </c>
      <c r="R1605" s="1" t="s">
        <v>48</v>
      </c>
      <c r="S1605" s="1" t="s">
        <v>48</v>
      </c>
      <c r="T1605" s="1" t="s">
        <v>48</v>
      </c>
      <c r="U1605" s="1" t="s">
        <v>48</v>
      </c>
      <c r="V1605" s="1" t="s">
        <v>48</v>
      </c>
      <c r="W1605" s="1" t="s">
        <v>48</v>
      </c>
      <c r="X1605" s="1" t="s">
        <v>62</v>
      </c>
      <c r="AC1605" s="1" t="s">
        <v>5712</v>
      </c>
      <c r="AD1605" s="1" t="s">
        <v>5712</v>
      </c>
      <c r="AJ1605" s="1" t="s">
        <v>10101</v>
      </c>
      <c r="AK1605" s="1" t="s">
        <v>5712</v>
      </c>
      <c r="AN1605" s="1" t="s">
        <v>5712</v>
      </c>
      <c r="AP1605" s="1" t="s">
        <v>5712</v>
      </c>
      <c r="AR1605" s="1" t="s">
        <v>5712</v>
      </c>
      <c r="AT1605" s="1" t="s">
        <v>5712</v>
      </c>
    </row>
    <row r="1606" spans="1:48" x14ac:dyDescent="0.35">
      <c r="A1606" s="1" t="s">
        <v>10102</v>
      </c>
      <c r="B1606" s="1" t="s">
        <v>5710</v>
      </c>
      <c r="C1606" s="1" t="s">
        <v>41</v>
      </c>
      <c r="D1606">
        <v>49</v>
      </c>
      <c r="E1606" s="1" t="s">
        <v>42</v>
      </c>
      <c r="F1606" s="1" t="s">
        <v>72</v>
      </c>
      <c r="G1606" s="1" t="s">
        <v>73</v>
      </c>
      <c r="H1606" s="1" t="s">
        <v>79</v>
      </c>
      <c r="I1606" s="1" t="s">
        <v>113</v>
      </c>
      <c r="J1606" s="1" t="s">
        <v>47</v>
      </c>
      <c r="K1606" s="1" t="s">
        <v>48</v>
      </c>
      <c r="L1606" s="1" t="s">
        <v>48</v>
      </c>
      <c r="M1606" s="1" t="s">
        <v>49</v>
      </c>
      <c r="N1606" s="1" t="s">
        <v>48</v>
      </c>
      <c r="O1606" s="1" t="s">
        <v>48</v>
      </c>
      <c r="P1606" s="1" t="s">
        <v>48</v>
      </c>
      <c r="Q1606" s="1" t="s">
        <v>48</v>
      </c>
      <c r="R1606" s="1" t="s">
        <v>48</v>
      </c>
      <c r="S1606" s="1" t="s">
        <v>48</v>
      </c>
      <c r="T1606" s="1" t="s">
        <v>48</v>
      </c>
      <c r="U1606" s="1" t="s">
        <v>48</v>
      </c>
      <c r="V1606" s="1" t="s">
        <v>48</v>
      </c>
      <c r="W1606" s="1" t="s">
        <v>48</v>
      </c>
      <c r="X1606" s="1" t="s">
        <v>116</v>
      </c>
      <c r="Y1606" s="1" t="s">
        <v>10103</v>
      </c>
      <c r="AC1606" s="1" t="s">
        <v>5712</v>
      </c>
      <c r="AD1606" s="1" t="s">
        <v>5712</v>
      </c>
      <c r="AJ1606" s="1" t="s">
        <v>10104</v>
      </c>
      <c r="AK1606" s="1" t="s">
        <v>63</v>
      </c>
      <c r="AN1606" s="1" t="s">
        <v>5712</v>
      </c>
      <c r="AP1606" s="1" t="s">
        <v>5712</v>
      </c>
      <c r="AR1606" s="1" t="s">
        <v>5712</v>
      </c>
      <c r="AT1606" s="1" t="s">
        <v>5712</v>
      </c>
    </row>
    <row r="1607" spans="1:48" x14ac:dyDescent="0.35">
      <c r="A1607" s="1" t="s">
        <v>10105</v>
      </c>
      <c r="B1607" s="1" t="s">
        <v>5710</v>
      </c>
      <c r="C1607" s="1" t="s">
        <v>41</v>
      </c>
      <c r="D1607">
        <v>42</v>
      </c>
      <c r="E1607" s="1" t="s">
        <v>42</v>
      </c>
      <c r="F1607" s="1" t="s">
        <v>72</v>
      </c>
      <c r="G1607" s="1" t="s">
        <v>98</v>
      </c>
      <c r="H1607" s="1" t="s">
        <v>79</v>
      </c>
      <c r="I1607" s="1" t="s">
        <v>74</v>
      </c>
      <c r="J1607" s="1" t="s">
        <v>80</v>
      </c>
      <c r="K1607" s="1" t="s">
        <v>48</v>
      </c>
      <c r="L1607" s="1" t="s">
        <v>48</v>
      </c>
      <c r="M1607" s="1" t="s">
        <v>48</v>
      </c>
      <c r="N1607" s="1" t="s">
        <v>48</v>
      </c>
      <c r="O1607" s="1" t="s">
        <v>48</v>
      </c>
      <c r="P1607" s="1" t="s">
        <v>48</v>
      </c>
      <c r="Q1607" s="1" t="s">
        <v>48</v>
      </c>
      <c r="R1607" s="1" t="s">
        <v>48</v>
      </c>
      <c r="S1607" s="1" t="s">
        <v>48</v>
      </c>
      <c r="T1607" s="1" t="s">
        <v>48</v>
      </c>
      <c r="U1607" s="1" t="s">
        <v>48</v>
      </c>
      <c r="V1607" s="1" t="s">
        <v>49</v>
      </c>
      <c r="W1607" s="1" t="s">
        <v>48</v>
      </c>
      <c r="X1607" s="1" t="s">
        <v>62</v>
      </c>
      <c r="AC1607" s="1" t="s">
        <v>5712</v>
      </c>
      <c r="AD1607" s="1" t="s">
        <v>5712</v>
      </c>
      <c r="AJ1607" s="1" t="s">
        <v>10106</v>
      </c>
      <c r="AK1607" s="1" t="s">
        <v>5712</v>
      </c>
      <c r="AN1607" s="1" t="s">
        <v>5712</v>
      </c>
      <c r="AP1607" s="1" t="s">
        <v>5712</v>
      </c>
      <c r="AR1607" s="1" t="s">
        <v>5712</v>
      </c>
      <c r="AT1607" s="1" t="s">
        <v>5712</v>
      </c>
    </row>
    <row r="1608" spans="1:48" x14ac:dyDescent="0.35">
      <c r="A1608" s="1" t="s">
        <v>10107</v>
      </c>
      <c r="B1608" s="1" t="s">
        <v>5710</v>
      </c>
      <c r="C1608" s="1" t="s">
        <v>41</v>
      </c>
      <c r="D1608">
        <v>33</v>
      </c>
      <c r="E1608" s="1" t="s">
        <v>57</v>
      </c>
      <c r="F1608" s="1" t="s">
        <v>107</v>
      </c>
      <c r="G1608" s="1" t="s">
        <v>59</v>
      </c>
      <c r="H1608" s="1" t="s">
        <v>109</v>
      </c>
      <c r="I1608" s="1" t="s">
        <v>110</v>
      </c>
      <c r="J1608" s="1" t="s">
        <v>47</v>
      </c>
      <c r="K1608" s="1" t="s">
        <v>48</v>
      </c>
      <c r="L1608" s="1" t="s">
        <v>48</v>
      </c>
      <c r="M1608" s="1" t="s">
        <v>48</v>
      </c>
      <c r="N1608" s="1" t="s">
        <v>48</v>
      </c>
      <c r="O1608" s="1" t="s">
        <v>48</v>
      </c>
      <c r="P1608" s="1" t="s">
        <v>49</v>
      </c>
      <c r="Q1608" s="1" t="s">
        <v>48</v>
      </c>
      <c r="R1608" s="1" t="s">
        <v>48</v>
      </c>
      <c r="S1608" s="1" t="s">
        <v>48</v>
      </c>
      <c r="T1608" s="1" t="s">
        <v>48</v>
      </c>
      <c r="U1608" s="1" t="s">
        <v>48</v>
      </c>
      <c r="V1608" s="1" t="s">
        <v>48</v>
      </c>
      <c r="W1608" s="1" t="s">
        <v>48</v>
      </c>
      <c r="X1608" s="1" t="s">
        <v>62</v>
      </c>
      <c r="AC1608" s="1" t="s">
        <v>5712</v>
      </c>
      <c r="AD1608" s="1" t="s">
        <v>5712</v>
      </c>
      <c r="AJ1608" s="1" t="s">
        <v>224</v>
      </c>
      <c r="AK1608" s="1" t="s">
        <v>77</v>
      </c>
      <c r="AN1608" s="1" t="s">
        <v>5712</v>
      </c>
      <c r="AP1608" s="1" t="s">
        <v>5712</v>
      </c>
      <c r="AR1608" s="1" t="s">
        <v>5712</v>
      </c>
      <c r="AT1608" s="1" t="s">
        <v>5712</v>
      </c>
    </row>
    <row r="1609" spans="1:48" x14ac:dyDescent="0.35">
      <c r="A1609" s="1" t="s">
        <v>10108</v>
      </c>
      <c r="B1609" s="1" t="s">
        <v>5710</v>
      </c>
      <c r="C1609" s="1" t="s">
        <v>41</v>
      </c>
      <c r="D1609">
        <v>62</v>
      </c>
      <c r="E1609" s="1" t="s">
        <v>65</v>
      </c>
      <c r="F1609" s="1" t="s">
        <v>66</v>
      </c>
      <c r="G1609" s="1" t="s">
        <v>59</v>
      </c>
      <c r="H1609" s="1" t="s">
        <v>79</v>
      </c>
      <c r="I1609" s="1" t="s">
        <v>68</v>
      </c>
      <c r="J1609" s="1" t="s">
        <v>80</v>
      </c>
      <c r="K1609" s="1" t="s">
        <v>48</v>
      </c>
      <c r="L1609" s="1" t="s">
        <v>48</v>
      </c>
      <c r="M1609" s="1" t="s">
        <v>48</v>
      </c>
      <c r="N1609" s="1" t="s">
        <v>48</v>
      </c>
      <c r="O1609" s="1" t="s">
        <v>48</v>
      </c>
      <c r="P1609" s="1" t="s">
        <v>48</v>
      </c>
      <c r="Q1609" s="1" t="s">
        <v>48</v>
      </c>
      <c r="R1609" s="1" t="s">
        <v>48</v>
      </c>
      <c r="S1609" s="1" t="s">
        <v>48</v>
      </c>
      <c r="T1609" s="1" t="s">
        <v>48</v>
      </c>
      <c r="U1609" s="1" t="s">
        <v>48</v>
      </c>
      <c r="V1609" s="1" t="s">
        <v>49</v>
      </c>
      <c r="W1609" s="1" t="s">
        <v>48</v>
      </c>
      <c r="X1609" s="1" t="s">
        <v>62</v>
      </c>
      <c r="AB1609" s="1" t="s">
        <v>10109</v>
      </c>
      <c r="AC1609" s="1" t="s">
        <v>5712</v>
      </c>
      <c r="AD1609" s="1" t="s">
        <v>5712</v>
      </c>
      <c r="AJ1609" s="1" t="s">
        <v>10110</v>
      </c>
      <c r="AK1609" s="1" t="s">
        <v>5712</v>
      </c>
      <c r="AN1609" s="1" t="s">
        <v>5712</v>
      </c>
      <c r="AP1609" s="1" t="s">
        <v>5712</v>
      </c>
      <c r="AR1609" s="1" t="s">
        <v>5712</v>
      </c>
      <c r="AT1609" s="1" t="s">
        <v>5712</v>
      </c>
    </row>
    <row r="1610" spans="1:48" x14ac:dyDescent="0.35">
      <c r="A1610" s="1" t="s">
        <v>10111</v>
      </c>
      <c r="B1610" s="1" t="s">
        <v>5710</v>
      </c>
      <c r="C1610" s="1" t="s">
        <v>41</v>
      </c>
      <c r="D1610">
        <v>61</v>
      </c>
      <c r="E1610" s="1" t="s">
        <v>65</v>
      </c>
      <c r="F1610" s="1" t="s">
        <v>72</v>
      </c>
      <c r="G1610" s="1" t="s">
        <v>59</v>
      </c>
      <c r="H1610" s="1" t="s">
        <v>112</v>
      </c>
      <c r="I1610" s="1" t="s">
        <v>90</v>
      </c>
      <c r="J1610" s="1" t="s">
        <v>47</v>
      </c>
      <c r="K1610" s="1" t="s">
        <v>48</v>
      </c>
      <c r="L1610" s="1" t="s">
        <v>48</v>
      </c>
      <c r="M1610" s="1" t="s">
        <v>49</v>
      </c>
      <c r="N1610" s="1" t="s">
        <v>48</v>
      </c>
      <c r="O1610" s="1" t="s">
        <v>48</v>
      </c>
      <c r="P1610" s="1" t="s">
        <v>48</v>
      </c>
      <c r="Q1610" s="1" t="s">
        <v>48</v>
      </c>
      <c r="R1610" s="1" t="s">
        <v>48</v>
      </c>
      <c r="S1610" s="1" t="s">
        <v>48</v>
      </c>
      <c r="T1610" s="1" t="s">
        <v>48</v>
      </c>
      <c r="U1610" s="1" t="s">
        <v>48</v>
      </c>
      <c r="V1610" s="1" t="s">
        <v>48</v>
      </c>
      <c r="W1610" s="1" t="s">
        <v>48</v>
      </c>
      <c r="X1610" s="1" t="s">
        <v>51</v>
      </c>
      <c r="Y1610" s="1" t="s">
        <v>10112</v>
      </c>
      <c r="AC1610" s="1" t="s">
        <v>5712</v>
      </c>
      <c r="AD1610" s="1" t="s">
        <v>5712</v>
      </c>
      <c r="AJ1610" s="1" t="s">
        <v>10113</v>
      </c>
      <c r="AK1610" s="1" t="s">
        <v>55</v>
      </c>
      <c r="AL1610" s="1" t="s">
        <v>10114</v>
      </c>
      <c r="AN1610" s="1" t="s">
        <v>5712</v>
      </c>
      <c r="AP1610" s="1" t="s">
        <v>5712</v>
      </c>
      <c r="AR1610" s="1" t="s">
        <v>5712</v>
      </c>
      <c r="AT1610" s="1" t="s">
        <v>5712</v>
      </c>
    </row>
    <row r="1611" spans="1:48" x14ac:dyDescent="0.35">
      <c r="A1611" s="1" t="s">
        <v>10115</v>
      </c>
      <c r="B1611" s="1" t="s">
        <v>5710</v>
      </c>
      <c r="C1611" s="1" t="s">
        <v>41</v>
      </c>
      <c r="D1611">
        <v>70</v>
      </c>
      <c r="E1611" s="1" t="s">
        <v>65</v>
      </c>
      <c r="F1611" s="1" t="s">
        <v>43</v>
      </c>
      <c r="G1611" s="1" t="s">
        <v>98</v>
      </c>
      <c r="H1611" s="1" t="s">
        <v>67</v>
      </c>
      <c r="I1611" s="1" t="s">
        <v>90</v>
      </c>
      <c r="J1611" s="1" t="s">
        <v>80</v>
      </c>
      <c r="K1611" s="1" t="s">
        <v>48</v>
      </c>
      <c r="L1611" s="1" t="s">
        <v>48</v>
      </c>
      <c r="M1611" s="1" t="s">
        <v>48</v>
      </c>
      <c r="N1611" s="1" t="s">
        <v>48</v>
      </c>
      <c r="O1611" s="1" t="s">
        <v>48</v>
      </c>
      <c r="P1611" s="1" t="s">
        <v>48</v>
      </c>
      <c r="Q1611" s="1" t="s">
        <v>48</v>
      </c>
      <c r="R1611" s="1" t="s">
        <v>48</v>
      </c>
      <c r="S1611" s="1" t="s">
        <v>48</v>
      </c>
      <c r="T1611" s="1" t="s">
        <v>48</v>
      </c>
      <c r="U1611" s="1" t="s">
        <v>48</v>
      </c>
      <c r="V1611" s="1" t="s">
        <v>48</v>
      </c>
      <c r="W1611" s="1" t="s">
        <v>49</v>
      </c>
      <c r="X1611" s="1" t="s">
        <v>116</v>
      </c>
      <c r="Y1611" s="1" t="s">
        <v>1082</v>
      </c>
      <c r="AB1611" s="1" t="s">
        <v>10116</v>
      </c>
      <c r="AC1611" s="1" t="s">
        <v>5712</v>
      </c>
      <c r="AD1611" s="1" t="s">
        <v>5712</v>
      </c>
      <c r="AJ1611" s="1" t="s">
        <v>10117</v>
      </c>
      <c r="AK1611" s="1" t="s">
        <v>5712</v>
      </c>
      <c r="AN1611" s="1" t="s">
        <v>5712</v>
      </c>
      <c r="AP1611" s="1" t="s">
        <v>5712</v>
      </c>
      <c r="AR1611" s="1" t="s">
        <v>5712</v>
      </c>
      <c r="AT1611" s="1" t="s">
        <v>5712</v>
      </c>
      <c r="AV1611" s="1" t="s">
        <v>10118</v>
      </c>
    </row>
    <row r="1612" spans="1:48" x14ac:dyDescent="0.35">
      <c r="A1612" s="1" t="s">
        <v>10119</v>
      </c>
      <c r="B1612" s="1" t="s">
        <v>5710</v>
      </c>
      <c r="C1612" s="1" t="s">
        <v>41</v>
      </c>
      <c r="D1612">
        <v>44</v>
      </c>
      <c r="E1612" s="1" t="s">
        <v>42</v>
      </c>
      <c r="F1612" s="1" t="s">
        <v>72</v>
      </c>
      <c r="G1612" s="1" t="s">
        <v>44</v>
      </c>
      <c r="H1612" s="1" t="s">
        <v>144</v>
      </c>
      <c r="I1612" s="1" t="s">
        <v>90</v>
      </c>
      <c r="J1612" s="1" t="s">
        <v>47</v>
      </c>
      <c r="K1612" s="1" t="s">
        <v>48</v>
      </c>
      <c r="L1612" s="1" t="s">
        <v>48</v>
      </c>
      <c r="M1612" s="1" t="s">
        <v>48</v>
      </c>
      <c r="N1612" s="1" t="s">
        <v>48</v>
      </c>
      <c r="O1612" s="1" t="s">
        <v>49</v>
      </c>
      <c r="P1612" s="1" t="s">
        <v>48</v>
      </c>
      <c r="Q1612" s="1" t="s">
        <v>48</v>
      </c>
      <c r="R1612" s="1" t="s">
        <v>48</v>
      </c>
      <c r="S1612" s="1" t="s">
        <v>48</v>
      </c>
      <c r="T1612" s="1" t="s">
        <v>48</v>
      </c>
      <c r="U1612" s="1" t="s">
        <v>48</v>
      </c>
      <c r="V1612" s="1" t="s">
        <v>48</v>
      </c>
      <c r="W1612" s="1" t="s">
        <v>48</v>
      </c>
      <c r="X1612" s="1" t="s">
        <v>116</v>
      </c>
      <c r="Y1612" s="1" t="s">
        <v>10120</v>
      </c>
      <c r="AC1612" s="1" t="s">
        <v>5712</v>
      </c>
      <c r="AD1612" s="1" t="s">
        <v>5712</v>
      </c>
      <c r="AJ1612" s="1" t="s">
        <v>10121</v>
      </c>
      <c r="AK1612" s="1" t="s">
        <v>5712</v>
      </c>
      <c r="AN1612" s="1" t="s">
        <v>5712</v>
      </c>
      <c r="AP1612" s="1" t="s">
        <v>5712</v>
      </c>
      <c r="AR1612" s="1" t="s">
        <v>5712</v>
      </c>
      <c r="AT1612" s="1" t="s">
        <v>5712</v>
      </c>
      <c r="AV1612" s="1" t="s">
        <v>10122</v>
      </c>
    </row>
    <row r="1613" spans="1:48" x14ac:dyDescent="0.35">
      <c r="A1613" s="1" t="s">
        <v>10123</v>
      </c>
      <c r="B1613" s="1" t="s">
        <v>5710</v>
      </c>
      <c r="C1613" s="1" t="s">
        <v>41</v>
      </c>
      <c r="D1613">
        <v>28</v>
      </c>
      <c r="E1613" s="1" t="s">
        <v>57</v>
      </c>
      <c r="F1613" s="1" t="s">
        <v>58</v>
      </c>
      <c r="G1613" s="1" t="s">
        <v>276</v>
      </c>
      <c r="H1613" s="1" t="s">
        <v>144</v>
      </c>
      <c r="I1613" s="1" t="s">
        <v>99</v>
      </c>
      <c r="J1613" s="1" t="s">
        <v>47</v>
      </c>
      <c r="K1613" s="1" t="s">
        <v>48</v>
      </c>
      <c r="L1613" s="1" t="s">
        <v>48</v>
      </c>
      <c r="M1613" s="1" t="s">
        <v>49</v>
      </c>
      <c r="N1613" s="1" t="s">
        <v>48</v>
      </c>
      <c r="O1613" s="1" t="s">
        <v>48</v>
      </c>
      <c r="P1613" s="1" t="s">
        <v>48</v>
      </c>
      <c r="Q1613" s="1" t="s">
        <v>48</v>
      </c>
      <c r="R1613" s="1" t="s">
        <v>48</v>
      </c>
      <c r="S1613" s="1" t="s">
        <v>48</v>
      </c>
      <c r="T1613" s="1" t="s">
        <v>48</v>
      </c>
      <c r="U1613" s="1" t="s">
        <v>48</v>
      </c>
      <c r="V1613" s="1" t="s">
        <v>48</v>
      </c>
      <c r="W1613" s="1" t="s">
        <v>48</v>
      </c>
      <c r="X1613" s="1" t="s">
        <v>62</v>
      </c>
      <c r="AC1613" s="1" t="s">
        <v>5712</v>
      </c>
      <c r="AD1613" s="1" t="s">
        <v>5712</v>
      </c>
      <c r="AJ1613" s="1" t="s">
        <v>925</v>
      </c>
      <c r="AK1613" s="1" t="s">
        <v>5712</v>
      </c>
      <c r="AM1613" s="1" t="s">
        <v>752</v>
      </c>
      <c r="AN1613" s="1" t="s">
        <v>5712</v>
      </c>
      <c r="AP1613" s="1" t="s">
        <v>5712</v>
      </c>
      <c r="AR1613" s="1" t="s">
        <v>5712</v>
      </c>
      <c r="AT1613" s="1" t="s">
        <v>5712</v>
      </c>
    </row>
    <row r="1614" spans="1:48" x14ac:dyDescent="0.35">
      <c r="A1614" s="1" t="s">
        <v>10124</v>
      </c>
      <c r="B1614" s="1" t="s">
        <v>5710</v>
      </c>
      <c r="C1614" s="1" t="s">
        <v>41</v>
      </c>
      <c r="D1614">
        <v>21</v>
      </c>
      <c r="E1614" s="1" t="s">
        <v>57</v>
      </c>
      <c r="F1614" s="1" t="s">
        <v>58</v>
      </c>
      <c r="G1614" s="1" t="s">
        <v>44</v>
      </c>
      <c r="H1614" s="1" t="s">
        <v>79</v>
      </c>
      <c r="I1614" s="1" t="s">
        <v>74</v>
      </c>
      <c r="J1614" s="1" t="s">
        <v>47</v>
      </c>
      <c r="K1614" s="1" t="s">
        <v>48</v>
      </c>
      <c r="L1614" s="1" t="s">
        <v>49</v>
      </c>
      <c r="M1614" s="1" t="s">
        <v>48</v>
      </c>
      <c r="N1614" s="1" t="s">
        <v>48</v>
      </c>
      <c r="O1614" s="1" t="s">
        <v>48</v>
      </c>
      <c r="P1614" s="1" t="s">
        <v>48</v>
      </c>
      <c r="Q1614" s="1" t="s">
        <v>48</v>
      </c>
      <c r="R1614" s="1" t="s">
        <v>48</v>
      </c>
      <c r="S1614" s="1" t="s">
        <v>48</v>
      </c>
      <c r="T1614" s="1" t="s">
        <v>48</v>
      </c>
      <c r="U1614" s="1" t="s">
        <v>48</v>
      </c>
      <c r="V1614" s="1" t="s">
        <v>48</v>
      </c>
      <c r="W1614" s="1" t="s">
        <v>48</v>
      </c>
      <c r="X1614" s="1" t="s">
        <v>116</v>
      </c>
      <c r="Y1614" s="1" t="s">
        <v>10125</v>
      </c>
      <c r="AC1614" s="1" t="s">
        <v>5712</v>
      </c>
      <c r="AD1614" s="1" t="s">
        <v>5712</v>
      </c>
      <c r="AJ1614" s="1" t="s">
        <v>10126</v>
      </c>
      <c r="AK1614" s="1" t="s">
        <v>5712</v>
      </c>
      <c r="AN1614" s="1" t="s">
        <v>5712</v>
      </c>
      <c r="AP1614" s="1" t="s">
        <v>5712</v>
      </c>
      <c r="AR1614" s="1" t="s">
        <v>5712</v>
      </c>
      <c r="AT1614" s="1" t="s">
        <v>5712</v>
      </c>
      <c r="AV1614" s="1" t="s">
        <v>10127</v>
      </c>
    </row>
    <row r="1615" spans="1:48" x14ac:dyDescent="0.35">
      <c r="A1615" s="1" t="s">
        <v>10128</v>
      </c>
      <c r="B1615" s="1" t="s">
        <v>5710</v>
      </c>
      <c r="C1615" s="1" t="s">
        <v>41</v>
      </c>
      <c r="D1615">
        <v>65</v>
      </c>
      <c r="E1615" s="1" t="s">
        <v>65</v>
      </c>
      <c r="F1615" s="1" t="s">
        <v>66</v>
      </c>
      <c r="G1615" s="1" t="s">
        <v>98</v>
      </c>
      <c r="H1615" s="1" t="s">
        <v>67</v>
      </c>
      <c r="I1615" s="1" t="s">
        <v>90</v>
      </c>
      <c r="J1615" s="1" t="s">
        <v>47</v>
      </c>
      <c r="K1615" s="1" t="s">
        <v>48</v>
      </c>
      <c r="L1615" s="1" t="s">
        <v>48</v>
      </c>
      <c r="M1615" s="1" t="s">
        <v>48</v>
      </c>
      <c r="N1615" s="1" t="s">
        <v>48</v>
      </c>
      <c r="O1615" s="1" t="s">
        <v>48</v>
      </c>
      <c r="P1615" s="1" t="s">
        <v>49</v>
      </c>
      <c r="Q1615" s="1" t="s">
        <v>48</v>
      </c>
      <c r="R1615" s="1" t="s">
        <v>48</v>
      </c>
      <c r="S1615" s="1" t="s">
        <v>48</v>
      </c>
      <c r="T1615" s="1" t="s">
        <v>48</v>
      </c>
      <c r="U1615" s="1" t="s">
        <v>48</v>
      </c>
      <c r="V1615" s="1" t="s">
        <v>48</v>
      </c>
      <c r="W1615" s="1" t="s">
        <v>48</v>
      </c>
      <c r="X1615" s="1" t="s">
        <v>62</v>
      </c>
      <c r="AC1615" s="1" t="s">
        <v>5712</v>
      </c>
      <c r="AD1615" s="1" t="s">
        <v>5712</v>
      </c>
      <c r="AJ1615" s="1" t="s">
        <v>351</v>
      </c>
      <c r="AK1615" s="1" t="s">
        <v>5712</v>
      </c>
      <c r="AM1615" s="1" t="s">
        <v>2497</v>
      </c>
      <c r="AN1615" s="1" t="s">
        <v>5712</v>
      </c>
      <c r="AP1615" s="1" t="s">
        <v>5712</v>
      </c>
      <c r="AR1615" s="1" t="s">
        <v>5712</v>
      </c>
      <c r="AT1615" s="1" t="s">
        <v>5712</v>
      </c>
    </row>
    <row r="1616" spans="1:48" x14ac:dyDescent="0.35">
      <c r="A1616" s="1" t="s">
        <v>10129</v>
      </c>
      <c r="B1616" s="1" t="s">
        <v>5710</v>
      </c>
      <c r="C1616" s="1" t="s">
        <v>41</v>
      </c>
      <c r="D1616">
        <v>35</v>
      </c>
      <c r="E1616" s="1" t="s">
        <v>42</v>
      </c>
      <c r="F1616" s="1" t="s">
        <v>107</v>
      </c>
      <c r="G1616" s="1" t="s">
        <v>59</v>
      </c>
      <c r="H1616" s="1" t="s">
        <v>109</v>
      </c>
      <c r="I1616" s="1" t="s">
        <v>90</v>
      </c>
      <c r="J1616" s="1" t="s">
        <v>47</v>
      </c>
      <c r="K1616" s="1" t="s">
        <v>48</v>
      </c>
      <c r="L1616" s="1" t="s">
        <v>49</v>
      </c>
      <c r="M1616" s="1" t="s">
        <v>48</v>
      </c>
      <c r="N1616" s="1" t="s">
        <v>48</v>
      </c>
      <c r="O1616" s="1" t="s">
        <v>48</v>
      </c>
      <c r="P1616" s="1" t="s">
        <v>48</v>
      </c>
      <c r="Q1616" s="1" t="s">
        <v>48</v>
      </c>
      <c r="R1616" s="1" t="s">
        <v>48</v>
      </c>
      <c r="S1616" s="1" t="s">
        <v>48</v>
      </c>
      <c r="T1616" s="1" t="s">
        <v>48</v>
      </c>
      <c r="U1616" s="1" t="s">
        <v>48</v>
      </c>
      <c r="V1616" s="1" t="s">
        <v>48</v>
      </c>
      <c r="W1616" s="1" t="s">
        <v>48</v>
      </c>
      <c r="X1616" s="1" t="s">
        <v>51</v>
      </c>
      <c r="Y1616" s="1" t="s">
        <v>10130</v>
      </c>
      <c r="AB1616" s="1" t="s">
        <v>10131</v>
      </c>
      <c r="AC1616" s="1" t="s">
        <v>5712</v>
      </c>
      <c r="AD1616" s="1" t="s">
        <v>5712</v>
      </c>
      <c r="AJ1616" s="1" t="s">
        <v>10132</v>
      </c>
      <c r="AK1616" s="1" t="s">
        <v>63</v>
      </c>
      <c r="AN1616" s="1" t="s">
        <v>5712</v>
      </c>
      <c r="AP1616" s="1" t="s">
        <v>5712</v>
      </c>
      <c r="AR1616" s="1" t="s">
        <v>5712</v>
      </c>
      <c r="AT1616" s="1" t="s">
        <v>5712</v>
      </c>
    </row>
    <row r="1617" spans="1:48" x14ac:dyDescent="0.35">
      <c r="A1617" s="1" t="s">
        <v>10133</v>
      </c>
      <c r="B1617" s="1" t="s">
        <v>5710</v>
      </c>
      <c r="C1617" s="1" t="s">
        <v>41</v>
      </c>
      <c r="D1617">
        <v>38</v>
      </c>
      <c r="E1617" s="1" t="s">
        <v>42</v>
      </c>
      <c r="F1617" s="1" t="s">
        <v>66</v>
      </c>
      <c r="G1617" s="1" t="s">
        <v>44</v>
      </c>
      <c r="H1617" s="1" t="s">
        <v>109</v>
      </c>
      <c r="I1617" s="1" t="s">
        <v>125</v>
      </c>
      <c r="J1617" s="1" t="s">
        <v>47</v>
      </c>
      <c r="K1617" s="1" t="s">
        <v>48</v>
      </c>
      <c r="L1617" s="1" t="s">
        <v>48</v>
      </c>
      <c r="M1617" s="1" t="s">
        <v>49</v>
      </c>
      <c r="N1617" s="1" t="s">
        <v>48</v>
      </c>
      <c r="O1617" s="1" t="s">
        <v>48</v>
      </c>
      <c r="P1617" s="1" t="s">
        <v>48</v>
      </c>
      <c r="Q1617" s="1" t="s">
        <v>48</v>
      </c>
      <c r="R1617" s="1" t="s">
        <v>48</v>
      </c>
      <c r="S1617" s="1" t="s">
        <v>48</v>
      </c>
      <c r="T1617" s="1" t="s">
        <v>48</v>
      </c>
      <c r="U1617" s="1" t="s">
        <v>48</v>
      </c>
      <c r="V1617" s="1" t="s">
        <v>48</v>
      </c>
      <c r="W1617" s="1" t="s">
        <v>48</v>
      </c>
      <c r="X1617" s="1" t="s">
        <v>62</v>
      </c>
      <c r="AC1617" s="1" t="s">
        <v>5712</v>
      </c>
      <c r="AD1617" s="1" t="s">
        <v>5712</v>
      </c>
      <c r="AJ1617" s="1" t="s">
        <v>10134</v>
      </c>
      <c r="AK1617" s="1" t="s">
        <v>77</v>
      </c>
      <c r="AN1617" s="1" t="s">
        <v>5712</v>
      </c>
      <c r="AP1617" s="1" t="s">
        <v>5712</v>
      </c>
      <c r="AR1617" s="1" t="s">
        <v>5712</v>
      </c>
      <c r="AT1617" s="1" t="s">
        <v>5712</v>
      </c>
    </row>
    <row r="1618" spans="1:48" ht="409.5" x14ac:dyDescent="0.35">
      <c r="A1618" s="1" t="s">
        <v>10135</v>
      </c>
      <c r="B1618" s="1" t="s">
        <v>5710</v>
      </c>
      <c r="C1618" s="1" t="s">
        <v>41</v>
      </c>
      <c r="D1618">
        <v>66</v>
      </c>
      <c r="E1618" s="1" t="s">
        <v>65</v>
      </c>
      <c r="F1618" s="1" t="s">
        <v>66</v>
      </c>
      <c r="G1618" s="1" t="s">
        <v>73</v>
      </c>
      <c r="H1618" s="1" t="s">
        <v>144</v>
      </c>
      <c r="I1618" s="1" t="s">
        <v>68</v>
      </c>
      <c r="J1618" s="1" t="s">
        <v>47</v>
      </c>
      <c r="K1618" s="1" t="s">
        <v>48</v>
      </c>
      <c r="L1618" s="1" t="s">
        <v>48</v>
      </c>
      <c r="M1618" s="1" t="s">
        <v>49</v>
      </c>
      <c r="N1618" s="1" t="s">
        <v>48</v>
      </c>
      <c r="O1618" s="1" t="s">
        <v>48</v>
      </c>
      <c r="P1618" s="1" t="s">
        <v>48</v>
      </c>
      <c r="Q1618" s="1" t="s">
        <v>48</v>
      </c>
      <c r="R1618" s="1" t="s">
        <v>48</v>
      </c>
      <c r="S1618" s="1" t="s">
        <v>48</v>
      </c>
      <c r="T1618" s="1" t="s">
        <v>48</v>
      </c>
      <c r="U1618" s="1" t="s">
        <v>48</v>
      </c>
      <c r="V1618" s="1" t="s">
        <v>48</v>
      </c>
      <c r="W1618" s="1" t="s">
        <v>48</v>
      </c>
      <c r="X1618" s="1" t="s">
        <v>116</v>
      </c>
      <c r="Y1618" s="1" t="s">
        <v>10136</v>
      </c>
      <c r="AC1618" s="1" t="s">
        <v>5712</v>
      </c>
      <c r="AD1618" s="1" t="s">
        <v>5712</v>
      </c>
      <c r="AJ1618" s="2" t="s">
        <v>10137</v>
      </c>
      <c r="AK1618" s="1" t="s">
        <v>5712</v>
      </c>
      <c r="AN1618" s="1" t="s">
        <v>5712</v>
      </c>
      <c r="AP1618" s="1" t="s">
        <v>5712</v>
      </c>
      <c r="AR1618" s="1" t="s">
        <v>5712</v>
      </c>
      <c r="AT1618" s="1" t="s">
        <v>5712</v>
      </c>
      <c r="AV1618" s="2" t="s">
        <v>10138</v>
      </c>
    </row>
    <row r="1619" spans="1:48" x14ac:dyDescent="0.35">
      <c r="A1619" s="1" t="s">
        <v>10139</v>
      </c>
      <c r="B1619" s="1" t="s">
        <v>5710</v>
      </c>
      <c r="C1619" s="1" t="s">
        <v>41</v>
      </c>
      <c r="D1619">
        <v>63</v>
      </c>
      <c r="E1619" s="1" t="s">
        <v>65</v>
      </c>
      <c r="F1619" s="1" t="s">
        <v>66</v>
      </c>
      <c r="G1619" s="1" t="s">
        <v>59</v>
      </c>
      <c r="H1619" s="1" t="s">
        <v>67</v>
      </c>
      <c r="I1619" s="1" t="s">
        <v>90</v>
      </c>
      <c r="J1619" s="1" t="s">
        <v>47</v>
      </c>
      <c r="K1619" s="1" t="s">
        <v>48</v>
      </c>
      <c r="L1619" s="1" t="s">
        <v>48</v>
      </c>
      <c r="M1619" s="1" t="s">
        <v>48</v>
      </c>
      <c r="N1619" s="1" t="s">
        <v>48</v>
      </c>
      <c r="O1619" s="1" t="s">
        <v>48</v>
      </c>
      <c r="P1619" s="1" t="s">
        <v>49</v>
      </c>
      <c r="Q1619" s="1" t="s">
        <v>48</v>
      </c>
      <c r="R1619" s="1" t="s">
        <v>48</v>
      </c>
      <c r="S1619" s="1" t="s">
        <v>48</v>
      </c>
      <c r="T1619" s="1" t="s">
        <v>48</v>
      </c>
      <c r="U1619" s="1" t="s">
        <v>48</v>
      </c>
      <c r="V1619" s="1" t="s">
        <v>48</v>
      </c>
      <c r="W1619" s="1" t="s">
        <v>48</v>
      </c>
      <c r="X1619" s="1" t="s">
        <v>62</v>
      </c>
      <c r="AC1619" s="1" t="s">
        <v>5712</v>
      </c>
      <c r="AD1619" s="1" t="s">
        <v>5712</v>
      </c>
      <c r="AJ1619" s="1" t="s">
        <v>10140</v>
      </c>
      <c r="AK1619" s="1" t="s">
        <v>5712</v>
      </c>
      <c r="AM1619" s="1" t="s">
        <v>10141</v>
      </c>
      <c r="AN1619" s="1" t="s">
        <v>5712</v>
      </c>
      <c r="AP1619" s="1" t="s">
        <v>5712</v>
      </c>
      <c r="AR1619" s="1" t="s">
        <v>5712</v>
      </c>
      <c r="AT1619" s="1" t="s">
        <v>5712</v>
      </c>
    </row>
    <row r="1620" spans="1:48" x14ac:dyDescent="0.35">
      <c r="A1620" s="1" t="s">
        <v>10142</v>
      </c>
      <c r="B1620" s="1" t="s">
        <v>5710</v>
      </c>
      <c r="C1620" s="1" t="s">
        <v>41</v>
      </c>
      <c r="D1620">
        <v>43</v>
      </c>
      <c r="E1620" s="1" t="s">
        <v>42</v>
      </c>
      <c r="F1620" s="1" t="s">
        <v>66</v>
      </c>
      <c r="G1620" s="1" t="s">
        <v>59</v>
      </c>
      <c r="H1620" s="1" t="s">
        <v>79</v>
      </c>
      <c r="I1620" s="1" t="s">
        <v>61</v>
      </c>
      <c r="J1620" s="1" t="s">
        <v>47</v>
      </c>
      <c r="K1620" s="1" t="s">
        <v>48</v>
      </c>
      <c r="L1620" s="1" t="s">
        <v>48</v>
      </c>
      <c r="M1620" s="1" t="s">
        <v>49</v>
      </c>
      <c r="N1620" s="1" t="s">
        <v>48</v>
      </c>
      <c r="O1620" s="1" t="s">
        <v>48</v>
      </c>
      <c r="P1620" s="1" t="s">
        <v>48</v>
      </c>
      <c r="Q1620" s="1" t="s">
        <v>48</v>
      </c>
      <c r="R1620" s="1" t="s">
        <v>48</v>
      </c>
      <c r="S1620" s="1" t="s">
        <v>48</v>
      </c>
      <c r="T1620" s="1" t="s">
        <v>48</v>
      </c>
      <c r="U1620" s="1" t="s">
        <v>48</v>
      </c>
      <c r="V1620" s="1" t="s">
        <v>48</v>
      </c>
      <c r="W1620" s="1" t="s">
        <v>48</v>
      </c>
      <c r="X1620" s="1" t="s">
        <v>62</v>
      </c>
      <c r="AC1620" s="1" t="s">
        <v>5712</v>
      </c>
      <c r="AD1620" s="1" t="s">
        <v>5712</v>
      </c>
      <c r="AJ1620" s="1" t="s">
        <v>10143</v>
      </c>
      <c r="AK1620" s="1" t="s">
        <v>5712</v>
      </c>
      <c r="AN1620" s="1" t="s">
        <v>5712</v>
      </c>
      <c r="AP1620" s="1" t="s">
        <v>5712</v>
      </c>
      <c r="AR1620" s="1" t="s">
        <v>5712</v>
      </c>
      <c r="AT1620" s="1" t="s">
        <v>5712</v>
      </c>
    </row>
    <row r="1621" spans="1:48" x14ac:dyDescent="0.35">
      <c r="A1621" s="1" t="s">
        <v>10144</v>
      </c>
      <c r="B1621" s="1" t="s">
        <v>5710</v>
      </c>
      <c r="C1621" s="1" t="s">
        <v>41</v>
      </c>
      <c r="D1621">
        <v>28</v>
      </c>
      <c r="E1621" s="1" t="s">
        <v>57</v>
      </c>
      <c r="F1621" s="1" t="s">
        <v>107</v>
      </c>
      <c r="G1621" s="1" t="s">
        <v>44</v>
      </c>
      <c r="H1621" s="1" t="s">
        <v>79</v>
      </c>
      <c r="I1621" s="1" t="s">
        <v>68</v>
      </c>
      <c r="J1621" s="1" t="s">
        <v>47</v>
      </c>
      <c r="K1621" s="1" t="s">
        <v>48</v>
      </c>
      <c r="L1621" s="1" t="s">
        <v>48</v>
      </c>
      <c r="M1621" s="1" t="s">
        <v>48</v>
      </c>
      <c r="N1621" s="1" t="s">
        <v>49</v>
      </c>
      <c r="O1621" s="1" t="s">
        <v>48</v>
      </c>
      <c r="P1621" s="1" t="s">
        <v>48</v>
      </c>
      <c r="Q1621" s="1" t="s">
        <v>48</v>
      </c>
      <c r="R1621" s="1" t="s">
        <v>48</v>
      </c>
      <c r="S1621" s="1" t="s">
        <v>48</v>
      </c>
      <c r="T1621" s="1" t="s">
        <v>48</v>
      </c>
      <c r="U1621" s="1" t="s">
        <v>48</v>
      </c>
      <c r="V1621" s="1" t="s">
        <v>48</v>
      </c>
      <c r="W1621" s="1" t="s">
        <v>48</v>
      </c>
      <c r="X1621" s="1" t="s">
        <v>116</v>
      </c>
      <c r="Y1621" s="1" t="s">
        <v>10145</v>
      </c>
      <c r="AC1621" s="1" t="s">
        <v>5712</v>
      </c>
      <c r="AD1621" s="1" t="s">
        <v>5712</v>
      </c>
      <c r="AJ1621" s="1" t="s">
        <v>10146</v>
      </c>
      <c r="AK1621" s="1" t="s">
        <v>5712</v>
      </c>
      <c r="AN1621" s="1" t="s">
        <v>5712</v>
      </c>
      <c r="AP1621" s="1" t="s">
        <v>5712</v>
      </c>
      <c r="AR1621" s="1" t="s">
        <v>5712</v>
      </c>
      <c r="AT1621" s="1" t="s">
        <v>5712</v>
      </c>
    </row>
    <row r="1622" spans="1:48" ht="232" x14ac:dyDescent="0.35">
      <c r="A1622" s="1" t="s">
        <v>10147</v>
      </c>
      <c r="B1622" s="1" t="s">
        <v>5710</v>
      </c>
      <c r="C1622" s="1" t="s">
        <v>41</v>
      </c>
      <c r="D1622">
        <v>42</v>
      </c>
      <c r="E1622" s="1" t="s">
        <v>42</v>
      </c>
      <c r="F1622" s="1" t="s">
        <v>107</v>
      </c>
      <c r="G1622" s="1" t="s">
        <v>44</v>
      </c>
      <c r="H1622" s="1" t="s">
        <v>79</v>
      </c>
      <c r="I1622" s="1" t="s">
        <v>90</v>
      </c>
      <c r="J1622" s="1" t="s">
        <v>47</v>
      </c>
      <c r="K1622" s="1" t="s">
        <v>48</v>
      </c>
      <c r="L1622" s="1" t="s">
        <v>48</v>
      </c>
      <c r="M1622" s="1" t="s">
        <v>48</v>
      </c>
      <c r="N1622" s="1" t="s">
        <v>48</v>
      </c>
      <c r="O1622" s="1" t="s">
        <v>48</v>
      </c>
      <c r="P1622" s="1" t="s">
        <v>48</v>
      </c>
      <c r="Q1622" s="1" t="s">
        <v>48</v>
      </c>
      <c r="R1622" s="1" t="s">
        <v>48</v>
      </c>
      <c r="S1622" s="1" t="s">
        <v>49</v>
      </c>
      <c r="T1622" s="1" t="s">
        <v>48</v>
      </c>
      <c r="U1622" s="1" t="s">
        <v>48</v>
      </c>
      <c r="V1622" s="1" t="s">
        <v>48</v>
      </c>
      <c r="W1622" s="1" t="s">
        <v>48</v>
      </c>
      <c r="X1622" s="1" t="s">
        <v>116</v>
      </c>
      <c r="Y1622" s="1" t="s">
        <v>10148</v>
      </c>
      <c r="AC1622" s="1" t="s">
        <v>5712</v>
      </c>
      <c r="AD1622" s="1" t="s">
        <v>5712</v>
      </c>
      <c r="AJ1622" s="2" t="s">
        <v>10149</v>
      </c>
      <c r="AK1622" s="1" t="s">
        <v>5712</v>
      </c>
      <c r="AM1622" s="1" t="s">
        <v>10150</v>
      </c>
      <c r="AN1622" s="1" t="s">
        <v>5712</v>
      </c>
      <c r="AP1622" s="1" t="s">
        <v>5712</v>
      </c>
      <c r="AR1622" s="1" t="s">
        <v>5712</v>
      </c>
      <c r="AT1622" s="1" t="s">
        <v>5712</v>
      </c>
    </row>
    <row r="1623" spans="1:48" x14ac:dyDescent="0.35">
      <c r="A1623" s="1" t="s">
        <v>10151</v>
      </c>
      <c r="B1623" s="1" t="s">
        <v>5710</v>
      </c>
      <c r="C1623" s="1" t="s">
        <v>71</v>
      </c>
      <c r="D1623">
        <v>66</v>
      </c>
      <c r="E1623" s="1" t="s">
        <v>65</v>
      </c>
      <c r="F1623" s="1" t="s">
        <v>66</v>
      </c>
      <c r="G1623" s="1" t="s">
        <v>85</v>
      </c>
      <c r="H1623" s="1" t="s">
        <v>144</v>
      </c>
      <c r="I1623" s="1" t="s">
        <v>74</v>
      </c>
      <c r="J1623" s="1" t="s">
        <v>47</v>
      </c>
      <c r="K1623" s="1" t="s">
        <v>48</v>
      </c>
      <c r="L1623" s="1" t="s">
        <v>48</v>
      </c>
      <c r="M1623" s="1" t="s">
        <v>48</v>
      </c>
      <c r="N1623" s="1" t="s">
        <v>48</v>
      </c>
      <c r="O1623" s="1" t="s">
        <v>49</v>
      </c>
      <c r="P1623" s="1" t="s">
        <v>48</v>
      </c>
      <c r="Q1623" s="1" t="s">
        <v>48</v>
      </c>
      <c r="R1623" s="1" t="s">
        <v>48</v>
      </c>
      <c r="S1623" s="1" t="s">
        <v>48</v>
      </c>
      <c r="T1623" s="1" t="s">
        <v>48</v>
      </c>
      <c r="U1623" s="1" t="s">
        <v>48</v>
      </c>
      <c r="V1623" s="1" t="s">
        <v>48</v>
      </c>
      <c r="W1623" s="1" t="s">
        <v>48</v>
      </c>
      <c r="X1623" s="1" t="s">
        <v>51</v>
      </c>
      <c r="Y1623" s="1" t="s">
        <v>10152</v>
      </c>
      <c r="AC1623" s="1" t="s">
        <v>5712</v>
      </c>
      <c r="AD1623" s="1" t="s">
        <v>5712</v>
      </c>
      <c r="AJ1623" s="1" t="s">
        <v>10153</v>
      </c>
      <c r="AK1623" s="1" t="s">
        <v>5712</v>
      </c>
      <c r="AM1623" s="1" t="s">
        <v>10154</v>
      </c>
      <c r="AN1623" s="1" t="s">
        <v>5712</v>
      </c>
      <c r="AP1623" s="1" t="s">
        <v>5712</v>
      </c>
      <c r="AR1623" s="1" t="s">
        <v>5712</v>
      </c>
      <c r="AT1623" s="1" t="s">
        <v>5712</v>
      </c>
    </row>
    <row r="1624" spans="1:48" x14ac:dyDescent="0.35">
      <c r="A1624" s="1" t="s">
        <v>10155</v>
      </c>
      <c r="B1624" s="1" t="s">
        <v>5710</v>
      </c>
      <c r="C1624" s="1" t="s">
        <v>41</v>
      </c>
      <c r="D1624">
        <v>46</v>
      </c>
      <c r="E1624" s="1" t="s">
        <v>42</v>
      </c>
      <c r="F1624" s="1" t="s">
        <v>72</v>
      </c>
      <c r="G1624" s="1" t="s">
        <v>59</v>
      </c>
      <c r="H1624" s="1" t="s">
        <v>109</v>
      </c>
      <c r="I1624" s="1" t="s">
        <v>90</v>
      </c>
      <c r="J1624" s="1" t="s">
        <v>47</v>
      </c>
      <c r="K1624" s="1" t="s">
        <v>48</v>
      </c>
      <c r="L1624" s="1" t="s">
        <v>48</v>
      </c>
      <c r="M1624" s="1" t="s">
        <v>48</v>
      </c>
      <c r="N1624" s="1" t="s">
        <v>48</v>
      </c>
      <c r="O1624" s="1" t="s">
        <v>49</v>
      </c>
      <c r="P1624" s="1" t="s">
        <v>48</v>
      </c>
      <c r="Q1624" s="1" t="s">
        <v>48</v>
      </c>
      <c r="R1624" s="1" t="s">
        <v>48</v>
      </c>
      <c r="S1624" s="1" t="s">
        <v>48</v>
      </c>
      <c r="T1624" s="1" t="s">
        <v>48</v>
      </c>
      <c r="U1624" s="1" t="s">
        <v>48</v>
      </c>
      <c r="V1624" s="1" t="s">
        <v>48</v>
      </c>
      <c r="W1624" s="1" t="s">
        <v>48</v>
      </c>
      <c r="X1624" s="1" t="s">
        <v>116</v>
      </c>
      <c r="Y1624" s="1" t="s">
        <v>10156</v>
      </c>
      <c r="AC1624" s="1" t="s">
        <v>5712</v>
      </c>
      <c r="AD1624" s="1" t="s">
        <v>5712</v>
      </c>
      <c r="AJ1624" s="1" t="s">
        <v>10157</v>
      </c>
      <c r="AK1624" s="1" t="s">
        <v>5712</v>
      </c>
      <c r="AN1624" s="1" t="s">
        <v>5712</v>
      </c>
      <c r="AP1624" s="1" t="s">
        <v>5712</v>
      </c>
      <c r="AR1624" s="1" t="s">
        <v>5712</v>
      </c>
      <c r="AT1624" s="1" t="s">
        <v>5712</v>
      </c>
      <c r="AV1624" s="1" t="s">
        <v>2171</v>
      </c>
    </row>
    <row r="1625" spans="1:48" x14ac:dyDescent="0.35">
      <c r="A1625" s="1" t="s">
        <v>10158</v>
      </c>
      <c r="B1625" s="1" t="s">
        <v>5710</v>
      </c>
      <c r="C1625" s="1" t="s">
        <v>41</v>
      </c>
      <c r="D1625">
        <v>41</v>
      </c>
      <c r="E1625" s="1" t="s">
        <v>42</v>
      </c>
      <c r="F1625" s="1" t="s">
        <v>107</v>
      </c>
      <c r="G1625" s="1" t="s">
        <v>59</v>
      </c>
      <c r="H1625" s="1" t="s">
        <v>45</v>
      </c>
      <c r="I1625" s="1" t="s">
        <v>74</v>
      </c>
      <c r="J1625" s="1" t="s">
        <v>47</v>
      </c>
      <c r="K1625" s="1" t="s">
        <v>48</v>
      </c>
      <c r="L1625" s="1" t="s">
        <v>48</v>
      </c>
      <c r="M1625" s="1" t="s">
        <v>48</v>
      </c>
      <c r="N1625" s="1" t="s">
        <v>49</v>
      </c>
      <c r="O1625" s="1" t="s">
        <v>48</v>
      </c>
      <c r="P1625" s="1" t="s">
        <v>48</v>
      </c>
      <c r="Q1625" s="1" t="s">
        <v>48</v>
      </c>
      <c r="R1625" s="1" t="s">
        <v>48</v>
      </c>
      <c r="S1625" s="1" t="s">
        <v>48</v>
      </c>
      <c r="T1625" s="1" t="s">
        <v>48</v>
      </c>
      <c r="U1625" s="1" t="s">
        <v>48</v>
      </c>
      <c r="V1625" s="1" t="s">
        <v>48</v>
      </c>
      <c r="W1625" s="1" t="s">
        <v>48</v>
      </c>
      <c r="X1625" s="1" t="s">
        <v>116</v>
      </c>
      <c r="Y1625" s="1" t="s">
        <v>10159</v>
      </c>
      <c r="AC1625" s="1" t="s">
        <v>5712</v>
      </c>
      <c r="AD1625" s="1" t="s">
        <v>5712</v>
      </c>
      <c r="AJ1625" s="1" t="s">
        <v>10160</v>
      </c>
      <c r="AK1625" s="1" t="s">
        <v>5712</v>
      </c>
      <c r="AM1625" s="1" t="s">
        <v>10161</v>
      </c>
      <c r="AN1625" s="1" t="s">
        <v>5712</v>
      </c>
      <c r="AP1625" s="1" t="s">
        <v>5712</v>
      </c>
      <c r="AR1625" s="1" t="s">
        <v>5712</v>
      </c>
      <c r="AT1625" s="1" t="s">
        <v>5712</v>
      </c>
    </row>
    <row r="1626" spans="1:48" x14ac:dyDescent="0.35">
      <c r="A1626" s="1" t="s">
        <v>10162</v>
      </c>
      <c r="B1626" s="1" t="s">
        <v>5710</v>
      </c>
      <c r="C1626" s="1" t="s">
        <v>41</v>
      </c>
      <c r="D1626">
        <v>42</v>
      </c>
      <c r="E1626" s="1" t="s">
        <v>42</v>
      </c>
      <c r="F1626" s="1" t="s">
        <v>107</v>
      </c>
      <c r="G1626" s="1" t="s">
        <v>59</v>
      </c>
      <c r="H1626" s="1" t="s">
        <v>109</v>
      </c>
      <c r="I1626" s="1" t="s">
        <v>46</v>
      </c>
      <c r="J1626" s="1" t="s">
        <v>47</v>
      </c>
      <c r="K1626" s="1" t="s">
        <v>48</v>
      </c>
      <c r="L1626" s="1" t="s">
        <v>48</v>
      </c>
      <c r="M1626" s="1" t="s">
        <v>48</v>
      </c>
      <c r="N1626" s="1" t="s">
        <v>49</v>
      </c>
      <c r="O1626" s="1" t="s">
        <v>48</v>
      </c>
      <c r="P1626" s="1" t="s">
        <v>48</v>
      </c>
      <c r="Q1626" s="1" t="s">
        <v>48</v>
      </c>
      <c r="R1626" s="1" t="s">
        <v>48</v>
      </c>
      <c r="S1626" s="1" t="s">
        <v>48</v>
      </c>
      <c r="T1626" s="1" t="s">
        <v>48</v>
      </c>
      <c r="U1626" s="1" t="s">
        <v>48</v>
      </c>
      <c r="V1626" s="1" t="s">
        <v>48</v>
      </c>
      <c r="W1626" s="1" t="s">
        <v>48</v>
      </c>
      <c r="X1626" s="1" t="s">
        <v>116</v>
      </c>
      <c r="Y1626" s="1" t="s">
        <v>10163</v>
      </c>
      <c r="AC1626" s="1" t="s">
        <v>5712</v>
      </c>
      <c r="AD1626" s="1" t="s">
        <v>5712</v>
      </c>
      <c r="AJ1626" s="1" t="s">
        <v>10164</v>
      </c>
      <c r="AK1626" s="1" t="s">
        <v>5712</v>
      </c>
      <c r="AN1626" s="1" t="s">
        <v>5712</v>
      </c>
      <c r="AP1626" s="1" t="s">
        <v>5712</v>
      </c>
      <c r="AR1626" s="1" t="s">
        <v>5712</v>
      </c>
      <c r="AT1626" s="1" t="s">
        <v>5712</v>
      </c>
      <c r="AV1626" s="1" t="s">
        <v>105</v>
      </c>
    </row>
    <row r="1627" spans="1:48" x14ac:dyDescent="0.35">
      <c r="A1627" s="1" t="s">
        <v>10165</v>
      </c>
      <c r="B1627" s="1" t="s">
        <v>5710</v>
      </c>
      <c r="C1627" s="1" t="s">
        <v>41</v>
      </c>
      <c r="D1627">
        <v>42</v>
      </c>
      <c r="E1627" s="1" t="s">
        <v>42</v>
      </c>
      <c r="F1627" s="1" t="s">
        <v>43</v>
      </c>
      <c r="G1627" s="1" t="s">
        <v>98</v>
      </c>
      <c r="H1627" s="1" t="s">
        <v>386</v>
      </c>
      <c r="I1627" s="1" t="s">
        <v>46</v>
      </c>
      <c r="J1627" s="1" t="s">
        <v>47</v>
      </c>
      <c r="K1627" s="1" t="s">
        <v>48</v>
      </c>
      <c r="L1627" s="1" t="s">
        <v>48</v>
      </c>
      <c r="M1627" s="1" t="s">
        <v>48</v>
      </c>
      <c r="N1627" s="1" t="s">
        <v>48</v>
      </c>
      <c r="O1627" s="1" t="s">
        <v>48</v>
      </c>
      <c r="P1627" s="1" t="s">
        <v>49</v>
      </c>
      <c r="Q1627" s="1" t="s">
        <v>48</v>
      </c>
      <c r="R1627" s="1" t="s">
        <v>48</v>
      </c>
      <c r="S1627" s="1" t="s">
        <v>48</v>
      </c>
      <c r="T1627" s="1" t="s">
        <v>48</v>
      </c>
      <c r="U1627" s="1" t="s">
        <v>48</v>
      </c>
      <c r="V1627" s="1" t="s">
        <v>48</v>
      </c>
      <c r="W1627" s="1" t="s">
        <v>48</v>
      </c>
      <c r="X1627" s="1" t="s">
        <v>116</v>
      </c>
      <c r="Y1627" s="1" t="s">
        <v>10166</v>
      </c>
      <c r="AC1627" s="1" t="s">
        <v>5712</v>
      </c>
      <c r="AD1627" s="1" t="s">
        <v>5712</v>
      </c>
      <c r="AJ1627" s="1" t="s">
        <v>10167</v>
      </c>
      <c r="AK1627" s="1" t="s">
        <v>5712</v>
      </c>
      <c r="AN1627" s="1" t="s">
        <v>5712</v>
      </c>
      <c r="AP1627" s="1" t="s">
        <v>5712</v>
      </c>
      <c r="AR1627" s="1" t="s">
        <v>5712</v>
      </c>
      <c r="AT1627" s="1" t="s">
        <v>5712</v>
      </c>
    </row>
    <row r="1628" spans="1:48" x14ac:dyDescent="0.35">
      <c r="A1628" s="1" t="s">
        <v>10168</v>
      </c>
      <c r="B1628" s="1" t="s">
        <v>5710</v>
      </c>
      <c r="C1628" s="1" t="s">
        <v>41</v>
      </c>
      <c r="D1628">
        <v>43</v>
      </c>
      <c r="E1628" s="1" t="s">
        <v>42</v>
      </c>
      <c r="F1628" s="1" t="s">
        <v>72</v>
      </c>
      <c r="G1628" s="1" t="s">
        <v>59</v>
      </c>
      <c r="H1628" s="1" t="s">
        <v>45</v>
      </c>
      <c r="I1628" s="1" t="s">
        <v>74</v>
      </c>
      <c r="J1628" s="1" t="s">
        <v>47</v>
      </c>
      <c r="K1628" s="1" t="s">
        <v>48</v>
      </c>
      <c r="L1628" s="1" t="s">
        <v>48</v>
      </c>
      <c r="M1628" s="1" t="s">
        <v>48</v>
      </c>
      <c r="N1628" s="1" t="s">
        <v>48</v>
      </c>
      <c r="O1628" s="1" t="s">
        <v>49</v>
      </c>
      <c r="P1628" s="1" t="s">
        <v>48</v>
      </c>
      <c r="Q1628" s="1" t="s">
        <v>48</v>
      </c>
      <c r="R1628" s="1" t="s">
        <v>48</v>
      </c>
      <c r="S1628" s="1" t="s">
        <v>48</v>
      </c>
      <c r="T1628" s="1" t="s">
        <v>48</v>
      </c>
      <c r="U1628" s="1" t="s">
        <v>48</v>
      </c>
      <c r="V1628" s="1" t="s">
        <v>48</v>
      </c>
      <c r="W1628" s="1" t="s">
        <v>48</v>
      </c>
      <c r="X1628" s="1" t="s">
        <v>62</v>
      </c>
      <c r="AC1628" s="1" t="s">
        <v>5712</v>
      </c>
      <c r="AD1628" s="1" t="s">
        <v>5712</v>
      </c>
      <c r="AJ1628" s="1" t="s">
        <v>351</v>
      </c>
      <c r="AK1628" s="1" t="s">
        <v>5712</v>
      </c>
      <c r="AM1628" s="1" t="s">
        <v>10169</v>
      </c>
      <c r="AN1628" s="1" t="s">
        <v>5712</v>
      </c>
      <c r="AP1628" s="1" t="s">
        <v>5712</v>
      </c>
      <c r="AR1628" s="1" t="s">
        <v>5712</v>
      </c>
      <c r="AT1628" s="1" t="s">
        <v>5712</v>
      </c>
    </row>
    <row r="1629" spans="1:48" x14ac:dyDescent="0.35">
      <c r="A1629" s="1" t="s">
        <v>10170</v>
      </c>
      <c r="B1629" s="1" t="s">
        <v>5710</v>
      </c>
      <c r="C1629" s="1" t="s">
        <v>41</v>
      </c>
      <c r="D1629">
        <v>33</v>
      </c>
      <c r="E1629" s="1" t="s">
        <v>57</v>
      </c>
      <c r="F1629" s="1" t="s">
        <v>107</v>
      </c>
      <c r="G1629" s="1" t="s">
        <v>98</v>
      </c>
      <c r="H1629" s="1" t="s">
        <v>79</v>
      </c>
      <c r="I1629" s="1" t="s">
        <v>110</v>
      </c>
      <c r="J1629" s="1" t="s">
        <v>47</v>
      </c>
      <c r="K1629" s="1" t="s">
        <v>48</v>
      </c>
      <c r="L1629" s="1" t="s">
        <v>49</v>
      </c>
      <c r="M1629" s="1" t="s">
        <v>48</v>
      </c>
      <c r="N1629" s="1" t="s">
        <v>48</v>
      </c>
      <c r="O1629" s="1" t="s">
        <v>48</v>
      </c>
      <c r="P1629" s="1" t="s">
        <v>48</v>
      </c>
      <c r="Q1629" s="1" t="s">
        <v>48</v>
      </c>
      <c r="R1629" s="1" t="s">
        <v>48</v>
      </c>
      <c r="S1629" s="1" t="s">
        <v>48</v>
      </c>
      <c r="T1629" s="1" t="s">
        <v>48</v>
      </c>
      <c r="U1629" s="1" t="s">
        <v>48</v>
      </c>
      <c r="V1629" s="1" t="s">
        <v>48</v>
      </c>
      <c r="W1629" s="1" t="s">
        <v>48</v>
      </c>
      <c r="X1629" s="1" t="s">
        <v>116</v>
      </c>
      <c r="Y1629" s="1" t="s">
        <v>10171</v>
      </c>
      <c r="AC1629" s="1" t="s">
        <v>5712</v>
      </c>
      <c r="AD1629" s="1" t="s">
        <v>5712</v>
      </c>
      <c r="AJ1629" s="1" t="s">
        <v>10172</v>
      </c>
      <c r="AK1629" s="1" t="s">
        <v>77</v>
      </c>
      <c r="AN1629" s="1" t="s">
        <v>5712</v>
      </c>
      <c r="AP1629" s="1" t="s">
        <v>5712</v>
      </c>
      <c r="AR1629" s="1" t="s">
        <v>5712</v>
      </c>
      <c r="AT1629" s="1" t="s">
        <v>5712</v>
      </c>
    </row>
    <row r="1630" spans="1:48" ht="246.5" x14ac:dyDescent="0.35">
      <c r="A1630" s="1" t="s">
        <v>10173</v>
      </c>
      <c r="B1630" s="1" t="s">
        <v>5710</v>
      </c>
      <c r="C1630" s="1" t="s">
        <v>41</v>
      </c>
      <c r="D1630">
        <v>37</v>
      </c>
      <c r="E1630" s="1" t="s">
        <v>42</v>
      </c>
      <c r="F1630" s="1" t="s">
        <v>107</v>
      </c>
      <c r="G1630" s="1" t="s">
        <v>59</v>
      </c>
      <c r="H1630" s="1" t="s">
        <v>79</v>
      </c>
      <c r="I1630" s="1" t="s">
        <v>46</v>
      </c>
      <c r="J1630" s="1" t="s">
        <v>47</v>
      </c>
      <c r="K1630" s="1" t="s">
        <v>48</v>
      </c>
      <c r="L1630" s="1" t="s">
        <v>48</v>
      </c>
      <c r="M1630" s="1" t="s">
        <v>49</v>
      </c>
      <c r="N1630" s="1" t="s">
        <v>48</v>
      </c>
      <c r="O1630" s="1" t="s">
        <v>48</v>
      </c>
      <c r="P1630" s="1" t="s">
        <v>48</v>
      </c>
      <c r="Q1630" s="1" t="s">
        <v>48</v>
      </c>
      <c r="R1630" s="1" t="s">
        <v>48</v>
      </c>
      <c r="S1630" s="1" t="s">
        <v>48</v>
      </c>
      <c r="T1630" s="1" t="s">
        <v>48</v>
      </c>
      <c r="U1630" s="1" t="s">
        <v>48</v>
      </c>
      <c r="V1630" s="1" t="s">
        <v>48</v>
      </c>
      <c r="W1630" s="1" t="s">
        <v>48</v>
      </c>
      <c r="X1630" s="1" t="s">
        <v>62</v>
      </c>
      <c r="AC1630" s="1" t="s">
        <v>5712</v>
      </c>
      <c r="AD1630" s="1" t="s">
        <v>5712</v>
      </c>
      <c r="AJ1630" s="2" t="s">
        <v>10174</v>
      </c>
      <c r="AK1630" s="1" t="s">
        <v>5712</v>
      </c>
      <c r="AN1630" s="1" t="s">
        <v>5712</v>
      </c>
      <c r="AP1630" s="1" t="s">
        <v>5712</v>
      </c>
      <c r="AR1630" s="1" t="s">
        <v>5712</v>
      </c>
      <c r="AT1630" s="1" t="s">
        <v>5712</v>
      </c>
      <c r="AV1630" s="2" t="s">
        <v>10175</v>
      </c>
    </row>
    <row r="1631" spans="1:48" x14ac:dyDescent="0.35">
      <c r="A1631" s="1" t="s">
        <v>10176</v>
      </c>
      <c r="B1631" s="1" t="s">
        <v>5710</v>
      </c>
      <c r="C1631" s="1" t="s">
        <v>41</v>
      </c>
      <c r="D1631">
        <v>44</v>
      </c>
      <c r="E1631" s="1" t="s">
        <v>42</v>
      </c>
      <c r="F1631" s="1" t="s">
        <v>43</v>
      </c>
      <c r="G1631" s="1" t="s">
        <v>73</v>
      </c>
      <c r="H1631" s="1" t="s">
        <v>45</v>
      </c>
      <c r="I1631" s="1" t="s">
        <v>74</v>
      </c>
      <c r="J1631" s="1" t="s">
        <v>47</v>
      </c>
      <c r="K1631" s="1" t="s">
        <v>48</v>
      </c>
      <c r="L1631" s="1" t="s">
        <v>48</v>
      </c>
      <c r="M1631" s="1" t="s">
        <v>48</v>
      </c>
      <c r="N1631" s="1" t="s">
        <v>48</v>
      </c>
      <c r="O1631" s="1" t="s">
        <v>48</v>
      </c>
      <c r="P1631" s="1" t="s">
        <v>48</v>
      </c>
      <c r="Q1631" s="1" t="s">
        <v>48</v>
      </c>
      <c r="R1631" s="1" t="s">
        <v>49</v>
      </c>
      <c r="S1631" s="1" t="s">
        <v>48</v>
      </c>
      <c r="T1631" s="1" t="s">
        <v>48</v>
      </c>
      <c r="U1631" s="1" t="s">
        <v>48</v>
      </c>
      <c r="V1631" s="1" t="s">
        <v>48</v>
      </c>
      <c r="W1631" s="1" t="s">
        <v>48</v>
      </c>
      <c r="X1631" s="1" t="s">
        <v>116</v>
      </c>
      <c r="Y1631" s="1" t="s">
        <v>10177</v>
      </c>
      <c r="AC1631" s="1" t="s">
        <v>5712</v>
      </c>
      <c r="AD1631" s="1" t="s">
        <v>5712</v>
      </c>
      <c r="AJ1631" s="1" t="s">
        <v>10178</v>
      </c>
      <c r="AK1631" s="1" t="s">
        <v>63</v>
      </c>
      <c r="AN1631" s="1" t="s">
        <v>5712</v>
      </c>
      <c r="AP1631" s="1" t="s">
        <v>5712</v>
      </c>
      <c r="AR1631" s="1" t="s">
        <v>5712</v>
      </c>
      <c r="AT1631" s="1" t="s">
        <v>5712</v>
      </c>
    </row>
    <row r="1632" spans="1:48" x14ac:dyDescent="0.35">
      <c r="A1632" s="1" t="s">
        <v>10179</v>
      </c>
      <c r="B1632" s="1" t="s">
        <v>5710</v>
      </c>
      <c r="C1632" s="1" t="s">
        <v>71</v>
      </c>
      <c r="D1632">
        <v>54</v>
      </c>
      <c r="E1632" s="1" t="s">
        <v>42</v>
      </c>
      <c r="F1632" s="1" t="s">
        <v>43</v>
      </c>
      <c r="G1632" s="1" t="s">
        <v>98</v>
      </c>
      <c r="H1632" s="1" t="s">
        <v>45</v>
      </c>
      <c r="I1632" s="1" t="s">
        <v>113</v>
      </c>
      <c r="J1632" s="1" t="s">
        <v>80</v>
      </c>
      <c r="K1632" s="1" t="s">
        <v>48</v>
      </c>
      <c r="L1632" s="1" t="s">
        <v>48</v>
      </c>
      <c r="M1632" s="1" t="s">
        <v>48</v>
      </c>
      <c r="N1632" s="1" t="s">
        <v>48</v>
      </c>
      <c r="O1632" s="1" t="s">
        <v>48</v>
      </c>
      <c r="P1632" s="1" t="s">
        <v>48</v>
      </c>
      <c r="Q1632" s="1" t="s">
        <v>48</v>
      </c>
      <c r="R1632" s="1" t="s">
        <v>48</v>
      </c>
      <c r="S1632" s="1" t="s">
        <v>48</v>
      </c>
      <c r="T1632" s="1" t="s">
        <v>48</v>
      </c>
      <c r="U1632" s="1" t="s">
        <v>49</v>
      </c>
      <c r="V1632" s="1" t="s">
        <v>48</v>
      </c>
      <c r="W1632" s="1" t="s">
        <v>48</v>
      </c>
      <c r="X1632" s="1" t="s">
        <v>116</v>
      </c>
      <c r="Y1632" s="1" t="s">
        <v>10180</v>
      </c>
      <c r="AC1632" s="1" t="s">
        <v>5712</v>
      </c>
      <c r="AD1632" s="1" t="s">
        <v>5712</v>
      </c>
      <c r="AJ1632" s="1" t="s">
        <v>10181</v>
      </c>
      <c r="AK1632" s="1" t="s">
        <v>5712</v>
      </c>
      <c r="AN1632" s="1" t="s">
        <v>5712</v>
      </c>
      <c r="AP1632" s="1" t="s">
        <v>5712</v>
      </c>
      <c r="AR1632" s="1" t="s">
        <v>5712</v>
      </c>
      <c r="AT1632" s="1" t="s">
        <v>5712</v>
      </c>
    </row>
    <row r="1633" spans="1:48" x14ac:dyDescent="0.35">
      <c r="A1633" s="1" t="s">
        <v>10182</v>
      </c>
      <c r="B1633" s="1" t="s">
        <v>5710</v>
      </c>
      <c r="C1633" s="1" t="s">
        <v>71</v>
      </c>
      <c r="D1633">
        <v>64</v>
      </c>
      <c r="E1633" s="1" t="s">
        <v>65</v>
      </c>
      <c r="F1633" s="1" t="s">
        <v>43</v>
      </c>
      <c r="G1633" s="1" t="s">
        <v>98</v>
      </c>
      <c r="H1633" s="1" t="s">
        <v>79</v>
      </c>
      <c r="I1633" s="1" t="s">
        <v>68</v>
      </c>
      <c r="J1633" s="1" t="s">
        <v>47</v>
      </c>
      <c r="K1633" s="1" t="s">
        <v>48</v>
      </c>
      <c r="L1633" s="1" t="s">
        <v>48</v>
      </c>
      <c r="M1633" s="1" t="s">
        <v>48</v>
      </c>
      <c r="N1633" s="1" t="s">
        <v>48</v>
      </c>
      <c r="O1633" s="1" t="s">
        <v>49</v>
      </c>
      <c r="P1633" s="1" t="s">
        <v>48</v>
      </c>
      <c r="Q1633" s="1" t="s">
        <v>48</v>
      </c>
      <c r="R1633" s="1" t="s">
        <v>48</v>
      </c>
      <c r="S1633" s="1" t="s">
        <v>48</v>
      </c>
      <c r="T1633" s="1" t="s">
        <v>48</v>
      </c>
      <c r="U1633" s="1" t="s">
        <v>48</v>
      </c>
      <c r="V1633" s="1" t="s">
        <v>48</v>
      </c>
      <c r="W1633" s="1" t="s">
        <v>48</v>
      </c>
      <c r="X1633" s="1" t="s">
        <v>116</v>
      </c>
      <c r="Y1633" s="1" t="s">
        <v>10183</v>
      </c>
      <c r="AC1633" s="1" t="s">
        <v>5712</v>
      </c>
      <c r="AD1633" s="1" t="s">
        <v>5712</v>
      </c>
      <c r="AJ1633" s="1" t="s">
        <v>10184</v>
      </c>
      <c r="AK1633" s="1" t="s">
        <v>55</v>
      </c>
      <c r="AL1633" s="1" t="s">
        <v>10185</v>
      </c>
      <c r="AN1633" s="1" t="s">
        <v>5712</v>
      </c>
      <c r="AP1633" s="1" t="s">
        <v>5712</v>
      </c>
      <c r="AR1633" s="1" t="s">
        <v>5712</v>
      </c>
      <c r="AT1633" s="1" t="s">
        <v>5712</v>
      </c>
    </row>
    <row r="1634" spans="1:48" x14ac:dyDescent="0.35">
      <c r="A1634" s="1" t="s">
        <v>10186</v>
      </c>
      <c r="B1634" s="1" t="s">
        <v>5710</v>
      </c>
      <c r="C1634" s="1" t="s">
        <v>41</v>
      </c>
      <c r="D1634">
        <v>69</v>
      </c>
      <c r="E1634" s="1" t="s">
        <v>65</v>
      </c>
      <c r="F1634" s="1" t="s">
        <v>66</v>
      </c>
      <c r="G1634" s="1" t="s">
        <v>59</v>
      </c>
      <c r="H1634" s="1" t="s">
        <v>60</v>
      </c>
      <c r="I1634" s="1" t="s">
        <v>68</v>
      </c>
      <c r="J1634" s="1" t="s">
        <v>80</v>
      </c>
      <c r="K1634" s="1" t="s">
        <v>48</v>
      </c>
      <c r="L1634" s="1" t="s">
        <v>48</v>
      </c>
      <c r="M1634" s="1" t="s">
        <v>48</v>
      </c>
      <c r="N1634" s="1" t="s">
        <v>48</v>
      </c>
      <c r="O1634" s="1" t="s">
        <v>48</v>
      </c>
      <c r="P1634" s="1" t="s">
        <v>48</v>
      </c>
      <c r="Q1634" s="1" t="s">
        <v>48</v>
      </c>
      <c r="R1634" s="1" t="s">
        <v>48</v>
      </c>
      <c r="S1634" s="1" t="s">
        <v>48</v>
      </c>
      <c r="T1634" s="1" t="s">
        <v>48</v>
      </c>
      <c r="U1634" s="1" t="s">
        <v>49</v>
      </c>
      <c r="V1634" s="1" t="s">
        <v>48</v>
      </c>
      <c r="W1634" s="1" t="s">
        <v>48</v>
      </c>
      <c r="X1634" s="1" t="s">
        <v>116</v>
      </c>
      <c r="Y1634" s="1" t="s">
        <v>10187</v>
      </c>
      <c r="AC1634" s="1" t="s">
        <v>5712</v>
      </c>
      <c r="AD1634" s="1" t="s">
        <v>5712</v>
      </c>
      <c r="AJ1634" s="1" t="s">
        <v>10188</v>
      </c>
      <c r="AK1634" s="1" t="s">
        <v>5712</v>
      </c>
      <c r="AN1634" s="1" t="s">
        <v>5712</v>
      </c>
      <c r="AP1634" s="1" t="s">
        <v>5712</v>
      </c>
      <c r="AR1634" s="1" t="s">
        <v>5712</v>
      </c>
      <c r="AT1634" s="1" t="s">
        <v>5712</v>
      </c>
      <c r="AV1634" s="1" t="s">
        <v>10189</v>
      </c>
    </row>
    <row r="1635" spans="1:48" ht="87" x14ac:dyDescent="0.35">
      <c r="A1635" s="1" t="s">
        <v>10190</v>
      </c>
      <c r="B1635" s="1" t="s">
        <v>5710</v>
      </c>
      <c r="C1635" s="1" t="s">
        <v>41</v>
      </c>
      <c r="D1635">
        <v>72</v>
      </c>
      <c r="E1635" s="1" t="s">
        <v>65</v>
      </c>
      <c r="F1635" s="1" t="s">
        <v>72</v>
      </c>
      <c r="G1635" s="1" t="s">
        <v>59</v>
      </c>
      <c r="H1635" s="1" t="s">
        <v>67</v>
      </c>
      <c r="I1635" s="1" t="s">
        <v>68</v>
      </c>
      <c r="J1635" s="1" t="s">
        <v>80</v>
      </c>
      <c r="K1635" s="1" t="s">
        <v>48</v>
      </c>
      <c r="L1635" s="1" t="s">
        <v>48</v>
      </c>
      <c r="M1635" s="1" t="s">
        <v>48</v>
      </c>
      <c r="N1635" s="1" t="s">
        <v>48</v>
      </c>
      <c r="O1635" s="1" t="s">
        <v>48</v>
      </c>
      <c r="P1635" s="1" t="s">
        <v>48</v>
      </c>
      <c r="Q1635" s="1" t="s">
        <v>48</v>
      </c>
      <c r="R1635" s="1" t="s">
        <v>48</v>
      </c>
      <c r="S1635" s="1" t="s">
        <v>48</v>
      </c>
      <c r="T1635" s="1" t="s">
        <v>48</v>
      </c>
      <c r="U1635" s="1" t="s">
        <v>48</v>
      </c>
      <c r="V1635" s="1" t="s">
        <v>48</v>
      </c>
      <c r="W1635" s="1" t="s">
        <v>49</v>
      </c>
      <c r="X1635" s="1" t="s">
        <v>75</v>
      </c>
      <c r="Y1635" s="2" t="s">
        <v>10191</v>
      </c>
      <c r="AC1635" s="1" t="s">
        <v>5712</v>
      </c>
      <c r="AD1635" s="1" t="s">
        <v>5712</v>
      </c>
      <c r="AJ1635" s="1" t="s">
        <v>10192</v>
      </c>
      <c r="AK1635" s="1" t="s">
        <v>77</v>
      </c>
      <c r="AN1635" s="1" t="s">
        <v>5712</v>
      </c>
      <c r="AP1635" s="1" t="s">
        <v>5712</v>
      </c>
      <c r="AR1635" s="1" t="s">
        <v>5712</v>
      </c>
      <c r="AT1635" s="1" t="s">
        <v>5712</v>
      </c>
    </row>
    <row r="1636" spans="1:48" x14ac:dyDescent="0.35">
      <c r="A1636" s="1" t="s">
        <v>10193</v>
      </c>
      <c r="B1636" s="1" t="s">
        <v>5710</v>
      </c>
      <c r="C1636" s="1" t="s">
        <v>41</v>
      </c>
      <c r="D1636">
        <v>58</v>
      </c>
      <c r="E1636" s="1" t="s">
        <v>65</v>
      </c>
      <c r="F1636" s="1" t="s">
        <v>66</v>
      </c>
      <c r="G1636" s="1" t="s">
        <v>44</v>
      </c>
      <c r="H1636" s="1" t="s">
        <v>92</v>
      </c>
      <c r="I1636" s="1" t="s">
        <v>90</v>
      </c>
      <c r="J1636" s="1" t="s">
        <v>47</v>
      </c>
      <c r="K1636" s="1" t="s">
        <v>48</v>
      </c>
      <c r="L1636" s="1" t="s">
        <v>48</v>
      </c>
      <c r="M1636" s="1" t="s">
        <v>48</v>
      </c>
      <c r="N1636" s="1" t="s">
        <v>48</v>
      </c>
      <c r="O1636" s="1" t="s">
        <v>48</v>
      </c>
      <c r="P1636" s="1" t="s">
        <v>48</v>
      </c>
      <c r="Q1636" s="1" t="s">
        <v>49</v>
      </c>
      <c r="R1636" s="1" t="s">
        <v>48</v>
      </c>
      <c r="S1636" s="1" t="s">
        <v>48</v>
      </c>
      <c r="T1636" s="1" t="s">
        <v>48</v>
      </c>
      <c r="U1636" s="1" t="s">
        <v>48</v>
      </c>
      <c r="V1636" s="1" t="s">
        <v>48</v>
      </c>
      <c r="W1636" s="1" t="s">
        <v>48</v>
      </c>
      <c r="X1636" s="1" t="s">
        <v>145</v>
      </c>
      <c r="Y1636" s="1" t="s">
        <v>10194</v>
      </c>
      <c r="AC1636" s="1" t="s">
        <v>5712</v>
      </c>
      <c r="AD1636" s="1" t="s">
        <v>5712</v>
      </c>
      <c r="AJ1636" s="1" t="s">
        <v>10195</v>
      </c>
      <c r="AK1636" s="1" t="s">
        <v>5712</v>
      </c>
      <c r="AN1636" s="1" t="s">
        <v>5712</v>
      </c>
      <c r="AP1636" s="1" t="s">
        <v>5712</v>
      </c>
      <c r="AR1636" s="1" t="s">
        <v>5712</v>
      </c>
      <c r="AT1636" s="1" t="s">
        <v>5712</v>
      </c>
    </row>
    <row r="1637" spans="1:48" x14ac:dyDescent="0.35">
      <c r="A1637" s="1" t="s">
        <v>10196</v>
      </c>
      <c r="B1637" s="1" t="s">
        <v>5710</v>
      </c>
      <c r="C1637" s="1" t="s">
        <v>41</v>
      </c>
      <c r="D1637">
        <v>38</v>
      </c>
      <c r="E1637" s="1" t="s">
        <v>42</v>
      </c>
      <c r="F1637" s="1" t="s">
        <v>72</v>
      </c>
      <c r="G1637" s="1" t="s">
        <v>44</v>
      </c>
      <c r="H1637" s="1" t="s">
        <v>45</v>
      </c>
      <c r="I1637" s="1" t="s">
        <v>113</v>
      </c>
      <c r="J1637" s="1" t="s">
        <v>47</v>
      </c>
      <c r="K1637" s="1" t="s">
        <v>48</v>
      </c>
      <c r="L1637" s="1" t="s">
        <v>49</v>
      </c>
      <c r="M1637" s="1" t="s">
        <v>48</v>
      </c>
      <c r="N1637" s="1" t="s">
        <v>48</v>
      </c>
      <c r="O1637" s="1" t="s">
        <v>48</v>
      </c>
      <c r="P1637" s="1" t="s">
        <v>48</v>
      </c>
      <c r="Q1637" s="1" t="s">
        <v>48</v>
      </c>
      <c r="R1637" s="1" t="s">
        <v>48</v>
      </c>
      <c r="S1637" s="1" t="s">
        <v>48</v>
      </c>
      <c r="T1637" s="1" t="s">
        <v>48</v>
      </c>
      <c r="U1637" s="1" t="s">
        <v>48</v>
      </c>
      <c r="V1637" s="1" t="s">
        <v>48</v>
      </c>
      <c r="W1637" s="1" t="s">
        <v>48</v>
      </c>
      <c r="X1637" s="1" t="s">
        <v>116</v>
      </c>
      <c r="Y1637" s="1" t="s">
        <v>10197</v>
      </c>
      <c r="AC1637" s="1" t="s">
        <v>5712</v>
      </c>
      <c r="AD1637" s="1" t="s">
        <v>5712</v>
      </c>
      <c r="AJ1637" s="1" t="s">
        <v>10198</v>
      </c>
      <c r="AK1637" s="1" t="s">
        <v>5712</v>
      </c>
      <c r="AN1637" s="1" t="s">
        <v>5712</v>
      </c>
      <c r="AP1637" s="1" t="s">
        <v>5712</v>
      </c>
      <c r="AR1637" s="1" t="s">
        <v>5712</v>
      </c>
      <c r="AT1637" s="1" t="s">
        <v>5712</v>
      </c>
    </row>
    <row r="1638" spans="1:48" ht="101.5" x14ac:dyDescent="0.35">
      <c r="A1638" s="1" t="s">
        <v>10199</v>
      </c>
      <c r="B1638" s="1" t="s">
        <v>5710</v>
      </c>
      <c r="C1638" s="1" t="s">
        <v>41</v>
      </c>
      <c r="D1638">
        <v>36</v>
      </c>
      <c r="E1638" s="1" t="s">
        <v>42</v>
      </c>
      <c r="F1638" s="1" t="s">
        <v>107</v>
      </c>
      <c r="G1638" s="1" t="s">
        <v>98</v>
      </c>
      <c r="H1638" s="1" t="s">
        <v>79</v>
      </c>
      <c r="I1638" s="1" t="s">
        <v>74</v>
      </c>
      <c r="J1638" s="1" t="s">
        <v>47</v>
      </c>
      <c r="K1638" s="1" t="s">
        <v>48</v>
      </c>
      <c r="L1638" s="1" t="s">
        <v>48</v>
      </c>
      <c r="M1638" s="1" t="s">
        <v>49</v>
      </c>
      <c r="N1638" s="1" t="s">
        <v>48</v>
      </c>
      <c r="O1638" s="1" t="s">
        <v>48</v>
      </c>
      <c r="P1638" s="1" t="s">
        <v>48</v>
      </c>
      <c r="Q1638" s="1" t="s">
        <v>48</v>
      </c>
      <c r="R1638" s="1" t="s">
        <v>48</v>
      </c>
      <c r="S1638" s="1" t="s">
        <v>48</v>
      </c>
      <c r="T1638" s="1" t="s">
        <v>48</v>
      </c>
      <c r="U1638" s="1" t="s">
        <v>48</v>
      </c>
      <c r="V1638" s="1" t="s">
        <v>48</v>
      </c>
      <c r="W1638" s="1" t="s">
        <v>48</v>
      </c>
      <c r="X1638" s="1" t="s">
        <v>116</v>
      </c>
      <c r="Y1638" s="1" t="s">
        <v>10200</v>
      </c>
      <c r="AC1638" s="1" t="s">
        <v>5712</v>
      </c>
      <c r="AD1638" s="1" t="s">
        <v>5712</v>
      </c>
      <c r="AJ1638" s="2" t="s">
        <v>10201</v>
      </c>
      <c r="AK1638" s="1" t="s">
        <v>5712</v>
      </c>
      <c r="AN1638" s="1" t="s">
        <v>5712</v>
      </c>
      <c r="AP1638" s="1" t="s">
        <v>5712</v>
      </c>
      <c r="AR1638" s="1" t="s">
        <v>5712</v>
      </c>
      <c r="AT1638" s="1" t="s">
        <v>5712</v>
      </c>
      <c r="AV1638" s="1" t="s">
        <v>3865</v>
      </c>
    </row>
    <row r="1639" spans="1:48" x14ac:dyDescent="0.35">
      <c r="A1639" s="1" t="s">
        <v>10202</v>
      </c>
      <c r="B1639" s="1" t="s">
        <v>5710</v>
      </c>
      <c r="C1639" s="1" t="s">
        <v>41</v>
      </c>
      <c r="D1639">
        <v>27</v>
      </c>
      <c r="E1639" s="1" t="s">
        <v>57</v>
      </c>
      <c r="F1639" s="1" t="s">
        <v>107</v>
      </c>
      <c r="G1639" s="1" t="s">
        <v>73</v>
      </c>
      <c r="H1639" s="1" t="s">
        <v>79</v>
      </c>
      <c r="I1639" s="1" t="s">
        <v>99</v>
      </c>
      <c r="J1639" s="1" t="s">
        <v>47</v>
      </c>
      <c r="K1639" s="1" t="s">
        <v>48</v>
      </c>
      <c r="L1639" s="1" t="s">
        <v>48</v>
      </c>
      <c r="M1639" s="1" t="s">
        <v>48</v>
      </c>
      <c r="N1639" s="1" t="s">
        <v>48</v>
      </c>
      <c r="O1639" s="1" t="s">
        <v>48</v>
      </c>
      <c r="P1639" s="1" t="s">
        <v>49</v>
      </c>
      <c r="Q1639" s="1" t="s">
        <v>48</v>
      </c>
      <c r="R1639" s="1" t="s">
        <v>48</v>
      </c>
      <c r="S1639" s="1" t="s">
        <v>48</v>
      </c>
      <c r="T1639" s="1" t="s">
        <v>48</v>
      </c>
      <c r="U1639" s="1" t="s">
        <v>48</v>
      </c>
      <c r="V1639" s="1" t="s">
        <v>48</v>
      </c>
      <c r="W1639" s="1" t="s">
        <v>48</v>
      </c>
      <c r="X1639" s="1" t="s">
        <v>62</v>
      </c>
      <c r="AC1639" s="1" t="s">
        <v>5712</v>
      </c>
      <c r="AD1639" s="1" t="s">
        <v>5712</v>
      </c>
      <c r="AJ1639" s="1" t="s">
        <v>224</v>
      </c>
      <c r="AK1639" s="1" t="s">
        <v>5712</v>
      </c>
      <c r="AN1639" s="1" t="s">
        <v>5712</v>
      </c>
      <c r="AP1639" s="1" t="s">
        <v>5712</v>
      </c>
      <c r="AR1639" s="1" t="s">
        <v>5712</v>
      </c>
      <c r="AT1639" s="1" t="s">
        <v>5712</v>
      </c>
      <c r="AV1639" s="1" t="s">
        <v>10203</v>
      </c>
    </row>
    <row r="1640" spans="1:48" x14ac:dyDescent="0.35">
      <c r="A1640" s="1" t="s">
        <v>10204</v>
      </c>
      <c r="B1640" s="1" t="s">
        <v>5710</v>
      </c>
      <c r="C1640" s="1" t="s">
        <v>41</v>
      </c>
      <c r="D1640">
        <v>30</v>
      </c>
      <c r="E1640" s="1" t="s">
        <v>57</v>
      </c>
      <c r="F1640" s="1" t="s">
        <v>107</v>
      </c>
      <c r="G1640" s="1" t="s">
        <v>59</v>
      </c>
      <c r="H1640" s="1" t="s">
        <v>386</v>
      </c>
      <c r="I1640" s="1" t="s">
        <v>113</v>
      </c>
      <c r="J1640" s="1" t="s">
        <v>47</v>
      </c>
      <c r="K1640" s="1" t="s">
        <v>48</v>
      </c>
      <c r="L1640" s="1" t="s">
        <v>48</v>
      </c>
      <c r="M1640" s="1" t="s">
        <v>48</v>
      </c>
      <c r="N1640" s="1" t="s">
        <v>48</v>
      </c>
      <c r="O1640" s="1" t="s">
        <v>48</v>
      </c>
      <c r="P1640" s="1" t="s">
        <v>48</v>
      </c>
      <c r="Q1640" s="1" t="s">
        <v>49</v>
      </c>
      <c r="R1640" s="1" t="s">
        <v>48</v>
      </c>
      <c r="S1640" s="1" t="s">
        <v>48</v>
      </c>
      <c r="T1640" s="1" t="s">
        <v>48</v>
      </c>
      <c r="U1640" s="1" t="s">
        <v>48</v>
      </c>
      <c r="V1640" s="1" t="s">
        <v>48</v>
      </c>
      <c r="W1640" s="1" t="s">
        <v>48</v>
      </c>
      <c r="X1640" s="1" t="s">
        <v>116</v>
      </c>
      <c r="Y1640" s="1" t="s">
        <v>10205</v>
      </c>
      <c r="AC1640" s="1" t="s">
        <v>5712</v>
      </c>
      <c r="AD1640" s="1" t="s">
        <v>5712</v>
      </c>
      <c r="AJ1640" s="1" t="s">
        <v>10206</v>
      </c>
      <c r="AK1640" s="1" t="s">
        <v>5712</v>
      </c>
      <c r="AM1640" s="1" t="s">
        <v>10207</v>
      </c>
      <c r="AN1640" s="1" t="s">
        <v>5712</v>
      </c>
      <c r="AP1640" s="1" t="s">
        <v>5712</v>
      </c>
      <c r="AR1640" s="1" t="s">
        <v>5712</v>
      </c>
      <c r="AT1640" s="1" t="s">
        <v>5712</v>
      </c>
    </row>
    <row r="1641" spans="1:48" x14ac:dyDescent="0.35">
      <c r="A1641" s="1" t="s">
        <v>10208</v>
      </c>
      <c r="B1641" s="1" t="s">
        <v>5710</v>
      </c>
      <c r="C1641" s="1" t="s">
        <v>41</v>
      </c>
      <c r="D1641">
        <v>40</v>
      </c>
      <c r="E1641" s="1" t="s">
        <v>42</v>
      </c>
      <c r="F1641" s="1" t="s">
        <v>107</v>
      </c>
      <c r="G1641" s="1" t="s">
        <v>98</v>
      </c>
      <c r="H1641" s="1" t="s">
        <v>79</v>
      </c>
      <c r="I1641" s="1" t="s">
        <v>90</v>
      </c>
      <c r="J1641" s="1" t="s">
        <v>47</v>
      </c>
      <c r="K1641" s="1" t="s">
        <v>48</v>
      </c>
      <c r="L1641" s="1" t="s">
        <v>48</v>
      </c>
      <c r="M1641" s="1" t="s">
        <v>48</v>
      </c>
      <c r="N1641" s="1" t="s">
        <v>48</v>
      </c>
      <c r="O1641" s="1" t="s">
        <v>48</v>
      </c>
      <c r="P1641" s="1" t="s">
        <v>48</v>
      </c>
      <c r="Q1641" s="1" t="s">
        <v>48</v>
      </c>
      <c r="R1641" s="1" t="s">
        <v>49</v>
      </c>
      <c r="S1641" s="1" t="s">
        <v>48</v>
      </c>
      <c r="T1641" s="1" t="s">
        <v>48</v>
      </c>
      <c r="U1641" s="1" t="s">
        <v>48</v>
      </c>
      <c r="V1641" s="1" t="s">
        <v>48</v>
      </c>
      <c r="W1641" s="1" t="s">
        <v>48</v>
      </c>
      <c r="X1641" s="1" t="s">
        <v>116</v>
      </c>
      <c r="Y1641" s="1" t="s">
        <v>10209</v>
      </c>
      <c r="AC1641" s="1" t="s">
        <v>5712</v>
      </c>
      <c r="AD1641" s="1" t="s">
        <v>5712</v>
      </c>
      <c r="AJ1641" s="1" t="s">
        <v>10210</v>
      </c>
      <c r="AK1641" s="1" t="s">
        <v>77</v>
      </c>
      <c r="AN1641" s="1" t="s">
        <v>5712</v>
      </c>
      <c r="AP1641" s="1" t="s">
        <v>5712</v>
      </c>
      <c r="AR1641" s="1" t="s">
        <v>5712</v>
      </c>
      <c r="AT1641" s="1" t="s">
        <v>5712</v>
      </c>
    </row>
    <row r="1642" spans="1:48" x14ac:dyDescent="0.35">
      <c r="A1642" s="1" t="s">
        <v>10211</v>
      </c>
      <c r="B1642" s="1" t="s">
        <v>5710</v>
      </c>
      <c r="C1642" s="1" t="s">
        <v>41</v>
      </c>
      <c r="D1642">
        <v>23</v>
      </c>
      <c r="E1642" s="1" t="s">
        <v>57</v>
      </c>
      <c r="F1642" s="1" t="s">
        <v>58</v>
      </c>
      <c r="G1642" s="1" t="s">
        <v>98</v>
      </c>
      <c r="H1642" s="1" t="s">
        <v>45</v>
      </c>
      <c r="I1642" s="1" t="s">
        <v>110</v>
      </c>
      <c r="J1642" s="1" t="s">
        <v>47</v>
      </c>
      <c r="K1642" s="1" t="s">
        <v>48</v>
      </c>
      <c r="L1642" s="1" t="s">
        <v>48</v>
      </c>
      <c r="M1642" s="1" t="s">
        <v>48</v>
      </c>
      <c r="N1642" s="1" t="s">
        <v>48</v>
      </c>
      <c r="O1642" s="1" t="s">
        <v>48</v>
      </c>
      <c r="P1642" s="1" t="s">
        <v>49</v>
      </c>
      <c r="Q1642" s="1" t="s">
        <v>48</v>
      </c>
      <c r="R1642" s="1" t="s">
        <v>48</v>
      </c>
      <c r="S1642" s="1" t="s">
        <v>48</v>
      </c>
      <c r="T1642" s="1" t="s">
        <v>48</v>
      </c>
      <c r="U1642" s="1" t="s">
        <v>48</v>
      </c>
      <c r="V1642" s="1" t="s">
        <v>48</v>
      </c>
      <c r="W1642" s="1" t="s">
        <v>48</v>
      </c>
      <c r="X1642" s="1" t="s">
        <v>116</v>
      </c>
      <c r="Y1642" s="1" t="s">
        <v>10212</v>
      </c>
      <c r="AC1642" s="1" t="s">
        <v>5712</v>
      </c>
      <c r="AD1642" s="1" t="s">
        <v>5712</v>
      </c>
      <c r="AJ1642" s="1" t="s">
        <v>10213</v>
      </c>
      <c r="AK1642" s="1" t="s">
        <v>5712</v>
      </c>
      <c r="AN1642" s="1" t="s">
        <v>5712</v>
      </c>
      <c r="AP1642" s="1" t="s">
        <v>5712</v>
      </c>
      <c r="AR1642" s="1" t="s">
        <v>5712</v>
      </c>
      <c r="AT1642" s="1" t="s">
        <v>5712</v>
      </c>
    </row>
    <row r="1643" spans="1:48" x14ac:dyDescent="0.35">
      <c r="A1643" s="1" t="s">
        <v>10214</v>
      </c>
      <c r="B1643" s="1" t="s">
        <v>5710</v>
      </c>
      <c r="C1643" s="1" t="s">
        <v>41</v>
      </c>
      <c r="D1643">
        <v>32</v>
      </c>
      <c r="E1643" s="1" t="s">
        <v>57</v>
      </c>
      <c r="F1643" s="1" t="s">
        <v>107</v>
      </c>
      <c r="G1643" s="1" t="s">
        <v>59</v>
      </c>
      <c r="H1643" s="1" t="s">
        <v>79</v>
      </c>
      <c r="I1643" s="1" t="s">
        <v>90</v>
      </c>
      <c r="J1643" s="1" t="s">
        <v>47</v>
      </c>
      <c r="K1643" s="1" t="s">
        <v>48</v>
      </c>
      <c r="L1643" s="1" t="s">
        <v>48</v>
      </c>
      <c r="M1643" s="1" t="s">
        <v>48</v>
      </c>
      <c r="N1643" s="1" t="s">
        <v>48</v>
      </c>
      <c r="O1643" s="1" t="s">
        <v>48</v>
      </c>
      <c r="P1643" s="1" t="s">
        <v>48</v>
      </c>
      <c r="Q1643" s="1" t="s">
        <v>48</v>
      </c>
      <c r="R1643" s="1" t="s">
        <v>48</v>
      </c>
      <c r="S1643" s="1" t="s">
        <v>49</v>
      </c>
      <c r="T1643" s="1" t="s">
        <v>48</v>
      </c>
      <c r="U1643" s="1" t="s">
        <v>48</v>
      </c>
      <c r="V1643" s="1" t="s">
        <v>48</v>
      </c>
      <c r="W1643" s="1" t="s">
        <v>48</v>
      </c>
      <c r="X1643" s="1" t="s">
        <v>62</v>
      </c>
      <c r="AC1643" s="1" t="s">
        <v>5712</v>
      </c>
      <c r="AD1643" s="1" t="s">
        <v>5712</v>
      </c>
      <c r="AJ1643" s="1" t="s">
        <v>10215</v>
      </c>
      <c r="AK1643" s="1" t="s">
        <v>77</v>
      </c>
      <c r="AN1643" s="1" t="s">
        <v>5712</v>
      </c>
      <c r="AP1643" s="1" t="s">
        <v>5712</v>
      </c>
      <c r="AR1643" s="1" t="s">
        <v>5712</v>
      </c>
      <c r="AT1643" s="1" t="s">
        <v>5712</v>
      </c>
    </row>
    <row r="1644" spans="1:48" x14ac:dyDescent="0.35">
      <c r="A1644" s="1" t="s">
        <v>10216</v>
      </c>
      <c r="B1644" s="1" t="s">
        <v>5710</v>
      </c>
      <c r="C1644" s="1" t="s">
        <v>41</v>
      </c>
      <c r="D1644">
        <v>46</v>
      </c>
      <c r="E1644" s="1" t="s">
        <v>42</v>
      </c>
      <c r="F1644" s="1" t="s">
        <v>72</v>
      </c>
      <c r="G1644" s="1" t="s">
        <v>44</v>
      </c>
      <c r="H1644" s="1" t="s">
        <v>79</v>
      </c>
      <c r="I1644" s="1" t="s">
        <v>68</v>
      </c>
      <c r="J1644" s="1" t="s">
        <v>47</v>
      </c>
      <c r="K1644" s="1" t="s">
        <v>48</v>
      </c>
      <c r="L1644" s="1" t="s">
        <v>48</v>
      </c>
      <c r="M1644" s="1" t="s">
        <v>49</v>
      </c>
      <c r="N1644" s="1" t="s">
        <v>48</v>
      </c>
      <c r="O1644" s="1" t="s">
        <v>48</v>
      </c>
      <c r="P1644" s="1" t="s">
        <v>48</v>
      </c>
      <c r="Q1644" s="1" t="s">
        <v>48</v>
      </c>
      <c r="R1644" s="1" t="s">
        <v>48</v>
      </c>
      <c r="S1644" s="1" t="s">
        <v>48</v>
      </c>
      <c r="T1644" s="1" t="s">
        <v>48</v>
      </c>
      <c r="U1644" s="1" t="s">
        <v>48</v>
      </c>
      <c r="V1644" s="1" t="s">
        <v>48</v>
      </c>
      <c r="W1644" s="1" t="s">
        <v>48</v>
      </c>
      <c r="X1644" s="1" t="s">
        <v>62</v>
      </c>
      <c r="AC1644" s="1" t="s">
        <v>5712</v>
      </c>
      <c r="AD1644" s="1" t="s">
        <v>5712</v>
      </c>
      <c r="AJ1644" s="1" t="s">
        <v>10217</v>
      </c>
      <c r="AK1644" s="1" t="s">
        <v>5712</v>
      </c>
      <c r="AM1644" s="1" t="s">
        <v>1273</v>
      </c>
      <c r="AN1644" s="1" t="s">
        <v>5712</v>
      </c>
      <c r="AP1644" s="1" t="s">
        <v>5712</v>
      </c>
      <c r="AR1644" s="1" t="s">
        <v>5712</v>
      </c>
      <c r="AT1644" s="1" t="s">
        <v>5712</v>
      </c>
    </row>
    <row r="1645" spans="1:48" x14ac:dyDescent="0.35">
      <c r="A1645" s="1" t="s">
        <v>10218</v>
      </c>
      <c r="B1645" s="1" t="s">
        <v>5710</v>
      </c>
      <c r="C1645" s="1" t="s">
        <v>71</v>
      </c>
      <c r="D1645">
        <v>59</v>
      </c>
      <c r="E1645" s="1" t="s">
        <v>65</v>
      </c>
      <c r="F1645" s="1" t="s">
        <v>43</v>
      </c>
      <c r="G1645" s="1" t="s">
        <v>137</v>
      </c>
      <c r="H1645" s="1" t="s">
        <v>45</v>
      </c>
      <c r="I1645" s="1" t="s">
        <v>68</v>
      </c>
      <c r="J1645" s="1" t="s">
        <v>47</v>
      </c>
      <c r="K1645" s="1" t="s">
        <v>48</v>
      </c>
      <c r="L1645" s="1" t="s">
        <v>49</v>
      </c>
      <c r="M1645" s="1" t="s">
        <v>48</v>
      </c>
      <c r="N1645" s="1" t="s">
        <v>48</v>
      </c>
      <c r="O1645" s="1" t="s">
        <v>48</v>
      </c>
      <c r="P1645" s="1" t="s">
        <v>48</v>
      </c>
      <c r="Q1645" s="1" t="s">
        <v>48</v>
      </c>
      <c r="R1645" s="1" t="s">
        <v>48</v>
      </c>
      <c r="S1645" s="1" t="s">
        <v>48</v>
      </c>
      <c r="T1645" s="1" t="s">
        <v>48</v>
      </c>
      <c r="U1645" s="1" t="s">
        <v>48</v>
      </c>
      <c r="V1645" s="1" t="s">
        <v>48</v>
      </c>
      <c r="W1645" s="1" t="s">
        <v>48</v>
      </c>
      <c r="X1645" s="1" t="s">
        <v>62</v>
      </c>
      <c r="AC1645" s="1" t="s">
        <v>5712</v>
      </c>
      <c r="AD1645" s="1" t="s">
        <v>5712</v>
      </c>
      <c r="AJ1645" s="1" t="s">
        <v>10219</v>
      </c>
      <c r="AK1645" s="1" t="s">
        <v>5712</v>
      </c>
      <c r="AN1645" s="1" t="s">
        <v>5712</v>
      </c>
      <c r="AP1645" s="1" t="s">
        <v>5712</v>
      </c>
      <c r="AR1645" s="1" t="s">
        <v>5712</v>
      </c>
      <c r="AT1645" s="1" t="s">
        <v>5712</v>
      </c>
    </row>
    <row r="1646" spans="1:48" x14ac:dyDescent="0.35">
      <c r="A1646" s="1" t="s">
        <v>10220</v>
      </c>
      <c r="B1646" s="1" t="s">
        <v>5710</v>
      </c>
      <c r="C1646" s="1" t="s">
        <v>41</v>
      </c>
      <c r="D1646">
        <v>28</v>
      </c>
      <c r="E1646" s="1" t="s">
        <v>57</v>
      </c>
      <c r="F1646" s="1" t="s">
        <v>58</v>
      </c>
      <c r="G1646" s="1" t="s">
        <v>98</v>
      </c>
      <c r="H1646" s="1" t="s">
        <v>45</v>
      </c>
      <c r="I1646" s="1" t="s">
        <v>61</v>
      </c>
      <c r="J1646" s="1" t="s">
        <v>47</v>
      </c>
      <c r="K1646" s="1" t="s">
        <v>48</v>
      </c>
      <c r="L1646" s="1" t="s">
        <v>48</v>
      </c>
      <c r="M1646" s="1" t="s">
        <v>48</v>
      </c>
      <c r="N1646" s="1" t="s">
        <v>48</v>
      </c>
      <c r="O1646" s="1" t="s">
        <v>48</v>
      </c>
      <c r="P1646" s="1" t="s">
        <v>48</v>
      </c>
      <c r="Q1646" s="1" t="s">
        <v>49</v>
      </c>
      <c r="R1646" s="1" t="s">
        <v>48</v>
      </c>
      <c r="S1646" s="1" t="s">
        <v>48</v>
      </c>
      <c r="T1646" s="1" t="s">
        <v>48</v>
      </c>
      <c r="U1646" s="1" t="s">
        <v>48</v>
      </c>
      <c r="V1646" s="1" t="s">
        <v>48</v>
      </c>
      <c r="W1646" s="1" t="s">
        <v>48</v>
      </c>
      <c r="X1646" s="1" t="s">
        <v>62</v>
      </c>
      <c r="AC1646" s="1" t="s">
        <v>5712</v>
      </c>
      <c r="AD1646" s="1" t="s">
        <v>5712</v>
      </c>
      <c r="AJ1646" s="1" t="s">
        <v>10221</v>
      </c>
      <c r="AK1646" s="1" t="s">
        <v>55</v>
      </c>
      <c r="AL1646" s="1" t="s">
        <v>10222</v>
      </c>
      <c r="AN1646" s="1" t="s">
        <v>5712</v>
      </c>
      <c r="AP1646" s="1" t="s">
        <v>5712</v>
      </c>
      <c r="AR1646" s="1" t="s">
        <v>5712</v>
      </c>
      <c r="AT1646" s="1" t="s">
        <v>5712</v>
      </c>
    </row>
    <row r="1647" spans="1:48" ht="188.5" x14ac:dyDescent="0.35">
      <c r="A1647" s="1" t="s">
        <v>10223</v>
      </c>
      <c r="B1647" s="1" t="s">
        <v>5710</v>
      </c>
      <c r="C1647" s="1" t="s">
        <v>41</v>
      </c>
      <c r="D1647">
        <v>43</v>
      </c>
      <c r="E1647" s="1" t="s">
        <v>42</v>
      </c>
      <c r="F1647" s="1" t="s">
        <v>107</v>
      </c>
      <c r="G1647" s="1" t="s">
        <v>98</v>
      </c>
      <c r="H1647" s="1" t="s">
        <v>79</v>
      </c>
      <c r="I1647" s="1" t="s">
        <v>110</v>
      </c>
      <c r="J1647" s="1" t="s">
        <v>47</v>
      </c>
      <c r="K1647" s="1" t="s">
        <v>48</v>
      </c>
      <c r="L1647" s="1" t="s">
        <v>48</v>
      </c>
      <c r="M1647" s="1" t="s">
        <v>48</v>
      </c>
      <c r="N1647" s="1" t="s">
        <v>48</v>
      </c>
      <c r="O1647" s="1" t="s">
        <v>48</v>
      </c>
      <c r="P1647" s="1" t="s">
        <v>49</v>
      </c>
      <c r="Q1647" s="1" t="s">
        <v>48</v>
      </c>
      <c r="R1647" s="1" t="s">
        <v>48</v>
      </c>
      <c r="S1647" s="1" t="s">
        <v>48</v>
      </c>
      <c r="T1647" s="1" t="s">
        <v>48</v>
      </c>
      <c r="U1647" s="1" t="s">
        <v>48</v>
      </c>
      <c r="V1647" s="1" t="s">
        <v>48</v>
      </c>
      <c r="W1647" s="1" t="s">
        <v>48</v>
      </c>
      <c r="X1647" s="1" t="s">
        <v>62</v>
      </c>
      <c r="AC1647" s="1" t="s">
        <v>5712</v>
      </c>
      <c r="AD1647" s="1" t="s">
        <v>5712</v>
      </c>
      <c r="AJ1647" s="2" t="s">
        <v>10224</v>
      </c>
      <c r="AK1647" s="1" t="s">
        <v>5712</v>
      </c>
      <c r="AN1647" s="1" t="s">
        <v>5712</v>
      </c>
      <c r="AP1647" s="1" t="s">
        <v>5712</v>
      </c>
      <c r="AR1647" s="1" t="s">
        <v>5712</v>
      </c>
      <c r="AT1647" s="1" t="s">
        <v>5712</v>
      </c>
    </row>
    <row r="1648" spans="1:48" x14ac:dyDescent="0.35">
      <c r="A1648" s="1" t="s">
        <v>10225</v>
      </c>
      <c r="B1648" s="1" t="s">
        <v>5710</v>
      </c>
      <c r="C1648" s="1" t="s">
        <v>41</v>
      </c>
      <c r="D1648">
        <v>48</v>
      </c>
      <c r="E1648" s="1" t="s">
        <v>42</v>
      </c>
      <c r="F1648" s="1" t="s">
        <v>72</v>
      </c>
      <c r="G1648" s="1" t="s">
        <v>73</v>
      </c>
      <c r="H1648" s="1" t="s">
        <v>109</v>
      </c>
      <c r="I1648" s="1" t="s">
        <v>113</v>
      </c>
      <c r="J1648" s="1" t="s">
        <v>47</v>
      </c>
      <c r="K1648" s="1" t="s">
        <v>48</v>
      </c>
      <c r="L1648" s="1" t="s">
        <v>48</v>
      </c>
      <c r="M1648" s="1" t="s">
        <v>48</v>
      </c>
      <c r="N1648" s="1" t="s">
        <v>49</v>
      </c>
      <c r="O1648" s="1" t="s">
        <v>48</v>
      </c>
      <c r="P1648" s="1" t="s">
        <v>48</v>
      </c>
      <c r="Q1648" s="1" t="s">
        <v>48</v>
      </c>
      <c r="R1648" s="1" t="s">
        <v>48</v>
      </c>
      <c r="S1648" s="1" t="s">
        <v>48</v>
      </c>
      <c r="T1648" s="1" t="s">
        <v>48</v>
      </c>
      <c r="U1648" s="1" t="s">
        <v>48</v>
      </c>
      <c r="V1648" s="1" t="s">
        <v>48</v>
      </c>
      <c r="W1648" s="1" t="s">
        <v>48</v>
      </c>
      <c r="X1648" s="1" t="s">
        <v>75</v>
      </c>
      <c r="Y1648" s="1" t="s">
        <v>10226</v>
      </c>
      <c r="AC1648" s="1" t="s">
        <v>5712</v>
      </c>
      <c r="AD1648" s="1" t="s">
        <v>5712</v>
      </c>
      <c r="AJ1648" s="1" t="s">
        <v>10227</v>
      </c>
      <c r="AK1648" s="1" t="s">
        <v>5712</v>
      </c>
      <c r="AN1648" s="1" t="s">
        <v>5712</v>
      </c>
      <c r="AP1648" s="1" t="s">
        <v>5712</v>
      </c>
      <c r="AR1648" s="1" t="s">
        <v>5712</v>
      </c>
      <c r="AT1648" s="1" t="s">
        <v>5712</v>
      </c>
      <c r="AV1648" s="1" t="s">
        <v>10228</v>
      </c>
    </row>
    <row r="1649" spans="1:48" x14ac:dyDescent="0.35">
      <c r="A1649" s="1" t="s">
        <v>10229</v>
      </c>
      <c r="B1649" s="1" t="s">
        <v>5710</v>
      </c>
      <c r="C1649" s="1" t="s">
        <v>71</v>
      </c>
      <c r="D1649">
        <v>46</v>
      </c>
      <c r="E1649" s="1" t="s">
        <v>42</v>
      </c>
      <c r="F1649" s="1" t="s">
        <v>72</v>
      </c>
      <c r="G1649" s="1" t="s">
        <v>59</v>
      </c>
      <c r="H1649" s="1" t="s">
        <v>45</v>
      </c>
      <c r="I1649" s="1" t="s">
        <v>74</v>
      </c>
      <c r="J1649" s="1" t="s">
        <v>47</v>
      </c>
      <c r="K1649" s="1" t="s">
        <v>48</v>
      </c>
      <c r="L1649" s="1" t="s">
        <v>48</v>
      </c>
      <c r="M1649" s="1" t="s">
        <v>48</v>
      </c>
      <c r="N1649" s="1" t="s">
        <v>48</v>
      </c>
      <c r="O1649" s="1" t="s">
        <v>49</v>
      </c>
      <c r="P1649" s="1" t="s">
        <v>48</v>
      </c>
      <c r="Q1649" s="1" t="s">
        <v>48</v>
      </c>
      <c r="R1649" s="1" t="s">
        <v>48</v>
      </c>
      <c r="S1649" s="1" t="s">
        <v>48</v>
      </c>
      <c r="T1649" s="1" t="s">
        <v>48</v>
      </c>
      <c r="U1649" s="1" t="s">
        <v>48</v>
      </c>
      <c r="V1649" s="1" t="s">
        <v>48</v>
      </c>
      <c r="W1649" s="1" t="s">
        <v>48</v>
      </c>
      <c r="X1649" s="1" t="s">
        <v>62</v>
      </c>
      <c r="AC1649" s="1" t="s">
        <v>5712</v>
      </c>
      <c r="AD1649" s="1" t="s">
        <v>5712</v>
      </c>
      <c r="AJ1649" s="1" t="s">
        <v>10230</v>
      </c>
      <c r="AK1649" s="1" t="s">
        <v>5712</v>
      </c>
      <c r="AN1649" s="1" t="s">
        <v>5712</v>
      </c>
      <c r="AP1649" s="1" t="s">
        <v>5712</v>
      </c>
      <c r="AR1649" s="1" t="s">
        <v>5712</v>
      </c>
      <c r="AT1649" s="1" t="s">
        <v>5712</v>
      </c>
    </row>
    <row r="1650" spans="1:48" x14ac:dyDescent="0.35">
      <c r="A1650" s="1" t="s">
        <v>10231</v>
      </c>
      <c r="B1650" s="1" t="s">
        <v>5710</v>
      </c>
      <c r="C1650" s="1" t="s">
        <v>41</v>
      </c>
      <c r="D1650">
        <v>73</v>
      </c>
      <c r="E1650" s="1" t="s">
        <v>65</v>
      </c>
      <c r="F1650" s="1" t="s">
        <v>66</v>
      </c>
      <c r="G1650" s="1" t="s">
        <v>73</v>
      </c>
      <c r="H1650" s="1" t="s">
        <v>67</v>
      </c>
      <c r="I1650" s="1" t="s">
        <v>90</v>
      </c>
      <c r="J1650" s="1" t="s">
        <v>47</v>
      </c>
      <c r="K1650" s="1" t="s">
        <v>48</v>
      </c>
      <c r="L1650" s="1" t="s">
        <v>49</v>
      </c>
      <c r="M1650" s="1" t="s">
        <v>48</v>
      </c>
      <c r="N1650" s="1" t="s">
        <v>48</v>
      </c>
      <c r="O1650" s="1" t="s">
        <v>48</v>
      </c>
      <c r="P1650" s="1" t="s">
        <v>48</v>
      </c>
      <c r="Q1650" s="1" t="s">
        <v>48</v>
      </c>
      <c r="R1650" s="1" t="s">
        <v>48</v>
      </c>
      <c r="S1650" s="1" t="s">
        <v>48</v>
      </c>
      <c r="T1650" s="1" t="s">
        <v>48</v>
      </c>
      <c r="U1650" s="1" t="s">
        <v>48</v>
      </c>
      <c r="V1650" s="1" t="s">
        <v>48</v>
      </c>
      <c r="W1650" s="1" t="s">
        <v>48</v>
      </c>
      <c r="X1650" s="1" t="s">
        <v>116</v>
      </c>
      <c r="Y1650" s="1" t="s">
        <v>10232</v>
      </c>
      <c r="AC1650" s="1" t="s">
        <v>5712</v>
      </c>
      <c r="AD1650" s="1" t="s">
        <v>5712</v>
      </c>
      <c r="AJ1650" s="1" t="s">
        <v>10233</v>
      </c>
      <c r="AK1650" s="1" t="s">
        <v>5712</v>
      </c>
      <c r="AM1650" s="1" t="s">
        <v>10234</v>
      </c>
      <c r="AN1650" s="1" t="s">
        <v>5712</v>
      </c>
      <c r="AP1650" s="1" t="s">
        <v>5712</v>
      </c>
      <c r="AR1650" s="1" t="s">
        <v>5712</v>
      </c>
      <c r="AT1650" s="1" t="s">
        <v>5712</v>
      </c>
    </row>
    <row r="1651" spans="1:48" x14ac:dyDescent="0.35">
      <c r="A1651" s="1" t="s">
        <v>10235</v>
      </c>
      <c r="B1651" s="1" t="s">
        <v>5710</v>
      </c>
      <c r="C1651" s="1" t="s">
        <v>71</v>
      </c>
      <c r="D1651">
        <v>38</v>
      </c>
      <c r="E1651" s="1" t="s">
        <v>42</v>
      </c>
      <c r="F1651" s="1" t="s">
        <v>66</v>
      </c>
      <c r="G1651" s="1" t="s">
        <v>44</v>
      </c>
      <c r="H1651" s="1" t="s">
        <v>45</v>
      </c>
      <c r="I1651" s="1" t="s">
        <v>110</v>
      </c>
      <c r="J1651" s="1" t="s">
        <v>47</v>
      </c>
      <c r="K1651" s="1" t="s">
        <v>48</v>
      </c>
      <c r="L1651" s="1" t="s">
        <v>48</v>
      </c>
      <c r="M1651" s="1" t="s">
        <v>48</v>
      </c>
      <c r="N1651" s="1" t="s">
        <v>48</v>
      </c>
      <c r="O1651" s="1" t="s">
        <v>48</v>
      </c>
      <c r="P1651" s="1" t="s">
        <v>48</v>
      </c>
      <c r="Q1651" s="1" t="s">
        <v>49</v>
      </c>
      <c r="R1651" s="1" t="s">
        <v>48</v>
      </c>
      <c r="S1651" s="1" t="s">
        <v>48</v>
      </c>
      <c r="T1651" s="1" t="s">
        <v>48</v>
      </c>
      <c r="U1651" s="1" t="s">
        <v>48</v>
      </c>
      <c r="V1651" s="1" t="s">
        <v>48</v>
      </c>
      <c r="W1651" s="1" t="s">
        <v>48</v>
      </c>
      <c r="X1651" s="1" t="s">
        <v>62</v>
      </c>
      <c r="AC1651" s="1" t="s">
        <v>5712</v>
      </c>
      <c r="AD1651" s="1" t="s">
        <v>5712</v>
      </c>
      <c r="AJ1651" s="1" t="s">
        <v>105</v>
      </c>
      <c r="AK1651" s="1" t="s">
        <v>63</v>
      </c>
      <c r="AN1651" s="1" t="s">
        <v>5712</v>
      </c>
      <c r="AP1651" s="1" t="s">
        <v>5712</v>
      </c>
      <c r="AR1651" s="1" t="s">
        <v>5712</v>
      </c>
      <c r="AT1651" s="1" t="s">
        <v>5712</v>
      </c>
    </row>
    <row r="1652" spans="1:48" x14ac:dyDescent="0.35">
      <c r="A1652" s="1" t="s">
        <v>10236</v>
      </c>
      <c r="B1652" s="1" t="s">
        <v>5710</v>
      </c>
      <c r="C1652" s="1" t="s">
        <v>41</v>
      </c>
      <c r="D1652">
        <v>64</v>
      </c>
      <c r="E1652" s="1" t="s">
        <v>65</v>
      </c>
      <c r="F1652" s="1" t="s">
        <v>43</v>
      </c>
      <c r="G1652" s="1" t="s">
        <v>98</v>
      </c>
      <c r="H1652" s="1" t="s">
        <v>67</v>
      </c>
      <c r="I1652" s="1" t="s">
        <v>68</v>
      </c>
      <c r="J1652" s="1" t="s">
        <v>47</v>
      </c>
      <c r="K1652" s="1" t="s">
        <v>48</v>
      </c>
      <c r="L1652" s="1" t="s">
        <v>48</v>
      </c>
      <c r="M1652" s="1" t="s">
        <v>49</v>
      </c>
      <c r="N1652" s="1" t="s">
        <v>48</v>
      </c>
      <c r="O1652" s="1" t="s">
        <v>48</v>
      </c>
      <c r="P1652" s="1" t="s">
        <v>48</v>
      </c>
      <c r="Q1652" s="1" t="s">
        <v>48</v>
      </c>
      <c r="R1652" s="1" t="s">
        <v>48</v>
      </c>
      <c r="S1652" s="1" t="s">
        <v>48</v>
      </c>
      <c r="T1652" s="1" t="s">
        <v>48</v>
      </c>
      <c r="U1652" s="1" t="s">
        <v>48</v>
      </c>
      <c r="V1652" s="1" t="s">
        <v>48</v>
      </c>
      <c r="W1652" s="1" t="s">
        <v>48</v>
      </c>
      <c r="X1652" s="1" t="s">
        <v>62</v>
      </c>
      <c r="AC1652" s="1" t="s">
        <v>5712</v>
      </c>
      <c r="AD1652" s="1" t="s">
        <v>5712</v>
      </c>
      <c r="AJ1652" s="1" t="s">
        <v>10237</v>
      </c>
      <c r="AK1652" s="1" t="s">
        <v>5712</v>
      </c>
      <c r="AN1652" s="1" t="s">
        <v>5712</v>
      </c>
      <c r="AP1652" s="1" t="s">
        <v>5712</v>
      </c>
      <c r="AR1652" s="1" t="s">
        <v>5712</v>
      </c>
      <c r="AT1652" s="1" t="s">
        <v>5712</v>
      </c>
      <c r="AV1652" s="1" t="s">
        <v>10238</v>
      </c>
    </row>
    <row r="1653" spans="1:48" x14ac:dyDescent="0.35">
      <c r="A1653" s="1" t="s">
        <v>10239</v>
      </c>
      <c r="B1653" s="1" t="s">
        <v>5710</v>
      </c>
      <c r="C1653" s="1" t="s">
        <v>41</v>
      </c>
      <c r="D1653">
        <v>68</v>
      </c>
      <c r="E1653" s="1" t="s">
        <v>65</v>
      </c>
      <c r="F1653" s="1" t="s">
        <v>66</v>
      </c>
      <c r="G1653" s="1" t="s">
        <v>59</v>
      </c>
      <c r="H1653" s="1" t="s">
        <v>144</v>
      </c>
      <c r="I1653" s="1" t="s">
        <v>90</v>
      </c>
      <c r="J1653" s="1" t="s">
        <v>47</v>
      </c>
      <c r="K1653" s="1" t="s">
        <v>48</v>
      </c>
      <c r="L1653" s="1" t="s">
        <v>48</v>
      </c>
      <c r="M1653" s="1" t="s">
        <v>48</v>
      </c>
      <c r="N1653" s="1" t="s">
        <v>48</v>
      </c>
      <c r="O1653" s="1" t="s">
        <v>48</v>
      </c>
      <c r="P1653" s="1" t="s">
        <v>48</v>
      </c>
      <c r="Q1653" s="1" t="s">
        <v>48</v>
      </c>
      <c r="R1653" s="1" t="s">
        <v>49</v>
      </c>
      <c r="S1653" s="1" t="s">
        <v>48</v>
      </c>
      <c r="T1653" s="1" t="s">
        <v>48</v>
      </c>
      <c r="U1653" s="1" t="s">
        <v>48</v>
      </c>
      <c r="V1653" s="1" t="s">
        <v>48</v>
      </c>
      <c r="W1653" s="1" t="s">
        <v>48</v>
      </c>
      <c r="X1653" s="1" t="s">
        <v>62</v>
      </c>
      <c r="AC1653" s="1" t="s">
        <v>5712</v>
      </c>
      <c r="AD1653" s="1" t="s">
        <v>5712</v>
      </c>
      <c r="AJ1653" s="1" t="s">
        <v>10240</v>
      </c>
      <c r="AK1653" s="1" t="s">
        <v>77</v>
      </c>
      <c r="AN1653" s="1" t="s">
        <v>5712</v>
      </c>
      <c r="AP1653" s="1" t="s">
        <v>5712</v>
      </c>
      <c r="AR1653" s="1" t="s">
        <v>5712</v>
      </c>
      <c r="AT1653" s="1" t="s">
        <v>5712</v>
      </c>
    </row>
    <row r="1654" spans="1:48" ht="203" x14ac:dyDescent="0.35">
      <c r="A1654" s="1" t="s">
        <v>10241</v>
      </c>
      <c r="B1654" s="1" t="s">
        <v>5710</v>
      </c>
      <c r="C1654" s="1" t="s">
        <v>41</v>
      </c>
      <c r="D1654">
        <v>59</v>
      </c>
      <c r="E1654" s="1" t="s">
        <v>65</v>
      </c>
      <c r="F1654" s="1" t="s">
        <v>72</v>
      </c>
      <c r="G1654" s="1" t="s">
        <v>98</v>
      </c>
      <c r="H1654" s="1" t="s">
        <v>79</v>
      </c>
      <c r="I1654" s="1" t="s">
        <v>61</v>
      </c>
      <c r="J1654" s="1" t="s">
        <v>80</v>
      </c>
      <c r="K1654" s="1" t="s">
        <v>48</v>
      </c>
      <c r="L1654" s="1" t="s">
        <v>48</v>
      </c>
      <c r="M1654" s="1" t="s">
        <v>48</v>
      </c>
      <c r="N1654" s="1" t="s">
        <v>48</v>
      </c>
      <c r="O1654" s="1" t="s">
        <v>48</v>
      </c>
      <c r="P1654" s="1" t="s">
        <v>48</v>
      </c>
      <c r="Q1654" s="1" t="s">
        <v>48</v>
      </c>
      <c r="R1654" s="1" t="s">
        <v>48</v>
      </c>
      <c r="S1654" s="1" t="s">
        <v>48</v>
      </c>
      <c r="T1654" s="1" t="s">
        <v>48</v>
      </c>
      <c r="U1654" s="1" t="s">
        <v>48</v>
      </c>
      <c r="V1654" s="1" t="s">
        <v>49</v>
      </c>
      <c r="W1654" s="1" t="s">
        <v>48</v>
      </c>
      <c r="X1654" s="1" t="s">
        <v>116</v>
      </c>
      <c r="Y1654" s="1" t="s">
        <v>10242</v>
      </c>
      <c r="AC1654" s="1" t="s">
        <v>5712</v>
      </c>
      <c r="AD1654" s="1" t="s">
        <v>5712</v>
      </c>
      <c r="AJ1654" s="2" t="s">
        <v>10243</v>
      </c>
      <c r="AK1654" s="1" t="s">
        <v>5712</v>
      </c>
      <c r="AN1654" s="1" t="s">
        <v>5712</v>
      </c>
      <c r="AP1654" s="1" t="s">
        <v>5712</v>
      </c>
      <c r="AR1654" s="1" t="s">
        <v>5712</v>
      </c>
      <c r="AT1654" s="1" t="s">
        <v>5712</v>
      </c>
    </row>
    <row r="1655" spans="1:48" x14ac:dyDescent="0.35">
      <c r="A1655" s="1" t="s">
        <v>10244</v>
      </c>
      <c r="B1655" s="1" t="s">
        <v>5710</v>
      </c>
      <c r="C1655" s="1" t="s">
        <v>71</v>
      </c>
      <c r="D1655">
        <v>30</v>
      </c>
      <c r="E1655" s="1" t="s">
        <v>57</v>
      </c>
      <c r="F1655" s="1" t="s">
        <v>58</v>
      </c>
      <c r="G1655" s="1" t="s">
        <v>73</v>
      </c>
      <c r="H1655" s="1" t="s">
        <v>45</v>
      </c>
      <c r="I1655" s="1" t="s">
        <v>99</v>
      </c>
      <c r="J1655" s="1" t="s">
        <v>47</v>
      </c>
      <c r="K1655" s="1" t="s">
        <v>48</v>
      </c>
      <c r="L1655" s="1" t="s">
        <v>48</v>
      </c>
      <c r="M1655" s="1" t="s">
        <v>48</v>
      </c>
      <c r="N1655" s="1" t="s">
        <v>48</v>
      </c>
      <c r="O1655" s="1" t="s">
        <v>48</v>
      </c>
      <c r="P1655" s="1" t="s">
        <v>49</v>
      </c>
      <c r="Q1655" s="1" t="s">
        <v>48</v>
      </c>
      <c r="R1655" s="1" t="s">
        <v>48</v>
      </c>
      <c r="S1655" s="1" t="s">
        <v>48</v>
      </c>
      <c r="T1655" s="1" t="s">
        <v>48</v>
      </c>
      <c r="U1655" s="1" t="s">
        <v>48</v>
      </c>
      <c r="V1655" s="1" t="s">
        <v>48</v>
      </c>
      <c r="W1655" s="1" t="s">
        <v>48</v>
      </c>
      <c r="X1655" s="1" t="s">
        <v>116</v>
      </c>
      <c r="Y1655" s="1" t="s">
        <v>10245</v>
      </c>
      <c r="AC1655" s="1" t="s">
        <v>5712</v>
      </c>
      <c r="AD1655" s="1" t="s">
        <v>5712</v>
      </c>
      <c r="AJ1655" s="1" t="s">
        <v>10246</v>
      </c>
      <c r="AK1655" s="1" t="s">
        <v>5712</v>
      </c>
      <c r="AN1655" s="1" t="s">
        <v>5712</v>
      </c>
      <c r="AP1655" s="1" t="s">
        <v>5712</v>
      </c>
      <c r="AR1655" s="1" t="s">
        <v>5712</v>
      </c>
      <c r="AT1655" s="1" t="s">
        <v>5712</v>
      </c>
      <c r="AV1655" s="1" t="s">
        <v>10246</v>
      </c>
    </row>
    <row r="1656" spans="1:48" x14ac:dyDescent="0.35">
      <c r="A1656" s="1" t="s">
        <v>10247</v>
      </c>
      <c r="B1656" s="1" t="s">
        <v>5710</v>
      </c>
      <c r="C1656" s="1" t="s">
        <v>41</v>
      </c>
      <c r="D1656">
        <v>30</v>
      </c>
      <c r="E1656" s="1" t="s">
        <v>57</v>
      </c>
      <c r="F1656" s="1" t="s">
        <v>58</v>
      </c>
      <c r="G1656" s="1" t="s">
        <v>85</v>
      </c>
      <c r="H1656" s="1" t="s">
        <v>45</v>
      </c>
      <c r="I1656" s="1" t="s">
        <v>74</v>
      </c>
      <c r="J1656" s="1" t="s">
        <v>47</v>
      </c>
      <c r="K1656" s="1" t="s">
        <v>49</v>
      </c>
      <c r="L1656" s="1" t="s">
        <v>48</v>
      </c>
      <c r="M1656" s="1" t="s">
        <v>48</v>
      </c>
      <c r="N1656" s="1" t="s">
        <v>48</v>
      </c>
      <c r="O1656" s="1" t="s">
        <v>48</v>
      </c>
      <c r="P1656" s="1" t="s">
        <v>48</v>
      </c>
      <c r="Q1656" s="1" t="s">
        <v>48</v>
      </c>
      <c r="R1656" s="1" t="s">
        <v>48</v>
      </c>
      <c r="S1656" s="1" t="s">
        <v>48</v>
      </c>
      <c r="T1656" s="1" t="s">
        <v>49</v>
      </c>
      <c r="U1656" s="1" t="s">
        <v>48</v>
      </c>
      <c r="V1656" s="1" t="s">
        <v>48</v>
      </c>
      <c r="W1656" s="1" t="s">
        <v>48</v>
      </c>
      <c r="X1656" s="1" t="s">
        <v>116</v>
      </c>
      <c r="Y1656" s="1" t="s">
        <v>10248</v>
      </c>
      <c r="AC1656" s="1" t="s">
        <v>5712</v>
      </c>
      <c r="AD1656" s="1" t="s">
        <v>5712</v>
      </c>
      <c r="AJ1656" s="1" t="s">
        <v>10249</v>
      </c>
      <c r="AK1656" s="1" t="s">
        <v>5712</v>
      </c>
      <c r="AM1656" s="1" t="s">
        <v>10250</v>
      </c>
      <c r="AN1656" s="1" t="s">
        <v>5712</v>
      </c>
      <c r="AP1656" s="1" t="s">
        <v>5712</v>
      </c>
      <c r="AR1656" s="1" t="s">
        <v>5712</v>
      </c>
      <c r="AT1656" s="1" t="s">
        <v>5712</v>
      </c>
    </row>
    <row r="1657" spans="1:48" x14ac:dyDescent="0.35">
      <c r="A1657" s="1" t="s">
        <v>10251</v>
      </c>
      <c r="B1657" s="1" t="s">
        <v>5710</v>
      </c>
      <c r="C1657" s="1" t="s">
        <v>41</v>
      </c>
      <c r="D1657">
        <v>35</v>
      </c>
      <c r="E1657" s="1" t="s">
        <v>42</v>
      </c>
      <c r="F1657" s="1" t="s">
        <v>107</v>
      </c>
      <c r="G1657" s="1" t="s">
        <v>98</v>
      </c>
      <c r="H1657" s="1" t="s">
        <v>45</v>
      </c>
      <c r="I1657" s="1" t="s">
        <v>99</v>
      </c>
      <c r="J1657" s="1" t="s">
        <v>80</v>
      </c>
      <c r="K1657" s="1" t="s">
        <v>48</v>
      </c>
      <c r="L1657" s="1" t="s">
        <v>48</v>
      </c>
      <c r="M1657" s="1" t="s">
        <v>48</v>
      </c>
      <c r="N1657" s="1" t="s">
        <v>48</v>
      </c>
      <c r="O1657" s="1" t="s">
        <v>48</v>
      </c>
      <c r="P1657" s="1" t="s">
        <v>48</v>
      </c>
      <c r="Q1657" s="1" t="s">
        <v>48</v>
      </c>
      <c r="R1657" s="1" t="s">
        <v>48</v>
      </c>
      <c r="S1657" s="1" t="s">
        <v>48</v>
      </c>
      <c r="T1657" s="1" t="s">
        <v>48</v>
      </c>
      <c r="U1657" s="1" t="s">
        <v>49</v>
      </c>
      <c r="V1657" s="1" t="s">
        <v>48</v>
      </c>
      <c r="W1657" s="1" t="s">
        <v>48</v>
      </c>
      <c r="X1657" s="1" t="s">
        <v>116</v>
      </c>
      <c r="Y1657" s="1" t="s">
        <v>10252</v>
      </c>
      <c r="AC1657" s="1" t="s">
        <v>5712</v>
      </c>
      <c r="AD1657" s="1" t="s">
        <v>5712</v>
      </c>
      <c r="AJ1657" s="1" t="s">
        <v>10253</v>
      </c>
      <c r="AK1657" s="1" t="s">
        <v>63</v>
      </c>
      <c r="AN1657" s="1" t="s">
        <v>5712</v>
      </c>
      <c r="AP1657" s="1" t="s">
        <v>5712</v>
      </c>
      <c r="AR1657" s="1" t="s">
        <v>5712</v>
      </c>
      <c r="AT1657" s="1" t="s">
        <v>5712</v>
      </c>
    </row>
    <row r="1658" spans="1:48" x14ac:dyDescent="0.35">
      <c r="A1658" s="1" t="s">
        <v>10254</v>
      </c>
      <c r="B1658" s="1" t="s">
        <v>5710</v>
      </c>
      <c r="C1658" s="1" t="s">
        <v>71</v>
      </c>
      <c r="D1658">
        <v>24</v>
      </c>
      <c r="E1658" s="1" t="s">
        <v>57</v>
      </c>
      <c r="F1658" s="1" t="s">
        <v>107</v>
      </c>
      <c r="G1658" s="1" t="s">
        <v>59</v>
      </c>
      <c r="H1658" s="1" t="s">
        <v>79</v>
      </c>
      <c r="I1658" s="1" t="s">
        <v>110</v>
      </c>
      <c r="J1658" s="1" t="s">
        <v>47</v>
      </c>
      <c r="K1658" s="1" t="s">
        <v>48</v>
      </c>
      <c r="L1658" s="1" t="s">
        <v>48</v>
      </c>
      <c r="M1658" s="1" t="s">
        <v>48</v>
      </c>
      <c r="N1658" s="1" t="s">
        <v>48</v>
      </c>
      <c r="O1658" s="1" t="s">
        <v>48</v>
      </c>
      <c r="P1658" s="1" t="s">
        <v>49</v>
      </c>
      <c r="Q1658" s="1" t="s">
        <v>48</v>
      </c>
      <c r="R1658" s="1" t="s">
        <v>48</v>
      </c>
      <c r="S1658" s="1" t="s">
        <v>48</v>
      </c>
      <c r="T1658" s="1" t="s">
        <v>48</v>
      </c>
      <c r="U1658" s="1" t="s">
        <v>48</v>
      </c>
      <c r="V1658" s="1" t="s">
        <v>48</v>
      </c>
      <c r="W1658" s="1" t="s">
        <v>48</v>
      </c>
      <c r="X1658" s="1" t="s">
        <v>62</v>
      </c>
      <c r="AC1658" s="1" t="s">
        <v>5712</v>
      </c>
      <c r="AD1658" s="1" t="s">
        <v>5712</v>
      </c>
      <c r="AJ1658" s="1" t="s">
        <v>10255</v>
      </c>
      <c r="AK1658" s="1" t="s">
        <v>5712</v>
      </c>
      <c r="AN1658" s="1" t="s">
        <v>5712</v>
      </c>
      <c r="AP1658" s="1" t="s">
        <v>5712</v>
      </c>
      <c r="AR1658" s="1" t="s">
        <v>5712</v>
      </c>
      <c r="AT1658" s="1" t="s">
        <v>5712</v>
      </c>
    </row>
    <row r="1659" spans="1:48" x14ac:dyDescent="0.35">
      <c r="A1659" s="1" t="s">
        <v>10256</v>
      </c>
      <c r="B1659" s="1" t="s">
        <v>5710</v>
      </c>
      <c r="C1659" s="1" t="s">
        <v>71</v>
      </c>
      <c r="D1659">
        <v>37</v>
      </c>
      <c r="E1659" s="1" t="s">
        <v>42</v>
      </c>
      <c r="F1659" s="1" t="s">
        <v>107</v>
      </c>
      <c r="G1659" s="1" t="s">
        <v>73</v>
      </c>
      <c r="H1659" s="1" t="s">
        <v>45</v>
      </c>
      <c r="I1659" s="1" t="s">
        <v>99</v>
      </c>
      <c r="J1659" s="1" t="s">
        <v>47</v>
      </c>
      <c r="K1659" s="1" t="s">
        <v>48</v>
      </c>
      <c r="L1659" s="1" t="s">
        <v>48</v>
      </c>
      <c r="M1659" s="1" t="s">
        <v>48</v>
      </c>
      <c r="N1659" s="1" t="s">
        <v>48</v>
      </c>
      <c r="O1659" s="1" t="s">
        <v>48</v>
      </c>
      <c r="P1659" s="1" t="s">
        <v>49</v>
      </c>
      <c r="Q1659" s="1" t="s">
        <v>48</v>
      </c>
      <c r="R1659" s="1" t="s">
        <v>48</v>
      </c>
      <c r="S1659" s="1" t="s">
        <v>48</v>
      </c>
      <c r="T1659" s="1" t="s">
        <v>48</v>
      </c>
      <c r="U1659" s="1" t="s">
        <v>48</v>
      </c>
      <c r="V1659" s="1" t="s">
        <v>48</v>
      </c>
      <c r="W1659" s="1" t="s">
        <v>48</v>
      </c>
      <c r="X1659" s="1" t="s">
        <v>116</v>
      </c>
      <c r="Y1659" s="1" t="s">
        <v>10257</v>
      </c>
      <c r="AC1659" s="1" t="s">
        <v>5712</v>
      </c>
      <c r="AD1659" s="1" t="s">
        <v>5712</v>
      </c>
      <c r="AJ1659" s="1" t="s">
        <v>10258</v>
      </c>
      <c r="AK1659" s="1" t="s">
        <v>63</v>
      </c>
      <c r="AN1659" s="1" t="s">
        <v>5712</v>
      </c>
      <c r="AP1659" s="1" t="s">
        <v>5712</v>
      </c>
      <c r="AR1659" s="1" t="s">
        <v>5712</v>
      </c>
      <c r="AT1659" s="1" t="s">
        <v>5712</v>
      </c>
    </row>
    <row r="1660" spans="1:48" x14ac:dyDescent="0.35">
      <c r="A1660" s="1" t="s">
        <v>10259</v>
      </c>
      <c r="B1660" s="1" t="s">
        <v>5710</v>
      </c>
      <c r="C1660" s="1" t="s">
        <v>41</v>
      </c>
      <c r="D1660">
        <v>34</v>
      </c>
      <c r="E1660" s="1" t="s">
        <v>57</v>
      </c>
      <c r="F1660" s="1" t="s">
        <v>58</v>
      </c>
      <c r="G1660" s="1" t="s">
        <v>98</v>
      </c>
      <c r="H1660" s="1" t="s">
        <v>45</v>
      </c>
      <c r="I1660" s="1" t="s">
        <v>110</v>
      </c>
      <c r="J1660" s="1" t="s">
        <v>47</v>
      </c>
      <c r="K1660" s="1" t="s">
        <v>48</v>
      </c>
      <c r="L1660" s="1" t="s">
        <v>48</v>
      </c>
      <c r="M1660" s="1" t="s">
        <v>48</v>
      </c>
      <c r="N1660" s="1" t="s">
        <v>48</v>
      </c>
      <c r="O1660" s="1" t="s">
        <v>48</v>
      </c>
      <c r="P1660" s="1" t="s">
        <v>48</v>
      </c>
      <c r="Q1660" s="1" t="s">
        <v>48</v>
      </c>
      <c r="R1660" s="1" t="s">
        <v>49</v>
      </c>
      <c r="S1660" s="1" t="s">
        <v>48</v>
      </c>
      <c r="T1660" s="1" t="s">
        <v>48</v>
      </c>
      <c r="U1660" s="1" t="s">
        <v>48</v>
      </c>
      <c r="V1660" s="1" t="s">
        <v>48</v>
      </c>
      <c r="W1660" s="1" t="s">
        <v>48</v>
      </c>
      <c r="X1660" s="1" t="s">
        <v>116</v>
      </c>
      <c r="Y1660" s="1" t="s">
        <v>10260</v>
      </c>
      <c r="AC1660" s="1" t="s">
        <v>5712</v>
      </c>
      <c r="AD1660" s="1" t="s">
        <v>5712</v>
      </c>
      <c r="AJ1660" s="1" t="s">
        <v>10261</v>
      </c>
      <c r="AK1660" s="1" t="s">
        <v>5712</v>
      </c>
      <c r="AN1660" s="1" t="s">
        <v>5712</v>
      </c>
      <c r="AP1660" s="1" t="s">
        <v>5712</v>
      </c>
      <c r="AR1660" s="1" t="s">
        <v>5712</v>
      </c>
      <c r="AT1660" s="1" t="s">
        <v>5712</v>
      </c>
    </row>
    <row r="1661" spans="1:48" x14ac:dyDescent="0.35">
      <c r="A1661" s="1" t="s">
        <v>10262</v>
      </c>
      <c r="B1661" s="1" t="s">
        <v>5710</v>
      </c>
      <c r="C1661" s="1" t="s">
        <v>41</v>
      </c>
      <c r="D1661">
        <v>70</v>
      </c>
      <c r="E1661" s="1" t="s">
        <v>65</v>
      </c>
      <c r="F1661" s="1" t="s">
        <v>66</v>
      </c>
      <c r="G1661" s="1" t="s">
        <v>44</v>
      </c>
      <c r="H1661" s="1" t="s">
        <v>67</v>
      </c>
      <c r="I1661" s="1" t="s">
        <v>68</v>
      </c>
      <c r="J1661" s="1" t="s">
        <v>47</v>
      </c>
      <c r="K1661" s="1" t="s">
        <v>48</v>
      </c>
      <c r="L1661" s="1" t="s">
        <v>48</v>
      </c>
      <c r="M1661" s="1" t="s">
        <v>49</v>
      </c>
      <c r="N1661" s="1" t="s">
        <v>48</v>
      </c>
      <c r="O1661" s="1" t="s">
        <v>48</v>
      </c>
      <c r="P1661" s="1" t="s">
        <v>48</v>
      </c>
      <c r="Q1661" s="1" t="s">
        <v>48</v>
      </c>
      <c r="R1661" s="1" t="s">
        <v>48</v>
      </c>
      <c r="S1661" s="1" t="s">
        <v>48</v>
      </c>
      <c r="T1661" s="1" t="s">
        <v>48</v>
      </c>
      <c r="U1661" s="1" t="s">
        <v>48</v>
      </c>
      <c r="V1661" s="1" t="s">
        <v>48</v>
      </c>
      <c r="W1661" s="1" t="s">
        <v>48</v>
      </c>
      <c r="X1661" s="1" t="s">
        <v>75</v>
      </c>
      <c r="Y1661" s="1" t="s">
        <v>10263</v>
      </c>
      <c r="AC1661" s="1" t="s">
        <v>5712</v>
      </c>
      <c r="AD1661" s="1" t="s">
        <v>5712</v>
      </c>
      <c r="AJ1661" s="1" t="s">
        <v>10264</v>
      </c>
      <c r="AK1661" s="1" t="s">
        <v>5712</v>
      </c>
      <c r="AN1661" s="1" t="s">
        <v>5712</v>
      </c>
      <c r="AP1661" s="1" t="s">
        <v>5712</v>
      </c>
      <c r="AR1661" s="1" t="s">
        <v>5712</v>
      </c>
      <c r="AT1661" s="1" t="s">
        <v>5712</v>
      </c>
    </row>
    <row r="1662" spans="1:48" x14ac:dyDescent="0.35">
      <c r="A1662" s="1" t="s">
        <v>10265</v>
      </c>
      <c r="B1662" s="1" t="s">
        <v>5710</v>
      </c>
      <c r="C1662" s="1" t="s">
        <v>41</v>
      </c>
      <c r="D1662">
        <v>72</v>
      </c>
      <c r="E1662" s="1" t="s">
        <v>65</v>
      </c>
      <c r="F1662" s="1" t="s">
        <v>66</v>
      </c>
      <c r="G1662" s="1" t="s">
        <v>44</v>
      </c>
      <c r="H1662" s="1" t="s">
        <v>67</v>
      </c>
      <c r="I1662" s="1" t="s">
        <v>110</v>
      </c>
      <c r="J1662" s="1" t="s">
        <v>80</v>
      </c>
      <c r="K1662" s="1" t="s">
        <v>48</v>
      </c>
      <c r="L1662" s="1" t="s">
        <v>48</v>
      </c>
      <c r="M1662" s="1" t="s">
        <v>48</v>
      </c>
      <c r="N1662" s="1" t="s">
        <v>48</v>
      </c>
      <c r="O1662" s="1" t="s">
        <v>48</v>
      </c>
      <c r="P1662" s="1" t="s">
        <v>48</v>
      </c>
      <c r="Q1662" s="1" t="s">
        <v>48</v>
      </c>
      <c r="R1662" s="1" t="s">
        <v>48</v>
      </c>
      <c r="S1662" s="1" t="s">
        <v>48</v>
      </c>
      <c r="T1662" s="1" t="s">
        <v>48</v>
      </c>
      <c r="U1662" s="1" t="s">
        <v>48</v>
      </c>
      <c r="V1662" s="1" t="s">
        <v>48</v>
      </c>
      <c r="W1662" s="1" t="s">
        <v>49</v>
      </c>
      <c r="X1662" s="1" t="s">
        <v>116</v>
      </c>
      <c r="Y1662" s="1" t="s">
        <v>10266</v>
      </c>
      <c r="AC1662" s="1" t="s">
        <v>5712</v>
      </c>
      <c r="AD1662" s="1" t="s">
        <v>5712</v>
      </c>
      <c r="AJ1662" s="1" t="s">
        <v>10267</v>
      </c>
      <c r="AK1662" s="1" t="s">
        <v>5712</v>
      </c>
      <c r="AM1662" s="1" t="s">
        <v>10268</v>
      </c>
      <c r="AN1662" s="1" t="s">
        <v>5712</v>
      </c>
      <c r="AP1662" s="1" t="s">
        <v>5712</v>
      </c>
      <c r="AR1662" s="1" t="s">
        <v>5712</v>
      </c>
      <c r="AT1662" s="1" t="s">
        <v>5712</v>
      </c>
    </row>
    <row r="1663" spans="1:48" x14ac:dyDescent="0.35">
      <c r="A1663" s="1" t="s">
        <v>10269</v>
      </c>
      <c r="B1663" s="1" t="s">
        <v>5710</v>
      </c>
      <c r="C1663" s="1" t="s">
        <v>41</v>
      </c>
      <c r="D1663">
        <v>64</v>
      </c>
      <c r="E1663" s="1" t="s">
        <v>65</v>
      </c>
      <c r="F1663" s="1" t="s">
        <v>66</v>
      </c>
      <c r="G1663" s="1" t="s">
        <v>44</v>
      </c>
      <c r="H1663" s="1" t="s">
        <v>67</v>
      </c>
      <c r="I1663" s="1" t="s">
        <v>61</v>
      </c>
      <c r="J1663" s="1" t="s">
        <v>47</v>
      </c>
      <c r="K1663" s="1" t="s">
        <v>48</v>
      </c>
      <c r="L1663" s="1" t="s">
        <v>48</v>
      </c>
      <c r="M1663" s="1" t="s">
        <v>48</v>
      </c>
      <c r="N1663" s="1" t="s">
        <v>48</v>
      </c>
      <c r="O1663" s="1" t="s">
        <v>48</v>
      </c>
      <c r="P1663" s="1" t="s">
        <v>48</v>
      </c>
      <c r="Q1663" s="1" t="s">
        <v>49</v>
      </c>
      <c r="R1663" s="1" t="s">
        <v>48</v>
      </c>
      <c r="S1663" s="1" t="s">
        <v>48</v>
      </c>
      <c r="T1663" s="1" t="s">
        <v>48</v>
      </c>
      <c r="U1663" s="1" t="s">
        <v>48</v>
      </c>
      <c r="V1663" s="1" t="s">
        <v>48</v>
      </c>
      <c r="W1663" s="1" t="s">
        <v>48</v>
      </c>
      <c r="X1663" s="1" t="s">
        <v>62</v>
      </c>
      <c r="AC1663" s="1" t="s">
        <v>5712</v>
      </c>
      <c r="AD1663" s="1" t="s">
        <v>5712</v>
      </c>
      <c r="AJ1663" s="1" t="s">
        <v>10270</v>
      </c>
      <c r="AK1663" s="1" t="s">
        <v>77</v>
      </c>
      <c r="AN1663" s="1" t="s">
        <v>5712</v>
      </c>
      <c r="AP1663" s="1" t="s">
        <v>5712</v>
      </c>
      <c r="AR1663" s="1" t="s">
        <v>5712</v>
      </c>
      <c r="AT1663" s="1" t="s">
        <v>5712</v>
      </c>
    </row>
    <row r="1664" spans="1:48" x14ac:dyDescent="0.35">
      <c r="A1664" s="1" t="s">
        <v>10271</v>
      </c>
      <c r="B1664" s="1" t="s">
        <v>5710</v>
      </c>
      <c r="C1664" s="1" t="s">
        <v>71</v>
      </c>
      <c r="D1664">
        <v>23</v>
      </c>
      <c r="E1664" s="1" t="s">
        <v>57</v>
      </c>
      <c r="F1664" s="1" t="s">
        <v>58</v>
      </c>
      <c r="G1664" s="1" t="s">
        <v>59</v>
      </c>
      <c r="H1664" s="1" t="s">
        <v>79</v>
      </c>
      <c r="I1664" s="1" t="s">
        <v>99</v>
      </c>
      <c r="J1664" s="1" t="s">
        <v>47</v>
      </c>
      <c r="K1664" s="1" t="s">
        <v>48</v>
      </c>
      <c r="L1664" s="1" t="s">
        <v>48</v>
      </c>
      <c r="M1664" s="1" t="s">
        <v>48</v>
      </c>
      <c r="N1664" s="1" t="s">
        <v>48</v>
      </c>
      <c r="O1664" s="1" t="s">
        <v>48</v>
      </c>
      <c r="P1664" s="1" t="s">
        <v>49</v>
      </c>
      <c r="Q1664" s="1" t="s">
        <v>48</v>
      </c>
      <c r="R1664" s="1" t="s">
        <v>48</v>
      </c>
      <c r="S1664" s="1" t="s">
        <v>48</v>
      </c>
      <c r="T1664" s="1" t="s">
        <v>48</v>
      </c>
      <c r="U1664" s="1" t="s">
        <v>48</v>
      </c>
      <c r="V1664" s="1" t="s">
        <v>48</v>
      </c>
      <c r="W1664" s="1" t="s">
        <v>48</v>
      </c>
      <c r="X1664" s="1" t="s">
        <v>51</v>
      </c>
      <c r="Y1664" s="1" t="s">
        <v>10272</v>
      </c>
      <c r="AC1664" s="1" t="s">
        <v>5712</v>
      </c>
      <c r="AD1664" s="1" t="s">
        <v>5712</v>
      </c>
      <c r="AJ1664" s="1" t="s">
        <v>10273</v>
      </c>
      <c r="AK1664" s="1" t="s">
        <v>77</v>
      </c>
      <c r="AN1664" s="1" t="s">
        <v>5712</v>
      </c>
      <c r="AP1664" s="1" t="s">
        <v>5712</v>
      </c>
      <c r="AR1664" s="1" t="s">
        <v>5712</v>
      </c>
      <c r="AT1664" s="1" t="s">
        <v>5712</v>
      </c>
    </row>
    <row r="1665" spans="1:48" x14ac:dyDescent="0.35">
      <c r="A1665" s="1" t="s">
        <v>10274</v>
      </c>
      <c r="B1665" s="1" t="s">
        <v>5710</v>
      </c>
      <c r="C1665" s="1" t="s">
        <v>41</v>
      </c>
      <c r="D1665">
        <v>62</v>
      </c>
      <c r="E1665" s="1" t="s">
        <v>65</v>
      </c>
      <c r="F1665" s="1" t="s">
        <v>66</v>
      </c>
      <c r="G1665" s="1" t="s">
        <v>59</v>
      </c>
      <c r="H1665" s="1" t="s">
        <v>79</v>
      </c>
      <c r="I1665" s="1" t="s">
        <v>46</v>
      </c>
      <c r="J1665" s="1" t="s">
        <v>47</v>
      </c>
      <c r="K1665" s="1" t="s">
        <v>48</v>
      </c>
      <c r="L1665" s="1" t="s">
        <v>48</v>
      </c>
      <c r="M1665" s="1" t="s">
        <v>49</v>
      </c>
      <c r="N1665" s="1" t="s">
        <v>48</v>
      </c>
      <c r="O1665" s="1" t="s">
        <v>48</v>
      </c>
      <c r="P1665" s="1" t="s">
        <v>48</v>
      </c>
      <c r="Q1665" s="1" t="s">
        <v>48</v>
      </c>
      <c r="R1665" s="1" t="s">
        <v>48</v>
      </c>
      <c r="S1665" s="1" t="s">
        <v>48</v>
      </c>
      <c r="T1665" s="1" t="s">
        <v>48</v>
      </c>
      <c r="U1665" s="1" t="s">
        <v>48</v>
      </c>
      <c r="V1665" s="1" t="s">
        <v>48</v>
      </c>
      <c r="W1665" s="1" t="s">
        <v>48</v>
      </c>
      <c r="X1665" s="1" t="s">
        <v>116</v>
      </c>
      <c r="Y1665" s="1" t="s">
        <v>10275</v>
      </c>
      <c r="AC1665" s="1" t="s">
        <v>5712</v>
      </c>
      <c r="AD1665" s="1" t="s">
        <v>5712</v>
      </c>
      <c r="AJ1665" s="1" t="s">
        <v>10276</v>
      </c>
      <c r="AK1665" s="1" t="s">
        <v>63</v>
      </c>
      <c r="AN1665" s="1" t="s">
        <v>5712</v>
      </c>
      <c r="AP1665" s="1" t="s">
        <v>5712</v>
      </c>
      <c r="AR1665" s="1" t="s">
        <v>5712</v>
      </c>
      <c r="AT1665" s="1" t="s">
        <v>5712</v>
      </c>
    </row>
    <row r="1666" spans="1:48" x14ac:dyDescent="0.35">
      <c r="A1666" s="1" t="s">
        <v>10277</v>
      </c>
      <c r="B1666" s="1" t="s">
        <v>5710</v>
      </c>
      <c r="C1666" s="1" t="s">
        <v>41</v>
      </c>
      <c r="D1666">
        <v>61</v>
      </c>
      <c r="E1666" s="1" t="s">
        <v>65</v>
      </c>
      <c r="F1666" s="1" t="s">
        <v>66</v>
      </c>
      <c r="G1666" s="1" t="s">
        <v>137</v>
      </c>
      <c r="H1666" s="1" t="s">
        <v>67</v>
      </c>
      <c r="I1666" s="1" t="s">
        <v>110</v>
      </c>
      <c r="J1666" s="1" t="s">
        <v>47</v>
      </c>
      <c r="K1666" s="1" t="s">
        <v>48</v>
      </c>
      <c r="L1666" s="1" t="s">
        <v>48</v>
      </c>
      <c r="M1666" s="1" t="s">
        <v>49</v>
      </c>
      <c r="N1666" s="1" t="s">
        <v>48</v>
      </c>
      <c r="O1666" s="1" t="s">
        <v>48</v>
      </c>
      <c r="P1666" s="1" t="s">
        <v>48</v>
      </c>
      <c r="Q1666" s="1" t="s">
        <v>48</v>
      </c>
      <c r="R1666" s="1" t="s">
        <v>48</v>
      </c>
      <c r="S1666" s="1" t="s">
        <v>48</v>
      </c>
      <c r="T1666" s="1" t="s">
        <v>48</v>
      </c>
      <c r="U1666" s="1" t="s">
        <v>48</v>
      </c>
      <c r="V1666" s="1" t="s">
        <v>48</v>
      </c>
      <c r="W1666" s="1" t="s">
        <v>49</v>
      </c>
      <c r="X1666" s="1" t="s">
        <v>116</v>
      </c>
      <c r="Y1666" s="1" t="s">
        <v>10278</v>
      </c>
      <c r="AC1666" s="1" t="s">
        <v>5712</v>
      </c>
      <c r="AD1666" s="1" t="s">
        <v>5712</v>
      </c>
      <c r="AJ1666" s="1" t="s">
        <v>10279</v>
      </c>
      <c r="AK1666" s="1" t="s">
        <v>5712</v>
      </c>
      <c r="AM1666" s="1" t="s">
        <v>10280</v>
      </c>
      <c r="AN1666" s="1" t="s">
        <v>5712</v>
      </c>
      <c r="AP1666" s="1" t="s">
        <v>5712</v>
      </c>
      <c r="AR1666" s="1" t="s">
        <v>5712</v>
      </c>
      <c r="AT1666" s="1" t="s">
        <v>5712</v>
      </c>
    </row>
    <row r="1667" spans="1:48" x14ac:dyDescent="0.35">
      <c r="A1667" s="1" t="s">
        <v>10281</v>
      </c>
      <c r="B1667" s="1" t="s">
        <v>5710</v>
      </c>
      <c r="C1667" s="1" t="s">
        <v>41</v>
      </c>
      <c r="D1667">
        <v>53</v>
      </c>
      <c r="E1667" s="1" t="s">
        <v>42</v>
      </c>
      <c r="F1667" s="1" t="s">
        <v>66</v>
      </c>
      <c r="G1667" s="1" t="s">
        <v>73</v>
      </c>
      <c r="H1667" s="1" t="s">
        <v>112</v>
      </c>
      <c r="I1667" s="1" t="s">
        <v>113</v>
      </c>
      <c r="J1667" s="1" t="s">
        <v>47</v>
      </c>
      <c r="K1667" s="1" t="s">
        <v>48</v>
      </c>
      <c r="L1667" s="1" t="s">
        <v>48</v>
      </c>
      <c r="M1667" s="1" t="s">
        <v>48</v>
      </c>
      <c r="N1667" s="1" t="s">
        <v>48</v>
      </c>
      <c r="O1667" s="1" t="s">
        <v>48</v>
      </c>
      <c r="P1667" s="1" t="s">
        <v>49</v>
      </c>
      <c r="Q1667" s="1" t="s">
        <v>48</v>
      </c>
      <c r="R1667" s="1" t="s">
        <v>48</v>
      </c>
      <c r="S1667" s="1" t="s">
        <v>48</v>
      </c>
      <c r="T1667" s="1" t="s">
        <v>48</v>
      </c>
      <c r="U1667" s="1" t="s">
        <v>48</v>
      </c>
      <c r="V1667" s="1" t="s">
        <v>48</v>
      </c>
      <c r="W1667" s="1" t="s">
        <v>48</v>
      </c>
      <c r="X1667" s="1" t="s">
        <v>62</v>
      </c>
      <c r="AC1667" s="1" t="s">
        <v>5712</v>
      </c>
      <c r="AD1667" s="1" t="s">
        <v>5712</v>
      </c>
      <c r="AJ1667" s="1" t="s">
        <v>10282</v>
      </c>
      <c r="AK1667" s="1" t="s">
        <v>5712</v>
      </c>
      <c r="AN1667" s="1" t="s">
        <v>5712</v>
      </c>
      <c r="AP1667" s="1" t="s">
        <v>5712</v>
      </c>
      <c r="AR1667" s="1" t="s">
        <v>5712</v>
      </c>
      <c r="AT1667" s="1" t="s">
        <v>5712</v>
      </c>
    </row>
    <row r="1668" spans="1:48" x14ac:dyDescent="0.35">
      <c r="A1668" s="1" t="s">
        <v>10283</v>
      </c>
      <c r="B1668" s="1" t="s">
        <v>5710</v>
      </c>
      <c r="C1668" s="1" t="s">
        <v>41</v>
      </c>
      <c r="D1668">
        <v>28</v>
      </c>
      <c r="E1668" s="1" t="s">
        <v>57</v>
      </c>
      <c r="F1668" s="1" t="s">
        <v>58</v>
      </c>
      <c r="G1668" s="1" t="s">
        <v>98</v>
      </c>
      <c r="H1668" s="1" t="s">
        <v>45</v>
      </c>
      <c r="I1668" s="1" t="s">
        <v>46</v>
      </c>
      <c r="J1668" s="1" t="s">
        <v>47</v>
      </c>
      <c r="K1668" s="1" t="s">
        <v>48</v>
      </c>
      <c r="L1668" s="1" t="s">
        <v>48</v>
      </c>
      <c r="M1668" s="1" t="s">
        <v>48</v>
      </c>
      <c r="N1668" s="1" t="s">
        <v>49</v>
      </c>
      <c r="O1668" s="1" t="s">
        <v>48</v>
      </c>
      <c r="P1668" s="1" t="s">
        <v>48</v>
      </c>
      <c r="Q1668" s="1" t="s">
        <v>48</v>
      </c>
      <c r="R1668" s="1" t="s">
        <v>48</v>
      </c>
      <c r="S1668" s="1" t="s">
        <v>48</v>
      </c>
      <c r="T1668" s="1" t="s">
        <v>48</v>
      </c>
      <c r="U1668" s="1" t="s">
        <v>48</v>
      </c>
      <c r="V1668" s="1" t="s">
        <v>48</v>
      </c>
      <c r="W1668" s="1" t="s">
        <v>48</v>
      </c>
      <c r="X1668" s="1" t="s">
        <v>62</v>
      </c>
      <c r="AC1668" s="1" t="s">
        <v>5712</v>
      </c>
      <c r="AD1668" s="1" t="s">
        <v>5712</v>
      </c>
      <c r="AJ1668" s="1" t="s">
        <v>10284</v>
      </c>
      <c r="AK1668" s="1" t="s">
        <v>5712</v>
      </c>
      <c r="AN1668" s="1" t="s">
        <v>5712</v>
      </c>
      <c r="AP1668" s="1" t="s">
        <v>5712</v>
      </c>
      <c r="AR1668" s="1" t="s">
        <v>5712</v>
      </c>
      <c r="AT1668" s="1" t="s">
        <v>5712</v>
      </c>
      <c r="AV1668" s="1" t="s">
        <v>10285</v>
      </c>
    </row>
    <row r="1669" spans="1:48" x14ac:dyDescent="0.35">
      <c r="A1669" s="1" t="s">
        <v>10286</v>
      </c>
      <c r="B1669" s="1" t="s">
        <v>5710</v>
      </c>
      <c r="C1669" s="1" t="s">
        <v>41</v>
      </c>
      <c r="D1669">
        <v>59</v>
      </c>
      <c r="E1669" s="1" t="s">
        <v>65</v>
      </c>
      <c r="F1669" s="1" t="s">
        <v>66</v>
      </c>
      <c r="G1669" s="1" t="s">
        <v>59</v>
      </c>
      <c r="H1669" s="1" t="s">
        <v>79</v>
      </c>
      <c r="I1669" s="1" t="s">
        <v>61</v>
      </c>
      <c r="J1669" s="1" t="s">
        <v>80</v>
      </c>
      <c r="K1669" s="1" t="s">
        <v>48</v>
      </c>
      <c r="L1669" s="1" t="s">
        <v>48</v>
      </c>
      <c r="M1669" s="1" t="s">
        <v>48</v>
      </c>
      <c r="N1669" s="1" t="s">
        <v>48</v>
      </c>
      <c r="O1669" s="1" t="s">
        <v>48</v>
      </c>
      <c r="P1669" s="1" t="s">
        <v>48</v>
      </c>
      <c r="Q1669" s="1" t="s">
        <v>48</v>
      </c>
      <c r="R1669" s="1" t="s">
        <v>48</v>
      </c>
      <c r="S1669" s="1" t="s">
        <v>48</v>
      </c>
      <c r="T1669" s="1" t="s">
        <v>48</v>
      </c>
      <c r="U1669" s="1" t="s">
        <v>49</v>
      </c>
      <c r="V1669" s="1" t="s">
        <v>48</v>
      </c>
      <c r="W1669" s="1" t="s">
        <v>48</v>
      </c>
      <c r="X1669" s="1" t="s">
        <v>62</v>
      </c>
      <c r="AC1669" s="1" t="s">
        <v>5712</v>
      </c>
      <c r="AD1669" s="1" t="s">
        <v>5712</v>
      </c>
      <c r="AJ1669" s="1" t="s">
        <v>10287</v>
      </c>
      <c r="AK1669" s="1" t="s">
        <v>5712</v>
      </c>
      <c r="AN1669" s="1" t="s">
        <v>5712</v>
      </c>
      <c r="AP1669" s="1" t="s">
        <v>5712</v>
      </c>
      <c r="AR1669" s="1" t="s">
        <v>5712</v>
      </c>
      <c r="AT1669" s="1" t="s">
        <v>5712</v>
      </c>
    </row>
    <row r="1670" spans="1:48" x14ac:dyDescent="0.35">
      <c r="A1670" s="1" t="s">
        <v>10288</v>
      </c>
      <c r="B1670" s="1" t="s">
        <v>5710</v>
      </c>
      <c r="C1670" s="1" t="s">
        <v>41</v>
      </c>
      <c r="D1670">
        <v>64</v>
      </c>
      <c r="E1670" s="1" t="s">
        <v>65</v>
      </c>
      <c r="F1670" s="1" t="s">
        <v>66</v>
      </c>
      <c r="G1670" s="1" t="s">
        <v>73</v>
      </c>
      <c r="H1670" s="1" t="s">
        <v>79</v>
      </c>
      <c r="I1670" s="1" t="s">
        <v>90</v>
      </c>
      <c r="J1670" s="1" t="s">
        <v>47</v>
      </c>
      <c r="K1670" s="1" t="s">
        <v>48</v>
      </c>
      <c r="L1670" s="1" t="s">
        <v>48</v>
      </c>
      <c r="M1670" s="1" t="s">
        <v>49</v>
      </c>
      <c r="N1670" s="1" t="s">
        <v>48</v>
      </c>
      <c r="O1670" s="1" t="s">
        <v>48</v>
      </c>
      <c r="P1670" s="1" t="s">
        <v>48</v>
      </c>
      <c r="Q1670" s="1" t="s">
        <v>48</v>
      </c>
      <c r="R1670" s="1" t="s">
        <v>48</v>
      </c>
      <c r="S1670" s="1" t="s">
        <v>48</v>
      </c>
      <c r="T1670" s="1" t="s">
        <v>48</v>
      </c>
      <c r="U1670" s="1" t="s">
        <v>48</v>
      </c>
      <c r="V1670" s="1" t="s">
        <v>48</v>
      </c>
      <c r="W1670" s="1" t="s">
        <v>48</v>
      </c>
      <c r="X1670" s="1" t="s">
        <v>51</v>
      </c>
      <c r="Y1670" s="1" t="s">
        <v>10289</v>
      </c>
      <c r="AC1670" s="1" t="s">
        <v>5712</v>
      </c>
      <c r="AD1670" s="1" t="s">
        <v>5712</v>
      </c>
      <c r="AJ1670" s="1" t="s">
        <v>10290</v>
      </c>
      <c r="AK1670" s="1" t="s">
        <v>5712</v>
      </c>
      <c r="AN1670" s="1" t="s">
        <v>5712</v>
      </c>
      <c r="AP1670" s="1" t="s">
        <v>5712</v>
      </c>
      <c r="AR1670" s="1" t="s">
        <v>5712</v>
      </c>
      <c r="AT1670" s="1" t="s">
        <v>5712</v>
      </c>
      <c r="AV1670" s="1" t="s">
        <v>10291</v>
      </c>
    </row>
    <row r="1671" spans="1:48" x14ac:dyDescent="0.35">
      <c r="A1671" s="1" t="s">
        <v>10292</v>
      </c>
      <c r="B1671" s="1" t="s">
        <v>5710</v>
      </c>
      <c r="C1671" s="1" t="s">
        <v>41</v>
      </c>
      <c r="D1671">
        <v>68</v>
      </c>
      <c r="E1671" s="1" t="s">
        <v>65</v>
      </c>
      <c r="F1671" s="1" t="s">
        <v>66</v>
      </c>
      <c r="G1671" s="1" t="s">
        <v>73</v>
      </c>
      <c r="H1671" s="1" t="s">
        <v>67</v>
      </c>
      <c r="I1671" s="1" t="s">
        <v>68</v>
      </c>
      <c r="J1671" s="1" t="s">
        <v>47</v>
      </c>
      <c r="K1671" s="1" t="s">
        <v>48</v>
      </c>
      <c r="L1671" s="1" t="s">
        <v>48</v>
      </c>
      <c r="M1671" s="1" t="s">
        <v>49</v>
      </c>
      <c r="N1671" s="1" t="s">
        <v>48</v>
      </c>
      <c r="O1671" s="1" t="s">
        <v>48</v>
      </c>
      <c r="P1671" s="1" t="s">
        <v>48</v>
      </c>
      <c r="Q1671" s="1" t="s">
        <v>48</v>
      </c>
      <c r="R1671" s="1" t="s">
        <v>48</v>
      </c>
      <c r="S1671" s="1" t="s">
        <v>48</v>
      </c>
      <c r="T1671" s="1" t="s">
        <v>48</v>
      </c>
      <c r="U1671" s="1" t="s">
        <v>48</v>
      </c>
      <c r="V1671" s="1" t="s">
        <v>48</v>
      </c>
      <c r="W1671" s="1" t="s">
        <v>48</v>
      </c>
      <c r="X1671" s="1" t="s">
        <v>116</v>
      </c>
      <c r="Y1671" s="1" t="s">
        <v>10293</v>
      </c>
      <c r="AC1671" s="1" t="s">
        <v>5712</v>
      </c>
      <c r="AD1671" s="1" t="s">
        <v>5712</v>
      </c>
      <c r="AJ1671" s="1" t="s">
        <v>10294</v>
      </c>
      <c r="AK1671" s="1" t="s">
        <v>5712</v>
      </c>
      <c r="AN1671" s="1" t="s">
        <v>5712</v>
      </c>
      <c r="AP1671" s="1" t="s">
        <v>5712</v>
      </c>
      <c r="AR1671" s="1" t="s">
        <v>5712</v>
      </c>
      <c r="AT1671" s="1" t="s">
        <v>5712</v>
      </c>
      <c r="AV1671" s="1" t="s">
        <v>10295</v>
      </c>
    </row>
    <row r="1672" spans="1:48" ht="159.5" x14ac:dyDescent="0.35">
      <c r="A1672" s="1" t="s">
        <v>10296</v>
      </c>
      <c r="B1672" s="1" t="s">
        <v>5710</v>
      </c>
      <c r="C1672" s="1" t="s">
        <v>41</v>
      </c>
      <c r="D1672">
        <v>25</v>
      </c>
      <c r="E1672" s="1" t="s">
        <v>57</v>
      </c>
      <c r="F1672" s="1" t="s">
        <v>107</v>
      </c>
      <c r="G1672" s="1" t="s">
        <v>98</v>
      </c>
      <c r="H1672" s="1" t="s">
        <v>45</v>
      </c>
      <c r="I1672" s="1" t="s">
        <v>99</v>
      </c>
      <c r="J1672" s="1" t="s">
        <v>47</v>
      </c>
      <c r="K1672" s="1" t="s">
        <v>48</v>
      </c>
      <c r="L1672" s="1" t="s">
        <v>48</v>
      </c>
      <c r="M1672" s="1" t="s">
        <v>48</v>
      </c>
      <c r="N1672" s="1" t="s">
        <v>48</v>
      </c>
      <c r="O1672" s="1" t="s">
        <v>48</v>
      </c>
      <c r="P1672" s="1" t="s">
        <v>48</v>
      </c>
      <c r="Q1672" s="1" t="s">
        <v>48</v>
      </c>
      <c r="R1672" s="1" t="s">
        <v>49</v>
      </c>
      <c r="S1672" s="1" t="s">
        <v>48</v>
      </c>
      <c r="T1672" s="1" t="s">
        <v>48</v>
      </c>
      <c r="U1672" s="1" t="s">
        <v>48</v>
      </c>
      <c r="V1672" s="1" t="s">
        <v>48</v>
      </c>
      <c r="W1672" s="1" t="s">
        <v>48</v>
      </c>
      <c r="X1672" s="1" t="s">
        <v>116</v>
      </c>
      <c r="Y1672" s="1" t="s">
        <v>10297</v>
      </c>
      <c r="AC1672" s="1" t="s">
        <v>5712</v>
      </c>
      <c r="AD1672" s="1" t="s">
        <v>5712</v>
      </c>
      <c r="AJ1672" s="2" t="s">
        <v>10298</v>
      </c>
      <c r="AK1672" s="1" t="s">
        <v>77</v>
      </c>
      <c r="AN1672" s="1" t="s">
        <v>5712</v>
      </c>
      <c r="AP1672" s="1" t="s">
        <v>5712</v>
      </c>
      <c r="AR1672" s="1" t="s">
        <v>5712</v>
      </c>
      <c r="AT1672" s="1" t="s">
        <v>5712</v>
      </c>
    </row>
    <row r="1673" spans="1:48" ht="409.5" x14ac:dyDescent="0.35">
      <c r="A1673" s="1" t="s">
        <v>10299</v>
      </c>
      <c r="B1673" s="1" t="s">
        <v>5710</v>
      </c>
      <c r="C1673" s="1" t="s">
        <v>41</v>
      </c>
      <c r="D1673">
        <v>49</v>
      </c>
      <c r="E1673" s="1" t="s">
        <v>42</v>
      </c>
      <c r="F1673" s="1" t="s">
        <v>107</v>
      </c>
      <c r="G1673" s="1" t="s">
        <v>44</v>
      </c>
      <c r="H1673" s="1" t="s">
        <v>109</v>
      </c>
      <c r="I1673" s="1" t="s">
        <v>125</v>
      </c>
      <c r="J1673" s="1" t="s">
        <v>47</v>
      </c>
      <c r="K1673" s="1" t="s">
        <v>48</v>
      </c>
      <c r="L1673" s="1" t="s">
        <v>49</v>
      </c>
      <c r="M1673" s="1" t="s">
        <v>48</v>
      </c>
      <c r="N1673" s="1" t="s">
        <v>48</v>
      </c>
      <c r="O1673" s="1" t="s">
        <v>48</v>
      </c>
      <c r="P1673" s="1" t="s">
        <v>48</v>
      </c>
      <c r="Q1673" s="1" t="s">
        <v>48</v>
      </c>
      <c r="R1673" s="1" t="s">
        <v>48</v>
      </c>
      <c r="S1673" s="1" t="s">
        <v>48</v>
      </c>
      <c r="T1673" s="1" t="s">
        <v>48</v>
      </c>
      <c r="U1673" s="1" t="s">
        <v>48</v>
      </c>
      <c r="V1673" s="1" t="s">
        <v>48</v>
      </c>
      <c r="W1673" s="1" t="s">
        <v>48</v>
      </c>
      <c r="X1673" s="1" t="s">
        <v>62</v>
      </c>
      <c r="AC1673" s="1" t="s">
        <v>5712</v>
      </c>
      <c r="AD1673" s="1" t="s">
        <v>5712</v>
      </c>
      <c r="AJ1673" s="2" t="s">
        <v>10300</v>
      </c>
      <c r="AK1673" s="1" t="s">
        <v>5712</v>
      </c>
      <c r="AN1673" s="1" t="s">
        <v>5712</v>
      </c>
      <c r="AP1673" s="1" t="s">
        <v>5712</v>
      </c>
      <c r="AR1673" s="1" t="s">
        <v>5712</v>
      </c>
      <c r="AT1673" s="1" t="s">
        <v>5712</v>
      </c>
      <c r="AV1673" s="1" t="s">
        <v>10301</v>
      </c>
    </row>
    <row r="1674" spans="1:48" x14ac:dyDescent="0.35">
      <c r="A1674" s="1" t="s">
        <v>10302</v>
      </c>
      <c r="B1674" s="1" t="s">
        <v>5710</v>
      </c>
      <c r="C1674" s="1" t="s">
        <v>41</v>
      </c>
      <c r="D1674">
        <v>62</v>
      </c>
      <c r="E1674" s="1" t="s">
        <v>65</v>
      </c>
      <c r="F1674" s="1" t="s">
        <v>66</v>
      </c>
      <c r="G1674" s="1" t="s">
        <v>98</v>
      </c>
      <c r="H1674" s="1" t="s">
        <v>92</v>
      </c>
      <c r="I1674" s="1" t="s">
        <v>68</v>
      </c>
      <c r="J1674" s="1" t="s">
        <v>47</v>
      </c>
      <c r="K1674" s="1" t="s">
        <v>48</v>
      </c>
      <c r="L1674" s="1" t="s">
        <v>48</v>
      </c>
      <c r="M1674" s="1" t="s">
        <v>48</v>
      </c>
      <c r="N1674" s="1" t="s">
        <v>48</v>
      </c>
      <c r="O1674" s="1" t="s">
        <v>48</v>
      </c>
      <c r="P1674" s="1" t="s">
        <v>48</v>
      </c>
      <c r="Q1674" s="1" t="s">
        <v>48</v>
      </c>
      <c r="R1674" s="1" t="s">
        <v>49</v>
      </c>
      <c r="S1674" s="1" t="s">
        <v>48</v>
      </c>
      <c r="T1674" s="1" t="s">
        <v>48</v>
      </c>
      <c r="U1674" s="1" t="s">
        <v>48</v>
      </c>
      <c r="V1674" s="1" t="s">
        <v>48</v>
      </c>
      <c r="W1674" s="1" t="s">
        <v>48</v>
      </c>
      <c r="X1674" s="1" t="s">
        <v>62</v>
      </c>
      <c r="AC1674" s="1" t="s">
        <v>5712</v>
      </c>
      <c r="AD1674" s="1" t="s">
        <v>5712</v>
      </c>
      <c r="AJ1674" s="1" t="s">
        <v>10303</v>
      </c>
      <c r="AK1674" s="1" t="s">
        <v>5712</v>
      </c>
      <c r="AM1674" s="1" t="s">
        <v>10304</v>
      </c>
      <c r="AN1674" s="1" t="s">
        <v>5712</v>
      </c>
      <c r="AP1674" s="1" t="s">
        <v>5712</v>
      </c>
      <c r="AR1674" s="1" t="s">
        <v>5712</v>
      </c>
      <c r="AT1674" s="1" t="s">
        <v>5712</v>
      </c>
    </row>
    <row r="1675" spans="1:48" x14ac:dyDescent="0.35">
      <c r="A1675" s="1" t="s">
        <v>10305</v>
      </c>
      <c r="B1675" s="1" t="s">
        <v>5710</v>
      </c>
      <c r="C1675" s="1" t="s">
        <v>71</v>
      </c>
      <c r="D1675">
        <v>73</v>
      </c>
      <c r="E1675" s="1" t="s">
        <v>65</v>
      </c>
      <c r="F1675" s="1" t="s">
        <v>66</v>
      </c>
      <c r="G1675" s="1" t="s">
        <v>137</v>
      </c>
      <c r="H1675" s="1" t="s">
        <v>67</v>
      </c>
      <c r="I1675" s="1" t="s">
        <v>90</v>
      </c>
      <c r="J1675" s="1" t="s">
        <v>47</v>
      </c>
      <c r="K1675" s="1" t="s">
        <v>48</v>
      </c>
      <c r="L1675" s="1" t="s">
        <v>48</v>
      </c>
      <c r="M1675" s="1" t="s">
        <v>48</v>
      </c>
      <c r="N1675" s="1" t="s">
        <v>48</v>
      </c>
      <c r="O1675" s="1" t="s">
        <v>49</v>
      </c>
      <c r="P1675" s="1" t="s">
        <v>48</v>
      </c>
      <c r="Q1675" s="1" t="s">
        <v>48</v>
      </c>
      <c r="R1675" s="1" t="s">
        <v>48</v>
      </c>
      <c r="S1675" s="1" t="s">
        <v>48</v>
      </c>
      <c r="T1675" s="1" t="s">
        <v>48</v>
      </c>
      <c r="U1675" s="1" t="s">
        <v>48</v>
      </c>
      <c r="V1675" s="1" t="s">
        <v>48</v>
      </c>
      <c r="W1675" s="1" t="s">
        <v>48</v>
      </c>
      <c r="X1675" s="1" t="s">
        <v>116</v>
      </c>
      <c r="Y1675" s="1" t="s">
        <v>10306</v>
      </c>
      <c r="AC1675" s="1" t="s">
        <v>5712</v>
      </c>
      <c r="AD1675" s="1" t="s">
        <v>5712</v>
      </c>
      <c r="AJ1675" s="1" t="s">
        <v>694</v>
      </c>
      <c r="AK1675" s="1" t="s">
        <v>77</v>
      </c>
      <c r="AN1675" s="1" t="s">
        <v>5712</v>
      </c>
      <c r="AP1675" s="1" t="s">
        <v>5712</v>
      </c>
      <c r="AR1675" s="1" t="s">
        <v>5712</v>
      </c>
      <c r="AT1675" s="1" t="s">
        <v>5712</v>
      </c>
    </row>
    <row r="1676" spans="1:48" x14ac:dyDescent="0.35">
      <c r="A1676" s="1" t="s">
        <v>10307</v>
      </c>
      <c r="B1676" s="1" t="s">
        <v>5710</v>
      </c>
      <c r="C1676" s="1" t="s">
        <v>71</v>
      </c>
      <c r="D1676">
        <v>50</v>
      </c>
      <c r="E1676" s="1" t="s">
        <v>42</v>
      </c>
      <c r="F1676" s="1" t="s">
        <v>107</v>
      </c>
      <c r="G1676" s="1" t="s">
        <v>98</v>
      </c>
      <c r="H1676" s="1" t="s">
        <v>45</v>
      </c>
      <c r="I1676" s="1" t="s">
        <v>113</v>
      </c>
      <c r="J1676" s="1" t="s">
        <v>80</v>
      </c>
      <c r="K1676" s="1" t="s">
        <v>48</v>
      </c>
      <c r="L1676" s="1" t="s">
        <v>48</v>
      </c>
      <c r="M1676" s="1" t="s">
        <v>48</v>
      </c>
      <c r="N1676" s="1" t="s">
        <v>48</v>
      </c>
      <c r="O1676" s="1" t="s">
        <v>48</v>
      </c>
      <c r="P1676" s="1" t="s">
        <v>48</v>
      </c>
      <c r="Q1676" s="1" t="s">
        <v>48</v>
      </c>
      <c r="R1676" s="1" t="s">
        <v>48</v>
      </c>
      <c r="S1676" s="1" t="s">
        <v>48</v>
      </c>
      <c r="T1676" s="1" t="s">
        <v>48</v>
      </c>
      <c r="U1676" s="1" t="s">
        <v>48</v>
      </c>
      <c r="V1676" s="1" t="s">
        <v>49</v>
      </c>
      <c r="W1676" s="1" t="s">
        <v>48</v>
      </c>
      <c r="X1676" s="1" t="s">
        <v>116</v>
      </c>
      <c r="Y1676" s="1" t="s">
        <v>10308</v>
      </c>
      <c r="AC1676" s="1" t="s">
        <v>5712</v>
      </c>
      <c r="AD1676" s="1" t="s">
        <v>5712</v>
      </c>
      <c r="AJ1676" s="1" t="s">
        <v>10309</v>
      </c>
      <c r="AK1676" s="1" t="s">
        <v>5712</v>
      </c>
      <c r="AM1676" s="1" t="s">
        <v>10310</v>
      </c>
      <c r="AN1676" s="1" t="s">
        <v>5712</v>
      </c>
      <c r="AP1676" s="1" t="s">
        <v>5712</v>
      </c>
      <c r="AR1676" s="1" t="s">
        <v>5712</v>
      </c>
      <c r="AT1676" s="1" t="s">
        <v>5712</v>
      </c>
    </row>
    <row r="1677" spans="1:48" x14ac:dyDescent="0.35">
      <c r="A1677" s="1" t="s">
        <v>10311</v>
      </c>
      <c r="B1677" s="1" t="s">
        <v>5710</v>
      </c>
      <c r="C1677" s="1" t="s">
        <v>41</v>
      </c>
      <c r="D1677">
        <v>33</v>
      </c>
      <c r="E1677" s="1" t="s">
        <v>57</v>
      </c>
      <c r="F1677" s="1" t="s">
        <v>107</v>
      </c>
      <c r="G1677" s="1" t="s">
        <v>85</v>
      </c>
      <c r="H1677" s="1" t="s">
        <v>45</v>
      </c>
      <c r="I1677" s="1" t="s">
        <v>74</v>
      </c>
      <c r="J1677" s="1" t="s">
        <v>80</v>
      </c>
      <c r="K1677" s="1" t="s">
        <v>48</v>
      </c>
      <c r="L1677" s="1" t="s">
        <v>48</v>
      </c>
      <c r="M1677" s="1" t="s">
        <v>48</v>
      </c>
      <c r="N1677" s="1" t="s">
        <v>48</v>
      </c>
      <c r="O1677" s="1" t="s">
        <v>48</v>
      </c>
      <c r="P1677" s="1" t="s">
        <v>48</v>
      </c>
      <c r="Q1677" s="1" t="s">
        <v>48</v>
      </c>
      <c r="R1677" s="1" t="s">
        <v>48</v>
      </c>
      <c r="S1677" s="1" t="s">
        <v>48</v>
      </c>
      <c r="T1677" s="1" t="s">
        <v>48</v>
      </c>
      <c r="U1677" s="1" t="s">
        <v>49</v>
      </c>
      <c r="V1677" s="1" t="s">
        <v>48</v>
      </c>
      <c r="W1677" s="1" t="s">
        <v>48</v>
      </c>
      <c r="X1677" s="1" t="s">
        <v>116</v>
      </c>
      <c r="Y1677" s="1" t="s">
        <v>10312</v>
      </c>
      <c r="AC1677" s="1" t="s">
        <v>5712</v>
      </c>
      <c r="AD1677" s="1" t="s">
        <v>5712</v>
      </c>
      <c r="AJ1677" s="1" t="s">
        <v>10313</v>
      </c>
      <c r="AK1677" s="1" t="s">
        <v>5712</v>
      </c>
      <c r="AN1677" s="1" t="s">
        <v>5712</v>
      </c>
      <c r="AP1677" s="1" t="s">
        <v>5712</v>
      </c>
      <c r="AR1677" s="1" t="s">
        <v>5712</v>
      </c>
      <c r="AT1677" s="1" t="s">
        <v>5712</v>
      </c>
    </row>
    <row r="1678" spans="1:48" x14ac:dyDescent="0.35">
      <c r="A1678" s="1" t="s">
        <v>10314</v>
      </c>
      <c r="B1678" s="1" t="s">
        <v>5710</v>
      </c>
      <c r="C1678" s="1" t="s">
        <v>41</v>
      </c>
      <c r="D1678">
        <v>43</v>
      </c>
      <c r="E1678" s="1" t="s">
        <v>42</v>
      </c>
      <c r="F1678" s="1" t="s">
        <v>43</v>
      </c>
      <c r="G1678" s="1" t="s">
        <v>98</v>
      </c>
      <c r="H1678" s="1" t="s">
        <v>144</v>
      </c>
      <c r="I1678" s="1" t="s">
        <v>113</v>
      </c>
      <c r="J1678" s="1" t="s">
        <v>80</v>
      </c>
      <c r="K1678" s="1" t="s">
        <v>48</v>
      </c>
      <c r="L1678" s="1" t="s">
        <v>48</v>
      </c>
      <c r="M1678" s="1" t="s">
        <v>48</v>
      </c>
      <c r="N1678" s="1" t="s">
        <v>48</v>
      </c>
      <c r="O1678" s="1" t="s">
        <v>48</v>
      </c>
      <c r="P1678" s="1" t="s">
        <v>48</v>
      </c>
      <c r="Q1678" s="1" t="s">
        <v>48</v>
      </c>
      <c r="R1678" s="1" t="s">
        <v>48</v>
      </c>
      <c r="S1678" s="1" t="s">
        <v>48</v>
      </c>
      <c r="T1678" s="1" t="s">
        <v>48</v>
      </c>
      <c r="U1678" s="1" t="s">
        <v>48</v>
      </c>
      <c r="V1678" s="1" t="s">
        <v>49</v>
      </c>
      <c r="W1678" s="1" t="s">
        <v>48</v>
      </c>
      <c r="X1678" s="1" t="s">
        <v>116</v>
      </c>
      <c r="Y1678" s="1" t="s">
        <v>10315</v>
      </c>
      <c r="AC1678" s="1" t="s">
        <v>5712</v>
      </c>
      <c r="AD1678" s="1" t="s">
        <v>5712</v>
      </c>
      <c r="AJ1678" s="1" t="s">
        <v>939</v>
      </c>
      <c r="AK1678" s="1" t="s">
        <v>5712</v>
      </c>
      <c r="AN1678" s="1" t="s">
        <v>5712</v>
      </c>
      <c r="AP1678" s="1" t="s">
        <v>5712</v>
      </c>
      <c r="AR1678" s="1" t="s">
        <v>5712</v>
      </c>
      <c r="AT1678" s="1" t="s">
        <v>5712</v>
      </c>
      <c r="AV1678" s="1" t="s">
        <v>10316</v>
      </c>
    </row>
    <row r="1679" spans="1:48" x14ac:dyDescent="0.35">
      <c r="A1679" s="1" t="s">
        <v>10317</v>
      </c>
      <c r="B1679" s="1" t="s">
        <v>5710</v>
      </c>
      <c r="C1679" s="1" t="s">
        <v>41</v>
      </c>
      <c r="D1679">
        <v>91</v>
      </c>
      <c r="E1679" s="1" t="s">
        <v>65</v>
      </c>
      <c r="F1679" s="1" t="s">
        <v>66</v>
      </c>
      <c r="G1679" s="1" t="s">
        <v>98</v>
      </c>
      <c r="H1679" s="1" t="s">
        <v>67</v>
      </c>
      <c r="I1679" s="1" t="s">
        <v>68</v>
      </c>
      <c r="J1679" s="1" t="s">
        <v>80</v>
      </c>
      <c r="K1679" s="1" t="s">
        <v>48</v>
      </c>
      <c r="L1679" s="1" t="s">
        <v>48</v>
      </c>
      <c r="M1679" s="1" t="s">
        <v>48</v>
      </c>
      <c r="N1679" s="1" t="s">
        <v>48</v>
      </c>
      <c r="O1679" s="1" t="s">
        <v>48</v>
      </c>
      <c r="P1679" s="1" t="s">
        <v>48</v>
      </c>
      <c r="Q1679" s="1" t="s">
        <v>48</v>
      </c>
      <c r="R1679" s="1" t="s">
        <v>48</v>
      </c>
      <c r="S1679" s="1" t="s">
        <v>48</v>
      </c>
      <c r="T1679" s="1" t="s">
        <v>48</v>
      </c>
      <c r="U1679" s="1" t="s">
        <v>49</v>
      </c>
      <c r="V1679" s="1" t="s">
        <v>48</v>
      </c>
      <c r="W1679" s="1" t="s">
        <v>48</v>
      </c>
      <c r="X1679" s="1" t="s">
        <v>62</v>
      </c>
      <c r="AC1679" s="1" t="s">
        <v>5712</v>
      </c>
      <c r="AD1679" s="1" t="s">
        <v>5712</v>
      </c>
      <c r="AJ1679" s="1" t="s">
        <v>10318</v>
      </c>
      <c r="AK1679" s="1" t="s">
        <v>77</v>
      </c>
      <c r="AN1679" s="1" t="s">
        <v>5712</v>
      </c>
      <c r="AP1679" s="1" t="s">
        <v>5712</v>
      </c>
      <c r="AR1679" s="1" t="s">
        <v>5712</v>
      </c>
      <c r="AT1679" s="1" t="s">
        <v>5712</v>
      </c>
    </row>
    <row r="1680" spans="1:48" x14ac:dyDescent="0.35">
      <c r="A1680" s="1" t="s">
        <v>10319</v>
      </c>
      <c r="B1680" s="1" t="s">
        <v>5710</v>
      </c>
      <c r="C1680" s="1" t="s">
        <v>41</v>
      </c>
      <c r="D1680">
        <v>59</v>
      </c>
      <c r="E1680" s="1" t="s">
        <v>65</v>
      </c>
      <c r="F1680" s="1" t="s">
        <v>66</v>
      </c>
      <c r="G1680" s="1" t="s">
        <v>2152</v>
      </c>
      <c r="H1680" s="1" t="s">
        <v>79</v>
      </c>
      <c r="I1680" s="1" t="s">
        <v>46</v>
      </c>
      <c r="J1680" s="1" t="s">
        <v>47</v>
      </c>
      <c r="K1680" s="1" t="s">
        <v>48</v>
      </c>
      <c r="L1680" s="1" t="s">
        <v>48</v>
      </c>
      <c r="M1680" s="1" t="s">
        <v>48</v>
      </c>
      <c r="N1680" s="1" t="s">
        <v>48</v>
      </c>
      <c r="O1680" s="1" t="s">
        <v>48</v>
      </c>
      <c r="P1680" s="1" t="s">
        <v>49</v>
      </c>
      <c r="Q1680" s="1" t="s">
        <v>48</v>
      </c>
      <c r="R1680" s="1" t="s">
        <v>48</v>
      </c>
      <c r="S1680" s="1" t="s">
        <v>48</v>
      </c>
      <c r="T1680" s="1" t="s">
        <v>48</v>
      </c>
      <c r="U1680" s="1" t="s">
        <v>48</v>
      </c>
      <c r="V1680" s="1" t="s">
        <v>48</v>
      </c>
      <c r="W1680" s="1" t="s">
        <v>48</v>
      </c>
      <c r="X1680" s="1" t="s">
        <v>62</v>
      </c>
      <c r="AC1680" s="1" t="s">
        <v>5712</v>
      </c>
      <c r="AD1680" s="1" t="s">
        <v>5712</v>
      </c>
      <c r="AJ1680" s="1" t="s">
        <v>10320</v>
      </c>
      <c r="AK1680" s="1" t="s">
        <v>5712</v>
      </c>
      <c r="AN1680" s="1" t="s">
        <v>5712</v>
      </c>
      <c r="AP1680" s="1" t="s">
        <v>5712</v>
      </c>
      <c r="AR1680" s="1" t="s">
        <v>5712</v>
      </c>
      <c r="AT1680" s="1" t="s">
        <v>5712</v>
      </c>
    </row>
    <row r="1681" spans="1:48" x14ac:dyDescent="0.35">
      <c r="A1681" s="1" t="s">
        <v>10321</v>
      </c>
      <c r="B1681" s="1" t="s">
        <v>5710</v>
      </c>
      <c r="C1681" s="1" t="s">
        <v>41</v>
      </c>
      <c r="D1681">
        <v>27</v>
      </c>
      <c r="E1681" s="1" t="s">
        <v>57</v>
      </c>
      <c r="F1681" s="1" t="s">
        <v>107</v>
      </c>
      <c r="G1681" s="1" t="s">
        <v>59</v>
      </c>
      <c r="H1681" s="1" t="s">
        <v>109</v>
      </c>
      <c r="I1681" s="1" t="s">
        <v>90</v>
      </c>
      <c r="J1681" s="1" t="s">
        <v>47</v>
      </c>
      <c r="K1681" s="1" t="s">
        <v>48</v>
      </c>
      <c r="L1681" s="1" t="s">
        <v>48</v>
      </c>
      <c r="M1681" s="1" t="s">
        <v>48</v>
      </c>
      <c r="N1681" s="1" t="s">
        <v>48</v>
      </c>
      <c r="O1681" s="1" t="s">
        <v>48</v>
      </c>
      <c r="P1681" s="1" t="s">
        <v>48</v>
      </c>
      <c r="Q1681" s="1" t="s">
        <v>48</v>
      </c>
      <c r="R1681" s="1" t="s">
        <v>49</v>
      </c>
      <c r="S1681" s="1" t="s">
        <v>48</v>
      </c>
      <c r="T1681" s="1" t="s">
        <v>48</v>
      </c>
      <c r="U1681" s="1" t="s">
        <v>48</v>
      </c>
      <c r="V1681" s="1" t="s">
        <v>48</v>
      </c>
      <c r="W1681" s="1" t="s">
        <v>48</v>
      </c>
      <c r="X1681" s="1" t="s">
        <v>62</v>
      </c>
      <c r="AC1681" s="1" t="s">
        <v>5712</v>
      </c>
      <c r="AD1681" s="1" t="s">
        <v>5712</v>
      </c>
      <c r="AJ1681" s="1" t="s">
        <v>10322</v>
      </c>
      <c r="AK1681" s="1" t="s">
        <v>5712</v>
      </c>
      <c r="AM1681" s="1" t="s">
        <v>10323</v>
      </c>
      <c r="AN1681" s="1" t="s">
        <v>5712</v>
      </c>
      <c r="AP1681" s="1" t="s">
        <v>5712</v>
      </c>
      <c r="AR1681" s="1" t="s">
        <v>5712</v>
      </c>
      <c r="AT1681" s="1" t="s">
        <v>5712</v>
      </c>
    </row>
    <row r="1682" spans="1:48" x14ac:dyDescent="0.35">
      <c r="A1682" s="1" t="s">
        <v>10324</v>
      </c>
      <c r="B1682" s="1" t="s">
        <v>5710</v>
      </c>
      <c r="C1682" s="1" t="s">
        <v>41</v>
      </c>
      <c r="D1682">
        <v>28</v>
      </c>
      <c r="E1682" s="1" t="s">
        <v>57</v>
      </c>
      <c r="F1682" s="1" t="s">
        <v>58</v>
      </c>
      <c r="G1682" s="1" t="s">
        <v>73</v>
      </c>
      <c r="H1682" s="1" t="s">
        <v>45</v>
      </c>
      <c r="I1682" s="1" t="s">
        <v>46</v>
      </c>
      <c r="J1682" s="1" t="s">
        <v>47</v>
      </c>
      <c r="K1682" s="1" t="s">
        <v>48</v>
      </c>
      <c r="L1682" s="1" t="s">
        <v>48</v>
      </c>
      <c r="M1682" s="1" t="s">
        <v>48</v>
      </c>
      <c r="N1682" s="1" t="s">
        <v>48</v>
      </c>
      <c r="O1682" s="1" t="s">
        <v>48</v>
      </c>
      <c r="P1682" s="1" t="s">
        <v>48</v>
      </c>
      <c r="Q1682" s="1" t="s">
        <v>48</v>
      </c>
      <c r="R1682" s="1" t="s">
        <v>48</v>
      </c>
      <c r="S1682" s="1" t="s">
        <v>49</v>
      </c>
      <c r="T1682" s="1" t="s">
        <v>48</v>
      </c>
      <c r="U1682" s="1" t="s">
        <v>48</v>
      </c>
      <c r="V1682" s="1" t="s">
        <v>48</v>
      </c>
      <c r="W1682" s="1" t="s">
        <v>48</v>
      </c>
      <c r="X1682" s="1" t="s">
        <v>62</v>
      </c>
      <c r="AC1682" s="1" t="s">
        <v>5712</v>
      </c>
      <c r="AD1682" s="1" t="s">
        <v>5712</v>
      </c>
      <c r="AJ1682" s="1" t="s">
        <v>10325</v>
      </c>
      <c r="AK1682" s="1" t="s">
        <v>5712</v>
      </c>
      <c r="AM1682" s="1" t="s">
        <v>10326</v>
      </c>
      <c r="AN1682" s="1" t="s">
        <v>5712</v>
      </c>
      <c r="AP1682" s="1" t="s">
        <v>5712</v>
      </c>
      <c r="AR1682" s="1" t="s">
        <v>5712</v>
      </c>
      <c r="AT1682" s="1" t="s">
        <v>5712</v>
      </c>
    </row>
    <row r="1683" spans="1:48" x14ac:dyDescent="0.35">
      <c r="A1683" s="1" t="s">
        <v>10327</v>
      </c>
      <c r="B1683" s="1" t="s">
        <v>5710</v>
      </c>
      <c r="C1683" s="1" t="s">
        <v>41</v>
      </c>
      <c r="D1683">
        <v>56</v>
      </c>
      <c r="E1683" s="1" t="s">
        <v>65</v>
      </c>
      <c r="F1683" s="1" t="s">
        <v>66</v>
      </c>
      <c r="G1683" s="1" t="s">
        <v>59</v>
      </c>
      <c r="H1683" s="1" t="s">
        <v>92</v>
      </c>
      <c r="I1683" s="1" t="s">
        <v>61</v>
      </c>
      <c r="J1683" s="1" t="s">
        <v>80</v>
      </c>
      <c r="K1683" s="1" t="s">
        <v>48</v>
      </c>
      <c r="L1683" s="1" t="s">
        <v>48</v>
      </c>
      <c r="M1683" s="1" t="s">
        <v>48</v>
      </c>
      <c r="N1683" s="1" t="s">
        <v>49</v>
      </c>
      <c r="O1683" s="1" t="s">
        <v>48</v>
      </c>
      <c r="P1683" s="1" t="s">
        <v>48</v>
      </c>
      <c r="Q1683" s="1" t="s">
        <v>48</v>
      </c>
      <c r="R1683" s="1" t="s">
        <v>48</v>
      </c>
      <c r="S1683" s="1" t="s">
        <v>48</v>
      </c>
      <c r="T1683" s="1" t="s">
        <v>48</v>
      </c>
      <c r="U1683" s="1" t="s">
        <v>48</v>
      </c>
      <c r="V1683" s="1" t="s">
        <v>48</v>
      </c>
      <c r="W1683" s="1" t="s">
        <v>48</v>
      </c>
      <c r="X1683" s="1" t="s">
        <v>116</v>
      </c>
      <c r="Y1683" s="1" t="s">
        <v>10328</v>
      </c>
      <c r="AC1683" s="1" t="s">
        <v>5712</v>
      </c>
      <c r="AD1683" s="1" t="s">
        <v>5712</v>
      </c>
      <c r="AJ1683" s="1" t="s">
        <v>10329</v>
      </c>
      <c r="AK1683" s="1" t="s">
        <v>77</v>
      </c>
      <c r="AN1683" s="1" t="s">
        <v>5712</v>
      </c>
      <c r="AP1683" s="1" t="s">
        <v>5712</v>
      </c>
      <c r="AR1683" s="1" t="s">
        <v>5712</v>
      </c>
      <c r="AT1683" s="1" t="s">
        <v>5712</v>
      </c>
    </row>
    <row r="1684" spans="1:48" x14ac:dyDescent="0.35">
      <c r="A1684" s="1" t="s">
        <v>10330</v>
      </c>
      <c r="B1684" s="1" t="s">
        <v>5710</v>
      </c>
      <c r="C1684" s="1" t="s">
        <v>41</v>
      </c>
      <c r="D1684">
        <v>34</v>
      </c>
      <c r="E1684" s="1" t="s">
        <v>57</v>
      </c>
      <c r="F1684" s="1" t="s">
        <v>107</v>
      </c>
      <c r="G1684" s="1" t="s">
        <v>73</v>
      </c>
      <c r="H1684" s="1" t="s">
        <v>79</v>
      </c>
      <c r="I1684" s="1" t="s">
        <v>110</v>
      </c>
      <c r="J1684" s="1" t="s">
        <v>80</v>
      </c>
      <c r="K1684" s="1" t="s">
        <v>48</v>
      </c>
      <c r="L1684" s="1" t="s">
        <v>48</v>
      </c>
      <c r="M1684" s="1" t="s">
        <v>48</v>
      </c>
      <c r="N1684" s="1" t="s">
        <v>48</v>
      </c>
      <c r="O1684" s="1" t="s">
        <v>48</v>
      </c>
      <c r="P1684" s="1" t="s">
        <v>48</v>
      </c>
      <c r="Q1684" s="1" t="s">
        <v>48</v>
      </c>
      <c r="R1684" s="1" t="s">
        <v>48</v>
      </c>
      <c r="S1684" s="1" t="s">
        <v>48</v>
      </c>
      <c r="T1684" s="1" t="s">
        <v>48</v>
      </c>
      <c r="U1684" s="1" t="s">
        <v>49</v>
      </c>
      <c r="V1684" s="1" t="s">
        <v>48</v>
      </c>
      <c r="W1684" s="1" t="s">
        <v>48</v>
      </c>
      <c r="X1684" s="1" t="s">
        <v>62</v>
      </c>
      <c r="AC1684" s="1" t="s">
        <v>5712</v>
      </c>
      <c r="AD1684" s="1" t="s">
        <v>5712</v>
      </c>
      <c r="AJ1684" s="1" t="s">
        <v>105</v>
      </c>
      <c r="AK1684" s="1" t="s">
        <v>63</v>
      </c>
      <c r="AN1684" s="1" t="s">
        <v>5712</v>
      </c>
      <c r="AP1684" s="1" t="s">
        <v>5712</v>
      </c>
      <c r="AR1684" s="1" t="s">
        <v>5712</v>
      </c>
      <c r="AT1684" s="1" t="s">
        <v>5712</v>
      </c>
    </row>
    <row r="1685" spans="1:48" x14ac:dyDescent="0.35">
      <c r="A1685" s="1" t="s">
        <v>10331</v>
      </c>
      <c r="B1685" s="1" t="s">
        <v>5710</v>
      </c>
      <c r="C1685" s="1" t="s">
        <v>41</v>
      </c>
      <c r="D1685">
        <v>27</v>
      </c>
      <c r="E1685" s="1" t="s">
        <v>57</v>
      </c>
      <c r="F1685" s="1" t="s">
        <v>58</v>
      </c>
      <c r="G1685" s="1" t="s">
        <v>98</v>
      </c>
      <c r="H1685" s="1" t="s">
        <v>45</v>
      </c>
      <c r="I1685" s="1" t="s">
        <v>113</v>
      </c>
      <c r="J1685" s="1" t="s">
        <v>47</v>
      </c>
      <c r="K1685" s="1" t="s">
        <v>48</v>
      </c>
      <c r="L1685" s="1" t="s">
        <v>48</v>
      </c>
      <c r="M1685" s="1" t="s">
        <v>48</v>
      </c>
      <c r="N1685" s="1" t="s">
        <v>48</v>
      </c>
      <c r="O1685" s="1" t="s">
        <v>48</v>
      </c>
      <c r="P1685" s="1" t="s">
        <v>48</v>
      </c>
      <c r="Q1685" s="1" t="s">
        <v>48</v>
      </c>
      <c r="R1685" s="1" t="s">
        <v>49</v>
      </c>
      <c r="S1685" s="1" t="s">
        <v>48</v>
      </c>
      <c r="T1685" s="1" t="s">
        <v>48</v>
      </c>
      <c r="U1685" s="1" t="s">
        <v>48</v>
      </c>
      <c r="V1685" s="1" t="s">
        <v>48</v>
      </c>
      <c r="W1685" s="1" t="s">
        <v>48</v>
      </c>
      <c r="X1685" s="1" t="s">
        <v>145</v>
      </c>
      <c r="Y1685" s="1" t="s">
        <v>10332</v>
      </c>
      <c r="AC1685" s="1" t="s">
        <v>5712</v>
      </c>
      <c r="AD1685" s="1" t="s">
        <v>5712</v>
      </c>
      <c r="AJ1685" s="1" t="s">
        <v>10333</v>
      </c>
      <c r="AK1685" s="1" t="s">
        <v>5712</v>
      </c>
      <c r="AN1685" s="1" t="s">
        <v>5712</v>
      </c>
      <c r="AP1685" s="1" t="s">
        <v>5712</v>
      </c>
      <c r="AR1685" s="1" t="s">
        <v>5712</v>
      </c>
      <c r="AT1685" s="1" t="s">
        <v>5712</v>
      </c>
      <c r="AV1685" s="1" t="s">
        <v>351</v>
      </c>
    </row>
    <row r="1686" spans="1:48" x14ac:dyDescent="0.35">
      <c r="A1686" s="1" t="s">
        <v>10334</v>
      </c>
      <c r="B1686" s="1" t="s">
        <v>5710</v>
      </c>
      <c r="C1686" s="1" t="s">
        <v>41</v>
      </c>
      <c r="D1686">
        <v>53</v>
      </c>
      <c r="E1686" s="1" t="s">
        <v>42</v>
      </c>
      <c r="F1686" s="1" t="s">
        <v>72</v>
      </c>
      <c r="G1686" s="1" t="s">
        <v>98</v>
      </c>
      <c r="H1686" s="1" t="s">
        <v>45</v>
      </c>
      <c r="I1686" s="1" t="s">
        <v>113</v>
      </c>
      <c r="J1686" s="1" t="s">
        <v>80</v>
      </c>
      <c r="K1686" s="1" t="s">
        <v>48</v>
      </c>
      <c r="L1686" s="1" t="s">
        <v>48</v>
      </c>
      <c r="M1686" s="1" t="s">
        <v>48</v>
      </c>
      <c r="N1686" s="1" t="s">
        <v>48</v>
      </c>
      <c r="O1686" s="1" t="s">
        <v>48</v>
      </c>
      <c r="P1686" s="1" t="s">
        <v>48</v>
      </c>
      <c r="Q1686" s="1" t="s">
        <v>48</v>
      </c>
      <c r="R1686" s="1" t="s">
        <v>48</v>
      </c>
      <c r="S1686" s="1" t="s">
        <v>48</v>
      </c>
      <c r="T1686" s="1" t="s">
        <v>48</v>
      </c>
      <c r="U1686" s="1" t="s">
        <v>48</v>
      </c>
      <c r="V1686" s="1" t="s">
        <v>49</v>
      </c>
      <c r="W1686" s="1" t="s">
        <v>48</v>
      </c>
      <c r="X1686" s="1" t="s">
        <v>62</v>
      </c>
      <c r="AC1686" s="1" t="s">
        <v>5712</v>
      </c>
      <c r="AD1686" s="1" t="s">
        <v>5712</v>
      </c>
      <c r="AJ1686" s="1" t="s">
        <v>10335</v>
      </c>
      <c r="AK1686" s="1" t="s">
        <v>5712</v>
      </c>
      <c r="AM1686" s="1" t="s">
        <v>10336</v>
      </c>
      <c r="AN1686" s="1" t="s">
        <v>5712</v>
      </c>
      <c r="AP1686" s="1" t="s">
        <v>5712</v>
      </c>
      <c r="AR1686" s="1" t="s">
        <v>5712</v>
      </c>
      <c r="AT1686" s="1" t="s">
        <v>5712</v>
      </c>
    </row>
    <row r="1687" spans="1:48" x14ac:dyDescent="0.35">
      <c r="A1687" s="1" t="s">
        <v>10337</v>
      </c>
      <c r="B1687" s="1" t="s">
        <v>5710</v>
      </c>
      <c r="C1687" s="1" t="s">
        <v>41</v>
      </c>
      <c r="D1687">
        <v>58</v>
      </c>
      <c r="E1687" s="1" t="s">
        <v>65</v>
      </c>
      <c r="F1687" s="1" t="s">
        <v>66</v>
      </c>
      <c r="G1687" s="1" t="s">
        <v>137</v>
      </c>
      <c r="H1687" s="1" t="s">
        <v>67</v>
      </c>
      <c r="I1687" s="1" t="s">
        <v>90</v>
      </c>
      <c r="J1687" s="1" t="s">
        <v>47</v>
      </c>
      <c r="K1687" s="1" t="s">
        <v>48</v>
      </c>
      <c r="L1687" s="1" t="s">
        <v>48</v>
      </c>
      <c r="M1687" s="1" t="s">
        <v>48</v>
      </c>
      <c r="N1687" s="1" t="s">
        <v>48</v>
      </c>
      <c r="O1687" s="1" t="s">
        <v>48</v>
      </c>
      <c r="P1687" s="1" t="s">
        <v>48</v>
      </c>
      <c r="Q1687" s="1" t="s">
        <v>48</v>
      </c>
      <c r="R1687" s="1" t="s">
        <v>48</v>
      </c>
      <c r="S1687" s="1" t="s">
        <v>49</v>
      </c>
      <c r="T1687" s="1" t="s">
        <v>48</v>
      </c>
      <c r="U1687" s="1" t="s">
        <v>48</v>
      </c>
      <c r="V1687" s="1" t="s">
        <v>48</v>
      </c>
      <c r="W1687" s="1" t="s">
        <v>48</v>
      </c>
      <c r="X1687" s="1" t="s">
        <v>62</v>
      </c>
      <c r="AC1687" s="1" t="s">
        <v>5712</v>
      </c>
      <c r="AD1687" s="1" t="s">
        <v>5712</v>
      </c>
      <c r="AJ1687" s="1" t="s">
        <v>4370</v>
      </c>
      <c r="AK1687" s="1" t="s">
        <v>5712</v>
      </c>
      <c r="AN1687" s="1" t="s">
        <v>5712</v>
      </c>
      <c r="AP1687" s="1" t="s">
        <v>5712</v>
      </c>
      <c r="AR1687" s="1" t="s">
        <v>5712</v>
      </c>
      <c r="AT1687" s="1" t="s">
        <v>5712</v>
      </c>
    </row>
    <row r="1688" spans="1:48" x14ac:dyDescent="0.35">
      <c r="A1688" s="1" t="s">
        <v>10338</v>
      </c>
      <c r="B1688" s="1" t="s">
        <v>5710</v>
      </c>
      <c r="C1688" s="1" t="s">
        <v>41</v>
      </c>
      <c r="D1688">
        <v>50</v>
      </c>
      <c r="E1688" s="1" t="s">
        <v>42</v>
      </c>
      <c r="F1688" s="1" t="s">
        <v>72</v>
      </c>
      <c r="G1688" s="1" t="s">
        <v>85</v>
      </c>
      <c r="H1688" s="1" t="s">
        <v>45</v>
      </c>
      <c r="I1688" s="1" t="s">
        <v>113</v>
      </c>
      <c r="J1688" s="1" t="s">
        <v>80</v>
      </c>
      <c r="K1688" s="1" t="s">
        <v>48</v>
      </c>
      <c r="L1688" s="1" t="s">
        <v>48</v>
      </c>
      <c r="M1688" s="1" t="s">
        <v>48</v>
      </c>
      <c r="N1688" s="1" t="s">
        <v>48</v>
      </c>
      <c r="O1688" s="1" t="s">
        <v>48</v>
      </c>
      <c r="P1688" s="1" t="s">
        <v>48</v>
      </c>
      <c r="Q1688" s="1" t="s">
        <v>48</v>
      </c>
      <c r="R1688" s="1" t="s">
        <v>48</v>
      </c>
      <c r="S1688" s="1" t="s">
        <v>48</v>
      </c>
      <c r="T1688" s="1" t="s">
        <v>48</v>
      </c>
      <c r="U1688" s="1" t="s">
        <v>49</v>
      </c>
      <c r="V1688" s="1" t="s">
        <v>48</v>
      </c>
      <c r="W1688" s="1" t="s">
        <v>48</v>
      </c>
      <c r="X1688" s="1" t="s">
        <v>62</v>
      </c>
      <c r="AC1688" s="1" t="s">
        <v>5712</v>
      </c>
      <c r="AD1688" s="1" t="s">
        <v>5712</v>
      </c>
      <c r="AJ1688" s="1" t="s">
        <v>224</v>
      </c>
      <c r="AK1688" s="1" t="s">
        <v>63</v>
      </c>
      <c r="AN1688" s="1" t="s">
        <v>5712</v>
      </c>
      <c r="AP1688" s="1" t="s">
        <v>5712</v>
      </c>
      <c r="AR1688" s="1" t="s">
        <v>5712</v>
      </c>
      <c r="AT1688" s="1" t="s">
        <v>5712</v>
      </c>
    </row>
    <row r="1689" spans="1:48" x14ac:dyDescent="0.35">
      <c r="A1689" s="1" t="s">
        <v>10339</v>
      </c>
      <c r="B1689" s="1" t="s">
        <v>5710</v>
      </c>
      <c r="C1689" s="1" t="s">
        <v>71</v>
      </c>
      <c r="D1689">
        <v>50</v>
      </c>
      <c r="E1689" s="1" t="s">
        <v>42</v>
      </c>
      <c r="F1689" s="1" t="s">
        <v>43</v>
      </c>
      <c r="G1689" s="1" t="s">
        <v>98</v>
      </c>
      <c r="H1689" s="1" t="s">
        <v>45</v>
      </c>
      <c r="I1689" s="1" t="s">
        <v>74</v>
      </c>
      <c r="J1689" s="1" t="s">
        <v>80</v>
      </c>
      <c r="K1689" s="1" t="s">
        <v>48</v>
      </c>
      <c r="L1689" s="1" t="s">
        <v>48</v>
      </c>
      <c r="M1689" s="1" t="s">
        <v>48</v>
      </c>
      <c r="N1689" s="1" t="s">
        <v>48</v>
      </c>
      <c r="O1689" s="1" t="s">
        <v>48</v>
      </c>
      <c r="P1689" s="1" t="s">
        <v>48</v>
      </c>
      <c r="Q1689" s="1" t="s">
        <v>48</v>
      </c>
      <c r="R1689" s="1" t="s">
        <v>48</v>
      </c>
      <c r="S1689" s="1" t="s">
        <v>48</v>
      </c>
      <c r="T1689" s="1" t="s">
        <v>48</v>
      </c>
      <c r="U1689" s="1" t="s">
        <v>49</v>
      </c>
      <c r="V1689" s="1" t="s">
        <v>48</v>
      </c>
      <c r="W1689" s="1" t="s">
        <v>48</v>
      </c>
      <c r="X1689" s="1" t="s">
        <v>116</v>
      </c>
      <c r="Y1689" s="1" t="s">
        <v>10340</v>
      </c>
      <c r="AC1689" s="1" t="s">
        <v>5712</v>
      </c>
      <c r="AD1689" s="1" t="s">
        <v>5712</v>
      </c>
      <c r="AJ1689" s="1" t="s">
        <v>10341</v>
      </c>
      <c r="AK1689" s="1" t="s">
        <v>5712</v>
      </c>
      <c r="AN1689" s="1" t="s">
        <v>5712</v>
      </c>
      <c r="AP1689" s="1" t="s">
        <v>5712</v>
      </c>
      <c r="AR1689" s="1" t="s">
        <v>5712</v>
      </c>
      <c r="AT1689" s="1" t="s">
        <v>5712</v>
      </c>
      <c r="AV1689" s="1" t="s">
        <v>10342</v>
      </c>
    </row>
    <row r="1690" spans="1:48" x14ac:dyDescent="0.35">
      <c r="A1690" s="1" t="s">
        <v>10343</v>
      </c>
      <c r="B1690" s="1" t="s">
        <v>5710</v>
      </c>
      <c r="C1690" s="1" t="s">
        <v>41</v>
      </c>
      <c r="D1690">
        <v>33</v>
      </c>
      <c r="E1690" s="1" t="s">
        <v>57</v>
      </c>
      <c r="F1690" s="1" t="s">
        <v>107</v>
      </c>
      <c r="G1690" s="1" t="s">
        <v>73</v>
      </c>
      <c r="H1690" s="1" t="s">
        <v>45</v>
      </c>
      <c r="I1690" s="1" t="s">
        <v>68</v>
      </c>
      <c r="J1690" s="1" t="s">
        <v>80</v>
      </c>
      <c r="K1690" s="1" t="s">
        <v>48</v>
      </c>
      <c r="L1690" s="1" t="s">
        <v>48</v>
      </c>
      <c r="M1690" s="1" t="s">
        <v>48</v>
      </c>
      <c r="N1690" s="1" t="s">
        <v>48</v>
      </c>
      <c r="O1690" s="1" t="s">
        <v>48</v>
      </c>
      <c r="P1690" s="1" t="s">
        <v>48</v>
      </c>
      <c r="Q1690" s="1" t="s">
        <v>48</v>
      </c>
      <c r="R1690" s="1" t="s">
        <v>48</v>
      </c>
      <c r="S1690" s="1" t="s">
        <v>48</v>
      </c>
      <c r="T1690" s="1" t="s">
        <v>48</v>
      </c>
      <c r="U1690" s="1" t="s">
        <v>49</v>
      </c>
      <c r="V1690" s="1" t="s">
        <v>48</v>
      </c>
      <c r="W1690" s="1" t="s">
        <v>48</v>
      </c>
      <c r="X1690" s="1" t="s">
        <v>116</v>
      </c>
      <c r="Y1690" s="1" t="s">
        <v>10344</v>
      </c>
      <c r="AC1690" s="1" t="s">
        <v>5712</v>
      </c>
      <c r="AD1690" s="1" t="s">
        <v>5712</v>
      </c>
      <c r="AJ1690" s="1" t="s">
        <v>10345</v>
      </c>
      <c r="AK1690" s="1" t="s">
        <v>5712</v>
      </c>
      <c r="AN1690" s="1" t="s">
        <v>5712</v>
      </c>
      <c r="AP1690" s="1" t="s">
        <v>5712</v>
      </c>
      <c r="AR1690" s="1" t="s">
        <v>5712</v>
      </c>
      <c r="AT1690" s="1" t="s">
        <v>5712</v>
      </c>
      <c r="AV1690" s="1" t="s">
        <v>10346</v>
      </c>
    </row>
    <row r="1691" spans="1:48" x14ac:dyDescent="0.35">
      <c r="A1691" s="1" t="s">
        <v>10347</v>
      </c>
      <c r="B1691" s="1" t="s">
        <v>5710</v>
      </c>
      <c r="C1691" s="1" t="s">
        <v>71</v>
      </c>
      <c r="D1691">
        <v>36</v>
      </c>
      <c r="E1691" s="1" t="s">
        <v>42</v>
      </c>
      <c r="F1691" s="1" t="s">
        <v>107</v>
      </c>
      <c r="G1691" s="1" t="s">
        <v>98</v>
      </c>
      <c r="H1691" s="1" t="s">
        <v>79</v>
      </c>
      <c r="I1691" s="1" t="s">
        <v>46</v>
      </c>
      <c r="J1691" s="1" t="s">
        <v>47</v>
      </c>
      <c r="K1691" s="1" t="s">
        <v>48</v>
      </c>
      <c r="L1691" s="1" t="s">
        <v>48</v>
      </c>
      <c r="M1691" s="1" t="s">
        <v>48</v>
      </c>
      <c r="N1691" s="1" t="s">
        <v>48</v>
      </c>
      <c r="O1691" s="1" t="s">
        <v>49</v>
      </c>
      <c r="P1691" s="1" t="s">
        <v>48</v>
      </c>
      <c r="Q1691" s="1" t="s">
        <v>48</v>
      </c>
      <c r="R1691" s="1" t="s">
        <v>48</v>
      </c>
      <c r="S1691" s="1" t="s">
        <v>48</v>
      </c>
      <c r="T1691" s="1" t="s">
        <v>48</v>
      </c>
      <c r="U1691" s="1" t="s">
        <v>48</v>
      </c>
      <c r="V1691" s="1" t="s">
        <v>48</v>
      </c>
      <c r="W1691" s="1" t="s">
        <v>48</v>
      </c>
      <c r="X1691" s="1" t="s">
        <v>62</v>
      </c>
      <c r="AC1691" s="1" t="s">
        <v>5712</v>
      </c>
      <c r="AD1691" s="1" t="s">
        <v>5712</v>
      </c>
      <c r="AJ1691" s="1" t="s">
        <v>10348</v>
      </c>
      <c r="AK1691" s="1" t="s">
        <v>5712</v>
      </c>
      <c r="AN1691" s="1" t="s">
        <v>5712</v>
      </c>
      <c r="AP1691" s="1" t="s">
        <v>5712</v>
      </c>
      <c r="AR1691" s="1" t="s">
        <v>5712</v>
      </c>
      <c r="AT1691" s="1" t="s">
        <v>5712</v>
      </c>
    </row>
    <row r="1692" spans="1:48" x14ac:dyDescent="0.35">
      <c r="A1692" s="1" t="s">
        <v>10349</v>
      </c>
      <c r="B1692" s="1" t="s">
        <v>5710</v>
      </c>
      <c r="C1692" s="1" t="s">
        <v>41</v>
      </c>
      <c r="D1692">
        <v>50</v>
      </c>
      <c r="E1692" s="1" t="s">
        <v>42</v>
      </c>
      <c r="F1692" s="1" t="s">
        <v>107</v>
      </c>
      <c r="G1692" s="1" t="s">
        <v>44</v>
      </c>
      <c r="H1692" s="1" t="s">
        <v>109</v>
      </c>
      <c r="I1692" s="1" t="s">
        <v>90</v>
      </c>
      <c r="J1692" s="1" t="s">
        <v>47</v>
      </c>
      <c r="K1692" s="1" t="s">
        <v>49</v>
      </c>
      <c r="L1692" s="1" t="s">
        <v>48</v>
      </c>
      <c r="M1692" s="1" t="s">
        <v>48</v>
      </c>
      <c r="N1692" s="1" t="s">
        <v>48</v>
      </c>
      <c r="O1692" s="1" t="s">
        <v>48</v>
      </c>
      <c r="P1692" s="1" t="s">
        <v>48</v>
      </c>
      <c r="Q1692" s="1" t="s">
        <v>48</v>
      </c>
      <c r="R1692" s="1" t="s">
        <v>48</v>
      </c>
      <c r="S1692" s="1" t="s">
        <v>48</v>
      </c>
      <c r="T1692" s="1" t="s">
        <v>48</v>
      </c>
      <c r="U1692" s="1" t="s">
        <v>48</v>
      </c>
      <c r="V1692" s="1" t="s">
        <v>48</v>
      </c>
      <c r="W1692" s="1" t="s">
        <v>48</v>
      </c>
      <c r="X1692" s="1" t="s">
        <v>62</v>
      </c>
      <c r="AC1692" s="1" t="s">
        <v>5712</v>
      </c>
      <c r="AD1692" s="1" t="s">
        <v>5712</v>
      </c>
      <c r="AJ1692" s="1" t="s">
        <v>5113</v>
      </c>
      <c r="AK1692" s="1" t="s">
        <v>5712</v>
      </c>
      <c r="AN1692" s="1" t="s">
        <v>5712</v>
      </c>
      <c r="AP1692" s="1" t="s">
        <v>5712</v>
      </c>
      <c r="AR1692" s="1" t="s">
        <v>5712</v>
      </c>
      <c r="AT1692" s="1" t="s">
        <v>5712</v>
      </c>
    </row>
    <row r="1693" spans="1:48" x14ac:dyDescent="0.35">
      <c r="A1693" s="1" t="s">
        <v>10350</v>
      </c>
      <c r="B1693" s="1" t="s">
        <v>5710</v>
      </c>
      <c r="C1693" s="1" t="s">
        <v>41</v>
      </c>
      <c r="D1693">
        <v>66</v>
      </c>
      <c r="E1693" s="1" t="s">
        <v>65</v>
      </c>
      <c r="F1693" s="1" t="s">
        <v>43</v>
      </c>
      <c r="G1693" s="1" t="s">
        <v>137</v>
      </c>
      <c r="H1693" s="1" t="s">
        <v>67</v>
      </c>
      <c r="I1693" s="1" t="s">
        <v>125</v>
      </c>
      <c r="J1693" s="1" t="s">
        <v>47</v>
      </c>
      <c r="K1693" s="1" t="s">
        <v>48</v>
      </c>
      <c r="L1693" s="1" t="s">
        <v>48</v>
      </c>
      <c r="M1693" s="1" t="s">
        <v>48</v>
      </c>
      <c r="N1693" s="1" t="s">
        <v>48</v>
      </c>
      <c r="O1693" s="1" t="s">
        <v>48</v>
      </c>
      <c r="P1693" s="1" t="s">
        <v>48</v>
      </c>
      <c r="Q1693" s="1" t="s">
        <v>48</v>
      </c>
      <c r="R1693" s="1" t="s">
        <v>49</v>
      </c>
      <c r="S1693" s="1" t="s">
        <v>48</v>
      </c>
      <c r="T1693" s="1" t="s">
        <v>48</v>
      </c>
      <c r="U1693" s="1" t="s">
        <v>48</v>
      </c>
      <c r="V1693" s="1" t="s">
        <v>48</v>
      </c>
      <c r="W1693" s="1" t="s">
        <v>48</v>
      </c>
      <c r="X1693" s="1" t="s">
        <v>62</v>
      </c>
      <c r="AC1693" s="1" t="s">
        <v>5712</v>
      </c>
      <c r="AD1693" s="1" t="s">
        <v>5712</v>
      </c>
      <c r="AJ1693" s="1" t="s">
        <v>105</v>
      </c>
      <c r="AK1693" s="1" t="s">
        <v>5712</v>
      </c>
      <c r="AM1693" s="1" t="s">
        <v>752</v>
      </c>
      <c r="AN1693" s="1" t="s">
        <v>5712</v>
      </c>
      <c r="AP1693" s="1" t="s">
        <v>5712</v>
      </c>
      <c r="AR1693" s="1" t="s">
        <v>5712</v>
      </c>
      <c r="AT1693" s="1" t="s">
        <v>5712</v>
      </c>
    </row>
    <row r="1694" spans="1:48" x14ac:dyDescent="0.35">
      <c r="A1694" s="1" t="s">
        <v>10351</v>
      </c>
      <c r="B1694" s="1" t="s">
        <v>5710</v>
      </c>
      <c r="C1694" s="1" t="s">
        <v>41</v>
      </c>
      <c r="D1694">
        <v>65</v>
      </c>
      <c r="E1694" s="1" t="s">
        <v>65</v>
      </c>
      <c r="F1694" s="1" t="s">
        <v>72</v>
      </c>
      <c r="G1694" s="1" t="s">
        <v>73</v>
      </c>
      <c r="H1694" s="1" t="s">
        <v>79</v>
      </c>
      <c r="I1694" s="1" t="s">
        <v>46</v>
      </c>
      <c r="J1694" s="1" t="s">
        <v>47</v>
      </c>
      <c r="K1694" s="1" t="s">
        <v>48</v>
      </c>
      <c r="L1694" s="1" t="s">
        <v>48</v>
      </c>
      <c r="M1694" s="1" t="s">
        <v>48</v>
      </c>
      <c r="N1694" s="1" t="s">
        <v>48</v>
      </c>
      <c r="O1694" s="1" t="s">
        <v>48</v>
      </c>
      <c r="P1694" s="1" t="s">
        <v>48</v>
      </c>
      <c r="Q1694" s="1" t="s">
        <v>48</v>
      </c>
      <c r="R1694" s="1" t="s">
        <v>49</v>
      </c>
      <c r="S1694" s="1" t="s">
        <v>48</v>
      </c>
      <c r="T1694" s="1" t="s">
        <v>48</v>
      </c>
      <c r="U1694" s="1" t="s">
        <v>48</v>
      </c>
      <c r="V1694" s="1" t="s">
        <v>48</v>
      </c>
      <c r="W1694" s="1" t="s">
        <v>48</v>
      </c>
      <c r="X1694" s="1" t="s">
        <v>116</v>
      </c>
      <c r="Y1694" s="1" t="s">
        <v>10352</v>
      </c>
      <c r="AC1694" s="1" t="s">
        <v>5712</v>
      </c>
      <c r="AD1694" s="1" t="s">
        <v>5712</v>
      </c>
      <c r="AJ1694" s="1" t="s">
        <v>10353</v>
      </c>
      <c r="AK1694" s="1" t="s">
        <v>5712</v>
      </c>
      <c r="AN1694" s="1" t="s">
        <v>5712</v>
      </c>
      <c r="AP1694" s="1" t="s">
        <v>5712</v>
      </c>
      <c r="AR1694" s="1" t="s">
        <v>5712</v>
      </c>
      <c r="AT1694" s="1" t="s">
        <v>5712</v>
      </c>
      <c r="AV1694" s="1" t="s">
        <v>10354</v>
      </c>
    </row>
    <row r="1695" spans="1:48" ht="409.5" x14ac:dyDescent="0.35">
      <c r="A1695" s="1" t="s">
        <v>10355</v>
      </c>
      <c r="B1695" s="1" t="s">
        <v>5710</v>
      </c>
      <c r="C1695" s="1" t="s">
        <v>41</v>
      </c>
      <c r="D1695">
        <v>24</v>
      </c>
      <c r="E1695" s="1" t="s">
        <v>57</v>
      </c>
      <c r="F1695" s="1" t="s">
        <v>58</v>
      </c>
      <c r="G1695" s="1" t="s">
        <v>98</v>
      </c>
      <c r="H1695" s="1" t="s">
        <v>45</v>
      </c>
      <c r="I1695" s="1" t="s">
        <v>74</v>
      </c>
      <c r="J1695" s="1" t="s">
        <v>47</v>
      </c>
      <c r="K1695" s="1" t="s">
        <v>49</v>
      </c>
      <c r="L1695" s="1" t="s">
        <v>48</v>
      </c>
      <c r="M1695" s="1" t="s">
        <v>48</v>
      </c>
      <c r="N1695" s="1" t="s">
        <v>48</v>
      </c>
      <c r="O1695" s="1" t="s">
        <v>48</v>
      </c>
      <c r="P1695" s="1" t="s">
        <v>48</v>
      </c>
      <c r="Q1695" s="1" t="s">
        <v>48</v>
      </c>
      <c r="R1695" s="1" t="s">
        <v>48</v>
      </c>
      <c r="S1695" s="1" t="s">
        <v>48</v>
      </c>
      <c r="T1695" s="1" t="s">
        <v>49</v>
      </c>
      <c r="U1695" s="1" t="s">
        <v>48</v>
      </c>
      <c r="V1695" s="1" t="s">
        <v>48</v>
      </c>
      <c r="W1695" s="1" t="s">
        <v>48</v>
      </c>
      <c r="X1695" s="1" t="s">
        <v>62</v>
      </c>
      <c r="AC1695" s="1" t="s">
        <v>5712</v>
      </c>
      <c r="AD1695" s="1" t="s">
        <v>5712</v>
      </c>
      <c r="AJ1695" s="2" t="s">
        <v>10356</v>
      </c>
      <c r="AK1695" s="1" t="s">
        <v>5712</v>
      </c>
      <c r="AN1695" s="1" t="s">
        <v>5712</v>
      </c>
      <c r="AP1695" s="1" t="s">
        <v>5712</v>
      </c>
      <c r="AR1695" s="1" t="s">
        <v>5712</v>
      </c>
      <c r="AT1695" s="1" t="s">
        <v>5712</v>
      </c>
    </row>
    <row r="1696" spans="1:48" x14ac:dyDescent="0.35">
      <c r="A1696" s="1" t="s">
        <v>10357</v>
      </c>
      <c r="B1696" s="1" t="s">
        <v>5710</v>
      </c>
      <c r="C1696" s="1" t="s">
        <v>41</v>
      </c>
      <c r="D1696">
        <v>28</v>
      </c>
      <c r="E1696" s="1" t="s">
        <v>57</v>
      </c>
      <c r="F1696" s="1" t="s">
        <v>107</v>
      </c>
      <c r="G1696" s="1" t="s">
        <v>98</v>
      </c>
      <c r="H1696" s="1" t="s">
        <v>45</v>
      </c>
      <c r="I1696" s="1" t="s">
        <v>99</v>
      </c>
      <c r="J1696" s="1" t="s">
        <v>47</v>
      </c>
      <c r="K1696" s="1" t="s">
        <v>48</v>
      </c>
      <c r="L1696" s="1" t="s">
        <v>48</v>
      </c>
      <c r="M1696" s="1" t="s">
        <v>48</v>
      </c>
      <c r="N1696" s="1" t="s">
        <v>48</v>
      </c>
      <c r="O1696" s="1" t="s">
        <v>48</v>
      </c>
      <c r="P1696" s="1" t="s">
        <v>48</v>
      </c>
      <c r="Q1696" s="1" t="s">
        <v>48</v>
      </c>
      <c r="R1696" s="1" t="s">
        <v>48</v>
      </c>
      <c r="S1696" s="1" t="s">
        <v>49</v>
      </c>
      <c r="T1696" s="1" t="s">
        <v>48</v>
      </c>
      <c r="U1696" s="1" t="s">
        <v>48</v>
      </c>
      <c r="V1696" s="1" t="s">
        <v>48</v>
      </c>
      <c r="W1696" s="1" t="s">
        <v>48</v>
      </c>
      <c r="X1696" s="1" t="s">
        <v>62</v>
      </c>
      <c r="AC1696" s="1" t="s">
        <v>5712</v>
      </c>
      <c r="AD1696" s="1" t="s">
        <v>5712</v>
      </c>
      <c r="AJ1696" s="1" t="s">
        <v>224</v>
      </c>
      <c r="AK1696" s="1" t="s">
        <v>63</v>
      </c>
      <c r="AN1696" s="1" t="s">
        <v>5712</v>
      </c>
      <c r="AP1696" s="1" t="s">
        <v>5712</v>
      </c>
      <c r="AR1696" s="1" t="s">
        <v>5712</v>
      </c>
      <c r="AT1696" s="1" t="s">
        <v>5712</v>
      </c>
    </row>
    <row r="1697" spans="1:48" x14ac:dyDescent="0.35">
      <c r="A1697" s="1" t="s">
        <v>10358</v>
      </c>
      <c r="B1697" s="1" t="s">
        <v>5710</v>
      </c>
      <c r="C1697" s="1" t="s">
        <v>71</v>
      </c>
      <c r="D1697">
        <v>45</v>
      </c>
      <c r="E1697" s="1" t="s">
        <v>42</v>
      </c>
      <c r="F1697" s="1" t="s">
        <v>43</v>
      </c>
      <c r="G1697" s="1" t="s">
        <v>44</v>
      </c>
      <c r="H1697" s="1" t="s">
        <v>60</v>
      </c>
      <c r="I1697" s="1" t="s">
        <v>90</v>
      </c>
      <c r="J1697" s="1" t="s">
        <v>47</v>
      </c>
      <c r="K1697" s="1" t="s">
        <v>48</v>
      </c>
      <c r="L1697" s="1" t="s">
        <v>48</v>
      </c>
      <c r="M1697" s="1" t="s">
        <v>48</v>
      </c>
      <c r="N1697" s="1" t="s">
        <v>48</v>
      </c>
      <c r="O1697" s="1" t="s">
        <v>48</v>
      </c>
      <c r="P1697" s="1" t="s">
        <v>49</v>
      </c>
      <c r="Q1697" s="1" t="s">
        <v>48</v>
      </c>
      <c r="R1697" s="1" t="s">
        <v>48</v>
      </c>
      <c r="S1697" s="1" t="s">
        <v>48</v>
      </c>
      <c r="T1697" s="1" t="s">
        <v>48</v>
      </c>
      <c r="U1697" s="1" t="s">
        <v>48</v>
      </c>
      <c r="V1697" s="1" t="s">
        <v>48</v>
      </c>
      <c r="W1697" s="1" t="s">
        <v>48</v>
      </c>
      <c r="X1697" s="1" t="s">
        <v>62</v>
      </c>
      <c r="AC1697" s="1" t="s">
        <v>5712</v>
      </c>
      <c r="AD1697" s="1" t="s">
        <v>5712</v>
      </c>
      <c r="AJ1697" s="1" t="s">
        <v>10359</v>
      </c>
      <c r="AK1697" s="1" t="s">
        <v>5712</v>
      </c>
      <c r="AM1697" s="1" t="s">
        <v>752</v>
      </c>
      <c r="AN1697" s="1" t="s">
        <v>5712</v>
      </c>
      <c r="AP1697" s="1" t="s">
        <v>5712</v>
      </c>
      <c r="AR1697" s="1" t="s">
        <v>5712</v>
      </c>
      <c r="AT1697" s="1" t="s">
        <v>5712</v>
      </c>
    </row>
    <row r="1698" spans="1:48" x14ac:dyDescent="0.35">
      <c r="A1698" s="1" t="s">
        <v>10360</v>
      </c>
      <c r="B1698" s="1" t="s">
        <v>5710</v>
      </c>
      <c r="C1698" s="1" t="s">
        <v>41</v>
      </c>
      <c r="D1698">
        <v>47</v>
      </c>
      <c r="E1698" s="1" t="s">
        <v>42</v>
      </c>
      <c r="F1698" s="1" t="s">
        <v>43</v>
      </c>
      <c r="G1698" s="1" t="s">
        <v>73</v>
      </c>
      <c r="H1698" s="1" t="s">
        <v>79</v>
      </c>
      <c r="I1698" s="1" t="s">
        <v>113</v>
      </c>
      <c r="J1698" s="1" t="s">
        <v>80</v>
      </c>
      <c r="K1698" s="1" t="s">
        <v>48</v>
      </c>
      <c r="L1698" s="1" t="s">
        <v>48</v>
      </c>
      <c r="M1698" s="1" t="s">
        <v>48</v>
      </c>
      <c r="N1698" s="1" t="s">
        <v>48</v>
      </c>
      <c r="O1698" s="1" t="s">
        <v>48</v>
      </c>
      <c r="P1698" s="1" t="s">
        <v>48</v>
      </c>
      <c r="Q1698" s="1" t="s">
        <v>48</v>
      </c>
      <c r="R1698" s="1" t="s">
        <v>48</v>
      </c>
      <c r="S1698" s="1" t="s">
        <v>48</v>
      </c>
      <c r="T1698" s="1" t="s">
        <v>48</v>
      </c>
      <c r="U1698" s="1" t="s">
        <v>48</v>
      </c>
      <c r="V1698" s="1" t="s">
        <v>49</v>
      </c>
      <c r="W1698" s="1" t="s">
        <v>48</v>
      </c>
      <c r="X1698" s="1" t="s">
        <v>116</v>
      </c>
      <c r="Y1698" s="1" t="s">
        <v>10361</v>
      </c>
      <c r="AC1698" s="1" t="s">
        <v>5712</v>
      </c>
      <c r="AD1698" s="1" t="s">
        <v>5712</v>
      </c>
      <c r="AJ1698" s="1" t="s">
        <v>10362</v>
      </c>
      <c r="AK1698" s="1" t="s">
        <v>5712</v>
      </c>
      <c r="AM1698" s="1" t="s">
        <v>10363</v>
      </c>
      <c r="AN1698" s="1" t="s">
        <v>5712</v>
      </c>
      <c r="AP1698" s="1" t="s">
        <v>5712</v>
      </c>
      <c r="AR1698" s="1" t="s">
        <v>5712</v>
      </c>
      <c r="AT1698" s="1" t="s">
        <v>5712</v>
      </c>
    </row>
    <row r="1699" spans="1:48" x14ac:dyDescent="0.35">
      <c r="A1699" s="1" t="s">
        <v>10364</v>
      </c>
      <c r="B1699" s="1" t="s">
        <v>5710</v>
      </c>
      <c r="C1699" s="1" t="s">
        <v>71</v>
      </c>
      <c r="D1699">
        <v>49</v>
      </c>
      <c r="E1699" s="1" t="s">
        <v>42</v>
      </c>
      <c r="F1699" s="1" t="s">
        <v>72</v>
      </c>
      <c r="G1699" s="1" t="s">
        <v>98</v>
      </c>
      <c r="H1699" s="1" t="s">
        <v>45</v>
      </c>
      <c r="I1699" s="1" t="s">
        <v>74</v>
      </c>
      <c r="J1699" s="1" t="s">
        <v>80</v>
      </c>
      <c r="K1699" s="1" t="s">
        <v>48</v>
      </c>
      <c r="L1699" s="1" t="s">
        <v>48</v>
      </c>
      <c r="M1699" s="1" t="s">
        <v>48</v>
      </c>
      <c r="N1699" s="1" t="s">
        <v>48</v>
      </c>
      <c r="O1699" s="1" t="s">
        <v>48</v>
      </c>
      <c r="P1699" s="1" t="s">
        <v>48</v>
      </c>
      <c r="Q1699" s="1" t="s">
        <v>48</v>
      </c>
      <c r="R1699" s="1" t="s">
        <v>48</v>
      </c>
      <c r="S1699" s="1" t="s">
        <v>48</v>
      </c>
      <c r="T1699" s="1" t="s">
        <v>48</v>
      </c>
      <c r="U1699" s="1" t="s">
        <v>49</v>
      </c>
      <c r="V1699" s="1" t="s">
        <v>48</v>
      </c>
      <c r="W1699" s="1" t="s">
        <v>48</v>
      </c>
      <c r="X1699" s="1" t="s">
        <v>62</v>
      </c>
      <c r="AC1699" s="1" t="s">
        <v>5712</v>
      </c>
      <c r="AD1699" s="1" t="s">
        <v>5712</v>
      </c>
      <c r="AJ1699" s="1" t="s">
        <v>10365</v>
      </c>
      <c r="AK1699" s="1" t="s">
        <v>5712</v>
      </c>
      <c r="AM1699" s="1" t="s">
        <v>10366</v>
      </c>
      <c r="AN1699" s="1" t="s">
        <v>5712</v>
      </c>
      <c r="AP1699" s="1" t="s">
        <v>5712</v>
      </c>
      <c r="AR1699" s="1" t="s">
        <v>5712</v>
      </c>
      <c r="AT1699" s="1" t="s">
        <v>5712</v>
      </c>
    </row>
    <row r="1700" spans="1:48" x14ac:dyDescent="0.35">
      <c r="A1700" s="1" t="s">
        <v>10367</v>
      </c>
      <c r="B1700" s="1" t="s">
        <v>5710</v>
      </c>
      <c r="C1700" s="1" t="s">
        <v>41</v>
      </c>
      <c r="D1700">
        <v>55</v>
      </c>
      <c r="E1700" s="1" t="s">
        <v>65</v>
      </c>
      <c r="F1700" s="1" t="s">
        <v>43</v>
      </c>
      <c r="G1700" s="1" t="s">
        <v>98</v>
      </c>
      <c r="H1700" s="1" t="s">
        <v>109</v>
      </c>
      <c r="I1700" s="1" t="s">
        <v>125</v>
      </c>
      <c r="J1700" s="1" t="s">
        <v>80</v>
      </c>
      <c r="K1700" s="1" t="s">
        <v>48</v>
      </c>
      <c r="L1700" s="1" t="s">
        <v>48</v>
      </c>
      <c r="M1700" s="1" t="s">
        <v>48</v>
      </c>
      <c r="N1700" s="1" t="s">
        <v>48</v>
      </c>
      <c r="O1700" s="1" t="s">
        <v>48</v>
      </c>
      <c r="P1700" s="1" t="s">
        <v>48</v>
      </c>
      <c r="Q1700" s="1" t="s">
        <v>48</v>
      </c>
      <c r="R1700" s="1" t="s">
        <v>48</v>
      </c>
      <c r="S1700" s="1" t="s">
        <v>48</v>
      </c>
      <c r="T1700" s="1" t="s">
        <v>48</v>
      </c>
      <c r="U1700" s="1" t="s">
        <v>48</v>
      </c>
      <c r="V1700" s="1" t="s">
        <v>48</v>
      </c>
      <c r="W1700" s="1" t="s">
        <v>49</v>
      </c>
      <c r="X1700" s="1" t="s">
        <v>75</v>
      </c>
      <c r="Y1700" s="1" t="s">
        <v>10368</v>
      </c>
      <c r="AC1700" s="1" t="s">
        <v>5712</v>
      </c>
      <c r="AD1700" s="1" t="s">
        <v>5712</v>
      </c>
      <c r="AJ1700" s="1" t="s">
        <v>10369</v>
      </c>
      <c r="AK1700" s="1" t="s">
        <v>5712</v>
      </c>
      <c r="AN1700" s="1" t="s">
        <v>5712</v>
      </c>
      <c r="AP1700" s="1" t="s">
        <v>5712</v>
      </c>
      <c r="AR1700" s="1" t="s">
        <v>5712</v>
      </c>
      <c r="AT1700" s="1" t="s">
        <v>5712</v>
      </c>
    </row>
    <row r="1701" spans="1:48" x14ac:dyDescent="0.35">
      <c r="A1701" s="1" t="s">
        <v>10370</v>
      </c>
      <c r="B1701" s="1" t="s">
        <v>5710</v>
      </c>
      <c r="C1701" s="1" t="s">
        <v>71</v>
      </c>
      <c r="D1701">
        <v>32</v>
      </c>
      <c r="E1701" s="1" t="s">
        <v>57</v>
      </c>
      <c r="F1701" s="1" t="s">
        <v>107</v>
      </c>
      <c r="G1701" s="1" t="s">
        <v>98</v>
      </c>
      <c r="H1701" s="1" t="s">
        <v>45</v>
      </c>
      <c r="I1701" s="1" t="s">
        <v>74</v>
      </c>
      <c r="J1701" s="1" t="s">
        <v>47</v>
      </c>
      <c r="K1701" s="1" t="s">
        <v>48</v>
      </c>
      <c r="L1701" s="1" t="s">
        <v>48</v>
      </c>
      <c r="M1701" s="1" t="s">
        <v>48</v>
      </c>
      <c r="N1701" s="1" t="s">
        <v>48</v>
      </c>
      <c r="O1701" s="1" t="s">
        <v>48</v>
      </c>
      <c r="P1701" s="1" t="s">
        <v>48</v>
      </c>
      <c r="Q1701" s="1" t="s">
        <v>48</v>
      </c>
      <c r="R1701" s="1" t="s">
        <v>49</v>
      </c>
      <c r="S1701" s="1" t="s">
        <v>48</v>
      </c>
      <c r="T1701" s="1" t="s">
        <v>48</v>
      </c>
      <c r="U1701" s="1" t="s">
        <v>48</v>
      </c>
      <c r="V1701" s="1" t="s">
        <v>48</v>
      </c>
      <c r="W1701" s="1" t="s">
        <v>48</v>
      </c>
      <c r="X1701" s="1" t="s">
        <v>62</v>
      </c>
      <c r="AC1701" s="1" t="s">
        <v>5712</v>
      </c>
      <c r="AD1701" s="1" t="s">
        <v>5712</v>
      </c>
      <c r="AJ1701" s="1" t="s">
        <v>1080</v>
      </c>
      <c r="AK1701" s="1" t="s">
        <v>5712</v>
      </c>
      <c r="AM1701" s="1" t="s">
        <v>10371</v>
      </c>
      <c r="AN1701" s="1" t="s">
        <v>5712</v>
      </c>
      <c r="AP1701" s="1" t="s">
        <v>5712</v>
      </c>
      <c r="AR1701" s="1" t="s">
        <v>5712</v>
      </c>
      <c r="AT1701" s="1" t="s">
        <v>5712</v>
      </c>
    </row>
    <row r="1702" spans="1:48" x14ac:dyDescent="0.35">
      <c r="A1702" s="1" t="s">
        <v>10372</v>
      </c>
      <c r="B1702" s="1" t="s">
        <v>5710</v>
      </c>
      <c r="C1702" s="1" t="s">
        <v>41</v>
      </c>
      <c r="D1702">
        <v>47</v>
      </c>
      <c r="E1702" s="1" t="s">
        <v>42</v>
      </c>
      <c r="F1702" s="1" t="s">
        <v>107</v>
      </c>
      <c r="G1702" s="1" t="s">
        <v>44</v>
      </c>
      <c r="H1702" s="1" t="s">
        <v>109</v>
      </c>
      <c r="I1702" s="1" t="s">
        <v>46</v>
      </c>
      <c r="J1702" s="1" t="s">
        <v>80</v>
      </c>
      <c r="K1702" s="1" t="s">
        <v>48</v>
      </c>
      <c r="L1702" s="1" t="s">
        <v>48</v>
      </c>
      <c r="M1702" s="1" t="s">
        <v>48</v>
      </c>
      <c r="N1702" s="1" t="s">
        <v>49</v>
      </c>
      <c r="O1702" s="1" t="s">
        <v>48</v>
      </c>
      <c r="P1702" s="1" t="s">
        <v>48</v>
      </c>
      <c r="Q1702" s="1" t="s">
        <v>48</v>
      </c>
      <c r="R1702" s="1" t="s">
        <v>48</v>
      </c>
      <c r="S1702" s="1" t="s">
        <v>48</v>
      </c>
      <c r="T1702" s="1" t="s">
        <v>48</v>
      </c>
      <c r="U1702" s="1" t="s">
        <v>48</v>
      </c>
      <c r="V1702" s="1" t="s">
        <v>48</v>
      </c>
      <c r="W1702" s="1" t="s">
        <v>48</v>
      </c>
      <c r="X1702" s="1" t="s">
        <v>75</v>
      </c>
      <c r="Y1702" s="1" t="s">
        <v>10373</v>
      </c>
      <c r="AC1702" s="1" t="s">
        <v>5712</v>
      </c>
      <c r="AD1702" s="1" t="s">
        <v>5712</v>
      </c>
      <c r="AJ1702" s="1" t="s">
        <v>10374</v>
      </c>
      <c r="AK1702" s="1" t="s">
        <v>5712</v>
      </c>
      <c r="AN1702" s="1" t="s">
        <v>5712</v>
      </c>
      <c r="AP1702" s="1" t="s">
        <v>5712</v>
      </c>
      <c r="AR1702" s="1" t="s">
        <v>5712</v>
      </c>
      <c r="AT1702" s="1" t="s">
        <v>5712</v>
      </c>
      <c r="AV1702" s="1" t="s">
        <v>10375</v>
      </c>
    </row>
    <row r="1703" spans="1:48" x14ac:dyDescent="0.35">
      <c r="A1703" s="1" t="s">
        <v>10376</v>
      </c>
      <c r="B1703" s="1" t="s">
        <v>5710</v>
      </c>
      <c r="C1703" s="1" t="s">
        <v>41</v>
      </c>
      <c r="D1703">
        <v>37</v>
      </c>
      <c r="E1703" s="1" t="s">
        <v>42</v>
      </c>
      <c r="F1703" s="1" t="s">
        <v>107</v>
      </c>
      <c r="G1703" s="1" t="s">
        <v>98</v>
      </c>
      <c r="H1703" s="1" t="s">
        <v>79</v>
      </c>
      <c r="I1703" s="1" t="s">
        <v>113</v>
      </c>
      <c r="J1703" s="1" t="s">
        <v>80</v>
      </c>
      <c r="K1703" s="1" t="s">
        <v>48</v>
      </c>
      <c r="L1703" s="1" t="s">
        <v>48</v>
      </c>
      <c r="M1703" s="1" t="s">
        <v>48</v>
      </c>
      <c r="N1703" s="1" t="s">
        <v>48</v>
      </c>
      <c r="O1703" s="1" t="s">
        <v>48</v>
      </c>
      <c r="P1703" s="1" t="s">
        <v>48</v>
      </c>
      <c r="Q1703" s="1" t="s">
        <v>48</v>
      </c>
      <c r="R1703" s="1" t="s">
        <v>48</v>
      </c>
      <c r="S1703" s="1" t="s">
        <v>48</v>
      </c>
      <c r="T1703" s="1" t="s">
        <v>48</v>
      </c>
      <c r="U1703" s="1" t="s">
        <v>48</v>
      </c>
      <c r="V1703" s="1" t="s">
        <v>48</v>
      </c>
      <c r="W1703" s="1" t="s">
        <v>49</v>
      </c>
      <c r="X1703" s="1" t="s">
        <v>62</v>
      </c>
      <c r="AC1703" s="1" t="s">
        <v>5712</v>
      </c>
      <c r="AD1703" s="1" t="s">
        <v>5712</v>
      </c>
      <c r="AJ1703" s="1" t="s">
        <v>1080</v>
      </c>
      <c r="AK1703" s="1" t="s">
        <v>5712</v>
      </c>
      <c r="AN1703" s="1" t="s">
        <v>5712</v>
      </c>
      <c r="AP1703" s="1" t="s">
        <v>5712</v>
      </c>
      <c r="AR1703" s="1" t="s">
        <v>5712</v>
      </c>
      <c r="AT1703" s="1" t="s">
        <v>5712</v>
      </c>
    </row>
    <row r="1704" spans="1:48" x14ac:dyDescent="0.35">
      <c r="A1704" s="1" t="s">
        <v>10377</v>
      </c>
      <c r="B1704" s="1" t="s">
        <v>5710</v>
      </c>
      <c r="C1704" s="1" t="s">
        <v>41</v>
      </c>
      <c r="D1704">
        <v>30</v>
      </c>
      <c r="E1704" s="1" t="s">
        <v>57</v>
      </c>
      <c r="F1704" s="1" t="s">
        <v>107</v>
      </c>
      <c r="G1704" s="1" t="s">
        <v>44</v>
      </c>
      <c r="H1704" s="1" t="s">
        <v>45</v>
      </c>
      <c r="I1704" s="1" t="s">
        <v>99</v>
      </c>
      <c r="J1704" s="1" t="s">
        <v>47</v>
      </c>
      <c r="K1704" s="1" t="s">
        <v>48</v>
      </c>
      <c r="L1704" s="1" t="s">
        <v>48</v>
      </c>
      <c r="M1704" s="1" t="s">
        <v>48</v>
      </c>
      <c r="N1704" s="1" t="s">
        <v>48</v>
      </c>
      <c r="O1704" s="1" t="s">
        <v>48</v>
      </c>
      <c r="P1704" s="1" t="s">
        <v>48</v>
      </c>
      <c r="Q1704" s="1" t="s">
        <v>49</v>
      </c>
      <c r="R1704" s="1" t="s">
        <v>48</v>
      </c>
      <c r="S1704" s="1" t="s">
        <v>48</v>
      </c>
      <c r="T1704" s="1" t="s">
        <v>48</v>
      </c>
      <c r="U1704" s="1" t="s">
        <v>48</v>
      </c>
      <c r="V1704" s="1" t="s">
        <v>48</v>
      </c>
      <c r="W1704" s="1" t="s">
        <v>48</v>
      </c>
      <c r="X1704" s="1" t="s">
        <v>62</v>
      </c>
      <c r="AC1704" s="1" t="s">
        <v>5712</v>
      </c>
      <c r="AD1704" s="1" t="s">
        <v>5712</v>
      </c>
      <c r="AJ1704" s="1" t="s">
        <v>10378</v>
      </c>
      <c r="AK1704" s="1" t="s">
        <v>5712</v>
      </c>
      <c r="AM1704" s="1" t="s">
        <v>10379</v>
      </c>
      <c r="AN1704" s="1" t="s">
        <v>5712</v>
      </c>
      <c r="AP1704" s="1" t="s">
        <v>5712</v>
      </c>
      <c r="AR1704" s="1" t="s">
        <v>5712</v>
      </c>
      <c r="AT1704" s="1" t="s">
        <v>5712</v>
      </c>
    </row>
    <row r="1705" spans="1:48" x14ac:dyDescent="0.35">
      <c r="A1705" s="1" t="s">
        <v>10380</v>
      </c>
      <c r="B1705" s="1" t="s">
        <v>5710</v>
      </c>
      <c r="C1705" s="1" t="s">
        <v>41</v>
      </c>
      <c r="D1705">
        <v>62</v>
      </c>
      <c r="E1705" s="1" t="s">
        <v>65</v>
      </c>
      <c r="F1705" s="1" t="s">
        <v>66</v>
      </c>
      <c r="G1705" s="1" t="s">
        <v>98</v>
      </c>
      <c r="H1705" s="1" t="s">
        <v>79</v>
      </c>
      <c r="I1705" s="1" t="s">
        <v>46</v>
      </c>
      <c r="J1705" s="1" t="s">
        <v>47</v>
      </c>
      <c r="K1705" s="1" t="s">
        <v>48</v>
      </c>
      <c r="L1705" s="1" t="s">
        <v>48</v>
      </c>
      <c r="M1705" s="1" t="s">
        <v>48</v>
      </c>
      <c r="N1705" s="1" t="s">
        <v>48</v>
      </c>
      <c r="O1705" s="1" t="s">
        <v>48</v>
      </c>
      <c r="P1705" s="1" t="s">
        <v>48</v>
      </c>
      <c r="Q1705" s="1" t="s">
        <v>48</v>
      </c>
      <c r="R1705" s="1" t="s">
        <v>49</v>
      </c>
      <c r="S1705" s="1" t="s">
        <v>48</v>
      </c>
      <c r="T1705" s="1" t="s">
        <v>48</v>
      </c>
      <c r="U1705" s="1" t="s">
        <v>48</v>
      </c>
      <c r="V1705" s="1" t="s">
        <v>48</v>
      </c>
      <c r="W1705" s="1" t="s">
        <v>48</v>
      </c>
      <c r="X1705" s="1" t="s">
        <v>116</v>
      </c>
      <c r="Y1705" s="1" t="s">
        <v>10381</v>
      </c>
      <c r="AC1705" s="1" t="s">
        <v>5712</v>
      </c>
      <c r="AD1705" s="1" t="s">
        <v>5712</v>
      </c>
      <c r="AJ1705" s="1" t="s">
        <v>10382</v>
      </c>
      <c r="AK1705" s="1" t="s">
        <v>5712</v>
      </c>
      <c r="AM1705" s="1" t="s">
        <v>10383</v>
      </c>
      <c r="AN1705" s="1" t="s">
        <v>5712</v>
      </c>
      <c r="AP1705" s="1" t="s">
        <v>5712</v>
      </c>
      <c r="AR1705" s="1" t="s">
        <v>5712</v>
      </c>
      <c r="AT1705" s="1" t="s">
        <v>5712</v>
      </c>
    </row>
    <row r="1706" spans="1:48" x14ac:dyDescent="0.35">
      <c r="A1706" s="1" t="s">
        <v>10384</v>
      </c>
      <c r="B1706" s="1" t="s">
        <v>5710</v>
      </c>
      <c r="C1706" s="1" t="s">
        <v>71</v>
      </c>
      <c r="D1706">
        <v>55</v>
      </c>
      <c r="E1706" s="1" t="s">
        <v>65</v>
      </c>
      <c r="F1706" s="1" t="s">
        <v>43</v>
      </c>
      <c r="G1706" s="1" t="s">
        <v>44</v>
      </c>
      <c r="H1706" s="1" t="s">
        <v>144</v>
      </c>
      <c r="I1706" s="1" t="s">
        <v>68</v>
      </c>
      <c r="J1706" s="1" t="s">
        <v>47</v>
      </c>
      <c r="K1706" s="1" t="s">
        <v>48</v>
      </c>
      <c r="L1706" s="1" t="s">
        <v>48</v>
      </c>
      <c r="M1706" s="1" t="s">
        <v>48</v>
      </c>
      <c r="N1706" s="1" t="s">
        <v>48</v>
      </c>
      <c r="O1706" s="1" t="s">
        <v>48</v>
      </c>
      <c r="P1706" s="1" t="s">
        <v>49</v>
      </c>
      <c r="Q1706" s="1" t="s">
        <v>48</v>
      </c>
      <c r="R1706" s="1" t="s">
        <v>48</v>
      </c>
      <c r="S1706" s="1" t="s">
        <v>48</v>
      </c>
      <c r="T1706" s="1" t="s">
        <v>48</v>
      </c>
      <c r="U1706" s="1" t="s">
        <v>48</v>
      </c>
      <c r="V1706" s="1" t="s">
        <v>48</v>
      </c>
      <c r="W1706" s="1" t="s">
        <v>48</v>
      </c>
      <c r="X1706" s="1" t="s">
        <v>116</v>
      </c>
      <c r="Y1706" s="1" t="s">
        <v>10385</v>
      </c>
      <c r="AC1706" s="1" t="s">
        <v>5712</v>
      </c>
      <c r="AD1706" s="1" t="s">
        <v>5712</v>
      </c>
      <c r="AJ1706" s="1" t="s">
        <v>10386</v>
      </c>
      <c r="AK1706" s="1" t="s">
        <v>55</v>
      </c>
      <c r="AL1706" s="1" t="s">
        <v>10387</v>
      </c>
      <c r="AN1706" s="1" t="s">
        <v>5712</v>
      </c>
      <c r="AP1706" s="1" t="s">
        <v>5712</v>
      </c>
      <c r="AR1706" s="1" t="s">
        <v>5712</v>
      </c>
      <c r="AT1706" s="1" t="s">
        <v>5712</v>
      </c>
    </row>
    <row r="1707" spans="1:48" x14ac:dyDescent="0.35">
      <c r="A1707" s="1" t="s">
        <v>10388</v>
      </c>
      <c r="B1707" s="1" t="s">
        <v>5710</v>
      </c>
      <c r="C1707" s="1" t="s">
        <v>41</v>
      </c>
      <c r="D1707">
        <v>18</v>
      </c>
      <c r="E1707" s="1" t="s">
        <v>57</v>
      </c>
      <c r="F1707" s="1" t="s">
        <v>58</v>
      </c>
      <c r="G1707" s="1" t="s">
        <v>44</v>
      </c>
      <c r="H1707" s="1" t="s">
        <v>112</v>
      </c>
      <c r="I1707" s="1" t="s">
        <v>110</v>
      </c>
      <c r="J1707" s="1" t="s">
        <v>47</v>
      </c>
      <c r="K1707" s="1" t="s">
        <v>48</v>
      </c>
      <c r="L1707" s="1" t="s">
        <v>48</v>
      </c>
      <c r="M1707" s="1" t="s">
        <v>48</v>
      </c>
      <c r="N1707" s="1" t="s">
        <v>48</v>
      </c>
      <c r="O1707" s="1" t="s">
        <v>48</v>
      </c>
      <c r="P1707" s="1" t="s">
        <v>49</v>
      </c>
      <c r="Q1707" s="1" t="s">
        <v>48</v>
      </c>
      <c r="R1707" s="1" t="s">
        <v>48</v>
      </c>
      <c r="S1707" s="1" t="s">
        <v>48</v>
      </c>
      <c r="T1707" s="1" t="s">
        <v>48</v>
      </c>
      <c r="U1707" s="1" t="s">
        <v>48</v>
      </c>
      <c r="V1707" s="1" t="s">
        <v>48</v>
      </c>
      <c r="W1707" s="1" t="s">
        <v>48</v>
      </c>
      <c r="X1707" s="1" t="s">
        <v>62</v>
      </c>
      <c r="AC1707" s="1" t="s">
        <v>5712</v>
      </c>
      <c r="AD1707" s="1" t="s">
        <v>5712</v>
      </c>
      <c r="AJ1707" s="1" t="s">
        <v>10389</v>
      </c>
      <c r="AK1707" s="1" t="s">
        <v>5712</v>
      </c>
      <c r="AM1707" s="1" t="s">
        <v>10390</v>
      </c>
      <c r="AN1707" s="1" t="s">
        <v>5712</v>
      </c>
      <c r="AP1707" s="1" t="s">
        <v>5712</v>
      </c>
      <c r="AR1707" s="1" t="s">
        <v>5712</v>
      </c>
      <c r="AT1707" s="1" t="s">
        <v>5712</v>
      </c>
    </row>
    <row r="1708" spans="1:48" x14ac:dyDescent="0.35">
      <c r="A1708" s="1" t="s">
        <v>10391</v>
      </c>
      <c r="B1708" s="1" t="s">
        <v>5710</v>
      </c>
      <c r="C1708" s="1" t="s">
        <v>71</v>
      </c>
      <c r="D1708">
        <v>50</v>
      </c>
      <c r="E1708" s="1" t="s">
        <v>42</v>
      </c>
      <c r="F1708" s="1" t="s">
        <v>72</v>
      </c>
      <c r="G1708" s="1" t="s">
        <v>85</v>
      </c>
      <c r="H1708" s="1" t="s">
        <v>45</v>
      </c>
      <c r="I1708" s="1" t="s">
        <v>113</v>
      </c>
      <c r="J1708" s="1" t="s">
        <v>80</v>
      </c>
      <c r="K1708" s="1" t="s">
        <v>48</v>
      </c>
      <c r="L1708" s="1" t="s">
        <v>48</v>
      </c>
      <c r="M1708" s="1" t="s">
        <v>48</v>
      </c>
      <c r="N1708" s="1" t="s">
        <v>48</v>
      </c>
      <c r="O1708" s="1" t="s">
        <v>48</v>
      </c>
      <c r="P1708" s="1" t="s">
        <v>48</v>
      </c>
      <c r="Q1708" s="1" t="s">
        <v>48</v>
      </c>
      <c r="R1708" s="1" t="s">
        <v>48</v>
      </c>
      <c r="S1708" s="1" t="s">
        <v>48</v>
      </c>
      <c r="T1708" s="1" t="s">
        <v>48</v>
      </c>
      <c r="U1708" s="1" t="s">
        <v>48</v>
      </c>
      <c r="V1708" s="1" t="s">
        <v>49</v>
      </c>
      <c r="W1708" s="1" t="s">
        <v>48</v>
      </c>
      <c r="X1708" s="1" t="s">
        <v>62</v>
      </c>
      <c r="AC1708" s="1" t="s">
        <v>5712</v>
      </c>
      <c r="AD1708" s="1" t="s">
        <v>5712</v>
      </c>
      <c r="AJ1708" s="1" t="s">
        <v>10392</v>
      </c>
      <c r="AK1708" s="1" t="s">
        <v>5712</v>
      </c>
      <c r="AN1708" s="1" t="s">
        <v>5712</v>
      </c>
      <c r="AP1708" s="1" t="s">
        <v>5712</v>
      </c>
      <c r="AR1708" s="1" t="s">
        <v>5712</v>
      </c>
      <c r="AT1708" s="1" t="s">
        <v>5712</v>
      </c>
      <c r="AV1708" s="1" t="s">
        <v>752</v>
      </c>
    </row>
    <row r="1709" spans="1:48" x14ac:dyDescent="0.35">
      <c r="A1709" s="1" t="s">
        <v>10393</v>
      </c>
      <c r="B1709" s="1" t="s">
        <v>5710</v>
      </c>
      <c r="C1709" s="1" t="s">
        <v>41</v>
      </c>
      <c r="D1709">
        <v>27</v>
      </c>
      <c r="E1709" s="1" t="s">
        <v>57</v>
      </c>
      <c r="F1709" s="1" t="s">
        <v>58</v>
      </c>
      <c r="G1709" s="1" t="s">
        <v>73</v>
      </c>
      <c r="H1709" s="1" t="s">
        <v>45</v>
      </c>
      <c r="I1709" s="1" t="s">
        <v>113</v>
      </c>
      <c r="J1709" s="1" t="s">
        <v>80</v>
      </c>
      <c r="K1709" s="1" t="s">
        <v>48</v>
      </c>
      <c r="L1709" s="1" t="s">
        <v>48</v>
      </c>
      <c r="M1709" s="1" t="s">
        <v>48</v>
      </c>
      <c r="N1709" s="1" t="s">
        <v>49</v>
      </c>
      <c r="O1709" s="1" t="s">
        <v>48</v>
      </c>
      <c r="P1709" s="1" t="s">
        <v>48</v>
      </c>
      <c r="Q1709" s="1" t="s">
        <v>48</v>
      </c>
      <c r="R1709" s="1" t="s">
        <v>48</v>
      </c>
      <c r="S1709" s="1" t="s">
        <v>48</v>
      </c>
      <c r="T1709" s="1" t="s">
        <v>48</v>
      </c>
      <c r="U1709" s="1" t="s">
        <v>48</v>
      </c>
      <c r="V1709" s="1" t="s">
        <v>48</v>
      </c>
      <c r="W1709" s="1" t="s">
        <v>48</v>
      </c>
      <c r="X1709" s="1" t="s">
        <v>75</v>
      </c>
      <c r="Y1709" s="1" t="s">
        <v>10394</v>
      </c>
      <c r="AC1709" s="1" t="s">
        <v>5712</v>
      </c>
      <c r="AD1709" s="1" t="s">
        <v>5712</v>
      </c>
      <c r="AJ1709" s="1" t="s">
        <v>10395</v>
      </c>
      <c r="AK1709" s="1" t="s">
        <v>5712</v>
      </c>
      <c r="AN1709" s="1" t="s">
        <v>5712</v>
      </c>
      <c r="AP1709" s="1" t="s">
        <v>5712</v>
      </c>
      <c r="AR1709" s="1" t="s">
        <v>5712</v>
      </c>
      <c r="AT1709" s="1" t="s">
        <v>5712</v>
      </c>
    </row>
    <row r="1710" spans="1:48" x14ac:dyDescent="0.35">
      <c r="A1710" s="1" t="s">
        <v>10396</v>
      </c>
      <c r="B1710" s="1" t="s">
        <v>5710</v>
      </c>
      <c r="C1710" s="1" t="s">
        <v>41</v>
      </c>
      <c r="D1710">
        <v>79</v>
      </c>
      <c r="E1710" s="1" t="s">
        <v>65</v>
      </c>
      <c r="F1710" s="1" t="s">
        <v>66</v>
      </c>
      <c r="G1710" s="1" t="s">
        <v>98</v>
      </c>
      <c r="H1710" s="1" t="s">
        <v>67</v>
      </c>
      <c r="I1710" s="1" t="s">
        <v>46</v>
      </c>
      <c r="J1710" s="1" t="s">
        <v>80</v>
      </c>
      <c r="K1710" s="1" t="s">
        <v>48</v>
      </c>
      <c r="L1710" s="1" t="s">
        <v>48</v>
      </c>
      <c r="M1710" s="1" t="s">
        <v>48</v>
      </c>
      <c r="N1710" s="1" t="s">
        <v>48</v>
      </c>
      <c r="O1710" s="1" t="s">
        <v>48</v>
      </c>
      <c r="P1710" s="1" t="s">
        <v>48</v>
      </c>
      <c r="Q1710" s="1" t="s">
        <v>48</v>
      </c>
      <c r="R1710" s="1" t="s">
        <v>48</v>
      </c>
      <c r="S1710" s="1" t="s">
        <v>48</v>
      </c>
      <c r="T1710" s="1" t="s">
        <v>48</v>
      </c>
      <c r="U1710" s="1" t="s">
        <v>48</v>
      </c>
      <c r="V1710" s="1" t="s">
        <v>48</v>
      </c>
      <c r="W1710" s="1" t="s">
        <v>49</v>
      </c>
      <c r="X1710" s="1" t="s">
        <v>62</v>
      </c>
      <c r="AC1710" s="1" t="s">
        <v>5712</v>
      </c>
      <c r="AD1710" s="1" t="s">
        <v>5712</v>
      </c>
      <c r="AJ1710" s="1" t="s">
        <v>10397</v>
      </c>
      <c r="AK1710" s="1" t="s">
        <v>5712</v>
      </c>
      <c r="AN1710" s="1" t="s">
        <v>5712</v>
      </c>
      <c r="AP1710" s="1" t="s">
        <v>5712</v>
      </c>
      <c r="AR1710" s="1" t="s">
        <v>5712</v>
      </c>
      <c r="AT1710" s="1" t="s">
        <v>5712</v>
      </c>
      <c r="AV1710" s="1" t="s">
        <v>10398</v>
      </c>
    </row>
    <row r="1711" spans="1:48" ht="174" x14ac:dyDescent="0.35">
      <c r="A1711" s="1" t="s">
        <v>10399</v>
      </c>
      <c r="B1711" s="1" t="s">
        <v>5710</v>
      </c>
      <c r="C1711" s="1" t="s">
        <v>41</v>
      </c>
      <c r="D1711">
        <v>67</v>
      </c>
      <c r="E1711" s="1" t="s">
        <v>65</v>
      </c>
      <c r="F1711" s="1" t="s">
        <v>66</v>
      </c>
      <c r="G1711" s="1" t="s">
        <v>85</v>
      </c>
      <c r="H1711" s="1" t="s">
        <v>79</v>
      </c>
      <c r="I1711" s="1" t="s">
        <v>46</v>
      </c>
      <c r="J1711" s="1" t="s">
        <v>80</v>
      </c>
      <c r="K1711" s="1" t="s">
        <v>48</v>
      </c>
      <c r="L1711" s="1" t="s">
        <v>48</v>
      </c>
      <c r="M1711" s="1" t="s">
        <v>48</v>
      </c>
      <c r="N1711" s="1" t="s">
        <v>48</v>
      </c>
      <c r="O1711" s="1" t="s">
        <v>48</v>
      </c>
      <c r="P1711" s="1" t="s">
        <v>48</v>
      </c>
      <c r="Q1711" s="1" t="s">
        <v>48</v>
      </c>
      <c r="R1711" s="1" t="s">
        <v>48</v>
      </c>
      <c r="S1711" s="1" t="s">
        <v>48</v>
      </c>
      <c r="T1711" s="1" t="s">
        <v>48</v>
      </c>
      <c r="U1711" s="1" t="s">
        <v>49</v>
      </c>
      <c r="V1711" s="1" t="s">
        <v>48</v>
      </c>
      <c r="W1711" s="1" t="s">
        <v>48</v>
      </c>
      <c r="X1711" s="1" t="s">
        <v>62</v>
      </c>
      <c r="AC1711" s="1" t="s">
        <v>5712</v>
      </c>
      <c r="AD1711" s="1" t="s">
        <v>5712</v>
      </c>
      <c r="AJ1711" s="2" t="s">
        <v>10400</v>
      </c>
      <c r="AK1711" s="1" t="s">
        <v>77</v>
      </c>
      <c r="AN1711" s="1" t="s">
        <v>5712</v>
      </c>
      <c r="AP1711" s="1" t="s">
        <v>5712</v>
      </c>
      <c r="AR1711" s="1" t="s">
        <v>5712</v>
      </c>
      <c r="AT1711" s="1" t="s">
        <v>5712</v>
      </c>
    </row>
    <row r="1712" spans="1:48" x14ac:dyDescent="0.35">
      <c r="A1712" s="1" t="s">
        <v>10401</v>
      </c>
      <c r="B1712" s="1" t="s">
        <v>5710</v>
      </c>
      <c r="C1712" s="1" t="s">
        <v>71</v>
      </c>
      <c r="D1712">
        <v>38</v>
      </c>
      <c r="E1712" s="1" t="s">
        <v>42</v>
      </c>
      <c r="F1712" s="1" t="s">
        <v>107</v>
      </c>
      <c r="G1712" s="1" t="s">
        <v>59</v>
      </c>
      <c r="H1712" s="1" t="s">
        <v>45</v>
      </c>
      <c r="I1712" s="1" t="s">
        <v>113</v>
      </c>
      <c r="J1712" s="1" t="s">
        <v>47</v>
      </c>
      <c r="K1712" s="1" t="s">
        <v>48</v>
      </c>
      <c r="L1712" s="1" t="s">
        <v>48</v>
      </c>
      <c r="M1712" s="1" t="s">
        <v>48</v>
      </c>
      <c r="N1712" s="1" t="s">
        <v>48</v>
      </c>
      <c r="O1712" s="1" t="s">
        <v>48</v>
      </c>
      <c r="P1712" s="1" t="s">
        <v>49</v>
      </c>
      <c r="Q1712" s="1" t="s">
        <v>48</v>
      </c>
      <c r="R1712" s="1" t="s">
        <v>48</v>
      </c>
      <c r="S1712" s="1" t="s">
        <v>48</v>
      </c>
      <c r="T1712" s="1" t="s">
        <v>48</v>
      </c>
      <c r="U1712" s="1" t="s">
        <v>48</v>
      </c>
      <c r="V1712" s="1" t="s">
        <v>48</v>
      </c>
      <c r="W1712" s="1" t="s">
        <v>48</v>
      </c>
      <c r="X1712" s="1" t="s">
        <v>75</v>
      </c>
      <c r="Y1712" s="1" t="s">
        <v>10402</v>
      </c>
      <c r="AC1712" s="1" t="s">
        <v>5712</v>
      </c>
      <c r="AD1712" s="1" t="s">
        <v>5712</v>
      </c>
      <c r="AJ1712" s="1" t="s">
        <v>10403</v>
      </c>
      <c r="AK1712" s="1" t="s">
        <v>5712</v>
      </c>
      <c r="AN1712" s="1" t="s">
        <v>5712</v>
      </c>
      <c r="AP1712" s="1" t="s">
        <v>5712</v>
      </c>
      <c r="AR1712" s="1" t="s">
        <v>5712</v>
      </c>
      <c r="AT1712" s="1" t="s">
        <v>5712</v>
      </c>
    </row>
    <row r="1713" spans="1:48" x14ac:dyDescent="0.35">
      <c r="A1713" s="1" t="s">
        <v>10404</v>
      </c>
      <c r="B1713" s="1" t="s">
        <v>5710</v>
      </c>
      <c r="C1713" s="1" t="s">
        <v>71</v>
      </c>
      <c r="D1713">
        <v>58</v>
      </c>
      <c r="E1713" s="1" t="s">
        <v>65</v>
      </c>
      <c r="F1713" s="1" t="s">
        <v>66</v>
      </c>
      <c r="G1713" s="1" t="s">
        <v>59</v>
      </c>
      <c r="H1713" s="1" t="s">
        <v>144</v>
      </c>
      <c r="I1713" s="1" t="s">
        <v>68</v>
      </c>
      <c r="J1713" s="1" t="s">
        <v>47</v>
      </c>
      <c r="K1713" s="1" t="s">
        <v>48</v>
      </c>
      <c r="L1713" s="1" t="s">
        <v>48</v>
      </c>
      <c r="M1713" s="1" t="s">
        <v>48</v>
      </c>
      <c r="N1713" s="1" t="s">
        <v>48</v>
      </c>
      <c r="O1713" s="1" t="s">
        <v>48</v>
      </c>
      <c r="P1713" s="1" t="s">
        <v>49</v>
      </c>
      <c r="Q1713" s="1" t="s">
        <v>48</v>
      </c>
      <c r="R1713" s="1" t="s">
        <v>48</v>
      </c>
      <c r="S1713" s="1" t="s">
        <v>48</v>
      </c>
      <c r="T1713" s="1" t="s">
        <v>48</v>
      </c>
      <c r="U1713" s="1" t="s">
        <v>48</v>
      </c>
      <c r="V1713" s="1" t="s">
        <v>48</v>
      </c>
      <c r="W1713" s="1" t="s">
        <v>48</v>
      </c>
      <c r="X1713" s="1" t="s">
        <v>62</v>
      </c>
      <c r="AC1713" s="1" t="s">
        <v>5712</v>
      </c>
      <c r="AD1713" s="1" t="s">
        <v>5712</v>
      </c>
      <c r="AJ1713" s="1" t="s">
        <v>10405</v>
      </c>
      <c r="AK1713" s="1" t="s">
        <v>5712</v>
      </c>
      <c r="AN1713" s="1" t="s">
        <v>5712</v>
      </c>
      <c r="AP1713" s="1" t="s">
        <v>5712</v>
      </c>
      <c r="AR1713" s="1" t="s">
        <v>5712</v>
      </c>
      <c r="AT1713" s="1" t="s">
        <v>5712</v>
      </c>
    </row>
    <row r="1714" spans="1:48" x14ac:dyDescent="0.35">
      <c r="A1714" s="1" t="s">
        <v>10406</v>
      </c>
      <c r="B1714" s="1" t="s">
        <v>5710</v>
      </c>
      <c r="C1714" s="1" t="s">
        <v>41</v>
      </c>
      <c r="D1714">
        <v>33</v>
      </c>
      <c r="E1714" s="1" t="s">
        <v>57</v>
      </c>
      <c r="F1714" s="1" t="s">
        <v>58</v>
      </c>
      <c r="G1714" s="1" t="s">
        <v>98</v>
      </c>
      <c r="H1714" s="1" t="s">
        <v>79</v>
      </c>
      <c r="I1714" s="1" t="s">
        <v>68</v>
      </c>
      <c r="J1714" s="1" t="s">
        <v>80</v>
      </c>
      <c r="K1714" s="1" t="s">
        <v>48</v>
      </c>
      <c r="L1714" s="1" t="s">
        <v>48</v>
      </c>
      <c r="M1714" s="1" t="s">
        <v>48</v>
      </c>
      <c r="N1714" s="1" t="s">
        <v>48</v>
      </c>
      <c r="O1714" s="1" t="s">
        <v>48</v>
      </c>
      <c r="P1714" s="1" t="s">
        <v>48</v>
      </c>
      <c r="Q1714" s="1" t="s">
        <v>48</v>
      </c>
      <c r="R1714" s="1" t="s">
        <v>48</v>
      </c>
      <c r="S1714" s="1" t="s">
        <v>48</v>
      </c>
      <c r="T1714" s="1" t="s">
        <v>48</v>
      </c>
      <c r="U1714" s="1" t="s">
        <v>48</v>
      </c>
      <c r="V1714" s="1" t="s">
        <v>49</v>
      </c>
      <c r="W1714" s="1" t="s">
        <v>48</v>
      </c>
      <c r="X1714" s="1" t="s">
        <v>62</v>
      </c>
      <c r="AC1714" s="1" t="s">
        <v>5712</v>
      </c>
      <c r="AD1714" s="1" t="s">
        <v>5712</v>
      </c>
      <c r="AJ1714" s="1" t="s">
        <v>10407</v>
      </c>
      <c r="AK1714" s="1" t="s">
        <v>5712</v>
      </c>
      <c r="AN1714" s="1" t="s">
        <v>5712</v>
      </c>
      <c r="AP1714" s="1" t="s">
        <v>5712</v>
      </c>
      <c r="AR1714" s="1" t="s">
        <v>5712</v>
      </c>
      <c r="AT1714" s="1" t="s">
        <v>5712</v>
      </c>
      <c r="AV1714" s="1" t="s">
        <v>10407</v>
      </c>
    </row>
    <row r="1715" spans="1:48" x14ac:dyDescent="0.35">
      <c r="A1715" s="1" t="s">
        <v>10408</v>
      </c>
      <c r="B1715" s="1" t="s">
        <v>5710</v>
      </c>
      <c r="C1715" s="1" t="s">
        <v>41</v>
      </c>
      <c r="D1715">
        <v>24</v>
      </c>
      <c r="E1715" s="1" t="s">
        <v>57</v>
      </c>
      <c r="F1715" s="1" t="s">
        <v>58</v>
      </c>
      <c r="G1715" s="1" t="s">
        <v>73</v>
      </c>
      <c r="H1715" s="1" t="s">
        <v>79</v>
      </c>
      <c r="I1715" s="1" t="s">
        <v>46</v>
      </c>
      <c r="J1715" s="1" t="s">
        <v>47</v>
      </c>
      <c r="K1715" s="1" t="s">
        <v>48</v>
      </c>
      <c r="L1715" s="1" t="s">
        <v>48</v>
      </c>
      <c r="M1715" s="1" t="s">
        <v>48</v>
      </c>
      <c r="N1715" s="1" t="s">
        <v>48</v>
      </c>
      <c r="O1715" s="1" t="s">
        <v>48</v>
      </c>
      <c r="P1715" s="1" t="s">
        <v>49</v>
      </c>
      <c r="Q1715" s="1" t="s">
        <v>48</v>
      </c>
      <c r="R1715" s="1" t="s">
        <v>48</v>
      </c>
      <c r="S1715" s="1" t="s">
        <v>48</v>
      </c>
      <c r="T1715" s="1" t="s">
        <v>48</v>
      </c>
      <c r="U1715" s="1" t="s">
        <v>48</v>
      </c>
      <c r="V1715" s="1" t="s">
        <v>48</v>
      </c>
      <c r="W1715" s="1" t="s">
        <v>48</v>
      </c>
      <c r="X1715" s="1" t="s">
        <v>62</v>
      </c>
      <c r="AC1715" s="1" t="s">
        <v>5712</v>
      </c>
      <c r="AD1715" s="1" t="s">
        <v>5712</v>
      </c>
      <c r="AJ1715" s="1" t="s">
        <v>10409</v>
      </c>
      <c r="AK1715" s="1" t="s">
        <v>5712</v>
      </c>
      <c r="AM1715" s="1" t="s">
        <v>10410</v>
      </c>
      <c r="AN1715" s="1" t="s">
        <v>5712</v>
      </c>
      <c r="AP1715" s="1" t="s">
        <v>5712</v>
      </c>
      <c r="AR1715" s="1" t="s">
        <v>5712</v>
      </c>
      <c r="AT1715" s="1" t="s">
        <v>5712</v>
      </c>
    </row>
    <row r="1716" spans="1:48" ht="409.5" x14ac:dyDescent="0.35">
      <c r="A1716" s="1" t="s">
        <v>10411</v>
      </c>
      <c r="B1716" s="1" t="s">
        <v>5710</v>
      </c>
      <c r="C1716" s="1" t="s">
        <v>41</v>
      </c>
      <c r="D1716">
        <v>54</v>
      </c>
      <c r="E1716" s="1" t="s">
        <v>42</v>
      </c>
      <c r="F1716" s="1" t="s">
        <v>107</v>
      </c>
      <c r="G1716" s="1" t="s">
        <v>98</v>
      </c>
      <c r="H1716" s="1" t="s">
        <v>79</v>
      </c>
      <c r="I1716" s="1" t="s">
        <v>90</v>
      </c>
      <c r="J1716" s="1" t="s">
        <v>80</v>
      </c>
      <c r="K1716" s="1" t="s">
        <v>48</v>
      </c>
      <c r="L1716" s="1" t="s">
        <v>48</v>
      </c>
      <c r="M1716" s="1" t="s">
        <v>48</v>
      </c>
      <c r="N1716" s="1" t="s">
        <v>48</v>
      </c>
      <c r="O1716" s="1" t="s">
        <v>48</v>
      </c>
      <c r="P1716" s="1" t="s">
        <v>48</v>
      </c>
      <c r="Q1716" s="1" t="s">
        <v>48</v>
      </c>
      <c r="R1716" s="1" t="s">
        <v>48</v>
      </c>
      <c r="S1716" s="1" t="s">
        <v>48</v>
      </c>
      <c r="T1716" s="1" t="s">
        <v>48</v>
      </c>
      <c r="U1716" s="1" t="s">
        <v>48</v>
      </c>
      <c r="V1716" s="1" t="s">
        <v>49</v>
      </c>
      <c r="W1716" s="1" t="s">
        <v>48</v>
      </c>
      <c r="X1716" s="1" t="s">
        <v>75</v>
      </c>
      <c r="Y1716" s="2" t="s">
        <v>10412</v>
      </c>
      <c r="AC1716" s="1" t="s">
        <v>5712</v>
      </c>
      <c r="AD1716" s="1" t="s">
        <v>5712</v>
      </c>
      <c r="AJ1716" s="2" t="s">
        <v>10413</v>
      </c>
      <c r="AK1716" s="1" t="s">
        <v>5712</v>
      </c>
      <c r="AM1716" s="1" t="s">
        <v>10414</v>
      </c>
      <c r="AN1716" s="1" t="s">
        <v>5712</v>
      </c>
      <c r="AP1716" s="1" t="s">
        <v>5712</v>
      </c>
      <c r="AR1716" s="1" t="s">
        <v>5712</v>
      </c>
      <c r="AT1716" s="1" t="s">
        <v>5712</v>
      </c>
    </row>
    <row r="1717" spans="1:48" x14ac:dyDescent="0.35">
      <c r="A1717" s="1" t="s">
        <v>10415</v>
      </c>
      <c r="B1717" s="1" t="s">
        <v>5710</v>
      </c>
      <c r="C1717" s="1" t="s">
        <v>71</v>
      </c>
      <c r="D1717">
        <v>22</v>
      </c>
      <c r="E1717" s="1" t="s">
        <v>57</v>
      </c>
      <c r="F1717" s="1" t="s">
        <v>58</v>
      </c>
      <c r="G1717" s="1" t="s">
        <v>44</v>
      </c>
      <c r="H1717" s="1" t="s">
        <v>60</v>
      </c>
      <c r="I1717" s="1" t="s">
        <v>90</v>
      </c>
      <c r="J1717" s="1" t="s">
        <v>47</v>
      </c>
      <c r="K1717" s="1" t="s">
        <v>48</v>
      </c>
      <c r="L1717" s="1" t="s">
        <v>48</v>
      </c>
      <c r="M1717" s="1" t="s">
        <v>48</v>
      </c>
      <c r="N1717" s="1" t="s">
        <v>48</v>
      </c>
      <c r="O1717" s="1" t="s">
        <v>48</v>
      </c>
      <c r="P1717" s="1" t="s">
        <v>49</v>
      </c>
      <c r="Q1717" s="1" t="s">
        <v>48</v>
      </c>
      <c r="R1717" s="1" t="s">
        <v>48</v>
      </c>
      <c r="S1717" s="1" t="s">
        <v>48</v>
      </c>
      <c r="T1717" s="1" t="s">
        <v>48</v>
      </c>
      <c r="U1717" s="1" t="s">
        <v>48</v>
      </c>
      <c r="V1717" s="1" t="s">
        <v>48</v>
      </c>
      <c r="W1717" s="1" t="s">
        <v>48</v>
      </c>
      <c r="X1717" s="1" t="s">
        <v>62</v>
      </c>
      <c r="AC1717" s="1" t="s">
        <v>5712</v>
      </c>
      <c r="AD1717" s="1" t="s">
        <v>5712</v>
      </c>
      <c r="AJ1717" s="1" t="s">
        <v>3705</v>
      </c>
      <c r="AK1717" s="1" t="s">
        <v>5712</v>
      </c>
      <c r="AN1717" s="1" t="s">
        <v>5712</v>
      </c>
      <c r="AP1717" s="1" t="s">
        <v>5712</v>
      </c>
      <c r="AR1717" s="1" t="s">
        <v>5712</v>
      </c>
      <c r="AT1717" s="1" t="s">
        <v>5712</v>
      </c>
    </row>
    <row r="1718" spans="1:48" x14ac:dyDescent="0.35">
      <c r="A1718" s="1" t="s">
        <v>10416</v>
      </c>
      <c r="B1718" s="1" t="s">
        <v>5710</v>
      </c>
      <c r="C1718" s="1" t="s">
        <v>41</v>
      </c>
      <c r="D1718">
        <v>65</v>
      </c>
      <c r="E1718" s="1" t="s">
        <v>65</v>
      </c>
      <c r="F1718" s="1" t="s">
        <v>66</v>
      </c>
      <c r="G1718" s="1" t="s">
        <v>98</v>
      </c>
      <c r="H1718" s="1" t="s">
        <v>67</v>
      </c>
      <c r="I1718" s="1" t="s">
        <v>61</v>
      </c>
      <c r="J1718" s="1" t="s">
        <v>47</v>
      </c>
      <c r="K1718" s="1" t="s">
        <v>48</v>
      </c>
      <c r="L1718" s="1" t="s">
        <v>48</v>
      </c>
      <c r="M1718" s="1" t="s">
        <v>48</v>
      </c>
      <c r="N1718" s="1" t="s">
        <v>49</v>
      </c>
      <c r="O1718" s="1" t="s">
        <v>48</v>
      </c>
      <c r="P1718" s="1" t="s">
        <v>48</v>
      </c>
      <c r="Q1718" s="1" t="s">
        <v>48</v>
      </c>
      <c r="R1718" s="1" t="s">
        <v>48</v>
      </c>
      <c r="S1718" s="1" t="s">
        <v>48</v>
      </c>
      <c r="T1718" s="1" t="s">
        <v>48</v>
      </c>
      <c r="U1718" s="1" t="s">
        <v>48</v>
      </c>
      <c r="V1718" s="1" t="s">
        <v>48</v>
      </c>
      <c r="W1718" s="1" t="s">
        <v>48</v>
      </c>
      <c r="X1718" s="1" t="s">
        <v>116</v>
      </c>
      <c r="Y1718" s="1" t="s">
        <v>10417</v>
      </c>
      <c r="AC1718" s="1" t="s">
        <v>5712</v>
      </c>
      <c r="AD1718" s="1" t="s">
        <v>5712</v>
      </c>
      <c r="AJ1718" s="1" t="s">
        <v>10418</v>
      </c>
      <c r="AK1718" s="1" t="s">
        <v>5712</v>
      </c>
      <c r="AM1718" s="1" t="s">
        <v>10419</v>
      </c>
      <c r="AN1718" s="1" t="s">
        <v>5712</v>
      </c>
      <c r="AP1718" s="1" t="s">
        <v>5712</v>
      </c>
      <c r="AR1718" s="1" t="s">
        <v>5712</v>
      </c>
      <c r="AT1718" s="1" t="s">
        <v>5712</v>
      </c>
    </row>
    <row r="1719" spans="1:48" x14ac:dyDescent="0.35">
      <c r="A1719" s="1" t="s">
        <v>10420</v>
      </c>
      <c r="B1719" s="1" t="s">
        <v>5710</v>
      </c>
      <c r="C1719" s="1" t="s">
        <v>41</v>
      </c>
      <c r="D1719">
        <v>60</v>
      </c>
      <c r="E1719" s="1" t="s">
        <v>65</v>
      </c>
      <c r="F1719" s="1" t="s">
        <v>43</v>
      </c>
      <c r="G1719" s="1" t="s">
        <v>59</v>
      </c>
      <c r="H1719" s="1" t="s">
        <v>79</v>
      </c>
      <c r="I1719" s="1" t="s">
        <v>90</v>
      </c>
      <c r="J1719" s="1" t="s">
        <v>80</v>
      </c>
      <c r="K1719" s="1" t="s">
        <v>48</v>
      </c>
      <c r="L1719" s="1" t="s">
        <v>49</v>
      </c>
      <c r="M1719" s="1" t="s">
        <v>48</v>
      </c>
      <c r="N1719" s="1" t="s">
        <v>48</v>
      </c>
      <c r="O1719" s="1" t="s">
        <v>48</v>
      </c>
      <c r="P1719" s="1" t="s">
        <v>48</v>
      </c>
      <c r="Q1719" s="1" t="s">
        <v>48</v>
      </c>
      <c r="R1719" s="1" t="s">
        <v>48</v>
      </c>
      <c r="S1719" s="1" t="s">
        <v>48</v>
      </c>
      <c r="T1719" s="1" t="s">
        <v>49</v>
      </c>
      <c r="U1719" s="1" t="s">
        <v>48</v>
      </c>
      <c r="V1719" s="1" t="s">
        <v>48</v>
      </c>
      <c r="W1719" s="1" t="s">
        <v>48</v>
      </c>
      <c r="X1719" s="1" t="s">
        <v>116</v>
      </c>
      <c r="Y1719" s="1" t="s">
        <v>10421</v>
      </c>
      <c r="AC1719" s="1" t="s">
        <v>5712</v>
      </c>
      <c r="AD1719" s="1" t="s">
        <v>5712</v>
      </c>
      <c r="AJ1719" s="1" t="s">
        <v>10422</v>
      </c>
      <c r="AK1719" s="1" t="s">
        <v>5712</v>
      </c>
      <c r="AN1719" s="1" t="s">
        <v>5712</v>
      </c>
      <c r="AP1719" s="1" t="s">
        <v>5712</v>
      </c>
      <c r="AR1719" s="1" t="s">
        <v>5712</v>
      </c>
      <c r="AT1719" s="1" t="s">
        <v>5712</v>
      </c>
      <c r="AV1719" s="1" t="s">
        <v>10423</v>
      </c>
    </row>
    <row r="1720" spans="1:48" x14ac:dyDescent="0.35">
      <c r="A1720" s="1" t="s">
        <v>10424</v>
      </c>
      <c r="B1720" s="1" t="s">
        <v>5710</v>
      </c>
      <c r="C1720" s="1" t="s">
        <v>41</v>
      </c>
      <c r="D1720">
        <v>42</v>
      </c>
      <c r="E1720" s="1" t="s">
        <v>42</v>
      </c>
      <c r="F1720" s="1" t="s">
        <v>107</v>
      </c>
      <c r="G1720" s="1" t="s">
        <v>98</v>
      </c>
      <c r="H1720" s="1" t="s">
        <v>45</v>
      </c>
      <c r="I1720" s="1" t="s">
        <v>99</v>
      </c>
      <c r="J1720" s="1" t="s">
        <v>80</v>
      </c>
      <c r="K1720" s="1" t="s">
        <v>48</v>
      </c>
      <c r="L1720" s="1" t="s">
        <v>48</v>
      </c>
      <c r="M1720" s="1" t="s">
        <v>48</v>
      </c>
      <c r="N1720" s="1" t="s">
        <v>48</v>
      </c>
      <c r="O1720" s="1" t="s">
        <v>48</v>
      </c>
      <c r="P1720" s="1" t="s">
        <v>48</v>
      </c>
      <c r="Q1720" s="1" t="s">
        <v>48</v>
      </c>
      <c r="R1720" s="1" t="s">
        <v>48</v>
      </c>
      <c r="S1720" s="1" t="s">
        <v>48</v>
      </c>
      <c r="T1720" s="1" t="s">
        <v>48</v>
      </c>
      <c r="U1720" s="1" t="s">
        <v>48</v>
      </c>
      <c r="V1720" s="1" t="s">
        <v>48</v>
      </c>
      <c r="W1720" s="1" t="s">
        <v>49</v>
      </c>
      <c r="X1720" s="1" t="s">
        <v>62</v>
      </c>
      <c r="AC1720" s="1" t="s">
        <v>5712</v>
      </c>
      <c r="AD1720" s="1" t="s">
        <v>5712</v>
      </c>
      <c r="AJ1720" s="1" t="s">
        <v>10425</v>
      </c>
      <c r="AK1720" s="1" t="s">
        <v>5712</v>
      </c>
      <c r="AM1720" s="1" t="s">
        <v>10426</v>
      </c>
      <c r="AN1720" s="1" t="s">
        <v>5712</v>
      </c>
      <c r="AP1720" s="1" t="s">
        <v>5712</v>
      </c>
      <c r="AR1720" s="1" t="s">
        <v>5712</v>
      </c>
      <c r="AT1720" s="1" t="s">
        <v>5712</v>
      </c>
    </row>
    <row r="1721" spans="1:48" x14ac:dyDescent="0.35">
      <c r="A1721" s="1" t="s">
        <v>10427</v>
      </c>
      <c r="B1721" s="1" t="s">
        <v>5710</v>
      </c>
      <c r="C1721" s="1" t="s">
        <v>71</v>
      </c>
      <c r="D1721">
        <v>37</v>
      </c>
      <c r="E1721" s="1" t="s">
        <v>42</v>
      </c>
      <c r="F1721" s="1" t="s">
        <v>107</v>
      </c>
      <c r="G1721" s="1" t="s">
        <v>59</v>
      </c>
      <c r="H1721" s="1" t="s">
        <v>45</v>
      </c>
      <c r="I1721" s="1" t="s">
        <v>46</v>
      </c>
      <c r="J1721" s="1" t="s">
        <v>80</v>
      </c>
      <c r="K1721" s="1" t="s">
        <v>48</v>
      </c>
      <c r="L1721" s="1" t="s">
        <v>48</v>
      </c>
      <c r="M1721" s="1" t="s">
        <v>48</v>
      </c>
      <c r="N1721" s="1" t="s">
        <v>49</v>
      </c>
      <c r="O1721" s="1" t="s">
        <v>48</v>
      </c>
      <c r="P1721" s="1" t="s">
        <v>48</v>
      </c>
      <c r="Q1721" s="1" t="s">
        <v>48</v>
      </c>
      <c r="R1721" s="1" t="s">
        <v>48</v>
      </c>
      <c r="S1721" s="1" t="s">
        <v>48</v>
      </c>
      <c r="T1721" s="1" t="s">
        <v>48</v>
      </c>
      <c r="U1721" s="1" t="s">
        <v>48</v>
      </c>
      <c r="V1721" s="1" t="s">
        <v>48</v>
      </c>
      <c r="W1721" s="1" t="s">
        <v>48</v>
      </c>
      <c r="X1721" s="1" t="s">
        <v>62</v>
      </c>
      <c r="AC1721" s="1" t="s">
        <v>5712</v>
      </c>
      <c r="AD1721" s="1" t="s">
        <v>5712</v>
      </c>
      <c r="AJ1721" s="1" t="s">
        <v>351</v>
      </c>
      <c r="AK1721" s="1" t="s">
        <v>55</v>
      </c>
      <c r="AL1721" s="1" t="s">
        <v>10428</v>
      </c>
      <c r="AN1721" s="1" t="s">
        <v>5712</v>
      </c>
      <c r="AP1721" s="1" t="s">
        <v>5712</v>
      </c>
      <c r="AR1721" s="1" t="s">
        <v>5712</v>
      </c>
      <c r="AT1721" s="1" t="s">
        <v>5712</v>
      </c>
    </row>
    <row r="1722" spans="1:48" x14ac:dyDescent="0.35">
      <c r="A1722" s="1" t="s">
        <v>10429</v>
      </c>
      <c r="B1722" s="1" t="s">
        <v>5710</v>
      </c>
      <c r="C1722" s="1" t="s">
        <v>41</v>
      </c>
      <c r="D1722">
        <v>74</v>
      </c>
      <c r="E1722" s="1" t="s">
        <v>65</v>
      </c>
      <c r="F1722" s="1" t="s">
        <v>72</v>
      </c>
      <c r="G1722" s="1" t="s">
        <v>85</v>
      </c>
      <c r="H1722" s="1" t="s">
        <v>67</v>
      </c>
      <c r="I1722" s="1" t="s">
        <v>125</v>
      </c>
      <c r="J1722" s="1" t="s">
        <v>80</v>
      </c>
      <c r="K1722" s="1" t="s">
        <v>48</v>
      </c>
      <c r="L1722" s="1" t="s">
        <v>48</v>
      </c>
      <c r="M1722" s="1" t="s">
        <v>48</v>
      </c>
      <c r="N1722" s="1" t="s">
        <v>48</v>
      </c>
      <c r="O1722" s="1" t="s">
        <v>48</v>
      </c>
      <c r="P1722" s="1" t="s">
        <v>48</v>
      </c>
      <c r="Q1722" s="1" t="s">
        <v>48</v>
      </c>
      <c r="R1722" s="1" t="s">
        <v>48</v>
      </c>
      <c r="S1722" s="1" t="s">
        <v>48</v>
      </c>
      <c r="T1722" s="1" t="s">
        <v>48</v>
      </c>
      <c r="U1722" s="1" t="s">
        <v>48</v>
      </c>
      <c r="V1722" s="1" t="s">
        <v>48</v>
      </c>
      <c r="W1722" s="1" t="s">
        <v>49</v>
      </c>
      <c r="X1722" s="1" t="s">
        <v>62</v>
      </c>
      <c r="AC1722" s="1" t="s">
        <v>5712</v>
      </c>
      <c r="AD1722" s="1" t="s">
        <v>5712</v>
      </c>
      <c r="AJ1722" s="1" t="s">
        <v>10430</v>
      </c>
      <c r="AK1722" s="1" t="s">
        <v>5712</v>
      </c>
      <c r="AN1722" s="1" t="s">
        <v>5712</v>
      </c>
      <c r="AP1722" s="1" t="s">
        <v>5712</v>
      </c>
      <c r="AR1722" s="1" t="s">
        <v>5712</v>
      </c>
      <c r="AT1722" s="1" t="s">
        <v>5712</v>
      </c>
    </row>
    <row r="1723" spans="1:48" x14ac:dyDescent="0.35">
      <c r="A1723" s="1" t="s">
        <v>10431</v>
      </c>
      <c r="B1723" s="1" t="s">
        <v>5710</v>
      </c>
      <c r="C1723" s="1" t="s">
        <v>41</v>
      </c>
      <c r="D1723">
        <v>56</v>
      </c>
      <c r="E1723" s="1" t="s">
        <v>65</v>
      </c>
      <c r="F1723" s="1" t="s">
        <v>72</v>
      </c>
      <c r="G1723" s="1" t="s">
        <v>73</v>
      </c>
      <c r="H1723" s="1" t="s">
        <v>109</v>
      </c>
      <c r="I1723" s="1" t="s">
        <v>113</v>
      </c>
      <c r="J1723" s="1" t="s">
        <v>80</v>
      </c>
      <c r="K1723" s="1" t="s">
        <v>48</v>
      </c>
      <c r="L1723" s="1" t="s">
        <v>48</v>
      </c>
      <c r="M1723" s="1" t="s">
        <v>48</v>
      </c>
      <c r="N1723" s="1" t="s">
        <v>48</v>
      </c>
      <c r="O1723" s="1" t="s">
        <v>48</v>
      </c>
      <c r="P1723" s="1" t="s">
        <v>48</v>
      </c>
      <c r="Q1723" s="1" t="s">
        <v>48</v>
      </c>
      <c r="R1723" s="1" t="s">
        <v>48</v>
      </c>
      <c r="S1723" s="1" t="s">
        <v>48</v>
      </c>
      <c r="T1723" s="1" t="s">
        <v>48</v>
      </c>
      <c r="U1723" s="1" t="s">
        <v>49</v>
      </c>
      <c r="V1723" s="1" t="s">
        <v>48</v>
      </c>
      <c r="W1723" s="1" t="s">
        <v>48</v>
      </c>
      <c r="X1723" s="1" t="s">
        <v>62</v>
      </c>
      <c r="AC1723" s="1" t="s">
        <v>5712</v>
      </c>
      <c r="AD1723" s="1" t="s">
        <v>5712</v>
      </c>
      <c r="AJ1723" s="1" t="s">
        <v>10432</v>
      </c>
      <c r="AK1723" s="1" t="s">
        <v>5712</v>
      </c>
      <c r="AN1723" s="1" t="s">
        <v>5712</v>
      </c>
      <c r="AP1723" s="1" t="s">
        <v>5712</v>
      </c>
      <c r="AR1723" s="1" t="s">
        <v>5712</v>
      </c>
      <c r="AT1723" s="1" t="s">
        <v>5712</v>
      </c>
    </row>
    <row r="1724" spans="1:48" x14ac:dyDescent="0.35">
      <c r="A1724" s="1" t="s">
        <v>10433</v>
      </c>
      <c r="B1724" s="1" t="s">
        <v>5710</v>
      </c>
      <c r="C1724" s="1" t="s">
        <v>71</v>
      </c>
      <c r="D1724">
        <v>23</v>
      </c>
      <c r="E1724" s="1" t="s">
        <v>57</v>
      </c>
      <c r="F1724" s="1" t="s">
        <v>58</v>
      </c>
      <c r="G1724" s="1" t="s">
        <v>73</v>
      </c>
      <c r="H1724" s="1" t="s">
        <v>79</v>
      </c>
      <c r="I1724" s="1" t="s">
        <v>90</v>
      </c>
      <c r="J1724" s="1" t="s">
        <v>47</v>
      </c>
      <c r="K1724" s="1" t="s">
        <v>48</v>
      </c>
      <c r="L1724" s="1" t="s">
        <v>48</v>
      </c>
      <c r="M1724" s="1" t="s">
        <v>48</v>
      </c>
      <c r="N1724" s="1" t="s">
        <v>48</v>
      </c>
      <c r="O1724" s="1" t="s">
        <v>48</v>
      </c>
      <c r="P1724" s="1" t="s">
        <v>48</v>
      </c>
      <c r="Q1724" s="1" t="s">
        <v>49</v>
      </c>
      <c r="R1724" s="1" t="s">
        <v>48</v>
      </c>
      <c r="S1724" s="1" t="s">
        <v>48</v>
      </c>
      <c r="T1724" s="1" t="s">
        <v>48</v>
      </c>
      <c r="U1724" s="1" t="s">
        <v>48</v>
      </c>
      <c r="V1724" s="1" t="s">
        <v>48</v>
      </c>
      <c r="W1724" s="1" t="s">
        <v>48</v>
      </c>
      <c r="X1724" s="1" t="s">
        <v>116</v>
      </c>
      <c r="Y1724" s="1" t="s">
        <v>10434</v>
      </c>
      <c r="AC1724" s="1" t="s">
        <v>5712</v>
      </c>
      <c r="AD1724" s="1" t="s">
        <v>5712</v>
      </c>
      <c r="AJ1724" s="1" t="s">
        <v>10435</v>
      </c>
      <c r="AK1724" s="1" t="s">
        <v>5712</v>
      </c>
      <c r="AN1724" s="1" t="s">
        <v>5712</v>
      </c>
      <c r="AP1724" s="1" t="s">
        <v>5712</v>
      </c>
      <c r="AR1724" s="1" t="s">
        <v>5712</v>
      </c>
      <c r="AT1724" s="1" t="s">
        <v>5712</v>
      </c>
      <c r="AV1724" s="1" t="s">
        <v>10436</v>
      </c>
    </row>
    <row r="1725" spans="1:48" x14ac:dyDescent="0.35">
      <c r="A1725" s="1" t="s">
        <v>10437</v>
      </c>
      <c r="B1725" s="1" t="s">
        <v>5710</v>
      </c>
      <c r="C1725" s="1" t="s">
        <v>41</v>
      </c>
      <c r="D1725">
        <v>80</v>
      </c>
      <c r="E1725" s="1" t="s">
        <v>65</v>
      </c>
      <c r="F1725" s="1" t="s">
        <v>66</v>
      </c>
      <c r="G1725" s="1" t="s">
        <v>44</v>
      </c>
      <c r="H1725" s="1" t="s">
        <v>67</v>
      </c>
      <c r="I1725" s="1" t="s">
        <v>90</v>
      </c>
      <c r="J1725" s="1" t="s">
        <v>80</v>
      </c>
      <c r="K1725" s="1" t="s">
        <v>48</v>
      </c>
      <c r="L1725" s="1" t="s">
        <v>48</v>
      </c>
      <c r="M1725" s="1" t="s">
        <v>48</v>
      </c>
      <c r="N1725" s="1" t="s">
        <v>48</v>
      </c>
      <c r="O1725" s="1" t="s">
        <v>48</v>
      </c>
      <c r="P1725" s="1" t="s">
        <v>48</v>
      </c>
      <c r="Q1725" s="1" t="s">
        <v>48</v>
      </c>
      <c r="R1725" s="1" t="s">
        <v>48</v>
      </c>
      <c r="S1725" s="1" t="s">
        <v>48</v>
      </c>
      <c r="T1725" s="1" t="s">
        <v>48</v>
      </c>
      <c r="U1725" s="1" t="s">
        <v>48</v>
      </c>
      <c r="V1725" s="1" t="s">
        <v>49</v>
      </c>
      <c r="W1725" s="1" t="s">
        <v>48</v>
      </c>
      <c r="X1725" s="1" t="s">
        <v>62</v>
      </c>
      <c r="AC1725" s="1" t="s">
        <v>5712</v>
      </c>
      <c r="AD1725" s="1" t="s">
        <v>5712</v>
      </c>
      <c r="AJ1725" s="1" t="s">
        <v>10438</v>
      </c>
      <c r="AK1725" s="1" t="s">
        <v>5712</v>
      </c>
      <c r="AN1725" s="1" t="s">
        <v>5712</v>
      </c>
      <c r="AP1725" s="1" t="s">
        <v>5712</v>
      </c>
      <c r="AR1725" s="1" t="s">
        <v>5712</v>
      </c>
      <c r="AT1725" s="1" t="s">
        <v>5712</v>
      </c>
    </row>
    <row r="1726" spans="1:48" x14ac:dyDescent="0.35">
      <c r="A1726" s="1" t="s">
        <v>10439</v>
      </c>
      <c r="B1726" s="1" t="s">
        <v>5710</v>
      </c>
      <c r="C1726" s="1" t="s">
        <v>41</v>
      </c>
      <c r="D1726">
        <v>57</v>
      </c>
      <c r="E1726" s="1" t="s">
        <v>65</v>
      </c>
      <c r="F1726" s="1" t="s">
        <v>66</v>
      </c>
      <c r="G1726" s="1" t="s">
        <v>73</v>
      </c>
      <c r="H1726" s="1" t="s">
        <v>92</v>
      </c>
      <c r="I1726" s="1" t="s">
        <v>90</v>
      </c>
      <c r="J1726" s="1" t="s">
        <v>47</v>
      </c>
      <c r="K1726" s="1" t="s">
        <v>48</v>
      </c>
      <c r="L1726" s="1" t="s">
        <v>48</v>
      </c>
      <c r="M1726" s="1" t="s">
        <v>48</v>
      </c>
      <c r="N1726" s="1" t="s">
        <v>48</v>
      </c>
      <c r="O1726" s="1" t="s">
        <v>48</v>
      </c>
      <c r="P1726" s="1" t="s">
        <v>49</v>
      </c>
      <c r="Q1726" s="1" t="s">
        <v>48</v>
      </c>
      <c r="R1726" s="1" t="s">
        <v>48</v>
      </c>
      <c r="S1726" s="1" t="s">
        <v>48</v>
      </c>
      <c r="T1726" s="1" t="s">
        <v>48</v>
      </c>
      <c r="U1726" s="1" t="s">
        <v>48</v>
      </c>
      <c r="V1726" s="1" t="s">
        <v>48</v>
      </c>
      <c r="W1726" s="1" t="s">
        <v>48</v>
      </c>
      <c r="X1726" s="1" t="s">
        <v>51</v>
      </c>
      <c r="Y1726" s="1" t="s">
        <v>10440</v>
      </c>
      <c r="AC1726" s="1" t="s">
        <v>5712</v>
      </c>
      <c r="AD1726" s="1" t="s">
        <v>5712</v>
      </c>
      <c r="AJ1726" s="1" t="s">
        <v>10441</v>
      </c>
      <c r="AK1726" s="1" t="s">
        <v>5712</v>
      </c>
      <c r="AM1726" s="1" t="s">
        <v>10442</v>
      </c>
      <c r="AN1726" s="1" t="s">
        <v>5712</v>
      </c>
      <c r="AP1726" s="1" t="s">
        <v>5712</v>
      </c>
      <c r="AR1726" s="1" t="s">
        <v>5712</v>
      </c>
      <c r="AT1726" s="1" t="s">
        <v>5712</v>
      </c>
    </row>
    <row r="1727" spans="1:48" x14ac:dyDescent="0.35">
      <c r="A1727" s="1" t="s">
        <v>10443</v>
      </c>
      <c r="B1727" s="1" t="s">
        <v>5710</v>
      </c>
      <c r="C1727" s="1" t="s">
        <v>41</v>
      </c>
      <c r="D1727">
        <v>59</v>
      </c>
      <c r="E1727" s="1" t="s">
        <v>65</v>
      </c>
      <c r="F1727" s="1" t="s">
        <v>107</v>
      </c>
      <c r="G1727" s="1" t="s">
        <v>59</v>
      </c>
      <c r="H1727" s="1" t="s">
        <v>45</v>
      </c>
      <c r="I1727" s="1" t="s">
        <v>113</v>
      </c>
      <c r="J1727" s="1" t="s">
        <v>47</v>
      </c>
      <c r="K1727" s="1" t="s">
        <v>48</v>
      </c>
      <c r="L1727" s="1" t="s">
        <v>48</v>
      </c>
      <c r="M1727" s="1" t="s">
        <v>48</v>
      </c>
      <c r="N1727" s="1" t="s">
        <v>49</v>
      </c>
      <c r="O1727" s="1" t="s">
        <v>48</v>
      </c>
      <c r="P1727" s="1" t="s">
        <v>48</v>
      </c>
      <c r="Q1727" s="1" t="s">
        <v>48</v>
      </c>
      <c r="R1727" s="1" t="s">
        <v>48</v>
      </c>
      <c r="S1727" s="1" t="s">
        <v>48</v>
      </c>
      <c r="T1727" s="1" t="s">
        <v>48</v>
      </c>
      <c r="U1727" s="1" t="s">
        <v>48</v>
      </c>
      <c r="V1727" s="1" t="s">
        <v>48</v>
      </c>
      <c r="W1727" s="1" t="s">
        <v>48</v>
      </c>
      <c r="X1727" s="1" t="s">
        <v>62</v>
      </c>
      <c r="AC1727" s="1" t="s">
        <v>5712</v>
      </c>
      <c r="AD1727" s="1" t="s">
        <v>5712</v>
      </c>
      <c r="AJ1727" s="1" t="s">
        <v>10444</v>
      </c>
      <c r="AK1727" s="1" t="s">
        <v>5712</v>
      </c>
      <c r="AN1727" s="1" t="s">
        <v>5712</v>
      </c>
      <c r="AP1727" s="1" t="s">
        <v>5712</v>
      </c>
      <c r="AR1727" s="1" t="s">
        <v>5712</v>
      </c>
      <c r="AT1727" s="1" t="s">
        <v>5712</v>
      </c>
      <c r="AV1727" s="1" t="s">
        <v>10445</v>
      </c>
    </row>
    <row r="1728" spans="1:48" x14ac:dyDescent="0.35">
      <c r="A1728" s="1" t="s">
        <v>10446</v>
      </c>
      <c r="B1728" s="1" t="s">
        <v>5710</v>
      </c>
      <c r="C1728" s="1" t="s">
        <v>71</v>
      </c>
      <c r="D1728">
        <v>52</v>
      </c>
      <c r="E1728" s="1" t="s">
        <v>42</v>
      </c>
      <c r="F1728" s="1" t="s">
        <v>43</v>
      </c>
      <c r="G1728" s="1" t="s">
        <v>73</v>
      </c>
      <c r="H1728" s="1" t="s">
        <v>60</v>
      </c>
      <c r="I1728" s="1" t="s">
        <v>99</v>
      </c>
      <c r="J1728" s="1" t="s">
        <v>47</v>
      </c>
      <c r="K1728" s="1" t="s">
        <v>48</v>
      </c>
      <c r="L1728" s="1" t="s">
        <v>48</v>
      </c>
      <c r="M1728" s="1" t="s">
        <v>48</v>
      </c>
      <c r="N1728" s="1" t="s">
        <v>49</v>
      </c>
      <c r="O1728" s="1" t="s">
        <v>48</v>
      </c>
      <c r="P1728" s="1" t="s">
        <v>48</v>
      </c>
      <c r="Q1728" s="1" t="s">
        <v>48</v>
      </c>
      <c r="R1728" s="1" t="s">
        <v>48</v>
      </c>
      <c r="S1728" s="1" t="s">
        <v>48</v>
      </c>
      <c r="T1728" s="1" t="s">
        <v>48</v>
      </c>
      <c r="U1728" s="1" t="s">
        <v>48</v>
      </c>
      <c r="V1728" s="1" t="s">
        <v>48</v>
      </c>
      <c r="W1728" s="1" t="s">
        <v>48</v>
      </c>
      <c r="X1728" s="1" t="s">
        <v>62</v>
      </c>
      <c r="AC1728" s="1" t="s">
        <v>5712</v>
      </c>
      <c r="AD1728" s="1" t="s">
        <v>5712</v>
      </c>
      <c r="AJ1728" s="1" t="s">
        <v>10447</v>
      </c>
      <c r="AK1728" s="1" t="s">
        <v>5712</v>
      </c>
      <c r="AN1728" s="1" t="s">
        <v>5712</v>
      </c>
      <c r="AP1728" s="1" t="s">
        <v>5712</v>
      </c>
      <c r="AR1728" s="1" t="s">
        <v>5712</v>
      </c>
      <c r="AT1728" s="1" t="s">
        <v>5712</v>
      </c>
      <c r="AV1728" s="1" t="s">
        <v>10448</v>
      </c>
    </row>
    <row r="1729" spans="1:48" x14ac:dyDescent="0.35">
      <c r="A1729" s="1" t="s">
        <v>10449</v>
      </c>
      <c r="B1729" s="1" t="s">
        <v>5710</v>
      </c>
      <c r="C1729" s="1" t="s">
        <v>41</v>
      </c>
      <c r="D1729">
        <v>30</v>
      </c>
      <c r="E1729" s="1" t="s">
        <v>57</v>
      </c>
      <c r="F1729" s="1" t="s">
        <v>58</v>
      </c>
      <c r="G1729" s="1" t="s">
        <v>98</v>
      </c>
      <c r="H1729" s="1" t="s">
        <v>45</v>
      </c>
      <c r="I1729" s="1" t="s">
        <v>74</v>
      </c>
      <c r="J1729" s="1" t="s">
        <v>80</v>
      </c>
      <c r="K1729" s="1" t="s">
        <v>48</v>
      </c>
      <c r="L1729" s="1" t="s">
        <v>48</v>
      </c>
      <c r="M1729" s="1" t="s">
        <v>48</v>
      </c>
      <c r="N1729" s="1" t="s">
        <v>48</v>
      </c>
      <c r="O1729" s="1" t="s">
        <v>48</v>
      </c>
      <c r="P1729" s="1" t="s">
        <v>48</v>
      </c>
      <c r="Q1729" s="1" t="s">
        <v>48</v>
      </c>
      <c r="R1729" s="1" t="s">
        <v>48</v>
      </c>
      <c r="S1729" s="1" t="s">
        <v>48</v>
      </c>
      <c r="T1729" s="1" t="s">
        <v>48</v>
      </c>
      <c r="U1729" s="1" t="s">
        <v>49</v>
      </c>
      <c r="V1729" s="1" t="s">
        <v>48</v>
      </c>
      <c r="W1729" s="1" t="s">
        <v>48</v>
      </c>
      <c r="X1729" s="1" t="s">
        <v>75</v>
      </c>
      <c r="Y1729" s="1" t="s">
        <v>10450</v>
      </c>
      <c r="AC1729" s="1" t="s">
        <v>5712</v>
      </c>
      <c r="AD1729" s="1" t="s">
        <v>5712</v>
      </c>
      <c r="AJ1729" s="1" t="s">
        <v>106</v>
      </c>
      <c r="AK1729" s="1" t="s">
        <v>77</v>
      </c>
      <c r="AN1729" s="1" t="s">
        <v>5712</v>
      </c>
      <c r="AP1729" s="1" t="s">
        <v>5712</v>
      </c>
      <c r="AR1729" s="1" t="s">
        <v>5712</v>
      </c>
      <c r="AT1729" s="1" t="s">
        <v>5712</v>
      </c>
    </row>
    <row r="1730" spans="1:48" x14ac:dyDescent="0.35">
      <c r="A1730" s="1" t="s">
        <v>10451</v>
      </c>
      <c r="B1730" s="1" t="s">
        <v>5710</v>
      </c>
      <c r="C1730" s="1" t="s">
        <v>41</v>
      </c>
      <c r="D1730">
        <v>28</v>
      </c>
      <c r="E1730" s="1" t="s">
        <v>57</v>
      </c>
      <c r="F1730" s="1" t="s">
        <v>107</v>
      </c>
      <c r="G1730" s="1" t="s">
        <v>59</v>
      </c>
      <c r="H1730" s="1" t="s">
        <v>109</v>
      </c>
      <c r="I1730" s="1" t="s">
        <v>68</v>
      </c>
      <c r="J1730" s="1" t="s">
        <v>47</v>
      </c>
      <c r="K1730" s="1" t="s">
        <v>48</v>
      </c>
      <c r="L1730" s="1" t="s">
        <v>48</v>
      </c>
      <c r="M1730" s="1" t="s">
        <v>48</v>
      </c>
      <c r="N1730" s="1" t="s">
        <v>49</v>
      </c>
      <c r="O1730" s="1" t="s">
        <v>48</v>
      </c>
      <c r="P1730" s="1" t="s">
        <v>48</v>
      </c>
      <c r="Q1730" s="1" t="s">
        <v>48</v>
      </c>
      <c r="R1730" s="1" t="s">
        <v>48</v>
      </c>
      <c r="S1730" s="1" t="s">
        <v>48</v>
      </c>
      <c r="T1730" s="1" t="s">
        <v>48</v>
      </c>
      <c r="U1730" s="1" t="s">
        <v>48</v>
      </c>
      <c r="V1730" s="1" t="s">
        <v>48</v>
      </c>
      <c r="W1730" s="1" t="s">
        <v>48</v>
      </c>
      <c r="X1730" s="1" t="s">
        <v>62</v>
      </c>
      <c r="AC1730" s="1" t="s">
        <v>5712</v>
      </c>
      <c r="AD1730" s="1" t="s">
        <v>5712</v>
      </c>
      <c r="AJ1730" s="1" t="s">
        <v>10452</v>
      </c>
      <c r="AK1730" s="1" t="s">
        <v>5712</v>
      </c>
      <c r="AN1730" s="1" t="s">
        <v>5712</v>
      </c>
      <c r="AP1730" s="1" t="s">
        <v>5712</v>
      </c>
      <c r="AR1730" s="1" t="s">
        <v>5712</v>
      </c>
      <c r="AT1730" s="1" t="s">
        <v>5712</v>
      </c>
      <c r="AV1730" s="1" t="s">
        <v>10453</v>
      </c>
    </row>
    <row r="1731" spans="1:48" x14ac:dyDescent="0.35">
      <c r="A1731" s="1" t="s">
        <v>10454</v>
      </c>
      <c r="B1731" s="1" t="s">
        <v>5710</v>
      </c>
      <c r="C1731" s="1" t="s">
        <v>71</v>
      </c>
      <c r="D1731">
        <v>54</v>
      </c>
      <c r="E1731" s="1" t="s">
        <v>42</v>
      </c>
      <c r="F1731" s="1" t="s">
        <v>66</v>
      </c>
      <c r="G1731" s="1" t="s">
        <v>98</v>
      </c>
      <c r="H1731" s="1" t="s">
        <v>45</v>
      </c>
      <c r="I1731" s="1" t="s">
        <v>99</v>
      </c>
      <c r="J1731" s="1" t="s">
        <v>47</v>
      </c>
      <c r="K1731" s="1" t="s">
        <v>48</v>
      </c>
      <c r="L1731" s="1" t="s">
        <v>48</v>
      </c>
      <c r="M1731" s="1" t="s">
        <v>48</v>
      </c>
      <c r="N1731" s="1" t="s">
        <v>48</v>
      </c>
      <c r="O1731" s="1" t="s">
        <v>48</v>
      </c>
      <c r="P1731" s="1" t="s">
        <v>48</v>
      </c>
      <c r="Q1731" s="1" t="s">
        <v>48</v>
      </c>
      <c r="R1731" s="1" t="s">
        <v>48</v>
      </c>
      <c r="S1731" s="1" t="s">
        <v>49</v>
      </c>
      <c r="T1731" s="1" t="s">
        <v>48</v>
      </c>
      <c r="U1731" s="1" t="s">
        <v>48</v>
      </c>
      <c r="V1731" s="1" t="s">
        <v>48</v>
      </c>
      <c r="W1731" s="1" t="s">
        <v>48</v>
      </c>
      <c r="X1731" s="1" t="s">
        <v>75</v>
      </c>
      <c r="Y1731" s="1" t="s">
        <v>10455</v>
      </c>
      <c r="AC1731" s="1" t="s">
        <v>5712</v>
      </c>
      <c r="AD1731" s="1" t="s">
        <v>5712</v>
      </c>
      <c r="AJ1731" s="1" t="s">
        <v>10456</v>
      </c>
      <c r="AK1731" s="1" t="s">
        <v>5712</v>
      </c>
      <c r="AN1731" s="1" t="s">
        <v>5712</v>
      </c>
      <c r="AP1731" s="1" t="s">
        <v>5712</v>
      </c>
      <c r="AR1731" s="1" t="s">
        <v>5712</v>
      </c>
      <c r="AT1731" s="1" t="s">
        <v>5712</v>
      </c>
    </row>
    <row r="1732" spans="1:48" x14ac:dyDescent="0.35">
      <c r="A1732" s="1" t="s">
        <v>10457</v>
      </c>
      <c r="B1732" s="1" t="s">
        <v>5710</v>
      </c>
      <c r="C1732" s="1" t="s">
        <v>41</v>
      </c>
      <c r="D1732">
        <v>58</v>
      </c>
      <c r="E1732" s="1" t="s">
        <v>65</v>
      </c>
      <c r="F1732" s="1" t="s">
        <v>66</v>
      </c>
      <c r="G1732" s="1" t="s">
        <v>59</v>
      </c>
      <c r="H1732" s="1" t="s">
        <v>144</v>
      </c>
      <c r="I1732" s="1" t="s">
        <v>68</v>
      </c>
      <c r="J1732" s="1" t="s">
        <v>80</v>
      </c>
      <c r="K1732" s="1" t="s">
        <v>48</v>
      </c>
      <c r="L1732" s="1" t="s">
        <v>48</v>
      </c>
      <c r="M1732" s="1" t="s">
        <v>48</v>
      </c>
      <c r="N1732" s="1" t="s">
        <v>48</v>
      </c>
      <c r="O1732" s="1" t="s">
        <v>48</v>
      </c>
      <c r="P1732" s="1" t="s">
        <v>48</v>
      </c>
      <c r="Q1732" s="1" t="s">
        <v>48</v>
      </c>
      <c r="R1732" s="1" t="s">
        <v>48</v>
      </c>
      <c r="S1732" s="1" t="s">
        <v>48</v>
      </c>
      <c r="T1732" s="1" t="s">
        <v>48</v>
      </c>
      <c r="U1732" s="1" t="s">
        <v>49</v>
      </c>
      <c r="V1732" s="1" t="s">
        <v>48</v>
      </c>
      <c r="W1732" s="1" t="s">
        <v>48</v>
      </c>
      <c r="X1732" s="1" t="s">
        <v>62</v>
      </c>
      <c r="AC1732" s="1" t="s">
        <v>5712</v>
      </c>
      <c r="AD1732" s="1" t="s">
        <v>5712</v>
      </c>
      <c r="AJ1732" s="1" t="s">
        <v>10458</v>
      </c>
      <c r="AK1732" s="1" t="s">
        <v>5712</v>
      </c>
      <c r="AN1732" s="1" t="s">
        <v>5712</v>
      </c>
      <c r="AP1732" s="1" t="s">
        <v>5712</v>
      </c>
      <c r="AR1732" s="1" t="s">
        <v>5712</v>
      </c>
      <c r="AT1732" s="1" t="s">
        <v>5712</v>
      </c>
    </row>
    <row r="1733" spans="1:48" x14ac:dyDescent="0.35">
      <c r="A1733" s="1" t="s">
        <v>10459</v>
      </c>
      <c r="B1733" s="1" t="s">
        <v>5710</v>
      </c>
      <c r="C1733" s="1" t="s">
        <v>41</v>
      </c>
      <c r="D1733">
        <v>58</v>
      </c>
      <c r="E1733" s="1" t="s">
        <v>65</v>
      </c>
      <c r="F1733" s="1" t="s">
        <v>66</v>
      </c>
      <c r="G1733" s="1" t="s">
        <v>44</v>
      </c>
      <c r="H1733" s="1" t="s">
        <v>67</v>
      </c>
      <c r="I1733" s="1" t="s">
        <v>68</v>
      </c>
      <c r="J1733" s="1" t="s">
        <v>80</v>
      </c>
      <c r="K1733" s="1" t="s">
        <v>48</v>
      </c>
      <c r="L1733" s="1" t="s">
        <v>48</v>
      </c>
      <c r="M1733" s="1" t="s">
        <v>48</v>
      </c>
      <c r="N1733" s="1" t="s">
        <v>48</v>
      </c>
      <c r="O1733" s="1" t="s">
        <v>48</v>
      </c>
      <c r="P1733" s="1" t="s">
        <v>48</v>
      </c>
      <c r="Q1733" s="1" t="s">
        <v>48</v>
      </c>
      <c r="R1733" s="1" t="s">
        <v>48</v>
      </c>
      <c r="S1733" s="1" t="s">
        <v>48</v>
      </c>
      <c r="T1733" s="1" t="s">
        <v>48</v>
      </c>
      <c r="U1733" s="1" t="s">
        <v>48</v>
      </c>
      <c r="V1733" s="1" t="s">
        <v>48</v>
      </c>
      <c r="W1733" s="1" t="s">
        <v>49</v>
      </c>
      <c r="X1733" s="1" t="s">
        <v>62</v>
      </c>
      <c r="AC1733" s="1" t="s">
        <v>5712</v>
      </c>
      <c r="AD1733" s="1" t="s">
        <v>5712</v>
      </c>
      <c r="AJ1733" s="1" t="s">
        <v>10460</v>
      </c>
      <c r="AK1733" s="1" t="s">
        <v>5712</v>
      </c>
      <c r="AN1733" s="1" t="s">
        <v>5712</v>
      </c>
      <c r="AP1733" s="1" t="s">
        <v>5712</v>
      </c>
      <c r="AR1733" s="1" t="s">
        <v>5712</v>
      </c>
      <c r="AT1733" s="1" t="s">
        <v>5712</v>
      </c>
      <c r="AV1733" s="1" t="s">
        <v>10461</v>
      </c>
    </row>
    <row r="1734" spans="1:48" x14ac:dyDescent="0.35">
      <c r="A1734" s="1" t="s">
        <v>10462</v>
      </c>
      <c r="B1734" s="1" t="s">
        <v>5710</v>
      </c>
      <c r="C1734" s="1" t="s">
        <v>71</v>
      </c>
      <c r="D1734">
        <v>59</v>
      </c>
      <c r="E1734" s="1" t="s">
        <v>65</v>
      </c>
      <c r="F1734" s="1" t="s">
        <v>72</v>
      </c>
      <c r="G1734" s="1" t="s">
        <v>59</v>
      </c>
      <c r="H1734" s="1" t="s">
        <v>45</v>
      </c>
      <c r="I1734" s="1" t="s">
        <v>113</v>
      </c>
      <c r="J1734" s="1" t="s">
        <v>47</v>
      </c>
      <c r="K1734" s="1" t="s">
        <v>48</v>
      </c>
      <c r="L1734" s="1" t="s">
        <v>48</v>
      </c>
      <c r="M1734" s="1" t="s">
        <v>48</v>
      </c>
      <c r="N1734" s="1" t="s">
        <v>48</v>
      </c>
      <c r="O1734" s="1" t="s">
        <v>48</v>
      </c>
      <c r="P1734" s="1" t="s">
        <v>48</v>
      </c>
      <c r="Q1734" s="1" t="s">
        <v>48</v>
      </c>
      <c r="R1734" s="1" t="s">
        <v>48</v>
      </c>
      <c r="S1734" s="1" t="s">
        <v>49</v>
      </c>
      <c r="T1734" s="1" t="s">
        <v>48</v>
      </c>
      <c r="U1734" s="1" t="s">
        <v>48</v>
      </c>
      <c r="V1734" s="1" t="s">
        <v>48</v>
      </c>
      <c r="W1734" s="1" t="s">
        <v>48</v>
      </c>
      <c r="X1734" s="1" t="s">
        <v>75</v>
      </c>
      <c r="Y1734" s="1" t="s">
        <v>10463</v>
      </c>
      <c r="AC1734" s="1" t="s">
        <v>5712</v>
      </c>
      <c r="AD1734" s="1" t="s">
        <v>5712</v>
      </c>
      <c r="AJ1734" s="1" t="s">
        <v>10464</v>
      </c>
      <c r="AK1734" s="1" t="s">
        <v>5712</v>
      </c>
      <c r="AM1734" s="1" t="s">
        <v>10465</v>
      </c>
      <c r="AN1734" s="1" t="s">
        <v>5712</v>
      </c>
      <c r="AP1734" s="1" t="s">
        <v>5712</v>
      </c>
      <c r="AR1734" s="1" t="s">
        <v>5712</v>
      </c>
      <c r="AT1734" s="1" t="s">
        <v>5712</v>
      </c>
    </row>
    <row r="1735" spans="1:48" x14ac:dyDescent="0.35">
      <c r="A1735" s="1" t="s">
        <v>10466</v>
      </c>
      <c r="B1735" s="1" t="s">
        <v>5710</v>
      </c>
      <c r="C1735" s="1" t="s">
        <v>41</v>
      </c>
      <c r="D1735">
        <v>69</v>
      </c>
      <c r="E1735" s="1" t="s">
        <v>65</v>
      </c>
      <c r="F1735" s="1" t="s">
        <v>66</v>
      </c>
      <c r="G1735" s="1" t="s">
        <v>73</v>
      </c>
      <c r="H1735" s="1" t="s">
        <v>67</v>
      </c>
      <c r="I1735" s="1" t="s">
        <v>90</v>
      </c>
      <c r="J1735" s="1" t="s">
        <v>47</v>
      </c>
      <c r="K1735" s="1" t="s">
        <v>48</v>
      </c>
      <c r="L1735" s="1" t="s">
        <v>48</v>
      </c>
      <c r="M1735" s="1" t="s">
        <v>48</v>
      </c>
      <c r="N1735" s="1" t="s">
        <v>48</v>
      </c>
      <c r="O1735" s="1" t="s">
        <v>48</v>
      </c>
      <c r="P1735" s="1" t="s">
        <v>48</v>
      </c>
      <c r="Q1735" s="1" t="s">
        <v>48</v>
      </c>
      <c r="R1735" s="1" t="s">
        <v>49</v>
      </c>
      <c r="S1735" s="1" t="s">
        <v>48</v>
      </c>
      <c r="T1735" s="1" t="s">
        <v>48</v>
      </c>
      <c r="U1735" s="1" t="s">
        <v>48</v>
      </c>
      <c r="V1735" s="1" t="s">
        <v>48</v>
      </c>
      <c r="W1735" s="1" t="s">
        <v>48</v>
      </c>
      <c r="X1735" s="1" t="s">
        <v>116</v>
      </c>
      <c r="Y1735" s="1" t="s">
        <v>10467</v>
      </c>
      <c r="AC1735" s="1" t="s">
        <v>5712</v>
      </c>
      <c r="AD1735" s="1" t="s">
        <v>5712</v>
      </c>
      <c r="AJ1735" s="1" t="s">
        <v>7652</v>
      </c>
      <c r="AK1735" s="1" t="s">
        <v>55</v>
      </c>
      <c r="AL1735" s="1" t="s">
        <v>10468</v>
      </c>
      <c r="AN1735" s="1" t="s">
        <v>5712</v>
      </c>
      <c r="AP1735" s="1" t="s">
        <v>5712</v>
      </c>
      <c r="AR1735" s="1" t="s">
        <v>5712</v>
      </c>
      <c r="AT1735" s="1" t="s">
        <v>5712</v>
      </c>
    </row>
    <row r="1736" spans="1:48" x14ac:dyDescent="0.35">
      <c r="A1736" s="1" t="s">
        <v>10469</v>
      </c>
      <c r="B1736" s="1" t="s">
        <v>5710</v>
      </c>
      <c r="C1736" s="1" t="s">
        <v>41</v>
      </c>
      <c r="D1736">
        <v>39</v>
      </c>
      <c r="E1736" s="1" t="s">
        <v>42</v>
      </c>
      <c r="F1736" s="1" t="s">
        <v>107</v>
      </c>
      <c r="G1736" s="1" t="s">
        <v>59</v>
      </c>
      <c r="H1736" s="1" t="s">
        <v>109</v>
      </c>
      <c r="I1736" s="1" t="s">
        <v>61</v>
      </c>
      <c r="J1736" s="1" t="s">
        <v>80</v>
      </c>
      <c r="K1736" s="1" t="s">
        <v>48</v>
      </c>
      <c r="L1736" s="1" t="s">
        <v>48</v>
      </c>
      <c r="M1736" s="1" t="s">
        <v>48</v>
      </c>
      <c r="N1736" s="1" t="s">
        <v>48</v>
      </c>
      <c r="O1736" s="1" t="s">
        <v>48</v>
      </c>
      <c r="P1736" s="1" t="s">
        <v>48</v>
      </c>
      <c r="Q1736" s="1" t="s">
        <v>48</v>
      </c>
      <c r="R1736" s="1" t="s">
        <v>48</v>
      </c>
      <c r="S1736" s="1" t="s">
        <v>48</v>
      </c>
      <c r="T1736" s="1" t="s">
        <v>48</v>
      </c>
      <c r="U1736" s="1" t="s">
        <v>48</v>
      </c>
      <c r="V1736" s="1" t="s">
        <v>48</v>
      </c>
      <c r="W1736" s="1" t="s">
        <v>49</v>
      </c>
      <c r="X1736" s="1" t="s">
        <v>62</v>
      </c>
      <c r="AC1736" s="1" t="s">
        <v>5712</v>
      </c>
      <c r="AD1736" s="1" t="s">
        <v>5712</v>
      </c>
      <c r="AJ1736" s="1" t="s">
        <v>10470</v>
      </c>
      <c r="AK1736" s="1" t="s">
        <v>5712</v>
      </c>
      <c r="AN1736" s="1" t="s">
        <v>5712</v>
      </c>
      <c r="AP1736" s="1" t="s">
        <v>5712</v>
      </c>
      <c r="AR1736" s="1" t="s">
        <v>5712</v>
      </c>
      <c r="AT1736" s="1" t="s">
        <v>5712</v>
      </c>
      <c r="AV1736" s="1" t="s">
        <v>105</v>
      </c>
    </row>
    <row r="1737" spans="1:48" ht="362.5" x14ac:dyDescent="0.35">
      <c r="A1737" s="1" t="s">
        <v>10471</v>
      </c>
      <c r="B1737" s="1" t="s">
        <v>5710</v>
      </c>
      <c r="C1737" s="1" t="s">
        <v>41</v>
      </c>
      <c r="D1737">
        <v>81</v>
      </c>
      <c r="E1737" s="1" t="s">
        <v>65</v>
      </c>
      <c r="F1737" s="1" t="s">
        <v>43</v>
      </c>
      <c r="G1737" s="1" t="s">
        <v>73</v>
      </c>
      <c r="H1737" s="1" t="s">
        <v>386</v>
      </c>
      <c r="I1737" s="1" t="s">
        <v>74</v>
      </c>
      <c r="J1737" s="1" t="s">
        <v>80</v>
      </c>
      <c r="K1737" s="1" t="s">
        <v>48</v>
      </c>
      <c r="L1737" s="1" t="s">
        <v>48</v>
      </c>
      <c r="M1737" s="1" t="s">
        <v>48</v>
      </c>
      <c r="N1737" s="1" t="s">
        <v>48</v>
      </c>
      <c r="O1737" s="1" t="s">
        <v>48</v>
      </c>
      <c r="P1737" s="1" t="s">
        <v>48</v>
      </c>
      <c r="Q1737" s="1" t="s">
        <v>48</v>
      </c>
      <c r="R1737" s="1" t="s">
        <v>48</v>
      </c>
      <c r="S1737" s="1" t="s">
        <v>48</v>
      </c>
      <c r="T1737" s="1" t="s">
        <v>48</v>
      </c>
      <c r="U1737" s="1" t="s">
        <v>48</v>
      </c>
      <c r="V1737" s="1" t="s">
        <v>48</v>
      </c>
      <c r="W1737" s="1" t="s">
        <v>49</v>
      </c>
      <c r="X1737" s="1" t="s">
        <v>62</v>
      </c>
      <c r="AC1737" s="1" t="s">
        <v>5712</v>
      </c>
      <c r="AD1737" s="1" t="s">
        <v>5712</v>
      </c>
      <c r="AJ1737" s="2" t="s">
        <v>10472</v>
      </c>
      <c r="AK1737" s="1" t="s">
        <v>5712</v>
      </c>
      <c r="AM1737" s="2" t="s">
        <v>10473</v>
      </c>
      <c r="AN1737" s="1" t="s">
        <v>5712</v>
      </c>
      <c r="AP1737" s="1" t="s">
        <v>5712</v>
      </c>
      <c r="AR1737" s="1" t="s">
        <v>5712</v>
      </c>
      <c r="AT1737" s="1" t="s">
        <v>5712</v>
      </c>
    </row>
    <row r="1738" spans="1:48" x14ac:dyDescent="0.35">
      <c r="A1738" s="1" t="s">
        <v>10474</v>
      </c>
      <c r="B1738" s="1" t="s">
        <v>5710</v>
      </c>
      <c r="C1738" s="1" t="s">
        <v>41</v>
      </c>
      <c r="D1738">
        <v>66</v>
      </c>
      <c r="E1738" s="1" t="s">
        <v>65</v>
      </c>
      <c r="F1738" s="1" t="s">
        <v>66</v>
      </c>
      <c r="G1738" s="1" t="s">
        <v>44</v>
      </c>
      <c r="H1738" s="1" t="s">
        <v>109</v>
      </c>
      <c r="I1738" s="1" t="s">
        <v>110</v>
      </c>
      <c r="J1738" s="1" t="s">
        <v>47</v>
      </c>
      <c r="K1738" s="1" t="s">
        <v>48</v>
      </c>
      <c r="L1738" s="1" t="s">
        <v>48</v>
      </c>
      <c r="M1738" s="1" t="s">
        <v>49</v>
      </c>
      <c r="N1738" s="1" t="s">
        <v>48</v>
      </c>
      <c r="O1738" s="1" t="s">
        <v>48</v>
      </c>
      <c r="P1738" s="1" t="s">
        <v>48</v>
      </c>
      <c r="Q1738" s="1" t="s">
        <v>48</v>
      </c>
      <c r="R1738" s="1" t="s">
        <v>48</v>
      </c>
      <c r="S1738" s="1" t="s">
        <v>48</v>
      </c>
      <c r="T1738" s="1" t="s">
        <v>48</v>
      </c>
      <c r="U1738" s="1" t="s">
        <v>48</v>
      </c>
      <c r="V1738" s="1" t="s">
        <v>48</v>
      </c>
      <c r="W1738" s="1" t="s">
        <v>48</v>
      </c>
      <c r="X1738" s="1" t="s">
        <v>116</v>
      </c>
      <c r="Y1738" s="1" t="s">
        <v>10475</v>
      </c>
      <c r="AC1738" s="1" t="s">
        <v>5712</v>
      </c>
      <c r="AD1738" s="1" t="s">
        <v>5712</v>
      </c>
      <c r="AJ1738" s="1" t="s">
        <v>10476</v>
      </c>
      <c r="AK1738" s="1" t="s">
        <v>55</v>
      </c>
      <c r="AL1738" s="1" t="s">
        <v>10477</v>
      </c>
      <c r="AN1738" s="1" t="s">
        <v>5712</v>
      </c>
      <c r="AP1738" s="1" t="s">
        <v>5712</v>
      </c>
      <c r="AR1738" s="1" t="s">
        <v>5712</v>
      </c>
      <c r="AT1738" s="1" t="s">
        <v>5712</v>
      </c>
    </row>
    <row r="1739" spans="1:48" x14ac:dyDescent="0.35">
      <c r="A1739" s="1" t="s">
        <v>10478</v>
      </c>
      <c r="B1739" s="1" t="s">
        <v>5710</v>
      </c>
      <c r="C1739" s="1" t="s">
        <v>71</v>
      </c>
      <c r="D1739">
        <v>33</v>
      </c>
      <c r="E1739" s="1" t="s">
        <v>57</v>
      </c>
      <c r="F1739" s="1" t="s">
        <v>58</v>
      </c>
      <c r="G1739" s="1" t="s">
        <v>59</v>
      </c>
      <c r="H1739" s="1" t="s">
        <v>144</v>
      </c>
      <c r="I1739" s="1" t="s">
        <v>113</v>
      </c>
      <c r="J1739" s="1" t="s">
        <v>80</v>
      </c>
      <c r="K1739" s="1" t="s">
        <v>48</v>
      </c>
      <c r="L1739" s="1" t="s">
        <v>48</v>
      </c>
      <c r="M1739" s="1" t="s">
        <v>48</v>
      </c>
      <c r="N1739" s="1" t="s">
        <v>49</v>
      </c>
      <c r="O1739" s="1" t="s">
        <v>48</v>
      </c>
      <c r="P1739" s="1" t="s">
        <v>48</v>
      </c>
      <c r="Q1739" s="1" t="s">
        <v>48</v>
      </c>
      <c r="R1739" s="1" t="s">
        <v>48</v>
      </c>
      <c r="S1739" s="1" t="s">
        <v>48</v>
      </c>
      <c r="T1739" s="1" t="s">
        <v>48</v>
      </c>
      <c r="U1739" s="1" t="s">
        <v>48</v>
      </c>
      <c r="V1739" s="1" t="s">
        <v>48</v>
      </c>
      <c r="W1739" s="1" t="s">
        <v>48</v>
      </c>
      <c r="X1739" s="1" t="s">
        <v>62</v>
      </c>
      <c r="AC1739" s="1" t="s">
        <v>5712</v>
      </c>
      <c r="AD1739" s="1" t="s">
        <v>5712</v>
      </c>
      <c r="AJ1739" s="1" t="s">
        <v>10479</v>
      </c>
      <c r="AK1739" s="1" t="s">
        <v>5712</v>
      </c>
      <c r="AM1739" s="1" t="s">
        <v>10480</v>
      </c>
      <c r="AN1739" s="1" t="s">
        <v>5712</v>
      </c>
      <c r="AP1739" s="1" t="s">
        <v>5712</v>
      </c>
      <c r="AR1739" s="1" t="s">
        <v>5712</v>
      </c>
      <c r="AT1739" s="1" t="s">
        <v>5712</v>
      </c>
    </row>
    <row r="1740" spans="1:48" x14ac:dyDescent="0.35">
      <c r="A1740" s="1" t="s">
        <v>10481</v>
      </c>
      <c r="B1740" s="1" t="s">
        <v>5710</v>
      </c>
      <c r="C1740" s="1" t="s">
        <v>71</v>
      </c>
      <c r="D1740">
        <v>22</v>
      </c>
      <c r="E1740" s="1" t="s">
        <v>57</v>
      </c>
      <c r="F1740" s="1" t="s">
        <v>58</v>
      </c>
      <c r="G1740" s="1" t="s">
        <v>44</v>
      </c>
      <c r="H1740" s="1" t="s">
        <v>45</v>
      </c>
      <c r="I1740" s="1" t="s">
        <v>46</v>
      </c>
      <c r="J1740" s="1" t="s">
        <v>47</v>
      </c>
      <c r="K1740" s="1" t="s">
        <v>48</v>
      </c>
      <c r="L1740" s="1" t="s">
        <v>48</v>
      </c>
      <c r="M1740" s="1" t="s">
        <v>48</v>
      </c>
      <c r="N1740" s="1" t="s">
        <v>48</v>
      </c>
      <c r="O1740" s="1" t="s">
        <v>49</v>
      </c>
      <c r="P1740" s="1" t="s">
        <v>48</v>
      </c>
      <c r="Q1740" s="1" t="s">
        <v>48</v>
      </c>
      <c r="R1740" s="1" t="s">
        <v>48</v>
      </c>
      <c r="S1740" s="1" t="s">
        <v>48</v>
      </c>
      <c r="T1740" s="1" t="s">
        <v>48</v>
      </c>
      <c r="U1740" s="1" t="s">
        <v>48</v>
      </c>
      <c r="V1740" s="1" t="s">
        <v>48</v>
      </c>
      <c r="W1740" s="1" t="s">
        <v>48</v>
      </c>
      <c r="X1740" s="1" t="s">
        <v>62</v>
      </c>
      <c r="AC1740" s="1" t="s">
        <v>5712</v>
      </c>
      <c r="AD1740" s="1" t="s">
        <v>5712</v>
      </c>
      <c r="AJ1740" s="1" t="s">
        <v>5131</v>
      </c>
      <c r="AK1740" s="1" t="s">
        <v>63</v>
      </c>
      <c r="AN1740" s="1" t="s">
        <v>5712</v>
      </c>
      <c r="AP1740" s="1" t="s">
        <v>5712</v>
      </c>
      <c r="AR1740" s="1" t="s">
        <v>5712</v>
      </c>
      <c r="AT1740" s="1" t="s">
        <v>5712</v>
      </c>
    </row>
    <row r="1741" spans="1:48" x14ac:dyDescent="0.35">
      <c r="A1741" s="1" t="s">
        <v>10482</v>
      </c>
      <c r="B1741" s="1" t="s">
        <v>5710</v>
      </c>
      <c r="C1741" s="1" t="s">
        <v>41</v>
      </c>
      <c r="D1741">
        <v>37</v>
      </c>
      <c r="E1741" s="1" t="s">
        <v>42</v>
      </c>
      <c r="F1741" s="1" t="s">
        <v>43</v>
      </c>
      <c r="G1741" s="1" t="s">
        <v>98</v>
      </c>
      <c r="H1741" s="1" t="s">
        <v>45</v>
      </c>
      <c r="I1741" s="1" t="s">
        <v>113</v>
      </c>
      <c r="J1741" s="1" t="s">
        <v>80</v>
      </c>
      <c r="K1741" s="1" t="s">
        <v>48</v>
      </c>
      <c r="L1741" s="1" t="s">
        <v>48</v>
      </c>
      <c r="M1741" s="1" t="s">
        <v>48</v>
      </c>
      <c r="N1741" s="1" t="s">
        <v>48</v>
      </c>
      <c r="O1741" s="1" t="s">
        <v>48</v>
      </c>
      <c r="P1741" s="1" t="s">
        <v>48</v>
      </c>
      <c r="Q1741" s="1" t="s">
        <v>48</v>
      </c>
      <c r="R1741" s="1" t="s">
        <v>48</v>
      </c>
      <c r="S1741" s="1" t="s">
        <v>48</v>
      </c>
      <c r="T1741" s="1" t="s">
        <v>48</v>
      </c>
      <c r="U1741" s="1" t="s">
        <v>49</v>
      </c>
      <c r="V1741" s="1" t="s">
        <v>48</v>
      </c>
      <c r="W1741" s="1" t="s">
        <v>48</v>
      </c>
      <c r="X1741" s="1" t="s">
        <v>62</v>
      </c>
      <c r="AC1741" s="1" t="s">
        <v>5712</v>
      </c>
      <c r="AD1741" s="1" t="s">
        <v>5712</v>
      </c>
      <c r="AJ1741" s="1" t="s">
        <v>10483</v>
      </c>
      <c r="AK1741" s="1" t="s">
        <v>5712</v>
      </c>
      <c r="AN1741" s="1" t="s">
        <v>5712</v>
      </c>
      <c r="AP1741" s="1" t="s">
        <v>5712</v>
      </c>
      <c r="AR1741" s="1" t="s">
        <v>5712</v>
      </c>
      <c r="AT1741" s="1" t="s">
        <v>5712</v>
      </c>
      <c r="AV1741" s="1" t="s">
        <v>10484</v>
      </c>
    </row>
    <row r="1742" spans="1:48" x14ac:dyDescent="0.35">
      <c r="A1742" s="1" t="s">
        <v>10485</v>
      </c>
      <c r="B1742" s="1" t="s">
        <v>5710</v>
      </c>
      <c r="C1742" s="1" t="s">
        <v>71</v>
      </c>
      <c r="D1742">
        <v>19</v>
      </c>
      <c r="E1742" s="1" t="s">
        <v>57</v>
      </c>
      <c r="F1742" s="1" t="s">
        <v>58</v>
      </c>
      <c r="G1742" s="1" t="s">
        <v>44</v>
      </c>
      <c r="H1742" s="1" t="s">
        <v>45</v>
      </c>
      <c r="I1742" s="1" t="s">
        <v>113</v>
      </c>
      <c r="J1742" s="1" t="s">
        <v>47</v>
      </c>
      <c r="K1742" s="1" t="s">
        <v>48</v>
      </c>
      <c r="L1742" s="1" t="s">
        <v>48</v>
      </c>
      <c r="M1742" s="1" t="s">
        <v>48</v>
      </c>
      <c r="N1742" s="1" t="s">
        <v>48</v>
      </c>
      <c r="O1742" s="1" t="s">
        <v>49</v>
      </c>
      <c r="P1742" s="1" t="s">
        <v>48</v>
      </c>
      <c r="Q1742" s="1" t="s">
        <v>48</v>
      </c>
      <c r="R1742" s="1" t="s">
        <v>48</v>
      </c>
      <c r="S1742" s="1" t="s">
        <v>48</v>
      </c>
      <c r="T1742" s="1" t="s">
        <v>48</v>
      </c>
      <c r="U1742" s="1" t="s">
        <v>48</v>
      </c>
      <c r="V1742" s="1" t="s">
        <v>48</v>
      </c>
      <c r="W1742" s="1" t="s">
        <v>48</v>
      </c>
      <c r="X1742" s="1" t="s">
        <v>62</v>
      </c>
      <c r="AC1742" s="1" t="s">
        <v>5712</v>
      </c>
      <c r="AD1742" s="1" t="s">
        <v>5712</v>
      </c>
      <c r="AJ1742" s="1" t="s">
        <v>1565</v>
      </c>
      <c r="AK1742" s="1" t="s">
        <v>5712</v>
      </c>
      <c r="AN1742" s="1" t="s">
        <v>5712</v>
      </c>
      <c r="AP1742" s="1" t="s">
        <v>5712</v>
      </c>
      <c r="AR1742" s="1" t="s">
        <v>5712</v>
      </c>
      <c r="AT1742" s="1" t="s">
        <v>5712</v>
      </c>
    </row>
    <row r="1743" spans="1:48" x14ac:dyDescent="0.35">
      <c r="A1743" s="1" t="s">
        <v>10486</v>
      </c>
      <c r="B1743" s="1" t="s">
        <v>5710</v>
      </c>
      <c r="C1743" s="1" t="s">
        <v>71</v>
      </c>
      <c r="D1743">
        <v>29</v>
      </c>
      <c r="E1743" s="1" t="s">
        <v>57</v>
      </c>
      <c r="F1743" s="1" t="s">
        <v>58</v>
      </c>
      <c r="G1743" s="1" t="s">
        <v>98</v>
      </c>
      <c r="H1743" s="1" t="s">
        <v>45</v>
      </c>
      <c r="I1743" s="1" t="s">
        <v>99</v>
      </c>
      <c r="J1743" s="1" t="s">
        <v>47</v>
      </c>
      <c r="K1743" s="1" t="s">
        <v>48</v>
      </c>
      <c r="L1743" s="1" t="s">
        <v>48</v>
      </c>
      <c r="M1743" s="1" t="s">
        <v>48</v>
      </c>
      <c r="N1743" s="1" t="s">
        <v>48</v>
      </c>
      <c r="O1743" s="1" t="s">
        <v>48</v>
      </c>
      <c r="P1743" s="1" t="s">
        <v>49</v>
      </c>
      <c r="Q1743" s="1" t="s">
        <v>48</v>
      </c>
      <c r="R1743" s="1" t="s">
        <v>48</v>
      </c>
      <c r="S1743" s="1" t="s">
        <v>48</v>
      </c>
      <c r="T1743" s="1" t="s">
        <v>48</v>
      </c>
      <c r="U1743" s="1" t="s">
        <v>48</v>
      </c>
      <c r="V1743" s="1" t="s">
        <v>48</v>
      </c>
      <c r="W1743" s="1" t="s">
        <v>48</v>
      </c>
      <c r="X1743" s="1" t="s">
        <v>116</v>
      </c>
      <c r="Y1743" s="1" t="s">
        <v>6996</v>
      </c>
      <c r="AC1743" s="1" t="s">
        <v>5712</v>
      </c>
      <c r="AD1743" s="1" t="s">
        <v>5712</v>
      </c>
      <c r="AJ1743" s="1" t="s">
        <v>10487</v>
      </c>
      <c r="AK1743" s="1" t="s">
        <v>5712</v>
      </c>
      <c r="AM1743" s="1" t="s">
        <v>10488</v>
      </c>
      <c r="AN1743" s="1" t="s">
        <v>5712</v>
      </c>
      <c r="AP1743" s="1" t="s">
        <v>5712</v>
      </c>
      <c r="AR1743" s="1" t="s">
        <v>5712</v>
      </c>
      <c r="AT1743" s="1" t="s">
        <v>5712</v>
      </c>
    </row>
    <row r="1744" spans="1:48" x14ac:dyDescent="0.35">
      <c r="A1744" s="1" t="s">
        <v>10489</v>
      </c>
      <c r="B1744" s="1" t="s">
        <v>5710</v>
      </c>
      <c r="C1744" s="1" t="s">
        <v>71</v>
      </c>
      <c r="D1744">
        <v>18</v>
      </c>
      <c r="E1744" s="1" t="s">
        <v>57</v>
      </c>
      <c r="F1744" s="1" t="s">
        <v>58</v>
      </c>
      <c r="G1744" s="1" t="s">
        <v>44</v>
      </c>
      <c r="H1744" s="1" t="s">
        <v>45</v>
      </c>
      <c r="I1744" s="1" t="s">
        <v>110</v>
      </c>
      <c r="J1744" s="1" t="s">
        <v>47</v>
      </c>
      <c r="K1744" s="1" t="s">
        <v>48</v>
      </c>
      <c r="L1744" s="1" t="s">
        <v>48</v>
      </c>
      <c r="M1744" s="1" t="s">
        <v>48</v>
      </c>
      <c r="N1744" s="1" t="s">
        <v>48</v>
      </c>
      <c r="O1744" s="1" t="s">
        <v>48</v>
      </c>
      <c r="P1744" s="1" t="s">
        <v>48</v>
      </c>
      <c r="Q1744" s="1" t="s">
        <v>48</v>
      </c>
      <c r="R1744" s="1" t="s">
        <v>49</v>
      </c>
      <c r="S1744" s="1" t="s">
        <v>48</v>
      </c>
      <c r="T1744" s="1" t="s">
        <v>48</v>
      </c>
      <c r="U1744" s="1" t="s">
        <v>48</v>
      </c>
      <c r="V1744" s="1" t="s">
        <v>48</v>
      </c>
      <c r="W1744" s="1" t="s">
        <v>48</v>
      </c>
      <c r="X1744" s="1" t="s">
        <v>62</v>
      </c>
      <c r="AC1744" s="1" t="s">
        <v>5712</v>
      </c>
      <c r="AD1744" s="1" t="s">
        <v>5712</v>
      </c>
      <c r="AJ1744" s="1" t="s">
        <v>10490</v>
      </c>
      <c r="AK1744" s="1" t="s">
        <v>63</v>
      </c>
      <c r="AN1744" s="1" t="s">
        <v>5712</v>
      </c>
      <c r="AP1744" s="1" t="s">
        <v>5712</v>
      </c>
      <c r="AR1744" s="1" t="s">
        <v>5712</v>
      </c>
      <c r="AT1744" s="1" t="s">
        <v>5712</v>
      </c>
    </row>
    <row r="1745" spans="1:48" x14ac:dyDescent="0.35">
      <c r="A1745" s="1" t="s">
        <v>10491</v>
      </c>
      <c r="B1745" s="1" t="s">
        <v>5710</v>
      </c>
      <c r="C1745" s="1" t="s">
        <v>71</v>
      </c>
      <c r="D1745">
        <v>35</v>
      </c>
      <c r="E1745" s="1" t="s">
        <v>42</v>
      </c>
      <c r="F1745" s="1" t="s">
        <v>107</v>
      </c>
      <c r="G1745" s="1" t="s">
        <v>98</v>
      </c>
      <c r="H1745" s="1" t="s">
        <v>45</v>
      </c>
      <c r="I1745" s="1" t="s">
        <v>99</v>
      </c>
      <c r="J1745" s="1" t="s">
        <v>80</v>
      </c>
      <c r="K1745" s="1" t="s">
        <v>48</v>
      </c>
      <c r="L1745" s="1" t="s">
        <v>48</v>
      </c>
      <c r="M1745" s="1" t="s">
        <v>48</v>
      </c>
      <c r="N1745" s="1" t="s">
        <v>48</v>
      </c>
      <c r="O1745" s="1" t="s">
        <v>48</v>
      </c>
      <c r="P1745" s="1" t="s">
        <v>48</v>
      </c>
      <c r="Q1745" s="1" t="s">
        <v>48</v>
      </c>
      <c r="R1745" s="1" t="s">
        <v>48</v>
      </c>
      <c r="S1745" s="1" t="s">
        <v>48</v>
      </c>
      <c r="T1745" s="1" t="s">
        <v>48</v>
      </c>
      <c r="U1745" s="1" t="s">
        <v>49</v>
      </c>
      <c r="V1745" s="1" t="s">
        <v>48</v>
      </c>
      <c r="W1745" s="1" t="s">
        <v>48</v>
      </c>
      <c r="X1745" s="1" t="s">
        <v>116</v>
      </c>
      <c r="Y1745" s="1" t="s">
        <v>10492</v>
      </c>
      <c r="AC1745" s="1" t="s">
        <v>5712</v>
      </c>
      <c r="AD1745" s="1" t="s">
        <v>5712</v>
      </c>
      <c r="AJ1745" s="1" t="s">
        <v>423</v>
      </c>
      <c r="AK1745" s="1" t="s">
        <v>55</v>
      </c>
      <c r="AL1745" s="1" t="s">
        <v>10493</v>
      </c>
      <c r="AN1745" s="1" t="s">
        <v>5712</v>
      </c>
      <c r="AP1745" s="1" t="s">
        <v>5712</v>
      </c>
      <c r="AR1745" s="1" t="s">
        <v>5712</v>
      </c>
      <c r="AT1745" s="1" t="s">
        <v>5712</v>
      </c>
    </row>
    <row r="1746" spans="1:48" x14ac:dyDescent="0.35">
      <c r="A1746" s="1" t="s">
        <v>10494</v>
      </c>
      <c r="B1746" s="1" t="s">
        <v>5710</v>
      </c>
      <c r="C1746" s="1" t="s">
        <v>41</v>
      </c>
      <c r="D1746">
        <v>60</v>
      </c>
      <c r="E1746" s="1" t="s">
        <v>65</v>
      </c>
      <c r="F1746" s="1" t="s">
        <v>66</v>
      </c>
      <c r="G1746" s="1" t="s">
        <v>98</v>
      </c>
      <c r="H1746" s="1" t="s">
        <v>79</v>
      </c>
      <c r="I1746" s="1" t="s">
        <v>68</v>
      </c>
      <c r="J1746" s="1" t="s">
        <v>80</v>
      </c>
      <c r="K1746" s="1" t="s">
        <v>48</v>
      </c>
      <c r="L1746" s="1" t="s">
        <v>48</v>
      </c>
      <c r="M1746" s="1" t="s">
        <v>48</v>
      </c>
      <c r="N1746" s="1" t="s">
        <v>49</v>
      </c>
      <c r="O1746" s="1" t="s">
        <v>48</v>
      </c>
      <c r="P1746" s="1" t="s">
        <v>48</v>
      </c>
      <c r="Q1746" s="1" t="s">
        <v>48</v>
      </c>
      <c r="R1746" s="1" t="s">
        <v>48</v>
      </c>
      <c r="S1746" s="1" t="s">
        <v>48</v>
      </c>
      <c r="T1746" s="1" t="s">
        <v>48</v>
      </c>
      <c r="U1746" s="1" t="s">
        <v>48</v>
      </c>
      <c r="V1746" s="1" t="s">
        <v>48</v>
      </c>
      <c r="W1746" s="1" t="s">
        <v>48</v>
      </c>
      <c r="X1746" s="1" t="s">
        <v>75</v>
      </c>
      <c r="Y1746" s="1" t="s">
        <v>10495</v>
      </c>
      <c r="AC1746" s="1" t="s">
        <v>5712</v>
      </c>
      <c r="AD1746" s="1" t="s">
        <v>5712</v>
      </c>
      <c r="AJ1746" s="1" t="s">
        <v>6706</v>
      </c>
      <c r="AK1746" s="1" t="s">
        <v>5712</v>
      </c>
      <c r="AN1746" s="1" t="s">
        <v>5712</v>
      </c>
      <c r="AP1746" s="1" t="s">
        <v>5712</v>
      </c>
      <c r="AR1746" s="1" t="s">
        <v>5712</v>
      </c>
      <c r="AT1746" s="1" t="s">
        <v>5712</v>
      </c>
      <c r="AV1746" s="1" t="s">
        <v>10496</v>
      </c>
    </row>
    <row r="1747" spans="1:48" x14ac:dyDescent="0.35">
      <c r="A1747" s="1" t="s">
        <v>10497</v>
      </c>
      <c r="B1747" s="1" t="s">
        <v>5710</v>
      </c>
      <c r="C1747" s="1" t="s">
        <v>71</v>
      </c>
      <c r="D1747">
        <v>27</v>
      </c>
      <c r="E1747" s="1" t="s">
        <v>57</v>
      </c>
      <c r="F1747" s="1" t="s">
        <v>58</v>
      </c>
      <c r="G1747" s="1" t="s">
        <v>98</v>
      </c>
      <c r="H1747" s="1" t="s">
        <v>45</v>
      </c>
      <c r="I1747" s="1" t="s">
        <v>46</v>
      </c>
      <c r="J1747" s="1" t="s">
        <v>80</v>
      </c>
      <c r="K1747" s="1" t="s">
        <v>48</v>
      </c>
      <c r="L1747" s="1" t="s">
        <v>48</v>
      </c>
      <c r="M1747" s="1" t="s">
        <v>48</v>
      </c>
      <c r="N1747" s="1" t="s">
        <v>48</v>
      </c>
      <c r="O1747" s="1" t="s">
        <v>48</v>
      </c>
      <c r="P1747" s="1" t="s">
        <v>48</v>
      </c>
      <c r="Q1747" s="1" t="s">
        <v>48</v>
      </c>
      <c r="R1747" s="1" t="s">
        <v>48</v>
      </c>
      <c r="S1747" s="1" t="s">
        <v>48</v>
      </c>
      <c r="T1747" s="1" t="s">
        <v>48</v>
      </c>
      <c r="U1747" s="1" t="s">
        <v>49</v>
      </c>
      <c r="V1747" s="1" t="s">
        <v>48</v>
      </c>
      <c r="W1747" s="1" t="s">
        <v>48</v>
      </c>
      <c r="X1747" s="1" t="s">
        <v>62</v>
      </c>
      <c r="AC1747" s="1" t="s">
        <v>5712</v>
      </c>
      <c r="AD1747" s="1" t="s">
        <v>5712</v>
      </c>
      <c r="AJ1747" s="1" t="s">
        <v>10498</v>
      </c>
      <c r="AK1747" s="1" t="s">
        <v>63</v>
      </c>
      <c r="AN1747" s="1" t="s">
        <v>5712</v>
      </c>
      <c r="AP1747" s="1" t="s">
        <v>5712</v>
      </c>
      <c r="AR1747" s="1" t="s">
        <v>5712</v>
      </c>
      <c r="AT1747" s="1" t="s">
        <v>5712</v>
      </c>
    </row>
    <row r="1748" spans="1:48" x14ac:dyDescent="0.35">
      <c r="A1748" s="1" t="s">
        <v>10499</v>
      </c>
      <c r="B1748" s="1" t="s">
        <v>5710</v>
      </c>
      <c r="C1748" s="1" t="s">
        <v>71</v>
      </c>
      <c r="D1748">
        <v>26</v>
      </c>
      <c r="E1748" s="1" t="s">
        <v>57</v>
      </c>
      <c r="F1748" s="1" t="s">
        <v>107</v>
      </c>
      <c r="G1748" s="1" t="s">
        <v>59</v>
      </c>
      <c r="H1748" s="1" t="s">
        <v>45</v>
      </c>
      <c r="I1748" s="1" t="s">
        <v>68</v>
      </c>
      <c r="J1748" s="1" t="s">
        <v>47</v>
      </c>
      <c r="K1748" s="1" t="s">
        <v>48</v>
      </c>
      <c r="L1748" s="1" t="s">
        <v>48</v>
      </c>
      <c r="M1748" s="1" t="s">
        <v>48</v>
      </c>
      <c r="N1748" s="1" t="s">
        <v>48</v>
      </c>
      <c r="O1748" s="1" t="s">
        <v>48</v>
      </c>
      <c r="P1748" s="1" t="s">
        <v>49</v>
      </c>
      <c r="Q1748" s="1" t="s">
        <v>48</v>
      </c>
      <c r="R1748" s="1" t="s">
        <v>48</v>
      </c>
      <c r="S1748" s="1" t="s">
        <v>48</v>
      </c>
      <c r="T1748" s="1" t="s">
        <v>48</v>
      </c>
      <c r="U1748" s="1" t="s">
        <v>48</v>
      </c>
      <c r="V1748" s="1" t="s">
        <v>48</v>
      </c>
      <c r="W1748" s="1" t="s">
        <v>48</v>
      </c>
      <c r="X1748" s="1" t="s">
        <v>62</v>
      </c>
      <c r="AC1748" s="1" t="s">
        <v>5712</v>
      </c>
      <c r="AD1748" s="1" t="s">
        <v>5712</v>
      </c>
      <c r="AJ1748" s="1" t="s">
        <v>3944</v>
      </c>
      <c r="AK1748" s="1" t="s">
        <v>5712</v>
      </c>
      <c r="AN1748" s="1" t="s">
        <v>5712</v>
      </c>
      <c r="AP1748" s="1" t="s">
        <v>5712</v>
      </c>
      <c r="AR1748" s="1" t="s">
        <v>5712</v>
      </c>
      <c r="AT1748" s="1" t="s">
        <v>5712</v>
      </c>
    </row>
    <row r="1749" spans="1:48" x14ac:dyDescent="0.35">
      <c r="A1749" s="1" t="s">
        <v>10500</v>
      </c>
      <c r="B1749" s="1" t="s">
        <v>5710</v>
      </c>
      <c r="C1749" s="1" t="s">
        <v>41</v>
      </c>
      <c r="D1749">
        <v>25</v>
      </c>
      <c r="E1749" s="1" t="s">
        <v>57</v>
      </c>
      <c r="F1749" s="1" t="s">
        <v>58</v>
      </c>
      <c r="G1749" s="1" t="s">
        <v>276</v>
      </c>
      <c r="H1749" s="1" t="s">
        <v>144</v>
      </c>
      <c r="I1749" s="1" t="s">
        <v>99</v>
      </c>
      <c r="J1749" s="1" t="s">
        <v>47</v>
      </c>
      <c r="K1749" s="1" t="s">
        <v>48</v>
      </c>
      <c r="L1749" s="1" t="s">
        <v>48</v>
      </c>
      <c r="M1749" s="1" t="s">
        <v>49</v>
      </c>
      <c r="N1749" s="1" t="s">
        <v>48</v>
      </c>
      <c r="O1749" s="1" t="s">
        <v>48</v>
      </c>
      <c r="P1749" s="1" t="s">
        <v>48</v>
      </c>
      <c r="Q1749" s="1" t="s">
        <v>48</v>
      </c>
      <c r="R1749" s="1" t="s">
        <v>48</v>
      </c>
      <c r="S1749" s="1" t="s">
        <v>48</v>
      </c>
      <c r="T1749" s="1" t="s">
        <v>48</v>
      </c>
      <c r="U1749" s="1" t="s">
        <v>48</v>
      </c>
      <c r="V1749" s="1" t="s">
        <v>48</v>
      </c>
      <c r="W1749" s="1" t="s">
        <v>48</v>
      </c>
      <c r="X1749" s="1" t="s">
        <v>62</v>
      </c>
      <c r="AC1749" s="1" t="s">
        <v>5712</v>
      </c>
      <c r="AD1749" s="1" t="s">
        <v>5712</v>
      </c>
      <c r="AJ1749" s="1" t="s">
        <v>8332</v>
      </c>
      <c r="AK1749" s="1" t="s">
        <v>5712</v>
      </c>
      <c r="AN1749" s="1" t="s">
        <v>5712</v>
      </c>
      <c r="AP1749" s="1" t="s">
        <v>5712</v>
      </c>
      <c r="AR1749" s="1" t="s">
        <v>5712</v>
      </c>
      <c r="AT1749" s="1" t="s">
        <v>5712</v>
      </c>
    </row>
    <row r="1750" spans="1:48" x14ac:dyDescent="0.35">
      <c r="A1750" s="1" t="s">
        <v>10501</v>
      </c>
      <c r="B1750" s="1" t="s">
        <v>5710</v>
      </c>
      <c r="C1750" s="1" t="s">
        <v>71</v>
      </c>
      <c r="D1750">
        <v>48</v>
      </c>
      <c r="E1750" s="1" t="s">
        <v>42</v>
      </c>
      <c r="F1750" s="1" t="s">
        <v>107</v>
      </c>
      <c r="G1750" s="1" t="s">
        <v>98</v>
      </c>
      <c r="H1750" s="1" t="s">
        <v>60</v>
      </c>
      <c r="I1750" s="1" t="s">
        <v>90</v>
      </c>
      <c r="J1750" s="1" t="s">
        <v>80</v>
      </c>
      <c r="K1750" s="1" t="s">
        <v>48</v>
      </c>
      <c r="L1750" s="1" t="s">
        <v>48</v>
      </c>
      <c r="M1750" s="1" t="s">
        <v>48</v>
      </c>
      <c r="N1750" s="1" t="s">
        <v>48</v>
      </c>
      <c r="O1750" s="1" t="s">
        <v>48</v>
      </c>
      <c r="P1750" s="1" t="s">
        <v>48</v>
      </c>
      <c r="Q1750" s="1" t="s">
        <v>48</v>
      </c>
      <c r="R1750" s="1" t="s">
        <v>48</v>
      </c>
      <c r="S1750" s="1" t="s">
        <v>48</v>
      </c>
      <c r="T1750" s="1" t="s">
        <v>48</v>
      </c>
      <c r="U1750" s="1" t="s">
        <v>48</v>
      </c>
      <c r="V1750" s="1" t="s">
        <v>49</v>
      </c>
      <c r="W1750" s="1" t="s">
        <v>48</v>
      </c>
      <c r="X1750" s="1" t="s">
        <v>62</v>
      </c>
      <c r="AC1750" s="1" t="s">
        <v>5712</v>
      </c>
      <c r="AD1750" s="1" t="s">
        <v>5712</v>
      </c>
      <c r="AJ1750" s="1" t="s">
        <v>752</v>
      </c>
      <c r="AK1750" s="1" t="s">
        <v>63</v>
      </c>
      <c r="AN1750" s="1" t="s">
        <v>5712</v>
      </c>
      <c r="AP1750" s="1" t="s">
        <v>5712</v>
      </c>
      <c r="AR1750" s="1" t="s">
        <v>5712</v>
      </c>
      <c r="AT1750" s="1" t="s">
        <v>5712</v>
      </c>
    </row>
    <row r="1751" spans="1:48" x14ac:dyDescent="0.35">
      <c r="A1751" s="1" t="s">
        <v>10502</v>
      </c>
      <c r="B1751" s="1" t="s">
        <v>5710</v>
      </c>
      <c r="C1751" s="1" t="s">
        <v>41</v>
      </c>
      <c r="D1751">
        <v>23</v>
      </c>
      <c r="E1751" s="1" t="s">
        <v>57</v>
      </c>
      <c r="F1751" s="1" t="s">
        <v>58</v>
      </c>
      <c r="G1751" s="1" t="s">
        <v>98</v>
      </c>
      <c r="H1751" s="1" t="s">
        <v>79</v>
      </c>
      <c r="I1751" s="1" t="s">
        <v>113</v>
      </c>
      <c r="J1751" s="1" t="s">
        <v>47</v>
      </c>
      <c r="K1751" s="1" t="s">
        <v>48</v>
      </c>
      <c r="L1751" s="1" t="s">
        <v>48</v>
      </c>
      <c r="M1751" s="1" t="s">
        <v>48</v>
      </c>
      <c r="N1751" s="1" t="s">
        <v>48</v>
      </c>
      <c r="O1751" s="1" t="s">
        <v>49</v>
      </c>
      <c r="P1751" s="1" t="s">
        <v>48</v>
      </c>
      <c r="Q1751" s="1" t="s">
        <v>48</v>
      </c>
      <c r="R1751" s="1" t="s">
        <v>48</v>
      </c>
      <c r="S1751" s="1" t="s">
        <v>48</v>
      </c>
      <c r="T1751" s="1" t="s">
        <v>48</v>
      </c>
      <c r="U1751" s="1" t="s">
        <v>48</v>
      </c>
      <c r="V1751" s="1" t="s">
        <v>48</v>
      </c>
      <c r="W1751" s="1" t="s">
        <v>48</v>
      </c>
      <c r="X1751" s="1" t="s">
        <v>62</v>
      </c>
      <c r="AC1751" s="1" t="s">
        <v>5712</v>
      </c>
      <c r="AD1751" s="1" t="s">
        <v>5712</v>
      </c>
      <c r="AJ1751" s="1" t="s">
        <v>10503</v>
      </c>
      <c r="AK1751" s="1" t="s">
        <v>77</v>
      </c>
      <c r="AN1751" s="1" t="s">
        <v>5712</v>
      </c>
      <c r="AP1751" s="1" t="s">
        <v>5712</v>
      </c>
      <c r="AR1751" s="1" t="s">
        <v>5712</v>
      </c>
      <c r="AT1751" s="1" t="s">
        <v>5712</v>
      </c>
    </row>
    <row r="1752" spans="1:48" x14ac:dyDescent="0.35">
      <c r="A1752" s="1" t="s">
        <v>10504</v>
      </c>
      <c r="B1752" s="1" t="s">
        <v>5710</v>
      </c>
      <c r="C1752" s="1" t="s">
        <v>71</v>
      </c>
      <c r="D1752">
        <v>25</v>
      </c>
      <c r="E1752" s="1" t="s">
        <v>57</v>
      </c>
      <c r="F1752" s="1" t="s">
        <v>58</v>
      </c>
      <c r="G1752" s="1" t="s">
        <v>98</v>
      </c>
      <c r="H1752" s="1" t="s">
        <v>45</v>
      </c>
      <c r="I1752" s="1" t="s">
        <v>99</v>
      </c>
      <c r="J1752" s="1" t="s">
        <v>47</v>
      </c>
      <c r="K1752" s="1" t="s">
        <v>48</v>
      </c>
      <c r="L1752" s="1" t="s">
        <v>48</v>
      </c>
      <c r="M1752" s="1" t="s">
        <v>48</v>
      </c>
      <c r="N1752" s="1" t="s">
        <v>48</v>
      </c>
      <c r="O1752" s="1" t="s">
        <v>48</v>
      </c>
      <c r="P1752" s="1" t="s">
        <v>49</v>
      </c>
      <c r="Q1752" s="1" t="s">
        <v>48</v>
      </c>
      <c r="R1752" s="1" t="s">
        <v>48</v>
      </c>
      <c r="S1752" s="1" t="s">
        <v>48</v>
      </c>
      <c r="T1752" s="1" t="s">
        <v>48</v>
      </c>
      <c r="U1752" s="1" t="s">
        <v>48</v>
      </c>
      <c r="V1752" s="1" t="s">
        <v>48</v>
      </c>
      <c r="W1752" s="1" t="s">
        <v>48</v>
      </c>
      <c r="X1752" s="1" t="s">
        <v>116</v>
      </c>
      <c r="Y1752" s="1" t="s">
        <v>10505</v>
      </c>
      <c r="AC1752" s="1" t="s">
        <v>5712</v>
      </c>
      <c r="AD1752" s="1" t="s">
        <v>5712</v>
      </c>
      <c r="AJ1752" s="1" t="s">
        <v>10506</v>
      </c>
      <c r="AK1752" s="1" t="s">
        <v>5712</v>
      </c>
      <c r="AN1752" s="1" t="s">
        <v>5712</v>
      </c>
      <c r="AP1752" s="1" t="s">
        <v>5712</v>
      </c>
      <c r="AR1752" s="1" t="s">
        <v>5712</v>
      </c>
      <c r="AT1752" s="1" t="s">
        <v>5712</v>
      </c>
      <c r="AV1752" s="1" t="s">
        <v>10507</v>
      </c>
    </row>
    <row r="1753" spans="1:48" x14ac:dyDescent="0.35">
      <c r="A1753" s="1" t="s">
        <v>10508</v>
      </c>
      <c r="B1753" s="1" t="s">
        <v>5710</v>
      </c>
      <c r="C1753" s="1" t="s">
        <v>41</v>
      </c>
      <c r="D1753">
        <v>36</v>
      </c>
      <c r="E1753" s="1" t="s">
        <v>42</v>
      </c>
      <c r="F1753" s="1" t="s">
        <v>66</v>
      </c>
      <c r="G1753" s="1" t="s">
        <v>85</v>
      </c>
      <c r="H1753" s="1" t="s">
        <v>45</v>
      </c>
      <c r="I1753" s="1" t="s">
        <v>74</v>
      </c>
      <c r="J1753" s="1" t="s">
        <v>80</v>
      </c>
      <c r="K1753" s="1" t="s">
        <v>48</v>
      </c>
      <c r="L1753" s="1" t="s">
        <v>48</v>
      </c>
      <c r="M1753" s="1" t="s">
        <v>48</v>
      </c>
      <c r="N1753" s="1" t="s">
        <v>48</v>
      </c>
      <c r="O1753" s="1" t="s">
        <v>48</v>
      </c>
      <c r="P1753" s="1" t="s">
        <v>48</v>
      </c>
      <c r="Q1753" s="1" t="s">
        <v>48</v>
      </c>
      <c r="R1753" s="1" t="s">
        <v>48</v>
      </c>
      <c r="S1753" s="1" t="s">
        <v>48</v>
      </c>
      <c r="T1753" s="1" t="s">
        <v>48</v>
      </c>
      <c r="U1753" s="1" t="s">
        <v>49</v>
      </c>
      <c r="V1753" s="1" t="s">
        <v>48</v>
      </c>
      <c r="W1753" s="1" t="s">
        <v>48</v>
      </c>
      <c r="X1753" s="1" t="s">
        <v>75</v>
      </c>
      <c r="Y1753" s="1" t="s">
        <v>10509</v>
      </c>
      <c r="AC1753" s="1" t="s">
        <v>5712</v>
      </c>
      <c r="AD1753" s="1" t="s">
        <v>5712</v>
      </c>
      <c r="AJ1753" s="1" t="s">
        <v>10510</v>
      </c>
      <c r="AK1753" s="1" t="s">
        <v>5712</v>
      </c>
      <c r="AN1753" s="1" t="s">
        <v>5712</v>
      </c>
      <c r="AP1753" s="1" t="s">
        <v>5712</v>
      </c>
      <c r="AR1753" s="1" t="s">
        <v>5712</v>
      </c>
      <c r="AT1753" s="1" t="s">
        <v>5712</v>
      </c>
    </row>
    <row r="1754" spans="1:48" x14ac:dyDescent="0.35">
      <c r="A1754" s="1" t="s">
        <v>10511</v>
      </c>
      <c r="B1754" s="1" t="s">
        <v>5710</v>
      </c>
      <c r="C1754" s="1" t="s">
        <v>41</v>
      </c>
      <c r="D1754">
        <v>18</v>
      </c>
      <c r="E1754" s="1" t="s">
        <v>57</v>
      </c>
      <c r="F1754" s="1" t="s">
        <v>58</v>
      </c>
      <c r="G1754" s="1" t="s">
        <v>44</v>
      </c>
      <c r="H1754" s="1" t="s">
        <v>79</v>
      </c>
      <c r="I1754" s="1" t="s">
        <v>99</v>
      </c>
      <c r="J1754" s="1" t="s">
        <v>47</v>
      </c>
      <c r="K1754" s="1" t="s">
        <v>48</v>
      </c>
      <c r="L1754" s="1" t="s">
        <v>48</v>
      </c>
      <c r="M1754" s="1" t="s">
        <v>48</v>
      </c>
      <c r="N1754" s="1" t="s">
        <v>49</v>
      </c>
      <c r="O1754" s="1" t="s">
        <v>48</v>
      </c>
      <c r="P1754" s="1" t="s">
        <v>48</v>
      </c>
      <c r="Q1754" s="1" t="s">
        <v>48</v>
      </c>
      <c r="R1754" s="1" t="s">
        <v>48</v>
      </c>
      <c r="S1754" s="1" t="s">
        <v>48</v>
      </c>
      <c r="T1754" s="1" t="s">
        <v>48</v>
      </c>
      <c r="U1754" s="1" t="s">
        <v>48</v>
      </c>
      <c r="V1754" s="1" t="s">
        <v>48</v>
      </c>
      <c r="W1754" s="1" t="s">
        <v>48</v>
      </c>
      <c r="X1754" s="1" t="s">
        <v>116</v>
      </c>
      <c r="Y1754" s="1" t="s">
        <v>10512</v>
      </c>
      <c r="AC1754" s="1" t="s">
        <v>5712</v>
      </c>
      <c r="AD1754" s="1" t="s">
        <v>5712</v>
      </c>
      <c r="AJ1754" s="1" t="s">
        <v>10513</v>
      </c>
      <c r="AK1754" s="1" t="s">
        <v>5712</v>
      </c>
      <c r="AM1754" s="1" t="s">
        <v>10514</v>
      </c>
      <c r="AN1754" s="1" t="s">
        <v>5712</v>
      </c>
      <c r="AP1754" s="1" t="s">
        <v>5712</v>
      </c>
      <c r="AR1754" s="1" t="s">
        <v>5712</v>
      </c>
      <c r="AT1754" s="1" t="s">
        <v>5712</v>
      </c>
    </row>
    <row r="1755" spans="1:48" x14ac:dyDescent="0.35">
      <c r="A1755" s="1" t="s">
        <v>10515</v>
      </c>
      <c r="B1755" s="1" t="s">
        <v>5710</v>
      </c>
      <c r="C1755" s="1" t="s">
        <v>41</v>
      </c>
      <c r="D1755">
        <v>59</v>
      </c>
      <c r="E1755" s="1" t="s">
        <v>65</v>
      </c>
      <c r="F1755" s="1" t="s">
        <v>66</v>
      </c>
      <c r="G1755" s="1" t="s">
        <v>44</v>
      </c>
      <c r="H1755" s="1" t="s">
        <v>109</v>
      </c>
      <c r="I1755" s="1" t="s">
        <v>125</v>
      </c>
      <c r="J1755" s="1" t="s">
        <v>47</v>
      </c>
      <c r="K1755" s="1" t="s">
        <v>48</v>
      </c>
      <c r="L1755" s="1" t="s">
        <v>48</v>
      </c>
      <c r="M1755" s="1" t="s">
        <v>48</v>
      </c>
      <c r="N1755" s="1" t="s">
        <v>48</v>
      </c>
      <c r="O1755" s="1" t="s">
        <v>48</v>
      </c>
      <c r="P1755" s="1" t="s">
        <v>49</v>
      </c>
      <c r="Q1755" s="1" t="s">
        <v>48</v>
      </c>
      <c r="R1755" s="1" t="s">
        <v>48</v>
      </c>
      <c r="S1755" s="1" t="s">
        <v>48</v>
      </c>
      <c r="T1755" s="1" t="s">
        <v>48</v>
      </c>
      <c r="U1755" s="1" t="s">
        <v>48</v>
      </c>
      <c r="V1755" s="1" t="s">
        <v>48</v>
      </c>
      <c r="W1755" s="1" t="s">
        <v>48</v>
      </c>
      <c r="X1755" s="1" t="s">
        <v>75</v>
      </c>
      <c r="Y1755" s="1" t="s">
        <v>10516</v>
      </c>
      <c r="AC1755" s="1" t="s">
        <v>5712</v>
      </c>
      <c r="AD1755" s="1" t="s">
        <v>5712</v>
      </c>
      <c r="AJ1755" s="1" t="s">
        <v>10517</v>
      </c>
      <c r="AK1755" s="1" t="s">
        <v>5712</v>
      </c>
      <c r="AN1755" s="1" t="s">
        <v>5712</v>
      </c>
      <c r="AP1755" s="1" t="s">
        <v>5712</v>
      </c>
      <c r="AR1755" s="1" t="s">
        <v>5712</v>
      </c>
      <c r="AT1755" s="1" t="s">
        <v>5712</v>
      </c>
    </row>
    <row r="1756" spans="1:48" x14ac:dyDescent="0.35">
      <c r="A1756" s="1" t="s">
        <v>10518</v>
      </c>
      <c r="B1756" s="1" t="s">
        <v>5710</v>
      </c>
      <c r="C1756" s="1" t="s">
        <v>71</v>
      </c>
      <c r="D1756">
        <v>47</v>
      </c>
      <c r="E1756" s="1" t="s">
        <v>42</v>
      </c>
      <c r="F1756" s="1" t="s">
        <v>107</v>
      </c>
      <c r="G1756" s="1" t="s">
        <v>59</v>
      </c>
      <c r="H1756" s="1" t="s">
        <v>45</v>
      </c>
      <c r="I1756" s="1" t="s">
        <v>46</v>
      </c>
      <c r="J1756" s="1" t="s">
        <v>47</v>
      </c>
      <c r="K1756" s="1" t="s">
        <v>48</v>
      </c>
      <c r="L1756" s="1" t="s">
        <v>48</v>
      </c>
      <c r="M1756" s="1" t="s">
        <v>48</v>
      </c>
      <c r="N1756" s="1" t="s">
        <v>48</v>
      </c>
      <c r="O1756" s="1" t="s">
        <v>48</v>
      </c>
      <c r="P1756" s="1" t="s">
        <v>48</v>
      </c>
      <c r="Q1756" s="1" t="s">
        <v>48</v>
      </c>
      <c r="R1756" s="1" t="s">
        <v>49</v>
      </c>
      <c r="S1756" s="1" t="s">
        <v>48</v>
      </c>
      <c r="T1756" s="1" t="s">
        <v>48</v>
      </c>
      <c r="U1756" s="1" t="s">
        <v>48</v>
      </c>
      <c r="V1756" s="1" t="s">
        <v>48</v>
      </c>
      <c r="W1756" s="1" t="s">
        <v>48</v>
      </c>
      <c r="X1756" s="1" t="s">
        <v>116</v>
      </c>
      <c r="Y1756" s="1" t="s">
        <v>10519</v>
      </c>
      <c r="AC1756" s="1" t="s">
        <v>5712</v>
      </c>
      <c r="AD1756" s="1" t="s">
        <v>5712</v>
      </c>
      <c r="AJ1756" s="1" t="s">
        <v>10520</v>
      </c>
      <c r="AK1756" s="1" t="s">
        <v>5712</v>
      </c>
      <c r="AM1756" s="1" t="s">
        <v>6847</v>
      </c>
      <c r="AN1756" s="1" t="s">
        <v>5712</v>
      </c>
      <c r="AP1756" s="1" t="s">
        <v>5712</v>
      </c>
      <c r="AR1756" s="1" t="s">
        <v>5712</v>
      </c>
      <c r="AT1756" s="1" t="s">
        <v>5712</v>
      </c>
    </row>
    <row r="1757" spans="1:48" x14ac:dyDescent="0.35">
      <c r="A1757" s="1" t="s">
        <v>10521</v>
      </c>
      <c r="B1757" s="1" t="s">
        <v>5710</v>
      </c>
      <c r="C1757" s="1" t="s">
        <v>71</v>
      </c>
      <c r="D1757">
        <v>45</v>
      </c>
      <c r="E1757" s="1" t="s">
        <v>42</v>
      </c>
      <c r="F1757" s="1" t="s">
        <v>43</v>
      </c>
      <c r="G1757" s="1" t="s">
        <v>85</v>
      </c>
      <c r="H1757" s="1" t="s">
        <v>45</v>
      </c>
      <c r="I1757" s="1" t="s">
        <v>68</v>
      </c>
      <c r="J1757" s="1" t="s">
        <v>80</v>
      </c>
      <c r="K1757" s="1" t="s">
        <v>48</v>
      </c>
      <c r="L1757" s="1" t="s">
        <v>48</v>
      </c>
      <c r="M1757" s="1" t="s">
        <v>48</v>
      </c>
      <c r="N1757" s="1" t="s">
        <v>48</v>
      </c>
      <c r="O1757" s="1" t="s">
        <v>48</v>
      </c>
      <c r="P1757" s="1" t="s">
        <v>48</v>
      </c>
      <c r="Q1757" s="1" t="s">
        <v>48</v>
      </c>
      <c r="R1757" s="1" t="s">
        <v>48</v>
      </c>
      <c r="S1757" s="1" t="s">
        <v>48</v>
      </c>
      <c r="T1757" s="1" t="s">
        <v>48</v>
      </c>
      <c r="U1757" s="1" t="s">
        <v>49</v>
      </c>
      <c r="V1757" s="1" t="s">
        <v>48</v>
      </c>
      <c r="W1757" s="1" t="s">
        <v>48</v>
      </c>
      <c r="X1757" s="1" t="s">
        <v>51</v>
      </c>
      <c r="Y1757" s="1" t="s">
        <v>10522</v>
      </c>
      <c r="AC1757" s="1" t="s">
        <v>5712</v>
      </c>
      <c r="AD1757" s="1" t="s">
        <v>5712</v>
      </c>
      <c r="AJ1757" s="1" t="s">
        <v>879</v>
      </c>
      <c r="AK1757" s="1" t="s">
        <v>5712</v>
      </c>
      <c r="AN1757" s="1" t="s">
        <v>5712</v>
      </c>
      <c r="AP1757" s="1" t="s">
        <v>5712</v>
      </c>
      <c r="AR1757" s="1" t="s">
        <v>5712</v>
      </c>
      <c r="AT1757" s="1" t="s">
        <v>5712</v>
      </c>
    </row>
    <row r="1758" spans="1:48" x14ac:dyDescent="0.35">
      <c r="A1758" s="1" t="s">
        <v>10523</v>
      </c>
      <c r="B1758" s="1" t="s">
        <v>5710</v>
      </c>
      <c r="C1758" s="1" t="s">
        <v>71</v>
      </c>
      <c r="D1758">
        <v>47</v>
      </c>
      <c r="E1758" s="1" t="s">
        <v>42</v>
      </c>
      <c r="F1758" s="1" t="s">
        <v>66</v>
      </c>
      <c r="G1758" s="1" t="s">
        <v>73</v>
      </c>
      <c r="H1758" s="1" t="s">
        <v>386</v>
      </c>
      <c r="I1758" s="1" t="s">
        <v>110</v>
      </c>
      <c r="J1758" s="1" t="s">
        <v>80</v>
      </c>
      <c r="K1758" s="1" t="s">
        <v>48</v>
      </c>
      <c r="L1758" s="1" t="s">
        <v>48</v>
      </c>
      <c r="M1758" s="1" t="s">
        <v>48</v>
      </c>
      <c r="N1758" s="1" t="s">
        <v>48</v>
      </c>
      <c r="O1758" s="1" t="s">
        <v>48</v>
      </c>
      <c r="P1758" s="1" t="s">
        <v>48</v>
      </c>
      <c r="Q1758" s="1" t="s">
        <v>48</v>
      </c>
      <c r="R1758" s="1" t="s">
        <v>48</v>
      </c>
      <c r="S1758" s="1" t="s">
        <v>48</v>
      </c>
      <c r="T1758" s="1" t="s">
        <v>48</v>
      </c>
      <c r="U1758" s="1" t="s">
        <v>48</v>
      </c>
      <c r="V1758" s="1" t="s">
        <v>48</v>
      </c>
      <c r="W1758" s="1" t="s">
        <v>49</v>
      </c>
      <c r="X1758" s="1" t="s">
        <v>116</v>
      </c>
      <c r="Y1758" s="1" t="s">
        <v>10524</v>
      </c>
      <c r="AC1758" s="1" t="s">
        <v>5712</v>
      </c>
      <c r="AD1758" s="1" t="s">
        <v>5712</v>
      </c>
      <c r="AJ1758" s="1" t="s">
        <v>1024</v>
      </c>
      <c r="AK1758" s="1" t="s">
        <v>5712</v>
      </c>
      <c r="AN1758" s="1" t="s">
        <v>5712</v>
      </c>
      <c r="AP1758" s="1" t="s">
        <v>5712</v>
      </c>
      <c r="AR1758" s="1" t="s">
        <v>5712</v>
      </c>
      <c r="AT1758" s="1" t="s">
        <v>5712</v>
      </c>
      <c r="AV1758" s="1" t="s">
        <v>1024</v>
      </c>
    </row>
    <row r="1759" spans="1:48" x14ac:dyDescent="0.35">
      <c r="A1759" s="1" t="s">
        <v>10525</v>
      </c>
      <c r="B1759" s="1" t="s">
        <v>5710</v>
      </c>
      <c r="C1759" s="1" t="s">
        <v>41</v>
      </c>
      <c r="D1759">
        <v>19</v>
      </c>
      <c r="E1759" s="1" t="s">
        <v>57</v>
      </c>
      <c r="F1759" s="1" t="s">
        <v>58</v>
      </c>
      <c r="G1759" s="1" t="s">
        <v>44</v>
      </c>
      <c r="H1759" s="1" t="s">
        <v>60</v>
      </c>
      <c r="I1759" s="1" t="s">
        <v>61</v>
      </c>
      <c r="J1759" s="1" t="s">
        <v>47</v>
      </c>
      <c r="K1759" s="1" t="s">
        <v>48</v>
      </c>
      <c r="L1759" s="1" t="s">
        <v>48</v>
      </c>
      <c r="M1759" s="1" t="s">
        <v>48</v>
      </c>
      <c r="N1759" s="1" t="s">
        <v>48</v>
      </c>
      <c r="O1759" s="1" t="s">
        <v>48</v>
      </c>
      <c r="P1759" s="1" t="s">
        <v>48</v>
      </c>
      <c r="Q1759" s="1" t="s">
        <v>49</v>
      </c>
      <c r="R1759" s="1" t="s">
        <v>48</v>
      </c>
      <c r="S1759" s="1" t="s">
        <v>48</v>
      </c>
      <c r="T1759" s="1" t="s">
        <v>48</v>
      </c>
      <c r="U1759" s="1" t="s">
        <v>48</v>
      </c>
      <c r="V1759" s="1" t="s">
        <v>48</v>
      </c>
      <c r="W1759" s="1" t="s">
        <v>48</v>
      </c>
      <c r="X1759" s="1" t="s">
        <v>62</v>
      </c>
      <c r="AC1759" s="1" t="s">
        <v>5712</v>
      </c>
      <c r="AD1759" s="1" t="s">
        <v>5712</v>
      </c>
      <c r="AJ1759" s="1" t="s">
        <v>1273</v>
      </c>
      <c r="AK1759" s="1" t="s">
        <v>5712</v>
      </c>
      <c r="AN1759" s="1" t="s">
        <v>5712</v>
      </c>
      <c r="AP1759" s="1" t="s">
        <v>5712</v>
      </c>
      <c r="AR1759" s="1" t="s">
        <v>5712</v>
      </c>
      <c r="AT1759" s="1" t="s">
        <v>5712</v>
      </c>
    </row>
    <row r="1760" spans="1:48" x14ac:dyDescent="0.35">
      <c r="A1760" s="1" t="s">
        <v>10526</v>
      </c>
      <c r="B1760" s="1" t="s">
        <v>5710</v>
      </c>
      <c r="C1760" s="1" t="s">
        <v>41</v>
      </c>
      <c r="D1760">
        <v>63</v>
      </c>
      <c r="E1760" s="1" t="s">
        <v>65</v>
      </c>
      <c r="F1760" s="1" t="s">
        <v>66</v>
      </c>
      <c r="G1760" s="1" t="s">
        <v>85</v>
      </c>
      <c r="H1760" s="1" t="s">
        <v>79</v>
      </c>
      <c r="I1760" s="1" t="s">
        <v>99</v>
      </c>
      <c r="J1760" s="1" t="s">
        <v>47</v>
      </c>
      <c r="K1760" s="1" t="s">
        <v>49</v>
      </c>
      <c r="L1760" s="1" t="s">
        <v>48</v>
      </c>
      <c r="M1760" s="1" t="s">
        <v>48</v>
      </c>
      <c r="N1760" s="1" t="s">
        <v>48</v>
      </c>
      <c r="O1760" s="1" t="s">
        <v>48</v>
      </c>
      <c r="P1760" s="1" t="s">
        <v>48</v>
      </c>
      <c r="Q1760" s="1" t="s">
        <v>48</v>
      </c>
      <c r="R1760" s="1" t="s">
        <v>48</v>
      </c>
      <c r="S1760" s="1" t="s">
        <v>48</v>
      </c>
      <c r="T1760" s="1" t="s">
        <v>48</v>
      </c>
      <c r="U1760" s="1" t="s">
        <v>48</v>
      </c>
      <c r="V1760" s="1" t="s">
        <v>48</v>
      </c>
      <c r="W1760" s="1" t="s">
        <v>48</v>
      </c>
      <c r="X1760" s="1" t="s">
        <v>116</v>
      </c>
      <c r="Y1760" s="1" t="s">
        <v>10527</v>
      </c>
      <c r="AC1760" s="1" t="s">
        <v>5712</v>
      </c>
      <c r="AD1760" s="1" t="s">
        <v>5712</v>
      </c>
      <c r="AJ1760" s="1" t="s">
        <v>10528</v>
      </c>
      <c r="AK1760" s="1" t="s">
        <v>63</v>
      </c>
      <c r="AN1760" s="1" t="s">
        <v>5712</v>
      </c>
      <c r="AP1760" s="1" t="s">
        <v>5712</v>
      </c>
      <c r="AR1760" s="1" t="s">
        <v>5712</v>
      </c>
      <c r="AT1760" s="1" t="s">
        <v>5712</v>
      </c>
    </row>
    <row r="1761" spans="1:48" x14ac:dyDescent="0.35">
      <c r="A1761" s="1" t="s">
        <v>10529</v>
      </c>
      <c r="B1761" s="1" t="s">
        <v>5710</v>
      </c>
      <c r="C1761" s="1" t="s">
        <v>71</v>
      </c>
      <c r="D1761">
        <v>46</v>
      </c>
      <c r="E1761" s="1" t="s">
        <v>42</v>
      </c>
      <c r="F1761" s="1" t="s">
        <v>66</v>
      </c>
      <c r="G1761" s="1" t="s">
        <v>98</v>
      </c>
      <c r="H1761" s="1" t="s">
        <v>45</v>
      </c>
      <c r="I1761" s="1" t="s">
        <v>74</v>
      </c>
      <c r="J1761" s="1" t="s">
        <v>80</v>
      </c>
      <c r="K1761" s="1" t="s">
        <v>48</v>
      </c>
      <c r="L1761" s="1" t="s">
        <v>48</v>
      </c>
      <c r="M1761" s="1" t="s">
        <v>48</v>
      </c>
      <c r="N1761" s="1" t="s">
        <v>48</v>
      </c>
      <c r="O1761" s="1" t="s">
        <v>48</v>
      </c>
      <c r="P1761" s="1" t="s">
        <v>48</v>
      </c>
      <c r="Q1761" s="1" t="s">
        <v>48</v>
      </c>
      <c r="R1761" s="1" t="s">
        <v>48</v>
      </c>
      <c r="S1761" s="1" t="s">
        <v>48</v>
      </c>
      <c r="T1761" s="1" t="s">
        <v>48</v>
      </c>
      <c r="U1761" s="1" t="s">
        <v>48</v>
      </c>
      <c r="V1761" s="1" t="s">
        <v>49</v>
      </c>
      <c r="W1761" s="1" t="s">
        <v>48</v>
      </c>
      <c r="X1761" s="1" t="s">
        <v>62</v>
      </c>
      <c r="AC1761" s="1" t="s">
        <v>5712</v>
      </c>
      <c r="AD1761" s="1" t="s">
        <v>5712</v>
      </c>
      <c r="AJ1761" s="1" t="s">
        <v>10530</v>
      </c>
      <c r="AK1761" s="1" t="s">
        <v>5712</v>
      </c>
      <c r="AM1761" s="1" t="s">
        <v>10531</v>
      </c>
      <c r="AN1761" s="1" t="s">
        <v>5712</v>
      </c>
      <c r="AP1761" s="1" t="s">
        <v>5712</v>
      </c>
      <c r="AR1761" s="1" t="s">
        <v>5712</v>
      </c>
      <c r="AT1761" s="1" t="s">
        <v>5712</v>
      </c>
    </row>
    <row r="1762" spans="1:48" x14ac:dyDescent="0.35">
      <c r="A1762" s="1" t="s">
        <v>10532</v>
      </c>
      <c r="B1762" s="1" t="s">
        <v>5710</v>
      </c>
      <c r="C1762" s="1" t="s">
        <v>41</v>
      </c>
      <c r="D1762">
        <v>56</v>
      </c>
      <c r="E1762" s="1" t="s">
        <v>65</v>
      </c>
      <c r="F1762" s="1" t="s">
        <v>72</v>
      </c>
      <c r="G1762" s="1" t="s">
        <v>44</v>
      </c>
      <c r="H1762" s="1" t="s">
        <v>109</v>
      </c>
      <c r="I1762" s="1" t="s">
        <v>74</v>
      </c>
      <c r="J1762" s="1" t="s">
        <v>47</v>
      </c>
      <c r="K1762" s="1" t="s">
        <v>48</v>
      </c>
      <c r="L1762" s="1" t="s">
        <v>49</v>
      </c>
      <c r="M1762" s="1" t="s">
        <v>48</v>
      </c>
      <c r="N1762" s="1" t="s">
        <v>48</v>
      </c>
      <c r="O1762" s="1" t="s">
        <v>48</v>
      </c>
      <c r="P1762" s="1" t="s">
        <v>48</v>
      </c>
      <c r="Q1762" s="1" t="s">
        <v>48</v>
      </c>
      <c r="R1762" s="1" t="s">
        <v>48</v>
      </c>
      <c r="S1762" s="1" t="s">
        <v>48</v>
      </c>
      <c r="T1762" s="1" t="s">
        <v>48</v>
      </c>
      <c r="U1762" s="1" t="s">
        <v>48</v>
      </c>
      <c r="V1762" s="1" t="s">
        <v>48</v>
      </c>
      <c r="W1762" s="1" t="s">
        <v>48</v>
      </c>
      <c r="X1762" s="1" t="s">
        <v>116</v>
      </c>
      <c r="Y1762" s="1" t="s">
        <v>10533</v>
      </c>
      <c r="AC1762" s="1" t="s">
        <v>5712</v>
      </c>
      <c r="AD1762" s="1" t="s">
        <v>5712</v>
      </c>
      <c r="AJ1762" s="1" t="s">
        <v>10534</v>
      </c>
      <c r="AK1762" s="1" t="s">
        <v>5712</v>
      </c>
      <c r="AN1762" s="1" t="s">
        <v>5712</v>
      </c>
      <c r="AP1762" s="1" t="s">
        <v>5712</v>
      </c>
      <c r="AR1762" s="1" t="s">
        <v>5712</v>
      </c>
      <c r="AT1762" s="1" t="s">
        <v>5712</v>
      </c>
      <c r="AV1762" s="1" t="s">
        <v>10535</v>
      </c>
    </row>
    <row r="1763" spans="1:48" x14ac:dyDescent="0.35">
      <c r="A1763" s="1" t="s">
        <v>10536</v>
      </c>
      <c r="B1763" s="1" t="s">
        <v>5710</v>
      </c>
      <c r="C1763" s="1" t="s">
        <v>41</v>
      </c>
      <c r="D1763">
        <v>29</v>
      </c>
      <c r="E1763" s="1" t="s">
        <v>57</v>
      </c>
      <c r="F1763" s="1" t="s">
        <v>58</v>
      </c>
      <c r="G1763" s="1" t="s">
        <v>98</v>
      </c>
      <c r="H1763" s="1" t="s">
        <v>79</v>
      </c>
      <c r="I1763" s="1" t="s">
        <v>99</v>
      </c>
      <c r="J1763" s="1" t="s">
        <v>80</v>
      </c>
      <c r="K1763" s="1" t="s">
        <v>48</v>
      </c>
      <c r="L1763" s="1" t="s">
        <v>48</v>
      </c>
      <c r="M1763" s="1" t="s">
        <v>48</v>
      </c>
      <c r="N1763" s="1" t="s">
        <v>48</v>
      </c>
      <c r="O1763" s="1" t="s">
        <v>48</v>
      </c>
      <c r="P1763" s="1" t="s">
        <v>48</v>
      </c>
      <c r="Q1763" s="1" t="s">
        <v>48</v>
      </c>
      <c r="R1763" s="1" t="s">
        <v>48</v>
      </c>
      <c r="S1763" s="1" t="s">
        <v>48</v>
      </c>
      <c r="T1763" s="1" t="s">
        <v>48</v>
      </c>
      <c r="U1763" s="1" t="s">
        <v>48</v>
      </c>
      <c r="V1763" s="1" t="s">
        <v>48</v>
      </c>
      <c r="W1763" s="1" t="s">
        <v>49</v>
      </c>
      <c r="X1763" s="1" t="s">
        <v>62</v>
      </c>
      <c r="AC1763" s="1" t="s">
        <v>5712</v>
      </c>
      <c r="AD1763" s="1" t="s">
        <v>5712</v>
      </c>
      <c r="AJ1763" s="1" t="s">
        <v>10020</v>
      </c>
      <c r="AK1763" s="1" t="s">
        <v>5712</v>
      </c>
      <c r="AN1763" s="1" t="s">
        <v>5712</v>
      </c>
      <c r="AP1763" s="1" t="s">
        <v>5712</v>
      </c>
      <c r="AR1763" s="1" t="s">
        <v>5712</v>
      </c>
      <c r="AT1763" s="1" t="s">
        <v>5712</v>
      </c>
      <c r="AV1763" s="1" t="s">
        <v>579</v>
      </c>
    </row>
    <row r="1764" spans="1:48" x14ac:dyDescent="0.35">
      <c r="A1764" s="1" t="s">
        <v>10537</v>
      </c>
      <c r="B1764" s="1" t="s">
        <v>5710</v>
      </c>
      <c r="C1764" s="1" t="s">
        <v>71</v>
      </c>
      <c r="D1764">
        <v>34</v>
      </c>
      <c r="E1764" s="1" t="s">
        <v>57</v>
      </c>
      <c r="F1764" s="1" t="s">
        <v>107</v>
      </c>
      <c r="G1764" s="1" t="s">
        <v>73</v>
      </c>
      <c r="H1764" s="1" t="s">
        <v>45</v>
      </c>
      <c r="I1764" s="1" t="s">
        <v>99</v>
      </c>
      <c r="J1764" s="1" t="s">
        <v>80</v>
      </c>
      <c r="K1764" s="1" t="s">
        <v>48</v>
      </c>
      <c r="L1764" s="1" t="s">
        <v>48</v>
      </c>
      <c r="M1764" s="1" t="s">
        <v>48</v>
      </c>
      <c r="N1764" s="1" t="s">
        <v>48</v>
      </c>
      <c r="O1764" s="1" t="s">
        <v>48</v>
      </c>
      <c r="P1764" s="1" t="s">
        <v>48</v>
      </c>
      <c r="Q1764" s="1" t="s">
        <v>48</v>
      </c>
      <c r="R1764" s="1" t="s">
        <v>48</v>
      </c>
      <c r="S1764" s="1" t="s">
        <v>48</v>
      </c>
      <c r="T1764" s="1" t="s">
        <v>48</v>
      </c>
      <c r="U1764" s="1" t="s">
        <v>49</v>
      </c>
      <c r="V1764" s="1" t="s">
        <v>48</v>
      </c>
      <c r="W1764" s="1" t="s">
        <v>48</v>
      </c>
      <c r="X1764" s="1" t="s">
        <v>116</v>
      </c>
      <c r="Y1764" s="1" t="s">
        <v>10538</v>
      </c>
      <c r="AC1764" s="1" t="s">
        <v>5712</v>
      </c>
      <c r="AD1764" s="1" t="s">
        <v>5712</v>
      </c>
      <c r="AJ1764" s="1" t="s">
        <v>10539</v>
      </c>
      <c r="AK1764" s="1" t="s">
        <v>63</v>
      </c>
      <c r="AN1764" s="1" t="s">
        <v>5712</v>
      </c>
      <c r="AP1764" s="1" t="s">
        <v>5712</v>
      </c>
      <c r="AR1764" s="1" t="s">
        <v>5712</v>
      </c>
      <c r="AT1764" s="1" t="s">
        <v>5712</v>
      </c>
    </row>
    <row r="1765" spans="1:48" x14ac:dyDescent="0.35">
      <c r="A1765" s="1" t="s">
        <v>10540</v>
      </c>
      <c r="B1765" s="1" t="s">
        <v>5710</v>
      </c>
      <c r="C1765" s="1" t="s">
        <v>41</v>
      </c>
      <c r="D1765">
        <v>71</v>
      </c>
      <c r="E1765" s="1" t="s">
        <v>65</v>
      </c>
      <c r="F1765" s="1" t="s">
        <v>43</v>
      </c>
      <c r="G1765" s="1" t="s">
        <v>59</v>
      </c>
      <c r="H1765" s="1" t="s">
        <v>67</v>
      </c>
      <c r="I1765" s="1" t="s">
        <v>90</v>
      </c>
      <c r="J1765" s="1" t="s">
        <v>47</v>
      </c>
      <c r="K1765" s="1" t="s">
        <v>48</v>
      </c>
      <c r="L1765" s="1" t="s">
        <v>49</v>
      </c>
      <c r="M1765" s="1" t="s">
        <v>48</v>
      </c>
      <c r="N1765" s="1" t="s">
        <v>48</v>
      </c>
      <c r="O1765" s="1" t="s">
        <v>48</v>
      </c>
      <c r="P1765" s="1" t="s">
        <v>48</v>
      </c>
      <c r="Q1765" s="1" t="s">
        <v>48</v>
      </c>
      <c r="R1765" s="1" t="s">
        <v>48</v>
      </c>
      <c r="S1765" s="1" t="s">
        <v>48</v>
      </c>
      <c r="T1765" s="1" t="s">
        <v>48</v>
      </c>
      <c r="U1765" s="1" t="s">
        <v>48</v>
      </c>
      <c r="V1765" s="1" t="s">
        <v>48</v>
      </c>
      <c r="W1765" s="1" t="s">
        <v>48</v>
      </c>
      <c r="X1765" s="1" t="s">
        <v>116</v>
      </c>
      <c r="Y1765" s="1" t="s">
        <v>10541</v>
      </c>
      <c r="AC1765" s="1" t="s">
        <v>5712</v>
      </c>
      <c r="AD1765" s="1" t="s">
        <v>5712</v>
      </c>
      <c r="AJ1765" s="1" t="s">
        <v>10542</v>
      </c>
      <c r="AK1765" s="1" t="s">
        <v>5712</v>
      </c>
      <c r="AN1765" s="1" t="s">
        <v>5712</v>
      </c>
      <c r="AP1765" s="1" t="s">
        <v>5712</v>
      </c>
      <c r="AR1765" s="1" t="s">
        <v>5712</v>
      </c>
      <c r="AT1765" s="1" t="s">
        <v>5712</v>
      </c>
    </row>
    <row r="1766" spans="1:48" x14ac:dyDescent="0.35">
      <c r="A1766" s="1" t="s">
        <v>10543</v>
      </c>
      <c r="B1766" s="1" t="s">
        <v>5710</v>
      </c>
      <c r="C1766" s="1" t="s">
        <v>41</v>
      </c>
      <c r="D1766">
        <v>66</v>
      </c>
      <c r="E1766" s="1" t="s">
        <v>65</v>
      </c>
      <c r="F1766" s="1" t="s">
        <v>66</v>
      </c>
      <c r="G1766" s="1" t="s">
        <v>85</v>
      </c>
      <c r="H1766" s="1" t="s">
        <v>67</v>
      </c>
      <c r="I1766" s="1" t="s">
        <v>99</v>
      </c>
      <c r="J1766" s="1" t="s">
        <v>47</v>
      </c>
      <c r="K1766" s="1" t="s">
        <v>48</v>
      </c>
      <c r="L1766" s="1" t="s">
        <v>48</v>
      </c>
      <c r="M1766" s="1" t="s">
        <v>48</v>
      </c>
      <c r="N1766" s="1" t="s">
        <v>48</v>
      </c>
      <c r="O1766" s="1" t="s">
        <v>48</v>
      </c>
      <c r="P1766" s="1" t="s">
        <v>48</v>
      </c>
      <c r="Q1766" s="1" t="s">
        <v>48</v>
      </c>
      <c r="R1766" s="1" t="s">
        <v>48</v>
      </c>
      <c r="S1766" s="1" t="s">
        <v>49</v>
      </c>
      <c r="T1766" s="1" t="s">
        <v>48</v>
      </c>
      <c r="U1766" s="1" t="s">
        <v>48</v>
      </c>
      <c r="V1766" s="1" t="s">
        <v>48</v>
      </c>
      <c r="W1766" s="1" t="s">
        <v>48</v>
      </c>
      <c r="X1766" s="1" t="s">
        <v>75</v>
      </c>
      <c r="Y1766" s="1" t="s">
        <v>10544</v>
      </c>
      <c r="AC1766" s="1" t="s">
        <v>5712</v>
      </c>
      <c r="AD1766" s="1" t="s">
        <v>5712</v>
      </c>
      <c r="AJ1766" s="1" t="s">
        <v>10545</v>
      </c>
      <c r="AK1766" s="1" t="s">
        <v>5712</v>
      </c>
      <c r="AM1766" s="1" t="s">
        <v>10546</v>
      </c>
      <c r="AN1766" s="1" t="s">
        <v>5712</v>
      </c>
      <c r="AP1766" s="1" t="s">
        <v>5712</v>
      </c>
      <c r="AR1766" s="1" t="s">
        <v>5712</v>
      </c>
      <c r="AT1766" s="1" t="s">
        <v>5712</v>
      </c>
    </row>
    <row r="1767" spans="1:48" x14ac:dyDescent="0.35">
      <c r="A1767" s="1" t="s">
        <v>10547</v>
      </c>
      <c r="B1767" s="1" t="s">
        <v>5710</v>
      </c>
      <c r="C1767" s="1" t="s">
        <v>41</v>
      </c>
      <c r="D1767">
        <v>56</v>
      </c>
      <c r="E1767" s="1" t="s">
        <v>65</v>
      </c>
      <c r="F1767" s="1" t="s">
        <v>72</v>
      </c>
      <c r="G1767" s="1" t="s">
        <v>44</v>
      </c>
      <c r="H1767" s="1" t="s">
        <v>60</v>
      </c>
      <c r="I1767" s="1" t="s">
        <v>68</v>
      </c>
      <c r="J1767" s="1" t="s">
        <v>47</v>
      </c>
      <c r="K1767" s="1" t="s">
        <v>48</v>
      </c>
      <c r="L1767" s="1" t="s">
        <v>48</v>
      </c>
      <c r="M1767" s="1" t="s">
        <v>48</v>
      </c>
      <c r="N1767" s="1" t="s">
        <v>48</v>
      </c>
      <c r="O1767" s="1" t="s">
        <v>48</v>
      </c>
      <c r="P1767" s="1" t="s">
        <v>49</v>
      </c>
      <c r="Q1767" s="1" t="s">
        <v>48</v>
      </c>
      <c r="R1767" s="1" t="s">
        <v>48</v>
      </c>
      <c r="S1767" s="1" t="s">
        <v>48</v>
      </c>
      <c r="T1767" s="1" t="s">
        <v>48</v>
      </c>
      <c r="U1767" s="1" t="s">
        <v>48</v>
      </c>
      <c r="V1767" s="1" t="s">
        <v>48</v>
      </c>
      <c r="W1767" s="1" t="s">
        <v>48</v>
      </c>
      <c r="X1767" s="1" t="s">
        <v>62</v>
      </c>
      <c r="AC1767" s="1" t="s">
        <v>5712</v>
      </c>
      <c r="AD1767" s="1" t="s">
        <v>5712</v>
      </c>
      <c r="AJ1767" s="1" t="s">
        <v>10548</v>
      </c>
      <c r="AK1767" s="1" t="s">
        <v>5712</v>
      </c>
      <c r="AN1767" s="1" t="s">
        <v>5712</v>
      </c>
      <c r="AP1767" s="1" t="s">
        <v>5712</v>
      </c>
      <c r="AR1767" s="1" t="s">
        <v>5712</v>
      </c>
      <c r="AT1767" s="1" t="s">
        <v>5712</v>
      </c>
    </row>
    <row r="1768" spans="1:48" x14ac:dyDescent="0.35">
      <c r="A1768" s="1" t="s">
        <v>10549</v>
      </c>
      <c r="B1768" s="1" t="s">
        <v>5710</v>
      </c>
      <c r="C1768" s="1" t="s">
        <v>41</v>
      </c>
      <c r="D1768">
        <v>20</v>
      </c>
      <c r="E1768" s="1" t="s">
        <v>57</v>
      </c>
      <c r="F1768" s="1" t="s">
        <v>58</v>
      </c>
      <c r="G1768" s="1" t="s">
        <v>59</v>
      </c>
      <c r="H1768" s="1" t="s">
        <v>79</v>
      </c>
      <c r="I1768" s="1" t="s">
        <v>61</v>
      </c>
      <c r="J1768" s="1" t="s">
        <v>80</v>
      </c>
      <c r="K1768" s="1" t="s">
        <v>48</v>
      </c>
      <c r="L1768" s="1" t="s">
        <v>48</v>
      </c>
      <c r="M1768" s="1" t="s">
        <v>48</v>
      </c>
      <c r="N1768" s="1" t="s">
        <v>48</v>
      </c>
      <c r="O1768" s="1" t="s">
        <v>48</v>
      </c>
      <c r="P1768" s="1" t="s">
        <v>48</v>
      </c>
      <c r="Q1768" s="1" t="s">
        <v>48</v>
      </c>
      <c r="R1768" s="1" t="s">
        <v>48</v>
      </c>
      <c r="S1768" s="1" t="s">
        <v>48</v>
      </c>
      <c r="T1768" s="1" t="s">
        <v>48</v>
      </c>
      <c r="U1768" s="1" t="s">
        <v>48</v>
      </c>
      <c r="V1768" s="1" t="s">
        <v>48</v>
      </c>
      <c r="W1768" s="1" t="s">
        <v>49</v>
      </c>
      <c r="X1768" s="1" t="s">
        <v>62</v>
      </c>
      <c r="AC1768" s="1" t="s">
        <v>5712</v>
      </c>
      <c r="AD1768" s="1" t="s">
        <v>5712</v>
      </c>
      <c r="AJ1768" s="1" t="s">
        <v>10550</v>
      </c>
      <c r="AK1768" s="1" t="s">
        <v>5712</v>
      </c>
      <c r="AM1768" s="1" t="s">
        <v>10551</v>
      </c>
      <c r="AN1768" s="1" t="s">
        <v>5712</v>
      </c>
      <c r="AP1768" s="1" t="s">
        <v>5712</v>
      </c>
      <c r="AR1768" s="1" t="s">
        <v>5712</v>
      </c>
      <c r="AT1768" s="1" t="s">
        <v>5712</v>
      </c>
    </row>
    <row r="1769" spans="1:48" x14ac:dyDescent="0.35">
      <c r="A1769" s="1" t="s">
        <v>10552</v>
      </c>
      <c r="B1769" s="1" t="s">
        <v>5710</v>
      </c>
      <c r="C1769" s="1" t="s">
        <v>41</v>
      </c>
      <c r="D1769">
        <v>52</v>
      </c>
      <c r="E1769" s="1" t="s">
        <v>42</v>
      </c>
      <c r="F1769" s="1" t="s">
        <v>72</v>
      </c>
      <c r="G1769" s="1" t="s">
        <v>98</v>
      </c>
      <c r="H1769" s="1" t="s">
        <v>79</v>
      </c>
      <c r="I1769" s="1" t="s">
        <v>46</v>
      </c>
      <c r="J1769" s="1" t="s">
        <v>47</v>
      </c>
      <c r="K1769" s="1" t="s">
        <v>48</v>
      </c>
      <c r="L1769" s="1" t="s">
        <v>48</v>
      </c>
      <c r="M1769" s="1" t="s">
        <v>48</v>
      </c>
      <c r="N1769" s="1" t="s">
        <v>48</v>
      </c>
      <c r="O1769" s="1" t="s">
        <v>48</v>
      </c>
      <c r="P1769" s="1" t="s">
        <v>48</v>
      </c>
      <c r="Q1769" s="1" t="s">
        <v>48</v>
      </c>
      <c r="R1769" s="1" t="s">
        <v>48</v>
      </c>
      <c r="S1769" s="1" t="s">
        <v>49</v>
      </c>
      <c r="T1769" s="1" t="s">
        <v>48</v>
      </c>
      <c r="U1769" s="1" t="s">
        <v>48</v>
      </c>
      <c r="V1769" s="1" t="s">
        <v>48</v>
      </c>
      <c r="W1769" s="1" t="s">
        <v>48</v>
      </c>
      <c r="X1769" s="1" t="s">
        <v>51</v>
      </c>
      <c r="Y1769" s="1" t="s">
        <v>10553</v>
      </c>
      <c r="AC1769" s="1" t="s">
        <v>5712</v>
      </c>
      <c r="AD1769" s="1" t="s">
        <v>5712</v>
      </c>
      <c r="AJ1769" s="1" t="s">
        <v>10554</v>
      </c>
      <c r="AK1769" s="1" t="s">
        <v>55</v>
      </c>
      <c r="AL1769" s="1" t="s">
        <v>10555</v>
      </c>
      <c r="AN1769" s="1" t="s">
        <v>5712</v>
      </c>
      <c r="AP1769" s="1" t="s">
        <v>5712</v>
      </c>
      <c r="AR1769" s="1" t="s">
        <v>5712</v>
      </c>
      <c r="AT1769" s="1" t="s">
        <v>5712</v>
      </c>
    </row>
    <row r="1770" spans="1:48" x14ac:dyDescent="0.35">
      <c r="A1770" s="1" t="s">
        <v>10556</v>
      </c>
      <c r="B1770" s="1" t="s">
        <v>5710</v>
      </c>
      <c r="C1770" s="1" t="s">
        <v>71</v>
      </c>
      <c r="D1770">
        <v>34</v>
      </c>
      <c r="E1770" s="1" t="s">
        <v>57</v>
      </c>
      <c r="F1770" s="1" t="s">
        <v>107</v>
      </c>
      <c r="G1770" s="1" t="s">
        <v>73</v>
      </c>
      <c r="H1770" s="1" t="s">
        <v>45</v>
      </c>
      <c r="I1770" s="1" t="s">
        <v>99</v>
      </c>
      <c r="J1770" s="1" t="s">
        <v>80</v>
      </c>
      <c r="K1770" s="1" t="s">
        <v>48</v>
      </c>
      <c r="L1770" s="1" t="s">
        <v>48</v>
      </c>
      <c r="M1770" s="1" t="s">
        <v>48</v>
      </c>
      <c r="N1770" s="1" t="s">
        <v>48</v>
      </c>
      <c r="O1770" s="1" t="s">
        <v>48</v>
      </c>
      <c r="P1770" s="1" t="s">
        <v>48</v>
      </c>
      <c r="Q1770" s="1" t="s">
        <v>48</v>
      </c>
      <c r="R1770" s="1" t="s">
        <v>48</v>
      </c>
      <c r="S1770" s="1" t="s">
        <v>48</v>
      </c>
      <c r="T1770" s="1" t="s">
        <v>48</v>
      </c>
      <c r="U1770" s="1" t="s">
        <v>48</v>
      </c>
      <c r="V1770" s="1" t="s">
        <v>49</v>
      </c>
      <c r="W1770" s="1" t="s">
        <v>48</v>
      </c>
      <c r="X1770" s="1" t="s">
        <v>116</v>
      </c>
      <c r="Y1770" s="1" t="s">
        <v>10557</v>
      </c>
      <c r="AC1770" s="1" t="s">
        <v>5712</v>
      </c>
      <c r="AD1770" s="1" t="s">
        <v>5712</v>
      </c>
      <c r="AJ1770" s="1" t="s">
        <v>10558</v>
      </c>
      <c r="AK1770" s="1" t="s">
        <v>5712</v>
      </c>
      <c r="AN1770" s="1" t="s">
        <v>5712</v>
      </c>
      <c r="AP1770" s="1" t="s">
        <v>5712</v>
      </c>
      <c r="AR1770" s="1" t="s">
        <v>5712</v>
      </c>
      <c r="AT1770" s="1" t="s">
        <v>5712</v>
      </c>
    </row>
    <row r="1771" spans="1:48" x14ac:dyDescent="0.35">
      <c r="A1771" s="1" t="s">
        <v>10559</v>
      </c>
      <c r="B1771" s="1" t="s">
        <v>5710</v>
      </c>
      <c r="C1771" s="1" t="s">
        <v>71</v>
      </c>
      <c r="D1771">
        <v>48</v>
      </c>
      <c r="E1771" s="1" t="s">
        <v>42</v>
      </c>
      <c r="F1771" s="1" t="s">
        <v>107</v>
      </c>
      <c r="G1771" s="1" t="s">
        <v>44</v>
      </c>
      <c r="H1771" s="1" t="s">
        <v>79</v>
      </c>
      <c r="I1771" s="1" t="s">
        <v>68</v>
      </c>
      <c r="J1771" s="1" t="s">
        <v>47</v>
      </c>
      <c r="K1771" s="1" t="s">
        <v>48</v>
      </c>
      <c r="L1771" s="1" t="s">
        <v>49</v>
      </c>
      <c r="M1771" s="1" t="s">
        <v>48</v>
      </c>
      <c r="N1771" s="1" t="s">
        <v>48</v>
      </c>
      <c r="O1771" s="1" t="s">
        <v>48</v>
      </c>
      <c r="P1771" s="1" t="s">
        <v>48</v>
      </c>
      <c r="Q1771" s="1" t="s">
        <v>48</v>
      </c>
      <c r="R1771" s="1" t="s">
        <v>48</v>
      </c>
      <c r="S1771" s="1" t="s">
        <v>48</v>
      </c>
      <c r="T1771" s="1" t="s">
        <v>48</v>
      </c>
      <c r="U1771" s="1" t="s">
        <v>48</v>
      </c>
      <c r="V1771" s="1" t="s">
        <v>48</v>
      </c>
      <c r="W1771" s="1" t="s">
        <v>48</v>
      </c>
      <c r="X1771" s="1" t="s">
        <v>116</v>
      </c>
      <c r="Y1771" s="1" t="s">
        <v>10560</v>
      </c>
      <c r="AC1771" s="1" t="s">
        <v>5712</v>
      </c>
      <c r="AD1771" s="1" t="s">
        <v>5712</v>
      </c>
      <c r="AJ1771" s="1" t="s">
        <v>105</v>
      </c>
      <c r="AK1771" s="1" t="s">
        <v>5712</v>
      </c>
      <c r="AM1771" s="1" t="s">
        <v>10561</v>
      </c>
      <c r="AN1771" s="1" t="s">
        <v>5712</v>
      </c>
      <c r="AP1771" s="1" t="s">
        <v>5712</v>
      </c>
      <c r="AR1771" s="1" t="s">
        <v>5712</v>
      </c>
      <c r="AT1771" s="1" t="s">
        <v>5712</v>
      </c>
    </row>
    <row r="1772" spans="1:48" x14ac:dyDescent="0.35">
      <c r="A1772" s="1" t="s">
        <v>10562</v>
      </c>
      <c r="B1772" s="1" t="s">
        <v>5710</v>
      </c>
      <c r="C1772" s="1" t="s">
        <v>71</v>
      </c>
      <c r="D1772">
        <v>54</v>
      </c>
      <c r="E1772" s="1" t="s">
        <v>42</v>
      </c>
      <c r="F1772" s="1" t="s">
        <v>43</v>
      </c>
      <c r="G1772" s="1" t="s">
        <v>44</v>
      </c>
      <c r="H1772" s="1" t="s">
        <v>45</v>
      </c>
      <c r="I1772" s="1" t="s">
        <v>99</v>
      </c>
      <c r="J1772" s="1" t="s">
        <v>80</v>
      </c>
      <c r="K1772" s="1" t="s">
        <v>48</v>
      </c>
      <c r="L1772" s="1" t="s">
        <v>48</v>
      </c>
      <c r="M1772" s="1" t="s">
        <v>48</v>
      </c>
      <c r="N1772" s="1" t="s">
        <v>48</v>
      </c>
      <c r="O1772" s="1" t="s">
        <v>48</v>
      </c>
      <c r="P1772" s="1" t="s">
        <v>48</v>
      </c>
      <c r="Q1772" s="1" t="s">
        <v>48</v>
      </c>
      <c r="R1772" s="1" t="s">
        <v>48</v>
      </c>
      <c r="S1772" s="1" t="s">
        <v>48</v>
      </c>
      <c r="T1772" s="1" t="s">
        <v>48</v>
      </c>
      <c r="U1772" s="1" t="s">
        <v>48</v>
      </c>
      <c r="V1772" s="1" t="s">
        <v>48</v>
      </c>
      <c r="W1772" s="1" t="s">
        <v>49</v>
      </c>
      <c r="X1772" s="1" t="s">
        <v>62</v>
      </c>
      <c r="AC1772" s="1" t="s">
        <v>5712</v>
      </c>
      <c r="AD1772" s="1" t="s">
        <v>5712</v>
      </c>
      <c r="AJ1772" s="1" t="s">
        <v>579</v>
      </c>
      <c r="AK1772" s="1" t="s">
        <v>5712</v>
      </c>
      <c r="AN1772" s="1" t="s">
        <v>5712</v>
      </c>
      <c r="AP1772" s="1" t="s">
        <v>5712</v>
      </c>
      <c r="AR1772" s="1" t="s">
        <v>5712</v>
      </c>
      <c r="AT1772" s="1" t="s">
        <v>5712</v>
      </c>
      <c r="AV1772" s="1" t="s">
        <v>10563</v>
      </c>
    </row>
    <row r="1773" spans="1:48" x14ac:dyDescent="0.35">
      <c r="A1773" s="1" t="s">
        <v>10564</v>
      </c>
      <c r="B1773" s="1" t="s">
        <v>5710</v>
      </c>
      <c r="C1773" s="1" t="s">
        <v>71</v>
      </c>
      <c r="D1773">
        <v>23</v>
      </c>
      <c r="E1773" s="1" t="s">
        <v>57</v>
      </c>
      <c r="F1773" s="1" t="s">
        <v>58</v>
      </c>
      <c r="G1773" s="1" t="s">
        <v>73</v>
      </c>
      <c r="H1773" s="1" t="s">
        <v>79</v>
      </c>
      <c r="I1773" s="1" t="s">
        <v>90</v>
      </c>
      <c r="J1773" s="1" t="s">
        <v>47</v>
      </c>
      <c r="K1773" s="1" t="s">
        <v>48</v>
      </c>
      <c r="L1773" s="1" t="s">
        <v>48</v>
      </c>
      <c r="M1773" s="1" t="s">
        <v>48</v>
      </c>
      <c r="N1773" s="1" t="s">
        <v>49</v>
      </c>
      <c r="O1773" s="1" t="s">
        <v>48</v>
      </c>
      <c r="P1773" s="1" t="s">
        <v>48</v>
      </c>
      <c r="Q1773" s="1" t="s">
        <v>48</v>
      </c>
      <c r="R1773" s="1" t="s">
        <v>48</v>
      </c>
      <c r="S1773" s="1" t="s">
        <v>48</v>
      </c>
      <c r="T1773" s="1" t="s">
        <v>48</v>
      </c>
      <c r="U1773" s="1" t="s">
        <v>48</v>
      </c>
      <c r="V1773" s="1" t="s">
        <v>48</v>
      </c>
      <c r="W1773" s="1" t="s">
        <v>48</v>
      </c>
      <c r="X1773" s="1" t="s">
        <v>62</v>
      </c>
      <c r="AC1773" s="1" t="s">
        <v>5712</v>
      </c>
      <c r="AD1773" s="1" t="s">
        <v>5712</v>
      </c>
      <c r="AJ1773" s="1" t="s">
        <v>939</v>
      </c>
      <c r="AK1773" s="1" t="s">
        <v>5712</v>
      </c>
      <c r="AN1773" s="1" t="s">
        <v>5712</v>
      </c>
      <c r="AP1773" s="1" t="s">
        <v>5712</v>
      </c>
      <c r="AR1773" s="1" t="s">
        <v>5712</v>
      </c>
      <c r="AT1773" s="1" t="s">
        <v>5712</v>
      </c>
      <c r="AV1773" s="1" t="s">
        <v>10565</v>
      </c>
    </row>
    <row r="1774" spans="1:48" x14ac:dyDescent="0.35">
      <c r="A1774" s="1" t="s">
        <v>10566</v>
      </c>
      <c r="B1774" s="1" t="s">
        <v>5710</v>
      </c>
      <c r="C1774" s="1" t="s">
        <v>71</v>
      </c>
      <c r="D1774">
        <v>24</v>
      </c>
      <c r="E1774" s="1" t="s">
        <v>57</v>
      </c>
      <c r="F1774" s="1" t="s">
        <v>107</v>
      </c>
      <c r="G1774" s="1" t="s">
        <v>59</v>
      </c>
      <c r="H1774" s="1" t="s">
        <v>386</v>
      </c>
      <c r="I1774" s="1" t="s">
        <v>68</v>
      </c>
      <c r="J1774" s="1" t="s">
        <v>47</v>
      </c>
      <c r="K1774" s="1" t="s">
        <v>49</v>
      </c>
      <c r="L1774" s="1" t="s">
        <v>48</v>
      </c>
      <c r="M1774" s="1" t="s">
        <v>48</v>
      </c>
      <c r="N1774" s="1" t="s">
        <v>48</v>
      </c>
      <c r="O1774" s="1" t="s">
        <v>48</v>
      </c>
      <c r="P1774" s="1" t="s">
        <v>48</v>
      </c>
      <c r="Q1774" s="1" t="s">
        <v>48</v>
      </c>
      <c r="R1774" s="1" t="s">
        <v>48</v>
      </c>
      <c r="S1774" s="1" t="s">
        <v>48</v>
      </c>
      <c r="T1774" s="1" t="s">
        <v>49</v>
      </c>
      <c r="U1774" s="1" t="s">
        <v>48</v>
      </c>
      <c r="V1774" s="1" t="s">
        <v>48</v>
      </c>
      <c r="W1774" s="1" t="s">
        <v>48</v>
      </c>
      <c r="X1774" s="1" t="s">
        <v>62</v>
      </c>
      <c r="AC1774" s="1" t="s">
        <v>5712</v>
      </c>
      <c r="AD1774" s="1" t="s">
        <v>5712</v>
      </c>
      <c r="AJ1774" s="1" t="s">
        <v>10567</v>
      </c>
      <c r="AK1774" s="1" t="s">
        <v>5712</v>
      </c>
      <c r="AN1774" s="1" t="s">
        <v>5712</v>
      </c>
      <c r="AP1774" s="1" t="s">
        <v>5712</v>
      </c>
      <c r="AR1774" s="1" t="s">
        <v>5712</v>
      </c>
      <c r="AT1774" s="1" t="s">
        <v>5712</v>
      </c>
    </row>
    <row r="1775" spans="1:48" x14ac:dyDescent="0.35">
      <c r="A1775" s="1" t="s">
        <v>10568</v>
      </c>
      <c r="B1775" s="1" t="s">
        <v>5710</v>
      </c>
      <c r="C1775" s="1" t="s">
        <v>71</v>
      </c>
      <c r="D1775">
        <v>27</v>
      </c>
      <c r="E1775" s="1" t="s">
        <v>57</v>
      </c>
      <c r="F1775" s="1" t="s">
        <v>58</v>
      </c>
      <c r="G1775" s="1" t="s">
        <v>98</v>
      </c>
      <c r="H1775" s="1" t="s">
        <v>45</v>
      </c>
      <c r="I1775" s="1" t="s">
        <v>113</v>
      </c>
      <c r="J1775" s="1" t="s">
        <v>47</v>
      </c>
      <c r="K1775" s="1" t="s">
        <v>49</v>
      </c>
      <c r="L1775" s="1" t="s">
        <v>48</v>
      </c>
      <c r="M1775" s="1" t="s">
        <v>48</v>
      </c>
      <c r="N1775" s="1" t="s">
        <v>48</v>
      </c>
      <c r="O1775" s="1" t="s">
        <v>48</v>
      </c>
      <c r="P1775" s="1" t="s">
        <v>48</v>
      </c>
      <c r="Q1775" s="1" t="s">
        <v>48</v>
      </c>
      <c r="R1775" s="1" t="s">
        <v>48</v>
      </c>
      <c r="S1775" s="1" t="s">
        <v>48</v>
      </c>
      <c r="T1775" s="1" t="s">
        <v>49</v>
      </c>
      <c r="U1775" s="1" t="s">
        <v>48</v>
      </c>
      <c r="V1775" s="1" t="s">
        <v>48</v>
      </c>
      <c r="W1775" s="1" t="s">
        <v>48</v>
      </c>
      <c r="X1775" s="1" t="s">
        <v>116</v>
      </c>
      <c r="Y1775" s="1" t="s">
        <v>10569</v>
      </c>
      <c r="AC1775" s="1" t="s">
        <v>5712</v>
      </c>
      <c r="AD1775" s="1" t="s">
        <v>5712</v>
      </c>
      <c r="AJ1775" s="1" t="s">
        <v>10570</v>
      </c>
      <c r="AK1775" s="1" t="s">
        <v>5712</v>
      </c>
      <c r="AM1775" s="1" t="s">
        <v>10571</v>
      </c>
      <c r="AN1775" s="1" t="s">
        <v>5712</v>
      </c>
      <c r="AP1775" s="1" t="s">
        <v>5712</v>
      </c>
      <c r="AR1775" s="1" t="s">
        <v>5712</v>
      </c>
      <c r="AT1775" s="1" t="s">
        <v>5712</v>
      </c>
    </row>
    <row r="1776" spans="1:48" x14ac:dyDescent="0.35">
      <c r="A1776" s="1" t="s">
        <v>10572</v>
      </c>
      <c r="B1776" s="1" t="s">
        <v>5710</v>
      </c>
      <c r="C1776" s="1" t="s">
        <v>71</v>
      </c>
      <c r="D1776">
        <v>25</v>
      </c>
      <c r="E1776" s="1" t="s">
        <v>57</v>
      </c>
      <c r="F1776" s="1" t="s">
        <v>58</v>
      </c>
      <c r="G1776" s="1" t="s">
        <v>59</v>
      </c>
      <c r="H1776" s="1" t="s">
        <v>112</v>
      </c>
      <c r="I1776" s="1" t="s">
        <v>90</v>
      </c>
      <c r="J1776" s="1" t="s">
        <v>47</v>
      </c>
      <c r="K1776" s="1" t="s">
        <v>49</v>
      </c>
      <c r="L1776" s="1" t="s">
        <v>48</v>
      </c>
      <c r="M1776" s="1" t="s">
        <v>48</v>
      </c>
      <c r="N1776" s="1" t="s">
        <v>48</v>
      </c>
      <c r="O1776" s="1" t="s">
        <v>48</v>
      </c>
      <c r="P1776" s="1" t="s">
        <v>48</v>
      </c>
      <c r="Q1776" s="1" t="s">
        <v>48</v>
      </c>
      <c r="R1776" s="1" t="s">
        <v>48</v>
      </c>
      <c r="S1776" s="1" t="s">
        <v>48</v>
      </c>
      <c r="T1776" s="1" t="s">
        <v>48</v>
      </c>
      <c r="U1776" s="1" t="s">
        <v>48</v>
      </c>
      <c r="V1776" s="1" t="s">
        <v>48</v>
      </c>
      <c r="W1776" s="1" t="s">
        <v>48</v>
      </c>
      <c r="X1776" s="1" t="s">
        <v>75</v>
      </c>
      <c r="Y1776" s="1" t="s">
        <v>10573</v>
      </c>
      <c r="AC1776" s="1" t="s">
        <v>5712</v>
      </c>
      <c r="AD1776" s="1" t="s">
        <v>5712</v>
      </c>
      <c r="AJ1776" s="1" t="s">
        <v>10574</v>
      </c>
      <c r="AK1776" s="1" t="s">
        <v>5712</v>
      </c>
      <c r="AM1776" s="1" t="s">
        <v>7059</v>
      </c>
      <c r="AN1776" s="1" t="s">
        <v>5712</v>
      </c>
      <c r="AP1776" s="1" t="s">
        <v>5712</v>
      </c>
      <c r="AR1776" s="1" t="s">
        <v>5712</v>
      </c>
      <c r="AT1776" s="1" t="s">
        <v>5712</v>
      </c>
    </row>
    <row r="1777" spans="1:48" x14ac:dyDescent="0.35">
      <c r="A1777" s="1" t="s">
        <v>10575</v>
      </c>
      <c r="B1777" s="1" t="s">
        <v>5710</v>
      </c>
      <c r="C1777" s="1" t="s">
        <v>71</v>
      </c>
      <c r="D1777">
        <v>43</v>
      </c>
      <c r="E1777" s="1" t="s">
        <v>42</v>
      </c>
      <c r="F1777" s="1" t="s">
        <v>107</v>
      </c>
      <c r="G1777" s="1" t="s">
        <v>98</v>
      </c>
      <c r="H1777" s="1" t="s">
        <v>45</v>
      </c>
      <c r="I1777" s="1" t="s">
        <v>74</v>
      </c>
      <c r="J1777" s="1" t="s">
        <v>47</v>
      </c>
      <c r="K1777" s="1" t="s">
        <v>48</v>
      </c>
      <c r="L1777" s="1" t="s">
        <v>49</v>
      </c>
      <c r="M1777" s="1" t="s">
        <v>48</v>
      </c>
      <c r="N1777" s="1" t="s">
        <v>48</v>
      </c>
      <c r="O1777" s="1" t="s">
        <v>48</v>
      </c>
      <c r="P1777" s="1" t="s">
        <v>48</v>
      </c>
      <c r="Q1777" s="1" t="s">
        <v>48</v>
      </c>
      <c r="R1777" s="1" t="s">
        <v>48</v>
      </c>
      <c r="S1777" s="1" t="s">
        <v>48</v>
      </c>
      <c r="T1777" s="1" t="s">
        <v>48</v>
      </c>
      <c r="U1777" s="1" t="s">
        <v>48</v>
      </c>
      <c r="V1777" s="1" t="s">
        <v>48</v>
      </c>
      <c r="W1777" s="1" t="s">
        <v>48</v>
      </c>
      <c r="X1777" s="1" t="s">
        <v>75</v>
      </c>
      <c r="Y1777" s="1" t="s">
        <v>10576</v>
      </c>
      <c r="AC1777" s="1" t="s">
        <v>5712</v>
      </c>
      <c r="AD1777" s="1" t="s">
        <v>5712</v>
      </c>
      <c r="AJ1777" s="1" t="s">
        <v>105</v>
      </c>
      <c r="AK1777" s="1" t="s">
        <v>77</v>
      </c>
      <c r="AN1777" s="1" t="s">
        <v>5712</v>
      </c>
      <c r="AP1777" s="1" t="s">
        <v>5712</v>
      </c>
      <c r="AR1777" s="1" t="s">
        <v>5712</v>
      </c>
      <c r="AT1777" s="1" t="s">
        <v>5712</v>
      </c>
    </row>
    <row r="1778" spans="1:48" x14ac:dyDescent="0.35">
      <c r="A1778" s="1" t="s">
        <v>10577</v>
      </c>
      <c r="B1778" s="1" t="s">
        <v>5710</v>
      </c>
      <c r="C1778" s="1" t="s">
        <v>71</v>
      </c>
      <c r="D1778">
        <v>41</v>
      </c>
      <c r="E1778" s="1" t="s">
        <v>42</v>
      </c>
      <c r="F1778" s="1" t="s">
        <v>107</v>
      </c>
      <c r="G1778" s="1" t="s">
        <v>44</v>
      </c>
      <c r="H1778" s="1" t="s">
        <v>144</v>
      </c>
      <c r="I1778" s="1" t="s">
        <v>90</v>
      </c>
      <c r="J1778" s="1" t="s">
        <v>47</v>
      </c>
      <c r="K1778" s="1" t="s">
        <v>48</v>
      </c>
      <c r="L1778" s="1" t="s">
        <v>49</v>
      </c>
      <c r="M1778" s="1" t="s">
        <v>48</v>
      </c>
      <c r="N1778" s="1" t="s">
        <v>48</v>
      </c>
      <c r="O1778" s="1" t="s">
        <v>48</v>
      </c>
      <c r="P1778" s="1" t="s">
        <v>48</v>
      </c>
      <c r="Q1778" s="1" t="s">
        <v>48</v>
      </c>
      <c r="R1778" s="1" t="s">
        <v>48</v>
      </c>
      <c r="S1778" s="1" t="s">
        <v>48</v>
      </c>
      <c r="T1778" s="1" t="s">
        <v>48</v>
      </c>
      <c r="U1778" s="1" t="s">
        <v>48</v>
      </c>
      <c r="V1778" s="1" t="s">
        <v>48</v>
      </c>
      <c r="W1778" s="1" t="s">
        <v>48</v>
      </c>
      <c r="X1778" s="1" t="s">
        <v>62</v>
      </c>
      <c r="AC1778" s="1" t="s">
        <v>5712</v>
      </c>
      <c r="AD1778" s="1" t="s">
        <v>5712</v>
      </c>
      <c r="AJ1778" s="1" t="s">
        <v>10578</v>
      </c>
      <c r="AK1778" s="1" t="s">
        <v>5712</v>
      </c>
      <c r="AN1778" s="1" t="s">
        <v>5712</v>
      </c>
      <c r="AP1778" s="1" t="s">
        <v>5712</v>
      </c>
      <c r="AR1778" s="1" t="s">
        <v>5712</v>
      </c>
      <c r="AT1778" s="1" t="s">
        <v>5712</v>
      </c>
    </row>
    <row r="1779" spans="1:48" x14ac:dyDescent="0.35">
      <c r="A1779" s="1" t="s">
        <v>10579</v>
      </c>
      <c r="B1779" s="1" t="s">
        <v>5710</v>
      </c>
      <c r="C1779" s="1" t="s">
        <v>71</v>
      </c>
      <c r="D1779">
        <v>57</v>
      </c>
      <c r="E1779" s="1" t="s">
        <v>65</v>
      </c>
      <c r="F1779" s="1" t="s">
        <v>66</v>
      </c>
      <c r="G1779" s="1" t="s">
        <v>73</v>
      </c>
      <c r="H1779" s="1" t="s">
        <v>67</v>
      </c>
      <c r="I1779" s="1" t="s">
        <v>110</v>
      </c>
      <c r="J1779" s="1" t="s">
        <v>47</v>
      </c>
      <c r="K1779" s="1" t="s">
        <v>48</v>
      </c>
      <c r="L1779" s="1" t="s">
        <v>48</v>
      </c>
      <c r="M1779" s="1" t="s">
        <v>48</v>
      </c>
      <c r="N1779" s="1" t="s">
        <v>48</v>
      </c>
      <c r="O1779" s="1" t="s">
        <v>48</v>
      </c>
      <c r="P1779" s="1" t="s">
        <v>48</v>
      </c>
      <c r="Q1779" s="1" t="s">
        <v>48</v>
      </c>
      <c r="R1779" s="1" t="s">
        <v>48</v>
      </c>
      <c r="S1779" s="1" t="s">
        <v>49</v>
      </c>
      <c r="T1779" s="1" t="s">
        <v>48</v>
      </c>
      <c r="U1779" s="1" t="s">
        <v>48</v>
      </c>
      <c r="V1779" s="1" t="s">
        <v>48</v>
      </c>
      <c r="W1779" s="1" t="s">
        <v>48</v>
      </c>
      <c r="X1779" s="1" t="s">
        <v>116</v>
      </c>
      <c r="Y1779" s="1" t="s">
        <v>10580</v>
      </c>
      <c r="AC1779" s="1" t="s">
        <v>5712</v>
      </c>
      <c r="AD1779" s="1" t="s">
        <v>5712</v>
      </c>
      <c r="AJ1779" s="1" t="s">
        <v>10581</v>
      </c>
      <c r="AK1779" s="1" t="s">
        <v>77</v>
      </c>
      <c r="AN1779" s="1" t="s">
        <v>5712</v>
      </c>
      <c r="AP1779" s="1" t="s">
        <v>5712</v>
      </c>
      <c r="AR1779" s="1" t="s">
        <v>5712</v>
      </c>
      <c r="AT1779" s="1" t="s">
        <v>5712</v>
      </c>
    </row>
    <row r="1780" spans="1:48" x14ac:dyDescent="0.35">
      <c r="A1780" s="1" t="s">
        <v>10582</v>
      </c>
      <c r="B1780" s="1" t="s">
        <v>5710</v>
      </c>
      <c r="C1780" s="1" t="s">
        <v>71</v>
      </c>
      <c r="D1780">
        <v>35</v>
      </c>
      <c r="E1780" s="1" t="s">
        <v>42</v>
      </c>
      <c r="F1780" s="1" t="s">
        <v>43</v>
      </c>
      <c r="G1780" s="1" t="s">
        <v>59</v>
      </c>
      <c r="H1780" s="1" t="s">
        <v>79</v>
      </c>
      <c r="I1780" s="1" t="s">
        <v>61</v>
      </c>
      <c r="J1780" s="1" t="s">
        <v>47</v>
      </c>
      <c r="K1780" s="1" t="s">
        <v>48</v>
      </c>
      <c r="L1780" s="1" t="s">
        <v>48</v>
      </c>
      <c r="M1780" s="1" t="s">
        <v>48</v>
      </c>
      <c r="N1780" s="1" t="s">
        <v>48</v>
      </c>
      <c r="O1780" s="1" t="s">
        <v>48</v>
      </c>
      <c r="P1780" s="1" t="s">
        <v>48</v>
      </c>
      <c r="Q1780" s="1" t="s">
        <v>49</v>
      </c>
      <c r="R1780" s="1" t="s">
        <v>48</v>
      </c>
      <c r="S1780" s="1" t="s">
        <v>48</v>
      </c>
      <c r="T1780" s="1" t="s">
        <v>48</v>
      </c>
      <c r="U1780" s="1" t="s">
        <v>48</v>
      </c>
      <c r="V1780" s="1" t="s">
        <v>48</v>
      </c>
      <c r="W1780" s="1" t="s">
        <v>48</v>
      </c>
      <c r="X1780" s="1" t="s">
        <v>62</v>
      </c>
      <c r="AC1780" s="1" t="s">
        <v>5712</v>
      </c>
      <c r="AD1780" s="1" t="s">
        <v>5712</v>
      </c>
      <c r="AJ1780" s="1" t="s">
        <v>106</v>
      </c>
      <c r="AK1780" s="1" t="s">
        <v>5712</v>
      </c>
      <c r="AM1780" s="1" t="s">
        <v>106</v>
      </c>
      <c r="AN1780" s="1" t="s">
        <v>5712</v>
      </c>
      <c r="AP1780" s="1" t="s">
        <v>5712</v>
      </c>
      <c r="AR1780" s="1" t="s">
        <v>5712</v>
      </c>
      <c r="AT1780" s="1" t="s">
        <v>5712</v>
      </c>
    </row>
    <row r="1781" spans="1:48" x14ac:dyDescent="0.35">
      <c r="A1781" s="1" t="s">
        <v>10583</v>
      </c>
      <c r="B1781" s="1" t="s">
        <v>5710</v>
      </c>
      <c r="C1781" s="1" t="s">
        <v>71</v>
      </c>
      <c r="D1781">
        <v>45</v>
      </c>
      <c r="E1781" s="1" t="s">
        <v>42</v>
      </c>
      <c r="F1781" s="1" t="s">
        <v>107</v>
      </c>
      <c r="G1781" s="1" t="s">
        <v>98</v>
      </c>
      <c r="H1781" s="1" t="s">
        <v>45</v>
      </c>
      <c r="I1781" s="1" t="s">
        <v>74</v>
      </c>
      <c r="J1781" s="1" t="s">
        <v>80</v>
      </c>
      <c r="K1781" s="1" t="s">
        <v>48</v>
      </c>
      <c r="L1781" s="1" t="s">
        <v>48</v>
      </c>
      <c r="M1781" s="1" t="s">
        <v>48</v>
      </c>
      <c r="N1781" s="1" t="s">
        <v>48</v>
      </c>
      <c r="O1781" s="1" t="s">
        <v>48</v>
      </c>
      <c r="P1781" s="1" t="s">
        <v>49</v>
      </c>
      <c r="Q1781" s="1" t="s">
        <v>48</v>
      </c>
      <c r="R1781" s="1" t="s">
        <v>48</v>
      </c>
      <c r="S1781" s="1" t="s">
        <v>48</v>
      </c>
      <c r="T1781" s="1" t="s">
        <v>48</v>
      </c>
      <c r="U1781" s="1" t="s">
        <v>48</v>
      </c>
      <c r="V1781" s="1" t="s">
        <v>48</v>
      </c>
      <c r="W1781" s="1" t="s">
        <v>48</v>
      </c>
      <c r="X1781" s="1" t="s">
        <v>62</v>
      </c>
      <c r="AC1781" s="1" t="s">
        <v>5712</v>
      </c>
      <c r="AD1781" s="1" t="s">
        <v>5712</v>
      </c>
      <c r="AJ1781" s="1" t="s">
        <v>10584</v>
      </c>
      <c r="AK1781" s="1" t="s">
        <v>5712</v>
      </c>
      <c r="AM1781" s="1" t="s">
        <v>10585</v>
      </c>
      <c r="AN1781" s="1" t="s">
        <v>5712</v>
      </c>
      <c r="AP1781" s="1" t="s">
        <v>5712</v>
      </c>
      <c r="AR1781" s="1" t="s">
        <v>5712</v>
      </c>
      <c r="AT1781" s="1" t="s">
        <v>5712</v>
      </c>
    </row>
    <row r="1782" spans="1:48" x14ac:dyDescent="0.35">
      <c r="A1782" s="1" t="s">
        <v>10586</v>
      </c>
      <c r="B1782" s="1" t="s">
        <v>5710</v>
      </c>
      <c r="C1782" s="1" t="s">
        <v>71</v>
      </c>
      <c r="D1782">
        <v>28</v>
      </c>
      <c r="E1782" s="1" t="s">
        <v>57</v>
      </c>
      <c r="F1782" s="1" t="s">
        <v>58</v>
      </c>
      <c r="G1782" s="1" t="s">
        <v>59</v>
      </c>
      <c r="H1782" s="1" t="s">
        <v>60</v>
      </c>
      <c r="I1782" s="1" t="s">
        <v>125</v>
      </c>
      <c r="J1782" s="1" t="s">
        <v>47</v>
      </c>
      <c r="K1782" s="1" t="s">
        <v>48</v>
      </c>
      <c r="L1782" s="1" t="s">
        <v>49</v>
      </c>
      <c r="M1782" s="1" t="s">
        <v>48</v>
      </c>
      <c r="N1782" s="1" t="s">
        <v>48</v>
      </c>
      <c r="O1782" s="1" t="s">
        <v>48</v>
      </c>
      <c r="P1782" s="1" t="s">
        <v>48</v>
      </c>
      <c r="Q1782" s="1" t="s">
        <v>48</v>
      </c>
      <c r="R1782" s="1" t="s">
        <v>48</v>
      </c>
      <c r="S1782" s="1" t="s">
        <v>48</v>
      </c>
      <c r="T1782" s="1" t="s">
        <v>48</v>
      </c>
      <c r="U1782" s="1" t="s">
        <v>48</v>
      </c>
      <c r="V1782" s="1" t="s">
        <v>48</v>
      </c>
      <c r="W1782" s="1" t="s">
        <v>48</v>
      </c>
      <c r="X1782" s="1" t="s">
        <v>62</v>
      </c>
      <c r="AC1782" s="1" t="s">
        <v>5712</v>
      </c>
      <c r="AD1782" s="1" t="s">
        <v>5712</v>
      </c>
      <c r="AJ1782" s="1" t="s">
        <v>10587</v>
      </c>
      <c r="AK1782" s="1" t="s">
        <v>5712</v>
      </c>
      <c r="AN1782" s="1" t="s">
        <v>5712</v>
      </c>
      <c r="AP1782" s="1" t="s">
        <v>5712</v>
      </c>
      <c r="AR1782" s="1" t="s">
        <v>5712</v>
      </c>
      <c r="AT1782" s="1" t="s">
        <v>5712</v>
      </c>
      <c r="AV1782" s="1" t="s">
        <v>10588</v>
      </c>
    </row>
    <row r="1783" spans="1:48" x14ac:dyDescent="0.35">
      <c r="A1783" s="1" t="s">
        <v>10589</v>
      </c>
      <c r="B1783" s="1" t="s">
        <v>5710</v>
      </c>
      <c r="C1783" s="1" t="s">
        <v>71</v>
      </c>
      <c r="D1783">
        <v>29</v>
      </c>
      <c r="E1783" s="1" t="s">
        <v>57</v>
      </c>
      <c r="F1783" s="1" t="s">
        <v>107</v>
      </c>
      <c r="G1783" s="1" t="s">
        <v>73</v>
      </c>
      <c r="H1783" s="1" t="s">
        <v>45</v>
      </c>
      <c r="I1783" s="1" t="s">
        <v>68</v>
      </c>
      <c r="J1783" s="1" t="s">
        <v>47</v>
      </c>
      <c r="K1783" s="1" t="s">
        <v>48</v>
      </c>
      <c r="L1783" s="1" t="s">
        <v>48</v>
      </c>
      <c r="M1783" s="1" t="s">
        <v>48</v>
      </c>
      <c r="N1783" s="1" t="s">
        <v>49</v>
      </c>
      <c r="O1783" s="1" t="s">
        <v>48</v>
      </c>
      <c r="P1783" s="1" t="s">
        <v>48</v>
      </c>
      <c r="Q1783" s="1" t="s">
        <v>48</v>
      </c>
      <c r="R1783" s="1" t="s">
        <v>48</v>
      </c>
      <c r="S1783" s="1" t="s">
        <v>48</v>
      </c>
      <c r="T1783" s="1" t="s">
        <v>48</v>
      </c>
      <c r="U1783" s="1" t="s">
        <v>48</v>
      </c>
      <c r="V1783" s="1" t="s">
        <v>48</v>
      </c>
      <c r="W1783" s="1" t="s">
        <v>48</v>
      </c>
      <c r="X1783" s="1" t="s">
        <v>116</v>
      </c>
      <c r="Y1783" s="1" t="s">
        <v>10590</v>
      </c>
      <c r="AC1783" s="1" t="s">
        <v>5712</v>
      </c>
      <c r="AD1783" s="1" t="s">
        <v>5712</v>
      </c>
      <c r="AJ1783" s="1" t="s">
        <v>2616</v>
      </c>
      <c r="AK1783" s="1" t="s">
        <v>5712</v>
      </c>
      <c r="AN1783" s="1" t="s">
        <v>5712</v>
      </c>
      <c r="AP1783" s="1" t="s">
        <v>5712</v>
      </c>
      <c r="AR1783" s="1" t="s">
        <v>5712</v>
      </c>
      <c r="AT1783" s="1" t="s">
        <v>5712</v>
      </c>
      <c r="AV1783" s="1" t="s">
        <v>10591</v>
      </c>
    </row>
    <row r="1784" spans="1:48" x14ac:dyDescent="0.35">
      <c r="A1784" s="1" t="s">
        <v>10592</v>
      </c>
      <c r="B1784" s="1" t="s">
        <v>5710</v>
      </c>
      <c r="C1784" s="1" t="s">
        <v>71</v>
      </c>
      <c r="D1784">
        <v>34</v>
      </c>
      <c r="E1784" s="1" t="s">
        <v>57</v>
      </c>
      <c r="F1784" s="1" t="s">
        <v>107</v>
      </c>
      <c r="G1784" s="1" t="s">
        <v>98</v>
      </c>
      <c r="H1784" s="1" t="s">
        <v>79</v>
      </c>
      <c r="I1784" s="1" t="s">
        <v>110</v>
      </c>
      <c r="J1784" s="1" t="s">
        <v>47</v>
      </c>
      <c r="K1784" s="1" t="s">
        <v>49</v>
      </c>
      <c r="L1784" s="1" t="s">
        <v>48</v>
      </c>
      <c r="M1784" s="1" t="s">
        <v>48</v>
      </c>
      <c r="N1784" s="1" t="s">
        <v>48</v>
      </c>
      <c r="O1784" s="1" t="s">
        <v>48</v>
      </c>
      <c r="P1784" s="1" t="s">
        <v>48</v>
      </c>
      <c r="Q1784" s="1" t="s">
        <v>48</v>
      </c>
      <c r="R1784" s="1" t="s">
        <v>48</v>
      </c>
      <c r="S1784" s="1" t="s">
        <v>48</v>
      </c>
      <c r="T1784" s="1" t="s">
        <v>49</v>
      </c>
      <c r="U1784" s="1" t="s">
        <v>48</v>
      </c>
      <c r="V1784" s="1" t="s">
        <v>48</v>
      </c>
      <c r="W1784" s="1" t="s">
        <v>48</v>
      </c>
      <c r="X1784" s="1" t="s">
        <v>62</v>
      </c>
      <c r="AC1784" s="1" t="s">
        <v>5712</v>
      </c>
      <c r="AD1784" s="1" t="s">
        <v>5712</v>
      </c>
      <c r="AJ1784" s="1" t="s">
        <v>10593</v>
      </c>
      <c r="AK1784" s="1" t="s">
        <v>5712</v>
      </c>
      <c r="AM1784" s="1" t="s">
        <v>752</v>
      </c>
      <c r="AN1784" s="1" t="s">
        <v>5712</v>
      </c>
      <c r="AP1784" s="1" t="s">
        <v>5712</v>
      </c>
      <c r="AR1784" s="1" t="s">
        <v>5712</v>
      </c>
      <c r="AT1784" s="1" t="s">
        <v>5712</v>
      </c>
    </row>
    <row r="1785" spans="1:48" x14ac:dyDescent="0.35">
      <c r="A1785" s="1" t="s">
        <v>10594</v>
      </c>
      <c r="B1785" s="1" t="s">
        <v>5710</v>
      </c>
      <c r="C1785" s="1" t="s">
        <v>71</v>
      </c>
      <c r="D1785">
        <v>85</v>
      </c>
      <c r="E1785" s="1" t="s">
        <v>65</v>
      </c>
      <c r="F1785" s="1" t="s">
        <v>66</v>
      </c>
      <c r="G1785" s="1" t="s">
        <v>73</v>
      </c>
      <c r="H1785" s="1" t="s">
        <v>67</v>
      </c>
      <c r="I1785" s="1" t="s">
        <v>46</v>
      </c>
      <c r="J1785" s="1" t="s">
        <v>47</v>
      </c>
      <c r="K1785" s="1" t="s">
        <v>48</v>
      </c>
      <c r="L1785" s="1" t="s">
        <v>48</v>
      </c>
      <c r="M1785" s="1" t="s">
        <v>48</v>
      </c>
      <c r="N1785" s="1" t="s">
        <v>48</v>
      </c>
      <c r="O1785" s="1" t="s">
        <v>48</v>
      </c>
      <c r="P1785" s="1" t="s">
        <v>48</v>
      </c>
      <c r="Q1785" s="1" t="s">
        <v>48</v>
      </c>
      <c r="R1785" s="1" t="s">
        <v>49</v>
      </c>
      <c r="S1785" s="1" t="s">
        <v>48</v>
      </c>
      <c r="T1785" s="1" t="s">
        <v>48</v>
      </c>
      <c r="U1785" s="1" t="s">
        <v>48</v>
      </c>
      <c r="V1785" s="1" t="s">
        <v>48</v>
      </c>
      <c r="W1785" s="1" t="s">
        <v>48</v>
      </c>
      <c r="X1785" s="1" t="s">
        <v>62</v>
      </c>
      <c r="AC1785" s="1" t="s">
        <v>5712</v>
      </c>
      <c r="AD1785" s="1" t="s">
        <v>5712</v>
      </c>
      <c r="AJ1785" s="1" t="s">
        <v>10595</v>
      </c>
      <c r="AK1785" s="1" t="s">
        <v>55</v>
      </c>
      <c r="AL1785" s="1" t="s">
        <v>10596</v>
      </c>
      <c r="AN1785" s="1" t="s">
        <v>5712</v>
      </c>
      <c r="AP1785" s="1" t="s">
        <v>5712</v>
      </c>
      <c r="AR1785" s="1" t="s">
        <v>5712</v>
      </c>
      <c r="AT1785" s="1" t="s">
        <v>5712</v>
      </c>
    </row>
    <row r="1786" spans="1:48" x14ac:dyDescent="0.35">
      <c r="A1786" s="1" t="s">
        <v>10597</v>
      </c>
      <c r="B1786" s="1" t="s">
        <v>5710</v>
      </c>
      <c r="C1786" s="1" t="s">
        <v>71</v>
      </c>
      <c r="D1786">
        <v>37</v>
      </c>
      <c r="E1786" s="1" t="s">
        <v>42</v>
      </c>
      <c r="F1786" s="1" t="s">
        <v>43</v>
      </c>
      <c r="G1786" s="1" t="s">
        <v>98</v>
      </c>
      <c r="H1786" s="1" t="s">
        <v>45</v>
      </c>
      <c r="I1786" s="1" t="s">
        <v>46</v>
      </c>
      <c r="J1786" s="1" t="s">
        <v>47</v>
      </c>
      <c r="K1786" s="1" t="s">
        <v>49</v>
      </c>
      <c r="L1786" s="1" t="s">
        <v>48</v>
      </c>
      <c r="M1786" s="1" t="s">
        <v>48</v>
      </c>
      <c r="N1786" s="1" t="s">
        <v>48</v>
      </c>
      <c r="O1786" s="1" t="s">
        <v>48</v>
      </c>
      <c r="P1786" s="1" t="s">
        <v>48</v>
      </c>
      <c r="Q1786" s="1" t="s">
        <v>48</v>
      </c>
      <c r="R1786" s="1" t="s">
        <v>48</v>
      </c>
      <c r="S1786" s="1" t="s">
        <v>48</v>
      </c>
      <c r="T1786" s="1" t="s">
        <v>49</v>
      </c>
      <c r="U1786" s="1" t="s">
        <v>48</v>
      </c>
      <c r="V1786" s="1" t="s">
        <v>48</v>
      </c>
      <c r="W1786" s="1" t="s">
        <v>48</v>
      </c>
      <c r="X1786" s="1" t="s">
        <v>62</v>
      </c>
      <c r="AC1786" s="1" t="s">
        <v>5712</v>
      </c>
      <c r="AD1786" s="1" t="s">
        <v>5712</v>
      </c>
      <c r="AJ1786" s="1" t="s">
        <v>224</v>
      </c>
      <c r="AK1786" s="1" t="s">
        <v>63</v>
      </c>
      <c r="AN1786" s="1" t="s">
        <v>5712</v>
      </c>
      <c r="AP1786" s="1" t="s">
        <v>5712</v>
      </c>
      <c r="AR1786" s="1" t="s">
        <v>5712</v>
      </c>
      <c r="AT1786" s="1" t="s">
        <v>5712</v>
      </c>
    </row>
    <row r="1787" spans="1:48" x14ac:dyDescent="0.35">
      <c r="A1787" s="1" t="s">
        <v>10598</v>
      </c>
      <c r="B1787" s="1" t="s">
        <v>5710</v>
      </c>
      <c r="C1787" s="1" t="s">
        <v>41</v>
      </c>
      <c r="D1787">
        <v>82</v>
      </c>
      <c r="E1787" s="1" t="s">
        <v>65</v>
      </c>
      <c r="F1787" s="1" t="s">
        <v>66</v>
      </c>
      <c r="G1787" s="1" t="s">
        <v>137</v>
      </c>
      <c r="H1787" s="1" t="s">
        <v>67</v>
      </c>
      <c r="I1787" s="1" t="s">
        <v>68</v>
      </c>
      <c r="J1787" s="1" t="s">
        <v>47</v>
      </c>
      <c r="K1787" s="1" t="s">
        <v>48</v>
      </c>
      <c r="L1787" s="1" t="s">
        <v>48</v>
      </c>
      <c r="M1787" s="1" t="s">
        <v>48</v>
      </c>
      <c r="N1787" s="1" t="s">
        <v>48</v>
      </c>
      <c r="O1787" s="1" t="s">
        <v>48</v>
      </c>
      <c r="P1787" s="1" t="s">
        <v>48</v>
      </c>
      <c r="Q1787" s="1" t="s">
        <v>48</v>
      </c>
      <c r="R1787" s="1" t="s">
        <v>49</v>
      </c>
      <c r="S1787" s="1" t="s">
        <v>48</v>
      </c>
      <c r="T1787" s="1" t="s">
        <v>48</v>
      </c>
      <c r="U1787" s="1" t="s">
        <v>48</v>
      </c>
      <c r="V1787" s="1" t="s">
        <v>48</v>
      </c>
      <c r="W1787" s="1" t="s">
        <v>48</v>
      </c>
      <c r="X1787" s="1" t="s">
        <v>62</v>
      </c>
      <c r="AC1787" s="1" t="s">
        <v>5712</v>
      </c>
      <c r="AD1787" s="1" t="s">
        <v>5712</v>
      </c>
      <c r="AJ1787" s="1" t="s">
        <v>10599</v>
      </c>
      <c r="AK1787" s="1" t="s">
        <v>77</v>
      </c>
      <c r="AN1787" s="1" t="s">
        <v>5712</v>
      </c>
      <c r="AP1787" s="1" t="s">
        <v>5712</v>
      </c>
      <c r="AR1787" s="1" t="s">
        <v>5712</v>
      </c>
      <c r="AT1787" s="1" t="s">
        <v>5712</v>
      </c>
    </row>
    <row r="1788" spans="1:48" x14ac:dyDescent="0.35">
      <c r="A1788" s="1" t="s">
        <v>10600</v>
      </c>
      <c r="B1788" s="1" t="s">
        <v>5710</v>
      </c>
      <c r="C1788" s="1" t="s">
        <v>71</v>
      </c>
      <c r="D1788">
        <v>43</v>
      </c>
      <c r="E1788" s="1" t="s">
        <v>42</v>
      </c>
      <c r="F1788" s="1" t="s">
        <v>107</v>
      </c>
      <c r="G1788" s="1" t="s">
        <v>98</v>
      </c>
      <c r="H1788" s="1" t="s">
        <v>45</v>
      </c>
      <c r="I1788" s="1" t="s">
        <v>74</v>
      </c>
      <c r="J1788" s="1" t="s">
        <v>47</v>
      </c>
      <c r="K1788" s="1" t="s">
        <v>48</v>
      </c>
      <c r="L1788" s="1" t="s">
        <v>48</v>
      </c>
      <c r="M1788" s="1" t="s">
        <v>48</v>
      </c>
      <c r="N1788" s="1" t="s">
        <v>48</v>
      </c>
      <c r="O1788" s="1" t="s">
        <v>48</v>
      </c>
      <c r="P1788" s="1" t="s">
        <v>49</v>
      </c>
      <c r="Q1788" s="1" t="s">
        <v>48</v>
      </c>
      <c r="R1788" s="1" t="s">
        <v>48</v>
      </c>
      <c r="S1788" s="1" t="s">
        <v>48</v>
      </c>
      <c r="T1788" s="1" t="s">
        <v>48</v>
      </c>
      <c r="U1788" s="1" t="s">
        <v>48</v>
      </c>
      <c r="V1788" s="1" t="s">
        <v>48</v>
      </c>
      <c r="W1788" s="1" t="s">
        <v>48</v>
      </c>
      <c r="X1788" s="1" t="s">
        <v>62</v>
      </c>
      <c r="AC1788" s="1" t="s">
        <v>5712</v>
      </c>
      <c r="AD1788" s="1" t="s">
        <v>5712</v>
      </c>
      <c r="AJ1788" s="1" t="s">
        <v>10601</v>
      </c>
      <c r="AK1788" s="1" t="s">
        <v>5712</v>
      </c>
      <c r="AM1788" s="1" t="s">
        <v>10602</v>
      </c>
      <c r="AN1788" s="1" t="s">
        <v>5712</v>
      </c>
      <c r="AP1788" s="1" t="s">
        <v>5712</v>
      </c>
      <c r="AR1788" s="1" t="s">
        <v>5712</v>
      </c>
      <c r="AT1788" s="1" t="s">
        <v>5712</v>
      </c>
    </row>
    <row r="1789" spans="1:48" x14ac:dyDescent="0.35">
      <c r="A1789" s="1" t="s">
        <v>10603</v>
      </c>
      <c r="B1789" s="1" t="s">
        <v>5710</v>
      </c>
      <c r="C1789" s="1" t="s">
        <v>71</v>
      </c>
      <c r="D1789">
        <v>34</v>
      </c>
      <c r="E1789" s="1" t="s">
        <v>57</v>
      </c>
      <c r="F1789" s="1" t="s">
        <v>107</v>
      </c>
      <c r="G1789" s="1" t="s">
        <v>85</v>
      </c>
      <c r="H1789" s="1" t="s">
        <v>79</v>
      </c>
      <c r="I1789" s="1" t="s">
        <v>113</v>
      </c>
      <c r="J1789" s="1" t="s">
        <v>47</v>
      </c>
      <c r="K1789" s="1" t="s">
        <v>49</v>
      </c>
      <c r="L1789" s="1" t="s">
        <v>48</v>
      </c>
      <c r="M1789" s="1" t="s">
        <v>48</v>
      </c>
      <c r="N1789" s="1" t="s">
        <v>48</v>
      </c>
      <c r="O1789" s="1" t="s">
        <v>48</v>
      </c>
      <c r="P1789" s="1" t="s">
        <v>48</v>
      </c>
      <c r="Q1789" s="1" t="s">
        <v>48</v>
      </c>
      <c r="R1789" s="1" t="s">
        <v>48</v>
      </c>
      <c r="S1789" s="1" t="s">
        <v>48</v>
      </c>
      <c r="T1789" s="1" t="s">
        <v>49</v>
      </c>
      <c r="U1789" s="1" t="s">
        <v>48</v>
      </c>
      <c r="V1789" s="1" t="s">
        <v>48</v>
      </c>
      <c r="W1789" s="1" t="s">
        <v>48</v>
      </c>
      <c r="X1789" s="1" t="s">
        <v>62</v>
      </c>
      <c r="AC1789" s="1" t="s">
        <v>5712</v>
      </c>
      <c r="AD1789" s="1" t="s">
        <v>5712</v>
      </c>
      <c r="AJ1789" s="1" t="s">
        <v>10604</v>
      </c>
      <c r="AK1789" s="1" t="s">
        <v>77</v>
      </c>
      <c r="AN1789" s="1" t="s">
        <v>5712</v>
      </c>
      <c r="AP1789" s="1" t="s">
        <v>5712</v>
      </c>
      <c r="AR1789" s="1" t="s">
        <v>5712</v>
      </c>
      <c r="AT1789" s="1" t="s">
        <v>5712</v>
      </c>
    </row>
    <row r="1790" spans="1:48" x14ac:dyDescent="0.35">
      <c r="A1790" s="1" t="s">
        <v>10605</v>
      </c>
      <c r="B1790" s="1" t="s">
        <v>5710</v>
      </c>
      <c r="C1790" s="1" t="s">
        <v>71</v>
      </c>
      <c r="D1790">
        <v>30</v>
      </c>
      <c r="E1790" s="1" t="s">
        <v>57</v>
      </c>
      <c r="F1790" s="1" t="s">
        <v>107</v>
      </c>
      <c r="G1790" s="1" t="s">
        <v>59</v>
      </c>
      <c r="H1790" s="1" t="s">
        <v>45</v>
      </c>
      <c r="I1790" s="1" t="s">
        <v>74</v>
      </c>
      <c r="J1790" s="1" t="s">
        <v>47</v>
      </c>
      <c r="K1790" s="1" t="s">
        <v>48</v>
      </c>
      <c r="L1790" s="1" t="s">
        <v>49</v>
      </c>
      <c r="M1790" s="1" t="s">
        <v>48</v>
      </c>
      <c r="N1790" s="1" t="s">
        <v>48</v>
      </c>
      <c r="O1790" s="1" t="s">
        <v>48</v>
      </c>
      <c r="P1790" s="1" t="s">
        <v>48</v>
      </c>
      <c r="Q1790" s="1" t="s">
        <v>48</v>
      </c>
      <c r="R1790" s="1" t="s">
        <v>48</v>
      </c>
      <c r="S1790" s="1" t="s">
        <v>48</v>
      </c>
      <c r="T1790" s="1" t="s">
        <v>48</v>
      </c>
      <c r="U1790" s="1" t="s">
        <v>48</v>
      </c>
      <c r="V1790" s="1" t="s">
        <v>48</v>
      </c>
      <c r="W1790" s="1" t="s">
        <v>48</v>
      </c>
      <c r="X1790" s="1" t="s">
        <v>62</v>
      </c>
      <c r="AC1790" s="1" t="s">
        <v>5712</v>
      </c>
      <c r="AD1790" s="1" t="s">
        <v>5712</v>
      </c>
      <c r="AJ1790" s="1" t="s">
        <v>578</v>
      </c>
      <c r="AK1790" s="1" t="s">
        <v>5712</v>
      </c>
      <c r="AN1790" s="1" t="s">
        <v>5712</v>
      </c>
      <c r="AP1790" s="1" t="s">
        <v>5712</v>
      </c>
      <c r="AR1790" s="1" t="s">
        <v>5712</v>
      </c>
      <c r="AT1790" s="1" t="s">
        <v>5712</v>
      </c>
    </row>
    <row r="1791" spans="1:48" x14ac:dyDescent="0.35">
      <c r="A1791" s="1" t="s">
        <v>10606</v>
      </c>
      <c r="B1791" s="1" t="s">
        <v>5710</v>
      </c>
      <c r="C1791" s="1" t="s">
        <v>71</v>
      </c>
      <c r="D1791">
        <v>33</v>
      </c>
      <c r="E1791" s="1" t="s">
        <v>57</v>
      </c>
      <c r="F1791" s="1" t="s">
        <v>107</v>
      </c>
      <c r="G1791" s="1" t="s">
        <v>98</v>
      </c>
      <c r="H1791" s="1" t="s">
        <v>79</v>
      </c>
      <c r="I1791" s="1" t="s">
        <v>46</v>
      </c>
      <c r="J1791" s="1" t="s">
        <v>47</v>
      </c>
      <c r="K1791" s="1" t="s">
        <v>48</v>
      </c>
      <c r="L1791" s="1" t="s">
        <v>48</v>
      </c>
      <c r="M1791" s="1" t="s">
        <v>48</v>
      </c>
      <c r="N1791" s="1" t="s">
        <v>49</v>
      </c>
      <c r="O1791" s="1" t="s">
        <v>48</v>
      </c>
      <c r="P1791" s="1" t="s">
        <v>48</v>
      </c>
      <c r="Q1791" s="1" t="s">
        <v>48</v>
      </c>
      <c r="R1791" s="1" t="s">
        <v>48</v>
      </c>
      <c r="S1791" s="1" t="s">
        <v>48</v>
      </c>
      <c r="T1791" s="1" t="s">
        <v>48</v>
      </c>
      <c r="U1791" s="1" t="s">
        <v>48</v>
      </c>
      <c r="V1791" s="1" t="s">
        <v>48</v>
      </c>
      <c r="W1791" s="1" t="s">
        <v>48</v>
      </c>
      <c r="X1791" s="1" t="s">
        <v>62</v>
      </c>
      <c r="AC1791" s="1" t="s">
        <v>5712</v>
      </c>
      <c r="AD1791" s="1" t="s">
        <v>5712</v>
      </c>
      <c r="AJ1791" s="1" t="s">
        <v>10607</v>
      </c>
      <c r="AK1791" s="1" t="s">
        <v>77</v>
      </c>
      <c r="AN1791" s="1" t="s">
        <v>5712</v>
      </c>
      <c r="AP1791" s="1" t="s">
        <v>5712</v>
      </c>
      <c r="AR1791" s="1" t="s">
        <v>5712</v>
      </c>
      <c r="AT1791" s="1" t="s">
        <v>5712</v>
      </c>
    </row>
    <row r="1792" spans="1:48" x14ac:dyDescent="0.35">
      <c r="A1792" s="1" t="s">
        <v>10608</v>
      </c>
      <c r="B1792" s="1" t="s">
        <v>5710</v>
      </c>
      <c r="C1792" s="1" t="s">
        <v>71</v>
      </c>
      <c r="D1792">
        <v>35</v>
      </c>
      <c r="E1792" s="1" t="s">
        <v>42</v>
      </c>
      <c r="F1792" s="1" t="s">
        <v>107</v>
      </c>
      <c r="G1792" s="1" t="s">
        <v>59</v>
      </c>
      <c r="H1792" s="1" t="s">
        <v>45</v>
      </c>
      <c r="I1792" s="1" t="s">
        <v>99</v>
      </c>
      <c r="J1792" s="1" t="s">
        <v>47</v>
      </c>
      <c r="K1792" s="1" t="s">
        <v>48</v>
      </c>
      <c r="L1792" s="1" t="s">
        <v>48</v>
      </c>
      <c r="M1792" s="1" t="s">
        <v>48</v>
      </c>
      <c r="N1792" s="1" t="s">
        <v>48</v>
      </c>
      <c r="O1792" s="1" t="s">
        <v>48</v>
      </c>
      <c r="P1792" s="1" t="s">
        <v>48</v>
      </c>
      <c r="Q1792" s="1" t="s">
        <v>48</v>
      </c>
      <c r="R1792" s="1" t="s">
        <v>49</v>
      </c>
      <c r="S1792" s="1" t="s">
        <v>48</v>
      </c>
      <c r="T1792" s="1" t="s">
        <v>48</v>
      </c>
      <c r="U1792" s="1" t="s">
        <v>48</v>
      </c>
      <c r="V1792" s="1" t="s">
        <v>48</v>
      </c>
      <c r="W1792" s="1" t="s">
        <v>48</v>
      </c>
      <c r="X1792" s="1" t="s">
        <v>51</v>
      </c>
      <c r="Y1792" s="1" t="s">
        <v>10609</v>
      </c>
      <c r="AC1792" s="1" t="s">
        <v>5712</v>
      </c>
      <c r="AD1792" s="1" t="s">
        <v>5712</v>
      </c>
      <c r="AJ1792" s="1" t="s">
        <v>10610</v>
      </c>
      <c r="AK1792" s="1" t="s">
        <v>5712</v>
      </c>
      <c r="AN1792" s="1" t="s">
        <v>5712</v>
      </c>
      <c r="AP1792" s="1" t="s">
        <v>5712</v>
      </c>
      <c r="AR1792" s="1" t="s">
        <v>5712</v>
      </c>
      <c r="AT1792" s="1" t="s">
        <v>5712</v>
      </c>
      <c r="AV1792" s="1" t="s">
        <v>10611</v>
      </c>
    </row>
    <row r="1793" spans="1:48" x14ac:dyDescent="0.35">
      <c r="A1793" s="1" t="s">
        <v>10612</v>
      </c>
      <c r="B1793" s="1" t="s">
        <v>5710</v>
      </c>
      <c r="C1793" s="1" t="s">
        <v>71</v>
      </c>
      <c r="D1793">
        <v>52</v>
      </c>
      <c r="E1793" s="1" t="s">
        <v>42</v>
      </c>
      <c r="F1793" s="1" t="s">
        <v>72</v>
      </c>
      <c r="G1793" s="1" t="s">
        <v>98</v>
      </c>
      <c r="H1793" s="1" t="s">
        <v>79</v>
      </c>
      <c r="I1793" s="1" t="s">
        <v>113</v>
      </c>
      <c r="J1793" s="1" t="s">
        <v>47</v>
      </c>
      <c r="K1793" s="1" t="s">
        <v>49</v>
      </c>
      <c r="L1793" s="1" t="s">
        <v>48</v>
      </c>
      <c r="M1793" s="1" t="s">
        <v>48</v>
      </c>
      <c r="N1793" s="1" t="s">
        <v>48</v>
      </c>
      <c r="O1793" s="1" t="s">
        <v>48</v>
      </c>
      <c r="P1793" s="1" t="s">
        <v>48</v>
      </c>
      <c r="Q1793" s="1" t="s">
        <v>48</v>
      </c>
      <c r="R1793" s="1" t="s">
        <v>48</v>
      </c>
      <c r="S1793" s="1" t="s">
        <v>48</v>
      </c>
      <c r="T1793" s="1" t="s">
        <v>48</v>
      </c>
      <c r="U1793" s="1" t="s">
        <v>48</v>
      </c>
      <c r="V1793" s="1" t="s">
        <v>48</v>
      </c>
      <c r="W1793" s="1" t="s">
        <v>48</v>
      </c>
      <c r="X1793" s="1" t="s">
        <v>62</v>
      </c>
      <c r="AC1793" s="1" t="s">
        <v>5712</v>
      </c>
      <c r="AD1793" s="1" t="s">
        <v>5712</v>
      </c>
      <c r="AJ1793" s="1" t="s">
        <v>10613</v>
      </c>
      <c r="AK1793" s="1" t="s">
        <v>63</v>
      </c>
      <c r="AN1793" s="1" t="s">
        <v>5712</v>
      </c>
      <c r="AP1793" s="1" t="s">
        <v>5712</v>
      </c>
      <c r="AR1793" s="1" t="s">
        <v>5712</v>
      </c>
      <c r="AT1793" s="1" t="s">
        <v>5712</v>
      </c>
    </row>
    <row r="1794" spans="1:48" x14ac:dyDescent="0.35">
      <c r="A1794" s="1" t="s">
        <v>10614</v>
      </c>
      <c r="B1794" s="1" t="s">
        <v>5710</v>
      </c>
      <c r="C1794" s="1" t="s">
        <v>71</v>
      </c>
      <c r="D1794">
        <v>84</v>
      </c>
      <c r="E1794" s="1" t="s">
        <v>65</v>
      </c>
      <c r="F1794" s="1" t="s">
        <v>66</v>
      </c>
      <c r="G1794" s="1" t="s">
        <v>137</v>
      </c>
      <c r="H1794" s="1" t="s">
        <v>67</v>
      </c>
      <c r="I1794" s="1" t="s">
        <v>90</v>
      </c>
      <c r="J1794" s="1" t="s">
        <v>47</v>
      </c>
      <c r="K1794" s="1" t="s">
        <v>48</v>
      </c>
      <c r="L1794" s="1" t="s">
        <v>48</v>
      </c>
      <c r="M1794" s="1" t="s">
        <v>48</v>
      </c>
      <c r="N1794" s="1" t="s">
        <v>49</v>
      </c>
      <c r="O1794" s="1" t="s">
        <v>48</v>
      </c>
      <c r="P1794" s="1" t="s">
        <v>48</v>
      </c>
      <c r="Q1794" s="1" t="s">
        <v>48</v>
      </c>
      <c r="R1794" s="1" t="s">
        <v>48</v>
      </c>
      <c r="S1794" s="1" t="s">
        <v>48</v>
      </c>
      <c r="T1794" s="1" t="s">
        <v>48</v>
      </c>
      <c r="U1794" s="1" t="s">
        <v>48</v>
      </c>
      <c r="V1794" s="1" t="s">
        <v>48</v>
      </c>
      <c r="W1794" s="1" t="s">
        <v>48</v>
      </c>
      <c r="X1794" s="1" t="s">
        <v>62</v>
      </c>
      <c r="AC1794" s="1" t="s">
        <v>5712</v>
      </c>
      <c r="AD1794" s="1" t="s">
        <v>5712</v>
      </c>
      <c r="AJ1794" s="1" t="s">
        <v>10615</v>
      </c>
      <c r="AK1794" s="1" t="s">
        <v>5712</v>
      </c>
      <c r="AN1794" s="1" t="s">
        <v>5712</v>
      </c>
      <c r="AP1794" s="1" t="s">
        <v>5712</v>
      </c>
      <c r="AR1794" s="1" t="s">
        <v>5712</v>
      </c>
      <c r="AT1794" s="1" t="s">
        <v>5712</v>
      </c>
    </row>
    <row r="1795" spans="1:48" x14ac:dyDescent="0.35">
      <c r="A1795" s="1" t="s">
        <v>10616</v>
      </c>
      <c r="B1795" s="1" t="s">
        <v>5710</v>
      </c>
      <c r="C1795" s="1" t="s">
        <v>71</v>
      </c>
      <c r="D1795">
        <v>31</v>
      </c>
      <c r="E1795" s="1" t="s">
        <v>57</v>
      </c>
      <c r="F1795" s="1" t="s">
        <v>58</v>
      </c>
      <c r="G1795" s="1" t="s">
        <v>98</v>
      </c>
      <c r="H1795" s="1" t="s">
        <v>45</v>
      </c>
      <c r="I1795" s="1" t="s">
        <v>110</v>
      </c>
      <c r="J1795" s="1" t="s">
        <v>80</v>
      </c>
      <c r="K1795" s="1" t="s">
        <v>48</v>
      </c>
      <c r="L1795" s="1" t="s">
        <v>48</v>
      </c>
      <c r="M1795" s="1" t="s">
        <v>48</v>
      </c>
      <c r="N1795" s="1" t="s">
        <v>48</v>
      </c>
      <c r="O1795" s="1" t="s">
        <v>48</v>
      </c>
      <c r="P1795" s="1" t="s">
        <v>48</v>
      </c>
      <c r="Q1795" s="1" t="s">
        <v>48</v>
      </c>
      <c r="R1795" s="1" t="s">
        <v>48</v>
      </c>
      <c r="S1795" s="1" t="s">
        <v>48</v>
      </c>
      <c r="T1795" s="1" t="s">
        <v>48</v>
      </c>
      <c r="U1795" s="1" t="s">
        <v>48</v>
      </c>
      <c r="V1795" s="1" t="s">
        <v>49</v>
      </c>
      <c r="W1795" s="1" t="s">
        <v>48</v>
      </c>
      <c r="X1795" s="1" t="s">
        <v>116</v>
      </c>
      <c r="Y1795" s="1" t="s">
        <v>10617</v>
      </c>
      <c r="AC1795" s="1" t="s">
        <v>5712</v>
      </c>
      <c r="AD1795" s="1" t="s">
        <v>5712</v>
      </c>
      <c r="AJ1795" s="1" t="s">
        <v>10618</v>
      </c>
      <c r="AK1795" s="1" t="s">
        <v>5712</v>
      </c>
      <c r="AM1795" s="1" t="s">
        <v>10619</v>
      </c>
      <c r="AN1795" s="1" t="s">
        <v>5712</v>
      </c>
      <c r="AP1795" s="1" t="s">
        <v>5712</v>
      </c>
      <c r="AR1795" s="1" t="s">
        <v>5712</v>
      </c>
      <c r="AT1795" s="1" t="s">
        <v>5712</v>
      </c>
    </row>
    <row r="1796" spans="1:48" x14ac:dyDescent="0.35">
      <c r="A1796" s="1" t="s">
        <v>10620</v>
      </c>
      <c r="B1796" s="1" t="s">
        <v>5710</v>
      </c>
      <c r="C1796" s="1" t="s">
        <v>71</v>
      </c>
      <c r="D1796">
        <v>29</v>
      </c>
      <c r="E1796" s="1" t="s">
        <v>57</v>
      </c>
      <c r="F1796" s="1" t="s">
        <v>58</v>
      </c>
      <c r="G1796" s="1" t="s">
        <v>98</v>
      </c>
      <c r="H1796" s="1" t="s">
        <v>79</v>
      </c>
      <c r="I1796" s="1" t="s">
        <v>113</v>
      </c>
      <c r="J1796" s="1" t="s">
        <v>47</v>
      </c>
      <c r="K1796" s="1" t="s">
        <v>48</v>
      </c>
      <c r="L1796" s="1" t="s">
        <v>49</v>
      </c>
      <c r="M1796" s="1" t="s">
        <v>48</v>
      </c>
      <c r="N1796" s="1" t="s">
        <v>48</v>
      </c>
      <c r="O1796" s="1" t="s">
        <v>48</v>
      </c>
      <c r="P1796" s="1" t="s">
        <v>48</v>
      </c>
      <c r="Q1796" s="1" t="s">
        <v>48</v>
      </c>
      <c r="R1796" s="1" t="s">
        <v>48</v>
      </c>
      <c r="S1796" s="1" t="s">
        <v>48</v>
      </c>
      <c r="T1796" s="1" t="s">
        <v>48</v>
      </c>
      <c r="U1796" s="1" t="s">
        <v>48</v>
      </c>
      <c r="V1796" s="1" t="s">
        <v>48</v>
      </c>
      <c r="W1796" s="1" t="s">
        <v>48</v>
      </c>
      <c r="X1796" s="1" t="s">
        <v>75</v>
      </c>
      <c r="Y1796" s="1" t="s">
        <v>10621</v>
      </c>
      <c r="AC1796" s="1" t="s">
        <v>5712</v>
      </c>
      <c r="AD1796" s="1" t="s">
        <v>5712</v>
      </c>
      <c r="AJ1796" s="1" t="s">
        <v>10622</v>
      </c>
      <c r="AK1796" s="1" t="s">
        <v>5712</v>
      </c>
      <c r="AN1796" s="1" t="s">
        <v>5712</v>
      </c>
      <c r="AP1796" s="1" t="s">
        <v>5712</v>
      </c>
      <c r="AR1796" s="1" t="s">
        <v>5712</v>
      </c>
      <c r="AT1796" s="1" t="s">
        <v>5712</v>
      </c>
    </row>
    <row r="1797" spans="1:48" x14ac:dyDescent="0.35">
      <c r="A1797" s="1" t="s">
        <v>10623</v>
      </c>
      <c r="B1797" s="1" t="s">
        <v>5710</v>
      </c>
      <c r="C1797" s="1" t="s">
        <v>71</v>
      </c>
      <c r="D1797">
        <v>70</v>
      </c>
      <c r="E1797" s="1" t="s">
        <v>65</v>
      </c>
      <c r="F1797" s="1" t="s">
        <v>43</v>
      </c>
      <c r="G1797" s="1" t="s">
        <v>73</v>
      </c>
      <c r="H1797" s="1" t="s">
        <v>67</v>
      </c>
      <c r="I1797" s="1" t="s">
        <v>68</v>
      </c>
      <c r="J1797" s="1" t="s">
        <v>47</v>
      </c>
      <c r="K1797" s="1" t="s">
        <v>48</v>
      </c>
      <c r="L1797" s="1" t="s">
        <v>48</v>
      </c>
      <c r="M1797" s="1" t="s">
        <v>49</v>
      </c>
      <c r="N1797" s="1" t="s">
        <v>48</v>
      </c>
      <c r="O1797" s="1" t="s">
        <v>48</v>
      </c>
      <c r="P1797" s="1" t="s">
        <v>48</v>
      </c>
      <c r="Q1797" s="1" t="s">
        <v>48</v>
      </c>
      <c r="R1797" s="1" t="s">
        <v>48</v>
      </c>
      <c r="S1797" s="1" t="s">
        <v>48</v>
      </c>
      <c r="T1797" s="1" t="s">
        <v>48</v>
      </c>
      <c r="U1797" s="1" t="s">
        <v>48</v>
      </c>
      <c r="V1797" s="1" t="s">
        <v>48</v>
      </c>
      <c r="W1797" s="1" t="s">
        <v>48</v>
      </c>
      <c r="X1797" s="1" t="s">
        <v>62</v>
      </c>
      <c r="AC1797" s="1" t="s">
        <v>5712</v>
      </c>
      <c r="AD1797" s="1" t="s">
        <v>5712</v>
      </c>
      <c r="AJ1797" s="1" t="s">
        <v>8216</v>
      </c>
      <c r="AK1797" s="1" t="s">
        <v>5712</v>
      </c>
      <c r="AN1797" s="1" t="s">
        <v>5712</v>
      </c>
      <c r="AP1797" s="1" t="s">
        <v>5712</v>
      </c>
      <c r="AR1797" s="1" t="s">
        <v>5712</v>
      </c>
      <c r="AT1797" s="1" t="s">
        <v>5712</v>
      </c>
      <c r="AV1797" s="1" t="s">
        <v>10624</v>
      </c>
    </row>
    <row r="1798" spans="1:48" x14ac:dyDescent="0.35">
      <c r="A1798" s="1" t="s">
        <v>10625</v>
      </c>
      <c r="B1798" s="1" t="s">
        <v>5710</v>
      </c>
      <c r="C1798" s="1" t="s">
        <v>41</v>
      </c>
      <c r="D1798">
        <v>31</v>
      </c>
      <c r="E1798" s="1" t="s">
        <v>57</v>
      </c>
      <c r="F1798" s="1" t="s">
        <v>58</v>
      </c>
      <c r="G1798" s="1" t="s">
        <v>85</v>
      </c>
      <c r="H1798" s="1" t="s">
        <v>45</v>
      </c>
      <c r="I1798" s="1" t="s">
        <v>68</v>
      </c>
      <c r="J1798" s="1" t="s">
        <v>80</v>
      </c>
      <c r="K1798" s="1" t="s">
        <v>48</v>
      </c>
      <c r="L1798" s="1" t="s">
        <v>48</v>
      </c>
      <c r="M1798" s="1" t="s">
        <v>48</v>
      </c>
      <c r="N1798" s="1" t="s">
        <v>48</v>
      </c>
      <c r="O1798" s="1" t="s">
        <v>48</v>
      </c>
      <c r="P1798" s="1" t="s">
        <v>48</v>
      </c>
      <c r="Q1798" s="1" t="s">
        <v>48</v>
      </c>
      <c r="R1798" s="1" t="s">
        <v>48</v>
      </c>
      <c r="S1798" s="1" t="s">
        <v>48</v>
      </c>
      <c r="T1798" s="1" t="s">
        <v>48</v>
      </c>
      <c r="U1798" s="1" t="s">
        <v>48</v>
      </c>
      <c r="V1798" s="1" t="s">
        <v>49</v>
      </c>
      <c r="W1798" s="1" t="s">
        <v>48</v>
      </c>
      <c r="X1798" s="1" t="s">
        <v>62</v>
      </c>
      <c r="AC1798" s="1" t="s">
        <v>5712</v>
      </c>
      <c r="AD1798" s="1" t="s">
        <v>5712</v>
      </c>
      <c r="AJ1798" s="1" t="s">
        <v>10626</v>
      </c>
      <c r="AK1798" s="1" t="s">
        <v>5712</v>
      </c>
      <c r="AN1798" s="1" t="s">
        <v>5712</v>
      </c>
      <c r="AP1798" s="1" t="s">
        <v>5712</v>
      </c>
      <c r="AR1798" s="1" t="s">
        <v>5712</v>
      </c>
      <c r="AT1798" s="1" t="s">
        <v>5712</v>
      </c>
    </row>
    <row r="1799" spans="1:48" x14ac:dyDescent="0.35">
      <c r="A1799" s="1" t="s">
        <v>10627</v>
      </c>
      <c r="B1799" s="1" t="s">
        <v>5710</v>
      </c>
      <c r="C1799" s="1" t="s">
        <v>41</v>
      </c>
      <c r="D1799">
        <v>71</v>
      </c>
      <c r="E1799" s="1" t="s">
        <v>65</v>
      </c>
      <c r="F1799" s="1" t="s">
        <v>72</v>
      </c>
      <c r="G1799" s="1" t="s">
        <v>137</v>
      </c>
      <c r="H1799" s="1" t="s">
        <v>67</v>
      </c>
      <c r="I1799" s="1" t="s">
        <v>68</v>
      </c>
      <c r="J1799" s="1" t="s">
        <v>47</v>
      </c>
      <c r="K1799" s="1" t="s">
        <v>49</v>
      </c>
      <c r="L1799" s="1" t="s">
        <v>48</v>
      </c>
      <c r="M1799" s="1" t="s">
        <v>48</v>
      </c>
      <c r="N1799" s="1" t="s">
        <v>48</v>
      </c>
      <c r="O1799" s="1" t="s">
        <v>48</v>
      </c>
      <c r="P1799" s="1" t="s">
        <v>48</v>
      </c>
      <c r="Q1799" s="1" t="s">
        <v>48</v>
      </c>
      <c r="R1799" s="1" t="s">
        <v>48</v>
      </c>
      <c r="S1799" s="1" t="s">
        <v>48</v>
      </c>
      <c r="T1799" s="1" t="s">
        <v>48</v>
      </c>
      <c r="U1799" s="1" t="s">
        <v>48</v>
      </c>
      <c r="V1799" s="1" t="s">
        <v>48</v>
      </c>
      <c r="W1799" s="1" t="s">
        <v>48</v>
      </c>
      <c r="X1799" s="1" t="s">
        <v>75</v>
      </c>
      <c r="Y1799" s="1" t="s">
        <v>10628</v>
      </c>
      <c r="AC1799" s="1" t="s">
        <v>5712</v>
      </c>
      <c r="AD1799" s="1" t="s">
        <v>5712</v>
      </c>
      <c r="AJ1799" s="1" t="s">
        <v>10629</v>
      </c>
      <c r="AK1799" s="1" t="s">
        <v>5712</v>
      </c>
      <c r="AN1799" s="1" t="s">
        <v>5712</v>
      </c>
      <c r="AP1799" s="1" t="s">
        <v>5712</v>
      </c>
      <c r="AR1799" s="1" t="s">
        <v>5712</v>
      </c>
      <c r="AT1799" s="1" t="s">
        <v>5712</v>
      </c>
    </row>
    <row r="1800" spans="1:48" x14ac:dyDescent="0.35">
      <c r="A1800" s="1" t="s">
        <v>10630</v>
      </c>
      <c r="B1800" s="1" t="s">
        <v>5710</v>
      </c>
      <c r="C1800" s="1" t="s">
        <v>71</v>
      </c>
      <c r="D1800">
        <v>32</v>
      </c>
      <c r="E1800" s="1" t="s">
        <v>57</v>
      </c>
      <c r="F1800" s="1" t="s">
        <v>58</v>
      </c>
      <c r="G1800" s="1" t="s">
        <v>59</v>
      </c>
      <c r="H1800" s="1" t="s">
        <v>109</v>
      </c>
      <c r="I1800" s="1" t="s">
        <v>68</v>
      </c>
      <c r="J1800" s="1" t="s">
        <v>47</v>
      </c>
      <c r="K1800" s="1" t="s">
        <v>49</v>
      </c>
      <c r="L1800" s="1" t="s">
        <v>48</v>
      </c>
      <c r="M1800" s="1" t="s">
        <v>48</v>
      </c>
      <c r="N1800" s="1" t="s">
        <v>48</v>
      </c>
      <c r="O1800" s="1" t="s">
        <v>48</v>
      </c>
      <c r="P1800" s="1" t="s">
        <v>48</v>
      </c>
      <c r="Q1800" s="1" t="s">
        <v>48</v>
      </c>
      <c r="R1800" s="1" t="s">
        <v>48</v>
      </c>
      <c r="S1800" s="1" t="s">
        <v>48</v>
      </c>
      <c r="T1800" s="1" t="s">
        <v>49</v>
      </c>
      <c r="U1800" s="1" t="s">
        <v>48</v>
      </c>
      <c r="V1800" s="1" t="s">
        <v>48</v>
      </c>
      <c r="W1800" s="1" t="s">
        <v>48</v>
      </c>
      <c r="X1800" s="1" t="s">
        <v>75</v>
      </c>
      <c r="Y1800" s="1" t="s">
        <v>10631</v>
      </c>
      <c r="AC1800" s="1" t="s">
        <v>5712</v>
      </c>
      <c r="AD1800" s="1" t="s">
        <v>5712</v>
      </c>
      <c r="AJ1800" s="1" t="s">
        <v>10632</v>
      </c>
      <c r="AK1800" s="1" t="s">
        <v>5712</v>
      </c>
      <c r="AN1800" s="1" t="s">
        <v>5712</v>
      </c>
      <c r="AP1800" s="1" t="s">
        <v>5712</v>
      </c>
      <c r="AR1800" s="1" t="s">
        <v>5712</v>
      </c>
      <c r="AT1800" s="1" t="s">
        <v>5712</v>
      </c>
      <c r="AV1800" s="1" t="s">
        <v>10633</v>
      </c>
    </row>
    <row r="1801" spans="1:48" x14ac:dyDescent="0.35">
      <c r="A1801" s="1" t="s">
        <v>10634</v>
      </c>
      <c r="B1801" s="1" t="s">
        <v>5710</v>
      </c>
      <c r="C1801" s="1" t="s">
        <v>71</v>
      </c>
      <c r="D1801">
        <v>52</v>
      </c>
      <c r="E1801" s="1" t="s">
        <v>42</v>
      </c>
      <c r="F1801" s="1" t="s">
        <v>107</v>
      </c>
      <c r="G1801" s="1" t="s">
        <v>98</v>
      </c>
      <c r="H1801" s="1" t="s">
        <v>45</v>
      </c>
      <c r="I1801" s="1" t="s">
        <v>61</v>
      </c>
      <c r="J1801" s="1" t="s">
        <v>47</v>
      </c>
      <c r="K1801" s="1" t="s">
        <v>48</v>
      </c>
      <c r="L1801" s="1" t="s">
        <v>48</v>
      </c>
      <c r="M1801" s="1" t="s">
        <v>48</v>
      </c>
      <c r="N1801" s="1" t="s">
        <v>49</v>
      </c>
      <c r="O1801" s="1" t="s">
        <v>48</v>
      </c>
      <c r="P1801" s="1" t="s">
        <v>48</v>
      </c>
      <c r="Q1801" s="1" t="s">
        <v>48</v>
      </c>
      <c r="R1801" s="1" t="s">
        <v>48</v>
      </c>
      <c r="S1801" s="1" t="s">
        <v>48</v>
      </c>
      <c r="T1801" s="1" t="s">
        <v>48</v>
      </c>
      <c r="U1801" s="1" t="s">
        <v>48</v>
      </c>
      <c r="V1801" s="1" t="s">
        <v>48</v>
      </c>
      <c r="W1801" s="1" t="s">
        <v>48</v>
      </c>
      <c r="X1801" s="1" t="s">
        <v>62</v>
      </c>
      <c r="AC1801" s="1" t="s">
        <v>5712</v>
      </c>
      <c r="AD1801" s="1" t="s">
        <v>5712</v>
      </c>
      <c r="AJ1801" s="1" t="s">
        <v>105</v>
      </c>
      <c r="AK1801" s="1" t="s">
        <v>5712</v>
      </c>
      <c r="AN1801" s="1" t="s">
        <v>5712</v>
      </c>
      <c r="AP1801" s="1" t="s">
        <v>5712</v>
      </c>
      <c r="AR1801" s="1" t="s">
        <v>5712</v>
      </c>
      <c r="AT1801" s="1" t="s">
        <v>5712</v>
      </c>
    </row>
    <row r="1802" spans="1:48" x14ac:dyDescent="0.35">
      <c r="A1802" s="1" t="s">
        <v>10635</v>
      </c>
      <c r="B1802" s="1" t="s">
        <v>5710</v>
      </c>
      <c r="C1802" s="1" t="s">
        <v>41</v>
      </c>
      <c r="D1802">
        <v>72</v>
      </c>
      <c r="E1802" s="1" t="s">
        <v>65</v>
      </c>
      <c r="F1802" s="1" t="s">
        <v>66</v>
      </c>
      <c r="G1802" s="1" t="s">
        <v>44</v>
      </c>
      <c r="H1802" s="1" t="s">
        <v>67</v>
      </c>
      <c r="I1802" s="1" t="s">
        <v>90</v>
      </c>
      <c r="J1802" s="1" t="s">
        <v>47</v>
      </c>
      <c r="K1802" s="1" t="s">
        <v>48</v>
      </c>
      <c r="L1802" s="1" t="s">
        <v>48</v>
      </c>
      <c r="M1802" s="1" t="s">
        <v>48</v>
      </c>
      <c r="N1802" s="1" t="s">
        <v>48</v>
      </c>
      <c r="O1802" s="1" t="s">
        <v>48</v>
      </c>
      <c r="P1802" s="1" t="s">
        <v>49</v>
      </c>
      <c r="Q1802" s="1" t="s">
        <v>48</v>
      </c>
      <c r="R1802" s="1" t="s">
        <v>48</v>
      </c>
      <c r="S1802" s="1" t="s">
        <v>48</v>
      </c>
      <c r="T1802" s="1" t="s">
        <v>48</v>
      </c>
      <c r="U1802" s="1" t="s">
        <v>48</v>
      </c>
      <c r="V1802" s="1" t="s">
        <v>48</v>
      </c>
      <c r="W1802" s="1" t="s">
        <v>48</v>
      </c>
      <c r="X1802" s="1" t="s">
        <v>116</v>
      </c>
      <c r="Y1802" s="1" t="s">
        <v>10636</v>
      </c>
      <c r="AC1802" s="1" t="s">
        <v>5712</v>
      </c>
      <c r="AD1802" s="1" t="s">
        <v>5712</v>
      </c>
      <c r="AJ1802" s="1" t="s">
        <v>10637</v>
      </c>
      <c r="AK1802" s="1" t="s">
        <v>5712</v>
      </c>
      <c r="AN1802" s="1" t="s">
        <v>5712</v>
      </c>
      <c r="AP1802" s="1" t="s">
        <v>5712</v>
      </c>
      <c r="AR1802" s="1" t="s">
        <v>5712</v>
      </c>
      <c r="AT1802" s="1" t="s">
        <v>5712</v>
      </c>
      <c r="AV1802" s="1" t="s">
        <v>10638</v>
      </c>
    </row>
    <row r="1803" spans="1:48" x14ac:dyDescent="0.35">
      <c r="A1803" s="1" t="s">
        <v>10639</v>
      </c>
      <c r="B1803" s="1" t="s">
        <v>5710</v>
      </c>
      <c r="C1803" s="1" t="s">
        <v>71</v>
      </c>
      <c r="D1803">
        <v>47</v>
      </c>
      <c r="E1803" s="1" t="s">
        <v>42</v>
      </c>
      <c r="F1803" s="1" t="s">
        <v>72</v>
      </c>
      <c r="G1803" s="1" t="s">
        <v>44</v>
      </c>
      <c r="H1803" s="1" t="s">
        <v>109</v>
      </c>
      <c r="I1803" s="1" t="s">
        <v>68</v>
      </c>
      <c r="J1803" s="1" t="s">
        <v>47</v>
      </c>
      <c r="K1803" s="1" t="s">
        <v>48</v>
      </c>
      <c r="L1803" s="1" t="s">
        <v>48</v>
      </c>
      <c r="M1803" s="1" t="s">
        <v>48</v>
      </c>
      <c r="N1803" s="1" t="s">
        <v>48</v>
      </c>
      <c r="O1803" s="1" t="s">
        <v>48</v>
      </c>
      <c r="P1803" s="1" t="s">
        <v>48</v>
      </c>
      <c r="Q1803" s="1" t="s">
        <v>48</v>
      </c>
      <c r="R1803" s="1" t="s">
        <v>49</v>
      </c>
      <c r="S1803" s="1" t="s">
        <v>48</v>
      </c>
      <c r="T1803" s="1" t="s">
        <v>48</v>
      </c>
      <c r="U1803" s="1" t="s">
        <v>48</v>
      </c>
      <c r="V1803" s="1" t="s">
        <v>48</v>
      </c>
      <c r="W1803" s="1" t="s">
        <v>48</v>
      </c>
      <c r="X1803" s="1" t="s">
        <v>62</v>
      </c>
      <c r="AC1803" s="1" t="s">
        <v>5712</v>
      </c>
      <c r="AD1803" s="1" t="s">
        <v>5712</v>
      </c>
      <c r="AJ1803" s="1" t="s">
        <v>10640</v>
      </c>
      <c r="AK1803" s="1" t="s">
        <v>5712</v>
      </c>
      <c r="AN1803" s="1" t="s">
        <v>5712</v>
      </c>
      <c r="AP1803" s="1" t="s">
        <v>5712</v>
      </c>
      <c r="AR1803" s="1" t="s">
        <v>5712</v>
      </c>
      <c r="AT1803" s="1" t="s">
        <v>5712</v>
      </c>
      <c r="AV1803" s="1" t="s">
        <v>10641</v>
      </c>
    </row>
    <row r="1804" spans="1:48" x14ac:dyDescent="0.35">
      <c r="A1804" s="1" t="s">
        <v>10642</v>
      </c>
      <c r="B1804" s="1" t="s">
        <v>5710</v>
      </c>
      <c r="C1804" s="1" t="s">
        <v>71</v>
      </c>
      <c r="D1804">
        <v>76</v>
      </c>
      <c r="E1804" s="1" t="s">
        <v>65</v>
      </c>
      <c r="F1804" s="1" t="s">
        <v>43</v>
      </c>
      <c r="G1804" s="1" t="s">
        <v>73</v>
      </c>
      <c r="H1804" s="1" t="s">
        <v>67</v>
      </c>
      <c r="I1804" s="1" t="s">
        <v>113</v>
      </c>
      <c r="J1804" s="1" t="s">
        <v>47</v>
      </c>
      <c r="K1804" s="1" t="s">
        <v>48</v>
      </c>
      <c r="L1804" s="1" t="s">
        <v>49</v>
      </c>
      <c r="M1804" s="1" t="s">
        <v>48</v>
      </c>
      <c r="N1804" s="1" t="s">
        <v>48</v>
      </c>
      <c r="O1804" s="1" t="s">
        <v>48</v>
      </c>
      <c r="P1804" s="1" t="s">
        <v>48</v>
      </c>
      <c r="Q1804" s="1" t="s">
        <v>48</v>
      </c>
      <c r="R1804" s="1" t="s">
        <v>48</v>
      </c>
      <c r="S1804" s="1" t="s">
        <v>48</v>
      </c>
      <c r="T1804" s="1" t="s">
        <v>48</v>
      </c>
      <c r="U1804" s="1" t="s">
        <v>48</v>
      </c>
      <c r="V1804" s="1" t="s">
        <v>48</v>
      </c>
      <c r="W1804" s="1" t="s">
        <v>48</v>
      </c>
      <c r="X1804" s="1" t="s">
        <v>62</v>
      </c>
      <c r="AC1804" s="1" t="s">
        <v>5712</v>
      </c>
      <c r="AD1804" s="1" t="s">
        <v>5712</v>
      </c>
      <c r="AJ1804" s="1" t="s">
        <v>10643</v>
      </c>
      <c r="AK1804" s="1" t="s">
        <v>5712</v>
      </c>
      <c r="AM1804" s="1" t="s">
        <v>10644</v>
      </c>
      <c r="AN1804" s="1" t="s">
        <v>5712</v>
      </c>
      <c r="AP1804" s="1" t="s">
        <v>5712</v>
      </c>
      <c r="AR1804" s="1" t="s">
        <v>5712</v>
      </c>
      <c r="AT1804" s="1" t="s">
        <v>5712</v>
      </c>
    </row>
    <row r="1805" spans="1:48" x14ac:dyDescent="0.35">
      <c r="A1805" s="1" t="s">
        <v>10645</v>
      </c>
      <c r="B1805" s="1" t="s">
        <v>5710</v>
      </c>
      <c r="C1805" s="1" t="s">
        <v>71</v>
      </c>
      <c r="D1805">
        <v>26</v>
      </c>
      <c r="E1805" s="1" t="s">
        <v>57</v>
      </c>
      <c r="F1805" s="1" t="s">
        <v>58</v>
      </c>
      <c r="G1805" s="1" t="s">
        <v>73</v>
      </c>
      <c r="H1805" s="1" t="s">
        <v>45</v>
      </c>
      <c r="I1805" s="1" t="s">
        <v>113</v>
      </c>
      <c r="J1805" s="1" t="s">
        <v>47</v>
      </c>
      <c r="K1805" s="1" t="s">
        <v>48</v>
      </c>
      <c r="L1805" s="1" t="s">
        <v>49</v>
      </c>
      <c r="M1805" s="1" t="s">
        <v>48</v>
      </c>
      <c r="N1805" s="1" t="s">
        <v>48</v>
      </c>
      <c r="O1805" s="1" t="s">
        <v>48</v>
      </c>
      <c r="P1805" s="1" t="s">
        <v>48</v>
      </c>
      <c r="Q1805" s="1" t="s">
        <v>48</v>
      </c>
      <c r="R1805" s="1" t="s">
        <v>48</v>
      </c>
      <c r="S1805" s="1" t="s">
        <v>48</v>
      </c>
      <c r="T1805" s="1" t="s">
        <v>48</v>
      </c>
      <c r="U1805" s="1" t="s">
        <v>48</v>
      </c>
      <c r="V1805" s="1" t="s">
        <v>48</v>
      </c>
      <c r="W1805" s="1" t="s">
        <v>48</v>
      </c>
      <c r="X1805" s="1" t="s">
        <v>62</v>
      </c>
      <c r="AC1805" s="1" t="s">
        <v>5712</v>
      </c>
      <c r="AD1805" s="1" t="s">
        <v>5712</v>
      </c>
      <c r="AJ1805" s="1" t="s">
        <v>10646</v>
      </c>
      <c r="AK1805" s="1" t="s">
        <v>55</v>
      </c>
      <c r="AL1805" s="1" t="s">
        <v>10647</v>
      </c>
      <c r="AN1805" s="1" t="s">
        <v>5712</v>
      </c>
      <c r="AP1805" s="1" t="s">
        <v>5712</v>
      </c>
      <c r="AR1805" s="1" t="s">
        <v>5712</v>
      </c>
      <c r="AT1805" s="1" t="s">
        <v>5712</v>
      </c>
    </row>
    <row r="1806" spans="1:48" x14ac:dyDescent="0.35">
      <c r="A1806" s="1" t="s">
        <v>10648</v>
      </c>
      <c r="B1806" s="1" t="s">
        <v>5710</v>
      </c>
      <c r="C1806" s="1" t="s">
        <v>71</v>
      </c>
      <c r="D1806">
        <v>62</v>
      </c>
      <c r="E1806" s="1" t="s">
        <v>65</v>
      </c>
      <c r="F1806" s="1" t="s">
        <v>72</v>
      </c>
      <c r="G1806" s="1" t="s">
        <v>73</v>
      </c>
      <c r="H1806" s="1" t="s">
        <v>109</v>
      </c>
      <c r="I1806" s="1" t="s">
        <v>90</v>
      </c>
      <c r="J1806" s="1" t="s">
        <v>47</v>
      </c>
      <c r="K1806" s="1" t="s">
        <v>48</v>
      </c>
      <c r="L1806" s="1" t="s">
        <v>48</v>
      </c>
      <c r="M1806" s="1" t="s">
        <v>49</v>
      </c>
      <c r="N1806" s="1" t="s">
        <v>48</v>
      </c>
      <c r="O1806" s="1" t="s">
        <v>48</v>
      </c>
      <c r="P1806" s="1" t="s">
        <v>48</v>
      </c>
      <c r="Q1806" s="1" t="s">
        <v>48</v>
      </c>
      <c r="R1806" s="1" t="s">
        <v>48</v>
      </c>
      <c r="S1806" s="1" t="s">
        <v>48</v>
      </c>
      <c r="T1806" s="1" t="s">
        <v>48</v>
      </c>
      <c r="U1806" s="1" t="s">
        <v>48</v>
      </c>
      <c r="V1806" s="1" t="s">
        <v>48</v>
      </c>
      <c r="W1806" s="1" t="s">
        <v>48</v>
      </c>
      <c r="X1806" s="1" t="s">
        <v>62</v>
      </c>
      <c r="AC1806" s="1" t="s">
        <v>5712</v>
      </c>
      <c r="AD1806" s="1" t="s">
        <v>5712</v>
      </c>
      <c r="AJ1806" s="1" t="s">
        <v>6045</v>
      </c>
      <c r="AK1806" s="1" t="s">
        <v>5712</v>
      </c>
      <c r="AM1806" s="1" t="s">
        <v>752</v>
      </c>
      <c r="AN1806" s="1" t="s">
        <v>5712</v>
      </c>
      <c r="AP1806" s="1" t="s">
        <v>5712</v>
      </c>
      <c r="AR1806" s="1" t="s">
        <v>5712</v>
      </c>
      <c r="AT1806" s="1" t="s">
        <v>5712</v>
      </c>
    </row>
    <row r="1807" spans="1:48" x14ac:dyDescent="0.35">
      <c r="A1807" s="1" t="s">
        <v>10649</v>
      </c>
      <c r="B1807" s="1" t="s">
        <v>5710</v>
      </c>
      <c r="C1807" s="1" t="s">
        <v>71</v>
      </c>
      <c r="D1807">
        <v>36</v>
      </c>
      <c r="E1807" s="1" t="s">
        <v>42</v>
      </c>
      <c r="F1807" s="1" t="s">
        <v>43</v>
      </c>
      <c r="G1807" s="1" t="s">
        <v>59</v>
      </c>
      <c r="H1807" s="1" t="s">
        <v>45</v>
      </c>
      <c r="I1807" s="1" t="s">
        <v>99</v>
      </c>
      <c r="J1807" s="1" t="s">
        <v>47</v>
      </c>
      <c r="K1807" s="1" t="s">
        <v>48</v>
      </c>
      <c r="L1807" s="1" t="s">
        <v>49</v>
      </c>
      <c r="M1807" s="1" t="s">
        <v>48</v>
      </c>
      <c r="N1807" s="1" t="s">
        <v>48</v>
      </c>
      <c r="O1807" s="1" t="s">
        <v>48</v>
      </c>
      <c r="P1807" s="1" t="s">
        <v>48</v>
      </c>
      <c r="Q1807" s="1" t="s">
        <v>48</v>
      </c>
      <c r="R1807" s="1" t="s">
        <v>48</v>
      </c>
      <c r="S1807" s="1" t="s">
        <v>48</v>
      </c>
      <c r="T1807" s="1" t="s">
        <v>48</v>
      </c>
      <c r="U1807" s="1" t="s">
        <v>48</v>
      </c>
      <c r="V1807" s="1" t="s">
        <v>48</v>
      </c>
      <c r="W1807" s="1" t="s">
        <v>48</v>
      </c>
      <c r="X1807" s="1" t="s">
        <v>62</v>
      </c>
      <c r="AC1807" s="1" t="s">
        <v>5712</v>
      </c>
      <c r="AD1807" s="1" t="s">
        <v>5712</v>
      </c>
      <c r="AJ1807" s="1" t="s">
        <v>10650</v>
      </c>
      <c r="AK1807" s="1" t="s">
        <v>5712</v>
      </c>
      <c r="AN1807" s="1" t="s">
        <v>5712</v>
      </c>
      <c r="AP1807" s="1" t="s">
        <v>5712</v>
      </c>
      <c r="AR1807" s="1" t="s">
        <v>5712</v>
      </c>
      <c r="AT1807" s="1" t="s">
        <v>5712</v>
      </c>
    </row>
    <row r="1808" spans="1:48" x14ac:dyDescent="0.35">
      <c r="A1808" s="1" t="s">
        <v>10651</v>
      </c>
      <c r="B1808" s="1" t="s">
        <v>5710</v>
      </c>
      <c r="C1808" s="1" t="s">
        <v>71</v>
      </c>
      <c r="D1808">
        <v>31</v>
      </c>
      <c r="E1808" s="1" t="s">
        <v>57</v>
      </c>
      <c r="F1808" s="1" t="s">
        <v>58</v>
      </c>
      <c r="G1808" s="1" t="s">
        <v>98</v>
      </c>
      <c r="H1808" s="1" t="s">
        <v>45</v>
      </c>
      <c r="I1808" s="1" t="s">
        <v>74</v>
      </c>
      <c r="J1808" s="1" t="s">
        <v>47</v>
      </c>
      <c r="K1808" s="1" t="s">
        <v>49</v>
      </c>
      <c r="L1808" s="1" t="s">
        <v>48</v>
      </c>
      <c r="M1808" s="1" t="s">
        <v>48</v>
      </c>
      <c r="N1808" s="1" t="s">
        <v>48</v>
      </c>
      <c r="O1808" s="1" t="s">
        <v>48</v>
      </c>
      <c r="P1808" s="1" t="s">
        <v>48</v>
      </c>
      <c r="Q1808" s="1" t="s">
        <v>48</v>
      </c>
      <c r="R1808" s="1" t="s">
        <v>48</v>
      </c>
      <c r="S1808" s="1" t="s">
        <v>48</v>
      </c>
      <c r="T1808" s="1" t="s">
        <v>48</v>
      </c>
      <c r="U1808" s="1" t="s">
        <v>48</v>
      </c>
      <c r="V1808" s="1" t="s">
        <v>48</v>
      </c>
      <c r="W1808" s="1" t="s">
        <v>48</v>
      </c>
      <c r="X1808" s="1" t="s">
        <v>116</v>
      </c>
      <c r="Y1808" s="1" t="s">
        <v>10652</v>
      </c>
      <c r="AC1808" s="1" t="s">
        <v>5712</v>
      </c>
      <c r="AD1808" s="1" t="s">
        <v>5712</v>
      </c>
      <c r="AJ1808" s="1" t="s">
        <v>10653</v>
      </c>
      <c r="AK1808" s="1" t="s">
        <v>5712</v>
      </c>
      <c r="AN1808" s="1" t="s">
        <v>5712</v>
      </c>
      <c r="AP1808" s="1" t="s">
        <v>5712</v>
      </c>
      <c r="AR1808" s="1" t="s">
        <v>5712</v>
      </c>
      <c r="AT1808" s="1" t="s">
        <v>5712</v>
      </c>
    </row>
    <row r="1809" spans="1:48" x14ac:dyDescent="0.35">
      <c r="A1809" s="1" t="s">
        <v>10654</v>
      </c>
      <c r="B1809" s="1" t="s">
        <v>5710</v>
      </c>
      <c r="C1809" s="1" t="s">
        <v>71</v>
      </c>
      <c r="D1809">
        <v>51</v>
      </c>
      <c r="E1809" s="1" t="s">
        <v>42</v>
      </c>
      <c r="F1809" s="1" t="s">
        <v>72</v>
      </c>
      <c r="G1809" s="1" t="s">
        <v>98</v>
      </c>
      <c r="H1809" s="1" t="s">
        <v>45</v>
      </c>
      <c r="I1809" s="1" t="s">
        <v>99</v>
      </c>
      <c r="J1809" s="1" t="s">
        <v>80</v>
      </c>
      <c r="K1809" s="1" t="s">
        <v>48</v>
      </c>
      <c r="L1809" s="1" t="s">
        <v>48</v>
      </c>
      <c r="M1809" s="1" t="s">
        <v>48</v>
      </c>
      <c r="N1809" s="1" t="s">
        <v>48</v>
      </c>
      <c r="O1809" s="1" t="s">
        <v>48</v>
      </c>
      <c r="P1809" s="1" t="s">
        <v>48</v>
      </c>
      <c r="Q1809" s="1" t="s">
        <v>48</v>
      </c>
      <c r="R1809" s="1" t="s">
        <v>48</v>
      </c>
      <c r="S1809" s="1" t="s">
        <v>48</v>
      </c>
      <c r="T1809" s="1" t="s">
        <v>48</v>
      </c>
      <c r="U1809" s="1" t="s">
        <v>48</v>
      </c>
      <c r="V1809" s="1" t="s">
        <v>49</v>
      </c>
      <c r="W1809" s="1" t="s">
        <v>48</v>
      </c>
      <c r="X1809" s="1" t="s">
        <v>62</v>
      </c>
      <c r="AC1809" s="1" t="s">
        <v>5712</v>
      </c>
      <c r="AD1809" s="1" t="s">
        <v>5712</v>
      </c>
      <c r="AJ1809" s="1" t="s">
        <v>10655</v>
      </c>
      <c r="AK1809" s="1" t="s">
        <v>5712</v>
      </c>
      <c r="AM1809" s="1" t="s">
        <v>8745</v>
      </c>
      <c r="AN1809" s="1" t="s">
        <v>5712</v>
      </c>
      <c r="AP1809" s="1" t="s">
        <v>5712</v>
      </c>
      <c r="AR1809" s="1" t="s">
        <v>5712</v>
      </c>
      <c r="AT1809" s="1" t="s">
        <v>5712</v>
      </c>
    </row>
    <row r="1810" spans="1:48" x14ac:dyDescent="0.35">
      <c r="A1810" s="1" t="s">
        <v>10656</v>
      </c>
      <c r="B1810" s="1" t="s">
        <v>5710</v>
      </c>
      <c r="C1810" s="1" t="s">
        <v>71</v>
      </c>
      <c r="D1810">
        <v>39</v>
      </c>
      <c r="E1810" s="1" t="s">
        <v>42</v>
      </c>
      <c r="F1810" s="1" t="s">
        <v>107</v>
      </c>
      <c r="G1810" s="1" t="s">
        <v>73</v>
      </c>
      <c r="H1810" s="1" t="s">
        <v>45</v>
      </c>
      <c r="I1810" s="1" t="s">
        <v>74</v>
      </c>
      <c r="J1810" s="1" t="s">
        <v>47</v>
      </c>
      <c r="K1810" s="1" t="s">
        <v>48</v>
      </c>
      <c r="L1810" s="1" t="s">
        <v>49</v>
      </c>
      <c r="M1810" s="1" t="s">
        <v>48</v>
      </c>
      <c r="N1810" s="1" t="s">
        <v>48</v>
      </c>
      <c r="O1810" s="1" t="s">
        <v>48</v>
      </c>
      <c r="P1810" s="1" t="s">
        <v>48</v>
      </c>
      <c r="Q1810" s="1" t="s">
        <v>48</v>
      </c>
      <c r="R1810" s="1" t="s">
        <v>48</v>
      </c>
      <c r="S1810" s="1" t="s">
        <v>48</v>
      </c>
      <c r="T1810" s="1" t="s">
        <v>48</v>
      </c>
      <c r="U1810" s="1" t="s">
        <v>48</v>
      </c>
      <c r="V1810" s="1" t="s">
        <v>48</v>
      </c>
      <c r="W1810" s="1" t="s">
        <v>48</v>
      </c>
      <c r="X1810" s="1" t="s">
        <v>62</v>
      </c>
      <c r="AC1810" s="1" t="s">
        <v>5712</v>
      </c>
      <c r="AD1810" s="1" t="s">
        <v>5712</v>
      </c>
      <c r="AJ1810" s="1" t="s">
        <v>10657</v>
      </c>
      <c r="AK1810" s="1" t="s">
        <v>5712</v>
      </c>
      <c r="AM1810" s="1" t="s">
        <v>10658</v>
      </c>
      <c r="AN1810" s="1" t="s">
        <v>5712</v>
      </c>
      <c r="AP1810" s="1" t="s">
        <v>5712</v>
      </c>
      <c r="AR1810" s="1" t="s">
        <v>5712</v>
      </c>
      <c r="AT1810" s="1" t="s">
        <v>5712</v>
      </c>
    </row>
    <row r="1811" spans="1:48" x14ac:dyDescent="0.35">
      <c r="A1811" s="1" t="s">
        <v>10659</v>
      </c>
      <c r="B1811" s="1" t="s">
        <v>5710</v>
      </c>
      <c r="C1811" s="1" t="s">
        <v>71</v>
      </c>
      <c r="D1811">
        <v>56</v>
      </c>
      <c r="E1811" s="1" t="s">
        <v>65</v>
      </c>
      <c r="F1811" s="1" t="s">
        <v>72</v>
      </c>
      <c r="G1811" s="1" t="s">
        <v>2152</v>
      </c>
      <c r="H1811" s="1" t="s">
        <v>109</v>
      </c>
      <c r="I1811" s="1" t="s">
        <v>68</v>
      </c>
      <c r="J1811" s="1" t="s">
        <v>47</v>
      </c>
      <c r="K1811" s="1" t="s">
        <v>48</v>
      </c>
      <c r="L1811" s="1" t="s">
        <v>48</v>
      </c>
      <c r="M1811" s="1" t="s">
        <v>48</v>
      </c>
      <c r="N1811" s="1" t="s">
        <v>48</v>
      </c>
      <c r="O1811" s="1" t="s">
        <v>48</v>
      </c>
      <c r="P1811" s="1" t="s">
        <v>48</v>
      </c>
      <c r="Q1811" s="1" t="s">
        <v>49</v>
      </c>
      <c r="R1811" s="1" t="s">
        <v>48</v>
      </c>
      <c r="S1811" s="1" t="s">
        <v>48</v>
      </c>
      <c r="T1811" s="1" t="s">
        <v>48</v>
      </c>
      <c r="U1811" s="1" t="s">
        <v>48</v>
      </c>
      <c r="V1811" s="1" t="s">
        <v>48</v>
      </c>
      <c r="W1811" s="1" t="s">
        <v>48</v>
      </c>
      <c r="X1811" s="1" t="s">
        <v>62</v>
      </c>
      <c r="AC1811" s="1" t="s">
        <v>5712</v>
      </c>
      <c r="AD1811" s="1" t="s">
        <v>5712</v>
      </c>
      <c r="AJ1811" s="1" t="s">
        <v>48</v>
      </c>
      <c r="AK1811" s="1" t="s">
        <v>77</v>
      </c>
      <c r="AN1811" s="1" t="s">
        <v>5712</v>
      </c>
      <c r="AP1811" s="1" t="s">
        <v>5712</v>
      </c>
      <c r="AR1811" s="1" t="s">
        <v>5712</v>
      </c>
      <c r="AT1811" s="1" t="s">
        <v>5712</v>
      </c>
    </row>
    <row r="1812" spans="1:48" ht="409.5" x14ac:dyDescent="0.35">
      <c r="A1812" s="1" t="s">
        <v>10660</v>
      </c>
      <c r="B1812" s="1" t="s">
        <v>5710</v>
      </c>
      <c r="C1812" s="1" t="s">
        <v>71</v>
      </c>
      <c r="D1812">
        <v>50</v>
      </c>
      <c r="E1812" s="1" t="s">
        <v>42</v>
      </c>
      <c r="F1812" s="1" t="s">
        <v>72</v>
      </c>
      <c r="G1812" s="1" t="s">
        <v>73</v>
      </c>
      <c r="H1812" s="1" t="s">
        <v>109</v>
      </c>
      <c r="I1812" s="1" t="s">
        <v>68</v>
      </c>
      <c r="J1812" s="1" t="s">
        <v>80</v>
      </c>
      <c r="K1812" s="1" t="s">
        <v>48</v>
      </c>
      <c r="L1812" s="1" t="s">
        <v>48</v>
      </c>
      <c r="M1812" s="1" t="s">
        <v>48</v>
      </c>
      <c r="N1812" s="1" t="s">
        <v>48</v>
      </c>
      <c r="O1812" s="1" t="s">
        <v>48</v>
      </c>
      <c r="P1812" s="1" t="s">
        <v>48</v>
      </c>
      <c r="Q1812" s="1" t="s">
        <v>48</v>
      </c>
      <c r="R1812" s="1" t="s">
        <v>48</v>
      </c>
      <c r="S1812" s="1" t="s">
        <v>48</v>
      </c>
      <c r="T1812" s="1" t="s">
        <v>48</v>
      </c>
      <c r="U1812" s="1" t="s">
        <v>48</v>
      </c>
      <c r="V1812" s="1" t="s">
        <v>48</v>
      </c>
      <c r="W1812" s="1" t="s">
        <v>49</v>
      </c>
      <c r="X1812" s="1" t="s">
        <v>62</v>
      </c>
      <c r="AC1812" s="1" t="s">
        <v>5712</v>
      </c>
      <c r="AD1812" s="1" t="s">
        <v>5712</v>
      </c>
      <c r="AJ1812" s="2" t="s">
        <v>10661</v>
      </c>
      <c r="AK1812" s="1" t="s">
        <v>77</v>
      </c>
      <c r="AN1812" s="1" t="s">
        <v>5712</v>
      </c>
      <c r="AP1812" s="1" t="s">
        <v>5712</v>
      </c>
      <c r="AR1812" s="1" t="s">
        <v>5712</v>
      </c>
      <c r="AT1812" s="1" t="s">
        <v>5712</v>
      </c>
    </row>
    <row r="1813" spans="1:48" x14ac:dyDescent="0.35">
      <c r="A1813" s="1" t="s">
        <v>10662</v>
      </c>
      <c r="B1813" s="1" t="s">
        <v>5710</v>
      </c>
      <c r="C1813" s="1" t="s">
        <v>71</v>
      </c>
      <c r="D1813">
        <v>64</v>
      </c>
      <c r="E1813" s="1" t="s">
        <v>65</v>
      </c>
      <c r="F1813" s="1" t="s">
        <v>66</v>
      </c>
      <c r="G1813" s="1" t="s">
        <v>73</v>
      </c>
      <c r="H1813" s="1" t="s">
        <v>60</v>
      </c>
      <c r="I1813" s="1" t="s">
        <v>68</v>
      </c>
      <c r="J1813" s="1" t="s">
        <v>47</v>
      </c>
      <c r="K1813" s="1" t="s">
        <v>48</v>
      </c>
      <c r="L1813" s="1" t="s">
        <v>48</v>
      </c>
      <c r="M1813" s="1" t="s">
        <v>49</v>
      </c>
      <c r="N1813" s="1" t="s">
        <v>48</v>
      </c>
      <c r="O1813" s="1" t="s">
        <v>48</v>
      </c>
      <c r="P1813" s="1" t="s">
        <v>48</v>
      </c>
      <c r="Q1813" s="1" t="s">
        <v>48</v>
      </c>
      <c r="R1813" s="1" t="s">
        <v>48</v>
      </c>
      <c r="S1813" s="1" t="s">
        <v>48</v>
      </c>
      <c r="T1813" s="1" t="s">
        <v>48</v>
      </c>
      <c r="U1813" s="1" t="s">
        <v>48</v>
      </c>
      <c r="V1813" s="1" t="s">
        <v>48</v>
      </c>
      <c r="W1813" s="1" t="s">
        <v>48</v>
      </c>
      <c r="X1813" s="1" t="s">
        <v>62</v>
      </c>
      <c r="AC1813" s="1" t="s">
        <v>5712</v>
      </c>
      <c r="AD1813" s="1" t="s">
        <v>5712</v>
      </c>
      <c r="AJ1813" s="1" t="s">
        <v>10663</v>
      </c>
      <c r="AK1813" s="1" t="s">
        <v>5712</v>
      </c>
      <c r="AN1813" s="1" t="s">
        <v>5712</v>
      </c>
      <c r="AP1813" s="1" t="s">
        <v>5712</v>
      </c>
      <c r="AR1813" s="1" t="s">
        <v>5712</v>
      </c>
      <c r="AT1813" s="1" t="s">
        <v>5712</v>
      </c>
      <c r="AV1813" s="1" t="s">
        <v>10664</v>
      </c>
    </row>
    <row r="1814" spans="1:48" x14ac:dyDescent="0.35">
      <c r="A1814" s="1" t="s">
        <v>10665</v>
      </c>
      <c r="B1814" s="1" t="s">
        <v>5710</v>
      </c>
      <c r="C1814" s="1" t="s">
        <v>71</v>
      </c>
      <c r="D1814">
        <v>54</v>
      </c>
      <c r="E1814" s="1" t="s">
        <v>42</v>
      </c>
      <c r="F1814" s="1" t="s">
        <v>66</v>
      </c>
      <c r="G1814" s="1" t="s">
        <v>59</v>
      </c>
      <c r="H1814" s="1" t="s">
        <v>45</v>
      </c>
      <c r="I1814" s="1" t="s">
        <v>74</v>
      </c>
      <c r="J1814" s="1" t="s">
        <v>47</v>
      </c>
      <c r="K1814" s="1" t="s">
        <v>48</v>
      </c>
      <c r="L1814" s="1" t="s">
        <v>49</v>
      </c>
      <c r="M1814" s="1" t="s">
        <v>48</v>
      </c>
      <c r="N1814" s="1" t="s">
        <v>48</v>
      </c>
      <c r="O1814" s="1" t="s">
        <v>48</v>
      </c>
      <c r="P1814" s="1" t="s">
        <v>48</v>
      </c>
      <c r="Q1814" s="1" t="s">
        <v>48</v>
      </c>
      <c r="R1814" s="1" t="s">
        <v>48</v>
      </c>
      <c r="S1814" s="1" t="s">
        <v>48</v>
      </c>
      <c r="T1814" s="1" t="s">
        <v>48</v>
      </c>
      <c r="U1814" s="1" t="s">
        <v>48</v>
      </c>
      <c r="V1814" s="1" t="s">
        <v>48</v>
      </c>
      <c r="W1814" s="1" t="s">
        <v>48</v>
      </c>
      <c r="X1814" s="1" t="s">
        <v>62</v>
      </c>
      <c r="AC1814" s="1" t="s">
        <v>5712</v>
      </c>
      <c r="AD1814" s="1" t="s">
        <v>5712</v>
      </c>
      <c r="AJ1814" s="1" t="s">
        <v>10666</v>
      </c>
      <c r="AK1814" s="1" t="s">
        <v>5712</v>
      </c>
      <c r="AN1814" s="1" t="s">
        <v>5712</v>
      </c>
      <c r="AP1814" s="1" t="s">
        <v>5712</v>
      </c>
      <c r="AR1814" s="1" t="s">
        <v>5712</v>
      </c>
      <c r="AT1814" s="1" t="s">
        <v>5712</v>
      </c>
    </row>
    <row r="1815" spans="1:48" ht="130.5" x14ac:dyDescent="0.35">
      <c r="A1815" s="1" t="s">
        <v>10667</v>
      </c>
      <c r="B1815" s="1" t="s">
        <v>5710</v>
      </c>
      <c r="C1815" s="1" t="s">
        <v>71</v>
      </c>
      <c r="D1815">
        <v>32</v>
      </c>
      <c r="E1815" s="1" t="s">
        <v>57</v>
      </c>
      <c r="F1815" s="1" t="s">
        <v>107</v>
      </c>
      <c r="G1815" s="1" t="s">
        <v>44</v>
      </c>
      <c r="H1815" s="1" t="s">
        <v>109</v>
      </c>
      <c r="I1815" s="1" t="s">
        <v>68</v>
      </c>
      <c r="J1815" s="1" t="s">
        <v>47</v>
      </c>
      <c r="K1815" s="1" t="s">
        <v>49</v>
      </c>
      <c r="L1815" s="1" t="s">
        <v>48</v>
      </c>
      <c r="M1815" s="1" t="s">
        <v>48</v>
      </c>
      <c r="N1815" s="1" t="s">
        <v>48</v>
      </c>
      <c r="O1815" s="1" t="s">
        <v>48</v>
      </c>
      <c r="P1815" s="1" t="s">
        <v>48</v>
      </c>
      <c r="Q1815" s="1" t="s">
        <v>48</v>
      </c>
      <c r="R1815" s="1" t="s">
        <v>48</v>
      </c>
      <c r="S1815" s="1" t="s">
        <v>48</v>
      </c>
      <c r="T1815" s="1" t="s">
        <v>49</v>
      </c>
      <c r="U1815" s="1" t="s">
        <v>48</v>
      </c>
      <c r="V1815" s="1" t="s">
        <v>48</v>
      </c>
      <c r="W1815" s="1" t="s">
        <v>48</v>
      </c>
      <c r="X1815" s="1" t="s">
        <v>116</v>
      </c>
      <c r="Y1815" s="1" t="s">
        <v>10668</v>
      </c>
      <c r="AC1815" s="1" t="s">
        <v>5712</v>
      </c>
      <c r="AD1815" s="1" t="s">
        <v>5712</v>
      </c>
      <c r="AJ1815" s="1" t="s">
        <v>2171</v>
      </c>
      <c r="AK1815" s="1" t="s">
        <v>5712</v>
      </c>
      <c r="AM1815" s="2" t="s">
        <v>10669</v>
      </c>
      <c r="AN1815" s="1" t="s">
        <v>5712</v>
      </c>
      <c r="AP1815" s="1" t="s">
        <v>5712</v>
      </c>
      <c r="AR1815" s="1" t="s">
        <v>5712</v>
      </c>
      <c r="AT1815" s="1" t="s">
        <v>5712</v>
      </c>
    </row>
    <row r="1816" spans="1:48" x14ac:dyDescent="0.35">
      <c r="A1816" s="1" t="s">
        <v>10670</v>
      </c>
      <c r="B1816" s="1" t="s">
        <v>5710</v>
      </c>
      <c r="C1816" s="1" t="s">
        <v>71</v>
      </c>
      <c r="D1816">
        <v>22</v>
      </c>
      <c r="E1816" s="1" t="s">
        <v>57</v>
      </c>
      <c r="F1816" s="1" t="s">
        <v>58</v>
      </c>
      <c r="G1816" s="1" t="s">
        <v>44</v>
      </c>
      <c r="H1816" s="1" t="s">
        <v>79</v>
      </c>
      <c r="I1816" s="1" t="s">
        <v>110</v>
      </c>
      <c r="J1816" s="1" t="s">
        <v>47</v>
      </c>
      <c r="K1816" s="1" t="s">
        <v>48</v>
      </c>
      <c r="L1816" s="1" t="s">
        <v>48</v>
      </c>
      <c r="M1816" s="1" t="s">
        <v>48</v>
      </c>
      <c r="N1816" s="1" t="s">
        <v>48</v>
      </c>
      <c r="O1816" s="1" t="s">
        <v>48</v>
      </c>
      <c r="P1816" s="1" t="s">
        <v>49</v>
      </c>
      <c r="Q1816" s="1" t="s">
        <v>48</v>
      </c>
      <c r="R1816" s="1" t="s">
        <v>48</v>
      </c>
      <c r="S1816" s="1" t="s">
        <v>48</v>
      </c>
      <c r="T1816" s="1" t="s">
        <v>48</v>
      </c>
      <c r="U1816" s="1" t="s">
        <v>48</v>
      </c>
      <c r="V1816" s="1" t="s">
        <v>48</v>
      </c>
      <c r="W1816" s="1" t="s">
        <v>48</v>
      </c>
      <c r="X1816" s="1" t="s">
        <v>116</v>
      </c>
      <c r="Y1816" s="1" t="s">
        <v>10671</v>
      </c>
      <c r="AC1816" s="1" t="s">
        <v>5712</v>
      </c>
      <c r="AD1816" s="1" t="s">
        <v>5712</v>
      </c>
      <c r="AJ1816" s="1" t="s">
        <v>7160</v>
      </c>
      <c r="AK1816" s="1" t="s">
        <v>5712</v>
      </c>
      <c r="AN1816" s="1" t="s">
        <v>5712</v>
      </c>
      <c r="AP1816" s="1" t="s">
        <v>5712</v>
      </c>
      <c r="AR1816" s="1" t="s">
        <v>5712</v>
      </c>
      <c r="AT1816" s="1" t="s">
        <v>5712</v>
      </c>
      <c r="AV1816" s="1" t="s">
        <v>10672</v>
      </c>
    </row>
    <row r="1817" spans="1:48" x14ac:dyDescent="0.35">
      <c r="A1817" s="1" t="s">
        <v>10673</v>
      </c>
      <c r="B1817" s="1" t="s">
        <v>5710</v>
      </c>
      <c r="C1817" s="1" t="s">
        <v>71</v>
      </c>
      <c r="D1817">
        <v>26</v>
      </c>
      <c r="E1817" s="1" t="s">
        <v>57</v>
      </c>
      <c r="F1817" s="1" t="s">
        <v>58</v>
      </c>
      <c r="G1817" s="1" t="s">
        <v>59</v>
      </c>
      <c r="H1817" s="1" t="s">
        <v>386</v>
      </c>
      <c r="I1817" s="1" t="s">
        <v>99</v>
      </c>
      <c r="J1817" s="1" t="s">
        <v>47</v>
      </c>
      <c r="K1817" s="1" t="s">
        <v>48</v>
      </c>
      <c r="L1817" s="1" t="s">
        <v>48</v>
      </c>
      <c r="M1817" s="1" t="s">
        <v>48</v>
      </c>
      <c r="N1817" s="1" t="s">
        <v>49</v>
      </c>
      <c r="O1817" s="1" t="s">
        <v>48</v>
      </c>
      <c r="P1817" s="1" t="s">
        <v>48</v>
      </c>
      <c r="Q1817" s="1" t="s">
        <v>48</v>
      </c>
      <c r="R1817" s="1" t="s">
        <v>48</v>
      </c>
      <c r="S1817" s="1" t="s">
        <v>48</v>
      </c>
      <c r="T1817" s="1" t="s">
        <v>48</v>
      </c>
      <c r="U1817" s="1" t="s">
        <v>48</v>
      </c>
      <c r="V1817" s="1" t="s">
        <v>48</v>
      </c>
      <c r="W1817" s="1" t="s">
        <v>48</v>
      </c>
      <c r="X1817" s="1" t="s">
        <v>116</v>
      </c>
      <c r="Y1817" s="1" t="s">
        <v>10674</v>
      </c>
      <c r="AC1817" s="1" t="s">
        <v>5712</v>
      </c>
      <c r="AD1817" s="1" t="s">
        <v>5712</v>
      </c>
      <c r="AJ1817" s="1" t="s">
        <v>10675</v>
      </c>
      <c r="AK1817" s="1" t="s">
        <v>5712</v>
      </c>
      <c r="AM1817" s="1" t="s">
        <v>10676</v>
      </c>
      <c r="AN1817" s="1" t="s">
        <v>5712</v>
      </c>
      <c r="AP1817" s="1" t="s">
        <v>5712</v>
      </c>
      <c r="AR1817" s="1" t="s">
        <v>5712</v>
      </c>
      <c r="AT1817" s="1" t="s">
        <v>5712</v>
      </c>
    </row>
    <row r="1818" spans="1:48" x14ac:dyDescent="0.35">
      <c r="A1818" s="1" t="s">
        <v>10677</v>
      </c>
      <c r="B1818" s="1" t="s">
        <v>5710</v>
      </c>
      <c r="C1818" s="1" t="s">
        <v>71</v>
      </c>
      <c r="D1818">
        <v>43</v>
      </c>
      <c r="E1818" s="1" t="s">
        <v>42</v>
      </c>
      <c r="F1818" s="1" t="s">
        <v>107</v>
      </c>
      <c r="G1818" s="1" t="s">
        <v>59</v>
      </c>
      <c r="H1818" s="1" t="s">
        <v>45</v>
      </c>
      <c r="I1818" s="1" t="s">
        <v>74</v>
      </c>
      <c r="J1818" s="1" t="s">
        <v>47</v>
      </c>
      <c r="K1818" s="1" t="s">
        <v>48</v>
      </c>
      <c r="L1818" s="1" t="s">
        <v>48</v>
      </c>
      <c r="M1818" s="1" t="s">
        <v>48</v>
      </c>
      <c r="N1818" s="1" t="s">
        <v>48</v>
      </c>
      <c r="O1818" s="1" t="s">
        <v>48</v>
      </c>
      <c r="P1818" s="1" t="s">
        <v>48</v>
      </c>
      <c r="Q1818" s="1" t="s">
        <v>49</v>
      </c>
      <c r="R1818" s="1" t="s">
        <v>48</v>
      </c>
      <c r="S1818" s="1" t="s">
        <v>48</v>
      </c>
      <c r="T1818" s="1" t="s">
        <v>48</v>
      </c>
      <c r="U1818" s="1" t="s">
        <v>48</v>
      </c>
      <c r="V1818" s="1" t="s">
        <v>48</v>
      </c>
      <c r="W1818" s="1" t="s">
        <v>48</v>
      </c>
      <c r="X1818" s="1" t="s">
        <v>62</v>
      </c>
      <c r="AC1818" s="1" t="s">
        <v>5712</v>
      </c>
      <c r="AD1818" s="1" t="s">
        <v>5712</v>
      </c>
      <c r="AJ1818" s="1" t="s">
        <v>48</v>
      </c>
      <c r="AK1818" s="1" t="s">
        <v>5712</v>
      </c>
      <c r="AN1818" s="1" t="s">
        <v>5712</v>
      </c>
      <c r="AP1818" s="1" t="s">
        <v>5712</v>
      </c>
      <c r="AR1818" s="1" t="s">
        <v>5712</v>
      </c>
      <c r="AT1818" s="1" t="s">
        <v>5712</v>
      </c>
    </row>
    <row r="1819" spans="1:48" x14ac:dyDescent="0.35">
      <c r="A1819" s="1" t="s">
        <v>10678</v>
      </c>
      <c r="B1819" s="1" t="s">
        <v>5710</v>
      </c>
      <c r="C1819" s="1" t="s">
        <v>71</v>
      </c>
      <c r="D1819">
        <v>33</v>
      </c>
      <c r="E1819" s="1" t="s">
        <v>57</v>
      </c>
      <c r="F1819" s="1" t="s">
        <v>107</v>
      </c>
      <c r="G1819" s="1" t="s">
        <v>98</v>
      </c>
      <c r="H1819" s="1" t="s">
        <v>45</v>
      </c>
      <c r="I1819" s="1" t="s">
        <v>74</v>
      </c>
      <c r="J1819" s="1" t="s">
        <v>80</v>
      </c>
      <c r="K1819" s="1" t="s">
        <v>48</v>
      </c>
      <c r="L1819" s="1" t="s">
        <v>48</v>
      </c>
      <c r="M1819" s="1" t="s">
        <v>48</v>
      </c>
      <c r="N1819" s="1" t="s">
        <v>48</v>
      </c>
      <c r="O1819" s="1" t="s">
        <v>48</v>
      </c>
      <c r="P1819" s="1" t="s">
        <v>48</v>
      </c>
      <c r="Q1819" s="1" t="s">
        <v>48</v>
      </c>
      <c r="R1819" s="1" t="s">
        <v>48</v>
      </c>
      <c r="S1819" s="1" t="s">
        <v>48</v>
      </c>
      <c r="T1819" s="1" t="s">
        <v>48</v>
      </c>
      <c r="U1819" s="1" t="s">
        <v>49</v>
      </c>
      <c r="V1819" s="1" t="s">
        <v>48</v>
      </c>
      <c r="W1819" s="1" t="s">
        <v>48</v>
      </c>
      <c r="X1819" s="1" t="s">
        <v>116</v>
      </c>
      <c r="Y1819" s="1" t="s">
        <v>10679</v>
      </c>
      <c r="AC1819" s="1" t="s">
        <v>5712</v>
      </c>
      <c r="AD1819" s="1" t="s">
        <v>5712</v>
      </c>
      <c r="AJ1819" s="1" t="s">
        <v>10680</v>
      </c>
      <c r="AK1819" s="1" t="s">
        <v>55</v>
      </c>
      <c r="AL1819" s="1" t="s">
        <v>10681</v>
      </c>
      <c r="AN1819" s="1" t="s">
        <v>5712</v>
      </c>
      <c r="AP1819" s="1" t="s">
        <v>5712</v>
      </c>
      <c r="AR1819" s="1" t="s">
        <v>5712</v>
      </c>
      <c r="AT1819" s="1" t="s">
        <v>5712</v>
      </c>
    </row>
    <row r="1820" spans="1:48" x14ac:dyDescent="0.35">
      <c r="A1820" s="1" t="s">
        <v>10682</v>
      </c>
      <c r="B1820" s="1" t="s">
        <v>5710</v>
      </c>
      <c r="C1820" s="1" t="s">
        <v>71</v>
      </c>
      <c r="D1820">
        <v>34</v>
      </c>
      <c r="E1820" s="1" t="s">
        <v>57</v>
      </c>
      <c r="F1820" s="1" t="s">
        <v>107</v>
      </c>
      <c r="G1820" s="1" t="s">
        <v>98</v>
      </c>
      <c r="H1820" s="1" t="s">
        <v>45</v>
      </c>
      <c r="I1820" s="1" t="s">
        <v>113</v>
      </c>
      <c r="J1820" s="1" t="s">
        <v>80</v>
      </c>
      <c r="K1820" s="1" t="s">
        <v>48</v>
      </c>
      <c r="L1820" s="1" t="s">
        <v>48</v>
      </c>
      <c r="M1820" s="1" t="s">
        <v>48</v>
      </c>
      <c r="N1820" s="1" t="s">
        <v>48</v>
      </c>
      <c r="O1820" s="1" t="s">
        <v>48</v>
      </c>
      <c r="P1820" s="1" t="s">
        <v>48</v>
      </c>
      <c r="Q1820" s="1" t="s">
        <v>48</v>
      </c>
      <c r="R1820" s="1" t="s">
        <v>48</v>
      </c>
      <c r="S1820" s="1" t="s">
        <v>48</v>
      </c>
      <c r="T1820" s="1" t="s">
        <v>48</v>
      </c>
      <c r="U1820" s="1" t="s">
        <v>49</v>
      </c>
      <c r="V1820" s="1" t="s">
        <v>48</v>
      </c>
      <c r="W1820" s="1" t="s">
        <v>48</v>
      </c>
      <c r="X1820" s="1" t="s">
        <v>116</v>
      </c>
      <c r="Y1820" s="1" t="s">
        <v>10683</v>
      </c>
      <c r="AC1820" s="1" t="s">
        <v>5712</v>
      </c>
      <c r="AD1820" s="1" t="s">
        <v>5712</v>
      </c>
      <c r="AJ1820" s="1" t="s">
        <v>10684</v>
      </c>
      <c r="AK1820" s="1" t="s">
        <v>5712</v>
      </c>
      <c r="AM1820" s="1" t="s">
        <v>10685</v>
      </c>
      <c r="AN1820" s="1" t="s">
        <v>5712</v>
      </c>
      <c r="AP1820" s="1" t="s">
        <v>5712</v>
      </c>
      <c r="AR1820" s="1" t="s">
        <v>5712</v>
      </c>
      <c r="AT1820" s="1" t="s">
        <v>5712</v>
      </c>
    </row>
    <row r="1821" spans="1:48" x14ac:dyDescent="0.35">
      <c r="A1821" s="1" t="s">
        <v>10686</v>
      </c>
      <c r="B1821" s="1" t="s">
        <v>5710</v>
      </c>
      <c r="C1821" s="1" t="s">
        <v>71</v>
      </c>
      <c r="D1821">
        <v>18</v>
      </c>
      <c r="E1821" s="1" t="s">
        <v>57</v>
      </c>
      <c r="F1821" s="1" t="s">
        <v>58</v>
      </c>
      <c r="G1821" s="1" t="s">
        <v>44</v>
      </c>
      <c r="H1821" s="1" t="s">
        <v>79</v>
      </c>
      <c r="I1821" s="1" t="s">
        <v>90</v>
      </c>
      <c r="J1821" s="1" t="s">
        <v>47</v>
      </c>
      <c r="K1821" s="1" t="s">
        <v>49</v>
      </c>
      <c r="L1821" s="1" t="s">
        <v>48</v>
      </c>
      <c r="M1821" s="1" t="s">
        <v>48</v>
      </c>
      <c r="N1821" s="1" t="s">
        <v>48</v>
      </c>
      <c r="O1821" s="1" t="s">
        <v>48</v>
      </c>
      <c r="P1821" s="1" t="s">
        <v>48</v>
      </c>
      <c r="Q1821" s="1" t="s">
        <v>48</v>
      </c>
      <c r="R1821" s="1" t="s">
        <v>48</v>
      </c>
      <c r="S1821" s="1" t="s">
        <v>48</v>
      </c>
      <c r="T1821" s="1" t="s">
        <v>49</v>
      </c>
      <c r="U1821" s="1" t="s">
        <v>48</v>
      </c>
      <c r="V1821" s="1" t="s">
        <v>48</v>
      </c>
      <c r="W1821" s="1" t="s">
        <v>48</v>
      </c>
      <c r="X1821" s="1" t="s">
        <v>75</v>
      </c>
      <c r="Y1821" s="1" t="s">
        <v>10687</v>
      </c>
      <c r="AC1821" s="1" t="s">
        <v>5712</v>
      </c>
      <c r="AD1821" s="1" t="s">
        <v>5712</v>
      </c>
      <c r="AJ1821" s="1" t="s">
        <v>10688</v>
      </c>
      <c r="AK1821" s="1" t="s">
        <v>5712</v>
      </c>
      <c r="AN1821" s="1" t="s">
        <v>5712</v>
      </c>
      <c r="AP1821" s="1" t="s">
        <v>5712</v>
      </c>
      <c r="AR1821" s="1" t="s">
        <v>5712</v>
      </c>
      <c r="AT1821" s="1" t="s">
        <v>5712</v>
      </c>
    </row>
    <row r="1822" spans="1:48" x14ac:dyDescent="0.35">
      <c r="A1822" s="1" t="s">
        <v>10689</v>
      </c>
      <c r="B1822" s="1" t="s">
        <v>5710</v>
      </c>
      <c r="C1822" s="1" t="s">
        <v>71</v>
      </c>
      <c r="D1822">
        <v>61</v>
      </c>
      <c r="E1822" s="1" t="s">
        <v>65</v>
      </c>
      <c r="F1822" s="1" t="s">
        <v>66</v>
      </c>
      <c r="G1822" s="1" t="s">
        <v>44</v>
      </c>
      <c r="H1822" s="1" t="s">
        <v>67</v>
      </c>
      <c r="I1822" s="1" t="s">
        <v>110</v>
      </c>
      <c r="J1822" s="1" t="s">
        <v>47</v>
      </c>
      <c r="K1822" s="1" t="s">
        <v>48</v>
      </c>
      <c r="L1822" s="1" t="s">
        <v>49</v>
      </c>
      <c r="M1822" s="1" t="s">
        <v>48</v>
      </c>
      <c r="N1822" s="1" t="s">
        <v>48</v>
      </c>
      <c r="O1822" s="1" t="s">
        <v>48</v>
      </c>
      <c r="P1822" s="1" t="s">
        <v>48</v>
      </c>
      <c r="Q1822" s="1" t="s">
        <v>48</v>
      </c>
      <c r="R1822" s="1" t="s">
        <v>48</v>
      </c>
      <c r="S1822" s="1" t="s">
        <v>48</v>
      </c>
      <c r="T1822" s="1" t="s">
        <v>48</v>
      </c>
      <c r="U1822" s="1" t="s">
        <v>48</v>
      </c>
      <c r="V1822" s="1" t="s">
        <v>48</v>
      </c>
      <c r="W1822" s="1" t="s">
        <v>48</v>
      </c>
      <c r="X1822" s="1" t="s">
        <v>62</v>
      </c>
      <c r="AC1822" s="1" t="s">
        <v>5712</v>
      </c>
      <c r="AD1822" s="1" t="s">
        <v>5712</v>
      </c>
      <c r="AJ1822" s="1" t="s">
        <v>10690</v>
      </c>
      <c r="AK1822" s="1" t="s">
        <v>5712</v>
      </c>
      <c r="AN1822" s="1" t="s">
        <v>5712</v>
      </c>
      <c r="AP1822" s="1" t="s">
        <v>5712</v>
      </c>
      <c r="AR1822" s="1" t="s">
        <v>5712</v>
      </c>
      <c r="AT1822" s="1" t="s">
        <v>5712</v>
      </c>
    </row>
    <row r="1823" spans="1:48" x14ac:dyDescent="0.35">
      <c r="A1823" s="1" t="s">
        <v>10691</v>
      </c>
      <c r="B1823" s="1" t="s">
        <v>5710</v>
      </c>
      <c r="C1823" s="1" t="s">
        <v>71</v>
      </c>
      <c r="D1823">
        <v>29</v>
      </c>
      <c r="E1823" s="1" t="s">
        <v>57</v>
      </c>
      <c r="F1823" s="1" t="s">
        <v>107</v>
      </c>
      <c r="G1823" s="1" t="s">
        <v>85</v>
      </c>
      <c r="H1823" s="1" t="s">
        <v>45</v>
      </c>
      <c r="I1823" s="1" t="s">
        <v>61</v>
      </c>
      <c r="J1823" s="1" t="s">
        <v>47</v>
      </c>
      <c r="K1823" s="1" t="s">
        <v>48</v>
      </c>
      <c r="L1823" s="1" t="s">
        <v>49</v>
      </c>
      <c r="M1823" s="1" t="s">
        <v>48</v>
      </c>
      <c r="N1823" s="1" t="s">
        <v>48</v>
      </c>
      <c r="O1823" s="1" t="s">
        <v>48</v>
      </c>
      <c r="P1823" s="1" t="s">
        <v>48</v>
      </c>
      <c r="Q1823" s="1" t="s">
        <v>48</v>
      </c>
      <c r="R1823" s="1" t="s">
        <v>48</v>
      </c>
      <c r="S1823" s="1" t="s">
        <v>48</v>
      </c>
      <c r="T1823" s="1" t="s">
        <v>48</v>
      </c>
      <c r="U1823" s="1" t="s">
        <v>48</v>
      </c>
      <c r="V1823" s="1" t="s">
        <v>48</v>
      </c>
      <c r="W1823" s="1" t="s">
        <v>48</v>
      </c>
      <c r="X1823" s="1" t="s">
        <v>116</v>
      </c>
      <c r="Y1823" s="1" t="s">
        <v>10692</v>
      </c>
      <c r="AC1823" s="1" t="s">
        <v>5712</v>
      </c>
      <c r="AD1823" s="1" t="s">
        <v>5712</v>
      </c>
      <c r="AJ1823" s="1" t="s">
        <v>10693</v>
      </c>
      <c r="AK1823" s="1" t="s">
        <v>5712</v>
      </c>
      <c r="AN1823" s="1" t="s">
        <v>5712</v>
      </c>
      <c r="AP1823" s="1" t="s">
        <v>5712</v>
      </c>
      <c r="AR1823" s="1" t="s">
        <v>5712</v>
      </c>
      <c r="AT1823" s="1" t="s">
        <v>5712</v>
      </c>
    </row>
    <row r="1824" spans="1:48" x14ac:dyDescent="0.35">
      <c r="A1824" s="1" t="s">
        <v>10694</v>
      </c>
      <c r="B1824" s="1" t="s">
        <v>5710</v>
      </c>
      <c r="C1824" s="1" t="s">
        <v>71</v>
      </c>
      <c r="D1824">
        <v>36</v>
      </c>
      <c r="E1824" s="1" t="s">
        <v>42</v>
      </c>
      <c r="F1824" s="1" t="s">
        <v>107</v>
      </c>
      <c r="G1824" s="1" t="s">
        <v>98</v>
      </c>
      <c r="H1824" s="1" t="s">
        <v>109</v>
      </c>
      <c r="I1824" s="1" t="s">
        <v>113</v>
      </c>
      <c r="J1824" s="1" t="s">
        <v>47</v>
      </c>
      <c r="K1824" s="1" t="s">
        <v>49</v>
      </c>
      <c r="L1824" s="1" t="s">
        <v>48</v>
      </c>
      <c r="M1824" s="1" t="s">
        <v>48</v>
      </c>
      <c r="N1824" s="1" t="s">
        <v>48</v>
      </c>
      <c r="O1824" s="1" t="s">
        <v>48</v>
      </c>
      <c r="P1824" s="1" t="s">
        <v>48</v>
      </c>
      <c r="Q1824" s="1" t="s">
        <v>48</v>
      </c>
      <c r="R1824" s="1" t="s">
        <v>48</v>
      </c>
      <c r="S1824" s="1" t="s">
        <v>48</v>
      </c>
      <c r="T1824" s="1" t="s">
        <v>48</v>
      </c>
      <c r="U1824" s="1" t="s">
        <v>48</v>
      </c>
      <c r="V1824" s="1" t="s">
        <v>48</v>
      </c>
      <c r="W1824" s="1" t="s">
        <v>48</v>
      </c>
      <c r="X1824" s="1" t="s">
        <v>62</v>
      </c>
      <c r="AC1824" s="1" t="s">
        <v>5712</v>
      </c>
      <c r="AD1824" s="1" t="s">
        <v>5712</v>
      </c>
      <c r="AJ1824" s="1" t="s">
        <v>10695</v>
      </c>
      <c r="AK1824" s="1" t="s">
        <v>5712</v>
      </c>
      <c r="AN1824" s="1" t="s">
        <v>5712</v>
      </c>
      <c r="AP1824" s="1" t="s">
        <v>5712</v>
      </c>
      <c r="AR1824" s="1" t="s">
        <v>5712</v>
      </c>
      <c r="AT1824" s="1" t="s">
        <v>5712</v>
      </c>
      <c r="AV1824" s="1" t="s">
        <v>10696</v>
      </c>
    </row>
    <row r="1825" spans="1:48" x14ac:dyDescent="0.35">
      <c r="A1825" s="1" t="s">
        <v>10697</v>
      </c>
      <c r="B1825" s="1" t="s">
        <v>5710</v>
      </c>
      <c r="C1825" s="1" t="s">
        <v>71</v>
      </c>
      <c r="D1825">
        <v>49</v>
      </c>
      <c r="E1825" s="1" t="s">
        <v>42</v>
      </c>
      <c r="F1825" s="1" t="s">
        <v>107</v>
      </c>
      <c r="G1825" s="1" t="s">
        <v>59</v>
      </c>
      <c r="H1825" s="1" t="s">
        <v>79</v>
      </c>
      <c r="I1825" s="1" t="s">
        <v>61</v>
      </c>
      <c r="J1825" s="1" t="s">
        <v>47</v>
      </c>
      <c r="K1825" s="1" t="s">
        <v>48</v>
      </c>
      <c r="L1825" s="1" t="s">
        <v>48</v>
      </c>
      <c r="M1825" s="1" t="s">
        <v>48</v>
      </c>
      <c r="N1825" s="1" t="s">
        <v>48</v>
      </c>
      <c r="O1825" s="1" t="s">
        <v>49</v>
      </c>
      <c r="P1825" s="1" t="s">
        <v>48</v>
      </c>
      <c r="Q1825" s="1" t="s">
        <v>48</v>
      </c>
      <c r="R1825" s="1" t="s">
        <v>48</v>
      </c>
      <c r="S1825" s="1" t="s">
        <v>48</v>
      </c>
      <c r="T1825" s="1" t="s">
        <v>48</v>
      </c>
      <c r="U1825" s="1" t="s">
        <v>48</v>
      </c>
      <c r="V1825" s="1" t="s">
        <v>48</v>
      </c>
      <c r="W1825" s="1" t="s">
        <v>48</v>
      </c>
      <c r="X1825" s="1" t="s">
        <v>62</v>
      </c>
      <c r="AC1825" s="1" t="s">
        <v>5712</v>
      </c>
      <c r="AD1825" s="1" t="s">
        <v>5712</v>
      </c>
      <c r="AJ1825" s="1" t="s">
        <v>2834</v>
      </c>
      <c r="AK1825" s="1" t="s">
        <v>77</v>
      </c>
      <c r="AN1825" s="1" t="s">
        <v>5712</v>
      </c>
      <c r="AP1825" s="1" t="s">
        <v>5712</v>
      </c>
      <c r="AR1825" s="1" t="s">
        <v>5712</v>
      </c>
      <c r="AT1825" s="1" t="s">
        <v>5712</v>
      </c>
    </row>
    <row r="1826" spans="1:48" x14ac:dyDescent="0.35">
      <c r="A1826" s="1" t="s">
        <v>10698</v>
      </c>
      <c r="B1826" s="1" t="s">
        <v>5710</v>
      </c>
      <c r="C1826" s="1" t="s">
        <v>71</v>
      </c>
      <c r="D1826">
        <v>29</v>
      </c>
      <c r="E1826" s="1" t="s">
        <v>57</v>
      </c>
      <c r="F1826" s="1" t="s">
        <v>58</v>
      </c>
      <c r="G1826" s="1" t="s">
        <v>59</v>
      </c>
      <c r="H1826" s="1" t="s">
        <v>45</v>
      </c>
      <c r="I1826" s="1" t="s">
        <v>68</v>
      </c>
      <c r="J1826" s="1" t="s">
        <v>47</v>
      </c>
      <c r="K1826" s="1" t="s">
        <v>48</v>
      </c>
      <c r="L1826" s="1" t="s">
        <v>48</v>
      </c>
      <c r="M1826" s="1" t="s">
        <v>48</v>
      </c>
      <c r="N1826" s="1" t="s">
        <v>48</v>
      </c>
      <c r="O1826" s="1" t="s">
        <v>48</v>
      </c>
      <c r="P1826" s="1" t="s">
        <v>48</v>
      </c>
      <c r="Q1826" s="1" t="s">
        <v>48</v>
      </c>
      <c r="R1826" s="1" t="s">
        <v>48</v>
      </c>
      <c r="S1826" s="1" t="s">
        <v>49</v>
      </c>
      <c r="T1826" s="1" t="s">
        <v>48</v>
      </c>
      <c r="U1826" s="1" t="s">
        <v>48</v>
      </c>
      <c r="V1826" s="1" t="s">
        <v>48</v>
      </c>
      <c r="W1826" s="1" t="s">
        <v>48</v>
      </c>
      <c r="X1826" s="1" t="s">
        <v>116</v>
      </c>
      <c r="Y1826" s="1" t="s">
        <v>10699</v>
      </c>
      <c r="AC1826" s="1" t="s">
        <v>5712</v>
      </c>
      <c r="AD1826" s="1" t="s">
        <v>5712</v>
      </c>
      <c r="AJ1826" s="1" t="s">
        <v>10700</v>
      </c>
      <c r="AK1826" s="1" t="s">
        <v>5712</v>
      </c>
      <c r="AN1826" s="1" t="s">
        <v>5712</v>
      </c>
      <c r="AP1826" s="1" t="s">
        <v>5712</v>
      </c>
      <c r="AR1826" s="1" t="s">
        <v>5712</v>
      </c>
      <c r="AT1826" s="1" t="s">
        <v>5712</v>
      </c>
      <c r="AV1826" s="1" t="s">
        <v>10701</v>
      </c>
    </row>
    <row r="1827" spans="1:48" x14ac:dyDescent="0.35">
      <c r="A1827" s="1" t="s">
        <v>10702</v>
      </c>
      <c r="B1827" s="1" t="s">
        <v>5710</v>
      </c>
      <c r="C1827" s="1" t="s">
        <v>71</v>
      </c>
      <c r="D1827">
        <v>36</v>
      </c>
      <c r="E1827" s="1" t="s">
        <v>42</v>
      </c>
      <c r="F1827" s="1" t="s">
        <v>43</v>
      </c>
      <c r="G1827" s="1" t="s">
        <v>85</v>
      </c>
      <c r="H1827" s="1" t="s">
        <v>45</v>
      </c>
      <c r="I1827" s="1" t="s">
        <v>113</v>
      </c>
      <c r="J1827" s="1" t="s">
        <v>47</v>
      </c>
      <c r="K1827" s="1" t="s">
        <v>48</v>
      </c>
      <c r="L1827" s="1" t="s">
        <v>49</v>
      </c>
      <c r="M1827" s="1" t="s">
        <v>48</v>
      </c>
      <c r="N1827" s="1" t="s">
        <v>48</v>
      </c>
      <c r="O1827" s="1" t="s">
        <v>48</v>
      </c>
      <c r="P1827" s="1" t="s">
        <v>48</v>
      </c>
      <c r="Q1827" s="1" t="s">
        <v>48</v>
      </c>
      <c r="R1827" s="1" t="s">
        <v>48</v>
      </c>
      <c r="S1827" s="1" t="s">
        <v>48</v>
      </c>
      <c r="T1827" s="1" t="s">
        <v>48</v>
      </c>
      <c r="U1827" s="1" t="s">
        <v>48</v>
      </c>
      <c r="V1827" s="1" t="s">
        <v>48</v>
      </c>
      <c r="W1827" s="1" t="s">
        <v>48</v>
      </c>
      <c r="X1827" s="1" t="s">
        <v>75</v>
      </c>
      <c r="Y1827" s="1" t="s">
        <v>10703</v>
      </c>
      <c r="AC1827" s="1" t="s">
        <v>5712</v>
      </c>
      <c r="AD1827" s="1" t="s">
        <v>5712</v>
      </c>
      <c r="AJ1827" s="1" t="s">
        <v>10704</v>
      </c>
      <c r="AK1827" s="1" t="s">
        <v>5712</v>
      </c>
      <c r="AM1827" s="1" t="s">
        <v>5131</v>
      </c>
      <c r="AN1827" s="1" t="s">
        <v>5712</v>
      </c>
      <c r="AP1827" s="1" t="s">
        <v>5712</v>
      </c>
      <c r="AR1827" s="1" t="s">
        <v>5712</v>
      </c>
      <c r="AT1827" s="1" t="s">
        <v>5712</v>
      </c>
    </row>
    <row r="1828" spans="1:48" x14ac:dyDescent="0.35">
      <c r="A1828" s="1" t="s">
        <v>10705</v>
      </c>
      <c r="B1828" s="1" t="s">
        <v>5710</v>
      </c>
      <c r="C1828" s="1" t="s">
        <v>71</v>
      </c>
      <c r="D1828">
        <v>34</v>
      </c>
      <c r="E1828" s="1" t="s">
        <v>57</v>
      </c>
      <c r="F1828" s="1" t="s">
        <v>107</v>
      </c>
      <c r="G1828" s="1" t="s">
        <v>73</v>
      </c>
      <c r="H1828" s="1" t="s">
        <v>386</v>
      </c>
      <c r="I1828" s="1" t="s">
        <v>113</v>
      </c>
      <c r="J1828" s="1" t="s">
        <v>47</v>
      </c>
      <c r="K1828" s="1" t="s">
        <v>48</v>
      </c>
      <c r="L1828" s="1" t="s">
        <v>48</v>
      </c>
      <c r="M1828" s="1" t="s">
        <v>48</v>
      </c>
      <c r="N1828" s="1" t="s">
        <v>48</v>
      </c>
      <c r="O1828" s="1" t="s">
        <v>48</v>
      </c>
      <c r="P1828" s="1" t="s">
        <v>48</v>
      </c>
      <c r="Q1828" s="1" t="s">
        <v>49</v>
      </c>
      <c r="R1828" s="1" t="s">
        <v>48</v>
      </c>
      <c r="S1828" s="1" t="s">
        <v>48</v>
      </c>
      <c r="T1828" s="1" t="s">
        <v>48</v>
      </c>
      <c r="U1828" s="1" t="s">
        <v>48</v>
      </c>
      <c r="V1828" s="1" t="s">
        <v>48</v>
      </c>
      <c r="W1828" s="1" t="s">
        <v>48</v>
      </c>
      <c r="X1828" s="1" t="s">
        <v>116</v>
      </c>
      <c r="Y1828" s="1" t="s">
        <v>10706</v>
      </c>
      <c r="AC1828" s="1" t="s">
        <v>5712</v>
      </c>
      <c r="AD1828" s="1" t="s">
        <v>5712</v>
      </c>
      <c r="AJ1828" s="1" t="s">
        <v>105</v>
      </c>
      <c r="AK1828" s="1" t="s">
        <v>77</v>
      </c>
      <c r="AN1828" s="1" t="s">
        <v>5712</v>
      </c>
      <c r="AP1828" s="1" t="s">
        <v>5712</v>
      </c>
      <c r="AR1828" s="1" t="s">
        <v>5712</v>
      </c>
      <c r="AT1828" s="1" t="s">
        <v>5712</v>
      </c>
    </row>
    <row r="1829" spans="1:48" x14ac:dyDescent="0.35">
      <c r="A1829" s="1" t="s">
        <v>10707</v>
      </c>
      <c r="B1829" s="1" t="s">
        <v>5710</v>
      </c>
      <c r="C1829" s="1" t="s">
        <v>71</v>
      </c>
      <c r="D1829">
        <v>58</v>
      </c>
      <c r="E1829" s="1" t="s">
        <v>65</v>
      </c>
      <c r="F1829" s="1" t="s">
        <v>66</v>
      </c>
      <c r="G1829" s="1" t="s">
        <v>98</v>
      </c>
      <c r="H1829" s="1" t="s">
        <v>45</v>
      </c>
      <c r="I1829" s="1" t="s">
        <v>61</v>
      </c>
      <c r="J1829" s="1" t="s">
        <v>47</v>
      </c>
      <c r="K1829" s="1" t="s">
        <v>48</v>
      </c>
      <c r="L1829" s="1" t="s">
        <v>49</v>
      </c>
      <c r="M1829" s="1" t="s">
        <v>48</v>
      </c>
      <c r="N1829" s="1" t="s">
        <v>48</v>
      </c>
      <c r="O1829" s="1" t="s">
        <v>48</v>
      </c>
      <c r="P1829" s="1" t="s">
        <v>48</v>
      </c>
      <c r="Q1829" s="1" t="s">
        <v>48</v>
      </c>
      <c r="R1829" s="1" t="s">
        <v>48</v>
      </c>
      <c r="S1829" s="1" t="s">
        <v>48</v>
      </c>
      <c r="T1829" s="1" t="s">
        <v>48</v>
      </c>
      <c r="U1829" s="1" t="s">
        <v>48</v>
      </c>
      <c r="V1829" s="1" t="s">
        <v>48</v>
      </c>
      <c r="W1829" s="1" t="s">
        <v>48</v>
      </c>
      <c r="X1829" s="1" t="s">
        <v>116</v>
      </c>
      <c r="Y1829" s="1" t="s">
        <v>10708</v>
      </c>
      <c r="AC1829" s="1" t="s">
        <v>5712</v>
      </c>
      <c r="AD1829" s="1" t="s">
        <v>5712</v>
      </c>
      <c r="AJ1829" s="1" t="s">
        <v>10709</v>
      </c>
      <c r="AK1829" s="1" t="s">
        <v>5712</v>
      </c>
      <c r="AM1829" s="1" t="s">
        <v>752</v>
      </c>
      <c r="AN1829" s="1" t="s">
        <v>5712</v>
      </c>
      <c r="AP1829" s="1" t="s">
        <v>5712</v>
      </c>
      <c r="AR1829" s="1" t="s">
        <v>5712</v>
      </c>
      <c r="AT1829" s="1" t="s">
        <v>5712</v>
      </c>
    </row>
    <row r="1830" spans="1:48" x14ac:dyDescent="0.35">
      <c r="A1830" s="1" t="s">
        <v>10710</v>
      </c>
      <c r="B1830" s="1" t="s">
        <v>5710</v>
      </c>
      <c r="C1830" s="1" t="s">
        <v>71</v>
      </c>
      <c r="D1830">
        <v>59</v>
      </c>
      <c r="E1830" s="1" t="s">
        <v>65</v>
      </c>
      <c r="F1830" s="1" t="s">
        <v>66</v>
      </c>
      <c r="G1830" s="1" t="s">
        <v>59</v>
      </c>
      <c r="H1830" s="1" t="s">
        <v>79</v>
      </c>
      <c r="I1830" s="1" t="s">
        <v>113</v>
      </c>
      <c r="J1830" s="1" t="s">
        <v>47</v>
      </c>
      <c r="K1830" s="1" t="s">
        <v>48</v>
      </c>
      <c r="L1830" s="1" t="s">
        <v>48</v>
      </c>
      <c r="M1830" s="1" t="s">
        <v>48</v>
      </c>
      <c r="N1830" s="1" t="s">
        <v>48</v>
      </c>
      <c r="O1830" s="1" t="s">
        <v>49</v>
      </c>
      <c r="P1830" s="1" t="s">
        <v>48</v>
      </c>
      <c r="Q1830" s="1" t="s">
        <v>48</v>
      </c>
      <c r="R1830" s="1" t="s">
        <v>48</v>
      </c>
      <c r="S1830" s="1" t="s">
        <v>48</v>
      </c>
      <c r="T1830" s="1" t="s">
        <v>48</v>
      </c>
      <c r="U1830" s="1" t="s">
        <v>48</v>
      </c>
      <c r="V1830" s="1" t="s">
        <v>48</v>
      </c>
      <c r="W1830" s="1" t="s">
        <v>48</v>
      </c>
      <c r="X1830" s="1" t="s">
        <v>62</v>
      </c>
      <c r="AC1830" s="1" t="s">
        <v>5712</v>
      </c>
      <c r="AD1830" s="1" t="s">
        <v>5712</v>
      </c>
      <c r="AJ1830" s="1" t="s">
        <v>10711</v>
      </c>
      <c r="AK1830" s="1" t="s">
        <v>5712</v>
      </c>
      <c r="AN1830" s="1" t="s">
        <v>5712</v>
      </c>
      <c r="AP1830" s="1" t="s">
        <v>5712</v>
      </c>
      <c r="AR1830" s="1" t="s">
        <v>5712</v>
      </c>
      <c r="AT1830" s="1" t="s">
        <v>5712</v>
      </c>
      <c r="AV1830" s="1" t="s">
        <v>10712</v>
      </c>
    </row>
    <row r="1831" spans="1:48" x14ac:dyDescent="0.35">
      <c r="A1831" s="1" t="s">
        <v>10713</v>
      </c>
      <c r="B1831" s="1" t="s">
        <v>5710</v>
      </c>
      <c r="C1831" s="1" t="s">
        <v>71</v>
      </c>
      <c r="D1831">
        <v>55</v>
      </c>
      <c r="E1831" s="1" t="s">
        <v>65</v>
      </c>
      <c r="F1831" s="1" t="s">
        <v>72</v>
      </c>
      <c r="G1831" s="1" t="s">
        <v>59</v>
      </c>
      <c r="H1831" s="1" t="s">
        <v>109</v>
      </c>
      <c r="I1831" s="1" t="s">
        <v>68</v>
      </c>
      <c r="J1831" s="1" t="s">
        <v>47</v>
      </c>
      <c r="K1831" s="1" t="s">
        <v>48</v>
      </c>
      <c r="L1831" s="1" t="s">
        <v>49</v>
      </c>
      <c r="M1831" s="1" t="s">
        <v>48</v>
      </c>
      <c r="N1831" s="1" t="s">
        <v>48</v>
      </c>
      <c r="O1831" s="1" t="s">
        <v>48</v>
      </c>
      <c r="P1831" s="1" t="s">
        <v>48</v>
      </c>
      <c r="Q1831" s="1" t="s">
        <v>48</v>
      </c>
      <c r="R1831" s="1" t="s">
        <v>48</v>
      </c>
      <c r="S1831" s="1" t="s">
        <v>48</v>
      </c>
      <c r="T1831" s="1" t="s">
        <v>48</v>
      </c>
      <c r="U1831" s="1" t="s">
        <v>48</v>
      </c>
      <c r="V1831" s="1" t="s">
        <v>48</v>
      </c>
      <c r="W1831" s="1" t="s">
        <v>48</v>
      </c>
      <c r="X1831" s="1" t="s">
        <v>62</v>
      </c>
      <c r="AC1831" s="1" t="s">
        <v>5712</v>
      </c>
      <c r="AD1831" s="1" t="s">
        <v>5712</v>
      </c>
      <c r="AJ1831" s="1" t="s">
        <v>10714</v>
      </c>
      <c r="AK1831" s="1" t="s">
        <v>77</v>
      </c>
      <c r="AN1831" s="1" t="s">
        <v>5712</v>
      </c>
      <c r="AP1831" s="1" t="s">
        <v>5712</v>
      </c>
      <c r="AR1831" s="1" t="s">
        <v>5712</v>
      </c>
      <c r="AT1831" s="1" t="s">
        <v>5712</v>
      </c>
    </row>
    <row r="1832" spans="1:48" x14ac:dyDescent="0.35">
      <c r="A1832" s="1" t="s">
        <v>10715</v>
      </c>
      <c r="B1832" s="1" t="s">
        <v>5710</v>
      </c>
      <c r="C1832" s="1" t="s">
        <v>71</v>
      </c>
      <c r="D1832">
        <v>21</v>
      </c>
      <c r="E1832" s="1" t="s">
        <v>57</v>
      </c>
      <c r="F1832" s="1" t="s">
        <v>58</v>
      </c>
      <c r="G1832" s="1" t="s">
        <v>59</v>
      </c>
      <c r="H1832" s="1" t="s">
        <v>45</v>
      </c>
      <c r="I1832" s="1" t="s">
        <v>74</v>
      </c>
      <c r="J1832" s="1" t="s">
        <v>47</v>
      </c>
      <c r="K1832" s="1" t="s">
        <v>48</v>
      </c>
      <c r="L1832" s="1" t="s">
        <v>48</v>
      </c>
      <c r="M1832" s="1" t="s">
        <v>48</v>
      </c>
      <c r="N1832" s="1" t="s">
        <v>48</v>
      </c>
      <c r="O1832" s="1" t="s">
        <v>48</v>
      </c>
      <c r="P1832" s="1" t="s">
        <v>48</v>
      </c>
      <c r="Q1832" s="1" t="s">
        <v>48</v>
      </c>
      <c r="R1832" s="1" t="s">
        <v>49</v>
      </c>
      <c r="S1832" s="1" t="s">
        <v>48</v>
      </c>
      <c r="T1832" s="1" t="s">
        <v>48</v>
      </c>
      <c r="U1832" s="1" t="s">
        <v>48</v>
      </c>
      <c r="V1832" s="1" t="s">
        <v>48</v>
      </c>
      <c r="W1832" s="1" t="s">
        <v>48</v>
      </c>
      <c r="X1832" s="1" t="s">
        <v>75</v>
      </c>
      <c r="Y1832" s="1" t="s">
        <v>10716</v>
      </c>
      <c r="AC1832" s="1" t="s">
        <v>5712</v>
      </c>
      <c r="AD1832" s="1" t="s">
        <v>5712</v>
      </c>
      <c r="AJ1832" s="1" t="s">
        <v>10717</v>
      </c>
      <c r="AK1832" s="1" t="s">
        <v>5712</v>
      </c>
      <c r="AM1832" s="1" t="s">
        <v>6460</v>
      </c>
      <c r="AN1832" s="1" t="s">
        <v>5712</v>
      </c>
      <c r="AP1832" s="1" t="s">
        <v>5712</v>
      </c>
      <c r="AR1832" s="1" t="s">
        <v>5712</v>
      </c>
      <c r="AT1832" s="1" t="s">
        <v>5712</v>
      </c>
    </row>
    <row r="1833" spans="1:48" x14ac:dyDescent="0.35">
      <c r="A1833" s="1" t="s">
        <v>10718</v>
      </c>
      <c r="B1833" s="1" t="s">
        <v>5710</v>
      </c>
      <c r="C1833" s="1" t="s">
        <v>71</v>
      </c>
      <c r="D1833">
        <v>51</v>
      </c>
      <c r="E1833" s="1" t="s">
        <v>42</v>
      </c>
      <c r="F1833" s="1" t="s">
        <v>72</v>
      </c>
      <c r="G1833" s="1" t="s">
        <v>137</v>
      </c>
      <c r="H1833" s="1" t="s">
        <v>109</v>
      </c>
      <c r="I1833" s="1" t="s">
        <v>61</v>
      </c>
      <c r="J1833" s="1" t="s">
        <v>47</v>
      </c>
      <c r="K1833" s="1" t="s">
        <v>49</v>
      </c>
      <c r="L1833" s="1" t="s">
        <v>48</v>
      </c>
      <c r="M1833" s="1" t="s">
        <v>48</v>
      </c>
      <c r="N1833" s="1" t="s">
        <v>48</v>
      </c>
      <c r="O1833" s="1" t="s">
        <v>48</v>
      </c>
      <c r="P1833" s="1" t="s">
        <v>48</v>
      </c>
      <c r="Q1833" s="1" t="s">
        <v>48</v>
      </c>
      <c r="R1833" s="1" t="s">
        <v>48</v>
      </c>
      <c r="S1833" s="1" t="s">
        <v>48</v>
      </c>
      <c r="T1833" s="1" t="s">
        <v>49</v>
      </c>
      <c r="U1833" s="1" t="s">
        <v>48</v>
      </c>
      <c r="V1833" s="1" t="s">
        <v>48</v>
      </c>
      <c r="W1833" s="1" t="s">
        <v>48</v>
      </c>
      <c r="X1833" s="1" t="s">
        <v>62</v>
      </c>
      <c r="AC1833" s="1" t="s">
        <v>5712</v>
      </c>
      <c r="AD1833" s="1" t="s">
        <v>5712</v>
      </c>
      <c r="AJ1833" s="1" t="s">
        <v>10719</v>
      </c>
      <c r="AK1833" s="1" t="s">
        <v>5712</v>
      </c>
      <c r="AM1833" s="1" t="s">
        <v>10720</v>
      </c>
      <c r="AN1833" s="1" t="s">
        <v>5712</v>
      </c>
      <c r="AP1833" s="1" t="s">
        <v>5712</v>
      </c>
      <c r="AR1833" s="1" t="s">
        <v>5712</v>
      </c>
      <c r="AT1833" s="1" t="s">
        <v>5712</v>
      </c>
    </row>
    <row r="1834" spans="1:48" x14ac:dyDescent="0.35">
      <c r="A1834" s="1" t="s">
        <v>10721</v>
      </c>
      <c r="B1834" s="1" t="s">
        <v>5710</v>
      </c>
      <c r="C1834" s="1" t="s">
        <v>41</v>
      </c>
      <c r="D1834">
        <v>32</v>
      </c>
      <c r="E1834" s="1" t="s">
        <v>57</v>
      </c>
      <c r="F1834" s="1" t="s">
        <v>58</v>
      </c>
      <c r="G1834" s="1" t="s">
        <v>98</v>
      </c>
      <c r="H1834" s="1" t="s">
        <v>45</v>
      </c>
      <c r="I1834" s="1" t="s">
        <v>113</v>
      </c>
      <c r="J1834" s="1" t="s">
        <v>80</v>
      </c>
      <c r="K1834" s="1" t="s">
        <v>48</v>
      </c>
      <c r="L1834" s="1" t="s">
        <v>48</v>
      </c>
      <c r="M1834" s="1" t="s">
        <v>48</v>
      </c>
      <c r="N1834" s="1" t="s">
        <v>48</v>
      </c>
      <c r="O1834" s="1" t="s">
        <v>48</v>
      </c>
      <c r="P1834" s="1" t="s">
        <v>48</v>
      </c>
      <c r="Q1834" s="1" t="s">
        <v>48</v>
      </c>
      <c r="R1834" s="1" t="s">
        <v>48</v>
      </c>
      <c r="S1834" s="1" t="s">
        <v>48</v>
      </c>
      <c r="T1834" s="1" t="s">
        <v>48</v>
      </c>
      <c r="U1834" s="1" t="s">
        <v>48</v>
      </c>
      <c r="V1834" s="1" t="s">
        <v>48</v>
      </c>
      <c r="W1834" s="1" t="s">
        <v>49</v>
      </c>
      <c r="X1834" s="1" t="s">
        <v>62</v>
      </c>
      <c r="AC1834" s="1" t="s">
        <v>5712</v>
      </c>
      <c r="AD1834" s="1" t="s">
        <v>5712</v>
      </c>
      <c r="AJ1834" s="1" t="s">
        <v>224</v>
      </c>
      <c r="AK1834" s="1" t="s">
        <v>5712</v>
      </c>
      <c r="AN1834" s="1" t="s">
        <v>5712</v>
      </c>
      <c r="AP1834" s="1" t="s">
        <v>5712</v>
      </c>
      <c r="AR1834" s="1" t="s">
        <v>5712</v>
      </c>
      <c r="AT1834" s="1" t="s">
        <v>5712</v>
      </c>
      <c r="AV1834" s="1" t="s">
        <v>224</v>
      </c>
    </row>
    <row r="1835" spans="1:48" x14ac:dyDescent="0.35">
      <c r="A1835" s="1" t="s">
        <v>10722</v>
      </c>
      <c r="B1835" s="1" t="s">
        <v>5710</v>
      </c>
      <c r="C1835" s="1" t="s">
        <v>71</v>
      </c>
      <c r="D1835">
        <v>58</v>
      </c>
      <c r="E1835" s="1" t="s">
        <v>65</v>
      </c>
      <c r="F1835" s="1" t="s">
        <v>66</v>
      </c>
      <c r="G1835" s="1" t="s">
        <v>59</v>
      </c>
      <c r="H1835" s="1" t="s">
        <v>79</v>
      </c>
      <c r="I1835" s="1" t="s">
        <v>68</v>
      </c>
      <c r="J1835" s="1" t="s">
        <v>47</v>
      </c>
      <c r="K1835" s="1" t="s">
        <v>48</v>
      </c>
      <c r="L1835" s="1" t="s">
        <v>48</v>
      </c>
      <c r="M1835" s="1" t="s">
        <v>48</v>
      </c>
      <c r="N1835" s="1" t="s">
        <v>48</v>
      </c>
      <c r="O1835" s="1" t="s">
        <v>48</v>
      </c>
      <c r="P1835" s="1" t="s">
        <v>49</v>
      </c>
      <c r="Q1835" s="1" t="s">
        <v>48</v>
      </c>
      <c r="R1835" s="1" t="s">
        <v>48</v>
      </c>
      <c r="S1835" s="1" t="s">
        <v>48</v>
      </c>
      <c r="T1835" s="1" t="s">
        <v>48</v>
      </c>
      <c r="U1835" s="1" t="s">
        <v>48</v>
      </c>
      <c r="V1835" s="1" t="s">
        <v>48</v>
      </c>
      <c r="W1835" s="1" t="s">
        <v>48</v>
      </c>
      <c r="X1835" s="1" t="s">
        <v>62</v>
      </c>
      <c r="AC1835" s="1" t="s">
        <v>5712</v>
      </c>
      <c r="AD1835" s="1" t="s">
        <v>5712</v>
      </c>
      <c r="AJ1835" s="1" t="s">
        <v>10723</v>
      </c>
      <c r="AK1835" s="1" t="s">
        <v>5712</v>
      </c>
      <c r="AN1835" s="1" t="s">
        <v>5712</v>
      </c>
      <c r="AP1835" s="1" t="s">
        <v>5712</v>
      </c>
      <c r="AR1835" s="1" t="s">
        <v>5712</v>
      </c>
      <c r="AT1835" s="1" t="s">
        <v>5712</v>
      </c>
    </row>
    <row r="1836" spans="1:48" ht="145" x14ac:dyDescent="0.35">
      <c r="A1836" s="1" t="s">
        <v>10724</v>
      </c>
      <c r="B1836" s="1" t="s">
        <v>5710</v>
      </c>
      <c r="C1836" s="1" t="s">
        <v>71</v>
      </c>
      <c r="D1836">
        <v>40</v>
      </c>
      <c r="E1836" s="1" t="s">
        <v>42</v>
      </c>
      <c r="F1836" s="1" t="s">
        <v>107</v>
      </c>
      <c r="G1836" s="1" t="s">
        <v>73</v>
      </c>
      <c r="H1836" s="1" t="s">
        <v>79</v>
      </c>
      <c r="I1836" s="1" t="s">
        <v>90</v>
      </c>
      <c r="J1836" s="1" t="s">
        <v>47</v>
      </c>
      <c r="K1836" s="1" t="s">
        <v>48</v>
      </c>
      <c r="L1836" s="1" t="s">
        <v>48</v>
      </c>
      <c r="M1836" s="1" t="s">
        <v>48</v>
      </c>
      <c r="N1836" s="1" t="s">
        <v>49</v>
      </c>
      <c r="O1836" s="1" t="s">
        <v>48</v>
      </c>
      <c r="P1836" s="1" t="s">
        <v>48</v>
      </c>
      <c r="Q1836" s="1" t="s">
        <v>48</v>
      </c>
      <c r="R1836" s="1" t="s">
        <v>48</v>
      </c>
      <c r="S1836" s="1" t="s">
        <v>48</v>
      </c>
      <c r="T1836" s="1" t="s">
        <v>48</v>
      </c>
      <c r="U1836" s="1" t="s">
        <v>48</v>
      </c>
      <c r="V1836" s="1" t="s">
        <v>48</v>
      </c>
      <c r="W1836" s="1" t="s">
        <v>48</v>
      </c>
      <c r="X1836" s="1" t="s">
        <v>116</v>
      </c>
      <c r="Y1836" s="1" t="s">
        <v>10725</v>
      </c>
      <c r="AC1836" s="1" t="s">
        <v>5712</v>
      </c>
      <c r="AD1836" s="1" t="s">
        <v>5712</v>
      </c>
      <c r="AJ1836" s="2" t="s">
        <v>10726</v>
      </c>
      <c r="AK1836" s="1" t="s">
        <v>5712</v>
      </c>
      <c r="AN1836" s="1" t="s">
        <v>5712</v>
      </c>
      <c r="AP1836" s="1" t="s">
        <v>5712</v>
      </c>
      <c r="AR1836" s="1" t="s">
        <v>5712</v>
      </c>
      <c r="AT1836" s="1" t="s">
        <v>5712</v>
      </c>
    </row>
    <row r="1837" spans="1:48" x14ac:dyDescent="0.35">
      <c r="A1837" s="1" t="s">
        <v>10727</v>
      </c>
      <c r="B1837" s="1" t="s">
        <v>5710</v>
      </c>
      <c r="C1837" s="1" t="s">
        <v>71</v>
      </c>
      <c r="D1837">
        <v>49</v>
      </c>
      <c r="E1837" s="1" t="s">
        <v>42</v>
      </c>
      <c r="F1837" s="1" t="s">
        <v>43</v>
      </c>
      <c r="G1837" s="1" t="s">
        <v>85</v>
      </c>
      <c r="H1837" s="1" t="s">
        <v>79</v>
      </c>
      <c r="I1837" s="1" t="s">
        <v>113</v>
      </c>
      <c r="J1837" s="1" t="s">
        <v>47</v>
      </c>
      <c r="K1837" s="1" t="s">
        <v>49</v>
      </c>
      <c r="L1837" s="1" t="s">
        <v>48</v>
      </c>
      <c r="M1837" s="1" t="s">
        <v>48</v>
      </c>
      <c r="N1837" s="1" t="s">
        <v>48</v>
      </c>
      <c r="O1837" s="1" t="s">
        <v>48</v>
      </c>
      <c r="P1837" s="1" t="s">
        <v>48</v>
      </c>
      <c r="Q1837" s="1" t="s">
        <v>48</v>
      </c>
      <c r="R1837" s="1" t="s">
        <v>48</v>
      </c>
      <c r="S1837" s="1" t="s">
        <v>48</v>
      </c>
      <c r="T1837" s="1" t="s">
        <v>48</v>
      </c>
      <c r="U1837" s="1" t="s">
        <v>48</v>
      </c>
      <c r="V1837" s="1" t="s">
        <v>48</v>
      </c>
      <c r="W1837" s="1" t="s">
        <v>48</v>
      </c>
      <c r="X1837" s="1" t="s">
        <v>62</v>
      </c>
      <c r="AC1837" s="1" t="s">
        <v>5712</v>
      </c>
      <c r="AD1837" s="1" t="s">
        <v>5712</v>
      </c>
      <c r="AJ1837" s="1" t="s">
        <v>10728</v>
      </c>
      <c r="AK1837" s="1" t="s">
        <v>5712</v>
      </c>
      <c r="AN1837" s="1" t="s">
        <v>5712</v>
      </c>
      <c r="AP1837" s="1" t="s">
        <v>5712</v>
      </c>
      <c r="AR1837" s="1" t="s">
        <v>5712</v>
      </c>
      <c r="AT1837" s="1" t="s">
        <v>5712</v>
      </c>
      <c r="AV1837" s="1" t="s">
        <v>1273</v>
      </c>
    </row>
    <row r="1838" spans="1:48" x14ac:dyDescent="0.35">
      <c r="A1838" s="1" t="s">
        <v>10729</v>
      </c>
      <c r="B1838" s="1" t="s">
        <v>5710</v>
      </c>
      <c r="C1838" s="1" t="s">
        <v>71</v>
      </c>
      <c r="D1838">
        <v>60</v>
      </c>
      <c r="E1838" s="1" t="s">
        <v>65</v>
      </c>
      <c r="F1838" s="1" t="s">
        <v>66</v>
      </c>
      <c r="G1838" s="1" t="s">
        <v>59</v>
      </c>
      <c r="H1838" s="1" t="s">
        <v>112</v>
      </c>
      <c r="I1838" s="1" t="s">
        <v>125</v>
      </c>
      <c r="J1838" s="1" t="s">
        <v>47</v>
      </c>
      <c r="K1838" s="1" t="s">
        <v>48</v>
      </c>
      <c r="L1838" s="1" t="s">
        <v>48</v>
      </c>
      <c r="M1838" s="1" t="s">
        <v>48</v>
      </c>
      <c r="N1838" s="1" t="s">
        <v>49</v>
      </c>
      <c r="O1838" s="1" t="s">
        <v>48</v>
      </c>
      <c r="P1838" s="1" t="s">
        <v>48</v>
      </c>
      <c r="Q1838" s="1" t="s">
        <v>48</v>
      </c>
      <c r="R1838" s="1" t="s">
        <v>48</v>
      </c>
      <c r="S1838" s="1" t="s">
        <v>48</v>
      </c>
      <c r="T1838" s="1" t="s">
        <v>48</v>
      </c>
      <c r="U1838" s="1" t="s">
        <v>48</v>
      </c>
      <c r="V1838" s="1" t="s">
        <v>48</v>
      </c>
      <c r="W1838" s="1" t="s">
        <v>48</v>
      </c>
      <c r="X1838" s="1" t="s">
        <v>116</v>
      </c>
      <c r="Y1838" s="1" t="s">
        <v>10730</v>
      </c>
      <c r="AC1838" s="1" t="s">
        <v>5712</v>
      </c>
      <c r="AD1838" s="1" t="s">
        <v>5712</v>
      </c>
      <c r="AJ1838" s="1" t="s">
        <v>10731</v>
      </c>
      <c r="AK1838" s="1" t="s">
        <v>5712</v>
      </c>
      <c r="AN1838" s="1" t="s">
        <v>5712</v>
      </c>
      <c r="AP1838" s="1" t="s">
        <v>5712</v>
      </c>
      <c r="AR1838" s="1" t="s">
        <v>5712</v>
      </c>
      <c r="AT1838" s="1" t="s">
        <v>5712</v>
      </c>
    </row>
    <row r="1839" spans="1:48" x14ac:dyDescent="0.35">
      <c r="A1839" s="1" t="s">
        <v>10732</v>
      </c>
      <c r="B1839" s="1" t="s">
        <v>5710</v>
      </c>
      <c r="C1839" s="1" t="s">
        <v>71</v>
      </c>
      <c r="D1839">
        <v>38</v>
      </c>
      <c r="E1839" s="1" t="s">
        <v>42</v>
      </c>
      <c r="F1839" s="1" t="s">
        <v>107</v>
      </c>
      <c r="G1839" s="1" t="s">
        <v>85</v>
      </c>
      <c r="H1839" s="1" t="s">
        <v>79</v>
      </c>
      <c r="I1839" s="1" t="s">
        <v>110</v>
      </c>
      <c r="J1839" s="1" t="s">
        <v>47</v>
      </c>
      <c r="K1839" s="1" t="s">
        <v>48</v>
      </c>
      <c r="L1839" s="1" t="s">
        <v>49</v>
      </c>
      <c r="M1839" s="1" t="s">
        <v>48</v>
      </c>
      <c r="N1839" s="1" t="s">
        <v>48</v>
      </c>
      <c r="O1839" s="1" t="s">
        <v>48</v>
      </c>
      <c r="P1839" s="1" t="s">
        <v>48</v>
      </c>
      <c r="Q1839" s="1" t="s">
        <v>48</v>
      </c>
      <c r="R1839" s="1" t="s">
        <v>48</v>
      </c>
      <c r="S1839" s="1" t="s">
        <v>48</v>
      </c>
      <c r="T1839" s="1" t="s">
        <v>48</v>
      </c>
      <c r="U1839" s="1" t="s">
        <v>48</v>
      </c>
      <c r="V1839" s="1" t="s">
        <v>48</v>
      </c>
      <c r="W1839" s="1" t="s">
        <v>48</v>
      </c>
      <c r="X1839" s="1" t="s">
        <v>51</v>
      </c>
      <c r="Y1839" s="1" t="s">
        <v>10733</v>
      </c>
      <c r="AC1839" s="1" t="s">
        <v>5712</v>
      </c>
      <c r="AD1839" s="1" t="s">
        <v>5712</v>
      </c>
      <c r="AJ1839" s="1" t="s">
        <v>10734</v>
      </c>
      <c r="AK1839" s="1" t="s">
        <v>55</v>
      </c>
      <c r="AL1839" s="1" t="s">
        <v>7809</v>
      </c>
      <c r="AN1839" s="1" t="s">
        <v>5712</v>
      </c>
      <c r="AP1839" s="1" t="s">
        <v>5712</v>
      </c>
      <c r="AR1839" s="1" t="s">
        <v>5712</v>
      </c>
      <c r="AT1839" s="1" t="s">
        <v>5712</v>
      </c>
    </row>
    <row r="1840" spans="1:48" x14ac:dyDescent="0.35">
      <c r="A1840" s="1" t="s">
        <v>10735</v>
      </c>
      <c r="B1840" s="1" t="s">
        <v>5710</v>
      </c>
      <c r="C1840" s="1" t="s">
        <v>71</v>
      </c>
      <c r="D1840">
        <v>42</v>
      </c>
      <c r="E1840" s="1" t="s">
        <v>42</v>
      </c>
      <c r="F1840" s="1" t="s">
        <v>43</v>
      </c>
      <c r="G1840" s="1" t="s">
        <v>59</v>
      </c>
      <c r="H1840" s="1" t="s">
        <v>45</v>
      </c>
      <c r="I1840" s="1" t="s">
        <v>68</v>
      </c>
      <c r="J1840" s="1" t="s">
        <v>47</v>
      </c>
      <c r="K1840" s="1" t="s">
        <v>48</v>
      </c>
      <c r="L1840" s="1" t="s">
        <v>48</v>
      </c>
      <c r="M1840" s="1" t="s">
        <v>48</v>
      </c>
      <c r="N1840" s="1" t="s">
        <v>48</v>
      </c>
      <c r="O1840" s="1" t="s">
        <v>48</v>
      </c>
      <c r="P1840" s="1" t="s">
        <v>49</v>
      </c>
      <c r="Q1840" s="1" t="s">
        <v>48</v>
      </c>
      <c r="R1840" s="1" t="s">
        <v>48</v>
      </c>
      <c r="S1840" s="1" t="s">
        <v>48</v>
      </c>
      <c r="T1840" s="1" t="s">
        <v>48</v>
      </c>
      <c r="U1840" s="1" t="s">
        <v>48</v>
      </c>
      <c r="V1840" s="1" t="s">
        <v>48</v>
      </c>
      <c r="W1840" s="1" t="s">
        <v>48</v>
      </c>
      <c r="X1840" s="1" t="s">
        <v>62</v>
      </c>
      <c r="AC1840" s="1" t="s">
        <v>5712</v>
      </c>
      <c r="AD1840" s="1" t="s">
        <v>5712</v>
      </c>
      <c r="AJ1840" s="1" t="s">
        <v>351</v>
      </c>
      <c r="AK1840" s="1" t="s">
        <v>63</v>
      </c>
      <c r="AN1840" s="1" t="s">
        <v>5712</v>
      </c>
      <c r="AP1840" s="1" t="s">
        <v>5712</v>
      </c>
      <c r="AR1840" s="1" t="s">
        <v>5712</v>
      </c>
      <c r="AT1840" s="1" t="s">
        <v>5712</v>
      </c>
    </row>
    <row r="1841" spans="1:48" x14ac:dyDescent="0.35">
      <c r="A1841" s="1" t="s">
        <v>10736</v>
      </c>
      <c r="B1841" s="1" t="s">
        <v>5710</v>
      </c>
      <c r="C1841" s="1" t="s">
        <v>71</v>
      </c>
      <c r="D1841">
        <v>52</v>
      </c>
      <c r="E1841" s="1" t="s">
        <v>42</v>
      </c>
      <c r="F1841" s="1" t="s">
        <v>72</v>
      </c>
      <c r="G1841" s="1" t="s">
        <v>73</v>
      </c>
      <c r="H1841" s="1" t="s">
        <v>45</v>
      </c>
      <c r="I1841" s="1" t="s">
        <v>46</v>
      </c>
      <c r="J1841" s="1" t="s">
        <v>47</v>
      </c>
      <c r="K1841" s="1" t="s">
        <v>48</v>
      </c>
      <c r="L1841" s="1" t="s">
        <v>49</v>
      </c>
      <c r="M1841" s="1" t="s">
        <v>48</v>
      </c>
      <c r="N1841" s="1" t="s">
        <v>48</v>
      </c>
      <c r="O1841" s="1" t="s">
        <v>48</v>
      </c>
      <c r="P1841" s="1" t="s">
        <v>48</v>
      </c>
      <c r="Q1841" s="1" t="s">
        <v>48</v>
      </c>
      <c r="R1841" s="1" t="s">
        <v>48</v>
      </c>
      <c r="S1841" s="1" t="s">
        <v>48</v>
      </c>
      <c r="T1841" s="1" t="s">
        <v>48</v>
      </c>
      <c r="U1841" s="1" t="s">
        <v>48</v>
      </c>
      <c r="V1841" s="1" t="s">
        <v>48</v>
      </c>
      <c r="W1841" s="1" t="s">
        <v>48</v>
      </c>
      <c r="X1841" s="1" t="s">
        <v>62</v>
      </c>
      <c r="AC1841" s="1" t="s">
        <v>5712</v>
      </c>
      <c r="AD1841" s="1" t="s">
        <v>5712</v>
      </c>
      <c r="AJ1841" s="1" t="s">
        <v>10737</v>
      </c>
      <c r="AK1841" s="1" t="s">
        <v>5712</v>
      </c>
      <c r="AN1841" s="1" t="s">
        <v>5712</v>
      </c>
      <c r="AP1841" s="1" t="s">
        <v>5712</v>
      </c>
      <c r="AR1841" s="1" t="s">
        <v>5712</v>
      </c>
      <c r="AT1841" s="1" t="s">
        <v>5712</v>
      </c>
    </row>
    <row r="1842" spans="1:48" x14ac:dyDescent="0.35">
      <c r="A1842" s="1" t="s">
        <v>10738</v>
      </c>
      <c r="B1842" s="1" t="s">
        <v>5710</v>
      </c>
      <c r="C1842" s="1" t="s">
        <v>71</v>
      </c>
      <c r="D1842">
        <v>24</v>
      </c>
      <c r="E1842" s="1" t="s">
        <v>57</v>
      </c>
      <c r="F1842" s="1" t="s">
        <v>58</v>
      </c>
      <c r="G1842" s="1" t="s">
        <v>98</v>
      </c>
      <c r="H1842" s="1" t="s">
        <v>79</v>
      </c>
      <c r="I1842" s="1" t="s">
        <v>74</v>
      </c>
      <c r="J1842" s="1" t="s">
        <v>47</v>
      </c>
      <c r="K1842" s="1" t="s">
        <v>49</v>
      </c>
      <c r="L1842" s="1" t="s">
        <v>48</v>
      </c>
      <c r="M1842" s="1" t="s">
        <v>48</v>
      </c>
      <c r="N1842" s="1" t="s">
        <v>48</v>
      </c>
      <c r="O1842" s="1" t="s">
        <v>48</v>
      </c>
      <c r="P1842" s="1" t="s">
        <v>48</v>
      </c>
      <c r="Q1842" s="1" t="s">
        <v>48</v>
      </c>
      <c r="R1842" s="1" t="s">
        <v>48</v>
      </c>
      <c r="S1842" s="1" t="s">
        <v>48</v>
      </c>
      <c r="T1842" s="1" t="s">
        <v>49</v>
      </c>
      <c r="U1842" s="1" t="s">
        <v>48</v>
      </c>
      <c r="V1842" s="1" t="s">
        <v>48</v>
      </c>
      <c r="W1842" s="1" t="s">
        <v>48</v>
      </c>
      <c r="X1842" s="1" t="s">
        <v>62</v>
      </c>
      <c r="AC1842" s="1" t="s">
        <v>5712</v>
      </c>
      <c r="AD1842" s="1" t="s">
        <v>5712</v>
      </c>
      <c r="AJ1842" s="1" t="s">
        <v>5421</v>
      </c>
      <c r="AK1842" s="1" t="s">
        <v>5712</v>
      </c>
      <c r="AN1842" s="1" t="s">
        <v>5712</v>
      </c>
      <c r="AP1842" s="1" t="s">
        <v>5712</v>
      </c>
      <c r="AR1842" s="1" t="s">
        <v>5712</v>
      </c>
      <c r="AT1842" s="1" t="s">
        <v>5712</v>
      </c>
    </row>
    <row r="1843" spans="1:48" x14ac:dyDescent="0.35">
      <c r="A1843" s="1" t="s">
        <v>10739</v>
      </c>
      <c r="B1843" s="1" t="s">
        <v>5710</v>
      </c>
      <c r="C1843" s="1" t="s">
        <v>71</v>
      </c>
      <c r="D1843">
        <v>38</v>
      </c>
      <c r="E1843" s="1" t="s">
        <v>42</v>
      </c>
      <c r="F1843" s="1" t="s">
        <v>107</v>
      </c>
      <c r="G1843" s="1" t="s">
        <v>59</v>
      </c>
      <c r="H1843" s="1" t="s">
        <v>60</v>
      </c>
      <c r="I1843" s="1" t="s">
        <v>90</v>
      </c>
      <c r="J1843" s="1" t="s">
        <v>47</v>
      </c>
      <c r="K1843" s="1" t="s">
        <v>48</v>
      </c>
      <c r="L1843" s="1" t="s">
        <v>49</v>
      </c>
      <c r="M1843" s="1" t="s">
        <v>48</v>
      </c>
      <c r="N1843" s="1" t="s">
        <v>48</v>
      </c>
      <c r="O1843" s="1" t="s">
        <v>48</v>
      </c>
      <c r="P1843" s="1" t="s">
        <v>48</v>
      </c>
      <c r="Q1843" s="1" t="s">
        <v>48</v>
      </c>
      <c r="R1843" s="1" t="s">
        <v>48</v>
      </c>
      <c r="S1843" s="1" t="s">
        <v>48</v>
      </c>
      <c r="T1843" s="1" t="s">
        <v>48</v>
      </c>
      <c r="U1843" s="1" t="s">
        <v>48</v>
      </c>
      <c r="V1843" s="1" t="s">
        <v>48</v>
      </c>
      <c r="W1843" s="1" t="s">
        <v>48</v>
      </c>
      <c r="X1843" s="1" t="s">
        <v>116</v>
      </c>
      <c r="Y1843" s="1" t="s">
        <v>10740</v>
      </c>
      <c r="AC1843" s="1" t="s">
        <v>5712</v>
      </c>
      <c r="AD1843" s="1" t="s">
        <v>5712</v>
      </c>
      <c r="AJ1843" s="1" t="s">
        <v>10741</v>
      </c>
      <c r="AK1843" s="1" t="s">
        <v>5712</v>
      </c>
      <c r="AM1843" s="1" t="s">
        <v>10742</v>
      </c>
      <c r="AN1843" s="1" t="s">
        <v>5712</v>
      </c>
      <c r="AP1843" s="1" t="s">
        <v>5712</v>
      </c>
      <c r="AR1843" s="1" t="s">
        <v>5712</v>
      </c>
      <c r="AT1843" s="1" t="s">
        <v>5712</v>
      </c>
    </row>
    <row r="1844" spans="1:48" x14ac:dyDescent="0.35">
      <c r="A1844" s="1" t="s">
        <v>10743</v>
      </c>
      <c r="B1844" s="1" t="s">
        <v>5710</v>
      </c>
      <c r="C1844" s="1" t="s">
        <v>41</v>
      </c>
      <c r="D1844">
        <v>41</v>
      </c>
      <c r="E1844" s="1" t="s">
        <v>42</v>
      </c>
      <c r="F1844" s="1" t="s">
        <v>43</v>
      </c>
      <c r="G1844" s="1" t="s">
        <v>73</v>
      </c>
      <c r="H1844" s="1" t="s">
        <v>45</v>
      </c>
      <c r="I1844" s="1" t="s">
        <v>113</v>
      </c>
      <c r="J1844" s="1" t="s">
        <v>80</v>
      </c>
      <c r="K1844" s="1" t="s">
        <v>48</v>
      </c>
      <c r="L1844" s="1" t="s">
        <v>48</v>
      </c>
      <c r="M1844" s="1" t="s">
        <v>48</v>
      </c>
      <c r="N1844" s="1" t="s">
        <v>48</v>
      </c>
      <c r="O1844" s="1" t="s">
        <v>48</v>
      </c>
      <c r="P1844" s="1" t="s">
        <v>48</v>
      </c>
      <c r="Q1844" s="1" t="s">
        <v>48</v>
      </c>
      <c r="R1844" s="1" t="s">
        <v>48</v>
      </c>
      <c r="S1844" s="1" t="s">
        <v>48</v>
      </c>
      <c r="T1844" s="1" t="s">
        <v>48</v>
      </c>
      <c r="U1844" s="1" t="s">
        <v>48</v>
      </c>
      <c r="V1844" s="1" t="s">
        <v>49</v>
      </c>
      <c r="W1844" s="1" t="s">
        <v>48</v>
      </c>
      <c r="X1844" s="1" t="s">
        <v>145</v>
      </c>
      <c r="Y1844" s="1" t="s">
        <v>10744</v>
      </c>
      <c r="AC1844" s="1" t="s">
        <v>5712</v>
      </c>
      <c r="AD1844" s="1" t="s">
        <v>5712</v>
      </c>
      <c r="AJ1844" s="1" t="s">
        <v>48</v>
      </c>
      <c r="AK1844" s="1" t="s">
        <v>5712</v>
      </c>
      <c r="AM1844" s="1" t="s">
        <v>752</v>
      </c>
      <c r="AN1844" s="1" t="s">
        <v>5712</v>
      </c>
      <c r="AP1844" s="1" t="s">
        <v>5712</v>
      </c>
      <c r="AR1844" s="1" t="s">
        <v>5712</v>
      </c>
      <c r="AT1844" s="1" t="s">
        <v>5712</v>
      </c>
    </row>
    <row r="1845" spans="1:48" x14ac:dyDescent="0.35">
      <c r="A1845" s="1" t="s">
        <v>10745</v>
      </c>
      <c r="B1845" s="1" t="s">
        <v>5710</v>
      </c>
      <c r="C1845" s="1" t="s">
        <v>71</v>
      </c>
      <c r="D1845">
        <v>39</v>
      </c>
      <c r="E1845" s="1" t="s">
        <v>42</v>
      </c>
      <c r="F1845" s="1" t="s">
        <v>43</v>
      </c>
      <c r="G1845" s="1" t="s">
        <v>44</v>
      </c>
      <c r="H1845" s="1" t="s">
        <v>109</v>
      </c>
      <c r="I1845" s="1" t="s">
        <v>113</v>
      </c>
      <c r="J1845" s="1" t="s">
        <v>47</v>
      </c>
      <c r="K1845" s="1" t="s">
        <v>48</v>
      </c>
      <c r="L1845" s="1" t="s">
        <v>49</v>
      </c>
      <c r="M1845" s="1" t="s">
        <v>48</v>
      </c>
      <c r="N1845" s="1" t="s">
        <v>48</v>
      </c>
      <c r="O1845" s="1" t="s">
        <v>48</v>
      </c>
      <c r="P1845" s="1" t="s">
        <v>48</v>
      </c>
      <c r="Q1845" s="1" t="s">
        <v>48</v>
      </c>
      <c r="R1845" s="1" t="s">
        <v>48</v>
      </c>
      <c r="S1845" s="1" t="s">
        <v>48</v>
      </c>
      <c r="T1845" s="1" t="s">
        <v>48</v>
      </c>
      <c r="U1845" s="1" t="s">
        <v>48</v>
      </c>
      <c r="V1845" s="1" t="s">
        <v>48</v>
      </c>
      <c r="W1845" s="1" t="s">
        <v>48</v>
      </c>
      <c r="X1845" s="1" t="s">
        <v>116</v>
      </c>
      <c r="Y1845" s="1" t="s">
        <v>10746</v>
      </c>
      <c r="AC1845" s="1" t="s">
        <v>5712</v>
      </c>
      <c r="AD1845" s="1" t="s">
        <v>5712</v>
      </c>
      <c r="AJ1845" s="1" t="s">
        <v>10747</v>
      </c>
      <c r="AK1845" s="1" t="s">
        <v>5712</v>
      </c>
      <c r="AN1845" s="1" t="s">
        <v>5712</v>
      </c>
      <c r="AP1845" s="1" t="s">
        <v>5712</v>
      </c>
      <c r="AR1845" s="1" t="s">
        <v>5712</v>
      </c>
      <c r="AT1845" s="1" t="s">
        <v>5712</v>
      </c>
      <c r="AV1845" s="1" t="s">
        <v>10748</v>
      </c>
    </row>
    <row r="1846" spans="1:48" x14ac:dyDescent="0.35">
      <c r="A1846" s="1" t="s">
        <v>10749</v>
      </c>
      <c r="B1846" s="1" t="s">
        <v>5710</v>
      </c>
      <c r="C1846" s="1" t="s">
        <v>71</v>
      </c>
      <c r="D1846">
        <v>22</v>
      </c>
      <c r="E1846" s="1" t="s">
        <v>57</v>
      </c>
      <c r="F1846" s="1" t="s">
        <v>58</v>
      </c>
      <c r="G1846" s="1" t="s">
        <v>44</v>
      </c>
      <c r="H1846" s="1" t="s">
        <v>79</v>
      </c>
      <c r="I1846" s="1" t="s">
        <v>110</v>
      </c>
      <c r="J1846" s="1" t="s">
        <v>47</v>
      </c>
      <c r="K1846" s="1" t="s">
        <v>48</v>
      </c>
      <c r="L1846" s="1" t="s">
        <v>49</v>
      </c>
      <c r="M1846" s="1" t="s">
        <v>48</v>
      </c>
      <c r="N1846" s="1" t="s">
        <v>48</v>
      </c>
      <c r="O1846" s="1" t="s">
        <v>48</v>
      </c>
      <c r="P1846" s="1" t="s">
        <v>48</v>
      </c>
      <c r="Q1846" s="1" t="s">
        <v>48</v>
      </c>
      <c r="R1846" s="1" t="s">
        <v>48</v>
      </c>
      <c r="S1846" s="1" t="s">
        <v>48</v>
      </c>
      <c r="T1846" s="1" t="s">
        <v>48</v>
      </c>
      <c r="U1846" s="1" t="s">
        <v>48</v>
      </c>
      <c r="V1846" s="1" t="s">
        <v>48</v>
      </c>
      <c r="W1846" s="1" t="s">
        <v>48</v>
      </c>
      <c r="X1846" s="1" t="s">
        <v>116</v>
      </c>
      <c r="Y1846" s="1" t="s">
        <v>10750</v>
      </c>
      <c r="AC1846" s="1" t="s">
        <v>5712</v>
      </c>
      <c r="AD1846" s="1" t="s">
        <v>5712</v>
      </c>
      <c r="AJ1846" s="1" t="s">
        <v>10751</v>
      </c>
      <c r="AK1846" s="1" t="s">
        <v>77</v>
      </c>
      <c r="AN1846" s="1" t="s">
        <v>5712</v>
      </c>
      <c r="AP1846" s="1" t="s">
        <v>5712</v>
      </c>
      <c r="AR1846" s="1" t="s">
        <v>5712</v>
      </c>
      <c r="AT1846" s="1" t="s">
        <v>5712</v>
      </c>
    </row>
    <row r="1847" spans="1:48" ht="217.5" x14ac:dyDescent="0.35">
      <c r="A1847" s="1" t="s">
        <v>10752</v>
      </c>
      <c r="B1847" s="1" t="s">
        <v>5710</v>
      </c>
      <c r="C1847" s="1" t="s">
        <v>71</v>
      </c>
      <c r="D1847">
        <v>39</v>
      </c>
      <c r="E1847" s="1" t="s">
        <v>42</v>
      </c>
      <c r="F1847" s="1" t="s">
        <v>72</v>
      </c>
      <c r="G1847" s="1" t="s">
        <v>59</v>
      </c>
      <c r="H1847" s="1" t="s">
        <v>79</v>
      </c>
      <c r="I1847" s="1" t="s">
        <v>46</v>
      </c>
      <c r="J1847" s="1" t="s">
        <v>47</v>
      </c>
      <c r="K1847" s="1" t="s">
        <v>48</v>
      </c>
      <c r="L1847" s="1" t="s">
        <v>48</v>
      </c>
      <c r="M1847" s="1" t="s">
        <v>48</v>
      </c>
      <c r="N1847" s="1" t="s">
        <v>48</v>
      </c>
      <c r="O1847" s="1" t="s">
        <v>48</v>
      </c>
      <c r="P1847" s="1" t="s">
        <v>48</v>
      </c>
      <c r="Q1847" s="1" t="s">
        <v>48</v>
      </c>
      <c r="R1847" s="1" t="s">
        <v>49</v>
      </c>
      <c r="S1847" s="1" t="s">
        <v>48</v>
      </c>
      <c r="T1847" s="1" t="s">
        <v>48</v>
      </c>
      <c r="U1847" s="1" t="s">
        <v>48</v>
      </c>
      <c r="V1847" s="1" t="s">
        <v>48</v>
      </c>
      <c r="W1847" s="1" t="s">
        <v>48</v>
      </c>
      <c r="X1847" s="1" t="s">
        <v>62</v>
      </c>
      <c r="AC1847" s="1" t="s">
        <v>5712</v>
      </c>
      <c r="AD1847" s="1" t="s">
        <v>5712</v>
      </c>
      <c r="AJ1847" s="2" t="s">
        <v>10753</v>
      </c>
      <c r="AK1847" s="1" t="s">
        <v>5712</v>
      </c>
      <c r="AN1847" s="1" t="s">
        <v>5712</v>
      </c>
      <c r="AP1847" s="1" t="s">
        <v>5712</v>
      </c>
      <c r="AR1847" s="1" t="s">
        <v>5712</v>
      </c>
      <c r="AT1847" s="1" t="s">
        <v>5712</v>
      </c>
    </row>
    <row r="1848" spans="1:48" ht="377" x14ac:dyDescent="0.35">
      <c r="A1848" s="1" t="s">
        <v>10754</v>
      </c>
      <c r="B1848" s="1" t="s">
        <v>5710</v>
      </c>
      <c r="C1848" s="1" t="s">
        <v>71</v>
      </c>
      <c r="D1848">
        <v>30</v>
      </c>
      <c r="E1848" s="1" t="s">
        <v>57</v>
      </c>
      <c r="F1848" s="1" t="s">
        <v>58</v>
      </c>
      <c r="G1848" s="1" t="s">
        <v>85</v>
      </c>
      <c r="H1848" s="1" t="s">
        <v>45</v>
      </c>
      <c r="I1848" s="1" t="s">
        <v>74</v>
      </c>
      <c r="J1848" s="1" t="s">
        <v>47</v>
      </c>
      <c r="K1848" s="1" t="s">
        <v>48</v>
      </c>
      <c r="L1848" s="1" t="s">
        <v>48</v>
      </c>
      <c r="M1848" s="1" t="s">
        <v>48</v>
      </c>
      <c r="N1848" s="1" t="s">
        <v>48</v>
      </c>
      <c r="O1848" s="1" t="s">
        <v>48</v>
      </c>
      <c r="P1848" s="1" t="s">
        <v>48</v>
      </c>
      <c r="Q1848" s="1" t="s">
        <v>48</v>
      </c>
      <c r="R1848" s="1" t="s">
        <v>49</v>
      </c>
      <c r="S1848" s="1" t="s">
        <v>48</v>
      </c>
      <c r="T1848" s="1" t="s">
        <v>48</v>
      </c>
      <c r="U1848" s="1" t="s">
        <v>48</v>
      </c>
      <c r="V1848" s="1" t="s">
        <v>48</v>
      </c>
      <c r="W1848" s="1" t="s">
        <v>48</v>
      </c>
      <c r="X1848" s="1" t="s">
        <v>75</v>
      </c>
      <c r="Y1848" s="1" t="s">
        <v>10755</v>
      </c>
      <c r="AC1848" s="1" t="s">
        <v>5712</v>
      </c>
      <c r="AD1848" s="1" t="s">
        <v>5712</v>
      </c>
      <c r="AJ1848" s="2" t="s">
        <v>10756</v>
      </c>
      <c r="AK1848" s="1" t="s">
        <v>5712</v>
      </c>
      <c r="AM1848" s="1" t="s">
        <v>10757</v>
      </c>
      <c r="AN1848" s="1" t="s">
        <v>5712</v>
      </c>
      <c r="AP1848" s="1" t="s">
        <v>5712</v>
      </c>
      <c r="AR1848" s="1" t="s">
        <v>5712</v>
      </c>
      <c r="AT1848" s="1" t="s">
        <v>5712</v>
      </c>
    </row>
    <row r="1849" spans="1:48" x14ac:dyDescent="0.35">
      <c r="A1849" s="1" t="s">
        <v>10758</v>
      </c>
      <c r="B1849" s="1" t="s">
        <v>5710</v>
      </c>
      <c r="C1849" s="1" t="s">
        <v>71</v>
      </c>
      <c r="D1849">
        <v>66</v>
      </c>
      <c r="E1849" s="1" t="s">
        <v>65</v>
      </c>
      <c r="F1849" s="1" t="s">
        <v>43</v>
      </c>
      <c r="G1849" s="1" t="s">
        <v>44</v>
      </c>
      <c r="H1849" s="1" t="s">
        <v>67</v>
      </c>
      <c r="I1849" s="1" t="s">
        <v>61</v>
      </c>
      <c r="J1849" s="1" t="s">
        <v>47</v>
      </c>
      <c r="K1849" s="1" t="s">
        <v>48</v>
      </c>
      <c r="L1849" s="1" t="s">
        <v>49</v>
      </c>
      <c r="M1849" s="1" t="s">
        <v>48</v>
      </c>
      <c r="N1849" s="1" t="s">
        <v>48</v>
      </c>
      <c r="O1849" s="1" t="s">
        <v>48</v>
      </c>
      <c r="P1849" s="1" t="s">
        <v>48</v>
      </c>
      <c r="Q1849" s="1" t="s">
        <v>48</v>
      </c>
      <c r="R1849" s="1" t="s">
        <v>48</v>
      </c>
      <c r="S1849" s="1" t="s">
        <v>48</v>
      </c>
      <c r="T1849" s="1" t="s">
        <v>48</v>
      </c>
      <c r="U1849" s="1" t="s">
        <v>48</v>
      </c>
      <c r="V1849" s="1" t="s">
        <v>48</v>
      </c>
      <c r="W1849" s="1" t="s">
        <v>48</v>
      </c>
      <c r="X1849" s="1" t="s">
        <v>51</v>
      </c>
      <c r="Y1849" s="1" t="s">
        <v>10759</v>
      </c>
      <c r="AB1849" s="1" t="s">
        <v>10760</v>
      </c>
      <c r="AC1849" s="1" t="s">
        <v>5712</v>
      </c>
      <c r="AD1849" s="1" t="s">
        <v>5712</v>
      </c>
      <c r="AJ1849" s="1" t="s">
        <v>10761</v>
      </c>
      <c r="AK1849" s="1" t="s">
        <v>5712</v>
      </c>
      <c r="AM1849" s="1" t="s">
        <v>10762</v>
      </c>
      <c r="AN1849" s="1" t="s">
        <v>5712</v>
      </c>
      <c r="AP1849" s="1" t="s">
        <v>5712</v>
      </c>
      <c r="AR1849" s="1" t="s">
        <v>5712</v>
      </c>
      <c r="AT1849" s="1" t="s">
        <v>5712</v>
      </c>
    </row>
    <row r="1850" spans="1:48" ht="261" x14ac:dyDescent="0.35">
      <c r="A1850" s="1" t="s">
        <v>10763</v>
      </c>
      <c r="B1850" s="1" t="s">
        <v>5710</v>
      </c>
      <c r="C1850" s="1" t="s">
        <v>71</v>
      </c>
      <c r="D1850">
        <v>57</v>
      </c>
      <c r="E1850" s="1" t="s">
        <v>65</v>
      </c>
      <c r="F1850" s="1" t="s">
        <v>72</v>
      </c>
      <c r="G1850" s="1" t="s">
        <v>59</v>
      </c>
      <c r="H1850" s="1" t="s">
        <v>109</v>
      </c>
      <c r="I1850" s="1" t="s">
        <v>99</v>
      </c>
      <c r="J1850" s="1" t="s">
        <v>47</v>
      </c>
      <c r="K1850" s="1" t="s">
        <v>48</v>
      </c>
      <c r="L1850" s="1" t="s">
        <v>49</v>
      </c>
      <c r="M1850" s="1" t="s">
        <v>48</v>
      </c>
      <c r="N1850" s="1" t="s">
        <v>48</v>
      </c>
      <c r="O1850" s="1" t="s">
        <v>48</v>
      </c>
      <c r="P1850" s="1" t="s">
        <v>48</v>
      </c>
      <c r="Q1850" s="1" t="s">
        <v>48</v>
      </c>
      <c r="R1850" s="1" t="s">
        <v>48</v>
      </c>
      <c r="S1850" s="1" t="s">
        <v>48</v>
      </c>
      <c r="T1850" s="1" t="s">
        <v>48</v>
      </c>
      <c r="U1850" s="1" t="s">
        <v>48</v>
      </c>
      <c r="V1850" s="1" t="s">
        <v>48</v>
      </c>
      <c r="W1850" s="1" t="s">
        <v>48</v>
      </c>
      <c r="X1850" s="1" t="s">
        <v>62</v>
      </c>
      <c r="AC1850" s="1" t="s">
        <v>5712</v>
      </c>
      <c r="AD1850" s="1" t="s">
        <v>5712</v>
      </c>
      <c r="AJ1850" s="1" t="s">
        <v>10764</v>
      </c>
      <c r="AK1850" s="1" t="s">
        <v>5712</v>
      </c>
      <c r="AN1850" s="1" t="s">
        <v>5712</v>
      </c>
      <c r="AP1850" s="1" t="s">
        <v>5712</v>
      </c>
      <c r="AR1850" s="1" t="s">
        <v>5712</v>
      </c>
      <c r="AT1850" s="1" t="s">
        <v>5712</v>
      </c>
      <c r="AV1850" s="2" t="s">
        <v>10765</v>
      </c>
    </row>
    <row r="1851" spans="1:48" x14ac:dyDescent="0.35">
      <c r="A1851" s="1" t="s">
        <v>10766</v>
      </c>
      <c r="B1851" s="1" t="s">
        <v>5710</v>
      </c>
      <c r="C1851" s="1" t="s">
        <v>71</v>
      </c>
      <c r="D1851">
        <v>28</v>
      </c>
      <c r="E1851" s="1" t="s">
        <v>57</v>
      </c>
      <c r="F1851" s="1" t="s">
        <v>107</v>
      </c>
      <c r="G1851" s="1" t="s">
        <v>59</v>
      </c>
      <c r="H1851" s="1" t="s">
        <v>109</v>
      </c>
      <c r="I1851" s="1" t="s">
        <v>110</v>
      </c>
      <c r="J1851" s="1" t="s">
        <v>47</v>
      </c>
      <c r="K1851" s="1" t="s">
        <v>48</v>
      </c>
      <c r="L1851" s="1" t="s">
        <v>49</v>
      </c>
      <c r="M1851" s="1" t="s">
        <v>48</v>
      </c>
      <c r="N1851" s="1" t="s">
        <v>48</v>
      </c>
      <c r="O1851" s="1" t="s">
        <v>48</v>
      </c>
      <c r="P1851" s="1" t="s">
        <v>48</v>
      </c>
      <c r="Q1851" s="1" t="s">
        <v>48</v>
      </c>
      <c r="R1851" s="1" t="s">
        <v>48</v>
      </c>
      <c r="S1851" s="1" t="s">
        <v>48</v>
      </c>
      <c r="T1851" s="1" t="s">
        <v>48</v>
      </c>
      <c r="U1851" s="1" t="s">
        <v>48</v>
      </c>
      <c r="V1851" s="1" t="s">
        <v>48</v>
      </c>
      <c r="W1851" s="1" t="s">
        <v>48</v>
      </c>
      <c r="X1851" s="1" t="s">
        <v>62</v>
      </c>
      <c r="AC1851" s="1" t="s">
        <v>5712</v>
      </c>
      <c r="AD1851" s="1" t="s">
        <v>5712</v>
      </c>
      <c r="AJ1851" s="1" t="s">
        <v>10767</v>
      </c>
      <c r="AK1851" s="1" t="s">
        <v>5712</v>
      </c>
      <c r="AN1851" s="1" t="s">
        <v>5712</v>
      </c>
      <c r="AP1851" s="1" t="s">
        <v>5712</v>
      </c>
      <c r="AR1851" s="1" t="s">
        <v>5712</v>
      </c>
      <c r="AT1851" s="1" t="s">
        <v>5712</v>
      </c>
      <c r="AV1851" s="1" t="s">
        <v>10768</v>
      </c>
    </row>
    <row r="1852" spans="1:48" x14ac:dyDescent="0.35">
      <c r="A1852" s="1" t="s">
        <v>10769</v>
      </c>
      <c r="B1852" s="1" t="s">
        <v>5710</v>
      </c>
      <c r="C1852" s="1" t="s">
        <v>71</v>
      </c>
      <c r="D1852">
        <v>25</v>
      </c>
      <c r="E1852" s="1" t="s">
        <v>57</v>
      </c>
      <c r="F1852" s="1" t="s">
        <v>107</v>
      </c>
      <c r="G1852" s="1" t="s">
        <v>44</v>
      </c>
      <c r="H1852" s="1" t="s">
        <v>45</v>
      </c>
      <c r="I1852" s="1" t="s">
        <v>99</v>
      </c>
      <c r="J1852" s="1" t="s">
        <v>47</v>
      </c>
      <c r="K1852" s="1" t="s">
        <v>48</v>
      </c>
      <c r="L1852" s="1" t="s">
        <v>49</v>
      </c>
      <c r="M1852" s="1" t="s">
        <v>48</v>
      </c>
      <c r="N1852" s="1" t="s">
        <v>48</v>
      </c>
      <c r="O1852" s="1" t="s">
        <v>48</v>
      </c>
      <c r="P1852" s="1" t="s">
        <v>48</v>
      </c>
      <c r="Q1852" s="1" t="s">
        <v>48</v>
      </c>
      <c r="R1852" s="1" t="s">
        <v>48</v>
      </c>
      <c r="S1852" s="1" t="s">
        <v>48</v>
      </c>
      <c r="T1852" s="1" t="s">
        <v>48</v>
      </c>
      <c r="U1852" s="1" t="s">
        <v>48</v>
      </c>
      <c r="V1852" s="1" t="s">
        <v>48</v>
      </c>
      <c r="W1852" s="1" t="s">
        <v>48</v>
      </c>
      <c r="X1852" s="1" t="s">
        <v>145</v>
      </c>
      <c r="Y1852" s="1" t="s">
        <v>10770</v>
      </c>
      <c r="AC1852" s="1" t="s">
        <v>5712</v>
      </c>
      <c r="AD1852" s="1" t="s">
        <v>5712</v>
      </c>
      <c r="AJ1852" s="1" t="s">
        <v>879</v>
      </c>
      <c r="AK1852" s="1" t="s">
        <v>77</v>
      </c>
      <c r="AN1852" s="1" t="s">
        <v>5712</v>
      </c>
      <c r="AP1852" s="1" t="s">
        <v>5712</v>
      </c>
      <c r="AR1852" s="1" t="s">
        <v>5712</v>
      </c>
      <c r="AT1852" s="1" t="s">
        <v>5712</v>
      </c>
    </row>
    <row r="1853" spans="1:48" x14ac:dyDescent="0.35">
      <c r="A1853" s="1" t="s">
        <v>10771</v>
      </c>
      <c r="B1853" s="1" t="s">
        <v>5710</v>
      </c>
      <c r="C1853" s="1" t="s">
        <v>71</v>
      </c>
      <c r="D1853">
        <v>48</v>
      </c>
      <c r="E1853" s="1" t="s">
        <v>42</v>
      </c>
      <c r="F1853" s="1" t="s">
        <v>72</v>
      </c>
      <c r="G1853" s="1" t="s">
        <v>59</v>
      </c>
      <c r="H1853" s="1" t="s">
        <v>45</v>
      </c>
      <c r="I1853" s="1" t="s">
        <v>68</v>
      </c>
      <c r="J1853" s="1" t="s">
        <v>47</v>
      </c>
      <c r="K1853" s="1" t="s">
        <v>49</v>
      </c>
      <c r="L1853" s="1" t="s">
        <v>48</v>
      </c>
      <c r="M1853" s="1" t="s">
        <v>48</v>
      </c>
      <c r="N1853" s="1" t="s">
        <v>48</v>
      </c>
      <c r="O1853" s="1" t="s">
        <v>48</v>
      </c>
      <c r="P1853" s="1" t="s">
        <v>48</v>
      </c>
      <c r="Q1853" s="1" t="s">
        <v>48</v>
      </c>
      <c r="R1853" s="1" t="s">
        <v>48</v>
      </c>
      <c r="S1853" s="1" t="s">
        <v>48</v>
      </c>
      <c r="T1853" s="1" t="s">
        <v>49</v>
      </c>
      <c r="U1853" s="1" t="s">
        <v>48</v>
      </c>
      <c r="V1853" s="1" t="s">
        <v>48</v>
      </c>
      <c r="W1853" s="1" t="s">
        <v>48</v>
      </c>
      <c r="X1853" s="1" t="s">
        <v>116</v>
      </c>
      <c r="Y1853" s="1" t="s">
        <v>10772</v>
      </c>
      <c r="AC1853" s="1" t="s">
        <v>5712</v>
      </c>
      <c r="AD1853" s="1" t="s">
        <v>5712</v>
      </c>
      <c r="AJ1853" s="1" t="s">
        <v>10773</v>
      </c>
      <c r="AK1853" s="1" t="s">
        <v>77</v>
      </c>
      <c r="AN1853" s="1" t="s">
        <v>5712</v>
      </c>
      <c r="AP1853" s="1" t="s">
        <v>5712</v>
      </c>
      <c r="AR1853" s="1" t="s">
        <v>5712</v>
      </c>
      <c r="AT1853" s="1" t="s">
        <v>5712</v>
      </c>
    </row>
    <row r="1854" spans="1:48" x14ac:dyDescent="0.35">
      <c r="A1854" s="1" t="s">
        <v>10774</v>
      </c>
      <c r="B1854" s="1" t="s">
        <v>5710</v>
      </c>
      <c r="C1854" s="1" t="s">
        <v>71</v>
      </c>
      <c r="D1854">
        <v>23</v>
      </c>
      <c r="E1854" s="1" t="s">
        <v>57</v>
      </c>
      <c r="F1854" s="1" t="s">
        <v>58</v>
      </c>
      <c r="G1854" s="1" t="s">
        <v>59</v>
      </c>
      <c r="H1854" s="1" t="s">
        <v>79</v>
      </c>
      <c r="I1854" s="1" t="s">
        <v>46</v>
      </c>
      <c r="J1854" s="1" t="s">
        <v>47</v>
      </c>
      <c r="K1854" s="1" t="s">
        <v>49</v>
      </c>
      <c r="L1854" s="1" t="s">
        <v>48</v>
      </c>
      <c r="M1854" s="1" t="s">
        <v>48</v>
      </c>
      <c r="N1854" s="1" t="s">
        <v>48</v>
      </c>
      <c r="O1854" s="1" t="s">
        <v>48</v>
      </c>
      <c r="P1854" s="1" t="s">
        <v>48</v>
      </c>
      <c r="Q1854" s="1" t="s">
        <v>48</v>
      </c>
      <c r="R1854" s="1" t="s">
        <v>48</v>
      </c>
      <c r="S1854" s="1" t="s">
        <v>48</v>
      </c>
      <c r="T1854" s="1" t="s">
        <v>49</v>
      </c>
      <c r="U1854" s="1" t="s">
        <v>48</v>
      </c>
      <c r="V1854" s="1" t="s">
        <v>48</v>
      </c>
      <c r="W1854" s="1" t="s">
        <v>48</v>
      </c>
      <c r="X1854" s="1" t="s">
        <v>116</v>
      </c>
      <c r="Y1854" s="1" t="s">
        <v>10775</v>
      </c>
      <c r="AC1854" s="1" t="s">
        <v>5712</v>
      </c>
      <c r="AD1854" s="1" t="s">
        <v>5712</v>
      </c>
      <c r="AJ1854" s="1" t="s">
        <v>10776</v>
      </c>
      <c r="AK1854" s="1" t="s">
        <v>5712</v>
      </c>
      <c r="AN1854" s="1" t="s">
        <v>5712</v>
      </c>
      <c r="AP1854" s="1" t="s">
        <v>5712</v>
      </c>
      <c r="AR1854" s="1" t="s">
        <v>5712</v>
      </c>
      <c r="AT1854" s="1" t="s">
        <v>5712</v>
      </c>
    </row>
    <row r="1855" spans="1:48" x14ac:dyDescent="0.35">
      <c r="A1855" s="1" t="s">
        <v>10777</v>
      </c>
      <c r="B1855" s="1" t="s">
        <v>5710</v>
      </c>
      <c r="C1855" s="1" t="s">
        <v>71</v>
      </c>
      <c r="D1855">
        <v>38</v>
      </c>
      <c r="E1855" s="1" t="s">
        <v>42</v>
      </c>
      <c r="F1855" s="1" t="s">
        <v>72</v>
      </c>
      <c r="G1855" s="1" t="s">
        <v>98</v>
      </c>
      <c r="H1855" s="1" t="s">
        <v>45</v>
      </c>
      <c r="I1855" s="1" t="s">
        <v>110</v>
      </c>
      <c r="J1855" s="1" t="s">
        <v>47</v>
      </c>
      <c r="K1855" s="1" t="s">
        <v>48</v>
      </c>
      <c r="L1855" s="1" t="s">
        <v>49</v>
      </c>
      <c r="M1855" s="1" t="s">
        <v>48</v>
      </c>
      <c r="N1855" s="1" t="s">
        <v>48</v>
      </c>
      <c r="O1855" s="1" t="s">
        <v>48</v>
      </c>
      <c r="P1855" s="1" t="s">
        <v>48</v>
      </c>
      <c r="Q1855" s="1" t="s">
        <v>48</v>
      </c>
      <c r="R1855" s="1" t="s">
        <v>48</v>
      </c>
      <c r="S1855" s="1" t="s">
        <v>48</v>
      </c>
      <c r="T1855" s="1" t="s">
        <v>48</v>
      </c>
      <c r="U1855" s="1" t="s">
        <v>48</v>
      </c>
      <c r="V1855" s="1" t="s">
        <v>48</v>
      </c>
      <c r="W1855" s="1" t="s">
        <v>48</v>
      </c>
      <c r="X1855" s="1" t="s">
        <v>116</v>
      </c>
      <c r="Y1855" s="1" t="s">
        <v>10778</v>
      </c>
      <c r="AC1855" s="1" t="s">
        <v>5712</v>
      </c>
      <c r="AD1855" s="1" t="s">
        <v>5712</v>
      </c>
      <c r="AJ1855" s="1" t="s">
        <v>10779</v>
      </c>
      <c r="AK1855" s="1" t="s">
        <v>5712</v>
      </c>
      <c r="AM1855" s="1" t="s">
        <v>10780</v>
      </c>
      <c r="AN1855" s="1" t="s">
        <v>5712</v>
      </c>
      <c r="AP1855" s="1" t="s">
        <v>5712</v>
      </c>
      <c r="AR1855" s="1" t="s">
        <v>5712</v>
      </c>
      <c r="AT1855" s="1" t="s">
        <v>5712</v>
      </c>
    </row>
    <row r="1856" spans="1:48" x14ac:dyDescent="0.35">
      <c r="A1856" s="1" t="s">
        <v>10781</v>
      </c>
      <c r="B1856" s="1" t="s">
        <v>5710</v>
      </c>
      <c r="C1856" s="1" t="s">
        <v>71</v>
      </c>
      <c r="D1856">
        <v>32</v>
      </c>
      <c r="E1856" s="1" t="s">
        <v>57</v>
      </c>
      <c r="F1856" s="1" t="s">
        <v>58</v>
      </c>
      <c r="G1856" s="1" t="s">
        <v>59</v>
      </c>
      <c r="H1856" s="1" t="s">
        <v>45</v>
      </c>
      <c r="I1856" s="1" t="s">
        <v>74</v>
      </c>
      <c r="J1856" s="1" t="s">
        <v>47</v>
      </c>
      <c r="K1856" s="1" t="s">
        <v>48</v>
      </c>
      <c r="L1856" s="1" t="s">
        <v>48</v>
      </c>
      <c r="M1856" s="1" t="s">
        <v>48</v>
      </c>
      <c r="N1856" s="1" t="s">
        <v>48</v>
      </c>
      <c r="O1856" s="1" t="s">
        <v>49</v>
      </c>
      <c r="P1856" s="1" t="s">
        <v>48</v>
      </c>
      <c r="Q1856" s="1" t="s">
        <v>48</v>
      </c>
      <c r="R1856" s="1" t="s">
        <v>48</v>
      </c>
      <c r="S1856" s="1" t="s">
        <v>48</v>
      </c>
      <c r="T1856" s="1" t="s">
        <v>48</v>
      </c>
      <c r="U1856" s="1" t="s">
        <v>48</v>
      </c>
      <c r="V1856" s="1" t="s">
        <v>48</v>
      </c>
      <c r="W1856" s="1" t="s">
        <v>48</v>
      </c>
      <c r="X1856" s="1" t="s">
        <v>116</v>
      </c>
      <c r="Y1856" s="1" t="s">
        <v>10782</v>
      </c>
      <c r="AC1856" s="1" t="s">
        <v>5712</v>
      </c>
      <c r="AD1856" s="1" t="s">
        <v>5712</v>
      </c>
      <c r="AJ1856" s="1" t="s">
        <v>10783</v>
      </c>
      <c r="AK1856" s="1" t="s">
        <v>5712</v>
      </c>
      <c r="AM1856" s="1" t="s">
        <v>10784</v>
      </c>
      <c r="AN1856" s="1" t="s">
        <v>5712</v>
      </c>
      <c r="AP1856" s="1" t="s">
        <v>5712</v>
      </c>
      <c r="AR1856" s="1" t="s">
        <v>5712</v>
      </c>
      <c r="AT1856" s="1" t="s">
        <v>5712</v>
      </c>
    </row>
    <row r="1857" spans="1:48" x14ac:dyDescent="0.35">
      <c r="A1857" s="1" t="s">
        <v>10785</v>
      </c>
      <c r="B1857" s="1" t="s">
        <v>5710</v>
      </c>
      <c r="C1857" s="1" t="s">
        <v>71</v>
      </c>
      <c r="D1857">
        <v>24</v>
      </c>
      <c r="E1857" s="1" t="s">
        <v>57</v>
      </c>
      <c r="F1857" s="1" t="s">
        <v>58</v>
      </c>
      <c r="G1857" s="1" t="s">
        <v>73</v>
      </c>
      <c r="H1857" s="1" t="s">
        <v>45</v>
      </c>
      <c r="I1857" s="1" t="s">
        <v>113</v>
      </c>
      <c r="J1857" s="1" t="s">
        <v>47</v>
      </c>
      <c r="K1857" s="1" t="s">
        <v>48</v>
      </c>
      <c r="L1857" s="1" t="s">
        <v>49</v>
      </c>
      <c r="M1857" s="1" t="s">
        <v>48</v>
      </c>
      <c r="N1857" s="1" t="s">
        <v>48</v>
      </c>
      <c r="O1857" s="1" t="s">
        <v>48</v>
      </c>
      <c r="P1857" s="1" t="s">
        <v>48</v>
      </c>
      <c r="Q1857" s="1" t="s">
        <v>48</v>
      </c>
      <c r="R1857" s="1" t="s">
        <v>48</v>
      </c>
      <c r="S1857" s="1" t="s">
        <v>48</v>
      </c>
      <c r="T1857" s="1" t="s">
        <v>49</v>
      </c>
      <c r="U1857" s="1" t="s">
        <v>48</v>
      </c>
      <c r="V1857" s="1" t="s">
        <v>48</v>
      </c>
      <c r="W1857" s="1" t="s">
        <v>48</v>
      </c>
      <c r="X1857" s="1" t="s">
        <v>62</v>
      </c>
      <c r="AC1857" s="1" t="s">
        <v>5712</v>
      </c>
      <c r="AD1857" s="1" t="s">
        <v>5712</v>
      </c>
      <c r="AJ1857" s="1" t="s">
        <v>4427</v>
      </c>
      <c r="AK1857" s="1" t="s">
        <v>5712</v>
      </c>
      <c r="AN1857" s="1" t="s">
        <v>5712</v>
      </c>
      <c r="AP1857" s="1" t="s">
        <v>5712</v>
      </c>
      <c r="AR1857" s="1" t="s">
        <v>5712</v>
      </c>
      <c r="AT1857" s="1" t="s">
        <v>5712</v>
      </c>
      <c r="AV1857" s="1" t="s">
        <v>10786</v>
      </c>
    </row>
    <row r="1858" spans="1:48" x14ac:dyDescent="0.35">
      <c r="A1858" s="1" t="s">
        <v>10787</v>
      </c>
      <c r="B1858" s="1" t="s">
        <v>5710</v>
      </c>
      <c r="C1858" s="1" t="s">
        <v>71</v>
      </c>
      <c r="D1858">
        <v>28</v>
      </c>
      <c r="E1858" s="1" t="s">
        <v>57</v>
      </c>
      <c r="F1858" s="1" t="s">
        <v>107</v>
      </c>
      <c r="G1858" s="1" t="s">
        <v>98</v>
      </c>
      <c r="H1858" s="1" t="s">
        <v>45</v>
      </c>
      <c r="I1858" s="1" t="s">
        <v>46</v>
      </c>
      <c r="J1858" s="1" t="s">
        <v>80</v>
      </c>
      <c r="K1858" s="1" t="s">
        <v>48</v>
      </c>
      <c r="L1858" s="1" t="s">
        <v>48</v>
      </c>
      <c r="M1858" s="1" t="s">
        <v>48</v>
      </c>
      <c r="N1858" s="1" t="s">
        <v>48</v>
      </c>
      <c r="O1858" s="1" t="s">
        <v>48</v>
      </c>
      <c r="P1858" s="1" t="s">
        <v>49</v>
      </c>
      <c r="Q1858" s="1" t="s">
        <v>48</v>
      </c>
      <c r="R1858" s="1" t="s">
        <v>48</v>
      </c>
      <c r="S1858" s="1" t="s">
        <v>48</v>
      </c>
      <c r="T1858" s="1" t="s">
        <v>48</v>
      </c>
      <c r="U1858" s="1" t="s">
        <v>48</v>
      </c>
      <c r="V1858" s="1" t="s">
        <v>48</v>
      </c>
      <c r="W1858" s="1" t="s">
        <v>48</v>
      </c>
      <c r="X1858" s="1" t="s">
        <v>116</v>
      </c>
      <c r="Y1858" s="1" t="s">
        <v>10788</v>
      </c>
      <c r="AC1858" s="1" t="s">
        <v>5712</v>
      </c>
      <c r="AD1858" s="1" t="s">
        <v>5712</v>
      </c>
      <c r="AJ1858" s="1" t="s">
        <v>10789</v>
      </c>
      <c r="AK1858" s="1" t="s">
        <v>77</v>
      </c>
      <c r="AN1858" s="1" t="s">
        <v>5712</v>
      </c>
      <c r="AP1858" s="1" t="s">
        <v>5712</v>
      </c>
      <c r="AR1858" s="1" t="s">
        <v>5712</v>
      </c>
      <c r="AT1858" s="1" t="s">
        <v>5712</v>
      </c>
    </row>
    <row r="1859" spans="1:48" x14ac:dyDescent="0.35">
      <c r="A1859" s="1" t="s">
        <v>10790</v>
      </c>
      <c r="B1859" s="1" t="s">
        <v>5710</v>
      </c>
      <c r="C1859" s="1" t="s">
        <v>41</v>
      </c>
      <c r="D1859">
        <v>32</v>
      </c>
      <c r="E1859" s="1" t="s">
        <v>57</v>
      </c>
      <c r="F1859" s="1" t="s">
        <v>107</v>
      </c>
      <c r="G1859" s="1" t="s">
        <v>98</v>
      </c>
      <c r="H1859" s="1" t="s">
        <v>45</v>
      </c>
      <c r="I1859" s="1" t="s">
        <v>110</v>
      </c>
      <c r="J1859" s="1" t="s">
        <v>80</v>
      </c>
      <c r="K1859" s="1" t="s">
        <v>48</v>
      </c>
      <c r="L1859" s="1" t="s">
        <v>48</v>
      </c>
      <c r="M1859" s="1" t="s">
        <v>48</v>
      </c>
      <c r="N1859" s="1" t="s">
        <v>48</v>
      </c>
      <c r="O1859" s="1" t="s">
        <v>48</v>
      </c>
      <c r="P1859" s="1" t="s">
        <v>48</v>
      </c>
      <c r="Q1859" s="1" t="s">
        <v>48</v>
      </c>
      <c r="R1859" s="1" t="s">
        <v>48</v>
      </c>
      <c r="S1859" s="1" t="s">
        <v>48</v>
      </c>
      <c r="T1859" s="1" t="s">
        <v>48</v>
      </c>
      <c r="U1859" s="1" t="s">
        <v>49</v>
      </c>
      <c r="V1859" s="1" t="s">
        <v>48</v>
      </c>
      <c r="W1859" s="1" t="s">
        <v>48</v>
      </c>
      <c r="X1859" s="1" t="s">
        <v>51</v>
      </c>
      <c r="Y1859" s="1" t="s">
        <v>10791</v>
      </c>
      <c r="AC1859" s="1" t="s">
        <v>5712</v>
      </c>
      <c r="AD1859" s="1" t="s">
        <v>5712</v>
      </c>
      <c r="AJ1859" s="1" t="s">
        <v>10792</v>
      </c>
      <c r="AK1859" s="1" t="s">
        <v>55</v>
      </c>
      <c r="AL1859" s="1" t="s">
        <v>10793</v>
      </c>
      <c r="AN1859" s="1" t="s">
        <v>5712</v>
      </c>
      <c r="AP1859" s="1" t="s">
        <v>5712</v>
      </c>
      <c r="AR1859" s="1" t="s">
        <v>5712</v>
      </c>
      <c r="AT1859" s="1" t="s">
        <v>5712</v>
      </c>
    </row>
    <row r="1860" spans="1:48" x14ac:dyDescent="0.35">
      <c r="A1860" s="1" t="s">
        <v>10794</v>
      </c>
      <c r="B1860" s="1" t="s">
        <v>5710</v>
      </c>
      <c r="C1860" s="1" t="s">
        <v>71</v>
      </c>
      <c r="D1860">
        <v>74</v>
      </c>
      <c r="E1860" s="1" t="s">
        <v>65</v>
      </c>
      <c r="F1860" s="1" t="s">
        <v>66</v>
      </c>
      <c r="G1860" s="1" t="s">
        <v>44</v>
      </c>
      <c r="H1860" s="1" t="s">
        <v>67</v>
      </c>
      <c r="I1860" s="1" t="s">
        <v>125</v>
      </c>
      <c r="J1860" s="1" t="s">
        <v>47</v>
      </c>
      <c r="K1860" s="1" t="s">
        <v>49</v>
      </c>
      <c r="L1860" s="1" t="s">
        <v>48</v>
      </c>
      <c r="M1860" s="1" t="s">
        <v>48</v>
      </c>
      <c r="N1860" s="1" t="s">
        <v>48</v>
      </c>
      <c r="O1860" s="1" t="s">
        <v>48</v>
      </c>
      <c r="P1860" s="1" t="s">
        <v>48</v>
      </c>
      <c r="Q1860" s="1" t="s">
        <v>48</v>
      </c>
      <c r="R1860" s="1" t="s">
        <v>48</v>
      </c>
      <c r="S1860" s="1" t="s">
        <v>48</v>
      </c>
      <c r="T1860" s="1" t="s">
        <v>48</v>
      </c>
      <c r="U1860" s="1" t="s">
        <v>48</v>
      </c>
      <c r="V1860" s="1" t="s">
        <v>48</v>
      </c>
      <c r="W1860" s="1" t="s">
        <v>48</v>
      </c>
      <c r="X1860" s="1" t="s">
        <v>62</v>
      </c>
      <c r="AC1860" s="1" t="s">
        <v>5712</v>
      </c>
      <c r="AD1860" s="1" t="s">
        <v>5712</v>
      </c>
      <c r="AJ1860" s="1" t="s">
        <v>10795</v>
      </c>
      <c r="AK1860" s="1" t="s">
        <v>77</v>
      </c>
      <c r="AN1860" s="1" t="s">
        <v>5712</v>
      </c>
      <c r="AP1860" s="1" t="s">
        <v>5712</v>
      </c>
      <c r="AR1860" s="1" t="s">
        <v>5712</v>
      </c>
      <c r="AT1860" s="1" t="s">
        <v>5712</v>
      </c>
    </row>
    <row r="1861" spans="1:48" x14ac:dyDescent="0.35">
      <c r="A1861" s="1" t="s">
        <v>10796</v>
      </c>
      <c r="B1861" s="1" t="s">
        <v>5710</v>
      </c>
      <c r="C1861" s="1" t="s">
        <v>41</v>
      </c>
      <c r="D1861">
        <v>35</v>
      </c>
      <c r="E1861" s="1" t="s">
        <v>42</v>
      </c>
      <c r="F1861" s="1" t="s">
        <v>43</v>
      </c>
      <c r="G1861" s="1" t="s">
        <v>98</v>
      </c>
      <c r="H1861" s="1" t="s">
        <v>79</v>
      </c>
      <c r="I1861" s="1" t="s">
        <v>61</v>
      </c>
      <c r="J1861" s="1" t="s">
        <v>80</v>
      </c>
      <c r="K1861" s="1" t="s">
        <v>48</v>
      </c>
      <c r="L1861" s="1" t="s">
        <v>48</v>
      </c>
      <c r="M1861" s="1" t="s">
        <v>48</v>
      </c>
      <c r="N1861" s="1" t="s">
        <v>48</v>
      </c>
      <c r="O1861" s="1" t="s">
        <v>48</v>
      </c>
      <c r="P1861" s="1" t="s">
        <v>48</v>
      </c>
      <c r="Q1861" s="1" t="s">
        <v>48</v>
      </c>
      <c r="R1861" s="1" t="s">
        <v>48</v>
      </c>
      <c r="S1861" s="1" t="s">
        <v>48</v>
      </c>
      <c r="T1861" s="1" t="s">
        <v>48</v>
      </c>
      <c r="U1861" s="1" t="s">
        <v>48</v>
      </c>
      <c r="V1861" s="1" t="s">
        <v>48</v>
      </c>
      <c r="W1861" s="1" t="s">
        <v>49</v>
      </c>
      <c r="X1861" s="1" t="s">
        <v>116</v>
      </c>
      <c r="Y1861" s="1" t="s">
        <v>10797</v>
      </c>
      <c r="AC1861" s="1" t="s">
        <v>5712</v>
      </c>
      <c r="AD1861" s="1" t="s">
        <v>5712</v>
      </c>
      <c r="AJ1861" s="1" t="s">
        <v>10798</v>
      </c>
      <c r="AK1861" s="1" t="s">
        <v>5712</v>
      </c>
      <c r="AN1861" s="1" t="s">
        <v>5712</v>
      </c>
      <c r="AP1861" s="1" t="s">
        <v>5712</v>
      </c>
      <c r="AR1861" s="1" t="s">
        <v>5712</v>
      </c>
      <c r="AT1861" s="1" t="s">
        <v>5712</v>
      </c>
      <c r="AV1861" s="1" t="s">
        <v>10799</v>
      </c>
    </row>
    <row r="1862" spans="1:48" x14ac:dyDescent="0.35">
      <c r="A1862" s="1" t="s">
        <v>10800</v>
      </c>
      <c r="B1862" s="1" t="s">
        <v>5710</v>
      </c>
      <c r="C1862" s="1" t="s">
        <v>71</v>
      </c>
      <c r="D1862">
        <v>36</v>
      </c>
      <c r="E1862" s="1" t="s">
        <v>42</v>
      </c>
      <c r="F1862" s="1" t="s">
        <v>43</v>
      </c>
      <c r="G1862" s="1" t="s">
        <v>44</v>
      </c>
      <c r="H1862" s="1" t="s">
        <v>45</v>
      </c>
      <c r="I1862" s="1" t="s">
        <v>110</v>
      </c>
      <c r="J1862" s="1" t="s">
        <v>47</v>
      </c>
      <c r="K1862" s="1" t="s">
        <v>48</v>
      </c>
      <c r="L1862" s="1" t="s">
        <v>48</v>
      </c>
      <c r="M1862" s="1" t="s">
        <v>48</v>
      </c>
      <c r="N1862" s="1" t="s">
        <v>48</v>
      </c>
      <c r="O1862" s="1" t="s">
        <v>48</v>
      </c>
      <c r="P1862" s="1" t="s">
        <v>48</v>
      </c>
      <c r="Q1862" s="1" t="s">
        <v>48</v>
      </c>
      <c r="R1862" s="1" t="s">
        <v>49</v>
      </c>
      <c r="S1862" s="1" t="s">
        <v>48</v>
      </c>
      <c r="T1862" s="1" t="s">
        <v>48</v>
      </c>
      <c r="U1862" s="1" t="s">
        <v>48</v>
      </c>
      <c r="V1862" s="1" t="s">
        <v>48</v>
      </c>
      <c r="W1862" s="1" t="s">
        <v>48</v>
      </c>
      <c r="X1862" s="1" t="s">
        <v>62</v>
      </c>
      <c r="AC1862" s="1" t="s">
        <v>5712</v>
      </c>
      <c r="AD1862" s="1" t="s">
        <v>5712</v>
      </c>
      <c r="AJ1862" s="1" t="s">
        <v>10801</v>
      </c>
      <c r="AK1862" s="1" t="s">
        <v>5712</v>
      </c>
      <c r="AN1862" s="1" t="s">
        <v>5712</v>
      </c>
      <c r="AP1862" s="1" t="s">
        <v>5712</v>
      </c>
      <c r="AR1862" s="1" t="s">
        <v>5712</v>
      </c>
      <c r="AT1862" s="1" t="s">
        <v>5712</v>
      </c>
      <c r="AV1862" s="1" t="s">
        <v>10802</v>
      </c>
    </row>
    <row r="1863" spans="1:48" x14ac:dyDescent="0.35">
      <c r="A1863" s="1" t="s">
        <v>10803</v>
      </c>
      <c r="B1863" s="1" t="s">
        <v>5710</v>
      </c>
      <c r="C1863" s="1" t="s">
        <v>71</v>
      </c>
      <c r="D1863">
        <v>26</v>
      </c>
      <c r="E1863" s="1" t="s">
        <v>57</v>
      </c>
      <c r="F1863" s="1" t="s">
        <v>58</v>
      </c>
      <c r="G1863" s="1" t="s">
        <v>98</v>
      </c>
      <c r="H1863" s="1" t="s">
        <v>45</v>
      </c>
      <c r="I1863" s="1" t="s">
        <v>90</v>
      </c>
      <c r="J1863" s="1" t="s">
        <v>47</v>
      </c>
      <c r="K1863" s="1" t="s">
        <v>48</v>
      </c>
      <c r="L1863" s="1" t="s">
        <v>48</v>
      </c>
      <c r="M1863" s="1" t="s">
        <v>48</v>
      </c>
      <c r="N1863" s="1" t="s">
        <v>48</v>
      </c>
      <c r="O1863" s="1" t="s">
        <v>48</v>
      </c>
      <c r="P1863" s="1" t="s">
        <v>48</v>
      </c>
      <c r="Q1863" s="1" t="s">
        <v>48</v>
      </c>
      <c r="R1863" s="1" t="s">
        <v>49</v>
      </c>
      <c r="S1863" s="1" t="s">
        <v>48</v>
      </c>
      <c r="T1863" s="1" t="s">
        <v>48</v>
      </c>
      <c r="U1863" s="1" t="s">
        <v>48</v>
      </c>
      <c r="V1863" s="1" t="s">
        <v>48</v>
      </c>
      <c r="W1863" s="1" t="s">
        <v>48</v>
      </c>
      <c r="X1863" s="1" t="s">
        <v>116</v>
      </c>
      <c r="Y1863" s="1" t="s">
        <v>10804</v>
      </c>
      <c r="AC1863" s="1" t="s">
        <v>5712</v>
      </c>
      <c r="AD1863" s="1" t="s">
        <v>5712</v>
      </c>
      <c r="AJ1863" s="1" t="s">
        <v>10805</v>
      </c>
      <c r="AK1863" s="1" t="s">
        <v>5712</v>
      </c>
      <c r="AN1863" s="1" t="s">
        <v>5712</v>
      </c>
      <c r="AP1863" s="1" t="s">
        <v>5712</v>
      </c>
      <c r="AR1863" s="1" t="s">
        <v>5712</v>
      </c>
      <c r="AT1863" s="1" t="s">
        <v>5712</v>
      </c>
    </row>
    <row r="1864" spans="1:48" x14ac:dyDescent="0.35">
      <c r="A1864" s="1" t="s">
        <v>10806</v>
      </c>
      <c r="B1864" s="1" t="s">
        <v>5710</v>
      </c>
      <c r="C1864" s="1" t="s">
        <v>71</v>
      </c>
      <c r="D1864">
        <v>52</v>
      </c>
      <c r="E1864" s="1" t="s">
        <v>42</v>
      </c>
      <c r="F1864" s="1" t="s">
        <v>43</v>
      </c>
      <c r="G1864" s="1" t="s">
        <v>98</v>
      </c>
      <c r="H1864" s="1" t="s">
        <v>45</v>
      </c>
      <c r="I1864" s="1" t="s">
        <v>46</v>
      </c>
      <c r="J1864" s="1" t="s">
        <v>47</v>
      </c>
      <c r="K1864" s="1" t="s">
        <v>48</v>
      </c>
      <c r="L1864" s="1" t="s">
        <v>48</v>
      </c>
      <c r="M1864" s="1" t="s">
        <v>48</v>
      </c>
      <c r="N1864" s="1" t="s">
        <v>49</v>
      </c>
      <c r="O1864" s="1" t="s">
        <v>48</v>
      </c>
      <c r="P1864" s="1" t="s">
        <v>48</v>
      </c>
      <c r="Q1864" s="1" t="s">
        <v>48</v>
      </c>
      <c r="R1864" s="1" t="s">
        <v>48</v>
      </c>
      <c r="S1864" s="1" t="s">
        <v>48</v>
      </c>
      <c r="T1864" s="1" t="s">
        <v>48</v>
      </c>
      <c r="U1864" s="1" t="s">
        <v>48</v>
      </c>
      <c r="V1864" s="1" t="s">
        <v>48</v>
      </c>
      <c r="W1864" s="1" t="s">
        <v>48</v>
      </c>
      <c r="X1864" s="1" t="s">
        <v>145</v>
      </c>
      <c r="Y1864" s="1" t="s">
        <v>10807</v>
      </c>
      <c r="AC1864" s="1" t="s">
        <v>5712</v>
      </c>
      <c r="AD1864" s="1" t="s">
        <v>5712</v>
      </c>
      <c r="AJ1864" s="1" t="s">
        <v>10808</v>
      </c>
      <c r="AK1864" s="1" t="s">
        <v>5712</v>
      </c>
      <c r="AN1864" s="1" t="s">
        <v>5712</v>
      </c>
      <c r="AP1864" s="1" t="s">
        <v>5712</v>
      </c>
      <c r="AR1864" s="1" t="s">
        <v>5712</v>
      </c>
      <c r="AT1864" s="1" t="s">
        <v>5712</v>
      </c>
    </row>
    <row r="1865" spans="1:48" x14ac:dyDescent="0.35">
      <c r="A1865" s="1" t="s">
        <v>10809</v>
      </c>
      <c r="B1865" s="1" t="s">
        <v>5710</v>
      </c>
      <c r="C1865" s="1" t="s">
        <v>41</v>
      </c>
      <c r="D1865">
        <v>66</v>
      </c>
      <c r="E1865" s="1" t="s">
        <v>65</v>
      </c>
      <c r="F1865" s="1" t="s">
        <v>66</v>
      </c>
      <c r="G1865" s="1" t="s">
        <v>59</v>
      </c>
      <c r="H1865" s="1" t="s">
        <v>67</v>
      </c>
      <c r="I1865" s="1" t="s">
        <v>68</v>
      </c>
      <c r="J1865" s="1" t="s">
        <v>47</v>
      </c>
      <c r="K1865" s="1" t="s">
        <v>48</v>
      </c>
      <c r="L1865" s="1" t="s">
        <v>48</v>
      </c>
      <c r="M1865" s="1" t="s">
        <v>48</v>
      </c>
      <c r="N1865" s="1" t="s">
        <v>48</v>
      </c>
      <c r="O1865" s="1" t="s">
        <v>49</v>
      </c>
      <c r="P1865" s="1" t="s">
        <v>48</v>
      </c>
      <c r="Q1865" s="1" t="s">
        <v>48</v>
      </c>
      <c r="R1865" s="1" t="s">
        <v>48</v>
      </c>
      <c r="S1865" s="1" t="s">
        <v>48</v>
      </c>
      <c r="T1865" s="1" t="s">
        <v>48</v>
      </c>
      <c r="U1865" s="1" t="s">
        <v>48</v>
      </c>
      <c r="V1865" s="1" t="s">
        <v>48</v>
      </c>
      <c r="W1865" s="1" t="s">
        <v>48</v>
      </c>
      <c r="X1865" s="1" t="s">
        <v>62</v>
      </c>
      <c r="AC1865" s="1" t="s">
        <v>5712</v>
      </c>
      <c r="AD1865" s="1" t="s">
        <v>5712</v>
      </c>
      <c r="AJ1865" s="1" t="s">
        <v>10810</v>
      </c>
      <c r="AK1865" s="1" t="s">
        <v>5712</v>
      </c>
      <c r="AM1865" s="1" t="s">
        <v>10811</v>
      </c>
      <c r="AN1865" s="1" t="s">
        <v>5712</v>
      </c>
      <c r="AP1865" s="1" t="s">
        <v>5712</v>
      </c>
      <c r="AR1865" s="1" t="s">
        <v>5712</v>
      </c>
      <c r="AT1865" s="1" t="s">
        <v>5712</v>
      </c>
    </row>
    <row r="1866" spans="1:48" x14ac:dyDescent="0.35">
      <c r="A1866" s="1" t="s">
        <v>10812</v>
      </c>
      <c r="B1866" s="1" t="s">
        <v>5710</v>
      </c>
      <c r="C1866" s="1" t="s">
        <v>71</v>
      </c>
      <c r="D1866">
        <v>59</v>
      </c>
      <c r="E1866" s="1" t="s">
        <v>65</v>
      </c>
      <c r="F1866" s="1" t="s">
        <v>66</v>
      </c>
      <c r="G1866" s="1" t="s">
        <v>59</v>
      </c>
      <c r="H1866" s="1" t="s">
        <v>79</v>
      </c>
      <c r="I1866" s="1" t="s">
        <v>113</v>
      </c>
      <c r="J1866" s="1" t="s">
        <v>47</v>
      </c>
      <c r="K1866" s="1" t="s">
        <v>48</v>
      </c>
      <c r="L1866" s="1" t="s">
        <v>48</v>
      </c>
      <c r="M1866" s="1" t="s">
        <v>48</v>
      </c>
      <c r="N1866" s="1" t="s">
        <v>48</v>
      </c>
      <c r="O1866" s="1" t="s">
        <v>49</v>
      </c>
      <c r="P1866" s="1" t="s">
        <v>48</v>
      </c>
      <c r="Q1866" s="1" t="s">
        <v>48</v>
      </c>
      <c r="R1866" s="1" t="s">
        <v>48</v>
      </c>
      <c r="S1866" s="1" t="s">
        <v>48</v>
      </c>
      <c r="T1866" s="1" t="s">
        <v>48</v>
      </c>
      <c r="U1866" s="1" t="s">
        <v>48</v>
      </c>
      <c r="V1866" s="1" t="s">
        <v>48</v>
      </c>
      <c r="W1866" s="1" t="s">
        <v>48</v>
      </c>
      <c r="X1866" s="1" t="s">
        <v>116</v>
      </c>
      <c r="Y1866" s="1" t="s">
        <v>10813</v>
      </c>
      <c r="AC1866" s="1" t="s">
        <v>5712</v>
      </c>
      <c r="AD1866" s="1" t="s">
        <v>5712</v>
      </c>
      <c r="AJ1866" s="1" t="s">
        <v>10814</v>
      </c>
      <c r="AK1866" s="1" t="s">
        <v>5712</v>
      </c>
      <c r="AN1866" s="1" t="s">
        <v>5712</v>
      </c>
      <c r="AP1866" s="1" t="s">
        <v>5712</v>
      </c>
      <c r="AR1866" s="1" t="s">
        <v>5712</v>
      </c>
      <c r="AT1866" s="1" t="s">
        <v>5712</v>
      </c>
      <c r="AV1866" s="1" t="s">
        <v>10815</v>
      </c>
    </row>
    <row r="1867" spans="1:48" x14ac:dyDescent="0.35">
      <c r="A1867" s="1" t="s">
        <v>10816</v>
      </c>
      <c r="B1867" s="1" t="s">
        <v>5710</v>
      </c>
      <c r="C1867" s="1" t="s">
        <v>71</v>
      </c>
      <c r="D1867">
        <v>79</v>
      </c>
      <c r="E1867" s="1" t="s">
        <v>65</v>
      </c>
      <c r="F1867" s="1" t="s">
        <v>66</v>
      </c>
      <c r="G1867" s="1" t="s">
        <v>44</v>
      </c>
      <c r="H1867" s="1" t="s">
        <v>67</v>
      </c>
      <c r="I1867" s="1" t="s">
        <v>68</v>
      </c>
      <c r="J1867" s="1" t="s">
        <v>47</v>
      </c>
      <c r="K1867" s="1" t="s">
        <v>48</v>
      </c>
      <c r="L1867" s="1" t="s">
        <v>48</v>
      </c>
      <c r="M1867" s="1" t="s">
        <v>48</v>
      </c>
      <c r="N1867" s="1" t="s">
        <v>48</v>
      </c>
      <c r="O1867" s="1" t="s">
        <v>48</v>
      </c>
      <c r="P1867" s="1" t="s">
        <v>48</v>
      </c>
      <c r="Q1867" s="1" t="s">
        <v>48</v>
      </c>
      <c r="R1867" s="1" t="s">
        <v>48</v>
      </c>
      <c r="S1867" s="1" t="s">
        <v>49</v>
      </c>
      <c r="T1867" s="1" t="s">
        <v>48</v>
      </c>
      <c r="U1867" s="1" t="s">
        <v>48</v>
      </c>
      <c r="V1867" s="1" t="s">
        <v>48</v>
      </c>
      <c r="W1867" s="1" t="s">
        <v>48</v>
      </c>
      <c r="X1867" s="1" t="s">
        <v>75</v>
      </c>
      <c r="Y1867" s="1" t="s">
        <v>10817</v>
      </c>
      <c r="AC1867" s="1" t="s">
        <v>5712</v>
      </c>
      <c r="AD1867" s="1" t="s">
        <v>5712</v>
      </c>
      <c r="AJ1867" s="1" t="s">
        <v>10818</v>
      </c>
      <c r="AK1867" s="1" t="s">
        <v>5712</v>
      </c>
      <c r="AN1867" s="1" t="s">
        <v>5712</v>
      </c>
      <c r="AP1867" s="1" t="s">
        <v>5712</v>
      </c>
      <c r="AR1867" s="1" t="s">
        <v>5712</v>
      </c>
      <c r="AT1867" s="1" t="s">
        <v>5712</v>
      </c>
    </row>
    <row r="1868" spans="1:48" x14ac:dyDescent="0.35">
      <c r="A1868" s="1" t="s">
        <v>10819</v>
      </c>
      <c r="B1868" s="1" t="s">
        <v>5710</v>
      </c>
      <c r="C1868" s="1" t="s">
        <v>41</v>
      </c>
      <c r="D1868">
        <v>79</v>
      </c>
      <c r="E1868" s="1" t="s">
        <v>65</v>
      </c>
      <c r="F1868" s="1" t="s">
        <v>43</v>
      </c>
      <c r="G1868" s="1" t="s">
        <v>137</v>
      </c>
      <c r="H1868" s="1" t="s">
        <v>67</v>
      </c>
      <c r="I1868" s="1" t="s">
        <v>125</v>
      </c>
      <c r="J1868" s="1" t="s">
        <v>47</v>
      </c>
      <c r="K1868" s="1" t="s">
        <v>48</v>
      </c>
      <c r="L1868" s="1" t="s">
        <v>48</v>
      </c>
      <c r="M1868" s="1" t="s">
        <v>48</v>
      </c>
      <c r="N1868" s="1" t="s">
        <v>48</v>
      </c>
      <c r="O1868" s="1" t="s">
        <v>48</v>
      </c>
      <c r="P1868" s="1" t="s">
        <v>48</v>
      </c>
      <c r="Q1868" s="1" t="s">
        <v>48</v>
      </c>
      <c r="R1868" s="1" t="s">
        <v>48</v>
      </c>
      <c r="S1868" s="1" t="s">
        <v>49</v>
      </c>
      <c r="T1868" s="1" t="s">
        <v>48</v>
      </c>
      <c r="U1868" s="1" t="s">
        <v>48</v>
      </c>
      <c r="V1868" s="1" t="s">
        <v>48</v>
      </c>
      <c r="W1868" s="1" t="s">
        <v>48</v>
      </c>
      <c r="X1868" s="1" t="s">
        <v>62</v>
      </c>
      <c r="AC1868" s="1" t="s">
        <v>5712</v>
      </c>
      <c r="AD1868" s="1" t="s">
        <v>5712</v>
      </c>
      <c r="AJ1868" s="1" t="s">
        <v>10820</v>
      </c>
      <c r="AK1868" s="1" t="s">
        <v>77</v>
      </c>
      <c r="AN1868" s="1" t="s">
        <v>5712</v>
      </c>
      <c r="AP1868" s="1" t="s">
        <v>5712</v>
      </c>
      <c r="AR1868" s="1" t="s">
        <v>5712</v>
      </c>
      <c r="AT1868" s="1" t="s">
        <v>5712</v>
      </c>
    </row>
    <row r="1869" spans="1:48" x14ac:dyDescent="0.35">
      <c r="A1869" s="1" t="s">
        <v>10821</v>
      </c>
      <c r="B1869" s="1" t="s">
        <v>5710</v>
      </c>
      <c r="C1869" s="1" t="s">
        <v>71</v>
      </c>
      <c r="D1869">
        <v>63</v>
      </c>
      <c r="E1869" s="1" t="s">
        <v>65</v>
      </c>
      <c r="F1869" s="1" t="s">
        <v>72</v>
      </c>
      <c r="G1869" s="1" t="s">
        <v>73</v>
      </c>
      <c r="H1869" s="1" t="s">
        <v>79</v>
      </c>
      <c r="I1869" s="1" t="s">
        <v>90</v>
      </c>
      <c r="J1869" s="1" t="s">
        <v>47</v>
      </c>
      <c r="K1869" s="1" t="s">
        <v>48</v>
      </c>
      <c r="L1869" s="1" t="s">
        <v>48</v>
      </c>
      <c r="M1869" s="1" t="s">
        <v>48</v>
      </c>
      <c r="N1869" s="1" t="s">
        <v>48</v>
      </c>
      <c r="O1869" s="1" t="s">
        <v>48</v>
      </c>
      <c r="P1869" s="1" t="s">
        <v>48</v>
      </c>
      <c r="Q1869" s="1" t="s">
        <v>48</v>
      </c>
      <c r="R1869" s="1" t="s">
        <v>49</v>
      </c>
      <c r="S1869" s="1" t="s">
        <v>48</v>
      </c>
      <c r="T1869" s="1" t="s">
        <v>48</v>
      </c>
      <c r="U1869" s="1" t="s">
        <v>48</v>
      </c>
      <c r="V1869" s="1" t="s">
        <v>48</v>
      </c>
      <c r="W1869" s="1" t="s">
        <v>48</v>
      </c>
      <c r="X1869" s="1" t="s">
        <v>116</v>
      </c>
      <c r="Y1869" s="1" t="s">
        <v>10822</v>
      </c>
      <c r="AC1869" s="1" t="s">
        <v>5712</v>
      </c>
      <c r="AD1869" s="1" t="s">
        <v>5712</v>
      </c>
      <c r="AJ1869" s="1" t="s">
        <v>407</v>
      </c>
      <c r="AK1869" s="1" t="s">
        <v>5712</v>
      </c>
      <c r="AM1869" s="1" t="s">
        <v>105</v>
      </c>
      <c r="AN1869" s="1" t="s">
        <v>5712</v>
      </c>
      <c r="AP1869" s="1" t="s">
        <v>5712</v>
      </c>
      <c r="AR1869" s="1" t="s">
        <v>5712</v>
      </c>
      <c r="AT1869" s="1" t="s">
        <v>5712</v>
      </c>
    </row>
    <row r="1870" spans="1:48" x14ac:dyDescent="0.35">
      <c r="A1870" s="1" t="s">
        <v>10823</v>
      </c>
      <c r="B1870" s="1" t="s">
        <v>5710</v>
      </c>
      <c r="C1870" s="1" t="s">
        <v>41</v>
      </c>
      <c r="D1870">
        <v>74</v>
      </c>
      <c r="E1870" s="1" t="s">
        <v>65</v>
      </c>
      <c r="F1870" s="1" t="s">
        <v>66</v>
      </c>
      <c r="G1870" s="1" t="s">
        <v>44</v>
      </c>
      <c r="H1870" s="1" t="s">
        <v>67</v>
      </c>
      <c r="I1870" s="1" t="s">
        <v>99</v>
      </c>
      <c r="J1870" s="1" t="s">
        <v>80</v>
      </c>
      <c r="K1870" s="1" t="s">
        <v>48</v>
      </c>
      <c r="L1870" s="1" t="s">
        <v>48</v>
      </c>
      <c r="M1870" s="1" t="s">
        <v>48</v>
      </c>
      <c r="N1870" s="1" t="s">
        <v>49</v>
      </c>
      <c r="O1870" s="1" t="s">
        <v>48</v>
      </c>
      <c r="P1870" s="1" t="s">
        <v>48</v>
      </c>
      <c r="Q1870" s="1" t="s">
        <v>48</v>
      </c>
      <c r="R1870" s="1" t="s">
        <v>48</v>
      </c>
      <c r="S1870" s="1" t="s">
        <v>48</v>
      </c>
      <c r="T1870" s="1" t="s">
        <v>48</v>
      </c>
      <c r="U1870" s="1" t="s">
        <v>48</v>
      </c>
      <c r="V1870" s="1" t="s">
        <v>48</v>
      </c>
      <c r="W1870" s="1" t="s">
        <v>48</v>
      </c>
      <c r="X1870" s="1" t="s">
        <v>62</v>
      </c>
      <c r="AC1870" s="1" t="s">
        <v>5712</v>
      </c>
      <c r="AD1870" s="1" t="s">
        <v>5712</v>
      </c>
      <c r="AJ1870" s="1" t="s">
        <v>10824</v>
      </c>
      <c r="AK1870" s="1" t="s">
        <v>5712</v>
      </c>
      <c r="AM1870" s="1" t="s">
        <v>1718</v>
      </c>
      <c r="AN1870" s="1" t="s">
        <v>5712</v>
      </c>
      <c r="AP1870" s="1" t="s">
        <v>5712</v>
      </c>
      <c r="AR1870" s="1" t="s">
        <v>5712</v>
      </c>
      <c r="AT1870" s="1" t="s">
        <v>5712</v>
      </c>
    </row>
    <row r="1871" spans="1:48" x14ac:dyDescent="0.35">
      <c r="A1871" s="1" t="s">
        <v>10825</v>
      </c>
      <c r="B1871" s="1" t="s">
        <v>5710</v>
      </c>
      <c r="C1871" s="1" t="s">
        <v>71</v>
      </c>
      <c r="D1871">
        <v>27</v>
      </c>
      <c r="E1871" s="1" t="s">
        <v>57</v>
      </c>
      <c r="F1871" s="1" t="s">
        <v>107</v>
      </c>
      <c r="G1871" s="1" t="s">
        <v>73</v>
      </c>
      <c r="H1871" s="1" t="s">
        <v>60</v>
      </c>
      <c r="I1871" s="1" t="s">
        <v>99</v>
      </c>
      <c r="J1871" s="1" t="s">
        <v>47</v>
      </c>
      <c r="K1871" s="1" t="s">
        <v>48</v>
      </c>
      <c r="L1871" s="1" t="s">
        <v>48</v>
      </c>
      <c r="M1871" s="1" t="s">
        <v>48</v>
      </c>
      <c r="N1871" s="1" t="s">
        <v>48</v>
      </c>
      <c r="O1871" s="1" t="s">
        <v>48</v>
      </c>
      <c r="P1871" s="1" t="s">
        <v>48</v>
      </c>
      <c r="Q1871" s="1" t="s">
        <v>49</v>
      </c>
      <c r="R1871" s="1" t="s">
        <v>48</v>
      </c>
      <c r="S1871" s="1" t="s">
        <v>48</v>
      </c>
      <c r="T1871" s="1" t="s">
        <v>48</v>
      </c>
      <c r="U1871" s="1" t="s">
        <v>48</v>
      </c>
      <c r="V1871" s="1" t="s">
        <v>48</v>
      </c>
      <c r="W1871" s="1" t="s">
        <v>48</v>
      </c>
      <c r="X1871" s="1" t="s">
        <v>62</v>
      </c>
      <c r="AC1871" s="1" t="s">
        <v>5712</v>
      </c>
      <c r="AD1871" s="1" t="s">
        <v>5712</v>
      </c>
      <c r="AJ1871" s="1" t="s">
        <v>10826</v>
      </c>
      <c r="AK1871" s="1" t="s">
        <v>5712</v>
      </c>
      <c r="AM1871" s="1" t="s">
        <v>10827</v>
      </c>
      <c r="AN1871" s="1" t="s">
        <v>5712</v>
      </c>
      <c r="AP1871" s="1" t="s">
        <v>5712</v>
      </c>
      <c r="AR1871" s="1" t="s">
        <v>5712</v>
      </c>
      <c r="AT1871" s="1" t="s">
        <v>5712</v>
      </c>
    </row>
    <row r="1872" spans="1:48" x14ac:dyDescent="0.35">
      <c r="A1872" s="1" t="s">
        <v>10828</v>
      </c>
      <c r="B1872" s="1" t="s">
        <v>5710</v>
      </c>
      <c r="C1872" s="1" t="s">
        <v>71</v>
      </c>
      <c r="D1872">
        <v>20</v>
      </c>
      <c r="E1872" s="1" t="s">
        <v>57</v>
      </c>
      <c r="F1872" s="1" t="s">
        <v>66</v>
      </c>
      <c r="G1872" s="1" t="s">
        <v>44</v>
      </c>
      <c r="H1872" s="1" t="s">
        <v>60</v>
      </c>
      <c r="I1872" s="1" t="s">
        <v>61</v>
      </c>
      <c r="J1872" s="1" t="s">
        <v>47</v>
      </c>
      <c r="K1872" s="1" t="s">
        <v>48</v>
      </c>
      <c r="L1872" s="1" t="s">
        <v>48</v>
      </c>
      <c r="M1872" s="1" t="s">
        <v>48</v>
      </c>
      <c r="N1872" s="1" t="s">
        <v>48</v>
      </c>
      <c r="O1872" s="1" t="s">
        <v>48</v>
      </c>
      <c r="P1872" s="1" t="s">
        <v>49</v>
      </c>
      <c r="Q1872" s="1" t="s">
        <v>48</v>
      </c>
      <c r="R1872" s="1" t="s">
        <v>48</v>
      </c>
      <c r="S1872" s="1" t="s">
        <v>48</v>
      </c>
      <c r="T1872" s="1" t="s">
        <v>48</v>
      </c>
      <c r="U1872" s="1" t="s">
        <v>48</v>
      </c>
      <c r="V1872" s="1" t="s">
        <v>48</v>
      </c>
      <c r="W1872" s="1" t="s">
        <v>48</v>
      </c>
      <c r="X1872" s="1" t="s">
        <v>62</v>
      </c>
      <c r="AC1872" s="1" t="s">
        <v>5712</v>
      </c>
      <c r="AD1872" s="1" t="s">
        <v>5712</v>
      </c>
      <c r="AJ1872" s="1" t="s">
        <v>3237</v>
      </c>
      <c r="AK1872" s="1" t="s">
        <v>5712</v>
      </c>
      <c r="AN1872" s="1" t="s">
        <v>5712</v>
      </c>
      <c r="AP1872" s="1" t="s">
        <v>5712</v>
      </c>
      <c r="AR1872" s="1" t="s">
        <v>5712</v>
      </c>
      <c r="AT1872" s="1" t="s">
        <v>5712</v>
      </c>
    </row>
    <row r="1873" spans="1:48" x14ac:dyDescent="0.35">
      <c r="A1873" s="1" t="s">
        <v>10829</v>
      </c>
      <c r="B1873" s="1" t="s">
        <v>5710</v>
      </c>
      <c r="C1873" s="1" t="s">
        <v>71</v>
      </c>
      <c r="D1873">
        <v>31</v>
      </c>
      <c r="E1873" s="1" t="s">
        <v>57</v>
      </c>
      <c r="F1873" s="1" t="s">
        <v>107</v>
      </c>
      <c r="G1873" s="1" t="s">
        <v>98</v>
      </c>
      <c r="H1873" s="1" t="s">
        <v>45</v>
      </c>
      <c r="I1873" s="1" t="s">
        <v>113</v>
      </c>
      <c r="J1873" s="1" t="s">
        <v>47</v>
      </c>
      <c r="K1873" s="1" t="s">
        <v>49</v>
      </c>
      <c r="L1873" s="1" t="s">
        <v>48</v>
      </c>
      <c r="M1873" s="1" t="s">
        <v>48</v>
      </c>
      <c r="N1873" s="1" t="s">
        <v>48</v>
      </c>
      <c r="O1873" s="1" t="s">
        <v>48</v>
      </c>
      <c r="P1873" s="1" t="s">
        <v>48</v>
      </c>
      <c r="Q1873" s="1" t="s">
        <v>48</v>
      </c>
      <c r="R1873" s="1" t="s">
        <v>48</v>
      </c>
      <c r="S1873" s="1" t="s">
        <v>48</v>
      </c>
      <c r="T1873" s="1" t="s">
        <v>48</v>
      </c>
      <c r="U1873" s="1" t="s">
        <v>48</v>
      </c>
      <c r="V1873" s="1" t="s">
        <v>48</v>
      </c>
      <c r="W1873" s="1" t="s">
        <v>48</v>
      </c>
      <c r="X1873" s="1" t="s">
        <v>116</v>
      </c>
      <c r="Y1873" s="1" t="s">
        <v>10830</v>
      </c>
      <c r="AC1873" s="1" t="s">
        <v>5712</v>
      </c>
      <c r="AD1873" s="1" t="s">
        <v>5712</v>
      </c>
      <c r="AJ1873" s="1" t="s">
        <v>10831</v>
      </c>
      <c r="AK1873" s="1" t="s">
        <v>5712</v>
      </c>
      <c r="AN1873" s="1" t="s">
        <v>5712</v>
      </c>
      <c r="AP1873" s="1" t="s">
        <v>5712</v>
      </c>
      <c r="AR1873" s="1" t="s">
        <v>5712</v>
      </c>
      <c r="AT1873" s="1" t="s">
        <v>5712</v>
      </c>
      <c r="AV1873" s="1" t="s">
        <v>10832</v>
      </c>
    </row>
    <row r="1874" spans="1:48" x14ac:dyDescent="0.35">
      <c r="A1874" s="1" t="s">
        <v>10833</v>
      </c>
      <c r="B1874" s="1" t="s">
        <v>5710</v>
      </c>
      <c r="C1874" s="1" t="s">
        <v>71</v>
      </c>
      <c r="D1874">
        <v>60</v>
      </c>
      <c r="E1874" s="1" t="s">
        <v>65</v>
      </c>
      <c r="F1874" s="1" t="s">
        <v>72</v>
      </c>
      <c r="G1874" s="1" t="s">
        <v>44</v>
      </c>
      <c r="H1874" s="1" t="s">
        <v>45</v>
      </c>
      <c r="I1874" s="1" t="s">
        <v>61</v>
      </c>
      <c r="J1874" s="1" t="s">
        <v>47</v>
      </c>
      <c r="K1874" s="1" t="s">
        <v>48</v>
      </c>
      <c r="L1874" s="1" t="s">
        <v>48</v>
      </c>
      <c r="M1874" s="1" t="s">
        <v>48</v>
      </c>
      <c r="N1874" s="1" t="s">
        <v>48</v>
      </c>
      <c r="O1874" s="1" t="s">
        <v>48</v>
      </c>
      <c r="P1874" s="1" t="s">
        <v>48</v>
      </c>
      <c r="Q1874" s="1" t="s">
        <v>48</v>
      </c>
      <c r="R1874" s="1" t="s">
        <v>49</v>
      </c>
      <c r="S1874" s="1" t="s">
        <v>48</v>
      </c>
      <c r="T1874" s="1" t="s">
        <v>48</v>
      </c>
      <c r="U1874" s="1" t="s">
        <v>48</v>
      </c>
      <c r="V1874" s="1" t="s">
        <v>48</v>
      </c>
      <c r="W1874" s="1" t="s">
        <v>48</v>
      </c>
      <c r="X1874" s="1" t="s">
        <v>62</v>
      </c>
      <c r="AC1874" s="1" t="s">
        <v>5712</v>
      </c>
      <c r="AD1874" s="1" t="s">
        <v>5712</v>
      </c>
      <c r="AJ1874" s="1" t="s">
        <v>579</v>
      </c>
      <c r="AK1874" s="1" t="s">
        <v>101</v>
      </c>
      <c r="AL1874" s="1" t="s">
        <v>6980</v>
      </c>
      <c r="AN1874" s="1" t="s">
        <v>5712</v>
      </c>
      <c r="AP1874" s="1" t="s">
        <v>5712</v>
      </c>
      <c r="AR1874" s="1" t="s">
        <v>5712</v>
      </c>
      <c r="AT1874" s="1" t="s">
        <v>5712</v>
      </c>
    </row>
    <row r="1875" spans="1:48" x14ac:dyDescent="0.35">
      <c r="A1875" s="1" t="s">
        <v>10834</v>
      </c>
      <c r="B1875" s="1" t="s">
        <v>5710</v>
      </c>
      <c r="C1875" s="1" t="s">
        <v>71</v>
      </c>
      <c r="D1875">
        <v>53</v>
      </c>
      <c r="E1875" s="1" t="s">
        <v>42</v>
      </c>
      <c r="F1875" s="1" t="s">
        <v>72</v>
      </c>
      <c r="G1875" s="1" t="s">
        <v>73</v>
      </c>
      <c r="H1875" s="1" t="s">
        <v>109</v>
      </c>
      <c r="I1875" s="1" t="s">
        <v>125</v>
      </c>
      <c r="J1875" s="1" t="s">
        <v>80</v>
      </c>
      <c r="K1875" s="1" t="s">
        <v>48</v>
      </c>
      <c r="L1875" s="1" t="s">
        <v>48</v>
      </c>
      <c r="M1875" s="1" t="s">
        <v>48</v>
      </c>
      <c r="N1875" s="1" t="s">
        <v>48</v>
      </c>
      <c r="O1875" s="1" t="s">
        <v>48</v>
      </c>
      <c r="P1875" s="1" t="s">
        <v>48</v>
      </c>
      <c r="Q1875" s="1" t="s">
        <v>48</v>
      </c>
      <c r="R1875" s="1" t="s">
        <v>48</v>
      </c>
      <c r="S1875" s="1" t="s">
        <v>48</v>
      </c>
      <c r="T1875" s="1" t="s">
        <v>48</v>
      </c>
      <c r="U1875" s="1" t="s">
        <v>49</v>
      </c>
      <c r="V1875" s="1" t="s">
        <v>48</v>
      </c>
      <c r="W1875" s="1" t="s">
        <v>48</v>
      </c>
      <c r="X1875" s="1" t="s">
        <v>62</v>
      </c>
      <c r="AC1875" s="1" t="s">
        <v>5712</v>
      </c>
      <c r="AD1875" s="1" t="s">
        <v>5712</v>
      </c>
      <c r="AJ1875" s="1" t="s">
        <v>10835</v>
      </c>
      <c r="AK1875" s="1" t="s">
        <v>5712</v>
      </c>
      <c r="AN1875" s="1" t="s">
        <v>5712</v>
      </c>
      <c r="AP1875" s="1" t="s">
        <v>5712</v>
      </c>
      <c r="AR1875" s="1" t="s">
        <v>5712</v>
      </c>
      <c r="AT1875" s="1" t="s">
        <v>5712</v>
      </c>
    </row>
    <row r="1876" spans="1:48" x14ac:dyDescent="0.35">
      <c r="A1876" s="1" t="s">
        <v>10836</v>
      </c>
      <c r="B1876" s="1" t="s">
        <v>5710</v>
      </c>
      <c r="C1876" s="1" t="s">
        <v>41</v>
      </c>
      <c r="D1876">
        <v>26</v>
      </c>
      <c r="E1876" s="1" t="s">
        <v>57</v>
      </c>
      <c r="F1876" s="1" t="s">
        <v>107</v>
      </c>
      <c r="G1876" s="1" t="s">
        <v>44</v>
      </c>
      <c r="H1876" s="1" t="s">
        <v>60</v>
      </c>
      <c r="I1876" s="1" t="s">
        <v>125</v>
      </c>
      <c r="J1876" s="1" t="s">
        <v>80</v>
      </c>
      <c r="K1876" s="1" t="s">
        <v>48</v>
      </c>
      <c r="L1876" s="1" t="s">
        <v>48</v>
      </c>
      <c r="M1876" s="1" t="s">
        <v>48</v>
      </c>
      <c r="N1876" s="1" t="s">
        <v>48</v>
      </c>
      <c r="O1876" s="1" t="s">
        <v>48</v>
      </c>
      <c r="P1876" s="1" t="s">
        <v>48</v>
      </c>
      <c r="Q1876" s="1" t="s">
        <v>48</v>
      </c>
      <c r="R1876" s="1" t="s">
        <v>48</v>
      </c>
      <c r="S1876" s="1" t="s">
        <v>48</v>
      </c>
      <c r="T1876" s="1" t="s">
        <v>48</v>
      </c>
      <c r="U1876" s="1" t="s">
        <v>49</v>
      </c>
      <c r="V1876" s="1" t="s">
        <v>48</v>
      </c>
      <c r="W1876" s="1" t="s">
        <v>48</v>
      </c>
      <c r="X1876" s="1" t="s">
        <v>62</v>
      </c>
      <c r="AC1876" s="1" t="s">
        <v>5712</v>
      </c>
      <c r="AD1876" s="1" t="s">
        <v>5712</v>
      </c>
      <c r="AJ1876" s="1" t="s">
        <v>10837</v>
      </c>
      <c r="AK1876" s="1" t="s">
        <v>5712</v>
      </c>
      <c r="AN1876" s="1" t="s">
        <v>5712</v>
      </c>
      <c r="AP1876" s="1" t="s">
        <v>5712</v>
      </c>
      <c r="AR1876" s="1" t="s">
        <v>5712</v>
      </c>
      <c r="AT1876" s="1" t="s">
        <v>5712</v>
      </c>
    </row>
    <row r="1877" spans="1:48" x14ac:dyDescent="0.35">
      <c r="A1877" s="1" t="s">
        <v>10838</v>
      </c>
      <c r="B1877" s="1" t="s">
        <v>5710</v>
      </c>
      <c r="C1877" s="1" t="s">
        <v>71</v>
      </c>
      <c r="D1877">
        <v>56</v>
      </c>
      <c r="E1877" s="1" t="s">
        <v>65</v>
      </c>
      <c r="F1877" s="1" t="s">
        <v>66</v>
      </c>
      <c r="G1877" s="1" t="s">
        <v>44</v>
      </c>
      <c r="H1877" s="1" t="s">
        <v>144</v>
      </c>
      <c r="I1877" s="1" t="s">
        <v>46</v>
      </c>
      <c r="J1877" s="1" t="s">
        <v>47</v>
      </c>
      <c r="K1877" s="1" t="s">
        <v>48</v>
      </c>
      <c r="L1877" s="1" t="s">
        <v>48</v>
      </c>
      <c r="M1877" s="1" t="s">
        <v>48</v>
      </c>
      <c r="N1877" s="1" t="s">
        <v>48</v>
      </c>
      <c r="O1877" s="1" t="s">
        <v>49</v>
      </c>
      <c r="P1877" s="1" t="s">
        <v>48</v>
      </c>
      <c r="Q1877" s="1" t="s">
        <v>48</v>
      </c>
      <c r="R1877" s="1" t="s">
        <v>48</v>
      </c>
      <c r="S1877" s="1" t="s">
        <v>48</v>
      </c>
      <c r="T1877" s="1" t="s">
        <v>48</v>
      </c>
      <c r="U1877" s="1" t="s">
        <v>48</v>
      </c>
      <c r="V1877" s="1" t="s">
        <v>48</v>
      </c>
      <c r="W1877" s="1" t="s">
        <v>48</v>
      </c>
      <c r="X1877" s="1" t="s">
        <v>145</v>
      </c>
      <c r="Y1877" s="1" t="s">
        <v>10839</v>
      </c>
      <c r="AC1877" s="1" t="s">
        <v>5712</v>
      </c>
      <c r="AD1877" s="1" t="s">
        <v>5712</v>
      </c>
      <c r="AJ1877" s="1" t="s">
        <v>10840</v>
      </c>
      <c r="AK1877" s="1" t="s">
        <v>77</v>
      </c>
      <c r="AN1877" s="1" t="s">
        <v>5712</v>
      </c>
      <c r="AP1877" s="1" t="s">
        <v>5712</v>
      </c>
      <c r="AR1877" s="1" t="s">
        <v>5712</v>
      </c>
      <c r="AT1877" s="1" t="s">
        <v>5712</v>
      </c>
    </row>
    <row r="1878" spans="1:48" x14ac:dyDescent="0.35">
      <c r="A1878" s="1" t="s">
        <v>10841</v>
      </c>
      <c r="B1878" s="1" t="s">
        <v>5710</v>
      </c>
      <c r="C1878" s="1" t="s">
        <v>41</v>
      </c>
      <c r="D1878">
        <v>72</v>
      </c>
      <c r="E1878" s="1" t="s">
        <v>65</v>
      </c>
      <c r="F1878" s="1" t="s">
        <v>43</v>
      </c>
      <c r="G1878" s="1" t="s">
        <v>73</v>
      </c>
      <c r="H1878" s="1" t="s">
        <v>67</v>
      </c>
      <c r="I1878" s="1" t="s">
        <v>90</v>
      </c>
      <c r="J1878" s="1" t="s">
        <v>47</v>
      </c>
      <c r="K1878" s="1" t="s">
        <v>48</v>
      </c>
      <c r="L1878" s="1" t="s">
        <v>48</v>
      </c>
      <c r="M1878" s="1" t="s">
        <v>48</v>
      </c>
      <c r="N1878" s="1" t="s">
        <v>48</v>
      </c>
      <c r="O1878" s="1" t="s">
        <v>48</v>
      </c>
      <c r="P1878" s="1" t="s">
        <v>48</v>
      </c>
      <c r="Q1878" s="1" t="s">
        <v>48</v>
      </c>
      <c r="R1878" s="1" t="s">
        <v>48</v>
      </c>
      <c r="S1878" s="1" t="s">
        <v>49</v>
      </c>
      <c r="T1878" s="1" t="s">
        <v>48</v>
      </c>
      <c r="U1878" s="1" t="s">
        <v>48</v>
      </c>
      <c r="V1878" s="1" t="s">
        <v>48</v>
      </c>
      <c r="W1878" s="1" t="s">
        <v>48</v>
      </c>
      <c r="X1878" s="1" t="s">
        <v>145</v>
      </c>
      <c r="Y1878" s="1" t="s">
        <v>10842</v>
      </c>
      <c r="AC1878" s="1" t="s">
        <v>5712</v>
      </c>
      <c r="AD1878" s="1" t="s">
        <v>5712</v>
      </c>
      <c r="AJ1878" s="1" t="s">
        <v>10843</v>
      </c>
      <c r="AK1878" s="1" t="s">
        <v>5712</v>
      </c>
      <c r="AN1878" s="1" t="s">
        <v>5712</v>
      </c>
      <c r="AP1878" s="1" t="s">
        <v>5712</v>
      </c>
      <c r="AR1878" s="1" t="s">
        <v>5712</v>
      </c>
      <c r="AT1878" s="1" t="s">
        <v>5712</v>
      </c>
      <c r="AV1878" s="1" t="s">
        <v>10844</v>
      </c>
    </row>
    <row r="1879" spans="1:48" x14ac:dyDescent="0.35">
      <c r="A1879" s="1" t="s">
        <v>10845</v>
      </c>
      <c r="B1879" s="1" t="s">
        <v>5710</v>
      </c>
      <c r="C1879" s="1" t="s">
        <v>41</v>
      </c>
      <c r="D1879">
        <v>68</v>
      </c>
      <c r="E1879" s="1" t="s">
        <v>65</v>
      </c>
      <c r="F1879" s="1" t="s">
        <v>66</v>
      </c>
      <c r="G1879" s="1" t="s">
        <v>44</v>
      </c>
      <c r="H1879" s="1" t="s">
        <v>67</v>
      </c>
      <c r="I1879" s="1" t="s">
        <v>90</v>
      </c>
      <c r="J1879" s="1" t="s">
        <v>47</v>
      </c>
      <c r="K1879" s="1" t="s">
        <v>48</v>
      </c>
      <c r="L1879" s="1" t="s">
        <v>48</v>
      </c>
      <c r="M1879" s="1" t="s">
        <v>48</v>
      </c>
      <c r="N1879" s="1" t="s">
        <v>49</v>
      </c>
      <c r="O1879" s="1" t="s">
        <v>48</v>
      </c>
      <c r="P1879" s="1" t="s">
        <v>48</v>
      </c>
      <c r="Q1879" s="1" t="s">
        <v>48</v>
      </c>
      <c r="R1879" s="1" t="s">
        <v>48</v>
      </c>
      <c r="S1879" s="1" t="s">
        <v>48</v>
      </c>
      <c r="T1879" s="1" t="s">
        <v>48</v>
      </c>
      <c r="U1879" s="1" t="s">
        <v>48</v>
      </c>
      <c r="V1879" s="1" t="s">
        <v>48</v>
      </c>
      <c r="W1879" s="1" t="s">
        <v>48</v>
      </c>
      <c r="X1879" s="1" t="s">
        <v>62</v>
      </c>
      <c r="AC1879" s="1" t="s">
        <v>5712</v>
      </c>
      <c r="AD1879" s="1" t="s">
        <v>5712</v>
      </c>
      <c r="AJ1879" s="1" t="s">
        <v>10846</v>
      </c>
      <c r="AK1879" s="1" t="s">
        <v>77</v>
      </c>
      <c r="AN1879" s="1" t="s">
        <v>5712</v>
      </c>
      <c r="AP1879" s="1" t="s">
        <v>5712</v>
      </c>
      <c r="AR1879" s="1" t="s">
        <v>5712</v>
      </c>
      <c r="AT1879" s="1" t="s">
        <v>5712</v>
      </c>
    </row>
    <row r="1880" spans="1:48" x14ac:dyDescent="0.35">
      <c r="A1880" s="1" t="s">
        <v>10847</v>
      </c>
      <c r="B1880" s="1" t="s">
        <v>5710</v>
      </c>
      <c r="C1880" s="1" t="s">
        <v>71</v>
      </c>
      <c r="D1880">
        <v>68</v>
      </c>
      <c r="E1880" s="1" t="s">
        <v>65</v>
      </c>
      <c r="F1880" s="1" t="s">
        <v>66</v>
      </c>
      <c r="G1880" s="1" t="s">
        <v>73</v>
      </c>
      <c r="H1880" s="1" t="s">
        <v>67</v>
      </c>
      <c r="I1880" s="1" t="s">
        <v>46</v>
      </c>
      <c r="J1880" s="1" t="s">
        <v>47</v>
      </c>
      <c r="K1880" s="1" t="s">
        <v>48</v>
      </c>
      <c r="L1880" s="1" t="s">
        <v>48</v>
      </c>
      <c r="M1880" s="1" t="s">
        <v>48</v>
      </c>
      <c r="N1880" s="1" t="s">
        <v>49</v>
      </c>
      <c r="O1880" s="1" t="s">
        <v>48</v>
      </c>
      <c r="P1880" s="1" t="s">
        <v>48</v>
      </c>
      <c r="Q1880" s="1" t="s">
        <v>48</v>
      </c>
      <c r="R1880" s="1" t="s">
        <v>48</v>
      </c>
      <c r="S1880" s="1" t="s">
        <v>48</v>
      </c>
      <c r="T1880" s="1" t="s">
        <v>48</v>
      </c>
      <c r="U1880" s="1" t="s">
        <v>48</v>
      </c>
      <c r="V1880" s="1" t="s">
        <v>48</v>
      </c>
      <c r="W1880" s="1" t="s">
        <v>48</v>
      </c>
      <c r="X1880" s="1" t="s">
        <v>62</v>
      </c>
      <c r="AC1880" s="1" t="s">
        <v>5712</v>
      </c>
      <c r="AD1880" s="1" t="s">
        <v>5712</v>
      </c>
      <c r="AJ1880" s="1" t="s">
        <v>579</v>
      </c>
      <c r="AK1880" s="1" t="s">
        <v>5712</v>
      </c>
      <c r="AM1880" s="1" t="s">
        <v>1080</v>
      </c>
      <c r="AN1880" s="1" t="s">
        <v>5712</v>
      </c>
      <c r="AP1880" s="1" t="s">
        <v>5712</v>
      </c>
      <c r="AR1880" s="1" t="s">
        <v>5712</v>
      </c>
      <c r="AT1880" s="1" t="s">
        <v>5712</v>
      </c>
    </row>
    <row r="1881" spans="1:48" x14ac:dyDescent="0.35">
      <c r="A1881" s="1" t="s">
        <v>10848</v>
      </c>
      <c r="B1881" s="1" t="s">
        <v>5710</v>
      </c>
      <c r="C1881" s="1" t="s">
        <v>71</v>
      </c>
      <c r="D1881">
        <v>16</v>
      </c>
      <c r="E1881" s="1" t="s">
        <v>57</v>
      </c>
      <c r="F1881" s="1" t="s">
        <v>58</v>
      </c>
      <c r="G1881" s="1" t="s">
        <v>44</v>
      </c>
      <c r="H1881" s="1" t="s">
        <v>60</v>
      </c>
      <c r="I1881" s="1" t="s">
        <v>74</v>
      </c>
      <c r="J1881" s="1" t="s">
        <v>47</v>
      </c>
      <c r="K1881" s="1" t="s">
        <v>48</v>
      </c>
      <c r="L1881" s="1" t="s">
        <v>48</v>
      </c>
      <c r="M1881" s="1" t="s">
        <v>48</v>
      </c>
      <c r="N1881" s="1" t="s">
        <v>48</v>
      </c>
      <c r="O1881" s="1" t="s">
        <v>48</v>
      </c>
      <c r="P1881" s="1" t="s">
        <v>48</v>
      </c>
      <c r="Q1881" s="1" t="s">
        <v>48</v>
      </c>
      <c r="R1881" s="1" t="s">
        <v>49</v>
      </c>
      <c r="S1881" s="1" t="s">
        <v>48</v>
      </c>
      <c r="T1881" s="1" t="s">
        <v>48</v>
      </c>
      <c r="U1881" s="1" t="s">
        <v>48</v>
      </c>
      <c r="V1881" s="1" t="s">
        <v>48</v>
      </c>
      <c r="W1881" s="1" t="s">
        <v>48</v>
      </c>
      <c r="X1881" s="1" t="s">
        <v>116</v>
      </c>
      <c r="Y1881" s="1" t="s">
        <v>10849</v>
      </c>
      <c r="AC1881" s="1" t="s">
        <v>5712</v>
      </c>
      <c r="AD1881" s="1" t="s">
        <v>5712</v>
      </c>
      <c r="AJ1881" s="1" t="s">
        <v>10850</v>
      </c>
      <c r="AK1881" s="1" t="s">
        <v>63</v>
      </c>
      <c r="AN1881" s="1" t="s">
        <v>5712</v>
      </c>
      <c r="AP1881" s="1" t="s">
        <v>5712</v>
      </c>
      <c r="AR1881" s="1" t="s">
        <v>5712</v>
      </c>
      <c r="AT1881" s="1" t="s">
        <v>5712</v>
      </c>
    </row>
    <row r="1882" spans="1:48" x14ac:dyDescent="0.35">
      <c r="A1882" s="1" t="s">
        <v>10851</v>
      </c>
      <c r="B1882" s="1" t="s">
        <v>5710</v>
      </c>
      <c r="C1882" s="1" t="s">
        <v>71</v>
      </c>
      <c r="D1882">
        <v>43</v>
      </c>
      <c r="E1882" s="1" t="s">
        <v>42</v>
      </c>
      <c r="F1882" s="1" t="s">
        <v>66</v>
      </c>
      <c r="G1882" s="1" t="s">
        <v>59</v>
      </c>
      <c r="H1882" s="1" t="s">
        <v>45</v>
      </c>
      <c r="I1882" s="1" t="s">
        <v>113</v>
      </c>
      <c r="J1882" s="1" t="s">
        <v>47</v>
      </c>
      <c r="K1882" s="1" t="s">
        <v>48</v>
      </c>
      <c r="L1882" s="1" t="s">
        <v>48</v>
      </c>
      <c r="M1882" s="1" t="s">
        <v>48</v>
      </c>
      <c r="N1882" s="1" t="s">
        <v>48</v>
      </c>
      <c r="O1882" s="1" t="s">
        <v>49</v>
      </c>
      <c r="P1882" s="1" t="s">
        <v>48</v>
      </c>
      <c r="Q1882" s="1" t="s">
        <v>48</v>
      </c>
      <c r="R1882" s="1" t="s">
        <v>48</v>
      </c>
      <c r="S1882" s="1" t="s">
        <v>48</v>
      </c>
      <c r="T1882" s="1" t="s">
        <v>48</v>
      </c>
      <c r="U1882" s="1" t="s">
        <v>48</v>
      </c>
      <c r="V1882" s="1" t="s">
        <v>48</v>
      </c>
      <c r="W1882" s="1" t="s">
        <v>48</v>
      </c>
      <c r="X1882" s="1" t="s">
        <v>62</v>
      </c>
      <c r="AC1882" s="1" t="s">
        <v>5712</v>
      </c>
      <c r="AD1882" s="1" t="s">
        <v>5712</v>
      </c>
      <c r="AJ1882" s="1" t="s">
        <v>6318</v>
      </c>
      <c r="AK1882" s="1" t="s">
        <v>77</v>
      </c>
      <c r="AN1882" s="1" t="s">
        <v>5712</v>
      </c>
      <c r="AP1882" s="1" t="s">
        <v>5712</v>
      </c>
      <c r="AR1882" s="1" t="s">
        <v>5712</v>
      </c>
      <c r="AT1882" s="1" t="s">
        <v>5712</v>
      </c>
    </row>
    <row r="1883" spans="1:48" x14ac:dyDescent="0.35">
      <c r="A1883" s="1" t="s">
        <v>10852</v>
      </c>
      <c r="B1883" s="1" t="s">
        <v>5710</v>
      </c>
      <c r="C1883" s="1" t="s">
        <v>71</v>
      </c>
      <c r="D1883">
        <v>59</v>
      </c>
      <c r="E1883" s="1" t="s">
        <v>65</v>
      </c>
      <c r="F1883" s="1" t="s">
        <v>43</v>
      </c>
      <c r="G1883" s="1" t="s">
        <v>85</v>
      </c>
      <c r="H1883" s="1" t="s">
        <v>92</v>
      </c>
      <c r="I1883" s="1" t="s">
        <v>61</v>
      </c>
      <c r="J1883" s="1" t="s">
        <v>47</v>
      </c>
      <c r="K1883" s="1" t="s">
        <v>49</v>
      </c>
      <c r="L1883" s="1" t="s">
        <v>48</v>
      </c>
      <c r="M1883" s="1" t="s">
        <v>48</v>
      </c>
      <c r="N1883" s="1" t="s">
        <v>48</v>
      </c>
      <c r="O1883" s="1" t="s">
        <v>48</v>
      </c>
      <c r="P1883" s="1" t="s">
        <v>48</v>
      </c>
      <c r="Q1883" s="1" t="s">
        <v>48</v>
      </c>
      <c r="R1883" s="1" t="s">
        <v>48</v>
      </c>
      <c r="S1883" s="1" t="s">
        <v>48</v>
      </c>
      <c r="T1883" s="1" t="s">
        <v>48</v>
      </c>
      <c r="U1883" s="1" t="s">
        <v>48</v>
      </c>
      <c r="V1883" s="1" t="s">
        <v>48</v>
      </c>
      <c r="W1883" s="1" t="s">
        <v>48</v>
      </c>
      <c r="X1883" s="1" t="s">
        <v>62</v>
      </c>
      <c r="AB1883" s="1" t="s">
        <v>1024</v>
      </c>
      <c r="AC1883" s="1" t="s">
        <v>5712</v>
      </c>
      <c r="AD1883" s="1" t="s">
        <v>5712</v>
      </c>
      <c r="AJ1883" s="1" t="s">
        <v>10853</v>
      </c>
      <c r="AK1883" s="1" t="s">
        <v>5712</v>
      </c>
      <c r="AN1883" s="1" t="s">
        <v>5712</v>
      </c>
      <c r="AP1883" s="1" t="s">
        <v>5712</v>
      </c>
      <c r="AR1883" s="1" t="s">
        <v>5712</v>
      </c>
      <c r="AT1883" s="1" t="s">
        <v>5712</v>
      </c>
      <c r="AV1883" s="1" t="s">
        <v>4252</v>
      </c>
    </row>
    <row r="1884" spans="1:48" x14ac:dyDescent="0.35">
      <c r="A1884" s="1" t="s">
        <v>10854</v>
      </c>
      <c r="B1884" s="1" t="s">
        <v>5710</v>
      </c>
      <c r="C1884" s="1" t="s">
        <v>71</v>
      </c>
      <c r="D1884">
        <v>56</v>
      </c>
      <c r="E1884" s="1" t="s">
        <v>65</v>
      </c>
      <c r="F1884" s="1" t="s">
        <v>107</v>
      </c>
      <c r="G1884" s="1" t="s">
        <v>59</v>
      </c>
      <c r="H1884" s="1" t="s">
        <v>144</v>
      </c>
      <c r="I1884" s="1" t="s">
        <v>46</v>
      </c>
      <c r="J1884" s="1" t="s">
        <v>47</v>
      </c>
      <c r="K1884" s="1" t="s">
        <v>48</v>
      </c>
      <c r="L1884" s="1" t="s">
        <v>48</v>
      </c>
      <c r="M1884" s="1" t="s">
        <v>48</v>
      </c>
      <c r="N1884" s="1" t="s">
        <v>48</v>
      </c>
      <c r="O1884" s="1" t="s">
        <v>49</v>
      </c>
      <c r="P1884" s="1" t="s">
        <v>48</v>
      </c>
      <c r="Q1884" s="1" t="s">
        <v>48</v>
      </c>
      <c r="R1884" s="1" t="s">
        <v>48</v>
      </c>
      <c r="S1884" s="1" t="s">
        <v>48</v>
      </c>
      <c r="T1884" s="1" t="s">
        <v>48</v>
      </c>
      <c r="U1884" s="1" t="s">
        <v>48</v>
      </c>
      <c r="V1884" s="1" t="s">
        <v>48</v>
      </c>
      <c r="W1884" s="1" t="s">
        <v>48</v>
      </c>
      <c r="X1884" s="1" t="s">
        <v>116</v>
      </c>
      <c r="Y1884" s="1" t="s">
        <v>10855</v>
      </c>
      <c r="AC1884" s="1" t="s">
        <v>5712</v>
      </c>
      <c r="AD1884" s="1" t="s">
        <v>5712</v>
      </c>
      <c r="AJ1884" s="1" t="s">
        <v>3498</v>
      </c>
      <c r="AK1884" s="1" t="s">
        <v>5712</v>
      </c>
      <c r="AN1884" s="1" t="s">
        <v>5712</v>
      </c>
      <c r="AP1884" s="1" t="s">
        <v>5712</v>
      </c>
      <c r="AR1884" s="1" t="s">
        <v>5712</v>
      </c>
      <c r="AT1884" s="1" t="s">
        <v>5712</v>
      </c>
    </row>
    <row r="1885" spans="1:48" x14ac:dyDescent="0.35">
      <c r="A1885" s="1" t="s">
        <v>10856</v>
      </c>
      <c r="B1885" s="1" t="s">
        <v>5710</v>
      </c>
      <c r="C1885" s="1" t="s">
        <v>71</v>
      </c>
      <c r="D1885">
        <v>49</v>
      </c>
      <c r="E1885" s="1" t="s">
        <v>42</v>
      </c>
      <c r="F1885" s="1" t="s">
        <v>107</v>
      </c>
      <c r="G1885" s="1" t="s">
        <v>59</v>
      </c>
      <c r="H1885" s="1" t="s">
        <v>79</v>
      </c>
      <c r="I1885" s="1" t="s">
        <v>110</v>
      </c>
      <c r="J1885" s="1" t="s">
        <v>47</v>
      </c>
      <c r="K1885" s="1" t="s">
        <v>48</v>
      </c>
      <c r="L1885" s="1" t="s">
        <v>48</v>
      </c>
      <c r="M1885" s="1" t="s">
        <v>48</v>
      </c>
      <c r="N1885" s="1" t="s">
        <v>48</v>
      </c>
      <c r="O1885" s="1" t="s">
        <v>49</v>
      </c>
      <c r="P1885" s="1" t="s">
        <v>48</v>
      </c>
      <c r="Q1885" s="1" t="s">
        <v>48</v>
      </c>
      <c r="R1885" s="1" t="s">
        <v>48</v>
      </c>
      <c r="S1885" s="1" t="s">
        <v>48</v>
      </c>
      <c r="T1885" s="1" t="s">
        <v>48</v>
      </c>
      <c r="U1885" s="1" t="s">
        <v>48</v>
      </c>
      <c r="V1885" s="1" t="s">
        <v>48</v>
      </c>
      <c r="W1885" s="1" t="s">
        <v>48</v>
      </c>
      <c r="X1885" s="1" t="s">
        <v>62</v>
      </c>
      <c r="AC1885" s="1" t="s">
        <v>5712</v>
      </c>
      <c r="AD1885" s="1" t="s">
        <v>5712</v>
      </c>
      <c r="AJ1885" s="1" t="s">
        <v>10857</v>
      </c>
      <c r="AK1885" s="1" t="s">
        <v>5712</v>
      </c>
      <c r="AM1885" s="1" t="s">
        <v>10858</v>
      </c>
      <c r="AN1885" s="1" t="s">
        <v>5712</v>
      </c>
      <c r="AP1885" s="1" t="s">
        <v>5712</v>
      </c>
      <c r="AR1885" s="1" t="s">
        <v>5712</v>
      </c>
      <c r="AT1885" s="1" t="s">
        <v>5712</v>
      </c>
    </row>
    <row r="1886" spans="1:48" x14ac:dyDescent="0.35">
      <c r="A1886" s="1" t="s">
        <v>10859</v>
      </c>
      <c r="B1886" s="1" t="s">
        <v>5710</v>
      </c>
      <c r="C1886" s="1" t="s">
        <v>71</v>
      </c>
      <c r="D1886">
        <v>61</v>
      </c>
      <c r="E1886" s="1" t="s">
        <v>65</v>
      </c>
      <c r="F1886" s="1" t="s">
        <v>43</v>
      </c>
      <c r="G1886" s="1" t="s">
        <v>44</v>
      </c>
      <c r="H1886" s="1" t="s">
        <v>92</v>
      </c>
      <c r="I1886" s="1" t="s">
        <v>90</v>
      </c>
      <c r="J1886" s="1" t="s">
        <v>47</v>
      </c>
      <c r="K1886" s="1" t="s">
        <v>48</v>
      </c>
      <c r="L1886" s="1" t="s">
        <v>48</v>
      </c>
      <c r="M1886" s="1" t="s">
        <v>48</v>
      </c>
      <c r="N1886" s="1" t="s">
        <v>48</v>
      </c>
      <c r="O1886" s="1" t="s">
        <v>48</v>
      </c>
      <c r="P1886" s="1" t="s">
        <v>48</v>
      </c>
      <c r="Q1886" s="1" t="s">
        <v>48</v>
      </c>
      <c r="R1886" s="1" t="s">
        <v>49</v>
      </c>
      <c r="S1886" s="1" t="s">
        <v>48</v>
      </c>
      <c r="T1886" s="1" t="s">
        <v>48</v>
      </c>
      <c r="U1886" s="1" t="s">
        <v>48</v>
      </c>
      <c r="V1886" s="1" t="s">
        <v>48</v>
      </c>
      <c r="W1886" s="1" t="s">
        <v>48</v>
      </c>
      <c r="X1886" s="1" t="s">
        <v>62</v>
      </c>
      <c r="AC1886" s="1" t="s">
        <v>5712</v>
      </c>
      <c r="AD1886" s="1" t="s">
        <v>5712</v>
      </c>
      <c r="AJ1886" s="1" t="s">
        <v>351</v>
      </c>
      <c r="AK1886" s="1" t="s">
        <v>5712</v>
      </c>
      <c r="AM1886" s="1" t="s">
        <v>752</v>
      </c>
      <c r="AN1886" s="1" t="s">
        <v>5712</v>
      </c>
      <c r="AP1886" s="1" t="s">
        <v>5712</v>
      </c>
      <c r="AR1886" s="1" t="s">
        <v>5712</v>
      </c>
      <c r="AT1886" s="1" t="s">
        <v>5712</v>
      </c>
    </row>
    <row r="1887" spans="1:48" x14ac:dyDescent="0.35">
      <c r="A1887" s="1" t="s">
        <v>10860</v>
      </c>
      <c r="B1887" s="1" t="s">
        <v>5710</v>
      </c>
      <c r="C1887" s="1" t="s">
        <v>71</v>
      </c>
      <c r="D1887">
        <v>29</v>
      </c>
      <c r="E1887" s="1" t="s">
        <v>57</v>
      </c>
      <c r="F1887" s="1" t="s">
        <v>107</v>
      </c>
      <c r="G1887" s="1" t="s">
        <v>59</v>
      </c>
      <c r="H1887" s="1" t="s">
        <v>109</v>
      </c>
      <c r="I1887" s="1" t="s">
        <v>113</v>
      </c>
      <c r="J1887" s="1" t="s">
        <v>47</v>
      </c>
      <c r="K1887" s="1" t="s">
        <v>48</v>
      </c>
      <c r="L1887" s="1" t="s">
        <v>48</v>
      </c>
      <c r="M1887" s="1" t="s">
        <v>48</v>
      </c>
      <c r="N1887" s="1" t="s">
        <v>48</v>
      </c>
      <c r="O1887" s="1" t="s">
        <v>48</v>
      </c>
      <c r="P1887" s="1" t="s">
        <v>49</v>
      </c>
      <c r="Q1887" s="1" t="s">
        <v>48</v>
      </c>
      <c r="R1887" s="1" t="s">
        <v>48</v>
      </c>
      <c r="S1887" s="1" t="s">
        <v>48</v>
      </c>
      <c r="T1887" s="1" t="s">
        <v>48</v>
      </c>
      <c r="U1887" s="1" t="s">
        <v>48</v>
      </c>
      <c r="V1887" s="1" t="s">
        <v>48</v>
      </c>
      <c r="W1887" s="1" t="s">
        <v>48</v>
      </c>
      <c r="X1887" s="1" t="s">
        <v>62</v>
      </c>
      <c r="AC1887" s="1" t="s">
        <v>5712</v>
      </c>
      <c r="AD1887" s="1" t="s">
        <v>5712</v>
      </c>
      <c r="AJ1887" s="1" t="s">
        <v>10861</v>
      </c>
      <c r="AK1887" s="1" t="s">
        <v>5712</v>
      </c>
      <c r="AM1887" s="1" t="s">
        <v>10862</v>
      </c>
      <c r="AN1887" s="1" t="s">
        <v>5712</v>
      </c>
      <c r="AP1887" s="1" t="s">
        <v>5712</v>
      </c>
      <c r="AR1887" s="1" t="s">
        <v>5712</v>
      </c>
      <c r="AT1887" s="1" t="s">
        <v>5712</v>
      </c>
    </row>
    <row r="1888" spans="1:48" x14ac:dyDescent="0.35">
      <c r="A1888" s="1" t="s">
        <v>10863</v>
      </c>
      <c r="B1888" s="1" t="s">
        <v>5710</v>
      </c>
      <c r="C1888" s="1" t="s">
        <v>71</v>
      </c>
      <c r="D1888">
        <v>72</v>
      </c>
      <c r="E1888" s="1" t="s">
        <v>65</v>
      </c>
      <c r="F1888" s="1" t="s">
        <v>66</v>
      </c>
      <c r="G1888" s="1" t="s">
        <v>73</v>
      </c>
      <c r="H1888" s="1" t="s">
        <v>67</v>
      </c>
      <c r="I1888" s="1" t="s">
        <v>110</v>
      </c>
      <c r="J1888" s="1" t="s">
        <v>47</v>
      </c>
      <c r="K1888" s="1" t="s">
        <v>48</v>
      </c>
      <c r="L1888" s="1" t="s">
        <v>48</v>
      </c>
      <c r="M1888" s="1" t="s">
        <v>48</v>
      </c>
      <c r="N1888" s="1" t="s">
        <v>48</v>
      </c>
      <c r="O1888" s="1" t="s">
        <v>48</v>
      </c>
      <c r="P1888" s="1" t="s">
        <v>48</v>
      </c>
      <c r="Q1888" s="1" t="s">
        <v>49</v>
      </c>
      <c r="R1888" s="1" t="s">
        <v>48</v>
      </c>
      <c r="S1888" s="1" t="s">
        <v>48</v>
      </c>
      <c r="T1888" s="1" t="s">
        <v>48</v>
      </c>
      <c r="U1888" s="1" t="s">
        <v>48</v>
      </c>
      <c r="V1888" s="1" t="s">
        <v>48</v>
      </c>
      <c r="W1888" s="1" t="s">
        <v>48</v>
      </c>
      <c r="X1888" s="1" t="s">
        <v>62</v>
      </c>
      <c r="AC1888" s="1" t="s">
        <v>5712</v>
      </c>
      <c r="AD1888" s="1" t="s">
        <v>5712</v>
      </c>
      <c r="AJ1888" s="1" t="s">
        <v>10864</v>
      </c>
      <c r="AK1888" s="1" t="s">
        <v>63</v>
      </c>
      <c r="AN1888" s="1" t="s">
        <v>5712</v>
      </c>
      <c r="AP1888" s="1" t="s">
        <v>5712</v>
      </c>
      <c r="AR1888" s="1" t="s">
        <v>5712</v>
      </c>
      <c r="AT1888" s="1" t="s">
        <v>5712</v>
      </c>
    </row>
    <row r="1889" spans="1:48" x14ac:dyDescent="0.35">
      <c r="A1889" s="1" t="s">
        <v>10865</v>
      </c>
      <c r="B1889" s="1" t="s">
        <v>5710</v>
      </c>
      <c r="C1889" s="1" t="s">
        <v>71</v>
      </c>
      <c r="D1889">
        <v>30</v>
      </c>
      <c r="E1889" s="1" t="s">
        <v>57</v>
      </c>
      <c r="F1889" s="1" t="s">
        <v>107</v>
      </c>
      <c r="G1889" s="1" t="s">
        <v>44</v>
      </c>
      <c r="H1889" s="1" t="s">
        <v>60</v>
      </c>
      <c r="I1889" s="1" t="s">
        <v>46</v>
      </c>
      <c r="J1889" s="1" t="s">
        <v>47</v>
      </c>
      <c r="K1889" s="1" t="s">
        <v>48</v>
      </c>
      <c r="L1889" s="1" t="s">
        <v>48</v>
      </c>
      <c r="M1889" s="1" t="s">
        <v>48</v>
      </c>
      <c r="N1889" s="1" t="s">
        <v>49</v>
      </c>
      <c r="O1889" s="1" t="s">
        <v>48</v>
      </c>
      <c r="P1889" s="1" t="s">
        <v>48</v>
      </c>
      <c r="Q1889" s="1" t="s">
        <v>48</v>
      </c>
      <c r="R1889" s="1" t="s">
        <v>48</v>
      </c>
      <c r="S1889" s="1" t="s">
        <v>48</v>
      </c>
      <c r="T1889" s="1" t="s">
        <v>48</v>
      </c>
      <c r="U1889" s="1" t="s">
        <v>48</v>
      </c>
      <c r="V1889" s="1" t="s">
        <v>48</v>
      </c>
      <c r="W1889" s="1" t="s">
        <v>48</v>
      </c>
      <c r="X1889" s="1" t="s">
        <v>116</v>
      </c>
      <c r="Y1889" s="1" t="s">
        <v>10866</v>
      </c>
      <c r="AC1889" s="1" t="s">
        <v>5712</v>
      </c>
      <c r="AD1889" s="1" t="s">
        <v>5712</v>
      </c>
      <c r="AJ1889" s="1" t="s">
        <v>105</v>
      </c>
      <c r="AK1889" s="1" t="s">
        <v>5712</v>
      </c>
      <c r="AN1889" s="1" t="s">
        <v>5712</v>
      </c>
      <c r="AP1889" s="1" t="s">
        <v>5712</v>
      </c>
      <c r="AR1889" s="1" t="s">
        <v>5712</v>
      </c>
      <c r="AT1889" s="1" t="s">
        <v>5712</v>
      </c>
      <c r="AV1889" s="1" t="s">
        <v>105</v>
      </c>
    </row>
    <row r="1890" spans="1:48" x14ac:dyDescent="0.35">
      <c r="A1890" s="1" t="s">
        <v>10867</v>
      </c>
      <c r="B1890" s="1" t="s">
        <v>5710</v>
      </c>
      <c r="C1890" s="1" t="s">
        <v>41</v>
      </c>
      <c r="D1890">
        <v>28</v>
      </c>
      <c r="E1890" s="1" t="s">
        <v>57</v>
      </c>
      <c r="F1890" s="1" t="s">
        <v>58</v>
      </c>
      <c r="G1890" s="1" t="s">
        <v>98</v>
      </c>
      <c r="H1890" s="1" t="s">
        <v>45</v>
      </c>
      <c r="I1890" s="1" t="s">
        <v>61</v>
      </c>
      <c r="J1890" s="1" t="s">
        <v>80</v>
      </c>
      <c r="K1890" s="1" t="s">
        <v>48</v>
      </c>
      <c r="L1890" s="1" t="s">
        <v>48</v>
      </c>
      <c r="M1890" s="1" t="s">
        <v>48</v>
      </c>
      <c r="N1890" s="1" t="s">
        <v>48</v>
      </c>
      <c r="O1890" s="1" t="s">
        <v>48</v>
      </c>
      <c r="P1890" s="1" t="s">
        <v>48</v>
      </c>
      <c r="Q1890" s="1" t="s">
        <v>48</v>
      </c>
      <c r="R1890" s="1" t="s">
        <v>48</v>
      </c>
      <c r="S1890" s="1" t="s">
        <v>48</v>
      </c>
      <c r="T1890" s="1" t="s">
        <v>48</v>
      </c>
      <c r="U1890" s="1" t="s">
        <v>48</v>
      </c>
      <c r="V1890" s="1" t="s">
        <v>49</v>
      </c>
      <c r="W1890" s="1" t="s">
        <v>48</v>
      </c>
      <c r="X1890" s="1" t="s">
        <v>62</v>
      </c>
      <c r="AC1890" s="1" t="s">
        <v>5712</v>
      </c>
      <c r="AD1890" s="1" t="s">
        <v>5712</v>
      </c>
      <c r="AJ1890" s="1" t="s">
        <v>423</v>
      </c>
      <c r="AK1890" s="1" t="s">
        <v>5712</v>
      </c>
      <c r="AN1890" s="1" t="s">
        <v>5712</v>
      </c>
      <c r="AP1890" s="1" t="s">
        <v>5712</v>
      </c>
      <c r="AR1890" s="1" t="s">
        <v>5712</v>
      </c>
      <c r="AT1890" s="1" t="s">
        <v>5712</v>
      </c>
      <c r="AV1890" s="1" t="s">
        <v>3090</v>
      </c>
    </row>
    <row r="1891" spans="1:48" x14ac:dyDescent="0.35">
      <c r="A1891" s="1" t="s">
        <v>10868</v>
      </c>
      <c r="B1891" s="1" t="s">
        <v>5710</v>
      </c>
      <c r="C1891" s="1" t="s">
        <v>71</v>
      </c>
      <c r="D1891">
        <v>18</v>
      </c>
      <c r="E1891" s="1" t="s">
        <v>57</v>
      </c>
      <c r="F1891" s="1" t="s">
        <v>58</v>
      </c>
      <c r="G1891" s="1" t="s">
        <v>44</v>
      </c>
      <c r="H1891" s="1" t="s">
        <v>79</v>
      </c>
      <c r="I1891" s="1" t="s">
        <v>68</v>
      </c>
      <c r="J1891" s="1" t="s">
        <v>47</v>
      </c>
      <c r="K1891" s="1" t="s">
        <v>48</v>
      </c>
      <c r="L1891" s="1" t="s">
        <v>48</v>
      </c>
      <c r="M1891" s="1" t="s">
        <v>48</v>
      </c>
      <c r="N1891" s="1" t="s">
        <v>48</v>
      </c>
      <c r="O1891" s="1" t="s">
        <v>48</v>
      </c>
      <c r="P1891" s="1" t="s">
        <v>48</v>
      </c>
      <c r="Q1891" s="1" t="s">
        <v>48</v>
      </c>
      <c r="R1891" s="1" t="s">
        <v>49</v>
      </c>
      <c r="S1891" s="1" t="s">
        <v>48</v>
      </c>
      <c r="T1891" s="1" t="s">
        <v>48</v>
      </c>
      <c r="U1891" s="1" t="s">
        <v>48</v>
      </c>
      <c r="V1891" s="1" t="s">
        <v>48</v>
      </c>
      <c r="W1891" s="1" t="s">
        <v>48</v>
      </c>
      <c r="X1891" s="1" t="s">
        <v>62</v>
      </c>
      <c r="AC1891" s="1" t="s">
        <v>5712</v>
      </c>
      <c r="AD1891" s="1" t="s">
        <v>5712</v>
      </c>
      <c r="AJ1891" s="1" t="s">
        <v>10869</v>
      </c>
      <c r="AK1891" s="1" t="s">
        <v>5712</v>
      </c>
      <c r="AN1891" s="1" t="s">
        <v>5712</v>
      </c>
      <c r="AP1891" s="1" t="s">
        <v>5712</v>
      </c>
      <c r="AR1891" s="1" t="s">
        <v>5712</v>
      </c>
      <c r="AT1891" s="1" t="s">
        <v>5712</v>
      </c>
    </row>
    <row r="1892" spans="1:48" x14ac:dyDescent="0.35">
      <c r="A1892" s="1" t="s">
        <v>10870</v>
      </c>
      <c r="B1892" s="1" t="s">
        <v>5710</v>
      </c>
      <c r="C1892" s="1" t="s">
        <v>71</v>
      </c>
      <c r="D1892">
        <v>65</v>
      </c>
      <c r="E1892" s="1" t="s">
        <v>65</v>
      </c>
      <c r="F1892" s="1" t="s">
        <v>43</v>
      </c>
      <c r="G1892" s="1" t="s">
        <v>59</v>
      </c>
      <c r="H1892" s="1" t="s">
        <v>79</v>
      </c>
      <c r="I1892" s="1" t="s">
        <v>99</v>
      </c>
      <c r="J1892" s="1" t="s">
        <v>47</v>
      </c>
      <c r="K1892" s="1" t="s">
        <v>48</v>
      </c>
      <c r="L1892" s="1" t="s">
        <v>48</v>
      </c>
      <c r="M1892" s="1" t="s">
        <v>49</v>
      </c>
      <c r="N1892" s="1" t="s">
        <v>48</v>
      </c>
      <c r="O1892" s="1" t="s">
        <v>48</v>
      </c>
      <c r="P1892" s="1" t="s">
        <v>48</v>
      </c>
      <c r="Q1892" s="1" t="s">
        <v>48</v>
      </c>
      <c r="R1892" s="1" t="s">
        <v>48</v>
      </c>
      <c r="S1892" s="1" t="s">
        <v>48</v>
      </c>
      <c r="T1892" s="1" t="s">
        <v>48</v>
      </c>
      <c r="U1892" s="1" t="s">
        <v>48</v>
      </c>
      <c r="V1892" s="1" t="s">
        <v>48</v>
      </c>
      <c r="W1892" s="1" t="s">
        <v>48</v>
      </c>
      <c r="X1892" s="1" t="s">
        <v>62</v>
      </c>
      <c r="AC1892" s="1" t="s">
        <v>5712</v>
      </c>
      <c r="AD1892" s="1" t="s">
        <v>5712</v>
      </c>
      <c r="AJ1892" s="1" t="s">
        <v>10871</v>
      </c>
      <c r="AK1892" s="1" t="s">
        <v>5712</v>
      </c>
      <c r="AN1892" s="1" t="s">
        <v>5712</v>
      </c>
      <c r="AP1892" s="1" t="s">
        <v>5712</v>
      </c>
      <c r="AR1892" s="1" t="s">
        <v>5712</v>
      </c>
      <c r="AT1892" s="1" t="s">
        <v>5712</v>
      </c>
    </row>
    <row r="1893" spans="1:48" x14ac:dyDescent="0.35">
      <c r="A1893" s="1" t="s">
        <v>10872</v>
      </c>
      <c r="B1893" s="1" t="s">
        <v>5710</v>
      </c>
      <c r="C1893" s="1" t="s">
        <v>71</v>
      </c>
      <c r="D1893">
        <v>22</v>
      </c>
      <c r="E1893" s="1" t="s">
        <v>57</v>
      </c>
      <c r="F1893" s="1" t="s">
        <v>58</v>
      </c>
      <c r="G1893" s="1" t="s">
        <v>98</v>
      </c>
      <c r="H1893" s="1" t="s">
        <v>45</v>
      </c>
      <c r="I1893" s="1" t="s">
        <v>74</v>
      </c>
      <c r="J1893" s="1" t="s">
        <v>47</v>
      </c>
      <c r="K1893" s="1" t="s">
        <v>49</v>
      </c>
      <c r="L1893" s="1" t="s">
        <v>48</v>
      </c>
      <c r="M1893" s="1" t="s">
        <v>48</v>
      </c>
      <c r="N1893" s="1" t="s">
        <v>48</v>
      </c>
      <c r="O1893" s="1" t="s">
        <v>48</v>
      </c>
      <c r="P1893" s="1" t="s">
        <v>48</v>
      </c>
      <c r="Q1893" s="1" t="s">
        <v>48</v>
      </c>
      <c r="R1893" s="1" t="s">
        <v>48</v>
      </c>
      <c r="S1893" s="1" t="s">
        <v>48</v>
      </c>
      <c r="T1893" s="1" t="s">
        <v>49</v>
      </c>
      <c r="U1893" s="1" t="s">
        <v>48</v>
      </c>
      <c r="V1893" s="1" t="s">
        <v>48</v>
      </c>
      <c r="W1893" s="1" t="s">
        <v>48</v>
      </c>
      <c r="X1893" s="1" t="s">
        <v>116</v>
      </c>
      <c r="Y1893" s="1" t="s">
        <v>10873</v>
      </c>
      <c r="AC1893" s="1" t="s">
        <v>5712</v>
      </c>
      <c r="AD1893" s="1" t="s">
        <v>5712</v>
      </c>
      <c r="AJ1893" s="1" t="s">
        <v>10874</v>
      </c>
      <c r="AK1893" s="1" t="s">
        <v>63</v>
      </c>
      <c r="AN1893" s="1" t="s">
        <v>5712</v>
      </c>
      <c r="AP1893" s="1" t="s">
        <v>5712</v>
      </c>
      <c r="AR1893" s="1" t="s">
        <v>5712</v>
      </c>
      <c r="AT1893" s="1" t="s">
        <v>5712</v>
      </c>
    </row>
    <row r="1894" spans="1:48" x14ac:dyDescent="0.35">
      <c r="A1894" s="1" t="s">
        <v>10875</v>
      </c>
      <c r="B1894" s="1" t="s">
        <v>5710</v>
      </c>
      <c r="C1894" s="1" t="s">
        <v>71</v>
      </c>
      <c r="D1894">
        <v>24</v>
      </c>
      <c r="E1894" s="1" t="s">
        <v>57</v>
      </c>
      <c r="F1894" s="1" t="s">
        <v>58</v>
      </c>
      <c r="G1894" s="1" t="s">
        <v>59</v>
      </c>
      <c r="H1894" s="1" t="s">
        <v>79</v>
      </c>
      <c r="I1894" s="1" t="s">
        <v>90</v>
      </c>
      <c r="J1894" s="1" t="s">
        <v>47</v>
      </c>
      <c r="K1894" s="1" t="s">
        <v>48</v>
      </c>
      <c r="L1894" s="1" t="s">
        <v>48</v>
      </c>
      <c r="M1894" s="1" t="s">
        <v>48</v>
      </c>
      <c r="N1894" s="1" t="s">
        <v>48</v>
      </c>
      <c r="O1894" s="1" t="s">
        <v>48</v>
      </c>
      <c r="P1894" s="1" t="s">
        <v>48</v>
      </c>
      <c r="Q1894" s="1" t="s">
        <v>48</v>
      </c>
      <c r="R1894" s="1" t="s">
        <v>49</v>
      </c>
      <c r="S1894" s="1" t="s">
        <v>48</v>
      </c>
      <c r="T1894" s="1" t="s">
        <v>48</v>
      </c>
      <c r="U1894" s="1" t="s">
        <v>48</v>
      </c>
      <c r="V1894" s="1" t="s">
        <v>48</v>
      </c>
      <c r="W1894" s="1" t="s">
        <v>48</v>
      </c>
      <c r="X1894" s="1" t="s">
        <v>62</v>
      </c>
      <c r="AC1894" s="1" t="s">
        <v>5712</v>
      </c>
      <c r="AD1894" s="1" t="s">
        <v>5712</v>
      </c>
      <c r="AJ1894" s="1" t="s">
        <v>10876</v>
      </c>
      <c r="AK1894" s="1" t="s">
        <v>5712</v>
      </c>
      <c r="AN1894" s="1" t="s">
        <v>5712</v>
      </c>
      <c r="AP1894" s="1" t="s">
        <v>5712</v>
      </c>
      <c r="AR1894" s="1" t="s">
        <v>5712</v>
      </c>
      <c r="AT1894" s="1" t="s">
        <v>5712</v>
      </c>
      <c r="AV1894" s="1" t="s">
        <v>10877</v>
      </c>
    </row>
    <row r="1895" spans="1:48" x14ac:dyDescent="0.35">
      <c r="A1895" s="1" t="s">
        <v>10878</v>
      </c>
      <c r="B1895" s="1" t="s">
        <v>5710</v>
      </c>
      <c r="C1895" s="1" t="s">
        <v>41</v>
      </c>
      <c r="D1895">
        <v>69</v>
      </c>
      <c r="E1895" s="1" t="s">
        <v>65</v>
      </c>
      <c r="F1895" s="1" t="s">
        <v>66</v>
      </c>
      <c r="G1895" s="1" t="s">
        <v>85</v>
      </c>
      <c r="H1895" s="1" t="s">
        <v>67</v>
      </c>
      <c r="I1895" s="1" t="s">
        <v>90</v>
      </c>
      <c r="J1895" s="1" t="s">
        <v>47</v>
      </c>
      <c r="K1895" s="1" t="s">
        <v>48</v>
      </c>
      <c r="L1895" s="1" t="s">
        <v>48</v>
      </c>
      <c r="M1895" s="1" t="s">
        <v>48</v>
      </c>
      <c r="N1895" s="1" t="s">
        <v>48</v>
      </c>
      <c r="O1895" s="1" t="s">
        <v>48</v>
      </c>
      <c r="P1895" s="1" t="s">
        <v>49</v>
      </c>
      <c r="Q1895" s="1" t="s">
        <v>48</v>
      </c>
      <c r="R1895" s="1" t="s">
        <v>48</v>
      </c>
      <c r="S1895" s="1" t="s">
        <v>48</v>
      </c>
      <c r="T1895" s="1" t="s">
        <v>48</v>
      </c>
      <c r="U1895" s="1" t="s">
        <v>48</v>
      </c>
      <c r="V1895" s="1" t="s">
        <v>48</v>
      </c>
      <c r="W1895" s="1" t="s">
        <v>48</v>
      </c>
      <c r="X1895" s="1" t="s">
        <v>116</v>
      </c>
      <c r="Y1895" s="1" t="s">
        <v>10879</v>
      </c>
      <c r="AC1895" s="1" t="s">
        <v>5712</v>
      </c>
      <c r="AD1895" s="1" t="s">
        <v>5712</v>
      </c>
      <c r="AJ1895" s="1" t="s">
        <v>10880</v>
      </c>
      <c r="AK1895" s="1" t="s">
        <v>5712</v>
      </c>
      <c r="AN1895" s="1" t="s">
        <v>5712</v>
      </c>
      <c r="AP1895" s="1" t="s">
        <v>5712</v>
      </c>
      <c r="AR1895" s="1" t="s">
        <v>5712</v>
      </c>
      <c r="AT1895" s="1" t="s">
        <v>5712</v>
      </c>
      <c r="AV1895" s="1" t="s">
        <v>10881</v>
      </c>
    </row>
    <row r="1896" spans="1:48" x14ac:dyDescent="0.35">
      <c r="A1896" s="1" t="s">
        <v>10882</v>
      </c>
      <c r="B1896" s="1" t="s">
        <v>5710</v>
      </c>
      <c r="C1896" s="1" t="s">
        <v>71</v>
      </c>
      <c r="D1896">
        <v>28</v>
      </c>
      <c r="E1896" s="1" t="s">
        <v>57</v>
      </c>
      <c r="F1896" s="1" t="s">
        <v>107</v>
      </c>
      <c r="G1896" s="1" t="s">
        <v>44</v>
      </c>
      <c r="H1896" s="1" t="s">
        <v>45</v>
      </c>
      <c r="I1896" s="1" t="s">
        <v>99</v>
      </c>
      <c r="J1896" s="1" t="s">
        <v>47</v>
      </c>
      <c r="K1896" s="1" t="s">
        <v>48</v>
      </c>
      <c r="L1896" s="1" t="s">
        <v>48</v>
      </c>
      <c r="M1896" s="1" t="s">
        <v>48</v>
      </c>
      <c r="N1896" s="1" t="s">
        <v>48</v>
      </c>
      <c r="O1896" s="1" t="s">
        <v>48</v>
      </c>
      <c r="P1896" s="1" t="s">
        <v>49</v>
      </c>
      <c r="Q1896" s="1" t="s">
        <v>48</v>
      </c>
      <c r="R1896" s="1" t="s">
        <v>48</v>
      </c>
      <c r="S1896" s="1" t="s">
        <v>48</v>
      </c>
      <c r="T1896" s="1" t="s">
        <v>48</v>
      </c>
      <c r="U1896" s="1" t="s">
        <v>48</v>
      </c>
      <c r="V1896" s="1" t="s">
        <v>48</v>
      </c>
      <c r="W1896" s="1" t="s">
        <v>48</v>
      </c>
      <c r="X1896" s="1" t="s">
        <v>116</v>
      </c>
      <c r="Y1896" s="1" t="s">
        <v>10883</v>
      </c>
      <c r="AC1896" s="1" t="s">
        <v>5712</v>
      </c>
      <c r="AD1896" s="1" t="s">
        <v>5712</v>
      </c>
      <c r="AJ1896" s="1" t="s">
        <v>10884</v>
      </c>
      <c r="AK1896" s="1" t="s">
        <v>5712</v>
      </c>
      <c r="AN1896" s="1" t="s">
        <v>5712</v>
      </c>
      <c r="AP1896" s="1" t="s">
        <v>5712</v>
      </c>
      <c r="AR1896" s="1" t="s">
        <v>5712</v>
      </c>
      <c r="AT1896" s="1" t="s">
        <v>5712</v>
      </c>
    </row>
    <row r="1897" spans="1:48" x14ac:dyDescent="0.35">
      <c r="A1897" s="1" t="s">
        <v>10885</v>
      </c>
      <c r="B1897" s="1" t="s">
        <v>5710</v>
      </c>
      <c r="C1897" s="1" t="s">
        <v>71</v>
      </c>
      <c r="D1897">
        <v>38</v>
      </c>
      <c r="E1897" s="1" t="s">
        <v>42</v>
      </c>
      <c r="F1897" s="1" t="s">
        <v>66</v>
      </c>
      <c r="G1897" s="1" t="s">
        <v>44</v>
      </c>
      <c r="H1897" s="1" t="s">
        <v>45</v>
      </c>
      <c r="I1897" s="1" t="s">
        <v>46</v>
      </c>
      <c r="J1897" s="1" t="s">
        <v>47</v>
      </c>
      <c r="K1897" s="1" t="s">
        <v>49</v>
      </c>
      <c r="L1897" s="1" t="s">
        <v>48</v>
      </c>
      <c r="M1897" s="1" t="s">
        <v>48</v>
      </c>
      <c r="N1897" s="1" t="s">
        <v>48</v>
      </c>
      <c r="O1897" s="1" t="s">
        <v>48</v>
      </c>
      <c r="P1897" s="1" t="s">
        <v>48</v>
      </c>
      <c r="Q1897" s="1" t="s">
        <v>48</v>
      </c>
      <c r="R1897" s="1" t="s">
        <v>48</v>
      </c>
      <c r="S1897" s="1" t="s">
        <v>48</v>
      </c>
      <c r="T1897" s="1" t="s">
        <v>48</v>
      </c>
      <c r="U1897" s="1" t="s">
        <v>48</v>
      </c>
      <c r="V1897" s="1" t="s">
        <v>48</v>
      </c>
      <c r="W1897" s="1" t="s">
        <v>48</v>
      </c>
      <c r="X1897" s="1" t="s">
        <v>51</v>
      </c>
      <c r="Y1897" s="1" t="s">
        <v>10886</v>
      </c>
      <c r="AC1897" s="1" t="s">
        <v>5712</v>
      </c>
      <c r="AD1897" s="1" t="s">
        <v>5712</v>
      </c>
      <c r="AJ1897" s="1" t="s">
        <v>10887</v>
      </c>
      <c r="AK1897" s="1" t="s">
        <v>5712</v>
      </c>
      <c r="AN1897" s="1" t="s">
        <v>5712</v>
      </c>
      <c r="AP1897" s="1" t="s">
        <v>5712</v>
      </c>
      <c r="AR1897" s="1" t="s">
        <v>5712</v>
      </c>
      <c r="AT1897" s="1" t="s">
        <v>5712</v>
      </c>
    </row>
    <row r="1898" spans="1:48" x14ac:dyDescent="0.35">
      <c r="A1898" s="1" t="s">
        <v>10888</v>
      </c>
      <c r="B1898" s="1" t="s">
        <v>5710</v>
      </c>
      <c r="C1898" s="1" t="s">
        <v>41</v>
      </c>
      <c r="D1898">
        <v>44</v>
      </c>
      <c r="E1898" s="1" t="s">
        <v>42</v>
      </c>
      <c r="F1898" s="1" t="s">
        <v>72</v>
      </c>
      <c r="G1898" s="1" t="s">
        <v>98</v>
      </c>
      <c r="H1898" s="1" t="s">
        <v>45</v>
      </c>
      <c r="I1898" s="1" t="s">
        <v>46</v>
      </c>
      <c r="J1898" s="1" t="s">
        <v>80</v>
      </c>
      <c r="K1898" s="1" t="s">
        <v>48</v>
      </c>
      <c r="L1898" s="1" t="s">
        <v>48</v>
      </c>
      <c r="M1898" s="1" t="s">
        <v>48</v>
      </c>
      <c r="N1898" s="1" t="s">
        <v>48</v>
      </c>
      <c r="O1898" s="1" t="s">
        <v>48</v>
      </c>
      <c r="P1898" s="1" t="s">
        <v>48</v>
      </c>
      <c r="Q1898" s="1" t="s">
        <v>48</v>
      </c>
      <c r="R1898" s="1" t="s">
        <v>48</v>
      </c>
      <c r="S1898" s="1" t="s">
        <v>48</v>
      </c>
      <c r="T1898" s="1" t="s">
        <v>48</v>
      </c>
      <c r="U1898" s="1" t="s">
        <v>49</v>
      </c>
      <c r="V1898" s="1" t="s">
        <v>48</v>
      </c>
      <c r="W1898" s="1" t="s">
        <v>48</v>
      </c>
      <c r="X1898" s="1" t="s">
        <v>62</v>
      </c>
      <c r="AC1898" s="1" t="s">
        <v>5712</v>
      </c>
      <c r="AD1898" s="1" t="s">
        <v>5712</v>
      </c>
      <c r="AJ1898" s="1" t="s">
        <v>3090</v>
      </c>
      <c r="AK1898" s="1" t="s">
        <v>77</v>
      </c>
      <c r="AN1898" s="1" t="s">
        <v>5712</v>
      </c>
      <c r="AP1898" s="1" t="s">
        <v>5712</v>
      </c>
      <c r="AR1898" s="1" t="s">
        <v>5712</v>
      </c>
      <c r="AT1898" s="1" t="s">
        <v>5712</v>
      </c>
    </row>
    <row r="1899" spans="1:48" x14ac:dyDescent="0.35">
      <c r="A1899" s="1" t="s">
        <v>10889</v>
      </c>
      <c r="B1899" s="1" t="s">
        <v>5710</v>
      </c>
      <c r="C1899" s="1" t="s">
        <v>71</v>
      </c>
      <c r="D1899">
        <v>52</v>
      </c>
      <c r="E1899" s="1" t="s">
        <v>42</v>
      </c>
      <c r="F1899" s="1" t="s">
        <v>72</v>
      </c>
      <c r="G1899" s="1" t="s">
        <v>73</v>
      </c>
      <c r="H1899" s="1" t="s">
        <v>67</v>
      </c>
      <c r="I1899" s="1" t="s">
        <v>110</v>
      </c>
      <c r="J1899" s="1" t="s">
        <v>47</v>
      </c>
      <c r="K1899" s="1" t="s">
        <v>48</v>
      </c>
      <c r="L1899" s="1" t="s">
        <v>48</v>
      </c>
      <c r="M1899" s="1" t="s">
        <v>48</v>
      </c>
      <c r="N1899" s="1" t="s">
        <v>49</v>
      </c>
      <c r="O1899" s="1" t="s">
        <v>48</v>
      </c>
      <c r="P1899" s="1" t="s">
        <v>48</v>
      </c>
      <c r="Q1899" s="1" t="s">
        <v>48</v>
      </c>
      <c r="R1899" s="1" t="s">
        <v>48</v>
      </c>
      <c r="S1899" s="1" t="s">
        <v>48</v>
      </c>
      <c r="T1899" s="1" t="s">
        <v>48</v>
      </c>
      <c r="U1899" s="1" t="s">
        <v>48</v>
      </c>
      <c r="V1899" s="1" t="s">
        <v>48</v>
      </c>
      <c r="W1899" s="1" t="s">
        <v>48</v>
      </c>
      <c r="X1899" s="1" t="s">
        <v>62</v>
      </c>
      <c r="AC1899" s="1" t="s">
        <v>5712</v>
      </c>
      <c r="AD1899" s="1" t="s">
        <v>5712</v>
      </c>
      <c r="AJ1899" s="1" t="s">
        <v>10890</v>
      </c>
      <c r="AK1899" s="1" t="s">
        <v>5712</v>
      </c>
      <c r="AN1899" s="1" t="s">
        <v>5712</v>
      </c>
      <c r="AP1899" s="1" t="s">
        <v>5712</v>
      </c>
      <c r="AR1899" s="1" t="s">
        <v>5712</v>
      </c>
      <c r="AT1899" s="1" t="s">
        <v>5712</v>
      </c>
      <c r="AV1899" s="1" t="s">
        <v>10891</v>
      </c>
    </row>
    <row r="1900" spans="1:48" x14ac:dyDescent="0.35">
      <c r="A1900" s="1" t="s">
        <v>10892</v>
      </c>
      <c r="B1900" s="1" t="s">
        <v>5710</v>
      </c>
      <c r="C1900" s="1" t="s">
        <v>71</v>
      </c>
      <c r="D1900">
        <v>59</v>
      </c>
      <c r="E1900" s="1" t="s">
        <v>65</v>
      </c>
      <c r="F1900" s="1" t="s">
        <v>72</v>
      </c>
      <c r="G1900" s="1" t="s">
        <v>59</v>
      </c>
      <c r="H1900" s="1" t="s">
        <v>79</v>
      </c>
      <c r="I1900" s="1" t="s">
        <v>110</v>
      </c>
      <c r="J1900" s="1" t="s">
        <v>47</v>
      </c>
      <c r="K1900" s="1" t="s">
        <v>48</v>
      </c>
      <c r="L1900" s="1" t="s">
        <v>48</v>
      </c>
      <c r="M1900" s="1" t="s">
        <v>48</v>
      </c>
      <c r="N1900" s="1" t="s">
        <v>48</v>
      </c>
      <c r="O1900" s="1" t="s">
        <v>48</v>
      </c>
      <c r="P1900" s="1" t="s">
        <v>48</v>
      </c>
      <c r="Q1900" s="1" t="s">
        <v>48</v>
      </c>
      <c r="R1900" s="1" t="s">
        <v>48</v>
      </c>
      <c r="S1900" s="1" t="s">
        <v>49</v>
      </c>
      <c r="T1900" s="1" t="s">
        <v>48</v>
      </c>
      <c r="U1900" s="1" t="s">
        <v>48</v>
      </c>
      <c r="V1900" s="1" t="s">
        <v>48</v>
      </c>
      <c r="W1900" s="1" t="s">
        <v>48</v>
      </c>
      <c r="X1900" s="1" t="s">
        <v>75</v>
      </c>
      <c r="Y1900" s="1" t="s">
        <v>10893</v>
      </c>
      <c r="AC1900" s="1" t="s">
        <v>5712</v>
      </c>
      <c r="AD1900" s="1" t="s">
        <v>5712</v>
      </c>
      <c r="AJ1900" s="1" t="s">
        <v>10894</v>
      </c>
      <c r="AK1900" s="1" t="s">
        <v>5712</v>
      </c>
      <c r="AN1900" s="1" t="s">
        <v>5712</v>
      </c>
      <c r="AP1900" s="1" t="s">
        <v>5712</v>
      </c>
      <c r="AR1900" s="1" t="s">
        <v>5712</v>
      </c>
      <c r="AT1900" s="1" t="s">
        <v>5712</v>
      </c>
      <c r="AV1900" s="1" t="s">
        <v>10895</v>
      </c>
    </row>
    <row r="1901" spans="1:48" x14ac:dyDescent="0.35">
      <c r="A1901" s="1" t="s">
        <v>10896</v>
      </c>
      <c r="B1901" s="1" t="s">
        <v>5710</v>
      </c>
      <c r="C1901" s="1" t="s">
        <v>71</v>
      </c>
      <c r="D1901">
        <v>56</v>
      </c>
      <c r="E1901" s="1" t="s">
        <v>65</v>
      </c>
      <c r="F1901" s="1" t="s">
        <v>66</v>
      </c>
      <c r="G1901" s="1" t="s">
        <v>59</v>
      </c>
      <c r="H1901" s="1" t="s">
        <v>92</v>
      </c>
      <c r="I1901" s="1" t="s">
        <v>125</v>
      </c>
      <c r="J1901" s="1" t="s">
        <v>47</v>
      </c>
      <c r="K1901" s="1" t="s">
        <v>48</v>
      </c>
      <c r="L1901" s="1" t="s">
        <v>48</v>
      </c>
      <c r="M1901" s="1" t="s">
        <v>48</v>
      </c>
      <c r="N1901" s="1" t="s">
        <v>48</v>
      </c>
      <c r="O1901" s="1" t="s">
        <v>48</v>
      </c>
      <c r="P1901" s="1" t="s">
        <v>48</v>
      </c>
      <c r="Q1901" s="1" t="s">
        <v>48</v>
      </c>
      <c r="R1901" s="1" t="s">
        <v>49</v>
      </c>
      <c r="S1901" s="1" t="s">
        <v>48</v>
      </c>
      <c r="T1901" s="1" t="s">
        <v>48</v>
      </c>
      <c r="U1901" s="1" t="s">
        <v>48</v>
      </c>
      <c r="V1901" s="1" t="s">
        <v>48</v>
      </c>
      <c r="W1901" s="1" t="s">
        <v>48</v>
      </c>
      <c r="X1901" s="1" t="s">
        <v>62</v>
      </c>
      <c r="AC1901" s="1" t="s">
        <v>5712</v>
      </c>
      <c r="AD1901" s="1" t="s">
        <v>5712</v>
      </c>
      <c r="AJ1901" s="1" t="s">
        <v>10897</v>
      </c>
      <c r="AK1901" s="1" t="s">
        <v>5712</v>
      </c>
      <c r="AM1901" s="1" t="s">
        <v>10898</v>
      </c>
      <c r="AN1901" s="1" t="s">
        <v>5712</v>
      </c>
      <c r="AP1901" s="1" t="s">
        <v>5712</v>
      </c>
      <c r="AR1901" s="1" t="s">
        <v>5712</v>
      </c>
      <c r="AT1901" s="1" t="s">
        <v>5712</v>
      </c>
    </row>
    <row r="1902" spans="1:48" x14ac:dyDescent="0.35">
      <c r="A1902" s="1" t="s">
        <v>10899</v>
      </c>
      <c r="B1902" s="1" t="s">
        <v>5710</v>
      </c>
      <c r="C1902" s="1" t="s">
        <v>71</v>
      </c>
      <c r="D1902">
        <v>44</v>
      </c>
      <c r="E1902" s="1" t="s">
        <v>42</v>
      </c>
      <c r="F1902" s="1" t="s">
        <v>66</v>
      </c>
      <c r="G1902" s="1" t="s">
        <v>59</v>
      </c>
      <c r="H1902" s="1" t="s">
        <v>79</v>
      </c>
      <c r="I1902" s="1" t="s">
        <v>90</v>
      </c>
      <c r="J1902" s="1" t="s">
        <v>47</v>
      </c>
      <c r="K1902" s="1" t="s">
        <v>48</v>
      </c>
      <c r="L1902" s="1" t="s">
        <v>48</v>
      </c>
      <c r="M1902" s="1" t="s">
        <v>48</v>
      </c>
      <c r="N1902" s="1" t="s">
        <v>48</v>
      </c>
      <c r="O1902" s="1" t="s">
        <v>48</v>
      </c>
      <c r="P1902" s="1" t="s">
        <v>48</v>
      </c>
      <c r="Q1902" s="1" t="s">
        <v>48</v>
      </c>
      <c r="R1902" s="1" t="s">
        <v>48</v>
      </c>
      <c r="S1902" s="1" t="s">
        <v>49</v>
      </c>
      <c r="T1902" s="1" t="s">
        <v>48</v>
      </c>
      <c r="U1902" s="1" t="s">
        <v>48</v>
      </c>
      <c r="V1902" s="1" t="s">
        <v>48</v>
      </c>
      <c r="W1902" s="1" t="s">
        <v>48</v>
      </c>
      <c r="X1902" s="1" t="s">
        <v>62</v>
      </c>
      <c r="AC1902" s="1" t="s">
        <v>5712</v>
      </c>
      <c r="AD1902" s="1" t="s">
        <v>5712</v>
      </c>
      <c r="AJ1902" s="1" t="s">
        <v>351</v>
      </c>
      <c r="AK1902" s="1" t="s">
        <v>5712</v>
      </c>
      <c r="AM1902" s="1" t="s">
        <v>10900</v>
      </c>
      <c r="AN1902" s="1" t="s">
        <v>5712</v>
      </c>
      <c r="AP1902" s="1" t="s">
        <v>5712</v>
      </c>
      <c r="AR1902" s="1" t="s">
        <v>5712</v>
      </c>
      <c r="AT1902" s="1" t="s">
        <v>5712</v>
      </c>
    </row>
    <row r="1903" spans="1:48" x14ac:dyDescent="0.35">
      <c r="A1903" s="1" t="s">
        <v>10901</v>
      </c>
      <c r="B1903" s="1" t="s">
        <v>5710</v>
      </c>
      <c r="C1903" s="1" t="s">
        <v>41</v>
      </c>
      <c r="D1903">
        <v>66</v>
      </c>
      <c r="E1903" s="1" t="s">
        <v>65</v>
      </c>
      <c r="F1903" s="1" t="s">
        <v>66</v>
      </c>
      <c r="G1903" s="1" t="s">
        <v>44</v>
      </c>
      <c r="H1903" s="1" t="s">
        <v>67</v>
      </c>
      <c r="I1903" s="1" t="s">
        <v>125</v>
      </c>
      <c r="J1903" s="1" t="s">
        <v>47</v>
      </c>
      <c r="K1903" s="1" t="s">
        <v>48</v>
      </c>
      <c r="L1903" s="1" t="s">
        <v>48</v>
      </c>
      <c r="M1903" s="1" t="s">
        <v>48</v>
      </c>
      <c r="N1903" s="1" t="s">
        <v>49</v>
      </c>
      <c r="O1903" s="1" t="s">
        <v>48</v>
      </c>
      <c r="P1903" s="1" t="s">
        <v>48</v>
      </c>
      <c r="Q1903" s="1" t="s">
        <v>48</v>
      </c>
      <c r="R1903" s="1" t="s">
        <v>48</v>
      </c>
      <c r="S1903" s="1" t="s">
        <v>48</v>
      </c>
      <c r="T1903" s="1" t="s">
        <v>48</v>
      </c>
      <c r="U1903" s="1" t="s">
        <v>48</v>
      </c>
      <c r="V1903" s="1" t="s">
        <v>48</v>
      </c>
      <c r="W1903" s="1" t="s">
        <v>48</v>
      </c>
      <c r="X1903" s="1" t="s">
        <v>116</v>
      </c>
      <c r="Y1903" s="1" t="s">
        <v>10902</v>
      </c>
      <c r="AC1903" s="1" t="s">
        <v>5712</v>
      </c>
      <c r="AD1903" s="1" t="s">
        <v>5712</v>
      </c>
      <c r="AJ1903" s="1" t="s">
        <v>10903</v>
      </c>
      <c r="AK1903" s="1" t="s">
        <v>77</v>
      </c>
      <c r="AN1903" s="1" t="s">
        <v>5712</v>
      </c>
      <c r="AP1903" s="1" t="s">
        <v>5712</v>
      </c>
      <c r="AR1903" s="1" t="s">
        <v>5712</v>
      </c>
      <c r="AT1903" s="1" t="s">
        <v>5712</v>
      </c>
    </row>
    <row r="1904" spans="1:48" x14ac:dyDescent="0.35">
      <c r="A1904" s="1" t="s">
        <v>10904</v>
      </c>
      <c r="B1904" s="1" t="s">
        <v>5710</v>
      </c>
      <c r="C1904" s="1" t="s">
        <v>41</v>
      </c>
      <c r="D1904">
        <v>41</v>
      </c>
      <c r="E1904" s="1" t="s">
        <v>42</v>
      </c>
      <c r="F1904" s="1" t="s">
        <v>107</v>
      </c>
      <c r="G1904" s="1" t="s">
        <v>59</v>
      </c>
      <c r="H1904" s="1" t="s">
        <v>79</v>
      </c>
      <c r="I1904" s="1" t="s">
        <v>110</v>
      </c>
      <c r="J1904" s="1" t="s">
        <v>80</v>
      </c>
      <c r="K1904" s="1" t="s">
        <v>48</v>
      </c>
      <c r="L1904" s="1" t="s">
        <v>48</v>
      </c>
      <c r="M1904" s="1" t="s">
        <v>48</v>
      </c>
      <c r="N1904" s="1" t="s">
        <v>48</v>
      </c>
      <c r="O1904" s="1" t="s">
        <v>48</v>
      </c>
      <c r="P1904" s="1" t="s">
        <v>48</v>
      </c>
      <c r="Q1904" s="1" t="s">
        <v>48</v>
      </c>
      <c r="R1904" s="1" t="s">
        <v>48</v>
      </c>
      <c r="S1904" s="1" t="s">
        <v>48</v>
      </c>
      <c r="T1904" s="1" t="s">
        <v>48</v>
      </c>
      <c r="U1904" s="1" t="s">
        <v>49</v>
      </c>
      <c r="V1904" s="1" t="s">
        <v>48</v>
      </c>
      <c r="W1904" s="1" t="s">
        <v>48</v>
      </c>
      <c r="X1904" s="1" t="s">
        <v>75</v>
      </c>
      <c r="Y1904" s="1" t="s">
        <v>10905</v>
      </c>
      <c r="AC1904" s="1" t="s">
        <v>5712</v>
      </c>
      <c r="AD1904" s="1" t="s">
        <v>5712</v>
      </c>
      <c r="AJ1904" s="1" t="s">
        <v>10906</v>
      </c>
      <c r="AK1904" s="1" t="s">
        <v>5712</v>
      </c>
      <c r="AM1904" s="1" t="s">
        <v>48</v>
      </c>
      <c r="AN1904" s="1" t="s">
        <v>5712</v>
      </c>
      <c r="AP1904" s="1" t="s">
        <v>5712</v>
      </c>
      <c r="AR1904" s="1" t="s">
        <v>5712</v>
      </c>
      <c r="AT1904" s="1" t="s">
        <v>5712</v>
      </c>
    </row>
    <row r="1905" spans="1:48" x14ac:dyDescent="0.35">
      <c r="A1905" s="1" t="s">
        <v>10907</v>
      </c>
      <c r="B1905" s="1" t="s">
        <v>5710</v>
      </c>
      <c r="C1905" s="1" t="s">
        <v>71</v>
      </c>
      <c r="D1905">
        <v>20</v>
      </c>
      <c r="E1905" s="1" t="s">
        <v>57</v>
      </c>
      <c r="F1905" s="1" t="s">
        <v>66</v>
      </c>
      <c r="G1905" s="1" t="s">
        <v>44</v>
      </c>
      <c r="H1905" s="1" t="s">
        <v>67</v>
      </c>
      <c r="I1905" s="1" t="s">
        <v>110</v>
      </c>
      <c r="J1905" s="1" t="s">
        <v>47</v>
      </c>
      <c r="K1905" s="1" t="s">
        <v>48</v>
      </c>
      <c r="L1905" s="1" t="s">
        <v>48</v>
      </c>
      <c r="M1905" s="1" t="s">
        <v>48</v>
      </c>
      <c r="N1905" s="1" t="s">
        <v>48</v>
      </c>
      <c r="O1905" s="1" t="s">
        <v>49</v>
      </c>
      <c r="P1905" s="1" t="s">
        <v>48</v>
      </c>
      <c r="Q1905" s="1" t="s">
        <v>48</v>
      </c>
      <c r="R1905" s="1" t="s">
        <v>48</v>
      </c>
      <c r="S1905" s="1" t="s">
        <v>48</v>
      </c>
      <c r="T1905" s="1" t="s">
        <v>48</v>
      </c>
      <c r="U1905" s="1" t="s">
        <v>48</v>
      </c>
      <c r="V1905" s="1" t="s">
        <v>48</v>
      </c>
      <c r="W1905" s="1" t="s">
        <v>48</v>
      </c>
      <c r="X1905" s="1" t="s">
        <v>116</v>
      </c>
      <c r="Y1905" s="1" t="s">
        <v>10908</v>
      </c>
      <c r="AC1905" s="1" t="s">
        <v>5712</v>
      </c>
      <c r="AD1905" s="1" t="s">
        <v>5712</v>
      </c>
      <c r="AJ1905" s="1" t="s">
        <v>10909</v>
      </c>
      <c r="AK1905" s="1" t="s">
        <v>63</v>
      </c>
      <c r="AN1905" s="1" t="s">
        <v>5712</v>
      </c>
      <c r="AP1905" s="1" t="s">
        <v>5712</v>
      </c>
      <c r="AR1905" s="1" t="s">
        <v>5712</v>
      </c>
      <c r="AT1905" s="1" t="s">
        <v>5712</v>
      </c>
    </row>
    <row r="1906" spans="1:48" x14ac:dyDescent="0.35">
      <c r="A1906" s="1" t="s">
        <v>10910</v>
      </c>
      <c r="B1906" s="1" t="s">
        <v>5710</v>
      </c>
      <c r="C1906" s="1" t="s">
        <v>71</v>
      </c>
      <c r="D1906">
        <v>68</v>
      </c>
      <c r="E1906" s="1" t="s">
        <v>65</v>
      </c>
      <c r="F1906" s="1" t="s">
        <v>66</v>
      </c>
      <c r="G1906" s="1" t="s">
        <v>73</v>
      </c>
      <c r="H1906" s="1" t="s">
        <v>67</v>
      </c>
      <c r="I1906" s="1" t="s">
        <v>61</v>
      </c>
      <c r="J1906" s="1" t="s">
        <v>47</v>
      </c>
      <c r="K1906" s="1" t="s">
        <v>48</v>
      </c>
      <c r="L1906" s="1" t="s">
        <v>48</v>
      </c>
      <c r="M1906" s="1" t="s">
        <v>48</v>
      </c>
      <c r="N1906" s="1" t="s">
        <v>48</v>
      </c>
      <c r="O1906" s="1" t="s">
        <v>49</v>
      </c>
      <c r="P1906" s="1" t="s">
        <v>48</v>
      </c>
      <c r="Q1906" s="1" t="s">
        <v>48</v>
      </c>
      <c r="R1906" s="1" t="s">
        <v>48</v>
      </c>
      <c r="S1906" s="1" t="s">
        <v>48</v>
      </c>
      <c r="T1906" s="1" t="s">
        <v>48</v>
      </c>
      <c r="U1906" s="1" t="s">
        <v>48</v>
      </c>
      <c r="V1906" s="1" t="s">
        <v>48</v>
      </c>
      <c r="W1906" s="1" t="s">
        <v>48</v>
      </c>
      <c r="X1906" s="1" t="s">
        <v>62</v>
      </c>
      <c r="AC1906" s="1" t="s">
        <v>5712</v>
      </c>
      <c r="AD1906" s="1" t="s">
        <v>5712</v>
      </c>
      <c r="AJ1906" s="1" t="s">
        <v>10911</v>
      </c>
      <c r="AK1906" s="1" t="s">
        <v>5712</v>
      </c>
      <c r="AN1906" s="1" t="s">
        <v>5712</v>
      </c>
      <c r="AP1906" s="1" t="s">
        <v>5712</v>
      </c>
      <c r="AR1906" s="1" t="s">
        <v>5712</v>
      </c>
      <c r="AT1906" s="1" t="s">
        <v>5712</v>
      </c>
      <c r="AV1906" s="1" t="s">
        <v>8201</v>
      </c>
    </row>
    <row r="1907" spans="1:48" x14ac:dyDescent="0.35">
      <c r="A1907" s="1" t="s">
        <v>10912</v>
      </c>
      <c r="B1907" s="1" t="s">
        <v>5710</v>
      </c>
      <c r="C1907" s="1" t="s">
        <v>71</v>
      </c>
      <c r="D1907">
        <v>18</v>
      </c>
      <c r="E1907" s="1" t="s">
        <v>57</v>
      </c>
      <c r="F1907" s="1" t="s">
        <v>58</v>
      </c>
      <c r="G1907" s="1" t="s">
        <v>44</v>
      </c>
      <c r="H1907" s="1" t="s">
        <v>112</v>
      </c>
      <c r="I1907" s="1" t="s">
        <v>68</v>
      </c>
      <c r="J1907" s="1" t="s">
        <v>47</v>
      </c>
      <c r="K1907" s="1" t="s">
        <v>48</v>
      </c>
      <c r="L1907" s="1" t="s">
        <v>48</v>
      </c>
      <c r="M1907" s="1" t="s">
        <v>48</v>
      </c>
      <c r="N1907" s="1" t="s">
        <v>48</v>
      </c>
      <c r="O1907" s="1" t="s">
        <v>48</v>
      </c>
      <c r="P1907" s="1" t="s">
        <v>49</v>
      </c>
      <c r="Q1907" s="1" t="s">
        <v>48</v>
      </c>
      <c r="R1907" s="1" t="s">
        <v>48</v>
      </c>
      <c r="S1907" s="1" t="s">
        <v>48</v>
      </c>
      <c r="T1907" s="1" t="s">
        <v>48</v>
      </c>
      <c r="U1907" s="1" t="s">
        <v>48</v>
      </c>
      <c r="V1907" s="1" t="s">
        <v>48</v>
      </c>
      <c r="W1907" s="1" t="s">
        <v>48</v>
      </c>
      <c r="X1907" s="1" t="s">
        <v>145</v>
      </c>
      <c r="Y1907" s="1" t="s">
        <v>10913</v>
      </c>
      <c r="AC1907" s="1" t="s">
        <v>5712</v>
      </c>
      <c r="AD1907" s="1" t="s">
        <v>5712</v>
      </c>
      <c r="AJ1907" s="1" t="s">
        <v>1080</v>
      </c>
      <c r="AK1907" s="1" t="s">
        <v>77</v>
      </c>
      <c r="AN1907" s="1" t="s">
        <v>5712</v>
      </c>
      <c r="AP1907" s="1" t="s">
        <v>5712</v>
      </c>
      <c r="AR1907" s="1" t="s">
        <v>5712</v>
      </c>
      <c r="AT1907" s="1" t="s">
        <v>5712</v>
      </c>
    </row>
    <row r="1908" spans="1:48" x14ac:dyDescent="0.35">
      <c r="A1908" s="1" t="s">
        <v>10914</v>
      </c>
      <c r="B1908" s="1" t="s">
        <v>5710</v>
      </c>
      <c r="C1908" s="1" t="s">
        <v>41</v>
      </c>
      <c r="D1908">
        <v>21</v>
      </c>
      <c r="E1908" s="1" t="s">
        <v>57</v>
      </c>
      <c r="F1908" s="1" t="s">
        <v>58</v>
      </c>
      <c r="G1908" s="1" t="s">
        <v>44</v>
      </c>
      <c r="H1908" s="1" t="s">
        <v>79</v>
      </c>
      <c r="I1908" s="1" t="s">
        <v>99</v>
      </c>
      <c r="J1908" s="1" t="s">
        <v>80</v>
      </c>
      <c r="K1908" s="1" t="s">
        <v>48</v>
      </c>
      <c r="L1908" s="1" t="s">
        <v>48</v>
      </c>
      <c r="M1908" s="1" t="s">
        <v>48</v>
      </c>
      <c r="N1908" s="1" t="s">
        <v>48</v>
      </c>
      <c r="O1908" s="1" t="s">
        <v>48</v>
      </c>
      <c r="P1908" s="1" t="s">
        <v>48</v>
      </c>
      <c r="Q1908" s="1" t="s">
        <v>48</v>
      </c>
      <c r="R1908" s="1" t="s">
        <v>48</v>
      </c>
      <c r="S1908" s="1" t="s">
        <v>48</v>
      </c>
      <c r="T1908" s="1" t="s">
        <v>48</v>
      </c>
      <c r="U1908" s="1" t="s">
        <v>49</v>
      </c>
      <c r="V1908" s="1" t="s">
        <v>48</v>
      </c>
      <c r="W1908" s="1" t="s">
        <v>48</v>
      </c>
      <c r="X1908" s="1" t="s">
        <v>116</v>
      </c>
      <c r="Y1908" s="1" t="s">
        <v>10915</v>
      </c>
      <c r="AC1908" s="1" t="s">
        <v>5712</v>
      </c>
      <c r="AD1908" s="1" t="s">
        <v>5712</v>
      </c>
      <c r="AJ1908" s="1" t="s">
        <v>10916</v>
      </c>
      <c r="AK1908" s="1" t="s">
        <v>5712</v>
      </c>
      <c r="AM1908" s="1" t="s">
        <v>10917</v>
      </c>
      <c r="AN1908" s="1" t="s">
        <v>5712</v>
      </c>
      <c r="AP1908" s="1" t="s">
        <v>5712</v>
      </c>
      <c r="AR1908" s="1" t="s">
        <v>5712</v>
      </c>
      <c r="AT1908" s="1" t="s">
        <v>5712</v>
      </c>
    </row>
    <row r="1909" spans="1:48" x14ac:dyDescent="0.35">
      <c r="A1909" s="1" t="s">
        <v>10918</v>
      </c>
      <c r="B1909" s="1" t="s">
        <v>5710</v>
      </c>
      <c r="C1909" s="1" t="s">
        <v>41</v>
      </c>
      <c r="D1909">
        <v>74</v>
      </c>
      <c r="E1909" s="1" t="s">
        <v>65</v>
      </c>
      <c r="F1909" s="1" t="s">
        <v>72</v>
      </c>
      <c r="G1909" s="1" t="s">
        <v>44</v>
      </c>
      <c r="H1909" s="1" t="s">
        <v>67</v>
      </c>
      <c r="I1909" s="1" t="s">
        <v>110</v>
      </c>
      <c r="J1909" s="1" t="s">
        <v>47</v>
      </c>
      <c r="K1909" s="1" t="s">
        <v>48</v>
      </c>
      <c r="L1909" s="1" t="s">
        <v>48</v>
      </c>
      <c r="M1909" s="1" t="s">
        <v>48</v>
      </c>
      <c r="N1909" s="1" t="s">
        <v>48</v>
      </c>
      <c r="O1909" s="1" t="s">
        <v>48</v>
      </c>
      <c r="P1909" s="1" t="s">
        <v>48</v>
      </c>
      <c r="Q1909" s="1" t="s">
        <v>48</v>
      </c>
      <c r="R1909" s="1" t="s">
        <v>49</v>
      </c>
      <c r="S1909" s="1" t="s">
        <v>48</v>
      </c>
      <c r="T1909" s="1" t="s">
        <v>48</v>
      </c>
      <c r="U1909" s="1" t="s">
        <v>48</v>
      </c>
      <c r="V1909" s="1" t="s">
        <v>48</v>
      </c>
      <c r="W1909" s="1" t="s">
        <v>48</v>
      </c>
      <c r="X1909" s="1" t="s">
        <v>62</v>
      </c>
      <c r="AC1909" s="1" t="s">
        <v>5712</v>
      </c>
      <c r="AD1909" s="1" t="s">
        <v>5712</v>
      </c>
      <c r="AJ1909" s="1" t="s">
        <v>10919</v>
      </c>
      <c r="AK1909" s="1" t="s">
        <v>5712</v>
      </c>
      <c r="AN1909" s="1" t="s">
        <v>5712</v>
      </c>
      <c r="AP1909" s="1" t="s">
        <v>5712</v>
      </c>
      <c r="AR1909" s="1" t="s">
        <v>5712</v>
      </c>
      <c r="AT1909" s="1" t="s">
        <v>5712</v>
      </c>
    </row>
    <row r="1910" spans="1:48" x14ac:dyDescent="0.35">
      <c r="A1910" s="1" t="s">
        <v>10920</v>
      </c>
      <c r="B1910" s="1" t="s">
        <v>5710</v>
      </c>
      <c r="C1910" s="1" t="s">
        <v>41</v>
      </c>
      <c r="D1910">
        <v>67</v>
      </c>
      <c r="E1910" s="1" t="s">
        <v>65</v>
      </c>
      <c r="F1910" s="1" t="s">
        <v>66</v>
      </c>
      <c r="G1910" s="1" t="s">
        <v>44</v>
      </c>
      <c r="H1910" s="1" t="s">
        <v>67</v>
      </c>
      <c r="I1910" s="1" t="s">
        <v>61</v>
      </c>
      <c r="J1910" s="1" t="s">
        <v>47</v>
      </c>
      <c r="K1910" s="1" t="s">
        <v>48</v>
      </c>
      <c r="L1910" s="1" t="s">
        <v>48</v>
      </c>
      <c r="M1910" s="1" t="s">
        <v>48</v>
      </c>
      <c r="N1910" s="1" t="s">
        <v>48</v>
      </c>
      <c r="O1910" s="1" t="s">
        <v>49</v>
      </c>
      <c r="P1910" s="1" t="s">
        <v>48</v>
      </c>
      <c r="Q1910" s="1" t="s">
        <v>48</v>
      </c>
      <c r="R1910" s="1" t="s">
        <v>48</v>
      </c>
      <c r="S1910" s="1" t="s">
        <v>48</v>
      </c>
      <c r="T1910" s="1" t="s">
        <v>48</v>
      </c>
      <c r="U1910" s="1" t="s">
        <v>48</v>
      </c>
      <c r="V1910" s="1" t="s">
        <v>48</v>
      </c>
      <c r="W1910" s="1" t="s">
        <v>48</v>
      </c>
      <c r="X1910" s="1" t="s">
        <v>62</v>
      </c>
      <c r="AC1910" s="1" t="s">
        <v>5712</v>
      </c>
      <c r="AD1910" s="1" t="s">
        <v>5712</v>
      </c>
      <c r="AJ1910" s="1" t="s">
        <v>48</v>
      </c>
      <c r="AK1910" s="1" t="s">
        <v>5712</v>
      </c>
      <c r="AM1910" s="1" t="s">
        <v>752</v>
      </c>
      <c r="AN1910" s="1" t="s">
        <v>5712</v>
      </c>
      <c r="AP1910" s="1" t="s">
        <v>5712</v>
      </c>
      <c r="AR1910" s="1" t="s">
        <v>5712</v>
      </c>
      <c r="AT1910" s="1" t="s">
        <v>5712</v>
      </c>
    </row>
    <row r="1911" spans="1:48" x14ac:dyDescent="0.35">
      <c r="A1911" s="1" t="s">
        <v>10921</v>
      </c>
      <c r="B1911" s="1" t="s">
        <v>5710</v>
      </c>
      <c r="C1911" s="1" t="s">
        <v>71</v>
      </c>
      <c r="D1911">
        <v>58</v>
      </c>
      <c r="E1911" s="1" t="s">
        <v>65</v>
      </c>
      <c r="F1911" s="1" t="s">
        <v>66</v>
      </c>
      <c r="G1911" s="1" t="s">
        <v>73</v>
      </c>
      <c r="H1911" s="1" t="s">
        <v>45</v>
      </c>
      <c r="I1911" s="1" t="s">
        <v>99</v>
      </c>
      <c r="J1911" s="1" t="s">
        <v>47</v>
      </c>
      <c r="K1911" s="1" t="s">
        <v>48</v>
      </c>
      <c r="L1911" s="1" t="s">
        <v>49</v>
      </c>
      <c r="M1911" s="1" t="s">
        <v>48</v>
      </c>
      <c r="N1911" s="1" t="s">
        <v>48</v>
      </c>
      <c r="O1911" s="1" t="s">
        <v>48</v>
      </c>
      <c r="P1911" s="1" t="s">
        <v>48</v>
      </c>
      <c r="Q1911" s="1" t="s">
        <v>48</v>
      </c>
      <c r="R1911" s="1" t="s">
        <v>48</v>
      </c>
      <c r="S1911" s="1" t="s">
        <v>48</v>
      </c>
      <c r="T1911" s="1" t="s">
        <v>48</v>
      </c>
      <c r="U1911" s="1" t="s">
        <v>48</v>
      </c>
      <c r="V1911" s="1" t="s">
        <v>48</v>
      </c>
      <c r="W1911" s="1" t="s">
        <v>48</v>
      </c>
      <c r="X1911" s="1" t="s">
        <v>62</v>
      </c>
      <c r="AC1911" s="1" t="s">
        <v>5712</v>
      </c>
      <c r="AD1911" s="1" t="s">
        <v>5712</v>
      </c>
      <c r="AJ1911" s="1" t="s">
        <v>10922</v>
      </c>
      <c r="AK1911" s="1" t="s">
        <v>5712</v>
      </c>
      <c r="AN1911" s="1" t="s">
        <v>5712</v>
      </c>
      <c r="AP1911" s="1" t="s">
        <v>5712</v>
      </c>
      <c r="AR1911" s="1" t="s">
        <v>5712</v>
      </c>
      <c r="AT1911" s="1" t="s">
        <v>5712</v>
      </c>
    </row>
    <row r="1912" spans="1:48" x14ac:dyDescent="0.35">
      <c r="A1912" s="1" t="s">
        <v>10923</v>
      </c>
      <c r="B1912" s="1" t="s">
        <v>5710</v>
      </c>
      <c r="C1912" s="1" t="s">
        <v>71</v>
      </c>
      <c r="D1912">
        <v>31</v>
      </c>
      <c r="E1912" s="1" t="s">
        <v>57</v>
      </c>
      <c r="F1912" s="1" t="s">
        <v>58</v>
      </c>
      <c r="G1912" s="1" t="s">
        <v>73</v>
      </c>
      <c r="H1912" s="1" t="s">
        <v>45</v>
      </c>
      <c r="I1912" s="1" t="s">
        <v>46</v>
      </c>
      <c r="J1912" s="1" t="s">
        <v>47</v>
      </c>
      <c r="K1912" s="1" t="s">
        <v>48</v>
      </c>
      <c r="L1912" s="1" t="s">
        <v>48</v>
      </c>
      <c r="M1912" s="1" t="s">
        <v>48</v>
      </c>
      <c r="N1912" s="1" t="s">
        <v>48</v>
      </c>
      <c r="O1912" s="1" t="s">
        <v>48</v>
      </c>
      <c r="P1912" s="1" t="s">
        <v>48</v>
      </c>
      <c r="Q1912" s="1" t="s">
        <v>49</v>
      </c>
      <c r="R1912" s="1" t="s">
        <v>48</v>
      </c>
      <c r="S1912" s="1" t="s">
        <v>48</v>
      </c>
      <c r="T1912" s="1" t="s">
        <v>48</v>
      </c>
      <c r="U1912" s="1" t="s">
        <v>48</v>
      </c>
      <c r="V1912" s="1" t="s">
        <v>48</v>
      </c>
      <c r="W1912" s="1" t="s">
        <v>48</v>
      </c>
      <c r="X1912" s="1" t="s">
        <v>62</v>
      </c>
      <c r="AC1912" s="1" t="s">
        <v>5712</v>
      </c>
      <c r="AD1912" s="1" t="s">
        <v>5712</v>
      </c>
      <c r="AJ1912" s="1" t="s">
        <v>578</v>
      </c>
      <c r="AK1912" s="1" t="s">
        <v>5712</v>
      </c>
      <c r="AM1912" s="1" t="s">
        <v>3504</v>
      </c>
      <c r="AN1912" s="1" t="s">
        <v>5712</v>
      </c>
      <c r="AP1912" s="1" t="s">
        <v>5712</v>
      </c>
      <c r="AR1912" s="1" t="s">
        <v>5712</v>
      </c>
      <c r="AT1912" s="1" t="s">
        <v>5712</v>
      </c>
    </row>
    <row r="1913" spans="1:48" x14ac:dyDescent="0.35">
      <c r="A1913" s="1" t="s">
        <v>10924</v>
      </c>
      <c r="B1913" s="1" t="s">
        <v>5710</v>
      </c>
      <c r="C1913" s="1" t="s">
        <v>71</v>
      </c>
      <c r="D1913">
        <v>45</v>
      </c>
      <c r="E1913" s="1" t="s">
        <v>42</v>
      </c>
      <c r="F1913" s="1" t="s">
        <v>107</v>
      </c>
      <c r="G1913" s="1" t="s">
        <v>59</v>
      </c>
      <c r="H1913" s="1" t="s">
        <v>79</v>
      </c>
      <c r="I1913" s="1" t="s">
        <v>113</v>
      </c>
      <c r="J1913" s="1" t="s">
        <v>47</v>
      </c>
      <c r="K1913" s="1" t="s">
        <v>49</v>
      </c>
      <c r="L1913" s="1" t="s">
        <v>48</v>
      </c>
      <c r="M1913" s="1" t="s">
        <v>48</v>
      </c>
      <c r="N1913" s="1" t="s">
        <v>48</v>
      </c>
      <c r="O1913" s="1" t="s">
        <v>48</v>
      </c>
      <c r="P1913" s="1" t="s">
        <v>48</v>
      </c>
      <c r="Q1913" s="1" t="s">
        <v>48</v>
      </c>
      <c r="R1913" s="1" t="s">
        <v>48</v>
      </c>
      <c r="S1913" s="1" t="s">
        <v>48</v>
      </c>
      <c r="T1913" s="1" t="s">
        <v>49</v>
      </c>
      <c r="U1913" s="1" t="s">
        <v>48</v>
      </c>
      <c r="V1913" s="1" t="s">
        <v>48</v>
      </c>
      <c r="W1913" s="1" t="s">
        <v>48</v>
      </c>
      <c r="X1913" s="1" t="s">
        <v>62</v>
      </c>
      <c r="AC1913" s="1" t="s">
        <v>5712</v>
      </c>
      <c r="AD1913" s="1" t="s">
        <v>5712</v>
      </c>
      <c r="AJ1913" s="1" t="s">
        <v>10925</v>
      </c>
      <c r="AK1913" s="1" t="s">
        <v>5712</v>
      </c>
      <c r="AN1913" s="1" t="s">
        <v>5712</v>
      </c>
      <c r="AP1913" s="1" t="s">
        <v>5712</v>
      </c>
      <c r="AR1913" s="1" t="s">
        <v>5712</v>
      </c>
      <c r="AT1913" s="1" t="s">
        <v>5712</v>
      </c>
      <c r="AV1913" s="1" t="s">
        <v>10926</v>
      </c>
    </row>
    <row r="1914" spans="1:48" x14ac:dyDescent="0.35">
      <c r="A1914" s="1" t="s">
        <v>10927</v>
      </c>
      <c r="B1914" s="1" t="s">
        <v>5710</v>
      </c>
      <c r="C1914" s="1" t="s">
        <v>71</v>
      </c>
      <c r="D1914">
        <v>81</v>
      </c>
      <c r="E1914" s="1" t="s">
        <v>65</v>
      </c>
      <c r="F1914" s="1" t="s">
        <v>66</v>
      </c>
      <c r="G1914" s="1" t="s">
        <v>73</v>
      </c>
      <c r="H1914" s="1" t="s">
        <v>67</v>
      </c>
      <c r="I1914" s="1" t="s">
        <v>90</v>
      </c>
      <c r="J1914" s="1" t="s">
        <v>47</v>
      </c>
      <c r="K1914" s="1" t="s">
        <v>48</v>
      </c>
      <c r="L1914" s="1" t="s">
        <v>48</v>
      </c>
      <c r="M1914" s="1" t="s">
        <v>48</v>
      </c>
      <c r="N1914" s="1" t="s">
        <v>48</v>
      </c>
      <c r="O1914" s="1" t="s">
        <v>48</v>
      </c>
      <c r="P1914" s="1" t="s">
        <v>49</v>
      </c>
      <c r="Q1914" s="1" t="s">
        <v>48</v>
      </c>
      <c r="R1914" s="1" t="s">
        <v>48</v>
      </c>
      <c r="S1914" s="1" t="s">
        <v>48</v>
      </c>
      <c r="T1914" s="1" t="s">
        <v>48</v>
      </c>
      <c r="U1914" s="1" t="s">
        <v>48</v>
      </c>
      <c r="V1914" s="1" t="s">
        <v>48</v>
      </c>
      <c r="W1914" s="1" t="s">
        <v>48</v>
      </c>
      <c r="X1914" s="1" t="s">
        <v>62</v>
      </c>
      <c r="AC1914" s="1" t="s">
        <v>5712</v>
      </c>
      <c r="AD1914" s="1" t="s">
        <v>5712</v>
      </c>
      <c r="AJ1914" s="1" t="s">
        <v>10928</v>
      </c>
      <c r="AK1914" s="1" t="s">
        <v>5712</v>
      </c>
      <c r="AM1914" s="1" t="s">
        <v>10929</v>
      </c>
      <c r="AN1914" s="1" t="s">
        <v>5712</v>
      </c>
      <c r="AP1914" s="1" t="s">
        <v>5712</v>
      </c>
      <c r="AR1914" s="1" t="s">
        <v>5712</v>
      </c>
      <c r="AT1914" s="1" t="s">
        <v>5712</v>
      </c>
    </row>
    <row r="1915" spans="1:48" x14ac:dyDescent="0.35">
      <c r="A1915" s="1" t="s">
        <v>10930</v>
      </c>
      <c r="B1915" s="1" t="s">
        <v>5710</v>
      </c>
      <c r="C1915" s="1" t="s">
        <v>71</v>
      </c>
      <c r="D1915">
        <v>35</v>
      </c>
      <c r="E1915" s="1" t="s">
        <v>42</v>
      </c>
      <c r="F1915" s="1" t="s">
        <v>107</v>
      </c>
      <c r="G1915" s="1" t="s">
        <v>59</v>
      </c>
      <c r="H1915" s="1" t="s">
        <v>45</v>
      </c>
      <c r="I1915" s="1" t="s">
        <v>110</v>
      </c>
      <c r="J1915" s="1" t="s">
        <v>47</v>
      </c>
      <c r="K1915" s="1" t="s">
        <v>48</v>
      </c>
      <c r="L1915" s="1" t="s">
        <v>48</v>
      </c>
      <c r="M1915" s="1" t="s">
        <v>48</v>
      </c>
      <c r="N1915" s="1" t="s">
        <v>48</v>
      </c>
      <c r="O1915" s="1" t="s">
        <v>48</v>
      </c>
      <c r="P1915" s="1" t="s">
        <v>48</v>
      </c>
      <c r="Q1915" s="1" t="s">
        <v>48</v>
      </c>
      <c r="R1915" s="1" t="s">
        <v>49</v>
      </c>
      <c r="S1915" s="1" t="s">
        <v>48</v>
      </c>
      <c r="T1915" s="1" t="s">
        <v>48</v>
      </c>
      <c r="U1915" s="1" t="s">
        <v>48</v>
      </c>
      <c r="V1915" s="1" t="s">
        <v>48</v>
      </c>
      <c r="W1915" s="1" t="s">
        <v>48</v>
      </c>
      <c r="X1915" s="1" t="s">
        <v>116</v>
      </c>
      <c r="Y1915" s="1" t="s">
        <v>10931</v>
      </c>
      <c r="AC1915" s="1" t="s">
        <v>5712</v>
      </c>
      <c r="AD1915" s="1" t="s">
        <v>5712</v>
      </c>
      <c r="AJ1915" s="1" t="s">
        <v>10932</v>
      </c>
      <c r="AK1915" s="1" t="s">
        <v>5712</v>
      </c>
      <c r="AM1915" s="1" t="s">
        <v>10933</v>
      </c>
      <c r="AN1915" s="1" t="s">
        <v>5712</v>
      </c>
      <c r="AP1915" s="1" t="s">
        <v>5712</v>
      </c>
      <c r="AR1915" s="1" t="s">
        <v>5712</v>
      </c>
      <c r="AT1915" s="1" t="s">
        <v>5712</v>
      </c>
    </row>
    <row r="1916" spans="1:48" x14ac:dyDescent="0.35">
      <c r="A1916" s="1" t="s">
        <v>10934</v>
      </c>
      <c r="B1916" s="1" t="s">
        <v>5710</v>
      </c>
      <c r="C1916" s="1" t="s">
        <v>71</v>
      </c>
      <c r="D1916">
        <v>24</v>
      </c>
      <c r="E1916" s="1" t="s">
        <v>57</v>
      </c>
      <c r="F1916" s="1" t="s">
        <v>58</v>
      </c>
      <c r="G1916" s="1" t="s">
        <v>85</v>
      </c>
      <c r="H1916" s="1" t="s">
        <v>45</v>
      </c>
      <c r="I1916" s="1" t="s">
        <v>68</v>
      </c>
      <c r="J1916" s="1" t="s">
        <v>47</v>
      </c>
      <c r="K1916" s="1" t="s">
        <v>48</v>
      </c>
      <c r="L1916" s="1" t="s">
        <v>48</v>
      </c>
      <c r="M1916" s="1" t="s">
        <v>48</v>
      </c>
      <c r="N1916" s="1" t="s">
        <v>48</v>
      </c>
      <c r="O1916" s="1" t="s">
        <v>49</v>
      </c>
      <c r="P1916" s="1" t="s">
        <v>48</v>
      </c>
      <c r="Q1916" s="1" t="s">
        <v>48</v>
      </c>
      <c r="R1916" s="1" t="s">
        <v>48</v>
      </c>
      <c r="S1916" s="1" t="s">
        <v>48</v>
      </c>
      <c r="T1916" s="1" t="s">
        <v>48</v>
      </c>
      <c r="U1916" s="1" t="s">
        <v>48</v>
      </c>
      <c r="V1916" s="1" t="s">
        <v>48</v>
      </c>
      <c r="W1916" s="1" t="s">
        <v>48</v>
      </c>
      <c r="X1916" s="1" t="s">
        <v>75</v>
      </c>
      <c r="Y1916" s="1" t="s">
        <v>6996</v>
      </c>
      <c r="AC1916" s="1" t="s">
        <v>5712</v>
      </c>
      <c r="AD1916" s="1" t="s">
        <v>5712</v>
      </c>
      <c r="AJ1916" s="1" t="s">
        <v>10935</v>
      </c>
      <c r="AK1916" s="1" t="s">
        <v>5712</v>
      </c>
      <c r="AN1916" s="1" t="s">
        <v>5712</v>
      </c>
      <c r="AP1916" s="1" t="s">
        <v>5712</v>
      </c>
      <c r="AR1916" s="1" t="s">
        <v>5712</v>
      </c>
      <c r="AT1916" s="1" t="s">
        <v>5712</v>
      </c>
      <c r="AV1916" s="1" t="s">
        <v>10936</v>
      </c>
    </row>
    <row r="1917" spans="1:48" x14ac:dyDescent="0.35">
      <c r="A1917" s="1" t="s">
        <v>10937</v>
      </c>
      <c r="B1917" s="1" t="s">
        <v>5710</v>
      </c>
      <c r="C1917" s="1" t="s">
        <v>71</v>
      </c>
      <c r="D1917">
        <v>51</v>
      </c>
      <c r="E1917" s="1" t="s">
        <v>42</v>
      </c>
      <c r="F1917" s="1" t="s">
        <v>43</v>
      </c>
      <c r="G1917" s="1" t="s">
        <v>44</v>
      </c>
      <c r="H1917" s="1" t="s">
        <v>45</v>
      </c>
      <c r="I1917" s="1" t="s">
        <v>46</v>
      </c>
      <c r="J1917" s="1" t="s">
        <v>47</v>
      </c>
      <c r="K1917" s="1" t="s">
        <v>48</v>
      </c>
      <c r="L1917" s="1" t="s">
        <v>48</v>
      </c>
      <c r="M1917" s="1" t="s">
        <v>48</v>
      </c>
      <c r="N1917" s="1" t="s">
        <v>48</v>
      </c>
      <c r="O1917" s="1" t="s">
        <v>48</v>
      </c>
      <c r="P1917" s="1" t="s">
        <v>49</v>
      </c>
      <c r="Q1917" s="1" t="s">
        <v>48</v>
      </c>
      <c r="R1917" s="1" t="s">
        <v>48</v>
      </c>
      <c r="S1917" s="1" t="s">
        <v>48</v>
      </c>
      <c r="T1917" s="1" t="s">
        <v>48</v>
      </c>
      <c r="U1917" s="1" t="s">
        <v>48</v>
      </c>
      <c r="V1917" s="1" t="s">
        <v>48</v>
      </c>
      <c r="W1917" s="1" t="s">
        <v>48</v>
      </c>
      <c r="X1917" s="1" t="s">
        <v>145</v>
      </c>
      <c r="Y1917" s="1" t="s">
        <v>10938</v>
      </c>
      <c r="AC1917" s="1" t="s">
        <v>5712</v>
      </c>
      <c r="AD1917" s="1" t="s">
        <v>5712</v>
      </c>
      <c r="AJ1917" s="1" t="s">
        <v>351</v>
      </c>
      <c r="AK1917" s="1" t="s">
        <v>5712</v>
      </c>
      <c r="AM1917" s="1" t="s">
        <v>351</v>
      </c>
      <c r="AN1917" s="1" t="s">
        <v>5712</v>
      </c>
      <c r="AP1917" s="1" t="s">
        <v>5712</v>
      </c>
      <c r="AR1917" s="1" t="s">
        <v>5712</v>
      </c>
      <c r="AT1917" s="1" t="s">
        <v>5712</v>
      </c>
    </row>
    <row r="1918" spans="1:48" x14ac:dyDescent="0.35">
      <c r="A1918" s="1" t="s">
        <v>10939</v>
      </c>
      <c r="B1918" s="1" t="s">
        <v>5710</v>
      </c>
      <c r="C1918" s="1" t="s">
        <v>71</v>
      </c>
      <c r="D1918">
        <v>48</v>
      </c>
      <c r="E1918" s="1" t="s">
        <v>42</v>
      </c>
      <c r="F1918" s="1" t="s">
        <v>66</v>
      </c>
      <c r="G1918" s="1" t="s">
        <v>44</v>
      </c>
      <c r="H1918" s="1" t="s">
        <v>45</v>
      </c>
      <c r="I1918" s="1" t="s">
        <v>110</v>
      </c>
      <c r="J1918" s="1" t="s">
        <v>47</v>
      </c>
      <c r="K1918" s="1" t="s">
        <v>48</v>
      </c>
      <c r="L1918" s="1" t="s">
        <v>48</v>
      </c>
      <c r="M1918" s="1" t="s">
        <v>48</v>
      </c>
      <c r="N1918" s="1" t="s">
        <v>48</v>
      </c>
      <c r="O1918" s="1" t="s">
        <v>49</v>
      </c>
      <c r="P1918" s="1" t="s">
        <v>48</v>
      </c>
      <c r="Q1918" s="1" t="s">
        <v>48</v>
      </c>
      <c r="R1918" s="1" t="s">
        <v>48</v>
      </c>
      <c r="S1918" s="1" t="s">
        <v>48</v>
      </c>
      <c r="T1918" s="1" t="s">
        <v>48</v>
      </c>
      <c r="U1918" s="1" t="s">
        <v>48</v>
      </c>
      <c r="V1918" s="1" t="s">
        <v>48</v>
      </c>
      <c r="W1918" s="1" t="s">
        <v>48</v>
      </c>
      <c r="X1918" s="1" t="s">
        <v>116</v>
      </c>
      <c r="Y1918" s="1" t="s">
        <v>10940</v>
      </c>
      <c r="AC1918" s="1" t="s">
        <v>5712</v>
      </c>
      <c r="AD1918" s="1" t="s">
        <v>5712</v>
      </c>
      <c r="AJ1918" s="1" t="s">
        <v>10941</v>
      </c>
      <c r="AK1918" s="1" t="s">
        <v>5712</v>
      </c>
      <c r="AN1918" s="1" t="s">
        <v>5712</v>
      </c>
      <c r="AP1918" s="1" t="s">
        <v>5712</v>
      </c>
      <c r="AR1918" s="1" t="s">
        <v>5712</v>
      </c>
      <c r="AT1918" s="1" t="s">
        <v>5712</v>
      </c>
    </row>
    <row r="1919" spans="1:48" x14ac:dyDescent="0.35">
      <c r="A1919" s="1" t="s">
        <v>10942</v>
      </c>
      <c r="B1919" s="1" t="s">
        <v>5710</v>
      </c>
      <c r="C1919" s="1" t="s">
        <v>71</v>
      </c>
      <c r="D1919">
        <v>51</v>
      </c>
      <c r="E1919" s="1" t="s">
        <v>42</v>
      </c>
      <c r="F1919" s="1" t="s">
        <v>66</v>
      </c>
      <c r="G1919" s="1" t="s">
        <v>59</v>
      </c>
      <c r="H1919" s="1" t="s">
        <v>45</v>
      </c>
      <c r="I1919" s="1" t="s">
        <v>113</v>
      </c>
      <c r="J1919" s="1" t="s">
        <v>47</v>
      </c>
      <c r="K1919" s="1" t="s">
        <v>48</v>
      </c>
      <c r="L1919" s="1" t="s">
        <v>49</v>
      </c>
      <c r="M1919" s="1" t="s">
        <v>48</v>
      </c>
      <c r="N1919" s="1" t="s">
        <v>48</v>
      </c>
      <c r="O1919" s="1" t="s">
        <v>48</v>
      </c>
      <c r="P1919" s="1" t="s">
        <v>48</v>
      </c>
      <c r="Q1919" s="1" t="s">
        <v>48</v>
      </c>
      <c r="R1919" s="1" t="s">
        <v>48</v>
      </c>
      <c r="S1919" s="1" t="s">
        <v>48</v>
      </c>
      <c r="T1919" s="1" t="s">
        <v>48</v>
      </c>
      <c r="U1919" s="1" t="s">
        <v>48</v>
      </c>
      <c r="V1919" s="1" t="s">
        <v>48</v>
      </c>
      <c r="W1919" s="1" t="s">
        <v>48</v>
      </c>
      <c r="X1919" s="1" t="s">
        <v>51</v>
      </c>
      <c r="Y1919" s="1" t="s">
        <v>10943</v>
      </c>
      <c r="AC1919" s="1" t="s">
        <v>5712</v>
      </c>
      <c r="AD1919" s="1" t="s">
        <v>5712</v>
      </c>
      <c r="AJ1919" s="1" t="s">
        <v>879</v>
      </c>
      <c r="AK1919" s="1" t="s">
        <v>55</v>
      </c>
      <c r="AL1919" s="1" t="s">
        <v>879</v>
      </c>
      <c r="AN1919" s="1" t="s">
        <v>5712</v>
      </c>
      <c r="AP1919" s="1" t="s">
        <v>5712</v>
      </c>
      <c r="AR1919" s="1" t="s">
        <v>5712</v>
      </c>
      <c r="AT1919" s="1" t="s">
        <v>5712</v>
      </c>
    </row>
    <row r="1920" spans="1:48" x14ac:dyDescent="0.35">
      <c r="A1920" s="1" t="s">
        <v>10944</v>
      </c>
      <c r="B1920" s="1" t="s">
        <v>5710</v>
      </c>
      <c r="C1920" s="1" t="s">
        <v>71</v>
      </c>
      <c r="D1920">
        <v>63</v>
      </c>
      <c r="E1920" s="1" t="s">
        <v>65</v>
      </c>
      <c r="F1920" s="1" t="s">
        <v>43</v>
      </c>
      <c r="G1920" s="1" t="s">
        <v>98</v>
      </c>
      <c r="H1920" s="1" t="s">
        <v>79</v>
      </c>
      <c r="I1920" s="1" t="s">
        <v>125</v>
      </c>
      <c r="J1920" s="1" t="s">
        <v>47</v>
      </c>
      <c r="K1920" s="1" t="s">
        <v>48</v>
      </c>
      <c r="L1920" s="1" t="s">
        <v>48</v>
      </c>
      <c r="M1920" s="1" t="s">
        <v>48</v>
      </c>
      <c r="N1920" s="1" t="s">
        <v>49</v>
      </c>
      <c r="O1920" s="1" t="s">
        <v>48</v>
      </c>
      <c r="P1920" s="1" t="s">
        <v>48</v>
      </c>
      <c r="Q1920" s="1" t="s">
        <v>48</v>
      </c>
      <c r="R1920" s="1" t="s">
        <v>48</v>
      </c>
      <c r="S1920" s="1" t="s">
        <v>48</v>
      </c>
      <c r="T1920" s="1" t="s">
        <v>48</v>
      </c>
      <c r="U1920" s="1" t="s">
        <v>48</v>
      </c>
      <c r="V1920" s="1" t="s">
        <v>48</v>
      </c>
      <c r="W1920" s="1" t="s">
        <v>48</v>
      </c>
      <c r="X1920" s="1" t="s">
        <v>62</v>
      </c>
      <c r="AC1920" s="1" t="s">
        <v>5712</v>
      </c>
      <c r="AD1920" s="1" t="s">
        <v>5712</v>
      </c>
      <c r="AJ1920" s="1" t="s">
        <v>10945</v>
      </c>
      <c r="AK1920" s="1" t="s">
        <v>63</v>
      </c>
      <c r="AN1920" s="1" t="s">
        <v>5712</v>
      </c>
      <c r="AP1920" s="1" t="s">
        <v>5712</v>
      </c>
      <c r="AR1920" s="1" t="s">
        <v>5712</v>
      </c>
      <c r="AT1920" s="1" t="s">
        <v>5712</v>
      </c>
    </row>
    <row r="1921" spans="1:48" x14ac:dyDescent="0.35">
      <c r="A1921" s="1" t="s">
        <v>10946</v>
      </c>
      <c r="B1921" s="1" t="s">
        <v>5710</v>
      </c>
      <c r="C1921" s="1" t="s">
        <v>71</v>
      </c>
      <c r="D1921">
        <v>42</v>
      </c>
      <c r="E1921" s="1" t="s">
        <v>42</v>
      </c>
      <c r="F1921" s="1" t="s">
        <v>72</v>
      </c>
      <c r="G1921" s="1" t="s">
        <v>44</v>
      </c>
      <c r="H1921" s="1" t="s">
        <v>109</v>
      </c>
      <c r="I1921" s="1" t="s">
        <v>113</v>
      </c>
      <c r="J1921" s="1" t="s">
        <v>80</v>
      </c>
      <c r="K1921" s="1" t="s">
        <v>48</v>
      </c>
      <c r="L1921" s="1" t="s">
        <v>48</v>
      </c>
      <c r="M1921" s="1" t="s">
        <v>48</v>
      </c>
      <c r="N1921" s="1" t="s">
        <v>49</v>
      </c>
      <c r="O1921" s="1" t="s">
        <v>48</v>
      </c>
      <c r="P1921" s="1" t="s">
        <v>48</v>
      </c>
      <c r="Q1921" s="1" t="s">
        <v>48</v>
      </c>
      <c r="R1921" s="1" t="s">
        <v>48</v>
      </c>
      <c r="S1921" s="1" t="s">
        <v>48</v>
      </c>
      <c r="T1921" s="1" t="s">
        <v>48</v>
      </c>
      <c r="U1921" s="1" t="s">
        <v>48</v>
      </c>
      <c r="V1921" s="1" t="s">
        <v>48</v>
      </c>
      <c r="W1921" s="1" t="s">
        <v>48</v>
      </c>
      <c r="X1921" s="1" t="s">
        <v>62</v>
      </c>
      <c r="AC1921" s="1" t="s">
        <v>5712</v>
      </c>
      <c r="AD1921" s="1" t="s">
        <v>5712</v>
      </c>
      <c r="AJ1921" s="1" t="s">
        <v>10947</v>
      </c>
      <c r="AK1921" s="1" t="s">
        <v>5712</v>
      </c>
      <c r="AN1921" s="1" t="s">
        <v>5712</v>
      </c>
      <c r="AP1921" s="1" t="s">
        <v>5712</v>
      </c>
      <c r="AR1921" s="1" t="s">
        <v>5712</v>
      </c>
      <c r="AT1921" s="1" t="s">
        <v>5712</v>
      </c>
    </row>
    <row r="1922" spans="1:48" x14ac:dyDescent="0.35">
      <c r="A1922" s="1" t="s">
        <v>10948</v>
      </c>
      <c r="B1922" s="1" t="s">
        <v>5710</v>
      </c>
      <c r="C1922" s="1" t="s">
        <v>41</v>
      </c>
      <c r="D1922">
        <v>76</v>
      </c>
      <c r="E1922" s="1" t="s">
        <v>65</v>
      </c>
      <c r="F1922" s="1" t="s">
        <v>66</v>
      </c>
      <c r="G1922" s="1" t="s">
        <v>73</v>
      </c>
      <c r="H1922" s="1" t="s">
        <v>67</v>
      </c>
      <c r="I1922" s="1" t="s">
        <v>68</v>
      </c>
      <c r="J1922" s="1" t="s">
        <v>47</v>
      </c>
      <c r="K1922" s="1" t="s">
        <v>48</v>
      </c>
      <c r="L1922" s="1" t="s">
        <v>48</v>
      </c>
      <c r="M1922" s="1" t="s">
        <v>48</v>
      </c>
      <c r="N1922" s="1" t="s">
        <v>48</v>
      </c>
      <c r="O1922" s="1" t="s">
        <v>49</v>
      </c>
      <c r="P1922" s="1" t="s">
        <v>48</v>
      </c>
      <c r="Q1922" s="1" t="s">
        <v>48</v>
      </c>
      <c r="R1922" s="1" t="s">
        <v>48</v>
      </c>
      <c r="S1922" s="1" t="s">
        <v>48</v>
      </c>
      <c r="T1922" s="1" t="s">
        <v>48</v>
      </c>
      <c r="U1922" s="1" t="s">
        <v>48</v>
      </c>
      <c r="V1922" s="1" t="s">
        <v>48</v>
      </c>
      <c r="W1922" s="1" t="s">
        <v>48</v>
      </c>
      <c r="X1922" s="1" t="s">
        <v>62</v>
      </c>
      <c r="AC1922" s="1" t="s">
        <v>5712</v>
      </c>
      <c r="AD1922" s="1" t="s">
        <v>5712</v>
      </c>
      <c r="AJ1922" s="1" t="s">
        <v>10949</v>
      </c>
      <c r="AK1922" s="1" t="s">
        <v>5712</v>
      </c>
      <c r="AN1922" s="1" t="s">
        <v>5712</v>
      </c>
      <c r="AP1922" s="1" t="s">
        <v>5712</v>
      </c>
      <c r="AR1922" s="1" t="s">
        <v>5712</v>
      </c>
      <c r="AT1922" s="1" t="s">
        <v>5712</v>
      </c>
    </row>
    <row r="1923" spans="1:48" x14ac:dyDescent="0.35">
      <c r="A1923" s="1" t="s">
        <v>10950</v>
      </c>
      <c r="B1923" s="1" t="s">
        <v>5710</v>
      </c>
      <c r="C1923" s="1" t="s">
        <v>71</v>
      </c>
      <c r="D1923">
        <v>20</v>
      </c>
      <c r="E1923" s="1" t="s">
        <v>57</v>
      </c>
      <c r="F1923" s="1" t="s">
        <v>72</v>
      </c>
      <c r="G1923" s="1" t="s">
        <v>73</v>
      </c>
      <c r="H1923" s="1" t="s">
        <v>144</v>
      </c>
      <c r="I1923" s="1" t="s">
        <v>99</v>
      </c>
      <c r="J1923" s="1" t="s">
        <v>47</v>
      </c>
      <c r="K1923" s="1" t="s">
        <v>49</v>
      </c>
      <c r="L1923" s="1" t="s">
        <v>48</v>
      </c>
      <c r="M1923" s="1" t="s">
        <v>48</v>
      </c>
      <c r="N1923" s="1" t="s">
        <v>48</v>
      </c>
      <c r="O1923" s="1" t="s">
        <v>48</v>
      </c>
      <c r="P1923" s="1" t="s">
        <v>48</v>
      </c>
      <c r="Q1923" s="1" t="s">
        <v>48</v>
      </c>
      <c r="R1923" s="1" t="s">
        <v>48</v>
      </c>
      <c r="S1923" s="1" t="s">
        <v>48</v>
      </c>
      <c r="T1923" s="1" t="s">
        <v>49</v>
      </c>
      <c r="U1923" s="1" t="s">
        <v>48</v>
      </c>
      <c r="V1923" s="1" t="s">
        <v>48</v>
      </c>
      <c r="W1923" s="1" t="s">
        <v>48</v>
      </c>
      <c r="X1923" s="1" t="s">
        <v>62</v>
      </c>
      <c r="AC1923" s="1" t="s">
        <v>5712</v>
      </c>
      <c r="AD1923" s="1" t="s">
        <v>5712</v>
      </c>
      <c r="AJ1923" s="1" t="s">
        <v>10951</v>
      </c>
      <c r="AK1923" s="1" t="s">
        <v>5712</v>
      </c>
      <c r="AN1923" s="1" t="s">
        <v>5712</v>
      </c>
      <c r="AP1923" s="1" t="s">
        <v>5712</v>
      </c>
      <c r="AR1923" s="1" t="s">
        <v>5712</v>
      </c>
      <c r="AT1923" s="1" t="s">
        <v>5712</v>
      </c>
    </row>
    <row r="1924" spans="1:48" x14ac:dyDescent="0.35">
      <c r="A1924" s="1" t="s">
        <v>10952</v>
      </c>
      <c r="B1924" s="1" t="s">
        <v>5710</v>
      </c>
      <c r="C1924" s="1" t="s">
        <v>71</v>
      </c>
      <c r="D1924">
        <v>49</v>
      </c>
      <c r="E1924" s="1" t="s">
        <v>42</v>
      </c>
      <c r="F1924" s="1" t="s">
        <v>107</v>
      </c>
      <c r="G1924" s="1" t="s">
        <v>59</v>
      </c>
      <c r="H1924" s="1" t="s">
        <v>109</v>
      </c>
      <c r="I1924" s="1" t="s">
        <v>74</v>
      </c>
      <c r="J1924" s="1" t="s">
        <v>47</v>
      </c>
      <c r="K1924" s="1" t="s">
        <v>48</v>
      </c>
      <c r="L1924" s="1" t="s">
        <v>48</v>
      </c>
      <c r="M1924" s="1" t="s">
        <v>49</v>
      </c>
      <c r="N1924" s="1" t="s">
        <v>48</v>
      </c>
      <c r="O1924" s="1" t="s">
        <v>48</v>
      </c>
      <c r="P1924" s="1" t="s">
        <v>48</v>
      </c>
      <c r="Q1924" s="1" t="s">
        <v>48</v>
      </c>
      <c r="R1924" s="1" t="s">
        <v>48</v>
      </c>
      <c r="S1924" s="1" t="s">
        <v>48</v>
      </c>
      <c r="T1924" s="1" t="s">
        <v>48</v>
      </c>
      <c r="U1924" s="1" t="s">
        <v>48</v>
      </c>
      <c r="V1924" s="1" t="s">
        <v>48</v>
      </c>
      <c r="W1924" s="1" t="s">
        <v>48</v>
      </c>
      <c r="X1924" s="1" t="s">
        <v>62</v>
      </c>
      <c r="AC1924" s="1" t="s">
        <v>5712</v>
      </c>
      <c r="AD1924" s="1" t="s">
        <v>5712</v>
      </c>
      <c r="AJ1924" s="1" t="s">
        <v>10953</v>
      </c>
      <c r="AK1924" s="1" t="s">
        <v>5712</v>
      </c>
      <c r="AN1924" s="1" t="s">
        <v>5712</v>
      </c>
      <c r="AP1924" s="1" t="s">
        <v>5712</v>
      </c>
      <c r="AR1924" s="1" t="s">
        <v>5712</v>
      </c>
      <c r="AT1924" s="1" t="s">
        <v>5712</v>
      </c>
      <c r="AV1924" s="1" t="s">
        <v>1273</v>
      </c>
    </row>
    <row r="1925" spans="1:48" x14ac:dyDescent="0.35">
      <c r="A1925" s="1" t="s">
        <v>10954</v>
      </c>
      <c r="B1925" s="1" t="s">
        <v>5710</v>
      </c>
      <c r="C1925" s="1" t="s">
        <v>71</v>
      </c>
      <c r="D1925">
        <v>62</v>
      </c>
      <c r="E1925" s="1" t="s">
        <v>65</v>
      </c>
      <c r="F1925" s="1" t="s">
        <v>72</v>
      </c>
      <c r="G1925" s="1" t="s">
        <v>44</v>
      </c>
      <c r="H1925" s="1" t="s">
        <v>79</v>
      </c>
      <c r="I1925" s="1" t="s">
        <v>68</v>
      </c>
      <c r="J1925" s="1" t="s">
        <v>47</v>
      </c>
      <c r="K1925" s="1" t="s">
        <v>48</v>
      </c>
      <c r="L1925" s="1" t="s">
        <v>48</v>
      </c>
      <c r="M1925" s="1" t="s">
        <v>48</v>
      </c>
      <c r="N1925" s="1" t="s">
        <v>48</v>
      </c>
      <c r="O1925" s="1" t="s">
        <v>48</v>
      </c>
      <c r="P1925" s="1" t="s">
        <v>48</v>
      </c>
      <c r="Q1925" s="1" t="s">
        <v>49</v>
      </c>
      <c r="R1925" s="1" t="s">
        <v>48</v>
      </c>
      <c r="S1925" s="1" t="s">
        <v>48</v>
      </c>
      <c r="T1925" s="1" t="s">
        <v>48</v>
      </c>
      <c r="U1925" s="1" t="s">
        <v>48</v>
      </c>
      <c r="V1925" s="1" t="s">
        <v>48</v>
      </c>
      <c r="W1925" s="1" t="s">
        <v>48</v>
      </c>
      <c r="X1925" s="1" t="s">
        <v>62</v>
      </c>
      <c r="AC1925" s="1" t="s">
        <v>5712</v>
      </c>
      <c r="AD1925" s="1" t="s">
        <v>5712</v>
      </c>
      <c r="AJ1925" s="1" t="s">
        <v>105</v>
      </c>
      <c r="AK1925" s="1" t="s">
        <v>5712</v>
      </c>
      <c r="AN1925" s="1" t="s">
        <v>5712</v>
      </c>
      <c r="AP1925" s="1" t="s">
        <v>5712</v>
      </c>
      <c r="AR1925" s="1" t="s">
        <v>5712</v>
      </c>
      <c r="AT1925" s="1" t="s">
        <v>5712</v>
      </c>
      <c r="AV1925" s="1" t="s">
        <v>10955</v>
      </c>
    </row>
    <row r="1926" spans="1:48" x14ac:dyDescent="0.35">
      <c r="A1926" s="1" t="s">
        <v>10956</v>
      </c>
      <c r="B1926" s="1" t="s">
        <v>5710</v>
      </c>
      <c r="C1926" s="1" t="s">
        <v>71</v>
      </c>
      <c r="D1926">
        <v>22</v>
      </c>
      <c r="E1926" s="1" t="s">
        <v>57</v>
      </c>
      <c r="F1926" s="1" t="s">
        <v>107</v>
      </c>
      <c r="G1926" s="1" t="s">
        <v>44</v>
      </c>
      <c r="H1926" s="1" t="s">
        <v>45</v>
      </c>
      <c r="I1926" s="1" t="s">
        <v>74</v>
      </c>
      <c r="J1926" s="1" t="s">
        <v>47</v>
      </c>
      <c r="K1926" s="1" t="s">
        <v>48</v>
      </c>
      <c r="L1926" s="1" t="s">
        <v>48</v>
      </c>
      <c r="M1926" s="1" t="s">
        <v>49</v>
      </c>
      <c r="N1926" s="1" t="s">
        <v>48</v>
      </c>
      <c r="O1926" s="1" t="s">
        <v>48</v>
      </c>
      <c r="P1926" s="1" t="s">
        <v>48</v>
      </c>
      <c r="Q1926" s="1" t="s">
        <v>48</v>
      </c>
      <c r="R1926" s="1" t="s">
        <v>48</v>
      </c>
      <c r="S1926" s="1" t="s">
        <v>48</v>
      </c>
      <c r="T1926" s="1" t="s">
        <v>48</v>
      </c>
      <c r="U1926" s="1" t="s">
        <v>48</v>
      </c>
      <c r="V1926" s="1" t="s">
        <v>48</v>
      </c>
      <c r="W1926" s="1" t="s">
        <v>48</v>
      </c>
      <c r="X1926" s="1" t="s">
        <v>51</v>
      </c>
      <c r="Y1926" s="1" t="s">
        <v>10957</v>
      </c>
      <c r="AC1926" s="1" t="s">
        <v>5712</v>
      </c>
      <c r="AD1926" s="1" t="s">
        <v>5712</v>
      </c>
      <c r="AJ1926" s="1" t="s">
        <v>10958</v>
      </c>
      <c r="AK1926" s="1" t="s">
        <v>77</v>
      </c>
      <c r="AN1926" s="1" t="s">
        <v>5712</v>
      </c>
      <c r="AP1926" s="1" t="s">
        <v>5712</v>
      </c>
      <c r="AR1926" s="1" t="s">
        <v>5712</v>
      </c>
      <c r="AT1926" s="1" t="s">
        <v>5712</v>
      </c>
    </row>
    <row r="1927" spans="1:48" x14ac:dyDescent="0.35">
      <c r="A1927" s="1" t="s">
        <v>10959</v>
      </c>
      <c r="B1927" s="1" t="s">
        <v>5710</v>
      </c>
      <c r="C1927" s="1" t="s">
        <v>71</v>
      </c>
      <c r="D1927">
        <v>24</v>
      </c>
      <c r="E1927" s="1" t="s">
        <v>57</v>
      </c>
      <c r="F1927" s="1" t="s">
        <v>58</v>
      </c>
      <c r="G1927" s="1" t="s">
        <v>44</v>
      </c>
      <c r="H1927" s="1" t="s">
        <v>92</v>
      </c>
      <c r="I1927" s="1" t="s">
        <v>61</v>
      </c>
      <c r="J1927" s="1" t="s">
        <v>47</v>
      </c>
      <c r="K1927" s="1" t="s">
        <v>49</v>
      </c>
      <c r="L1927" s="1" t="s">
        <v>48</v>
      </c>
      <c r="M1927" s="1" t="s">
        <v>48</v>
      </c>
      <c r="N1927" s="1" t="s">
        <v>48</v>
      </c>
      <c r="O1927" s="1" t="s">
        <v>48</v>
      </c>
      <c r="P1927" s="1" t="s">
        <v>48</v>
      </c>
      <c r="Q1927" s="1" t="s">
        <v>48</v>
      </c>
      <c r="R1927" s="1" t="s">
        <v>48</v>
      </c>
      <c r="S1927" s="1" t="s">
        <v>48</v>
      </c>
      <c r="T1927" s="1" t="s">
        <v>48</v>
      </c>
      <c r="U1927" s="1" t="s">
        <v>48</v>
      </c>
      <c r="V1927" s="1" t="s">
        <v>48</v>
      </c>
      <c r="W1927" s="1" t="s">
        <v>48</v>
      </c>
      <c r="X1927" s="1" t="s">
        <v>51</v>
      </c>
      <c r="Y1927" s="1" t="s">
        <v>10960</v>
      </c>
      <c r="AC1927" s="1" t="s">
        <v>5712</v>
      </c>
      <c r="AD1927" s="1" t="s">
        <v>5712</v>
      </c>
      <c r="AJ1927" s="1" t="s">
        <v>971</v>
      </c>
      <c r="AK1927" s="1" t="s">
        <v>5712</v>
      </c>
      <c r="AN1927" s="1" t="s">
        <v>5712</v>
      </c>
      <c r="AP1927" s="1" t="s">
        <v>5712</v>
      </c>
      <c r="AR1927" s="1" t="s">
        <v>5712</v>
      </c>
      <c r="AT1927" s="1" t="s">
        <v>5712</v>
      </c>
      <c r="AV1927" s="1" t="s">
        <v>10961</v>
      </c>
    </row>
    <row r="1928" spans="1:48" x14ac:dyDescent="0.35">
      <c r="A1928" s="1" t="s">
        <v>10962</v>
      </c>
      <c r="B1928" s="1" t="s">
        <v>5710</v>
      </c>
      <c r="C1928" s="1" t="s">
        <v>71</v>
      </c>
      <c r="D1928">
        <v>55</v>
      </c>
      <c r="E1928" s="1" t="s">
        <v>65</v>
      </c>
      <c r="F1928" s="1" t="s">
        <v>72</v>
      </c>
      <c r="G1928" s="1" t="s">
        <v>85</v>
      </c>
      <c r="H1928" s="1" t="s">
        <v>67</v>
      </c>
      <c r="I1928" s="1" t="s">
        <v>125</v>
      </c>
      <c r="J1928" s="1" t="s">
        <v>47</v>
      </c>
      <c r="K1928" s="1" t="s">
        <v>48</v>
      </c>
      <c r="L1928" s="1" t="s">
        <v>48</v>
      </c>
      <c r="M1928" s="1" t="s">
        <v>48</v>
      </c>
      <c r="N1928" s="1" t="s">
        <v>48</v>
      </c>
      <c r="O1928" s="1" t="s">
        <v>49</v>
      </c>
      <c r="P1928" s="1" t="s">
        <v>48</v>
      </c>
      <c r="Q1928" s="1" t="s">
        <v>48</v>
      </c>
      <c r="R1928" s="1" t="s">
        <v>48</v>
      </c>
      <c r="S1928" s="1" t="s">
        <v>48</v>
      </c>
      <c r="T1928" s="1" t="s">
        <v>48</v>
      </c>
      <c r="U1928" s="1" t="s">
        <v>48</v>
      </c>
      <c r="V1928" s="1" t="s">
        <v>48</v>
      </c>
      <c r="W1928" s="1" t="s">
        <v>48</v>
      </c>
      <c r="X1928" s="1" t="s">
        <v>75</v>
      </c>
      <c r="Y1928" s="1" t="s">
        <v>10963</v>
      </c>
      <c r="AC1928" s="1" t="s">
        <v>5712</v>
      </c>
      <c r="AD1928" s="1" t="s">
        <v>5712</v>
      </c>
      <c r="AJ1928" s="1" t="s">
        <v>10964</v>
      </c>
      <c r="AK1928" s="1" t="s">
        <v>77</v>
      </c>
      <c r="AN1928" s="1" t="s">
        <v>5712</v>
      </c>
      <c r="AP1928" s="1" t="s">
        <v>5712</v>
      </c>
      <c r="AR1928" s="1" t="s">
        <v>5712</v>
      </c>
      <c r="AT1928" s="1" t="s">
        <v>5712</v>
      </c>
    </row>
    <row r="1929" spans="1:48" x14ac:dyDescent="0.35">
      <c r="A1929" s="1" t="s">
        <v>10965</v>
      </c>
      <c r="B1929" s="1" t="s">
        <v>5710</v>
      </c>
      <c r="C1929" s="1" t="s">
        <v>71</v>
      </c>
      <c r="D1929">
        <v>28</v>
      </c>
      <c r="E1929" s="1" t="s">
        <v>57</v>
      </c>
      <c r="F1929" s="1" t="s">
        <v>107</v>
      </c>
      <c r="G1929" s="1" t="s">
        <v>59</v>
      </c>
      <c r="H1929" s="1" t="s">
        <v>144</v>
      </c>
      <c r="I1929" s="1" t="s">
        <v>125</v>
      </c>
      <c r="J1929" s="1" t="s">
        <v>47</v>
      </c>
      <c r="K1929" s="1" t="s">
        <v>48</v>
      </c>
      <c r="L1929" s="1" t="s">
        <v>48</v>
      </c>
      <c r="M1929" s="1" t="s">
        <v>48</v>
      </c>
      <c r="N1929" s="1" t="s">
        <v>48</v>
      </c>
      <c r="O1929" s="1" t="s">
        <v>48</v>
      </c>
      <c r="P1929" s="1" t="s">
        <v>49</v>
      </c>
      <c r="Q1929" s="1" t="s">
        <v>48</v>
      </c>
      <c r="R1929" s="1" t="s">
        <v>48</v>
      </c>
      <c r="S1929" s="1" t="s">
        <v>48</v>
      </c>
      <c r="T1929" s="1" t="s">
        <v>48</v>
      </c>
      <c r="U1929" s="1" t="s">
        <v>48</v>
      </c>
      <c r="V1929" s="1" t="s">
        <v>48</v>
      </c>
      <c r="W1929" s="1" t="s">
        <v>48</v>
      </c>
      <c r="X1929" s="1" t="s">
        <v>116</v>
      </c>
      <c r="Y1929" s="1" t="s">
        <v>10966</v>
      </c>
      <c r="AC1929" s="1" t="s">
        <v>5712</v>
      </c>
      <c r="AD1929" s="1" t="s">
        <v>5712</v>
      </c>
      <c r="AJ1929" s="1" t="s">
        <v>10967</v>
      </c>
      <c r="AK1929" s="1" t="s">
        <v>77</v>
      </c>
      <c r="AN1929" s="1" t="s">
        <v>5712</v>
      </c>
      <c r="AP1929" s="1" t="s">
        <v>5712</v>
      </c>
      <c r="AR1929" s="1" t="s">
        <v>5712</v>
      </c>
      <c r="AT1929" s="1" t="s">
        <v>5712</v>
      </c>
    </row>
    <row r="1930" spans="1:48" x14ac:dyDescent="0.35">
      <c r="A1930" s="1" t="s">
        <v>10968</v>
      </c>
      <c r="B1930" s="1" t="s">
        <v>5710</v>
      </c>
      <c r="C1930" s="1" t="s">
        <v>71</v>
      </c>
      <c r="D1930">
        <v>39</v>
      </c>
      <c r="E1930" s="1" t="s">
        <v>42</v>
      </c>
      <c r="F1930" s="1" t="s">
        <v>66</v>
      </c>
      <c r="G1930" s="1" t="s">
        <v>44</v>
      </c>
      <c r="H1930" s="1" t="s">
        <v>109</v>
      </c>
      <c r="I1930" s="1" t="s">
        <v>68</v>
      </c>
      <c r="J1930" s="1" t="s">
        <v>47</v>
      </c>
      <c r="K1930" s="1" t="s">
        <v>48</v>
      </c>
      <c r="L1930" s="1" t="s">
        <v>49</v>
      </c>
      <c r="M1930" s="1" t="s">
        <v>48</v>
      </c>
      <c r="N1930" s="1" t="s">
        <v>48</v>
      </c>
      <c r="O1930" s="1" t="s">
        <v>48</v>
      </c>
      <c r="P1930" s="1" t="s">
        <v>48</v>
      </c>
      <c r="Q1930" s="1" t="s">
        <v>48</v>
      </c>
      <c r="R1930" s="1" t="s">
        <v>48</v>
      </c>
      <c r="S1930" s="1" t="s">
        <v>48</v>
      </c>
      <c r="T1930" s="1" t="s">
        <v>48</v>
      </c>
      <c r="U1930" s="1" t="s">
        <v>48</v>
      </c>
      <c r="V1930" s="1" t="s">
        <v>48</v>
      </c>
      <c r="W1930" s="1" t="s">
        <v>48</v>
      </c>
      <c r="X1930" s="1" t="s">
        <v>62</v>
      </c>
      <c r="AC1930" s="1" t="s">
        <v>5712</v>
      </c>
      <c r="AD1930" s="1" t="s">
        <v>5712</v>
      </c>
      <c r="AJ1930" s="1" t="s">
        <v>10969</v>
      </c>
      <c r="AK1930" s="1" t="s">
        <v>77</v>
      </c>
      <c r="AN1930" s="1" t="s">
        <v>5712</v>
      </c>
      <c r="AP1930" s="1" t="s">
        <v>5712</v>
      </c>
      <c r="AR1930" s="1" t="s">
        <v>5712</v>
      </c>
      <c r="AT1930" s="1" t="s">
        <v>5712</v>
      </c>
    </row>
    <row r="1931" spans="1:48" x14ac:dyDescent="0.35">
      <c r="A1931" s="1" t="s">
        <v>10970</v>
      </c>
      <c r="B1931" s="1" t="s">
        <v>5710</v>
      </c>
      <c r="C1931" s="1" t="s">
        <v>71</v>
      </c>
      <c r="D1931">
        <v>23</v>
      </c>
      <c r="E1931" s="1" t="s">
        <v>57</v>
      </c>
      <c r="F1931" s="1" t="s">
        <v>107</v>
      </c>
      <c r="G1931" s="1" t="s">
        <v>59</v>
      </c>
      <c r="H1931" s="1" t="s">
        <v>79</v>
      </c>
      <c r="I1931" s="1" t="s">
        <v>46</v>
      </c>
      <c r="J1931" s="1" t="s">
        <v>47</v>
      </c>
      <c r="K1931" s="1" t="s">
        <v>48</v>
      </c>
      <c r="L1931" s="1" t="s">
        <v>48</v>
      </c>
      <c r="M1931" s="1" t="s">
        <v>48</v>
      </c>
      <c r="N1931" s="1" t="s">
        <v>48</v>
      </c>
      <c r="O1931" s="1" t="s">
        <v>48</v>
      </c>
      <c r="P1931" s="1" t="s">
        <v>49</v>
      </c>
      <c r="Q1931" s="1" t="s">
        <v>48</v>
      </c>
      <c r="R1931" s="1" t="s">
        <v>48</v>
      </c>
      <c r="S1931" s="1" t="s">
        <v>48</v>
      </c>
      <c r="T1931" s="1" t="s">
        <v>48</v>
      </c>
      <c r="U1931" s="1" t="s">
        <v>48</v>
      </c>
      <c r="V1931" s="1" t="s">
        <v>48</v>
      </c>
      <c r="W1931" s="1" t="s">
        <v>48</v>
      </c>
      <c r="X1931" s="1" t="s">
        <v>51</v>
      </c>
      <c r="Y1931" s="1" t="s">
        <v>10971</v>
      </c>
      <c r="AC1931" s="1" t="s">
        <v>5712</v>
      </c>
      <c r="AD1931" s="1" t="s">
        <v>5712</v>
      </c>
      <c r="AJ1931" s="1" t="s">
        <v>2834</v>
      </c>
      <c r="AK1931" s="1" t="s">
        <v>5712</v>
      </c>
      <c r="AM1931" s="1" t="s">
        <v>10972</v>
      </c>
      <c r="AN1931" s="1" t="s">
        <v>5712</v>
      </c>
      <c r="AP1931" s="1" t="s">
        <v>5712</v>
      </c>
      <c r="AR1931" s="1" t="s">
        <v>5712</v>
      </c>
      <c r="AT1931" s="1" t="s">
        <v>5712</v>
      </c>
    </row>
    <row r="1932" spans="1:48" x14ac:dyDescent="0.35">
      <c r="A1932" s="1" t="s">
        <v>10973</v>
      </c>
      <c r="B1932" s="1" t="s">
        <v>5710</v>
      </c>
      <c r="C1932" s="1" t="s">
        <v>71</v>
      </c>
      <c r="D1932">
        <v>45</v>
      </c>
      <c r="E1932" s="1" t="s">
        <v>42</v>
      </c>
      <c r="F1932" s="1" t="s">
        <v>43</v>
      </c>
      <c r="G1932" s="1" t="s">
        <v>44</v>
      </c>
      <c r="H1932" s="1" t="s">
        <v>79</v>
      </c>
      <c r="I1932" s="1" t="s">
        <v>110</v>
      </c>
      <c r="J1932" s="1" t="s">
        <v>47</v>
      </c>
      <c r="K1932" s="1" t="s">
        <v>48</v>
      </c>
      <c r="L1932" s="1" t="s">
        <v>48</v>
      </c>
      <c r="M1932" s="1" t="s">
        <v>48</v>
      </c>
      <c r="N1932" s="1" t="s">
        <v>49</v>
      </c>
      <c r="O1932" s="1" t="s">
        <v>48</v>
      </c>
      <c r="P1932" s="1" t="s">
        <v>48</v>
      </c>
      <c r="Q1932" s="1" t="s">
        <v>48</v>
      </c>
      <c r="R1932" s="1" t="s">
        <v>48</v>
      </c>
      <c r="S1932" s="1" t="s">
        <v>48</v>
      </c>
      <c r="T1932" s="1" t="s">
        <v>48</v>
      </c>
      <c r="U1932" s="1" t="s">
        <v>48</v>
      </c>
      <c r="V1932" s="1" t="s">
        <v>48</v>
      </c>
      <c r="W1932" s="1" t="s">
        <v>48</v>
      </c>
      <c r="X1932" s="1" t="s">
        <v>62</v>
      </c>
      <c r="AC1932" s="1" t="s">
        <v>5712</v>
      </c>
      <c r="AD1932" s="1" t="s">
        <v>5712</v>
      </c>
      <c r="AJ1932" s="1" t="s">
        <v>10974</v>
      </c>
      <c r="AK1932" s="1" t="s">
        <v>5712</v>
      </c>
      <c r="AM1932" s="1" t="s">
        <v>908</v>
      </c>
      <c r="AN1932" s="1" t="s">
        <v>5712</v>
      </c>
      <c r="AP1932" s="1" t="s">
        <v>5712</v>
      </c>
      <c r="AR1932" s="1" t="s">
        <v>5712</v>
      </c>
      <c r="AT1932" s="1" t="s">
        <v>5712</v>
      </c>
    </row>
    <row r="1933" spans="1:48" x14ac:dyDescent="0.35">
      <c r="A1933" s="1" t="s">
        <v>10975</v>
      </c>
      <c r="B1933" s="1" t="s">
        <v>5710</v>
      </c>
      <c r="C1933" s="1" t="s">
        <v>71</v>
      </c>
      <c r="D1933">
        <v>50</v>
      </c>
      <c r="E1933" s="1" t="s">
        <v>42</v>
      </c>
      <c r="F1933" s="1" t="s">
        <v>66</v>
      </c>
      <c r="G1933" s="1" t="s">
        <v>98</v>
      </c>
      <c r="H1933" s="1" t="s">
        <v>67</v>
      </c>
      <c r="I1933" s="1" t="s">
        <v>110</v>
      </c>
      <c r="J1933" s="1" t="s">
        <v>47</v>
      </c>
      <c r="K1933" s="1" t="s">
        <v>48</v>
      </c>
      <c r="L1933" s="1" t="s">
        <v>48</v>
      </c>
      <c r="M1933" s="1" t="s">
        <v>48</v>
      </c>
      <c r="N1933" s="1" t="s">
        <v>48</v>
      </c>
      <c r="O1933" s="1" t="s">
        <v>48</v>
      </c>
      <c r="P1933" s="1" t="s">
        <v>48</v>
      </c>
      <c r="Q1933" s="1" t="s">
        <v>48</v>
      </c>
      <c r="R1933" s="1" t="s">
        <v>49</v>
      </c>
      <c r="S1933" s="1" t="s">
        <v>48</v>
      </c>
      <c r="T1933" s="1" t="s">
        <v>48</v>
      </c>
      <c r="U1933" s="1" t="s">
        <v>48</v>
      </c>
      <c r="V1933" s="1" t="s">
        <v>48</v>
      </c>
      <c r="W1933" s="1" t="s">
        <v>48</v>
      </c>
      <c r="X1933" s="1" t="s">
        <v>116</v>
      </c>
      <c r="Y1933" s="1" t="s">
        <v>10976</v>
      </c>
      <c r="AC1933" s="1" t="s">
        <v>5712</v>
      </c>
      <c r="AD1933" s="1" t="s">
        <v>5712</v>
      </c>
      <c r="AJ1933" s="1" t="s">
        <v>10977</v>
      </c>
      <c r="AK1933" s="1" t="s">
        <v>5712</v>
      </c>
      <c r="AN1933" s="1" t="s">
        <v>5712</v>
      </c>
      <c r="AP1933" s="1" t="s">
        <v>5712</v>
      </c>
      <c r="AR1933" s="1" t="s">
        <v>5712</v>
      </c>
      <c r="AT1933" s="1" t="s">
        <v>5712</v>
      </c>
      <c r="AV1933" s="1" t="s">
        <v>10978</v>
      </c>
    </row>
    <row r="1934" spans="1:48" x14ac:dyDescent="0.35">
      <c r="A1934" s="1" t="s">
        <v>10979</v>
      </c>
      <c r="B1934" s="1" t="s">
        <v>5710</v>
      </c>
      <c r="C1934" s="1" t="s">
        <v>71</v>
      </c>
      <c r="D1934">
        <v>23</v>
      </c>
      <c r="E1934" s="1" t="s">
        <v>57</v>
      </c>
      <c r="F1934" s="1" t="s">
        <v>58</v>
      </c>
      <c r="G1934" s="1" t="s">
        <v>85</v>
      </c>
      <c r="H1934" s="1" t="s">
        <v>45</v>
      </c>
      <c r="I1934" s="1" t="s">
        <v>74</v>
      </c>
      <c r="J1934" s="1" t="s">
        <v>80</v>
      </c>
      <c r="K1934" s="1" t="s">
        <v>48</v>
      </c>
      <c r="L1934" s="1" t="s">
        <v>48</v>
      </c>
      <c r="M1934" s="1" t="s">
        <v>48</v>
      </c>
      <c r="N1934" s="1" t="s">
        <v>48</v>
      </c>
      <c r="O1934" s="1" t="s">
        <v>48</v>
      </c>
      <c r="P1934" s="1" t="s">
        <v>48</v>
      </c>
      <c r="Q1934" s="1" t="s">
        <v>48</v>
      </c>
      <c r="R1934" s="1" t="s">
        <v>48</v>
      </c>
      <c r="S1934" s="1" t="s">
        <v>48</v>
      </c>
      <c r="T1934" s="1" t="s">
        <v>48</v>
      </c>
      <c r="U1934" s="1" t="s">
        <v>49</v>
      </c>
      <c r="V1934" s="1" t="s">
        <v>48</v>
      </c>
      <c r="W1934" s="1" t="s">
        <v>48</v>
      </c>
      <c r="X1934" s="1" t="s">
        <v>116</v>
      </c>
      <c r="Y1934" s="1" t="s">
        <v>10980</v>
      </c>
      <c r="AC1934" s="1" t="s">
        <v>5712</v>
      </c>
      <c r="AD1934" s="1" t="s">
        <v>5712</v>
      </c>
      <c r="AJ1934" s="1" t="s">
        <v>10981</v>
      </c>
      <c r="AK1934" s="1" t="s">
        <v>77</v>
      </c>
      <c r="AN1934" s="1" t="s">
        <v>5712</v>
      </c>
      <c r="AP1934" s="1" t="s">
        <v>5712</v>
      </c>
      <c r="AR1934" s="1" t="s">
        <v>5712</v>
      </c>
      <c r="AT1934" s="1" t="s">
        <v>5712</v>
      </c>
    </row>
    <row r="1935" spans="1:48" x14ac:dyDescent="0.35">
      <c r="A1935" s="1" t="s">
        <v>10982</v>
      </c>
      <c r="B1935" s="1" t="s">
        <v>5710</v>
      </c>
      <c r="C1935" s="1" t="s">
        <v>71</v>
      </c>
      <c r="D1935">
        <v>55</v>
      </c>
      <c r="E1935" s="1" t="s">
        <v>65</v>
      </c>
      <c r="F1935" s="1" t="s">
        <v>66</v>
      </c>
      <c r="G1935" s="1" t="s">
        <v>44</v>
      </c>
      <c r="H1935" s="1" t="s">
        <v>67</v>
      </c>
      <c r="I1935" s="1" t="s">
        <v>68</v>
      </c>
      <c r="J1935" s="1" t="s">
        <v>47</v>
      </c>
      <c r="K1935" s="1" t="s">
        <v>48</v>
      </c>
      <c r="L1935" s="1" t="s">
        <v>48</v>
      </c>
      <c r="M1935" s="1" t="s">
        <v>48</v>
      </c>
      <c r="N1935" s="1" t="s">
        <v>49</v>
      </c>
      <c r="O1935" s="1" t="s">
        <v>48</v>
      </c>
      <c r="P1935" s="1" t="s">
        <v>48</v>
      </c>
      <c r="Q1935" s="1" t="s">
        <v>48</v>
      </c>
      <c r="R1935" s="1" t="s">
        <v>48</v>
      </c>
      <c r="S1935" s="1" t="s">
        <v>48</v>
      </c>
      <c r="T1935" s="1" t="s">
        <v>48</v>
      </c>
      <c r="U1935" s="1" t="s">
        <v>48</v>
      </c>
      <c r="V1935" s="1" t="s">
        <v>48</v>
      </c>
      <c r="W1935" s="1" t="s">
        <v>48</v>
      </c>
      <c r="X1935" s="1" t="s">
        <v>62</v>
      </c>
      <c r="AC1935" s="1" t="s">
        <v>5712</v>
      </c>
      <c r="AD1935" s="1" t="s">
        <v>5712</v>
      </c>
      <c r="AJ1935" s="1" t="s">
        <v>10983</v>
      </c>
      <c r="AK1935" s="1" t="s">
        <v>5712</v>
      </c>
      <c r="AN1935" s="1" t="s">
        <v>5712</v>
      </c>
      <c r="AP1935" s="1" t="s">
        <v>5712</v>
      </c>
      <c r="AR1935" s="1" t="s">
        <v>5712</v>
      </c>
      <c r="AT1935" s="1" t="s">
        <v>5712</v>
      </c>
    </row>
    <row r="1936" spans="1:48" x14ac:dyDescent="0.35">
      <c r="A1936" s="1" t="s">
        <v>10984</v>
      </c>
      <c r="B1936" s="1" t="s">
        <v>5710</v>
      </c>
      <c r="C1936" s="1" t="s">
        <v>71</v>
      </c>
      <c r="D1936">
        <v>39</v>
      </c>
      <c r="E1936" s="1" t="s">
        <v>42</v>
      </c>
      <c r="F1936" s="1" t="s">
        <v>72</v>
      </c>
      <c r="G1936" s="1" t="s">
        <v>137</v>
      </c>
      <c r="H1936" s="1" t="s">
        <v>109</v>
      </c>
      <c r="I1936" s="1" t="s">
        <v>90</v>
      </c>
      <c r="J1936" s="1" t="s">
        <v>47</v>
      </c>
      <c r="K1936" s="1" t="s">
        <v>48</v>
      </c>
      <c r="L1936" s="1" t="s">
        <v>48</v>
      </c>
      <c r="M1936" s="1" t="s">
        <v>48</v>
      </c>
      <c r="N1936" s="1" t="s">
        <v>48</v>
      </c>
      <c r="O1936" s="1" t="s">
        <v>48</v>
      </c>
      <c r="P1936" s="1" t="s">
        <v>48</v>
      </c>
      <c r="Q1936" s="1" t="s">
        <v>48</v>
      </c>
      <c r="R1936" s="1" t="s">
        <v>49</v>
      </c>
      <c r="S1936" s="1" t="s">
        <v>48</v>
      </c>
      <c r="T1936" s="1" t="s">
        <v>48</v>
      </c>
      <c r="U1936" s="1" t="s">
        <v>48</v>
      </c>
      <c r="V1936" s="1" t="s">
        <v>48</v>
      </c>
      <c r="W1936" s="1" t="s">
        <v>48</v>
      </c>
      <c r="X1936" s="1" t="s">
        <v>62</v>
      </c>
      <c r="AC1936" s="1" t="s">
        <v>5712</v>
      </c>
      <c r="AD1936" s="1" t="s">
        <v>5712</v>
      </c>
      <c r="AJ1936" s="1" t="s">
        <v>2834</v>
      </c>
      <c r="AK1936" s="1" t="s">
        <v>5712</v>
      </c>
      <c r="AN1936" s="1" t="s">
        <v>5712</v>
      </c>
      <c r="AP1936" s="1" t="s">
        <v>5712</v>
      </c>
      <c r="AR1936" s="1" t="s">
        <v>5712</v>
      </c>
      <c r="AT1936" s="1" t="s">
        <v>5712</v>
      </c>
    </row>
    <row r="1937" spans="1:48" x14ac:dyDescent="0.35">
      <c r="A1937" s="1" t="s">
        <v>10985</v>
      </c>
      <c r="B1937" s="1" t="s">
        <v>5710</v>
      </c>
      <c r="C1937" s="1" t="s">
        <v>71</v>
      </c>
      <c r="D1937">
        <v>54</v>
      </c>
      <c r="E1937" s="1" t="s">
        <v>42</v>
      </c>
      <c r="F1937" s="1" t="s">
        <v>66</v>
      </c>
      <c r="G1937" s="1" t="s">
        <v>73</v>
      </c>
      <c r="H1937" s="1" t="s">
        <v>67</v>
      </c>
      <c r="I1937" s="1" t="s">
        <v>90</v>
      </c>
      <c r="J1937" s="1" t="s">
        <v>47</v>
      </c>
      <c r="K1937" s="1" t="s">
        <v>48</v>
      </c>
      <c r="L1937" s="1" t="s">
        <v>48</v>
      </c>
      <c r="M1937" s="1" t="s">
        <v>48</v>
      </c>
      <c r="N1937" s="1" t="s">
        <v>49</v>
      </c>
      <c r="O1937" s="1" t="s">
        <v>48</v>
      </c>
      <c r="P1937" s="1" t="s">
        <v>48</v>
      </c>
      <c r="Q1937" s="1" t="s">
        <v>48</v>
      </c>
      <c r="R1937" s="1" t="s">
        <v>48</v>
      </c>
      <c r="S1937" s="1" t="s">
        <v>48</v>
      </c>
      <c r="T1937" s="1" t="s">
        <v>48</v>
      </c>
      <c r="U1937" s="1" t="s">
        <v>48</v>
      </c>
      <c r="V1937" s="1" t="s">
        <v>48</v>
      </c>
      <c r="W1937" s="1" t="s">
        <v>48</v>
      </c>
      <c r="X1937" s="1" t="s">
        <v>116</v>
      </c>
      <c r="Y1937" s="1" t="s">
        <v>10986</v>
      </c>
      <c r="AC1937" s="1" t="s">
        <v>5712</v>
      </c>
      <c r="AD1937" s="1" t="s">
        <v>5712</v>
      </c>
      <c r="AJ1937" s="1" t="s">
        <v>10987</v>
      </c>
      <c r="AK1937" s="1" t="s">
        <v>5712</v>
      </c>
      <c r="AN1937" s="1" t="s">
        <v>5712</v>
      </c>
      <c r="AP1937" s="1" t="s">
        <v>5712</v>
      </c>
      <c r="AR1937" s="1" t="s">
        <v>5712</v>
      </c>
      <c r="AT1937" s="1" t="s">
        <v>5712</v>
      </c>
    </row>
    <row r="1938" spans="1:48" x14ac:dyDescent="0.35">
      <c r="A1938" s="1" t="s">
        <v>10988</v>
      </c>
      <c r="B1938" s="1" t="s">
        <v>5710</v>
      </c>
      <c r="C1938" s="1" t="s">
        <v>71</v>
      </c>
      <c r="D1938">
        <v>44</v>
      </c>
      <c r="E1938" s="1" t="s">
        <v>42</v>
      </c>
      <c r="F1938" s="1" t="s">
        <v>107</v>
      </c>
      <c r="G1938" s="1" t="s">
        <v>73</v>
      </c>
      <c r="H1938" s="1" t="s">
        <v>45</v>
      </c>
      <c r="I1938" s="1" t="s">
        <v>74</v>
      </c>
      <c r="J1938" s="1" t="s">
        <v>47</v>
      </c>
      <c r="K1938" s="1" t="s">
        <v>49</v>
      </c>
      <c r="L1938" s="1" t="s">
        <v>48</v>
      </c>
      <c r="M1938" s="1" t="s">
        <v>48</v>
      </c>
      <c r="N1938" s="1" t="s">
        <v>48</v>
      </c>
      <c r="O1938" s="1" t="s">
        <v>48</v>
      </c>
      <c r="P1938" s="1" t="s">
        <v>48</v>
      </c>
      <c r="Q1938" s="1" t="s">
        <v>48</v>
      </c>
      <c r="R1938" s="1" t="s">
        <v>48</v>
      </c>
      <c r="S1938" s="1" t="s">
        <v>48</v>
      </c>
      <c r="T1938" s="1" t="s">
        <v>48</v>
      </c>
      <c r="U1938" s="1" t="s">
        <v>48</v>
      </c>
      <c r="V1938" s="1" t="s">
        <v>48</v>
      </c>
      <c r="W1938" s="1" t="s">
        <v>48</v>
      </c>
      <c r="X1938" s="1" t="s">
        <v>62</v>
      </c>
      <c r="AC1938" s="1" t="s">
        <v>5712</v>
      </c>
      <c r="AD1938" s="1" t="s">
        <v>5712</v>
      </c>
      <c r="AJ1938" s="1" t="s">
        <v>10989</v>
      </c>
      <c r="AK1938" s="1" t="s">
        <v>63</v>
      </c>
      <c r="AN1938" s="1" t="s">
        <v>5712</v>
      </c>
      <c r="AP1938" s="1" t="s">
        <v>5712</v>
      </c>
      <c r="AR1938" s="1" t="s">
        <v>5712</v>
      </c>
      <c r="AT1938" s="1" t="s">
        <v>5712</v>
      </c>
    </row>
    <row r="1939" spans="1:48" x14ac:dyDescent="0.35">
      <c r="A1939" s="1" t="s">
        <v>10990</v>
      </c>
      <c r="B1939" s="1" t="s">
        <v>5710</v>
      </c>
      <c r="C1939" s="1" t="s">
        <v>71</v>
      </c>
      <c r="D1939">
        <v>20</v>
      </c>
      <c r="E1939" s="1" t="s">
        <v>57</v>
      </c>
      <c r="F1939" s="1" t="s">
        <v>107</v>
      </c>
      <c r="G1939" s="1" t="s">
        <v>98</v>
      </c>
      <c r="H1939" s="1" t="s">
        <v>109</v>
      </c>
      <c r="I1939" s="1" t="s">
        <v>61</v>
      </c>
      <c r="J1939" s="1" t="s">
        <v>47</v>
      </c>
      <c r="K1939" s="1" t="s">
        <v>48</v>
      </c>
      <c r="L1939" s="1" t="s">
        <v>48</v>
      </c>
      <c r="M1939" s="1" t="s">
        <v>48</v>
      </c>
      <c r="N1939" s="1" t="s">
        <v>48</v>
      </c>
      <c r="O1939" s="1" t="s">
        <v>49</v>
      </c>
      <c r="P1939" s="1" t="s">
        <v>48</v>
      </c>
      <c r="Q1939" s="1" t="s">
        <v>48</v>
      </c>
      <c r="R1939" s="1" t="s">
        <v>48</v>
      </c>
      <c r="S1939" s="1" t="s">
        <v>48</v>
      </c>
      <c r="T1939" s="1" t="s">
        <v>48</v>
      </c>
      <c r="U1939" s="1" t="s">
        <v>48</v>
      </c>
      <c r="V1939" s="1" t="s">
        <v>48</v>
      </c>
      <c r="W1939" s="1" t="s">
        <v>48</v>
      </c>
      <c r="X1939" s="1" t="s">
        <v>51</v>
      </c>
      <c r="Y1939" s="1" t="s">
        <v>10991</v>
      </c>
      <c r="AC1939" s="1" t="s">
        <v>5712</v>
      </c>
      <c r="AD1939" s="1" t="s">
        <v>5712</v>
      </c>
      <c r="AJ1939" s="1" t="s">
        <v>10992</v>
      </c>
      <c r="AK1939" s="1" t="s">
        <v>5712</v>
      </c>
      <c r="AN1939" s="1" t="s">
        <v>5712</v>
      </c>
      <c r="AP1939" s="1" t="s">
        <v>5712</v>
      </c>
      <c r="AR1939" s="1" t="s">
        <v>5712</v>
      </c>
      <c r="AT1939" s="1" t="s">
        <v>5712</v>
      </c>
    </row>
    <row r="1940" spans="1:48" x14ac:dyDescent="0.35">
      <c r="A1940" s="1" t="s">
        <v>10993</v>
      </c>
      <c r="B1940" s="1" t="s">
        <v>5710</v>
      </c>
      <c r="C1940" s="1" t="s">
        <v>71</v>
      </c>
      <c r="D1940">
        <v>37</v>
      </c>
      <c r="E1940" s="1" t="s">
        <v>42</v>
      </c>
      <c r="F1940" s="1" t="s">
        <v>66</v>
      </c>
      <c r="G1940" s="1" t="s">
        <v>73</v>
      </c>
      <c r="H1940" s="1" t="s">
        <v>144</v>
      </c>
      <c r="I1940" s="1" t="s">
        <v>68</v>
      </c>
      <c r="J1940" s="1" t="s">
        <v>47</v>
      </c>
      <c r="K1940" s="1" t="s">
        <v>48</v>
      </c>
      <c r="L1940" s="1" t="s">
        <v>48</v>
      </c>
      <c r="M1940" s="1" t="s">
        <v>48</v>
      </c>
      <c r="N1940" s="1" t="s">
        <v>48</v>
      </c>
      <c r="O1940" s="1" t="s">
        <v>49</v>
      </c>
      <c r="P1940" s="1" t="s">
        <v>48</v>
      </c>
      <c r="Q1940" s="1" t="s">
        <v>48</v>
      </c>
      <c r="R1940" s="1" t="s">
        <v>48</v>
      </c>
      <c r="S1940" s="1" t="s">
        <v>48</v>
      </c>
      <c r="T1940" s="1" t="s">
        <v>48</v>
      </c>
      <c r="U1940" s="1" t="s">
        <v>48</v>
      </c>
      <c r="V1940" s="1" t="s">
        <v>48</v>
      </c>
      <c r="W1940" s="1" t="s">
        <v>48</v>
      </c>
      <c r="X1940" s="1" t="s">
        <v>62</v>
      </c>
      <c r="AC1940" s="1" t="s">
        <v>5712</v>
      </c>
      <c r="AD1940" s="1" t="s">
        <v>5712</v>
      </c>
      <c r="AJ1940" s="1" t="s">
        <v>10994</v>
      </c>
      <c r="AK1940" s="1" t="s">
        <v>55</v>
      </c>
      <c r="AL1940" s="1" t="s">
        <v>10995</v>
      </c>
      <c r="AN1940" s="1" t="s">
        <v>5712</v>
      </c>
      <c r="AP1940" s="1" t="s">
        <v>5712</v>
      </c>
      <c r="AR1940" s="1" t="s">
        <v>5712</v>
      </c>
      <c r="AT1940" s="1" t="s">
        <v>5712</v>
      </c>
    </row>
    <row r="1941" spans="1:48" x14ac:dyDescent="0.35">
      <c r="A1941" s="1" t="s">
        <v>10996</v>
      </c>
      <c r="B1941" s="1" t="s">
        <v>5710</v>
      </c>
      <c r="C1941" s="1" t="s">
        <v>71</v>
      </c>
      <c r="D1941">
        <v>47</v>
      </c>
      <c r="E1941" s="1" t="s">
        <v>42</v>
      </c>
      <c r="F1941" s="1" t="s">
        <v>43</v>
      </c>
      <c r="G1941" s="1" t="s">
        <v>59</v>
      </c>
      <c r="H1941" s="1" t="s">
        <v>67</v>
      </c>
      <c r="I1941" s="1" t="s">
        <v>68</v>
      </c>
      <c r="J1941" s="1" t="s">
        <v>47</v>
      </c>
      <c r="K1941" s="1" t="s">
        <v>48</v>
      </c>
      <c r="L1941" s="1" t="s">
        <v>48</v>
      </c>
      <c r="M1941" s="1" t="s">
        <v>48</v>
      </c>
      <c r="N1941" s="1" t="s">
        <v>48</v>
      </c>
      <c r="O1941" s="1" t="s">
        <v>48</v>
      </c>
      <c r="P1941" s="1" t="s">
        <v>48</v>
      </c>
      <c r="Q1941" s="1" t="s">
        <v>48</v>
      </c>
      <c r="R1941" s="1" t="s">
        <v>49</v>
      </c>
      <c r="S1941" s="1" t="s">
        <v>48</v>
      </c>
      <c r="T1941" s="1" t="s">
        <v>48</v>
      </c>
      <c r="U1941" s="1" t="s">
        <v>48</v>
      </c>
      <c r="V1941" s="1" t="s">
        <v>48</v>
      </c>
      <c r="W1941" s="1" t="s">
        <v>48</v>
      </c>
      <c r="X1941" s="1" t="s">
        <v>62</v>
      </c>
      <c r="AC1941" s="1" t="s">
        <v>5712</v>
      </c>
      <c r="AD1941" s="1" t="s">
        <v>5712</v>
      </c>
      <c r="AJ1941" s="1" t="s">
        <v>48</v>
      </c>
      <c r="AK1941" s="1" t="s">
        <v>5712</v>
      </c>
      <c r="AN1941" s="1" t="s">
        <v>5712</v>
      </c>
      <c r="AP1941" s="1" t="s">
        <v>5712</v>
      </c>
      <c r="AR1941" s="1" t="s">
        <v>5712</v>
      </c>
      <c r="AT1941" s="1" t="s">
        <v>5712</v>
      </c>
    </row>
    <row r="1942" spans="1:48" x14ac:dyDescent="0.35">
      <c r="A1942" s="1" t="s">
        <v>10997</v>
      </c>
      <c r="B1942" s="1" t="s">
        <v>5710</v>
      </c>
      <c r="C1942" s="1" t="s">
        <v>71</v>
      </c>
      <c r="D1942">
        <v>20</v>
      </c>
      <c r="E1942" s="1" t="s">
        <v>57</v>
      </c>
      <c r="F1942" s="1" t="s">
        <v>66</v>
      </c>
      <c r="G1942" s="1" t="s">
        <v>98</v>
      </c>
      <c r="H1942" s="1" t="s">
        <v>79</v>
      </c>
      <c r="I1942" s="1" t="s">
        <v>110</v>
      </c>
      <c r="J1942" s="1" t="s">
        <v>47</v>
      </c>
      <c r="K1942" s="1" t="s">
        <v>48</v>
      </c>
      <c r="L1942" s="1" t="s">
        <v>48</v>
      </c>
      <c r="M1942" s="1" t="s">
        <v>48</v>
      </c>
      <c r="N1942" s="1" t="s">
        <v>48</v>
      </c>
      <c r="O1942" s="1" t="s">
        <v>48</v>
      </c>
      <c r="P1942" s="1" t="s">
        <v>48</v>
      </c>
      <c r="Q1942" s="1" t="s">
        <v>49</v>
      </c>
      <c r="R1942" s="1" t="s">
        <v>48</v>
      </c>
      <c r="S1942" s="1" t="s">
        <v>48</v>
      </c>
      <c r="T1942" s="1" t="s">
        <v>48</v>
      </c>
      <c r="U1942" s="1" t="s">
        <v>48</v>
      </c>
      <c r="V1942" s="1" t="s">
        <v>48</v>
      </c>
      <c r="W1942" s="1" t="s">
        <v>48</v>
      </c>
      <c r="X1942" s="1" t="s">
        <v>62</v>
      </c>
      <c r="AC1942" s="1" t="s">
        <v>5712</v>
      </c>
      <c r="AD1942" s="1" t="s">
        <v>5712</v>
      </c>
      <c r="AJ1942" s="1" t="s">
        <v>10998</v>
      </c>
      <c r="AK1942" s="1" t="s">
        <v>5712</v>
      </c>
      <c r="AN1942" s="1" t="s">
        <v>5712</v>
      </c>
      <c r="AP1942" s="1" t="s">
        <v>5712</v>
      </c>
      <c r="AR1942" s="1" t="s">
        <v>5712</v>
      </c>
      <c r="AT1942" s="1" t="s">
        <v>5712</v>
      </c>
      <c r="AV1942" s="1" t="s">
        <v>10999</v>
      </c>
    </row>
    <row r="1943" spans="1:48" x14ac:dyDescent="0.35">
      <c r="A1943" s="1" t="s">
        <v>11000</v>
      </c>
      <c r="B1943" s="1" t="s">
        <v>5710</v>
      </c>
      <c r="C1943" s="1" t="s">
        <v>71</v>
      </c>
      <c r="D1943">
        <v>43</v>
      </c>
      <c r="E1943" s="1" t="s">
        <v>42</v>
      </c>
      <c r="F1943" s="1" t="s">
        <v>107</v>
      </c>
      <c r="G1943" s="1" t="s">
        <v>59</v>
      </c>
      <c r="H1943" s="1" t="s">
        <v>109</v>
      </c>
      <c r="I1943" s="1" t="s">
        <v>125</v>
      </c>
      <c r="J1943" s="1" t="s">
        <v>47</v>
      </c>
      <c r="K1943" s="1" t="s">
        <v>48</v>
      </c>
      <c r="L1943" s="1" t="s">
        <v>48</v>
      </c>
      <c r="M1943" s="1" t="s">
        <v>48</v>
      </c>
      <c r="N1943" s="1" t="s">
        <v>48</v>
      </c>
      <c r="O1943" s="1" t="s">
        <v>48</v>
      </c>
      <c r="P1943" s="1" t="s">
        <v>48</v>
      </c>
      <c r="Q1943" s="1" t="s">
        <v>48</v>
      </c>
      <c r="R1943" s="1" t="s">
        <v>48</v>
      </c>
      <c r="S1943" s="1" t="s">
        <v>49</v>
      </c>
      <c r="T1943" s="1" t="s">
        <v>48</v>
      </c>
      <c r="U1943" s="1" t="s">
        <v>48</v>
      </c>
      <c r="V1943" s="1" t="s">
        <v>48</v>
      </c>
      <c r="W1943" s="1" t="s">
        <v>48</v>
      </c>
      <c r="X1943" s="1" t="s">
        <v>116</v>
      </c>
      <c r="Y1943" s="1" t="s">
        <v>11001</v>
      </c>
      <c r="AC1943" s="1" t="s">
        <v>5712</v>
      </c>
      <c r="AD1943" s="1" t="s">
        <v>5712</v>
      </c>
      <c r="AJ1943" s="1" t="s">
        <v>11002</v>
      </c>
      <c r="AK1943" s="1" t="s">
        <v>5712</v>
      </c>
      <c r="AN1943" s="1" t="s">
        <v>5712</v>
      </c>
      <c r="AP1943" s="1" t="s">
        <v>5712</v>
      </c>
      <c r="AR1943" s="1" t="s">
        <v>5712</v>
      </c>
      <c r="AT1943" s="1" t="s">
        <v>5712</v>
      </c>
      <c r="AV1943" s="1" t="s">
        <v>11003</v>
      </c>
    </row>
    <row r="1944" spans="1:48" x14ac:dyDescent="0.35">
      <c r="A1944" s="1" t="s">
        <v>11004</v>
      </c>
      <c r="B1944" s="1" t="s">
        <v>5710</v>
      </c>
      <c r="C1944" s="1" t="s">
        <v>41</v>
      </c>
      <c r="D1944">
        <v>22</v>
      </c>
      <c r="E1944" s="1" t="s">
        <v>57</v>
      </c>
      <c r="F1944" s="1" t="s">
        <v>107</v>
      </c>
      <c r="G1944" s="1" t="s">
        <v>44</v>
      </c>
      <c r="H1944" s="1" t="s">
        <v>45</v>
      </c>
      <c r="I1944" s="1" t="s">
        <v>110</v>
      </c>
      <c r="J1944" s="1" t="s">
        <v>80</v>
      </c>
      <c r="K1944" s="1" t="s">
        <v>48</v>
      </c>
      <c r="L1944" s="1" t="s">
        <v>48</v>
      </c>
      <c r="M1944" s="1" t="s">
        <v>48</v>
      </c>
      <c r="N1944" s="1" t="s">
        <v>48</v>
      </c>
      <c r="O1944" s="1" t="s">
        <v>48</v>
      </c>
      <c r="P1944" s="1" t="s">
        <v>48</v>
      </c>
      <c r="Q1944" s="1" t="s">
        <v>48</v>
      </c>
      <c r="R1944" s="1" t="s">
        <v>48</v>
      </c>
      <c r="S1944" s="1" t="s">
        <v>48</v>
      </c>
      <c r="T1944" s="1" t="s">
        <v>48</v>
      </c>
      <c r="U1944" s="1" t="s">
        <v>49</v>
      </c>
      <c r="V1944" s="1" t="s">
        <v>48</v>
      </c>
      <c r="W1944" s="1" t="s">
        <v>48</v>
      </c>
      <c r="X1944" s="1" t="s">
        <v>116</v>
      </c>
      <c r="Y1944" s="1" t="s">
        <v>10560</v>
      </c>
      <c r="AC1944" s="1" t="s">
        <v>5712</v>
      </c>
      <c r="AD1944" s="1" t="s">
        <v>5712</v>
      </c>
      <c r="AJ1944" s="1" t="s">
        <v>9473</v>
      </c>
      <c r="AK1944" s="1" t="s">
        <v>5712</v>
      </c>
      <c r="AN1944" s="1" t="s">
        <v>5712</v>
      </c>
      <c r="AP1944" s="1" t="s">
        <v>5712</v>
      </c>
      <c r="AR1944" s="1" t="s">
        <v>5712</v>
      </c>
      <c r="AT1944" s="1" t="s">
        <v>5712</v>
      </c>
    </row>
    <row r="1945" spans="1:48" x14ac:dyDescent="0.35">
      <c r="A1945" s="1" t="s">
        <v>11005</v>
      </c>
      <c r="B1945" s="1" t="s">
        <v>5710</v>
      </c>
      <c r="C1945" s="1" t="s">
        <v>71</v>
      </c>
      <c r="D1945">
        <v>20</v>
      </c>
      <c r="E1945" s="1" t="s">
        <v>57</v>
      </c>
      <c r="F1945" s="1" t="s">
        <v>58</v>
      </c>
      <c r="G1945" s="1" t="s">
        <v>73</v>
      </c>
      <c r="H1945" s="1" t="s">
        <v>79</v>
      </c>
      <c r="I1945" s="1" t="s">
        <v>110</v>
      </c>
      <c r="J1945" s="1" t="s">
        <v>47</v>
      </c>
      <c r="K1945" s="1" t="s">
        <v>48</v>
      </c>
      <c r="L1945" s="1" t="s">
        <v>48</v>
      </c>
      <c r="M1945" s="1" t="s">
        <v>48</v>
      </c>
      <c r="N1945" s="1" t="s">
        <v>49</v>
      </c>
      <c r="O1945" s="1" t="s">
        <v>48</v>
      </c>
      <c r="P1945" s="1" t="s">
        <v>48</v>
      </c>
      <c r="Q1945" s="1" t="s">
        <v>48</v>
      </c>
      <c r="R1945" s="1" t="s">
        <v>48</v>
      </c>
      <c r="S1945" s="1" t="s">
        <v>48</v>
      </c>
      <c r="T1945" s="1" t="s">
        <v>48</v>
      </c>
      <c r="U1945" s="1" t="s">
        <v>48</v>
      </c>
      <c r="V1945" s="1" t="s">
        <v>48</v>
      </c>
      <c r="W1945" s="1" t="s">
        <v>48</v>
      </c>
      <c r="X1945" s="1" t="s">
        <v>75</v>
      </c>
      <c r="Y1945" s="1" t="s">
        <v>11006</v>
      </c>
      <c r="AC1945" s="1" t="s">
        <v>5712</v>
      </c>
      <c r="AD1945" s="1" t="s">
        <v>5712</v>
      </c>
      <c r="AJ1945" s="1" t="s">
        <v>11007</v>
      </c>
      <c r="AK1945" s="1" t="s">
        <v>5712</v>
      </c>
      <c r="AM1945" s="1" t="s">
        <v>11008</v>
      </c>
      <c r="AN1945" s="1" t="s">
        <v>5712</v>
      </c>
      <c r="AP1945" s="1" t="s">
        <v>5712</v>
      </c>
      <c r="AR1945" s="1" t="s">
        <v>5712</v>
      </c>
      <c r="AT1945" s="1" t="s">
        <v>5712</v>
      </c>
    </row>
    <row r="1946" spans="1:48" x14ac:dyDescent="0.35">
      <c r="A1946" s="1" t="s">
        <v>11009</v>
      </c>
      <c r="B1946" s="1" t="s">
        <v>5710</v>
      </c>
      <c r="C1946" s="1" t="s">
        <v>71</v>
      </c>
      <c r="D1946">
        <v>21</v>
      </c>
      <c r="E1946" s="1" t="s">
        <v>57</v>
      </c>
      <c r="F1946" s="1" t="s">
        <v>58</v>
      </c>
      <c r="G1946" s="1" t="s">
        <v>85</v>
      </c>
      <c r="H1946" s="1" t="s">
        <v>45</v>
      </c>
      <c r="I1946" s="1" t="s">
        <v>110</v>
      </c>
      <c r="J1946" s="1" t="s">
        <v>47</v>
      </c>
      <c r="K1946" s="1" t="s">
        <v>49</v>
      </c>
      <c r="L1946" s="1" t="s">
        <v>48</v>
      </c>
      <c r="M1946" s="1" t="s">
        <v>48</v>
      </c>
      <c r="N1946" s="1" t="s">
        <v>48</v>
      </c>
      <c r="O1946" s="1" t="s">
        <v>48</v>
      </c>
      <c r="P1946" s="1" t="s">
        <v>48</v>
      </c>
      <c r="Q1946" s="1" t="s">
        <v>48</v>
      </c>
      <c r="R1946" s="1" t="s">
        <v>48</v>
      </c>
      <c r="S1946" s="1" t="s">
        <v>48</v>
      </c>
      <c r="T1946" s="1" t="s">
        <v>49</v>
      </c>
      <c r="U1946" s="1" t="s">
        <v>48</v>
      </c>
      <c r="V1946" s="1" t="s">
        <v>48</v>
      </c>
      <c r="W1946" s="1" t="s">
        <v>48</v>
      </c>
      <c r="X1946" s="1" t="s">
        <v>116</v>
      </c>
      <c r="Y1946" s="1" t="s">
        <v>11010</v>
      </c>
      <c r="AC1946" s="1" t="s">
        <v>5712</v>
      </c>
      <c r="AD1946" s="1" t="s">
        <v>5712</v>
      </c>
      <c r="AJ1946" s="1" t="s">
        <v>11011</v>
      </c>
      <c r="AK1946" s="1" t="s">
        <v>5712</v>
      </c>
      <c r="AM1946" s="1" t="s">
        <v>11012</v>
      </c>
      <c r="AN1946" s="1" t="s">
        <v>5712</v>
      </c>
      <c r="AP1946" s="1" t="s">
        <v>5712</v>
      </c>
      <c r="AR1946" s="1" t="s">
        <v>5712</v>
      </c>
      <c r="AT1946" s="1" t="s">
        <v>5712</v>
      </c>
    </row>
    <row r="1947" spans="1:48" x14ac:dyDescent="0.35">
      <c r="A1947" s="1" t="s">
        <v>11013</v>
      </c>
      <c r="B1947" s="1" t="s">
        <v>5710</v>
      </c>
      <c r="C1947" s="1" t="s">
        <v>71</v>
      </c>
      <c r="D1947">
        <v>30</v>
      </c>
      <c r="E1947" s="1" t="s">
        <v>57</v>
      </c>
      <c r="F1947" s="1" t="s">
        <v>72</v>
      </c>
      <c r="G1947" s="1" t="s">
        <v>73</v>
      </c>
      <c r="H1947" s="1" t="s">
        <v>45</v>
      </c>
      <c r="I1947" s="1" t="s">
        <v>74</v>
      </c>
      <c r="J1947" s="1" t="s">
        <v>47</v>
      </c>
      <c r="K1947" s="1" t="s">
        <v>48</v>
      </c>
      <c r="L1947" s="1" t="s">
        <v>48</v>
      </c>
      <c r="M1947" s="1" t="s">
        <v>48</v>
      </c>
      <c r="N1947" s="1" t="s">
        <v>48</v>
      </c>
      <c r="O1947" s="1" t="s">
        <v>48</v>
      </c>
      <c r="P1947" s="1" t="s">
        <v>49</v>
      </c>
      <c r="Q1947" s="1" t="s">
        <v>48</v>
      </c>
      <c r="R1947" s="1" t="s">
        <v>48</v>
      </c>
      <c r="S1947" s="1" t="s">
        <v>48</v>
      </c>
      <c r="T1947" s="1" t="s">
        <v>48</v>
      </c>
      <c r="U1947" s="1" t="s">
        <v>48</v>
      </c>
      <c r="V1947" s="1" t="s">
        <v>48</v>
      </c>
      <c r="W1947" s="1" t="s">
        <v>48</v>
      </c>
      <c r="X1947" s="1" t="s">
        <v>145</v>
      </c>
      <c r="Y1947" s="1" t="s">
        <v>11014</v>
      </c>
      <c r="AC1947" s="1" t="s">
        <v>5712</v>
      </c>
      <c r="AD1947" s="1" t="s">
        <v>5712</v>
      </c>
      <c r="AJ1947" s="1" t="s">
        <v>11015</v>
      </c>
      <c r="AK1947" s="1" t="s">
        <v>101</v>
      </c>
      <c r="AL1947" s="1" t="s">
        <v>11016</v>
      </c>
      <c r="AN1947" s="1" t="s">
        <v>5712</v>
      </c>
      <c r="AP1947" s="1" t="s">
        <v>5712</v>
      </c>
      <c r="AR1947" s="1" t="s">
        <v>5712</v>
      </c>
      <c r="AT1947" s="1" t="s">
        <v>5712</v>
      </c>
    </row>
    <row r="1948" spans="1:48" x14ac:dyDescent="0.35">
      <c r="A1948" s="1" t="s">
        <v>11017</v>
      </c>
      <c r="B1948" s="1" t="s">
        <v>5710</v>
      </c>
      <c r="C1948" s="1" t="s">
        <v>71</v>
      </c>
      <c r="D1948">
        <v>53</v>
      </c>
      <c r="E1948" s="1" t="s">
        <v>42</v>
      </c>
      <c r="F1948" s="1" t="s">
        <v>43</v>
      </c>
      <c r="G1948" s="1" t="s">
        <v>98</v>
      </c>
      <c r="H1948" s="1" t="s">
        <v>67</v>
      </c>
      <c r="I1948" s="1" t="s">
        <v>110</v>
      </c>
      <c r="J1948" s="1" t="s">
        <v>47</v>
      </c>
      <c r="K1948" s="1" t="s">
        <v>48</v>
      </c>
      <c r="L1948" s="1" t="s">
        <v>48</v>
      </c>
      <c r="M1948" s="1" t="s">
        <v>48</v>
      </c>
      <c r="N1948" s="1" t="s">
        <v>48</v>
      </c>
      <c r="O1948" s="1" t="s">
        <v>48</v>
      </c>
      <c r="P1948" s="1" t="s">
        <v>48</v>
      </c>
      <c r="Q1948" s="1" t="s">
        <v>48</v>
      </c>
      <c r="R1948" s="1" t="s">
        <v>48</v>
      </c>
      <c r="S1948" s="1" t="s">
        <v>49</v>
      </c>
      <c r="T1948" s="1" t="s">
        <v>48</v>
      </c>
      <c r="U1948" s="1" t="s">
        <v>48</v>
      </c>
      <c r="V1948" s="1" t="s">
        <v>48</v>
      </c>
      <c r="W1948" s="1" t="s">
        <v>48</v>
      </c>
      <c r="X1948" s="1" t="s">
        <v>116</v>
      </c>
      <c r="Y1948" s="1" t="s">
        <v>11018</v>
      </c>
      <c r="AC1948" s="1" t="s">
        <v>5712</v>
      </c>
      <c r="AD1948" s="1" t="s">
        <v>5712</v>
      </c>
      <c r="AJ1948" s="1" t="s">
        <v>11019</v>
      </c>
      <c r="AK1948" s="1" t="s">
        <v>77</v>
      </c>
      <c r="AN1948" s="1" t="s">
        <v>5712</v>
      </c>
      <c r="AP1948" s="1" t="s">
        <v>5712</v>
      </c>
      <c r="AR1948" s="1" t="s">
        <v>5712</v>
      </c>
      <c r="AT1948" s="1" t="s">
        <v>5712</v>
      </c>
    </row>
    <row r="1949" spans="1:48" x14ac:dyDescent="0.35">
      <c r="A1949" s="1" t="s">
        <v>11020</v>
      </c>
      <c r="B1949" s="1" t="s">
        <v>5710</v>
      </c>
      <c r="C1949" s="1" t="s">
        <v>71</v>
      </c>
      <c r="D1949">
        <v>41</v>
      </c>
      <c r="E1949" s="1" t="s">
        <v>42</v>
      </c>
      <c r="F1949" s="1" t="s">
        <v>43</v>
      </c>
      <c r="G1949" s="1" t="s">
        <v>85</v>
      </c>
      <c r="H1949" s="1" t="s">
        <v>79</v>
      </c>
      <c r="I1949" s="1" t="s">
        <v>99</v>
      </c>
      <c r="J1949" s="1" t="s">
        <v>47</v>
      </c>
      <c r="K1949" s="1" t="s">
        <v>48</v>
      </c>
      <c r="L1949" s="1" t="s">
        <v>48</v>
      </c>
      <c r="M1949" s="1" t="s">
        <v>49</v>
      </c>
      <c r="N1949" s="1" t="s">
        <v>48</v>
      </c>
      <c r="O1949" s="1" t="s">
        <v>48</v>
      </c>
      <c r="P1949" s="1" t="s">
        <v>48</v>
      </c>
      <c r="Q1949" s="1" t="s">
        <v>48</v>
      </c>
      <c r="R1949" s="1" t="s">
        <v>48</v>
      </c>
      <c r="S1949" s="1" t="s">
        <v>48</v>
      </c>
      <c r="T1949" s="1" t="s">
        <v>48</v>
      </c>
      <c r="U1949" s="1" t="s">
        <v>48</v>
      </c>
      <c r="V1949" s="1" t="s">
        <v>48</v>
      </c>
      <c r="W1949" s="1" t="s">
        <v>48</v>
      </c>
      <c r="X1949" s="1" t="s">
        <v>62</v>
      </c>
      <c r="AC1949" s="1" t="s">
        <v>5712</v>
      </c>
      <c r="AD1949" s="1" t="s">
        <v>5712</v>
      </c>
      <c r="AJ1949" s="1" t="s">
        <v>5954</v>
      </c>
      <c r="AK1949" s="1" t="s">
        <v>5712</v>
      </c>
      <c r="AN1949" s="1" t="s">
        <v>5712</v>
      </c>
      <c r="AP1949" s="1" t="s">
        <v>5712</v>
      </c>
      <c r="AR1949" s="1" t="s">
        <v>5712</v>
      </c>
      <c r="AT1949" s="1" t="s">
        <v>5712</v>
      </c>
      <c r="AV1949" s="1" t="s">
        <v>11021</v>
      </c>
    </row>
    <row r="1950" spans="1:48" x14ac:dyDescent="0.35">
      <c r="A1950" s="1" t="s">
        <v>11022</v>
      </c>
      <c r="B1950" s="1" t="s">
        <v>5710</v>
      </c>
      <c r="C1950" s="1" t="s">
        <v>71</v>
      </c>
      <c r="D1950">
        <v>52</v>
      </c>
      <c r="E1950" s="1" t="s">
        <v>42</v>
      </c>
      <c r="F1950" s="1" t="s">
        <v>43</v>
      </c>
      <c r="G1950" s="1" t="s">
        <v>44</v>
      </c>
      <c r="H1950" s="1" t="s">
        <v>67</v>
      </c>
      <c r="I1950" s="1" t="s">
        <v>90</v>
      </c>
      <c r="J1950" s="1" t="s">
        <v>47</v>
      </c>
      <c r="K1950" s="1" t="s">
        <v>48</v>
      </c>
      <c r="L1950" s="1" t="s">
        <v>48</v>
      </c>
      <c r="M1950" s="1" t="s">
        <v>48</v>
      </c>
      <c r="N1950" s="1" t="s">
        <v>48</v>
      </c>
      <c r="O1950" s="1" t="s">
        <v>49</v>
      </c>
      <c r="P1950" s="1" t="s">
        <v>48</v>
      </c>
      <c r="Q1950" s="1" t="s">
        <v>48</v>
      </c>
      <c r="R1950" s="1" t="s">
        <v>48</v>
      </c>
      <c r="S1950" s="1" t="s">
        <v>48</v>
      </c>
      <c r="T1950" s="1" t="s">
        <v>48</v>
      </c>
      <c r="U1950" s="1" t="s">
        <v>48</v>
      </c>
      <c r="V1950" s="1" t="s">
        <v>48</v>
      </c>
      <c r="W1950" s="1" t="s">
        <v>48</v>
      </c>
      <c r="X1950" s="1" t="s">
        <v>75</v>
      </c>
      <c r="Y1950" s="1" t="s">
        <v>11023</v>
      </c>
      <c r="AC1950" s="1" t="s">
        <v>5712</v>
      </c>
      <c r="AD1950" s="1" t="s">
        <v>5712</v>
      </c>
      <c r="AJ1950" s="1" t="s">
        <v>11024</v>
      </c>
      <c r="AK1950" s="1" t="s">
        <v>5712</v>
      </c>
      <c r="AM1950" s="1" t="s">
        <v>11025</v>
      </c>
      <c r="AN1950" s="1" t="s">
        <v>5712</v>
      </c>
      <c r="AP1950" s="1" t="s">
        <v>5712</v>
      </c>
      <c r="AR1950" s="1" t="s">
        <v>5712</v>
      </c>
      <c r="AT1950" s="1" t="s">
        <v>5712</v>
      </c>
    </row>
    <row r="1951" spans="1:48" x14ac:dyDescent="0.35">
      <c r="A1951" s="1" t="s">
        <v>11026</v>
      </c>
      <c r="B1951" s="1" t="s">
        <v>5710</v>
      </c>
      <c r="C1951" s="1" t="s">
        <v>71</v>
      </c>
      <c r="D1951">
        <v>20</v>
      </c>
      <c r="E1951" s="1" t="s">
        <v>57</v>
      </c>
      <c r="F1951" s="1" t="s">
        <v>107</v>
      </c>
      <c r="G1951" s="1" t="s">
        <v>59</v>
      </c>
      <c r="H1951" s="1" t="s">
        <v>79</v>
      </c>
      <c r="I1951" s="1" t="s">
        <v>74</v>
      </c>
      <c r="J1951" s="1" t="s">
        <v>47</v>
      </c>
      <c r="K1951" s="1" t="s">
        <v>49</v>
      </c>
      <c r="L1951" s="1" t="s">
        <v>48</v>
      </c>
      <c r="M1951" s="1" t="s">
        <v>48</v>
      </c>
      <c r="N1951" s="1" t="s">
        <v>48</v>
      </c>
      <c r="O1951" s="1" t="s">
        <v>48</v>
      </c>
      <c r="P1951" s="1" t="s">
        <v>48</v>
      </c>
      <c r="Q1951" s="1" t="s">
        <v>48</v>
      </c>
      <c r="R1951" s="1" t="s">
        <v>48</v>
      </c>
      <c r="S1951" s="1" t="s">
        <v>48</v>
      </c>
      <c r="T1951" s="1" t="s">
        <v>49</v>
      </c>
      <c r="U1951" s="1" t="s">
        <v>48</v>
      </c>
      <c r="V1951" s="1" t="s">
        <v>48</v>
      </c>
      <c r="W1951" s="1" t="s">
        <v>48</v>
      </c>
      <c r="X1951" s="1" t="s">
        <v>116</v>
      </c>
      <c r="Y1951" s="1" t="s">
        <v>11027</v>
      </c>
      <c r="AC1951" s="1" t="s">
        <v>5712</v>
      </c>
      <c r="AD1951" s="1" t="s">
        <v>5712</v>
      </c>
      <c r="AJ1951" s="1" t="s">
        <v>11028</v>
      </c>
      <c r="AK1951" s="1" t="s">
        <v>5712</v>
      </c>
      <c r="AN1951" s="1" t="s">
        <v>5712</v>
      </c>
      <c r="AP1951" s="1" t="s">
        <v>5712</v>
      </c>
      <c r="AR1951" s="1" t="s">
        <v>5712</v>
      </c>
      <c r="AT1951" s="1" t="s">
        <v>5712</v>
      </c>
    </row>
    <row r="1952" spans="1:48" x14ac:dyDescent="0.35">
      <c r="A1952" s="1" t="s">
        <v>11029</v>
      </c>
      <c r="B1952" s="1" t="s">
        <v>5710</v>
      </c>
      <c r="C1952" s="1" t="s">
        <v>71</v>
      </c>
      <c r="D1952">
        <v>33</v>
      </c>
      <c r="E1952" s="1" t="s">
        <v>57</v>
      </c>
      <c r="F1952" s="1" t="s">
        <v>107</v>
      </c>
      <c r="G1952" s="1" t="s">
        <v>73</v>
      </c>
      <c r="H1952" s="1" t="s">
        <v>79</v>
      </c>
      <c r="I1952" s="1" t="s">
        <v>68</v>
      </c>
      <c r="J1952" s="1" t="s">
        <v>47</v>
      </c>
      <c r="K1952" s="1" t="s">
        <v>48</v>
      </c>
      <c r="L1952" s="1" t="s">
        <v>48</v>
      </c>
      <c r="M1952" s="1" t="s">
        <v>48</v>
      </c>
      <c r="N1952" s="1" t="s">
        <v>48</v>
      </c>
      <c r="O1952" s="1" t="s">
        <v>48</v>
      </c>
      <c r="P1952" s="1" t="s">
        <v>49</v>
      </c>
      <c r="Q1952" s="1" t="s">
        <v>48</v>
      </c>
      <c r="R1952" s="1" t="s">
        <v>48</v>
      </c>
      <c r="S1952" s="1" t="s">
        <v>48</v>
      </c>
      <c r="T1952" s="1" t="s">
        <v>48</v>
      </c>
      <c r="U1952" s="1" t="s">
        <v>48</v>
      </c>
      <c r="V1952" s="1" t="s">
        <v>48</v>
      </c>
      <c r="W1952" s="1" t="s">
        <v>48</v>
      </c>
      <c r="X1952" s="1" t="s">
        <v>116</v>
      </c>
      <c r="Y1952" s="1" t="s">
        <v>11030</v>
      </c>
      <c r="AC1952" s="1" t="s">
        <v>5712</v>
      </c>
      <c r="AD1952" s="1" t="s">
        <v>5712</v>
      </c>
      <c r="AJ1952" s="1" t="s">
        <v>11031</v>
      </c>
      <c r="AK1952" s="1" t="s">
        <v>5712</v>
      </c>
      <c r="AM1952" s="1" t="s">
        <v>11032</v>
      </c>
      <c r="AN1952" s="1" t="s">
        <v>5712</v>
      </c>
      <c r="AP1952" s="1" t="s">
        <v>5712</v>
      </c>
      <c r="AR1952" s="1" t="s">
        <v>5712</v>
      </c>
      <c r="AT1952" s="1" t="s">
        <v>5712</v>
      </c>
    </row>
    <row r="1953" spans="1:48" x14ac:dyDescent="0.35">
      <c r="A1953" s="1" t="s">
        <v>11033</v>
      </c>
      <c r="B1953" s="1" t="s">
        <v>5710</v>
      </c>
      <c r="C1953" s="1" t="s">
        <v>71</v>
      </c>
      <c r="D1953">
        <v>21</v>
      </c>
      <c r="E1953" s="1" t="s">
        <v>57</v>
      </c>
      <c r="F1953" s="1" t="s">
        <v>107</v>
      </c>
      <c r="G1953" s="1" t="s">
        <v>59</v>
      </c>
      <c r="H1953" s="1" t="s">
        <v>79</v>
      </c>
      <c r="I1953" s="1" t="s">
        <v>99</v>
      </c>
      <c r="J1953" s="1" t="s">
        <v>47</v>
      </c>
      <c r="K1953" s="1" t="s">
        <v>48</v>
      </c>
      <c r="L1953" s="1" t="s">
        <v>48</v>
      </c>
      <c r="M1953" s="1" t="s">
        <v>48</v>
      </c>
      <c r="N1953" s="1" t="s">
        <v>48</v>
      </c>
      <c r="O1953" s="1" t="s">
        <v>49</v>
      </c>
      <c r="P1953" s="1" t="s">
        <v>48</v>
      </c>
      <c r="Q1953" s="1" t="s">
        <v>48</v>
      </c>
      <c r="R1953" s="1" t="s">
        <v>48</v>
      </c>
      <c r="S1953" s="1" t="s">
        <v>48</v>
      </c>
      <c r="T1953" s="1" t="s">
        <v>48</v>
      </c>
      <c r="U1953" s="1" t="s">
        <v>48</v>
      </c>
      <c r="V1953" s="1" t="s">
        <v>48</v>
      </c>
      <c r="W1953" s="1" t="s">
        <v>48</v>
      </c>
      <c r="X1953" s="1" t="s">
        <v>75</v>
      </c>
      <c r="Y1953" s="1" t="s">
        <v>11034</v>
      </c>
      <c r="AC1953" s="1" t="s">
        <v>5712</v>
      </c>
      <c r="AD1953" s="1" t="s">
        <v>5712</v>
      </c>
      <c r="AJ1953" s="1" t="s">
        <v>11035</v>
      </c>
      <c r="AK1953" s="1" t="s">
        <v>5712</v>
      </c>
      <c r="AN1953" s="1" t="s">
        <v>5712</v>
      </c>
      <c r="AP1953" s="1" t="s">
        <v>5712</v>
      </c>
      <c r="AR1953" s="1" t="s">
        <v>5712</v>
      </c>
      <c r="AT1953" s="1" t="s">
        <v>5712</v>
      </c>
    </row>
    <row r="1954" spans="1:48" x14ac:dyDescent="0.35">
      <c r="A1954" s="1" t="s">
        <v>11036</v>
      </c>
      <c r="B1954" s="1" t="s">
        <v>5710</v>
      </c>
      <c r="C1954" s="1" t="s">
        <v>71</v>
      </c>
      <c r="D1954">
        <v>44</v>
      </c>
      <c r="E1954" s="1" t="s">
        <v>42</v>
      </c>
      <c r="F1954" s="1" t="s">
        <v>66</v>
      </c>
      <c r="G1954" s="1" t="s">
        <v>44</v>
      </c>
      <c r="H1954" s="1" t="s">
        <v>92</v>
      </c>
      <c r="I1954" s="1" t="s">
        <v>90</v>
      </c>
      <c r="J1954" s="1" t="s">
        <v>47</v>
      </c>
      <c r="K1954" s="1" t="s">
        <v>48</v>
      </c>
      <c r="L1954" s="1" t="s">
        <v>48</v>
      </c>
      <c r="M1954" s="1" t="s">
        <v>48</v>
      </c>
      <c r="N1954" s="1" t="s">
        <v>48</v>
      </c>
      <c r="O1954" s="1" t="s">
        <v>48</v>
      </c>
      <c r="P1954" s="1" t="s">
        <v>49</v>
      </c>
      <c r="Q1954" s="1" t="s">
        <v>48</v>
      </c>
      <c r="R1954" s="1" t="s">
        <v>48</v>
      </c>
      <c r="S1954" s="1" t="s">
        <v>48</v>
      </c>
      <c r="T1954" s="1" t="s">
        <v>48</v>
      </c>
      <c r="U1954" s="1" t="s">
        <v>48</v>
      </c>
      <c r="V1954" s="1" t="s">
        <v>48</v>
      </c>
      <c r="W1954" s="1" t="s">
        <v>48</v>
      </c>
      <c r="X1954" s="1" t="s">
        <v>116</v>
      </c>
      <c r="Y1954" s="1" t="s">
        <v>11037</v>
      </c>
      <c r="AC1954" s="1" t="s">
        <v>5712</v>
      </c>
      <c r="AD1954" s="1" t="s">
        <v>5712</v>
      </c>
      <c r="AJ1954" s="1" t="s">
        <v>11038</v>
      </c>
      <c r="AK1954" s="1" t="s">
        <v>5712</v>
      </c>
      <c r="AN1954" s="1" t="s">
        <v>5712</v>
      </c>
      <c r="AP1954" s="1" t="s">
        <v>5712</v>
      </c>
      <c r="AR1954" s="1" t="s">
        <v>5712</v>
      </c>
      <c r="AT1954" s="1" t="s">
        <v>5712</v>
      </c>
      <c r="AV1954" s="1" t="s">
        <v>248</v>
      </c>
    </row>
    <row r="1955" spans="1:48" x14ac:dyDescent="0.35">
      <c r="A1955" s="1" t="s">
        <v>11039</v>
      </c>
      <c r="B1955" s="1" t="s">
        <v>5710</v>
      </c>
      <c r="C1955" s="1" t="s">
        <v>71</v>
      </c>
      <c r="D1955">
        <v>55</v>
      </c>
      <c r="E1955" s="1" t="s">
        <v>65</v>
      </c>
      <c r="F1955" s="1" t="s">
        <v>43</v>
      </c>
      <c r="G1955" s="1" t="s">
        <v>137</v>
      </c>
      <c r="H1955" s="1" t="s">
        <v>67</v>
      </c>
      <c r="I1955" s="1" t="s">
        <v>90</v>
      </c>
      <c r="J1955" s="1" t="s">
        <v>47</v>
      </c>
      <c r="K1955" s="1" t="s">
        <v>48</v>
      </c>
      <c r="L1955" s="1" t="s">
        <v>48</v>
      </c>
      <c r="M1955" s="1" t="s">
        <v>48</v>
      </c>
      <c r="N1955" s="1" t="s">
        <v>48</v>
      </c>
      <c r="O1955" s="1" t="s">
        <v>48</v>
      </c>
      <c r="P1955" s="1" t="s">
        <v>49</v>
      </c>
      <c r="Q1955" s="1" t="s">
        <v>48</v>
      </c>
      <c r="R1955" s="1" t="s">
        <v>48</v>
      </c>
      <c r="S1955" s="1" t="s">
        <v>48</v>
      </c>
      <c r="T1955" s="1" t="s">
        <v>48</v>
      </c>
      <c r="U1955" s="1" t="s">
        <v>48</v>
      </c>
      <c r="V1955" s="1" t="s">
        <v>48</v>
      </c>
      <c r="W1955" s="1" t="s">
        <v>48</v>
      </c>
      <c r="X1955" s="1" t="s">
        <v>116</v>
      </c>
      <c r="Y1955" s="1" t="s">
        <v>11040</v>
      </c>
      <c r="AC1955" s="1" t="s">
        <v>5712</v>
      </c>
      <c r="AD1955" s="1" t="s">
        <v>5712</v>
      </c>
      <c r="AJ1955" s="1" t="s">
        <v>11041</v>
      </c>
      <c r="AK1955" s="1" t="s">
        <v>5712</v>
      </c>
      <c r="AN1955" s="1" t="s">
        <v>5712</v>
      </c>
      <c r="AP1955" s="1" t="s">
        <v>5712</v>
      </c>
      <c r="AR1955" s="1" t="s">
        <v>5712</v>
      </c>
      <c r="AT1955" s="1" t="s">
        <v>5712</v>
      </c>
    </row>
    <row r="1956" spans="1:48" x14ac:dyDescent="0.35">
      <c r="A1956" s="1" t="s">
        <v>11042</v>
      </c>
      <c r="B1956" s="1" t="s">
        <v>5710</v>
      </c>
      <c r="C1956" s="1" t="s">
        <v>71</v>
      </c>
      <c r="D1956">
        <v>39</v>
      </c>
      <c r="E1956" s="1" t="s">
        <v>42</v>
      </c>
      <c r="F1956" s="1" t="s">
        <v>72</v>
      </c>
      <c r="G1956" s="1" t="s">
        <v>44</v>
      </c>
      <c r="H1956" s="1" t="s">
        <v>79</v>
      </c>
      <c r="I1956" s="1" t="s">
        <v>46</v>
      </c>
      <c r="J1956" s="1" t="s">
        <v>47</v>
      </c>
      <c r="K1956" s="1" t="s">
        <v>48</v>
      </c>
      <c r="L1956" s="1" t="s">
        <v>48</v>
      </c>
      <c r="M1956" s="1" t="s">
        <v>48</v>
      </c>
      <c r="N1956" s="1" t="s">
        <v>48</v>
      </c>
      <c r="O1956" s="1" t="s">
        <v>48</v>
      </c>
      <c r="P1956" s="1" t="s">
        <v>49</v>
      </c>
      <c r="Q1956" s="1" t="s">
        <v>48</v>
      </c>
      <c r="R1956" s="1" t="s">
        <v>48</v>
      </c>
      <c r="S1956" s="1" t="s">
        <v>48</v>
      </c>
      <c r="T1956" s="1" t="s">
        <v>48</v>
      </c>
      <c r="U1956" s="1" t="s">
        <v>48</v>
      </c>
      <c r="V1956" s="1" t="s">
        <v>48</v>
      </c>
      <c r="W1956" s="1" t="s">
        <v>48</v>
      </c>
      <c r="X1956" s="1" t="s">
        <v>116</v>
      </c>
      <c r="Y1956" s="1" t="s">
        <v>105</v>
      </c>
      <c r="AC1956" s="1" t="s">
        <v>5712</v>
      </c>
      <c r="AD1956" s="1" t="s">
        <v>5712</v>
      </c>
      <c r="AJ1956" s="1" t="s">
        <v>11043</v>
      </c>
      <c r="AK1956" s="1" t="s">
        <v>5712</v>
      </c>
      <c r="AM1956" s="1" t="s">
        <v>11044</v>
      </c>
      <c r="AN1956" s="1" t="s">
        <v>5712</v>
      </c>
      <c r="AP1956" s="1" t="s">
        <v>5712</v>
      </c>
      <c r="AR1956" s="1" t="s">
        <v>5712</v>
      </c>
      <c r="AT1956" s="1" t="s">
        <v>5712</v>
      </c>
    </row>
    <row r="1957" spans="1:48" x14ac:dyDescent="0.35">
      <c r="A1957" s="1" t="s">
        <v>11045</v>
      </c>
      <c r="B1957" s="1" t="s">
        <v>5710</v>
      </c>
      <c r="C1957" s="1" t="s">
        <v>71</v>
      </c>
      <c r="D1957">
        <v>24</v>
      </c>
      <c r="E1957" s="1" t="s">
        <v>57</v>
      </c>
      <c r="F1957" s="1" t="s">
        <v>58</v>
      </c>
      <c r="G1957" s="1" t="s">
        <v>98</v>
      </c>
      <c r="H1957" s="1" t="s">
        <v>79</v>
      </c>
      <c r="I1957" s="1" t="s">
        <v>99</v>
      </c>
      <c r="J1957" s="1" t="s">
        <v>47</v>
      </c>
      <c r="K1957" s="1" t="s">
        <v>48</v>
      </c>
      <c r="L1957" s="1" t="s">
        <v>48</v>
      </c>
      <c r="M1957" s="1" t="s">
        <v>48</v>
      </c>
      <c r="N1957" s="1" t="s">
        <v>48</v>
      </c>
      <c r="O1957" s="1" t="s">
        <v>48</v>
      </c>
      <c r="P1957" s="1" t="s">
        <v>48</v>
      </c>
      <c r="Q1957" s="1" t="s">
        <v>48</v>
      </c>
      <c r="R1957" s="1" t="s">
        <v>49</v>
      </c>
      <c r="S1957" s="1" t="s">
        <v>48</v>
      </c>
      <c r="T1957" s="1" t="s">
        <v>48</v>
      </c>
      <c r="U1957" s="1" t="s">
        <v>48</v>
      </c>
      <c r="V1957" s="1" t="s">
        <v>48</v>
      </c>
      <c r="W1957" s="1" t="s">
        <v>48</v>
      </c>
      <c r="X1957" s="1" t="s">
        <v>62</v>
      </c>
      <c r="AC1957" s="1" t="s">
        <v>5712</v>
      </c>
      <c r="AD1957" s="1" t="s">
        <v>5712</v>
      </c>
      <c r="AJ1957" s="1" t="s">
        <v>11046</v>
      </c>
      <c r="AK1957" s="1" t="s">
        <v>5712</v>
      </c>
      <c r="AN1957" s="1" t="s">
        <v>5712</v>
      </c>
      <c r="AP1957" s="1" t="s">
        <v>5712</v>
      </c>
      <c r="AR1957" s="1" t="s">
        <v>5712</v>
      </c>
      <c r="AT1957" s="1" t="s">
        <v>5712</v>
      </c>
      <c r="AV1957" s="1" t="s">
        <v>11047</v>
      </c>
    </row>
    <row r="1958" spans="1:48" x14ac:dyDescent="0.35">
      <c r="A1958" s="1" t="s">
        <v>11048</v>
      </c>
      <c r="B1958" s="1" t="s">
        <v>5710</v>
      </c>
      <c r="C1958" s="1" t="s">
        <v>71</v>
      </c>
      <c r="D1958">
        <v>20</v>
      </c>
      <c r="E1958" s="1" t="s">
        <v>57</v>
      </c>
      <c r="F1958" s="1" t="s">
        <v>58</v>
      </c>
      <c r="G1958" s="1" t="s">
        <v>98</v>
      </c>
      <c r="H1958" s="1" t="s">
        <v>79</v>
      </c>
      <c r="I1958" s="1" t="s">
        <v>90</v>
      </c>
      <c r="J1958" s="1" t="s">
        <v>47</v>
      </c>
      <c r="K1958" s="1" t="s">
        <v>48</v>
      </c>
      <c r="L1958" s="1" t="s">
        <v>48</v>
      </c>
      <c r="M1958" s="1" t="s">
        <v>48</v>
      </c>
      <c r="N1958" s="1" t="s">
        <v>48</v>
      </c>
      <c r="O1958" s="1" t="s">
        <v>49</v>
      </c>
      <c r="P1958" s="1" t="s">
        <v>48</v>
      </c>
      <c r="Q1958" s="1" t="s">
        <v>48</v>
      </c>
      <c r="R1958" s="1" t="s">
        <v>48</v>
      </c>
      <c r="S1958" s="1" t="s">
        <v>48</v>
      </c>
      <c r="T1958" s="1" t="s">
        <v>48</v>
      </c>
      <c r="U1958" s="1" t="s">
        <v>48</v>
      </c>
      <c r="V1958" s="1" t="s">
        <v>48</v>
      </c>
      <c r="W1958" s="1" t="s">
        <v>48</v>
      </c>
      <c r="X1958" s="1" t="s">
        <v>116</v>
      </c>
      <c r="Y1958" s="1" t="s">
        <v>11049</v>
      </c>
      <c r="AC1958" s="1" t="s">
        <v>5712</v>
      </c>
      <c r="AD1958" s="1" t="s">
        <v>5712</v>
      </c>
      <c r="AJ1958" s="1" t="s">
        <v>11050</v>
      </c>
      <c r="AK1958" s="1" t="s">
        <v>5712</v>
      </c>
      <c r="AN1958" s="1" t="s">
        <v>5712</v>
      </c>
      <c r="AP1958" s="1" t="s">
        <v>5712</v>
      </c>
      <c r="AR1958" s="1" t="s">
        <v>5712</v>
      </c>
      <c r="AT1958" s="1" t="s">
        <v>5712</v>
      </c>
      <c r="AV1958" s="1" t="s">
        <v>11051</v>
      </c>
    </row>
    <row r="1959" spans="1:48" x14ac:dyDescent="0.35">
      <c r="A1959" s="1" t="s">
        <v>11052</v>
      </c>
      <c r="B1959" s="1" t="s">
        <v>5710</v>
      </c>
      <c r="C1959" s="1" t="s">
        <v>71</v>
      </c>
      <c r="D1959">
        <v>24</v>
      </c>
      <c r="E1959" s="1" t="s">
        <v>57</v>
      </c>
      <c r="F1959" s="1" t="s">
        <v>107</v>
      </c>
      <c r="G1959" s="1" t="s">
        <v>73</v>
      </c>
      <c r="H1959" s="1" t="s">
        <v>144</v>
      </c>
      <c r="I1959" s="1" t="s">
        <v>125</v>
      </c>
      <c r="J1959" s="1" t="s">
        <v>47</v>
      </c>
      <c r="K1959" s="1" t="s">
        <v>48</v>
      </c>
      <c r="L1959" s="1" t="s">
        <v>48</v>
      </c>
      <c r="M1959" s="1" t="s">
        <v>48</v>
      </c>
      <c r="N1959" s="1" t="s">
        <v>48</v>
      </c>
      <c r="O1959" s="1" t="s">
        <v>49</v>
      </c>
      <c r="P1959" s="1" t="s">
        <v>48</v>
      </c>
      <c r="Q1959" s="1" t="s">
        <v>48</v>
      </c>
      <c r="R1959" s="1" t="s">
        <v>48</v>
      </c>
      <c r="S1959" s="1" t="s">
        <v>48</v>
      </c>
      <c r="T1959" s="1" t="s">
        <v>48</v>
      </c>
      <c r="U1959" s="1" t="s">
        <v>48</v>
      </c>
      <c r="V1959" s="1" t="s">
        <v>48</v>
      </c>
      <c r="W1959" s="1" t="s">
        <v>48</v>
      </c>
      <c r="X1959" s="1" t="s">
        <v>62</v>
      </c>
      <c r="AC1959" s="1" t="s">
        <v>5712</v>
      </c>
      <c r="AD1959" s="1" t="s">
        <v>5712</v>
      </c>
      <c r="AJ1959" s="1" t="s">
        <v>11053</v>
      </c>
      <c r="AK1959" s="1" t="s">
        <v>77</v>
      </c>
      <c r="AN1959" s="1" t="s">
        <v>5712</v>
      </c>
      <c r="AP1959" s="1" t="s">
        <v>5712</v>
      </c>
      <c r="AR1959" s="1" t="s">
        <v>5712</v>
      </c>
      <c r="AT1959" s="1" t="s">
        <v>5712</v>
      </c>
    </row>
    <row r="1960" spans="1:48" x14ac:dyDescent="0.35">
      <c r="A1960" s="1" t="s">
        <v>11054</v>
      </c>
      <c r="B1960" s="1" t="s">
        <v>5710</v>
      </c>
      <c r="C1960" s="1" t="s">
        <v>71</v>
      </c>
      <c r="D1960">
        <v>56</v>
      </c>
      <c r="E1960" s="1" t="s">
        <v>65</v>
      </c>
      <c r="F1960" s="1" t="s">
        <v>66</v>
      </c>
      <c r="G1960" s="1" t="s">
        <v>98</v>
      </c>
      <c r="H1960" s="1" t="s">
        <v>67</v>
      </c>
      <c r="I1960" s="1" t="s">
        <v>113</v>
      </c>
      <c r="J1960" s="1" t="s">
        <v>47</v>
      </c>
      <c r="K1960" s="1" t="s">
        <v>48</v>
      </c>
      <c r="L1960" s="1" t="s">
        <v>48</v>
      </c>
      <c r="M1960" s="1" t="s">
        <v>48</v>
      </c>
      <c r="N1960" s="1" t="s">
        <v>48</v>
      </c>
      <c r="O1960" s="1" t="s">
        <v>49</v>
      </c>
      <c r="P1960" s="1" t="s">
        <v>48</v>
      </c>
      <c r="Q1960" s="1" t="s">
        <v>48</v>
      </c>
      <c r="R1960" s="1" t="s">
        <v>48</v>
      </c>
      <c r="S1960" s="1" t="s">
        <v>48</v>
      </c>
      <c r="T1960" s="1" t="s">
        <v>48</v>
      </c>
      <c r="U1960" s="1" t="s">
        <v>48</v>
      </c>
      <c r="V1960" s="1" t="s">
        <v>48</v>
      </c>
      <c r="W1960" s="1" t="s">
        <v>48</v>
      </c>
      <c r="X1960" s="1" t="s">
        <v>75</v>
      </c>
      <c r="Y1960" s="1" t="s">
        <v>11055</v>
      </c>
      <c r="AC1960" s="1" t="s">
        <v>5712</v>
      </c>
      <c r="AD1960" s="1" t="s">
        <v>5712</v>
      </c>
      <c r="AJ1960" s="1" t="s">
        <v>11056</v>
      </c>
      <c r="AK1960" s="1" t="s">
        <v>5712</v>
      </c>
      <c r="AM1960" s="1" t="s">
        <v>11057</v>
      </c>
      <c r="AN1960" s="1" t="s">
        <v>5712</v>
      </c>
      <c r="AP1960" s="1" t="s">
        <v>5712</v>
      </c>
      <c r="AR1960" s="1" t="s">
        <v>5712</v>
      </c>
      <c r="AT1960" s="1" t="s">
        <v>5712</v>
      </c>
    </row>
    <row r="1961" spans="1:48" x14ac:dyDescent="0.35">
      <c r="A1961" s="1" t="s">
        <v>11058</v>
      </c>
      <c r="B1961" s="1" t="s">
        <v>5710</v>
      </c>
      <c r="C1961" s="1" t="s">
        <v>71</v>
      </c>
      <c r="D1961">
        <v>23</v>
      </c>
      <c r="E1961" s="1" t="s">
        <v>57</v>
      </c>
      <c r="F1961" s="1" t="s">
        <v>107</v>
      </c>
      <c r="G1961" s="1" t="s">
        <v>44</v>
      </c>
      <c r="H1961" s="1" t="s">
        <v>45</v>
      </c>
      <c r="I1961" s="1" t="s">
        <v>110</v>
      </c>
      <c r="J1961" s="1" t="s">
        <v>47</v>
      </c>
      <c r="K1961" s="1" t="s">
        <v>48</v>
      </c>
      <c r="L1961" s="1" t="s">
        <v>48</v>
      </c>
      <c r="M1961" s="1" t="s">
        <v>48</v>
      </c>
      <c r="N1961" s="1" t="s">
        <v>49</v>
      </c>
      <c r="O1961" s="1" t="s">
        <v>48</v>
      </c>
      <c r="P1961" s="1" t="s">
        <v>48</v>
      </c>
      <c r="Q1961" s="1" t="s">
        <v>48</v>
      </c>
      <c r="R1961" s="1" t="s">
        <v>48</v>
      </c>
      <c r="S1961" s="1" t="s">
        <v>48</v>
      </c>
      <c r="T1961" s="1" t="s">
        <v>48</v>
      </c>
      <c r="U1961" s="1" t="s">
        <v>48</v>
      </c>
      <c r="V1961" s="1" t="s">
        <v>48</v>
      </c>
      <c r="W1961" s="1" t="s">
        <v>48</v>
      </c>
      <c r="X1961" s="1" t="s">
        <v>62</v>
      </c>
      <c r="AC1961" s="1" t="s">
        <v>5712</v>
      </c>
      <c r="AD1961" s="1" t="s">
        <v>5712</v>
      </c>
      <c r="AJ1961" s="1" t="s">
        <v>11059</v>
      </c>
      <c r="AK1961" s="1" t="s">
        <v>5712</v>
      </c>
      <c r="AN1961" s="1" t="s">
        <v>5712</v>
      </c>
      <c r="AP1961" s="1" t="s">
        <v>5712</v>
      </c>
      <c r="AR1961" s="1" t="s">
        <v>5712</v>
      </c>
      <c r="AT1961" s="1" t="s">
        <v>5712</v>
      </c>
    </row>
    <row r="1962" spans="1:48" x14ac:dyDescent="0.35">
      <c r="A1962" s="1" t="s">
        <v>11060</v>
      </c>
      <c r="B1962" s="1" t="s">
        <v>5710</v>
      </c>
      <c r="C1962" s="1" t="s">
        <v>71</v>
      </c>
      <c r="D1962">
        <v>31</v>
      </c>
      <c r="E1962" s="1" t="s">
        <v>57</v>
      </c>
      <c r="F1962" s="1" t="s">
        <v>107</v>
      </c>
      <c r="G1962" s="1" t="s">
        <v>44</v>
      </c>
      <c r="H1962" s="1" t="s">
        <v>79</v>
      </c>
      <c r="I1962" s="1" t="s">
        <v>68</v>
      </c>
      <c r="J1962" s="1" t="s">
        <v>47</v>
      </c>
      <c r="K1962" s="1" t="s">
        <v>48</v>
      </c>
      <c r="L1962" s="1" t="s">
        <v>48</v>
      </c>
      <c r="M1962" s="1" t="s">
        <v>48</v>
      </c>
      <c r="N1962" s="1" t="s">
        <v>48</v>
      </c>
      <c r="O1962" s="1" t="s">
        <v>48</v>
      </c>
      <c r="P1962" s="1" t="s">
        <v>48</v>
      </c>
      <c r="Q1962" s="1" t="s">
        <v>49</v>
      </c>
      <c r="R1962" s="1" t="s">
        <v>48</v>
      </c>
      <c r="S1962" s="1" t="s">
        <v>48</v>
      </c>
      <c r="T1962" s="1" t="s">
        <v>48</v>
      </c>
      <c r="U1962" s="1" t="s">
        <v>48</v>
      </c>
      <c r="V1962" s="1" t="s">
        <v>48</v>
      </c>
      <c r="W1962" s="1" t="s">
        <v>48</v>
      </c>
      <c r="X1962" s="1" t="s">
        <v>51</v>
      </c>
      <c r="Y1962" s="1" t="s">
        <v>11061</v>
      </c>
      <c r="AC1962" s="1" t="s">
        <v>5712</v>
      </c>
      <c r="AD1962" s="1" t="s">
        <v>5712</v>
      </c>
      <c r="AJ1962" s="1" t="s">
        <v>11062</v>
      </c>
      <c r="AK1962" s="1" t="s">
        <v>77</v>
      </c>
      <c r="AN1962" s="1" t="s">
        <v>5712</v>
      </c>
      <c r="AP1962" s="1" t="s">
        <v>5712</v>
      </c>
      <c r="AR1962" s="1" t="s">
        <v>5712</v>
      </c>
      <c r="AT1962" s="1" t="s">
        <v>5712</v>
      </c>
    </row>
    <row r="1963" spans="1:48" x14ac:dyDescent="0.35">
      <c r="A1963" s="1" t="s">
        <v>11063</v>
      </c>
      <c r="B1963" s="1" t="s">
        <v>5710</v>
      </c>
      <c r="C1963" s="1" t="s">
        <v>71</v>
      </c>
      <c r="D1963">
        <v>35</v>
      </c>
      <c r="E1963" s="1" t="s">
        <v>42</v>
      </c>
      <c r="F1963" s="1" t="s">
        <v>66</v>
      </c>
      <c r="G1963" s="1" t="s">
        <v>85</v>
      </c>
      <c r="H1963" s="1" t="s">
        <v>79</v>
      </c>
      <c r="I1963" s="1" t="s">
        <v>61</v>
      </c>
      <c r="J1963" s="1" t="s">
        <v>47</v>
      </c>
      <c r="K1963" s="1" t="s">
        <v>48</v>
      </c>
      <c r="L1963" s="1" t="s">
        <v>48</v>
      </c>
      <c r="M1963" s="1" t="s">
        <v>48</v>
      </c>
      <c r="N1963" s="1" t="s">
        <v>48</v>
      </c>
      <c r="O1963" s="1" t="s">
        <v>49</v>
      </c>
      <c r="P1963" s="1" t="s">
        <v>48</v>
      </c>
      <c r="Q1963" s="1" t="s">
        <v>48</v>
      </c>
      <c r="R1963" s="1" t="s">
        <v>48</v>
      </c>
      <c r="S1963" s="1" t="s">
        <v>48</v>
      </c>
      <c r="T1963" s="1" t="s">
        <v>48</v>
      </c>
      <c r="U1963" s="1" t="s">
        <v>48</v>
      </c>
      <c r="V1963" s="1" t="s">
        <v>48</v>
      </c>
      <c r="W1963" s="1" t="s">
        <v>48</v>
      </c>
      <c r="X1963" s="1" t="s">
        <v>51</v>
      </c>
      <c r="Y1963" s="1" t="s">
        <v>11064</v>
      </c>
      <c r="AC1963" s="1" t="s">
        <v>5712</v>
      </c>
      <c r="AD1963" s="1" t="s">
        <v>5712</v>
      </c>
      <c r="AJ1963" s="1" t="s">
        <v>11065</v>
      </c>
      <c r="AK1963" s="1" t="s">
        <v>5712</v>
      </c>
      <c r="AN1963" s="1" t="s">
        <v>5712</v>
      </c>
      <c r="AP1963" s="1" t="s">
        <v>5712</v>
      </c>
      <c r="AR1963" s="1" t="s">
        <v>5712</v>
      </c>
      <c r="AT1963" s="1" t="s">
        <v>5712</v>
      </c>
    </row>
    <row r="1964" spans="1:48" x14ac:dyDescent="0.35">
      <c r="A1964" s="1" t="s">
        <v>11066</v>
      </c>
      <c r="B1964" s="1" t="s">
        <v>5710</v>
      </c>
      <c r="C1964" s="1" t="s">
        <v>71</v>
      </c>
      <c r="D1964">
        <v>27</v>
      </c>
      <c r="E1964" s="1" t="s">
        <v>57</v>
      </c>
      <c r="F1964" s="1" t="s">
        <v>66</v>
      </c>
      <c r="G1964" s="1" t="s">
        <v>59</v>
      </c>
      <c r="H1964" s="1" t="s">
        <v>109</v>
      </c>
      <c r="I1964" s="1" t="s">
        <v>90</v>
      </c>
      <c r="J1964" s="1" t="s">
        <v>47</v>
      </c>
      <c r="K1964" s="1" t="s">
        <v>48</v>
      </c>
      <c r="L1964" s="1" t="s">
        <v>48</v>
      </c>
      <c r="M1964" s="1" t="s">
        <v>48</v>
      </c>
      <c r="N1964" s="1" t="s">
        <v>48</v>
      </c>
      <c r="O1964" s="1" t="s">
        <v>48</v>
      </c>
      <c r="P1964" s="1" t="s">
        <v>48</v>
      </c>
      <c r="Q1964" s="1" t="s">
        <v>49</v>
      </c>
      <c r="R1964" s="1" t="s">
        <v>48</v>
      </c>
      <c r="S1964" s="1" t="s">
        <v>48</v>
      </c>
      <c r="T1964" s="1" t="s">
        <v>48</v>
      </c>
      <c r="U1964" s="1" t="s">
        <v>48</v>
      </c>
      <c r="V1964" s="1" t="s">
        <v>48</v>
      </c>
      <c r="W1964" s="1" t="s">
        <v>48</v>
      </c>
      <c r="X1964" s="1" t="s">
        <v>51</v>
      </c>
      <c r="Y1964" s="1" t="s">
        <v>11067</v>
      </c>
      <c r="AC1964" s="1" t="s">
        <v>5712</v>
      </c>
      <c r="AD1964" s="1" t="s">
        <v>5712</v>
      </c>
      <c r="AJ1964" s="1" t="s">
        <v>11068</v>
      </c>
      <c r="AK1964" s="1" t="s">
        <v>5712</v>
      </c>
      <c r="AN1964" s="1" t="s">
        <v>5712</v>
      </c>
      <c r="AP1964" s="1" t="s">
        <v>5712</v>
      </c>
      <c r="AR1964" s="1" t="s">
        <v>5712</v>
      </c>
      <c r="AT1964" s="1" t="s">
        <v>5712</v>
      </c>
    </row>
    <row r="1965" spans="1:48" x14ac:dyDescent="0.35">
      <c r="A1965" s="1" t="s">
        <v>11069</v>
      </c>
      <c r="B1965" s="1" t="s">
        <v>5710</v>
      </c>
      <c r="C1965" s="1" t="s">
        <v>71</v>
      </c>
      <c r="D1965">
        <v>22</v>
      </c>
      <c r="E1965" s="1" t="s">
        <v>57</v>
      </c>
      <c r="F1965" s="1" t="s">
        <v>58</v>
      </c>
      <c r="G1965" s="1" t="s">
        <v>44</v>
      </c>
      <c r="H1965" s="1" t="s">
        <v>60</v>
      </c>
      <c r="I1965" s="1" t="s">
        <v>61</v>
      </c>
      <c r="J1965" s="1" t="s">
        <v>80</v>
      </c>
      <c r="K1965" s="1" t="s">
        <v>48</v>
      </c>
      <c r="L1965" s="1" t="s">
        <v>48</v>
      </c>
      <c r="M1965" s="1" t="s">
        <v>48</v>
      </c>
      <c r="N1965" s="1" t="s">
        <v>48</v>
      </c>
      <c r="O1965" s="1" t="s">
        <v>48</v>
      </c>
      <c r="P1965" s="1" t="s">
        <v>48</v>
      </c>
      <c r="Q1965" s="1" t="s">
        <v>48</v>
      </c>
      <c r="R1965" s="1" t="s">
        <v>48</v>
      </c>
      <c r="S1965" s="1" t="s">
        <v>48</v>
      </c>
      <c r="T1965" s="1" t="s">
        <v>48</v>
      </c>
      <c r="U1965" s="1" t="s">
        <v>49</v>
      </c>
      <c r="V1965" s="1" t="s">
        <v>48</v>
      </c>
      <c r="W1965" s="1" t="s">
        <v>48</v>
      </c>
      <c r="X1965" s="1" t="s">
        <v>62</v>
      </c>
      <c r="AC1965" s="1" t="s">
        <v>5712</v>
      </c>
      <c r="AD1965" s="1" t="s">
        <v>5712</v>
      </c>
      <c r="AJ1965" s="1" t="s">
        <v>11070</v>
      </c>
      <c r="AK1965" s="1" t="s">
        <v>5712</v>
      </c>
      <c r="AN1965" s="1" t="s">
        <v>5712</v>
      </c>
      <c r="AP1965" s="1" t="s">
        <v>5712</v>
      </c>
      <c r="AR1965" s="1" t="s">
        <v>5712</v>
      </c>
      <c r="AT1965" s="1" t="s">
        <v>5712</v>
      </c>
      <c r="AV1965" s="1" t="s">
        <v>11071</v>
      </c>
    </row>
    <row r="1966" spans="1:48" x14ac:dyDescent="0.35">
      <c r="A1966" s="1" t="s">
        <v>11072</v>
      </c>
      <c r="B1966" s="1" t="s">
        <v>5710</v>
      </c>
      <c r="C1966" s="1" t="s">
        <v>71</v>
      </c>
      <c r="D1966">
        <v>26</v>
      </c>
      <c r="E1966" s="1" t="s">
        <v>57</v>
      </c>
      <c r="F1966" s="1" t="s">
        <v>107</v>
      </c>
      <c r="G1966" s="1" t="s">
        <v>73</v>
      </c>
      <c r="H1966" s="1" t="s">
        <v>112</v>
      </c>
      <c r="I1966" s="1" t="s">
        <v>90</v>
      </c>
      <c r="J1966" s="1" t="s">
        <v>47</v>
      </c>
      <c r="K1966" s="1" t="s">
        <v>48</v>
      </c>
      <c r="L1966" s="1" t="s">
        <v>48</v>
      </c>
      <c r="M1966" s="1" t="s">
        <v>48</v>
      </c>
      <c r="N1966" s="1" t="s">
        <v>48</v>
      </c>
      <c r="O1966" s="1" t="s">
        <v>48</v>
      </c>
      <c r="P1966" s="1" t="s">
        <v>48</v>
      </c>
      <c r="Q1966" s="1" t="s">
        <v>49</v>
      </c>
      <c r="R1966" s="1" t="s">
        <v>48</v>
      </c>
      <c r="S1966" s="1" t="s">
        <v>48</v>
      </c>
      <c r="T1966" s="1" t="s">
        <v>48</v>
      </c>
      <c r="U1966" s="1" t="s">
        <v>48</v>
      </c>
      <c r="V1966" s="1" t="s">
        <v>48</v>
      </c>
      <c r="W1966" s="1" t="s">
        <v>48</v>
      </c>
      <c r="X1966" s="1" t="s">
        <v>62</v>
      </c>
      <c r="AC1966" s="1" t="s">
        <v>5712</v>
      </c>
      <c r="AD1966" s="1" t="s">
        <v>5712</v>
      </c>
      <c r="AJ1966" s="1" t="s">
        <v>11073</v>
      </c>
      <c r="AK1966" s="1" t="s">
        <v>77</v>
      </c>
      <c r="AN1966" s="1" t="s">
        <v>5712</v>
      </c>
      <c r="AP1966" s="1" t="s">
        <v>5712</v>
      </c>
      <c r="AR1966" s="1" t="s">
        <v>5712</v>
      </c>
      <c r="AT1966" s="1" t="s">
        <v>5712</v>
      </c>
    </row>
    <row r="1967" spans="1:48" x14ac:dyDescent="0.35">
      <c r="A1967" s="1" t="s">
        <v>11074</v>
      </c>
      <c r="B1967" s="1" t="s">
        <v>5710</v>
      </c>
      <c r="C1967" s="1" t="s">
        <v>71</v>
      </c>
      <c r="D1967">
        <v>18</v>
      </c>
      <c r="E1967" s="1" t="s">
        <v>57</v>
      </c>
      <c r="F1967" s="1" t="s">
        <v>58</v>
      </c>
      <c r="G1967" s="1" t="s">
        <v>44</v>
      </c>
      <c r="H1967" s="1" t="s">
        <v>112</v>
      </c>
      <c r="I1967" s="1" t="s">
        <v>125</v>
      </c>
      <c r="J1967" s="1" t="s">
        <v>47</v>
      </c>
      <c r="K1967" s="1" t="s">
        <v>48</v>
      </c>
      <c r="L1967" s="1" t="s">
        <v>48</v>
      </c>
      <c r="M1967" s="1" t="s">
        <v>48</v>
      </c>
      <c r="N1967" s="1" t="s">
        <v>48</v>
      </c>
      <c r="O1967" s="1" t="s">
        <v>48</v>
      </c>
      <c r="P1967" s="1" t="s">
        <v>49</v>
      </c>
      <c r="Q1967" s="1" t="s">
        <v>48</v>
      </c>
      <c r="R1967" s="1" t="s">
        <v>48</v>
      </c>
      <c r="S1967" s="1" t="s">
        <v>48</v>
      </c>
      <c r="T1967" s="1" t="s">
        <v>48</v>
      </c>
      <c r="U1967" s="1" t="s">
        <v>48</v>
      </c>
      <c r="V1967" s="1" t="s">
        <v>48</v>
      </c>
      <c r="W1967" s="1" t="s">
        <v>48</v>
      </c>
      <c r="X1967" s="1" t="s">
        <v>62</v>
      </c>
      <c r="AC1967" s="1" t="s">
        <v>5712</v>
      </c>
      <c r="AD1967" s="1" t="s">
        <v>5712</v>
      </c>
      <c r="AJ1967" s="1" t="s">
        <v>11075</v>
      </c>
      <c r="AK1967" s="1" t="s">
        <v>5712</v>
      </c>
      <c r="AN1967" s="1" t="s">
        <v>5712</v>
      </c>
      <c r="AP1967" s="1" t="s">
        <v>5712</v>
      </c>
      <c r="AR1967" s="1" t="s">
        <v>5712</v>
      </c>
      <c r="AT1967" s="1" t="s">
        <v>5712</v>
      </c>
      <c r="AV1967" s="1" t="s">
        <v>11075</v>
      </c>
    </row>
    <row r="1968" spans="1:48" x14ac:dyDescent="0.35">
      <c r="A1968" s="1" t="s">
        <v>11076</v>
      </c>
      <c r="B1968" s="1" t="s">
        <v>5710</v>
      </c>
      <c r="C1968" s="1" t="s">
        <v>41</v>
      </c>
      <c r="D1968">
        <v>85</v>
      </c>
      <c r="E1968" s="1" t="s">
        <v>65</v>
      </c>
      <c r="F1968" s="1" t="s">
        <v>66</v>
      </c>
      <c r="G1968" s="1" t="s">
        <v>2152</v>
      </c>
      <c r="H1968" s="1" t="s">
        <v>67</v>
      </c>
      <c r="I1968" s="1" t="s">
        <v>61</v>
      </c>
      <c r="J1968" s="1" t="s">
        <v>47</v>
      </c>
      <c r="K1968" s="1" t="s">
        <v>48</v>
      </c>
      <c r="L1968" s="1" t="s">
        <v>48</v>
      </c>
      <c r="M1968" s="1" t="s">
        <v>48</v>
      </c>
      <c r="N1968" s="1" t="s">
        <v>48</v>
      </c>
      <c r="O1968" s="1" t="s">
        <v>49</v>
      </c>
      <c r="P1968" s="1" t="s">
        <v>48</v>
      </c>
      <c r="Q1968" s="1" t="s">
        <v>48</v>
      </c>
      <c r="R1968" s="1" t="s">
        <v>48</v>
      </c>
      <c r="S1968" s="1" t="s">
        <v>48</v>
      </c>
      <c r="T1968" s="1" t="s">
        <v>48</v>
      </c>
      <c r="U1968" s="1" t="s">
        <v>48</v>
      </c>
      <c r="V1968" s="1" t="s">
        <v>48</v>
      </c>
      <c r="W1968" s="1" t="s">
        <v>48</v>
      </c>
      <c r="X1968" s="1" t="s">
        <v>145</v>
      </c>
      <c r="Y1968" s="1" t="s">
        <v>11077</v>
      </c>
      <c r="AC1968" s="1" t="s">
        <v>5712</v>
      </c>
      <c r="AD1968" s="1" t="s">
        <v>5712</v>
      </c>
      <c r="AJ1968" s="1" t="s">
        <v>2497</v>
      </c>
      <c r="AK1968" s="1" t="s">
        <v>5712</v>
      </c>
      <c r="AM1968" s="1" t="s">
        <v>7809</v>
      </c>
      <c r="AN1968" s="1" t="s">
        <v>5712</v>
      </c>
      <c r="AP1968" s="1" t="s">
        <v>5712</v>
      </c>
      <c r="AR1968" s="1" t="s">
        <v>5712</v>
      </c>
      <c r="AT1968" s="1" t="s">
        <v>5712</v>
      </c>
    </row>
    <row r="1969" spans="1:48" x14ac:dyDescent="0.35">
      <c r="A1969" s="1" t="s">
        <v>11078</v>
      </c>
      <c r="B1969" s="1" t="s">
        <v>5710</v>
      </c>
      <c r="C1969" s="1" t="s">
        <v>71</v>
      </c>
      <c r="D1969">
        <v>52</v>
      </c>
      <c r="E1969" s="1" t="s">
        <v>42</v>
      </c>
      <c r="F1969" s="1" t="s">
        <v>66</v>
      </c>
      <c r="G1969" s="1" t="s">
        <v>98</v>
      </c>
      <c r="H1969" s="1" t="s">
        <v>67</v>
      </c>
      <c r="I1969" s="1" t="s">
        <v>113</v>
      </c>
      <c r="J1969" s="1" t="s">
        <v>47</v>
      </c>
      <c r="K1969" s="1" t="s">
        <v>48</v>
      </c>
      <c r="L1969" s="1" t="s">
        <v>48</v>
      </c>
      <c r="M1969" s="1" t="s">
        <v>48</v>
      </c>
      <c r="N1969" s="1" t="s">
        <v>48</v>
      </c>
      <c r="O1969" s="1" t="s">
        <v>49</v>
      </c>
      <c r="P1969" s="1" t="s">
        <v>48</v>
      </c>
      <c r="Q1969" s="1" t="s">
        <v>48</v>
      </c>
      <c r="R1969" s="1" t="s">
        <v>48</v>
      </c>
      <c r="S1969" s="1" t="s">
        <v>48</v>
      </c>
      <c r="T1969" s="1" t="s">
        <v>48</v>
      </c>
      <c r="U1969" s="1" t="s">
        <v>48</v>
      </c>
      <c r="V1969" s="1" t="s">
        <v>48</v>
      </c>
      <c r="W1969" s="1" t="s">
        <v>48</v>
      </c>
      <c r="X1969" s="1" t="s">
        <v>62</v>
      </c>
      <c r="AC1969" s="1" t="s">
        <v>5712</v>
      </c>
      <c r="AD1969" s="1" t="s">
        <v>5712</v>
      </c>
      <c r="AJ1969" s="1" t="s">
        <v>11079</v>
      </c>
      <c r="AK1969" s="1" t="s">
        <v>63</v>
      </c>
      <c r="AN1969" s="1" t="s">
        <v>5712</v>
      </c>
      <c r="AP1969" s="1" t="s">
        <v>5712</v>
      </c>
      <c r="AR1969" s="1" t="s">
        <v>5712</v>
      </c>
      <c r="AT1969" s="1" t="s">
        <v>5712</v>
      </c>
    </row>
    <row r="1970" spans="1:48" x14ac:dyDescent="0.35">
      <c r="A1970" s="1" t="s">
        <v>11080</v>
      </c>
      <c r="B1970" s="1" t="s">
        <v>5710</v>
      </c>
      <c r="C1970" s="1" t="s">
        <v>71</v>
      </c>
      <c r="D1970">
        <v>49</v>
      </c>
      <c r="E1970" s="1" t="s">
        <v>42</v>
      </c>
      <c r="F1970" s="1" t="s">
        <v>66</v>
      </c>
      <c r="G1970" s="1" t="s">
        <v>44</v>
      </c>
      <c r="H1970" s="1" t="s">
        <v>67</v>
      </c>
      <c r="I1970" s="1" t="s">
        <v>90</v>
      </c>
      <c r="J1970" s="1" t="s">
        <v>47</v>
      </c>
      <c r="K1970" s="1" t="s">
        <v>48</v>
      </c>
      <c r="L1970" s="1" t="s">
        <v>48</v>
      </c>
      <c r="M1970" s="1" t="s">
        <v>48</v>
      </c>
      <c r="N1970" s="1" t="s">
        <v>48</v>
      </c>
      <c r="O1970" s="1" t="s">
        <v>48</v>
      </c>
      <c r="P1970" s="1" t="s">
        <v>48</v>
      </c>
      <c r="Q1970" s="1" t="s">
        <v>48</v>
      </c>
      <c r="R1970" s="1" t="s">
        <v>49</v>
      </c>
      <c r="S1970" s="1" t="s">
        <v>48</v>
      </c>
      <c r="T1970" s="1" t="s">
        <v>48</v>
      </c>
      <c r="U1970" s="1" t="s">
        <v>48</v>
      </c>
      <c r="V1970" s="1" t="s">
        <v>48</v>
      </c>
      <c r="W1970" s="1" t="s">
        <v>48</v>
      </c>
      <c r="X1970" s="1" t="s">
        <v>62</v>
      </c>
      <c r="AC1970" s="1" t="s">
        <v>5712</v>
      </c>
      <c r="AD1970" s="1" t="s">
        <v>5712</v>
      </c>
      <c r="AJ1970" s="1" t="s">
        <v>11081</v>
      </c>
      <c r="AK1970" s="1" t="s">
        <v>77</v>
      </c>
      <c r="AN1970" s="1" t="s">
        <v>5712</v>
      </c>
      <c r="AP1970" s="1" t="s">
        <v>5712</v>
      </c>
      <c r="AR1970" s="1" t="s">
        <v>5712</v>
      </c>
      <c r="AT1970" s="1" t="s">
        <v>5712</v>
      </c>
    </row>
    <row r="1971" spans="1:48" x14ac:dyDescent="0.35">
      <c r="A1971" s="1" t="s">
        <v>11082</v>
      </c>
      <c r="B1971" s="1" t="s">
        <v>5710</v>
      </c>
      <c r="C1971" s="1" t="s">
        <v>71</v>
      </c>
      <c r="D1971">
        <v>21</v>
      </c>
      <c r="E1971" s="1" t="s">
        <v>57</v>
      </c>
      <c r="F1971" s="1" t="s">
        <v>107</v>
      </c>
      <c r="G1971" s="1" t="s">
        <v>59</v>
      </c>
      <c r="H1971" s="1" t="s">
        <v>60</v>
      </c>
      <c r="I1971" s="1" t="s">
        <v>125</v>
      </c>
      <c r="J1971" s="1" t="s">
        <v>80</v>
      </c>
      <c r="K1971" s="1" t="s">
        <v>48</v>
      </c>
      <c r="L1971" s="1" t="s">
        <v>48</v>
      </c>
      <c r="M1971" s="1" t="s">
        <v>48</v>
      </c>
      <c r="N1971" s="1" t="s">
        <v>49</v>
      </c>
      <c r="O1971" s="1" t="s">
        <v>48</v>
      </c>
      <c r="P1971" s="1" t="s">
        <v>48</v>
      </c>
      <c r="Q1971" s="1" t="s">
        <v>48</v>
      </c>
      <c r="R1971" s="1" t="s">
        <v>48</v>
      </c>
      <c r="S1971" s="1" t="s">
        <v>48</v>
      </c>
      <c r="T1971" s="1" t="s">
        <v>48</v>
      </c>
      <c r="U1971" s="1" t="s">
        <v>48</v>
      </c>
      <c r="V1971" s="1" t="s">
        <v>48</v>
      </c>
      <c r="W1971" s="1" t="s">
        <v>48</v>
      </c>
      <c r="X1971" s="1" t="s">
        <v>145</v>
      </c>
      <c r="Y1971" s="1" t="s">
        <v>11083</v>
      </c>
      <c r="AC1971" s="1" t="s">
        <v>5712</v>
      </c>
      <c r="AD1971" s="1" t="s">
        <v>5712</v>
      </c>
      <c r="AJ1971" s="1" t="s">
        <v>925</v>
      </c>
      <c r="AK1971" s="1" t="s">
        <v>5712</v>
      </c>
      <c r="AM1971" s="1" t="s">
        <v>11084</v>
      </c>
      <c r="AN1971" s="1" t="s">
        <v>5712</v>
      </c>
      <c r="AP1971" s="1" t="s">
        <v>5712</v>
      </c>
      <c r="AR1971" s="1" t="s">
        <v>5712</v>
      </c>
      <c r="AT1971" s="1" t="s">
        <v>5712</v>
      </c>
    </row>
    <row r="1972" spans="1:48" x14ac:dyDescent="0.35">
      <c r="A1972" s="1" t="s">
        <v>11085</v>
      </c>
      <c r="B1972" s="1" t="s">
        <v>5710</v>
      </c>
      <c r="C1972" s="1" t="s">
        <v>71</v>
      </c>
      <c r="D1972">
        <v>48</v>
      </c>
      <c r="E1972" s="1" t="s">
        <v>42</v>
      </c>
      <c r="F1972" s="1" t="s">
        <v>66</v>
      </c>
      <c r="G1972" s="1" t="s">
        <v>59</v>
      </c>
      <c r="H1972" s="1" t="s">
        <v>144</v>
      </c>
      <c r="I1972" s="1" t="s">
        <v>68</v>
      </c>
      <c r="J1972" s="1" t="s">
        <v>47</v>
      </c>
      <c r="K1972" s="1" t="s">
        <v>48</v>
      </c>
      <c r="L1972" s="1" t="s">
        <v>48</v>
      </c>
      <c r="M1972" s="1" t="s">
        <v>48</v>
      </c>
      <c r="N1972" s="1" t="s">
        <v>48</v>
      </c>
      <c r="O1972" s="1" t="s">
        <v>48</v>
      </c>
      <c r="P1972" s="1" t="s">
        <v>49</v>
      </c>
      <c r="Q1972" s="1" t="s">
        <v>48</v>
      </c>
      <c r="R1972" s="1" t="s">
        <v>48</v>
      </c>
      <c r="S1972" s="1" t="s">
        <v>48</v>
      </c>
      <c r="T1972" s="1" t="s">
        <v>48</v>
      </c>
      <c r="U1972" s="1" t="s">
        <v>48</v>
      </c>
      <c r="V1972" s="1" t="s">
        <v>48</v>
      </c>
      <c r="W1972" s="1" t="s">
        <v>48</v>
      </c>
      <c r="X1972" s="1" t="s">
        <v>62</v>
      </c>
      <c r="AC1972" s="1" t="s">
        <v>5712</v>
      </c>
      <c r="AD1972" s="1" t="s">
        <v>5712</v>
      </c>
      <c r="AJ1972" s="1" t="s">
        <v>11086</v>
      </c>
      <c r="AK1972" s="1" t="s">
        <v>5712</v>
      </c>
      <c r="AN1972" s="1" t="s">
        <v>5712</v>
      </c>
      <c r="AP1972" s="1" t="s">
        <v>5712</v>
      </c>
      <c r="AR1972" s="1" t="s">
        <v>5712</v>
      </c>
      <c r="AT1972" s="1" t="s">
        <v>5712</v>
      </c>
    </row>
    <row r="1973" spans="1:48" x14ac:dyDescent="0.35">
      <c r="A1973" s="1" t="s">
        <v>11087</v>
      </c>
      <c r="B1973" s="1" t="s">
        <v>5710</v>
      </c>
      <c r="C1973" s="1" t="s">
        <v>71</v>
      </c>
      <c r="D1973">
        <v>38</v>
      </c>
      <c r="E1973" s="1" t="s">
        <v>42</v>
      </c>
      <c r="F1973" s="1" t="s">
        <v>66</v>
      </c>
      <c r="G1973" s="1" t="s">
        <v>59</v>
      </c>
      <c r="H1973" s="1" t="s">
        <v>45</v>
      </c>
      <c r="I1973" s="1" t="s">
        <v>113</v>
      </c>
      <c r="J1973" s="1" t="s">
        <v>80</v>
      </c>
      <c r="K1973" s="1" t="s">
        <v>48</v>
      </c>
      <c r="L1973" s="1" t="s">
        <v>48</v>
      </c>
      <c r="M1973" s="1" t="s">
        <v>48</v>
      </c>
      <c r="N1973" s="1" t="s">
        <v>49</v>
      </c>
      <c r="O1973" s="1" t="s">
        <v>48</v>
      </c>
      <c r="P1973" s="1" t="s">
        <v>48</v>
      </c>
      <c r="Q1973" s="1" t="s">
        <v>48</v>
      </c>
      <c r="R1973" s="1" t="s">
        <v>48</v>
      </c>
      <c r="S1973" s="1" t="s">
        <v>48</v>
      </c>
      <c r="T1973" s="1" t="s">
        <v>48</v>
      </c>
      <c r="U1973" s="1" t="s">
        <v>48</v>
      </c>
      <c r="V1973" s="1" t="s">
        <v>48</v>
      </c>
      <c r="W1973" s="1" t="s">
        <v>48</v>
      </c>
      <c r="X1973" s="1" t="s">
        <v>116</v>
      </c>
      <c r="Y1973" s="1" t="s">
        <v>11088</v>
      </c>
      <c r="AC1973" s="1" t="s">
        <v>5712</v>
      </c>
      <c r="AD1973" s="1" t="s">
        <v>5712</v>
      </c>
      <c r="AJ1973" s="1" t="s">
        <v>105</v>
      </c>
      <c r="AK1973" s="1" t="s">
        <v>5712</v>
      </c>
      <c r="AN1973" s="1" t="s">
        <v>5712</v>
      </c>
      <c r="AP1973" s="1" t="s">
        <v>5712</v>
      </c>
      <c r="AR1973" s="1" t="s">
        <v>5712</v>
      </c>
      <c r="AT1973" s="1" t="s">
        <v>5712</v>
      </c>
      <c r="AV1973" s="1" t="s">
        <v>11089</v>
      </c>
    </row>
    <row r="1974" spans="1:48" x14ac:dyDescent="0.35">
      <c r="A1974" s="1" t="s">
        <v>11090</v>
      </c>
      <c r="B1974" s="1" t="s">
        <v>5710</v>
      </c>
      <c r="C1974" s="1" t="s">
        <v>71</v>
      </c>
      <c r="D1974">
        <v>54</v>
      </c>
      <c r="E1974" s="1" t="s">
        <v>42</v>
      </c>
      <c r="F1974" s="1" t="s">
        <v>66</v>
      </c>
      <c r="G1974" s="1" t="s">
        <v>73</v>
      </c>
      <c r="H1974" s="1" t="s">
        <v>67</v>
      </c>
      <c r="I1974" s="1" t="s">
        <v>90</v>
      </c>
      <c r="J1974" s="1" t="s">
        <v>47</v>
      </c>
      <c r="K1974" s="1" t="s">
        <v>48</v>
      </c>
      <c r="L1974" s="1" t="s">
        <v>48</v>
      </c>
      <c r="M1974" s="1" t="s">
        <v>48</v>
      </c>
      <c r="N1974" s="1" t="s">
        <v>49</v>
      </c>
      <c r="O1974" s="1" t="s">
        <v>48</v>
      </c>
      <c r="P1974" s="1" t="s">
        <v>48</v>
      </c>
      <c r="Q1974" s="1" t="s">
        <v>48</v>
      </c>
      <c r="R1974" s="1" t="s">
        <v>48</v>
      </c>
      <c r="S1974" s="1" t="s">
        <v>48</v>
      </c>
      <c r="T1974" s="1" t="s">
        <v>48</v>
      </c>
      <c r="U1974" s="1" t="s">
        <v>48</v>
      </c>
      <c r="V1974" s="1" t="s">
        <v>48</v>
      </c>
      <c r="W1974" s="1" t="s">
        <v>48</v>
      </c>
      <c r="X1974" s="1" t="s">
        <v>62</v>
      </c>
      <c r="AC1974" s="1" t="s">
        <v>5712</v>
      </c>
      <c r="AD1974" s="1" t="s">
        <v>5712</v>
      </c>
      <c r="AJ1974" s="1" t="s">
        <v>11091</v>
      </c>
      <c r="AK1974" s="1" t="s">
        <v>5712</v>
      </c>
      <c r="AM1974" s="1" t="s">
        <v>11092</v>
      </c>
      <c r="AN1974" s="1" t="s">
        <v>5712</v>
      </c>
      <c r="AP1974" s="1" t="s">
        <v>5712</v>
      </c>
      <c r="AR1974" s="1" t="s">
        <v>5712</v>
      </c>
      <c r="AT1974" s="1" t="s">
        <v>5712</v>
      </c>
    </row>
    <row r="1975" spans="1:48" x14ac:dyDescent="0.35">
      <c r="A1975" s="1" t="s">
        <v>11093</v>
      </c>
      <c r="B1975" s="1" t="s">
        <v>5710</v>
      </c>
      <c r="C1975" s="1" t="s">
        <v>71</v>
      </c>
      <c r="D1975">
        <v>24</v>
      </c>
      <c r="E1975" s="1" t="s">
        <v>57</v>
      </c>
      <c r="F1975" s="1" t="s">
        <v>58</v>
      </c>
      <c r="G1975" s="1" t="s">
        <v>59</v>
      </c>
      <c r="H1975" s="1" t="s">
        <v>109</v>
      </c>
      <c r="I1975" s="1" t="s">
        <v>90</v>
      </c>
      <c r="J1975" s="1" t="s">
        <v>47</v>
      </c>
      <c r="K1975" s="1" t="s">
        <v>48</v>
      </c>
      <c r="L1975" s="1" t="s">
        <v>48</v>
      </c>
      <c r="M1975" s="1" t="s">
        <v>48</v>
      </c>
      <c r="N1975" s="1" t="s">
        <v>48</v>
      </c>
      <c r="O1975" s="1" t="s">
        <v>49</v>
      </c>
      <c r="P1975" s="1" t="s">
        <v>48</v>
      </c>
      <c r="Q1975" s="1" t="s">
        <v>48</v>
      </c>
      <c r="R1975" s="1" t="s">
        <v>48</v>
      </c>
      <c r="S1975" s="1" t="s">
        <v>48</v>
      </c>
      <c r="T1975" s="1" t="s">
        <v>48</v>
      </c>
      <c r="U1975" s="1" t="s">
        <v>48</v>
      </c>
      <c r="V1975" s="1" t="s">
        <v>48</v>
      </c>
      <c r="W1975" s="1" t="s">
        <v>48</v>
      </c>
      <c r="X1975" s="1" t="s">
        <v>116</v>
      </c>
      <c r="Y1975" s="1" t="s">
        <v>11094</v>
      </c>
      <c r="AC1975" s="1" t="s">
        <v>5712</v>
      </c>
      <c r="AD1975" s="1" t="s">
        <v>5712</v>
      </c>
      <c r="AJ1975" s="1" t="s">
        <v>11095</v>
      </c>
      <c r="AK1975" s="1" t="s">
        <v>5712</v>
      </c>
      <c r="AN1975" s="1" t="s">
        <v>5712</v>
      </c>
      <c r="AP1975" s="1" t="s">
        <v>5712</v>
      </c>
      <c r="AR1975" s="1" t="s">
        <v>5712</v>
      </c>
      <c r="AT1975" s="1" t="s">
        <v>5712</v>
      </c>
    </row>
    <row r="1976" spans="1:48" x14ac:dyDescent="0.35">
      <c r="A1976" s="1" t="s">
        <v>11096</v>
      </c>
      <c r="B1976" s="1" t="s">
        <v>5710</v>
      </c>
      <c r="C1976" s="1" t="s">
        <v>71</v>
      </c>
      <c r="D1976">
        <v>33</v>
      </c>
      <c r="E1976" s="1" t="s">
        <v>57</v>
      </c>
      <c r="F1976" s="1" t="s">
        <v>72</v>
      </c>
      <c r="G1976" s="1" t="s">
        <v>98</v>
      </c>
      <c r="H1976" s="1" t="s">
        <v>45</v>
      </c>
      <c r="I1976" s="1" t="s">
        <v>99</v>
      </c>
      <c r="J1976" s="1" t="s">
        <v>47</v>
      </c>
      <c r="K1976" s="1" t="s">
        <v>48</v>
      </c>
      <c r="L1976" s="1" t="s">
        <v>48</v>
      </c>
      <c r="M1976" s="1" t="s">
        <v>48</v>
      </c>
      <c r="N1976" s="1" t="s">
        <v>48</v>
      </c>
      <c r="O1976" s="1" t="s">
        <v>48</v>
      </c>
      <c r="P1976" s="1" t="s">
        <v>48</v>
      </c>
      <c r="Q1976" s="1" t="s">
        <v>48</v>
      </c>
      <c r="R1976" s="1" t="s">
        <v>49</v>
      </c>
      <c r="S1976" s="1" t="s">
        <v>48</v>
      </c>
      <c r="T1976" s="1" t="s">
        <v>48</v>
      </c>
      <c r="U1976" s="1" t="s">
        <v>48</v>
      </c>
      <c r="V1976" s="1" t="s">
        <v>48</v>
      </c>
      <c r="W1976" s="1" t="s">
        <v>48</v>
      </c>
      <c r="X1976" s="1" t="s">
        <v>62</v>
      </c>
      <c r="AC1976" s="1" t="s">
        <v>5712</v>
      </c>
      <c r="AD1976" s="1" t="s">
        <v>5712</v>
      </c>
      <c r="AJ1976" s="1" t="s">
        <v>11097</v>
      </c>
      <c r="AK1976" s="1" t="s">
        <v>5712</v>
      </c>
      <c r="AM1976" s="1" t="s">
        <v>11098</v>
      </c>
      <c r="AN1976" s="1" t="s">
        <v>5712</v>
      </c>
      <c r="AP1976" s="1" t="s">
        <v>5712</v>
      </c>
      <c r="AR1976" s="1" t="s">
        <v>5712</v>
      </c>
      <c r="AT1976" s="1" t="s">
        <v>5712</v>
      </c>
    </row>
    <row r="1977" spans="1:48" x14ac:dyDescent="0.35">
      <c r="A1977" s="1" t="s">
        <v>11099</v>
      </c>
      <c r="B1977" s="1" t="s">
        <v>5710</v>
      </c>
      <c r="C1977" s="1" t="s">
        <v>71</v>
      </c>
      <c r="D1977">
        <v>40</v>
      </c>
      <c r="E1977" s="1" t="s">
        <v>42</v>
      </c>
      <c r="F1977" s="1" t="s">
        <v>66</v>
      </c>
      <c r="G1977" s="1" t="s">
        <v>59</v>
      </c>
      <c r="H1977" s="1" t="s">
        <v>45</v>
      </c>
      <c r="I1977" s="1" t="s">
        <v>99</v>
      </c>
      <c r="J1977" s="1" t="s">
        <v>47</v>
      </c>
      <c r="K1977" s="1" t="s">
        <v>48</v>
      </c>
      <c r="L1977" s="1" t="s">
        <v>48</v>
      </c>
      <c r="M1977" s="1" t="s">
        <v>48</v>
      </c>
      <c r="N1977" s="1" t="s">
        <v>48</v>
      </c>
      <c r="O1977" s="1" t="s">
        <v>49</v>
      </c>
      <c r="P1977" s="1" t="s">
        <v>48</v>
      </c>
      <c r="Q1977" s="1" t="s">
        <v>48</v>
      </c>
      <c r="R1977" s="1" t="s">
        <v>48</v>
      </c>
      <c r="S1977" s="1" t="s">
        <v>48</v>
      </c>
      <c r="T1977" s="1" t="s">
        <v>48</v>
      </c>
      <c r="U1977" s="1" t="s">
        <v>48</v>
      </c>
      <c r="V1977" s="1" t="s">
        <v>48</v>
      </c>
      <c r="W1977" s="1" t="s">
        <v>48</v>
      </c>
      <c r="X1977" s="1" t="s">
        <v>62</v>
      </c>
      <c r="AC1977" s="1" t="s">
        <v>5712</v>
      </c>
      <c r="AD1977" s="1" t="s">
        <v>5712</v>
      </c>
      <c r="AJ1977" s="1" t="s">
        <v>5924</v>
      </c>
      <c r="AK1977" s="1" t="s">
        <v>5712</v>
      </c>
      <c r="AM1977" s="1" t="s">
        <v>5822</v>
      </c>
      <c r="AN1977" s="1" t="s">
        <v>5712</v>
      </c>
      <c r="AP1977" s="1" t="s">
        <v>5712</v>
      </c>
      <c r="AR1977" s="1" t="s">
        <v>5712</v>
      </c>
      <c r="AT1977" s="1" t="s">
        <v>5712</v>
      </c>
    </row>
    <row r="1978" spans="1:48" x14ac:dyDescent="0.35">
      <c r="A1978" s="1" t="s">
        <v>11100</v>
      </c>
      <c r="B1978" s="1" t="s">
        <v>5710</v>
      </c>
      <c r="C1978" s="1" t="s">
        <v>71</v>
      </c>
      <c r="D1978">
        <v>21</v>
      </c>
      <c r="E1978" s="1" t="s">
        <v>57</v>
      </c>
      <c r="F1978" s="1" t="s">
        <v>107</v>
      </c>
      <c r="G1978" s="1" t="s">
        <v>98</v>
      </c>
      <c r="H1978" s="1" t="s">
        <v>386</v>
      </c>
      <c r="I1978" s="1" t="s">
        <v>125</v>
      </c>
      <c r="J1978" s="1" t="s">
        <v>47</v>
      </c>
      <c r="K1978" s="1" t="s">
        <v>49</v>
      </c>
      <c r="L1978" s="1" t="s">
        <v>48</v>
      </c>
      <c r="M1978" s="1" t="s">
        <v>48</v>
      </c>
      <c r="N1978" s="1" t="s">
        <v>48</v>
      </c>
      <c r="O1978" s="1" t="s">
        <v>48</v>
      </c>
      <c r="P1978" s="1" t="s">
        <v>48</v>
      </c>
      <c r="Q1978" s="1" t="s">
        <v>48</v>
      </c>
      <c r="R1978" s="1" t="s">
        <v>48</v>
      </c>
      <c r="S1978" s="1" t="s">
        <v>48</v>
      </c>
      <c r="T1978" s="1" t="s">
        <v>49</v>
      </c>
      <c r="U1978" s="1" t="s">
        <v>48</v>
      </c>
      <c r="V1978" s="1" t="s">
        <v>48</v>
      </c>
      <c r="W1978" s="1" t="s">
        <v>48</v>
      </c>
      <c r="X1978" s="1" t="s">
        <v>116</v>
      </c>
      <c r="Y1978" s="1" t="s">
        <v>11101</v>
      </c>
      <c r="AC1978" s="1" t="s">
        <v>5712</v>
      </c>
      <c r="AD1978" s="1" t="s">
        <v>5712</v>
      </c>
      <c r="AJ1978" s="1" t="s">
        <v>11102</v>
      </c>
      <c r="AK1978" s="1" t="s">
        <v>5712</v>
      </c>
      <c r="AN1978" s="1" t="s">
        <v>5712</v>
      </c>
      <c r="AP1978" s="1" t="s">
        <v>5712</v>
      </c>
      <c r="AR1978" s="1" t="s">
        <v>5712</v>
      </c>
      <c r="AT1978" s="1" t="s">
        <v>5712</v>
      </c>
    </row>
    <row r="1979" spans="1:48" x14ac:dyDescent="0.35">
      <c r="A1979" s="1" t="s">
        <v>11103</v>
      </c>
      <c r="B1979" s="1" t="s">
        <v>5710</v>
      </c>
      <c r="C1979" s="1" t="s">
        <v>71</v>
      </c>
      <c r="D1979">
        <v>35</v>
      </c>
      <c r="E1979" s="1" t="s">
        <v>42</v>
      </c>
      <c r="F1979" s="1" t="s">
        <v>72</v>
      </c>
      <c r="G1979" s="1" t="s">
        <v>59</v>
      </c>
      <c r="H1979" s="1" t="s">
        <v>79</v>
      </c>
      <c r="I1979" s="1" t="s">
        <v>68</v>
      </c>
      <c r="J1979" s="1" t="s">
        <v>47</v>
      </c>
      <c r="K1979" s="1" t="s">
        <v>48</v>
      </c>
      <c r="L1979" s="1" t="s">
        <v>49</v>
      </c>
      <c r="M1979" s="1" t="s">
        <v>48</v>
      </c>
      <c r="N1979" s="1" t="s">
        <v>48</v>
      </c>
      <c r="O1979" s="1" t="s">
        <v>48</v>
      </c>
      <c r="P1979" s="1" t="s">
        <v>48</v>
      </c>
      <c r="Q1979" s="1" t="s">
        <v>48</v>
      </c>
      <c r="R1979" s="1" t="s">
        <v>48</v>
      </c>
      <c r="S1979" s="1" t="s">
        <v>48</v>
      </c>
      <c r="T1979" s="1" t="s">
        <v>48</v>
      </c>
      <c r="U1979" s="1" t="s">
        <v>48</v>
      </c>
      <c r="V1979" s="1" t="s">
        <v>48</v>
      </c>
      <c r="W1979" s="1" t="s">
        <v>48</v>
      </c>
      <c r="X1979" s="1" t="s">
        <v>62</v>
      </c>
      <c r="AC1979" s="1" t="s">
        <v>5712</v>
      </c>
      <c r="AD1979" s="1" t="s">
        <v>5712</v>
      </c>
      <c r="AJ1979" s="1" t="s">
        <v>11104</v>
      </c>
      <c r="AK1979" s="1" t="s">
        <v>77</v>
      </c>
      <c r="AN1979" s="1" t="s">
        <v>5712</v>
      </c>
      <c r="AP1979" s="1" t="s">
        <v>5712</v>
      </c>
      <c r="AR1979" s="1" t="s">
        <v>5712</v>
      </c>
      <c r="AT1979" s="1" t="s">
        <v>5712</v>
      </c>
    </row>
    <row r="1980" spans="1:48" x14ac:dyDescent="0.35">
      <c r="A1980" s="1" t="s">
        <v>11105</v>
      </c>
      <c r="B1980" s="1" t="s">
        <v>5710</v>
      </c>
      <c r="C1980" s="1" t="s">
        <v>71</v>
      </c>
      <c r="D1980">
        <v>21</v>
      </c>
      <c r="E1980" s="1" t="s">
        <v>57</v>
      </c>
      <c r="F1980" s="1" t="s">
        <v>107</v>
      </c>
      <c r="G1980" s="1" t="s">
        <v>59</v>
      </c>
      <c r="H1980" s="1" t="s">
        <v>79</v>
      </c>
      <c r="I1980" s="1" t="s">
        <v>68</v>
      </c>
      <c r="J1980" s="1" t="s">
        <v>47</v>
      </c>
      <c r="K1980" s="1" t="s">
        <v>48</v>
      </c>
      <c r="L1980" s="1" t="s">
        <v>48</v>
      </c>
      <c r="M1980" s="1" t="s">
        <v>48</v>
      </c>
      <c r="N1980" s="1" t="s">
        <v>48</v>
      </c>
      <c r="O1980" s="1" t="s">
        <v>48</v>
      </c>
      <c r="P1980" s="1" t="s">
        <v>49</v>
      </c>
      <c r="Q1980" s="1" t="s">
        <v>48</v>
      </c>
      <c r="R1980" s="1" t="s">
        <v>48</v>
      </c>
      <c r="S1980" s="1" t="s">
        <v>48</v>
      </c>
      <c r="T1980" s="1" t="s">
        <v>48</v>
      </c>
      <c r="U1980" s="1" t="s">
        <v>48</v>
      </c>
      <c r="V1980" s="1" t="s">
        <v>48</v>
      </c>
      <c r="W1980" s="1" t="s">
        <v>48</v>
      </c>
      <c r="X1980" s="1" t="s">
        <v>62</v>
      </c>
      <c r="AC1980" s="1" t="s">
        <v>5712</v>
      </c>
      <c r="AD1980" s="1" t="s">
        <v>5712</v>
      </c>
      <c r="AJ1980" s="1" t="s">
        <v>2171</v>
      </c>
      <c r="AK1980" s="1" t="s">
        <v>5712</v>
      </c>
      <c r="AN1980" s="1" t="s">
        <v>5712</v>
      </c>
      <c r="AP1980" s="1" t="s">
        <v>5712</v>
      </c>
      <c r="AR1980" s="1" t="s">
        <v>5712</v>
      </c>
      <c r="AT1980" s="1" t="s">
        <v>5712</v>
      </c>
      <c r="AV1980" s="1" t="s">
        <v>11106</v>
      </c>
    </row>
    <row r="1981" spans="1:48" x14ac:dyDescent="0.35">
      <c r="A1981" s="1" t="s">
        <v>11107</v>
      </c>
      <c r="B1981" s="1" t="s">
        <v>5710</v>
      </c>
      <c r="C1981" s="1" t="s">
        <v>71</v>
      </c>
      <c r="D1981">
        <v>83</v>
      </c>
      <c r="E1981" s="1" t="s">
        <v>65</v>
      </c>
      <c r="F1981" s="1" t="s">
        <v>66</v>
      </c>
      <c r="G1981" s="1" t="s">
        <v>73</v>
      </c>
      <c r="H1981" s="1" t="s">
        <v>67</v>
      </c>
      <c r="I1981" s="1" t="s">
        <v>90</v>
      </c>
      <c r="J1981" s="1" t="s">
        <v>47</v>
      </c>
      <c r="K1981" s="1" t="s">
        <v>48</v>
      </c>
      <c r="L1981" s="1" t="s">
        <v>48</v>
      </c>
      <c r="M1981" s="1" t="s">
        <v>48</v>
      </c>
      <c r="N1981" s="1" t="s">
        <v>48</v>
      </c>
      <c r="O1981" s="1" t="s">
        <v>48</v>
      </c>
      <c r="P1981" s="1" t="s">
        <v>48</v>
      </c>
      <c r="Q1981" s="1" t="s">
        <v>48</v>
      </c>
      <c r="R1981" s="1" t="s">
        <v>49</v>
      </c>
      <c r="S1981" s="1" t="s">
        <v>48</v>
      </c>
      <c r="T1981" s="1" t="s">
        <v>48</v>
      </c>
      <c r="U1981" s="1" t="s">
        <v>48</v>
      </c>
      <c r="V1981" s="1" t="s">
        <v>48</v>
      </c>
      <c r="W1981" s="1" t="s">
        <v>48</v>
      </c>
      <c r="X1981" s="1" t="s">
        <v>62</v>
      </c>
      <c r="AC1981" s="1" t="s">
        <v>5712</v>
      </c>
      <c r="AD1981" s="1" t="s">
        <v>5712</v>
      </c>
      <c r="AJ1981" s="1" t="s">
        <v>11108</v>
      </c>
      <c r="AK1981" s="1" t="s">
        <v>5712</v>
      </c>
      <c r="AM1981" s="1" t="s">
        <v>11109</v>
      </c>
      <c r="AN1981" s="1" t="s">
        <v>5712</v>
      </c>
      <c r="AP1981" s="1" t="s">
        <v>5712</v>
      </c>
      <c r="AR1981" s="1" t="s">
        <v>5712</v>
      </c>
      <c r="AT1981" s="1" t="s">
        <v>5712</v>
      </c>
    </row>
    <row r="1982" spans="1:48" x14ac:dyDescent="0.35">
      <c r="A1982" s="1" t="s">
        <v>11110</v>
      </c>
      <c r="B1982" s="1" t="s">
        <v>5710</v>
      </c>
      <c r="C1982" s="1" t="s">
        <v>71</v>
      </c>
      <c r="D1982">
        <v>34</v>
      </c>
      <c r="E1982" s="1" t="s">
        <v>57</v>
      </c>
      <c r="F1982" s="1" t="s">
        <v>72</v>
      </c>
      <c r="G1982" s="1" t="s">
        <v>85</v>
      </c>
      <c r="H1982" s="1" t="s">
        <v>79</v>
      </c>
      <c r="I1982" s="1" t="s">
        <v>110</v>
      </c>
      <c r="J1982" s="1" t="s">
        <v>47</v>
      </c>
      <c r="K1982" s="1" t="s">
        <v>48</v>
      </c>
      <c r="L1982" s="1" t="s">
        <v>48</v>
      </c>
      <c r="M1982" s="1" t="s">
        <v>48</v>
      </c>
      <c r="N1982" s="1" t="s">
        <v>48</v>
      </c>
      <c r="O1982" s="1" t="s">
        <v>48</v>
      </c>
      <c r="P1982" s="1" t="s">
        <v>49</v>
      </c>
      <c r="Q1982" s="1" t="s">
        <v>48</v>
      </c>
      <c r="R1982" s="1" t="s">
        <v>48</v>
      </c>
      <c r="S1982" s="1" t="s">
        <v>48</v>
      </c>
      <c r="T1982" s="1" t="s">
        <v>48</v>
      </c>
      <c r="U1982" s="1" t="s">
        <v>48</v>
      </c>
      <c r="V1982" s="1" t="s">
        <v>48</v>
      </c>
      <c r="W1982" s="1" t="s">
        <v>48</v>
      </c>
      <c r="X1982" s="1" t="s">
        <v>62</v>
      </c>
      <c r="AC1982" s="1" t="s">
        <v>5712</v>
      </c>
      <c r="AD1982" s="1" t="s">
        <v>5712</v>
      </c>
      <c r="AJ1982" s="1" t="s">
        <v>11111</v>
      </c>
      <c r="AK1982" s="1" t="s">
        <v>5712</v>
      </c>
      <c r="AN1982" s="1" t="s">
        <v>5712</v>
      </c>
      <c r="AP1982" s="1" t="s">
        <v>5712</v>
      </c>
      <c r="AR1982" s="1" t="s">
        <v>5712</v>
      </c>
      <c r="AT1982" s="1" t="s">
        <v>5712</v>
      </c>
      <c r="AV1982" s="1" t="s">
        <v>11112</v>
      </c>
    </row>
    <row r="1983" spans="1:48" x14ac:dyDescent="0.35">
      <c r="A1983" s="1" t="s">
        <v>11113</v>
      </c>
      <c r="B1983" s="1" t="s">
        <v>5710</v>
      </c>
      <c r="C1983" s="1" t="s">
        <v>71</v>
      </c>
      <c r="D1983">
        <v>58</v>
      </c>
      <c r="E1983" s="1" t="s">
        <v>65</v>
      </c>
      <c r="F1983" s="1" t="s">
        <v>66</v>
      </c>
      <c r="G1983" s="1" t="s">
        <v>73</v>
      </c>
      <c r="H1983" s="1" t="s">
        <v>67</v>
      </c>
      <c r="I1983" s="1" t="s">
        <v>90</v>
      </c>
      <c r="J1983" s="1" t="s">
        <v>47</v>
      </c>
      <c r="K1983" s="1" t="s">
        <v>48</v>
      </c>
      <c r="L1983" s="1" t="s">
        <v>48</v>
      </c>
      <c r="M1983" s="1" t="s">
        <v>48</v>
      </c>
      <c r="N1983" s="1" t="s">
        <v>49</v>
      </c>
      <c r="O1983" s="1" t="s">
        <v>48</v>
      </c>
      <c r="P1983" s="1" t="s">
        <v>48</v>
      </c>
      <c r="Q1983" s="1" t="s">
        <v>48</v>
      </c>
      <c r="R1983" s="1" t="s">
        <v>48</v>
      </c>
      <c r="S1983" s="1" t="s">
        <v>48</v>
      </c>
      <c r="T1983" s="1" t="s">
        <v>48</v>
      </c>
      <c r="U1983" s="1" t="s">
        <v>48</v>
      </c>
      <c r="V1983" s="1" t="s">
        <v>48</v>
      </c>
      <c r="W1983" s="1" t="s">
        <v>48</v>
      </c>
      <c r="X1983" s="1" t="s">
        <v>62</v>
      </c>
      <c r="AC1983" s="1" t="s">
        <v>5712</v>
      </c>
      <c r="AD1983" s="1" t="s">
        <v>5712</v>
      </c>
      <c r="AJ1983" s="1" t="s">
        <v>11114</v>
      </c>
      <c r="AK1983" s="1" t="s">
        <v>5712</v>
      </c>
      <c r="AN1983" s="1" t="s">
        <v>5712</v>
      </c>
      <c r="AP1983" s="1" t="s">
        <v>5712</v>
      </c>
      <c r="AR1983" s="1" t="s">
        <v>5712</v>
      </c>
      <c r="AT1983" s="1" t="s">
        <v>5712</v>
      </c>
      <c r="AV1983" s="1" t="s">
        <v>579</v>
      </c>
    </row>
    <row r="1984" spans="1:48" x14ac:dyDescent="0.35">
      <c r="A1984" s="1" t="s">
        <v>11115</v>
      </c>
      <c r="B1984" s="1" t="s">
        <v>5710</v>
      </c>
      <c r="C1984" s="1" t="s">
        <v>71</v>
      </c>
      <c r="D1984">
        <v>48</v>
      </c>
      <c r="E1984" s="1" t="s">
        <v>42</v>
      </c>
      <c r="F1984" s="1" t="s">
        <v>66</v>
      </c>
      <c r="G1984" s="1" t="s">
        <v>85</v>
      </c>
      <c r="H1984" s="1" t="s">
        <v>67</v>
      </c>
      <c r="I1984" s="1" t="s">
        <v>90</v>
      </c>
      <c r="J1984" s="1" t="s">
        <v>47</v>
      </c>
      <c r="K1984" s="1" t="s">
        <v>48</v>
      </c>
      <c r="L1984" s="1" t="s">
        <v>48</v>
      </c>
      <c r="M1984" s="1" t="s">
        <v>48</v>
      </c>
      <c r="N1984" s="1" t="s">
        <v>48</v>
      </c>
      <c r="O1984" s="1" t="s">
        <v>48</v>
      </c>
      <c r="P1984" s="1" t="s">
        <v>49</v>
      </c>
      <c r="Q1984" s="1" t="s">
        <v>48</v>
      </c>
      <c r="R1984" s="1" t="s">
        <v>48</v>
      </c>
      <c r="S1984" s="1" t="s">
        <v>48</v>
      </c>
      <c r="T1984" s="1" t="s">
        <v>48</v>
      </c>
      <c r="U1984" s="1" t="s">
        <v>48</v>
      </c>
      <c r="V1984" s="1" t="s">
        <v>48</v>
      </c>
      <c r="W1984" s="1" t="s">
        <v>48</v>
      </c>
      <c r="X1984" s="1" t="s">
        <v>62</v>
      </c>
      <c r="AC1984" s="1" t="s">
        <v>5712</v>
      </c>
      <c r="AD1984" s="1" t="s">
        <v>5712</v>
      </c>
      <c r="AJ1984" s="1" t="s">
        <v>11116</v>
      </c>
      <c r="AK1984" s="1" t="s">
        <v>5712</v>
      </c>
      <c r="AN1984" s="1" t="s">
        <v>5712</v>
      </c>
      <c r="AP1984" s="1" t="s">
        <v>5712</v>
      </c>
      <c r="AR1984" s="1" t="s">
        <v>5712</v>
      </c>
      <c r="AT1984" s="1" t="s">
        <v>5712</v>
      </c>
    </row>
    <row r="1985" spans="1:48" x14ac:dyDescent="0.35">
      <c r="A1985" s="1" t="s">
        <v>11117</v>
      </c>
      <c r="B1985" s="1" t="s">
        <v>5710</v>
      </c>
      <c r="C1985" s="1" t="s">
        <v>71</v>
      </c>
      <c r="D1985">
        <v>54</v>
      </c>
      <c r="E1985" s="1" t="s">
        <v>42</v>
      </c>
      <c r="F1985" s="1" t="s">
        <v>66</v>
      </c>
      <c r="G1985" s="1" t="s">
        <v>59</v>
      </c>
      <c r="H1985" s="1" t="s">
        <v>79</v>
      </c>
      <c r="I1985" s="1" t="s">
        <v>125</v>
      </c>
      <c r="J1985" s="1" t="s">
        <v>47</v>
      </c>
      <c r="K1985" s="1" t="s">
        <v>48</v>
      </c>
      <c r="L1985" s="1" t="s">
        <v>49</v>
      </c>
      <c r="M1985" s="1" t="s">
        <v>48</v>
      </c>
      <c r="N1985" s="1" t="s">
        <v>48</v>
      </c>
      <c r="O1985" s="1" t="s">
        <v>48</v>
      </c>
      <c r="P1985" s="1" t="s">
        <v>48</v>
      </c>
      <c r="Q1985" s="1" t="s">
        <v>48</v>
      </c>
      <c r="R1985" s="1" t="s">
        <v>48</v>
      </c>
      <c r="S1985" s="1" t="s">
        <v>48</v>
      </c>
      <c r="T1985" s="1" t="s">
        <v>48</v>
      </c>
      <c r="U1985" s="1" t="s">
        <v>48</v>
      </c>
      <c r="V1985" s="1" t="s">
        <v>48</v>
      </c>
      <c r="W1985" s="1" t="s">
        <v>48</v>
      </c>
      <c r="X1985" s="1" t="s">
        <v>62</v>
      </c>
      <c r="AC1985" s="1" t="s">
        <v>5712</v>
      </c>
      <c r="AD1985" s="1" t="s">
        <v>5712</v>
      </c>
      <c r="AJ1985" s="1" t="s">
        <v>11118</v>
      </c>
      <c r="AK1985" s="1" t="s">
        <v>5712</v>
      </c>
      <c r="AN1985" s="1" t="s">
        <v>5712</v>
      </c>
      <c r="AP1985" s="1" t="s">
        <v>5712</v>
      </c>
      <c r="AR1985" s="1" t="s">
        <v>5712</v>
      </c>
      <c r="AT1985" s="1" t="s">
        <v>5712</v>
      </c>
      <c r="AV1985" s="1" t="s">
        <v>11119</v>
      </c>
    </row>
    <row r="1986" spans="1:48" x14ac:dyDescent="0.35">
      <c r="A1986" s="1" t="s">
        <v>11120</v>
      </c>
      <c r="B1986" s="1" t="s">
        <v>5710</v>
      </c>
      <c r="C1986" s="1" t="s">
        <v>71</v>
      </c>
      <c r="D1986">
        <v>23</v>
      </c>
      <c r="E1986" s="1" t="s">
        <v>57</v>
      </c>
      <c r="F1986" s="1" t="s">
        <v>107</v>
      </c>
      <c r="G1986" s="1" t="s">
        <v>73</v>
      </c>
      <c r="H1986" s="1" t="s">
        <v>144</v>
      </c>
      <c r="I1986" s="1" t="s">
        <v>125</v>
      </c>
      <c r="J1986" s="1" t="s">
        <v>47</v>
      </c>
      <c r="K1986" s="1" t="s">
        <v>48</v>
      </c>
      <c r="L1986" s="1" t="s">
        <v>48</v>
      </c>
      <c r="M1986" s="1" t="s">
        <v>48</v>
      </c>
      <c r="N1986" s="1" t="s">
        <v>48</v>
      </c>
      <c r="O1986" s="1" t="s">
        <v>48</v>
      </c>
      <c r="P1986" s="1" t="s">
        <v>49</v>
      </c>
      <c r="Q1986" s="1" t="s">
        <v>48</v>
      </c>
      <c r="R1986" s="1" t="s">
        <v>48</v>
      </c>
      <c r="S1986" s="1" t="s">
        <v>48</v>
      </c>
      <c r="T1986" s="1" t="s">
        <v>48</v>
      </c>
      <c r="U1986" s="1" t="s">
        <v>48</v>
      </c>
      <c r="V1986" s="1" t="s">
        <v>48</v>
      </c>
      <c r="W1986" s="1" t="s">
        <v>48</v>
      </c>
      <c r="X1986" s="1" t="s">
        <v>62</v>
      </c>
      <c r="AC1986" s="1" t="s">
        <v>5712</v>
      </c>
      <c r="AD1986" s="1" t="s">
        <v>5712</v>
      </c>
      <c r="AJ1986" s="1" t="s">
        <v>11121</v>
      </c>
      <c r="AK1986" s="1" t="s">
        <v>77</v>
      </c>
      <c r="AN1986" s="1" t="s">
        <v>5712</v>
      </c>
      <c r="AP1986" s="1" t="s">
        <v>5712</v>
      </c>
      <c r="AR1986" s="1" t="s">
        <v>5712</v>
      </c>
      <c r="AT1986" s="1" t="s">
        <v>5712</v>
      </c>
    </row>
    <row r="1987" spans="1:48" x14ac:dyDescent="0.35">
      <c r="A1987" s="1" t="s">
        <v>11122</v>
      </c>
      <c r="B1987" s="1" t="s">
        <v>5710</v>
      </c>
      <c r="C1987" s="1" t="s">
        <v>71</v>
      </c>
      <c r="D1987">
        <v>59</v>
      </c>
      <c r="E1987" s="1" t="s">
        <v>65</v>
      </c>
      <c r="F1987" s="1" t="s">
        <v>66</v>
      </c>
      <c r="G1987" s="1" t="s">
        <v>137</v>
      </c>
      <c r="H1987" s="1" t="s">
        <v>67</v>
      </c>
      <c r="I1987" s="1" t="s">
        <v>110</v>
      </c>
      <c r="J1987" s="1" t="s">
        <v>80</v>
      </c>
      <c r="K1987" s="1" t="s">
        <v>48</v>
      </c>
      <c r="L1987" s="1" t="s">
        <v>48</v>
      </c>
      <c r="M1987" s="1" t="s">
        <v>48</v>
      </c>
      <c r="N1987" s="1" t="s">
        <v>48</v>
      </c>
      <c r="O1987" s="1" t="s">
        <v>48</v>
      </c>
      <c r="P1987" s="1" t="s">
        <v>49</v>
      </c>
      <c r="Q1987" s="1" t="s">
        <v>48</v>
      </c>
      <c r="R1987" s="1" t="s">
        <v>48</v>
      </c>
      <c r="S1987" s="1" t="s">
        <v>48</v>
      </c>
      <c r="T1987" s="1" t="s">
        <v>48</v>
      </c>
      <c r="U1987" s="1" t="s">
        <v>48</v>
      </c>
      <c r="V1987" s="1" t="s">
        <v>48</v>
      </c>
      <c r="W1987" s="1" t="s">
        <v>48</v>
      </c>
      <c r="X1987" s="1" t="s">
        <v>62</v>
      </c>
      <c r="AC1987" s="1" t="s">
        <v>5712</v>
      </c>
      <c r="AD1987" s="1" t="s">
        <v>5712</v>
      </c>
      <c r="AJ1987" s="1" t="s">
        <v>11123</v>
      </c>
      <c r="AK1987" s="1" t="s">
        <v>101</v>
      </c>
      <c r="AL1987" s="1" t="s">
        <v>703</v>
      </c>
      <c r="AN1987" s="1" t="s">
        <v>5712</v>
      </c>
      <c r="AP1987" s="1" t="s">
        <v>5712</v>
      </c>
      <c r="AR1987" s="1" t="s">
        <v>5712</v>
      </c>
      <c r="AT1987" s="1" t="s">
        <v>5712</v>
      </c>
    </row>
    <row r="1988" spans="1:48" x14ac:dyDescent="0.35">
      <c r="A1988" s="1" t="s">
        <v>11124</v>
      </c>
      <c r="B1988" s="1" t="s">
        <v>5710</v>
      </c>
      <c r="C1988" s="1" t="s">
        <v>71</v>
      </c>
      <c r="D1988">
        <v>36</v>
      </c>
      <c r="E1988" s="1" t="s">
        <v>42</v>
      </c>
      <c r="F1988" s="1" t="s">
        <v>43</v>
      </c>
      <c r="G1988" s="1" t="s">
        <v>44</v>
      </c>
      <c r="H1988" s="1" t="s">
        <v>67</v>
      </c>
      <c r="I1988" s="1" t="s">
        <v>90</v>
      </c>
      <c r="J1988" s="1" t="s">
        <v>47</v>
      </c>
      <c r="K1988" s="1" t="s">
        <v>48</v>
      </c>
      <c r="L1988" s="1" t="s">
        <v>48</v>
      </c>
      <c r="M1988" s="1" t="s">
        <v>48</v>
      </c>
      <c r="N1988" s="1" t="s">
        <v>49</v>
      </c>
      <c r="O1988" s="1" t="s">
        <v>48</v>
      </c>
      <c r="P1988" s="1" t="s">
        <v>48</v>
      </c>
      <c r="Q1988" s="1" t="s">
        <v>48</v>
      </c>
      <c r="R1988" s="1" t="s">
        <v>48</v>
      </c>
      <c r="S1988" s="1" t="s">
        <v>48</v>
      </c>
      <c r="T1988" s="1" t="s">
        <v>48</v>
      </c>
      <c r="U1988" s="1" t="s">
        <v>48</v>
      </c>
      <c r="V1988" s="1" t="s">
        <v>48</v>
      </c>
      <c r="W1988" s="1" t="s">
        <v>48</v>
      </c>
      <c r="X1988" s="1" t="s">
        <v>62</v>
      </c>
      <c r="AC1988" s="1" t="s">
        <v>5712</v>
      </c>
      <c r="AD1988" s="1" t="s">
        <v>5712</v>
      </c>
      <c r="AJ1988" s="1" t="s">
        <v>11125</v>
      </c>
      <c r="AK1988" s="1" t="s">
        <v>63</v>
      </c>
      <c r="AN1988" s="1" t="s">
        <v>5712</v>
      </c>
      <c r="AP1988" s="1" t="s">
        <v>5712</v>
      </c>
      <c r="AR1988" s="1" t="s">
        <v>5712</v>
      </c>
      <c r="AT1988" s="1" t="s">
        <v>5712</v>
      </c>
    </row>
    <row r="1989" spans="1:48" x14ac:dyDescent="0.35">
      <c r="A1989" s="1" t="s">
        <v>11126</v>
      </c>
      <c r="B1989" s="1" t="s">
        <v>5710</v>
      </c>
      <c r="C1989" s="1" t="s">
        <v>71</v>
      </c>
      <c r="D1989">
        <v>57</v>
      </c>
      <c r="E1989" s="1" t="s">
        <v>65</v>
      </c>
      <c r="F1989" s="1" t="s">
        <v>43</v>
      </c>
      <c r="G1989" s="1" t="s">
        <v>59</v>
      </c>
      <c r="H1989" s="1" t="s">
        <v>79</v>
      </c>
      <c r="I1989" s="1" t="s">
        <v>46</v>
      </c>
      <c r="J1989" s="1" t="s">
        <v>47</v>
      </c>
      <c r="K1989" s="1" t="s">
        <v>48</v>
      </c>
      <c r="L1989" s="1" t="s">
        <v>48</v>
      </c>
      <c r="M1989" s="1" t="s">
        <v>48</v>
      </c>
      <c r="N1989" s="1" t="s">
        <v>48</v>
      </c>
      <c r="O1989" s="1" t="s">
        <v>48</v>
      </c>
      <c r="P1989" s="1" t="s">
        <v>48</v>
      </c>
      <c r="Q1989" s="1" t="s">
        <v>48</v>
      </c>
      <c r="R1989" s="1" t="s">
        <v>49</v>
      </c>
      <c r="S1989" s="1" t="s">
        <v>48</v>
      </c>
      <c r="T1989" s="1" t="s">
        <v>48</v>
      </c>
      <c r="U1989" s="1" t="s">
        <v>48</v>
      </c>
      <c r="V1989" s="1" t="s">
        <v>48</v>
      </c>
      <c r="W1989" s="1" t="s">
        <v>48</v>
      </c>
      <c r="X1989" s="1" t="s">
        <v>62</v>
      </c>
      <c r="AC1989" s="1" t="s">
        <v>5712</v>
      </c>
      <c r="AD1989" s="1" t="s">
        <v>5712</v>
      </c>
      <c r="AJ1989" s="1" t="s">
        <v>105</v>
      </c>
      <c r="AK1989" s="1" t="s">
        <v>5712</v>
      </c>
      <c r="AN1989" s="1" t="s">
        <v>5712</v>
      </c>
      <c r="AP1989" s="1" t="s">
        <v>5712</v>
      </c>
      <c r="AR1989" s="1" t="s">
        <v>5712</v>
      </c>
      <c r="AT1989" s="1" t="s">
        <v>5712</v>
      </c>
    </row>
    <row r="1990" spans="1:48" x14ac:dyDescent="0.35">
      <c r="A1990" s="1" t="s">
        <v>11127</v>
      </c>
      <c r="B1990" s="1" t="s">
        <v>5710</v>
      </c>
      <c r="C1990" s="1" t="s">
        <v>71</v>
      </c>
      <c r="D1990">
        <v>59</v>
      </c>
      <c r="E1990" s="1" t="s">
        <v>65</v>
      </c>
      <c r="F1990" s="1" t="s">
        <v>43</v>
      </c>
      <c r="G1990" s="1" t="s">
        <v>44</v>
      </c>
      <c r="H1990" s="1" t="s">
        <v>67</v>
      </c>
      <c r="I1990" s="1" t="s">
        <v>90</v>
      </c>
      <c r="J1990" s="1" t="s">
        <v>47</v>
      </c>
      <c r="K1990" s="1" t="s">
        <v>48</v>
      </c>
      <c r="L1990" s="1" t="s">
        <v>48</v>
      </c>
      <c r="M1990" s="1" t="s">
        <v>48</v>
      </c>
      <c r="N1990" s="1" t="s">
        <v>49</v>
      </c>
      <c r="O1990" s="1" t="s">
        <v>48</v>
      </c>
      <c r="P1990" s="1" t="s">
        <v>48</v>
      </c>
      <c r="Q1990" s="1" t="s">
        <v>48</v>
      </c>
      <c r="R1990" s="1" t="s">
        <v>48</v>
      </c>
      <c r="S1990" s="1" t="s">
        <v>48</v>
      </c>
      <c r="T1990" s="1" t="s">
        <v>48</v>
      </c>
      <c r="U1990" s="1" t="s">
        <v>48</v>
      </c>
      <c r="V1990" s="1" t="s">
        <v>48</v>
      </c>
      <c r="W1990" s="1" t="s">
        <v>48</v>
      </c>
      <c r="X1990" s="1" t="s">
        <v>62</v>
      </c>
      <c r="AC1990" s="1" t="s">
        <v>5712</v>
      </c>
      <c r="AD1990" s="1" t="s">
        <v>5712</v>
      </c>
      <c r="AJ1990" s="1" t="s">
        <v>1273</v>
      </c>
      <c r="AK1990" s="1" t="s">
        <v>5712</v>
      </c>
      <c r="AN1990" s="1" t="s">
        <v>5712</v>
      </c>
      <c r="AP1990" s="1" t="s">
        <v>5712</v>
      </c>
      <c r="AR1990" s="1" t="s">
        <v>5712</v>
      </c>
      <c r="AT1990" s="1" t="s">
        <v>5712</v>
      </c>
      <c r="AV1990" s="1" t="s">
        <v>1273</v>
      </c>
    </row>
    <row r="1991" spans="1:48" x14ac:dyDescent="0.35">
      <c r="A1991" s="1" t="s">
        <v>11128</v>
      </c>
      <c r="B1991" s="1" t="s">
        <v>5710</v>
      </c>
      <c r="C1991" s="1" t="s">
        <v>71</v>
      </c>
      <c r="D1991">
        <v>22</v>
      </c>
      <c r="E1991" s="1" t="s">
        <v>57</v>
      </c>
      <c r="F1991" s="1" t="s">
        <v>58</v>
      </c>
      <c r="G1991" s="1" t="s">
        <v>98</v>
      </c>
      <c r="H1991" s="1" t="s">
        <v>45</v>
      </c>
      <c r="I1991" s="1" t="s">
        <v>99</v>
      </c>
      <c r="J1991" s="1" t="s">
        <v>47</v>
      </c>
      <c r="K1991" s="1" t="s">
        <v>49</v>
      </c>
      <c r="L1991" s="1" t="s">
        <v>48</v>
      </c>
      <c r="M1991" s="1" t="s">
        <v>48</v>
      </c>
      <c r="N1991" s="1" t="s">
        <v>48</v>
      </c>
      <c r="O1991" s="1" t="s">
        <v>48</v>
      </c>
      <c r="P1991" s="1" t="s">
        <v>48</v>
      </c>
      <c r="Q1991" s="1" t="s">
        <v>48</v>
      </c>
      <c r="R1991" s="1" t="s">
        <v>48</v>
      </c>
      <c r="S1991" s="1" t="s">
        <v>48</v>
      </c>
      <c r="T1991" s="1" t="s">
        <v>49</v>
      </c>
      <c r="U1991" s="1" t="s">
        <v>48</v>
      </c>
      <c r="V1991" s="1" t="s">
        <v>48</v>
      </c>
      <c r="W1991" s="1" t="s">
        <v>48</v>
      </c>
      <c r="X1991" s="1" t="s">
        <v>62</v>
      </c>
      <c r="AC1991" s="1" t="s">
        <v>5712</v>
      </c>
      <c r="AD1991" s="1" t="s">
        <v>5712</v>
      </c>
      <c r="AJ1991" s="1" t="s">
        <v>845</v>
      </c>
      <c r="AK1991" s="1" t="s">
        <v>5712</v>
      </c>
      <c r="AN1991" s="1" t="s">
        <v>5712</v>
      </c>
      <c r="AP1991" s="1" t="s">
        <v>5712</v>
      </c>
      <c r="AR1991" s="1" t="s">
        <v>5712</v>
      </c>
      <c r="AT1991" s="1" t="s">
        <v>5712</v>
      </c>
    </row>
    <row r="1992" spans="1:48" ht="101.5" x14ac:dyDescent="0.35">
      <c r="A1992" s="1" t="s">
        <v>11129</v>
      </c>
      <c r="B1992" s="1" t="s">
        <v>5710</v>
      </c>
      <c r="C1992" s="1" t="s">
        <v>71</v>
      </c>
      <c r="D1992">
        <v>23</v>
      </c>
      <c r="E1992" s="1" t="s">
        <v>57</v>
      </c>
      <c r="F1992" s="1" t="s">
        <v>107</v>
      </c>
      <c r="G1992" s="1" t="s">
        <v>85</v>
      </c>
      <c r="H1992" s="1" t="s">
        <v>79</v>
      </c>
      <c r="I1992" s="1" t="s">
        <v>113</v>
      </c>
      <c r="J1992" s="1" t="s">
        <v>47</v>
      </c>
      <c r="K1992" s="1" t="s">
        <v>49</v>
      </c>
      <c r="L1992" s="1" t="s">
        <v>48</v>
      </c>
      <c r="M1992" s="1" t="s">
        <v>48</v>
      </c>
      <c r="N1992" s="1" t="s">
        <v>48</v>
      </c>
      <c r="O1992" s="1" t="s">
        <v>48</v>
      </c>
      <c r="P1992" s="1" t="s">
        <v>48</v>
      </c>
      <c r="Q1992" s="1" t="s">
        <v>48</v>
      </c>
      <c r="R1992" s="1" t="s">
        <v>48</v>
      </c>
      <c r="S1992" s="1" t="s">
        <v>48</v>
      </c>
      <c r="T1992" s="1" t="s">
        <v>49</v>
      </c>
      <c r="U1992" s="1" t="s">
        <v>48</v>
      </c>
      <c r="V1992" s="1" t="s">
        <v>48</v>
      </c>
      <c r="W1992" s="1" t="s">
        <v>48</v>
      </c>
      <c r="X1992" s="1" t="s">
        <v>62</v>
      </c>
      <c r="AC1992" s="1" t="s">
        <v>5712</v>
      </c>
      <c r="AD1992" s="1" t="s">
        <v>5712</v>
      </c>
      <c r="AJ1992" s="2" t="s">
        <v>11130</v>
      </c>
      <c r="AK1992" s="1" t="s">
        <v>5712</v>
      </c>
      <c r="AM1992" s="1" t="s">
        <v>11131</v>
      </c>
      <c r="AN1992" s="1" t="s">
        <v>5712</v>
      </c>
      <c r="AP1992" s="1" t="s">
        <v>5712</v>
      </c>
      <c r="AR1992" s="1" t="s">
        <v>5712</v>
      </c>
      <c r="AT1992" s="1" t="s">
        <v>5712</v>
      </c>
    </row>
    <row r="1993" spans="1:48" x14ac:dyDescent="0.35">
      <c r="A1993" s="1" t="s">
        <v>11132</v>
      </c>
      <c r="B1993" s="1" t="s">
        <v>5710</v>
      </c>
      <c r="C1993" s="1" t="s">
        <v>71</v>
      </c>
      <c r="D1993">
        <v>32</v>
      </c>
      <c r="E1993" s="1" t="s">
        <v>57</v>
      </c>
      <c r="F1993" s="1" t="s">
        <v>107</v>
      </c>
      <c r="G1993" s="1" t="s">
        <v>85</v>
      </c>
      <c r="H1993" s="1" t="s">
        <v>144</v>
      </c>
      <c r="I1993" s="1" t="s">
        <v>90</v>
      </c>
      <c r="J1993" s="1" t="s">
        <v>47</v>
      </c>
      <c r="K1993" s="1" t="s">
        <v>48</v>
      </c>
      <c r="L1993" s="1" t="s">
        <v>48</v>
      </c>
      <c r="M1993" s="1" t="s">
        <v>48</v>
      </c>
      <c r="N1993" s="1" t="s">
        <v>48</v>
      </c>
      <c r="O1993" s="1" t="s">
        <v>49</v>
      </c>
      <c r="P1993" s="1" t="s">
        <v>48</v>
      </c>
      <c r="Q1993" s="1" t="s">
        <v>48</v>
      </c>
      <c r="R1993" s="1" t="s">
        <v>48</v>
      </c>
      <c r="S1993" s="1" t="s">
        <v>48</v>
      </c>
      <c r="T1993" s="1" t="s">
        <v>48</v>
      </c>
      <c r="U1993" s="1" t="s">
        <v>48</v>
      </c>
      <c r="V1993" s="1" t="s">
        <v>48</v>
      </c>
      <c r="W1993" s="1" t="s">
        <v>48</v>
      </c>
      <c r="X1993" s="1" t="s">
        <v>62</v>
      </c>
      <c r="AC1993" s="1" t="s">
        <v>5712</v>
      </c>
      <c r="AD1993" s="1" t="s">
        <v>5712</v>
      </c>
      <c r="AJ1993" s="1" t="s">
        <v>11133</v>
      </c>
      <c r="AK1993" s="1" t="s">
        <v>63</v>
      </c>
      <c r="AN1993" s="1" t="s">
        <v>5712</v>
      </c>
      <c r="AP1993" s="1" t="s">
        <v>5712</v>
      </c>
      <c r="AR1993" s="1" t="s">
        <v>5712</v>
      </c>
      <c r="AT1993" s="1" t="s">
        <v>5712</v>
      </c>
    </row>
    <row r="1994" spans="1:48" x14ac:dyDescent="0.35">
      <c r="A1994" s="1" t="s">
        <v>11134</v>
      </c>
      <c r="B1994" s="1" t="s">
        <v>5710</v>
      </c>
      <c r="C1994" s="1" t="s">
        <v>71</v>
      </c>
      <c r="D1994">
        <v>39</v>
      </c>
      <c r="E1994" s="1" t="s">
        <v>42</v>
      </c>
      <c r="F1994" s="1" t="s">
        <v>43</v>
      </c>
      <c r="G1994" s="1" t="s">
        <v>59</v>
      </c>
      <c r="H1994" s="1" t="s">
        <v>67</v>
      </c>
      <c r="I1994" s="1" t="s">
        <v>110</v>
      </c>
      <c r="J1994" s="1" t="s">
        <v>47</v>
      </c>
      <c r="K1994" s="1" t="s">
        <v>48</v>
      </c>
      <c r="L1994" s="1" t="s">
        <v>48</v>
      </c>
      <c r="M1994" s="1" t="s">
        <v>48</v>
      </c>
      <c r="N1994" s="1" t="s">
        <v>48</v>
      </c>
      <c r="O1994" s="1" t="s">
        <v>48</v>
      </c>
      <c r="P1994" s="1" t="s">
        <v>48</v>
      </c>
      <c r="Q1994" s="1" t="s">
        <v>48</v>
      </c>
      <c r="R1994" s="1" t="s">
        <v>49</v>
      </c>
      <c r="S1994" s="1" t="s">
        <v>48</v>
      </c>
      <c r="T1994" s="1" t="s">
        <v>48</v>
      </c>
      <c r="U1994" s="1" t="s">
        <v>48</v>
      </c>
      <c r="V1994" s="1" t="s">
        <v>48</v>
      </c>
      <c r="W1994" s="1" t="s">
        <v>48</v>
      </c>
      <c r="X1994" s="1" t="s">
        <v>145</v>
      </c>
      <c r="Y1994" s="1" t="s">
        <v>11135</v>
      </c>
      <c r="AB1994" s="1" t="s">
        <v>11136</v>
      </c>
      <c r="AC1994" s="1" t="s">
        <v>5712</v>
      </c>
      <c r="AD1994" s="1" t="s">
        <v>5712</v>
      </c>
      <c r="AJ1994" s="1" t="s">
        <v>11137</v>
      </c>
      <c r="AK1994" s="1" t="s">
        <v>5712</v>
      </c>
      <c r="AM1994" s="1" t="s">
        <v>11138</v>
      </c>
      <c r="AN1994" s="1" t="s">
        <v>5712</v>
      </c>
      <c r="AP1994" s="1" t="s">
        <v>5712</v>
      </c>
      <c r="AR1994" s="1" t="s">
        <v>5712</v>
      </c>
      <c r="AT1994" s="1" t="s">
        <v>5712</v>
      </c>
    </row>
    <row r="1995" spans="1:48" x14ac:dyDescent="0.35">
      <c r="A1995" s="1" t="s">
        <v>11139</v>
      </c>
      <c r="B1995" s="1" t="s">
        <v>5710</v>
      </c>
      <c r="C1995" s="1" t="s">
        <v>71</v>
      </c>
      <c r="D1995">
        <v>24</v>
      </c>
      <c r="E1995" s="1" t="s">
        <v>57</v>
      </c>
      <c r="F1995" s="1" t="s">
        <v>66</v>
      </c>
      <c r="G1995" s="1" t="s">
        <v>137</v>
      </c>
      <c r="H1995" s="1" t="s">
        <v>45</v>
      </c>
      <c r="I1995" s="1" t="s">
        <v>68</v>
      </c>
      <c r="J1995" s="1" t="s">
        <v>47</v>
      </c>
      <c r="K1995" s="1" t="s">
        <v>48</v>
      </c>
      <c r="L1995" s="1" t="s">
        <v>48</v>
      </c>
      <c r="M1995" s="1" t="s">
        <v>48</v>
      </c>
      <c r="N1995" s="1" t="s">
        <v>48</v>
      </c>
      <c r="O1995" s="1" t="s">
        <v>48</v>
      </c>
      <c r="P1995" s="1" t="s">
        <v>49</v>
      </c>
      <c r="Q1995" s="1" t="s">
        <v>48</v>
      </c>
      <c r="R1995" s="1" t="s">
        <v>48</v>
      </c>
      <c r="S1995" s="1" t="s">
        <v>48</v>
      </c>
      <c r="T1995" s="1" t="s">
        <v>48</v>
      </c>
      <c r="U1995" s="1" t="s">
        <v>48</v>
      </c>
      <c r="V1995" s="1" t="s">
        <v>48</v>
      </c>
      <c r="W1995" s="1" t="s">
        <v>48</v>
      </c>
      <c r="X1995" s="1" t="s">
        <v>62</v>
      </c>
      <c r="AC1995" s="1" t="s">
        <v>5712</v>
      </c>
      <c r="AD1995" s="1" t="s">
        <v>5712</v>
      </c>
      <c r="AJ1995" s="1" t="s">
        <v>11140</v>
      </c>
      <c r="AK1995" s="1" t="s">
        <v>5712</v>
      </c>
      <c r="AM1995" s="1" t="s">
        <v>11141</v>
      </c>
      <c r="AN1995" s="1" t="s">
        <v>5712</v>
      </c>
      <c r="AP1995" s="1" t="s">
        <v>5712</v>
      </c>
      <c r="AR1995" s="1" t="s">
        <v>5712</v>
      </c>
      <c r="AT1995" s="1" t="s">
        <v>5712</v>
      </c>
    </row>
    <row r="1996" spans="1:48" x14ac:dyDescent="0.35">
      <c r="A1996" s="1" t="s">
        <v>11142</v>
      </c>
      <c r="B1996" s="1" t="s">
        <v>5710</v>
      </c>
      <c r="C1996" s="1" t="s">
        <v>71</v>
      </c>
      <c r="D1996">
        <v>31</v>
      </c>
      <c r="E1996" s="1" t="s">
        <v>57</v>
      </c>
      <c r="F1996" s="1" t="s">
        <v>58</v>
      </c>
      <c r="G1996" s="1" t="s">
        <v>59</v>
      </c>
      <c r="H1996" s="1" t="s">
        <v>60</v>
      </c>
      <c r="I1996" s="1" t="s">
        <v>90</v>
      </c>
      <c r="J1996" s="1" t="s">
        <v>47</v>
      </c>
      <c r="K1996" s="1" t="s">
        <v>48</v>
      </c>
      <c r="L1996" s="1" t="s">
        <v>48</v>
      </c>
      <c r="M1996" s="1" t="s">
        <v>48</v>
      </c>
      <c r="N1996" s="1" t="s">
        <v>48</v>
      </c>
      <c r="O1996" s="1" t="s">
        <v>48</v>
      </c>
      <c r="P1996" s="1" t="s">
        <v>49</v>
      </c>
      <c r="Q1996" s="1" t="s">
        <v>48</v>
      </c>
      <c r="R1996" s="1" t="s">
        <v>48</v>
      </c>
      <c r="S1996" s="1" t="s">
        <v>48</v>
      </c>
      <c r="T1996" s="1" t="s">
        <v>48</v>
      </c>
      <c r="U1996" s="1" t="s">
        <v>48</v>
      </c>
      <c r="V1996" s="1" t="s">
        <v>48</v>
      </c>
      <c r="W1996" s="1" t="s">
        <v>48</v>
      </c>
      <c r="X1996" s="1" t="s">
        <v>62</v>
      </c>
      <c r="AC1996" s="1" t="s">
        <v>5712</v>
      </c>
      <c r="AD1996" s="1" t="s">
        <v>5712</v>
      </c>
      <c r="AJ1996" s="1" t="s">
        <v>11143</v>
      </c>
      <c r="AK1996" s="1" t="s">
        <v>5712</v>
      </c>
      <c r="AN1996" s="1" t="s">
        <v>5712</v>
      </c>
      <c r="AP1996" s="1" t="s">
        <v>5712</v>
      </c>
      <c r="AR1996" s="1" t="s">
        <v>5712</v>
      </c>
      <c r="AT1996" s="1" t="s">
        <v>5712</v>
      </c>
    </row>
    <row r="1997" spans="1:48" x14ac:dyDescent="0.35">
      <c r="A1997" s="1" t="s">
        <v>11144</v>
      </c>
      <c r="B1997" s="1" t="s">
        <v>5710</v>
      </c>
      <c r="C1997" s="1" t="s">
        <v>71</v>
      </c>
      <c r="D1997">
        <v>24</v>
      </c>
      <c r="E1997" s="1" t="s">
        <v>57</v>
      </c>
      <c r="F1997" s="1" t="s">
        <v>107</v>
      </c>
      <c r="G1997" s="1" t="s">
        <v>44</v>
      </c>
      <c r="H1997" s="1" t="s">
        <v>79</v>
      </c>
      <c r="I1997" s="1" t="s">
        <v>68</v>
      </c>
      <c r="J1997" s="1" t="s">
        <v>47</v>
      </c>
      <c r="K1997" s="1" t="s">
        <v>48</v>
      </c>
      <c r="L1997" s="1" t="s">
        <v>48</v>
      </c>
      <c r="M1997" s="1" t="s">
        <v>48</v>
      </c>
      <c r="N1997" s="1" t="s">
        <v>48</v>
      </c>
      <c r="O1997" s="1" t="s">
        <v>48</v>
      </c>
      <c r="P1997" s="1" t="s">
        <v>48</v>
      </c>
      <c r="Q1997" s="1" t="s">
        <v>48</v>
      </c>
      <c r="R1997" s="1" t="s">
        <v>49</v>
      </c>
      <c r="S1997" s="1" t="s">
        <v>48</v>
      </c>
      <c r="T1997" s="1" t="s">
        <v>48</v>
      </c>
      <c r="U1997" s="1" t="s">
        <v>48</v>
      </c>
      <c r="V1997" s="1" t="s">
        <v>48</v>
      </c>
      <c r="W1997" s="1" t="s">
        <v>48</v>
      </c>
      <c r="X1997" s="1" t="s">
        <v>62</v>
      </c>
      <c r="AC1997" s="1" t="s">
        <v>5712</v>
      </c>
      <c r="AD1997" s="1" t="s">
        <v>5712</v>
      </c>
      <c r="AJ1997" s="1" t="s">
        <v>752</v>
      </c>
      <c r="AK1997" s="1" t="s">
        <v>5712</v>
      </c>
      <c r="AN1997" s="1" t="s">
        <v>5712</v>
      </c>
      <c r="AP1997" s="1" t="s">
        <v>5712</v>
      </c>
      <c r="AR1997" s="1" t="s">
        <v>5712</v>
      </c>
      <c r="AT1997" s="1" t="s">
        <v>5712</v>
      </c>
      <c r="AV1997" s="1" t="s">
        <v>248</v>
      </c>
    </row>
    <row r="1998" spans="1:48" x14ac:dyDescent="0.35">
      <c r="A1998" s="1" t="s">
        <v>11145</v>
      </c>
      <c r="B1998" s="1" t="s">
        <v>5710</v>
      </c>
      <c r="C1998" s="1" t="s">
        <v>71</v>
      </c>
      <c r="D1998">
        <v>23</v>
      </c>
      <c r="E1998" s="1" t="s">
        <v>57</v>
      </c>
      <c r="F1998" s="1" t="s">
        <v>107</v>
      </c>
      <c r="G1998" s="1" t="s">
        <v>59</v>
      </c>
      <c r="H1998" s="1" t="s">
        <v>109</v>
      </c>
      <c r="I1998" s="1" t="s">
        <v>90</v>
      </c>
      <c r="J1998" s="1" t="s">
        <v>47</v>
      </c>
      <c r="K1998" s="1" t="s">
        <v>48</v>
      </c>
      <c r="L1998" s="1" t="s">
        <v>48</v>
      </c>
      <c r="M1998" s="1" t="s">
        <v>48</v>
      </c>
      <c r="N1998" s="1" t="s">
        <v>48</v>
      </c>
      <c r="O1998" s="1" t="s">
        <v>48</v>
      </c>
      <c r="P1998" s="1" t="s">
        <v>49</v>
      </c>
      <c r="Q1998" s="1" t="s">
        <v>48</v>
      </c>
      <c r="R1998" s="1" t="s">
        <v>48</v>
      </c>
      <c r="S1998" s="1" t="s">
        <v>48</v>
      </c>
      <c r="T1998" s="1" t="s">
        <v>48</v>
      </c>
      <c r="U1998" s="1" t="s">
        <v>48</v>
      </c>
      <c r="V1998" s="1" t="s">
        <v>48</v>
      </c>
      <c r="W1998" s="1" t="s">
        <v>48</v>
      </c>
      <c r="X1998" s="1" t="s">
        <v>116</v>
      </c>
      <c r="Y1998" s="1" t="s">
        <v>5244</v>
      </c>
      <c r="AC1998" s="1" t="s">
        <v>5712</v>
      </c>
      <c r="AD1998" s="1" t="s">
        <v>5712</v>
      </c>
      <c r="AJ1998" s="1" t="s">
        <v>11146</v>
      </c>
      <c r="AK1998" s="1" t="s">
        <v>5712</v>
      </c>
      <c r="AN1998" s="1" t="s">
        <v>5712</v>
      </c>
      <c r="AP1998" s="1" t="s">
        <v>5712</v>
      </c>
      <c r="AR1998" s="1" t="s">
        <v>5712</v>
      </c>
      <c r="AT1998" s="1" t="s">
        <v>5712</v>
      </c>
      <c r="AV1998" s="1" t="s">
        <v>6430</v>
      </c>
    </row>
    <row r="1999" spans="1:48" x14ac:dyDescent="0.35">
      <c r="A1999" s="1" t="s">
        <v>11147</v>
      </c>
      <c r="B1999" s="1" t="s">
        <v>5710</v>
      </c>
      <c r="C1999" s="1" t="s">
        <v>71</v>
      </c>
      <c r="D1999">
        <v>49</v>
      </c>
      <c r="E1999" s="1" t="s">
        <v>42</v>
      </c>
      <c r="F1999" s="1" t="s">
        <v>66</v>
      </c>
      <c r="G1999" s="1" t="s">
        <v>59</v>
      </c>
      <c r="H1999" s="1" t="s">
        <v>79</v>
      </c>
      <c r="I1999" s="1" t="s">
        <v>46</v>
      </c>
      <c r="J1999" s="1" t="s">
        <v>47</v>
      </c>
      <c r="K1999" s="1" t="s">
        <v>48</v>
      </c>
      <c r="L1999" s="1" t="s">
        <v>48</v>
      </c>
      <c r="M1999" s="1" t="s">
        <v>48</v>
      </c>
      <c r="N1999" s="1" t="s">
        <v>48</v>
      </c>
      <c r="O1999" s="1" t="s">
        <v>48</v>
      </c>
      <c r="P1999" s="1" t="s">
        <v>48</v>
      </c>
      <c r="Q1999" s="1" t="s">
        <v>48</v>
      </c>
      <c r="R1999" s="1" t="s">
        <v>49</v>
      </c>
      <c r="S1999" s="1" t="s">
        <v>48</v>
      </c>
      <c r="T1999" s="1" t="s">
        <v>48</v>
      </c>
      <c r="U1999" s="1" t="s">
        <v>48</v>
      </c>
      <c r="V1999" s="1" t="s">
        <v>48</v>
      </c>
      <c r="W1999" s="1" t="s">
        <v>48</v>
      </c>
      <c r="X1999" s="1" t="s">
        <v>116</v>
      </c>
      <c r="Y1999" s="1" t="s">
        <v>11148</v>
      </c>
      <c r="AC1999" s="1" t="s">
        <v>5712</v>
      </c>
      <c r="AD1999" s="1" t="s">
        <v>5712</v>
      </c>
      <c r="AJ1999" s="1" t="s">
        <v>11149</v>
      </c>
      <c r="AK1999" s="1" t="s">
        <v>5712</v>
      </c>
      <c r="AN1999" s="1" t="s">
        <v>5712</v>
      </c>
      <c r="AP1999" s="1" t="s">
        <v>5712</v>
      </c>
      <c r="AR1999" s="1" t="s">
        <v>5712</v>
      </c>
      <c r="AT1999" s="1" t="s">
        <v>5712</v>
      </c>
    </row>
    <row r="2000" spans="1:48" x14ac:dyDescent="0.35">
      <c r="A2000" s="1" t="s">
        <v>11150</v>
      </c>
      <c r="B2000" s="1" t="s">
        <v>5710</v>
      </c>
      <c r="C2000" s="1" t="s">
        <v>41</v>
      </c>
      <c r="D2000">
        <v>24</v>
      </c>
      <c r="E2000" s="1" t="s">
        <v>57</v>
      </c>
      <c r="F2000" s="1" t="s">
        <v>107</v>
      </c>
      <c r="G2000" s="1" t="s">
        <v>98</v>
      </c>
      <c r="H2000" s="1" t="s">
        <v>45</v>
      </c>
      <c r="I2000" s="1" t="s">
        <v>74</v>
      </c>
      <c r="J2000" s="1" t="s">
        <v>80</v>
      </c>
      <c r="K2000" s="1" t="s">
        <v>48</v>
      </c>
      <c r="L2000" s="1" t="s">
        <v>48</v>
      </c>
      <c r="M2000" s="1" t="s">
        <v>48</v>
      </c>
      <c r="N2000" s="1" t="s">
        <v>48</v>
      </c>
      <c r="O2000" s="1" t="s">
        <v>48</v>
      </c>
      <c r="P2000" s="1" t="s">
        <v>48</v>
      </c>
      <c r="Q2000" s="1" t="s">
        <v>48</v>
      </c>
      <c r="R2000" s="1" t="s">
        <v>48</v>
      </c>
      <c r="S2000" s="1" t="s">
        <v>48</v>
      </c>
      <c r="T2000" s="1" t="s">
        <v>48</v>
      </c>
      <c r="U2000" s="1" t="s">
        <v>49</v>
      </c>
      <c r="V2000" s="1" t="s">
        <v>48</v>
      </c>
      <c r="W2000" s="1" t="s">
        <v>48</v>
      </c>
      <c r="X2000" s="1" t="s">
        <v>62</v>
      </c>
      <c r="AC2000" s="1" t="s">
        <v>5712</v>
      </c>
      <c r="AD2000" s="1" t="s">
        <v>5712</v>
      </c>
      <c r="AJ2000" s="1" t="s">
        <v>579</v>
      </c>
      <c r="AK2000" s="1" t="s">
        <v>5712</v>
      </c>
      <c r="AN2000" s="1" t="s">
        <v>5712</v>
      </c>
      <c r="AP2000" s="1" t="s">
        <v>5712</v>
      </c>
      <c r="AR2000" s="1" t="s">
        <v>5712</v>
      </c>
      <c r="AT2000" s="1" t="s">
        <v>5712</v>
      </c>
      <c r="AV2000" s="1" t="s">
        <v>1080</v>
      </c>
    </row>
    <row r="2001" spans="1:48" x14ac:dyDescent="0.35">
      <c r="A2001" s="1" t="s">
        <v>11151</v>
      </c>
      <c r="B2001" s="1" t="s">
        <v>5710</v>
      </c>
      <c r="C2001" s="1" t="s">
        <v>71</v>
      </c>
      <c r="D2001">
        <v>23</v>
      </c>
      <c r="E2001" s="1" t="s">
        <v>57</v>
      </c>
      <c r="F2001" s="1" t="s">
        <v>107</v>
      </c>
      <c r="G2001" s="1" t="s">
        <v>44</v>
      </c>
      <c r="H2001" s="1" t="s">
        <v>109</v>
      </c>
      <c r="I2001" s="1" t="s">
        <v>61</v>
      </c>
      <c r="J2001" s="1" t="s">
        <v>47</v>
      </c>
      <c r="K2001" s="1" t="s">
        <v>48</v>
      </c>
      <c r="L2001" s="1" t="s">
        <v>48</v>
      </c>
      <c r="M2001" s="1" t="s">
        <v>48</v>
      </c>
      <c r="N2001" s="1" t="s">
        <v>48</v>
      </c>
      <c r="O2001" s="1" t="s">
        <v>48</v>
      </c>
      <c r="P2001" s="1" t="s">
        <v>49</v>
      </c>
      <c r="Q2001" s="1" t="s">
        <v>48</v>
      </c>
      <c r="R2001" s="1" t="s">
        <v>48</v>
      </c>
      <c r="S2001" s="1" t="s">
        <v>48</v>
      </c>
      <c r="T2001" s="1" t="s">
        <v>48</v>
      </c>
      <c r="U2001" s="1" t="s">
        <v>48</v>
      </c>
      <c r="V2001" s="1" t="s">
        <v>48</v>
      </c>
      <c r="W2001" s="1" t="s">
        <v>48</v>
      </c>
      <c r="X2001" s="1" t="s">
        <v>62</v>
      </c>
      <c r="AC2001" s="1" t="s">
        <v>5712</v>
      </c>
      <c r="AD2001" s="1" t="s">
        <v>5712</v>
      </c>
      <c r="AJ2001" s="1" t="s">
        <v>845</v>
      </c>
      <c r="AK2001" s="1" t="s">
        <v>5712</v>
      </c>
      <c r="AN2001" s="1" t="s">
        <v>5712</v>
      </c>
      <c r="AP2001" s="1" t="s">
        <v>5712</v>
      </c>
      <c r="AR2001" s="1" t="s">
        <v>5712</v>
      </c>
      <c r="AT2001" s="1" t="s">
        <v>5712</v>
      </c>
    </row>
    <row r="2002" spans="1:48" x14ac:dyDescent="0.35">
      <c r="A2002" s="1" t="s">
        <v>11152</v>
      </c>
      <c r="B2002" s="1" t="s">
        <v>5710</v>
      </c>
      <c r="C2002" s="1" t="s">
        <v>41</v>
      </c>
      <c r="D2002">
        <v>79</v>
      </c>
      <c r="E2002" s="1" t="s">
        <v>65</v>
      </c>
      <c r="F2002" s="1" t="s">
        <v>66</v>
      </c>
      <c r="G2002" s="1" t="s">
        <v>59</v>
      </c>
      <c r="H2002" s="1" t="s">
        <v>67</v>
      </c>
      <c r="I2002" s="1" t="s">
        <v>90</v>
      </c>
      <c r="J2002" s="1" t="s">
        <v>47</v>
      </c>
      <c r="K2002" s="1" t="s">
        <v>48</v>
      </c>
      <c r="L2002" s="1" t="s">
        <v>48</v>
      </c>
      <c r="M2002" s="1" t="s">
        <v>48</v>
      </c>
      <c r="N2002" s="1" t="s">
        <v>48</v>
      </c>
      <c r="O2002" s="1" t="s">
        <v>48</v>
      </c>
      <c r="P2002" s="1" t="s">
        <v>48</v>
      </c>
      <c r="Q2002" s="1" t="s">
        <v>48</v>
      </c>
      <c r="R2002" s="1" t="s">
        <v>48</v>
      </c>
      <c r="S2002" s="1" t="s">
        <v>49</v>
      </c>
      <c r="T2002" s="1" t="s">
        <v>48</v>
      </c>
      <c r="U2002" s="1" t="s">
        <v>48</v>
      </c>
      <c r="V2002" s="1" t="s">
        <v>48</v>
      </c>
      <c r="W2002" s="1" t="s">
        <v>48</v>
      </c>
      <c r="X2002" s="1" t="s">
        <v>116</v>
      </c>
      <c r="Y2002" s="1" t="s">
        <v>11153</v>
      </c>
      <c r="AC2002" s="1" t="s">
        <v>5712</v>
      </c>
      <c r="AD2002" s="1" t="s">
        <v>5712</v>
      </c>
      <c r="AJ2002" s="1" t="s">
        <v>96</v>
      </c>
      <c r="AK2002" s="1" t="s">
        <v>63</v>
      </c>
      <c r="AN2002" s="1" t="s">
        <v>5712</v>
      </c>
      <c r="AP2002" s="1" t="s">
        <v>5712</v>
      </c>
      <c r="AR2002" s="1" t="s">
        <v>5712</v>
      </c>
      <c r="AT2002" s="1" t="s">
        <v>5712</v>
      </c>
    </row>
    <row r="2003" spans="1:48" x14ac:dyDescent="0.35">
      <c r="A2003" s="1" t="s">
        <v>11154</v>
      </c>
      <c r="B2003" s="1" t="s">
        <v>5710</v>
      </c>
      <c r="C2003" s="1" t="s">
        <v>71</v>
      </c>
      <c r="D2003">
        <v>20</v>
      </c>
      <c r="E2003" s="1" t="s">
        <v>57</v>
      </c>
      <c r="F2003" s="1" t="s">
        <v>58</v>
      </c>
      <c r="G2003" s="1" t="s">
        <v>44</v>
      </c>
      <c r="H2003" s="1" t="s">
        <v>45</v>
      </c>
      <c r="I2003" s="1" t="s">
        <v>99</v>
      </c>
      <c r="J2003" s="1" t="s">
        <v>47</v>
      </c>
      <c r="K2003" s="1" t="s">
        <v>48</v>
      </c>
      <c r="L2003" s="1" t="s">
        <v>48</v>
      </c>
      <c r="M2003" s="1" t="s">
        <v>48</v>
      </c>
      <c r="N2003" s="1" t="s">
        <v>48</v>
      </c>
      <c r="O2003" s="1" t="s">
        <v>49</v>
      </c>
      <c r="P2003" s="1" t="s">
        <v>48</v>
      </c>
      <c r="Q2003" s="1" t="s">
        <v>48</v>
      </c>
      <c r="R2003" s="1" t="s">
        <v>48</v>
      </c>
      <c r="S2003" s="1" t="s">
        <v>48</v>
      </c>
      <c r="T2003" s="1" t="s">
        <v>48</v>
      </c>
      <c r="U2003" s="1" t="s">
        <v>48</v>
      </c>
      <c r="V2003" s="1" t="s">
        <v>48</v>
      </c>
      <c r="W2003" s="1" t="s">
        <v>48</v>
      </c>
      <c r="X2003" s="1" t="s">
        <v>116</v>
      </c>
      <c r="Y2003" s="1" t="s">
        <v>11155</v>
      </c>
      <c r="AC2003" s="1" t="s">
        <v>5712</v>
      </c>
      <c r="AD2003" s="1" t="s">
        <v>5712</v>
      </c>
      <c r="AJ2003" s="1" t="s">
        <v>11156</v>
      </c>
      <c r="AK2003" s="1" t="s">
        <v>63</v>
      </c>
      <c r="AN2003" s="1" t="s">
        <v>5712</v>
      </c>
      <c r="AP2003" s="1" t="s">
        <v>5712</v>
      </c>
      <c r="AR2003" s="1" t="s">
        <v>5712</v>
      </c>
      <c r="AT2003" s="1" t="s">
        <v>5712</v>
      </c>
    </row>
    <row r="2004" spans="1:48" x14ac:dyDescent="0.35">
      <c r="A2004" s="1" t="s">
        <v>11157</v>
      </c>
      <c r="B2004" s="1" t="s">
        <v>5710</v>
      </c>
      <c r="C2004" s="1" t="s">
        <v>71</v>
      </c>
      <c r="D2004">
        <v>20</v>
      </c>
      <c r="E2004" s="1" t="s">
        <v>57</v>
      </c>
      <c r="F2004" s="1" t="s">
        <v>107</v>
      </c>
      <c r="G2004" s="1" t="s">
        <v>98</v>
      </c>
      <c r="H2004" s="1" t="s">
        <v>109</v>
      </c>
      <c r="I2004" s="1" t="s">
        <v>46</v>
      </c>
      <c r="J2004" s="1" t="s">
        <v>47</v>
      </c>
      <c r="K2004" s="1" t="s">
        <v>48</v>
      </c>
      <c r="L2004" s="1" t="s">
        <v>48</v>
      </c>
      <c r="M2004" s="1" t="s">
        <v>48</v>
      </c>
      <c r="N2004" s="1" t="s">
        <v>48</v>
      </c>
      <c r="O2004" s="1" t="s">
        <v>49</v>
      </c>
      <c r="P2004" s="1" t="s">
        <v>48</v>
      </c>
      <c r="Q2004" s="1" t="s">
        <v>48</v>
      </c>
      <c r="R2004" s="1" t="s">
        <v>48</v>
      </c>
      <c r="S2004" s="1" t="s">
        <v>48</v>
      </c>
      <c r="T2004" s="1" t="s">
        <v>48</v>
      </c>
      <c r="U2004" s="1" t="s">
        <v>48</v>
      </c>
      <c r="V2004" s="1" t="s">
        <v>48</v>
      </c>
      <c r="W2004" s="1" t="s">
        <v>48</v>
      </c>
      <c r="X2004" s="1" t="s">
        <v>51</v>
      </c>
      <c r="Y2004" s="1" t="s">
        <v>11158</v>
      </c>
      <c r="AC2004" s="1" t="s">
        <v>5712</v>
      </c>
      <c r="AD2004" s="1" t="s">
        <v>5712</v>
      </c>
      <c r="AJ2004" s="1" t="s">
        <v>351</v>
      </c>
      <c r="AK2004" s="1" t="s">
        <v>5712</v>
      </c>
      <c r="AM2004" s="1" t="s">
        <v>752</v>
      </c>
      <c r="AN2004" s="1" t="s">
        <v>5712</v>
      </c>
      <c r="AP2004" s="1" t="s">
        <v>5712</v>
      </c>
      <c r="AR2004" s="1" t="s">
        <v>5712</v>
      </c>
      <c r="AT2004" s="1" t="s">
        <v>5712</v>
      </c>
    </row>
    <row r="2005" spans="1:48" x14ac:dyDescent="0.35">
      <c r="A2005" s="1" t="s">
        <v>11159</v>
      </c>
      <c r="B2005" s="1" t="s">
        <v>5710</v>
      </c>
      <c r="C2005" s="1" t="s">
        <v>71</v>
      </c>
      <c r="D2005">
        <v>21</v>
      </c>
      <c r="E2005" s="1" t="s">
        <v>57</v>
      </c>
      <c r="F2005" s="1" t="s">
        <v>66</v>
      </c>
      <c r="G2005" s="1" t="s">
        <v>44</v>
      </c>
      <c r="H2005" s="1" t="s">
        <v>79</v>
      </c>
      <c r="I2005" s="1" t="s">
        <v>90</v>
      </c>
      <c r="J2005" s="1" t="s">
        <v>47</v>
      </c>
      <c r="K2005" s="1" t="s">
        <v>48</v>
      </c>
      <c r="L2005" s="1" t="s">
        <v>48</v>
      </c>
      <c r="M2005" s="1" t="s">
        <v>48</v>
      </c>
      <c r="N2005" s="1" t="s">
        <v>49</v>
      </c>
      <c r="O2005" s="1" t="s">
        <v>48</v>
      </c>
      <c r="P2005" s="1" t="s">
        <v>48</v>
      </c>
      <c r="Q2005" s="1" t="s">
        <v>48</v>
      </c>
      <c r="R2005" s="1" t="s">
        <v>48</v>
      </c>
      <c r="S2005" s="1" t="s">
        <v>48</v>
      </c>
      <c r="T2005" s="1" t="s">
        <v>48</v>
      </c>
      <c r="U2005" s="1" t="s">
        <v>48</v>
      </c>
      <c r="V2005" s="1" t="s">
        <v>48</v>
      </c>
      <c r="W2005" s="1" t="s">
        <v>48</v>
      </c>
      <c r="X2005" s="1" t="s">
        <v>62</v>
      </c>
      <c r="AC2005" s="1" t="s">
        <v>5712</v>
      </c>
      <c r="AD2005" s="1" t="s">
        <v>5712</v>
      </c>
      <c r="AJ2005" s="1" t="s">
        <v>11160</v>
      </c>
      <c r="AK2005" s="1" t="s">
        <v>5712</v>
      </c>
      <c r="AN2005" s="1" t="s">
        <v>5712</v>
      </c>
      <c r="AP2005" s="1" t="s">
        <v>5712</v>
      </c>
      <c r="AR2005" s="1" t="s">
        <v>5712</v>
      </c>
      <c r="AT2005" s="1" t="s">
        <v>5712</v>
      </c>
    </row>
    <row r="2006" spans="1:48" x14ac:dyDescent="0.35">
      <c r="A2006" s="1" t="s">
        <v>11161</v>
      </c>
      <c r="B2006" s="1" t="s">
        <v>5710</v>
      </c>
      <c r="C2006" s="1" t="s">
        <v>71</v>
      </c>
      <c r="D2006">
        <v>19</v>
      </c>
      <c r="E2006" s="1" t="s">
        <v>57</v>
      </c>
      <c r="F2006" s="1" t="s">
        <v>58</v>
      </c>
      <c r="G2006" s="1" t="s">
        <v>44</v>
      </c>
      <c r="H2006" s="1" t="s">
        <v>60</v>
      </c>
      <c r="I2006" s="1" t="s">
        <v>110</v>
      </c>
      <c r="J2006" s="1" t="s">
        <v>47</v>
      </c>
      <c r="K2006" s="1" t="s">
        <v>48</v>
      </c>
      <c r="L2006" s="1" t="s">
        <v>48</v>
      </c>
      <c r="M2006" s="1" t="s">
        <v>48</v>
      </c>
      <c r="N2006" s="1" t="s">
        <v>49</v>
      </c>
      <c r="O2006" s="1" t="s">
        <v>48</v>
      </c>
      <c r="P2006" s="1" t="s">
        <v>48</v>
      </c>
      <c r="Q2006" s="1" t="s">
        <v>48</v>
      </c>
      <c r="R2006" s="1" t="s">
        <v>48</v>
      </c>
      <c r="S2006" s="1" t="s">
        <v>48</v>
      </c>
      <c r="T2006" s="1" t="s">
        <v>48</v>
      </c>
      <c r="U2006" s="1" t="s">
        <v>48</v>
      </c>
      <c r="V2006" s="1" t="s">
        <v>48</v>
      </c>
      <c r="W2006" s="1" t="s">
        <v>48</v>
      </c>
      <c r="X2006" s="1" t="s">
        <v>62</v>
      </c>
      <c r="AC2006" s="1" t="s">
        <v>5712</v>
      </c>
      <c r="AD2006" s="1" t="s">
        <v>5712</v>
      </c>
      <c r="AJ2006" s="1" t="s">
        <v>11162</v>
      </c>
      <c r="AK2006" s="1" t="s">
        <v>5712</v>
      </c>
      <c r="AM2006" s="1" t="s">
        <v>11163</v>
      </c>
      <c r="AN2006" s="1" t="s">
        <v>5712</v>
      </c>
      <c r="AP2006" s="1" t="s">
        <v>5712</v>
      </c>
      <c r="AR2006" s="1" t="s">
        <v>5712</v>
      </c>
      <c r="AT2006" s="1" t="s">
        <v>5712</v>
      </c>
    </row>
    <row r="2007" spans="1:48" x14ac:dyDescent="0.35">
      <c r="A2007" s="1" t="s">
        <v>11164</v>
      </c>
      <c r="B2007" s="1" t="s">
        <v>5710</v>
      </c>
      <c r="C2007" s="1" t="s">
        <v>71</v>
      </c>
      <c r="D2007">
        <v>20</v>
      </c>
      <c r="E2007" s="1" t="s">
        <v>57</v>
      </c>
      <c r="F2007" s="1" t="s">
        <v>58</v>
      </c>
      <c r="G2007" s="1" t="s">
        <v>98</v>
      </c>
      <c r="H2007" s="1" t="s">
        <v>112</v>
      </c>
      <c r="I2007" s="1" t="s">
        <v>90</v>
      </c>
      <c r="J2007" s="1" t="s">
        <v>47</v>
      </c>
      <c r="K2007" s="1" t="s">
        <v>49</v>
      </c>
      <c r="L2007" s="1" t="s">
        <v>48</v>
      </c>
      <c r="M2007" s="1" t="s">
        <v>48</v>
      </c>
      <c r="N2007" s="1" t="s">
        <v>48</v>
      </c>
      <c r="O2007" s="1" t="s">
        <v>48</v>
      </c>
      <c r="P2007" s="1" t="s">
        <v>48</v>
      </c>
      <c r="Q2007" s="1" t="s">
        <v>48</v>
      </c>
      <c r="R2007" s="1" t="s">
        <v>48</v>
      </c>
      <c r="S2007" s="1" t="s">
        <v>48</v>
      </c>
      <c r="T2007" s="1" t="s">
        <v>49</v>
      </c>
      <c r="U2007" s="1" t="s">
        <v>48</v>
      </c>
      <c r="V2007" s="1" t="s">
        <v>48</v>
      </c>
      <c r="W2007" s="1" t="s">
        <v>48</v>
      </c>
      <c r="X2007" s="1" t="s">
        <v>116</v>
      </c>
      <c r="Y2007" s="1" t="s">
        <v>11165</v>
      </c>
      <c r="AC2007" s="1" t="s">
        <v>5712</v>
      </c>
      <c r="AD2007" s="1" t="s">
        <v>5712</v>
      </c>
      <c r="AJ2007" s="1" t="s">
        <v>1024</v>
      </c>
      <c r="AK2007" s="1" t="s">
        <v>77</v>
      </c>
      <c r="AN2007" s="1" t="s">
        <v>5712</v>
      </c>
      <c r="AP2007" s="1" t="s">
        <v>5712</v>
      </c>
      <c r="AR2007" s="1" t="s">
        <v>5712</v>
      </c>
      <c r="AT2007" s="1" t="s">
        <v>5712</v>
      </c>
    </row>
    <row r="2008" spans="1:48" x14ac:dyDescent="0.35">
      <c r="A2008" s="1" t="s">
        <v>11166</v>
      </c>
      <c r="B2008" s="1" t="s">
        <v>5710</v>
      </c>
      <c r="C2008" s="1" t="s">
        <v>71</v>
      </c>
      <c r="D2008">
        <v>27</v>
      </c>
      <c r="E2008" s="1" t="s">
        <v>57</v>
      </c>
      <c r="F2008" s="1" t="s">
        <v>58</v>
      </c>
      <c r="G2008" s="1" t="s">
        <v>98</v>
      </c>
      <c r="H2008" s="1" t="s">
        <v>45</v>
      </c>
      <c r="I2008" s="1" t="s">
        <v>46</v>
      </c>
      <c r="J2008" s="1" t="s">
        <v>47</v>
      </c>
      <c r="K2008" s="1" t="s">
        <v>49</v>
      </c>
      <c r="L2008" s="1" t="s">
        <v>48</v>
      </c>
      <c r="M2008" s="1" t="s">
        <v>48</v>
      </c>
      <c r="N2008" s="1" t="s">
        <v>48</v>
      </c>
      <c r="O2008" s="1" t="s">
        <v>48</v>
      </c>
      <c r="P2008" s="1" t="s">
        <v>48</v>
      </c>
      <c r="Q2008" s="1" t="s">
        <v>48</v>
      </c>
      <c r="R2008" s="1" t="s">
        <v>48</v>
      </c>
      <c r="S2008" s="1" t="s">
        <v>48</v>
      </c>
      <c r="T2008" s="1" t="s">
        <v>48</v>
      </c>
      <c r="U2008" s="1" t="s">
        <v>48</v>
      </c>
      <c r="V2008" s="1" t="s">
        <v>48</v>
      </c>
      <c r="W2008" s="1" t="s">
        <v>48</v>
      </c>
      <c r="X2008" s="1" t="s">
        <v>116</v>
      </c>
      <c r="Y2008" s="1" t="s">
        <v>11167</v>
      </c>
      <c r="AC2008" s="1" t="s">
        <v>5712</v>
      </c>
      <c r="AD2008" s="1" t="s">
        <v>5712</v>
      </c>
      <c r="AJ2008" s="1" t="s">
        <v>11168</v>
      </c>
      <c r="AK2008" s="1" t="s">
        <v>55</v>
      </c>
      <c r="AL2008" s="1" t="s">
        <v>4958</v>
      </c>
      <c r="AN2008" s="1" t="s">
        <v>5712</v>
      </c>
      <c r="AP2008" s="1" t="s">
        <v>5712</v>
      </c>
      <c r="AR2008" s="1" t="s">
        <v>5712</v>
      </c>
      <c r="AT2008" s="1" t="s">
        <v>5712</v>
      </c>
    </row>
    <row r="2009" spans="1:48" x14ac:dyDescent="0.35">
      <c r="A2009" s="1" t="s">
        <v>11169</v>
      </c>
      <c r="B2009" s="1" t="s">
        <v>5710</v>
      </c>
      <c r="C2009" s="1" t="s">
        <v>71</v>
      </c>
      <c r="D2009">
        <v>22</v>
      </c>
      <c r="E2009" s="1" t="s">
        <v>57</v>
      </c>
      <c r="F2009" s="1" t="s">
        <v>58</v>
      </c>
      <c r="G2009" s="1" t="s">
        <v>98</v>
      </c>
      <c r="H2009" s="1" t="s">
        <v>45</v>
      </c>
      <c r="I2009" s="1" t="s">
        <v>46</v>
      </c>
      <c r="J2009" s="1" t="s">
        <v>80</v>
      </c>
      <c r="K2009" s="1" t="s">
        <v>48</v>
      </c>
      <c r="L2009" s="1" t="s">
        <v>48</v>
      </c>
      <c r="M2009" s="1" t="s">
        <v>48</v>
      </c>
      <c r="N2009" s="1" t="s">
        <v>48</v>
      </c>
      <c r="O2009" s="1" t="s">
        <v>48</v>
      </c>
      <c r="P2009" s="1" t="s">
        <v>48</v>
      </c>
      <c r="Q2009" s="1" t="s">
        <v>48</v>
      </c>
      <c r="R2009" s="1" t="s">
        <v>48</v>
      </c>
      <c r="S2009" s="1" t="s">
        <v>48</v>
      </c>
      <c r="T2009" s="1" t="s">
        <v>48</v>
      </c>
      <c r="U2009" s="1" t="s">
        <v>48</v>
      </c>
      <c r="V2009" s="1" t="s">
        <v>49</v>
      </c>
      <c r="W2009" s="1" t="s">
        <v>48</v>
      </c>
      <c r="X2009" s="1" t="s">
        <v>75</v>
      </c>
      <c r="Y2009" s="1" t="s">
        <v>11170</v>
      </c>
      <c r="AC2009" s="1" t="s">
        <v>5712</v>
      </c>
      <c r="AD2009" s="1" t="s">
        <v>5712</v>
      </c>
      <c r="AJ2009" s="1" t="s">
        <v>4958</v>
      </c>
      <c r="AK2009" s="1" t="s">
        <v>5712</v>
      </c>
      <c r="AN2009" s="1" t="s">
        <v>5712</v>
      </c>
      <c r="AP2009" s="1" t="s">
        <v>5712</v>
      </c>
      <c r="AR2009" s="1" t="s">
        <v>5712</v>
      </c>
      <c r="AT2009" s="1" t="s">
        <v>5712</v>
      </c>
      <c r="AV2009" s="1" t="s">
        <v>579</v>
      </c>
    </row>
    <row r="2010" spans="1:48" x14ac:dyDescent="0.35">
      <c r="A2010" s="1" t="s">
        <v>11171</v>
      </c>
      <c r="B2010" s="1" t="s">
        <v>5710</v>
      </c>
      <c r="C2010" s="1" t="s">
        <v>71</v>
      </c>
      <c r="D2010">
        <v>23</v>
      </c>
      <c r="E2010" s="1" t="s">
        <v>57</v>
      </c>
      <c r="F2010" s="1" t="s">
        <v>107</v>
      </c>
      <c r="G2010" s="1" t="s">
        <v>59</v>
      </c>
      <c r="H2010" s="1" t="s">
        <v>45</v>
      </c>
      <c r="I2010" s="1" t="s">
        <v>99</v>
      </c>
      <c r="J2010" s="1" t="s">
        <v>47</v>
      </c>
      <c r="K2010" s="1" t="s">
        <v>48</v>
      </c>
      <c r="L2010" s="1" t="s">
        <v>48</v>
      </c>
      <c r="M2010" s="1" t="s">
        <v>48</v>
      </c>
      <c r="N2010" s="1" t="s">
        <v>48</v>
      </c>
      <c r="O2010" s="1" t="s">
        <v>48</v>
      </c>
      <c r="P2010" s="1" t="s">
        <v>48</v>
      </c>
      <c r="Q2010" s="1" t="s">
        <v>48</v>
      </c>
      <c r="R2010" s="1" t="s">
        <v>49</v>
      </c>
      <c r="S2010" s="1" t="s">
        <v>48</v>
      </c>
      <c r="T2010" s="1" t="s">
        <v>48</v>
      </c>
      <c r="U2010" s="1" t="s">
        <v>48</v>
      </c>
      <c r="V2010" s="1" t="s">
        <v>48</v>
      </c>
      <c r="W2010" s="1" t="s">
        <v>48</v>
      </c>
      <c r="X2010" s="1" t="s">
        <v>116</v>
      </c>
      <c r="Y2010" s="1" t="s">
        <v>11172</v>
      </c>
      <c r="AC2010" s="1" t="s">
        <v>5712</v>
      </c>
      <c r="AD2010" s="1" t="s">
        <v>5712</v>
      </c>
      <c r="AJ2010" s="1" t="s">
        <v>11173</v>
      </c>
      <c r="AK2010" s="1" t="s">
        <v>5712</v>
      </c>
      <c r="AM2010" s="1" t="s">
        <v>11174</v>
      </c>
      <c r="AN2010" s="1" t="s">
        <v>5712</v>
      </c>
      <c r="AP2010" s="1" t="s">
        <v>5712</v>
      </c>
      <c r="AR2010" s="1" t="s">
        <v>5712</v>
      </c>
      <c r="AT2010" s="1" t="s">
        <v>5712</v>
      </c>
    </row>
    <row r="2011" spans="1:48" x14ac:dyDescent="0.35">
      <c r="A2011" s="1" t="s">
        <v>11175</v>
      </c>
      <c r="B2011" s="1" t="s">
        <v>5710</v>
      </c>
      <c r="C2011" s="1" t="s">
        <v>71</v>
      </c>
      <c r="D2011">
        <v>58</v>
      </c>
      <c r="E2011" s="1" t="s">
        <v>65</v>
      </c>
      <c r="F2011" s="1" t="s">
        <v>43</v>
      </c>
      <c r="G2011" s="1" t="s">
        <v>98</v>
      </c>
      <c r="H2011" s="1" t="s">
        <v>67</v>
      </c>
      <c r="I2011" s="1" t="s">
        <v>68</v>
      </c>
      <c r="J2011" s="1" t="s">
        <v>47</v>
      </c>
      <c r="K2011" s="1" t="s">
        <v>48</v>
      </c>
      <c r="L2011" s="1" t="s">
        <v>48</v>
      </c>
      <c r="M2011" s="1" t="s">
        <v>48</v>
      </c>
      <c r="N2011" s="1" t="s">
        <v>48</v>
      </c>
      <c r="O2011" s="1" t="s">
        <v>48</v>
      </c>
      <c r="P2011" s="1" t="s">
        <v>48</v>
      </c>
      <c r="Q2011" s="1" t="s">
        <v>48</v>
      </c>
      <c r="R2011" s="1" t="s">
        <v>49</v>
      </c>
      <c r="S2011" s="1" t="s">
        <v>48</v>
      </c>
      <c r="T2011" s="1" t="s">
        <v>48</v>
      </c>
      <c r="U2011" s="1" t="s">
        <v>48</v>
      </c>
      <c r="V2011" s="1" t="s">
        <v>48</v>
      </c>
      <c r="W2011" s="1" t="s">
        <v>48</v>
      </c>
      <c r="X2011" s="1" t="s">
        <v>62</v>
      </c>
      <c r="AC2011" s="1" t="s">
        <v>5712</v>
      </c>
      <c r="AD2011" s="1" t="s">
        <v>5712</v>
      </c>
      <c r="AJ2011" s="1" t="s">
        <v>845</v>
      </c>
      <c r="AK2011" s="1" t="s">
        <v>5712</v>
      </c>
      <c r="AM2011" s="1" t="s">
        <v>11176</v>
      </c>
      <c r="AN2011" s="1" t="s">
        <v>5712</v>
      </c>
      <c r="AP2011" s="1" t="s">
        <v>5712</v>
      </c>
      <c r="AR2011" s="1" t="s">
        <v>5712</v>
      </c>
      <c r="AT2011" s="1" t="s">
        <v>5712</v>
      </c>
    </row>
    <row r="2012" spans="1:48" x14ac:dyDescent="0.35">
      <c r="A2012" s="1" t="s">
        <v>11177</v>
      </c>
      <c r="B2012" s="1" t="s">
        <v>5710</v>
      </c>
      <c r="C2012" s="1" t="s">
        <v>71</v>
      </c>
      <c r="D2012">
        <v>31</v>
      </c>
      <c r="E2012" s="1" t="s">
        <v>57</v>
      </c>
      <c r="F2012" s="1" t="s">
        <v>58</v>
      </c>
      <c r="G2012" s="1" t="s">
        <v>44</v>
      </c>
      <c r="H2012" s="1" t="s">
        <v>79</v>
      </c>
      <c r="I2012" s="1" t="s">
        <v>68</v>
      </c>
      <c r="J2012" s="1" t="s">
        <v>47</v>
      </c>
      <c r="K2012" s="1" t="s">
        <v>48</v>
      </c>
      <c r="L2012" s="1" t="s">
        <v>48</v>
      </c>
      <c r="M2012" s="1" t="s">
        <v>48</v>
      </c>
      <c r="N2012" s="1" t="s">
        <v>48</v>
      </c>
      <c r="O2012" s="1" t="s">
        <v>48</v>
      </c>
      <c r="P2012" s="1" t="s">
        <v>48</v>
      </c>
      <c r="Q2012" s="1" t="s">
        <v>48</v>
      </c>
      <c r="R2012" s="1" t="s">
        <v>48</v>
      </c>
      <c r="S2012" s="1" t="s">
        <v>49</v>
      </c>
      <c r="T2012" s="1" t="s">
        <v>48</v>
      </c>
      <c r="U2012" s="1" t="s">
        <v>48</v>
      </c>
      <c r="V2012" s="1" t="s">
        <v>48</v>
      </c>
      <c r="W2012" s="1" t="s">
        <v>48</v>
      </c>
      <c r="X2012" s="1" t="s">
        <v>62</v>
      </c>
      <c r="AC2012" s="1" t="s">
        <v>5712</v>
      </c>
      <c r="AD2012" s="1" t="s">
        <v>5712</v>
      </c>
      <c r="AJ2012" s="1" t="s">
        <v>11178</v>
      </c>
      <c r="AK2012" s="1" t="s">
        <v>5712</v>
      </c>
      <c r="AN2012" s="1" t="s">
        <v>5712</v>
      </c>
      <c r="AP2012" s="1" t="s">
        <v>5712</v>
      </c>
      <c r="AR2012" s="1" t="s">
        <v>5712</v>
      </c>
      <c r="AT2012" s="1" t="s">
        <v>5712</v>
      </c>
      <c r="AV2012" s="1" t="s">
        <v>11179</v>
      </c>
    </row>
    <row r="2013" spans="1:48" x14ac:dyDescent="0.35">
      <c r="A2013" s="1" t="s">
        <v>11180</v>
      </c>
      <c r="B2013" s="1" t="s">
        <v>5710</v>
      </c>
      <c r="C2013" s="1" t="s">
        <v>71</v>
      </c>
      <c r="D2013">
        <v>31</v>
      </c>
      <c r="E2013" s="1" t="s">
        <v>57</v>
      </c>
      <c r="F2013" s="1" t="s">
        <v>58</v>
      </c>
      <c r="G2013" s="1" t="s">
        <v>59</v>
      </c>
      <c r="H2013" s="1" t="s">
        <v>45</v>
      </c>
      <c r="I2013" s="1" t="s">
        <v>74</v>
      </c>
      <c r="J2013" s="1" t="s">
        <v>47</v>
      </c>
      <c r="K2013" s="1" t="s">
        <v>48</v>
      </c>
      <c r="L2013" s="1" t="s">
        <v>48</v>
      </c>
      <c r="M2013" s="1" t="s">
        <v>48</v>
      </c>
      <c r="N2013" s="1" t="s">
        <v>49</v>
      </c>
      <c r="O2013" s="1" t="s">
        <v>48</v>
      </c>
      <c r="P2013" s="1" t="s">
        <v>48</v>
      </c>
      <c r="Q2013" s="1" t="s">
        <v>48</v>
      </c>
      <c r="R2013" s="1" t="s">
        <v>48</v>
      </c>
      <c r="S2013" s="1" t="s">
        <v>48</v>
      </c>
      <c r="T2013" s="1" t="s">
        <v>48</v>
      </c>
      <c r="U2013" s="1" t="s">
        <v>48</v>
      </c>
      <c r="V2013" s="1" t="s">
        <v>48</v>
      </c>
      <c r="W2013" s="1" t="s">
        <v>48</v>
      </c>
      <c r="X2013" s="1" t="s">
        <v>62</v>
      </c>
      <c r="AC2013" s="1" t="s">
        <v>5712</v>
      </c>
      <c r="AD2013" s="1" t="s">
        <v>5712</v>
      </c>
      <c r="AJ2013" s="1" t="s">
        <v>579</v>
      </c>
      <c r="AK2013" s="1" t="s">
        <v>77</v>
      </c>
      <c r="AN2013" s="1" t="s">
        <v>5712</v>
      </c>
      <c r="AP2013" s="1" t="s">
        <v>5712</v>
      </c>
      <c r="AR2013" s="1" t="s">
        <v>5712</v>
      </c>
      <c r="AT2013" s="1" t="s">
        <v>5712</v>
      </c>
    </row>
    <row r="2014" spans="1:48" x14ac:dyDescent="0.35">
      <c r="A2014" s="1" t="s">
        <v>11181</v>
      </c>
      <c r="B2014" s="1" t="s">
        <v>5710</v>
      </c>
      <c r="C2014" s="1" t="s">
        <v>71</v>
      </c>
      <c r="D2014">
        <v>22</v>
      </c>
      <c r="E2014" s="1" t="s">
        <v>57</v>
      </c>
      <c r="F2014" s="1" t="s">
        <v>107</v>
      </c>
      <c r="G2014" s="1" t="s">
        <v>73</v>
      </c>
      <c r="H2014" s="1" t="s">
        <v>79</v>
      </c>
      <c r="I2014" s="1" t="s">
        <v>99</v>
      </c>
      <c r="J2014" s="1" t="s">
        <v>47</v>
      </c>
      <c r="K2014" s="1" t="s">
        <v>48</v>
      </c>
      <c r="L2014" s="1" t="s">
        <v>48</v>
      </c>
      <c r="M2014" s="1" t="s">
        <v>48</v>
      </c>
      <c r="N2014" s="1" t="s">
        <v>48</v>
      </c>
      <c r="O2014" s="1" t="s">
        <v>48</v>
      </c>
      <c r="P2014" s="1" t="s">
        <v>48</v>
      </c>
      <c r="Q2014" s="1" t="s">
        <v>49</v>
      </c>
      <c r="R2014" s="1" t="s">
        <v>48</v>
      </c>
      <c r="S2014" s="1" t="s">
        <v>48</v>
      </c>
      <c r="T2014" s="1" t="s">
        <v>48</v>
      </c>
      <c r="U2014" s="1" t="s">
        <v>48</v>
      </c>
      <c r="V2014" s="1" t="s">
        <v>48</v>
      </c>
      <c r="W2014" s="1" t="s">
        <v>48</v>
      </c>
      <c r="X2014" s="1" t="s">
        <v>145</v>
      </c>
      <c r="Y2014" s="1" t="s">
        <v>11182</v>
      </c>
      <c r="AC2014" s="1" t="s">
        <v>5712</v>
      </c>
      <c r="AD2014" s="1" t="s">
        <v>5712</v>
      </c>
      <c r="AJ2014" s="1" t="s">
        <v>105</v>
      </c>
      <c r="AK2014" s="1" t="s">
        <v>5712</v>
      </c>
      <c r="AM2014" s="1" t="s">
        <v>752</v>
      </c>
      <c r="AN2014" s="1" t="s">
        <v>5712</v>
      </c>
      <c r="AP2014" s="1" t="s">
        <v>5712</v>
      </c>
      <c r="AR2014" s="1" t="s">
        <v>5712</v>
      </c>
      <c r="AT2014" s="1" t="s">
        <v>5712</v>
      </c>
    </row>
    <row r="2015" spans="1:48" x14ac:dyDescent="0.35">
      <c r="A2015" s="1" t="s">
        <v>11183</v>
      </c>
      <c r="B2015" s="1" t="s">
        <v>5710</v>
      </c>
      <c r="C2015" s="1" t="s">
        <v>71</v>
      </c>
      <c r="D2015">
        <v>46</v>
      </c>
      <c r="E2015" s="1" t="s">
        <v>42</v>
      </c>
      <c r="F2015" s="1" t="s">
        <v>66</v>
      </c>
      <c r="G2015" s="1" t="s">
        <v>59</v>
      </c>
      <c r="H2015" s="1" t="s">
        <v>144</v>
      </c>
      <c r="I2015" s="1" t="s">
        <v>68</v>
      </c>
      <c r="J2015" s="1" t="s">
        <v>47</v>
      </c>
      <c r="K2015" s="1" t="s">
        <v>48</v>
      </c>
      <c r="L2015" s="1" t="s">
        <v>48</v>
      </c>
      <c r="M2015" s="1" t="s">
        <v>48</v>
      </c>
      <c r="N2015" s="1" t="s">
        <v>49</v>
      </c>
      <c r="O2015" s="1" t="s">
        <v>48</v>
      </c>
      <c r="P2015" s="1" t="s">
        <v>48</v>
      </c>
      <c r="Q2015" s="1" t="s">
        <v>48</v>
      </c>
      <c r="R2015" s="1" t="s">
        <v>48</v>
      </c>
      <c r="S2015" s="1" t="s">
        <v>48</v>
      </c>
      <c r="T2015" s="1" t="s">
        <v>48</v>
      </c>
      <c r="U2015" s="1" t="s">
        <v>48</v>
      </c>
      <c r="V2015" s="1" t="s">
        <v>48</v>
      </c>
      <c r="W2015" s="1" t="s">
        <v>48</v>
      </c>
      <c r="X2015" s="1" t="s">
        <v>62</v>
      </c>
      <c r="AC2015" s="1" t="s">
        <v>5712</v>
      </c>
      <c r="AD2015" s="1" t="s">
        <v>5712</v>
      </c>
      <c r="AJ2015" s="1" t="s">
        <v>1024</v>
      </c>
      <c r="AK2015" s="1" t="s">
        <v>77</v>
      </c>
      <c r="AN2015" s="1" t="s">
        <v>5712</v>
      </c>
      <c r="AP2015" s="1" t="s">
        <v>5712</v>
      </c>
      <c r="AR2015" s="1" t="s">
        <v>5712</v>
      </c>
      <c r="AT2015" s="1" t="s">
        <v>5712</v>
      </c>
    </row>
    <row r="2016" spans="1:48" x14ac:dyDescent="0.35">
      <c r="A2016" s="1" t="s">
        <v>11184</v>
      </c>
      <c r="B2016" s="1" t="s">
        <v>5710</v>
      </c>
      <c r="C2016" s="1" t="s">
        <v>41</v>
      </c>
      <c r="D2016">
        <v>24</v>
      </c>
      <c r="E2016" s="1" t="s">
        <v>57</v>
      </c>
      <c r="F2016" s="1" t="s">
        <v>66</v>
      </c>
      <c r="G2016" s="1" t="s">
        <v>59</v>
      </c>
      <c r="H2016" s="1" t="s">
        <v>45</v>
      </c>
      <c r="I2016" s="1" t="s">
        <v>110</v>
      </c>
      <c r="J2016" s="1" t="s">
        <v>80</v>
      </c>
      <c r="K2016" s="1" t="s">
        <v>48</v>
      </c>
      <c r="L2016" s="1" t="s">
        <v>48</v>
      </c>
      <c r="M2016" s="1" t="s">
        <v>48</v>
      </c>
      <c r="N2016" s="1" t="s">
        <v>48</v>
      </c>
      <c r="O2016" s="1" t="s">
        <v>48</v>
      </c>
      <c r="P2016" s="1" t="s">
        <v>48</v>
      </c>
      <c r="Q2016" s="1" t="s">
        <v>48</v>
      </c>
      <c r="R2016" s="1" t="s">
        <v>48</v>
      </c>
      <c r="S2016" s="1" t="s">
        <v>48</v>
      </c>
      <c r="T2016" s="1" t="s">
        <v>48</v>
      </c>
      <c r="U2016" s="1" t="s">
        <v>49</v>
      </c>
      <c r="V2016" s="1" t="s">
        <v>48</v>
      </c>
      <c r="W2016" s="1" t="s">
        <v>48</v>
      </c>
      <c r="X2016" s="1" t="s">
        <v>116</v>
      </c>
      <c r="Y2016" s="1" t="s">
        <v>11185</v>
      </c>
      <c r="AC2016" s="1" t="s">
        <v>5712</v>
      </c>
      <c r="AD2016" s="1" t="s">
        <v>5712</v>
      </c>
      <c r="AJ2016" s="1" t="s">
        <v>11186</v>
      </c>
      <c r="AK2016" s="1" t="s">
        <v>5712</v>
      </c>
      <c r="AN2016" s="1" t="s">
        <v>5712</v>
      </c>
      <c r="AP2016" s="1" t="s">
        <v>5712</v>
      </c>
      <c r="AR2016" s="1" t="s">
        <v>5712</v>
      </c>
      <c r="AT2016" s="1" t="s">
        <v>5712</v>
      </c>
    </row>
    <row r="2017" spans="1:48" x14ac:dyDescent="0.35">
      <c r="A2017" s="1" t="s">
        <v>11187</v>
      </c>
      <c r="B2017" s="1" t="s">
        <v>5710</v>
      </c>
      <c r="C2017" s="1" t="s">
        <v>71</v>
      </c>
      <c r="D2017">
        <v>35</v>
      </c>
      <c r="E2017" s="1" t="s">
        <v>42</v>
      </c>
      <c r="F2017" s="1" t="s">
        <v>43</v>
      </c>
      <c r="G2017" s="1" t="s">
        <v>59</v>
      </c>
      <c r="H2017" s="1" t="s">
        <v>45</v>
      </c>
      <c r="I2017" s="1" t="s">
        <v>46</v>
      </c>
      <c r="J2017" s="1" t="s">
        <v>47</v>
      </c>
      <c r="K2017" s="1" t="s">
        <v>48</v>
      </c>
      <c r="L2017" s="1" t="s">
        <v>48</v>
      </c>
      <c r="M2017" s="1" t="s">
        <v>48</v>
      </c>
      <c r="N2017" s="1" t="s">
        <v>48</v>
      </c>
      <c r="O2017" s="1" t="s">
        <v>48</v>
      </c>
      <c r="P2017" s="1" t="s">
        <v>49</v>
      </c>
      <c r="Q2017" s="1" t="s">
        <v>48</v>
      </c>
      <c r="R2017" s="1" t="s">
        <v>48</v>
      </c>
      <c r="S2017" s="1" t="s">
        <v>48</v>
      </c>
      <c r="T2017" s="1" t="s">
        <v>48</v>
      </c>
      <c r="U2017" s="1" t="s">
        <v>48</v>
      </c>
      <c r="V2017" s="1" t="s">
        <v>48</v>
      </c>
      <c r="W2017" s="1" t="s">
        <v>48</v>
      </c>
      <c r="X2017" s="1" t="s">
        <v>116</v>
      </c>
      <c r="Y2017" s="1" t="s">
        <v>11188</v>
      </c>
      <c r="AC2017" s="1" t="s">
        <v>5712</v>
      </c>
      <c r="AD2017" s="1" t="s">
        <v>5712</v>
      </c>
      <c r="AJ2017" s="1" t="s">
        <v>11189</v>
      </c>
      <c r="AK2017" s="1" t="s">
        <v>5712</v>
      </c>
      <c r="AM2017" s="1" t="s">
        <v>11190</v>
      </c>
      <c r="AN2017" s="1" t="s">
        <v>5712</v>
      </c>
      <c r="AP2017" s="1" t="s">
        <v>5712</v>
      </c>
      <c r="AR2017" s="1" t="s">
        <v>5712</v>
      </c>
      <c r="AT2017" s="1" t="s">
        <v>5712</v>
      </c>
    </row>
    <row r="2018" spans="1:48" x14ac:dyDescent="0.35">
      <c r="A2018" s="1" t="s">
        <v>11191</v>
      </c>
      <c r="B2018" s="1" t="s">
        <v>5710</v>
      </c>
      <c r="C2018" s="1" t="s">
        <v>71</v>
      </c>
      <c r="D2018">
        <v>28</v>
      </c>
      <c r="E2018" s="1" t="s">
        <v>57</v>
      </c>
      <c r="F2018" s="1" t="s">
        <v>107</v>
      </c>
      <c r="G2018" s="1" t="s">
        <v>85</v>
      </c>
      <c r="H2018" s="1" t="s">
        <v>45</v>
      </c>
      <c r="I2018" s="1" t="s">
        <v>46</v>
      </c>
      <c r="J2018" s="1" t="s">
        <v>47</v>
      </c>
      <c r="K2018" s="1" t="s">
        <v>48</v>
      </c>
      <c r="L2018" s="1" t="s">
        <v>48</v>
      </c>
      <c r="M2018" s="1" t="s">
        <v>48</v>
      </c>
      <c r="N2018" s="1" t="s">
        <v>48</v>
      </c>
      <c r="O2018" s="1" t="s">
        <v>48</v>
      </c>
      <c r="P2018" s="1" t="s">
        <v>49</v>
      </c>
      <c r="Q2018" s="1" t="s">
        <v>48</v>
      </c>
      <c r="R2018" s="1" t="s">
        <v>48</v>
      </c>
      <c r="S2018" s="1" t="s">
        <v>48</v>
      </c>
      <c r="T2018" s="1" t="s">
        <v>48</v>
      </c>
      <c r="U2018" s="1" t="s">
        <v>48</v>
      </c>
      <c r="V2018" s="1" t="s">
        <v>48</v>
      </c>
      <c r="W2018" s="1" t="s">
        <v>48</v>
      </c>
      <c r="X2018" s="1" t="s">
        <v>116</v>
      </c>
      <c r="Y2018" s="1" t="s">
        <v>11192</v>
      </c>
      <c r="AC2018" s="1" t="s">
        <v>5712</v>
      </c>
      <c r="AD2018" s="1" t="s">
        <v>5712</v>
      </c>
      <c r="AJ2018" s="1" t="s">
        <v>11193</v>
      </c>
      <c r="AK2018" s="1" t="s">
        <v>5712</v>
      </c>
      <c r="AN2018" s="1" t="s">
        <v>5712</v>
      </c>
      <c r="AP2018" s="1" t="s">
        <v>5712</v>
      </c>
      <c r="AR2018" s="1" t="s">
        <v>5712</v>
      </c>
      <c r="AT2018" s="1" t="s">
        <v>5712</v>
      </c>
    </row>
    <row r="2019" spans="1:48" x14ac:dyDescent="0.35">
      <c r="A2019" s="1" t="s">
        <v>11194</v>
      </c>
      <c r="B2019" s="1" t="s">
        <v>5710</v>
      </c>
      <c r="C2019" s="1" t="s">
        <v>71</v>
      </c>
      <c r="D2019">
        <v>43</v>
      </c>
      <c r="E2019" s="1" t="s">
        <v>42</v>
      </c>
      <c r="F2019" s="1" t="s">
        <v>66</v>
      </c>
      <c r="G2019" s="1" t="s">
        <v>276</v>
      </c>
      <c r="H2019" s="1" t="s">
        <v>92</v>
      </c>
      <c r="I2019" s="1" t="s">
        <v>110</v>
      </c>
      <c r="J2019" s="1" t="s">
        <v>47</v>
      </c>
      <c r="K2019" s="1" t="s">
        <v>48</v>
      </c>
      <c r="L2019" s="1" t="s">
        <v>48</v>
      </c>
      <c r="M2019" s="1" t="s">
        <v>48</v>
      </c>
      <c r="N2019" s="1" t="s">
        <v>48</v>
      </c>
      <c r="O2019" s="1" t="s">
        <v>48</v>
      </c>
      <c r="P2019" s="1" t="s">
        <v>49</v>
      </c>
      <c r="Q2019" s="1" t="s">
        <v>48</v>
      </c>
      <c r="R2019" s="1" t="s">
        <v>48</v>
      </c>
      <c r="S2019" s="1" t="s">
        <v>48</v>
      </c>
      <c r="T2019" s="1" t="s">
        <v>48</v>
      </c>
      <c r="U2019" s="1" t="s">
        <v>48</v>
      </c>
      <c r="V2019" s="1" t="s">
        <v>48</v>
      </c>
      <c r="W2019" s="1" t="s">
        <v>48</v>
      </c>
      <c r="X2019" s="1" t="s">
        <v>62</v>
      </c>
      <c r="AC2019" s="1" t="s">
        <v>5712</v>
      </c>
      <c r="AD2019" s="1" t="s">
        <v>5712</v>
      </c>
      <c r="AJ2019" s="1" t="s">
        <v>11195</v>
      </c>
      <c r="AK2019" s="1" t="s">
        <v>77</v>
      </c>
      <c r="AN2019" s="1" t="s">
        <v>5712</v>
      </c>
      <c r="AP2019" s="1" t="s">
        <v>5712</v>
      </c>
      <c r="AR2019" s="1" t="s">
        <v>5712</v>
      </c>
      <c r="AT2019" s="1" t="s">
        <v>5712</v>
      </c>
    </row>
    <row r="2020" spans="1:48" x14ac:dyDescent="0.35">
      <c r="A2020" s="1" t="s">
        <v>11196</v>
      </c>
      <c r="B2020" s="1" t="s">
        <v>5710</v>
      </c>
      <c r="C2020" s="1" t="s">
        <v>71</v>
      </c>
      <c r="D2020">
        <v>41</v>
      </c>
      <c r="E2020" s="1" t="s">
        <v>42</v>
      </c>
      <c r="F2020" s="1" t="s">
        <v>66</v>
      </c>
      <c r="G2020" s="1" t="s">
        <v>44</v>
      </c>
      <c r="H2020" s="1" t="s">
        <v>45</v>
      </c>
      <c r="I2020" s="1" t="s">
        <v>110</v>
      </c>
      <c r="J2020" s="1" t="s">
        <v>80</v>
      </c>
      <c r="K2020" s="1" t="s">
        <v>48</v>
      </c>
      <c r="L2020" s="1" t="s">
        <v>48</v>
      </c>
      <c r="M2020" s="1" t="s">
        <v>48</v>
      </c>
      <c r="N2020" s="1" t="s">
        <v>49</v>
      </c>
      <c r="O2020" s="1" t="s">
        <v>48</v>
      </c>
      <c r="P2020" s="1" t="s">
        <v>48</v>
      </c>
      <c r="Q2020" s="1" t="s">
        <v>48</v>
      </c>
      <c r="R2020" s="1" t="s">
        <v>48</v>
      </c>
      <c r="S2020" s="1" t="s">
        <v>48</v>
      </c>
      <c r="T2020" s="1" t="s">
        <v>48</v>
      </c>
      <c r="U2020" s="1" t="s">
        <v>48</v>
      </c>
      <c r="V2020" s="1" t="s">
        <v>48</v>
      </c>
      <c r="W2020" s="1" t="s">
        <v>48</v>
      </c>
      <c r="X2020" s="1" t="s">
        <v>116</v>
      </c>
      <c r="Y2020" s="1" t="s">
        <v>11197</v>
      </c>
      <c r="AC2020" s="1" t="s">
        <v>5712</v>
      </c>
      <c r="AD2020" s="1" t="s">
        <v>5712</v>
      </c>
      <c r="AJ2020" s="1" t="s">
        <v>11198</v>
      </c>
      <c r="AK2020" s="1" t="s">
        <v>5712</v>
      </c>
      <c r="AN2020" s="1" t="s">
        <v>5712</v>
      </c>
      <c r="AP2020" s="1" t="s">
        <v>5712</v>
      </c>
      <c r="AR2020" s="1" t="s">
        <v>5712</v>
      </c>
      <c r="AT2020" s="1" t="s">
        <v>5712</v>
      </c>
    </row>
    <row r="2021" spans="1:48" x14ac:dyDescent="0.35">
      <c r="A2021" s="1" t="s">
        <v>11199</v>
      </c>
      <c r="B2021" s="1" t="s">
        <v>5710</v>
      </c>
      <c r="C2021" s="1" t="s">
        <v>71</v>
      </c>
      <c r="D2021">
        <v>34</v>
      </c>
      <c r="E2021" s="1" t="s">
        <v>57</v>
      </c>
      <c r="F2021" s="1" t="s">
        <v>66</v>
      </c>
      <c r="G2021" s="1" t="s">
        <v>73</v>
      </c>
      <c r="H2021" s="1" t="s">
        <v>67</v>
      </c>
      <c r="I2021" s="1" t="s">
        <v>99</v>
      </c>
      <c r="J2021" s="1" t="s">
        <v>47</v>
      </c>
      <c r="K2021" s="1" t="s">
        <v>49</v>
      </c>
      <c r="L2021" s="1" t="s">
        <v>48</v>
      </c>
      <c r="M2021" s="1" t="s">
        <v>48</v>
      </c>
      <c r="N2021" s="1" t="s">
        <v>48</v>
      </c>
      <c r="O2021" s="1" t="s">
        <v>48</v>
      </c>
      <c r="P2021" s="1" t="s">
        <v>48</v>
      </c>
      <c r="Q2021" s="1" t="s">
        <v>48</v>
      </c>
      <c r="R2021" s="1" t="s">
        <v>48</v>
      </c>
      <c r="S2021" s="1" t="s">
        <v>48</v>
      </c>
      <c r="T2021" s="1" t="s">
        <v>48</v>
      </c>
      <c r="U2021" s="1" t="s">
        <v>48</v>
      </c>
      <c r="V2021" s="1" t="s">
        <v>48</v>
      </c>
      <c r="W2021" s="1" t="s">
        <v>48</v>
      </c>
      <c r="X2021" s="1" t="s">
        <v>116</v>
      </c>
      <c r="Y2021" s="1" t="s">
        <v>11200</v>
      </c>
      <c r="AC2021" s="1" t="s">
        <v>5712</v>
      </c>
      <c r="AD2021" s="1" t="s">
        <v>5712</v>
      </c>
      <c r="AJ2021" s="1" t="s">
        <v>11201</v>
      </c>
      <c r="AK2021" s="1" t="s">
        <v>5712</v>
      </c>
      <c r="AN2021" s="1" t="s">
        <v>5712</v>
      </c>
      <c r="AP2021" s="1" t="s">
        <v>5712</v>
      </c>
      <c r="AR2021" s="1" t="s">
        <v>5712</v>
      </c>
      <c r="AT2021" s="1" t="s">
        <v>5712</v>
      </c>
      <c r="AV2021" s="1" t="s">
        <v>11202</v>
      </c>
    </row>
    <row r="2022" spans="1:48" x14ac:dyDescent="0.35">
      <c r="A2022" s="1" t="s">
        <v>11203</v>
      </c>
      <c r="B2022" s="1" t="s">
        <v>5710</v>
      </c>
      <c r="C2022" s="1" t="s">
        <v>71</v>
      </c>
      <c r="D2022">
        <v>21</v>
      </c>
      <c r="E2022" s="1" t="s">
        <v>57</v>
      </c>
      <c r="F2022" s="1" t="s">
        <v>58</v>
      </c>
      <c r="G2022" s="1" t="s">
        <v>98</v>
      </c>
      <c r="H2022" s="1" t="s">
        <v>79</v>
      </c>
      <c r="I2022" s="1" t="s">
        <v>46</v>
      </c>
      <c r="J2022" s="1" t="s">
        <v>47</v>
      </c>
      <c r="K2022" s="1" t="s">
        <v>49</v>
      </c>
      <c r="L2022" s="1" t="s">
        <v>48</v>
      </c>
      <c r="M2022" s="1" t="s">
        <v>48</v>
      </c>
      <c r="N2022" s="1" t="s">
        <v>48</v>
      </c>
      <c r="O2022" s="1" t="s">
        <v>48</v>
      </c>
      <c r="P2022" s="1" t="s">
        <v>48</v>
      </c>
      <c r="Q2022" s="1" t="s">
        <v>48</v>
      </c>
      <c r="R2022" s="1" t="s">
        <v>48</v>
      </c>
      <c r="S2022" s="1" t="s">
        <v>48</v>
      </c>
      <c r="T2022" s="1" t="s">
        <v>49</v>
      </c>
      <c r="U2022" s="1" t="s">
        <v>48</v>
      </c>
      <c r="V2022" s="1" t="s">
        <v>48</v>
      </c>
      <c r="W2022" s="1" t="s">
        <v>48</v>
      </c>
      <c r="X2022" s="1" t="s">
        <v>116</v>
      </c>
      <c r="Y2022" s="1" t="s">
        <v>11204</v>
      </c>
      <c r="AC2022" s="1" t="s">
        <v>5712</v>
      </c>
      <c r="AD2022" s="1" t="s">
        <v>5712</v>
      </c>
      <c r="AJ2022" s="1" t="s">
        <v>11205</v>
      </c>
      <c r="AK2022" s="1" t="s">
        <v>5712</v>
      </c>
      <c r="AN2022" s="1" t="s">
        <v>5712</v>
      </c>
      <c r="AP2022" s="1" t="s">
        <v>5712</v>
      </c>
      <c r="AR2022" s="1" t="s">
        <v>5712</v>
      </c>
      <c r="AT2022" s="1" t="s">
        <v>5712</v>
      </c>
    </row>
    <row r="2023" spans="1:48" x14ac:dyDescent="0.35">
      <c r="A2023" s="1" t="s">
        <v>11206</v>
      </c>
      <c r="B2023" s="1" t="s">
        <v>5710</v>
      </c>
      <c r="C2023" s="1" t="s">
        <v>71</v>
      </c>
      <c r="D2023">
        <v>23</v>
      </c>
      <c r="E2023" s="1" t="s">
        <v>57</v>
      </c>
      <c r="F2023" s="1" t="s">
        <v>107</v>
      </c>
      <c r="G2023" s="1" t="s">
        <v>73</v>
      </c>
      <c r="H2023" s="1" t="s">
        <v>79</v>
      </c>
      <c r="I2023" s="1" t="s">
        <v>90</v>
      </c>
      <c r="J2023" s="1" t="s">
        <v>47</v>
      </c>
      <c r="K2023" s="1" t="s">
        <v>48</v>
      </c>
      <c r="L2023" s="1" t="s">
        <v>48</v>
      </c>
      <c r="M2023" s="1" t="s">
        <v>48</v>
      </c>
      <c r="N2023" s="1" t="s">
        <v>49</v>
      </c>
      <c r="O2023" s="1" t="s">
        <v>48</v>
      </c>
      <c r="P2023" s="1" t="s">
        <v>48</v>
      </c>
      <c r="Q2023" s="1" t="s">
        <v>48</v>
      </c>
      <c r="R2023" s="1" t="s">
        <v>48</v>
      </c>
      <c r="S2023" s="1" t="s">
        <v>48</v>
      </c>
      <c r="T2023" s="1" t="s">
        <v>48</v>
      </c>
      <c r="U2023" s="1" t="s">
        <v>48</v>
      </c>
      <c r="V2023" s="1" t="s">
        <v>48</v>
      </c>
      <c r="W2023" s="1" t="s">
        <v>48</v>
      </c>
      <c r="X2023" s="1" t="s">
        <v>51</v>
      </c>
      <c r="Y2023" s="1" t="s">
        <v>116</v>
      </c>
      <c r="AC2023" s="1" t="s">
        <v>5712</v>
      </c>
      <c r="AD2023" s="1" t="s">
        <v>5712</v>
      </c>
      <c r="AJ2023" s="1" t="s">
        <v>11207</v>
      </c>
      <c r="AK2023" s="1" t="s">
        <v>5712</v>
      </c>
      <c r="AN2023" s="1" t="s">
        <v>5712</v>
      </c>
      <c r="AP2023" s="1" t="s">
        <v>5712</v>
      </c>
      <c r="AR2023" s="1" t="s">
        <v>5712</v>
      </c>
      <c r="AT2023" s="1" t="s">
        <v>5712</v>
      </c>
    </row>
    <row r="2024" spans="1:48" x14ac:dyDescent="0.35">
      <c r="A2024" s="1" t="s">
        <v>11208</v>
      </c>
      <c r="B2024" s="1" t="s">
        <v>5710</v>
      </c>
      <c r="C2024" s="1" t="s">
        <v>71</v>
      </c>
      <c r="D2024">
        <v>41</v>
      </c>
      <c r="E2024" s="1" t="s">
        <v>42</v>
      </c>
      <c r="F2024" s="1" t="s">
        <v>72</v>
      </c>
      <c r="G2024" s="1" t="s">
        <v>59</v>
      </c>
      <c r="H2024" s="1" t="s">
        <v>45</v>
      </c>
      <c r="I2024" s="1" t="s">
        <v>113</v>
      </c>
      <c r="J2024" s="1" t="s">
        <v>47</v>
      </c>
      <c r="K2024" s="1" t="s">
        <v>48</v>
      </c>
      <c r="L2024" s="1" t="s">
        <v>48</v>
      </c>
      <c r="M2024" s="1" t="s">
        <v>48</v>
      </c>
      <c r="N2024" s="1" t="s">
        <v>49</v>
      </c>
      <c r="O2024" s="1" t="s">
        <v>48</v>
      </c>
      <c r="P2024" s="1" t="s">
        <v>48</v>
      </c>
      <c r="Q2024" s="1" t="s">
        <v>48</v>
      </c>
      <c r="R2024" s="1" t="s">
        <v>48</v>
      </c>
      <c r="S2024" s="1" t="s">
        <v>48</v>
      </c>
      <c r="T2024" s="1" t="s">
        <v>48</v>
      </c>
      <c r="U2024" s="1" t="s">
        <v>48</v>
      </c>
      <c r="V2024" s="1" t="s">
        <v>48</v>
      </c>
      <c r="W2024" s="1" t="s">
        <v>48</v>
      </c>
      <c r="X2024" s="1" t="s">
        <v>62</v>
      </c>
      <c r="AC2024" s="1" t="s">
        <v>5712</v>
      </c>
      <c r="AD2024" s="1" t="s">
        <v>5712</v>
      </c>
      <c r="AJ2024" s="1" t="s">
        <v>11209</v>
      </c>
      <c r="AK2024" s="1" t="s">
        <v>5712</v>
      </c>
      <c r="AN2024" s="1" t="s">
        <v>5712</v>
      </c>
      <c r="AP2024" s="1" t="s">
        <v>5712</v>
      </c>
      <c r="AR2024" s="1" t="s">
        <v>5712</v>
      </c>
      <c r="AT2024" s="1" t="s">
        <v>5712</v>
      </c>
      <c r="AV2024" s="1" t="s">
        <v>2614</v>
      </c>
    </row>
    <row r="2025" spans="1:48" x14ac:dyDescent="0.35">
      <c r="A2025" s="1" t="s">
        <v>11210</v>
      </c>
      <c r="B2025" s="1" t="s">
        <v>5710</v>
      </c>
      <c r="C2025" s="1" t="s">
        <v>71</v>
      </c>
      <c r="D2025">
        <v>36</v>
      </c>
      <c r="E2025" s="1" t="s">
        <v>42</v>
      </c>
      <c r="F2025" s="1" t="s">
        <v>72</v>
      </c>
      <c r="G2025" s="1" t="s">
        <v>85</v>
      </c>
      <c r="H2025" s="1" t="s">
        <v>79</v>
      </c>
      <c r="I2025" s="1" t="s">
        <v>68</v>
      </c>
      <c r="J2025" s="1" t="s">
        <v>47</v>
      </c>
      <c r="K2025" s="1" t="s">
        <v>48</v>
      </c>
      <c r="L2025" s="1" t="s">
        <v>48</v>
      </c>
      <c r="M2025" s="1" t="s">
        <v>48</v>
      </c>
      <c r="N2025" s="1" t="s">
        <v>49</v>
      </c>
      <c r="O2025" s="1" t="s">
        <v>48</v>
      </c>
      <c r="P2025" s="1" t="s">
        <v>48</v>
      </c>
      <c r="Q2025" s="1" t="s">
        <v>48</v>
      </c>
      <c r="R2025" s="1" t="s">
        <v>48</v>
      </c>
      <c r="S2025" s="1" t="s">
        <v>48</v>
      </c>
      <c r="T2025" s="1" t="s">
        <v>48</v>
      </c>
      <c r="U2025" s="1" t="s">
        <v>48</v>
      </c>
      <c r="V2025" s="1" t="s">
        <v>48</v>
      </c>
      <c r="W2025" s="1" t="s">
        <v>48</v>
      </c>
      <c r="X2025" s="1" t="s">
        <v>116</v>
      </c>
      <c r="Y2025" s="1" t="s">
        <v>11211</v>
      </c>
      <c r="AC2025" s="1" t="s">
        <v>5712</v>
      </c>
      <c r="AD2025" s="1" t="s">
        <v>5712</v>
      </c>
      <c r="AJ2025" s="1" t="s">
        <v>224</v>
      </c>
      <c r="AK2025" s="1" t="s">
        <v>77</v>
      </c>
      <c r="AN2025" s="1" t="s">
        <v>5712</v>
      </c>
      <c r="AP2025" s="1" t="s">
        <v>5712</v>
      </c>
      <c r="AR2025" s="1" t="s">
        <v>5712</v>
      </c>
      <c r="AT2025" s="1" t="s">
        <v>5712</v>
      </c>
    </row>
    <row r="2026" spans="1:48" x14ac:dyDescent="0.35">
      <c r="A2026" s="1" t="s">
        <v>11212</v>
      </c>
      <c r="B2026" s="1" t="s">
        <v>5710</v>
      </c>
      <c r="C2026" s="1" t="s">
        <v>71</v>
      </c>
      <c r="D2026">
        <v>48</v>
      </c>
      <c r="E2026" s="1" t="s">
        <v>42</v>
      </c>
      <c r="F2026" s="1" t="s">
        <v>66</v>
      </c>
      <c r="G2026" s="1" t="s">
        <v>98</v>
      </c>
      <c r="H2026" s="1" t="s">
        <v>45</v>
      </c>
      <c r="I2026" s="1" t="s">
        <v>74</v>
      </c>
      <c r="J2026" s="1" t="s">
        <v>47</v>
      </c>
      <c r="K2026" s="1" t="s">
        <v>48</v>
      </c>
      <c r="L2026" s="1" t="s">
        <v>48</v>
      </c>
      <c r="M2026" s="1" t="s">
        <v>48</v>
      </c>
      <c r="N2026" s="1" t="s">
        <v>48</v>
      </c>
      <c r="O2026" s="1" t="s">
        <v>48</v>
      </c>
      <c r="P2026" s="1" t="s">
        <v>48</v>
      </c>
      <c r="Q2026" s="1" t="s">
        <v>49</v>
      </c>
      <c r="R2026" s="1" t="s">
        <v>48</v>
      </c>
      <c r="S2026" s="1" t="s">
        <v>48</v>
      </c>
      <c r="T2026" s="1" t="s">
        <v>48</v>
      </c>
      <c r="U2026" s="1" t="s">
        <v>48</v>
      </c>
      <c r="V2026" s="1" t="s">
        <v>48</v>
      </c>
      <c r="W2026" s="1" t="s">
        <v>48</v>
      </c>
      <c r="X2026" s="1" t="s">
        <v>116</v>
      </c>
      <c r="Y2026" s="1" t="s">
        <v>11213</v>
      </c>
      <c r="AC2026" s="1" t="s">
        <v>5712</v>
      </c>
      <c r="AD2026" s="1" t="s">
        <v>5712</v>
      </c>
      <c r="AJ2026" s="1" t="s">
        <v>11214</v>
      </c>
      <c r="AK2026" s="1" t="s">
        <v>5712</v>
      </c>
      <c r="AN2026" s="1" t="s">
        <v>5712</v>
      </c>
      <c r="AP2026" s="1" t="s">
        <v>5712</v>
      </c>
      <c r="AR2026" s="1" t="s">
        <v>5712</v>
      </c>
      <c r="AT2026" s="1" t="s">
        <v>5712</v>
      </c>
    </row>
    <row r="2027" spans="1:48" x14ac:dyDescent="0.35">
      <c r="A2027" s="1" t="s">
        <v>11215</v>
      </c>
      <c r="B2027" s="1" t="s">
        <v>5710</v>
      </c>
      <c r="C2027" s="1" t="s">
        <v>71</v>
      </c>
      <c r="D2027">
        <v>40</v>
      </c>
      <c r="E2027" s="1" t="s">
        <v>42</v>
      </c>
      <c r="F2027" s="1" t="s">
        <v>72</v>
      </c>
      <c r="G2027" s="1" t="s">
        <v>98</v>
      </c>
      <c r="H2027" s="1" t="s">
        <v>45</v>
      </c>
      <c r="I2027" s="1" t="s">
        <v>61</v>
      </c>
      <c r="J2027" s="1" t="s">
        <v>47</v>
      </c>
      <c r="K2027" s="1" t="s">
        <v>48</v>
      </c>
      <c r="L2027" s="1" t="s">
        <v>48</v>
      </c>
      <c r="M2027" s="1" t="s">
        <v>48</v>
      </c>
      <c r="N2027" s="1" t="s">
        <v>48</v>
      </c>
      <c r="O2027" s="1" t="s">
        <v>48</v>
      </c>
      <c r="P2027" s="1" t="s">
        <v>48</v>
      </c>
      <c r="Q2027" s="1" t="s">
        <v>48</v>
      </c>
      <c r="R2027" s="1" t="s">
        <v>49</v>
      </c>
      <c r="S2027" s="1" t="s">
        <v>48</v>
      </c>
      <c r="T2027" s="1" t="s">
        <v>48</v>
      </c>
      <c r="U2027" s="1" t="s">
        <v>48</v>
      </c>
      <c r="V2027" s="1" t="s">
        <v>48</v>
      </c>
      <c r="W2027" s="1" t="s">
        <v>48</v>
      </c>
      <c r="X2027" s="1" t="s">
        <v>62</v>
      </c>
      <c r="AC2027" s="1" t="s">
        <v>5712</v>
      </c>
      <c r="AD2027" s="1" t="s">
        <v>5712</v>
      </c>
      <c r="AJ2027" s="1" t="s">
        <v>48</v>
      </c>
      <c r="AK2027" s="1" t="s">
        <v>5712</v>
      </c>
      <c r="AN2027" s="1" t="s">
        <v>5712</v>
      </c>
      <c r="AP2027" s="1" t="s">
        <v>5712</v>
      </c>
      <c r="AR2027" s="1" t="s">
        <v>5712</v>
      </c>
      <c r="AT2027" s="1" t="s">
        <v>5712</v>
      </c>
      <c r="AV2027" s="1" t="s">
        <v>48</v>
      </c>
    </row>
    <row r="2028" spans="1:48" x14ac:dyDescent="0.35">
      <c r="A2028" s="1" t="s">
        <v>11216</v>
      </c>
      <c r="B2028" s="1" t="s">
        <v>5710</v>
      </c>
      <c r="C2028" s="1" t="s">
        <v>71</v>
      </c>
      <c r="D2028">
        <v>22</v>
      </c>
      <c r="E2028" s="1" t="s">
        <v>57</v>
      </c>
      <c r="F2028" s="1" t="s">
        <v>107</v>
      </c>
      <c r="G2028" s="1" t="s">
        <v>59</v>
      </c>
      <c r="H2028" s="1" t="s">
        <v>109</v>
      </c>
      <c r="I2028" s="1" t="s">
        <v>99</v>
      </c>
      <c r="J2028" s="1" t="s">
        <v>47</v>
      </c>
      <c r="K2028" s="1" t="s">
        <v>49</v>
      </c>
      <c r="L2028" s="1" t="s">
        <v>48</v>
      </c>
      <c r="M2028" s="1" t="s">
        <v>48</v>
      </c>
      <c r="N2028" s="1" t="s">
        <v>48</v>
      </c>
      <c r="O2028" s="1" t="s">
        <v>48</v>
      </c>
      <c r="P2028" s="1" t="s">
        <v>48</v>
      </c>
      <c r="Q2028" s="1" t="s">
        <v>48</v>
      </c>
      <c r="R2028" s="1" t="s">
        <v>48</v>
      </c>
      <c r="S2028" s="1" t="s">
        <v>48</v>
      </c>
      <c r="T2028" s="1" t="s">
        <v>49</v>
      </c>
      <c r="U2028" s="1" t="s">
        <v>48</v>
      </c>
      <c r="V2028" s="1" t="s">
        <v>48</v>
      </c>
      <c r="W2028" s="1" t="s">
        <v>48</v>
      </c>
      <c r="X2028" s="1" t="s">
        <v>62</v>
      </c>
      <c r="AC2028" s="1" t="s">
        <v>5712</v>
      </c>
      <c r="AD2028" s="1" t="s">
        <v>5712</v>
      </c>
      <c r="AJ2028" s="1" t="s">
        <v>11217</v>
      </c>
      <c r="AK2028" s="1" t="s">
        <v>77</v>
      </c>
      <c r="AN2028" s="1" t="s">
        <v>5712</v>
      </c>
      <c r="AP2028" s="1" t="s">
        <v>5712</v>
      </c>
      <c r="AR2028" s="1" t="s">
        <v>5712</v>
      </c>
      <c r="AT2028" s="1" t="s">
        <v>5712</v>
      </c>
    </row>
    <row r="2029" spans="1:48" ht="29" x14ac:dyDescent="0.35">
      <c r="A2029" s="1" t="s">
        <v>11218</v>
      </c>
      <c r="B2029" s="1" t="s">
        <v>5710</v>
      </c>
      <c r="C2029" s="1" t="s">
        <v>71</v>
      </c>
      <c r="D2029">
        <v>30</v>
      </c>
      <c r="E2029" s="1" t="s">
        <v>57</v>
      </c>
      <c r="F2029" s="1" t="s">
        <v>66</v>
      </c>
      <c r="G2029" s="1" t="s">
        <v>59</v>
      </c>
      <c r="H2029" s="1" t="s">
        <v>45</v>
      </c>
      <c r="I2029" s="1" t="s">
        <v>68</v>
      </c>
      <c r="J2029" s="1" t="s">
        <v>47</v>
      </c>
      <c r="K2029" s="1" t="s">
        <v>48</v>
      </c>
      <c r="L2029" s="1" t="s">
        <v>48</v>
      </c>
      <c r="M2029" s="1" t="s">
        <v>48</v>
      </c>
      <c r="N2029" s="1" t="s">
        <v>48</v>
      </c>
      <c r="O2029" s="1" t="s">
        <v>49</v>
      </c>
      <c r="P2029" s="1" t="s">
        <v>48</v>
      </c>
      <c r="Q2029" s="1" t="s">
        <v>48</v>
      </c>
      <c r="R2029" s="1" t="s">
        <v>48</v>
      </c>
      <c r="S2029" s="1" t="s">
        <v>48</v>
      </c>
      <c r="T2029" s="1" t="s">
        <v>48</v>
      </c>
      <c r="U2029" s="1" t="s">
        <v>48</v>
      </c>
      <c r="V2029" s="1" t="s">
        <v>48</v>
      </c>
      <c r="W2029" s="1" t="s">
        <v>48</v>
      </c>
      <c r="X2029" s="1" t="s">
        <v>116</v>
      </c>
      <c r="Y2029" s="2" t="s">
        <v>11219</v>
      </c>
      <c r="AC2029" s="1" t="s">
        <v>5712</v>
      </c>
      <c r="AD2029" s="1" t="s">
        <v>5712</v>
      </c>
      <c r="AJ2029" s="1" t="s">
        <v>224</v>
      </c>
      <c r="AK2029" s="1" t="s">
        <v>5712</v>
      </c>
      <c r="AM2029" s="1" t="s">
        <v>11220</v>
      </c>
      <c r="AN2029" s="1" t="s">
        <v>5712</v>
      </c>
      <c r="AP2029" s="1" t="s">
        <v>5712</v>
      </c>
      <c r="AR2029" s="1" t="s">
        <v>5712</v>
      </c>
      <c r="AT2029" s="1" t="s">
        <v>5712</v>
      </c>
    </row>
    <row r="2030" spans="1:48" x14ac:dyDescent="0.35">
      <c r="A2030" s="1" t="s">
        <v>11221</v>
      </c>
      <c r="B2030" s="1" t="s">
        <v>5710</v>
      </c>
      <c r="C2030" s="1" t="s">
        <v>71</v>
      </c>
      <c r="D2030">
        <v>32</v>
      </c>
      <c r="E2030" s="1" t="s">
        <v>57</v>
      </c>
      <c r="F2030" s="1" t="s">
        <v>107</v>
      </c>
      <c r="G2030" s="1" t="s">
        <v>98</v>
      </c>
      <c r="H2030" s="1" t="s">
        <v>79</v>
      </c>
      <c r="I2030" s="1" t="s">
        <v>68</v>
      </c>
      <c r="J2030" s="1" t="s">
        <v>47</v>
      </c>
      <c r="K2030" s="1" t="s">
        <v>48</v>
      </c>
      <c r="L2030" s="1" t="s">
        <v>48</v>
      </c>
      <c r="M2030" s="1" t="s">
        <v>48</v>
      </c>
      <c r="N2030" s="1" t="s">
        <v>49</v>
      </c>
      <c r="O2030" s="1" t="s">
        <v>48</v>
      </c>
      <c r="P2030" s="1" t="s">
        <v>48</v>
      </c>
      <c r="Q2030" s="1" t="s">
        <v>48</v>
      </c>
      <c r="R2030" s="1" t="s">
        <v>48</v>
      </c>
      <c r="S2030" s="1" t="s">
        <v>48</v>
      </c>
      <c r="T2030" s="1" t="s">
        <v>48</v>
      </c>
      <c r="U2030" s="1" t="s">
        <v>48</v>
      </c>
      <c r="V2030" s="1" t="s">
        <v>48</v>
      </c>
      <c r="W2030" s="1" t="s">
        <v>48</v>
      </c>
      <c r="X2030" s="1" t="s">
        <v>62</v>
      </c>
      <c r="AC2030" s="1" t="s">
        <v>5712</v>
      </c>
      <c r="AD2030" s="1" t="s">
        <v>5712</v>
      </c>
      <c r="AJ2030" s="1" t="s">
        <v>11222</v>
      </c>
      <c r="AK2030" s="1" t="s">
        <v>5712</v>
      </c>
      <c r="AM2030" s="1" t="s">
        <v>11222</v>
      </c>
      <c r="AN2030" s="1" t="s">
        <v>5712</v>
      </c>
      <c r="AP2030" s="1" t="s">
        <v>5712</v>
      </c>
      <c r="AR2030" s="1" t="s">
        <v>5712</v>
      </c>
      <c r="AT2030" s="1" t="s">
        <v>5712</v>
      </c>
    </row>
    <row r="2031" spans="1:48" x14ac:dyDescent="0.35">
      <c r="A2031" s="1" t="s">
        <v>11223</v>
      </c>
      <c r="B2031" s="1" t="s">
        <v>5710</v>
      </c>
      <c r="C2031" s="1" t="s">
        <v>71</v>
      </c>
      <c r="D2031">
        <v>36</v>
      </c>
      <c r="E2031" s="1" t="s">
        <v>42</v>
      </c>
      <c r="F2031" s="1" t="s">
        <v>107</v>
      </c>
      <c r="G2031" s="1" t="s">
        <v>73</v>
      </c>
      <c r="H2031" s="1" t="s">
        <v>45</v>
      </c>
      <c r="I2031" s="1" t="s">
        <v>74</v>
      </c>
      <c r="J2031" s="1" t="s">
        <v>47</v>
      </c>
      <c r="K2031" s="1" t="s">
        <v>49</v>
      </c>
      <c r="L2031" s="1" t="s">
        <v>48</v>
      </c>
      <c r="M2031" s="1" t="s">
        <v>48</v>
      </c>
      <c r="N2031" s="1" t="s">
        <v>48</v>
      </c>
      <c r="O2031" s="1" t="s">
        <v>48</v>
      </c>
      <c r="P2031" s="1" t="s">
        <v>48</v>
      </c>
      <c r="Q2031" s="1" t="s">
        <v>48</v>
      </c>
      <c r="R2031" s="1" t="s">
        <v>48</v>
      </c>
      <c r="S2031" s="1" t="s">
        <v>48</v>
      </c>
      <c r="T2031" s="1" t="s">
        <v>48</v>
      </c>
      <c r="U2031" s="1" t="s">
        <v>48</v>
      </c>
      <c r="V2031" s="1" t="s">
        <v>48</v>
      </c>
      <c r="W2031" s="1" t="s">
        <v>48</v>
      </c>
      <c r="X2031" s="1" t="s">
        <v>62</v>
      </c>
      <c r="AC2031" s="1" t="s">
        <v>5712</v>
      </c>
      <c r="AD2031" s="1" t="s">
        <v>5712</v>
      </c>
      <c r="AJ2031" s="1" t="s">
        <v>11224</v>
      </c>
      <c r="AK2031" s="1" t="s">
        <v>77</v>
      </c>
      <c r="AN2031" s="1" t="s">
        <v>5712</v>
      </c>
      <c r="AP2031" s="1" t="s">
        <v>5712</v>
      </c>
      <c r="AR2031" s="1" t="s">
        <v>5712</v>
      </c>
      <c r="AT2031" s="1" t="s">
        <v>5712</v>
      </c>
    </row>
    <row r="2032" spans="1:48" x14ac:dyDescent="0.35">
      <c r="A2032" s="1" t="s">
        <v>11225</v>
      </c>
      <c r="B2032" s="1" t="s">
        <v>5710</v>
      </c>
      <c r="C2032" s="1" t="s">
        <v>71</v>
      </c>
      <c r="D2032">
        <v>51</v>
      </c>
      <c r="E2032" s="1" t="s">
        <v>42</v>
      </c>
      <c r="F2032" s="1" t="s">
        <v>66</v>
      </c>
      <c r="G2032" s="1" t="s">
        <v>44</v>
      </c>
      <c r="H2032" s="1" t="s">
        <v>45</v>
      </c>
      <c r="I2032" s="1" t="s">
        <v>110</v>
      </c>
      <c r="J2032" s="1" t="s">
        <v>47</v>
      </c>
      <c r="K2032" s="1" t="s">
        <v>48</v>
      </c>
      <c r="L2032" s="1" t="s">
        <v>48</v>
      </c>
      <c r="M2032" s="1" t="s">
        <v>48</v>
      </c>
      <c r="N2032" s="1" t="s">
        <v>48</v>
      </c>
      <c r="O2032" s="1" t="s">
        <v>49</v>
      </c>
      <c r="P2032" s="1" t="s">
        <v>48</v>
      </c>
      <c r="Q2032" s="1" t="s">
        <v>48</v>
      </c>
      <c r="R2032" s="1" t="s">
        <v>48</v>
      </c>
      <c r="S2032" s="1" t="s">
        <v>48</v>
      </c>
      <c r="T2032" s="1" t="s">
        <v>48</v>
      </c>
      <c r="U2032" s="1" t="s">
        <v>48</v>
      </c>
      <c r="V2032" s="1" t="s">
        <v>48</v>
      </c>
      <c r="W2032" s="1" t="s">
        <v>48</v>
      </c>
      <c r="X2032" s="1" t="s">
        <v>62</v>
      </c>
      <c r="AC2032" s="1" t="s">
        <v>5712</v>
      </c>
      <c r="AD2032" s="1" t="s">
        <v>5712</v>
      </c>
      <c r="AJ2032" s="1" t="s">
        <v>105</v>
      </c>
      <c r="AK2032" s="1" t="s">
        <v>5712</v>
      </c>
      <c r="AM2032" s="1" t="s">
        <v>752</v>
      </c>
      <c r="AN2032" s="1" t="s">
        <v>5712</v>
      </c>
      <c r="AP2032" s="1" t="s">
        <v>5712</v>
      </c>
      <c r="AR2032" s="1" t="s">
        <v>5712</v>
      </c>
      <c r="AT2032" s="1" t="s">
        <v>5712</v>
      </c>
    </row>
    <row r="2033" spans="1:48" x14ac:dyDescent="0.35">
      <c r="A2033" s="1" t="s">
        <v>11226</v>
      </c>
      <c r="B2033" s="1" t="s">
        <v>5710</v>
      </c>
      <c r="C2033" s="1" t="s">
        <v>71</v>
      </c>
      <c r="D2033">
        <v>46</v>
      </c>
      <c r="E2033" s="1" t="s">
        <v>42</v>
      </c>
      <c r="F2033" s="1" t="s">
        <v>107</v>
      </c>
      <c r="G2033" s="1" t="s">
        <v>98</v>
      </c>
      <c r="H2033" s="1" t="s">
        <v>144</v>
      </c>
      <c r="I2033" s="1" t="s">
        <v>90</v>
      </c>
      <c r="J2033" s="1" t="s">
        <v>47</v>
      </c>
      <c r="K2033" s="1" t="s">
        <v>48</v>
      </c>
      <c r="L2033" s="1" t="s">
        <v>48</v>
      </c>
      <c r="M2033" s="1" t="s">
        <v>48</v>
      </c>
      <c r="N2033" s="1" t="s">
        <v>49</v>
      </c>
      <c r="O2033" s="1" t="s">
        <v>48</v>
      </c>
      <c r="P2033" s="1" t="s">
        <v>48</v>
      </c>
      <c r="Q2033" s="1" t="s">
        <v>48</v>
      </c>
      <c r="R2033" s="1" t="s">
        <v>48</v>
      </c>
      <c r="S2033" s="1" t="s">
        <v>48</v>
      </c>
      <c r="T2033" s="1" t="s">
        <v>48</v>
      </c>
      <c r="U2033" s="1" t="s">
        <v>48</v>
      </c>
      <c r="V2033" s="1" t="s">
        <v>48</v>
      </c>
      <c r="W2033" s="1" t="s">
        <v>48</v>
      </c>
      <c r="X2033" s="1" t="s">
        <v>75</v>
      </c>
      <c r="Y2033" s="1" t="s">
        <v>11227</v>
      </c>
      <c r="AC2033" s="1" t="s">
        <v>5712</v>
      </c>
      <c r="AD2033" s="1" t="s">
        <v>5712</v>
      </c>
      <c r="AJ2033" s="1" t="s">
        <v>11228</v>
      </c>
      <c r="AK2033" s="1" t="s">
        <v>5712</v>
      </c>
      <c r="AM2033" s="1" t="s">
        <v>11229</v>
      </c>
      <c r="AN2033" s="1" t="s">
        <v>5712</v>
      </c>
      <c r="AP2033" s="1" t="s">
        <v>5712</v>
      </c>
      <c r="AR2033" s="1" t="s">
        <v>5712</v>
      </c>
      <c r="AT2033" s="1" t="s">
        <v>5712</v>
      </c>
    </row>
    <row r="2034" spans="1:48" x14ac:dyDescent="0.35">
      <c r="A2034" s="1" t="s">
        <v>11230</v>
      </c>
      <c r="B2034" s="1" t="s">
        <v>5710</v>
      </c>
      <c r="C2034" s="1" t="s">
        <v>71</v>
      </c>
      <c r="D2034">
        <v>28</v>
      </c>
      <c r="E2034" s="1" t="s">
        <v>57</v>
      </c>
      <c r="F2034" s="1" t="s">
        <v>66</v>
      </c>
      <c r="G2034" s="1" t="s">
        <v>73</v>
      </c>
      <c r="H2034" s="1" t="s">
        <v>45</v>
      </c>
      <c r="I2034" s="1" t="s">
        <v>113</v>
      </c>
      <c r="J2034" s="1" t="s">
        <v>47</v>
      </c>
      <c r="K2034" s="1" t="s">
        <v>48</v>
      </c>
      <c r="L2034" s="1" t="s">
        <v>48</v>
      </c>
      <c r="M2034" s="1" t="s">
        <v>48</v>
      </c>
      <c r="N2034" s="1" t="s">
        <v>49</v>
      </c>
      <c r="O2034" s="1" t="s">
        <v>48</v>
      </c>
      <c r="P2034" s="1" t="s">
        <v>48</v>
      </c>
      <c r="Q2034" s="1" t="s">
        <v>48</v>
      </c>
      <c r="R2034" s="1" t="s">
        <v>48</v>
      </c>
      <c r="S2034" s="1" t="s">
        <v>48</v>
      </c>
      <c r="T2034" s="1" t="s">
        <v>48</v>
      </c>
      <c r="U2034" s="1" t="s">
        <v>48</v>
      </c>
      <c r="V2034" s="1" t="s">
        <v>48</v>
      </c>
      <c r="W2034" s="1" t="s">
        <v>48</v>
      </c>
      <c r="X2034" s="1" t="s">
        <v>116</v>
      </c>
      <c r="Y2034" s="1" t="s">
        <v>11231</v>
      </c>
      <c r="AC2034" s="1" t="s">
        <v>5712</v>
      </c>
      <c r="AD2034" s="1" t="s">
        <v>5712</v>
      </c>
      <c r="AJ2034" s="1" t="s">
        <v>11232</v>
      </c>
      <c r="AK2034" s="1" t="s">
        <v>5712</v>
      </c>
      <c r="AN2034" s="1" t="s">
        <v>5712</v>
      </c>
      <c r="AP2034" s="1" t="s">
        <v>5712</v>
      </c>
      <c r="AR2034" s="1" t="s">
        <v>5712</v>
      </c>
      <c r="AT2034" s="1" t="s">
        <v>5712</v>
      </c>
      <c r="AV2034" s="1" t="s">
        <v>224</v>
      </c>
    </row>
    <row r="2035" spans="1:48" x14ac:dyDescent="0.35">
      <c r="A2035" s="1" t="s">
        <v>11233</v>
      </c>
      <c r="B2035" s="1" t="s">
        <v>5710</v>
      </c>
      <c r="C2035" s="1" t="s">
        <v>71</v>
      </c>
      <c r="D2035">
        <v>45</v>
      </c>
      <c r="E2035" s="1" t="s">
        <v>42</v>
      </c>
      <c r="F2035" s="1" t="s">
        <v>66</v>
      </c>
      <c r="G2035" s="1" t="s">
        <v>59</v>
      </c>
      <c r="H2035" s="1" t="s">
        <v>79</v>
      </c>
      <c r="I2035" s="1" t="s">
        <v>68</v>
      </c>
      <c r="J2035" s="1" t="s">
        <v>47</v>
      </c>
      <c r="K2035" s="1" t="s">
        <v>48</v>
      </c>
      <c r="L2035" s="1" t="s">
        <v>48</v>
      </c>
      <c r="M2035" s="1" t="s">
        <v>48</v>
      </c>
      <c r="N2035" s="1" t="s">
        <v>49</v>
      </c>
      <c r="O2035" s="1" t="s">
        <v>48</v>
      </c>
      <c r="P2035" s="1" t="s">
        <v>48</v>
      </c>
      <c r="Q2035" s="1" t="s">
        <v>48</v>
      </c>
      <c r="R2035" s="1" t="s">
        <v>48</v>
      </c>
      <c r="S2035" s="1" t="s">
        <v>48</v>
      </c>
      <c r="T2035" s="1" t="s">
        <v>48</v>
      </c>
      <c r="U2035" s="1" t="s">
        <v>48</v>
      </c>
      <c r="V2035" s="1" t="s">
        <v>48</v>
      </c>
      <c r="W2035" s="1" t="s">
        <v>48</v>
      </c>
      <c r="X2035" s="1" t="s">
        <v>116</v>
      </c>
      <c r="Y2035" s="1" t="s">
        <v>11234</v>
      </c>
      <c r="AC2035" s="1" t="s">
        <v>5712</v>
      </c>
      <c r="AD2035" s="1" t="s">
        <v>5712</v>
      </c>
      <c r="AJ2035" s="1" t="s">
        <v>11235</v>
      </c>
      <c r="AK2035" s="1" t="s">
        <v>5712</v>
      </c>
      <c r="AN2035" s="1" t="s">
        <v>5712</v>
      </c>
      <c r="AP2035" s="1" t="s">
        <v>5712</v>
      </c>
      <c r="AR2035" s="1" t="s">
        <v>5712</v>
      </c>
      <c r="AT2035" s="1" t="s">
        <v>5712</v>
      </c>
    </row>
    <row r="2036" spans="1:48" x14ac:dyDescent="0.35">
      <c r="A2036" s="1" t="s">
        <v>11236</v>
      </c>
      <c r="B2036" s="1" t="s">
        <v>5710</v>
      </c>
      <c r="C2036" s="1" t="s">
        <v>71</v>
      </c>
      <c r="D2036">
        <v>54</v>
      </c>
      <c r="E2036" s="1" t="s">
        <v>42</v>
      </c>
      <c r="F2036" s="1" t="s">
        <v>66</v>
      </c>
      <c r="G2036" s="1" t="s">
        <v>98</v>
      </c>
      <c r="H2036" s="1" t="s">
        <v>67</v>
      </c>
      <c r="I2036" s="1" t="s">
        <v>61</v>
      </c>
      <c r="J2036" s="1" t="s">
        <v>47</v>
      </c>
      <c r="K2036" s="1" t="s">
        <v>48</v>
      </c>
      <c r="L2036" s="1" t="s">
        <v>49</v>
      </c>
      <c r="M2036" s="1" t="s">
        <v>48</v>
      </c>
      <c r="N2036" s="1" t="s">
        <v>48</v>
      </c>
      <c r="O2036" s="1" t="s">
        <v>48</v>
      </c>
      <c r="P2036" s="1" t="s">
        <v>48</v>
      </c>
      <c r="Q2036" s="1" t="s">
        <v>48</v>
      </c>
      <c r="R2036" s="1" t="s">
        <v>48</v>
      </c>
      <c r="S2036" s="1" t="s">
        <v>48</v>
      </c>
      <c r="T2036" s="1" t="s">
        <v>48</v>
      </c>
      <c r="U2036" s="1" t="s">
        <v>48</v>
      </c>
      <c r="V2036" s="1" t="s">
        <v>48</v>
      </c>
      <c r="W2036" s="1" t="s">
        <v>48</v>
      </c>
      <c r="X2036" s="1" t="s">
        <v>116</v>
      </c>
      <c r="Y2036" s="1" t="s">
        <v>11237</v>
      </c>
      <c r="AC2036" s="1" t="s">
        <v>5712</v>
      </c>
      <c r="AD2036" s="1" t="s">
        <v>5712</v>
      </c>
      <c r="AJ2036" s="1" t="s">
        <v>925</v>
      </c>
      <c r="AK2036" s="1" t="s">
        <v>5712</v>
      </c>
      <c r="AN2036" s="1" t="s">
        <v>5712</v>
      </c>
      <c r="AP2036" s="1" t="s">
        <v>5712</v>
      </c>
      <c r="AR2036" s="1" t="s">
        <v>5712</v>
      </c>
      <c r="AT2036" s="1" t="s">
        <v>5712</v>
      </c>
      <c r="AV2036" s="1" t="s">
        <v>11238</v>
      </c>
    </row>
    <row r="2037" spans="1:48" x14ac:dyDescent="0.35">
      <c r="A2037" s="1" t="s">
        <v>11239</v>
      </c>
      <c r="B2037" s="1" t="s">
        <v>5710</v>
      </c>
      <c r="C2037" s="1" t="s">
        <v>41</v>
      </c>
      <c r="D2037">
        <v>23</v>
      </c>
      <c r="E2037" s="1" t="s">
        <v>57</v>
      </c>
      <c r="F2037" s="1" t="s">
        <v>107</v>
      </c>
      <c r="G2037" s="1" t="s">
        <v>85</v>
      </c>
      <c r="H2037" s="1" t="s">
        <v>45</v>
      </c>
      <c r="I2037" s="1" t="s">
        <v>113</v>
      </c>
      <c r="J2037" s="1" t="s">
        <v>80</v>
      </c>
      <c r="K2037" s="1" t="s">
        <v>48</v>
      </c>
      <c r="L2037" s="1" t="s">
        <v>48</v>
      </c>
      <c r="M2037" s="1" t="s">
        <v>48</v>
      </c>
      <c r="N2037" s="1" t="s">
        <v>48</v>
      </c>
      <c r="O2037" s="1" t="s">
        <v>48</v>
      </c>
      <c r="P2037" s="1" t="s">
        <v>48</v>
      </c>
      <c r="Q2037" s="1" t="s">
        <v>48</v>
      </c>
      <c r="R2037" s="1" t="s">
        <v>48</v>
      </c>
      <c r="S2037" s="1" t="s">
        <v>48</v>
      </c>
      <c r="T2037" s="1" t="s">
        <v>48</v>
      </c>
      <c r="U2037" s="1" t="s">
        <v>49</v>
      </c>
      <c r="V2037" s="1" t="s">
        <v>48</v>
      </c>
      <c r="W2037" s="1" t="s">
        <v>48</v>
      </c>
      <c r="X2037" s="1" t="s">
        <v>145</v>
      </c>
      <c r="Y2037" s="1" t="s">
        <v>11240</v>
      </c>
      <c r="AC2037" s="1" t="s">
        <v>5712</v>
      </c>
      <c r="AD2037" s="1" t="s">
        <v>5712</v>
      </c>
      <c r="AJ2037" s="1" t="s">
        <v>11241</v>
      </c>
      <c r="AK2037" s="1" t="s">
        <v>55</v>
      </c>
      <c r="AL2037" s="1" t="s">
        <v>11242</v>
      </c>
      <c r="AN2037" s="1" t="s">
        <v>5712</v>
      </c>
      <c r="AP2037" s="1" t="s">
        <v>5712</v>
      </c>
      <c r="AR2037" s="1" t="s">
        <v>5712</v>
      </c>
      <c r="AT2037" s="1" t="s">
        <v>5712</v>
      </c>
    </row>
    <row r="2038" spans="1:48" x14ac:dyDescent="0.35">
      <c r="A2038" s="1" t="s">
        <v>11243</v>
      </c>
      <c r="B2038" s="1" t="s">
        <v>5710</v>
      </c>
      <c r="C2038" s="1" t="s">
        <v>71</v>
      </c>
      <c r="D2038">
        <v>20</v>
      </c>
      <c r="E2038" s="1" t="s">
        <v>57</v>
      </c>
      <c r="F2038" s="1" t="s">
        <v>58</v>
      </c>
      <c r="G2038" s="1" t="s">
        <v>98</v>
      </c>
      <c r="H2038" s="1" t="s">
        <v>45</v>
      </c>
      <c r="I2038" s="1" t="s">
        <v>113</v>
      </c>
      <c r="J2038" s="1" t="s">
        <v>47</v>
      </c>
      <c r="K2038" s="1" t="s">
        <v>48</v>
      </c>
      <c r="L2038" s="1" t="s">
        <v>48</v>
      </c>
      <c r="M2038" s="1" t="s">
        <v>48</v>
      </c>
      <c r="N2038" s="1" t="s">
        <v>49</v>
      </c>
      <c r="O2038" s="1" t="s">
        <v>48</v>
      </c>
      <c r="P2038" s="1" t="s">
        <v>48</v>
      </c>
      <c r="Q2038" s="1" t="s">
        <v>48</v>
      </c>
      <c r="R2038" s="1" t="s">
        <v>48</v>
      </c>
      <c r="S2038" s="1" t="s">
        <v>48</v>
      </c>
      <c r="T2038" s="1" t="s">
        <v>48</v>
      </c>
      <c r="U2038" s="1" t="s">
        <v>48</v>
      </c>
      <c r="V2038" s="1" t="s">
        <v>48</v>
      </c>
      <c r="W2038" s="1" t="s">
        <v>48</v>
      </c>
      <c r="X2038" s="1" t="s">
        <v>116</v>
      </c>
      <c r="Y2038" s="1" t="s">
        <v>11244</v>
      </c>
      <c r="AC2038" s="1" t="s">
        <v>5712</v>
      </c>
      <c r="AD2038" s="1" t="s">
        <v>5712</v>
      </c>
      <c r="AJ2038" s="1" t="s">
        <v>11245</v>
      </c>
      <c r="AK2038" s="1" t="s">
        <v>5712</v>
      </c>
      <c r="AN2038" s="1" t="s">
        <v>5712</v>
      </c>
      <c r="AP2038" s="1" t="s">
        <v>5712</v>
      </c>
      <c r="AR2038" s="1" t="s">
        <v>5712</v>
      </c>
      <c r="AT2038" s="1" t="s">
        <v>5712</v>
      </c>
      <c r="AV2038" s="1" t="s">
        <v>11246</v>
      </c>
    </row>
    <row r="2039" spans="1:48" x14ac:dyDescent="0.35">
      <c r="A2039" s="1" t="s">
        <v>11247</v>
      </c>
      <c r="B2039" s="1" t="s">
        <v>5710</v>
      </c>
      <c r="C2039" s="1" t="s">
        <v>71</v>
      </c>
      <c r="D2039">
        <v>21</v>
      </c>
      <c r="E2039" s="1" t="s">
        <v>57</v>
      </c>
      <c r="F2039" s="1" t="s">
        <v>58</v>
      </c>
      <c r="G2039" s="1" t="s">
        <v>98</v>
      </c>
      <c r="H2039" s="1" t="s">
        <v>45</v>
      </c>
      <c r="I2039" s="1" t="s">
        <v>110</v>
      </c>
      <c r="J2039" s="1" t="s">
        <v>47</v>
      </c>
      <c r="K2039" s="1" t="s">
        <v>49</v>
      </c>
      <c r="L2039" s="1" t="s">
        <v>48</v>
      </c>
      <c r="M2039" s="1" t="s">
        <v>48</v>
      </c>
      <c r="N2039" s="1" t="s">
        <v>48</v>
      </c>
      <c r="O2039" s="1" t="s">
        <v>48</v>
      </c>
      <c r="P2039" s="1" t="s">
        <v>48</v>
      </c>
      <c r="Q2039" s="1" t="s">
        <v>48</v>
      </c>
      <c r="R2039" s="1" t="s">
        <v>48</v>
      </c>
      <c r="S2039" s="1" t="s">
        <v>48</v>
      </c>
      <c r="T2039" s="1" t="s">
        <v>49</v>
      </c>
      <c r="U2039" s="1" t="s">
        <v>48</v>
      </c>
      <c r="V2039" s="1" t="s">
        <v>48</v>
      </c>
      <c r="W2039" s="1" t="s">
        <v>48</v>
      </c>
      <c r="X2039" s="1" t="s">
        <v>62</v>
      </c>
      <c r="AC2039" s="1" t="s">
        <v>5712</v>
      </c>
      <c r="AD2039" s="1" t="s">
        <v>5712</v>
      </c>
      <c r="AJ2039" s="1" t="s">
        <v>5954</v>
      </c>
      <c r="AK2039" s="1" t="s">
        <v>63</v>
      </c>
      <c r="AN2039" s="1" t="s">
        <v>5712</v>
      </c>
      <c r="AP2039" s="1" t="s">
        <v>5712</v>
      </c>
      <c r="AR2039" s="1" t="s">
        <v>5712</v>
      </c>
      <c r="AT2039" s="1" t="s">
        <v>5712</v>
      </c>
    </row>
    <row r="2040" spans="1:48" x14ac:dyDescent="0.35">
      <c r="A2040" s="1" t="s">
        <v>11248</v>
      </c>
      <c r="B2040" s="1" t="s">
        <v>5710</v>
      </c>
      <c r="C2040" s="1" t="s">
        <v>71</v>
      </c>
      <c r="D2040">
        <v>45</v>
      </c>
      <c r="E2040" s="1" t="s">
        <v>42</v>
      </c>
      <c r="F2040" s="1" t="s">
        <v>66</v>
      </c>
      <c r="G2040" s="1" t="s">
        <v>44</v>
      </c>
      <c r="H2040" s="1" t="s">
        <v>79</v>
      </c>
      <c r="I2040" s="1" t="s">
        <v>68</v>
      </c>
      <c r="J2040" s="1" t="s">
        <v>47</v>
      </c>
      <c r="K2040" s="1" t="s">
        <v>48</v>
      </c>
      <c r="L2040" s="1" t="s">
        <v>48</v>
      </c>
      <c r="M2040" s="1" t="s">
        <v>48</v>
      </c>
      <c r="N2040" s="1" t="s">
        <v>48</v>
      </c>
      <c r="O2040" s="1" t="s">
        <v>49</v>
      </c>
      <c r="P2040" s="1" t="s">
        <v>48</v>
      </c>
      <c r="Q2040" s="1" t="s">
        <v>48</v>
      </c>
      <c r="R2040" s="1" t="s">
        <v>48</v>
      </c>
      <c r="S2040" s="1" t="s">
        <v>48</v>
      </c>
      <c r="T2040" s="1" t="s">
        <v>48</v>
      </c>
      <c r="U2040" s="1" t="s">
        <v>48</v>
      </c>
      <c r="V2040" s="1" t="s">
        <v>48</v>
      </c>
      <c r="W2040" s="1" t="s">
        <v>48</v>
      </c>
      <c r="X2040" s="1" t="s">
        <v>62</v>
      </c>
      <c r="AC2040" s="1" t="s">
        <v>5712</v>
      </c>
      <c r="AD2040" s="1" t="s">
        <v>5712</v>
      </c>
      <c r="AJ2040" s="1" t="s">
        <v>351</v>
      </c>
      <c r="AK2040" s="1" t="s">
        <v>5712</v>
      </c>
      <c r="AN2040" s="1" t="s">
        <v>5712</v>
      </c>
      <c r="AP2040" s="1" t="s">
        <v>5712</v>
      </c>
      <c r="AR2040" s="1" t="s">
        <v>5712</v>
      </c>
      <c r="AT2040" s="1" t="s">
        <v>5712</v>
      </c>
      <c r="AV2040" s="1" t="s">
        <v>105</v>
      </c>
    </row>
    <row r="2041" spans="1:48" x14ac:dyDescent="0.35">
      <c r="A2041" s="1" t="s">
        <v>11249</v>
      </c>
      <c r="B2041" s="1" t="s">
        <v>5710</v>
      </c>
      <c r="C2041" s="1" t="s">
        <v>71</v>
      </c>
      <c r="D2041">
        <v>21</v>
      </c>
      <c r="E2041" s="1" t="s">
        <v>57</v>
      </c>
      <c r="F2041" s="1" t="s">
        <v>107</v>
      </c>
      <c r="G2041" s="1" t="s">
        <v>59</v>
      </c>
      <c r="H2041" s="1" t="s">
        <v>79</v>
      </c>
      <c r="I2041" s="1" t="s">
        <v>68</v>
      </c>
      <c r="J2041" s="1" t="s">
        <v>47</v>
      </c>
      <c r="K2041" s="1" t="s">
        <v>49</v>
      </c>
      <c r="L2041" s="1" t="s">
        <v>48</v>
      </c>
      <c r="M2041" s="1" t="s">
        <v>48</v>
      </c>
      <c r="N2041" s="1" t="s">
        <v>48</v>
      </c>
      <c r="O2041" s="1" t="s">
        <v>48</v>
      </c>
      <c r="P2041" s="1" t="s">
        <v>48</v>
      </c>
      <c r="Q2041" s="1" t="s">
        <v>48</v>
      </c>
      <c r="R2041" s="1" t="s">
        <v>48</v>
      </c>
      <c r="S2041" s="1" t="s">
        <v>48</v>
      </c>
      <c r="T2041" s="1" t="s">
        <v>49</v>
      </c>
      <c r="U2041" s="1" t="s">
        <v>48</v>
      </c>
      <c r="V2041" s="1" t="s">
        <v>48</v>
      </c>
      <c r="W2041" s="1" t="s">
        <v>48</v>
      </c>
      <c r="X2041" s="1" t="s">
        <v>51</v>
      </c>
      <c r="Y2041" s="1" t="s">
        <v>11250</v>
      </c>
      <c r="AC2041" s="1" t="s">
        <v>5712</v>
      </c>
      <c r="AD2041" s="1" t="s">
        <v>5712</v>
      </c>
      <c r="AJ2041" s="1" t="s">
        <v>11251</v>
      </c>
      <c r="AK2041" s="1" t="s">
        <v>5712</v>
      </c>
      <c r="AN2041" s="1" t="s">
        <v>5712</v>
      </c>
      <c r="AP2041" s="1" t="s">
        <v>5712</v>
      </c>
      <c r="AR2041" s="1" t="s">
        <v>5712</v>
      </c>
      <c r="AT2041" s="1" t="s">
        <v>5712</v>
      </c>
      <c r="AV2041" s="1" t="s">
        <v>11252</v>
      </c>
    </row>
    <row r="2042" spans="1:48" x14ac:dyDescent="0.35">
      <c r="A2042" s="1" t="s">
        <v>11253</v>
      </c>
      <c r="B2042" s="1" t="s">
        <v>5710</v>
      </c>
      <c r="C2042" s="1" t="s">
        <v>71</v>
      </c>
      <c r="D2042">
        <v>20</v>
      </c>
      <c r="E2042" s="1" t="s">
        <v>57</v>
      </c>
      <c r="F2042" s="1" t="s">
        <v>107</v>
      </c>
      <c r="G2042" s="1" t="s">
        <v>59</v>
      </c>
      <c r="H2042" s="1" t="s">
        <v>67</v>
      </c>
      <c r="I2042" s="1" t="s">
        <v>61</v>
      </c>
      <c r="J2042" s="1" t="s">
        <v>80</v>
      </c>
      <c r="K2042" s="1" t="s">
        <v>48</v>
      </c>
      <c r="L2042" s="1" t="s">
        <v>48</v>
      </c>
      <c r="M2042" s="1" t="s">
        <v>48</v>
      </c>
      <c r="N2042" s="1" t="s">
        <v>49</v>
      </c>
      <c r="O2042" s="1" t="s">
        <v>48</v>
      </c>
      <c r="P2042" s="1" t="s">
        <v>48</v>
      </c>
      <c r="Q2042" s="1" t="s">
        <v>48</v>
      </c>
      <c r="R2042" s="1" t="s">
        <v>48</v>
      </c>
      <c r="S2042" s="1" t="s">
        <v>48</v>
      </c>
      <c r="T2042" s="1" t="s">
        <v>48</v>
      </c>
      <c r="U2042" s="1" t="s">
        <v>48</v>
      </c>
      <c r="V2042" s="1" t="s">
        <v>48</v>
      </c>
      <c r="W2042" s="1" t="s">
        <v>48</v>
      </c>
      <c r="X2042" s="1" t="s">
        <v>62</v>
      </c>
      <c r="AC2042" s="1" t="s">
        <v>5712</v>
      </c>
      <c r="AD2042" s="1" t="s">
        <v>5712</v>
      </c>
      <c r="AJ2042" s="1" t="s">
        <v>11254</v>
      </c>
      <c r="AK2042" s="1" t="s">
        <v>5712</v>
      </c>
      <c r="AM2042" s="1" t="s">
        <v>11255</v>
      </c>
      <c r="AN2042" s="1" t="s">
        <v>5712</v>
      </c>
      <c r="AP2042" s="1" t="s">
        <v>5712</v>
      </c>
      <c r="AR2042" s="1" t="s">
        <v>5712</v>
      </c>
      <c r="AT2042" s="1" t="s">
        <v>5712</v>
      </c>
    </row>
    <row r="2043" spans="1:48" x14ac:dyDescent="0.35">
      <c r="A2043" s="1" t="s">
        <v>11256</v>
      </c>
      <c r="B2043" s="1" t="s">
        <v>5710</v>
      </c>
      <c r="C2043" s="1" t="s">
        <v>71</v>
      </c>
      <c r="D2043">
        <v>23</v>
      </c>
      <c r="E2043" s="1" t="s">
        <v>57</v>
      </c>
      <c r="F2043" s="1" t="s">
        <v>58</v>
      </c>
      <c r="G2043" s="1" t="s">
        <v>98</v>
      </c>
      <c r="H2043" s="1" t="s">
        <v>45</v>
      </c>
      <c r="I2043" s="1" t="s">
        <v>68</v>
      </c>
      <c r="J2043" s="1" t="s">
        <v>47</v>
      </c>
      <c r="K2043" s="1" t="s">
        <v>48</v>
      </c>
      <c r="L2043" s="1" t="s">
        <v>48</v>
      </c>
      <c r="M2043" s="1" t="s">
        <v>48</v>
      </c>
      <c r="N2043" s="1" t="s">
        <v>49</v>
      </c>
      <c r="O2043" s="1" t="s">
        <v>48</v>
      </c>
      <c r="P2043" s="1" t="s">
        <v>48</v>
      </c>
      <c r="Q2043" s="1" t="s">
        <v>48</v>
      </c>
      <c r="R2043" s="1" t="s">
        <v>48</v>
      </c>
      <c r="S2043" s="1" t="s">
        <v>48</v>
      </c>
      <c r="T2043" s="1" t="s">
        <v>48</v>
      </c>
      <c r="U2043" s="1" t="s">
        <v>48</v>
      </c>
      <c r="V2043" s="1" t="s">
        <v>48</v>
      </c>
      <c r="W2043" s="1" t="s">
        <v>48</v>
      </c>
      <c r="X2043" s="1" t="s">
        <v>145</v>
      </c>
      <c r="Y2043" s="1" t="s">
        <v>11257</v>
      </c>
      <c r="AC2043" s="1" t="s">
        <v>5712</v>
      </c>
      <c r="AD2043" s="1" t="s">
        <v>5712</v>
      </c>
      <c r="AJ2043" s="1" t="s">
        <v>11258</v>
      </c>
      <c r="AK2043" s="1" t="s">
        <v>5712</v>
      </c>
      <c r="AN2043" s="1" t="s">
        <v>5712</v>
      </c>
      <c r="AP2043" s="1" t="s">
        <v>5712</v>
      </c>
      <c r="AR2043" s="1" t="s">
        <v>5712</v>
      </c>
      <c r="AT2043" s="1" t="s">
        <v>5712</v>
      </c>
    </row>
    <row r="2044" spans="1:48" x14ac:dyDescent="0.35">
      <c r="A2044" s="1" t="s">
        <v>11259</v>
      </c>
      <c r="B2044" s="1" t="s">
        <v>5710</v>
      </c>
      <c r="C2044" s="1" t="s">
        <v>71</v>
      </c>
      <c r="D2044">
        <v>35</v>
      </c>
      <c r="E2044" s="1" t="s">
        <v>42</v>
      </c>
      <c r="F2044" s="1" t="s">
        <v>66</v>
      </c>
      <c r="G2044" s="1" t="s">
        <v>98</v>
      </c>
      <c r="H2044" s="1" t="s">
        <v>45</v>
      </c>
      <c r="I2044" s="1" t="s">
        <v>99</v>
      </c>
      <c r="J2044" s="1" t="s">
        <v>47</v>
      </c>
      <c r="K2044" s="1" t="s">
        <v>48</v>
      </c>
      <c r="L2044" s="1" t="s">
        <v>48</v>
      </c>
      <c r="M2044" s="1" t="s">
        <v>48</v>
      </c>
      <c r="N2044" s="1" t="s">
        <v>48</v>
      </c>
      <c r="O2044" s="1" t="s">
        <v>49</v>
      </c>
      <c r="P2044" s="1" t="s">
        <v>48</v>
      </c>
      <c r="Q2044" s="1" t="s">
        <v>48</v>
      </c>
      <c r="R2044" s="1" t="s">
        <v>48</v>
      </c>
      <c r="S2044" s="1" t="s">
        <v>48</v>
      </c>
      <c r="T2044" s="1" t="s">
        <v>48</v>
      </c>
      <c r="U2044" s="1" t="s">
        <v>48</v>
      </c>
      <c r="V2044" s="1" t="s">
        <v>48</v>
      </c>
      <c r="W2044" s="1" t="s">
        <v>48</v>
      </c>
      <c r="X2044" s="1" t="s">
        <v>116</v>
      </c>
      <c r="Y2044" s="1" t="s">
        <v>11260</v>
      </c>
      <c r="AC2044" s="1" t="s">
        <v>5712</v>
      </c>
      <c r="AD2044" s="1" t="s">
        <v>5712</v>
      </c>
      <c r="AJ2044" s="1" t="s">
        <v>705</v>
      </c>
      <c r="AK2044" s="1" t="s">
        <v>5712</v>
      </c>
      <c r="AN2044" s="1" t="s">
        <v>5712</v>
      </c>
      <c r="AP2044" s="1" t="s">
        <v>5712</v>
      </c>
      <c r="AR2044" s="1" t="s">
        <v>5712</v>
      </c>
      <c r="AT2044" s="1" t="s">
        <v>5712</v>
      </c>
    </row>
    <row r="2045" spans="1:48" x14ac:dyDescent="0.35">
      <c r="A2045" s="1" t="s">
        <v>11261</v>
      </c>
      <c r="B2045" s="1" t="s">
        <v>5710</v>
      </c>
      <c r="C2045" s="1" t="s">
        <v>41</v>
      </c>
      <c r="D2045">
        <v>77</v>
      </c>
      <c r="E2045" s="1" t="s">
        <v>65</v>
      </c>
      <c r="F2045" s="1" t="s">
        <v>66</v>
      </c>
      <c r="G2045" s="1" t="s">
        <v>73</v>
      </c>
      <c r="H2045" s="1" t="s">
        <v>67</v>
      </c>
      <c r="I2045" s="1" t="s">
        <v>90</v>
      </c>
      <c r="J2045" s="1" t="s">
        <v>47</v>
      </c>
      <c r="K2045" s="1" t="s">
        <v>48</v>
      </c>
      <c r="L2045" s="1" t="s">
        <v>48</v>
      </c>
      <c r="M2045" s="1" t="s">
        <v>48</v>
      </c>
      <c r="N2045" s="1" t="s">
        <v>48</v>
      </c>
      <c r="O2045" s="1" t="s">
        <v>48</v>
      </c>
      <c r="P2045" s="1" t="s">
        <v>48</v>
      </c>
      <c r="Q2045" s="1" t="s">
        <v>48</v>
      </c>
      <c r="R2045" s="1" t="s">
        <v>49</v>
      </c>
      <c r="S2045" s="1" t="s">
        <v>48</v>
      </c>
      <c r="T2045" s="1" t="s">
        <v>48</v>
      </c>
      <c r="U2045" s="1" t="s">
        <v>48</v>
      </c>
      <c r="V2045" s="1" t="s">
        <v>48</v>
      </c>
      <c r="W2045" s="1" t="s">
        <v>48</v>
      </c>
      <c r="X2045" s="1" t="s">
        <v>116</v>
      </c>
      <c r="Y2045" s="1" t="s">
        <v>11262</v>
      </c>
      <c r="AC2045" s="1" t="s">
        <v>5712</v>
      </c>
      <c r="AD2045" s="1" t="s">
        <v>5712</v>
      </c>
      <c r="AJ2045" s="1" t="s">
        <v>925</v>
      </c>
      <c r="AK2045" s="1" t="s">
        <v>5712</v>
      </c>
      <c r="AM2045" s="1" t="s">
        <v>11263</v>
      </c>
      <c r="AN2045" s="1" t="s">
        <v>5712</v>
      </c>
      <c r="AP2045" s="1" t="s">
        <v>5712</v>
      </c>
      <c r="AR2045" s="1" t="s">
        <v>5712</v>
      </c>
      <c r="AT2045" s="1" t="s">
        <v>5712</v>
      </c>
    </row>
    <row r="2046" spans="1:48" x14ac:dyDescent="0.35">
      <c r="A2046" s="1" t="s">
        <v>11264</v>
      </c>
      <c r="B2046" s="1" t="s">
        <v>5710</v>
      </c>
      <c r="C2046" s="1" t="s">
        <v>71</v>
      </c>
      <c r="D2046">
        <v>24</v>
      </c>
      <c r="E2046" s="1" t="s">
        <v>57</v>
      </c>
      <c r="F2046" s="1" t="s">
        <v>66</v>
      </c>
      <c r="G2046" s="1" t="s">
        <v>73</v>
      </c>
      <c r="H2046" s="1" t="s">
        <v>79</v>
      </c>
      <c r="I2046" s="1" t="s">
        <v>99</v>
      </c>
      <c r="J2046" s="1" t="s">
        <v>47</v>
      </c>
      <c r="K2046" s="1" t="s">
        <v>48</v>
      </c>
      <c r="L2046" s="1" t="s">
        <v>48</v>
      </c>
      <c r="M2046" s="1" t="s">
        <v>48</v>
      </c>
      <c r="N2046" s="1" t="s">
        <v>48</v>
      </c>
      <c r="O2046" s="1" t="s">
        <v>48</v>
      </c>
      <c r="P2046" s="1" t="s">
        <v>48</v>
      </c>
      <c r="Q2046" s="1" t="s">
        <v>48</v>
      </c>
      <c r="R2046" s="1" t="s">
        <v>49</v>
      </c>
      <c r="S2046" s="1" t="s">
        <v>48</v>
      </c>
      <c r="T2046" s="1" t="s">
        <v>48</v>
      </c>
      <c r="U2046" s="1" t="s">
        <v>48</v>
      </c>
      <c r="V2046" s="1" t="s">
        <v>48</v>
      </c>
      <c r="W2046" s="1" t="s">
        <v>48</v>
      </c>
      <c r="X2046" s="1" t="s">
        <v>62</v>
      </c>
      <c r="AC2046" s="1" t="s">
        <v>5712</v>
      </c>
      <c r="AD2046" s="1" t="s">
        <v>5712</v>
      </c>
      <c r="AJ2046" s="1" t="s">
        <v>11265</v>
      </c>
      <c r="AK2046" s="1" t="s">
        <v>63</v>
      </c>
      <c r="AN2046" s="1" t="s">
        <v>5712</v>
      </c>
      <c r="AP2046" s="1" t="s">
        <v>5712</v>
      </c>
      <c r="AR2046" s="1" t="s">
        <v>5712</v>
      </c>
      <c r="AT2046" s="1" t="s">
        <v>5712</v>
      </c>
    </row>
    <row r="2047" spans="1:48" x14ac:dyDescent="0.35">
      <c r="A2047" s="1" t="s">
        <v>11266</v>
      </c>
      <c r="B2047" s="1" t="s">
        <v>5710</v>
      </c>
      <c r="C2047" s="1" t="s">
        <v>71</v>
      </c>
      <c r="D2047">
        <v>22</v>
      </c>
      <c r="E2047" s="1" t="s">
        <v>57</v>
      </c>
      <c r="F2047" s="1" t="s">
        <v>107</v>
      </c>
      <c r="G2047" s="1" t="s">
        <v>98</v>
      </c>
      <c r="H2047" s="1" t="s">
        <v>45</v>
      </c>
      <c r="I2047" s="1" t="s">
        <v>74</v>
      </c>
      <c r="J2047" s="1" t="s">
        <v>47</v>
      </c>
      <c r="K2047" s="1" t="s">
        <v>48</v>
      </c>
      <c r="L2047" s="1" t="s">
        <v>48</v>
      </c>
      <c r="M2047" s="1" t="s">
        <v>49</v>
      </c>
      <c r="N2047" s="1" t="s">
        <v>48</v>
      </c>
      <c r="O2047" s="1" t="s">
        <v>48</v>
      </c>
      <c r="P2047" s="1" t="s">
        <v>48</v>
      </c>
      <c r="Q2047" s="1" t="s">
        <v>48</v>
      </c>
      <c r="R2047" s="1" t="s">
        <v>48</v>
      </c>
      <c r="S2047" s="1" t="s">
        <v>48</v>
      </c>
      <c r="T2047" s="1" t="s">
        <v>48</v>
      </c>
      <c r="U2047" s="1" t="s">
        <v>48</v>
      </c>
      <c r="V2047" s="1" t="s">
        <v>48</v>
      </c>
      <c r="W2047" s="1" t="s">
        <v>48</v>
      </c>
      <c r="X2047" s="1" t="s">
        <v>62</v>
      </c>
      <c r="AC2047" s="1" t="s">
        <v>5712</v>
      </c>
      <c r="AD2047" s="1" t="s">
        <v>5712</v>
      </c>
      <c r="AJ2047" s="1" t="s">
        <v>11267</v>
      </c>
      <c r="AK2047" s="1" t="s">
        <v>5712</v>
      </c>
      <c r="AM2047" s="1" t="s">
        <v>11268</v>
      </c>
      <c r="AN2047" s="1" t="s">
        <v>5712</v>
      </c>
      <c r="AP2047" s="1" t="s">
        <v>5712</v>
      </c>
      <c r="AR2047" s="1" t="s">
        <v>5712</v>
      </c>
      <c r="AT2047" s="1" t="s">
        <v>5712</v>
      </c>
    </row>
    <row r="2048" spans="1:48" x14ac:dyDescent="0.35">
      <c r="A2048" s="1" t="s">
        <v>11269</v>
      </c>
      <c r="B2048" s="1" t="s">
        <v>5710</v>
      </c>
      <c r="C2048" s="1" t="s">
        <v>71</v>
      </c>
      <c r="D2048">
        <v>51</v>
      </c>
      <c r="E2048" s="1" t="s">
        <v>42</v>
      </c>
      <c r="F2048" s="1" t="s">
        <v>43</v>
      </c>
      <c r="G2048" s="1" t="s">
        <v>85</v>
      </c>
      <c r="H2048" s="1" t="s">
        <v>79</v>
      </c>
      <c r="I2048" s="1" t="s">
        <v>99</v>
      </c>
      <c r="J2048" s="1" t="s">
        <v>47</v>
      </c>
      <c r="K2048" s="1" t="s">
        <v>48</v>
      </c>
      <c r="L2048" s="1" t="s">
        <v>49</v>
      </c>
      <c r="M2048" s="1" t="s">
        <v>48</v>
      </c>
      <c r="N2048" s="1" t="s">
        <v>48</v>
      </c>
      <c r="O2048" s="1" t="s">
        <v>48</v>
      </c>
      <c r="P2048" s="1" t="s">
        <v>48</v>
      </c>
      <c r="Q2048" s="1" t="s">
        <v>48</v>
      </c>
      <c r="R2048" s="1" t="s">
        <v>48</v>
      </c>
      <c r="S2048" s="1" t="s">
        <v>48</v>
      </c>
      <c r="T2048" s="1" t="s">
        <v>48</v>
      </c>
      <c r="U2048" s="1" t="s">
        <v>48</v>
      </c>
      <c r="V2048" s="1" t="s">
        <v>48</v>
      </c>
      <c r="W2048" s="1" t="s">
        <v>48</v>
      </c>
      <c r="X2048" s="1" t="s">
        <v>75</v>
      </c>
      <c r="Y2048" s="1" t="s">
        <v>11270</v>
      </c>
      <c r="AC2048" s="1" t="s">
        <v>5712</v>
      </c>
      <c r="AD2048" s="1" t="s">
        <v>5712</v>
      </c>
      <c r="AJ2048" s="1" t="s">
        <v>11271</v>
      </c>
      <c r="AK2048" s="1" t="s">
        <v>63</v>
      </c>
      <c r="AN2048" s="1" t="s">
        <v>5712</v>
      </c>
      <c r="AP2048" s="1" t="s">
        <v>5712</v>
      </c>
      <c r="AR2048" s="1" t="s">
        <v>5712</v>
      </c>
      <c r="AT2048" s="1" t="s">
        <v>5712</v>
      </c>
    </row>
    <row r="2049" spans="1:48" x14ac:dyDescent="0.35">
      <c r="A2049" s="1" t="s">
        <v>11272</v>
      </c>
      <c r="B2049" s="1" t="s">
        <v>5710</v>
      </c>
      <c r="C2049" s="1" t="s">
        <v>71</v>
      </c>
      <c r="D2049">
        <v>38</v>
      </c>
      <c r="E2049" s="1" t="s">
        <v>42</v>
      </c>
      <c r="F2049" s="1" t="s">
        <v>66</v>
      </c>
      <c r="G2049" s="1" t="s">
        <v>137</v>
      </c>
      <c r="H2049" s="1" t="s">
        <v>109</v>
      </c>
      <c r="I2049" s="1" t="s">
        <v>90</v>
      </c>
      <c r="J2049" s="1" t="s">
        <v>47</v>
      </c>
      <c r="K2049" s="1" t="s">
        <v>48</v>
      </c>
      <c r="L2049" s="1" t="s">
        <v>48</v>
      </c>
      <c r="M2049" s="1" t="s">
        <v>48</v>
      </c>
      <c r="N2049" s="1" t="s">
        <v>48</v>
      </c>
      <c r="O2049" s="1" t="s">
        <v>48</v>
      </c>
      <c r="P2049" s="1" t="s">
        <v>48</v>
      </c>
      <c r="Q2049" s="1" t="s">
        <v>49</v>
      </c>
      <c r="R2049" s="1" t="s">
        <v>48</v>
      </c>
      <c r="S2049" s="1" t="s">
        <v>48</v>
      </c>
      <c r="T2049" s="1" t="s">
        <v>48</v>
      </c>
      <c r="U2049" s="1" t="s">
        <v>48</v>
      </c>
      <c r="V2049" s="1" t="s">
        <v>48</v>
      </c>
      <c r="W2049" s="1" t="s">
        <v>48</v>
      </c>
      <c r="X2049" s="1" t="s">
        <v>51</v>
      </c>
      <c r="Y2049" s="1" t="s">
        <v>11273</v>
      </c>
      <c r="AC2049" s="1" t="s">
        <v>5712</v>
      </c>
      <c r="AD2049" s="1" t="s">
        <v>5712</v>
      </c>
      <c r="AJ2049" s="1" t="s">
        <v>11274</v>
      </c>
      <c r="AK2049" s="1" t="s">
        <v>5712</v>
      </c>
      <c r="AM2049" s="1" t="s">
        <v>11275</v>
      </c>
      <c r="AN2049" s="1" t="s">
        <v>5712</v>
      </c>
      <c r="AP2049" s="1" t="s">
        <v>5712</v>
      </c>
      <c r="AR2049" s="1" t="s">
        <v>5712</v>
      </c>
      <c r="AT2049" s="1" t="s">
        <v>5712</v>
      </c>
    </row>
    <row r="2050" spans="1:48" x14ac:dyDescent="0.35">
      <c r="A2050" s="1" t="s">
        <v>11276</v>
      </c>
      <c r="B2050" s="1" t="s">
        <v>5710</v>
      </c>
      <c r="C2050" s="1" t="s">
        <v>71</v>
      </c>
      <c r="D2050">
        <v>55</v>
      </c>
      <c r="E2050" s="1" t="s">
        <v>65</v>
      </c>
      <c r="F2050" s="1" t="s">
        <v>66</v>
      </c>
      <c r="G2050" s="1" t="s">
        <v>73</v>
      </c>
      <c r="H2050" s="1" t="s">
        <v>67</v>
      </c>
      <c r="I2050" s="1" t="s">
        <v>90</v>
      </c>
      <c r="J2050" s="1" t="s">
        <v>47</v>
      </c>
      <c r="K2050" s="1" t="s">
        <v>48</v>
      </c>
      <c r="L2050" s="1" t="s">
        <v>48</v>
      </c>
      <c r="M2050" s="1" t="s">
        <v>48</v>
      </c>
      <c r="N2050" s="1" t="s">
        <v>48</v>
      </c>
      <c r="O2050" s="1" t="s">
        <v>49</v>
      </c>
      <c r="P2050" s="1" t="s">
        <v>48</v>
      </c>
      <c r="Q2050" s="1" t="s">
        <v>48</v>
      </c>
      <c r="R2050" s="1" t="s">
        <v>48</v>
      </c>
      <c r="S2050" s="1" t="s">
        <v>48</v>
      </c>
      <c r="T2050" s="1" t="s">
        <v>48</v>
      </c>
      <c r="U2050" s="1" t="s">
        <v>48</v>
      </c>
      <c r="V2050" s="1" t="s">
        <v>48</v>
      </c>
      <c r="W2050" s="1" t="s">
        <v>48</v>
      </c>
      <c r="X2050" s="1" t="s">
        <v>116</v>
      </c>
      <c r="Y2050" s="1" t="s">
        <v>11277</v>
      </c>
      <c r="AC2050" s="1" t="s">
        <v>5712</v>
      </c>
      <c r="AD2050" s="1" t="s">
        <v>5712</v>
      </c>
      <c r="AJ2050" s="1" t="s">
        <v>11278</v>
      </c>
      <c r="AK2050" s="1" t="s">
        <v>5712</v>
      </c>
      <c r="AN2050" s="1" t="s">
        <v>5712</v>
      </c>
      <c r="AP2050" s="1" t="s">
        <v>5712</v>
      </c>
      <c r="AR2050" s="1" t="s">
        <v>5712</v>
      </c>
      <c r="AT2050" s="1" t="s">
        <v>5712</v>
      </c>
    </row>
    <row r="2051" spans="1:48" x14ac:dyDescent="0.35">
      <c r="A2051" s="1" t="s">
        <v>11279</v>
      </c>
      <c r="B2051" s="1" t="s">
        <v>5710</v>
      </c>
      <c r="C2051" s="1" t="s">
        <v>71</v>
      </c>
      <c r="D2051">
        <v>57</v>
      </c>
      <c r="E2051" s="1" t="s">
        <v>65</v>
      </c>
      <c r="F2051" s="1" t="s">
        <v>66</v>
      </c>
      <c r="G2051" s="1" t="s">
        <v>59</v>
      </c>
      <c r="H2051" s="1" t="s">
        <v>67</v>
      </c>
      <c r="I2051" s="1" t="s">
        <v>46</v>
      </c>
      <c r="J2051" s="1" t="s">
        <v>47</v>
      </c>
      <c r="K2051" s="1" t="s">
        <v>48</v>
      </c>
      <c r="L2051" s="1" t="s">
        <v>48</v>
      </c>
      <c r="M2051" s="1" t="s">
        <v>48</v>
      </c>
      <c r="N2051" s="1" t="s">
        <v>49</v>
      </c>
      <c r="O2051" s="1" t="s">
        <v>48</v>
      </c>
      <c r="P2051" s="1" t="s">
        <v>48</v>
      </c>
      <c r="Q2051" s="1" t="s">
        <v>48</v>
      </c>
      <c r="R2051" s="1" t="s">
        <v>48</v>
      </c>
      <c r="S2051" s="1" t="s">
        <v>48</v>
      </c>
      <c r="T2051" s="1" t="s">
        <v>48</v>
      </c>
      <c r="U2051" s="1" t="s">
        <v>48</v>
      </c>
      <c r="V2051" s="1" t="s">
        <v>48</v>
      </c>
      <c r="W2051" s="1" t="s">
        <v>48</v>
      </c>
      <c r="X2051" s="1" t="s">
        <v>62</v>
      </c>
      <c r="AC2051" s="1" t="s">
        <v>5712</v>
      </c>
      <c r="AD2051" s="1" t="s">
        <v>5712</v>
      </c>
      <c r="AJ2051" s="1" t="s">
        <v>11280</v>
      </c>
      <c r="AK2051" s="1" t="s">
        <v>77</v>
      </c>
      <c r="AN2051" s="1" t="s">
        <v>5712</v>
      </c>
      <c r="AP2051" s="1" t="s">
        <v>5712</v>
      </c>
      <c r="AR2051" s="1" t="s">
        <v>5712</v>
      </c>
      <c r="AT2051" s="1" t="s">
        <v>5712</v>
      </c>
    </row>
    <row r="2052" spans="1:48" x14ac:dyDescent="0.35">
      <c r="A2052" s="1" t="s">
        <v>11281</v>
      </c>
      <c r="B2052" s="1" t="s">
        <v>5710</v>
      </c>
      <c r="C2052" s="1" t="s">
        <v>71</v>
      </c>
      <c r="D2052">
        <v>47</v>
      </c>
      <c r="E2052" s="1" t="s">
        <v>42</v>
      </c>
      <c r="F2052" s="1" t="s">
        <v>66</v>
      </c>
      <c r="G2052" s="1" t="s">
        <v>59</v>
      </c>
      <c r="H2052" s="1" t="s">
        <v>67</v>
      </c>
      <c r="I2052" s="1" t="s">
        <v>110</v>
      </c>
      <c r="J2052" s="1" t="s">
        <v>47</v>
      </c>
      <c r="K2052" s="1" t="s">
        <v>48</v>
      </c>
      <c r="L2052" s="1" t="s">
        <v>48</v>
      </c>
      <c r="M2052" s="1" t="s">
        <v>48</v>
      </c>
      <c r="N2052" s="1" t="s">
        <v>49</v>
      </c>
      <c r="O2052" s="1" t="s">
        <v>48</v>
      </c>
      <c r="P2052" s="1" t="s">
        <v>48</v>
      </c>
      <c r="Q2052" s="1" t="s">
        <v>48</v>
      </c>
      <c r="R2052" s="1" t="s">
        <v>48</v>
      </c>
      <c r="S2052" s="1" t="s">
        <v>48</v>
      </c>
      <c r="T2052" s="1" t="s">
        <v>48</v>
      </c>
      <c r="U2052" s="1" t="s">
        <v>48</v>
      </c>
      <c r="V2052" s="1" t="s">
        <v>48</v>
      </c>
      <c r="W2052" s="1" t="s">
        <v>48</v>
      </c>
      <c r="X2052" s="1" t="s">
        <v>62</v>
      </c>
      <c r="AC2052" s="1" t="s">
        <v>5712</v>
      </c>
      <c r="AD2052" s="1" t="s">
        <v>5712</v>
      </c>
      <c r="AJ2052" s="1" t="s">
        <v>11282</v>
      </c>
      <c r="AK2052" s="1" t="s">
        <v>5712</v>
      </c>
      <c r="AN2052" s="1" t="s">
        <v>5712</v>
      </c>
      <c r="AP2052" s="1" t="s">
        <v>5712</v>
      </c>
      <c r="AR2052" s="1" t="s">
        <v>5712</v>
      </c>
      <c r="AT2052" s="1" t="s">
        <v>5712</v>
      </c>
    </row>
    <row r="2053" spans="1:48" x14ac:dyDescent="0.35">
      <c r="A2053" s="1" t="s">
        <v>11283</v>
      </c>
      <c r="B2053" s="1" t="s">
        <v>5710</v>
      </c>
      <c r="C2053" s="1" t="s">
        <v>71</v>
      </c>
      <c r="D2053">
        <v>34</v>
      </c>
      <c r="E2053" s="1" t="s">
        <v>57</v>
      </c>
      <c r="F2053" s="1" t="s">
        <v>72</v>
      </c>
      <c r="G2053" s="1" t="s">
        <v>59</v>
      </c>
      <c r="H2053" s="1" t="s">
        <v>45</v>
      </c>
      <c r="I2053" s="1" t="s">
        <v>99</v>
      </c>
      <c r="J2053" s="1" t="s">
        <v>47</v>
      </c>
      <c r="K2053" s="1" t="s">
        <v>48</v>
      </c>
      <c r="L2053" s="1" t="s">
        <v>48</v>
      </c>
      <c r="M2053" s="1" t="s">
        <v>48</v>
      </c>
      <c r="N2053" s="1" t="s">
        <v>48</v>
      </c>
      <c r="O2053" s="1" t="s">
        <v>48</v>
      </c>
      <c r="P2053" s="1" t="s">
        <v>48</v>
      </c>
      <c r="Q2053" s="1" t="s">
        <v>48</v>
      </c>
      <c r="R2053" s="1" t="s">
        <v>49</v>
      </c>
      <c r="S2053" s="1" t="s">
        <v>48</v>
      </c>
      <c r="T2053" s="1" t="s">
        <v>48</v>
      </c>
      <c r="U2053" s="1" t="s">
        <v>48</v>
      </c>
      <c r="V2053" s="1" t="s">
        <v>48</v>
      </c>
      <c r="W2053" s="1" t="s">
        <v>48</v>
      </c>
      <c r="X2053" s="1" t="s">
        <v>62</v>
      </c>
      <c r="AC2053" s="1" t="s">
        <v>5712</v>
      </c>
      <c r="AD2053" s="1" t="s">
        <v>5712</v>
      </c>
      <c r="AJ2053" s="1" t="s">
        <v>351</v>
      </c>
      <c r="AK2053" s="1" t="s">
        <v>5712</v>
      </c>
      <c r="AN2053" s="1" t="s">
        <v>5712</v>
      </c>
      <c r="AP2053" s="1" t="s">
        <v>5712</v>
      </c>
      <c r="AR2053" s="1" t="s">
        <v>5712</v>
      </c>
      <c r="AT2053" s="1" t="s">
        <v>5712</v>
      </c>
    </row>
    <row r="2054" spans="1:48" x14ac:dyDescent="0.35">
      <c r="A2054" s="1" t="s">
        <v>11284</v>
      </c>
      <c r="B2054" s="1" t="s">
        <v>5710</v>
      </c>
      <c r="C2054" s="1" t="s">
        <v>71</v>
      </c>
      <c r="D2054">
        <v>40</v>
      </c>
      <c r="E2054" s="1" t="s">
        <v>42</v>
      </c>
      <c r="F2054" s="1" t="s">
        <v>66</v>
      </c>
      <c r="G2054" s="1" t="s">
        <v>59</v>
      </c>
      <c r="H2054" s="1" t="s">
        <v>45</v>
      </c>
      <c r="I2054" s="1" t="s">
        <v>99</v>
      </c>
      <c r="J2054" s="1" t="s">
        <v>47</v>
      </c>
      <c r="K2054" s="1" t="s">
        <v>48</v>
      </c>
      <c r="L2054" s="1" t="s">
        <v>48</v>
      </c>
      <c r="M2054" s="1" t="s">
        <v>48</v>
      </c>
      <c r="N2054" s="1" t="s">
        <v>48</v>
      </c>
      <c r="O2054" s="1" t="s">
        <v>49</v>
      </c>
      <c r="P2054" s="1" t="s">
        <v>48</v>
      </c>
      <c r="Q2054" s="1" t="s">
        <v>48</v>
      </c>
      <c r="R2054" s="1" t="s">
        <v>48</v>
      </c>
      <c r="S2054" s="1" t="s">
        <v>48</v>
      </c>
      <c r="T2054" s="1" t="s">
        <v>48</v>
      </c>
      <c r="U2054" s="1" t="s">
        <v>48</v>
      </c>
      <c r="V2054" s="1" t="s">
        <v>48</v>
      </c>
      <c r="W2054" s="1" t="s">
        <v>48</v>
      </c>
      <c r="X2054" s="1" t="s">
        <v>62</v>
      </c>
      <c r="AC2054" s="1" t="s">
        <v>5712</v>
      </c>
      <c r="AD2054" s="1" t="s">
        <v>5712</v>
      </c>
      <c r="AJ2054" s="1" t="s">
        <v>5924</v>
      </c>
      <c r="AK2054" s="1" t="s">
        <v>77</v>
      </c>
      <c r="AN2054" s="1" t="s">
        <v>5712</v>
      </c>
      <c r="AP2054" s="1" t="s">
        <v>5712</v>
      </c>
      <c r="AR2054" s="1" t="s">
        <v>5712</v>
      </c>
      <c r="AT2054" s="1" t="s">
        <v>5712</v>
      </c>
    </row>
    <row r="2055" spans="1:48" x14ac:dyDescent="0.35">
      <c r="A2055" s="1" t="s">
        <v>11285</v>
      </c>
      <c r="B2055" s="1" t="s">
        <v>5710</v>
      </c>
      <c r="C2055" s="1" t="s">
        <v>71</v>
      </c>
      <c r="D2055">
        <v>23</v>
      </c>
      <c r="E2055" s="1" t="s">
        <v>57</v>
      </c>
      <c r="F2055" s="1" t="s">
        <v>58</v>
      </c>
      <c r="G2055" s="1" t="s">
        <v>59</v>
      </c>
      <c r="H2055" s="1" t="s">
        <v>45</v>
      </c>
      <c r="I2055" s="1" t="s">
        <v>113</v>
      </c>
      <c r="J2055" s="1" t="s">
        <v>47</v>
      </c>
      <c r="K2055" s="1" t="s">
        <v>48</v>
      </c>
      <c r="L2055" s="1" t="s">
        <v>48</v>
      </c>
      <c r="M2055" s="1" t="s">
        <v>48</v>
      </c>
      <c r="N2055" s="1" t="s">
        <v>49</v>
      </c>
      <c r="O2055" s="1" t="s">
        <v>48</v>
      </c>
      <c r="P2055" s="1" t="s">
        <v>48</v>
      </c>
      <c r="Q2055" s="1" t="s">
        <v>48</v>
      </c>
      <c r="R2055" s="1" t="s">
        <v>48</v>
      </c>
      <c r="S2055" s="1" t="s">
        <v>48</v>
      </c>
      <c r="T2055" s="1" t="s">
        <v>48</v>
      </c>
      <c r="U2055" s="1" t="s">
        <v>48</v>
      </c>
      <c r="V2055" s="1" t="s">
        <v>48</v>
      </c>
      <c r="W2055" s="1" t="s">
        <v>48</v>
      </c>
      <c r="X2055" s="1" t="s">
        <v>62</v>
      </c>
      <c r="AC2055" s="1" t="s">
        <v>5712</v>
      </c>
      <c r="AD2055" s="1" t="s">
        <v>5712</v>
      </c>
      <c r="AJ2055" s="1" t="s">
        <v>11286</v>
      </c>
      <c r="AK2055" s="1" t="s">
        <v>5712</v>
      </c>
      <c r="AN2055" s="1" t="s">
        <v>5712</v>
      </c>
      <c r="AP2055" s="1" t="s">
        <v>5712</v>
      </c>
      <c r="AR2055" s="1" t="s">
        <v>5712</v>
      </c>
      <c r="AT2055" s="1" t="s">
        <v>5712</v>
      </c>
      <c r="AV2055" s="1" t="s">
        <v>11287</v>
      </c>
    </row>
    <row r="2056" spans="1:48" x14ac:dyDescent="0.35">
      <c r="A2056" s="1" t="s">
        <v>11288</v>
      </c>
      <c r="B2056" s="1" t="s">
        <v>5710</v>
      </c>
      <c r="C2056" s="1" t="s">
        <v>71</v>
      </c>
      <c r="D2056">
        <v>57</v>
      </c>
      <c r="E2056" s="1" t="s">
        <v>65</v>
      </c>
      <c r="F2056" s="1" t="s">
        <v>43</v>
      </c>
      <c r="G2056" s="1" t="s">
        <v>73</v>
      </c>
      <c r="H2056" s="1" t="s">
        <v>67</v>
      </c>
      <c r="I2056" s="1" t="s">
        <v>90</v>
      </c>
      <c r="J2056" s="1" t="s">
        <v>47</v>
      </c>
      <c r="K2056" s="1" t="s">
        <v>48</v>
      </c>
      <c r="L2056" s="1" t="s">
        <v>49</v>
      </c>
      <c r="M2056" s="1" t="s">
        <v>48</v>
      </c>
      <c r="N2056" s="1" t="s">
        <v>48</v>
      </c>
      <c r="O2056" s="1" t="s">
        <v>48</v>
      </c>
      <c r="P2056" s="1" t="s">
        <v>48</v>
      </c>
      <c r="Q2056" s="1" t="s">
        <v>48</v>
      </c>
      <c r="R2056" s="1" t="s">
        <v>48</v>
      </c>
      <c r="S2056" s="1" t="s">
        <v>48</v>
      </c>
      <c r="T2056" s="1" t="s">
        <v>48</v>
      </c>
      <c r="U2056" s="1" t="s">
        <v>48</v>
      </c>
      <c r="V2056" s="1" t="s">
        <v>48</v>
      </c>
      <c r="W2056" s="1" t="s">
        <v>48</v>
      </c>
      <c r="X2056" s="1" t="s">
        <v>62</v>
      </c>
      <c r="AC2056" s="1" t="s">
        <v>5712</v>
      </c>
      <c r="AD2056" s="1" t="s">
        <v>5712</v>
      </c>
      <c r="AJ2056" s="1" t="s">
        <v>11289</v>
      </c>
      <c r="AK2056" s="1" t="s">
        <v>5712</v>
      </c>
      <c r="AN2056" s="1" t="s">
        <v>5712</v>
      </c>
      <c r="AP2056" s="1" t="s">
        <v>5712</v>
      </c>
      <c r="AR2056" s="1" t="s">
        <v>5712</v>
      </c>
      <c r="AT2056" s="1" t="s">
        <v>5712</v>
      </c>
    </row>
    <row r="2057" spans="1:48" x14ac:dyDescent="0.35">
      <c r="A2057" s="1" t="s">
        <v>11290</v>
      </c>
      <c r="B2057" s="1" t="s">
        <v>5710</v>
      </c>
      <c r="C2057" s="1" t="s">
        <v>71</v>
      </c>
      <c r="D2057">
        <v>49</v>
      </c>
      <c r="E2057" s="1" t="s">
        <v>42</v>
      </c>
      <c r="F2057" s="1" t="s">
        <v>66</v>
      </c>
      <c r="G2057" s="1" t="s">
        <v>98</v>
      </c>
      <c r="H2057" s="1" t="s">
        <v>144</v>
      </c>
      <c r="I2057" s="1" t="s">
        <v>68</v>
      </c>
      <c r="J2057" s="1" t="s">
        <v>47</v>
      </c>
      <c r="K2057" s="1" t="s">
        <v>48</v>
      </c>
      <c r="L2057" s="1" t="s">
        <v>48</v>
      </c>
      <c r="M2057" s="1" t="s">
        <v>48</v>
      </c>
      <c r="N2057" s="1" t="s">
        <v>49</v>
      </c>
      <c r="O2057" s="1" t="s">
        <v>48</v>
      </c>
      <c r="P2057" s="1" t="s">
        <v>48</v>
      </c>
      <c r="Q2057" s="1" t="s">
        <v>48</v>
      </c>
      <c r="R2057" s="1" t="s">
        <v>48</v>
      </c>
      <c r="S2057" s="1" t="s">
        <v>48</v>
      </c>
      <c r="T2057" s="1" t="s">
        <v>48</v>
      </c>
      <c r="U2057" s="1" t="s">
        <v>48</v>
      </c>
      <c r="V2057" s="1" t="s">
        <v>48</v>
      </c>
      <c r="W2057" s="1" t="s">
        <v>48</v>
      </c>
      <c r="X2057" s="1" t="s">
        <v>62</v>
      </c>
      <c r="AC2057" s="1" t="s">
        <v>5712</v>
      </c>
      <c r="AD2057" s="1" t="s">
        <v>5712</v>
      </c>
      <c r="AJ2057" s="1" t="s">
        <v>105</v>
      </c>
      <c r="AK2057" s="1" t="s">
        <v>5712</v>
      </c>
      <c r="AN2057" s="1" t="s">
        <v>5712</v>
      </c>
      <c r="AP2057" s="1" t="s">
        <v>5712</v>
      </c>
      <c r="AR2057" s="1" t="s">
        <v>5712</v>
      </c>
      <c r="AT2057" s="1" t="s">
        <v>5712</v>
      </c>
      <c r="AV2057" s="1" t="s">
        <v>4046</v>
      </c>
    </row>
    <row r="2058" spans="1:48" x14ac:dyDescent="0.35">
      <c r="A2058" s="1" t="s">
        <v>11291</v>
      </c>
      <c r="B2058" s="1" t="s">
        <v>5710</v>
      </c>
      <c r="C2058" s="1" t="s">
        <v>71</v>
      </c>
      <c r="D2058">
        <v>23</v>
      </c>
      <c r="E2058" s="1" t="s">
        <v>57</v>
      </c>
      <c r="F2058" s="1" t="s">
        <v>72</v>
      </c>
      <c r="G2058" s="1" t="s">
        <v>59</v>
      </c>
      <c r="H2058" s="1" t="s">
        <v>79</v>
      </c>
      <c r="I2058" s="1" t="s">
        <v>90</v>
      </c>
      <c r="J2058" s="1" t="s">
        <v>47</v>
      </c>
      <c r="K2058" s="1" t="s">
        <v>48</v>
      </c>
      <c r="L2058" s="1" t="s">
        <v>48</v>
      </c>
      <c r="M2058" s="1" t="s">
        <v>48</v>
      </c>
      <c r="N2058" s="1" t="s">
        <v>48</v>
      </c>
      <c r="O2058" s="1" t="s">
        <v>48</v>
      </c>
      <c r="P2058" s="1" t="s">
        <v>48</v>
      </c>
      <c r="Q2058" s="1" t="s">
        <v>48</v>
      </c>
      <c r="R2058" s="1" t="s">
        <v>49</v>
      </c>
      <c r="S2058" s="1" t="s">
        <v>48</v>
      </c>
      <c r="T2058" s="1" t="s">
        <v>48</v>
      </c>
      <c r="U2058" s="1" t="s">
        <v>48</v>
      </c>
      <c r="V2058" s="1" t="s">
        <v>48</v>
      </c>
      <c r="W2058" s="1" t="s">
        <v>48</v>
      </c>
      <c r="X2058" s="1" t="s">
        <v>116</v>
      </c>
      <c r="Y2058" s="1" t="s">
        <v>11292</v>
      </c>
      <c r="AC2058" s="1" t="s">
        <v>5712</v>
      </c>
      <c r="AD2058" s="1" t="s">
        <v>5712</v>
      </c>
      <c r="AJ2058" s="1" t="s">
        <v>11293</v>
      </c>
      <c r="AK2058" s="1" t="s">
        <v>5712</v>
      </c>
      <c r="AN2058" s="1" t="s">
        <v>5712</v>
      </c>
      <c r="AP2058" s="1" t="s">
        <v>5712</v>
      </c>
      <c r="AR2058" s="1" t="s">
        <v>5712</v>
      </c>
      <c r="AT2058" s="1" t="s">
        <v>5712</v>
      </c>
    </row>
    <row r="2059" spans="1:48" x14ac:dyDescent="0.35">
      <c r="A2059" s="1" t="s">
        <v>11294</v>
      </c>
      <c r="B2059" s="1" t="s">
        <v>5710</v>
      </c>
      <c r="C2059" s="1" t="s">
        <v>71</v>
      </c>
      <c r="D2059">
        <v>43</v>
      </c>
      <c r="E2059" s="1" t="s">
        <v>42</v>
      </c>
      <c r="F2059" s="1" t="s">
        <v>66</v>
      </c>
      <c r="G2059" s="1" t="s">
        <v>59</v>
      </c>
      <c r="H2059" s="1" t="s">
        <v>92</v>
      </c>
      <c r="I2059" s="1" t="s">
        <v>68</v>
      </c>
      <c r="J2059" s="1" t="s">
        <v>47</v>
      </c>
      <c r="K2059" s="1" t="s">
        <v>48</v>
      </c>
      <c r="L2059" s="1" t="s">
        <v>48</v>
      </c>
      <c r="M2059" s="1" t="s">
        <v>48</v>
      </c>
      <c r="N2059" s="1" t="s">
        <v>49</v>
      </c>
      <c r="O2059" s="1" t="s">
        <v>48</v>
      </c>
      <c r="P2059" s="1" t="s">
        <v>48</v>
      </c>
      <c r="Q2059" s="1" t="s">
        <v>48</v>
      </c>
      <c r="R2059" s="1" t="s">
        <v>48</v>
      </c>
      <c r="S2059" s="1" t="s">
        <v>48</v>
      </c>
      <c r="T2059" s="1" t="s">
        <v>48</v>
      </c>
      <c r="U2059" s="1" t="s">
        <v>48</v>
      </c>
      <c r="V2059" s="1" t="s">
        <v>48</v>
      </c>
      <c r="W2059" s="1" t="s">
        <v>48</v>
      </c>
      <c r="X2059" s="1" t="s">
        <v>75</v>
      </c>
      <c r="Y2059" s="1" t="s">
        <v>11295</v>
      </c>
      <c r="AC2059" s="1" t="s">
        <v>5712</v>
      </c>
      <c r="AD2059" s="1" t="s">
        <v>5712</v>
      </c>
      <c r="AJ2059" s="1" t="s">
        <v>1273</v>
      </c>
      <c r="AK2059" s="1" t="s">
        <v>5712</v>
      </c>
      <c r="AM2059" s="1" t="s">
        <v>1273</v>
      </c>
      <c r="AN2059" s="1" t="s">
        <v>5712</v>
      </c>
      <c r="AP2059" s="1" t="s">
        <v>5712</v>
      </c>
      <c r="AR2059" s="1" t="s">
        <v>5712</v>
      </c>
      <c r="AT2059" s="1" t="s">
        <v>5712</v>
      </c>
    </row>
    <row r="2060" spans="1:48" x14ac:dyDescent="0.35">
      <c r="A2060" s="1" t="s">
        <v>11296</v>
      </c>
      <c r="B2060" s="1" t="s">
        <v>5710</v>
      </c>
      <c r="C2060" s="1" t="s">
        <v>71</v>
      </c>
      <c r="D2060">
        <v>22</v>
      </c>
      <c r="E2060" s="1" t="s">
        <v>57</v>
      </c>
      <c r="F2060" s="1" t="s">
        <v>107</v>
      </c>
      <c r="G2060" s="1" t="s">
        <v>73</v>
      </c>
      <c r="H2060" s="1" t="s">
        <v>45</v>
      </c>
      <c r="I2060" s="1" t="s">
        <v>74</v>
      </c>
      <c r="J2060" s="1" t="s">
        <v>80</v>
      </c>
      <c r="K2060" s="1" t="s">
        <v>48</v>
      </c>
      <c r="L2060" s="1" t="s">
        <v>48</v>
      </c>
      <c r="M2060" s="1" t="s">
        <v>48</v>
      </c>
      <c r="N2060" s="1" t="s">
        <v>48</v>
      </c>
      <c r="O2060" s="1" t="s">
        <v>48</v>
      </c>
      <c r="P2060" s="1" t="s">
        <v>48</v>
      </c>
      <c r="Q2060" s="1" t="s">
        <v>48</v>
      </c>
      <c r="R2060" s="1" t="s">
        <v>48</v>
      </c>
      <c r="S2060" s="1" t="s">
        <v>48</v>
      </c>
      <c r="T2060" s="1" t="s">
        <v>48</v>
      </c>
      <c r="U2060" s="1" t="s">
        <v>48</v>
      </c>
      <c r="V2060" s="1" t="s">
        <v>49</v>
      </c>
      <c r="W2060" s="1" t="s">
        <v>48</v>
      </c>
      <c r="X2060" s="1" t="s">
        <v>116</v>
      </c>
      <c r="Y2060" s="1" t="s">
        <v>11297</v>
      </c>
      <c r="AC2060" s="1" t="s">
        <v>5712</v>
      </c>
      <c r="AD2060" s="1" t="s">
        <v>5712</v>
      </c>
      <c r="AJ2060" s="1" t="s">
        <v>11298</v>
      </c>
      <c r="AK2060" s="1" t="s">
        <v>101</v>
      </c>
      <c r="AL2060" s="1" t="s">
        <v>11299</v>
      </c>
      <c r="AN2060" s="1" t="s">
        <v>5712</v>
      </c>
      <c r="AP2060" s="1" t="s">
        <v>5712</v>
      </c>
      <c r="AR2060" s="1" t="s">
        <v>5712</v>
      </c>
      <c r="AT2060" s="1" t="s">
        <v>5712</v>
      </c>
    </row>
    <row r="2061" spans="1:48" x14ac:dyDescent="0.35">
      <c r="A2061" s="1" t="s">
        <v>11300</v>
      </c>
      <c r="B2061" s="1" t="s">
        <v>5710</v>
      </c>
      <c r="C2061" s="1" t="s">
        <v>71</v>
      </c>
      <c r="D2061">
        <v>21</v>
      </c>
      <c r="E2061" s="1" t="s">
        <v>57</v>
      </c>
      <c r="F2061" s="1" t="s">
        <v>107</v>
      </c>
      <c r="G2061" s="1" t="s">
        <v>59</v>
      </c>
      <c r="H2061" s="1" t="s">
        <v>45</v>
      </c>
      <c r="I2061" s="1" t="s">
        <v>46</v>
      </c>
      <c r="J2061" s="1" t="s">
        <v>47</v>
      </c>
      <c r="K2061" s="1" t="s">
        <v>48</v>
      </c>
      <c r="L2061" s="1" t="s">
        <v>49</v>
      </c>
      <c r="M2061" s="1" t="s">
        <v>48</v>
      </c>
      <c r="N2061" s="1" t="s">
        <v>48</v>
      </c>
      <c r="O2061" s="1" t="s">
        <v>48</v>
      </c>
      <c r="P2061" s="1" t="s">
        <v>48</v>
      </c>
      <c r="Q2061" s="1" t="s">
        <v>48</v>
      </c>
      <c r="R2061" s="1" t="s">
        <v>48</v>
      </c>
      <c r="S2061" s="1" t="s">
        <v>48</v>
      </c>
      <c r="T2061" s="1" t="s">
        <v>48</v>
      </c>
      <c r="U2061" s="1" t="s">
        <v>48</v>
      </c>
      <c r="V2061" s="1" t="s">
        <v>48</v>
      </c>
      <c r="W2061" s="1" t="s">
        <v>48</v>
      </c>
      <c r="X2061" s="1" t="s">
        <v>116</v>
      </c>
      <c r="Y2061" s="1" t="s">
        <v>11301</v>
      </c>
      <c r="AC2061" s="1" t="s">
        <v>5712</v>
      </c>
      <c r="AD2061" s="1" t="s">
        <v>5712</v>
      </c>
      <c r="AJ2061" s="1" t="s">
        <v>3865</v>
      </c>
      <c r="AK2061" s="1" t="s">
        <v>5712</v>
      </c>
      <c r="AM2061" s="1" t="s">
        <v>11302</v>
      </c>
      <c r="AN2061" s="1" t="s">
        <v>5712</v>
      </c>
      <c r="AP2061" s="1" t="s">
        <v>5712</v>
      </c>
      <c r="AR2061" s="1" t="s">
        <v>5712</v>
      </c>
      <c r="AT2061" s="1" t="s">
        <v>5712</v>
      </c>
    </row>
    <row r="2062" spans="1:48" x14ac:dyDescent="0.35">
      <c r="A2062" s="1" t="s">
        <v>11303</v>
      </c>
      <c r="B2062" s="1" t="s">
        <v>5710</v>
      </c>
      <c r="C2062" s="1" t="s">
        <v>71</v>
      </c>
      <c r="D2062">
        <v>20</v>
      </c>
      <c r="E2062" s="1" t="s">
        <v>57</v>
      </c>
      <c r="F2062" s="1" t="s">
        <v>107</v>
      </c>
      <c r="G2062" s="1" t="s">
        <v>73</v>
      </c>
      <c r="H2062" s="1" t="s">
        <v>112</v>
      </c>
      <c r="I2062" s="1" t="s">
        <v>46</v>
      </c>
      <c r="J2062" s="1" t="s">
        <v>47</v>
      </c>
      <c r="K2062" s="1" t="s">
        <v>48</v>
      </c>
      <c r="L2062" s="1" t="s">
        <v>48</v>
      </c>
      <c r="M2062" s="1" t="s">
        <v>48</v>
      </c>
      <c r="N2062" s="1" t="s">
        <v>48</v>
      </c>
      <c r="O2062" s="1" t="s">
        <v>48</v>
      </c>
      <c r="P2062" s="1" t="s">
        <v>48</v>
      </c>
      <c r="Q2062" s="1" t="s">
        <v>48</v>
      </c>
      <c r="R2062" s="1" t="s">
        <v>49</v>
      </c>
      <c r="S2062" s="1" t="s">
        <v>48</v>
      </c>
      <c r="T2062" s="1" t="s">
        <v>48</v>
      </c>
      <c r="U2062" s="1" t="s">
        <v>48</v>
      </c>
      <c r="V2062" s="1" t="s">
        <v>48</v>
      </c>
      <c r="W2062" s="1" t="s">
        <v>48</v>
      </c>
      <c r="X2062" s="1" t="s">
        <v>62</v>
      </c>
      <c r="AC2062" s="1" t="s">
        <v>5712</v>
      </c>
      <c r="AD2062" s="1" t="s">
        <v>5712</v>
      </c>
      <c r="AJ2062" s="1" t="s">
        <v>11304</v>
      </c>
      <c r="AK2062" s="1" t="s">
        <v>77</v>
      </c>
      <c r="AN2062" s="1" t="s">
        <v>5712</v>
      </c>
      <c r="AP2062" s="1" t="s">
        <v>5712</v>
      </c>
      <c r="AR2062" s="1" t="s">
        <v>5712</v>
      </c>
      <c r="AT2062" s="1" t="s">
        <v>5712</v>
      </c>
    </row>
    <row r="2063" spans="1:48" x14ac:dyDescent="0.35">
      <c r="A2063" s="1" t="s">
        <v>11305</v>
      </c>
      <c r="B2063" s="1" t="s">
        <v>5710</v>
      </c>
      <c r="C2063" s="1" t="s">
        <v>71</v>
      </c>
      <c r="D2063">
        <v>23</v>
      </c>
      <c r="E2063" s="1" t="s">
        <v>57</v>
      </c>
      <c r="F2063" s="1" t="s">
        <v>107</v>
      </c>
      <c r="G2063" s="1" t="s">
        <v>73</v>
      </c>
      <c r="H2063" s="1" t="s">
        <v>45</v>
      </c>
      <c r="I2063" s="1" t="s">
        <v>46</v>
      </c>
      <c r="J2063" s="1" t="s">
        <v>47</v>
      </c>
      <c r="K2063" s="1" t="s">
        <v>48</v>
      </c>
      <c r="L2063" s="1" t="s">
        <v>48</v>
      </c>
      <c r="M2063" s="1" t="s">
        <v>48</v>
      </c>
      <c r="N2063" s="1" t="s">
        <v>49</v>
      </c>
      <c r="O2063" s="1" t="s">
        <v>48</v>
      </c>
      <c r="P2063" s="1" t="s">
        <v>48</v>
      </c>
      <c r="Q2063" s="1" t="s">
        <v>48</v>
      </c>
      <c r="R2063" s="1" t="s">
        <v>48</v>
      </c>
      <c r="S2063" s="1" t="s">
        <v>48</v>
      </c>
      <c r="T2063" s="1" t="s">
        <v>48</v>
      </c>
      <c r="U2063" s="1" t="s">
        <v>48</v>
      </c>
      <c r="V2063" s="1" t="s">
        <v>48</v>
      </c>
      <c r="W2063" s="1" t="s">
        <v>48</v>
      </c>
      <c r="X2063" s="1" t="s">
        <v>116</v>
      </c>
      <c r="Y2063" s="1" t="s">
        <v>11306</v>
      </c>
      <c r="AC2063" s="1" t="s">
        <v>5712</v>
      </c>
      <c r="AD2063" s="1" t="s">
        <v>5712</v>
      </c>
      <c r="AJ2063" s="1" t="s">
        <v>11307</v>
      </c>
      <c r="AK2063" s="1" t="s">
        <v>5712</v>
      </c>
      <c r="AM2063" s="1" t="s">
        <v>11308</v>
      </c>
      <c r="AN2063" s="1" t="s">
        <v>5712</v>
      </c>
      <c r="AP2063" s="1" t="s">
        <v>5712</v>
      </c>
      <c r="AR2063" s="1" t="s">
        <v>5712</v>
      </c>
      <c r="AT2063" s="1" t="s">
        <v>5712</v>
      </c>
    </row>
    <row r="2064" spans="1:48" x14ac:dyDescent="0.35">
      <c r="A2064" s="1" t="s">
        <v>11309</v>
      </c>
      <c r="B2064" s="1" t="s">
        <v>5710</v>
      </c>
      <c r="C2064" s="1" t="s">
        <v>71</v>
      </c>
      <c r="D2064">
        <v>30</v>
      </c>
      <c r="E2064" s="1" t="s">
        <v>57</v>
      </c>
      <c r="F2064" s="1" t="s">
        <v>107</v>
      </c>
      <c r="G2064" s="1" t="s">
        <v>98</v>
      </c>
      <c r="H2064" s="1" t="s">
        <v>45</v>
      </c>
      <c r="I2064" s="1" t="s">
        <v>74</v>
      </c>
      <c r="J2064" s="1" t="s">
        <v>47</v>
      </c>
      <c r="K2064" s="1" t="s">
        <v>48</v>
      </c>
      <c r="L2064" s="1" t="s">
        <v>48</v>
      </c>
      <c r="M2064" s="1" t="s">
        <v>48</v>
      </c>
      <c r="N2064" s="1" t="s">
        <v>48</v>
      </c>
      <c r="O2064" s="1" t="s">
        <v>48</v>
      </c>
      <c r="P2064" s="1" t="s">
        <v>48</v>
      </c>
      <c r="Q2064" s="1" t="s">
        <v>48</v>
      </c>
      <c r="R2064" s="1" t="s">
        <v>49</v>
      </c>
      <c r="S2064" s="1" t="s">
        <v>48</v>
      </c>
      <c r="T2064" s="1" t="s">
        <v>48</v>
      </c>
      <c r="U2064" s="1" t="s">
        <v>48</v>
      </c>
      <c r="V2064" s="1" t="s">
        <v>48</v>
      </c>
      <c r="W2064" s="1" t="s">
        <v>48</v>
      </c>
      <c r="X2064" s="1" t="s">
        <v>116</v>
      </c>
      <c r="Y2064" s="1" t="s">
        <v>11310</v>
      </c>
      <c r="AC2064" s="1" t="s">
        <v>5712</v>
      </c>
      <c r="AD2064" s="1" t="s">
        <v>5712</v>
      </c>
      <c r="AJ2064" s="1" t="s">
        <v>11311</v>
      </c>
      <c r="AK2064" s="1" t="s">
        <v>5712</v>
      </c>
      <c r="AN2064" s="1" t="s">
        <v>5712</v>
      </c>
      <c r="AP2064" s="1" t="s">
        <v>5712</v>
      </c>
      <c r="AR2064" s="1" t="s">
        <v>5712</v>
      </c>
      <c r="AT2064" s="1" t="s">
        <v>5712</v>
      </c>
      <c r="AV2064" s="1" t="s">
        <v>11312</v>
      </c>
    </row>
    <row r="2065" spans="1:48" x14ac:dyDescent="0.35">
      <c r="A2065" s="1" t="s">
        <v>11313</v>
      </c>
      <c r="B2065" s="1" t="s">
        <v>5710</v>
      </c>
      <c r="C2065" s="1" t="s">
        <v>71</v>
      </c>
      <c r="D2065">
        <v>37</v>
      </c>
      <c r="E2065" s="1" t="s">
        <v>42</v>
      </c>
      <c r="F2065" s="1" t="s">
        <v>43</v>
      </c>
      <c r="G2065" s="1" t="s">
        <v>98</v>
      </c>
      <c r="H2065" s="1" t="s">
        <v>45</v>
      </c>
      <c r="I2065" s="1" t="s">
        <v>46</v>
      </c>
      <c r="J2065" s="1" t="s">
        <v>47</v>
      </c>
      <c r="K2065" s="1" t="s">
        <v>48</v>
      </c>
      <c r="L2065" s="1" t="s">
        <v>48</v>
      </c>
      <c r="M2065" s="1" t="s">
        <v>48</v>
      </c>
      <c r="N2065" s="1" t="s">
        <v>49</v>
      </c>
      <c r="O2065" s="1" t="s">
        <v>48</v>
      </c>
      <c r="P2065" s="1" t="s">
        <v>48</v>
      </c>
      <c r="Q2065" s="1" t="s">
        <v>48</v>
      </c>
      <c r="R2065" s="1" t="s">
        <v>48</v>
      </c>
      <c r="S2065" s="1" t="s">
        <v>48</v>
      </c>
      <c r="T2065" s="1" t="s">
        <v>48</v>
      </c>
      <c r="U2065" s="1" t="s">
        <v>48</v>
      </c>
      <c r="V2065" s="1" t="s">
        <v>48</v>
      </c>
      <c r="W2065" s="1" t="s">
        <v>48</v>
      </c>
      <c r="X2065" s="1" t="s">
        <v>145</v>
      </c>
      <c r="Y2065" s="1" t="s">
        <v>11314</v>
      </c>
      <c r="AC2065" s="1" t="s">
        <v>5712</v>
      </c>
      <c r="AD2065" s="1" t="s">
        <v>5712</v>
      </c>
      <c r="AJ2065" s="1" t="s">
        <v>11315</v>
      </c>
      <c r="AK2065" s="1" t="s">
        <v>77</v>
      </c>
      <c r="AN2065" s="1" t="s">
        <v>5712</v>
      </c>
      <c r="AP2065" s="1" t="s">
        <v>5712</v>
      </c>
      <c r="AR2065" s="1" t="s">
        <v>5712</v>
      </c>
      <c r="AT2065" s="1" t="s">
        <v>5712</v>
      </c>
    </row>
    <row r="2066" spans="1:48" x14ac:dyDescent="0.35">
      <c r="A2066" s="1" t="s">
        <v>11316</v>
      </c>
      <c r="B2066" s="1" t="s">
        <v>5710</v>
      </c>
      <c r="C2066" s="1" t="s">
        <v>71</v>
      </c>
      <c r="D2066">
        <v>20</v>
      </c>
      <c r="E2066" s="1" t="s">
        <v>57</v>
      </c>
      <c r="F2066" s="1" t="s">
        <v>107</v>
      </c>
      <c r="G2066" s="1" t="s">
        <v>98</v>
      </c>
      <c r="H2066" s="1" t="s">
        <v>109</v>
      </c>
      <c r="I2066" s="1" t="s">
        <v>90</v>
      </c>
      <c r="J2066" s="1" t="s">
        <v>80</v>
      </c>
      <c r="K2066" s="1" t="s">
        <v>48</v>
      </c>
      <c r="L2066" s="1" t="s">
        <v>48</v>
      </c>
      <c r="M2066" s="1" t="s">
        <v>48</v>
      </c>
      <c r="N2066" s="1" t="s">
        <v>49</v>
      </c>
      <c r="O2066" s="1" t="s">
        <v>48</v>
      </c>
      <c r="P2066" s="1" t="s">
        <v>48</v>
      </c>
      <c r="Q2066" s="1" t="s">
        <v>48</v>
      </c>
      <c r="R2066" s="1" t="s">
        <v>48</v>
      </c>
      <c r="S2066" s="1" t="s">
        <v>48</v>
      </c>
      <c r="T2066" s="1" t="s">
        <v>48</v>
      </c>
      <c r="U2066" s="1" t="s">
        <v>48</v>
      </c>
      <c r="V2066" s="1" t="s">
        <v>48</v>
      </c>
      <c r="W2066" s="1" t="s">
        <v>48</v>
      </c>
      <c r="X2066" s="1" t="s">
        <v>62</v>
      </c>
      <c r="AC2066" s="1" t="s">
        <v>5712</v>
      </c>
      <c r="AD2066" s="1" t="s">
        <v>5712</v>
      </c>
      <c r="AJ2066" s="1" t="s">
        <v>48</v>
      </c>
      <c r="AK2066" s="1" t="s">
        <v>5712</v>
      </c>
      <c r="AN2066" s="1" t="s">
        <v>5712</v>
      </c>
      <c r="AP2066" s="1" t="s">
        <v>5712</v>
      </c>
      <c r="AR2066" s="1" t="s">
        <v>5712</v>
      </c>
      <c r="AT2066" s="1" t="s">
        <v>5712</v>
      </c>
    </row>
    <row r="2067" spans="1:48" x14ac:dyDescent="0.35">
      <c r="A2067" s="1" t="s">
        <v>11317</v>
      </c>
      <c r="B2067" s="1" t="s">
        <v>5710</v>
      </c>
      <c r="C2067" s="1" t="s">
        <v>41</v>
      </c>
      <c r="D2067">
        <v>75</v>
      </c>
      <c r="E2067" s="1" t="s">
        <v>65</v>
      </c>
      <c r="F2067" s="1" t="s">
        <v>72</v>
      </c>
      <c r="G2067" s="1" t="s">
        <v>85</v>
      </c>
      <c r="H2067" s="1" t="s">
        <v>79</v>
      </c>
      <c r="I2067" s="1" t="s">
        <v>74</v>
      </c>
      <c r="J2067" s="1" t="s">
        <v>47</v>
      </c>
      <c r="K2067" s="1" t="s">
        <v>48</v>
      </c>
      <c r="L2067" s="1" t="s">
        <v>48</v>
      </c>
      <c r="M2067" s="1" t="s">
        <v>48</v>
      </c>
      <c r="N2067" s="1" t="s">
        <v>48</v>
      </c>
      <c r="O2067" s="1" t="s">
        <v>49</v>
      </c>
      <c r="P2067" s="1" t="s">
        <v>48</v>
      </c>
      <c r="Q2067" s="1" t="s">
        <v>48</v>
      </c>
      <c r="R2067" s="1" t="s">
        <v>48</v>
      </c>
      <c r="S2067" s="1" t="s">
        <v>48</v>
      </c>
      <c r="T2067" s="1" t="s">
        <v>48</v>
      </c>
      <c r="U2067" s="1" t="s">
        <v>48</v>
      </c>
      <c r="V2067" s="1" t="s">
        <v>48</v>
      </c>
      <c r="W2067" s="1" t="s">
        <v>48</v>
      </c>
      <c r="X2067" s="1" t="s">
        <v>75</v>
      </c>
      <c r="Y2067" s="1" t="s">
        <v>11318</v>
      </c>
      <c r="AC2067" s="1" t="s">
        <v>5712</v>
      </c>
      <c r="AD2067" s="1" t="s">
        <v>5712</v>
      </c>
      <c r="AJ2067" s="1" t="s">
        <v>11319</v>
      </c>
      <c r="AK2067" s="1" t="s">
        <v>5712</v>
      </c>
      <c r="AN2067" s="1" t="s">
        <v>5712</v>
      </c>
      <c r="AP2067" s="1" t="s">
        <v>5712</v>
      </c>
      <c r="AR2067" s="1" t="s">
        <v>5712</v>
      </c>
      <c r="AT2067" s="1" t="s">
        <v>5712</v>
      </c>
    </row>
    <row r="2068" spans="1:48" x14ac:dyDescent="0.35">
      <c r="A2068" s="1" t="s">
        <v>11320</v>
      </c>
      <c r="B2068" s="1" t="s">
        <v>5710</v>
      </c>
      <c r="C2068" s="1" t="s">
        <v>71</v>
      </c>
      <c r="D2068">
        <v>24</v>
      </c>
      <c r="E2068" s="1" t="s">
        <v>57</v>
      </c>
      <c r="F2068" s="1" t="s">
        <v>72</v>
      </c>
      <c r="G2068" s="1" t="s">
        <v>44</v>
      </c>
      <c r="H2068" s="1" t="s">
        <v>386</v>
      </c>
      <c r="I2068" s="1" t="s">
        <v>110</v>
      </c>
      <c r="J2068" s="1" t="s">
        <v>47</v>
      </c>
      <c r="K2068" s="1" t="s">
        <v>48</v>
      </c>
      <c r="L2068" s="1" t="s">
        <v>48</v>
      </c>
      <c r="M2068" s="1" t="s">
        <v>48</v>
      </c>
      <c r="N2068" s="1" t="s">
        <v>48</v>
      </c>
      <c r="O2068" s="1" t="s">
        <v>48</v>
      </c>
      <c r="P2068" s="1" t="s">
        <v>48</v>
      </c>
      <c r="Q2068" s="1" t="s">
        <v>48</v>
      </c>
      <c r="R2068" s="1" t="s">
        <v>49</v>
      </c>
      <c r="S2068" s="1" t="s">
        <v>48</v>
      </c>
      <c r="T2068" s="1" t="s">
        <v>48</v>
      </c>
      <c r="U2068" s="1" t="s">
        <v>48</v>
      </c>
      <c r="V2068" s="1" t="s">
        <v>48</v>
      </c>
      <c r="W2068" s="1" t="s">
        <v>48</v>
      </c>
      <c r="X2068" s="1" t="s">
        <v>75</v>
      </c>
      <c r="Y2068" s="1" t="s">
        <v>11321</v>
      </c>
      <c r="AC2068" s="1" t="s">
        <v>5712</v>
      </c>
      <c r="AD2068" s="1" t="s">
        <v>5712</v>
      </c>
      <c r="AJ2068" s="1" t="s">
        <v>11322</v>
      </c>
      <c r="AK2068" s="1" t="s">
        <v>63</v>
      </c>
      <c r="AN2068" s="1" t="s">
        <v>5712</v>
      </c>
      <c r="AP2068" s="1" t="s">
        <v>5712</v>
      </c>
      <c r="AR2068" s="1" t="s">
        <v>5712</v>
      </c>
      <c r="AT2068" s="1" t="s">
        <v>5712</v>
      </c>
    </row>
    <row r="2069" spans="1:48" x14ac:dyDescent="0.35">
      <c r="A2069" s="1" t="s">
        <v>11323</v>
      </c>
      <c r="B2069" s="1" t="s">
        <v>5710</v>
      </c>
      <c r="C2069" s="1" t="s">
        <v>71</v>
      </c>
      <c r="D2069">
        <v>52</v>
      </c>
      <c r="E2069" s="1" t="s">
        <v>42</v>
      </c>
      <c r="F2069" s="1" t="s">
        <v>66</v>
      </c>
      <c r="G2069" s="1" t="s">
        <v>59</v>
      </c>
      <c r="H2069" s="1" t="s">
        <v>67</v>
      </c>
      <c r="I2069" s="1" t="s">
        <v>90</v>
      </c>
      <c r="J2069" s="1" t="s">
        <v>80</v>
      </c>
      <c r="K2069" s="1" t="s">
        <v>48</v>
      </c>
      <c r="L2069" s="1" t="s">
        <v>48</v>
      </c>
      <c r="M2069" s="1" t="s">
        <v>48</v>
      </c>
      <c r="N2069" s="1" t="s">
        <v>49</v>
      </c>
      <c r="O2069" s="1" t="s">
        <v>48</v>
      </c>
      <c r="P2069" s="1" t="s">
        <v>48</v>
      </c>
      <c r="Q2069" s="1" t="s">
        <v>48</v>
      </c>
      <c r="R2069" s="1" t="s">
        <v>48</v>
      </c>
      <c r="S2069" s="1" t="s">
        <v>48</v>
      </c>
      <c r="T2069" s="1" t="s">
        <v>48</v>
      </c>
      <c r="U2069" s="1" t="s">
        <v>48</v>
      </c>
      <c r="V2069" s="1" t="s">
        <v>48</v>
      </c>
      <c r="W2069" s="1" t="s">
        <v>48</v>
      </c>
      <c r="X2069" s="1" t="s">
        <v>62</v>
      </c>
      <c r="AC2069" s="1" t="s">
        <v>5712</v>
      </c>
      <c r="AD2069" s="1" t="s">
        <v>5712</v>
      </c>
      <c r="AJ2069" s="1" t="s">
        <v>1080</v>
      </c>
      <c r="AK2069" s="1" t="s">
        <v>5712</v>
      </c>
      <c r="AN2069" s="1" t="s">
        <v>5712</v>
      </c>
      <c r="AP2069" s="1" t="s">
        <v>5712</v>
      </c>
      <c r="AR2069" s="1" t="s">
        <v>5712</v>
      </c>
      <c r="AT2069" s="1" t="s">
        <v>5712</v>
      </c>
      <c r="AV2069" s="1" t="s">
        <v>11324</v>
      </c>
    </row>
    <row r="2070" spans="1:48" x14ac:dyDescent="0.35">
      <c r="A2070" s="1" t="s">
        <v>11325</v>
      </c>
      <c r="B2070" s="1" t="s">
        <v>5710</v>
      </c>
      <c r="C2070" s="1" t="s">
        <v>71</v>
      </c>
      <c r="D2070">
        <v>23</v>
      </c>
      <c r="E2070" s="1" t="s">
        <v>57</v>
      </c>
      <c r="F2070" s="1" t="s">
        <v>58</v>
      </c>
      <c r="G2070" s="1" t="s">
        <v>59</v>
      </c>
      <c r="H2070" s="1" t="s">
        <v>60</v>
      </c>
      <c r="I2070" s="1" t="s">
        <v>61</v>
      </c>
      <c r="J2070" s="1" t="s">
        <v>47</v>
      </c>
      <c r="K2070" s="1" t="s">
        <v>48</v>
      </c>
      <c r="L2070" s="1" t="s">
        <v>48</v>
      </c>
      <c r="M2070" s="1" t="s">
        <v>48</v>
      </c>
      <c r="N2070" s="1" t="s">
        <v>49</v>
      </c>
      <c r="O2070" s="1" t="s">
        <v>48</v>
      </c>
      <c r="P2070" s="1" t="s">
        <v>48</v>
      </c>
      <c r="Q2070" s="1" t="s">
        <v>48</v>
      </c>
      <c r="R2070" s="1" t="s">
        <v>48</v>
      </c>
      <c r="S2070" s="1" t="s">
        <v>48</v>
      </c>
      <c r="T2070" s="1" t="s">
        <v>48</v>
      </c>
      <c r="U2070" s="1" t="s">
        <v>48</v>
      </c>
      <c r="V2070" s="1" t="s">
        <v>48</v>
      </c>
      <c r="W2070" s="1" t="s">
        <v>48</v>
      </c>
      <c r="X2070" s="1" t="s">
        <v>116</v>
      </c>
      <c r="Y2070" s="1" t="s">
        <v>11326</v>
      </c>
      <c r="AC2070" s="1" t="s">
        <v>5712</v>
      </c>
      <c r="AD2070" s="1" t="s">
        <v>5712</v>
      </c>
      <c r="AJ2070" s="1" t="s">
        <v>11327</v>
      </c>
      <c r="AK2070" s="1" t="s">
        <v>5712</v>
      </c>
      <c r="AN2070" s="1" t="s">
        <v>5712</v>
      </c>
      <c r="AP2070" s="1" t="s">
        <v>5712</v>
      </c>
      <c r="AR2070" s="1" t="s">
        <v>5712</v>
      </c>
      <c r="AT2070" s="1" t="s">
        <v>5712</v>
      </c>
      <c r="AV2070" s="1" t="s">
        <v>2171</v>
      </c>
    </row>
    <row r="2071" spans="1:48" x14ac:dyDescent="0.35">
      <c r="A2071" s="1" t="s">
        <v>11328</v>
      </c>
      <c r="B2071" s="1" t="s">
        <v>5710</v>
      </c>
      <c r="C2071" s="1" t="s">
        <v>71</v>
      </c>
      <c r="D2071">
        <v>21</v>
      </c>
      <c r="E2071" s="1" t="s">
        <v>57</v>
      </c>
      <c r="F2071" s="1" t="s">
        <v>72</v>
      </c>
      <c r="G2071" s="1" t="s">
        <v>59</v>
      </c>
      <c r="H2071" s="1" t="s">
        <v>45</v>
      </c>
      <c r="I2071" s="1" t="s">
        <v>68</v>
      </c>
      <c r="J2071" s="1" t="s">
        <v>47</v>
      </c>
      <c r="K2071" s="1" t="s">
        <v>48</v>
      </c>
      <c r="L2071" s="1" t="s">
        <v>48</v>
      </c>
      <c r="M2071" s="1" t="s">
        <v>48</v>
      </c>
      <c r="N2071" s="1" t="s">
        <v>48</v>
      </c>
      <c r="O2071" s="1" t="s">
        <v>48</v>
      </c>
      <c r="P2071" s="1" t="s">
        <v>48</v>
      </c>
      <c r="Q2071" s="1" t="s">
        <v>49</v>
      </c>
      <c r="R2071" s="1" t="s">
        <v>48</v>
      </c>
      <c r="S2071" s="1" t="s">
        <v>48</v>
      </c>
      <c r="T2071" s="1" t="s">
        <v>48</v>
      </c>
      <c r="U2071" s="1" t="s">
        <v>48</v>
      </c>
      <c r="V2071" s="1" t="s">
        <v>48</v>
      </c>
      <c r="W2071" s="1" t="s">
        <v>48</v>
      </c>
      <c r="X2071" s="1" t="s">
        <v>51</v>
      </c>
      <c r="Y2071" s="1" t="s">
        <v>11329</v>
      </c>
      <c r="AC2071" s="1" t="s">
        <v>5712</v>
      </c>
      <c r="AD2071" s="1" t="s">
        <v>5712</v>
      </c>
      <c r="AJ2071" s="1" t="s">
        <v>11330</v>
      </c>
      <c r="AK2071" s="1" t="s">
        <v>5712</v>
      </c>
      <c r="AN2071" s="1" t="s">
        <v>5712</v>
      </c>
      <c r="AP2071" s="1" t="s">
        <v>5712</v>
      </c>
      <c r="AR2071" s="1" t="s">
        <v>5712</v>
      </c>
      <c r="AT2071" s="1" t="s">
        <v>5712</v>
      </c>
    </row>
    <row r="2072" spans="1:48" x14ac:dyDescent="0.35">
      <c r="A2072" s="1" t="s">
        <v>11331</v>
      </c>
      <c r="B2072" s="1" t="s">
        <v>5710</v>
      </c>
      <c r="C2072" s="1" t="s">
        <v>71</v>
      </c>
      <c r="D2072">
        <v>36</v>
      </c>
      <c r="E2072" s="1" t="s">
        <v>42</v>
      </c>
      <c r="F2072" s="1" t="s">
        <v>66</v>
      </c>
      <c r="G2072" s="1" t="s">
        <v>44</v>
      </c>
      <c r="H2072" s="1" t="s">
        <v>109</v>
      </c>
      <c r="I2072" s="1" t="s">
        <v>90</v>
      </c>
      <c r="J2072" s="1" t="s">
        <v>47</v>
      </c>
      <c r="K2072" s="1" t="s">
        <v>48</v>
      </c>
      <c r="L2072" s="1" t="s">
        <v>48</v>
      </c>
      <c r="M2072" s="1" t="s">
        <v>48</v>
      </c>
      <c r="N2072" s="1" t="s">
        <v>48</v>
      </c>
      <c r="O2072" s="1" t="s">
        <v>49</v>
      </c>
      <c r="P2072" s="1" t="s">
        <v>48</v>
      </c>
      <c r="Q2072" s="1" t="s">
        <v>48</v>
      </c>
      <c r="R2072" s="1" t="s">
        <v>48</v>
      </c>
      <c r="S2072" s="1" t="s">
        <v>48</v>
      </c>
      <c r="T2072" s="1" t="s">
        <v>48</v>
      </c>
      <c r="U2072" s="1" t="s">
        <v>48</v>
      </c>
      <c r="V2072" s="1" t="s">
        <v>48</v>
      </c>
      <c r="W2072" s="1" t="s">
        <v>48</v>
      </c>
      <c r="X2072" s="1" t="s">
        <v>62</v>
      </c>
      <c r="AC2072" s="1" t="s">
        <v>5712</v>
      </c>
      <c r="AD2072" s="1" t="s">
        <v>5712</v>
      </c>
      <c r="AJ2072" s="1" t="s">
        <v>1273</v>
      </c>
      <c r="AK2072" s="1" t="s">
        <v>5712</v>
      </c>
      <c r="AN2072" s="1" t="s">
        <v>5712</v>
      </c>
      <c r="AP2072" s="1" t="s">
        <v>5712</v>
      </c>
      <c r="AR2072" s="1" t="s">
        <v>5712</v>
      </c>
      <c r="AT2072" s="1" t="s">
        <v>5712</v>
      </c>
    </row>
    <row r="2073" spans="1:48" x14ac:dyDescent="0.35">
      <c r="A2073" s="1" t="s">
        <v>11332</v>
      </c>
      <c r="B2073" s="1" t="s">
        <v>5710</v>
      </c>
      <c r="C2073" s="1" t="s">
        <v>71</v>
      </c>
      <c r="D2073">
        <v>24</v>
      </c>
      <c r="E2073" s="1" t="s">
        <v>57</v>
      </c>
      <c r="F2073" s="1" t="s">
        <v>107</v>
      </c>
      <c r="G2073" s="1" t="s">
        <v>59</v>
      </c>
      <c r="H2073" s="1" t="s">
        <v>45</v>
      </c>
      <c r="I2073" s="1" t="s">
        <v>99</v>
      </c>
      <c r="J2073" s="1" t="s">
        <v>47</v>
      </c>
      <c r="K2073" s="1" t="s">
        <v>48</v>
      </c>
      <c r="L2073" s="1" t="s">
        <v>48</v>
      </c>
      <c r="M2073" s="1" t="s">
        <v>48</v>
      </c>
      <c r="N2073" s="1" t="s">
        <v>49</v>
      </c>
      <c r="O2073" s="1" t="s">
        <v>48</v>
      </c>
      <c r="P2073" s="1" t="s">
        <v>48</v>
      </c>
      <c r="Q2073" s="1" t="s">
        <v>48</v>
      </c>
      <c r="R2073" s="1" t="s">
        <v>48</v>
      </c>
      <c r="S2073" s="1" t="s">
        <v>48</v>
      </c>
      <c r="T2073" s="1" t="s">
        <v>48</v>
      </c>
      <c r="U2073" s="1" t="s">
        <v>48</v>
      </c>
      <c r="V2073" s="1" t="s">
        <v>48</v>
      </c>
      <c r="W2073" s="1" t="s">
        <v>48</v>
      </c>
      <c r="X2073" s="1" t="s">
        <v>62</v>
      </c>
      <c r="AC2073" s="1" t="s">
        <v>5712</v>
      </c>
      <c r="AD2073" s="1" t="s">
        <v>5712</v>
      </c>
      <c r="AJ2073" s="1" t="s">
        <v>11333</v>
      </c>
      <c r="AK2073" s="1" t="s">
        <v>5712</v>
      </c>
      <c r="AN2073" s="1" t="s">
        <v>5712</v>
      </c>
      <c r="AP2073" s="1" t="s">
        <v>5712</v>
      </c>
      <c r="AR2073" s="1" t="s">
        <v>5712</v>
      </c>
      <c r="AT2073" s="1" t="s">
        <v>5712</v>
      </c>
    </row>
    <row r="2074" spans="1:48" x14ac:dyDescent="0.35">
      <c r="A2074" s="1" t="s">
        <v>11334</v>
      </c>
      <c r="B2074" s="1" t="s">
        <v>5710</v>
      </c>
      <c r="C2074" s="1" t="s">
        <v>71</v>
      </c>
      <c r="D2074">
        <v>22</v>
      </c>
      <c r="E2074" s="1" t="s">
        <v>57</v>
      </c>
      <c r="F2074" s="1" t="s">
        <v>107</v>
      </c>
      <c r="G2074" s="1" t="s">
        <v>59</v>
      </c>
      <c r="H2074" s="1" t="s">
        <v>144</v>
      </c>
      <c r="I2074" s="1" t="s">
        <v>46</v>
      </c>
      <c r="J2074" s="1" t="s">
        <v>47</v>
      </c>
      <c r="K2074" s="1" t="s">
        <v>48</v>
      </c>
      <c r="L2074" s="1" t="s">
        <v>48</v>
      </c>
      <c r="M2074" s="1" t="s">
        <v>48</v>
      </c>
      <c r="N2074" s="1" t="s">
        <v>48</v>
      </c>
      <c r="O2074" s="1" t="s">
        <v>48</v>
      </c>
      <c r="P2074" s="1" t="s">
        <v>48</v>
      </c>
      <c r="Q2074" s="1" t="s">
        <v>49</v>
      </c>
      <c r="R2074" s="1" t="s">
        <v>48</v>
      </c>
      <c r="S2074" s="1" t="s">
        <v>48</v>
      </c>
      <c r="T2074" s="1" t="s">
        <v>48</v>
      </c>
      <c r="U2074" s="1" t="s">
        <v>48</v>
      </c>
      <c r="V2074" s="1" t="s">
        <v>48</v>
      </c>
      <c r="W2074" s="1" t="s">
        <v>48</v>
      </c>
      <c r="X2074" s="1" t="s">
        <v>116</v>
      </c>
      <c r="Y2074" s="1" t="s">
        <v>11335</v>
      </c>
      <c r="AC2074" s="1" t="s">
        <v>5712</v>
      </c>
      <c r="AD2074" s="1" t="s">
        <v>5712</v>
      </c>
      <c r="AJ2074" s="1" t="s">
        <v>11336</v>
      </c>
      <c r="AK2074" s="1" t="s">
        <v>77</v>
      </c>
      <c r="AN2074" s="1" t="s">
        <v>5712</v>
      </c>
      <c r="AP2074" s="1" t="s">
        <v>5712</v>
      </c>
      <c r="AR2074" s="1" t="s">
        <v>5712</v>
      </c>
      <c r="AT2074" s="1" t="s">
        <v>5712</v>
      </c>
    </row>
    <row r="2075" spans="1:48" x14ac:dyDescent="0.35">
      <c r="A2075" s="1" t="s">
        <v>11337</v>
      </c>
      <c r="B2075" s="1" t="s">
        <v>5710</v>
      </c>
      <c r="C2075" s="1" t="s">
        <v>71</v>
      </c>
      <c r="D2075">
        <v>34</v>
      </c>
      <c r="E2075" s="1" t="s">
        <v>57</v>
      </c>
      <c r="F2075" s="1" t="s">
        <v>66</v>
      </c>
      <c r="G2075" s="1" t="s">
        <v>59</v>
      </c>
      <c r="H2075" s="1" t="s">
        <v>79</v>
      </c>
      <c r="I2075" s="1" t="s">
        <v>46</v>
      </c>
      <c r="J2075" s="1" t="s">
        <v>47</v>
      </c>
      <c r="K2075" s="1" t="s">
        <v>48</v>
      </c>
      <c r="L2075" s="1" t="s">
        <v>48</v>
      </c>
      <c r="M2075" s="1" t="s">
        <v>48</v>
      </c>
      <c r="N2075" s="1" t="s">
        <v>48</v>
      </c>
      <c r="O2075" s="1" t="s">
        <v>48</v>
      </c>
      <c r="P2075" s="1" t="s">
        <v>48</v>
      </c>
      <c r="Q2075" s="1" t="s">
        <v>48</v>
      </c>
      <c r="R2075" s="1" t="s">
        <v>49</v>
      </c>
      <c r="S2075" s="1" t="s">
        <v>48</v>
      </c>
      <c r="T2075" s="1" t="s">
        <v>48</v>
      </c>
      <c r="U2075" s="1" t="s">
        <v>48</v>
      </c>
      <c r="V2075" s="1" t="s">
        <v>48</v>
      </c>
      <c r="W2075" s="1" t="s">
        <v>48</v>
      </c>
      <c r="X2075" s="1" t="s">
        <v>116</v>
      </c>
      <c r="Y2075" s="1" t="s">
        <v>11338</v>
      </c>
      <c r="AC2075" s="1" t="s">
        <v>5712</v>
      </c>
      <c r="AD2075" s="1" t="s">
        <v>5712</v>
      </c>
      <c r="AJ2075" s="1" t="s">
        <v>11339</v>
      </c>
      <c r="AK2075" s="1" t="s">
        <v>5712</v>
      </c>
      <c r="AN2075" s="1" t="s">
        <v>5712</v>
      </c>
      <c r="AP2075" s="1" t="s">
        <v>5712</v>
      </c>
      <c r="AR2075" s="1" t="s">
        <v>5712</v>
      </c>
      <c r="AT2075" s="1" t="s">
        <v>5712</v>
      </c>
    </row>
    <row r="2076" spans="1:48" x14ac:dyDescent="0.35">
      <c r="A2076" s="1" t="s">
        <v>11340</v>
      </c>
      <c r="B2076" s="1" t="s">
        <v>5710</v>
      </c>
      <c r="C2076" s="1" t="s">
        <v>71</v>
      </c>
      <c r="D2076">
        <v>21</v>
      </c>
      <c r="E2076" s="1" t="s">
        <v>57</v>
      </c>
      <c r="F2076" s="1" t="s">
        <v>58</v>
      </c>
      <c r="G2076" s="1" t="s">
        <v>98</v>
      </c>
      <c r="H2076" s="1" t="s">
        <v>45</v>
      </c>
      <c r="I2076" s="1" t="s">
        <v>74</v>
      </c>
      <c r="J2076" s="1" t="s">
        <v>47</v>
      </c>
      <c r="K2076" s="1" t="s">
        <v>48</v>
      </c>
      <c r="L2076" s="1" t="s">
        <v>48</v>
      </c>
      <c r="M2076" s="1" t="s">
        <v>48</v>
      </c>
      <c r="N2076" s="1" t="s">
        <v>48</v>
      </c>
      <c r="O2076" s="1" t="s">
        <v>49</v>
      </c>
      <c r="P2076" s="1" t="s">
        <v>48</v>
      </c>
      <c r="Q2076" s="1" t="s">
        <v>48</v>
      </c>
      <c r="R2076" s="1" t="s">
        <v>48</v>
      </c>
      <c r="S2076" s="1" t="s">
        <v>48</v>
      </c>
      <c r="T2076" s="1" t="s">
        <v>48</v>
      </c>
      <c r="U2076" s="1" t="s">
        <v>48</v>
      </c>
      <c r="V2076" s="1" t="s">
        <v>48</v>
      </c>
      <c r="W2076" s="1" t="s">
        <v>48</v>
      </c>
      <c r="X2076" s="1" t="s">
        <v>62</v>
      </c>
      <c r="AC2076" s="1" t="s">
        <v>5712</v>
      </c>
      <c r="AD2076" s="1" t="s">
        <v>5712</v>
      </c>
      <c r="AJ2076" s="1" t="s">
        <v>11341</v>
      </c>
      <c r="AK2076" s="1" t="s">
        <v>5712</v>
      </c>
      <c r="AM2076" s="1" t="s">
        <v>105</v>
      </c>
      <c r="AN2076" s="1" t="s">
        <v>5712</v>
      </c>
      <c r="AP2076" s="1" t="s">
        <v>5712</v>
      </c>
      <c r="AR2076" s="1" t="s">
        <v>5712</v>
      </c>
      <c r="AT2076" s="1" t="s">
        <v>5712</v>
      </c>
    </row>
    <row r="2077" spans="1:48" x14ac:dyDescent="0.35">
      <c r="A2077" s="1" t="s">
        <v>11342</v>
      </c>
      <c r="B2077" s="1" t="s">
        <v>5710</v>
      </c>
      <c r="C2077" s="1" t="s">
        <v>71</v>
      </c>
      <c r="D2077">
        <v>44</v>
      </c>
      <c r="E2077" s="1" t="s">
        <v>42</v>
      </c>
      <c r="F2077" s="1" t="s">
        <v>43</v>
      </c>
      <c r="G2077" s="1" t="s">
        <v>44</v>
      </c>
      <c r="H2077" s="1" t="s">
        <v>92</v>
      </c>
      <c r="I2077" s="1" t="s">
        <v>110</v>
      </c>
      <c r="J2077" s="1" t="s">
        <v>47</v>
      </c>
      <c r="K2077" s="1" t="s">
        <v>48</v>
      </c>
      <c r="L2077" s="1" t="s">
        <v>48</v>
      </c>
      <c r="M2077" s="1" t="s">
        <v>48</v>
      </c>
      <c r="N2077" s="1" t="s">
        <v>49</v>
      </c>
      <c r="O2077" s="1" t="s">
        <v>48</v>
      </c>
      <c r="P2077" s="1" t="s">
        <v>48</v>
      </c>
      <c r="Q2077" s="1" t="s">
        <v>48</v>
      </c>
      <c r="R2077" s="1" t="s">
        <v>48</v>
      </c>
      <c r="S2077" s="1" t="s">
        <v>48</v>
      </c>
      <c r="T2077" s="1" t="s">
        <v>48</v>
      </c>
      <c r="U2077" s="1" t="s">
        <v>48</v>
      </c>
      <c r="V2077" s="1" t="s">
        <v>48</v>
      </c>
      <c r="W2077" s="1" t="s">
        <v>48</v>
      </c>
      <c r="X2077" s="1" t="s">
        <v>116</v>
      </c>
      <c r="Y2077" s="1" t="s">
        <v>11343</v>
      </c>
      <c r="AC2077" s="1" t="s">
        <v>5712</v>
      </c>
      <c r="AD2077" s="1" t="s">
        <v>5712</v>
      </c>
      <c r="AJ2077" s="1" t="s">
        <v>11344</v>
      </c>
      <c r="AK2077" s="1" t="s">
        <v>63</v>
      </c>
      <c r="AN2077" s="1" t="s">
        <v>5712</v>
      </c>
      <c r="AP2077" s="1" t="s">
        <v>5712</v>
      </c>
      <c r="AR2077" s="1" t="s">
        <v>5712</v>
      </c>
      <c r="AT2077" s="1" t="s">
        <v>5712</v>
      </c>
    </row>
    <row r="2078" spans="1:48" x14ac:dyDescent="0.35">
      <c r="A2078" s="1" t="s">
        <v>11345</v>
      </c>
      <c r="B2078" s="1" t="s">
        <v>5710</v>
      </c>
      <c r="C2078" s="1" t="s">
        <v>41</v>
      </c>
      <c r="D2078">
        <v>79</v>
      </c>
      <c r="E2078" s="1" t="s">
        <v>65</v>
      </c>
      <c r="F2078" s="1" t="s">
        <v>66</v>
      </c>
      <c r="G2078" s="1" t="s">
        <v>73</v>
      </c>
      <c r="H2078" s="1" t="s">
        <v>67</v>
      </c>
      <c r="I2078" s="1" t="s">
        <v>90</v>
      </c>
      <c r="J2078" s="1" t="s">
        <v>80</v>
      </c>
      <c r="K2078" s="1" t="s">
        <v>48</v>
      </c>
      <c r="L2078" s="1" t="s">
        <v>48</v>
      </c>
      <c r="M2078" s="1" t="s">
        <v>48</v>
      </c>
      <c r="N2078" s="1" t="s">
        <v>49</v>
      </c>
      <c r="O2078" s="1" t="s">
        <v>48</v>
      </c>
      <c r="P2078" s="1" t="s">
        <v>48</v>
      </c>
      <c r="Q2078" s="1" t="s">
        <v>48</v>
      </c>
      <c r="R2078" s="1" t="s">
        <v>48</v>
      </c>
      <c r="S2078" s="1" t="s">
        <v>48</v>
      </c>
      <c r="T2078" s="1" t="s">
        <v>48</v>
      </c>
      <c r="U2078" s="1" t="s">
        <v>48</v>
      </c>
      <c r="V2078" s="1" t="s">
        <v>48</v>
      </c>
      <c r="W2078" s="1" t="s">
        <v>48</v>
      </c>
      <c r="X2078" s="1" t="s">
        <v>116</v>
      </c>
      <c r="Y2078" s="1" t="s">
        <v>11346</v>
      </c>
      <c r="AC2078" s="1" t="s">
        <v>5712</v>
      </c>
      <c r="AD2078" s="1" t="s">
        <v>5712</v>
      </c>
      <c r="AJ2078" s="1" t="s">
        <v>11347</v>
      </c>
      <c r="AK2078" s="1" t="s">
        <v>77</v>
      </c>
      <c r="AN2078" s="1" t="s">
        <v>5712</v>
      </c>
      <c r="AP2078" s="1" t="s">
        <v>5712</v>
      </c>
      <c r="AR2078" s="1" t="s">
        <v>5712</v>
      </c>
      <c r="AT2078" s="1" t="s">
        <v>5712</v>
      </c>
    </row>
    <row r="2079" spans="1:48" x14ac:dyDescent="0.35">
      <c r="A2079" s="1" t="s">
        <v>11348</v>
      </c>
      <c r="B2079" s="1" t="s">
        <v>5710</v>
      </c>
      <c r="C2079" s="1" t="s">
        <v>41</v>
      </c>
      <c r="D2079">
        <v>23</v>
      </c>
      <c r="E2079" s="1" t="s">
        <v>57</v>
      </c>
      <c r="F2079" s="1" t="s">
        <v>58</v>
      </c>
      <c r="G2079" s="1" t="s">
        <v>98</v>
      </c>
      <c r="H2079" s="1" t="s">
        <v>45</v>
      </c>
      <c r="I2079" s="1" t="s">
        <v>61</v>
      </c>
      <c r="J2079" s="1" t="s">
        <v>80</v>
      </c>
      <c r="K2079" s="1" t="s">
        <v>48</v>
      </c>
      <c r="L2079" s="1" t="s">
        <v>48</v>
      </c>
      <c r="M2079" s="1" t="s">
        <v>48</v>
      </c>
      <c r="N2079" s="1" t="s">
        <v>48</v>
      </c>
      <c r="O2079" s="1" t="s">
        <v>48</v>
      </c>
      <c r="P2079" s="1" t="s">
        <v>48</v>
      </c>
      <c r="Q2079" s="1" t="s">
        <v>48</v>
      </c>
      <c r="R2079" s="1" t="s">
        <v>48</v>
      </c>
      <c r="S2079" s="1" t="s">
        <v>48</v>
      </c>
      <c r="T2079" s="1" t="s">
        <v>48</v>
      </c>
      <c r="U2079" s="1" t="s">
        <v>48</v>
      </c>
      <c r="V2079" s="1" t="s">
        <v>49</v>
      </c>
      <c r="W2079" s="1" t="s">
        <v>48</v>
      </c>
      <c r="X2079" s="1" t="s">
        <v>116</v>
      </c>
      <c r="Y2079" s="1" t="s">
        <v>11349</v>
      </c>
      <c r="AC2079" s="1" t="s">
        <v>5712</v>
      </c>
      <c r="AD2079" s="1" t="s">
        <v>5712</v>
      </c>
      <c r="AJ2079" s="1" t="s">
        <v>105</v>
      </c>
      <c r="AK2079" s="1" t="s">
        <v>5712</v>
      </c>
      <c r="AM2079" s="1" t="s">
        <v>752</v>
      </c>
      <c r="AN2079" s="1" t="s">
        <v>5712</v>
      </c>
      <c r="AP2079" s="1" t="s">
        <v>5712</v>
      </c>
      <c r="AR2079" s="1" t="s">
        <v>5712</v>
      </c>
      <c r="AT2079" s="1" t="s">
        <v>5712</v>
      </c>
    </row>
    <row r="2080" spans="1:48" x14ac:dyDescent="0.35">
      <c r="A2080" s="1" t="s">
        <v>11350</v>
      </c>
      <c r="B2080" s="1" t="s">
        <v>5710</v>
      </c>
      <c r="C2080" s="1" t="s">
        <v>71</v>
      </c>
      <c r="D2080">
        <v>24</v>
      </c>
      <c r="E2080" s="1" t="s">
        <v>57</v>
      </c>
      <c r="F2080" s="1" t="s">
        <v>107</v>
      </c>
      <c r="G2080" s="1" t="s">
        <v>98</v>
      </c>
      <c r="H2080" s="1" t="s">
        <v>45</v>
      </c>
      <c r="I2080" s="1" t="s">
        <v>99</v>
      </c>
      <c r="J2080" s="1" t="s">
        <v>47</v>
      </c>
      <c r="K2080" s="1" t="s">
        <v>48</v>
      </c>
      <c r="L2080" s="1" t="s">
        <v>48</v>
      </c>
      <c r="M2080" s="1" t="s">
        <v>48</v>
      </c>
      <c r="N2080" s="1" t="s">
        <v>48</v>
      </c>
      <c r="O2080" s="1" t="s">
        <v>48</v>
      </c>
      <c r="P2080" s="1" t="s">
        <v>48</v>
      </c>
      <c r="Q2080" s="1" t="s">
        <v>48</v>
      </c>
      <c r="R2080" s="1" t="s">
        <v>48</v>
      </c>
      <c r="S2080" s="1" t="s">
        <v>49</v>
      </c>
      <c r="T2080" s="1" t="s">
        <v>48</v>
      </c>
      <c r="U2080" s="1" t="s">
        <v>48</v>
      </c>
      <c r="V2080" s="1" t="s">
        <v>48</v>
      </c>
      <c r="W2080" s="1" t="s">
        <v>48</v>
      </c>
      <c r="X2080" s="1" t="s">
        <v>62</v>
      </c>
      <c r="AC2080" s="1" t="s">
        <v>5712</v>
      </c>
      <c r="AD2080" s="1" t="s">
        <v>5712</v>
      </c>
      <c r="AJ2080" s="1" t="s">
        <v>11351</v>
      </c>
      <c r="AK2080" s="1" t="s">
        <v>5712</v>
      </c>
      <c r="AM2080" s="1" t="s">
        <v>11352</v>
      </c>
      <c r="AN2080" s="1" t="s">
        <v>5712</v>
      </c>
      <c r="AP2080" s="1" t="s">
        <v>5712</v>
      </c>
      <c r="AR2080" s="1" t="s">
        <v>5712</v>
      </c>
      <c r="AT2080" s="1" t="s">
        <v>5712</v>
      </c>
    </row>
    <row r="2081" spans="1:48" x14ac:dyDescent="0.35">
      <c r="A2081" s="1" t="s">
        <v>11353</v>
      </c>
      <c r="B2081" s="1" t="s">
        <v>5710</v>
      </c>
      <c r="C2081" s="1" t="s">
        <v>41</v>
      </c>
      <c r="D2081">
        <v>80</v>
      </c>
      <c r="E2081" s="1" t="s">
        <v>65</v>
      </c>
      <c r="F2081" s="1" t="s">
        <v>43</v>
      </c>
      <c r="G2081" s="1" t="s">
        <v>137</v>
      </c>
      <c r="H2081" s="1" t="s">
        <v>67</v>
      </c>
      <c r="I2081" s="1" t="s">
        <v>90</v>
      </c>
      <c r="J2081" s="1" t="s">
        <v>47</v>
      </c>
      <c r="K2081" s="1" t="s">
        <v>48</v>
      </c>
      <c r="L2081" s="1" t="s">
        <v>48</v>
      </c>
      <c r="M2081" s="1" t="s">
        <v>48</v>
      </c>
      <c r="N2081" s="1" t="s">
        <v>48</v>
      </c>
      <c r="O2081" s="1" t="s">
        <v>48</v>
      </c>
      <c r="P2081" s="1" t="s">
        <v>48</v>
      </c>
      <c r="Q2081" s="1" t="s">
        <v>48</v>
      </c>
      <c r="R2081" s="1" t="s">
        <v>48</v>
      </c>
      <c r="S2081" s="1" t="s">
        <v>49</v>
      </c>
      <c r="T2081" s="1" t="s">
        <v>48</v>
      </c>
      <c r="U2081" s="1" t="s">
        <v>48</v>
      </c>
      <c r="V2081" s="1" t="s">
        <v>48</v>
      </c>
      <c r="W2081" s="1" t="s">
        <v>48</v>
      </c>
      <c r="X2081" s="1" t="s">
        <v>62</v>
      </c>
      <c r="AC2081" s="1" t="s">
        <v>5712</v>
      </c>
      <c r="AD2081" s="1" t="s">
        <v>5712</v>
      </c>
      <c r="AJ2081" s="1" t="s">
        <v>11354</v>
      </c>
      <c r="AK2081" s="1" t="s">
        <v>5712</v>
      </c>
      <c r="AN2081" s="1" t="s">
        <v>5712</v>
      </c>
      <c r="AP2081" s="1" t="s">
        <v>5712</v>
      </c>
      <c r="AR2081" s="1" t="s">
        <v>5712</v>
      </c>
      <c r="AT2081" s="1" t="s">
        <v>5712</v>
      </c>
      <c r="AV2081" s="1" t="s">
        <v>11355</v>
      </c>
    </row>
    <row r="2082" spans="1:48" x14ac:dyDescent="0.35">
      <c r="A2082" s="1" t="s">
        <v>11356</v>
      </c>
      <c r="B2082" s="1" t="s">
        <v>5710</v>
      </c>
      <c r="C2082" s="1" t="s">
        <v>71</v>
      </c>
      <c r="D2082">
        <v>24</v>
      </c>
      <c r="E2082" s="1" t="s">
        <v>57</v>
      </c>
      <c r="F2082" s="1" t="s">
        <v>66</v>
      </c>
      <c r="G2082" s="1" t="s">
        <v>73</v>
      </c>
      <c r="H2082" s="1" t="s">
        <v>45</v>
      </c>
      <c r="I2082" s="1" t="s">
        <v>68</v>
      </c>
      <c r="J2082" s="1" t="s">
        <v>47</v>
      </c>
      <c r="K2082" s="1" t="s">
        <v>48</v>
      </c>
      <c r="L2082" s="1" t="s">
        <v>48</v>
      </c>
      <c r="M2082" s="1" t="s">
        <v>48</v>
      </c>
      <c r="N2082" s="1" t="s">
        <v>48</v>
      </c>
      <c r="O2082" s="1" t="s">
        <v>48</v>
      </c>
      <c r="P2082" s="1" t="s">
        <v>48</v>
      </c>
      <c r="Q2082" s="1" t="s">
        <v>48</v>
      </c>
      <c r="R2082" s="1" t="s">
        <v>49</v>
      </c>
      <c r="S2082" s="1" t="s">
        <v>48</v>
      </c>
      <c r="T2082" s="1" t="s">
        <v>48</v>
      </c>
      <c r="U2082" s="1" t="s">
        <v>48</v>
      </c>
      <c r="V2082" s="1" t="s">
        <v>48</v>
      </c>
      <c r="W2082" s="1" t="s">
        <v>48</v>
      </c>
      <c r="X2082" s="1" t="s">
        <v>116</v>
      </c>
      <c r="Y2082" s="1" t="s">
        <v>11357</v>
      </c>
      <c r="AC2082" s="1" t="s">
        <v>5712</v>
      </c>
      <c r="AD2082" s="1" t="s">
        <v>5712</v>
      </c>
      <c r="AJ2082" s="1" t="s">
        <v>11358</v>
      </c>
      <c r="AK2082" s="1" t="s">
        <v>5712</v>
      </c>
      <c r="AN2082" s="1" t="s">
        <v>5712</v>
      </c>
      <c r="AP2082" s="1" t="s">
        <v>5712</v>
      </c>
      <c r="AR2082" s="1" t="s">
        <v>5712</v>
      </c>
      <c r="AT2082" s="1" t="s">
        <v>5712</v>
      </c>
    </row>
    <row r="2083" spans="1:48" x14ac:dyDescent="0.35">
      <c r="A2083" s="1" t="s">
        <v>11359</v>
      </c>
      <c r="B2083" s="1" t="s">
        <v>5710</v>
      </c>
      <c r="C2083" s="1" t="s">
        <v>71</v>
      </c>
      <c r="D2083">
        <v>20</v>
      </c>
      <c r="E2083" s="1" t="s">
        <v>57</v>
      </c>
      <c r="F2083" s="1" t="s">
        <v>107</v>
      </c>
      <c r="G2083" s="1" t="s">
        <v>73</v>
      </c>
      <c r="H2083" s="1" t="s">
        <v>45</v>
      </c>
      <c r="I2083" s="1" t="s">
        <v>46</v>
      </c>
      <c r="J2083" s="1" t="s">
        <v>47</v>
      </c>
      <c r="K2083" s="1" t="s">
        <v>48</v>
      </c>
      <c r="L2083" s="1" t="s">
        <v>48</v>
      </c>
      <c r="M2083" s="1" t="s">
        <v>48</v>
      </c>
      <c r="N2083" s="1" t="s">
        <v>48</v>
      </c>
      <c r="O2083" s="1" t="s">
        <v>48</v>
      </c>
      <c r="P2083" s="1" t="s">
        <v>48</v>
      </c>
      <c r="Q2083" s="1" t="s">
        <v>48</v>
      </c>
      <c r="R2083" s="1" t="s">
        <v>49</v>
      </c>
      <c r="S2083" s="1" t="s">
        <v>48</v>
      </c>
      <c r="T2083" s="1" t="s">
        <v>48</v>
      </c>
      <c r="U2083" s="1" t="s">
        <v>48</v>
      </c>
      <c r="V2083" s="1" t="s">
        <v>48</v>
      </c>
      <c r="W2083" s="1" t="s">
        <v>48</v>
      </c>
      <c r="X2083" s="1" t="s">
        <v>62</v>
      </c>
      <c r="AC2083" s="1" t="s">
        <v>5712</v>
      </c>
      <c r="AD2083" s="1" t="s">
        <v>5712</v>
      </c>
      <c r="AJ2083" s="1" t="s">
        <v>11360</v>
      </c>
      <c r="AK2083" s="1" t="s">
        <v>77</v>
      </c>
      <c r="AN2083" s="1" t="s">
        <v>5712</v>
      </c>
      <c r="AP2083" s="1" t="s">
        <v>5712</v>
      </c>
      <c r="AR2083" s="1" t="s">
        <v>5712</v>
      </c>
      <c r="AT2083" s="1" t="s">
        <v>5712</v>
      </c>
    </row>
    <row r="2084" spans="1:48" x14ac:dyDescent="0.35">
      <c r="A2084" s="1" t="s">
        <v>11361</v>
      </c>
      <c r="B2084" s="1" t="s">
        <v>5710</v>
      </c>
      <c r="C2084" s="1" t="s">
        <v>71</v>
      </c>
      <c r="D2084">
        <v>22</v>
      </c>
      <c r="E2084" s="1" t="s">
        <v>57</v>
      </c>
      <c r="F2084" s="1" t="s">
        <v>58</v>
      </c>
      <c r="G2084" s="1" t="s">
        <v>98</v>
      </c>
      <c r="H2084" s="1" t="s">
        <v>45</v>
      </c>
      <c r="I2084" s="1" t="s">
        <v>113</v>
      </c>
      <c r="J2084" s="1" t="s">
        <v>47</v>
      </c>
      <c r="K2084" s="1" t="s">
        <v>48</v>
      </c>
      <c r="L2084" s="1" t="s">
        <v>48</v>
      </c>
      <c r="M2084" s="1" t="s">
        <v>48</v>
      </c>
      <c r="N2084" s="1" t="s">
        <v>48</v>
      </c>
      <c r="O2084" s="1" t="s">
        <v>49</v>
      </c>
      <c r="P2084" s="1" t="s">
        <v>48</v>
      </c>
      <c r="Q2084" s="1" t="s">
        <v>48</v>
      </c>
      <c r="R2084" s="1" t="s">
        <v>48</v>
      </c>
      <c r="S2084" s="1" t="s">
        <v>48</v>
      </c>
      <c r="T2084" s="1" t="s">
        <v>48</v>
      </c>
      <c r="U2084" s="1" t="s">
        <v>48</v>
      </c>
      <c r="V2084" s="1" t="s">
        <v>48</v>
      </c>
      <c r="W2084" s="1" t="s">
        <v>48</v>
      </c>
      <c r="X2084" s="1" t="s">
        <v>62</v>
      </c>
      <c r="AC2084" s="1" t="s">
        <v>5712</v>
      </c>
      <c r="AD2084" s="1" t="s">
        <v>5712</v>
      </c>
      <c r="AJ2084" s="1" t="s">
        <v>11362</v>
      </c>
      <c r="AK2084" s="1" t="s">
        <v>5712</v>
      </c>
      <c r="AN2084" s="1" t="s">
        <v>5712</v>
      </c>
      <c r="AP2084" s="1" t="s">
        <v>5712</v>
      </c>
      <c r="AR2084" s="1" t="s">
        <v>5712</v>
      </c>
      <c r="AT2084" s="1" t="s">
        <v>5712</v>
      </c>
      <c r="AV2084" s="1" t="s">
        <v>11363</v>
      </c>
    </row>
    <row r="2085" spans="1:48" x14ac:dyDescent="0.35">
      <c r="A2085" s="1" t="s">
        <v>11364</v>
      </c>
      <c r="B2085" s="1" t="s">
        <v>5710</v>
      </c>
      <c r="C2085" s="1" t="s">
        <v>71</v>
      </c>
      <c r="D2085">
        <v>59</v>
      </c>
      <c r="E2085" s="1" t="s">
        <v>65</v>
      </c>
      <c r="F2085" s="1" t="s">
        <v>66</v>
      </c>
      <c r="G2085" s="1" t="s">
        <v>59</v>
      </c>
      <c r="H2085" s="1" t="s">
        <v>67</v>
      </c>
      <c r="I2085" s="1" t="s">
        <v>68</v>
      </c>
      <c r="J2085" s="1" t="s">
        <v>47</v>
      </c>
      <c r="K2085" s="1" t="s">
        <v>48</v>
      </c>
      <c r="L2085" s="1" t="s">
        <v>48</v>
      </c>
      <c r="M2085" s="1" t="s">
        <v>48</v>
      </c>
      <c r="N2085" s="1" t="s">
        <v>48</v>
      </c>
      <c r="O2085" s="1" t="s">
        <v>48</v>
      </c>
      <c r="P2085" s="1" t="s">
        <v>48</v>
      </c>
      <c r="Q2085" s="1" t="s">
        <v>48</v>
      </c>
      <c r="R2085" s="1" t="s">
        <v>49</v>
      </c>
      <c r="S2085" s="1" t="s">
        <v>48</v>
      </c>
      <c r="T2085" s="1" t="s">
        <v>48</v>
      </c>
      <c r="U2085" s="1" t="s">
        <v>48</v>
      </c>
      <c r="V2085" s="1" t="s">
        <v>48</v>
      </c>
      <c r="W2085" s="1" t="s">
        <v>48</v>
      </c>
      <c r="X2085" s="1" t="s">
        <v>145</v>
      </c>
      <c r="Y2085" s="1" t="s">
        <v>11365</v>
      </c>
      <c r="AC2085" s="1" t="s">
        <v>5712</v>
      </c>
      <c r="AD2085" s="1" t="s">
        <v>5712</v>
      </c>
      <c r="AJ2085" s="1" t="s">
        <v>11366</v>
      </c>
      <c r="AK2085" s="1" t="s">
        <v>5712</v>
      </c>
      <c r="AN2085" s="1" t="s">
        <v>5712</v>
      </c>
      <c r="AP2085" s="1" t="s">
        <v>5712</v>
      </c>
      <c r="AR2085" s="1" t="s">
        <v>5712</v>
      </c>
      <c r="AT2085" s="1" t="s">
        <v>5712</v>
      </c>
      <c r="AV2085" s="1" t="s">
        <v>11367</v>
      </c>
    </row>
    <row r="2086" spans="1:48" x14ac:dyDescent="0.35">
      <c r="A2086" s="1" t="s">
        <v>11368</v>
      </c>
      <c r="B2086" s="1" t="s">
        <v>5710</v>
      </c>
      <c r="C2086" s="1" t="s">
        <v>71</v>
      </c>
      <c r="D2086">
        <v>21</v>
      </c>
      <c r="E2086" s="1" t="s">
        <v>57</v>
      </c>
      <c r="F2086" s="1" t="s">
        <v>107</v>
      </c>
      <c r="G2086" s="1" t="s">
        <v>73</v>
      </c>
      <c r="H2086" s="1" t="s">
        <v>79</v>
      </c>
      <c r="I2086" s="1" t="s">
        <v>113</v>
      </c>
      <c r="J2086" s="1" t="s">
        <v>47</v>
      </c>
      <c r="K2086" s="1" t="s">
        <v>48</v>
      </c>
      <c r="L2086" s="1" t="s">
        <v>48</v>
      </c>
      <c r="M2086" s="1" t="s">
        <v>48</v>
      </c>
      <c r="N2086" s="1" t="s">
        <v>48</v>
      </c>
      <c r="O2086" s="1" t="s">
        <v>48</v>
      </c>
      <c r="P2086" s="1" t="s">
        <v>48</v>
      </c>
      <c r="Q2086" s="1" t="s">
        <v>49</v>
      </c>
      <c r="R2086" s="1" t="s">
        <v>48</v>
      </c>
      <c r="S2086" s="1" t="s">
        <v>48</v>
      </c>
      <c r="T2086" s="1" t="s">
        <v>48</v>
      </c>
      <c r="U2086" s="1" t="s">
        <v>48</v>
      </c>
      <c r="V2086" s="1" t="s">
        <v>48</v>
      </c>
      <c r="W2086" s="1" t="s">
        <v>48</v>
      </c>
      <c r="X2086" s="1" t="s">
        <v>62</v>
      </c>
      <c r="AC2086" s="1" t="s">
        <v>5712</v>
      </c>
      <c r="AD2086" s="1" t="s">
        <v>5712</v>
      </c>
      <c r="AJ2086" s="1" t="s">
        <v>4665</v>
      </c>
      <c r="AK2086" s="1" t="s">
        <v>5712</v>
      </c>
      <c r="AM2086" s="1" t="s">
        <v>11369</v>
      </c>
      <c r="AN2086" s="1" t="s">
        <v>5712</v>
      </c>
      <c r="AP2086" s="1" t="s">
        <v>5712</v>
      </c>
      <c r="AR2086" s="1" t="s">
        <v>5712</v>
      </c>
      <c r="AT2086" s="1" t="s">
        <v>5712</v>
      </c>
    </row>
    <row r="2087" spans="1:48" x14ac:dyDescent="0.35">
      <c r="A2087" s="1" t="s">
        <v>11370</v>
      </c>
      <c r="B2087" s="1" t="s">
        <v>5710</v>
      </c>
      <c r="C2087" s="1" t="s">
        <v>71</v>
      </c>
      <c r="D2087">
        <v>85</v>
      </c>
      <c r="E2087" s="1" t="s">
        <v>65</v>
      </c>
      <c r="F2087" s="1" t="s">
        <v>66</v>
      </c>
      <c r="G2087" s="1" t="s">
        <v>44</v>
      </c>
      <c r="H2087" s="1" t="s">
        <v>67</v>
      </c>
      <c r="I2087" s="1" t="s">
        <v>90</v>
      </c>
      <c r="J2087" s="1" t="s">
        <v>80</v>
      </c>
      <c r="K2087" s="1" t="s">
        <v>48</v>
      </c>
      <c r="L2087" s="1" t="s">
        <v>48</v>
      </c>
      <c r="M2087" s="1" t="s">
        <v>48</v>
      </c>
      <c r="N2087" s="1" t="s">
        <v>49</v>
      </c>
      <c r="O2087" s="1" t="s">
        <v>48</v>
      </c>
      <c r="P2087" s="1" t="s">
        <v>48</v>
      </c>
      <c r="Q2087" s="1" t="s">
        <v>48</v>
      </c>
      <c r="R2087" s="1" t="s">
        <v>48</v>
      </c>
      <c r="S2087" s="1" t="s">
        <v>48</v>
      </c>
      <c r="T2087" s="1" t="s">
        <v>48</v>
      </c>
      <c r="U2087" s="1" t="s">
        <v>48</v>
      </c>
      <c r="V2087" s="1" t="s">
        <v>48</v>
      </c>
      <c r="W2087" s="1" t="s">
        <v>48</v>
      </c>
      <c r="X2087" s="1" t="s">
        <v>116</v>
      </c>
      <c r="Y2087" s="1" t="s">
        <v>11371</v>
      </c>
      <c r="AC2087" s="1" t="s">
        <v>5712</v>
      </c>
      <c r="AD2087" s="1" t="s">
        <v>5712</v>
      </c>
      <c r="AJ2087" s="1" t="s">
        <v>11372</v>
      </c>
      <c r="AK2087" s="1" t="s">
        <v>77</v>
      </c>
      <c r="AN2087" s="1" t="s">
        <v>5712</v>
      </c>
      <c r="AP2087" s="1" t="s">
        <v>5712</v>
      </c>
      <c r="AR2087" s="1" t="s">
        <v>5712</v>
      </c>
      <c r="AT2087" s="1" t="s">
        <v>5712</v>
      </c>
    </row>
    <row r="2088" spans="1:48" x14ac:dyDescent="0.35">
      <c r="A2088" s="1" t="s">
        <v>11373</v>
      </c>
      <c r="B2088" s="1" t="s">
        <v>5710</v>
      </c>
      <c r="C2088" s="1" t="s">
        <v>71</v>
      </c>
      <c r="D2088">
        <v>23</v>
      </c>
      <c r="E2088" s="1" t="s">
        <v>57</v>
      </c>
      <c r="F2088" s="1" t="s">
        <v>58</v>
      </c>
      <c r="G2088" s="1" t="s">
        <v>73</v>
      </c>
      <c r="H2088" s="1" t="s">
        <v>112</v>
      </c>
      <c r="I2088" s="1" t="s">
        <v>90</v>
      </c>
      <c r="J2088" s="1" t="s">
        <v>47</v>
      </c>
      <c r="K2088" s="1" t="s">
        <v>48</v>
      </c>
      <c r="L2088" s="1" t="s">
        <v>48</v>
      </c>
      <c r="M2088" s="1" t="s">
        <v>48</v>
      </c>
      <c r="N2088" s="1" t="s">
        <v>49</v>
      </c>
      <c r="O2088" s="1" t="s">
        <v>48</v>
      </c>
      <c r="P2088" s="1" t="s">
        <v>48</v>
      </c>
      <c r="Q2088" s="1" t="s">
        <v>48</v>
      </c>
      <c r="R2088" s="1" t="s">
        <v>48</v>
      </c>
      <c r="S2088" s="1" t="s">
        <v>48</v>
      </c>
      <c r="T2088" s="1" t="s">
        <v>48</v>
      </c>
      <c r="U2088" s="1" t="s">
        <v>48</v>
      </c>
      <c r="V2088" s="1" t="s">
        <v>48</v>
      </c>
      <c r="W2088" s="1" t="s">
        <v>48</v>
      </c>
      <c r="X2088" s="1" t="s">
        <v>116</v>
      </c>
      <c r="Y2088" s="1" t="s">
        <v>11374</v>
      </c>
      <c r="AC2088" s="1" t="s">
        <v>5712</v>
      </c>
      <c r="AD2088" s="1" t="s">
        <v>5712</v>
      </c>
      <c r="AJ2088" s="1" t="s">
        <v>11375</v>
      </c>
      <c r="AK2088" s="1" t="s">
        <v>5712</v>
      </c>
      <c r="AN2088" s="1" t="s">
        <v>5712</v>
      </c>
      <c r="AP2088" s="1" t="s">
        <v>5712</v>
      </c>
      <c r="AR2088" s="1" t="s">
        <v>5712</v>
      </c>
      <c r="AT2088" s="1" t="s">
        <v>5712</v>
      </c>
    </row>
    <row r="2089" spans="1:48" x14ac:dyDescent="0.35">
      <c r="A2089" s="1" t="s">
        <v>11376</v>
      </c>
      <c r="B2089" s="1" t="s">
        <v>5710</v>
      </c>
      <c r="C2089" s="1" t="s">
        <v>71</v>
      </c>
      <c r="D2089">
        <v>20</v>
      </c>
      <c r="E2089" s="1" t="s">
        <v>57</v>
      </c>
      <c r="F2089" s="1" t="s">
        <v>58</v>
      </c>
      <c r="G2089" s="1" t="s">
        <v>59</v>
      </c>
      <c r="H2089" s="1" t="s">
        <v>45</v>
      </c>
      <c r="I2089" s="1" t="s">
        <v>74</v>
      </c>
      <c r="J2089" s="1" t="s">
        <v>47</v>
      </c>
      <c r="K2089" s="1" t="s">
        <v>48</v>
      </c>
      <c r="L2089" s="1" t="s">
        <v>48</v>
      </c>
      <c r="M2089" s="1" t="s">
        <v>48</v>
      </c>
      <c r="N2089" s="1" t="s">
        <v>49</v>
      </c>
      <c r="O2089" s="1" t="s">
        <v>48</v>
      </c>
      <c r="P2089" s="1" t="s">
        <v>48</v>
      </c>
      <c r="Q2089" s="1" t="s">
        <v>48</v>
      </c>
      <c r="R2089" s="1" t="s">
        <v>48</v>
      </c>
      <c r="S2089" s="1" t="s">
        <v>48</v>
      </c>
      <c r="T2089" s="1" t="s">
        <v>48</v>
      </c>
      <c r="U2089" s="1" t="s">
        <v>48</v>
      </c>
      <c r="V2089" s="1" t="s">
        <v>48</v>
      </c>
      <c r="W2089" s="1" t="s">
        <v>48</v>
      </c>
      <c r="X2089" s="1" t="s">
        <v>116</v>
      </c>
      <c r="Y2089" s="1" t="s">
        <v>11377</v>
      </c>
      <c r="AC2089" s="1" t="s">
        <v>5712</v>
      </c>
      <c r="AD2089" s="1" t="s">
        <v>5712</v>
      </c>
      <c r="AJ2089" s="1" t="s">
        <v>11378</v>
      </c>
      <c r="AK2089" s="1" t="s">
        <v>5712</v>
      </c>
      <c r="AN2089" s="1" t="s">
        <v>5712</v>
      </c>
      <c r="AP2089" s="1" t="s">
        <v>5712</v>
      </c>
      <c r="AR2089" s="1" t="s">
        <v>5712</v>
      </c>
      <c r="AT2089" s="1" t="s">
        <v>5712</v>
      </c>
      <c r="AV2089" s="1" t="s">
        <v>11379</v>
      </c>
    </row>
    <row r="2090" spans="1:48" x14ac:dyDescent="0.35">
      <c r="A2090" s="1" t="s">
        <v>11380</v>
      </c>
      <c r="B2090" s="1" t="s">
        <v>5710</v>
      </c>
      <c r="C2090" s="1" t="s">
        <v>71</v>
      </c>
      <c r="D2090">
        <v>22</v>
      </c>
      <c r="E2090" s="1" t="s">
        <v>57</v>
      </c>
      <c r="F2090" s="1" t="s">
        <v>58</v>
      </c>
      <c r="G2090" s="1" t="s">
        <v>44</v>
      </c>
      <c r="H2090" s="1" t="s">
        <v>60</v>
      </c>
      <c r="I2090" s="1" t="s">
        <v>125</v>
      </c>
      <c r="J2090" s="1" t="s">
        <v>47</v>
      </c>
      <c r="K2090" s="1" t="s">
        <v>48</v>
      </c>
      <c r="L2090" s="1" t="s">
        <v>48</v>
      </c>
      <c r="M2090" s="1" t="s">
        <v>48</v>
      </c>
      <c r="N2090" s="1" t="s">
        <v>48</v>
      </c>
      <c r="O2090" s="1" t="s">
        <v>48</v>
      </c>
      <c r="P2090" s="1" t="s">
        <v>48</v>
      </c>
      <c r="Q2090" s="1" t="s">
        <v>48</v>
      </c>
      <c r="R2090" s="1" t="s">
        <v>48</v>
      </c>
      <c r="S2090" s="1" t="s">
        <v>49</v>
      </c>
      <c r="T2090" s="1" t="s">
        <v>48</v>
      </c>
      <c r="U2090" s="1" t="s">
        <v>48</v>
      </c>
      <c r="V2090" s="1" t="s">
        <v>48</v>
      </c>
      <c r="W2090" s="1" t="s">
        <v>48</v>
      </c>
      <c r="X2090" s="1" t="s">
        <v>51</v>
      </c>
      <c r="Y2090" s="1" t="s">
        <v>11381</v>
      </c>
      <c r="AC2090" s="1" t="s">
        <v>5712</v>
      </c>
      <c r="AD2090" s="1" t="s">
        <v>5712</v>
      </c>
      <c r="AJ2090" s="1" t="s">
        <v>8060</v>
      </c>
      <c r="AK2090" s="1" t="s">
        <v>5712</v>
      </c>
      <c r="AN2090" s="1" t="s">
        <v>5712</v>
      </c>
      <c r="AP2090" s="1" t="s">
        <v>5712</v>
      </c>
      <c r="AR2090" s="1" t="s">
        <v>5712</v>
      </c>
      <c r="AT2090" s="1" t="s">
        <v>5712</v>
      </c>
      <c r="AV2090" s="1" t="s">
        <v>50</v>
      </c>
    </row>
    <row r="2091" spans="1:48" x14ac:dyDescent="0.35">
      <c r="A2091" s="1" t="s">
        <v>11382</v>
      </c>
      <c r="B2091" s="1" t="s">
        <v>5710</v>
      </c>
      <c r="C2091" s="1" t="s">
        <v>71</v>
      </c>
      <c r="D2091">
        <v>51</v>
      </c>
      <c r="E2091" s="1" t="s">
        <v>42</v>
      </c>
      <c r="F2091" s="1" t="s">
        <v>66</v>
      </c>
      <c r="G2091" s="1" t="s">
        <v>137</v>
      </c>
      <c r="H2091" s="1" t="s">
        <v>67</v>
      </c>
      <c r="I2091" s="1" t="s">
        <v>90</v>
      </c>
      <c r="J2091" s="1" t="s">
        <v>47</v>
      </c>
      <c r="K2091" s="1" t="s">
        <v>48</v>
      </c>
      <c r="L2091" s="1" t="s">
        <v>48</v>
      </c>
      <c r="M2091" s="1" t="s">
        <v>48</v>
      </c>
      <c r="N2091" s="1" t="s">
        <v>48</v>
      </c>
      <c r="O2091" s="1" t="s">
        <v>48</v>
      </c>
      <c r="P2091" s="1" t="s">
        <v>48</v>
      </c>
      <c r="Q2091" s="1" t="s">
        <v>48</v>
      </c>
      <c r="R2091" s="1" t="s">
        <v>48</v>
      </c>
      <c r="S2091" s="1" t="s">
        <v>49</v>
      </c>
      <c r="T2091" s="1" t="s">
        <v>48</v>
      </c>
      <c r="U2091" s="1" t="s">
        <v>48</v>
      </c>
      <c r="V2091" s="1" t="s">
        <v>48</v>
      </c>
      <c r="W2091" s="1" t="s">
        <v>48</v>
      </c>
      <c r="X2091" s="1" t="s">
        <v>62</v>
      </c>
      <c r="AC2091" s="1" t="s">
        <v>5712</v>
      </c>
      <c r="AD2091" s="1" t="s">
        <v>5712</v>
      </c>
      <c r="AJ2091" s="1" t="s">
        <v>1080</v>
      </c>
      <c r="AK2091" s="1" t="s">
        <v>5712</v>
      </c>
      <c r="AM2091" s="1" t="s">
        <v>1196</v>
      </c>
      <c r="AN2091" s="1" t="s">
        <v>5712</v>
      </c>
      <c r="AP2091" s="1" t="s">
        <v>5712</v>
      </c>
      <c r="AR2091" s="1" t="s">
        <v>5712</v>
      </c>
      <c r="AT2091" s="1" t="s">
        <v>5712</v>
      </c>
    </row>
    <row r="2092" spans="1:48" x14ac:dyDescent="0.35">
      <c r="A2092" s="1" t="s">
        <v>11383</v>
      </c>
      <c r="B2092" s="1" t="s">
        <v>5710</v>
      </c>
      <c r="C2092" s="1" t="s">
        <v>71</v>
      </c>
      <c r="D2092">
        <v>49</v>
      </c>
      <c r="E2092" s="1" t="s">
        <v>42</v>
      </c>
      <c r="F2092" s="1" t="s">
        <v>66</v>
      </c>
      <c r="G2092" s="1" t="s">
        <v>59</v>
      </c>
      <c r="H2092" s="1" t="s">
        <v>67</v>
      </c>
      <c r="I2092" s="1" t="s">
        <v>46</v>
      </c>
      <c r="J2092" s="1" t="s">
        <v>47</v>
      </c>
      <c r="K2092" s="1" t="s">
        <v>48</v>
      </c>
      <c r="L2092" s="1" t="s">
        <v>48</v>
      </c>
      <c r="M2092" s="1" t="s">
        <v>48</v>
      </c>
      <c r="N2092" s="1" t="s">
        <v>49</v>
      </c>
      <c r="O2092" s="1" t="s">
        <v>48</v>
      </c>
      <c r="P2092" s="1" t="s">
        <v>48</v>
      </c>
      <c r="Q2092" s="1" t="s">
        <v>48</v>
      </c>
      <c r="R2092" s="1" t="s">
        <v>48</v>
      </c>
      <c r="S2092" s="1" t="s">
        <v>48</v>
      </c>
      <c r="T2092" s="1" t="s">
        <v>48</v>
      </c>
      <c r="U2092" s="1" t="s">
        <v>48</v>
      </c>
      <c r="V2092" s="1" t="s">
        <v>48</v>
      </c>
      <c r="W2092" s="1" t="s">
        <v>48</v>
      </c>
      <c r="X2092" s="1" t="s">
        <v>116</v>
      </c>
      <c r="Y2092" s="1" t="s">
        <v>11384</v>
      </c>
      <c r="AC2092" s="1" t="s">
        <v>5712</v>
      </c>
      <c r="AD2092" s="1" t="s">
        <v>5712</v>
      </c>
      <c r="AJ2092" s="1" t="s">
        <v>3162</v>
      </c>
      <c r="AK2092" s="1" t="s">
        <v>5712</v>
      </c>
      <c r="AN2092" s="1" t="s">
        <v>5712</v>
      </c>
      <c r="AP2092" s="1" t="s">
        <v>5712</v>
      </c>
      <c r="AR2092" s="1" t="s">
        <v>5712</v>
      </c>
      <c r="AT2092" s="1" t="s">
        <v>5712</v>
      </c>
      <c r="AV2092" s="1" t="s">
        <v>11385</v>
      </c>
    </row>
    <row r="2093" spans="1:48" x14ac:dyDescent="0.35">
      <c r="A2093" s="1" t="s">
        <v>11386</v>
      </c>
      <c r="B2093" s="1" t="s">
        <v>5710</v>
      </c>
      <c r="C2093" s="1" t="s">
        <v>71</v>
      </c>
      <c r="D2093">
        <v>33</v>
      </c>
      <c r="E2093" s="1" t="s">
        <v>57</v>
      </c>
      <c r="F2093" s="1" t="s">
        <v>58</v>
      </c>
      <c r="G2093" s="1" t="s">
        <v>44</v>
      </c>
      <c r="H2093" s="1" t="s">
        <v>45</v>
      </c>
      <c r="I2093" s="1" t="s">
        <v>113</v>
      </c>
      <c r="J2093" s="1" t="s">
        <v>80</v>
      </c>
      <c r="K2093" s="1" t="s">
        <v>48</v>
      </c>
      <c r="L2093" s="1" t="s">
        <v>48</v>
      </c>
      <c r="M2093" s="1" t="s">
        <v>48</v>
      </c>
      <c r="N2093" s="1" t="s">
        <v>49</v>
      </c>
      <c r="O2093" s="1" t="s">
        <v>48</v>
      </c>
      <c r="P2093" s="1" t="s">
        <v>48</v>
      </c>
      <c r="Q2093" s="1" t="s">
        <v>48</v>
      </c>
      <c r="R2093" s="1" t="s">
        <v>48</v>
      </c>
      <c r="S2093" s="1" t="s">
        <v>48</v>
      </c>
      <c r="T2093" s="1" t="s">
        <v>48</v>
      </c>
      <c r="U2093" s="1" t="s">
        <v>48</v>
      </c>
      <c r="V2093" s="1" t="s">
        <v>48</v>
      </c>
      <c r="W2093" s="1" t="s">
        <v>48</v>
      </c>
      <c r="X2093" s="1" t="s">
        <v>62</v>
      </c>
      <c r="AC2093" s="1" t="s">
        <v>5712</v>
      </c>
      <c r="AD2093" s="1" t="s">
        <v>5712</v>
      </c>
      <c r="AJ2093" s="1" t="s">
        <v>11387</v>
      </c>
      <c r="AK2093" s="1" t="s">
        <v>5712</v>
      </c>
      <c r="AM2093" s="1" t="s">
        <v>11388</v>
      </c>
      <c r="AN2093" s="1" t="s">
        <v>5712</v>
      </c>
      <c r="AP2093" s="1" t="s">
        <v>5712</v>
      </c>
      <c r="AR2093" s="1" t="s">
        <v>5712</v>
      </c>
      <c r="AT2093" s="1" t="s">
        <v>5712</v>
      </c>
    </row>
    <row r="2094" spans="1:48" x14ac:dyDescent="0.35">
      <c r="A2094" s="1" t="s">
        <v>11389</v>
      </c>
      <c r="B2094" s="1" t="s">
        <v>5710</v>
      </c>
      <c r="C2094" s="1" t="s">
        <v>71</v>
      </c>
      <c r="D2094">
        <v>23</v>
      </c>
      <c r="E2094" s="1" t="s">
        <v>57</v>
      </c>
      <c r="F2094" s="1" t="s">
        <v>58</v>
      </c>
      <c r="G2094" s="1" t="s">
        <v>59</v>
      </c>
      <c r="H2094" s="1" t="s">
        <v>79</v>
      </c>
      <c r="I2094" s="1" t="s">
        <v>46</v>
      </c>
      <c r="J2094" s="1" t="s">
        <v>47</v>
      </c>
      <c r="K2094" s="1" t="s">
        <v>48</v>
      </c>
      <c r="L2094" s="1" t="s">
        <v>48</v>
      </c>
      <c r="M2094" s="1" t="s">
        <v>48</v>
      </c>
      <c r="N2094" s="1" t="s">
        <v>48</v>
      </c>
      <c r="O2094" s="1" t="s">
        <v>49</v>
      </c>
      <c r="P2094" s="1" t="s">
        <v>48</v>
      </c>
      <c r="Q2094" s="1" t="s">
        <v>48</v>
      </c>
      <c r="R2094" s="1" t="s">
        <v>48</v>
      </c>
      <c r="S2094" s="1" t="s">
        <v>48</v>
      </c>
      <c r="T2094" s="1" t="s">
        <v>48</v>
      </c>
      <c r="U2094" s="1" t="s">
        <v>48</v>
      </c>
      <c r="V2094" s="1" t="s">
        <v>48</v>
      </c>
      <c r="W2094" s="1" t="s">
        <v>48</v>
      </c>
      <c r="X2094" s="1" t="s">
        <v>62</v>
      </c>
      <c r="AC2094" s="1" t="s">
        <v>5712</v>
      </c>
      <c r="AD2094" s="1" t="s">
        <v>5712</v>
      </c>
      <c r="AJ2094" s="1" t="s">
        <v>11390</v>
      </c>
      <c r="AK2094" s="1" t="s">
        <v>77</v>
      </c>
      <c r="AN2094" s="1" t="s">
        <v>5712</v>
      </c>
      <c r="AP2094" s="1" t="s">
        <v>5712</v>
      </c>
      <c r="AR2094" s="1" t="s">
        <v>5712</v>
      </c>
      <c r="AT2094" s="1" t="s">
        <v>5712</v>
      </c>
    </row>
    <row r="2095" spans="1:48" x14ac:dyDescent="0.35">
      <c r="A2095" s="1" t="s">
        <v>11391</v>
      </c>
      <c r="B2095" s="1" t="s">
        <v>5710</v>
      </c>
      <c r="C2095" s="1" t="s">
        <v>71</v>
      </c>
      <c r="D2095">
        <v>23</v>
      </c>
      <c r="E2095" s="1" t="s">
        <v>57</v>
      </c>
      <c r="F2095" s="1" t="s">
        <v>58</v>
      </c>
      <c r="G2095" s="1" t="s">
        <v>59</v>
      </c>
      <c r="H2095" s="1" t="s">
        <v>45</v>
      </c>
      <c r="I2095" s="1" t="s">
        <v>61</v>
      </c>
      <c r="J2095" s="1" t="s">
        <v>47</v>
      </c>
      <c r="K2095" s="1" t="s">
        <v>48</v>
      </c>
      <c r="L2095" s="1" t="s">
        <v>49</v>
      </c>
      <c r="M2095" s="1" t="s">
        <v>48</v>
      </c>
      <c r="N2095" s="1" t="s">
        <v>48</v>
      </c>
      <c r="O2095" s="1" t="s">
        <v>48</v>
      </c>
      <c r="P2095" s="1" t="s">
        <v>48</v>
      </c>
      <c r="Q2095" s="1" t="s">
        <v>48</v>
      </c>
      <c r="R2095" s="1" t="s">
        <v>48</v>
      </c>
      <c r="S2095" s="1" t="s">
        <v>48</v>
      </c>
      <c r="T2095" s="1" t="s">
        <v>48</v>
      </c>
      <c r="U2095" s="1" t="s">
        <v>48</v>
      </c>
      <c r="V2095" s="1" t="s">
        <v>48</v>
      </c>
      <c r="W2095" s="1" t="s">
        <v>48</v>
      </c>
      <c r="X2095" s="1" t="s">
        <v>62</v>
      </c>
      <c r="AC2095" s="1" t="s">
        <v>5712</v>
      </c>
      <c r="AD2095" s="1" t="s">
        <v>5712</v>
      </c>
      <c r="AJ2095" s="1" t="s">
        <v>11392</v>
      </c>
      <c r="AK2095" s="1" t="s">
        <v>5712</v>
      </c>
      <c r="AN2095" s="1" t="s">
        <v>5712</v>
      </c>
      <c r="AP2095" s="1" t="s">
        <v>5712</v>
      </c>
      <c r="AR2095" s="1" t="s">
        <v>5712</v>
      </c>
      <c r="AT2095" s="1" t="s">
        <v>5712</v>
      </c>
      <c r="AV2095" s="1" t="s">
        <v>11393</v>
      </c>
    </row>
    <row r="2096" spans="1:48" x14ac:dyDescent="0.35">
      <c r="A2096" s="1" t="s">
        <v>11394</v>
      </c>
      <c r="B2096" s="1" t="s">
        <v>5710</v>
      </c>
      <c r="C2096" s="1" t="s">
        <v>3346</v>
      </c>
      <c r="D2096">
        <v>35</v>
      </c>
      <c r="E2096" s="1" t="s">
        <v>42</v>
      </c>
      <c r="F2096" s="1" t="s">
        <v>66</v>
      </c>
      <c r="G2096" s="1" t="s">
        <v>73</v>
      </c>
      <c r="H2096" s="1" t="s">
        <v>45</v>
      </c>
      <c r="I2096" s="1" t="s">
        <v>110</v>
      </c>
      <c r="J2096" s="1" t="s">
        <v>47</v>
      </c>
      <c r="K2096" s="1" t="s">
        <v>48</v>
      </c>
      <c r="L2096" s="1" t="s">
        <v>48</v>
      </c>
      <c r="M2096" s="1" t="s">
        <v>48</v>
      </c>
      <c r="N2096" s="1" t="s">
        <v>49</v>
      </c>
      <c r="O2096" s="1" t="s">
        <v>48</v>
      </c>
      <c r="P2096" s="1" t="s">
        <v>48</v>
      </c>
      <c r="Q2096" s="1" t="s">
        <v>48</v>
      </c>
      <c r="R2096" s="1" t="s">
        <v>48</v>
      </c>
      <c r="S2096" s="1" t="s">
        <v>48</v>
      </c>
      <c r="T2096" s="1" t="s">
        <v>48</v>
      </c>
      <c r="U2096" s="1" t="s">
        <v>48</v>
      </c>
      <c r="V2096" s="1" t="s">
        <v>48</v>
      </c>
      <c r="W2096" s="1" t="s">
        <v>48</v>
      </c>
      <c r="X2096" s="1" t="s">
        <v>62</v>
      </c>
      <c r="AC2096" s="1" t="s">
        <v>5712</v>
      </c>
      <c r="AD2096" s="1" t="s">
        <v>5712</v>
      </c>
      <c r="AJ2096" s="1" t="s">
        <v>980</v>
      </c>
      <c r="AK2096" s="1" t="s">
        <v>5712</v>
      </c>
      <c r="AM2096" s="1" t="s">
        <v>1196</v>
      </c>
      <c r="AN2096" s="1" t="s">
        <v>5712</v>
      </c>
      <c r="AP2096" s="1" t="s">
        <v>5712</v>
      </c>
      <c r="AR2096" s="1" t="s">
        <v>5712</v>
      </c>
      <c r="AT2096" s="1" t="s">
        <v>5712</v>
      </c>
    </row>
    <row r="2097" spans="1:48" x14ac:dyDescent="0.35">
      <c r="A2097" s="1" t="s">
        <v>11395</v>
      </c>
      <c r="B2097" s="1" t="s">
        <v>5710</v>
      </c>
      <c r="C2097" s="1" t="s">
        <v>71</v>
      </c>
      <c r="D2097">
        <v>43</v>
      </c>
      <c r="E2097" s="1" t="s">
        <v>42</v>
      </c>
      <c r="F2097" s="1" t="s">
        <v>66</v>
      </c>
      <c r="G2097" s="1" t="s">
        <v>59</v>
      </c>
      <c r="H2097" s="1" t="s">
        <v>109</v>
      </c>
      <c r="I2097" s="1" t="s">
        <v>125</v>
      </c>
      <c r="J2097" s="1" t="s">
        <v>47</v>
      </c>
      <c r="K2097" s="1" t="s">
        <v>48</v>
      </c>
      <c r="L2097" s="1" t="s">
        <v>48</v>
      </c>
      <c r="M2097" s="1" t="s">
        <v>49</v>
      </c>
      <c r="N2097" s="1" t="s">
        <v>48</v>
      </c>
      <c r="O2097" s="1" t="s">
        <v>48</v>
      </c>
      <c r="P2097" s="1" t="s">
        <v>48</v>
      </c>
      <c r="Q2097" s="1" t="s">
        <v>48</v>
      </c>
      <c r="R2097" s="1" t="s">
        <v>48</v>
      </c>
      <c r="S2097" s="1" t="s">
        <v>48</v>
      </c>
      <c r="T2097" s="1" t="s">
        <v>48</v>
      </c>
      <c r="U2097" s="1" t="s">
        <v>48</v>
      </c>
      <c r="V2097" s="1" t="s">
        <v>48</v>
      </c>
      <c r="W2097" s="1" t="s">
        <v>48</v>
      </c>
      <c r="X2097" s="1" t="s">
        <v>62</v>
      </c>
      <c r="AC2097" s="1" t="s">
        <v>5712</v>
      </c>
      <c r="AD2097" s="1" t="s">
        <v>5712</v>
      </c>
      <c r="AJ2097" s="1" t="s">
        <v>11396</v>
      </c>
      <c r="AK2097" s="1" t="s">
        <v>77</v>
      </c>
      <c r="AN2097" s="1" t="s">
        <v>5712</v>
      </c>
      <c r="AP2097" s="1" t="s">
        <v>5712</v>
      </c>
      <c r="AR2097" s="1" t="s">
        <v>5712</v>
      </c>
      <c r="AT2097" s="1" t="s">
        <v>5712</v>
      </c>
    </row>
    <row r="2098" spans="1:48" x14ac:dyDescent="0.35">
      <c r="A2098" s="1" t="s">
        <v>11397</v>
      </c>
      <c r="B2098" s="1" t="s">
        <v>5710</v>
      </c>
      <c r="C2098" s="1" t="s">
        <v>41</v>
      </c>
      <c r="D2098">
        <v>22</v>
      </c>
      <c r="E2098" s="1" t="s">
        <v>57</v>
      </c>
      <c r="F2098" s="1" t="s">
        <v>58</v>
      </c>
      <c r="G2098" s="1" t="s">
        <v>98</v>
      </c>
      <c r="H2098" s="1" t="s">
        <v>112</v>
      </c>
      <c r="I2098" s="1" t="s">
        <v>74</v>
      </c>
      <c r="J2098" s="1" t="s">
        <v>80</v>
      </c>
      <c r="K2098" s="1" t="s">
        <v>48</v>
      </c>
      <c r="L2098" s="1" t="s">
        <v>48</v>
      </c>
      <c r="M2098" s="1" t="s">
        <v>48</v>
      </c>
      <c r="N2098" s="1" t="s">
        <v>48</v>
      </c>
      <c r="O2098" s="1" t="s">
        <v>48</v>
      </c>
      <c r="P2098" s="1" t="s">
        <v>48</v>
      </c>
      <c r="Q2098" s="1" t="s">
        <v>48</v>
      </c>
      <c r="R2098" s="1" t="s">
        <v>48</v>
      </c>
      <c r="S2098" s="1" t="s">
        <v>48</v>
      </c>
      <c r="T2098" s="1" t="s">
        <v>48</v>
      </c>
      <c r="U2098" s="1" t="s">
        <v>48</v>
      </c>
      <c r="V2098" s="1" t="s">
        <v>49</v>
      </c>
      <c r="W2098" s="1" t="s">
        <v>48</v>
      </c>
      <c r="X2098" s="1" t="s">
        <v>116</v>
      </c>
      <c r="Y2098" s="1" t="s">
        <v>11398</v>
      </c>
      <c r="AC2098" s="1" t="s">
        <v>5712</v>
      </c>
      <c r="AD2098" s="1" t="s">
        <v>5712</v>
      </c>
      <c r="AJ2098" s="1" t="s">
        <v>11399</v>
      </c>
      <c r="AK2098" s="1" t="s">
        <v>5712</v>
      </c>
      <c r="AM2098" s="1" t="s">
        <v>11400</v>
      </c>
      <c r="AN2098" s="1" t="s">
        <v>5712</v>
      </c>
      <c r="AP2098" s="1" t="s">
        <v>5712</v>
      </c>
      <c r="AR2098" s="1" t="s">
        <v>5712</v>
      </c>
      <c r="AT2098" s="1" t="s">
        <v>5712</v>
      </c>
    </row>
    <row r="2099" spans="1:48" x14ac:dyDescent="0.35">
      <c r="A2099" s="1" t="s">
        <v>11401</v>
      </c>
      <c r="B2099" s="1" t="s">
        <v>5710</v>
      </c>
      <c r="C2099" s="1" t="s">
        <v>41</v>
      </c>
      <c r="D2099">
        <v>23</v>
      </c>
      <c r="E2099" s="1" t="s">
        <v>57</v>
      </c>
      <c r="F2099" s="1" t="s">
        <v>58</v>
      </c>
      <c r="G2099" s="1" t="s">
        <v>98</v>
      </c>
      <c r="H2099" s="1" t="s">
        <v>45</v>
      </c>
      <c r="I2099" s="1" t="s">
        <v>110</v>
      </c>
      <c r="J2099" s="1" t="s">
        <v>80</v>
      </c>
      <c r="K2099" s="1" t="s">
        <v>48</v>
      </c>
      <c r="L2099" s="1" t="s">
        <v>48</v>
      </c>
      <c r="M2099" s="1" t="s">
        <v>48</v>
      </c>
      <c r="N2099" s="1" t="s">
        <v>48</v>
      </c>
      <c r="O2099" s="1" t="s">
        <v>48</v>
      </c>
      <c r="P2099" s="1" t="s">
        <v>48</v>
      </c>
      <c r="Q2099" s="1" t="s">
        <v>48</v>
      </c>
      <c r="R2099" s="1" t="s">
        <v>48</v>
      </c>
      <c r="S2099" s="1" t="s">
        <v>48</v>
      </c>
      <c r="T2099" s="1" t="s">
        <v>48</v>
      </c>
      <c r="U2099" s="1" t="s">
        <v>48</v>
      </c>
      <c r="V2099" s="1" t="s">
        <v>49</v>
      </c>
      <c r="W2099" s="1" t="s">
        <v>48</v>
      </c>
      <c r="X2099" s="1" t="s">
        <v>62</v>
      </c>
      <c r="AC2099" s="1" t="s">
        <v>5712</v>
      </c>
      <c r="AD2099" s="1" t="s">
        <v>5712</v>
      </c>
      <c r="AJ2099" s="1" t="s">
        <v>11402</v>
      </c>
      <c r="AK2099" s="1" t="s">
        <v>63</v>
      </c>
      <c r="AN2099" s="1" t="s">
        <v>5712</v>
      </c>
      <c r="AP2099" s="1" t="s">
        <v>5712</v>
      </c>
      <c r="AR2099" s="1" t="s">
        <v>5712</v>
      </c>
      <c r="AT2099" s="1" t="s">
        <v>5712</v>
      </c>
    </row>
    <row r="2100" spans="1:48" x14ac:dyDescent="0.35">
      <c r="A2100" s="1" t="s">
        <v>11403</v>
      </c>
      <c r="B2100" s="1" t="s">
        <v>5710</v>
      </c>
      <c r="C2100" s="1" t="s">
        <v>71</v>
      </c>
      <c r="D2100">
        <v>58</v>
      </c>
      <c r="E2100" s="1" t="s">
        <v>65</v>
      </c>
      <c r="F2100" s="1" t="s">
        <v>66</v>
      </c>
      <c r="G2100" s="1" t="s">
        <v>59</v>
      </c>
      <c r="H2100" s="1" t="s">
        <v>67</v>
      </c>
      <c r="I2100" s="1" t="s">
        <v>68</v>
      </c>
      <c r="J2100" s="1" t="s">
        <v>47</v>
      </c>
      <c r="K2100" s="1" t="s">
        <v>48</v>
      </c>
      <c r="L2100" s="1" t="s">
        <v>48</v>
      </c>
      <c r="M2100" s="1" t="s">
        <v>48</v>
      </c>
      <c r="N2100" s="1" t="s">
        <v>49</v>
      </c>
      <c r="O2100" s="1" t="s">
        <v>48</v>
      </c>
      <c r="P2100" s="1" t="s">
        <v>48</v>
      </c>
      <c r="Q2100" s="1" t="s">
        <v>48</v>
      </c>
      <c r="R2100" s="1" t="s">
        <v>48</v>
      </c>
      <c r="S2100" s="1" t="s">
        <v>48</v>
      </c>
      <c r="T2100" s="1" t="s">
        <v>48</v>
      </c>
      <c r="U2100" s="1" t="s">
        <v>48</v>
      </c>
      <c r="V2100" s="1" t="s">
        <v>48</v>
      </c>
      <c r="W2100" s="1" t="s">
        <v>48</v>
      </c>
      <c r="X2100" s="1" t="s">
        <v>62</v>
      </c>
      <c r="AC2100" s="1" t="s">
        <v>5712</v>
      </c>
      <c r="AD2100" s="1" t="s">
        <v>5712</v>
      </c>
      <c r="AJ2100" s="1" t="s">
        <v>11404</v>
      </c>
      <c r="AK2100" s="1" t="s">
        <v>5712</v>
      </c>
      <c r="AN2100" s="1" t="s">
        <v>5712</v>
      </c>
      <c r="AP2100" s="1" t="s">
        <v>5712</v>
      </c>
      <c r="AR2100" s="1" t="s">
        <v>5712</v>
      </c>
      <c r="AT2100" s="1" t="s">
        <v>5712</v>
      </c>
    </row>
    <row r="2101" spans="1:48" x14ac:dyDescent="0.35">
      <c r="A2101" s="1" t="s">
        <v>11405</v>
      </c>
      <c r="B2101" s="1" t="s">
        <v>5710</v>
      </c>
      <c r="C2101" s="1" t="s">
        <v>71</v>
      </c>
      <c r="D2101">
        <v>56</v>
      </c>
      <c r="E2101" s="1" t="s">
        <v>65</v>
      </c>
      <c r="F2101" s="1" t="s">
        <v>66</v>
      </c>
      <c r="G2101" s="1" t="s">
        <v>73</v>
      </c>
      <c r="H2101" s="1" t="s">
        <v>67</v>
      </c>
      <c r="I2101" s="1" t="s">
        <v>68</v>
      </c>
      <c r="J2101" s="1" t="s">
        <v>47</v>
      </c>
      <c r="K2101" s="1" t="s">
        <v>48</v>
      </c>
      <c r="L2101" s="1" t="s">
        <v>48</v>
      </c>
      <c r="M2101" s="1" t="s">
        <v>48</v>
      </c>
      <c r="N2101" s="1" t="s">
        <v>48</v>
      </c>
      <c r="O2101" s="1" t="s">
        <v>48</v>
      </c>
      <c r="P2101" s="1" t="s">
        <v>48</v>
      </c>
      <c r="Q2101" s="1" t="s">
        <v>48</v>
      </c>
      <c r="R2101" s="1" t="s">
        <v>49</v>
      </c>
      <c r="S2101" s="1" t="s">
        <v>48</v>
      </c>
      <c r="T2101" s="1" t="s">
        <v>48</v>
      </c>
      <c r="U2101" s="1" t="s">
        <v>48</v>
      </c>
      <c r="V2101" s="1" t="s">
        <v>48</v>
      </c>
      <c r="W2101" s="1" t="s">
        <v>48</v>
      </c>
      <c r="X2101" s="1" t="s">
        <v>116</v>
      </c>
      <c r="Y2101" s="1" t="s">
        <v>11406</v>
      </c>
      <c r="AC2101" s="1" t="s">
        <v>5712</v>
      </c>
      <c r="AD2101" s="1" t="s">
        <v>5712</v>
      </c>
      <c r="AJ2101" s="1" t="s">
        <v>11407</v>
      </c>
      <c r="AK2101" s="1" t="s">
        <v>5712</v>
      </c>
      <c r="AN2101" s="1" t="s">
        <v>5712</v>
      </c>
      <c r="AP2101" s="1" t="s">
        <v>5712</v>
      </c>
      <c r="AR2101" s="1" t="s">
        <v>5712</v>
      </c>
      <c r="AT2101" s="1" t="s">
        <v>5712</v>
      </c>
      <c r="AV2101" s="1" t="s">
        <v>11408</v>
      </c>
    </row>
    <row r="2102" spans="1:48" x14ac:dyDescent="0.35">
      <c r="A2102" s="1" t="s">
        <v>11409</v>
      </c>
      <c r="B2102" s="1" t="s">
        <v>5710</v>
      </c>
      <c r="C2102" s="1" t="s">
        <v>71</v>
      </c>
      <c r="D2102">
        <v>52</v>
      </c>
      <c r="E2102" s="1" t="s">
        <v>42</v>
      </c>
      <c r="F2102" s="1" t="s">
        <v>72</v>
      </c>
      <c r="G2102" s="1" t="s">
        <v>73</v>
      </c>
      <c r="H2102" s="1" t="s">
        <v>79</v>
      </c>
      <c r="I2102" s="1" t="s">
        <v>68</v>
      </c>
      <c r="J2102" s="1" t="s">
        <v>47</v>
      </c>
      <c r="K2102" s="1" t="s">
        <v>48</v>
      </c>
      <c r="L2102" s="1" t="s">
        <v>48</v>
      </c>
      <c r="M2102" s="1" t="s">
        <v>48</v>
      </c>
      <c r="N2102" s="1" t="s">
        <v>49</v>
      </c>
      <c r="O2102" s="1" t="s">
        <v>48</v>
      </c>
      <c r="P2102" s="1" t="s">
        <v>48</v>
      </c>
      <c r="Q2102" s="1" t="s">
        <v>48</v>
      </c>
      <c r="R2102" s="1" t="s">
        <v>48</v>
      </c>
      <c r="S2102" s="1" t="s">
        <v>48</v>
      </c>
      <c r="T2102" s="1" t="s">
        <v>48</v>
      </c>
      <c r="U2102" s="1" t="s">
        <v>48</v>
      </c>
      <c r="V2102" s="1" t="s">
        <v>48</v>
      </c>
      <c r="W2102" s="1" t="s">
        <v>48</v>
      </c>
      <c r="X2102" s="1" t="s">
        <v>62</v>
      </c>
      <c r="AC2102" s="1" t="s">
        <v>5712</v>
      </c>
      <c r="AD2102" s="1" t="s">
        <v>5712</v>
      </c>
      <c r="AJ2102" s="1" t="s">
        <v>11410</v>
      </c>
      <c r="AK2102" s="1" t="s">
        <v>5712</v>
      </c>
      <c r="AM2102" s="1" t="s">
        <v>11411</v>
      </c>
      <c r="AN2102" s="1" t="s">
        <v>5712</v>
      </c>
      <c r="AP2102" s="1" t="s">
        <v>5712</v>
      </c>
      <c r="AR2102" s="1" t="s">
        <v>5712</v>
      </c>
      <c r="AT2102" s="1" t="s">
        <v>5712</v>
      </c>
    </row>
    <row r="2103" spans="1:48" x14ac:dyDescent="0.35">
      <c r="A2103" s="1" t="s">
        <v>11412</v>
      </c>
      <c r="B2103" s="1" t="s">
        <v>5710</v>
      </c>
      <c r="C2103" s="1" t="s">
        <v>41</v>
      </c>
      <c r="D2103">
        <v>24</v>
      </c>
      <c r="E2103" s="1" t="s">
        <v>57</v>
      </c>
      <c r="F2103" s="1" t="s">
        <v>58</v>
      </c>
      <c r="G2103" s="1" t="s">
        <v>59</v>
      </c>
      <c r="H2103" s="1" t="s">
        <v>79</v>
      </c>
      <c r="I2103" s="1" t="s">
        <v>110</v>
      </c>
      <c r="J2103" s="1" t="s">
        <v>80</v>
      </c>
      <c r="K2103" s="1" t="s">
        <v>48</v>
      </c>
      <c r="L2103" s="1" t="s">
        <v>48</v>
      </c>
      <c r="M2103" s="1" t="s">
        <v>48</v>
      </c>
      <c r="N2103" s="1" t="s">
        <v>48</v>
      </c>
      <c r="O2103" s="1" t="s">
        <v>48</v>
      </c>
      <c r="P2103" s="1" t="s">
        <v>48</v>
      </c>
      <c r="Q2103" s="1" t="s">
        <v>48</v>
      </c>
      <c r="R2103" s="1" t="s">
        <v>48</v>
      </c>
      <c r="S2103" s="1" t="s">
        <v>48</v>
      </c>
      <c r="T2103" s="1" t="s">
        <v>48</v>
      </c>
      <c r="U2103" s="1" t="s">
        <v>48</v>
      </c>
      <c r="V2103" s="1" t="s">
        <v>48</v>
      </c>
      <c r="W2103" s="1" t="s">
        <v>49</v>
      </c>
      <c r="X2103" s="1" t="s">
        <v>75</v>
      </c>
      <c r="Y2103" s="1" t="s">
        <v>11413</v>
      </c>
      <c r="AC2103" s="1" t="s">
        <v>5712</v>
      </c>
      <c r="AD2103" s="1" t="s">
        <v>5712</v>
      </c>
      <c r="AJ2103" s="1" t="s">
        <v>11414</v>
      </c>
      <c r="AK2103" s="1" t="s">
        <v>5712</v>
      </c>
      <c r="AN2103" s="1" t="s">
        <v>5712</v>
      </c>
      <c r="AP2103" s="1" t="s">
        <v>5712</v>
      </c>
      <c r="AR2103" s="1" t="s">
        <v>5712</v>
      </c>
      <c r="AT2103" s="1" t="s">
        <v>5712</v>
      </c>
    </row>
    <row r="2104" spans="1:48" x14ac:dyDescent="0.35">
      <c r="A2104" s="1" t="s">
        <v>11415</v>
      </c>
      <c r="B2104" s="1" t="s">
        <v>5710</v>
      </c>
      <c r="C2104" s="1" t="s">
        <v>71</v>
      </c>
      <c r="D2104">
        <v>50</v>
      </c>
      <c r="E2104" s="1" t="s">
        <v>42</v>
      </c>
      <c r="F2104" s="1" t="s">
        <v>43</v>
      </c>
      <c r="G2104" s="1" t="s">
        <v>98</v>
      </c>
      <c r="H2104" s="1" t="s">
        <v>67</v>
      </c>
      <c r="I2104" s="1" t="s">
        <v>90</v>
      </c>
      <c r="J2104" s="1" t="s">
        <v>47</v>
      </c>
      <c r="K2104" s="1" t="s">
        <v>48</v>
      </c>
      <c r="L2104" s="1" t="s">
        <v>48</v>
      </c>
      <c r="M2104" s="1" t="s">
        <v>48</v>
      </c>
      <c r="N2104" s="1" t="s">
        <v>48</v>
      </c>
      <c r="O2104" s="1" t="s">
        <v>48</v>
      </c>
      <c r="P2104" s="1" t="s">
        <v>48</v>
      </c>
      <c r="Q2104" s="1" t="s">
        <v>48</v>
      </c>
      <c r="R2104" s="1" t="s">
        <v>49</v>
      </c>
      <c r="S2104" s="1" t="s">
        <v>48</v>
      </c>
      <c r="T2104" s="1" t="s">
        <v>48</v>
      </c>
      <c r="U2104" s="1" t="s">
        <v>48</v>
      </c>
      <c r="V2104" s="1" t="s">
        <v>48</v>
      </c>
      <c r="W2104" s="1" t="s">
        <v>48</v>
      </c>
      <c r="X2104" s="1" t="s">
        <v>62</v>
      </c>
      <c r="AC2104" s="1" t="s">
        <v>5712</v>
      </c>
      <c r="AD2104" s="1" t="s">
        <v>5712</v>
      </c>
      <c r="AJ2104" s="1" t="s">
        <v>11416</v>
      </c>
      <c r="AK2104" s="1" t="s">
        <v>5712</v>
      </c>
      <c r="AN2104" s="1" t="s">
        <v>5712</v>
      </c>
      <c r="AP2104" s="1" t="s">
        <v>5712</v>
      </c>
      <c r="AR2104" s="1" t="s">
        <v>5712</v>
      </c>
      <c r="AT2104" s="1" t="s">
        <v>5712</v>
      </c>
      <c r="AV2104" s="1" t="s">
        <v>939</v>
      </c>
    </row>
    <row r="2105" spans="1:48" x14ac:dyDescent="0.35">
      <c r="A2105" s="1" t="s">
        <v>11417</v>
      </c>
      <c r="B2105" s="1" t="s">
        <v>5710</v>
      </c>
      <c r="C2105" s="1" t="s">
        <v>71</v>
      </c>
      <c r="D2105">
        <v>22</v>
      </c>
      <c r="E2105" s="1" t="s">
        <v>57</v>
      </c>
      <c r="F2105" s="1" t="s">
        <v>107</v>
      </c>
      <c r="G2105" s="1" t="s">
        <v>98</v>
      </c>
      <c r="H2105" s="1" t="s">
        <v>45</v>
      </c>
      <c r="I2105" s="1" t="s">
        <v>74</v>
      </c>
      <c r="J2105" s="1" t="s">
        <v>47</v>
      </c>
      <c r="K2105" s="1" t="s">
        <v>48</v>
      </c>
      <c r="L2105" s="1" t="s">
        <v>48</v>
      </c>
      <c r="M2105" s="1" t="s">
        <v>49</v>
      </c>
      <c r="N2105" s="1" t="s">
        <v>48</v>
      </c>
      <c r="O2105" s="1" t="s">
        <v>48</v>
      </c>
      <c r="P2105" s="1" t="s">
        <v>48</v>
      </c>
      <c r="Q2105" s="1" t="s">
        <v>48</v>
      </c>
      <c r="R2105" s="1" t="s">
        <v>48</v>
      </c>
      <c r="S2105" s="1" t="s">
        <v>48</v>
      </c>
      <c r="T2105" s="1" t="s">
        <v>48</v>
      </c>
      <c r="U2105" s="1" t="s">
        <v>48</v>
      </c>
      <c r="V2105" s="1" t="s">
        <v>48</v>
      </c>
      <c r="W2105" s="1" t="s">
        <v>48</v>
      </c>
      <c r="X2105" s="1" t="s">
        <v>62</v>
      </c>
      <c r="AC2105" s="1" t="s">
        <v>5712</v>
      </c>
      <c r="AD2105" s="1" t="s">
        <v>5712</v>
      </c>
      <c r="AJ2105" s="1" t="s">
        <v>2272</v>
      </c>
      <c r="AK2105" s="1" t="s">
        <v>5712</v>
      </c>
      <c r="AM2105" s="1" t="s">
        <v>11418</v>
      </c>
      <c r="AN2105" s="1" t="s">
        <v>5712</v>
      </c>
      <c r="AP2105" s="1" t="s">
        <v>5712</v>
      </c>
      <c r="AR2105" s="1" t="s">
        <v>5712</v>
      </c>
      <c r="AT2105" s="1" t="s">
        <v>5712</v>
      </c>
    </row>
    <row r="2106" spans="1:48" x14ac:dyDescent="0.35">
      <c r="A2106" s="1" t="s">
        <v>11419</v>
      </c>
      <c r="B2106" s="1" t="s">
        <v>5710</v>
      </c>
      <c r="C2106" s="1" t="s">
        <v>71</v>
      </c>
      <c r="D2106">
        <v>46</v>
      </c>
      <c r="E2106" s="1" t="s">
        <v>42</v>
      </c>
      <c r="F2106" s="1" t="s">
        <v>66</v>
      </c>
      <c r="G2106" s="1" t="s">
        <v>98</v>
      </c>
      <c r="H2106" s="1" t="s">
        <v>67</v>
      </c>
      <c r="I2106" s="1" t="s">
        <v>61</v>
      </c>
      <c r="J2106" s="1" t="s">
        <v>47</v>
      </c>
      <c r="K2106" s="1" t="s">
        <v>48</v>
      </c>
      <c r="L2106" s="1" t="s">
        <v>48</v>
      </c>
      <c r="M2106" s="1" t="s">
        <v>48</v>
      </c>
      <c r="N2106" s="1" t="s">
        <v>48</v>
      </c>
      <c r="O2106" s="1" t="s">
        <v>48</v>
      </c>
      <c r="P2106" s="1" t="s">
        <v>48</v>
      </c>
      <c r="Q2106" s="1" t="s">
        <v>48</v>
      </c>
      <c r="R2106" s="1" t="s">
        <v>49</v>
      </c>
      <c r="S2106" s="1" t="s">
        <v>48</v>
      </c>
      <c r="T2106" s="1" t="s">
        <v>48</v>
      </c>
      <c r="U2106" s="1" t="s">
        <v>48</v>
      </c>
      <c r="V2106" s="1" t="s">
        <v>48</v>
      </c>
      <c r="W2106" s="1" t="s">
        <v>48</v>
      </c>
      <c r="X2106" s="1" t="s">
        <v>145</v>
      </c>
      <c r="Y2106" s="1" t="s">
        <v>11420</v>
      </c>
      <c r="AC2106" s="1" t="s">
        <v>5712</v>
      </c>
      <c r="AD2106" s="1" t="s">
        <v>5712</v>
      </c>
      <c r="AJ2106" s="1" t="s">
        <v>11421</v>
      </c>
      <c r="AK2106" s="1" t="s">
        <v>5712</v>
      </c>
      <c r="AN2106" s="1" t="s">
        <v>5712</v>
      </c>
      <c r="AP2106" s="1" t="s">
        <v>5712</v>
      </c>
      <c r="AR2106" s="1" t="s">
        <v>5712</v>
      </c>
      <c r="AT2106" s="1" t="s">
        <v>5712</v>
      </c>
    </row>
    <row r="2107" spans="1:48" x14ac:dyDescent="0.35">
      <c r="A2107" s="1" t="s">
        <v>11422</v>
      </c>
      <c r="B2107" s="1" t="s">
        <v>5710</v>
      </c>
      <c r="C2107" s="1" t="s">
        <v>71</v>
      </c>
      <c r="D2107">
        <v>20</v>
      </c>
      <c r="E2107" s="1" t="s">
        <v>57</v>
      </c>
      <c r="F2107" s="1" t="s">
        <v>107</v>
      </c>
      <c r="G2107" s="1" t="s">
        <v>73</v>
      </c>
      <c r="H2107" s="1" t="s">
        <v>45</v>
      </c>
      <c r="I2107" s="1" t="s">
        <v>113</v>
      </c>
      <c r="J2107" s="1" t="s">
        <v>47</v>
      </c>
      <c r="K2107" s="1" t="s">
        <v>48</v>
      </c>
      <c r="L2107" s="1" t="s">
        <v>49</v>
      </c>
      <c r="M2107" s="1" t="s">
        <v>48</v>
      </c>
      <c r="N2107" s="1" t="s">
        <v>48</v>
      </c>
      <c r="O2107" s="1" t="s">
        <v>48</v>
      </c>
      <c r="P2107" s="1" t="s">
        <v>48</v>
      </c>
      <c r="Q2107" s="1" t="s">
        <v>48</v>
      </c>
      <c r="R2107" s="1" t="s">
        <v>48</v>
      </c>
      <c r="S2107" s="1" t="s">
        <v>48</v>
      </c>
      <c r="T2107" s="1" t="s">
        <v>48</v>
      </c>
      <c r="U2107" s="1" t="s">
        <v>48</v>
      </c>
      <c r="V2107" s="1" t="s">
        <v>48</v>
      </c>
      <c r="W2107" s="1" t="s">
        <v>48</v>
      </c>
      <c r="X2107" s="1" t="s">
        <v>51</v>
      </c>
      <c r="Y2107" s="1" t="s">
        <v>11423</v>
      </c>
      <c r="AC2107" s="1" t="s">
        <v>5712</v>
      </c>
      <c r="AD2107" s="1" t="s">
        <v>5712</v>
      </c>
      <c r="AJ2107" s="1" t="s">
        <v>11424</v>
      </c>
      <c r="AK2107" s="1" t="s">
        <v>5712</v>
      </c>
      <c r="AN2107" s="1" t="s">
        <v>5712</v>
      </c>
      <c r="AP2107" s="1" t="s">
        <v>5712</v>
      </c>
      <c r="AR2107" s="1" t="s">
        <v>5712</v>
      </c>
      <c r="AT2107" s="1" t="s">
        <v>5712</v>
      </c>
    </row>
    <row r="2108" spans="1:48" x14ac:dyDescent="0.35">
      <c r="A2108" s="1" t="s">
        <v>11425</v>
      </c>
      <c r="B2108" s="1" t="s">
        <v>5710</v>
      </c>
      <c r="C2108" s="1" t="s">
        <v>71</v>
      </c>
      <c r="D2108">
        <v>48</v>
      </c>
      <c r="E2108" s="1" t="s">
        <v>42</v>
      </c>
      <c r="F2108" s="1" t="s">
        <v>43</v>
      </c>
      <c r="G2108" s="1" t="s">
        <v>73</v>
      </c>
      <c r="H2108" s="1" t="s">
        <v>92</v>
      </c>
      <c r="I2108" s="1" t="s">
        <v>125</v>
      </c>
      <c r="J2108" s="1" t="s">
        <v>47</v>
      </c>
      <c r="K2108" s="1" t="s">
        <v>48</v>
      </c>
      <c r="L2108" s="1" t="s">
        <v>48</v>
      </c>
      <c r="M2108" s="1" t="s">
        <v>48</v>
      </c>
      <c r="N2108" s="1" t="s">
        <v>49</v>
      </c>
      <c r="O2108" s="1" t="s">
        <v>48</v>
      </c>
      <c r="P2108" s="1" t="s">
        <v>48</v>
      </c>
      <c r="Q2108" s="1" t="s">
        <v>48</v>
      </c>
      <c r="R2108" s="1" t="s">
        <v>48</v>
      </c>
      <c r="S2108" s="1" t="s">
        <v>48</v>
      </c>
      <c r="T2108" s="1" t="s">
        <v>48</v>
      </c>
      <c r="U2108" s="1" t="s">
        <v>48</v>
      </c>
      <c r="V2108" s="1" t="s">
        <v>48</v>
      </c>
      <c r="W2108" s="1" t="s">
        <v>48</v>
      </c>
      <c r="X2108" s="1" t="s">
        <v>75</v>
      </c>
      <c r="Y2108" s="1" t="s">
        <v>11426</v>
      </c>
      <c r="AC2108" s="1" t="s">
        <v>5712</v>
      </c>
      <c r="AD2108" s="1" t="s">
        <v>5712</v>
      </c>
      <c r="AJ2108" s="1" t="s">
        <v>11427</v>
      </c>
      <c r="AK2108" s="1" t="s">
        <v>77</v>
      </c>
      <c r="AN2108" s="1" t="s">
        <v>5712</v>
      </c>
      <c r="AP2108" s="1" t="s">
        <v>5712</v>
      </c>
      <c r="AR2108" s="1" t="s">
        <v>5712</v>
      </c>
      <c r="AT2108" s="1" t="s">
        <v>5712</v>
      </c>
    </row>
    <row r="2109" spans="1:48" x14ac:dyDescent="0.35">
      <c r="A2109" s="1" t="s">
        <v>11428</v>
      </c>
      <c r="B2109" s="1" t="s">
        <v>5710</v>
      </c>
      <c r="C2109" s="1" t="s">
        <v>71</v>
      </c>
      <c r="D2109">
        <v>23</v>
      </c>
      <c r="E2109" s="1" t="s">
        <v>57</v>
      </c>
      <c r="F2109" s="1" t="s">
        <v>107</v>
      </c>
      <c r="G2109" s="1" t="s">
        <v>98</v>
      </c>
      <c r="H2109" s="1" t="s">
        <v>45</v>
      </c>
      <c r="I2109" s="1" t="s">
        <v>46</v>
      </c>
      <c r="J2109" s="1" t="s">
        <v>80</v>
      </c>
      <c r="K2109" s="1" t="s">
        <v>48</v>
      </c>
      <c r="L2109" s="1" t="s">
        <v>48</v>
      </c>
      <c r="M2109" s="1" t="s">
        <v>48</v>
      </c>
      <c r="N2109" s="1" t="s">
        <v>48</v>
      </c>
      <c r="O2109" s="1" t="s">
        <v>48</v>
      </c>
      <c r="P2109" s="1" t="s">
        <v>48</v>
      </c>
      <c r="Q2109" s="1" t="s">
        <v>48</v>
      </c>
      <c r="R2109" s="1" t="s">
        <v>48</v>
      </c>
      <c r="S2109" s="1" t="s">
        <v>48</v>
      </c>
      <c r="T2109" s="1" t="s">
        <v>48</v>
      </c>
      <c r="U2109" s="1" t="s">
        <v>48</v>
      </c>
      <c r="V2109" s="1" t="s">
        <v>49</v>
      </c>
      <c r="W2109" s="1" t="s">
        <v>48</v>
      </c>
      <c r="X2109" s="1" t="s">
        <v>75</v>
      </c>
      <c r="Y2109" s="1" t="s">
        <v>11429</v>
      </c>
      <c r="AC2109" s="1" t="s">
        <v>5712</v>
      </c>
      <c r="AD2109" s="1" t="s">
        <v>5712</v>
      </c>
      <c r="AJ2109" s="1" t="s">
        <v>11430</v>
      </c>
      <c r="AK2109" s="1" t="s">
        <v>55</v>
      </c>
      <c r="AL2109" s="1" t="s">
        <v>11431</v>
      </c>
      <c r="AN2109" s="1" t="s">
        <v>5712</v>
      </c>
      <c r="AP2109" s="1" t="s">
        <v>5712</v>
      </c>
      <c r="AR2109" s="1" t="s">
        <v>5712</v>
      </c>
      <c r="AT2109" s="1" t="s">
        <v>5712</v>
      </c>
    </row>
    <row r="2110" spans="1:48" x14ac:dyDescent="0.35">
      <c r="A2110" s="1" t="s">
        <v>11432</v>
      </c>
      <c r="B2110" s="1" t="s">
        <v>5710</v>
      </c>
      <c r="C2110" s="1" t="s">
        <v>71</v>
      </c>
      <c r="D2110">
        <v>23</v>
      </c>
      <c r="E2110" s="1" t="s">
        <v>57</v>
      </c>
      <c r="F2110" s="1" t="s">
        <v>58</v>
      </c>
      <c r="G2110" s="1" t="s">
        <v>59</v>
      </c>
      <c r="H2110" s="1" t="s">
        <v>45</v>
      </c>
      <c r="I2110" s="1" t="s">
        <v>74</v>
      </c>
      <c r="J2110" s="1" t="s">
        <v>47</v>
      </c>
      <c r="K2110" s="1" t="s">
        <v>48</v>
      </c>
      <c r="L2110" s="1" t="s">
        <v>48</v>
      </c>
      <c r="M2110" s="1" t="s">
        <v>48</v>
      </c>
      <c r="N2110" s="1" t="s">
        <v>48</v>
      </c>
      <c r="O2110" s="1" t="s">
        <v>48</v>
      </c>
      <c r="P2110" s="1" t="s">
        <v>48</v>
      </c>
      <c r="Q2110" s="1" t="s">
        <v>48</v>
      </c>
      <c r="R2110" s="1" t="s">
        <v>49</v>
      </c>
      <c r="S2110" s="1" t="s">
        <v>48</v>
      </c>
      <c r="T2110" s="1" t="s">
        <v>48</v>
      </c>
      <c r="U2110" s="1" t="s">
        <v>48</v>
      </c>
      <c r="V2110" s="1" t="s">
        <v>48</v>
      </c>
      <c r="W2110" s="1" t="s">
        <v>48</v>
      </c>
      <c r="X2110" s="1" t="s">
        <v>51</v>
      </c>
      <c r="Y2110" s="1" t="s">
        <v>11433</v>
      </c>
      <c r="AC2110" s="1" t="s">
        <v>5712</v>
      </c>
      <c r="AD2110" s="1" t="s">
        <v>5712</v>
      </c>
      <c r="AJ2110" s="1" t="s">
        <v>11434</v>
      </c>
      <c r="AK2110" s="1" t="s">
        <v>5712</v>
      </c>
      <c r="AM2110" s="1" t="s">
        <v>11435</v>
      </c>
      <c r="AN2110" s="1" t="s">
        <v>5712</v>
      </c>
      <c r="AP2110" s="1" t="s">
        <v>5712</v>
      </c>
      <c r="AR2110" s="1" t="s">
        <v>5712</v>
      </c>
      <c r="AT2110" s="1" t="s">
        <v>5712</v>
      </c>
    </row>
    <row r="2111" spans="1:48" x14ac:dyDescent="0.35">
      <c r="A2111" s="1" t="s">
        <v>11436</v>
      </c>
      <c r="B2111" s="1" t="s">
        <v>5710</v>
      </c>
      <c r="C2111" s="1" t="s">
        <v>71</v>
      </c>
      <c r="D2111">
        <v>53</v>
      </c>
      <c r="E2111" s="1" t="s">
        <v>42</v>
      </c>
      <c r="F2111" s="1" t="s">
        <v>66</v>
      </c>
      <c r="G2111" s="1" t="s">
        <v>59</v>
      </c>
      <c r="H2111" s="1" t="s">
        <v>144</v>
      </c>
      <c r="I2111" s="1" t="s">
        <v>90</v>
      </c>
      <c r="J2111" s="1" t="s">
        <v>47</v>
      </c>
      <c r="K2111" s="1" t="s">
        <v>48</v>
      </c>
      <c r="L2111" s="1" t="s">
        <v>48</v>
      </c>
      <c r="M2111" s="1" t="s">
        <v>48</v>
      </c>
      <c r="N2111" s="1" t="s">
        <v>48</v>
      </c>
      <c r="O2111" s="1" t="s">
        <v>48</v>
      </c>
      <c r="P2111" s="1" t="s">
        <v>48</v>
      </c>
      <c r="Q2111" s="1" t="s">
        <v>48</v>
      </c>
      <c r="R2111" s="1" t="s">
        <v>49</v>
      </c>
      <c r="S2111" s="1" t="s">
        <v>48</v>
      </c>
      <c r="T2111" s="1" t="s">
        <v>48</v>
      </c>
      <c r="U2111" s="1" t="s">
        <v>48</v>
      </c>
      <c r="V2111" s="1" t="s">
        <v>48</v>
      </c>
      <c r="W2111" s="1" t="s">
        <v>48</v>
      </c>
      <c r="X2111" s="1" t="s">
        <v>62</v>
      </c>
      <c r="AC2111" s="1" t="s">
        <v>5712</v>
      </c>
      <c r="AD2111" s="1" t="s">
        <v>5712</v>
      </c>
      <c r="AJ2111" s="1" t="s">
        <v>11437</v>
      </c>
      <c r="AK2111" s="1" t="s">
        <v>5712</v>
      </c>
      <c r="AN2111" s="1" t="s">
        <v>5712</v>
      </c>
      <c r="AP2111" s="1" t="s">
        <v>5712</v>
      </c>
      <c r="AR2111" s="1" t="s">
        <v>5712</v>
      </c>
      <c r="AT2111" s="1" t="s">
        <v>5712</v>
      </c>
    </row>
    <row r="2112" spans="1:48" x14ac:dyDescent="0.35">
      <c r="A2112" s="1" t="s">
        <v>11438</v>
      </c>
      <c r="B2112" s="1" t="s">
        <v>5710</v>
      </c>
      <c r="C2112" s="1" t="s">
        <v>41</v>
      </c>
      <c r="D2112">
        <v>18</v>
      </c>
      <c r="E2112" s="1" t="s">
        <v>57</v>
      </c>
      <c r="F2112" s="1" t="s">
        <v>58</v>
      </c>
      <c r="G2112" s="1" t="s">
        <v>44</v>
      </c>
      <c r="H2112" s="1" t="s">
        <v>79</v>
      </c>
      <c r="I2112" s="1" t="s">
        <v>61</v>
      </c>
      <c r="J2112" s="1" t="s">
        <v>80</v>
      </c>
      <c r="K2112" s="1" t="s">
        <v>48</v>
      </c>
      <c r="L2112" s="1" t="s">
        <v>48</v>
      </c>
      <c r="M2112" s="1" t="s">
        <v>48</v>
      </c>
      <c r="N2112" s="1" t="s">
        <v>48</v>
      </c>
      <c r="O2112" s="1" t="s">
        <v>48</v>
      </c>
      <c r="P2112" s="1" t="s">
        <v>48</v>
      </c>
      <c r="Q2112" s="1" t="s">
        <v>48</v>
      </c>
      <c r="R2112" s="1" t="s">
        <v>48</v>
      </c>
      <c r="S2112" s="1" t="s">
        <v>48</v>
      </c>
      <c r="T2112" s="1" t="s">
        <v>48</v>
      </c>
      <c r="U2112" s="1" t="s">
        <v>48</v>
      </c>
      <c r="V2112" s="1" t="s">
        <v>48</v>
      </c>
      <c r="W2112" s="1" t="s">
        <v>49</v>
      </c>
      <c r="X2112" s="1" t="s">
        <v>62</v>
      </c>
      <c r="AC2112" s="1" t="s">
        <v>5712</v>
      </c>
      <c r="AD2112" s="1" t="s">
        <v>5712</v>
      </c>
      <c r="AJ2112" s="1" t="s">
        <v>11439</v>
      </c>
      <c r="AK2112" s="1" t="s">
        <v>5712</v>
      </c>
      <c r="AN2112" s="1" t="s">
        <v>5712</v>
      </c>
      <c r="AP2112" s="1" t="s">
        <v>5712</v>
      </c>
      <c r="AR2112" s="1" t="s">
        <v>5712</v>
      </c>
      <c r="AT2112" s="1" t="s">
        <v>5712</v>
      </c>
      <c r="AV2112" s="1" t="s">
        <v>11440</v>
      </c>
    </row>
    <row r="2113" spans="1:48" x14ac:dyDescent="0.35">
      <c r="A2113" s="1" t="s">
        <v>11441</v>
      </c>
      <c r="B2113" s="1" t="s">
        <v>5710</v>
      </c>
      <c r="C2113" s="1" t="s">
        <v>41</v>
      </c>
      <c r="D2113">
        <v>19</v>
      </c>
      <c r="E2113" s="1" t="s">
        <v>57</v>
      </c>
      <c r="F2113" s="1" t="s">
        <v>66</v>
      </c>
      <c r="G2113" s="1" t="s">
        <v>44</v>
      </c>
      <c r="H2113" s="1" t="s">
        <v>79</v>
      </c>
      <c r="I2113" s="1" t="s">
        <v>113</v>
      </c>
      <c r="J2113" s="1" t="s">
        <v>80</v>
      </c>
      <c r="K2113" s="1" t="s">
        <v>48</v>
      </c>
      <c r="L2113" s="1" t="s">
        <v>48</v>
      </c>
      <c r="M2113" s="1" t="s">
        <v>48</v>
      </c>
      <c r="N2113" s="1" t="s">
        <v>48</v>
      </c>
      <c r="O2113" s="1" t="s">
        <v>48</v>
      </c>
      <c r="P2113" s="1" t="s">
        <v>48</v>
      </c>
      <c r="Q2113" s="1" t="s">
        <v>48</v>
      </c>
      <c r="R2113" s="1" t="s">
        <v>48</v>
      </c>
      <c r="S2113" s="1" t="s">
        <v>48</v>
      </c>
      <c r="T2113" s="1" t="s">
        <v>48</v>
      </c>
      <c r="U2113" s="1" t="s">
        <v>49</v>
      </c>
      <c r="V2113" s="1" t="s">
        <v>48</v>
      </c>
      <c r="W2113" s="1" t="s">
        <v>48</v>
      </c>
      <c r="X2113" s="1" t="s">
        <v>116</v>
      </c>
      <c r="Y2113" s="1" t="s">
        <v>11442</v>
      </c>
      <c r="AC2113" s="1" t="s">
        <v>5712</v>
      </c>
      <c r="AD2113" s="1" t="s">
        <v>5712</v>
      </c>
      <c r="AJ2113" s="1" t="s">
        <v>11443</v>
      </c>
      <c r="AK2113" s="1" t="s">
        <v>5712</v>
      </c>
      <c r="AN2113" s="1" t="s">
        <v>5712</v>
      </c>
      <c r="AP2113" s="1" t="s">
        <v>5712</v>
      </c>
      <c r="AR2113" s="1" t="s">
        <v>5712</v>
      </c>
      <c r="AT2113" s="1" t="s">
        <v>5712</v>
      </c>
    </row>
    <row r="2114" spans="1:48" x14ac:dyDescent="0.35">
      <c r="A2114" s="1" t="s">
        <v>11444</v>
      </c>
      <c r="B2114" s="1" t="s">
        <v>5710</v>
      </c>
      <c r="C2114" s="1" t="s">
        <v>71</v>
      </c>
      <c r="D2114">
        <v>25</v>
      </c>
      <c r="E2114" s="1" t="s">
        <v>57</v>
      </c>
      <c r="F2114" s="1" t="s">
        <v>58</v>
      </c>
      <c r="G2114" s="1" t="s">
        <v>44</v>
      </c>
      <c r="H2114" s="1" t="s">
        <v>45</v>
      </c>
      <c r="I2114" s="1" t="s">
        <v>68</v>
      </c>
      <c r="J2114" s="1" t="s">
        <v>47</v>
      </c>
      <c r="K2114" s="1" t="s">
        <v>48</v>
      </c>
      <c r="L2114" s="1" t="s">
        <v>48</v>
      </c>
      <c r="M2114" s="1" t="s">
        <v>48</v>
      </c>
      <c r="N2114" s="1" t="s">
        <v>48</v>
      </c>
      <c r="O2114" s="1" t="s">
        <v>48</v>
      </c>
      <c r="P2114" s="1" t="s">
        <v>48</v>
      </c>
      <c r="Q2114" s="1" t="s">
        <v>48</v>
      </c>
      <c r="R2114" s="1" t="s">
        <v>49</v>
      </c>
      <c r="S2114" s="1" t="s">
        <v>48</v>
      </c>
      <c r="T2114" s="1" t="s">
        <v>48</v>
      </c>
      <c r="U2114" s="1" t="s">
        <v>48</v>
      </c>
      <c r="V2114" s="1" t="s">
        <v>48</v>
      </c>
      <c r="W2114" s="1" t="s">
        <v>48</v>
      </c>
      <c r="X2114" s="1" t="s">
        <v>62</v>
      </c>
      <c r="AC2114" s="1" t="s">
        <v>5712</v>
      </c>
      <c r="AD2114" s="1" t="s">
        <v>5712</v>
      </c>
      <c r="AJ2114" s="1" t="s">
        <v>11445</v>
      </c>
      <c r="AK2114" s="1" t="s">
        <v>63</v>
      </c>
      <c r="AN2114" s="1" t="s">
        <v>5712</v>
      </c>
      <c r="AP2114" s="1" t="s">
        <v>5712</v>
      </c>
      <c r="AR2114" s="1" t="s">
        <v>5712</v>
      </c>
      <c r="AT2114" s="1" t="s">
        <v>5712</v>
      </c>
    </row>
    <row r="2115" spans="1:48" x14ac:dyDescent="0.35">
      <c r="A2115" s="1" t="s">
        <v>11446</v>
      </c>
      <c r="B2115" s="1" t="s">
        <v>5710</v>
      </c>
      <c r="C2115" s="1" t="s">
        <v>71</v>
      </c>
      <c r="D2115">
        <v>37</v>
      </c>
      <c r="E2115" s="1" t="s">
        <v>42</v>
      </c>
      <c r="F2115" s="1" t="s">
        <v>66</v>
      </c>
      <c r="G2115" s="1" t="s">
        <v>98</v>
      </c>
      <c r="H2115" s="1" t="s">
        <v>79</v>
      </c>
      <c r="I2115" s="1" t="s">
        <v>110</v>
      </c>
      <c r="J2115" s="1" t="s">
        <v>47</v>
      </c>
      <c r="K2115" s="1" t="s">
        <v>48</v>
      </c>
      <c r="L2115" s="1" t="s">
        <v>48</v>
      </c>
      <c r="M2115" s="1" t="s">
        <v>48</v>
      </c>
      <c r="N2115" s="1" t="s">
        <v>49</v>
      </c>
      <c r="O2115" s="1" t="s">
        <v>48</v>
      </c>
      <c r="P2115" s="1" t="s">
        <v>48</v>
      </c>
      <c r="Q2115" s="1" t="s">
        <v>48</v>
      </c>
      <c r="R2115" s="1" t="s">
        <v>48</v>
      </c>
      <c r="S2115" s="1" t="s">
        <v>48</v>
      </c>
      <c r="T2115" s="1" t="s">
        <v>48</v>
      </c>
      <c r="U2115" s="1" t="s">
        <v>48</v>
      </c>
      <c r="V2115" s="1" t="s">
        <v>48</v>
      </c>
      <c r="W2115" s="1" t="s">
        <v>48</v>
      </c>
      <c r="X2115" s="1" t="s">
        <v>62</v>
      </c>
      <c r="AC2115" s="1" t="s">
        <v>5712</v>
      </c>
      <c r="AD2115" s="1" t="s">
        <v>5712</v>
      </c>
      <c r="AJ2115" s="1" t="s">
        <v>105</v>
      </c>
      <c r="AK2115" s="1" t="s">
        <v>5712</v>
      </c>
      <c r="AM2115" s="1" t="s">
        <v>11447</v>
      </c>
      <c r="AN2115" s="1" t="s">
        <v>5712</v>
      </c>
      <c r="AP2115" s="1" t="s">
        <v>5712</v>
      </c>
      <c r="AR2115" s="1" t="s">
        <v>5712</v>
      </c>
      <c r="AT2115" s="1" t="s">
        <v>5712</v>
      </c>
    </row>
    <row r="2116" spans="1:48" x14ac:dyDescent="0.35">
      <c r="A2116" s="1" t="s">
        <v>11448</v>
      </c>
      <c r="B2116" s="1" t="s">
        <v>5710</v>
      </c>
      <c r="C2116" s="1" t="s">
        <v>71</v>
      </c>
      <c r="D2116">
        <v>22</v>
      </c>
      <c r="E2116" s="1" t="s">
        <v>57</v>
      </c>
      <c r="F2116" s="1" t="s">
        <v>58</v>
      </c>
      <c r="G2116" s="1" t="s">
        <v>73</v>
      </c>
      <c r="H2116" s="1" t="s">
        <v>45</v>
      </c>
      <c r="I2116" s="1" t="s">
        <v>99</v>
      </c>
      <c r="J2116" s="1" t="s">
        <v>47</v>
      </c>
      <c r="K2116" s="1" t="s">
        <v>48</v>
      </c>
      <c r="L2116" s="1" t="s">
        <v>48</v>
      </c>
      <c r="M2116" s="1" t="s">
        <v>48</v>
      </c>
      <c r="N2116" s="1" t="s">
        <v>49</v>
      </c>
      <c r="O2116" s="1" t="s">
        <v>48</v>
      </c>
      <c r="P2116" s="1" t="s">
        <v>48</v>
      </c>
      <c r="Q2116" s="1" t="s">
        <v>48</v>
      </c>
      <c r="R2116" s="1" t="s">
        <v>48</v>
      </c>
      <c r="S2116" s="1" t="s">
        <v>48</v>
      </c>
      <c r="T2116" s="1" t="s">
        <v>48</v>
      </c>
      <c r="U2116" s="1" t="s">
        <v>48</v>
      </c>
      <c r="V2116" s="1" t="s">
        <v>48</v>
      </c>
      <c r="W2116" s="1" t="s">
        <v>48</v>
      </c>
      <c r="X2116" s="1" t="s">
        <v>62</v>
      </c>
      <c r="AC2116" s="1" t="s">
        <v>5712</v>
      </c>
      <c r="AD2116" s="1" t="s">
        <v>5712</v>
      </c>
      <c r="AJ2116" s="1" t="s">
        <v>11449</v>
      </c>
      <c r="AK2116" s="1" t="s">
        <v>5712</v>
      </c>
      <c r="AN2116" s="1" t="s">
        <v>5712</v>
      </c>
      <c r="AP2116" s="1" t="s">
        <v>5712</v>
      </c>
      <c r="AR2116" s="1" t="s">
        <v>5712</v>
      </c>
      <c r="AT2116" s="1" t="s">
        <v>5712</v>
      </c>
      <c r="AV2116" s="1" t="s">
        <v>11450</v>
      </c>
    </row>
    <row r="2117" spans="1:48" x14ac:dyDescent="0.35">
      <c r="A2117" s="1" t="s">
        <v>11451</v>
      </c>
      <c r="B2117" s="1" t="s">
        <v>5710</v>
      </c>
      <c r="C2117" s="1" t="s">
        <v>71</v>
      </c>
      <c r="D2117">
        <v>30</v>
      </c>
      <c r="E2117" s="1" t="s">
        <v>57</v>
      </c>
      <c r="F2117" s="1" t="s">
        <v>66</v>
      </c>
      <c r="G2117" s="1" t="s">
        <v>59</v>
      </c>
      <c r="H2117" s="1" t="s">
        <v>60</v>
      </c>
      <c r="I2117" s="1" t="s">
        <v>68</v>
      </c>
      <c r="J2117" s="1" t="s">
        <v>47</v>
      </c>
      <c r="K2117" s="1" t="s">
        <v>48</v>
      </c>
      <c r="L2117" s="1" t="s">
        <v>48</v>
      </c>
      <c r="M2117" s="1" t="s">
        <v>48</v>
      </c>
      <c r="N2117" s="1" t="s">
        <v>48</v>
      </c>
      <c r="O2117" s="1" t="s">
        <v>48</v>
      </c>
      <c r="P2117" s="1" t="s">
        <v>48</v>
      </c>
      <c r="Q2117" s="1" t="s">
        <v>48</v>
      </c>
      <c r="R2117" s="1" t="s">
        <v>49</v>
      </c>
      <c r="S2117" s="1" t="s">
        <v>48</v>
      </c>
      <c r="T2117" s="1" t="s">
        <v>48</v>
      </c>
      <c r="U2117" s="1" t="s">
        <v>48</v>
      </c>
      <c r="V2117" s="1" t="s">
        <v>48</v>
      </c>
      <c r="W2117" s="1" t="s">
        <v>48</v>
      </c>
      <c r="X2117" s="1" t="s">
        <v>116</v>
      </c>
      <c r="Y2117" s="1" t="s">
        <v>11452</v>
      </c>
      <c r="AC2117" s="1" t="s">
        <v>5712</v>
      </c>
      <c r="AD2117" s="1" t="s">
        <v>5712</v>
      </c>
      <c r="AJ2117" s="1" t="s">
        <v>11453</v>
      </c>
      <c r="AK2117" s="1" t="s">
        <v>77</v>
      </c>
      <c r="AN2117" s="1" t="s">
        <v>5712</v>
      </c>
      <c r="AP2117" s="1" t="s">
        <v>5712</v>
      </c>
      <c r="AR2117" s="1" t="s">
        <v>5712</v>
      </c>
      <c r="AT2117" s="1" t="s">
        <v>5712</v>
      </c>
    </row>
    <row r="2118" spans="1:48" x14ac:dyDescent="0.35">
      <c r="A2118" s="1" t="s">
        <v>11454</v>
      </c>
      <c r="B2118" s="1" t="s">
        <v>5710</v>
      </c>
      <c r="C2118" s="1" t="s">
        <v>71</v>
      </c>
      <c r="D2118">
        <v>33</v>
      </c>
      <c r="E2118" s="1" t="s">
        <v>57</v>
      </c>
      <c r="F2118" s="1" t="s">
        <v>58</v>
      </c>
      <c r="G2118" s="1" t="s">
        <v>85</v>
      </c>
      <c r="H2118" s="1" t="s">
        <v>45</v>
      </c>
      <c r="I2118" s="1" t="s">
        <v>61</v>
      </c>
      <c r="J2118" s="1" t="s">
        <v>47</v>
      </c>
      <c r="K2118" s="1" t="s">
        <v>48</v>
      </c>
      <c r="L2118" s="1" t="s">
        <v>48</v>
      </c>
      <c r="M2118" s="1" t="s">
        <v>48</v>
      </c>
      <c r="N2118" s="1" t="s">
        <v>48</v>
      </c>
      <c r="O2118" s="1" t="s">
        <v>48</v>
      </c>
      <c r="P2118" s="1" t="s">
        <v>48</v>
      </c>
      <c r="Q2118" s="1" t="s">
        <v>49</v>
      </c>
      <c r="R2118" s="1" t="s">
        <v>48</v>
      </c>
      <c r="S2118" s="1" t="s">
        <v>48</v>
      </c>
      <c r="T2118" s="1" t="s">
        <v>48</v>
      </c>
      <c r="U2118" s="1" t="s">
        <v>48</v>
      </c>
      <c r="V2118" s="1" t="s">
        <v>48</v>
      </c>
      <c r="W2118" s="1" t="s">
        <v>48</v>
      </c>
      <c r="X2118" s="1" t="s">
        <v>62</v>
      </c>
      <c r="AC2118" s="1" t="s">
        <v>5712</v>
      </c>
      <c r="AD2118" s="1" t="s">
        <v>5712</v>
      </c>
      <c r="AJ2118" s="1" t="s">
        <v>11455</v>
      </c>
      <c r="AK2118" s="1" t="s">
        <v>5712</v>
      </c>
      <c r="AM2118" s="1" t="s">
        <v>11456</v>
      </c>
      <c r="AN2118" s="1" t="s">
        <v>5712</v>
      </c>
      <c r="AP2118" s="1" t="s">
        <v>5712</v>
      </c>
      <c r="AR2118" s="1" t="s">
        <v>5712</v>
      </c>
      <c r="AT2118" s="1" t="s">
        <v>5712</v>
      </c>
    </row>
    <row r="2119" spans="1:48" x14ac:dyDescent="0.35">
      <c r="A2119" s="1" t="s">
        <v>11457</v>
      </c>
      <c r="B2119" s="1" t="s">
        <v>5710</v>
      </c>
      <c r="C2119" s="1" t="s">
        <v>71</v>
      </c>
      <c r="D2119">
        <v>47</v>
      </c>
      <c r="E2119" s="1" t="s">
        <v>42</v>
      </c>
      <c r="F2119" s="1" t="s">
        <v>66</v>
      </c>
      <c r="G2119" s="1" t="s">
        <v>98</v>
      </c>
      <c r="H2119" s="1" t="s">
        <v>79</v>
      </c>
      <c r="I2119" s="1" t="s">
        <v>46</v>
      </c>
      <c r="J2119" s="1" t="s">
        <v>47</v>
      </c>
      <c r="K2119" s="1" t="s">
        <v>48</v>
      </c>
      <c r="L2119" s="1" t="s">
        <v>48</v>
      </c>
      <c r="M2119" s="1" t="s">
        <v>48</v>
      </c>
      <c r="N2119" s="1" t="s">
        <v>48</v>
      </c>
      <c r="O2119" s="1" t="s">
        <v>48</v>
      </c>
      <c r="P2119" s="1" t="s">
        <v>48</v>
      </c>
      <c r="Q2119" s="1" t="s">
        <v>48</v>
      </c>
      <c r="R2119" s="1" t="s">
        <v>49</v>
      </c>
      <c r="S2119" s="1" t="s">
        <v>48</v>
      </c>
      <c r="T2119" s="1" t="s">
        <v>48</v>
      </c>
      <c r="U2119" s="1" t="s">
        <v>48</v>
      </c>
      <c r="V2119" s="1" t="s">
        <v>48</v>
      </c>
      <c r="W2119" s="1" t="s">
        <v>48</v>
      </c>
      <c r="X2119" s="1" t="s">
        <v>116</v>
      </c>
      <c r="Y2119" s="1" t="s">
        <v>11458</v>
      </c>
      <c r="AC2119" s="1" t="s">
        <v>5712</v>
      </c>
      <c r="AD2119" s="1" t="s">
        <v>5712</v>
      </c>
      <c r="AJ2119" s="1" t="s">
        <v>11459</v>
      </c>
      <c r="AK2119" s="1" t="s">
        <v>55</v>
      </c>
      <c r="AL2119" s="1" t="s">
        <v>11460</v>
      </c>
      <c r="AN2119" s="1" t="s">
        <v>5712</v>
      </c>
      <c r="AP2119" s="1" t="s">
        <v>5712</v>
      </c>
      <c r="AR2119" s="1" t="s">
        <v>5712</v>
      </c>
      <c r="AT2119" s="1" t="s">
        <v>5712</v>
      </c>
    </row>
    <row r="2120" spans="1:48" x14ac:dyDescent="0.35">
      <c r="A2120" s="1" t="s">
        <v>11461</v>
      </c>
      <c r="B2120" s="1" t="s">
        <v>5710</v>
      </c>
      <c r="C2120" s="1" t="s">
        <v>71</v>
      </c>
      <c r="D2120">
        <v>53</v>
      </c>
      <c r="E2120" s="1" t="s">
        <v>42</v>
      </c>
      <c r="F2120" s="1" t="s">
        <v>66</v>
      </c>
      <c r="G2120" s="1" t="s">
        <v>44</v>
      </c>
      <c r="H2120" s="1" t="s">
        <v>67</v>
      </c>
      <c r="I2120" s="1" t="s">
        <v>113</v>
      </c>
      <c r="J2120" s="1" t="s">
        <v>47</v>
      </c>
      <c r="K2120" s="1" t="s">
        <v>48</v>
      </c>
      <c r="L2120" s="1" t="s">
        <v>48</v>
      </c>
      <c r="M2120" s="1" t="s">
        <v>48</v>
      </c>
      <c r="N2120" s="1" t="s">
        <v>48</v>
      </c>
      <c r="O2120" s="1" t="s">
        <v>48</v>
      </c>
      <c r="P2120" s="1" t="s">
        <v>48</v>
      </c>
      <c r="Q2120" s="1" t="s">
        <v>48</v>
      </c>
      <c r="R2120" s="1" t="s">
        <v>49</v>
      </c>
      <c r="S2120" s="1" t="s">
        <v>48</v>
      </c>
      <c r="T2120" s="1" t="s">
        <v>48</v>
      </c>
      <c r="U2120" s="1" t="s">
        <v>48</v>
      </c>
      <c r="V2120" s="1" t="s">
        <v>48</v>
      </c>
      <c r="W2120" s="1" t="s">
        <v>48</v>
      </c>
      <c r="X2120" s="1" t="s">
        <v>62</v>
      </c>
      <c r="AC2120" s="1" t="s">
        <v>5712</v>
      </c>
      <c r="AD2120" s="1" t="s">
        <v>5712</v>
      </c>
      <c r="AJ2120" s="1" t="s">
        <v>11462</v>
      </c>
      <c r="AK2120" s="1" t="s">
        <v>5712</v>
      </c>
      <c r="AN2120" s="1" t="s">
        <v>5712</v>
      </c>
      <c r="AP2120" s="1" t="s">
        <v>5712</v>
      </c>
      <c r="AR2120" s="1" t="s">
        <v>5712</v>
      </c>
      <c r="AT2120" s="1" t="s">
        <v>5712</v>
      </c>
    </row>
    <row r="2121" spans="1:48" x14ac:dyDescent="0.35">
      <c r="A2121" s="1" t="s">
        <v>11463</v>
      </c>
      <c r="B2121" s="1" t="s">
        <v>5710</v>
      </c>
      <c r="C2121" s="1" t="s">
        <v>71</v>
      </c>
      <c r="D2121">
        <v>22</v>
      </c>
      <c r="E2121" s="1" t="s">
        <v>57</v>
      </c>
      <c r="F2121" s="1" t="s">
        <v>107</v>
      </c>
      <c r="G2121" s="1" t="s">
        <v>59</v>
      </c>
      <c r="H2121" s="1" t="s">
        <v>109</v>
      </c>
      <c r="I2121" s="1" t="s">
        <v>46</v>
      </c>
      <c r="J2121" s="1" t="s">
        <v>47</v>
      </c>
      <c r="K2121" s="1" t="s">
        <v>48</v>
      </c>
      <c r="L2121" s="1" t="s">
        <v>48</v>
      </c>
      <c r="M2121" s="1" t="s">
        <v>48</v>
      </c>
      <c r="N2121" s="1" t="s">
        <v>48</v>
      </c>
      <c r="O2121" s="1" t="s">
        <v>48</v>
      </c>
      <c r="P2121" s="1" t="s">
        <v>48</v>
      </c>
      <c r="Q2121" s="1" t="s">
        <v>48</v>
      </c>
      <c r="R2121" s="1" t="s">
        <v>49</v>
      </c>
      <c r="S2121" s="1" t="s">
        <v>48</v>
      </c>
      <c r="T2121" s="1" t="s">
        <v>48</v>
      </c>
      <c r="U2121" s="1" t="s">
        <v>48</v>
      </c>
      <c r="V2121" s="1" t="s">
        <v>48</v>
      </c>
      <c r="W2121" s="1" t="s">
        <v>48</v>
      </c>
      <c r="X2121" s="1" t="s">
        <v>62</v>
      </c>
      <c r="AC2121" s="1" t="s">
        <v>5712</v>
      </c>
      <c r="AD2121" s="1" t="s">
        <v>5712</v>
      </c>
      <c r="AJ2121" s="1" t="s">
        <v>11464</v>
      </c>
      <c r="AK2121" s="1" t="s">
        <v>5712</v>
      </c>
      <c r="AN2121" s="1" t="s">
        <v>5712</v>
      </c>
      <c r="AP2121" s="1" t="s">
        <v>5712</v>
      </c>
      <c r="AR2121" s="1" t="s">
        <v>5712</v>
      </c>
      <c r="AT2121" s="1" t="s">
        <v>5712</v>
      </c>
      <c r="AV2121" s="1" t="s">
        <v>11465</v>
      </c>
    </row>
    <row r="2122" spans="1:48" x14ac:dyDescent="0.35">
      <c r="A2122" s="1" t="s">
        <v>11466</v>
      </c>
      <c r="B2122" s="1" t="s">
        <v>5710</v>
      </c>
      <c r="C2122" s="1" t="s">
        <v>71</v>
      </c>
      <c r="D2122">
        <v>49</v>
      </c>
      <c r="E2122" s="1" t="s">
        <v>42</v>
      </c>
      <c r="F2122" s="1" t="s">
        <v>66</v>
      </c>
      <c r="G2122" s="1" t="s">
        <v>59</v>
      </c>
      <c r="H2122" s="1" t="s">
        <v>79</v>
      </c>
      <c r="I2122" s="1" t="s">
        <v>125</v>
      </c>
      <c r="J2122" s="1" t="s">
        <v>47</v>
      </c>
      <c r="K2122" s="1" t="s">
        <v>48</v>
      </c>
      <c r="L2122" s="1" t="s">
        <v>48</v>
      </c>
      <c r="M2122" s="1" t="s">
        <v>48</v>
      </c>
      <c r="N2122" s="1" t="s">
        <v>49</v>
      </c>
      <c r="O2122" s="1" t="s">
        <v>48</v>
      </c>
      <c r="P2122" s="1" t="s">
        <v>48</v>
      </c>
      <c r="Q2122" s="1" t="s">
        <v>48</v>
      </c>
      <c r="R2122" s="1" t="s">
        <v>48</v>
      </c>
      <c r="S2122" s="1" t="s">
        <v>48</v>
      </c>
      <c r="T2122" s="1" t="s">
        <v>48</v>
      </c>
      <c r="U2122" s="1" t="s">
        <v>48</v>
      </c>
      <c r="V2122" s="1" t="s">
        <v>48</v>
      </c>
      <c r="W2122" s="1" t="s">
        <v>48</v>
      </c>
      <c r="X2122" s="1" t="s">
        <v>62</v>
      </c>
      <c r="AC2122" s="1" t="s">
        <v>5712</v>
      </c>
      <c r="AD2122" s="1" t="s">
        <v>5712</v>
      </c>
      <c r="AJ2122" s="1" t="s">
        <v>579</v>
      </c>
      <c r="AK2122" s="1" t="s">
        <v>5712</v>
      </c>
      <c r="AM2122" s="1" t="s">
        <v>579</v>
      </c>
      <c r="AN2122" s="1" t="s">
        <v>5712</v>
      </c>
      <c r="AP2122" s="1" t="s">
        <v>5712</v>
      </c>
      <c r="AR2122" s="1" t="s">
        <v>5712</v>
      </c>
      <c r="AT2122" s="1" t="s">
        <v>5712</v>
      </c>
    </row>
    <row r="2123" spans="1:48" x14ac:dyDescent="0.35">
      <c r="A2123" s="1" t="s">
        <v>11467</v>
      </c>
      <c r="B2123" s="1" t="s">
        <v>5710</v>
      </c>
      <c r="C2123" s="1" t="s">
        <v>71</v>
      </c>
      <c r="D2123">
        <v>24</v>
      </c>
      <c r="E2123" s="1" t="s">
        <v>57</v>
      </c>
      <c r="F2123" s="1" t="s">
        <v>107</v>
      </c>
      <c r="G2123" s="1" t="s">
        <v>59</v>
      </c>
      <c r="H2123" s="1" t="s">
        <v>79</v>
      </c>
      <c r="I2123" s="1" t="s">
        <v>99</v>
      </c>
      <c r="J2123" s="1" t="s">
        <v>47</v>
      </c>
      <c r="K2123" s="1" t="s">
        <v>48</v>
      </c>
      <c r="L2123" s="1" t="s">
        <v>48</v>
      </c>
      <c r="M2123" s="1" t="s">
        <v>48</v>
      </c>
      <c r="N2123" s="1" t="s">
        <v>48</v>
      </c>
      <c r="O2123" s="1" t="s">
        <v>48</v>
      </c>
      <c r="P2123" s="1" t="s">
        <v>48</v>
      </c>
      <c r="Q2123" s="1" t="s">
        <v>48</v>
      </c>
      <c r="R2123" s="1" t="s">
        <v>49</v>
      </c>
      <c r="S2123" s="1" t="s">
        <v>48</v>
      </c>
      <c r="T2123" s="1" t="s">
        <v>48</v>
      </c>
      <c r="U2123" s="1" t="s">
        <v>48</v>
      </c>
      <c r="V2123" s="1" t="s">
        <v>48</v>
      </c>
      <c r="W2123" s="1" t="s">
        <v>48</v>
      </c>
      <c r="X2123" s="1" t="s">
        <v>62</v>
      </c>
      <c r="AC2123" s="1" t="s">
        <v>5712</v>
      </c>
      <c r="AD2123" s="1" t="s">
        <v>5712</v>
      </c>
      <c r="AJ2123" s="1" t="s">
        <v>1002</v>
      </c>
      <c r="AK2123" s="1" t="s">
        <v>5712</v>
      </c>
      <c r="AN2123" s="1" t="s">
        <v>5712</v>
      </c>
      <c r="AP2123" s="1" t="s">
        <v>5712</v>
      </c>
      <c r="AR2123" s="1" t="s">
        <v>5712</v>
      </c>
      <c r="AT2123" s="1" t="s">
        <v>5712</v>
      </c>
      <c r="AV2123" s="1" t="s">
        <v>11468</v>
      </c>
    </row>
    <row r="2124" spans="1:48" x14ac:dyDescent="0.35">
      <c r="A2124" s="1" t="s">
        <v>11469</v>
      </c>
      <c r="B2124" s="1" t="s">
        <v>5710</v>
      </c>
      <c r="C2124" s="1" t="s">
        <v>41</v>
      </c>
      <c r="D2124">
        <v>21</v>
      </c>
      <c r="E2124" s="1" t="s">
        <v>57</v>
      </c>
      <c r="F2124" s="1" t="s">
        <v>58</v>
      </c>
      <c r="G2124" s="1" t="s">
        <v>44</v>
      </c>
      <c r="H2124" s="1" t="s">
        <v>112</v>
      </c>
      <c r="I2124" s="1" t="s">
        <v>61</v>
      </c>
      <c r="J2124" s="1" t="s">
        <v>80</v>
      </c>
      <c r="K2124" s="1" t="s">
        <v>48</v>
      </c>
      <c r="L2124" s="1" t="s">
        <v>48</v>
      </c>
      <c r="M2124" s="1" t="s">
        <v>48</v>
      </c>
      <c r="N2124" s="1" t="s">
        <v>48</v>
      </c>
      <c r="O2124" s="1" t="s">
        <v>48</v>
      </c>
      <c r="P2124" s="1" t="s">
        <v>48</v>
      </c>
      <c r="Q2124" s="1" t="s">
        <v>48</v>
      </c>
      <c r="R2124" s="1" t="s">
        <v>48</v>
      </c>
      <c r="S2124" s="1" t="s">
        <v>48</v>
      </c>
      <c r="T2124" s="1" t="s">
        <v>48</v>
      </c>
      <c r="U2124" s="1" t="s">
        <v>49</v>
      </c>
      <c r="V2124" s="1" t="s">
        <v>48</v>
      </c>
      <c r="W2124" s="1" t="s">
        <v>48</v>
      </c>
      <c r="X2124" s="1" t="s">
        <v>116</v>
      </c>
      <c r="Y2124" s="1" t="s">
        <v>11470</v>
      </c>
      <c r="AC2124" s="1" t="s">
        <v>5712</v>
      </c>
      <c r="AD2124" s="1" t="s">
        <v>5712</v>
      </c>
      <c r="AJ2124" s="1" t="s">
        <v>11471</v>
      </c>
      <c r="AK2124" s="1" t="s">
        <v>5712</v>
      </c>
      <c r="AN2124" s="1" t="s">
        <v>5712</v>
      </c>
      <c r="AP2124" s="1" t="s">
        <v>5712</v>
      </c>
      <c r="AR2124" s="1" t="s">
        <v>5712</v>
      </c>
      <c r="AT2124" s="1" t="s">
        <v>5712</v>
      </c>
      <c r="AV2124" s="1" t="s">
        <v>11472</v>
      </c>
    </row>
    <row r="2125" spans="1:48" x14ac:dyDescent="0.35">
      <c r="A2125" s="1" t="s">
        <v>11473</v>
      </c>
      <c r="B2125" s="1" t="s">
        <v>5710</v>
      </c>
      <c r="C2125" s="1" t="s">
        <v>41</v>
      </c>
      <c r="D2125">
        <v>19</v>
      </c>
      <c r="E2125" s="1" t="s">
        <v>57</v>
      </c>
      <c r="F2125" s="1" t="s">
        <v>107</v>
      </c>
      <c r="G2125" s="1" t="s">
        <v>44</v>
      </c>
      <c r="H2125" s="1" t="s">
        <v>144</v>
      </c>
      <c r="I2125" s="1" t="s">
        <v>113</v>
      </c>
      <c r="J2125" s="1" t="s">
        <v>80</v>
      </c>
      <c r="K2125" s="1" t="s">
        <v>48</v>
      </c>
      <c r="L2125" s="1" t="s">
        <v>48</v>
      </c>
      <c r="M2125" s="1" t="s">
        <v>48</v>
      </c>
      <c r="N2125" s="1" t="s">
        <v>48</v>
      </c>
      <c r="O2125" s="1" t="s">
        <v>48</v>
      </c>
      <c r="P2125" s="1" t="s">
        <v>48</v>
      </c>
      <c r="Q2125" s="1" t="s">
        <v>48</v>
      </c>
      <c r="R2125" s="1" t="s">
        <v>48</v>
      </c>
      <c r="S2125" s="1" t="s">
        <v>48</v>
      </c>
      <c r="T2125" s="1" t="s">
        <v>48</v>
      </c>
      <c r="U2125" s="1" t="s">
        <v>48</v>
      </c>
      <c r="V2125" s="1" t="s">
        <v>49</v>
      </c>
      <c r="W2125" s="1" t="s">
        <v>48</v>
      </c>
      <c r="X2125" s="1" t="s">
        <v>116</v>
      </c>
      <c r="Y2125" s="1" t="s">
        <v>11474</v>
      </c>
      <c r="AC2125" s="1" t="s">
        <v>5712</v>
      </c>
      <c r="AD2125" s="1" t="s">
        <v>5712</v>
      </c>
      <c r="AJ2125" s="1" t="s">
        <v>48</v>
      </c>
      <c r="AK2125" s="1" t="s">
        <v>5712</v>
      </c>
      <c r="AM2125" s="1" t="s">
        <v>752</v>
      </c>
      <c r="AN2125" s="1" t="s">
        <v>5712</v>
      </c>
      <c r="AP2125" s="1" t="s">
        <v>5712</v>
      </c>
      <c r="AR2125" s="1" t="s">
        <v>5712</v>
      </c>
      <c r="AT2125" s="1" t="s">
        <v>5712</v>
      </c>
    </row>
    <row r="2126" spans="1:48" x14ac:dyDescent="0.35">
      <c r="A2126" s="1" t="s">
        <v>11475</v>
      </c>
      <c r="B2126" s="1" t="s">
        <v>5710</v>
      </c>
      <c r="C2126" s="1" t="s">
        <v>71</v>
      </c>
      <c r="D2126">
        <v>22</v>
      </c>
      <c r="E2126" s="1" t="s">
        <v>57</v>
      </c>
      <c r="F2126" s="1" t="s">
        <v>58</v>
      </c>
      <c r="G2126" s="1" t="s">
        <v>98</v>
      </c>
      <c r="H2126" s="1" t="s">
        <v>45</v>
      </c>
      <c r="I2126" s="1" t="s">
        <v>46</v>
      </c>
      <c r="J2126" s="1" t="s">
        <v>80</v>
      </c>
      <c r="K2126" s="1" t="s">
        <v>48</v>
      </c>
      <c r="L2126" s="1" t="s">
        <v>48</v>
      </c>
      <c r="M2126" s="1" t="s">
        <v>48</v>
      </c>
      <c r="N2126" s="1" t="s">
        <v>48</v>
      </c>
      <c r="O2126" s="1" t="s">
        <v>48</v>
      </c>
      <c r="P2126" s="1" t="s">
        <v>48</v>
      </c>
      <c r="Q2126" s="1" t="s">
        <v>48</v>
      </c>
      <c r="R2126" s="1" t="s">
        <v>48</v>
      </c>
      <c r="S2126" s="1" t="s">
        <v>48</v>
      </c>
      <c r="T2126" s="1" t="s">
        <v>48</v>
      </c>
      <c r="U2126" s="1" t="s">
        <v>48</v>
      </c>
      <c r="V2126" s="1" t="s">
        <v>48</v>
      </c>
      <c r="W2126" s="1" t="s">
        <v>49</v>
      </c>
      <c r="X2126" s="1" t="s">
        <v>75</v>
      </c>
      <c r="Y2126" s="1" t="s">
        <v>11476</v>
      </c>
      <c r="AC2126" s="1" t="s">
        <v>5712</v>
      </c>
      <c r="AD2126" s="1" t="s">
        <v>5712</v>
      </c>
      <c r="AJ2126" s="1" t="s">
        <v>4958</v>
      </c>
      <c r="AK2126" s="1" t="s">
        <v>5712</v>
      </c>
      <c r="AN2126" s="1" t="s">
        <v>5712</v>
      </c>
      <c r="AP2126" s="1" t="s">
        <v>5712</v>
      </c>
      <c r="AR2126" s="1" t="s">
        <v>5712</v>
      </c>
      <c r="AT2126" s="1" t="s">
        <v>5712</v>
      </c>
    </row>
    <row r="2127" spans="1:48" x14ac:dyDescent="0.35">
      <c r="A2127" s="1" t="s">
        <v>11477</v>
      </c>
      <c r="B2127" s="1" t="s">
        <v>5710</v>
      </c>
      <c r="C2127" s="1" t="s">
        <v>71</v>
      </c>
      <c r="D2127">
        <v>21</v>
      </c>
      <c r="E2127" s="1" t="s">
        <v>57</v>
      </c>
      <c r="F2127" s="1" t="s">
        <v>58</v>
      </c>
      <c r="G2127" s="1" t="s">
        <v>98</v>
      </c>
      <c r="H2127" s="1" t="s">
        <v>45</v>
      </c>
      <c r="I2127" s="1" t="s">
        <v>68</v>
      </c>
      <c r="J2127" s="1" t="s">
        <v>80</v>
      </c>
      <c r="K2127" s="1" t="s">
        <v>48</v>
      </c>
      <c r="L2127" s="1" t="s">
        <v>48</v>
      </c>
      <c r="M2127" s="1" t="s">
        <v>48</v>
      </c>
      <c r="N2127" s="1" t="s">
        <v>48</v>
      </c>
      <c r="O2127" s="1" t="s">
        <v>48</v>
      </c>
      <c r="P2127" s="1" t="s">
        <v>48</v>
      </c>
      <c r="Q2127" s="1" t="s">
        <v>48</v>
      </c>
      <c r="R2127" s="1" t="s">
        <v>48</v>
      </c>
      <c r="S2127" s="1" t="s">
        <v>48</v>
      </c>
      <c r="T2127" s="1" t="s">
        <v>48</v>
      </c>
      <c r="U2127" s="1" t="s">
        <v>48</v>
      </c>
      <c r="V2127" s="1" t="s">
        <v>49</v>
      </c>
      <c r="W2127" s="1" t="s">
        <v>48</v>
      </c>
      <c r="X2127" s="1" t="s">
        <v>62</v>
      </c>
      <c r="AC2127" s="1" t="s">
        <v>5712</v>
      </c>
      <c r="AD2127" s="1" t="s">
        <v>5712</v>
      </c>
      <c r="AJ2127" s="1" t="s">
        <v>11478</v>
      </c>
      <c r="AK2127" s="1" t="s">
        <v>55</v>
      </c>
      <c r="AL2127" s="1" t="s">
        <v>11479</v>
      </c>
      <c r="AN2127" s="1" t="s">
        <v>5712</v>
      </c>
      <c r="AP2127" s="1" t="s">
        <v>5712</v>
      </c>
      <c r="AR2127" s="1" t="s">
        <v>5712</v>
      </c>
      <c r="AT2127" s="1" t="s">
        <v>5712</v>
      </c>
    </row>
    <row r="2128" spans="1:48" x14ac:dyDescent="0.35">
      <c r="A2128" s="1" t="s">
        <v>11480</v>
      </c>
      <c r="B2128" s="1" t="s">
        <v>5710</v>
      </c>
      <c r="C2128" s="1" t="s">
        <v>71</v>
      </c>
      <c r="D2128">
        <v>20</v>
      </c>
      <c r="E2128" s="1" t="s">
        <v>57</v>
      </c>
      <c r="F2128" s="1" t="s">
        <v>107</v>
      </c>
      <c r="G2128" s="1" t="s">
        <v>44</v>
      </c>
      <c r="H2128" s="1" t="s">
        <v>109</v>
      </c>
      <c r="I2128" s="1" t="s">
        <v>68</v>
      </c>
      <c r="J2128" s="1" t="s">
        <v>47</v>
      </c>
      <c r="K2128" s="1" t="s">
        <v>48</v>
      </c>
      <c r="L2128" s="1" t="s">
        <v>48</v>
      </c>
      <c r="M2128" s="1" t="s">
        <v>48</v>
      </c>
      <c r="N2128" s="1" t="s">
        <v>49</v>
      </c>
      <c r="O2128" s="1" t="s">
        <v>48</v>
      </c>
      <c r="P2128" s="1" t="s">
        <v>48</v>
      </c>
      <c r="Q2128" s="1" t="s">
        <v>48</v>
      </c>
      <c r="R2128" s="1" t="s">
        <v>48</v>
      </c>
      <c r="S2128" s="1" t="s">
        <v>48</v>
      </c>
      <c r="T2128" s="1" t="s">
        <v>48</v>
      </c>
      <c r="U2128" s="1" t="s">
        <v>48</v>
      </c>
      <c r="V2128" s="1" t="s">
        <v>48</v>
      </c>
      <c r="W2128" s="1" t="s">
        <v>48</v>
      </c>
      <c r="X2128" s="1" t="s">
        <v>62</v>
      </c>
      <c r="AC2128" s="1" t="s">
        <v>5712</v>
      </c>
      <c r="AD2128" s="1" t="s">
        <v>5712</v>
      </c>
      <c r="AJ2128" s="1" t="s">
        <v>4370</v>
      </c>
      <c r="AK2128" s="1" t="s">
        <v>5712</v>
      </c>
      <c r="AN2128" s="1" t="s">
        <v>5712</v>
      </c>
      <c r="AP2128" s="1" t="s">
        <v>5712</v>
      </c>
      <c r="AR2128" s="1" t="s">
        <v>5712</v>
      </c>
      <c r="AT2128" s="1" t="s">
        <v>5712</v>
      </c>
    </row>
    <row r="2129" spans="1:48" x14ac:dyDescent="0.35">
      <c r="A2129" s="1" t="s">
        <v>11481</v>
      </c>
      <c r="B2129" s="1" t="s">
        <v>5710</v>
      </c>
      <c r="C2129" s="1" t="s">
        <v>41</v>
      </c>
      <c r="D2129">
        <v>77</v>
      </c>
      <c r="E2129" s="1" t="s">
        <v>65</v>
      </c>
      <c r="F2129" s="1" t="s">
        <v>66</v>
      </c>
      <c r="G2129" s="1" t="s">
        <v>73</v>
      </c>
      <c r="H2129" s="1" t="s">
        <v>109</v>
      </c>
      <c r="I2129" s="1" t="s">
        <v>68</v>
      </c>
      <c r="J2129" s="1" t="s">
        <v>47</v>
      </c>
      <c r="K2129" s="1" t="s">
        <v>48</v>
      </c>
      <c r="L2129" s="1" t="s">
        <v>48</v>
      </c>
      <c r="M2129" s="1" t="s">
        <v>48</v>
      </c>
      <c r="N2129" s="1" t="s">
        <v>48</v>
      </c>
      <c r="O2129" s="1" t="s">
        <v>48</v>
      </c>
      <c r="P2129" s="1" t="s">
        <v>48</v>
      </c>
      <c r="Q2129" s="1" t="s">
        <v>48</v>
      </c>
      <c r="R2129" s="1" t="s">
        <v>49</v>
      </c>
      <c r="S2129" s="1" t="s">
        <v>48</v>
      </c>
      <c r="T2129" s="1" t="s">
        <v>48</v>
      </c>
      <c r="U2129" s="1" t="s">
        <v>48</v>
      </c>
      <c r="V2129" s="1" t="s">
        <v>48</v>
      </c>
      <c r="W2129" s="1" t="s">
        <v>48</v>
      </c>
      <c r="X2129" s="1" t="s">
        <v>116</v>
      </c>
      <c r="Y2129" s="1" t="s">
        <v>11482</v>
      </c>
      <c r="AC2129" s="1" t="s">
        <v>5712</v>
      </c>
      <c r="AD2129" s="1" t="s">
        <v>5712</v>
      </c>
      <c r="AJ2129" s="1" t="s">
        <v>105</v>
      </c>
      <c r="AK2129" s="1" t="s">
        <v>5712</v>
      </c>
      <c r="AN2129" s="1" t="s">
        <v>5712</v>
      </c>
      <c r="AP2129" s="1" t="s">
        <v>5712</v>
      </c>
      <c r="AR2129" s="1" t="s">
        <v>5712</v>
      </c>
      <c r="AT2129" s="1" t="s">
        <v>5712</v>
      </c>
    </row>
    <row r="2130" spans="1:48" x14ac:dyDescent="0.35">
      <c r="A2130" s="1" t="s">
        <v>11483</v>
      </c>
      <c r="B2130" s="1" t="s">
        <v>5710</v>
      </c>
      <c r="C2130" s="1" t="s">
        <v>71</v>
      </c>
      <c r="D2130">
        <v>45</v>
      </c>
      <c r="E2130" s="1" t="s">
        <v>42</v>
      </c>
      <c r="F2130" s="1" t="s">
        <v>66</v>
      </c>
      <c r="G2130" s="1" t="s">
        <v>44</v>
      </c>
      <c r="H2130" s="1" t="s">
        <v>67</v>
      </c>
      <c r="I2130" s="1" t="s">
        <v>68</v>
      </c>
      <c r="J2130" s="1" t="s">
        <v>47</v>
      </c>
      <c r="K2130" s="1" t="s">
        <v>48</v>
      </c>
      <c r="L2130" s="1" t="s">
        <v>48</v>
      </c>
      <c r="M2130" s="1" t="s">
        <v>48</v>
      </c>
      <c r="N2130" s="1" t="s">
        <v>48</v>
      </c>
      <c r="O2130" s="1" t="s">
        <v>48</v>
      </c>
      <c r="P2130" s="1" t="s">
        <v>48</v>
      </c>
      <c r="Q2130" s="1" t="s">
        <v>49</v>
      </c>
      <c r="R2130" s="1" t="s">
        <v>48</v>
      </c>
      <c r="S2130" s="1" t="s">
        <v>48</v>
      </c>
      <c r="T2130" s="1" t="s">
        <v>48</v>
      </c>
      <c r="U2130" s="1" t="s">
        <v>48</v>
      </c>
      <c r="V2130" s="1" t="s">
        <v>48</v>
      </c>
      <c r="W2130" s="1" t="s">
        <v>48</v>
      </c>
      <c r="X2130" s="1" t="s">
        <v>62</v>
      </c>
      <c r="AC2130" s="1" t="s">
        <v>5712</v>
      </c>
      <c r="AD2130" s="1" t="s">
        <v>5712</v>
      </c>
      <c r="AJ2130" s="1" t="s">
        <v>11484</v>
      </c>
      <c r="AK2130" s="1" t="s">
        <v>5712</v>
      </c>
      <c r="AN2130" s="1" t="s">
        <v>5712</v>
      </c>
      <c r="AP2130" s="1" t="s">
        <v>5712</v>
      </c>
      <c r="AR2130" s="1" t="s">
        <v>5712</v>
      </c>
      <c r="AT2130" s="1" t="s">
        <v>5712</v>
      </c>
      <c r="AV2130" s="1" t="s">
        <v>11485</v>
      </c>
    </row>
    <row r="2131" spans="1:48" x14ac:dyDescent="0.35">
      <c r="A2131" s="1" t="s">
        <v>11486</v>
      </c>
      <c r="B2131" s="1" t="s">
        <v>5710</v>
      </c>
      <c r="C2131" s="1" t="s">
        <v>71</v>
      </c>
      <c r="D2131">
        <v>22</v>
      </c>
      <c r="E2131" s="1" t="s">
        <v>57</v>
      </c>
      <c r="F2131" s="1" t="s">
        <v>58</v>
      </c>
      <c r="G2131" s="1" t="s">
        <v>44</v>
      </c>
      <c r="H2131" s="1" t="s">
        <v>45</v>
      </c>
      <c r="I2131" s="1" t="s">
        <v>113</v>
      </c>
      <c r="J2131" s="1" t="s">
        <v>80</v>
      </c>
      <c r="K2131" s="1" t="s">
        <v>48</v>
      </c>
      <c r="L2131" s="1" t="s">
        <v>48</v>
      </c>
      <c r="M2131" s="1" t="s">
        <v>48</v>
      </c>
      <c r="N2131" s="1" t="s">
        <v>48</v>
      </c>
      <c r="O2131" s="1" t="s">
        <v>48</v>
      </c>
      <c r="P2131" s="1" t="s">
        <v>48</v>
      </c>
      <c r="Q2131" s="1" t="s">
        <v>48</v>
      </c>
      <c r="R2131" s="1" t="s">
        <v>48</v>
      </c>
      <c r="S2131" s="1" t="s">
        <v>48</v>
      </c>
      <c r="T2131" s="1" t="s">
        <v>48</v>
      </c>
      <c r="U2131" s="1" t="s">
        <v>48</v>
      </c>
      <c r="V2131" s="1" t="s">
        <v>48</v>
      </c>
      <c r="W2131" s="1" t="s">
        <v>49</v>
      </c>
      <c r="X2131" s="1" t="s">
        <v>62</v>
      </c>
      <c r="AC2131" s="1" t="s">
        <v>5712</v>
      </c>
      <c r="AD2131" s="1" t="s">
        <v>5712</v>
      </c>
      <c r="AJ2131" s="1" t="s">
        <v>11487</v>
      </c>
      <c r="AK2131" s="1" t="s">
        <v>5712</v>
      </c>
      <c r="AM2131" s="1" t="s">
        <v>11488</v>
      </c>
      <c r="AN2131" s="1" t="s">
        <v>5712</v>
      </c>
      <c r="AP2131" s="1" t="s">
        <v>5712</v>
      </c>
      <c r="AR2131" s="1" t="s">
        <v>5712</v>
      </c>
      <c r="AT2131" s="1" t="s">
        <v>5712</v>
      </c>
    </row>
    <row r="2132" spans="1:48" x14ac:dyDescent="0.35">
      <c r="A2132" s="1" t="s">
        <v>11489</v>
      </c>
      <c r="B2132" s="1" t="s">
        <v>5710</v>
      </c>
      <c r="C2132" s="1" t="s">
        <v>71</v>
      </c>
      <c r="D2132">
        <v>23</v>
      </c>
      <c r="E2132" s="1" t="s">
        <v>57</v>
      </c>
      <c r="F2132" s="1" t="s">
        <v>58</v>
      </c>
      <c r="G2132" s="1" t="s">
        <v>59</v>
      </c>
      <c r="H2132" s="1" t="s">
        <v>45</v>
      </c>
      <c r="I2132" s="1" t="s">
        <v>113</v>
      </c>
      <c r="J2132" s="1" t="s">
        <v>47</v>
      </c>
      <c r="K2132" s="1" t="s">
        <v>48</v>
      </c>
      <c r="L2132" s="1" t="s">
        <v>48</v>
      </c>
      <c r="M2132" s="1" t="s">
        <v>48</v>
      </c>
      <c r="N2132" s="1" t="s">
        <v>49</v>
      </c>
      <c r="O2132" s="1" t="s">
        <v>48</v>
      </c>
      <c r="P2132" s="1" t="s">
        <v>48</v>
      </c>
      <c r="Q2132" s="1" t="s">
        <v>48</v>
      </c>
      <c r="R2132" s="1" t="s">
        <v>48</v>
      </c>
      <c r="S2132" s="1" t="s">
        <v>48</v>
      </c>
      <c r="T2132" s="1" t="s">
        <v>48</v>
      </c>
      <c r="U2132" s="1" t="s">
        <v>48</v>
      </c>
      <c r="V2132" s="1" t="s">
        <v>48</v>
      </c>
      <c r="W2132" s="1" t="s">
        <v>48</v>
      </c>
      <c r="X2132" s="1" t="s">
        <v>62</v>
      </c>
      <c r="AC2132" s="1" t="s">
        <v>5712</v>
      </c>
      <c r="AD2132" s="1" t="s">
        <v>5712</v>
      </c>
      <c r="AJ2132" s="1" t="s">
        <v>7574</v>
      </c>
      <c r="AK2132" s="1" t="s">
        <v>5712</v>
      </c>
      <c r="AN2132" s="1" t="s">
        <v>5712</v>
      </c>
      <c r="AP2132" s="1" t="s">
        <v>5712</v>
      </c>
      <c r="AR2132" s="1" t="s">
        <v>5712</v>
      </c>
      <c r="AT2132" s="1" t="s">
        <v>5712</v>
      </c>
    </row>
    <row r="2133" spans="1:48" x14ac:dyDescent="0.35">
      <c r="A2133" s="1" t="s">
        <v>11490</v>
      </c>
      <c r="B2133" s="1" t="s">
        <v>5710</v>
      </c>
      <c r="C2133" s="1" t="s">
        <v>41</v>
      </c>
      <c r="D2133">
        <v>20</v>
      </c>
      <c r="E2133" s="1" t="s">
        <v>57</v>
      </c>
      <c r="F2133" s="1" t="s">
        <v>58</v>
      </c>
      <c r="G2133" s="1" t="s">
        <v>98</v>
      </c>
      <c r="H2133" s="1" t="s">
        <v>45</v>
      </c>
      <c r="I2133" s="1" t="s">
        <v>68</v>
      </c>
      <c r="J2133" s="1" t="s">
        <v>80</v>
      </c>
      <c r="K2133" s="1" t="s">
        <v>48</v>
      </c>
      <c r="L2133" s="1" t="s">
        <v>48</v>
      </c>
      <c r="M2133" s="1" t="s">
        <v>48</v>
      </c>
      <c r="N2133" s="1" t="s">
        <v>48</v>
      </c>
      <c r="O2133" s="1" t="s">
        <v>48</v>
      </c>
      <c r="P2133" s="1" t="s">
        <v>48</v>
      </c>
      <c r="Q2133" s="1" t="s">
        <v>48</v>
      </c>
      <c r="R2133" s="1" t="s">
        <v>48</v>
      </c>
      <c r="S2133" s="1" t="s">
        <v>48</v>
      </c>
      <c r="T2133" s="1" t="s">
        <v>48</v>
      </c>
      <c r="U2133" s="1" t="s">
        <v>48</v>
      </c>
      <c r="V2133" s="1" t="s">
        <v>49</v>
      </c>
      <c r="W2133" s="1" t="s">
        <v>48</v>
      </c>
      <c r="X2133" s="1" t="s">
        <v>62</v>
      </c>
      <c r="AC2133" s="1" t="s">
        <v>5712</v>
      </c>
      <c r="AD2133" s="1" t="s">
        <v>5712</v>
      </c>
      <c r="AJ2133" s="1" t="s">
        <v>11491</v>
      </c>
      <c r="AK2133" s="1" t="s">
        <v>5712</v>
      </c>
      <c r="AN2133" s="1" t="s">
        <v>5712</v>
      </c>
      <c r="AP2133" s="1" t="s">
        <v>5712</v>
      </c>
      <c r="AR2133" s="1" t="s">
        <v>5712</v>
      </c>
      <c r="AT2133" s="1" t="s">
        <v>5712</v>
      </c>
    </row>
    <row r="2134" spans="1:48" x14ac:dyDescent="0.35">
      <c r="A2134" s="1" t="s">
        <v>11492</v>
      </c>
      <c r="B2134" s="1" t="s">
        <v>5710</v>
      </c>
      <c r="C2134" s="1" t="s">
        <v>71</v>
      </c>
      <c r="D2134">
        <v>17</v>
      </c>
      <c r="E2134" s="1" t="s">
        <v>57</v>
      </c>
      <c r="F2134" s="1" t="s">
        <v>58</v>
      </c>
      <c r="G2134" s="1" t="s">
        <v>44</v>
      </c>
      <c r="H2134" s="1" t="s">
        <v>79</v>
      </c>
      <c r="I2134" s="1" t="s">
        <v>125</v>
      </c>
      <c r="J2134" s="1" t="s">
        <v>47</v>
      </c>
      <c r="K2134" s="1" t="s">
        <v>48</v>
      </c>
      <c r="L2134" s="1" t="s">
        <v>48</v>
      </c>
      <c r="M2134" s="1" t="s">
        <v>48</v>
      </c>
      <c r="N2134" s="1" t="s">
        <v>48</v>
      </c>
      <c r="O2134" s="1" t="s">
        <v>48</v>
      </c>
      <c r="P2134" s="1" t="s">
        <v>48</v>
      </c>
      <c r="Q2134" s="1" t="s">
        <v>48</v>
      </c>
      <c r="R2134" s="1" t="s">
        <v>49</v>
      </c>
      <c r="S2134" s="1" t="s">
        <v>48</v>
      </c>
      <c r="T2134" s="1" t="s">
        <v>48</v>
      </c>
      <c r="U2134" s="1" t="s">
        <v>48</v>
      </c>
      <c r="V2134" s="1" t="s">
        <v>48</v>
      </c>
      <c r="W2134" s="1" t="s">
        <v>48</v>
      </c>
      <c r="X2134" s="1" t="s">
        <v>75</v>
      </c>
      <c r="Y2134" s="1" t="s">
        <v>11493</v>
      </c>
      <c r="AC2134" s="1" t="s">
        <v>5712</v>
      </c>
      <c r="AD2134" s="1" t="s">
        <v>5712</v>
      </c>
      <c r="AJ2134" s="1" t="s">
        <v>7564</v>
      </c>
      <c r="AK2134" s="1" t="s">
        <v>63</v>
      </c>
      <c r="AN2134" s="1" t="s">
        <v>5712</v>
      </c>
      <c r="AP2134" s="1" t="s">
        <v>5712</v>
      </c>
      <c r="AR2134" s="1" t="s">
        <v>5712</v>
      </c>
      <c r="AT2134" s="1" t="s">
        <v>5712</v>
      </c>
    </row>
    <row r="2135" spans="1:48" x14ac:dyDescent="0.35">
      <c r="A2135" s="1" t="s">
        <v>11494</v>
      </c>
      <c r="B2135" s="1" t="s">
        <v>5710</v>
      </c>
      <c r="C2135" s="1" t="s">
        <v>71</v>
      </c>
      <c r="D2135">
        <v>23</v>
      </c>
      <c r="E2135" s="1" t="s">
        <v>57</v>
      </c>
      <c r="F2135" s="1" t="s">
        <v>58</v>
      </c>
      <c r="G2135" s="1" t="s">
        <v>44</v>
      </c>
      <c r="H2135" s="1" t="s">
        <v>60</v>
      </c>
      <c r="I2135" s="1" t="s">
        <v>90</v>
      </c>
      <c r="J2135" s="1" t="s">
        <v>47</v>
      </c>
      <c r="K2135" s="1" t="s">
        <v>48</v>
      </c>
      <c r="L2135" s="1" t="s">
        <v>48</v>
      </c>
      <c r="M2135" s="1" t="s">
        <v>48</v>
      </c>
      <c r="N2135" s="1" t="s">
        <v>48</v>
      </c>
      <c r="O2135" s="1" t="s">
        <v>48</v>
      </c>
      <c r="P2135" s="1" t="s">
        <v>48</v>
      </c>
      <c r="Q2135" s="1" t="s">
        <v>48</v>
      </c>
      <c r="R2135" s="1" t="s">
        <v>49</v>
      </c>
      <c r="S2135" s="1" t="s">
        <v>48</v>
      </c>
      <c r="T2135" s="1" t="s">
        <v>48</v>
      </c>
      <c r="U2135" s="1" t="s">
        <v>48</v>
      </c>
      <c r="V2135" s="1" t="s">
        <v>48</v>
      </c>
      <c r="W2135" s="1" t="s">
        <v>48</v>
      </c>
      <c r="X2135" s="1" t="s">
        <v>145</v>
      </c>
      <c r="Y2135" s="1" t="s">
        <v>11495</v>
      </c>
      <c r="AC2135" s="1" t="s">
        <v>5712</v>
      </c>
      <c r="AD2135" s="1" t="s">
        <v>5712</v>
      </c>
      <c r="AJ2135" s="1" t="s">
        <v>11496</v>
      </c>
      <c r="AK2135" s="1" t="s">
        <v>5712</v>
      </c>
      <c r="AN2135" s="1" t="s">
        <v>5712</v>
      </c>
      <c r="AP2135" s="1" t="s">
        <v>5712</v>
      </c>
      <c r="AR2135" s="1" t="s">
        <v>5712</v>
      </c>
      <c r="AT2135" s="1" t="s">
        <v>5712</v>
      </c>
      <c r="AV2135" s="1" t="s">
        <v>11497</v>
      </c>
    </row>
    <row r="2136" spans="1:48" x14ac:dyDescent="0.35">
      <c r="A2136" s="1" t="s">
        <v>11498</v>
      </c>
      <c r="B2136" s="1" t="s">
        <v>5710</v>
      </c>
      <c r="C2136" s="1" t="s">
        <v>71</v>
      </c>
      <c r="D2136">
        <v>47</v>
      </c>
      <c r="E2136" s="1" t="s">
        <v>42</v>
      </c>
      <c r="F2136" s="1" t="s">
        <v>66</v>
      </c>
      <c r="G2136" s="1" t="s">
        <v>59</v>
      </c>
      <c r="H2136" s="1" t="s">
        <v>45</v>
      </c>
      <c r="I2136" s="1" t="s">
        <v>68</v>
      </c>
      <c r="J2136" s="1" t="s">
        <v>47</v>
      </c>
      <c r="K2136" s="1" t="s">
        <v>48</v>
      </c>
      <c r="L2136" s="1" t="s">
        <v>48</v>
      </c>
      <c r="M2136" s="1" t="s">
        <v>48</v>
      </c>
      <c r="N2136" s="1" t="s">
        <v>48</v>
      </c>
      <c r="O2136" s="1" t="s">
        <v>49</v>
      </c>
      <c r="P2136" s="1" t="s">
        <v>48</v>
      </c>
      <c r="Q2136" s="1" t="s">
        <v>48</v>
      </c>
      <c r="R2136" s="1" t="s">
        <v>48</v>
      </c>
      <c r="S2136" s="1" t="s">
        <v>48</v>
      </c>
      <c r="T2136" s="1" t="s">
        <v>48</v>
      </c>
      <c r="U2136" s="1" t="s">
        <v>48</v>
      </c>
      <c r="V2136" s="1" t="s">
        <v>48</v>
      </c>
      <c r="W2136" s="1" t="s">
        <v>48</v>
      </c>
      <c r="X2136" s="1" t="s">
        <v>62</v>
      </c>
      <c r="AC2136" s="1" t="s">
        <v>5712</v>
      </c>
      <c r="AD2136" s="1" t="s">
        <v>5712</v>
      </c>
      <c r="AJ2136" s="1" t="s">
        <v>11499</v>
      </c>
      <c r="AK2136" s="1" t="s">
        <v>5712</v>
      </c>
      <c r="AM2136" s="1" t="s">
        <v>11500</v>
      </c>
      <c r="AN2136" s="1" t="s">
        <v>5712</v>
      </c>
      <c r="AP2136" s="1" t="s">
        <v>5712</v>
      </c>
      <c r="AR2136" s="1" t="s">
        <v>5712</v>
      </c>
      <c r="AT2136" s="1" t="s">
        <v>5712</v>
      </c>
    </row>
    <row r="2137" spans="1:48" x14ac:dyDescent="0.35">
      <c r="A2137" s="1" t="s">
        <v>11501</v>
      </c>
      <c r="B2137" s="1" t="s">
        <v>5710</v>
      </c>
      <c r="C2137" s="1" t="s">
        <v>41</v>
      </c>
      <c r="D2137">
        <v>23</v>
      </c>
      <c r="E2137" s="1" t="s">
        <v>57</v>
      </c>
      <c r="F2137" s="1" t="s">
        <v>58</v>
      </c>
      <c r="G2137" s="1" t="s">
        <v>73</v>
      </c>
      <c r="H2137" s="1" t="s">
        <v>79</v>
      </c>
      <c r="I2137" s="1" t="s">
        <v>125</v>
      </c>
      <c r="J2137" s="1" t="s">
        <v>80</v>
      </c>
      <c r="K2137" s="1" t="s">
        <v>48</v>
      </c>
      <c r="L2137" s="1" t="s">
        <v>48</v>
      </c>
      <c r="M2137" s="1" t="s">
        <v>48</v>
      </c>
      <c r="N2137" s="1" t="s">
        <v>48</v>
      </c>
      <c r="O2137" s="1" t="s">
        <v>48</v>
      </c>
      <c r="P2137" s="1" t="s">
        <v>48</v>
      </c>
      <c r="Q2137" s="1" t="s">
        <v>48</v>
      </c>
      <c r="R2137" s="1" t="s">
        <v>48</v>
      </c>
      <c r="S2137" s="1" t="s">
        <v>48</v>
      </c>
      <c r="T2137" s="1" t="s">
        <v>48</v>
      </c>
      <c r="U2137" s="1" t="s">
        <v>48</v>
      </c>
      <c r="V2137" s="1" t="s">
        <v>49</v>
      </c>
      <c r="W2137" s="1" t="s">
        <v>48</v>
      </c>
      <c r="X2137" s="1" t="s">
        <v>116</v>
      </c>
      <c r="Y2137" s="1" t="s">
        <v>11502</v>
      </c>
      <c r="AC2137" s="1" t="s">
        <v>5712</v>
      </c>
      <c r="AD2137" s="1" t="s">
        <v>5712</v>
      </c>
      <c r="AJ2137" s="1" t="s">
        <v>11503</v>
      </c>
      <c r="AK2137" s="1" t="s">
        <v>77</v>
      </c>
      <c r="AN2137" s="1" t="s">
        <v>5712</v>
      </c>
      <c r="AP2137" s="1" t="s">
        <v>5712</v>
      </c>
      <c r="AR2137" s="1" t="s">
        <v>5712</v>
      </c>
      <c r="AT2137" s="1" t="s">
        <v>5712</v>
      </c>
    </row>
    <row r="2138" spans="1:48" x14ac:dyDescent="0.35">
      <c r="A2138" s="1" t="s">
        <v>11504</v>
      </c>
      <c r="B2138" s="1" t="s">
        <v>5710</v>
      </c>
      <c r="C2138" s="1" t="s">
        <v>71</v>
      </c>
      <c r="D2138">
        <v>22</v>
      </c>
      <c r="E2138" s="1" t="s">
        <v>57</v>
      </c>
      <c r="F2138" s="1" t="s">
        <v>107</v>
      </c>
      <c r="G2138" s="1" t="s">
        <v>98</v>
      </c>
      <c r="H2138" s="1" t="s">
        <v>45</v>
      </c>
      <c r="I2138" s="1" t="s">
        <v>46</v>
      </c>
      <c r="J2138" s="1" t="s">
        <v>80</v>
      </c>
      <c r="K2138" s="1" t="s">
        <v>48</v>
      </c>
      <c r="L2138" s="1" t="s">
        <v>48</v>
      </c>
      <c r="M2138" s="1" t="s">
        <v>48</v>
      </c>
      <c r="N2138" s="1" t="s">
        <v>48</v>
      </c>
      <c r="O2138" s="1" t="s">
        <v>48</v>
      </c>
      <c r="P2138" s="1" t="s">
        <v>48</v>
      </c>
      <c r="Q2138" s="1" t="s">
        <v>48</v>
      </c>
      <c r="R2138" s="1" t="s">
        <v>48</v>
      </c>
      <c r="S2138" s="1" t="s">
        <v>48</v>
      </c>
      <c r="T2138" s="1" t="s">
        <v>48</v>
      </c>
      <c r="U2138" s="1" t="s">
        <v>48</v>
      </c>
      <c r="V2138" s="1" t="s">
        <v>49</v>
      </c>
      <c r="W2138" s="1" t="s">
        <v>48</v>
      </c>
      <c r="X2138" s="1" t="s">
        <v>116</v>
      </c>
      <c r="Y2138" s="1" t="s">
        <v>11505</v>
      </c>
      <c r="AC2138" s="1" t="s">
        <v>5712</v>
      </c>
      <c r="AD2138" s="1" t="s">
        <v>5712</v>
      </c>
      <c r="AJ2138" s="1" t="s">
        <v>224</v>
      </c>
      <c r="AK2138" s="1" t="s">
        <v>5712</v>
      </c>
      <c r="AN2138" s="1" t="s">
        <v>5712</v>
      </c>
      <c r="AP2138" s="1" t="s">
        <v>5712</v>
      </c>
      <c r="AR2138" s="1" t="s">
        <v>5712</v>
      </c>
      <c r="AT2138" s="1" t="s">
        <v>5712</v>
      </c>
      <c r="AV2138" s="1" t="s">
        <v>48</v>
      </c>
    </row>
    <row r="2139" spans="1:48" x14ac:dyDescent="0.35">
      <c r="A2139" s="1" t="s">
        <v>11506</v>
      </c>
      <c r="B2139" s="1" t="s">
        <v>5710</v>
      </c>
      <c r="C2139" s="1" t="s">
        <v>71</v>
      </c>
      <c r="D2139">
        <v>24</v>
      </c>
      <c r="E2139" s="1" t="s">
        <v>57</v>
      </c>
      <c r="F2139" s="1" t="s">
        <v>107</v>
      </c>
      <c r="G2139" s="1" t="s">
        <v>59</v>
      </c>
      <c r="H2139" s="1" t="s">
        <v>79</v>
      </c>
      <c r="I2139" s="1" t="s">
        <v>74</v>
      </c>
      <c r="J2139" s="1" t="s">
        <v>47</v>
      </c>
      <c r="K2139" s="1" t="s">
        <v>48</v>
      </c>
      <c r="L2139" s="1" t="s">
        <v>48</v>
      </c>
      <c r="M2139" s="1" t="s">
        <v>49</v>
      </c>
      <c r="N2139" s="1" t="s">
        <v>48</v>
      </c>
      <c r="O2139" s="1" t="s">
        <v>48</v>
      </c>
      <c r="P2139" s="1" t="s">
        <v>48</v>
      </c>
      <c r="Q2139" s="1" t="s">
        <v>48</v>
      </c>
      <c r="R2139" s="1" t="s">
        <v>48</v>
      </c>
      <c r="S2139" s="1" t="s">
        <v>48</v>
      </c>
      <c r="T2139" s="1" t="s">
        <v>48</v>
      </c>
      <c r="U2139" s="1" t="s">
        <v>48</v>
      </c>
      <c r="V2139" s="1" t="s">
        <v>48</v>
      </c>
      <c r="W2139" s="1" t="s">
        <v>48</v>
      </c>
      <c r="X2139" s="1" t="s">
        <v>116</v>
      </c>
      <c r="Y2139" s="1" t="s">
        <v>11507</v>
      </c>
      <c r="AC2139" s="1" t="s">
        <v>5712</v>
      </c>
      <c r="AD2139" s="1" t="s">
        <v>5712</v>
      </c>
      <c r="AJ2139" s="1" t="s">
        <v>224</v>
      </c>
      <c r="AK2139" s="1" t="s">
        <v>77</v>
      </c>
      <c r="AN2139" s="1" t="s">
        <v>5712</v>
      </c>
      <c r="AP2139" s="1" t="s">
        <v>5712</v>
      </c>
      <c r="AR2139" s="1" t="s">
        <v>5712</v>
      </c>
      <c r="AT2139" s="1" t="s">
        <v>5712</v>
      </c>
    </row>
    <row r="2140" spans="1:48" x14ac:dyDescent="0.35">
      <c r="A2140" s="1" t="s">
        <v>11508</v>
      </c>
      <c r="B2140" s="1" t="s">
        <v>5710</v>
      </c>
      <c r="C2140" s="1" t="s">
        <v>41</v>
      </c>
      <c r="D2140">
        <v>18</v>
      </c>
      <c r="E2140" s="1" t="s">
        <v>57</v>
      </c>
      <c r="F2140" s="1" t="s">
        <v>58</v>
      </c>
      <c r="G2140" s="1" t="s">
        <v>44</v>
      </c>
      <c r="H2140" s="1" t="s">
        <v>79</v>
      </c>
      <c r="I2140" s="1" t="s">
        <v>110</v>
      </c>
      <c r="J2140" s="1" t="s">
        <v>80</v>
      </c>
      <c r="K2140" s="1" t="s">
        <v>48</v>
      </c>
      <c r="L2140" s="1" t="s">
        <v>48</v>
      </c>
      <c r="M2140" s="1" t="s">
        <v>48</v>
      </c>
      <c r="N2140" s="1" t="s">
        <v>48</v>
      </c>
      <c r="O2140" s="1" t="s">
        <v>48</v>
      </c>
      <c r="P2140" s="1" t="s">
        <v>48</v>
      </c>
      <c r="Q2140" s="1" t="s">
        <v>48</v>
      </c>
      <c r="R2140" s="1" t="s">
        <v>48</v>
      </c>
      <c r="S2140" s="1" t="s">
        <v>48</v>
      </c>
      <c r="T2140" s="1" t="s">
        <v>48</v>
      </c>
      <c r="U2140" s="1" t="s">
        <v>48</v>
      </c>
      <c r="V2140" s="1" t="s">
        <v>49</v>
      </c>
      <c r="W2140" s="1" t="s">
        <v>48</v>
      </c>
      <c r="X2140" s="1" t="s">
        <v>62</v>
      </c>
      <c r="AC2140" s="1" t="s">
        <v>5712</v>
      </c>
      <c r="AD2140" s="1" t="s">
        <v>5712</v>
      </c>
      <c r="AJ2140" s="1" t="s">
        <v>11509</v>
      </c>
      <c r="AK2140" s="1" t="s">
        <v>5712</v>
      </c>
      <c r="AM2140" s="1" t="s">
        <v>11510</v>
      </c>
      <c r="AN2140" s="1" t="s">
        <v>5712</v>
      </c>
      <c r="AP2140" s="1" t="s">
        <v>5712</v>
      </c>
      <c r="AR2140" s="1" t="s">
        <v>5712</v>
      </c>
      <c r="AT2140" s="1" t="s">
        <v>5712</v>
      </c>
    </row>
    <row r="2141" spans="1:48" x14ac:dyDescent="0.35">
      <c r="A2141" s="1" t="s">
        <v>11511</v>
      </c>
      <c r="B2141" s="1" t="s">
        <v>5710</v>
      </c>
      <c r="C2141" s="1" t="s">
        <v>71</v>
      </c>
      <c r="D2141">
        <v>20</v>
      </c>
      <c r="E2141" s="1" t="s">
        <v>57</v>
      </c>
      <c r="F2141" s="1" t="s">
        <v>107</v>
      </c>
      <c r="G2141" s="1" t="s">
        <v>85</v>
      </c>
      <c r="H2141" s="1" t="s">
        <v>45</v>
      </c>
      <c r="I2141" s="1" t="s">
        <v>46</v>
      </c>
      <c r="J2141" s="1" t="s">
        <v>80</v>
      </c>
      <c r="K2141" s="1" t="s">
        <v>48</v>
      </c>
      <c r="L2141" s="1" t="s">
        <v>48</v>
      </c>
      <c r="M2141" s="1" t="s">
        <v>48</v>
      </c>
      <c r="N2141" s="1" t="s">
        <v>48</v>
      </c>
      <c r="O2141" s="1" t="s">
        <v>48</v>
      </c>
      <c r="P2141" s="1" t="s">
        <v>48</v>
      </c>
      <c r="Q2141" s="1" t="s">
        <v>48</v>
      </c>
      <c r="R2141" s="1" t="s">
        <v>48</v>
      </c>
      <c r="S2141" s="1" t="s">
        <v>48</v>
      </c>
      <c r="T2141" s="1" t="s">
        <v>48</v>
      </c>
      <c r="U2141" s="1" t="s">
        <v>48</v>
      </c>
      <c r="V2141" s="1" t="s">
        <v>49</v>
      </c>
      <c r="W2141" s="1" t="s">
        <v>48</v>
      </c>
      <c r="X2141" s="1" t="s">
        <v>116</v>
      </c>
      <c r="Y2141" s="1" t="s">
        <v>11512</v>
      </c>
      <c r="AC2141" s="1" t="s">
        <v>5712</v>
      </c>
      <c r="AD2141" s="1" t="s">
        <v>5712</v>
      </c>
      <c r="AJ2141" s="1" t="s">
        <v>11513</v>
      </c>
      <c r="AK2141" s="1" t="s">
        <v>5712</v>
      </c>
      <c r="AN2141" s="1" t="s">
        <v>5712</v>
      </c>
      <c r="AP2141" s="1" t="s">
        <v>5712</v>
      </c>
      <c r="AR2141" s="1" t="s">
        <v>5712</v>
      </c>
      <c r="AT2141" s="1" t="s">
        <v>5712</v>
      </c>
      <c r="AV2141" s="1" t="s">
        <v>11514</v>
      </c>
    </row>
    <row r="2142" spans="1:48" x14ac:dyDescent="0.35">
      <c r="A2142" s="1" t="s">
        <v>11515</v>
      </c>
      <c r="B2142" s="1" t="s">
        <v>5710</v>
      </c>
      <c r="C2142" s="1" t="s">
        <v>71</v>
      </c>
      <c r="D2142">
        <v>22</v>
      </c>
      <c r="E2142" s="1" t="s">
        <v>57</v>
      </c>
      <c r="F2142" s="1" t="s">
        <v>58</v>
      </c>
      <c r="G2142" s="1" t="s">
        <v>73</v>
      </c>
      <c r="H2142" s="1" t="s">
        <v>45</v>
      </c>
      <c r="I2142" s="1" t="s">
        <v>46</v>
      </c>
      <c r="J2142" s="1" t="s">
        <v>80</v>
      </c>
      <c r="K2142" s="1" t="s">
        <v>48</v>
      </c>
      <c r="L2142" s="1" t="s">
        <v>48</v>
      </c>
      <c r="M2142" s="1" t="s">
        <v>48</v>
      </c>
      <c r="N2142" s="1" t="s">
        <v>49</v>
      </c>
      <c r="O2142" s="1" t="s">
        <v>48</v>
      </c>
      <c r="P2142" s="1" t="s">
        <v>48</v>
      </c>
      <c r="Q2142" s="1" t="s">
        <v>48</v>
      </c>
      <c r="R2142" s="1" t="s">
        <v>48</v>
      </c>
      <c r="S2142" s="1" t="s">
        <v>48</v>
      </c>
      <c r="T2142" s="1" t="s">
        <v>48</v>
      </c>
      <c r="U2142" s="1" t="s">
        <v>48</v>
      </c>
      <c r="V2142" s="1" t="s">
        <v>48</v>
      </c>
      <c r="W2142" s="1" t="s">
        <v>48</v>
      </c>
      <c r="X2142" s="1" t="s">
        <v>116</v>
      </c>
      <c r="Y2142" s="1" t="s">
        <v>11516</v>
      </c>
      <c r="AC2142" s="1" t="s">
        <v>5712</v>
      </c>
      <c r="AD2142" s="1" t="s">
        <v>5712</v>
      </c>
      <c r="AJ2142" s="1" t="s">
        <v>11517</v>
      </c>
      <c r="AK2142" s="1" t="s">
        <v>5712</v>
      </c>
      <c r="AN2142" s="1" t="s">
        <v>5712</v>
      </c>
      <c r="AP2142" s="1" t="s">
        <v>5712</v>
      </c>
      <c r="AR2142" s="1" t="s">
        <v>5712</v>
      </c>
      <c r="AT2142" s="1" t="s">
        <v>5712</v>
      </c>
    </row>
    <row r="2143" spans="1:48" x14ac:dyDescent="0.35">
      <c r="A2143" s="1" t="s">
        <v>11518</v>
      </c>
      <c r="B2143" s="1" t="s">
        <v>5710</v>
      </c>
      <c r="C2143" s="1" t="s">
        <v>71</v>
      </c>
      <c r="D2143">
        <v>19</v>
      </c>
      <c r="E2143" s="1" t="s">
        <v>57</v>
      </c>
      <c r="F2143" s="1" t="s">
        <v>58</v>
      </c>
      <c r="G2143" s="1" t="s">
        <v>44</v>
      </c>
      <c r="H2143" s="1" t="s">
        <v>79</v>
      </c>
      <c r="I2143" s="1" t="s">
        <v>125</v>
      </c>
      <c r="J2143" s="1" t="s">
        <v>47</v>
      </c>
      <c r="K2143" s="1" t="s">
        <v>48</v>
      </c>
      <c r="L2143" s="1" t="s">
        <v>48</v>
      </c>
      <c r="M2143" s="1" t="s">
        <v>48</v>
      </c>
      <c r="N2143" s="1" t="s">
        <v>48</v>
      </c>
      <c r="O2143" s="1" t="s">
        <v>48</v>
      </c>
      <c r="P2143" s="1" t="s">
        <v>48</v>
      </c>
      <c r="Q2143" s="1" t="s">
        <v>48</v>
      </c>
      <c r="R2143" s="1" t="s">
        <v>48</v>
      </c>
      <c r="S2143" s="1" t="s">
        <v>49</v>
      </c>
      <c r="T2143" s="1" t="s">
        <v>48</v>
      </c>
      <c r="U2143" s="1" t="s">
        <v>48</v>
      </c>
      <c r="V2143" s="1" t="s">
        <v>48</v>
      </c>
      <c r="W2143" s="1" t="s">
        <v>48</v>
      </c>
      <c r="X2143" s="1" t="s">
        <v>116</v>
      </c>
      <c r="Y2143" s="1" t="s">
        <v>11519</v>
      </c>
      <c r="AC2143" s="1" t="s">
        <v>5712</v>
      </c>
      <c r="AD2143" s="1" t="s">
        <v>5712</v>
      </c>
      <c r="AJ2143" s="1" t="s">
        <v>11520</v>
      </c>
      <c r="AK2143" s="1" t="s">
        <v>5712</v>
      </c>
      <c r="AN2143" s="1" t="s">
        <v>5712</v>
      </c>
      <c r="AP2143" s="1" t="s">
        <v>5712</v>
      </c>
      <c r="AR2143" s="1" t="s">
        <v>5712</v>
      </c>
      <c r="AT2143" s="1" t="s">
        <v>5712</v>
      </c>
      <c r="AV2143" s="1" t="s">
        <v>11521</v>
      </c>
    </row>
    <row r="2144" spans="1:48" x14ac:dyDescent="0.35">
      <c r="A2144" s="1" t="s">
        <v>11522</v>
      </c>
      <c r="B2144" s="1" t="s">
        <v>5710</v>
      </c>
      <c r="C2144" s="1" t="s">
        <v>41</v>
      </c>
      <c r="D2144">
        <v>19</v>
      </c>
      <c r="E2144" s="1" t="s">
        <v>57</v>
      </c>
      <c r="F2144" s="1" t="s">
        <v>58</v>
      </c>
      <c r="G2144" s="1" t="s">
        <v>44</v>
      </c>
      <c r="H2144" s="1" t="s">
        <v>45</v>
      </c>
      <c r="I2144" s="1" t="s">
        <v>74</v>
      </c>
      <c r="J2144" s="1" t="s">
        <v>80</v>
      </c>
      <c r="K2144" s="1" t="s">
        <v>48</v>
      </c>
      <c r="L2144" s="1" t="s">
        <v>48</v>
      </c>
      <c r="M2144" s="1" t="s">
        <v>48</v>
      </c>
      <c r="N2144" s="1" t="s">
        <v>48</v>
      </c>
      <c r="O2144" s="1" t="s">
        <v>48</v>
      </c>
      <c r="P2144" s="1" t="s">
        <v>48</v>
      </c>
      <c r="Q2144" s="1" t="s">
        <v>48</v>
      </c>
      <c r="R2144" s="1" t="s">
        <v>48</v>
      </c>
      <c r="S2144" s="1" t="s">
        <v>48</v>
      </c>
      <c r="T2144" s="1" t="s">
        <v>48</v>
      </c>
      <c r="U2144" s="1" t="s">
        <v>48</v>
      </c>
      <c r="V2144" s="1" t="s">
        <v>48</v>
      </c>
      <c r="W2144" s="1" t="s">
        <v>49</v>
      </c>
      <c r="X2144" s="1" t="s">
        <v>62</v>
      </c>
      <c r="AC2144" s="1" t="s">
        <v>5712</v>
      </c>
      <c r="AD2144" s="1" t="s">
        <v>5712</v>
      </c>
      <c r="AJ2144" s="1" t="s">
        <v>11523</v>
      </c>
      <c r="AK2144" s="1" t="s">
        <v>77</v>
      </c>
      <c r="AN2144" s="1" t="s">
        <v>5712</v>
      </c>
      <c r="AP2144" s="1" t="s">
        <v>5712</v>
      </c>
      <c r="AR2144" s="1" t="s">
        <v>5712</v>
      </c>
      <c r="AT2144" s="1" t="s">
        <v>5712</v>
      </c>
    </row>
    <row r="2145" spans="1:48" x14ac:dyDescent="0.35">
      <c r="A2145" s="1" t="s">
        <v>11524</v>
      </c>
      <c r="B2145" s="1" t="s">
        <v>5710</v>
      </c>
      <c r="C2145" s="1" t="s">
        <v>71</v>
      </c>
      <c r="D2145">
        <v>75</v>
      </c>
      <c r="E2145" s="1" t="s">
        <v>65</v>
      </c>
      <c r="F2145" s="1" t="s">
        <v>66</v>
      </c>
      <c r="G2145" s="1" t="s">
        <v>98</v>
      </c>
      <c r="H2145" s="1" t="s">
        <v>45</v>
      </c>
      <c r="I2145" s="1" t="s">
        <v>46</v>
      </c>
      <c r="J2145" s="1" t="s">
        <v>47</v>
      </c>
      <c r="K2145" s="1" t="s">
        <v>48</v>
      </c>
      <c r="L2145" s="1" t="s">
        <v>48</v>
      </c>
      <c r="M2145" s="1" t="s">
        <v>48</v>
      </c>
      <c r="N2145" s="1" t="s">
        <v>48</v>
      </c>
      <c r="O2145" s="1" t="s">
        <v>48</v>
      </c>
      <c r="P2145" s="1" t="s">
        <v>48</v>
      </c>
      <c r="Q2145" s="1" t="s">
        <v>48</v>
      </c>
      <c r="R2145" s="1" t="s">
        <v>49</v>
      </c>
      <c r="S2145" s="1" t="s">
        <v>48</v>
      </c>
      <c r="T2145" s="1" t="s">
        <v>48</v>
      </c>
      <c r="U2145" s="1" t="s">
        <v>48</v>
      </c>
      <c r="V2145" s="1" t="s">
        <v>48</v>
      </c>
      <c r="W2145" s="1" t="s">
        <v>48</v>
      </c>
      <c r="X2145" s="1" t="s">
        <v>145</v>
      </c>
      <c r="Y2145" s="1" t="s">
        <v>5920</v>
      </c>
      <c r="AB2145" s="1" t="s">
        <v>11525</v>
      </c>
      <c r="AC2145" s="1" t="s">
        <v>5712</v>
      </c>
      <c r="AD2145" s="1" t="s">
        <v>5712</v>
      </c>
      <c r="AJ2145" s="1" t="s">
        <v>11526</v>
      </c>
      <c r="AK2145" s="1" t="s">
        <v>5712</v>
      </c>
      <c r="AM2145" s="1" t="s">
        <v>752</v>
      </c>
      <c r="AN2145" s="1" t="s">
        <v>5712</v>
      </c>
      <c r="AP2145" s="1" t="s">
        <v>5712</v>
      </c>
      <c r="AR2145" s="1" t="s">
        <v>5712</v>
      </c>
      <c r="AT2145" s="1" t="s">
        <v>5712</v>
      </c>
    </row>
    <row r="2146" spans="1:48" x14ac:dyDescent="0.35">
      <c r="A2146" s="1" t="s">
        <v>11527</v>
      </c>
      <c r="B2146" s="1" t="s">
        <v>5710</v>
      </c>
      <c r="C2146" s="1" t="s">
        <v>71</v>
      </c>
      <c r="D2146">
        <v>28</v>
      </c>
      <c r="E2146" s="1" t="s">
        <v>57</v>
      </c>
      <c r="F2146" s="1" t="s">
        <v>72</v>
      </c>
      <c r="G2146" s="1" t="s">
        <v>59</v>
      </c>
      <c r="H2146" s="1" t="s">
        <v>45</v>
      </c>
      <c r="I2146" s="1" t="s">
        <v>110</v>
      </c>
      <c r="J2146" s="1" t="s">
        <v>47</v>
      </c>
      <c r="K2146" s="1" t="s">
        <v>48</v>
      </c>
      <c r="L2146" s="1" t="s">
        <v>48</v>
      </c>
      <c r="M2146" s="1" t="s">
        <v>48</v>
      </c>
      <c r="N2146" s="1" t="s">
        <v>49</v>
      </c>
      <c r="O2146" s="1" t="s">
        <v>48</v>
      </c>
      <c r="P2146" s="1" t="s">
        <v>48</v>
      </c>
      <c r="Q2146" s="1" t="s">
        <v>48</v>
      </c>
      <c r="R2146" s="1" t="s">
        <v>48</v>
      </c>
      <c r="S2146" s="1" t="s">
        <v>48</v>
      </c>
      <c r="T2146" s="1" t="s">
        <v>48</v>
      </c>
      <c r="U2146" s="1" t="s">
        <v>48</v>
      </c>
      <c r="V2146" s="1" t="s">
        <v>48</v>
      </c>
      <c r="W2146" s="1" t="s">
        <v>48</v>
      </c>
      <c r="X2146" s="1" t="s">
        <v>116</v>
      </c>
      <c r="Y2146" s="1" t="s">
        <v>11528</v>
      </c>
      <c r="AC2146" s="1" t="s">
        <v>5712</v>
      </c>
      <c r="AD2146" s="1" t="s">
        <v>5712</v>
      </c>
      <c r="AJ2146" s="1" t="s">
        <v>11529</v>
      </c>
      <c r="AK2146" s="1" t="s">
        <v>5712</v>
      </c>
      <c r="AM2146" s="1" t="s">
        <v>11530</v>
      </c>
      <c r="AN2146" s="1" t="s">
        <v>5712</v>
      </c>
      <c r="AP2146" s="1" t="s">
        <v>5712</v>
      </c>
      <c r="AR2146" s="1" t="s">
        <v>5712</v>
      </c>
      <c r="AT2146" s="1" t="s">
        <v>5712</v>
      </c>
    </row>
    <row r="2147" spans="1:48" x14ac:dyDescent="0.35">
      <c r="A2147" s="1" t="s">
        <v>11531</v>
      </c>
      <c r="B2147" s="1" t="s">
        <v>5710</v>
      </c>
      <c r="C2147" s="1" t="s">
        <v>71</v>
      </c>
      <c r="D2147">
        <v>23</v>
      </c>
      <c r="E2147" s="1" t="s">
        <v>57</v>
      </c>
      <c r="F2147" s="1" t="s">
        <v>66</v>
      </c>
      <c r="G2147" s="1" t="s">
        <v>44</v>
      </c>
      <c r="H2147" s="1" t="s">
        <v>60</v>
      </c>
      <c r="I2147" s="1" t="s">
        <v>125</v>
      </c>
      <c r="J2147" s="1" t="s">
        <v>47</v>
      </c>
      <c r="K2147" s="1" t="s">
        <v>48</v>
      </c>
      <c r="L2147" s="1" t="s">
        <v>48</v>
      </c>
      <c r="M2147" s="1" t="s">
        <v>48</v>
      </c>
      <c r="N2147" s="1" t="s">
        <v>49</v>
      </c>
      <c r="O2147" s="1" t="s">
        <v>48</v>
      </c>
      <c r="P2147" s="1" t="s">
        <v>48</v>
      </c>
      <c r="Q2147" s="1" t="s">
        <v>48</v>
      </c>
      <c r="R2147" s="1" t="s">
        <v>48</v>
      </c>
      <c r="S2147" s="1" t="s">
        <v>48</v>
      </c>
      <c r="T2147" s="1" t="s">
        <v>48</v>
      </c>
      <c r="U2147" s="1" t="s">
        <v>48</v>
      </c>
      <c r="V2147" s="1" t="s">
        <v>48</v>
      </c>
      <c r="W2147" s="1" t="s">
        <v>48</v>
      </c>
      <c r="X2147" s="1" t="s">
        <v>62</v>
      </c>
      <c r="AC2147" s="1" t="s">
        <v>5712</v>
      </c>
      <c r="AD2147" s="1" t="s">
        <v>5712</v>
      </c>
      <c r="AJ2147" s="1" t="s">
        <v>11532</v>
      </c>
      <c r="AK2147" s="1" t="s">
        <v>63</v>
      </c>
      <c r="AN2147" s="1" t="s">
        <v>5712</v>
      </c>
      <c r="AP2147" s="1" t="s">
        <v>5712</v>
      </c>
      <c r="AR2147" s="1" t="s">
        <v>5712</v>
      </c>
      <c r="AT2147" s="1" t="s">
        <v>5712</v>
      </c>
    </row>
    <row r="2148" spans="1:48" x14ac:dyDescent="0.35">
      <c r="A2148" s="1" t="s">
        <v>11533</v>
      </c>
      <c r="B2148" s="1" t="s">
        <v>5710</v>
      </c>
      <c r="C2148" s="1" t="s">
        <v>71</v>
      </c>
      <c r="D2148">
        <v>20</v>
      </c>
      <c r="E2148" s="1" t="s">
        <v>57</v>
      </c>
      <c r="F2148" s="1" t="s">
        <v>107</v>
      </c>
      <c r="G2148" s="1" t="s">
        <v>44</v>
      </c>
      <c r="H2148" s="1" t="s">
        <v>45</v>
      </c>
      <c r="I2148" s="1" t="s">
        <v>113</v>
      </c>
      <c r="J2148" s="1" t="s">
        <v>47</v>
      </c>
      <c r="K2148" s="1" t="s">
        <v>48</v>
      </c>
      <c r="L2148" s="1" t="s">
        <v>48</v>
      </c>
      <c r="M2148" s="1" t="s">
        <v>48</v>
      </c>
      <c r="N2148" s="1" t="s">
        <v>48</v>
      </c>
      <c r="O2148" s="1" t="s">
        <v>48</v>
      </c>
      <c r="P2148" s="1" t="s">
        <v>48</v>
      </c>
      <c r="Q2148" s="1" t="s">
        <v>48</v>
      </c>
      <c r="R2148" s="1" t="s">
        <v>49</v>
      </c>
      <c r="S2148" s="1" t="s">
        <v>48</v>
      </c>
      <c r="T2148" s="1" t="s">
        <v>48</v>
      </c>
      <c r="U2148" s="1" t="s">
        <v>48</v>
      </c>
      <c r="V2148" s="1" t="s">
        <v>48</v>
      </c>
      <c r="W2148" s="1" t="s">
        <v>48</v>
      </c>
      <c r="X2148" s="1" t="s">
        <v>62</v>
      </c>
      <c r="AC2148" s="1" t="s">
        <v>5712</v>
      </c>
      <c r="AD2148" s="1" t="s">
        <v>5712</v>
      </c>
      <c r="AJ2148" s="1" t="s">
        <v>105</v>
      </c>
      <c r="AK2148" s="1" t="s">
        <v>5712</v>
      </c>
      <c r="AN2148" s="1" t="s">
        <v>5712</v>
      </c>
      <c r="AP2148" s="1" t="s">
        <v>5712</v>
      </c>
      <c r="AR2148" s="1" t="s">
        <v>5712</v>
      </c>
      <c r="AT2148" s="1" t="s">
        <v>5712</v>
      </c>
    </row>
    <row r="2149" spans="1:48" x14ac:dyDescent="0.35">
      <c r="A2149" s="1" t="s">
        <v>11534</v>
      </c>
      <c r="B2149" s="1" t="s">
        <v>5710</v>
      </c>
      <c r="C2149" s="1" t="s">
        <v>71</v>
      </c>
      <c r="D2149">
        <v>28</v>
      </c>
      <c r="E2149" s="1" t="s">
        <v>57</v>
      </c>
      <c r="F2149" s="1" t="s">
        <v>107</v>
      </c>
      <c r="G2149" s="1" t="s">
        <v>73</v>
      </c>
      <c r="H2149" s="1" t="s">
        <v>79</v>
      </c>
      <c r="I2149" s="1" t="s">
        <v>113</v>
      </c>
      <c r="J2149" s="1" t="s">
        <v>47</v>
      </c>
      <c r="K2149" s="1" t="s">
        <v>48</v>
      </c>
      <c r="L2149" s="1" t="s">
        <v>48</v>
      </c>
      <c r="M2149" s="1" t="s">
        <v>48</v>
      </c>
      <c r="N2149" s="1" t="s">
        <v>48</v>
      </c>
      <c r="O2149" s="1" t="s">
        <v>49</v>
      </c>
      <c r="P2149" s="1" t="s">
        <v>48</v>
      </c>
      <c r="Q2149" s="1" t="s">
        <v>48</v>
      </c>
      <c r="R2149" s="1" t="s">
        <v>48</v>
      </c>
      <c r="S2149" s="1" t="s">
        <v>48</v>
      </c>
      <c r="T2149" s="1" t="s">
        <v>48</v>
      </c>
      <c r="U2149" s="1" t="s">
        <v>48</v>
      </c>
      <c r="V2149" s="1" t="s">
        <v>48</v>
      </c>
      <c r="W2149" s="1" t="s">
        <v>48</v>
      </c>
      <c r="X2149" s="1" t="s">
        <v>62</v>
      </c>
      <c r="AC2149" s="1" t="s">
        <v>5712</v>
      </c>
      <c r="AD2149" s="1" t="s">
        <v>5712</v>
      </c>
      <c r="AJ2149" s="1" t="s">
        <v>11535</v>
      </c>
      <c r="AK2149" s="1" t="s">
        <v>77</v>
      </c>
      <c r="AN2149" s="1" t="s">
        <v>5712</v>
      </c>
      <c r="AP2149" s="1" t="s">
        <v>5712</v>
      </c>
      <c r="AR2149" s="1" t="s">
        <v>5712</v>
      </c>
      <c r="AT2149" s="1" t="s">
        <v>5712</v>
      </c>
    </row>
    <row r="2150" spans="1:48" x14ac:dyDescent="0.35">
      <c r="A2150" s="1" t="s">
        <v>11536</v>
      </c>
      <c r="B2150" s="1" t="s">
        <v>5710</v>
      </c>
      <c r="C2150" s="1" t="s">
        <v>71</v>
      </c>
      <c r="D2150">
        <v>56</v>
      </c>
      <c r="E2150" s="1" t="s">
        <v>65</v>
      </c>
      <c r="F2150" s="1" t="s">
        <v>66</v>
      </c>
      <c r="G2150" s="1" t="s">
        <v>98</v>
      </c>
      <c r="H2150" s="1" t="s">
        <v>67</v>
      </c>
      <c r="I2150" s="1" t="s">
        <v>113</v>
      </c>
      <c r="J2150" s="1" t="s">
        <v>47</v>
      </c>
      <c r="K2150" s="1" t="s">
        <v>48</v>
      </c>
      <c r="L2150" s="1" t="s">
        <v>48</v>
      </c>
      <c r="M2150" s="1" t="s">
        <v>48</v>
      </c>
      <c r="N2150" s="1" t="s">
        <v>48</v>
      </c>
      <c r="O2150" s="1" t="s">
        <v>49</v>
      </c>
      <c r="P2150" s="1" t="s">
        <v>48</v>
      </c>
      <c r="Q2150" s="1" t="s">
        <v>48</v>
      </c>
      <c r="R2150" s="1" t="s">
        <v>48</v>
      </c>
      <c r="S2150" s="1" t="s">
        <v>48</v>
      </c>
      <c r="T2150" s="1" t="s">
        <v>48</v>
      </c>
      <c r="U2150" s="1" t="s">
        <v>48</v>
      </c>
      <c r="V2150" s="1" t="s">
        <v>48</v>
      </c>
      <c r="W2150" s="1" t="s">
        <v>48</v>
      </c>
      <c r="X2150" s="1" t="s">
        <v>75</v>
      </c>
      <c r="Y2150" s="1" t="s">
        <v>11537</v>
      </c>
      <c r="AC2150" s="1" t="s">
        <v>5712</v>
      </c>
      <c r="AD2150" s="1" t="s">
        <v>5712</v>
      </c>
      <c r="AJ2150" s="1" t="s">
        <v>11538</v>
      </c>
      <c r="AK2150" s="1" t="s">
        <v>5712</v>
      </c>
      <c r="AN2150" s="1" t="s">
        <v>5712</v>
      </c>
      <c r="AP2150" s="1" t="s">
        <v>5712</v>
      </c>
      <c r="AR2150" s="1" t="s">
        <v>5712</v>
      </c>
      <c r="AT2150" s="1" t="s">
        <v>5712</v>
      </c>
      <c r="AV2150" s="1" t="s">
        <v>11539</v>
      </c>
    </row>
    <row r="2151" spans="1:48" x14ac:dyDescent="0.35">
      <c r="A2151" s="1" t="s">
        <v>11540</v>
      </c>
      <c r="B2151" s="1" t="s">
        <v>5710</v>
      </c>
      <c r="C2151" s="1" t="s">
        <v>41</v>
      </c>
      <c r="D2151">
        <v>22</v>
      </c>
      <c r="E2151" s="1" t="s">
        <v>57</v>
      </c>
      <c r="F2151" s="1" t="s">
        <v>58</v>
      </c>
      <c r="G2151" s="1" t="s">
        <v>44</v>
      </c>
      <c r="H2151" s="1" t="s">
        <v>79</v>
      </c>
      <c r="I2151" s="1" t="s">
        <v>99</v>
      </c>
      <c r="J2151" s="1" t="s">
        <v>80</v>
      </c>
      <c r="K2151" s="1" t="s">
        <v>48</v>
      </c>
      <c r="L2151" s="1" t="s">
        <v>48</v>
      </c>
      <c r="M2151" s="1" t="s">
        <v>48</v>
      </c>
      <c r="N2151" s="1" t="s">
        <v>48</v>
      </c>
      <c r="O2151" s="1" t="s">
        <v>48</v>
      </c>
      <c r="P2151" s="1" t="s">
        <v>48</v>
      </c>
      <c r="Q2151" s="1" t="s">
        <v>48</v>
      </c>
      <c r="R2151" s="1" t="s">
        <v>48</v>
      </c>
      <c r="S2151" s="1" t="s">
        <v>48</v>
      </c>
      <c r="T2151" s="1" t="s">
        <v>48</v>
      </c>
      <c r="U2151" s="1" t="s">
        <v>48</v>
      </c>
      <c r="V2151" s="1" t="s">
        <v>48</v>
      </c>
      <c r="W2151" s="1" t="s">
        <v>49</v>
      </c>
      <c r="X2151" s="1" t="s">
        <v>75</v>
      </c>
      <c r="Y2151" s="1" t="s">
        <v>11541</v>
      </c>
      <c r="AC2151" s="1" t="s">
        <v>5712</v>
      </c>
      <c r="AD2151" s="1" t="s">
        <v>5712</v>
      </c>
      <c r="AJ2151" s="1" t="s">
        <v>11542</v>
      </c>
      <c r="AK2151" s="1" t="s">
        <v>5712</v>
      </c>
      <c r="AN2151" s="1" t="s">
        <v>5712</v>
      </c>
      <c r="AP2151" s="1" t="s">
        <v>5712</v>
      </c>
      <c r="AR2151" s="1" t="s">
        <v>5712</v>
      </c>
      <c r="AT2151" s="1" t="s">
        <v>5712</v>
      </c>
      <c r="AV2151" s="1" t="s">
        <v>11543</v>
      </c>
    </row>
    <row r="2152" spans="1:48" x14ac:dyDescent="0.35">
      <c r="A2152" s="1" t="s">
        <v>11544</v>
      </c>
      <c r="B2152" s="1" t="s">
        <v>5710</v>
      </c>
      <c r="C2152" s="1" t="s">
        <v>41</v>
      </c>
      <c r="D2152">
        <v>20</v>
      </c>
      <c r="E2152" s="1" t="s">
        <v>57</v>
      </c>
      <c r="F2152" s="1" t="s">
        <v>107</v>
      </c>
      <c r="G2152" s="1" t="s">
        <v>73</v>
      </c>
      <c r="H2152" s="1" t="s">
        <v>45</v>
      </c>
      <c r="I2152" s="1" t="s">
        <v>99</v>
      </c>
      <c r="J2152" s="1" t="s">
        <v>80</v>
      </c>
      <c r="K2152" s="1" t="s">
        <v>48</v>
      </c>
      <c r="L2152" s="1" t="s">
        <v>48</v>
      </c>
      <c r="M2152" s="1" t="s">
        <v>48</v>
      </c>
      <c r="N2152" s="1" t="s">
        <v>48</v>
      </c>
      <c r="O2152" s="1" t="s">
        <v>48</v>
      </c>
      <c r="P2152" s="1" t="s">
        <v>48</v>
      </c>
      <c r="Q2152" s="1" t="s">
        <v>48</v>
      </c>
      <c r="R2152" s="1" t="s">
        <v>48</v>
      </c>
      <c r="S2152" s="1" t="s">
        <v>48</v>
      </c>
      <c r="T2152" s="1" t="s">
        <v>48</v>
      </c>
      <c r="U2152" s="1" t="s">
        <v>48</v>
      </c>
      <c r="V2152" s="1" t="s">
        <v>48</v>
      </c>
      <c r="W2152" s="1" t="s">
        <v>49</v>
      </c>
      <c r="X2152" s="1" t="s">
        <v>116</v>
      </c>
      <c r="Y2152" s="1" t="s">
        <v>11545</v>
      </c>
      <c r="AC2152" s="1" t="s">
        <v>5712</v>
      </c>
      <c r="AD2152" s="1" t="s">
        <v>5712</v>
      </c>
      <c r="AJ2152" s="1" t="s">
        <v>6276</v>
      </c>
      <c r="AK2152" s="1" t="s">
        <v>5712</v>
      </c>
      <c r="AN2152" s="1" t="s">
        <v>5712</v>
      </c>
      <c r="AP2152" s="1" t="s">
        <v>5712</v>
      </c>
      <c r="AR2152" s="1" t="s">
        <v>5712</v>
      </c>
      <c r="AT2152" s="1" t="s">
        <v>5712</v>
      </c>
      <c r="AV2152" s="1" t="s">
        <v>11546</v>
      </c>
    </row>
    <row r="2153" spans="1:48" x14ac:dyDescent="0.35">
      <c r="A2153" s="1" t="s">
        <v>11547</v>
      </c>
      <c r="B2153" s="1" t="s">
        <v>5710</v>
      </c>
      <c r="C2153" s="1" t="s">
        <v>71</v>
      </c>
      <c r="D2153">
        <v>47</v>
      </c>
      <c r="E2153" s="1" t="s">
        <v>42</v>
      </c>
      <c r="F2153" s="1" t="s">
        <v>107</v>
      </c>
      <c r="G2153" s="1" t="s">
        <v>59</v>
      </c>
      <c r="H2153" s="1" t="s">
        <v>67</v>
      </c>
      <c r="I2153" s="1" t="s">
        <v>99</v>
      </c>
      <c r="J2153" s="1" t="s">
        <v>47</v>
      </c>
      <c r="K2153" s="1" t="s">
        <v>48</v>
      </c>
      <c r="L2153" s="1" t="s">
        <v>48</v>
      </c>
      <c r="M2153" s="1" t="s">
        <v>48</v>
      </c>
      <c r="N2153" s="1" t="s">
        <v>48</v>
      </c>
      <c r="O2153" s="1" t="s">
        <v>48</v>
      </c>
      <c r="P2153" s="1" t="s">
        <v>48</v>
      </c>
      <c r="Q2153" s="1" t="s">
        <v>48</v>
      </c>
      <c r="R2153" s="1" t="s">
        <v>49</v>
      </c>
      <c r="S2153" s="1" t="s">
        <v>48</v>
      </c>
      <c r="T2153" s="1" t="s">
        <v>48</v>
      </c>
      <c r="U2153" s="1" t="s">
        <v>48</v>
      </c>
      <c r="V2153" s="1" t="s">
        <v>48</v>
      </c>
      <c r="W2153" s="1" t="s">
        <v>48</v>
      </c>
      <c r="X2153" s="1" t="s">
        <v>62</v>
      </c>
      <c r="AC2153" s="1" t="s">
        <v>5712</v>
      </c>
      <c r="AD2153" s="1" t="s">
        <v>5712</v>
      </c>
      <c r="AJ2153" s="1" t="s">
        <v>11548</v>
      </c>
      <c r="AK2153" s="1" t="s">
        <v>77</v>
      </c>
      <c r="AN2153" s="1" t="s">
        <v>5712</v>
      </c>
      <c r="AP2153" s="1" t="s">
        <v>5712</v>
      </c>
      <c r="AR2153" s="1" t="s">
        <v>5712</v>
      </c>
      <c r="AT2153" s="1" t="s">
        <v>5712</v>
      </c>
    </row>
    <row r="2154" spans="1:48" x14ac:dyDescent="0.35">
      <c r="A2154" s="1" t="s">
        <v>11549</v>
      </c>
      <c r="B2154" s="1" t="s">
        <v>5710</v>
      </c>
      <c r="C2154" s="1" t="s">
        <v>41</v>
      </c>
      <c r="D2154">
        <v>24</v>
      </c>
      <c r="E2154" s="1" t="s">
        <v>57</v>
      </c>
      <c r="F2154" s="1" t="s">
        <v>58</v>
      </c>
      <c r="G2154" s="1" t="s">
        <v>85</v>
      </c>
      <c r="H2154" s="1" t="s">
        <v>112</v>
      </c>
      <c r="I2154" s="1" t="s">
        <v>74</v>
      </c>
      <c r="J2154" s="1" t="s">
        <v>80</v>
      </c>
      <c r="K2154" s="1" t="s">
        <v>48</v>
      </c>
      <c r="L2154" s="1" t="s">
        <v>48</v>
      </c>
      <c r="M2154" s="1" t="s">
        <v>48</v>
      </c>
      <c r="N2154" s="1" t="s">
        <v>48</v>
      </c>
      <c r="O2154" s="1" t="s">
        <v>48</v>
      </c>
      <c r="P2154" s="1" t="s">
        <v>48</v>
      </c>
      <c r="Q2154" s="1" t="s">
        <v>48</v>
      </c>
      <c r="R2154" s="1" t="s">
        <v>48</v>
      </c>
      <c r="S2154" s="1" t="s">
        <v>48</v>
      </c>
      <c r="T2154" s="1" t="s">
        <v>48</v>
      </c>
      <c r="U2154" s="1" t="s">
        <v>48</v>
      </c>
      <c r="V2154" s="1" t="s">
        <v>48</v>
      </c>
      <c r="W2154" s="1" t="s">
        <v>49</v>
      </c>
      <c r="X2154" s="1" t="s">
        <v>62</v>
      </c>
      <c r="AC2154" s="1" t="s">
        <v>5712</v>
      </c>
      <c r="AD2154" s="1" t="s">
        <v>5712</v>
      </c>
      <c r="AJ2154" s="1" t="s">
        <v>11550</v>
      </c>
      <c r="AK2154" s="1" t="s">
        <v>63</v>
      </c>
      <c r="AN2154" s="1" t="s">
        <v>5712</v>
      </c>
      <c r="AP2154" s="1" t="s">
        <v>5712</v>
      </c>
      <c r="AR2154" s="1" t="s">
        <v>5712</v>
      </c>
      <c r="AT2154" s="1" t="s">
        <v>5712</v>
      </c>
    </row>
    <row r="2155" spans="1:48" x14ac:dyDescent="0.35">
      <c r="A2155" s="1" t="s">
        <v>11551</v>
      </c>
      <c r="B2155" s="1" t="s">
        <v>5710</v>
      </c>
      <c r="C2155" s="1" t="s">
        <v>41</v>
      </c>
      <c r="D2155">
        <v>23</v>
      </c>
      <c r="E2155" s="1" t="s">
        <v>57</v>
      </c>
      <c r="F2155" s="1" t="s">
        <v>58</v>
      </c>
      <c r="G2155" s="1" t="s">
        <v>98</v>
      </c>
      <c r="H2155" s="1" t="s">
        <v>79</v>
      </c>
      <c r="I2155" s="1" t="s">
        <v>99</v>
      </c>
      <c r="J2155" s="1" t="s">
        <v>80</v>
      </c>
      <c r="K2155" s="1" t="s">
        <v>48</v>
      </c>
      <c r="L2155" s="1" t="s">
        <v>48</v>
      </c>
      <c r="M2155" s="1" t="s">
        <v>48</v>
      </c>
      <c r="N2155" s="1" t="s">
        <v>48</v>
      </c>
      <c r="O2155" s="1" t="s">
        <v>48</v>
      </c>
      <c r="P2155" s="1" t="s">
        <v>48</v>
      </c>
      <c r="Q2155" s="1" t="s">
        <v>48</v>
      </c>
      <c r="R2155" s="1" t="s">
        <v>48</v>
      </c>
      <c r="S2155" s="1" t="s">
        <v>48</v>
      </c>
      <c r="T2155" s="1" t="s">
        <v>48</v>
      </c>
      <c r="U2155" s="1" t="s">
        <v>48</v>
      </c>
      <c r="V2155" s="1" t="s">
        <v>49</v>
      </c>
      <c r="W2155" s="1" t="s">
        <v>48</v>
      </c>
      <c r="X2155" s="1" t="s">
        <v>62</v>
      </c>
      <c r="AC2155" s="1" t="s">
        <v>5712</v>
      </c>
      <c r="AD2155" s="1" t="s">
        <v>5712</v>
      </c>
      <c r="AJ2155" s="1" t="s">
        <v>11552</v>
      </c>
      <c r="AK2155" s="1" t="s">
        <v>5712</v>
      </c>
      <c r="AN2155" s="1" t="s">
        <v>5712</v>
      </c>
      <c r="AP2155" s="1" t="s">
        <v>5712</v>
      </c>
      <c r="AR2155" s="1" t="s">
        <v>5712</v>
      </c>
      <c r="AT2155" s="1" t="s">
        <v>5712</v>
      </c>
    </row>
    <row r="2156" spans="1:48" x14ac:dyDescent="0.35">
      <c r="A2156" s="1" t="s">
        <v>11553</v>
      </c>
      <c r="B2156" s="1" t="s">
        <v>5710</v>
      </c>
      <c r="C2156" s="1" t="s">
        <v>41</v>
      </c>
      <c r="D2156">
        <v>75</v>
      </c>
      <c r="E2156" s="1" t="s">
        <v>65</v>
      </c>
      <c r="F2156" s="1" t="s">
        <v>66</v>
      </c>
      <c r="G2156" s="1" t="s">
        <v>44</v>
      </c>
      <c r="H2156" s="1" t="s">
        <v>67</v>
      </c>
      <c r="I2156" s="1" t="s">
        <v>90</v>
      </c>
      <c r="J2156" s="1" t="s">
        <v>47</v>
      </c>
      <c r="K2156" s="1" t="s">
        <v>48</v>
      </c>
      <c r="L2156" s="1" t="s">
        <v>48</v>
      </c>
      <c r="M2156" s="1" t="s">
        <v>48</v>
      </c>
      <c r="N2156" s="1" t="s">
        <v>48</v>
      </c>
      <c r="O2156" s="1" t="s">
        <v>49</v>
      </c>
      <c r="P2156" s="1" t="s">
        <v>48</v>
      </c>
      <c r="Q2156" s="1" t="s">
        <v>48</v>
      </c>
      <c r="R2156" s="1" t="s">
        <v>48</v>
      </c>
      <c r="S2156" s="1" t="s">
        <v>48</v>
      </c>
      <c r="T2156" s="1" t="s">
        <v>48</v>
      </c>
      <c r="U2156" s="1" t="s">
        <v>48</v>
      </c>
      <c r="V2156" s="1" t="s">
        <v>48</v>
      </c>
      <c r="W2156" s="1" t="s">
        <v>48</v>
      </c>
      <c r="X2156" s="1" t="s">
        <v>62</v>
      </c>
      <c r="AC2156" s="1" t="s">
        <v>5712</v>
      </c>
      <c r="AD2156" s="1" t="s">
        <v>5712</v>
      </c>
      <c r="AJ2156" s="1" t="s">
        <v>11554</v>
      </c>
      <c r="AK2156" s="1" t="s">
        <v>5712</v>
      </c>
      <c r="AN2156" s="1" t="s">
        <v>5712</v>
      </c>
      <c r="AP2156" s="1" t="s">
        <v>5712</v>
      </c>
      <c r="AR2156" s="1" t="s">
        <v>5712</v>
      </c>
      <c r="AT2156" s="1" t="s">
        <v>5712</v>
      </c>
      <c r="AV2156" s="1" t="s">
        <v>11555</v>
      </c>
    </row>
    <row r="2157" spans="1:48" x14ac:dyDescent="0.35">
      <c r="A2157" s="1" t="s">
        <v>11556</v>
      </c>
      <c r="B2157" s="1" t="s">
        <v>5710</v>
      </c>
      <c r="C2157" s="1" t="s">
        <v>71</v>
      </c>
      <c r="D2157">
        <v>54</v>
      </c>
      <c r="E2157" s="1" t="s">
        <v>42</v>
      </c>
      <c r="F2157" s="1" t="s">
        <v>66</v>
      </c>
      <c r="G2157" s="1" t="s">
        <v>73</v>
      </c>
      <c r="H2157" s="1" t="s">
        <v>67</v>
      </c>
      <c r="I2157" s="1" t="s">
        <v>125</v>
      </c>
      <c r="J2157" s="1" t="s">
        <v>47</v>
      </c>
      <c r="K2157" s="1" t="s">
        <v>48</v>
      </c>
      <c r="L2157" s="1" t="s">
        <v>48</v>
      </c>
      <c r="M2157" s="1" t="s">
        <v>48</v>
      </c>
      <c r="N2157" s="1" t="s">
        <v>48</v>
      </c>
      <c r="O2157" s="1" t="s">
        <v>48</v>
      </c>
      <c r="P2157" s="1" t="s">
        <v>48</v>
      </c>
      <c r="Q2157" s="1" t="s">
        <v>48</v>
      </c>
      <c r="R2157" s="1" t="s">
        <v>49</v>
      </c>
      <c r="S2157" s="1" t="s">
        <v>48</v>
      </c>
      <c r="T2157" s="1" t="s">
        <v>48</v>
      </c>
      <c r="U2157" s="1" t="s">
        <v>48</v>
      </c>
      <c r="V2157" s="1" t="s">
        <v>48</v>
      </c>
      <c r="W2157" s="1" t="s">
        <v>48</v>
      </c>
      <c r="X2157" s="1" t="s">
        <v>62</v>
      </c>
      <c r="AC2157" s="1" t="s">
        <v>5712</v>
      </c>
      <c r="AD2157" s="1" t="s">
        <v>5712</v>
      </c>
      <c r="AJ2157" s="1" t="s">
        <v>11557</v>
      </c>
      <c r="AK2157" s="1" t="s">
        <v>5712</v>
      </c>
      <c r="AN2157" s="1" t="s">
        <v>5712</v>
      </c>
      <c r="AP2157" s="1" t="s">
        <v>5712</v>
      </c>
      <c r="AR2157" s="1" t="s">
        <v>5712</v>
      </c>
      <c r="AT2157" s="1" t="s">
        <v>5712</v>
      </c>
    </row>
    <row r="2158" spans="1:48" x14ac:dyDescent="0.35">
      <c r="A2158" s="1" t="s">
        <v>11558</v>
      </c>
      <c r="B2158" s="1" t="s">
        <v>5710</v>
      </c>
      <c r="C2158" s="1" t="s">
        <v>71</v>
      </c>
      <c r="D2158">
        <v>33</v>
      </c>
      <c r="E2158" s="1" t="s">
        <v>57</v>
      </c>
      <c r="F2158" s="1" t="s">
        <v>72</v>
      </c>
      <c r="G2158" s="1" t="s">
        <v>59</v>
      </c>
      <c r="H2158" s="1" t="s">
        <v>45</v>
      </c>
      <c r="I2158" s="1" t="s">
        <v>99</v>
      </c>
      <c r="J2158" s="1" t="s">
        <v>80</v>
      </c>
      <c r="K2158" s="1" t="s">
        <v>48</v>
      </c>
      <c r="L2158" s="1" t="s">
        <v>48</v>
      </c>
      <c r="M2158" s="1" t="s">
        <v>48</v>
      </c>
      <c r="N2158" s="1" t="s">
        <v>49</v>
      </c>
      <c r="O2158" s="1" t="s">
        <v>48</v>
      </c>
      <c r="P2158" s="1" t="s">
        <v>48</v>
      </c>
      <c r="Q2158" s="1" t="s">
        <v>48</v>
      </c>
      <c r="R2158" s="1" t="s">
        <v>48</v>
      </c>
      <c r="S2158" s="1" t="s">
        <v>48</v>
      </c>
      <c r="T2158" s="1" t="s">
        <v>48</v>
      </c>
      <c r="U2158" s="1" t="s">
        <v>48</v>
      </c>
      <c r="V2158" s="1" t="s">
        <v>48</v>
      </c>
      <c r="W2158" s="1" t="s">
        <v>48</v>
      </c>
      <c r="X2158" s="1" t="s">
        <v>62</v>
      </c>
      <c r="AC2158" s="1" t="s">
        <v>5712</v>
      </c>
      <c r="AD2158" s="1" t="s">
        <v>5712</v>
      </c>
      <c r="AJ2158" s="1" t="s">
        <v>105</v>
      </c>
      <c r="AK2158" s="1" t="s">
        <v>5712</v>
      </c>
      <c r="AN2158" s="1" t="s">
        <v>5712</v>
      </c>
      <c r="AP2158" s="1" t="s">
        <v>5712</v>
      </c>
      <c r="AR2158" s="1" t="s">
        <v>5712</v>
      </c>
      <c r="AT2158" s="1" t="s">
        <v>5712</v>
      </c>
      <c r="AV2158" s="1" t="s">
        <v>11559</v>
      </c>
    </row>
    <row r="2159" spans="1:48" x14ac:dyDescent="0.35">
      <c r="A2159" s="1" t="s">
        <v>11560</v>
      </c>
      <c r="B2159" s="1" t="s">
        <v>5710</v>
      </c>
      <c r="C2159" s="1" t="s">
        <v>71</v>
      </c>
      <c r="D2159">
        <v>26</v>
      </c>
      <c r="E2159" s="1" t="s">
        <v>57</v>
      </c>
      <c r="F2159" s="1" t="s">
        <v>107</v>
      </c>
      <c r="G2159" s="1" t="s">
        <v>59</v>
      </c>
      <c r="H2159" s="1" t="s">
        <v>45</v>
      </c>
      <c r="I2159" s="1" t="s">
        <v>46</v>
      </c>
      <c r="J2159" s="1" t="s">
        <v>47</v>
      </c>
      <c r="K2159" s="1" t="s">
        <v>48</v>
      </c>
      <c r="L2159" s="1" t="s">
        <v>48</v>
      </c>
      <c r="M2159" s="1" t="s">
        <v>48</v>
      </c>
      <c r="N2159" s="1" t="s">
        <v>48</v>
      </c>
      <c r="O2159" s="1" t="s">
        <v>48</v>
      </c>
      <c r="P2159" s="1" t="s">
        <v>48</v>
      </c>
      <c r="Q2159" s="1" t="s">
        <v>48</v>
      </c>
      <c r="R2159" s="1" t="s">
        <v>49</v>
      </c>
      <c r="S2159" s="1" t="s">
        <v>48</v>
      </c>
      <c r="T2159" s="1" t="s">
        <v>48</v>
      </c>
      <c r="U2159" s="1" t="s">
        <v>48</v>
      </c>
      <c r="V2159" s="1" t="s">
        <v>48</v>
      </c>
      <c r="W2159" s="1" t="s">
        <v>48</v>
      </c>
      <c r="X2159" s="1" t="s">
        <v>62</v>
      </c>
      <c r="AC2159" s="1" t="s">
        <v>5712</v>
      </c>
      <c r="AD2159" s="1" t="s">
        <v>5712</v>
      </c>
      <c r="AJ2159" s="1" t="s">
        <v>11561</v>
      </c>
      <c r="AK2159" s="1" t="s">
        <v>5712</v>
      </c>
      <c r="AN2159" s="1" t="s">
        <v>5712</v>
      </c>
      <c r="AP2159" s="1" t="s">
        <v>5712</v>
      </c>
      <c r="AR2159" s="1" t="s">
        <v>5712</v>
      </c>
      <c r="AT2159" s="1" t="s">
        <v>5712</v>
      </c>
      <c r="AV2159" s="1" t="s">
        <v>11562</v>
      </c>
    </row>
    <row r="2160" spans="1:48" x14ac:dyDescent="0.35">
      <c r="A2160" s="1" t="s">
        <v>11563</v>
      </c>
      <c r="B2160" s="1" t="s">
        <v>5710</v>
      </c>
      <c r="C2160" s="1" t="s">
        <v>71</v>
      </c>
      <c r="D2160">
        <v>24</v>
      </c>
      <c r="E2160" s="1" t="s">
        <v>57</v>
      </c>
      <c r="F2160" s="1" t="s">
        <v>107</v>
      </c>
      <c r="G2160" s="1" t="s">
        <v>98</v>
      </c>
      <c r="H2160" s="1" t="s">
        <v>79</v>
      </c>
      <c r="I2160" s="1" t="s">
        <v>99</v>
      </c>
      <c r="J2160" s="1" t="s">
        <v>80</v>
      </c>
      <c r="K2160" s="1" t="s">
        <v>48</v>
      </c>
      <c r="L2160" s="1" t="s">
        <v>48</v>
      </c>
      <c r="M2160" s="1" t="s">
        <v>48</v>
      </c>
      <c r="N2160" s="1" t="s">
        <v>48</v>
      </c>
      <c r="O2160" s="1" t="s">
        <v>48</v>
      </c>
      <c r="P2160" s="1" t="s">
        <v>48</v>
      </c>
      <c r="Q2160" s="1" t="s">
        <v>48</v>
      </c>
      <c r="R2160" s="1" t="s">
        <v>48</v>
      </c>
      <c r="S2160" s="1" t="s">
        <v>48</v>
      </c>
      <c r="T2160" s="1" t="s">
        <v>48</v>
      </c>
      <c r="U2160" s="1" t="s">
        <v>48</v>
      </c>
      <c r="V2160" s="1" t="s">
        <v>48</v>
      </c>
      <c r="W2160" s="1" t="s">
        <v>49</v>
      </c>
      <c r="X2160" s="1" t="s">
        <v>116</v>
      </c>
      <c r="Y2160" s="1" t="s">
        <v>11564</v>
      </c>
      <c r="AC2160" s="1" t="s">
        <v>5712</v>
      </c>
      <c r="AD2160" s="1" t="s">
        <v>5712</v>
      </c>
      <c r="AJ2160" s="1" t="s">
        <v>11565</v>
      </c>
      <c r="AK2160" s="1" t="s">
        <v>5712</v>
      </c>
      <c r="AN2160" s="1" t="s">
        <v>5712</v>
      </c>
      <c r="AP2160" s="1" t="s">
        <v>5712</v>
      </c>
      <c r="AR2160" s="1" t="s">
        <v>5712</v>
      </c>
      <c r="AT2160" s="1" t="s">
        <v>5712</v>
      </c>
    </row>
    <row r="2161" spans="1:48" x14ac:dyDescent="0.35">
      <c r="A2161" s="1" t="s">
        <v>11566</v>
      </c>
      <c r="B2161" s="1" t="s">
        <v>5710</v>
      </c>
      <c r="C2161" s="1" t="s">
        <v>71</v>
      </c>
      <c r="D2161">
        <v>33</v>
      </c>
      <c r="E2161" s="1" t="s">
        <v>57</v>
      </c>
      <c r="F2161" s="1" t="s">
        <v>72</v>
      </c>
      <c r="G2161" s="1" t="s">
        <v>73</v>
      </c>
      <c r="H2161" s="1" t="s">
        <v>45</v>
      </c>
      <c r="I2161" s="1" t="s">
        <v>110</v>
      </c>
      <c r="J2161" s="1" t="s">
        <v>47</v>
      </c>
      <c r="K2161" s="1" t="s">
        <v>48</v>
      </c>
      <c r="L2161" s="1" t="s">
        <v>48</v>
      </c>
      <c r="M2161" s="1" t="s">
        <v>48</v>
      </c>
      <c r="N2161" s="1" t="s">
        <v>48</v>
      </c>
      <c r="O2161" s="1" t="s">
        <v>48</v>
      </c>
      <c r="P2161" s="1" t="s">
        <v>48</v>
      </c>
      <c r="Q2161" s="1" t="s">
        <v>48</v>
      </c>
      <c r="R2161" s="1" t="s">
        <v>49</v>
      </c>
      <c r="S2161" s="1" t="s">
        <v>48</v>
      </c>
      <c r="T2161" s="1" t="s">
        <v>48</v>
      </c>
      <c r="U2161" s="1" t="s">
        <v>48</v>
      </c>
      <c r="V2161" s="1" t="s">
        <v>48</v>
      </c>
      <c r="W2161" s="1" t="s">
        <v>48</v>
      </c>
      <c r="X2161" s="1" t="s">
        <v>62</v>
      </c>
      <c r="AC2161" s="1" t="s">
        <v>5712</v>
      </c>
      <c r="AD2161" s="1" t="s">
        <v>5712</v>
      </c>
      <c r="AJ2161" s="1" t="s">
        <v>11567</v>
      </c>
      <c r="AK2161" s="1" t="s">
        <v>77</v>
      </c>
      <c r="AN2161" s="1" t="s">
        <v>5712</v>
      </c>
      <c r="AP2161" s="1" t="s">
        <v>5712</v>
      </c>
      <c r="AR2161" s="1" t="s">
        <v>5712</v>
      </c>
      <c r="AT2161" s="1" t="s">
        <v>5712</v>
      </c>
    </row>
    <row r="2162" spans="1:48" x14ac:dyDescent="0.35">
      <c r="A2162" s="1" t="s">
        <v>11568</v>
      </c>
      <c r="B2162" s="1" t="s">
        <v>5710</v>
      </c>
      <c r="C2162" s="1" t="s">
        <v>41</v>
      </c>
      <c r="D2162">
        <v>22</v>
      </c>
      <c r="E2162" s="1" t="s">
        <v>57</v>
      </c>
      <c r="F2162" s="1" t="s">
        <v>58</v>
      </c>
      <c r="G2162" s="1" t="s">
        <v>98</v>
      </c>
      <c r="H2162" s="1" t="s">
        <v>45</v>
      </c>
      <c r="I2162" s="1" t="s">
        <v>61</v>
      </c>
      <c r="J2162" s="1" t="s">
        <v>80</v>
      </c>
      <c r="K2162" s="1" t="s">
        <v>48</v>
      </c>
      <c r="L2162" s="1" t="s">
        <v>48</v>
      </c>
      <c r="M2162" s="1" t="s">
        <v>48</v>
      </c>
      <c r="N2162" s="1" t="s">
        <v>48</v>
      </c>
      <c r="O2162" s="1" t="s">
        <v>48</v>
      </c>
      <c r="P2162" s="1" t="s">
        <v>48</v>
      </c>
      <c r="Q2162" s="1" t="s">
        <v>48</v>
      </c>
      <c r="R2162" s="1" t="s">
        <v>48</v>
      </c>
      <c r="S2162" s="1" t="s">
        <v>48</v>
      </c>
      <c r="T2162" s="1" t="s">
        <v>48</v>
      </c>
      <c r="U2162" s="1" t="s">
        <v>48</v>
      </c>
      <c r="V2162" s="1" t="s">
        <v>49</v>
      </c>
      <c r="W2162" s="1" t="s">
        <v>48</v>
      </c>
      <c r="X2162" s="1" t="s">
        <v>116</v>
      </c>
      <c r="Y2162" s="1" t="s">
        <v>11569</v>
      </c>
      <c r="AC2162" s="1" t="s">
        <v>5712</v>
      </c>
      <c r="AD2162" s="1" t="s">
        <v>5712</v>
      </c>
      <c r="AJ2162" s="1" t="s">
        <v>11570</v>
      </c>
      <c r="AK2162" s="1" t="s">
        <v>5712</v>
      </c>
      <c r="AM2162" s="1" t="s">
        <v>11571</v>
      </c>
      <c r="AN2162" s="1" t="s">
        <v>5712</v>
      </c>
      <c r="AP2162" s="1" t="s">
        <v>5712</v>
      </c>
      <c r="AR2162" s="1" t="s">
        <v>5712</v>
      </c>
      <c r="AT2162" s="1" t="s">
        <v>5712</v>
      </c>
    </row>
    <row r="2163" spans="1:48" x14ac:dyDescent="0.35">
      <c r="A2163" s="1" t="s">
        <v>11572</v>
      </c>
      <c r="B2163" s="1" t="s">
        <v>5710</v>
      </c>
      <c r="C2163" s="1" t="s">
        <v>71</v>
      </c>
      <c r="D2163">
        <v>21</v>
      </c>
      <c r="E2163" s="1" t="s">
        <v>57</v>
      </c>
      <c r="F2163" s="1" t="s">
        <v>58</v>
      </c>
      <c r="G2163" s="1" t="s">
        <v>44</v>
      </c>
      <c r="H2163" s="1" t="s">
        <v>60</v>
      </c>
      <c r="I2163" s="1" t="s">
        <v>46</v>
      </c>
      <c r="J2163" s="1" t="s">
        <v>80</v>
      </c>
      <c r="K2163" s="1" t="s">
        <v>48</v>
      </c>
      <c r="L2163" s="1" t="s">
        <v>48</v>
      </c>
      <c r="M2163" s="1" t="s">
        <v>48</v>
      </c>
      <c r="N2163" s="1" t="s">
        <v>48</v>
      </c>
      <c r="O2163" s="1" t="s">
        <v>48</v>
      </c>
      <c r="P2163" s="1" t="s">
        <v>48</v>
      </c>
      <c r="Q2163" s="1" t="s">
        <v>48</v>
      </c>
      <c r="R2163" s="1" t="s">
        <v>48</v>
      </c>
      <c r="S2163" s="1" t="s">
        <v>48</v>
      </c>
      <c r="T2163" s="1" t="s">
        <v>48</v>
      </c>
      <c r="U2163" s="1" t="s">
        <v>49</v>
      </c>
      <c r="V2163" s="1" t="s">
        <v>48</v>
      </c>
      <c r="W2163" s="1" t="s">
        <v>48</v>
      </c>
      <c r="X2163" s="1" t="s">
        <v>62</v>
      </c>
      <c r="AC2163" s="1" t="s">
        <v>5712</v>
      </c>
      <c r="AD2163" s="1" t="s">
        <v>5712</v>
      </c>
      <c r="AJ2163" s="1" t="s">
        <v>326</v>
      </c>
      <c r="AK2163" s="1" t="s">
        <v>5712</v>
      </c>
      <c r="AM2163" s="1" t="s">
        <v>6045</v>
      </c>
      <c r="AN2163" s="1" t="s">
        <v>5712</v>
      </c>
      <c r="AP2163" s="1" t="s">
        <v>5712</v>
      </c>
      <c r="AR2163" s="1" t="s">
        <v>5712</v>
      </c>
      <c r="AT2163" s="1" t="s">
        <v>5712</v>
      </c>
    </row>
    <row r="2164" spans="1:48" x14ac:dyDescent="0.35">
      <c r="A2164" s="1" t="s">
        <v>11573</v>
      </c>
      <c r="B2164" s="1" t="s">
        <v>5710</v>
      </c>
      <c r="C2164" s="1" t="s">
        <v>71</v>
      </c>
      <c r="D2164">
        <v>20</v>
      </c>
      <c r="E2164" s="1" t="s">
        <v>57</v>
      </c>
      <c r="F2164" s="1" t="s">
        <v>58</v>
      </c>
      <c r="G2164" s="1" t="s">
        <v>98</v>
      </c>
      <c r="H2164" s="1" t="s">
        <v>45</v>
      </c>
      <c r="I2164" s="1" t="s">
        <v>74</v>
      </c>
      <c r="J2164" s="1" t="s">
        <v>80</v>
      </c>
      <c r="K2164" s="1" t="s">
        <v>48</v>
      </c>
      <c r="L2164" s="1" t="s">
        <v>48</v>
      </c>
      <c r="M2164" s="1" t="s">
        <v>48</v>
      </c>
      <c r="N2164" s="1" t="s">
        <v>48</v>
      </c>
      <c r="O2164" s="1" t="s">
        <v>48</v>
      </c>
      <c r="P2164" s="1" t="s">
        <v>48</v>
      </c>
      <c r="Q2164" s="1" t="s">
        <v>48</v>
      </c>
      <c r="R2164" s="1" t="s">
        <v>48</v>
      </c>
      <c r="S2164" s="1" t="s">
        <v>48</v>
      </c>
      <c r="T2164" s="1" t="s">
        <v>48</v>
      </c>
      <c r="U2164" s="1" t="s">
        <v>48</v>
      </c>
      <c r="V2164" s="1" t="s">
        <v>48</v>
      </c>
      <c r="W2164" s="1" t="s">
        <v>49</v>
      </c>
      <c r="X2164" s="1" t="s">
        <v>62</v>
      </c>
      <c r="AC2164" s="1" t="s">
        <v>5712</v>
      </c>
      <c r="AD2164" s="1" t="s">
        <v>5712</v>
      </c>
      <c r="AJ2164" s="1" t="s">
        <v>11574</v>
      </c>
      <c r="AK2164" s="1" t="s">
        <v>55</v>
      </c>
      <c r="AL2164" s="1" t="s">
        <v>11575</v>
      </c>
      <c r="AN2164" s="1" t="s">
        <v>5712</v>
      </c>
      <c r="AP2164" s="1" t="s">
        <v>5712</v>
      </c>
      <c r="AR2164" s="1" t="s">
        <v>5712</v>
      </c>
      <c r="AT2164" s="1" t="s">
        <v>5712</v>
      </c>
    </row>
    <row r="2165" spans="1:48" x14ac:dyDescent="0.35">
      <c r="A2165" s="1" t="s">
        <v>11576</v>
      </c>
      <c r="B2165" s="1" t="s">
        <v>5710</v>
      </c>
      <c r="C2165" s="1" t="s">
        <v>41</v>
      </c>
      <c r="D2165">
        <v>21</v>
      </c>
      <c r="E2165" s="1" t="s">
        <v>57</v>
      </c>
      <c r="F2165" s="1" t="s">
        <v>58</v>
      </c>
      <c r="G2165" s="1" t="s">
        <v>44</v>
      </c>
      <c r="H2165" s="1" t="s">
        <v>79</v>
      </c>
      <c r="I2165" s="1" t="s">
        <v>46</v>
      </c>
      <c r="J2165" s="1" t="s">
        <v>80</v>
      </c>
      <c r="K2165" s="1" t="s">
        <v>48</v>
      </c>
      <c r="L2165" s="1" t="s">
        <v>48</v>
      </c>
      <c r="M2165" s="1" t="s">
        <v>48</v>
      </c>
      <c r="N2165" s="1" t="s">
        <v>48</v>
      </c>
      <c r="O2165" s="1" t="s">
        <v>48</v>
      </c>
      <c r="P2165" s="1" t="s">
        <v>48</v>
      </c>
      <c r="Q2165" s="1" t="s">
        <v>48</v>
      </c>
      <c r="R2165" s="1" t="s">
        <v>48</v>
      </c>
      <c r="S2165" s="1" t="s">
        <v>48</v>
      </c>
      <c r="T2165" s="1" t="s">
        <v>48</v>
      </c>
      <c r="U2165" s="1" t="s">
        <v>48</v>
      </c>
      <c r="V2165" s="1" t="s">
        <v>49</v>
      </c>
      <c r="W2165" s="1" t="s">
        <v>48</v>
      </c>
      <c r="X2165" s="1" t="s">
        <v>51</v>
      </c>
      <c r="Y2165" s="1" t="s">
        <v>11577</v>
      </c>
      <c r="AC2165" s="1" t="s">
        <v>5712</v>
      </c>
      <c r="AD2165" s="1" t="s">
        <v>5712</v>
      </c>
      <c r="AJ2165" s="1" t="s">
        <v>11578</v>
      </c>
      <c r="AK2165" s="1" t="s">
        <v>5712</v>
      </c>
      <c r="AN2165" s="1" t="s">
        <v>5712</v>
      </c>
      <c r="AP2165" s="1" t="s">
        <v>5712</v>
      </c>
      <c r="AR2165" s="1" t="s">
        <v>5712</v>
      </c>
      <c r="AT2165" s="1" t="s">
        <v>5712</v>
      </c>
    </row>
    <row r="2166" spans="1:48" x14ac:dyDescent="0.35">
      <c r="A2166" s="1" t="s">
        <v>11579</v>
      </c>
      <c r="B2166" s="1" t="s">
        <v>5710</v>
      </c>
      <c r="C2166" s="1" t="s">
        <v>41</v>
      </c>
      <c r="D2166">
        <v>22</v>
      </c>
      <c r="E2166" s="1" t="s">
        <v>57</v>
      </c>
      <c r="F2166" s="1" t="s">
        <v>58</v>
      </c>
      <c r="G2166" s="1" t="s">
        <v>44</v>
      </c>
      <c r="H2166" s="1" t="s">
        <v>79</v>
      </c>
      <c r="I2166" s="1" t="s">
        <v>46</v>
      </c>
      <c r="J2166" s="1" t="s">
        <v>80</v>
      </c>
      <c r="K2166" s="1" t="s">
        <v>48</v>
      </c>
      <c r="L2166" s="1" t="s">
        <v>48</v>
      </c>
      <c r="M2166" s="1" t="s">
        <v>48</v>
      </c>
      <c r="N2166" s="1" t="s">
        <v>48</v>
      </c>
      <c r="O2166" s="1" t="s">
        <v>48</v>
      </c>
      <c r="P2166" s="1" t="s">
        <v>48</v>
      </c>
      <c r="Q2166" s="1" t="s">
        <v>48</v>
      </c>
      <c r="R2166" s="1" t="s">
        <v>48</v>
      </c>
      <c r="S2166" s="1" t="s">
        <v>48</v>
      </c>
      <c r="T2166" s="1" t="s">
        <v>48</v>
      </c>
      <c r="U2166" s="1" t="s">
        <v>48</v>
      </c>
      <c r="V2166" s="1" t="s">
        <v>48</v>
      </c>
      <c r="W2166" s="1" t="s">
        <v>49</v>
      </c>
      <c r="X2166" s="1" t="s">
        <v>75</v>
      </c>
      <c r="Y2166" s="1" t="s">
        <v>11580</v>
      </c>
      <c r="AC2166" s="1" t="s">
        <v>5712</v>
      </c>
      <c r="AD2166" s="1" t="s">
        <v>5712</v>
      </c>
      <c r="AJ2166" s="1" t="s">
        <v>11581</v>
      </c>
      <c r="AK2166" s="1" t="s">
        <v>5712</v>
      </c>
      <c r="AM2166" s="1" t="s">
        <v>11582</v>
      </c>
      <c r="AN2166" s="1" t="s">
        <v>5712</v>
      </c>
      <c r="AP2166" s="1" t="s">
        <v>5712</v>
      </c>
      <c r="AR2166" s="1" t="s">
        <v>5712</v>
      </c>
      <c r="AT2166" s="1" t="s">
        <v>5712</v>
      </c>
    </row>
    <row r="2167" spans="1:48" x14ac:dyDescent="0.35">
      <c r="A2167" s="1" t="s">
        <v>11583</v>
      </c>
      <c r="B2167" s="1" t="s">
        <v>5710</v>
      </c>
      <c r="C2167" s="1" t="s">
        <v>71</v>
      </c>
      <c r="D2167">
        <v>49</v>
      </c>
      <c r="E2167" s="1" t="s">
        <v>42</v>
      </c>
      <c r="F2167" s="1" t="s">
        <v>66</v>
      </c>
      <c r="G2167" s="1" t="s">
        <v>44</v>
      </c>
      <c r="H2167" s="1" t="s">
        <v>92</v>
      </c>
      <c r="I2167" s="1" t="s">
        <v>125</v>
      </c>
      <c r="J2167" s="1" t="s">
        <v>47</v>
      </c>
      <c r="K2167" s="1" t="s">
        <v>48</v>
      </c>
      <c r="L2167" s="1" t="s">
        <v>49</v>
      </c>
      <c r="M2167" s="1" t="s">
        <v>48</v>
      </c>
      <c r="N2167" s="1" t="s">
        <v>48</v>
      </c>
      <c r="O2167" s="1" t="s">
        <v>48</v>
      </c>
      <c r="P2167" s="1" t="s">
        <v>48</v>
      </c>
      <c r="Q2167" s="1" t="s">
        <v>48</v>
      </c>
      <c r="R2167" s="1" t="s">
        <v>48</v>
      </c>
      <c r="S2167" s="1" t="s">
        <v>48</v>
      </c>
      <c r="T2167" s="1" t="s">
        <v>48</v>
      </c>
      <c r="U2167" s="1" t="s">
        <v>48</v>
      </c>
      <c r="V2167" s="1" t="s">
        <v>48</v>
      </c>
      <c r="W2167" s="1" t="s">
        <v>48</v>
      </c>
      <c r="X2167" s="1" t="s">
        <v>62</v>
      </c>
      <c r="AC2167" s="1" t="s">
        <v>5712</v>
      </c>
      <c r="AD2167" s="1" t="s">
        <v>5712</v>
      </c>
      <c r="AJ2167" s="1" t="s">
        <v>579</v>
      </c>
      <c r="AK2167" s="1" t="s">
        <v>77</v>
      </c>
      <c r="AN2167" s="1" t="s">
        <v>5712</v>
      </c>
      <c r="AP2167" s="1" t="s">
        <v>5712</v>
      </c>
      <c r="AR2167" s="1" t="s">
        <v>5712</v>
      </c>
      <c r="AT2167" s="1" t="s">
        <v>5712</v>
      </c>
    </row>
    <row r="2168" spans="1:48" x14ac:dyDescent="0.35">
      <c r="A2168" s="1" t="s">
        <v>11584</v>
      </c>
      <c r="B2168" s="1" t="s">
        <v>5710</v>
      </c>
      <c r="C2168" s="1" t="s">
        <v>71</v>
      </c>
      <c r="D2168">
        <v>46</v>
      </c>
      <c r="E2168" s="1" t="s">
        <v>42</v>
      </c>
      <c r="F2168" s="1" t="s">
        <v>66</v>
      </c>
      <c r="G2168" s="1" t="s">
        <v>73</v>
      </c>
      <c r="H2168" s="1" t="s">
        <v>67</v>
      </c>
      <c r="I2168" s="1" t="s">
        <v>90</v>
      </c>
      <c r="J2168" s="1" t="s">
        <v>47</v>
      </c>
      <c r="K2168" s="1" t="s">
        <v>48</v>
      </c>
      <c r="L2168" s="1" t="s">
        <v>48</v>
      </c>
      <c r="M2168" s="1" t="s">
        <v>48</v>
      </c>
      <c r="N2168" s="1" t="s">
        <v>49</v>
      </c>
      <c r="O2168" s="1" t="s">
        <v>48</v>
      </c>
      <c r="P2168" s="1" t="s">
        <v>48</v>
      </c>
      <c r="Q2168" s="1" t="s">
        <v>48</v>
      </c>
      <c r="R2168" s="1" t="s">
        <v>48</v>
      </c>
      <c r="S2168" s="1" t="s">
        <v>48</v>
      </c>
      <c r="T2168" s="1" t="s">
        <v>48</v>
      </c>
      <c r="U2168" s="1" t="s">
        <v>48</v>
      </c>
      <c r="V2168" s="1" t="s">
        <v>48</v>
      </c>
      <c r="W2168" s="1" t="s">
        <v>48</v>
      </c>
      <c r="X2168" s="1" t="s">
        <v>116</v>
      </c>
      <c r="Y2168" s="1" t="s">
        <v>11585</v>
      </c>
      <c r="AC2168" s="1" t="s">
        <v>5712</v>
      </c>
      <c r="AD2168" s="1" t="s">
        <v>5712</v>
      </c>
      <c r="AJ2168" s="1" t="s">
        <v>11586</v>
      </c>
      <c r="AK2168" s="1" t="s">
        <v>5712</v>
      </c>
      <c r="AN2168" s="1" t="s">
        <v>5712</v>
      </c>
      <c r="AP2168" s="1" t="s">
        <v>5712</v>
      </c>
      <c r="AR2168" s="1" t="s">
        <v>5712</v>
      </c>
      <c r="AT2168" s="1" t="s">
        <v>5712</v>
      </c>
    </row>
    <row r="2169" spans="1:48" x14ac:dyDescent="0.35">
      <c r="A2169" s="1" t="s">
        <v>11587</v>
      </c>
      <c r="B2169" s="1" t="s">
        <v>5710</v>
      </c>
      <c r="C2169" s="1" t="s">
        <v>71</v>
      </c>
      <c r="D2169">
        <v>47</v>
      </c>
      <c r="E2169" s="1" t="s">
        <v>42</v>
      </c>
      <c r="F2169" s="1" t="s">
        <v>66</v>
      </c>
      <c r="G2169" s="1" t="s">
        <v>85</v>
      </c>
      <c r="H2169" s="1" t="s">
        <v>79</v>
      </c>
      <c r="I2169" s="1" t="s">
        <v>46</v>
      </c>
      <c r="J2169" s="1" t="s">
        <v>47</v>
      </c>
      <c r="K2169" s="1" t="s">
        <v>48</v>
      </c>
      <c r="L2169" s="1" t="s">
        <v>48</v>
      </c>
      <c r="M2169" s="1" t="s">
        <v>48</v>
      </c>
      <c r="N2169" s="1" t="s">
        <v>48</v>
      </c>
      <c r="O2169" s="1" t="s">
        <v>49</v>
      </c>
      <c r="P2169" s="1" t="s">
        <v>48</v>
      </c>
      <c r="Q2169" s="1" t="s">
        <v>48</v>
      </c>
      <c r="R2169" s="1" t="s">
        <v>48</v>
      </c>
      <c r="S2169" s="1" t="s">
        <v>48</v>
      </c>
      <c r="T2169" s="1" t="s">
        <v>48</v>
      </c>
      <c r="U2169" s="1" t="s">
        <v>48</v>
      </c>
      <c r="V2169" s="1" t="s">
        <v>48</v>
      </c>
      <c r="W2169" s="1" t="s">
        <v>48</v>
      </c>
      <c r="X2169" s="1" t="s">
        <v>62</v>
      </c>
      <c r="AC2169" s="1" t="s">
        <v>5712</v>
      </c>
      <c r="AD2169" s="1" t="s">
        <v>5712</v>
      </c>
      <c r="AJ2169" s="1" t="s">
        <v>11588</v>
      </c>
      <c r="AK2169" s="1" t="s">
        <v>5712</v>
      </c>
      <c r="AM2169" s="1" t="s">
        <v>11589</v>
      </c>
      <c r="AN2169" s="1" t="s">
        <v>5712</v>
      </c>
      <c r="AP2169" s="1" t="s">
        <v>5712</v>
      </c>
      <c r="AR2169" s="1" t="s">
        <v>5712</v>
      </c>
      <c r="AT2169" s="1" t="s">
        <v>5712</v>
      </c>
    </row>
    <row r="2170" spans="1:48" x14ac:dyDescent="0.35">
      <c r="A2170" s="1" t="s">
        <v>11590</v>
      </c>
      <c r="B2170" s="1" t="s">
        <v>5710</v>
      </c>
      <c r="C2170" s="1" t="s">
        <v>71</v>
      </c>
      <c r="D2170">
        <v>45</v>
      </c>
      <c r="E2170" s="1" t="s">
        <v>42</v>
      </c>
      <c r="F2170" s="1" t="s">
        <v>66</v>
      </c>
      <c r="G2170" s="1" t="s">
        <v>73</v>
      </c>
      <c r="H2170" s="1" t="s">
        <v>79</v>
      </c>
      <c r="I2170" s="1" t="s">
        <v>110</v>
      </c>
      <c r="J2170" s="1" t="s">
        <v>47</v>
      </c>
      <c r="K2170" s="1" t="s">
        <v>48</v>
      </c>
      <c r="L2170" s="1" t="s">
        <v>48</v>
      </c>
      <c r="M2170" s="1" t="s">
        <v>48</v>
      </c>
      <c r="N2170" s="1" t="s">
        <v>48</v>
      </c>
      <c r="O2170" s="1" t="s">
        <v>48</v>
      </c>
      <c r="P2170" s="1" t="s">
        <v>48</v>
      </c>
      <c r="Q2170" s="1" t="s">
        <v>48</v>
      </c>
      <c r="R2170" s="1" t="s">
        <v>48</v>
      </c>
      <c r="S2170" s="1" t="s">
        <v>49</v>
      </c>
      <c r="T2170" s="1" t="s">
        <v>48</v>
      </c>
      <c r="U2170" s="1" t="s">
        <v>48</v>
      </c>
      <c r="V2170" s="1" t="s">
        <v>48</v>
      </c>
      <c r="W2170" s="1" t="s">
        <v>48</v>
      </c>
      <c r="X2170" s="1" t="s">
        <v>75</v>
      </c>
      <c r="Y2170" s="1" t="s">
        <v>11591</v>
      </c>
      <c r="AC2170" s="1" t="s">
        <v>5712</v>
      </c>
      <c r="AD2170" s="1" t="s">
        <v>5712</v>
      </c>
      <c r="AJ2170" s="1" t="s">
        <v>11592</v>
      </c>
      <c r="AK2170" s="1" t="s">
        <v>5712</v>
      </c>
      <c r="AN2170" s="1" t="s">
        <v>5712</v>
      </c>
      <c r="AP2170" s="1" t="s">
        <v>5712</v>
      </c>
      <c r="AR2170" s="1" t="s">
        <v>5712</v>
      </c>
      <c r="AT2170" s="1" t="s">
        <v>5712</v>
      </c>
      <c r="AV2170" s="1" t="s">
        <v>11593</v>
      </c>
    </row>
    <row r="2171" spans="1:48" x14ac:dyDescent="0.35">
      <c r="A2171" s="1" t="s">
        <v>11594</v>
      </c>
      <c r="B2171" s="1" t="s">
        <v>5710</v>
      </c>
      <c r="C2171" s="1" t="s">
        <v>71</v>
      </c>
      <c r="D2171">
        <v>76</v>
      </c>
      <c r="E2171" s="1" t="s">
        <v>65</v>
      </c>
      <c r="F2171" s="1" t="s">
        <v>66</v>
      </c>
      <c r="G2171" s="1" t="s">
        <v>44</v>
      </c>
      <c r="H2171" s="1" t="s">
        <v>67</v>
      </c>
      <c r="I2171" s="1" t="s">
        <v>90</v>
      </c>
      <c r="J2171" s="1" t="s">
        <v>47</v>
      </c>
      <c r="K2171" s="1" t="s">
        <v>48</v>
      </c>
      <c r="L2171" s="1" t="s">
        <v>49</v>
      </c>
      <c r="M2171" s="1" t="s">
        <v>48</v>
      </c>
      <c r="N2171" s="1" t="s">
        <v>48</v>
      </c>
      <c r="O2171" s="1" t="s">
        <v>48</v>
      </c>
      <c r="P2171" s="1" t="s">
        <v>48</v>
      </c>
      <c r="Q2171" s="1" t="s">
        <v>48</v>
      </c>
      <c r="R2171" s="1" t="s">
        <v>48</v>
      </c>
      <c r="S2171" s="1" t="s">
        <v>48</v>
      </c>
      <c r="T2171" s="1" t="s">
        <v>48</v>
      </c>
      <c r="U2171" s="1" t="s">
        <v>48</v>
      </c>
      <c r="V2171" s="1" t="s">
        <v>48</v>
      </c>
      <c r="W2171" s="1" t="s">
        <v>48</v>
      </c>
      <c r="X2171" s="1" t="s">
        <v>62</v>
      </c>
      <c r="AC2171" s="1" t="s">
        <v>5712</v>
      </c>
      <c r="AD2171" s="1" t="s">
        <v>5712</v>
      </c>
      <c r="AJ2171" s="1" t="s">
        <v>11595</v>
      </c>
      <c r="AK2171" s="1" t="s">
        <v>77</v>
      </c>
      <c r="AN2171" s="1" t="s">
        <v>5712</v>
      </c>
      <c r="AP2171" s="1" t="s">
        <v>5712</v>
      </c>
      <c r="AR2171" s="1" t="s">
        <v>5712</v>
      </c>
      <c r="AT2171" s="1" t="s">
        <v>5712</v>
      </c>
    </row>
    <row r="2172" spans="1:48" x14ac:dyDescent="0.35">
      <c r="A2172" s="1" t="s">
        <v>11596</v>
      </c>
      <c r="B2172" s="1" t="s">
        <v>5710</v>
      </c>
      <c r="C2172" s="1" t="s">
        <v>71</v>
      </c>
      <c r="D2172">
        <v>47</v>
      </c>
      <c r="E2172" s="1" t="s">
        <v>42</v>
      </c>
      <c r="F2172" s="1" t="s">
        <v>66</v>
      </c>
      <c r="G2172" s="1" t="s">
        <v>59</v>
      </c>
      <c r="H2172" s="1" t="s">
        <v>92</v>
      </c>
      <c r="I2172" s="1" t="s">
        <v>90</v>
      </c>
      <c r="J2172" s="1" t="s">
        <v>80</v>
      </c>
      <c r="K2172" s="1" t="s">
        <v>48</v>
      </c>
      <c r="L2172" s="1" t="s">
        <v>48</v>
      </c>
      <c r="M2172" s="1" t="s">
        <v>48</v>
      </c>
      <c r="N2172" s="1" t="s">
        <v>49</v>
      </c>
      <c r="O2172" s="1" t="s">
        <v>48</v>
      </c>
      <c r="P2172" s="1" t="s">
        <v>48</v>
      </c>
      <c r="Q2172" s="1" t="s">
        <v>48</v>
      </c>
      <c r="R2172" s="1" t="s">
        <v>48</v>
      </c>
      <c r="S2172" s="1" t="s">
        <v>48</v>
      </c>
      <c r="T2172" s="1" t="s">
        <v>48</v>
      </c>
      <c r="U2172" s="1" t="s">
        <v>48</v>
      </c>
      <c r="V2172" s="1" t="s">
        <v>48</v>
      </c>
      <c r="W2172" s="1" t="s">
        <v>48</v>
      </c>
      <c r="X2172" s="1" t="s">
        <v>62</v>
      </c>
      <c r="AC2172" s="1" t="s">
        <v>5712</v>
      </c>
      <c r="AD2172" s="1" t="s">
        <v>5712</v>
      </c>
      <c r="AJ2172" s="1" t="s">
        <v>11597</v>
      </c>
      <c r="AK2172" s="1" t="s">
        <v>5712</v>
      </c>
      <c r="AN2172" s="1" t="s">
        <v>5712</v>
      </c>
      <c r="AP2172" s="1" t="s">
        <v>5712</v>
      </c>
      <c r="AR2172" s="1" t="s">
        <v>5712</v>
      </c>
      <c r="AT2172" s="1" t="s">
        <v>5712</v>
      </c>
    </row>
    <row r="2173" spans="1:48" x14ac:dyDescent="0.35">
      <c r="A2173" s="1" t="s">
        <v>11598</v>
      </c>
      <c r="B2173" s="1" t="s">
        <v>5710</v>
      </c>
      <c r="C2173" s="1" t="s">
        <v>71</v>
      </c>
      <c r="D2173">
        <v>48</v>
      </c>
      <c r="E2173" s="1" t="s">
        <v>42</v>
      </c>
      <c r="F2173" s="1" t="s">
        <v>66</v>
      </c>
      <c r="G2173" s="1" t="s">
        <v>98</v>
      </c>
      <c r="H2173" s="1" t="s">
        <v>60</v>
      </c>
      <c r="I2173" s="1" t="s">
        <v>90</v>
      </c>
      <c r="J2173" s="1" t="s">
        <v>47</v>
      </c>
      <c r="K2173" s="1" t="s">
        <v>48</v>
      </c>
      <c r="L2173" s="1" t="s">
        <v>49</v>
      </c>
      <c r="M2173" s="1" t="s">
        <v>48</v>
      </c>
      <c r="N2173" s="1" t="s">
        <v>48</v>
      </c>
      <c r="O2173" s="1" t="s">
        <v>48</v>
      </c>
      <c r="P2173" s="1" t="s">
        <v>48</v>
      </c>
      <c r="Q2173" s="1" t="s">
        <v>48</v>
      </c>
      <c r="R2173" s="1" t="s">
        <v>48</v>
      </c>
      <c r="S2173" s="1" t="s">
        <v>48</v>
      </c>
      <c r="T2173" s="1" t="s">
        <v>48</v>
      </c>
      <c r="U2173" s="1" t="s">
        <v>48</v>
      </c>
      <c r="V2173" s="1" t="s">
        <v>48</v>
      </c>
      <c r="W2173" s="1" t="s">
        <v>48</v>
      </c>
      <c r="X2173" s="1" t="s">
        <v>116</v>
      </c>
      <c r="Y2173" s="1" t="s">
        <v>11599</v>
      </c>
      <c r="AB2173" s="1" t="s">
        <v>11600</v>
      </c>
      <c r="AC2173" s="1" t="s">
        <v>5712</v>
      </c>
      <c r="AD2173" s="1" t="s">
        <v>5712</v>
      </c>
      <c r="AJ2173" s="1" t="s">
        <v>11601</v>
      </c>
      <c r="AK2173" s="1" t="s">
        <v>5712</v>
      </c>
      <c r="AM2173" s="1" t="s">
        <v>11602</v>
      </c>
      <c r="AN2173" s="1" t="s">
        <v>5712</v>
      </c>
      <c r="AP2173" s="1" t="s">
        <v>5712</v>
      </c>
      <c r="AR2173" s="1" t="s">
        <v>5712</v>
      </c>
      <c r="AT2173" s="1" t="s">
        <v>5712</v>
      </c>
    </row>
    <row r="2174" spans="1:48" x14ac:dyDescent="0.35">
      <c r="A2174" s="1" t="s">
        <v>11603</v>
      </c>
      <c r="B2174" s="1" t="s">
        <v>5710</v>
      </c>
      <c r="C2174" s="1" t="s">
        <v>41</v>
      </c>
      <c r="D2174">
        <v>75</v>
      </c>
      <c r="E2174" s="1" t="s">
        <v>65</v>
      </c>
      <c r="F2174" s="1" t="s">
        <v>66</v>
      </c>
      <c r="G2174" s="1" t="s">
        <v>137</v>
      </c>
      <c r="H2174" s="1" t="s">
        <v>67</v>
      </c>
      <c r="I2174" s="1" t="s">
        <v>90</v>
      </c>
      <c r="J2174" s="1" t="s">
        <v>47</v>
      </c>
      <c r="K2174" s="1" t="s">
        <v>48</v>
      </c>
      <c r="L2174" s="1" t="s">
        <v>48</v>
      </c>
      <c r="M2174" s="1" t="s">
        <v>48</v>
      </c>
      <c r="N2174" s="1" t="s">
        <v>49</v>
      </c>
      <c r="O2174" s="1" t="s">
        <v>48</v>
      </c>
      <c r="P2174" s="1" t="s">
        <v>48</v>
      </c>
      <c r="Q2174" s="1" t="s">
        <v>48</v>
      </c>
      <c r="R2174" s="1" t="s">
        <v>48</v>
      </c>
      <c r="S2174" s="1" t="s">
        <v>48</v>
      </c>
      <c r="T2174" s="1" t="s">
        <v>48</v>
      </c>
      <c r="U2174" s="1" t="s">
        <v>48</v>
      </c>
      <c r="V2174" s="1" t="s">
        <v>48</v>
      </c>
      <c r="W2174" s="1" t="s">
        <v>48</v>
      </c>
      <c r="X2174" s="1" t="s">
        <v>51</v>
      </c>
      <c r="Y2174" s="1" t="s">
        <v>11604</v>
      </c>
      <c r="AC2174" s="1" t="s">
        <v>5712</v>
      </c>
      <c r="AD2174" s="1" t="s">
        <v>5712</v>
      </c>
      <c r="AJ2174" s="1" t="s">
        <v>11605</v>
      </c>
      <c r="AK2174" s="1" t="s">
        <v>5712</v>
      </c>
      <c r="AM2174" s="1" t="s">
        <v>752</v>
      </c>
      <c r="AN2174" s="1" t="s">
        <v>5712</v>
      </c>
      <c r="AP2174" s="1" t="s">
        <v>5712</v>
      </c>
      <c r="AR2174" s="1" t="s">
        <v>5712</v>
      </c>
      <c r="AT2174" s="1" t="s">
        <v>5712</v>
      </c>
    </row>
    <row r="2175" spans="1:48" x14ac:dyDescent="0.35">
      <c r="A2175" s="1" t="s">
        <v>11606</v>
      </c>
      <c r="B2175" s="1" t="s">
        <v>5710</v>
      </c>
      <c r="C2175" s="1" t="s">
        <v>71</v>
      </c>
      <c r="D2175">
        <v>54</v>
      </c>
      <c r="E2175" s="1" t="s">
        <v>42</v>
      </c>
      <c r="F2175" s="1" t="s">
        <v>66</v>
      </c>
      <c r="G2175" s="1" t="s">
        <v>73</v>
      </c>
      <c r="H2175" s="1" t="s">
        <v>67</v>
      </c>
      <c r="I2175" s="1" t="s">
        <v>90</v>
      </c>
      <c r="J2175" s="1" t="s">
        <v>47</v>
      </c>
      <c r="K2175" s="1" t="s">
        <v>48</v>
      </c>
      <c r="L2175" s="1" t="s">
        <v>48</v>
      </c>
      <c r="M2175" s="1" t="s">
        <v>48</v>
      </c>
      <c r="N2175" s="1" t="s">
        <v>49</v>
      </c>
      <c r="O2175" s="1" t="s">
        <v>48</v>
      </c>
      <c r="P2175" s="1" t="s">
        <v>48</v>
      </c>
      <c r="Q2175" s="1" t="s">
        <v>48</v>
      </c>
      <c r="R2175" s="1" t="s">
        <v>48</v>
      </c>
      <c r="S2175" s="1" t="s">
        <v>48</v>
      </c>
      <c r="T2175" s="1" t="s">
        <v>48</v>
      </c>
      <c r="U2175" s="1" t="s">
        <v>48</v>
      </c>
      <c r="V2175" s="1" t="s">
        <v>48</v>
      </c>
      <c r="W2175" s="1" t="s">
        <v>48</v>
      </c>
      <c r="X2175" s="1" t="s">
        <v>62</v>
      </c>
      <c r="AC2175" s="1" t="s">
        <v>5712</v>
      </c>
      <c r="AD2175" s="1" t="s">
        <v>5712</v>
      </c>
      <c r="AJ2175" s="1" t="s">
        <v>8332</v>
      </c>
      <c r="AK2175" s="1" t="s">
        <v>5712</v>
      </c>
      <c r="AN2175" s="1" t="s">
        <v>5712</v>
      </c>
      <c r="AP2175" s="1" t="s">
        <v>5712</v>
      </c>
      <c r="AR2175" s="1" t="s">
        <v>5712</v>
      </c>
      <c r="AT2175" s="1" t="s">
        <v>5712</v>
      </c>
      <c r="AV2175" s="1" t="s">
        <v>11607</v>
      </c>
    </row>
    <row r="2176" spans="1:48" x14ac:dyDescent="0.35">
      <c r="A2176" s="1" t="s">
        <v>11608</v>
      </c>
      <c r="B2176" s="1" t="s">
        <v>5710</v>
      </c>
      <c r="C2176" s="1" t="s">
        <v>71</v>
      </c>
      <c r="D2176">
        <v>55</v>
      </c>
      <c r="E2176" s="1" t="s">
        <v>65</v>
      </c>
      <c r="F2176" s="1" t="s">
        <v>43</v>
      </c>
      <c r="G2176" s="1" t="s">
        <v>73</v>
      </c>
      <c r="H2176" s="1" t="s">
        <v>67</v>
      </c>
      <c r="I2176" s="1" t="s">
        <v>90</v>
      </c>
      <c r="J2176" s="1" t="s">
        <v>47</v>
      </c>
      <c r="K2176" s="1" t="s">
        <v>48</v>
      </c>
      <c r="L2176" s="1" t="s">
        <v>48</v>
      </c>
      <c r="M2176" s="1" t="s">
        <v>48</v>
      </c>
      <c r="N2176" s="1" t="s">
        <v>48</v>
      </c>
      <c r="O2176" s="1" t="s">
        <v>49</v>
      </c>
      <c r="P2176" s="1" t="s">
        <v>48</v>
      </c>
      <c r="Q2176" s="1" t="s">
        <v>48</v>
      </c>
      <c r="R2176" s="1" t="s">
        <v>48</v>
      </c>
      <c r="S2176" s="1" t="s">
        <v>48</v>
      </c>
      <c r="T2176" s="1" t="s">
        <v>48</v>
      </c>
      <c r="U2176" s="1" t="s">
        <v>48</v>
      </c>
      <c r="V2176" s="1" t="s">
        <v>48</v>
      </c>
      <c r="W2176" s="1" t="s">
        <v>48</v>
      </c>
      <c r="X2176" s="1" t="s">
        <v>62</v>
      </c>
      <c r="AC2176" s="1" t="s">
        <v>5712</v>
      </c>
      <c r="AD2176" s="1" t="s">
        <v>5712</v>
      </c>
      <c r="AJ2176" s="1" t="s">
        <v>105</v>
      </c>
      <c r="AK2176" s="1" t="s">
        <v>5712</v>
      </c>
      <c r="AN2176" s="1" t="s">
        <v>5712</v>
      </c>
      <c r="AP2176" s="1" t="s">
        <v>5712</v>
      </c>
      <c r="AR2176" s="1" t="s">
        <v>5712</v>
      </c>
      <c r="AT2176" s="1" t="s">
        <v>5712</v>
      </c>
    </row>
    <row r="2177" spans="1:48" x14ac:dyDescent="0.35">
      <c r="A2177" s="1" t="s">
        <v>11609</v>
      </c>
      <c r="B2177" s="1" t="s">
        <v>5710</v>
      </c>
      <c r="C2177" s="1" t="s">
        <v>71</v>
      </c>
      <c r="D2177">
        <v>45</v>
      </c>
      <c r="E2177" s="1" t="s">
        <v>42</v>
      </c>
      <c r="F2177" s="1" t="s">
        <v>66</v>
      </c>
      <c r="G2177" s="1" t="s">
        <v>59</v>
      </c>
      <c r="H2177" s="1" t="s">
        <v>45</v>
      </c>
      <c r="I2177" s="1" t="s">
        <v>68</v>
      </c>
      <c r="J2177" s="1" t="s">
        <v>47</v>
      </c>
      <c r="K2177" s="1" t="s">
        <v>48</v>
      </c>
      <c r="L2177" s="1" t="s">
        <v>48</v>
      </c>
      <c r="M2177" s="1" t="s">
        <v>48</v>
      </c>
      <c r="N2177" s="1" t="s">
        <v>48</v>
      </c>
      <c r="O2177" s="1" t="s">
        <v>48</v>
      </c>
      <c r="P2177" s="1" t="s">
        <v>48</v>
      </c>
      <c r="Q2177" s="1" t="s">
        <v>48</v>
      </c>
      <c r="R2177" s="1" t="s">
        <v>48</v>
      </c>
      <c r="S2177" s="1" t="s">
        <v>49</v>
      </c>
      <c r="T2177" s="1" t="s">
        <v>48</v>
      </c>
      <c r="U2177" s="1" t="s">
        <v>48</v>
      </c>
      <c r="V2177" s="1" t="s">
        <v>48</v>
      </c>
      <c r="W2177" s="1" t="s">
        <v>48</v>
      </c>
      <c r="X2177" s="1" t="s">
        <v>116</v>
      </c>
      <c r="Y2177" s="1" t="s">
        <v>11227</v>
      </c>
      <c r="AC2177" s="1" t="s">
        <v>5712</v>
      </c>
      <c r="AD2177" s="1" t="s">
        <v>5712</v>
      </c>
      <c r="AJ2177" s="1" t="s">
        <v>11610</v>
      </c>
      <c r="AK2177" s="1" t="s">
        <v>5712</v>
      </c>
      <c r="AM2177" s="1" t="s">
        <v>11611</v>
      </c>
      <c r="AN2177" s="1" t="s">
        <v>5712</v>
      </c>
      <c r="AP2177" s="1" t="s">
        <v>5712</v>
      </c>
      <c r="AR2177" s="1" t="s">
        <v>5712</v>
      </c>
      <c r="AT2177" s="1" t="s">
        <v>5712</v>
      </c>
    </row>
    <row r="2178" spans="1:48" x14ac:dyDescent="0.35">
      <c r="A2178" s="1" t="s">
        <v>11612</v>
      </c>
      <c r="B2178" s="1" t="s">
        <v>5710</v>
      </c>
      <c r="C2178" s="1" t="s">
        <v>71</v>
      </c>
      <c r="D2178">
        <v>21</v>
      </c>
      <c r="E2178" s="1" t="s">
        <v>57</v>
      </c>
      <c r="F2178" s="1" t="s">
        <v>58</v>
      </c>
      <c r="G2178" s="1" t="s">
        <v>59</v>
      </c>
      <c r="H2178" s="1" t="s">
        <v>45</v>
      </c>
      <c r="I2178" s="1" t="s">
        <v>46</v>
      </c>
      <c r="J2178" s="1" t="s">
        <v>80</v>
      </c>
      <c r="K2178" s="1" t="s">
        <v>48</v>
      </c>
      <c r="L2178" s="1" t="s">
        <v>48</v>
      </c>
      <c r="M2178" s="1" t="s">
        <v>48</v>
      </c>
      <c r="N2178" s="1" t="s">
        <v>48</v>
      </c>
      <c r="O2178" s="1" t="s">
        <v>48</v>
      </c>
      <c r="P2178" s="1" t="s">
        <v>48</v>
      </c>
      <c r="Q2178" s="1" t="s">
        <v>48</v>
      </c>
      <c r="R2178" s="1" t="s">
        <v>48</v>
      </c>
      <c r="S2178" s="1" t="s">
        <v>48</v>
      </c>
      <c r="T2178" s="1" t="s">
        <v>48</v>
      </c>
      <c r="U2178" s="1" t="s">
        <v>49</v>
      </c>
      <c r="V2178" s="1" t="s">
        <v>48</v>
      </c>
      <c r="W2178" s="1" t="s">
        <v>48</v>
      </c>
      <c r="X2178" s="1" t="s">
        <v>62</v>
      </c>
      <c r="AC2178" s="1" t="s">
        <v>5712</v>
      </c>
      <c r="AD2178" s="1" t="s">
        <v>5712</v>
      </c>
      <c r="AJ2178" s="1" t="s">
        <v>11613</v>
      </c>
      <c r="AK2178" s="1" t="s">
        <v>5712</v>
      </c>
      <c r="AN2178" s="1" t="s">
        <v>5712</v>
      </c>
      <c r="AP2178" s="1" t="s">
        <v>5712</v>
      </c>
      <c r="AR2178" s="1" t="s">
        <v>5712</v>
      </c>
      <c r="AT2178" s="1" t="s">
        <v>5712</v>
      </c>
    </row>
    <row r="2179" spans="1:48" x14ac:dyDescent="0.35">
      <c r="A2179" s="1" t="s">
        <v>11614</v>
      </c>
      <c r="B2179" s="1" t="s">
        <v>5710</v>
      </c>
      <c r="C2179" s="1" t="s">
        <v>71</v>
      </c>
      <c r="D2179">
        <v>40</v>
      </c>
      <c r="E2179" s="1" t="s">
        <v>42</v>
      </c>
      <c r="F2179" s="1" t="s">
        <v>66</v>
      </c>
      <c r="G2179" s="1" t="s">
        <v>73</v>
      </c>
      <c r="H2179" s="1" t="s">
        <v>67</v>
      </c>
      <c r="I2179" s="1" t="s">
        <v>90</v>
      </c>
      <c r="J2179" s="1" t="s">
        <v>47</v>
      </c>
      <c r="K2179" s="1" t="s">
        <v>48</v>
      </c>
      <c r="L2179" s="1" t="s">
        <v>48</v>
      </c>
      <c r="M2179" s="1" t="s">
        <v>48</v>
      </c>
      <c r="N2179" s="1" t="s">
        <v>48</v>
      </c>
      <c r="O2179" s="1" t="s">
        <v>49</v>
      </c>
      <c r="P2179" s="1" t="s">
        <v>48</v>
      </c>
      <c r="Q2179" s="1" t="s">
        <v>48</v>
      </c>
      <c r="R2179" s="1" t="s">
        <v>48</v>
      </c>
      <c r="S2179" s="1" t="s">
        <v>48</v>
      </c>
      <c r="T2179" s="1" t="s">
        <v>48</v>
      </c>
      <c r="U2179" s="1" t="s">
        <v>48</v>
      </c>
      <c r="V2179" s="1" t="s">
        <v>48</v>
      </c>
      <c r="W2179" s="1" t="s">
        <v>48</v>
      </c>
      <c r="X2179" s="1" t="s">
        <v>62</v>
      </c>
      <c r="AC2179" s="1" t="s">
        <v>5712</v>
      </c>
      <c r="AD2179" s="1" t="s">
        <v>5712</v>
      </c>
      <c r="AJ2179" s="1" t="s">
        <v>845</v>
      </c>
      <c r="AK2179" s="1" t="s">
        <v>5712</v>
      </c>
      <c r="AN2179" s="1" t="s">
        <v>5712</v>
      </c>
      <c r="AP2179" s="1" t="s">
        <v>5712</v>
      </c>
      <c r="AR2179" s="1" t="s">
        <v>5712</v>
      </c>
      <c r="AT2179" s="1" t="s">
        <v>5712</v>
      </c>
    </row>
    <row r="2180" spans="1:48" x14ac:dyDescent="0.35">
      <c r="A2180" s="1" t="s">
        <v>11615</v>
      </c>
      <c r="B2180" s="1" t="s">
        <v>5710</v>
      </c>
      <c r="C2180" s="1" t="s">
        <v>41</v>
      </c>
      <c r="D2180">
        <v>24</v>
      </c>
      <c r="E2180" s="1" t="s">
        <v>57</v>
      </c>
      <c r="F2180" s="1" t="s">
        <v>58</v>
      </c>
      <c r="G2180" s="1" t="s">
        <v>73</v>
      </c>
      <c r="H2180" s="1" t="s">
        <v>45</v>
      </c>
      <c r="I2180" s="1" t="s">
        <v>113</v>
      </c>
      <c r="J2180" s="1" t="s">
        <v>80</v>
      </c>
      <c r="K2180" s="1" t="s">
        <v>48</v>
      </c>
      <c r="L2180" s="1" t="s">
        <v>48</v>
      </c>
      <c r="M2180" s="1" t="s">
        <v>48</v>
      </c>
      <c r="N2180" s="1" t="s">
        <v>48</v>
      </c>
      <c r="O2180" s="1" t="s">
        <v>48</v>
      </c>
      <c r="P2180" s="1" t="s">
        <v>48</v>
      </c>
      <c r="Q2180" s="1" t="s">
        <v>48</v>
      </c>
      <c r="R2180" s="1" t="s">
        <v>48</v>
      </c>
      <c r="S2180" s="1" t="s">
        <v>48</v>
      </c>
      <c r="T2180" s="1" t="s">
        <v>48</v>
      </c>
      <c r="U2180" s="1" t="s">
        <v>48</v>
      </c>
      <c r="V2180" s="1" t="s">
        <v>48</v>
      </c>
      <c r="W2180" s="1" t="s">
        <v>49</v>
      </c>
      <c r="X2180" s="1" t="s">
        <v>116</v>
      </c>
      <c r="Y2180" s="1" t="s">
        <v>11616</v>
      </c>
      <c r="AC2180" s="1" t="s">
        <v>5712</v>
      </c>
      <c r="AD2180" s="1" t="s">
        <v>5712</v>
      </c>
      <c r="AJ2180" s="1" t="s">
        <v>11617</v>
      </c>
      <c r="AK2180" s="1" t="s">
        <v>5712</v>
      </c>
      <c r="AN2180" s="1" t="s">
        <v>5712</v>
      </c>
      <c r="AP2180" s="1" t="s">
        <v>5712</v>
      </c>
      <c r="AR2180" s="1" t="s">
        <v>5712</v>
      </c>
      <c r="AT2180" s="1" t="s">
        <v>5712</v>
      </c>
      <c r="AV2180" s="1" t="s">
        <v>11618</v>
      </c>
    </row>
    <row r="2181" spans="1:48" x14ac:dyDescent="0.35">
      <c r="A2181" s="1" t="s">
        <v>11619</v>
      </c>
      <c r="B2181" s="1" t="s">
        <v>5710</v>
      </c>
      <c r="C2181" s="1" t="s">
        <v>41</v>
      </c>
      <c r="D2181">
        <v>23</v>
      </c>
      <c r="E2181" s="1" t="s">
        <v>57</v>
      </c>
      <c r="F2181" s="1" t="s">
        <v>58</v>
      </c>
      <c r="G2181" s="1" t="s">
        <v>98</v>
      </c>
      <c r="H2181" s="1" t="s">
        <v>45</v>
      </c>
      <c r="I2181" s="1" t="s">
        <v>46</v>
      </c>
      <c r="J2181" s="1" t="s">
        <v>80</v>
      </c>
      <c r="K2181" s="1" t="s">
        <v>48</v>
      </c>
      <c r="L2181" s="1" t="s">
        <v>48</v>
      </c>
      <c r="M2181" s="1" t="s">
        <v>48</v>
      </c>
      <c r="N2181" s="1" t="s">
        <v>48</v>
      </c>
      <c r="O2181" s="1" t="s">
        <v>48</v>
      </c>
      <c r="P2181" s="1" t="s">
        <v>48</v>
      </c>
      <c r="Q2181" s="1" t="s">
        <v>48</v>
      </c>
      <c r="R2181" s="1" t="s">
        <v>48</v>
      </c>
      <c r="S2181" s="1" t="s">
        <v>48</v>
      </c>
      <c r="T2181" s="1" t="s">
        <v>48</v>
      </c>
      <c r="U2181" s="1" t="s">
        <v>49</v>
      </c>
      <c r="V2181" s="1" t="s">
        <v>48</v>
      </c>
      <c r="W2181" s="1" t="s">
        <v>48</v>
      </c>
      <c r="X2181" s="1" t="s">
        <v>116</v>
      </c>
      <c r="Y2181" s="1" t="s">
        <v>3798</v>
      </c>
      <c r="AC2181" s="1" t="s">
        <v>5712</v>
      </c>
      <c r="AD2181" s="1" t="s">
        <v>5712</v>
      </c>
      <c r="AJ2181" s="1" t="s">
        <v>3798</v>
      </c>
      <c r="AK2181" s="1" t="s">
        <v>77</v>
      </c>
      <c r="AN2181" s="1" t="s">
        <v>5712</v>
      </c>
      <c r="AP2181" s="1" t="s">
        <v>5712</v>
      </c>
      <c r="AR2181" s="1" t="s">
        <v>5712</v>
      </c>
      <c r="AT2181" s="1" t="s">
        <v>5712</v>
      </c>
    </row>
    <row r="2182" spans="1:48" x14ac:dyDescent="0.35">
      <c r="A2182" s="1" t="s">
        <v>11620</v>
      </c>
      <c r="B2182" s="1" t="s">
        <v>5710</v>
      </c>
      <c r="C2182" s="1" t="s">
        <v>71</v>
      </c>
      <c r="D2182">
        <v>22</v>
      </c>
      <c r="E2182" s="1" t="s">
        <v>57</v>
      </c>
      <c r="F2182" s="1" t="s">
        <v>58</v>
      </c>
      <c r="G2182" s="1" t="s">
        <v>98</v>
      </c>
      <c r="H2182" s="1" t="s">
        <v>79</v>
      </c>
      <c r="I2182" s="1" t="s">
        <v>90</v>
      </c>
      <c r="J2182" s="1" t="s">
        <v>80</v>
      </c>
      <c r="K2182" s="1" t="s">
        <v>48</v>
      </c>
      <c r="L2182" s="1" t="s">
        <v>48</v>
      </c>
      <c r="M2182" s="1" t="s">
        <v>48</v>
      </c>
      <c r="N2182" s="1" t="s">
        <v>48</v>
      </c>
      <c r="O2182" s="1" t="s">
        <v>48</v>
      </c>
      <c r="P2182" s="1" t="s">
        <v>48</v>
      </c>
      <c r="Q2182" s="1" t="s">
        <v>48</v>
      </c>
      <c r="R2182" s="1" t="s">
        <v>48</v>
      </c>
      <c r="S2182" s="1" t="s">
        <v>48</v>
      </c>
      <c r="T2182" s="1" t="s">
        <v>48</v>
      </c>
      <c r="U2182" s="1" t="s">
        <v>48</v>
      </c>
      <c r="V2182" s="1" t="s">
        <v>49</v>
      </c>
      <c r="W2182" s="1" t="s">
        <v>48</v>
      </c>
      <c r="X2182" s="1" t="s">
        <v>62</v>
      </c>
      <c r="AC2182" s="1" t="s">
        <v>5712</v>
      </c>
      <c r="AD2182" s="1" t="s">
        <v>5712</v>
      </c>
      <c r="AJ2182" s="1" t="s">
        <v>11621</v>
      </c>
      <c r="AK2182" s="1" t="s">
        <v>5712</v>
      </c>
      <c r="AM2182" s="1" t="s">
        <v>11622</v>
      </c>
      <c r="AN2182" s="1" t="s">
        <v>5712</v>
      </c>
      <c r="AP2182" s="1" t="s">
        <v>5712</v>
      </c>
      <c r="AR2182" s="1" t="s">
        <v>5712</v>
      </c>
      <c r="AT2182" s="1" t="s">
        <v>5712</v>
      </c>
    </row>
    <row r="2183" spans="1:48" x14ac:dyDescent="0.35">
      <c r="A2183" s="1" t="s">
        <v>11623</v>
      </c>
      <c r="B2183" s="1" t="s">
        <v>5710</v>
      </c>
      <c r="C2183" s="1" t="s">
        <v>71</v>
      </c>
      <c r="D2183">
        <v>50</v>
      </c>
      <c r="E2183" s="1" t="s">
        <v>42</v>
      </c>
      <c r="F2183" s="1" t="s">
        <v>66</v>
      </c>
      <c r="G2183" s="1" t="s">
        <v>98</v>
      </c>
      <c r="H2183" s="1" t="s">
        <v>79</v>
      </c>
      <c r="I2183" s="1" t="s">
        <v>46</v>
      </c>
      <c r="J2183" s="1" t="s">
        <v>47</v>
      </c>
      <c r="K2183" s="1" t="s">
        <v>48</v>
      </c>
      <c r="L2183" s="1" t="s">
        <v>48</v>
      </c>
      <c r="M2183" s="1" t="s">
        <v>48</v>
      </c>
      <c r="N2183" s="1" t="s">
        <v>48</v>
      </c>
      <c r="O2183" s="1" t="s">
        <v>48</v>
      </c>
      <c r="P2183" s="1" t="s">
        <v>48</v>
      </c>
      <c r="Q2183" s="1" t="s">
        <v>48</v>
      </c>
      <c r="R2183" s="1" t="s">
        <v>49</v>
      </c>
      <c r="S2183" s="1" t="s">
        <v>48</v>
      </c>
      <c r="T2183" s="1" t="s">
        <v>48</v>
      </c>
      <c r="U2183" s="1" t="s">
        <v>48</v>
      </c>
      <c r="V2183" s="1" t="s">
        <v>48</v>
      </c>
      <c r="W2183" s="1" t="s">
        <v>48</v>
      </c>
      <c r="X2183" s="1" t="s">
        <v>116</v>
      </c>
      <c r="Y2183" s="1" t="s">
        <v>11624</v>
      </c>
      <c r="AC2183" s="1" t="s">
        <v>5712</v>
      </c>
      <c r="AD2183" s="1" t="s">
        <v>5712</v>
      </c>
      <c r="AJ2183" s="1" t="s">
        <v>11625</v>
      </c>
      <c r="AK2183" s="1" t="s">
        <v>77</v>
      </c>
      <c r="AN2183" s="1" t="s">
        <v>5712</v>
      </c>
      <c r="AP2183" s="1" t="s">
        <v>5712</v>
      </c>
      <c r="AR2183" s="1" t="s">
        <v>5712</v>
      </c>
      <c r="AT2183" s="1" t="s">
        <v>5712</v>
      </c>
    </row>
    <row r="2184" spans="1:48" x14ac:dyDescent="0.35">
      <c r="A2184" s="1" t="s">
        <v>11626</v>
      </c>
      <c r="B2184" s="1" t="s">
        <v>5710</v>
      </c>
      <c r="C2184" s="1" t="s">
        <v>71</v>
      </c>
      <c r="D2184">
        <v>23</v>
      </c>
      <c r="E2184" s="1" t="s">
        <v>57</v>
      </c>
      <c r="F2184" s="1" t="s">
        <v>107</v>
      </c>
      <c r="G2184" s="1" t="s">
        <v>59</v>
      </c>
      <c r="H2184" s="1" t="s">
        <v>45</v>
      </c>
      <c r="I2184" s="1" t="s">
        <v>113</v>
      </c>
      <c r="J2184" s="1" t="s">
        <v>80</v>
      </c>
      <c r="K2184" s="1" t="s">
        <v>48</v>
      </c>
      <c r="L2184" s="1" t="s">
        <v>48</v>
      </c>
      <c r="M2184" s="1" t="s">
        <v>48</v>
      </c>
      <c r="N2184" s="1" t="s">
        <v>48</v>
      </c>
      <c r="O2184" s="1" t="s">
        <v>48</v>
      </c>
      <c r="P2184" s="1" t="s">
        <v>48</v>
      </c>
      <c r="Q2184" s="1" t="s">
        <v>48</v>
      </c>
      <c r="R2184" s="1" t="s">
        <v>48</v>
      </c>
      <c r="S2184" s="1" t="s">
        <v>48</v>
      </c>
      <c r="T2184" s="1" t="s">
        <v>48</v>
      </c>
      <c r="U2184" s="1" t="s">
        <v>49</v>
      </c>
      <c r="V2184" s="1" t="s">
        <v>48</v>
      </c>
      <c r="W2184" s="1" t="s">
        <v>48</v>
      </c>
      <c r="X2184" s="1" t="s">
        <v>62</v>
      </c>
      <c r="AC2184" s="1" t="s">
        <v>5712</v>
      </c>
      <c r="AD2184" s="1" t="s">
        <v>5712</v>
      </c>
      <c r="AJ2184" s="1" t="s">
        <v>11627</v>
      </c>
      <c r="AK2184" s="1" t="s">
        <v>63</v>
      </c>
      <c r="AN2184" s="1" t="s">
        <v>5712</v>
      </c>
      <c r="AP2184" s="1" t="s">
        <v>5712</v>
      </c>
      <c r="AR2184" s="1" t="s">
        <v>5712</v>
      </c>
      <c r="AT2184" s="1" t="s">
        <v>5712</v>
      </c>
    </row>
    <row r="2185" spans="1:48" x14ac:dyDescent="0.35">
      <c r="A2185" s="1" t="s">
        <v>11628</v>
      </c>
      <c r="B2185" s="1" t="s">
        <v>5710</v>
      </c>
      <c r="C2185" s="1" t="s">
        <v>71</v>
      </c>
      <c r="D2185">
        <v>58</v>
      </c>
      <c r="E2185" s="1" t="s">
        <v>65</v>
      </c>
      <c r="F2185" s="1" t="s">
        <v>66</v>
      </c>
      <c r="G2185" s="1" t="s">
        <v>137</v>
      </c>
      <c r="H2185" s="1" t="s">
        <v>67</v>
      </c>
      <c r="I2185" s="1" t="s">
        <v>61</v>
      </c>
      <c r="J2185" s="1" t="s">
        <v>47</v>
      </c>
      <c r="K2185" s="1" t="s">
        <v>48</v>
      </c>
      <c r="L2185" s="1" t="s">
        <v>48</v>
      </c>
      <c r="M2185" s="1" t="s">
        <v>48</v>
      </c>
      <c r="N2185" s="1" t="s">
        <v>48</v>
      </c>
      <c r="O2185" s="1" t="s">
        <v>48</v>
      </c>
      <c r="P2185" s="1" t="s">
        <v>48</v>
      </c>
      <c r="Q2185" s="1" t="s">
        <v>48</v>
      </c>
      <c r="R2185" s="1" t="s">
        <v>48</v>
      </c>
      <c r="S2185" s="1" t="s">
        <v>49</v>
      </c>
      <c r="T2185" s="1" t="s">
        <v>48</v>
      </c>
      <c r="U2185" s="1" t="s">
        <v>48</v>
      </c>
      <c r="V2185" s="1" t="s">
        <v>48</v>
      </c>
      <c r="W2185" s="1" t="s">
        <v>48</v>
      </c>
      <c r="X2185" s="1" t="s">
        <v>62</v>
      </c>
      <c r="AC2185" s="1" t="s">
        <v>5712</v>
      </c>
      <c r="AD2185" s="1" t="s">
        <v>5712</v>
      </c>
      <c r="AJ2185" s="1" t="s">
        <v>11629</v>
      </c>
      <c r="AK2185" s="1" t="s">
        <v>77</v>
      </c>
      <c r="AN2185" s="1" t="s">
        <v>5712</v>
      </c>
      <c r="AP2185" s="1" t="s">
        <v>5712</v>
      </c>
      <c r="AR2185" s="1" t="s">
        <v>5712</v>
      </c>
      <c r="AT2185" s="1" t="s">
        <v>5712</v>
      </c>
    </row>
    <row r="2186" spans="1:48" x14ac:dyDescent="0.35">
      <c r="A2186" s="1" t="s">
        <v>11630</v>
      </c>
      <c r="B2186" s="1" t="s">
        <v>5710</v>
      </c>
      <c r="C2186" s="1" t="s">
        <v>71</v>
      </c>
      <c r="D2186">
        <v>22</v>
      </c>
      <c r="E2186" s="1" t="s">
        <v>57</v>
      </c>
      <c r="F2186" s="1" t="s">
        <v>58</v>
      </c>
      <c r="G2186" s="1" t="s">
        <v>98</v>
      </c>
      <c r="H2186" s="1" t="s">
        <v>112</v>
      </c>
      <c r="I2186" s="1" t="s">
        <v>61</v>
      </c>
      <c r="J2186" s="1" t="s">
        <v>80</v>
      </c>
      <c r="K2186" s="1" t="s">
        <v>48</v>
      </c>
      <c r="L2186" s="1" t="s">
        <v>48</v>
      </c>
      <c r="M2186" s="1" t="s">
        <v>48</v>
      </c>
      <c r="N2186" s="1" t="s">
        <v>48</v>
      </c>
      <c r="O2186" s="1" t="s">
        <v>48</v>
      </c>
      <c r="P2186" s="1" t="s">
        <v>48</v>
      </c>
      <c r="Q2186" s="1" t="s">
        <v>48</v>
      </c>
      <c r="R2186" s="1" t="s">
        <v>48</v>
      </c>
      <c r="S2186" s="1" t="s">
        <v>48</v>
      </c>
      <c r="T2186" s="1" t="s">
        <v>48</v>
      </c>
      <c r="U2186" s="1" t="s">
        <v>48</v>
      </c>
      <c r="V2186" s="1" t="s">
        <v>49</v>
      </c>
      <c r="W2186" s="1" t="s">
        <v>48</v>
      </c>
      <c r="X2186" s="1" t="s">
        <v>62</v>
      </c>
      <c r="AC2186" s="1" t="s">
        <v>5712</v>
      </c>
      <c r="AD2186" s="1" t="s">
        <v>5712</v>
      </c>
      <c r="AJ2186" s="1" t="s">
        <v>11631</v>
      </c>
      <c r="AK2186" s="1" t="s">
        <v>5712</v>
      </c>
      <c r="AN2186" s="1" t="s">
        <v>5712</v>
      </c>
      <c r="AP2186" s="1" t="s">
        <v>5712</v>
      </c>
      <c r="AR2186" s="1" t="s">
        <v>5712</v>
      </c>
      <c r="AT2186" s="1" t="s">
        <v>5712</v>
      </c>
    </row>
    <row r="2187" spans="1:48" x14ac:dyDescent="0.35">
      <c r="A2187" s="1" t="s">
        <v>11632</v>
      </c>
      <c r="B2187" s="1" t="s">
        <v>5710</v>
      </c>
      <c r="C2187" s="1" t="s">
        <v>71</v>
      </c>
      <c r="D2187">
        <v>75</v>
      </c>
      <c r="E2187" s="1" t="s">
        <v>65</v>
      </c>
      <c r="F2187" s="1" t="s">
        <v>66</v>
      </c>
      <c r="G2187" s="1" t="s">
        <v>137</v>
      </c>
      <c r="H2187" s="1" t="s">
        <v>67</v>
      </c>
      <c r="I2187" s="1" t="s">
        <v>125</v>
      </c>
      <c r="J2187" s="1" t="s">
        <v>47</v>
      </c>
      <c r="K2187" s="1" t="s">
        <v>48</v>
      </c>
      <c r="L2187" s="1" t="s">
        <v>48</v>
      </c>
      <c r="M2187" s="1" t="s">
        <v>48</v>
      </c>
      <c r="N2187" s="1" t="s">
        <v>49</v>
      </c>
      <c r="O2187" s="1" t="s">
        <v>48</v>
      </c>
      <c r="P2187" s="1" t="s">
        <v>48</v>
      </c>
      <c r="Q2187" s="1" t="s">
        <v>48</v>
      </c>
      <c r="R2187" s="1" t="s">
        <v>48</v>
      </c>
      <c r="S2187" s="1" t="s">
        <v>48</v>
      </c>
      <c r="T2187" s="1" t="s">
        <v>48</v>
      </c>
      <c r="U2187" s="1" t="s">
        <v>48</v>
      </c>
      <c r="V2187" s="1" t="s">
        <v>48</v>
      </c>
      <c r="W2187" s="1" t="s">
        <v>48</v>
      </c>
      <c r="X2187" s="1" t="s">
        <v>62</v>
      </c>
      <c r="AC2187" s="1" t="s">
        <v>5712</v>
      </c>
      <c r="AD2187" s="1" t="s">
        <v>5712</v>
      </c>
      <c r="AJ2187" s="1" t="s">
        <v>11633</v>
      </c>
      <c r="AK2187" s="1" t="s">
        <v>5712</v>
      </c>
      <c r="AM2187" s="1" t="s">
        <v>11634</v>
      </c>
      <c r="AN2187" s="1" t="s">
        <v>5712</v>
      </c>
      <c r="AP2187" s="1" t="s">
        <v>5712</v>
      </c>
      <c r="AR2187" s="1" t="s">
        <v>5712</v>
      </c>
      <c r="AT2187" s="1" t="s">
        <v>5712</v>
      </c>
    </row>
    <row r="2188" spans="1:48" x14ac:dyDescent="0.35">
      <c r="A2188" s="1" t="s">
        <v>11635</v>
      </c>
      <c r="B2188" s="1" t="s">
        <v>5710</v>
      </c>
      <c r="C2188" s="1" t="s">
        <v>71</v>
      </c>
      <c r="D2188">
        <v>46</v>
      </c>
      <c r="E2188" s="1" t="s">
        <v>42</v>
      </c>
      <c r="F2188" s="1" t="s">
        <v>66</v>
      </c>
      <c r="G2188" s="1" t="s">
        <v>44</v>
      </c>
      <c r="H2188" s="1" t="s">
        <v>67</v>
      </c>
      <c r="I2188" s="1" t="s">
        <v>113</v>
      </c>
      <c r="J2188" s="1" t="s">
        <v>47</v>
      </c>
      <c r="K2188" s="1" t="s">
        <v>48</v>
      </c>
      <c r="L2188" s="1" t="s">
        <v>48</v>
      </c>
      <c r="M2188" s="1" t="s">
        <v>48</v>
      </c>
      <c r="N2188" s="1" t="s">
        <v>48</v>
      </c>
      <c r="O2188" s="1" t="s">
        <v>49</v>
      </c>
      <c r="P2188" s="1" t="s">
        <v>48</v>
      </c>
      <c r="Q2188" s="1" t="s">
        <v>48</v>
      </c>
      <c r="R2188" s="1" t="s">
        <v>48</v>
      </c>
      <c r="S2188" s="1" t="s">
        <v>48</v>
      </c>
      <c r="T2188" s="1" t="s">
        <v>48</v>
      </c>
      <c r="U2188" s="1" t="s">
        <v>48</v>
      </c>
      <c r="V2188" s="1" t="s">
        <v>48</v>
      </c>
      <c r="W2188" s="1" t="s">
        <v>48</v>
      </c>
      <c r="X2188" s="1" t="s">
        <v>62</v>
      </c>
      <c r="AC2188" s="1" t="s">
        <v>5712</v>
      </c>
      <c r="AD2188" s="1" t="s">
        <v>5712</v>
      </c>
      <c r="AJ2188" s="1" t="s">
        <v>579</v>
      </c>
      <c r="AK2188" s="1" t="s">
        <v>5712</v>
      </c>
      <c r="AN2188" s="1" t="s">
        <v>5712</v>
      </c>
      <c r="AP2188" s="1" t="s">
        <v>5712</v>
      </c>
      <c r="AR2188" s="1" t="s">
        <v>5712</v>
      </c>
      <c r="AT2188" s="1" t="s">
        <v>5712</v>
      </c>
      <c r="AV2188" s="1" t="s">
        <v>11636</v>
      </c>
    </row>
    <row r="2189" spans="1:48" x14ac:dyDescent="0.35">
      <c r="A2189" s="1" t="s">
        <v>11637</v>
      </c>
      <c r="B2189" s="1" t="s">
        <v>5710</v>
      </c>
      <c r="C2189" s="1" t="s">
        <v>41</v>
      </c>
      <c r="D2189">
        <v>23</v>
      </c>
      <c r="E2189" s="1" t="s">
        <v>57</v>
      </c>
      <c r="F2189" s="1" t="s">
        <v>58</v>
      </c>
      <c r="G2189" s="1" t="s">
        <v>59</v>
      </c>
      <c r="H2189" s="1" t="s">
        <v>60</v>
      </c>
      <c r="I2189" s="1" t="s">
        <v>46</v>
      </c>
      <c r="J2189" s="1" t="s">
        <v>47</v>
      </c>
      <c r="K2189" s="1" t="s">
        <v>48</v>
      </c>
      <c r="L2189" s="1" t="s">
        <v>48</v>
      </c>
      <c r="M2189" s="1" t="s">
        <v>48</v>
      </c>
      <c r="N2189" s="1" t="s">
        <v>48</v>
      </c>
      <c r="O2189" s="1" t="s">
        <v>48</v>
      </c>
      <c r="P2189" s="1" t="s">
        <v>48</v>
      </c>
      <c r="Q2189" s="1" t="s">
        <v>48</v>
      </c>
      <c r="R2189" s="1" t="s">
        <v>49</v>
      </c>
      <c r="S2189" s="1" t="s">
        <v>48</v>
      </c>
      <c r="T2189" s="1" t="s">
        <v>48</v>
      </c>
      <c r="U2189" s="1" t="s">
        <v>48</v>
      </c>
      <c r="V2189" s="1" t="s">
        <v>48</v>
      </c>
      <c r="W2189" s="1" t="s">
        <v>48</v>
      </c>
      <c r="X2189" s="1" t="s">
        <v>116</v>
      </c>
      <c r="Y2189" s="1" t="s">
        <v>11638</v>
      </c>
      <c r="AC2189" s="1" t="s">
        <v>5712</v>
      </c>
      <c r="AD2189" s="1" t="s">
        <v>5712</v>
      </c>
      <c r="AJ2189" s="1" t="s">
        <v>11639</v>
      </c>
      <c r="AK2189" s="1" t="s">
        <v>5712</v>
      </c>
      <c r="AN2189" s="1" t="s">
        <v>5712</v>
      </c>
      <c r="AP2189" s="1" t="s">
        <v>5712</v>
      </c>
      <c r="AR2189" s="1" t="s">
        <v>5712</v>
      </c>
      <c r="AT2189" s="1" t="s">
        <v>5712</v>
      </c>
      <c r="AV2189" s="1" t="s">
        <v>11640</v>
      </c>
    </row>
    <row r="2190" spans="1:48" x14ac:dyDescent="0.35">
      <c r="A2190" s="1" t="s">
        <v>11641</v>
      </c>
      <c r="B2190" s="1" t="s">
        <v>5710</v>
      </c>
      <c r="C2190" s="1" t="s">
        <v>41</v>
      </c>
      <c r="D2190">
        <v>22</v>
      </c>
      <c r="E2190" s="1" t="s">
        <v>57</v>
      </c>
      <c r="F2190" s="1" t="s">
        <v>58</v>
      </c>
      <c r="G2190" s="1" t="s">
        <v>44</v>
      </c>
      <c r="H2190" s="1" t="s">
        <v>112</v>
      </c>
      <c r="I2190" s="1" t="s">
        <v>125</v>
      </c>
      <c r="J2190" s="1" t="s">
        <v>47</v>
      </c>
      <c r="K2190" s="1" t="s">
        <v>48</v>
      </c>
      <c r="L2190" s="1" t="s">
        <v>48</v>
      </c>
      <c r="M2190" s="1" t="s">
        <v>48</v>
      </c>
      <c r="N2190" s="1" t="s">
        <v>48</v>
      </c>
      <c r="O2190" s="1" t="s">
        <v>48</v>
      </c>
      <c r="P2190" s="1" t="s">
        <v>48</v>
      </c>
      <c r="Q2190" s="1" t="s">
        <v>48</v>
      </c>
      <c r="R2190" s="1" t="s">
        <v>49</v>
      </c>
      <c r="S2190" s="1" t="s">
        <v>48</v>
      </c>
      <c r="T2190" s="1" t="s">
        <v>48</v>
      </c>
      <c r="U2190" s="1" t="s">
        <v>48</v>
      </c>
      <c r="V2190" s="1" t="s">
        <v>48</v>
      </c>
      <c r="W2190" s="1" t="s">
        <v>48</v>
      </c>
      <c r="X2190" s="1" t="s">
        <v>62</v>
      </c>
      <c r="AC2190" s="1" t="s">
        <v>5712</v>
      </c>
      <c r="AD2190" s="1" t="s">
        <v>5712</v>
      </c>
      <c r="AJ2190" s="1" t="s">
        <v>11642</v>
      </c>
      <c r="AK2190" s="1" t="s">
        <v>5712</v>
      </c>
      <c r="AM2190" s="1" t="s">
        <v>11643</v>
      </c>
      <c r="AN2190" s="1" t="s">
        <v>5712</v>
      </c>
      <c r="AP2190" s="1" t="s">
        <v>5712</v>
      </c>
      <c r="AR2190" s="1" t="s">
        <v>5712</v>
      </c>
      <c r="AT2190" s="1" t="s">
        <v>5712</v>
      </c>
    </row>
    <row r="2191" spans="1:48" x14ac:dyDescent="0.35">
      <c r="A2191" s="1" t="s">
        <v>11644</v>
      </c>
      <c r="B2191" s="1" t="s">
        <v>5710</v>
      </c>
      <c r="C2191" s="1" t="s">
        <v>41</v>
      </c>
      <c r="D2191">
        <v>23</v>
      </c>
      <c r="E2191" s="1" t="s">
        <v>57</v>
      </c>
      <c r="F2191" s="1" t="s">
        <v>107</v>
      </c>
      <c r="G2191" s="1" t="s">
        <v>98</v>
      </c>
      <c r="H2191" s="1" t="s">
        <v>45</v>
      </c>
      <c r="I2191" s="1" t="s">
        <v>113</v>
      </c>
      <c r="J2191" s="1" t="s">
        <v>47</v>
      </c>
      <c r="K2191" s="1" t="s">
        <v>48</v>
      </c>
      <c r="L2191" s="1" t="s">
        <v>48</v>
      </c>
      <c r="M2191" s="1" t="s">
        <v>48</v>
      </c>
      <c r="N2191" s="1" t="s">
        <v>48</v>
      </c>
      <c r="O2191" s="1" t="s">
        <v>49</v>
      </c>
      <c r="P2191" s="1" t="s">
        <v>48</v>
      </c>
      <c r="Q2191" s="1" t="s">
        <v>48</v>
      </c>
      <c r="R2191" s="1" t="s">
        <v>48</v>
      </c>
      <c r="S2191" s="1" t="s">
        <v>48</v>
      </c>
      <c r="T2191" s="1" t="s">
        <v>48</v>
      </c>
      <c r="U2191" s="1" t="s">
        <v>48</v>
      </c>
      <c r="V2191" s="1" t="s">
        <v>48</v>
      </c>
      <c r="W2191" s="1" t="s">
        <v>48</v>
      </c>
      <c r="X2191" s="1" t="s">
        <v>145</v>
      </c>
      <c r="Y2191" s="1" t="s">
        <v>11645</v>
      </c>
      <c r="AC2191" s="1" t="s">
        <v>5712</v>
      </c>
      <c r="AD2191" s="1" t="s">
        <v>5712</v>
      </c>
      <c r="AJ2191" s="1" t="s">
        <v>11646</v>
      </c>
      <c r="AK2191" s="1" t="s">
        <v>5712</v>
      </c>
      <c r="AN2191" s="1" t="s">
        <v>5712</v>
      </c>
      <c r="AP2191" s="1" t="s">
        <v>5712</v>
      </c>
      <c r="AR2191" s="1" t="s">
        <v>5712</v>
      </c>
      <c r="AT2191" s="1" t="s">
        <v>5712</v>
      </c>
    </row>
    <row r="2192" spans="1:48" x14ac:dyDescent="0.35">
      <c r="A2192" s="1" t="s">
        <v>11647</v>
      </c>
      <c r="B2192" s="1" t="s">
        <v>5710</v>
      </c>
      <c r="C2192" s="1" t="s">
        <v>41</v>
      </c>
      <c r="D2192">
        <v>30</v>
      </c>
      <c r="E2192" s="1" t="s">
        <v>57</v>
      </c>
      <c r="F2192" s="1" t="s">
        <v>58</v>
      </c>
      <c r="G2192" s="1" t="s">
        <v>98</v>
      </c>
      <c r="H2192" s="1" t="s">
        <v>45</v>
      </c>
      <c r="I2192" s="1" t="s">
        <v>46</v>
      </c>
      <c r="J2192" s="1" t="s">
        <v>47</v>
      </c>
      <c r="K2192" s="1" t="s">
        <v>48</v>
      </c>
      <c r="L2192" s="1" t="s">
        <v>48</v>
      </c>
      <c r="M2192" s="1" t="s">
        <v>48</v>
      </c>
      <c r="N2192" s="1" t="s">
        <v>48</v>
      </c>
      <c r="O2192" s="1" t="s">
        <v>49</v>
      </c>
      <c r="P2192" s="1" t="s">
        <v>48</v>
      </c>
      <c r="Q2192" s="1" t="s">
        <v>48</v>
      </c>
      <c r="R2192" s="1" t="s">
        <v>48</v>
      </c>
      <c r="S2192" s="1" t="s">
        <v>48</v>
      </c>
      <c r="T2192" s="1" t="s">
        <v>48</v>
      </c>
      <c r="U2192" s="1" t="s">
        <v>48</v>
      </c>
      <c r="V2192" s="1" t="s">
        <v>48</v>
      </c>
      <c r="W2192" s="1" t="s">
        <v>48</v>
      </c>
      <c r="X2192" s="1" t="s">
        <v>75</v>
      </c>
      <c r="Y2192" s="1" t="s">
        <v>11648</v>
      </c>
      <c r="AC2192" s="1" t="s">
        <v>5712</v>
      </c>
      <c r="AD2192" s="1" t="s">
        <v>5712</v>
      </c>
      <c r="AJ2192" s="1" t="s">
        <v>5765</v>
      </c>
      <c r="AK2192" s="1" t="s">
        <v>101</v>
      </c>
      <c r="AL2192" s="1" t="s">
        <v>5765</v>
      </c>
      <c r="AN2192" s="1" t="s">
        <v>5712</v>
      </c>
      <c r="AP2192" s="1" t="s">
        <v>5712</v>
      </c>
      <c r="AR2192" s="1" t="s">
        <v>5712</v>
      </c>
      <c r="AT2192" s="1" t="s">
        <v>5712</v>
      </c>
    </row>
    <row r="2193" spans="1:48" x14ac:dyDescent="0.35">
      <c r="A2193" s="1" t="s">
        <v>11649</v>
      </c>
      <c r="B2193" s="1" t="s">
        <v>5710</v>
      </c>
      <c r="C2193" s="1" t="s">
        <v>41</v>
      </c>
      <c r="D2193">
        <v>23</v>
      </c>
      <c r="E2193" s="1" t="s">
        <v>57</v>
      </c>
      <c r="F2193" s="1" t="s">
        <v>107</v>
      </c>
      <c r="G2193" s="1" t="s">
        <v>44</v>
      </c>
      <c r="H2193" s="1" t="s">
        <v>45</v>
      </c>
      <c r="I2193" s="1" t="s">
        <v>110</v>
      </c>
      <c r="J2193" s="1" t="s">
        <v>47</v>
      </c>
      <c r="K2193" s="1" t="s">
        <v>48</v>
      </c>
      <c r="L2193" s="1" t="s">
        <v>48</v>
      </c>
      <c r="M2193" s="1" t="s">
        <v>48</v>
      </c>
      <c r="N2193" s="1" t="s">
        <v>49</v>
      </c>
      <c r="O2193" s="1" t="s">
        <v>48</v>
      </c>
      <c r="P2193" s="1" t="s">
        <v>48</v>
      </c>
      <c r="Q2193" s="1" t="s">
        <v>48</v>
      </c>
      <c r="R2193" s="1" t="s">
        <v>48</v>
      </c>
      <c r="S2193" s="1" t="s">
        <v>48</v>
      </c>
      <c r="T2193" s="1" t="s">
        <v>48</v>
      </c>
      <c r="U2193" s="1" t="s">
        <v>48</v>
      </c>
      <c r="V2193" s="1" t="s">
        <v>48</v>
      </c>
      <c r="W2193" s="1" t="s">
        <v>48</v>
      </c>
      <c r="X2193" s="1" t="s">
        <v>62</v>
      </c>
      <c r="AC2193" s="1" t="s">
        <v>5712</v>
      </c>
      <c r="AD2193" s="1" t="s">
        <v>5712</v>
      </c>
      <c r="AJ2193" s="1" t="s">
        <v>11650</v>
      </c>
      <c r="AK2193" s="1" t="s">
        <v>5712</v>
      </c>
      <c r="AN2193" s="1" t="s">
        <v>5712</v>
      </c>
      <c r="AP2193" s="1" t="s">
        <v>5712</v>
      </c>
      <c r="AR2193" s="1" t="s">
        <v>5712</v>
      </c>
      <c r="AT2193" s="1" t="s">
        <v>5712</v>
      </c>
    </row>
    <row r="2194" spans="1:48" x14ac:dyDescent="0.35">
      <c r="A2194" s="1" t="s">
        <v>11651</v>
      </c>
      <c r="B2194" s="1" t="s">
        <v>5710</v>
      </c>
      <c r="C2194" s="1" t="s">
        <v>71</v>
      </c>
      <c r="D2194">
        <v>69</v>
      </c>
      <c r="E2194" s="1" t="s">
        <v>65</v>
      </c>
      <c r="F2194" s="1" t="s">
        <v>66</v>
      </c>
      <c r="G2194" s="1" t="s">
        <v>44</v>
      </c>
      <c r="H2194" s="1" t="s">
        <v>67</v>
      </c>
      <c r="I2194" s="1" t="s">
        <v>68</v>
      </c>
      <c r="J2194" s="1" t="s">
        <v>47</v>
      </c>
      <c r="K2194" s="1" t="s">
        <v>48</v>
      </c>
      <c r="L2194" s="1" t="s">
        <v>48</v>
      </c>
      <c r="M2194" s="1" t="s">
        <v>48</v>
      </c>
      <c r="N2194" s="1" t="s">
        <v>49</v>
      </c>
      <c r="O2194" s="1" t="s">
        <v>48</v>
      </c>
      <c r="P2194" s="1" t="s">
        <v>48</v>
      </c>
      <c r="Q2194" s="1" t="s">
        <v>48</v>
      </c>
      <c r="R2194" s="1" t="s">
        <v>48</v>
      </c>
      <c r="S2194" s="1" t="s">
        <v>48</v>
      </c>
      <c r="T2194" s="1" t="s">
        <v>48</v>
      </c>
      <c r="U2194" s="1" t="s">
        <v>48</v>
      </c>
      <c r="V2194" s="1" t="s">
        <v>48</v>
      </c>
      <c r="W2194" s="1" t="s">
        <v>48</v>
      </c>
      <c r="X2194" s="1" t="s">
        <v>116</v>
      </c>
      <c r="Y2194" s="1" t="s">
        <v>11652</v>
      </c>
      <c r="AC2194" s="1" t="s">
        <v>5712</v>
      </c>
      <c r="AD2194" s="1" t="s">
        <v>5712</v>
      </c>
      <c r="AJ2194" s="1" t="s">
        <v>11653</v>
      </c>
      <c r="AK2194" s="1" t="s">
        <v>5712</v>
      </c>
      <c r="AN2194" s="1" t="s">
        <v>5712</v>
      </c>
      <c r="AP2194" s="1" t="s">
        <v>5712</v>
      </c>
      <c r="AR2194" s="1" t="s">
        <v>5712</v>
      </c>
      <c r="AT2194" s="1" t="s">
        <v>5712</v>
      </c>
      <c r="AV2194" s="1" t="s">
        <v>11654</v>
      </c>
    </row>
    <row r="2195" spans="1:48" x14ac:dyDescent="0.35">
      <c r="A2195" s="1" t="s">
        <v>11655</v>
      </c>
      <c r="B2195" s="1" t="s">
        <v>5710</v>
      </c>
      <c r="C2195" s="1" t="s">
        <v>41</v>
      </c>
      <c r="D2195">
        <v>22</v>
      </c>
      <c r="E2195" s="1" t="s">
        <v>57</v>
      </c>
      <c r="F2195" s="1" t="s">
        <v>107</v>
      </c>
      <c r="G2195" s="1" t="s">
        <v>44</v>
      </c>
      <c r="H2195" s="1" t="s">
        <v>45</v>
      </c>
      <c r="I2195" s="1" t="s">
        <v>113</v>
      </c>
      <c r="J2195" s="1" t="s">
        <v>47</v>
      </c>
      <c r="K2195" s="1" t="s">
        <v>48</v>
      </c>
      <c r="L2195" s="1" t="s">
        <v>49</v>
      </c>
      <c r="M2195" s="1" t="s">
        <v>48</v>
      </c>
      <c r="N2195" s="1" t="s">
        <v>48</v>
      </c>
      <c r="O2195" s="1" t="s">
        <v>48</v>
      </c>
      <c r="P2195" s="1" t="s">
        <v>48</v>
      </c>
      <c r="Q2195" s="1" t="s">
        <v>48</v>
      </c>
      <c r="R2195" s="1" t="s">
        <v>48</v>
      </c>
      <c r="S2195" s="1" t="s">
        <v>48</v>
      </c>
      <c r="T2195" s="1" t="s">
        <v>48</v>
      </c>
      <c r="U2195" s="1" t="s">
        <v>48</v>
      </c>
      <c r="V2195" s="1" t="s">
        <v>48</v>
      </c>
      <c r="W2195" s="1" t="s">
        <v>48</v>
      </c>
      <c r="X2195" s="1" t="s">
        <v>116</v>
      </c>
      <c r="Y2195" s="1" t="s">
        <v>11656</v>
      </c>
      <c r="AC2195" s="1" t="s">
        <v>5712</v>
      </c>
      <c r="AD2195" s="1" t="s">
        <v>5712</v>
      </c>
      <c r="AJ2195" s="1" t="s">
        <v>105</v>
      </c>
      <c r="AK2195" s="1" t="s">
        <v>5712</v>
      </c>
      <c r="AN2195" s="1" t="s">
        <v>5712</v>
      </c>
      <c r="AP2195" s="1" t="s">
        <v>5712</v>
      </c>
      <c r="AR2195" s="1" t="s">
        <v>5712</v>
      </c>
      <c r="AT2195" s="1" t="s">
        <v>5712</v>
      </c>
      <c r="AV2195" s="1" t="s">
        <v>11657</v>
      </c>
    </row>
    <row r="2196" spans="1:48" x14ac:dyDescent="0.35">
      <c r="A2196" s="1" t="s">
        <v>11658</v>
      </c>
      <c r="B2196" s="1" t="s">
        <v>5710</v>
      </c>
      <c r="C2196" s="1" t="s">
        <v>41</v>
      </c>
      <c r="D2196">
        <v>23</v>
      </c>
      <c r="E2196" s="1" t="s">
        <v>57</v>
      </c>
      <c r="F2196" s="1" t="s">
        <v>107</v>
      </c>
      <c r="G2196" s="1" t="s">
        <v>44</v>
      </c>
      <c r="H2196" s="1" t="s">
        <v>79</v>
      </c>
      <c r="I2196" s="1" t="s">
        <v>46</v>
      </c>
      <c r="J2196" s="1" t="s">
        <v>47</v>
      </c>
      <c r="K2196" s="1" t="s">
        <v>48</v>
      </c>
      <c r="L2196" s="1" t="s">
        <v>48</v>
      </c>
      <c r="M2196" s="1" t="s">
        <v>48</v>
      </c>
      <c r="N2196" s="1" t="s">
        <v>48</v>
      </c>
      <c r="O2196" s="1" t="s">
        <v>48</v>
      </c>
      <c r="P2196" s="1" t="s">
        <v>48</v>
      </c>
      <c r="Q2196" s="1" t="s">
        <v>48</v>
      </c>
      <c r="R2196" s="1" t="s">
        <v>48</v>
      </c>
      <c r="S2196" s="1" t="s">
        <v>49</v>
      </c>
      <c r="T2196" s="1" t="s">
        <v>48</v>
      </c>
      <c r="U2196" s="1" t="s">
        <v>48</v>
      </c>
      <c r="V2196" s="1" t="s">
        <v>48</v>
      </c>
      <c r="W2196" s="1" t="s">
        <v>48</v>
      </c>
      <c r="X2196" s="1" t="s">
        <v>145</v>
      </c>
      <c r="Y2196" s="1" t="s">
        <v>11659</v>
      </c>
      <c r="AC2196" s="1" t="s">
        <v>5712</v>
      </c>
      <c r="AD2196" s="1" t="s">
        <v>5712</v>
      </c>
      <c r="AJ2196" s="1" t="s">
        <v>351</v>
      </c>
      <c r="AK2196" s="1" t="s">
        <v>5712</v>
      </c>
      <c r="AN2196" s="1" t="s">
        <v>5712</v>
      </c>
      <c r="AP2196" s="1" t="s">
        <v>5712</v>
      </c>
      <c r="AR2196" s="1" t="s">
        <v>5712</v>
      </c>
      <c r="AT2196" s="1" t="s">
        <v>5712</v>
      </c>
    </row>
    <row r="2197" spans="1:48" x14ac:dyDescent="0.35">
      <c r="A2197" s="1" t="s">
        <v>11660</v>
      </c>
      <c r="B2197" s="1" t="s">
        <v>5710</v>
      </c>
      <c r="C2197" s="1" t="s">
        <v>41</v>
      </c>
      <c r="D2197">
        <v>21</v>
      </c>
      <c r="E2197" s="1" t="s">
        <v>57</v>
      </c>
      <c r="F2197" s="1" t="s">
        <v>58</v>
      </c>
      <c r="G2197" s="1" t="s">
        <v>59</v>
      </c>
      <c r="H2197" s="1" t="s">
        <v>60</v>
      </c>
      <c r="I2197" s="1" t="s">
        <v>125</v>
      </c>
      <c r="J2197" s="1" t="s">
        <v>80</v>
      </c>
      <c r="K2197" s="1" t="s">
        <v>48</v>
      </c>
      <c r="L2197" s="1" t="s">
        <v>48</v>
      </c>
      <c r="M2197" s="1" t="s">
        <v>48</v>
      </c>
      <c r="N2197" s="1" t="s">
        <v>49</v>
      </c>
      <c r="O2197" s="1" t="s">
        <v>48</v>
      </c>
      <c r="P2197" s="1" t="s">
        <v>48</v>
      </c>
      <c r="Q2197" s="1" t="s">
        <v>48</v>
      </c>
      <c r="R2197" s="1" t="s">
        <v>48</v>
      </c>
      <c r="S2197" s="1" t="s">
        <v>48</v>
      </c>
      <c r="T2197" s="1" t="s">
        <v>48</v>
      </c>
      <c r="U2197" s="1" t="s">
        <v>48</v>
      </c>
      <c r="V2197" s="1" t="s">
        <v>48</v>
      </c>
      <c r="W2197" s="1" t="s">
        <v>48</v>
      </c>
      <c r="X2197" s="1" t="s">
        <v>62</v>
      </c>
      <c r="AC2197" s="1" t="s">
        <v>5712</v>
      </c>
      <c r="AD2197" s="1" t="s">
        <v>5712</v>
      </c>
      <c r="AJ2197" s="1" t="s">
        <v>11661</v>
      </c>
      <c r="AK2197" s="1" t="s">
        <v>5712</v>
      </c>
      <c r="AM2197" s="1" t="s">
        <v>11662</v>
      </c>
      <c r="AN2197" s="1" t="s">
        <v>5712</v>
      </c>
      <c r="AP2197" s="1" t="s">
        <v>5712</v>
      </c>
      <c r="AR2197" s="1" t="s">
        <v>5712</v>
      </c>
      <c r="AT2197" s="1" t="s">
        <v>5712</v>
      </c>
    </row>
    <row r="2198" spans="1:48" x14ac:dyDescent="0.35">
      <c r="A2198" s="1" t="s">
        <v>11663</v>
      </c>
      <c r="B2198" s="1" t="s">
        <v>5710</v>
      </c>
      <c r="C2198" s="1" t="s">
        <v>71</v>
      </c>
      <c r="D2198">
        <v>62</v>
      </c>
      <c r="E2198" s="1" t="s">
        <v>65</v>
      </c>
      <c r="F2198" s="1" t="s">
        <v>43</v>
      </c>
      <c r="G2198" s="1" t="s">
        <v>59</v>
      </c>
      <c r="H2198" s="1" t="s">
        <v>67</v>
      </c>
      <c r="I2198" s="1" t="s">
        <v>68</v>
      </c>
      <c r="J2198" s="1" t="s">
        <v>47</v>
      </c>
      <c r="K2198" s="1" t="s">
        <v>48</v>
      </c>
      <c r="L2198" s="1" t="s">
        <v>48</v>
      </c>
      <c r="M2198" s="1" t="s">
        <v>48</v>
      </c>
      <c r="N2198" s="1" t="s">
        <v>48</v>
      </c>
      <c r="O2198" s="1" t="s">
        <v>48</v>
      </c>
      <c r="P2198" s="1" t="s">
        <v>48</v>
      </c>
      <c r="Q2198" s="1" t="s">
        <v>48</v>
      </c>
      <c r="R2198" s="1" t="s">
        <v>49</v>
      </c>
      <c r="S2198" s="1" t="s">
        <v>48</v>
      </c>
      <c r="T2198" s="1" t="s">
        <v>48</v>
      </c>
      <c r="U2198" s="1" t="s">
        <v>48</v>
      </c>
      <c r="V2198" s="1" t="s">
        <v>48</v>
      </c>
      <c r="W2198" s="1" t="s">
        <v>48</v>
      </c>
      <c r="X2198" s="1" t="s">
        <v>62</v>
      </c>
      <c r="AC2198" s="1" t="s">
        <v>5712</v>
      </c>
      <c r="AD2198" s="1" t="s">
        <v>5712</v>
      </c>
      <c r="AJ2198" s="1" t="s">
        <v>11664</v>
      </c>
      <c r="AK2198" s="1" t="s">
        <v>5712</v>
      </c>
      <c r="AN2198" s="1" t="s">
        <v>5712</v>
      </c>
      <c r="AP2198" s="1" t="s">
        <v>5712</v>
      </c>
      <c r="AR2198" s="1" t="s">
        <v>5712</v>
      </c>
      <c r="AT2198" s="1" t="s">
        <v>5712</v>
      </c>
    </row>
    <row r="2199" spans="1:48" x14ac:dyDescent="0.35">
      <c r="A2199" s="1" t="s">
        <v>11665</v>
      </c>
      <c r="B2199" s="1" t="s">
        <v>5710</v>
      </c>
      <c r="C2199" s="1" t="s">
        <v>71</v>
      </c>
      <c r="D2199">
        <v>57</v>
      </c>
      <c r="E2199" s="1" t="s">
        <v>65</v>
      </c>
      <c r="F2199" s="1" t="s">
        <v>43</v>
      </c>
      <c r="G2199" s="1" t="s">
        <v>44</v>
      </c>
      <c r="H2199" s="1" t="s">
        <v>386</v>
      </c>
      <c r="I2199" s="1" t="s">
        <v>61</v>
      </c>
      <c r="J2199" s="1" t="s">
        <v>47</v>
      </c>
      <c r="K2199" s="1" t="s">
        <v>48</v>
      </c>
      <c r="L2199" s="1" t="s">
        <v>48</v>
      </c>
      <c r="M2199" s="1" t="s">
        <v>48</v>
      </c>
      <c r="N2199" s="1" t="s">
        <v>48</v>
      </c>
      <c r="O2199" s="1" t="s">
        <v>49</v>
      </c>
      <c r="P2199" s="1" t="s">
        <v>48</v>
      </c>
      <c r="Q2199" s="1" t="s">
        <v>48</v>
      </c>
      <c r="R2199" s="1" t="s">
        <v>48</v>
      </c>
      <c r="S2199" s="1" t="s">
        <v>48</v>
      </c>
      <c r="T2199" s="1" t="s">
        <v>48</v>
      </c>
      <c r="U2199" s="1" t="s">
        <v>48</v>
      </c>
      <c r="V2199" s="1" t="s">
        <v>48</v>
      </c>
      <c r="W2199" s="1" t="s">
        <v>48</v>
      </c>
      <c r="X2199" s="1" t="s">
        <v>116</v>
      </c>
      <c r="Y2199" s="1" t="s">
        <v>11666</v>
      </c>
      <c r="AB2199" s="1" t="s">
        <v>11667</v>
      </c>
      <c r="AC2199" s="1" t="s">
        <v>5712</v>
      </c>
      <c r="AD2199" s="1" t="s">
        <v>5712</v>
      </c>
      <c r="AJ2199" s="1" t="s">
        <v>11668</v>
      </c>
      <c r="AK2199" s="1" t="s">
        <v>5712</v>
      </c>
      <c r="AM2199" s="1" t="s">
        <v>11669</v>
      </c>
      <c r="AN2199" s="1" t="s">
        <v>5712</v>
      </c>
      <c r="AP2199" s="1" t="s">
        <v>5712</v>
      </c>
      <c r="AR2199" s="1" t="s">
        <v>5712</v>
      </c>
      <c r="AT2199" s="1" t="s">
        <v>5712</v>
      </c>
    </row>
    <row r="2200" spans="1:48" x14ac:dyDescent="0.35">
      <c r="A2200" s="1" t="s">
        <v>11670</v>
      </c>
      <c r="B2200" s="1" t="s">
        <v>5710</v>
      </c>
      <c r="C2200" s="1" t="s">
        <v>41</v>
      </c>
      <c r="D2200">
        <v>30</v>
      </c>
      <c r="E2200" s="1" t="s">
        <v>57</v>
      </c>
      <c r="F2200" s="1" t="s">
        <v>107</v>
      </c>
      <c r="G2200" s="1" t="s">
        <v>59</v>
      </c>
      <c r="H2200" s="1" t="s">
        <v>79</v>
      </c>
      <c r="I2200" s="1" t="s">
        <v>113</v>
      </c>
      <c r="J2200" s="1" t="s">
        <v>47</v>
      </c>
      <c r="K2200" s="1" t="s">
        <v>48</v>
      </c>
      <c r="L2200" s="1" t="s">
        <v>48</v>
      </c>
      <c r="M2200" s="1" t="s">
        <v>49</v>
      </c>
      <c r="N2200" s="1" t="s">
        <v>48</v>
      </c>
      <c r="O2200" s="1" t="s">
        <v>48</v>
      </c>
      <c r="P2200" s="1" t="s">
        <v>48</v>
      </c>
      <c r="Q2200" s="1" t="s">
        <v>48</v>
      </c>
      <c r="R2200" s="1" t="s">
        <v>48</v>
      </c>
      <c r="S2200" s="1" t="s">
        <v>48</v>
      </c>
      <c r="T2200" s="1" t="s">
        <v>48</v>
      </c>
      <c r="U2200" s="1" t="s">
        <v>48</v>
      </c>
      <c r="V2200" s="1" t="s">
        <v>48</v>
      </c>
      <c r="W2200" s="1" t="s">
        <v>48</v>
      </c>
      <c r="X2200" s="1" t="s">
        <v>62</v>
      </c>
      <c r="AC2200" s="1" t="s">
        <v>5712</v>
      </c>
      <c r="AD2200" s="1" t="s">
        <v>5712</v>
      </c>
      <c r="AJ2200" s="1" t="s">
        <v>11671</v>
      </c>
      <c r="AK2200" s="1" t="s">
        <v>63</v>
      </c>
      <c r="AN2200" s="1" t="s">
        <v>5712</v>
      </c>
      <c r="AP2200" s="1" t="s">
        <v>5712</v>
      </c>
      <c r="AR2200" s="1" t="s">
        <v>5712</v>
      </c>
      <c r="AT2200" s="1" t="s">
        <v>5712</v>
      </c>
    </row>
    <row r="2201" spans="1:48" x14ac:dyDescent="0.35">
      <c r="A2201" s="1" t="s">
        <v>11672</v>
      </c>
      <c r="B2201" s="1" t="s">
        <v>5710</v>
      </c>
      <c r="C2201" s="1" t="s">
        <v>41</v>
      </c>
      <c r="D2201">
        <v>22</v>
      </c>
      <c r="E2201" s="1" t="s">
        <v>57</v>
      </c>
      <c r="F2201" s="1" t="s">
        <v>107</v>
      </c>
      <c r="G2201" s="1" t="s">
        <v>59</v>
      </c>
      <c r="H2201" s="1" t="s">
        <v>79</v>
      </c>
      <c r="I2201" s="1" t="s">
        <v>110</v>
      </c>
      <c r="J2201" s="1" t="s">
        <v>80</v>
      </c>
      <c r="K2201" s="1" t="s">
        <v>48</v>
      </c>
      <c r="L2201" s="1" t="s">
        <v>48</v>
      </c>
      <c r="M2201" s="1" t="s">
        <v>48</v>
      </c>
      <c r="N2201" s="1" t="s">
        <v>49</v>
      </c>
      <c r="O2201" s="1" t="s">
        <v>48</v>
      </c>
      <c r="P2201" s="1" t="s">
        <v>48</v>
      </c>
      <c r="Q2201" s="1" t="s">
        <v>48</v>
      </c>
      <c r="R2201" s="1" t="s">
        <v>48</v>
      </c>
      <c r="S2201" s="1" t="s">
        <v>48</v>
      </c>
      <c r="T2201" s="1" t="s">
        <v>48</v>
      </c>
      <c r="U2201" s="1" t="s">
        <v>48</v>
      </c>
      <c r="V2201" s="1" t="s">
        <v>48</v>
      </c>
      <c r="W2201" s="1" t="s">
        <v>48</v>
      </c>
      <c r="X2201" s="1" t="s">
        <v>62</v>
      </c>
      <c r="AC2201" s="1" t="s">
        <v>5712</v>
      </c>
      <c r="AD2201" s="1" t="s">
        <v>5712</v>
      </c>
      <c r="AJ2201" s="1" t="s">
        <v>11673</v>
      </c>
      <c r="AK2201" s="1" t="s">
        <v>5712</v>
      </c>
      <c r="AN2201" s="1" t="s">
        <v>5712</v>
      </c>
      <c r="AP2201" s="1" t="s">
        <v>5712</v>
      </c>
      <c r="AR2201" s="1" t="s">
        <v>5712</v>
      </c>
      <c r="AT2201" s="1" t="s">
        <v>5712</v>
      </c>
      <c r="AV2201" s="1" t="s">
        <v>11674</v>
      </c>
    </row>
    <row r="2202" spans="1:48" x14ac:dyDescent="0.35">
      <c r="A2202" s="1" t="s">
        <v>11675</v>
      </c>
      <c r="B2202" s="1" t="s">
        <v>5710</v>
      </c>
      <c r="C2202" s="1" t="s">
        <v>41</v>
      </c>
      <c r="D2202">
        <v>37</v>
      </c>
      <c r="E2202" s="1" t="s">
        <v>42</v>
      </c>
      <c r="F2202" s="1" t="s">
        <v>43</v>
      </c>
      <c r="G2202" s="1" t="s">
        <v>98</v>
      </c>
      <c r="H2202" s="1" t="s">
        <v>144</v>
      </c>
      <c r="I2202" s="1" t="s">
        <v>110</v>
      </c>
      <c r="J2202" s="1" t="s">
        <v>47</v>
      </c>
      <c r="K2202" s="1" t="s">
        <v>48</v>
      </c>
      <c r="L2202" s="1" t="s">
        <v>48</v>
      </c>
      <c r="M2202" s="1" t="s">
        <v>48</v>
      </c>
      <c r="N2202" s="1" t="s">
        <v>49</v>
      </c>
      <c r="O2202" s="1" t="s">
        <v>48</v>
      </c>
      <c r="P2202" s="1" t="s">
        <v>48</v>
      </c>
      <c r="Q2202" s="1" t="s">
        <v>48</v>
      </c>
      <c r="R2202" s="1" t="s">
        <v>48</v>
      </c>
      <c r="S2202" s="1" t="s">
        <v>48</v>
      </c>
      <c r="T2202" s="1" t="s">
        <v>48</v>
      </c>
      <c r="U2202" s="1" t="s">
        <v>48</v>
      </c>
      <c r="V2202" s="1" t="s">
        <v>48</v>
      </c>
      <c r="W2202" s="1" t="s">
        <v>48</v>
      </c>
      <c r="X2202" s="1" t="s">
        <v>75</v>
      </c>
      <c r="Y2202" s="1" t="s">
        <v>11676</v>
      </c>
      <c r="AC2202" s="1" t="s">
        <v>5712</v>
      </c>
      <c r="AD2202" s="1" t="s">
        <v>5712</v>
      </c>
      <c r="AJ2202" s="1" t="s">
        <v>11677</v>
      </c>
      <c r="AK2202" s="1" t="s">
        <v>5712</v>
      </c>
      <c r="AN2202" s="1" t="s">
        <v>5712</v>
      </c>
      <c r="AP2202" s="1" t="s">
        <v>5712</v>
      </c>
      <c r="AR2202" s="1" t="s">
        <v>5712</v>
      </c>
      <c r="AT2202" s="1" t="s">
        <v>5712</v>
      </c>
    </row>
    <row r="2203" spans="1:48" x14ac:dyDescent="0.35">
      <c r="A2203" s="1" t="s">
        <v>11678</v>
      </c>
      <c r="B2203" s="1" t="s">
        <v>5710</v>
      </c>
      <c r="C2203" s="1" t="s">
        <v>41</v>
      </c>
      <c r="D2203">
        <v>23</v>
      </c>
      <c r="E2203" s="1" t="s">
        <v>57</v>
      </c>
      <c r="F2203" s="1" t="s">
        <v>107</v>
      </c>
      <c r="G2203" s="1" t="s">
        <v>98</v>
      </c>
      <c r="H2203" s="1" t="s">
        <v>45</v>
      </c>
      <c r="I2203" s="1" t="s">
        <v>110</v>
      </c>
      <c r="J2203" s="1" t="s">
        <v>47</v>
      </c>
      <c r="K2203" s="1" t="s">
        <v>48</v>
      </c>
      <c r="L2203" s="1" t="s">
        <v>48</v>
      </c>
      <c r="M2203" s="1" t="s">
        <v>48</v>
      </c>
      <c r="N2203" s="1" t="s">
        <v>49</v>
      </c>
      <c r="O2203" s="1" t="s">
        <v>48</v>
      </c>
      <c r="P2203" s="1" t="s">
        <v>48</v>
      </c>
      <c r="Q2203" s="1" t="s">
        <v>48</v>
      </c>
      <c r="R2203" s="1" t="s">
        <v>48</v>
      </c>
      <c r="S2203" s="1" t="s">
        <v>48</v>
      </c>
      <c r="T2203" s="1" t="s">
        <v>48</v>
      </c>
      <c r="U2203" s="1" t="s">
        <v>48</v>
      </c>
      <c r="V2203" s="1" t="s">
        <v>48</v>
      </c>
      <c r="W2203" s="1" t="s">
        <v>48</v>
      </c>
      <c r="X2203" s="1" t="s">
        <v>62</v>
      </c>
      <c r="AC2203" s="1" t="s">
        <v>5712</v>
      </c>
      <c r="AD2203" s="1" t="s">
        <v>5712</v>
      </c>
      <c r="AJ2203" s="1" t="s">
        <v>11679</v>
      </c>
      <c r="AK2203" s="1" t="s">
        <v>77</v>
      </c>
      <c r="AN2203" s="1" t="s">
        <v>5712</v>
      </c>
      <c r="AP2203" s="1" t="s">
        <v>5712</v>
      </c>
      <c r="AR2203" s="1" t="s">
        <v>5712</v>
      </c>
      <c r="AT2203" s="1" t="s">
        <v>5712</v>
      </c>
    </row>
    <row r="2204" spans="1:48" x14ac:dyDescent="0.35">
      <c r="A2204" s="1" t="s">
        <v>11680</v>
      </c>
      <c r="B2204" s="1" t="s">
        <v>5710</v>
      </c>
      <c r="C2204" s="1" t="s">
        <v>41</v>
      </c>
      <c r="D2204">
        <v>50</v>
      </c>
      <c r="E2204" s="1" t="s">
        <v>42</v>
      </c>
      <c r="F2204" s="1" t="s">
        <v>66</v>
      </c>
      <c r="G2204" s="1" t="s">
        <v>98</v>
      </c>
      <c r="H2204" s="1" t="s">
        <v>79</v>
      </c>
      <c r="I2204" s="1" t="s">
        <v>46</v>
      </c>
      <c r="J2204" s="1" t="s">
        <v>47</v>
      </c>
      <c r="K2204" s="1" t="s">
        <v>48</v>
      </c>
      <c r="L2204" s="1" t="s">
        <v>48</v>
      </c>
      <c r="M2204" s="1" t="s">
        <v>48</v>
      </c>
      <c r="N2204" s="1" t="s">
        <v>48</v>
      </c>
      <c r="O2204" s="1" t="s">
        <v>48</v>
      </c>
      <c r="P2204" s="1" t="s">
        <v>48</v>
      </c>
      <c r="Q2204" s="1" t="s">
        <v>48</v>
      </c>
      <c r="R2204" s="1" t="s">
        <v>49</v>
      </c>
      <c r="S2204" s="1" t="s">
        <v>48</v>
      </c>
      <c r="T2204" s="1" t="s">
        <v>48</v>
      </c>
      <c r="U2204" s="1" t="s">
        <v>48</v>
      </c>
      <c r="V2204" s="1" t="s">
        <v>48</v>
      </c>
      <c r="W2204" s="1" t="s">
        <v>48</v>
      </c>
      <c r="X2204" s="1" t="s">
        <v>116</v>
      </c>
      <c r="Y2204" s="1" t="s">
        <v>11681</v>
      </c>
      <c r="AC2204" s="1" t="s">
        <v>5712</v>
      </c>
      <c r="AD2204" s="1" t="s">
        <v>5712</v>
      </c>
      <c r="AJ2204" s="1" t="s">
        <v>845</v>
      </c>
      <c r="AK2204" s="1" t="s">
        <v>5712</v>
      </c>
      <c r="AN2204" s="1" t="s">
        <v>5712</v>
      </c>
      <c r="AP2204" s="1" t="s">
        <v>5712</v>
      </c>
      <c r="AR2204" s="1" t="s">
        <v>5712</v>
      </c>
      <c r="AT2204" s="1" t="s">
        <v>5712</v>
      </c>
      <c r="AV2204" s="1" t="s">
        <v>11682</v>
      </c>
    </row>
    <row r="2205" spans="1:48" ht="188.5" x14ac:dyDescent="0.35">
      <c r="A2205" s="1" t="s">
        <v>11683</v>
      </c>
      <c r="B2205" s="1" t="s">
        <v>5710</v>
      </c>
      <c r="C2205" s="1" t="s">
        <v>41</v>
      </c>
      <c r="D2205">
        <v>26</v>
      </c>
      <c r="E2205" s="1" t="s">
        <v>57</v>
      </c>
      <c r="F2205" s="1" t="s">
        <v>66</v>
      </c>
      <c r="G2205" s="1" t="s">
        <v>44</v>
      </c>
      <c r="H2205" s="1" t="s">
        <v>79</v>
      </c>
      <c r="I2205" s="1" t="s">
        <v>68</v>
      </c>
      <c r="J2205" s="1" t="s">
        <v>47</v>
      </c>
      <c r="K2205" s="1" t="s">
        <v>48</v>
      </c>
      <c r="L2205" s="1" t="s">
        <v>48</v>
      </c>
      <c r="M2205" s="1" t="s">
        <v>48</v>
      </c>
      <c r="N2205" s="1" t="s">
        <v>48</v>
      </c>
      <c r="O2205" s="1" t="s">
        <v>48</v>
      </c>
      <c r="P2205" s="1" t="s">
        <v>48</v>
      </c>
      <c r="Q2205" s="1" t="s">
        <v>48</v>
      </c>
      <c r="R2205" s="1" t="s">
        <v>48</v>
      </c>
      <c r="S2205" s="1" t="s">
        <v>49</v>
      </c>
      <c r="T2205" s="1" t="s">
        <v>48</v>
      </c>
      <c r="U2205" s="1" t="s">
        <v>48</v>
      </c>
      <c r="V2205" s="1" t="s">
        <v>48</v>
      </c>
      <c r="W2205" s="1" t="s">
        <v>48</v>
      </c>
      <c r="X2205" s="1" t="s">
        <v>62</v>
      </c>
      <c r="AC2205" s="1" t="s">
        <v>5712</v>
      </c>
      <c r="AD2205" s="1" t="s">
        <v>5712</v>
      </c>
      <c r="AJ2205" s="2" t="s">
        <v>11684</v>
      </c>
      <c r="AK2205" s="1" t="s">
        <v>5712</v>
      </c>
      <c r="AM2205" s="1" t="s">
        <v>11685</v>
      </c>
      <c r="AN2205" s="1" t="s">
        <v>5712</v>
      </c>
      <c r="AP2205" s="1" t="s">
        <v>5712</v>
      </c>
      <c r="AR2205" s="1" t="s">
        <v>5712</v>
      </c>
      <c r="AT2205" s="1" t="s">
        <v>5712</v>
      </c>
    </row>
    <row r="2206" spans="1:48" x14ac:dyDescent="0.35">
      <c r="A2206" s="1" t="s">
        <v>11686</v>
      </c>
      <c r="B2206" s="1" t="s">
        <v>5710</v>
      </c>
      <c r="C2206" s="1" t="s">
        <v>71</v>
      </c>
      <c r="D2206">
        <v>72</v>
      </c>
      <c r="E2206" s="1" t="s">
        <v>65</v>
      </c>
      <c r="F2206" s="1" t="s">
        <v>66</v>
      </c>
      <c r="G2206" s="1" t="s">
        <v>44</v>
      </c>
      <c r="H2206" s="1" t="s">
        <v>67</v>
      </c>
      <c r="I2206" s="1" t="s">
        <v>90</v>
      </c>
      <c r="J2206" s="1" t="s">
        <v>47</v>
      </c>
      <c r="K2206" s="1" t="s">
        <v>48</v>
      </c>
      <c r="L2206" s="1" t="s">
        <v>48</v>
      </c>
      <c r="M2206" s="1" t="s">
        <v>48</v>
      </c>
      <c r="N2206" s="1" t="s">
        <v>49</v>
      </c>
      <c r="O2206" s="1" t="s">
        <v>48</v>
      </c>
      <c r="P2206" s="1" t="s">
        <v>48</v>
      </c>
      <c r="Q2206" s="1" t="s">
        <v>48</v>
      </c>
      <c r="R2206" s="1" t="s">
        <v>48</v>
      </c>
      <c r="S2206" s="1" t="s">
        <v>48</v>
      </c>
      <c r="T2206" s="1" t="s">
        <v>48</v>
      </c>
      <c r="U2206" s="1" t="s">
        <v>48</v>
      </c>
      <c r="V2206" s="1" t="s">
        <v>48</v>
      </c>
      <c r="W2206" s="1" t="s">
        <v>48</v>
      </c>
      <c r="X2206" s="1" t="s">
        <v>62</v>
      </c>
      <c r="AC2206" s="1" t="s">
        <v>5712</v>
      </c>
      <c r="AD2206" s="1" t="s">
        <v>5712</v>
      </c>
      <c r="AJ2206" s="1" t="s">
        <v>11687</v>
      </c>
      <c r="AK2206" s="1" t="s">
        <v>5712</v>
      </c>
      <c r="AN2206" s="1" t="s">
        <v>5712</v>
      </c>
      <c r="AP2206" s="1" t="s">
        <v>5712</v>
      </c>
      <c r="AR2206" s="1" t="s">
        <v>5712</v>
      </c>
      <c r="AT2206" s="1" t="s">
        <v>5712</v>
      </c>
      <c r="AV2206" s="1" t="s">
        <v>11688</v>
      </c>
    </row>
    <row r="2207" spans="1:48" x14ac:dyDescent="0.35">
      <c r="A2207" s="1" t="s">
        <v>11689</v>
      </c>
      <c r="B2207" s="1" t="s">
        <v>5710</v>
      </c>
      <c r="C2207" s="1" t="s">
        <v>41</v>
      </c>
      <c r="D2207">
        <v>20</v>
      </c>
      <c r="E2207" s="1" t="s">
        <v>57</v>
      </c>
      <c r="F2207" s="1" t="s">
        <v>107</v>
      </c>
      <c r="G2207" s="1" t="s">
        <v>59</v>
      </c>
      <c r="H2207" s="1" t="s">
        <v>79</v>
      </c>
      <c r="I2207" s="1" t="s">
        <v>99</v>
      </c>
      <c r="J2207" s="1" t="s">
        <v>47</v>
      </c>
      <c r="K2207" s="1" t="s">
        <v>48</v>
      </c>
      <c r="L2207" s="1" t="s">
        <v>48</v>
      </c>
      <c r="M2207" s="1" t="s">
        <v>48</v>
      </c>
      <c r="N2207" s="1" t="s">
        <v>48</v>
      </c>
      <c r="O2207" s="1" t="s">
        <v>48</v>
      </c>
      <c r="P2207" s="1" t="s">
        <v>48</v>
      </c>
      <c r="Q2207" s="1" t="s">
        <v>49</v>
      </c>
      <c r="R2207" s="1" t="s">
        <v>48</v>
      </c>
      <c r="S2207" s="1" t="s">
        <v>48</v>
      </c>
      <c r="T2207" s="1" t="s">
        <v>48</v>
      </c>
      <c r="U2207" s="1" t="s">
        <v>48</v>
      </c>
      <c r="V2207" s="1" t="s">
        <v>48</v>
      </c>
      <c r="W2207" s="1" t="s">
        <v>48</v>
      </c>
      <c r="X2207" s="1" t="s">
        <v>62</v>
      </c>
      <c r="AC2207" s="1" t="s">
        <v>5712</v>
      </c>
      <c r="AD2207" s="1" t="s">
        <v>5712</v>
      </c>
      <c r="AJ2207" s="1" t="s">
        <v>11690</v>
      </c>
      <c r="AK2207" s="1" t="s">
        <v>5712</v>
      </c>
      <c r="AM2207" s="1" t="s">
        <v>11691</v>
      </c>
      <c r="AN2207" s="1" t="s">
        <v>5712</v>
      </c>
      <c r="AP2207" s="1" t="s">
        <v>5712</v>
      </c>
      <c r="AR2207" s="1" t="s">
        <v>5712</v>
      </c>
      <c r="AT2207" s="1" t="s">
        <v>5712</v>
      </c>
    </row>
    <row r="2208" spans="1:48" x14ac:dyDescent="0.35">
      <c r="A2208" s="1" t="s">
        <v>11692</v>
      </c>
      <c r="B2208" s="1" t="s">
        <v>5710</v>
      </c>
      <c r="C2208" s="1" t="s">
        <v>41</v>
      </c>
      <c r="D2208">
        <v>26</v>
      </c>
      <c r="E2208" s="1" t="s">
        <v>57</v>
      </c>
      <c r="F2208" s="1" t="s">
        <v>58</v>
      </c>
      <c r="G2208" s="1" t="s">
        <v>98</v>
      </c>
      <c r="H2208" s="1" t="s">
        <v>45</v>
      </c>
      <c r="I2208" s="1" t="s">
        <v>46</v>
      </c>
      <c r="J2208" s="1" t="s">
        <v>47</v>
      </c>
      <c r="K2208" s="1" t="s">
        <v>48</v>
      </c>
      <c r="L2208" s="1" t="s">
        <v>48</v>
      </c>
      <c r="M2208" s="1" t="s">
        <v>48</v>
      </c>
      <c r="N2208" s="1" t="s">
        <v>49</v>
      </c>
      <c r="O2208" s="1" t="s">
        <v>48</v>
      </c>
      <c r="P2208" s="1" t="s">
        <v>48</v>
      </c>
      <c r="Q2208" s="1" t="s">
        <v>48</v>
      </c>
      <c r="R2208" s="1" t="s">
        <v>48</v>
      </c>
      <c r="S2208" s="1" t="s">
        <v>48</v>
      </c>
      <c r="T2208" s="1" t="s">
        <v>48</v>
      </c>
      <c r="U2208" s="1" t="s">
        <v>48</v>
      </c>
      <c r="V2208" s="1" t="s">
        <v>48</v>
      </c>
      <c r="W2208" s="1" t="s">
        <v>48</v>
      </c>
      <c r="X2208" s="1" t="s">
        <v>116</v>
      </c>
      <c r="Y2208" s="1" t="s">
        <v>11693</v>
      </c>
      <c r="AC2208" s="1" t="s">
        <v>5712</v>
      </c>
      <c r="AD2208" s="1" t="s">
        <v>5712</v>
      </c>
      <c r="AJ2208" s="1" t="s">
        <v>11694</v>
      </c>
      <c r="AK2208" s="1" t="s">
        <v>5712</v>
      </c>
      <c r="AN2208" s="1" t="s">
        <v>5712</v>
      </c>
      <c r="AP2208" s="1" t="s">
        <v>5712</v>
      </c>
      <c r="AR2208" s="1" t="s">
        <v>5712</v>
      </c>
      <c r="AT2208" s="1" t="s">
        <v>5712</v>
      </c>
      <c r="AV2208" s="1" t="s">
        <v>11695</v>
      </c>
    </row>
    <row r="2209" spans="1:48" x14ac:dyDescent="0.35">
      <c r="A2209" s="1" t="s">
        <v>11696</v>
      </c>
      <c r="B2209" s="1" t="s">
        <v>5710</v>
      </c>
      <c r="C2209" s="1" t="s">
        <v>41</v>
      </c>
      <c r="D2209">
        <v>19</v>
      </c>
      <c r="E2209" s="1" t="s">
        <v>57</v>
      </c>
      <c r="F2209" s="1" t="s">
        <v>72</v>
      </c>
      <c r="G2209" s="1" t="s">
        <v>137</v>
      </c>
      <c r="H2209" s="1" t="s">
        <v>67</v>
      </c>
      <c r="I2209" s="1" t="s">
        <v>90</v>
      </c>
      <c r="J2209" s="1" t="s">
        <v>80</v>
      </c>
      <c r="K2209" s="1" t="s">
        <v>48</v>
      </c>
      <c r="L2209" s="1" t="s">
        <v>48</v>
      </c>
      <c r="M2209" s="1" t="s">
        <v>48</v>
      </c>
      <c r="N2209" s="1" t="s">
        <v>49</v>
      </c>
      <c r="O2209" s="1" t="s">
        <v>48</v>
      </c>
      <c r="P2209" s="1" t="s">
        <v>48</v>
      </c>
      <c r="Q2209" s="1" t="s">
        <v>48</v>
      </c>
      <c r="R2209" s="1" t="s">
        <v>48</v>
      </c>
      <c r="S2209" s="1" t="s">
        <v>48</v>
      </c>
      <c r="T2209" s="1" t="s">
        <v>48</v>
      </c>
      <c r="U2209" s="1" t="s">
        <v>48</v>
      </c>
      <c r="V2209" s="1" t="s">
        <v>48</v>
      </c>
      <c r="W2209" s="1" t="s">
        <v>48</v>
      </c>
      <c r="X2209" s="1" t="s">
        <v>62</v>
      </c>
      <c r="AC2209" s="1" t="s">
        <v>5712</v>
      </c>
      <c r="AD2209" s="1" t="s">
        <v>5712</v>
      </c>
      <c r="AJ2209" s="1" t="s">
        <v>845</v>
      </c>
      <c r="AK2209" s="1" t="s">
        <v>5712</v>
      </c>
      <c r="AN2209" s="1" t="s">
        <v>5712</v>
      </c>
      <c r="AP2209" s="1" t="s">
        <v>5712</v>
      </c>
      <c r="AR2209" s="1" t="s">
        <v>5712</v>
      </c>
      <c r="AT2209" s="1" t="s">
        <v>5712</v>
      </c>
    </row>
    <row r="2210" spans="1:48" x14ac:dyDescent="0.35">
      <c r="A2210" s="1" t="s">
        <v>11697</v>
      </c>
      <c r="B2210" s="1" t="s">
        <v>5710</v>
      </c>
      <c r="C2210" s="1" t="s">
        <v>71</v>
      </c>
      <c r="D2210">
        <v>69</v>
      </c>
      <c r="E2210" s="1" t="s">
        <v>65</v>
      </c>
      <c r="F2210" s="1" t="s">
        <v>66</v>
      </c>
      <c r="G2210" s="1" t="s">
        <v>137</v>
      </c>
      <c r="H2210" s="1" t="s">
        <v>67</v>
      </c>
      <c r="I2210" s="1" t="s">
        <v>90</v>
      </c>
      <c r="J2210" s="1" t="s">
        <v>47</v>
      </c>
      <c r="K2210" s="1" t="s">
        <v>48</v>
      </c>
      <c r="L2210" s="1" t="s">
        <v>48</v>
      </c>
      <c r="M2210" s="1" t="s">
        <v>48</v>
      </c>
      <c r="N2210" s="1" t="s">
        <v>49</v>
      </c>
      <c r="O2210" s="1" t="s">
        <v>48</v>
      </c>
      <c r="P2210" s="1" t="s">
        <v>48</v>
      </c>
      <c r="Q2210" s="1" t="s">
        <v>48</v>
      </c>
      <c r="R2210" s="1" t="s">
        <v>48</v>
      </c>
      <c r="S2210" s="1" t="s">
        <v>48</v>
      </c>
      <c r="T2210" s="1" t="s">
        <v>48</v>
      </c>
      <c r="U2210" s="1" t="s">
        <v>48</v>
      </c>
      <c r="V2210" s="1" t="s">
        <v>48</v>
      </c>
      <c r="W2210" s="1" t="s">
        <v>48</v>
      </c>
      <c r="X2210" s="1" t="s">
        <v>51</v>
      </c>
      <c r="Y2210" s="1" t="s">
        <v>11698</v>
      </c>
      <c r="AC2210" s="1" t="s">
        <v>5712</v>
      </c>
      <c r="AD2210" s="1" t="s">
        <v>5712</v>
      </c>
      <c r="AJ2210" s="1" t="s">
        <v>11699</v>
      </c>
      <c r="AK2210" s="1" t="s">
        <v>77</v>
      </c>
      <c r="AN2210" s="1" t="s">
        <v>5712</v>
      </c>
      <c r="AP2210" s="1" t="s">
        <v>5712</v>
      </c>
      <c r="AR2210" s="1" t="s">
        <v>5712</v>
      </c>
      <c r="AT2210" s="1" t="s">
        <v>5712</v>
      </c>
    </row>
    <row r="2211" spans="1:48" x14ac:dyDescent="0.35">
      <c r="A2211" s="1" t="s">
        <v>11700</v>
      </c>
      <c r="B2211" s="1" t="s">
        <v>5710</v>
      </c>
      <c r="C2211" s="1" t="s">
        <v>41</v>
      </c>
      <c r="D2211">
        <v>45</v>
      </c>
      <c r="E2211" s="1" t="s">
        <v>42</v>
      </c>
      <c r="F2211" s="1" t="s">
        <v>66</v>
      </c>
      <c r="G2211" s="1" t="s">
        <v>59</v>
      </c>
      <c r="H2211" s="1" t="s">
        <v>60</v>
      </c>
      <c r="I2211" s="1" t="s">
        <v>90</v>
      </c>
      <c r="J2211" s="1" t="s">
        <v>47</v>
      </c>
      <c r="K2211" s="1" t="s">
        <v>48</v>
      </c>
      <c r="L2211" s="1" t="s">
        <v>48</v>
      </c>
      <c r="M2211" s="1" t="s">
        <v>48</v>
      </c>
      <c r="N2211" s="1" t="s">
        <v>48</v>
      </c>
      <c r="O2211" s="1" t="s">
        <v>49</v>
      </c>
      <c r="P2211" s="1" t="s">
        <v>48</v>
      </c>
      <c r="Q2211" s="1" t="s">
        <v>48</v>
      </c>
      <c r="R2211" s="1" t="s">
        <v>48</v>
      </c>
      <c r="S2211" s="1" t="s">
        <v>48</v>
      </c>
      <c r="T2211" s="1" t="s">
        <v>48</v>
      </c>
      <c r="U2211" s="1" t="s">
        <v>48</v>
      </c>
      <c r="V2211" s="1" t="s">
        <v>48</v>
      </c>
      <c r="W2211" s="1" t="s">
        <v>48</v>
      </c>
      <c r="X2211" s="1" t="s">
        <v>62</v>
      </c>
      <c r="AC2211" s="1" t="s">
        <v>5712</v>
      </c>
      <c r="AD2211" s="1" t="s">
        <v>5712</v>
      </c>
      <c r="AJ2211" s="1" t="s">
        <v>752</v>
      </c>
      <c r="AK2211" s="1" t="s">
        <v>77</v>
      </c>
      <c r="AN2211" s="1" t="s">
        <v>5712</v>
      </c>
      <c r="AP2211" s="1" t="s">
        <v>5712</v>
      </c>
      <c r="AR2211" s="1" t="s">
        <v>5712</v>
      </c>
      <c r="AT2211" s="1" t="s">
        <v>5712</v>
      </c>
    </row>
    <row r="2212" spans="1:48" x14ac:dyDescent="0.35">
      <c r="A2212" s="1" t="s">
        <v>11701</v>
      </c>
      <c r="B2212" s="1" t="s">
        <v>5710</v>
      </c>
      <c r="C2212" s="1" t="s">
        <v>41</v>
      </c>
      <c r="D2212">
        <v>20</v>
      </c>
      <c r="E2212" s="1" t="s">
        <v>57</v>
      </c>
      <c r="F2212" s="1" t="s">
        <v>58</v>
      </c>
      <c r="G2212" s="1" t="s">
        <v>59</v>
      </c>
      <c r="H2212" s="1" t="s">
        <v>79</v>
      </c>
      <c r="I2212" s="1" t="s">
        <v>125</v>
      </c>
      <c r="J2212" s="1" t="s">
        <v>80</v>
      </c>
      <c r="K2212" s="1" t="s">
        <v>48</v>
      </c>
      <c r="L2212" s="1" t="s">
        <v>48</v>
      </c>
      <c r="M2212" s="1" t="s">
        <v>48</v>
      </c>
      <c r="N2212" s="1" t="s">
        <v>49</v>
      </c>
      <c r="O2212" s="1" t="s">
        <v>48</v>
      </c>
      <c r="P2212" s="1" t="s">
        <v>48</v>
      </c>
      <c r="Q2212" s="1" t="s">
        <v>48</v>
      </c>
      <c r="R2212" s="1" t="s">
        <v>48</v>
      </c>
      <c r="S2212" s="1" t="s">
        <v>48</v>
      </c>
      <c r="T2212" s="1" t="s">
        <v>48</v>
      </c>
      <c r="U2212" s="1" t="s">
        <v>48</v>
      </c>
      <c r="V2212" s="1" t="s">
        <v>48</v>
      </c>
      <c r="W2212" s="1" t="s">
        <v>48</v>
      </c>
      <c r="X2212" s="1" t="s">
        <v>62</v>
      </c>
      <c r="AC2212" s="1" t="s">
        <v>5712</v>
      </c>
      <c r="AD2212" s="1" t="s">
        <v>5712</v>
      </c>
      <c r="AJ2212" s="1" t="s">
        <v>11702</v>
      </c>
      <c r="AK2212" s="1" t="s">
        <v>77</v>
      </c>
      <c r="AN2212" s="1" t="s">
        <v>5712</v>
      </c>
      <c r="AP2212" s="1" t="s">
        <v>5712</v>
      </c>
      <c r="AR2212" s="1" t="s">
        <v>5712</v>
      </c>
      <c r="AT2212" s="1" t="s">
        <v>5712</v>
      </c>
    </row>
    <row r="2213" spans="1:48" x14ac:dyDescent="0.35">
      <c r="A2213" s="1" t="s">
        <v>11703</v>
      </c>
      <c r="B2213" s="1" t="s">
        <v>5710</v>
      </c>
      <c r="C2213" s="1" t="s">
        <v>41</v>
      </c>
      <c r="D2213">
        <v>23</v>
      </c>
      <c r="E2213" s="1" t="s">
        <v>57</v>
      </c>
      <c r="F2213" s="1" t="s">
        <v>107</v>
      </c>
      <c r="G2213" s="1" t="s">
        <v>98</v>
      </c>
      <c r="H2213" s="1" t="s">
        <v>45</v>
      </c>
      <c r="I2213" s="1" t="s">
        <v>74</v>
      </c>
      <c r="J2213" s="1" t="s">
        <v>47</v>
      </c>
      <c r="K2213" s="1" t="s">
        <v>48</v>
      </c>
      <c r="L2213" s="1" t="s">
        <v>48</v>
      </c>
      <c r="M2213" s="1" t="s">
        <v>48</v>
      </c>
      <c r="N2213" s="1" t="s">
        <v>48</v>
      </c>
      <c r="O2213" s="1" t="s">
        <v>48</v>
      </c>
      <c r="P2213" s="1" t="s">
        <v>48</v>
      </c>
      <c r="Q2213" s="1" t="s">
        <v>48</v>
      </c>
      <c r="R2213" s="1" t="s">
        <v>48</v>
      </c>
      <c r="S2213" s="1" t="s">
        <v>49</v>
      </c>
      <c r="T2213" s="1" t="s">
        <v>48</v>
      </c>
      <c r="U2213" s="1" t="s">
        <v>48</v>
      </c>
      <c r="V2213" s="1" t="s">
        <v>48</v>
      </c>
      <c r="W2213" s="1" t="s">
        <v>48</v>
      </c>
      <c r="X2213" s="1" t="s">
        <v>62</v>
      </c>
      <c r="AC2213" s="1" t="s">
        <v>5712</v>
      </c>
      <c r="AD2213" s="1" t="s">
        <v>5712</v>
      </c>
      <c r="AJ2213" s="1" t="s">
        <v>11704</v>
      </c>
      <c r="AK2213" s="1" t="s">
        <v>5712</v>
      </c>
      <c r="AM2213" s="1" t="s">
        <v>11705</v>
      </c>
      <c r="AN2213" s="1" t="s">
        <v>5712</v>
      </c>
      <c r="AP2213" s="1" t="s">
        <v>5712</v>
      </c>
      <c r="AR2213" s="1" t="s">
        <v>5712</v>
      </c>
      <c r="AT2213" s="1" t="s">
        <v>5712</v>
      </c>
    </row>
    <row r="2214" spans="1:48" x14ac:dyDescent="0.35">
      <c r="A2214" s="1" t="s">
        <v>11706</v>
      </c>
      <c r="B2214" s="1" t="s">
        <v>5710</v>
      </c>
      <c r="C2214" s="1" t="s">
        <v>41</v>
      </c>
      <c r="D2214">
        <v>75</v>
      </c>
      <c r="E2214" s="1" t="s">
        <v>65</v>
      </c>
      <c r="F2214" s="1" t="s">
        <v>66</v>
      </c>
      <c r="G2214" s="1" t="s">
        <v>44</v>
      </c>
      <c r="H2214" s="1" t="s">
        <v>67</v>
      </c>
      <c r="I2214" s="1" t="s">
        <v>46</v>
      </c>
      <c r="J2214" s="1" t="s">
        <v>47</v>
      </c>
      <c r="K2214" s="1" t="s">
        <v>48</v>
      </c>
      <c r="L2214" s="1" t="s">
        <v>48</v>
      </c>
      <c r="M2214" s="1" t="s">
        <v>48</v>
      </c>
      <c r="N2214" s="1" t="s">
        <v>48</v>
      </c>
      <c r="O2214" s="1" t="s">
        <v>48</v>
      </c>
      <c r="P2214" s="1" t="s">
        <v>48</v>
      </c>
      <c r="Q2214" s="1" t="s">
        <v>48</v>
      </c>
      <c r="R2214" s="1" t="s">
        <v>48</v>
      </c>
      <c r="S2214" s="1" t="s">
        <v>49</v>
      </c>
      <c r="T2214" s="1" t="s">
        <v>48</v>
      </c>
      <c r="U2214" s="1" t="s">
        <v>48</v>
      </c>
      <c r="V2214" s="1" t="s">
        <v>48</v>
      </c>
      <c r="W2214" s="1" t="s">
        <v>48</v>
      </c>
      <c r="X2214" s="1" t="s">
        <v>51</v>
      </c>
      <c r="Y2214" s="1" t="s">
        <v>11707</v>
      </c>
      <c r="AC2214" s="1" t="s">
        <v>5712</v>
      </c>
      <c r="AD2214" s="1" t="s">
        <v>5712</v>
      </c>
      <c r="AJ2214" s="1" t="s">
        <v>11708</v>
      </c>
      <c r="AK2214" s="1" t="s">
        <v>63</v>
      </c>
      <c r="AN2214" s="1" t="s">
        <v>5712</v>
      </c>
      <c r="AP2214" s="1" t="s">
        <v>5712</v>
      </c>
      <c r="AR2214" s="1" t="s">
        <v>5712</v>
      </c>
      <c r="AT2214" s="1" t="s">
        <v>5712</v>
      </c>
    </row>
    <row r="2215" spans="1:48" x14ac:dyDescent="0.35">
      <c r="A2215" s="1" t="s">
        <v>11709</v>
      </c>
      <c r="B2215" s="1" t="s">
        <v>5710</v>
      </c>
      <c r="C2215" s="1" t="s">
        <v>41</v>
      </c>
      <c r="D2215">
        <v>22</v>
      </c>
      <c r="E2215" s="1" t="s">
        <v>57</v>
      </c>
      <c r="F2215" s="1" t="s">
        <v>58</v>
      </c>
      <c r="G2215" s="1" t="s">
        <v>73</v>
      </c>
      <c r="H2215" s="1" t="s">
        <v>45</v>
      </c>
      <c r="I2215" s="1" t="s">
        <v>68</v>
      </c>
      <c r="J2215" s="1" t="s">
        <v>47</v>
      </c>
      <c r="K2215" s="1" t="s">
        <v>48</v>
      </c>
      <c r="L2215" s="1" t="s">
        <v>48</v>
      </c>
      <c r="M2215" s="1" t="s">
        <v>48</v>
      </c>
      <c r="N2215" s="1" t="s">
        <v>48</v>
      </c>
      <c r="O2215" s="1" t="s">
        <v>49</v>
      </c>
      <c r="P2215" s="1" t="s">
        <v>48</v>
      </c>
      <c r="Q2215" s="1" t="s">
        <v>48</v>
      </c>
      <c r="R2215" s="1" t="s">
        <v>48</v>
      </c>
      <c r="S2215" s="1" t="s">
        <v>48</v>
      </c>
      <c r="T2215" s="1" t="s">
        <v>48</v>
      </c>
      <c r="U2215" s="1" t="s">
        <v>48</v>
      </c>
      <c r="V2215" s="1" t="s">
        <v>48</v>
      </c>
      <c r="W2215" s="1" t="s">
        <v>48</v>
      </c>
      <c r="X2215" s="1" t="s">
        <v>62</v>
      </c>
      <c r="AC2215" s="1" t="s">
        <v>5712</v>
      </c>
      <c r="AD2215" s="1" t="s">
        <v>5712</v>
      </c>
      <c r="AJ2215" s="1" t="s">
        <v>11710</v>
      </c>
      <c r="AK2215" s="1" t="s">
        <v>5712</v>
      </c>
      <c r="AN2215" s="1" t="s">
        <v>5712</v>
      </c>
      <c r="AP2215" s="1" t="s">
        <v>5712</v>
      </c>
      <c r="AR2215" s="1" t="s">
        <v>5712</v>
      </c>
      <c r="AT2215" s="1" t="s">
        <v>5712</v>
      </c>
      <c r="AV2215" s="1" t="s">
        <v>11711</v>
      </c>
    </row>
    <row r="2216" spans="1:48" x14ac:dyDescent="0.35">
      <c r="A2216" s="1" t="s">
        <v>11712</v>
      </c>
      <c r="B2216" s="1" t="s">
        <v>5710</v>
      </c>
      <c r="C2216" s="1" t="s">
        <v>41</v>
      </c>
      <c r="D2216">
        <v>37</v>
      </c>
      <c r="E2216" s="1" t="s">
        <v>42</v>
      </c>
      <c r="F2216" s="1" t="s">
        <v>66</v>
      </c>
      <c r="G2216" s="1" t="s">
        <v>85</v>
      </c>
      <c r="H2216" s="1" t="s">
        <v>45</v>
      </c>
      <c r="I2216" s="1" t="s">
        <v>61</v>
      </c>
      <c r="J2216" s="1" t="s">
        <v>47</v>
      </c>
      <c r="K2216" s="1" t="s">
        <v>48</v>
      </c>
      <c r="L2216" s="1" t="s">
        <v>48</v>
      </c>
      <c r="M2216" s="1" t="s">
        <v>48</v>
      </c>
      <c r="N2216" s="1" t="s">
        <v>48</v>
      </c>
      <c r="O2216" s="1" t="s">
        <v>49</v>
      </c>
      <c r="P2216" s="1" t="s">
        <v>48</v>
      </c>
      <c r="Q2216" s="1" t="s">
        <v>48</v>
      </c>
      <c r="R2216" s="1" t="s">
        <v>48</v>
      </c>
      <c r="S2216" s="1" t="s">
        <v>48</v>
      </c>
      <c r="T2216" s="1" t="s">
        <v>48</v>
      </c>
      <c r="U2216" s="1" t="s">
        <v>48</v>
      </c>
      <c r="V2216" s="1" t="s">
        <v>48</v>
      </c>
      <c r="W2216" s="1" t="s">
        <v>48</v>
      </c>
      <c r="X2216" s="1" t="s">
        <v>62</v>
      </c>
      <c r="AC2216" s="1" t="s">
        <v>5712</v>
      </c>
      <c r="AD2216" s="1" t="s">
        <v>5712</v>
      </c>
      <c r="AJ2216" s="1" t="s">
        <v>105</v>
      </c>
      <c r="AK2216" s="1" t="s">
        <v>5712</v>
      </c>
      <c r="AM2216" s="1" t="s">
        <v>11713</v>
      </c>
      <c r="AN2216" s="1" t="s">
        <v>5712</v>
      </c>
      <c r="AP2216" s="1" t="s">
        <v>5712</v>
      </c>
      <c r="AR2216" s="1" t="s">
        <v>5712</v>
      </c>
      <c r="AT2216" s="1" t="s">
        <v>5712</v>
      </c>
    </row>
    <row r="2217" spans="1:48" x14ac:dyDescent="0.35">
      <c r="A2217" s="1" t="s">
        <v>11714</v>
      </c>
      <c r="B2217" s="1" t="s">
        <v>5710</v>
      </c>
      <c r="C2217" s="1" t="s">
        <v>41</v>
      </c>
      <c r="D2217">
        <v>22</v>
      </c>
      <c r="E2217" s="1" t="s">
        <v>57</v>
      </c>
      <c r="F2217" s="1" t="s">
        <v>107</v>
      </c>
      <c r="G2217" s="1" t="s">
        <v>44</v>
      </c>
      <c r="H2217" s="1" t="s">
        <v>45</v>
      </c>
      <c r="I2217" s="1" t="s">
        <v>113</v>
      </c>
      <c r="J2217" s="1" t="s">
        <v>47</v>
      </c>
      <c r="K2217" s="1" t="s">
        <v>48</v>
      </c>
      <c r="L2217" s="1" t="s">
        <v>48</v>
      </c>
      <c r="M2217" s="1" t="s">
        <v>48</v>
      </c>
      <c r="N2217" s="1" t="s">
        <v>49</v>
      </c>
      <c r="O2217" s="1" t="s">
        <v>48</v>
      </c>
      <c r="P2217" s="1" t="s">
        <v>48</v>
      </c>
      <c r="Q2217" s="1" t="s">
        <v>48</v>
      </c>
      <c r="R2217" s="1" t="s">
        <v>48</v>
      </c>
      <c r="S2217" s="1" t="s">
        <v>48</v>
      </c>
      <c r="T2217" s="1" t="s">
        <v>48</v>
      </c>
      <c r="U2217" s="1" t="s">
        <v>48</v>
      </c>
      <c r="V2217" s="1" t="s">
        <v>48</v>
      </c>
      <c r="W2217" s="1" t="s">
        <v>48</v>
      </c>
      <c r="X2217" s="1" t="s">
        <v>145</v>
      </c>
      <c r="Y2217" s="1" t="s">
        <v>11715</v>
      </c>
      <c r="AC2217" s="1" t="s">
        <v>5712</v>
      </c>
      <c r="AD2217" s="1" t="s">
        <v>5712</v>
      </c>
      <c r="AJ2217" s="1" t="s">
        <v>11716</v>
      </c>
      <c r="AK2217" s="1" t="s">
        <v>77</v>
      </c>
      <c r="AN2217" s="1" t="s">
        <v>5712</v>
      </c>
      <c r="AP2217" s="1" t="s">
        <v>5712</v>
      </c>
      <c r="AR2217" s="1" t="s">
        <v>5712</v>
      </c>
      <c r="AT2217" s="1" t="s">
        <v>5712</v>
      </c>
    </row>
    <row r="2218" spans="1:48" x14ac:dyDescent="0.35">
      <c r="A2218" s="1" t="s">
        <v>11717</v>
      </c>
      <c r="B2218" s="1" t="s">
        <v>5710</v>
      </c>
      <c r="C2218" s="1" t="s">
        <v>41</v>
      </c>
      <c r="D2218">
        <v>37</v>
      </c>
      <c r="E2218" s="1" t="s">
        <v>42</v>
      </c>
      <c r="F2218" s="1" t="s">
        <v>107</v>
      </c>
      <c r="G2218" s="1" t="s">
        <v>98</v>
      </c>
      <c r="H2218" s="1" t="s">
        <v>45</v>
      </c>
      <c r="I2218" s="1" t="s">
        <v>113</v>
      </c>
      <c r="J2218" s="1" t="s">
        <v>47</v>
      </c>
      <c r="K2218" s="1" t="s">
        <v>48</v>
      </c>
      <c r="L2218" s="1" t="s">
        <v>48</v>
      </c>
      <c r="M2218" s="1" t="s">
        <v>48</v>
      </c>
      <c r="N2218" s="1" t="s">
        <v>48</v>
      </c>
      <c r="O2218" s="1" t="s">
        <v>48</v>
      </c>
      <c r="P2218" s="1" t="s">
        <v>48</v>
      </c>
      <c r="Q2218" s="1" t="s">
        <v>48</v>
      </c>
      <c r="R2218" s="1" t="s">
        <v>48</v>
      </c>
      <c r="S2218" s="1" t="s">
        <v>49</v>
      </c>
      <c r="T2218" s="1" t="s">
        <v>48</v>
      </c>
      <c r="U2218" s="1" t="s">
        <v>48</v>
      </c>
      <c r="V2218" s="1" t="s">
        <v>48</v>
      </c>
      <c r="W2218" s="1" t="s">
        <v>48</v>
      </c>
      <c r="X2218" s="1" t="s">
        <v>62</v>
      </c>
      <c r="AC2218" s="1" t="s">
        <v>5712</v>
      </c>
      <c r="AD2218" s="1" t="s">
        <v>5712</v>
      </c>
      <c r="AJ2218" s="1" t="s">
        <v>11718</v>
      </c>
      <c r="AK2218" s="1" t="s">
        <v>5712</v>
      </c>
      <c r="AN2218" s="1" t="s">
        <v>5712</v>
      </c>
      <c r="AP2218" s="1" t="s">
        <v>5712</v>
      </c>
      <c r="AR2218" s="1" t="s">
        <v>5712</v>
      </c>
      <c r="AT2218" s="1" t="s">
        <v>5712</v>
      </c>
      <c r="AV2218" s="1" t="s">
        <v>11719</v>
      </c>
    </row>
    <row r="2219" spans="1:48" x14ac:dyDescent="0.35">
      <c r="A2219" s="1" t="s">
        <v>11720</v>
      </c>
      <c r="B2219" s="1" t="s">
        <v>5710</v>
      </c>
      <c r="C2219" s="1" t="s">
        <v>71</v>
      </c>
      <c r="D2219">
        <v>69</v>
      </c>
      <c r="E2219" s="1" t="s">
        <v>65</v>
      </c>
      <c r="F2219" s="1" t="s">
        <v>66</v>
      </c>
      <c r="G2219" s="1" t="s">
        <v>73</v>
      </c>
      <c r="H2219" s="1" t="s">
        <v>67</v>
      </c>
      <c r="I2219" s="1" t="s">
        <v>68</v>
      </c>
      <c r="J2219" s="1" t="s">
        <v>47</v>
      </c>
      <c r="K2219" s="1" t="s">
        <v>48</v>
      </c>
      <c r="L2219" s="1" t="s">
        <v>48</v>
      </c>
      <c r="M2219" s="1" t="s">
        <v>49</v>
      </c>
      <c r="N2219" s="1" t="s">
        <v>48</v>
      </c>
      <c r="O2219" s="1" t="s">
        <v>48</v>
      </c>
      <c r="P2219" s="1" t="s">
        <v>48</v>
      </c>
      <c r="Q2219" s="1" t="s">
        <v>48</v>
      </c>
      <c r="R2219" s="1" t="s">
        <v>48</v>
      </c>
      <c r="S2219" s="1" t="s">
        <v>48</v>
      </c>
      <c r="T2219" s="1" t="s">
        <v>48</v>
      </c>
      <c r="U2219" s="1" t="s">
        <v>48</v>
      </c>
      <c r="V2219" s="1" t="s">
        <v>48</v>
      </c>
      <c r="W2219" s="1" t="s">
        <v>48</v>
      </c>
      <c r="X2219" s="1" t="s">
        <v>116</v>
      </c>
      <c r="Y2219" s="1" t="s">
        <v>11721</v>
      </c>
      <c r="AC2219" s="1" t="s">
        <v>5712</v>
      </c>
      <c r="AD2219" s="1" t="s">
        <v>5712</v>
      </c>
      <c r="AJ2219" s="1" t="s">
        <v>11722</v>
      </c>
      <c r="AK2219" s="1" t="s">
        <v>5712</v>
      </c>
      <c r="AN2219" s="1" t="s">
        <v>5712</v>
      </c>
      <c r="AP2219" s="1" t="s">
        <v>5712</v>
      </c>
      <c r="AR2219" s="1" t="s">
        <v>5712</v>
      </c>
      <c r="AT2219" s="1" t="s">
        <v>5712</v>
      </c>
    </row>
    <row r="2220" spans="1:48" x14ac:dyDescent="0.35">
      <c r="A2220" s="1" t="s">
        <v>11723</v>
      </c>
      <c r="B2220" s="1" t="s">
        <v>5710</v>
      </c>
      <c r="C2220" s="1" t="s">
        <v>41</v>
      </c>
      <c r="D2220">
        <v>61</v>
      </c>
      <c r="E2220" s="1" t="s">
        <v>65</v>
      </c>
      <c r="F2220" s="1" t="s">
        <v>66</v>
      </c>
      <c r="G2220" s="1" t="s">
        <v>44</v>
      </c>
      <c r="H2220" s="1" t="s">
        <v>67</v>
      </c>
      <c r="I2220" s="1" t="s">
        <v>90</v>
      </c>
      <c r="J2220" s="1" t="s">
        <v>47</v>
      </c>
      <c r="K2220" s="1" t="s">
        <v>48</v>
      </c>
      <c r="L2220" s="1" t="s">
        <v>49</v>
      </c>
      <c r="M2220" s="1" t="s">
        <v>48</v>
      </c>
      <c r="N2220" s="1" t="s">
        <v>48</v>
      </c>
      <c r="O2220" s="1" t="s">
        <v>48</v>
      </c>
      <c r="P2220" s="1" t="s">
        <v>48</v>
      </c>
      <c r="Q2220" s="1" t="s">
        <v>48</v>
      </c>
      <c r="R2220" s="1" t="s">
        <v>48</v>
      </c>
      <c r="S2220" s="1" t="s">
        <v>48</v>
      </c>
      <c r="T2220" s="1" t="s">
        <v>48</v>
      </c>
      <c r="U2220" s="1" t="s">
        <v>48</v>
      </c>
      <c r="V2220" s="1" t="s">
        <v>48</v>
      </c>
      <c r="W2220" s="1" t="s">
        <v>48</v>
      </c>
      <c r="X2220" s="1" t="s">
        <v>75</v>
      </c>
      <c r="Y2220" s="1" t="s">
        <v>11724</v>
      </c>
      <c r="AC2220" s="1" t="s">
        <v>5712</v>
      </c>
      <c r="AD2220" s="1" t="s">
        <v>5712</v>
      </c>
      <c r="AJ2220" s="1" t="s">
        <v>11725</v>
      </c>
      <c r="AK2220" s="1" t="s">
        <v>5712</v>
      </c>
      <c r="AM2220" s="1" t="s">
        <v>11726</v>
      </c>
      <c r="AN2220" s="1" t="s">
        <v>5712</v>
      </c>
      <c r="AP2220" s="1" t="s">
        <v>5712</v>
      </c>
      <c r="AR2220" s="1" t="s">
        <v>5712</v>
      </c>
      <c r="AT2220" s="1" t="s">
        <v>5712</v>
      </c>
    </row>
    <row r="2221" spans="1:48" x14ac:dyDescent="0.35">
      <c r="A2221" s="1" t="s">
        <v>11727</v>
      </c>
      <c r="B2221" s="1" t="s">
        <v>5710</v>
      </c>
      <c r="C2221" s="1" t="s">
        <v>71</v>
      </c>
      <c r="D2221">
        <v>57</v>
      </c>
      <c r="E2221" s="1" t="s">
        <v>65</v>
      </c>
      <c r="F2221" s="1" t="s">
        <v>72</v>
      </c>
      <c r="G2221" s="1" t="s">
        <v>44</v>
      </c>
      <c r="H2221" s="1" t="s">
        <v>45</v>
      </c>
      <c r="I2221" s="1" t="s">
        <v>110</v>
      </c>
      <c r="J2221" s="1" t="s">
        <v>47</v>
      </c>
      <c r="K2221" s="1" t="s">
        <v>48</v>
      </c>
      <c r="L2221" s="1" t="s">
        <v>48</v>
      </c>
      <c r="M2221" s="1" t="s">
        <v>48</v>
      </c>
      <c r="N2221" s="1" t="s">
        <v>48</v>
      </c>
      <c r="O2221" s="1" t="s">
        <v>48</v>
      </c>
      <c r="P2221" s="1" t="s">
        <v>49</v>
      </c>
      <c r="Q2221" s="1" t="s">
        <v>48</v>
      </c>
      <c r="R2221" s="1" t="s">
        <v>48</v>
      </c>
      <c r="S2221" s="1" t="s">
        <v>48</v>
      </c>
      <c r="T2221" s="1" t="s">
        <v>48</v>
      </c>
      <c r="U2221" s="1" t="s">
        <v>48</v>
      </c>
      <c r="V2221" s="1" t="s">
        <v>48</v>
      </c>
      <c r="W2221" s="1" t="s">
        <v>48</v>
      </c>
      <c r="X2221" s="1" t="s">
        <v>62</v>
      </c>
      <c r="AC2221" s="1" t="s">
        <v>5712</v>
      </c>
      <c r="AD2221" s="1" t="s">
        <v>5712</v>
      </c>
      <c r="AJ2221" s="1" t="s">
        <v>11728</v>
      </c>
      <c r="AK2221" s="1" t="s">
        <v>5712</v>
      </c>
      <c r="AN2221" s="1" t="s">
        <v>5712</v>
      </c>
      <c r="AP2221" s="1" t="s">
        <v>5712</v>
      </c>
      <c r="AR2221" s="1" t="s">
        <v>5712</v>
      </c>
      <c r="AT2221" s="1" t="s">
        <v>5712</v>
      </c>
      <c r="AV2221" s="1" t="s">
        <v>11729</v>
      </c>
    </row>
    <row r="2222" spans="1:48" x14ac:dyDescent="0.35">
      <c r="A2222" s="1" t="s">
        <v>11730</v>
      </c>
      <c r="B2222" s="1" t="s">
        <v>5710</v>
      </c>
      <c r="C2222" s="1" t="s">
        <v>41</v>
      </c>
      <c r="D2222">
        <v>55</v>
      </c>
      <c r="E2222" s="1" t="s">
        <v>65</v>
      </c>
      <c r="F2222" s="1" t="s">
        <v>72</v>
      </c>
      <c r="G2222" s="1" t="s">
        <v>44</v>
      </c>
      <c r="H2222" s="1" t="s">
        <v>144</v>
      </c>
      <c r="I2222" s="1" t="s">
        <v>68</v>
      </c>
      <c r="J2222" s="1" t="s">
        <v>47</v>
      </c>
      <c r="K2222" s="1" t="s">
        <v>48</v>
      </c>
      <c r="L2222" s="1" t="s">
        <v>48</v>
      </c>
      <c r="M2222" s="1" t="s">
        <v>49</v>
      </c>
      <c r="N2222" s="1" t="s">
        <v>48</v>
      </c>
      <c r="O2222" s="1" t="s">
        <v>48</v>
      </c>
      <c r="P2222" s="1" t="s">
        <v>48</v>
      </c>
      <c r="Q2222" s="1" t="s">
        <v>48</v>
      </c>
      <c r="R2222" s="1" t="s">
        <v>48</v>
      </c>
      <c r="S2222" s="1" t="s">
        <v>48</v>
      </c>
      <c r="T2222" s="1" t="s">
        <v>48</v>
      </c>
      <c r="U2222" s="1" t="s">
        <v>48</v>
      </c>
      <c r="V2222" s="1" t="s">
        <v>48</v>
      </c>
      <c r="W2222" s="1" t="s">
        <v>48</v>
      </c>
      <c r="X2222" s="1" t="s">
        <v>51</v>
      </c>
      <c r="Y2222" s="1" t="s">
        <v>11731</v>
      </c>
      <c r="AB2222" s="1" t="s">
        <v>11732</v>
      </c>
      <c r="AC2222" s="1" t="s">
        <v>5712</v>
      </c>
      <c r="AD2222" s="1" t="s">
        <v>5712</v>
      </c>
      <c r="AJ2222" s="1" t="s">
        <v>11733</v>
      </c>
      <c r="AK2222" s="1" t="s">
        <v>5712</v>
      </c>
      <c r="AN2222" s="1" t="s">
        <v>5712</v>
      </c>
      <c r="AP2222" s="1" t="s">
        <v>5712</v>
      </c>
      <c r="AR2222" s="1" t="s">
        <v>5712</v>
      </c>
      <c r="AT2222" s="1" t="s">
        <v>5712</v>
      </c>
      <c r="AV2222" s="1" t="s">
        <v>11734</v>
      </c>
    </row>
    <row r="2223" spans="1:48" x14ac:dyDescent="0.35">
      <c r="A2223" s="1" t="s">
        <v>11735</v>
      </c>
      <c r="B2223" s="1" t="s">
        <v>5710</v>
      </c>
      <c r="C2223" s="1" t="s">
        <v>71</v>
      </c>
      <c r="D2223">
        <v>68</v>
      </c>
      <c r="E2223" s="1" t="s">
        <v>65</v>
      </c>
      <c r="F2223" s="1" t="s">
        <v>72</v>
      </c>
      <c r="G2223" s="1" t="s">
        <v>59</v>
      </c>
      <c r="H2223" s="1" t="s">
        <v>386</v>
      </c>
      <c r="I2223" s="1" t="s">
        <v>113</v>
      </c>
      <c r="J2223" s="1" t="s">
        <v>47</v>
      </c>
      <c r="K2223" s="1" t="s">
        <v>48</v>
      </c>
      <c r="L2223" s="1" t="s">
        <v>48</v>
      </c>
      <c r="M2223" s="1" t="s">
        <v>49</v>
      </c>
      <c r="N2223" s="1" t="s">
        <v>48</v>
      </c>
      <c r="O2223" s="1" t="s">
        <v>48</v>
      </c>
      <c r="P2223" s="1" t="s">
        <v>48</v>
      </c>
      <c r="Q2223" s="1" t="s">
        <v>48</v>
      </c>
      <c r="R2223" s="1" t="s">
        <v>48</v>
      </c>
      <c r="S2223" s="1" t="s">
        <v>48</v>
      </c>
      <c r="T2223" s="1" t="s">
        <v>48</v>
      </c>
      <c r="U2223" s="1" t="s">
        <v>48</v>
      </c>
      <c r="V2223" s="1" t="s">
        <v>48</v>
      </c>
      <c r="W2223" s="1" t="s">
        <v>48</v>
      </c>
      <c r="X2223" s="1" t="s">
        <v>62</v>
      </c>
      <c r="AC2223" s="1" t="s">
        <v>5712</v>
      </c>
      <c r="AD2223" s="1" t="s">
        <v>5712</v>
      </c>
      <c r="AJ2223" s="1" t="s">
        <v>11736</v>
      </c>
      <c r="AK2223" s="1" t="s">
        <v>5712</v>
      </c>
      <c r="AN2223" s="1" t="s">
        <v>5712</v>
      </c>
      <c r="AP2223" s="1" t="s">
        <v>5712</v>
      </c>
      <c r="AR2223" s="1" t="s">
        <v>5712</v>
      </c>
      <c r="AT2223" s="1" t="s">
        <v>5712</v>
      </c>
    </row>
    <row r="2224" spans="1:48" x14ac:dyDescent="0.35">
      <c r="A2224" s="1" t="s">
        <v>11737</v>
      </c>
      <c r="B2224" s="1" t="s">
        <v>5710</v>
      </c>
      <c r="C2224" s="1" t="s">
        <v>41</v>
      </c>
      <c r="D2224">
        <v>55</v>
      </c>
      <c r="E2224" s="1" t="s">
        <v>65</v>
      </c>
      <c r="F2224" s="1" t="s">
        <v>107</v>
      </c>
      <c r="G2224" s="1" t="s">
        <v>59</v>
      </c>
      <c r="H2224" s="1" t="s">
        <v>45</v>
      </c>
      <c r="I2224" s="1" t="s">
        <v>74</v>
      </c>
      <c r="J2224" s="1" t="s">
        <v>47</v>
      </c>
      <c r="K2224" s="1" t="s">
        <v>48</v>
      </c>
      <c r="L2224" s="1" t="s">
        <v>49</v>
      </c>
      <c r="M2224" s="1" t="s">
        <v>48</v>
      </c>
      <c r="N2224" s="1" t="s">
        <v>48</v>
      </c>
      <c r="O2224" s="1" t="s">
        <v>48</v>
      </c>
      <c r="P2224" s="1" t="s">
        <v>48</v>
      </c>
      <c r="Q2224" s="1" t="s">
        <v>48</v>
      </c>
      <c r="R2224" s="1" t="s">
        <v>48</v>
      </c>
      <c r="S2224" s="1" t="s">
        <v>48</v>
      </c>
      <c r="T2224" s="1" t="s">
        <v>48</v>
      </c>
      <c r="U2224" s="1" t="s">
        <v>48</v>
      </c>
      <c r="V2224" s="1" t="s">
        <v>48</v>
      </c>
      <c r="W2224" s="1" t="s">
        <v>48</v>
      </c>
      <c r="X2224" s="1" t="s">
        <v>116</v>
      </c>
      <c r="Y2224" s="1" t="s">
        <v>8467</v>
      </c>
      <c r="AC2224" s="1" t="s">
        <v>5712</v>
      </c>
      <c r="AD2224" s="1" t="s">
        <v>5712</v>
      </c>
      <c r="AJ2224" s="1" t="s">
        <v>11738</v>
      </c>
      <c r="AK2224" s="1" t="s">
        <v>5712</v>
      </c>
      <c r="AM2224" s="1" t="s">
        <v>11739</v>
      </c>
      <c r="AN2224" s="1" t="s">
        <v>5712</v>
      </c>
      <c r="AP2224" s="1" t="s">
        <v>5712</v>
      </c>
      <c r="AR2224" s="1" t="s">
        <v>5712</v>
      </c>
      <c r="AT2224" s="1" t="s">
        <v>5712</v>
      </c>
    </row>
    <row r="2225" spans="1:48" x14ac:dyDescent="0.35">
      <c r="A2225" s="1" t="s">
        <v>11740</v>
      </c>
      <c r="B2225" s="1" t="s">
        <v>5710</v>
      </c>
      <c r="C2225" s="1" t="s">
        <v>41</v>
      </c>
      <c r="D2225">
        <v>63</v>
      </c>
      <c r="E2225" s="1" t="s">
        <v>65</v>
      </c>
      <c r="F2225" s="1" t="s">
        <v>66</v>
      </c>
      <c r="G2225" s="1" t="s">
        <v>73</v>
      </c>
      <c r="H2225" s="1" t="s">
        <v>79</v>
      </c>
      <c r="I2225" s="1" t="s">
        <v>68</v>
      </c>
      <c r="J2225" s="1" t="s">
        <v>47</v>
      </c>
      <c r="K2225" s="1" t="s">
        <v>48</v>
      </c>
      <c r="L2225" s="1" t="s">
        <v>48</v>
      </c>
      <c r="M2225" s="1" t="s">
        <v>48</v>
      </c>
      <c r="N2225" s="1" t="s">
        <v>48</v>
      </c>
      <c r="O2225" s="1" t="s">
        <v>48</v>
      </c>
      <c r="P2225" s="1" t="s">
        <v>48</v>
      </c>
      <c r="Q2225" s="1" t="s">
        <v>49</v>
      </c>
      <c r="R2225" s="1" t="s">
        <v>48</v>
      </c>
      <c r="S2225" s="1" t="s">
        <v>48</v>
      </c>
      <c r="T2225" s="1" t="s">
        <v>48</v>
      </c>
      <c r="U2225" s="1" t="s">
        <v>48</v>
      </c>
      <c r="V2225" s="1" t="s">
        <v>48</v>
      </c>
      <c r="W2225" s="1" t="s">
        <v>48</v>
      </c>
      <c r="X2225" s="1" t="s">
        <v>116</v>
      </c>
      <c r="Y2225" s="1" t="s">
        <v>11741</v>
      </c>
      <c r="AC2225" s="1" t="s">
        <v>5712</v>
      </c>
      <c r="AD2225" s="1" t="s">
        <v>5712</v>
      </c>
      <c r="AJ2225" s="1" t="s">
        <v>11742</v>
      </c>
      <c r="AK2225" s="1" t="s">
        <v>63</v>
      </c>
      <c r="AN2225" s="1" t="s">
        <v>5712</v>
      </c>
      <c r="AP2225" s="1" t="s">
        <v>5712</v>
      </c>
      <c r="AR2225" s="1" t="s">
        <v>5712</v>
      </c>
      <c r="AT2225" s="1" t="s">
        <v>5712</v>
      </c>
    </row>
    <row r="2226" spans="1:48" x14ac:dyDescent="0.35">
      <c r="A2226" s="1" t="s">
        <v>11743</v>
      </c>
      <c r="B2226" s="1" t="s">
        <v>5710</v>
      </c>
      <c r="C2226" s="1" t="s">
        <v>41</v>
      </c>
      <c r="D2226">
        <v>66</v>
      </c>
      <c r="E2226" s="1" t="s">
        <v>65</v>
      </c>
      <c r="F2226" s="1" t="s">
        <v>66</v>
      </c>
      <c r="G2226" s="1" t="s">
        <v>44</v>
      </c>
      <c r="H2226" s="1" t="s">
        <v>67</v>
      </c>
      <c r="I2226" s="1" t="s">
        <v>68</v>
      </c>
      <c r="J2226" s="1" t="s">
        <v>47</v>
      </c>
      <c r="K2226" s="1" t="s">
        <v>48</v>
      </c>
      <c r="L2226" s="1" t="s">
        <v>48</v>
      </c>
      <c r="M2226" s="1" t="s">
        <v>49</v>
      </c>
      <c r="N2226" s="1" t="s">
        <v>48</v>
      </c>
      <c r="O2226" s="1" t="s">
        <v>48</v>
      </c>
      <c r="P2226" s="1" t="s">
        <v>48</v>
      </c>
      <c r="Q2226" s="1" t="s">
        <v>48</v>
      </c>
      <c r="R2226" s="1" t="s">
        <v>48</v>
      </c>
      <c r="S2226" s="1" t="s">
        <v>48</v>
      </c>
      <c r="T2226" s="1" t="s">
        <v>48</v>
      </c>
      <c r="U2226" s="1" t="s">
        <v>48</v>
      </c>
      <c r="V2226" s="1" t="s">
        <v>48</v>
      </c>
      <c r="W2226" s="1" t="s">
        <v>48</v>
      </c>
      <c r="X2226" s="1" t="s">
        <v>116</v>
      </c>
      <c r="Y2226" s="1" t="s">
        <v>11744</v>
      </c>
      <c r="AC2226" s="1" t="s">
        <v>5712</v>
      </c>
      <c r="AD2226" s="1" t="s">
        <v>5712</v>
      </c>
      <c r="AJ2226" s="1" t="s">
        <v>11745</v>
      </c>
      <c r="AK2226" s="1" t="s">
        <v>5712</v>
      </c>
      <c r="AN2226" s="1" t="s">
        <v>5712</v>
      </c>
      <c r="AP2226" s="1" t="s">
        <v>5712</v>
      </c>
      <c r="AR2226" s="1" t="s">
        <v>5712</v>
      </c>
      <c r="AT2226" s="1" t="s">
        <v>5712</v>
      </c>
      <c r="AV2226" s="1" t="s">
        <v>11746</v>
      </c>
    </row>
    <row r="2227" spans="1:48" x14ac:dyDescent="0.35">
      <c r="A2227" s="1" t="s">
        <v>11747</v>
      </c>
      <c r="B2227" s="1" t="s">
        <v>5710</v>
      </c>
      <c r="C2227" s="1" t="s">
        <v>71</v>
      </c>
      <c r="D2227">
        <v>71</v>
      </c>
      <c r="E2227" s="1" t="s">
        <v>65</v>
      </c>
      <c r="F2227" s="1" t="s">
        <v>72</v>
      </c>
      <c r="G2227" s="1" t="s">
        <v>85</v>
      </c>
      <c r="H2227" s="1" t="s">
        <v>144</v>
      </c>
      <c r="I2227" s="1" t="s">
        <v>46</v>
      </c>
      <c r="J2227" s="1" t="s">
        <v>47</v>
      </c>
      <c r="K2227" s="1" t="s">
        <v>48</v>
      </c>
      <c r="L2227" s="1" t="s">
        <v>48</v>
      </c>
      <c r="M2227" s="1" t="s">
        <v>48</v>
      </c>
      <c r="N2227" s="1" t="s">
        <v>48</v>
      </c>
      <c r="O2227" s="1" t="s">
        <v>48</v>
      </c>
      <c r="P2227" s="1" t="s">
        <v>48</v>
      </c>
      <c r="Q2227" s="1" t="s">
        <v>49</v>
      </c>
      <c r="R2227" s="1" t="s">
        <v>48</v>
      </c>
      <c r="S2227" s="1" t="s">
        <v>48</v>
      </c>
      <c r="T2227" s="1" t="s">
        <v>48</v>
      </c>
      <c r="U2227" s="1" t="s">
        <v>48</v>
      </c>
      <c r="V2227" s="1" t="s">
        <v>48</v>
      </c>
      <c r="W2227" s="1" t="s">
        <v>48</v>
      </c>
      <c r="X2227" s="1" t="s">
        <v>116</v>
      </c>
      <c r="Y2227" s="1" t="s">
        <v>11748</v>
      </c>
      <c r="AC2227" s="1" t="s">
        <v>5712</v>
      </c>
      <c r="AD2227" s="1" t="s">
        <v>5712</v>
      </c>
      <c r="AJ2227" s="1" t="s">
        <v>11749</v>
      </c>
      <c r="AK2227" s="1" t="s">
        <v>63</v>
      </c>
      <c r="AN2227" s="1" t="s">
        <v>5712</v>
      </c>
      <c r="AP2227" s="1" t="s">
        <v>5712</v>
      </c>
      <c r="AR2227" s="1" t="s">
        <v>5712</v>
      </c>
      <c r="AT2227" s="1" t="s">
        <v>5712</v>
      </c>
    </row>
    <row r="2228" spans="1:48" x14ac:dyDescent="0.35">
      <c r="A2228" s="1" t="s">
        <v>11750</v>
      </c>
      <c r="B2228" s="1" t="s">
        <v>5710</v>
      </c>
      <c r="C2228" s="1" t="s">
        <v>41</v>
      </c>
      <c r="D2228">
        <v>40</v>
      </c>
      <c r="E2228" s="1" t="s">
        <v>65</v>
      </c>
      <c r="F2228" s="1" t="s">
        <v>107</v>
      </c>
      <c r="G2228" s="1" t="s">
        <v>73</v>
      </c>
      <c r="H2228" s="1" t="s">
        <v>79</v>
      </c>
      <c r="I2228" s="1" t="s">
        <v>113</v>
      </c>
      <c r="J2228" s="1" t="s">
        <v>47</v>
      </c>
      <c r="K2228" s="1" t="s">
        <v>48</v>
      </c>
      <c r="L2228" s="1" t="s">
        <v>48</v>
      </c>
      <c r="M2228" s="1" t="s">
        <v>48</v>
      </c>
      <c r="N2228" s="1" t="s">
        <v>48</v>
      </c>
      <c r="O2228" s="1" t="s">
        <v>48</v>
      </c>
      <c r="P2228" s="1" t="s">
        <v>49</v>
      </c>
      <c r="Q2228" s="1" t="s">
        <v>48</v>
      </c>
      <c r="R2228" s="1" t="s">
        <v>48</v>
      </c>
      <c r="S2228" s="1" t="s">
        <v>48</v>
      </c>
      <c r="T2228" s="1" t="s">
        <v>48</v>
      </c>
      <c r="U2228" s="1" t="s">
        <v>48</v>
      </c>
      <c r="V2228" s="1" t="s">
        <v>48</v>
      </c>
      <c r="W2228" s="1" t="s">
        <v>48</v>
      </c>
      <c r="X2228" s="1" t="s">
        <v>62</v>
      </c>
      <c r="AC2228" s="1" t="s">
        <v>5712</v>
      </c>
      <c r="AD2228" s="1" t="s">
        <v>5712</v>
      </c>
      <c r="AJ2228" s="1" t="s">
        <v>11751</v>
      </c>
      <c r="AK2228" s="1" t="s">
        <v>5712</v>
      </c>
      <c r="AN2228" s="1" t="s">
        <v>5712</v>
      </c>
      <c r="AP2228" s="1" t="s">
        <v>5712</v>
      </c>
      <c r="AR2228" s="1" t="s">
        <v>5712</v>
      </c>
      <c r="AT2228" s="1" t="s">
        <v>5712</v>
      </c>
    </row>
    <row r="2229" spans="1:48" x14ac:dyDescent="0.35">
      <c r="A2229" s="1" t="s">
        <v>11752</v>
      </c>
      <c r="B2229" s="1" t="s">
        <v>5710</v>
      </c>
      <c r="C2229" s="1" t="s">
        <v>41</v>
      </c>
      <c r="D2229">
        <v>68</v>
      </c>
      <c r="E2229" s="1" t="s">
        <v>65</v>
      </c>
      <c r="F2229" s="1" t="s">
        <v>66</v>
      </c>
      <c r="G2229" s="1" t="s">
        <v>59</v>
      </c>
      <c r="H2229" s="1" t="s">
        <v>67</v>
      </c>
      <c r="I2229" s="1" t="s">
        <v>68</v>
      </c>
      <c r="J2229" s="1" t="s">
        <v>47</v>
      </c>
      <c r="K2229" s="1" t="s">
        <v>48</v>
      </c>
      <c r="L2229" s="1" t="s">
        <v>48</v>
      </c>
      <c r="M2229" s="1" t="s">
        <v>48</v>
      </c>
      <c r="N2229" s="1" t="s">
        <v>49</v>
      </c>
      <c r="O2229" s="1" t="s">
        <v>48</v>
      </c>
      <c r="P2229" s="1" t="s">
        <v>48</v>
      </c>
      <c r="Q2229" s="1" t="s">
        <v>48</v>
      </c>
      <c r="R2229" s="1" t="s">
        <v>48</v>
      </c>
      <c r="S2229" s="1" t="s">
        <v>48</v>
      </c>
      <c r="T2229" s="1" t="s">
        <v>48</v>
      </c>
      <c r="U2229" s="1" t="s">
        <v>48</v>
      </c>
      <c r="V2229" s="1" t="s">
        <v>48</v>
      </c>
      <c r="W2229" s="1" t="s">
        <v>48</v>
      </c>
      <c r="X2229" s="1" t="s">
        <v>145</v>
      </c>
      <c r="Y2229" s="1" t="s">
        <v>11753</v>
      </c>
      <c r="AC2229" s="1" t="s">
        <v>5712</v>
      </c>
      <c r="AD2229" s="1" t="s">
        <v>5712</v>
      </c>
      <c r="AJ2229" s="1" t="s">
        <v>351</v>
      </c>
      <c r="AK2229" s="1" t="s">
        <v>5712</v>
      </c>
      <c r="AN2229" s="1" t="s">
        <v>5712</v>
      </c>
      <c r="AP2229" s="1" t="s">
        <v>5712</v>
      </c>
      <c r="AR2229" s="1" t="s">
        <v>5712</v>
      </c>
      <c r="AT2229" s="1" t="s">
        <v>5712</v>
      </c>
      <c r="AV2229" s="1" t="s">
        <v>11754</v>
      </c>
    </row>
    <row r="2230" spans="1:48" x14ac:dyDescent="0.35">
      <c r="A2230" s="1" t="s">
        <v>11755</v>
      </c>
      <c r="B2230" s="1" t="s">
        <v>5710</v>
      </c>
      <c r="C2230" s="1" t="s">
        <v>71</v>
      </c>
      <c r="D2230">
        <v>72</v>
      </c>
      <c r="E2230" s="1" t="s">
        <v>65</v>
      </c>
      <c r="F2230" s="1" t="s">
        <v>107</v>
      </c>
      <c r="G2230" s="1" t="s">
        <v>98</v>
      </c>
      <c r="H2230" s="1" t="s">
        <v>67</v>
      </c>
      <c r="I2230" s="1" t="s">
        <v>110</v>
      </c>
      <c r="J2230" s="1" t="s">
        <v>47</v>
      </c>
      <c r="K2230" s="1" t="s">
        <v>48</v>
      </c>
      <c r="L2230" s="1" t="s">
        <v>48</v>
      </c>
      <c r="M2230" s="1" t="s">
        <v>48</v>
      </c>
      <c r="N2230" s="1" t="s">
        <v>48</v>
      </c>
      <c r="O2230" s="1" t="s">
        <v>48</v>
      </c>
      <c r="P2230" s="1" t="s">
        <v>49</v>
      </c>
      <c r="Q2230" s="1" t="s">
        <v>48</v>
      </c>
      <c r="R2230" s="1" t="s">
        <v>48</v>
      </c>
      <c r="S2230" s="1" t="s">
        <v>48</v>
      </c>
      <c r="T2230" s="1" t="s">
        <v>48</v>
      </c>
      <c r="U2230" s="1" t="s">
        <v>48</v>
      </c>
      <c r="V2230" s="1" t="s">
        <v>48</v>
      </c>
      <c r="W2230" s="1" t="s">
        <v>48</v>
      </c>
      <c r="X2230" s="1" t="s">
        <v>75</v>
      </c>
      <c r="Y2230" s="1" t="s">
        <v>11756</v>
      </c>
      <c r="AC2230" s="1" t="s">
        <v>5712</v>
      </c>
      <c r="AD2230" s="1" t="s">
        <v>5712</v>
      </c>
      <c r="AJ2230" s="1" t="s">
        <v>11757</v>
      </c>
      <c r="AK2230" s="1" t="s">
        <v>5712</v>
      </c>
      <c r="AN2230" s="1" t="s">
        <v>5712</v>
      </c>
      <c r="AP2230" s="1" t="s">
        <v>5712</v>
      </c>
      <c r="AR2230" s="1" t="s">
        <v>5712</v>
      </c>
      <c r="AT2230" s="1" t="s">
        <v>5712</v>
      </c>
    </row>
    <row r="2231" spans="1:48" x14ac:dyDescent="0.35">
      <c r="A2231" s="1" t="s">
        <v>11758</v>
      </c>
      <c r="B2231" s="1" t="s">
        <v>5710</v>
      </c>
      <c r="C2231" s="1" t="s">
        <v>41</v>
      </c>
      <c r="D2231">
        <v>55</v>
      </c>
      <c r="E2231" s="1" t="s">
        <v>65</v>
      </c>
      <c r="F2231" s="1" t="s">
        <v>66</v>
      </c>
      <c r="G2231" s="1" t="s">
        <v>44</v>
      </c>
      <c r="H2231" s="1" t="s">
        <v>109</v>
      </c>
      <c r="I2231" s="1" t="s">
        <v>90</v>
      </c>
      <c r="J2231" s="1" t="s">
        <v>47</v>
      </c>
      <c r="K2231" s="1" t="s">
        <v>48</v>
      </c>
      <c r="L2231" s="1" t="s">
        <v>48</v>
      </c>
      <c r="M2231" s="1" t="s">
        <v>49</v>
      </c>
      <c r="N2231" s="1" t="s">
        <v>48</v>
      </c>
      <c r="O2231" s="1" t="s">
        <v>48</v>
      </c>
      <c r="P2231" s="1" t="s">
        <v>48</v>
      </c>
      <c r="Q2231" s="1" t="s">
        <v>48</v>
      </c>
      <c r="R2231" s="1" t="s">
        <v>48</v>
      </c>
      <c r="S2231" s="1" t="s">
        <v>48</v>
      </c>
      <c r="T2231" s="1" t="s">
        <v>48</v>
      </c>
      <c r="U2231" s="1" t="s">
        <v>48</v>
      </c>
      <c r="V2231" s="1" t="s">
        <v>48</v>
      </c>
      <c r="W2231" s="1" t="s">
        <v>48</v>
      </c>
      <c r="X2231" s="1" t="s">
        <v>62</v>
      </c>
      <c r="AC2231" s="1" t="s">
        <v>5712</v>
      </c>
      <c r="AD2231" s="1" t="s">
        <v>5712</v>
      </c>
      <c r="AJ2231" s="1" t="s">
        <v>11759</v>
      </c>
      <c r="AK2231" s="1" t="s">
        <v>5712</v>
      </c>
      <c r="AN2231" s="1" t="s">
        <v>5712</v>
      </c>
      <c r="AP2231" s="1" t="s">
        <v>5712</v>
      </c>
      <c r="AR2231" s="1" t="s">
        <v>5712</v>
      </c>
      <c r="AT2231" s="1" t="s">
        <v>5712</v>
      </c>
    </row>
    <row r="2232" spans="1:48" x14ac:dyDescent="0.35">
      <c r="A2232" s="1" t="s">
        <v>11760</v>
      </c>
      <c r="B2232" s="1" t="s">
        <v>5710</v>
      </c>
      <c r="C2232" s="1" t="s">
        <v>71</v>
      </c>
      <c r="D2232">
        <v>62</v>
      </c>
      <c r="E2232" s="1" t="s">
        <v>65</v>
      </c>
      <c r="F2232" s="1" t="s">
        <v>43</v>
      </c>
      <c r="G2232" s="1" t="s">
        <v>44</v>
      </c>
      <c r="H2232" s="1" t="s">
        <v>67</v>
      </c>
      <c r="I2232" s="1" t="s">
        <v>90</v>
      </c>
      <c r="J2232" s="1" t="s">
        <v>47</v>
      </c>
      <c r="K2232" s="1" t="s">
        <v>48</v>
      </c>
      <c r="L2232" s="1" t="s">
        <v>48</v>
      </c>
      <c r="M2232" s="1" t="s">
        <v>49</v>
      </c>
      <c r="N2232" s="1" t="s">
        <v>48</v>
      </c>
      <c r="O2232" s="1" t="s">
        <v>48</v>
      </c>
      <c r="P2232" s="1" t="s">
        <v>48</v>
      </c>
      <c r="Q2232" s="1" t="s">
        <v>48</v>
      </c>
      <c r="R2232" s="1" t="s">
        <v>48</v>
      </c>
      <c r="S2232" s="1" t="s">
        <v>48</v>
      </c>
      <c r="T2232" s="1" t="s">
        <v>48</v>
      </c>
      <c r="U2232" s="1" t="s">
        <v>48</v>
      </c>
      <c r="V2232" s="1" t="s">
        <v>48</v>
      </c>
      <c r="W2232" s="1" t="s">
        <v>48</v>
      </c>
      <c r="X2232" s="1" t="s">
        <v>62</v>
      </c>
      <c r="AC2232" s="1" t="s">
        <v>5712</v>
      </c>
      <c r="AD2232" s="1" t="s">
        <v>5712</v>
      </c>
      <c r="AJ2232" s="1" t="s">
        <v>11761</v>
      </c>
      <c r="AK2232" s="1" t="s">
        <v>5712</v>
      </c>
      <c r="AM2232" s="1" t="s">
        <v>11762</v>
      </c>
      <c r="AN2232" s="1" t="s">
        <v>5712</v>
      </c>
      <c r="AP2232" s="1" t="s">
        <v>5712</v>
      </c>
      <c r="AR2232" s="1" t="s">
        <v>5712</v>
      </c>
      <c r="AT2232" s="1" t="s">
        <v>5712</v>
      </c>
    </row>
    <row r="2233" spans="1:48" x14ac:dyDescent="0.35">
      <c r="A2233" s="1" t="s">
        <v>11763</v>
      </c>
      <c r="B2233" s="1" t="s">
        <v>5710</v>
      </c>
      <c r="C2233" s="1" t="s">
        <v>41</v>
      </c>
      <c r="D2233">
        <v>65</v>
      </c>
      <c r="E2233" s="1" t="s">
        <v>65</v>
      </c>
      <c r="F2233" s="1" t="s">
        <v>43</v>
      </c>
      <c r="G2233" s="1" t="s">
        <v>85</v>
      </c>
      <c r="H2233" s="1" t="s">
        <v>67</v>
      </c>
      <c r="I2233" s="1" t="s">
        <v>90</v>
      </c>
      <c r="J2233" s="1" t="s">
        <v>47</v>
      </c>
      <c r="K2233" s="1" t="s">
        <v>48</v>
      </c>
      <c r="L2233" s="1" t="s">
        <v>49</v>
      </c>
      <c r="M2233" s="1" t="s">
        <v>48</v>
      </c>
      <c r="N2233" s="1" t="s">
        <v>48</v>
      </c>
      <c r="O2233" s="1" t="s">
        <v>48</v>
      </c>
      <c r="P2233" s="1" t="s">
        <v>48</v>
      </c>
      <c r="Q2233" s="1" t="s">
        <v>48</v>
      </c>
      <c r="R2233" s="1" t="s">
        <v>48</v>
      </c>
      <c r="S2233" s="1" t="s">
        <v>48</v>
      </c>
      <c r="T2233" s="1" t="s">
        <v>48</v>
      </c>
      <c r="U2233" s="1" t="s">
        <v>48</v>
      </c>
      <c r="V2233" s="1" t="s">
        <v>48</v>
      </c>
      <c r="W2233" s="1" t="s">
        <v>48</v>
      </c>
      <c r="X2233" s="1" t="s">
        <v>116</v>
      </c>
      <c r="Y2233" s="1" t="s">
        <v>11764</v>
      </c>
      <c r="AC2233" s="1" t="s">
        <v>5712</v>
      </c>
      <c r="AD2233" s="1" t="s">
        <v>5712</v>
      </c>
      <c r="AJ2233" s="1" t="s">
        <v>11765</v>
      </c>
      <c r="AK2233" s="1" t="s">
        <v>63</v>
      </c>
      <c r="AN2233" s="1" t="s">
        <v>5712</v>
      </c>
      <c r="AP2233" s="1" t="s">
        <v>5712</v>
      </c>
      <c r="AR2233" s="1" t="s">
        <v>5712</v>
      </c>
      <c r="AT2233" s="1" t="s">
        <v>5712</v>
      </c>
    </row>
    <row r="2234" spans="1:48" x14ac:dyDescent="0.35">
      <c r="A2234" s="1" t="s">
        <v>11766</v>
      </c>
      <c r="B2234" s="1" t="s">
        <v>5710</v>
      </c>
      <c r="C2234" s="1" t="s">
        <v>41</v>
      </c>
      <c r="D2234">
        <v>18</v>
      </c>
      <c r="E2234" s="1" t="s">
        <v>57</v>
      </c>
      <c r="F2234" s="1" t="s">
        <v>58</v>
      </c>
      <c r="G2234" s="1" t="s">
        <v>44</v>
      </c>
      <c r="H2234" s="1" t="s">
        <v>112</v>
      </c>
      <c r="I2234" s="1" t="s">
        <v>68</v>
      </c>
      <c r="J2234" s="1" t="s">
        <v>47</v>
      </c>
      <c r="K2234" s="1" t="s">
        <v>48</v>
      </c>
      <c r="L2234" s="1" t="s">
        <v>48</v>
      </c>
      <c r="M2234" s="1" t="s">
        <v>48</v>
      </c>
      <c r="N2234" s="1" t="s">
        <v>48</v>
      </c>
      <c r="O2234" s="1" t="s">
        <v>48</v>
      </c>
      <c r="P2234" s="1" t="s">
        <v>48</v>
      </c>
      <c r="Q2234" s="1" t="s">
        <v>48</v>
      </c>
      <c r="R2234" s="1" t="s">
        <v>49</v>
      </c>
      <c r="S2234" s="1" t="s">
        <v>48</v>
      </c>
      <c r="T2234" s="1" t="s">
        <v>48</v>
      </c>
      <c r="U2234" s="1" t="s">
        <v>48</v>
      </c>
      <c r="V2234" s="1" t="s">
        <v>48</v>
      </c>
      <c r="W2234" s="1" t="s">
        <v>48</v>
      </c>
      <c r="X2234" s="1" t="s">
        <v>62</v>
      </c>
      <c r="AC2234" s="1" t="s">
        <v>5712</v>
      </c>
      <c r="AD2234" s="1" t="s">
        <v>5712</v>
      </c>
      <c r="AJ2234" s="1" t="s">
        <v>11767</v>
      </c>
      <c r="AK2234" s="1" t="s">
        <v>5712</v>
      </c>
      <c r="AN2234" s="1" t="s">
        <v>5712</v>
      </c>
      <c r="AP2234" s="1" t="s">
        <v>5712</v>
      </c>
      <c r="AR2234" s="1" t="s">
        <v>5712</v>
      </c>
      <c r="AT2234" s="1" t="s">
        <v>5712</v>
      </c>
    </row>
    <row r="2235" spans="1:48" x14ac:dyDescent="0.35">
      <c r="A2235" s="1" t="s">
        <v>11768</v>
      </c>
      <c r="B2235" s="1" t="s">
        <v>5710</v>
      </c>
      <c r="C2235" s="1" t="s">
        <v>41</v>
      </c>
      <c r="D2235">
        <v>61</v>
      </c>
      <c r="E2235" s="1" t="s">
        <v>65</v>
      </c>
      <c r="F2235" s="1" t="s">
        <v>43</v>
      </c>
      <c r="G2235" s="1" t="s">
        <v>59</v>
      </c>
      <c r="H2235" s="1" t="s">
        <v>92</v>
      </c>
      <c r="I2235" s="1" t="s">
        <v>90</v>
      </c>
      <c r="J2235" s="1" t="s">
        <v>47</v>
      </c>
      <c r="K2235" s="1" t="s">
        <v>48</v>
      </c>
      <c r="L2235" s="1" t="s">
        <v>48</v>
      </c>
      <c r="M2235" s="1" t="s">
        <v>49</v>
      </c>
      <c r="N2235" s="1" t="s">
        <v>48</v>
      </c>
      <c r="O2235" s="1" t="s">
        <v>48</v>
      </c>
      <c r="P2235" s="1" t="s">
        <v>48</v>
      </c>
      <c r="Q2235" s="1" t="s">
        <v>48</v>
      </c>
      <c r="R2235" s="1" t="s">
        <v>48</v>
      </c>
      <c r="S2235" s="1" t="s">
        <v>48</v>
      </c>
      <c r="T2235" s="1" t="s">
        <v>48</v>
      </c>
      <c r="U2235" s="1" t="s">
        <v>48</v>
      </c>
      <c r="V2235" s="1" t="s">
        <v>48</v>
      </c>
      <c r="W2235" s="1" t="s">
        <v>48</v>
      </c>
      <c r="X2235" s="1" t="s">
        <v>62</v>
      </c>
      <c r="AC2235" s="1" t="s">
        <v>5712</v>
      </c>
      <c r="AD2235" s="1" t="s">
        <v>5712</v>
      </c>
      <c r="AJ2235" s="1" t="s">
        <v>11769</v>
      </c>
      <c r="AK2235" s="1" t="s">
        <v>55</v>
      </c>
      <c r="AL2235" s="1" t="s">
        <v>11770</v>
      </c>
      <c r="AN2235" s="1" t="s">
        <v>5712</v>
      </c>
      <c r="AP2235" s="1" t="s">
        <v>5712</v>
      </c>
      <c r="AR2235" s="1" t="s">
        <v>5712</v>
      </c>
      <c r="AT2235" s="1" t="s">
        <v>5712</v>
      </c>
    </row>
    <row r="2236" spans="1:48" x14ac:dyDescent="0.35">
      <c r="A2236" s="1" t="s">
        <v>11771</v>
      </c>
      <c r="B2236" s="1" t="s">
        <v>5710</v>
      </c>
      <c r="C2236" s="1" t="s">
        <v>71</v>
      </c>
      <c r="D2236">
        <v>76</v>
      </c>
      <c r="E2236" s="1" t="s">
        <v>65</v>
      </c>
      <c r="F2236" s="1" t="s">
        <v>66</v>
      </c>
      <c r="G2236" s="1" t="s">
        <v>44</v>
      </c>
      <c r="H2236" s="1" t="s">
        <v>67</v>
      </c>
      <c r="I2236" s="1" t="s">
        <v>110</v>
      </c>
      <c r="J2236" s="1" t="s">
        <v>47</v>
      </c>
      <c r="K2236" s="1" t="s">
        <v>48</v>
      </c>
      <c r="L2236" s="1" t="s">
        <v>49</v>
      </c>
      <c r="M2236" s="1" t="s">
        <v>48</v>
      </c>
      <c r="N2236" s="1" t="s">
        <v>48</v>
      </c>
      <c r="O2236" s="1" t="s">
        <v>48</v>
      </c>
      <c r="P2236" s="1" t="s">
        <v>48</v>
      </c>
      <c r="Q2236" s="1" t="s">
        <v>48</v>
      </c>
      <c r="R2236" s="1" t="s">
        <v>48</v>
      </c>
      <c r="S2236" s="1" t="s">
        <v>48</v>
      </c>
      <c r="T2236" s="1" t="s">
        <v>48</v>
      </c>
      <c r="U2236" s="1" t="s">
        <v>48</v>
      </c>
      <c r="V2236" s="1" t="s">
        <v>48</v>
      </c>
      <c r="W2236" s="1" t="s">
        <v>48</v>
      </c>
      <c r="X2236" s="1" t="s">
        <v>62</v>
      </c>
      <c r="AC2236" s="1" t="s">
        <v>5712</v>
      </c>
      <c r="AD2236" s="1" t="s">
        <v>5712</v>
      </c>
      <c r="AJ2236" s="1" t="s">
        <v>11772</v>
      </c>
      <c r="AK2236" s="1" t="s">
        <v>5712</v>
      </c>
      <c r="AN2236" s="1" t="s">
        <v>5712</v>
      </c>
      <c r="AP2236" s="1" t="s">
        <v>5712</v>
      </c>
      <c r="AR2236" s="1" t="s">
        <v>5712</v>
      </c>
      <c r="AT2236" s="1" t="s">
        <v>5712</v>
      </c>
      <c r="AV2236" s="1" t="s">
        <v>11773</v>
      </c>
    </row>
    <row r="2237" spans="1:48" x14ac:dyDescent="0.35">
      <c r="A2237" s="1" t="s">
        <v>11774</v>
      </c>
      <c r="B2237" s="1" t="s">
        <v>5710</v>
      </c>
      <c r="C2237" s="1" t="s">
        <v>41</v>
      </c>
      <c r="D2237">
        <v>57</v>
      </c>
      <c r="E2237" s="1" t="s">
        <v>65</v>
      </c>
      <c r="F2237" s="1" t="s">
        <v>66</v>
      </c>
      <c r="G2237" s="1" t="s">
        <v>44</v>
      </c>
      <c r="H2237" s="1" t="s">
        <v>79</v>
      </c>
      <c r="I2237" s="1" t="s">
        <v>46</v>
      </c>
      <c r="J2237" s="1" t="s">
        <v>47</v>
      </c>
      <c r="K2237" s="1" t="s">
        <v>48</v>
      </c>
      <c r="L2237" s="1" t="s">
        <v>48</v>
      </c>
      <c r="M2237" s="1" t="s">
        <v>48</v>
      </c>
      <c r="N2237" s="1" t="s">
        <v>48</v>
      </c>
      <c r="O2237" s="1" t="s">
        <v>48</v>
      </c>
      <c r="P2237" s="1" t="s">
        <v>49</v>
      </c>
      <c r="Q2237" s="1" t="s">
        <v>48</v>
      </c>
      <c r="R2237" s="1" t="s">
        <v>48</v>
      </c>
      <c r="S2237" s="1" t="s">
        <v>48</v>
      </c>
      <c r="T2237" s="1" t="s">
        <v>48</v>
      </c>
      <c r="U2237" s="1" t="s">
        <v>48</v>
      </c>
      <c r="V2237" s="1" t="s">
        <v>48</v>
      </c>
      <c r="W2237" s="1" t="s">
        <v>48</v>
      </c>
      <c r="X2237" s="1" t="s">
        <v>62</v>
      </c>
      <c r="AC2237" s="1" t="s">
        <v>5712</v>
      </c>
      <c r="AD2237" s="1" t="s">
        <v>5712</v>
      </c>
      <c r="AJ2237" s="1" t="s">
        <v>11775</v>
      </c>
      <c r="AK2237" s="1" t="s">
        <v>5712</v>
      </c>
      <c r="AM2237" s="1" t="s">
        <v>11776</v>
      </c>
      <c r="AN2237" s="1" t="s">
        <v>5712</v>
      </c>
      <c r="AP2237" s="1" t="s">
        <v>5712</v>
      </c>
      <c r="AR2237" s="1" t="s">
        <v>5712</v>
      </c>
      <c r="AT2237" s="1" t="s">
        <v>5712</v>
      </c>
    </row>
    <row r="2238" spans="1:48" x14ac:dyDescent="0.35">
      <c r="A2238" s="1" t="s">
        <v>11777</v>
      </c>
      <c r="B2238" s="1" t="s">
        <v>5710</v>
      </c>
      <c r="C2238" s="1" t="s">
        <v>41</v>
      </c>
      <c r="D2238">
        <v>74</v>
      </c>
      <c r="E2238" s="1" t="s">
        <v>65</v>
      </c>
      <c r="F2238" s="1" t="s">
        <v>43</v>
      </c>
      <c r="G2238" s="1" t="s">
        <v>44</v>
      </c>
      <c r="H2238" s="1" t="s">
        <v>67</v>
      </c>
      <c r="I2238" s="1" t="s">
        <v>90</v>
      </c>
      <c r="J2238" s="1" t="s">
        <v>47</v>
      </c>
      <c r="K2238" s="1" t="s">
        <v>48</v>
      </c>
      <c r="L2238" s="1" t="s">
        <v>48</v>
      </c>
      <c r="M2238" s="1" t="s">
        <v>48</v>
      </c>
      <c r="N2238" s="1" t="s">
        <v>48</v>
      </c>
      <c r="O2238" s="1" t="s">
        <v>49</v>
      </c>
      <c r="P2238" s="1" t="s">
        <v>48</v>
      </c>
      <c r="Q2238" s="1" t="s">
        <v>48</v>
      </c>
      <c r="R2238" s="1" t="s">
        <v>48</v>
      </c>
      <c r="S2238" s="1" t="s">
        <v>48</v>
      </c>
      <c r="T2238" s="1" t="s">
        <v>48</v>
      </c>
      <c r="U2238" s="1" t="s">
        <v>48</v>
      </c>
      <c r="V2238" s="1" t="s">
        <v>48</v>
      </c>
      <c r="W2238" s="1" t="s">
        <v>48</v>
      </c>
      <c r="X2238" s="1" t="s">
        <v>62</v>
      </c>
      <c r="AC2238" s="1" t="s">
        <v>5712</v>
      </c>
      <c r="AD2238" s="1" t="s">
        <v>5712</v>
      </c>
      <c r="AJ2238" s="1" t="s">
        <v>105</v>
      </c>
      <c r="AK2238" s="1" t="s">
        <v>5712</v>
      </c>
      <c r="AN2238" s="1" t="s">
        <v>5712</v>
      </c>
      <c r="AP2238" s="1" t="s">
        <v>5712</v>
      </c>
      <c r="AR2238" s="1" t="s">
        <v>5712</v>
      </c>
      <c r="AT2238" s="1" t="s">
        <v>5712</v>
      </c>
    </row>
    <row r="2239" spans="1:48" x14ac:dyDescent="0.35">
      <c r="A2239" s="1" t="s">
        <v>11778</v>
      </c>
      <c r="B2239" s="1" t="s">
        <v>5710</v>
      </c>
      <c r="C2239" s="1" t="s">
        <v>71</v>
      </c>
      <c r="D2239">
        <v>70</v>
      </c>
      <c r="E2239" s="1" t="s">
        <v>65</v>
      </c>
      <c r="F2239" s="1" t="s">
        <v>72</v>
      </c>
      <c r="G2239" s="1" t="s">
        <v>44</v>
      </c>
      <c r="H2239" s="1" t="s">
        <v>67</v>
      </c>
      <c r="I2239" s="1" t="s">
        <v>90</v>
      </c>
      <c r="J2239" s="1" t="s">
        <v>47</v>
      </c>
      <c r="K2239" s="1" t="s">
        <v>48</v>
      </c>
      <c r="L2239" s="1" t="s">
        <v>48</v>
      </c>
      <c r="M2239" s="1" t="s">
        <v>48</v>
      </c>
      <c r="N2239" s="1" t="s">
        <v>48</v>
      </c>
      <c r="O2239" s="1" t="s">
        <v>48</v>
      </c>
      <c r="P2239" s="1" t="s">
        <v>48</v>
      </c>
      <c r="Q2239" s="1" t="s">
        <v>49</v>
      </c>
      <c r="R2239" s="1" t="s">
        <v>48</v>
      </c>
      <c r="S2239" s="1" t="s">
        <v>48</v>
      </c>
      <c r="T2239" s="1" t="s">
        <v>48</v>
      </c>
      <c r="U2239" s="1" t="s">
        <v>48</v>
      </c>
      <c r="V2239" s="1" t="s">
        <v>48</v>
      </c>
      <c r="W2239" s="1" t="s">
        <v>48</v>
      </c>
      <c r="X2239" s="1" t="s">
        <v>62</v>
      </c>
      <c r="AC2239" s="1" t="s">
        <v>5712</v>
      </c>
      <c r="AD2239" s="1" t="s">
        <v>5712</v>
      </c>
      <c r="AJ2239" s="1" t="s">
        <v>11779</v>
      </c>
      <c r="AK2239" s="1" t="s">
        <v>77</v>
      </c>
      <c r="AN2239" s="1" t="s">
        <v>5712</v>
      </c>
      <c r="AP2239" s="1" t="s">
        <v>5712</v>
      </c>
      <c r="AR2239" s="1" t="s">
        <v>5712</v>
      </c>
      <c r="AT2239" s="1" t="s">
        <v>5712</v>
      </c>
    </row>
    <row r="2240" spans="1:48" x14ac:dyDescent="0.35">
      <c r="A2240" s="1" t="s">
        <v>11780</v>
      </c>
      <c r="B2240" s="1" t="s">
        <v>5710</v>
      </c>
      <c r="C2240" s="1" t="s">
        <v>71</v>
      </c>
      <c r="D2240">
        <v>76</v>
      </c>
      <c r="E2240" s="1" t="s">
        <v>65</v>
      </c>
      <c r="F2240" s="1" t="s">
        <v>66</v>
      </c>
      <c r="G2240" s="1" t="s">
        <v>44</v>
      </c>
      <c r="H2240" s="1" t="s">
        <v>67</v>
      </c>
      <c r="I2240" s="1" t="s">
        <v>90</v>
      </c>
      <c r="J2240" s="1" t="s">
        <v>47</v>
      </c>
      <c r="K2240" s="1" t="s">
        <v>48</v>
      </c>
      <c r="L2240" s="1" t="s">
        <v>48</v>
      </c>
      <c r="M2240" s="1" t="s">
        <v>48</v>
      </c>
      <c r="N2240" s="1" t="s">
        <v>49</v>
      </c>
      <c r="O2240" s="1" t="s">
        <v>48</v>
      </c>
      <c r="P2240" s="1" t="s">
        <v>48</v>
      </c>
      <c r="Q2240" s="1" t="s">
        <v>48</v>
      </c>
      <c r="R2240" s="1" t="s">
        <v>48</v>
      </c>
      <c r="S2240" s="1" t="s">
        <v>48</v>
      </c>
      <c r="T2240" s="1" t="s">
        <v>48</v>
      </c>
      <c r="U2240" s="1" t="s">
        <v>48</v>
      </c>
      <c r="V2240" s="1" t="s">
        <v>48</v>
      </c>
      <c r="W2240" s="1" t="s">
        <v>48</v>
      </c>
      <c r="X2240" s="1" t="s">
        <v>62</v>
      </c>
      <c r="AC2240" s="1" t="s">
        <v>5712</v>
      </c>
      <c r="AD2240" s="1" t="s">
        <v>5712</v>
      </c>
      <c r="AJ2240" s="1" t="s">
        <v>11781</v>
      </c>
      <c r="AK2240" s="1" t="s">
        <v>5712</v>
      </c>
      <c r="AM2240" s="1" t="s">
        <v>11782</v>
      </c>
      <c r="AN2240" s="1" t="s">
        <v>5712</v>
      </c>
      <c r="AP2240" s="1" t="s">
        <v>5712</v>
      </c>
      <c r="AR2240" s="1" t="s">
        <v>5712</v>
      </c>
      <c r="AT2240" s="1" t="s">
        <v>5712</v>
      </c>
    </row>
    <row r="2241" spans="1:48" x14ac:dyDescent="0.35">
      <c r="A2241" s="1" t="s">
        <v>11783</v>
      </c>
      <c r="B2241" s="1" t="s">
        <v>5710</v>
      </c>
      <c r="C2241" s="1" t="s">
        <v>41</v>
      </c>
      <c r="D2241">
        <v>24</v>
      </c>
      <c r="E2241" s="1" t="s">
        <v>57</v>
      </c>
      <c r="F2241" s="1" t="s">
        <v>58</v>
      </c>
      <c r="G2241" s="1" t="s">
        <v>59</v>
      </c>
      <c r="H2241" s="1" t="s">
        <v>45</v>
      </c>
      <c r="I2241" s="1" t="s">
        <v>113</v>
      </c>
      <c r="J2241" s="1" t="s">
        <v>47</v>
      </c>
      <c r="K2241" s="1" t="s">
        <v>48</v>
      </c>
      <c r="L2241" s="1" t="s">
        <v>48</v>
      </c>
      <c r="M2241" s="1" t="s">
        <v>48</v>
      </c>
      <c r="N2241" s="1" t="s">
        <v>49</v>
      </c>
      <c r="O2241" s="1" t="s">
        <v>48</v>
      </c>
      <c r="P2241" s="1" t="s">
        <v>48</v>
      </c>
      <c r="Q2241" s="1" t="s">
        <v>48</v>
      </c>
      <c r="R2241" s="1" t="s">
        <v>48</v>
      </c>
      <c r="S2241" s="1" t="s">
        <v>48</v>
      </c>
      <c r="T2241" s="1" t="s">
        <v>48</v>
      </c>
      <c r="U2241" s="1" t="s">
        <v>48</v>
      </c>
      <c r="V2241" s="1" t="s">
        <v>48</v>
      </c>
      <c r="W2241" s="1" t="s">
        <v>48</v>
      </c>
      <c r="X2241" s="1" t="s">
        <v>62</v>
      </c>
      <c r="AC2241" s="1" t="s">
        <v>5712</v>
      </c>
      <c r="AD2241" s="1" t="s">
        <v>5712</v>
      </c>
      <c r="AJ2241" s="1" t="s">
        <v>105</v>
      </c>
      <c r="AK2241" s="1" t="s">
        <v>5712</v>
      </c>
      <c r="AM2241" s="1" t="s">
        <v>11784</v>
      </c>
      <c r="AN2241" s="1" t="s">
        <v>5712</v>
      </c>
      <c r="AP2241" s="1" t="s">
        <v>5712</v>
      </c>
      <c r="AR2241" s="1" t="s">
        <v>5712</v>
      </c>
      <c r="AT2241" s="1" t="s">
        <v>5712</v>
      </c>
    </row>
    <row r="2242" spans="1:48" x14ac:dyDescent="0.35">
      <c r="A2242" s="1" t="s">
        <v>11785</v>
      </c>
      <c r="B2242" s="1" t="s">
        <v>5710</v>
      </c>
      <c r="C2242" s="1" t="s">
        <v>41</v>
      </c>
      <c r="D2242">
        <v>69</v>
      </c>
      <c r="E2242" s="1" t="s">
        <v>65</v>
      </c>
      <c r="F2242" s="1" t="s">
        <v>66</v>
      </c>
      <c r="G2242" s="1" t="s">
        <v>59</v>
      </c>
      <c r="H2242" s="1" t="s">
        <v>67</v>
      </c>
      <c r="I2242" s="1" t="s">
        <v>90</v>
      </c>
      <c r="J2242" s="1" t="s">
        <v>47</v>
      </c>
      <c r="K2242" s="1" t="s">
        <v>49</v>
      </c>
      <c r="L2242" s="1" t="s">
        <v>48</v>
      </c>
      <c r="M2242" s="1" t="s">
        <v>48</v>
      </c>
      <c r="N2242" s="1" t="s">
        <v>48</v>
      </c>
      <c r="O2242" s="1" t="s">
        <v>48</v>
      </c>
      <c r="P2242" s="1" t="s">
        <v>48</v>
      </c>
      <c r="Q2242" s="1" t="s">
        <v>48</v>
      </c>
      <c r="R2242" s="1" t="s">
        <v>48</v>
      </c>
      <c r="S2242" s="1" t="s">
        <v>48</v>
      </c>
      <c r="T2242" s="1" t="s">
        <v>48</v>
      </c>
      <c r="U2242" s="1" t="s">
        <v>48</v>
      </c>
      <c r="V2242" s="1" t="s">
        <v>48</v>
      </c>
      <c r="W2242" s="1" t="s">
        <v>48</v>
      </c>
      <c r="X2242" s="1" t="s">
        <v>62</v>
      </c>
      <c r="AC2242" s="1" t="s">
        <v>5712</v>
      </c>
      <c r="AD2242" s="1" t="s">
        <v>5712</v>
      </c>
      <c r="AJ2242" s="1" t="s">
        <v>11786</v>
      </c>
      <c r="AK2242" s="1" t="s">
        <v>5712</v>
      </c>
      <c r="AM2242" s="1" t="s">
        <v>11787</v>
      </c>
      <c r="AN2242" s="1" t="s">
        <v>5712</v>
      </c>
      <c r="AP2242" s="1" t="s">
        <v>5712</v>
      </c>
      <c r="AR2242" s="1" t="s">
        <v>5712</v>
      </c>
      <c r="AT2242" s="1" t="s">
        <v>5712</v>
      </c>
    </row>
    <row r="2243" spans="1:48" ht="409.5" x14ac:dyDescent="0.35">
      <c r="A2243" s="1" t="s">
        <v>11788</v>
      </c>
      <c r="B2243" s="1" t="s">
        <v>5710</v>
      </c>
      <c r="C2243" s="1" t="s">
        <v>41</v>
      </c>
      <c r="D2243">
        <v>76</v>
      </c>
      <c r="E2243" s="1" t="s">
        <v>65</v>
      </c>
      <c r="F2243" s="1" t="s">
        <v>66</v>
      </c>
      <c r="G2243" s="1" t="s">
        <v>98</v>
      </c>
      <c r="H2243" s="1" t="s">
        <v>67</v>
      </c>
      <c r="I2243" s="1" t="s">
        <v>90</v>
      </c>
      <c r="J2243" s="1" t="s">
        <v>47</v>
      </c>
      <c r="K2243" s="1" t="s">
        <v>48</v>
      </c>
      <c r="L2243" s="1" t="s">
        <v>48</v>
      </c>
      <c r="M2243" s="1" t="s">
        <v>48</v>
      </c>
      <c r="N2243" s="1" t="s">
        <v>48</v>
      </c>
      <c r="O2243" s="1" t="s">
        <v>48</v>
      </c>
      <c r="P2243" s="1" t="s">
        <v>49</v>
      </c>
      <c r="Q2243" s="1" t="s">
        <v>48</v>
      </c>
      <c r="R2243" s="1" t="s">
        <v>48</v>
      </c>
      <c r="S2243" s="1" t="s">
        <v>48</v>
      </c>
      <c r="T2243" s="1" t="s">
        <v>48</v>
      </c>
      <c r="U2243" s="1" t="s">
        <v>48</v>
      </c>
      <c r="V2243" s="1" t="s">
        <v>48</v>
      </c>
      <c r="W2243" s="1" t="s">
        <v>48</v>
      </c>
      <c r="X2243" s="1" t="s">
        <v>62</v>
      </c>
      <c r="AB2243" s="1" t="s">
        <v>11789</v>
      </c>
      <c r="AC2243" s="1" t="s">
        <v>5712</v>
      </c>
      <c r="AD2243" s="1" t="s">
        <v>5712</v>
      </c>
      <c r="AJ2243" s="2" t="s">
        <v>11790</v>
      </c>
      <c r="AK2243" s="1" t="s">
        <v>5712</v>
      </c>
      <c r="AN2243" s="1" t="s">
        <v>5712</v>
      </c>
      <c r="AP2243" s="1" t="s">
        <v>5712</v>
      </c>
      <c r="AR2243" s="1" t="s">
        <v>5712</v>
      </c>
      <c r="AT2243" s="1" t="s">
        <v>5712</v>
      </c>
      <c r="AV2243" s="1" t="s">
        <v>11791</v>
      </c>
    </row>
    <row r="2244" spans="1:48" x14ac:dyDescent="0.35">
      <c r="A2244" s="1" t="s">
        <v>11792</v>
      </c>
      <c r="B2244" s="1" t="s">
        <v>5710</v>
      </c>
      <c r="C2244" s="1" t="s">
        <v>71</v>
      </c>
      <c r="D2244">
        <v>55</v>
      </c>
      <c r="E2244" s="1" t="s">
        <v>65</v>
      </c>
      <c r="F2244" s="1" t="s">
        <v>43</v>
      </c>
      <c r="G2244" s="1" t="s">
        <v>98</v>
      </c>
      <c r="H2244" s="1" t="s">
        <v>112</v>
      </c>
      <c r="I2244" s="1" t="s">
        <v>125</v>
      </c>
      <c r="J2244" s="1" t="s">
        <v>47</v>
      </c>
      <c r="K2244" s="1" t="s">
        <v>48</v>
      </c>
      <c r="L2244" s="1" t="s">
        <v>49</v>
      </c>
      <c r="M2244" s="1" t="s">
        <v>48</v>
      </c>
      <c r="N2244" s="1" t="s">
        <v>48</v>
      </c>
      <c r="O2244" s="1" t="s">
        <v>48</v>
      </c>
      <c r="P2244" s="1" t="s">
        <v>48</v>
      </c>
      <c r="Q2244" s="1" t="s">
        <v>48</v>
      </c>
      <c r="R2244" s="1" t="s">
        <v>48</v>
      </c>
      <c r="S2244" s="1" t="s">
        <v>48</v>
      </c>
      <c r="T2244" s="1" t="s">
        <v>48</v>
      </c>
      <c r="U2244" s="1" t="s">
        <v>48</v>
      </c>
      <c r="V2244" s="1" t="s">
        <v>48</v>
      </c>
      <c r="W2244" s="1" t="s">
        <v>48</v>
      </c>
      <c r="X2244" s="1" t="s">
        <v>62</v>
      </c>
      <c r="AC2244" s="1" t="s">
        <v>5712</v>
      </c>
      <c r="AD2244" s="1" t="s">
        <v>5712</v>
      </c>
      <c r="AJ2244" s="1" t="s">
        <v>11793</v>
      </c>
      <c r="AK2244" s="1" t="s">
        <v>5712</v>
      </c>
      <c r="AM2244" s="1" t="s">
        <v>11794</v>
      </c>
      <c r="AN2244" s="1" t="s">
        <v>5712</v>
      </c>
      <c r="AP2244" s="1" t="s">
        <v>5712</v>
      </c>
      <c r="AR2244" s="1" t="s">
        <v>5712</v>
      </c>
      <c r="AT2244" s="1" t="s">
        <v>5712</v>
      </c>
    </row>
    <row r="2245" spans="1:48" ht="409.5" x14ac:dyDescent="0.35">
      <c r="A2245" s="1" t="s">
        <v>11795</v>
      </c>
      <c r="B2245" s="1" t="s">
        <v>5710</v>
      </c>
      <c r="C2245" s="1" t="s">
        <v>41</v>
      </c>
      <c r="D2245">
        <v>63</v>
      </c>
      <c r="E2245" s="1" t="s">
        <v>65</v>
      </c>
      <c r="F2245" s="1" t="s">
        <v>66</v>
      </c>
      <c r="G2245" s="1" t="s">
        <v>73</v>
      </c>
      <c r="H2245" s="1" t="s">
        <v>67</v>
      </c>
      <c r="I2245" s="1" t="s">
        <v>113</v>
      </c>
      <c r="J2245" s="1" t="s">
        <v>47</v>
      </c>
      <c r="K2245" s="1" t="s">
        <v>48</v>
      </c>
      <c r="L2245" s="1" t="s">
        <v>48</v>
      </c>
      <c r="M2245" s="1" t="s">
        <v>48</v>
      </c>
      <c r="N2245" s="1" t="s">
        <v>48</v>
      </c>
      <c r="O2245" s="1" t="s">
        <v>49</v>
      </c>
      <c r="P2245" s="1" t="s">
        <v>48</v>
      </c>
      <c r="Q2245" s="1" t="s">
        <v>48</v>
      </c>
      <c r="R2245" s="1" t="s">
        <v>48</v>
      </c>
      <c r="S2245" s="1" t="s">
        <v>48</v>
      </c>
      <c r="T2245" s="1" t="s">
        <v>48</v>
      </c>
      <c r="U2245" s="1" t="s">
        <v>48</v>
      </c>
      <c r="V2245" s="1" t="s">
        <v>48</v>
      </c>
      <c r="W2245" s="1" t="s">
        <v>48</v>
      </c>
      <c r="X2245" s="1" t="s">
        <v>116</v>
      </c>
      <c r="Y2245" s="1" t="s">
        <v>11796</v>
      </c>
      <c r="AC2245" s="1" t="s">
        <v>5712</v>
      </c>
      <c r="AD2245" s="1" t="s">
        <v>5712</v>
      </c>
      <c r="AJ2245" s="2" t="s">
        <v>11797</v>
      </c>
      <c r="AK2245" s="1" t="s">
        <v>55</v>
      </c>
      <c r="AL2245" s="1" t="s">
        <v>11798</v>
      </c>
      <c r="AN2245" s="1" t="s">
        <v>5712</v>
      </c>
      <c r="AP2245" s="1" t="s">
        <v>5712</v>
      </c>
      <c r="AR2245" s="1" t="s">
        <v>5712</v>
      </c>
      <c r="AT2245" s="1" t="s">
        <v>5712</v>
      </c>
    </row>
    <row r="2246" spans="1:48" x14ac:dyDescent="0.35">
      <c r="A2246" s="1" t="s">
        <v>11799</v>
      </c>
      <c r="B2246" s="1" t="s">
        <v>5710</v>
      </c>
      <c r="C2246" s="1" t="s">
        <v>71</v>
      </c>
      <c r="D2246">
        <v>69</v>
      </c>
      <c r="E2246" s="1" t="s">
        <v>65</v>
      </c>
      <c r="F2246" s="1" t="s">
        <v>43</v>
      </c>
      <c r="G2246" s="1" t="s">
        <v>44</v>
      </c>
      <c r="H2246" s="1" t="s">
        <v>67</v>
      </c>
      <c r="I2246" s="1" t="s">
        <v>90</v>
      </c>
      <c r="J2246" s="1" t="s">
        <v>47</v>
      </c>
      <c r="K2246" s="1" t="s">
        <v>49</v>
      </c>
      <c r="L2246" s="1" t="s">
        <v>48</v>
      </c>
      <c r="M2246" s="1" t="s">
        <v>48</v>
      </c>
      <c r="N2246" s="1" t="s">
        <v>48</v>
      </c>
      <c r="O2246" s="1" t="s">
        <v>48</v>
      </c>
      <c r="P2246" s="1" t="s">
        <v>48</v>
      </c>
      <c r="Q2246" s="1" t="s">
        <v>48</v>
      </c>
      <c r="R2246" s="1" t="s">
        <v>48</v>
      </c>
      <c r="S2246" s="1" t="s">
        <v>48</v>
      </c>
      <c r="T2246" s="1" t="s">
        <v>48</v>
      </c>
      <c r="U2246" s="1" t="s">
        <v>48</v>
      </c>
      <c r="V2246" s="1" t="s">
        <v>48</v>
      </c>
      <c r="W2246" s="1" t="s">
        <v>48</v>
      </c>
      <c r="X2246" s="1" t="s">
        <v>75</v>
      </c>
      <c r="Y2246" s="1" t="s">
        <v>11800</v>
      </c>
      <c r="AC2246" s="1" t="s">
        <v>5712</v>
      </c>
      <c r="AD2246" s="1" t="s">
        <v>5712</v>
      </c>
      <c r="AJ2246" s="1" t="s">
        <v>11801</v>
      </c>
      <c r="AK2246" s="1" t="s">
        <v>5712</v>
      </c>
      <c r="AN2246" s="1" t="s">
        <v>5712</v>
      </c>
      <c r="AP2246" s="1" t="s">
        <v>5712</v>
      </c>
      <c r="AR2246" s="1" t="s">
        <v>5712</v>
      </c>
      <c r="AT2246" s="1" t="s">
        <v>5712</v>
      </c>
    </row>
    <row r="2247" spans="1:48" x14ac:dyDescent="0.35">
      <c r="A2247" s="1" t="s">
        <v>11802</v>
      </c>
      <c r="B2247" s="1" t="s">
        <v>5710</v>
      </c>
      <c r="C2247" s="1" t="s">
        <v>41</v>
      </c>
      <c r="D2247">
        <v>19</v>
      </c>
      <c r="E2247" s="1" t="s">
        <v>57</v>
      </c>
      <c r="F2247" s="1" t="s">
        <v>58</v>
      </c>
      <c r="G2247" s="1" t="s">
        <v>44</v>
      </c>
      <c r="H2247" s="1" t="s">
        <v>79</v>
      </c>
      <c r="I2247" s="1" t="s">
        <v>125</v>
      </c>
      <c r="J2247" s="1" t="s">
        <v>80</v>
      </c>
      <c r="K2247" s="1" t="s">
        <v>48</v>
      </c>
      <c r="L2247" s="1" t="s">
        <v>48</v>
      </c>
      <c r="M2247" s="1" t="s">
        <v>48</v>
      </c>
      <c r="N2247" s="1" t="s">
        <v>49</v>
      </c>
      <c r="O2247" s="1" t="s">
        <v>48</v>
      </c>
      <c r="P2247" s="1" t="s">
        <v>48</v>
      </c>
      <c r="Q2247" s="1" t="s">
        <v>48</v>
      </c>
      <c r="R2247" s="1" t="s">
        <v>48</v>
      </c>
      <c r="S2247" s="1" t="s">
        <v>48</v>
      </c>
      <c r="T2247" s="1" t="s">
        <v>48</v>
      </c>
      <c r="U2247" s="1" t="s">
        <v>48</v>
      </c>
      <c r="V2247" s="1" t="s">
        <v>48</v>
      </c>
      <c r="W2247" s="1" t="s">
        <v>48</v>
      </c>
      <c r="X2247" s="1" t="s">
        <v>116</v>
      </c>
      <c r="Y2247" s="1" t="s">
        <v>11803</v>
      </c>
      <c r="AC2247" s="1" t="s">
        <v>5712</v>
      </c>
      <c r="AD2247" s="1" t="s">
        <v>5712</v>
      </c>
      <c r="AJ2247" s="1" t="s">
        <v>11804</v>
      </c>
      <c r="AK2247" s="1" t="s">
        <v>5712</v>
      </c>
      <c r="AN2247" s="1" t="s">
        <v>5712</v>
      </c>
      <c r="AP2247" s="1" t="s">
        <v>5712</v>
      </c>
      <c r="AR2247" s="1" t="s">
        <v>5712</v>
      </c>
      <c r="AT2247" s="1" t="s">
        <v>5712</v>
      </c>
      <c r="AV2247" s="1" t="s">
        <v>11805</v>
      </c>
    </row>
    <row r="2248" spans="1:48" x14ac:dyDescent="0.35">
      <c r="A2248" s="1" t="s">
        <v>11806</v>
      </c>
      <c r="B2248" s="1" t="s">
        <v>5710</v>
      </c>
      <c r="C2248" s="1" t="s">
        <v>41</v>
      </c>
      <c r="D2248">
        <v>67</v>
      </c>
      <c r="E2248" s="1" t="s">
        <v>65</v>
      </c>
      <c r="F2248" s="1" t="s">
        <v>66</v>
      </c>
      <c r="G2248" s="1" t="s">
        <v>44</v>
      </c>
      <c r="H2248" s="1" t="s">
        <v>67</v>
      </c>
      <c r="I2248" s="1" t="s">
        <v>90</v>
      </c>
      <c r="J2248" s="1" t="s">
        <v>47</v>
      </c>
      <c r="K2248" s="1" t="s">
        <v>48</v>
      </c>
      <c r="L2248" s="1" t="s">
        <v>48</v>
      </c>
      <c r="M2248" s="1" t="s">
        <v>48</v>
      </c>
      <c r="N2248" s="1" t="s">
        <v>48</v>
      </c>
      <c r="O2248" s="1" t="s">
        <v>48</v>
      </c>
      <c r="P2248" s="1" t="s">
        <v>49</v>
      </c>
      <c r="Q2248" s="1" t="s">
        <v>48</v>
      </c>
      <c r="R2248" s="1" t="s">
        <v>48</v>
      </c>
      <c r="S2248" s="1" t="s">
        <v>48</v>
      </c>
      <c r="T2248" s="1" t="s">
        <v>48</v>
      </c>
      <c r="U2248" s="1" t="s">
        <v>48</v>
      </c>
      <c r="V2248" s="1" t="s">
        <v>48</v>
      </c>
      <c r="W2248" s="1" t="s">
        <v>48</v>
      </c>
      <c r="X2248" s="1" t="s">
        <v>62</v>
      </c>
      <c r="AC2248" s="1" t="s">
        <v>5712</v>
      </c>
      <c r="AD2248" s="1" t="s">
        <v>5712</v>
      </c>
      <c r="AJ2248" s="1" t="s">
        <v>105</v>
      </c>
      <c r="AK2248" s="1" t="s">
        <v>5712</v>
      </c>
      <c r="AM2248" s="1" t="s">
        <v>11807</v>
      </c>
      <c r="AN2248" s="1" t="s">
        <v>5712</v>
      </c>
      <c r="AP2248" s="1" t="s">
        <v>5712</v>
      </c>
      <c r="AR2248" s="1" t="s">
        <v>5712</v>
      </c>
      <c r="AT2248" s="1" t="s">
        <v>5712</v>
      </c>
    </row>
    <row r="2249" spans="1:48" x14ac:dyDescent="0.35">
      <c r="A2249" s="1" t="s">
        <v>11808</v>
      </c>
      <c r="B2249" s="1" t="s">
        <v>5710</v>
      </c>
      <c r="C2249" s="1" t="s">
        <v>41</v>
      </c>
      <c r="D2249">
        <v>61</v>
      </c>
      <c r="E2249" s="1" t="s">
        <v>65</v>
      </c>
      <c r="F2249" s="1" t="s">
        <v>66</v>
      </c>
      <c r="G2249" s="1" t="s">
        <v>59</v>
      </c>
      <c r="H2249" s="1" t="s">
        <v>144</v>
      </c>
      <c r="I2249" s="1" t="s">
        <v>90</v>
      </c>
      <c r="J2249" s="1" t="s">
        <v>47</v>
      </c>
      <c r="K2249" s="1" t="s">
        <v>48</v>
      </c>
      <c r="L2249" s="1" t="s">
        <v>48</v>
      </c>
      <c r="M2249" s="1" t="s">
        <v>49</v>
      </c>
      <c r="N2249" s="1" t="s">
        <v>48</v>
      </c>
      <c r="O2249" s="1" t="s">
        <v>48</v>
      </c>
      <c r="P2249" s="1" t="s">
        <v>48</v>
      </c>
      <c r="Q2249" s="1" t="s">
        <v>48</v>
      </c>
      <c r="R2249" s="1" t="s">
        <v>48</v>
      </c>
      <c r="S2249" s="1" t="s">
        <v>48</v>
      </c>
      <c r="T2249" s="1" t="s">
        <v>48</v>
      </c>
      <c r="U2249" s="1" t="s">
        <v>48</v>
      </c>
      <c r="V2249" s="1" t="s">
        <v>48</v>
      </c>
      <c r="W2249" s="1" t="s">
        <v>48</v>
      </c>
      <c r="X2249" s="1" t="s">
        <v>62</v>
      </c>
      <c r="AC2249" s="1" t="s">
        <v>5712</v>
      </c>
      <c r="AD2249" s="1" t="s">
        <v>5712</v>
      </c>
      <c r="AJ2249" s="1" t="s">
        <v>11809</v>
      </c>
      <c r="AK2249" s="1" t="s">
        <v>63</v>
      </c>
      <c r="AN2249" s="1" t="s">
        <v>5712</v>
      </c>
      <c r="AP2249" s="1" t="s">
        <v>5712</v>
      </c>
      <c r="AR2249" s="1" t="s">
        <v>5712</v>
      </c>
      <c r="AT2249" s="1" t="s">
        <v>5712</v>
      </c>
    </row>
    <row r="2250" spans="1:48" x14ac:dyDescent="0.35">
      <c r="A2250" s="1" t="s">
        <v>11810</v>
      </c>
      <c r="B2250" s="1" t="s">
        <v>5710</v>
      </c>
      <c r="C2250" s="1" t="s">
        <v>71</v>
      </c>
      <c r="D2250">
        <v>71</v>
      </c>
      <c r="E2250" s="1" t="s">
        <v>65</v>
      </c>
      <c r="F2250" s="1" t="s">
        <v>66</v>
      </c>
      <c r="G2250" s="1" t="s">
        <v>73</v>
      </c>
      <c r="H2250" s="1" t="s">
        <v>67</v>
      </c>
      <c r="I2250" s="1" t="s">
        <v>90</v>
      </c>
      <c r="J2250" s="1" t="s">
        <v>47</v>
      </c>
      <c r="K2250" s="1" t="s">
        <v>48</v>
      </c>
      <c r="L2250" s="1" t="s">
        <v>48</v>
      </c>
      <c r="M2250" s="1" t="s">
        <v>49</v>
      </c>
      <c r="N2250" s="1" t="s">
        <v>48</v>
      </c>
      <c r="O2250" s="1" t="s">
        <v>48</v>
      </c>
      <c r="P2250" s="1" t="s">
        <v>48</v>
      </c>
      <c r="Q2250" s="1" t="s">
        <v>48</v>
      </c>
      <c r="R2250" s="1" t="s">
        <v>48</v>
      </c>
      <c r="S2250" s="1" t="s">
        <v>48</v>
      </c>
      <c r="T2250" s="1" t="s">
        <v>48</v>
      </c>
      <c r="U2250" s="1" t="s">
        <v>48</v>
      </c>
      <c r="V2250" s="1" t="s">
        <v>48</v>
      </c>
      <c r="W2250" s="1" t="s">
        <v>48</v>
      </c>
      <c r="X2250" s="1" t="s">
        <v>62</v>
      </c>
      <c r="AC2250" s="1" t="s">
        <v>5712</v>
      </c>
      <c r="AD2250" s="1" t="s">
        <v>5712</v>
      </c>
      <c r="AJ2250" s="1" t="s">
        <v>351</v>
      </c>
      <c r="AK2250" s="1" t="s">
        <v>101</v>
      </c>
      <c r="AL2250" s="1" t="s">
        <v>351</v>
      </c>
      <c r="AN2250" s="1" t="s">
        <v>5712</v>
      </c>
      <c r="AP2250" s="1" t="s">
        <v>5712</v>
      </c>
      <c r="AR2250" s="1" t="s">
        <v>5712</v>
      </c>
      <c r="AT2250" s="1" t="s">
        <v>5712</v>
      </c>
    </row>
    <row r="2251" spans="1:48" x14ac:dyDescent="0.35">
      <c r="A2251" s="1" t="s">
        <v>11811</v>
      </c>
      <c r="B2251" s="1" t="s">
        <v>5710</v>
      </c>
      <c r="C2251" s="1" t="s">
        <v>71</v>
      </c>
      <c r="D2251">
        <v>58</v>
      </c>
      <c r="E2251" s="1" t="s">
        <v>65</v>
      </c>
      <c r="F2251" s="1" t="s">
        <v>72</v>
      </c>
      <c r="G2251" s="1" t="s">
        <v>44</v>
      </c>
      <c r="H2251" s="1" t="s">
        <v>45</v>
      </c>
      <c r="I2251" s="1" t="s">
        <v>46</v>
      </c>
      <c r="J2251" s="1" t="s">
        <v>47</v>
      </c>
      <c r="K2251" s="1" t="s">
        <v>48</v>
      </c>
      <c r="L2251" s="1" t="s">
        <v>48</v>
      </c>
      <c r="M2251" s="1" t="s">
        <v>48</v>
      </c>
      <c r="N2251" s="1" t="s">
        <v>48</v>
      </c>
      <c r="O2251" s="1" t="s">
        <v>48</v>
      </c>
      <c r="P2251" s="1" t="s">
        <v>48</v>
      </c>
      <c r="Q2251" s="1" t="s">
        <v>49</v>
      </c>
      <c r="R2251" s="1" t="s">
        <v>48</v>
      </c>
      <c r="S2251" s="1" t="s">
        <v>48</v>
      </c>
      <c r="T2251" s="1" t="s">
        <v>48</v>
      </c>
      <c r="U2251" s="1" t="s">
        <v>48</v>
      </c>
      <c r="V2251" s="1" t="s">
        <v>48</v>
      </c>
      <c r="W2251" s="1" t="s">
        <v>48</v>
      </c>
      <c r="X2251" s="1" t="s">
        <v>116</v>
      </c>
      <c r="Y2251" s="1" t="s">
        <v>11812</v>
      </c>
      <c r="AC2251" s="1" t="s">
        <v>5712</v>
      </c>
      <c r="AD2251" s="1" t="s">
        <v>5712</v>
      </c>
      <c r="AJ2251" s="1" t="s">
        <v>2677</v>
      </c>
      <c r="AK2251" s="1" t="s">
        <v>5712</v>
      </c>
      <c r="AN2251" s="1" t="s">
        <v>5712</v>
      </c>
      <c r="AP2251" s="1" t="s">
        <v>5712</v>
      </c>
      <c r="AR2251" s="1" t="s">
        <v>5712</v>
      </c>
      <c r="AT2251" s="1" t="s">
        <v>5712</v>
      </c>
      <c r="AV2251" s="1" t="s">
        <v>11813</v>
      </c>
    </row>
    <row r="2252" spans="1:48" x14ac:dyDescent="0.35">
      <c r="A2252" s="1" t="s">
        <v>11814</v>
      </c>
      <c r="B2252" s="1" t="s">
        <v>5710</v>
      </c>
      <c r="C2252" s="1" t="s">
        <v>41</v>
      </c>
      <c r="D2252">
        <v>56</v>
      </c>
      <c r="E2252" s="1" t="s">
        <v>65</v>
      </c>
      <c r="F2252" s="1" t="s">
        <v>72</v>
      </c>
      <c r="G2252" s="1" t="s">
        <v>98</v>
      </c>
      <c r="H2252" s="1" t="s">
        <v>79</v>
      </c>
      <c r="I2252" s="1" t="s">
        <v>61</v>
      </c>
      <c r="J2252" s="1" t="s">
        <v>47</v>
      </c>
      <c r="K2252" s="1" t="s">
        <v>48</v>
      </c>
      <c r="L2252" s="1" t="s">
        <v>48</v>
      </c>
      <c r="M2252" s="1" t="s">
        <v>48</v>
      </c>
      <c r="N2252" s="1" t="s">
        <v>48</v>
      </c>
      <c r="O2252" s="1" t="s">
        <v>48</v>
      </c>
      <c r="P2252" s="1" t="s">
        <v>48</v>
      </c>
      <c r="Q2252" s="1" t="s">
        <v>48</v>
      </c>
      <c r="R2252" s="1" t="s">
        <v>48</v>
      </c>
      <c r="S2252" s="1" t="s">
        <v>49</v>
      </c>
      <c r="T2252" s="1" t="s">
        <v>48</v>
      </c>
      <c r="U2252" s="1" t="s">
        <v>48</v>
      </c>
      <c r="V2252" s="1" t="s">
        <v>48</v>
      </c>
      <c r="W2252" s="1" t="s">
        <v>48</v>
      </c>
      <c r="X2252" s="1" t="s">
        <v>51</v>
      </c>
      <c r="Y2252" s="1" t="s">
        <v>11815</v>
      </c>
      <c r="AC2252" s="1" t="s">
        <v>5712</v>
      </c>
      <c r="AD2252" s="1" t="s">
        <v>5712</v>
      </c>
      <c r="AJ2252" s="1" t="s">
        <v>11816</v>
      </c>
      <c r="AK2252" s="1" t="s">
        <v>5712</v>
      </c>
      <c r="AN2252" s="1" t="s">
        <v>5712</v>
      </c>
      <c r="AP2252" s="1" t="s">
        <v>5712</v>
      </c>
      <c r="AR2252" s="1" t="s">
        <v>5712</v>
      </c>
      <c r="AT2252" s="1" t="s">
        <v>5712</v>
      </c>
    </row>
    <row r="2253" spans="1:48" x14ac:dyDescent="0.35">
      <c r="A2253" s="1" t="s">
        <v>11817</v>
      </c>
      <c r="B2253" s="1" t="s">
        <v>5710</v>
      </c>
      <c r="C2253" s="1" t="s">
        <v>41</v>
      </c>
      <c r="D2253">
        <v>20</v>
      </c>
      <c r="E2253" s="1" t="s">
        <v>57</v>
      </c>
      <c r="F2253" s="1" t="s">
        <v>58</v>
      </c>
      <c r="G2253" s="1" t="s">
        <v>59</v>
      </c>
      <c r="H2253" s="1" t="s">
        <v>45</v>
      </c>
      <c r="I2253" s="1" t="s">
        <v>46</v>
      </c>
      <c r="J2253" s="1" t="s">
        <v>47</v>
      </c>
      <c r="K2253" s="1" t="s">
        <v>48</v>
      </c>
      <c r="L2253" s="1" t="s">
        <v>49</v>
      </c>
      <c r="M2253" s="1" t="s">
        <v>48</v>
      </c>
      <c r="N2253" s="1" t="s">
        <v>48</v>
      </c>
      <c r="O2253" s="1" t="s">
        <v>48</v>
      </c>
      <c r="P2253" s="1" t="s">
        <v>48</v>
      </c>
      <c r="Q2253" s="1" t="s">
        <v>48</v>
      </c>
      <c r="R2253" s="1" t="s">
        <v>48</v>
      </c>
      <c r="S2253" s="1" t="s">
        <v>48</v>
      </c>
      <c r="T2253" s="1" t="s">
        <v>48</v>
      </c>
      <c r="U2253" s="1" t="s">
        <v>48</v>
      </c>
      <c r="V2253" s="1" t="s">
        <v>48</v>
      </c>
      <c r="W2253" s="1" t="s">
        <v>48</v>
      </c>
      <c r="X2253" s="1" t="s">
        <v>62</v>
      </c>
      <c r="AC2253" s="1" t="s">
        <v>5712</v>
      </c>
      <c r="AD2253" s="1" t="s">
        <v>5712</v>
      </c>
      <c r="AJ2253" s="1" t="s">
        <v>11818</v>
      </c>
      <c r="AK2253" s="1" t="s">
        <v>63</v>
      </c>
      <c r="AN2253" s="1" t="s">
        <v>5712</v>
      </c>
      <c r="AP2253" s="1" t="s">
        <v>5712</v>
      </c>
      <c r="AR2253" s="1" t="s">
        <v>5712</v>
      </c>
      <c r="AT2253" s="1" t="s">
        <v>5712</v>
      </c>
    </row>
    <row r="2254" spans="1:48" x14ac:dyDescent="0.35">
      <c r="A2254" s="1" t="s">
        <v>11819</v>
      </c>
      <c r="B2254" s="1" t="s">
        <v>5710</v>
      </c>
      <c r="C2254" s="1" t="s">
        <v>41</v>
      </c>
      <c r="D2254">
        <v>57</v>
      </c>
      <c r="E2254" s="1" t="s">
        <v>65</v>
      </c>
      <c r="F2254" s="1" t="s">
        <v>72</v>
      </c>
      <c r="G2254" s="1" t="s">
        <v>73</v>
      </c>
      <c r="H2254" s="1" t="s">
        <v>45</v>
      </c>
      <c r="I2254" s="1" t="s">
        <v>113</v>
      </c>
      <c r="J2254" s="1" t="s">
        <v>47</v>
      </c>
      <c r="K2254" s="1" t="s">
        <v>48</v>
      </c>
      <c r="L2254" s="1" t="s">
        <v>48</v>
      </c>
      <c r="M2254" s="1" t="s">
        <v>48</v>
      </c>
      <c r="N2254" s="1" t="s">
        <v>48</v>
      </c>
      <c r="O2254" s="1" t="s">
        <v>48</v>
      </c>
      <c r="P2254" s="1" t="s">
        <v>49</v>
      </c>
      <c r="Q2254" s="1" t="s">
        <v>48</v>
      </c>
      <c r="R2254" s="1" t="s">
        <v>48</v>
      </c>
      <c r="S2254" s="1" t="s">
        <v>48</v>
      </c>
      <c r="T2254" s="1" t="s">
        <v>48</v>
      </c>
      <c r="U2254" s="1" t="s">
        <v>48</v>
      </c>
      <c r="V2254" s="1" t="s">
        <v>48</v>
      </c>
      <c r="W2254" s="1" t="s">
        <v>48</v>
      </c>
      <c r="X2254" s="1" t="s">
        <v>62</v>
      </c>
      <c r="AC2254" s="1" t="s">
        <v>5712</v>
      </c>
      <c r="AD2254" s="1" t="s">
        <v>5712</v>
      </c>
      <c r="AJ2254" s="1" t="s">
        <v>4252</v>
      </c>
      <c r="AK2254" s="1" t="s">
        <v>5712</v>
      </c>
      <c r="AN2254" s="1" t="s">
        <v>5712</v>
      </c>
      <c r="AP2254" s="1" t="s">
        <v>5712</v>
      </c>
      <c r="AR2254" s="1" t="s">
        <v>5712</v>
      </c>
      <c r="AT2254" s="1" t="s">
        <v>5712</v>
      </c>
      <c r="AV2254" s="1" t="s">
        <v>11465</v>
      </c>
    </row>
    <row r="2255" spans="1:48" x14ac:dyDescent="0.35">
      <c r="A2255" s="1" t="s">
        <v>11820</v>
      </c>
      <c r="B2255" s="1" t="s">
        <v>5710</v>
      </c>
      <c r="C2255" s="1" t="s">
        <v>71</v>
      </c>
      <c r="D2255">
        <v>73</v>
      </c>
      <c r="E2255" s="1" t="s">
        <v>65</v>
      </c>
      <c r="F2255" s="1" t="s">
        <v>72</v>
      </c>
      <c r="G2255" s="1" t="s">
        <v>98</v>
      </c>
      <c r="H2255" s="1" t="s">
        <v>67</v>
      </c>
      <c r="I2255" s="1" t="s">
        <v>68</v>
      </c>
      <c r="J2255" s="1" t="s">
        <v>47</v>
      </c>
      <c r="K2255" s="1" t="s">
        <v>48</v>
      </c>
      <c r="L2255" s="1" t="s">
        <v>49</v>
      </c>
      <c r="M2255" s="1" t="s">
        <v>48</v>
      </c>
      <c r="N2255" s="1" t="s">
        <v>48</v>
      </c>
      <c r="O2255" s="1" t="s">
        <v>48</v>
      </c>
      <c r="P2255" s="1" t="s">
        <v>48</v>
      </c>
      <c r="Q2255" s="1" t="s">
        <v>48</v>
      </c>
      <c r="R2255" s="1" t="s">
        <v>48</v>
      </c>
      <c r="S2255" s="1" t="s">
        <v>48</v>
      </c>
      <c r="T2255" s="1" t="s">
        <v>48</v>
      </c>
      <c r="U2255" s="1" t="s">
        <v>48</v>
      </c>
      <c r="V2255" s="1" t="s">
        <v>48</v>
      </c>
      <c r="W2255" s="1" t="s">
        <v>48</v>
      </c>
      <c r="X2255" s="1" t="s">
        <v>62</v>
      </c>
      <c r="AC2255" s="1" t="s">
        <v>5712</v>
      </c>
      <c r="AD2255" s="1" t="s">
        <v>5712</v>
      </c>
      <c r="AJ2255" s="1" t="s">
        <v>11821</v>
      </c>
      <c r="AK2255" s="1" t="s">
        <v>5712</v>
      </c>
      <c r="AM2255" s="1" t="s">
        <v>752</v>
      </c>
      <c r="AN2255" s="1" t="s">
        <v>5712</v>
      </c>
      <c r="AP2255" s="1" t="s">
        <v>5712</v>
      </c>
      <c r="AR2255" s="1" t="s">
        <v>5712</v>
      </c>
      <c r="AT2255" s="1" t="s">
        <v>5712</v>
      </c>
    </row>
    <row r="2256" spans="1:48" x14ac:dyDescent="0.35">
      <c r="A2256" s="1" t="s">
        <v>11822</v>
      </c>
      <c r="B2256" s="1" t="s">
        <v>5710</v>
      </c>
      <c r="C2256" s="1" t="s">
        <v>41</v>
      </c>
      <c r="D2256">
        <v>74</v>
      </c>
      <c r="E2256" s="1" t="s">
        <v>65</v>
      </c>
      <c r="F2256" s="1" t="s">
        <v>72</v>
      </c>
      <c r="G2256" s="1" t="s">
        <v>85</v>
      </c>
      <c r="H2256" s="1" t="s">
        <v>386</v>
      </c>
      <c r="I2256" s="1" t="s">
        <v>74</v>
      </c>
      <c r="J2256" s="1" t="s">
        <v>80</v>
      </c>
      <c r="K2256" s="1" t="s">
        <v>48</v>
      </c>
      <c r="L2256" s="1" t="s">
        <v>48</v>
      </c>
      <c r="M2256" s="1" t="s">
        <v>48</v>
      </c>
      <c r="N2256" s="1" t="s">
        <v>48</v>
      </c>
      <c r="O2256" s="1" t="s">
        <v>48</v>
      </c>
      <c r="P2256" s="1" t="s">
        <v>49</v>
      </c>
      <c r="Q2256" s="1" t="s">
        <v>48</v>
      </c>
      <c r="R2256" s="1" t="s">
        <v>48</v>
      </c>
      <c r="S2256" s="1" t="s">
        <v>48</v>
      </c>
      <c r="T2256" s="1" t="s">
        <v>48</v>
      </c>
      <c r="U2256" s="1" t="s">
        <v>48</v>
      </c>
      <c r="V2256" s="1" t="s">
        <v>48</v>
      </c>
      <c r="W2256" s="1" t="s">
        <v>48</v>
      </c>
      <c r="X2256" s="1" t="s">
        <v>51</v>
      </c>
      <c r="Y2256" s="1" t="s">
        <v>11823</v>
      </c>
      <c r="AC2256" s="1" t="s">
        <v>5712</v>
      </c>
      <c r="AD2256" s="1" t="s">
        <v>5712</v>
      </c>
      <c r="AJ2256" s="1" t="s">
        <v>11824</v>
      </c>
      <c r="AK2256" s="1" t="s">
        <v>5712</v>
      </c>
      <c r="AM2256" s="1" t="s">
        <v>11825</v>
      </c>
      <c r="AN2256" s="1" t="s">
        <v>5712</v>
      </c>
      <c r="AP2256" s="1" t="s">
        <v>5712</v>
      </c>
      <c r="AR2256" s="1" t="s">
        <v>5712</v>
      </c>
      <c r="AT2256" s="1" t="s">
        <v>5712</v>
      </c>
    </row>
    <row r="2257" spans="1:48" x14ac:dyDescent="0.35">
      <c r="A2257" s="1" t="s">
        <v>11826</v>
      </c>
      <c r="B2257" s="1" t="s">
        <v>5710</v>
      </c>
      <c r="C2257" s="1" t="s">
        <v>71</v>
      </c>
      <c r="D2257">
        <v>57</v>
      </c>
      <c r="E2257" s="1" t="s">
        <v>65</v>
      </c>
      <c r="F2257" s="1" t="s">
        <v>107</v>
      </c>
      <c r="G2257" s="1" t="s">
        <v>98</v>
      </c>
      <c r="H2257" s="1" t="s">
        <v>109</v>
      </c>
      <c r="I2257" s="1" t="s">
        <v>90</v>
      </c>
      <c r="J2257" s="1" t="s">
        <v>47</v>
      </c>
      <c r="K2257" s="1" t="s">
        <v>48</v>
      </c>
      <c r="L2257" s="1" t="s">
        <v>49</v>
      </c>
      <c r="M2257" s="1" t="s">
        <v>48</v>
      </c>
      <c r="N2257" s="1" t="s">
        <v>48</v>
      </c>
      <c r="O2257" s="1" t="s">
        <v>48</v>
      </c>
      <c r="P2257" s="1" t="s">
        <v>48</v>
      </c>
      <c r="Q2257" s="1" t="s">
        <v>48</v>
      </c>
      <c r="R2257" s="1" t="s">
        <v>48</v>
      </c>
      <c r="S2257" s="1" t="s">
        <v>48</v>
      </c>
      <c r="T2257" s="1" t="s">
        <v>48</v>
      </c>
      <c r="U2257" s="1" t="s">
        <v>48</v>
      </c>
      <c r="V2257" s="1" t="s">
        <v>48</v>
      </c>
      <c r="W2257" s="1" t="s">
        <v>48</v>
      </c>
      <c r="X2257" s="1" t="s">
        <v>62</v>
      </c>
      <c r="AC2257" s="1" t="s">
        <v>5712</v>
      </c>
      <c r="AD2257" s="1" t="s">
        <v>5712</v>
      </c>
      <c r="AJ2257" s="1" t="s">
        <v>11827</v>
      </c>
      <c r="AK2257" s="1" t="s">
        <v>5712</v>
      </c>
      <c r="AN2257" s="1" t="s">
        <v>5712</v>
      </c>
      <c r="AP2257" s="1" t="s">
        <v>5712</v>
      </c>
      <c r="AR2257" s="1" t="s">
        <v>5712</v>
      </c>
      <c r="AT2257" s="1" t="s">
        <v>5712</v>
      </c>
    </row>
    <row r="2258" spans="1:48" x14ac:dyDescent="0.35">
      <c r="A2258" s="1" t="s">
        <v>11828</v>
      </c>
      <c r="B2258" s="1" t="s">
        <v>5710</v>
      </c>
      <c r="C2258" s="1" t="s">
        <v>41</v>
      </c>
      <c r="D2258">
        <v>57</v>
      </c>
      <c r="E2258" s="1" t="s">
        <v>65</v>
      </c>
      <c r="F2258" s="1" t="s">
        <v>66</v>
      </c>
      <c r="G2258" s="1" t="s">
        <v>44</v>
      </c>
      <c r="H2258" s="1" t="s">
        <v>45</v>
      </c>
      <c r="I2258" s="1" t="s">
        <v>68</v>
      </c>
      <c r="J2258" s="1" t="s">
        <v>47</v>
      </c>
      <c r="K2258" s="1" t="s">
        <v>48</v>
      </c>
      <c r="L2258" s="1" t="s">
        <v>48</v>
      </c>
      <c r="M2258" s="1" t="s">
        <v>48</v>
      </c>
      <c r="N2258" s="1" t="s">
        <v>48</v>
      </c>
      <c r="O2258" s="1" t="s">
        <v>48</v>
      </c>
      <c r="P2258" s="1" t="s">
        <v>48</v>
      </c>
      <c r="Q2258" s="1" t="s">
        <v>49</v>
      </c>
      <c r="R2258" s="1" t="s">
        <v>48</v>
      </c>
      <c r="S2258" s="1" t="s">
        <v>48</v>
      </c>
      <c r="T2258" s="1" t="s">
        <v>48</v>
      </c>
      <c r="U2258" s="1" t="s">
        <v>48</v>
      </c>
      <c r="V2258" s="1" t="s">
        <v>48</v>
      </c>
      <c r="W2258" s="1" t="s">
        <v>48</v>
      </c>
      <c r="X2258" s="1" t="s">
        <v>62</v>
      </c>
      <c r="AC2258" s="1" t="s">
        <v>5712</v>
      </c>
      <c r="AD2258" s="1" t="s">
        <v>5712</v>
      </c>
      <c r="AJ2258" s="1" t="s">
        <v>11829</v>
      </c>
      <c r="AK2258" s="1" t="s">
        <v>63</v>
      </c>
      <c r="AN2258" s="1" t="s">
        <v>5712</v>
      </c>
      <c r="AP2258" s="1" t="s">
        <v>5712</v>
      </c>
      <c r="AR2258" s="1" t="s">
        <v>5712</v>
      </c>
      <c r="AT2258" s="1" t="s">
        <v>5712</v>
      </c>
    </row>
    <row r="2259" spans="1:48" x14ac:dyDescent="0.35">
      <c r="A2259" s="1" t="s">
        <v>11830</v>
      </c>
      <c r="B2259" s="1" t="s">
        <v>5710</v>
      </c>
      <c r="C2259" s="1" t="s">
        <v>41</v>
      </c>
      <c r="D2259">
        <v>56</v>
      </c>
      <c r="E2259" s="1" t="s">
        <v>65</v>
      </c>
      <c r="F2259" s="1" t="s">
        <v>72</v>
      </c>
      <c r="G2259" s="1" t="s">
        <v>44</v>
      </c>
      <c r="H2259" s="1" t="s">
        <v>109</v>
      </c>
      <c r="I2259" s="1" t="s">
        <v>90</v>
      </c>
      <c r="J2259" s="1" t="s">
        <v>47</v>
      </c>
      <c r="K2259" s="1" t="s">
        <v>48</v>
      </c>
      <c r="L2259" s="1" t="s">
        <v>48</v>
      </c>
      <c r="M2259" s="1" t="s">
        <v>48</v>
      </c>
      <c r="N2259" s="1" t="s">
        <v>48</v>
      </c>
      <c r="O2259" s="1" t="s">
        <v>48</v>
      </c>
      <c r="P2259" s="1" t="s">
        <v>49</v>
      </c>
      <c r="Q2259" s="1" t="s">
        <v>48</v>
      </c>
      <c r="R2259" s="1" t="s">
        <v>48</v>
      </c>
      <c r="S2259" s="1" t="s">
        <v>48</v>
      </c>
      <c r="T2259" s="1" t="s">
        <v>48</v>
      </c>
      <c r="U2259" s="1" t="s">
        <v>48</v>
      </c>
      <c r="V2259" s="1" t="s">
        <v>48</v>
      </c>
      <c r="W2259" s="1" t="s">
        <v>48</v>
      </c>
      <c r="X2259" s="1" t="s">
        <v>62</v>
      </c>
      <c r="AC2259" s="1" t="s">
        <v>5712</v>
      </c>
      <c r="AD2259" s="1" t="s">
        <v>5712</v>
      </c>
      <c r="AJ2259" s="1" t="s">
        <v>11831</v>
      </c>
      <c r="AK2259" s="1" t="s">
        <v>77</v>
      </c>
      <c r="AN2259" s="1" t="s">
        <v>5712</v>
      </c>
      <c r="AP2259" s="1" t="s">
        <v>5712</v>
      </c>
      <c r="AR2259" s="1" t="s">
        <v>5712</v>
      </c>
      <c r="AT2259" s="1" t="s">
        <v>5712</v>
      </c>
    </row>
    <row r="2260" spans="1:48" x14ac:dyDescent="0.35">
      <c r="A2260" s="1" t="s">
        <v>11832</v>
      </c>
      <c r="B2260" s="1" t="s">
        <v>5710</v>
      </c>
      <c r="C2260" s="1" t="s">
        <v>41</v>
      </c>
      <c r="D2260">
        <v>87</v>
      </c>
      <c r="E2260" s="1" t="s">
        <v>65</v>
      </c>
      <c r="F2260" s="1" t="s">
        <v>66</v>
      </c>
      <c r="G2260" s="1" t="s">
        <v>73</v>
      </c>
      <c r="H2260" s="1" t="s">
        <v>67</v>
      </c>
      <c r="I2260" s="1" t="s">
        <v>125</v>
      </c>
      <c r="J2260" s="1" t="s">
        <v>47</v>
      </c>
      <c r="K2260" s="1" t="s">
        <v>48</v>
      </c>
      <c r="L2260" s="1" t="s">
        <v>48</v>
      </c>
      <c r="M2260" s="1" t="s">
        <v>48</v>
      </c>
      <c r="N2260" s="1" t="s">
        <v>48</v>
      </c>
      <c r="O2260" s="1" t="s">
        <v>48</v>
      </c>
      <c r="P2260" s="1" t="s">
        <v>49</v>
      </c>
      <c r="Q2260" s="1" t="s">
        <v>48</v>
      </c>
      <c r="R2260" s="1" t="s">
        <v>48</v>
      </c>
      <c r="S2260" s="1" t="s">
        <v>48</v>
      </c>
      <c r="T2260" s="1" t="s">
        <v>48</v>
      </c>
      <c r="U2260" s="1" t="s">
        <v>48</v>
      </c>
      <c r="V2260" s="1" t="s">
        <v>48</v>
      </c>
      <c r="W2260" s="1" t="s">
        <v>48</v>
      </c>
      <c r="X2260" s="1" t="s">
        <v>75</v>
      </c>
      <c r="Y2260" s="1" t="s">
        <v>11833</v>
      </c>
      <c r="AC2260" s="1" t="s">
        <v>5712</v>
      </c>
      <c r="AD2260" s="1" t="s">
        <v>5712</v>
      </c>
      <c r="AJ2260" s="1" t="s">
        <v>11834</v>
      </c>
      <c r="AK2260" s="1" t="s">
        <v>5712</v>
      </c>
      <c r="AN2260" s="1" t="s">
        <v>5712</v>
      </c>
      <c r="AP2260" s="1" t="s">
        <v>5712</v>
      </c>
      <c r="AR2260" s="1" t="s">
        <v>5712</v>
      </c>
      <c r="AT2260" s="1" t="s">
        <v>5712</v>
      </c>
    </row>
    <row r="2261" spans="1:48" x14ac:dyDescent="0.35">
      <c r="A2261" s="1" t="s">
        <v>11835</v>
      </c>
      <c r="B2261" s="1" t="s">
        <v>5710</v>
      </c>
      <c r="C2261" s="1" t="s">
        <v>41</v>
      </c>
      <c r="D2261">
        <v>29</v>
      </c>
      <c r="E2261" s="1" t="s">
        <v>57</v>
      </c>
      <c r="F2261" s="1" t="s">
        <v>107</v>
      </c>
      <c r="G2261" s="1" t="s">
        <v>73</v>
      </c>
      <c r="H2261" s="1" t="s">
        <v>45</v>
      </c>
      <c r="I2261" s="1" t="s">
        <v>46</v>
      </c>
      <c r="J2261" s="1" t="s">
        <v>47</v>
      </c>
      <c r="K2261" s="1" t="s">
        <v>48</v>
      </c>
      <c r="L2261" s="1" t="s">
        <v>48</v>
      </c>
      <c r="M2261" s="1" t="s">
        <v>48</v>
      </c>
      <c r="N2261" s="1" t="s">
        <v>49</v>
      </c>
      <c r="O2261" s="1" t="s">
        <v>48</v>
      </c>
      <c r="P2261" s="1" t="s">
        <v>48</v>
      </c>
      <c r="Q2261" s="1" t="s">
        <v>48</v>
      </c>
      <c r="R2261" s="1" t="s">
        <v>48</v>
      </c>
      <c r="S2261" s="1" t="s">
        <v>48</v>
      </c>
      <c r="T2261" s="1" t="s">
        <v>48</v>
      </c>
      <c r="U2261" s="1" t="s">
        <v>48</v>
      </c>
      <c r="V2261" s="1" t="s">
        <v>48</v>
      </c>
      <c r="W2261" s="1" t="s">
        <v>48</v>
      </c>
      <c r="X2261" s="1" t="s">
        <v>62</v>
      </c>
      <c r="AC2261" s="1" t="s">
        <v>5712</v>
      </c>
      <c r="AD2261" s="1" t="s">
        <v>5712</v>
      </c>
      <c r="AJ2261" s="1" t="s">
        <v>11836</v>
      </c>
      <c r="AK2261" s="1" t="s">
        <v>5712</v>
      </c>
      <c r="AN2261" s="1" t="s">
        <v>5712</v>
      </c>
      <c r="AP2261" s="1" t="s">
        <v>5712</v>
      </c>
      <c r="AR2261" s="1" t="s">
        <v>5712</v>
      </c>
      <c r="AT2261" s="1" t="s">
        <v>5712</v>
      </c>
    </row>
    <row r="2262" spans="1:48" x14ac:dyDescent="0.35">
      <c r="A2262" s="1" t="s">
        <v>11837</v>
      </c>
      <c r="B2262" s="1" t="s">
        <v>5710</v>
      </c>
      <c r="C2262" s="1" t="s">
        <v>71</v>
      </c>
      <c r="D2262">
        <v>76</v>
      </c>
      <c r="E2262" s="1" t="s">
        <v>65</v>
      </c>
      <c r="F2262" s="1" t="s">
        <v>66</v>
      </c>
      <c r="G2262" s="1" t="s">
        <v>73</v>
      </c>
      <c r="H2262" s="1" t="s">
        <v>67</v>
      </c>
      <c r="I2262" s="1" t="s">
        <v>61</v>
      </c>
      <c r="J2262" s="1" t="s">
        <v>47</v>
      </c>
      <c r="K2262" s="1" t="s">
        <v>48</v>
      </c>
      <c r="L2262" s="1" t="s">
        <v>49</v>
      </c>
      <c r="M2262" s="1" t="s">
        <v>48</v>
      </c>
      <c r="N2262" s="1" t="s">
        <v>48</v>
      </c>
      <c r="O2262" s="1" t="s">
        <v>48</v>
      </c>
      <c r="P2262" s="1" t="s">
        <v>48</v>
      </c>
      <c r="Q2262" s="1" t="s">
        <v>48</v>
      </c>
      <c r="R2262" s="1" t="s">
        <v>48</v>
      </c>
      <c r="S2262" s="1" t="s">
        <v>48</v>
      </c>
      <c r="T2262" s="1" t="s">
        <v>48</v>
      </c>
      <c r="U2262" s="1" t="s">
        <v>48</v>
      </c>
      <c r="V2262" s="1" t="s">
        <v>48</v>
      </c>
      <c r="W2262" s="1" t="s">
        <v>48</v>
      </c>
      <c r="X2262" s="1" t="s">
        <v>62</v>
      </c>
      <c r="AC2262" s="1" t="s">
        <v>5712</v>
      </c>
      <c r="AD2262" s="1" t="s">
        <v>5712</v>
      </c>
      <c r="AJ2262" s="1" t="s">
        <v>351</v>
      </c>
      <c r="AK2262" s="1" t="s">
        <v>5712</v>
      </c>
      <c r="AN2262" s="1" t="s">
        <v>5712</v>
      </c>
      <c r="AP2262" s="1" t="s">
        <v>5712</v>
      </c>
      <c r="AR2262" s="1" t="s">
        <v>5712</v>
      </c>
      <c r="AT2262" s="1" t="s">
        <v>5712</v>
      </c>
      <c r="AV2262" s="1" t="s">
        <v>351</v>
      </c>
    </row>
    <row r="2263" spans="1:48" x14ac:dyDescent="0.35">
      <c r="A2263" s="1" t="s">
        <v>11838</v>
      </c>
      <c r="B2263" s="1" t="s">
        <v>5710</v>
      </c>
      <c r="C2263" s="1" t="s">
        <v>41</v>
      </c>
      <c r="D2263">
        <v>31</v>
      </c>
      <c r="E2263" s="1" t="s">
        <v>57</v>
      </c>
      <c r="F2263" s="1" t="s">
        <v>107</v>
      </c>
      <c r="G2263" s="1" t="s">
        <v>98</v>
      </c>
      <c r="H2263" s="1" t="s">
        <v>45</v>
      </c>
      <c r="I2263" s="1" t="s">
        <v>99</v>
      </c>
      <c r="J2263" s="1" t="s">
        <v>47</v>
      </c>
      <c r="K2263" s="1" t="s">
        <v>48</v>
      </c>
      <c r="L2263" s="1" t="s">
        <v>48</v>
      </c>
      <c r="M2263" s="1" t="s">
        <v>48</v>
      </c>
      <c r="N2263" s="1" t="s">
        <v>49</v>
      </c>
      <c r="O2263" s="1" t="s">
        <v>48</v>
      </c>
      <c r="P2263" s="1" t="s">
        <v>48</v>
      </c>
      <c r="Q2263" s="1" t="s">
        <v>48</v>
      </c>
      <c r="R2263" s="1" t="s">
        <v>48</v>
      </c>
      <c r="S2263" s="1" t="s">
        <v>48</v>
      </c>
      <c r="T2263" s="1" t="s">
        <v>48</v>
      </c>
      <c r="U2263" s="1" t="s">
        <v>48</v>
      </c>
      <c r="V2263" s="1" t="s">
        <v>48</v>
      </c>
      <c r="W2263" s="1" t="s">
        <v>48</v>
      </c>
      <c r="X2263" s="1" t="s">
        <v>62</v>
      </c>
      <c r="AC2263" s="1" t="s">
        <v>5712</v>
      </c>
      <c r="AD2263" s="1" t="s">
        <v>5712</v>
      </c>
      <c r="AJ2263" s="1" t="s">
        <v>11839</v>
      </c>
      <c r="AK2263" s="1" t="s">
        <v>5712</v>
      </c>
      <c r="AN2263" s="1" t="s">
        <v>5712</v>
      </c>
      <c r="AP2263" s="1" t="s">
        <v>5712</v>
      </c>
      <c r="AR2263" s="1" t="s">
        <v>5712</v>
      </c>
      <c r="AT2263" s="1" t="s">
        <v>5712</v>
      </c>
    </row>
    <row r="2264" spans="1:48" x14ac:dyDescent="0.35">
      <c r="A2264" s="1" t="s">
        <v>11840</v>
      </c>
      <c r="B2264" s="1" t="s">
        <v>5710</v>
      </c>
      <c r="C2264" s="1" t="s">
        <v>41</v>
      </c>
      <c r="D2264">
        <v>26</v>
      </c>
      <c r="E2264" s="1" t="s">
        <v>57</v>
      </c>
      <c r="F2264" s="1" t="s">
        <v>58</v>
      </c>
      <c r="G2264" s="1" t="s">
        <v>85</v>
      </c>
      <c r="H2264" s="1" t="s">
        <v>45</v>
      </c>
      <c r="I2264" s="1" t="s">
        <v>74</v>
      </c>
      <c r="J2264" s="1" t="s">
        <v>80</v>
      </c>
      <c r="K2264" s="1" t="s">
        <v>48</v>
      </c>
      <c r="L2264" s="1" t="s">
        <v>48</v>
      </c>
      <c r="M2264" s="1" t="s">
        <v>48</v>
      </c>
      <c r="N2264" s="1" t="s">
        <v>49</v>
      </c>
      <c r="O2264" s="1" t="s">
        <v>48</v>
      </c>
      <c r="P2264" s="1" t="s">
        <v>48</v>
      </c>
      <c r="Q2264" s="1" t="s">
        <v>48</v>
      </c>
      <c r="R2264" s="1" t="s">
        <v>48</v>
      </c>
      <c r="S2264" s="1" t="s">
        <v>48</v>
      </c>
      <c r="T2264" s="1" t="s">
        <v>48</v>
      </c>
      <c r="U2264" s="1" t="s">
        <v>48</v>
      </c>
      <c r="V2264" s="1" t="s">
        <v>48</v>
      </c>
      <c r="W2264" s="1" t="s">
        <v>48</v>
      </c>
      <c r="X2264" s="1" t="s">
        <v>75</v>
      </c>
      <c r="Y2264" s="1" t="s">
        <v>11841</v>
      </c>
      <c r="AC2264" s="1" t="s">
        <v>5712</v>
      </c>
      <c r="AD2264" s="1" t="s">
        <v>5712</v>
      </c>
      <c r="AJ2264" s="1" t="s">
        <v>11842</v>
      </c>
      <c r="AK2264" s="1" t="s">
        <v>5712</v>
      </c>
      <c r="AN2264" s="1" t="s">
        <v>5712</v>
      </c>
      <c r="AP2264" s="1" t="s">
        <v>5712</v>
      </c>
      <c r="AR2264" s="1" t="s">
        <v>5712</v>
      </c>
      <c r="AT2264" s="1" t="s">
        <v>5712</v>
      </c>
      <c r="AV2264" s="1" t="s">
        <v>11843</v>
      </c>
    </row>
    <row r="2265" spans="1:48" x14ac:dyDescent="0.35">
      <c r="A2265" s="1" t="s">
        <v>11844</v>
      </c>
      <c r="B2265" s="1" t="s">
        <v>5710</v>
      </c>
      <c r="C2265" s="1" t="s">
        <v>71</v>
      </c>
      <c r="D2265">
        <v>62</v>
      </c>
      <c r="E2265" s="1" t="s">
        <v>65</v>
      </c>
      <c r="F2265" s="1" t="s">
        <v>66</v>
      </c>
      <c r="G2265" s="1" t="s">
        <v>98</v>
      </c>
      <c r="H2265" s="1" t="s">
        <v>45</v>
      </c>
      <c r="I2265" s="1" t="s">
        <v>68</v>
      </c>
      <c r="J2265" s="1" t="s">
        <v>47</v>
      </c>
      <c r="K2265" s="1" t="s">
        <v>48</v>
      </c>
      <c r="L2265" s="1" t="s">
        <v>49</v>
      </c>
      <c r="M2265" s="1" t="s">
        <v>48</v>
      </c>
      <c r="N2265" s="1" t="s">
        <v>48</v>
      </c>
      <c r="O2265" s="1" t="s">
        <v>48</v>
      </c>
      <c r="P2265" s="1" t="s">
        <v>48</v>
      </c>
      <c r="Q2265" s="1" t="s">
        <v>48</v>
      </c>
      <c r="R2265" s="1" t="s">
        <v>48</v>
      </c>
      <c r="S2265" s="1" t="s">
        <v>48</v>
      </c>
      <c r="T2265" s="1" t="s">
        <v>48</v>
      </c>
      <c r="U2265" s="1" t="s">
        <v>48</v>
      </c>
      <c r="V2265" s="1" t="s">
        <v>48</v>
      </c>
      <c r="W2265" s="1" t="s">
        <v>48</v>
      </c>
      <c r="X2265" s="1" t="s">
        <v>75</v>
      </c>
      <c r="Y2265" s="1" t="s">
        <v>11845</v>
      </c>
      <c r="AC2265" s="1" t="s">
        <v>5712</v>
      </c>
      <c r="AD2265" s="1" t="s">
        <v>5712</v>
      </c>
      <c r="AJ2265" s="1" t="s">
        <v>11846</v>
      </c>
      <c r="AK2265" s="1" t="s">
        <v>55</v>
      </c>
      <c r="AL2265" s="1" t="s">
        <v>11847</v>
      </c>
      <c r="AN2265" s="1" t="s">
        <v>5712</v>
      </c>
      <c r="AP2265" s="1" t="s">
        <v>5712</v>
      </c>
      <c r="AR2265" s="1" t="s">
        <v>5712</v>
      </c>
      <c r="AT2265" s="1" t="s">
        <v>5712</v>
      </c>
    </row>
    <row r="2266" spans="1:48" x14ac:dyDescent="0.35">
      <c r="A2266" s="1" t="s">
        <v>11848</v>
      </c>
      <c r="B2266" s="1" t="s">
        <v>5710</v>
      </c>
      <c r="C2266" s="1" t="s">
        <v>41</v>
      </c>
      <c r="D2266">
        <v>59</v>
      </c>
      <c r="E2266" s="1" t="s">
        <v>65</v>
      </c>
      <c r="F2266" s="1" t="s">
        <v>66</v>
      </c>
      <c r="G2266" s="1" t="s">
        <v>73</v>
      </c>
      <c r="H2266" s="1" t="s">
        <v>67</v>
      </c>
      <c r="I2266" s="1" t="s">
        <v>61</v>
      </c>
      <c r="J2266" s="1" t="s">
        <v>47</v>
      </c>
      <c r="K2266" s="1" t="s">
        <v>48</v>
      </c>
      <c r="L2266" s="1" t="s">
        <v>48</v>
      </c>
      <c r="M2266" s="1" t="s">
        <v>49</v>
      </c>
      <c r="N2266" s="1" t="s">
        <v>48</v>
      </c>
      <c r="O2266" s="1" t="s">
        <v>48</v>
      </c>
      <c r="P2266" s="1" t="s">
        <v>48</v>
      </c>
      <c r="Q2266" s="1" t="s">
        <v>48</v>
      </c>
      <c r="R2266" s="1" t="s">
        <v>48</v>
      </c>
      <c r="S2266" s="1" t="s">
        <v>48</v>
      </c>
      <c r="T2266" s="1" t="s">
        <v>48</v>
      </c>
      <c r="U2266" s="1" t="s">
        <v>48</v>
      </c>
      <c r="V2266" s="1" t="s">
        <v>48</v>
      </c>
      <c r="W2266" s="1" t="s">
        <v>48</v>
      </c>
      <c r="X2266" s="1" t="s">
        <v>62</v>
      </c>
      <c r="AC2266" s="1" t="s">
        <v>5712</v>
      </c>
      <c r="AD2266" s="1" t="s">
        <v>5712</v>
      </c>
      <c r="AJ2266" s="1" t="s">
        <v>105</v>
      </c>
      <c r="AK2266" s="1" t="s">
        <v>55</v>
      </c>
      <c r="AL2266" s="1" t="s">
        <v>11849</v>
      </c>
      <c r="AN2266" s="1" t="s">
        <v>5712</v>
      </c>
      <c r="AP2266" s="1" t="s">
        <v>5712</v>
      </c>
      <c r="AR2266" s="1" t="s">
        <v>5712</v>
      </c>
      <c r="AT2266" s="1" t="s">
        <v>5712</v>
      </c>
    </row>
    <row r="2267" spans="1:48" x14ac:dyDescent="0.35">
      <c r="A2267" s="1" t="s">
        <v>11850</v>
      </c>
      <c r="B2267" s="1" t="s">
        <v>5710</v>
      </c>
      <c r="C2267" s="1" t="s">
        <v>41</v>
      </c>
      <c r="D2267">
        <v>70</v>
      </c>
      <c r="E2267" s="1" t="s">
        <v>65</v>
      </c>
      <c r="F2267" s="1" t="s">
        <v>66</v>
      </c>
      <c r="G2267" s="1" t="s">
        <v>44</v>
      </c>
      <c r="H2267" s="1" t="s">
        <v>67</v>
      </c>
      <c r="I2267" s="1" t="s">
        <v>90</v>
      </c>
      <c r="J2267" s="1" t="s">
        <v>47</v>
      </c>
      <c r="K2267" s="1" t="s">
        <v>48</v>
      </c>
      <c r="L2267" s="1" t="s">
        <v>48</v>
      </c>
      <c r="M2267" s="1" t="s">
        <v>49</v>
      </c>
      <c r="N2267" s="1" t="s">
        <v>48</v>
      </c>
      <c r="O2267" s="1" t="s">
        <v>48</v>
      </c>
      <c r="P2267" s="1" t="s">
        <v>48</v>
      </c>
      <c r="Q2267" s="1" t="s">
        <v>48</v>
      </c>
      <c r="R2267" s="1" t="s">
        <v>48</v>
      </c>
      <c r="S2267" s="1" t="s">
        <v>48</v>
      </c>
      <c r="T2267" s="1" t="s">
        <v>48</v>
      </c>
      <c r="U2267" s="1" t="s">
        <v>48</v>
      </c>
      <c r="V2267" s="1" t="s">
        <v>48</v>
      </c>
      <c r="W2267" s="1" t="s">
        <v>48</v>
      </c>
      <c r="X2267" s="1" t="s">
        <v>75</v>
      </c>
      <c r="Y2267" s="1" t="s">
        <v>11851</v>
      </c>
      <c r="AC2267" s="1" t="s">
        <v>5712</v>
      </c>
      <c r="AD2267" s="1" t="s">
        <v>5712</v>
      </c>
      <c r="AJ2267" s="1" t="s">
        <v>11852</v>
      </c>
      <c r="AK2267" s="1" t="s">
        <v>5712</v>
      </c>
      <c r="AN2267" s="1" t="s">
        <v>5712</v>
      </c>
      <c r="AP2267" s="1" t="s">
        <v>5712</v>
      </c>
      <c r="AR2267" s="1" t="s">
        <v>5712</v>
      </c>
      <c r="AT2267" s="1" t="s">
        <v>5712</v>
      </c>
    </row>
    <row r="2268" spans="1:48" x14ac:dyDescent="0.35">
      <c r="A2268" s="1" t="s">
        <v>11853</v>
      </c>
      <c r="B2268" s="1" t="s">
        <v>5710</v>
      </c>
      <c r="C2268" s="1" t="s">
        <v>41</v>
      </c>
      <c r="D2268">
        <v>56</v>
      </c>
      <c r="E2268" s="1" t="s">
        <v>65</v>
      </c>
      <c r="F2268" s="1" t="s">
        <v>66</v>
      </c>
      <c r="G2268" s="1" t="s">
        <v>59</v>
      </c>
      <c r="H2268" s="1" t="s">
        <v>79</v>
      </c>
      <c r="I2268" s="1" t="s">
        <v>99</v>
      </c>
      <c r="J2268" s="1" t="s">
        <v>47</v>
      </c>
      <c r="K2268" s="1" t="s">
        <v>48</v>
      </c>
      <c r="L2268" s="1" t="s">
        <v>48</v>
      </c>
      <c r="M2268" s="1" t="s">
        <v>48</v>
      </c>
      <c r="N2268" s="1" t="s">
        <v>48</v>
      </c>
      <c r="O2268" s="1" t="s">
        <v>49</v>
      </c>
      <c r="P2268" s="1" t="s">
        <v>48</v>
      </c>
      <c r="Q2268" s="1" t="s">
        <v>48</v>
      </c>
      <c r="R2268" s="1" t="s">
        <v>48</v>
      </c>
      <c r="S2268" s="1" t="s">
        <v>48</v>
      </c>
      <c r="T2268" s="1" t="s">
        <v>48</v>
      </c>
      <c r="U2268" s="1" t="s">
        <v>48</v>
      </c>
      <c r="V2268" s="1" t="s">
        <v>48</v>
      </c>
      <c r="W2268" s="1" t="s">
        <v>48</v>
      </c>
      <c r="X2268" s="1" t="s">
        <v>62</v>
      </c>
      <c r="AC2268" s="1" t="s">
        <v>5712</v>
      </c>
      <c r="AD2268" s="1" t="s">
        <v>5712</v>
      </c>
      <c r="AJ2268" s="1" t="s">
        <v>11854</v>
      </c>
      <c r="AK2268" s="1" t="s">
        <v>5712</v>
      </c>
      <c r="AN2268" s="1" t="s">
        <v>5712</v>
      </c>
      <c r="AP2268" s="1" t="s">
        <v>5712</v>
      </c>
      <c r="AR2268" s="1" t="s">
        <v>5712</v>
      </c>
      <c r="AT2268" s="1" t="s">
        <v>5712</v>
      </c>
      <c r="AV2268" s="1" t="s">
        <v>3586</v>
      </c>
    </row>
    <row r="2269" spans="1:48" x14ac:dyDescent="0.35">
      <c r="A2269" s="1" t="s">
        <v>11855</v>
      </c>
      <c r="B2269" s="1" t="s">
        <v>5710</v>
      </c>
      <c r="C2269" s="1" t="s">
        <v>71</v>
      </c>
      <c r="D2269">
        <v>57</v>
      </c>
      <c r="E2269" s="1" t="s">
        <v>65</v>
      </c>
      <c r="F2269" s="1" t="s">
        <v>66</v>
      </c>
      <c r="G2269" s="1" t="s">
        <v>59</v>
      </c>
      <c r="H2269" s="1" t="s">
        <v>386</v>
      </c>
      <c r="I2269" s="1" t="s">
        <v>68</v>
      </c>
      <c r="J2269" s="1" t="s">
        <v>47</v>
      </c>
      <c r="K2269" s="1" t="s">
        <v>48</v>
      </c>
      <c r="L2269" s="1" t="s">
        <v>48</v>
      </c>
      <c r="M2269" s="1" t="s">
        <v>48</v>
      </c>
      <c r="N2269" s="1" t="s">
        <v>48</v>
      </c>
      <c r="O2269" s="1" t="s">
        <v>49</v>
      </c>
      <c r="P2269" s="1" t="s">
        <v>48</v>
      </c>
      <c r="Q2269" s="1" t="s">
        <v>48</v>
      </c>
      <c r="R2269" s="1" t="s">
        <v>48</v>
      </c>
      <c r="S2269" s="1" t="s">
        <v>48</v>
      </c>
      <c r="T2269" s="1" t="s">
        <v>48</v>
      </c>
      <c r="U2269" s="1" t="s">
        <v>48</v>
      </c>
      <c r="V2269" s="1" t="s">
        <v>48</v>
      </c>
      <c r="W2269" s="1" t="s">
        <v>48</v>
      </c>
      <c r="X2269" s="1" t="s">
        <v>62</v>
      </c>
      <c r="AC2269" s="1" t="s">
        <v>5712</v>
      </c>
      <c r="AD2269" s="1" t="s">
        <v>5712</v>
      </c>
      <c r="AJ2269" s="1" t="s">
        <v>11856</v>
      </c>
      <c r="AK2269" s="1" t="s">
        <v>55</v>
      </c>
      <c r="AL2269" s="1" t="s">
        <v>11857</v>
      </c>
      <c r="AN2269" s="1" t="s">
        <v>5712</v>
      </c>
      <c r="AP2269" s="1" t="s">
        <v>5712</v>
      </c>
      <c r="AR2269" s="1" t="s">
        <v>5712</v>
      </c>
      <c r="AT2269" s="1" t="s">
        <v>5712</v>
      </c>
    </row>
    <row r="2270" spans="1:48" ht="362.5" x14ac:dyDescent="0.35">
      <c r="A2270" s="1" t="s">
        <v>11858</v>
      </c>
      <c r="B2270" s="1" t="s">
        <v>5710</v>
      </c>
      <c r="C2270" s="1" t="s">
        <v>41</v>
      </c>
      <c r="D2270">
        <v>56</v>
      </c>
      <c r="E2270" s="1" t="s">
        <v>65</v>
      </c>
      <c r="F2270" s="1" t="s">
        <v>43</v>
      </c>
      <c r="G2270" s="1" t="s">
        <v>44</v>
      </c>
      <c r="H2270" s="1" t="s">
        <v>60</v>
      </c>
      <c r="I2270" s="1" t="s">
        <v>90</v>
      </c>
      <c r="J2270" s="1" t="s">
        <v>47</v>
      </c>
      <c r="K2270" s="1" t="s">
        <v>48</v>
      </c>
      <c r="L2270" s="1" t="s">
        <v>49</v>
      </c>
      <c r="M2270" s="1" t="s">
        <v>48</v>
      </c>
      <c r="N2270" s="1" t="s">
        <v>48</v>
      </c>
      <c r="O2270" s="1" t="s">
        <v>48</v>
      </c>
      <c r="P2270" s="1" t="s">
        <v>48</v>
      </c>
      <c r="Q2270" s="1" t="s">
        <v>48</v>
      </c>
      <c r="R2270" s="1" t="s">
        <v>48</v>
      </c>
      <c r="S2270" s="1" t="s">
        <v>48</v>
      </c>
      <c r="T2270" s="1" t="s">
        <v>48</v>
      </c>
      <c r="U2270" s="1" t="s">
        <v>48</v>
      </c>
      <c r="V2270" s="1" t="s">
        <v>48</v>
      </c>
      <c r="W2270" s="1" t="s">
        <v>48</v>
      </c>
      <c r="X2270" s="1" t="s">
        <v>116</v>
      </c>
      <c r="Y2270" s="1" t="s">
        <v>11859</v>
      </c>
      <c r="AC2270" s="1" t="s">
        <v>5712</v>
      </c>
      <c r="AD2270" s="1" t="s">
        <v>5712</v>
      </c>
      <c r="AJ2270" s="2" t="s">
        <v>11860</v>
      </c>
      <c r="AK2270" s="1" t="s">
        <v>5712</v>
      </c>
      <c r="AM2270" s="1" t="s">
        <v>11861</v>
      </c>
      <c r="AN2270" s="1" t="s">
        <v>5712</v>
      </c>
      <c r="AP2270" s="1" t="s">
        <v>5712</v>
      </c>
      <c r="AR2270" s="1" t="s">
        <v>5712</v>
      </c>
      <c r="AT2270" s="1" t="s">
        <v>5712</v>
      </c>
    </row>
    <row r="2271" spans="1:48" x14ac:dyDescent="0.35">
      <c r="A2271" s="1" t="s">
        <v>11862</v>
      </c>
      <c r="B2271" s="1" t="s">
        <v>5710</v>
      </c>
      <c r="C2271" s="1" t="s">
        <v>41</v>
      </c>
      <c r="D2271">
        <v>57</v>
      </c>
      <c r="E2271" s="1" t="s">
        <v>65</v>
      </c>
      <c r="F2271" s="1" t="s">
        <v>43</v>
      </c>
      <c r="G2271" s="1" t="s">
        <v>73</v>
      </c>
      <c r="H2271" s="1" t="s">
        <v>109</v>
      </c>
      <c r="I2271" s="1" t="s">
        <v>90</v>
      </c>
      <c r="J2271" s="1" t="s">
        <v>47</v>
      </c>
      <c r="K2271" s="1" t="s">
        <v>48</v>
      </c>
      <c r="L2271" s="1" t="s">
        <v>48</v>
      </c>
      <c r="M2271" s="1" t="s">
        <v>48</v>
      </c>
      <c r="N2271" s="1" t="s">
        <v>48</v>
      </c>
      <c r="O2271" s="1" t="s">
        <v>48</v>
      </c>
      <c r="P2271" s="1" t="s">
        <v>48</v>
      </c>
      <c r="Q2271" s="1" t="s">
        <v>49</v>
      </c>
      <c r="R2271" s="1" t="s">
        <v>48</v>
      </c>
      <c r="S2271" s="1" t="s">
        <v>48</v>
      </c>
      <c r="T2271" s="1" t="s">
        <v>48</v>
      </c>
      <c r="U2271" s="1" t="s">
        <v>48</v>
      </c>
      <c r="V2271" s="1" t="s">
        <v>48</v>
      </c>
      <c r="W2271" s="1" t="s">
        <v>48</v>
      </c>
      <c r="X2271" s="1" t="s">
        <v>51</v>
      </c>
      <c r="Y2271" s="1" t="s">
        <v>11863</v>
      </c>
      <c r="AC2271" s="1" t="s">
        <v>5712</v>
      </c>
      <c r="AD2271" s="1" t="s">
        <v>5712</v>
      </c>
      <c r="AJ2271" s="1" t="s">
        <v>224</v>
      </c>
      <c r="AK2271" s="1" t="s">
        <v>5712</v>
      </c>
      <c r="AN2271" s="1" t="s">
        <v>5712</v>
      </c>
      <c r="AP2271" s="1" t="s">
        <v>5712</v>
      </c>
      <c r="AR2271" s="1" t="s">
        <v>5712</v>
      </c>
      <c r="AT2271" s="1" t="s">
        <v>5712</v>
      </c>
    </row>
    <row r="2272" spans="1:48" x14ac:dyDescent="0.35">
      <c r="A2272" s="1" t="s">
        <v>11864</v>
      </c>
      <c r="B2272" s="1" t="s">
        <v>5710</v>
      </c>
      <c r="C2272" s="1" t="s">
        <v>41</v>
      </c>
      <c r="D2272">
        <v>57</v>
      </c>
      <c r="E2272" s="1" t="s">
        <v>65</v>
      </c>
      <c r="F2272" s="1" t="s">
        <v>43</v>
      </c>
      <c r="G2272" s="1" t="s">
        <v>73</v>
      </c>
      <c r="H2272" s="1" t="s">
        <v>109</v>
      </c>
      <c r="I2272" s="1" t="s">
        <v>110</v>
      </c>
      <c r="J2272" s="1" t="s">
        <v>47</v>
      </c>
      <c r="K2272" s="1" t="s">
        <v>48</v>
      </c>
      <c r="L2272" s="1" t="s">
        <v>48</v>
      </c>
      <c r="M2272" s="1" t="s">
        <v>48</v>
      </c>
      <c r="N2272" s="1" t="s">
        <v>48</v>
      </c>
      <c r="O2272" s="1" t="s">
        <v>48</v>
      </c>
      <c r="P2272" s="1" t="s">
        <v>49</v>
      </c>
      <c r="Q2272" s="1" t="s">
        <v>48</v>
      </c>
      <c r="R2272" s="1" t="s">
        <v>48</v>
      </c>
      <c r="S2272" s="1" t="s">
        <v>48</v>
      </c>
      <c r="T2272" s="1" t="s">
        <v>48</v>
      </c>
      <c r="U2272" s="1" t="s">
        <v>48</v>
      </c>
      <c r="V2272" s="1" t="s">
        <v>48</v>
      </c>
      <c r="W2272" s="1" t="s">
        <v>48</v>
      </c>
      <c r="X2272" s="1" t="s">
        <v>75</v>
      </c>
      <c r="Y2272" s="1" t="s">
        <v>4732</v>
      </c>
      <c r="AC2272" s="1" t="s">
        <v>5712</v>
      </c>
      <c r="AD2272" s="1" t="s">
        <v>5712</v>
      </c>
      <c r="AJ2272" s="1" t="s">
        <v>1080</v>
      </c>
      <c r="AK2272" s="1" t="s">
        <v>5712</v>
      </c>
      <c r="AM2272" s="1" t="s">
        <v>1196</v>
      </c>
      <c r="AN2272" s="1" t="s">
        <v>5712</v>
      </c>
      <c r="AP2272" s="1" t="s">
        <v>5712</v>
      </c>
      <c r="AR2272" s="1" t="s">
        <v>5712</v>
      </c>
      <c r="AT2272" s="1" t="s">
        <v>5712</v>
      </c>
    </row>
    <row r="2273" spans="1:48" x14ac:dyDescent="0.35">
      <c r="A2273" s="1" t="s">
        <v>11865</v>
      </c>
      <c r="B2273" s="1" t="s">
        <v>5710</v>
      </c>
      <c r="C2273" s="1" t="s">
        <v>41</v>
      </c>
      <c r="D2273">
        <v>55</v>
      </c>
      <c r="E2273" s="1" t="s">
        <v>65</v>
      </c>
      <c r="F2273" s="1" t="s">
        <v>43</v>
      </c>
      <c r="G2273" s="1" t="s">
        <v>73</v>
      </c>
      <c r="H2273" s="1" t="s">
        <v>45</v>
      </c>
      <c r="I2273" s="1" t="s">
        <v>61</v>
      </c>
      <c r="J2273" s="1" t="s">
        <v>47</v>
      </c>
      <c r="K2273" s="1" t="s">
        <v>48</v>
      </c>
      <c r="L2273" s="1" t="s">
        <v>48</v>
      </c>
      <c r="M2273" s="1" t="s">
        <v>48</v>
      </c>
      <c r="N2273" s="1" t="s">
        <v>49</v>
      </c>
      <c r="O2273" s="1" t="s">
        <v>48</v>
      </c>
      <c r="P2273" s="1" t="s">
        <v>48</v>
      </c>
      <c r="Q2273" s="1" t="s">
        <v>48</v>
      </c>
      <c r="R2273" s="1" t="s">
        <v>48</v>
      </c>
      <c r="S2273" s="1" t="s">
        <v>48</v>
      </c>
      <c r="T2273" s="1" t="s">
        <v>48</v>
      </c>
      <c r="U2273" s="1" t="s">
        <v>48</v>
      </c>
      <c r="V2273" s="1" t="s">
        <v>48</v>
      </c>
      <c r="W2273" s="1" t="s">
        <v>48</v>
      </c>
      <c r="X2273" s="1" t="s">
        <v>75</v>
      </c>
      <c r="Y2273" s="1" t="s">
        <v>11866</v>
      </c>
      <c r="AC2273" s="1" t="s">
        <v>5712</v>
      </c>
      <c r="AD2273" s="1" t="s">
        <v>5712</v>
      </c>
      <c r="AJ2273" s="1" t="s">
        <v>5954</v>
      </c>
      <c r="AK2273" s="1" t="s">
        <v>5712</v>
      </c>
      <c r="AN2273" s="1" t="s">
        <v>5712</v>
      </c>
      <c r="AP2273" s="1" t="s">
        <v>5712</v>
      </c>
      <c r="AR2273" s="1" t="s">
        <v>5712</v>
      </c>
      <c r="AT2273" s="1" t="s">
        <v>5712</v>
      </c>
      <c r="AV2273" s="1" t="s">
        <v>11867</v>
      </c>
    </row>
    <row r="2274" spans="1:48" x14ac:dyDescent="0.35">
      <c r="A2274" s="1" t="s">
        <v>11868</v>
      </c>
      <c r="B2274" s="1" t="s">
        <v>5710</v>
      </c>
      <c r="C2274" s="1" t="s">
        <v>41</v>
      </c>
      <c r="D2274">
        <v>77</v>
      </c>
      <c r="E2274" s="1" t="s">
        <v>65</v>
      </c>
      <c r="F2274" s="1" t="s">
        <v>66</v>
      </c>
      <c r="G2274" s="1" t="s">
        <v>98</v>
      </c>
      <c r="H2274" s="1" t="s">
        <v>79</v>
      </c>
      <c r="I2274" s="1" t="s">
        <v>125</v>
      </c>
      <c r="J2274" s="1" t="s">
        <v>47</v>
      </c>
      <c r="K2274" s="1" t="s">
        <v>48</v>
      </c>
      <c r="L2274" s="1" t="s">
        <v>49</v>
      </c>
      <c r="M2274" s="1" t="s">
        <v>48</v>
      </c>
      <c r="N2274" s="1" t="s">
        <v>48</v>
      </c>
      <c r="O2274" s="1" t="s">
        <v>48</v>
      </c>
      <c r="P2274" s="1" t="s">
        <v>48</v>
      </c>
      <c r="Q2274" s="1" t="s">
        <v>48</v>
      </c>
      <c r="R2274" s="1" t="s">
        <v>48</v>
      </c>
      <c r="S2274" s="1" t="s">
        <v>48</v>
      </c>
      <c r="T2274" s="1" t="s">
        <v>48</v>
      </c>
      <c r="U2274" s="1" t="s">
        <v>48</v>
      </c>
      <c r="V2274" s="1" t="s">
        <v>48</v>
      </c>
      <c r="W2274" s="1" t="s">
        <v>48</v>
      </c>
      <c r="X2274" s="1" t="s">
        <v>116</v>
      </c>
      <c r="Y2274" s="1" t="s">
        <v>11869</v>
      </c>
      <c r="AC2274" s="1" t="s">
        <v>5712</v>
      </c>
      <c r="AD2274" s="1" t="s">
        <v>5712</v>
      </c>
      <c r="AJ2274" s="1" t="s">
        <v>11870</v>
      </c>
      <c r="AK2274" s="1" t="s">
        <v>5712</v>
      </c>
      <c r="AM2274" s="1" t="s">
        <v>11871</v>
      </c>
      <c r="AN2274" s="1" t="s">
        <v>5712</v>
      </c>
      <c r="AP2274" s="1" t="s">
        <v>5712</v>
      </c>
      <c r="AR2274" s="1" t="s">
        <v>5712</v>
      </c>
      <c r="AT2274" s="1" t="s">
        <v>5712</v>
      </c>
    </row>
    <row r="2275" spans="1:48" x14ac:dyDescent="0.35">
      <c r="A2275" s="1" t="s">
        <v>11872</v>
      </c>
      <c r="B2275" s="1" t="s">
        <v>5710</v>
      </c>
      <c r="C2275" s="1" t="s">
        <v>71</v>
      </c>
      <c r="D2275">
        <v>62</v>
      </c>
      <c r="E2275" s="1" t="s">
        <v>65</v>
      </c>
      <c r="F2275" s="1" t="s">
        <v>43</v>
      </c>
      <c r="G2275" s="1" t="s">
        <v>59</v>
      </c>
      <c r="H2275" s="1" t="s">
        <v>60</v>
      </c>
      <c r="I2275" s="1" t="s">
        <v>125</v>
      </c>
      <c r="J2275" s="1" t="s">
        <v>47</v>
      </c>
      <c r="K2275" s="1" t="s">
        <v>48</v>
      </c>
      <c r="L2275" s="1" t="s">
        <v>48</v>
      </c>
      <c r="M2275" s="1" t="s">
        <v>49</v>
      </c>
      <c r="N2275" s="1" t="s">
        <v>48</v>
      </c>
      <c r="O2275" s="1" t="s">
        <v>48</v>
      </c>
      <c r="P2275" s="1" t="s">
        <v>48</v>
      </c>
      <c r="Q2275" s="1" t="s">
        <v>48</v>
      </c>
      <c r="R2275" s="1" t="s">
        <v>48</v>
      </c>
      <c r="S2275" s="1" t="s">
        <v>48</v>
      </c>
      <c r="T2275" s="1" t="s">
        <v>48</v>
      </c>
      <c r="U2275" s="1" t="s">
        <v>48</v>
      </c>
      <c r="V2275" s="1" t="s">
        <v>48</v>
      </c>
      <c r="W2275" s="1" t="s">
        <v>48</v>
      </c>
      <c r="X2275" s="1" t="s">
        <v>62</v>
      </c>
      <c r="AC2275" s="1" t="s">
        <v>5712</v>
      </c>
      <c r="AD2275" s="1" t="s">
        <v>5712</v>
      </c>
      <c r="AJ2275" s="1" t="s">
        <v>11873</v>
      </c>
      <c r="AK2275" s="1" t="s">
        <v>5712</v>
      </c>
      <c r="AN2275" s="1" t="s">
        <v>5712</v>
      </c>
      <c r="AP2275" s="1" t="s">
        <v>5712</v>
      </c>
      <c r="AR2275" s="1" t="s">
        <v>5712</v>
      </c>
      <c r="AT2275" s="1" t="s">
        <v>5712</v>
      </c>
    </row>
    <row r="2276" spans="1:48" x14ac:dyDescent="0.35">
      <c r="A2276" s="1" t="s">
        <v>11874</v>
      </c>
      <c r="B2276" s="1" t="s">
        <v>5710</v>
      </c>
      <c r="C2276" s="1" t="s">
        <v>41</v>
      </c>
      <c r="D2276">
        <v>57</v>
      </c>
      <c r="E2276" s="1" t="s">
        <v>65</v>
      </c>
      <c r="F2276" s="1" t="s">
        <v>66</v>
      </c>
      <c r="G2276" s="1" t="s">
        <v>137</v>
      </c>
      <c r="H2276" s="1" t="s">
        <v>79</v>
      </c>
      <c r="I2276" s="1" t="s">
        <v>68</v>
      </c>
      <c r="J2276" s="1" t="s">
        <v>47</v>
      </c>
      <c r="K2276" s="1" t="s">
        <v>48</v>
      </c>
      <c r="L2276" s="1" t="s">
        <v>48</v>
      </c>
      <c r="M2276" s="1" t="s">
        <v>48</v>
      </c>
      <c r="N2276" s="1" t="s">
        <v>48</v>
      </c>
      <c r="O2276" s="1" t="s">
        <v>48</v>
      </c>
      <c r="P2276" s="1" t="s">
        <v>48</v>
      </c>
      <c r="Q2276" s="1" t="s">
        <v>49</v>
      </c>
      <c r="R2276" s="1" t="s">
        <v>48</v>
      </c>
      <c r="S2276" s="1" t="s">
        <v>48</v>
      </c>
      <c r="T2276" s="1" t="s">
        <v>48</v>
      </c>
      <c r="U2276" s="1" t="s">
        <v>48</v>
      </c>
      <c r="V2276" s="1" t="s">
        <v>48</v>
      </c>
      <c r="W2276" s="1" t="s">
        <v>48</v>
      </c>
      <c r="X2276" s="1" t="s">
        <v>62</v>
      </c>
      <c r="AC2276" s="1" t="s">
        <v>5712</v>
      </c>
      <c r="AD2276" s="1" t="s">
        <v>5712</v>
      </c>
      <c r="AJ2276" s="1" t="s">
        <v>351</v>
      </c>
      <c r="AK2276" s="1" t="s">
        <v>5712</v>
      </c>
      <c r="AN2276" s="1" t="s">
        <v>5712</v>
      </c>
      <c r="AP2276" s="1" t="s">
        <v>5712</v>
      </c>
      <c r="AR2276" s="1" t="s">
        <v>5712</v>
      </c>
      <c r="AT2276" s="1" t="s">
        <v>5712</v>
      </c>
      <c r="AV2276" s="1" t="s">
        <v>351</v>
      </c>
    </row>
    <row r="2277" spans="1:48" x14ac:dyDescent="0.35">
      <c r="A2277" s="1" t="s">
        <v>11875</v>
      </c>
      <c r="B2277" s="1" t="s">
        <v>5710</v>
      </c>
      <c r="C2277" s="1" t="s">
        <v>41</v>
      </c>
      <c r="D2277">
        <v>58</v>
      </c>
      <c r="E2277" s="1" t="s">
        <v>65</v>
      </c>
      <c r="F2277" s="1" t="s">
        <v>66</v>
      </c>
      <c r="G2277" s="1" t="s">
        <v>137</v>
      </c>
      <c r="H2277" s="1" t="s">
        <v>144</v>
      </c>
      <c r="I2277" s="1" t="s">
        <v>61</v>
      </c>
      <c r="J2277" s="1" t="s">
        <v>47</v>
      </c>
      <c r="K2277" s="1" t="s">
        <v>48</v>
      </c>
      <c r="L2277" s="1" t="s">
        <v>48</v>
      </c>
      <c r="M2277" s="1" t="s">
        <v>49</v>
      </c>
      <c r="N2277" s="1" t="s">
        <v>48</v>
      </c>
      <c r="O2277" s="1" t="s">
        <v>48</v>
      </c>
      <c r="P2277" s="1" t="s">
        <v>48</v>
      </c>
      <c r="Q2277" s="1" t="s">
        <v>48</v>
      </c>
      <c r="R2277" s="1" t="s">
        <v>48</v>
      </c>
      <c r="S2277" s="1" t="s">
        <v>48</v>
      </c>
      <c r="T2277" s="1" t="s">
        <v>48</v>
      </c>
      <c r="U2277" s="1" t="s">
        <v>48</v>
      </c>
      <c r="V2277" s="1" t="s">
        <v>48</v>
      </c>
      <c r="W2277" s="1" t="s">
        <v>48</v>
      </c>
      <c r="X2277" s="1" t="s">
        <v>62</v>
      </c>
      <c r="AC2277" s="1" t="s">
        <v>5712</v>
      </c>
      <c r="AD2277" s="1" t="s">
        <v>5712</v>
      </c>
      <c r="AJ2277" s="1" t="s">
        <v>11876</v>
      </c>
      <c r="AK2277" s="1" t="s">
        <v>55</v>
      </c>
      <c r="AL2277" s="1" t="s">
        <v>11877</v>
      </c>
      <c r="AN2277" s="1" t="s">
        <v>5712</v>
      </c>
      <c r="AP2277" s="1" t="s">
        <v>5712</v>
      </c>
      <c r="AR2277" s="1" t="s">
        <v>5712</v>
      </c>
      <c r="AT2277" s="1" t="s">
        <v>5712</v>
      </c>
    </row>
    <row r="2278" spans="1:48" x14ac:dyDescent="0.35">
      <c r="A2278" s="1" t="s">
        <v>11878</v>
      </c>
      <c r="B2278" s="1" t="s">
        <v>5710</v>
      </c>
      <c r="C2278" s="1" t="s">
        <v>71</v>
      </c>
      <c r="D2278">
        <v>60</v>
      </c>
      <c r="E2278" s="1" t="s">
        <v>65</v>
      </c>
      <c r="F2278" s="1" t="s">
        <v>66</v>
      </c>
      <c r="G2278" s="1" t="s">
        <v>85</v>
      </c>
      <c r="H2278" s="1" t="s">
        <v>67</v>
      </c>
      <c r="I2278" s="1" t="s">
        <v>46</v>
      </c>
      <c r="J2278" s="1" t="s">
        <v>47</v>
      </c>
      <c r="K2278" s="1" t="s">
        <v>48</v>
      </c>
      <c r="L2278" s="1" t="s">
        <v>49</v>
      </c>
      <c r="M2278" s="1" t="s">
        <v>48</v>
      </c>
      <c r="N2278" s="1" t="s">
        <v>48</v>
      </c>
      <c r="O2278" s="1" t="s">
        <v>48</v>
      </c>
      <c r="P2278" s="1" t="s">
        <v>48</v>
      </c>
      <c r="Q2278" s="1" t="s">
        <v>48</v>
      </c>
      <c r="R2278" s="1" t="s">
        <v>48</v>
      </c>
      <c r="S2278" s="1" t="s">
        <v>48</v>
      </c>
      <c r="T2278" s="1" t="s">
        <v>48</v>
      </c>
      <c r="U2278" s="1" t="s">
        <v>48</v>
      </c>
      <c r="V2278" s="1" t="s">
        <v>48</v>
      </c>
      <c r="W2278" s="1" t="s">
        <v>48</v>
      </c>
      <c r="X2278" s="1" t="s">
        <v>62</v>
      </c>
      <c r="AC2278" s="1" t="s">
        <v>5712</v>
      </c>
      <c r="AD2278" s="1" t="s">
        <v>5712</v>
      </c>
      <c r="AJ2278" s="1" t="s">
        <v>11879</v>
      </c>
      <c r="AK2278" s="1" t="s">
        <v>5712</v>
      </c>
      <c r="AM2278" s="1" t="s">
        <v>11880</v>
      </c>
      <c r="AN2278" s="1" t="s">
        <v>5712</v>
      </c>
      <c r="AP2278" s="1" t="s">
        <v>5712</v>
      </c>
      <c r="AR2278" s="1" t="s">
        <v>5712</v>
      </c>
      <c r="AT2278" s="1" t="s">
        <v>5712</v>
      </c>
    </row>
    <row r="2279" spans="1:48" x14ac:dyDescent="0.35">
      <c r="A2279" s="1" t="s">
        <v>11881</v>
      </c>
      <c r="B2279" s="1" t="s">
        <v>5710</v>
      </c>
      <c r="C2279" s="1" t="s">
        <v>41</v>
      </c>
      <c r="D2279">
        <v>59</v>
      </c>
      <c r="E2279" s="1" t="s">
        <v>65</v>
      </c>
      <c r="F2279" s="1" t="s">
        <v>107</v>
      </c>
      <c r="G2279" s="1" t="s">
        <v>98</v>
      </c>
      <c r="H2279" s="1" t="s">
        <v>79</v>
      </c>
      <c r="I2279" s="1" t="s">
        <v>74</v>
      </c>
      <c r="J2279" s="1" t="s">
        <v>80</v>
      </c>
      <c r="K2279" s="1" t="s">
        <v>48</v>
      </c>
      <c r="L2279" s="1" t="s">
        <v>48</v>
      </c>
      <c r="M2279" s="1" t="s">
        <v>48</v>
      </c>
      <c r="N2279" s="1" t="s">
        <v>48</v>
      </c>
      <c r="O2279" s="1" t="s">
        <v>48</v>
      </c>
      <c r="P2279" s="1" t="s">
        <v>49</v>
      </c>
      <c r="Q2279" s="1" t="s">
        <v>48</v>
      </c>
      <c r="R2279" s="1" t="s">
        <v>48</v>
      </c>
      <c r="S2279" s="1" t="s">
        <v>48</v>
      </c>
      <c r="T2279" s="1" t="s">
        <v>48</v>
      </c>
      <c r="U2279" s="1" t="s">
        <v>48</v>
      </c>
      <c r="V2279" s="1" t="s">
        <v>48</v>
      </c>
      <c r="W2279" s="1" t="s">
        <v>48</v>
      </c>
      <c r="X2279" s="1" t="s">
        <v>62</v>
      </c>
      <c r="AC2279" s="1" t="s">
        <v>5712</v>
      </c>
      <c r="AD2279" s="1" t="s">
        <v>5712</v>
      </c>
      <c r="AJ2279" s="1" t="s">
        <v>224</v>
      </c>
      <c r="AK2279" s="1" t="s">
        <v>5712</v>
      </c>
      <c r="AN2279" s="1" t="s">
        <v>5712</v>
      </c>
      <c r="AP2279" s="1" t="s">
        <v>5712</v>
      </c>
      <c r="AR2279" s="1" t="s">
        <v>5712</v>
      </c>
      <c r="AT2279" s="1" t="s">
        <v>5712</v>
      </c>
    </row>
    <row r="2280" spans="1:48" x14ac:dyDescent="0.35">
      <c r="A2280" s="1" t="s">
        <v>11882</v>
      </c>
      <c r="B2280" s="1" t="s">
        <v>5710</v>
      </c>
      <c r="C2280" s="1" t="s">
        <v>41</v>
      </c>
      <c r="D2280">
        <v>59</v>
      </c>
      <c r="E2280" s="1" t="s">
        <v>65</v>
      </c>
      <c r="F2280" s="1" t="s">
        <v>66</v>
      </c>
      <c r="G2280" s="1" t="s">
        <v>44</v>
      </c>
      <c r="H2280" s="1" t="s">
        <v>45</v>
      </c>
      <c r="I2280" s="1" t="s">
        <v>110</v>
      </c>
      <c r="J2280" s="1" t="s">
        <v>47</v>
      </c>
      <c r="K2280" s="1" t="s">
        <v>48</v>
      </c>
      <c r="L2280" s="1" t="s">
        <v>48</v>
      </c>
      <c r="M2280" s="1" t="s">
        <v>48</v>
      </c>
      <c r="N2280" s="1" t="s">
        <v>48</v>
      </c>
      <c r="O2280" s="1" t="s">
        <v>48</v>
      </c>
      <c r="P2280" s="1" t="s">
        <v>49</v>
      </c>
      <c r="Q2280" s="1" t="s">
        <v>48</v>
      </c>
      <c r="R2280" s="1" t="s">
        <v>48</v>
      </c>
      <c r="S2280" s="1" t="s">
        <v>48</v>
      </c>
      <c r="T2280" s="1" t="s">
        <v>48</v>
      </c>
      <c r="U2280" s="1" t="s">
        <v>48</v>
      </c>
      <c r="V2280" s="1" t="s">
        <v>48</v>
      </c>
      <c r="W2280" s="1" t="s">
        <v>48</v>
      </c>
      <c r="X2280" s="1" t="s">
        <v>116</v>
      </c>
      <c r="Y2280" s="1" t="s">
        <v>11883</v>
      </c>
      <c r="AC2280" s="1" t="s">
        <v>5712</v>
      </c>
      <c r="AD2280" s="1" t="s">
        <v>5712</v>
      </c>
      <c r="AJ2280" s="1" t="s">
        <v>11884</v>
      </c>
      <c r="AK2280" s="1" t="s">
        <v>5712</v>
      </c>
      <c r="AN2280" s="1" t="s">
        <v>5712</v>
      </c>
      <c r="AP2280" s="1" t="s">
        <v>5712</v>
      </c>
      <c r="AR2280" s="1" t="s">
        <v>5712</v>
      </c>
      <c r="AT2280" s="1" t="s">
        <v>5712</v>
      </c>
    </row>
    <row r="2281" spans="1:48" x14ac:dyDescent="0.35">
      <c r="A2281" s="1" t="s">
        <v>11885</v>
      </c>
      <c r="B2281" s="1" t="s">
        <v>5710</v>
      </c>
      <c r="C2281" s="1" t="s">
        <v>41</v>
      </c>
      <c r="D2281">
        <v>62</v>
      </c>
      <c r="E2281" s="1" t="s">
        <v>65</v>
      </c>
      <c r="F2281" s="1" t="s">
        <v>72</v>
      </c>
      <c r="G2281" s="1" t="s">
        <v>59</v>
      </c>
      <c r="H2281" s="1" t="s">
        <v>79</v>
      </c>
      <c r="I2281" s="1" t="s">
        <v>113</v>
      </c>
      <c r="J2281" s="1" t="s">
        <v>47</v>
      </c>
      <c r="K2281" s="1" t="s">
        <v>48</v>
      </c>
      <c r="L2281" s="1" t="s">
        <v>48</v>
      </c>
      <c r="M2281" s="1" t="s">
        <v>48</v>
      </c>
      <c r="N2281" s="1" t="s">
        <v>48</v>
      </c>
      <c r="O2281" s="1" t="s">
        <v>48</v>
      </c>
      <c r="P2281" s="1" t="s">
        <v>48</v>
      </c>
      <c r="Q2281" s="1" t="s">
        <v>48</v>
      </c>
      <c r="R2281" s="1" t="s">
        <v>49</v>
      </c>
      <c r="S2281" s="1" t="s">
        <v>48</v>
      </c>
      <c r="T2281" s="1" t="s">
        <v>48</v>
      </c>
      <c r="U2281" s="1" t="s">
        <v>48</v>
      </c>
      <c r="V2281" s="1" t="s">
        <v>48</v>
      </c>
      <c r="W2281" s="1" t="s">
        <v>48</v>
      </c>
      <c r="X2281" s="1" t="s">
        <v>62</v>
      </c>
      <c r="AC2281" s="1" t="s">
        <v>5712</v>
      </c>
      <c r="AD2281" s="1" t="s">
        <v>5712</v>
      </c>
      <c r="AJ2281" s="1" t="s">
        <v>11886</v>
      </c>
      <c r="AK2281" s="1" t="s">
        <v>77</v>
      </c>
      <c r="AN2281" s="1" t="s">
        <v>5712</v>
      </c>
      <c r="AP2281" s="1" t="s">
        <v>5712</v>
      </c>
      <c r="AR2281" s="1" t="s">
        <v>5712</v>
      </c>
      <c r="AT2281" s="1" t="s">
        <v>5712</v>
      </c>
    </row>
    <row r="2282" spans="1:48" x14ac:dyDescent="0.35">
      <c r="A2282" s="1" t="s">
        <v>11887</v>
      </c>
      <c r="B2282" s="1" t="s">
        <v>5710</v>
      </c>
      <c r="C2282" s="1" t="s">
        <v>41</v>
      </c>
      <c r="D2282">
        <v>63</v>
      </c>
      <c r="E2282" s="1" t="s">
        <v>65</v>
      </c>
      <c r="F2282" s="1" t="s">
        <v>66</v>
      </c>
      <c r="G2282" s="1" t="s">
        <v>85</v>
      </c>
      <c r="H2282" s="1" t="s">
        <v>67</v>
      </c>
      <c r="I2282" s="1" t="s">
        <v>90</v>
      </c>
      <c r="J2282" s="1" t="s">
        <v>47</v>
      </c>
      <c r="K2282" s="1" t="s">
        <v>48</v>
      </c>
      <c r="L2282" s="1" t="s">
        <v>48</v>
      </c>
      <c r="M2282" s="1" t="s">
        <v>48</v>
      </c>
      <c r="N2282" s="1" t="s">
        <v>48</v>
      </c>
      <c r="O2282" s="1" t="s">
        <v>48</v>
      </c>
      <c r="P2282" s="1" t="s">
        <v>49</v>
      </c>
      <c r="Q2282" s="1" t="s">
        <v>48</v>
      </c>
      <c r="R2282" s="1" t="s">
        <v>48</v>
      </c>
      <c r="S2282" s="1" t="s">
        <v>48</v>
      </c>
      <c r="T2282" s="1" t="s">
        <v>48</v>
      </c>
      <c r="U2282" s="1" t="s">
        <v>48</v>
      </c>
      <c r="V2282" s="1" t="s">
        <v>48</v>
      </c>
      <c r="W2282" s="1" t="s">
        <v>48</v>
      </c>
      <c r="X2282" s="1" t="s">
        <v>62</v>
      </c>
      <c r="AC2282" s="1" t="s">
        <v>5712</v>
      </c>
      <c r="AD2282" s="1" t="s">
        <v>5712</v>
      </c>
      <c r="AJ2282" s="1" t="s">
        <v>11888</v>
      </c>
      <c r="AK2282" s="1" t="s">
        <v>5712</v>
      </c>
      <c r="AN2282" s="1" t="s">
        <v>5712</v>
      </c>
      <c r="AP2282" s="1" t="s">
        <v>5712</v>
      </c>
      <c r="AR2282" s="1" t="s">
        <v>5712</v>
      </c>
      <c r="AT2282" s="1" t="s">
        <v>5712</v>
      </c>
      <c r="AV2282" s="1" t="s">
        <v>11889</v>
      </c>
    </row>
    <row r="2283" spans="1:48" x14ac:dyDescent="0.35">
      <c r="A2283" s="1" t="s">
        <v>11890</v>
      </c>
      <c r="B2283" s="1" t="s">
        <v>5710</v>
      </c>
      <c r="C2283" s="1" t="s">
        <v>41</v>
      </c>
      <c r="D2283">
        <v>72</v>
      </c>
      <c r="E2283" s="1" t="s">
        <v>65</v>
      </c>
      <c r="F2283" s="1" t="s">
        <v>66</v>
      </c>
      <c r="G2283" s="1" t="s">
        <v>137</v>
      </c>
      <c r="H2283" s="1" t="s">
        <v>67</v>
      </c>
      <c r="I2283" s="1" t="s">
        <v>110</v>
      </c>
      <c r="J2283" s="1" t="s">
        <v>47</v>
      </c>
      <c r="K2283" s="1" t="s">
        <v>48</v>
      </c>
      <c r="L2283" s="1" t="s">
        <v>48</v>
      </c>
      <c r="M2283" s="1" t="s">
        <v>49</v>
      </c>
      <c r="N2283" s="1" t="s">
        <v>48</v>
      </c>
      <c r="O2283" s="1" t="s">
        <v>48</v>
      </c>
      <c r="P2283" s="1" t="s">
        <v>48</v>
      </c>
      <c r="Q2283" s="1" t="s">
        <v>48</v>
      </c>
      <c r="R2283" s="1" t="s">
        <v>48</v>
      </c>
      <c r="S2283" s="1" t="s">
        <v>48</v>
      </c>
      <c r="T2283" s="1" t="s">
        <v>48</v>
      </c>
      <c r="U2283" s="1" t="s">
        <v>48</v>
      </c>
      <c r="V2283" s="1" t="s">
        <v>48</v>
      </c>
      <c r="W2283" s="1" t="s">
        <v>48</v>
      </c>
      <c r="X2283" s="1" t="s">
        <v>75</v>
      </c>
      <c r="Y2283" s="1" t="s">
        <v>11891</v>
      </c>
      <c r="AC2283" s="1" t="s">
        <v>5712</v>
      </c>
      <c r="AD2283" s="1" t="s">
        <v>5712</v>
      </c>
      <c r="AJ2283" s="1" t="s">
        <v>11892</v>
      </c>
      <c r="AK2283" s="1" t="s">
        <v>63</v>
      </c>
      <c r="AN2283" s="1" t="s">
        <v>5712</v>
      </c>
      <c r="AP2283" s="1" t="s">
        <v>5712</v>
      </c>
      <c r="AR2283" s="1" t="s">
        <v>5712</v>
      </c>
      <c r="AT2283" s="1" t="s">
        <v>5712</v>
      </c>
    </row>
    <row r="2284" spans="1:48" x14ac:dyDescent="0.35">
      <c r="A2284" s="1" t="s">
        <v>11893</v>
      </c>
      <c r="B2284" s="1" t="s">
        <v>5710</v>
      </c>
      <c r="C2284" s="1" t="s">
        <v>71</v>
      </c>
      <c r="D2284">
        <v>66</v>
      </c>
      <c r="E2284" s="1" t="s">
        <v>65</v>
      </c>
      <c r="F2284" s="1" t="s">
        <v>107</v>
      </c>
      <c r="G2284" s="1" t="s">
        <v>44</v>
      </c>
      <c r="H2284" s="1" t="s">
        <v>45</v>
      </c>
      <c r="I2284" s="1" t="s">
        <v>113</v>
      </c>
      <c r="J2284" s="1" t="s">
        <v>47</v>
      </c>
      <c r="K2284" s="1" t="s">
        <v>48</v>
      </c>
      <c r="L2284" s="1" t="s">
        <v>49</v>
      </c>
      <c r="M2284" s="1" t="s">
        <v>48</v>
      </c>
      <c r="N2284" s="1" t="s">
        <v>48</v>
      </c>
      <c r="O2284" s="1" t="s">
        <v>48</v>
      </c>
      <c r="P2284" s="1" t="s">
        <v>48</v>
      </c>
      <c r="Q2284" s="1" t="s">
        <v>48</v>
      </c>
      <c r="R2284" s="1" t="s">
        <v>48</v>
      </c>
      <c r="S2284" s="1" t="s">
        <v>48</v>
      </c>
      <c r="T2284" s="1" t="s">
        <v>48</v>
      </c>
      <c r="U2284" s="1" t="s">
        <v>48</v>
      </c>
      <c r="V2284" s="1" t="s">
        <v>48</v>
      </c>
      <c r="W2284" s="1" t="s">
        <v>48</v>
      </c>
      <c r="X2284" s="1" t="s">
        <v>62</v>
      </c>
      <c r="AC2284" s="1" t="s">
        <v>5712</v>
      </c>
      <c r="AD2284" s="1" t="s">
        <v>5712</v>
      </c>
      <c r="AJ2284" s="1" t="s">
        <v>11894</v>
      </c>
      <c r="AK2284" s="1" t="s">
        <v>5712</v>
      </c>
      <c r="AN2284" s="1" t="s">
        <v>5712</v>
      </c>
      <c r="AP2284" s="1" t="s">
        <v>5712</v>
      </c>
      <c r="AR2284" s="1" t="s">
        <v>5712</v>
      </c>
      <c r="AT2284" s="1" t="s">
        <v>5712</v>
      </c>
    </row>
    <row r="2285" spans="1:48" x14ac:dyDescent="0.35">
      <c r="A2285" s="1" t="s">
        <v>11895</v>
      </c>
      <c r="B2285" s="1" t="s">
        <v>5710</v>
      </c>
      <c r="C2285" s="1" t="s">
        <v>71</v>
      </c>
      <c r="D2285">
        <v>76</v>
      </c>
      <c r="E2285" s="1" t="s">
        <v>65</v>
      </c>
      <c r="F2285" s="1" t="s">
        <v>66</v>
      </c>
      <c r="G2285" s="1" t="s">
        <v>44</v>
      </c>
      <c r="H2285" s="1" t="s">
        <v>67</v>
      </c>
      <c r="I2285" s="1" t="s">
        <v>68</v>
      </c>
      <c r="J2285" s="1" t="s">
        <v>47</v>
      </c>
      <c r="K2285" s="1" t="s">
        <v>48</v>
      </c>
      <c r="L2285" s="1" t="s">
        <v>48</v>
      </c>
      <c r="M2285" s="1" t="s">
        <v>48</v>
      </c>
      <c r="N2285" s="1" t="s">
        <v>48</v>
      </c>
      <c r="O2285" s="1" t="s">
        <v>48</v>
      </c>
      <c r="P2285" s="1" t="s">
        <v>48</v>
      </c>
      <c r="Q2285" s="1" t="s">
        <v>49</v>
      </c>
      <c r="R2285" s="1" t="s">
        <v>48</v>
      </c>
      <c r="S2285" s="1" t="s">
        <v>48</v>
      </c>
      <c r="T2285" s="1" t="s">
        <v>48</v>
      </c>
      <c r="U2285" s="1" t="s">
        <v>48</v>
      </c>
      <c r="V2285" s="1" t="s">
        <v>48</v>
      </c>
      <c r="W2285" s="1" t="s">
        <v>48</v>
      </c>
      <c r="X2285" s="1" t="s">
        <v>62</v>
      </c>
      <c r="AC2285" s="1" t="s">
        <v>5712</v>
      </c>
      <c r="AD2285" s="1" t="s">
        <v>5712</v>
      </c>
      <c r="AJ2285" s="1" t="s">
        <v>11896</v>
      </c>
      <c r="AK2285" s="1" t="s">
        <v>5712</v>
      </c>
      <c r="AN2285" s="1" t="s">
        <v>5712</v>
      </c>
      <c r="AP2285" s="1" t="s">
        <v>5712</v>
      </c>
      <c r="AR2285" s="1" t="s">
        <v>5712</v>
      </c>
      <c r="AT2285" s="1" t="s">
        <v>5712</v>
      </c>
      <c r="AV2285" s="1" t="s">
        <v>1080</v>
      </c>
    </row>
    <row r="2286" spans="1:48" x14ac:dyDescent="0.35">
      <c r="A2286" s="1" t="s">
        <v>11897</v>
      </c>
      <c r="B2286" s="1" t="s">
        <v>5710</v>
      </c>
      <c r="C2286" s="1" t="s">
        <v>71</v>
      </c>
      <c r="D2286">
        <v>68</v>
      </c>
      <c r="E2286" s="1" t="s">
        <v>65</v>
      </c>
      <c r="F2286" s="1" t="s">
        <v>43</v>
      </c>
      <c r="G2286" s="1" t="s">
        <v>44</v>
      </c>
      <c r="H2286" s="1" t="s">
        <v>67</v>
      </c>
      <c r="I2286" s="1" t="s">
        <v>68</v>
      </c>
      <c r="J2286" s="1" t="s">
        <v>47</v>
      </c>
      <c r="K2286" s="1" t="s">
        <v>48</v>
      </c>
      <c r="L2286" s="1" t="s">
        <v>48</v>
      </c>
      <c r="M2286" s="1" t="s">
        <v>48</v>
      </c>
      <c r="N2286" s="1" t="s">
        <v>48</v>
      </c>
      <c r="O2286" s="1" t="s">
        <v>48</v>
      </c>
      <c r="P2286" s="1" t="s">
        <v>48</v>
      </c>
      <c r="Q2286" s="1" t="s">
        <v>49</v>
      </c>
      <c r="R2286" s="1" t="s">
        <v>48</v>
      </c>
      <c r="S2286" s="1" t="s">
        <v>48</v>
      </c>
      <c r="T2286" s="1" t="s">
        <v>48</v>
      </c>
      <c r="U2286" s="1" t="s">
        <v>48</v>
      </c>
      <c r="V2286" s="1" t="s">
        <v>48</v>
      </c>
      <c r="W2286" s="1" t="s">
        <v>48</v>
      </c>
      <c r="X2286" s="1" t="s">
        <v>62</v>
      </c>
      <c r="AC2286" s="1" t="s">
        <v>5712</v>
      </c>
      <c r="AD2286" s="1" t="s">
        <v>5712</v>
      </c>
      <c r="AJ2286" s="1" t="s">
        <v>1080</v>
      </c>
      <c r="AK2286" s="1" t="s">
        <v>5712</v>
      </c>
      <c r="AM2286" s="1" t="s">
        <v>1196</v>
      </c>
      <c r="AN2286" s="1" t="s">
        <v>5712</v>
      </c>
      <c r="AP2286" s="1" t="s">
        <v>5712</v>
      </c>
      <c r="AR2286" s="1" t="s">
        <v>5712</v>
      </c>
      <c r="AT2286" s="1" t="s">
        <v>5712</v>
      </c>
    </row>
    <row r="2287" spans="1:48" x14ac:dyDescent="0.35">
      <c r="A2287" s="1" t="s">
        <v>11898</v>
      </c>
      <c r="B2287" s="1" t="s">
        <v>5710</v>
      </c>
      <c r="C2287" s="1" t="s">
        <v>71</v>
      </c>
      <c r="D2287">
        <v>55</v>
      </c>
      <c r="E2287" s="1" t="s">
        <v>65</v>
      </c>
      <c r="F2287" s="1" t="s">
        <v>107</v>
      </c>
      <c r="G2287" s="1" t="s">
        <v>59</v>
      </c>
      <c r="H2287" s="1" t="s">
        <v>45</v>
      </c>
      <c r="I2287" s="1" t="s">
        <v>113</v>
      </c>
      <c r="J2287" s="1" t="s">
        <v>47</v>
      </c>
      <c r="K2287" s="1" t="s">
        <v>48</v>
      </c>
      <c r="L2287" s="1" t="s">
        <v>48</v>
      </c>
      <c r="M2287" s="1" t="s">
        <v>48</v>
      </c>
      <c r="N2287" s="1" t="s">
        <v>49</v>
      </c>
      <c r="O2287" s="1" t="s">
        <v>48</v>
      </c>
      <c r="P2287" s="1" t="s">
        <v>48</v>
      </c>
      <c r="Q2287" s="1" t="s">
        <v>48</v>
      </c>
      <c r="R2287" s="1" t="s">
        <v>48</v>
      </c>
      <c r="S2287" s="1" t="s">
        <v>48</v>
      </c>
      <c r="T2287" s="1" t="s">
        <v>48</v>
      </c>
      <c r="U2287" s="1" t="s">
        <v>48</v>
      </c>
      <c r="V2287" s="1" t="s">
        <v>48</v>
      </c>
      <c r="W2287" s="1" t="s">
        <v>48</v>
      </c>
      <c r="X2287" s="1" t="s">
        <v>62</v>
      </c>
      <c r="AC2287" s="1" t="s">
        <v>5712</v>
      </c>
      <c r="AD2287" s="1" t="s">
        <v>5712</v>
      </c>
      <c r="AJ2287" s="1" t="s">
        <v>11899</v>
      </c>
      <c r="AK2287" s="1" t="s">
        <v>5712</v>
      </c>
      <c r="AN2287" s="1" t="s">
        <v>5712</v>
      </c>
      <c r="AP2287" s="1" t="s">
        <v>5712</v>
      </c>
      <c r="AR2287" s="1" t="s">
        <v>5712</v>
      </c>
      <c r="AT2287" s="1" t="s">
        <v>5712</v>
      </c>
      <c r="AV2287" s="1" t="s">
        <v>11900</v>
      </c>
    </row>
    <row r="2288" spans="1:48" ht="29" x14ac:dyDescent="0.35">
      <c r="A2288" s="1" t="s">
        <v>11901</v>
      </c>
      <c r="B2288" s="1" t="s">
        <v>5710</v>
      </c>
      <c r="C2288" s="1" t="s">
        <v>71</v>
      </c>
      <c r="D2288">
        <v>76</v>
      </c>
      <c r="E2288" s="1" t="s">
        <v>65</v>
      </c>
      <c r="F2288" s="1" t="s">
        <v>66</v>
      </c>
      <c r="G2288" s="1" t="s">
        <v>73</v>
      </c>
      <c r="H2288" s="1" t="s">
        <v>67</v>
      </c>
      <c r="I2288" s="1" t="s">
        <v>90</v>
      </c>
      <c r="J2288" s="1" t="s">
        <v>47</v>
      </c>
      <c r="K2288" s="1" t="s">
        <v>48</v>
      </c>
      <c r="L2288" s="1" t="s">
        <v>48</v>
      </c>
      <c r="M2288" s="1" t="s">
        <v>48</v>
      </c>
      <c r="N2288" s="1" t="s">
        <v>48</v>
      </c>
      <c r="O2288" s="1" t="s">
        <v>49</v>
      </c>
      <c r="P2288" s="1" t="s">
        <v>48</v>
      </c>
      <c r="Q2288" s="1" t="s">
        <v>48</v>
      </c>
      <c r="R2288" s="1" t="s">
        <v>48</v>
      </c>
      <c r="S2288" s="1" t="s">
        <v>48</v>
      </c>
      <c r="T2288" s="1" t="s">
        <v>48</v>
      </c>
      <c r="U2288" s="1" t="s">
        <v>48</v>
      </c>
      <c r="V2288" s="1" t="s">
        <v>48</v>
      </c>
      <c r="W2288" s="1" t="s">
        <v>48</v>
      </c>
      <c r="X2288" s="1" t="s">
        <v>116</v>
      </c>
      <c r="Y2288" s="2" t="s">
        <v>11902</v>
      </c>
      <c r="AC2288" s="1" t="s">
        <v>5712</v>
      </c>
      <c r="AD2288" s="1" t="s">
        <v>5712</v>
      </c>
      <c r="AJ2288" s="1" t="s">
        <v>11903</v>
      </c>
      <c r="AK2288" s="1" t="s">
        <v>77</v>
      </c>
      <c r="AN2288" s="1" t="s">
        <v>5712</v>
      </c>
      <c r="AP2288" s="1" t="s">
        <v>5712</v>
      </c>
      <c r="AR2288" s="1" t="s">
        <v>5712</v>
      </c>
      <c r="AT2288" s="1" t="s">
        <v>5712</v>
      </c>
    </row>
    <row r="2289" spans="1:48" x14ac:dyDescent="0.35">
      <c r="A2289" s="1" t="s">
        <v>11904</v>
      </c>
      <c r="B2289" s="1" t="s">
        <v>5710</v>
      </c>
      <c r="C2289" s="1" t="s">
        <v>41</v>
      </c>
      <c r="D2289">
        <v>65</v>
      </c>
      <c r="E2289" s="1" t="s">
        <v>65</v>
      </c>
      <c r="F2289" s="1" t="s">
        <v>72</v>
      </c>
      <c r="G2289" s="1" t="s">
        <v>137</v>
      </c>
      <c r="H2289" s="1" t="s">
        <v>67</v>
      </c>
      <c r="I2289" s="1" t="s">
        <v>90</v>
      </c>
      <c r="J2289" s="1" t="s">
        <v>47</v>
      </c>
      <c r="K2289" s="1" t="s">
        <v>48</v>
      </c>
      <c r="L2289" s="1" t="s">
        <v>48</v>
      </c>
      <c r="M2289" s="1" t="s">
        <v>49</v>
      </c>
      <c r="N2289" s="1" t="s">
        <v>48</v>
      </c>
      <c r="O2289" s="1" t="s">
        <v>48</v>
      </c>
      <c r="P2289" s="1" t="s">
        <v>48</v>
      </c>
      <c r="Q2289" s="1" t="s">
        <v>48</v>
      </c>
      <c r="R2289" s="1" t="s">
        <v>48</v>
      </c>
      <c r="S2289" s="1" t="s">
        <v>48</v>
      </c>
      <c r="T2289" s="1" t="s">
        <v>48</v>
      </c>
      <c r="U2289" s="1" t="s">
        <v>48</v>
      </c>
      <c r="V2289" s="1" t="s">
        <v>48</v>
      </c>
      <c r="W2289" s="1" t="s">
        <v>48</v>
      </c>
      <c r="X2289" s="1" t="s">
        <v>116</v>
      </c>
      <c r="Y2289" s="1" t="s">
        <v>11905</v>
      </c>
      <c r="AC2289" s="1" t="s">
        <v>5712</v>
      </c>
      <c r="AD2289" s="1" t="s">
        <v>5712</v>
      </c>
      <c r="AJ2289" s="1" t="s">
        <v>8573</v>
      </c>
      <c r="AK2289" s="1" t="s">
        <v>5712</v>
      </c>
      <c r="AM2289" s="1" t="s">
        <v>752</v>
      </c>
      <c r="AN2289" s="1" t="s">
        <v>5712</v>
      </c>
      <c r="AP2289" s="1" t="s">
        <v>5712</v>
      </c>
      <c r="AR2289" s="1" t="s">
        <v>5712</v>
      </c>
      <c r="AT2289" s="1" t="s">
        <v>5712</v>
      </c>
    </row>
    <row r="2290" spans="1:48" x14ac:dyDescent="0.35">
      <c r="A2290" s="1" t="s">
        <v>11906</v>
      </c>
      <c r="B2290" s="1" t="s">
        <v>5710</v>
      </c>
      <c r="C2290" s="1" t="s">
        <v>41</v>
      </c>
      <c r="D2290">
        <v>63</v>
      </c>
      <c r="E2290" s="1" t="s">
        <v>65</v>
      </c>
      <c r="F2290" s="1" t="s">
        <v>66</v>
      </c>
      <c r="G2290" s="1" t="s">
        <v>137</v>
      </c>
      <c r="H2290" s="1" t="s">
        <v>92</v>
      </c>
      <c r="I2290" s="1" t="s">
        <v>125</v>
      </c>
      <c r="J2290" s="1" t="s">
        <v>47</v>
      </c>
      <c r="K2290" s="1" t="s">
        <v>48</v>
      </c>
      <c r="L2290" s="1" t="s">
        <v>49</v>
      </c>
      <c r="M2290" s="1" t="s">
        <v>48</v>
      </c>
      <c r="N2290" s="1" t="s">
        <v>48</v>
      </c>
      <c r="O2290" s="1" t="s">
        <v>48</v>
      </c>
      <c r="P2290" s="1" t="s">
        <v>48</v>
      </c>
      <c r="Q2290" s="1" t="s">
        <v>48</v>
      </c>
      <c r="R2290" s="1" t="s">
        <v>48</v>
      </c>
      <c r="S2290" s="1" t="s">
        <v>48</v>
      </c>
      <c r="T2290" s="1" t="s">
        <v>48</v>
      </c>
      <c r="U2290" s="1" t="s">
        <v>48</v>
      </c>
      <c r="V2290" s="1" t="s">
        <v>48</v>
      </c>
      <c r="W2290" s="1" t="s">
        <v>48</v>
      </c>
      <c r="X2290" s="1" t="s">
        <v>116</v>
      </c>
      <c r="Y2290" s="1" t="s">
        <v>11907</v>
      </c>
      <c r="AC2290" s="1" t="s">
        <v>5712</v>
      </c>
      <c r="AD2290" s="1" t="s">
        <v>5712</v>
      </c>
      <c r="AJ2290" s="1" t="s">
        <v>11908</v>
      </c>
      <c r="AK2290" s="1" t="s">
        <v>5712</v>
      </c>
      <c r="AN2290" s="1" t="s">
        <v>5712</v>
      </c>
      <c r="AP2290" s="1" t="s">
        <v>5712</v>
      </c>
      <c r="AR2290" s="1" t="s">
        <v>5712</v>
      </c>
      <c r="AT2290" s="1" t="s">
        <v>5712</v>
      </c>
      <c r="AV2290" s="1" t="s">
        <v>1565</v>
      </c>
    </row>
    <row r="2291" spans="1:48" x14ac:dyDescent="0.35">
      <c r="A2291" s="1" t="s">
        <v>11909</v>
      </c>
      <c r="B2291" s="1" t="s">
        <v>5710</v>
      </c>
      <c r="C2291" s="1" t="s">
        <v>71</v>
      </c>
      <c r="D2291">
        <v>67</v>
      </c>
      <c r="E2291" s="1" t="s">
        <v>65</v>
      </c>
      <c r="F2291" s="1" t="s">
        <v>66</v>
      </c>
      <c r="G2291" s="1" t="s">
        <v>59</v>
      </c>
      <c r="H2291" s="1" t="s">
        <v>67</v>
      </c>
      <c r="I2291" s="1" t="s">
        <v>61</v>
      </c>
      <c r="J2291" s="1" t="s">
        <v>47</v>
      </c>
      <c r="K2291" s="1" t="s">
        <v>48</v>
      </c>
      <c r="L2291" s="1" t="s">
        <v>48</v>
      </c>
      <c r="M2291" s="1" t="s">
        <v>48</v>
      </c>
      <c r="N2291" s="1" t="s">
        <v>48</v>
      </c>
      <c r="O2291" s="1" t="s">
        <v>48</v>
      </c>
      <c r="P2291" s="1" t="s">
        <v>48</v>
      </c>
      <c r="Q2291" s="1" t="s">
        <v>48</v>
      </c>
      <c r="R2291" s="1" t="s">
        <v>49</v>
      </c>
      <c r="S2291" s="1" t="s">
        <v>48</v>
      </c>
      <c r="T2291" s="1" t="s">
        <v>48</v>
      </c>
      <c r="U2291" s="1" t="s">
        <v>48</v>
      </c>
      <c r="V2291" s="1" t="s">
        <v>48</v>
      </c>
      <c r="W2291" s="1" t="s">
        <v>48</v>
      </c>
      <c r="X2291" s="1" t="s">
        <v>75</v>
      </c>
      <c r="Y2291" s="1" t="s">
        <v>11910</v>
      </c>
      <c r="AC2291" s="1" t="s">
        <v>5712</v>
      </c>
      <c r="AD2291" s="1" t="s">
        <v>5712</v>
      </c>
      <c r="AJ2291" s="1" t="s">
        <v>11911</v>
      </c>
      <c r="AK2291" s="1" t="s">
        <v>5712</v>
      </c>
      <c r="AN2291" s="1" t="s">
        <v>5712</v>
      </c>
      <c r="AP2291" s="1" t="s">
        <v>5712</v>
      </c>
      <c r="AR2291" s="1" t="s">
        <v>5712</v>
      </c>
      <c r="AT2291" s="1" t="s">
        <v>5712</v>
      </c>
    </row>
    <row r="2292" spans="1:48" x14ac:dyDescent="0.35">
      <c r="A2292" s="1" t="s">
        <v>11912</v>
      </c>
      <c r="B2292" s="1" t="s">
        <v>5710</v>
      </c>
      <c r="C2292" s="1" t="s">
        <v>41</v>
      </c>
      <c r="D2292">
        <v>57</v>
      </c>
      <c r="E2292" s="1" t="s">
        <v>65</v>
      </c>
      <c r="F2292" s="1" t="s">
        <v>66</v>
      </c>
      <c r="G2292" s="1" t="s">
        <v>59</v>
      </c>
      <c r="H2292" s="1" t="s">
        <v>60</v>
      </c>
      <c r="I2292" s="1" t="s">
        <v>125</v>
      </c>
      <c r="J2292" s="1" t="s">
        <v>47</v>
      </c>
      <c r="K2292" s="1" t="s">
        <v>49</v>
      </c>
      <c r="L2292" s="1" t="s">
        <v>48</v>
      </c>
      <c r="M2292" s="1" t="s">
        <v>48</v>
      </c>
      <c r="N2292" s="1" t="s">
        <v>48</v>
      </c>
      <c r="O2292" s="1" t="s">
        <v>48</v>
      </c>
      <c r="P2292" s="1" t="s">
        <v>48</v>
      </c>
      <c r="Q2292" s="1" t="s">
        <v>48</v>
      </c>
      <c r="R2292" s="1" t="s">
        <v>48</v>
      </c>
      <c r="S2292" s="1" t="s">
        <v>48</v>
      </c>
      <c r="T2292" s="1" t="s">
        <v>48</v>
      </c>
      <c r="U2292" s="1" t="s">
        <v>48</v>
      </c>
      <c r="V2292" s="1" t="s">
        <v>48</v>
      </c>
      <c r="W2292" s="1" t="s">
        <v>48</v>
      </c>
      <c r="X2292" s="1" t="s">
        <v>116</v>
      </c>
      <c r="Y2292" s="1" t="s">
        <v>11913</v>
      </c>
      <c r="AC2292" s="1" t="s">
        <v>5712</v>
      </c>
      <c r="AD2292" s="1" t="s">
        <v>5712</v>
      </c>
      <c r="AJ2292" s="1" t="s">
        <v>11914</v>
      </c>
      <c r="AK2292" s="1" t="s">
        <v>55</v>
      </c>
      <c r="AL2292" s="1" t="s">
        <v>11915</v>
      </c>
      <c r="AN2292" s="1" t="s">
        <v>5712</v>
      </c>
      <c r="AP2292" s="1" t="s">
        <v>5712</v>
      </c>
      <c r="AR2292" s="1" t="s">
        <v>5712</v>
      </c>
      <c r="AT2292" s="1" t="s">
        <v>5712</v>
      </c>
    </row>
    <row r="2293" spans="1:48" x14ac:dyDescent="0.35">
      <c r="A2293" s="1" t="s">
        <v>11916</v>
      </c>
      <c r="B2293" s="1" t="s">
        <v>5710</v>
      </c>
      <c r="C2293" s="1" t="s">
        <v>71</v>
      </c>
      <c r="D2293">
        <v>64</v>
      </c>
      <c r="E2293" s="1" t="s">
        <v>65</v>
      </c>
      <c r="F2293" s="1" t="s">
        <v>72</v>
      </c>
      <c r="G2293" s="1" t="s">
        <v>73</v>
      </c>
      <c r="H2293" s="1" t="s">
        <v>79</v>
      </c>
      <c r="I2293" s="1" t="s">
        <v>99</v>
      </c>
      <c r="J2293" s="1" t="s">
        <v>47</v>
      </c>
      <c r="K2293" s="1" t="s">
        <v>48</v>
      </c>
      <c r="L2293" s="1" t="s">
        <v>48</v>
      </c>
      <c r="M2293" s="1" t="s">
        <v>48</v>
      </c>
      <c r="N2293" s="1" t="s">
        <v>48</v>
      </c>
      <c r="O2293" s="1" t="s">
        <v>48</v>
      </c>
      <c r="P2293" s="1" t="s">
        <v>49</v>
      </c>
      <c r="Q2293" s="1" t="s">
        <v>48</v>
      </c>
      <c r="R2293" s="1" t="s">
        <v>48</v>
      </c>
      <c r="S2293" s="1" t="s">
        <v>48</v>
      </c>
      <c r="T2293" s="1" t="s">
        <v>48</v>
      </c>
      <c r="U2293" s="1" t="s">
        <v>48</v>
      </c>
      <c r="V2293" s="1" t="s">
        <v>48</v>
      </c>
      <c r="W2293" s="1" t="s">
        <v>48</v>
      </c>
      <c r="X2293" s="1" t="s">
        <v>62</v>
      </c>
      <c r="AB2293" s="1" t="s">
        <v>11917</v>
      </c>
      <c r="AC2293" s="1" t="s">
        <v>5712</v>
      </c>
      <c r="AD2293" s="1" t="s">
        <v>5712</v>
      </c>
      <c r="AJ2293" s="1" t="s">
        <v>11918</v>
      </c>
      <c r="AK2293" s="1" t="s">
        <v>77</v>
      </c>
      <c r="AN2293" s="1" t="s">
        <v>5712</v>
      </c>
      <c r="AP2293" s="1" t="s">
        <v>5712</v>
      </c>
      <c r="AR2293" s="1" t="s">
        <v>5712</v>
      </c>
      <c r="AT2293" s="1" t="s">
        <v>5712</v>
      </c>
    </row>
    <row r="2294" spans="1:48" x14ac:dyDescent="0.35">
      <c r="A2294" s="1" t="s">
        <v>11919</v>
      </c>
      <c r="B2294" s="1" t="s">
        <v>5710</v>
      </c>
      <c r="C2294" s="1" t="s">
        <v>71</v>
      </c>
      <c r="D2294">
        <v>73</v>
      </c>
      <c r="E2294" s="1" t="s">
        <v>65</v>
      </c>
      <c r="F2294" s="1" t="s">
        <v>66</v>
      </c>
      <c r="G2294" s="1" t="s">
        <v>59</v>
      </c>
      <c r="H2294" s="1" t="s">
        <v>67</v>
      </c>
      <c r="I2294" s="1" t="s">
        <v>61</v>
      </c>
      <c r="J2294" s="1" t="s">
        <v>47</v>
      </c>
      <c r="K2294" s="1" t="s">
        <v>48</v>
      </c>
      <c r="L2294" s="1" t="s">
        <v>49</v>
      </c>
      <c r="M2294" s="1" t="s">
        <v>48</v>
      </c>
      <c r="N2294" s="1" t="s">
        <v>48</v>
      </c>
      <c r="O2294" s="1" t="s">
        <v>48</v>
      </c>
      <c r="P2294" s="1" t="s">
        <v>48</v>
      </c>
      <c r="Q2294" s="1" t="s">
        <v>48</v>
      </c>
      <c r="R2294" s="1" t="s">
        <v>48</v>
      </c>
      <c r="S2294" s="1" t="s">
        <v>48</v>
      </c>
      <c r="T2294" s="1" t="s">
        <v>48</v>
      </c>
      <c r="U2294" s="1" t="s">
        <v>48</v>
      </c>
      <c r="V2294" s="1" t="s">
        <v>48</v>
      </c>
      <c r="W2294" s="1" t="s">
        <v>48</v>
      </c>
      <c r="X2294" s="1" t="s">
        <v>62</v>
      </c>
      <c r="AC2294" s="1" t="s">
        <v>5712</v>
      </c>
      <c r="AD2294" s="1" t="s">
        <v>5712</v>
      </c>
      <c r="AJ2294" s="1" t="s">
        <v>11920</v>
      </c>
      <c r="AK2294" s="1" t="s">
        <v>5712</v>
      </c>
      <c r="AN2294" s="1" t="s">
        <v>5712</v>
      </c>
      <c r="AP2294" s="1" t="s">
        <v>5712</v>
      </c>
      <c r="AR2294" s="1" t="s">
        <v>5712</v>
      </c>
      <c r="AT2294" s="1" t="s">
        <v>5712</v>
      </c>
      <c r="AV2294" s="1" t="s">
        <v>11921</v>
      </c>
    </row>
    <row r="2295" spans="1:48" x14ac:dyDescent="0.35">
      <c r="A2295" s="1" t="s">
        <v>11922</v>
      </c>
      <c r="B2295" s="1" t="s">
        <v>5710</v>
      </c>
      <c r="C2295" s="1" t="s">
        <v>41</v>
      </c>
      <c r="D2295">
        <v>38</v>
      </c>
      <c r="E2295" s="1" t="s">
        <v>42</v>
      </c>
      <c r="F2295" s="1" t="s">
        <v>66</v>
      </c>
      <c r="G2295" s="1" t="s">
        <v>137</v>
      </c>
      <c r="H2295" s="1" t="s">
        <v>109</v>
      </c>
      <c r="I2295" s="1" t="s">
        <v>90</v>
      </c>
      <c r="J2295" s="1" t="s">
        <v>47</v>
      </c>
      <c r="K2295" s="1" t="s">
        <v>48</v>
      </c>
      <c r="L2295" s="1" t="s">
        <v>48</v>
      </c>
      <c r="M2295" s="1" t="s">
        <v>48</v>
      </c>
      <c r="N2295" s="1" t="s">
        <v>48</v>
      </c>
      <c r="O2295" s="1" t="s">
        <v>48</v>
      </c>
      <c r="P2295" s="1" t="s">
        <v>49</v>
      </c>
      <c r="Q2295" s="1" t="s">
        <v>48</v>
      </c>
      <c r="R2295" s="1" t="s">
        <v>48</v>
      </c>
      <c r="S2295" s="1" t="s">
        <v>48</v>
      </c>
      <c r="T2295" s="1" t="s">
        <v>48</v>
      </c>
      <c r="U2295" s="1" t="s">
        <v>48</v>
      </c>
      <c r="V2295" s="1" t="s">
        <v>48</v>
      </c>
      <c r="W2295" s="1" t="s">
        <v>48</v>
      </c>
      <c r="X2295" s="1" t="s">
        <v>62</v>
      </c>
      <c r="AC2295" s="1" t="s">
        <v>5712</v>
      </c>
      <c r="AD2295" s="1" t="s">
        <v>5712</v>
      </c>
      <c r="AJ2295" s="1" t="s">
        <v>11923</v>
      </c>
      <c r="AK2295" s="1" t="s">
        <v>77</v>
      </c>
      <c r="AN2295" s="1" t="s">
        <v>5712</v>
      </c>
      <c r="AP2295" s="1" t="s">
        <v>5712</v>
      </c>
      <c r="AR2295" s="1" t="s">
        <v>5712</v>
      </c>
      <c r="AT2295" s="1" t="s">
        <v>5712</v>
      </c>
    </row>
    <row r="2296" spans="1:48" x14ac:dyDescent="0.35">
      <c r="A2296" s="1" t="s">
        <v>11924</v>
      </c>
      <c r="B2296" s="1" t="s">
        <v>5710</v>
      </c>
      <c r="C2296" s="1" t="s">
        <v>41</v>
      </c>
      <c r="D2296">
        <v>57</v>
      </c>
      <c r="E2296" s="1" t="s">
        <v>65</v>
      </c>
      <c r="F2296" s="1" t="s">
        <v>72</v>
      </c>
      <c r="G2296" s="1" t="s">
        <v>98</v>
      </c>
      <c r="H2296" s="1" t="s">
        <v>45</v>
      </c>
      <c r="I2296" s="1" t="s">
        <v>74</v>
      </c>
      <c r="J2296" s="1" t="s">
        <v>47</v>
      </c>
      <c r="K2296" s="1" t="s">
        <v>48</v>
      </c>
      <c r="L2296" s="1" t="s">
        <v>48</v>
      </c>
      <c r="M2296" s="1" t="s">
        <v>49</v>
      </c>
      <c r="N2296" s="1" t="s">
        <v>48</v>
      </c>
      <c r="O2296" s="1" t="s">
        <v>48</v>
      </c>
      <c r="P2296" s="1" t="s">
        <v>48</v>
      </c>
      <c r="Q2296" s="1" t="s">
        <v>48</v>
      </c>
      <c r="R2296" s="1" t="s">
        <v>48</v>
      </c>
      <c r="S2296" s="1" t="s">
        <v>48</v>
      </c>
      <c r="T2296" s="1" t="s">
        <v>48</v>
      </c>
      <c r="U2296" s="1" t="s">
        <v>48</v>
      </c>
      <c r="V2296" s="1" t="s">
        <v>48</v>
      </c>
      <c r="W2296" s="1" t="s">
        <v>48</v>
      </c>
      <c r="X2296" s="1" t="s">
        <v>62</v>
      </c>
      <c r="AC2296" s="1" t="s">
        <v>5712</v>
      </c>
      <c r="AD2296" s="1" t="s">
        <v>5712</v>
      </c>
      <c r="AJ2296" s="1" t="s">
        <v>11925</v>
      </c>
      <c r="AK2296" s="1" t="s">
        <v>5712</v>
      </c>
      <c r="AN2296" s="1" t="s">
        <v>5712</v>
      </c>
      <c r="AP2296" s="1" t="s">
        <v>5712</v>
      </c>
      <c r="AR2296" s="1" t="s">
        <v>5712</v>
      </c>
      <c r="AT2296" s="1" t="s">
        <v>5712</v>
      </c>
    </row>
    <row r="2297" spans="1:48" x14ac:dyDescent="0.35">
      <c r="A2297" s="1" t="s">
        <v>11926</v>
      </c>
      <c r="B2297" s="1" t="s">
        <v>5710</v>
      </c>
      <c r="C2297" s="1" t="s">
        <v>41</v>
      </c>
      <c r="D2297">
        <v>55</v>
      </c>
      <c r="E2297" s="1" t="s">
        <v>65</v>
      </c>
      <c r="F2297" s="1" t="s">
        <v>43</v>
      </c>
      <c r="G2297" s="1" t="s">
        <v>44</v>
      </c>
      <c r="H2297" s="1" t="s">
        <v>60</v>
      </c>
      <c r="I2297" s="1" t="s">
        <v>125</v>
      </c>
      <c r="J2297" s="1" t="s">
        <v>47</v>
      </c>
      <c r="K2297" s="1" t="s">
        <v>48</v>
      </c>
      <c r="L2297" s="1" t="s">
        <v>48</v>
      </c>
      <c r="M2297" s="1" t="s">
        <v>49</v>
      </c>
      <c r="N2297" s="1" t="s">
        <v>48</v>
      </c>
      <c r="O2297" s="1" t="s">
        <v>48</v>
      </c>
      <c r="P2297" s="1" t="s">
        <v>48</v>
      </c>
      <c r="Q2297" s="1" t="s">
        <v>48</v>
      </c>
      <c r="R2297" s="1" t="s">
        <v>48</v>
      </c>
      <c r="S2297" s="1" t="s">
        <v>48</v>
      </c>
      <c r="T2297" s="1" t="s">
        <v>48</v>
      </c>
      <c r="U2297" s="1" t="s">
        <v>48</v>
      </c>
      <c r="V2297" s="1" t="s">
        <v>48</v>
      </c>
      <c r="W2297" s="1" t="s">
        <v>48</v>
      </c>
      <c r="X2297" s="1" t="s">
        <v>51</v>
      </c>
      <c r="Y2297" s="1" t="s">
        <v>8467</v>
      </c>
      <c r="AC2297" s="1" t="s">
        <v>5712</v>
      </c>
      <c r="AD2297" s="1" t="s">
        <v>5712</v>
      </c>
      <c r="AJ2297" s="1" t="s">
        <v>11927</v>
      </c>
      <c r="AK2297" s="1" t="s">
        <v>5712</v>
      </c>
      <c r="AM2297" s="1" t="s">
        <v>105</v>
      </c>
      <c r="AN2297" s="1" t="s">
        <v>5712</v>
      </c>
      <c r="AP2297" s="1" t="s">
        <v>5712</v>
      </c>
      <c r="AR2297" s="1" t="s">
        <v>5712</v>
      </c>
      <c r="AT2297" s="1" t="s">
        <v>5712</v>
      </c>
    </row>
    <row r="2298" spans="1:48" x14ac:dyDescent="0.35">
      <c r="A2298" s="1" t="s">
        <v>11928</v>
      </c>
      <c r="B2298" s="1" t="s">
        <v>5710</v>
      </c>
      <c r="C2298" s="1" t="s">
        <v>41</v>
      </c>
      <c r="D2298">
        <v>71</v>
      </c>
      <c r="E2298" s="1" t="s">
        <v>65</v>
      </c>
      <c r="F2298" s="1" t="s">
        <v>66</v>
      </c>
      <c r="G2298" s="1" t="s">
        <v>59</v>
      </c>
      <c r="H2298" s="1" t="s">
        <v>67</v>
      </c>
      <c r="I2298" s="1" t="s">
        <v>125</v>
      </c>
      <c r="J2298" s="1" t="s">
        <v>47</v>
      </c>
      <c r="K2298" s="1" t="s">
        <v>49</v>
      </c>
      <c r="L2298" s="1" t="s">
        <v>48</v>
      </c>
      <c r="M2298" s="1" t="s">
        <v>48</v>
      </c>
      <c r="N2298" s="1" t="s">
        <v>48</v>
      </c>
      <c r="O2298" s="1" t="s">
        <v>48</v>
      </c>
      <c r="P2298" s="1" t="s">
        <v>48</v>
      </c>
      <c r="Q2298" s="1" t="s">
        <v>48</v>
      </c>
      <c r="R2298" s="1" t="s">
        <v>48</v>
      </c>
      <c r="S2298" s="1" t="s">
        <v>48</v>
      </c>
      <c r="T2298" s="1" t="s">
        <v>48</v>
      </c>
      <c r="U2298" s="1" t="s">
        <v>48</v>
      </c>
      <c r="V2298" s="1" t="s">
        <v>48</v>
      </c>
      <c r="W2298" s="1" t="s">
        <v>48</v>
      </c>
      <c r="X2298" s="1" t="s">
        <v>62</v>
      </c>
      <c r="AC2298" s="1" t="s">
        <v>5712</v>
      </c>
      <c r="AD2298" s="1" t="s">
        <v>5712</v>
      </c>
      <c r="AJ2298" s="1" t="s">
        <v>1080</v>
      </c>
      <c r="AK2298" s="1" t="s">
        <v>5712</v>
      </c>
      <c r="AN2298" s="1" t="s">
        <v>5712</v>
      </c>
      <c r="AP2298" s="1" t="s">
        <v>5712</v>
      </c>
      <c r="AR2298" s="1" t="s">
        <v>5712</v>
      </c>
      <c r="AT2298" s="1" t="s">
        <v>5712</v>
      </c>
    </row>
    <row r="2299" spans="1:48" x14ac:dyDescent="0.35">
      <c r="A2299" s="1" t="s">
        <v>11929</v>
      </c>
      <c r="B2299" s="1" t="s">
        <v>5710</v>
      </c>
      <c r="C2299" s="1" t="s">
        <v>71</v>
      </c>
      <c r="D2299">
        <v>72</v>
      </c>
      <c r="E2299" s="1" t="s">
        <v>65</v>
      </c>
      <c r="F2299" s="1" t="s">
        <v>43</v>
      </c>
      <c r="G2299" s="1" t="s">
        <v>59</v>
      </c>
      <c r="H2299" s="1" t="s">
        <v>67</v>
      </c>
      <c r="I2299" s="1" t="s">
        <v>99</v>
      </c>
      <c r="J2299" s="1" t="s">
        <v>47</v>
      </c>
      <c r="K2299" s="1" t="s">
        <v>48</v>
      </c>
      <c r="L2299" s="1" t="s">
        <v>49</v>
      </c>
      <c r="M2299" s="1" t="s">
        <v>48</v>
      </c>
      <c r="N2299" s="1" t="s">
        <v>48</v>
      </c>
      <c r="O2299" s="1" t="s">
        <v>48</v>
      </c>
      <c r="P2299" s="1" t="s">
        <v>48</v>
      </c>
      <c r="Q2299" s="1" t="s">
        <v>48</v>
      </c>
      <c r="R2299" s="1" t="s">
        <v>48</v>
      </c>
      <c r="S2299" s="1" t="s">
        <v>48</v>
      </c>
      <c r="T2299" s="1" t="s">
        <v>48</v>
      </c>
      <c r="U2299" s="1" t="s">
        <v>48</v>
      </c>
      <c r="V2299" s="1" t="s">
        <v>48</v>
      </c>
      <c r="W2299" s="1" t="s">
        <v>48</v>
      </c>
      <c r="X2299" s="1" t="s">
        <v>116</v>
      </c>
      <c r="Y2299" s="1" t="s">
        <v>11930</v>
      </c>
      <c r="AC2299" s="1" t="s">
        <v>5712</v>
      </c>
      <c r="AD2299" s="1" t="s">
        <v>5712</v>
      </c>
      <c r="AJ2299" s="1" t="s">
        <v>11931</v>
      </c>
      <c r="AK2299" s="1" t="s">
        <v>63</v>
      </c>
      <c r="AN2299" s="1" t="s">
        <v>5712</v>
      </c>
      <c r="AP2299" s="1" t="s">
        <v>5712</v>
      </c>
      <c r="AR2299" s="1" t="s">
        <v>5712</v>
      </c>
      <c r="AT2299" s="1" t="s">
        <v>5712</v>
      </c>
    </row>
    <row r="2300" spans="1:48" x14ac:dyDescent="0.35">
      <c r="A2300" s="1" t="s">
        <v>11932</v>
      </c>
      <c r="B2300" s="1" t="s">
        <v>5710</v>
      </c>
      <c r="C2300" s="1" t="s">
        <v>41</v>
      </c>
      <c r="D2300">
        <v>65</v>
      </c>
      <c r="E2300" s="1" t="s">
        <v>65</v>
      </c>
      <c r="F2300" s="1" t="s">
        <v>72</v>
      </c>
      <c r="G2300" s="1" t="s">
        <v>44</v>
      </c>
      <c r="H2300" s="1" t="s">
        <v>67</v>
      </c>
      <c r="I2300" s="1" t="s">
        <v>61</v>
      </c>
      <c r="J2300" s="1" t="s">
        <v>80</v>
      </c>
      <c r="K2300" s="1" t="s">
        <v>48</v>
      </c>
      <c r="L2300" s="1" t="s">
        <v>48</v>
      </c>
      <c r="M2300" s="1" t="s">
        <v>48</v>
      </c>
      <c r="N2300" s="1" t="s">
        <v>48</v>
      </c>
      <c r="O2300" s="1" t="s">
        <v>48</v>
      </c>
      <c r="P2300" s="1" t="s">
        <v>49</v>
      </c>
      <c r="Q2300" s="1" t="s">
        <v>48</v>
      </c>
      <c r="R2300" s="1" t="s">
        <v>48</v>
      </c>
      <c r="S2300" s="1" t="s">
        <v>48</v>
      </c>
      <c r="T2300" s="1" t="s">
        <v>48</v>
      </c>
      <c r="U2300" s="1" t="s">
        <v>48</v>
      </c>
      <c r="V2300" s="1" t="s">
        <v>48</v>
      </c>
      <c r="W2300" s="1" t="s">
        <v>48</v>
      </c>
      <c r="X2300" s="1" t="s">
        <v>62</v>
      </c>
      <c r="AC2300" s="1" t="s">
        <v>5712</v>
      </c>
      <c r="AD2300" s="1" t="s">
        <v>5712</v>
      </c>
      <c r="AJ2300" s="1" t="s">
        <v>11933</v>
      </c>
      <c r="AK2300" s="1" t="s">
        <v>77</v>
      </c>
      <c r="AN2300" s="1" t="s">
        <v>5712</v>
      </c>
      <c r="AP2300" s="1" t="s">
        <v>5712</v>
      </c>
      <c r="AR2300" s="1" t="s">
        <v>5712</v>
      </c>
      <c r="AT2300" s="1" t="s">
        <v>5712</v>
      </c>
    </row>
    <row r="2301" spans="1:48" x14ac:dyDescent="0.35">
      <c r="A2301" s="1" t="s">
        <v>11934</v>
      </c>
      <c r="B2301" s="1" t="s">
        <v>5710</v>
      </c>
      <c r="C2301" s="1" t="s">
        <v>71</v>
      </c>
      <c r="D2301">
        <v>74</v>
      </c>
      <c r="E2301" s="1" t="s">
        <v>65</v>
      </c>
      <c r="F2301" s="1" t="s">
        <v>66</v>
      </c>
      <c r="G2301" s="1" t="s">
        <v>59</v>
      </c>
      <c r="H2301" s="1" t="s">
        <v>67</v>
      </c>
      <c r="I2301" s="1" t="s">
        <v>68</v>
      </c>
      <c r="J2301" s="1" t="s">
        <v>80</v>
      </c>
      <c r="K2301" s="1" t="s">
        <v>48</v>
      </c>
      <c r="L2301" s="1" t="s">
        <v>48</v>
      </c>
      <c r="M2301" s="1" t="s">
        <v>48</v>
      </c>
      <c r="N2301" s="1" t="s">
        <v>48</v>
      </c>
      <c r="O2301" s="1" t="s">
        <v>48</v>
      </c>
      <c r="P2301" s="1" t="s">
        <v>49</v>
      </c>
      <c r="Q2301" s="1" t="s">
        <v>48</v>
      </c>
      <c r="R2301" s="1" t="s">
        <v>48</v>
      </c>
      <c r="S2301" s="1" t="s">
        <v>48</v>
      </c>
      <c r="T2301" s="1" t="s">
        <v>48</v>
      </c>
      <c r="U2301" s="1" t="s">
        <v>48</v>
      </c>
      <c r="V2301" s="1" t="s">
        <v>48</v>
      </c>
      <c r="W2301" s="1" t="s">
        <v>48</v>
      </c>
      <c r="X2301" s="1" t="s">
        <v>75</v>
      </c>
      <c r="Y2301" s="1" t="s">
        <v>11935</v>
      </c>
      <c r="AC2301" s="1" t="s">
        <v>5712</v>
      </c>
      <c r="AD2301" s="1" t="s">
        <v>5712</v>
      </c>
      <c r="AJ2301" s="1" t="s">
        <v>11936</v>
      </c>
      <c r="AK2301" s="1" t="s">
        <v>5712</v>
      </c>
      <c r="AN2301" s="1" t="s">
        <v>5712</v>
      </c>
      <c r="AP2301" s="1" t="s">
        <v>5712</v>
      </c>
      <c r="AR2301" s="1" t="s">
        <v>5712</v>
      </c>
      <c r="AT2301" s="1" t="s">
        <v>5712</v>
      </c>
    </row>
    <row r="2302" spans="1:48" x14ac:dyDescent="0.35">
      <c r="A2302" s="1" t="s">
        <v>11937</v>
      </c>
      <c r="B2302" s="1" t="s">
        <v>5710</v>
      </c>
      <c r="C2302" s="1" t="s">
        <v>41</v>
      </c>
      <c r="D2302">
        <v>55</v>
      </c>
      <c r="E2302" s="1" t="s">
        <v>65</v>
      </c>
      <c r="F2302" s="1" t="s">
        <v>66</v>
      </c>
      <c r="G2302" s="1" t="s">
        <v>44</v>
      </c>
      <c r="H2302" s="1" t="s">
        <v>45</v>
      </c>
      <c r="I2302" s="1" t="s">
        <v>110</v>
      </c>
      <c r="J2302" s="1" t="s">
        <v>47</v>
      </c>
      <c r="K2302" s="1" t="s">
        <v>48</v>
      </c>
      <c r="L2302" s="1" t="s">
        <v>48</v>
      </c>
      <c r="M2302" s="1" t="s">
        <v>48</v>
      </c>
      <c r="N2302" s="1" t="s">
        <v>48</v>
      </c>
      <c r="O2302" s="1" t="s">
        <v>48</v>
      </c>
      <c r="P2302" s="1" t="s">
        <v>48</v>
      </c>
      <c r="Q2302" s="1" t="s">
        <v>48</v>
      </c>
      <c r="R2302" s="1" t="s">
        <v>48</v>
      </c>
      <c r="S2302" s="1" t="s">
        <v>49</v>
      </c>
      <c r="T2302" s="1" t="s">
        <v>48</v>
      </c>
      <c r="U2302" s="1" t="s">
        <v>48</v>
      </c>
      <c r="V2302" s="1" t="s">
        <v>48</v>
      </c>
      <c r="W2302" s="1" t="s">
        <v>48</v>
      </c>
      <c r="X2302" s="1" t="s">
        <v>62</v>
      </c>
      <c r="AC2302" s="1" t="s">
        <v>5712</v>
      </c>
      <c r="AD2302" s="1" t="s">
        <v>5712</v>
      </c>
      <c r="AJ2302" s="1" t="s">
        <v>11938</v>
      </c>
      <c r="AK2302" s="1" t="s">
        <v>5712</v>
      </c>
      <c r="AN2302" s="1" t="s">
        <v>5712</v>
      </c>
      <c r="AP2302" s="1" t="s">
        <v>5712</v>
      </c>
      <c r="AR2302" s="1" t="s">
        <v>5712</v>
      </c>
      <c r="AT2302" s="1" t="s">
        <v>5712</v>
      </c>
      <c r="AV2302" s="1" t="s">
        <v>11939</v>
      </c>
    </row>
    <row r="2303" spans="1:48" x14ac:dyDescent="0.35">
      <c r="A2303" s="1" t="s">
        <v>11940</v>
      </c>
      <c r="B2303" s="1" t="s">
        <v>5710</v>
      </c>
      <c r="C2303" s="1" t="s">
        <v>41</v>
      </c>
      <c r="D2303">
        <v>61</v>
      </c>
      <c r="E2303" s="1" t="s">
        <v>65</v>
      </c>
      <c r="F2303" s="1" t="s">
        <v>66</v>
      </c>
      <c r="G2303" s="1" t="s">
        <v>98</v>
      </c>
      <c r="H2303" s="1" t="s">
        <v>79</v>
      </c>
      <c r="I2303" s="1" t="s">
        <v>68</v>
      </c>
      <c r="J2303" s="1" t="s">
        <v>47</v>
      </c>
      <c r="K2303" s="1" t="s">
        <v>48</v>
      </c>
      <c r="L2303" s="1" t="s">
        <v>48</v>
      </c>
      <c r="M2303" s="1" t="s">
        <v>48</v>
      </c>
      <c r="N2303" s="1" t="s">
        <v>48</v>
      </c>
      <c r="O2303" s="1" t="s">
        <v>48</v>
      </c>
      <c r="P2303" s="1" t="s">
        <v>49</v>
      </c>
      <c r="Q2303" s="1" t="s">
        <v>48</v>
      </c>
      <c r="R2303" s="1" t="s">
        <v>48</v>
      </c>
      <c r="S2303" s="1" t="s">
        <v>48</v>
      </c>
      <c r="T2303" s="1" t="s">
        <v>48</v>
      </c>
      <c r="U2303" s="1" t="s">
        <v>48</v>
      </c>
      <c r="V2303" s="1" t="s">
        <v>48</v>
      </c>
      <c r="W2303" s="1" t="s">
        <v>48</v>
      </c>
      <c r="X2303" s="1" t="s">
        <v>75</v>
      </c>
      <c r="Y2303" s="1" t="s">
        <v>11941</v>
      </c>
      <c r="AC2303" s="1" t="s">
        <v>5712</v>
      </c>
      <c r="AD2303" s="1" t="s">
        <v>5712</v>
      </c>
      <c r="AJ2303" s="1" t="s">
        <v>11942</v>
      </c>
      <c r="AK2303" s="1" t="s">
        <v>5712</v>
      </c>
      <c r="AM2303" s="1" t="s">
        <v>11943</v>
      </c>
      <c r="AN2303" s="1" t="s">
        <v>5712</v>
      </c>
      <c r="AP2303" s="1" t="s">
        <v>5712</v>
      </c>
      <c r="AR2303" s="1" t="s">
        <v>5712</v>
      </c>
      <c r="AT2303" s="1" t="s">
        <v>5712</v>
      </c>
    </row>
    <row r="2304" spans="1:48" x14ac:dyDescent="0.35">
      <c r="A2304" s="1" t="s">
        <v>11944</v>
      </c>
      <c r="B2304" s="1" t="s">
        <v>5710</v>
      </c>
      <c r="C2304" s="1" t="s">
        <v>41</v>
      </c>
      <c r="D2304">
        <v>58</v>
      </c>
      <c r="E2304" s="1" t="s">
        <v>65</v>
      </c>
      <c r="F2304" s="1" t="s">
        <v>72</v>
      </c>
      <c r="G2304" s="1" t="s">
        <v>137</v>
      </c>
      <c r="H2304" s="1" t="s">
        <v>109</v>
      </c>
      <c r="I2304" s="1" t="s">
        <v>90</v>
      </c>
      <c r="J2304" s="1" t="s">
        <v>47</v>
      </c>
      <c r="K2304" s="1" t="s">
        <v>48</v>
      </c>
      <c r="L2304" s="1" t="s">
        <v>48</v>
      </c>
      <c r="M2304" s="1" t="s">
        <v>48</v>
      </c>
      <c r="N2304" s="1" t="s">
        <v>48</v>
      </c>
      <c r="O2304" s="1" t="s">
        <v>49</v>
      </c>
      <c r="P2304" s="1" t="s">
        <v>48</v>
      </c>
      <c r="Q2304" s="1" t="s">
        <v>48</v>
      </c>
      <c r="R2304" s="1" t="s">
        <v>48</v>
      </c>
      <c r="S2304" s="1" t="s">
        <v>48</v>
      </c>
      <c r="T2304" s="1" t="s">
        <v>48</v>
      </c>
      <c r="U2304" s="1" t="s">
        <v>48</v>
      </c>
      <c r="V2304" s="1" t="s">
        <v>48</v>
      </c>
      <c r="W2304" s="1" t="s">
        <v>48</v>
      </c>
      <c r="X2304" s="1" t="s">
        <v>116</v>
      </c>
      <c r="Y2304" s="1" t="s">
        <v>11945</v>
      </c>
      <c r="AC2304" s="1" t="s">
        <v>5712</v>
      </c>
      <c r="AD2304" s="1" t="s">
        <v>5712</v>
      </c>
      <c r="AJ2304" s="1" t="s">
        <v>11946</v>
      </c>
      <c r="AK2304" s="1" t="s">
        <v>77</v>
      </c>
      <c r="AN2304" s="1" t="s">
        <v>5712</v>
      </c>
      <c r="AP2304" s="1" t="s">
        <v>5712</v>
      </c>
      <c r="AR2304" s="1" t="s">
        <v>5712</v>
      </c>
      <c r="AT2304" s="1" t="s">
        <v>5712</v>
      </c>
    </row>
    <row r="2305" spans="1:48" x14ac:dyDescent="0.35">
      <c r="A2305" s="1" t="s">
        <v>11947</v>
      </c>
      <c r="B2305" s="1" t="s">
        <v>5710</v>
      </c>
      <c r="C2305" s="1" t="s">
        <v>41</v>
      </c>
      <c r="D2305">
        <v>64</v>
      </c>
      <c r="E2305" s="1" t="s">
        <v>65</v>
      </c>
      <c r="F2305" s="1" t="s">
        <v>66</v>
      </c>
      <c r="G2305" s="1" t="s">
        <v>73</v>
      </c>
      <c r="H2305" s="1" t="s">
        <v>67</v>
      </c>
      <c r="I2305" s="1" t="s">
        <v>68</v>
      </c>
      <c r="J2305" s="1" t="s">
        <v>47</v>
      </c>
      <c r="K2305" s="1" t="s">
        <v>48</v>
      </c>
      <c r="L2305" s="1" t="s">
        <v>49</v>
      </c>
      <c r="M2305" s="1" t="s">
        <v>48</v>
      </c>
      <c r="N2305" s="1" t="s">
        <v>48</v>
      </c>
      <c r="O2305" s="1" t="s">
        <v>48</v>
      </c>
      <c r="P2305" s="1" t="s">
        <v>48</v>
      </c>
      <c r="Q2305" s="1" t="s">
        <v>48</v>
      </c>
      <c r="R2305" s="1" t="s">
        <v>48</v>
      </c>
      <c r="S2305" s="1" t="s">
        <v>48</v>
      </c>
      <c r="T2305" s="1" t="s">
        <v>48</v>
      </c>
      <c r="U2305" s="1" t="s">
        <v>48</v>
      </c>
      <c r="V2305" s="1" t="s">
        <v>48</v>
      </c>
      <c r="W2305" s="1" t="s">
        <v>48</v>
      </c>
      <c r="X2305" s="1" t="s">
        <v>75</v>
      </c>
      <c r="Y2305" s="1" t="s">
        <v>11948</v>
      </c>
      <c r="AC2305" s="1" t="s">
        <v>5712</v>
      </c>
      <c r="AD2305" s="1" t="s">
        <v>5712</v>
      </c>
      <c r="AJ2305" s="1" t="s">
        <v>200</v>
      </c>
      <c r="AK2305" s="1" t="s">
        <v>5712</v>
      </c>
      <c r="AN2305" s="1" t="s">
        <v>5712</v>
      </c>
      <c r="AP2305" s="1" t="s">
        <v>5712</v>
      </c>
      <c r="AR2305" s="1" t="s">
        <v>5712</v>
      </c>
      <c r="AT2305" s="1" t="s">
        <v>5712</v>
      </c>
    </row>
    <row r="2306" spans="1:48" x14ac:dyDescent="0.35">
      <c r="A2306" s="1" t="s">
        <v>11949</v>
      </c>
      <c r="B2306" s="1" t="s">
        <v>5710</v>
      </c>
      <c r="C2306" s="1" t="s">
        <v>41</v>
      </c>
      <c r="D2306">
        <v>32</v>
      </c>
      <c r="E2306" s="1" t="s">
        <v>57</v>
      </c>
      <c r="F2306" s="1" t="s">
        <v>58</v>
      </c>
      <c r="G2306" s="1" t="s">
        <v>73</v>
      </c>
      <c r="H2306" s="1" t="s">
        <v>45</v>
      </c>
      <c r="I2306" s="1" t="s">
        <v>61</v>
      </c>
      <c r="J2306" s="1" t="s">
        <v>47</v>
      </c>
      <c r="K2306" s="1" t="s">
        <v>48</v>
      </c>
      <c r="L2306" s="1" t="s">
        <v>48</v>
      </c>
      <c r="M2306" s="1" t="s">
        <v>48</v>
      </c>
      <c r="N2306" s="1" t="s">
        <v>49</v>
      </c>
      <c r="O2306" s="1" t="s">
        <v>48</v>
      </c>
      <c r="P2306" s="1" t="s">
        <v>48</v>
      </c>
      <c r="Q2306" s="1" t="s">
        <v>48</v>
      </c>
      <c r="R2306" s="1" t="s">
        <v>48</v>
      </c>
      <c r="S2306" s="1" t="s">
        <v>48</v>
      </c>
      <c r="T2306" s="1" t="s">
        <v>48</v>
      </c>
      <c r="U2306" s="1" t="s">
        <v>48</v>
      </c>
      <c r="V2306" s="1" t="s">
        <v>48</v>
      </c>
      <c r="W2306" s="1" t="s">
        <v>48</v>
      </c>
      <c r="X2306" s="1" t="s">
        <v>116</v>
      </c>
      <c r="Y2306" s="1" t="s">
        <v>11950</v>
      </c>
      <c r="AC2306" s="1" t="s">
        <v>5712</v>
      </c>
      <c r="AD2306" s="1" t="s">
        <v>5712</v>
      </c>
      <c r="AJ2306" s="1" t="s">
        <v>11951</v>
      </c>
      <c r="AK2306" s="1" t="s">
        <v>77</v>
      </c>
      <c r="AN2306" s="1" t="s">
        <v>5712</v>
      </c>
      <c r="AP2306" s="1" t="s">
        <v>5712</v>
      </c>
      <c r="AR2306" s="1" t="s">
        <v>5712</v>
      </c>
      <c r="AT2306" s="1" t="s">
        <v>5712</v>
      </c>
    </row>
    <row r="2307" spans="1:48" x14ac:dyDescent="0.35">
      <c r="A2307" s="1" t="s">
        <v>11952</v>
      </c>
      <c r="B2307" s="1" t="s">
        <v>5710</v>
      </c>
      <c r="C2307" s="1" t="s">
        <v>41</v>
      </c>
      <c r="D2307">
        <v>64</v>
      </c>
      <c r="E2307" s="1" t="s">
        <v>65</v>
      </c>
      <c r="F2307" s="1" t="s">
        <v>66</v>
      </c>
      <c r="G2307" s="1" t="s">
        <v>59</v>
      </c>
      <c r="H2307" s="1" t="s">
        <v>109</v>
      </c>
      <c r="I2307" s="1" t="s">
        <v>90</v>
      </c>
      <c r="J2307" s="1" t="s">
        <v>47</v>
      </c>
      <c r="K2307" s="1" t="s">
        <v>48</v>
      </c>
      <c r="L2307" s="1" t="s">
        <v>48</v>
      </c>
      <c r="M2307" s="1" t="s">
        <v>48</v>
      </c>
      <c r="N2307" s="1" t="s">
        <v>48</v>
      </c>
      <c r="O2307" s="1" t="s">
        <v>48</v>
      </c>
      <c r="P2307" s="1" t="s">
        <v>49</v>
      </c>
      <c r="Q2307" s="1" t="s">
        <v>48</v>
      </c>
      <c r="R2307" s="1" t="s">
        <v>48</v>
      </c>
      <c r="S2307" s="1" t="s">
        <v>48</v>
      </c>
      <c r="T2307" s="1" t="s">
        <v>48</v>
      </c>
      <c r="U2307" s="1" t="s">
        <v>48</v>
      </c>
      <c r="V2307" s="1" t="s">
        <v>48</v>
      </c>
      <c r="W2307" s="1" t="s">
        <v>48</v>
      </c>
      <c r="X2307" s="1" t="s">
        <v>51</v>
      </c>
      <c r="Y2307" s="1" t="s">
        <v>11953</v>
      </c>
      <c r="AC2307" s="1" t="s">
        <v>5712</v>
      </c>
      <c r="AD2307" s="1" t="s">
        <v>5712</v>
      </c>
      <c r="AJ2307" s="1" t="s">
        <v>8849</v>
      </c>
      <c r="AK2307" s="1" t="s">
        <v>5712</v>
      </c>
      <c r="AN2307" s="1" t="s">
        <v>5712</v>
      </c>
      <c r="AP2307" s="1" t="s">
        <v>5712</v>
      </c>
      <c r="AR2307" s="1" t="s">
        <v>5712</v>
      </c>
      <c r="AT2307" s="1" t="s">
        <v>5712</v>
      </c>
      <c r="AV2307" s="1" t="s">
        <v>11954</v>
      </c>
    </row>
    <row r="2308" spans="1:48" x14ac:dyDescent="0.35">
      <c r="A2308" s="1" t="s">
        <v>11955</v>
      </c>
      <c r="B2308" s="1" t="s">
        <v>5710</v>
      </c>
      <c r="C2308" s="1" t="s">
        <v>71</v>
      </c>
      <c r="D2308">
        <v>55</v>
      </c>
      <c r="E2308" s="1" t="s">
        <v>65</v>
      </c>
      <c r="F2308" s="1" t="s">
        <v>66</v>
      </c>
      <c r="G2308" s="1" t="s">
        <v>59</v>
      </c>
      <c r="H2308" s="1" t="s">
        <v>79</v>
      </c>
      <c r="I2308" s="1" t="s">
        <v>68</v>
      </c>
      <c r="J2308" s="1" t="s">
        <v>47</v>
      </c>
      <c r="K2308" s="1" t="s">
        <v>48</v>
      </c>
      <c r="L2308" s="1" t="s">
        <v>48</v>
      </c>
      <c r="M2308" s="1" t="s">
        <v>49</v>
      </c>
      <c r="N2308" s="1" t="s">
        <v>48</v>
      </c>
      <c r="O2308" s="1" t="s">
        <v>48</v>
      </c>
      <c r="P2308" s="1" t="s">
        <v>48</v>
      </c>
      <c r="Q2308" s="1" t="s">
        <v>48</v>
      </c>
      <c r="R2308" s="1" t="s">
        <v>48</v>
      </c>
      <c r="S2308" s="1" t="s">
        <v>48</v>
      </c>
      <c r="T2308" s="1" t="s">
        <v>48</v>
      </c>
      <c r="U2308" s="1" t="s">
        <v>48</v>
      </c>
      <c r="V2308" s="1" t="s">
        <v>48</v>
      </c>
      <c r="W2308" s="1" t="s">
        <v>48</v>
      </c>
      <c r="X2308" s="1" t="s">
        <v>62</v>
      </c>
      <c r="AC2308" s="1" t="s">
        <v>5712</v>
      </c>
      <c r="AD2308" s="1" t="s">
        <v>5712</v>
      </c>
      <c r="AJ2308" s="1" t="s">
        <v>11956</v>
      </c>
      <c r="AK2308" s="1" t="s">
        <v>5712</v>
      </c>
      <c r="AM2308" s="1" t="s">
        <v>11957</v>
      </c>
      <c r="AN2308" s="1" t="s">
        <v>5712</v>
      </c>
      <c r="AP2308" s="1" t="s">
        <v>5712</v>
      </c>
      <c r="AR2308" s="1" t="s">
        <v>5712</v>
      </c>
      <c r="AT2308" s="1" t="s">
        <v>5712</v>
      </c>
    </row>
    <row r="2309" spans="1:48" x14ac:dyDescent="0.35">
      <c r="A2309" s="1" t="s">
        <v>11958</v>
      </c>
      <c r="B2309" s="1" t="s">
        <v>5710</v>
      </c>
      <c r="C2309" s="1" t="s">
        <v>41</v>
      </c>
      <c r="D2309">
        <v>57</v>
      </c>
      <c r="E2309" s="1" t="s">
        <v>65</v>
      </c>
      <c r="F2309" s="1" t="s">
        <v>43</v>
      </c>
      <c r="G2309" s="1" t="s">
        <v>73</v>
      </c>
      <c r="H2309" s="1" t="s">
        <v>79</v>
      </c>
      <c r="I2309" s="1" t="s">
        <v>68</v>
      </c>
      <c r="J2309" s="1" t="s">
        <v>47</v>
      </c>
      <c r="K2309" s="1" t="s">
        <v>48</v>
      </c>
      <c r="L2309" s="1" t="s">
        <v>48</v>
      </c>
      <c r="M2309" s="1" t="s">
        <v>49</v>
      </c>
      <c r="N2309" s="1" t="s">
        <v>48</v>
      </c>
      <c r="O2309" s="1" t="s">
        <v>48</v>
      </c>
      <c r="P2309" s="1" t="s">
        <v>48</v>
      </c>
      <c r="Q2309" s="1" t="s">
        <v>48</v>
      </c>
      <c r="R2309" s="1" t="s">
        <v>48</v>
      </c>
      <c r="S2309" s="1" t="s">
        <v>48</v>
      </c>
      <c r="T2309" s="1" t="s">
        <v>48</v>
      </c>
      <c r="U2309" s="1" t="s">
        <v>48</v>
      </c>
      <c r="V2309" s="1" t="s">
        <v>48</v>
      </c>
      <c r="W2309" s="1" t="s">
        <v>48</v>
      </c>
      <c r="X2309" s="1" t="s">
        <v>62</v>
      </c>
      <c r="AC2309" s="1" t="s">
        <v>5712</v>
      </c>
      <c r="AD2309" s="1" t="s">
        <v>5712</v>
      </c>
      <c r="AJ2309" s="1" t="s">
        <v>6964</v>
      </c>
      <c r="AK2309" s="1" t="s">
        <v>5712</v>
      </c>
      <c r="AN2309" s="1" t="s">
        <v>5712</v>
      </c>
      <c r="AP2309" s="1" t="s">
        <v>5712</v>
      </c>
      <c r="AR2309" s="1" t="s">
        <v>5712</v>
      </c>
      <c r="AT2309" s="1" t="s">
        <v>5712</v>
      </c>
    </row>
    <row r="2310" spans="1:48" x14ac:dyDescent="0.35">
      <c r="A2310" s="1" t="s">
        <v>11959</v>
      </c>
      <c r="B2310" s="1" t="s">
        <v>5710</v>
      </c>
      <c r="C2310" s="1" t="s">
        <v>41</v>
      </c>
      <c r="D2310">
        <v>64</v>
      </c>
      <c r="E2310" s="1" t="s">
        <v>65</v>
      </c>
      <c r="F2310" s="1" t="s">
        <v>66</v>
      </c>
      <c r="G2310" s="1" t="s">
        <v>59</v>
      </c>
      <c r="H2310" s="1" t="s">
        <v>67</v>
      </c>
      <c r="I2310" s="1" t="s">
        <v>68</v>
      </c>
      <c r="J2310" s="1" t="s">
        <v>47</v>
      </c>
      <c r="K2310" s="1" t="s">
        <v>48</v>
      </c>
      <c r="L2310" s="1" t="s">
        <v>48</v>
      </c>
      <c r="M2310" s="1" t="s">
        <v>49</v>
      </c>
      <c r="N2310" s="1" t="s">
        <v>48</v>
      </c>
      <c r="O2310" s="1" t="s">
        <v>48</v>
      </c>
      <c r="P2310" s="1" t="s">
        <v>48</v>
      </c>
      <c r="Q2310" s="1" t="s">
        <v>48</v>
      </c>
      <c r="R2310" s="1" t="s">
        <v>48</v>
      </c>
      <c r="S2310" s="1" t="s">
        <v>48</v>
      </c>
      <c r="T2310" s="1" t="s">
        <v>48</v>
      </c>
      <c r="U2310" s="1" t="s">
        <v>48</v>
      </c>
      <c r="V2310" s="1" t="s">
        <v>48</v>
      </c>
      <c r="W2310" s="1" t="s">
        <v>48</v>
      </c>
      <c r="X2310" s="1" t="s">
        <v>62</v>
      </c>
      <c r="AC2310" s="1" t="s">
        <v>5712</v>
      </c>
      <c r="AD2310" s="1" t="s">
        <v>5712</v>
      </c>
      <c r="AJ2310" s="1" t="s">
        <v>200</v>
      </c>
      <c r="AK2310" s="1" t="s">
        <v>5712</v>
      </c>
      <c r="AM2310" s="1" t="s">
        <v>752</v>
      </c>
      <c r="AN2310" s="1" t="s">
        <v>5712</v>
      </c>
      <c r="AP2310" s="1" t="s">
        <v>5712</v>
      </c>
      <c r="AR2310" s="1" t="s">
        <v>5712</v>
      </c>
      <c r="AT2310" s="1" t="s">
        <v>5712</v>
      </c>
    </row>
    <row r="2311" spans="1:48" x14ac:dyDescent="0.35">
      <c r="A2311" s="1" t="s">
        <v>11960</v>
      </c>
      <c r="B2311" s="1" t="s">
        <v>5710</v>
      </c>
      <c r="C2311" s="1" t="s">
        <v>41</v>
      </c>
      <c r="D2311">
        <v>81</v>
      </c>
      <c r="E2311" s="1" t="s">
        <v>65</v>
      </c>
      <c r="F2311" s="1" t="s">
        <v>66</v>
      </c>
      <c r="G2311" s="1" t="s">
        <v>85</v>
      </c>
      <c r="H2311" s="1" t="s">
        <v>67</v>
      </c>
      <c r="I2311" s="1" t="s">
        <v>90</v>
      </c>
      <c r="J2311" s="1" t="s">
        <v>47</v>
      </c>
      <c r="K2311" s="1" t="s">
        <v>48</v>
      </c>
      <c r="L2311" s="1" t="s">
        <v>49</v>
      </c>
      <c r="M2311" s="1" t="s">
        <v>48</v>
      </c>
      <c r="N2311" s="1" t="s">
        <v>48</v>
      </c>
      <c r="O2311" s="1" t="s">
        <v>48</v>
      </c>
      <c r="P2311" s="1" t="s">
        <v>48</v>
      </c>
      <c r="Q2311" s="1" t="s">
        <v>48</v>
      </c>
      <c r="R2311" s="1" t="s">
        <v>48</v>
      </c>
      <c r="S2311" s="1" t="s">
        <v>48</v>
      </c>
      <c r="T2311" s="1" t="s">
        <v>48</v>
      </c>
      <c r="U2311" s="1" t="s">
        <v>48</v>
      </c>
      <c r="V2311" s="1" t="s">
        <v>48</v>
      </c>
      <c r="W2311" s="1" t="s">
        <v>48</v>
      </c>
      <c r="X2311" s="1" t="s">
        <v>62</v>
      </c>
      <c r="AC2311" s="1" t="s">
        <v>5712</v>
      </c>
      <c r="AD2311" s="1" t="s">
        <v>5712</v>
      </c>
      <c r="AJ2311" s="1" t="s">
        <v>11961</v>
      </c>
      <c r="AK2311" s="1" t="s">
        <v>5712</v>
      </c>
      <c r="AM2311" s="1" t="s">
        <v>11962</v>
      </c>
      <c r="AN2311" s="1" t="s">
        <v>5712</v>
      </c>
      <c r="AP2311" s="1" t="s">
        <v>5712</v>
      </c>
      <c r="AR2311" s="1" t="s">
        <v>5712</v>
      </c>
      <c r="AT2311" s="1" t="s">
        <v>5712</v>
      </c>
    </row>
    <row r="2312" spans="1:48" x14ac:dyDescent="0.35">
      <c r="A2312" s="1" t="s">
        <v>11963</v>
      </c>
      <c r="B2312" s="1" t="s">
        <v>5710</v>
      </c>
      <c r="C2312" s="1" t="s">
        <v>41</v>
      </c>
      <c r="D2312">
        <v>78</v>
      </c>
      <c r="E2312" s="1" t="s">
        <v>65</v>
      </c>
      <c r="F2312" s="1" t="s">
        <v>66</v>
      </c>
      <c r="G2312" s="1" t="s">
        <v>44</v>
      </c>
      <c r="H2312" s="1" t="s">
        <v>67</v>
      </c>
      <c r="I2312" s="1" t="s">
        <v>125</v>
      </c>
      <c r="J2312" s="1" t="s">
        <v>47</v>
      </c>
      <c r="K2312" s="1" t="s">
        <v>48</v>
      </c>
      <c r="L2312" s="1" t="s">
        <v>48</v>
      </c>
      <c r="M2312" s="1" t="s">
        <v>48</v>
      </c>
      <c r="N2312" s="1" t="s">
        <v>48</v>
      </c>
      <c r="O2312" s="1" t="s">
        <v>48</v>
      </c>
      <c r="P2312" s="1" t="s">
        <v>49</v>
      </c>
      <c r="Q2312" s="1" t="s">
        <v>48</v>
      </c>
      <c r="R2312" s="1" t="s">
        <v>48</v>
      </c>
      <c r="S2312" s="1" t="s">
        <v>48</v>
      </c>
      <c r="T2312" s="1" t="s">
        <v>48</v>
      </c>
      <c r="U2312" s="1" t="s">
        <v>48</v>
      </c>
      <c r="V2312" s="1" t="s">
        <v>48</v>
      </c>
      <c r="W2312" s="1" t="s">
        <v>48</v>
      </c>
      <c r="X2312" s="1" t="s">
        <v>145</v>
      </c>
      <c r="Y2312" s="1" t="s">
        <v>11964</v>
      </c>
      <c r="AC2312" s="1" t="s">
        <v>5712</v>
      </c>
      <c r="AD2312" s="1" t="s">
        <v>5712</v>
      </c>
      <c r="AJ2312" s="1" t="s">
        <v>11965</v>
      </c>
      <c r="AK2312" s="1" t="s">
        <v>5712</v>
      </c>
      <c r="AM2312" s="1" t="s">
        <v>11966</v>
      </c>
      <c r="AN2312" s="1" t="s">
        <v>5712</v>
      </c>
      <c r="AP2312" s="1" t="s">
        <v>5712</v>
      </c>
      <c r="AR2312" s="1" t="s">
        <v>5712</v>
      </c>
      <c r="AT2312" s="1" t="s">
        <v>5712</v>
      </c>
    </row>
    <row r="2313" spans="1:48" x14ac:dyDescent="0.35">
      <c r="A2313" s="1" t="s">
        <v>11967</v>
      </c>
      <c r="B2313" s="1" t="s">
        <v>5710</v>
      </c>
      <c r="C2313" s="1" t="s">
        <v>71</v>
      </c>
      <c r="D2313">
        <v>67</v>
      </c>
      <c r="E2313" s="1" t="s">
        <v>65</v>
      </c>
      <c r="F2313" s="1" t="s">
        <v>43</v>
      </c>
      <c r="G2313" s="1" t="s">
        <v>98</v>
      </c>
      <c r="H2313" s="1" t="s">
        <v>79</v>
      </c>
      <c r="I2313" s="1" t="s">
        <v>110</v>
      </c>
      <c r="J2313" s="1" t="s">
        <v>47</v>
      </c>
      <c r="K2313" s="1" t="s">
        <v>48</v>
      </c>
      <c r="L2313" s="1" t="s">
        <v>48</v>
      </c>
      <c r="M2313" s="1" t="s">
        <v>48</v>
      </c>
      <c r="N2313" s="1" t="s">
        <v>48</v>
      </c>
      <c r="O2313" s="1" t="s">
        <v>48</v>
      </c>
      <c r="P2313" s="1" t="s">
        <v>49</v>
      </c>
      <c r="Q2313" s="1" t="s">
        <v>48</v>
      </c>
      <c r="R2313" s="1" t="s">
        <v>48</v>
      </c>
      <c r="S2313" s="1" t="s">
        <v>48</v>
      </c>
      <c r="T2313" s="1" t="s">
        <v>48</v>
      </c>
      <c r="U2313" s="1" t="s">
        <v>48</v>
      </c>
      <c r="V2313" s="1" t="s">
        <v>48</v>
      </c>
      <c r="W2313" s="1" t="s">
        <v>48</v>
      </c>
      <c r="X2313" s="1" t="s">
        <v>62</v>
      </c>
      <c r="AC2313" s="1" t="s">
        <v>5712</v>
      </c>
      <c r="AD2313" s="1" t="s">
        <v>5712</v>
      </c>
      <c r="AJ2313" s="1" t="s">
        <v>351</v>
      </c>
      <c r="AK2313" s="1" t="s">
        <v>5712</v>
      </c>
      <c r="AN2313" s="1" t="s">
        <v>5712</v>
      </c>
      <c r="AP2313" s="1" t="s">
        <v>5712</v>
      </c>
      <c r="AR2313" s="1" t="s">
        <v>5712</v>
      </c>
      <c r="AT2313" s="1" t="s">
        <v>5712</v>
      </c>
      <c r="AV2313" s="1" t="s">
        <v>11968</v>
      </c>
    </row>
    <row r="2314" spans="1:48" x14ac:dyDescent="0.35">
      <c r="A2314" s="1" t="s">
        <v>11969</v>
      </c>
      <c r="B2314" s="1" t="s">
        <v>5710</v>
      </c>
      <c r="C2314" s="1" t="s">
        <v>41</v>
      </c>
      <c r="D2314">
        <v>66</v>
      </c>
      <c r="E2314" s="1" t="s">
        <v>65</v>
      </c>
      <c r="F2314" s="1" t="s">
        <v>66</v>
      </c>
      <c r="G2314" s="1" t="s">
        <v>44</v>
      </c>
      <c r="H2314" s="1" t="s">
        <v>67</v>
      </c>
      <c r="I2314" s="1" t="s">
        <v>125</v>
      </c>
      <c r="J2314" s="1" t="s">
        <v>47</v>
      </c>
      <c r="K2314" s="1" t="s">
        <v>48</v>
      </c>
      <c r="L2314" s="1" t="s">
        <v>49</v>
      </c>
      <c r="M2314" s="1" t="s">
        <v>48</v>
      </c>
      <c r="N2314" s="1" t="s">
        <v>48</v>
      </c>
      <c r="O2314" s="1" t="s">
        <v>48</v>
      </c>
      <c r="P2314" s="1" t="s">
        <v>48</v>
      </c>
      <c r="Q2314" s="1" t="s">
        <v>48</v>
      </c>
      <c r="R2314" s="1" t="s">
        <v>48</v>
      </c>
      <c r="S2314" s="1" t="s">
        <v>48</v>
      </c>
      <c r="T2314" s="1" t="s">
        <v>48</v>
      </c>
      <c r="U2314" s="1" t="s">
        <v>48</v>
      </c>
      <c r="V2314" s="1" t="s">
        <v>48</v>
      </c>
      <c r="W2314" s="1" t="s">
        <v>48</v>
      </c>
      <c r="X2314" s="1" t="s">
        <v>62</v>
      </c>
      <c r="AC2314" s="1" t="s">
        <v>5712</v>
      </c>
      <c r="AD2314" s="1" t="s">
        <v>5712</v>
      </c>
      <c r="AJ2314" s="1" t="s">
        <v>11970</v>
      </c>
      <c r="AK2314" s="1" t="s">
        <v>77</v>
      </c>
      <c r="AN2314" s="1" t="s">
        <v>5712</v>
      </c>
      <c r="AP2314" s="1" t="s">
        <v>5712</v>
      </c>
      <c r="AR2314" s="1" t="s">
        <v>5712</v>
      </c>
      <c r="AT2314" s="1" t="s">
        <v>5712</v>
      </c>
    </row>
    <row r="2315" spans="1:48" x14ac:dyDescent="0.35">
      <c r="A2315" s="1" t="s">
        <v>11971</v>
      </c>
      <c r="B2315" s="1" t="s">
        <v>5710</v>
      </c>
      <c r="C2315" s="1" t="s">
        <v>41</v>
      </c>
      <c r="D2315">
        <v>59</v>
      </c>
      <c r="E2315" s="1" t="s">
        <v>65</v>
      </c>
      <c r="F2315" s="1" t="s">
        <v>66</v>
      </c>
      <c r="G2315" s="1" t="s">
        <v>44</v>
      </c>
      <c r="H2315" s="1" t="s">
        <v>79</v>
      </c>
      <c r="I2315" s="1" t="s">
        <v>61</v>
      </c>
      <c r="J2315" s="1" t="s">
        <v>47</v>
      </c>
      <c r="K2315" s="1" t="s">
        <v>48</v>
      </c>
      <c r="L2315" s="1" t="s">
        <v>49</v>
      </c>
      <c r="M2315" s="1" t="s">
        <v>48</v>
      </c>
      <c r="N2315" s="1" t="s">
        <v>48</v>
      </c>
      <c r="O2315" s="1" t="s">
        <v>48</v>
      </c>
      <c r="P2315" s="1" t="s">
        <v>48</v>
      </c>
      <c r="Q2315" s="1" t="s">
        <v>48</v>
      </c>
      <c r="R2315" s="1" t="s">
        <v>48</v>
      </c>
      <c r="S2315" s="1" t="s">
        <v>48</v>
      </c>
      <c r="T2315" s="1" t="s">
        <v>48</v>
      </c>
      <c r="U2315" s="1" t="s">
        <v>48</v>
      </c>
      <c r="V2315" s="1" t="s">
        <v>48</v>
      </c>
      <c r="W2315" s="1" t="s">
        <v>48</v>
      </c>
      <c r="X2315" s="1" t="s">
        <v>62</v>
      </c>
      <c r="AC2315" s="1" t="s">
        <v>5712</v>
      </c>
      <c r="AD2315" s="1" t="s">
        <v>5712</v>
      </c>
      <c r="AJ2315" s="1" t="s">
        <v>11972</v>
      </c>
      <c r="AK2315" s="1" t="s">
        <v>5712</v>
      </c>
      <c r="AN2315" s="1" t="s">
        <v>5712</v>
      </c>
      <c r="AP2315" s="1" t="s">
        <v>5712</v>
      </c>
      <c r="AR2315" s="1" t="s">
        <v>5712</v>
      </c>
      <c r="AT2315" s="1" t="s">
        <v>5712</v>
      </c>
      <c r="AV2315" s="1" t="s">
        <v>11973</v>
      </c>
    </row>
    <row r="2316" spans="1:48" x14ac:dyDescent="0.35">
      <c r="A2316" s="1" t="s">
        <v>11974</v>
      </c>
      <c r="B2316" s="1" t="s">
        <v>5710</v>
      </c>
      <c r="C2316" s="1" t="s">
        <v>41</v>
      </c>
      <c r="D2316">
        <v>68</v>
      </c>
      <c r="E2316" s="1" t="s">
        <v>65</v>
      </c>
      <c r="F2316" s="1" t="s">
        <v>66</v>
      </c>
      <c r="G2316" s="1" t="s">
        <v>44</v>
      </c>
      <c r="H2316" s="1" t="s">
        <v>67</v>
      </c>
      <c r="I2316" s="1" t="s">
        <v>110</v>
      </c>
      <c r="J2316" s="1" t="s">
        <v>47</v>
      </c>
      <c r="K2316" s="1" t="s">
        <v>48</v>
      </c>
      <c r="L2316" s="1" t="s">
        <v>48</v>
      </c>
      <c r="M2316" s="1" t="s">
        <v>49</v>
      </c>
      <c r="N2316" s="1" t="s">
        <v>48</v>
      </c>
      <c r="O2316" s="1" t="s">
        <v>48</v>
      </c>
      <c r="P2316" s="1" t="s">
        <v>48</v>
      </c>
      <c r="Q2316" s="1" t="s">
        <v>48</v>
      </c>
      <c r="R2316" s="1" t="s">
        <v>48</v>
      </c>
      <c r="S2316" s="1" t="s">
        <v>48</v>
      </c>
      <c r="T2316" s="1" t="s">
        <v>48</v>
      </c>
      <c r="U2316" s="1" t="s">
        <v>48</v>
      </c>
      <c r="V2316" s="1" t="s">
        <v>48</v>
      </c>
      <c r="W2316" s="1" t="s">
        <v>48</v>
      </c>
      <c r="X2316" s="1" t="s">
        <v>62</v>
      </c>
      <c r="AC2316" s="1" t="s">
        <v>5712</v>
      </c>
      <c r="AD2316" s="1" t="s">
        <v>5712</v>
      </c>
      <c r="AJ2316" s="1" t="s">
        <v>11975</v>
      </c>
      <c r="AK2316" s="1" t="s">
        <v>5712</v>
      </c>
      <c r="AN2316" s="1" t="s">
        <v>5712</v>
      </c>
      <c r="AP2316" s="1" t="s">
        <v>5712</v>
      </c>
      <c r="AR2316" s="1" t="s">
        <v>5712</v>
      </c>
      <c r="AT2316" s="1" t="s">
        <v>5712</v>
      </c>
    </row>
    <row r="2317" spans="1:48" x14ac:dyDescent="0.35">
      <c r="A2317" s="1" t="s">
        <v>11976</v>
      </c>
      <c r="B2317" s="1" t="s">
        <v>5710</v>
      </c>
      <c r="C2317" s="1" t="s">
        <v>41</v>
      </c>
      <c r="D2317">
        <v>70</v>
      </c>
      <c r="E2317" s="1" t="s">
        <v>65</v>
      </c>
      <c r="F2317" s="1" t="s">
        <v>72</v>
      </c>
      <c r="G2317" s="1" t="s">
        <v>59</v>
      </c>
      <c r="H2317" s="1" t="s">
        <v>79</v>
      </c>
      <c r="I2317" s="1" t="s">
        <v>68</v>
      </c>
      <c r="J2317" s="1" t="s">
        <v>47</v>
      </c>
      <c r="K2317" s="1" t="s">
        <v>48</v>
      </c>
      <c r="L2317" s="1" t="s">
        <v>49</v>
      </c>
      <c r="M2317" s="1" t="s">
        <v>48</v>
      </c>
      <c r="N2317" s="1" t="s">
        <v>48</v>
      </c>
      <c r="O2317" s="1" t="s">
        <v>48</v>
      </c>
      <c r="P2317" s="1" t="s">
        <v>48</v>
      </c>
      <c r="Q2317" s="1" t="s">
        <v>48</v>
      </c>
      <c r="R2317" s="1" t="s">
        <v>48</v>
      </c>
      <c r="S2317" s="1" t="s">
        <v>48</v>
      </c>
      <c r="T2317" s="1" t="s">
        <v>48</v>
      </c>
      <c r="U2317" s="1" t="s">
        <v>48</v>
      </c>
      <c r="V2317" s="1" t="s">
        <v>48</v>
      </c>
      <c r="W2317" s="1" t="s">
        <v>48</v>
      </c>
      <c r="X2317" s="1" t="s">
        <v>51</v>
      </c>
      <c r="Y2317" s="1" t="s">
        <v>11977</v>
      </c>
      <c r="AC2317" s="1" t="s">
        <v>5712</v>
      </c>
      <c r="AD2317" s="1" t="s">
        <v>5712</v>
      </c>
      <c r="AJ2317" s="1" t="s">
        <v>579</v>
      </c>
      <c r="AK2317" s="1" t="s">
        <v>5712</v>
      </c>
      <c r="AM2317" s="1" t="s">
        <v>579</v>
      </c>
      <c r="AN2317" s="1" t="s">
        <v>5712</v>
      </c>
      <c r="AP2317" s="1" t="s">
        <v>5712</v>
      </c>
      <c r="AR2317" s="1" t="s">
        <v>5712</v>
      </c>
      <c r="AT2317" s="1" t="s">
        <v>5712</v>
      </c>
    </row>
    <row r="2318" spans="1:48" x14ac:dyDescent="0.35">
      <c r="A2318" s="1" t="s">
        <v>11978</v>
      </c>
      <c r="B2318" s="1" t="s">
        <v>5710</v>
      </c>
      <c r="C2318" s="1" t="s">
        <v>41</v>
      </c>
      <c r="D2318">
        <v>77</v>
      </c>
      <c r="E2318" s="1" t="s">
        <v>65</v>
      </c>
      <c r="F2318" s="1" t="s">
        <v>66</v>
      </c>
      <c r="G2318" s="1" t="s">
        <v>85</v>
      </c>
      <c r="H2318" s="1" t="s">
        <v>67</v>
      </c>
      <c r="I2318" s="1" t="s">
        <v>110</v>
      </c>
      <c r="J2318" s="1" t="s">
        <v>47</v>
      </c>
      <c r="K2318" s="1" t="s">
        <v>49</v>
      </c>
      <c r="L2318" s="1" t="s">
        <v>48</v>
      </c>
      <c r="M2318" s="1" t="s">
        <v>48</v>
      </c>
      <c r="N2318" s="1" t="s">
        <v>48</v>
      </c>
      <c r="O2318" s="1" t="s">
        <v>48</v>
      </c>
      <c r="P2318" s="1" t="s">
        <v>48</v>
      </c>
      <c r="Q2318" s="1" t="s">
        <v>48</v>
      </c>
      <c r="R2318" s="1" t="s">
        <v>48</v>
      </c>
      <c r="S2318" s="1" t="s">
        <v>48</v>
      </c>
      <c r="T2318" s="1" t="s">
        <v>48</v>
      </c>
      <c r="U2318" s="1" t="s">
        <v>48</v>
      </c>
      <c r="V2318" s="1" t="s">
        <v>48</v>
      </c>
      <c r="W2318" s="1" t="s">
        <v>48</v>
      </c>
      <c r="X2318" s="1" t="s">
        <v>62</v>
      </c>
      <c r="AC2318" s="1" t="s">
        <v>5712</v>
      </c>
      <c r="AD2318" s="1" t="s">
        <v>5712</v>
      </c>
      <c r="AJ2318" s="1" t="s">
        <v>48</v>
      </c>
      <c r="AK2318" s="1" t="s">
        <v>55</v>
      </c>
      <c r="AL2318" s="1" t="s">
        <v>11979</v>
      </c>
      <c r="AN2318" s="1" t="s">
        <v>5712</v>
      </c>
      <c r="AP2318" s="1" t="s">
        <v>5712</v>
      </c>
      <c r="AR2318" s="1" t="s">
        <v>5712</v>
      </c>
      <c r="AT2318" s="1" t="s">
        <v>5712</v>
      </c>
    </row>
    <row r="2319" spans="1:48" x14ac:dyDescent="0.35">
      <c r="A2319" s="1" t="s">
        <v>11980</v>
      </c>
      <c r="B2319" s="1" t="s">
        <v>5710</v>
      </c>
      <c r="C2319" s="1" t="s">
        <v>41</v>
      </c>
      <c r="D2319">
        <v>79</v>
      </c>
      <c r="E2319" s="1" t="s">
        <v>65</v>
      </c>
      <c r="F2319" s="1" t="s">
        <v>66</v>
      </c>
      <c r="G2319" s="1" t="s">
        <v>59</v>
      </c>
      <c r="H2319" s="1" t="s">
        <v>109</v>
      </c>
      <c r="I2319" s="1" t="s">
        <v>125</v>
      </c>
      <c r="J2319" s="1" t="s">
        <v>47</v>
      </c>
      <c r="K2319" s="1" t="s">
        <v>48</v>
      </c>
      <c r="L2319" s="1" t="s">
        <v>48</v>
      </c>
      <c r="M2319" s="1" t="s">
        <v>48</v>
      </c>
      <c r="N2319" s="1" t="s">
        <v>48</v>
      </c>
      <c r="O2319" s="1" t="s">
        <v>48</v>
      </c>
      <c r="P2319" s="1" t="s">
        <v>48</v>
      </c>
      <c r="Q2319" s="1" t="s">
        <v>49</v>
      </c>
      <c r="R2319" s="1" t="s">
        <v>48</v>
      </c>
      <c r="S2319" s="1" t="s">
        <v>48</v>
      </c>
      <c r="T2319" s="1" t="s">
        <v>48</v>
      </c>
      <c r="U2319" s="1" t="s">
        <v>48</v>
      </c>
      <c r="V2319" s="1" t="s">
        <v>48</v>
      </c>
      <c r="W2319" s="1" t="s">
        <v>48</v>
      </c>
      <c r="X2319" s="1" t="s">
        <v>62</v>
      </c>
      <c r="AC2319" s="1" t="s">
        <v>5712</v>
      </c>
      <c r="AD2319" s="1" t="s">
        <v>5712</v>
      </c>
      <c r="AJ2319" s="1" t="s">
        <v>11981</v>
      </c>
      <c r="AK2319" s="1" t="s">
        <v>5712</v>
      </c>
      <c r="AN2319" s="1" t="s">
        <v>5712</v>
      </c>
      <c r="AP2319" s="1" t="s">
        <v>5712</v>
      </c>
      <c r="AR2319" s="1" t="s">
        <v>5712</v>
      </c>
      <c r="AT2319" s="1" t="s">
        <v>5712</v>
      </c>
      <c r="AV2319" s="1" t="s">
        <v>423</v>
      </c>
    </row>
    <row r="2320" spans="1:48" x14ac:dyDescent="0.35">
      <c r="A2320" s="1" t="s">
        <v>11982</v>
      </c>
      <c r="B2320" s="1" t="s">
        <v>5710</v>
      </c>
      <c r="C2320" s="1" t="s">
        <v>41</v>
      </c>
      <c r="D2320">
        <v>57</v>
      </c>
      <c r="E2320" s="1" t="s">
        <v>65</v>
      </c>
      <c r="F2320" s="1" t="s">
        <v>107</v>
      </c>
      <c r="G2320" s="1" t="s">
        <v>73</v>
      </c>
      <c r="H2320" s="1" t="s">
        <v>79</v>
      </c>
      <c r="I2320" s="1" t="s">
        <v>68</v>
      </c>
      <c r="J2320" s="1" t="s">
        <v>47</v>
      </c>
      <c r="K2320" s="1" t="s">
        <v>48</v>
      </c>
      <c r="L2320" s="1" t="s">
        <v>48</v>
      </c>
      <c r="M2320" s="1" t="s">
        <v>48</v>
      </c>
      <c r="N2320" s="1" t="s">
        <v>48</v>
      </c>
      <c r="O2320" s="1" t="s">
        <v>48</v>
      </c>
      <c r="P2320" s="1" t="s">
        <v>49</v>
      </c>
      <c r="Q2320" s="1" t="s">
        <v>48</v>
      </c>
      <c r="R2320" s="1" t="s">
        <v>48</v>
      </c>
      <c r="S2320" s="1" t="s">
        <v>48</v>
      </c>
      <c r="T2320" s="1" t="s">
        <v>48</v>
      </c>
      <c r="U2320" s="1" t="s">
        <v>48</v>
      </c>
      <c r="V2320" s="1" t="s">
        <v>48</v>
      </c>
      <c r="W2320" s="1" t="s">
        <v>48</v>
      </c>
      <c r="X2320" s="1" t="s">
        <v>51</v>
      </c>
      <c r="Y2320" s="1" t="s">
        <v>11983</v>
      </c>
      <c r="AC2320" s="1" t="s">
        <v>5712</v>
      </c>
      <c r="AD2320" s="1" t="s">
        <v>5712</v>
      </c>
      <c r="AJ2320" s="1" t="s">
        <v>11984</v>
      </c>
      <c r="AK2320" s="1" t="s">
        <v>5712</v>
      </c>
      <c r="AN2320" s="1" t="s">
        <v>5712</v>
      </c>
      <c r="AP2320" s="1" t="s">
        <v>5712</v>
      </c>
      <c r="AR2320" s="1" t="s">
        <v>5712</v>
      </c>
      <c r="AT2320" s="1" t="s">
        <v>5712</v>
      </c>
    </row>
    <row r="2321" spans="1:48" x14ac:dyDescent="0.35">
      <c r="A2321" s="1" t="s">
        <v>11985</v>
      </c>
      <c r="B2321" s="1" t="s">
        <v>5710</v>
      </c>
      <c r="C2321" s="1" t="s">
        <v>41</v>
      </c>
      <c r="D2321">
        <v>55</v>
      </c>
      <c r="E2321" s="1" t="s">
        <v>65</v>
      </c>
      <c r="F2321" s="1" t="s">
        <v>43</v>
      </c>
      <c r="G2321" s="1" t="s">
        <v>85</v>
      </c>
      <c r="H2321" s="1" t="s">
        <v>67</v>
      </c>
      <c r="I2321" s="1" t="s">
        <v>68</v>
      </c>
      <c r="J2321" s="1" t="s">
        <v>47</v>
      </c>
      <c r="K2321" s="1" t="s">
        <v>48</v>
      </c>
      <c r="L2321" s="1" t="s">
        <v>48</v>
      </c>
      <c r="M2321" s="1" t="s">
        <v>48</v>
      </c>
      <c r="N2321" s="1" t="s">
        <v>48</v>
      </c>
      <c r="O2321" s="1" t="s">
        <v>48</v>
      </c>
      <c r="P2321" s="1" t="s">
        <v>49</v>
      </c>
      <c r="Q2321" s="1" t="s">
        <v>48</v>
      </c>
      <c r="R2321" s="1" t="s">
        <v>48</v>
      </c>
      <c r="S2321" s="1" t="s">
        <v>48</v>
      </c>
      <c r="T2321" s="1" t="s">
        <v>48</v>
      </c>
      <c r="U2321" s="1" t="s">
        <v>48</v>
      </c>
      <c r="V2321" s="1" t="s">
        <v>48</v>
      </c>
      <c r="W2321" s="1" t="s">
        <v>48</v>
      </c>
      <c r="X2321" s="1" t="s">
        <v>51</v>
      </c>
      <c r="Y2321" s="1" t="s">
        <v>11986</v>
      </c>
      <c r="AC2321" s="1" t="s">
        <v>5712</v>
      </c>
      <c r="AD2321" s="1" t="s">
        <v>5712</v>
      </c>
      <c r="AJ2321" s="1" t="s">
        <v>11987</v>
      </c>
      <c r="AK2321" s="1" t="s">
        <v>55</v>
      </c>
      <c r="AL2321" s="1" t="s">
        <v>11988</v>
      </c>
      <c r="AN2321" s="1" t="s">
        <v>5712</v>
      </c>
      <c r="AP2321" s="1" t="s">
        <v>5712</v>
      </c>
      <c r="AR2321" s="1" t="s">
        <v>5712</v>
      </c>
      <c r="AT2321" s="1" t="s">
        <v>5712</v>
      </c>
    </row>
    <row r="2322" spans="1:48" x14ac:dyDescent="0.35">
      <c r="A2322" s="1" t="s">
        <v>11989</v>
      </c>
      <c r="B2322" s="1" t="s">
        <v>5710</v>
      </c>
      <c r="C2322" s="1" t="s">
        <v>41</v>
      </c>
      <c r="D2322">
        <v>56</v>
      </c>
      <c r="E2322" s="1" t="s">
        <v>65</v>
      </c>
      <c r="F2322" s="1" t="s">
        <v>107</v>
      </c>
      <c r="G2322" s="1" t="s">
        <v>44</v>
      </c>
      <c r="H2322" s="1" t="s">
        <v>92</v>
      </c>
      <c r="I2322" s="1" t="s">
        <v>125</v>
      </c>
      <c r="J2322" s="1" t="s">
        <v>47</v>
      </c>
      <c r="K2322" s="1" t="s">
        <v>49</v>
      </c>
      <c r="L2322" s="1" t="s">
        <v>48</v>
      </c>
      <c r="M2322" s="1" t="s">
        <v>48</v>
      </c>
      <c r="N2322" s="1" t="s">
        <v>48</v>
      </c>
      <c r="O2322" s="1" t="s">
        <v>48</v>
      </c>
      <c r="P2322" s="1" t="s">
        <v>48</v>
      </c>
      <c r="Q2322" s="1" t="s">
        <v>48</v>
      </c>
      <c r="R2322" s="1" t="s">
        <v>48</v>
      </c>
      <c r="S2322" s="1" t="s">
        <v>48</v>
      </c>
      <c r="T2322" s="1" t="s">
        <v>48</v>
      </c>
      <c r="U2322" s="1" t="s">
        <v>48</v>
      </c>
      <c r="V2322" s="1" t="s">
        <v>48</v>
      </c>
      <c r="W2322" s="1" t="s">
        <v>48</v>
      </c>
      <c r="X2322" s="1" t="s">
        <v>116</v>
      </c>
      <c r="Y2322" s="1" t="s">
        <v>11990</v>
      </c>
      <c r="AC2322" s="1" t="s">
        <v>5712</v>
      </c>
      <c r="AD2322" s="1" t="s">
        <v>5712</v>
      </c>
      <c r="AJ2322" s="1" t="s">
        <v>11991</v>
      </c>
      <c r="AK2322" s="1" t="s">
        <v>5712</v>
      </c>
      <c r="AM2322" s="1" t="s">
        <v>11992</v>
      </c>
      <c r="AN2322" s="1" t="s">
        <v>5712</v>
      </c>
      <c r="AP2322" s="1" t="s">
        <v>5712</v>
      </c>
      <c r="AR2322" s="1" t="s">
        <v>5712</v>
      </c>
      <c r="AT2322" s="1" t="s">
        <v>5712</v>
      </c>
    </row>
    <row r="2323" spans="1:48" x14ac:dyDescent="0.35">
      <c r="A2323" s="1" t="s">
        <v>11993</v>
      </c>
      <c r="B2323" s="1" t="s">
        <v>5710</v>
      </c>
      <c r="C2323" s="1" t="s">
        <v>41</v>
      </c>
      <c r="D2323">
        <v>68</v>
      </c>
      <c r="E2323" s="1" t="s">
        <v>65</v>
      </c>
      <c r="F2323" s="1" t="s">
        <v>66</v>
      </c>
      <c r="G2323" s="1" t="s">
        <v>73</v>
      </c>
      <c r="H2323" s="1" t="s">
        <v>67</v>
      </c>
      <c r="I2323" s="1" t="s">
        <v>68</v>
      </c>
      <c r="J2323" s="1" t="s">
        <v>47</v>
      </c>
      <c r="K2323" s="1" t="s">
        <v>48</v>
      </c>
      <c r="L2323" s="1" t="s">
        <v>48</v>
      </c>
      <c r="M2323" s="1" t="s">
        <v>49</v>
      </c>
      <c r="N2323" s="1" t="s">
        <v>48</v>
      </c>
      <c r="O2323" s="1" t="s">
        <v>48</v>
      </c>
      <c r="P2323" s="1" t="s">
        <v>48</v>
      </c>
      <c r="Q2323" s="1" t="s">
        <v>48</v>
      </c>
      <c r="R2323" s="1" t="s">
        <v>48</v>
      </c>
      <c r="S2323" s="1" t="s">
        <v>48</v>
      </c>
      <c r="T2323" s="1" t="s">
        <v>48</v>
      </c>
      <c r="U2323" s="1" t="s">
        <v>48</v>
      </c>
      <c r="V2323" s="1" t="s">
        <v>48</v>
      </c>
      <c r="W2323" s="1" t="s">
        <v>48</v>
      </c>
      <c r="X2323" s="1" t="s">
        <v>75</v>
      </c>
      <c r="Y2323" s="1" t="s">
        <v>11994</v>
      </c>
      <c r="AC2323" s="1" t="s">
        <v>5712</v>
      </c>
      <c r="AD2323" s="1" t="s">
        <v>5712</v>
      </c>
      <c r="AJ2323" s="1" t="s">
        <v>11995</v>
      </c>
      <c r="AK2323" s="1" t="s">
        <v>5712</v>
      </c>
      <c r="AN2323" s="1" t="s">
        <v>5712</v>
      </c>
      <c r="AP2323" s="1" t="s">
        <v>5712</v>
      </c>
      <c r="AR2323" s="1" t="s">
        <v>5712</v>
      </c>
      <c r="AT2323" s="1" t="s">
        <v>5712</v>
      </c>
      <c r="AV2323" s="1" t="s">
        <v>11996</v>
      </c>
    </row>
    <row r="2324" spans="1:48" x14ac:dyDescent="0.35">
      <c r="A2324" s="1" t="s">
        <v>11997</v>
      </c>
      <c r="B2324" s="1" t="s">
        <v>5710</v>
      </c>
      <c r="C2324" s="1" t="s">
        <v>41</v>
      </c>
      <c r="D2324">
        <v>56</v>
      </c>
      <c r="E2324" s="1" t="s">
        <v>65</v>
      </c>
      <c r="F2324" s="1" t="s">
        <v>72</v>
      </c>
      <c r="G2324" s="1" t="s">
        <v>59</v>
      </c>
      <c r="H2324" s="1" t="s">
        <v>79</v>
      </c>
      <c r="I2324" s="1" t="s">
        <v>125</v>
      </c>
      <c r="J2324" s="1" t="s">
        <v>47</v>
      </c>
      <c r="K2324" s="1" t="s">
        <v>48</v>
      </c>
      <c r="L2324" s="1" t="s">
        <v>48</v>
      </c>
      <c r="M2324" s="1" t="s">
        <v>48</v>
      </c>
      <c r="N2324" s="1" t="s">
        <v>48</v>
      </c>
      <c r="O2324" s="1" t="s">
        <v>48</v>
      </c>
      <c r="P2324" s="1" t="s">
        <v>49</v>
      </c>
      <c r="Q2324" s="1" t="s">
        <v>48</v>
      </c>
      <c r="R2324" s="1" t="s">
        <v>48</v>
      </c>
      <c r="S2324" s="1" t="s">
        <v>48</v>
      </c>
      <c r="T2324" s="1" t="s">
        <v>48</v>
      </c>
      <c r="U2324" s="1" t="s">
        <v>48</v>
      </c>
      <c r="V2324" s="1" t="s">
        <v>48</v>
      </c>
      <c r="W2324" s="1" t="s">
        <v>48</v>
      </c>
      <c r="X2324" s="1" t="s">
        <v>62</v>
      </c>
      <c r="AC2324" s="1" t="s">
        <v>5712</v>
      </c>
      <c r="AD2324" s="1" t="s">
        <v>5712</v>
      </c>
      <c r="AJ2324" s="1" t="s">
        <v>11998</v>
      </c>
      <c r="AK2324" s="1" t="s">
        <v>5712</v>
      </c>
      <c r="AM2324" s="1" t="s">
        <v>11999</v>
      </c>
      <c r="AN2324" s="1" t="s">
        <v>5712</v>
      </c>
      <c r="AP2324" s="1" t="s">
        <v>5712</v>
      </c>
      <c r="AR2324" s="1" t="s">
        <v>5712</v>
      </c>
      <c r="AT2324" s="1" t="s">
        <v>5712</v>
      </c>
    </row>
    <row r="2325" spans="1:48" x14ac:dyDescent="0.35">
      <c r="A2325" s="1" t="s">
        <v>12000</v>
      </c>
      <c r="B2325" s="1" t="s">
        <v>5710</v>
      </c>
      <c r="C2325" s="1" t="s">
        <v>41</v>
      </c>
      <c r="D2325">
        <v>59</v>
      </c>
      <c r="E2325" s="1" t="s">
        <v>65</v>
      </c>
      <c r="F2325" s="1" t="s">
        <v>43</v>
      </c>
      <c r="G2325" s="1" t="s">
        <v>73</v>
      </c>
      <c r="H2325" s="1" t="s">
        <v>92</v>
      </c>
      <c r="I2325" s="1" t="s">
        <v>61</v>
      </c>
      <c r="J2325" s="1" t="s">
        <v>47</v>
      </c>
      <c r="K2325" s="1" t="s">
        <v>48</v>
      </c>
      <c r="L2325" s="1" t="s">
        <v>48</v>
      </c>
      <c r="M2325" s="1" t="s">
        <v>48</v>
      </c>
      <c r="N2325" s="1" t="s">
        <v>49</v>
      </c>
      <c r="O2325" s="1" t="s">
        <v>48</v>
      </c>
      <c r="P2325" s="1" t="s">
        <v>48</v>
      </c>
      <c r="Q2325" s="1" t="s">
        <v>48</v>
      </c>
      <c r="R2325" s="1" t="s">
        <v>48</v>
      </c>
      <c r="S2325" s="1" t="s">
        <v>48</v>
      </c>
      <c r="T2325" s="1" t="s">
        <v>48</v>
      </c>
      <c r="U2325" s="1" t="s">
        <v>48</v>
      </c>
      <c r="V2325" s="1" t="s">
        <v>48</v>
      </c>
      <c r="W2325" s="1" t="s">
        <v>48</v>
      </c>
      <c r="X2325" s="1" t="s">
        <v>62</v>
      </c>
      <c r="AC2325" s="1" t="s">
        <v>5712</v>
      </c>
      <c r="AD2325" s="1" t="s">
        <v>5712</v>
      </c>
      <c r="AJ2325" s="1" t="s">
        <v>12001</v>
      </c>
      <c r="AK2325" s="1" t="s">
        <v>5712</v>
      </c>
      <c r="AN2325" s="1" t="s">
        <v>5712</v>
      </c>
      <c r="AP2325" s="1" t="s">
        <v>5712</v>
      </c>
      <c r="AR2325" s="1" t="s">
        <v>5712</v>
      </c>
      <c r="AT2325" s="1" t="s">
        <v>5712</v>
      </c>
      <c r="AV2325" s="1" t="s">
        <v>12002</v>
      </c>
    </row>
    <row r="2326" spans="1:48" x14ac:dyDescent="0.35">
      <c r="A2326" s="1" t="s">
        <v>12003</v>
      </c>
      <c r="B2326" s="1" t="s">
        <v>5710</v>
      </c>
      <c r="C2326" s="1" t="s">
        <v>41</v>
      </c>
      <c r="D2326">
        <v>35</v>
      </c>
      <c r="E2326" s="1" t="s">
        <v>42</v>
      </c>
      <c r="F2326" s="1" t="s">
        <v>107</v>
      </c>
      <c r="G2326" s="1" t="s">
        <v>98</v>
      </c>
      <c r="H2326" s="1" t="s">
        <v>79</v>
      </c>
      <c r="I2326" s="1" t="s">
        <v>113</v>
      </c>
      <c r="J2326" s="1" t="s">
        <v>47</v>
      </c>
      <c r="K2326" s="1" t="s">
        <v>48</v>
      </c>
      <c r="L2326" s="1" t="s">
        <v>48</v>
      </c>
      <c r="M2326" s="1" t="s">
        <v>49</v>
      </c>
      <c r="N2326" s="1" t="s">
        <v>48</v>
      </c>
      <c r="O2326" s="1" t="s">
        <v>48</v>
      </c>
      <c r="P2326" s="1" t="s">
        <v>48</v>
      </c>
      <c r="Q2326" s="1" t="s">
        <v>48</v>
      </c>
      <c r="R2326" s="1" t="s">
        <v>48</v>
      </c>
      <c r="S2326" s="1" t="s">
        <v>48</v>
      </c>
      <c r="T2326" s="1" t="s">
        <v>48</v>
      </c>
      <c r="U2326" s="1" t="s">
        <v>48</v>
      </c>
      <c r="V2326" s="1" t="s">
        <v>48</v>
      </c>
      <c r="W2326" s="1" t="s">
        <v>48</v>
      </c>
      <c r="X2326" s="1" t="s">
        <v>62</v>
      </c>
      <c r="AC2326" s="1" t="s">
        <v>5712</v>
      </c>
      <c r="AD2326" s="1" t="s">
        <v>5712</v>
      </c>
      <c r="AJ2326" s="1" t="s">
        <v>12004</v>
      </c>
      <c r="AK2326" s="1" t="s">
        <v>5712</v>
      </c>
      <c r="AN2326" s="1" t="s">
        <v>5712</v>
      </c>
      <c r="AP2326" s="1" t="s">
        <v>5712</v>
      </c>
      <c r="AR2326" s="1" t="s">
        <v>5712</v>
      </c>
      <c r="AT2326" s="1" t="s">
        <v>5712</v>
      </c>
    </row>
    <row r="2327" spans="1:48" x14ac:dyDescent="0.35">
      <c r="A2327" s="1" t="s">
        <v>12005</v>
      </c>
      <c r="B2327" s="1" t="s">
        <v>5710</v>
      </c>
      <c r="C2327" s="1" t="s">
        <v>41</v>
      </c>
      <c r="D2327">
        <v>55</v>
      </c>
      <c r="E2327" s="1" t="s">
        <v>65</v>
      </c>
      <c r="F2327" s="1" t="s">
        <v>72</v>
      </c>
      <c r="G2327" s="1" t="s">
        <v>59</v>
      </c>
      <c r="H2327" s="1" t="s">
        <v>109</v>
      </c>
      <c r="I2327" s="1" t="s">
        <v>68</v>
      </c>
      <c r="J2327" s="1" t="s">
        <v>47</v>
      </c>
      <c r="K2327" s="1" t="s">
        <v>48</v>
      </c>
      <c r="L2327" s="1" t="s">
        <v>48</v>
      </c>
      <c r="M2327" s="1" t="s">
        <v>48</v>
      </c>
      <c r="N2327" s="1" t="s">
        <v>48</v>
      </c>
      <c r="O2327" s="1" t="s">
        <v>48</v>
      </c>
      <c r="P2327" s="1" t="s">
        <v>48</v>
      </c>
      <c r="Q2327" s="1" t="s">
        <v>48</v>
      </c>
      <c r="R2327" s="1" t="s">
        <v>48</v>
      </c>
      <c r="S2327" s="1" t="s">
        <v>49</v>
      </c>
      <c r="T2327" s="1" t="s">
        <v>48</v>
      </c>
      <c r="U2327" s="1" t="s">
        <v>48</v>
      </c>
      <c r="V2327" s="1" t="s">
        <v>48</v>
      </c>
      <c r="W2327" s="1" t="s">
        <v>48</v>
      </c>
      <c r="X2327" s="1" t="s">
        <v>51</v>
      </c>
      <c r="Y2327" s="1" t="s">
        <v>12006</v>
      </c>
      <c r="AC2327" s="1" t="s">
        <v>5712</v>
      </c>
      <c r="AD2327" s="1" t="s">
        <v>5712</v>
      </c>
      <c r="AJ2327" s="1" t="s">
        <v>12007</v>
      </c>
      <c r="AK2327" s="1" t="s">
        <v>5712</v>
      </c>
      <c r="AN2327" s="1" t="s">
        <v>5712</v>
      </c>
      <c r="AP2327" s="1" t="s">
        <v>5712</v>
      </c>
      <c r="AR2327" s="1" t="s">
        <v>5712</v>
      </c>
      <c r="AT2327" s="1" t="s">
        <v>5712</v>
      </c>
    </row>
    <row r="2328" spans="1:48" x14ac:dyDescent="0.35">
      <c r="A2328" s="1" t="s">
        <v>12008</v>
      </c>
      <c r="B2328" s="1" t="s">
        <v>5710</v>
      </c>
      <c r="C2328" s="1" t="s">
        <v>41</v>
      </c>
      <c r="D2328">
        <v>20</v>
      </c>
      <c r="E2328" s="1" t="s">
        <v>57</v>
      </c>
      <c r="F2328" s="1" t="s">
        <v>58</v>
      </c>
      <c r="G2328" s="1" t="s">
        <v>44</v>
      </c>
      <c r="H2328" s="1" t="s">
        <v>79</v>
      </c>
      <c r="I2328" s="1" t="s">
        <v>90</v>
      </c>
      <c r="J2328" s="1" t="s">
        <v>80</v>
      </c>
      <c r="K2328" s="1" t="s">
        <v>48</v>
      </c>
      <c r="L2328" s="1" t="s">
        <v>48</v>
      </c>
      <c r="M2328" s="1" t="s">
        <v>48</v>
      </c>
      <c r="N2328" s="1" t="s">
        <v>49</v>
      </c>
      <c r="O2328" s="1" t="s">
        <v>48</v>
      </c>
      <c r="P2328" s="1" t="s">
        <v>48</v>
      </c>
      <c r="Q2328" s="1" t="s">
        <v>48</v>
      </c>
      <c r="R2328" s="1" t="s">
        <v>48</v>
      </c>
      <c r="S2328" s="1" t="s">
        <v>48</v>
      </c>
      <c r="T2328" s="1" t="s">
        <v>48</v>
      </c>
      <c r="U2328" s="1" t="s">
        <v>48</v>
      </c>
      <c r="V2328" s="1" t="s">
        <v>48</v>
      </c>
      <c r="W2328" s="1" t="s">
        <v>48</v>
      </c>
      <c r="X2328" s="1" t="s">
        <v>116</v>
      </c>
      <c r="Y2328" s="1" t="s">
        <v>12009</v>
      </c>
      <c r="AC2328" s="1" t="s">
        <v>5712</v>
      </c>
      <c r="AD2328" s="1" t="s">
        <v>5712</v>
      </c>
      <c r="AJ2328" s="1" t="s">
        <v>12010</v>
      </c>
      <c r="AK2328" s="1" t="s">
        <v>5712</v>
      </c>
      <c r="AM2328" s="1" t="s">
        <v>12011</v>
      </c>
      <c r="AN2328" s="1" t="s">
        <v>5712</v>
      </c>
      <c r="AP2328" s="1" t="s">
        <v>5712</v>
      </c>
      <c r="AR2328" s="1" t="s">
        <v>5712</v>
      </c>
      <c r="AT2328" s="1" t="s">
        <v>5712</v>
      </c>
    </row>
    <row r="2329" spans="1:48" x14ac:dyDescent="0.35">
      <c r="A2329" s="1" t="s">
        <v>12012</v>
      </c>
      <c r="B2329" s="1" t="s">
        <v>5710</v>
      </c>
      <c r="C2329" s="1" t="s">
        <v>41</v>
      </c>
      <c r="D2329">
        <v>71</v>
      </c>
      <c r="E2329" s="1" t="s">
        <v>65</v>
      </c>
      <c r="F2329" s="1" t="s">
        <v>66</v>
      </c>
      <c r="G2329" s="1" t="s">
        <v>73</v>
      </c>
      <c r="H2329" s="1" t="s">
        <v>67</v>
      </c>
      <c r="I2329" s="1" t="s">
        <v>110</v>
      </c>
      <c r="J2329" s="1" t="s">
        <v>47</v>
      </c>
      <c r="K2329" s="1" t="s">
        <v>49</v>
      </c>
      <c r="L2329" s="1" t="s">
        <v>48</v>
      </c>
      <c r="M2329" s="1" t="s">
        <v>48</v>
      </c>
      <c r="N2329" s="1" t="s">
        <v>48</v>
      </c>
      <c r="O2329" s="1" t="s">
        <v>48</v>
      </c>
      <c r="P2329" s="1" t="s">
        <v>48</v>
      </c>
      <c r="Q2329" s="1" t="s">
        <v>48</v>
      </c>
      <c r="R2329" s="1" t="s">
        <v>48</v>
      </c>
      <c r="S2329" s="1" t="s">
        <v>48</v>
      </c>
      <c r="T2329" s="1" t="s">
        <v>48</v>
      </c>
      <c r="U2329" s="1" t="s">
        <v>48</v>
      </c>
      <c r="V2329" s="1" t="s">
        <v>48</v>
      </c>
      <c r="W2329" s="1" t="s">
        <v>48</v>
      </c>
      <c r="X2329" s="1" t="s">
        <v>116</v>
      </c>
      <c r="Y2329" s="1" t="s">
        <v>12013</v>
      </c>
      <c r="AC2329" s="1" t="s">
        <v>5712</v>
      </c>
      <c r="AD2329" s="1" t="s">
        <v>5712</v>
      </c>
      <c r="AJ2329" s="1" t="s">
        <v>12014</v>
      </c>
      <c r="AK2329" s="1" t="s">
        <v>5712</v>
      </c>
      <c r="AN2329" s="1" t="s">
        <v>5712</v>
      </c>
      <c r="AP2329" s="1" t="s">
        <v>5712</v>
      </c>
      <c r="AR2329" s="1" t="s">
        <v>5712</v>
      </c>
      <c r="AT2329" s="1" t="s">
        <v>5712</v>
      </c>
      <c r="AV2329" s="1" t="s">
        <v>12015</v>
      </c>
    </row>
    <row r="2330" spans="1:48" x14ac:dyDescent="0.35">
      <c r="A2330" s="1" t="s">
        <v>12016</v>
      </c>
      <c r="B2330" s="1" t="s">
        <v>5710</v>
      </c>
      <c r="C2330" s="1" t="s">
        <v>71</v>
      </c>
      <c r="D2330">
        <v>55</v>
      </c>
      <c r="E2330" s="1" t="s">
        <v>65</v>
      </c>
      <c r="F2330" s="1" t="s">
        <v>107</v>
      </c>
      <c r="G2330" s="1" t="s">
        <v>59</v>
      </c>
      <c r="H2330" s="1" t="s">
        <v>45</v>
      </c>
      <c r="I2330" s="1" t="s">
        <v>99</v>
      </c>
      <c r="J2330" s="1" t="s">
        <v>47</v>
      </c>
      <c r="K2330" s="1" t="s">
        <v>48</v>
      </c>
      <c r="L2330" s="1" t="s">
        <v>49</v>
      </c>
      <c r="M2330" s="1" t="s">
        <v>48</v>
      </c>
      <c r="N2330" s="1" t="s">
        <v>48</v>
      </c>
      <c r="O2330" s="1" t="s">
        <v>48</v>
      </c>
      <c r="P2330" s="1" t="s">
        <v>48</v>
      </c>
      <c r="Q2330" s="1" t="s">
        <v>48</v>
      </c>
      <c r="R2330" s="1" t="s">
        <v>48</v>
      </c>
      <c r="S2330" s="1" t="s">
        <v>48</v>
      </c>
      <c r="T2330" s="1" t="s">
        <v>48</v>
      </c>
      <c r="U2330" s="1" t="s">
        <v>48</v>
      </c>
      <c r="V2330" s="1" t="s">
        <v>48</v>
      </c>
      <c r="W2330" s="1" t="s">
        <v>48</v>
      </c>
      <c r="X2330" s="1" t="s">
        <v>116</v>
      </c>
      <c r="Y2330" s="1" t="s">
        <v>12017</v>
      </c>
      <c r="AC2330" s="1" t="s">
        <v>5712</v>
      </c>
      <c r="AD2330" s="1" t="s">
        <v>5712</v>
      </c>
      <c r="AJ2330" s="1" t="s">
        <v>12018</v>
      </c>
      <c r="AK2330" s="1" t="s">
        <v>55</v>
      </c>
      <c r="AL2330" s="1" t="s">
        <v>12019</v>
      </c>
      <c r="AN2330" s="1" t="s">
        <v>5712</v>
      </c>
      <c r="AP2330" s="1" t="s">
        <v>5712</v>
      </c>
      <c r="AR2330" s="1" t="s">
        <v>5712</v>
      </c>
      <c r="AT2330" s="1" t="s">
        <v>5712</v>
      </c>
    </row>
    <row r="2331" spans="1:48" x14ac:dyDescent="0.35">
      <c r="A2331" s="1" t="s">
        <v>12020</v>
      </c>
      <c r="B2331" s="1" t="s">
        <v>5710</v>
      </c>
      <c r="C2331" s="1" t="s">
        <v>41</v>
      </c>
      <c r="D2331">
        <v>70</v>
      </c>
      <c r="E2331" s="1" t="s">
        <v>65</v>
      </c>
      <c r="F2331" s="1" t="s">
        <v>72</v>
      </c>
      <c r="G2331" s="1" t="s">
        <v>98</v>
      </c>
      <c r="H2331" s="1" t="s">
        <v>79</v>
      </c>
      <c r="I2331" s="1" t="s">
        <v>113</v>
      </c>
      <c r="J2331" s="1" t="s">
        <v>47</v>
      </c>
      <c r="K2331" s="1" t="s">
        <v>48</v>
      </c>
      <c r="L2331" s="1" t="s">
        <v>48</v>
      </c>
      <c r="M2331" s="1" t="s">
        <v>48</v>
      </c>
      <c r="N2331" s="1" t="s">
        <v>48</v>
      </c>
      <c r="O2331" s="1" t="s">
        <v>48</v>
      </c>
      <c r="P2331" s="1" t="s">
        <v>49</v>
      </c>
      <c r="Q2331" s="1" t="s">
        <v>48</v>
      </c>
      <c r="R2331" s="1" t="s">
        <v>48</v>
      </c>
      <c r="S2331" s="1" t="s">
        <v>48</v>
      </c>
      <c r="T2331" s="1" t="s">
        <v>48</v>
      </c>
      <c r="U2331" s="1" t="s">
        <v>48</v>
      </c>
      <c r="V2331" s="1" t="s">
        <v>48</v>
      </c>
      <c r="W2331" s="1" t="s">
        <v>48</v>
      </c>
      <c r="X2331" s="1" t="s">
        <v>62</v>
      </c>
      <c r="AC2331" s="1" t="s">
        <v>5712</v>
      </c>
      <c r="AD2331" s="1" t="s">
        <v>5712</v>
      </c>
      <c r="AJ2331" s="1" t="s">
        <v>224</v>
      </c>
      <c r="AK2331" s="1" t="s">
        <v>63</v>
      </c>
      <c r="AN2331" s="1" t="s">
        <v>5712</v>
      </c>
      <c r="AP2331" s="1" t="s">
        <v>5712</v>
      </c>
      <c r="AR2331" s="1" t="s">
        <v>5712</v>
      </c>
      <c r="AT2331" s="1" t="s">
        <v>5712</v>
      </c>
    </row>
    <row r="2332" spans="1:48" x14ac:dyDescent="0.35">
      <c r="A2332" s="1" t="s">
        <v>12021</v>
      </c>
      <c r="B2332" s="1" t="s">
        <v>5710</v>
      </c>
      <c r="C2332" s="1" t="s">
        <v>41</v>
      </c>
      <c r="D2332">
        <v>69</v>
      </c>
      <c r="E2332" s="1" t="s">
        <v>65</v>
      </c>
      <c r="F2332" s="1" t="s">
        <v>43</v>
      </c>
      <c r="G2332" s="1" t="s">
        <v>137</v>
      </c>
      <c r="H2332" s="1" t="s">
        <v>92</v>
      </c>
      <c r="I2332" s="1" t="s">
        <v>90</v>
      </c>
      <c r="J2332" s="1" t="s">
        <v>47</v>
      </c>
      <c r="K2332" s="1" t="s">
        <v>48</v>
      </c>
      <c r="L2332" s="1" t="s">
        <v>48</v>
      </c>
      <c r="M2332" s="1" t="s">
        <v>49</v>
      </c>
      <c r="N2332" s="1" t="s">
        <v>48</v>
      </c>
      <c r="O2332" s="1" t="s">
        <v>48</v>
      </c>
      <c r="P2332" s="1" t="s">
        <v>48</v>
      </c>
      <c r="Q2332" s="1" t="s">
        <v>48</v>
      </c>
      <c r="R2332" s="1" t="s">
        <v>48</v>
      </c>
      <c r="S2332" s="1" t="s">
        <v>48</v>
      </c>
      <c r="T2332" s="1" t="s">
        <v>48</v>
      </c>
      <c r="U2332" s="1" t="s">
        <v>48</v>
      </c>
      <c r="V2332" s="1" t="s">
        <v>48</v>
      </c>
      <c r="W2332" s="1" t="s">
        <v>48</v>
      </c>
      <c r="X2332" s="1" t="s">
        <v>62</v>
      </c>
      <c r="AC2332" s="1" t="s">
        <v>5712</v>
      </c>
      <c r="AD2332" s="1" t="s">
        <v>5712</v>
      </c>
      <c r="AJ2332" s="1" t="s">
        <v>4370</v>
      </c>
      <c r="AK2332" s="1" t="s">
        <v>77</v>
      </c>
      <c r="AN2332" s="1" t="s">
        <v>5712</v>
      </c>
      <c r="AP2332" s="1" t="s">
        <v>5712</v>
      </c>
      <c r="AR2332" s="1" t="s">
        <v>5712</v>
      </c>
      <c r="AT2332" s="1" t="s">
        <v>5712</v>
      </c>
    </row>
    <row r="2333" spans="1:48" x14ac:dyDescent="0.35">
      <c r="A2333" s="1" t="s">
        <v>12022</v>
      </c>
      <c r="B2333" s="1" t="s">
        <v>5710</v>
      </c>
      <c r="C2333" s="1" t="s">
        <v>41</v>
      </c>
      <c r="D2333">
        <v>38</v>
      </c>
      <c r="E2333" s="1" t="s">
        <v>42</v>
      </c>
      <c r="F2333" s="1" t="s">
        <v>107</v>
      </c>
      <c r="G2333" s="1" t="s">
        <v>98</v>
      </c>
      <c r="H2333" s="1" t="s">
        <v>79</v>
      </c>
      <c r="I2333" s="1" t="s">
        <v>68</v>
      </c>
      <c r="J2333" s="1" t="s">
        <v>47</v>
      </c>
      <c r="K2333" s="1" t="s">
        <v>48</v>
      </c>
      <c r="L2333" s="1" t="s">
        <v>49</v>
      </c>
      <c r="M2333" s="1" t="s">
        <v>48</v>
      </c>
      <c r="N2333" s="1" t="s">
        <v>48</v>
      </c>
      <c r="O2333" s="1" t="s">
        <v>48</v>
      </c>
      <c r="P2333" s="1" t="s">
        <v>48</v>
      </c>
      <c r="Q2333" s="1" t="s">
        <v>48</v>
      </c>
      <c r="R2333" s="1" t="s">
        <v>48</v>
      </c>
      <c r="S2333" s="1" t="s">
        <v>48</v>
      </c>
      <c r="T2333" s="1" t="s">
        <v>48</v>
      </c>
      <c r="U2333" s="1" t="s">
        <v>48</v>
      </c>
      <c r="V2333" s="1" t="s">
        <v>48</v>
      </c>
      <c r="W2333" s="1" t="s">
        <v>48</v>
      </c>
      <c r="X2333" s="1" t="s">
        <v>116</v>
      </c>
      <c r="Y2333" s="1" t="s">
        <v>12023</v>
      </c>
      <c r="AC2333" s="1" t="s">
        <v>5712</v>
      </c>
      <c r="AD2333" s="1" t="s">
        <v>5712</v>
      </c>
      <c r="AJ2333" s="1" t="s">
        <v>224</v>
      </c>
      <c r="AK2333" s="1" t="s">
        <v>5712</v>
      </c>
      <c r="AM2333" s="1" t="s">
        <v>12024</v>
      </c>
      <c r="AN2333" s="1" t="s">
        <v>5712</v>
      </c>
      <c r="AP2333" s="1" t="s">
        <v>5712</v>
      </c>
      <c r="AR2333" s="1" t="s">
        <v>5712</v>
      </c>
      <c r="AT2333" s="1" t="s">
        <v>5712</v>
      </c>
    </row>
    <row r="2334" spans="1:48" x14ac:dyDescent="0.35">
      <c r="A2334" s="1" t="s">
        <v>12025</v>
      </c>
      <c r="B2334" s="1" t="s">
        <v>5710</v>
      </c>
      <c r="C2334" s="1" t="s">
        <v>41</v>
      </c>
      <c r="D2334">
        <v>36</v>
      </c>
      <c r="E2334" s="1" t="s">
        <v>42</v>
      </c>
      <c r="F2334" s="1" t="s">
        <v>107</v>
      </c>
      <c r="G2334" s="1" t="s">
        <v>59</v>
      </c>
      <c r="H2334" s="1" t="s">
        <v>79</v>
      </c>
      <c r="I2334" s="1" t="s">
        <v>74</v>
      </c>
      <c r="J2334" s="1" t="s">
        <v>47</v>
      </c>
      <c r="K2334" s="1" t="s">
        <v>48</v>
      </c>
      <c r="L2334" s="1" t="s">
        <v>48</v>
      </c>
      <c r="M2334" s="1" t="s">
        <v>48</v>
      </c>
      <c r="N2334" s="1" t="s">
        <v>48</v>
      </c>
      <c r="O2334" s="1" t="s">
        <v>48</v>
      </c>
      <c r="P2334" s="1" t="s">
        <v>48</v>
      </c>
      <c r="Q2334" s="1" t="s">
        <v>48</v>
      </c>
      <c r="R2334" s="1" t="s">
        <v>49</v>
      </c>
      <c r="S2334" s="1" t="s">
        <v>48</v>
      </c>
      <c r="T2334" s="1" t="s">
        <v>48</v>
      </c>
      <c r="U2334" s="1" t="s">
        <v>48</v>
      </c>
      <c r="V2334" s="1" t="s">
        <v>48</v>
      </c>
      <c r="W2334" s="1" t="s">
        <v>48</v>
      </c>
      <c r="X2334" s="1" t="s">
        <v>62</v>
      </c>
      <c r="AC2334" s="1" t="s">
        <v>5712</v>
      </c>
      <c r="AD2334" s="1" t="s">
        <v>5712</v>
      </c>
      <c r="AJ2334" s="1" t="s">
        <v>579</v>
      </c>
      <c r="AK2334" s="1" t="s">
        <v>5712</v>
      </c>
      <c r="AN2334" s="1" t="s">
        <v>5712</v>
      </c>
      <c r="AP2334" s="1" t="s">
        <v>5712</v>
      </c>
      <c r="AR2334" s="1" t="s">
        <v>5712</v>
      </c>
      <c r="AT2334" s="1" t="s">
        <v>5712</v>
      </c>
      <c r="AV2334" s="1" t="s">
        <v>12026</v>
      </c>
    </row>
    <row r="2335" spans="1:48" x14ac:dyDescent="0.35">
      <c r="A2335" s="1" t="s">
        <v>12027</v>
      </c>
      <c r="B2335" s="1" t="s">
        <v>5710</v>
      </c>
      <c r="C2335" s="1" t="s">
        <v>71</v>
      </c>
      <c r="D2335">
        <v>28</v>
      </c>
      <c r="E2335" s="1" t="s">
        <v>57</v>
      </c>
      <c r="F2335" s="1" t="s">
        <v>107</v>
      </c>
      <c r="G2335" s="1" t="s">
        <v>98</v>
      </c>
      <c r="H2335" s="1" t="s">
        <v>45</v>
      </c>
      <c r="I2335" s="1" t="s">
        <v>68</v>
      </c>
      <c r="J2335" s="1" t="s">
        <v>47</v>
      </c>
      <c r="K2335" s="1" t="s">
        <v>48</v>
      </c>
      <c r="L2335" s="1" t="s">
        <v>49</v>
      </c>
      <c r="M2335" s="1" t="s">
        <v>48</v>
      </c>
      <c r="N2335" s="1" t="s">
        <v>48</v>
      </c>
      <c r="O2335" s="1" t="s">
        <v>48</v>
      </c>
      <c r="P2335" s="1" t="s">
        <v>48</v>
      </c>
      <c r="Q2335" s="1" t="s">
        <v>48</v>
      </c>
      <c r="R2335" s="1" t="s">
        <v>48</v>
      </c>
      <c r="S2335" s="1" t="s">
        <v>48</v>
      </c>
      <c r="T2335" s="1" t="s">
        <v>48</v>
      </c>
      <c r="U2335" s="1" t="s">
        <v>48</v>
      </c>
      <c r="V2335" s="1" t="s">
        <v>48</v>
      </c>
      <c r="W2335" s="1" t="s">
        <v>48</v>
      </c>
      <c r="X2335" s="1" t="s">
        <v>116</v>
      </c>
      <c r="Y2335" s="1" t="s">
        <v>12028</v>
      </c>
      <c r="AC2335" s="1" t="s">
        <v>5712</v>
      </c>
      <c r="AD2335" s="1" t="s">
        <v>5712</v>
      </c>
      <c r="AJ2335" s="1" t="s">
        <v>12029</v>
      </c>
      <c r="AK2335" s="1" t="s">
        <v>5712</v>
      </c>
      <c r="AN2335" s="1" t="s">
        <v>5712</v>
      </c>
      <c r="AP2335" s="1" t="s">
        <v>5712</v>
      </c>
      <c r="AR2335" s="1" t="s">
        <v>5712</v>
      </c>
      <c r="AT2335" s="1" t="s">
        <v>5712</v>
      </c>
      <c r="AV2335" s="1" t="s">
        <v>12030</v>
      </c>
    </row>
    <row r="2336" spans="1:48" x14ac:dyDescent="0.35">
      <c r="A2336" s="1" t="s">
        <v>12031</v>
      </c>
      <c r="B2336" s="1" t="s">
        <v>5710</v>
      </c>
      <c r="C2336" s="1" t="s">
        <v>71</v>
      </c>
      <c r="D2336">
        <v>76</v>
      </c>
      <c r="E2336" s="1" t="s">
        <v>65</v>
      </c>
      <c r="F2336" s="1" t="s">
        <v>66</v>
      </c>
      <c r="G2336" s="1" t="s">
        <v>137</v>
      </c>
      <c r="H2336" s="1" t="s">
        <v>67</v>
      </c>
      <c r="I2336" s="1" t="s">
        <v>90</v>
      </c>
      <c r="J2336" s="1" t="s">
        <v>47</v>
      </c>
      <c r="K2336" s="1" t="s">
        <v>48</v>
      </c>
      <c r="L2336" s="1" t="s">
        <v>48</v>
      </c>
      <c r="M2336" s="1" t="s">
        <v>48</v>
      </c>
      <c r="N2336" s="1" t="s">
        <v>48</v>
      </c>
      <c r="O2336" s="1" t="s">
        <v>48</v>
      </c>
      <c r="P2336" s="1" t="s">
        <v>48</v>
      </c>
      <c r="Q2336" s="1" t="s">
        <v>48</v>
      </c>
      <c r="R2336" s="1" t="s">
        <v>49</v>
      </c>
      <c r="S2336" s="1" t="s">
        <v>48</v>
      </c>
      <c r="T2336" s="1" t="s">
        <v>48</v>
      </c>
      <c r="U2336" s="1" t="s">
        <v>48</v>
      </c>
      <c r="V2336" s="1" t="s">
        <v>48</v>
      </c>
      <c r="W2336" s="1" t="s">
        <v>48</v>
      </c>
      <c r="X2336" s="1" t="s">
        <v>145</v>
      </c>
      <c r="Y2336" s="1" t="s">
        <v>12032</v>
      </c>
      <c r="AC2336" s="1" t="s">
        <v>5712</v>
      </c>
      <c r="AD2336" s="1" t="s">
        <v>5712</v>
      </c>
      <c r="AJ2336" s="1" t="s">
        <v>12033</v>
      </c>
      <c r="AK2336" s="1" t="s">
        <v>5712</v>
      </c>
      <c r="AN2336" s="1" t="s">
        <v>5712</v>
      </c>
      <c r="AP2336" s="1" t="s">
        <v>5712</v>
      </c>
      <c r="AR2336" s="1" t="s">
        <v>5712</v>
      </c>
      <c r="AT2336" s="1" t="s">
        <v>5712</v>
      </c>
      <c r="AV2336" s="1" t="s">
        <v>12034</v>
      </c>
    </row>
    <row r="2337" spans="1:48" x14ac:dyDescent="0.35">
      <c r="A2337" s="1" t="s">
        <v>12035</v>
      </c>
      <c r="B2337" s="1" t="s">
        <v>5710</v>
      </c>
      <c r="C2337" s="1" t="s">
        <v>41</v>
      </c>
      <c r="D2337">
        <v>71</v>
      </c>
      <c r="E2337" s="1" t="s">
        <v>65</v>
      </c>
      <c r="F2337" s="1" t="s">
        <v>43</v>
      </c>
      <c r="G2337" s="1" t="s">
        <v>85</v>
      </c>
      <c r="H2337" s="1" t="s">
        <v>67</v>
      </c>
      <c r="I2337" s="1" t="s">
        <v>61</v>
      </c>
      <c r="J2337" s="1" t="s">
        <v>47</v>
      </c>
      <c r="K2337" s="1" t="s">
        <v>48</v>
      </c>
      <c r="L2337" s="1" t="s">
        <v>48</v>
      </c>
      <c r="M2337" s="1" t="s">
        <v>48</v>
      </c>
      <c r="N2337" s="1" t="s">
        <v>48</v>
      </c>
      <c r="O2337" s="1" t="s">
        <v>48</v>
      </c>
      <c r="P2337" s="1" t="s">
        <v>48</v>
      </c>
      <c r="Q2337" s="1" t="s">
        <v>48</v>
      </c>
      <c r="R2337" s="1" t="s">
        <v>49</v>
      </c>
      <c r="S2337" s="1" t="s">
        <v>48</v>
      </c>
      <c r="T2337" s="1" t="s">
        <v>48</v>
      </c>
      <c r="U2337" s="1" t="s">
        <v>48</v>
      </c>
      <c r="V2337" s="1" t="s">
        <v>48</v>
      </c>
      <c r="W2337" s="1" t="s">
        <v>48</v>
      </c>
      <c r="X2337" s="1" t="s">
        <v>62</v>
      </c>
      <c r="AC2337" s="1" t="s">
        <v>5712</v>
      </c>
      <c r="AD2337" s="1" t="s">
        <v>5712</v>
      </c>
      <c r="AJ2337" s="1" t="s">
        <v>12036</v>
      </c>
      <c r="AK2337" s="1" t="s">
        <v>77</v>
      </c>
      <c r="AN2337" s="1" t="s">
        <v>5712</v>
      </c>
      <c r="AP2337" s="1" t="s">
        <v>5712</v>
      </c>
      <c r="AR2337" s="1" t="s">
        <v>5712</v>
      </c>
      <c r="AT2337" s="1" t="s">
        <v>5712</v>
      </c>
    </row>
    <row r="2338" spans="1:48" x14ac:dyDescent="0.35">
      <c r="A2338" s="1" t="s">
        <v>12037</v>
      </c>
      <c r="B2338" s="1" t="s">
        <v>5710</v>
      </c>
      <c r="C2338" s="1" t="s">
        <v>71</v>
      </c>
      <c r="D2338">
        <v>77</v>
      </c>
      <c r="E2338" s="1" t="s">
        <v>65</v>
      </c>
      <c r="F2338" s="1" t="s">
        <v>66</v>
      </c>
      <c r="G2338" s="1" t="s">
        <v>73</v>
      </c>
      <c r="H2338" s="1" t="s">
        <v>67</v>
      </c>
      <c r="I2338" s="1" t="s">
        <v>90</v>
      </c>
      <c r="J2338" s="1" t="s">
        <v>47</v>
      </c>
      <c r="K2338" s="1" t="s">
        <v>48</v>
      </c>
      <c r="L2338" s="1" t="s">
        <v>48</v>
      </c>
      <c r="M2338" s="1" t="s">
        <v>49</v>
      </c>
      <c r="N2338" s="1" t="s">
        <v>48</v>
      </c>
      <c r="O2338" s="1" t="s">
        <v>48</v>
      </c>
      <c r="P2338" s="1" t="s">
        <v>48</v>
      </c>
      <c r="Q2338" s="1" t="s">
        <v>48</v>
      </c>
      <c r="R2338" s="1" t="s">
        <v>48</v>
      </c>
      <c r="S2338" s="1" t="s">
        <v>48</v>
      </c>
      <c r="T2338" s="1" t="s">
        <v>48</v>
      </c>
      <c r="U2338" s="1" t="s">
        <v>48</v>
      </c>
      <c r="V2338" s="1" t="s">
        <v>48</v>
      </c>
      <c r="W2338" s="1" t="s">
        <v>48</v>
      </c>
      <c r="X2338" s="1" t="s">
        <v>62</v>
      </c>
      <c r="AC2338" s="1" t="s">
        <v>5712</v>
      </c>
      <c r="AD2338" s="1" t="s">
        <v>5712</v>
      </c>
      <c r="AJ2338" s="1" t="s">
        <v>12038</v>
      </c>
      <c r="AK2338" s="1" t="s">
        <v>5712</v>
      </c>
      <c r="AM2338" s="1" t="s">
        <v>12039</v>
      </c>
      <c r="AN2338" s="1" t="s">
        <v>5712</v>
      </c>
      <c r="AP2338" s="1" t="s">
        <v>5712</v>
      </c>
      <c r="AR2338" s="1" t="s">
        <v>5712</v>
      </c>
      <c r="AT2338" s="1" t="s">
        <v>5712</v>
      </c>
    </row>
    <row r="2339" spans="1:48" x14ac:dyDescent="0.35">
      <c r="A2339" s="1" t="s">
        <v>12040</v>
      </c>
      <c r="B2339" s="1" t="s">
        <v>5710</v>
      </c>
      <c r="C2339" s="1" t="s">
        <v>41</v>
      </c>
      <c r="D2339">
        <v>18</v>
      </c>
      <c r="E2339" s="1" t="s">
        <v>57</v>
      </c>
      <c r="F2339" s="1" t="s">
        <v>58</v>
      </c>
      <c r="G2339" s="1" t="s">
        <v>59</v>
      </c>
      <c r="H2339" s="1" t="s">
        <v>144</v>
      </c>
      <c r="I2339" s="1" t="s">
        <v>68</v>
      </c>
      <c r="J2339" s="1" t="s">
        <v>47</v>
      </c>
      <c r="K2339" s="1" t="s">
        <v>48</v>
      </c>
      <c r="L2339" s="1" t="s">
        <v>48</v>
      </c>
      <c r="M2339" s="1" t="s">
        <v>48</v>
      </c>
      <c r="N2339" s="1" t="s">
        <v>48</v>
      </c>
      <c r="O2339" s="1" t="s">
        <v>48</v>
      </c>
      <c r="P2339" s="1" t="s">
        <v>48</v>
      </c>
      <c r="Q2339" s="1" t="s">
        <v>48</v>
      </c>
      <c r="R2339" s="1" t="s">
        <v>49</v>
      </c>
      <c r="S2339" s="1" t="s">
        <v>48</v>
      </c>
      <c r="T2339" s="1" t="s">
        <v>48</v>
      </c>
      <c r="U2339" s="1" t="s">
        <v>48</v>
      </c>
      <c r="V2339" s="1" t="s">
        <v>48</v>
      </c>
      <c r="W2339" s="1" t="s">
        <v>48</v>
      </c>
      <c r="X2339" s="1" t="s">
        <v>62</v>
      </c>
      <c r="AC2339" s="1" t="s">
        <v>5712</v>
      </c>
      <c r="AD2339" s="1" t="s">
        <v>5712</v>
      </c>
      <c r="AJ2339" s="1" t="s">
        <v>12041</v>
      </c>
      <c r="AK2339" s="1" t="s">
        <v>5712</v>
      </c>
      <c r="AM2339" s="1" t="s">
        <v>12042</v>
      </c>
      <c r="AN2339" s="1" t="s">
        <v>5712</v>
      </c>
      <c r="AP2339" s="1" t="s">
        <v>5712</v>
      </c>
      <c r="AR2339" s="1" t="s">
        <v>5712</v>
      </c>
      <c r="AT2339" s="1" t="s">
        <v>5712</v>
      </c>
    </row>
    <row r="2340" spans="1:48" ht="409.5" x14ac:dyDescent="0.35">
      <c r="A2340" s="1" t="s">
        <v>12043</v>
      </c>
      <c r="B2340" s="1" t="s">
        <v>5710</v>
      </c>
      <c r="C2340" s="1" t="s">
        <v>41</v>
      </c>
      <c r="D2340">
        <v>33</v>
      </c>
      <c r="E2340" s="1" t="s">
        <v>57</v>
      </c>
      <c r="F2340" s="1" t="s">
        <v>107</v>
      </c>
      <c r="G2340" s="1" t="s">
        <v>44</v>
      </c>
      <c r="H2340" s="1" t="s">
        <v>45</v>
      </c>
      <c r="I2340" s="1" t="s">
        <v>99</v>
      </c>
      <c r="J2340" s="1" t="s">
        <v>47</v>
      </c>
      <c r="K2340" s="1" t="s">
        <v>48</v>
      </c>
      <c r="L2340" s="1" t="s">
        <v>49</v>
      </c>
      <c r="M2340" s="1" t="s">
        <v>48</v>
      </c>
      <c r="N2340" s="1" t="s">
        <v>48</v>
      </c>
      <c r="O2340" s="1" t="s">
        <v>48</v>
      </c>
      <c r="P2340" s="1" t="s">
        <v>48</v>
      </c>
      <c r="Q2340" s="1" t="s">
        <v>48</v>
      </c>
      <c r="R2340" s="1" t="s">
        <v>48</v>
      </c>
      <c r="S2340" s="1" t="s">
        <v>48</v>
      </c>
      <c r="T2340" s="1" t="s">
        <v>48</v>
      </c>
      <c r="U2340" s="1" t="s">
        <v>48</v>
      </c>
      <c r="V2340" s="1" t="s">
        <v>48</v>
      </c>
      <c r="W2340" s="1" t="s">
        <v>48</v>
      </c>
      <c r="X2340" s="1" t="s">
        <v>116</v>
      </c>
      <c r="Y2340" s="1" t="s">
        <v>12044</v>
      </c>
      <c r="AC2340" s="1" t="s">
        <v>5712</v>
      </c>
      <c r="AD2340" s="1" t="s">
        <v>5712</v>
      </c>
      <c r="AJ2340" s="1" t="s">
        <v>12045</v>
      </c>
      <c r="AK2340" s="1" t="s">
        <v>5712</v>
      </c>
      <c r="AN2340" s="1" t="s">
        <v>5712</v>
      </c>
      <c r="AP2340" s="1" t="s">
        <v>5712</v>
      </c>
      <c r="AR2340" s="1" t="s">
        <v>5712</v>
      </c>
      <c r="AT2340" s="1" t="s">
        <v>5712</v>
      </c>
      <c r="AV2340" s="2" t="s">
        <v>12046</v>
      </c>
    </row>
    <row r="2341" spans="1:48" x14ac:dyDescent="0.35">
      <c r="A2341" s="1" t="s">
        <v>12047</v>
      </c>
      <c r="B2341" s="1" t="s">
        <v>5710</v>
      </c>
      <c r="C2341" s="1" t="s">
        <v>71</v>
      </c>
      <c r="D2341">
        <v>59</v>
      </c>
      <c r="E2341" s="1" t="s">
        <v>65</v>
      </c>
      <c r="F2341" s="1" t="s">
        <v>72</v>
      </c>
      <c r="G2341" s="1" t="s">
        <v>44</v>
      </c>
      <c r="H2341" s="1" t="s">
        <v>45</v>
      </c>
      <c r="I2341" s="1" t="s">
        <v>68</v>
      </c>
      <c r="J2341" s="1" t="s">
        <v>47</v>
      </c>
      <c r="K2341" s="1" t="s">
        <v>48</v>
      </c>
      <c r="L2341" s="1" t="s">
        <v>48</v>
      </c>
      <c r="M2341" s="1" t="s">
        <v>48</v>
      </c>
      <c r="N2341" s="1" t="s">
        <v>48</v>
      </c>
      <c r="O2341" s="1" t="s">
        <v>48</v>
      </c>
      <c r="P2341" s="1" t="s">
        <v>49</v>
      </c>
      <c r="Q2341" s="1" t="s">
        <v>48</v>
      </c>
      <c r="R2341" s="1" t="s">
        <v>48</v>
      </c>
      <c r="S2341" s="1" t="s">
        <v>48</v>
      </c>
      <c r="T2341" s="1" t="s">
        <v>48</v>
      </c>
      <c r="U2341" s="1" t="s">
        <v>48</v>
      </c>
      <c r="V2341" s="1" t="s">
        <v>48</v>
      </c>
      <c r="W2341" s="1" t="s">
        <v>48</v>
      </c>
      <c r="X2341" s="1" t="s">
        <v>116</v>
      </c>
      <c r="Y2341" s="1" t="s">
        <v>12048</v>
      </c>
      <c r="AC2341" s="1" t="s">
        <v>5712</v>
      </c>
      <c r="AD2341" s="1" t="s">
        <v>5712</v>
      </c>
      <c r="AJ2341" s="1" t="s">
        <v>12049</v>
      </c>
      <c r="AK2341" s="1" t="s">
        <v>5712</v>
      </c>
      <c r="AN2341" s="1" t="s">
        <v>5712</v>
      </c>
      <c r="AP2341" s="1" t="s">
        <v>5712</v>
      </c>
      <c r="AR2341" s="1" t="s">
        <v>5712</v>
      </c>
      <c r="AT2341" s="1" t="s">
        <v>5712</v>
      </c>
    </row>
    <row r="2342" spans="1:48" x14ac:dyDescent="0.35">
      <c r="A2342" s="1" t="s">
        <v>12050</v>
      </c>
      <c r="B2342" s="1" t="s">
        <v>5710</v>
      </c>
      <c r="C2342" s="1" t="s">
        <v>71</v>
      </c>
      <c r="D2342">
        <v>55</v>
      </c>
      <c r="E2342" s="1" t="s">
        <v>65</v>
      </c>
      <c r="F2342" s="1" t="s">
        <v>66</v>
      </c>
      <c r="G2342" s="1" t="s">
        <v>98</v>
      </c>
      <c r="H2342" s="1" t="s">
        <v>45</v>
      </c>
      <c r="I2342" s="1" t="s">
        <v>99</v>
      </c>
      <c r="J2342" s="1" t="s">
        <v>47</v>
      </c>
      <c r="K2342" s="1" t="s">
        <v>48</v>
      </c>
      <c r="L2342" s="1" t="s">
        <v>48</v>
      </c>
      <c r="M2342" s="1" t="s">
        <v>49</v>
      </c>
      <c r="N2342" s="1" t="s">
        <v>48</v>
      </c>
      <c r="O2342" s="1" t="s">
        <v>48</v>
      </c>
      <c r="P2342" s="1" t="s">
        <v>48</v>
      </c>
      <c r="Q2342" s="1" t="s">
        <v>48</v>
      </c>
      <c r="R2342" s="1" t="s">
        <v>48</v>
      </c>
      <c r="S2342" s="1" t="s">
        <v>48</v>
      </c>
      <c r="T2342" s="1" t="s">
        <v>48</v>
      </c>
      <c r="U2342" s="1" t="s">
        <v>48</v>
      </c>
      <c r="V2342" s="1" t="s">
        <v>48</v>
      </c>
      <c r="W2342" s="1" t="s">
        <v>48</v>
      </c>
      <c r="X2342" s="1" t="s">
        <v>116</v>
      </c>
      <c r="Y2342" s="1" t="s">
        <v>2098</v>
      </c>
      <c r="AC2342" s="1" t="s">
        <v>5712</v>
      </c>
      <c r="AD2342" s="1" t="s">
        <v>5712</v>
      </c>
      <c r="AJ2342" s="1" t="s">
        <v>12051</v>
      </c>
      <c r="AK2342" s="1" t="s">
        <v>5712</v>
      </c>
      <c r="AN2342" s="1" t="s">
        <v>5712</v>
      </c>
      <c r="AP2342" s="1" t="s">
        <v>5712</v>
      </c>
      <c r="AR2342" s="1" t="s">
        <v>5712</v>
      </c>
      <c r="AT2342" s="1" t="s">
        <v>5712</v>
      </c>
    </row>
    <row r="2343" spans="1:48" x14ac:dyDescent="0.35">
      <c r="A2343" s="1" t="s">
        <v>12052</v>
      </c>
      <c r="B2343" s="1" t="s">
        <v>5710</v>
      </c>
      <c r="C2343" s="1" t="s">
        <v>41</v>
      </c>
      <c r="D2343">
        <v>69</v>
      </c>
      <c r="E2343" s="1" t="s">
        <v>65</v>
      </c>
      <c r="F2343" s="1" t="s">
        <v>43</v>
      </c>
      <c r="G2343" s="1" t="s">
        <v>137</v>
      </c>
      <c r="H2343" s="1" t="s">
        <v>92</v>
      </c>
      <c r="I2343" s="1" t="s">
        <v>90</v>
      </c>
      <c r="J2343" s="1" t="s">
        <v>47</v>
      </c>
      <c r="K2343" s="1" t="s">
        <v>48</v>
      </c>
      <c r="L2343" s="1" t="s">
        <v>48</v>
      </c>
      <c r="M2343" s="1" t="s">
        <v>48</v>
      </c>
      <c r="N2343" s="1" t="s">
        <v>48</v>
      </c>
      <c r="O2343" s="1" t="s">
        <v>48</v>
      </c>
      <c r="P2343" s="1" t="s">
        <v>48</v>
      </c>
      <c r="Q2343" s="1" t="s">
        <v>48</v>
      </c>
      <c r="R2343" s="1" t="s">
        <v>48</v>
      </c>
      <c r="S2343" s="1" t="s">
        <v>49</v>
      </c>
      <c r="T2343" s="1" t="s">
        <v>48</v>
      </c>
      <c r="U2343" s="1" t="s">
        <v>48</v>
      </c>
      <c r="V2343" s="1" t="s">
        <v>48</v>
      </c>
      <c r="W2343" s="1" t="s">
        <v>48</v>
      </c>
      <c r="X2343" s="1" t="s">
        <v>62</v>
      </c>
      <c r="AC2343" s="1" t="s">
        <v>5712</v>
      </c>
      <c r="AD2343" s="1" t="s">
        <v>5712</v>
      </c>
      <c r="AJ2343" s="1" t="s">
        <v>12053</v>
      </c>
      <c r="AK2343" s="1" t="s">
        <v>5712</v>
      </c>
      <c r="AM2343" s="1" t="s">
        <v>752</v>
      </c>
      <c r="AN2343" s="1" t="s">
        <v>5712</v>
      </c>
      <c r="AP2343" s="1" t="s">
        <v>5712</v>
      </c>
      <c r="AR2343" s="1" t="s">
        <v>5712</v>
      </c>
      <c r="AT2343" s="1" t="s">
        <v>5712</v>
      </c>
    </row>
    <row r="2344" spans="1:48" x14ac:dyDescent="0.35">
      <c r="A2344" s="1" t="s">
        <v>12054</v>
      </c>
      <c r="B2344" s="1" t="s">
        <v>5710</v>
      </c>
      <c r="C2344" s="1" t="s">
        <v>41</v>
      </c>
      <c r="D2344">
        <v>75</v>
      </c>
      <c r="E2344" s="1" t="s">
        <v>65</v>
      </c>
      <c r="F2344" s="1" t="s">
        <v>66</v>
      </c>
      <c r="G2344" s="1" t="s">
        <v>85</v>
      </c>
      <c r="H2344" s="1" t="s">
        <v>67</v>
      </c>
      <c r="I2344" s="1" t="s">
        <v>68</v>
      </c>
      <c r="J2344" s="1" t="s">
        <v>47</v>
      </c>
      <c r="K2344" s="1" t="s">
        <v>48</v>
      </c>
      <c r="L2344" s="1" t="s">
        <v>49</v>
      </c>
      <c r="M2344" s="1" t="s">
        <v>48</v>
      </c>
      <c r="N2344" s="1" t="s">
        <v>48</v>
      </c>
      <c r="O2344" s="1" t="s">
        <v>48</v>
      </c>
      <c r="P2344" s="1" t="s">
        <v>48</v>
      </c>
      <c r="Q2344" s="1" t="s">
        <v>48</v>
      </c>
      <c r="R2344" s="1" t="s">
        <v>48</v>
      </c>
      <c r="S2344" s="1" t="s">
        <v>48</v>
      </c>
      <c r="T2344" s="1" t="s">
        <v>48</v>
      </c>
      <c r="U2344" s="1" t="s">
        <v>48</v>
      </c>
      <c r="V2344" s="1" t="s">
        <v>48</v>
      </c>
      <c r="W2344" s="1" t="s">
        <v>48</v>
      </c>
      <c r="X2344" s="1" t="s">
        <v>116</v>
      </c>
      <c r="Y2344" s="1" t="s">
        <v>12055</v>
      </c>
      <c r="AC2344" s="1" t="s">
        <v>5712</v>
      </c>
      <c r="AD2344" s="1" t="s">
        <v>5712</v>
      </c>
      <c r="AJ2344" s="1" t="s">
        <v>12056</v>
      </c>
      <c r="AK2344" s="1" t="s">
        <v>5712</v>
      </c>
      <c r="AN2344" s="1" t="s">
        <v>5712</v>
      </c>
      <c r="AP2344" s="1" t="s">
        <v>5712</v>
      </c>
      <c r="AR2344" s="1" t="s">
        <v>5712</v>
      </c>
      <c r="AT2344" s="1" t="s">
        <v>5712</v>
      </c>
    </row>
    <row r="2345" spans="1:48" x14ac:dyDescent="0.35">
      <c r="A2345" s="1" t="s">
        <v>12057</v>
      </c>
      <c r="B2345" s="1" t="s">
        <v>5710</v>
      </c>
      <c r="C2345" s="1" t="s">
        <v>71</v>
      </c>
      <c r="D2345">
        <v>58</v>
      </c>
      <c r="E2345" s="1" t="s">
        <v>65</v>
      </c>
      <c r="F2345" s="1" t="s">
        <v>43</v>
      </c>
      <c r="G2345" s="1" t="s">
        <v>137</v>
      </c>
      <c r="H2345" s="1" t="s">
        <v>67</v>
      </c>
      <c r="I2345" s="1" t="s">
        <v>125</v>
      </c>
      <c r="J2345" s="1" t="s">
        <v>47</v>
      </c>
      <c r="K2345" s="1" t="s">
        <v>48</v>
      </c>
      <c r="L2345" s="1" t="s">
        <v>48</v>
      </c>
      <c r="M2345" s="1" t="s">
        <v>49</v>
      </c>
      <c r="N2345" s="1" t="s">
        <v>48</v>
      </c>
      <c r="O2345" s="1" t="s">
        <v>48</v>
      </c>
      <c r="P2345" s="1" t="s">
        <v>48</v>
      </c>
      <c r="Q2345" s="1" t="s">
        <v>48</v>
      </c>
      <c r="R2345" s="1" t="s">
        <v>48</v>
      </c>
      <c r="S2345" s="1" t="s">
        <v>48</v>
      </c>
      <c r="T2345" s="1" t="s">
        <v>48</v>
      </c>
      <c r="U2345" s="1" t="s">
        <v>48</v>
      </c>
      <c r="V2345" s="1" t="s">
        <v>48</v>
      </c>
      <c r="W2345" s="1" t="s">
        <v>48</v>
      </c>
      <c r="X2345" s="1" t="s">
        <v>62</v>
      </c>
      <c r="AC2345" s="1" t="s">
        <v>5712</v>
      </c>
      <c r="AD2345" s="1" t="s">
        <v>5712</v>
      </c>
      <c r="AJ2345" s="1" t="s">
        <v>12058</v>
      </c>
      <c r="AK2345" s="1" t="s">
        <v>77</v>
      </c>
      <c r="AN2345" s="1" t="s">
        <v>5712</v>
      </c>
      <c r="AP2345" s="1" t="s">
        <v>5712</v>
      </c>
      <c r="AR2345" s="1" t="s">
        <v>5712</v>
      </c>
      <c r="AT2345" s="1" t="s">
        <v>5712</v>
      </c>
    </row>
    <row r="2346" spans="1:48" x14ac:dyDescent="0.35">
      <c r="A2346" s="1" t="s">
        <v>12059</v>
      </c>
      <c r="B2346" s="1" t="s">
        <v>5710</v>
      </c>
      <c r="C2346" s="1" t="s">
        <v>71</v>
      </c>
      <c r="D2346">
        <v>55</v>
      </c>
      <c r="E2346" s="1" t="s">
        <v>65</v>
      </c>
      <c r="F2346" s="1" t="s">
        <v>43</v>
      </c>
      <c r="G2346" s="1" t="s">
        <v>44</v>
      </c>
      <c r="H2346" s="1" t="s">
        <v>67</v>
      </c>
      <c r="I2346" s="1" t="s">
        <v>90</v>
      </c>
      <c r="J2346" s="1" t="s">
        <v>47</v>
      </c>
      <c r="K2346" s="1" t="s">
        <v>48</v>
      </c>
      <c r="L2346" s="1" t="s">
        <v>48</v>
      </c>
      <c r="M2346" s="1" t="s">
        <v>49</v>
      </c>
      <c r="N2346" s="1" t="s">
        <v>48</v>
      </c>
      <c r="O2346" s="1" t="s">
        <v>48</v>
      </c>
      <c r="P2346" s="1" t="s">
        <v>48</v>
      </c>
      <c r="Q2346" s="1" t="s">
        <v>48</v>
      </c>
      <c r="R2346" s="1" t="s">
        <v>48</v>
      </c>
      <c r="S2346" s="1" t="s">
        <v>48</v>
      </c>
      <c r="T2346" s="1" t="s">
        <v>48</v>
      </c>
      <c r="U2346" s="1" t="s">
        <v>48</v>
      </c>
      <c r="V2346" s="1" t="s">
        <v>48</v>
      </c>
      <c r="W2346" s="1" t="s">
        <v>48</v>
      </c>
      <c r="X2346" s="1" t="s">
        <v>62</v>
      </c>
      <c r="AB2346" s="1" t="s">
        <v>12060</v>
      </c>
      <c r="AC2346" s="1" t="s">
        <v>5712</v>
      </c>
      <c r="AD2346" s="1" t="s">
        <v>5712</v>
      </c>
      <c r="AJ2346" s="1" t="s">
        <v>12061</v>
      </c>
      <c r="AK2346" s="1" t="s">
        <v>5712</v>
      </c>
      <c r="AN2346" s="1" t="s">
        <v>5712</v>
      </c>
      <c r="AP2346" s="1" t="s">
        <v>5712</v>
      </c>
      <c r="AR2346" s="1" t="s">
        <v>5712</v>
      </c>
      <c r="AT2346" s="1" t="s">
        <v>5712</v>
      </c>
      <c r="AV2346" s="1" t="s">
        <v>12062</v>
      </c>
    </row>
    <row r="2347" spans="1:48" x14ac:dyDescent="0.35">
      <c r="A2347" s="1" t="s">
        <v>12063</v>
      </c>
      <c r="B2347" s="1" t="s">
        <v>5710</v>
      </c>
      <c r="C2347" s="1" t="s">
        <v>71</v>
      </c>
      <c r="D2347">
        <v>65</v>
      </c>
      <c r="E2347" s="1" t="s">
        <v>65</v>
      </c>
      <c r="F2347" s="1" t="s">
        <v>66</v>
      </c>
      <c r="G2347" s="1" t="s">
        <v>44</v>
      </c>
      <c r="H2347" s="1" t="s">
        <v>67</v>
      </c>
      <c r="I2347" s="1" t="s">
        <v>110</v>
      </c>
      <c r="J2347" s="1" t="s">
        <v>47</v>
      </c>
      <c r="K2347" s="1" t="s">
        <v>48</v>
      </c>
      <c r="L2347" s="1" t="s">
        <v>49</v>
      </c>
      <c r="M2347" s="1" t="s">
        <v>48</v>
      </c>
      <c r="N2347" s="1" t="s">
        <v>48</v>
      </c>
      <c r="O2347" s="1" t="s">
        <v>48</v>
      </c>
      <c r="P2347" s="1" t="s">
        <v>48</v>
      </c>
      <c r="Q2347" s="1" t="s">
        <v>48</v>
      </c>
      <c r="R2347" s="1" t="s">
        <v>48</v>
      </c>
      <c r="S2347" s="1" t="s">
        <v>48</v>
      </c>
      <c r="T2347" s="1" t="s">
        <v>48</v>
      </c>
      <c r="U2347" s="1" t="s">
        <v>48</v>
      </c>
      <c r="V2347" s="1" t="s">
        <v>48</v>
      </c>
      <c r="W2347" s="1" t="s">
        <v>48</v>
      </c>
      <c r="X2347" s="1" t="s">
        <v>62</v>
      </c>
      <c r="AC2347" s="1" t="s">
        <v>5712</v>
      </c>
      <c r="AD2347" s="1" t="s">
        <v>5712</v>
      </c>
      <c r="AJ2347" s="1" t="s">
        <v>12064</v>
      </c>
      <c r="AK2347" s="1" t="s">
        <v>63</v>
      </c>
      <c r="AN2347" s="1" t="s">
        <v>5712</v>
      </c>
      <c r="AP2347" s="1" t="s">
        <v>5712</v>
      </c>
      <c r="AR2347" s="1" t="s">
        <v>5712</v>
      </c>
      <c r="AT2347" s="1" t="s">
        <v>5712</v>
      </c>
    </row>
    <row r="2348" spans="1:48" x14ac:dyDescent="0.35">
      <c r="A2348" s="1" t="s">
        <v>12065</v>
      </c>
      <c r="B2348" s="1" t="s">
        <v>5710</v>
      </c>
      <c r="C2348" s="1" t="s">
        <v>41</v>
      </c>
      <c r="D2348">
        <v>36</v>
      </c>
      <c r="E2348" s="1" t="s">
        <v>42</v>
      </c>
      <c r="F2348" s="1" t="s">
        <v>43</v>
      </c>
      <c r="G2348" s="1" t="s">
        <v>73</v>
      </c>
      <c r="H2348" s="1" t="s">
        <v>45</v>
      </c>
      <c r="I2348" s="1" t="s">
        <v>74</v>
      </c>
      <c r="J2348" s="1" t="s">
        <v>47</v>
      </c>
      <c r="K2348" s="1" t="s">
        <v>48</v>
      </c>
      <c r="L2348" s="1" t="s">
        <v>48</v>
      </c>
      <c r="M2348" s="1" t="s">
        <v>48</v>
      </c>
      <c r="N2348" s="1" t="s">
        <v>48</v>
      </c>
      <c r="O2348" s="1" t="s">
        <v>48</v>
      </c>
      <c r="P2348" s="1" t="s">
        <v>48</v>
      </c>
      <c r="Q2348" s="1" t="s">
        <v>48</v>
      </c>
      <c r="R2348" s="1" t="s">
        <v>48</v>
      </c>
      <c r="S2348" s="1" t="s">
        <v>49</v>
      </c>
      <c r="T2348" s="1" t="s">
        <v>48</v>
      </c>
      <c r="U2348" s="1" t="s">
        <v>48</v>
      </c>
      <c r="V2348" s="1" t="s">
        <v>48</v>
      </c>
      <c r="W2348" s="1" t="s">
        <v>48</v>
      </c>
      <c r="X2348" s="1" t="s">
        <v>62</v>
      </c>
      <c r="AC2348" s="1" t="s">
        <v>5712</v>
      </c>
      <c r="AD2348" s="1" t="s">
        <v>5712</v>
      </c>
      <c r="AJ2348" s="1" t="s">
        <v>12066</v>
      </c>
      <c r="AK2348" s="1" t="s">
        <v>63</v>
      </c>
      <c r="AN2348" s="1" t="s">
        <v>5712</v>
      </c>
      <c r="AP2348" s="1" t="s">
        <v>5712</v>
      </c>
      <c r="AR2348" s="1" t="s">
        <v>5712</v>
      </c>
      <c r="AT2348" s="1" t="s">
        <v>5712</v>
      </c>
    </row>
    <row r="2349" spans="1:48" x14ac:dyDescent="0.35">
      <c r="A2349" s="1" t="s">
        <v>12067</v>
      </c>
      <c r="B2349" s="1" t="s">
        <v>5710</v>
      </c>
      <c r="C2349" s="1" t="s">
        <v>71</v>
      </c>
      <c r="D2349">
        <v>70</v>
      </c>
      <c r="E2349" s="1" t="s">
        <v>65</v>
      </c>
      <c r="F2349" s="1" t="s">
        <v>66</v>
      </c>
      <c r="G2349" s="1" t="s">
        <v>98</v>
      </c>
      <c r="H2349" s="1" t="s">
        <v>67</v>
      </c>
      <c r="I2349" s="1" t="s">
        <v>68</v>
      </c>
      <c r="J2349" s="1" t="s">
        <v>80</v>
      </c>
      <c r="K2349" s="1" t="s">
        <v>48</v>
      </c>
      <c r="L2349" s="1" t="s">
        <v>48</v>
      </c>
      <c r="M2349" s="1" t="s">
        <v>48</v>
      </c>
      <c r="N2349" s="1" t="s">
        <v>48</v>
      </c>
      <c r="O2349" s="1" t="s">
        <v>48</v>
      </c>
      <c r="P2349" s="1" t="s">
        <v>49</v>
      </c>
      <c r="Q2349" s="1" t="s">
        <v>48</v>
      </c>
      <c r="R2349" s="1" t="s">
        <v>48</v>
      </c>
      <c r="S2349" s="1" t="s">
        <v>48</v>
      </c>
      <c r="T2349" s="1" t="s">
        <v>48</v>
      </c>
      <c r="U2349" s="1" t="s">
        <v>48</v>
      </c>
      <c r="V2349" s="1" t="s">
        <v>48</v>
      </c>
      <c r="W2349" s="1" t="s">
        <v>48</v>
      </c>
      <c r="X2349" s="1" t="s">
        <v>116</v>
      </c>
      <c r="Y2349" s="1" t="s">
        <v>12068</v>
      </c>
      <c r="AC2349" s="1" t="s">
        <v>5712</v>
      </c>
      <c r="AD2349" s="1" t="s">
        <v>5712</v>
      </c>
      <c r="AJ2349" s="1" t="s">
        <v>12069</v>
      </c>
      <c r="AK2349" s="1" t="s">
        <v>5712</v>
      </c>
      <c r="AN2349" s="1" t="s">
        <v>5712</v>
      </c>
      <c r="AP2349" s="1" t="s">
        <v>5712</v>
      </c>
      <c r="AR2349" s="1" t="s">
        <v>5712</v>
      </c>
      <c r="AT2349" s="1" t="s">
        <v>5712</v>
      </c>
      <c r="AV2349" s="1" t="s">
        <v>105</v>
      </c>
    </row>
    <row r="2350" spans="1:48" ht="409.5" x14ac:dyDescent="0.35">
      <c r="A2350" s="1" t="s">
        <v>12070</v>
      </c>
      <c r="B2350" s="1" t="s">
        <v>5710</v>
      </c>
      <c r="C2350" s="1" t="s">
        <v>71</v>
      </c>
      <c r="D2350">
        <v>72</v>
      </c>
      <c r="E2350" s="1" t="s">
        <v>65</v>
      </c>
      <c r="F2350" s="1" t="s">
        <v>66</v>
      </c>
      <c r="G2350" s="1" t="s">
        <v>44</v>
      </c>
      <c r="H2350" s="1" t="s">
        <v>67</v>
      </c>
      <c r="I2350" s="1" t="s">
        <v>90</v>
      </c>
      <c r="J2350" s="1" t="s">
        <v>47</v>
      </c>
      <c r="K2350" s="1" t="s">
        <v>48</v>
      </c>
      <c r="L2350" s="1" t="s">
        <v>48</v>
      </c>
      <c r="M2350" s="1" t="s">
        <v>48</v>
      </c>
      <c r="N2350" s="1" t="s">
        <v>48</v>
      </c>
      <c r="O2350" s="1" t="s">
        <v>48</v>
      </c>
      <c r="P2350" s="1" t="s">
        <v>49</v>
      </c>
      <c r="Q2350" s="1" t="s">
        <v>48</v>
      </c>
      <c r="R2350" s="1" t="s">
        <v>48</v>
      </c>
      <c r="S2350" s="1" t="s">
        <v>48</v>
      </c>
      <c r="T2350" s="1" t="s">
        <v>48</v>
      </c>
      <c r="U2350" s="1" t="s">
        <v>48</v>
      </c>
      <c r="V2350" s="1" t="s">
        <v>48</v>
      </c>
      <c r="W2350" s="1" t="s">
        <v>48</v>
      </c>
      <c r="X2350" s="1" t="s">
        <v>116</v>
      </c>
      <c r="Y2350" s="1" t="s">
        <v>12071</v>
      </c>
      <c r="AC2350" s="1" t="s">
        <v>5712</v>
      </c>
      <c r="AD2350" s="1" t="s">
        <v>5712</v>
      </c>
      <c r="AJ2350" s="2" t="s">
        <v>12072</v>
      </c>
      <c r="AK2350" s="1" t="s">
        <v>5712</v>
      </c>
      <c r="AN2350" s="1" t="s">
        <v>5712</v>
      </c>
      <c r="AP2350" s="1" t="s">
        <v>5712</v>
      </c>
      <c r="AR2350" s="1" t="s">
        <v>5712</v>
      </c>
      <c r="AT2350" s="1" t="s">
        <v>5712</v>
      </c>
    </row>
    <row r="2351" spans="1:48" x14ac:dyDescent="0.35">
      <c r="A2351" s="1" t="s">
        <v>12073</v>
      </c>
      <c r="B2351" s="1" t="s">
        <v>5710</v>
      </c>
      <c r="C2351" s="1" t="s">
        <v>41</v>
      </c>
      <c r="D2351">
        <v>71</v>
      </c>
      <c r="E2351" s="1" t="s">
        <v>65</v>
      </c>
      <c r="F2351" s="1" t="s">
        <v>66</v>
      </c>
      <c r="G2351" s="1" t="s">
        <v>44</v>
      </c>
      <c r="H2351" s="1" t="s">
        <v>67</v>
      </c>
      <c r="I2351" s="1" t="s">
        <v>68</v>
      </c>
      <c r="J2351" s="1" t="s">
        <v>47</v>
      </c>
      <c r="K2351" s="1" t="s">
        <v>48</v>
      </c>
      <c r="L2351" s="1" t="s">
        <v>48</v>
      </c>
      <c r="M2351" s="1" t="s">
        <v>48</v>
      </c>
      <c r="N2351" s="1" t="s">
        <v>48</v>
      </c>
      <c r="O2351" s="1" t="s">
        <v>48</v>
      </c>
      <c r="P2351" s="1" t="s">
        <v>49</v>
      </c>
      <c r="Q2351" s="1" t="s">
        <v>48</v>
      </c>
      <c r="R2351" s="1" t="s">
        <v>48</v>
      </c>
      <c r="S2351" s="1" t="s">
        <v>48</v>
      </c>
      <c r="T2351" s="1" t="s">
        <v>48</v>
      </c>
      <c r="U2351" s="1" t="s">
        <v>48</v>
      </c>
      <c r="V2351" s="1" t="s">
        <v>48</v>
      </c>
      <c r="W2351" s="1" t="s">
        <v>48</v>
      </c>
      <c r="X2351" s="1" t="s">
        <v>62</v>
      </c>
      <c r="AC2351" s="1" t="s">
        <v>5712</v>
      </c>
      <c r="AD2351" s="1" t="s">
        <v>5712</v>
      </c>
      <c r="AJ2351" s="1" t="s">
        <v>579</v>
      </c>
      <c r="AK2351" s="1" t="s">
        <v>5712</v>
      </c>
      <c r="AM2351" s="1" t="s">
        <v>1196</v>
      </c>
      <c r="AN2351" s="1" t="s">
        <v>5712</v>
      </c>
      <c r="AP2351" s="1" t="s">
        <v>5712</v>
      </c>
      <c r="AR2351" s="1" t="s">
        <v>5712</v>
      </c>
      <c r="AT2351" s="1" t="s">
        <v>5712</v>
      </c>
    </row>
    <row r="2352" spans="1:48" x14ac:dyDescent="0.35">
      <c r="A2352" s="1" t="s">
        <v>12074</v>
      </c>
      <c r="B2352" s="1" t="s">
        <v>5710</v>
      </c>
      <c r="C2352" s="1" t="s">
        <v>41</v>
      </c>
      <c r="D2352">
        <v>74</v>
      </c>
      <c r="E2352" s="1" t="s">
        <v>65</v>
      </c>
      <c r="F2352" s="1" t="s">
        <v>66</v>
      </c>
      <c r="G2352" s="1" t="s">
        <v>98</v>
      </c>
      <c r="H2352" s="1" t="s">
        <v>67</v>
      </c>
      <c r="I2352" s="1" t="s">
        <v>61</v>
      </c>
      <c r="J2352" s="1" t="s">
        <v>47</v>
      </c>
      <c r="K2352" s="1" t="s">
        <v>48</v>
      </c>
      <c r="L2352" s="1" t="s">
        <v>48</v>
      </c>
      <c r="M2352" s="1" t="s">
        <v>48</v>
      </c>
      <c r="N2352" s="1" t="s">
        <v>48</v>
      </c>
      <c r="O2352" s="1" t="s">
        <v>48</v>
      </c>
      <c r="P2352" s="1" t="s">
        <v>49</v>
      </c>
      <c r="Q2352" s="1" t="s">
        <v>48</v>
      </c>
      <c r="R2352" s="1" t="s">
        <v>48</v>
      </c>
      <c r="S2352" s="1" t="s">
        <v>48</v>
      </c>
      <c r="T2352" s="1" t="s">
        <v>48</v>
      </c>
      <c r="U2352" s="1" t="s">
        <v>48</v>
      </c>
      <c r="V2352" s="1" t="s">
        <v>48</v>
      </c>
      <c r="W2352" s="1" t="s">
        <v>48</v>
      </c>
      <c r="X2352" s="1" t="s">
        <v>75</v>
      </c>
      <c r="Y2352" s="1" t="s">
        <v>12075</v>
      </c>
      <c r="AC2352" s="1" t="s">
        <v>5712</v>
      </c>
      <c r="AD2352" s="1" t="s">
        <v>5712</v>
      </c>
      <c r="AJ2352" s="1" t="s">
        <v>12076</v>
      </c>
      <c r="AK2352" s="1" t="s">
        <v>5712</v>
      </c>
      <c r="AN2352" s="1" t="s">
        <v>5712</v>
      </c>
      <c r="AP2352" s="1" t="s">
        <v>5712</v>
      </c>
      <c r="AR2352" s="1" t="s">
        <v>5712</v>
      </c>
      <c r="AT2352" s="1" t="s">
        <v>5712</v>
      </c>
      <c r="AV2352" s="1" t="s">
        <v>12077</v>
      </c>
    </row>
    <row r="2353" spans="1:48" x14ac:dyDescent="0.35">
      <c r="A2353" s="1" t="s">
        <v>12078</v>
      </c>
      <c r="B2353" s="1" t="s">
        <v>5710</v>
      </c>
      <c r="C2353" s="1" t="s">
        <v>71</v>
      </c>
      <c r="D2353">
        <v>76</v>
      </c>
      <c r="E2353" s="1" t="s">
        <v>65</v>
      </c>
      <c r="F2353" s="1" t="s">
        <v>66</v>
      </c>
      <c r="G2353" s="1" t="s">
        <v>73</v>
      </c>
      <c r="H2353" s="1" t="s">
        <v>67</v>
      </c>
      <c r="I2353" s="1" t="s">
        <v>125</v>
      </c>
      <c r="J2353" s="1" t="s">
        <v>47</v>
      </c>
      <c r="K2353" s="1" t="s">
        <v>48</v>
      </c>
      <c r="L2353" s="1" t="s">
        <v>49</v>
      </c>
      <c r="M2353" s="1" t="s">
        <v>48</v>
      </c>
      <c r="N2353" s="1" t="s">
        <v>48</v>
      </c>
      <c r="O2353" s="1" t="s">
        <v>48</v>
      </c>
      <c r="P2353" s="1" t="s">
        <v>48</v>
      </c>
      <c r="Q2353" s="1" t="s">
        <v>48</v>
      </c>
      <c r="R2353" s="1" t="s">
        <v>48</v>
      </c>
      <c r="S2353" s="1" t="s">
        <v>48</v>
      </c>
      <c r="T2353" s="1" t="s">
        <v>48</v>
      </c>
      <c r="U2353" s="1" t="s">
        <v>48</v>
      </c>
      <c r="V2353" s="1" t="s">
        <v>48</v>
      </c>
      <c r="W2353" s="1" t="s">
        <v>48</v>
      </c>
      <c r="X2353" s="1" t="s">
        <v>145</v>
      </c>
      <c r="Y2353" s="1" t="s">
        <v>12079</v>
      </c>
      <c r="AC2353" s="1" t="s">
        <v>5712</v>
      </c>
      <c r="AD2353" s="1" t="s">
        <v>5712</v>
      </c>
      <c r="AJ2353" s="1" t="s">
        <v>351</v>
      </c>
      <c r="AK2353" s="1" t="s">
        <v>5712</v>
      </c>
      <c r="AM2353" s="1" t="s">
        <v>12080</v>
      </c>
      <c r="AN2353" s="1" t="s">
        <v>5712</v>
      </c>
      <c r="AP2353" s="1" t="s">
        <v>5712</v>
      </c>
      <c r="AR2353" s="1" t="s">
        <v>5712</v>
      </c>
      <c r="AT2353" s="1" t="s">
        <v>5712</v>
      </c>
    </row>
    <row r="2354" spans="1:48" x14ac:dyDescent="0.35">
      <c r="A2354" s="1" t="s">
        <v>12081</v>
      </c>
      <c r="B2354" s="1" t="s">
        <v>5710</v>
      </c>
      <c r="C2354" s="1" t="s">
        <v>41</v>
      </c>
      <c r="D2354">
        <v>76</v>
      </c>
      <c r="E2354" s="1" t="s">
        <v>65</v>
      </c>
      <c r="F2354" s="1" t="s">
        <v>66</v>
      </c>
      <c r="G2354" s="1" t="s">
        <v>73</v>
      </c>
      <c r="H2354" s="1" t="s">
        <v>67</v>
      </c>
      <c r="I2354" s="1" t="s">
        <v>90</v>
      </c>
      <c r="J2354" s="1" t="s">
        <v>47</v>
      </c>
      <c r="K2354" s="1" t="s">
        <v>48</v>
      </c>
      <c r="L2354" s="1" t="s">
        <v>49</v>
      </c>
      <c r="M2354" s="1" t="s">
        <v>48</v>
      </c>
      <c r="N2354" s="1" t="s">
        <v>48</v>
      </c>
      <c r="O2354" s="1" t="s">
        <v>48</v>
      </c>
      <c r="P2354" s="1" t="s">
        <v>48</v>
      </c>
      <c r="Q2354" s="1" t="s">
        <v>48</v>
      </c>
      <c r="R2354" s="1" t="s">
        <v>48</v>
      </c>
      <c r="S2354" s="1" t="s">
        <v>48</v>
      </c>
      <c r="T2354" s="1" t="s">
        <v>48</v>
      </c>
      <c r="U2354" s="1" t="s">
        <v>48</v>
      </c>
      <c r="V2354" s="1" t="s">
        <v>48</v>
      </c>
      <c r="W2354" s="1" t="s">
        <v>48</v>
      </c>
      <c r="X2354" s="1" t="s">
        <v>62</v>
      </c>
      <c r="AC2354" s="1" t="s">
        <v>5712</v>
      </c>
      <c r="AD2354" s="1" t="s">
        <v>5712</v>
      </c>
      <c r="AJ2354" s="1" t="s">
        <v>12082</v>
      </c>
      <c r="AK2354" s="1" t="s">
        <v>5712</v>
      </c>
      <c r="AN2354" s="1" t="s">
        <v>5712</v>
      </c>
      <c r="AP2354" s="1" t="s">
        <v>5712</v>
      </c>
      <c r="AR2354" s="1" t="s">
        <v>5712</v>
      </c>
      <c r="AT2354" s="1" t="s">
        <v>5712</v>
      </c>
    </row>
    <row r="2355" spans="1:48" x14ac:dyDescent="0.35">
      <c r="A2355" s="1" t="s">
        <v>12083</v>
      </c>
      <c r="B2355" s="1" t="s">
        <v>5710</v>
      </c>
      <c r="C2355" s="1" t="s">
        <v>71</v>
      </c>
      <c r="D2355">
        <v>74</v>
      </c>
      <c r="E2355" s="1" t="s">
        <v>65</v>
      </c>
      <c r="F2355" s="1" t="s">
        <v>66</v>
      </c>
      <c r="G2355" s="1" t="s">
        <v>98</v>
      </c>
      <c r="H2355" s="1" t="s">
        <v>67</v>
      </c>
      <c r="I2355" s="1" t="s">
        <v>61</v>
      </c>
      <c r="J2355" s="1" t="s">
        <v>47</v>
      </c>
      <c r="K2355" s="1" t="s">
        <v>48</v>
      </c>
      <c r="L2355" s="1" t="s">
        <v>48</v>
      </c>
      <c r="M2355" s="1" t="s">
        <v>48</v>
      </c>
      <c r="N2355" s="1" t="s">
        <v>48</v>
      </c>
      <c r="O2355" s="1" t="s">
        <v>48</v>
      </c>
      <c r="P2355" s="1" t="s">
        <v>49</v>
      </c>
      <c r="Q2355" s="1" t="s">
        <v>48</v>
      </c>
      <c r="R2355" s="1" t="s">
        <v>48</v>
      </c>
      <c r="S2355" s="1" t="s">
        <v>48</v>
      </c>
      <c r="T2355" s="1" t="s">
        <v>48</v>
      </c>
      <c r="U2355" s="1" t="s">
        <v>48</v>
      </c>
      <c r="V2355" s="1" t="s">
        <v>48</v>
      </c>
      <c r="W2355" s="1" t="s">
        <v>48</v>
      </c>
      <c r="X2355" s="1" t="s">
        <v>116</v>
      </c>
      <c r="Y2355" s="1" t="s">
        <v>12084</v>
      </c>
      <c r="AC2355" s="1" t="s">
        <v>5712</v>
      </c>
      <c r="AD2355" s="1" t="s">
        <v>5712</v>
      </c>
      <c r="AJ2355" s="1" t="s">
        <v>12085</v>
      </c>
      <c r="AK2355" s="1" t="s">
        <v>5712</v>
      </c>
      <c r="AM2355" s="1" t="s">
        <v>12086</v>
      </c>
      <c r="AN2355" s="1" t="s">
        <v>5712</v>
      </c>
      <c r="AP2355" s="1" t="s">
        <v>5712</v>
      </c>
      <c r="AR2355" s="1" t="s">
        <v>5712</v>
      </c>
      <c r="AT2355" s="1" t="s">
        <v>5712</v>
      </c>
    </row>
    <row r="2356" spans="1:48" x14ac:dyDescent="0.35">
      <c r="A2356" s="1" t="s">
        <v>12087</v>
      </c>
      <c r="B2356" s="1" t="s">
        <v>5710</v>
      </c>
      <c r="C2356" s="1" t="s">
        <v>41</v>
      </c>
      <c r="D2356">
        <v>66</v>
      </c>
      <c r="E2356" s="1" t="s">
        <v>65</v>
      </c>
      <c r="F2356" s="1" t="s">
        <v>72</v>
      </c>
      <c r="G2356" s="1" t="s">
        <v>59</v>
      </c>
      <c r="H2356" s="1" t="s">
        <v>144</v>
      </c>
      <c r="I2356" s="1" t="s">
        <v>68</v>
      </c>
      <c r="J2356" s="1" t="s">
        <v>47</v>
      </c>
      <c r="K2356" s="1" t="s">
        <v>48</v>
      </c>
      <c r="L2356" s="1" t="s">
        <v>48</v>
      </c>
      <c r="M2356" s="1" t="s">
        <v>48</v>
      </c>
      <c r="N2356" s="1" t="s">
        <v>48</v>
      </c>
      <c r="O2356" s="1" t="s">
        <v>48</v>
      </c>
      <c r="P2356" s="1" t="s">
        <v>48</v>
      </c>
      <c r="Q2356" s="1" t="s">
        <v>48</v>
      </c>
      <c r="R2356" s="1" t="s">
        <v>48</v>
      </c>
      <c r="S2356" s="1" t="s">
        <v>49</v>
      </c>
      <c r="T2356" s="1" t="s">
        <v>48</v>
      </c>
      <c r="U2356" s="1" t="s">
        <v>48</v>
      </c>
      <c r="V2356" s="1" t="s">
        <v>48</v>
      </c>
      <c r="W2356" s="1" t="s">
        <v>48</v>
      </c>
      <c r="X2356" s="1" t="s">
        <v>62</v>
      </c>
      <c r="AC2356" s="1" t="s">
        <v>5712</v>
      </c>
      <c r="AD2356" s="1" t="s">
        <v>5712</v>
      </c>
      <c r="AJ2356" s="1" t="s">
        <v>351</v>
      </c>
      <c r="AK2356" s="1" t="s">
        <v>63</v>
      </c>
      <c r="AN2356" s="1" t="s">
        <v>5712</v>
      </c>
      <c r="AP2356" s="1" t="s">
        <v>5712</v>
      </c>
      <c r="AR2356" s="1" t="s">
        <v>5712</v>
      </c>
      <c r="AT2356" s="1" t="s">
        <v>5712</v>
      </c>
    </row>
    <row r="2357" spans="1:48" x14ac:dyDescent="0.35">
      <c r="A2357" s="1" t="s">
        <v>12088</v>
      </c>
      <c r="B2357" s="1" t="s">
        <v>5710</v>
      </c>
      <c r="C2357" s="1" t="s">
        <v>41</v>
      </c>
      <c r="D2357">
        <v>66</v>
      </c>
      <c r="E2357" s="1" t="s">
        <v>65</v>
      </c>
      <c r="F2357" s="1" t="s">
        <v>66</v>
      </c>
      <c r="G2357" s="1" t="s">
        <v>44</v>
      </c>
      <c r="H2357" s="1" t="s">
        <v>45</v>
      </c>
      <c r="I2357" s="1" t="s">
        <v>110</v>
      </c>
      <c r="J2357" s="1" t="s">
        <v>47</v>
      </c>
      <c r="K2357" s="1" t="s">
        <v>48</v>
      </c>
      <c r="L2357" s="1" t="s">
        <v>48</v>
      </c>
      <c r="M2357" s="1" t="s">
        <v>48</v>
      </c>
      <c r="N2357" s="1" t="s">
        <v>48</v>
      </c>
      <c r="O2357" s="1" t="s">
        <v>48</v>
      </c>
      <c r="P2357" s="1" t="s">
        <v>48</v>
      </c>
      <c r="Q2357" s="1" t="s">
        <v>48</v>
      </c>
      <c r="R2357" s="1" t="s">
        <v>48</v>
      </c>
      <c r="S2357" s="1" t="s">
        <v>49</v>
      </c>
      <c r="T2357" s="1" t="s">
        <v>48</v>
      </c>
      <c r="U2357" s="1" t="s">
        <v>48</v>
      </c>
      <c r="V2357" s="1" t="s">
        <v>48</v>
      </c>
      <c r="W2357" s="1" t="s">
        <v>48</v>
      </c>
      <c r="X2357" s="1" t="s">
        <v>62</v>
      </c>
      <c r="AC2357" s="1" t="s">
        <v>5712</v>
      </c>
      <c r="AD2357" s="1" t="s">
        <v>5712</v>
      </c>
      <c r="AJ2357" s="1" t="s">
        <v>12089</v>
      </c>
      <c r="AK2357" s="1" t="s">
        <v>5712</v>
      </c>
      <c r="AN2357" s="1" t="s">
        <v>5712</v>
      </c>
      <c r="AP2357" s="1" t="s">
        <v>5712</v>
      </c>
      <c r="AR2357" s="1" t="s">
        <v>5712</v>
      </c>
      <c r="AT2357" s="1" t="s">
        <v>5712</v>
      </c>
      <c r="AV2357" s="1" t="s">
        <v>12090</v>
      </c>
    </row>
    <row r="2358" spans="1:48" x14ac:dyDescent="0.35">
      <c r="A2358" s="1" t="s">
        <v>12091</v>
      </c>
      <c r="B2358" s="1" t="s">
        <v>5710</v>
      </c>
      <c r="C2358" s="1" t="s">
        <v>71</v>
      </c>
      <c r="D2358">
        <v>69</v>
      </c>
      <c r="E2358" s="1" t="s">
        <v>65</v>
      </c>
      <c r="F2358" s="1" t="s">
        <v>66</v>
      </c>
      <c r="G2358" s="1" t="s">
        <v>59</v>
      </c>
      <c r="H2358" s="1" t="s">
        <v>67</v>
      </c>
      <c r="I2358" s="1" t="s">
        <v>90</v>
      </c>
      <c r="J2358" s="1" t="s">
        <v>47</v>
      </c>
      <c r="K2358" s="1" t="s">
        <v>48</v>
      </c>
      <c r="L2358" s="1" t="s">
        <v>48</v>
      </c>
      <c r="M2358" s="1" t="s">
        <v>49</v>
      </c>
      <c r="N2358" s="1" t="s">
        <v>48</v>
      </c>
      <c r="O2358" s="1" t="s">
        <v>48</v>
      </c>
      <c r="P2358" s="1" t="s">
        <v>48</v>
      </c>
      <c r="Q2358" s="1" t="s">
        <v>48</v>
      </c>
      <c r="R2358" s="1" t="s">
        <v>48</v>
      </c>
      <c r="S2358" s="1" t="s">
        <v>48</v>
      </c>
      <c r="T2358" s="1" t="s">
        <v>48</v>
      </c>
      <c r="U2358" s="1" t="s">
        <v>48</v>
      </c>
      <c r="V2358" s="1" t="s">
        <v>48</v>
      </c>
      <c r="W2358" s="1" t="s">
        <v>48</v>
      </c>
      <c r="X2358" s="1" t="s">
        <v>62</v>
      </c>
      <c r="AB2358" s="1" t="s">
        <v>12092</v>
      </c>
      <c r="AC2358" s="1" t="s">
        <v>5712</v>
      </c>
      <c r="AD2358" s="1" t="s">
        <v>5712</v>
      </c>
      <c r="AJ2358" s="1" t="s">
        <v>12093</v>
      </c>
      <c r="AK2358" s="1" t="s">
        <v>63</v>
      </c>
      <c r="AN2358" s="1" t="s">
        <v>5712</v>
      </c>
      <c r="AP2358" s="1" t="s">
        <v>5712</v>
      </c>
      <c r="AR2358" s="1" t="s">
        <v>5712</v>
      </c>
      <c r="AT2358" s="1" t="s">
        <v>5712</v>
      </c>
    </row>
    <row r="2359" spans="1:48" ht="409.5" x14ac:dyDescent="0.35">
      <c r="A2359" s="1" t="s">
        <v>12094</v>
      </c>
      <c r="B2359" s="1" t="s">
        <v>5710</v>
      </c>
      <c r="C2359" s="1" t="s">
        <v>71</v>
      </c>
      <c r="D2359">
        <v>74</v>
      </c>
      <c r="E2359" s="1" t="s">
        <v>65</v>
      </c>
      <c r="F2359" s="1" t="s">
        <v>66</v>
      </c>
      <c r="G2359" s="1" t="s">
        <v>73</v>
      </c>
      <c r="H2359" s="1" t="s">
        <v>67</v>
      </c>
      <c r="I2359" s="1" t="s">
        <v>68</v>
      </c>
      <c r="J2359" s="1" t="s">
        <v>47</v>
      </c>
      <c r="K2359" s="1" t="s">
        <v>48</v>
      </c>
      <c r="L2359" s="1" t="s">
        <v>48</v>
      </c>
      <c r="M2359" s="1" t="s">
        <v>49</v>
      </c>
      <c r="N2359" s="1" t="s">
        <v>48</v>
      </c>
      <c r="O2359" s="1" t="s">
        <v>48</v>
      </c>
      <c r="P2359" s="1" t="s">
        <v>48</v>
      </c>
      <c r="Q2359" s="1" t="s">
        <v>48</v>
      </c>
      <c r="R2359" s="1" t="s">
        <v>48</v>
      </c>
      <c r="S2359" s="1" t="s">
        <v>48</v>
      </c>
      <c r="T2359" s="1" t="s">
        <v>48</v>
      </c>
      <c r="U2359" s="1" t="s">
        <v>48</v>
      </c>
      <c r="V2359" s="1" t="s">
        <v>48</v>
      </c>
      <c r="W2359" s="1" t="s">
        <v>48</v>
      </c>
      <c r="X2359" s="1" t="s">
        <v>62</v>
      </c>
      <c r="AC2359" s="1" t="s">
        <v>5712</v>
      </c>
      <c r="AD2359" s="1" t="s">
        <v>5712</v>
      </c>
      <c r="AJ2359" s="2" t="s">
        <v>12095</v>
      </c>
      <c r="AK2359" s="1" t="s">
        <v>5712</v>
      </c>
      <c r="AN2359" s="1" t="s">
        <v>5712</v>
      </c>
      <c r="AP2359" s="1" t="s">
        <v>5712</v>
      </c>
      <c r="AR2359" s="1" t="s">
        <v>5712</v>
      </c>
      <c r="AT2359" s="1" t="s">
        <v>5712</v>
      </c>
      <c r="AV2359" s="2" t="s">
        <v>12096</v>
      </c>
    </row>
    <row r="2360" spans="1:48" x14ac:dyDescent="0.35">
      <c r="A2360" s="1" t="s">
        <v>12097</v>
      </c>
      <c r="B2360" s="1" t="s">
        <v>5710</v>
      </c>
      <c r="C2360" s="1" t="s">
        <v>41</v>
      </c>
      <c r="D2360">
        <v>75</v>
      </c>
      <c r="E2360" s="1" t="s">
        <v>65</v>
      </c>
      <c r="F2360" s="1" t="s">
        <v>72</v>
      </c>
      <c r="G2360" s="1" t="s">
        <v>44</v>
      </c>
      <c r="H2360" s="1" t="s">
        <v>79</v>
      </c>
      <c r="I2360" s="1" t="s">
        <v>68</v>
      </c>
      <c r="J2360" s="1" t="s">
        <v>47</v>
      </c>
      <c r="K2360" s="1" t="s">
        <v>48</v>
      </c>
      <c r="L2360" s="1" t="s">
        <v>48</v>
      </c>
      <c r="M2360" s="1" t="s">
        <v>48</v>
      </c>
      <c r="N2360" s="1" t="s">
        <v>49</v>
      </c>
      <c r="O2360" s="1" t="s">
        <v>48</v>
      </c>
      <c r="P2360" s="1" t="s">
        <v>48</v>
      </c>
      <c r="Q2360" s="1" t="s">
        <v>48</v>
      </c>
      <c r="R2360" s="1" t="s">
        <v>48</v>
      </c>
      <c r="S2360" s="1" t="s">
        <v>48</v>
      </c>
      <c r="T2360" s="1" t="s">
        <v>48</v>
      </c>
      <c r="U2360" s="1" t="s">
        <v>48</v>
      </c>
      <c r="V2360" s="1" t="s">
        <v>48</v>
      </c>
      <c r="W2360" s="1" t="s">
        <v>48</v>
      </c>
      <c r="X2360" s="1" t="s">
        <v>62</v>
      </c>
      <c r="AC2360" s="1" t="s">
        <v>5712</v>
      </c>
      <c r="AD2360" s="1" t="s">
        <v>5712</v>
      </c>
      <c r="AJ2360" s="1" t="s">
        <v>12098</v>
      </c>
      <c r="AK2360" s="1" t="s">
        <v>77</v>
      </c>
      <c r="AN2360" s="1" t="s">
        <v>5712</v>
      </c>
      <c r="AP2360" s="1" t="s">
        <v>5712</v>
      </c>
      <c r="AR2360" s="1" t="s">
        <v>5712</v>
      </c>
      <c r="AT2360" s="1" t="s">
        <v>5712</v>
      </c>
    </row>
    <row r="2361" spans="1:48" x14ac:dyDescent="0.35">
      <c r="A2361" s="1" t="s">
        <v>12099</v>
      </c>
      <c r="B2361" s="1" t="s">
        <v>5710</v>
      </c>
      <c r="C2361" s="1" t="s">
        <v>71</v>
      </c>
      <c r="D2361">
        <v>78</v>
      </c>
      <c r="E2361" s="1" t="s">
        <v>65</v>
      </c>
      <c r="F2361" s="1" t="s">
        <v>66</v>
      </c>
      <c r="G2361" s="1" t="s">
        <v>44</v>
      </c>
      <c r="H2361" s="1" t="s">
        <v>67</v>
      </c>
      <c r="I2361" s="1" t="s">
        <v>68</v>
      </c>
      <c r="J2361" s="1" t="s">
        <v>80</v>
      </c>
      <c r="K2361" s="1" t="s">
        <v>48</v>
      </c>
      <c r="L2361" s="1" t="s">
        <v>48</v>
      </c>
      <c r="M2361" s="1" t="s">
        <v>48</v>
      </c>
      <c r="N2361" s="1" t="s">
        <v>48</v>
      </c>
      <c r="O2361" s="1" t="s">
        <v>48</v>
      </c>
      <c r="P2361" s="1" t="s">
        <v>49</v>
      </c>
      <c r="Q2361" s="1" t="s">
        <v>48</v>
      </c>
      <c r="R2361" s="1" t="s">
        <v>48</v>
      </c>
      <c r="S2361" s="1" t="s">
        <v>48</v>
      </c>
      <c r="T2361" s="1" t="s">
        <v>48</v>
      </c>
      <c r="U2361" s="1" t="s">
        <v>48</v>
      </c>
      <c r="V2361" s="1" t="s">
        <v>48</v>
      </c>
      <c r="W2361" s="1" t="s">
        <v>48</v>
      </c>
      <c r="X2361" s="1" t="s">
        <v>116</v>
      </c>
      <c r="Y2361" s="1" t="s">
        <v>12100</v>
      </c>
      <c r="AC2361" s="1" t="s">
        <v>5712</v>
      </c>
      <c r="AD2361" s="1" t="s">
        <v>5712</v>
      </c>
      <c r="AJ2361" s="1" t="s">
        <v>12101</v>
      </c>
      <c r="AK2361" s="1" t="s">
        <v>55</v>
      </c>
      <c r="AL2361" s="1" t="s">
        <v>12102</v>
      </c>
      <c r="AN2361" s="1" t="s">
        <v>5712</v>
      </c>
      <c r="AP2361" s="1" t="s">
        <v>5712</v>
      </c>
      <c r="AR2361" s="1" t="s">
        <v>5712</v>
      </c>
      <c r="AT2361" s="1" t="s">
        <v>5712</v>
      </c>
    </row>
    <row r="2362" spans="1:48" x14ac:dyDescent="0.35">
      <c r="A2362" s="1" t="s">
        <v>12103</v>
      </c>
      <c r="B2362" s="1" t="s">
        <v>5710</v>
      </c>
      <c r="C2362" s="1" t="s">
        <v>41</v>
      </c>
      <c r="D2362">
        <v>39</v>
      </c>
      <c r="E2362" s="1" t="s">
        <v>42</v>
      </c>
      <c r="F2362" s="1" t="s">
        <v>72</v>
      </c>
      <c r="G2362" s="1" t="s">
        <v>73</v>
      </c>
      <c r="H2362" s="1" t="s">
        <v>79</v>
      </c>
      <c r="I2362" s="1" t="s">
        <v>68</v>
      </c>
      <c r="J2362" s="1" t="s">
        <v>47</v>
      </c>
      <c r="K2362" s="1" t="s">
        <v>48</v>
      </c>
      <c r="L2362" s="1" t="s">
        <v>48</v>
      </c>
      <c r="M2362" s="1" t="s">
        <v>48</v>
      </c>
      <c r="N2362" s="1" t="s">
        <v>48</v>
      </c>
      <c r="O2362" s="1" t="s">
        <v>48</v>
      </c>
      <c r="P2362" s="1" t="s">
        <v>48</v>
      </c>
      <c r="Q2362" s="1" t="s">
        <v>48</v>
      </c>
      <c r="R2362" s="1" t="s">
        <v>49</v>
      </c>
      <c r="S2362" s="1" t="s">
        <v>48</v>
      </c>
      <c r="T2362" s="1" t="s">
        <v>48</v>
      </c>
      <c r="U2362" s="1" t="s">
        <v>48</v>
      </c>
      <c r="V2362" s="1" t="s">
        <v>48</v>
      </c>
      <c r="W2362" s="1" t="s">
        <v>48</v>
      </c>
      <c r="X2362" s="1" t="s">
        <v>62</v>
      </c>
      <c r="AC2362" s="1" t="s">
        <v>5712</v>
      </c>
      <c r="AD2362" s="1" t="s">
        <v>5712</v>
      </c>
      <c r="AJ2362" s="1" t="s">
        <v>12104</v>
      </c>
      <c r="AK2362" s="1" t="s">
        <v>5712</v>
      </c>
      <c r="AN2362" s="1" t="s">
        <v>5712</v>
      </c>
      <c r="AP2362" s="1" t="s">
        <v>5712</v>
      </c>
      <c r="AR2362" s="1" t="s">
        <v>5712</v>
      </c>
      <c r="AT2362" s="1" t="s">
        <v>5712</v>
      </c>
    </row>
    <row r="2363" spans="1:48" ht="29" x14ac:dyDescent="0.35">
      <c r="A2363" s="1" t="s">
        <v>12105</v>
      </c>
      <c r="B2363" s="1" t="s">
        <v>5710</v>
      </c>
      <c r="C2363" s="1" t="s">
        <v>41</v>
      </c>
      <c r="D2363">
        <v>29</v>
      </c>
      <c r="E2363" s="1" t="s">
        <v>57</v>
      </c>
      <c r="F2363" s="1" t="s">
        <v>58</v>
      </c>
      <c r="G2363" s="1" t="s">
        <v>73</v>
      </c>
      <c r="H2363" s="1" t="s">
        <v>45</v>
      </c>
      <c r="I2363" s="1" t="s">
        <v>68</v>
      </c>
      <c r="J2363" s="1" t="s">
        <v>47</v>
      </c>
      <c r="K2363" s="1" t="s">
        <v>48</v>
      </c>
      <c r="L2363" s="1" t="s">
        <v>48</v>
      </c>
      <c r="M2363" s="1" t="s">
        <v>48</v>
      </c>
      <c r="N2363" s="1" t="s">
        <v>48</v>
      </c>
      <c r="O2363" s="1" t="s">
        <v>49</v>
      </c>
      <c r="P2363" s="1" t="s">
        <v>48</v>
      </c>
      <c r="Q2363" s="1" t="s">
        <v>48</v>
      </c>
      <c r="R2363" s="1" t="s">
        <v>48</v>
      </c>
      <c r="S2363" s="1" t="s">
        <v>48</v>
      </c>
      <c r="T2363" s="1" t="s">
        <v>48</v>
      </c>
      <c r="U2363" s="1" t="s">
        <v>48</v>
      </c>
      <c r="V2363" s="1" t="s">
        <v>48</v>
      </c>
      <c r="W2363" s="1" t="s">
        <v>48</v>
      </c>
      <c r="X2363" s="1" t="s">
        <v>62</v>
      </c>
      <c r="AC2363" s="1" t="s">
        <v>5712</v>
      </c>
      <c r="AD2363" s="1" t="s">
        <v>5712</v>
      </c>
      <c r="AJ2363" s="2" t="s">
        <v>12106</v>
      </c>
      <c r="AK2363" s="1" t="s">
        <v>5712</v>
      </c>
      <c r="AN2363" s="1" t="s">
        <v>5712</v>
      </c>
      <c r="AP2363" s="1" t="s">
        <v>5712</v>
      </c>
      <c r="AR2363" s="1" t="s">
        <v>5712</v>
      </c>
      <c r="AT2363" s="1" t="s">
        <v>5712</v>
      </c>
    </row>
    <row r="2364" spans="1:48" ht="159.5" x14ac:dyDescent="0.35">
      <c r="A2364" s="1" t="s">
        <v>12107</v>
      </c>
      <c r="B2364" s="1" t="s">
        <v>5710</v>
      </c>
      <c r="C2364" s="1" t="s">
        <v>71</v>
      </c>
      <c r="D2364">
        <v>81</v>
      </c>
      <c r="E2364" s="1" t="s">
        <v>65</v>
      </c>
      <c r="F2364" s="1" t="s">
        <v>66</v>
      </c>
      <c r="G2364" s="1" t="s">
        <v>137</v>
      </c>
      <c r="H2364" s="1" t="s">
        <v>67</v>
      </c>
      <c r="I2364" s="1" t="s">
        <v>90</v>
      </c>
      <c r="J2364" s="1" t="s">
        <v>47</v>
      </c>
      <c r="K2364" s="1" t="s">
        <v>48</v>
      </c>
      <c r="L2364" s="1" t="s">
        <v>48</v>
      </c>
      <c r="M2364" s="1" t="s">
        <v>49</v>
      </c>
      <c r="N2364" s="1" t="s">
        <v>48</v>
      </c>
      <c r="O2364" s="1" t="s">
        <v>48</v>
      </c>
      <c r="P2364" s="1" t="s">
        <v>48</v>
      </c>
      <c r="Q2364" s="1" t="s">
        <v>48</v>
      </c>
      <c r="R2364" s="1" t="s">
        <v>48</v>
      </c>
      <c r="S2364" s="1" t="s">
        <v>48</v>
      </c>
      <c r="T2364" s="1" t="s">
        <v>48</v>
      </c>
      <c r="U2364" s="1" t="s">
        <v>48</v>
      </c>
      <c r="V2364" s="1" t="s">
        <v>48</v>
      </c>
      <c r="W2364" s="1" t="s">
        <v>48</v>
      </c>
      <c r="X2364" s="1" t="s">
        <v>116</v>
      </c>
      <c r="Y2364" s="1" t="s">
        <v>12108</v>
      </c>
      <c r="AC2364" s="1" t="s">
        <v>5712</v>
      </c>
      <c r="AD2364" s="1" t="s">
        <v>5712</v>
      </c>
      <c r="AJ2364" s="2" t="s">
        <v>12109</v>
      </c>
      <c r="AK2364" s="1" t="s">
        <v>5712</v>
      </c>
      <c r="AN2364" s="1" t="s">
        <v>5712</v>
      </c>
      <c r="AP2364" s="1" t="s">
        <v>5712</v>
      </c>
      <c r="AR2364" s="1" t="s">
        <v>5712</v>
      </c>
      <c r="AT2364" s="1" t="s">
        <v>5712</v>
      </c>
    </row>
    <row r="2365" spans="1:48" x14ac:dyDescent="0.35">
      <c r="A2365" s="1" t="s">
        <v>12110</v>
      </c>
      <c r="B2365" s="1" t="s">
        <v>5710</v>
      </c>
      <c r="C2365" s="1" t="s">
        <v>41</v>
      </c>
      <c r="D2365">
        <v>67</v>
      </c>
      <c r="E2365" s="1" t="s">
        <v>65</v>
      </c>
      <c r="F2365" s="1" t="s">
        <v>72</v>
      </c>
      <c r="G2365" s="1" t="s">
        <v>98</v>
      </c>
      <c r="H2365" s="1" t="s">
        <v>79</v>
      </c>
      <c r="I2365" s="1" t="s">
        <v>113</v>
      </c>
      <c r="J2365" s="1" t="s">
        <v>47</v>
      </c>
      <c r="K2365" s="1" t="s">
        <v>48</v>
      </c>
      <c r="L2365" s="1" t="s">
        <v>48</v>
      </c>
      <c r="M2365" s="1" t="s">
        <v>48</v>
      </c>
      <c r="N2365" s="1" t="s">
        <v>48</v>
      </c>
      <c r="O2365" s="1" t="s">
        <v>48</v>
      </c>
      <c r="P2365" s="1" t="s">
        <v>48</v>
      </c>
      <c r="Q2365" s="1" t="s">
        <v>48</v>
      </c>
      <c r="R2365" s="1" t="s">
        <v>49</v>
      </c>
      <c r="S2365" s="1" t="s">
        <v>48</v>
      </c>
      <c r="T2365" s="1" t="s">
        <v>48</v>
      </c>
      <c r="U2365" s="1" t="s">
        <v>48</v>
      </c>
      <c r="V2365" s="1" t="s">
        <v>48</v>
      </c>
      <c r="W2365" s="1" t="s">
        <v>48</v>
      </c>
      <c r="X2365" s="1" t="s">
        <v>62</v>
      </c>
      <c r="AC2365" s="1" t="s">
        <v>5712</v>
      </c>
      <c r="AD2365" s="1" t="s">
        <v>5712</v>
      </c>
      <c r="AJ2365" s="1" t="s">
        <v>12111</v>
      </c>
      <c r="AK2365" s="1" t="s">
        <v>5712</v>
      </c>
      <c r="AM2365" s="1" t="s">
        <v>12112</v>
      </c>
      <c r="AN2365" s="1" t="s">
        <v>5712</v>
      </c>
      <c r="AP2365" s="1" t="s">
        <v>5712</v>
      </c>
      <c r="AR2365" s="1" t="s">
        <v>5712</v>
      </c>
      <c r="AT2365" s="1" t="s">
        <v>5712</v>
      </c>
    </row>
    <row r="2366" spans="1:48" x14ac:dyDescent="0.35">
      <c r="A2366" s="1" t="s">
        <v>12113</v>
      </c>
      <c r="B2366" s="1" t="s">
        <v>5710</v>
      </c>
      <c r="C2366" s="1" t="s">
        <v>71</v>
      </c>
      <c r="D2366">
        <v>74</v>
      </c>
      <c r="E2366" s="1" t="s">
        <v>65</v>
      </c>
      <c r="F2366" s="1" t="s">
        <v>66</v>
      </c>
      <c r="G2366" s="1" t="s">
        <v>73</v>
      </c>
      <c r="H2366" s="1" t="s">
        <v>67</v>
      </c>
      <c r="I2366" s="1" t="s">
        <v>46</v>
      </c>
      <c r="J2366" s="1" t="s">
        <v>47</v>
      </c>
      <c r="K2366" s="1" t="s">
        <v>48</v>
      </c>
      <c r="L2366" s="1" t="s">
        <v>49</v>
      </c>
      <c r="M2366" s="1" t="s">
        <v>48</v>
      </c>
      <c r="N2366" s="1" t="s">
        <v>48</v>
      </c>
      <c r="O2366" s="1" t="s">
        <v>48</v>
      </c>
      <c r="P2366" s="1" t="s">
        <v>48</v>
      </c>
      <c r="Q2366" s="1" t="s">
        <v>48</v>
      </c>
      <c r="R2366" s="1" t="s">
        <v>48</v>
      </c>
      <c r="S2366" s="1" t="s">
        <v>48</v>
      </c>
      <c r="T2366" s="1" t="s">
        <v>48</v>
      </c>
      <c r="U2366" s="1" t="s">
        <v>48</v>
      </c>
      <c r="V2366" s="1" t="s">
        <v>48</v>
      </c>
      <c r="W2366" s="1" t="s">
        <v>48</v>
      </c>
      <c r="X2366" s="1" t="s">
        <v>116</v>
      </c>
      <c r="Y2366" s="1" t="s">
        <v>12114</v>
      </c>
      <c r="AC2366" s="1" t="s">
        <v>5712</v>
      </c>
      <c r="AD2366" s="1" t="s">
        <v>5712</v>
      </c>
      <c r="AJ2366" s="1" t="s">
        <v>351</v>
      </c>
      <c r="AK2366" s="1" t="s">
        <v>5712</v>
      </c>
      <c r="AM2366" s="1" t="s">
        <v>12115</v>
      </c>
      <c r="AN2366" s="1" t="s">
        <v>5712</v>
      </c>
      <c r="AP2366" s="1" t="s">
        <v>5712</v>
      </c>
      <c r="AR2366" s="1" t="s">
        <v>5712</v>
      </c>
      <c r="AT2366" s="1" t="s">
        <v>5712</v>
      </c>
    </row>
    <row r="2367" spans="1:48" x14ac:dyDescent="0.35">
      <c r="A2367" s="1" t="s">
        <v>12116</v>
      </c>
      <c r="B2367" s="1" t="s">
        <v>5710</v>
      </c>
      <c r="C2367" s="1" t="s">
        <v>71</v>
      </c>
      <c r="D2367">
        <v>86</v>
      </c>
      <c r="E2367" s="1" t="s">
        <v>65</v>
      </c>
      <c r="F2367" s="1" t="s">
        <v>66</v>
      </c>
      <c r="G2367" s="1" t="s">
        <v>59</v>
      </c>
      <c r="H2367" s="1" t="s">
        <v>67</v>
      </c>
      <c r="I2367" s="1" t="s">
        <v>68</v>
      </c>
      <c r="J2367" s="1" t="s">
        <v>47</v>
      </c>
      <c r="K2367" s="1" t="s">
        <v>48</v>
      </c>
      <c r="L2367" s="1" t="s">
        <v>48</v>
      </c>
      <c r="M2367" s="1" t="s">
        <v>48</v>
      </c>
      <c r="N2367" s="1" t="s">
        <v>48</v>
      </c>
      <c r="O2367" s="1" t="s">
        <v>48</v>
      </c>
      <c r="P2367" s="1" t="s">
        <v>48</v>
      </c>
      <c r="Q2367" s="1" t="s">
        <v>48</v>
      </c>
      <c r="R2367" s="1" t="s">
        <v>49</v>
      </c>
      <c r="S2367" s="1" t="s">
        <v>48</v>
      </c>
      <c r="T2367" s="1" t="s">
        <v>48</v>
      </c>
      <c r="U2367" s="1" t="s">
        <v>48</v>
      </c>
      <c r="V2367" s="1" t="s">
        <v>48</v>
      </c>
      <c r="W2367" s="1" t="s">
        <v>48</v>
      </c>
      <c r="X2367" s="1" t="s">
        <v>62</v>
      </c>
      <c r="AC2367" s="1" t="s">
        <v>5712</v>
      </c>
      <c r="AD2367" s="1" t="s">
        <v>5712</v>
      </c>
      <c r="AJ2367" s="1" t="s">
        <v>12117</v>
      </c>
      <c r="AK2367" s="1" t="s">
        <v>5712</v>
      </c>
      <c r="AN2367" s="1" t="s">
        <v>5712</v>
      </c>
      <c r="AP2367" s="1" t="s">
        <v>5712</v>
      </c>
      <c r="AR2367" s="1" t="s">
        <v>5712</v>
      </c>
      <c r="AT2367" s="1" t="s">
        <v>5712</v>
      </c>
      <c r="AV2367" s="1" t="s">
        <v>12118</v>
      </c>
    </row>
    <row r="2368" spans="1:48" x14ac:dyDescent="0.35">
      <c r="A2368" s="1" t="s">
        <v>12119</v>
      </c>
      <c r="B2368" s="1" t="s">
        <v>5710</v>
      </c>
      <c r="C2368" s="1" t="s">
        <v>71</v>
      </c>
      <c r="D2368">
        <v>75</v>
      </c>
      <c r="E2368" s="1" t="s">
        <v>65</v>
      </c>
      <c r="F2368" s="1" t="s">
        <v>43</v>
      </c>
      <c r="G2368" s="1" t="s">
        <v>73</v>
      </c>
      <c r="H2368" s="1" t="s">
        <v>67</v>
      </c>
      <c r="I2368" s="1" t="s">
        <v>110</v>
      </c>
      <c r="J2368" s="1" t="s">
        <v>47</v>
      </c>
      <c r="K2368" s="1" t="s">
        <v>48</v>
      </c>
      <c r="L2368" s="1" t="s">
        <v>48</v>
      </c>
      <c r="M2368" s="1" t="s">
        <v>49</v>
      </c>
      <c r="N2368" s="1" t="s">
        <v>48</v>
      </c>
      <c r="O2368" s="1" t="s">
        <v>48</v>
      </c>
      <c r="P2368" s="1" t="s">
        <v>48</v>
      </c>
      <c r="Q2368" s="1" t="s">
        <v>48</v>
      </c>
      <c r="R2368" s="1" t="s">
        <v>48</v>
      </c>
      <c r="S2368" s="1" t="s">
        <v>48</v>
      </c>
      <c r="T2368" s="1" t="s">
        <v>48</v>
      </c>
      <c r="U2368" s="1" t="s">
        <v>48</v>
      </c>
      <c r="V2368" s="1" t="s">
        <v>48</v>
      </c>
      <c r="W2368" s="1" t="s">
        <v>48</v>
      </c>
      <c r="X2368" s="1" t="s">
        <v>116</v>
      </c>
      <c r="Y2368" s="1" t="s">
        <v>12120</v>
      </c>
      <c r="AC2368" s="1" t="s">
        <v>5712</v>
      </c>
      <c r="AD2368" s="1" t="s">
        <v>5712</v>
      </c>
      <c r="AJ2368" s="1" t="s">
        <v>12121</v>
      </c>
      <c r="AK2368" s="1" t="s">
        <v>5712</v>
      </c>
      <c r="AM2368" s="1" t="s">
        <v>12122</v>
      </c>
      <c r="AN2368" s="1" t="s">
        <v>5712</v>
      </c>
      <c r="AP2368" s="1" t="s">
        <v>5712</v>
      </c>
      <c r="AR2368" s="1" t="s">
        <v>5712</v>
      </c>
      <c r="AT2368" s="1" t="s">
        <v>5712</v>
      </c>
    </row>
    <row r="2369" spans="1:48" x14ac:dyDescent="0.35">
      <c r="A2369" s="1" t="s">
        <v>12123</v>
      </c>
      <c r="B2369" s="1" t="s">
        <v>5710</v>
      </c>
      <c r="C2369" s="1" t="s">
        <v>71</v>
      </c>
      <c r="D2369">
        <v>82</v>
      </c>
      <c r="E2369" s="1" t="s">
        <v>65</v>
      </c>
      <c r="F2369" s="1" t="s">
        <v>66</v>
      </c>
      <c r="G2369" s="1" t="s">
        <v>59</v>
      </c>
      <c r="H2369" s="1" t="s">
        <v>67</v>
      </c>
      <c r="I2369" s="1" t="s">
        <v>90</v>
      </c>
      <c r="J2369" s="1" t="s">
        <v>47</v>
      </c>
      <c r="K2369" s="1" t="s">
        <v>48</v>
      </c>
      <c r="L2369" s="1" t="s">
        <v>48</v>
      </c>
      <c r="M2369" s="1" t="s">
        <v>48</v>
      </c>
      <c r="N2369" s="1" t="s">
        <v>48</v>
      </c>
      <c r="O2369" s="1" t="s">
        <v>48</v>
      </c>
      <c r="P2369" s="1" t="s">
        <v>49</v>
      </c>
      <c r="Q2369" s="1" t="s">
        <v>48</v>
      </c>
      <c r="R2369" s="1" t="s">
        <v>48</v>
      </c>
      <c r="S2369" s="1" t="s">
        <v>48</v>
      </c>
      <c r="T2369" s="1" t="s">
        <v>48</v>
      </c>
      <c r="U2369" s="1" t="s">
        <v>48</v>
      </c>
      <c r="V2369" s="1" t="s">
        <v>48</v>
      </c>
      <c r="W2369" s="1" t="s">
        <v>48</v>
      </c>
      <c r="X2369" s="1" t="s">
        <v>75</v>
      </c>
      <c r="Y2369" s="1" t="s">
        <v>12124</v>
      </c>
      <c r="AC2369" s="1" t="s">
        <v>5712</v>
      </c>
      <c r="AD2369" s="1" t="s">
        <v>5712</v>
      </c>
      <c r="AJ2369" s="1" t="s">
        <v>1699</v>
      </c>
      <c r="AK2369" s="1" t="s">
        <v>77</v>
      </c>
      <c r="AN2369" s="1" t="s">
        <v>5712</v>
      </c>
      <c r="AP2369" s="1" t="s">
        <v>5712</v>
      </c>
      <c r="AR2369" s="1" t="s">
        <v>5712</v>
      </c>
      <c r="AT2369" s="1" t="s">
        <v>5712</v>
      </c>
    </row>
    <row r="2370" spans="1:48" x14ac:dyDescent="0.35">
      <c r="A2370" s="1" t="s">
        <v>12125</v>
      </c>
      <c r="B2370" s="1" t="s">
        <v>5710</v>
      </c>
      <c r="C2370" s="1" t="s">
        <v>71</v>
      </c>
      <c r="D2370">
        <v>57</v>
      </c>
      <c r="E2370" s="1" t="s">
        <v>65</v>
      </c>
      <c r="F2370" s="1" t="s">
        <v>43</v>
      </c>
      <c r="G2370" s="1" t="s">
        <v>44</v>
      </c>
      <c r="H2370" s="1" t="s">
        <v>45</v>
      </c>
      <c r="I2370" s="1" t="s">
        <v>68</v>
      </c>
      <c r="J2370" s="1" t="s">
        <v>47</v>
      </c>
      <c r="K2370" s="1" t="s">
        <v>48</v>
      </c>
      <c r="L2370" s="1" t="s">
        <v>48</v>
      </c>
      <c r="M2370" s="1" t="s">
        <v>49</v>
      </c>
      <c r="N2370" s="1" t="s">
        <v>48</v>
      </c>
      <c r="O2370" s="1" t="s">
        <v>48</v>
      </c>
      <c r="P2370" s="1" t="s">
        <v>48</v>
      </c>
      <c r="Q2370" s="1" t="s">
        <v>48</v>
      </c>
      <c r="R2370" s="1" t="s">
        <v>48</v>
      </c>
      <c r="S2370" s="1" t="s">
        <v>48</v>
      </c>
      <c r="T2370" s="1" t="s">
        <v>48</v>
      </c>
      <c r="U2370" s="1" t="s">
        <v>48</v>
      </c>
      <c r="V2370" s="1" t="s">
        <v>48</v>
      </c>
      <c r="W2370" s="1" t="s">
        <v>48</v>
      </c>
      <c r="X2370" s="1" t="s">
        <v>75</v>
      </c>
      <c r="Y2370" s="1" t="s">
        <v>12126</v>
      </c>
      <c r="AC2370" s="1" t="s">
        <v>5712</v>
      </c>
      <c r="AD2370" s="1" t="s">
        <v>5712</v>
      </c>
      <c r="AJ2370" s="1" t="s">
        <v>1273</v>
      </c>
      <c r="AK2370" s="1" t="s">
        <v>5712</v>
      </c>
      <c r="AN2370" s="1" t="s">
        <v>5712</v>
      </c>
      <c r="AP2370" s="1" t="s">
        <v>5712</v>
      </c>
      <c r="AR2370" s="1" t="s">
        <v>5712</v>
      </c>
      <c r="AT2370" s="1" t="s">
        <v>5712</v>
      </c>
    </row>
    <row r="2371" spans="1:48" x14ac:dyDescent="0.35">
      <c r="A2371" s="1" t="s">
        <v>12127</v>
      </c>
      <c r="B2371" s="1" t="s">
        <v>5710</v>
      </c>
      <c r="C2371" s="1" t="s">
        <v>41</v>
      </c>
      <c r="D2371">
        <v>39</v>
      </c>
      <c r="E2371" s="1" t="s">
        <v>42</v>
      </c>
      <c r="F2371" s="1" t="s">
        <v>66</v>
      </c>
      <c r="G2371" s="1" t="s">
        <v>137</v>
      </c>
      <c r="H2371" s="1" t="s">
        <v>45</v>
      </c>
      <c r="I2371" s="1" t="s">
        <v>68</v>
      </c>
      <c r="J2371" s="1" t="s">
        <v>47</v>
      </c>
      <c r="K2371" s="1" t="s">
        <v>48</v>
      </c>
      <c r="L2371" s="1" t="s">
        <v>48</v>
      </c>
      <c r="M2371" s="1" t="s">
        <v>48</v>
      </c>
      <c r="N2371" s="1" t="s">
        <v>49</v>
      </c>
      <c r="O2371" s="1" t="s">
        <v>48</v>
      </c>
      <c r="P2371" s="1" t="s">
        <v>48</v>
      </c>
      <c r="Q2371" s="1" t="s">
        <v>48</v>
      </c>
      <c r="R2371" s="1" t="s">
        <v>48</v>
      </c>
      <c r="S2371" s="1" t="s">
        <v>48</v>
      </c>
      <c r="T2371" s="1" t="s">
        <v>48</v>
      </c>
      <c r="U2371" s="1" t="s">
        <v>48</v>
      </c>
      <c r="V2371" s="1" t="s">
        <v>48</v>
      </c>
      <c r="W2371" s="1" t="s">
        <v>48</v>
      </c>
      <c r="X2371" s="1" t="s">
        <v>62</v>
      </c>
      <c r="AC2371" s="1" t="s">
        <v>5712</v>
      </c>
      <c r="AD2371" s="1" t="s">
        <v>5712</v>
      </c>
      <c r="AJ2371" s="1" t="s">
        <v>6045</v>
      </c>
      <c r="AK2371" s="1" t="s">
        <v>101</v>
      </c>
      <c r="AL2371" s="1" t="s">
        <v>351</v>
      </c>
      <c r="AN2371" s="1" t="s">
        <v>5712</v>
      </c>
      <c r="AP2371" s="1" t="s">
        <v>5712</v>
      </c>
      <c r="AR2371" s="1" t="s">
        <v>5712</v>
      </c>
      <c r="AT2371" s="1" t="s">
        <v>5712</v>
      </c>
    </row>
    <row r="2372" spans="1:48" x14ac:dyDescent="0.35">
      <c r="A2372" s="1" t="s">
        <v>12128</v>
      </c>
      <c r="B2372" s="1" t="s">
        <v>5710</v>
      </c>
      <c r="C2372" s="1" t="s">
        <v>41</v>
      </c>
      <c r="D2372">
        <v>72</v>
      </c>
      <c r="E2372" s="1" t="s">
        <v>65</v>
      </c>
      <c r="F2372" s="1" t="s">
        <v>66</v>
      </c>
      <c r="G2372" s="1" t="s">
        <v>73</v>
      </c>
      <c r="H2372" s="1" t="s">
        <v>67</v>
      </c>
      <c r="I2372" s="1" t="s">
        <v>61</v>
      </c>
      <c r="J2372" s="1" t="s">
        <v>47</v>
      </c>
      <c r="K2372" s="1" t="s">
        <v>48</v>
      </c>
      <c r="L2372" s="1" t="s">
        <v>48</v>
      </c>
      <c r="M2372" s="1" t="s">
        <v>48</v>
      </c>
      <c r="N2372" s="1" t="s">
        <v>48</v>
      </c>
      <c r="O2372" s="1" t="s">
        <v>49</v>
      </c>
      <c r="P2372" s="1" t="s">
        <v>48</v>
      </c>
      <c r="Q2372" s="1" t="s">
        <v>48</v>
      </c>
      <c r="R2372" s="1" t="s">
        <v>48</v>
      </c>
      <c r="S2372" s="1" t="s">
        <v>48</v>
      </c>
      <c r="T2372" s="1" t="s">
        <v>48</v>
      </c>
      <c r="U2372" s="1" t="s">
        <v>48</v>
      </c>
      <c r="V2372" s="1" t="s">
        <v>48</v>
      </c>
      <c r="W2372" s="1" t="s">
        <v>48</v>
      </c>
      <c r="X2372" s="1" t="s">
        <v>62</v>
      </c>
      <c r="AC2372" s="1" t="s">
        <v>5712</v>
      </c>
      <c r="AD2372" s="1" t="s">
        <v>5712</v>
      </c>
      <c r="AJ2372" s="1" t="s">
        <v>12129</v>
      </c>
      <c r="AK2372" s="1" t="s">
        <v>5712</v>
      </c>
      <c r="AM2372" s="1" t="s">
        <v>12130</v>
      </c>
      <c r="AN2372" s="1" t="s">
        <v>5712</v>
      </c>
      <c r="AP2372" s="1" t="s">
        <v>5712</v>
      </c>
      <c r="AR2372" s="1" t="s">
        <v>5712</v>
      </c>
      <c r="AT2372" s="1" t="s">
        <v>5712</v>
      </c>
    </row>
    <row r="2373" spans="1:48" x14ac:dyDescent="0.35">
      <c r="A2373" s="1" t="s">
        <v>12131</v>
      </c>
      <c r="B2373" s="1" t="s">
        <v>5710</v>
      </c>
      <c r="C2373" s="1" t="s">
        <v>41</v>
      </c>
      <c r="D2373">
        <v>69</v>
      </c>
      <c r="E2373" s="1" t="s">
        <v>65</v>
      </c>
      <c r="F2373" s="1" t="s">
        <v>107</v>
      </c>
      <c r="G2373" s="1" t="s">
        <v>59</v>
      </c>
      <c r="H2373" s="1" t="s">
        <v>79</v>
      </c>
      <c r="I2373" s="1" t="s">
        <v>110</v>
      </c>
      <c r="J2373" s="1" t="s">
        <v>47</v>
      </c>
      <c r="K2373" s="1" t="s">
        <v>48</v>
      </c>
      <c r="L2373" s="1" t="s">
        <v>48</v>
      </c>
      <c r="M2373" s="1" t="s">
        <v>48</v>
      </c>
      <c r="N2373" s="1" t="s">
        <v>49</v>
      </c>
      <c r="O2373" s="1" t="s">
        <v>48</v>
      </c>
      <c r="P2373" s="1" t="s">
        <v>48</v>
      </c>
      <c r="Q2373" s="1" t="s">
        <v>48</v>
      </c>
      <c r="R2373" s="1" t="s">
        <v>48</v>
      </c>
      <c r="S2373" s="1" t="s">
        <v>48</v>
      </c>
      <c r="T2373" s="1" t="s">
        <v>48</v>
      </c>
      <c r="U2373" s="1" t="s">
        <v>48</v>
      </c>
      <c r="V2373" s="1" t="s">
        <v>48</v>
      </c>
      <c r="W2373" s="1" t="s">
        <v>48</v>
      </c>
      <c r="X2373" s="1" t="s">
        <v>62</v>
      </c>
      <c r="AC2373" s="1" t="s">
        <v>5712</v>
      </c>
      <c r="AD2373" s="1" t="s">
        <v>5712</v>
      </c>
      <c r="AJ2373" s="1" t="s">
        <v>4427</v>
      </c>
      <c r="AK2373" s="1" t="s">
        <v>5712</v>
      </c>
      <c r="AN2373" s="1" t="s">
        <v>5712</v>
      </c>
      <c r="AP2373" s="1" t="s">
        <v>5712</v>
      </c>
      <c r="AR2373" s="1" t="s">
        <v>5712</v>
      </c>
      <c r="AT2373" s="1" t="s">
        <v>5712</v>
      </c>
      <c r="AV2373" s="1" t="s">
        <v>1852</v>
      </c>
    </row>
    <row r="2374" spans="1:48" x14ac:dyDescent="0.35">
      <c r="A2374" s="1" t="s">
        <v>12132</v>
      </c>
      <c r="B2374" s="1" t="s">
        <v>5710</v>
      </c>
      <c r="C2374" s="1" t="s">
        <v>41</v>
      </c>
      <c r="D2374">
        <v>33</v>
      </c>
      <c r="E2374" s="1" t="s">
        <v>57</v>
      </c>
      <c r="F2374" s="1" t="s">
        <v>58</v>
      </c>
      <c r="G2374" s="1" t="s">
        <v>44</v>
      </c>
      <c r="H2374" s="1" t="s">
        <v>79</v>
      </c>
      <c r="I2374" s="1" t="s">
        <v>90</v>
      </c>
      <c r="J2374" s="1" t="s">
        <v>47</v>
      </c>
      <c r="K2374" s="1" t="s">
        <v>48</v>
      </c>
      <c r="L2374" s="1" t="s">
        <v>48</v>
      </c>
      <c r="M2374" s="1" t="s">
        <v>48</v>
      </c>
      <c r="N2374" s="1" t="s">
        <v>48</v>
      </c>
      <c r="O2374" s="1" t="s">
        <v>48</v>
      </c>
      <c r="P2374" s="1" t="s">
        <v>48</v>
      </c>
      <c r="Q2374" s="1" t="s">
        <v>48</v>
      </c>
      <c r="R2374" s="1" t="s">
        <v>48</v>
      </c>
      <c r="S2374" s="1" t="s">
        <v>49</v>
      </c>
      <c r="T2374" s="1" t="s">
        <v>48</v>
      </c>
      <c r="U2374" s="1" t="s">
        <v>48</v>
      </c>
      <c r="V2374" s="1" t="s">
        <v>48</v>
      </c>
      <c r="W2374" s="1" t="s">
        <v>48</v>
      </c>
      <c r="X2374" s="1" t="s">
        <v>116</v>
      </c>
      <c r="Y2374" s="1" t="s">
        <v>11905</v>
      </c>
      <c r="AC2374" s="1" t="s">
        <v>5712</v>
      </c>
      <c r="AD2374" s="1" t="s">
        <v>5712</v>
      </c>
      <c r="AJ2374" s="1" t="s">
        <v>12133</v>
      </c>
      <c r="AK2374" s="1" t="s">
        <v>77</v>
      </c>
      <c r="AN2374" s="1" t="s">
        <v>5712</v>
      </c>
      <c r="AP2374" s="1" t="s">
        <v>5712</v>
      </c>
      <c r="AR2374" s="1" t="s">
        <v>5712</v>
      </c>
      <c r="AT2374" s="1" t="s">
        <v>5712</v>
      </c>
    </row>
    <row r="2375" spans="1:48" x14ac:dyDescent="0.35">
      <c r="A2375" s="1" t="s">
        <v>12134</v>
      </c>
      <c r="B2375" s="1" t="s">
        <v>5710</v>
      </c>
      <c r="C2375" s="1" t="s">
        <v>41</v>
      </c>
      <c r="D2375">
        <v>21</v>
      </c>
      <c r="E2375" s="1" t="s">
        <v>57</v>
      </c>
      <c r="F2375" s="1" t="s">
        <v>58</v>
      </c>
      <c r="G2375" s="1" t="s">
        <v>59</v>
      </c>
      <c r="H2375" s="1" t="s">
        <v>60</v>
      </c>
      <c r="I2375" s="1" t="s">
        <v>125</v>
      </c>
      <c r="J2375" s="1" t="s">
        <v>47</v>
      </c>
      <c r="K2375" s="1" t="s">
        <v>48</v>
      </c>
      <c r="L2375" s="1" t="s">
        <v>48</v>
      </c>
      <c r="M2375" s="1" t="s">
        <v>48</v>
      </c>
      <c r="N2375" s="1" t="s">
        <v>48</v>
      </c>
      <c r="O2375" s="1" t="s">
        <v>48</v>
      </c>
      <c r="P2375" s="1" t="s">
        <v>48</v>
      </c>
      <c r="Q2375" s="1" t="s">
        <v>48</v>
      </c>
      <c r="R2375" s="1" t="s">
        <v>49</v>
      </c>
      <c r="S2375" s="1" t="s">
        <v>48</v>
      </c>
      <c r="T2375" s="1" t="s">
        <v>48</v>
      </c>
      <c r="U2375" s="1" t="s">
        <v>48</v>
      </c>
      <c r="V2375" s="1" t="s">
        <v>48</v>
      </c>
      <c r="W2375" s="1" t="s">
        <v>48</v>
      </c>
      <c r="X2375" s="1" t="s">
        <v>116</v>
      </c>
      <c r="Y2375" s="1" t="s">
        <v>12135</v>
      </c>
      <c r="AC2375" s="1" t="s">
        <v>5712</v>
      </c>
      <c r="AD2375" s="1" t="s">
        <v>5712</v>
      </c>
      <c r="AJ2375" s="1" t="s">
        <v>12136</v>
      </c>
      <c r="AK2375" s="1" t="s">
        <v>63</v>
      </c>
      <c r="AN2375" s="1" t="s">
        <v>5712</v>
      </c>
      <c r="AP2375" s="1" t="s">
        <v>5712</v>
      </c>
      <c r="AR2375" s="1" t="s">
        <v>5712</v>
      </c>
      <c r="AT2375" s="1" t="s">
        <v>5712</v>
      </c>
    </row>
    <row r="2376" spans="1:48" x14ac:dyDescent="0.35">
      <c r="A2376" s="1" t="s">
        <v>12137</v>
      </c>
      <c r="B2376" s="1" t="s">
        <v>5710</v>
      </c>
      <c r="C2376" s="1" t="s">
        <v>41</v>
      </c>
      <c r="D2376">
        <v>30</v>
      </c>
      <c r="E2376" s="1" t="s">
        <v>57</v>
      </c>
      <c r="F2376" s="1" t="s">
        <v>72</v>
      </c>
      <c r="G2376" s="1" t="s">
        <v>44</v>
      </c>
      <c r="H2376" s="1" t="s">
        <v>45</v>
      </c>
      <c r="I2376" s="1" t="s">
        <v>68</v>
      </c>
      <c r="J2376" s="1" t="s">
        <v>47</v>
      </c>
      <c r="K2376" s="1" t="s">
        <v>48</v>
      </c>
      <c r="L2376" s="1" t="s">
        <v>48</v>
      </c>
      <c r="M2376" s="1" t="s">
        <v>48</v>
      </c>
      <c r="N2376" s="1" t="s">
        <v>48</v>
      </c>
      <c r="O2376" s="1" t="s">
        <v>48</v>
      </c>
      <c r="P2376" s="1" t="s">
        <v>48</v>
      </c>
      <c r="Q2376" s="1" t="s">
        <v>48</v>
      </c>
      <c r="R2376" s="1" t="s">
        <v>49</v>
      </c>
      <c r="S2376" s="1" t="s">
        <v>48</v>
      </c>
      <c r="T2376" s="1" t="s">
        <v>48</v>
      </c>
      <c r="U2376" s="1" t="s">
        <v>48</v>
      </c>
      <c r="V2376" s="1" t="s">
        <v>48</v>
      </c>
      <c r="W2376" s="1" t="s">
        <v>48</v>
      </c>
      <c r="X2376" s="1" t="s">
        <v>51</v>
      </c>
      <c r="Y2376" s="1" t="s">
        <v>2541</v>
      </c>
      <c r="AC2376" s="1" t="s">
        <v>5712</v>
      </c>
      <c r="AD2376" s="1" t="s">
        <v>5712</v>
      </c>
      <c r="AJ2376" s="1" t="s">
        <v>351</v>
      </c>
      <c r="AK2376" s="1" t="s">
        <v>5712</v>
      </c>
      <c r="AN2376" s="1" t="s">
        <v>5712</v>
      </c>
      <c r="AP2376" s="1" t="s">
        <v>5712</v>
      </c>
      <c r="AR2376" s="1" t="s">
        <v>5712</v>
      </c>
      <c r="AT2376" s="1" t="s">
        <v>5712</v>
      </c>
      <c r="AV2376" s="1" t="s">
        <v>2541</v>
      </c>
    </row>
    <row r="2377" spans="1:48" x14ac:dyDescent="0.35">
      <c r="A2377" s="1" t="s">
        <v>12138</v>
      </c>
      <c r="B2377" s="1" t="s">
        <v>5710</v>
      </c>
      <c r="C2377" s="1" t="s">
        <v>41</v>
      </c>
      <c r="D2377">
        <v>71</v>
      </c>
      <c r="E2377" s="1" t="s">
        <v>65</v>
      </c>
      <c r="F2377" s="1" t="s">
        <v>66</v>
      </c>
      <c r="G2377" s="1" t="s">
        <v>59</v>
      </c>
      <c r="H2377" s="1" t="s">
        <v>67</v>
      </c>
      <c r="I2377" s="1" t="s">
        <v>125</v>
      </c>
      <c r="J2377" s="1" t="s">
        <v>47</v>
      </c>
      <c r="K2377" s="1" t="s">
        <v>49</v>
      </c>
      <c r="L2377" s="1" t="s">
        <v>48</v>
      </c>
      <c r="M2377" s="1" t="s">
        <v>48</v>
      </c>
      <c r="N2377" s="1" t="s">
        <v>48</v>
      </c>
      <c r="O2377" s="1" t="s">
        <v>48</v>
      </c>
      <c r="P2377" s="1" t="s">
        <v>48</v>
      </c>
      <c r="Q2377" s="1" t="s">
        <v>48</v>
      </c>
      <c r="R2377" s="1" t="s">
        <v>48</v>
      </c>
      <c r="S2377" s="1" t="s">
        <v>48</v>
      </c>
      <c r="T2377" s="1" t="s">
        <v>48</v>
      </c>
      <c r="U2377" s="1" t="s">
        <v>48</v>
      </c>
      <c r="V2377" s="1" t="s">
        <v>48</v>
      </c>
      <c r="W2377" s="1" t="s">
        <v>48</v>
      </c>
      <c r="X2377" s="1" t="s">
        <v>62</v>
      </c>
      <c r="AC2377" s="1" t="s">
        <v>5712</v>
      </c>
      <c r="AD2377" s="1" t="s">
        <v>5712</v>
      </c>
      <c r="AJ2377" s="1" t="s">
        <v>105</v>
      </c>
      <c r="AK2377" s="1" t="s">
        <v>5712</v>
      </c>
      <c r="AN2377" s="1" t="s">
        <v>5712</v>
      </c>
      <c r="AP2377" s="1" t="s">
        <v>5712</v>
      </c>
      <c r="AR2377" s="1" t="s">
        <v>5712</v>
      </c>
      <c r="AT2377" s="1" t="s">
        <v>5712</v>
      </c>
    </row>
    <row r="2378" spans="1:48" x14ac:dyDescent="0.35">
      <c r="A2378" s="1" t="s">
        <v>12139</v>
      </c>
      <c r="B2378" s="1" t="s">
        <v>5710</v>
      </c>
      <c r="C2378" s="1" t="s">
        <v>41</v>
      </c>
      <c r="D2378">
        <v>67</v>
      </c>
      <c r="E2378" s="1" t="s">
        <v>65</v>
      </c>
      <c r="F2378" s="1" t="s">
        <v>66</v>
      </c>
      <c r="G2378" s="1" t="s">
        <v>85</v>
      </c>
      <c r="H2378" s="1" t="s">
        <v>67</v>
      </c>
      <c r="I2378" s="1" t="s">
        <v>68</v>
      </c>
      <c r="J2378" s="1" t="s">
        <v>47</v>
      </c>
      <c r="K2378" s="1" t="s">
        <v>48</v>
      </c>
      <c r="L2378" s="1" t="s">
        <v>48</v>
      </c>
      <c r="M2378" s="1" t="s">
        <v>48</v>
      </c>
      <c r="N2378" s="1" t="s">
        <v>48</v>
      </c>
      <c r="O2378" s="1" t="s">
        <v>48</v>
      </c>
      <c r="P2378" s="1" t="s">
        <v>49</v>
      </c>
      <c r="Q2378" s="1" t="s">
        <v>48</v>
      </c>
      <c r="R2378" s="1" t="s">
        <v>48</v>
      </c>
      <c r="S2378" s="1" t="s">
        <v>48</v>
      </c>
      <c r="T2378" s="1" t="s">
        <v>48</v>
      </c>
      <c r="U2378" s="1" t="s">
        <v>48</v>
      </c>
      <c r="V2378" s="1" t="s">
        <v>48</v>
      </c>
      <c r="W2378" s="1" t="s">
        <v>48</v>
      </c>
      <c r="X2378" s="1" t="s">
        <v>145</v>
      </c>
      <c r="Y2378" s="1" t="s">
        <v>12140</v>
      </c>
      <c r="AC2378" s="1" t="s">
        <v>5712</v>
      </c>
      <c r="AD2378" s="1" t="s">
        <v>5712</v>
      </c>
      <c r="AJ2378" s="1" t="s">
        <v>12141</v>
      </c>
      <c r="AK2378" s="1" t="s">
        <v>5712</v>
      </c>
      <c r="AN2378" s="1" t="s">
        <v>5712</v>
      </c>
      <c r="AP2378" s="1" t="s">
        <v>5712</v>
      </c>
      <c r="AR2378" s="1" t="s">
        <v>5712</v>
      </c>
      <c r="AT2378" s="1" t="s">
        <v>5712</v>
      </c>
      <c r="AV2378" s="1" t="s">
        <v>12142</v>
      </c>
    </row>
    <row r="2379" spans="1:48" x14ac:dyDescent="0.35">
      <c r="A2379" s="1" t="s">
        <v>12143</v>
      </c>
      <c r="B2379" s="1" t="s">
        <v>5710</v>
      </c>
      <c r="C2379" s="1" t="s">
        <v>41</v>
      </c>
      <c r="D2379">
        <v>34</v>
      </c>
      <c r="E2379" s="1" t="s">
        <v>57</v>
      </c>
      <c r="F2379" s="1" t="s">
        <v>107</v>
      </c>
      <c r="G2379" s="1" t="s">
        <v>44</v>
      </c>
      <c r="H2379" s="1" t="s">
        <v>109</v>
      </c>
      <c r="I2379" s="1" t="s">
        <v>61</v>
      </c>
      <c r="J2379" s="1" t="s">
        <v>47</v>
      </c>
      <c r="K2379" s="1" t="s">
        <v>48</v>
      </c>
      <c r="L2379" s="1" t="s">
        <v>48</v>
      </c>
      <c r="M2379" s="1" t="s">
        <v>48</v>
      </c>
      <c r="N2379" s="1" t="s">
        <v>48</v>
      </c>
      <c r="O2379" s="1" t="s">
        <v>48</v>
      </c>
      <c r="P2379" s="1" t="s">
        <v>48</v>
      </c>
      <c r="Q2379" s="1" t="s">
        <v>48</v>
      </c>
      <c r="R2379" s="1" t="s">
        <v>48</v>
      </c>
      <c r="S2379" s="1" t="s">
        <v>49</v>
      </c>
      <c r="T2379" s="1" t="s">
        <v>48</v>
      </c>
      <c r="U2379" s="1" t="s">
        <v>48</v>
      </c>
      <c r="V2379" s="1" t="s">
        <v>48</v>
      </c>
      <c r="W2379" s="1" t="s">
        <v>48</v>
      </c>
      <c r="X2379" s="1" t="s">
        <v>62</v>
      </c>
      <c r="AC2379" s="1" t="s">
        <v>5712</v>
      </c>
      <c r="AD2379" s="1" t="s">
        <v>5712</v>
      </c>
      <c r="AJ2379" s="1" t="s">
        <v>1273</v>
      </c>
      <c r="AK2379" s="1" t="s">
        <v>5712</v>
      </c>
      <c r="AM2379" s="1" t="s">
        <v>12144</v>
      </c>
      <c r="AN2379" s="1" t="s">
        <v>5712</v>
      </c>
      <c r="AP2379" s="1" t="s">
        <v>5712</v>
      </c>
      <c r="AR2379" s="1" t="s">
        <v>5712</v>
      </c>
      <c r="AT2379" s="1" t="s">
        <v>5712</v>
      </c>
    </row>
    <row r="2380" spans="1:48" x14ac:dyDescent="0.35">
      <c r="A2380" s="1" t="s">
        <v>12145</v>
      </c>
      <c r="B2380" s="1" t="s">
        <v>5710</v>
      </c>
      <c r="C2380" s="1" t="s">
        <v>71</v>
      </c>
      <c r="D2380">
        <v>71</v>
      </c>
      <c r="E2380" s="1" t="s">
        <v>65</v>
      </c>
      <c r="F2380" s="1" t="s">
        <v>66</v>
      </c>
      <c r="G2380" s="1" t="s">
        <v>59</v>
      </c>
      <c r="H2380" s="1" t="s">
        <v>67</v>
      </c>
      <c r="I2380" s="1" t="s">
        <v>68</v>
      </c>
      <c r="J2380" s="1" t="s">
        <v>47</v>
      </c>
      <c r="K2380" s="1" t="s">
        <v>48</v>
      </c>
      <c r="L2380" s="1" t="s">
        <v>48</v>
      </c>
      <c r="M2380" s="1" t="s">
        <v>49</v>
      </c>
      <c r="N2380" s="1" t="s">
        <v>48</v>
      </c>
      <c r="O2380" s="1" t="s">
        <v>48</v>
      </c>
      <c r="P2380" s="1" t="s">
        <v>48</v>
      </c>
      <c r="Q2380" s="1" t="s">
        <v>48</v>
      </c>
      <c r="R2380" s="1" t="s">
        <v>48</v>
      </c>
      <c r="S2380" s="1" t="s">
        <v>48</v>
      </c>
      <c r="T2380" s="1" t="s">
        <v>48</v>
      </c>
      <c r="U2380" s="1" t="s">
        <v>48</v>
      </c>
      <c r="V2380" s="1" t="s">
        <v>48</v>
      </c>
      <c r="W2380" s="1" t="s">
        <v>48</v>
      </c>
      <c r="X2380" s="1" t="s">
        <v>145</v>
      </c>
      <c r="Y2380" s="1" t="s">
        <v>12146</v>
      </c>
      <c r="AB2380" s="1" t="s">
        <v>12147</v>
      </c>
      <c r="AC2380" s="1" t="s">
        <v>5712</v>
      </c>
      <c r="AD2380" s="1" t="s">
        <v>5712</v>
      </c>
      <c r="AJ2380" s="1" t="s">
        <v>12148</v>
      </c>
      <c r="AK2380" s="1" t="s">
        <v>5712</v>
      </c>
      <c r="AN2380" s="1" t="s">
        <v>5712</v>
      </c>
      <c r="AP2380" s="1" t="s">
        <v>5712</v>
      </c>
      <c r="AR2380" s="1" t="s">
        <v>5712</v>
      </c>
      <c r="AT2380" s="1" t="s">
        <v>5712</v>
      </c>
      <c r="AV2380" s="1" t="s">
        <v>12149</v>
      </c>
    </row>
    <row r="2381" spans="1:48" x14ac:dyDescent="0.35">
      <c r="A2381" s="1" t="s">
        <v>12150</v>
      </c>
      <c r="B2381" s="1" t="s">
        <v>5710</v>
      </c>
      <c r="C2381" s="1" t="s">
        <v>41</v>
      </c>
      <c r="D2381">
        <v>71</v>
      </c>
      <c r="E2381" s="1" t="s">
        <v>65</v>
      </c>
      <c r="F2381" s="1" t="s">
        <v>66</v>
      </c>
      <c r="G2381" s="1" t="s">
        <v>85</v>
      </c>
      <c r="H2381" s="1" t="s">
        <v>79</v>
      </c>
      <c r="I2381" s="1" t="s">
        <v>74</v>
      </c>
      <c r="J2381" s="1" t="s">
        <v>47</v>
      </c>
      <c r="K2381" s="1" t="s">
        <v>48</v>
      </c>
      <c r="L2381" s="1" t="s">
        <v>48</v>
      </c>
      <c r="M2381" s="1" t="s">
        <v>48</v>
      </c>
      <c r="N2381" s="1" t="s">
        <v>48</v>
      </c>
      <c r="O2381" s="1" t="s">
        <v>48</v>
      </c>
      <c r="P2381" s="1" t="s">
        <v>48</v>
      </c>
      <c r="Q2381" s="1" t="s">
        <v>48</v>
      </c>
      <c r="R2381" s="1" t="s">
        <v>49</v>
      </c>
      <c r="S2381" s="1" t="s">
        <v>48</v>
      </c>
      <c r="T2381" s="1" t="s">
        <v>48</v>
      </c>
      <c r="U2381" s="1" t="s">
        <v>48</v>
      </c>
      <c r="V2381" s="1" t="s">
        <v>48</v>
      </c>
      <c r="W2381" s="1" t="s">
        <v>48</v>
      </c>
      <c r="X2381" s="1" t="s">
        <v>116</v>
      </c>
      <c r="Y2381" s="1" t="s">
        <v>12151</v>
      </c>
      <c r="AC2381" s="1" t="s">
        <v>5712</v>
      </c>
      <c r="AD2381" s="1" t="s">
        <v>5712</v>
      </c>
      <c r="AJ2381" s="1" t="s">
        <v>12152</v>
      </c>
      <c r="AK2381" s="1" t="s">
        <v>5712</v>
      </c>
      <c r="AM2381" s="1" t="s">
        <v>694</v>
      </c>
      <c r="AN2381" s="1" t="s">
        <v>5712</v>
      </c>
      <c r="AP2381" s="1" t="s">
        <v>5712</v>
      </c>
      <c r="AR2381" s="1" t="s">
        <v>5712</v>
      </c>
      <c r="AT2381" s="1" t="s">
        <v>5712</v>
      </c>
    </row>
    <row r="2382" spans="1:48" x14ac:dyDescent="0.35">
      <c r="A2382" s="1" t="s">
        <v>12153</v>
      </c>
      <c r="B2382" s="1" t="s">
        <v>5710</v>
      </c>
      <c r="C2382" s="1" t="s">
        <v>41</v>
      </c>
      <c r="D2382">
        <v>72</v>
      </c>
      <c r="E2382" s="1" t="s">
        <v>65</v>
      </c>
      <c r="F2382" s="1" t="s">
        <v>66</v>
      </c>
      <c r="G2382" s="1" t="s">
        <v>44</v>
      </c>
      <c r="H2382" s="1" t="s">
        <v>67</v>
      </c>
      <c r="I2382" s="1" t="s">
        <v>68</v>
      </c>
      <c r="J2382" s="1" t="s">
        <v>80</v>
      </c>
      <c r="K2382" s="1" t="s">
        <v>48</v>
      </c>
      <c r="L2382" s="1" t="s">
        <v>48</v>
      </c>
      <c r="M2382" s="1" t="s">
        <v>48</v>
      </c>
      <c r="N2382" s="1" t="s">
        <v>49</v>
      </c>
      <c r="O2382" s="1" t="s">
        <v>48</v>
      </c>
      <c r="P2382" s="1" t="s">
        <v>48</v>
      </c>
      <c r="Q2382" s="1" t="s">
        <v>48</v>
      </c>
      <c r="R2382" s="1" t="s">
        <v>48</v>
      </c>
      <c r="S2382" s="1" t="s">
        <v>48</v>
      </c>
      <c r="T2382" s="1" t="s">
        <v>48</v>
      </c>
      <c r="U2382" s="1" t="s">
        <v>48</v>
      </c>
      <c r="V2382" s="1" t="s">
        <v>48</v>
      </c>
      <c r="W2382" s="1" t="s">
        <v>48</v>
      </c>
      <c r="X2382" s="1" t="s">
        <v>116</v>
      </c>
      <c r="Y2382" s="1" t="s">
        <v>589</v>
      </c>
      <c r="AC2382" s="1" t="s">
        <v>5712</v>
      </c>
      <c r="AD2382" s="1" t="s">
        <v>5712</v>
      </c>
      <c r="AJ2382" s="1" t="s">
        <v>105</v>
      </c>
      <c r="AK2382" s="1" t="s">
        <v>55</v>
      </c>
      <c r="AL2382" s="1" t="s">
        <v>12154</v>
      </c>
      <c r="AN2382" s="1" t="s">
        <v>5712</v>
      </c>
      <c r="AP2382" s="1" t="s">
        <v>5712</v>
      </c>
      <c r="AR2382" s="1" t="s">
        <v>5712</v>
      </c>
      <c r="AT2382" s="1" t="s">
        <v>5712</v>
      </c>
    </row>
    <row r="2383" spans="1:48" x14ac:dyDescent="0.35">
      <c r="A2383" s="1" t="s">
        <v>12155</v>
      </c>
      <c r="B2383" s="1" t="s">
        <v>5710</v>
      </c>
      <c r="C2383" s="1" t="s">
        <v>71</v>
      </c>
      <c r="D2383">
        <v>59</v>
      </c>
      <c r="E2383" s="1" t="s">
        <v>65</v>
      </c>
      <c r="F2383" s="1" t="s">
        <v>66</v>
      </c>
      <c r="G2383" s="1" t="s">
        <v>73</v>
      </c>
      <c r="H2383" s="1" t="s">
        <v>45</v>
      </c>
      <c r="I2383" s="1" t="s">
        <v>74</v>
      </c>
      <c r="J2383" s="1" t="s">
        <v>47</v>
      </c>
      <c r="K2383" s="1" t="s">
        <v>48</v>
      </c>
      <c r="L2383" s="1" t="s">
        <v>49</v>
      </c>
      <c r="M2383" s="1" t="s">
        <v>48</v>
      </c>
      <c r="N2383" s="1" t="s">
        <v>48</v>
      </c>
      <c r="O2383" s="1" t="s">
        <v>48</v>
      </c>
      <c r="P2383" s="1" t="s">
        <v>48</v>
      </c>
      <c r="Q2383" s="1" t="s">
        <v>48</v>
      </c>
      <c r="R2383" s="1" t="s">
        <v>48</v>
      </c>
      <c r="S2383" s="1" t="s">
        <v>48</v>
      </c>
      <c r="T2383" s="1" t="s">
        <v>48</v>
      </c>
      <c r="U2383" s="1" t="s">
        <v>48</v>
      </c>
      <c r="V2383" s="1" t="s">
        <v>48</v>
      </c>
      <c r="W2383" s="1" t="s">
        <v>48</v>
      </c>
      <c r="X2383" s="1" t="s">
        <v>62</v>
      </c>
      <c r="AC2383" s="1" t="s">
        <v>5712</v>
      </c>
      <c r="AD2383" s="1" t="s">
        <v>5712</v>
      </c>
      <c r="AJ2383" s="1" t="s">
        <v>10666</v>
      </c>
      <c r="AK2383" s="1" t="s">
        <v>5712</v>
      </c>
      <c r="AN2383" s="1" t="s">
        <v>5712</v>
      </c>
      <c r="AP2383" s="1" t="s">
        <v>5712</v>
      </c>
      <c r="AR2383" s="1" t="s">
        <v>5712</v>
      </c>
      <c r="AT2383" s="1" t="s">
        <v>5712</v>
      </c>
    </row>
    <row r="2384" spans="1:48" x14ac:dyDescent="0.35">
      <c r="A2384" s="1" t="s">
        <v>12156</v>
      </c>
      <c r="B2384" s="1" t="s">
        <v>5710</v>
      </c>
      <c r="C2384" s="1" t="s">
        <v>41</v>
      </c>
      <c r="D2384">
        <v>66</v>
      </c>
      <c r="E2384" s="1" t="s">
        <v>65</v>
      </c>
      <c r="F2384" s="1" t="s">
        <v>107</v>
      </c>
      <c r="G2384" s="1" t="s">
        <v>44</v>
      </c>
      <c r="H2384" s="1" t="s">
        <v>45</v>
      </c>
      <c r="I2384" s="1" t="s">
        <v>74</v>
      </c>
      <c r="J2384" s="1" t="s">
        <v>80</v>
      </c>
      <c r="K2384" s="1" t="s">
        <v>48</v>
      </c>
      <c r="L2384" s="1" t="s">
        <v>48</v>
      </c>
      <c r="M2384" s="1" t="s">
        <v>48</v>
      </c>
      <c r="N2384" s="1" t="s">
        <v>49</v>
      </c>
      <c r="O2384" s="1" t="s">
        <v>48</v>
      </c>
      <c r="P2384" s="1" t="s">
        <v>48</v>
      </c>
      <c r="Q2384" s="1" t="s">
        <v>48</v>
      </c>
      <c r="R2384" s="1" t="s">
        <v>48</v>
      </c>
      <c r="S2384" s="1" t="s">
        <v>48</v>
      </c>
      <c r="T2384" s="1" t="s">
        <v>48</v>
      </c>
      <c r="U2384" s="1" t="s">
        <v>48</v>
      </c>
      <c r="V2384" s="1" t="s">
        <v>48</v>
      </c>
      <c r="W2384" s="1" t="s">
        <v>48</v>
      </c>
      <c r="X2384" s="1" t="s">
        <v>62</v>
      </c>
      <c r="AC2384" s="1" t="s">
        <v>5712</v>
      </c>
      <c r="AD2384" s="1" t="s">
        <v>5712</v>
      </c>
      <c r="AJ2384" s="1" t="s">
        <v>12157</v>
      </c>
      <c r="AK2384" s="1" t="s">
        <v>5712</v>
      </c>
      <c r="AN2384" s="1" t="s">
        <v>5712</v>
      </c>
      <c r="AP2384" s="1" t="s">
        <v>5712</v>
      </c>
      <c r="AR2384" s="1" t="s">
        <v>5712</v>
      </c>
      <c r="AT2384" s="1" t="s">
        <v>5712</v>
      </c>
    </row>
    <row r="2385" spans="1:48" x14ac:dyDescent="0.35">
      <c r="A2385" s="1" t="s">
        <v>12158</v>
      </c>
      <c r="B2385" s="1" t="s">
        <v>5710</v>
      </c>
      <c r="C2385" s="1" t="s">
        <v>41</v>
      </c>
      <c r="D2385">
        <v>72</v>
      </c>
      <c r="E2385" s="1" t="s">
        <v>65</v>
      </c>
      <c r="F2385" s="1" t="s">
        <v>43</v>
      </c>
      <c r="G2385" s="1" t="s">
        <v>85</v>
      </c>
      <c r="H2385" s="1" t="s">
        <v>67</v>
      </c>
      <c r="I2385" s="1" t="s">
        <v>90</v>
      </c>
      <c r="J2385" s="1" t="s">
        <v>47</v>
      </c>
      <c r="K2385" s="1" t="s">
        <v>48</v>
      </c>
      <c r="L2385" s="1" t="s">
        <v>49</v>
      </c>
      <c r="M2385" s="1" t="s">
        <v>48</v>
      </c>
      <c r="N2385" s="1" t="s">
        <v>48</v>
      </c>
      <c r="O2385" s="1" t="s">
        <v>48</v>
      </c>
      <c r="P2385" s="1" t="s">
        <v>48</v>
      </c>
      <c r="Q2385" s="1" t="s">
        <v>48</v>
      </c>
      <c r="R2385" s="1" t="s">
        <v>48</v>
      </c>
      <c r="S2385" s="1" t="s">
        <v>48</v>
      </c>
      <c r="T2385" s="1" t="s">
        <v>48</v>
      </c>
      <c r="U2385" s="1" t="s">
        <v>48</v>
      </c>
      <c r="V2385" s="1" t="s">
        <v>48</v>
      </c>
      <c r="W2385" s="1" t="s">
        <v>48</v>
      </c>
      <c r="X2385" s="1" t="s">
        <v>75</v>
      </c>
      <c r="Y2385" s="1" t="s">
        <v>12159</v>
      </c>
      <c r="AC2385" s="1" t="s">
        <v>5712</v>
      </c>
      <c r="AD2385" s="1" t="s">
        <v>5712</v>
      </c>
      <c r="AJ2385" s="1" t="s">
        <v>12160</v>
      </c>
      <c r="AK2385" s="1" t="s">
        <v>5712</v>
      </c>
      <c r="AN2385" s="1" t="s">
        <v>5712</v>
      </c>
      <c r="AP2385" s="1" t="s">
        <v>5712</v>
      </c>
      <c r="AR2385" s="1" t="s">
        <v>5712</v>
      </c>
      <c r="AT2385" s="1" t="s">
        <v>5712</v>
      </c>
    </row>
    <row r="2386" spans="1:48" x14ac:dyDescent="0.35">
      <c r="A2386" s="1" t="s">
        <v>12161</v>
      </c>
      <c r="B2386" s="1" t="s">
        <v>5710</v>
      </c>
      <c r="C2386" s="1" t="s">
        <v>71</v>
      </c>
      <c r="D2386">
        <v>31</v>
      </c>
      <c r="E2386" s="1" t="s">
        <v>57</v>
      </c>
      <c r="F2386" s="1" t="s">
        <v>107</v>
      </c>
      <c r="G2386" s="1" t="s">
        <v>98</v>
      </c>
      <c r="H2386" s="1" t="s">
        <v>109</v>
      </c>
      <c r="I2386" s="1" t="s">
        <v>90</v>
      </c>
      <c r="J2386" s="1" t="s">
        <v>47</v>
      </c>
      <c r="K2386" s="1" t="s">
        <v>48</v>
      </c>
      <c r="L2386" s="1" t="s">
        <v>48</v>
      </c>
      <c r="M2386" s="1" t="s">
        <v>48</v>
      </c>
      <c r="N2386" s="1" t="s">
        <v>48</v>
      </c>
      <c r="O2386" s="1" t="s">
        <v>48</v>
      </c>
      <c r="P2386" s="1" t="s">
        <v>48</v>
      </c>
      <c r="Q2386" s="1" t="s">
        <v>48</v>
      </c>
      <c r="R2386" s="1" t="s">
        <v>48</v>
      </c>
      <c r="S2386" s="1" t="s">
        <v>49</v>
      </c>
      <c r="T2386" s="1" t="s">
        <v>48</v>
      </c>
      <c r="U2386" s="1" t="s">
        <v>48</v>
      </c>
      <c r="V2386" s="1" t="s">
        <v>48</v>
      </c>
      <c r="W2386" s="1" t="s">
        <v>48</v>
      </c>
      <c r="X2386" s="1" t="s">
        <v>62</v>
      </c>
      <c r="AC2386" s="1" t="s">
        <v>5712</v>
      </c>
      <c r="AD2386" s="1" t="s">
        <v>5712</v>
      </c>
      <c r="AJ2386" s="1" t="s">
        <v>4370</v>
      </c>
      <c r="AK2386" s="1" t="s">
        <v>5712</v>
      </c>
      <c r="AM2386" s="1" t="s">
        <v>12162</v>
      </c>
      <c r="AN2386" s="1" t="s">
        <v>5712</v>
      </c>
      <c r="AP2386" s="1" t="s">
        <v>5712</v>
      </c>
      <c r="AR2386" s="1" t="s">
        <v>5712</v>
      </c>
      <c r="AT2386" s="1" t="s">
        <v>5712</v>
      </c>
    </row>
    <row r="2387" spans="1:48" x14ac:dyDescent="0.35">
      <c r="A2387" s="1" t="s">
        <v>12163</v>
      </c>
      <c r="B2387" s="1" t="s">
        <v>5710</v>
      </c>
      <c r="C2387" s="1" t="s">
        <v>71</v>
      </c>
      <c r="D2387">
        <v>56</v>
      </c>
      <c r="E2387" s="1" t="s">
        <v>65</v>
      </c>
      <c r="F2387" s="1" t="s">
        <v>107</v>
      </c>
      <c r="G2387" s="1" t="s">
        <v>59</v>
      </c>
      <c r="H2387" s="1" t="s">
        <v>45</v>
      </c>
      <c r="I2387" s="1" t="s">
        <v>46</v>
      </c>
      <c r="J2387" s="1" t="s">
        <v>47</v>
      </c>
      <c r="K2387" s="1" t="s">
        <v>48</v>
      </c>
      <c r="L2387" s="1" t="s">
        <v>48</v>
      </c>
      <c r="M2387" s="1" t="s">
        <v>48</v>
      </c>
      <c r="N2387" s="1" t="s">
        <v>48</v>
      </c>
      <c r="O2387" s="1" t="s">
        <v>48</v>
      </c>
      <c r="P2387" s="1" t="s">
        <v>49</v>
      </c>
      <c r="Q2387" s="1" t="s">
        <v>48</v>
      </c>
      <c r="R2387" s="1" t="s">
        <v>48</v>
      </c>
      <c r="S2387" s="1" t="s">
        <v>48</v>
      </c>
      <c r="T2387" s="1" t="s">
        <v>48</v>
      </c>
      <c r="U2387" s="1" t="s">
        <v>48</v>
      </c>
      <c r="V2387" s="1" t="s">
        <v>48</v>
      </c>
      <c r="W2387" s="1" t="s">
        <v>48</v>
      </c>
      <c r="X2387" s="1" t="s">
        <v>62</v>
      </c>
      <c r="AC2387" s="1" t="s">
        <v>5712</v>
      </c>
      <c r="AD2387" s="1" t="s">
        <v>5712</v>
      </c>
      <c r="AJ2387" s="1" t="s">
        <v>12164</v>
      </c>
      <c r="AK2387" s="1" t="s">
        <v>55</v>
      </c>
      <c r="AL2387" s="1" t="s">
        <v>6276</v>
      </c>
      <c r="AN2387" s="1" t="s">
        <v>5712</v>
      </c>
      <c r="AP2387" s="1" t="s">
        <v>5712</v>
      </c>
      <c r="AR2387" s="1" t="s">
        <v>5712</v>
      </c>
      <c r="AT2387" s="1" t="s">
        <v>5712</v>
      </c>
    </row>
    <row r="2388" spans="1:48" x14ac:dyDescent="0.35">
      <c r="A2388" s="1" t="s">
        <v>12165</v>
      </c>
      <c r="B2388" s="1" t="s">
        <v>5710</v>
      </c>
      <c r="C2388" s="1" t="s">
        <v>71</v>
      </c>
      <c r="D2388">
        <v>71</v>
      </c>
      <c r="E2388" s="1" t="s">
        <v>65</v>
      </c>
      <c r="F2388" s="1" t="s">
        <v>66</v>
      </c>
      <c r="G2388" s="1" t="s">
        <v>73</v>
      </c>
      <c r="H2388" s="1" t="s">
        <v>67</v>
      </c>
      <c r="I2388" s="1" t="s">
        <v>61</v>
      </c>
      <c r="J2388" s="1" t="s">
        <v>47</v>
      </c>
      <c r="K2388" s="1" t="s">
        <v>48</v>
      </c>
      <c r="L2388" s="1" t="s">
        <v>49</v>
      </c>
      <c r="M2388" s="1" t="s">
        <v>48</v>
      </c>
      <c r="N2388" s="1" t="s">
        <v>48</v>
      </c>
      <c r="O2388" s="1" t="s">
        <v>48</v>
      </c>
      <c r="P2388" s="1" t="s">
        <v>48</v>
      </c>
      <c r="Q2388" s="1" t="s">
        <v>48</v>
      </c>
      <c r="R2388" s="1" t="s">
        <v>48</v>
      </c>
      <c r="S2388" s="1" t="s">
        <v>48</v>
      </c>
      <c r="T2388" s="1" t="s">
        <v>48</v>
      </c>
      <c r="U2388" s="1" t="s">
        <v>48</v>
      </c>
      <c r="V2388" s="1" t="s">
        <v>48</v>
      </c>
      <c r="W2388" s="1" t="s">
        <v>48</v>
      </c>
      <c r="X2388" s="1" t="s">
        <v>116</v>
      </c>
      <c r="Y2388" s="1" t="s">
        <v>12166</v>
      </c>
      <c r="AC2388" s="1" t="s">
        <v>5712</v>
      </c>
      <c r="AD2388" s="1" t="s">
        <v>5712</v>
      </c>
      <c r="AJ2388" s="1" t="s">
        <v>12167</v>
      </c>
      <c r="AK2388" s="1" t="s">
        <v>5712</v>
      </c>
      <c r="AN2388" s="1" t="s">
        <v>5712</v>
      </c>
      <c r="AP2388" s="1" t="s">
        <v>5712</v>
      </c>
      <c r="AR2388" s="1" t="s">
        <v>5712</v>
      </c>
      <c r="AT2388" s="1" t="s">
        <v>5712</v>
      </c>
    </row>
    <row r="2389" spans="1:48" x14ac:dyDescent="0.35">
      <c r="A2389" s="1" t="s">
        <v>12168</v>
      </c>
      <c r="B2389" s="1" t="s">
        <v>5710</v>
      </c>
      <c r="C2389" s="1" t="s">
        <v>41</v>
      </c>
      <c r="D2389">
        <v>67</v>
      </c>
      <c r="E2389" s="1" t="s">
        <v>65</v>
      </c>
      <c r="F2389" s="1" t="s">
        <v>43</v>
      </c>
      <c r="G2389" s="1" t="s">
        <v>59</v>
      </c>
      <c r="H2389" s="1" t="s">
        <v>79</v>
      </c>
      <c r="I2389" s="1" t="s">
        <v>68</v>
      </c>
      <c r="J2389" s="1" t="s">
        <v>47</v>
      </c>
      <c r="K2389" s="1" t="s">
        <v>48</v>
      </c>
      <c r="L2389" s="1" t="s">
        <v>48</v>
      </c>
      <c r="M2389" s="1" t="s">
        <v>48</v>
      </c>
      <c r="N2389" s="1" t="s">
        <v>48</v>
      </c>
      <c r="O2389" s="1" t="s">
        <v>48</v>
      </c>
      <c r="P2389" s="1" t="s">
        <v>48</v>
      </c>
      <c r="Q2389" s="1" t="s">
        <v>48</v>
      </c>
      <c r="R2389" s="1" t="s">
        <v>49</v>
      </c>
      <c r="S2389" s="1" t="s">
        <v>48</v>
      </c>
      <c r="T2389" s="1" t="s">
        <v>48</v>
      </c>
      <c r="U2389" s="1" t="s">
        <v>48</v>
      </c>
      <c r="V2389" s="1" t="s">
        <v>48</v>
      </c>
      <c r="W2389" s="1" t="s">
        <v>48</v>
      </c>
      <c r="X2389" s="1" t="s">
        <v>62</v>
      </c>
      <c r="AC2389" s="1" t="s">
        <v>5712</v>
      </c>
      <c r="AD2389" s="1" t="s">
        <v>5712</v>
      </c>
      <c r="AJ2389" s="1" t="s">
        <v>224</v>
      </c>
      <c r="AK2389" s="1" t="s">
        <v>5712</v>
      </c>
      <c r="AN2389" s="1" t="s">
        <v>5712</v>
      </c>
      <c r="AP2389" s="1" t="s">
        <v>5712</v>
      </c>
      <c r="AR2389" s="1" t="s">
        <v>5712</v>
      </c>
      <c r="AT2389" s="1" t="s">
        <v>5712</v>
      </c>
      <c r="AV2389" s="1" t="s">
        <v>12169</v>
      </c>
    </row>
    <row r="2390" spans="1:48" x14ac:dyDescent="0.35">
      <c r="A2390" s="1" t="s">
        <v>12170</v>
      </c>
      <c r="B2390" s="1" t="s">
        <v>5710</v>
      </c>
      <c r="C2390" s="1" t="s">
        <v>71</v>
      </c>
      <c r="D2390">
        <v>59</v>
      </c>
      <c r="E2390" s="1" t="s">
        <v>65</v>
      </c>
      <c r="F2390" s="1" t="s">
        <v>66</v>
      </c>
      <c r="G2390" s="1" t="s">
        <v>59</v>
      </c>
      <c r="H2390" s="1" t="s">
        <v>45</v>
      </c>
      <c r="I2390" s="1" t="s">
        <v>99</v>
      </c>
      <c r="J2390" s="1" t="s">
        <v>47</v>
      </c>
      <c r="K2390" s="1" t="s">
        <v>48</v>
      </c>
      <c r="L2390" s="1" t="s">
        <v>48</v>
      </c>
      <c r="M2390" s="1" t="s">
        <v>49</v>
      </c>
      <c r="N2390" s="1" t="s">
        <v>48</v>
      </c>
      <c r="O2390" s="1" t="s">
        <v>48</v>
      </c>
      <c r="P2390" s="1" t="s">
        <v>48</v>
      </c>
      <c r="Q2390" s="1" t="s">
        <v>48</v>
      </c>
      <c r="R2390" s="1" t="s">
        <v>48</v>
      </c>
      <c r="S2390" s="1" t="s">
        <v>48</v>
      </c>
      <c r="T2390" s="1" t="s">
        <v>48</v>
      </c>
      <c r="U2390" s="1" t="s">
        <v>48</v>
      </c>
      <c r="V2390" s="1" t="s">
        <v>48</v>
      </c>
      <c r="W2390" s="1" t="s">
        <v>48</v>
      </c>
      <c r="X2390" s="1" t="s">
        <v>62</v>
      </c>
      <c r="AC2390" s="1" t="s">
        <v>5712</v>
      </c>
      <c r="AD2390" s="1" t="s">
        <v>5712</v>
      </c>
      <c r="AJ2390" s="1" t="s">
        <v>12171</v>
      </c>
      <c r="AK2390" s="1" t="s">
        <v>5712</v>
      </c>
      <c r="AM2390" s="1" t="s">
        <v>752</v>
      </c>
      <c r="AN2390" s="1" t="s">
        <v>5712</v>
      </c>
      <c r="AP2390" s="1" t="s">
        <v>5712</v>
      </c>
      <c r="AR2390" s="1" t="s">
        <v>5712</v>
      </c>
      <c r="AT2390" s="1" t="s">
        <v>5712</v>
      </c>
    </row>
    <row r="2391" spans="1:48" x14ac:dyDescent="0.35">
      <c r="A2391" s="1" t="s">
        <v>12172</v>
      </c>
      <c r="B2391" s="1" t="s">
        <v>5710</v>
      </c>
      <c r="C2391" s="1" t="s">
        <v>41</v>
      </c>
      <c r="D2391">
        <v>21</v>
      </c>
      <c r="E2391" s="1" t="s">
        <v>57</v>
      </c>
      <c r="F2391" s="1" t="s">
        <v>58</v>
      </c>
      <c r="G2391" s="1" t="s">
        <v>98</v>
      </c>
      <c r="H2391" s="1" t="s">
        <v>144</v>
      </c>
      <c r="I2391" s="1" t="s">
        <v>61</v>
      </c>
      <c r="J2391" s="1" t="s">
        <v>47</v>
      </c>
      <c r="K2391" s="1" t="s">
        <v>48</v>
      </c>
      <c r="L2391" s="1" t="s">
        <v>48</v>
      </c>
      <c r="M2391" s="1" t="s">
        <v>48</v>
      </c>
      <c r="N2391" s="1" t="s">
        <v>48</v>
      </c>
      <c r="O2391" s="1" t="s">
        <v>48</v>
      </c>
      <c r="P2391" s="1" t="s">
        <v>49</v>
      </c>
      <c r="Q2391" s="1" t="s">
        <v>48</v>
      </c>
      <c r="R2391" s="1" t="s">
        <v>48</v>
      </c>
      <c r="S2391" s="1" t="s">
        <v>48</v>
      </c>
      <c r="T2391" s="1" t="s">
        <v>48</v>
      </c>
      <c r="U2391" s="1" t="s">
        <v>48</v>
      </c>
      <c r="V2391" s="1" t="s">
        <v>48</v>
      </c>
      <c r="W2391" s="1" t="s">
        <v>48</v>
      </c>
      <c r="X2391" s="1" t="s">
        <v>62</v>
      </c>
      <c r="AC2391" s="1" t="s">
        <v>5712</v>
      </c>
      <c r="AD2391" s="1" t="s">
        <v>5712</v>
      </c>
      <c r="AJ2391" s="1" t="s">
        <v>12173</v>
      </c>
      <c r="AK2391" s="1" t="s">
        <v>5712</v>
      </c>
      <c r="AN2391" s="1" t="s">
        <v>5712</v>
      </c>
      <c r="AP2391" s="1" t="s">
        <v>5712</v>
      </c>
      <c r="AR2391" s="1" t="s">
        <v>5712</v>
      </c>
      <c r="AT2391" s="1" t="s">
        <v>5712</v>
      </c>
      <c r="AV2391" s="1" t="s">
        <v>12174</v>
      </c>
    </row>
    <row r="2392" spans="1:48" x14ac:dyDescent="0.35">
      <c r="A2392" s="1" t="s">
        <v>12175</v>
      </c>
      <c r="B2392" s="1" t="s">
        <v>5710</v>
      </c>
      <c r="C2392" s="1" t="s">
        <v>71</v>
      </c>
      <c r="D2392">
        <v>73</v>
      </c>
      <c r="E2392" s="1" t="s">
        <v>65</v>
      </c>
      <c r="F2392" s="1" t="s">
        <v>72</v>
      </c>
      <c r="G2392" s="1" t="s">
        <v>59</v>
      </c>
      <c r="H2392" s="1" t="s">
        <v>45</v>
      </c>
      <c r="I2392" s="1" t="s">
        <v>110</v>
      </c>
      <c r="J2392" s="1" t="s">
        <v>47</v>
      </c>
      <c r="K2392" s="1" t="s">
        <v>48</v>
      </c>
      <c r="L2392" s="1" t="s">
        <v>48</v>
      </c>
      <c r="M2392" s="1" t="s">
        <v>49</v>
      </c>
      <c r="N2392" s="1" t="s">
        <v>48</v>
      </c>
      <c r="O2392" s="1" t="s">
        <v>48</v>
      </c>
      <c r="P2392" s="1" t="s">
        <v>48</v>
      </c>
      <c r="Q2392" s="1" t="s">
        <v>48</v>
      </c>
      <c r="R2392" s="1" t="s">
        <v>48</v>
      </c>
      <c r="S2392" s="1" t="s">
        <v>48</v>
      </c>
      <c r="T2392" s="1" t="s">
        <v>48</v>
      </c>
      <c r="U2392" s="1" t="s">
        <v>48</v>
      </c>
      <c r="V2392" s="1" t="s">
        <v>48</v>
      </c>
      <c r="W2392" s="1" t="s">
        <v>48</v>
      </c>
      <c r="X2392" s="1" t="s">
        <v>116</v>
      </c>
      <c r="Y2392" s="1" t="s">
        <v>12176</v>
      </c>
      <c r="AC2392" s="1" t="s">
        <v>5712</v>
      </c>
      <c r="AD2392" s="1" t="s">
        <v>5712</v>
      </c>
      <c r="AJ2392" s="1" t="s">
        <v>12177</v>
      </c>
      <c r="AK2392" s="1" t="s">
        <v>5712</v>
      </c>
      <c r="AN2392" s="1" t="s">
        <v>5712</v>
      </c>
      <c r="AP2392" s="1" t="s">
        <v>5712</v>
      </c>
      <c r="AR2392" s="1" t="s">
        <v>5712</v>
      </c>
      <c r="AT2392" s="1" t="s">
        <v>5712</v>
      </c>
      <c r="AV2392" s="1" t="s">
        <v>12178</v>
      </c>
    </row>
    <row r="2393" spans="1:48" x14ac:dyDescent="0.35">
      <c r="A2393" s="1" t="s">
        <v>12179</v>
      </c>
      <c r="B2393" s="1" t="s">
        <v>5710</v>
      </c>
      <c r="C2393" s="1" t="s">
        <v>71</v>
      </c>
      <c r="D2393">
        <v>81</v>
      </c>
      <c r="E2393" s="1" t="s">
        <v>65</v>
      </c>
      <c r="F2393" s="1" t="s">
        <v>43</v>
      </c>
      <c r="G2393" s="1" t="s">
        <v>98</v>
      </c>
      <c r="H2393" s="1" t="s">
        <v>67</v>
      </c>
      <c r="I2393" s="1" t="s">
        <v>46</v>
      </c>
      <c r="J2393" s="1" t="s">
        <v>47</v>
      </c>
      <c r="K2393" s="1" t="s">
        <v>48</v>
      </c>
      <c r="L2393" s="1" t="s">
        <v>48</v>
      </c>
      <c r="M2393" s="1" t="s">
        <v>49</v>
      </c>
      <c r="N2393" s="1" t="s">
        <v>48</v>
      </c>
      <c r="O2393" s="1" t="s">
        <v>48</v>
      </c>
      <c r="P2393" s="1" t="s">
        <v>48</v>
      </c>
      <c r="Q2393" s="1" t="s">
        <v>48</v>
      </c>
      <c r="R2393" s="1" t="s">
        <v>48</v>
      </c>
      <c r="S2393" s="1" t="s">
        <v>48</v>
      </c>
      <c r="T2393" s="1" t="s">
        <v>48</v>
      </c>
      <c r="U2393" s="1" t="s">
        <v>48</v>
      </c>
      <c r="V2393" s="1" t="s">
        <v>48</v>
      </c>
      <c r="W2393" s="1" t="s">
        <v>48</v>
      </c>
      <c r="X2393" s="1" t="s">
        <v>116</v>
      </c>
      <c r="Y2393" s="1" t="s">
        <v>12180</v>
      </c>
      <c r="AC2393" s="1" t="s">
        <v>5712</v>
      </c>
      <c r="AD2393" s="1" t="s">
        <v>5712</v>
      </c>
      <c r="AJ2393" s="1" t="s">
        <v>12181</v>
      </c>
      <c r="AK2393" s="1" t="s">
        <v>63</v>
      </c>
      <c r="AN2393" s="1" t="s">
        <v>5712</v>
      </c>
      <c r="AP2393" s="1" t="s">
        <v>5712</v>
      </c>
      <c r="AR2393" s="1" t="s">
        <v>5712</v>
      </c>
      <c r="AT2393" s="1" t="s">
        <v>5712</v>
      </c>
    </row>
    <row r="2394" spans="1:48" x14ac:dyDescent="0.35">
      <c r="A2394" s="1" t="s">
        <v>12182</v>
      </c>
      <c r="B2394" s="1" t="s">
        <v>5710</v>
      </c>
      <c r="C2394" s="1" t="s">
        <v>71</v>
      </c>
      <c r="D2394">
        <v>57</v>
      </c>
      <c r="E2394" s="1" t="s">
        <v>65</v>
      </c>
      <c r="F2394" s="1" t="s">
        <v>107</v>
      </c>
      <c r="G2394" s="1" t="s">
        <v>85</v>
      </c>
      <c r="H2394" s="1" t="s">
        <v>45</v>
      </c>
      <c r="I2394" s="1" t="s">
        <v>74</v>
      </c>
      <c r="J2394" s="1" t="s">
        <v>47</v>
      </c>
      <c r="K2394" s="1" t="s">
        <v>49</v>
      </c>
      <c r="L2394" s="1" t="s">
        <v>48</v>
      </c>
      <c r="M2394" s="1" t="s">
        <v>48</v>
      </c>
      <c r="N2394" s="1" t="s">
        <v>48</v>
      </c>
      <c r="O2394" s="1" t="s">
        <v>48</v>
      </c>
      <c r="P2394" s="1" t="s">
        <v>48</v>
      </c>
      <c r="Q2394" s="1" t="s">
        <v>48</v>
      </c>
      <c r="R2394" s="1" t="s">
        <v>48</v>
      </c>
      <c r="S2394" s="1" t="s">
        <v>48</v>
      </c>
      <c r="T2394" s="1" t="s">
        <v>48</v>
      </c>
      <c r="U2394" s="1" t="s">
        <v>48</v>
      </c>
      <c r="V2394" s="1" t="s">
        <v>48</v>
      </c>
      <c r="W2394" s="1" t="s">
        <v>48</v>
      </c>
      <c r="X2394" s="1" t="s">
        <v>62</v>
      </c>
      <c r="AC2394" s="1" t="s">
        <v>5712</v>
      </c>
      <c r="AD2394" s="1" t="s">
        <v>5712</v>
      </c>
      <c r="AJ2394" s="1" t="s">
        <v>163</v>
      </c>
      <c r="AK2394" s="1" t="s">
        <v>5712</v>
      </c>
      <c r="AN2394" s="1" t="s">
        <v>5712</v>
      </c>
      <c r="AP2394" s="1" t="s">
        <v>5712</v>
      </c>
      <c r="AR2394" s="1" t="s">
        <v>5712</v>
      </c>
      <c r="AT2394" s="1" t="s">
        <v>5712</v>
      </c>
      <c r="AV2394" s="1" t="s">
        <v>48</v>
      </c>
    </row>
    <row r="2395" spans="1:48" x14ac:dyDescent="0.35">
      <c r="A2395" s="1" t="s">
        <v>12183</v>
      </c>
      <c r="B2395" s="1" t="s">
        <v>5710</v>
      </c>
      <c r="C2395" s="1" t="s">
        <v>41</v>
      </c>
      <c r="D2395">
        <v>66</v>
      </c>
      <c r="E2395" s="1" t="s">
        <v>65</v>
      </c>
      <c r="F2395" s="1" t="s">
        <v>66</v>
      </c>
      <c r="G2395" s="1" t="s">
        <v>98</v>
      </c>
      <c r="H2395" s="1" t="s">
        <v>67</v>
      </c>
      <c r="I2395" s="1" t="s">
        <v>90</v>
      </c>
      <c r="J2395" s="1" t="s">
        <v>47</v>
      </c>
      <c r="K2395" s="1" t="s">
        <v>48</v>
      </c>
      <c r="L2395" s="1" t="s">
        <v>48</v>
      </c>
      <c r="M2395" s="1" t="s">
        <v>48</v>
      </c>
      <c r="N2395" s="1" t="s">
        <v>48</v>
      </c>
      <c r="O2395" s="1" t="s">
        <v>48</v>
      </c>
      <c r="P2395" s="1" t="s">
        <v>49</v>
      </c>
      <c r="Q2395" s="1" t="s">
        <v>48</v>
      </c>
      <c r="R2395" s="1" t="s">
        <v>48</v>
      </c>
      <c r="S2395" s="1" t="s">
        <v>48</v>
      </c>
      <c r="T2395" s="1" t="s">
        <v>48</v>
      </c>
      <c r="U2395" s="1" t="s">
        <v>48</v>
      </c>
      <c r="V2395" s="1" t="s">
        <v>48</v>
      </c>
      <c r="W2395" s="1" t="s">
        <v>48</v>
      </c>
      <c r="X2395" s="1" t="s">
        <v>62</v>
      </c>
      <c r="AC2395" s="1" t="s">
        <v>5712</v>
      </c>
      <c r="AD2395" s="1" t="s">
        <v>5712</v>
      </c>
      <c r="AJ2395" s="1" t="s">
        <v>2497</v>
      </c>
      <c r="AK2395" s="1" t="s">
        <v>63</v>
      </c>
      <c r="AN2395" s="1" t="s">
        <v>5712</v>
      </c>
      <c r="AP2395" s="1" t="s">
        <v>5712</v>
      </c>
      <c r="AR2395" s="1" t="s">
        <v>5712</v>
      </c>
      <c r="AT2395" s="1" t="s">
        <v>5712</v>
      </c>
    </row>
    <row r="2396" spans="1:48" x14ac:dyDescent="0.35">
      <c r="A2396" s="1" t="s">
        <v>12184</v>
      </c>
      <c r="B2396" s="1" t="s">
        <v>5710</v>
      </c>
      <c r="C2396" s="1" t="s">
        <v>41</v>
      </c>
      <c r="D2396">
        <v>68</v>
      </c>
      <c r="E2396" s="1" t="s">
        <v>65</v>
      </c>
      <c r="F2396" s="1" t="s">
        <v>66</v>
      </c>
      <c r="G2396" s="1" t="s">
        <v>73</v>
      </c>
      <c r="H2396" s="1" t="s">
        <v>67</v>
      </c>
      <c r="I2396" s="1" t="s">
        <v>68</v>
      </c>
      <c r="J2396" s="1" t="s">
        <v>47</v>
      </c>
      <c r="K2396" s="1" t="s">
        <v>48</v>
      </c>
      <c r="L2396" s="1" t="s">
        <v>48</v>
      </c>
      <c r="M2396" s="1" t="s">
        <v>48</v>
      </c>
      <c r="N2396" s="1" t="s">
        <v>48</v>
      </c>
      <c r="O2396" s="1" t="s">
        <v>48</v>
      </c>
      <c r="P2396" s="1" t="s">
        <v>48</v>
      </c>
      <c r="Q2396" s="1" t="s">
        <v>48</v>
      </c>
      <c r="R2396" s="1" t="s">
        <v>49</v>
      </c>
      <c r="S2396" s="1" t="s">
        <v>48</v>
      </c>
      <c r="T2396" s="1" t="s">
        <v>48</v>
      </c>
      <c r="U2396" s="1" t="s">
        <v>48</v>
      </c>
      <c r="V2396" s="1" t="s">
        <v>48</v>
      </c>
      <c r="W2396" s="1" t="s">
        <v>48</v>
      </c>
      <c r="X2396" s="1" t="s">
        <v>75</v>
      </c>
      <c r="Y2396" s="1" t="s">
        <v>12185</v>
      </c>
      <c r="AC2396" s="1" t="s">
        <v>5712</v>
      </c>
      <c r="AD2396" s="1" t="s">
        <v>5712</v>
      </c>
      <c r="AJ2396" s="1" t="s">
        <v>12186</v>
      </c>
      <c r="AK2396" s="1" t="s">
        <v>5712</v>
      </c>
      <c r="AM2396" s="1" t="s">
        <v>12187</v>
      </c>
      <c r="AN2396" s="1" t="s">
        <v>5712</v>
      </c>
      <c r="AP2396" s="1" t="s">
        <v>5712</v>
      </c>
      <c r="AR2396" s="1" t="s">
        <v>5712</v>
      </c>
      <c r="AT2396" s="1" t="s">
        <v>5712</v>
      </c>
    </row>
    <row r="2397" spans="1:48" x14ac:dyDescent="0.35">
      <c r="A2397" s="1" t="s">
        <v>12188</v>
      </c>
      <c r="B2397" s="1" t="s">
        <v>5710</v>
      </c>
      <c r="C2397" s="1" t="s">
        <v>41</v>
      </c>
      <c r="D2397">
        <v>67</v>
      </c>
      <c r="E2397" s="1" t="s">
        <v>65</v>
      </c>
      <c r="F2397" s="1" t="s">
        <v>43</v>
      </c>
      <c r="G2397" s="1" t="s">
        <v>73</v>
      </c>
      <c r="H2397" s="1" t="s">
        <v>144</v>
      </c>
      <c r="I2397" s="1" t="s">
        <v>46</v>
      </c>
      <c r="J2397" s="1" t="s">
        <v>47</v>
      </c>
      <c r="K2397" s="1" t="s">
        <v>48</v>
      </c>
      <c r="L2397" s="1" t="s">
        <v>48</v>
      </c>
      <c r="M2397" s="1" t="s">
        <v>48</v>
      </c>
      <c r="N2397" s="1" t="s">
        <v>48</v>
      </c>
      <c r="O2397" s="1" t="s">
        <v>48</v>
      </c>
      <c r="P2397" s="1" t="s">
        <v>48</v>
      </c>
      <c r="Q2397" s="1" t="s">
        <v>48</v>
      </c>
      <c r="R2397" s="1" t="s">
        <v>49</v>
      </c>
      <c r="S2397" s="1" t="s">
        <v>48</v>
      </c>
      <c r="T2397" s="1" t="s">
        <v>48</v>
      </c>
      <c r="U2397" s="1" t="s">
        <v>48</v>
      </c>
      <c r="V2397" s="1" t="s">
        <v>48</v>
      </c>
      <c r="W2397" s="1" t="s">
        <v>48</v>
      </c>
      <c r="X2397" s="1" t="s">
        <v>62</v>
      </c>
      <c r="AC2397" s="1" t="s">
        <v>5712</v>
      </c>
      <c r="AD2397" s="1" t="s">
        <v>5712</v>
      </c>
      <c r="AJ2397" s="1" t="s">
        <v>12189</v>
      </c>
      <c r="AK2397" s="1" t="s">
        <v>5712</v>
      </c>
      <c r="AM2397" s="1" t="s">
        <v>12190</v>
      </c>
      <c r="AN2397" s="1" t="s">
        <v>5712</v>
      </c>
      <c r="AP2397" s="1" t="s">
        <v>5712</v>
      </c>
      <c r="AR2397" s="1" t="s">
        <v>5712</v>
      </c>
      <c r="AT2397" s="1" t="s">
        <v>5712</v>
      </c>
    </row>
    <row r="2398" spans="1:48" x14ac:dyDescent="0.35">
      <c r="A2398" s="1" t="s">
        <v>12191</v>
      </c>
      <c r="B2398" s="1" t="s">
        <v>5710</v>
      </c>
      <c r="C2398" s="1" t="s">
        <v>41</v>
      </c>
      <c r="D2398">
        <v>70</v>
      </c>
      <c r="E2398" s="1" t="s">
        <v>65</v>
      </c>
      <c r="F2398" s="1" t="s">
        <v>72</v>
      </c>
      <c r="G2398" s="1" t="s">
        <v>44</v>
      </c>
      <c r="H2398" s="1" t="s">
        <v>45</v>
      </c>
      <c r="I2398" s="1" t="s">
        <v>90</v>
      </c>
      <c r="J2398" s="1" t="s">
        <v>47</v>
      </c>
      <c r="K2398" s="1" t="s">
        <v>48</v>
      </c>
      <c r="L2398" s="1" t="s">
        <v>48</v>
      </c>
      <c r="M2398" s="1" t="s">
        <v>48</v>
      </c>
      <c r="N2398" s="1" t="s">
        <v>48</v>
      </c>
      <c r="O2398" s="1" t="s">
        <v>48</v>
      </c>
      <c r="P2398" s="1" t="s">
        <v>48</v>
      </c>
      <c r="Q2398" s="1" t="s">
        <v>48</v>
      </c>
      <c r="R2398" s="1" t="s">
        <v>49</v>
      </c>
      <c r="S2398" s="1" t="s">
        <v>48</v>
      </c>
      <c r="T2398" s="1" t="s">
        <v>48</v>
      </c>
      <c r="U2398" s="1" t="s">
        <v>48</v>
      </c>
      <c r="V2398" s="1" t="s">
        <v>48</v>
      </c>
      <c r="W2398" s="1" t="s">
        <v>48</v>
      </c>
      <c r="X2398" s="1" t="s">
        <v>62</v>
      </c>
      <c r="AC2398" s="1" t="s">
        <v>5712</v>
      </c>
      <c r="AD2398" s="1" t="s">
        <v>5712</v>
      </c>
      <c r="AJ2398" s="1" t="s">
        <v>12192</v>
      </c>
      <c r="AK2398" s="1" t="s">
        <v>5712</v>
      </c>
      <c r="AN2398" s="1" t="s">
        <v>5712</v>
      </c>
      <c r="AP2398" s="1" t="s">
        <v>5712</v>
      </c>
      <c r="AR2398" s="1" t="s">
        <v>5712</v>
      </c>
      <c r="AT2398" s="1" t="s">
        <v>5712</v>
      </c>
    </row>
    <row r="2399" spans="1:48" x14ac:dyDescent="0.35">
      <c r="A2399" s="1" t="s">
        <v>12193</v>
      </c>
      <c r="B2399" s="1" t="s">
        <v>5710</v>
      </c>
      <c r="C2399" s="1" t="s">
        <v>41</v>
      </c>
      <c r="D2399">
        <v>81</v>
      </c>
      <c r="E2399" s="1" t="s">
        <v>65</v>
      </c>
      <c r="F2399" s="1" t="s">
        <v>66</v>
      </c>
      <c r="G2399" s="1" t="s">
        <v>44</v>
      </c>
      <c r="H2399" s="1" t="s">
        <v>67</v>
      </c>
      <c r="I2399" s="1" t="s">
        <v>90</v>
      </c>
      <c r="J2399" s="1" t="s">
        <v>47</v>
      </c>
      <c r="K2399" s="1" t="s">
        <v>48</v>
      </c>
      <c r="L2399" s="1" t="s">
        <v>48</v>
      </c>
      <c r="M2399" s="1" t="s">
        <v>48</v>
      </c>
      <c r="N2399" s="1" t="s">
        <v>48</v>
      </c>
      <c r="O2399" s="1" t="s">
        <v>48</v>
      </c>
      <c r="P2399" s="1" t="s">
        <v>48</v>
      </c>
      <c r="Q2399" s="1" t="s">
        <v>49</v>
      </c>
      <c r="R2399" s="1" t="s">
        <v>48</v>
      </c>
      <c r="S2399" s="1" t="s">
        <v>48</v>
      </c>
      <c r="T2399" s="1" t="s">
        <v>48</v>
      </c>
      <c r="U2399" s="1" t="s">
        <v>48</v>
      </c>
      <c r="V2399" s="1" t="s">
        <v>48</v>
      </c>
      <c r="W2399" s="1" t="s">
        <v>48</v>
      </c>
      <c r="X2399" s="1" t="s">
        <v>62</v>
      </c>
      <c r="AC2399" s="1" t="s">
        <v>5712</v>
      </c>
      <c r="AD2399" s="1" t="s">
        <v>5712</v>
      </c>
      <c r="AJ2399" s="1" t="s">
        <v>12194</v>
      </c>
      <c r="AK2399" s="1" t="s">
        <v>5712</v>
      </c>
      <c r="AN2399" s="1" t="s">
        <v>5712</v>
      </c>
      <c r="AP2399" s="1" t="s">
        <v>5712</v>
      </c>
      <c r="AR2399" s="1" t="s">
        <v>5712</v>
      </c>
      <c r="AT2399" s="1" t="s">
        <v>5712</v>
      </c>
      <c r="AV2399" s="1" t="s">
        <v>12195</v>
      </c>
    </row>
    <row r="2400" spans="1:48" x14ac:dyDescent="0.35">
      <c r="A2400" s="1" t="s">
        <v>12196</v>
      </c>
      <c r="B2400" s="1" t="s">
        <v>5710</v>
      </c>
      <c r="C2400" s="1" t="s">
        <v>71</v>
      </c>
      <c r="D2400">
        <v>76</v>
      </c>
      <c r="E2400" s="1" t="s">
        <v>65</v>
      </c>
      <c r="F2400" s="1" t="s">
        <v>66</v>
      </c>
      <c r="G2400" s="1" t="s">
        <v>44</v>
      </c>
      <c r="H2400" s="1" t="s">
        <v>67</v>
      </c>
      <c r="I2400" s="1" t="s">
        <v>61</v>
      </c>
      <c r="J2400" s="1" t="s">
        <v>80</v>
      </c>
      <c r="K2400" s="1" t="s">
        <v>48</v>
      </c>
      <c r="L2400" s="1" t="s">
        <v>48</v>
      </c>
      <c r="M2400" s="1" t="s">
        <v>48</v>
      </c>
      <c r="N2400" s="1" t="s">
        <v>48</v>
      </c>
      <c r="O2400" s="1" t="s">
        <v>48</v>
      </c>
      <c r="P2400" s="1" t="s">
        <v>49</v>
      </c>
      <c r="Q2400" s="1" t="s">
        <v>48</v>
      </c>
      <c r="R2400" s="1" t="s">
        <v>48</v>
      </c>
      <c r="S2400" s="1" t="s">
        <v>48</v>
      </c>
      <c r="T2400" s="1" t="s">
        <v>48</v>
      </c>
      <c r="U2400" s="1" t="s">
        <v>48</v>
      </c>
      <c r="V2400" s="1" t="s">
        <v>48</v>
      </c>
      <c r="W2400" s="1" t="s">
        <v>48</v>
      </c>
      <c r="X2400" s="1" t="s">
        <v>62</v>
      </c>
      <c r="AC2400" s="1" t="s">
        <v>5712</v>
      </c>
      <c r="AD2400" s="1" t="s">
        <v>5712</v>
      </c>
      <c r="AJ2400" s="1" t="s">
        <v>939</v>
      </c>
      <c r="AK2400" s="1" t="s">
        <v>5712</v>
      </c>
      <c r="AN2400" s="1" t="s">
        <v>5712</v>
      </c>
      <c r="AP2400" s="1" t="s">
        <v>5712</v>
      </c>
      <c r="AR2400" s="1" t="s">
        <v>5712</v>
      </c>
      <c r="AT2400" s="1" t="s">
        <v>5712</v>
      </c>
    </row>
    <row r="2401" spans="1:48" x14ac:dyDescent="0.35">
      <c r="A2401" s="1" t="s">
        <v>12197</v>
      </c>
      <c r="B2401" s="1" t="s">
        <v>5710</v>
      </c>
      <c r="C2401" s="1" t="s">
        <v>71</v>
      </c>
      <c r="D2401">
        <v>62</v>
      </c>
      <c r="E2401" s="1" t="s">
        <v>65</v>
      </c>
      <c r="F2401" s="1" t="s">
        <v>43</v>
      </c>
      <c r="G2401" s="1" t="s">
        <v>59</v>
      </c>
      <c r="H2401" s="1" t="s">
        <v>67</v>
      </c>
      <c r="I2401" s="1" t="s">
        <v>68</v>
      </c>
      <c r="J2401" s="1" t="s">
        <v>47</v>
      </c>
      <c r="K2401" s="1" t="s">
        <v>48</v>
      </c>
      <c r="L2401" s="1" t="s">
        <v>48</v>
      </c>
      <c r="M2401" s="1" t="s">
        <v>48</v>
      </c>
      <c r="N2401" s="1" t="s">
        <v>48</v>
      </c>
      <c r="O2401" s="1" t="s">
        <v>48</v>
      </c>
      <c r="P2401" s="1" t="s">
        <v>48</v>
      </c>
      <c r="Q2401" s="1" t="s">
        <v>48</v>
      </c>
      <c r="R2401" s="1" t="s">
        <v>49</v>
      </c>
      <c r="S2401" s="1" t="s">
        <v>48</v>
      </c>
      <c r="T2401" s="1" t="s">
        <v>48</v>
      </c>
      <c r="U2401" s="1" t="s">
        <v>48</v>
      </c>
      <c r="V2401" s="1" t="s">
        <v>48</v>
      </c>
      <c r="W2401" s="1" t="s">
        <v>48</v>
      </c>
      <c r="X2401" s="1" t="s">
        <v>62</v>
      </c>
      <c r="AC2401" s="1" t="s">
        <v>5712</v>
      </c>
      <c r="AD2401" s="1" t="s">
        <v>5712</v>
      </c>
      <c r="AJ2401" s="1" t="s">
        <v>12198</v>
      </c>
      <c r="AK2401" s="1" t="s">
        <v>77</v>
      </c>
      <c r="AN2401" s="1" t="s">
        <v>5712</v>
      </c>
      <c r="AP2401" s="1" t="s">
        <v>5712</v>
      </c>
      <c r="AR2401" s="1" t="s">
        <v>5712</v>
      </c>
      <c r="AT2401" s="1" t="s">
        <v>5712</v>
      </c>
    </row>
    <row r="2402" spans="1:48" x14ac:dyDescent="0.35">
      <c r="A2402" s="1" t="s">
        <v>12199</v>
      </c>
      <c r="B2402" s="1" t="s">
        <v>5710</v>
      </c>
      <c r="C2402" s="1" t="s">
        <v>41</v>
      </c>
      <c r="D2402">
        <v>80</v>
      </c>
      <c r="E2402" s="1" t="s">
        <v>65</v>
      </c>
      <c r="F2402" s="1" t="s">
        <v>66</v>
      </c>
      <c r="G2402" s="1" t="s">
        <v>44</v>
      </c>
      <c r="H2402" s="1" t="s">
        <v>67</v>
      </c>
      <c r="I2402" s="1" t="s">
        <v>61</v>
      </c>
      <c r="J2402" s="1" t="s">
        <v>47</v>
      </c>
      <c r="K2402" s="1" t="s">
        <v>48</v>
      </c>
      <c r="L2402" s="1" t="s">
        <v>48</v>
      </c>
      <c r="M2402" s="1" t="s">
        <v>48</v>
      </c>
      <c r="N2402" s="1" t="s">
        <v>48</v>
      </c>
      <c r="O2402" s="1" t="s">
        <v>49</v>
      </c>
      <c r="P2402" s="1" t="s">
        <v>48</v>
      </c>
      <c r="Q2402" s="1" t="s">
        <v>48</v>
      </c>
      <c r="R2402" s="1" t="s">
        <v>48</v>
      </c>
      <c r="S2402" s="1" t="s">
        <v>48</v>
      </c>
      <c r="T2402" s="1" t="s">
        <v>48</v>
      </c>
      <c r="U2402" s="1" t="s">
        <v>48</v>
      </c>
      <c r="V2402" s="1" t="s">
        <v>48</v>
      </c>
      <c r="W2402" s="1" t="s">
        <v>48</v>
      </c>
      <c r="X2402" s="1" t="s">
        <v>62</v>
      </c>
      <c r="AC2402" s="1" t="s">
        <v>5712</v>
      </c>
      <c r="AD2402" s="1" t="s">
        <v>5712</v>
      </c>
      <c r="AJ2402" s="1" t="s">
        <v>12200</v>
      </c>
      <c r="AK2402" s="1" t="s">
        <v>77</v>
      </c>
      <c r="AN2402" s="1" t="s">
        <v>5712</v>
      </c>
      <c r="AP2402" s="1" t="s">
        <v>5712</v>
      </c>
      <c r="AR2402" s="1" t="s">
        <v>5712</v>
      </c>
      <c r="AT2402" s="1" t="s">
        <v>5712</v>
      </c>
    </row>
    <row r="2403" spans="1:48" x14ac:dyDescent="0.35">
      <c r="A2403" s="1" t="s">
        <v>12201</v>
      </c>
      <c r="B2403" s="1" t="s">
        <v>5710</v>
      </c>
      <c r="C2403" s="1" t="s">
        <v>41</v>
      </c>
      <c r="D2403">
        <v>70</v>
      </c>
      <c r="E2403" s="1" t="s">
        <v>65</v>
      </c>
      <c r="F2403" s="1" t="s">
        <v>43</v>
      </c>
      <c r="G2403" s="1" t="s">
        <v>85</v>
      </c>
      <c r="H2403" s="1" t="s">
        <v>79</v>
      </c>
      <c r="I2403" s="1" t="s">
        <v>113</v>
      </c>
      <c r="J2403" s="1" t="s">
        <v>47</v>
      </c>
      <c r="K2403" s="1" t="s">
        <v>48</v>
      </c>
      <c r="L2403" s="1" t="s">
        <v>48</v>
      </c>
      <c r="M2403" s="1" t="s">
        <v>48</v>
      </c>
      <c r="N2403" s="1" t="s">
        <v>48</v>
      </c>
      <c r="O2403" s="1" t="s">
        <v>48</v>
      </c>
      <c r="P2403" s="1" t="s">
        <v>48</v>
      </c>
      <c r="Q2403" s="1" t="s">
        <v>48</v>
      </c>
      <c r="R2403" s="1" t="s">
        <v>49</v>
      </c>
      <c r="S2403" s="1" t="s">
        <v>48</v>
      </c>
      <c r="T2403" s="1" t="s">
        <v>48</v>
      </c>
      <c r="U2403" s="1" t="s">
        <v>48</v>
      </c>
      <c r="V2403" s="1" t="s">
        <v>48</v>
      </c>
      <c r="W2403" s="1" t="s">
        <v>48</v>
      </c>
      <c r="X2403" s="1" t="s">
        <v>75</v>
      </c>
      <c r="Y2403" s="1" t="s">
        <v>12202</v>
      </c>
      <c r="AC2403" s="1" t="s">
        <v>5712</v>
      </c>
      <c r="AD2403" s="1" t="s">
        <v>5712</v>
      </c>
      <c r="AJ2403" s="1" t="s">
        <v>12203</v>
      </c>
      <c r="AK2403" s="1" t="s">
        <v>5712</v>
      </c>
      <c r="AN2403" s="1" t="s">
        <v>5712</v>
      </c>
      <c r="AP2403" s="1" t="s">
        <v>5712</v>
      </c>
      <c r="AR2403" s="1" t="s">
        <v>5712</v>
      </c>
      <c r="AT2403" s="1" t="s">
        <v>5712</v>
      </c>
    </row>
    <row r="2404" spans="1:48" x14ac:dyDescent="0.35">
      <c r="A2404" s="1" t="s">
        <v>12204</v>
      </c>
      <c r="B2404" s="1" t="s">
        <v>5710</v>
      </c>
      <c r="C2404" s="1" t="s">
        <v>41</v>
      </c>
      <c r="D2404">
        <v>66</v>
      </c>
      <c r="E2404" s="1" t="s">
        <v>65</v>
      </c>
      <c r="F2404" s="1" t="s">
        <v>72</v>
      </c>
      <c r="G2404" s="1" t="s">
        <v>59</v>
      </c>
      <c r="H2404" s="1" t="s">
        <v>79</v>
      </c>
      <c r="I2404" s="1" t="s">
        <v>90</v>
      </c>
      <c r="J2404" s="1" t="s">
        <v>47</v>
      </c>
      <c r="K2404" s="1" t="s">
        <v>48</v>
      </c>
      <c r="L2404" s="1" t="s">
        <v>48</v>
      </c>
      <c r="M2404" s="1" t="s">
        <v>48</v>
      </c>
      <c r="N2404" s="1" t="s">
        <v>49</v>
      </c>
      <c r="O2404" s="1" t="s">
        <v>48</v>
      </c>
      <c r="P2404" s="1" t="s">
        <v>48</v>
      </c>
      <c r="Q2404" s="1" t="s">
        <v>48</v>
      </c>
      <c r="R2404" s="1" t="s">
        <v>48</v>
      </c>
      <c r="S2404" s="1" t="s">
        <v>48</v>
      </c>
      <c r="T2404" s="1" t="s">
        <v>48</v>
      </c>
      <c r="U2404" s="1" t="s">
        <v>48</v>
      </c>
      <c r="V2404" s="1" t="s">
        <v>48</v>
      </c>
      <c r="W2404" s="1" t="s">
        <v>48</v>
      </c>
      <c r="X2404" s="1" t="s">
        <v>62</v>
      </c>
      <c r="AC2404" s="1" t="s">
        <v>5712</v>
      </c>
      <c r="AD2404" s="1" t="s">
        <v>5712</v>
      </c>
      <c r="AJ2404" s="1" t="s">
        <v>12205</v>
      </c>
      <c r="AK2404" s="1" t="s">
        <v>5712</v>
      </c>
      <c r="AN2404" s="1" t="s">
        <v>5712</v>
      </c>
      <c r="AP2404" s="1" t="s">
        <v>5712</v>
      </c>
      <c r="AR2404" s="1" t="s">
        <v>5712</v>
      </c>
      <c r="AT2404" s="1" t="s">
        <v>5712</v>
      </c>
      <c r="AV2404" s="1" t="s">
        <v>12206</v>
      </c>
    </row>
    <row r="2405" spans="1:48" x14ac:dyDescent="0.35">
      <c r="A2405" s="1" t="s">
        <v>12207</v>
      </c>
      <c r="B2405" s="1" t="s">
        <v>5710</v>
      </c>
      <c r="C2405" s="1" t="s">
        <v>71</v>
      </c>
      <c r="D2405">
        <v>70</v>
      </c>
      <c r="E2405" s="1" t="s">
        <v>65</v>
      </c>
      <c r="F2405" s="1" t="s">
        <v>66</v>
      </c>
      <c r="G2405" s="1" t="s">
        <v>44</v>
      </c>
      <c r="H2405" s="1" t="s">
        <v>67</v>
      </c>
      <c r="I2405" s="1" t="s">
        <v>68</v>
      </c>
      <c r="J2405" s="1" t="s">
        <v>47</v>
      </c>
      <c r="K2405" s="1" t="s">
        <v>48</v>
      </c>
      <c r="L2405" s="1" t="s">
        <v>48</v>
      </c>
      <c r="M2405" s="1" t="s">
        <v>48</v>
      </c>
      <c r="N2405" s="1" t="s">
        <v>48</v>
      </c>
      <c r="O2405" s="1" t="s">
        <v>48</v>
      </c>
      <c r="P2405" s="1" t="s">
        <v>48</v>
      </c>
      <c r="Q2405" s="1" t="s">
        <v>49</v>
      </c>
      <c r="R2405" s="1" t="s">
        <v>48</v>
      </c>
      <c r="S2405" s="1" t="s">
        <v>48</v>
      </c>
      <c r="T2405" s="1" t="s">
        <v>48</v>
      </c>
      <c r="U2405" s="1" t="s">
        <v>48</v>
      </c>
      <c r="V2405" s="1" t="s">
        <v>48</v>
      </c>
      <c r="W2405" s="1" t="s">
        <v>48</v>
      </c>
      <c r="X2405" s="1" t="s">
        <v>62</v>
      </c>
      <c r="AC2405" s="1" t="s">
        <v>5712</v>
      </c>
      <c r="AD2405" s="1" t="s">
        <v>5712</v>
      </c>
      <c r="AJ2405" s="1" t="s">
        <v>12208</v>
      </c>
      <c r="AK2405" s="1" t="s">
        <v>5712</v>
      </c>
      <c r="AN2405" s="1" t="s">
        <v>5712</v>
      </c>
      <c r="AP2405" s="1" t="s">
        <v>5712</v>
      </c>
      <c r="AR2405" s="1" t="s">
        <v>5712</v>
      </c>
      <c r="AT2405" s="1" t="s">
        <v>5712</v>
      </c>
    </row>
    <row r="2406" spans="1:48" x14ac:dyDescent="0.35">
      <c r="A2406" s="1" t="s">
        <v>12209</v>
      </c>
      <c r="B2406" s="1" t="s">
        <v>5710</v>
      </c>
      <c r="C2406" s="1" t="s">
        <v>71</v>
      </c>
      <c r="D2406">
        <v>57</v>
      </c>
      <c r="E2406" s="1" t="s">
        <v>65</v>
      </c>
      <c r="F2406" s="1" t="s">
        <v>72</v>
      </c>
      <c r="G2406" s="1" t="s">
        <v>44</v>
      </c>
      <c r="H2406" s="1" t="s">
        <v>67</v>
      </c>
      <c r="I2406" s="1" t="s">
        <v>68</v>
      </c>
      <c r="J2406" s="1" t="s">
        <v>47</v>
      </c>
      <c r="K2406" s="1" t="s">
        <v>48</v>
      </c>
      <c r="L2406" s="1" t="s">
        <v>48</v>
      </c>
      <c r="M2406" s="1" t="s">
        <v>48</v>
      </c>
      <c r="N2406" s="1" t="s">
        <v>48</v>
      </c>
      <c r="O2406" s="1" t="s">
        <v>48</v>
      </c>
      <c r="P2406" s="1" t="s">
        <v>48</v>
      </c>
      <c r="Q2406" s="1" t="s">
        <v>48</v>
      </c>
      <c r="R2406" s="1" t="s">
        <v>49</v>
      </c>
      <c r="S2406" s="1" t="s">
        <v>48</v>
      </c>
      <c r="T2406" s="1" t="s">
        <v>48</v>
      </c>
      <c r="U2406" s="1" t="s">
        <v>48</v>
      </c>
      <c r="V2406" s="1" t="s">
        <v>48</v>
      </c>
      <c r="W2406" s="1" t="s">
        <v>48</v>
      </c>
      <c r="X2406" s="1" t="s">
        <v>62</v>
      </c>
      <c r="AC2406" s="1" t="s">
        <v>5712</v>
      </c>
      <c r="AD2406" s="1" t="s">
        <v>5712</v>
      </c>
      <c r="AJ2406" s="1" t="s">
        <v>12210</v>
      </c>
      <c r="AK2406" s="1" t="s">
        <v>5712</v>
      </c>
      <c r="AM2406" s="1" t="s">
        <v>6276</v>
      </c>
      <c r="AN2406" s="1" t="s">
        <v>5712</v>
      </c>
      <c r="AP2406" s="1" t="s">
        <v>5712</v>
      </c>
      <c r="AR2406" s="1" t="s">
        <v>5712</v>
      </c>
      <c r="AT2406" s="1" t="s">
        <v>5712</v>
      </c>
    </row>
    <row r="2407" spans="1:48" x14ac:dyDescent="0.35">
      <c r="A2407" s="1" t="s">
        <v>12211</v>
      </c>
      <c r="B2407" s="1" t="s">
        <v>5710</v>
      </c>
      <c r="C2407" s="1" t="s">
        <v>71</v>
      </c>
      <c r="D2407">
        <v>69</v>
      </c>
      <c r="E2407" s="1" t="s">
        <v>65</v>
      </c>
      <c r="F2407" s="1" t="s">
        <v>66</v>
      </c>
      <c r="G2407" s="1" t="s">
        <v>2152</v>
      </c>
      <c r="H2407" s="1" t="s">
        <v>67</v>
      </c>
      <c r="I2407" s="1" t="s">
        <v>46</v>
      </c>
      <c r="J2407" s="1" t="s">
        <v>47</v>
      </c>
      <c r="K2407" s="1" t="s">
        <v>48</v>
      </c>
      <c r="L2407" s="1" t="s">
        <v>48</v>
      </c>
      <c r="M2407" s="1" t="s">
        <v>48</v>
      </c>
      <c r="N2407" s="1" t="s">
        <v>48</v>
      </c>
      <c r="O2407" s="1" t="s">
        <v>49</v>
      </c>
      <c r="P2407" s="1" t="s">
        <v>48</v>
      </c>
      <c r="Q2407" s="1" t="s">
        <v>48</v>
      </c>
      <c r="R2407" s="1" t="s">
        <v>48</v>
      </c>
      <c r="S2407" s="1" t="s">
        <v>48</v>
      </c>
      <c r="T2407" s="1" t="s">
        <v>48</v>
      </c>
      <c r="U2407" s="1" t="s">
        <v>48</v>
      </c>
      <c r="V2407" s="1" t="s">
        <v>48</v>
      </c>
      <c r="W2407" s="1" t="s">
        <v>48</v>
      </c>
      <c r="X2407" s="1" t="s">
        <v>51</v>
      </c>
      <c r="Y2407" s="1" t="s">
        <v>12212</v>
      </c>
      <c r="AB2407" s="1" t="s">
        <v>12213</v>
      </c>
      <c r="AC2407" s="1" t="s">
        <v>5712</v>
      </c>
      <c r="AD2407" s="1" t="s">
        <v>5712</v>
      </c>
      <c r="AJ2407" s="1" t="s">
        <v>12214</v>
      </c>
      <c r="AK2407" s="1" t="s">
        <v>55</v>
      </c>
      <c r="AL2407" s="1" t="s">
        <v>12215</v>
      </c>
      <c r="AN2407" s="1" t="s">
        <v>5712</v>
      </c>
      <c r="AP2407" s="1" t="s">
        <v>5712</v>
      </c>
      <c r="AR2407" s="1" t="s">
        <v>5712</v>
      </c>
      <c r="AT2407" s="1" t="s">
        <v>5712</v>
      </c>
    </row>
    <row r="2408" spans="1:48" x14ac:dyDescent="0.35">
      <c r="A2408" s="1" t="s">
        <v>12216</v>
      </c>
      <c r="B2408" s="1" t="s">
        <v>5710</v>
      </c>
      <c r="C2408" s="1" t="s">
        <v>41</v>
      </c>
      <c r="D2408">
        <v>66</v>
      </c>
      <c r="E2408" s="1" t="s">
        <v>65</v>
      </c>
      <c r="F2408" s="1" t="s">
        <v>66</v>
      </c>
      <c r="G2408" s="1" t="s">
        <v>59</v>
      </c>
      <c r="H2408" s="1" t="s">
        <v>67</v>
      </c>
      <c r="I2408" s="1" t="s">
        <v>68</v>
      </c>
      <c r="J2408" s="1" t="s">
        <v>47</v>
      </c>
      <c r="K2408" s="1" t="s">
        <v>48</v>
      </c>
      <c r="L2408" s="1" t="s">
        <v>48</v>
      </c>
      <c r="M2408" s="1" t="s">
        <v>48</v>
      </c>
      <c r="N2408" s="1" t="s">
        <v>48</v>
      </c>
      <c r="O2408" s="1" t="s">
        <v>48</v>
      </c>
      <c r="P2408" s="1" t="s">
        <v>48</v>
      </c>
      <c r="Q2408" s="1" t="s">
        <v>49</v>
      </c>
      <c r="R2408" s="1" t="s">
        <v>48</v>
      </c>
      <c r="S2408" s="1" t="s">
        <v>48</v>
      </c>
      <c r="T2408" s="1" t="s">
        <v>48</v>
      </c>
      <c r="U2408" s="1" t="s">
        <v>48</v>
      </c>
      <c r="V2408" s="1" t="s">
        <v>48</v>
      </c>
      <c r="W2408" s="1" t="s">
        <v>48</v>
      </c>
      <c r="X2408" s="1" t="s">
        <v>62</v>
      </c>
      <c r="AC2408" s="1" t="s">
        <v>5712</v>
      </c>
      <c r="AD2408" s="1" t="s">
        <v>5712</v>
      </c>
      <c r="AJ2408" s="1" t="s">
        <v>12217</v>
      </c>
      <c r="AK2408" s="1" t="s">
        <v>5712</v>
      </c>
      <c r="AM2408" s="1" t="s">
        <v>12218</v>
      </c>
      <c r="AN2408" s="1" t="s">
        <v>5712</v>
      </c>
      <c r="AP2408" s="1" t="s">
        <v>5712</v>
      </c>
      <c r="AR2408" s="1" t="s">
        <v>5712</v>
      </c>
      <c r="AT2408" s="1" t="s">
        <v>5712</v>
      </c>
    </row>
    <row r="2409" spans="1:48" x14ac:dyDescent="0.35">
      <c r="A2409" s="1" t="s">
        <v>12219</v>
      </c>
      <c r="B2409" s="1" t="s">
        <v>5710</v>
      </c>
      <c r="C2409" s="1" t="s">
        <v>71</v>
      </c>
      <c r="D2409">
        <v>80</v>
      </c>
      <c r="E2409" s="1" t="s">
        <v>65</v>
      </c>
      <c r="F2409" s="1" t="s">
        <v>72</v>
      </c>
      <c r="G2409" s="1" t="s">
        <v>59</v>
      </c>
      <c r="H2409" s="1" t="s">
        <v>67</v>
      </c>
      <c r="I2409" s="1" t="s">
        <v>90</v>
      </c>
      <c r="J2409" s="1" t="s">
        <v>47</v>
      </c>
      <c r="K2409" s="1" t="s">
        <v>48</v>
      </c>
      <c r="L2409" s="1" t="s">
        <v>48</v>
      </c>
      <c r="M2409" s="1" t="s">
        <v>48</v>
      </c>
      <c r="N2409" s="1" t="s">
        <v>48</v>
      </c>
      <c r="O2409" s="1" t="s">
        <v>48</v>
      </c>
      <c r="P2409" s="1" t="s">
        <v>49</v>
      </c>
      <c r="Q2409" s="1" t="s">
        <v>48</v>
      </c>
      <c r="R2409" s="1" t="s">
        <v>48</v>
      </c>
      <c r="S2409" s="1" t="s">
        <v>48</v>
      </c>
      <c r="T2409" s="1" t="s">
        <v>48</v>
      </c>
      <c r="U2409" s="1" t="s">
        <v>48</v>
      </c>
      <c r="V2409" s="1" t="s">
        <v>48</v>
      </c>
      <c r="W2409" s="1" t="s">
        <v>48</v>
      </c>
      <c r="X2409" s="1" t="s">
        <v>145</v>
      </c>
      <c r="Y2409" s="1" t="s">
        <v>12220</v>
      </c>
      <c r="AC2409" s="1" t="s">
        <v>5712</v>
      </c>
      <c r="AD2409" s="1" t="s">
        <v>5712</v>
      </c>
      <c r="AJ2409" s="1" t="s">
        <v>12221</v>
      </c>
      <c r="AK2409" s="1" t="s">
        <v>5712</v>
      </c>
      <c r="AM2409" s="1" t="s">
        <v>9476</v>
      </c>
      <c r="AN2409" s="1" t="s">
        <v>5712</v>
      </c>
      <c r="AP2409" s="1" t="s">
        <v>5712</v>
      </c>
      <c r="AR2409" s="1" t="s">
        <v>5712</v>
      </c>
      <c r="AT2409" s="1" t="s">
        <v>5712</v>
      </c>
    </row>
    <row r="2410" spans="1:48" x14ac:dyDescent="0.35">
      <c r="A2410" s="1" t="s">
        <v>12222</v>
      </c>
      <c r="B2410" s="1" t="s">
        <v>5710</v>
      </c>
      <c r="C2410" s="1" t="s">
        <v>41</v>
      </c>
      <c r="D2410">
        <v>65</v>
      </c>
      <c r="E2410" s="1" t="s">
        <v>65</v>
      </c>
      <c r="F2410" s="1" t="s">
        <v>66</v>
      </c>
      <c r="G2410" s="1" t="s">
        <v>98</v>
      </c>
      <c r="H2410" s="1" t="s">
        <v>67</v>
      </c>
      <c r="I2410" s="1" t="s">
        <v>90</v>
      </c>
      <c r="J2410" s="1" t="s">
        <v>47</v>
      </c>
      <c r="K2410" s="1" t="s">
        <v>49</v>
      </c>
      <c r="L2410" s="1" t="s">
        <v>48</v>
      </c>
      <c r="M2410" s="1" t="s">
        <v>48</v>
      </c>
      <c r="N2410" s="1" t="s">
        <v>48</v>
      </c>
      <c r="O2410" s="1" t="s">
        <v>48</v>
      </c>
      <c r="P2410" s="1" t="s">
        <v>48</v>
      </c>
      <c r="Q2410" s="1" t="s">
        <v>48</v>
      </c>
      <c r="R2410" s="1" t="s">
        <v>48</v>
      </c>
      <c r="S2410" s="1" t="s">
        <v>48</v>
      </c>
      <c r="T2410" s="1" t="s">
        <v>48</v>
      </c>
      <c r="U2410" s="1" t="s">
        <v>48</v>
      </c>
      <c r="V2410" s="1" t="s">
        <v>48</v>
      </c>
      <c r="W2410" s="1" t="s">
        <v>48</v>
      </c>
      <c r="X2410" s="1" t="s">
        <v>75</v>
      </c>
      <c r="Y2410" s="1" t="s">
        <v>12223</v>
      </c>
      <c r="AC2410" s="1" t="s">
        <v>5712</v>
      </c>
      <c r="AD2410" s="1" t="s">
        <v>5712</v>
      </c>
      <c r="AJ2410" s="1" t="s">
        <v>12224</v>
      </c>
      <c r="AK2410" s="1" t="s">
        <v>101</v>
      </c>
      <c r="AL2410" s="1" t="s">
        <v>12225</v>
      </c>
      <c r="AN2410" s="1" t="s">
        <v>5712</v>
      </c>
      <c r="AP2410" s="1" t="s">
        <v>5712</v>
      </c>
      <c r="AR2410" s="1" t="s">
        <v>5712</v>
      </c>
      <c r="AT2410" s="1" t="s">
        <v>5712</v>
      </c>
    </row>
    <row r="2411" spans="1:48" x14ac:dyDescent="0.35">
      <c r="A2411" s="1" t="s">
        <v>12226</v>
      </c>
      <c r="B2411" s="1" t="s">
        <v>5710</v>
      </c>
      <c r="C2411" s="1" t="s">
        <v>41</v>
      </c>
      <c r="D2411">
        <v>69</v>
      </c>
      <c r="E2411" s="1" t="s">
        <v>65</v>
      </c>
      <c r="F2411" s="1" t="s">
        <v>72</v>
      </c>
      <c r="G2411" s="1" t="s">
        <v>44</v>
      </c>
      <c r="H2411" s="1" t="s">
        <v>45</v>
      </c>
      <c r="I2411" s="1" t="s">
        <v>68</v>
      </c>
      <c r="J2411" s="1" t="s">
        <v>47</v>
      </c>
      <c r="K2411" s="1" t="s">
        <v>48</v>
      </c>
      <c r="L2411" s="1" t="s">
        <v>48</v>
      </c>
      <c r="M2411" s="1" t="s">
        <v>48</v>
      </c>
      <c r="N2411" s="1" t="s">
        <v>48</v>
      </c>
      <c r="O2411" s="1" t="s">
        <v>48</v>
      </c>
      <c r="P2411" s="1" t="s">
        <v>48</v>
      </c>
      <c r="Q2411" s="1" t="s">
        <v>48</v>
      </c>
      <c r="R2411" s="1" t="s">
        <v>49</v>
      </c>
      <c r="S2411" s="1" t="s">
        <v>48</v>
      </c>
      <c r="T2411" s="1" t="s">
        <v>48</v>
      </c>
      <c r="U2411" s="1" t="s">
        <v>48</v>
      </c>
      <c r="V2411" s="1" t="s">
        <v>48</v>
      </c>
      <c r="W2411" s="1" t="s">
        <v>48</v>
      </c>
      <c r="X2411" s="1" t="s">
        <v>62</v>
      </c>
      <c r="AC2411" s="1" t="s">
        <v>5712</v>
      </c>
      <c r="AD2411" s="1" t="s">
        <v>5712</v>
      </c>
      <c r="AJ2411" s="1" t="s">
        <v>1024</v>
      </c>
      <c r="AK2411" s="1" t="s">
        <v>5712</v>
      </c>
      <c r="AN2411" s="1" t="s">
        <v>5712</v>
      </c>
      <c r="AP2411" s="1" t="s">
        <v>5712</v>
      </c>
      <c r="AR2411" s="1" t="s">
        <v>5712</v>
      </c>
      <c r="AT2411" s="1" t="s">
        <v>5712</v>
      </c>
      <c r="AV2411" s="1" t="s">
        <v>12227</v>
      </c>
    </row>
    <row r="2412" spans="1:48" x14ac:dyDescent="0.35">
      <c r="A2412" s="1" t="s">
        <v>12228</v>
      </c>
      <c r="B2412" s="1" t="s">
        <v>5710</v>
      </c>
      <c r="C2412" s="1" t="s">
        <v>71</v>
      </c>
      <c r="D2412">
        <v>36</v>
      </c>
      <c r="E2412" s="1" t="s">
        <v>42</v>
      </c>
      <c r="F2412" s="1" t="s">
        <v>107</v>
      </c>
      <c r="G2412" s="1" t="s">
        <v>98</v>
      </c>
      <c r="H2412" s="1" t="s">
        <v>79</v>
      </c>
      <c r="I2412" s="1" t="s">
        <v>46</v>
      </c>
      <c r="J2412" s="1" t="s">
        <v>47</v>
      </c>
      <c r="K2412" s="1" t="s">
        <v>48</v>
      </c>
      <c r="L2412" s="1" t="s">
        <v>48</v>
      </c>
      <c r="M2412" s="1" t="s">
        <v>48</v>
      </c>
      <c r="N2412" s="1" t="s">
        <v>48</v>
      </c>
      <c r="O2412" s="1" t="s">
        <v>49</v>
      </c>
      <c r="P2412" s="1" t="s">
        <v>48</v>
      </c>
      <c r="Q2412" s="1" t="s">
        <v>48</v>
      </c>
      <c r="R2412" s="1" t="s">
        <v>48</v>
      </c>
      <c r="S2412" s="1" t="s">
        <v>48</v>
      </c>
      <c r="T2412" s="1" t="s">
        <v>48</v>
      </c>
      <c r="U2412" s="1" t="s">
        <v>48</v>
      </c>
      <c r="V2412" s="1" t="s">
        <v>48</v>
      </c>
      <c r="W2412" s="1" t="s">
        <v>48</v>
      </c>
      <c r="X2412" s="1" t="s">
        <v>62</v>
      </c>
      <c r="AC2412" s="1" t="s">
        <v>5712</v>
      </c>
      <c r="AD2412" s="1" t="s">
        <v>5712</v>
      </c>
      <c r="AJ2412" s="1" t="s">
        <v>12229</v>
      </c>
      <c r="AK2412" s="1" t="s">
        <v>5712</v>
      </c>
      <c r="AN2412" s="1" t="s">
        <v>5712</v>
      </c>
      <c r="AP2412" s="1" t="s">
        <v>5712</v>
      </c>
      <c r="AR2412" s="1" t="s">
        <v>5712</v>
      </c>
      <c r="AT2412" s="1" t="s">
        <v>5712</v>
      </c>
    </row>
    <row r="2413" spans="1:48" x14ac:dyDescent="0.35">
      <c r="A2413" s="1" t="s">
        <v>12230</v>
      </c>
      <c r="B2413" s="1" t="s">
        <v>5710</v>
      </c>
      <c r="C2413" s="1" t="s">
        <v>41</v>
      </c>
      <c r="D2413">
        <v>30</v>
      </c>
      <c r="E2413" s="1" t="s">
        <v>57</v>
      </c>
      <c r="F2413" s="1" t="s">
        <v>58</v>
      </c>
      <c r="G2413" s="1" t="s">
        <v>59</v>
      </c>
      <c r="H2413" s="1" t="s">
        <v>79</v>
      </c>
      <c r="I2413" s="1" t="s">
        <v>90</v>
      </c>
      <c r="J2413" s="1" t="s">
        <v>47</v>
      </c>
      <c r="K2413" s="1" t="s">
        <v>48</v>
      </c>
      <c r="L2413" s="1" t="s">
        <v>48</v>
      </c>
      <c r="M2413" s="1" t="s">
        <v>48</v>
      </c>
      <c r="N2413" s="1" t="s">
        <v>48</v>
      </c>
      <c r="O2413" s="1" t="s">
        <v>48</v>
      </c>
      <c r="P2413" s="1" t="s">
        <v>48</v>
      </c>
      <c r="Q2413" s="1" t="s">
        <v>48</v>
      </c>
      <c r="R2413" s="1" t="s">
        <v>49</v>
      </c>
      <c r="S2413" s="1" t="s">
        <v>48</v>
      </c>
      <c r="T2413" s="1" t="s">
        <v>48</v>
      </c>
      <c r="U2413" s="1" t="s">
        <v>48</v>
      </c>
      <c r="V2413" s="1" t="s">
        <v>48</v>
      </c>
      <c r="W2413" s="1" t="s">
        <v>48</v>
      </c>
      <c r="X2413" s="1" t="s">
        <v>62</v>
      </c>
      <c r="AC2413" s="1" t="s">
        <v>5712</v>
      </c>
      <c r="AD2413" s="1" t="s">
        <v>5712</v>
      </c>
      <c r="AJ2413" s="1" t="s">
        <v>12231</v>
      </c>
      <c r="AK2413" s="1" t="s">
        <v>5712</v>
      </c>
      <c r="AN2413" s="1" t="s">
        <v>5712</v>
      </c>
      <c r="AP2413" s="1" t="s">
        <v>5712</v>
      </c>
      <c r="AR2413" s="1" t="s">
        <v>5712</v>
      </c>
      <c r="AT2413" s="1" t="s">
        <v>5712</v>
      </c>
    </row>
    <row r="2414" spans="1:48" x14ac:dyDescent="0.35">
      <c r="A2414" s="1" t="s">
        <v>12232</v>
      </c>
      <c r="B2414" s="1" t="s">
        <v>5710</v>
      </c>
      <c r="C2414" s="1" t="s">
        <v>41</v>
      </c>
      <c r="D2414">
        <v>79</v>
      </c>
      <c r="E2414" s="1" t="s">
        <v>65</v>
      </c>
      <c r="F2414" s="1" t="s">
        <v>66</v>
      </c>
      <c r="G2414" s="1" t="s">
        <v>73</v>
      </c>
      <c r="H2414" s="1" t="s">
        <v>67</v>
      </c>
      <c r="I2414" s="1" t="s">
        <v>90</v>
      </c>
      <c r="J2414" s="1" t="s">
        <v>47</v>
      </c>
      <c r="K2414" s="1" t="s">
        <v>48</v>
      </c>
      <c r="L2414" s="1" t="s">
        <v>48</v>
      </c>
      <c r="M2414" s="1" t="s">
        <v>49</v>
      </c>
      <c r="N2414" s="1" t="s">
        <v>48</v>
      </c>
      <c r="O2414" s="1" t="s">
        <v>48</v>
      </c>
      <c r="P2414" s="1" t="s">
        <v>48</v>
      </c>
      <c r="Q2414" s="1" t="s">
        <v>48</v>
      </c>
      <c r="R2414" s="1" t="s">
        <v>48</v>
      </c>
      <c r="S2414" s="1" t="s">
        <v>48</v>
      </c>
      <c r="T2414" s="1" t="s">
        <v>48</v>
      </c>
      <c r="U2414" s="1" t="s">
        <v>48</v>
      </c>
      <c r="V2414" s="1" t="s">
        <v>48</v>
      </c>
      <c r="W2414" s="1" t="s">
        <v>48</v>
      </c>
      <c r="X2414" s="1" t="s">
        <v>75</v>
      </c>
      <c r="Y2414" s="1" t="s">
        <v>12233</v>
      </c>
      <c r="AC2414" s="1" t="s">
        <v>5712</v>
      </c>
      <c r="AD2414" s="1" t="s">
        <v>5712</v>
      </c>
      <c r="AJ2414" s="1" t="s">
        <v>12234</v>
      </c>
      <c r="AK2414" s="1" t="s">
        <v>5712</v>
      </c>
      <c r="AN2414" s="1" t="s">
        <v>5712</v>
      </c>
      <c r="AP2414" s="1" t="s">
        <v>5712</v>
      </c>
      <c r="AR2414" s="1" t="s">
        <v>5712</v>
      </c>
      <c r="AT2414" s="1" t="s">
        <v>5712</v>
      </c>
    </row>
    <row r="2415" spans="1:48" x14ac:dyDescent="0.35">
      <c r="A2415" s="1" t="s">
        <v>12235</v>
      </c>
      <c r="B2415" s="1" t="s">
        <v>5710</v>
      </c>
      <c r="C2415" s="1" t="s">
        <v>41</v>
      </c>
      <c r="D2415">
        <v>21</v>
      </c>
      <c r="E2415" s="1" t="s">
        <v>57</v>
      </c>
      <c r="F2415" s="1" t="s">
        <v>58</v>
      </c>
      <c r="G2415" s="1" t="s">
        <v>98</v>
      </c>
      <c r="H2415" s="1" t="s">
        <v>144</v>
      </c>
      <c r="I2415" s="1" t="s">
        <v>61</v>
      </c>
      <c r="J2415" s="1" t="s">
        <v>47</v>
      </c>
      <c r="K2415" s="1" t="s">
        <v>48</v>
      </c>
      <c r="L2415" s="1" t="s">
        <v>48</v>
      </c>
      <c r="M2415" s="1" t="s">
        <v>48</v>
      </c>
      <c r="N2415" s="1" t="s">
        <v>48</v>
      </c>
      <c r="O2415" s="1" t="s">
        <v>48</v>
      </c>
      <c r="P2415" s="1" t="s">
        <v>49</v>
      </c>
      <c r="Q2415" s="1" t="s">
        <v>48</v>
      </c>
      <c r="R2415" s="1" t="s">
        <v>48</v>
      </c>
      <c r="S2415" s="1" t="s">
        <v>48</v>
      </c>
      <c r="T2415" s="1" t="s">
        <v>48</v>
      </c>
      <c r="U2415" s="1" t="s">
        <v>48</v>
      </c>
      <c r="V2415" s="1" t="s">
        <v>48</v>
      </c>
      <c r="W2415" s="1" t="s">
        <v>48</v>
      </c>
      <c r="X2415" s="1" t="s">
        <v>62</v>
      </c>
      <c r="AC2415" s="1" t="s">
        <v>5712</v>
      </c>
      <c r="AD2415" s="1" t="s">
        <v>5712</v>
      </c>
      <c r="AJ2415" s="1" t="s">
        <v>12236</v>
      </c>
      <c r="AK2415" s="1" t="s">
        <v>5712</v>
      </c>
      <c r="AM2415" s="1" t="s">
        <v>12237</v>
      </c>
      <c r="AN2415" s="1" t="s">
        <v>5712</v>
      </c>
      <c r="AP2415" s="1" t="s">
        <v>5712</v>
      </c>
      <c r="AR2415" s="1" t="s">
        <v>5712</v>
      </c>
      <c r="AT2415" s="1" t="s">
        <v>5712</v>
      </c>
    </row>
    <row r="2416" spans="1:48" x14ac:dyDescent="0.35">
      <c r="A2416" s="1" t="s">
        <v>12238</v>
      </c>
      <c r="B2416" s="1" t="s">
        <v>5710</v>
      </c>
      <c r="C2416" s="1" t="s">
        <v>71</v>
      </c>
      <c r="D2416">
        <v>61</v>
      </c>
      <c r="E2416" s="1" t="s">
        <v>65</v>
      </c>
      <c r="F2416" s="1" t="s">
        <v>72</v>
      </c>
      <c r="G2416" s="1" t="s">
        <v>73</v>
      </c>
      <c r="H2416" s="1" t="s">
        <v>79</v>
      </c>
      <c r="I2416" s="1" t="s">
        <v>68</v>
      </c>
      <c r="J2416" s="1" t="s">
        <v>47</v>
      </c>
      <c r="K2416" s="1" t="s">
        <v>48</v>
      </c>
      <c r="L2416" s="1" t="s">
        <v>48</v>
      </c>
      <c r="M2416" s="1" t="s">
        <v>48</v>
      </c>
      <c r="N2416" s="1" t="s">
        <v>48</v>
      </c>
      <c r="O2416" s="1" t="s">
        <v>48</v>
      </c>
      <c r="P2416" s="1" t="s">
        <v>48</v>
      </c>
      <c r="Q2416" s="1" t="s">
        <v>48</v>
      </c>
      <c r="R2416" s="1" t="s">
        <v>48</v>
      </c>
      <c r="S2416" s="1" t="s">
        <v>49</v>
      </c>
      <c r="T2416" s="1" t="s">
        <v>48</v>
      </c>
      <c r="U2416" s="1" t="s">
        <v>48</v>
      </c>
      <c r="V2416" s="1" t="s">
        <v>48</v>
      </c>
      <c r="W2416" s="1" t="s">
        <v>48</v>
      </c>
      <c r="X2416" s="1" t="s">
        <v>62</v>
      </c>
      <c r="AC2416" s="1" t="s">
        <v>5712</v>
      </c>
      <c r="AD2416" s="1" t="s">
        <v>5712</v>
      </c>
      <c r="AJ2416" s="1" t="s">
        <v>12239</v>
      </c>
      <c r="AK2416" s="1" t="s">
        <v>5712</v>
      </c>
      <c r="AN2416" s="1" t="s">
        <v>5712</v>
      </c>
      <c r="AP2416" s="1" t="s">
        <v>5712</v>
      </c>
      <c r="AR2416" s="1" t="s">
        <v>5712</v>
      </c>
      <c r="AT2416" s="1" t="s">
        <v>5712</v>
      </c>
      <c r="AV2416" s="1" t="s">
        <v>12240</v>
      </c>
    </row>
    <row r="2417" spans="1:48" x14ac:dyDescent="0.35">
      <c r="A2417" s="1" t="s">
        <v>12241</v>
      </c>
      <c r="B2417" s="1" t="s">
        <v>5710</v>
      </c>
      <c r="C2417" s="1" t="s">
        <v>41</v>
      </c>
      <c r="D2417">
        <v>27</v>
      </c>
      <c r="E2417" s="1" t="s">
        <v>57</v>
      </c>
      <c r="F2417" s="1" t="s">
        <v>107</v>
      </c>
      <c r="G2417" s="1" t="s">
        <v>44</v>
      </c>
      <c r="H2417" s="1" t="s">
        <v>92</v>
      </c>
      <c r="I2417" s="1" t="s">
        <v>90</v>
      </c>
      <c r="J2417" s="1" t="s">
        <v>47</v>
      </c>
      <c r="K2417" s="1" t="s">
        <v>48</v>
      </c>
      <c r="L2417" s="1" t="s">
        <v>48</v>
      </c>
      <c r="M2417" s="1" t="s">
        <v>48</v>
      </c>
      <c r="N2417" s="1" t="s">
        <v>48</v>
      </c>
      <c r="O2417" s="1" t="s">
        <v>48</v>
      </c>
      <c r="P2417" s="1" t="s">
        <v>48</v>
      </c>
      <c r="Q2417" s="1" t="s">
        <v>48</v>
      </c>
      <c r="R2417" s="1" t="s">
        <v>49</v>
      </c>
      <c r="S2417" s="1" t="s">
        <v>48</v>
      </c>
      <c r="T2417" s="1" t="s">
        <v>48</v>
      </c>
      <c r="U2417" s="1" t="s">
        <v>48</v>
      </c>
      <c r="V2417" s="1" t="s">
        <v>48</v>
      </c>
      <c r="W2417" s="1" t="s">
        <v>48</v>
      </c>
      <c r="X2417" s="1" t="s">
        <v>62</v>
      </c>
      <c r="AC2417" s="1" t="s">
        <v>5712</v>
      </c>
      <c r="AD2417" s="1" t="s">
        <v>5712</v>
      </c>
      <c r="AJ2417" s="1" t="s">
        <v>12242</v>
      </c>
      <c r="AK2417" s="1" t="s">
        <v>63</v>
      </c>
      <c r="AN2417" s="1" t="s">
        <v>5712</v>
      </c>
      <c r="AP2417" s="1" t="s">
        <v>5712</v>
      </c>
      <c r="AR2417" s="1" t="s">
        <v>5712</v>
      </c>
      <c r="AT2417" s="1" t="s">
        <v>5712</v>
      </c>
    </row>
    <row r="2418" spans="1:48" x14ac:dyDescent="0.35">
      <c r="A2418" s="1" t="s">
        <v>12243</v>
      </c>
      <c r="B2418" s="1" t="s">
        <v>5710</v>
      </c>
      <c r="C2418" s="1" t="s">
        <v>71</v>
      </c>
      <c r="D2418">
        <v>69</v>
      </c>
      <c r="E2418" s="1" t="s">
        <v>65</v>
      </c>
      <c r="F2418" s="1" t="s">
        <v>66</v>
      </c>
      <c r="G2418" s="1" t="s">
        <v>98</v>
      </c>
      <c r="H2418" s="1" t="s">
        <v>67</v>
      </c>
      <c r="I2418" s="1" t="s">
        <v>68</v>
      </c>
      <c r="J2418" s="1" t="s">
        <v>47</v>
      </c>
      <c r="K2418" s="1" t="s">
        <v>48</v>
      </c>
      <c r="L2418" s="1" t="s">
        <v>48</v>
      </c>
      <c r="M2418" s="1" t="s">
        <v>48</v>
      </c>
      <c r="N2418" s="1" t="s">
        <v>48</v>
      </c>
      <c r="O2418" s="1" t="s">
        <v>49</v>
      </c>
      <c r="P2418" s="1" t="s">
        <v>48</v>
      </c>
      <c r="Q2418" s="1" t="s">
        <v>48</v>
      </c>
      <c r="R2418" s="1" t="s">
        <v>48</v>
      </c>
      <c r="S2418" s="1" t="s">
        <v>48</v>
      </c>
      <c r="T2418" s="1" t="s">
        <v>48</v>
      </c>
      <c r="U2418" s="1" t="s">
        <v>48</v>
      </c>
      <c r="V2418" s="1" t="s">
        <v>48</v>
      </c>
      <c r="W2418" s="1" t="s">
        <v>48</v>
      </c>
      <c r="X2418" s="1" t="s">
        <v>75</v>
      </c>
      <c r="Y2418" s="1" t="s">
        <v>12244</v>
      </c>
      <c r="AC2418" s="1" t="s">
        <v>5712</v>
      </c>
      <c r="AD2418" s="1" t="s">
        <v>5712</v>
      </c>
      <c r="AJ2418" s="1" t="s">
        <v>12245</v>
      </c>
      <c r="AK2418" s="1" t="s">
        <v>5712</v>
      </c>
      <c r="AN2418" s="1" t="s">
        <v>5712</v>
      </c>
      <c r="AP2418" s="1" t="s">
        <v>5712</v>
      </c>
      <c r="AR2418" s="1" t="s">
        <v>5712</v>
      </c>
      <c r="AT2418" s="1" t="s">
        <v>5712</v>
      </c>
    </row>
    <row r="2419" spans="1:48" x14ac:dyDescent="0.35">
      <c r="A2419" s="1" t="s">
        <v>12246</v>
      </c>
      <c r="B2419" s="1" t="s">
        <v>5710</v>
      </c>
      <c r="C2419" s="1" t="s">
        <v>41</v>
      </c>
      <c r="D2419">
        <v>38</v>
      </c>
      <c r="E2419" s="1" t="s">
        <v>42</v>
      </c>
      <c r="F2419" s="1" t="s">
        <v>107</v>
      </c>
      <c r="G2419" s="1" t="s">
        <v>98</v>
      </c>
      <c r="H2419" s="1" t="s">
        <v>45</v>
      </c>
      <c r="I2419" s="1" t="s">
        <v>46</v>
      </c>
      <c r="J2419" s="1" t="s">
        <v>47</v>
      </c>
      <c r="K2419" s="1" t="s">
        <v>48</v>
      </c>
      <c r="L2419" s="1" t="s">
        <v>48</v>
      </c>
      <c r="M2419" s="1" t="s">
        <v>48</v>
      </c>
      <c r="N2419" s="1" t="s">
        <v>49</v>
      </c>
      <c r="O2419" s="1" t="s">
        <v>48</v>
      </c>
      <c r="P2419" s="1" t="s">
        <v>48</v>
      </c>
      <c r="Q2419" s="1" t="s">
        <v>48</v>
      </c>
      <c r="R2419" s="1" t="s">
        <v>48</v>
      </c>
      <c r="S2419" s="1" t="s">
        <v>48</v>
      </c>
      <c r="T2419" s="1" t="s">
        <v>48</v>
      </c>
      <c r="U2419" s="1" t="s">
        <v>48</v>
      </c>
      <c r="V2419" s="1" t="s">
        <v>48</v>
      </c>
      <c r="W2419" s="1" t="s">
        <v>48</v>
      </c>
      <c r="X2419" s="1" t="s">
        <v>116</v>
      </c>
      <c r="Y2419" s="1" t="s">
        <v>12247</v>
      </c>
      <c r="AC2419" s="1" t="s">
        <v>5712</v>
      </c>
      <c r="AD2419" s="1" t="s">
        <v>5712</v>
      </c>
      <c r="AJ2419" s="1" t="s">
        <v>12248</v>
      </c>
      <c r="AK2419" s="1" t="s">
        <v>5712</v>
      </c>
      <c r="AN2419" s="1" t="s">
        <v>5712</v>
      </c>
      <c r="AP2419" s="1" t="s">
        <v>5712</v>
      </c>
      <c r="AR2419" s="1" t="s">
        <v>5712</v>
      </c>
      <c r="AT2419" s="1" t="s">
        <v>5712</v>
      </c>
      <c r="AV2419" s="1" t="s">
        <v>12249</v>
      </c>
    </row>
    <row r="2420" spans="1:48" x14ac:dyDescent="0.35">
      <c r="A2420" s="1" t="s">
        <v>12250</v>
      </c>
      <c r="B2420" s="1" t="s">
        <v>5710</v>
      </c>
      <c r="C2420" s="1" t="s">
        <v>41</v>
      </c>
      <c r="D2420">
        <v>69</v>
      </c>
      <c r="E2420" s="1" t="s">
        <v>65</v>
      </c>
      <c r="F2420" s="1" t="s">
        <v>66</v>
      </c>
      <c r="G2420" s="1" t="s">
        <v>73</v>
      </c>
      <c r="H2420" s="1" t="s">
        <v>79</v>
      </c>
      <c r="I2420" s="1" t="s">
        <v>99</v>
      </c>
      <c r="J2420" s="1" t="s">
        <v>47</v>
      </c>
      <c r="K2420" s="1" t="s">
        <v>48</v>
      </c>
      <c r="L2420" s="1" t="s">
        <v>48</v>
      </c>
      <c r="M2420" s="1" t="s">
        <v>49</v>
      </c>
      <c r="N2420" s="1" t="s">
        <v>48</v>
      </c>
      <c r="O2420" s="1" t="s">
        <v>48</v>
      </c>
      <c r="P2420" s="1" t="s">
        <v>48</v>
      </c>
      <c r="Q2420" s="1" t="s">
        <v>48</v>
      </c>
      <c r="R2420" s="1" t="s">
        <v>48</v>
      </c>
      <c r="S2420" s="1" t="s">
        <v>48</v>
      </c>
      <c r="T2420" s="1" t="s">
        <v>48</v>
      </c>
      <c r="U2420" s="1" t="s">
        <v>48</v>
      </c>
      <c r="V2420" s="1" t="s">
        <v>48</v>
      </c>
      <c r="W2420" s="1" t="s">
        <v>48</v>
      </c>
      <c r="X2420" s="1" t="s">
        <v>62</v>
      </c>
      <c r="AC2420" s="1" t="s">
        <v>5712</v>
      </c>
      <c r="AD2420" s="1" t="s">
        <v>5712</v>
      </c>
      <c r="AJ2420" s="1" t="s">
        <v>4492</v>
      </c>
      <c r="AK2420" s="1" t="s">
        <v>77</v>
      </c>
      <c r="AN2420" s="1" t="s">
        <v>5712</v>
      </c>
      <c r="AP2420" s="1" t="s">
        <v>5712</v>
      </c>
      <c r="AR2420" s="1" t="s">
        <v>5712</v>
      </c>
      <c r="AT2420" s="1" t="s">
        <v>5712</v>
      </c>
    </row>
    <row r="2421" spans="1:48" x14ac:dyDescent="0.35">
      <c r="A2421" s="1" t="s">
        <v>12251</v>
      </c>
      <c r="B2421" s="1" t="s">
        <v>5710</v>
      </c>
      <c r="C2421" s="1" t="s">
        <v>41</v>
      </c>
      <c r="D2421">
        <v>20</v>
      </c>
      <c r="E2421" s="1" t="s">
        <v>57</v>
      </c>
      <c r="F2421" s="1" t="s">
        <v>58</v>
      </c>
      <c r="G2421" s="1" t="s">
        <v>59</v>
      </c>
      <c r="H2421" s="1" t="s">
        <v>386</v>
      </c>
      <c r="I2421" s="1" t="s">
        <v>74</v>
      </c>
      <c r="J2421" s="1" t="s">
        <v>80</v>
      </c>
      <c r="K2421" s="1" t="s">
        <v>48</v>
      </c>
      <c r="L2421" s="1" t="s">
        <v>48</v>
      </c>
      <c r="M2421" s="1" t="s">
        <v>48</v>
      </c>
      <c r="N2421" s="1" t="s">
        <v>48</v>
      </c>
      <c r="O2421" s="1" t="s">
        <v>48</v>
      </c>
      <c r="P2421" s="1" t="s">
        <v>48</v>
      </c>
      <c r="Q2421" s="1" t="s">
        <v>48</v>
      </c>
      <c r="R2421" s="1" t="s">
        <v>48</v>
      </c>
      <c r="S2421" s="1" t="s">
        <v>48</v>
      </c>
      <c r="T2421" s="1" t="s">
        <v>48</v>
      </c>
      <c r="U2421" s="1" t="s">
        <v>49</v>
      </c>
      <c r="V2421" s="1" t="s">
        <v>48</v>
      </c>
      <c r="W2421" s="1" t="s">
        <v>48</v>
      </c>
      <c r="X2421" s="1" t="s">
        <v>62</v>
      </c>
      <c r="AC2421" s="1" t="s">
        <v>5712</v>
      </c>
      <c r="AD2421" s="1" t="s">
        <v>5712</v>
      </c>
      <c r="AJ2421" s="1" t="s">
        <v>12252</v>
      </c>
      <c r="AK2421" s="1" t="s">
        <v>5712</v>
      </c>
      <c r="AM2421" s="1" t="s">
        <v>351</v>
      </c>
      <c r="AN2421" s="1" t="s">
        <v>5712</v>
      </c>
      <c r="AP2421" s="1" t="s">
        <v>5712</v>
      </c>
      <c r="AR2421" s="1" t="s">
        <v>5712</v>
      </c>
      <c r="AT2421" s="1" t="s">
        <v>5712</v>
      </c>
    </row>
    <row r="2422" spans="1:48" x14ac:dyDescent="0.35">
      <c r="A2422" s="1" t="s">
        <v>12253</v>
      </c>
      <c r="B2422" s="1" t="s">
        <v>5710</v>
      </c>
      <c r="C2422" s="1" t="s">
        <v>41</v>
      </c>
      <c r="D2422">
        <v>73</v>
      </c>
      <c r="E2422" s="1" t="s">
        <v>65</v>
      </c>
      <c r="F2422" s="1" t="s">
        <v>66</v>
      </c>
      <c r="G2422" s="1" t="s">
        <v>59</v>
      </c>
      <c r="H2422" s="1" t="s">
        <v>45</v>
      </c>
      <c r="I2422" s="1" t="s">
        <v>113</v>
      </c>
      <c r="J2422" s="1" t="s">
        <v>47</v>
      </c>
      <c r="K2422" s="1" t="s">
        <v>48</v>
      </c>
      <c r="L2422" s="1" t="s">
        <v>48</v>
      </c>
      <c r="M2422" s="1" t="s">
        <v>48</v>
      </c>
      <c r="N2422" s="1" t="s">
        <v>48</v>
      </c>
      <c r="O2422" s="1" t="s">
        <v>48</v>
      </c>
      <c r="P2422" s="1" t="s">
        <v>48</v>
      </c>
      <c r="Q2422" s="1" t="s">
        <v>48</v>
      </c>
      <c r="R2422" s="1" t="s">
        <v>49</v>
      </c>
      <c r="S2422" s="1" t="s">
        <v>48</v>
      </c>
      <c r="T2422" s="1" t="s">
        <v>48</v>
      </c>
      <c r="U2422" s="1" t="s">
        <v>48</v>
      </c>
      <c r="V2422" s="1" t="s">
        <v>48</v>
      </c>
      <c r="W2422" s="1" t="s">
        <v>48</v>
      </c>
      <c r="X2422" s="1" t="s">
        <v>116</v>
      </c>
      <c r="Y2422" s="1" t="s">
        <v>12254</v>
      </c>
      <c r="AC2422" s="1" t="s">
        <v>5712</v>
      </c>
      <c r="AD2422" s="1" t="s">
        <v>5712</v>
      </c>
      <c r="AJ2422" s="1" t="s">
        <v>12255</v>
      </c>
      <c r="AK2422" s="1" t="s">
        <v>5712</v>
      </c>
      <c r="AM2422" s="1" t="s">
        <v>12256</v>
      </c>
      <c r="AN2422" s="1" t="s">
        <v>5712</v>
      </c>
      <c r="AP2422" s="1" t="s">
        <v>5712</v>
      </c>
      <c r="AR2422" s="1" t="s">
        <v>5712</v>
      </c>
      <c r="AT2422" s="1" t="s">
        <v>5712</v>
      </c>
    </row>
    <row r="2423" spans="1:48" x14ac:dyDescent="0.35">
      <c r="A2423" s="1" t="s">
        <v>12257</v>
      </c>
      <c r="B2423" s="1" t="s">
        <v>5710</v>
      </c>
      <c r="C2423" s="1" t="s">
        <v>71</v>
      </c>
      <c r="D2423">
        <v>70</v>
      </c>
      <c r="E2423" s="1" t="s">
        <v>65</v>
      </c>
      <c r="F2423" s="1" t="s">
        <v>43</v>
      </c>
      <c r="G2423" s="1" t="s">
        <v>59</v>
      </c>
      <c r="H2423" s="1" t="s">
        <v>67</v>
      </c>
      <c r="I2423" s="1" t="s">
        <v>90</v>
      </c>
      <c r="J2423" s="1" t="s">
        <v>47</v>
      </c>
      <c r="K2423" s="1" t="s">
        <v>48</v>
      </c>
      <c r="L2423" s="1" t="s">
        <v>48</v>
      </c>
      <c r="M2423" s="1" t="s">
        <v>49</v>
      </c>
      <c r="N2423" s="1" t="s">
        <v>48</v>
      </c>
      <c r="O2423" s="1" t="s">
        <v>48</v>
      </c>
      <c r="P2423" s="1" t="s">
        <v>48</v>
      </c>
      <c r="Q2423" s="1" t="s">
        <v>48</v>
      </c>
      <c r="R2423" s="1" t="s">
        <v>48</v>
      </c>
      <c r="S2423" s="1" t="s">
        <v>48</v>
      </c>
      <c r="T2423" s="1" t="s">
        <v>48</v>
      </c>
      <c r="U2423" s="1" t="s">
        <v>48</v>
      </c>
      <c r="V2423" s="1" t="s">
        <v>48</v>
      </c>
      <c r="W2423" s="1" t="s">
        <v>48</v>
      </c>
      <c r="X2423" s="1" t="s">
        <v>62</v>
      </c>
      <c r="AC2423" s="1" t="s">
        <v>5712</v>
      </c>
      <c r="AD2423" s="1" t="s">
        <v>5712</v>
      </c>
      <c r="AJ2423" s="1" t="s">
        <v>12258</v>
      </c>
      <c r="AK2423" s="1" t="s">
        <v>5712</v>
      </c>
      <c r="AN2423" s="1" t="s">
        <v>5712</v>
      </c>
      <c r="AP2423" s="1" t="s">
        <v>5712</v>
      </c>
      <c r="AR2423" s="1" t="s">
        <v>5712</v>
      </c>
      <c r="AT2423" s="1" t="s">
        <v>5712</v>
      </c>
      <c r="AV2423" s="1" t="s">
        <v>12259</v>
      </c>
    </row>
    <row r="2424" spans="1:48" x14ac:dyDescent="0.35">
      <c r="A2424" s="1" t="s">
        <v>12260</v>
      </c>
      <c r="B2424" s="1" t="s">
        <v>5710</v>
      </c>
      <c r="C2424" s="1" t="s">
        <v>41</v>
      </c>
      <c r="D2424">
        <v>69</v>
      </c>
      <c r="E2424" s="1" t="s">
        <v>65</v>
      </c>
      <c r="F2424" s="1" t="s">
        <v>66</v>
      </c>
      <c r="G2424" s="1" t="s">
        <v>44</v>
      </c>
      <c r="H2424" s="1" t="s">
        <v>109</v>
      </c>
      <c r="I2424" s="1" t="s">
        <v>90</v>
      </c>
      <c r="J2424" s="1" t="s">
        <v>47</v>
      </c>
      <c r="K2424" s="1" t="s">
        <v>48</v>
      </c>
      <c r="L2424" s="1" t="s">
        <v>48</v>
      </c>
      <c r="M2424" s="1" t="s">
        <v>48</v>
      </c>
      <c r="N2424" s="1" t="s">
        <v>49</v>
      </c>
      <c r="O2424" s="1" t="s">
        <v>48</v>
      </c>
      <c r="P2424" s="1" t="s">
        <v>48</v>
      </c>
      <c r="Q2424" s="1" t="s">
        <v>48</v>
      </c>
      <c r="R2424" s="1" t="s">
        <v>48</v>
      </c>
      <c r="S2424" s="1" t="s">
        <v>48</v>
      </c>
      <c r="T2424" s="1" t="s">
        <v>48</v>
      </c>
      <c r="U2424" s="1" t="s">
        <v>48</v>
      </c>
      <c r="V2424" s="1" t="s">
        <v>48</v>
      </c>
      <c r="W2424" s="1" t="s">
        <v>48</v>
      </c>
      <c r="X2424" s="1" t="s">
        <v>51</v>
      </c>
      <c r="Y2424" s="1" t="s">
        <v>12261</v>
      </c>
      <c r="AC2424" s="1" t="s">
        <v>5712</v>
      </c>
      <c r="AD2424" s="1" t="s">
        <v>5712</v>
      </c>
      <c r="AJ2424" s="1" t="s">
        <v>12262</v>
      </c>
      <c r="AK2424" s="1" t="s">
        <v>77</v>
      </c>
      <c r="AN2424" s="1" t="s">
        <v>5712</v>
      </c>
      <c r="AP2424" s="1" t="s">
        <v>5712</v>
      </c>
      <c r="AR2424" s="1" t="s">
        <v>5712</v>
      </c>
      <c r="AT2424" s="1" t="s">
        <v>5712</v>
      </c>
    </row>
    <row r="2425" spans="1:48" x14ac:dyDescent="0.35">
      <c r="A2425" s="1" t="s">
        <v>12263</v>
      </c>
      <c r="B2425" s="1" t="s">
        <v>5710</v>
      </c>
      <c r="C2425" s="1" t="s">
        <v>41</v>
      </c>
      <c r="D2425">
        <v>71</v>
      </c>
      <c r="E2425" s="1" t="s">
        <v>65</v>
      </c>
      <c r="F2425" s="1" t="s">
        <v>72</v>
      </c>
      <c r="G2425" s="1" t="s">
        <v>137</v>
      </c>
      <c r="H2425" s="1" t="s">
        <v>67</v>
      </c>
      <c r="I2425" s="1" t="s">
        <v>68</v>
      </c>
      <c r="J2425" s="1" t="s">
        <v>47</v>
      </c>
      <c r="K2425" s="1" t="s">
        <v>49</v>
      </c>
      <c r="L2425" s="1" t="s">
        <v>48</v>
      </c>
      <c r="M2425" s="1" t="s">
        <v>48</v>
      </c>
      <c r="N2425" s="1" t="s">
        <v>48</v>
      </c>
      <c r="O2425" s="1" t="s">
        <v>48</v>
      </c>
      <c r="P2425" s="1" t="s">
        <v>48</v>
      </c>
      <c r="Q2425" s="1" t="s">
        <v>48</v>
      </c>
      <c r="R2425" s="1" t="s">
        <v>48</v>
      </c>
      <c r="S2425" s="1" t="s">
        <v>48</v>
      </c>
      <c r="T2425" s="1" t="s">
        <v>48</v>
      </c>
      <c r="U2425" s="1" t="s">
        <v>48</v>
      </c>
      <c r="V2425" s="1" t="s">
        <v>48</v>
      </c>
      <c r="W2425" s="1" t="s">
        <v>48</v>
      </c>
      <c r="X2425" s="1" t="s">
        <v>75</v>
      </c>
      <c r="Y2425" s="1" t="s">
        <v>12264</v>
      </c>
      <c r="AC2425" s="1" t="s">
        <v>5712</v>
      </c>
      <c r="AD2425" s="1" t="s">
        <v>5712</v>
      </c>
      <c r="AJ2425" s="1" t="s">
        <v>12265</v>
      </c>
      <c r="AK2425" s="1" t="s">
        <v>5712</v>
      </c>
      <c r="AM2425" s="1" t="s">
        <v>12266</v>
      </c>
      <c r="AN2425" s="1" t="s">
        <v>5712</v>
      </c>
      <c r="AP2425" s="1" t="s">
        <v>5712</v>
      </c>
      <c r="AR2425" s="1" t="s">
        <v>5712</v>
      </c>
      <c r="AT2425" s="1" t="s">
        <v>5712</v>
      </c>
    </row>
    <row r="2426" spans="1:48" x14ac:dyDescent="0.35">
      <c r="A2426" s="1" t="s">
        <v>12267</v>
      </c>
      <c r="B2426" s="1" t="s">
        <v>5710</v>
      </c>
      <c r="C2426" s="1" t="s">
        <v>71</v>
      </c>
      <c r="D2426">
        <v>35</v>
      </c>
      <c r="E2426" s="1" t="s">
        <v>42</v>
      </c>
      <c r="F2426" s="1" t="s">
        <v>43</v>
      </c>
      <c r="G2426" s="1" t="s">
        <v>44</v>
      </c>
      <c r="H2426" s="1" t="s">
        <v>79</v>
      </c>
      <c r="I2426" s="1" t="s">
        <v>68</v>
      </c>
      <c r="J2426" s="1" t="s">
        <v>47</v>
      </c>
      <c r="K2426" s="1" t="s">
        <v>48</v>
      </c>
      <c r="L2426" s="1" t="s">
        <v>48</v>
      </c>
      <c r="M2426" s="1" t="s">
        <v>49</v>
      </c>
      <c r="N2426" s="1" t="s">
        <v>48</v>
      </c>
      <c r="O2426" s="1" t="s">
        <v>48</v>
      </c>
      <c r="P2426" s="1" t="s">
        <v>48</v>
      </c>
      <c r="Q2426" s="1" t="s">
        <v>48</v>
      </c>
      <c r="R2426" s="1" t="s">
        <v>48</v>
      </c>
      <c r="S2426" s="1" t="s">
        <v>48</v>
      </c>
      <c r="T2426" s="1" t="s">
        <v>48</v>
      </c>
      <c r="U2426" s="1" t="s">
        <v>48</v>
      </c>
      <c r="V2426" s="1" t="s">
        <v>48</v>
      </c>
      <c r="W2426" s="1" t="s">
        <v>48</v>
      </c>
      <c r="X2426" s="1" t="s">
        <v>116</v>
      </c>
      <c r="Y2426" s="1" t="s">
        <v>12268</v>
      </c>
      <c r="AC2426" s="1" t="s">
        <v>5712</v>
      </c>
      <c r="AD2426" s="1" t="s">
        <v>5712</v>
      </c>
      <c r="AJ2426" s="1" t="s">
        <v>12269</v>
      </c>
      <c r="AK2426" s="1" t="s">
        <v>77</v>
      </c>
      <c r="AN2426" s="1" t="s">
        <v>5712</v>
      </c>
      <c r="AP2426" s="1" t="s">
        <v>5712</v>
      </c>
      <c r="AR2426" s="1" t="s">
        <v>5712</v>
      </c>
      <c r="AT2426" s="1" t="s">
        <v>5712</v>
      </c>
    </row>
    <row r="2427" spans="1:48" x14ac:dyDescent="0.35">
      <c r="A2427" s="1" t="s">
        <v>12270</v>
      </c>
      <c r="B2427" s="1" t="s">
        <v>5710</v>
      </c>
      <c r="C2427" s="1" t="s">
        <v>71</v>
      </c>
      <c r="D2427">
        <v>56</v>
      </c>
      <c r="E2427" s="1" t="s">
        <v>65</v>
      </c>
      <c r="F2427" s="1" t="s">
        <v>66</v>
      </c>
      <c r="G2427" s="1" t="s">
        <v>44</v>
      </c>
      <c r="H2427" s="1" t="s">
        <v>60</v>
      </c>
      <c r="I2427" s="1" t="s">
        <v>90</v>
      </c>
      <c r="J2427" s="1" t="s">
        <v>47</v>
      </c>
      <c r="K2427" s="1" t="s">
        <v>49</v>
      </c>
      <c r="L2427" s="1" t="s">
        <v>48</v>
      </c>
      <c r="M2427" s="1" t="s">
        <v>48</v>
      </c>
      <c r="N2427" s="1" t="s">
        <v>48</v>
      </c>
      <c r="O2427" s="1" t="s">
        <v>48</v>
      </c>
      <c r="P2427" s="1" t="s">
        <v>48</v>
      </c>
      <c r="Q2427" s="1" t="s">
        <v>48</v>
      </c>
      <c r="R2427" s="1" t="s">
        <v>48</v>
      </c>
      <c r="S2427" s="1" t="s">
        <v>48</v>
      </c>
      <c r="T2427" s="1" t="s">
        <v>48</v>
      </c>
      <c r="U2427" s="1" t="s">
        <v>48</v>
      </c>
      <c r="V2427" s="1" t="s">
        <v>48</v>
      </c>
      <c r="W2427" s="1" t="s">
        <v>48</v>
      </c>
      <c r="X2427" s="1" t="s">
        <v>62</v>
      </c>
      <c r="AC2427" s="1" t="s">
        <v>5712</v>
      </c>
      <c r="AD2427" s="1" t="s">
        <v>5712</v>
      </c>
      <c r="AJ2427" s="1" t="s">
        <v>105</v>
      </c>
      <c r="AK2427" s="1" t="s">
        <v>5712</v>
      </c>
      <c r="AM2427" s="1" t="s">
        <v>12271</v>
      </c>
      <c r="AN2427" s="1" t="s">
        <v>5712</v>
      </c>
      <c r="AP2427" s="1" t="s">
        <v>5712</v>
      </c>
      <c r="AR2427" s="1" t="s">
        <v>5712</v>
      </c>
      <c r="AT2427" s="1" t="s">
        <v>5712</v>
      </c>
    </row>
    <row r="2428" spans="1:48" x14ac:dyDescent="0.35">
      <c r="A2428" s="1" t="s">
        <v>12272</v>
      </c>
      <c r="B2428" s="1" t="s">
        <v>5710</v>
      </c>
      <c r="C2428" s="1" t="s">
        <v>41</v>
      </c>
      <c r="D2428">
        <v>67</v>
      </c>
      <c r="E2428" s="1" t="s">
        <v>65</v>
      </c>
      <c r="F2428" s="1" t="s">
        <v>66</v>
      </c>
      <c r="G2428" s="1" t="s">
        <v>44</v>
      </c>
      <c r="H2428" s="1" t="s">
        <v>67</v>
      </c>
      <c r="I2428" s="1" t="s">
        <v>125</v>
      </c>
      <c r="J2428" s="1" t="s">
        <v>47</v>
      </c>
      <c r="K2428" s="1" t="s">
        <v>49</v>
      </c>
      <c r="L2428" s="1" t="s">
        <v>48</v>
      </c>
      <c r="M2428" s="1" t="s">
        <v>48</v>
      </c>
      <c r="N2428" s="1" t="s">
        <v>48</v>
      </c>
      <c r="O2428" s="1" t="s">
        <v>48</v>
      </c>
      <c r="P2428" s="1" t="s">
        <v>48</v>
      </c>
      <c r="Q2428" s="1" t="s">
        <v>48</v>
      </c>
      <c r="R2428" s="1" t="s">
        <v>48</v>
      </c>
      <c r="S2428" s="1" t="s">
        <v>48</v>
      </c>
      <c r="T2428" s="1" t="s">
        <v>48</v>
      </c>
      <c r="U2428" s="1" t="s">
        <v>48</v>
      </c>
      <c r="V2428" s="1" t="s">
        <v>48</v>
      </c>
      <c r="W2428" s="1" t="s">
        <v>48</v>
      </c>
      <c r="X2428" s="1" t="s">
        <v>62</v>
      </c>
      <c r="AC2428" s="1" t="s">
        <v>5712</v>
      </c>
      <c r="AD2428" s="1" t="s">
        <v>5712</v>
      </c>
      <c r="AJ2428" s="1" t="s">
        <v>12273</v>
      </c>
      <c r="AK2428" s="1" t="s">
        <v>5712</v>
      </c>
      <c r="AN2428" s="1" t="s">
        <v>5712</v>
      </c>
      <c r="AP2428" s="1" t="s">
        <v>5712</v>
      </c>
      <c r="AR2428" s="1" t="s">
        <v>5712</v>
      </c>
      <c r="AT2428" s="1" t="s">
        <v>5712</v>
      </c>
      <c r="AV2428" s="1" t="s">
        <v>4556</v>
      </c>
    </row>
    <row r="2429" spans="1:48" x14ac:dyDescent="0.35">
      <c r="A2429" s="1" t="s">
        <v>12274</v>
      </c>
      <c r="B2429" s="1" t="s">
        <v>5710</v>
      </c>
      <c r="C2429" s="1" t="s">
        <v>41</v>
      </c>
      <c r="D2429">
        <v>66</v>
      </c>
      <c r="E2429" s="1" t="s">
        <v>65</v>
      </c>
      <c r="F2429" s="1" t="s">
        <v>66</v>
      </c>
      <c r="G2429" s="1" t="s">
        <v>59</v>
      </c>
      <c r="H2429" s="1" t="s">
        <v>67</v>
      </c>
      <c r="I2429" s="1" t="s">
        <v>68</v>
      </c>
      <c r="J2429" s="1" t="s">
        <v>47</v>
      </c>
      <c r="K2429" s="1" t="s">
        <v>49</v>
      </c>
      <c r="L2429" s="1" t="s">
        <v>48</v>
      </c>
      <c r="M2429" s="1" t="s">
        <v>48</v>
      </c>
      <c r="N2429" s="1" t="s">
        <v>48</v>
      </c>
      <c r="O2429" s="1" t="s">
        <v>48</v>
      </c>
      <c r="P2429" s="1" t="s">
        <v>48</v>
      </c>
      <c r="Q2429" s="1" t="s">
        <v>48</v>
      </c>
      <c r="R2429" s="1" t="s">
        <v>48</v>
      </c>
      <c r="S2429" s="1" t="s">
        <v>48</v>
      </c>
      <c r="T2429" s="1" t="s">
        <v>48</v>
      </c>
      <c r="U2429" s="1" t="s">
        <v>48</v>
      </c>
      <c r="V2429" s="1" t="s">
        <v>48</v>
      </c>
      <c r="W2429" s="1" t="s">
        <v>48</v>
      </c>
      <c r="X2429" s="1" t="s">
        <v>75</v>
      </c>
      <c r="Y2429" s="1" t="s">
        <v>12275</v>
      </c>
      <c r="AC2429" s="1" t="s">
        <v>5712</v>
      </c>
      <c r="AD2429" s="1" t="s">
        <v>5712</v>
      </c>
      <c r="AJ2429" s="1" t="s">
        <v>12276</v>
      </c>
      <c r="AK2429" s="1" t="s">
        <v>5712</v>
      </c>
      <c r="AN2429" s="1" t="s">
        <v>5712</v>
      </c>
      <c r="AP2429" s="1" t="s">
        <v>5712</v>
      </c>
      <c r="AR2429" s="1" t="s">
        <v>5712</v>
      </c>
      <c r="AT2429" s="1" t="s">
        <v>5712</v>
      </c>
      <c r="AV2429" s="1" t="s">
        <v>12277</v>
      </c>
    </row>
    <row r="2430" spans="1:48" x14ac:dyDescent="0.35">
      <c r="A2430" s="1" t="s">
        <v>12278</v>
      </c>
      <c r="B2430" s="1" t="s">
        <v>5710</v>
      </c>
      <c r="C2430" s="1" t="s">
        <v>41</v>
      </c>
      <c r="D2430">
        <v>66</v>
      </c>
      <c r="E2430" s="1" t="s">
        <v>65</v>
      </c>
      <c r="F2430" s="1" t="s">
        <v>66</v>
      </c>
      <c r="G2430" s="1" t="s">
        <v>44</v>
      </c>
      <c r="H2430" s="1" t="s">
        <v>67</v>
      </c>
      <c r="I2430" s="1" t="s">
        <v>90</v>
      </c>
      <c r="J2430" s="1" t="s">
        <v>47</v>
      </c>
      <c r="K2430" s="1" t="s">
        <v>48</v>
      </c>
      <c r="L2430" s="1" t="s">
        <v>48</v>
      </c>
      <c r="M2430" s="1" t="s">
        <v>48</v>
      </c>
      <c r="N2430" s="1" t="s">
        <v>48</v>
      </c>
      <c r="O2430" s="1" t="s">
        <v>49</v>
      </c>
      <c r="P2430" s="1" t="s">
        <v>48</v>
      </c>
      <c r="Q2430" s="1" t="s">
        <v>48</v>
      </c>
      <c r="R2430" s="1" t="s">
        <v>48</v>
      </c>
      <c r="S2430" s="1" t="s">
        <v>48</v>
      </c>
      <c r="T2430" s="1" t="s">
        <v>48</v>
      </c>
      <c r="U2430" s="1" t="s">
        <v>48</v>
      </c>
      <c r="V2430" s="1" t="s">
        <v>48</v>
      </c>
      <c r="W2430" s="1" t="s">
        <v>48</v>
      </c>
      <c r="X2430" s="1" t="s">
        <v>62</v>
      </c>
      <c r="AC2430" s="1" t="s">
        <v>5712</v>
      </c>
      <c r="AD2430" s="1" t="s">
        <v>5712</v>
      </c>
      <c r="AJ2430" s="1" t="s">
        <v>12279</v>
      </c>
      <c r="AK2430" s="1" t="s">
        <v>5712</v>
      </c>
      <c r="AN2430" s="1" t="s">
        <v>5712</v>
      </c>
      <c r="AP2430" s="1" t="s">
        <v>5712</v>
      </c>
      <c r="AR2430" s="1" t="s">
        <v>5712</v>
      </c>
      <c r="AT2430" s="1" t="s">
        <v>5712</v>
      </c>
      <c r="AV2430" s="1" t="s">
        <v>12280</v>
      </c>
    </row>
    <row r="2431" spans="1:48" x14ac:dyDescent="0.35">
      <c r="A2431" s="1" t="s">
        <v>12281</v>
      </c>
      <c r="B2431" s="1" t="s">
        <v>5710</v>
      </c>
      <c r="C2431" s="1" t="s">
        <v>41</v>
      </c>
      <c r="D2431">
        <v>76</v>
      </c>
      <c r="E2431" s="1" t="s">
        <v>65</v>
      </c>
      <c r="F2431" s="1" t="s">
        <v>66</v>
      </c>
      <c r="G2431" s="1" t="s">
        <v>59</v>
      </c>
      <c r="H2431" s="1" t="s">
        <v>67</v>
      </c>
      <c r="I2431" s="1" t="s">
        <v>90</v>
      </c>
      <c r="J2431" s="1" t="s">
        <v>47</v>
      </c>
      <c r="K2431" s="1" t="s">
        <v>48</v>
      </c>
      <c r="L2431" s="1" t="s">
        <v>48</v>
      </c>
      <c r="M2431" s="1" t="s">
        <v>49</v>
      </c>
      <c r="N2431" s="1" t="s">
        <v>48</v>
      </c>
      <c r="O2431" s="1" t="s">
        <v>48</v>
      </c>
      <c r="P2431" s="1" t="s">
        <v>48</v>
      </c>
      <c r="Q2431" s="1" t="s">
        <v>48</v>
      </c>
      <c r="R2431" s="1" t="s">
        <v>48</v>
      </c>
      <c r="S2431" s="1" t="s">
        <v>48</v>
      </c>
      <c r="T2431" s="1" t="s">
        <v>48</v>
      </c>
      <c r="U2431" s="1" t="s">
        <v>48</v>
      </c>
      <c r="V2431" s="1" t="s">
        <v>48</v>
      </c>
      <c r="W2431" s="1" t="s">
        <v>48</v>
      </c>
      <c r="X2431" s="1" t="s">
        <v>62</v>
      </c>
      <c r="AC2431" s="1" t="s">
        <v>5712</v>
      </c>
      <c r="AD2431" s="1" t="s">
        <v>5712</v>
      </c>
      <c r="AJ2431" s="1" t="s">
        <v>12282</v>
      </c>
      <c r="AK2431" s="1" t="s">
        <v>5712</v>
      </c>
      <c r="AN2431" s="1" t="s">
        <v>5712</v>
      </c>
      <c r="AP2431" s="1" t="s">
        <v>5712</v>
      </c>
      <c r="AR2431" s="1" t="s">
        <v>5712</v>
      </c>
      <c r="AT2431" s="1" t="s">
        <v>5712</v>
      </c>
    </row>
    <row r="2432" spans="1:48" x14ac:dyDescent="0.35">
      <c r="A2432" s="1" t="s">
        <v>12283</v>
      </c>
      <c r="B2432" s="1" t="s">
        <v>5710</v>
      </c>
      <c r="C2432" s="1" t="s">
        <v>41</v>
      </c>
      <c r="D2432">
        <v>76</v>
      </c>
      <c r="E2432" s="1" t="s">
        <v>65</v>
      </c>
      <c r="F2432" s="1" t="s">
        <v>66</v>
      </c>
      <c r="G2432" s="1" t="s">
        <v>98</v>
      </c>
      <c r="H2432" s="1" t="s">
        <v>67</v>
      </c>
      <c r="I2432" s="1" t="s">
        <v>90</v>
      </c>
      <c r="J2432" s="1" t="s">
        <v>47</v>
      </c>
      <c r="K2432" s="1" t="s">
        <v>48</v>
      </c>
      <c r="L2432" s="1" t="s">
        <v>48</v>
      </c>
      <c r="M2432" s="1" t="s">
        <v>48</v>
      </c>
      <c r="N2432" s="1" t="s">
        <v>48</v>
      </c>
      <c r="O2432" s="1" t="s">
        <v>48</v>
      </c>
      <c r="P2432" s="1" t="s">
        <v>49</v>
      </c>
      <c r="Q2432" s="1" t="s">
        <v>48</v>
      </c>
      <c r="R2432" s="1" t="s">
        <v>48</v>
      </c>
      <c r="S2432" s="1" t="s">
        <v>48</v>
      </c>
      <c r="T2432" s="1" t="s">
        <v>48</v>
      </c>
      <c r="U2432" s="1" t="s">
        <v>48</v>
      </c>
      <c r="V2432" s="1" t="s">
        <v>48</v>
      </c>
      <c r="W2432" s="1" t="s">
        <v>48</v>
      </c>
      <c r="X2432" s="1" t="s">
        <v>116</v>
      </c>
      <c r="Y2432" s="1" t="s">
        <v>12284</v>
      </c>
      <c r="AC2432" s="1" t="s">
        <v>5712</v>
      </c>
      <c r="AD2432" s="1" t="s">
        <v>5712</v>
      </c>
      <c r="AJ2432" s="1" t="s">
        <v>12285</v>
      </c>
      <c r="AK2432" s="1" t="s">
        <v>77</v>
      </c>
      <c r="AN2432" s="1" t="s">
        <v>5712</v>
      </c>
      <c r="AP2432" s="1" t="s">
        <v>5712</v>
      </c>
      <c r="AR2432" s="1" t="s">
        <v>5712</v>
      </c>
      <c r="AT2432" s="1" t="s">
        <v>5712</v>
      </c>
    </row>
    <row r="2433" spans="1:48" x14ac:dyDescent="0.35">
      <c r="A2433" s="1" t="s">
        <v>12286</v>
      </c>
      <c r="B2433" s="1" t="s">
        <v>5710</v>
      </c>
      <c r="C2433" s="1" t="s">
        <v>41</v>
      </c>
      <c r="D2433">
        <v>67</v>
      </c>
      <c r="E2433" s="1" t="s">
        <v>65</v>
      </c>
      <c r="F2433" s="1" t="s">
        <v>66</v>
      </c>
      <c r="G2433" s="1" t="s">
        <v>44</v>
      </c>
      <c r="H2433" s="1" t="s">
        <v>67</v>
      </c>
      <c r="I2433" s="1" t="s">
        <v>90</v>
      </c>
      <c r="J2433" s="1" t="s">
        <v>47</v>
      </c>
      <c r="K2433" s="1" t="s">
        <v>48</v>
      </c>
      <c r="L2433" s="1" t="s">
        <v>48</v>
      </c>
      <c r="M2433" s="1" t="s">
        <v>49</v>
      </c>
      <c r="N2433" s="1" t="s">
        <v>48</v>
      </c>
      <c r="O2433" s="1" t="s">
        <v>48</v>
      </c>
      <c r="P2433" s="1" t="s">
        <v>48</v>
      </c>
      <c r="Q2433" s="1" t="s">
        <v>48</v>
      </c>
      <c r="R2433" s="1" t="s">
        <v>48</v>
      </c>
      <c r="S2433" s="1" t="s">
        <v>48</v>
      </c>
      <c r="T2433" s="1" t="s">
        <v>48</v>
      </c>
      <c r="U2433" s="1" t="s">
        <v>48</v>
      </c>
      <c r="V2433" s="1" t="s">
        <v>48</v>
      </c>
      <c r="W2433" s="1" t="s">
        <v>48</v>
      </c>
      <c r="X2433" s="1" t="s">
        <v>116</v>
      </c>
      <c r="Y2433" s="1" t="s">
        <v>12287</v>
      </c>
      <c r="AC2433" s="1" t="s">
        <v>5712</v>
      </c>
      <c r="AD2433" s="1" t="s">
        <v>5712</v>
      </c>
      <c r="AJ2433" s="1" t="s">
        <v>2171</v>
      </c>
      <c r="AK2433" s="1" t="s">
        <v>5712</v>
      </c>
      <c r="AN2433" s="1" t="s">
        <v>5712</v>
      </c>
      <c r="AP2433" s="1" t="s">
        <v>5712</v>
      </c>
      <c r="AR2433" s="1" t="s">
        <v>5712</v>
      </c>
      <c r="AT2433" s="1" t="s">
        <v>5712</v>
      </c>
    </row>
    <row r="2434" spans="1:48" x14ac:dyDescent="0.35">
      <c r="A2434" s="1" t="s">
        <v>12288</v>
      </c>
      <c r="B2434" s="1" t="s">
        <v>5710</v>
      </c>
      <c r="C2434" s="1" t="s">
        <v>41</v>
      </c>
      <c r="D2434">
        <v>69</v>
      </c>
      <c r="E2434" s="1" t="s">
        <v>65</v>
      </c>
      <c r="F2434" s="1" t="s">
        <v>43</v>
      </c>
      <c r="G2434" s="1" t="s">
        <v>44</v>
      </c>
      <c r="H2434" s="1" t="s">
        <v>79</v>
      </c>
      <c r="I2434" s="1" t="s">
        <v>46</v>
      </c>
      <c r="J2434" s="1" t="s">
        <v>47</v>
      </c>
      <c r="K2434" s="1" t="s">
        <v>49</v>
      </c>
      <c r="L2434" s="1" t="s">
        <v>48</v>
      </c>
      <c r="M2434" s="1" t="s">
        <v>48</v>
      </c>
      <c r="N2434" s="1" t="s">
        <v>48</v>
      </c>
      <c r="O2434" s="1" t="s">
        <v>48</v>
      </c>
      <c r="P2434" s="1" t="s">
        <v>48</v>
      </c>
      <c r="Q2434" s="1" t="s">
        <v>48</v>
      </c>
      <c r="R2434" s="1" t="s">
        <v>48</v>
      </c>
      <c r="S2434" s="1" t="s">
        <v>48</v>
      </c>
      <c r="T2434" s="1" t="s">
        <v>48</v>
      </c>
      <c r="U2434" s="1" t="s">
        <v>48</v>
      </c>
      <c r="V2434" s="1" t="s">
        <v>48</v>
      </c>
      <c r="W2434" s="1" t="s">
        <v>48</v>
      </c>
      <c r="X2434" s="1" t="s">
        <v>62</v>
      </c>
      <c r="AC2434" s="1" t="s">
        <v>5712</v>
      </c>
      <c r="AD2434" s="1" t="s">
        <v>5712</v>
      </c>
      <c r="AJ2434" s="1" t="s">
        <v>12289</v>
      </c>
      <c r="AK2434" s="1" t="s">
        <v>5712</v>
      </c>
      <c r="AN2434" s="1" t="s">
        <v>5712</v>
      </c>
      <c r="AP2434" s="1" t="s">
        <v>5712</v>
      </c>
      <c r="AR2434" s="1" t="s">
        <v>5712</v>
      </c>
      <c r="AT2434" s="1" t="s">
        <v>5712</v>
      </c>
      <c r="AV2434" s="1" t="s">
        <v>579</v>
      </c>
    </row>
    <row r="2435" spans="1:48" x14ac:dyDescent="0.35">
      <c r="A2435" s="1" t="s">
        <v>12290</v>
      </c>
      <c r="B2435" s="1" t="s">
        <v>5710</v>
      </c>
      <c r="C2435" s="1" t="s">
        <v>41</v>
      </c>
      <c r="D2435">
        <v>67</v>
      </c>
      <c r="E2435" s="1" t="s">
        <v>65</v>
      </c>
      <c r="F2435" s="1" t="s">
        <v>66</v>
      </c>
      <c r="G2435" s="1" t="s">
        <v>44</v>
      </c>
      <c r="H2435" s="1" t="s">
        <v>67</v>
      </c>
      <c r="I2435" s="1" t="s">
        <v>61</v>
      </c>
      <c r="J2435" s="1" t="s">
        <v>80</v>
      </c>
      <c r="K2435" s="1" t="s">
        <v>48</v>
      </c>
      <c r="L2435" s="1" t="s">
        <v>48</v>
      </c>
      <c r="M2435" s="1" t="s">
        <v>48</v>
      </c>
      <c r="N2435" s="1" t="s">
        <v>48</v>
      </c>
      <c r="O2435" s="1" t="s">
        <v>48</v>
      </c>
      <c r="P2435" s="1" t="s">
        <v>49</v>
      </c>
      <c r="Q2435" s="1" t="s">
        <v>48</v>
      </c>
      <c r="R2435" s="1" t="s">
        <v>48</v>
      </c>
      <c r="S2435" s="1" t="s">
        <v>48</v>
      </c>
      <c r="T2435" s="1" t="s">
        <v>48</v>
      </c>
      <c r="U2435" s="1" t="s">
        <v>48</v>
      </c>
      <c r="V2435" s="1" t="s">
        <v>48</v>
      </c>
      <c r="W2435" s="1" t="s">
        <v>48</v>
      </c>
      <c r="X2435" s="1" t="s">
        <v>62</v>
      </c>
      <c r="AC2435" s="1" t="s">
        <v>5712</v>
      </c>
      <c r="AD2435" s="1" t="s">
        <v>5712</v>
      </c>
      <c r="AJ2435" s="1" t="s">
        <v>12291</v>
      </c>
      <c r="AK2435" s="1" t="s">
        <v>77</v>
      </c>
      <c r="AN2435" s="1" t="s">
        <v>5712</v>
      </c>
      <c r="AP2435" s="1" t="s">
        <v>5712</v>
      </c>
      <c r="AR2435" s="1" t="s">
        <v>5712</v>
      </c>
      <c r="AT2435" s="1" t="s">
        <v>5712</v>
      </c>
    </row>
    <row r="2436" spans="1:48" x14ac:dyDescent="0.35">
      <c r="A2436" s="1" t="s">
        <v>12292</v>
      </c>
      <c r="B2436" s="1" t="s">
        <v>5710</v>
      </c>
      <c r="C2436" s="1" t="s">
        <v>71</v>
      </c>
      <c r="D2436">
        <v>56</v>
      </c>
      <c r="E2436" s="1" t="s">
        <v>65</v>
      </c>
      <c r="F2436" s="1" t="s">
        <v>43</v>
      </c>
      <c r="G2436" s="1" t="s">
        <v>44</v>
      </c>
      <c r="H2436" s="1" t="s">
        <v>92</v>
      </c>
      <c r="I2436" s="1" t="s">
        <v>90</v>
      </c>
      <c r="J2436" s="1" t="s">
        <v>47</v>
      </c>
      <c r="K2436" s="1" t="s">
        <v>48</v>
      </c>
      <c r="L2436" s="1" t="s">
        <v>48</v>
      </c>
      <c r="M2436" s="1" t="s">
        <v>48</v>
      </c>
      <c r="N2436" s="1" t="s">
        <v>48</v>
      </c>
      <c r="O2436" s="1" t="s">
        <v>49</v>
      </c>
      <c r="P2436" s="1" t="s">
        <v>48</v>
      </c>
      <c r="Q2436" s="1" t="s">
        <v>48</v>
      </c>
      <c r="R2436" s="1" t="s">
        <v>48</v>
      </c>
      <c r="S2436" s="1" t="s">
        <v>48</v>
      </c>
      <c r="T2436" s="1" t="s">
        <v>48</v>
      </c>
      <c r="U2436" s="1" t="s">
        <v>48</v>
      </c>
      <c r="V2436" s="1" t="s">
        <v>48</v>
      </c>
      <c r="W2436" s="1" t="s">
        <v>48</v>
      </c>
      <c r="X2436" s="1" t="s">
        <v>62</v>
      </c>
      <c r="AC2436" s="1" t="s">
        <v>5712</v>
      </c>
      <c r="AD2436" s="1" t="s">
        <v>5712</v>
      </c>
      <c r="AJ2436" s="1" t="s">
        <v>12293</v>
      </c>
      <c r="AK2436" s="1" t="s">
        <v>5712</v>
      </c>
      <c r="AM2436" s="1" t="s">
        <v>8745</v>
      </c>
      <c r="AN2436" s="1" t="s">
        <v>5712</v>
      </c>
      <c r="AP2436" s="1" t="s">
        <v>5712</v>
      </c>
      <c r="AR2436" s="1" t="s">
        <v>5712</v>
      </c>
      <c r="AT2436" s="1" t="s">
        <v>5712</v>
      </c>
    </row>
    <row r="2437" spans="1:48" x14ac:dyDescent="0.35">
      <c r="A2437" s="1" t="s">
        <v>12294</v>
      </c>
      <c r="B2437" s="1" t="s">
        <v>5710</v>
      </c>
      <c r="C2437" s="1" t="s">
        <v>71</v>
      </c>
      <c r="D2437">
        <v>73</v>
      </c>
      <c r="E2437" s="1" t="s">
        <v>65</v>
      </c>
      <c r="F2437" s="1" t="s">
        <v>66</v>
      </c>
      <c r="G2437" s="1" t="s">
        <v>44</v>
      </c>
      <c r="H2437" s="1" t="s">
        <v>67</v>
      </c>
      <c r="I2437" s="1" t="s">
        <v>90</v>
      </c>
      <c r="J2437" s="1" t="s">
        <v>47</v>
      </c>
      <c r="K2437" s="1" t="s">
        <v>48</v>
      </c>
      <c r="L2437" s="1" t="s">
        <v>48</v>
      </c>
      <c r="M2437" s="1" t="s">
        <v>48</v>
      </c>
      <c r="N2437" s="1" t="s">
        <v>48</v>
      </c>
      <c r="O2437" s="1" t="s">
        <v>48</v>
      </c>
      <c r="P2437" s="1" t="s">
        <v>49</v>
      </c>
      <c r="Q2437" s="1" t="s">
        <v>48</v>
      </c>
      <c r="R2437" s="1" t="s">
        <v>48</v>
      </c>
      <c r="S2437" s="1" t="s">
        <v>48</v>
      </c>
      <c r="T2437" s="1" t="s">
        <v>48</v>
      </c>
      <c r="U2437" s="1" t="s">
        <v>48</v>
      </c>
      <c r="V2437" s="1" t="s">
        <v>48</v>
      </c>
      <c r="W2437" s="1" t="s">
        <v>48</v>
      </c>
      <c r="X2437" s="1" t="s">
        <v>62</v>
      </c>
      <c r="AC2437" s="1" t="s">
        <v>5712</v>
      </c>
      <c r="AD2437" s="1" t="s">
        <v>5712</v>
      </c>
      <c r="AJ2437" s="1" t="s">
        <v>12295</v>
      </c>
      <c r="AK2437" s="1" t="s">
        <v>63</v>
      </c>
      <c r="AN2437" s="1" t="s">
        <v>5712</v>
      </c>
      <c r="AP2437" s="1" t="s">
        <v>5712</v>
      </c>
      <c r="AR2437" s="1" t="s">
        <v>5712</v>
      </c>
      <c r="AT2437" s="1" t="s">
        <v>5712</v>
      </c>
    </row>
    <row r="2438" spans="1:48" x14ac:dyDescent="0.35">
      <c r="A2438" s="1" t="s">
        <v>12296</v>
      </c>
      <c r="B2438" s="1" t="s">
        <v>5710</v>
      </c>
      <c r="C2438" s="1" t="s">
        <v>41</v>
      </c>
      <c r="D2438">
        <v>66</v>
      </c>
      <c r="E2438" s="1" t="s">
        <v>65</v>
      </c>
      <c r="F2438" s="1" t="s">
        <v>107</v>
      </c>
      <c r="G2438" s="1" t="s">
        <v>98</v>
      </c>
      <c r="H2438" s="1" t="s">
        <v>45</v>
      </c>
      <c r="I2438" s="1" t="s">
        <v>74</v>
      </c>
      <c r="J2438" s="1" t="s">
        <v>80</v>
      </c>
      <c r="K2438" s="1" t="s">
        <v>48</v>
      </c>
      <c r="L2438" s="1" t="s">
        <v>48</v>
      </c>
      <c r="M2438" s="1" t="s">
        <v>48</v>
      </c>
      <c r="N2438" s="1" t="s">
        <v>48</v>
      </c>
      <c r="O2438" s="1" t="s">
        <v>48</v>
      </c>
      <c r="P2438" s="1" t="s">
        <v>49</v>
      </c>
      <c r="Q2438" s="1" t="s">
        <v>48</v>
      </c>
      <c r="R2438" s="1" t="s">
        <v>48</v>
      </c>
      <c r="S2438" s="1" t="s">
        <v>48</v>
      </c>
      <c r="T2438" s="1" t="s">
        <v>48</v>
      </c>
      <c r="U2438" s="1" t="s">
        <v>48</v>
      </c>
      <c r="V2438" s="1" t="s">
        <v>48</v>
      </c>
      <c r="W2438" s="1" t="s">
        <v>48</v>
      </c>
      <c r="X2438" s="1" t="s">
        <v>62</v>
      </c>
      <c r="AC2438" s="1" t="s">
        <v>5712</v>
      </c>
      <c r="AD2438" s="1" t="s">
        <v>5712</v>
      </c>
      <c r="AJ2438" s="1" t="s">
        <v>12297</v>
      </c>
      <c r="AK2438" s="1" t="s">
        <v>5712</v>
      </c>
      <c r="AN2438" s="1" t="s">
        <v>5712</v>
      </c>
      <c r="AP2438" s="1" t="s">
        <v>5712</v>
      </c>
      <c r="AR2438" s="1" t="s">
        <v>5712</v>
      </c>
      <c r="AT2438" s="1" t="s">
        <v>5712</v>
      </c>
      <c r="AV2438" s="1" t="s">
        <v>12298</v>
      </c>
    </row>
    <row r="2439" spans="1:48" x14ac:dyDescent="0.35">
      <c r="A2439" s="1" t="s">
        <v>12299</v>
      </c>
      <c r="B2439" s="1" t="s">
        <v>5710</v>
      </c>
      <c r="C2439" s="1" t="s">
        <v>41</v>
      </c>
      <c r="D2439">
        <v>69</v>
      </c>
      <c r="E2439" s="1" t="s">
        <v>65</v>
      </c>
      <c r="F2439" s="1" t="s">
        <v>43</v>
      </c>
      <c r="G2439" s="1" t="s">
        <v>44</v>
      </c>
      <c r="H2439" s="1" t="s">
        <v>79</v>
      </c>
      <c r="I2439" s="1" t="s">
        <v>110</v>
      </c>
      <c r="J2439" s="1" t="s">
        <v>47</v>
      </c>
      <c r="K2439" s="1" t="s">
        <v>48</v>
      </c>
      <c r="L2439" s="1" t="s">
        <v>48</v>
      </c>
      <c r="M2439" s="1" t="s">
        <v>48</v>
      </c>
      <c r="N2439" s="1" t="s">
        <v>49</v>
      </c>
      <c r="O2439" s="1" t="s">
        <v>48</v>
      </c>
      <c r="P2439" s="1" t="s">
        <v>48</v>
      </c>
      <c r="Q2439" s="1" t="s">
        <v>48</v>
      </c>
      <c r="R2439" s="1" t="s">
        <v>48</v>
      </c>
      <c r="S2439" s="1" t="s">
        <v>48</v>
      </c>
      <c r="T2439" s="1" t="s">
        <v>48</v>
      </c>
      <c r="U2439" s="1" t="s">
        <v>48</v>
      </c>
      <c r="V2439" s="1" t="s">
        <v>48</v>
      </c>
      <c r="W2439" s="1" t="s">
        <v>48</v>
      </c>
      <c r="X2439" s="1" t="s">
        <v>75</v>
      </c>
      <c r="Y2439" s="1" t="s">
        <v>12300</v>
      </c>
      <c r="AC2439" s="1" t="s">
        <v>5712</v>
      </c>
      <c r="AD2439" s="1" t="s">
        <v>5712</v>
      </c>
      <c r="AJ2439" s="1" t="s">
        <v>12301</v>
      </c>
      <c r="AK2439" s="1" t="s">
        <v>5712</v>
      </c>
      <c r="AM2439" s="1" t="s">
        <v>105</v>
      </c>
      <c r="AN2439" s="1" t="s">
        <v>5712</v>
      </c>
      <c r="AP2439" s="1" t="s">
        <v>5712</v>
      </c>
      <c r="AR2439" s="1" t="s">
        <v>5712</v>
      </c>
      <c r="AT2439" s="1" t="s">
        <v>5712</v>
      </c>
    </row>
    <row r="2440" spans="1:48" x14ac:dyDescent="0.35">
      <c r="A2440" s="1" t="s">
        <v>12302</v>
      </c>
      <c r="B2440" s="1" t="s">
        <v>5710</v>
      </c>
      <c r="C2440" s="1" t="s">
        <v>71</v>
      </c>
      <c r="D2440">
        <v>71</v>
      </c>
      <c r="E2440" s="1" t="s">
        <v>65</v>
      </c>
      <c r="F2440" s="1" t="s">
        <v>43</v>
      </c>
      <c r="G2440" s="1" t="s">
        <v>85</v>
      </c>
      <c r="H2440" s="1" t="s">
        <v>67</v>
      </c>
      <c r="I2440" s="1" t="s">
        <v>99</v>
      </c>
      <c r="J2440" s="1" t="s">
        <v>47</v>
      </c>
      <c r="K2440" s="1" t="s">
        <v>48</v>
      </c>
      <c r="L2440" s="1" t="s">
        <v>48</v>
      </c>
      <c r="M2440" s="1" t="s">
        <v>48</v>
      </c>
      <c r="N2440" s="1" t="s">
        <v>48</v>
      </c>
      <c r="O2440" s="1" t="s">
        <v>48</v>
      </c>
      <c r="P2440" s="1" t="s">
        <v>49</v>
      </c>
      <c r="Q2440" s="1" t="s">
        <v>48</v>
      </c>
      <c r="R2440" s="1" t="s">
        <v>48</v>
      </c>
      <c r="S2440" s="1" t="s">
        <v>48</v>
      </c>
      <c r="T2440" s="1" t="s">
        <v>48</v>
      </c>
      <c r="U2440" s="1" t="s">
        <v>48</v>
      </c>
      <c r="V2440" s="1" t="s">
        <v>48</v>
      </c>
      <c r="W2440" s="1" t="s">
        <v>48</v>
      </c>
      <c r="X2440" s="1" t="s">
        <v>62</v>
      </c>
      <c r="AC2440" s="1" t="s">
        <v>5712</v>
      </c>
      <c r="AD2440" s="1" t="s">
        <v>5712</v>
      </c>
      <c r="AJ2440" s="1" t="s">
        <v>12303</v>
      </c>
      <c r="AK2440" s="1" t="s">
        <v>5712</v>
      </c>
      <c r="AM2440" s="1" t="s">
        <v>12304</v>
      </c>
      <c r="AN2440" s="1" t="s">
        <v>5712</v>
      </c>
      <c r="AP2440" s="1" t="s">
        <v>5712</v>
      </c>
      <c r="AR2440" s="1" t="s">
        <v>5712</v>
      </c>
      <c r="AT2440" s="1" t="s">
        <v>5712</v>
      </c>
    </row>
    <row r="2441" spans="1:48" x14ac:dyDescent="0.35">
      <c r="A2441" s="1" t="s">
        <v>12305</v>
      </c>
      <c r="B2441" s="1" t="s">
        <v>5710</v>
      </c>
      <c r="C2441" s="1" t="s">
        <v>41</v>
      </c>
      <c r="D2441">
        <v>77</v>
      </c>
      <c r="E2441" s="1" t="s">
        <v>65</v>
      </c>
      <c r="F2441" s="1" t="s">
        <v>66</v>
      </c>
      <c r="G2441" s="1" t="s">
        <v>44</v>
      </c>
      <c r="H2441" s="1" t="s">
        <v>67</v>
      </c>
      <c r="I2441" s="1" t="s">
        <v>90</v>
      </c>
      <c r="J2441" s="1" t="s">
        <v>47</v>
      </c>
      <c r="K2441" s="1" t="s">
        <v>48</v>
      </c>
      <c r="L2441" s="1" t="s">
        <v>49</v>
      </c>
      <c r="M2441" s="1" t="s">
        <v>48</v>
      </c>
      <c r="N2441" s="1" t="s">
        <v>48</v>
      </c>
      <c r="O2441" s="1" t="s">
        <v>48</v>
      </c>
      <c r="P2441" s="1" t="s">
        <v>48</v>
      </c>
      <c r="Q2441" s="1" t="s">
        <v>48</v>
      </c>
      <c r="R2441" s="1" t="s">
        <v>48</v>
      </c>
      <c r="S2441" s="1" t="s">
        <v>48</v>
      </c>
      <c r="T2441" s="1" t="s">
        <v>48</v>
      </c>
      <c r="U2441" s="1" t="s">
        <v>48</v>
      </c>
      <c r="V2441" s="1" t="s">
        <v>48</v>
      </c>
      <c r="W2441" s="1" t="s">
        <v>48</v>
      </c>
      <c r="X2441" s="1" t="s">
        <v>62</v>
      </c>
      <c r="AC2441" s="1" t="s">
        <v>5712</v>
      </c>
      <c r="AD2441" s="1" t="s">
        <v>5712</v>
      </c>
      <c r="AJ2441" s="1" t="s">
        <v>12306</v>
      </c>
      <c r="AK2441" s="1" t="s">
        <v>5712</v>
      </c>
      <c r="AN2441" s="1" t="s">
        <v>5712</v>
      </c>
      <c r="AP2441" s="1" t="s">
        <v>5712</v>
      </c>
      <c r="AR2441" s="1" t="s">
        <v>5712</v>
      </c>
      <c r="AT2441" s="1" t="s">
        <v>5712</v>
      </c>
    </row>
    <row r="2442" spans="1:48" x14ac:dyDescent="0.35">
      <c r="A2442" s="1" t="s">
        <v>12307</v>
      </c>
      <c r="B2442" s="1" t="s">
        <v>5710</v>
      </c>
      <c r="C2442" s="1" t="s">
        <v>71</v>
      </c>
      <c r="D2442">
        <v>57</v>
      </c>
      <c r="E2442" s="1" t="s">
        <v>65</v>
      </c>
      <c r="F2442" s="1" t="s">
        <v>72</v>
      </c>
      <c r="G2442" s="1" t="s">
        <v>59</v>
      </c>
      <c r="H2442" s="1" t="s">
        <v>79</v>
      </c>
      <c r="I2442" s="1" t="s">
        <v>90</v>
      </c>
      <c r="J2442" s="1" t="s">
        <v>47</v>
      </c>
      <c r="K2442" s="1" t="s">
        <v>48</v>
      </c>
      <c r="L2442" s="1" t="s">
        <v>48</v>
      </c>
      <c r="M2442" s="1" t="s">
        <v>49</v>
      </c>
      <c r="N2442" s="1" t="s">
        <v>48</v>
      </c>
      <c r="O2442" s="1" t="s">
        <v>48</v>
      </c>
      <c r="P2442" s="1" t="s">
        <v>48</v>
      </c>
      <c r="Q2442" s="1" t="s">
        <v>48</v>
      </c>
      <c r="R2442" s="1" t="s">
        <v>48</v>
      </c>
      <c r="S2442" s="1" t="s">
        <v>48</v>
      </c>
      <c r="T2442" s="1" t="s">
        <v>48</v>
      </c>
      <c r="U2442" s="1" t="s">
        <v>48</v>
      </c>
      <c r="V2442" s="1" t="s">
        <v>48</v>
      </c>
      <c r="W2442" s="1" t="s">
        <v>48</v>
      </c>
      <c r="X2442" s="1" t="s">
        <v>116</v>
      </c>
      <c r="Y2442" s="1" t="s">
        <v>12308</v>
      </c>
      <c r="AC2442" s="1" t="s">
        <v>5712</v>
      </c>
      <c r="AD2442" s="1" t="s">
        <v>5712</v>
      </c>
      <c r="AJ2442" s="1" t="s">
        <v>12309</v>
      </c>
      <c r="AK2442" s="1" t="s">
        <v>63</v>
      </c>
      <c r="AN2442" s="1" t="s">
        <v>5712</v>
      </c>
      <c r="AP2442" s="1" t="s">
        <v>5712</v>
      </c>
      <c r="AR2442" s="1" t="s">
        <v>5712</v>
      </c>
      <c r="AT2442" s="1" t="s">
        <v>5712</v>
      </c>
    </row>
    <row r="2443" spans="1:48" x14ac:dyDescent="0.35">
      <c r="A2443" s="1" t="s">
        <v>12310</v>
      </c>
      <c r="B2443" s="1" t="s">
        <v>5710</v>
      </c>
      <c r="C2443" s="1" t="s">
        <v>41</v>
      </c>
      <c r="D2443">
        <v>63</v>
      </c>
      <c r="E2443" s="1" t="s">
        <v>65</v>
      </c>
      <c r="F2443" s="1" t="s">
        <v>72</v>
      </c>
      <c r="G2443" s="1" t="s">
        <v>73</v>
      </c>
      <c r="H2443" s="1" t="s">
        <v>67</v>
      </c>
      <c r="I2443" s="1" t="s">
        <v>90</v>
      </c>
      <c r="J2443" s="1" t="s">
        <v>47</v>
      </c>
      <c r="K2443" s="1" t="s">
        <v>48</v>
      </c>
      <c r="L2443" s="1" t="s">
        <v>49</v>
      </c>
      <c r="M2443" s="1" t="s">
        <v>48</v>
      </c>
      <c r="N2443" s="1" t="s">
        <v>48</v>
      </c>
      <c r="O2443" s="1" t="s">
        <v>48</v>
      </c>
      <c r="P2443" s="1" t="s">
        <v>48</v>
      </c>
      <c r="Q2443" s="1" t="s">
        <v>48</v>
      </c>
      <c r="R2443" s="1" t="s">
        <v>48</v>
      </c>
      <c r="S2443" s="1" t="s">
        <v>48</v>
      </c>
      <c r="T2443" s="1" t="s">
        <v>48</v>
      </c>
      <c r="U2443" s="1" t="s">
        <v>48</v>
      </c>
      <c r="V2443" s="1" t="s">
        <v>48</v>
      </c>
      <c r="W2443" s="1" t="s">
        <v>48</v>
      </c>
      <c r="X2443" s="1" t="s">
        <v>75</v>
      </c>
      <c r="Y2443" s="1" t="s">
        <v>12311</v>
      </c>
      <c r="AC2443" s="1" t="s">
        <v>5712</v>
      </c>
      <c r="AD2443" s="1" t="s">
        <v>5712</v>
      </c>
      <c r="AJ2443" s="1" t="s">
        <v>12312</v>
      </c>
      <c r="AK2443" s="1" t="s">
        <v>5712</v>
      </c>
      <c r="AM2443" s="1" t="s">
        <v>12313</v>
      </c>
      <c r="AN2443" s="1" t="s">
        <v>5712</v>
      </c>
      <c r="AP2443" s="1" t="s">
        <v>5712</v>
      </c>
      <c r="AR2443" s="1" t="s">
        <v>5712</v>
      </c>
      <c r="AT2443" s="1" t="s">
        <v>5712</v>
      </c>
    </row>
    <row r="2444" spans="1:48" x14ac:dyDescent="0.35">
      <c r="A2444" s="1" t="s">
        <v>12314</v>
      </c>
      <c r="B2444" s="1" t="s">
        <v>5710</v>
      </c>
      <c r="C2444" s="1" t="s">
        <v>41</v>
      </c>
      <c r="D2444">
        <v>66</v>
      </c>
      <c r="E2444" s="1" t="s">
        <v>65</v>
      </c>
      <c r="F2444" s="1" t="s">
        <v>43</v>
      </c>
      <c r="G2444" s="1" t="s">
        <v>59</v>
      </c>
      <c r="H2444" s="1" t="s">
        <v>109</v>
      </c>
      <c r="I2444" s="1" t="s">
        <v>61</v>
      </c>
      <c r="J2444" s="1" t="s">
        <v>47</v>
      </c>
      <c r="K2444" s="1" t="s">
        <v>48</v>
      </c>
      <c r="L2444" s="1" t="s">
        <v>48</v>
      </c>
      <c r="M2444" s="1" t="s">
        <v>48</v>
      </c>
      <c r="N2444" s="1" t="s">
        <v>48</v>
      </c>
      <c r="O2444" s="1" t="s">
        <v>48</v>
      </c>
      <c r="P2444" s="1" t="s">
        <v>48</v>
      </c>
      <c r="Q2444" s="1" t="s">
        <v>48</v>
      </c>
      <c r="R2444" s="1" t="s">
        <v>49</v>
      </c>
      <c r="S2444" s="1" t="s">
        <v>48</v>
      </c>
      <c r="T2444" s="1" t="s">
        <v>48</v>
      </c>
      <c r="U2444" s="1" t="s">
        <v>48</v>
      </c>
      <c r="V2444" s="1" t="s">
        <v>48</v>
      </c>
      <c r="W2444" s="1" t="s">
        <v>48</v>
      </c>
      <c r="X2444" s="1" t="s">
        <v>116</v>
      </c>
      <c r="Y2444" s="1" t="s">
        <v>12315</v>
      </c>
      <c r="AC2444" s="1" t="s">
        <v>5712</v>
      </c>
      <c r="AD2444" s="1" t="s">
        <v>5712</v>
      </c>
      <c r="AJ2444" s="1" t="s">
        <v>12316</v>
      </c>
      <c r="AK2444" s="1" t="s">
        <v>5712</v>
      </c>
      <c r="AN2444" s="1" t="s">
        <v>5712</v>
      </c>
      <c r="AP2444" s="1" t="s">
        <v>5712</v>
      </c>
      <c r="AR2444" s="1" t="s">
        <v>5712</v>
      </c>
      <c r="AT2444" s="1" t="s">
        <v>5712</v>
      </c>
    </row>
    <row r="2445" spans="1:48" x14ac:dyDescent="0.35">
      <c r="A2445" s="1" t="s">
        <v>12317</v>
      </c>
      <c r="B2445" s="1" t="s">
        <v>5710</v>
      </c>
      <c r="C2445" s="1" t="s">
        <v>71</v>
      </c>
      <c r="D2445">
        <v>55</v>
      </c>
      <c r="E2445" s="1" t="s">
        <v>65</v>
      </c>
      <c r="F2445" s="1" t="s">
        <v>43</v>
      </c>
      <c r="G2445" s="1" t="s">
        <v>44</v>
      </c>
      <c r="H2445" s="1" t="s">
        <v>79</v>
      </c>
      <c r="I2445" s="1" t="s">
        <v>90</v>
      </c>
      <c r="J2445" s="1" t="s">
        <v>47</v>
      </c>
      <c r="K2445" s="1" t="s">
        <v>48</v>
      </c>
      <c r="L2445" s="1" t="s">
        <v>48</v>
      </c>
      <c r="M2445" s="1" t="s">
        <v>49</v>
      </c>
      <c r="N2445" s="1" t="s">
        <v>48</v>
      </c>
      <c r="O2445" s="1" t="s">
        <v>48</v>
      </c>
      <c r="P2445" s="1" t="s">
        <v>48</v>
      </c>
      <c r="Q2445" s="1" t="s">
        <v>48</v>
      </c>
      <c r="R2445" s="1" t="s">
        <v>48</v>
      </c>
      <c r="S2445" s="1" t="s">
        <v>48</v>
      </c>
      <c r="T2445" s="1" t="s">
        <v>48</v>
      </c>
      <c r="U2445" s="1" t="s">
        <v>48</v>
      </c>
      <c r="V2445" s="1" t="s">
        <v>48</v>
      </c>
      <c r="W2445" s="1" t="s">
        <v>48</v>
      </c>
      <c r="X2445" s="1" t="s">
        <v>145</v>
      </c>
      <c r="Y2445" s="1" t="s">
        <v>12318</v>
      </c>
      <c r="AC2445" s="1" t="s">
        <v>5712</v>
      </c>
      <c r="AD2445" s="1" t="s">
        <v>5712</v>
      </c>
      <c r="AJ2445" s="1" t="s">
        <v>5914</v>
      </c>
      <c r="AK2445" s="1" t="s">
        <v>5712</v>
      </c>
      <c r="AM2445" s="1" t="s">
        <v>12319</v>
      </c>
      <c r="AN2445" s="1" t="s">
        <v>5712</v>
      </c>
      <c r="AP2445" s="1" t="s">
        <v>5712</v>
      </c>
      <c r="AR2445" s="1" t="s">
        <v>5712</v>
      </c>
      <c r="AT2445" s="1" t="s">
        <v>5712</v>
      </c>
    </row>
    <row r="2446" spans="1:48" x14ac:dyDescent="0.35">
      <c r="A2446" s="1" t="s">
        <v>12320</v>
      </c>
      <c r="B2446" s="1" t="s">
        <v>5710</v>
      </c>
      <c r="C2446" s="1" t="s">
        <v>41</v>
      </c>
      <c r="D2446">
        <v>68</v>
      </c>
      <c r="E2446" s="1" t="s">
        <v>65</v>
      </c>
      <c r="F2446" s="1" t="s">
        <v>43</v>
      </c>
      <c r="G2446" s="1" t="s">
        <v>59</v>
      </c>
      <c r="H2446" s="1" t="s">
        <v>79</v>
      </c>
      <c r="I2446" s="1" t="s">
        <v>113</v>
      </c>
      <c r="J2446" s="1" t="s">
        <v>47</v>
      </c>
      <c r="K2446" s="1" t="s">
        <v>48</v>
      </c>
      <c r="L2446" s="1" t="s">
        <v>48</v>
      </c>
      <c r="M2446" s="1" t="s">
        <v>48</v>
      </c>
      <c r="N2446" s="1" t="s">
        <v>48</v>
      </c>
      <c r="O2446" s="1" t="s">
        <v>48</v>
      </c>
      <c r="P2446" s="1" t="s">
        <v>48</v>
      </c>
      <c r="Q2446" s="1" t="s">
        <v>48</v>
      </c>
      <c r="R2446" s="1" t="s">
        <v>49</v>
      </c>
      <c r="S2446" s="1" t="s">
        <v>48</v>
      </c>
      <c r="T2446" s="1" t="s">
        <v>48</v>
      </c>
      <c r="U2446" s="1" t="s">
        <v>48</v>
      </c>
      <c r="V2446" s="1" t="s">
        <v>48</v>
      </c>
      <c r="W2446" s="1" t="s">
        <v>48</v>
      </c>
      <c r="X2446" s="1" t="s">
        <v>62</v>
      </c>
      <c r="AC2446" s="1" t="s">
        <v>5712</v>
      </c>
      <c r="AD2446" s="1" t="s">
        <v>5712</v>
      </c>
      <c r="AJ2446" s="1" t="s">
        <v>3944</v>
      </c>
      <c r="AK2446" s="1" t="s">
        <v>5712</v>
      </c>
      <c r="AN2446" s="1" t="s">
        <v>5712</v>
      </c>
      <c r="AP2446" s="1" t="s">
        <v>5712</v>
      </c>
      <c r="AR2446" s="1" t="s">
        <v>5712</v>
      </c>
      <c r="AT2446" s="1" t="s">
        <v>5712</v>
      </c>
      <c r="AV2446" s="1" t="s">
        <v>578</v>
      </c>
    </row>
    <row r="2447" spans="1:48" x14ac:dyDescent="0.35">
      <c r="A2447" s="1" t="s">
        <v>12321</v>
      </c>
      <c r="B2447" s="1" t="s">
        <v>5710</v>
      </c>
      <c r="C2447" s="1" t="s">
        <v>41</v>
      </c>
      <c r="D2447">
        <v>69</v>
      </c>
      <c r="E2447" s="1" t="s">
        <v>65</v>
      </c>
      <c r="F2447" s="1" t="s">
        <v>43</v>
      </c>
      <c r="G2447" s="1" t="s">
        <v>59</v>
      </c>
      <c r="H2447" s="1" t="s">
        <v>79</v>
      </c>
      <c r="I2447" s="1" t="s">
        <v>90</v>
      </c>
      <c r="J2447" s="1" t="s">
        <v>47</v>
      </c>
      <c r="K2447" s="1" t="s">
        <v>48</v>
      </c>
      <c r="L2447" s="1" t="s">
        <v>48</v>
      </c>
      <c r="M2447" s="1" t="s">
        <v>48</v>
      </c>
      <c r="N2447" s="1" t="s">
        <v>48</v>
      </c>
      <c r="O2447" s="1" t="s">
        <v>48</v>
      </c>
      <c r="P2447" s="1" t="s">
        <v>49</v>
      </c>
      <c r="Q2447" s="1" t="s">
        <v>48</v>
      </c>
      <c r="R2447" s="1" t="s">
        <v>48</v>
      </c>
      <c r="S2447" s="1" t="s">
        <v>48</v>
      </c>
      <c r="T2447" s="1" t="s">
        <v>48</v>
      </c>
      <c r="U2447" s="1" t="s">
        <v>48</v>
      </c>
      <c r="V2447" s="1" t="s">
        <v>48</v>
      </c>
      <c r="W2447" s="1" t="s">
        <v>48</v>
      </c>
      <c r="X2447" s="1" t="s">
        <v>62</v>
      </c>
      <c r="AC2447" s="1" t="s">
        <v>5712</v>
      </c>
      <c r="AD2447" s="1" t="s">
        <v>5712</v>
      </c>
      <c r="AJ2447" s="1" t="s">
        <v>12322</v>
      </c>
      <c r="AK2447" s="1" t="s">
        <v>77</v>
      </c>
      <c r="AN2447" s="1" t="s">
        <v>5712</v>
      </c>
      <c r="AP2447" s="1" t="s">
        <v>5712</v>
      </c>
      <c r="AR2447" s="1" t="s">
        <v>5712</v>
      </c>
      <c r="AT2447" s="1" t="s">
        <v>5712</v>
      </c>
    </row>
    <row r="2448" spans="1:48" x14ac:dyDescent="0.35">
      <c r="A2448" s="1" t="s">
        <v>12323</v>
      </c>
      <c r="B2448" s="1" t="s">
        <v>5710</v>
      </c>
      <c r="C2448" s="1" t="s">
        <v>41</v>
      </c>
      <c r="D2448">
        <v>68</v>
      </c>
      <c r="E2448" s="1" t="s">
        <v>65</v>
      </c>
      <c r="F2448" s="1" t="s">
        <v>43</v>
      </c>
      <c r="G2448" s="1" t="s">
        <v>59</v>
      </c>
      <c r="H2448" s="1" t="s">
        <v>45</v>
      </c>
      <c r="I2448" s="1" t="s">
        <v>74</v>
      </c>
      <c r="J2448" s="1" t="s">
        <v>47</v>
      </c>
      <c r="K2448" s="1" t="s">
        <v>49</v>
      </c>
      <c r="L2448" s="1" t="s">
        <v>48</v>
      </c>
      <c r="M2448" s="1" t="s">
        <v>48</v>
      </c>
      <c r="N2448" s="1" t="s">
        <v>48</v>
      </c>
      <c r="O2448" s="1" t="s">
        <v>48</v>
      </c>
      <c r="P2448" s="1" t="s">
        <v>48</v>
      </c>
      <c r="Q2448" s="1" t="s">
        <v>48</v>
      </c>
      <c r="R2448" s="1" t="s">
        <v>48</v>
      </c>
      <c r="S2448" s="1" t="s">
        <v>48</v>
      </c>
      <c r="T2448" s="1" t="s">
        <v>48</v>
      </c>
      <c r="U2448" s="1" t="s">
        <v>48</v>
      </c>
      <c r="V2448" s="1" t="s">
        <v>48</v>
      </c>
      <c r="W2448" s="1" t="s">
        <v>48</v>
      </c>
      <c r="X2448" s="1" t="s">
        <v>62</v>
      </c>
      <c r="AC2448" s="1" t="s">
        <v>5712</v>
      </c>
      <c r="AD2448" s="1" t="s">
        <v>5712</v>
      </c>
      <c r="AJ2448" s="1" t="s">
        <v>12324</v>
      </c>
      <c r="AK2448" s="1" t="s">
        <v>77</v>
      </c>
      <c r="AN2448" s="1" t="s">
        <v>5712</v>
      </c>
      <c r="AP2448" s="1" t="s">
        <v>5712</v>
      </c>
      <c r="AR2448" s="1" t="s">
        <v>5712</v>
      </c>
      <c r="AT2448" s="1" t="s">
        <v>5712</v>
      </c>
    </row>
    <row r="2449" spans="1:48" x14ac:dyDescent="0.35">
      <c r="A2449" s="1" t="s">
        <v>12325</v>
      </c>
      <c r="B2449" s="1" t="s">
        <v>5710</v>
      </c>
      <c r="C2449" s="1" t="s">
        <v>41</v>
      </c>
      <c r="D2449">
        <v>73</v>
      </c>
      <c r="E2449" s="1" t="s">
        <v>65</v>
      </c>
      <c r="F2449" s="1" t="s">
        <v>66</v>
      </c>
      <c r="G2449" s="1" t="s">
        <v>73</v>
      </c>
      <c r="H2449" s="1" t="s">
        <v>67</v>
      </c>
      <c r="I2449" s="1" t="s">
        <v>113</v>
      </c>
      <c r="J2449" s="1" t="s">
        <v>47</v>
      </c>
      <c r="K2449" s="1" t="s">
        <v>48</v>
      </c>
      <c r="L2449" s="1" t="s">
        <v>48</v>
      </c>
      <c r="M2449" s="1" t="s">
        <v>48</v>
      </c>
      <c r="N2449" s="1" t="s">
        <v>48</v>
      </c>
      <c r="O2449" s="1" t="s">
        <v>48</v>
      </c>
      <c r="P2449" s="1" t="s">
        <v>49</v>
      </c>
      <c r="Q2449" s="1" t="s">
        <v>48</v>
      </c>
      <c r="R2449" s="1" t="s">
        <v>48</v>
      </c>
      <c r="S2449" s="1" t="s">
        <v>48</v>
      </c>
      <c r="T2449" s="1" t="s">
        <v>48</v>
      </c>
      <c r="U2449" s="1" t="s">
        <v>48</v>
      </c>
      <c r="V2449" s="1" t="s">
        <v>48</v>
      </c>
      <c r="W2449" s="1" t="s">
        <v>48</v>
      </c>
      <c r="X2449" s="1" t="s">
        <v>62</v>
      </c>
      <c r="AC2449" s="1" t="s">
        <v>5712</v>
      </c>
      <c r="AD2449" s="1" t="s">
        <v>5712</v>
      </c>
      <c r="AJ2449" s="1" t="s">
        <v>105</v>
      </c>
      <c r="AK2449" s="1" t="s">
        <v>5712</v>
      </c>
      <c r="AN2449" s="1" t="s">
        <v>5712</v>
      </c>
      <c r="AP2449" s="1" t="s">
        <v>5712</v>
      </c>
      <c r="AR2449" s="1" t="s">
        <v>5712</v>
      </c>
      <c r="AT2449" s="1" t="s">
        <v>5712</v>
      </c>
      <c r="AV2449" s="1" t="s">
        <v>105</v>
      </c>
    </row>
    <row r="2450" spans="1:48" x14ac:dyDescent="0.35">
      <c r="A2450" s="1" t="s">
        <v>12326</v>
      </c>
      <c r="B2450" s="1" t="s">
        <v>5710</v>
      </c>
      <c r="C2450" s="1" t="s">
        <v>41</v>
      </c>
      <c r="D2450">
        <v>75</v>
      </c>
      <c r="E2450" s="1" t="s">
        <v>65</v>
      </c>
      <c r="F2450" s="1" t="s">
        <v>43</v>
      </c>
      <c r="G2450" s="1" t="s">
        <v>73</v>
      </c>
      <c r="H2450" s="1" t="s">
        <v>67</v>
      </c>
      <c r="I2450" s="1" t="s">
        <v>90</v>
      </c>
      <c r="J2450" s="1" t="s">
        <v>47</v>
      </c>
      <c r="K2450" s="1" t="s">
        <v>48</v>
      </c>
      <c r="L2450" s="1" t="s">
        <v>48</v>
      </c>
      <c r="M2450" s="1" t="s">
        <v>48</v>
      </c>
      <c r="N2450" s="1" t="s">
        <v>48</v>
      </c>
      <c r="O2450" s="1" t="s">
        <v>48</v>
      </c>
      <c r="P2450" s="1" t="s">
        <v>49</v>
      </c>
      <c r="Q2450" s="1" t="s">
        <v>48</v>
      </c>
      <c r="R2450" s="1" t="s">
        <v>48</v>
      </c>
      <c r="S2450" s="1" t="s">
        <v>48</v>
      </c>
      <c r="T2450" s="1" t="s">
        <v>48</v>
      </c>
      <c r="U2450" s="1" t="s">
        <v>48</v>
      </c>
      <c r="V2450" s="1" t="s">
        <v>48</v>
      </c>
      <c r="W2450" s="1" t="s">
        <v>48</v>
      </c>
      <c r="X2450" s="1" t="s">
        <v>75</v>
      </c>
      <c r="Y2450" s="1" t="s">
        <v>12327</v>
      </c>
      <c r="AC2450" s="1" t="s">
        <v>5712</v>
      </c>
      <c r="AD2450" s="1" t="s">
        <v>5712</v>
      </c>
      <c r="AJ2450" s="1" t="s">
        <v>703</v>
      </c>
      <c r="AK2450" s="1" t="s">
        <v>5712</v>
      </c>
      <c r="AM2450" s="1" t="s">
        <v>1196</v>
      </c>
      <c r="AN2450" s="1" t="s">
        <v>5712</v>
      </c>
      <c r="AP2450" s="1" t="s">
        <v>5712</v>
      </c>
      <c r="AR2450" s="1" t="s">
        <v>5712</v>
      </c>
      <c r="AT2450" s="1" t="s">
        <v>5712</v>
      </c>
    </row>
    <row r="2451" spans="1:48" x14ac:dyDescent="0.35">
      <c r="A2451" s="1" t="s">
        <v>12328</v>
      </c>
      <c r="B2451" s="1" t="s">
        <v>5710</v>
      </c>
      <c r="C2451" s="1" t="s">
        <v>41</v>
      </c>
      <c r="D2451">
        <v>57</v>
      </c>
      <c r="E2451" s="1" t="s">
        <v>65</v>
      </c>
      <c r="F2451" s="1" t="s">
        <v>43</v>
      </c>
      <c r="G2451" s="1" t="s">
        <v>98</v>
      </c>
      <c r="H2451" s="1" t="s">
        <v>45</v>
      </c>
      <c r="I2451" s="1" t="s">
        <v>46</v>
      </c>
      <c r="J2451" s="1" t="s">
        <v>47</v>
      </c>
      <c r="K2451" s="1" t="s">
        <v>48</v>
      </c>
      <c r="L2451" s="1" t="s">
        <v>49</v>
      </c>
      <c r="M2451" s="1" t="s">
        <v>48</v>
      </c>
      <c r="N2451" s="1" t="s">
        <v>48</v>
      </c>
      <c r="O2451" s="1" t="s">
        <v>48</v>
      </c>
      <c r="P2451" s="1" t="s">
        <v>48</v>
      </c>
      <c r="Q2451" s="1" t="s">
        <v>48</v>
      </c>
      <c r="R2451" s="1" t="s">
        <v>48</v>
      </c>
      <c r="S2451" s="1" t="s">
        <v>48</v>
      </c>
      <c r="T2451" s="1" t="s">
        <v>48</v>
      </c>
      <c r="U2451" s="1" t="s">
        <v>48</v>
      </c>
      <c r="V2451" s="1" t="s">
        <v>48</v>
      </c>
      <c r="W2451" s="1" t="s">
        <v>48</v>
      </c>
      <c r="X2451" s="1" t="s">
        <v>116</v>
      </c>
      <c r="Y2451" s="1" t="s">
        <v>12329</v>
      </c>
      <c r="AC2451" s="1" t="s">
        <v>5712</v>
      </c>
      <c r="AD2451" s="1" t="s">
        <v>5712</v>
      </c>
      <c r="AJ2451" s="1" t="s">
        <v>12330</v>
      </c>
      <c r="AK2451" s="1" t="s">
        <v>5712</v>
      </c>
      <c r="AN2451" s="1" t="s">
        <v>5712</v>
      </c>
      <c r="AP2451" s="1" t="s">
        <v>5712</v>
      </c>
      <c r="AR2451" s="1" t="s">
        <v>5712</v>
      </c>
      <c r="AT2451" s="1" t="s">
        <v>5712</v>
      </c>
    </row>
    <row r="2452" spans="1:48" x14ac:dyDescent="0.35">
      <c r="A2452" s="1" t="s">
        <v>12331</v>
      </c>
      <c r="B2452" s="1" t="s">
        <v>5710</v>
      </c>
      <c r="C2452" s="1" t="s">
        <v>41</v>
      </c>
      <c r="D2452">
        <v>22</v>
      </c>
      <c r="E2452" s="1" t="s">
        <v>57</v>
      </c>
      <c r="F2452" s="1" t="s">
        <v>107</v>
      </c>
      <c r="G2452" s="1" t="s">
        <v>44</v>
      </c>
      <c r="H2452" s="1" t="s">
        <v>79</v>
      </c>
      <c r="I2452" s="1" t="s">
        <v>90</v>
      </c>
      <c r="J2452" s="1" t="s">
        <v>47</v>
      </c>
      <c r="K2452" s="1" t="s">
        <v>48</v>
      </c>
      <c r="L2452" s="1" t="s">
        <v>48</v>
      </c>
      <c r="M2452" s="1" t="s">
        <v>49</v>
      </c>
      <c r="N2452" s="1" t="s">
        <v>48</v>
      </c>
      <c r="O2452" s="1" t="s">
        <v>48</v>
      </c>
      <c r="P2452" s="1" t="s">
        <v>48</v>
      </c>
      <c r="Q2452" s="1" t="s">
        <v>48</v>
      </c>
      <c r="R2452" s="1" t="s">
        <v>48</v>
      </c>
      <c r="S2452" s="1" t="s">
        <v>48</v>
      </c>
      <c r="T2452" s="1" t="s">
        <v>48</v>
      </c>
      <c r="U2452" s="1" t="s">
        <v>48</v>
      </c>
      <c r="V2452" s="1" t="s">
        <v>48</v>
      </c>
      <c r="W2452" s="1" t="s">
        <v>48</v>
      </c>
      <c r="X2452" s="1" t="s">
        <v>62</v>
      </c>
      <c r="AC2452" s="1" t="s">
        <v>5712</v>
      </c>
      <c r="AD2452" s="1" t="s">
        <v>5712</v>
      </c>
      <c r="AJ2452" s="1" t="s">
        <v>12332</v>
      </c>
      <c r="AK2452" s="1" t="s">
        <v>5712</v>
      </c>
      <c r="AN2452" s="1" t="s">
        <v>5712</v>
      </c>
      <c r="AP2452" s="1" t="s">
        <v>5712</v>
      </c>
      <c r="AR2452" s="1" t="s">
        <v>5712</v>
      </c>
      <c r="AT2452" s="1" t="s">
        <v>5712</v>
      </c>
      <c r="AV2452" s="1" t="s">
        <v>12333</v>
      </c>
    </row>
    <row r="2453" spans="1:48" x14ac:dyDescent="0.35">
      <c r="A2453" s="1" t="s">
        <v>12334</v>
      </c>
      <c r="B2453" s="1" t="s">
        <v>5710</v>
      </c>
      <c r="C2453" s="1" t="s">
        <v>41</v>
      </c>
      <c r="D2453">
        <v>33</v>
      </c>
      <c r="E2453" s="1" t="s">
        <v>57</v>
      </c>
      <c r="F2453" s="1" t="s">
        <v>58</v>
      </c>
      <c r="G2453" s="1" t="s">
        <v>85</v>
      </c>
      <c r="H2453" s="1" t="s">
        <v>79</v>
      </c>
      <c r="I2453" s="1" t="s">
        <v>74</v>
      </c>
      <c r="J2453" s="1" t="s">
        <v>47</v>
      </c>
      <c r="K2453" s="1" t="s">
        <v>48</v>
      </c>
      <c r="L2453" s="1" t="s">
        <v>48</v>
      </c>
      <c r="M2453" s="1" t="s">
        <v>49</v>
      </c>
      <c r="N2453" s="1" t="s">
        <v>48</v>
      </c>
      <c r="O2453" s="1" t="s">
        <v>48</v>
      </c>
      <c r="P2453" s="1" t="s">
        <v>48</v>
      </c>
      <c r="Q2453" s="1" t="s">
        <v>48</v>
      </c>
      <c r="R2453" s="1" t="s">
        <v>48</v>
      </c>
      <c r="S2453" s="1" t="s">
        <v>48</v>
      </c>
      <c r="T2453" s="1" t="s">
        <v>48</v>
      </c>
      <c r="U2453" s="1" t="s">
        <v>48</v>
      </c>
      <c r="V2453" s="1" t="s">
        <v>48</v>
      </c>
      <c r="W2453" s="1" t="s">
        <v>48</v>
      </c>
      <c r="X2453" s="1" t="s">
        <v>62</v>
      </c>
      <c r="AC2453" s="1" t="s">
        <v>5712</v>
      </c>
      <c r="AD2453" s="1" t="s">
        <v>5712</v>
      </c>
      <c r="AJ2453" s="1" t="s">
        <v>12335</v>
      </c>
      <c r="AK2453" s="1" t="s">
        <v>55</v>
      </c>
      <c r="AL2453" s="1" t="s">
        <v>12336</v>
      </c>
      <c r="AN2453" s="1" t="s">
        <v>5712</v>
      </c>
      <c r="AP2453" s="1" t="s">
        <v>5712</v>
      </c>
      <c r="AR2453" s="1" t="s">
        <v>5712</v>
      </c>
      <c r="AT2453" s="1" t="s">
        <v>5712</v>
      </c>
    </row>
    <row r="2454" spans="1:48" x14ac:dyDescent="0.35">
      <c r="A2454" s="1" t="s">
        <v>12337</v>
      </c>
      <c r="B2454" s="1" t="s">
        <v>5710</v>
      </c>
      <c r="C2454" s="1" t="s">
        <v>41</v>
      </c>
      <c r="D2454">
        <v>21</v>
      </c>
      <c r="E2454" s="1" t="s">
        <v>57</v>
      </c>
      <c r="F2454" s="1" t="s">
        <v>58</v>
      </c>
      <c r="G2454" s="1" t="s">
        <v>73</v>
      </c>
      <c r="H2454" s="1" t="s">
        <v>45</v>
      </c>
      <c r="I2454" s="1" t="s">
        <v>99</v>
      </c>
      <c r="J2454" s="1" t="s">
        <v>47</v>
      </c>
      <c r="K2454" s="1" t="s">
        <v>48</v>
      </c>
      <c r="L2454" s="1" t="s">
        <v>48</v>
      </c>
      <c r="M2454" s="1" t="s">
        <v>48</v>
      </c>
      <c r="N2454" s="1" t="s">
        <v>49</v>
      </c>
      <c r="O2454" s="1" t="s">
        <v>48</v>
      </c>
      <c r="P2454" s="1" t="s">
        <v>48</v>
      </c>
      <c r="Q2454" s="1" t="s">
        <v>48</v>
      </c>
      <c r="R2454" s="1" t="s">
        <v>48</v>
      </c>
      <c r="S2454" s="1" t="s">
        <v>48</v>
      </c>
      <c r="T2454" s="1" t="s">
        <v>48</v>
      </c>
      <c r="U2454" s="1" t="s">
        <v>48</v>
      </c>
      <c r="V2454" s="1" t="s">
        <v>48</v>
      </c>
      <c r="W2454" s="1" t="s">
        <v>48</v>
      </c>
      <c r="X2454" s="1" t="s">
        <v>116</v>
      </c>
      <c r="Y2454" s="1" t="s">
        <v>12338</v>
      </c>
      <c r="AC2454" s="1" t="s">
        <v>5712</v>
      </c>
      <c r="AD2454" s="1" t="s">
        <v>5712</v>
      </c>
      <c r="AJ2454" s="1" t="s">
        <v>12339</v>
      </c>
      <c r="AK2454" s="1" t="s">
        <v>5712</v>
      </c>
      <c r="AN2454" s="1" t="s">
        <v>5712</v>
      </c>
      <c r="AP2454" s="1" t="s">
        <v>5712</v>
      </c>
      <c r="AR2454" s="1" t="s">
        <v>5712</v>
      </c>
      <c r="AT2454" s="1" t="s">
        <v>5712</v>
      </c>
    </row>
    <row r="2455" spans="1:48" x14ac:dyDescent="0.35">
      <c r="A2455" s="1" t="s">
        <v>12340</v>
      </c>
      <c r="B2455" s="1" t="s">
        <v>5710</v>
      </c>
      <c r="C2455" s="1" t="s">
        <v>71</v>
      </c>
      <c r="D2455">
        <v>27</v>
      </c>
      <c r="E2455" s="1" t="s">
        <v>57</v>
      </c>
      <c r="F2455" s="1" t="s">
        <v>107</v>
      </c>
      <c r="G2455" s="1" t="s">
        <v>59</v>
      </c>
      <c r="H2455" s="1" t="s">
        <v>45</v>
      </c>
      <c r="I2455" s="1" t="s">
        <v>46</v>
      </c>
      <c r="J2455" s="1" t="s">
        <v>47</v>
      </c>
      <c r="K2455" s="1" t="s">
        <v>48</v>
      </c>
      <c r="L2455" s="1" t="s">
        <v>48</v>
      </c>
      <c r="M2455" s="1" t="s">
        <v>48</v>
      </c>
      <c r="N2455" s="1" t="s">
        <v>48</v>
      </c>
      <c r="O2455" s="1" t="s">
        <v>48</v>
      </c>
      <c r="P2455" s="1" t="s">
        <v>49</v>
      </c>
      <c r="Q2455" s="1" t="s">
        <v>48</v>
      </c>
      <c r="R2455" s="1" t="s">
        <v>48</v>
      </c>
      <c r="S2455" s="1" t="s">
        <v>48</v>
      </c>
      <c r="T2455" s="1" t="s">
        <v>48</v>
      </c>
      <c r="U2455" s="1" t="s">
        <v>48</v>
      </c>
      <c r="V2455" s="1" t="s">
        <v>48</v>
      </c>
      <c r="W2455" s="1" t="s">
        <v>48</v>
      </c>
      <c r="X2455" s="1" t="s">
        <v>62</v>
      </c>
      <c r="AC2455" s="1" t="s">
        <v>5712</v>
      </c>
      <c r="AD2455" s="1" t="s">
        <v>5712</v>
      </c>
      <c r="AJ2455" s="1" t="s">
        <v>1829</v>
      </c>
      <c r="AK2455" s="1" t="s">
        <v>5712</v>
      </c>
      <c r="AN2455" s="1" t="s">
        <v>5712</v>
      </c>
      <c r="AP2455" s="1" t="s">
        <v>5712</v>
      </c>
      <c r="AR2455" s="1" t="s">
        <v>5712</v>
      </c>
      <c r="AT2455" s="1" t="s">
        <v>5712</v>
      </c>
    </row>
    <row r="2456" spans="1:48" x14ac:dyDescent="0.35">
      <c r="A2456" s="1" t="s">
        <v>12341</v>
      </c>
      <c r="B2456" s="1" t="s">
        <v>5710</v>
      </c>
      <c r="C2456" s="1" t="s">
        <v>41</v>
      </c>
      <c r="D2456">
        <v>28</v>
      </c>
      <c r="E2456" s="1" t="s">
        <v>57</v>
      </c>
      <c r="F2456" s="1" t="s">
        <v>107</v>
      </c>
      <c r="G2456" s="1" t="s">
        <v>59</v>
      </c>
      <c r="H2456" s="1" t="s">
        <v>45</v>
      </c>
      <c r="I2456" s="1" t="s">
        <v>99</v>
      </c>
      <c r="J2456" s="1" t="s">
        <v>47</v>
      </c>
      <c r="K2456" s="1" t="s">
        <v>48</v>
      </c>
      <c r="L2456" s="1" t="s">
        <v>48</v>
      </c>
      <c r="M2456" s="1" t="s">
        <v>49</v>
      </c>
      <c r="N2456" s="1" t="s">
        <v>48</v>
      </c>
      <c r="O2456" s="1" t="s">
        <v>48</v>
      </c>
      <c r="P2456" s="1" t="s">
        <v>48</v>
      </c>
      <c r="Q2456" s="1" t="s">
        <v>48</v>
      </c>
      <c r="R2456" s="1" t="s">
        <v>48</v>
      </c>
      <c r="S2456" s="1" t="s">
        <v>48</v>
      </c>
      <c r="T2456" s="1" t="s">
        <v>48</v>
      </c>
      <c r="U2456" s="1" t="s">
        <v>48</v>
      </c>
      <c r="V2456" s="1" t="s">
        <v>48</v>
      </c>
      <c r="W2456" s="1" t="s">
        <v>49</v>
      </c>
      <c r="X2456" s="1" t="s">
        <v>62</v>
      </c>
      <c r="AC2456" s="1" t="s">
        <v>5712</v>
      </c>
      <c r="AD2456" s="1" t="s">
        <v>5712</v>
      </c>
      <c r="AJ2456" s="1" t="s">
        <v>12342</v>
      </c>
      <c r="AK2456" s="1" t="s">
        <v>5712</v>
      </c>
      <c r="AN2456" s="1" t="s">
        <v>5712</v>
      </c>
      <c r="AP2456" s="1" t="s">
        <v>5712</v>
      </c>
      <c r="AR2456" s="1" t="s">
        <v>5712</v>
      </c>
      <c r="AT2456" s="1" t="s">
        <v>5712</v>
      </c>
    </row>
    <row r="2457" spans="1:48" x14ac:dyDescent="0.35">
      <c r="A2457" s="1" t="s">
        <v>12343</v>
      </c>
      <c r="B2457" s="1" t="s">
        <v>5710</v>
      </c>
      <c r="C2457" s="1" t="s">
        <v>71</v>
      </c>
      <c r="D2457">
        <v>28</v>
      </c>
      <c r="E2457" s="1" t="s">
        <v>57</v>
      </c>
      <c r="F2457" s="1" t="s">
        <v>58</v>
      </c>
      <c r="G2457" s="1" t="s">
        <v>59</v>
      </c>
      <c r="H2457" s="1" t="s">
        <v>60</v>
      </c>
      <c r="I2457" s="1" t="s">
        <v>125</v>
      </c>
      <c r="J2457" s="1" t="s">
        <v>47</v>
      </c>
      <c r="K2457" s="1" t="s">
        <v>48</v>
      </c>
      <c r="L2457" s="1" t="s">
        <v>49</v>
      </c>
      <c r="M2457" s="1" t="s">
        <v>48</v>
      </c>
      <c r="N2457" s="1" t="s">
        <v>48</v>
      </c>
      <c r="O2457" s="1" t="s">
        <v>48</v>
      </c>
      <c r="P2457" s="1" t="s">
        <v>48</v>
      </c>
      <c r="Q2457" s="1" t="s">
        <v>48</v>
      </c>
      <c r="R2457" s="1" t="s">
        <v>48</v>
      </c>
      <c r="S2457" s="1" t="s">
        <v>48</v>
      </c>
      <c r="T2457" s="1" t="s">
        <v>48</v>
      </c>
      <c r="U2457" s="1" t="s">
        <v>48</v>
      </c>
      <c r="V2457" s="1" t="s">
        <v>48</v>
      </c>
      <c r="W2457" s="1" t="s">
        <v>48</v>
      </c>
      <c r="X2457" s="1" t="s">
        <v>116</v>
      </c>
      <c r="Y2457" s="1" t="s">
        <v>12344</v>
      </c>
      <c r="AC2457" s="1" t="s">
        <v>5712</v>
      </c>
      <c r="AD2457" s="1" t="s">
        <v>5712</v>
      </c>
      <c r="AJ2457" s="1" t="s">
        <v>8988</v>
      </c>
      <c r="AK2457" s="1" t="s">
        <v>5712</v>
      </c>
      <c r="AM2457" s="1" t="s">
        <v>12345</v>
      </c>
      <c r="AN2457" s="1" t="s">
        <v>5712</v>
      </c>
      <c r="AP2457" s="1" t="s">
        <v>5712</v>
      </c>
      <c r="AR2457" s="1" t="s">
        <v>5712</v>
      </c>
      <c r="AT2457" s="1" t="s">
        <v>5712</v>
      </c>
    </row>
    <row r="2458" spans="1:48" x14ac:dyDescent="0.35">
      <c r="A2458" s="1" t="s">
        <v>12346</v>
      </c>
      <c r="B2458" s="1" t="s">
        <v>5710</v>
      </c>
      <c r="C2458" s="1" t="s">
        <v>41</v>
      </c>
      <c r="D2458">
        <v>37</v>
      </c>
      <c r="E2458" s="1" t="s">
        <v>42</v>
      </c>
      <c r="F2458" s="1" t="s">
        <v>107</v>
      </c>
      <c r="G2458" s="1" t="s">
        <v>73</v>
      </c>
      <c r="H2458" s="1" t="s">
        <v>45</v>
      </c>
      <c r="I2458" s="1" t="s">
        <v>74</v>
      </c>
      <c r="J2458" s="1" t="s">
        <v>80</v>
      </c>
      <c r="K2458" s="1" t="s">
        <v>48</v>
      </c>
      <c r="L2458" s="1" t="s">
        <v>48</v>
      </c>
      <c r="M2458" s="1" t="s">
        <v>48</v>
      </c>
      <c r="N2458" s="1" t="s">
        <v>48</v>
      </c>
      <c r="O2458" s="1" t="s">
        <v>48</v>
      </c>
      <c r="P2458" s="1" t="s">
        <v>48</v>
      </c>
      <c r="Q2458" s="1" t="s">
        <v>48</v>
      </c>
      <c r="R2458" s="1" t="s">
        <v>48</v>
      </c>
      <c r="S2458" s="1" t="s">
        <v>48</v>
      </c>
      <c r="T2458" s="1" t="s">
        <v>48</v>
      </c>
      <c r="U2458" s="1" t="s">
        <v>48</v>
      </c>
      <c r="V2458" s="1" t="s">
        <v>49</v>
      </c>
      <c r="W2458" s="1" t="s">
        <v>48</v>
      </c>
      <c r="X2458" s="1" t="s">
        <v>62</v>
      </c>
      <c r="AC2458" s="1" t="s">
        <v>5712</v>
      </c>
      <c r="AD2458" s="1" t="s">
        <v>5712</v>
      </c>
      <c r="AJ2458" s="1" t="s">
        <v>12347</v>
      </c>
      <c r="AK2458" s="1" t="s">
        <v>5712</v>
      </c>
      <c r="AN2458" s="1" t="s">
        <v>5712</v>
      </c>
      <c r="AP2458" s="1" t="s">
        <v>5712</v>
      </c>
      <c r="AR2458" s="1" t="s">
        <v>5712</v>
      </c>
      <c r="AT2458" s="1" t="s">
        <v>5712</v>
      </c>
    </row>
    <row r="2459" spans="1:48" x14ac:dyDescent="0.35">
      <c r="A2459" s="1" t="s">
        <v>12348</v>
      </c>
      <c r="B2459" s="1" t="s">
        <v>5710</v>
      </c>
      <c r="C2459" s="1" t="s">
        <v>41</v>
      </c>
      <c r="D2459">
        <v>28</v>
      </c>
      <c r="E2459" s="1" t="s">
        <v>57</v>
      </c>
      <c r="F2459" s="1" t="s">
        <v>107</v>
      </c>
      <c r="G2459" s="1" t="s">
        <v>44</v>
      </c>
      <c r="H2459" s="1" t="s">
        <v>45</v>
      </c>
      <c r="I2459" s="1" t="s">
        <v>99</v>
      </c>
      <c r="J2459" s="1" t="s">
        <v>47</v>
      </c>
      <c r="K2459" s="1" t="s">
        <v>48</v>
      </c>
      <c r="L2459" s="1" t="s">
        <v>48</v>
      </c>
      <c r="M2459" s="1" t="s">
        <v>48</v>
      </c>
      <c r="N2459" s="1" t="s">
        <v>48</v>
      </c>
      <c r="O2459" s="1" t="s">
        <v>48</v>
      </c>
      <c r="P2459" s="1" t="s">
        <v>49</v>
      </c>
      <c r="Q2459" s="1" t="s">
        <v>48</v>
      </c>
      <c r="R2459" s="1" t="s">
        <v>48</v>
      </c>
      <c r="S2459" s="1" t="s">
        <v>48</v>
      </c>
      <c r="T2459" s="1" t="s">
        <v>48</v>
      </c>
      <c r="U2459" s="1" t="s">
        <v>48</v>
      </c>
      <c r="V2459" s="1" t="s">
        <v>48</v>
      </c>
      <c r="W2459" s="1" t="s">
        <v>48</v>
      </c>
      <c r="X2459" s="1" t="s">
        <v>116</v>
      </c>
      <c r="Y2459" s="1" t="s">
        <v>12349</v>
      </c>
      <c r="AC2459" s="1" t="s">
        <v>5712</v>
      </c>
      <c r="AD2459" s="1" t="s">
        <v>5712</v>
      </c>
      <c r="AJ2459" s="1" t="s">
        <v>12350</v>
      </c>
      <c r="AK2459" s="1" t="s">
        <v>5712</v>
      </c>
      <c r="AN2459" s="1" t="s">
        <v>5712</v>
      </c>
      <c r="AP2459" s="1" t="s">
        <v>5712</v>
      </c>
      <c r="AR2459" s="1" t="s">
        <v>5712</v>
      </c>
      <c r="AT2459" s="1" t="s">
        <v>5712</v>
      </c>
      <c r="AV2459" s="1" t="s">
        <v>12350</v>
      </c>
    </row>
    <row r="2460" spans="1:48" x14ac:dyDescent="0.35">
      <c r="A2460" s="1" t="s">
        <v>12351</v>
      </c>
      <c r="B2460" s="1" t="s">
        <v>5710</v>
      </c>
      <c r="C2460" s="1" t="s">
        <v>41</v>
      </c>
      <c r="D2460">
        <v>46</v>
      </c>
      <c r="E2460" s="1" t="s">
        <v>42</v>
      </c>
      <c r="F2460" s="1" t="s">
        <v>43</v>
      </c>
      <c r="G2460" s="1" t="s">
        <v>73</v>
      </c>
      <c r="H2460" s="1" t="s">
        <v>92</v>
      </c>
      <c r="I2460" s="1" t="s">
        <v>61</v>
      </c>
      <c r="J2460" s="1" t="s">
        <v>47</v>
      </c>
      <c r="K2460" s="1" t="s">
        <v>48</v>
      </c>
      <c r="L2460" s="1" t="s">
        <v>48</v>
      </c>
      <c r="M2460" s="1" t="s">
        <v>48</v>
      </c>
      <c r="N2460" s="1" t="s">
        <v>48</v>
      </c>
      <c r="O2460" s="1" t="s">
        <v>48</v>
      </c>
      <c r="P2460" s="1" t="s">
        <v>49</v>
      </c>
      <c r="Q2460" s="1" t="s">
        <v>48</v>
      </c>
      <c r="R2460" s="1" t="s">
        <v>48</v>
      </c>
      <c r="S2460" s="1" t="s">
        <v>48</v>
      </c>
      <c r="T2460" s="1" t="s">
        <v>48</v>
      </c>
      <c r="U2460" s="1" t="s">
        <v>48</v>
      </c>
      <c r="V2460" s="1" t="s">
        <v>48</v>
      </c>
      <c r="W2460" s="1" t="s">
        <v>48</v>
      </c>
      <c r="X2460" s="1" t="s">
        <v>116</v>
      </c>
      <c r="Y2460" s="1" t="s">
        <v>12352</v>
      </c>
      <c r="AC2460" s="1" t="s">
        <v>5712</v>
      </c>
      <c r="AD2460" s="1" t="s">
        <v>5712</v>
      </c>
      <c r="AJ2460" s="1" t="s">
        <v>3463</v>
      </c>
      <c r="AK2460" s="1" t="s">
        <v>5712</v>
      </c>
      <c r="AN2460" s="1" t="s">
        <v>5712</v>
      </c>
      <c r="AP2460" s="1" t="s">
        <v>5712</v>
      </c>
      <c r="AR2460" s="1" t="s">
        <v>5712</v>
      </c>
      <c r="AT2460" s="1" t="s">
        <v>5712</v>
      </c>
      <c r="AV2460" s="1" t="s">
        <v>12353</v>
      </c>
    </row>
    <row r="2461" spans="1:48" x14ac:dyDescent="0.35">
      <c r="A2461" s="1" t="s">
        <v>12354</v>
      </c>
      <c r="B2461" s="1" t="s">
        <v>5710</v>
      </c>
      <c r="C2461" s="1" t="s">
        <v>71</v>
      </c>
      <c r="D2461">
        <v>29</v>
      </c>
      <c r="E2461" s="1" t="s">
        <v>57</v>
      </c>
      <c r="F2461" s="1" t="s">
        <v>58</v>
      </c>
      <c r="G2461" s="1" t="s">
        <v>59</v>
      </c>
      <c r="H2461" s="1" t="s">
        <v>79</v>
      </c>
      <c r="I2461" s="1" t="s">
        <v>74</v>
      </c>
      <c r="J2461" s="1" t="s">
        <v>47</v>
      </c>
      <c r="K2461" s="1" t="s">
        <v>48</v>
      </c>
      <c r="L2461" s="1" t="s">
        <v>49</v>
      </c>
      <c r="M2461" s="1" t="s">
        <v>48</v>
      </c>
      <c r="N2461" s="1" t="s">
        <v>48</v>
      </c>
      <c r="O2461" s="1" t="s">
        <v>48</v>
      </c>
      <c r="P2461" s="1" t="s">
        <v>48</v>
      </c>
      <c r="Q2461" s="1" t="s">
        <v>48</v>
      </c>
      <c r="R2461" s="1" t="s">
        <v>48</v>
      </c>
      <c r="S2461" s="1" t="s">
        <v>48</v>
      </c>
      <c r="T2461" s="1" t="s">
        <v>48</v>
      </c>
      <c r="U2461" s="1" t="s">
        <v>48</v>
      </c>
      <c r="V2461" s="1" t="s">
        <v>48</v>
      </c>
      <c r="W2461" s="1" t="s">
        <v>48</v>
      </c>
      <c r="X2461" s="1" t="s">
        <v>116</v>
      </c>
      <c r="Y2461" s="1" t="s">
        <v>12355</v>
      </c>
      <c r="AC2461" s="1" t="s">
        <v>5712</v>
      </c>
      <c r="AD2461" s="1" t="s">
        <v>5712</v>
      </c>
      <c r="AJ2461" s="1" t="s">
        <v>12356</v>
      </c>
      <c r="AK2461" s="1" t="s">
        <v>5712</v>
      </c>
      <c r="AM2461" s="1" t="s">
        <v>12357</v>
      </c>
      <c r="AN2461" s="1" t="s">
        <v>5712</v>
      </c>
      <c r="AP2461" s="1" t="s">
        <v>5712</v>
      </c>
      <c r="AR2461" s="1" t="s">
        <v>5712</v>
      </c>
      <c r="AT2461" s="1" t="s">
        <v>5712</v>
      </c>
    </row>
    <row r="2462" spans="1:48" x14ac:dyDescent="0.35">
      <c r="A2462" s="1" t="s">
        <v>12358</v>
      </c>
      <c r="B2462" s="1" t="s">
        <v>5710</v>
      </c>
      <c r="C2462" s="1" t="s">
        <v>71</v>
      </c>
      <c r="D2462">
        <v>93</v>
      </c>
      <c r="E2462" s="1" t="s">
        <v>65</v>
      </c>
      <c r="F2462" s="1" t="s">
        <v>66</v>
      </c>
      <c r="G2462" s="1" t="s">
        <v>73</v>
      </c>
      <c r="H2462" s="1" t="s">
        <v>67</v>
      </c>
      <c r="I2462" s="1" t="s">
        <v>90</v>
      </c>
      <c r="J2462" s="1" t="s">
        <v>47</v>
      </c>
      <c r="K2462" s="1" t="s">
        <v>48</v>
      </c>
      <c r="L2462" s="1" t="s">
        <v>48</v>
      </c>
      <c r="M2462" s="1" t="s">
        <v>48</v>
      </c>
      <c r="N2462" s="1" t="s">
        <v>48</v>
      </c>
      <c r="O2462" s="1" t="s">
        <v>48</v>
      </c>
      <c r="P2462" s="1" t="s">
        <v>48</v>
      </c>
      <c r="Q2462" s="1" t="s">
        <v>48</v>
      </c>
      <c r="R2462" s="1" t="s">
        <v>49</v>
      </c>
      <c r="S2462" s="1" t="s">
        <v>48</v>
      </c>
      <c r="T2462" s="1" t="s">
        <v>48</v>
      </c>
      <c r="U2462" s="1" t="s">
        <v>48</v>
      </c>
      <c r="V2462" s="1" t="s">
        <v>48</v>
      </c>
      <c r="W2462" s="1" t="s">
        <v>48</v>
      </c>
      <c r="X2462" s="1" t="s">
        <v>62</v>
      </c>
      <c r="AC2462" s="1" t="s">
        <v>5712</v>
      </c>
      <c r="AD2462" s="1" t="s">
        <v>5712</v>
      </c>
      <c r="AJ2462" s="1" t="s">
        <v>200</v>
      </c>
      <c r="AK2462" s="1" t="s">
        <v>5712</v>
      </c>
      <c r="AM2462" s="1" t="s">
        <v>752</v>
      </c>
      <c r="AN2462" s="1" t="s">
        <v>5712</v>
      </c>
      <c r="AP2462" s="1" t="s">
        <v>5712</v>
      </c>
      <c r="AR2462" s="1" t="s">
        <v>5712</v>
      </c>
      <c r="AT2462" s="1" t="s">
        <v>5712</v>
      </c>
    </row>
    <row r="2463" spans="1:48" x14ac:dyDescent="0.35">
      <c r="A2463" s="1" t="s">
        <v>12359</v>
      </c>
      <c r="B2463" s="1" t="s">
        <v>5710</v>
      </c>
      <c r="C2463" s="1" t="s">
        <v>41</v>
      </c>
      <c r="D2463">
        <v>50</v>
      </c>
      <c r="E2463" s="1" t="s">
        <v>42</v>
      </c>
      <c r="F2463" s="1" t="s">
        <v>72</v>
      </c>
      <c r="G2463" s="1" t="s">
        <v>98</v>
      </c>
      <c r="H2463" s="1" t="s">
        <v>79</v>
      </c>
      <c r="I2463" s="1" t="s">
        <v>46</v>
      </c>
      <c r="J2463" s="1" t="s">
        <v>47</v>
      </c>
      <c r="K2463" s="1" t="s">
        <v>48</v>
      </c>
      <c r="L2463" s="1" t="s">
        <v>48</v>
      </c>
      <c r="M2463" s="1" t="s">
        <v>48</v>
      </c>
      <c r="N2463" s="1" t="s">
        <v>48</v>
      </c>
      <c r="O2463" s="1" t="s">
        <v>49</v>
      </c>
      <c r="P2463" s="1" t="s">
        <v>48</v>
      </c>
      <c r="Q2463" s="1" t="s">
        <v>48</v>
      </c>
      <c r="R2463" s="1" t="s">
        <v>48</v>
      </c>
      <c r="S2463" s="1" t="s">
        <v>48</v>
      </c>
      <c r="T2463" s="1" t="s">
        <v>48</v>
      </c>
      <c r="U2463" s="1" t="s">
        <v>48</v>
      </c>
      <c r="V2463" s="1" t="s">
        <v>48</v>
      </c>
      <c r="W2463" s="1" t="s">
        <v>48</v>
      </c>
      <c r="X2463" s="1" t="s">
        <v>116</v>
      </c>
      <c r="Y2463" s="1" t="s">
        <v>12360</v>
      </c>
      <c r="AC2463" s="1" t="s">
        <v>5712</v>
      </c>
      <c r="AD2463" s="1" t="s">
        <v>5712</v>
      </c>
      <c r="AJ2463" s="1" t="s">
        <v>12361</v>
      </c>
      <c r="AK2463" s="1" t="s">
        <v>5712</v>
      </c>
      <c r="AN2463" s="1" t="s">
        <v>5712</v>
      </c>
      <c r="AP2463" s="1" t="s">
        <v>5712</v>
      </c>
      <c r="AR2463" s="1" t="s">
        <v>5712</v>
      </c>
      <c r="AT2463" s="1" t="s">
        <v>5712</v>
      </c>
    </row>
    <row r="2464" spans="1:48" x14ac:dyDescent="0.35">
      <c r="A2464" s="1" t="s">
        <v>12362</v>
      </c>
      <c r="B2464" s="1" t="s">
        <v>5710</v>
      </c>
      <c r="C2464" s="1" t="s">
        <v>41</v>
      </c>
      <c r="D2464">
        <v>31</v>
      </c>
      <c r="E2464" s="1" t="s">
        <v>57</v>
      </c>
      <c r="F2464" s="1" t="s">
        <v>107</v>
      </c>
      <c r="G2464" s="1" t="s">
        <v>59</v>
      </c>
      <c r="H2464" s="1" t="s">
        <v>79</v>
      </c>
      <c r="I2464" s="1" t="s">
        <v>68</v>
      </c>
      <c r="J2464" s="1" t="s">
        <v>47</v>
      </c>
      <c r="K2464" s="1" t="s">
        <v>48</v>
      </c>
      <c r="L2464" s="1" t="s">
        <v>48</v>
      </c>
      <c r="M2464" s="1" t="s">
        <v>49</v>
      </c>
      <c r="N2464" s="1" t="s">
        <v>48</v>
      </c>
      <c r="O2464" s="1" t="s">
        <v>48</v>
      </c>
      <c r="P2464" s="1" t="s">
        <v>48</v>
      </c>
      <c r="Q2464" s="1" t="s">
        <v>48</v>
      </c>
      <c r="R2464" s="1" t="s">
        <v>48</v>
      </c>
      <c r="S2464" s="1" t="s">
        <v>48</v>
      </c>
      <c r="T2464" s="1" t="s">
        <v>48</v>
      </c>
      <c r="U2464" s="1" t="s">
        <v>48</v>
      </c>
      <c r="V2464" s="1" t="s">
        <v>48</v>
      </c>
      <c r="W2464" s="1" t="s">
        <v>49</v>
      </c>
      <c r="X2464" s="1" t="s">
        <v>51</v>
      </c>
      <c r="Y2464" s="1" t="s">
        <v>12363</v>
      </c>
      <c r="AC2464" s="1" t="s">
        <v>5712</v>
      </c>
      <c r="AD2464" s="1" t="s">
        <v>5712</v>
      </c>
      <c r="AJ2464" s="1" t="s">
        <v>12364</v>
      </c>
      <c r="AK2464" s="1" t="s">
        <v>5712</v>
      </c>
      <c r="AN2464" s="1" t="s">
        <v>5712</v>
      </c>
      <c r="AP2464" s="1" t="s">
        <v>5712</v>
      </c>
      <c r="AR2464" s="1" t="s">
        <v>5712</v>
      </c>
      <c r="AT2464" s="1" t="s">
        <v>5712</v>
      </c>
    </row>
    <row r="2465" spans="1:48" x14ac:dyDescent="0.35">
      <c r="A2465" s="1" t="s">
        <v>12365</v>
      </c>
      <c r="B2465" s="1" t="s">
        <v>5710</v>
      </c>
      <c r="C2465" s="1" t="s">
        <v>71</v>
      </c>
      <c r="D2465">
        <v>56</v>
      </c>
      <c r="E2465" s="1" t="s">
        <v>65</v>
      </c>
      <c r="F2465" s="1" t="s">
        <v>43</v>
      </c>
      <c r="G2465" s="1" t="s">
        <v>44</v>
      </c>
      <c r="H2465" s="1" t="s">
        <v>67</v>
      </c>
      <c r="I2465" s="1" t="s">
        <v>125</v>
      </c>
      <c r="J2465" s="1" t="s">
        <v>80</v>
      </c>
      <c r="K2465" s="1" t="s">
        <v>48</v>
      </c>
      <c r="L2465" s="1" t="s">
        <v>48</v>
      </c>
      <c r="M2465" s="1" t="s">
        <v>48</v>
      </c>
      <c r="N2465" s="1" t="s">
        <v>48</v>
      </c>
      <c r="O2465" s="1" t="s">
        <v>48</v>
      </c>
      <c r="P2465" s="1" t="s">
        <v>48</v>
      </c>
      <c r="Q2465" s="1" t="s">
        <v>48</v>
      </c>
      <c r="R2465" s="1" t="s">
        <v>48</v>
      </c>
      <c r="S2465" s="1" t="s">
        <v>48</v>
      </c>
      <c r="T2465" s="1" t="s">
        <v>48</v>
      </c>
      <c r="U2465" s="1" t="s">
        <v>49</v>
      </c>
      <c r="V2465" s="1" t="s">
        <v>48</v>
      </c>
      <c r="W2465" s="1" t="s">
        <v>48</v>
      </c>
      <c r="X2465" s="1" t="s">
        <v>145</v>
      </c>
      <c r="Y2465" s="1" t="s">
        <v>12366</v>
      </c>
      <c r="AC2465" s="1" t="s">
        <v>5712</v>
      </c>
      <c r="AD2465" s="1" t="s">
        <v>5712</v>
      </c>
      <c r="AJ2465" s="1" t="s">
        <v>1080</v>
      </c>
      <c r="AK2465" s="1" t="s">
        <v>5712</v>
      </c>
      <c r="AN2465" s="1" t="s">
        <v>5712</v>
      </c>
      <c r="AP2465" s="1" t="s">
        <v>5712</v>
      </c>
      <c r="AR2465" s="1" t="s">
        <v>5712</v>
      </c>
      <c r="AT2465" s="1" t="s">
        <v>5712</v>
      </c>
    </row>
    <row r="2466" spans="1:48" x14ac:dyDescent="0.35">
      <c r="A2466" s="1" t="s">
        <v>12367</v>
      </c>
      <c r="B2466" s="1" t="s">
        <v>5710</v>
      </c>
      <c r="C2466" s="1" t="s">
        <v>71</v>
      </c>
      <c r="D2466">
        <v>65</v>
      </c>
      <c r="E2466" s="1" t="s">
        <v>65</v>
      </c>
      <c r="F2466" s="1" t="s">
        <v>66</v>
      </c>
      <c r="G2466" s="1" t="s">
        <v>59</v>
      </c>
      <c r="H2466" s="1" t="s">
        <v>67</v>
      </c>
      <c r="I2466" s="1" t="s">
        <v>61</v>
      </c>
      <c r="J2466" s="1" t="s">
        <v>47</v>
      </c>
      <c r="K2466" s="1" t="s">
        <v>48</v>
      </c>
      <c r="L2466" s="1" t="s">
        <v>48</v>
      </c>
      <c r="M2466" s="1" t="s">
        <v>48</v>
      </c>
      <c r="N2466" s="1" t="s">
        <v>48</v>
      </c>
      <c r="O2466" s="1" t="s">
        <v>48</v>
      </c>
      <c r="P2466" s="1" t="s">
        <v>49</v>
      </c>
      <c r="Q2466" s="1" t="s">
        <v>48</v>
      </c>
      <c r="R2466" s="1" t="s">
        <v>48</v>
      </c>
      <c r="S2466" s="1" t="s">
        <v>48</v>
      </c>
      <c r="T2466" s="1" t="s">
        <v>48</v>
      </c>
      <c r="U2466" s="1" t="s">
        <v>48</v>
      </c>
      <c r="V2466" s="1" t="s">
        <v>48</v>
      </c>
      <c r="W2466" s="1" t="s">
        <v>48</v>
      </c>
      <c r="X2466" s="1" t="s">
        <v>75</v>
      </c>
      <c r="Y2466" s="1" t="s">
        <v>12368</v>
      </c>
      <c r="AC2466" s="1" t="s">
        <v>5712</v>
      </c>
      <c r="AD2466" s="1" t="s">
        <v>5712</v>
      </c>
      <c r="AJ2466" s="1" t="s">
        <v>12369</v>
      </c>
      <c r="AK2466" s="1" t="s">
        <v>5712</v>
      </c>
      <c r="AN2466" s="1" t="s">
        <v>5712</v>
      </c>
      <c r="AP2466" s="1" t="s">
        <v>5712</v>
      </c>
      <c r="AR2466" s="1" t="s">
        <v>5712</v>
      </c>
      <c r="AT2466" s="1" t="s">
        <v>5712</v>
      </c>
    </row>
    <row r="2467" spans="1:48" x14ac:dyDescent="0.35">
      <c r="A2467" s="1" t="s">
        <v>12370</v>
      </c>
      <c r="B2467" s="1" t="s">
        <v>5710</v>
      </c>
      <c r="C2467" s="1" t="s">
        <v>71</v>
      </c>
      <c r="D2467">
        <v>35</v>
      </c>
      <c r="E2467" s="1" t="s">
        <v>42</v>
      </c>
      <c r="F2467" s="1" t="s">
        <v>66</v>
      </c>
      <c r="G2467" s="1" t="s">
        <v>59</v>
      </c>
      <c r="H2467" s="1" t="s">
        <v>92</v>
      </c>
      <c r="I2467" s="1" t="s">
        <v>125</v>
      </c>
      <c r="J2467" s="1" t="s">
        <v>47</v>
      </c>
      <c r="K2467" s="1" t="s">
        <v>48</v>
      </c>
      <c r="L2467" s="1" t="s">
        <v>48</v>
      </c>
      <c r="M2467" s="1" t="s">
        <v>49</v>
      </c>
      <c r="N2467" s="1" t="s">
        <v>48</v>
      </c>
      <c r="O2467" s="1" t="s">
        <v>48</v>
      </c>
      <c r="P2467" s="1" t="s">
        <v>48</v>
      </c>
      <c r="Q2467" s="1" t="s">
        <v>48</v>
      </c>
      <c r="R2467" s="1" t="s">
        <v>48</v>
      </c>
      <c r="S2467" s="1" t="s">
        <v>48</v>
      </c>
      <c r="T2467" s="1" t="s">
        <v>48</v>
      </c>
      <c r="U2467" s="1" t="s">
        <v>48</v>
      </c>
      <c r="V2467" s="1" t="s">
        <v>48</v>
      </c>
      <c r="W2467" s="1" t="s">
        <v>48</v>
      </c>
      <c r="X2467" s="1" t="s">
        <v>62</v>
      </c>
      <c r="AC2467" s="1" t="s">
        <v>5712</v>
      </c>
      <c r="AD2467" s="1" t="s">
        <v>5712</v>
      </c>
      <c r="AJ2467" s="1" t="s">
        <v>5924</v>
      </c>
      <c r="AK2467" s="1" t="s">
        <v>77</v>
      </c>
      <c r="AN2467" s="1" t="s">
        <v>5712</v>
      </c>
      <c r="AP2467" s="1" t="s">
        <v>5712</v>
      </c>
      <c r="AR2467" s="1" t="s">
        <v>5712</v>
      </c>
      <c r="AT2467" s="1" t="s">
        <v>5712</v>
      </c>
    </row>
    <row r="2468" spans="1:48" x14ac:dyDescent="0.35">
      <c r="A2468" s="1" t="s">
        <v>12371</v>
      </c>
      <c r="B2468" s="1" t="s">
        <v>5710</v>
      </c>
      <c r="C2468" s="1" t="s">
        <v>41</v>
      </c>
      <c r="D2468">
        <v>35</v>
      </c>
      <c r="E2468" s="1" t="s">
        <v>42</v>
      </c>
      <c r="F2468" s="1" t="s">
        <v>107</v>
      </c>
      <c r="G2468" s="1" t="s">
        <v>98</v>
      </c>
      <c r="H2468" s="1" t="s">
        <v>79</v>
      </c>
      <c r="I2468" s="1" t="s">
        <v>113</v>
      </c>
      <c r="J2468" s="1" t="s">
        <v>47</v>
      </c>
      <c r="K2468" s="1" t="s">
        <v>48</v>
      </c>
      <c r="L2468" s="1" t="s">
        <v>48</v>
      </c>
      <c r="M2468" s="1" t="s">
        <v>48</v>
      </c>
      <c r="N2468" s="1" t="s">
        <v>49</v>
      </c>
      <c r="O2468" s="1" t="s">
        <v>48</v>
      </c>
      <c r="P2468" s="1" t="s">
        <v>48</v>
      </c>
      <c r="Q2468" s="1" t="s">
        <v>48</v>
      </c>
      <c r="R2468" s="1" t="s">
        <v>48</v>
      </c>
      <c r="S2468" s="1" t="s">
        <v>48</v>
      </c>
      <c r="T2468" s="1" t="s">
        <v>48</v>
      </c>
      <c r="U2468" s="1" t="s">
        <v>48</v>
      </c>
      <c r="V2468" s="1" t="s">
        <v>48</v>
      </c>
      <c r="W2468" s="1" t="s">
        <v>48</v>
      </c>
      <c r="X2468" s="1" t="s">
        <v>62</v>
      </c>
      <c r="AC2468" s="1" t="s">
        <v>5712</v>
      </c>
      <c r="AD2468" s="1" t="s">
        <v>5712</v>
      </c>
      <c r="AJ2468" s="1" t="s">
        <v>12372</v>
      </c>
      <c r="AK2468" s="1" t="s">
        <v>55</v>
      </c>
      <c r="AL2468" s="1" t="s">
        <v>12373</v>
      </c>
      <c r="AN2468" s="1" t="s">
        <v>5712</v>
      </c>
      <c r="AP2468" s="1" t="s">
        <v>5712</v>
      </c>
      <c r="AR2468" s="1" t="s">
        <v>5712</v>
      </c>
      <c r="AT2468" s="1" t="s">
        <v>5712</v>
      </c>
    </row>
    <row r="2469" spans="1:48" x14ac:dyDescent="0.35">
      <c r="A2469" s="1" t="s">
        <v>12374</v>
      </c>
      <c r="B2469" s="1" t="s">
        <v>5710</v>
      </c>
      <c r="C2469" s="1" t="s">
        <v>41</v>
      </c>
      <c r="D2469">
        <v>30</v>
      </c>
      <c r="E2469" s="1" t="s">
        <v>57</v>
      </c>
      <c r="F2469" s="1" t="s">
        <v>58</v>
      </c>
      <c r="G2469" s="1" t="s">
        <v>98</v>
      </c>
      <c r="H2469" s="1" t="s">
        <v>45</v>
      </c>
      <c r="I2469" s="1" t="s">
        <v>61</v>
      </c>
      <c r="J2469" s="1" t="s">
        <v>47</v>
      </c>
      <c r="K2469" s="1" t="s">
        <v>49</v>
      </c>
      <c r="L2469" s="1" t="s">
        <v>48</v>
      </c>
      <c r="M2469" s="1" t="s">
        <v>48</v>
      </c>
      <c r="N2469" s="1" t="s">
        <v>48</v>
      </c>
      <c r="O2469" s="1" t="s">
        <v>48</v>
      </c>
      <c r="P2469" s="1" t="s">
        <v>48</v>
      </c>
      <c r="Q2469" s="1" t="s">
        <v>48</v>
      </c>
      <c r="R2469" s="1" t="s">
        <v>48</v>
      </c>
      <c r="S2469" s="1" t="s">
        <v>48</v>
      </c>
      <c r="T2469" s="1" t="s">
        <v>48</v>
      </c>
      <c r="U2469" s="1" t="s">
        <v>48</v>
      </c>
      <c r="V2469" s="1" t="s">
        <v>48</v>
      </c>
      <c r="W2469" s="1" t="s">
        <v>48</v>
      </c>
      <c r="X2469" s="1" t="s">
        <v>116</v>
      </c>
      <c r="Y2469" s="1" t="s">
        <v>12375</v>
      </c>
      <c r="AC2469" s="1" t="s">
        <v>5712</v>
      </c>
      <c r="AD2469" s="1" t="s">
        <v>5712</v>
      </c>
      <c r="AJ2469" s="1" t="s">
        <v>12376</v>
      </c>
      <c r="AK2469" s="1" t="s">
        <v>77</v>
      </c>
      <c r="AN2469" s="1" t="s">
        <v>5712</v>
      </c>
      <c r="AP2469" s="1" t="s">
        <v>5712</v>
      </c>
      <c r="AR2469" s="1" t="s">
        <v>5712</v>
      </c>
      <c r="AT2469" s="1" t="s">
        <v>5712</v>
      </c>
    </row>
    <row r="2470" spans="1:48" x14ac:dyDescent="0.35">
      <c r="A2470" s="1" t="s">
        <v>12377</v>
      </c>
      <c r="B2470" s="1" t="s">
        <v>5710</v>
      </c>
      <c r="C2470" s="1" t="s">
        <v>41</v>
      </c>
      <c r="D2470">
        <v>25</v>
      </c>
      <c r="E2470" s="1" t="s">
        <v>57</v>
      </c>
      <c r="F2470" s="1" t="s">
        <v>58</v>
      </c>
      <c r="G2470" s="1" t="s">
        <v>85</v>
      </c>
      <c r="H2470" s="1" t="s">
        <v>45</v>
      </c>
      <c r="I2470" s="1" t="s">
        <v>74</v>
      </c>
      <c r="J2470" s="1" t="s">
        <v>47</v>
      </c>
      <c r="K2470" s="1" t="s">
        <v>49</v>
      </c>
      <c r="L2470" s="1" t="s">
        <v>48</v>
      </c>
      <c r="M2470" s="1" t="s">
        <v>48</v>
      </c>
      <c r="N2470" s="1" t="s">
        <v>48</v>
      </c>
      <c r="O2470" s="1" t="s">
        <v>48</v>
      </c>
      <c r="P2470" s="1" t="s">
        <v>48</v>
      </c>
      <c r="Q2470" s="1" t="s">
        <v>48</v>
      </c>
      <c r="R2470" s="1" t="s">
        <v>48</v>
      </c>
      <c r="S2470" s="1" t="s">
        <v>48</v>
      </c>
      <c r="T2470" s="1" t="s">
        <v>49</v>
      </c>
      <c r="U2470" s="1" t="s">
        <v>48</v>
      </c>
      <c r="V2470" s="1" t="s">
        <v>48</v>
      </c>
      <c r="W2470" s="1" t="s">
        <v>48</v>
      </c>
      <c r="X2470" s="1" t="s">
        <v>116</v>
      </c>
      <c r="Y2470" s="1" t="s">
        <v>12378</v>
      </c>
      <c r="AC2470" s="1" t="s">
        <v>5712</v>
      </c>
      <c r="AD2470" s="1" t="s">
        <v>5712</v>
      </c>
      <c r="AJ2470" s="1" t="s">
        <v>12379</v>
      </c>
      <c r="AK2470" s="1" t="s">
        <v>5712</v>
      </c>
      <c r="AN2470" s="1" t="s">
        <v>5712</v>
      </c>
      <c r="AP2470" s="1" t="s">
        <v>5712</v>
      </c>
      <c r="AR2470" s="1" t="s">
        <v>5712</v>
      </c>
      <c r="AT2470" s="1" t="s">
        <v>5712</v>
      </c>
      <c r="AV2470" s="1" t="s">
        <v>12380</v>
      </c>
    </row>
    <row r="2471" spans="1:48" x14ac:dyDescent="0.35">
      <c r="A2471" s="1" t="s">
        <v>12381</v>
      </c>
      <c r="B2471" s="1" t="s">
        <v>5710</v>
      </c>
      <c r="C2471" s="1" t="s">
        <v>41</v>
      </c>
      <c r="D2471">
        <v>47</v>
      </c>
      <c r="E2471" s="1" t="s">
        <v>42</v>
      </c>
      <c r="F2471" s="1" t="s">
        <v>72</v>
      </c>
      <c r="G2471" s="1" t="s">
        <v>44</v>
      </c>
      <c r="H2471" s="1" t="s">
        <v>109</v>
      </c>
      <c r="I2471" s="1" t="s">
        <v>99</v>
      </c>
      <c r="J2471" s="1" t="s">
        <v>47</v>
      </c>
      <c r="K2471" s="1" t="s">
        <v>48</v>
      </c>
      <c r="L2471" s="1" t="s">
        <v>48</v>
      </c>
      <c r="M2471" s="1" t="s">
        <v>48</v>
      </c>
      <c r="N2471" s="1" t="s">
        <v>48</v>
      </c>
      <c r="O2471" s="1" t="s">
        <v>48</v>
      </c>
      <c r="P2471" s="1" t="s">
        <v>49</v>
      </c>
      <c r="Q2471" s="1" t="s">
        <v>48</v>
      </c>
      <c r="R2471" s="1" t="s">
        <v>48</v>
      </c>
      <c r="S2471" s="1" t="s">
        <v>48</v>
      </c>
      <c r="T2471" s="1" t="s">
        <v>48</v>
      </c>
      <c r="U2471" s="1" t="s">
        <v>48</v>
      </c>
      <c r="V2471" s="1" t="s">
        <v>48</v>
      </c>
      <c r="W2471" s="1" t="s">
        <v>48</v>
      </c>
      <c r="X2471" s="1" t="s">
        <v>62</v>
      </c>
      <c r="AC2471" s="1" t="s">
        <v>5712</v>
      </c>
      <c r="AD2471" s="1" t="s">
        <v>5712</v>
      </c>
      <c r="AJ2471" s="1" t="s">
        <v>12382</v>
      </c>
      <c r="AK2471" s="1" t="s">
        <v>5712</v>
      </c>
      <c r="AN2471" s="1" t="s">
        <v>5712</v>
      </c>
      <c r="AP2471" s="1" t="s">
        <v>5712</v>
      </c>
      <c r="AR2471" s="1" t="s">
        <v>5712</v>
      </c>
      <c r="AT2471" s="1" t="s">
        <v>5712</v>
      </c>
      <c r="AV2471" s="1" t="s">
        <v>12383</v>
      </c>
    </row>
    <row r="2472" spans="1:48" x14ac:dyDescent="0.35">
      <c r="A2472" s="1" t="s">
        <v>12384</v>
      </c>
      <c r="B2472" s="1" t="s">
        <v>5710</v>
      </c>
      <c r="C2472" s="1" t="s">
        <v>41</v>
      </c>
      <c r="D2472">
        <v>43</v>
      </c>
      <c r="E2472" s="1" t="s">
        <v>42</v>
      </c>
      <c r="F2472" s="1" t="s">
        <v>107</v>
      </c>
      <c r="G2472" s="1" t="s">
        <v>44</v>
      </c>
      <c r="H2472" s="1" t="s">
        <v>109</v>
      </c>
      <c r="I2472" s="1" t="s">
        <v>46</v>
      </c>
      <c r="J2472" s="1" t="s">
        <v>47</v>
      </c>
      <c r="K2472" s="1" t="s">
        <v>48</v>
      </c>
      <c r="L2472" s="1" t="s">
        <v>48</v>
      </c>
      <c r="M2472" s="1" t="s">
        <v>49</v>
      </c>
      <c r="N2472" s="1" t="s">
        <v>48</v>
      </c>
      <c r="O2472" s="1" t="s">
        <v>48</v>
      </c>
      <c r="P2472" s="1" t="s">
        <v>48</v>
      </c>
      <c r="Q2472" s="1" t="s">
        <v>48</v>
      </c>
      <c r="R2472" s="1" t="s">
        <v>48</v>
      </c>
      <c r="S2472" s="1" t="s">
        <v>48</v>
      </c>
      <c r="T2472" s="1" t="s">
        <v>48</v>
      </c>
      <c r="U2472" s="1" t="s">
        <v>48</v>
      </c>
      <c r="V2472" s="1" t="s">
        <v>48</v>
      </c>
      <c r="W2472" s="1" t="s">
        <v>48</v>
      </c>
      <c r="X2472" s="1" t="s">
        <v>62</v>
      </c>
      <c r="AC2472" s="1" t="s">
        <v>5712</v>
      </c>
      <c r="AD2472" s="1" t="s">
        <v>5712</v>
      </c>
      <c r="AJ2472" s="1" t="s">
        <v>9084</v>
      </c>
      <c r="AK2472" s="1" t="s">
        <v>5712</v>
      </c>
      <c r="AN2472" s="1" t="s">
        <v>5712</v>
      </c>
      <c r="AP2472" s="1" t="s">
        <v>5712</v>
      </c>
      <c r="AR2472" s="1" t="s">
        <v>5712</v>
      </c>
      <c r="AT2472" s="1" t="s">
        <v>5712</v>
      </c>
    </row>
    <row r="2473" spans="1:48" x14ac:dyDescent="0.35">
      <c r="A2473" s="1" t="s">
        <v>12385</v>
      </c>
      <c r="B2473" s="1" t="s">
        <v>5710</v>
      </c>
      <c r="C2473" s="1" t="s">
        <v>71</v>
      </c>
      <c r="D2473">
        <v>43</v>
      </c>
      <c r="E2473" s="1" t="s">
        <v>42</v>
      </c>
      <c r="F2473" s="1" t="s">
        <v>72</v>
      </c>
      <c r="G2473" s="1" t="s">
        <v>73</v>
      </c>
      <c r="H2473" s="1" t="s">
        <v>45</v>
      </c>
      <c r="I2473" s="1" t="s">
        <v>46</v>
      </c>
      <c r="J2473" s="1" t="s">
        <v>47</v>
      </c>
      <c r="K2473" s="1" t="s">
        <v>48</v>
      </c>
      <c r="L2473" s="1" t="s">
        <v>49</v>
      </c>
      <c r="M2473" s="1" t="s">
        <v>48</v>
      </c>
      <c r="N2473" s="1" t="s">
        <v>48</v>
      </c>
      <c r="O2473" s="1" t="s">
        <v>48</v>
      </c>
      <c r="P2473" s="1" t="s">
        <v>48</v>
      </c>
      <c r="Q2473" s="1" t="s">
        <v>48</v>
      </c>
      <c r="R2473" s="1" t="s">
        <v>48</v>
      </c>
      <c r="S2473" s="1" t="s">
        <v>48</v>
      </c>
      <c r="T2473" s="1" t="s">
        <v>48</v>
      </c>
      <c r="U2473" s="1" t="s">
        <v>48</v>
      </c>
      <c r="V2473" s="1" t="s">
        <v>48</v>
      </c>
      <c r="W2473" s="1" t="s">
        <v>48</v>
      </c>
      <c r="X2473" s="1" t="s">
        <v>75</v>
      </c>
      <c r="Y2473" s="1" t="s">
        <v>12386</v>
      </c>
      <c r="AC2473" s="1" t="s">
        <v>5712</v>
      </c>
      <c r="AD2473" s="1" t="s">
        <v>5712</v>
      </c>
      <c r="AJ2473" s="1" t="s">
        <v>1196</v>
      </c>
      <c r="AK2473" s="1" t="s">
        <v>63</v>
      </c>
      <c r="AN2473" s="1" t="s">
        <v>5712</v>
      </c>
      <c r="AP2473" s="1" t="s">
        <v>5712</v>
      </c>
      <c r="AR2473" s="1" t="s">
        <v>5712</v>
      </c>
      <c r="AT2473" s="1" t="s">
        <v>5712</v>
      </c>
    </row>
    <row r="2474" spans="1:48" x14ac:dyDescent="0.35">
      <c r="A2474" s="1" t="s">
        <v>12387</v>
      </c>
      <c r="B2474" s="1" t="s">
        <v>5710</v>
      </c>
      <c r="C2474" s="1" t="s">
        <v>71</v>
      </c>
      <c r="D2474">
        <v>16</v>
      </c>
      <c r="E2474" s="1" t="s">
        <v>57</v>
      </c>
      <c r="F2474" s="1" t="s">
        <v>58</v>
      </c>
      <c r="G2474" s="1" t="s">
        <v>44</v>
      </c>
      <c r="H2474" s="1" t="s">
        <v>112</v>
      </c>
      <c r="I2474" s="1" t="s">
        <v>90</v>
      </c>
      <c r="J2474" s="1" t="s">
        <v>47</v>
      </c>
      <c r="K2474" s="1" t="s">
        <v>48</v>
      </c>
      <c r="L2474" s="1" t="s">
        <v>49</v>
      </c>
      <c r="M2474" s="1" t="s">
        <v>48</v>
      </c>
      <c r="N2474" s="1" t="s">
        <v>48</v>
      </c>
      <c r="O2474" s="1" t="s">
        <v>48</v>
      </c>
      <c r="P2474" s="1" t="s">
        <v>48</v>
      </c>
      <c r="Q2474" s="1" t="s">
        <v>48</v>
      </c>
      <c r="R2474" s="1" t="s">
        <v>48</v>
      </c>
      <c r="S2474" s="1" t="s">
        <v>48</v>
      </c>
      <c r="T2474" s="1" t="s">
        <v>48</v>
      </c>
      <c r="U2474" s="1" t="s">
        <v>48</v>
      </c>
      <c r="V2474" s="1" t="s">
        <v>48</v>
      </c>
      <c r="W2474" s="1" t="s">
        <v>48</v>
      </c>
      <c r="X2474" s="1" t="s">
        <v>62</v>
      </c>
      <c r="AC2474" s="1" t="s">
        <v>5712</v>
      </c>
      <c r="AD2474" s="1" t="s">
        <v>5712</v>
      </c>
      <c r="AJ2474" s="1" t="s">
        <v>12388</v>
      </c>
      <c r="AK2474" s="1" t="s">
        <v>5712</v>
      </c>
      <c r="AN2474" s="1" t="s">
        <v>5712</v>
      </c>
      <c r="AP2474" s="1" t="s">
        <v>5712</v>
      </c>
      <c r="AR2474" s="1" t="s">
        <v>5712</v>
      </c>
      <c r="AT2474" s="1" t="s">
        <v>5712</v>
      </c>
    </row>
    <row r="2475" spans="1:48" x14ac:dyDescent="0.35">
      <c r="A2475" s="1" t="s">
        <v>12389</v>
      </c>
      <c r="B2475" s="1" t="s">
        <v>5710</v>
      </c>
      <c r="C2475" s="1" t="s">
        <v>41</v>
      </c>
      <c r="D2475">
        <v>24</v>
      </c>
      <c r="E2475" s="1" t="s">
        <v>57</v>
      </c>
      <c r="F2475" s="1" t="s">
        <v>58</v>
      </c>
      <c r="G2475" s="1" t="s">
        <v>98</v>
      </c>
      <c r="H2475" s="1" t="s">
        <v>112</v>
      </c>
      <c r="I2475" s="1" t="s">
        <v>110</v>
      </c>
      <c r="J2475" s="1" t="s">
        <v>47</v>
      </c>
      <c r="K2475" s="1" t="s">
        <v>49</v>
      </c>
      <c r="L2475" s="1" t="s">
        <v>48</v>
      </c>
      <c r="M2475" s="1" t="s">
        <v>48</v>
      </c>
      <c r="N2475" s="1" t="s">
        <v>48</v>
      </c>
      <c r="O2475" s="1" t="s">
        <v>48</v>
      </c>
      <c r="P2475" s="1" t="s">
        <v>48</v>
      </c>
      <c r="Q2475" s="1" t="s">
        <v>48</v>
      </c>
      <c r="R2475" s="1" t="s">
        <v>48</v>
      </c>
      <c r="S2475" s="1" t="s">
        <v>48</v>
      </c>
      <c r="T2475" s="1" t="s">
        <v>48</v>
      </c>
      <c r="U2475" s="1" t="s">
        <v>48</v>
      </c>
      <c r="V2475" s="1" t="s">
        <v>48</v>
      </c>
      <c r="W2475" s="1" t="s">
        <v>48</v>
      </c>
      <c r="X2475" s="1" t="s">
        <v>75</v>
      </c>
      <c r="Y2475" s="1" t="s">
        <v>12390</v>
      </c>
      <c r="AC2475" s="1" t="s">
        <v>5712</v>
      </c>
      <c r="AD2475" s="1" t="s">
        <v>5712</v>
      </c>
      <c r="AJ2475" s="1" t="s">
        <v>12391</v>
      </c>
      <c r="AK2475" s="1" t="s">
        <v>55</v>
      </c>
      <c r="AL2475" s="1" t="s">
        <v>48</v>
      </c>
      <c r="AN2475" s="1" t="s">
        <v>5712</v>
      </c>
      <c r="AP2475" s="1" t="s">
        <v>5712</v>
      </c>
      <c r="AR2475" s="1" t="s">
        <v>5712</v>
      </c>
      <c r="AT2475" s="1" t="s">
        <v>5712</v>
      </c>
    </row>
    <row r="2476" spans="1:48" x14ac:dyDescent="0.35">
      <c r="A2476" s="1" t="s">
        <v>12392</v>
      </c>
      <c r="B2476" s="1" t="s">
        <v>5710</v>
      </c>
      <c r="C2476" s="1" t="s">
        <v>41</v>
      </c>
      <c r="D2476">
        <v>26</v>
      </c>
      <c r="E2476" s="1" t="s">
        <v>57</v>
      </c>
      <c r="F2476" s="1" t="s">
        <v>58</v>
      </c>
      <c r="G2476" s="1" t="s">
        <v>85</v>
      </c>
      <c r="H2476" s="1" t="s">
        <v>45</v>
      </c>
      <c r="I2476" s="1" t="s">
        <v>110</v>
      </c>
      <c r="J2476" s="1" t="s">
        <v>80</v>
      </c>
      <c r="K2476" s="1" t="s">
        <v>48</v>
      </c>
      <c r="L2476" s="1" t="s">
        <v>48</v>
      </c>
      <c r="M2476" s="1" t="s">
        <v>48</v>
      </c>
      <c r="N2476" s="1" t="s">
        <v>48</v>
      </c>
      <c r="O2476" s="1" t="s">
        <v>48</v>
      </c>
      <c r="P2476" s="1" t="s">
        <v>48</v>
      </c>
      <c r="Q2476" s="1" t="s">
        <v>48</v>
      </c>
      <c r="R2476" s="1" t="s">
        <v>48</v>
      </c>
      <c r="S2476" s="1" t="s">
        <v>48</v>
      </c>
      <c r="T2476" s="1" t="s">
        <v>48</v>
      </c>
      <c r="U2476" s="1" t="s">
        <v>48</v>
      </c>
      <c r="V2476" s="1" t="s">
        <v>48</v>
      </c>
      <c r="W2476" s="1" t="s">
        <v>49</v>
      </c>
      <c r="X2476" s="1" t="s">
        <v>62</v>
      </c>
      <c r="AC2476" s="1" t="s">
        <v>5712</v>
      </c>
      <c r="AD2476" s="1" t="s">
        <v>5712</v>
      </c>
      <c r="AJ2476" s="1" t="s">
        <v>12393</v>
      </c>
      <c r="AK2476" s="1" t="s">
        <v>5712</v>
      </c>
      <c r="AN2476" s="1" t="s">
        <v>5712</v>
      </c>
      <c r="AP2476" s="1" t="s">
        <v>5712</v>
      </c>
      <c r="AR2476" s="1" t="s">
        <v>5712</v>
      </c>
      <c r="AT2476" s="1" t="s">
        <v>5712</v>
      </c>
      <c r="AV2476" s="1" t="s">
        <v>12394</v>
      </c>
    </row>
    <row r="2477" spans="1:48" x14ac:dyDescent="0.35">
      <c r="A2477" s="1" t="s">
        <v>12395</v>
      </c>
      <c r="B2477" s="1" t="s">
        <v>5710</v>
      </c>
      <c r="C2477" s="1" t="s">
        <v>41</v>
      </c>
      <c r="D2477">
        <v>26</v>
      </c>
      <c r="E2477" s="1" t="s">
        <v>57</v>
      </c>
      <c r="F2477" s="1" t="s">
        <v>107</v>
      </c>
      <c r="G2477" s="1" t="s">
        <v>44</v>
      </c>
      <c r="H2477" s="1" t="s">
        <v>79</v>
      </c>
      <c r="I2477" s="1" t="s">
        <v>68</v>
      </c>
      <c r="J2477" s="1" t="s">
        <v>47</v>
      </c>
      <c r="K2477" s="1" t="s">
        <v>48</v>
      </c>
      <c r="L2477" s="1" t="s">
        <v>48</v>
      </c>
      <c r="M2477" s="1" t="s">
        <v>49</v>
      </c>
      <c r="N2477" s="1" t="s">
        <v>48</v>
      </c>
      <c r="O2477" s="1" t="s">
        <v>48</v>
      </c>
      <c r="P2477" s="1" t="s">
        <v>48</v>
      </c>
      <c r="Q2477" s="1" t="s">
        <v>48</v>
      </c>
      <c r="R2477" s="1" t="s">
        <v>48</v>
      </c>
      <c r="S2477" s="1" t="s">
        <v>48</v>
      </c>
      <c r="T2477" s="1" t="s">
        <v>48</v>
      </c>
      <c r="U2477" s="1" t="s">
        <v>48</v>
      </c>
      <c r="V2477" s="1" t="s">
        <v>48</v>
      </c>
      <c r="W2477" s="1" t="s">
        <v>48</v>
      </c>
      <c r="X2477" s="1" t="s">
        <v>75</v>
      </c>
      <c r="Y2477" s="1" t="s">
        <v>12396</v>
      </c>
      <c r="AC2477" s="1" t="s">
        <v>5712</v>
      </c>
      <c r="AD2477" s="1" t="s">
        <v>5712</v>
      </c>
      <c r="AJ2477" s="1" t="s">
        <v>12397</v>
      </c>
      <c r="AK2477" s="1" t="s">
        <v>5712</v>
      </c>
      <c r="AN2477" s="1" t="s">
        <v>5712</v>
      </c>
      <c r="AP2477" s="1" t="s">
        <v>5712</v>
      </c>
      <c r="AR2477" s="1" t="s">
        <v>5712</v>
      </c>
      <c r="AT2477" s="1" t="s">
        <v>5712</v>
      </c>
    </row>
    <row r="2478" spans="1:48" x14ac:dyDescent="0.35">
      <c r="A2478" s="1" t="s">
        <v>12398</v>
      </c>
      <c r="B2478" s="1" t="s">
        <v>5710</v>
      </c>
      <c r="C2478" s="1" t="s">
        <v>71</v>
      </c>
      <c r="D2478">
        <v>50</v>
      </c>
      <c r="E2478" s="1" t="s">
        <v>42</v>
      </c>
      <c r="F2478" s="1" t="s">
        <v>43</v>
      </c>
      <c r="G2478" s="1" t="s">
        <v>59</v>
      </c>
      <c r="H2478" s="1" t="s">
        <v>67</v>
      </c>
      <c r="I2478" s="1" t="s">
        <v>125</v>
      </c>
      <c r="J2478" s="1" t="s">
        <v>47</v>
      </c>
      <c r="K2478" s="1" t="s">
        <v>48</v>
      </c>
      <c r="L2478" s="1" t="s">
        <v>48</v>
      </c>
      <c r="M2478" s="1" t="s">
        <v>48</v>
      </c>
      <c r="N2478" s="1" t="s">
        <v>48</v>
      </c>
      <c r="O2478" s="1" t="s">
        <v>48</v>
      </c>
      <c r="P2478" s="1" t="s">
        <v>48</v>
      </c>
      <c r="Q2478" s="1" t="s">
        <v>48</v>
      </c>
      <c r="R2478" s="1" t="s">
        <v>49</v>
      </c>
      <c r="S2478" s="1" t="s">
        <v>48</v>
      </c>
      <c r="T2478" s="1" t="s">
        <v>48</v>
      </c>
      <c r="U2478" s="1" t="s">
        <v>48</v>
      </c>
      <c r="V2478" s="1" t="s">
        <v>48</v>
      </c>
      <c r="W2478" s="1" t="s">
        <v>48</v>
      </c>
      <c r="X2478" s="1" t="s">
        <v>62</v>
      </c>
      <c r="AC2478" s="1" t="s">
        <v>5712</v>
      </c>
      <c r="AD2478" s="1" t="s">
        <v>5712</v>
      </c>
      <c r="AJ2478" s="1" t="s">
        <v>579</v>
      </c>
      <c r="AK2478" s="1" t="s">
        <v>5712</v>
      </c>
      <c r="AN2478" s="1" t="s">
        <v>5712</v>
      </c>
      <c r="AP2478" s="1" t="s">
        <v>5712</v>
      </c>
      <c r="AR2478" s="1" t="s">
        <v>5712</v>
      </c>
      <c r="AT2478" s="1" t="s">
        <v>5712</v>
      </c>
    </row>
    <row r="2479" spans="1:48" ht="409.5" x14ac:dyDescent="0.35">
      <c r="A2479" s="1" t="s">
        <v>12399</v>
      </c>
      <c r="B2479" s="1" t="s">
        <v>5710</v>
      </c>
      <c r="C2479" s="1" t="s">
        <v>41</v>
      </c>
      <c r="D2479">
        <v>60</v>
      </c>
      <c r="E2479" s="1" t="s">
        <v>65</v>
      </c>
      <c r="F2479" s="1" t="s">
        <v>66</v>
      </c>
      <c r="G2479" s="1" t="s">
        <v>44</v>
      </c>
      <c r="H2479" s="1" t="s">
        <v>60</v>
      </c>
      <c r="I2479" s="1" t="s">
        <v>125</v>
      </c>
      <c r="J2479" s="1" t="s">
        <v>47</v>
      </c>
      <c r="K2479" s="1" t="s">
        <v>48</v>
      </c>
      <c r="L2479" s="1" t="s">
        <v>48</v>
      </c>
      <c r="M2479" s="1" t="s">
        <v>49</v>
      </c>
      <c r="N2479" s="1" t="s">
        <v>48</v>
      </c>
      <c r="O2479" s="1" t="s">
        <v>48</v>
      </c>
      <c r="P2479" s="1" t="s">
        <v>48</v>
      </c>
      <c r="Q2479" s="1" t="s">
        <v>48</v>
      </c>
      <c r="R2479" s="1" t="s">
        <v>48</v>
      </c>
      <c r="S2479" s="1" t="s">
        <v>48</v>
      </c>
      <c r="T2479" s="1" t="s">
        <v>48</v>
      </c>
      <c r="U2479" s="1" t="s">
        <v>48</v>
      </c>
      <c r="V2479" s="1" t="s">
        <v>48</v>
      </c>
      <c r="W2479" s="1" t="s">
        <v>48</v>
      </c>
      <c r="X2479" s="1" t="s">
        <v>62</v>
      </c>
      <c r="AC2479" s="1" t="s">
        <v>5712</v>
      </c>
      <c r="AD2479" s="1" t="s">
        <v>5712</v>
      </c>
      <c r="AJ2479" s="2" t="s">
        <v>12400</v>
      </c>
      <c r="AK2479" s="1" t="s">
        <v>5712</v>
      </c>
      <c r="AN2479" s="1" t="s">
        <v>5712</v>
      </c>
      <c r="AP2479" s="1" t="s">
        <v>5712</v>
      </c>
      <c r="AR2479" s="1" t="s">
        <v>5712</v>
      </c>
      <c r="AT2479" s="1" t="s">
        <v>5712</v>
      </c>
    </row>
    <row r="2480" spans="1:48" x14ac:dyDescent="0.35">
      <c r="A2480" s="1" t="s">
        <v>12401</v>
      </c>
      <c r="B2480" s="1" t="s">
        <v>5710</v>
      </c>
      <c r="C2480" s="1" t="s">
        <v>71</v>
      </c>
      <c r="D2480">
        <v>23</v>
      </c>
      <c r="E2480" s="1" t="s">
        <v>57</v>
      </c>
      <c r="F2480" s="1" t="s">
        <v>58</v>
      </c>
      <c r="G2480" s="1" t="s">
        <v>98</v>
      </c>
      <c r="H2480" s="1" t="s">
        <v>79</v>
      </c>
      <c r="I2480" s="1" t="s">
        <v>90</v>
      </c>
      <c r="J2480" s="1" t="s">
        <v>80</v>
      </c>
      <c r="K2480" s="1" t="s">
        <v>48</v>
      </c>
      <c r="L2480" s="1" t="s">
        <v>48</v>
      </c>
      <c r="M2480" s="1" t="s">
        <v>48</v>
      </c>
      <c r="N2480" s="1" t="s">
        <v>48</v>
      </c>
      <c r="O2480" s="1" t="s">
        <v>48</v>
      </c>
      <c r="P2480" s="1" t="s">
        <v>48</v>
      </c>
      <c r="Q2480" s="1" t="s">
        <v>48</v>
      </c>
      <c r="R2480" s="1" t="s">
        <v>48</v>
      </c>
      <c r="S2480" s="1" t="s">
        <v>48</v>
      </c>
      <c r="T2480" s="1" t="s">
        <v>48</v>
      </c>
      <c r="U2480" s="1" t="s">
        <v>48</v>
      </c>
      <c r="V2480" s="1" t="s">
        <v>49</v>
      </c>
      <c r="W2480" s="1" t="s">
        <v>48</v>
      </c>
      <c r="X2480" s="1" t="s">
        <v>116</v>
      </c>
      <c r="Y2480" s="1" t="s">
        <v>12402</v>
      </c>
      <c r="AC2480" s="1" t="s">
        <v>5712</v>
      </c>
      <c r="AD2480" s="1" t="s">
        <v>5712</v>
      </c>
      <c r="AJ2480" s="1" t="s">
        <v>579</v>
      </c>
      <c r="AK2480" s="1" t="s">
        <v>5712</v>
      </c>
      <c r="AM2480" s="1" t="s">
        <v>105</v>
      </c>
      <c r="AN2480" s="1" t="s">
        <v>5712</v>
      </c>
      <c r="AP2480" s="1" t="s">
        <v>5712</v>
      </c>
      <c r="AR2480" s="1" t="s">
        <v>5712</v>
      </c>
      <c r="AT2480" s="1" t="s">
        <v>5712</v>
      </c>
    </row>
    <row r="2481" spans="1:48" x14ac:dyDescent="0.35">
      <c r="A2481" s="1" t="s">
        <v>12403</v>
      </c>
      <c r="B2481" s="1" t="s">
        <v>5710</v>
      </c>
      <c r="C2481" s="1" t="s">
        <v>41</v>
      </c>
      <c r="D2481">
        <v>75</v>
      </c>
      <c r="E2481" s="1" t="s">
        <v>65</v>
      </c>
      <c r="F2481" s="1" t="s">
        <v>66</v>
      </c>
      <c r="G2481" s="1" t="s">
        <v>73</v>
      </c>
      <c r="H2481" s="1" t="s">
        <v>67</v>
      </c>
      <c r="I2481" s="1" t="s">
        <v>61</v>
      </c>
      <c r="J2481" s="1" t="s">
        <v>47</v>
      </c>
      <c r="K2481" s="1" t="s">
        <v>48</v>
      </c>
      <c r="L2481" s="1" t="s">
        <v>48</v>
      </c>
      <c r="M2481" s="1" t="s">
        <v>48</v>
      </c>
      <c r="N2481" s="1" t="s">
        <v>48</v>
      </c>
      <c r="O2481" s="1" t="s">
        <v>48</v>
      </c>
      <c r="P2481" s="1" t="s">
        <v>49</v>
      </c>
      <c r="Q2481" s="1" t="s">
        <v>48</v>
      </c>
      <c r="R2481" s="1" t="s">
        <v>48</v>
      </c>
      <c r="S2481" s="1" t="s">
        <v>48</v>
      </c>
      <c r="T2481" s="1" t="s">
        <v>48</v>
      </c>
      <c r="U2481" s="1" t="s">
        <v>48</v>
      </c>
      <c r="V2481" s="1" t="s">
        <v>48</v>
      </c>
      <c r="W2481" s="1" t="s">
        <v>48</v>
      </c>
      <c r="X2481" s="1" t="s">
        <v>116</v>
      </c>
      <c r="Y2481" s="1" t="s">
        <v>12404</v>
      </c>
      <c r="AC2481" s="1" t="s">
        <v>5712</v>
      </c>
      <c r="AD2481" s="1" t="s">
        <v>5712</v>
      </c>
      <c r="AJ2481" s="1" t="s">
        <v>694</v>
      </c>
      <c r="AK2481" s="1" t="s">
        <v>5712</v>
      </c>
      <c r="AN2481" s="1" t="s">
        <v>5712</v>
      </c>
      <c r="AP2481" s="1" t="s">
        <v>5712</v>
      </c>
      <c r="AR2481" s="1" t="s">
        <v>5712</v>
      </c>
      <c r="AT2481" s="1" t="s">
        <v>5712</v>
      </c>
      <c r="AV2481" s="1" t="s">
        <v>12405</v>
      </c>
    </row>
    <row r="2482" spans="1:48" x14ac:dyDescent="0.35">
      <c r="A2482" s="1" t="s">
        <v>12406</v>
      </c>
      <c r="B2482" s="1" t="s">
        <v>5710</v>
      </c>
      <c r="C2482" s="1" t="s">
        <v>41</v>
      </c>
      <c r="D2482">
        <v>36</v>
      </c>
      <c r="E2482" s="1" t="s">
        <v>42</v>
      </c>
      <c r="F2482" s="1" t="s">
        <v>107</v>
      </c>
      <c r="G2482" s="1" t="s">
        <v>98</v>
      </c>
      <c r="H2482" s="1" t="s">
        <v>79</v>
      </c>
      <c r="I2482" s="1" t="s">
        <v>113</v>
      </c>
      <c r="J2482" s="1" t="s">
        <v>47</v>
      </c>
      <c r="K2482" s="1" t="s">
        <v>48</v>
      </c>
      <c r="L2482" s="1" t="s">
        <v>48</v>
      </c>
      <c r="M2482" s="1" t="s">
        <v>48</v>
      </c>
      <c r="N2482" s="1" t="s">
        <v>49</v>
      </c>
      <c r="O2482" s="1" t="s">
        <v>48</v>
      </c>
      <c r="P2482" s="1" t="s">
        <v>48</v>
      </c>
      <c r="Q2482" s="1" t="s">
        <v>48</v>
      </c>
      <c r="R2482" s="1" t="s">
        <v>48</v>
      </c>
      <c r="S2482" s="1" t="s">
        <v>48</v>
      </c>
      <c r="T2482" s="1" t="s">
        <v>48</v>
      </c>
      <c r="U2482" s="1" t="s">
        <v>48</v>
      </c>
      <c r="V2482" s="1" t="s">
        <v>48</v>
      </c>
      <c r="W2482" s="1" t="s">
        <v>48</v>
      </c>
      <c r="X2482" s="1" t="s">
        <v>51</v>
      </c>
      <c r="Y2482" s="1" t="s">
        <v>12407</v>
      </c>
      <c r="AC2482" s="1" t="s">
        <v>5712</v>
      </c>
      <c r="AD2482" s="1" t="s">
        <v>5712</v>
      </c>
      <c r="AJ2482" s="1" t="s">
        <v>1002</v>
      </c>
      <c r="AK2482" s="1" t="s">
        <v>5712</v>
      </c>
      <c r="AM2482" s="1" t="s">
        <v>752</v>
      </c>
      <c r="AN2482" s="1" t="s">
        <v>5712</v>
      </c>
      <c r="AP2482" s="1" t="s">
        <v>5712</v>
      </c>
      <c r="AR2482" s="1" t="s">
        <v>5712</v>
      </c>
      <c r="AT2482" s="1" t="s">
        <v>5712</v>
      </c>
    </row>
    <row r="2483" spans="1:48" x14ac:dyDescent="0.35">
      <c r="A2483" s="1" t="s">
        <v>12408</v>
      </c>
      <c r="B2483" s="1" t="s">
        <v>5710</v>
      </c>
      <c r="C2483" s="1" t="s">
        <v>41</v>
      </c>
      <c r="D2483">
        <v>28</v>
      </c>
      <c r="E2483" s="1" t="s">
        <v>57</v>
      </c>
      <c r="F2483" s="1" t="s">
        <v>107</v>
      </c>
      <c r="G2483" s="1" t="s">
        <v>44</v>
      </c>
      <c r="H2483" s="1" t="s">
        <v>45</v>
      </c>
      <c r="I2483" s="1" t="s">
        <v>99</v>
      </c>
      <c r="J2483" s="1" t="s">
        <v>47</v>
      </c>
      <c r="K2483" s="1" t="s">
        <v>48</v>
      </c>
      <c r="L2483" s="1" t="s">
        <v>48</v>
      </c>
      <c r="M2483" s="1" t="s">
        <v>48</v>
      </c>
      <c r="N2483" s="1" t="s">
        <v>48</v>
      </c>
      <c r="O2483" s="1" t="s">
        <v>48</v>
      </c>
      <c r="P2483" s="1" t="s">
        <v>49</v>
      </c>
      <c r="Q2483" s="1" t="s">
        <v>48</v>
      </c>
      <c r="R2483" s="1" t="s">
        <v>48</v>
      </c>
      <c r="S2483" s="1" t="s">
        <v>48</v>
      </c>
      <c r="T2483" s="1" t="s">
        <v>48</v>
      </c>
      <c r="U2483" s="1" t="s">
        <v>48</v>
      </c>
      <c r="V2483" s="1" t="s">
        <v>48</v>
      </c>
      <c r="W2483" s="1" t="s">
        <v>48</v>
      </c>
      <c r="X2483" s="1" t="s">
        <v>116</v>
      </c>
      <c r="Y2483" s="1" t="s">
        <v>12409</v>
      </c>
      <c r="AC2483" s="1" t="s">
        <v>5712</v>
      </c>
      <c r="AD2483" s="1" t="s">
        <v>5712</v>
      </c>
      <c r="AJ2483" s="1" t="s">
        <v>12410</v>
      </c>
      <c r="AK2483" s="1" t="s">
        <v>5712</v>
      </c>
      <c r="AN2483" s="1" t="s">
        <v>5712</v>
      </c>
      <c r="AP2483" s="1" t="s">
        <v>5712</v>
      </c>
      <c r="AR2483" s="1" t="s">
        <v>5712</v>
      </c>
      <c r="AT2483" s="1" t="s">
        <v>5712</v>
      </c>
      <c r="AV2483" s="1" t="s">
        <v>12411</v>
      </c>
    </row>
    <row r="2484" spans="1:48" x14ac:dyDescent="0.35">
      <c r="A2484" s="1" t="s">
        <v>12412</v>
      </c>
      <c r="B2484" s="1" t="s">
        <v>5710</v>
      </c>
      <c r="C2484" s="1" t="s">
        <v>41</v>
      </c>
      <c r="D2484">
        <v>22</v>
      </c>
      <c r="E2484" s="1" t="s">
        <v>57</v>
      </c>
      <c r="F2484" s="1" t="s">
        <v>58</v>
      </c>
      <c r="G2484" s="1" t="s">
        <v>98</v>
      </c>
      <c r="H2484" s="1" t="s">
        <v>45</v>
      </c>
      <c r="I2484" s="1" t="s">
        <v>74</v>
      </c>
      <c r="J2484" s="1" t="s">
        <v>47</v>
      </c>
      <c r="K2484" s="1" t="s">
        <v>48</v>
      </c>
      <c r="L2484" s="1" t="s">
        <v>48</v>
      </c>
      <c r="M2484" s="1" t="s">
        <v>48</v>
      </c>
      <c r="N2484" s="1" t="s">
        <v>48</v>
      </c>
      <c r="O2484" s="1" t="s">
        <v>48</v>
      </c>
      <c r="P2484" s="1" t="s">
        <v>48</v>
      </c>
      <c r="Q2484" s="1" t="s">
        <v>48</v>
      </c>
      <c r="R2484" s="1" t="s">
        <v>48</v>
      </c>
      <c r="S2484" s="1" t="s">
        <v>49</v>
      </c>
      <c r="T2484" s="1" t="s">
        <v>48</v>
      </c>
      <c r="U2484" s="1" t="s">
        <v>48</v>
      </c>
      <c r="V2484" s="1" t="s">
        <v>48</v>
      </c>
      <c r="W2484" s="1" t="s">
        <v>48</v>
      </c>
      <c r="X2484" s="1" t="s">
        <v>51</v>
      </c>
      <c r="Y2484" s="1" t="s">
        <v>12413</v>
      </c>
      <c r="AC2484" s="1" t="s">
        <v>5712</v>
      </c>
      <c r="AD2484" s="1" t="s">
        <v>5712</v>
      </c>
      <c r="AJ2484" s="1" t="s">
        <v>12414</v>
      </c>
      <c r="AK2484" s="1" t="s">
        <v>5712</v>
      </c>
      <c r="AN2484" s="1" t="s">
        <v>5712</v>
      </c>
      <c r="AP2484" s="1" t="s">
        <v>5712</v>
      </c>
      <c r="AR2484" s="1" t="s">
        <v>5712</v>
      </c>
      <c r="AT2484" s="1" t="s">
        <v>5712</v>
      </c>
    </row>
    <row r="2485" spans="1:48" x14ac:dyDescent="0.35">
      <c r="A2485" s="1" t="s">
        <v>12415</v>
      </c>
      <c r="B2485" s="1" t="s">
        <v>5710</v>
      </c>
      <c r="C2485" s="1" t="s">
        <v>41</v>
      </c>
      <c r="D2485">
        <v>49</v>
      </c>
      <c r="E2485" s="1" t="s">
        <v>42</v>
      </c>
      <c r="F2485" s="1" t="s">
        <v>72</v>
      </c>
      <c r="G2485" s="1" t="s">
        <v>73</v>
      </c>
      <c r="H2485" s="1" t="s">
        <v>79</v>
      </c>
      <c r="I2485" s="1" t="s">
        <v>113</v>
      </c>
      <c r="J2485" s="1" t="s">
        <v>47</v>
      </c>
      <c r="K2485" s="1" t="s">
        <v>48</v>
      </c>
      <c r="L2485" s="1" t="s">
        <v>48</v>
      </c>
      <c r="M2485" s="1" t="s">
        <v>49</v>
      </c>
      <c r="N2485" s="1" t="s">
        <v>48</v>
      </c>
      <c r="O2485" s="1" t="s">
        <v>48</v>
      </c>
      <c r="P2485" s="1" t="s">
        <v>48</v>
      </c>
      <c r="Q2485" s="1" t="s">
        <v>48</v>
      </c>
      <c r="R2485" s="1" t="s">
        <v>48</v>
      </c>
      <c r="S2485" s="1" t="s">
        <v>48</v>
      </c>
      <c r="T2485" s="1" t="s">
        <v>48</v>
      </c>
      <c r="U2485" s="1" t="s">
        <v>48</v>
      </c>
      <c r="V2485" s="1" t="s">
        <v>48</v>
      </c>
      <c r="W2485" s="1" t="s">
        <v>48</v>
      </c>
      <c r="X2485" s="1" t="s">
        <v>116</v>
      </c>
      <c r="Y2485" s="1" t="s">
        <v>12416</v>
      </c>
      <c r="AC2485" s="1" t="s">
        <v>5712</v>
      </c>
      <c r="AD2485" s="1" t="s">
        <v>5712</v>
      </c>
      <c r="AJ2485" s="1" t="s">
        <v>12417</v>
      </c>
      <c r="AK2485" s="1" t="s">
        <v>5712</v>
      </c>
      <c r="AN2485" s="1" t="s">
        <v>5712</v>
      </c>
      <c r="AP2485" s="1" t="s">
        <v>5712</v>
      </c>
      <c r="AR2485" s="1" t="s">
        <v>5712</v>
      </c>
      <c r="AT2485" s="1" t="s">
        <v>5712</v>
      </c>
    </row>
    <row r="2486" spans="1:48" x14ac:dyDescent="0.35">
      <c r="A2486" s="1" t="s">
        <v>12418</v>
      </c>
      <c r="B2486" s="1" t="s">
        <v>5710</v>
      </c>
      <c r="C2486" s="1" t="s">
        <v>41</v>
      </c>
      <c r="D2486">
        <v>33</v>
      </c>
      <c r="E2486" s="1" t="s">
        <v>57</v>
      </c>
      <c r="F2486" s="1" t="s">
        <v>107</v>
      </c>
      <c r="G2486" s="1" t="s">
        <v>59</v>
      </c>
      <c r="H2486" s="1" t="s">
        <v>109</v>
      </c>
      <c r="I2486" s="1" t="s">
        <v>90</v>
      </c>
      <c r="J2486" s="1" t="s">
        <v>47</v>
      </c>
      <c r="K2486" s="1" t="s">
        <v>48</v>
      </c>
      <c r="L2486" s="1" t="s">
        <v>48</v>
      </c>
      <c r="M2486" s="1" t="s">
        <v>48</v>
      </c>
      <c r="N2486" s="1" t="s">
        <v>48</v>
      </c>
      <c r="O2486" s="1" t="s">
        <v>48</v>
      </c>
      <c r="P2486" s="1" t="s">
        <v>49</v>
      </c>
      <c r="Q2486" s="1" t="s">
        <v>48</v>
      </c>
      <c r="R2486" s="1" t="s">
        <v>48</v>
      </c>
      <c r="S2486" s="1" t="s">
        <v>48</v>
      </c>
      <c r="T2486" s="1" t="s">
        <v>48</v>
      </c>
      <c r="U2486" s="1" t="s">
        <v>48</v>
      </c>
      <c r="V2486" s="1" t="s">
        <v>48</v>
      </c>
      <c r="W2486" s="1" t="s">
        <v>48</v>
      </c>
      <c r="X2486" s="1" t="s">
        <v>62</v>
      </c>
      <c r="AC2486" s="1" t="s">
        <v>5712</v>
      </c>
      <c r="AD2486" s="1" t="s">
        <v>5712</v>
      </c>
      <c r="AJ2486" s="1" t="s">
        <v>12419</v>
      </c>
      <c r="AK2486" s="1" t="s">
        <v>63</v>
      </c>
      <c r="AN2486" s="1" t="s">
        <v>5712</v>
      </c>
      <c r="AP2486" s="1" t="s">
        <v>5712</v>
      </c>
      <c r="AR2486" s="1" t="s">
        <v>5712</v>
      </c>
      <c r="AT2486" s="1" t="s">
        <v>5712</v>
      </c>
    </row>
    <row r="2487" spans="1:48" x14ac:dyDescent="0.35">
      <c r="A2487" s="1" t="s">
        <v>12420</v>
      </c>
      <c r="B2487" s="1" t="s">
        <v>5710</v>
      </c>
      <c r="C2487" s="1" t="s">
        <v>41</v>
      </c>
      <c r="D2487">
        <v>20</v>
      </c>
      <c r="E2487" s="1" t="s">
        <v>57</v>
      </c>
      <c r="F2487" s="1" t="s">
        <v>58</v>
      </c>
      <c r="G2487" s="1" t="s">
        <v>44</v>
      </c>
      <c r="H2487" s="1" t="s">
        <v>45</v>
      </c>
      <c r="I2487" s="1" t="s">
        <v>90</v>
      </c>
      <c r="J2487" s="1" t="s">
        <v>47</v>
      </c>
      <c r="K2487" s="1" t="s">
        <v>48</v>
      </c>
      <c r="L2487" s="1" t="s">
        <v>48</v>
      </c>
      <c r="M2487" s="1" t="s">
        <v>48</v>
      </c>
      <c r="N2487" s="1" t="s">
        <v>48</v>
      </c>
      <c r="O2487" s="1" t="s">
        <v>48</v>
      </c>
      <c r="P2487" s="1" t="s">
        <v>48</v>
      </c>
      <c r="Q2487" s="1" t="s">
        <v>48</v>
      </c>
      <c r="R2487" s="1" t="s">
        <v>49</v>
      </c>
      <c r="S2487" s="1" t="s">
        <v>48</v>
      </c>
      <c r="T2487" s="1" t="s">
        <v>48</v>
      </c>
      <c r="U2487" s="1" t="s">
        <v>48</v>
      </c>
      <c r="V2487" s="1" t="s">
        <v>48</v>
      </c>
      <c r="W2487" s="1" t="s">
        <v>48</v>
      </c>
      <c r="X2487" s="1" t="s">
        <v>75</v>
      </c>
      <c r="Y2487" s="1" t="s">
        <v>12421</v>
      </c>
      <c r="AC2487" s="1" t="s">
        <v>5712</v>
      </c>
      <c r="AD2487" s="1" t="s">
        <v>5712</v>
      </c>
      <c r="AJ2487" s="1" t="s">
        <v>12422</v>
      </c>
      <c r="AK2487" s="1" t="s">
        <v>63</v>
      </c>
      <c r="AN2487" s="1" t="s">
        <v>5712</v>
      </c>
      <c r="AP2487" s="1" t="s">
        <v>5712</v>
      </c>
      <c r="AR2487" s="1" t="s">
        <v>5712</v>
      </c>
      <c r="AT2487" s="1" t="s">
        <v>5712</v>
      </c>
    </row>
    <row r="2488" spans="1:48" x14ac:dyDescent="0.35">
      <c r="A2488" s="1" t="s">
        <v>12423</v>
      </c>
      <c r="B2488" s="1" t="s">
        <v>5710</v>
      </c>
      <c r="C2488" s="1" t="s">
        <v>41</v>
      </c>
      <c r="D2488">
        <v>20</v>
      </c>
      <c r="E2488" s="1" t="s">
        <v>57</v>
      </c>
      <c r="F2488" s="1" t="s">
        <v>58</v>
      </c>
      <c r="G2488" s="1" t="s">
        <v>44</v>
      </c>
      <c r="H2488" s="1" t="s">
        <v>112</v>
      </c>
      <c r="I2488" s="1" t="s">
        <v>125</v>
      </c>
      <c r="J2488" s="1" t="s">
        <v>47</v>
      </c>
      <c r="K2488" s="1" t="s">
        <v>48</v>
      </c>
      <c r="L2488" s="1" t="s">
        <v>48</v>
      </c>
      <c r="M2488" s="1" t="s">
        <v>49</v>
      </c>
      <c r="N2488" s="1" t="s">
        <v>48</v>
      </c>
      <c r="O2488" s="1" t="s">
        <v>48</v>
      </c>
      <c r="P2488" s="1" t="s">
        <v>48</v>
      </c>
      <c r="Q2488" s="1" t="s">
        <v>48</v>
      </c>
      <c r="R2488" s="1" t="s">
        <v>48</v>
      </c>
      <c r="S2488" s="1" t="s">
        <v>48</v>
      </c>
      <c r="T2488" s="1" t="s">
        <v>48</v>
      </c>
      <c r="U2488" s="1" t="s">
        <v>48</v>
      </c>
      <c r="V2488" s="1" t="s">
        <v>48</v>
      </c>
      <c r="W2488" s="1" t="s">
        <v>49</v>
      </c>
      <c r="X2488" s="1" t="s">
        <v>75</v>
      </c>
      <c r="Y2488" s="1" t="s">
        <v>12424</v>
      </c>
      <c r="AC2488" s="1" t="s">
        <v>5712</v>
      </c>
      <c r="AD2488" s="1" t="s">
        <v>5712</v>
      </c>
      <c r="AJ2488" s="1" t="s">
        <v>12425</v>
      </c>
      <c r="AK2488" s="1" t="s">
        <v>5712</v>
      </c>
      <c r="AM2488" s="1" t="s">
        <v>105</v>
      </c>
      <c r="AN2488" s="1" t="s">
        <v>5712</v>
      </c>
      <c r="AP2488" s="1" t="s">
        <v>5712</v>
      </c>
      <c r="AR2488" s="1" t="s">
        <v>5712</v>
      </c>
      <c r="AT2488" s="1" t="s">
        <v>5712</v>
      </c>
    </row>
    <row r="2489" spans="1:48" x14ac:dyDescent="0.35">
      <c r="A2489" s="1" t="s">
        <v>12426</v>
      </c>
      <c r="B2489" s="1" t="s">
        <v>5710</v>
      </c>
      <c r="C2489" s="1" t="s">
        <v>71</v>
      </c>
      <c r="D2489">
        <v>55</v>
      </c>
      <c r="E2489" s="1" t="s">
        <v>65</v>
      </c>
      <c r="F2489" s="1" t="s">
        <v>72</v>
      </c>
      <c r="G2489" s="1" t="s">
        <v>59</v>
      </c>
      <c r="H2489" s="1" t="s">
        <v>45</v>
      </c>
      <c r="I2489" s="1" t="s">
        <v>110</v>
      </c>
      <c r="J2489" s="1" t="s">
        <v>47</v>
      </c>
      <c r="K2489" s="1" t="s">
        <v>48</v>
      </c>
      <c r="L2489" s="1" t="s">
        <v>48</v>
      </c>
      <c r="M2489" s="1" t="s">
        <v>48</v>
      </c>
      <c r="N2489" s="1" t="s">
        <v>48</v>
      </c>
      <c r="O2489" s="1" t="s">
        <v>48</v>
      </c>
      <c r="P2489" s="1" t="s">
        <v>48</v>
      </c>
      <c r="Q2489" s="1" t="s">
        <v>48</v>
      </c>
      <c r="R2489" s="1" t="s">
        <v>49</v>
      </c>
      <c r="S2489" s="1" t="s">
        <v>48</v>
      </c>
      <c r="T2489" s="1" t="s">
        <v>48</v>
      </c>
      <c r="U2489" s="1" t="s">
        <v>48</v>
      </c>
      <c r="V2489" s="1" t="s">
        <v>48</v>
      </c>
      <c r="W2489" s="1" t="s">
        <v>48</v>
      </c>
      <c r="X2489" s="1" t="s">
        <v>145</v>
      </c>
      <c r="Y2489" s="1" t="s">
        <v>12427</v>
      </c>
      <c r="AC2489" s="1" t="s">
        <v>5712</v>
      </c>
      <c r="AD2489" s="1" t="s">
        <v>5712</v>
      </c>
      <c r="AJ2489" s="1" t="s">
        <v>12428</v>
      </c>
      <c r="AK2489" s="1" t="s">
        <v>5712</v>
      </c>
      <c r="AN2489" s="1" t="s">
        <v>5712</v>
      </c>
      <c r="AP2489" s="1" t="s">
        <v>5712</v>
      </c>
      <c r="AR2489" s="1" t="s">
        <v>5712</v>
      </c>
      <c r="AT2489" s="1" t="s">
        <v>5712</v>
      </c>
      <c r="AV2489" s="1" t="s">
        <v>12429</v>
      </c>
    </row>
    <row r="2490" spans="1:48" x14ac:dyDescent="0.35">
      <c r="A2490" s="1" t="s">
        <v>12430</v>
      </c>
      <c r="B2490" s="1" t="s">
        <v>5710</v>
      </c>
      <c r="C2490" s="1" t="s">
        <v>71</v>
      </c>
      <c r="D2490">
        <v>34</v>
      </c>
      <c r="E2490" s="1" t="s">
        <v>57</v>
      </c>
      <c r="F2490" s="1" t="s">
        <v>107</v>
      </c>
      <c r="G2490" s="1" t="s">
        <v>98</v>
      </c>
      <c r="H2490" s="1" t="s">
        <v>45</v>
      </c>
      <c r="I2490" s="1" t="s">
        <v>99</v>
      </c>
      <c r="J2490" s="1" t="s">
        <v>47</v>
      </c>
      <c r="K2490" s="1" t="s">
        <v>48</v>
      </c>
      <c r="L2490" s="1" t="s">
        <v>48</v>
      </c>
      <c r="M2490" s="1" t="s">
        <v>49</v>
      </c>
      <c r="N2490" s="1" t="s">
        <v>48</v>
      </c>
      <c r="O2490" s="1" t="s">
        <v>48</v>
      </c>
      <c r="P2490" s="1" t="s">
        <v>48</v>
      </c>
      <c r="Q2490" s="1" t="s">
        <v>48</v>
      </c>
      <c r="R2490" s="1" t="s">
        <v>48</v>
      </c>
      <c r="S2490" s="1" t="s">
        <v>48</v>
      </c>
      <c r="T2490" s="1" t="s">
        <v>48</v>
      </c>
      <c r="U2490" s="1" t="s">
        <v>48</v>
      </c>
      <c r="V2490" s="1" t="s">
        <v>48</v>
      </c>
      <c r="W2490" s="1" t="s">
        <v>48</v>
      </c>
      <c r="X2490" s="1" t="s">
        <v>62</v>
      </c>
      <c r="AC2490" s="1" t="s">
        <v>5712</v>
      </c>
      <c r="AD2490" s="1" t="s">
        <v>5712</v>
      </c>
      <c r="AJ2490" s="1" t="s">
        <v>12431</v>
      </c>
      <c r="AK2490" s="1" t="s">
        <v>5712</v>
      </c>
      <c r="AN2490" s="1" t="s">
        <v>5712</v>
      </c>
      <c r="AP2490" s="1" t="s">
        <v>5712</v>
      </c>
      <c r="AR2490" s="1" t="s">
        <v>5712</v>
      </c>
      <c r="AT2490" s="1" t="s">
        <v>5712</v>
      </c>
      <c r="AV2490" s="1" t="s">
        <v>10998</v>
      </c>
    </row>
    <row r="2491" spans="1:48" x14ac:dyDescent="0.35">
      <c r="A2491" s="1" t="s">
        <v>12432</v>
      </c>
      <c r="B2491" s="1" t="s">
        <v>5710</v>
      </c>
      <c r="C2491" s="1" t="s">
        <v>41</v>
      </c>
      <c r="D2491">
        <v>63</v>
      </c>
      <c r="E2491" s="1" t="s">
        <v>65</v>
      </c>
      <c r="F2491" s="1" t="s">
        <v>66</v>
      </c>
      <c r="G2491" s="1" t="s">
        <v>59</v>
      </c>
      <c r="H2491" s="1" t="s">
        <v>45</v>
      </c>
      <c r="I2491" s="1" t="s">
        <v>68</v>
      </c>
      <c r="J2491" s="1" t="s">
        <v>47</v>
      </c>
      <c r="K2491" s="1" t="s">
        <v>48</v>
      </c>
      <c r="L2491" s="1" t="s">
        <v>49</v>
      </c>
      <c r="M2491" s="1" t="s">
        <v>48</v>
      </c>
      <c r="N2491" s="1" t="s">
        <v>48</v>
      </c>
      <c r="O2491" s="1" t="s">
        <v>48</v>
      </c>
      <c r="P2491" s="1" t="s">
        <v>48</v>
      </c>
      <c r="Q2491" s="1" t="s">
        <v>48</v>
      </c>
      <c r="R2491" s="1" t="s">
        <v>48</v>
      </c>
      <c r="S2491" s="1" t="s">
        <v>48</v>
      </c>
      <c r="T2491" s="1" t="s">
        <v>48</v>
      </c>
      <c r="U2491" s="1" t="s">
        <v>48</v>
      </c>
      <c r="V2491" s="1" t="s">
        <v>48</v>
      </c>
      <c r="W2491" s="1" t="s">
        <v>48</v>
      </c>
      <c r="X2491" s="1" t="s">
        <v>116</v>
      </c>
      <c r="Y2491" s="1" t="s">
        <v>12433</v>
      </c>
      <c r="AC2491" s="1" t="s">
        <v>5712</v>
      </c>
      <c r="AD2491" s="1" t="s">
        <v>5712</v>
      </c>
      <c r="AJ2491" s="1" t="s">
        <v>12434</v>
      </c>
      <c r="AK2491" s="1" t="s">
        <v>77</v>
      </c>
      <c r="AN2491" s="1" t="s">
        <v>5712</v>
      </c>
      <c r="AP2491" s="1" t="s">
        <v>5712</v>
      </c>
      <c r="AR2491" s="1" t="s">
        <v>5712</v>
      </c>
      <c r="AT2491" s="1" t="s">
        <v>5712</v>
      </c>
    </row>
    <row r="2492" spans="1:48" x14ac:dyDescent="0.35">
      <c r="A2492" s="1" t="s">
        <v>12435</v>
      </c>
      <c r="B2492" s="1" t="s">
        <v>5710</v>
      </c>
      <c r="C2492" s="1" t="s">
        <v>41</v>
      </c>
      <c r="D2492">
        <v>20</v>
      </c>
      <c r="E2492" s="1" t="s">
        <v>57</v>
      </c>
      <c r="F2492" s="1" t="s">
        <v>58</v>
      </c>
      <c r="G2492" s="1" t="s">
        <v>59</v>
      </c>
      <c r="H2492" s="1" t="s">
        <v>45</v>
      </c>
      <c r="I2492" s="1" t="s">
        <v>74</v>
      </c>
      <c r="J2492" s="1" t="s">
        <v>47</v>
      </c>
      <c r="K2492" s="1" t="s">
        <v>48</v>
      </c>
      <c r="L2492" s="1" t="s">
        <v>48</v>
      </c>
      <c r="M2492" s="1" t="s">
        <v>48</v>
      </c>
      <c r="N2492" s="1" t="s">
        <v>49</v>
      </c>
      <c r="O2492" s="1" t="s">
        <v>48</v>
      </c>
      <c r="P2492" s="1" t="s">
        <v>48</v>
      </c>
      <c r="Q2492" s="1" t="s">
        <v>48</v>
      </c>
      <c r="R2492" s="1" t="s">
        <v>48</v>
      </c>
      <c r="S2492" s="1" t="s">
        <v>48</v>
      </c>
      <c r="T2492" s="1" t="s">
        <v>48</v>
      </c>
      <c r="U2492" s="1" t="s">
        <v>48</v>
      </c>
      <c r="V2492" s="1" t="s">
        <v>48</v>
      </c>
      <c r="W2492" s="1" t="s">
        <v>48</v>
      </c>
      <c r="X2492" s="1" t="s">
        <v>116</v>
      </c>
      <c r="Y2492" s="1" t="s">
        <v>12436</v>
      </c>
      <c r="AC2492" s="1" t="s">
        <v>5712</v>
      </c>
      <c r="AD2492" s="1" t="s">
        <v>5712</v>
      </c>
      <c r="AJ2492" s="1" t="s">
        <v>12437</v>
      </c>
      <c r="AK2492" s="1" t="s">
        <v>5712</v>
      </c>
      <c r="AN2492" s="1" t="s">
        <v>5712</v>
      </c>
      <c r="AP2492" s="1" t="s">
        <v>5712</v>
      </c>
      <c r="AR2492" s="1" t="s">
        <v>5712</v>
      </c>
      <c r="AT2492" s="1" t="s">
        <v>5712</v>
      </c>
      <c r="AV2492" s="1" t="s">
        <v>12438</v>
      </c>
    </row>
    <row r="2493" spans="1:48" x14ac:dyDescent="0.35">
      <c r="A2493" s="1" t="s">
        <v>12439</v>
      </c>
      <c r="B2493" s="1" t="s">
        <v>5710</v>
      </c>
      <c r="C2493" s="1" t="s">
        <v>41</v>
      </c>
      <c r="D2493">
        <v>26</v>
      </c>
      <c r="E2493" s="1" t="s">
        <v>57</v>
      </c>
      <c r="F2493" s="1" t="s">
        <v>107</v>
      </c>
      <c r="G2493" s="1" t="s">
        <v>98</v>
      </c>
      <c r="H2493" s="1" t="s">
        <v>386</v>
      </c>
      <c r="I2493" s="1" t="s">
        <v>74</v>
      </c>
      <c r="J2493" s="1" t="s">
        <v>47</v>
      </c>
      <c r="K2493" s="1" t="s">
        <v>48</v>
      </c>
      <c r="L2493" s="1" t="s">
        <v>48</v>
      </c>
      <c r="M2493" s="1" t="s">
        <v>48</v>
      </c>
      <c r="N2493" s="1" t="s">
        <v>48</v>
      </c>
      <c r="O2493" s="1" t="s">
        <v>48</v>
      </c>
      <c r="P2493" s="1" t="s">
        <v>49</v>
      </c>
      <c r="Q2493" s="1" t="s">
        <v>48</v>
      </c>
      <c r="R2493" s="1" t="s">
        <v>48</v>
      </c>
      <c r="S2493" s="1" t="s">
        <v>48</v>
      </c>
      <c r="T2493" s="1" t="s">
        <v>48</v>
      </c>
      <c r="U2493" s="1" t="s">
        <v>48</v>
      </c>
      <c r="V2493" s="1" t="s">
        <v>48</v>
      </c>
      <c r="W2493" s="1" t="s">
        <v>48</v>
      </c>
      <c r="X2493" s="1" t="s">
        <v>75</v>
      </c>
      <c r="Y2493" s="1" t="s">
        <v>12440</v>
      </c>
      <c r="AC2493" s="1" t="s">
        <v>5712</v>
      </c>
      <c r="AD2493" s="1" t="s">
        <v>5712</v>
      </c>
      <c r="AJ2493" s="1" t="s">
        <v>12441</v>
      </c>
      <c r="AK2493" s="1" t="s">
        <v>5712</v>
      </c>
      <c r="AN2493" s="1" t="s">
        <v>5712</v>
      </c>
      <c r="AP2493" s="1" t="s">
        <v>5712</v>
      </c>
      <c r="AR2493" s="1" t="s">
        <v>5712</v>
      </c>
      <c r="AT2493" s="1" t="s">
        <v>5712</v>
      </c>
    </row>
    <row r="2494" spans="1:48" x14ac:dyDescent="0.35">
      <c r="A2494" s="1" t="s">
        <v>12442</v>
      </c>
      <c r="B2494" s="1" t="s">
        <v>5710</v>
      </c>
      <c r="C2494" s="1" t="s">
        <v>71</v>
      </c>
      <c r="D2494">
        <v>37</v>
      </c>
      <c r="E2494" s="1" t="s">
        <v>42</v>
      </c>
      <c r="F2494" s="1" t="s">
        <v>43</v>
      </c>
      <c r="G2494" s="1" t="s">
        <v>59</v>
      </c>
      <c r="H2494" s="1" t="s">
        <v>45</v>
      </c>
      <c r="I2494" s="1" t="s">
        <v>68</v>
      </c>
      <c r="J2494" s="1" t="s">
        <v>80</v>
      </c>
      <c r="K2494" s="1" t="s">
        <v>48</v>
      </c>
      <c r="L2494" s="1" t="s">
        <v>48</v>
      </c>
      <c r="M2494" s="1" t="s">
        <v>48</v>
      </c>
      <c r="N2494" s="1" t="s">
        <v>48</v>
      </c>
      <c r="O2494" s="1" t="s">
        <v>48</v>
      </c>
      <c r="P2494" s="1" t="s">
        <v>48</v>
      </c>
      <c r="Q2494" s="1" t="s">
        <v>48</v>
      </c>
      <c r="R2494" s="1" t="s">
        <v>48</v>
      </c>
      <c r="S2494" s="1" t="s">
        <v>48</v>
      </c>
      <c r="T2494" s="1" t="s">
        <v>48</v>
      </c>
      <c r="U2494" s="1" t="s">
        <v>48</v>
      </c>
      <c r="V2494" s="1" t="s">
        <v>48</v>
      </c>
      <c r="W2494" s="1" t="s">
        <v>49</v>
      </c>
      <c r="X2494" s="1" t="s">
        <v>116</v>
      </c>
      <c r="Y2494" s="1" t="s">
        <v>12443</v>
      </c>
      <c r="AC2494" s="1" t="s">
        <v>5712</v>
      </c>
      <c r="AD2494" s="1" t="s">
        <v>5712</v>
      </c>
      <c r="AJ2494" s="1" t="s">
        <v>12444</v>
      </c>
      <c r="AK2494" s="1" t="s">
        <v>101</v>
      </c>
      <c r="AL2494" s="1" t="s">
        <v>12445</v>
      </c>
      <c r="AN2494" s="1" t="s">
        <v>5712</v>
      </c>
      <c r="AP2494" s="1" t="s">
        <v>5712</v>
      </c>
      <c r="AR2494" s="1" t="s">
        <v>5712</v>
      </c>
      <c r="AT2494" s="1" t="s">
        <v>5712</v>
      </c>
    </row>
    <row r="2495" spans="1:48" ht="159.5" x14ac:dyDescent="0.35">
      <c r="A2495" s="1" t="s">
        <v>12446</v>
      </c>
      <c r="B2495" s="1" t="s">
        <v>5710</v>
      </c>
      <c r="C2495" s="1" t="s">
        <v>41</v>
      </c>
      <c r="D2495">
        <v>27</v>
      </c>
      <c r="E2495" s="1" t="s">
        <v>57</v>
      </c>
      <c r="F2495" s="1" t="s">
        <v>107</v>
      </c>
      <c r="G2495" s="1" t="s">
        <v>59</v>
      </c>
      <c r="H2495" s="1" t="s">
        <v>79</v>
      </c>
      <c r="I2495" s="1" t="s">
        <v>68</v>
      </c>
      <c r="J2495" s="1" t="s">
        <v>47</v>
      </c>
      <c r="K2495" s="1" t="s">
        <v>48</v>
      </c>
      <c r="L2495" s="1" t="s">
        <v>48</v>
      </c>
      <c r="M2495" s="1" t="s">
        <v>48</v>
      </c>
      <c r="N2495" s="1" t="s">
        <v>48</v>
      </c>
      <c r="O2495" s="1" t="s">
        <v>48</v>
      </c>
      <c r="P2495" s="1" t="s">
        <v>49</v>
      </c>
      <c r="Q2495" s="1" t="s">
        <v>48</v>
      </c>
      <c r="R2495" s="1" t="s">
        <v>48</v>
      </c>
      <c r="S2495" s="1" t="s">
        <v>48</v>
      </c>
      <c r="T2495" s="1" t="s">
        <v>48</v>
      </c>
      <c r="U2495" s="1" t="s">
        <v>48</v>
      </c>
      <c r="V2495" s="1" t="s">
        <v>48</v>
      </c>
      <c r="W2495" s="1" t="s">
        <v>48</v>
      </c>
      <c r="X2495" s="1" t="s">
        <v>116</v>
      </c>
      <c r="Y2495" s="1" t="s">
        <v>12447</v>
      </c>
      <c r="AC2495" s="1" t="s">
        <v>5712</v>
      </c>
      <c r="AD2495" s="1" t="s">
        <v>5712</v>
      </c>
      <c r="AJ2495" s="2" t="s">
        <v>12448</v>
      </c>
      <c r="AK2495" s="1" t="s">
        <v>5712</v>
      </c>
      <c r="AN2495" s="1" t="s">
        <v>5712</v>
      </c>
      <c r="AP2495" s="1" t="s">
        <v>5712</v>
      </c>
      <c r="AR2495" s="1" t="s">
        <v>5712</v>
      </c>
      <c r="AT2495" s="1" t="s">
        <v>5712</v>
      </c>
      <c r="AV2495" s="1" t="s">
        <v>12449</v>
      </c>
    </row>
    <row r="2496" spans="1:48" x14ac:dyDescent="0.35">
      <c r="A2496" s="1" t="s">
        <v>12450</v>
      </c>
      <c r="B2496" s="1" t="s">
        <v>5710</v>
      </c>
      <c r="C2496" s="1" t="s">
        <v>41</v>
      </c>
      <c r="D2496">
        <v>28</v>
      </c>
      <c r="E2496" s="1" t="s">
        <v>57</v>
      </c>
      <c r="F2496" s="1" t="s">
        <v>58</v>
      </c>
      <c r="G2496" s="1" t="s">
        <v>98</v>
      </c>
      <c r="H2496" s="1" t="s">
        <v>45</v>
      </c>
      <c r="I2496" s="1" t="s">
        <v>99</v>
      </c>
      <c r="J2496" s="1" t="s">
        <v>47</v>
      </c>
      <c r="K2496" s="1" t="s">
        <v>48</v>
      </c>
      <c r="L2496" s="1" t="s">
        <v>48</v>
      </c>
      <c r="M2496" s="1" t="s">
        <v>49</v>
      </c>
      <c r="N2496" s="1" t="s">
        <v>48</v>
      </c>
      <c r="O2496" s="1" t="s">
        <v>48</v>
      </c>
      <c r="P2496" s="1" t="s">
        <v>48</v>
      </c>
      <c r="Q2496" s="1" t="s">
        <v>48</v>
      </c>
      <c r="R2496" s="1" t="s">
        <v>48</v>
      </c>
      <c r="S2496" s="1" t="s">
        <v>48</v>
      </c>
      <c r="T2496" s="1" t="s">
        <v>48</v>
      </c>
      <c r="U2496" s="1" t="s">
        <v>48</v>
      </c>
      <c r="V2496" s="1" t="s">
        <v>48</v>
      </c>
      <c r="W2496" s="1" t="s">
        <v>48</v>
      </c>
      <c r="X2496" s="1" t="s">
        <v>116</v>
      </c>
      <c r="Y2496" s="1" t="s">
        <v>12451</v>
      </c>
      <c r="AC2496" s="1" t="s">
        <v>5712</v>
      </c>
      <c r="AD2496" s="1" t="s">
        <v>5712</v>
      </c>
      <c r="AJ2496" s="1" t="s">
        <v>12452</v>
      </c>
      <c r="AK2496" s="1" t="s">
        <v>63</v>
      </c>
      <c r="AN2496" s="1" t="s">
        <v>5712</v>
      </c>
      <c r="AP2496" s="1" t="s">
        <v>5712</v>
      </c>
      <c r="AR2496" s="1" t="s">
        <v>5712</v>
      </c>
      <c r="AT2496" s="1" t="s">
        <v>5712</v>
      </c>
    </row>
    <row r="2497" spans="1:48" x14ac:dyDescent="0.35">
      <c r="A2497" s="1" t="s">
        <v>12453</v>
      </c>
      <c r="B2497" s="1" t="s">
        <v>5710</v>
      </c>
      <c r="C2497" s="1" t="s">
        <v>41</v>
      </c>
      <c r="D2497">
        <v>50</v>
      </c>
      <c r="E2497" s="1" t="s">
        <v>42</v>
      </c>
      <c r="F2497" s="1" t="s">
        <v>72</v>
      </c>
      <c r="G2497" s="1" t="s">
        <v>59</v>
      </c>
      <c r="H2497" s="1" t="s">
        <v>79</v>
      </c>
      <c r="I2497" s="1" t="s">
        <v>90</v>
      </c>
      <c r="J2497" s="1" t="s">
        <v>47</v>
      </c>
      <c r="K2497" s="1" t="s">
        <v>48</v>
      </c>
      <c r="L2497" s="1" t="s">
        <v>48</v>
      </c>
      <c r="M2497" s="1" t="s">
        <v>48</v>
      </c>
      <c r="N2497" s="1" t="s">
        <v>48</v>
      </c>
      <c r="O2497" s="1" t="s">
        <v>48</v>
      </c>
      <c r="P2497" s="1" t="s">
        <v>49</v>
      </c>
      <c r="Q2497" s="1" t="s">
        <v>48</v>
      </c>
      <c r="R2497" s="1" t="s">
        <v>48</v>
      </c>
      <c r="S2497" s="1" t="s">
        <v>48</v>
      </c>
      <c r="T2497" s="1" t="s">
        <v>48</v>
      </c>
      <c r="U2497" s="1" t="s">
        <v>48</v>
      </c>
      <c r="V2497" s="1" t="s">
        <v>48</v>
      </c>
      <c r="W2497" s="1" t="s">
        <v>48</v>
      </c>
      <c r="X2497" s="1" t="s">
        <v>62</v>
      </c>
      <c r="AC2497" s="1" t="s">
        <v>5712</v>
      </c>
      <c r="AD2497" s="1" t="s">
        <v>5712</v>
      </c>
      <c r="AJ2497" s="1" t="s">
        <v>12454</v>
      </c>
      <c r="AK2497" s="1" t="s">
        <v>63</v>
      </c>
      <c r="AN2497" s="1" t="s">
        <v>5712</v>
      </c>
      <c r="AP2497" s="1" t="s">
        <v>5712</v>
      </c>
      <c r="AR2497" s="1" t="s">
        <v>5712</v>
      </c>
      <c r="AT2497" s="1" t="s">
        <v>5712</v>
      </c>
    </row>
    <row r="2498" spans="1:48" ht="130.5" x14ac:dyDescent="0.35">
      <c r="A2498" s="1" t="s">
        <v>12455</v>
      </c>
      <c r="B2498" s="1" t="s">
        <v>5710</v>
      </c>
      <c r="C2498" s="1" t="s">
        <v>41</v>
      </c>
      <c r="D2498">
        <v>64</v>
      </c>
      <c r="E2498" s="1" t="s">
        <v>65</v>
      </c>
      <c r="F2498" s="1" t="s">
        <v>66</v>
      </c>
      <c r="G2498" s="1" t="s">
        <v>137</v>
      </c>
      <c r="H2498" s="1" t="s">
        <v>67</v>
      </c>
      <c r="I2498" s="1" t="s">
        <v>125</v>
      </c>
      <c r="J2498" s="1" t="s">
        <v>47</v>
      </c>
      <c r="K2498" s="1" t="s">
        <v>48</v>
      </c>
      <c r="L2498" s="1" t="s">
        <v>49</v>
      </c>
      <c r="M2498" s="1" t="s">
        <v>48</v>
      </c>
      <c r="N2498" s="1" t="s">
        <v>48</v>
      </c>
      <c r="O2498" s="1" t="s">
        <v>48</v>
      </c>
      <c r="P2498" s="1" t="s">
        <v>48</v>
      </c>
      <c r="Q2498" s="1" t="s">
        <v>48</v>
      </c>
      <c r="R2498" s="1" t="s">
        <v>48</v>
      </c>
      <c r="S2498" s="1" t="s">
        <v>48</v>
      </c>
      <c r="T2498" s="1" t="s">
        <v>48</v>
      </c>
      <c r="U2498" s="1" t="s">
        <v>48</v>
      </c>
      <c r="V2498" s="1" t="s">
        <v>48</v>
      </c>
      <c r="W2498" s="1" t="s">
        <v>48</v>
      </c>
      <c r="X2498" s="1" t="s">
        <v>62</v>
      </c>
      <c r="AC2498" s="1" t="s">
        <v>5712</v>
      </c>
      <c r="AD2498" s="1" t="s">
        <v>5712</v>
      </c>
      <c r="AJ2498" s="2" t="s">
        <v>12456</v>
      </c>
      <c r="AK2498" s="1" t="s">
        <v>5712</v>
      </c>
      <c r="AN2498" s="1" t="s">
        <v>5712</v>
      </c>
      <c r="AP2498" s="1" t="s">
        <v>5712</v>
      </c>
      <c r="AR2498" s="1" t="s">
        <v>5712</v>
      </c>
      <c r="AT2498" s="1" t="s">
        <v>5712</v>
      </c>
      <c r="AV2498" s="1" t="s">
        <v>12457</v>
      </c>
    </row>
    <row r="2499" spans="1:48" x14ac:dyDescent="0.35">
      <c r="A2499" s="1" t="s">
        <v>12458</v>
      </c>
      <c r="B2499" s="1" t="s">
        <v>5710</v>
      </c>
      <c r="C2499" s="1" t="s">
        <v>41</v>
      </c>
      <c r="D2499">
        <v>28</v>
      </c>
      <c r="E2499" s="1" t="s">
        <v>57</v>
      </c>
      <c r="F2499" s="1" t="s">
        <v>107</v>
      </c>
      <c r="G2499" s="1" t="s">
        <v>98</v>
      </c>
      <c r="H2499" s="1" t="s">
        <v>79</v>
      </c>
      <c r="I2499" s="1" t="s">
        <v>74</v>
      </c>
      <c r="J2499" s="1" t="s">
        <v>80</v>
      </c>
      <c r="K2499" s="1" t="s">
        <v>48</v>
      </c>
      <c r="L2499" s="1" t="s">
        <v>48</v>
      </c>
      <c r="M2499" s="1" t="s">
        <v>48</v>
      </c>
      <c r="N2499" s="1" t="s">
        <v>48</v>
      </c>
      <c r="O2499" s="1" t="s">
        <v>48</v>
      </c>
      <c r="P2499" s="1" t="s">
        <v>48</v>
      </c>
      <c r="Q2499" s="1" t="s">
        <v>48</v>
      </c>
      <c r="R2499" s="1" t="s">
        <v>48</v>
      </c>
      <c r="S2499" s="1" t="s">
        <v>48</v>
      </c>
      <c r="T2499" s="1" t="s">
        <v>48</v>
      </c>
      <c r="U2499" s="1" t="s">
        <v>49</v>
      </c>
      <c r="V2499" s="1" t="s">
        <v>48</v>
      </c>
      <c r="W2499" s="1" t="s">
        <v>48</v>
      </c>
      <c r="X2499" s="1" t="s">
        <v>145</v>
      </c>
      <c r="Y2499" s="1" t="s">
        <v>12459</v>
      </c>
      <c r="AC2499" s="1" t="s">
        <v>5712</v>
      </c>
      <c r="AD2499" s="1" t="s">
        <v>5712</v>
      </c>
      <c r="AJ2499" s="1" t="s">
        <v>12460</v>
      </c>
      <c r="AK2499" s="1" t="s">
        <v>5712</v>
      </c>
      <c r="AM2499" s="1" t="s">
        <v>12461</v>
      </c>
      <c r="AN2499" s="1" t="s">
        <v>5712</v>
      </c>
      <c r="AP2499" s="1" t="s">
        <v>5712</v>
      </c>
      <c r="AR2499" s="1" t="s">
        <v>5712</v>
      </c>
      <c r="AT2499" s="1" t="s">
        <v>5712</v>
      </c>
    </row>
    <row r="2500" spans="1:48" x14ac:dyDescent="0.35">
      <c r="A2500" s="1" t="s">
        <v>12462</v>
      </c>
      <c r="B2500" s="1" t="s">
        <v>5710</v>
      </c>
      <c r="C2500" s="1" t="s">
        <v>41</v>
      </c>
      <c r="D2500">
        <v>19</v>
      </c>
      <c r="E2500" s="1" t="s">
        <v>57</v>
      </c>
      <c r="F2500" s="1" t="s">
        <v>58</v>
      </c>
      <c r="G2500" s="1" t="s">
        <v>44</v>
      </c>
      <c r="H2500" s="1" t="s">
        <v>60</v>
      </c>
      <c r="I2500" s="1" t="s">
        <v>61</v>
      </c>
      <c r="J2500" s="1" t="s">
        <v>47</v>
      </c>
      <c r="K2500" s="1" t="s">
        <v>49</v>
      </c>
      <c r="L2500" s="1" t="s">
        <v>48</v>
      </c>
      <c r="M2500" s="1" t="s">
        <v>48</v>
      </c>
      <c r="N2500" s="1" t="s">
        <v>48</v>
      </c>
      <c r="O2500" s="1" t="s">
        <v>48</v>
      </c>
      <c r="P2500" s="1" t="s">
        <v>48</v>
      </c>
      <c r="Q2500" s="1" t="s">
        <v>48</v>
      </c>
      <c r="R2500" s="1" t="s">
        <v>48</v>
      </c>
      <c r="S2500" s="1" t="s">
        <v>48</v>
      </c>
      <c r="T2500" s="1" t="s">
        <v>49</v>
      </c>
      <c r="U2500" s="1" t="s">
        <v>48</v>
      </c>
      <c r="V2500" s="1" t="s">
        <v>48</v>
      </c>
      <c r="W2500" s="1" t="s">
        <v>48</v>
      </c>
      <c r="X2500" s="1" t="s">
        <v>116</v>
      </c>
      <c r="Y2500" s="1" t="s">
        <v>12463</v>
      </c>
      <c r="AC2500" s="1" t="s">
        <v>5712</v>
      </c>
      <c r="AD2500" s="1" t="s">
        <v>5712</v>
      </c>
      <c r="AJ2500" s="1" t="s">
        <v>12464</v>
      </c>
      <c r="AK2500" s="1" t="s">
        <v>77</v>
      </c>
      <c r="AN2500" s="1" t="s">
        <v>5712</v>
      </c>
      <c r="AP2500" s="1" t="s">
        <v>5712</v>
      </c>
      <c r="AR2500" s="1" t="s">
        <v>5712</v>
      </c>
      <c r="AT2500" s="1" t="s">
        <v>5712</v>
      </c>
    </row>
    <row r="2501" spans="1:48" x14ac:dyDescent="0.35">
      <c r="A2501" s="1" t="s">
        <v>12465</v>
      </c>
      <c r="B2501" s="1" t="s">
        <v>5710</v>
      </c>
      <c r="C2501" s="1" t="s">
        <v>71</v>
      </c>
      <c r="D2501">
        <v>52</v>
      </c>
      <c r="E2501" s="1" t="s">
        <v>42</v>
      </c>
      <c r="F2501" s="1" t="s">
        <v>72</v>
      </c>
      <c r="G2501" s="1" t="s">
        <v>44</v>
      </c>
      <c r="H2501" s="1" t="s">
        <v>45</v>
      </c>
      <c r="I2501" s="1" t="s">
        <v>110</v>
      </c>
      <c r="J2501" s="1" t="s">
        <v>47</v>
      </c>
      <c r="K2501" s="1" t="s">
        <v>48</v>
      </c>
      <c r="L2501" s="1" t="s">
        <v>48</v>
      </c>
      <c r="M2501" s="1" t="s">
        <v>48</v>
      </c>
      <c r="N2501" s="1" t="s">
        <v>48</v>
      </c>
      <c r="O2501" s="1" t="s">
        <v>48</v>
      </c>
      <c r="P2501" s="1" t="s">
        <v>49</v>
      </c>
      <c r="Q2501" s="1" t="s">
        <v>48</v>
      </c>
      <c r="R2501" s="1" t="s">
        <v>48</v>
      </c>
      <c r="S2501" s="1" t="s">
        <v>48</v>
      </c>
      <c r="T2501" s="1" t="s">
        <v>48</v>
      </c>
      <c r="U2501" s="1" t="s">
        <v>48</v>
      </c>
      <c r="V2501" s="1" t="s">
        <v>48</v>
      </c>
      <c r="W2501" s="1" t="s">
        <v>48</v>
      </c>
      <c r="X2501" s="1" t="s">
        <v>62</v>
      </c>
      <c r="AC2501" s="1" t="s">
        <v>5712</v>
      </c>
      <c r="AD2501" s="1" t="s">
        <v>5712</v>
      </c>
      <c r="AJ2501" s="1" t="s">
        <v>4370</v>
      </c>
      <c r="AK2501" s="1" t="s">
        <v>63</v>
      </c>
      <c r="AN2501" s="1" t="s">
        <v>5712</v>
      </c>
      <c r="AP2501" s="1" t="s">
        <v>5712</v>
      </c>
      <c r="AR2501" s="1" t="s">
        <v>5712</v>
      </c>
      <c r="AT2501" s="1" t="s">
        <v>5712</v>
      </c>
    </row>
    <row r="2502" spans="1:48" x14ac:dyDescent="0.35">
      <c r="A2502" s="1" t="s">
        <v>12466</v>
      </c>
      <c r="B2502" s="1" t="s">
        <v>5710</v>
      </c>
      <c r="C2502" s="1" t="s">
        <v>71</v>
      </c>
      <c r="D2502">
        <v>50</v>
      </c>
      <c r="E2502" s="1" t="s">
        <v>42</v>
      </c>
      <c r="F2502" s="1" t="s">
        <v>107</v>
      </c>
      <c r="G2502" s="1" t="s">
        <v>59</v>
      </c>
      <c r="H2502" s="1" t="s">
        <v>144</v>
      </c>
      <c r="I2502" s="1" t="s">
        <v>99</v>
      </c>
      <c r="J2502" s="1" t="s">
        <v>47</v>
      </c>
      <c r="K2502" s="1" t="s">
        <v>48</v>
      </c>
      <c r="L2502" s="1" t="s">
        <v>48</v>
      </c>
      <c r="M2502" s="1" t="s">
        <v>49</v>
      </c>
      <c r="N2502" s="1" t="s">
        <v>48</v>
      </c>
      <c r="O2502" s="1" t="s">
        <v>48</v>
      </c>
      <c r="P2502" s="1" t="s">
        <v>48</v>
      </c>
      <c r="Q2502" s="1" t="s">
        <v>48</v>
      </c>
      <c r="R2502" s="1" t="s">
        <v>48</v>
      </c>
      <c r="S2502" s="1" t="s">
        <v>48</v>
      </c>
      <c r="T2502" s="1" t="s">
        <v>48</v>
      </c>
      <c r="U2502" s="1" t="s">
        <v>48</v>
      </c>
      <c r="V2502" s="1" t="s">
        <v>48</v>
      </c>
      <c r="W2502" s="1" t="s">
        <v>48</v>
      </c>
      <c r="X2502" s="1" t="s">
        <v>116</v>
      </c>
      <c r="Y2502" s="1" t="s">
        <v>12467</v>
      </c>
      <c r="AC2502" s="1" t="s">
        <v>5712</v>
      </c>
      <c r="AD2502" s="1" t="s">
        <v>5712</v>
      </c>
      <c r="AJ2502" s="1" t="s">
        <v>12468</v>
      </c>
      <c r="AK2502" s="1" t="s">
        <v>5712</v>
      </c>
      <c r="AN2502" s="1" t="s">
        <v>5712</v>
      </c>
      <c r="AP2502" s="1" t="s">
        <v>5712</v>
      </c>
      <c r="AR2502" s="1" t="s">
        <v>5712</v>
      </c>
      <c r="AT2502" s="1" t="s">
        <v>5712</v>
      </c>
      <c r="AV2502" s="1" t="s">
        <v>12469</v>
      </c>
    </row>
    <row r="2503" spans="1:48" x14ac:dyDescent="0.35">
      <c r="A2503" s="1" t="s">
        <v>12470</v>
      </c>
      <c r="B2503" s="1" t="s">
        <v>5710</v>
      </c>
      <c r="C2503" s="1" t="s">
        <v>41</v>
      </c>
      <c r="D2503">
        <v>46</v>
      </c>
      <c r="E2503" s="1" t="s">
        <v>42</v>
      </c>
      <c r="F2503" s="1" t="s">
        <v>43</v>
      </c>
      <c r="G2503" s="1" t="s">
        <v>44</v>
      </c>
      <c r="H2503" s="1" t="s">
        <v>45</v>
      </c>
      <c r="I2503" s="1" t="s">
        <v>68</v>
      </c>
      <c r="J2503" s="1" t="s">
        <v>47</v>
      </c>
      <c r="K2503" s="1" t="s">
        <v>48</v>
      </c>
      <c r="L2503" s="1" t="s">
        <v>48</v>
      </c>
      <c r="M2503" s="1" t="s">
        <v>48</v>
      </c>
      <c r="N2503" s="1" t="s">
        <v>48</v>
      </c>
      <c r="O2503" s="1" t="s">
        <v>48</v>
      </c>
      <c r="P2503" s="1" t="s">
        <v>49</v>
      </c>
      <c r="Q2503" s="1" t="s">
        <v>48</v>
      </c>
      <c r="R2503" s="1" t="s">
        <v>48</v>
      </c>
      <c r="S2503" s="1" t="s">
        <v>48</v>
      </c>
      <c r="T2503" s="1" t="s">
        <v>48</v>
      </c>
      <c r="U2503" s="1" t="s">
        <v>48</v>
      </c>
      <c r="V2503" s="1" t="s">
        <v>48</v>
      </c>
      <c r="W2503" s="1" t="s">
        <v>48</v>
      </c>
      <c r="X2503" s="1" t="s">
        <v>116</v>
      </c>
      <c r="Y2503" s="1" t="s">
        <v>12471</v>
      </c>
      <c r="AC2503" s="1" t="s">
        <v>5712</v>
      </c>
      <c r="AD2503" s="1" t="s">
        <v>5712</v>
      </c>
      <c r="AJ2503" s="1" t="s">
        <v>2677</v>
      </c>
      <c r="AK2503" s="1" t="s">
        <v>5712</v>
      </c>
      <c r="AN2503" s="1" t="s">
        <v>5712</v>
      </c>
      <c r="AP2503" s="1" t="s">
        <v>5712</v>
      </c>
      <c r="AR2503" s="1" t="s">
        <v>5712</v>
      </c>
      <c r="AT2503" s="1" t="s">
        <v>5712</v>
      </c>
      <c r="AV2503" s="1" t="s">
        <v>12472</v>
      </c>
    </row>
    <row r="2504" spans="1:48" ht="188.5" x14ac:dyDescent="0.35">
      <c r="A2504" s="1" t="s">
        <v>12473</v>
      </c>
      <c r="B2504" s="1" t="s">
        <v>5710</v>
      </c>
      <c r="C2504" s="1" t="s">
        <v>41</v>
      </c>
      <c r="D2504">
        <v>57</v>
      </c>
      <c r="E2504" s="1" t="s">
        <v>65</v>
      </c>
      <c r="F2504" s="1" t="s">
        <v>72</v>
      </c>
      <c r="G2504" s="1" t="s">
        <v>98</v>
      </c>
      <c r="H2504" s="1" t="s">
        <v>92</v>
      </c>
      <c r="I2504" s="1" t="s">
        <v>46</v>
      </c>
      <c r="J2504" s="1" t="s">
        <v>47</v>
      </c>
      <c r="K2504" s="1" t="s">
        <v>48</v>
      </c>
      <c r="L2504" s="1" t="s">
        <v>48</v>
      </c>
      <c r="M2504" s="1" t="s">
        <v>48</v>
      </c>
      <c r="N2504" s="1" t="s">
        <v>48</v>
      </c>
      <c r="O2504" s="1" t="s">
        <v>49</v>
      </c>
      <c r="P2504" s="1" t="s">
        <v>48</v>
      </c>
      <c r="Q2504" s="1" t="s">
        <v>48</v>
      </c>
      <c r="R2504" s="1" t="s">
        <v>48</v>
      </c>
      <c r="S2504" s="1" t="s">
        <v>48</v>
      </c>
      <c r="T2504" s="1" t="s">
        <v>48</v>
      </c>
      <c r="U2504" s="1" t="s">
        <v>48</v>
      </c>
      <c r="V2504" s="1" t="s">
        <v>48</v>
      </c>
      <c r="W2504" s="1" t="s">
        <v>48</v>
      </c>
      <c r="X2504" s="1" t="s">
        <v>62</v>
      </c>
      <c r="AC2504" s="1" t="s">
        <v>5712</v>
      </c>
      <c r="AD2504" s="1" t="s">
        <v>5712</v>
      </c>
      <c r="AJ2504" s="2" t="s">
        <v>12474</v>
      </c>
      <c r="AK2504" s="1" t="s">
        <v>77</v>
      </c>
      <c r="AN2504" s="1" t="s">
        <v>5712</v>
      </c>
      <c r="AP2504" s="1" t="s">
        <v>5712</v>
      </c>
      <c r="AR2504" s="1" t="s">
        <v>5712</v>
      </c>
      <c r="AT2504" s="1" t="s">
        <v>5712</v>
      </c>
    </row>
    <row r="2505" spans="1:48" x14ac:dyDescent="0.35">
      <c r="A2505" s="1" t="s">
        <v>12475</v>
      </c>
      <c r="B2505" s="1" t="s">
        <v>5710</v>
      </c>
      <c r="C2505" s="1" t="s">
        <v>41</v>
      </c>
      <c r="D2505">
        <v>49</v>
      </c>
      <c r="E2505" s="1" t="s">
        <v>42</v>
      </c>
      <c r="F2505" s="1" t="s">
        <v>107</v>
      </c>
      <c r="G2505" s="1" t="s">
        <v>59</v>
      </c>
      <c r="H2505" s="1" t="s">
        <v>109</v>
      </c>
      <c r="I2505" s="1" t="s">
        <v>74</v>
      </c>
      <c r="J2505" s="1" t="s">
        <v>47</v>
      </c>
      <c r="K2505" s="1" t="s">
        <v>48</v>
      </c>
      <c r="L2505" s="1" t="s">
        <v>48</v>
      </c>
      <c r="M2505" s="1" t="s">
        <v>49</v>
      </c>
      <c r="N2505" s="1" t="s">
        <v>48</v>
      </c>
      <c r="O2505" s="1" t="s">
        <v>48</v>
      </c>
      <c r="P2505" s="1" t="s">
        <v>48</v>
      </c>
      <c r="Q2505" s="1" t="s">
        <v>48</v>
      </c>
      <c r="R2505" s="1" t="s">
        <v>48</v>
      </c>
      <c r="S2505" s="1" t="s">
        <v>48</v>
      </c>
      <c r="T2505" s="1" t="s">
        <v>48</v>
      </c>
      <c r="U2505" s="1" t="s">
        <v>48</v>
      </c>
      <c r="V2505" s="1" t="s">
        <v>48</v>
      </c>
      <c r="W2505" s="1" t="s">
        <v>48</v>
      </c>
      <c r="X2505" s="1" t="s">
        <v>62</v>
      </c>
      <c r="AC2505" s="1" t="s">
        <v>5712</v>
      </c>
      <c r="AD2505" s="1" t="s">
        <v>5712</v>
      </c>
      <c r="AJ2505" s="1" t="s">
        <v>12476</v>
      </c>
      <c r="AK2505" s="1" t="s">
        <v>5712</v>
      </c>
      <c r="AM2505" s="1" t="s">
        <v>12477</v>
      </c>
      <c r="AN2505" s="1" t="s">
        <v>5712</v>
      </c>
      <c r="AP2505" s="1" t="s">
        <v>5712</v>
      </c>
      <c r="AR2505" s="1" t="s">
        <v>5712</v>
      </c>
      <c r="AT2505" s="1" t="s">
        <v>5712</v>
      </c>
    </row>
    <row r="2506" spans="1:48" x14ac:dyDescent="0.35">
      <c r="A2506" s="1" t="s">
        <v>12478</v>
      </c>
      <c r="B2506" s="1" t="s">
        <v>5710</v>
      </c>
      <c r="C2506" s="1" t="s">
        <v>41</v>
      </c>
      <c r="D2506">
        <v>71</v>
      </c>
      <c r="E2506" s="1" t="s">
        <v>65</v>
      </c>
      <c r="F2506" s="1" t="s">
        <v>66</v>
      </c>
      <c r="G2506" s="1" t="s">
        <v>98</v>
      </c>
      <c r="H2506" s="1" t="s">
        <v>67</v>
      </c>
      <c r="I2506" s="1" t="s">
        <v>113</v>
      </c>
      <c r="J2506" s="1" t="s">
        <v>47</v>
      </c>
      <c r="K2506" s="1" t="s">
        <v>48</v>
      </c>
      <c r="L2506" s="1" t="s">
        <v>48</v>
      </c>
      <c r="M2506" s="1" t="s">
        <v>48</v>
      </c>
      <c r="N2506" s="1" t="s">
        <v>48</v>
      </c>
      <c r="O2506" s="1" t="s">
        <v>49</v>
      </c>
      <c r="P2506" s="1" t="s">
        <v>48</v>
      </c>
      <c r="Q2506" s="1" t="s">
        <v>48</v>
      </c>
      <c r="R2506" s="1" t="s">
        <v>48</v>
      </c>
      <c r="S2506" s="1" t="s">
        <v>48</v>
      </c>
      <c r="T2506" s="1" t="s">
        <v>48</v>
      </c>
      <c r="U2506" s="1" t="s">
        <v>48</v>
      </c>
      <c r="V2506" s="1" t="s">
        <v>48</v>
      </c>
      <c r="W2506" s="1" t="s">
        <v>48</v>
      </c>
      <c r="X2506" s="1" t="s">
        <v>116</v>
      </c>
      <c r="Y2506" s="1" t="s">
        <v>12479</v>
      </c>
      <c r="AC2506" s="1" t="s">
        <v>5712</v>
      </c>
      <c r="AD2506" s="1" t="s">
        <v>5712</v>
      </c>
      <c r="AJ2506" s="1" t="s">
        <v>12480</v>
      </c>
      <c r="AK2506" s="1" t="s">
        <v>5712</v>
      </c>
      <c r="AM2506" s="1" t="s">
        <v>12481</v>
      </c>
      <c r="AN2506" s="1" t="s">
        <v>5712</v>
      </c>
      <c r="AP2506" s="1" t="s">
        <v>5712</v>
      </c>
      <c r="AR2506" s="1" t="s">
        <v>5712</v>
      </c>
      <c r="AT2506" s="1" t="s">
        <v>5712</v>
      </c>
    </row>
    <row r="2507" spans="1:48" x14ac:dyDescent="0.35">
      <c r="A2507" s="1" t="s">
        <v>12482</v>
      </c>
      <c r="B2507" s="1" t="s">
        <v>5710</v>
      </c>
      <c r="C2507" s="1" t="s">
        <v>41</v>
      </c>
      <c r="D2507">
        <v>65</v>
      </c>
      <c r="E2507" s="1" t="s">
        <v>65</v>
      </c>
      <c r="F2507" s="1" t="s">
        <v>66</v>
      </c>
      <c r="G2507" s="1" t="s">
        <v>98</v>
      </c>
      <c r="H2507" s="1" t="s">
        <v>79</v>
      </c>
      <c r="I2507" s="1" t="s">
        <v>110</v>
      </c>
      <c r="J2507" s="1" t="s">
        <v>47</v>
      </c>
      <c r="K2507" s="1" t="s">
        <v>48</v>
      </c>
      <c r="L2507" s="1" t="s">
        <v>48</v>
      </c>
      <c r="M2507" s="1" t="s">
        <v>48</v>
      </c>
      <c r="N2507" s="1" t="s">
        <v>48</v>
      </c>
      <c r="O2507" s="1" t="s">
        <v>48</v>
      </c>
      <c r="P2507" s="1" t="s">
        <v>48</v>
      </c>
      <c r="Q2507" s="1" t="s">
        <v>48</v>
      </c>
      <c r="R2507" s="1" t="s">
        <v>49</v>
      </c>
      <c r="S2507" s="1" t="s">
        <v>48</v>
      </c>
      <c r="T2507" s="1" t="s">
        <v>48</v>
      </c>
      <c r="U2507" s="1" t="s">
        <v>48</v>
      </c>
      <c r="V2507" s="1" t="s">
        <v>48</v>
      </c>
      <c r="W2507" s="1" t="s">
        <v>48</v>
      </c>
      <c r="X2507" s="1" t="s">
        <v>116</v>
      </c>
      <c r="Y2507" s="1" t="s">
        <v>12483</v>
      </c>
      <c r="AC2507" s="1" t="s">
        <v>5712</v>
      </c>
      <c r="AD2507" s="1" t="s">
        <v>5712</v>
      </c>
      <c r="AJ2507" s="1" t="s">
        <v>12484</v>
      </c>
      <c r="AK2507" s="1" t="s">
        <v>5712</v>
      </c>
      <c r="AN2507" s="1" t="s">
        <v>5712</v>
      </c>
      <c r="AP2507" s="1" t="s">
        <v>5712</v>
      </c>
      <c r="AR2507" s="1" t="s">
        <v>5712</v>
      </c>
      <c r="AT2507" s="1" t="s">
        <v>5712</v>
      </c>
    </row>
    <row r="2508" spans="1:48" x14ac:dyDescent="0.35">
      <c r="A2508" s="1" t="s">
        <v>12485</v>
      </c>
      <c r="B2508" s="1" t="s">
        <v>5710</v>
      </c>
      <c r="C2508" s="1" t="s">
        <v>41</v>
      </c>
      <c r="D2508">
        <v>42</v>
      </c>
      <c r="E2508" s="1" t="s">
        <v>42</v>
      </c>
      <c r="F2508" s="1" t="s">
        <v>107</v>
      </c>
      <c r="G2508" s="1" t="s">
        <v>59</v>
      </c>
      <c r="H2508" s="1" t="s">
        <v>79</v>
      </c>
      <c r="I2508" s="1" t="s">
        <v>110</v>
      </c>
      <c r="J2508" s="1" t="s">
        <v>47</v>
      </c>
      <c r="K2508" s="1" t="s">
        <v>48</v>
      </c>
      <c r="L2508" s="1" t="s">
        <v>48</v>
      </c>
      <c r="M2508" s="1" t="s">
        <v>48</v>
      </c>
      <c r="N2508" s="1" t="s">
        <v>48</v>
      </c>
      <c r="O2508" s="1" t="s">
        <v>49</v>
      </c>
      <c r="P2508" s="1" t="s">
        <v>48</v>
      </c>
      <c r="Q2508" s="1" t="s">
        <v>48</v>
      </c>
      <c r="R2508" s="1" t="s">
        <v>48</v>
      </c>
      <c r="S2508" s="1" t="s">
        <v>48</v>
      </c>
      <c r="T2508" s="1" t="s">
        <v>48</v>
      </c>
      <c r="U2508" s="1" t="s">
        <v>48</v>
      </c>
      <c r="V2508" s="1" t="s">
        <v>48</v>
      </c>
      <c r="W2508" s="1" t="s">
        <v>48</v>
      </c>
      <c r="X2508" s="1" t="s">
        <v>116</v>
      </c>
      <c r="Y2508" s="1" t="s">
        <v>12486</v>
      </c>
      <c r="AC2508" s="1" t="s">
        <v>5712</v>
      </c>
      <c r="AD2508" s="1" t="s">
        <v>5712</v>
      </c>
      <c r="AJ2508" s="1" t="s">
        <v>12487</v>
      </c>
      <c r="AK2508" s="1" t="s">
        <v>77</v>
      </c>
      <c r="AN2508" s="1" t="s">
        <v>5712</v>
      </c>
      <c r="AP2508" s="1" t="s">
        <v>5712</v>
      </c>
      <c r="AR2508" s="1" t="s">
        <v>5712</v>
      </c>
      <c r="AT2508" s="1" t="s">
        <v>5712</v>
      </c>
    </row>
    <row r="2509" spans="1:48" x14ac:dyDescent="0.35">
      <c r="A2509" s="1" t="s">
        <v>12488</v>
      </c>
      <c r="B2509" s="1" t="s">
        <v>5710</v>
      </c>
      <c r="C2509" s="1" t="s">
        <v>41</v>
      </c>
      <c r="D2509">
        <v>42</v>
      </c>
      <c r="E2509" s="1" t="s">
        <v>42</v>
      </c>
      <c r="F2509" s="1" t="s">
        <v>107</v>
      </c>
      <c r="G2509" s="1" t="s">
        <v>59</v>
      </c>
      <c r="H2509" s="1" t="s">
        <v>79</v>
      </c>
      <c r="I2509" s="1" t="s">
        <v>110</v>
      </c>
      <c r="J2509" s="1" t="s">
        <v>47</v>
      </c>
      <c r="K2509" s="1" t="s">
        <v>48</v>
      </c>
      <c r="L2509" s="1" t="s">
        <v>48</v>
      </c>
      <c r="M2509" s="1" t="s">
        <v>49</v>
      </c>
      <c r="N2509" s="1" t="s">
        <v>48</v>
      </c>
      <c r="O2509" s="1" t="s">
        <v>48</v>
      </c>
      <c r="P2509" s="1" t="s">
        <v>48</v>
      </c>
      <c r="Q2509" s="1" t="s">
        <v>48</v>
      </c>
      <c r="R2509" s="1" t="s">
        <v>48</v>
      </c>
      <c r="S2509" s="1" t="s">
        <v>48</v>
      </c>
      <c r="T2509" s="1" t="s">
        <v>48</v>
      </c>
      <c r="U2509" s="1" t="s">
        <v>48</v>
      </c>
      <c r="V2509" s="1" t="s">
        <v>48</v>
      </c>
      <c r="W2509" s="1" t="s">
        <v>49</v>
      </c>
      <c r="X2509" s="1" t="s">
        <v>116</v>
      </c>
      <c r="Y2509" s="1" t="s">
        <v>12489</v>
      </c>
      <c r="AC2509" s="1" t="s">
        <v>5712</v>
      </c>
      <c r="AD2509" s="1" t="s">
        <v>5712</v>
      </c>
      <c r="AJ2509" s="1" t="s">
        <v>12490</v>
      </c>
      <c r="AK2509" s="1" t="s">
        <v>5712</v>
      </c>
      <c r="AN2509" s="1" t="s">
        <v>5712</v>
      </c>
      <c r="AP2509" s="1" t="s">
        <v>5712</v>
      </c>
      <c r="AR2509" s="1" t="s">
        <v>5712</v>
      </c>
      <c r="AT2509" s="1" t="s">
        <v>5712</v>
      </c>
      <c r="AV2509" s="1" t="s">
        <v>12491</v>
      </c>
    </row>
    <row r="2510" spans="1:48" x14ac:dyDescent="0.35">
      <c r="A2510" s="1" t="s">
        <v>12492</v>
      </c>
      <c r="B2510" s="1" t="s">
        <v>5710</v>
      </c>
      <c r="C2510" s="1" t="s">
        <v>41</v>
      </c>
      <c r="D2510">
        <v>59</v>
      </c>
      <c r="E2510" s="1" t="s">
        <v>65</v>
      </c>
      <c r="F2510" s="1" t="s">
        <v>66</v>
      </c>
      <c r="G2510" s="1" t="s">
        <v>44</v>
      </c>
      <c r="H2510" s="1" t="s">
        <v>144</v>
      </c>
      <c r="I2510" s="1" t="s">
        <v>68</v>
      </c>
      <c r="J2510" s="1" t="s">
        <v>47</v>
      </c>
      <c r="K2510" s="1" t="s">
        <v>48</v>
      </c>
      <c r="L2510" s="1" t="s">
        <v>48</v>
      </c>
      <c r="M2510" s="1" t="s">
        <v>48</v>
      </c>
      <c r="N2510" s="1" t="s">
        <v>48</v>
      </c>
      <c r="O2510" s="1" t="s">
        <v>48</v>
      </c>
      <c r="P2510" s="1" t="s">
        <v>49</v>
      </c>
      <c r="Q2510" s="1" t="s">
        <v>48</v>
      </c>
      <c r="R2510" s="1" t="s">
        <v>48</v>
      </c>
      <c r="S2510" s="1" t="s">
        <v>48</v>
      </c>
      <c r="T2510" s="1" t="s">
        <v>48</v>
      </c>
      <c r="U2510" s="1" t="s">
        <v>48</v>
      </c>
      <c r="V2510" s="1" t="s">
        <v>48</v>
      </c>
      <c r="W2510" s="1" t="s">
        <v>48</v>
      </c>
      <c r="X2510" s="1" t="s">
        <v>62</v>
      </c>
      <c r="AC2510" s="1" t="s">
        <v>5712</v>
      </c>
      <c r="AD2510" s="1" t="s">
        <v>5712</v>
      </c>
      <c r="AJ2510" s="1" t="s">
        <v>12493</v>
      </c>
      <c r="AK2510" s="1" t="s">
        <v>5712</v>
      </c>
      <c r="AN2510" s="1" t="s">
        <v>5712</v>
      </c>
      <c r="AP2510" s="1" t="s">
        <v>5712</v>
      </c>
      <c r="AR2510" s="1" t="s">
        <v>5712</v>
      </c>
      <c r="AT2510" s="1" t="s">
        <v>5712</v>
      </c>
      <c r="AV2510" s="1" t="s">
        <v>12494</v>
      </c>
    </row>
    <row r="2511" spans="1:48" x14ac:dyDescent="0.35">
      <c r="A2511" s="1" t="s">
        <v>12495</v>
      </c>
      <c r="B2511" s="1" t="s">
        <v>5710</v>
      </c>
      <c r="C2511" s="1" t="s">
        <v>41</v>
      </c>
      <c r="D2511">
        <v>32</v>
      </c>
      <c r="E2511" s="1" t="s">
        <v>57</v>
      </c>
      <c r="F2511" s="1" t="s">
        <v>107</v>
      </c>
      <c r="G2511" s="1" t="s">
        <v>85</v>
      </c>
      <c r="H2511" s="1" t="s">
        <v>79</v>
      </c>
      <c r="I2511" s="1" t="s">
        <v>99</v>
      </c>
      <c r="J2511" s="1" t="s">
        <v>47</v>
      </c>
      <c r="K2511" s="1" t="s">
        <v>49</v>
      </c>
      <c r="L2511" s="1" t="s">
        <v>48</v>
      </c>
      <c r="M2511" s="1" t="s">
        <v>48</v>
      </c>
      <c r="N2511" s="1" t="s">
        <v>48</v>
      </c>
      <c r="O2511" s="1" t="s">
        <v>48</v>
      </c>
      <c r="P2511" s="1" t="s">
        <v>48</v>
      </c>
      <c r="Q2511" s="1" t="s">
        <v>48</v>
      </c>
      <c r="R2511" s="1" t="s">
        <v>48</v>
      </c>
      <c r="S2511" s="1" t="s">
        <v>48</v>
      </c>
      <c r="T2511" s="1" t="s">
        <v>49</v>
      </c>
      <c r="U2511" s="1" t="s">
        <v>48</v>
      </c>
      <c r="V2511" s="1" t="s">
        <v>48</v>
      </c>
      <c r="W2511" s="1" t="s">
        <v>48</v>
      </c>
      <c r="X2511" s="1" t="s">
        <v>62</v>
      </c>
      <c r="AC2511" s="1" t="s">
        <v>5712</v>
      </c>
      <c r="AD2511" s="1" t="s">
        <v>5712</v>
      </c>
      <c r="AJ2511" s="1" t="s">
        <v>12496</v>
      </c>
      <c r="AK2511" s="1" t="s">
        <v>5712</v>
      </c>
      <c r="AM2511" s="1" t="s">
        <v>12497</v>
      </c>
      <c r="AN2511" s="1" t="s">
        <v>5712</v>
      </c>
      <c r="AP2511" s="1" t="s">
        <v>5712</v>
      </c>
      <c r="AR2511" s="1" t="s">
        <v>5712</v>
      </c>
      <c r="AT2511" s="1" t="s">
        <v>5712</v>
      </c>
    </row>
    <row r="2512" spans="1:48" x14ac:dyDescent="0.35">
      <c r="A2512" s="1" t="s">
        <v>12498</v>
      </c>
      <c r="B2512" s="1" t="s">
        <v>12499</v>
      </c>
      <c r="C2512" s="1" t="s">
        <v>41</v>
      </c>
      <c r="D2512">
        <v>73</v>
      </c>
      <c r="E2512" s="1" t="s">
        <v>65</v>
      </c>
      <c r="F2512" s="1" t="s">
        <v>43</v>
      </c>
      <c r="G2512" s="1" t="s">
        <v>59</v>
      </c>
      <c r="H2512" s="1" t="s">
        <v>67</v>
      </c>
      <c r="I2512" s="1" t="s">
        <v>90</v>
      </c>
      <c r="J2512" s="1" t="s">
        <v>80</v>
      </c>
      <c r="K2512" s="1" t="s">
        <v>48</v>
      </c>
      <c r="L2512" s="1" t="s">
        <v>48</v>
      </c>
      <c r="M2512" s="1" t="s">
        <v>48</v>
      </c>
      <c r="N2512" s="1" t="s">
        <v>48</v>
      </c>
      <c r="O2512" s="1" t="s">
        <v>48</v>
      </c>
      <c r="P2512" s="1" t="s">
        <v>48</v>
      </c>
      <c r="Q2512" s="1" t="s">
        <v>48</v>
      </c>
      <c r="R2512" s="1" t="s">
        <v>48</v>
      </c>
      <c r="S2512" s="1" t="s">
        <v>48</v>
      </c>
      <c r="T2512" s="1" t="s">
        <v>48</v>
      </c>
      <c r="U2512" s="1" t="s">
        <v>48</v>
      </c>
      <c r="V2512" s="1" t="s">
        <v>48</v>
      </c>
      <c r="W2512" s="1" t="s">
        <v>49</v>
      </c>
      <c r="X2512" s="1" t="s">
        <v>62</v>
      </c>
      <c r="AC2512" s="1" t="s">
        <v>5712</v>
      </c>
      <c r="AD2512" s="1" t="s">
        <v>5712</v>
      </c>
      <c r="AI2512" s="1" t="s">
        <v>12500</v>
      </c>
      <c r="AK2512" s="1" t="s">
        <v>77</v>
      </c>
      <c r="AN2512" s="1" t="s">
        <v>5712</v>
      </c>
      <c r="AP2512" s="1" t="s">
        <v>5712</v>
      </c>
      <c r="AR2512" s="1" t="s">
        <v>5712</v>
      </c>
      <c r="AT2512" s="1" t="s">
        <v>5712</v>
      </c>
      <c r="AV2512" s="1" t="s">
        <v>12501</v>
      </c>
    </row>
    <row r="2513" spans="1:48" x14ac:dyDescent="0.35">
      <c r="A2513" s="1" t="s">
        <v>12502</v>
      </c>
      <c r="B2513" s="1" t="s">
        <v>12499</v>
      </c>
      <c r="C2513" s="1" t="s">
        <v>41</v>
      </c>
      <c r="D2513">
        <v>36</v>
      </c>
      <c r="E2513" s="1" t="s">
        <v>42</v>
      </c>
      <c r="F2513" s="1" t="s">
        <v>43</v>
      </c>
      <c r="G2513" s="1" t="s">
        <v>98</v>
      </c>
      <c r="H2513" s="1" t="s">
        <v>45</v>
      </c>
      <c r="I2513" s="1" t="s">
        <v>61</v>
      </c>
      <c r="J2513" s="1" t="s">
        <v>80</v>
      </c>
      <c r="K2513" s="1" t="s">
        <v>48</v>
      </c>
      <c r="L2513" s="1" t="s">
        <v>48</v>
      </c>
      <c r="M2513" s="1" t="s">
        <v>48</v>
      </c>
      <c r="N2513" s="1" t="s">
        <v>48</v>
      </c>
      <c r="O2513" s="1" t="s">
        <v>48</v>
      </c>
      <c r="P2513" s="1" t="s">
        <v>48</v>
      </c>
      <c r="Q2513" s="1" t="s">
        <v>48</v>
      </c>
      <c r="R2513" s="1" t="s">
        <v>48</v>
      </c>
      <c r="S2513" s="1" t="s">
        <v>48</v>
      </c>
      <c r="T2513" s="1" t="s">
        <v>48</v>
      </c>
      <c r="U2513" s="1" t="s">
        <v>49</v>
      </c>
      <c r="V2513" s="1" t="s">
        <v>48</v>
      </c>
      <c r="W2513" s="1" t="s">
        <v>48</v>
      </c>
      <c r="X2513" s="1" t="s">
        <v>62</v>
      </c>
      <c r="AC2513" s="1" t="s">
        <v>5712</v>
      </c>
      <c r="AD2513" s="1" t="s">
        <v>5712</v>
      </c>
      <c r="AK2513" s="1" t="s">
        <v>55</v>
      </c>
      <c r="AN2513" s="1" t="s">
        <v>5712</v>
      </c>
      <c r="AP2513" s="1" t="s">
        <v>5712</v>
      </c>
      <c r="AR2513" s="1" t="s">
        <v>5712</v>
      </c>
      <c r="AT2513" s="1" t="s">
        <v>5712</v>
      </c>
      <c r="AV2513" s="1" t="s">
        <v>12503</v>
      </c>
    </row>
    <row r="2514" spans="1:48" x14ac:dyDescent="0.35">
      <c r="A2514" s="1" t="s">
        <v>12504</v>
      </c>
      <c r="B2514" s="1" t="s">
        <v>12499</v>
      </c>
      <c r="C2514" s="1" t="s">
        <v>41</v>
      </c>
      <c r="D2514">
        <v>66</v>
      </c>
      <c r="E2514" s="1" t="s">
        <v>65</v>
      </c>
      <c r="F2514" s="1" t="s">
        <v>66</v>
      </c>
      <c r="G2514" s="1" t="s">
        <v>44</v>
      </c>
      <c r="H2514" s="1" t="s">
        <v>67</v>
      </c>
      <c r="I2514" s="1" t="s">
        <v>68</v>
      </c>
      <c r="J2514" s="1" t="s">
        <v>80</v>
      </c>
      <c r="K2514" s="1" t="s">
        <v>48</v>
      </c>
      <c r="L2514" s="1" t="s">
        <v>48</v>
      </c>
      <c r="M2514" s="1" t="s">
        <v>48</v>
      </c>
      <c r="N2514" s="1" t="s">
        <v>48</v>
      </c>
      <c r="O2514" s="1" t="s">
        <v>48</v>
      </c>
      <c r="P2514" s="1" t="s">
        <v>48</v>
      </c>
      <c r="Q2514" s="1" t="s">
        <v>48</v>
      </c>
      <c r="R2514" s="1" t="s">
        <v>48</v>
      </c>
      <c r="S2514" s="1" t="s">
        <v>48</v>
      </c>
      <c r="T2514" s="1" t="s">
        <v>48</v>
      </c>
      <c r="U2514" s="1" t="s">
        <v>48</v>
      </c>
      <c r="V2514" s="1" t="s">
        <v>48</v>
      </c>
      <c r="W2514" s="1" t="s">
        <v>49</v>
      </c>
      <c r="X2514" s="1" t="s">
        <v>62</v>
      </c>
      <c r="AC2514" s="1" t="s">
        <v>5712</v>
      </c>
      <c r="AD2514" s="1" t="s">
        <v>5712</v>
      </c>
      <c r="AI2514" s="1" t="s">
        <v>12505</v>
      </c>
      <c r="AK2514" s="1" t="s">
        <v>63</v>
      </c>
      <c r="AN2514" s="1" t="s">
        <v>5712</v>
      </c>
      <c r="AP2514" s="1" t="s">
        <v>5712</v>
      </c>
      <c r="AR2514" s="1" t="s">
        <v>5712</v>
      </c>
      <c r="AT2514" s="1" t="s">
        <v>5712</v>
      </c>
      <c r="AV2514" s="1" t="s">
        <v>12506</v>
      </c>
    </row>
    <row r="2515" spans="1:48" x14ac:dyDescent="0.35">
      <c r="A2515" s="1" t="s">
        <v>12507</v>
      </c>
      <c r="B2515" s="1" t="s">
        <v>12499</v>
      </c>
      <c r="C2515" s="1" t="s">
        <v>41</v>
      </c>
      <c r="D2515">
        <v>57</v>
      </c>
      <c r="E2515" s="1" t="s">
        <v>65</v>
      </c>
      <c r="F2515" s="1" t="s">
        <v>107</v>
      </c>
      <c r="G2515" s="1" t="s">
        <v>59</v>
      </c>
      <c r="H2515" s="1" t="s">
        <v>79</v>
      </c>
      <c r="I2515" s="1" t="s">
        <v>74</v>
      </c>
      <c r="J2515" s="1" t="s">
        <v>80</v>
      </c>
      <c r="K2515" s="1" t="s">
        <v>48</v>
      </c>
      <c r="L2515" s="1" t="s">
        <v>48</v>
      </c>
      <c r="M2515" s="1" t="s">
        <v>48</v>
      </c>
      <c r="N2515" s="1" t="s">
        <v>48</v>
      </c>
      <c r="O2515" s="1" t="s">
        <v>48</v>
      </c>
      <c r="P2515" s="1" t="s">
        <v>48</v>
      </c>
      <c r="Q2515" s="1" t="s">
        <v>48</v>
      </c>
      <c r="R2515" s="1" t="s">
        <v>48</v>
      </c>
      <c r="S2515" s="1" t="s">
        <v>48</v>
      </c>
      <c r="T2515" s="1" t="s">
        <v>48</v>
      </c>
      <c r="U2515" s="1" t="s">
        <v>48</v>
      </c>
      <c r="V2515" s="1" t="s">
        <v>48</v>
      </c>
      <c r="W2515" s="1" t="s">
        <v>49</v>
      </c>
      <c r="X2515" s="1" t="s">
        <v>116</v>
      </c>
      <c r="Y2515" s="1" t="s">
        <v>12508</v>
      </c>
      <c r="AC2515" s="1" t="s">
        <v>5712</v>
      </c>
      <c r="AD2515" s="1" t="s">
        <v>5712</v>
      </c>
      <c r="AI2515" s="1" t="s">
        <v>12509</v>
      </c>
      <c r="AK2515" s="1" t="s">
        <v>63</v>
      </c>
      <c r="AN2515" s="1" t="s">
        <v>5712</v>
      </c>
      <c r="AP2515" s="1" t="s">
        <v>5712</v>
      </c>
      <c r="AR2515" s="1" t="s">
        <v>5712</v>
      </c>
      <c r="AT2515" s="1" t="s">
        <v>5712</v>
      </c>
      <c r="AV2515" s="1" t="s">
        <v>12510</v>
      </c>
    </row>
    <row r="2516" spans="1:48" x14ac:dyDescent="0.35">
      <c r="A2516" s="1" t="s">
        <v>12511</v>
      </c>
      <c r="B2516" s="1" t="s">
        <v>12499</v>
      </c>
      <c r="C2516" s="1" t="s">
        <v>41</v>
      </c>
      <c r="D2516">
        <v>87</v>
      </c>
      <c r="E2516" s="1" t="s">
        <v>65</v>
      </c>
      <c r="F2516" s="1" t="s">
        <v>66</v>
      </c>
      <c r="G2516" s="1" t="s">
        <v>2152</v>
      </c>
      <c r="H2516" s="1" t="s">
        <v>67</v>
      </c>
      <c r="I2516" s="1" t="s">
        <v>68</v>
      </c>
      <c r="J2516" s="1" t="s">
        <v>80</v>
      </c>
      <c r="K2516" s="1" t="s">
        <v>48</v>
      </c>
      <c r="L2516" s="1" t="s">
        <v>48</v>
      </c>
      <c r="M2516" s="1" t="s">
        <v>48</v>
      </c>
      <c r="N2516" s="1" t="s">
        <v>48</v>
      </c>
      <c r="O2516" s="1" t="s">
        <v>48</v>
      </c>
      <c r="P2516" s="1" t="s">
        <v>48</v>
      </c>
      <c r="Q2516" s="1" t="s">
        <v>48</v>
      </c>
      <c r="R2516" s="1" t="s">
        <v>48</v>
      </c>
      <c r="S2516" s="1" t="s">
        <v>48</v>
      </c>
      <c r="T2516" s="1" t="s">
        <v>48</v>
      </c>
      <c r="U2516" s="1" t="s">
        <v>48</v>
      </c>
      <c r="V2516" s="1" t="s">
        <v>48</v>
      </c>
      <c r="W2516" s="1" t="s">
        <v>49</v>
      </c>
      <c r="X2516" s="1" t="s">
        <v>62</v>
      </c>
      <c r="AC2516" s="1" t="s">
        <v>5712</v>
      </c>
      <c r="AD2516" s="1" t="s">
        <v>5712</v>
      </c>
      <c r="AI2516" s="1" t="s">
        <v>12512</v>
      </c>
      <c r="AK2516" s="1" t="s">
        <v>77</v>
      </c>
      <c r="AN2516" s="1" t="s">
        <v>5712</v>
      </c>
      <c r="AP2516" s="1" t="s">
        <v>5712</v>
      </c>
      <c r="AR2516" s="1" t="s">
        <v>5712</v>
      </c>
      <c r="AT2516" s="1" t="s">
        <v>5712</v>
      </c>
    </row>
    <row r="2517" spans="1:48" x14ac:dyDescent="0.35">
      <c r="A2517" s="1" t="s">
        <v>12513</v>
      </c>
      <c r="B2517" s="1" t="s">
        <v>12499</v>
      </c>
      <c r="C2517" s="1" t="s">
        <v>41</v>
      </c>
      <c r="D2517">
        <v>28</v>
      </c>
      <c r="E2517" s="1" t="s">
        <v>57</v>
      </c>
      <c r="F2517" s="1" t="s">
        <v>58</v>
      </c>
      <c r="G2517" s="1" t="s">
        <v>98</v>
      </c>
      <c r="H2517" s="1" t="s">
        <v>45</v>
      </c>
      <c r="I2517" s="1" t="s">
        <v>113</v>
      </c>
      <c r="J2517" s="1" t="s">
        <v>80</v>
      </c>
      <c r="K2517" s="1" t="s">
        <v>48</v>
      </c>
      <c r="L2517" s="1" t="s">
        <v>48</v>
      </c>
      <c r="M2517" s="1" t="s">
        <v>48</v>
      </c>
      <c r="N2517" s="1" t="s">
        <v>48</v>
      </c>
      <c r="O2517" s="1" t="s">
        <v>48</v>
      </c>
      <c r="P2517" s="1" t="s">
        <v>48</v>
      </c>
      <c r="Q2517" s="1" t="s">
        <v>48</v>
      </c>
      <c r="R2517" s="1" t="s">
        <v>48</v>
      </c>
      <c r="S2517" s="1" t="s">
        <v>48</v>
      </c>
      <c r="T2517" s="1" t="s">
        <v>49</v>
      </c>
      <c r="U2517" s="1" t="s">
        <v>48</v>
      </c>
      <c r="V2517" s="1" t="s">
        <v>48</v>
      </c>
      <c r="W2517" s="1" t="s">
        <v>48</v>
      </c>
      <c r="X2517" s="1" t="s">
        <v>62</v>
      </c>
      <c r="AC2517" s="1" t="s">
        <v>5712</v>
      </c>
      <c r="AD2517" s="1" t="s">
        <v>5712</v>
      </c>
      <c r="AK2517" s="1" t="s">
        <v>77</v>
      </c>
      <c r="AN2517" s="1" t="s">
        <v>5712</v>
      </c>
      <c r="AP2517" s="1" t="s">
        <v>5712</v>
      </c>
      <c r="AR2517" s="1" t="s">
        <v>5712</v>
      </c>
      <c r="AT2517" s="1" t="s">
        <v>5712</v>
      </c>
    </row>
    <row r="2518" spans="1:48" x14ac:dyDescent="0.35">
      <c r="A2518" s="1" t="s">
        <v>12514</v>
      </c>
      <c r="B2518" s="1" t="s">
        <v>12499</v>
      </c>
      <c r="C2518" s="1" t="s">
        <v>41</v>
      </c>
      <c r="D2518">
        <v>52</v>
      </c>
      <c r="E2518" s="1" t="s">
        <v>42</v>
      </c>
      <c r="F2518" s="1" t="s">
        <v>72</v>
      </c>
      <c r="G2518" s="1" t="s">
        <v>98</v>
      </c>
      <c r="H2518" s="1" t="s">
        <v>45</v>
      </c>
      <c r="I2518" s="1" t="s">
        <v>61</v>
      </c>
      <c r="J2518" s="1" t="s">
        <v>80</v>
      </c>
      <c r="K2518" s="1" t="s">
        <v>48</v>
      </c>
      <c r="L2518" s="1" t="s">
        <v>48</v>
      </c>
      <c r="M2518" s="1" t="s">
        <v>48</v>
      </c>
      <c r="N2518" s="1" t="s">
        <v>48</v>
      </c>
      <c r="O2518" s="1" t="s">
        <v>48</v>
      </c>
      <c r="P2518" s="1" t="s">
        <v>48</v>
      </c>
      <c r="Q2518" s="1" t="s">
        <v>48</v>
      </c>
      <c r="R2518" s="1" t="s">
        <v>48</v>
      </c>
      <c r="S2518" s="1" t="s">
        <v>48</v>
      </c>
      <c r="T2518" s="1" t="s">
        <v>49</v>
      </c>
      <c r="U2518" s="1" t="s">
        <v>48</v>
      </c>
      <c r="V2518" s="1" t="s">
        <v>48</v>
      </c>
      <c r="W2518" s="1" t="s">
        <v>48</v>
      </c>
      <c r="X2518" s="1" t="s">
        <v>62</v>
      </c>
      <c r="AC2518" s="1" t="s">
        <v>5712</v>
      </c>
      <c r="AD2518" s="1" t="s">
        <v>5712</v>
      </c>
      <c r="AI2518" s="1" t="s">
        <v>12515</v>
      </c>
      <c r="AK2518" s="1" t="s">
        <v>77</v>
      </c>
      <c r="AN2518" s="1" t="s">
        <v>5712</v>
      </c>
      <c r="AP2518" s="1" t="s">
        <v>5712</v>
      </c>
      <c r="AR2518" s="1" t="s">
        <v>5712</v>
      </c>
      <c r="AT2518" s="1" t="s">
        <v>5712</v>
      </c>
    </row>
    <row r="2519" spans="1:48" x14ac:dyDescent="0.35">
      <c r="A2519" s="1" t="s">
        <v>12516</v>
      </c>
      <c r="B2519" s="1" t="s">
        <v>12499</v>
      </c>
      <c r="C2519" s="1" t="s">
        <v>41</v>
      </c>
      <c r="D2519">
        <v>49</v>
      </c>
      <c r="E2519" s="1" t="s">
        <v>42</v>
      </c>
      <c r="F2519" s="1" t="s">
        <v>107</v>
      </c>
      <c r="G2519" s="1" t="s">
        <v>85</v>
      </c>
      <c r="H2519" s="1" t="s">
        <v>60</v>
      </c>
      <c r="I2519" s="1" t="s">
        <v>46</v>
      </c>
      <c r="J2519" s="1" t="s">
        <v>80</v>
      </c>
      <c r="K2519" s="1" t="s">
        <v>48</v>
      </c>
      <c r="L2519" s="1" t="s">
        <v>48</v>
      </c>
      <c r="M2519" s="1" t="s">
        <v>48</v>
      </c>
      <c r="N2519" s="1" t="s">
        <v>48</v>
      </c>
      <c r="O2519" s="1" t="s">
        <v>48</v>
      </c>
      <c r="P2519" s="1" t="s">
        <v>48</v>
      </c>
      <c r="Q2519" s="1" t="s">
        <v>48</v>
      </c>
      <c r="R2519" s="1" t="s">
        <v>48</v>
      </c>
      <c r="S2519" s="1" t="s">
        <v>48</v>
      </c>
      <c r="T2519" s="1" t="s">
        <v>48</v>
      </c>
      <c r="U2519" s="1" t="s">
        <v>49</v>
      </c>
      <c r="V2519" s="1" t="s">
        <v>48</v>
      </c>
      <c r="W2519" s="1" t="s">
        <v>48</v>
      </c>
      <c r="X2519" s="1" t="s">
        <v>62</v>
      </c>
      <c r="AC2519" s="1" t="s">
        <v>5712</v>
      </c>
      <c r="AD2519" s="1" t="s">
        <v>5712</v>
      </c>
      <c r="AK2519" s="1" t="s">
        <v>63</v>
      </c>
      <c r="AN2519" s="1" t="s">
        <v>5712</v>
      </c>
      <c r="AP2519" s="1" t="s">
        <v>5712</v>
      </c>
      <c r="AR2519" s="1" t="s">
        <v>5712</v>
      </c>
      <c r="AT2519" s="1" t="s">
        <v>5712</v>
      </c>
      <c r="AV2519" s="1" t="s">
        <v>12517</v>
      </c>
    </row>
    <row r="2520" spans="1:48" x14ac:dyDescent="0.35">
      <c r="A2520" s="1" t="s">
        <v>12518</v>
      </c>
      <c r="B2520" s="1" t="s">
        <v>12499</v>
      </c>
      <c r="C2520" s="1" t="s">
        <v>41</v>
      </c>
      <c r="D2520">
        <v>47</v>
      </c>
      <c r="E2520" s="1" t="s">
        <v>42</v>
      </c>
      <c r="F2520" s="1" t="s">
        <v>43</v>
      </c>
      <c r="G2520" s="1" t="s">
        <v>44</v>
      </c>
      <c r="H2520" s="1" t="s">
        <v>79</v>
      </c>
      <c r="I2520" s="1" t="s">
        <v>61</v>
      </c>
      <c r="J2520" s="1" t="s">
        <v>80</v>
      </c>
      <c r="K2520" s="1" t="s">
        <v>48</v>
      </c>
      <c r="L2520" s="1" t="s">
        <v>48</v>
      </c>
      <c r="M2520" s="1" t="s">
        <v>48</v>
      </c>
      <c r="N2520" s="1" t="s">
        <v>48</v>
      </c>
      <c r="O2520" s="1" t="s">
        <v>48</v>
      </c>
      <c r="P2520" s="1" t="s">
        <v>48</v>
      </c>
      <c r="Q2520" s="1" t="s">
        <v>48</v>
      </c>
      <c r="R2520" s="1" t="s">
        <v>48</v>
      </c>
      <c r="S2520" s="1" t="s">
        <v>48</v>
      </c>
      <c r="T2520" s="1" t="s">
        <v>48</v>
      </c>
      <c r="U2520" s="1" t="s">
        <v>48</v>
      </c>
      <c r="V2520" s="1" t="s">
        <v>49</v>
      </c>
      <c r="W2520" s="1" t="s">
        <v>48</v>
      </c>
      <c r="X2520" s="1" t="s">
        <v>62</v>
      </c>
      <c r="AC2520" s="1" t="s">
        <v>5712</v>
      </c>
      <c r="AD2520" s="1" t="s">
        <v>5712</v>
      </c>
      <c r="AK2520" s="1" t="s">
        <v>77</v>
      </c>
      <c r="AN2520" s="1" t="s">
        <v>5712</v>
      </c>
      <c r="AP2520" s="1" t="s">
        <v>5712</v>
      </c>
      <c r="AR2520" s="1" t="s">
        <v>5712</v>
      </c>
      <c r="AT2520" s="1" t="s">
        <v>5712</v>
      </c>
      <c r="AV2520" s="1" t="s">
        <v>12519</v>
      </c>
    </row>
    <row r="2521" spans="1:48" x14ac:dyDescent="0.35">
      <c r="A2521" s="1" t="s">
        <v>12520</v>
      </c>
      <c r="B2521" s="1" t="s">
        <v>12499</v>
      </c>
      <c r="C2521" s="1" t="s">
        <v>41</v>
      </c>
      <c r="D2521">
        <v>29</v>
      </c>
      <c r="E2521" s="1" t="s">
        <v>57</v>
      </c>
      <c r="F2521" s="1" t="s">
        <v>107</v>
      </c>
      <c r="G2521" s="1" t="s">
        <v>98</v>
      </c>
      <c r="H2521" s="1" t="s">
        <v>45</v>
      </c>
      <c r="I2521" s="1" t="s">
        <v>110</v>
      </c>
      <c r="J2521" s="1" t="s">
        <v>80</v>
      </c>
      <c r="K2521" s="1" t="s">
        <v>48</v>
      </c>
      <c r="L2521" s="1" t="s">
        <v>48</v>
      </c>
      <c r="M2521" s="1" t="s">
        <v>48</v>
      </c>
      <c r="N2521" s="1" t="s">
        <v>48</v>
      </c>
      <c r="O2521" s="1" t="s">
        <v>48</v>
      </c>
      <c r="P2521" s="1" t="s">
        <v>48</v>
      </c>
      <c r="Q2521" s="1" t="s">
        <v>48</v>
      </c>
      <c r="R2521" s="1" t="s">
        <v>48</v>
      </c>
      <c r="S2521" s="1" t="s">
        <v>48</v>
      </c>
      <c r="T2521" s="1" t="s">
        <v>48</v>
      </c>
      <c r="U2521" s="1" t="s">
        <v>49</v>
      </c>
      <c r="V2521" s="1" t="s">
        <v>48</v>
      </c>
      <c r="W2521" s="1" t="s">
        <v>48</v>
      </c>
      <c r="X2521" s="1" t="s">
        <v>62</v>
      </c>
      <c r="AC2521" s="1" t="s">
        <v>5712</v>
      </c>
      <c r="AD2521" s="1" t="s">
        <v>5712</v>
      </c>
      <c r="AK2521" s="1" t="s">
        <v>55</v>
      </c>
      <c r="AN2521" s="1" t="s">
        <v>5712</v>
      </c>
      <c r="AP2521" s="1" t="s">
        <v>5712</v>
      </c>
      <c r="AR2521" s="1" t="s">
        <v>5712</v>
      </c>
      <c r="AT2521" s="1" t="s">
        <v>5712</v>
      </c>
      <c r="AV2521" s="1" t="s">
        <v>12521</v>
      </c>
    </row>
    <row r="2522" spans="1:48" x14ac:dyDescent="0.35">
      <c r="A2522" s="1" t="s">
        <v>12522</v>
      </c>
      <c r="B2522" s="1" t="s">
        <v>12499</v>
      </c>
      <c r="C2522" s="1" t="s">
        <v>41</v>
      </c>
      <c r="D2522">
        <v>68</v>
      </c>
      <c r="E2522" s="1" t="s">
        <v>65</v>
      </c>
      <c r="F2522" s="1" t="s">
        <v>66</v>
      </c>
      <c r="G2522" s="1" t="s">
        <v>59</v>
      </c>
      <c r="H2522" s="1" t="s">
        <v>67</v>
      </c>
      <c r="I2522" s="1" t="s">
        <v>68</v>
      </c>
      <c r="J2522" s="1" t="s">
        <v>80</v>
      </c>
      <c r="K2522" s="1" t="s">
        <v>48</v>
      </c>
      <c r="L2522" s="1" t="s">
        <v>48</v>
      </c>
      <c r="M2522" s="1" t="s">
        <v>48</v>
      </c>
      <c r="N2522" s="1" t="s">
        <v>48</v>
      </c>
      <c r="O2522" s="1" t="s">
        <v>48</v>
      </c>
      <c r="P2522" s="1" t="s">
        <v>48</v>
      </c>
      <c r="Q2522" s="1" t="s">
        <v>48</v>
      </c>
      <c r="R2522" s="1" t="s">
        <v>48</v>
      </c>
      <c r="S2522" s="1" t="s">
        <v>48</v>
      </c>
      <c r="T2522" s="1" t="s">
        <v>48</v>
      </c>
      <c r="U2522" s="1" t="s">
        <v>48</v>
      </c>
      <c r="V2522" s="1" t="s">
        <v>49</v>
      </c>
      <c r="W2522" s="1" t="s">
        <v>48</v>
      </c>
      <c r="X2522" s="1" t="s">
        <v>116</v>
      </c>
      <c r="Y2522" s="1" t="s">
        <v>12523</v>
      </c>
      <c r="AC2522" s="1" t="s">
        <v>5712</v>
      </c>
      <c r="AD2522" s="1" t="s">
        <v>5712</v>
      </c>
      <c r="AI2522" s="1" t="s">
        <v>12524</v>
      </c>
      <c r="AK2522" s="1" t="s">
        <v>77</v>
      </c>
      <c r="AN2522" s="1" t="s">
        <v>5712</v>
      </c>
      <c r="AP2522" s="1" t="s">
        <v>81</v>
      </c>
      <c r="AR2522" s="1" t="s">
        <v>5712</v>
      </c>
      <c r="AT2522" s="1" t="s">
        <v>5712</v>
      </c>
    </row>
    <row r="2523" spans="1:48" x14ac:dyDescent="0.35">
      <c r="A2523" s="1" t="s">
        <v>12525</v>
      </c>
      <c r="B2523" s="1" t="s">
        <v>12499</v>
      </c>
      <c r="C2523" s="1" t="s">
        <v>41</v>
      </c>
      <c r="D2523">
        <v>77</v>
      </c>
      <c r="E2523" s="1" t="s">
        <v>65</v>
      </c>
      <c r="F2523" s="1" t="s">
        <v>66</v>
      </c>
      <c r="G2523" s="1" t="s">
        <v>44</v>
      </c>
      <c r="H2523" s="1" t="s">
        <v>67</v>
      </c>
      <c r="I2523" s="1" t="s">
        <v>90</v>
      </c>
      <c r="J2523" s="1" t="s">
        <v>80</v>
      </c>
      <c r="K2523" s="1" t="s">
        <v>48</v>
      </c>
      <c r="L2523" s="1" t="s">
        <v>48</v>
      </c>
      <c r="M2523" s="1" t="s">
        <v>48</v>
      </c>
      <c r="N2523" s="1" t="s">
        <v>48</v>
      </c>
      <c r="O2523" s="1" t="s">
        <v>48</v>
      </c>
      <c r="P2523" s="1" t="s">
        <v>49</v>
      </c>
      <c r="Q2523" s="1" t="s">
        <v>48</v>
      </c>
      <c r="R2523" s="1" t="s">
        <v>48</v>
      </c>
      <c r="S2523" s="1" t="s">
        <v>48</v>
      </c>
      <c r="T2523" s="1" t="s">
        <v>48</v>
      </c>
      <c r="U2523" s="1" t="s">
        <v>48</v>
      </c>
      <c r="V2523" s="1" t="s">
        <v>48</v>
      </c>
      <c r="W2523" s="1" t="s">
        <v>48</v>
      </c>
      <c r="X2523" s="1" t="s">
        <v>62</v>
      </c>
      <c r="AC2523" s="1" t="s">
        <v>5712</v>
      </c>
      <c r="AD2523" s="1" t="s">
        <v>5712</v>
      </c>
      <c r="AI2523" s="1" t="s">
        <v>12526</v>
      </c>
      <c r="AK2523" s="1" t="s">
        <v>77</v>
      </c>
      <c r="AN2523" s="1" t="s">
        <v>5712</v>
      </c>
      <c r="AP2523" s="1" t="s">
        <v>5712</v>
      </c>
      <c r="AR2523" s="1" t="s">
        <v>5712</v>
      </c>
      <c r="AT2523" s="1" t="s">
        <v>5712</v>
      </c>
      <c r="AV2523" s="1" t="s">
        <v>12527</v>
      </c>
    </row>
    <row r="2524" spans="1:48" x14ac:dyDescent="0.35">
      <c r="A2524" s="1" t="s">
        <v>12528</v>
      </c>
      <c r="B2524" s="1" t="s">
        <v>12499</v>
      </c>
      <c r="C2524" s="1" t="s">
        <v>71</v>
      </c>
      <c r="D2524">
        <v>23</v>
      </c>
      <c r="E2524" s="1" t="s">
        <v>57</v>
      </c>
      <c r="F2524" s="1" t="s">
        <v>58</v>
      </c>
      <c r="G2524" s="1" t="s">
        <v>98</v>
      </c>
      <c r="H2524" s="1" t="s">
        <v>112</v>
      </c>
      <c r="I2524" s="1" t="s">
        <v>68</v>
      </c>
      <c r="J2524" s="1" t="s">
        <v>80</v>
      </c>
      <c r="K2524" s="1" t="s">
        <v>48</v>
      </c>
      <c r="L2524" s="1" t="s">
        <v>48</v>
      </c>
      <c r="M2524" s="1" t="s">
        <v>48</v>
      </c>
      <c r="N2524" s="1" t="s">
        <v>48</v>
      </c>
      <c r="O2524" s="1" t="s">
        <v>48</v>
      </c>
      <c r="P2524" s="1" t="s">
        <v>48</v>
      </c>
      <c r="Q2524" s="1" t="s">
        <v>48</v>
      </c>
      <c r="R2524" s="1" t="s">
        <v>48</v>
      </c>
      <c r="S2524" s="1" t="s">
        <v>48</v>
      </c>
      <c r="T2524" s="1" t="s">
        <v>48</v>
      </c>
      <c r="U2524" s="1" t="s">
        <v>48</v>
      </c>
      <c r="V2524" s="1" t="s">
        <v>48</v>
      </c>
      <c r="W2524" s="1" t="s">
        <v>49</v>
      </c>
      <c r="X2524" s="1" t="s">
        <v>51</v>
      </c>
      <c r="Y2524" s="1" t="s">
        <v>12529</v>
      </c>
      <c r="AC2524" s="1" t="s">
        <v>5712</v>
      </c>
      <c r="AD2524" s="1" t="s">
        <v>5712</v>
      </c>
      <c r="AI2524" s="1" t="s">
        <v>12530</v>
      </c>
      <c r="AK2524" s="1" t="s">
        <v>77</v>
      </c>
      <c r="AN2524" s="1" t="s">
        <v>5712</v>
      </c>
      <c r="AP2524" s="1" t="s">
        <v>5712</v>
      </c>
      <c r="AR2524" s="1" t="s">
        <v>5712</v>
      </c>
      <c r="AT2524" s="1" t="s">
        <v>5712</v>
      </c>
    </row>
    <row r="2525" spans="1:48" x14ac:dyDescent="0.35">
      <c r="A2525" s="1" t="s">
        <v>12531</v>
      </c>
      <c r="B2525" s="1" t="s">
        <v>12499</v>
      </c>
      <c r="C2525" s="1" t="s">
        <v>41</v>
      </c>
      <c r="D2525">
        <v>75</v>
      </c>
      <c r="E2525" s="1" t="s">
        <v>65</v>
      </c>
      <c r="F2525" s="1" t="s">
        <v>66</v>
      </c>
      <c r="G2525" s="1" t="s">
        <v>44</v>
      </c>
      <c r="H2525" s="1" t="s">
        <v>67</v>
      </c>
      <c r="I2525" s="1" t="s">
        <v>90</v>
      </c>
      <c r="J2525" s="1" t="s">
        <v>80</v>
      </c>
      <c r="K2525" s="1" t="s">
        <v>48</v>
      </c>
      <c r="L2525" s="1" t="s">
        <v>48</v>
      </c>
      <c r="M2525" s="1" t="s">
        <v>48</v>
      </c>
      <c r="N2525" s="1" t="s">
        <v>48</v>
      </c>
      <c r="O2525" s="1" t="s">
        <v>48</v>
      </c>
      <c r="P2525" s="1" t="s">
        <v>48</v>
      </c>
      <c r="Q2525" s="1" t="s">
        <v>48</v>
      </c>
      <c r="R2525" s="1" t="s">
        <v>48</v>
      </c>
      <c r="S2525" s="1" t="s">
        <v>48</v>
      </c>
      <c r="T2525" s="1" t="s">
        <v>49</v>
      </c>
      <c r="U2525" s="1" t="s">
        <v>48</v>
      </c>
      <c r="V2525" s="1" t="s">
        <v>48</v>
      </c>
      <c r="W2525" s="1" t="s">
        <v>48</v>
      </c>
      <c r="X2525" s="1" t="s">
        <v>75</v>
      </c>
      <c r="Y2525" s="1" t="s">
        <v>12532</v>
      </c>
      <c r="AC2525" s="1" t="s">
        <v>5712</v>
      </c>
      <c r="AD2525" s="1" t="s">
        <v>5712</v>
      </c>
      <c r="AK2525" s="1" t="s">
        <v>101</v>
      </c>
      <c r="AN2525" s="1" t="s">
        <v>5712</v>
      </c>
      <c r="AP2525" s="1" t="s">
        <v>5712</v>
      </c>
      <c r="AR2525" s="1" t="s">
        <v>5712</v>
      </c>
      <c r="AT2525" s="1" t="s">
        <v>5712</v>
      </c>
      <c r="AV2525" s="1" t="s">
        <v>12533</v>
      </c>
    </row>
    <row r="2526" spans="1:48" x14ac:dyDescent="0.35">
      <c r="A2526" s="1" t="s">
        <v>12534</v>
      </c>
      <c r="B2526" s="1" t="s">
        <v>12499</v>
      </c>
      <c r="C2526" s="1" t="s">
        <v>41</v>
      </c>
      <c r="D2526">
        <v>56</v>
      </c>
      <c r="E2526" s="1" t="s">
        <v>65</v>
      </c>
      <c r="F2526" s="1" t="s">
        <v>66</v>
      </c>
      <c r="G2526" s="1" t="s">
        <v>73</v>
      </c>
      <c r="H2526" s="1" t="s">
        <v>45</v>
      </c>
      <c r="I2526" s="1" t="s">
        <v>99</v>
      </c>
      <c r="J2526" s="1" t="s">
        <v>80</v>
      </c>
      <c r="K2526" s="1" t="s">
        <v>48</v>
      </c>
      <c r="L2526" s="1" t="s">
        <v>48</v>
      </c>
      <c r="M2526" s="1" t="s">
        <v>48</v>
      </c>
      <c r="N2526" s="1" t="s">
        <v>48</v>
      </c>
      <c r="O2526" s="1" t="s">
        <v>48</v>
      </c>
      <c r="P2526" s="1" t="s">
        <v>48</v>
      </c>
      <c r="Q2526" s="1" t="s">
        <v>48</v>
      </c>
      <c r="R2526" s="1" t="s">
        <v>48</v>
      </c>
      <c r="S2526" s="1" t="s">
        <v>48</v>
      </c>
      <c r="T2526" s="1" t="s">
        <v>48</v>
      </c>
      <c r="U2526" s="1" t="s">
        <v>49</v>
      </c>
      <c r="V2526" s="1" t="s">
        <v>48</v>
      </c>
      <c r="W2526" s="1" t="s">
        <v>48</v>
      </c>
      <c r="X2526" s="1" t="s">
        <v>116</v>
      </c>
      <c r="Y2526" s="1" t="s">
        <v>12535</v>
      </c>
      <c r="AC2526" s="1" t="s">
        <v>5712</v>
      </c>
      <c r="AD2526" s="1" t="s">
        <v>5712</v>
      </c>
      <c r="AK2526" s="1" t="s">
        <v>63</v>
      </c>
      <c r="AN2526" s="1" t="s">
        <v>5712</v>
      </c>
      <c r="AP2526" s="1" t="s">
        <v>5712</v>
      </c>
      <c r="AR2526" s="1" t="s">
        <v>5712</v>
      </c>
      <c r="AT2526" s="1" t="s">
        <v>5712</v>
      </c>
    </row>
    <row r="2527" spans="1:48" x14ac:dyDescent="0.35">
      <c r="A2527" s="1" t="s">
        <v>12536</v>
      </c>
      <c r="B2527" s="1" t="s">
        <v>12499</v>
      </c>
      <c r="C2527" s="1" t="s">
        <v>41</v>
      </c>
      <c r="D2527">
        <v>75</v>
      </c>
      <c r="E2527" s="1" t="s">
        <v>65</v>
      </c>
      <c r="F2527" s="1" t="s">
        <v>72</v>
      </c>
      <c r="G2527" s="1" t="s">
        <v>85</v>
      </c>
      <c r="H2527" s="1" t="s">
        <v>67</v>
      </c>
      <c r="I2527" s="1" t="s">
        <v>125</v>
      </c>
      <c r="J2527" s="1" t="s">
        <v>80</v>
      </c>
      <c r="K2527" s="1" t="s">
        <v>48</v>
      </c>
      <c r="L2527" s="1" t="s">
        <v>48</v>
      </c>
      <c r="M2527" s="1" t="s">
        <v>48</v>
      </c>
      <c r="N2527" s="1" t="s">
        <v>48</v>
      </c>
      <c r="O2527" s="1" t="s">
        <v>48</v>
      </c>
      <c r="P2527" s="1" t="s">
        <v>48</v>
      </c>
      <c r="Q2527" s="1" t="s">
        <v>48</v>
      </c>
      <c r="R2527" s="1" t="s">
        <v>48</v>
      </c>
      <c r="S2527" s="1" t="s">
        <v>48</v>
      </c>
      <c r="T2527" s="1" t="s">
        <v>48</v>
      </c>
      <c r="U2527" s="1" t="s">
        <v>48</v>
      </c>
      <c r="V2527" s="1" t="s">
        <v>48</v>
      </c>
      <c r="W2527" s="1" t="s">
        <v>49</v>
      </c>
      <c r="X2527" s="1" t="s">
        <v>62</v>
      </c>
      <c r="AC2527" s="1" t="s">
        <v>5712</v>
      </c>
      <c r="AD2527" s="1" t="s">
        <v>5712</v>
      </c>
      <c r="AI2527" s="1" t="s">
        <v>12537</v>
      </c>
      <c r="AK2527" s="1" t="s">
        <v>55</v>
      </c>
      <c r="AN2527" s="1" t="s">
        <v>5712</v>
      </c>
      <c r="AP2527" s="1" t="s">
        <v>5712</v>
      </c>
      <c r="AR2527" s="1" t="s">
        <v>5712</v>
      </c>
      <c r="AT2527" s="1" t="s">
        <v>5712</v>
      </c>
    </row>
    <row r="2528" spans="1:48" x14ac:dyDescent="0.35">
      <c r="A2528" s="1" t="s">
        <v>12538</v>
      </c>
      <c r="B2528" s="1" t="s">
        <v>12499</v>
      </c>
      <c r="C2528" s="1" t="s">
        <v>41</v>
      </c>
      <c r="D2528">
        <v>56</v>
      </c>
      <c r="E2528" s="1" t="s">
        <v>65</v>
      </c>
      <c r="F2528" s="1" t="s">
        <v>43</v>
      </c>
      <c r="G2528" s="1" t="s">
        <v>59</v>
      </c>
      <c r="H2528" s="1" t="s">
        <v>109</v>
      </c>
      <c r="I2528" s="1" t="s">
        <v>90</v>
      </c>
      <c r="J2528" s="1" t="s">
        <v>80</v>
      </c>
      <c r="K2528" s="1" t="s">
        <v>48</v>
      </c>
      <c r="L2528" s="1" t="s">
        <v>48</v>
      </c>
      <c r="M2528" s="1" t="s">
        <v>48</v>
      </c>
      <c r="N2528" s="1" t="s">
        <v>48</v>
      </c>
      <c r="O2528" s="1" t="s">
        <v>48</v>
      </c>
      <c r="P2528" s="1" t="s">
        <v>48</v>
      </c>
      <c r="Q2528" s="1" t="s">
        <v>48</v>
      </c>
      <c r="R2528" s="1" t="s">
        <v>48</v>
      </c>
      <c r="S2528" s="1" t="s">
        <v>48</v>
      </c>
      <c r="T2528" s="1" t="s">
        <v>48</v>
      </c>
      <c r="U2528" s="1" t="s">
        <v>48</v>
      </c>
      <c r="V2528" s="1" t="s">
        <v>48</v>
      </c>
      <c r="W2528" s="1" t="s">
        <v>49</v>
      </c>
      <c r="X2528" s="1" t="s">
        <v>62</v>
      </c>
      <c r="AC2528" s="1" t="s">
        <v>5712</v>
      </c>
      <c r="AD2528" s="1" t="s">
        <v>5712</v>
      </c>
      <c r="AK2528" s="1" t="s">
        <v>77</v>
      </c>
      <c r="AN2528" s="1" t="s">
        <v>5712</v>
      </c>
      <c r="AP2528" s="1" t="s">
        <v>5712</v>
      </c>
      <c r="AR2528" s="1" t="s">
        <v>5712</v>
      </c>
      <c r="AT2528" s="1" t="s">
        <v>5712</v>
      </c>
      <c r="AV2528" s="1" t="s">
        <v>12539</v>
      </c>
    </row>
    <row r="2529" spans="1:48" x14ac:dyDescent="0.35">
      <c r="A2529" s="1" t="s">
        <v>12540</v>
      </c>
      <c r="B2529" s="1" t="s">
        <v>12499</v>
      </c>
      <c r="C2529" s="1" t="s">
        <v>41</v>
      </c>
      <c r="D2529">
        <v>45</v>
      </c>
      <c r="E2529" s="1" t="s">
        <v>42</v>
      </c>
      <c r="F2529" s="1" t="s">
        <v>107</v>
      </c>
      <c r="G2529" s="1" t="s">
        <v>98</v>
      </c>
      <c r="H2529" s="1" t="s">
        <v>45</v>
      </c>
      <c r="I2529" s="1" t="s">
        <v>74</v>
      </c>
      <c r="J2529" s="1" t="s">
        <v>80</v>
      </c>
      <c r="K2529" s="1" t="s">
        <v>48</v>
      </c>
      <c r="L2529" s="1" t="s">
        <v>48</v>
      </c>
      <c r="M2529" s="1" t="s">
        <v>48</v>
      </c>
      <c r="N2529" s="1" t="s">
        <v>48</v>
      </c>
      <c r="O2529" s="1" t="s">
        <v>48</v>
      </c>
      <c r="P2529" s="1" t="s">
        <v>48</v>
      </c>
      <c r="Q2529" s="1" t="s">
        <v>48</v>
      </c>
      <c r="R2529" s="1" t="s">
        <v>48</v>
      </c>
      <c r="S2529" s="1" t="s">
        <v>48</v>
      </c>
      <c r="T2529" s="1" t="s">
        <v>48</v>
      </c>
      <c r="U2529" s="1" t="s">
        <v>49</v>
      </c>
      <c r="V2529" s="1" t="s">
        <v>48</v>
      </c>
      <c r="W2529" s="1" t="s">
        <v>48</v>
      </c>
      <c r="X2529" s="1" t="s">
        <v>116</v>
      </c>
      <c r="Y2529" s="1" t="s">
        <v>12541</v>
      </c>
      <c r="AC2529" s="1" t="s">
        <v>5712</v>
      </c>
      <c r="AD2529" s="1" t="s">
        <v>5712</v>
      </c>
      <c r="AI2529" s="1" t="s">
        <v>12542</v>
      </c>
      <c r="AK2529" s="1" t="s">
        <v>63</v>
      </c>
      <c r="AN2529" s="1" t="s">
        <v>5712</v>
      </c>
      <c r="AP2529" s="1" t="s">
        <v>5712</v>
      </c>
      <c r="AR2529" s="1" t="s">
        <v>5712</v>
      </c>
      <c r="AT2529" s="1" t="s">
        <v>5712</v>
      </c>
    </row>
    <row r="2530" spans="1:48" x14ac:dyDescent="0.35">
      <c r="A2530" s="1" t="s">
        <v>12543</v>
      </c>
      <c r="B2530" s="1" t="s">
        <v>12499</v>
      </c>
      <c r="C2530" s="1" t="s">
        <v>41</v>
      </c>
      <c r="D2530">
        <v>52</v>
      </c>
      <c r="E2530" s="1" t="s">
        <v>42</v>
      </c>
      <c r="F2530" s="1" t="s">
        <v>107</v>
      </c>
      <c r="G2530" s="1" t="s">
        <v>98</v>
      </c>
      <c r="H2530" s="1" t="s">
        <v>79</v>
      </c>
      <c r="I2530" s="1" t="s">
        <v>113</v>
      </c>
      <c r="J2530" s="1" t="s">
        <v>80</v>
      </c>
      <c r="K2530" s="1" t="s">
        <v>48</v>
      </c>
      <c r="L2530" s="1" t="s">
        <v>48</v>
      </c>
      <c r="M2530" s="1" t="s">
        <v>48</v>
      </c>
      <c r="N2530" s="1" t="s">
        <v>48</v>
      </c>
      <c r="O2530" s="1" t="s">
        <v>48</v>
      </c>
      <c r="P2530" s="1" t="s">
        <v>48</v>
      </c>
      <c r="Q2530" s="1" t="s">
        <v>48</v>
      </c>
      <c r="R2530" s="1" t="s">
        <v>48</v>
      </c>
      <c r="S2530" s="1" t="s">
        <v>48</v>
      </c>
      <c r="T2530" s="1" t="s">
        <v>48</v>
      </c>
      <c r="U2530" s="1" t="s">
        <v>49</v>
      </c>
      <c r="V2530" s="1" t="s">
        <v>48</v>
      </c>
      <c r="W2530" s="1" t="s">
        <v>48</v>
      </c>
      <c r="X2530" s="1" t="s">
        <v>75</v>
      </c>
      <c r="Y2530" s="1" t="s">
        <v>12544</v>
      </c>
      <c r="AC2530" s="1" t="s">
        <v>5712</v>
      </c>
      <c r="AD2530" s="1" t="s">
        <v>5712</v>
      </c>
      <c r="AK2530" s="1" t="s">
        <v>55</v>
      </c>
      <c r="AN2530" s="1" t="s">
        <v>5712</v>
      </c>
      <c r="AP2530" s="1" t="s">
        <v>5712</v>
      </c>
      <c r="AR2530" s="1" t="s">
        <v>5712</v>
      </c>
      <c r="AT2530" s="1" t="s">
        <v>5712</v>
      </c>
    </row>
    <row r="2531" spans="1:48" x14ac:dyDescent="0.35">
      <c r="A2531" s="1" t="s">
        <v>12545</v>
      </c>
      <c r="B2531" s="1" t="s">
        <v>12499</v>
      </c>
      <c r="C2531" s="1" t="s">
        <v>41</v>
      </c>
      <c r="D2531">
        <v>59</v>
      </c>
      <c r="E2531" s="1" t="s">
        <v>65</v>
      </c>
      <c r="F2531" s="1" t="s">
        <v>72</v>
      </c>
      <c r="G2531" s="1" t="s">
        <v>98</v>
      </c>
      <c r="H2531" s="1" t="s">
        <v>79</v>
      </c>
      <c r="I2531" s="1" t="s">
        <v>113</v>
      </c>
      <c r="J2531" s="1" t="s">
        <v>80</v>
      </c>
      <c r="K2531" s="1" t="s">
        <v>48</v>
      </c>
      <c r="L2531" s="1" t="s">
        <v>48</v>
      </c>
      <c r="M2531" s="1" t="s">
        <v>48</v>
      </c>
      <c r="N2531" s="1" t="s">
        <v>48</v>
      </c>
      <c r="O2531" s="1" t="s">
        <v>48</v>
      </c>
      <c r="P2531" s="1" t="s">
        <v>48</v>
      </c>
      <c r="Q2531" s="1" t="s">
        <v>48</v>
      </c>
      <c r="R2531" s="1" t="s">
        <v>48</v>
      </c>
      <c r="S2531" s="1" t="s">
        <v>48</v>
      </c>
      <c r="T2531" s="1" t="s">
        <v>49</v>
      </c>
      <c r="U2531" s="1" t="s">
        <v>48</v>
      </c>
      <c r="V2531" s="1" t="s">
        <v>48</v>
      </c>
      <c r="W2531" s="1" t="s">
        <v>48</v>
      </c>
      <c r="X2531" s="1" t="s">
        <v>116</v>
      </c>
      <c r="Y2531" s="1" t="s">
        <v>12546</v>
      </c>
      <c r="AC2531" s="1" t="s">
        <v>5712</v>
      </c>
      <c r="AD2531" s="1" t="s">
        <v>5712</v>
      </c>
      <c r="AI2531" s="1" t="s">
        <v>12547</v>
      </c>
      <c r="AK2531" s="1" t="s">
        <v>63</v>
      </c>
      <c r="AN2531" s="1" t="s">
        <v>5712</v>
      </c>
      <c r="AP2531" s="1" t="s">
        <v>5712</v>
      </c>
      <c r="AR2531" s="1" t="s">
        <v>5712</v>
      </c>
      <c r="AT2531" s="1" t="s">
        <v>5712</v>
      </c>
    </row>
    <row r="2532" spans="1:48" x14ac:dyDescent="0.35">
      <c r="A2532" s="1" t="s">
        <v>12548</v>
      </c>
      <c r="B2532" s="1" t="s">
        <v>12499</v>
      </c>
      <c r="C2532" s="1" t="s">
        <v>41</v>
      </c>
      <c r="D2532">
        <v>33</v>
      </c>
      <c r="E2532" s="1" t="s">
        <v>57</v>
      </c>
      <c r="F2532" s="1" t="s">
        <v>107</v>
      </c>
      <c r="G2532" s="1" t="s">
        <v>98</v>
      </c>
      <c r="H2532" s="1" t="s">
        <v>112</v>
      </c>
      <c r="I2532" s="1" t="s">
        <v>90</v>
      </c>
      <c r="J2532" s="1" t="s">
        <v>80</v>
      </c>
      <c r="K2532" s="1" t="s">
        <v>48</v>
      </c>
      <c r="L2532" s="1" t="s">
        <v>48</v>
      </c>
      <c r="M2532" s="1" t="s">
        <v>48</v>
      </c>
      <c r="N2532" s="1" t="s">
        <v>48</v>
      </c>
      <c r="O2532" s="1" t="s">
        <v>48</v>
      </c>
      <c r="P2532" s="1" t="s">
        <v>48</v>
      </c>
      <c r="Q2532" s="1" t="s">
        <v>48</v>
      </c>
      <c r="R2532" s="1" t="s">
        <v>48</v>
      </c>
      <c r="S2532" s="1" t="s">
        <v>48</v>
      </c>
      <c r="T2532" s="1" t="s">
        <v>48</v>
      </c>
      <c r="U2532" s="1" t="s">
        <v>48</v>
      </c>
      <c r="V2532" s="1" t="s">
        <v>48</v>
      </c>
      <c r="W2532" s="1" t="s">
        <v>49</v>
      </c>
      <c r="X2532" s="1" t="s">
        <v>116</v>
      </c>
      <c r="Y2532" s="1" t="s">
        <v>2616</v>
      </c>
      <c r="AC2532" s="1" t="s">
        <v>5712</v>
      </c>
      <c r="AD2532" s="1" t="s">
        <v>5712</v>
      </c>
      <c r="AI2532" s="1" t="s">
        <v>12549</v>
      </c>
      <c r="AK2532" s="1" t="s">
        <v>77</v>
      </c>
      <c r="AN2532" s="1" t="s">
        <v>5712</v>
      </c>
      <c r="AP2532" s="1" t="s">
        <v>5712</v>
      </c>
      <c r="AR2532" s="1" t="s">
        <v>5712</v>
      </c>
      <c r="AT2532" s="1" t="s">
        <v>5712</v>
      </c>
    </row>
    <row r="2533" spans="1:48" x14ac:dyDescent="0.35">
      <c r="A2533" s="1" t="s">
        <v>12550</v>
      </c>
      <c r="B2533" s="1" t="s">
        <v>12499</v>
      </c>
      <c r="C2533" s="1" t="s">
        <v>41</v>
      </c>
      <c r="D2533">
        <v>74</v>
      </c>
      <c r="E2533" s="1" t="s">
        <v>65</v>
      </c>
      <c r="F2533" s="1" t="s">
        <v>66</v>
      </c>
      <c r="G2533" s="1" t="s">
        <v>44</v>
      </c>
      <c r="H2533" s="1" t="s">
        <v>67</v>
      </c>
      <c r="I2533" s="1" t="s">
        <v>46</v>
      </c>
      <c r="J2533" s="1" t="s">
        <v>80</v>
      </c>
      <c r="K2533" s="1" t="s">
        <v>48</v>
      </c>
      <c r="L2533" s="1" t="s">
        <v>48</v>
      </c>
      <c r="M2533" s="1" t="s">
        <v>48</v>
      </c>
      <c r="N2533" s="1" t="s">
        <v>48</v>
      </c>
      <c r="O2533" s="1" t="s">
        <v>48</v>
      </c>
      <c r="P2533" s="1" t="s">
        <v>48</v>
      </c>
      <c r="Q2533" s="1" t="s">
        <v>48</v>
      </c>
      <c r="R2533" s="1" t="s">
        <v>48</v>
      </c>
      <c r="S2533" s="1" t="s">
        <v>48</v>
      </c>
      <c r="T2533" s="1" t="s">
        <v>48</v>
      </c>
      <c r="U2533" s="1" t="s">
        <v>48</v>
      </c>
      <c r="V2533" s="1" t="s">
        <v>48</v>
      </c>
      <c r="W2533" s="1" t="s">
        <v>49</v>
      </c>
      <c r="X2533" s="1" t="s">
        <v>116</v>
      </c>
      <c r="Y2533" s="1" t="s">
        <v>12551</v>
      </c>
      <c r="AC2533" s="1" t="s">
        <v>5712</v>
      </c>
      <c r="AD2533" s="1" t="s">
        <v>5712</v>
      </c>
      <c r="AK2533" s="1" t="s">
        <v>55</v>
      </c>
      <c r="AN2533" s="1" t="s">
        <v>5712</v>
      </c>
      <c r="AP2533" s="1" t="s">
        <v>5712</v>
      </c>
      <c r="AR2533" s="1" t="s">
        <v>5712</v>
      </c>
      <c r="AT2533" s="1" t="s">
        <v>5712</v>
      </c>
      <c r="AV2533" s="1" t="s">
        <v>12552</v>
      </c>
    </row>
    <row r="2534" spans="1:48" x14ac:dyDescent="0.35">
      <c r="A2534" s="1" t="s">
        <v>12553</v>
      </c>
      <c r="B2534" s="1" t="s">
        <v>12499</v>
      </c>
      <c r="C2534" s="1" t="s">
        <v>41</v>
      </c>
      <c r="D2534">
        <v>47</v>
      </c>
      <c r="E2534" s="1" t="s">
        <v>42</v>
      </c>
      <c r="F2534" s="1" t="s">
        <v>107</v>
      </c>
      <c r="G2534" s="1" t="s">
        <v>59</v>
      </c>
      <c r="H2534" s="1" t="s">
        <v>45</v>
      </c>
      <c r="I2534" s="1" t="s">
        <v>113</v>
      </c>
      <c r="J2534" s="1" t="s">
        <v>80</v>
      </c>
      <c r="K2534" s="1" t="s">
        <v>48</v>
      </c>
      <c r="L2534" s="1" t="s">
        <v>48</v>
      </c>
      <c r="M2534" s="1" t="s">
        <v>48</v>
      </c>
      <c r="N2534" s="1" t="s">
        <v>48</v>
      </c>
      <c r="O2534" s="1" t="s">
        <v>48</v>
      </c>
      <c r="P2534" s="1" t="s">
        <v>48</v>
      </c>
      <c r="Q2534" s="1" t="s">
        <v>48</v>
      </c>
      <c r="R2534" s="1" t="s">
        <v>48</v>
      </c>
      <c r="S2534" s="1" t="s">
        <v>48</v>
      </c>
      <c r="T2534" s="1" t="s">
        <v>49</v>
      </c>
      <c r="U2534" s="1" t="s">
        <v>48</v>
      </c>
      <c r="V2534" s="1" t="s">
        <v>48</v>
      </c>
      <c r="W2534" s="1" t="s">
        <v>48</v>
      </c>
      <c r="X2534" s="1" t="s">
        <v>116</v>
      </c>
      <c r="Y2534" s="1" t="s">
        <v>12554</v>
      </c>
      <c r="AC2534" s="1" t="s">
        <v>5712</v>
      </c>
      <c r="AD2534" s="1" t="s">
        <v>5712</v>
      </c>
      <c r="AI2534" s="1" t="s">
        <v>12555</v>
      </c>
      <c r="AK2534" s="1" t="s">
        <v>63</v>
      </c>
      <c r="AN2534" s="1" t="s">
        <v>5712</v>
      </c>
      <c r="AP2534" s="1" t="s">
        <v>5712</v>
      </c>
      <c r="AR2534" s="1" t="s">
        <v>5712</v>
      </c>
      <c r="AT2534" s="1" t="s">
        <v>5712</v>
      </c>
      <c r="AV2534" s="1" t="s">
        <v>3463</v>
      </c>
    </row>
    <row r="2535" spans="1:48" x14ac:dyDescent="0.35">
      <c r="A2535" s="1" t="s">
        <v>12556</v>
      </c>
      <c r="B2535" s="1" t="s">
        <v>12499</v>
      </c>
      <c r="C2535" s="1" t="s">
        <v>41</v>
      </c>
      <c r="D2535">
        <v>45</v>
      </c>
      <c r="E2535" s="1" t="s">
        <v>42</v>
      </c>
      <c r="F2535" s="1" t="s">
        <v>43</v>
      </c>
      <c r="G2535" s="1" t="s">
        <v>98</v>
      </c>
      <c r="H2535" s="1" t="s">
        <v>45</v>
      </c>
      <c r="I2535" s="1" t="s">
        <v>110</v>
      </c>
      <c r="J2535" s="1" t="s">
        <v>80</v>
      </c>
      <c r="K2535" s="1" t="s">
        <v>48</v>
      </c>
      <c r="L2535" s="1" t="s">
        <v>48</v>
      </c>
      <c r="M2535" s="1" t="s">
        <v>48</v>
      </c>
      <c r="N2535" s="1" t="s">
        <v>48</v>
      </c>
      <c r="O2535" s="1" t="s">
        <v>48</v>
      </c>
      <c r="P2535" s="1" t="s">
        <v>48</v>
      </c>
      <c r="Q2535" s="1" t="s">
        <v>48</v>
      </c>
      <c r="R2535" s="1" t="s">
        <v>48</v>
      </c>
      <c r="S2535" s="1" t="s">
        <v>48</v>
      </c>
      <c r="T2535" s="1" t="s">
        <v>48</v>
      </c>
      <c r="U2535" s="1" t="s">
        <v>49</v>
      </c>
      <c r="V2535" s="1" t="s">
        <v>48</v>
      </c>
      <c r="W2535" s="1" t="s">
        <v>48</v>
      </c>
      <c r="X2535" s="1" t="s">
        <v>145</v>
      </c>
      <c r="Y2535" s="1" t="s">
        <v>9515</v>
      </c>
      <c r="AC2535" s="1" t="s">
        <v>5712</v>
      </c>
      <c r="AD2535" s="1" t="s">
        <v>5712</v>
      </c>
      <c r="AI2535" s="1" t="s">
        <v>12557</v>
      </c>
      <c r="AK2535" s="1" t="s">
        <v>77</v>
      </c>
      <c r="AN2535" s="1" t="s">
        <v>5712</v>
      </c>
      <c r="AP2535" s="1" t="s">
        <v>5712</v>
      </c>
      <c r="AR2535" s="1" t="s">
        <v>5712</v>
      </c>
      <c r="AT2535" s="1" t="s">
        <v>5712</v>
      </c>
    </row>
    <row r="2536" spans="1:48" x14ac:dyDescent="0.35">
      <c r="A2536" s="1" t="s">
        <v>12558</v>
      </c>
      <c r="B2536" s="1" t="s">
        <v>12499</v>
      </c>
      <c r="C2536" s="1" t="s">
        <v>41</v>
      </c>
      <c r="D2536">
        <v>66</v>
      </c>
      <c r="E2536" s="1" t="s">
        <v>65</v>
      </c>
      <c r="F2536" s="1" t="s">
        <v>66</v>
      </c>
      <c r="G2536" s="1" t="s">
        <v>98</v>
      </c>
      <c r="H2536" s="1" t="s">
        <v>45</v>
      </c>
      <c r="I2536" s="1" t="s">
        <v>90</v>
      </c>
      <c r="J2536" s="1" t="s">
        <v>80</v>
      </c>
      <c r="K2536" s="1" t="s">
        <v>48</v>
      </c>
      <c r="L2536" s="1" t="s">
        <v>48</v>
      </c>
      <c r="M2536" s="1" t="s">
        <v>48</v>
      </c>
      <c r="N2536" s="1" t="s">
        <v>48</v>
      </c>
      <c r="O2536" s="1" t="s">
        <v>48</v>
      </c>
      <c r="P2536" s="1" t="s">
        <v>48</v>
      </c>
      <c r="Q2536" s="1" t="s">
        <v>48</v>
      </c>
      <c r="R2536" s="1" t="s">
        <v>48</v>
      </c>
      <c r="S2536" s="1" t="s">
        <v>48</v>
      </c>
      <c r="T2536" s="1" t="s">
        <v>48</v>
      </c>
      <c r="U2536" s="1" t="s">
        <v>49</v>
      </c>
      <c r="V2536" s="1" t="s">
        <v>48</v>
      </c>
      <c r="W2536" s="1" t="s">
        <v>48</v>
      </c>
      <c r="X2536" s="1" t="s">
        <v>116</v>
      </c>
      <c r="Y2536" s="1" t="s">
        <v>12559</v>
      </c>
      <c r="AC2536" s="1" t="s">
        <v>5712</v>
      </c>
      <c r="AD2536" s="1" t="s">
        <v>5712</v>
      </c>
      <c r="AK2536" s="1" t="s">
        <v>77</v>
      </c>
      <c r="AN2536" s="1" t="s">
        <v>5712</v>
      </c>
      <c r="AP2536" s="1" t="s">
        <v>5712</v>
      </c>
      <c r="AR2536" s="1" t="s">
        <v>5712</v>
      </c>
      <c r="AT2536" s="1" t="s">
        <v>5712</v>
      </c>
      <c r="AV2536" s="1" t="s">
        <v>12560</v>
      </c>
    </row>
    <row r="2537" spans="1:48" x14ac:dyDescent="0.35">
      <c r="A2537" s="1" t="s">
        <v>12561</v>
      </c>
      <c r="B2537" s="1" t="s">
        <v>12499</v>
      </c>
      <c r="C2537" s="1" t="s">
        <v>41</v>
      </c>
      <c r="D2537">
        <v>43</v>
      </c>
      <c r="E2537" s="1" t="s">
        <v>42</v>
      </c>
      <c r="F2537" s="1" t="s">
        <v>72</v>
      </c>
      <c r="G2537" s="1" t="s">
        <v>85</v>
      </c>
      <c r="H2537" s="1" t="s">
        <v>45</v>
      </c>
      <c r="I2537" s="1" t="s">
        <v>74</v>
      </c>
      <c r="J2537" s="1" t="s">
        <v>80</v>
      </c>
      <c r="K2537" s="1" t="s">
        <v>48</v>
      </c>
      <c r="L2537" s="1" t="s">
        <v>48</v>
      </c>
      <c r="M2537" s="1" t="s">
        <v>48</v>
      </c>
      <c r="N2537" s="1" t="s">
        <v>48</v>
      </c>
      <c r="O2537" s="1" t="s">
        <v>48</v>
      </c>
      <c r="P2537" s="1" t="s">
        <v>48</v>
      </c>
      <c r="Q2537" s="1" t="s">
        <v>48</v>
      </c>
      <c r="R2537" s="1" t="s">
        <v>48</v>
      </c>
      <c r="S2537" s="1" t="s">
        <v>48</v>
      </c>
      <c r="T2537" s="1" t="s">
        <v>48</v>
      </c>
      <c r="U2537" s="1" t="s">
        <v>49</v>
      </c>
      <c r="V2537" s="1" t="s">
        <v>48</v>
      </c>
      <c r="W2537" s="1" t="s">
        <v>48</v>
      </c>
      <c r="X2537" s="1" t="s">
        <v>145</v>
      </c>
      <c r="Y2537" s="1" t="s">
        <v>12562</v>
      </c>
      <c r="AC2537" s="1" t="s">
        <v>5712</v>
      </c>
      <c r="AD2537" s="1" t="s">
        <v>5712</v>
      </c>
      <c r="AK2537" s="1" t="s">
        <v>55</v>
      </c>
      <c r="AN2537" s="1" t="s">
        <v>81</v>
      </c>
      <c r="AP2537" s="1" t="s">
        <v>5712</v>
      </c>
      <c r="AR2537" s="1" t="s">
        <v>5712</v>
      </c>
      <c r="AT2537" s="1" t="s">
        <v>5712</v>
      </c>
    </row>
    <row r="2538" spans="1:48" x14ac:dyDescent="0.35">
      <c r="A2538" s="1" t="s">
        <v>12563</v>
      </c>
      <c r="B2538" s="1" t="s">
        <v>12499</v>
      </c>
      <c r="C2538" s="1" t="s">
        <v>41</v>
      </c>
      <c r="D2538">
        <v>38</v>
      </c>
      <c r="E2538" s="1" t="s">
        <v>42</v>
      </c>
      <c r="F2538" s="1" t="s">
        <v>43</v>
      </c>
      <c r="G2538" s="1" t="s">
        <v>44</v>
      </c>
      <c r="H2538" s="1" t="s">
        <v>79</v>
      </c>
      <c r="I2538" s="1" t="s">
        <v>90</v>
      </c>
      <c r="J2538" s="1" t="s">
        <v>80</v>
      </c>
      <c r="K2538" s="1" t="s">
        <v>48</v>
      </c>
      <c r="L2538" s="1" t="s">
        <v>48</v>
      </c>
      <c r="M2538" s="1" t="s">
        <v>48</v>
      </c>
      <c r="N2538" s="1" t="s">
        <v>48</v>
      </c>
      <c r="O2538" s="1" t="s">
        <v>48</v>
      </c>
      <c r="P2538" s="1" t="s">
        <v>48</v>
      </c>
      <c r="Q2538" s="1" t="s">
        <v>48</v>
      </c>
      <c r="R2538" s="1" t="s">
        <v>48</v>
      </c>
      <c r="S2538" s="1" t="s">
        <v>48</v>
      </c>
      <c r="T2538" s="1" t="s">
        <v>48</v>
      </c>
      <c r="U2538" s="1" t="s">
        <v>48</v>
      </c>
      <c r="V2538" s="1" t="s">
        <v>48</v>
      </c>
      <c r="W2538" s="1" t="s">
        <v>49</v>
      </c>
      <c r="X2538" s="1" t="s">
        <v>75</v>
      </c>
      <c r="Y2538" s="1" t="s">
        <v>12564</v>
      </c>
      <c r="AC2538" s="1" t="s">
        <v>5712</v>
      </c>
      <c r="AD2538" s="1" t="s">
        <v>5712</v>
      </c>
      <c r="AK2538" s="1" t="s">
        <v>63</v>
      </c>
      <c r="AN2538" s="1" t="s">
        <v>5712</v>
      </c>
      <c r="AP2538" s="1" t="s">
        <v>5712</v>
      </c>
      <c r="AR2538" s="1" t="s">
        <v>5712</v>
      </c>
      <c r="AT2538" s="1" t="s">
        <v>5712</v>
      </c>
      <c r="AV2538" s="1" t="s">
        <v>12565</v>
      </c>
    </row>
    <row r="2539" spans="1:48" x14ac:dyDescent="0.35">
      <c r="A2539" s="1" t="s">
        <v>12566</v>
      </c>
      <c r="B2539" s="1" t="s">
        <v>12499</v>
      </c>
      <c r="C2539" s="1" t="s">
        <v>41</v>
      </c>
      <c r="D2539">
        <v>53</v>
      </c>
      <c r="E2539" s="1" t="s">
        <v>42</v>
      </c>
      <c r="F2539" s="1" t="s">
        <v>66</v>
      </c>
      <c r="G2539" s="1" t="s">
        <v>137</v>
      </c>
      <c r="H2539" s="1" t="s">
        <v>109</v>
      </c>
      <c r="I2539" s="1" t="s">
        <v>125</v>
      </c>
      <c r="J2539" s="1" t="s">
        <v>80</v>
      </c>
      <c r="K2539" s="1" t="s">
        <v>48</v>
      </c>
      <c r="L2539" s="1" t="s">
        <v>48</v>
      </c>
      <c r="M2539" s="1" t="s">
        <v>48</v>
      </c>
      <c r="N2539" s="1" t="s">
        <v>48</v>
      </c>
      <c r="O2539" s="1" t="s">
        <v>48</v>
      </c>
      <c r="P2539" s="1" t="s">
        <v>48</v>
      </c>
      <c r="Q2539" s="1" t="s">
        <v>48</v>
      </c>
      <c r="R2539" s="1" t="s">
        <v>48</v>
      </c>
      <c r="S2539" s="1" t="s">
        <v>48</v>
      </c>
      <c r="T2539" s="1" t="s">
        <v>48</v>
      </c>
      <c r="U2539" s="1" t="s">
        <v>48</v>
      </c>
      <c r="V2539" s="1" t="s">
        <v>48</v>
      </c>
      <c r="W2539" s="1" t="s">
        <v>49</v>
      </c>
      <c r="X2539" s="1" t="s">
        <v>62</v>
      </c>
      <c r="AC2539" s="1" t="s">
        <v>5712</v>
      </c>
      <c r="AD2539" s="1" t="s">
        <v>5712</v>
      </c>
      <c r="AI2539" s="1" t="s">
        <v>12567</v>
      </c>
      <c r="AK2539" s="1" t="s">
        <v>77</v>
      </c>
      <c r="AN2539" s="1" t="s">
        <v>5712</v>
      </c>
      <c r="AP2539" s="1" t="s">
        <v>5712</v>
      </c>
      <c r="AR2539" s="1" t="s">
        <v>5712</v>
      </c>
      <c r="AT2539" s="1" t="s">
        <v>5712</v>
      </c>
      <c r="AV2539" s="1" t="s">
        <v>3028</v>
      </c>
    </row>
    <row r="2540" spans="1:48" x14ac:dyDescent="0.35">
      <c r="A2540" s="1" t="s">
        <v>12568</v>
      </c>
      <c r="B2540" s="1" t="s">
        <v>12499</v>
      </c>
      <c r="C2540" s="1" t="s">
        <v>71</v>
      </c>
      <c r="D2540">
        <v>29</v>
      </c>
      <c r="E2540" s="1" t="s">
        <v>57</v>
      </c>
      <c r="F2540" s="1" t="s">
        <v>58</v>
      </c>
      <c r="G2540" s="1" t="s">
        <v>98</v>
      </c>
      <c r="H2540" s="1" t="s">
        <v>60</v>
      </c>
      <c r="I2540" s="1" t="s">
        <v>90</v>
      </c>
      <c r="J2540" s="1" t="s">
        <v>80</v>
      </c>
      <c r="K2540" s="1" t="s">
        <v>48</v>
      </c>
      <c r="L2540" s="1" t="s">
        <v>48</v>
      </c>
      <c r="M2540" s="1" t="s">
        <v>48</v>
      </c>
      <c r="N2540" s="1" t="s">
        <v>48</v>
      </c>
      <c r="O2540" s="1" t="s">
        <v>48</v>
      </c>
      <c r="P2540" s="1" t="s">
        <v>48</v>
      </c>
      <c r="Q2540" s="1" t="s">
        <v>48</v>
      </c>
      <c r="R2540" s="1" t="s">
        <v>48</v>
      </c>
      <c r="S2540" s="1" t="s">
        <v>48</v>
      </c>
      <c r="T2540" s="1" t="s">
        <v>48</v>
      </c>
      <c r="U2540" s="1" t="s">
        <v>48</v>
      </c>
      <c r="V2540" s="1" t="s">
        <v>49</v>
      </c>
      <c r="W2540" s="1" t="s">
        <v>48</v>
      </c>
      <c r="X2540" s="1" t="s">
        <v>75</v>
      </c>
      <c r="Y2540" s="1" t="s">
        <v>12569</v>
      </c>
      <c r="AC2540" s="1" t="s">
        <v>5712</v>
      </c>
      <c r="AD2540" s="1" t="s">
        <v>5712</v>
      </c>
      <c r="AK2540" s="1" t="s">
        <v>77</v>
      </c>
      <c r="AN2540" s="1" t="s">
        <v>5712</v>
      </c>
      <c r="AP2540" s="1" t="s">
        <v>5712</v>
      </c>
      <c r="AR2540" s="1" t="s">
        <v>5712</v>
      </c>
      <c r="AT2540" s="1" t="s">
        <v>5712</v>
      </c>
    </row>
    <row r="2541" spans="1:48" x14ac:dyDescent="0.35">
      <c r="A2541" s="1" t="s">
        <v>12570</v>
      </c>
      <c r="B2541" s="1" t="s">
        <v>12499</v>
      </c>
      <c r="C2541" s="1" t="s">
        <v>41</v>
      </c>
      <c r="D2541">
        <v>18</v>
      </c>
      <c r="E2541" s="1" t="s">
        <v>57</v>
      </c>
      <c r="F2541" s="1" t="s">
        <v>58</v>
      </c>
      <c r="G2541" s="1" t="s">
        <v>44</v>
      </c>
      <c r="H2541" s="1" t="s">
        <v>79</v>
      </c>
      <c r="I2541" s="1" t="s">
        <v>61</v>
      </c>
      <c r="J2541" s="1" t="s">
        <v>80</v>
      </c>
      <c r="K2541" s="1" t="s">
        <v>48</v>
      </c>
      <c r="L2541" s="1" t="s">
        <v>48</v>
      </c>
      <c r="M2541" s="1" t="s">
        <v>48</v>
      </c>
      <c r="N2541" s="1" t="s">
        <v>48</v>
      </c>
      <c r="O2541" s="1" t="s">
        <v>48</v>
      </c>
      <c r="P2541" s="1" t="s">
        <v>48</v>
      </c>
      <c r="Q2541" s="1" t="s">
        <v>48</v>
      </c>
      <c r="R2541" s="1" t="s">
        <v>48</v>
      </c>
      <c r="S2541" s="1" t="s">
        <v>48</v>
      </c>
      <c r="T2541" s="1" t="s">
        <v>48</v>
      </c>
      <c r="U2541" s="1" t="s">
        <v>49</v>
      </c>
      <c r="V2541" s="1" t="s">
        <v>48</v>
      </c>
      <c r="W2541" s="1" t="s">
        <v>48</v>
      </c>
      <c r="X2541" s="1" t="s">
        <v>62</v>
      </c>
      <c r="AC2541" s="1" t="s">
        <v>5712</v>
      </c>
      <c r="AD2541" s="1" t="s">
        <v>5712</v>
      </c>
      <c r="AK2541" s="1" t="s">
        <v>55</v>
      </c>
      <c r="AN2541" s="1" t="s">
        <v>5712</v>
      </c>
      <c r="AP2541" s="1" t="s">
        <v>5712</v>
      </c>
      <c r="AR2541" s="1" t="s">
        <v>5712</v>
      </c>
      <c r="AT2541" s="1" t="s">
        <v>5712</v>
      </c>
      <c r="AV2541" s="1" t="s">
        <v>12571</v>
      </c>
    </row>
    <row r="2542" spans="1:48" x14ac:dyDescent="0.35">
      <c r="A2542" s="1" t="s">
        <v>12572</v>
      </c>
      <c r="B2542" s="1" t="s">
        <v>12499</v>
      </c>
      <c r="C2542" s="1" t="s">
        <v>41</v>
      </c>
      <c r="D2542">
        <v>60</v>
      </c>
      <c r="E2542" s="1" t="s">
        <v>65</v>
      </c>
      <c r="F2542" s="1" t="s">
        <v>72</v>
      </c>
      <c r="G2542" s="1" t="s">
        <v>59</v>
      </c>
      <c r="H2542" s="1" t="s">
        <v>79</v>
      </c>
      <c r="I2542" s="1" t="s">
        <v>46</v>
      </c>
      <c r="J2542" s="1" t="s">
        <v>80</v>
      </c>
      <c r="K2542" s="1" t="s">
        <v>48</v>
      </c>
      <c r="L2542" s="1" t="s">
        <v>48</v>
      </c>
      <c r="M2542" s="1" t="s">
        <v>48</v>
      </c>
      <c r="N2542" s="1" t="s">
        <v>48</v>
      </c>
      <c r="O2542" s="1" t="s">
        <v>48</v>
      </c>
      <c r="P2542" s="1" t="s">
        <v>48</v>
      </c>
      <c r="Q2542" s="1" t="s">
        <v>48</v>
      </c>
      <c r="R2542" s="1" t="s">
        <v>48</v>
      </c>
      <c r="S2542" s="1" t="s">
        <v>48</v>
      </c>
      <c r="T2542" s="1" t="s">
        <v>48</v>
      </c>
      <c r="U2542" s="1" t="s">
        <v>49</v>
      </c>
      <c r="V2542" s="1" t="s">
        <v>48</v>
      </c>
      <c r="W2542" s="1" t="s">
        <v>48</v>
      </c>
      <c r="X2542" s="1" t="s">
        <v>62</v>
      </c>
      <c r="AC2542" s="1" t="s">
        <v>5712</v>
      </c>
      <c r="AD2542" s="1" t="s">
        <v>5712</v>
      </c>
      <c r="AI2542" s="1" t="s">
        <v>12573</v>
      </c>
      <c r="AK2542" s="1" t="s">
        <v>55</v>
      </c>
      <c r="AN2542" s="1" t="s">
        <v>5712</v>
      </c>
      <c r="AP2542" s="1" t="s">
        <v>5712</v>
      </c>
      <c r="AR2542" s="1" t="s">
        <v>5712</v>
      </c>
      <c r="AT2542" s="1" t="s">
        <v>5712</v>
      </c>
    </row>
    <row r="2543" spans="1:48" x14ac:dyDescent="0.35">
      <c r="A2543" s="1" t="s">
        <v>12574</v>
      </c>
      <c r="B2543" s="1" t="s">
        <v>12499</v>
      </c>
      <c r="C2543" s="1" t="s">
        <v>41</v>
      </c>
      <c r="D2543">
        <v>35</v>
      </c>
      <c r="E2543" s="1" t="s">
        <v>42</v>
      </c>
      <c r="F2543" s="1" t="s">
        <v>107</v>
      </c>
      <c r="G2543" s="1" t="s">
        <v>59</v>
      </c>
      <c r="H2543" s="1" t="s">
        <v>45</v>
      </c>
      <c r="I2543" s="1" t="s">
        <v>68</v>
      </c>
      <c r="J2543" s="1" t="s">
        <v>80</v>
      </c>
      <c r="K2543" s="1" t="s">
        <v>48</v>
      </c>
      <c r="L2543" s="1" t="s">
        <v>48</v>
      </c>
      <c r="M2543" s="1" t="s">
        <v>48</v>
      </c>
      <c r="N2543" s="1" t="s">
        <v>48</v>
      </c>
      <c r="O2543" s="1" t="s">
        <v>48</v>
      </c>
      <c r="P2543" s="1" t="s">
        <v>48</v>
      </c>
      <c r="Q2543" s="1" t="s">
        <v>48</v>
      </c>
      <c r="R2543" s="1" t="s">
        <v>48</v>
      </c>
      <c r="S2543" s="1" t="s">
        <v>48</v>
      </c>
      <c r="T2543" s="1" t="s">
        <v>48</v>
      </c>
      <c r="U2543" s="1" t="s">
        <v>49</v>
      </c>
      <c r="V2543" s="1" t="s">
        <v>48</v>
      </c>
      <c r="W2543" s="1" t="s">
        <v>48</v>
      </c>
      <c r="X2543" s="1" t="s">
        <v>116</v>
      </c>
      <c r="Y2543" s="1" t="s">
        <v>12575</v>
      </c>
      <c r="AC2543" s="1" t="s">
        <v>5712</v>
      </c>
      <c r="AD2543" s="1" t="s">
        <v>5712</v>
      </c>
      <c r="AI2543" s="1" t="s">
        <v>12576</v>
      </c>
      <c r="AK2543" s="1" t="s">
        <v>55</v>
      </c>
      <c r="AN2543" s="1" t="s">
        <v>5712</v>
      </c>
      <c r="AP2543" s="1" t="s">
        <v>5712</v>
      </c>
      <c r="AR2543" s="1" t="s">
        <v>5712</v>
      </c>
      <c r="AT2543" s="1" t="s">
        <v>5712</v>
      </c>
    </row>
    <row r="2544" spans="1:48" x14ac:dyDescent="0.35">
      <c r="A2544" s="1" t="s">
        <v>12577</v>
      </c>
      <c r="B2544" s="1" t="s">
        <v>12499</v>
      </c>
      <c r="C2544" s="1" t="s">
        <v>41</v>
      </c>
      <c r="D2544">
        <v>70</v>
      </c>
      <c r="E2544" s="1" t="s">
        <v>65</v>
      </c>
      <c r="F2544" s="1" t="s">
        <v>43</v>
      </c>
      <c r="G2544" s="1" t="s">
        <v>73</v>
      </c>
      <c r="H2544" s="1" t="s">
        <v>67</v>
      </c>
      <c r="I2544" s="1" t="s">
        <v>68</v>
      </c>
      <c r="J2544" s="1" t="s">
        <v>80</v>
      </c>
      <c r="K2544" s="1" t="s">
        <v>48</v>
      </c>
      <c r="L2544" s="1" t="s">
        <v>48</v>
      </c>
      <c r="M2544" s="1" t="s">
        <v>48</v>
      </c>
      <c r="N2544" s="1" t="s">
        <v>48</v>
      </c>
      <c r="O2544" s="1" t="s">
        <v>48</v>
      </c>
      <c r="P2544" s="1" t="s">
        <v>48</v>
      </c>
      <c r="Q2544" s="1" t="s">
        <v>48</v>
      </c>
      <c r="R2544" s="1" t="s">
        <v>48</v>
      </c>
      <c r="S2544" s="1" t="s">
        <v>48</v>
      </c>
      <c r="T2544" s="1" t="s">
        <v>48</v>
      </c>
      <c r="U2544" s="1" t="s">
        <v>48</v>
      </c>
      <c r="V2544" s="1" t="s">
        <v>49</v>
      </c>
      <c r="W2544" s="1" t="s">
        <v>48</v>
      </c>
      <c r="X2544" s="1" t="s">
        <v>116</v>
      </c>
      <c r="Y2544" s="1" t="s">
        <v>12578</v>
      </c>
      <c r="AC2544" s="1" t="s">
        <v>5712</v>
      </c>
      <c r="AD2544" s="1" t="s">
        <v>5712</v>
      </c>
      <c r="AI2544" s="1" t="s">
        <v>12579</v>
      </c>
      <c r="AK2544" s="1" t="s">
        <v>77</v>
      </c>
      <c r="AN2544" s="1" t="s">
        <v>5712</v>
      </c>
      <c r="AP2544" s="1" t="s">
        <v>81</v>
      </c>
      <c r="AR2544" s="1" t="s">
        <v>5712</v>
      </c>
      <c r="AT2544" s="1" t="s">
        <v>5712</v>
      </c>
    </row>
    <row r="2545" spans="1:48" x14ac:dyDescent="0.35">
      <c r="A2545" s="1" t="s">
        <v>12580</v>
      </c>
      <c r="B2545" s="1" t="s">
        <v>12499</v>
      </c>
      <c r="C2545" s="1" t="s">
        <v>41</v>
      </c>
      <c r="D2545">
        <v>26</v>
      </c>
      <c r="E2545" s="1" t="s">
        <v>57</v>
      </c>
      <c r="F2545" s="1" t="s">
        <v>58</v>
      </c>
      <c r="G2545" s="1" t="s">
        <v>85</v>
      </c>
      <c r="H2545" s="1" t="s">
        <v>45</v>
      </c>
      <c r="I2545" s="1" t="s">
        <v>99</v>
      </c>
      <c r="J2545" s="1" t="s">
        <v>80</v>
      </c>
      <c r="K2545" s="1" t="s">
        <v>48</v>
      </c>
      <c r="L2545" s="1" t="s">
        <v>48</v>
      </c>
      <c r="M2545" s="1" t="s">
        <v>48</v>
      </c>
      <c r="N2545" s="1" t="s">
        <v>48</v>
      </c>
      <c r="O2545" s="1" t="s">
        <v>48</v>
      </c>
      <c r="P2545" s="1" t="s">
        <v>48</v>
      </c>
      <c r="Q2545" s="1" t="s">
        <v>48</v>
      </c>
      <c r="R2545" s="1" t="s">
        <v>48</v>
      </c>
      <c r="S2545" s="1" t="s">
        <v>48</v>
      </c>
      <c r="T2545" s="1" t="s">
        <v>48</v>
      </c>
      <c r="U2545" s="1" t="s">
        <v>48</v>
      </c>
      <c r="V2545" s="1" t="s">
        <v>49</v>
      </c>
      <c r="W2545" s="1" t="s">
        <v>48</v>
      </c>
      <c r="X2545" s="1" t="s">
        <v>116</v>
      </c>
      <c r="Y2545" s="1" t="s">
        <v>12581</v>
      </c>
      <c r="AC2545" s="1" t="s">
        <v>5712</v>
      </c>
      <c r="AD2545" s="1" t="s">
        <v>5712</v>
      </c>
      <c r="AI2545" s="1" t="s">
        <v>12582</v>
      </c>
      <c r="AK2545" s="1" t="s">
        <v>55</v>
      </c>
      <c r="AN2545" s="1" t="s">
        <v>5712</v>
      </c>
      <c r="AP2545" s="1" t="s">
        <v>5712</v>
      </c>
      <c r="AR2545" s="1" t="s">
        <v>5712</v>
      </c>
      <c r="AT2545" s="1" t="s">
        <v>5712</v>
      </c>
    </row>
    <row r="2546" spans="1:48" ht="261" x14ac:dyDescent="0.35">
      <c r="A2546" s="1" t="s">
        <v>12583</v>
      </c>
      <c r="B2546" s="1" t="s">
        <v>12499</v>
      </c>
      <c r="C2546" s="1" t="s">
        <v>41</v>
      </c>
      <c r="D2546">
        <v>35</v>
      </c>
      <c r="E2546" s="1" t="s">
        <v>42</v>
      </c>
      <c r="F2546" s="1" t="s">
        <v>107</v>
      </c>
      <c r="G2546" s="1" t="s">
        <v>98</v>
      </c>
      <c r="H2546" s="1" t="s">
        <v>45</v>
      </c>
      <c r="I2546" s="1" t="s">
        <v>74</v>
      </c>
      <c r="J2546" s="1" t="s">
        <v>80</v>
      </c>
      <c r="K2546" s="1" t="s">
        <v>48</v>
      </c>
      <c r="L2546" s="1" t="s">
        <v>48</v>
      </c>
      <c r="M2546" s="1" t="s">
        <v>48</v>
      </c>
      <c r="N2546" s="1" t="s">
        <v>48</v>
      </c>
      <c r="O2546" s="1" t="s">
        <v>48</v>
      </c>
      <c r="P2546" s="1" t="s">
        <v>48</v>
      </c>
      <c r="Q2546" s="1" t="s">
        <v>48</v>
      </c>
      <c r="R2546" s="1" t="s">
        <v>48</v>
      </c>
      <c r="S2546" s="1" t="s">
        <v>48</v>
      </c>
      <c r="T2546" s="1" t="s">
        <v>48</v>
      </c>
      <c r="U2546" s="1" t="s">
        <v>49</v>
      </c>
      <c r="V2546" s="1" t="s">
        <v>48</v>
      </c>
      <c r="W2546" s="1" t="s">
        <v>48</v>
      </c>
      <c r="X2546" s="1" t="s">
        <v>62</v>
      </c>
      <c r="AC2546" s="1" t="s">
        <v>5712</v>
      </c>
      <c r="AD2546" s="1" t="s">
        <v>5712</v>
      </c>
      <c r="AI2546" s="2" t="s">
        <v>12584</v>
      </c>
      <c r="AK2546" s="1" t="s">
        <v>55</v>
      </c>
      <c r="AN2546" s="1" t="s">
        <v>5712</v>
      </c>
      <c r="AP2546" s="1" t="s">
        <v>5712</v>
      </c>
      <c r="AR2546" s="1" t="s">
        <v>5712</v>
      </c>
      <c r="AT2546" s="1" t="s">
        <v>5712</v>
      </c>
    </row>
    <row r="2547" spans="1:48" x14ac:dyDescent="0.35">
      <c r="A2547" s="1" t="s">
        <v>12585</v>
      </c>
      <c r="B2547" s="1" t="s">
        <v>12499</v>
      </c>
      <c r="C2547" s="1" t="s">
        <v>71</v>
      </c>
      <c r="D2547">
        <v>53</v>
      </c>
      <c r="E2547" s="1" t="s">
        <v>42</v>
      </c>
      <c r="F2547" s="1" t="s">
        <v>107</v>
      </c>
      <c r="G2547" s="1" t="s">
        <v>73</v>
      </c>
      <c r="H2547" s="1" t="s">
        <v>45</v>
      </c>
      <c r="I2547" s="1" t="s">
        <v>46</v>
      </c>
      <c r="J2547" s="1" t="s">
        <v>80</v>
      </c>
      <c r="K2547" s="1" t="s">
        <v>48</v>
      </c>
      <c r="L2547" s="1" t="s">
        <v>48</v>
      </c>
      <c r="M2547" s="1" t="s">
        <v>48</v>
      </c>
      <c r="N2547" s="1" t="s">
        <v>48</v>
      </c>
      <c r="O2547" s="1" t="s">
        <v>48</v>
      </c>
      <c r="P2547" s="1" t="s">
        <v>48</v>
      </c>
      <c r="Q2547" s="1" t="s">
        <v>48</v>
      </c>
      <c r="R2547" s="1" t="s">
        <v>48</v>
      </c>
      <c r="S2547" s="1" t="s">
        <v>48</v>
      </c>
      <c r="T2547" s="1" t="s">
        <v>49</v>
      </c>
      <c r="U2547" s="1" t="s">
        <v>48</v>
      </c>
      <c r="V2547" s="1" t="s">
        <v>48</v>
      </c>
      <c r="W2547" s="1" t="s">
        <v>48</v>
      </c>
      <c r="X2547" s="1" t="s">
        <v>116</v>
      </c>
      <c r="Y2547" s="1" t="s">
        <v>12586</v>
      </c>
      <c r="AC2547" s="1" t="s">
        <v>5712</v>
      </c>
      <c r="AD2547" s="1" t="s">
        <v>5712</v>
      </c>
      <c r="AK2547" s="1" t="s">
        <v>77</v>
      </c>
      <c r="AN2547" s="1" t="s">
        <v>5712</v>
      </c>
      <c r="AP2547" s="1" t="s">
        <v>5712</v>
      </c>
      <c r="AR2547" s="1" t="s">
        <v>5712</v>
      </c>
      <c r="AT2547" s="1" t="s">
        <v>5712</v>
      </c>
    </row>
    <row r="2548" spans="1:48" x14ac:dyDescent="0.35">
      <c r="A2548" s="1" t="s">
        <v>12587</v>
      </c>
      <c r="B2548" s="1" t="s">
        <v>12499</v>
      </c>
      <c r="C2548" s="1" t="s">
        <v>71</v>
      </c>
      <c r="D2548">
        <v>38</v>
      </c>
      <c r="E2548" s="1" t="s">
        <v>42</v>
      </c>
      <c r="F2548" s="1" t="s">
        <v>43</v>
      </c>
      <c r="G2548" s="1" t="s">
        <v>73</v>
      </c>
      <c r="H2548" s="1" t="s">
        <v>386</v>
      </c>
      <c r="I2548" s="1" t="s">
        <v>68</v>
      </c>
      <c r="J2548" s="1" t="s">
        <v>80</v>
      </c>
      <c r="K2548" s="1" t="s">
        <v>48</v>
      </c>
      <c r="L2548" s="1" t="s">
        <v>48</v>
      </c>
      <c r="M2548" s="1" t="s">
        <v>48</v>
      </c>
      <c r="N2548" s="1" t="s">
        <v>48</v>
      </c>
      <c r="O2548" s="1" t="s">
        <v>48</v>
      </c>
      <c r="P2548" s="1" t="s">
        <v>48</v>
      </c>
      <c r="Q2548" s="1" t="s">
        <v>48</v>
      </c>
      <c r="R2548" s="1" t="s">
        <v>48</v>
      </c>
      <c r="S2548" s="1" t="s">
        <v>48</v>
      </c>
      <c r="T2548" s="1" t="s">
        <v>48</v>
      </c>
      <c r="U2548" s="1" t="s">
        <v>48</v>
      </c>
      <c r="V2548" s="1" t="s">
        <v>48</v>
      </c>
      <c r="W2548" s="1" t="s">
        <v>49</v>
      </c>
      <c r="X2548" s="1" t="s">
        <v>62</v>
      </c>
      <c r="AC2548" s="1" t="s">
        <v>5712</v>
      </c>
      <c r="AD2548" s="1" t="s">
        <v>5712</v>
      </c>
      <c r="AI2548" s="1" t="s">
        <v>12588</v>
      </c>
      <c r="AK2548" s="1" t="s">
        <v>63</v>
      </c>
      <c r="AN2548" s="1" t="s">
        <v>5712</v>
      </c>
      <c r="AP2548" s="1" t="s">
        <v>5712</v>
      </c>
      <c r="AR2548" s="1" t="s">
        <v>5712</v>
      </c>
      <c r="AT2548" s="1" t="s">
        <v>5712</v>
      </c>
      <c r="AV2548" s="1" t="s">
        <v>12589</v>
      </c>
    </row>
    <row r="2549" spans="1:48" x14ac:dyDescent="0.35">
      <c r="A2549" s="1" t="s">
        <v>12590</v>
      </c>
      <c r="B2549" s="1" t="s">
        <v>12499</v>
      </c>
      <c r="C2549" s="1" t="s">
        <v>71</v>
      </c>
      <c r="D2549">
        <v>22</v>
      </c>
      <c r="E2549" s="1" t="s">
        <v>57</v>
      </c>
      <c r="F2549" s="1" t="s">
        <v>58</v>
      </c>
      <c r="G2549" s="1" t="s">
        <v>44</v>
      </c>
      <c r="H2549" s="1" t="s">
        <v>45</v>
      </c>
      <c r="I2549" s="1" t="s">
        <v>74</v>
      </c>
      <c r="J2549" s="1" t="s">
        <v>47</v>
      </c>
      <c r="K2549" s="1" t="s">
        <v>49</v>
      </c>
      <c r="L2549" s="1" t="s">
        <v>48</v>
      </c>
      <c r="M2549" s="1" t="s">
        <v>48</v>
      </c>
      <c r="N2549" s="1" t="s">
        <v>48</v>
      </c>
      <c r="O2549" s="1" t="s">
        <v>48</v>
      </c>
      <c r="P2549" s="1" t="s">
        <v>48</v>
      </c>
      <c r="Q2549" s="1" t="s">
        <v>48</v>
      </c>
      <c r="R2549" s="1" t="s">
        <v>48</v>
      </c>
      <c r="S2549" s="1" t="s">
        <v>48</v>
      </c>
      <c r="T2549" s="1" t="s">
        <v>48</v>
      </c>
      <c r="U2549" s="1" t="s">
        <v>48</v>
      </c>
      <c r="V2549" s="1" t="s">
        <v>48</v>
      </c>
      <c r="W2549" s="1" t="s">
        <v>48</v>
      </c>
      <c r="X2549" s="1" t="s">
        <v>116</v>
      </c>
      <c r="Y2549" s="1" t="s">
        <v>12591</v>
      </c>
      <c r="AC2549" s="1" t="s">
        <v>5712</v>
      </c>
      <c r="AD2549" s="1" t="s">
        <v>5712</v>
      </c>
      <c r="AK2549" s="1" t="s">
        <v>63</v>
      </c>
      <c r="AN2549" s="1" t="s">
        <v>5712</v>
      </c>
      <c r="AP2549" s="1" t="s">
        <v>5712</v>
      </c>
      <c r="AR2549" s="1" t="s">
        <v>5712</v>
      </c>
      <c r="AT2549" s="1" t="s">
        <v>5712</v>
      </c>
    </row>
    <row r="2550" spans="1:48" x14ac:dyDescent="0.35">
      <c r="A2550" s="1" t="s">
        <v>12592</v>
      </c>
      <c r="B2550" s="1" t="s">
        <v>12499</v>
      </c>
      <c r="C2550" s="1" t="s">
        <v>41</v>
      </c>
      <c r="D2550">
        <v>40</v>
      </c>
      <c r="E2550" s="1" t="s">
        <v>42</v>
      </c>
      <c r="F2550" s="1" t="s">
        <v>107</v>
      </c>
      <c r="G2550" s="1" t="s">
        <v>98</v>
      </c>
      <c r="H2550" s="1" t="s">
        <v>45</v>
      </c>
      <c r="I2550" s="1" t="s">
        <v>74</v>
      </c>
      <c r="J2550" s="1" t="s">
        <v>80</v>
      </c>
      <c r="K2550" s="1" t="s">
        <v>48</v>
      </c>
      <c r="L2550" s="1" t="s">
        <v>48</v>
      </c>
      <c r="M2550" s="1" t="s">
        <v>48</v>
      </c>
      <c r="N2550" s="1" t="s">
        <v>48</v>
      </c>
      <c r="O2550" s="1" t="s">
        <v>48</v>
      </c>
      <c r="P2550" s="1" t="s">
        <v>48</v>
      </c>
      <c r="Q2550" s="1" t="s">
        <v>48</v>
      </c>
      <c r="R2550" s="1" t="s">
        <v>48</v>
      </c>
      <c r="S2550" s="1" t="s">
        <v>48</v>
      </c>
      <c r="T2550" s="1" t="s">
        <v>48</v>
      </c>
      <c r="U2550" s="1" t="s">
        <v>48</v>
      </c>
      <c r="V2550" s="1" t="s">
        <v>49</v>
      </c>
      <c r="W2550" s="1" t="s">
        <v>48</v>
      </c>
      <c r="X2550" s="1" t="s">
        <v>62</v>
      </c>
      <c r="AC2550" s="1" t="s">
        <v>5712</v>
      </c>
      <c r="AD2550" s="1" t="s">
        <v>5712</v>
      </c>
      <c r="AK2550" s="1" t="s">
        <v>55</v>
      </c>
      <c r="AN2550" s="1" t="s">
        <v>5712</v>
      </c>
      <c r="AP2550" s="1" t="s">
        <v>5712</v>
      </c>
      <c r="AR2550" s="1" t="s">
        <v>5712</v>
      </c>
      <c r="AT2550" s="1" t="s">
        <v>5712</v>
      </c>
      <c r="AV2550" s="1" t="s">
        <v>9413</v>
      </c>
    </row>
    <row r="2551" spans="1:48" x14ac:dyDescent="0.35">
      <c r="A2551" s="1" t="s">
        <v>12593</v>
      </c>
      <c r="B2551" s="1" t="s">
        <v>12499</v>
      </c>
      <c r="C2551" s="1" t="s">
        <v>71</v>
      </c>
      <c r="D2551">
        <v>25</v>
      </c>
      <c r="E2551" s="1" t="s">
        <v>57</v>
      </c>
      <c r="F2551" s="1" t="s">
        <v>58</v>
      </c>
      <c r="G2551" s="1" t="s">
        <v>85</v>
      </c>
      <c r="H2551" s="1" t="s">
        <v>45</v>
      </c>
      <c r="I2551" s="1" t="s">
        <v>110</v>
      </c>
      <c r="J2551" s="1" t="s">
        <v>80</v>
      </c>
      <c r="K2551" s="1" t="s">
        <v>48</v>
      </c>
      <c r="L2551" s="1" t="s">
        <v>48</v>
      </c>
      <c r="M2551" s="1" t="s">
        <v>48</v>
      </c>
      <c r="N2551" s="1" t="s">
        <v>48</v>
      </c>
      <c r="O2551" s="1" t="s">
        <v>48</v>
      </c>
      <c r="P2551" s="1" t="s">
        <v>48</v>
      </c>
      <c r="Q2551" s="1" t="s">
        <v>48</v>
      </c>
      <c r="R2551" s="1" t="s">
        <v>48</v>
      </c>
      <c r="S2551" s="1" t="s">
        <v>48</v>
      </c>
      <c r="T2551" s="1" t="s">
        <v>48</v>
      </c>
      <c r="U2551" s="1" t="s">
        <v>49</v>
      </c>
      <c r="V2551" s="1" t="s">
        <v>48</v>
      </c>
      <c r="W2551" s="1" t="s">
        <v>48</v>
      </c>
      <c r="X2551" s="1" t="s">
        <v>51</v>
      </c>
      <c r="Y2551" s="1" t="s">
        <v>12594</v>
      </c>
      <c r="AC2551" s="1" t="s">
        <v>5712</v>
      </c>
      <c r="AD2551" s="1" t="s">
        <v>5712</v>
      </c>
      <c r="AI2551" s="1" t="s">
        <v>12595</v>
      </c>
      <c r="AK2551" s="1" t="s">
        <v>77</v>
      </c>
      <c r="AN2551" s="1" t="s">
        <v>5712</v>
      </c>
      <c r="AP2551" s="1" t="s">
        <v>5712</v>
      </c>
      <c r="AR2551" s="1" t="s">
        <v>5712</v>
      </c>
      <c r="AT2551" s="1" t="s">
        <v>5712</v>
      </c>
    </row>
    <row r="2552" spans="1:48" x14ac:dyDescent="0.35">
      <c r="A2552" s="1" t="s">
        <v>12596</v>
      </c>
      <c r="B2552" s="1" t="s">
        <v>12499</v>
      </c>
      <c r="C2552" s="1" t="s">
        <v>41</v>
      </c>
      <c r="D2552">
        <v>43</v>
      </c>
      <c r="E2552" s="1" t="s">
        <v>42</v>
      </c>
      <c r="F2552" s="1" t="s">
        <v>72</v>
      </c>
      <c r="G2552" s="1" t="s">
        <v>98</v>
      </c>
      <c r="H2552" s="1" t="s">
        <v>45</v>
      </c>
      <c r="I2552" s="1" t="s">
        <v>61</v>
      </c>
      <c r="J2552" s="1" t="s">
        <v>80</v>
      </c>
      <c r="K2552" s="1" t="s">
        <v>48</v>
      </c>
      <c r="L2552" s="1" t="s">
        <v>48</v>
      </c>
      <c r="M2552" s="1" t="s">
        <v>48</v>
      </c>
      <c r="N2552" s="1" t="s">
        <v>48</v>
      </c>
      <c r="O2552" s="1" t="s">
        <v>48</v>
      </c>
      <c r="P2552" s="1" t="s">
        <v>48</v>
      </c>
      <c r="Q2552" s="1" t="s">
        <v>48</v>
      </c>
      <c r="R2552" s="1" t="s">
        <v>48</v>
      </c>
      <c r="S2552" s="1" t="s">
        <v>48</v>
      </c>
      <c r="T2552" s="1" t="s">
        <v>48</v>
      </c>
      <c r="U2552" s="1" t="s">
        <v>48</v>
      </c>
      <c r="V2552" s="1" t="s">
        <v>49</v>
      </c>
      <c r="W2552" s="1" t="s">
        <v>48</v>
      </c>
      <c r="X2552" s="1" t="s">
        <v>116</v>
      </c>
      <c r="Y2552" s="1" t="s">
        <v>12597</v>
      </c>
      <c r="AC2552" s="1" t="s">
        <v>5712</v>
      </c>
      <c r="AD2552" s="1" t="s">
        <v>5712</v>
      </c>
      <c r="AI2552" s="1" t="s">
        <v>12598</v>
      </c>
      <c r="AK2552" s="1" t="s">
        <v>55</v>
      </c>
      <c r="AN2552" s="1" t="s">
        <v>5712</v>
      </c>
      <c r="AP2552" s="1" t="s">
        <v>5712</v>
      </c>
      <c r="AR2552" s="1" t="s">
        <v>5712</v>
      </c>
      <c r="AT2552" s="1" t="s">
        <v>5712</v>
      </c>
    </row>
    <row r="2553" spans="1:48" x14ac:dyDescent="0.35">
      <c r="A2553" s="1" t="s">
        <v>12599</v>
      </c>
      <c r="B2553" s="1" t="s">
        <v>12499</v>
      </c>
      <c r="C2553" s="1" t="s">
        <v>71</v>
      </c>
      <c r="D2553">
        <v>43</v>
      </c>
      <c r="E2553" s="1" t="s">
        <v>42</v>
      </c>
      <c r="F2553" s="1" t="s">
        <v>43</v>
      </c>
      <c r="G2553" s="1" t="s">
        <v>98</v>
      </c>
      <c r="H2553" s="1" t="s">
        <v>60</v>
      </c>
      <c r="I2553" s="1" t="s">
        <v>125</v>
      </c>
      <c r="J2553" s="1" t="s">
        <v>80</v>
      </c>
      <c r="K2553" s="1" t="s">
        <v>48</v>
      </c>
      <c r="L2553" s="1" t="s">
        <v>48</v>
      </c>
      <c r="M2553" s="1" t="s">
        <v>48</v>
      </c>
      <c r="N2553" s="1" t="s">
        <v>48</v>
      </c>
      <c r="O2553" s="1" t="s">
        <v>48</v>
      </c>
      <c r="P2553" s="1" t="s">
        <v>48</v>
      </c>
      <c r="Q2553" s="1" t="s">
        <v>48</v>
      </c>
      <c r="R2553" s="1" t="s">
        <v>48</v>
      </c>
      <c r="S2553" s="1" t="s">
        <v>48</v>
      </c>
      <c r="T2553" s="1" t="s">
        <v>48</v>
      </c>
      <c r="U2553" s="1" t="s">
        <v>48</v>
      </c>
      <c r="V2553" s="1" t="s">
        <v>48</v>
      </c>
      <c r="W2553" s="1" t="s">
        <v>49</v>
      </c>
      <c r="X2553" s="1" t="s">
        <v>75</v>
      </c>
      <c r="Y2553" s="1" t="s">
        <v>12600</v>
      </c>
      <c r="AC2553" s="1" t="s">
        <v>5712</v>
      </c>
      <c r="AD2553" s="1" t="s">
        <v>5712</v>
      </c>
      <c r="AK2553" s="1" t="s">
        <v>63</v>
      </c>
      <c r="AN2553" s="1" t="s">
        <v>5712</v>
      </c>
      <c r="AP2553" s="1" t="s">
        <v>5712</v>
      </c>
      <c r="AR2553" s="1" t="s">
        <v>5712</v>
      </c>
      <c r="AT2553" s="1" t="s">
        <v>5712</v>
      </c>
    </row>
    <row r="2554" spans="1:48" x14ac:dyDescent="0.35">
      <c r="A2554" s="1" t="s">
        <v>12601</v>
      </c>
      <c r="B2554" s="1" t="s">
        <v>12499</v>
      </c>
      <c r="C2554" s="1" t="s">
        <v>41</v>
      </c>
      <c r="D2554">
        <v>31</v>
      </c>
      <c r="E2554" s="1" t="s">
        <v>57</v>
      </c>
      <c r="F2554" s="1" t="s">
        <v>107</v>
      </c>
      <c r="G2554" s="1" t="s">
        <v>98</v>
      </c>
      <c r="H2554" s="1" t="s">
        <v>45</v>
      </c>
      <c r="I2554" s="1" t="s">
        <v>74</v>
      </c>
      <c r="J2554" s="1" t="s">
        <v>80</v>
      </c>
      <c r="K2554" s="1" t="s">
        <v>48</v>
      </c>
      <c r="L2554" s="1" t="s">
        <v>48</v>
      </c>
      <c r="M2554" s="1" t="s">
        <v>48</v>
      </c>
      <c r="N2554" s="1" t="s">
        <v>48</v>
      </c>
      <c r="O2554" s="1" t="s">
        <v>48</v>
      </c>
      <c r="P2554" s="1" t="s">
        <v>48</v>
      </c>
      <c r="Q2554" s="1" t="s">
        <v>48</v>
      </c>
      <c r="R2554" s="1" t="s">
        <v>48</v>
      </c>
      <c r="S2554" s="1" t="s">
        <v>48</v>
      </c>
      <c r="T2554" s="1" t="s">
        <v>48</v>
      </c>
      <c r="U2554" s="1" t="s">
        <v>49</v>
      </c>
      <c r="V2554" s="1" t="s">
        <v>48</v>
      </c>
      <c r="W2554" s="1" t="s">
        <v>48</v>
      </c>
      <c r="X2554" s="1" t="s">
        <v>116</v>
      </c>
      <c r="Y2554" s="1" t="s">
        <v>12602</v>
      </c>
      <c r="AC2554" s="1" t="s">
        <v>5712</v>
      </c>
      <c r="AD2554" s="1" t="s">
        <v>5712</v>
      </c>
      <c r="AI2554" s="1" t="s">
        <v>12603</v>
      </c>
      <c r="AK2554" s="1" t="s">
        <v>63</v>
      </c>
      <c r="AN2554" s="1" t="s">
        <v>5712</v>
      </c>
      <c r="AP2554" s="1" t="s">
        <v>5712</v>
      </c>
      <c r="AR2554" s="1" t="s">
        <v>5712</v>
      </c>
      <c r="AT2554" s="1" t="s">
        <v>5712</v>
      </c>
      <c r="AV2554" s="1" t="s">
        <v>12604</v>
      </c>
    </row>
    <row r="2555" spans="1:48" x14ac:dyDescent="0.35">
      <c r="A2555" s="1" t="s">
        <v>12605</v>
      </c>
      <c r="B2555" s="1" t="s">
        <v>12499</v>
      </c>
      <c r="C2555" s="1" t="s">
        <v>41</v>
      </c>
      <c r="D2555">
        <v>38</v>
      </c>
      <c r="E2555" s="1" t="s">
        <v>42</v>
      </c>
      <c r="F2555" s="1" t="s">
        <v>107</v>
      </c>
      <c r="G2555" s="1" t="s">
        <v>59</v>
      </c>
      <c r="H2555" s="1" t="s">
        <v>79</v>
      </c>
      <c r="I2555" s="1" t="s">
        <v>99</v>
      </c>
      <c r="J2555" s="1" t="s">
        <v>80</v>
      </c>
      <c r="K2555" s="1" t="s">
        <v>48</v>
      </c>
      <c r="L2555" s="1" t="s">
        <v>48</v>
      </c>
      <c r="M2555" s="1" t="s">
        <v>48</v>
      </c>
      <c r="N2555" s="1" t="s">
        <v>48</v>
      </c>
      <c r="O2555" s="1" t="s">
        <v>48</v>
      </c>
      <c r="P2555" s="1" t="s">
        <v>48</v>
      </c>
      <c r="Q2555" s="1" t="s">
        <v>48</v>
      </c>
      <c r="R2555" s="1" t="s">
        <v>48</v>
      </c>
      <c r="S2555" s="1" t="s">
        <v>48</v>
      </c>
      <c r="T2555" s="1" t="s">
        <v>48</v>
      </c>
      <c r="U2555" s="1" t="s">
        <v>49</v>
      </c>
      <c r="V2555" s="1" t="s">
        <v>48</v>
      </c>
      <c r="W2555" s="1" t="s">
        <v>48</v>
      </c>
      <c r="X2555" s="1" t="s">
        <v>116</v>
      </c>
      <c r="Y2555" s="1" t="s">
        <v>12606</v>
      </c>
      <c r="AC2555" s="1" t="s">
        <v>5712</v>
      </c>
      <c r="AD2555" s="1" t="s">
        <v>5712</v>
      </c>
      <c r="AI2555" s="1" t="s">
        <v>12607</v>
      </c>
      <c r="AK2555" s="1" t="s">
        <v>55</v>
      </c>
      <c r="AN2555" s="1" t="s">
        <v>5712</v>
      </c>
      <c r="AP2555" s="1" t="s">
        <v>5712</v>
      </c>
      <c r="AR2555" s="1" t="s">
        <v>5712</v>
      </c>
      <c r="AT2555" s="1" t="s">
        <v>5712</v>
      </c>
      <c r="AV2555" s="1" t="s">
        <v>520</v>
      </c>
    </row>
    <row r="2556" spans="1:48" x14ac:dyDescent="0.35">
      <c r="A2556" s="1" t="s">
        <v>12608</v>
      </c>
      <c r="B2556" s="1" t="s">
        <v>12499</v>
      </c>
      <c r="C2556" s="1" t="s">
        <v>41</v>
      </c>
      <c r="D2556">
        <v>36</v>
      </c>
      <c r="E2556" s="1" t="s">
        <v>42</v>
      </c>
      <c r="F2556" s="1" t="s">
        <v>107</v>
      </c>
      <c r="G2556" s="1" t="s">
        <v>98</v>
      </c>
      <c r="H2556" s="1" t="s">
        <v>45</v>
      </c>
      <c r="I2556" s="1" t="s">
        <v>99</v>
      </c>
      <c r="J2556" s="1" t="s">
        <v>80</v>
      </c>
      <c r="K2556" s="1" t="s">
        <v>48</v>
      </c>
      <c r="L2556" s="1" t="s">
        <v>48</v>
      </c>
      <c r="M2556" s="1" t="s">
        <v>48</v>
      </c>
      <c r="N2556" s="1" t="s">
        <v>48</v>
      </c>
      <c r="O2556" s="1" t="s">
        <v>48</v>
      </c>
      <c r="P2556" s="1" t="s">
        <v>48</v>
      </c>
      <c r="Q2556" s="1" t="s">
        <v>48</v>
      </c>
      <c r="R2556" s="1" t="s">
        <v>48</v>
      </c>
      <c r="S2556" s="1" t="s">
        <v>48</v>
      </c>
      <c r="T2556" s="1" t="s">
        <v>49</v>
      </c>
      <c r="U2556" s="1" t="s">
        <v>48</v>
      </c>
      <c r="V2556" s="1" t="s">
        <v>48</v>
      </c>
      <c r="W2556" s="1" t="s">
        <v>48</v>
      </c>
      <c r="X2556" s="1" t="s">
        <v>62</v>
      </c>
      <c r="AC2556" s="1" t="s">
        <v>5712</v>
      </c>
      <c r="AD2556" s="1" t="s">
        <v>5712</v>
      </c>
      <c r="AK2556" s="1" t="s">
        <v>63</v>
      </c>
      <c r="AN2556" s="1" t="s">
        <v>5712</v>
      </c>
      <c r="AP2556" s="1" t="s">
        <v>5712</v>
      </c>
      <c r="AR2556" s="1" t="s">
        <v>5712</v>
      </c>
      <c r="AT2556" s="1" t="s">
        <v>5712</v>
      </c>
      <c r="AV2556" s="1" t="s">
        <v>351</v>
      </c>
    </row>
    <row r="2557" spans="1:48" x14ac:dyDescent="0.35">
      <c r="A2557" s="1" t="s">
        <v>12609</v>
      </c>
      <c r="B2557" s="1" t="s">
        <v>12499</v>
      </c>
      <c r="C2557" s="1" t="s">
        <v>41</v>
      </c>
      <c r="D2557">
        <v>56</v>
      </c>
      <c r="E2557" s="1" t="s">
        <v>65</v>
      </c>
      <c r="F2557" s="1" t="s">
        <v>72</v>
      </c>
      <c r="G2557" s="1" t="s">
        <v>44</v>
      </c>
      <c r="H2557" s="1" t="s">
        <v>79</v>
      </c>
      <c r="I2557" s="1" t="s">
        <v>110</v>
      </c>
      <c r="J2557" s="1" t="s">
        <v>80</v>
      </c>
      <c r="K2557" s="1" t="s">
        <v>48</v>
      </c>
      <c r="L2557" s="1" t="s">
        <v>48</v>
      </c>
      <c r="M2557" s="1" t="s">
        <v>48</v>
      </c>
      <c r="N2557" s="1" t="s">
        <v>48</v>
      </c>
      <c r="O2557" s="1" t="s">
        <v>48</v>
      </c>
      <c r="P2557" s="1" t="s">
        <v>48</v>
      </c>
      <c r="Q2557" s="1" t="s">
        <v>48</v>
      </c>
      <c r="R2557" s="1" t="s">
        <v>48</v>
      </c>
      <c r="S2557" s="1" t="s">
        <v>48</v>
      </c>
      <c r="T2557" s="1" t="s">
        <v>48</v>
      </c>
      <c r="U2557" s="1" t="s">
        <v>48</v>
      </c>
      <c r="V2557" s="1" t="s">
        <v>49</v>
      </c>
      <c r="W2557" s="1" t="s">
        <v>48</v>
      </c>
      <c r="X2557" s="1" t="s">
        <v>75</v>
      </c>
      <c r="Y2557" s="1" t="s">
        <v>12610</v>
      </c>
      <c r="AC2557" s="1" t="s">
        <v>5712</v>
      </c>
      <c r="AD2557" s="1" t="s">
        <v>5712</v>
      </c>
      <c r="AK2557" s="1" t="s">
        <v>55</v>
      </c>
      <c r="AN2557" s="1" t="s">
        <v>5712</v>
      </c>
      <c r="AP2557" s="1" t="s">
        <v>5712</v>
      </c>
      <c r="AR2557" s="1" t="s">
        <v>5712</v>
      </c>
      <c r="AT2557" s="1" t="s">
        <v>5712</v>
      </c>
      <c r="AV2557" s="1" t="s">
        <v>12611</v>
      </c>
    </row>
    <row r="2558" spans="1:48" x14ac:dyDescent="0.35">
      <c r="A2558" s="1" t="s">
        <v>12612</v>
      </c>
      <c r="B2558" s="1" t="s">
        <v>12499</v>
      </c>
      <c r="C2558" s="1" t="s">
        <v>71</v>
      </c>
      <c r="D2558">
        <v>33</v>
      </c>
      <c r="E2558" s="1" t="s">
        <v>57</v>
      </c>
      <c r="F2558" s="1" t="s">
        <v>58</v>
      </c>
      <c r="G2558" s="1" t="s">
        <v>85</v>
      </c>
      <c r="H2558" s="1" t="s">
        <v>45</v>
      </c>
      <c r="I2558" s="1" t="s">
        <v>113</v>
      </c>
      <c r="J2558" s="1" t="s">
        <v>80</v>
      </c>
      <c r="K2558" s="1" t="s">
        <v>48</v>
      </c>
      <c r="L2558" s="1" t="s">
        <v>48</v>
      </c>
      <c r="M2558" s="1" t="s">
        <v>48</v>
      </c>
      <c r="N2558" s="1" t="s">
        <v>48</v>
      </c>
      <c r="O2558" s="1" t="s">
        <v>48</v>
      </c>
      <c r="P2558" s="1" t="s">
        <v>48</v>
      </c>
      <c r="Q2558" s="1" t="s">
        <v>48</v>
      </c>
      <c r="R2558" s="1" t="s">
        <v>48</v>
      </c>
      <c r="S2558" s="1" t="s">
        <v>48</v>
      </c>
      <c r="T2558" s="1" t="s">
        <v>48</v>
      </c>
      <c r="U2558" s="1" t="s">
        <v>49</v>
      </c>
      <c r="V2558" s="1" t="s">
        <v>48</v>
      </c>
      <c r="W2558" s="1" t="s">
        <v>48</v>
      </c>
      <c r="X2558" s="1" t="s">
        <v>116</v>
      </c>
      <c r="Y2558" s="1" t="s">
        <v>12613</v>
      </c>
      <c r="AC2558" s="1" t="s">
        <v>5712</v>
      </c>
      <c r="AD2558" s="1" t="s">
        <v>5712</v>
      </c>
      <c r="AK2558" s="1" t="s">
        <v>55</v>
      </c>
      <c r="AN2558" s="1" t="s">
        <v>5712</v>
      </c>
      <c r="AP2558" s="1" t="s">
        <v>5712</v>
      </c>
      <c r="AR2558" s="1" t="s">
        <v>5712</v>
      </c>
      <c r="AT2558" s="1" t="s">
        <v>5712</v>
      </c>
      <c r="AV2558" s="1" t="s">
        <v>12614</v>
      </c>
    </row>
    <row r="2559" spans="1:48" ht="217.5" x14ac:dyDescent="0.35">
      <c r="A2559" s="1" t="s">
        <v>12615</v>
      </c>
      <c r="B2559" s="1" t="s">
        <v>12499</v>
      </c>
      <c r="C2559" s="1" t="s">
        <v>71</v>
      </c>
      <c r="D2559">
        <v>33</v>
      </c>
      <c r="E2559" s="1" t="s">
        <v>57</v>
      </c>
      <c r="F2559" s="1" t="s">
        <v>58</v>
      </c>
      <c r="G2559" s="1" t="s">
        <v>98</v>
      </c>
      <c r="H2559" s="1" t="s">
        <v>45</v>
      </c>
      <c r="I2559" s="1" t="s">
        <v>99</v>
      </c>
      <c r="J2559" s="1" t="s">
        <v>80</v>
      </c>
      <c r="K2559" s="1" t="s">
        <v>48</v>
      </c>
      <c r="L2559" s="1" t="s">
        <v>48</v>
      </c>
      <c r="M2559" s="1" t="s">
        <v>48</v>
      </c>
      <c r="N2559" s="1" t="s">
        <v>48</v>
      </c>
      <c r="O2559" s="1" t="s">
        <v>48</v>
      </c>
      <c r="P2559" s="1" t="s">
        <v>48</v>
      </c>
      <c r="Q2559" s="1" t="s">
        <v>48</v>
      </c>
      <c r="R2559" s="1" t="s">
        <v>48</v>
      </c>
      <c r="S2559" s="1" t="s">
        <v>48</v>
      </c>
      <c r="T2559" s="1" t="s">
        <v>48</v>
      </c>
      <c r="U2559" s="1" t="s">
        <v>49</v>
      </c>
      <c r="V2559" s="1" t="s">
        <v>48</v>
      </c>
      <c r="W2559" s="1" t="s">
        <v>48</v>
      </c>
      <c r="X2559" s="1" t="s">
        <v>116</v>
      </c>
      <c r="Y2559" s="1" t="s">
        <v>12616</v>
      </c>
      <c r="AC2559" s="1" t="s">
        <v>5712</v>
      </c>
      <c r="AD2559" s="1" t="s">
        <v>5712</v>
      </c>
      <c r="AK2559" s="1" t="s">
        <v>63</v>
      </c>
      <c r="AN2559" s="1" t="s">
        <v>5712</v>
      </c>
      <c r="AP2559" s="1" t="s">
        <v>5712</v>
      </c>
      <c r="AR2559" s="1" t="s">
        <v>5712</v>
      </c>
      <c r="AT2559" s="1" t="s">
        <v>5712</v>
      </c>
      <c r="AV2559" s="2" t="s">
        <v>12617</v>
      </c>
    </row>
    <row r="2560" spans="1:48" x14ac:dyDescent="0.35">
      <c r="A2560" s="1" t="s">
        <v>12618</v>
      </c>
      <c r="B2560" s="1" t="s">
        <v>12499</v>
      </c>
      <c r="C2560" s="1" t="s">
        <v>41</v>
      </c>
      <c r="D2560">
        <v>27</v>
      </c>
      <c r="E2560" s="1" t="s">
        <v>57</v>
      </c>
      <c r="F2560" s="1" t="s">
        <v>107</v>
      </c>
      <c r="G2560" s="1" t="s">
        <v>44</v>
      </c>
      <c r="H2560" s="1" t="s">
        <v>109</v>
      </c>
      <c r="I2560" s="1" t="s">
        <v>110</v>
      </c>
      <c r="J2560" s="1" t="s">
        <v>47</v>
      </c>
      <c r="K2560" s="1" t="s">
        <v>48</v>
      </c>
      <c r="L2560" s="1" t="s">
        <v>49</v>
      </c>
      <c r="M2560" s="1" t="s">
        <v>48</v>
      </c>
      <c r="N2560" s="1" t="s">
        <v>48</v>
      </c>
      <c r="O2560" s="1" t="s">
        <v>48</v>
      </c>
      <c r="P2560" s="1" t="s">
        <v>48</v>
      </c>
      <c r="Q2560" s="1" t="s">
        <v>48</v>
      </c>
      <c r="R2560" s="1" t="s">
        <v>48</v>
      </c>
      <c r="S2560" s="1" t="s">
        <v>48</v>
      </c>
      <c r="T2560" s="1" t="s">
        <v>48</v>
      </c>
      <c r="U2560" s="1" t="s">
        <v>48</v>
      </c>
      <c r="V2560" s="1" t="s">
        <v>48</v>
      </c>
      <c r="W2560" s="1" t="s">
        <v>48</v>
      </c>
      <c r="X2560" s="1" t="s">
        <v>51</v>
      </c>
      <c r="Y2560" s="1" t="s">
        <v>12619</v>
      </c>
      <c r="AC2560" s="1" t="s">
        <v>5712</v>
      </c>
      <c r="AD2560" s="1" t="s">
        <v>5712</v>
      </c>
      <c r="AI2560" s="1" t="s">
        <v>12620</v>
      </c>
      <c r="AK2560" s="1" t="s">
        <v>77</v>
      </c>
      <c r="AN2560" s="1" t="s">
        <v>5712</v>
      </c>
      <c r="AP2560" s="1" t="s">
        <v>5712</v>
      </c>
      <c r="AR2560" s="1" t="s">
        <v>5712</v>
      </c>
      <c r="AT2560" s="1" t="s">
        <v>5712</v>
      </c>
      <c r="AV2560" s="1" t="s">
        <v>12621</v>
      </c>
    </row>
    <row r="2561" spans="1:48" x14ac:dyDescent="0.35">
      <c r="A2561" s="1" t="s">
        <v>12622</v>
      </c>
      <c r="B2561" s="1" t="s">
        <v>12499</v>
      </c>
      <c r="C2561" s="1" t="s">
        <v>71</v>
      </c>
      <c r="D2561">
        <v>69</v>
      </c>
      <c r="E2561" s="1" t="s">
        <v>65</v>
      </c>
      <c r="F2561" s="1" t="s">
        <v>66</v>
      </c>
      <c r="G2561" s="1" t="s">
        <v>73</v>
      </c>
      <c r="H2561" s="1" t="s">
        <v>67</v>
      </c>
      <c r="I2561" s="1" t="s">
        <v>110</v>
      </c>
      <c r="J2561" s="1" t="s">
        <v>80</v>
      </c>
      <c r="K2561" s="1" t="s">
        <v>48</v>
      </c>
      <c r="L2561" s="1" t="s">
        <v>48</v>
      </c>
      <c r="M2561" s="1" t="s">
        <v>48</v>
      </c>
      <c r="N2561" s="1" t="s">
        <v>48</v>
      </c>
      <c r="O2561" s="1" t="s">
        <v>48</v>
      </c>
      <c r="P2561" s="1" t="s">
        <v>48</v>
      </c>
      <c r="Q2561" s="1" t="s">
        <v>48</v>
      </c>
      <c r="R2561" s="1" t="s">
        <v>48</v>
      </c>
      <c r="S2561" s="1" t="s">
        <v>48</v>
      </c>
      <c r="T2561" s="1" t="s">
        <v>48</v>
      </c>
      <c r="U2561" s="1" t="s">
        <v>48</v>
      </c>
      <c r="V2561" s="1" t="s">
        <v>49</v>
      </c>
      <c r="W2561" s="1" t="s">
        <v>48</v>
      </c>
      <c r="X2561" s="1" t="s">
        <v>116</v>
      </c>
      <c r="Y2561" s="1" t="s">
        <v>12623</v>
      </c>
      <c r="AC2561" s="1" t="s">
        <v>5712</v>
      </c>
      <c r="AD2561" s="1" t="s">
        <v>5712</v>
      </c>
      <c r="AK2561" s="1" t="s">
        <v>63</v>
      </c>
      <c r="AN2561" s="1" t="s">
        <v>5712</v>
      </c>
      <c r="AP2561" s="1" t="s">
        <v>5712</v>
      </c>
      <c r="AR2561" s="1" t="s">
        <v>5712</v>
      </c>
      <c r="AT2561" s="1" t="s">
        <v>5712</v>
      </c>
    </row>
    <row r="2562" spans="1:48" x14ac:dyDescent="0.35">
      <c r="A2562" s="1" t="s">
        <v>12624</v>
      </c>
      <c r="B2562" s="1" t="s">
        <v>12499</v>
      </c>
      <c r="C2562" s="1" t="s">
        <v>41</v>
      </c>
      <c r="D2562">
        <v>43</v>
      </c>
      <c r="E2562" s="1" t="s">
        <v>42</v>
      </c>
      <c r="F2562" s="1" t="s">
        <v>43</v>
      </c>
      <c r="G2562" s="1" t="s">
        <v>85</v>
      </c>
      <c r="H2562" s="1" t="s">
        <v>45</v>
      </c>
      <c r="I2562" s="1" t="s">
        <v>113</v>
      </c>
      <c r="J2562" s="1" t="s">
        <v>80</v>
      </c>
      <c r="K2562" s="1" t="s">
        <v>48</v>
      </c>
      <c r="L2562" s="1" t="s">
        <v>48</v>
      </c>
      <c r="M2562" s="1" t="s">
        <v>48</v>
      </c>
      <c r="N2562" s="1" t="s">
        <v>48</v>
      </c>
      <c r="O2562" s="1" t="s">
        <v>48</v>
      </c>
      <c r="P2562" s="1" t="s">
        <v>48</v>
      </c>
      <c r="Q2562" s="1" t="s">
        <v>48</v>
      </c>
      <c r="R2562" s="1" t="s">
        <v>48</v>
      </c>
      <c r="S2562" s="1" t="s">
        <v>48</v>
      </c>
      <c r="T2562" s="1" t="s">
        <v>48</v>
      </c>
      <c r="U2562" s="1" t="s">
        <v>49</v>
      </c>
      <c r="V2562" s="1" t="s">
        <v>48</v>
      </c>
      <c r="W2562" s="1" t="s">
        <v>48</v>
      </c>
      <c r="X2562" s="1" t="s">
        <v>62</v>
      </c>
      <c r="AC2562" s="1" t="s">
        <v>5712</v>
      </c>
      <c r="AD2562" s="1" t="s">
        <v>5712</v>
      </c>
      <c r="AK2562" s="1" t="s">
        <v>55</v>
      </c>
      <c r="AN2562" s="1" t="s">
        <v>5712</v>
      </c>
      <c r="AP2562" s="1" t="s">
        <v>5712</v>
      </c>
      <c r="AR2562" s="1" t="s">
        <v>5712</v>
      </c>
      <c r="AT2562" s="1" t="s">
        <v>5712</v>
      </c>
    </row>
    <row r="2563" spans="1:48" x14ac:dyDescent="0.35">
      <c r="A2563" s="1" t="s">
        <v>12625</v>
      </c>
      <c r="B2563" s="1" t="s">
        <v>12499</v>
      </c>
      <c r="C2563" s="1" t="s">
        <v>71</v>
      </c>
      <c r="D2563">
        <v>34</v>
      </c>
      <c r="E2563" s="1" t="s">
        <v>57</v>
      </c>
      <c r="F2563" s="1" t="s">
        <v>58</v>
      </c>
      <c r="G2563" s="1" t="s">
        <v>98</v>
      </c>
      <c r="H2563" s="1" t="s">
        <v>45</v>
      </c>
      <c r="I2563" s="1" t="s">
        <v>46</v>
      </c>
      <c r="J2563" s="1" t="s">
        <v>80</v>
      </c>
      <c r="K2563" s="1" t="s">
        <v>48</v>
      </c>
      <c r="L2563" s="1" t="s">
        <v>48</v>
      </c>
      <c r="M2563" s="1" t="s">
        <v>48</v>
      </c>
      <c r="N2563" s="1" t="s">
        <v>48</v>
      </c>
      <c r="O2563" s="1" t="s">
        <v>48</v>
      </c>
      <c r="P2563" s="1" t="s">
        <v>48</v>
      </c>
      <c r="Q2563" s="1" t="s">
        <v>48</v>
      </c>
      <c r="R2563" s="1" t="s">
        <v>48</v>
      </c>
      <c r="S2563" s="1" t="s">
        <v>48</v>
      </c>
      <c r="T2563" s="1" t="s">
        <v>49</v>
      </c>
      <c r="U2563" s="1" t="s">
        <v>48</v>
      </c>
      <c r="V2563" s="1" t="s">
        <v>48</v>
      </c>
      <c r="W2563" s="1" t="s">
        <v>48</v>
      </c>
      <c r="X2563" s="1" t="s">
        <v>116</v>
      </c>
      <c r="Y2563" s="1" t="s">
        <v>12626</v>
      </c>
      <c r="AC2563" s="1" t="s">
        <v>5712</v>
      </c>
      <c r="AD2563" s="1" t="s">
        <v>5712</v>
      </c>
      <c r="AI2563" s="1" t="s">
        <v>12627</v>
      </c>
      <c r="AK2563" s="1" t="s">
        <v>55</v>
      </c>
      <c r="AN2563" s="1" t="s">
        <v>5712</v>
      </c>
      <c r="AP2563" s="1" t="s">
        <v>5712</v>
      </c>
      <c r="AR2563" s="1" t="s">
        <v>5712</v>
      </c>
      <c r="AT2563" s="1" t="s">
        <v>5712</v>
      </c>
    </row>
    <row r="2564" spans="1:48" x14ac:dyDescent="0.35">
      <c r="A2564" s="1" t="s">
        <v>12628</v>
      </c>
      <c r="B2564" s="1" t="s">
        <v>12499</v>
      </c>
      <c r="C2564" s="1" t="s">
        <v>71</v>
      </c>
      <c r="D2564">
        <v>23</v>
      </c>
      <c r="E2564" s="1" t="s">
        <v>57</v>
      </c>
      <c r="F2564" s="1" t="s">
        <v>58</v>
      </c>
      <c r="G2564" s="1" t="s">
        <v>98</v>
      </c>
      <c r="H2564" s="1" t="s">
        <v>112</v>
      </c>
      <c r="I2564" s="1" t="s">
        <v>46</v>
      </c>
      <c r="J2564" s="1" t="s">
        <v>80</v>
      </c>
      <c r="K2564" s="1" t="s">
        <v>48</v>
      </c>
      <c r="L2564" s="1" t="s">
        <v>48</v>
      </c>
      <c r="M2564" s="1" t="s">
        <v>48</v>
      </c>
      <c r="N2564" s="1" t="s">
        <v>48</v>
      </c>
      <c r="O2564" s="1" t="s">
        <v>48</v>
      </c>
      <c r="P2564" s="1" t="s">
        <v>48</v>
      </c>
      <c r="Q2564" s="1" t="s">
        <v>48</v>
      </c>
      <c r="R2564" s="1" t="s">
        <v>48</v>
      </c>
      <c r="S2564" s="1" t="s">
        <v>48</v>
      </c>
      <c r="T2564" s="1" t="s">
        <v>48</v>
      </c>
      <c r="U2564" s="1" t="s">
        <v>48</v>
      </c>
      <c r="V2564" s="1" t="s">
        <v>49</v>
      </c>
      <c r="W2564" s="1" t="s">
        <v>48</v>
      </c>
      <c r="X2564" s="1" t="s">
        <v>62</v>
      </c>
      <c r="AC2564" s="1" t="s">
        <v>5712</v>
      </c>
      <c r="AD2564" s="1" t="s">
        <v>5712</v>
      </c>
      <c r="AK2564" s="1" t="s">
        <v>63</v>
      </c>
      <c r="AN2564" s="1" t="s">
        <v>5712</v>
      </c>
      <c r="AP2564" s="1" t="s">
        <v>5712</v>
      </c>
      <c r="AR2564" s="1" t="s">
        <v>5712</v>
      </c>
      <c r="AT2564" s="1" t="s">
        <v>5712</v>
      </c>
      <c r="AV2564" s="1" t="s">
        <v>12629</v>
      </c>
    </row>
    <row r="2565" spans="1:48" x14ac:dyDescent="0.35">
      <c r="A2565" s="1" t="s">
        <v>12630</v>
      </c>
      <c r="B2565" s="1" t="s">
        <v>12499</v>
      </c>
      <c r="C2565" s="1" t="s">
        <v>41</v>
      </c>
      <c r="D2565">
        <v>30</v>
      </c>
      <c r="E2565" s="1" t="s">
        <v>57</v>
      </c>
      <c r="F2565" s="1" t="s">
        <v>107</v>
      </c>
      <c r="G2565" s="1" t="s">
        <v>44</v>
      </c>
      <c r="H2565" s="1" t="s">
        <v>79</v>
      </c>
      <c r="I2565" s="1" t="s">
        <v>90</v>
      </c>
      <c r="J2565" s="1" t="s">
        <v>47</v>
      </c>
      <c r="K2565" s="1" t="s">
        <v>48</v>
      </c>
      <c r="L2565" s="1" t="s">
        <v>48</v>
      </c>
      <c r="M2565" s="1" t="s">
        <v>49</v>
      </c>
      <c r="N2565" s="1" t="s">
        <v>48</v>
      </c>
      <c r="O2565" s="1" t="s">
        <v>48</v>
      </c>
      <c r="P2565" s="1" t="s">
        <v>48</v>
      </c>
      <c r="Q2565" s="1" t="s">
        <v>48</v>
      </c>
      <c r="R2565" s="1" t="s">
        <v>48</v>
      </c>
      <c r="S2565" s="1" t="s">
        <v>48</v>
      </c>
      <c r="T2565" s="1" t="s">
        <v>48</v>
      </c>
      <c r="U2565" s="1" t="s">
        <v>48</v>
      </c>
      <c r="V2565" s="1" t="s">
        <v>48</v>
      </c>
      <c r="W2565" s="1" t="s">
        <v>48</v>
      </c>
      <c r="X2565" s="1" t="s">
        <v>116</v>
      </c>
      <c r="Y2565" s="1" t="s">
        <v>12631</v>
      </c>
      <c r="AC2565" s="1" t="s">
        <v>5712</v>
      </c>
      <c r="AD2565" s="1" t="s">
        <v>5712</v>
      </c>
      <c r="AK2565" s="1" t="s">
        <v>77</v>
      </c>
      <c r="AN2565" s="1" t="s">
        <v>5712</v>
      </c>
      <c r="AP2565" s="1" t="s">
        <v>5712</v>
      </c>
      <c r="AR2565" s="1" t="s">
        <v>5712</v>
      </c>
      <c r="AT2565" s="1" t="s">
        <v>5712</v>
      </c>
    </row>
    <row r="2566" spans="1:48" x14ac:dyDescent="0.35">
      <c r="A2566" s="1" t="s">
        <v>12632</v>
      </c>
      <c r="B2566" s="1" t="s">
        <v>12499</v>
      </c>
      <c r="C2566" s="1" t="s">
        <v>71</v>
      </c>
      <c r="D2566">
        <v>39</v>
      </c>
      <c r="E2566" s="1" t="s">
        <v>42</v>
      </c>
      <c r="F2566" s="1" t="s">
        <v>43</v>
      </c>
      <c r="G2566" s="1" t="s">
        <v>85</v>
      </c>
      <c r="H2566" s="1" t="s">
        <v>45</v>
      </c>
      <c r="I2566" s="1" t="s">
        <v>46</v>
      </c>
      <c r="J2566" s="1" t="s">
        <v>80</v>
      </c>
      <c r="K2566" s="1" t="s">
        <v>48</v>
      </c>
      <c r="L2566" s="1" t="s">
        <v>48</v>
      </c>
      <c r="M2566" s="1" t="s">
        <v>48</v>
      </c>
      <c r="N2566" s="1" t="s">
        <v>48</v>
      </c>
      <c r="O2566" s="1" t="s">
        <v>48</v>
      </c>
      <c r="P2566" s="1" t="s">
        <v>48</v>
      </c>
      <c r="Q2566" s="1" t="s">
        <v>48</v>
      </c>
      <c r="R2566" s="1" t="s">
        <v>48</v>
      </c>
      <c r="S2566" s="1" t="s">
        <v>48</v>
      </c>
      <c r="T2566" s="1" t="s">
        <v>49</v>
      </c>
      <c r="U2566" s="1" t="s">
        <v>48</v>
      </c>
      <c r="V2566" s="1" t="s">
        <v>48</v>
      </c>
      <c r="W2566" s="1" t="s">
        <v>48</v>
      </c>
      <c r="X2566" s="1" t="s">
        <v>51</v>
      </c>
      <c r="Y2566" s="1" t="s">
        <v>12633</v>
      </c>
      <c r="AC2566" s="1" t="s">
        <v>5712</v>
      </c>
      <c r="AD2566" s="1" t="s">
        <v>5712</v>
      </c>
      <c r="AI2566" s="1" t="s">
        <v>12634</v>
      </c>
      <c r="AK2566" s="1" t="s">
        <v>63</v>
      </c>
      <c r="AN2566" s="1" t="s">
        <v>5712</v>
      </c>
      <c r="AP2566" s="1" t="s">
        <v>5712</v>
      </c>
      <c r="AR2566" s="1" t="s">
        <v>5712</v>
      </c>
      <c r="AT2566" s="1" t="s">
        <v>5712</v>
      </c>
      <c r="AV2566" s="1" t="s">
        <v>12635</v>
      </c>
    </row>
    <row r="2567" spans="1:48" x14ac:dyDescent="0.35">
      <c r="A2567" s="1" t="s">
        <v>12636</v>
      </c>
      <c r="B2567" s="1" t="s">
        <v>12499</v>
      </c>
      <c r="C2567" s="1" t="s">
        <v>71</v>
      </c>
      <c r="D2567">
        <v>31</v>
      </c>
      <c r="E2567" s="1" t="s">
        <v>57</v>
      </c>
      <c r="F2567" s="1" t="s">
        <v>58</v>
      </c>
      <c r="G2567" s="1" t="s">
        <v>98</v>
      </c>
      <c r="H2567" s="1" t="s">
        <v>45</v>
      </c>
      <c r="I2567" s="1" t="s">
        <v>46</v>
      </c>
      <c r="J2567" s="1" t="s">
        <v>80</v>
      </c>
      <c r="K2567" s="1" t="s">
        <v>48</v>
      </c>
      <c r="L2567" s="1" t="s">
        <v>48</v>
      </c>
      <c r="M2567" s="1" t="s">
        <v>48</v>
      </c>
      <c r="N2567" s="1" t="s">
        <v>48</v>
      </c>
      <c r="O2567" s="1" t="s">
        <v>48</v>
      </c>
      <c r="P2567" s="1" t="s">
        <v>48</v>
      </c>
      <c r="Q2567" s="1" t="s">
        <v>48</v>
      </c>
      <c r="R2567" s="1" t="s">
        <v>48</v>
      </c>
      <c r="S2567" s="1" t="s">
        <v>48</v>
      </c>
      <c r="T2567" s="1" t="s">
        <v>48</v>
      </c>
      <c r="U2567" s="1" t="s">
        <v>48</v>
      </c>
      <c r="V2567" s="1" t="s">
        <v>48</v>
      </c>
      <c r="W2567" s="1" t="s">
        <v>49</v>
      </c>
      <c r="X2567" s="1" t="s">
        <v>116</v>
      </c>
      <c r="Y2567" s="1" t="s">
        <v>12637</v>
      </c>
      <c r="AC2567" s="1" t="s">
        <v>5712</v>
      </c>
      <c r="AD2567" s="1" t="s">
        <v>5712</v>
      </c>
      <c r="AK2567" s="1" t="s">
        <v>63</v>
      </c>
      <c r="AN2567" s="1" t="s">
        <v>5712</v>
      </c>
      <c r="AP2567" s="1" t="s">
        <v>5712</v>
      </c>
      <c r="AR2567" s="1" t="s">
        <v>5712</v>
      </c>
      <c r="AT2567" s="1" t="s">
        <v>5712</v>
      </c>
    </row>
    <row r="2568" spans="1:48" x14ac:dyDescent="0.35">
      <c r="A2568" s="1" t="s">
        <v>12638</v>
      </c>
      <c r="B2568" s="1" t="s">
        <v>12499</v>
      </c>
      <c r="C2568" s="1" t="s">
        <v>41</v>
      </c>
      <c r="D2568">
        <v>18</v>
      </c>
      <c r="E2568" s="1" t="s">
        <v>57</v>
      </c>
      <c r="F2568" s="1" t="s">
        <v>58</v>
      </c>
      <c r="G2568" s="1" t="s">
        <v>44</v>
      </c>
      <c r="H2568" s="1" t="s">
        <v>79</v>
      </c>
      <c r="I2568" s="1" t="s">
        <v>113</v>
      </c>
      <c r="J2568" s="1" t="s">
        <v>80</v>
      </c>
      <c r="K2568" s="1" t="s">
        <v>48</v>
      </c>
      <c r="L2568" s="1" t="s">
        <v>48</v>
      </c>
      <c r="M2568" s="1" t="s">
        <v>48</v>
      </c>
      <c r="N2568" s="1" t="s">
        <v>48</v>
      </c>
      <c r="O2568" s="1" t="s">
        <v>48</v>
      </c>
      <c r="P2568" s="1" t="s">
        <v>48</v>
      </c>
      <c r="Q2568" s="1" t="s">
        <v>48</v>
      </c>
      <c r="R2568" s="1" t="s">
        <v>48</v>
      </c>
      <c r="S2568" s="1" t="s">
        <v>48</v>
      </c>
      <c r="T2568" s="1" t="s">
        <v>48</v>
      </c>
      <c r="U2568" s="1" t="s">
        <v>49</v>
      </c>
      <c r="V2568" s="1" t="s">
        <v>48</v>
      </c>
      <c r="W2568" s="1" t="s">
        <v>48</v>
      </c>
      <c r="X2568" s="1" t="s">
        <v>62</v>
      </c>
      <c r="AC2568" s="1" t="s">
        <v>5712</v>
      </c>
      <c r="AD2568" s="1" t="s">
        <v>5712</v>
      </c>
      <c r="AK2568" s="1" t="s">
        <v>55</v>
      </c>
      <c r="AN2568" s="1" t="s">
        <v>5712</v>
      </c>
      <c r="AP2568" s="1" t="s">
        <v>5712</v>
      </c>
      <c r="AR2568" s="1" t="s">
        <v>5712</v>
      </c>
      <c r="AT2568" s="1" t="s">
        <v>5712</v>
      </c>
    </row>
    <row r="2569" spans="1:48" x14ac:dyDescent="0.35">
      <c r="A2569" s="1" t="s">
        <v>12639</v>
      </c>
      <c r="B2569" s="1" t="s">
        <v>12499</v>
      </c>
      <c r="C2569" s="1" t="s">
        <v>41</v>
      </c>
      <c r="D2569">
        <v>50</v>
      </c>
      <c r="E2569" s="1" t="s">
        <v>42</v>
      </c>
      <c r="F2569" s="1" t="s">
        <v>72</v>
      </c>
      <c r="G2569" s="1" t="s">
        <v>98</v>
      </c>
      <c r="H2569" s="1" t="s">
        <v>45</v>
      </c>
      <c r="I2569" s="1" t="s">
        <v>74</v>
      </c>
      <c r="J2569" s="1" t="s">
        <v>80</v>
      </c>
      <c r="K2569" s="1" t="s">
        <v>48</v>
      </c>
      <c r="L2569" s="1" t="s">
        <v>48</v>
      </c>
      <c r="M2569" s="1" t="s">
        <v>48</v>
      </c>
      <c r="N2569" s="1" t="s">
        <v>48</v>
      </c>
      <c r="O2569" s="1" t="s">
        <v>48</v>
      </c>
      <c r="P2569" s="1" t="s">
        <v>48</v>
      </c>
      <c r="Q2569" s="1" t="s">
        <v>48</v>
      </c>
      <c r="R2569" s="1" t="s">
        <v>48</v>
      </c>
      <c r="S2569" s="1" t="s">
        <v>48</v>
      </c>
      <c r="T2569" s="1" t="s">
        <v>48</v>
      </c>
      <c r="U2569" s="1" t="s">
        <v>49</v>
      </c>
      <c r="V2569" s="1" t="s">
        <v>48</v>
      </c>
      <c r="W2569" s="1" t="s">
        <v>48</v>
      </c>
      <c r="X2569" s="1" t="s">
        <v>62</v>
      </c>
      <c r="AC2569" s="1" t="s">
        <v>5712</v>
      </c>
      <c r="AD2569" s="1" t="s">
        <v>5712</v>
      </c>
      <c r="AI2569" s="1" t="s">
        <v>12640</v>
      </c>
      <c r="AK2569" s="1" t="s">
        <v>77</v>
      </c>
      <c r="AN2569" s="1" t="s">
        <v>5712</v>
      </c>
      <c r="AP2569" s="1" t="s">
        <v>5712</v>
      </c>
      <c r="AR2569" s="1" t="s">
        <v>5712</v>
      </c>
      <c r="AT2569" s="1" t="s">
        <v>5712</v>
      </c>
      <c r="AV2569" s="1" t="s">
        <v>12641</v>
      </c>
    </row>
    <row r="2570" spans="1:48" x14ac:dyDescent="0.35">
      <c r="A2570" s="1" t="s">
        <v>12642</v>
      </c>
      <c r="B2570" s="1" t="s">
        <v>12499</v>
      </c>
      <c r="C2570" s="1" t="s">
        <v>71</v>
      </c>
      <c r="D2570">
        <v>36</v>
      </c>
      <c r="E2570" s="1" t="s">
        <v>42</v>
      </c>
      <c r="F2570" s="1" t="s">
        <v>107</v>
      </c>
      <c r="G2570" s="1" t="s">
        <v>98</v>
      </c>
      <c r="H2570" s="1" t="s">
        <v>45</v>
      </c>
      <c r="I2570" s="1" t="s">
        <v>68</v>
      </c>
      <c r="J2570" s="1" t="s">
        <v>80</v>
      </c>
      <c r="K2570" s="1" t="s">
        <v>48</v>
      </c>
      <c r="L2570" s="1" t="s">
        <v>48</v>
      </c>
      <c r="M2570" s="1" t="s">
        <v>48</v>
      </c>
      <c r="N2570" s="1" t="s">
        <v>48</v>
      </c>
      <c r="O2570" s="1" t="s">
        <v>48</v>
      </c>
      <c r="P2570" s="1" t="s">
        <v>48</v>
      </c>
      <c r="Q2570" s="1" t="s">
        <v>48</v>
      </c>
      <c r="R2570" s="1" t="s">
        <v>48</v>
      </c>
      <c r="S2570" s="1" t="s">
        <v>48</v>
      </c>
      <c r="T2570" s="1" t="s">
        <v>48</v>
      </c>
      <c r="U2570" s="1" t="s">
        <v>49</v>
      </c>
      <c r="V2570" s="1" t="s">
        <v>48</v>
      </c>
      <c r="W2570" s="1" t="s">
        <v>48</v>
      </c>
      <c r="X2570" s="1" t="s">
        <v>116</v>
      </c>
      <c r="Y2570" s="1" t="s">
        <v>12643</v>
      </c>
      <c r="AC2570" s="1" t="s">
        <v>5712</v>
      </c>
      <c r="AD2570" s="1" t="s">
        <v>5712</v>
      </c>
      <c r="AK2570" s="1" t="s">
        <v>55</v>
      </c>
      <c r="AN2570" s="1" t="s">
        <v>5712</v>
      </c>
      <c r="AP2570" s="1" t="s">
        <v>5712</v>
      </c>
      <c r="AR2570" s="1" t="s">
        <v>5712</v>
      </c>
      <c r="AT2570" s="1" t="s">
        <v>5712</v>
      </c>
      <c r="AV2570" s="1" t="s">
        <v>12644</v>
      </c>
    </row>
    <row r="2571" spans="1:48" x14ac:dyDescent="0.35">
      <c r="A2571" s="1" t="s">
        <v>12645</v>
      </c>
      <c r="B2571" s="1" t="s">
        <v>12499</v>
      </c>
      <c r="C2571" s="1" t="s">
        <v>71</v>
      </c>
      <c r="D2571">
        <v>33</v>
      </c>
      <c r="E2571" s="1" t="s">
        <v>57</v>
      </c>
      <c r="F2571" s="1" t="s">
        <v>107</v>
      </c>
      <c r="G2571" s="1" t="s">
        <v>98</v>
      </c>
      <c r="H2571" s="1" t="s">
        <v>45</v>
      </c>
      <c r="I2571" s="1" t="s">
        <v>46</v>
      </c>
      <c r="J2571" s="1" t="s">
        <v>80</v>
      </c>
      <c r="K2571" s="1" t="s">
        <v>48</v>
      </c>
      <c r="L2571" s="1" t="s">
        <v>48</v>
      </c>
      <c r="M2571" s="1" t="s">
        <v>48</v>
      </c>
      <c r="N2571" s="1" t="s">
        <v>48</v>
      </c>
      <c r="O2571" s="1" t="s">
        <v>48</v>
      </c>
      <c r="P2571" s="1" t="s">
        <v>48</v>
      </c>
      <c r="Q2571" s="1" t="s">
        <v>48</v>
      </c>
      <c r="R2571" s="1" t="s">
        <v>48</v>
      </c>
      <c r="S2571" s="1" t="s">
        <v>48</v>
      </c>
      <c r="T2571" s="1" t="s">
        <v>49</v>
      </c>
      <c r="U2571" s="1" t="s">
        <v>48</v>
      </c>
      <c r="V2571" s="1" t="s">
        <v>48</v>
      </c>
      <c r="W2571" s="1" t="s">
        <v>48</v>
      </c>
      <c r="X2571" s="1" t="s">
        <v>116</v>
      </c>
      <c r="Y2571" s="1" t="s">
        <v>12646</v>
      </c>
      <c r="AC2571" s="1" t="s">
        <v>5712</v>
      </c>
      <c r="AD2571" s="1" t="s">
        <v>5712</v>
      </c>
      <c r="AK2571" s="1" t="s">
        <v>77</v>
      </c>
      <c r="AN2571" s="1" t="s">
        <v>5712</v>
      </c>
      <c r="AP2571" s="1" t="s">
        <v>5712</v>
      </c>
      <c r="AR2571" s="1" t="s">
        <v>5712</v>
      </c>
      <c r="AT2571" s="1" t="s">
        <v>5712</v>
      </c>
    </row>
    <row r="2572" spans="1:48" x14ac:dyDescent="0.35">
      <c r="A2572" s="1" t="s">
        <v>12647</v>
      </c>
      <c r="B2572" s="1" t="s">
        <v>12499</v>
      </c>
      <c r="C2572" s="1" t="s">
        <v>41</v>
      </c>
      <c r="D2572">
        <v>69</v>
      </c>
      <c r="E2572" s="1" t="s">
        <v>65</v>
      </c>
      <c r="F2572" s="1" t="s">
        <v>72</v>
      </c>
      <c r="G2572" s="1" t="s">
        <v>44</v>
      </c>
      <c r="H2572" s="1" t="s">
        <v>67</v>
      </c>
      <c r="I2572" s="1" t="s">
        <v>68</v>
      </c>
      <c r="J2572" s="1" t="s">
        <v>80</v>
      </c>
      <c r="K2572" s="1" t="s">
        <v>48</v>
      </c>
      <c r="L2572" s="1" t="s">
        <v>48</v>
      </c>
      <c r="M2572" s="1" t="s">
        <v>48</v>
      </c>
      <c r="N2572" s="1" t="s">
        <v>48</v>
      </c>
      <c r="O2572" s="1" t="s">
        <v>48</v>
      </c>
      <c r="P2572" s="1" t="s">
        <v>48</v>
      </c>
      <c r="Q2572" s="1" t="s">
        <v>48</v>
      </c>
      <c r="R2572" s="1" t="s">
        <v>48</v>
      </c>
      <c r="S2572" s="1" t="s">
        <v>48</v>
      </c>
      <c r="T2572" s="1" t="s">
        <v>48</v>
      </c>
      <c r="U2572" s="1" t="s">
        <v>48</v>
      </c>
      <c r="V2572" s="1" t="s">
        <v>48</v>
      </c>
      <c r="W2572" s="1" t="s">
        <v>49</v>
      </c>
      <c r="X2572" s="1" t="s">
        <v>116</v>
      </c>
      <c r="Y2572" s="1" t="s">
        <v>12648</v>
      </c>
      <c r="AC2572" s="1" t="s">
        <v>5712</v>
      </c>
      <c r="AD2572" s="1" t="s">
        <v>5712</v>
      </c>
      <c r="AI2572" s="1" t="s">
        <v>12649</v>
      </c>
      <c r="AK2572" s="1" t="s">
        <v>63</v>
      </c>
      <c r="AN2572" s="1" t="s">
        <v>5712</v>
      </c>
      <c r="AP2572" s="1" t="s">
        <v>5712</v>
      </c>
      <c r="AR2572" s="1" t="s">
        <v>5712</v>
      </c>
      <c r="AT2572" s="1" t="s">
        <v>5712</v>
      </c>
      <c r="AV2572" s="1" t="s">
        <v>12650</v>
      </c>
    </row>
    <row r="2573" spans="1:48" x14ac:dyDescent="0.35">
      <c r="A2573" s="1" t="s">
        <v>12651</v>
      </c>
      <c r="B2573" s="1" t="s">
        <v>12499</v>
      </c>
      <c r="C2573" s="1" t="s">
        <v>71</v>
      </c>
      <c r="D2573">
        <v>37</v>
      </c>
      <c r="E2573" s="1" t="s">
        <v>42</v>
      </c>
      <c r="F2573" s="1" t="s">
        <v>43</v>
      </c>
      <c r="G2573" s="1" t="s">
        <v>98</v>
      </c>
      <c r="H2573" s="1" t="s">
        <v>45</v>
      </c>
      <c r="I2573" s="1" t="s">
        <v>61</v>
      </c>
      <c r="J2573" s="1" t="s">
        <v>80</v>
      </c>
      <c r="K2573" s="1" t="s">
        <v>48</v>
      </c>
      <c r="L2573" s="1" t="s">
        <v>48</v>
      </c>
      <c r="M2573" s="1" t="s">
        <v>48</v>
      </c>
      <c r="N2573" s="1" t="s">
        <v>48</v>
      </c>
      <c r="O2573" s="1" t="s">
        <v>48</v>
      </c>
      <c r="P2573" s="1" t="s">
        <v>48</v>
      </c>
      <c r="Q2573" s="1" t="s">
        <v>48</v>
      </c>
      <c r="R2573" s="1" t="s">
        <v>48</v>
      </c>
      <c r="S2573" s="1" t="s">
        <v>48</v>
      </c>
      <c r="T2573" s="1" t="s">
        <v>48</v>
      </c>
      <c r="U2573" s="1" t="s">
        <v>49</v>
      </c>
      <c r="V2573" s="1" t="s">
        <v>48</v>
      </c>
      <c r="W2573" s="1" t="s">
        <v>48</v>
      </c>
      <c r="X2573" s="1" t="s">
        <v>62</v>
      </c>
      <c r="AC2573" s="1" t="s">
        <v>5712</v>
      </c>
      <c r="AD2573" s="1" t="s">
        <v>5712</v>
      </c>
      <c r="AI2573" s="1" t="s">
        <v>12652</v>
      </c>
      <c r="AK2573" s="1" t="s">
        <v>77</v>
      </c>
      <c r="AN2573" s="1" t="s">
        <v>5712</v>
      </c>
      <c r="AP2573" s="1" t="s">
        <v>5712</v>
      </c>
      <c r="AR2573" s="1" t="s">
        <v>5712</v>
      </c>
      <c r="AT2573" s="1" t="s">
        <v>5712</v>
      </c>
    </row>
    <row r="2574" spans="1:48" x14ac:dyDescent="0.35">
      <c r="A2574" s="1" t="s">
        <v>12653</v>
      </c>
      <c r="B2574" s="1" t="s">
        <v>12499</v>
      </c>
      <c r="C2574" s="1" t="s">
        <v>41</v>
      </c>
      <c r="D2574">
        <v>32</v>
      </c>
      <c r="E2574" s="1" t="s">
        <v>57</v>
      </c>
      <c r="F2574" s="1" t="s">
        <v>107</v>
      </c>
      <c r="G2574" s="1" t="s">
        <v>85</v>
      </c>
      <c r="H2574" s="1" t="s">
        <v>45</v>
      </c>
      <c r="I2574" s="1" t="s">
        <v>113</v>
      </c>
      <c r="J2574" s="1" t="s">
        <v>80</v>
      </c>
      <c r="K2574" s="1" t="s">
        <v>48</v>
      </c>
      <c r="L2574" s="1" t="s">
        <v>48</v>
      </c>
      <c r="M2574" s="1" t="s">
        <v>48</v>
      </c>
      <c r="N2574" s="1" t="s">
        <v>48</v>
      </c>
      <c r="O2574" s="1" t="s">
        <v>48</v>
      </c>
      <c r="P2574" s="1" t="s">
        <v>48</v>
      </c>
      <c r="Q2574" s="1" t="s">
        <v>48</v>
      </c>
      <c r="R2574" s="1" t="s">
        <v>48</v>
      </c>
      <c r="S2574" s="1" t="s">
        <v>48</v>
      </c>
      <c r="T2574" s="1" t="s">
        <v>48</v>
      </c>
      <c r="U2574" s="1" t="s">
        <v>48</v>
      </c>
      <c r="V2574" s="1" t="s">
        <v>48</v>
      </c>
      <c r="W2574" s="1" t="s">
        <v>49</v>
      </c>
      <c r="X2574" s="1" t="s">
        <v>116</v>
      </c>
      <c r="Y2574" s="1" t="s">
        <v>12654</v>
      </c>
      <c r="AC2574" s="1" t="s">
        <v>5712</v>
      </c>
      <c r="AD2574" s="1" t="s">
        <v>5712</v>
      </c>
      <c r="AK2574" s="1" t="s">
        <v>55</v>
      </c>
      <c r="AN2574" s="1" t="s">
        <v>5712</v>
      </c>
      <c r="AP2574" s="1" t="s">
        <v>5712</v>
      </c>
      <c r="AR2574" s="1" t="s">
        <v>5712</v>
      </c>
      <c r="AT2574" s="1" t="s">
        <v>5712</v>
      </c>
      <c r="AV2574" s="1" t="s">
        <v>12655</v>
      </c>
    </row>
    <row r="2575" spans="1:48" x14ac:dyDescent="0.35">
      <c r="A2575" s="1" t="s">
        <v>12656</v>
      </c>
      <c r="B2575" s="1" t="s">
        <v>12499</v>
      </c>
      <c r="C2575" s="1" t="s">
        <v>41</v>
      </c>
      <c r="D2575">
        <v>69</v>
      </c>
      <c r="E2575" s="1" t="s">
        <v>65</v>
      </c>
      <c r="F2575" s="1" t="s">
        <v>72</v>
      </c>
      <c r="G2575" s="1" t="s">
        <v>44</v>
      </c>
      <c r="H2575" s="1" t="s">
        <v>60</v>
      </c>
      <c r="I2575" s="1" t="s">
        <v>68</v>
      </c>
      <c r="J2575" s="1" t="s">
        <v>47</v>
      </c>
      <c r="K2575" s="1" t="s">
        <v>49</v>
      </c>
      <c r="L2575" s="1" t="s">
        <v>48</v>
      </c>
      <c r="M2575" s="1" t="s">
        <v>48</v>
      </c>
      <c r="N2575" s="1" t="s">
        <v>48</v>
      </c>
      <c r="O2575" s="1" t="s">
        <v>48</v>
      </c>
      <c r="P2575" s="1" t="s">
        <v>48</v>
      </c>
      <c r="Q2575" s="1" t="s">
        <v>48</v>
      </c>
      <c r="R2575" s="1" t="s">
        <v>48</v>
      </c>
      <c r="S2575" s="1" t="s">
        <v>48</v>
      </c>
      <c r="T2575" s="1" t="s">
        <v>49</v>
      </c>
      <c r="U2575" s="1" t="s">
        <v>48</v>
      </c>
      <c r="V2575" s="1" t="s">
        <v>48</v>
      </c>
      <c r="W2575" s="1" t="s">
        <v>48</v>
      </c>
      <c r="X2575" s="1" t="s">
        <v>62</v>
      </c>
      <c r="AC2575" s="1" t="s">
        <v>5712</v>
      </c>
      <c r="AD2575" s="1" t="s">
        <v>5712</v>
      </c>
      <c r="AK2575" s="1" t="s">
        <v>63</v>
      </c>
      <c r="AN2575" s="1" t="s">
        <v>5712</v>
      </c>
      <c r="AP2575" s="1" t="s">
        <v>5712</v>
      </c>
      <c r="AR2575" s="1" t="s">
        <v>5712</v>
      </c>
      <c r="AT2575" s="1" t="s">
        <v>5712</v>
      </c>
    </row>
    <row r="2576" spans="1:48" x14ac:dyDescent="0.35">
      <c r="A2576" s="1" t="s">
        <v>12657</v>
      </c>
      <c r="B2576" s="1" t="s">
        <v>12499</v>
      </c>
      <c r="C2576" s="1" t="s">
        <v>41</v>
      </c>
      <c r="D2576">
        <v>40</v>
      </c>
      <c r="E2576" s="1" t="s">
        <v>42</v>
      </c>
      <c r="F2576" s="1" t="s">
        <v>107</v>
      </c>
      <c r="G2576" s="1" t="s">
        <v>98</v>
      </c>
      <c r="H2576" s="1" t="s">
        <v>45</v>
      </c>
      <c r="I2576" s="1" t="s">
        <v>74</v>
      </c>
      <c r="J2576" s="1" t="s">
        <v>47</v>
      </c>
      <c r="K2576" s="1" t="s">
        <v>49</v>
      </c>
      <c r="L2576" s="1" t="s">
        <v>48</v>
      </c>
      <c r="M2576" s="1" t="s">
        <v>48</v>
      </c>
      <c r="N2576" s="1" t="s">
        <v>48</v>
      </c>
      <c r="O2576" s="1" t="s">
        <v>48</v>
      </c>
      <c r="P2576" s="1" t="s">
        <v>48</v>
      </c>
      <c r="Q2576" s="1" t="s">
        <v>48</v>
      </c>
      <c r="R2576" s="1" t="s">
        <v>48</v>
      </c>
      <c r="S2576" s="1" t="s">
        <v>48</v>
      </c>
      <c r="T2576" s="1" t="s">
        <v>49</v>
      </c>
      <c r="U2576" s="1" t="s">
        <v>48</v>
      </c>
      <c r="V2576" s="1" t="s">
        <v>48</v>
      </c>
      <c r="W2576" s="1" t="s">
        <v>48</v>
      </c>
      <c r="X2576" s="1" t="s">
        <v>75</v>
      </c>
      <c r="Y2576" s="1" t="s">
        <v>12658</v>
      </c>
      <c r="AC2576" s="1" t="s">
        <v>5712</v>
      </c>
      <c r="AD2576" s="1" t="s">
        <v>5712</v>
      </c>
      <c r="AK2576" s="1" t="s">
        <v>101</v>
      </c>
      <c r="AN2576" s="1" t="s">
        <v>5712</v>
      </c>
      <c r="AP2576" s="1" t="s">
        <v>5712</v>
      </c>
      <c r="AR2576" s="1" t="s">
        <v>5712</v>
      </c>
      <c r="AT2576" s="1" t="s">
        <v>5712</v>
      </c>
      <c r="AV2576" s="1" t="s">
        <v>12659</v>
      </c>
    </row>
    <row r="2577" spans="1:48" x14ac:dyDescent="0.35">
      <c r="A2577" s="1" t="s">
        <v>12660</v>
      </c>
      <c r="B2577" s="1" t="s">
        <v>12499</v>
      </c>
      <c r="C2577" s="1" t="s">
        <v>41</v>
      </c>
      <c r="D2577">
        <v>31</v>
      </c>
      <c r="E2577" s="1" t="s">
        <v>57</v>
      </c>
      <c r="F2577" s="1" t="s">
        <v>58</v>
      </c>
      <c r="G2577" s="1" t="s">
        <v>59</v>
      </c>
      <c r="H2577" s="1" t="s">
        <v>45</v>
      </c>
      <c r="I2577" s="1" t="s">
        <v>110</v>
      </c>
      <c r="J2577" s="1" t="s">
        <v>80</v>
      </c>
      <c r="K2577" s="1" t="s">
        <v>48</v>
      </c>
      <c r="L2577" s="1" t="s">
        <v>48</v>
      </c>
      <c r="M2577" s="1" t="s">
        <v>48</v>
      </c>
      <c r="N2577" s="1" t="s">
        <v>48</v>
      </c>
      <c r="O2577" s="1" t="s">
        <v>48</v>
      </c>
      <c r="P2577" s="1" t="s">
        <v>48</v>
      </c>
      <c r="Q2577" s="1" t="s">
        <v>48</v>
      </c>
      <c r="R2577" s="1" t="s">
        <v>48</v>
      </c>
      <c r="S2577" s="1" t="s">
        <v>48</v>
      </c>
      <c r="T2577" s="1" t="s">
        <v>48</v>
      </c>
      <c r="U2577" s="1" t="s">
        <v>48</v>
      </c>
      <c r="V2577" s="1" t="s">
        <v>48</v>
      </c>
      <c r="W2577" s="1" t="s">
        <v>49</v>
      </c>
      <c r="X2577" s="1" t="s">
        <v>62</v>
      </c>
      <c r="AC2577" s="1" t="s">
        <v>5712</v>
      </c>
      <c r="AD2577" s="1" t="s">
        <v>5712</v>
      </c>
      <c r="AK2577" s="1" t="s">
        <v>55</v>
      </c>
      <c r="AN2577" s="1" t="s">
        <v>5712</v>
      </c>
      <c r="AP2577" s="1" t="s">
        <v>5712</v>
      </c>
      <c r="AR2577" s="1" t="s">
        <v>5712</v>
      </c>
      <c r="AT2577" s="1" t="s">
        <v>5712</v>
      </c>
      <c r="AV2577" s="1" t="s">
        <v>105</v>
      </c>
    </row>
    <row r="2578" spans="1:48" x14ac:dyDescent="0.35">
      <c r="A2578" s="1" t="s">
        <v>12661</v>
      </c>
      <c r="B2578" s="1" t="s">
        <v>12499</v>
      </c>
      <c r="C2578" s="1" t="s">
        <v>71</v>
      </c>
      <c r="D2578">
        <v>27</v>
      </c>
      <c r="E2578" s="1" t="s">
        <v>57</v>
      </c>
      <c r="F2578" s="1" t="s">
        <v>58</v>
      </c>
      <c r="G2578" s="1" t="s">
        <v>85</v>
      </c>
      <c r="H2578" s="1" t="s">
        <v>79</v>
      </c>
      <c r="I2578" s="1" t="s">
        <v>110</v>
      </c>
      <c r="J2578" s="1" t="s">
        <v>80</v>
      </c>
      <c r="K2578" s="1" t="s">
        <v>48</v>
      </c>
      <c r="L2578" s="1" t="s">
        <v>48</v>
      </c>
      <c r="M2578" s="1" t="s">
        <v>48</v>
      </c>
      <c r="N2578" s="1" t="s">
        <v>48</v>
      </c>
      <c r="O2578" s="1" t="s">
        <v>48</v>
      </c>
      <c r="P2578" s="1" t="s">
        <v>48</v>
      </c>
      <c r="Q2578" s="1" t="s">
        <v>48</v>
      </c>
      <c r="R2578" s="1" t="s">
        <v>48</v>
      </c>
      <c r="S2578" s="1" t="s">
        <v>48</v>
      </c>
      <c r="T2578" s="1" t="s">
        <v>48</v>
      </c>
      <c r="U2578" s="1" t="s">
        <v>49</v>
      </c>
      <c r="V2578" s="1" t="s">
        <v>48</v>
      </c>
      <c r="W2578" s="1" t="s">
        <v>48</v>
      </c>
      <c r="X2578" s="1" t="s">
        <v>62</v>
      </c>
      <c r="AC2578" s="1" t="s">
        <v>5712</v>
      </c>
      <c r="AD2578" s="1" t="s">
        <v>5712</v>
      </c>
      <c r="AK2578" s="1" t="s">
        <v>55</v>
      </c>
      <c r="AN2578" s="1" t="s">
        <v>5712</v>
      </c>
      <c r="AP2578" s="1" t="s">
        <v>5712</v>
      </c>
      <c r="AR2578" s="1" t="s">
        <v>5712</v>
      </c>
      <c r="AT2578" s="1" t="s">
        <v>5712</v>
      </c>
    </row>
    <row r="2579" spans="1:48" x14ac:dyDescent="0.35">
      <c r="A2579" s="1" t="s">
        <v>12662</v>
      </c>
      <c r="B2579" s="1" t="s">
        <v>12499</v>
      </c>
      <c r="C2579" s="1" t="s">
        <v>41</v>
      </c>
      <c r="D2579">
        <v>17</v>
      </c>
      <c r="E2579" s="1" t="s">
        <v>57</v>
      </c>
      <c r="F2579" s="1" t="s">
        <v>58</v>
      </c>
      <c r="G2579" s="1" t="s">
        <v>44</v>
      </c>
      <c r="H2579" s="1" t="s">
        <v>112</v>
      </c>
      <c r="I2579" s="1" t="s">
        <v>61</v>
      </c>
      <c r="J2579" s="1" t="s">
        <v>80</v>
      </c>
      <c r="K2579" s="1" t="s">
        <v>48</v>
      </c>
      <c r="L2579" s="1" t="s">
        <v>48</v>
      </c>
      <c r="M2579" s="1" t="s">
        <v>48</v>
      </c>
      <c r="N2579" s="1" t="s">
        <v>48</v>
      </c>
      <c r="O2579" s="1" t="s">
        <v>48</v>
      </c>
      <c r="P2579" s="1" t="s">
        <v>48</v>
      </c>
      <c r="Q2579" s="1" t="s">
        <v>48</v>
      </c>
      <c r="R2579" s="1" t="s">
        <v>48</v>
      </c>
      <c r="S2579" s="1" t="s">
        <v>48</v>
      </c>
      <c r="T2579" s="1" t="s">
        <v>48</v>
      </c>
      <c r="U2579" s="1" t="s">
        <v>48</v>
      </c>
      <c r="V2579" s="1" t="s">
        <v>48</v>
      </c>
      <c r="W2579" s="1" t="s">
        <v>49</v>
      </c>
      <c r="X2579" s="1" t="s">
        <v>116</v>
      </c>
      <c r="Y2579" s="1" t="s">
        <v>12663</v>
      </c>
      <c r="AC2579" s="1" t="s">
        <v>5712</v>
      </c>
      <c r="AD2579" s="1" t="s">
        <v>5712</v>
      </c>
      <c r="AI2579" s="1" t="s">
        <v>12664</v>
      </c>
      <c r="AK2579" s="1" t="s">
        <v>77</v>
      </c>
      <c r="AN2579" s="1" t="s">
        <v>5712</v>
      </c>
      <c r="AP2579" s="1" t="s">
        <v>5712</v>
      </c>
      <c r="AR2579" s="1" t="s">
        <v>5712</v>
      </c>
      <c r="AT2579" s="1" t="s">
        <v>5712</v>
      </c>
    </row>
    <row r="2580" spans="1:48" x14ac:dyDescent="0.35">
      <c r="A2580" s="1" t="s">
        <v>12665</v>
      </c>
      <c r="B2580" s="1" t="s">
        <v>12499</v>
      </c>
      <c r="C2580" s="1" t="s">
        <v>41</v>
      </c>
      <c r="D2580">
        <v>47</v>
      </c>
      <c r="E2580" s="1" t="s">
        <v>42</v>
      </c>
      <c r="F2580" s="1" t="s">
        <v>72</v>
      </c>
      <c r="G2580" s="1" t="s">
        <v>73</v>
      </c>
      <c r="H2580" s="1" t="s">
        <v>45</v>
      </c>
      <c r="I2580" s="1" t="s">
        <v>113</v>
      </c>
      <c r="J2580" s="1" t="s">
        <v>80</v>
      </c>
      <c r="K2580" s="1" t="s">
        <v>48</v>
      </c>
      <c r="L2580" s="1" t="s">
        <v>48</v>
      </c>
      <c r="M2580" s="1" t="s">
        <v>48</v>
      </c>
      <c r="N2580" s="1" t="s">
        <v>48</v>
      </c>
      <c r="O2580" s="1" t="s">
        <v>48</v>
      </c>
      <c r="P2580" s="1" t="s">
        <v>48</v>
      </c>
      <c r="Q2580" s="1" t="s">
        <v>48</v>
      </c>
      <c r="R2580" s="1" t="s">
        <v>48</v>
      </c>
      <c r="S2580" s="1" t="s">
        <v>48</v>
      </c>
      <c r="T2580" s="1" t="s">
        <v>48</v>
      </c>
      <c r="U2580" s="1" t="s">
        <v>48</v>
      </c>
      <c r="V2580" s="1" t="s">
        <v>48</v>
      </c>
      <c r="W2580" s="1" t="s">
        <v>49</v>
      </c>
      <c r="X2580" s="1" t="s">
        <v>116</v>
      </c>
      <c r="Y2580" s="1" t="s">
        <v>12666</v>
      </c>
      <c r="AC2580" s="1" t="s">
        <v>5712</v>
      </c>
      <c r="AD2580" s="1" t="s">
        <v>5712</v>
      </c>
      <c r="AK2580" s="1" t="s">
        <v>55</v>
      </c>
      <c r="AN2580" s="1" t="s">
        <v>5712</v>
      </c>
      <c r="AP2580" s="1" t="s">
        <v>5712</v>
      </c>
      <c r="AR2580" s="1" t="s">
        <v>5712</v>
      </c>
      <c r="AT2580" s="1" t="s">
        <v>5712</v>
      </c>
    </row>
    <row r="2581" spans="1:48" x14ac:dyDescent="0.35">
      <c r="A2581" s="1" t="s">
        <v>12667</v>
      </c>
      <c r="B2581" s="1" t="s">
        <v>12499</v>
      </c>
      <c r="C2581" s="1" t="s">
        <v>71</v>
      </c>
      <c r="D2581">
        <v>30</v>
      </c>
      <c r="E2581" s="1" t="s">
        <v>57</v>
      </c>
      <c r="F2581" s="1" t="s">
        <v>107</v>
      </c>
      <c r="G2581" s="1" t="s">
        <v>73</v>
      </c>
      <c r="H2581" s="1" t="s">
        <v>45</v>
      </c>
      <c r="I2581" s="1" t="s">
        <v>113</v>
      </c>
      <c r="J2581" s="1" t="s">
        <v>80</v>
      </c>
      <c r="K2581" s="1" t="s">
        <v>48</v>
      </c>
      <c r="L2581" s="1" t="s">
        <v>48</v>
      </c>
      <c r="M2581" s="1" t="s">
        <v>48</v>
      </c>
      <c r="N2581" s="1" t="s">
        <v>48</v>
      </c>
      <c r="O2581" s="1" t="s">
        <v>48</v>
      </c>
      <c r="P2581" s="1" t="s">
        <v>48</v>
      </c>
      <c r="Q2581" s="1" t="s">
        <v>48</v>
      </c>
      <c r="R2581" s="1" t="s">
        <v>48</v>
      </c>
      <c r="S2581" s="1" t="s">
        <v>48</v>
      </c>
      <c r="T2581" s="1" t="s">
        <v>48</v>
      </c>
      <c r="U2581" s="1" t="s">
        <v>48</v>
      </c>
      <c r="V2581" s="1" t="s">
        <v>48</v>
      </c>
      <c r="W2581" s="1" t="s">
        <v>49</v>
      </c>
      <c r="X2581" s="1" t="s">
        <v>75</v>
      </c>
      <c r="Y2581" s="1" t="s">
        <v>9473</v>
      </c>
      <c r="AC2581" s="1" t="s">
        <v>5712</v>
      </c>
      <c r="AD2581" s="1" t="s">
        <v>5712</v>
      </c>
      <c r="AK2581" s="1" t="s">
        <v>101</v>
      </c>
      <c r="AN2581" s="1" t="s">
        <v>131</v>
      </c>
      <c r="AP2581" s="1" t="s">
        <v>5712</v>
      </c>
      <c r="AR2581" s="1" t="s">
        <v>5712</v>
      </c>
      <c r="AT2581" s="1" t="s">
        <v>5712</v>
      </c>
    </row>
    <row r="2582" spans="1:48" x14ac:dyDescent="0.35">
      <c r="A2582" s="1" t="s">
        <v>12668</v>
      </c>
      <c r="B2582" s="1" t="s">
        <v>12499</v>
      </c>
      <c r="C2582" s="1" t="s">
        <v>41</v>
      </c>
      <c r="D2582">
        <v>41</v>
      </c>
      <c r="E2582" s="1" t="s">
        <v>42</v>
      </c>
      <c r="F2582" s="1" t="s">
        <v>107</v>
      </c>
      <c r="G2582" s="1" t="s">
        <v>73</v>
      </c>
      <c r="H2582" s="1" t="s">
        <v>109</v>
      </c>
      <c r="I2582" s="1" t="s">
        <v>90</v>
      </c>
      <c r="J2582" s="1" t="s">
        <v>47</v>
      </c>
      <c r="K2582" s="1" t="s">
        <v>48</v>
      </c>
      <c r="L2582" s="1" t="s">
        <v>48</v>
      </c>
      <c r="M2582" s="1" t="s">
        <v>48</v>
      </c>
      <c r="N2582" s="1" t="s">
        <v>48</v>
      </c>
      <c r="O2582" s="1" t="s">
        <v>48</v>
      </c>
      <c r="P2582" s="1" t="s">
        <v>48</v>
      </c>
      <c r="Q2582" s="1" t="s">
        <v>49</v>
      </c>
      <c r="R2582" s="1" t="s">
        <v>48</v>
      </c>
      <c r="S2582" s="1" t="s">
        <v>48</v>
      </c>
      <c r="T2582" s="1" t="s">
        <v>48</v>
      </c>
      <c r="U2582" s="1" t="s">
        <v>48</v>
      </c>
      <c r="V2582" s="1" t="s">
        <v>48</v>
      </c>
      <c r="W2582" s="1" t="s">
        <v>48</v>
      </c>
      <c r="X2582" s="1" t="s">
        <v>51</v>
      </c>
      <c r="Y2582" s="1" t="s">
        <v>12669</v>
      </c>
      <c r="AC2582" s="1" t="s">
        <v>5712</v>
      </c>
      <c r="AD2582" s="1" t="s">
        <v>5712</v>
      </c>
      <c r="AK2582" s="1" t="s">
        <v>63</v>
      </c>
      <c r="AN2582" s="1" t="s">
        <v>5712</v>
      </c>
      <c r="AP2582" s="1" t="s">
        <v>5712</v>
      </c>
      <c r="AR2582" s="1" t="s">
        <v>5712</v>
      </c>
      <c r="AT2582" s="1" t="s">
        <v>5712</v>
      </c>
    </row>
    <row r="2583" spans="1:48" x14ac:dyDescent="0.35">
      <c r="A2583" s="1" t="s">
        <v>12670</v>
      </c>
      <c r="B2583" s="1" t="s">
        <v>12499</v>
      </c>
      <c r="C2583" s="1" t="s">
        <v>71</v>
      </c>
      <c r="D2583">
        <v>39</v>
      </c>
      <c r="E2583" s="1" t="s">
        <v>42</v>
      </c>
      <c r="F2583" s="1" t="s">
        <v>107</v>
      </c>
      <c r="G2583" s="1" t="s">
        <v>85</v>
      </c>
      <c r="H2583" s="1" t="s">
        <v>45</v>
      </c>
      <c r="I2583" s="1" t="s">
        <v>61</v>
      </c>
      <c r="J2583" s="1" t="s">
        <v>80</v>
      </c>
      <c r="K2583" s="1" t="s">
        <v>48</v>
      </c>
      <c r="L2583" s="1" t="s">
        <v>48</v>
      </c>
      <c r="M2583" s="1" t="s">
        <v>48</v>
      </c>
      <c r="N2583" s="1" t="s">
        <v>48</v>
      </c>
      <c r="O2583" s="1" t="s">
        <v>48</v>
      </c>
      <c r="P2583" s="1" t="s">
        <v>48</v>
      </c>
      <c r="Q2583" s="1" t="s">
        <v>48</v>
      </c>
      <c r="R2583" s="1" t="s">
        <v>48</v>
      </c>
      <c r="S2583" s="1" t="s">
        <v>48</v>
      </c>
      <c r="T2583" s="1" t="s">
        <v>48</v>
      </c>
      <c r="U2583" s="1" t="s">
        <v>48</v>
      </c>
      <c r="V2583" s="1" t="s">
        <v>49</v>
      </c>
      <c r="W2583" s="1" t="s">
        <v>48</v>
      </c>
      <c r="X2583" s="1" t="s">
        <v>62</v>
      </c>
      <c r="AC2583" s="1" t="s">
        <v>5712</v>
      </c>
      <c r="AD2583" s="1" t="s">
        <v>5712</v>
      </c>
      <c r="AI2583" s="1" t="s">
        <v>12671</v>
      </c>
      <c r="AK2583" s="1" t="s">
        <v>55</v>
      </c>
      <c r="AN2583" s="1" t="s">
        <v>5712</v>
      </c>
      <c r="AP2583" s="1" t="s">
        <v>5712</v>
      </c>
      <c r="AR2583" s="1" t="s">
        <v>5712</v>
      </c>
      <c r="AT2583" s="1" t="s">
        <v>5712</v>
      </c>
      <c r="AV2583" s="1" t="s">
        <v>12672</v>
      </c>
    </row>
    <row r="2584" spans="1:48" x14ac:dyDescent="0.35">
      <c r="A2584" s="1" t="s">
        <v>12673</v>
      </c>
      <c r="B2584" s="1" t="s">
        <v>12499</v>
      </c>
      <c r="C2584" s="1" t="s">
        <v>41</v>
      </c>
      <c r="D2584">
        <v>36</v>
      </c>
      <c r="E2584" s="1" t="s">
        <v>42</v>
      </c>
      <c r="F2584" s="1" t="s">
        <v>107</v>
      </c>
      <c r="G2584" s="1" t="s">
        <v>98</v>
      </c>
      <c r="H2584" s="1" t="s">
        <v>79</v>
      </c>
      <c r="I2584" s="1" t="s">
        <v>125</v>
      </c>
      <c r="J2584" s="1" t="s">
        <v>80</v>
      </c>
      <c r="K2584" s="1" t="s">
        <v>48</v>
      </c>
      <c r="L2584" s="1" t="s">
        <v>48</v>
      </c>
      <c r="M2584" s="1" t="s">
        <v>48</v>
      </c>
      <c r="N2584" s="1" t="s">
        <v>48</v>
      </c>
      <c r="O2584" s="1" t="s">
        <v>48</v>
      </c>
      <c r="P2584" s="1" t="s">
        <v>48</v>
      </c>
      <c r="Q2584" s="1" t="s">
        <v>48</v>
      </c>
      <c r="R2584" s="1" t="s">
        <v>48</v>
      </c>
      <c r="S2584" s="1" t="s">
        <v>48</v>
      </c>
      <c r="T2584" s="1" t="s">
        <v>48</v>
      </c>
      <c r="U2584" s="1" t="s">
        <v>48</v>
      </c>
      <c r="V2584" s="1" t="s">
        <v>49</v>
      </c>
      <c r="W2584" s="1" t="s">
        <v>48</v>
      </c>
      <c r="X2584" s="1" t="s">
        <v>62</v>
      </c>
      <c r="AC2584" s="1" t="s">
        <v>5712</v>
      </c>
      <c r="AD2584" s="1" t="s">
        <v>5712</v>
      </c>
      <c r="AI2584" s="1" t="s">
        <v>12674</v>
      </c>
      <c r="AK2584" s="1" t="s">
        <v>55</v>
      </c>
      <c r="AN2584" s="1" t="s">
        <v>5712</v>
      </c>
      <c r="AP2584" s="1" t="s">
        <v>5712</v>
      </c>
      <c r="AR2584" s="1" t="s">
        <v>5712</v>
      </c>
      <c r="AT2584" s="1" t="s">
        <v>5712</v>
      </c>
      <c r="AV2584" s="1" t="s">
        <v>12675</v>
      </c>
    </row>
    <row r="2585" spans="1:48" x14ac:dyDescent="0.35">
      <c r="A2585" s="1" t="s">
        <v>12676</v>
      </c>
      <c r="B2585" s="1" t="s">
        <v>12499</v>
      </c>
      <c r="C2585" s="1" t="s">
        <v>71</v>
      </c>
      <c r="D2585">
        <v>41</v>
      </c>
      <c r="E2585" s="1" t="s">
        <v>42</v>
      </c>
      <c r="F2585" s="1" t="s">
        <v>107</v>
      </c>
      <c r="G2585" s="1" t="s">
        <v>98</v>
      </c>
      <c r="H2585" s="1" t="s">
        <v>45</v>
      </c>
      <c r="I2585" s="1" t="s">
        <v>74</v>
      </c>
      <c r="J2585" s="1" t="s">
        <v>80</v>
      </c>
      <c r="K2585" s="1" t="s">
        <v>48</v>
      </c>
      <c r="L2585" s="1" t="s">
        <v>48</v>
      </c>
      <c r="M2585" s="1" t="s">
        <v>48</v>
      </c>
      <c r="N2585" s="1" t="s">
        <v>48</v>
      </c>
      <c r="O2585" s="1" t="s">
        <v>48</v>
      </c>
      <c r="P2585" s="1" t="s">
        <v>48</v>
      </c>
      <c r="Q2585" s="1" t="s">
        <v>48</v>
      </c>
      <c r="R2585" s="1" t="s">
        <v>48</v>
      </c>
      <c r="S2585" s="1" t="s">
        <v>48</v>
      </c>
      <c r="T2585" s="1" t="s">
        <v>48</v>
      </c>
      <c r="U2585" s="1" t="s">
        <v>49</v>
      </c>
      <c r="V2585" s="1" t="s">
        <v>48</v>
      </c>
      <c r="W2585" s="1" t="s">
        <v>48</v>
      </c>
      <c r="X2585" s="1" t="s">
        <v>116</v>
      </c>
      <c r="Y2585" s="1" t="s">
        <v>12677</v>
      </c>
      <c r="AC2585" s="1" t="s">
        <v>5712</v>
      </c>
      <c r="AD2585" s="1" t="s">
        <v>5712</v>
      </c>
      <c r="AK2585" s="1" t="s">
        <v>55</v>
      </c>
      <c r="AN2585" s="1" t="s">
        <v>5712</v>
      </c>
      <c r="AP2585" s="1" t="s">
        <v>5712</v>
      </c>
      <c r="AR2585" s="1" t="s">
        <v>5712</v>
      </c>
      <c r="AT2585" s="1" t="s">
        <v>5712</v>
      </c>
      <c r="AV2585" s="1" t="s">
        <v>12678</v>
      </c>
    </row>
    <row r="2586" spans="1:48" x14ac:dyDescent="0.35">
      <c r="A2586" s="1" t="s">
        <v>12679</v>
      </c>
      <c r="B2586" s="1" t="s">
        <v>12499</v>
      </c>
      <c r="C2586" s="1" t="s">
        <v>41</v>
      </c>
      <c r="D2586">
        <v>28</v>
      </c>
      <c r="E2586" s="1" t="s">
        <v>57</v>
      </c>
      <c r="F2586" s="1" t="s">
        <v>58</v>
      </c>
      <c r="G2586" s="1" t="s">
        <v>59</v>
      </c>
      <c r="H2586" s="1" t="s">
        <v>92</v>
      </c>
      <c r="I2586" s="1" t="s">
        <v>125</v>
      </c>
      <c r="J2586" s="1" t="s">
        <v>80</v>
      </c>
      <c r="K2586" s="1" t="s">
        <v>48</v>
      </c>
      <c r="L2586" s="1" t="s">
        <v>48</v>
      </c>
      <c r="M2586" s="1" t="s">
        <v>48</v>
      </c>
      <c r="N2586" s="1" t="s">
        <v>48</v>
      </c>
      <c r="O2586" s="1" t="s">
        <v>48</v>
      </c>
      <c r="P2586" s="1" t="s">
        <v>48</v>
      </c>
      <c r="Q2586" s="1" t="s">
        <v>48</v>
      </c>
      <c r="R2586" s="1" t="s">
        <v>48</v>
      </c>
      <c r="S2586" s="1" t="s">
        <v>48</v>
      </c>
      <c r="T2586" s="1" t="s">
        <v>48</v>
      </c>
      <c r="U2586" s="1" t="s">
        <v>48</v>
      </c>
      <c r="V2586" s="1" t="s">
        <v>49</v>
      </c>
      <c r="W2586" s="1" t="s">
        <v>48</v>
      </c>
      <c r="X2586" s="1" t="s">
        <v>62</v>
      </c>
      <c r="AC2586" s="1" t="s">
        <v>5712</v>
      </c>
      <c r="AD2586" s="1" t="s">
        <v>5712</v>
      </c>
      <c r="AI2586" s="1" t="s">
        <v>12680</v>
      </c>
      <c r="AK2586" s="1" t="s">
        <v>63</v>
      </c>
      <c r="AN2586" s="1" t="s">
        <v>5712</v>
      </c>
      <c r="AP2586" s="1" t="s">
        <v>5712</v>
      </c>
      <c r="AR2586" s="1" t="s">
        <v>5712</v>
      </c>
      <c r="AT2586" s="1" t="s">
        <v>5712</v>
      </c>
    </row>
    <row r="2587" spans="1:48" x14ac:dyDescent="0.35">
      <c r="A2587" s="1" t="s">
        <v>12681</v>
      </c>
      <c r="B2587" s="1" t="s">
        <v>12499</v>
      </c>
      <c r="C2587" s="1" t="s">
        <v>41</v>
      </c>
      <c r="D2587">
        <v>68</v>
      </c>
      <c r="E2587" s="1" t="s">
        <v>65</v>
      </c>
      <c r="F2587" s="1" t="s">
        <v>43</v>
      </c>
      <c r="G2587" s="1" t="s">
        <v>73</v>
      </c>
      <c r="H2587" s="1" t="s">
        <v>67</v>
      </c>
      <c r="I2587" s="1" t="s">
        <v>90</v>
      </c>
      <c r="J2587" s="1" t="s">
        <v>80</v>
      </c>
      <c r="K2587" s="1" t="s">
        <v>48</v>
      </c>
      <c r="L2587" s="1" t="s">
        <v>48</v>
      </c>
      <c r="M2587" s="1" t="s">
        <v>48</v>
      </c>
      <c r="N2587" s="1" t="s">
        <v>48</v>
      </c>
      <c r="O2587" s="1" t="s">
        <v>48</v>
      </c>
      <c r="P2587" s="1" t="s">
        <v>49</v>
      </c>
      <c r="Q2587" s="1" t="s">
        <v>48</v>
      </c>
      <c r="R2587" s="1" t="s">
        <v>48</v>
      </c>
      <c r="S2587" s="1" t="s">
        <v>48</v>
      </c>
      <c r="T2587" s="1" t="s">
        <v>48</v>
      </c>
      <c r="U2587" s="1" t="s">
        <v>48</v>
      </c>
      <c r="V2587" s="1" t="s">
        <v>48</v>
      </c>
      <c r="W2587" s="1" t="s">
        <v>48</v>
      </c>
      <c r="X2587" s="1" t="s">
        <v>116</v>
      </c>
      <c r="Y2587" s="1" t="s">
        <v>12682</v>
      </c>
      <c r="AC2587" s="1" t="s">
        <v>5712</v>
      </c>
      <c r="AD2587" s="1" t="s">
        <v>5712</v>
      </c>
      <c r="AI2587" s="1" t="s">
        <v>12683</v>
      </c>
      <c r="AK2587" s="1" t="s">
        <v>63</v>
      </c>
      <c r="AN2587" s="1" t="s">
        <v>5712</v>
      </c>
      <c r="AP2587" s="1" t="s">
        <v>5712</v>
      </c>
      <c r="AR2587" s="1" t="s">
        <v>5712</v>
      </c>
      <c r="AT2587" s="1" t="s">
        <v>5712</v>
      </c>
    </row>
    <row r="2588" spans="1:48" x14ac:dyDescent="0.35">
      <c r="A2588" s="1" t="s">
        <v>12684</v>
      </c>
      <c r="B2588" s="1" t="s">
        <v>12499</v>
      </c>
      <c r="C2588" s="1" t="s">
        <v>71</v>
      </c>
      <c r="D2588">
        <v>58</v>
      </c>
      <c r="E2588" s="1" t="s">
        <v>65</v>
      </c>
      <c r="F2588" s="1" t="s">
        <v>72</v>
      </c>
      <c r="G2588" s="1" t="s">
        <v>59</v>
      </c>
      <c r="H2588" s="1" t="s">
        <v>45</v>
      </c>
      <c r="I2588" s="1" t="s">
        <v>74</v>
      </c>
      <c r="J2588" s="1" t="s">
        <v>47</v>
      </c>
      <c r="K2588" s="1" t="s">
        <v>48</v>
      </c>
      <c r="L2588" s="1" t="s">
        <v>48</v>
      </c>
      <c r="M2588" s="1" t="s">
        <v>49</v>
      </c>
      <c r="N2588" s="1" t="s">
        <v>48</v>
      </c>
      <c r="O2588" s="1" t="s">
        <v>48</v>
      </c>
      <c r="P2588" s="1" t="s">
        <v>48</v>
      </c>
      <c r="Q2588" s="1" t="s">
        <v>48</v>
      </c>
      <c r="R2588" s="1" t="s">
        <v>48</v>
      </c>
      <c r="S2588" s="1" t="s">
        <v>48</v>
      </c>
      <c r="T2588" s="1" t="s">
        <v>48</v>
      </c>
      <c r="U2588" s="1" t="s">
        <v>48</v>
      </c>
      <c r="V2588" s="1" t="s">
        <v>48</v>
      </c>
      <c r="W2588" s="1" t="s">
        <v>48</v>
      </c>
      <c r="X2588" s="1" t="s">
        <v>75</v>
      </c>
      <c r="Y2588" s="1" t="s">
        <v>12685</v>
      </c>
      <c r="AC2588" s="1" t="s">
        <v>5712</v>
      </c>
      <c r="AD2588" s="1" t="s">
        <v>5712</v>
      </c>
      <c r="AK2588" s="1" t="s">
        <v>63</v>
      </c>
      <c r="AN2588" s="1" t="s">
        <v>5712</v>
      </c>
      <c r="AP2588" s="1" t="s">
        <v>5712</v>
      </c>
      <c r="AR2588" s="1" t="s">
        <v>5712</v>
      </c>
      <c r="AT2588" s="1" t="s">
        <v>5712</v>
      </c>
      <c r="AV2588" s="1" t="s">
        <v>12686</v>
      </c>
    </row>
    <row r="2589" spans="1:48" x14ac:dyDescent="0.35">
      <c r="A2589" s="1" t="s">
        <v>12687</v>
      </c>
      <c r="B2589" s="1" t="s">
        <v>12499</v>
      </c>
      <c r="C2589" s="1" t="s">
        <v>71</v>
      </c>
      <c r="D2589">
        <v>36</v>
      </c>
      <c r="E2589" s="1" t="s">
        <v>42</v>
      </c>
      <c r="F2589" s="1" t="s">
        <v>107</v>
      </c>
      <c r="G2589" s="1" t="s">
        <v>98</v>
      </c>
      <c r="H2589" s="1" t="s">
        <v>45</v>
      </c>
      <c r="I2589" s="1" t="s">
        <v>74</v>
      </c>
      <c r="J2589" s="1" t="s">
        <v>80</v>
      </c>
      <c r="K2589" s="1" t="s">
        <v>48</v>
      </c>
      <c r="L2589" s="1" t="s">
        <v>48</v>
      </c>
      <c r="M2589" s="1" t="s">
        <v>48</v>
      </c>
      <c r="N2589" s="1" t="s">
        <v>48</v>
      </c>
      <c r="O2589" s="1" t="s">
        <v>48</v>
      </c>
      <c r="P2589" s="1" t="s">
        <v>48</v>
      </c>
      <c r="Q2589" s="1" t="s">
        <v>48</v>
      </c>
      <c r="R2589" s="1" t="s">
        <v>48</v>
      </c>
      <c r="S2589" s="1" t="s">
        <v>48</v>
      </c>
      <c r="T2589" s="1" t="s">
        <v>48</v>
      </c>
      <c r="U2589" s="1" t="s">
        <v>48</v>
      </c>
      <c r="V2589" s="1" t="s">
        <v>48</v>
      </c>
      <c r="W2589" s="1" t="s">
        <v>49</v>
      </c>
      <c r="X2589" s="1" t="s">
        <v>116</v>
      </c>
      <c r="Y2589" s="1" t="s">
        <v>12688</v>
      </c>
      <c r="AC2589" s="1" t="s">
        <v>5712</v>
      </c>
      <c r="AD2589" s="1" t="s">
        <v>5712</v>
      </c>
      <c r="AI2589" s="1" t="s">
        <v>12689</v>
      </c>
      <c r="AK2589" s="1" t="s">
        <v>55</v>
      </c>
      <c r="AN2589" s="1" t="s">
        <v>5712</v>
      </c>
      <c r="AP2589" s="1" t="s">
        <v>5712</v>
      </c>
      <c r="AR2589" s="1" t="s">
        <v>5712</v>
      </c>
      <c r="AT2589" s="1" t="s">
        <v>5712</v>
      </c>
      <c r="AV2589" s="1" t="s">
        <v>12690</v>
      </c>
    </row>
    <row r="2590" spans="1:48" x14ac:dyDescent="0.35">
      <c r="A2590" s="1" t="s">
        <v>12691</v>
      </c>
      <c r="B2590" s="1" t="s">
        <v>12499</v>
      </c>
      <c r="C2590" s="1" t="s">
        <v>41</v>
      </c>
      <c r="D2590">
        <v>37</v>
      </c>
      <c r="E2590" s="1" t="s">
        <v>42</v>
      </c>
      <c r="F2590" s="1" t="s">
        <v>43</v>
      </c>
      <c r="G2590" s="1" t="s">
        <v>98</v>
      </c>
      <c r="H2590" s="1" t="s">
        <v>45</v>
      </c>
      <c r="I2590" s="1" t="s">
        <v>46</v>
      </c>
      <c r="J2590" s="1" t="s">
        <v>80</v>
      </c>
      <c r="K2590" s="1" t="s">
        <v>48</v>
      </c>
      <c r="L2590" s="1" t="s">
        <v>48</v>
      </c>
      <c r="M2590" s="1" t="s">
        <v>48</v>
      </c>
      <c r="N2590" s="1" t="s">
        <v>48</v>
      </c>
      <c r="O2590" s="1" t="s">
        <v>48</v>
      </c>
      <c r="P2590" s="1" t="s">
        <v>48</v>
      </c>
      <c r="Q2590" s="1" t="s">
        <v>48</v>
      </c>
      <c r="R2590" s="1" t="s">
        <v>48</v>
      </c>
      <c r="S2590" s="1" t="s">
        <v>48</v>
      </c>
      <c r="T2590" s="1" t="s">
        <v>49</v>
      </c>
      <c r="U2590" s="1" t="s">
        <v>48</v>
      </c>
      <c r="V2590" s="1" t="s">
        <v>48</v>
      </c>
      <c r="W2590" s="1" t="s">
        <v>48</v>
      </c>
      <c r="X2590" s="1" t="s">
        <v>62</v>
      </c>
      <c r="AC2590" s="1" t="s">
        <v>5712</v>
      </c>
      <c r="AD2590" s="1" t="s">
        <v>5712</v>
      </c>
      <c r="AK2590" s="1" t="s">
        <v>77</v>
      </c>
      <c r="AN2590" s="1" t="s">
        <v>5712</v>
      </c>
      <c r="AP2590" s="1" t="s">
        <v>5712</v>
      </c>
      <c r="AR2590" s="1" t="s">
        <v>5712</v>
      </c>
      <c r="AT2590" s="1" t="s">
        <v>5712</v>
      </c>
    </row>
    <row r="2591" spans="1:48" x14ac:dyDescent="0.35">
      <c r="A2591" s="1" t="s">
        <v>12692</v>
      </c>
      <c r="B2591" s="1" t="s">
        <v>12499</v>
      </c>
      <c r="C2591" s="1" t="s">
        <v>41</v>
      </c>
      <c r="D2591">
        <v>53</v>
      </c>
      <c r="E2591" s="1" t="s">
        <v>42</v>
      </c>
      <c r="F2591" s="1" t="s">
        <v>43</v>
      </c>
      <c r="G2591" s="1" t="s">
        <v>85</v>
      </c>
      <c r="H2591" s="1" t="s">
        <v>144</v>
      </c>
      <c r="I2591" s="1" t="s">
        <v>61</v>
      </c>
      <c r="J2591" s="1" t="s">
        <v>47</v>
      </c>
      <c r="K2591" s="1" t="s">
        <v>49</v>
      </c>
      <c r="L2591" s="1" t="s">
        <v>48</v>
      </c>
      <c r="M2591" s="1" t="s">
        <v>48</v>
      </c>
      <c r="N2591" s="1" t="s">
        <v>48</v>
      </c>
      <c r="O2591" s="1" t="s">
        <v>48</v>
      </c>
      <c r="P2591" s="1" t="s">
        <v>48</v>
      </c>
      <c r="Q2591" s="1" t="s">
        <v>48</v>
      </c>
      <c r="R2591" s="1" t="s">
        <v>48</v>
      </c>
      <c r="S2591" s="1" t="s">
        <v>48</v>
      </c>
      <c r="T2591" s="1" t="s">
        <v>49</v>
      </c>
      <c r="U2591" s="1" t="s">
        <v>48</v>
      </c>
      <c r="V2591" s="1" t="s">
        <v>48</v>
      </c>
      <c r="W2591" s="1" t="s">
        <v>48</v>
      </c>
      <c r="X2591" s="1" t="s">
        <v>62</v>
      </c>
      <c r="AC2591" s="1" t="s">
        <v>5712</v>
      </c>
      <c r="AD2591" s="1" t="s">
        <v>5712</v>
      </c>
      <c r="AI2591" s="1" t="s">
        <v>12693</v>
      </c>
      <c r="AK2591" s="1" t="s">
        <v>101</v>
      </c>
      <c r="AN2591" s="1" t="s">
        <v>5712</v>
      </c>
      <c r="AP2591" s="1" t="s">
        <v>5712</v>
      </c>
      <c r="AR2591" s="1" t="s">
        <v>5712</v>
      </c>
      <c r="AT2591" s="1" t="s">
        <v>5712</v>
      </c>
      <c r="AV2591" s="1" t="s">
        <v>12694</v>
      </c>
    </row>
    <row r="2592" spans="1:48" x14ac:dyDescent="0.35">
      <c r="A2592" s="1" t="s">
        <v>12695</v>
      </c>
      <c r="B2592" s="1" t="s">
        <v>12499</v>
      </c>
      <c r="C2592" s="1" t="s">
        <v>41</v>
      </c>
      <c r="D2592">
        <v>47</v>
      </c>
      <c r="E2592" s="1" t="s">
        <v>42</v>
      </c>
      <c r="F2592" s="1" t="s">
        <v>43</v>
      </c>
      <c r="G2592" s="1" t="s">
        <v>44</v>
      </c>
      <c r="H2592" s="1" t="s">
        <v>45</v>
      </c>
      <c r="I2592" s="1" t="s">
        <v>68</v>
      </c>
      <c r="J2592" s="1" t="s">
        <v>47</v>
      </c>
      <c r="K2592" s="1" t="s">
        <v>48</v>
      </c>
      <c r="L2592" s="1" t="s">
        <v>48</v>
      </c>
      <c r="M2592" s="1" t="s">
        <v>48</v>
      </c>
      <c r="N2592" s="1" t="s">
        <v>48</v>
      </c>
      <c r="O2592" s="1" t="s">
        <v>48</v>
      </c>
      <c r="P2592" s="1" t="s">
        <v>49</v>
      </c>
      <c r="Q2592" s="1" t="s">
        <v>48</v>
      </c>
      <c r="R2592" s="1" t="s">
        <v>48</v>
      </c>
      <c r="S2592" s="1" t="s">
        <v>48</v>
      </c>
      <c r="T2592" s="1" t="s">
        <v>48</v>
      </c>
      <c r="U2592" s="1" t="s">
        <v>48</v>
      </c>
      <c r="V2592" s="1" t="s">
        <v>48</v>
      </c>
      <c r="W2592" s="1" t="s">
        <v>48</v>
      </c>
      <c r="X2592" s="1" t="s">
        <v>62</v>
      </c>
      <c r="AC2592" s="1" t="s">
        <v>5712</v>
      </c>
      <c r="AD2592" s="1" t="s">
        <v>5712</v>
      </c>
      <c r="AI2592" s="1" t="s">
        <v>12696</v>
      </c>
      <c r="AK2592" s="1" t="s">
        <v>55</v>
      </c>
      <c r="AN2592" s="1" t="s">
        <v>5712</v>
      </c>
      <c r="AP2592" s="1" t="s">
        <v>5712</v>
      </c>
      <c r="AR2592" s="1" t="s">
        <v>5712</v>
      </c>
      <c r="AT2592" s="1" t="s">
        <v>5712</v>
      </c>
    </row>
    <row r="2593" spans="1:48" x14ac:dyDescent="0.35">
      <c r="A2593" s="1" t="s">
        <v>12697</v>
      </c>
      <c r="B2593" s="1" t="s">
        <v>12499</v>
      </c>
      <c r="C2593" s="1" t="s">
        <v>41</v>
      </c>
      <c r="D2593">
        <v>44</v>
      </c>
      <c r="E2593" s="1" t="s">
        <v>42</v>
      </c>
      <c r="F2593" s="1" t="s">
        <v>72</v>
      </c>
      <c r="G2593" s="1" t="s">
        <v>59</v>
      </c>
      <c r="H2593" s="1" t="s">
        <v>92</v>
      </c>
      <c r="I2593" s="1" t="s">
        <v>110</v>
      </c>
      <c r="J2593" s="1" t="s">
        <v>80</v>
      </c>
      <c r="K2593" s="1" t="s">
        <v>48</v>
      </c>
      <c r="L2593" s="1" t="s">
        <v>48</v>
      </c>
      <c r="M2593" s="1" t="s">
        <v>48</v>
      </c>
      <c r="N2593" s="1" t="s">
        <v>48</v>
      </c>
      <c r="O2593" s="1" t="s">
        <v>48</v>
      </c>
      <c r="P2593" s="1" t="s">
        <v>48</v>
      </c>
      <c r="Q2593" s="1" t="s">
        <v>48</v>
      </c>
      <c r="R2593" s="1" t="s">
        <v>48</v>
      </c>
      <c r="S2593" s="1" t="s">
        <v>48</v>
      </c>
      <c r="T2593" s="1" t="s">
        <v>48</v>
      </c>
      <c r="U2593" s="1" t="s">
        <v>48</v>
      </c>
      <c r="V2593" s="1" t="s">
        <v>48</v>
      </c>
      <c r="W2593" s="1" t="s">
        <v>49</v>
      </c>
      <c r="X2593" s="1" t="s">
        <v>51</v>
      </c>
      <c r="Y2593" s="1" t="s">
        <v>12698</v>
      </c>
      <c r="AC2593" s="1" t="s">
        <v>5712</v>
      </c>
      <c r="AD2593" s="1" t="s">
        <v>5712</v>
      </c>
      <c r="AK2593" s="1" t="s">
        <v>63</v>
      </c>
      <c r="AN2593" s="1" t="s">
        <v>5712</v>
      </c>
      <c r="AP2593" s="1" t="s">
        <v>5712</v>
      </c>
      <c r="AR2593" s="1" t="s">
        <v>5712</v>
      </c>
      <c r="AT2593" s="1" t="s">
        <v>5712</v>
      </c>
      <c r="AV2593" s="1" t="s">
        <v>12699</v>
      </c>
    </row>
    <row r="2594" spans="1:48" x14ac:dyDescent="0.35">
      <c r="A2594" s="1" t="s">
        <v>12700</v>
      </c>
      <c r="B2594" s="1" t="s">
        <v>12499</v>
      </c>
      <c r="C2594" s="1" t="s">
        <v>41</v>
      </c>
      <c r="D2594">
        <v>52</v>
      </c>
      <c r="E2594" s="1" t="s">
        <v>42</v>
      </c>
      <c r="F2594" s="1" t="s">
        <v>43</v>
      </c>
      <c r="G2594" s="1" t="s">
        <v>44</v>
      </c>
      <c r="H2594" s="1" t="s">
        <v>109</v>
      </c>
      <c r="I2594" s="1" t="s">
        <v>110</v>
      </c>
      <c r="J2594" s="1" t="s">
        <v>80</v>
      </c>
      <c r="K2594" s="1" t="s">
        <v>48</v>
      </c>
      <c r="L2594" s="1" t="s">
        <v>48</v>
      </c>
      <c r="M2594" s="1" t="s">
        <v>48</v>
      </c>
      <c r="N2594" s="1" t="s">
        <v>48</v>
      </c>
      <c r="O2594" s="1" t="s">
        <v>48</v>
      </c>
      <c r="P2594" s="1" t="s">
        <v>48</v>
      </c>
      <c r="Q2594" s="1" t="s">
        <v>48</v>
      </c>
      <c r="R2594" s="1" t="s">
        <v>48</v>
      </c>
      <c r="S2594" s="1" t="s">
        <v>48</v>
      </c>
      <c r="T2594" s="1" t="s">
        <v>48</v>
      </c>
      <c r="U2594" s="1" t="s">
        <v>49</v>
      </c>
      <c r="V2594" s="1" t="s">
        <v>48</v>
      </c>
      <c r="W2594" s="1" t="s">
        <v>48</v>
      </c>
      <c r="X2594" s="1" t="s">
        <v>116</v>
      </c>
      <c r="Y2594" s="1" t="s">
        <v>12701</v>
      </c>
      <c r="AC2594" s="1" t="s">
        <v>5712</v>
      </c>
      <c r="AD2594" s="1" t="s">
        <v>5712</v>
      </c>
      <c r="AI2594" s="1" t="s">
        <v>12702</v>
      </c>
      <c r="AK2594" s="1" t="s">
        <v>77</v>
      </c>
      <c r="AN2594" s="1" t="s">
        <v>5712</v>
      </c>
      <c r="AP2594" s="1" t="s">
        <v>5712</v>
      </c>
      <c r="AR2594" s="1" t="s">
        <v>5712</v>
      </c>
      <c r="AT2594" s="1" t="s">
        <v>5712</v>
      </c>
      <c r="AV2594" s="1" t="s">
        <v>12703</v>
      </c>
    </row>
    <row r="2595" spans="1:48" x14ac:dyDescent="0.35">
      <c r="A2595" s="1" t="s">
        <v>12704</v>
      </c>
      <c r="B2595" s="1" t="s">
        <v>12499</v>
      </c>
      <c r="C2595" s="1" t="s">
        <v>41</v>
      </c>
      <c r="D2595">
        <v>41</v>
      </c>
      <c r="E2595" s="1" t="s">
        <v>42</v>
      </c>
      <c r="F2595" s="1" t="s">
        <v>43</v>
      </c>
      <c r="G2595" s="1" t="s">
        <v>73</v>
      </c>
      <c r="H2595" s="1" t="s">
        <v>60</v>
      </c>
      <c r="I2595" s="1" t="s">
        <v>90</v>
      </c>
      <c r="J2595" s="1" t="s">
        <v>80</v>
      </c>
      <c r="K2595" s="1" t="s">
        <v>48</v>
      </c>
      <c r="L2595" s="1" t="s">
        <v>48</v>
      </c>
      <c r="M2595" s="1" t="s">
        <v>48</v>
      </c>
      <c r="N2595" s="1" t="s">
        <v>48</v>
      </c>
      <c r="O2595" s="1" t="s">
        <v>48</v>
      </c>
      <c r="P2595" s="1" t="s">
        <v>48</v>
      </c>
      <c r="Q2595" s="1" t="s">
        <v>48</v>
      </c>
      <c r="R2595" s="1" t="s">
        <v>48</v>
      </c>
      <c r="S2595" s="1" t="s">
        <v>48</v>
      </c>
      <c r="T2595" s="1" t="s">
        <v>48</v>
      </c>
      <c r="U2595" s="1" t="s">
        <v>49</v>
      </c>
      <c r="V2595" s="1" t="s">
        <v>48</v>
      </c>
      <c r="W2595" s="1" t="s">
        <v>48</v>
      </c>
      <c r="X2595" s="1" t="s">
        <v>62</v>
      </c>
      <c r="AC2595" s="1" t="s">
        <v>5712</v>
      </c>
      <c r="AD2595" s="1" t="s">
        <v>5712</v>
      </c>
      <c r="AK2595" s="1" t="s">
        <v>55</v>
      </c>
      <c r="AN2595" s="1" t="s">
        <v>5712</v>
      </c>
      <c r="AP2595" s="1" t="s">
        <v>5712</v>
      </c>
      <c r="AR2595" s="1" t="s">
        <v>5712</v>
      </c>
      <c r="AT2595" s="1" t="s">
        <v>5712</v>
      </c>
    </row>
    <row r="2596" spans="1:48" x14ac:dyDescent="0.35">
      <c r="A2596" s="1" t="s">
        <v>12705</v>
      </c>
      <c r="B2596" s="1" t="s">
        <v>12499</v>
      </c>
      <c r="C2596" s="1" t="s">
        <v>41</v>
      </c>
      <c r="D2596">
        <v>37</v>
      </c>
      <c r="E2596" s="1" t="s">
        <v>42</v>
      </c>
      <c r="F2596" s="1" t="s">
        <v>107</v>
      </c>
      <c r="G2596" s="1" t="s">
        <v>44</v>
      </c>
      <c r="H2596" s="1" t="s">
        <v>109</v>
      </c>
      <c r="I2596" s="1" t="s">
        <v>90</v>
      </c>
      <c r="J2596" s="1" t="s">
        <v>47</v>
      </c>
      <c r="K2596" s="1" t="s">
        <v>49</v>
      </c>
      <c r="L2596" s="1" t="s">
        <v>48</v>
      </c>
      <c r="M2596" s="1" t="s">
        <v>48</v>
      </c>
      <c r="N2596" s="1" t="s">
        <v>48</v>
      </c>
      <c r="O2596" s="1" t="s">
        <v>48</v>
      </c>
      <c r="P2596" s="1" t="s">
        <v>48</v>
      </c>
      <c r="Q2596" s="1" t="s">
        <v>48</v>
      </c>
      <c r="R2596" s="1" t="s">
        <v>48</v>
      </c>
      <c r="S2596" s="1" t="s">
        <v>48</v>
      </c>
      <c r="T2596" s="1" t="s">
        <v>49</v>
      </c>
      <c r="U2596" s="1" t="s">
        <v>48</v>
      </c>
      <c r="V2596" s="1" t="s">
        <v>48</v>
      </c>
      <c r="W2596" s="1" t="s">
        <v>48</v>
      </c>
      <c r="X2596" s="1" t="s">
        <v>62</v>
      </c>
      <c r="AC2596" s="1" t="s">
        <v>5712</v>
      </c>
      <c r="AD2596" s="1" t="s">
        <v>5712</v>
      </c>
      <c r="AI2596" s="1" t="s">
        <v>12706</v>
      </c>
      <c r="AK2596" s="1" t="s">
        <v>77</v>
      </c>
      <c r="AN2596" s="1" t="s">
        <v>5712</v>
      </c>
      <c r="AP2596" s="1" t="s">
        <v>5712</v>
      </c>
      <c r="AR2596" s="1" t="s">
        <v>5712</v>
      </c>
      <c r="AT2596" s="1" t="s">
        <v>5712</v>
      </c>
      <c r="AV2596" s="1" t="s">
        <v>12707</v>
      </c>
    </row>
    <row r="2597" spans="1:48" x14ac:dyDescent="0.35">
      <c r="A2597" s="1" t="s">
        <v>12708</v>
      </c>
      <c r="B2597" s="1" t="s">
        <v>12499</v>
      </c>
      <c r="C2597" s="1" t="s">
        <v>71</v>
      </c>
      <c r="D2597">
        <v>42</v>
      </c>
      <c r="E2597" s="1" t="s">
        <v>42</v>
      </c>
      <c r="F2597" s="1" t="s">
        <v>107</v>
      </c>
      <c r="G2597" s="1" t="s">
        <v>98</v>
      </c>
      <c r="H2597" s="1" t="s">
        <v>45</v>
      </c>
      <c r="I2597" s="1" t="s">
        <v>74</v>
      </c>
      <c r="J2597" s="1" t="s">
        <v>80</v>
      </c>
      <c r="K2597" s="1" t="s">
        <v>48</v>
      </c>
      <c r="L2597" s="1" t="s">
        <v>48</v>
      </c>
      <c r="M2597" s="1" t="s">
        <v>48</v>
      </c>
      <c r="N2597" s="1" t="s">
        <v>48</v>
      </c>
      <c r="O2597" s="1" t="s">
        <v>48</v>
      </c>
      <c r="P2597" s="1" t="s">
        <v>48</v>
      </c>
      <c r="Q2597" s="1" t="s">
        <v>48</v>
      </c>
      <c r="R2597" s="1" t="s">
        <v>48</v>
      </c>
      <c r="S2597" s="1" t="s">
        <v>48</v>
      </c>
      <c r="T2597" s="1" t="s">
        <v>48</v>
      </c>
      <c r="U2597" s="1" t="s">
        <v>48</v>
      </c>
      <c r="V2597" s="1" t="s">
        <v>49</v>
      </c>
      <c r="W2597" s="1" t="s">
        <v>48</v>
      </c>
      <c r="X2597" s="1" t="s">
        <v>62</v>
      </c>
      <c r="AC2597" s="1" t="s">
        <v>5712</v>
      </c>
      <c r="AD2597" s="1" t="s">
        <v>5712</v>
      </c>
      <c r="AK2597" s="1" t="s">
        <v>63</v>
      </c>
      <c r="AN2597" s="1" t="s">
        <v>5712</v>
      </c>
      <c r="AP2597" s="1" t="s">
        <v>5712</v>
      </c>
      <c r="AR2597" s="1" t="s">
        <v>5712</v>
      </c>
      <c r="AT2597" s="1" t="s">
        <v>5712</v>
      </c>
    </row>
    <row r="2598" spans="1:48" x14ac:dyDescent="0.35">
      <c r="A2598" s="1" t="s">
        <v>12709</v>
      </c>
      <c r="B2598" s="1" t="s">
        <v>12499</v>
      </c>
      <c r="C2598" s="1" t="s">
        <v>41</v>
      </c>
      <c r="D2598">
        <v>36</v>
      </c>
      <c r="E2598" s="1" t="s">
        <v>42</v>
      </c>
      <c r="F2598" s="1" t="s">
        <v>43</v>
      </c>
      <c r="G2598" s="1" t="s">
        <v>59</v>
      </c>
      <c r="H2598" s="1" t="s">
        <v>79</v>
      </c>
      <c r="I2598" s="1" t="s">
        <v>90</v>
      </c>
      <c r="J2598" s="1" t="s">
        <v>47</v>
      </c>
      <c r="K2598" s="1" t="s">
        <v>49</v>
      </c>
      <c r="L2598" s="1" t="s">
        <v>48</v>
      </c>
      <c r="M2598" s="1" t="s">
        <v>48</v>
      </c>
      <c r="N2598" s="1" t="s">
        <v>48</v>
      </c>
      <c r="O2598" s="1" t="s">
        <v>48</v>
      </c>
      <c r="P2598" s="1" t="s">
        <v>48</v>
      </c>
      <c r="Q2598" s="1" t="s">
        <v>48</v>
      </c>
      <c r="R2598" s="1" t="s">
        <v>48</v>
      </c>
      <c r="S2598" s="1" t="s">
        <v>48</v>
      </c>
      <c r="T2598" s="1" t="s">
        <v>49</v>
      </c>
      <c r="U2598" s="1" t="s">
        <v>48</v>
      </c>
      <c r="V2598" s="1" t="s">
        <v>48</v>
      </c>
      <c r="W2598" s="1" t="s">
        <v>48</v>
      </c>
      <c r="X2598" s="1" t="s">
        <v>62</v>
      </c>
      <c r="AC2598" s="1" t="s">
        <v>5712</v>
      </c>
      <c r="AD2598" s="1" t="s">
        <v>5712</v>
      </c>
      <c r="AK2598" s="1" t="s">
        <v>77</v>
      </c>
      <c r="AN2598" s="1" t="s">
        <v>5712</v>
      </c>
      <c r="AP2598" s="1" t="s">
        <v>5712</v>
      </c>
      <c r="AR2598" s="1" t="s">
        <v>5712</v>
      </c>
      <c r="AT2598" s="1" t="s">
        <v>5712</v>
      </c>
    </row>
    <row r="2599" spans="1:48" x14ac:dyDescent="0.35">
      <c r="A2599" s="1" t="s">
        <v>12710</v>
      </c>
      <c r="B2599" s="1" t="s">
        <v>12499</v>
      </c>
      <c r="C2599" s="1" t="s">
        <v>41</v>
      </c>
      <c r="D2599">
        <v>29</v>
      </c>
      <c r="E2599" s="1" t="s">
        <v>57</v>
      </c>
      <c r="F2599" s="1" t="s">
        <v>66</v>
      </c>
      <c r="G2599" s="1" t="s">
        <v>44</v>
      </c>
      <c r="H2599" s="1" t="s">
        <v>79</v>
      </c>
      <c r="I2599" s="1" t="s">
        <v>125</v>
      </c>
      <c r="J2599" s="1" t="s">
        <v>80</v>
      </c>
      <c r="K2599" s="1" t="s">
        <v>48</v>
      </c>
      <c r="L2599" s="1" t="s">
        <v>48</v>
      </c>
      <c r="M2599" s="1" t="s">
        <v>48</v>
      </c>
      <c r="N2599" s="1" t="s">
        <v>48</v>
      </c>
      <c r="O2599" s="1" t="s">
        <v>48</v>
      </c>
      <c r="P2599" s="1" t="s">
        <v>48</v>
      </c>
      <c r="Q2599" s="1" t="s">
        <v>48</v>
      </c>
      <c r="R2599" s="1" t="s">
        <v>48</v>
      </c>
      <c r="S2599" s="1" t="s">
        <v>48</v>
      </c>
      <c r="T2599" s="1" t="s">
        <v>48</v>
      </c>
      <c r="U2599" s="1" t="s">
        <v>48</v>
      </c>
      <c r="V2599" s="1" t="s">
        <v>48</v>
      </c>
      <c r="W2599" s="1" t="s">
        <v>49</v>
      </c>
      <c r="X2599" s="1" t="s">
        <v>145</v>
      </c>
      <c r="Y2599" s="1" t="s">
        <v>12711</v>
      </c>
      <c r="AC2599" s="1" t="s">
        <v>5712</v>
      </c>
      <c r="AD2599" s="1" t="s">
        <v>5712</v>
      </c>
      <c r="AI2599" s="1" t="s">
        <v>12712</v>
      </c>
      <c r="AK2599" s="1" t="s">
        <v>101</v>
      </c>
      <c r="AN2599" s="1" t="s">
        <v>5712</v>
      </c>
      <c r="AP2599" s="1" t="s">
        <v>5712</v>
      </c>
      <c r="AR2599" s="1" t="s">
        <v>5712</v>
      </c>
      <c r="AT2599" s="1" t="s">
        <v>5712</v>
      </c>
      <c r="AV2599" s="1" t="s">
        <v>12713</v>
      </c>
    </row>
    <row r="2600" spans="1:48" x14ac:dyDescent="0.35">
      <c r="A2600" s="1" t="s">
        <v>12714</v>
      </c>
      <c r="B2600" s="1" t="s">
        <v>12499</v>
      </c>
      <c r="C2600" s="1" t="s">
        <v>71</v>
      </c>
      <c r="D2600">
        <v>40</v>
      </c>
      <c r="E2600" s="1" t="s">
        <v>42</v>
      </c>
      <c r="F2600" s="1" t="s">
        <v>72</v>
      </c>
      <c r="G2600" s="1" t="s">
        <v>98</v>
      </c>
      <c r="H2600" s="1" t="s">
        <v>45</v>
      </c>
      <c r="I2600" s="1" t="s">
        <v>113</v>
      </c>
      <c r="J2600" s="1" t="s">
        <v>80</v>
      </c>
      <c r="K2600" s="1" t="s">
        <v>48</v>
      </c>
      <c r="L2600" s="1" t="s">
        <v>48</v>
      </c>
      <c r="M2600" s="1" t="s">
        <v>48</v>
      </c>
      <c r="N2600" s="1" t="s">
        <v>48</v>
      </c>
      <c r="O2600" s="1" t="s">
        <v>48</v>
      </c>
      <c r="P2600" s="1" t="s">
        <v>48</v>
      </c>
      <c r="Q2600" s="1" t="s">
        <v>48</v>
      </c>
      <c r="R2600" s="1" t="s">
        <v>48</v>
      </c>
      <c r="S2600" s="1" t="s">
        <v>48</v>
      </c>
      <c r="T2600" s="1" t="s">
        <v>49</v>
      </c>
      <c r="U2600" s="1" t="s">
        <v>48</v>
      </c>
      <c r="V2600" s="1" t="s">
        <v>48</v>
      </c>
      <c r="W2600" s="1" t="s">
        <v>48</v>
      </c>
      <c r="X2600" s="1" t="s">
        <v>62</v>
      </c>
      <c r="AC2600" s="1" t="s">
        <v>5712</v>
      </c>
      <c r="AD2600" s="1" t="s">
        <v>5712</v>
      </c>
      <c r="AI2600" s="1" t="s">
        <v>12715</v>
      </c>
      <c r="AK2600" s="1" t="s">
        <v>55</v>
      </c>
      <c r="AN2600" s="1" t="s">
        <v>5712</v>
      </c>
      <c r="AP2600" s="1" t="s">
        <v>5712</v>
      </c>
      <c r="AR2600" s="1" t="s">
        <v>5712</v>
      </c>
      <c r="AT2600" s="1" t="s">
        <v>5712</v>
      </c>
      <c r="AV2600" s="1" t="s">
        <v>12716</v>
      </c>
    </row>
    <row r="2601" spans="1:48" x14ac:dyDescent="0.35">
      <c r="A2601" s="1" t="s">
        <v>12717</v>
      </c>
      <c r="B2601" s="1" t="s">
        <v>12499</v>
      </c>
      <c r="C2601" s="1" t="s">
        <v>71</v>
      </c>
      <c r="D2601">
        <v>32</v>
      </c>
      <c r="E2601" s="1" t="s">
        <v>57</v>
      </c>
      <c r="F2601" s="1" t="s">
        <v>58</v>
      </c>
      <c r="G2601" s="1" t="s">
        <v>73</v>
      </c>
      <c r="H2601" s="1" t="s">
        <v>45</v>
      </c>
      <c r="I2601" s="1" t="s">
        <v>113</v>
      </c>
      <c r="J2601" s="1" t="s">
        <v>47</v>
      </c>
      <c r="K2601" s="1" t="s">
        <v>48</v>
      </c>
      <c r="L2601" s="1" t="s">
        <v>48</v>
      </c>
      <c r="M2601" s="1" t="s">
        <v>48</v>
      </c>
      <c r="N2601" s="1" t="s">
        <v>48</v>
      </c>
      <c r="O2601" s="1" t="s">
        <v>49</v>
      </c>
      <c r="P2601" s="1" t="s">
        <v>48</v>
      </c>
      <c r="Q2601" s="1" t="s">
        <v>48</v>
      </c>
      <c r="R2601" s="1" t="s">
        <v>48</v>
      </c>
      <c r="S2601" s="1" t="s">
        <v>48</v>
      </c>
      <c r="T2601" s="1" t="s">
        <v>48</v>
      </c>
      <c r="U2601" s="1" t="s">
        <v>48</v>
      </c>
      <c r="V2601" s="1" t="s">
        <v>48</v>
      </c>
      <c r="W2601" s="1" t="s">
        <v>48</v>
      </c>
      <c r="X2601" s="1" t="s">
        <v>75</v>
      </c>
      <c r="Y2601" s="1" t="s">
        <v>12718</v>
      </c>
      <c r="AC2601" s="1" t="s">
        <v>5712</v>
      </c>
      <c r="AD2601" s="1" t="s">
        <v>5712</v>
      </c>
      <c r="AK2601" s="1" t="s">
        <v>63</v>
      </c>
      <c r="AN2601" s="1" t="s">
        <v>5712</v>
      </c>
      <c r="AP2601" s="1" t="s">
        <v>5712</v>
      </c>
      <c r="AR2601" s="1" t="s">
        <v>5712</v>
      </c>
      <c r="AT2601" s="1" t="s">
        <v>5712</v>
      </c>
      <c r="AV2601" s="1" t="s">
        <v>12719</v>
      </c>
    </row>
    <row r="2602" spans="1:48" x14ac:dyDescent="0.35">
      <c r="A2602" s="1" t="s">
        <v>12720</v>
      </c>
      <c r="B2602" s="1" t="s">
        <v>12499</v>
      </c>
      <c r="C2602" s="1" t="s">
        <v>71</v>
      </c>
      <c r="D2602">
        <v>32</v>
      </c>
      <c r="E2602" s="1" t="s">
        <v>57</v>
      </c>
      <c r="F2602" s="1" t="s">
        <v>107</v>
      </c>
      <c r="G2602" s="1" t="s">
        <v>85</v>
      </c>
      <c r="H2602" s="1" t="s">
        <v>45</v>
      </c>
      <c r="I2602" s="1" t="s">
        <v>74</v>
      </c>
      <c r="J2602" s="1" t="s">
        <v>47</v>
      </c>
      <c r="K2602" s="1" t="s">
        <v>48</v>
      </c>
      <c r="L2602" s="1" t="s">
        <v>48</v>
      </c>
      <c r="M2602" s="1" t="s">
        <v>48</v>
      </c>
      <c r="N2602" s="1" t="s">
        <v>48</v>
      </c>
      <c r="O2602" s="1" t="s">
        <v>48</v>
      </c>
      <c r="P2602" s="1" t="s">
        <v>48</v>
      </c>
      <c r="Q2602" s="1" t="s">
        <v>48</v>
      </c>
      <c r="R2602" s="1" t="s">
        <v>49</v>
      </c>
      <c r="S2602" s="1" t="s">
        <v>48</v>
      </c>
      <c r="T2602" s="1" t="s">
        <v>48</v>
      </c>
      <c r="U2602" s="1" t="s">
        <v>48</v>
      </c>
      <c r="V2602" s="1" t="s">
        <v>48</v>
      </c>
      <c r="W2602" s="1" t="s">
        <v>48</v>
      </c>
      <c r="X2602" s="1" t="s">
        <v>116</v>
      </c>
      <c r="Y2602" s="1" t="s">
        <v>12721</v>
      </c>
      <c r="AC2602" s="1" t="s">
        <v>5712</v>
      </c>
      <c r="AD2602" s="1" t="s">
        <v>5712</v>
      </c>
      <c r="AK2602" s="1" t="s">
        <v>101</v>
      </c>
      <c r="AN2602" s="1" t="s">
        <v>5712</v>
      </c>
      <c r="AP2602" s="1" t="s">
        <v>5712</v>
      </c>
      <c r="AR2602" s="1" t="s">
        <v>5712</v>
      </c>
      <c r="AT2602" s="1" t="s">
        <v>5712</v>
      </c>
      <c r="AV2602" s="1" t="s">
        <v>12722</v>
      </c>
    </row>
    <row r="2603" spans="1:48" x14ac:dyDescent="0.35">
      <c r="A2603" s="1" t="s">
        <v>12723</v>
      </c>
      <c r="B2603" s="1" t="s">
        <v>12499</v>
      </c>
      <c r="C2603" s="1" t="s">
        <v>41</v>
      </c>
      <c r="D2603">
        <v>70</v>
      </c>
      <c r="E2603" s="1" t="s">
        <v>65</v>
      </c>
      <c r="F2603" s="1" t="s">
        <v>72</v>
      </c>
      <c r="G2603" s="1" t="s">
        <v>59</v>
      </c>
      <c r="H2603" s="1" t="s">
        <v>67</v>
      </c>
      <c r="I2603" s="1" t="s">
        <v>68</v>
      </c>
      <c r="J2603" s="1" t="s">
        <v>80</v>
      </c>
      <c r="K2603" s="1" t="s">
        <v>48</v>
      </c>
      <c r="L2603" s="1" t="s">
        <v>48</v>
      </c>
      <c r="M2603" s="1" t="s">
        <v>48</v>
      </c>
      <c r="N2603" s="1" t="s">
        <v>48</v>
      </c>
      <c r="O2603" s="1" t="s">
        <v>48</v>
      </c>
      <c r="P2603" s="1" t="s">
        <v>48</v>
      </c>
      <c r="Q2603" s="1" t="s">
        <v>48</v>
      </c>
      <c r="R2603" s="1" t="s">
        <v>48</v>
      </c>
      <c r="S2603" s="1" t="s">
        <v>48</v>
      </c>
      <c r="T2603" s="1" t="s">
        <v>48</v>
      </c>
      <c r="U2603" s="1" t="s">
        <v>49</v>
      </c>
      <c r="V2603" s="1" t="s">
        <v>48</v>
      </c>
      <c r="W2603" s="1" t="s">
        <v>48</v>
      </c>
      <c r="X2603" s="1" t="s">
        <v>116</v>
      </c>
      <c r="Y2603" s="1" t="s">
        <v>12724</v>
      </c>
      <c r="AC2603" s="1" t="s">
        <v>5712</v>
      </c>
      <c r="AD2603" s="1" t="s">
        <v>5712</v>
      </c>
      <c r="AI2603" s="1" t="s">
        <v>12725</v>
      </c>
      <c r="AK2603" s="1" t="s">
        <v>55</v>
      </c>
      <c r="AN2603" s="1" t="s">
        <v>5712</v>
      </c>
      <c r="AP2603" s="1" t="s">
        <v>5712</v>
      </c>
      <c r="AR2603" s="1" t="s">
        <v>5712</v>
      </c>
      <c r="AT2603" s="1" t="s">
        <v>5712</v>
      </c>
      <c r="AV2603" s="1" t="s">
        <v>12726</v>
      </c>
    </row>
    <row r="2604" spans="1:48" x14ac:dyDescent="0.35">
      <c r="A2604" s="1" t="s">
        <v>12727</v>
      </c>
      <c r="B2604" s="1" t="s">
        <v>12499</v>
      </c>
      <c r="C2604" s="1" t="s">
        <v>71</v>
      </c>
      <c r="D2604">
        <v>33</v>
      </c>
      <c r="E2604" s="1" t="s">
        <v>57</v>
      </c>
      <c r="F2604" s="1" t="s">
        <v>107</v>
      </c>
      <c r="G2604" s="1" t="s">
        <v>85</v>
      </c>
      <c r="H2604" s="1" t="s">
        <v>45</v>
      </c>
      <c r="I2604" s="1" t="s">
        <v>74</v>
      </c>
      <c r="J2604" s="1" t="s">
        <v>80</v>
      </c>
      <c r="K2604" s="1" t="s">
        <v>48</v>
      </c>
      <c r="L2604" s="1" t="s">
        <v>48</v>
      </c>
      <c r="M2604" s="1" t="s">
        <v>48</v>
      </c>
      <c r="N2604" s="1" t="s">
        <v>48</v>
      </c>
      <c r="O2604" s="1" t="s">
        <v>48</v>
      </c>
      <c r="P2604" s="1" t="s">
        <v>48</v>
      </c>
      <c r="Q2604" s="1" t="s">
        <v>48</v>
      </c>
      <c r="R2604" s="1" t="s">
        <v>48</v>
      </c>
      <c r="S2604" s="1" t="s">
        <v>48</v>
      </c>
      <c r="T2604" s="1" t="s">
        <v>48</v>
      </c>
      <c r="U2604" s="1" t="s">
        <v>49</v>
      </c>
      <c r="V2604" s="1" t="s">
        <v>48</v>
      </c>
      <c r="W2604" s="1" t="s">
        <v>48</v>
      </c>
      <c r="X2604" s="1" t="s">
        <v>116</v>
      </c>
      <c r="Y2604" s="1" t="s">
        <v>12728</v>
      </c>
      <c r="AC2604" s="1" t="s">
        <v>5712</v>
      </c>
      <c r="AD2604" s="1" t="s">
        <v>5712</v>
      </c>
      <c r="AK2604" s="1" t="s">
        <v>63</v>
      </c>
      <c r="AN2604" s="1" t="s">
        <v>5712</v>
      </c>
      <c r="AP2604" s="1" t="s">
        <v>81</v>
      </c>
      <c r="AR2604" s="1" t="s">
        <v>5712</v>
      </c>
      <c r="AT2604" s="1" t="s">
        <v>5712</v>
      </c>
    </row>
    <row r="2605" spans="1:48" x14ac:dyDescent="0.35">
      <c r="A2605" s="1" t="s">
        <v>12729</v>
      </c>
      <c r="B2605" s="1" t="s">
        <v>12499</v>
      </c>
      <c r="C2605" s="1" t="s">
        <v>41</v>
      </c>
      <c r="D2605">
        <v>57</v>
      </c>
      <c r="E2605" s="1" t="s">
        <v>65</v>
      </c>
      <c r="F2605" s="1" t="s">
        <v>72</v>
      </c>
      <c r="G2605" s="1" t="s">
        <v>44</v>
      </c>
      <c r="H2605" s="1" t="s">
        <v>45</v>
      </c>
      <c r="I2605" s="1" t="s">
        <v>99</v>
      </c>
      <c r="J2605" s="1" t="s">
        <v>80</v>
      </c>
      <c r="K2605" s="1" t="s">
        <v>48</v>
      </c>
      <c r="L2605" s="1" t="s">
        <v>48</v>
      </c>
      <c r="M2605" s="1" t="s">
        <v>48</v>
      </c>
      <c r="N2605" s="1" t="s">
        <v>48</v>
      </c>
      <c r="O2605" s="1" t="s">
        <v>48</v>
      </c>
      <c r="P2605" s="1" t="s">
        <v>48</v>
      </c>
      <c r="Q2605" s="1" t="s">
        <v>48</v>
      </c>
      <c r="R2605" s="1" t="s">
        <v>48</v>
      </c>
      <c r="S2605" s="1" t="s">
        <v>48</v>
      </c>
      <c r="T2605" s="1" t="s">
        <v>48</v>
      </c>
      <c r="U2605" s="1" t="s">
        <v>49</v>
      </c>
      <c r="V2605" s="1" t="s">
        <v>48</v>
      </c>
      <c r="W2605" s="1" t="s">
        <v>48</v>
      </c>
      <c r="X2605" s="1" t="s">
        <v>62</v>
      </c>
      <c r="AC2605" s="1" t="s">
        <v>5712</v>
      </c>
      <c r="AD2605" s="1" t="s">
        <v>5712</v>
      </c>
      <c r="AI2605" s="1" t="s">
        <v>12730</v>
      </c>
      <c r="AK2605" s="1" t="s">
        <v>77</v>
      </c>
      <c r="AN2605" s="1" t="s">
        <v>5712</v>
      </c>
      <c r="AP2605" s="1" t="s">
        <v>5712</v>
      </c>
      <c r="AR2605" s="1" t="s">
        <v>5712</v>
      </c>
      <c r="AT2605" s="1" t="s">
        <v>5712</v>
      </c>
    </row>
    <row r="2606" spans="1:48" x14ac:dyDescent="0.35">
      <c r="A2606" s="1" t="s">
        <v>12731</v>
      </c>
      <c r="B2606" s="1" t="s">
        <v>12499</v>
      </c>
      <c r="C2606" s="1" t="s">
        <v>71</v>
      </c>
      <c r="D2606">
        <v>43</v>
      </c>
      <c r="E2606" s="1" t="s">
        <v>42</v>
      </c>
      <c r="F2606" s="1" t="s">
        <v>107</v>
      </c>
      <c r="G2606" s="1" t="s">
        <v>98</v>
      </c>
      <c r="H2606" s="1" t="s">
        <v>45</v>
      </c>
      <c r="I2606" s="1" t="s">
        <v>113</v>
      </c>
      <c r="J2606" s="1" t="s">
        <v>80</v>
      </c>
      <c r="K2606" s="1" t="s">
        <v>48</v>
      </c>
      <c r="L2606" s="1" t="s">
        <v>48</v>
      </c>
      <c r="M2606" s="1" t="s">
        <v>48</v>
      </c>
      <c r="N2606" s="1" t="s">
        <v>48</v>
      </c>
      <c r="O2606" s="1" t="s">
        <v>48</v>
      </c>
      <c r="P2606" s="1" t="s">
        <v>48</v>
      </c>
      <c r="Q2606" s="1" t="s">
        <v>48</v>
      </c>
      <c r="R2606" s="1" t="s">
        <v>48</v>
      </c>
      <c r="S2606" s="1" t="s">
        <v>48</v>
      </c>
      <c r="T2606" s="1" t="s">
        <v>48</v>
      </c>
      <c r="U2606" s="1" t="s">
        <v>48</v>
      </c>
      <c r="V2606" s="1" t="s">
        <v>49</v>
      </c>
      <c r="W2606" s="1" t="s">
        <v>48</v>
      </c>
      <c r="X2606" s="1" t="s">
        <v>116</v>
      </c>
      <c r="Y2606" s="1" t="s">
        <v>12732</v>
      </c>
      <c r="AC2606" s="1" t="s">
        <v>5712</v>
      </c>
      <c r="AD2606" s="1" t="s">
        <v>5712</v>
      </c>
      <c r="AK2606" s="1" t="s">
        <v>63</v>
      </c>
      <c r="AN2606" s="1" t="s">
        <v>5712</v>
      </c>
      <c r="AP2606" s="1" t="s">
        <v>5712</v>
      </c>
      <c r="AR2606" s="1" t="s">
        <v>5712</v>
      </c>
      <c r="AT2606" s="1" t="s">
        <v>5712</v>
      </c>
      <c r="AV2606" s="1" t="s">
        <v>12733</v>
      </c>
    </row>
    <row r="2607" spans="1:48" x14ac:dyDescent="0.35">
      <c r="A2607" s="1" t="s">
        <v>12734</v>
      </c>
      <c r="B2607" s="1" t="s">
        <v>12499</v>
      </c>
      <c r="C2607" s="1" t="s">
        <v>41</v>
      </c>
      <c r="D2607">
        <v>56</v>
      </c>
      <c r="E2607" s="1" t="s">
        <v>65</v>
      </c>
      <c r="F2607" s="1" t="s">
        <v>72</v>
      </c>
      <c r="G2607" s="1" t="s">
        <v>44</v>
      </c>
      <c r="H2607" s="1" t="s">
        <v>144</v>
      </c>
      <c r="I2607" s="1" t="s">
        <v>90</v>
      </c>
      <c r="J2607" s="1" t="s">
        <v>80</v>
      </c>
      <c r="K2607" s="1" t="s">
        <v>48</v>
      </c>
      <c r="L2607" s="1" t="s">
        <v>48</v>
      </c>
      <c r="M2607" s="1" t="s">
        <v>48</v>
      </c>
      <c r="N2607" s="1" t="s">
        <v>48</v>
      </c>
      <c r="O2607" s="1" t="s">
        <v>48</v>
      </c>
      <c r="P2607" s="1" t="s">
        <v>48</v>
      </c>
      <c r="Q2607" s="1" t="s">
        <v>48</v>
      </c>
      <c r="R2607" s="1" t="s">
        <v>48</v>
      </c>
      <c r="S2607" s="1" t="s">
        <v>48</v>
      </c>
      <c r="T2607" s="1" t="s">
        <v>48</v>
      </c>
      <c r="U2607" s="1" t="s">
        <v>48</v>
      </c>
      <c r="V2607" s="1" t="s">
        <v>49</v>
      </c>
      <c r="W2607" s="1" t="s">
        <v>48</v>
      </c>
      <c r="X2607" s="1" t="s">
        <v>116</v>
      </c>
      <c r="Y2607" s="1" t="s">
        <v>12735</v>
      </c>
      <c r="AC2607" s="1" t="s">
        <v>5712</v>
      </c>
      <c r="AD2607" s="1" t="s">
        <v>5712</v>
      </c>
      <c r="AK2607" s="1" t="s">
        <v>77</v>
      </c>
      <c r="AN2607" s="1" t="s">
        <v>5712</v>
      </c>
      <c r="AP2607" s="1" t="s">
        <v>5712</v>
      </c>
      <c r="AR2607" s="1" t="s">
        <v>5712</v>
      </c>
      <c r="AT2607" s="1" t="s">
        <v>5712</v>
      </c>
      <c r="AV2607" s="1" t="s">
        <v>12736</v>
      </c>
    </row>
    <row r="2608" spans="1:48" x14ac:dyDescent="0.35">
      <c r="A2608" s="1" t="s">
        <v>12737</v>
      </c>
      <c r="B2608" s="1" t="s">
        <v>12499</v>
      </c>
      <c r="C2608" s="1" t="s">
        <v>41</v>
      </c>
      <c r="D2608">
        <v>38</v>
      </c>
      <c r="E2608" s="1" t="s">
        <v>42</v>
      </c>
      <c r="F2608" s="1" t="s">
        <v>43</v>
      </c>
      <c r="G2608" s="1" t="s">
        <v>59</v>
      </c>
      <c r="H2608" s="1" t="s">
        <v>45</v>
      </c>
      <c r="I2608" s="1" t="s">
        <v>110</v>
      </c>
      <c r="J2608" s="1" t="s">
        <v>80</v>
      </c>
      <c r="K2608" s="1" t="s">
        <v>48</v>
      </c>
      <c r="L2608" s="1" t="s">
        <v>48</v>
      </c>
      <c r="M2608" s="1" t="s">
        <v>48</v>
      </c>
      <c r="N2608" s="1" t="s">
        <v>48</v>
      </c>
      <c r="O2608" s="1" t="s">
        <v>48</v>
      </c>
      <c r="P2608" s="1" t="s">
        <v>48</v>
      </c>
      <c r="Q2608" s="1" t="s">
        <v>48</v>
      </c>
      <c r="R2608" s="1" t="s">
        <v>48</v>
      </c>
      <c r="S2608" s="1" t="s">
        <v>48</v>
      </c>
      <c r="T2608" s="1" t="s">
        <v>48</v>
      </c>
      <c r="U2608" s="1" t="s">
        <v>49</v>
      </c>
      <c r="V2608" s="1" t="s">
        <v>48</v>
      </c>
      <c r="W2608" s="1" t="s">
        <v>48</v>
      </c>
      <c r="X2608" s="1" t="s">
        <v>116</v>
      </c>
      <c r="Y2608" s="1" t="s">
        <v>12738</v>
      </c>
      <c r="AC2608" s="1" t="s">
        <v>5712</v>
      </c>
      <c r="AD2608" s="1" t="s">
        <v>5712</v>
      </c>
      <c r="AK2608" s="1" t="s">
        <v>55</v>
      </c>
      <c r="AN2608" s="1" t="s">
        <v>5712</v>
      </c>
      <c r="AP2608" s="1" t="s">
        <v>5712</v>
      </c>
      <c r="AR2608" s="1" t="s">
        <v>5712</v>
      </c>
      <c r="AT2608" s="1" t="s">
        <v>5712</v>
      </c>
    </row>
    <row r="2609" spans="1:48" x14ac:dyDescent="0.35">
      <c r="A2609" s="1" t="s">
        <v>12739</v>
      </c>
      <c r="B2609" s="1" t="s">
        <v>12499</v>
      </c>
      <c r="C2609" s="1" t="s">
        <v>41</v>
      </c>
      <c r="D2609">
        <v>58</v>
      </c>
      <c r="E2609" s="1" t="s">
        <v>65</v>
      </c>
      <c r="F2609" s="1" t="s">
        <v>72</v>
      </c>
      <c r="G2609" s="1" t="s">
        <v>85</v>
      </c>
      <c r="H2609" s="1" t="s">
        <v>79</v>
      </c>
      <c r="I2609" s="1" t="s">
        <v>113</v>
      </c>
      <c r="J2609" s="1" t="s">
        <v>80</v>
      </c>
      <c r="K2609" s="1" t="s">
        <v>48</v>
      </c>
      <c r="L2609" s="1" t="s">
        <v>48</v>
      </c>
      <c r="M2609" s="1" t="s">
        <v>48</v>
      </c>
      <c r="N2609" s="1" t="s">
        <v>48</v>
      </c>
      <c r="O2609" s="1" t="s">
        <v>48</v>
      </c>
      <c r="P2609" s="1" t="s">
        <v>48</v>
      </c>
      <c r="Q2609" s="1" t="s">
        <v>48</v>
      </c>
      <c r="R2609" s="1" t="s">
        <v>48</v>
      </c>
      <c r="S2609" s="1" t="s">
        <v>48</v>
      </c>
      <c r="T2609" s="1" t="s">
        <v>49</v>
      </c>
      <c r="U2609" s="1" t="s">
        <v>48</v>
      </c>
      <c r="V2609" s="1" t="s">
        <v>48</v>
      </c>
      <c r="W2609" s="1" t="s">
        <v>48</v>
      </c>
      <c r="X2609" s="1" t="s">
        <v>62</v>
      </c>
      <c r="AC2609" s="1" t="s">
        <v>5712</v>
      </c>
      <c r="AD2609" s="1" t="s">
        <v>5712</v>
      </c>
      <c r="AK2609" s="1" t="s">
        <v>55</v>
      </c>
      <c r="AN2609" s="1" t="s">
        <v>5712</v>
      </c>
      <c r="AP2609" s="1" t="s">
        <v>5712</v>
      </c>
      <c r="AR2609" s="1" t="s">
        <v>5712</v>
      </c>
      <c r="AT2609" s="1" t="s">
        <v>5712</v>
      </c>
    </row>
    <row r="2610" spans="1:48" x14ac:dyDescent="0.35">
      <c r="A2610" s="1" t="s">
        <v>12740</v>
      </c>
      <c r="B2610" s="1" t="s">
        <v>12499</v>
      </c>
      <c r="C2610" s="1" t="s">
        <v>41</v>
      </c>
      <c r="D2610">
        <v>33</v>
      </c>
      <c r="E2610" s="1" t="s">
        <v>57</v>
      </c>
      <c r="F2610" s="1" t="s">
        <v>58</v>
      </c>
      <c r="G2610" s="1" t="s">
        <v>98</v>
      </c>
      <c r="H2610" s="1" t="s">
        <v>45</v>
      </c>
      <c r="I2610" s="1" t="s">
        <v>113</v>
      </c>
      <c r="J2610" s="1" t="s">
        <v>80</v>
      </c>
      <c r="K2610" s="1" t="s">
        <v>48</v>
      </c>
      <c r="L2610" s="1" t="s">
        <v>48</v>
      </c>
      <c r="M2610" s="1" t="s">
        <v>48</v>
      </c>
      <c r="N2610" s="1" t="s">
        <v>48</v>
      </c>
      <c r="O2610" s="1" t="s">
        <v>48</v>
      </c>
      <c r="P2610" s="1" t="s">
        <v>48</v>
      </c>
      <c r="Q2610" s="1" t="s">
        <v>48</v>
      </c>
      <c r="R2610" s="1" t="s">
        <v>48</v>
      </c>
      <c r="S2610" s="1" t="s">
        <v>48</v>
      </c>
      <c r="T2610" s="1" t="s">
        <v>48</v>
      </c>
      <c r="U2610" s="1" t="s">
        <v>48</v>
      </c>
      <c r="V2610" s="1" t="s">
        <v>48</v>
      </c>
      <c r="W2610" s="1" t="s">
        <v>49</v>
      </c>
      <c r="X2610" s="1" t="s">
        <v>62</v>
      </c>
      <c r="AC2610" s="1" t="s">
        <v>5712</v>
      </c>
      <c r="AD2610" s="1" t="s">
        <v>5712</v>
      </c>
      <c r="AK2610" s="1" t="s">
        <v>55</v>
      </c>
      <c r="AN2610" s="1" t="s">
        <v>5712</v>
      </c>
      <c r="AP2610" s="1" t="s">
        <v>5712</v>
      </c>
      <c r="AR2610" s="1" t="s">
        <v>5712</v>
      </c>
      <c r="AT2610" s="1" t="s">
        <v>5712</v>
      </c>
      <c r="AV2610" s="1" t="s">
        <v>12741</v>
      </c>
    </row>
    <row r="2611" spans="1:48" x14ac:dyDescent="0.35">
      <c r="A2611" s="1" t="s">
        <v>12742</v>
      </c>
      <c r="B2611" s="1" t="s">
        <v>12499</v>
      </c>
      <c r="C2611" s="1" t="s">
        <v>41</v>
      </c>
      <c r="D2611">
        <v>77</v>
      </c>
      <c r="E2611" s="1" t="s">
        <v>65</v>
      </c>
      <c r="F2611" s="1" t="s">
        <v>66</v>
      </c>
      <c r="G2611" s="1" t="s">
        <v>73</v>
      </c>
      <c r="H2611" s="1" t="s">
        <v>67</v>
      </c>
      <c r="I2611" s="1" t="s">
        <v>90</v>
      </c>
      <c r="J2611" s="1" t="s">
        <v>80</v>
      </c>
      <c r="K2611" s="1" t="s">
        <v>48</v>
      </c>
      <c r="L2611" s="1" t="s">
        <v>48</v>
      </c>
      <c r="M2611" s="1" t="s">
        <v>48</v>
      </c>
      <c r="N2611" s="1" t="s">
        <v>48</v>
      </c>
      <c r="O2611" s="1" t="s">
        <v>48</v>
      </c>
      <c r="P2611" s="1" t="s">
        <v>48</v>
      </c>
      <c r="Q2611" s="1" t="s">
        <v>48</v>
      </c>
      <c r="R2611" s="1" t="s">
        <v>48</v>
      </c>
      <c r="S2611" s="1" t="s">
        <v>48</v>
      </c>
      <c r="T2611" s="1" t="s">
        <v>48</v>
      </c>
      <c r="U2611" s="1" t="s">
        <v>49</v>
      </c>
      <c r="V2611" s="1" t="s">
        <v>48</v>
      </c>
      <c r="W2611" s="1" t="s">
        <v>48</v>
      </c>
      <c r="X2611" s="1" t="s">
        <v>116</v>
      </c>
      <c r="Y2611" s="1" t="s">
        <v>12743</v>
      </c>
      <c r="AC2611" s="1" t="s">
        <v>5712</v>
      </c>
      <c r="AD2611" s="1" t="s">
        <v>5712</v>
      </c>
      <c r="AK2611" s="1" t="s">
        <v>55</v>
      </c>
      <c r="AN2611" s="1" t="s">
        <v>5712</v>
      </c>
      <c r="AP2611" s="1" t="s">
        <v>5712</v>
      </c>
      <c r="AR2611" s="1" t="s">
        <v>5712</v>
      </c>
      <c r="AT2611" s="1" t="s">
        <v>5712</v>
      </c>
      <c r="AV2611" s="1" t="s">
        <v>12744</v>
      </c>
    </row>
    <row r="2612" spans="1:48" x14ac:dyDescent="0.35">
      <c r="A2612" s="1" t="s">
        <v>12745</v>
      </c>
      <c r="B2612" s="1" t="s">
        <v>12499</v>
      </c>
      <c r="C2612" s="1" t="s">
        <v>41</v>
      </c>
      <c r="D2612">
        <v>23</v>
      </c>
      <c r="E2612" s="1" t="s">
        <v>57</v>
      </c>
      <c r="F2612" s="1" t="s">
        <v>58</v>
      </c>
      <c r="G2612" s="1" t="s">
        <v>98</v>
      </c>
      <c r="H2612" s="1" t="s">
        <v>45</v>
      </c>
      <c r="I2612" s="1" t="s">
        <v>74</v>
      </c>
      <c r="J2612" s="1" t="s">
        <v>80</v>
      </c>
      <c r="K2612" s="1" t="s">
        <v>48</v>
      </c>
      <c r="L2612" s="1" t="s">
        <v>48</v>
      </c>
      <c r="M2612" s="1" t="s">
        <v>48</v>
      </c>
      <c r="N2612" s="1" t="s">
        <v>48</v>
      </c>
      <c r="O2612" s="1" t="s">
        <v>48</v>
      </c>
      <c r="P2612" s="1" t="s">
        <v>48</v>
      </c>
      <c r="Q2612" s="1" t="s">
        <v>48</v>
      </c>
      <c r="R2612" s="1" t="s">
        <v>48</v>
      </c>
      <c r="S2612" s="1" t="s">
        <v>48</v>
      </c>
      <c r="T2612" s="1" t="s">
        <v>48</v>
      </c>
      <c r="U2612" s="1" t="s">
        <v>49</v>
      </c>
      <c r="V2612" s="1" t="s">
        <v>48</v>
      </c>
      <c r="W2612" s="1" t="s">
        <v>48</v>
      </c>
      <c r="X2612" s="1" t="s">
        <v>116</v>
      </c>
      <c r="Y2612" s="1" t="s">
        <v>12746</v>
      </c>
      <c r="AC2612" s="1" t="s">
        <v>5712</v>
      </c>
      <c r="AD2612" s="1" t="s">
        <v>5712</v>
      </c>
      <c r="AK2612" s="1" t="s">
        <v>101</v>
      </c>
      <c r="AN2612" s="1" t="s">
        <v>5712</v>
      </c>
      <c r="AP2612" s="1" t="s">
        <v>5712</v>
      </c>
      <c r="AR2612" s="1" t="s">
        <v>5712</v>
      </c>
      <c r="AT2612" s="1" t="s">
        <v>5712</v>
      </c>
    </row>
    <row r="2613" spans="1:48" x14ac:dyDescent="0.35">
      <c r="A2613" s="1" t="s">
        <v>12747</v>
      </c>
      <c r="B2613" s="1" t="s">
        <v>12499</v>
      </c>
      <c r="C2613" s="1" t="s">
        <v>41</v>
      </c>
      <c r="D2613">
        <v>68</v>
      </c>
      <c r="E2613" s="1" t="s">
        <v>65</v>
      </c>
      <c r="F2613" s="1" t="s">
        <v>43</v>
      </c>
      <c r="G2613" s="1" t="s">
        <v>44</v>
      </c>
      <c r="H2613" s="1" t="s">
        <v>67</v>
      </c>
      <c r="I2613" s="1" t="s">
        <v>110</v>
      </c>
      <c r="J2613" s="1" t="s">
        <v>80</v>
      </c>
      <c r="K2613" s="1" t="s">
        <v>48</v>
      </c>
      <c r="L2613" s="1" t="s">
        <v>48</v>
      </c>
      <c r="M2613" s="1" t="s">
        <v>48</v>
      </c>
      <c r="N2613" s="1" t="s">
        <v>48</v>
      </c>
      <c r="O2613" s="1" t="s">
        <v>48</v>
      </c>
      <c r="P2613" s="1" t="s">
        <v>48</v>
      </c>
      <c r="Q2613" s="1" t="s">
        <v>48</v>
      </c>
      <c r="R2613" s="1" t="s">
        <v>48</v>
      </c>
      <c r="S2613" s="1" t="s">
        <v>48</v>
      </c>
      <c r="T2613" s="1" t="s">
        <v>48</v>
      </c>
      <c r="U2613" s="1" t="s">
        <v>48</v>
      </c>
      <c r="V2613" s="1" t="s">
        <v>49</v>
      </c>
      <c r="W2613" s="1" t="s">
        <v>48</v>
      </c>
      <c r="X2613" s="1" t="s">
        <v>62</v>
      </c>
      <c r="AC2613" s="1" t="s">
        <v>5712</v>
      </c>
      <c r="AD2613" s="1" t="s">
        <v>5712</v>
      </c>
      <c r="AI2613" s="1" t="s">
        <v>12748</v>
      </c>
      <c r="AK2613" s="1" t="s">
        <v>77</v>
      </c>
      <c r="AN2613" s="1" t="s">
        <v>5712</v>
      </c>
      <c r="AP2613" s="1" t="s">
        <v>81</v>
      </c>
      <c r="AR2613" s="1" t="s">
        <v>5712</v>
      </c>
      <c r="AT2613" s="1" t="s">
        <v>5712</v>
      </c>
    </row>
    <row r="2614" spans="1:48" x14ac:dyDescent="0.35">
      <c r="A2614" s="1" t="s">
        <v>12749</v>
      </c>
      <c r="B2614" s="1" t="s">
        <v>12499</v>
      </c>
      <c r="C2614" s="1" t="s">
        <v>41</v>
      </c>
      <c r="D2614">
        <v>80</v>
      </c>
      <c r="E2614" s="1" t="s">
        <v>65</v>
      </c>
      <c r="F2614" s="1" t="s">
        <v>66</v>
      </c>
      <c r="G2614" s="1" t="s">
        <v>98</v>
      </c>
      <c r="H2614" s="1" t="s">
        <v>67</v>
      </c>
      <c r="I2614" s="1" t="s">
        <v>46</v>
      </c>
      <c r="J2614" s="1" t="s">
        <v>80</v>
      </c>
      <c r="K2614" s="1" t="s">
        <v>48</v>
      </c>
      <c r="L2614" s="1" t="s">
        <v>48</v>
      </c>
      <c r="M2614" s="1" t="s">
        <v>48</v>
      </c>
      <c r="N2614" s="1" t="s">
        <v>48</v>
      </c>
      <c r="O2614" s="1" t="s">
        <v>48</v>
      </c>
      <c r="P2614" s="1" t="s">
        <v>48</v>
      </c>
      <c r="Q2614" s="1" t="s">
        <v>48</v>
      </c>
      <c r="R2614" s="1" t="s">
        <v>48</v>
      </c>
      <c r="S2614" s="1" t="s">
        <v>48</v>
      </c>
      <c r="T2614" s="1" t="s">
        <v>48</v>
      </c>
      <c r="U2614" s="1" t="s">
        <v>48</v>
      </c>
      <c r="V2614" s="1" t="s">
        <v>48</v>
      </c>
      <c r="W2614" s="1" t="s">
        <v>49</v>
      </c>
      <c r="X2614" s="1" t="s">
        <v>62</v>
      </c>
      <c r="AC2614" s="1" t="s">
        <v>5712</v>
      </c>
      <c r="AD2614" s="1" t="s">
        <v>5712</v>
      </c>
      <c r="AI2614" s="1" t="s">
        <v>12750</v>
      </c>
      <c r="AK2614" s="1" t="s">
        <v>77</v>
      </c>
      <c r="AN2614" s="1" t="s">
        <v>5712</v>
      </c>
      <c r="AP2614" s="1" t="s">
        <v>5712</v>
      </c>
      <c r="AR2614" s="1" t="s">
        <v>5712</v>
      </c>
      <c r="AT2614" s="1" t="s">
        <v>5712</v>
      </c>
    </row>
    <row r="2615" spans="1:48" x14ac:dyDescent="0.35">
      <c r="A2615" s="1" t="s">
        <v>12751</v>
      </c>
      <c r="B2615" s="1" t="s">
        <v>12499</v>
      </c>
      <c r="C2615" s="1" t="s">
        <v>41</v>
      </c>
      <c r="D2615">
        <v>72</v>
      </c>
      <c r="E2615" s="1" t="s">
        <v>65</v>
      </c>
      <c r="F2615" s="1" t="s">
        <v>66</v>
      </c>
      <c r="G2615" s="1" t="s">
        <v>137</v>
      </c>
      <c r="H2615" s="1" t="s">
        <v>67</v>
      </c>
      <c r="I2615" s="1" t="s">
        <v>90</v>
      </c>
      <c r="J2615" s="1" t="s">
        <v>80</v>
      </c>
      <c r="K2615" s="1" t="s">
        <v>48</v>
      </c>
      <c r="L2615" s="1" t="s">
        <v>48</v>
      </c>
      <c r="M2615" s="1" t="s">
        <v>48</v>
      </c>
      <c r="N2615" s="1" t="s">
        <v>48</v>
      </c>
      <c r="O2615" s="1" t="s">
        <v>48</v>
      </c>
      <c r="P2615" s="1" t="s">
        <v>48</v>
      </c>
      <c r="Q2615" s="1" t="s">
        <v>48</v>
      </c>
      <c r="R2615" s="1" t="s">
        <v>48</v>
      </c>
      <c r="S2615" s="1" t="s">
        <v>48</v>
      </c>
      <c r="T2615" s="1" t="s">
        <v>48</v>
      </c>
      <c r="U2615" s="1" t="s">
        <v>48</v>
      </c>
      <c r="V2615" s="1" t="s">
        <v>48</v>
      </c>
      <c r="W2615" s="1" t="s">
        <v>49</v>
      </c>
      <c r="X2615" s="1" t="s">
        <v>62</v>
      </c>
      <c r="AC2615" s="1" t="s">
        <v>5712</v>
      </c>
      <c r="AD2615" s="1" t="s">
        <v>5712</v>
      </c>
      <c r="AK2615" s="1" t="s">
        <v>77</v>
      </c>
      <c r="AN2615" s="1" t="s">
        <v>5712</v>
      </c>
      <c r="AP2615" s="1" t="s">
        <v>5712</v>
      </c>
      <c r="AR2615" s="1" t="s">
        <v>5712</v>
      </c>
      <c r="AT2615" s="1" t="s">
        <v>5712</v>
      </c>
    </row>
    <row r="2616" spans="1:48" x14ac:dyDescent="0.35">
      <c r="A2616" s="1" t="s">
        <v>12752</v>
      </c>
      <c r="B2616" s="1" t="s">
        <v>12499</v>
      </c>
      <c r="C2616" s="1" t="s">
        <v>41</v>
      </c>
      <c r="D2616">
        <v>73</v>
      </c>
      <c r="E2616" s="1" t="s">
        <v>65</v>
      </c>
      <c r="F2616" s="1" t="s">
        <v>66</v>
      </c>
      <c r="G2616" s="1" t="s">
        <v>98</v>
      </c>
      <c r="H2616" s="1" t="s">
        <v>67</v>
      </c>
      <c r="I2616" s="1" t="s">
        <v>110</v>
      </c>
      <c r="J2616" s="1" t="s">
        <v>80</v>
      </c>
      <c r="K2616" s="1" t="s">
        <v>48</v>
      </c>
      <c r="L2616" s="1" t="s">
        <v>48</v>
      </c>
      <c r="M2616" s="1" t="s">
        <v>48</v>
      </c>
      <c r="N2616" s="1" t="s">
        <v>48</v>
      </c>
      <c r="O2616" s="1" t="s">
        <v>48</v>
      </c>
      <c r="P2616" s="1" t="s">
        <v>48</v>
      </c>
      <c r="Q2616" s="1" t="s">
        <v>48</v>
      </c>
      <c r="R2616" s="1" t="s">
        <v>48</v>
      </c>
      <c r="S2616" s="1" t="s">
        <v>48</v>
      </c>
      <c r="T2616" s="1" t="s">
        <v>48</v>
      </c>
      <c r="U2616" s="1" t="s">
        <v>48</v>
      </c>
      <c r="V2616" s="1" t="s">
        <v>49</v>
      </c>
      <c r="W2616" s="1" t="s">
        <v>48</v>
      </c>
      <c r="X2616" s="1" t="s">
        <v>62</v>
      </c>
      <c r="AC2616" s="1" t="s">
        <v>5712</v>
      </c>
      <c r="AD2616" s="1" t="s">
        <v>5712</v>
      </c>
      <c r="AK2616" s="1" t="s">
        <v>63</v>
      </c>
      <c r="AN2616" s="1" t="s">
        <v>5712</v>
      </c>
      <c r="AP2616" s="1" t="s">
        <v>5712</v>
      </c>
      <c r="AR2616" s="1" t="s">
        <v>5712</v>
      </c>
      <c r="AT2616" s="1" t="s">
        <v>5712</v>
      </c>
      <c r="AV2616" s="1" t="s">
        <v>12753</v>
      </c>
    </row>
    <row r="2617" spans="1:48" x14ac:dyDescent="0.35">
      <c r="A2617" s="1" t="s">
        <v>12754</v>
      </c>
      <c r="B2617" s="1" t="s">
        <v>12499</v>
      </c>
      <c r="C2617" s="1" t="s">
        <v>41</v>
      </c>
      <c r="D2617">
        <v>58</v>
      </c>
      <c r="E2617" s="1" t="s">
        <v>65</v>
      </c>
      <c r="F2617" s="1" t="s">
        <v>43</v>
      </c>
      <c r="G2617" s="1" t="s">
        <v>59</v>
      </c>
      <c r="H2617" s="1" t="s">
        <v>79</v>
      </c>
      <c r="I2617" s="1" t="s">
        <v>90</v>
      </c>
      <c r="J2617" s="1" t="s">
        <v>80</v>
      </c>
      <c r="K2617" s="1" t="s">
        <v>48</v>
      </c>
      <c r="L2617" s="1" t="s">
        <v>48</v>
      </c>
      <c r="M2617" s="1" t="s">
        <v>48</v>
      </c>
      <c r="N2617" s="1" t="s">
        <v>48</v>
      </c>
      <c r="O2617" s="1" t="s">
        <v>48</v>
      </c>
      <c r="P2617" s="1" t="s">
        <v>48</v>
      </c>
      <c r="Q2617" s="1" t="s">
        <v>48</v>
      </c>
      <c r="R2617" s="1" t="s">
        <v>48</v>
      </c>
      <c r="S2617" s="1" t="s">
        <v>48</v>
      </c>
      <c r="T2617" s="1" t="s">
        <v>48</v>
      </c>
      <c r="U2617" s="1" t="s">
        <v>48</v>
      </c>
      <c r="V2617" s="1" t="s">
        <v>49</v>
      </c>
      <c r="W2617" s="1" t="s">
        <v>48</v>
      </c>
      <c r="X2617" s="1" t="s">
        <v>116</v>
      </c>
      <c r="Y2617" s="1" t="s">
        <v>12755</v>
      </c>
      <c r="AC2617" s="1" t="s">
        <v>5712</v>
      </c>
      <c r="AD2617" s="1" t="s">
        <v>5712</v>
      </c>
      <c r="AI2617" s="1" t="s">
        <v>12756</v>
      </c>
      <c r="AK2617" s="1" t="s">
        <v>55</v>
      </c>
      <c r="AN2617" s="1" t="s">
        <v>5712</v>
      </c>
      <c r="AP2617" s="1" t="s">
        <v>5712</v>
      </c>
      <c r="AR2617" s="1" t="s">
        <v>5712</v>
      </c>
      <c r="AT2617" s="1" t="s">
        <v>5712</v>
      </c>
      <c r="AV2617" s="1" t="s">
        <v>12757</v>
      </c>
    </row>
    <row r="2618" spans="1:48" x14ac:dyDescent="0.35">
      <c r="A2618" s="1" t="s">
        <v>12758</v>
      </c>
      <c r="B2618" s="1" t="s">
        <v>12499</v>
      </c>
      <c r="C2618" s="1" t="s">
        <v>41</v>
      </c>
      <c r="D2618">
        <v>31</v>
      </c>
      <c r="E2618" s="1" t="s">
        <v>57</v>
      </c>
      <c r="F2618" s="1" t="s">
        <v>107</v>
      </c>
      <c r="G2618" s="1" t="s">
        <v>98</v>
      </c>
      <c r="H2618" s="1" t="s">
        <v>60</v>
      </c>
      <c r="I2618" s="1" t="s">
        <v>46</v>
      </c>
      <c r="J2618" s="1" t="s">
        <v>80</v>
      </c>
      <c r="K2618" s="1" t="s">
        <v>48</v>
      </c>
      <c r="L2618" s="1" t="s">
        <v>48</v>
      </c>
      <c r="M2618" s="1" t="s">
        <v>48</v>
      </c>
      <c r="N2618" s="1" t="s">
        <v>48</v>
      </c>
      <c r="O2618" s="1" t="s">
        <v>48</v>
      </c>
      <c r="P2618" s="1" t="s">
        <v>48</v>
      </c>
      <c r="Q2618" s="1" t="s">
        <v>48</v>
      </c>
      <c r="R2618" s="1" t="s">
        <v>48</v>
      </c>
      <c r="S2618" s="1" t="s">
        <v>48</v>
      </c>
      <c r="T2618" s="1" t="s">
        <v>49</v>
      </c>
      <c r="U2618" s="1" t="s">
        <v>48</v>
      </c>
      <c r="V2618" s="1" t="s">
        <v>48</v>
      </c>
      <c r="W2618" s="1" t="s">
        <v>48</v>
      </c>
      <c r="X2618" s="1" t="s">
        <v>75</v>
      </c>
      <c r="Y2618" s="1" t="s">
        <v>12759</v>
      </c>
      <c r="AC2618" s="1" t="s">
        <v>5712</v>
      </c>
      <c r="AD2618" s="1" t="s">
        <v>5712</v>
      </c>
      <c r="AK2618" s="1" t="s">
        <v>55</v>
      </c>
      <c r="AN2618" s="1" t="s">
        <v>5712</v>
      </c>
      <c r="AP2618" s="1" t="s">
        <v>5712</v>
      </c>
      <c r="AR2618" s="1" t="s">
        <v>5712</v>
      </c>
      <c r="AT2618" s="1" t="s">
        <v>5712</v>
      </c>
      <c r="AV2618" s="1" t="s">
        <v>12760</v>
      </c>
    </row>
    <row r="2619" spans="1:48" x14ac:dyDescent="0.35">
      <c r="A2619" s="1" t="s">
        <v>12761</v>
      </c>
      <c r="B2619" s="1" t="s">
        <v>12499</v>
      </c>
      <c r="C2619" s="1" t="s">
        <v>41</v>
      </c>
      <c r="D2619">
        <v>44</v>
      </c>
      <c r="E2619" s="1" t="s">
        <v>42</v>
      </c>
      <c r="F2619" s="1" t="s">
        <v>107</v>
      </c>
      <c r="G2619" s="1" t="s">
        <v>59</v>
      </c>
      <c r="H2619" s="1" t="s">
        <v>45</v>
      </c>
      <c r="I2619" s="1" t="s">
        <v>99</v>
      </c>
      <c r="J2619" s="1" t="s">
        <v>80</v>
      </c>
      <c r="K2619" s="1" t="s">
        <v>48</v>
      </c>
      <c r="L2619" s="1" t="s">
        <v>48</v>
      </c>
      <c r="M2619" s="1" t="s">
        <v>48</v>
      </c>
      <c r="N2619" s="1" t="s">
        <v>48</v>
      </c>
      <c r="O2619" s="1" t="s">
        <v>48</v>
      </c>
      <c r="P2619" s="1" t="s">
        <v>48</v>
      </c>
      <c r="Q2619" s="1" t="s">
        <v>48</v>
      </c>
      <c r="R2619" s="1" t="s">
        <v>48</v>
      </c>
      <c r="S2619" s="1" t="s">
        <v>48</v>
      </c>
      <c r="T2619" s="1" t="s">
        <v>48</v>
      </c>
      <c r="U2619" s="1" t="s">
        <v>48</v>
      </c>
      <c r="V2619" s="1" t="s">
        <v>48</v>
      </c>
      <c r="W2619" s="1" t="s">
        <v>49</v>
      </c>
      <c r="X2619" s="1" t="s">
        <v>62</v>
      </c>
      <c r="AC2619" s="1" t="s">
        <v>5712</v>
      </c>
      <c r="AD2619" s="1" t="s">
        <v>5712</v>
      </c>
      <c r="AI2619" s="1" t="s">
        <v>12762</v>
      </c>
      <c r="AK2619" s="1" t="s">
        <v>77</v>
      </c>
      <c r="AN2619" s="1" t="s">
        <v>5712</v>
      </c>
      <c r="AP2619" s="1" t="s">
        <v>5712</v>
      </c>
      <c r="AR2619" s="1" t="s">
        <v>5712</v>
      </c>
      <c r="AT2619" s="1" t="s">
        <v>5712</v>
      </c>
    </row>
    <row r="2620" spans="1:48" x14ac:dyDescent="0.35">
      <c r="A2620" s="1" t="s">
        <v>12763</v>
      </c>
      <c r="B2620" s="1" t="s">
        <v>12499</v>
      </c>
      <c r="C2620" s="1" t="s">
        <v>41</v>
      </c>
      <c r="D2620">
        <v>22</v>
      </c>
      <c r="E2620" s="1" t="s">
        <v>57</v>
      </c>
      <c r="F2620" s="1" t="s">
        <v>58</v>
      </c>
      <c r="G2620" s="1" t="s">
        <v>59</v>
      </c>
      <c r="H2620" s="1" t="s">
        <v>79</v>
      </c>
      <c r="I2620" s="1" t="s">
        <v>110</v>
      </c>
      <c r="J2620" s="1" t="s">
        <v>80</v>
      </c>
      <c r="K2620" s="1" t="s">
        <v>48</v>
      </c>
      <c r="L2620" s="1" t="s">
        <v>48</v>
      </c>
      <c r="M2620" s="1" t="s">
        <v>48</v>
      </c>
      <c r="N2620" s="1" t="s">
        <v>48</v>
      </c>
      <c r="O2620" s="1" t="s">
        <v>48</v>
      </c>
      <c r="P2620" s="1" t="s">
        <v>48</v>
      </c>
      <c r="Q2620" s="1" t="s">
        <v>48</v>
      </c>
      <c r="R2620" s="1" t="s">
        <v>48</v>
      </c>
      <c r="S2620" s="1" t="s">
        <v>48</v>
      </c>
      <c r="T2620" s="1" t="s">
        <v>48</v>
      </c>
      <c r="U2620" s="1" t="s">
        <v>48</v>
      </c>
      <c r="V2620" s="1" t="s">
        <v>48</v>
      </c>
      <c r="W2620" s="1" t="s">
        <v>49</v>
      </c>
      <c r="X2620" s="1" t="s">
        <v>75</v>
      </c>
      <c r="Y2620" s="1" t="s">
        <v>1580</v>
      </c>
      <c r="AC2620" s="1" t="s">
        <v>5712</v>
      </c>
      <c r="AD2620" s="1" t="s">
        <v>5712</v>
      </c>
      <c r="AK2620" s="1" t="s">
        <v>77</v>
      </c>
      <c r="AN2620" s="1" t="s">
        <v>5712</v>
      </c>
      <c r="AP2620" s="1" t="s">
        <v>5712</v>
      </c>
      <c r="AR2620" s="1" t="s">
        <v>5712</v>
      </c>
      <c r="AT2620" s="1" t="s">
        <v>5712</v>
      </c>
    </row>
    <row r="2621" spans="1:48" x14ac:dyDescent="0.35">
      <c r="A2621" s="1" t="s">
        <v>12764</v>
      </c>
      <c r="B2621" s="1" t="s">
        <v>12499</v>
      </c>
      <c r="C2621" s="1" t="s">
        <v>41</v>
      </c>
      <c r="D2621">
        <v>41</v>
      </c>
      <c r="E2621" s="1" t="s">
        <v>42</v>
      </c>
      <c r="F2621" s="1" t="s">
        <v>107</v>
      </c>
      <c r="G2621" s="1" t="s">
        <v>98</v>
      </c>
      <c r="H2621" s="1" t="s">
        <v>79</v>
      </c>
      <c r="I2621" s="1" t="s">
        <v>61</v>
      </c>
      <c r="J2621" s="1" t="s">
        <v>80</v>
      </c>
      <c r="K2621" s="1" t="s">
        <v>48</v>
      </c>
      <c r="L2621" s="1" t="s">
        <v>48</v>
      </c>
      <c r="M2621" s="1" t="s">
        <v>48</v>
      </c>
      <c r="N2621" s="1" t="s">
        <v>48</v>
      </c>
      <c r="O2621" s="1" t="s">
        <v>48</v>
      </c>
      <c r="P2621" s="1" t="s">
        <v>48</v>
      </c>
      <c r="Q2621" s="1" t="s">
        <v>48</v>
      </c>
      <c r="R2621" s="1" t="s">
        <v>48</v>
      </c>
      <c r="S2621" s="1" t="s">
        <v>48</v>
      </c>
      <c r="T2621" s="1" t="s">
        <v>48</v>
      </c>
      <c r="U2621" s="1" t="s">
        <v>48</v>
      </c>
      <c r="V2621" s="1" t="s">
        <v>49</v>
      </c>
      <c r="W2621" s="1" t="s">
        <v>48</v>
      </c>
      <c r="X2621" s="1" t="s">
        <v>62</v>
      </c>
      <c r="AC2621" s="1" t="s">
        <v>5712</v>
      </c>
      <c r="AD2621" s="1" t="s">
        <v>5712</v>
      </c>
      <c r="AI2621" s="1" t="s">
        <v>12765</v>
      </c>
      <c r="AK2621" s="1" t="s">
        <v>63</v>
      </c>
      <c r="AN2621" s="1" t="s">
        <v>5712</v>
      </c>
      <c r="AP2621" s="1" t="s">
        <v>5712</v>
      </c>
      <c r="AR2621" s="1" t="s">
        <v>5712</v>
      </c>
      <c r="AT2621" s="1" t="s">
        <v>5712</v>
      </c>
    </row>
    <row r="2622" spans="1:48" x14ac:dyDescent="0.35">
      <c r="A2622" s="1" t="s">
        <v>12766</v>
      </c>
      <c r="B2622" s="1" t="s">
        <v>12499</v>
      </c>
      <c r="C2622" s="1" t="s">
        <v>71</v>
      </c>
      <c r="D2622">
        <v>16</v>
      </c>
      <c r="E2622" s="1" t="s">
        <v>57</v>
      </c>
      <c r="F2622" s="1" t="s">
        <v>58</v>
      </c>
      <c r="G2622" s="1" t="s">
        <v>44</v>
      </c>
      <c r="H2622" s="1" t="s">
        <v>112</v>
      </c>
      <c r="I2622" s="1" t="s">
        <v>68</v>
      </c>
      <c r="J2622" s="1" t="s">
        <v>47</v>
      </c>
      <c r="K2622" s="1" t="s">
        <v>48</v>
      </c>
      <c r="L2622" s="1" t="s">
        <v>48</v>
      </c>
      <c r="M2622" s="1" t="s">
        <v>48</v>
      </c>
      <c r="N2622" s="1" t="s">
        <v>48</v>
      </c>
      <c r="O2622" s="1" t="s">
        <v>48</v>
      </c>
      <c r="P2622" s="1" t="s">
        <v>49</v>
      </c>
      <c r="Q2622" s="1" t="s">
        <v>48</v>
      </c>
      <c r="R2622" s="1" t="s">
        <v>48</v>
      </c>
      <c r="S2622" s="1" t="s">
        <v>48</v>
      </c>
      <c r="T2622" s="1" t="s">
        <v>48</v>
      </c>
      <c r="U2622" s="1" t="s">
        <v>48</v>
      </c>
      <c r="V2622" s="1" t="s">
        <v>48</v>
      </c>
      <c r="W2622" s="1" t="s">
        <v>48</v>
      </c>
      <c r="X2622" s="1" t="s">
        <v>62</v>
      </c>
      <c r="AC2622" s="1" t="s">
        <v>5712</v>
      </c>
      <c r="AD2622" s="1" t="s">
        <v>5712</v>
      </c>
      <c r="AK2622" s="1" t="s">
        <v>55</v>
      </c>
      <c r="AN2622" s="1" t="s">
        <v>5712</v>
      </c>
      <c r="AP2622" s="1" t="s">
        <v>5712</v>
      </c>
      <c r="AR2622" s="1" t="s">
        <v>5712</v>
      </c>
      <c r="AT2622" s="1" t="s">
        <v>5712</v>
      </c>
    </row>
    <row r="2623" spans="1:48" x14ac:dyDescent="0.35">
      <c r="A2623" s="1" t="s">
        <v>12767</v>
      </c>
      <c r="B2623" s="1" t="s">
        <v>12499</v>
      </c>
      <c r="C2623" s="1" t="s">
        <v>41</v>
      </c>
      <c r="D2623">
        <v>45</v>
      </c>
      <c r="E2623" s="1" t="s">
        <v>42</v>
      </c>
      <c r="F2623" s="1" t="s">
        <v>107</v>
      </c>
      <c r="G2623" s="1" t="s">
        <v>98</v>
      </c>
      <c r="H2623" s="1" t="s">
        <v>79</v>
      </c>
      <c r="I2623" s="1" t="s">
        <v>74</v>
      </c>
      <c r="J2623" s="1" t="s">
        <v>47</v>
      </c>
      <c r="K2623" s="1" t="s">
        <v>49</v>
      </c>
      <c r="L2623" s="1" t="s">
        <v>48</v>
      </c>
      <c r="M2623" s="1" t="s">
        <v>48</v>
      </c>
      <c r="N2623" s="1" t="s">
        <v>48</v>
      </c>
      <c r="O2623" s="1" t="s">
        <v>48</v>
      </c>
      <c r="P2623" s="1" t="s">
        <v>48</v>
      </c>
      <c r="Q2623" s="1" t="s">
        <v>48</v>
      </c>
      <c r="R2623" s="1" t="s">
        <v>48</v>
      </c>
      <c r="S2623" s="1" t="s">
        <v>48</v>
      </c>
      <c r="T2623" s="1" t="s">
        <v>48</v>
      </c>
      <c r="U2623" s="1" t="s">
        <v>48</v>
      </c>
      <c r="V2623" s="1" t="s">
        <v>48</v>
      </c>
      <c r="W2623" s="1" t="s">
        <v>48</v>
      </c>
      <c r="X2623" s="1" t="s">
        <v>62</v>
      </c>
      <c r="AC2623" s="1" t="s">
        <v>5712</v>
      </c>
      <c r="AD2623" s="1" t="s">
        <v>5712</v>
      </c>
      <c r="AI2623" s="1" t="s">
        <v>12768</v>
      </c>
      <c r="AK2623" s="1" t="s">
        <v>101</v>
      </c>
      <c r="AN2623" s="1" t="s">
        <v>5712</v>
      </c>
      <c r="AP2623" s="1" t="s">
        <v>5712</v>
      </c>
      <c r="AR2623" s="1" t="s">
        <v>5712</v>
      </c>
      <c r="AT2623" s="1" t="s">
        <v>5712</v>
      </c>
      <c r="AV2623" s="1" t="s">
        <v>12769</v>
      </c>
    </row>
    <row r="2624" spans="1:48" x14ac:dyDescent="0.35">
      <c r="A2624" s="1" t="s">
        <v>12770</v>
      </c>
      <c r="B2624" s="1" t="s">
        <v>12499</v>
      </c>
      <c r="C2624" s="1" t="s">
        <v>71</v>
      </c>
      <c r="D2624">
        <v>72</v>
      </c>
      <c r="E2624" s="1" t="s">
        <v>65</v>
      </c>
      <c r="F2624" s="1" t="s">
        <v>43</v>
      </c>
      <c r="G2624" s="1" t="s">
        <v>59</v>
      </c>
      <c r="H2624" s="1" t="s">
        <v>67</v>
      </c>
      <c r="I2624" s="1" t="s">
        <v>61</v>
      </c>
      <c r="J2624" s="1" t="s">
        <v>47</v>
      </c>
      <c r="K2624" s="1" t="s">
        <v>48</v>
      </c>
      <c r="L2624" s="1" t="s">
        <v>49</v>
      </c>
      <c r="M2624" s="1" t="s">
        <v>48</v>
      </c>
      <c r="N2624" s="1" t="s">
        <v>48</v>
      </c>
      <c r="O2624" s="1" t="s">
        <v>48</v>
      </c>
      <c r="P2624" s="1" t="s">
        <v>48</v>
      </c>
      <c r="Q2624" s="1" t="s">
        <v>48</v>
      </c>
      <c r="R2624" s="1" t="s">
        <v>48</v>
      </c>
      <c r="S2624" s="1" t="s">
        <v>48</v>
      </c>
      <c r="T2624" s="1" t="s">
        <v>48</v>
      </c>
      <c r="U2624" s="1" t="s">
        <v>48</v>
      </c>
      <c r="V2624" s="1" t="s">
        <v>48</v>
      </c>
      <c r="W2624" s="1" t="s">
        <v>48</v>
      </c>
      <c r="X2624" s="1" t="s">
        <v>75</v>
      </c>
      <c r="Y2624" s="1" t="s">
        <v>12771</v>
      </c>
      <c r="AC2624" s="1" t="s">
        <v>5712</v>
      </c>
      <c r="AD2624" s="1" t="s">
        <v>5712</v>
      </c>
      <c r="AK2624" s="1" t="s">
        <v>63</v>
      </c>
      <c r="AN2624" s="1" t="s">
        <v>81</v>
      </c>
      <c r="AP2624" s="1" t="s">
        <v>5712</v>
      </c>
      <c r="AR2624" s="1" t="s">
        <v>5712</v>
      </c>
      <c r="AT2624" s="1" t="s">
        <v>5712</v>
      </c>
    </row>
    <row r="2625" spans="1:48" x14ac:dyDescent="0.35">
      <c r="A2625" s="1" t="s">
        <v>12772</v>
      </c>
      <c r="B2625" s="1" t="s">
        <v>12499</v>
      </c>
      <c r="C2625" s="1" t="s">
        <v>41</v>
      </c>
      <c r="D2625">
        <v>29</v>
      </c>
      <c r="E2625" s="1" t="s">
        <v>57</v>
      </c>
      <c r="F2625" s="1" t="s">
        <v>58</v>
      </c>
      <c r="G2625" s="1" t="s">
        <v>44</v>
      </c>
      <c r="H2625" s="1" t="s">
        <v>45</v>
      </c>
      <c r="I2625" s="1" t="s">
        <v>74</v>
      </c>
      <c r="J2625" s="1" t="s">
        <v>47</v>
      </c>
      <c r="K2625" s="1" t="s">
        <v>49</v>
      </c>
      <c r="L2625" s="1" t="s">
        <v>48</v>
      </c>
      <c r="M2625" s="1" t="s">
        <v>48</v>
      </c>
      <c r="N2625" s="1" t="s">
        <v>48</v>
      </c>
      <c r="O2625" s="1" t="s">
        <v>48</v>
      </c>
      <c r="P2625" s="1" t="s">
        <v>48</v>
      </c>
      <c r="Q2625" s="1" t="s">
        <v>48</v>
      </c>
      <c r="R2625" s="1" t="s">
        <v>48</v>
      </c>
      <c r="S2625" s="1" t="s">
        <v>48</v>
      </c>
      <c r="T2625" s="1" t="s">
        <v>49</v>
      </c>
      <c r="U2625" s="1" t="s">
        <v>48</v>
      </c>
      <c r="V2625" s="1" t="s">
        <v>48</v>
      </c>
      <c r="W2625" s="1" t="s">
        <v>48</v>
      </c>
      <c r="X2625" s="1" t="s">
        <v>62</v>
      </c>
      <c r="AC2625" s="1" t="s">
        <v>5712</v>
      </c>
      <c r="AD2625" s="1" t="s">
        <v>5712</v>
      </c>
      <c r="AK2625" s="1" t="s">
        <v>77</v>
      </c>
      <c r="AN2625" s="1" t="s">
        <v>5712</v>
      </c>
      <c r="AP2625" s="1" t="s">
        <v>5712</v>
      </c>
      <c r="AR2625" s="1" t="s">
        <v>5712</v>
      </c>
      <c r="AT2625" s="1" t="s">
        <v>5712</v>
      </c>
    </row>
    <row r="2626" spans="1:48" x14ac:dyDescent="0.35">
      <c r="A2626" s="1" t="s">
        <v>12773</v>
      </c>
      <c r="B2626" s="1" t="s">
        <v>12499</v>
      </c>
      <c r="C2626" s="1" t="s">
        <v>71</v>
      </c>
      <c r="D2626">
        <v>60</v>
      </c>
      <c r="E2626" s="1" t="s">
        <v>65</v>
      </c>
      <c r="F2626" s="1" t="s">
        <v>43</v>
      </c>
      <c r="G2626" s="1" t="s">
        <v>137</v>
      </c>
      <c r="H2626" s="1" t="s">
        <v>67</v>
      </c>
      <c r="I2626" s="1" t="s">
        <v>90</v>
      </c>
      <c r="J2626" s="1" t="s">
        <v>80</v>
      </c>
      <c r="K2626" s="1" t="s">
        <v>48</v>
      </c>
      <c r="L2626" s="1" t="s">
        <v>48</v>
      </c>
      <c r="M2626" s="1" t="s">
        <v>48</v>
      </c>
      <c r="N2626" s="1" t="s">
        <v>48</v>
      </c>
      <c r="O2626" s="1" t="s">
        <v>48</v>
      </c>
      <c r="P2626" s="1" t="s">
        <v>48</v>
      </c>
      <c r="Q2626" s="1" t="s">
        <v>48</v>
      </c>
      <c r="R2626" s="1" t="s">
        <v>48</v>
      </c>
      <c r="S2626" s="1" t="s">
        <v>48</v>
      </c>
      <c r="T2626" s="1" t="s">
        <v>48</v>
      </c>
      <c r="U2626" s="1" t="s">
        <v>48</v>
      </c>
      <c r="V2626" s="1" t="s">
        <v>48</v>
      </c>
      <c r="W2626" s="1" t="s">
        <v>49</v>
      </c>
      <c r="X2626" s="1" t="s">
        <v>145</v>
      </c>
      <c r="Y2626" s="1" t="s">
        <v>12774</v>
      </c>
      <c r="AC2626" s="1" t="s">
        <v>5712</v>
      </c>
      <c r="AD2626" s="1" t="s">
        <v>5712</v>
      </c>
      <c r="AK2626" s="1" t="s">
        <v>63</v>
      </c>
      <c r="AN2626" s="1" t="s">
        <v>5712</v>
      </c>
      <c r="AP2626" s="1" t="s">
        <v>5712</v>
      </c>
      <c r="AR2626" s="1" t="s">
        <v>5712</v>
      </c>
      <c r="AT2626" s="1" t="s">
        <v>5712</v>
      </c>
      <c r="AV2626" s="1" t="s">
        <v>12775</v>
      </c>
    </row>
    <row r="2627" spans="1:48" x14ac:dyDescent="0.35">
      <c r="A2627" s="1" t="s">
        <v>12776</v>
      </c>
      <c r="B2627" s="1" t="s">
        <v>12499</v>
      </c>
      <c r="C2627" s="1" t="s">
        <v>41</v>
      </c>
      <c r="D2627">
        <v>53</v>
      </c>
      <c r="E2627" s="1" t="s">
        <v>42</v>
      </c>
      <c r="F2627" s="1" t="s">
        <v>72</v>
      </c>
      <c r="G2627" s="1" t="s">
        <v>98</v>
      </c>
      <c r="H2627" s="1" t="s">
        <v>45</v>
      </c>
      <c r="I2627" s="1" t="s">
        <v>74</v>
      </c>
      <c r="J2627" s="1" t="s">
        <v>47</v>
      </c>
      <c r="K2627" s="1" t="s">
        <v>48</v>
      </c>
      <c r="L2627" s="1" t="s">
        <v>48</v>
      </c>
      <c r="M2627" s="1" t="s">
        <v>49</v>
      </c>
      <c r="N2627" s="1" t="s">
        <v>48</v>
      </c>
      <c r="O2627" s="1" t="s">
        <v>48</v>
      </c>
      <c r="P2627" s="1" t="s">
        <v>48</v>
      </c>
      <c r="Q2627" s="1" t="s">
        <v>48</v>
      </c>
      <c r="R2627" s="1" t="s">
        <v>48</v>
      </c>
      <c r="S2627" s="1" t="s">
        <v>48</v>
      </c>
      <c r="T2627" s="1" t="s">
        <v>48</v>
      </c>
      <c r="U2627" s="1" t="s">
        <v>48</v>
      </c>
      <c r="V2627" s="1" t="s">
        <v>48</v>
      </c>
      <c r="W2627" s="1" t="s">
        <v>48</v>
      </c>
      <c r="X2627" s="1" t="s">
        <v>62</v>
      </c>
      <c r="AC2627" s="1" t="s">
        <v>5712</v>
      </c>
      <c r="AD2627" s="1" t="s">
        <v>5712</v>
      </c>
      <c r="AK2627" s="1" t="s">
        <v>55</v>
      </c>
      <c r="AN2627" s="1" t="s">
        <v>5712</v>
      </c>
      <c r="AP2627" s="1" t="s">
        <v>5712</v>
      </c>
      <c r="AR2627" s="1" t="s">
        <v>5712</v>
      </c>
      <c r="AT2627" s="1" t="s">
        <v>5712</v>
      </c>
      <c r="AV2627" s="1" t="s">
        <v>12777</v>
      </c>
    </row>
    <row r="2628" spans="1:48" x14ac:dyDescent="0.35">
      <c r="A2628" s="1" t="s">
        <v>12778</v>
      </c>
      <c r="B2628" s="1" t="s">
        <v>12499</v>
      </c>
      <c r="C2628" s="1" t="s">
        <v>71</v>
      </c>
      <c r="D2628">
        <v>52</v>
      </c>
      <c r="E2628" s="1" t="s">
        <v>42</v>
      </c>
      <c r="F2628" s="1" t="s">
        <v>72</v>
      </c>
      <c r="G2628" s="1" t="s">
        <v>85</v>
      </c>
      <c r="H2628" s="1" t="s">
        <v>45</v>
      </c>
      <c r="I2628" s="1" t="s">
        <v>74</v>
      </c>
      <c r="J2628" s="1" t="s">
        <v>80</v>
      </c>
      <c r="K2628" s="1" t="s">
        <v>48</v>
      </c>
      <c r="L2628" s="1" t="s">
        <v>48</v>
      </c>
      <c r="M2628" s="1" t="s">
        <v>48</v>
      </c>
      <c r="N2628" s="1" t="s">
        <v>48</v>
      </c>
      <c r="O2628" s="1" t="s">
        <v>48</v>
      </c>
      <c r="P2628" s="1" t="s">
        <v>48</v>
      </c>
      <c r="Q2628" s="1" t="s">
        <v>48</v>
      </c>
      <c r="R2628" s="1" t="s">
        <v>48</v>
      </c>
      <c r="S2628" s="1" t="s">
        <v>48</v>
      </c>
      <c r="T2628" s="1" t="s">
        <v>48</v>
      </c>
      <c r="U2628" s="1" t="s">
        <v>48</v>
      </c>
      <c r="V2628" s="1" t="s">
        <v>48</v>
      </c>
      <c r="W2628" s="1" t="s">
        <v>49</v>
      </c>
      <c r="X2628" s="1" t="s">
        <v>62</v>
      </c>
      <c r="AC2628" s="1" t="s">
        <v>5712</v>
      </c>
      <c r="AD2628" s="1" t="s">
        <v>5712</v>
      </c>
      <c r="AI2628" s="1" t="s">
        <v>12779</v>
      </c>
      <c r="AK2628" s="1" t="s">
        <v>55</v>
      </c>
      <c r="AN2628" s="1" t="s">
        <v>5712</v>
      </c>
      <c r="AP2628" s="1" t="s">
        <v>5712</v>
      </c>
      <c r="AR2628" s="1" t="s">
        <v>5712</v>
      </c>
      <c r="AT2628" s="1" t="s">
        <v>5712</v>
      </c>
    </row>
    <row r="2629" spans="1:48" x14ac:dyDescent="0.35">
      <c r="A2629" s="1" t="s">
        <v>12780</v>
      </c>
      <c r="B2629" s="1" t="s">
        <v>12499</v>
      </c>
      <c r="C2629" s="1" t="s">
        <v>71</v>
      </c>
      <c r="D2629">
        <v>40</v>
      </c>
      <c r="E2629" s="1" t="s">
        <v>42</v>
      </c>
      <c r="F2629" s="1" t="s">
        <v>72</v>
      </c>
      <c r="G2629" s="1" t="s">
        <v>98</v>
      </c>
      <c r="H2629" s="1" t="s">
        <v>45</v>
      </c>
      <c r="I2629" s="1" t="s">
        <v>113</v>
      </c>
      <c r="J2629" s="1" t="s">
        <v>80</v>
      </c>
      <c r="K2629" s="1" t="s">
        <v>48</v>
      </c>
      <c r="L2629" s="1" t="s">
        <v>48</v>
      </c>
      <c r="M2629" s="1" t="s">
        <v>48</v>
      </c>
      <c r="N2629" s="1" t="s">
        <v>48</v>
      </c>
      <c r="O2629" s="1" t="s">
        <v>48</v>
      </c>
      <c r="P2629" s="1" t="s">
        <v>48</v>
      </c>
      <c r="Q2629" s="1" t="s">
        <v>48</v>
      </c>
      <c r="R2629" s="1" t="s">
        <v>48</v>
      </c>
      <c r="S2629" s="1" t="s">
        <v>48</v>
      </c>
      <c r="T2629" s="1" t="s">
        <v>49</v>
      </c>
      <c r="U2629" s="1" t="s">
        <v>48</v>
      </c>
      <c r="V2629" s="1" t="s">
        <v>48</v>
      </c>
      <c r="W2629" s="1" t="s">
        <v>48</v>
      </c>
      <c r="X2629" s="1" t="s">
        <v>62</v>
      </c>
      <c r="AC2629" s="1" t="s">
        <v>5712</v>
      </c>
      <c r="AD2629" s="1" t="s">
        <v>5712</v>
      </c>
      <c r="AI2629" s="1" t="s">
        <v>12781</v>
      </c>
      <c r="AK2629" s="1" t="s">
        <v>55</v>
      </c>
      <c r="AN2629" s="1" t="s">
        <v>5712</v>
      </c>
      <c r="AP2629" s="1" t="s">
        <v>5712</v>
      </c>
      <c r="AR2629" s="1" t="s">
        <v>5712</v>
      </c>
      <c r="AT2629" s="1" t="s">
        <v>5712</v>
      </c>
      <c r="AV2629" s="1" t="s">
        <v>12782</v>
      </c>
    </row>
    <row r="2630" spans="1:48" x14ac:dyDescent="0.35">
      <c r="A2630" s="1" t="s">
        <v>12783</v>
      </c>
      <c r="B2630" s="1" t="s">
        <v>12499</v>
      </c>
      <c r="C2630" s="1" t="s">
        <v>71</v>
      </c>
      <c r="D2630">
        <v>36</v>
      </c>
      <c r="E2630" s="1" t="s">
        <v>42</v>
      </c>
      <c r="F2630" s="1" t="s">
        <v>43</v>
      </c>
      <c r="G2630" s="1" t="s">
        <v>85</v>
      </c>
      <c r="H2630" s="1" t="s">
        <v>144</v>
      </c>
      <c r="I2630" s="1" t="s">
        <v>125</v>
      </c>
      <c r="J2630" s="1" t="s">
        <v>80</v>
      </c>
      <c r="K2630" s="1" t="s">
        <v>48</v>
      </c>
      <c r="L2630" s="1" t="s">
        <v>48</v>
      </c>
      <c r="M2630" s="1" t="s">
        <v>48</v>
      </c>
      <c r="N2630" s="1" t="s">
        <v>48</v>
      </c>
      <c r="O2630" s="1" t="s">
        <v>48</v>
      </c>
      <c r="P2630" s="1" t="s">
        <v>48</v>
      </c>
      <c r="Q2630" s="1" t="s">
        <v>48</v>
      </c>
      <c r="R2630" s="1" t="s">
        <v>48</v>
      </c>
      <c r="S2630" s="1" t="s">
        <v>48</v>
      </c>
      <c r="T2630" s="1" t="s">
        <v>48</v>
      </c>
      <c r="U2630" s="1" t="s">
        <v>48</v>
      </c>
      <c r="V2630" s="1" t="s">
        <v>49</v>
      </c>
      <c r="W2630" s="1" t="s">
        <v>48</v>
      </c>
      <c r="X2630" s="1" t="s">
        <v>62</v>
      </c>
      <c r="AC2630" s="1" t="s">
        <v>5712</v>
      </c>
      <c r="AD2630" s="1" t="s">
        <v>5712</v>
      </c>
      <c r="AK2630" s="1" t="s">
        <v>55</v>
      </c>
      <c r="AN2630" s="1" t="s">
        <v>5712</v>
      </c>
      <c r="AP2630" s="1" t="s">
        <v>5712</v>
      </c>
      <c r="AR2630" s="1" t="s">
        <v>5712</v>
      </c>
      <c r="AT2630" s="1" t="s">
        <v>5712</v>
      </c>
    </row>
    <row r="2631" spans="1:48" x14ac:dyDescent="0.35">
      <c r="A2631" s="1" t="s">
        <v>12784</v>
      </c>
      <c r="B2631" s="1" t="s">
        <v>12499</v>
      </c>
      <c r="C2631" s="1" t="s">
        <v>71</v>
      </c>
      <c r="D2631">
        <v>74</v>
      </c>
      <c r="E2631" s="1" t="s">
        <v>65</v>
      </c>
      <c r="F2631" s="1" t="s">
        <v>66</v>
      </c>
      <c r="G2631" s="1" t="s">
        <v>98</v>
      </c>
      <c r="H2631" s="1" t="s">
        <v>67</v>
      </c>
      <c r="I2631" s="1" t="s">
        <v>125</v>
      </c>
      <c r="J2631" s="1" t="s">
        <v>47</v>
      </c>
      <c r="K2631" s="1" t="s">
        <v>48</v>
      </c>
      <c r="L2631" s="1" t="s">
        <v>48</v>
      </c>
      <c r="M2631" s="1" t="s">
        <v>48</v>
      </c>
      <c r="N2631" s="1" t="s">
        <v>48</v>
      </c>
      <c r="O2631" s="1" t="s">
        <v>48</v>
      </c>
      <c r="P2631" s="1" t="s">
        <v>49</v>
      </c>
      <c r="Q2631" s="1" t="s">
        <v>48</v>
      </c>
      <c r="R2631" s="1" t="s">
        <v>48</v>
      </c>
      <c r="S2631" s="1" t="s">
        <v>48</v>
      </c>
      <c r="T2631" s="1" t="s">
        <v>48</v>
      </c>
      <c r="U2631" s="1" t="s">
        <v>48</v>
      </c>
      <c r="V2631" s="1" t="s">
        <v>48</v>
      </c>
      <c r="W2631" s="1" t="s">
        <v>48</v>
      </c>
      <c r="X2631" s="1" t="s">
        <v>116</v>
      </c>
      <c r="Y2631" s="1" t="s">
        <v>12785</v>
      </c>
      <c r="AC2631" s="1" t="s">
        <v>5712</v>
      </c>
      <c r="AD2631" s="1" t="s">
        <v>5712</v>
      </c>
      <c r="AI2631" s="1" t="s">
        <v>12786</v>
      </c>
      <c r="AK2631" s="1" t="s">
        <v>55</v>
      </c>
      <c r="AN2631" s="1" t="s">
        <v>5712</v>
      </c>
      <c r="AP2631" s="1" t="s">
        <v>5712</v>
      </c>
      <c r="AR2631" s="1" t="s">
        <v>5712</v>
      </c>
      <c r="AT2631" s="1" t="s">
        <v>5712</v>
      </c>
      <c r="AV2631" s="1" t="s">
        <v>12787</v>
      </c>
    </row>
    <row r="2632" spans="1:48" x14ac:dyDescent="0.35">
      <c r="A2632" s="1" t="s">
        <v>12788</v>
      </c>
      <c r="B2632" s="1" t="s">
        <v>12499</v>
      </c>
      <c r="C2632" s="1" t="s">
        <v>71</v>
      </c>
      <c r="D2632">
        <v>63</v>
      </c>
      <c r="E2632" s="1" t="s">
        <v>65</v>
      </c>
      <c r="F2632" s="1" t="s">
        <v>66</v>
      </c>
      <c r="G2632" s="1" t="s">
        <v>59</v>
      </c>
      <c r="H2632" s="1" t="s">
        <v>92</v>
      </c>
      <c r="I2632" s="1" t="s">
        <v>68</v>
      </c>
      <c r="J2632" s="1" t="s">
        <v>47</v>
      </c>
      <c r="K2632" s="1" t="s">
        <v>48</v>
      </c>
      <c r="L2632" s="1" t="s">
        <v>48</v>
      </c>
      <c r="M2632" s="1" t="s">
        <v>48</v>
      </c>
      <c r="N2632" s="1" t="s">
        <v>49</v>
      </c>
      <c r="O2632" s="1" t="s">
        <v>48</v>
      </c>
      <c r="P2632" s="1" t="s">
        <v>48</v>
      </c>
      <c r="Q2632" s="1" t="s">
        <v>48</v>
      </c>
      <c r="R2632" s="1" t="s">
        <v>48</v>
      </c>
      <c r="S2632" s="1" t="s">
        <v>48</v>
      </c>
      <c r="T2632" s="1" t="s">
        <v>48</v>
      </c>
      <c r="U2632" s="1" t="s">
        <v>48</v>
      </c>
      <c r="V2632" s="1" t="s">
        <v>48</v>
      </c>
      <c r="W2632" s="1" t="s">
        <v>48</v>
      </c>
      <c r="X2632" s="1" t="s">
        <v>62</v>
      </c>
      <c r="AC2632" s="1" t="s">
        <v>5712</v>
      </c>
      <c r="AD2632" s="1" t="s">
        <v>5712</v>
      </c>
      <c r="AI2632" s="1" t="s">
        <v>12789</v>
      </c>
      <c r="AK2632" s="1" t="s">
        <v>77</v>
      </c>
      <c r="AN2632" s="1" t="s">
        <v>5712</v>
      </c>
      <c r="AP2632" s="1" t="s">
        <v>5712</v>
      </c>
      <c r="AR2632" s="1" t="s">
        <v>5712</v>
      </c>
      <c r="AT2632" s="1" t="s">
        <v>5712</v>
      </c>
    </row>
    <row r="2633" spans="1:48" x14ac:dyDescent="0.35">
      <c r="A2633" s="1" t="s">
        <v>12790</v>
      </c>
      <c r="B2633" s="1" t="s">
        <v>12499</v>
      </c>
      <c r="C2633" s="1" t="s">
        <v>71</v>
      </c>
      <c r="D2633">
        <v>72</v>
      </c>
      <c r="E2633" s="1" t="s">
        <v>65</v>
      </c>
      <c r="F2633" s="1" t="s">
        <v>66</v>
      </c>
      <c r="G2633" s="1" t="s">
        <v>85</v>
      </c>
      <c r="H2633" s="1" t="s">
        <v>67</v>
      </c>
      <c r="I2633" s="1" t="s">
        <v>68</v>
      </c>
      <c r="J2633" s="1" t="s">
        <v>80</v>
      </c>
      <c r="K2633" s="1" t="s">
        <v>48</v>
      </c>
      <c r="L2633" s="1" t="s">
        <v>48</v>
      </c>
      <c r="M2633" s="1" t="s">
        <v>48</v>
      </c>
      <c r="N2633" s="1" t="s">
        <v>48</v>
      </c>
      <c r="O2633" s="1" t="s">
        <v>48</v>
      </c>
      <c r="P2633" s="1" t="s">
        <v>48</v>
      </c>
      <c r="Q2633" s="1" t="s">
        <v>48</v>
      </c>
      <c r="R2633" s="1" t="s">
        <v>48</v>
      </c>
      <c r="S2633" s="1" t="s">
        <v>48</v>
      </c>
      <c r="T2633" s="1" t="s">
        <v>48</v>
      </c>
      <c r="U2633" s="1" t="s">
        <v>49</v>
      </c>
      <c r="V2633" s="1" t="s">
        <v>48</v>
      </c>
      <c r="W2633" s="1" t="s">
        <v>48</v>
      </c>
      <c r="X2633" s="1" t="s">
        <v>62</v>
      </c>
      <c r="AC2633" s="1" t="s">
        <v>5712</v>
      </c>
      <c r="AD2633" s="1" t="s">
        <v>5712</v>
      </c>
      <c r="AI2633" s="1" t="s">
        <v>12791</v>
      </c>
      <c r="AK2633" s="1" t="s">
        <v>63</v>
      </c>
      <c r="AN2633" s="1" t="s">
        <v>5712</v>
      </c>
      <c r="AP2633" s="1" t="s">
        <v>5712</v>
      </c>
      <c r="AR2633" s="1" t="s">
        <v>5712</v>
      </c>
      <c r="AT2633" s="1" t="s">
        <v>5712</v>
      </c>
      <c r="AV2633" s="1" t="s">
        <v>12792</v>
      </c>
    </row>
    <row r="2634" spans="1:48" x14ac:dyDescent="0.35">
      <c r="A2634" s="1" t="s">
        <v>12793</v>
      </c>
      <c r="B2634" s="1" t="s">
        <v>12499</v>
      </c>
      <c r="C2634" s="1" t="s">
        <v>71</v>
      </c>
      <c r="D2634">
        <v>68</v>
      </c>
      <c r="E2634" s="1" t="s">
        <v>65</v>
      </c>
      <c r="F2634" s="1" t="s">
        <v>66</v>
      </c>
      <c r="G2634" s="1" t="s">
        <v>59</v>
      </c>
      <c r="H2634" s="1" t="s">
        <v>67</v>
      </c>
      <c r="I2634" s="1" t="s">
        <v>61</v>
      </c>
      <c r="J2634" s="1" t="s">
        <v>47</v>
      </c>
      <c r="K2634" s="1" t="s">
        <v>48</v>
      </c>
      <c r="L2634" s="1" t="s">
        <v>48</v>
      </c>
      <c r="M2634" s="1" t="s">
        <v>49</v>
      </c>
      <c r="N2634" s="1" t="s">
        <v>48</v>
      </c>
      <c r="O2634" s="1" t="s">
        <v>48</v>
      </c>
      <c r="P2634" s="1" t="s">
        <v>48</v>
      </c>
      <c r="Q2634" s="1" t="s">
        <v>48</v>
      </c>
      <c r="R2634" s="1" t="s">
        <v>48</v>
      </c>
      <c r="S2634" s="1" t="s">
        <v>48</v>
      </c>
      <c r="T2634" s="1" t="s">
        <v>48</v>
      </c>
      <c r="U2634" s="1" t="s">
        <v>48</v>
      </c>
      <c r="V2634" s="1" t="s">
        <v>48</v>
      </c>
      <c r="W2634" s="1" t="s">
        <v>48</v>
      </c>
      <c r="X2634" s="1" t="s">
        <v>145</v>
      </c>
      <c r="Y2634" s="1" t="s">
        <v>12794</v>
      </c>
      <c r="AC2634" s="1" t="s">
        <v>5712</v>
      </c>
      <c r="AD2634" s="1" t="s">
        <v>5712</v>
      </c>
      <c r="AI2634" s="1" t="s">
        <v>12795</v>
      </c>
      <c r="AK2634" s="1" t="s">
        <v>77</v>
      </c>
      <c r="AN2634" s="1" t="s">
        <v>5712</v>
      </c>
      <c r="AP2634" s="1" t="s">
        <v>5712</v>
      </c>
      <c r="AR2634" s="1" t="s">
        <v>5712</v>
      </c>
      <c r="AT2634" s="1" t="s">
        <v>5712</v>
      </c>
    </row>
    <row r="2635" spans="1:48" x14ac:dyDescent="0.35">
      <c r="A2635" s="1" t="s">
        <v>12796</v>
      </c>
      <c r="B2635" s="1" t="s">
        <v>12499</v>
      </c>
      <c r="C2635" s="1" t="s">
        <v>41</v>
      </c>
      <c r="D2635">
        <v>62</v>
      </c>
      <c r="E2635" s="1" t="s">
        <v>65</v>
      </c>
      <c r="F2635" s="1" t="s">
        <v>72</v>
      </c>
      <c r="G2635" s="1" t="s">
        <v>59</v>
      </c>
      <c r="H2635" s="1" t="s">
        <v>92</v>
      </c>
      <c r="I2635" s="1" t="s">
        <v>90</v>
      </c>
      <c r="J2635" s="1" t="s">
        <v>47</v>
      </c>
      <c r="K2635" s="1" t="s">
        <v>48</v>
      </c>
      <c r="L2635" s="1" t="s">
        <v>48</v>
      </c>
      <c r="M2635" s="1" t="s">
        <v>49</v>
      </c>
      <c r="N2635" s="1" t="s">
        <v>48</v>
      </c>
      <c r="O2635" s="1" t="s">
        <v>48</v>
      </c>
      <c r="P2635" s="1" t="s">
        <v>48</v>
      </c>
      <c r="Q2635" s="1" t="s">
        <v>48</v>
      </c>
      <c r="R2635" s="1" t="s">
        <v>48</v>
      </c>
      <c r="S2635" s="1" t="s">
        <v>48</v>
      </c>
      <c r="T2635" s="1" t="s">
        <v>48</v>
      </c>
      <c r="U2635" s="1" t="s">
        <v>48</v>
      </c>
      <c r="V2635" s="1" t="s">
        <v>48</v>
      </c>
      <c r="W2635" s="1" t="s">
        <v>48</v>
      </c>
      <c r="X2635" s="1" t="s">
        <v>62</v>
      </c>
      <c r="AC2635" s="1" t="s">
        <v>5712</v>
      </c>
      <c r="AD2635" s="1" t="s">
        <v>5712</v>
      </c>
      <c r="AK2635" s="1" t="s">
        <v>55</v>
      </c>
      <c r="AN2635" s="1" t="s">
        <v>5712</v>
      </c>
      <c r="AP2635" s="1" t="s">
        <v>5712</v>
      </c>
      <c r="AR2635" s="1" t="s">
        <v>5712</v>
      </c>
      <c r="AT2635" s="1" t="s">
        <v>5712</v>
      </c>
      <c r="AV2635" s="1" t="s">
        <v>12797</v>
      </c>
    </row>
    <row r="2636" spans="1:48" x14ac:dyDescent="0.35">
      <c r="A2636" s="1" t="s">
        <v>12798</v>
      </c>
      <c r="B2636" s="1" t="s">
        <v>12499</v>
      </c>
      <c r="C2636" s="1" t="s">
        <v>41</v>
      </c>
      <c r="D2636">
        <v>63</v>
      </c>
      <c r="E2636" s="1" t="s">
        <v>65</v>
      </c>
      <c r="F2636" s="1" t="s">
        <v>43</v>
      </c>
      <c r="G2636" s="1" t="s">
        <v>73</v>
      </c>
      <c r="H2636" s="1" t="s">
        <v>67</v>
      </c>
      <c r="I2636" s="1" t="s">
        <v>90</v>
      </c>
      <c r="J2636" s="1" t="s">
        <v>47</v>
      </c>
      <c r="K2636" s="1" t="s">
        <v>48</v>
      </c>
      <c r="L2636" s="1" t="s">
        <v>48</v>
      </c>
      <c r="M2636" s="1" t="s">
        <v>48</v>
      </c>
      <c r="N2636" s="1" t="s">
        <v>48</v>
      </c>
      <c r="O2636" s="1" t="s">
        <v>48</v>
      </c>
      <c r="P2636" s="1" t="s">
        <v>48</v>
      </c>
      <c r="Q2636" s="1" t="s">
        <v>49</v>
      </c>
      <c r="R2636" s="1" t="s">
        <v>48</v>
      </c>
      <c r="S2636" s="1" t="s">
        <v>48</v>
      </c>
      <c r="T2636" s="1" t="s">
        <v>48</v>
      </c>
      <c r="U2636" s="1" t="s">
        <v>48</v>
      </c>
      <c r="V2636" s="1" t="s">
        <v>48</v>
      </c>
      <c r="W2636" s="1" t="s">
        <v>48</v>
      </c>
      <c r="X2636" s="1" t="s">
        <v>62</v>
      </c>
      <c r="AC2636" s="1" t="s">
        <v>5712</v>
      </c>
      <c r="AD2636" s="1" t="s">
        <v>5712</v>
      </c>
      <c r="AI2636" s="1" t="s">
        <v>12799</v>
      </c>
      <c r="AK2636" s="1" t="s">
        <v>77</v>
      </c>
      <c r="AN2636" s="1" t="s">
        <v>5712</v>
      </c>
      <c r="AP2636" s="1" t="s">
        <v>81</v>
      </c>
      <c r="AR2636" s="1" t="s">
        <v>5712</v>
      </c>
      <c r="AT2636" s="1" t="s">
        <v>5712</v>
      </c>
    </row>
    <row r="2637" spans="1:48" x14ac:dyDescent="0.35">
      <c r="A2637" s="1" t="s">
        <v>12800</v>
      </c>
      <c r="B2637" s="1" t="s">
        <v>12499</v>
      </c>
      <c r="C2637" s="1" t="s">
        <v>71</v>
      </c>
      <c r="D2637">
        <v>83</v>
      </c>
      <c r="E2637" s="1" t="s">
        <v>65</v>
      </c>
      <c r="F2637" s="1" t="s">
        <v>43</v>
      </c>
      <c r="G2637" s="1" t="s">
        <v>59</v>
      </c>
      <c r="H2637" s="1" t="s">
        <v>67</v>
      </c>
      <c r="I2637" s="1" t="s">
        <v>68</v>
      </c>
      <c r="J2637" s="1" t="s">
        <v>47</v>
      </c>
      <c r="K2637" s="1" t="s">
        <v>48</v>
      </c>
      <c r="L2637" s="1" t="s">
        <v>48</v>
      </c>
      <c r="M2637" s="1" t="s">
        <v>49</v>
      </c>
      <c r="N2637" s="1" t="s">
        <v>48</v>
      </c>
      <c r="O2637" s="1" t="s">
        <v>48</v>
      </c>
      <c r="P2637" s="1" t="s">
        <v>48</v>
      </c>
      <c r="Q2637" s="1" t="s">
        <v>48</v>
      </c>
      <c r="R2637" s="1" t="s">
        <v>48</v>
      </c>
      <c r="S2637" s="1" t="s">
        <v>48</v>
      </c>
      <c r="T2637" s="1" t="s">
        <v>48</v>
      </c>
      <c r="U2637" s="1" t="s">
        <v>48</v>
      </c>
      <c r="V2637" s="1" t="s">
        <v>48</v>
      </c>
      <c r="W2637" s="1" t="s">
        <v>48</v>
      </c>
      <c r="X2637" s="1" t="s">
        <v>62</v>
      </c>
      <c r="AC2637" s="1" t="s">
        <v>5712</v>
      </c>
      <c r="AD2637" s="1" t="s">
        <v>5712</v>
      </c>
      <c r="AK2637" s="1" t="s">
        <v>55</v>
      </c>
      <c r="AN2637" s="1" t="s">
        <v>5712</v>
      </c>
      <c r="AP2637" s="1" t="s">
        <v>5712</v>
      </c>
      <c r="AR2637" s="1" t="s">
        <v>5712</v>
      </c>
      <c r="AT2637" s="1" t="s">
        <v>5712</v>
      </c>
    </row>
    <row r="2638" spans="1:48" x14ac:dyDescent="0.35">
      <c r="A2638" s="1" t="s">
        <v>12801</v>
      </c>
      <c r="B2638" s="1" t="s">
        <v>12499</v>
      </c>
      <c r="C2638" s="1" t="s">
        <v>71</v>
      </c>
      <c r="D2638">
        <v>73</v>
      </c>
      <c r="E2638" s="1" t="s">
        <v>65</v>
      </c>
      <c r="F2638" s="1" t="s">
        <v>66</v>
      </c>
      <c r="G2638" s="1" t="s">
        <v>44</v>
      </c>
      <c r="H2638" s="1" t="s">
        <v>67</v>
      </c>
      <c r="I2638" s="1" t="s">
        <v>68</v>
      </c>
      <c r="J2638" s="1" t="s">
        <v>80</v>
      </c>
      <c r="K2638" s="1" t="s">
        <v>48</v>
      </c>
      <c r="L2638" s="1" t="s">
        <v>48</v>
      </c>
      <c r="M2638" s="1" t="s">
        <v>48</v>
      </c>
      <c r="N2638" s="1" t="s">
        <v>48</v>
      </c>
      <c r="O2638" s="1" t="s">
        <v>48</v>
      </c>
      <c r="P2638" s="1" t="s">
        <v>48</v>
      </c>
      <c r="Q2638" s="1" t="s">
        <v>48</v>
      </c>
      <c r="R2638" s="1" t="s">
        <v>48</v>
      </c>
      <c r="S2638" s="1" t="s">
        <v>48</v>
      </c>
      <c r="T2638" s="1" t="s">
        <v>48</v>
      </c>
      <c r="U2638" s="1" t="s">
        <v>49</v>
      </c>
      <c r="V2638" s="1" t="s">
        <v>48</v>
      </c>
      <c r="W2638" s="1" t="s">
        <v>48</v>
      </c>
      <c r="X2638" s="1" t="s">
        <v>62</v>
      </c>
      <c r="AC2638" s="1" t="s">
        <v>5712</v>
      </c>
      <c r="AD2638" s="1" t="s">
        <v>5712</v>
      </c>
      <c r="AK2638" s="1" t="s">
        <v>77</v>
      </c>
      <c r="AN2638" s="1" t="s">
        <v>5712</v>
      </c>
      <c r="AP2638" s="1" t="s">
        <v>5712</v>
      </c>
      <c r="AR2638" s="1" t="s">
        <v>5712</v>
      </c>
      <c r="AT2638" s="1" t="s">
        <v>5712</v>
      </c>
      <c r="AV2638" s="1" t="s">
        <v>12802</v>
      </c>
    </row>
    <row r="2639" spans="1:48" x14ac:dyDescent="0.35">
      <c r="A2639" s="1" t="s">
        <v>12803</v>
      </c>
      <c r="B2639" s="1" t="s">
        <v>12499</v>
      </c>
      <c r="C2639" s="1" t="s">
        <v>71</v>
      </c>
      <c r="D2639">
        <v>60</v>
      </c>
      <c r="E2639" s="1" t="s">
        <v>65</v>
      </c>
      <c r="F2639" s="1" t="s">
        <v>66</v>
      </c>
      <c r="G2639" s="1" t="s">
        <v>73</v>
      </c>
      <c r="H2639" s="1" t="s">
        <v>67</v>
      </c>
      <c r="I2639" s="1" t="s">
        <v>113</v>
      </c>
      <c r="J2639" s="1" t="s">
        <v>47</v>
      </c>
      <c r="K2639" s="1" t="s">
        <v>49</v>
      </c>
      <c r="L2639" s="1" t="s">
        <v>48</v>
      </c>
      <c r="M2639" s="1" t="s">
        <v>48</v>
      </c>
      <c r="N2639" s="1" t="s">
        <v>48</v>
      </c>
      <c r="O2639" s="1" t="s">
        <v>48</v>
      </c>
      <c r="P2639" s="1" t="s">
        <v>48</v>
      </c>
      <c r="Q2639" s="1" t="s">
        <v>48</v>
      </c>
      <c r="R2639" s="1" t="s">
        <v>48</v>
      </c>
      <c r="S2639" s="1" t="s">
        <v>48</v>
      </c>
      <c r="T2639" s="1" t="s">
        <v>49</v>
      </c>
      <c r="U2639" s="1" t="s">
        <v>48</v>
      </c>
      <c r="V2639" s="1" t="s">
        <v>48</v>
      </c>
      <c r="W2639" s="1" t="s">
        <v>48</v>
      </c>
      <c r="X2639" s="1" t="s">
        <v>62</v>
      </c>
      <c r="AC2639" s="1" t="s">
        <v>5712</v>
      </c>
      <c r="AD2639" s="1" t="s">
        <v>5712</v>
      </c>
      <c r="AK2639" s="1" t="s">
        <v>55</v>
      </c>
      <c r="AN2639" s="1" t="s">
        <v>5712</v>
      </c>
      <c r="AP2639" s="1" t="s">
        <v>5712</v>
      </c>
      <c r="AR2639" s="1" t="s">
        <v>5712</v>
      </c>
      <c r="AT2639" s="1" t="s">
        <v>5712</v>
      </c>
    </row>
    <row r="2640" spans="1:48" x14ac:dyDescent="0.35">
      <c r="A2640" s="1" t="s">
        <v>12804</v>
      </c>
      <c r="B2640" s="1" t="s">
        <v>12499</v>
      </c>
      <c r="C2640" s="1" t="s">
        <v>41</v>
      </c>
      <c r="D2640">
        <v>73</v>
      </c>
      <c r="E2640" s="1" t="s">
        <v>65</v>
      </c>
      <c r="F2640" s="1" t="s">
        <v>66</v>
      </c>
      <c r="G2640" s="1" t="s">
        <v>98</v>
      </c>
      <c r="H2640" s="1" t="s">
        <v>67</v>
      </c>
      <c r="I2640" s="1" t="s">
        <v>74</v>
      </c>
      <c r="J2640" s="1" t="s">
        <v>47</v>
      </c>
      <c r="K2640" s="1" t="s">
        <v>49</v>
      </c>
      <c r="L2640" s="1" t="s">
        <v>48</v>
      </c>
      <c r="M2640" s="1" t="s">
        <v>48</v>
      </c>
      <c r="N2640" s="1" t="s">
        <v>48</v>
      </c>
      <c r="O2640" s="1" t="s">
        <v>48</v>
      </c>
      <c r="P2640" s="1" t="s">
        <v>48</v>
      </c>
      <c r="Q2640" s="1" t="s">
        <v>48</v>
      </c>
      <c r="R2640" s="1" t="s">
        <v>48</v>
      </c>
      <c r="S2640" s="1" t="s">
        <v>48</v>
      </c>
      <c r="T2640" s="1" t="s">
        <v>49</v>
      </c>
      <c r="U2640" s="1" t="s">
        <v>48</v>
      </c>
      <c r="V2640" s="1" t="s">
        <v>48</v>
      </c>
      <c r="W2640" s="1" t="s">
        <v>48</v>
      </c>
      <c r="X2640" s="1" t="s">
        <v>116</v>
      </c>
      <c r="Y2640" s="1" t="s">
        <v>12805</v>
      </c>
      <c r="AC2640" s="1" t="s">
        <v>5712</v>
      </c>
      <c r="AD2640" s="1" t="s">
        <v>5712</v>
      </c>
      <c r="AK2640" s="1" t="s">
        <v>55</v>
      </c>
      <c r="AN2640" s="1" t="s">
        <v>5712</v>
      </c>
      <c r="AP2640" s="1" t="s">
        <v>5712</v>
      </c>
      <c r="AR2640" s="1" t="s">
        <v>5712</v>
      </c>
      <c r="AT2640" s="1" t="s">
        <v>5712</v>
      </c>
      <c r="AV2640" s="1" t="s">
        <v>12806</v>
      </c>
    </row>
    <row r="2641" spans="1:48" x14ac:dyDescent="0.35">
      <c r="A2641" s="1" t="s">
        <v>12807</v>
      </c>
      <c r="B2641" s="1" t="s">
        <v>12499</v>
      </c>
      <c r="C2641" s="1" t="s">
        <v>71</v>
      </c>
      <c r="D2641">
        <v>56</v>
      </c>
      <c r="E2641" s="1" t="s">
        <v>65</v>
      </c>
      <c r="F2641" s="1" t="s">
        <v>43</v>
      </c>
      <c r="G2641" s="1" t="s">
        <v>85</v>
      </c>
      <c r="H2641" s="1" t="s">
        <v>45</v>
      </c>
      <c r="I2641" s="1" t="s">
        <v>110</v>
      </c>
      <c r="J2641" s="1" t="s">
        <v>80</v>
      </c>
      <c r="K2641" s="1" t="s">
        <v>48</v>
      </c>
      <c r="L2641" s="1" t="s">
        <v>48</v>
      </c>
      <c r="M2641" s="1" t="s">
        <v>48</v>
      </c>
      <c r="N2641" s="1" t="s">
        <v>48</v>
      </c>
      <c r="O2641" s="1" t="s">
        <v>48</v>
      </c>
      <c r="P2641" s="1" t="s">
        <v>48</v>
      </c>
      <c r="Q2641" s="1" t="s">
        <v>48</v>
      </c>
      <c r="R2641" s="1" t="s">
        <v>48</v>
      </c>
      <c r="S2641" s="1" t="s">
        <v>48</v>
      </c>
      <c r="T2641" s="1" t="s">
        <v>48</v>
      </c>
      <c r="U2641" s="1" t="s">
        <v>48</v>
      </c>
      <c r="V2641" s="1" t="s">
        <v>49</v>
      </c>
      <c r="W2641" s="1" t="s">
        <v>48</v>
      </c>
      <c r="X2641" s="1" t="s">
        <v>62</v>
      </c>
      <c r="AC2641" s="1" t="s">
        <v>5712</v>
      </c>
      <c r="AD2641" s="1" t="s">
        <v>5712</v>
      </c>
      <c r="AI2641" s="1" t="s">
        <v>12808</v>
      </c>
      <c r="AK2641" s="1" t="s">
        <v>55</v>
      </c>
      <c r="AN2641" s="1" t="s">
        <v>5712</v>
      </c>
      <c r="AP2641" s="1" t="s">
        <v>5712</v>
      </c>
      <c r="AR2641" s="1" t="s">
        <v>5712</v>
      </c>
      <c r="AT2641" s="1" t="s">
        <v>5712</v>
      </c>
      <c r="AV2641" s="1" t="s">
        <v>12809</v>
      </c>
    </row>
    <row r="2642" spans="1:48" x14ac:dyDescent="0.35">
      <c r="A2642" s="1" t="s">
        <v>12810</v>
      </c>
      <c r="B2642" s="1" t="s">
        <v>12499</v>
      </c>
      <c r="C2642" s="1" t="s">
        <v>71</v>
      </c>
      <c r="D2642">
        <v>51</v>
      </c>
      <c r="E2642" s="1" t="s">
        <v>42</v>
      </c>
      <c r="F2642" s="1" t="s">
        <v>72</v>
      </c>
      <c r="G2642" s="1" t="s">
        <v>137</v>
      </c>
      <c r="H2642" s="1" t="s">
        <v>60</v>
      </c>
      <c r="I2642" s="1" t="s">
        <v>90</v>
      </c>
      <c r="J2642" s="1" t="s">
        <v>47</v>
      </c>
      <c r="K2642" s="1" t="s">
        <v>49</v>
      </c>
      <c r="L2642" s="1" t="s">
        <v>48</v>
      </c>
      <c r="M2642" s="1" t="s">
        <v>48</v>
      </c>
      <c r="N2642" s="1" t="s">
        <v>48</v>
      </c>
      <c r="O2642" s="1" t="s">
        <v>48</v>
      </c>
      <c r="P2642" s="1" t="s">
        <v>48</v>
      </c>
      <c r="Q2642" s="1" t="s">
        <v>48</v>
      </c>
      <c r="R2642" s="1" t="s">
        <v>48</v>
      </c>
      <c r="S2642" s="1" t="s">
        <v>48</v>
      </c>
      <c r="T2642" s="1" t="s">
        <v>49</v>
      </c>
      <c r="U2642" s="1" t="s">
        <v>48</v>
      </c>
      <c r="V2642" s="1" t="s">
        <v>48</v>
      </c>
      <c r="W2642" s="1" t="s">
        <v>48</v>
      </c>
      <c r="X2642" s="1" t="s">
        <v>62</v>
      </c>
      <c r="AC2642" s="1" t="s">
        <v>5712</v>
      </c>
      <c r="AD2642" s="1" t="s">
        <v>5712</v>
      </c>
      <c r="AK2642" s="1" t="s">
        <v>55</v>
      </c>
      <c r="AN2642" s="1" t="s">
        <v>5712</v>
      </c>
      <c r="AP2642" s="1" t="s">
        <v>5712</v>
      </c>
      <c r="AR2642" s="1" t="s">
        <v>5712</v>
      </c>
      <c r="AT2642" s="1" t="s">
        <v>5712</v>
      </c>
      <c r="AV2642" s="1" t="s">
        <v>12811</v>
      </c>
    </row>
    <row r="2643" spans="1:48" x14ac:dyDescent="0.35">
      <c r="A2643" s="1" t="s">
        <v>12812</v>
      </c>
      <c r="B2643" s="1" t="s">
        <v>12499</v>
      </c>
      <c r="C2643" s="1" t="s">
        <v>41</v>
      </c>
      <c r="D2643">
        <v>73</v>
      </c>
      <c r="E2643" s="1" t="s">
        <v>65</v>
      </c>
      <c r="F2643" s="1" t="s">
        <v>43</v>
      </c>
      <c r="G2643" s="1" t="s">
        <v>44</v>
      </c>
      <c r="H2643" s="1" t="s">
        <v>67</v>
      </c>
      <c r="I2643" s="1" t="s">
        <v>90</v>
      </c>
      <c r="J2643" s="1" t="s">
        <v>47</v>
      </c>
      <c r="K2643" s="1" t="s">
        <v>48</v>
      </c>
      <c r="L2643" s="1" t="s">
        <v>48</v>
      </c>
      <c r="M2643" s="1" t="s">
        <v>49</v>
      </c>
      <c r="N2643" s="1" t="s">
        <v>48</v>
      </c>
      <c r="O2643" s="1" t="s">
        <v>48</v>
      </c>
      <c r="P2643" s="1" t="s">
        <v>48</v>
      </c>
      <c r="Q2643" s="1" t="s">
        <v>48</v>
      </c>
      <c r="R2643" s="1" t="s">
        <v>48</v>
      </c>
      <c r="S2643" s="1" t="s">
        <v>48</v>
      </c>
      <c r="T2643" s="1" t="s">
        <v>48</v>
      </c>
      <c r="U2643" s="1" t="s">
        <v>48</v>
      </c>
      <c r="V2643" s="1" t="s">
        <v>48</v>
      </c>
      <c r="W2643" s="1" t="s">
        <v>49</v>
      </c>
      <c r="X2643" s="1" t="s">
        <v>75</v>
      </c>
      <c r="Y2643" s="1" t="s">
        <v>12813</v>
      </c>
      <c r="AC2643" s="1" t="s">
        <v>5712</v>
      </c>
      <c r="AD2643" s="1" t="s">
        <v>5712</v>
      </c>
      <c r="AI2643" s="1" t="s">
        <v>12814</v>
      </c>
      <c r="AK2643" s="1" t="s">
        <v>77</v>
      </c>
      <c r="AN2643" s="1" t="s">
        <v>5712</v>
      </c>
      <c r="AP2643" s="1" t="s">
        <v>5712</v>
      </c>
      <c r="AR2643" s="1" t="s">
        <v>5712</v>
      </c>
      <c r="AT2643" s="1" t="s">
        <v>5712</v>
      </c>
    </row>
    <row r="2644" spans="1:48" x14ac:dyDescent="0.35">
      <c r="A2644" s="1" t="s">
        <v>12815</v>
      </c>
      <c r="B2644" s="1" t="s">
        <v>12499</v>
      </c>
      <c r="C2644" s="1" t="s">
        <v>71</v>
      </c>
      <c r="D2644">
        <v>59</v>
      </c>
      <c r="E2644" s="1" t="s">
        <v>65</v>
      </c>
      <c r="F2644" s="1" t="s">
        <v>43</v>
      </c>
      <c r="G2644" s="1" t="s">
        <v>85</v>
      </c>
      <c r="H2644" s="1" t="s">
        <v>79</v>
      </c>
      <c r="I2644" s="1" t="s">
        <v>125</v>
      </c>
      <c r="J2644" s="1" t="s">
        <v>80</v>
      </c>
      <c r="K2644" s="1" t="s">
        <v>48</v>
      </c>
      <c r="L2644" s="1" t="s">
        <v>48</v>
      </c>
      <c r="M2644" s="1" t="s">
        <v>48</v>
      </c>
      <c r="N2644" s="1" t="s">
        <v>48</v>
      </c>
      <c r="O2644" s="1" t="s">
        <v>48</v>
      </c>
      <c r="P2644" s="1" t="s">
        <v>48</v>
      </c>
      <c r="Q2644" s="1" t="s">
        <v>48</v>
      </c>
      <c r="R2644" s="1" t="s">
        <v>48</v>
      </c>
      <c r="S2644" s="1" t="s">
        <v>48</v>
      </c>
      <c r="T2644" s="1" t="s">
        <v>48</v>
      </c>
      <c r="U2644" s="1" t="s">
        <v>48</v>
      </c>
      <c r="V2644" s="1" t="s">
        <v>49</v>
      </c>
      <c r="W2644" s="1" t="s">
        <v>48</v>
      </c>
      <c r="X2644" s="1" t="s">
        <v>62</v>
      </c>
      <c r="AC2644" s="1" t="s">
        <v>5712</v>
      </c>
      <c r="AD2644" s="1" t="s">
        <v>5712</v>
      </c>
      <c r="AI2644" s="1" t="s">
        <v>12816</v>
      </c>
      <c r="AK2644" s="1" t="s">
        <v>63</v>
      </c>
      <c r="AN2644" s="1" t="s">
        <v>5712</v>
      </c>
      <c r="AP2644" s="1" t="s">
        <v>5712</v>
      </c>
      <c r="AR2644" s="1" t="s">
        <v>5712</v>
      </c>
      <c r="AT2644" s="1" t="s">
        <v>5712</v>
      </c>
      <c r="AV2644" s="1" t="s">
        <v>12817</v>
      </c>
    </row>
    <row r="2645" spans="1:48" x14ac:dyDescent="0.35">
      <c r="A2645" s="1" t="s">
        <v>12818</v>
      </c>
      <c r="B2645" s="1" t="s">
        <v>12499</v>
      </c>
      <c r="C2645" s="1" t="s">
        <v>41</v>
      </c>
      <c r="D2645">
        <v>59</v>
      </c>
      <c r="E2645" s="1" t="s">
        <v>65</v>
      </c>
      <c r="F2645" s="1" t="s">
        <v>43</v>
      </c>
      <c r="G2645" s="1" t="s">
        <v>73</v>
      </c>
      <c r="H2645" s="1" t="s">
        <v>92</v>
      </c>
      <c r="I2645" s="1" t="s">
        <v>90</v>
      </c>
      <c r="J2645" s="1" t="s">
        <v>47</v>
      </c>
      <c r="K2645" s="1" t="s">
        <v>48</v>
      </c>
      <c r="L2645" s="1" t="s">
        <v>49</v>
      </c>
      <c r="M2645" s="1" t="s">
        <v>48</v>
      </c>
      <c r="N2645" s="1" t="s">
        <v>48</v>
      </c>
      <c r="O2645" s="1" t="s">
        <v>48</v>
      </c>
      <c r="P2645" s="1" t="s">
        <v>48</v>
      </c>
      <c r="Q2645" s="1" t="s">
        <v>48</v>
      </c>
      <c r="R2645" s="1" t="s">
        <v>48</v>
      </c>
      <c r="S2645" s="1" t="s">
        <v>48</v>
      </c>
      <c r="T2645" s="1" t="s">
        <v>48</v>
      </c>
      <c r="U2645" s="1" t="s">
        <v>48</v>
      </c>
      <c r="V2645" s="1" t="s">
        <v>48</v>
      </c>
      <c r="W2645" s="1" t="s">
        <v>48</v>
      </c>
      <c r="X2645" s="1" t="s">
        <v>62</v>
      </c>
      <c r="AC2645" s="1" t="s">
        <v>5712</v>
      </c>
      <c r="AD2645" s="1" t="s">
        <v>5712</v>
      </c>
      <c r="AK2645" s="1" t="s">
        <v>77</v>
      </c>
      <c r="AN2645" s="1" t="s">
        <v>5712</v>
      </c>
      <c r="AP2645" s="1" t="s">
        <v>5712</v>
      </c>
      <c r="AR2645" s="1" t="s">
        <v>5712</v>
      </c>
      <c r="AT2645" s="1" t="s">
        <v>5712</v>
      </c>
      <c r="AV2645" s="1" t="s">
        <v>12819</v>
      </c>
    </row>
    <row r="2646" spans="1:48" x14ac:dyDescent="0.35">
      <c r="A2646" s="1" t="s">
        <v>12820</v>
      </c>
      <c r="B2646" s="1" t="s">
        <v>12499</v>
      </c>
      <c r="C2646" s="1" t="s">
        <v>41</v>
      </c>
      <c r="D2646">
        <v>56</v>
      </c>
      <c r="E2646" s="1" t="s">
        <v>65</v>
      </c>
      <c r="F2646" s="1" t="s">
        <v>66</v>
      </c>
      <c r="G2646" s="1" t="s">
        <v>73</v>
      </c>
      <c r="H2646" s="1" t="s">
        <v>144</v>
      </c>
      <c r="I2646" s="1" t="s">
        <v>125</v>
      </c>
      <c r="J2646" s="1" t="s">
        <v>47</v>
      </c>
      <c r="K2646" s="1" t="s">
        <v>48</v>
      </c>
      <c r="L2646" s="1" t="s">
        <v>48</v>
      </c>
      <c r="M2646" s="1" t="s">
        <v>49</v>
      </c>
      <c r="N2646" s="1" t="s">
        <v>48</v>
      </c>
      <c r="O2646" s="1" t="s">
        <v>48</v>
      </c>
      <c r="P2646" s="1" t="s">
        <v>48</v>
      </c>
      <c r="Q2646" s="1" t="s">
        <v>48</v>
      </c>
      <c r="R2646" s="1" t="s">
        <v>48</v>
      </c>
      <c r="S2646" s="1" t="s">
        <v>48</v>
      </c>
      <c r="T2646" s="1" t="s">
        <v>48</v>
      </c>
      <c r="U2646" s="1" t="s">
        <v>48</v>
      </c>
      <c r="V2646" s="1" t="s">
        <v>48</v>
      </c>
      <c r="W2646" s="1" t="s">
        <v>48</v>
      </c>
      <c r="X2646" s="1" t="s">
        <v>116</v>
      </c>
      <c r="Y2646" s="1" t="s">
        <v>12821</v>
      </c>
      <c r="AC2646" s="1" t="s">
        <v>5712</v>
      </c>
      <c r="AD2646" s="1" t="s">
        <v>5712</v>
      </c>
      <c r="AK2646" s="1" t="s">
        <v>55</v>
      </c>
      <c r="AN2646" s="1" t="s">
        <v>5712</v>
      </c>
      <c r="AP2646" s="1" t="s">
        <v>5712</v>
      </c>
      <c r="AR2646" s="1" t="s">
        <v>5712</v>
      </c>
      <c r="AT2646" s="1" t="s">
        <v>5712</v>
      </c>
      <c r="AV2646" s="1" t="s">
        <v>11360</v>
      </c>
    </row>
    <row r="2647" spans="1:48" x14ac:dyDescent="0.35">
      <c r="A2647" s="1" t="s">
        <v>12822</v>
      </c>
      <c r="B2647" s="1" t="s">
        <v>12499</v>
      </c>
      <c r="C2647" s="1" t="s">
        <v>41</v>
      </c>
      <c r="D2647">
        <v>51</v>
      </c>
      <c r="E2647" s="1" t="s">
        <v>42</v>
      </c>
      <c r="F2647" s="1" t="s">
        <v>66</v>
      </c>
      <c r="G2647" s="1" t="s">
        <v>73</v>
      </c>
      <c r="H2647" s="1" t="s">
        <v>45</v>
      </c>
      <c r="I2647" s="1" t="s">
        <v>74</v>
      </c>
      <c r="J2647" s="1" t="s">
        <v>47</v>
      </c>
      <c r="K2647" s="1" t="s">
        <v>49</v>
      </c>
      <c r="L2647" s="1" t="s">
        <v>48</v>
      </c>
      <c r="M2647" s="1" t="s">
        <v>48</v>
      </c>
      <c r="N2647" s="1" t="s">
        <v>48</v>
      </c>
      <c r="O2647" s="1" t="s">
        <v>48</v>
      </c>
      <c r="P2647" s="1" t="s">
        <v>48</v>
      </c>
      <c r="Q2647" s="1" t="s">
        <v>48</v>
      </c>
      <c r="R2647" s="1" t="s">
        <v>48</v>
      </c>
      <c r="S2647" s="1" t="s">
        <v>48</v>
      </c>
      <c r="T2647" s="1" t="s">
        <v>49</v>
      </c>
      <c r="U2647" s="1" t="s">
        <v>48</v>
      </c>
      <c r="V2647" s="1" t="s">
        <v>48</v>
      </c>
      <c r="W2647" s="1" t="s">
        <v>48</v>
      </c>
      <c r="X2647" s="1" t="s">
        <v>116</v>
      </c>
      <c r="Y2647" s="1" t="s">
        <v>12823</v>
      </c>
      <c r="AC2647" s="1" t="s">
        <v>5712</v>
      </c>
      <c r="AD2647" s="1" t="s">
        <v>5712</v>
      </c>
      <c r="AI2647" s="1" t="s">
        <v>12824</v>
      </c>
      <c r="AK2647" s="1" t="s">
        <v>77</v>
      </c>
      <c r="AN2647" s="1" t="s">
        <v>5712</v>
      </c>
      <c r="AP2647" s="1" t="s">
        <v>5712</v>
      </c>
      <c r="AR2647" s="1" t="s">
        <v>5712</v>
      </c>
      <c r="AT2647" s="1" t="s">
        <v>5712</v>
      </c>
    </row>
    <row r="2648" spans="1:48" x14ac:dyDescent="0.35">
      <c r="A2648" s="1" t="s">
        <v>12825</v>
      </c>
      <c r="B2648" s="1" t="s">
        <v>12499</v>
      </c>
      <c r="C2648" s="1" t="s">
        <v>71</v>
      </c>
      <c r="D2648">
        <v>37</v>
      </c>
      <c r="E2648" s="1" t="s">
        <v>42</v>
      </c>
      <c r="F2648" s="1" t="s">
        <v>107</v>
      </c>
      <c r="G2648" s="1" t="s">
        <v>85</v>
      </c>
      <c r="H2648" s="1" t="s">
        <v>45</v>
      </c>
      <c r="I2648" s="1" t="s">
        <v>113</v>
      </c>
      <c r="J2648" s="1" t="s">
        <v>80</v>
      </c>
      <c r="K2648" s="1" t="s">
        <v>48</v>
      </c>
      <c r="L2648" s="1" t="s">
        <v>48</v>
      </c>
      <c r="M2648" s="1" t="s">
        <v>48</v>
      </c>
      <c r="N2648" s="1" t="s">
        <v>48</v>
      </c>
      <c r="O2648" s="1" t="s">
        <v>48</v>
      </c>
      <c r="P2648" s="1" t="s">
        <v>48</v>
      </c>
      <c r="Q2648" s="1" t="s">
        <v>48</v>
      </c>
      <c r="R2648" s="1" t="s">
        <v>48</v>
      </c>
      <c r="S2648" s="1" t="s">
        <v>48</v>
      </c>
      <c r="T2648" s="1" t="s">
        <v>48</v>
      </c>
      <c r="U2648" s="1" t="s">
        <v>48</v>
      </c>
      <c r="V2648" s="1" t="s">
        <v>48</v>
      </c>
      <c r="W2648" s="1" t="s">
        <v>49</v>
      </c>
      <c r="X2648" s="1" t="s">
        <v>116</v>
      </c>
      <c r="Y2648" s="1" t="s">
        <v>12826</v>
      </c>
      <c r="AC2648" s="1" t="s">
        <v>5712</v>
      </c>
      <c r="AD2648" s="1" t="s">
        <v>5712</v>
      </c>
      <c r="AK2648" s="1" t="s">
        <v>55</v>
      </c>
      <c r="AN2648" s="1" t="s">
        <v>5712</v>
      </c>
      <c r="AP2648" s="1" t="s">
        <v>5712</v>
      </c>
      <c r="AR2648" s="1" t="s">
        <v>5712</v>
      </c>
      <c r="AT2648" s="1" t="s">
        <v>5712</v>
      </c>
    </row>
    <row r="2649" spans="1:48" x14ac:dyDescent="0.35">
      <c r="A2649" s="1" t="s">
        <v>12827</v>
      </c>
      <c r="B2649" s="1" t="s">
        <v>12499</v>
      </c>
      <c r="C2649" s="1" t="s">
        <v>71</v>
      </c>
      <c r="D2649">
        <v>37</v>
      </c>
      <c r="E2649" s="1" t="s">
        <v>42</v>
      </c>
      <c r="F2649" s="1" t="s">
        <v>43</v>
      </c>
      <c r="G2649" s="1" t="s">
        <v>98</v>
      </c>
      <c r="H2649" s="1" t="s">
        <v>45</v>
      </c>
      <c r="I2649" s="1" t="s">
        <v>113</v>
      </c>
      <c r="J2649" s="1" t="s">
        <v>80</v>
      </c>
      <c r="K2649" s="1" t="s">
        <v>48</v>
      </c>
      <c r="L2649" s="1" t="s">
        <v>48</v>
      </c>
      <c r="M2649" s="1" t="s">
        <v>48</v>
      </c>
      <c r="N2649" s="1" t="s">
        <v>48</v>
      </c>
      <c r="O2649" s="1" t="s">
        <v>48</v>
      </c>
      <c r="P2649" s="1" t="s">
        <v>48</v>
      </c>
      <c r="Q2649" s="1" t="s">
        <v>48</v>
      </c>
      <c r="R2649" s="1" t="s">
        <v>48</v>
      </c>
      <c r="S2649" s="1" t="s">
        <v>48</v>
      </c>
      <c r="T2649" s="1" t="s">
        <v>48</v>
      </c>
      <c r="U2649" s="1" t="s">
        <v>48</v>
      </c>
      <c r="V2649" s="1" t="s">
        <v>49</v>
      </c>
      <c r="W2649" s="1" t="s">
        <v>48</v>
      </c>
      <c r="X2649" s="1" t="s">
        <v>62</v>
      </c>
      <c r="AC2649" s="1" t="s">
        <v>5712</v>
      </c>
      <c r="AD2649" s="1" t="s">
        <v>5712</v>
      </c>
      <c r="AI2649" s="1" t="s">
        <v>12828</v>
      </c>
      <c r="AK2649" s="1" t="s">
        <v>63</v>
      </c>
      <c r="AN2649" s="1" t="s">
        <v>5712</v>
      </c>
      <c r="AP2649" s="1" t="s">
        <v>5712</v>
      </c>
      <c r="AR2649" s="1" t="s">
        <v>5712</v>
      </c>
      <c r="AT2649" s="1" t="s">
        <v>5712</v>
      </c>
    </row>
    <row r="2650" spans="1:48" x14ac:dyDescent="0.35">
      <c r="A2650" s="1" t="s">
        <v>12829</v>
      </c>
      <c r="B2650" s="1" t="s">
        <v>12499</v>
      </c>
      <c r="C2650" s="1" t="s">
        <v>71</v>
      </c>
      <c r="D2650">
        <v>80</v>
      </c>
      <c r="E2650" s="1" t="s">
        <v>65</v>
      </c>
      <c r="F2650" s="1" t="s">
        <v>66</v>
      </c>
      <c r="G2650" s="1" t="s">
        <v>59</v>
      </c>
      <c r="H2650" s="1" t="s">
        <v>386</v>
      </c>
      <c r="I2650" s="1" t="s">
        <v>99</v>
      </c>
      <c r="J2650" s="1" t="s">
        <v>80</v>
      </c>
      <c r="K2650" s="1" t="s">
        <v>48</v>
      </c>
      <c r="L2650" s="1" t="s">
        <v>48</v>
      </c>
      <c r="M2650" s="1" t="s">
        <v>48</v>
      </c>
      <c r="N2650" s="1" t="s">
        <v>48</v>
      </c>
      <c r="O2650" s="1" t="s">
        <v>48</v>
      </c>
      <c r="P2650" s="1" t="s">
        <v>48</v>
      </c>
      <c r="Q2650" s="1" t="s">
        <v>48</v>
      </c>
      <c r="R2650" s="1" t="s">
        <v>48</v>
      </c>
      <c r="S2650" s="1" t="s">
        <v>48</v>
      </c>
      <c r="T2650" s="1" t="s">
        <v>48</v>
      </c>
      <c r="U2650" s="1" t="s">
        <v>49</v>
      </c>
      <c r="V2650" s="1" t="s">
        <v>48</v>
      </c>
      <c r="W2650" s="1" t="s">
        <v>48</v>
      </c>
      <c r="X2650" s="1" t="s">
        <v>62</v>
      </c>
      <c r="AC2650" s="1" t="s">
        <v>5712</v>
      </c>
      <c r="AD2650" s="1" t="s">
        <v>5712</v>
      </c>
      <c r="AI2650" s="1" t="s">
        <v>12830</v>
      </c>
      <c r="AK2650" s="1" t="s">
        <v>63</v>
      </c>
      <c r="AN2650" s="1" t="s">
        <v>5712</v>
      </c>
      <c r="AP2650" s="1" t="s">
        <v>5712</v>
      </c>
      <c r="AR2650" s="1" t="s">
        <v>5712</v>
      </c>
      <c r="AT2650" s="1" t="s">
        <v>5712</v>
      </c>
    </row>
    <row r="2651" spans="1:48" x14ac:dyDescent="0.35">
      <c r="A2651" s="1" t="s">
        <v>12831</v>
      </c>
      <c r="B2651" s="1" t="s">
        <v>12499</v>
      </c>
      <c r="C2651" s="1" t="s">
        <v>71</v>
      </c>
      <c r="D2651">
        <v>59</v>
      </c>
      <c r="E2651" s="1" t="s">
        <v>65</v>
      </c>
      <c r="F2651" s="1" t="s">
        <v>43</v>
      </c>
      <c r="G2651" s="1" t="s">
        <v>73</v>
      </c>
      <c r="H2651" s="1" t="s">
        <v>45</v>
      </c>
      <c r="I2651" s="1" t="s">
        <v>110</v>
      </c>
      <c r="J2651" s="1" t="s">
        <v>47</v>
      </c>
      <c r="K2651" s="1" t="s">
        <v>48</v>
      </c>
      <c r="L2651" s="1" t="s">
        <v>48</v>
      </c>
      <c r="M2651" s="1" t="s">
        <v>49</v>
      </c>
      <c r="N2651" s="1" t="s">
        <v>48</v>
      </c>
      <c r="O2651" s="1" t="s">
        <v>48</v>
      </c>
      <c r="P2651" s="1" t="s">
        <v>48</v>
      </c>
      <c r="Q2651" s="1" t="s">
        <v>48</v>
      </c>
      <c r="R2651" s="1" t="s">
        <v>48</v>
      </c>
      <c r="S2651" s="1" t="s">
        <v>48</v>
      </c>
      <c r="T2651" s="1" t="s">
        <v>48</v>
      </c>
      <c r="U2651" s="1" t="s">
        <v>48</v>
      </c>
      <c r="V2651" s="1" t="s">
        <v>48</v>
      </c>
      <c r="W2651" s="1" t="s">
        <v>49</v>
      </c>
      <c r="X2651" s="1" t="s">
        <v>116</v>
      </c>
      <c r="Y2651" s="1" t="s">
        <v>12832</v>
      </c>
      <c r="AC2651" s="1" t="s">
        <v>5712</v>
      </c>
      <c r="AD2651" s="1" t="s">
        <v>5712</v>
      </c>
      <c r="AI2651" s="1" t="s">
        <v>12833</v>
      </c>
      <c r="AK2651" s="1" t="s">
        <v>55</v>
      </c>
      <c r="AN2651" s="1" t="s">
        <v>5712</v>
      </c>
      <c r="AP2651" s="1" t="s">
        <v>81</v>
      </c>
      <c r="AR2651" s="1" t="s">
        <v>5712</v>
      </c>
      <c r="AT2651" s="1" t="s">
        <v>5712</v>
      </c>
    </row>
    <row r="2652" spans="1:48" x14ac:dyDescent="0.35">
      <c r="A2652" s="1" t="s">
        <v>12834</v>
      </c>
      <c r="B2652" s="1" t="s">
        <v>12499</v>
      </c>
      <c r="C2652" s="1" t="s">
        <v>71</v>
      </c>
      <c r="D2652">
        <v>64</v>
      </c>
      <c r="E2652" s="1" t="s">
        <v>65</v>
      </c>
      <c r="F2652" s="1" t="s">
        <v>66</v>
      </c>
      <c r="G2652" s="1" t="s">
        <v>85</v>
      </c>
      <c r="H2652" s="1" t="s">
        <v>67</v>
      </c>
      <c r="I2652" s="1" t="s">
        <v>46</v>
      </c>
      <c r="J2652" s="1" t="s">
        <v>47</v>
      </c>
      <c r="K2652" s="1" t="s">
        <v>49</v>
      </c>
      <c r="L2652" s="1" t="s">
        <v>48</v>
      </c>
      <c r="M2652" s="1" t="s">
        <v>48</v>
      </c>
      <c r="N2652" s="1" t="s">
        <v>48</v>
      </c>
      <c r="O2652" s="1" t="s">
        <v>48</v>
      </c>
      <c r="P2652" s="1" t="s">
        <v>48</v>
      </c>
      <c r="Q2652" s="1" t="s">
        <v>48</v>
      </c>
      <c r="R2652" s="1" t="s">
        <v>48</v>
      </c>
      <c r="S2652" s="1" t="s">
        <v>48</v>
      </c>
      <c r="T2652" s="1" t="s">
        <v>49</v>
      </c>
      <c r="U2652" s="1" t="s">
        <v>48</v>
      </c>
      <c r="V2652" s="1" t="s">
        <v>48</v>
      </c>
      <c r="W2652" s="1" t="s">
        <v>48</v>
      </c>
      <c r="X2652" s="1" t="s">
        <v>62</v>
      </c>
      <c r="AC2652" s="1" t="s">
        <v>5712</v>
      </c>
      <c r="AD2652" s="1" t="s">
        <v>5712</v>
      </c>
      <c r="AK2652" s="1" t="s">
        <v>77</v>
      </c>
      <c r="AN2652" s="1" t="s">
        <v>5712</v>
      </c>
      <c r="AP2652" s="1" t="s">
        <v>5712</v>
      </c>
      <c r="AR2652" s="1" t="s">
        <v>5712</v>
      </c>
      <c r="AT2652" s="1" t="s">
        <v>5712</v>
      </c>
      <c r="AV2652" s="1" t="s">
        <v>105</v>
      </c>
    </row>
    <row r="2653" spans="1:48" x14ac:dyDescent="0.35">
      <c r="A2653" s="1" t="s">
        <v>12835</v>
      </c>
      <c r="B2653" s="1" t="s">
        <v>12499</v>
      </c>
      <c r="C2653" s="1" t="s">
        <v>41</v>
      </c>
      <c r="D2653">
        <v>62</v>
      </c>
      <c r="E2653" s="1" t="s">
        <v>65</v>
      </c>
      <c r="F2653" s="1" t="s">
        <v>66</v>
      </c>
      <c r="G2653" s="1" t="s">
        <v>73</v>
      </c>
      <c r="H2653" s="1" t="s">
        <v>45</v>
      </c>
      <c r="I2653" s="1" t="s">
        <v>113</v>
      </c>
      <c r="J2653" s="1" t="s">
        <v>47</v>
      </c>
      <c r="K2653" s="1" t="s">
        <v>48</v>
      </c>
      <c r="L2653" s="1" t="s">
        <v>48</v>
      </c>
      <c r="M2653" s="1" t="s">
        <v>48</v>
      </c>
      <c r="N2653" s="1" t="s">
        <v>48</v>
      </c>
      <c r="O2653" s="1" t="s">
        <v>48</v>
      </c>
      <c r="P2653" s="1" t="s">
        <v>49</v>
      </c>
      <c r="Q2653" s="1" t="s">
        <v>48</v>
      </c>
      <c r="R2653" s="1" t="s">
        <v>48</v>
      </c>
      <c r="S2653" s="1" t="s">
        <v>48</v>
      </c>
      <c r="T2653" s="1" t="s">
        <v>48</v>
      </c>
      <c r="U2653" s="1" t="s">
        <v>48</v>
      </c>
      <c r="V2653" s="1" t="s">
        <v>48</v>
      </c>
      <c r="W2653" s="1" t="s">
        <v>48</v>
      </c>
      <c r="X2653" s="1" t="s">
        <v>62</v>
      </c>
      <c r="AC2653" s="1" t="s">
        <v>5712</v>
      </c>
      <c r="AD2653" s="1" t="s">
        <v>5712</v>
      </c>
      <c r="AK2653" s="1" t="s">
        <v>77</v>
      </c>
      <c r="AN2653" s="1" t="s">
        <v>5712</v>
      </c>
      <c r="AP2653" s="1" t="s">
        <v>5712</v>
      </c>
      <c r="AR2653" s="1" t="s">
        <v>5712</v>
      </c>
      <c r="AT2653" s="1" t="s">
        <v>5712</v>
      </c>
    </row>
    <row r="2654" spans="1:48" x14ac:dyDescent="0.35">
      <c r="A2654" s="1" t="s">
        <v>12836</v>
      </c>
      <c r="B2654" s="1" t="s">
        <v>12499</v>
      </c>
      <c r="C2654" s="1" t="s">
        <v>3346</v>
      </c>
      <c r="D2654">
        <v>34</v>
      </c>
      <c r="E2654" s="1" t="s">
        <v>57</v>
      </c>
      <c r="F2654" s="1" t="s">
        <v>58</v>
      </c>
      <c r="G2654" s="1" t="s">
        <v>85</v>
      </c>
      <c r="H2654" s="1" t="s">
        <v>45</v>
      </c>
      <c r="I2654" s="1" t="s">
        <v>99</v>
      </c>
      <c r="J2654" s="1" t="s">
        <v>80</v>
      </c>
      <c r="K2654" s="1" t="s">
        <v>48</v>
      </c>
      <c r="L2654" s="1" t="s">
        <v>48</v>
      </c>
      <c r="M2654" s="1" t="s">
        <v>48</v>
      </c>
      <c r="N2654" s="1" t="s">
        <v>48</v>
      </c>
      <c r="O2654" s="1" t="s">
        <v>48</v>
      </c>
      <c r="P2654" s="1" t="s">
        <v>48</v>
      </c>
      <c r="Q2654" s="1" t="s">
        <v>48</v>
      </c>
      <c r="R2654" s="1" t="s">
        <v>48</v>
      </c>
      <c r="S2654" s="1" t="s">
        <v>48</v>
      </c>
      <c r="T2654" s="1" t="s">
        <v>48</v>
      </c>
      <c r="U2654" s="1" t="s">
        <v>48</v>
      </c>
      <c r="V2654" s="1" t="s">
        <v>49</v>
      </c>
      <c r="W2654" s="1" t="s">
        <v>48</v>
      </c>
      <c r="X2654" s="1" t="s">
        <v>116</v>
      </c>
      <c r="Y2654" s="1" t="s">
        <v>12837</v>
      </c>
      <c r="AC2654" s="1" t="s">
        <v>5712</v>
      </c>
      <c r="AD2654" s="1" t="s">
        <v>5712</v>
      </c>
      <c r="AK2654" s="1" t="s">
        <v>101</v>
      </c>
      <c r="AN2654" s="1" t="s">
        <v>5712</v>
      </c>
      <c r="AP2654" s="1" t="s">
        <v>5712</v>
      </c>
      <c r="AR2654" s="1" t="s">
        <v>5712</v>
      </c>
      <c r="AT2654" s="1" t="s">
        <v>5712</v>
      </c>
    </row>
    <row r="2655" spans="1:48" x14ac:dyDescent="0.35">
      <c r="A2655" s="1" t="s">
        <v>12838</v>
      </c>
      <c r="B2655" s="1" t="s">
        <v>12499</v>
      </c>
      <c r="C2655" s="1" t="s">
        <v>41</v>
      </c>
      <c r="D2655">
        <v>40</v>
      </c>
      <c r="E2655" s="1" t="s">
        <v>42</v>
      </c>
      <c r="F2655" s="1" t="s">
        <v>107</v>
      </c>
      <c r="G2655" s="1" t="s">
        <v>44</v>
      </c>
      <c r="H2655" s="1" t="s">
        <v>109</v>
      </c>
      <c r="I2655" s="1" t="s">
        <v>99</v>
      </c>
      <c r="J2655" s="1" t="s">
        <v>47</v>
      </c>
      <c r="K2655" s="1" t="s">
        <v>48</v>
      </c>
      <c r="L2655" s="1" t="s">
        <v>48</v>
      </c>
      <c r="M2655" s="1" t="s">
        <v>49</v>
      </c>
      <c r="N2655" s="1" t="s">
        <v>48</v>
      </c>
      <c r="O2655" s="1" t="s">
        <v>48</v>
      </c>
      <c r="P2655" s="1" t="s">
        <v>48</v>
      </c>
      <c r="Q2655" s="1" t="s">
        <v>48</v>
      </c>
      <c r="R2655" s="1" t="s">
        <v>48</v>
      </c>
      <c r="S2655" s="1" t="s">
        <v>48</v>
      </c>
      <c r="T2655" s="1" t="s">
        <v>48</v>
      </c>
      <c r="U2655" s="1" t="s">
        <v>48</v>
      </c>
      <c r="V2655" s="1" t="s">
        <v>48</v>
      </c>
      <c r="W2655" s="1" t="s">
        <v>49</v>
      </c>
      <c r="X2655" s="1" t="s">
        <v>62</v>
      </c>
      <c r="AC2655" s="1" t="s">
        <v>5712</v>
      </c>
      <c r="AD2655" s="1" t="s">
        <v>5712</v>
      </c>
      <c r="AK2655" s="1" t="s">
        <v>63</v>
      </c>
      <c r="AN2655" s="1" t="s">
        <v>5712</v>
      </c>
      <c r="AP2655" s="1" t="s">
        <v>5712</v>
      </c>
      <c r="AR2655" s="1" t="s">
        <v>5712</v>
      </c>
      <c r="AT2655" s="1" t="s">
        <v>5712</v>
      </c>
      <c r="AV2655" s="1" t="s">
        <v>12839</v>
      </c>
    </row>
    <row r="2656" spans="1:48" x14ac:dyDescent="0.35">
      <c r="A2656" s="1" t="s">
        <v>12840</v>
      </c>
      <c r="B2656" s="1" t="s">
        <v>12499</v>
      </c>
      <c r="C2656" s="1" t="s">
        <v>41</v>
      </c>
      <c r="D2656">
        <v>65</v>
      </c>
      <c r="E2656" s="1" t="s">
        <v>65</v>
      </c>
      <c r="F2656" s="1" t="s">
        <v>66</v>
      </c>
      <c r="G2656" s="1" t="s">
        <v>59</v>
      </c>
      <c r="H2656" s="1" t="s">
        <v>109</v>
      </c>
      <c r="I2656" s="1" t="s">
        <v>110</v>
      </c>
      <c r="J2656" s="1" t="s">
        <v>47</v>
      </c>
      <c r="K2656" s="1" t="s">
        <v>48</v>
      </c>
      <c r="L2656" s="1" t="s">
        <v>48</v>
      </c>
      <c r="M2656" s="1" t="s">
        <v>48</v>
      </c>
      <c r="N2656" s="1" t="s">
        <v>48</v>
      </c>
      <c r="O2656" s="1" t="s">
        <v>48</v>
      </c>
      <c r="P2656" s="1" t="s">
        <v>48</v>
      </c>
      <c r="Q2656" s="1" t="s">
        <v>49</v>
      </c>
      <c r="R2656" s="1" t="s">
        <v>48</v>
      </c>
      <c r="S2656" s="1" t="s">
        <v>48</v>
      </c>
      <c r="T2656" s="1" t="s">
        <v>48</v>
      </c>
      <c r="U2656" s="1" t="s">
        <v>48</v>
      </c>
      <c r="V2656" s="1" t="s">
        <v>48</v>
      </c>
      <c r="W2656" s="1" t="s">
        <v>48</v>
      </c>
      <c r="X2656" s="1" t="s">
        <v>62</v>
      </c>
      <c r="AC2656" s="1" t="s">
        <v>5712</v>
      </c>
      <c r="AD2656" s="1" t="s">
        <v>5712</v>
      </c>
      <c r="AK2656" s="1" t="s">
        <v>101</v>
      </c>
      <c r="AN2656" s="1" t="s">
        <v>5712</v>
      </c>
      <c r="AP2656" s="1" t="s">
        <v>81</v>
      </c>
      <c r="AR2656" s="1" t="s">
        <v>5712</v>
      </c>
      <c r="AT2656" s="1" t="s">
        <v>5712</v>
      </c>
    </row>
    <row r="2657" spans="1:48" x14ac:dyDescent="0.35">
      <c r="A2657" s="1" t="s">
        <v>12841</v>
      </c>
      <c r="B2657" s="1" t="s">
        <v>12499</v>
      </c>
      <c r="C2657" s="1" t="s">
        <v>71</v>
      </c>
      <c r="D2657">
        <v>72</v>
      </c>
      <c r="E2657" s="1" t="s">
        <v>65</v>
      </c>
      <c r="F2657" s="1" t="s">
        <v>66</v>
      </c>
      <c r="G2657" s="1" t="s">
        <v>59</v>
      </c>
      <c r="H2657" s="1" t="s">
        <v>67</v>
      </c>
      <c r="I2657" s="1" t="s">
        <v>68</v>
      </c>
      <c r="J2657" s="1" t="s">
        <v>47</v>
      </c>
      <c r="K2657" s="1" t="s">
        <v>48</v>
      </c>
      <c r="L2657" s="1" t="s">
        <v>48</v>
      </c>
      <c r="M2657" s="1" t="s">
        <v>49</v>
      </c>
      <c r="N2657" s="1" t="s">
        <v>48</v>
      </c>
      <c r="O2657" s="1" t="s">
        <v>48</v>
      </c>
      <c r="P2657" s="1" t="s">
        <v>48</v>
      </c>
      <c r="Q2657" s="1" t="s">
        <v>48</v>
      </c>
      <c r="R2657" s="1" t="s">
        <v>48</v>
      </c>
      <c r="S2657" s="1" t="s">
        <v>48</v>
      </c>
      <c r="T2657" s="1" t="s">
        <v>48</v>
      </c>
      <c r="U2657" s="1" t="s">
        <v>48</v>
      </c>
      <c r="V2657" s="1" t="s">
        <v>48</v>
      </c>
      <c r="W2657" s="1" t="s">
        <v>48</v>
      </c>
      <c r="X2657" s="1" t="s">
        <v>145</v>
      </c>
      <c r="Y2657" s="1" t="s">
        <v>12842</v>
      </c>
      <c r="AC2657" s="1" t="s">
        <v>5712</v>
      </c>
      <c r="AD2657" s="1" t="s">
        <v>5712</v>
      </c>
      <c r="AI2657" s="1" t="s">
        <v>12843</v>
      </c>
      <c r="AK2657" s="1" t="s">
        <v>77</v>
      </c>
      <c r="AN2657" s="1" t="s">
        <v>5712</v>
      </c>
      <c r="AP2657" s="1" t="s">
        <v>5712</v>
      </c>
      <c r="AR2657" s="1" t="s">
        <v>5712</v>
      </c>
      <c r="AT2657" s="1" t="s">
        <v>5712</v>
      </c>
      <c r="AV2657" s="1" t="s">
        <v>12844</v>
      </c>
    </row>
    <row r="2658" spans="1:48" x14ac:dyDescent="0.35">
      <c r="A2658" s="1" t="s">
        <v>12845</v>
      </c>
      <c r="B2658" s="1" t="s">
        <v>12499</v>
      </c>
      <c r="C2658" s="1" t="s">
        <v>41</v>
      </c>
      <c r="D2658">
        <v>76</v>
      </c>
      <c r="E2658" s="1" t="s">
        <v>65</v>
      </c>
      <c r="F2658" s="1" t="s">
        <v>72</v>
      </c>
      <c r="G2658" s="1" t="s">
        <v>85</v>
      </c>
      <c r="H2658" s="1" t="s">
        <v>67</v>
      </c>
      <c r="I2658" s="1" t="s">
        <v>68</v>
      </c>
      <c r="J2658" s="1" t="s">
        <v>47</v>
      </c>
      <c r="K2658" s="1" t="s">
        <v>48</v>
      </c>
      <c r="L2658" s="1" t="s">
        <v>49</v>
      </c>
      <c r="M2658" s="1" t="s">
        <v>48</v>
      </c>
      <c r="N2658" s="1" t="s">
        <v>48</v>
      </c>
      <c r="O2658" s="1" t="s">
        <v>48</v>
      </c>
      <c r="P2658" s="1" t="s">
        <v>48</v>
      </c>
      <c r="Q2658" s="1" t="s">
        <v>48</v>
      </c>
      <c r="R2658" s="1" t="s">
        <v>48</v>
      </c>
      <c r="S2658" s="1" t="s">
        <v>48</v>
      </c>
      <c r="T2658" s="1" t="s">
        <v>48</v>
      </c>
      <c r="U2658" s="1" t="s">
        <v>48</v>
      </c>
      <c r="V2658" s="1" t="s">
        <v>48</v>
      </c>
      <c r="W2658" s="1" t="s">
        <v>48</v>
      </c>
      <c r="X2658" s="1" t="s">
        <v>62</v>
      </c>
      <c r="AC2658" s="1" t="s">
        <v>5712</v>
      </c>
      <c r="AD2658" s="1" t="s">
        <v>5712</v>
      </c>
      <c r="AI2658" s="1" t="s">
        <v>12846</v>
      </c>
      <c r="AK2658" s="1" t="s">
        <v>55</v>
      </c>
      <c r="AN2658" s="1" t="s">
        <v>5712</v>
      </c>
      <c r="AP2658" s="1" t="s">
        <v>5712</v>
      </c>
      <c r="AR2658" s="1" t="s">
        <v>5712</v>
      </c>
      <c r="AT2658" s="1" t="s">
        <v>5712</v>
      </c>
    </row>
    <row r="2659" spans="1:48" x14ac:dyDescent="0.35">
      <c r="A2659" s="1" t="s">
        <v>12847</v>
      </c>
      <c r="B2659" s="1" t="s">
        <v>12499</v>
      </c>
      <c r="C2659" s="1" t="s">
        <v>41</v>
      </c>
      <c r="D2659">
        <v>63</v>
      </c>
      <c r="E2659" s="1" t="s">
        <v>65</v>
      </c>
      <c r="F2659" s="1" t="s">
        <v>66</v>
      </c>
      <c r="G2659" s="1" t="s">
        <v>137</v>
      </c>
      <c r="H2659" s="1" t="s">
        <v>79</v>
      </c>
      <c r="I2659" s="1" t="s">
        <v>61</v>
      </c>
      <c r="J2659" s="1" t="s">
        <v>47</v>
      </c>
      <c r="K2659" s="1" t="s">
        <v>48</v>
      </c>
      <c r="L2659" s="1" t="s">
        <v>48</v>
      </c>
      <c r="M2659" s="1" t="s">
        <v>48</v>
      </c>
      <c r="N2659" s="1" t="s">
        <v>48</v>
      </c>
      <c r="O2659" s="1" t="s">
        <v>48</v>
      </c>
      <c r="P2659" s="1" t="s">
        <v>49</v>
      </c>
      <c r="Q2659" s="1" t="s">
        <v>48</v>
      </c>
      <c r="R2659" s="1" t="s">
        <v>48</v>
      </c>
      <c r="S2659" s="1" t="s">
        <v>48</v>
      </c>
      <c r="T2659" s="1" t="s">
        <v>48</v>
      </c>
      <c r="U2659" s="1" t="s">
        <v>48</v>
      </c>
      <c r="V2659" s="1" t="s">
        <v>48</v>
      </c>
      <c r="W2659" s="1" t="s">
        <v>48</v>
      </c>
      <c r="X2659" s="1" t="s">
        <v>62</v>
      </c>
      <c r="AC2659" s="1" t="s">
        <v>5712</v>
      </c>
      <c r="AD2659" s="1" t="s">
        <v>5712</v>
      </c>
      <c r="AK2659" s="1" t="s">
        <v>63</v>
      </c>
      <c r="AN2659" s="1" t="s">
        <v>5712</v>
      </c>
      <c r="AP2659" s="1" t="s">
        <v>5712</v>
      </c>
      <c r="AR2659" s="1" t="s">
        <v>5712</v>
      </c>
      <c r="AT2659" s="1" t="s">
        <v>5712</v>
      </c>
      <c r="AV2659" s="1" t="s">
        <v>12848</v>
      </c>
    </row>
    <row r="2660" spans="1:48" x14ac:dyDescent="0.35">
      <c r="A2660" s="1" t="s">
        <v>12849</v>
      </c>
      <c r="B2660" s="1" t="s">
        <v>12499</v>
      </c>
      <c r="C2660" s="1" t="s">
        <v>71</v>
      </c>
      <c r="D2660">
        <v>68</v>
      </c>
      <c r="E2660" s="1" t="s">
        <v>65</v>
      </c>
      <c r="F2660" s="1" t="s">
        <v>43</v>
      </c>
      <c r="G2660" s="1" t="s">
        <v>59</v>
      </c>
      <c r="H2660" s="1" t="s">
        <v>67</v>
      </c>
      <c r="I2660" s="1" t="s">
        <v>125</v>
      </c>
      <c r="J2660" s="1" t="s">
        <v>47</v>
      </c>
      <c r="K2660" s="1" t="s">
        <v>48</v>
      </c>
      <c r="L2660" s="1" t="s">
        <v>48</v>
      </c>
      <c r="M2660" s="1" t="s">
        <v>48</v>
      </c>
      <c r="N2660" s="1" t="s">
        <v>48</v>
      </c>
      <c r="O2660" s="1" t="s">
        <v>48</v>
      </c>
      <c r="P2660" s="1" t="s">
        <v>49</v>
      </c>
      <c r="Q2660" s="1" t="s">
        <v>48</v>
      </c>
      <c r="R2660" s="1" t="s">
        <v>48</v>
      </c>
      <c r="S2660" s="1" t="s">
        <v>48</v>
      </c>
      <c r="T2660" s="1" t="s">
        <v>48</v>
      </c>
      <c r="U2660" s="1" t="s">
        <v>48</v>
      </c>
      <c r="V2660" s="1" t="s">
        <v>48</v>
      </c>
      <c r="W2660" s="1" t="s">
        <v>48</v>
      </c>
      <c r="X2660" s="1" t="s">
        <v>62</v>
      </c>
      <c r="AC2660" s="1" t="s">
        <v>5712</v>
      </c>
      <c r="AD2660" s="1" t="s">
        <v>5712</v>
      </c>
      <c r="AK2660" s="1" t="s">
        <v>77</v>
      </c>
      <c r="AN2660" s="1" t="s">
        <v>5712</v>
      </c>
      <c r="AP2660" s="1" t="s">
        <v>81</v>
      </c>
      <c r="AR2660" s="1" t="s">
        <v>5712</v>
      </c>
      <c r="AT2660" s="1" t="s">
        <v>5712</v>
      </c>
    </row>
    <row r="2661" spans="1:48" x14ac:dyDescent="0.35">
      <c r="A2661" s="1" t="s">
        <v>12850</v>
      </c>
      <c r="B2661" s="1" t="s">
        <v>12499</v>
      </c>
      <c r="C2661" s="1" t="s">
        <v>41</v>
      </c>
      <c r="D2661">
        <v>63</v>
      </c>
      <c r="E2661" s="1" t="s">
        <v>65</v>
      </c>
      <c r="F2661" s="1" t="s">
        <v>66</v>
      </c>
      <c r="G2661" s="1" t="s">
        <v>98</v>
      </c>
      <c r="H2661" s="1" t="s">
        <v>67</v>
      </c>
      <c r="I2661" s="1" t="s">
        <v>61</v>
      </c>
      <c r="J2661" s="1" t="s">
        <v>47</v>
      </c>
      <c r="K2661" s="1" t="s">
        <v>48</v>
      </c>
      <c r="L2661" s="1" t="s">
        <v>48</v>
      </c>
      <c r="M2661" s="1" t="s">
        <v>49</v>
      </c>
      <c r="N2661" s="1" t="s">
        <v>48</v>
      </c>
      <c r="O2661" s="1" t="s">
        <v>48</v>
      </c>
      <c r="P2661" s="1" t="s">
        <v>48</v>
      </c>
      <c r="Q2661" s="1" t="s">
        <v>48</v>
      </c>
      <c r="R2661" s="1" t="s">
        <v>48</v>
      </c>
      <c r="S2661" s="1" t="s">
        <v>48</v>
      </c>
      <c r="T2661" s="1" t="s">
        <v>48</v>
      </c>
      <c r="U2661" s="1" t="s">
        <v>48</v>
      </c>
      <c r="V2661" s="1" t="s">
        <v>48</v>
      </c>
      <c r="W2661" s="1" t="s">
        <v>49</v>
      </c>
      <c r="X2661" s="1" t="s">
        <v>62</v>
      </c>
      <c r="AC2661" s="1" t="s">
        <v>5712</v>
      </c>
      <c r="AD2661" s="1" t="s">
        <v>5712</v>
      </c>
      <c r="AI2661" s="1" t="s">
        <v>12851</v>
      </c>
      <c r="AK2661" s="1" t="s">
        <v>77</v>
      </c>
      <c r="AN2661" s="1" t="s">
        <v>5712</v>
      </c>
      <c r="AP2661" s="1" t="s">
        <v>5712</v>
      </c>
      <c r="AR2661" s="1" t="s">
        <v>5712</v>
      </c>
      <c r="AT2661" s="1" t="s">
        <v>5712</v>
      </c>
    </row>
    <row r="2662" spans="1:48" x14ac:dyDescent="0.35">
      <c r="A2662" s="1" t="s">
        <v>12852</v>
      </c>
      <c r="B2662" s="1" t="s">
        <v>12499</v>
      </c>
      <c r="C2662" s="1" t="s">
        <v>71</v>
      </c>
      <c r="D2662">
        <v>78</v>
      </c>
      <c r="E2662" s="1" t="s">
        <v>65</v>
      </c>
      <c r="F2662" s="1" t="s">
        <v>66</v>
      </c>
      <c r="G2662" s="1" t="s">
        <v>59</v>
      </c>
      <c r="H2662" s="1" t="s">
        <v>79</v>
      </c>
      <c r="I2662" s="1" t="s">
        <v>46</v>
      </c>
      <c r="J2662" s="1" t="s">
        <v>80</v>
      </c>
      <c r="K2662" s="1" t="s">
        <v>48</v>
      </c>
      <c r="L2662" s="1" t="s">
        <v>48</v>
      </c>
      <c r="M2662" s="1" t="s">
        <v>48</v>
      </c>
      <c r="N2662" s="1" t="s">
        <v>48</v>
      </c>
      <c r="O2662" s="1" t="s">
        <v>48</v>
      </c>
      <c r="P2662" s="1" t="s">
        <v>48</v>
      </c>
      <c r="Q2662" s="1" t="s">
        <v>48</v>
      </c>
      <c r="R2662" s="1" t="s">
        <v>48</v>
      </c>
      <c r="S2662" s="1" t="s">
        <v>48</v>
      </c>
      <c r="T2662" s="1" t="s">
        <v>48</v>
      </c>
      <c r="U2662" s="1" t="s">
        <v>48</v>
      </c>
      <c r="V2662" s="1" t="s">
        <v>49</v>
      </c>
      <c r="W2662" s="1" t="s">
        <v>48</v>
      </c>
      <c r="X2662" s="1" t="s">
        <v>62</v>
      </c>
      <c r="AC2662" s="1" t="s">
        <v>5712</v>
      </c>
      <c r="AD2662" s="1" t="s">
        <v>5712</v>
      </c>
      <c r="AI2662" s="1" t="s">
        <v>12853</v>
      </c>
      <c r="AK2662" s="1" t="s">
        <v>63</v>
      </c>
      <c r="AN2662" s="1" t="s">
        <v>5712</v>
      </c>
      <c r="AP2662" s="1" t="s">
        <v>5712</v>
      </c>
      <c r="AR2662" s="1" t="s">
        <v>5712</v>
      </c>
      <c r="AT2662" s="1" t="s">
        <v>5712</v>
      </c>
    </row>
    <row r="2663" spans="1:48" x14ac:dyDescent="0.35">
      <c r="A2663" s="1" t="s">
        <v>12854</v>
      </c>
      <c r="B2663" s="1" t="s">
        <v>12499</v>
      </c>
      <c r="C2663" s="1" t="s">
        <v>41</v>
      </c>
      <c r="D2663">
        <v>42</v>
      </c>
      <c r="E2663" s="1" t="s">
        <v>42</v>
      </c>
      <c r="F2663" s="1" t="s">
        <v>107</v>
      </c>
      <c r="G2663" s="1" t="s">
        <v>44</v>
      </c>
      <c r="H2663" s="1" t="s">
        <v>109</v>
      </c>
      <c r="I2663" s="1" t="s">
        <v>68</v>
      </c>
      <c r="J2663" s="1" t="s">
        <v>47</v>
      </c>
      <c r="K2663" s="1" t="s">
        <v>48</v>
      </c>
      <c r="L2663" s="1" t="s">
        <v>48</v>
      </c>
      <c r="M2663" s="1" t="s">
        <v>48</v>
      </c>
      <c r="N2663" s="1" t="s">
        <v>49</v>
      </c>
      <c r="O2663" s="1" t="s">
        <v>48</v>
      </c>
      <c r="P2663" s="1" t="s">
        <v>48</v>
      </c>
      <c r="Q2663" s="1" t="s">
        <v>48</v>
      </c>
      <c r="R2663" s="1" t="s">
        <v>48</v>
      </c>
      <c r="S2663" s="1" t="s">
        <v>48</v>
      </c>
      <c r="T2663" s="1" t="s">
        <v>48</v>
      </c>
      <c r="U2663" s="1" t="s">
        <v>48</v>
      </c>
      <c r="V2663" s="1" t="s">
        <v>48</v>
      </c>
      <c r="W2663" s="1" t="s">
        <v>48</v>
      </c>
      <c r="X2663" s="1" t="s">
        <v>75</v>
      </c>
      <c r="Y2663" s="1" t="s">
        <v>12855</v>
      </c>
      <c r="AC2663" s="1" t="s">
        <v>5712</v>
      </c>
      <c r="AD2663" s="1" t="s">
        <v>5712</v>
      </c>
      <c r="AK2663" s="1" t="s">
        <v>63</v>
      </c>
      <c r="AN2663" s="1" t="s">
        <v>5712</v>
      </c>
      <c r="AP2663" s="1" t="s">
        <v>5712</v>
      </c>
      <c r="AR2663" s="1" t="s">
        <v>5712</v>
      </c>
      <c r="AT2663" s="1" t="s">
        <v>5712</v>
      </c>
      <c r="AV2663" s="1" t="s">
        <v>12856</v>
      </c>
    </row>
    <row r="2664" spans="1:48" x14ac:dyDescent="0.35">
      <c r="A2664" s="1" t="s">
        <v>12857</v>
      </c>
      <c r="B2664" s="1" t="s">
        <v>12499</v>
      </c>
      <c r="C2664" s="1" t="s">
        <v>41</v>
      </c>
      <c r="D2664">
        <v>50</v>
      </c>
      <c r="E2664" s="1" t="s">
        <v>42</v>
      </c>
      <c r="F2664" s="1" t="s">
        <v>43</v>
      </c>
      <c r="G2664" s="1" t="s">
        <v>98</v>
      </c>
      <c r="H2664" s="1" t="s">
        <v>92</v>
      </c>
      <c r="I2664" s="1" t="s">
        <v>90</v>
      </c>
      <c r="J2664" s="1" t="s">
        <v>47</v>
      </c>
      <c r="K2664" s="1" t="s">
        <v>49</v>
      </c>
      <c r="L2664" s="1" t="s">
        <v>48</v>
      </c>
      <c r="M2664" s="1" t="s">
        <v>48</v>
      </c>
      <c r="N2664" s="1" t="s">
        <v>48</v>
      </c>
      <c r="O2664" s="1" t="s">
        <v>48</v>
      </c>
      <c r="P2664" s="1" t="s">
        <v>48</v>
      </c>
      <c r="Q2664" s="1" t="s">
        <v>48</v>
      </c>
      <c r="R2664" s="1" t="s">
        <v>48</v>
      </c>
      <c r="S2664" s="1" t="s">
        <v>48</v>
      </c>
      <c r="T2664" s="1" t="s">
        <v>49</v>
      </c>
      <c r="U2664" s="1" t="s">
        <v>48</v>
      </c>
      <c r="V2664" s="1" t="s">
        <v>48</v>
      </c>
      <c r="W2664" s="1" t="s">
        <v>48</v>
      </c>
      <c r="X2664" s="1" t="s">
        <v>116</v>
      </c>
      <c r="Y2664" s="1" t="s">
        <v>12858</v>
      </c>
      <c r="AC2664" s="1" t="s">
        <v>5712</v>
      </c>
      <c r="AD2664" s="1" t="s">
        <v>5712</v>
      </c>
      <c r="AK2664" s="1" t="s">
        <v>63</v>
      </c>
      <c r="AN2664" s="1" t="s">
        <v>5712</v>
      </c>
      <c r="AP2664" s="1" t="s">
        <v>5712</v>
      </c>
      <c r="AR2664" s="1" t="s">
        <v>5712</v>
      </c>
      <c r="AT2664" s="1" t="s">
        <v>5712</v>
      </c>
    </row>
    <row r="2665" spans="1:48" x14ac:dyDescent="0.35">
      <c r="A2665" s="1" t="s">
        <v>12859</v>
      </c>
      <c r="B2665" s="1" t="s">
        <v>12499</v>
      </c>
      <c r="C2665" s="1" t="s">
        <v>41</v>
      </c>
      <c r="D2665">
        <v>53</v>
      </c>
      <c r="E2665" s="1" t="s">
        <v>42</v>
      </c>
      <c r="F2665" s="1" t="s">
        <v>43</v>
      </c>
      <c r="G2665" s="1" t="s">
        <v>44</v>
      </c>
      <c r="H2665" s="1" t="s">
        <v>45</v>
      </c>
      <c r="I2665" s="1" t="s">
        <v>46</v>
      </c>
      <c r="J2665" s="1" t="s">
        <v>47</v>
      </c>
      <c r="K2665" s="1" t="s">
        <v>48</v>
      </c>
      <c r="L2665" s="1" t="s">
        <v>48</v>
      </c>
      <c r="M2665" s="1" t="s">
        <v>48</v>
      </c>
      <c r="N2665" s="1" t="s">
        <v>48</v>
      </c>
      <c r="O2665" s="1" t="s">
        <v>48</v>
      </c>
      <c r="P2665" s="1" t="s">
        <v>49</v>
      </c>
      <c r="Q2665" s="1" t="s">
        <v>48</v>
      </c>
      <c r="R2665" s="1" t="s">
        <v>48</v>
      </c>
      <c r="S2665" s="1" t="s">
        <v>48</v>
      </c>
      <c r="T2665" s="1" t="s">
        <v>48</v>
      </c>
      <c r="U2665" s="1" t="s">
        <v>48</v>
      </c>
      <c r="V2665" s="1" t="s">
        <v>48</v>
      </c>
      <c r="W2665" s="1" t="s">
        <v>48</v>
      </c>
      <c r="X2665" s="1" t="s">
        <v>62</v>
      </c>
      <c r="AC2665" s="1" t="s">
        <v>5712</v>
      </c>
      <c r="AD2665" s="1" t="s">
        <v>5712</v>
      </c>
      <c r="AI2665" s="1" t="s">
        <v>12860</v>
      </c>
      <c r="AK2665" s="1" t="s">
        <v>77</v>
      </c>
      <c r="AN2665" s="1" t="s">
        <v>5712</v>
      </c>
      <c r="AP2665" s="1" t="s">
        <v>5712</v>
      </c>
      <c r="AR2665" s="1" t="s">
        <v>5712</v>
      </c>
      <c r="AT2665" s="1" t="s">
        <v>5712</v>
      </c>
      <c r="AV2665" s="1" t="s">
        <v>351</v>
      </c>
    </row>
    <row r="2666" spans="1:48" x14ac:dyDescent="0.35">
      <c r="A2666" s="1" t="s">
        <v>12861</v>
      </c>
      <c r="B2666" s="1" t="s">
        <v>12499</v>
      </c>
      <c r="C2666" s="1" t="s">
        <v>71</v>
      </c>
      <c r="D2666">
        <v>52</v>
      </c>
      <c r="E2666" s="1" t="s">
        <v>42</v>
      </c>
      <c r="F2666" s="1" t="s">
        <v>72</v>
      </c>
      <c r="G2666" s="1" t="s">
        <v>98</v>
      </c>
      <c r="H2666" s="1" t="s">
        <v>67</v>
      </c>
      <c r="I2666" s="1" t="s">
        <v>46</v>
      </c>
      <c r="J2666" s="1" t="s">
        <v>80</v>
      </c>
      <c r="K2666" s="1" t="s">
        <v>48</v>
      </c>
      <c r="L2666" s="1" t="s">
        <v>48</v>
      </c>
      <c r="M2666" s="1" t="s">
        <v>48</v>
      </c>
      <c r="N2666" s="1" t="s">
        <v>48</v>
      </c>
      <c r="O2666" s="1" t="s">
        <v>48</v>
      </c>
      <c r="P2666" s="1" t="s">
        <v>48</v>
      </c>
      <c r="Q2666" s="1" t="s">
        <v>48</v>
      </c>
      <c r="R2666" s="1" t="s">
        <v>48</v>
      </c>
      <c r="S2666" s="1" t="s">
        <v>48</v>
      </c>
      <c r="T2666" s="1" t="s">
        <v>48</v>
      </c>
      <c r="U2666" s="1" t="s">
        <v>48</v>
      </c>
      <c r="V2666" s="1" t="s">
        <v>48</v>
      </c>
      <c r="W2666" s="1" t="s">
        <v>49</v>
      </c>
      <c r="X2666" s="1" t="s">
        <v>62</v>
      </c>
      <c r="AC2666" s="1" t="s">
        <v>5712</v>
      </c>
      <c r="AD2666" s="1" t="s">
        <v>5712</v>
      </c>
      <c r="AK2666" s="1" t="s">
        <v>55</v>
      </c>
      <c r="AN2666" s="1" t="s">
        <v>5712</v>
      </c>
      <c r="AP2666" s="1" t="s">
        <v>5712</v>
      </c>
      <c r="AR2666" s="1" t="s">
        <v>5712</v>
      </c>
      <c r="AT2666" s="1" t="s">
        <v>5712</v>
      </c>
      <c r="AV2666" s="1" t="s">
        <v>12862</v>
      </c>
    </row>
    <row r="2667" spans="1:48" x14ac:dyDescent="0.35">
      <c r="A2667" s="1" t="s">
        <v>12863</v>
      </c>
      <c r="B2667" s="1" t="s">
        <v>12499</v>
      </c>
      <c r="C2667" s="1" t="s">
        <v>41</v>
      </c>
      <c r="D2667">
        <v>80</v>
      </c>
      <c r="E2667" s="1" t="s">
        <v>65</v>
      </c>
      <c r="F2667" s="1" t="s">
        <v>66</v>
      </c>
      <c r="G2667" s="1" t="s">
        <v>44</v>
      </c>
      <c r="H2667" s="1" t="s">
        <v>67</v>
      </c>
      <c r="I2667" s="1" t="s">
        <v>90</v>
      </c>
      <c r="J2667" s="1" t="s">
        <v>47</v>
      </c>
      <c r="K2667" s="1" t="s">
        <v>48</v>
      </c>
      <c r="L2667" s="1" t="s">
        <v>48</v>
      </c>
      <c r="M2667" s="1" t="s">
        <v>49</v>
      </c>
      <c r="N2667" s="1" t="s">
        <v>48</v>
      </c>
      <c r="O2667" s="1" t="s">
        <v>48</v>
      </c>
      <c r="P2667" s="1" t="s">
        <v>48</v>
      </c>
      <c r="Q2667" s="1" t="s">
        <v>48</v>
      </c>
      <c r="R2667" s="1" t="s">
        <v>48</v>
      </c>
      <c r="S2667" s="1" t="s">
        <v>48</v>
      </c>
      <c r="T2667" s="1" t="s">
        <v>48</v>
      </c>
      <c r="U2667" s="1" t="s">
        <v>48</v>
      </c>
      <c r="V2667" s="1" t="s">
        <v>48</v>
      </c>
      <c r="W2667" s="1" t="s">
        <v>48</v>
      </c>
      <c r="X2667" s="1" t="s">
        <v>62</v>
      </c>
      <c r="AC2667" s="1" t="s">
        <v>5712</v>
      </c>
      <c r="AD2667" s="1" t="s">
        <v>5712</v>
      </c>
      <c r="AK2667" s="1" t="s">
        <v>55</v>
      </c>
      <c r="AN2667" s="1" t="s">
        <v>5712</v>
      </c>
      <c r="AP2667" s="1" t="s">
        <v>5712</v>
      </c>
      <c r="AR2667" s="1" t="s">
        <v>5712</v>
      </c>
      <c r="AT2667" s="1" t="s">
        <v>5712</v>
      </c>
    </row>
    <row r="2668" spans="1:48" ht="409.5" x14ac:dyDescent="0.35">
      <c r="A2668" s="1" t="s">
        <v>12864</v>
      </c>
      <c r="B2668" s="1" t="s">
        <v>12499</v>
      </c>
      <c r="C2668" s="1" t="s">
        <v>41</v>
      </c>
      <c r="D2668">
        <v>73</v>
      </c>
      <c r="E2668" s="1" t="s">
        <v>65</v>
      </c>
      <c r="F2668" s="1" t="s">
        <v>66</v>
      </c>
      <c r="G2668" s="1" t="s">
        <v>44</v>
      </c>
      <c r="H2668" s="1" t="s">
        <v>79</v>
      </c>
      <c r="I2668" s="1" t="s">
        <v>61</v>
      </c>
      <c r="J2668" s="1" t="s">
        <v>80</v>
      </c>
      <c r="K2668" s="1" t="s">
        <v>48</v>
      </c>
      <c r="L2668" s="1" t="s">
        <v>48</v>
      </c>
      <c r="M2668" s="1" t="s">
        <v>48</v>
      </c>
      <c r="N2668" s="1" t="s">
        <v>48</v>
      </c>
      <c r="O2668" s="1" t="s">
        <v>48</v>
      </c>
      <c r="P2668" s="1" t="s">
        <v>48</v>
      </c>
      <c r="Q2668" s="1" t="s">
        <v>48</v>
      </c>
      <c r="R2668" s="1" t="s">
        <v>48</v>
      </c>
      <c r="S2668" s="1" t="s">
        <v>48</v>
      </c>
      <c r="T2668" s="1" t="s">
        <v>48</v>
      </c>
      <c r="U2668" s="1" t="s">
        <v>48</v>
      </c>
      <c r="V2668" s="1" t="s">
        <v>49</v>
      </c>
      <c r="W2668" s="1" t="s">
        <v>48</v>
      </c>
      <c r="X2668" s="1" t="s">
        <v>62</v>
      </c>
      <c r="AC2668" s="1" t="s">
        <v>5712</v>
      </c>
      <c r="AD2668" s="1" t="s">
        <v>5712</v>
      </c>
      <c r="AI2668" s="1" t="s">
        <v>12865</v>
      </c>
      <c r="AK2668" s="1" t="s">
        <v>55</v>
      </c>
      <c r="AN2668" s="1" t="s">
        <v>5712</v>
      </c>
      <c r="AP2668" s="1" t="s">
        <v>5712</v>
      </c>
      <c r="AR2668" s="1" t="s">
        <v>5712</v>
      </c>
      <c r="AT2668" s="1" t="s">
        <v>5712</v>
      </c>
      <c r="AV2668" s="2" t="s">
        <v>12866</v>
      </c>
    </row>
    <row r="2669" spans="1:48" x14ac:dyDescent="0.35">
      <c r="A2669" s="1" t="s">
        <v>12867</v>
      </c>
      <c r="B2669" s="1" t="s">
        <v>12499</v>
      </c>
      <c r="C2669" s="1" t="s">
        <v>71</v>
      </c>
      <c r="D2669">
        <v>47</v>
      </c>
      <c r="E2669" s="1" t="s">
        <v>42</v>
      </c>
      <c r="F2669" s="1" t="s">
        <v>72</v>
      </c>
      <c r="G2669" s="1" t="s">
        <v>73</v>
      </c>
      <c r="H2669" s="1" t="s">
        <v>45</v>
      </c>
      <c r="I2669" s="1" t="s">
        <v>68</v>
      </c>
      <c r="J2669" s="1" t="s">
        <v>80</v>
      </c>
      <c r="K2669" s="1" t="s">
        <v>48</v>
      </c>
      <c r="L2669" s="1" t="s">
        <v>48</v>
      </c>
      <c r="M2669" s="1" t="s">
        <v>48</v>
      </c>
      <c r="N2669" s="1" t="s">
        <v>48</v>
      </c>
      <c r="O2669" s="1" t="s">
        <v>48</v>
      </c>
      <c r="P2669" s="1" t="s">
        <v>48</v>
      </c>
      <c r="Q2669" s="1" t="s">
        <v>48</v>
      </c>
      <c r="R2669" s="1" t="s">
        <v>48</v>
      </c>
      <c r="S2669" s="1" t="s">
        <v>48</v>
      </c>
      <c r="T2669" s="1" t="s">
        <v>49</v>
      </c>
      <c r="U2669" s="1" t="s">
        <v>48</v>
      </c>
      <c r="V2669" s="1" t="s">
        <v>48</v>
      </c>
      <c r="W2669" s="1" t="s">
        <v>48</v>
      </c>
      <c r="X2669" s="1" t="s">
        <v>145</v>
      </c>
      <c r="Y2669" s="1" t="s">
        <v>12868</v>
      </c>
      <c r="AC2669" s="1" t="s">
        <v>5712</v>
      </c>
      <c r="AD2669" s="1" t="s">
        <v>5712</v>
      </c>
      <c r="AK2669" s="1" t="s">
        <v>63</v>
      </c>
      <c r="AN2669" s="1" t="s">
        <v>5712</v>
      </c>
      <c r="AP2669" s="1" t="s">
        <v>5712</v>
      </c>
      <c r="AR2669" s="1" t="s">
        <v>5712</v>
      </c>
      <c r="AT2669" s="1" t="s">
        <v>5712</v>
      </c>
      <c r="AV2669" s="1" t="s">
        <v>12869</v>
      </c>
    </row>
    <row r="2670" spans="1:48" x14ac:dyDescent="0.35">
      <c r="A2670" s="1" t="s">
        <v>12870</v>
      </c>
      <c r="B2670" s="1" t="s">
        <v>12499</v>
      </c>
      <c r="C2670" s="1" t="s">
        <v>41</v>
      </c>
      <c r="D2670">
        <v>73</v>
      </c>
      <c r="E2670" s="1" t="s">
        <v>65</v>
      </c>
      <c r="F2670" s="1" t="s">
        <v>66</v>
      </c>
      <c r="G2670" s="1" t="s">
        <v>73</v>
      </c>
      <c r="H2670" s="1" t="s">
        <v>67</v>
      </c>
      <c r="I2670" s="1" t="s">
        <v>90</v>
      </c>
      <c r="J2670" s="1" t="s">
        <v>47</v>
      </c>
      <c r="K2670" s="1" t="s">
        <v>48</v>
      </c>
      <c r="L2670" s="1" t="s">
        <v>48</v>
      </c>
      <c r="M2670" s="1" t="s">
        <v>48</v>
      </c>
      <c r="N2670" s="1" t="s">
        <v>48</v>
      </c>
      <c r="O2670" s="1" t="s">
        <v>48</v>
      </c>
      <c r="P2670" s="1" t="s">
        <v>48</v>
      </c>
      <c r="Q2670" s="1" t="s">
        <v>48</v>
      </c>
      <c r="R2670" s="1" t="s">
        <v>48</v>
      </c>
      <c r="S2670" s="1" t="s">
        <v>49</v>
      </c>
      <c r="T2670" s="1" t="s">
        <v>48</v>
      </c>
      <c r="U2670" s="1" t="s">
        <v>48</v>
      </c>
      <c r="V2670" s="1" t="s">
        <v>48</v>
      </c>
      <c r="W2670" s="1" t="s">
        <v>48</v>
      </c>
      <c r="X2670" s="1" t="s">
        <v>145</v>
      </c>
      <c r="Y2670" s="1" t="s">
        <v>12871</v>
      </c>
      <c r="AC2670" s="1" t="s">
        <v>5712</v>
      </c>
      <c r="AD2670" s="1" t="s">
        <v>5712</v>
      </c>
      <c r="AK2670" s="1" t="s">
        <v>77</v>
      </c>
      <c r="AN2670" s="1" t="s">
        <v>5712</v>
      </c>
      <c r="AP2670" s="1" t="s">
        <v>5712</v>
      </c>
      <c r="AR2670" s="1" t="s">
        <v>5712</v>
      </c>
      <c r="AT2670" s="1" t="s">
        <v>5712</v>
      </c>
      <c r="AV2670" s="1" t="s">
        <v>12872</v>
      </c>
    </row>
    <row r="2671" spans="1:48" x14ac:dyDescent="0.35">
      <c r="A2671" s="1" t="s">
        <v>12873</v>
      </c>
      <c r="B2671" s="1" t="s">
        <v>12499</v>
      </c>
      <c r="C2671" s="1" t="s">
        <v>71</v>
      </c>
      <c r="D2671">
        <v>69</v>
      </c>
      <c r="E2671" s="1" t="s">
        <v>65</v>
      </c>
      <c r="F2671" s="1" t="s">
        <v>66</v>
      </c>
      <c r="G2671" s="1" t="s">
        <v>44</v>
      </c>
      <c r="H2671" s="1" t="s">
        <v>67</v>
      </c>
      <c r="I2671" s="1" t="s">
        <v>110</v>
      </c>
      <c r="J2671" s="1" t="s">
        <v>80</v>
      </c>
      <c r="K2671" s="1" t="s">
        <v>48</v>
      </c>
      <c r="L2671" s="1" t="s">
        <v>48</v>
      </c>
      <c r="M2671" s="1" t="s">
        <v>48</v>
      </c>
      <c r="N2671" s="1" t="s">
        <v>48</v>
      </c>
      <c r="O2671" s="1" t="s">
        <v>48</v>
      </c>
      <c r="P2671" s="1" t="s">
        <v>49</v>
      </c>
      <c r="Q2671" s="1" t="s">
        <v>48</v>
      </c>
      <c r="R2671" s="1" t="s">
        <v>48</v>
      </c>
      <c r="S2671" s="1" t="s">
        <v>48</v>
      </c>
      <c r="T2671" s="1" t="s">
        <v>48</v>
      </c>
      <c r="U2671" s="1" t="s">
        <v>48</v>
      </c>
      <c r="V2671" s="1" t="s">
        <v>48</v>
      </c>
      <c r="W2671" s="1" t="s">
        <v>48</v>
      </c>
      <c r="X2671" s="1" t="s">
        <v>62</v>
      </c>
      <c r="AC2671" s="1" t="s">
        <v>5712</v>
      </c>
      <c r="AD2671" s="1" t="s">
        <v>5712</v>
      </c>
      <c r="AK2671" s="1" t="s">
        <v>63</v>
      </c>
      <c r="AN2671" s="1" t="s">
        <v>81</v>
      </c>
      <c r="AP2671" s="1" t="s">
        <v>81</v>
      </c>
      <c r="AR2671" s="1" t="s">
        <v>5712</v>
      </c>
      <c r="AT2671" s="1" t="s">
        <v>5712</v>
      </c>
    </row>
    <row r="2672" spans="1:48" x14ac:dyDescent="0.35">
      <c r="A2672" s="1" t="s">
        <v>12874</v>
      </c>
      <c r="B2672" s="1" t="s">
        <v>12499</v>
      </c>
      <c r="C2672" s="1" t="s">
        <v>41</v>
      </c>
      <c r="D2672">
        <v>54</v>
      </c>
      <c r="E2672" s="1" t="s">
        <v>42</v>
      </c>
      <c r="F2672" s="1" t="s">
        <v>72</v>
      </c>
      <c r="G2672" s="1" t="s">
        <v>85</v>
      </c>
      <c r="H2672" s="1" t="s">
        <v>45</v>
      </c>
      <c r="I2672" s="1" t="s">
        <v>61</v>
      </c>
      <c r="J2672" s="1" t="s">
        <v>47</v>
      </c>
      <c r="K2672" s="1" t="s">
        <v>49</v>
      </c>
      <c r="L2672" s="1" t="s">
        <v>48</v>
      </c>
      <c r="M2672" s="1" t="s">
        <v>48</v>
      </c>
      <c r="N2672" s="1" t="s">
        <v>48</v>
      </c>
      <c r="O2672" s="1" t="s">
        <v>48</v>
      </c>
      <c r="P2672" s="1" t="s">
        <v>48</v>
      </c>
      <c r="Q2672" s="1" t="s">
        <v>48</v>
      </c>
      <c r="R2672" s="1" t="s">
        <v>48</v>
      </c>
      <c r="S2672" s="1" t="s">
        <v>48</v>
      </c>
      <c r="T2672" s="1" t="s">
        <v>49</v>
      </c>
      <c r="U2672" s="1" t="s">
        <v>48</v>
      </c>
      <c r="V2672" s="1" t="s">
        <v>48</v>
      </c>
      <c r="W2672" s="1" t="s">
        <v>48</v>
      </c>
      <c r="X2672" s="1" t="s">
        <v>62</v>
      </c>
      <c r="AC2672" s="1" t="s">
        <v>5712</v>
      </c>
      <c r="AD2672" s="1" t="s">
        <v>5712</v>
      </c>
      <c r="AI2672" s="1" t="s">
        <v>12875</v>
      </c>
      <c r="AK2672" s="1" t="s">
        <v>55</v>
      </c>
      <c r="AN2672" s="1" t="s">
        <v>5712</v>
      </c>
      <c r="AP2672" s="1" t="s">
        <v>5712</v>
      </c>
      <c r="AR2672" s="1" t="s">
        <v>5712</v>
      </c>
      <c r="AT2672" s="1" t="s">
        <v>5712</v>
      </c>
    </row>
    <row r="2673" spans="1:48" x14ac:dyDescent="0.35">
      <c r="A2673" s="1" t="s">
        <v>12876</v>
      </c>
      <c r="B2673" s="1" t="s">
        <v>12499</v>
      </c>
      <c r="C2673" s="1" t="s">
        <v>71</v>
      </c>
      <c r="D2673">
        <v>71</v>
      </c>
      <c r="E2673" s="1" t="s">
        <v>65</v>
      </c>
      <c r="F2673" s="1" t="s">
        <v>66</v>
      </c>
      <c r="G2673" s="1" t="s">
        <v>73</v>
      </c>
      <c r="H2673" s="1" t="s">
        <v>144</v>
      </c>
      <c r="I2673" s="1" t="s">
        <v>99</v>
      </c>
      <c r="J2673" s="1" t="s">
        <v>80</v>
      </c>
      <c r="K2673" s="1" t="s">
        <v>48</v>
      </c>
      <c r="L2673" s="1" t="s">
        <v>49</v>
      </c>
      <c r="M2673" s="1" t="s">
        <v>48</v>
      </c>
      <c r="N2673" s="1" t="s">
        <v>48</v>
      </c>
      <c r="O2673" s="1" t="s">
        <v>48</v>
      </c>
      <c r="P2673" s="1" t="s">
        <v>48</v>
      </c>
      <c r="Q2673" s="1" t="s">
        <v>48</v>
      </c>
      <c r="R2673" s="1" t="s">
        <v>48</v>
      </c>
      <c r="S2673" s="1" t="s">
        <v>48</v>
      </c>
      <c r="T2673" s="1" t="s">
        <v>49</v>
      </c>
      <c r="U2673" s="1" t="s">
        <v>48</v>
      </c>
      <c r="V2673" s="1" t="s">
        <v>48</v>
      </c>
      <c r="W2673" s="1" t="s">
        <v>48</v>
      </c>
      <c r="X2673" s="1" t="s">
        <v>62</v>
      </c>
      <c r="AC2673" s="1" t="s">
        <v>5712</v>
      </c>
      <c r="AD2673" s="1" t="s">
        <v>5712</v>
      </c>
      <c r="AI2673" s="1" t="s">
        <v>12877</v>
      </c>
      <c r="AK2673" s="1" t="s">
        <v>55</v>
      </c>
      <c r="AN2673" s="1" t="s">
        <v>5712</v>
      </c>
      <c r="AP2673" s="1" t="s">
        <v>5712</v>
      </c>
      <c r="AR2673" s="1" t="s">
        <v>5712</v>
      </c>
      <c r="AT2673" s="1" t="s">
        <v>5712</v>
      </c>
      <c r="AV2673" s="1" t="s">
        <v>12878</v>
      </c>
    </row>
    <row r="2674" spans="1:48" x14ac:dyDescent="0.35">
      <c r="A2674" s="1" t="s">
        <v>12879</v>
      </c>
      <c r="B2674" s="1" t="s">
        <v>12499</v>
      </c>
      <c r="C2674" s="1" t="s">
        <v>41</v>
      </c>
      <c r="D2674">
        <v>51</v>
      </c>
      <c r="E2674" s="1" t="s">
        <v>42</v>
      </c>
      <c r="F2674" s="1" t="s">
        <v>66</v>
      </c>
      <c r="G2674" s="1" t="s">
        <v>98</v>
      </c>
      <c r="H2674" s="1" t="s">
        <v>67</v>
      </c>
      <c r="I2674" s="1" t="s">
        <v>90</v>
      </c>
      <c r="J2674" s="1" t="s">
        <v>47</v>
      </c>
      <c r="K2674" s="1" t="s">
        <v>48</v>
      </c>
      <c r="L2674" s="1" t="s">
        <v>48</v>
      </c>
      <c r="M2674" s="1" t="s">
        <v>49</v>
      </c>
      <c r="N2674" s="1" t="s">
        <v>48</v>
      </c>
      <c r="O2674" s="1" t="s">
        <v>48</v>
      </c>
      <c r="P2674" s="1" t="s">
        <v>48</v>
      </c>
      <c r="Q2674" s="1" t="s">
        <v>48</v>
      </c>
      <c r="R2674" s="1" t="s">
        <v>48</v>
      </c>
      <c r="S2674" s="1" t="s">
        <v>48</v>
      </c>
      <c r="T2674" s="1" t="s">
        <v>48</v>
      </c>
      <c r="U2674" s="1" t="s">
        <v>48</v>
      </c>
      <c r="V2674" s="1" t="s">
        <v>48</v>
      </c>
      <c r="W2674" s="1" t="s">
        <v>48</v>
      </c>
      <c r="X2674" s="1" t="s">
        <v>62</v>
      </c>
      <c r="AC2674" s="1" t="s">
        <v>5712</v>
      </c>
      <c r="AD2674" s="1" t="s">
        <v>5712</v>
      </c>
      <c r="AK2674" s="1" t="s">
        <v>77</v>
      </c>
      <c r="AN2674" s="1" t="s">
        <v>5712</v>
      </c>
      <c r="AP2674" s="1" t="s">
        <v>5712</v>
      </c>
      <c r="AR2674" s="1" t="s">
        <v>5712</v>
      </c>
      <c r="AT2674" s="1" t="s">
        <v>5712</v>
      </c>
    </row>
    <row r="2675" spans="1:48" x14ac:dyDescent="0.35">
      <c r="A2675" s="1" t="s">
        <v>12880</v>
      </c>
      <c r="B2675" s="1" t="s">
        <v>12499</v>
      </c>
      <c r="C2675" s="1" t="s">
        <v>41</v>
      </c>
      <c r="D2675">
        <v>77</v>
      </c>
      <c r="E2675" s="1" t="s">
        <v>65</v>
      </c>
      <c r="F2675" s="1" t="s">
        <v>66</v>
      </c>
      <c r="G2675" s="1" t="s">
        <v>44</v>
      </c>
      <c r="H2675" s="1" t="s">
        <v>67</v>
      </c>
      <c r="I2675" s="1" t="s">
        <v>110</v>
      </c>
      <c r="J2675" s="1" t="s">
        <v>47</v>
      </c>
      <c r="K2675" s="1" t="s">
        <v>48</v>
      </c>
      <c r="L2675" s="1" t="s">
        <v>48</v>
      </c>
      <c r="M2675" s="1" t="s">
        <v>48</v>
      </c>
      <c r="N2675" s="1" t="s">
        <v>48</v>
      </c>
      <c r="O2675" s="1" t="s">
        <v>48</v>
      </c>
      <c r="P2675" s="1" t="s">
        <v>48</v>
      </c>
      <c r="Q2675" s="1" t="s">
        <v>48</v>
      </c>
      <c r="R2675" s="1" t="s">
        <v>49</v>
      </c>
      <c r="S2675" s="1" t="s">
        <v>48</v>
      </c>
      <c r="T2675" s="1" t="s">
        <v>48</v>
      </c>
      <c r="U2675" s="1" t="s">
        <v>48</v>
      </c>
      <c r="V2675" s="1" t="s">
        <v>48</v>
      </c>
      <c r="W2675" s="1" t="s">
        <v>48</v>
      </c>
      <c r="X2675" s="1" t="s">
        <v>145</v>
      </c>
      <c r="Y2675" s="1" t="s">
        <v>12881</v>
      </c>
      <c r="AC2675" s="1" t="s">
        <v>5712</v>
      </c>
      <c r="AD2675" s="1" t="s">
        <v>5712</v>
      </c>
      <c r="AI2675" s="1" t="s">
        <v>12882</v>
      </c>
      <c r="AK2675" s="1" t="s">
        <v>63</v>
      </c>
      <c r="AN2675" s="1" t="s">
        <v>5712</v>
      </c>
      <c r="AP2675" s="1" t="s">
        <v>5712</v>
      </c>
      <c r="AR2675" s="1" t="s">
        <v>5712</v>
      </c>
      <c r="AT2675" s="1" t="s">
        <v>5712</v>
      </c>
      <c r="AV2675" s="1" t="s">
        <v>12883</v>
      </c>
    </row>
    <row r="2676" spans="1:48" x14ac:dyDescent="0.35">
      <c r="A2676" s="1" t="s">
        <v>12884</v>
      </c>
      <c r="B2676" s="1" t="s">
        <v>12499</v>
      </c>
      <c r="C2676" s="1" t="s">
        <v>71</v>
      </c>
      <c r="D2676">
        <v>62</v>
      </c>
      <c r="E2676" s="1" t="s">
        <v>65</v>
      </c>
      <c r="F2676" s="1" t="s">
        <v>66</v>
      </c>
      <c r="G2676" s="1" t="s">
        <v>137</v>
      </c>
      <c r="H2676" s="1" t="s">
        <v>92</v>
      </c>
      <c r="I2676" s="1" t="s">
        <v>90</v>
      </c>
      <c r="J2676" s="1" t="s">
        <v>47</v>
      </c>
      <c r="K2676" s="1" t="s">
        <v>48</v>
      </c>
      <c r="L2676" s="1" t="s">
        <v>49</v>
      </c>
      <c r="M2676" s="1" t="s">
        <v>48</v>
      </c>
      <c r="N2676" s="1" t="s">
        <v>48</v>
      </c>
      <c r="O2676" s="1" t="s">
        <v>48</v>
      </c>
      <c r="P2676" s="1" t="s">
        <v>48</v>
      </c>
      <c r="Q2676" s="1" t="s">
        <v>48</v>
      </c>
      <c r="R2676" s="1" t="s">
        <v>48</v>
      </c>
      <c r="S2676" s="1" t="s">
        <v>48</v>
      </c>
      <c r="T2676" s="1" t="s">
        <v>48</v>
      </c>
      <c r="U2676" s="1" t="s">
        <v>48</v>
      </c>
      <c r="V2676" s="1" t="s">
        <v>48</v>
      </c>
      <c r="W2676" s="1" t="s">
        <v>48</v>
      </c>
      <c r="X2676" s="1" t="s">
        <v>62</v>
      </c>
      <c r="AC2676" s="1" t="s">
        <v>5712</v>
      </c>
      <c r="AD2676" s="1" t="s">
        <v>5712</v>
      </c>
      <c r="AK2676" s="1" t="s">
        <v>77</v>
      </c>
      <c r="AN2676" s="1" t="s">
        <v>5712</v>
      </c>
      <c r="AP2676" s="1" t="s">
        <v>5712</v>
      </c>
      <c r="AR2676" s="1" t="s">
        <v>5712</v>
      </c>
      <c r="AT2676" s="1" t="s">
        <v>5712</v>
      </c>
      <c r="AV2676" s="1" t="s">
        <v>12885</v>
      </c>
    </row>
    <row r="2677" spans="1:48" x14ac:dyDescent="0.35">
      <c r="A2677" s="1" t="s">
        <v>12886</v>
      </c>
      <c r="B2677" s="1" t="s">
        <v>12499</v>
      </c>
      <c r="C2677" s="1" t="s">
        <v>71</v>
      </c>
      <c r="D2677">
        <v>49</v>
      </c>
      <c r="E2677" s="1" t="s">
        <v>42</v>
      </c>
      <c r="F2677" s="1" t="s">
        <v>72</v>
      </c>
      <c r="G2677" s="1" t="s">
        <v>98</v>
      </c>
      <c r="H2677" s="1" t="s">
        <v>45</v>
      </c>
      <c r="I2677" s="1" t="s">
        <v>99</v>
      </c>
      <c r="J2677" s="1" t="s">
        <v>80</v>
      </c>
      <c r="K2677" s="1" t="s">
        <v>48</v>
      </c>
      <c r="L2677" s="1" t="s">
        <v>48</v>
      </c>
      <c r="M2677" s="1" t="s">
        <v>48</v>
      </c>
      <c r="N2677" s="1" t="s">
        <v>48</v>
      </c>
      <c r="O2677" s="1" t="s">
        <v>48</v>
      </c>
      <c r="P2677" s="1" t="s">
        <v>48</v>
      </c>
      <c r="Q2677" s="1" t="s">
        <v>48</v>
      </c>
      <c r="R2677" s="1" t="s">
        <v>48</v>
      </c>
      <c r="S2677" s="1" t="s">
        <v>48</v>
      </c>
      <c r="T2677" s="1" t="s">
        <v>48</v>
      </c>
      <c r="U2677" s="1" t="s">
        <v>48</v>
      </c>
      <c r="V2677" s="1" t="s">
        <v>48</v>
      </c>
      <c r="W2677" s="1" t="s">
        <v>49</v>
      </c>
      <c r="X2677" s="1" t="s">
        <v>75</v>
      </c>
      <c r="Y2677" s="1" t="s">
        <v>12887</v>
      </c>
      <c r="AC2677" s="1" t="s">
        <v>5712</v>
      </c>
      <c r="AD2677" s="1" t="s">
        <v>5712</v>
      </c>
      <c r="AK2677" s="1" t="s">
        <v>55</v>
      </c>
      <c r="AN2677" s="1" t="s">
        <v>81</v>
      </c>
      <c r="AP2677" s="1" t="s">
        <v>81</v>
      </c>
      <c r="AR2677" s="1" t="s">
        <v>5712</v>
      </c>
      <c r="AT2677" s="1" t="s">
        <v>5712</v>
      </c>
    </row>
    <row r="2678" spans="1:48" x14ac:dyDescent="0.35">
      <c r="A2678" s="1" t="s">
        <v>12888</v>
      </c>
      <c r="B2678" s="1" t="s">
        <v>12499</v>
      </c>
      <c r="C2678" s="1" t="s">
        <v>71</v>
      </c>
      <c r="D2678">
        <v>56</v>
      </c>
      <c r="E2678" s="1" t="s">
        <v>65</v>
      </c>
      <c r="F2678" s="1" t="s">
        <v>43</v>
      </c>
      <c r="G2678" s="1" t="s">
        <v>73</v>
      </c>
      <c r="H2678" s="1" t="s">
        <v>45</v>
      </c>
      <c r="I2678" s="1" t="s">
        <v>110</v>
      </c>
      <c r="J2678" s="1" t="s">
        <v>47</v>
      </c>
      <c r="K2678" s="1" t="s">
        <v>48</v>
      </c>
      <c r="L2678" s="1" t="s">
        <v>48</v>
      </c>
      <c r="M2678" s="1" t="s">
        <v>49</v>
      </c>
      <c r="N2678" s="1" t="s">
        <v>48</v>
      </c>
      <c r="O2678" s="1" t="s">
        <v>48</v>
      </c>
      <c r="P2678" s="1" t="s">
        <v>48</v>
      </c>
      <c r="Q2678" s="1" t="s">
        <v>48</v>
      </c>
      <c r="R2678" s="1" t="s">
        <v>48</v>
      </c>
      <c r="S2678" s="1" t="s">
        <v>48</v>
      </c>
      <c r="T2678" s="1" t="s">
        <v>48</v>
      </c>
      <c r="U2678" s="1" t="s">
        <v>48</v>
      </c>
      <c r="V2678" s="1" t="s">
        <v>48</v>
      </c>
      <c r="W2678" s="1" t="s">
        <v>49</v>
      </c>
      <c r="X2678" s="1" t="s">
        <v>62</v>
      </c>
      <c r="AC2678" s="1" t="s">
        <v>5712</v>
      </c>
      <c r="AD2678" s="1" t="s">
        <v>5712</v>
      </c>
      <c r="AI2678" s="1" t="s">
        <v>12889</v>
      </c>
      <c r="AK2678" s="1" t="s">
        <v>63</v>
      </c>
      <c r="AN2678" s="1" t="s">
        <v>5712</v>
      </c>
      <c r="AP2678" s="1" t="s">
        <v>5712</v>
      </c>
      <c r="AR2678" s="1" t="s">
        <v>5712</v>
      </c>
      <c r="AT2678" s="1" t="s">
        <v>5712</v>
      </c>
      <c r="AV2678" s="1" t="s">
        <v>12890</v>
      </c>
    </row>
    <row r="2679" spans="1:48" x14ac:dyDescent="0.35">
      <c r="A2679" s="1" t="s">
        <v>12827</v>
      </c>
      <c r="B2679" s="1" t="s">
        <v>12499</v>
      </c>
      <c r="C2679" s="1" t="s">
        <v>41</v>
      </c>
      <c r="D2679">
        <v>80</v>
      </c>
      <c r="E2679" s="1" t="s">
        <v>65</v>
      </c>
      <c r="F2679" s="1" t="s">
        <v>66</v>
      </c>
      <c r="G2679" s="1" t="s">
        <v>44</v>
      </c>
      <c r="H2679" s="1" t="s">
        <v>67</v>
      </c>
      <c r="I2679" s="1" t="s">
        <v>90</v>
      </c>
      <c r="J2679" s="1" t="s">
        <v>47</v>
      </c>
      <c r="K2679" s="1" t="s">
        <v>49</v>
      </c>
      <c r="L2679" s="1" t="s">
        <v>48</v>
      </c>
      <c r="M2679" s="1" t="s">
        <v>48</v>
      </c>
      <c r="N2679" s="1" t="s">
        <v>48</v>
      </c>
      <c r="O2679" s="1" t="s">
        <v>48</v>
      </c>
      <c r="P2679" s="1" t="s">
        <v>48</v>
      </c>
      <c r="Q2679" s="1" t="s">
        <v>48</v>
      </c>
      <c r="R2679" s="1" t="s">
        <v>48</v>
      </c>
      <c r="S2679" s="1" t="s">
        <v>48</v>
      </c>
      <c r="T2679" s="1" t="s">
        <v>49</v>
      </c>
      <c r="U2679" s="1" t="s">
        <v>48</v>
      </c>
      <c r="V2679" s="1" t="s">
        <v>48</v>
      </c>
      <c r="W2679" s="1" t="s">
        <v>48</v>
      </c>
      <c r="X2679" s="1" t="s">
        <v>62</v>
      </c>
      <c r="AC2679" s="1" t="s">
        <v>5712</v>
      </c>
      <c r="AD2679" s="1" t="s">
        <v>5712</v>
      </c>
      <c r="AI2679" s="1" t="s">
        <v>12891</v>
      </c>
      <c r="AK2679" s="1" t="s">
        <v>77</v>
      </c>
      <c r="AN2679" s="1" t="s">
        <v>5712</v>
      </c>
      <c r="AP2679" s="1" t="s">
        <v>131</v>
      </c>
      <c r="AR2679" s="1" t="s">
        <v>5712</v>
      </c>
      <c r="AT2679" s="1" t="s">
        <v>5712</v>
      </c>
    </row>
    <row r="2680" spans="1:48" x14ac:dyDescent="0.35">
      <c r="A2680" s="1" t="s">
        <v>12892</v>
      </c>
      <c r="B2680" s="1" t="s">
        <v>12499</v>
      </c>
      <c r="C2680" s="1" t="s">
        <v>41</v>
      </c>
      <c r="D2680">
        <v>65</v>
      </c>
      <c r="E2680" s="1" t="s">
        <v>65</v>
      </c>
      <c r="F2680" s="1" t="s">
        <v>66</v>
      </c>
      <c r="G2680" s="1" t="s">
        <v>59</v>
      </c>
      <c r="H2680" s="1" t="s">
        <v>67</v>
      </c>
      <c r="I2680" s="1" t="s">
        <v>68</v>
      </c>
      <c r="J2680" s="1" t="s">
        <v>47</v>
      </c>
      <c r="K2680" s="1" t="s">
        <v>48</v>
      </c>
      <c r="L2680" s="1" t="s">
        <v>48</v>
      </c>
      <c r="M2680" s="1" t="s">
        <v>49</v>
      </c>
      <c r="N2680" s="1" t="s">
        <v>48</v>
      </c>
      <c r="O2680" s="1" t="s">
        <v>48</v>
      </c>
      <c r="P2680" s="1" t="s">
        <v>48</v>
      </c>
      <c r="Q2680" s="1" t="s">
        <v>48</v>
      </c>
      <c r="R2680" s="1" t="s">
        <v>48</v>
      </c>
      <c r="S2680" s="1" t="s">
        <v>48</v>
      </c>
      <c r="T2680" s="1" t="s">
        <v>48</v>
      </c>
      <c r="U2680" s="1" t="s">
        <v>48</v>
      </c>
      <c r="V2680" s="1" t="s">
        <v>48</v>
      </c>
      <c r="W2680" s="1" t="s">
        <v>48</v>
      </c>
      <c r="X2680" s="1" t="s">
        <v>62</v>
      </c>
      <c r="AC2680" s="1" t="s">
        <v>5712</v>
      </c>
      <c r="AD2680" s="1" t="s">
        <v>5712</v>
      </c>
      <c r="AK2680" s="1" t="s">
        <v>63</v>
      </c>
      <c r="AN2680" s="1" t="s">
        <v>5712</v>
      </c>
      <c r="AP2680" s="1" t="s">
        <v>5712</v>
      </c>
      <c r="AR2680" s="1" t="s">
        <v>5712</v>
      </c>
      <c r="AT2680" s="1" t="s">
        <v>5712</v>
      </c>
      <c r="AV2680" s="1" t="s">
        <v>12893</v>
      </c>
    </row>
    <row r="2681" spans="1:48" x14ac:dyDescent="0.35">
      <c r="A2681" s="1" t="s">
        <v>12894</v>
      </c>
      <c r="B2681" s="1" t="s">
        <v>12499</v>
      </c>
      <c r="C2681" s="1" t="s">
        <v>71</v>
      </c>
      <c r="D2681">
        <v>42</v>
      </c>
      <c r="E2681" s="1" t="s">
        <v>42</v>
      </c>
      <c r="F2681" s="1" t="s">
        <v>43</v>
      </c>
      <c r="G2681" s="1" t="s">
        <v>98</v>
      </c>
      <c r="H2681" s="1" t="s">
        <v>45</v>
      </c>
      <c r="I2681" s="1" t="s">
        <v>110</v>
      </c>
      <c r="J2681" s="1" t="s">
        <v>80</v>
      </c>
      <c r="K2681" s="1" t="s">
        <v>48</v>
      </c>
      <c r="L2681" s="1" t="s">
        <v>48</v>
      </c>
      <c r="M2681" s="1" t="s">
        <v>48</v>
      </c>
      <c r="N2681" s="1" t="s">
        <v>48</v>
      </c>
      <c r="O2681" s="1" t="s">
        <v>48</v>
      </c>
      <c r="P2681" s="1" t="s">
        <v>48</v>
      </c>
      <c r="Q2681" s="1" t="s">
        <v>48</v>
      </c>
      <c r="R2681" s="1" t="s">
        <v>48</v>
      </c>
      <c r="S2681" s="1" t="s">
        <v>48</v>
      </c>
      <c r="T2681" s="1" t="s">
        <v>48</v>
      </c>
      <c r="U2681" s="1" t="s">
        <v>49</v>
      </c>
      <c r="V2681" s="1" t="s">
        <v>48</v>
      </c>
      <c r="W2681" s="1" t="s">
        <v>48</v>
      </c>
      <c r="X2681" s="1" t="s">
        <v>75</v>
      </c>
      <c r="Y2681" s="1" t="s">
        <v>12895</v>
      </c>
      <c r="AC2681" s="1" t="s">
        <v>5712</v>
      </c>
      <c r="AD2681" s="1" t="s">
        <v>5712</v>
      </c>
      <c r="AI2681" s="1" t="s">
        <v>12896</v>
      </c>
      <c r="AK2681" s="1" t="s">
        <v>101</v>
      </c>
      <c r="AN2681" s="1" t="s">
        <v>5712</v>
      </c>
      <c r="AP2681" s="1" t="s">
        <v>5712</v>
      </c>
      <c r="AR2681" s="1" t="s">
        <v>5712</v>
      </c>
      <c r="AT2681" s="1" t="s">
        <v>5712</v>
      </c>
      <c r="AV2681" s="1" t="s">
        <v>12897</v>
      </c>
    </row>
    <row r="2682" spans="1:48" x14ac:dyDescent="0.35">
      <c r="A2682" s="1" t="s">
        <v>12898</v>
      </c>
      <c r="B2682" s="1" t="s">
        <v>12499</v>
      </c>
      <c r="C2682" s="1" t="s">
        <v>71</v>
      </c>
      <c r="D2682">
        <v>77</v>
      </c>
      <c r="E2682" s="1" t="s">
        <v>65</v>
      </c>
      <c r="F2682" s="1" t="s">
        <v>66</v>
      </c>
      <c r="G2682" s="1" t="s">
        <v>44</v>
      </c>
      <c r="H2682" s="1" t="s">
        <v>67</v>
      </c>
      <c r="I2682" s="1" t="s">
        <v>110</v>
      </c>
      <c r="J2682" s="1" t="s">
        <v>47</v>
      </c>
      <c r="K2682" s="1" t="s">
        <v>48</v>
      </c>
      <c r="L2682" s="1" t="s">
        <v>49</v>
      </c>
      <c r="M2682" s="1" t="s">
        <v>48</v>
      </c>
      <c r="N2682" s="1" t="s">
        <v>48</v>
      </c>
      <c r="O2682" s="1" t="s">
        <v>48</v>
      </c>
      <c r="P2682" s="1" t="s">
        <v>48</v>
      </c>
      <c r="Q2682" s="1" t="s">
        <v>48</v>
      </c>
      <c r="R2682" s="1" t="s">
        <v>48</v>
      </c>
      <c r="S2682" s="1" t="s">
        <v>48</v>
      </c>
      <c r="T2682" s="1" t="s">
        <v>48</v>
      </c>
      <c r="U2682" s="1" t="s">
        <v>48</v>
      </c>
      <c r="V2682" s="1" t="s">
        <v>48</v>
      </c>
      <c r="W2682" s="1" t="s">
        <v>48</v>
      </c>
      <c r="X2682" s="1" t="s">
        <v>116</v>
      </c>
      <c r="Y2682" s="1" t="s">
        <v>12899</v>
      </c>
      <c r="AC2682" s="1" t="s">
        <v>5712</v>
      </c>
      <c r="AD2682" s="1" t="s">
        <v>5712</v>
      </c>
      <c r="AI2682" s="1" t="s">
        <v>12900</v>
      </c>
      <c r="AK2682" s="1" t="s">
        <v>63</v>
      </c>
      <c r="AN2682" s="1" t="s">
        <v>5712</v>
      </c>
      <c r="AP2682" s="1" t="s">
        <v>5712</v>
      </c>
      <c r="AR2682" s="1" t="s">
        <v>5712</v>
      </c>
      <c r="AT2682" s="1" t="s">
        <v>5712</v>
      </c>
    </row>
    <row r="2683" spans="1:48" x14ac:dyDescent="0.35">
      <c r="A2683" s="1" t="s">
        <v>12901</v>
      </c>
      <c r="B2683" s="1" t="s">
        <v>12499</v>
      </c>
      <c r="C2683" s="1" t="s">
        <v>41</v>
      </c>
      <c r="D2683">
        <v>76</v>
      </c>
      <c r="E2683" s="1" t="s">
        <v>65</v>
      </c>
      <c r="F2683" s="1" t="s">
        <v>66</v>
      </c>
      <c r="G2683" s="1" t="s">
        <v>98</v>
      </c>
      <c r="H2683" s="1" t="s">
        <v>67</v>
      </c>
      <c r="I2683" s="1" t="s">
        <v>68</v>
      </c>
      <c r="J2683" s="1" t="s">
        <v>47</v>
      </c>
      <c r="K2683" s="1" t="s">
        <v>48</v>
      </c>
      <c r="L2683" s="1" t="s">
        <v>48</v>
      </c>
      <c r="M2683" s="1" t="s">
        <v>48</v>
      </c>
      <c r="N2683" s="1" t="s">
        <v>48</v>
      </c>
      <c r="O2683" s="1" t="s">
        <v>49</v>
      </c>
      <c r="P2683" s="1" t="s">
        <v>48</v>
      </c>
      <c r="Q2683" s="1" t="s">
        <v>48</v>
      </c>
      <c r="R2683" s="1" t="s">
        <v>48</v>
      </c>
      <c r="S2683" s="1" t="s">
        <v>48</v>
      </c>
      <c r="T2683" s="1" t="s">
        <v>48</v>
      </c>
      <c r="U2683" s="1" t="s">
        <v>48</v>
      </c>
      <c r="V2683" s="1" t="s">
        <v>48</v>
      </c>
      <c r="W2683" s="1" t="s">
        <v>48</v>
      </c>
      <c r="X2683" s="1" t="s">
        <v>116</v>
      </c>
      <c r="Y2683" s="1" t="s">
        <v>12902</v>
      </c>
      <c r="AC2683" s="1" t="s">
        <v>5712</v>
      </c>
      <c r="AD2683" s="1" t="s">
        <v>5712</v>
      </c>
      <c r="AI2683" s="1" t="s">
        <v>12903</v>
      </c>
      <c r="AK2683" s="1" t="s">
        <v>63</v>
      </c>
      <c r="AN2683" s="1" t="s">
        <v>5712</v>
      </c>
      <c r="AP2683" s="1" t="s">
        <v>5712</v>
      </c>
      <c r="AR2683" s="1" t="s">
        <v>5712</v>
      </c>
      <c r="AT2683" s="1" t="s">
        <v>5712</v>
      </c>
      <c r="AV2683" s="1" t="s">
        <v>12904</v>
      </c>
    </row>
    <row r="2684" spans="1:48" x14ac:dyDescent="0.35">
      <c r="A2684" s="1" t="s">
        <v>12905</v>
      </c>
      <c r="B2684" s="1" t="s">
        <v>12499</v>
      </c>
      <c r="C2684" s="1" t="s">
        <v>41</v>
      </c>
      <c r="D2684">
        <v>73</v>
      </c>
      <c r="E2684" s="1" t="s">
        <v>65</v>
      </c>
      <c r="F2684" s="1" t="s">
        <v>72</v>
      </c>
      <c r="G2684" s="1" t="s">
        <v>73</v>
      </c>
      <c r="H2684" s="1" t="s">
        <v>67</v>
      </c>
      <c r="I2684" s="1" t="s">
        <v>68</v>
      </c>
      <c r="J2684" s="1" t="s">
        <v>47</v>
      </c>
      <c r="K2684" s="1" t="s">
        <v>48</v>
      </c>
      <c r="L2684" s="1" t="s">
        <v>48</v>
      </c>
      <c r="M2684" s="1" t="s">
        <v>48</v>
      </c>
      <c r="N2684" s="1" t="s">
        <v>49</v>
      </c>
      <c r="O2684" s="1" t="s">
        <v>48</v>
      </c>
      <c r="P2684" s="1" t="s">
        <v>48</v>
      </c>
      <c r="Q2684" s="1" t="s">
        <v>48</v>
      </c>
      <c r="R2684" s="1" t="s">
        <v>48</v>
      </c>
      <c r="S2684" s="1" t="s">
        <v>48</v>
      </c>
      <c r="T2684" s="1" t="s">
        <v>48</v>
      </c>
      <c r="U2684" s="1" t="s">
        <v>48</v>
      </c>
      <c r="V2684" s="1" t="s">
        <v>48</v>
      </c>
      <c r="W2684" s="1" t="s">
        <v>48</v>
      </c>
      <c r="X2684" s="1" t="s">
        <v>116</v>
      </c>
      <c r="Y2684" s="1" t="s">
        <v>12906</v>
      </c>
      <c r="AC2684" s="1" t="s">
        <v>5712</v>
      </c>
      <c r="AD2684" s="1" t="s">
        <v>5712</v>
      </c>
      <c r="AK2684" s="1" t="s">
        <v>63</v>
      </c>
      <c r="AN2684" s="1" t="s">
        <v>5712</v>
      </c>
      <c r="AP2684" s="1" t="s">
        <v>5712</v>
      </c>
      <c r="AR2684" s="1" t="s">
        <v>5712</v>
      </c>
      <c r="AT2684" s="1" t="s">
        <v>5712</v>
      </c>
    </row>
    <row r="2685" spans="1:48" x14ac:dyDescent="0.35">
      <c r="A2685" s="1" t="s">
        <v>12907</v>
      </c>
      <c r="B2685" s="1" t="s">
        <v>12499</v>
      </c>
      <c r="C2685" s="1" t="s">
        <v>41</v>
      </c>
      <c r="D2685">
        <v>41</v>
      </c>
      <c r="E2685" s="1" t="s">
        <v>42</v>
      </c>
      <c r="F2685" s="1" t="s">
        <v>107</v>
      </c>
      <c r="G2685" s="1" t="s">
        <v>98</v>
      </c>
      <c r="H2685" s="1" t="s">
        <v>45</v>
      </c>
      <c r="I2685" s="1" t="s">
        <v>46</v>
      </c>
      <c r="J2685" s="1" t="s">
        <v>47</v>
      </c>
      <c r="K2685" s="1" t="s">
        <v>48</v>
      </c>
      <c r="L2685" s="1" t="s">
        <v>48</v>
      </c>
      <c r="M2685" s="1" t="s">
        <v>49</v>
      </c>
      <c r="N2685" s="1" t="s">
        <v>48</v>
      </c>
      <c r="O2685" s="1" t="s">
        <v>48</v>
      </c>
      <c r="P2685" s="1" t="s">
        <v>48</v>
      </c>
      <c r="Q2685" s="1" t="s">
        <v>48</v>
      </c>
      <c r="R2685" s="1" t="s">
        <v>48</v>
      </c>
      <c r="S2685" s="1" t="s">
        <v>48</v>
      </c>
      <c r="T2685" s="1" t="s">
        <v>48</v>
      </c>
      <c r="U2685" s="1" t="s">
        <v>48</v>
      </c>
      <c r="V2685" s="1" t="s">
        <v>48</v>
      </c>
      <c r="W2685" s="1" t="s">
        <v>49</v>
      </c>
      <c r="X2685" s="1" t="s">
        <v>51</v>
      </c>
      <c r="Y2685" s="1" t="s">
        <v>12908</v>
      </c>
      <c r="AC2685" s="1" t="s">
        <v>5712</v>
      </c>
      <c r="AD2685" s="1" t="s">
        <v>5712</v>
      </c>
      <c r="AI2685" s="1" t="s">
        <v>12909</v>
      </c>
      <c r="AK2685" s="1" t="s">
        <v>77</v>
      </c>
      <c r="AN2685" s="1" t="s">
        <v>5712</v>
      </c>
      <c r="AP2685" s="1" t="s">
        <v>5712</v>
      </c>
      <c r="AR2685" s="1" t="s">
        <v>5712</v>
      </c>
      <c r="AT2685" s="1" t="s">
        <v>5712</v>
      </c>
      <c r="AV2685" s="1" t="s">
        <v>12910</v>
      </c>
    </row>
    <row r="2686" spans="1:48" x14ac:dyDescent="0.35">
      <c r="A2686" s="1" t="s">
        <v>12911</v>
      </c>
      <c r="B2686" s="1" t="s">
        <v>12499</v>
      </c>
      <c r="C2686" s="1" t="s">
        <v>71</v>
      </c>
      <c r="D2686">
        <v>34</v>
      </c>
      <c r="E2686" s="1" t="s">
        <v>57</v>
      </c>
      <c r="F2686" s="1" t="s">
        <v>107</v>
      </c>
      <c r="G2686" s="1" t="s">
        <v>98</v>
      </c>
      <c r="H2686" s="1" t="s">
        <v>79</v>
      </c>
      <c r="I2686" s="1" t="s">
        <v>61</v>
      </c>
      <c r="J2686" s="1" t="s">
        <v>47</v>
      </c>
      <c r="K2686" s="1" t="s">
        <v>48</v>
      </c>
      <c r="L2686" s="1" t="s">
        <v>48</v>
      </c>
      <c r="M2686" s="1" t="s">
        <v>49</v>
      </c>
      <c r="N2686" s="1" t="s">
        <v>48</v>
      </c>
      <c r="O2686" s="1" t="s">
        <v>48</v>
      </c>
      <c r="P2686" s="1" t="s">
        <v>48</v>
      </c>
      <c r="Q2686" s="1" t="s">
        <v>48</v>
      </c>
      <c r="R2686" s="1" t="s">
        <v>48</v>
      </c>
      <c r="S2686" s="1" t="s">
        <v>48</v>
      </c>
      <c r="T2686" s="1" t="s">
        <v>48</v>
      </c>
      <c r="U2686" s="1" t="s">
        <v>48</v>
      </c>
      <c r="V2686" s="1" t="s">
        <v>48</v>
      </c>
      <c r="W2686" s="1" t="s">
        <v>48</v>
      </c>
      <c r="X2686" s="1" t="s">
        <v>145</v>
      </c>
      <c r="Y2686" s="1" t="s">
        <v>12912</v>
      </c>
      <c r="AC2686" s="1" t="s">
        <v>5712</v>
      </c>
      <c r="AD2686" s="1" t="s">
        <v>5712</v>
      </c>
      <c r="AI2686" s="1" t="s">
        <v>12913</v>
      </c>
      <c r="AK2686" s="1" t="s">
        <v>63</v>
      </c>
      <c r="AN2686" s="1" t="s">
        <v>5712</v>
      </c>
      <c r="AP2686" s="1" t="s">
        <v>5712</v>
      </c>
      <c r="AR2686" s="1" t="s">
        <v>5712</v>
      </c>
      <c r="AT2686" s="1" t="s">
        <v>5712</v>
      </c>
      <c r="AV2686" s="1" t="s">
        <v>12914</v>
      </c>
    </row>
    <row r="2687" spans="1:48" x14ac:dyDescent="0.35">
      <c r="A2687" s="1" t="s">
        <v>12915</v>
      </c>
      <c r="B2687" s="1" t="s">
        <v>12499</v>
      </c>
      <c r="C2687" s="1" t="s">
        <v>41</v>
      </c>
      <c r="D2687">
        <v>74</v>
      </c>
      <c r="E2687" s="1" t="s">
        <v>65</v>
      </c>
      <c r="F2687" s="1" t="s">
        <v>66</v>
      </c>
      <c r="G2687" s="1" t="s">
        <v>44</v>
      </c>
      <c r="H2687" s="1" t="s">
        <v>67</v>
      </c>
      <c r="I2687" s="1" t="s">
        <v>68</v>
      </c>
      <c r="J2687" s="1" t="s">
        <v>47</v>
      </c>
      <c r="K2687" s="1" t="s">
        <v>48</v>
      </c>
      <c r="L2687" s="1" t="s">
        <v>48</v>
      </c>
      <c r="M2687" s="1" t="s">
        <v>49</v>
      </c>
      <c r="N2687" s="1" t="s">
        <v>48</v>
      </c>
      <c r="O2687" s="1" t="s">
        <v>48</v>
      </c>
      <c r="P2687" s="1" t="s">
        <v>48</v>
      </c>
      <c r="Q2687" s="1" t="s">
        <v>48</v>
      </c>
      <c r="R2687" s="1" t="s">
        <v>48</v>
      </c>
      <c r="S2687" s="1" t="s">
        <v>48</v>
      </c>
      <c r="T2687" s="1" t="s">
        <v>48</v>
      </c>
      <c r="U2687" s="1" t="s">
        <v>48</v>
      </c>
      <c r="V2687" s="1" t="s">
        <v>48</v>
      </c>
      <c r="W2687" s="1" t="s">
        <v>49</v>
      </c>
      <c r="X2687" s="1" t="s">
        <v>62</v>
      </c>
      <c r="AC2687" s="1" t="s">
        <v>5712</v>
      </c>
      <c r="AD2687" s="1" t="s">
        <v>5712</v>
      </c>
      <c r="AI2687" s="1" t="s">
        <v>12916</v>
      </c>
      <c r="AK2687" s="1" t="s">
        <v>77</v>
      </c>
      <c r="AN2687" s="1" t="s">
        <v>5712</v>
      </c>
      <c r="AP2687" s="1" t="s">
        <v>5712</v>
      </c>
      <c r="AR2687" s="1" t="s">
        <v>5712</v>
      </c>
      <c r="AT2687" s="1" t="s">
        <v>5712</v>
      </c>
    </row>
    <row r="2688" spans="1:48" x14ac:dyDescent="0.35">
      <c r="A2688" s="1" t="s">
        <v>12917</v>
      </c>
      <c r="B2688" s="1" t="s">
        <v>12499</v>
      </c>
      <c r="C2688" s="1" t="s">
        <v>71</v>
      </c>
      <c r="D2688">
        <v>77</v>
      </c>
      <c r="E2688" s="1" t="s">
        <v>65</v>
      </c>
      <c r="F2688" s="1" t="s">
        <v>66</v>
      </c>
      <c r="G2688" s="1" t="s">
        <v>73</v>
      </c>
      <c r="H2688" s="1" t="s">
        <v>67</v>
      </c>
      <c r="I2688" s="1" t="s">
        <v>90</v>
      </c>
      <c r="J2688" s="1" t="s">
        <v>47</v>
      </c>
      <c r="K2688" s="1" t="s">
        <v>48</v>
      </c>
      <c r="L2688" s="1" t="s">
        <v>49</v>
      </c>
      <c r="M2688" s="1" t="s">
        <v>48</v>
      </c>
      <c r="N2688" s="1" t="s">
        <v>48</v>
      </c>
      <c r="O2688" s="1" t="s">
        <v>48</v>
      </c>
      <c r="P2688" s="1" t="s">
        <v>48</v>
      </c>
      <c r="Q2688" s="1" t="s">
        <v>48</v>
      </c>
      <c r="R2688" s="1" t="s">
        <v>48</v>
      </c>
      <c r="S2688" s="1" t="s">
        <v>48</v>
      </c>
      <c r="T2688" s="1" t="s">
        <v>48</v>
      </c>
      <c r="U2688" s="1" t="s">
        <v>48</v>
      </c>
      <c r="V2688" s="1" t="s">
        <v>48</v>
      </c>
      <c r="W2688" s="1" t="s">
        <v>48</v>
      </c>
      <c r="X2688" s="1" t="s">
        <v>145</v>
      </c>
      <c r="Y2688" s="1" t="s">
        <v>12918</v>
      </c>
      <c r="AC2688" s="1" t="s">
        <v>5712</v>
      </c>
      <c r="AD2688" s="1" t="s">
        <v>5712</v>
      </c>
      <c r="AK2688" s="1" t="s">
        <v>63</v>
      </c>
      <c r="AN2688" s="1" t="s">
        <v>5712</v>
      </c>
      <c r="AP2688" s="1" t="s">
        <v>5712</v>
      </c>
      <c r="AR2688" s="1" t="s">
        <v>5712</v>
      </c>
      <c r="AT2688" s="1" t="s">
        <v>5712</v>
      </c>
      <c r="AV2688" s="1" t="s">
        <v>351</v>
      </c>
    </row>
    <row r="2689" spans="1:48" x14ac:dyDescent="0.35">
      <c r="A2689" s="1" t="s">
        <v>12919</v>
      </c>
      <c r="B2689" s="1" t="s">
        <v>12499</v>
      </c>
      <c r="C2689" s="1" t="s">
        <v>41</v>
      </c>
      <c r="D2689">
        <v>41</v>
      </c>
      <c r="E2689" s="1" t="s">
        <v>42</v>
      </c>
      <c r="F2689" s="1" t="s">
        <v>43</v>
      </c>
      <c r="G2689" s="1" t="s">
        <v>44</v>
      </c>
      <c r="H2689" s="1" t="s">
        <v>45</v>
      </c>
      <c r="I2689" s="1" t="s">
        <v>68</v>
      </c>
      <c r="J2689" s="1" t="s">
        <v>47</v>
      </c>
      <c r="K2689" s="1" t="s">
        <v>48</v>
      </c>
      <c r="L2689" s="1" t="s">
        <v>48</v>
      </c>
      <c r="M2689" s="1" t="s">
        <v>48</v>
      </c>
      <c r="N2689" s="1" t="s">
        <v>48</v>
      </c>
      <c r="O2689" s="1" t="s">
        <v>48</v>
      </c>
      <c r="P2689" s="1" t="s">
        <v>48</v>
      </c>
      <c r="Q2689" s="1" t="s">
        <v>48</v>
      </c>
      <c r="R2689" s="1" t="s">
        <v>49</v>
      </c>
      <c r="S2689" s="1" t="s">
        <v>48</v>
      </c>
      <c r="T2689" s="1" t="s">
        <v>48</v>
      </c>
      <c r="U2689" s="1" t="s">
        <v>48</v>
      </c>
      <c r="V2689" s="1" t="s">
        <v>48</v>
      </c>
      <c r="W2689" s="1" t="s">
        <v>48</v>
      </c>
      <c r="X2689" s="1" t="s">
        <v>62</v>
      </c>
      <c r="AC2689" s="1" t="s">
        <v>5712</v>
      </c>
      <c r="AD2689" s="1" t="s">
        <v>5712</v>
      </c>
      <c r="AI2689" s="1" t="s">
        <v>12920</v>
      </c>
      <c r="AK2689" s="1" t="s">
        <v>63</v>
      </c>
      <c r="AN2689" s="1" t="s">
        <v>5712</v>
      </c>
      <c r="AP2689" s="1" t="s">
        <v>5712</v>
      </c>
      <c r="AR2689" s="1" t="s">
        <v>5712</v>
      </c>
      <c r="AT2689" s="1" t="s">
        <v>5712</v>
      </c>
      <c r="AV2689" s="1" t="s">
        <v>12921</v>
      </c>
    </row>
    <row r="2690" spans="1:48" x14ac:dyDescent="0.35">
      <c r="A2690" s="1" t="s">
        <v>12922</v>
      </c>
      <c r="B2690" s="1" t="s">
        <v>12499</v>
      </c>
      <c r="C2690" s="1" t="s">
        <v>41</v>
      </c>
      <c r="D2690">
        <v>70</v>
      </c>
      <c r="E2690" s="1" t="s">
        <v>65</v>
      </c>
      <c r="F2690" s="1" t="s">
        <v>66</v>
      </c>
      <c r="G2690" s="1" t="s">
        <v>73</v>
      </c>
      <c r="H2690" s="1" t="s">
        <v>67</v>
      </c>
      <c r="I2690" s="1" t="s">
        <v>90</v>
      </c>
      <c r="J2690" s="1" t="s">
        <v>47</v>
      </c>
      <c r="K2690" s="1" t="s">
        <v>48</v>
      </c>
      <c r="L2690" s="1" t="s">
        <v>48</v>
      </c>
      <c r="M2690" s="1" t="s">
        <v>48</v>
      </c>
      <c r="N2690" s="1" t="s">
        <v>48</v>
      </c>
      <c r="O2690" s="1" t="s">
        <v>48</v>
      </c>
      <c r="P2690" s="1" t="s">
        <v>48</v>
      </c>
      <c r="Q2690" s="1" t="s">
        <v>48</v>
      </c>
      <c r="R2690" s="1" t="s">
        <v>49</v>
      </c>
      <c r="S2690" s="1" t="s">
        <v>48</v>
      </c>
      <c r="T2690" s="1" t="s">
        <v>48</v>
      </c>
      <c r="U2690" s="1" t="s">
        <v>48</v>
      </c>
      <c r="V2690" s="1" t="s">
        <v>48</v>
      </c>
      <c r="W2690" s="1" t="s">
        <v>48</v>
      </c>
      <c r="X2690" s="1" t="s">
        <v>62</v>
      </c>
      <c r="AC2690" s="1" t="s">
        <v>5712</v>
      </c>
      <c r="AD2690" s="1" t="s">
        <v>5712</v>
      </c>
      <c r="AK2690" s="1" t="s">
        <v>77</v>
      </c>
      <c r="AN2690" s="1" t="s">
        <v>5712</v>
      </c>
      <c r="AP2690" s="1" t="s">
        <v>5712</v>
      </c>
      <c r="AR2690" s="1" t="s">
        <v>5712</v>
      </c>
      <c r="AT2690" s="1" t="s">
        <v>5712</v>
      </c>
      <c r="AV2690" s="1" t="s">
        <v>12923</v>
      </c>
    </row>
    <row r="2691" spans="1:48" x14ac:dyDescent="0.35">
      <c r="A2691" s="1" t="s">
        <v>12924</v>
      </c>
      <c r="B2691" s="1" t="s">
        <v>12499</v>
      </c>
      <c r="C2691" s="1" t="s">
        <v>71</v>
      </c>
      <c r="D2691">
        <v>62</v>
      </c>
      <c r="E2691" s="1" t="s">
        <v>65</v>
      </c>
      <c r="F2691" s="1" t="s">
        <v>72</v>
      </c>
      <c r="G2691" s="1" t="s">
        <v>44</v>
      </c>
      <c r="H2691" s="1" t="s">
        <v>60</v>
      </c>
      <c r="I2691" s="1" t="s">
        <v>90</v>
      </c>
      <c r="J2691" s="1" t="s">
        <v>47</v>
      </c>
      <c r="K2691" s="1" t="s">
        <v>48</v>
      </c>
      <c r="L2691" s="1" t="s">
        <v>48</v>
      </c>
      <c r="M2691" s="1" t="s">
        <v>48</v>
      </c>
      <c r="N2691" s="1" t="s">
        <v>48</v>
      </c>
      <c r="O2691" s="1" t="s">
        <v>48</v>
      </c>
      <c r="P2691" s="1" t="s">
        <v>48</v>
      </c>
      <c r="Q2691" s="1" t="s">
        <v>49</v>
      </c>
      <c r="R2691" s="1" t="s">
        <v>48</v>
      </c>
      <c r="S2691" s="1" t="s">
        <v>48</v>
      </c>
      <c r="T2691" s="1" t="s">
        <v>48</v>
      </c>
      <c r="U2691" s="1" t="s">
        <v>48</v>
      </c>
      <c r="V2691" s="1" t="s">
        <v>48</v>
      </c>
      <c r="W2691" s="1" t="s">
        <v>48</v>
      </c>
      <c r="X2691" s="1" t="s">
        <v>116</v>
      </c>
      <c r="Y2691" s="1" t="s">
        <v>12925</v>
      </c>
      <c r="AC2691" s="1" t="s">
        <v>5712</v>
      </c>
      <c r="AD2691" s="1" t="s">
        <v>5712</v>
      </c>
      <c r="AI2691" s="1" t="s">
        <v>12926</v>
      </c>
      <c r="AK2691" s="1" t="s">
        <v>63</v>
      </c>
      <c r="AN2691" s="1" t="s">
        <v>5712</v>
      </c>
      <c r="AP2691" s="1" t="s">
        <v>5712</v>
      </c>
      <c r="AR2691" s="1" t="s">
        <v>5712</v>
      </c>
      <c r="AT2691" s="1" t="s">
        <v>5712</v>
      </c>
    </row>
    <row r="2692" spans="1:48" x14ac:dyDescent="0.35">
      <c r="A2692" s="1" t="s">
        <v>12927</v>
      </c>
      <c r="B2692" s="1" t="s">
        <v>12499</v>
      </c>
      <c r="C2692" s="1" t="s">
        <v>3346</v>
      </c>
      <c r="D2692">
        <v>39</v>
      </c>
      <c r="E2692" s="1" t="s">
        <v>42</v>
      </c>
      <c r="F2692" s="1" t="s">
        <v>43</v>
      </c>
      <c r="G2692" s="1" t="s">
        <v>98</v>
      </c>
      <c r="H2692" s="1" t="s">
        <v>45</v>
      </c>
      <c r="I2692" s="1" t="s">
        <v>46</v>
      </c>
      <c r="J2692" s="1" t="s">
        <v>80</v>
      </c>
      <c r="K2692" s="1" t="s">
        <v>48</v>
      </c>
      <c r="L2692" s="1" t="s">
        <v>48</v>
      </c>
      <c r="M2692" s="1" t="s">
        <v>48</v>
      </c>
      <c r="N2692" s="1" t="s">
        <v>48</v>
      </c>
      <c r="O2692" s="1" t="s">
        <v>48</v>
      </c>
      <c r="P2692" s="1" t="s">
        <v>48</v>
      </c>
      <c r="Q2692" s="1" t="s">
        <v>48</v>
      </c>
      <c r="R2692" s="1" t="s">
        <v>48</v>
      </c>
      <c r="S2692" s="1" t="s">
        <v>48</v>
      </c>
      <c r="T2692" s="1" t="s">
        <v>48</v>
      </c>
      <c r="U2692" s="1" t="s">
        <v>48</v>
      </c>
      <c r="V2692" s="1" t="s">
        <v>48</v>
      </c>
      <c r="W2692" s="1" t="s">
        <v>49</v>
      </c>
      <c r="X2692" s="1" t="s">
        <v>116</v>
      </c>
      <c r="Y2692" s="1" t="s">
        <v>12928</v>
      </c>
      <c r="AC2692" s="1" t="s">
        <v>5712</v>
      </c>
      <c r="AD2692" s="1" t="s">
        <v>5712</v>
      </c>
      <c r="AK2692" s="1" t="s">
        <v>55</v>
      </c>
      <c r="AN2692" s="1" t="s">
        <v>5712</v>
      </c>
      <c r="AP2692" s="1" t="s">
        <v>5712</v>
      </c>
      <c r="AR2692" s="1" t="s">
        <v>5712</v>
      </c>
      <c r="AT2692" s="1" t="s">
        <v>5712</v>
      </c>
    </row>
    <row r="2693" spans="1:48" x14ac:dyDescent="0.35">
      <c r="A2693" s="1" t="s">
        <v>12929</v>
      </c>
      <c r="B2693" s="1" t="s">
        <v>12499</v>
      </c>
      <c r="C2693" s="1" t="s">
        <v>71</v>
      </c>
      <c r="D2693">
        <v>45</v>
      </c>
      <c r="E2693" s="1" t="s">
        <v>42</v>
      </c>
      <c r="F2693" s="1" t="s">
        <v>72</v>
      </c>
      <c r="G2693" s="1" t="s">
        <v>98</v>
      </c>
      <c r="H2693" s="1" t="s">
        <v>45</v>
      </c>
      <c r="I2693" s="1" t="s">
        <v>46</v>
      </c>
      <c r="J2693" s="1" t="s">
        <v>80</v>
      </c>
      <c r="K2693" s="1" t="s">
        <v>48</v>
      </c>
      <c r="L2693" s="1" t="s">
        <v>48</v>
      </c>
      <c r="M2693" s="1" t="s">
        <v>48</v>
      </c>
      <c r="N2693" s="1" t="s">
        <v>48</v>
      </c>
      <c r="O2693" s="1" t="s">
        <v>48</v>
      </c>
      <c r="P2693" s="1" t="s">
        <v>48</v>
      </c>
      <c r="Q2693" s="1" t="s">
        <v>48</v>
      </c>
      <c r="R2693" s="1" t="s">
        <v>48</v>
      </c>
      <c r="S2693" s="1" t="s">
        <v>48</v>
      </c>
      <c r="T2693" s="1" t="s">
        <v>49</v>
      </c>
      <c r="U2693" s="1" t="s">
        <v>48</v>
      </c>
      <c r="V2693" s="1" t="s">
        <v>48</v>
      </c>
      <c r="W2693" s="1" t="s">
        <v>48</v>
      </c>
      <c r="X2693" s="1" t="s">
        <v>51</v>
      </c>
      <c r="Y2693" s="1" t="s">
        <v>12930</v>
      </c>
      <c r="AC2693" s="1" t="s">
        <v>5712</v>
      </c>
      <c r="AD2693" s="1" t="s">
        <v>5712</v>
      </c>
      <c r="AK2693" s="1" t="s">
        <v>63</v>
      </c>
      <c r="AN2693" s="1" t="s">
        <v>5712</v>
      </c>
      <c r="AP2693" s="1" t="s">
        <v>5712</v>
      </c>
      <c r="AR2693" s="1" t="s">
        <v>5712</v>
      </c>
      <c r="AT2693" s="1" t="s">
        <v>5712</v>
      </c>
    </row>
    <row r="2694" spans="1:48" x14ac:dyDescent="0.35">
      <c r="A2694" s="1" t="s">
        <v>12931</v>
      </c>
      <c r="B2694" s="1" t="s">
        <v>12499</v>
      </c>
      <c r="C2694" s="1" t="s">
        <v>41</v>
      </c>
      <c r="D2694">
        <v>54</v>
      </c>
      <c r="E2694" s="1" t="s">
        <v>42</v>
      </c>
      <c r="F2694" s="1" t="s">
        <v>72</v>
      </c>
      <c r="G2694" s="1" t="s">
        <v>73</v>
      </c>
      <c r="H2694" s="1" t="s">
        <v>144</v>
      </c>
      <c r="I2694" s="1" t="s">
        <v>61</v>
      </c>
      <c r="J2694" s="1" t="s">
        <v>80</v>
      </c>
      <c r="K2694" s="1" t="s">
        <v>48</v>
      </c>
      <c r="L2694" s="1" t="s">
        <v>48</v>
      </c>
      <c r="M2694" s="1" t="s">
        <v>48</v>
      </c>
      <c r="N2694" s="1" t="s">
        <v>48</v>
      </c>
      <c r="O2694" s="1" t="s">
        <v>48</v>
      </c>
      <c r="P2694" s="1" t="s">
        <v>48</v>
      </c>
      <c r="Q2694" s="1" t="s">
        <v>48</v>
      </c>
      <c r="R2694" s="1" t="s">
        <v>48</v>
      </c>
      <c r="S2694" s="1" t="s">
        <v>48</v>
      </c>
      <c r="T2694" s="1" t="s">
        <v>48</v>
      </c>
      <c r="U2694" s="1" t="s">
        <v>49</v>
      </c>
      <c r="V2694" s="1" t="s">
        <v>48</v>
      </c>
      <c r="W2694" s="1" t="s">
        <v>48</v>
      </c>
      <c r="X2694" s="1" t="s">
        <v>116</v>
      </c>
      <c r="Y2694" s="1" t="s">
        <v>12932</v>
      </c>
      <c r="AC2694" s="1" t="s">
        <v>5712</v>
      </c>
      <c r="AD2694" s="1" t="s">
        <v>5712</v>
      </c>
      <c r="AK2694" s="1" t="s">
        <v>63</v>
      </c>
      <c r="AN2694" s="1" t="s">
        <v>5712</v>
      </c>
      <c r="AP2694" s="1" t="s">
        <v>5712</v>
      </c>
      <c r="AR2694" s="1" t="s">
        <v>5712</v>
      </c>
      <c r="AT2694" s="1" t="s">
        <v>5712</v>
      </c>
      <c r="AV2694" s="1" t="s">
        <v>12933</v>
      </c>
    </row>
    <row r="2695" spans="1:48" x14ac:dyDescent="0.35">
      <c r="A2695" s="1" t="s">
        <v>12934</v>
      </c>
      <c r="B2695" s="1" t="s">
        <v>12499</v>
      </c>
      <c r="C2695" s="1" t="s">
        <v>71</v>
      </c>
      <c r="D2695">
        <v>71</v>
      </c>
      <c r="E2695" s="1" t="s">
        <v>65</v>
      </c>
      <c r="F2695" s="1" t="s">
        <v>66</v>
      </c>
      <c r="G2695" s="1" t="s">
        <v>44</v>
      </c>
      <c r="H2695" s="1" t="s">
        <v>67</v>
      </c>
      <c r="I2695" s="1" t="s">
        <v>90</v>
      </c>
      <c r="J2695" s="1" t="s">
        <v>47</v>
      </c>
      <c r="K2695" s="1" t="s">
        <v>48</v>
      </c>
      <c r="L2695" s="1" t="s">
        <v>48</v>
      </c>
      <c r="M2695" s="1" t="s">
        <v>48</v>
      </c>
      <c r="N2695" s="1" t="s">
        <v>48</v>
      </c>
      <c r="O2695" s="1" t="s">
        <v>48</v>
      </c>
      <c r="P2695" s="1" t="s">
        <v>49</v>
      </c>
      <c r="Q2695" s="1" t="s">
        <v>48</v>
      </c>
      <c r="R2695" s="1" t="s">
        <v>48</v>
      </c>
      <c r="S2695" s="1" t="s">
        <v>48</v>
      </c>
      <c r="T2695" s="1" t="s">
        <v>48</v>
      </c>
      <c r="U2695" s="1" t="s">
        <v>48</v>
      </c>
      <c r="V2695" s="1" t="s">
        <v>48</v>
      </c>
      <c r="W2695" s="1" t="s">
        <v>48</v>
      </c>
      <c r="X2695" s="1" t="s">
        <v>62</v>
      </c>
      <c r="AC2695" s="1" t="s">
        <v>5712</v>
      </c>
      <c r="AD2695" s="1" t="s">
        <v>5712</v>
      </c>
      <c r="AK2695" s="1" t="s">
        <v>77</v>
      </c>
      <c r="AN2695" s="1" t="s">
        <v>5712</v>
      </c>
      <c r="AP2695" s="1" t="s">
        <v>5712</v>
      </c>
      <c r="AR2695" s="1" t="s">
        <v>5712</v>
      </c>
      <c r="AT2695" s="1" t="s">
        <v>5712</v>
      </c>
    </row>
    <row r="2696" spans="1:48" x14ac:dyDescent="0.35">
      <c r="A2696" s="1" t="s">
        <v>12935</v>
      </c>
      <c r="B2696" s="1" t="s">
        <v>12499</v>
      </c>
      <c r="C2696" s="1" t="s">
        <v>41</v>
      </c>
      <c r="D2696">
        <v>53</v>
      </c>
      <c r="E2696" s="1" t="s">
        <v>42</v>
      </c>
      <c r="F2696" s="1" t="s">
        <v>72</v>
      </c>
      <c r="G2696" s="1" t="s">
        <v>44</v>
      </c>
      <c r="H2696" s="1" t="s">
        <v>45</v>
      </c>
      <c r="I2696" s="1" t="s">
        <v>110</v>
      </c>
      <c r="J2696" s="1" t="s">
        <v>47</v>
      </c>
      <c r="K2696" s="1" t="s">
        <v>49</v>
      </c>
      <c r="L2696" s="1" t="s">
        <v>48</v>
      </c>
      <c r="M2696" s="1" t="s">
        <v>48</v>
      </c>
      <c r="N2696" s="1" t="s">
        <v>48</v>
      </c>
      <c r="O2696" s="1" t="s">
        <v>48</v>
      </c>
      <c r="P2696" s="1" t="s">
        <v>48</v>
      </c>
      <c r="Q2696" s="1" t="s">
        <v>48</v>
      </c>
      <c r="R2696" s="1" t="s">
        <v>48</v>
      </c>
      <c r="S2696" s="1" t="s">
        <v>48</v>
      </c>
      <c r="T2696" s="1" t="s">
        <v>49</v>
      </c>
      <c r="U2696" s="1" t="s">
        <v>48</v>
      </c>
      <c r="V2696" s="1" t="s">
        <v>48</v>
      </c>
      <c r="W2696" s="1" t="s">
        <v>48</v>
      </c>
      <c r="X2696" s="1" t="s">
        <v>116</v>
      </c>
      <c r="Y2696" s="1" t="s">
        <v>12936</v>
      </c>
      <c r="AC2696" s="1" t="s">
        <v>5712</v>
      </c>
      <c r="AD2696" s="1" t="s">
        <v>5712</v>
      </c>
      <c r="AK2696" s="1" t="s">
        <v>63</v>
      </c>
      <c r="AN2696" s="1" t="s">
        <v>5712</v>
      </c>
      <c r="AP2696" s="1" t="s">
        <v>5712</v>
      </c>
      <c r="AR2696" s="1" t="s">
        <v>5712</v>
      </c>
      <c r="AT2696" s="1" t="s">
        <v>5712</v>
      </c>
    </row>
    <row r="2697" spans="1:48" x14ac:dyDescent="0.35">
      <c r="A2697" s="1" t="s">
        <v>12937</v>
      </c>
      <c r="B2697" s="1" t="s">
        <v>12499</v>
      </c>
      <c r="C2697" s="1" t="s">
        <v>71</v>
      </c>
      <c r="D2697">
        <v>59</v>
      </c>
      <c r="E2697" s="1" t="s">
        <v>65</v>
      </c>
      <c r="F2697" s="1" t="s">
        <v>72</v>
      </c>
      <c r="G2697" s="1" t="s">
        <v>44</v>
      </c>
      <c r="H2697" s="1" t="s">
        <v>67</v>
      </c>
      <c r="I2697" s="1" t="s">
        <v>110</v>
      </c>
      <c r="J2697" s="1" t="s">
        <v>47</v>
      </c>
      <c r="K2697" s="1" t="s">
        <v>48</v>
      </c>
      <c r="L2697" s="1" t="s">
        <v>48</v>
      </c>
      <c r="M2697" s="1" t="s">
        <v>49</v>
      </c>
      <c r="N2697" s="1" t="s">
        <v>48</v>
      </c>
      <c r="O2697" s="1" t="s">
        <v>48</v>
      </c>
      <c r="P2697" s="1" t="s">
        <v>48</v>
      </c>
      <c r="Q2697" s="1" t="s">
        <v>48</v>
      </c>
      <c r="R2697" s="1" t="s">
        <v>48</v>
      </c>
      <c r="S2697" s="1" t="s">
        <v>48</v>
      </c>
      <c r="T2697" s="1" t="s">
        <v>48</v>
      </c>
      <c r="U2697" s="1" t="s">
        <v>48</v>
      </c>
      <c r="V2697" s="1" t="s">
        <v>48</v>
      </c>
      <c r="W2697" s="1" t="s">
        <v>48</v>
      </c>
      <c r="X2697" s="1" t="s">
        <v>116</v>
      </c>
      <c r="Y2697" s="1" t="s">
        <v>12938</v>
      </c>
      <c r="AC2697" s="1" t="s">
        <v>5712</v>
      </c>
      <c r="AD2697" s="1" t="s">
        <v>5712</v>
      </c>
      <c r="AI2697" s="1" t="s">
        <v>12939</v>
      </c>
      <c r="AK2697" s="1" t="s">
        <v>63</v>
      </c>
      <c r="AN2697" s="1" t="s">
        <v>5712</v>
      </c>
      <c r="AP2697" s="1" t="s">
        <v>5712</v>
      </c>
      <c r="AR2697" s="1" t="s">
        <v>5712</v>
      </c>
      <c r="AT2697" s="1" t="s">
        <v>5712</v>
      </c>
      <c r="AV2697" s="1" t="s">
        <v>12940</v>
      </c>
    </row>
    <row r="2698" spans="1:48" x14ac:dyDescent="0.35">
      <c r="A2698" s="1" t="s">
        <v>12941</v>
      </c>
      <c r="B2698" s="1" t="s">
        <v>12499</v>
      </c>
      <c r="C2698" s="1" t="s">
        <v>41</v>
      </c>
      <c r="D2698">
        <v>57</v>
      </c>
      <c r="E2698" s="1" t="s">
        <v>65</v>
      </c>
      <c r="F2698" s="1" t="s">
        <v>66</v>
      </c>
      <c r="G2698" s="1" t="s">
        <v>59</v>
      </c>
      <c r="H2698" s="1" t="s">
        <v>92</v>
      </c>
      <c r="I2698" s="1" t="s">
        <v>90</v>
      </c>
      <c r="J2698" s="1" t="s">
        <v>47</v>
      </c>
      <c r="K2698" s="1" t="s">
        <v>49</v>
      </c>
      <c r="L2698" s="1" t="s">
        <v>48</v>
      </c>
      <c r="M2698" s="1" t="s">
        <v>48</v>
      </c>
      <c r="N2698" s="1" t="s">
        <v>48</v>
      </c>
      <c r="O2698" s="1" t="s">
        <v>48</v>
      </c>
      <c r="P2698" s="1" t="s">
        <v>48</v>
      </c>
      <c r="Q2698" s="1" t="s">
        <v>48</v>
      </c>
      <c r="R2698" s="1" t="s">
        <v>48</v>
      </c>
      <c r="S2698" s="1" t="s">
        <v>48</v>
      </c>
      <c r="T2698" s="1" t="s">
        <v>49</v>
      </c>
      <c r="U2698" s="1" t="s">
        <v>48</v>
      </c>
      <c r="V2698" s="1" t="s">
        <v>48</v>
      </c>
      <c r="W2698" s="1" t="s">
        <v>48</v>
      </c>
      <c r="X2698" s="1" t="s">
        <v>62</v>
      </c>
      <c r="AC2698" s="1" t="s">
        <v>5712</v>
      </c>
      <c r="AD2698" s="1" t="s">
        <v>5712</v>
      </c>
      <c r="AK2698" s="1" t="s">
        <v>55</v>
      </c>
      <c r="AN2698" s="1" t="s">
        <v>5712</v>
      </c>
      <c r="AP2698" s="1" t="s">
        <v>5712</v>
      </c>
      <c r="AR2698" s="1" t="s">
        <v>5712</v>
      </c>
      <c r="AT2698" s="1" t="s">
        <v>5712</v>
      </c>
      <c r="AV2698" s="1" t="s">
        <v>12942</v>
      </c>
    </row>
    <row r="2699" spans="1:48" x14ac:dyDescent="0.35">
      <c r="A2699" s="1" t="s">
        <v>12943</v>
      </c>
      <c r="B2699" s="1" t="s">
        <v>12499</v>
      </c>
      <c r="C2699" s="1" t="s">
        <v>71</v>
      </c>
      <c r="D2699">
        <v>57</v>
      </c>
      <c r="E2699" s="1" t="s">
        <v>65</v>
      </c>
      <c r="F2699" s="1" t="s">
        <v>72</v>
      </c>
      <c r="G2699" s="1" t="s">
        <v>85</v>
      </c>
      <c r="H2699" s="1" t="s">
        <v>45</v>
      </c>
      <c r="I2699" s="1" t="s">
        <v>61</v>
      </c>
      <c r="J2699" s="1" t="s">
        <v>47</v>
      </c>
      <c r="K2699" s="1" t="s">
        <v>48</v>
      </c>
      <c r="L2699" s="1" t="s">
        <v>49</v>
      </c>
      <c r="M2699" s="1" t="s">
        <v>48</v>
      </c>
      <c r="N2699" s="1" t="s">
        <v>48</v>
      </c>
      <c r="O2699" s="1" t="s">
        <v>48</v>
      </c>
      <c r="P2699" s="1" t="s">
        <v>48</v>
      </c>
      <c r="Q2699" s="1" t="s">
        <v>48</v>
      </c>
      <c r="R2699" s="1" t="s">
        <v>48</v>
      </c>
      <c r="S2699" s="1" t="s">
        <v>48</v>
      </c>
      <c r="T2699" s="1" t="s">
        <v>48</v>
      </c>
      <c r="U2699" s="1" t="s">
        <v>48</v>
      </c>
      <c r="V2699" s="1" t="s">
        <v>48</v>
      </c>
      <c r="W2699" s="1" t="s">
        <v>48</v>
      </c>
      <c r="X2699" s="1" t="s">
        <v>116</v>
      </c>
      <c r="Y2699" s="1" t="s">
        <v>12944</v>
      </c>
      <c r="AC2699" s="1" t="s">
        <v>5712</v>
      </c>
      <c r="AD2699" s="1" t="s">
        <v>5712</v>
      </c>
      <c r="AI2699" s="1" t="s">
        <v>12945</v>
      </c>
      <c r="AK2699" s="1" t="s">
        <v>101</v>
      </c>
      <c r="AN2699" s="1" t="s">
        <v>5712</v>
      </c>
      <c r="AP2699" s="1" t="s">
        <v>5712</v>
      </c>
      <c r="AR2699" s="1" t="s">
        <v>5712</v>
      </c>
      <c r="AT2699" s="1" t="s">
        <v>5712</v>
      </c>
      <c r="AV2699" s="1" t="s">
        <v>12946</v>
      </c>
    </row>
    <row r="2700" spans="1:48" x14ac:dyDescent="0.35">
      <c r="A2700" s="1" t="s">
        <v>12947</v>
      </c>
      <c r="B2700" s="1" t="s">
        <v>12499</v>
      </c>
      <c r="C2700" s="1" t="s">
        <v>41</v>
      </c>
      <c r="D2700">
        <v>36</v>
      </c>
      <c r="E2700" s="1" t="s">
        <v>42</v>
      </c>
      <c r="F2700" s="1" t="s">
        <v>43</v>
      </c>
      <c r="G2700" s="1" t="s">
        <v>44</v>
      </c>
      <c r="H2700" s="1" t="s">
        <v>45</v>
      </c>
      <c r="I2700" s="1" t="s">
        <v>46</v>
      </c>
      <c r="J2700" s="1" t="s">
        <v>47</v>
      </c>
      <c r="K2700" s="1" t="s">
        <v>48</v>
      </c>
      <c r="L2700" s="1" t="s">
        <v>48</v>
      </c>
      <c r="M2700" s="1" t="s">
        <v>48</v>
      </c>
      <c r="N2700" s="1" t="s">
        <v>49</v>
      </c>
      <c r="O2700" s="1" t="s">
        <v>48</v>
      </c>
      <c r="P2700" s="1" t="s">
        <v>48</v>
      </c>
      <c r="Q2700" s="1" t="s">
        <v>48</v>
      </c>
      <c r="R2700" s="1" t="s">
        <v>48</v>
      </c>
      <c r="S2700" s="1" t="s">
        <v>48</v>
      </c>
      <c r="T2700" s="1" t="s">
        <v>48</v>
      </c>
      <c r="U2700" s="1" t="s">
        <v>48</v>
      </c>
      <c r="V2700" s="1" t="s">
        <v>48</v>
      </c>
      <c r="W2700" s="1" t="s">
        <v>48</v>
      </c>
      <c r="X2700" s="1" t="s">
        <v>75</v>
      </c>
      <c r="Y2700" s="1" t="s">
        <v>12948</v>
      </c>
      <c r="AC2700" s="1" t="s">
        <v>5712</v>
      </c>
      <c r="AD2700" s="1" t="s">
        <v>5712</v>
      </c>
      <c r="AK2700" s="1" t="s">
        <v>63</v>
      </c>
      <c r="AN2700" s="1" t="s">
        <v>5712</v>
      </c>
      <c r="AP2700" s="1" t="s">
        <v>5712</v>
      </c>
      <c r="AR2700" s="1" t="s">
        <v>5712</v>
      </c>
      <c r="AT2700" s="1" t="s">
        <v>5712</v>
      </c>
    </row>
    <row r="2701" spans="1:48" x14ac:dyDescent="0.35">
      <c r="A2701" s="1" t="s">
        <v>12949</v>
      </c>
      <c r="B2701" s="1" t="s">
        <v>12499</v>
      </c>
      <c r="C2701" s="1" t="s">
        <v>71</v>
      </c>
      <c r="D2701">
        <v>57</v>
      </c>
      <c r="E2701" s="1" t="s">
        <v>65</v>
      </c>
      <c r="F2701" s="1" t="s">
        <v>43</v>
      </c>
      <c r="G2701" s="1" t="s">
        <v>98</v>
      </c>
      <c r="H2701" s="1" t="s">
        <v>45</v>
      </c>
      <c r="I2701" s="1" t="s">
        <v>74</v>
      </c>
      <c r="J2701" s="1" t="s">
        <v>80</v>
      </c>
      <c r="K2701" s="1" t="s">
        <v>48</v>
      </c>
      <c r="L2701" s="1" t="s">
        <v>48</v>
      </c>
      <c r="M2701" s="1" t="s">
        <v>48</v>
      </c>
      <c r="N2701" s="1" t="s">
        <v>48</v>
      </c>
      <c r="O2701" s="1" t="s">
        <v>48</v>
      </c>
      <c r="P2701" s="1" t="s">
        <v>48</v>
      </c>
      <c r="Q2701" s="1" t="s">
        <v>48</v>
      </c>
      <c r="R2701" s="1" t="s">
        <v>48</v>
      </c>
      <c r="S2701" s="1" t="s">
        <v>48</v>
      </c>
      <c r="T2701" s="1" t="s">
        <v>48</v>
      </c>
      <c r="U2701" s="1" t="s">
        <v>48</v>
      </c>
      <c r="V2701" s="1" t="s">
        <v>49</v>
      </c>
      <c r="W2701" s="1" t="s">
        <v>48</v>
      </c>
      <c r="X2701" s="1" t="s">
        <v>62</v>
      </c>
      <c r="AC2701" s="1" t="s">
        <v>5712</v>
      </c>
      <c r="AD2701" s="1" t="s">
        <v>5712</v>
      </c>
      <c r="AI2701" s="1" t="s">
        <v>12950</v>
      </c>
      <c r="AK2701" s="1" t="s">
        <v>55</v>
      </c>
      <c r="AN2701" s="1" t="s">
        <v>81</v>
      </c>
      <c r="AP2701" s="1" t="s">
        <v>5712</v>
      </c>
      <c r="AR2701" s="1" t="s">
        <v>5712</v>
      </c>
      <c r="AT2701" s="1" t="s">
        <v>5712</v>
      </c>
    </row>
    <row r="2702" spans="1:48" x14ac:dyDescent="0.35">
      <c r="A2702" s="1" t="s">
        <v>12951</v>
      </c>
      <c r="B2702" s="1" t="s">
        <v>12499</v>
      </c>
      <c r="C2702" s="1" t="s">
        <v>41</v>
      </c>
      <c r="D2702">
        <v>39</v>
      </c>
      <c r="E2702" s="1" t="s">
        <v>42</v>
      </c>
      <c r="F2702" s="1" t="s">
        <v>43</v>
      </c>
      <c r="G2702" s="1" t="s">
        <v>98</v>
      </c>
      <c r="H2702" s="1" t="s">
        <v>79</v>
      </c>
      <c r="I2702" s="1" t="s">
        <v>46</v>
      </c>
      <c r="J2702" s="1" t="s">
        <v>47</v>
      </c>
      <c r="K2702" s="1" t="s">
        <v>48</v>
      </c>
      <c r="L2702" s="1" t="s">
        <v>48</v>
      </c>
      <c r="M2702" s="1" t="s">
        <v>48</v>
      </c>
      <c r="N2702" s="1" t="s">
        <v>49</v>
      </c>
      <c r="O2702" s="1" t="s">
        <v>48</v>
      </c>
      <c r="P2702" s="1" t="s">
        <v>48</v>
      </c>
      <c r="Q2702" s="1" t="s">
        <v>48</v>
      </c>
      <c r="R2702" s="1" t="s">
        <v>48</v>
      </c>
      <c r="S2702" s="1" t="s">
        <v>48</v>
      </c>
      <c r="T2702" s="1" t="s">
        <v>48</v>
      </c>
      <c r="U2702" s="1" t="s">
        <v>48</v>
      </c>
      <c r="V2702" s="1" t="s">
        <v>48</v>
      </c>
      <c r="W2702" s="1" t="s">
        <v>48</v>
      </c>
      <c r="X2702" s="1" t="s">
        <v>62</v>
      </c>
      <c r="AC2702" s="1" t="s">
        <v>5712</v>
      </c>
      <c r="AD2702" s="1" t="s">
        <v>5712</v>
      </c>
      <c r="AK2702" s="1" t="s">
        <v>55</v>
      </c>
      <c r="AN2702" s="1" t="s">
        <v>5712</v>
      </c>
      <c r="AP2702" s="1" t="s">
        <v>5712</v>
      </c>
      <c r="AR2702" s="1" t="s">
        <v>5712</v>
      </c>
      <c r="AT2702" s="1" t="s">
        <v>5712</v>
      </c>
    </row>
    <row r="2703" spans="1:48" x14ac:dyDescent="0.35">
      <c r="A2703" s="1" t="s">
        <v>12952</v>
      </c>
      <c r="B2703" s="1" t="s">
        <v>12499</v>
      </c>
      <c r="C2703" s="1" t="s">
        <v>71</v>
      </c>
      <c r="D2703">
        <v>67</v>
      </c>
      <c r="E2703" s="1" t="s">
        <v>65</v>
      </c>
      <c r="F2703" s="1" t="s">
        <v>72</v>
      </c>
      <c r="G2703" s="1" t="s">
        <v>98</v>
      </c>
      <c r="H2703" s="1" t="s">
        <v>144</v>
      </c>
      <c r="I2703" s="1" t="s">
        <v>110</v>
      </c>
      <c r="J2703" s="1" t="s">
        <v>47</v>
      </c>
      <c r="K2703" s="1" t="s">
        <v>48</v>
      </c>
      <c r="L2703" s="1" t="s">
        <v>48</v>
      </c>
      <c r="M2703" s="1" t="s">
        <v>48</v>
      </c>
      <c r="N2703" s="1" t="s">
        <v>48</v>
      </c>
      <c r="O2703" s="1" t="s">
        <v>48</v>
      </c>
      <c r="P2703" s="1" t="s">
        <v>49</v>
      </c>
      <c r="Q2703" s="1" t="s">
        <v>48</v>
      </c>
      <c r="R2703" s="1" t="s">
        <v>48</v>
      </c>
      <c r="S2703" s="1" t="s">
        <v>48</v>
      </c>
      <c r="T2703" s="1" t="s">
        <v>48</v>
      </c>
      <c r="U2703" s="1" t="s">
        <v>48</v>
      </c>
      <c r="V2703" s="1" t="s">
        <v>48</v>
      </c>
      <c r="W2703" s="1" t="s">
        <v>48</v>
      </c>
      <c r="X2703" s="1" t="s">
        <v>116</v>
      </c>
      <c r="Y2703" s="1" t="s">
        <v>12953</v>
      </c>
      <c r="AC2703" s="1" t="s">
        <v>5712</v>
      </c>
      <c r="AD2703" s="1" t="s">
        <v>5712</v>
      </c>
      <c r="AK2703" s="1" t="s">
        <v>55</v>
      </c>
      <c r="AN2703" s="1" t="s">
        <v>5712</v>
      </c>
      <c r="AP2703" s="1" t="s">
        <v>5712</v>
      </c>
      <c r="AR2703" s="1" t="s">
        <v>5712</v>
      </c>
      <c r="AT2703" s="1" t="s">
        <v>5712</v>
      </c>
      <c r="AV2703" s="1" t="s">
        <v>12954</v>
      </c>
    </row>
    <row r="2704" spans="1:48" x14ac:dyDescent="0.35">
      <c r="A2704" s="1" t="s">
        <v>12955</v>
      </c>
      <c r="B2704" s="1" t="s">
        <v>12499</v>
      </c>
      <c r="C2704" s="1" t="s">
        <v>71</v>
      </c>
      <c r="D2704">
        <v>40</v>
      </c>
      <c r="E2704" s="1" t="s">
        <v>42</v>
      </c>
      <c r="F2704" s="1" t="s">
        <v>107</v>
      </c>
      <c r="G2704" s="1" t="s">
        <v>98</v>
      </c>
      <c r="H2704" s="1" t="s">
        <v>45</v>
      </c>
      <c r="I2704" s="1" t="s">
        <v>113</v>
      </c>
      <c r="J2704" s="1" t="s">
        <v>80</v>
      </c>
      <c r="K2704" s="1" t="s">
        <v>48</v>
      </c>
      <c r="L2704" s="1" t="s">
        <v>48</v>
      </c>
      <c r="M2704" s="1" t="s">
        <v>48</v>
      </c>
      <c r="N2704" s="1" t="s">
        <v>48</v>
      </c>
      <c r="O2704" s="1" t="s">
        <v>48</v>
      </c>
      <c r="P2704" s="1" t="s">
        <v>48</v>
      </c>
      <c r="Q2704" s="1" t="s">
        <v>48</v>
      </c>
      <c r="R2704" s="1" t="s">
        <v>48</v>
      </c>
      <c r="S2704" s="1" t="s">
        <v>48</v>
      </c>
      <c r="T2704" s="1" t="s">
        <v>49</v>
      </c>
      <c r="U2704" s="1" t="s">
        <v>48</v>
      </c>
      <c r="V2704" s="1" t="s">
        <v>48</v>
      </c>
      <c r="W2704" s="1" t="s">
        <v>48</v>
      </c>
      <c r="X2704" s="1" t="s">
        <v>62</v>
      </c>
      <c r="AC2704" s="1" t="s">
        <v>5712</v>
      </c>
      <c r="AD2704" s="1" t="s">
        <v>5712</v>
      </c>
      <c r="AK2704" s="1" t="s">
        <v>55</v>
      </c>
      <c r="AN2704" s="1" t="s">
        <v>5712</v>
      </c>
      <c r="AP2704" s="1" t="s">
        <v>5712</v>
      </c>
      <c r="AR2704" s="1" t="s">
        <v>5712</v>
      </c>
      <c r="AT2704" s="1" t="s">
        <v>5712</v>
      </c>
      <c r="AV2704" s="1" t="s">
        <v>12956</v>
      </c>
    </row>
    <row r="2705" spans="1:48" x14ac:dyDescent="0.35">
      <c r="A2705" s="1" t="s">
        <v>12957</v>
      </c>
      <c r="B2705" s="1" t="s">
        <v>12499</v>
      </c>
      <c r="C2705" s="1" t="s">
        <v>41</v>
      </c>
      <c r="D2705">
        <v>58</v>
      </c>
      <c r="E2705" s="1" t="s">
        <v>65</v>
      </c>
      <c r="F2705" s="1" t="s">
        <v>43</v>
      </c>
      <c r="G2705" s="1" t="s">
        <v>44</v>
      </c>
      <c r="H2705" s="1" t="s">
        <v>109</v>
      </c>
      <c r="I2705" s="1" t="s">
        <v>110</v>
      </c>
      <c r="J2705" s="1" t="s">
        <v>80</v>
      </c>
      <c r="K2705" s="1" t="s">
        <v>48</v>
      </c>
      <c r="L2705" s="1" t="s">
        <v>48</v>
      </c>
      <c r="M2705" s="1" t="s">
        <v>48</v>
      </c>
      <c r="N2705" s="1" t="s">
        <v>48</v>
      </c>
      <c r="O2705" s="1" t="s">
        <v>48</v>
      </c>
      <c r="P2705" s="1" t="s">
        <v>48</v>
      </c>
      <c r="Q2705" s="1" t="s">
        <v>48</v>
      </c>
      <c r="R2705" s="1" t="s">
        <v>48</v>
      </c>
      <c r="S2705" s="1" t="s">
        <v>48</v>
      </c>
      <c r="T2705" s="1" t="s">
        <v>48</v>
      </c>
      <c r="U2705" s="1" t="s">
        <v>48</v>
      </c>
      <c r="V2705" s="1" t="s">
        <v>49</v>
      </c>
      <c r="W2705" s="1" t="s">
        <v>48</v>
      </c>
      <c r="X2705" s="1" t="s">
        <v>62</v>
      </c>
      <c r="AC2705" s="1" t="s">
        <v>5712</v>
      </c>
      <c r="AD2705" s="1" t="s">
        <v>5712</v>
      </c>
      <c r="AI2705" s="1" t="s">
        <v>12958</v>
      </c>
      <c r="AK2705" s="1" t="s">
        <v>77</v>
      </c>
      <c r="AN2705" s="1" t="s">
        <v>5712</v>
      </c>
      <c r="AP2705" s="1" t="s">
        <v>5712</v>
      </c>
      <c r="AR2705" s="1" t="s">
        <v>5712</v>
      </c>
      <c r="AT2705" s="1" t="s">
        <v>5712</v>
      </c>
    </row>
    <row r="2706" spans="1:48" x14ac:dyDescent="0.35">
      <c r="A2706" s="1" t="s">
        <v>12959</v>
      </c>
      <c r="B2706" s="1" t="s">
        <v>12499</v>
      </c>
      <c r="C2706" s="1" t="s">
        <v>71</v>
      </c>
      <c r="D2706">
        <v>60</v>
      </c>
      <c r="E2706" s="1" t="s">
        <v>65</v>
      </c>
      <c r="F2706" s="1" t="s">
        <v>43</v>
      </c>
      <c r="G2706" s="1" t="s">
        <v>85</v>
      </c>
      <c r="H2706" s="1" t="s">
        <v>45</v>
      </c>
      <c r="I2706" s="1" t="s">
        <v>113</v>
      </c>
      <c r="J2706" s="1" t="s">
        <v>47</v>
      </c>
      <c r="K2706" s="1" t="s">
        <v>49</v>
      </c>
      <c r="L2706" s="1" t="s">
        <v>48</v>
      </c>
      <c r="M2706" s="1" t="s">
        <v>48</v>
      </c>
      <c r="N2706" s="1" t="s">
        <v>48</v>
      </c>
      <c r="O2706" s="1" t="s">
        <v>48</v>
      </c>
      <c r="P2706" s="1" t="s">
        <v>48</v>
      </c>
      <c r="Q2706" s="1" t="s">
        <v>48</v>
      </c>
      <c r="R2706" s="1" t="s">
        <v>48</v>
      </c>
      <c r="S2706" s="1" t="s">
        <v>48</v>
      </c>
      <c r="T2706" s="1" t="s">
        <v>49</v>
      </c>
      <c r="U2706" s="1" t="s">
        <v>48</v>
      </c>
      <c r="V2706" s="1" t="s">
        <v>48</v>
      </c>
      <c r="W2706" s="1" t="s">
        <v>48</v>
      </c>
      <c r="X2706" s="1" t="s">
        <v>62</v>
      </c>
      <c r="AC2706" s="1" t="s">
        <v>5712</v>
      </c>
      <c r="AD2706" s="1" t="s">
        <v>5712</v>
      </c>
      <c r="AK2706" s="1" t="s">
        <v>63</v>
      </c>
      <c r="AN2706" s="1" t="s">
        <v>5712</v>
      </c>
      <c r="AP2706" s="1" t="s">
        <v>5712</v>
      </c>
      <c r="AR2706" s="1" t="s">
        <v>5712</v>
      </c>
      <c r="AT2706" s="1" t="s">
        <v>5712</v>
      </c>
    </row>
    <row r="2707" spans="1:48" x14ac:dyDescent="0.35">
      <c r="A2707" s="1" t="s">
        <v>12960</v>
      </c>
      <c r="B2707" s="1" t="s">
        <v>12499</v>
      </c>
      <c r="C2707" s="1" t="s">
        <v>41</v>
      </c>
      <c r="D2707">
        <v>77</v>
      </c>
      <c r="E2707" s="1" t="s">
        <v>65</v>
      </c>
      <c r="F2707" s="1" t="s">
        <v>43</v>
      </c>
      <c r="G2707" s="1" t="s">
        <v>73</v>
      </c>
      <c r="H2707" s="1" t="s">
        <v>67</v>
      </c>
      <c r="I2707" s="1" t="s">
        <v>68</v>
      </c>
      <c r="J2707" s="1" t="s">
        <v>47</v>
      </c>
      <c r="K2707" s="1" t="s">
        <v>48</v>
      </c>
      <c r="L2707" s="1" t="s">
        <v>48</v>
      </c>
      <c r="M2707" s="1" t="s">
        <v>48</v>
      </c>
      <c r="N2707" s="1" t="s">
        <v>48</v>
      </c>
      <c r="O2707" s="1" t="s">
        <v>49</v>
      </c>
      <c r="P2707" s="1" t="s">
        <v>48</v>
      </c>
      <c r="Q2707" s="1" t="s">
        <v>48</v>
      </c>
      <c r="R2707" s="1" t="s">
        <v>48</v>
      </c>
      <c r="S2707" s="1" t="s">
        <v>48</v>
      </c>
      <c r="T2707" s="1" t="s">
        <v>48</v>
      </c>
      <c r="U2707" s="1" t="s">
        <v>48</v>
      </c>
      <c r="V2707" s="1" t="s">
        <v>48</v>
      </c>
      <c r="W2707" s="1" t="s">
        <v>48</v>
      </c>
      <c r="X2707" s="1" t="s">
        <v>62</v>
      </c>
      <c r="AC2707" s="1" t="s">
        <v>5712</v>
      </c>
      <c r="AD2707" s="1" t="s">
        <v>5712</v>
      </c>
      <c r="AI2707" s="1" t="s">
        <v>12961</v>
      </c>
      <c r="AK2707" s="1" t="s">
        <v>63</v>
      </c>
      <c r="AN2707" s="1" t="s">
        <v>5712</v>
      </c>
      <c r="AP2707" s="1" t="s">
        <v>5712</v>
      </c>
      <c r="AR2707" s="1" t="s">
        <v>5712</v>
      </c>
      <c r="AT2707" s="1" t="s">
        <v>5712</v>
      </c>
    </row>
    <row r="2708" spans="1:48" x14ac:dyDescent="0.35">
      <c r="A2708" s="1" t="s">
        <v>12962</v>
      </c>
      <c r="B2708" s="1" t="s">
        <v>12499</v>
      </c>
      <c r="C2708" s="1" t="s">
        <v>41</v>
      </c>
      <c r="D2708">
        <v>72</v>
      </c>
      <c r="E2708" s="1" t="s">
        <v>65</v>
      </c>
      <c r="F2708" s="1" t="s">
        <v>43</v>
      </c>
      <c r="G2708" s="1" t="s">
        <v>85</v>
      </c>
      <c r="H2708" s="1" t="s">
        <v>67</v>
      </c>
      <c r="I2708" s="1" t="s">
        <v>90</v>
      </c>
      <c r="J2708" s="1" t="s">
        <v>47</v>
      </c>
      <c r="K2708" s="1" t="s">
        <v>48</v>
      </c>
      <c r="L2708" s="1" t="s">
        <v>49</v>
      </c>
      <c r="M2708" s="1" t="s">
        <v>48</v>
      </c>
      <c r="N2708" s="1" t="s">
        <v>48</v>
      </c>
      <c r="O2708" s="1" t="s">
        <v>48</v>
      </c>
      <c r="P2708" s="1" t="s">
        <v>48</v>
      </c>
      <c r="Q2708" s="1" t="s">
        <v>48</v>
      </c>
      <c r="R2708" s="1" t="s">
        <v>48</v>
      </c>
      <c r="S2708" s="1" t="s">
        <v>48</v>
      </c>
      <c r="T2708" s="1" t="s">
        <v>48</v>
      </c>
      <c r="U2708" s="1" t="s">
        <v>48</v>
      </c>
      <c r="V2708" s="1" t="s">
        <v>48</v>
      </c>
      <c r="W2708" s="1" t="s">
        <v>48</v>
      </c>
      <c r="X2708" s="1" t="s">
        <v>75</v>
      </c>
      <c r="Y2708" s="1" t="s">
        <v>12963</v>
      </c>
      <c r="AC2708" s="1" t="s">
        <v>5712</v>
      </c>
      <c r="AD2708" s="1" t="s">
        <v>5712</v>
      </c>
      <c r="AK2708" s="1" t="s">
        <v>63</v>
      </c>
      <c r="AN2708" s="1" t="s">
        <v>5712</v>
      </c>
      <c r="AP2708" s="1" t="s">
        <v>5712</v>
      </c>
      <c r="AR2708" s="1" t="s">
        <v>5712</v>
      </c>
      <c r="AT2708" s="1" t="s">
        <v>5712</v>
      </c>
      <c r="AV2708" s="1" t="s">
        <v>12964</v>
      </c>
    </row>
    <row r="2709" spans="1:48" x14ac:dyDescent="0.35">
      <c r="A2709" s="1" t="s">
        <v>12965</v>
      </c>
      <c r="B2709" s="1" t="s">
        <v>12499</v>
      </c>
      <c r="C2709" s="1" t="s">
        <v>71</v>
      </c>
      <c r="D2709">
        <v>68</v>
      </c>
      <c r="E2709" s="1" t="s">
        <v>65</v>
      </c>
      <c r="F2709" s="1" t="s">
        <v>66</v>
      </c>
      <c r="G2709" s="1" t="s">
        <v>73</v>
      </c>
      <c r="H2709" s="1" t="s">
        <v>67</v>
      </c>
      <c r="I2709" s="1" t="s">
        <v>46</v>
      </c>
      <c r="J2709" s="1" t="s">
        <v>80</v>
      </c>
      <c r="K2709" s="1" t="s">
        <v>48</v>
      </c>
      <c r="L2709" s="1" t="s">
        <v>48</v>
      </c>
      <c r="M2709" s="1" t="s">
        <v>48</v>
      </c>
      <c r="N2709" s="1" t="s">
        <v>48</v>
      </c>
      <c r="O2709" s="1" t="s">
        <v>48</v>
      </c>
      <c r="P2709" s="1" t="s">
        <v>48</v>
      </c>
      <c r="Q2709" s="1" t="s">
        <v>48</v>
      </c>
      <c r="R2709" s="1" t="s">
        <v>48</v>
      </c>
      <c r="S2709" s="1" t="s">
        <v>48</v>
      </c>
      <c r="T2709" s="1" t="s">
        <v>48</v>
      </c>
      <c r="U2709" s="1" t="s">
        <v>48</v>
      </c>
      <c r="V2709" s="1" t="s">
        <v>49</v>
      </c>
      <c r="W2709" s="1" t="s">
        <v>48</v>
      </c>
      <c r="X2709" s="1" t="s">
        <v>62</v>
      </c>
      <c r="AC2709" s="1" t="s">
        <v>5712</v>
      </c>
      <c r="AD2709" s="1" t="s">
        <v>5712</v>
      </c>
      <c r="AI2709" s="1" t="s">
        <v>12966</v>
      </c>
      <c r="AK2709" s="1" t="s">
        <v>63</v>
      </c>
      <c r="AN2709" s="1" t="s">
        <v>5712</v>
      </c>
      <c r="AP2709" s="1" t="s">
        <v>5712</v>
      </c>
      <c r="AR2709" s="1" t="s">
        <v>5712</v>
      </c>
      <c r="AT2709" s="1" t="s">
        <v>5712</v>
      </c>
    </row>
    <row r="2710" spans="1:48" x14ac:dyDescent="0.35">
      <c r="A2710" s="1" t="s">
        <v>12967</v>
      </c>
      <c r="B2710" s="1" t="s">
        <v>12499</v>
      </c>
      <c r="C2710" s="1" t="s">
        <v>71</v>
      </c>
      <c r="D2710">
        <v>82</v>
      </c>
      <c r="E2710" s="1" t="s">
        <v>65</v>
      </c>
      <c r="F2710" s="1" t="s">
        <v>43</v>
      </c>
      <c r="G2710" s="1" t="s">
        <v>98</v>
      </c>
      <c r="H2710" s="1" t="s">
        <v>67</v>
      </c>
      <c r="I2710" s="1" t="s">
        <v>99</v>
      </c>
      <c r="J2710" s="1" t="s">
        <v>47</v>
      </c>
      <c r="K2710" s="1" t="s">
        <v>48</v>
      </c>
      <c r="L2710" s="1" t="s">
        <v>48</v>
      </c>
      <c r="M2710" s="1" t="s">
        <v>49</v>
      </c>
      <c r="N2710" s="1" t="s">
        <v>48</v>
      </c>
      <c r="O2710" s="1" t="s">
        <v>48</v>
      </c>
      <c r="P2710" s="1" t="s">
        <v>48</v>
      </c>
      <c r="Q2710" s="1" t="s">
        <v>48</v>
      </c>
      <c r="R2710" s="1" t="s">
        <v>48</v>
      </c>
      <c r="S2710" s="1" t="s">
        <v>48</v>
      </c>
      <c r="T2710" s="1" t="s">
        <v>48</v>
      </c>
      <c r="U2710" s="1" t="s">
        <v>48</v>
      </c>
      <c r="V2710" s="1" t="s">
        <v>48</v>
      </c>
      <c r="W2710" s="1" t="s">
        <v>48</v>
      </c>
      <c r="X2710" s="1" t="s">
        <v>116</v>
      </c>
      <c r="Y2710" s="1" t="s">
        <v>12968</v>
      </c>
      <c r="AC2710" s="1" t="s">
        <v>5712</v>
      </c>
      <c r="AD2710" s="1" t="s">
        <v>5712</v>
      </c>
      <c r="AI2710" s="1" t="s">
        <v>12969</v>
      </c>
      <c r="AK2710" s="1" t="s">
        <v>55</v>
      </c>
      <c r="AN2710" s="1" t="s">
        <v>5712</v>
      </c>
      <c r="AP2710" s="1" t="s">
        <v>5712</v>
      </c>
      <c r="AR2710" s="1" t="s">
        <v>5712</v>
      </c>
      <c r="AT2710" s="1" t="s">
        <v>5712</v>
      </c>
    </row>
    <row r="2711" spans="1:48" x14ac:dyDescent="0.35">
      <c r="A2711" s="1" t="s">
        <v>12970</v>
      </c>
      <c r="B2711" s="1" t="s">
        <v>12499</v>
      </c>
      <c r="C2711" s="1" t="s">
        <v>71</v>
      </c>
      <c r="D2711">
        <v>67</v>
      </c>
      <c r="E2711" s="1" t="s">
        <v>65</v>
      </c>
      <c r="F2711" s="1" t="s">
        <v>66</v>
      </c>
      <c r="G2711" s="1" t="s">
        <v>85</v>
      </c>
      <c r="H2711" s="1" t="s">
        <v>79</v>
      </c>
      <c r="I2711" s="1" t="s">
        <v>68</v>
      </c>
      <c r="J2711" s="1" t="s">
        <v>80</v>
      </c>
      <c r="K2711" s="1" t="s">
        <v>48</v>
      </c>
      <c r="L2711" s="1" t="s">
        <v>48</v>
      </c>
      <c r="M2711" s="1" t="s">
        <v>48</v>
      </c>
      <c r="N2711" s="1" t="s">
        <v>48</v>
      </c>
      <c r="O2711" s="1" t="s">
        <v>48</v>
      </c>
      <c r="P2711" s="1" t="s">
        <v>48</v>
      </c>
      <c r="Q2711" s="1" t="s">
        <v>48</v>
      </c>
      <c r="R2711" s="1" t="s">
        <v>48</v>
      </c>
      <c r="S2711" s="1" t="s">
        <v>48</v>
      </c>
      <c r="T2711" s="1" t="s">
        <v>48</v>
      </c>
      <c r="U2711" s="1" t="s">
        <v>49</v>
      </c>
      <c r="V2711" s="1" t="s">
        <v>48</v>
      </c>
      <c r="W2711" s="1" t="s">
        <v>48</v>
      </c>
      <c r="X2711" s="1" t="s">
        <v>62</v>
      </c>
      <c r="AC2711" s="1" t="s">
        <v>5712</v>
      </c>
      <c r="AD2711" s="1" t="s">
        <v>5712</v>
      </c>
      <c r="AI2711" s="1" t="s">
        <v>12971</v>
      </c>
      <c r="AK2711" s="1" t="s">
        <v>77</v>
      </c>
      <c r="AN2711" s="1" t="s">
        <v>5712</v>
      </c>
      <c r="AP2711" s="1" t="s">
        <v>5712</v>
      </c>
      <c r="AR2711" s="1" t="s">
        <v>5712</v>
      </c>
      <c r="AT2711" s="1" t="s">
        <v>5712</v>
      </c>
    </row>
    <row r="2712" spans="1:48" x14ac:dyDescent="0.35">
      <c r="A2712" s="1" t="s">
        <v>12972</v>
      </c>
      <c r="B2712" s="1" t="s">
        <v>12499</v>
      </c>
      <c r="C2712" s="1" t="s">
        <v>71</v>
      </c>
      <c r="D2712">
        <v>47</v>
      </c>
      <c r="E2712" s="1" t="s">
        <v>42</v>
      </c>
      <c r="F2712" s="1" t="s">
        <v>43</v>
      </c>
      <c r="G2712" s="1" t="s">
        <v>44</v>
      </c>
      <c r="H2712" s="1" t="s">
        <v>79</v>
      </c>
      <c r="I2712" s="1" t="s">
        <v>68</v>
      </c>
      <c r="J2712" s="1" t="s">
        <v>47</v>
      </c>
      <c r="K2712" s="1" t="s">
        <v>48</v>
      </c>
      <c r="L2712" s="1" t="s">
        <v>48</v>
      </c>
      <c r="M2712" s="1" t="s">
        <v>48</v>
      </c>
      <c r="N2712" s="1" t="s">
        <v>48</v>
      </c>
      <c r="O2712" s="1" t="s">
        <v>48</v>
      </c>
      <c r="P2712" s="1" t="s">
        <v>48</v>
      </c>
      <c r="Q2712" s="1" t="s">
        <v>48</v>
      </c>
      <c r="R2712" s="1" t="s">
        <v>48</v>
      </c>
      <c r="S2712" s="1" t="s">
        <v>49</v>
      </c>
      <c r="T2712" s="1" t="s">
        <v>48</v>
      </c>
      <c r="U2712" s="1" t="s">
        <v>48</v>
      </c>
      <c r="V2712" s="1" t="s">
        <v>48</v>
      </c>
      <c r="W2712" s="1" t="s">
        <v>48</v>
      </c>
      <c r="X2712" s="1" t="s">
        <v>62</v>
      </c>
      <c r="AC2712" s="1" t="s">
        <v>5712</v>
      </c>
      <c r="AD2712" s="1" t="s">
        <v>5712</v>
      </c>
      <c r="AK2712" s="1" t="s">
        <v>55</v>
      </c>
      <c r="AN2712" s="1" t="s">
        <v>5712</v>
      </c>
      <c r="AP2712" s="1" t="s">
        <v>5712</v>
      </c>
      <c r="AR2712" s="1" t="s">
        <v>5712</v>
      </c>
      <c r="AT2712" s="1" t="s">
        <v>5712</v>
      </c>
      <c r="AV2712" s="1" t="s">
        <v>12973</v>
      </c>
    </row>
    <row r="2713" spans="1:48" x14ac:dyDescent="0.35">
      <c r="A2713" s="1" t="s">
        <v>12974</v>
      </c>
      <c r="B2713" s="1" t="s">
        <v>12499</v>
      </c>
      <c r="C2713" s="1" t="s">
        <v>41</v>
      </c>
      <c r="D2713">
        <v>68</v>
      </c>
      <c r="E2713" s="1" t="s">
        <v>65</v>
      </c>
      <c r="F2713" s="1" t="s">
        <v>66</v>
      </c>
      <c r="G2713" s="1" t="s">
        <v>44</v>
      </c>
      <c r="H2713" s="1" t="s">
        <v>67</v>
      </c>
      <c r="I2713" s="1" t="s">
        <v>61</v>
      </c>
      <c r="J2713" s="1" t="s">
        <v>47</v>
      </c>
      <c r="K2713" s="1" t="s">
        <v>49</v>
      </c>
      <c r="L2713" s="1" t="s">
        <v>48</v>
      </c>
      <c r="M2713" s="1" t="s">
        <v>48</v>
      </c>
      <c r="N2713" s="1" t="s">
        <v>48</v>
      </c>
      <c r="O2713" s="1" t="s">
        <v>48</v>
      </c>
      <c r="P2713" s="1" t="s">
        <v>48</v>
      </c>
      <c r="Q2713" s="1" t="s">
        <v>48</v>
      </c>
      <c r="R2713" s="1" t="s">
        <v>48</v>
      </c>
      <c r="S2713" s="1" t="s">
        <v>48</v>
      </c>
      <c r="T2713" s="1" t="s">
        <v>49</v>
      </c>
      <c r="U2713" s="1" t="s">
        <v>48</v>
      </c>
      <c r="V2713" s="1" t="s">
        <v>48</v>
      </c>
      <c r="W2713" s="1" t="s">
        <v>48</v>
      </c>
      <c r="X2713" s="1" t="s">
        <v>116</v>
      </c>
      <c r="Y2713" s="1" t="s">
        <v>6723</v>
      </c>
      <c r="AC2713" s="1" t="s">
        <v>5712</v>
      </c>
      <c r="AD2713" s="1" t="s">
        <v>5712</v>
      </c>
      <c r="AI2713" s="1" t="s">
        <v>1114</v>
      </c>
      <c r="AK2713" s="1" t="s">
        <v>77</v>
      </c>
      <c r="AN2713" s="1" t="s">
        <v>5712</v>
      </c>
      <c r="AP2713" s="1" t="s">
        <v>5712</v>
      </c>
      <c r="AR2713" s="1" t="s">
        <v>5712</v>
      </c>
      <c r="AT2713" s="1" t="s">
        <v>5712</v>
      </c>
    </row>
    <row r="2714" spans="1:48" x14ac:dyDescent="0.35">
      <c r="A2714" s="1" t="s">
        <v>12975</v>
      </c>
      <c r="B2714" s="1" t="s">
        <v>12499</v>
      </c>
      <c r="C2714" s="1" t="s">
        <v>71</v>
      </c>
      <c r="D2714">
        <v>64</v>
      </c>
      <c r="E2714" s="1" t="s">
        <v>65</v>
      </c>
      <c r="F2714" s="1" t="s">
        <v>66</v>
      </c>
      <c r="G2714" s="1" t="s">
        <v>98</v>
      </c>
      <c r="H2714" s="1" t="s">
        <v>79</v>
      </c>
      <c r="I2714" s="1" t="s">
        <v>68</v>
      </c>
      <c r="J2714" s="1" t="s">
        <v>47</v>
      </c>
      <c r="K2714" s="1" t="s">
        <v>48</v>
      </c>
      <c r="L2714" s="1" t="s">
        <v>49</v>
      </c>
      <c r="M2714" s="1" t="s">
        <v>48</v>
      </c>
      <c r="N2714" s="1" t="s">
        <v>48</v>
      </c>
      <c r="O2714" s="1" t="s">
        <v>48</v>
      </c>
      <c r="P2714" s="1" t="s">
        <v>48</v>
      </c>
      <c r="Q2714" s="1" t="s">
        <v>48</v>
      </c>
      <c r="R2714" s="1" t="s">
        <v>48</v>
      </c>
      <c r="S2714" s="1" t="s">
        <v>48</v>
      </c>
      <c r="T2714" s="1" t="s">
        <v>48</v>
      </c>
      <c r="U2714" s="1" t="s">
        <v>48</v>
      </c>
      <c r="V2714" s="1" t="s">
        <v>48</v>
      </c>
      <c r="W2714" s="1" t="s">
        <v>48</v>
      </c>
      <c r="X2714" s="1" t="s">
        <v>116</v>
      </c>
      <c r="Y2714" s="1" t="s">
        <v>12976</v>
      </c>
      <c r="AC2714" s="1" t="s">
        <v>5712</v>
      </c>
      <c r="AD2714" s="1" t="s">
        <v>5712</v>
      </c>
      <c r="AK2714" s="1" t="s">
        <v>55</v>
      </c>
      <c r="AN2714" s="1" t="s">
        <v>5712</v>
      </c>
      <c r="AP2714" s="1" t="s">
        <v>5712</v>
      </c>
      <c r="AR2714" s="1" t="s">
        <v>5712</v>
      </c>
      <c r="AT2714" s="1" t="s">
        <v>5712</v>
      </c>
      <c r="AV2714" s="1" t="s">
        <v>12977</v>
      </c>
    </row>
    <row r="2715" spans="1:48" x14ac:dyDescent="0.35">
      <c r="A2715" s="1" t="s">
        <v>12978</v>
      </c>
      <c r="B2715" s="1" t="s">
        <v>12499</v>
      </c>
      <c r="C2715" s="1" t="s">
        <v>71</v>
      </c>
      <c r="D2715">
        <v>71</v>
      </c>
      <c r="E2715" s="1" t="s">
        <v>65</v>
      </c>
      <c r="F2715" s="1" t="s">
        <v>66</v>
      </c>
      <c r="G2715" s="1" t="s">
        <v>85</v>
      </c>
      <c r="H2715" s="1" t="s">
        <v>67</v>
      </c>
      <c r="I2715" s="1" t="s">
        <v>46</v>
      </c>
      <c r="J2715" s="1" t="s">
        <v>47</v>
      </c>
      <c r="K2715" s="1" t="s">
        <v>48</v>
      </c>
      <c r="L2715" s="1" t="s">
        <v>49</v>
      </c>
      <c r="M2715" s="1" t="s">
        <v>48</v>
      </c>
      <c r="N2715" s="1" t="s">
        <v>48</v>
      </c>
      <c r="O2715" s="1" t="s">
        <v>48</v>
      </c>
      <c r="P2715" s="1" t="s">
        <v>48</v>
      </c>
      <c r="Q2715" s="1" t="s">
        <v>48</v>
      </c>
      <c r="R2715" s="1" t="s">
        <v>48</v>
      </c>
      <c r="S2715" s="1" t="s">
        <v>48</v>
      </c>
      <c r="T2715" s="1" t="s">
        <v>48</v>
      </c>
      <c r="U2715" s="1" t="s">
        <v>48</v>
      </c>
      <c r="V2715" s="1" t="s">
        <v>48</v>
      </c>
      <c r="W2715" s="1" t="s">
        <v>48</v>
      </c>
      <c r="X2715" s="1" t="s">
        <v>62</v>
      </c>
      <c r="AC2715" s="1" t="s">
        <v>5712</v>
      </c>
      <c r="AD2715" s="1" t="s">
        <v>5712</v>
      </c>
      <c r="AK2715" s="1" t="s">
        <v>77</v>
      </c>
      <c r="AN2715" s="1" t="s">
        <v>5712</v>
      </c>
      <c r="AP2715" s="1" t="s">
        <v>5712</v>
      </c>
      <c r="AR2715" s="1" t="s">
        <v>5712</v>
      </c>
      <c r="AT2715" s="1" t="s">
        <v>5712</v>
      </c>
      <c r="AV2715" s="1" t="s">
        <v>351</v>
      </c>
    </row>
    <row r="2716" spans="1:48" x14ac:dyDescent="0.35">
      <c r="A2716" s="1" t="s">
        <v>12979</v>
      </c>
      <c r="B2716" s="1" t="s">
        <v>12499</v>
      </c>
      <c r="C2716" s="1" t="s">
        <v>41</v>
      </c>
      <c r="D2716">
        <v>62</v>
      </c>
      <c r="E2716" s="1" t="s">
        <v>65</v>
      </c>
      <c r="F2716" s="1" t="s">
        <v>66</v>
      </c>
      <c r="G2716" s="1" t="s">
        <v>59</v>
      </c>
      <c r="H2716" s="1" t="s">
        <v>144</v>
      </c>
      <c r="I2716" s="1" t="s">
        <v>68</v>
      </c>
      <c r="J2716" s="1" t="s">
        <v>47</v>
      </c>
      <c r="K2716" s="1" t="s">
        <v>48</v>
      </c>
      <c r="L2716" s="1" t="s">
        <v>48</v>
      </c>
      <c r="M2716" s="1" t="s">
        <v>48</v>
      </c>
      <c r="N2716" s="1" t="s">
        <v>49</v>
      </c>
      <c r="O2716" s="1" t="s">
        <v>48</v>
      </c>
      <c r="P2716" s="1" t="s">
        <v>48</v>
      </c>
      <c r="Q2716" s="1" t="s">
        <v>48</v>
      </c>
      <c r="R2716" s="1" t="s">
        <v>48</v>
      </c>
      <c r="S2716" s="1" t="s">
        <v>48</v>
      </c>
      <c r="T2716" s="1" t="s">
        <v>48</v>
      </c>
      <c r="U2716" s="1" t="s">
        <v>48</v>
      </c>
      <c r="V2716" s="1" t="s">
        <v>48</v>
      </c>
      <c r="W2716" s="1" t="s">
        <v>48</v>
      </c>
      <c r="X2716" s="1" t="s">
        <v>75</v>
      </c>
      <c r="Y2716" s="1" t="s">
        <v>12980</v>
      </c>
      <c r="AC2716" s="1" t="s">
        <v>5712</v>
      </c>
      <c r="AD2716" s="1" t="s">
        <v>5712</v>
      </c>
      <c r="AI2716" s="1" t="s">
        <v>12981</v>
      </c>
      <c r="AK2716" s="1" t="s">
        <v>77</v>
      </c>
      <c r="AN2716" s="1" t="s">
        <v>5712</v>
      </c>
      <c r="AP2716" s="1" t="s">
        <v>5712</v>
      </c>
      <c r="AR2716" s="1" t="s">
        <v>5712</v>
      </c>
      <c r="AT2716" s="1" t="s">
        <v>5712</v>
      </c>
      <c r="AV2716" s="1" t="s">
        <v>2834</v>
      </c>
    </row>
    <row r="2717" spans="1:48" x14ac:dyDescent="0.35">
      <c r="A2717" s="1" t="s">
        <v>12982</v>
      </c>
      <c r="B2717" s="1" t="s">
        <v>12499</v>
      </c>
      <c r="C2717" s="1" t="s">
        <v>71</v>
      </c>
      <c r="D2717">
        <v>45</v>
      </c>
      <c r="E2717" s="1" t="s">
        <v>42</v>
      </c>
      <c r="F2717" s="1" t="s">
        <v>43</v>
      </c>
      <c r="G2717" s="1" t="s">
        <v>44</v>
      </c>
      <c r="H2717" s="1" t="s">
        <v>92</v>
      </c>
      <c r="I2717" s="1" t="s">
        <v>90</v>
      </c>
      <c r="J2717" s="1" t="s">
        <v>80</v>
      </c>
      <c r="K2717" s="1" t="s">
        <v>48</v>
      </c>
      <c r="L2717" s="1" t="s">
        <v>48</v>
      </c>
      <c r="M2717" s="1" t="s">
        <v>48</v>
      </c>
      <c r="N2717" s="1" t="s">
        <v>48</v>
      </c>
      <c r="O2717" s="1" t="s">
        <v>48</v>
      </c>
      <c r="P2717" s="1" t="s">
        <v>48</v>
      </c>
      <c r="Q2717" s="1" t="s">
        <v>48</v>
      </c>
      <c r="R2717" s="1" t="s">
        <v>48</v>
      </c>
      <c r="S2717" s="1" t="s">
        <v>48</v>
      </c>
      <c r="T2717" s="1" t="s">
        <v>49</v>
      </c>
      <c r="U2717" s="1" t="s">
        <v>48</v>
      </c>
      <c r="V2717" s="1" t="s">
        <v>48</v>
      </c>
      <c r="W2717" s="1" t="s">
        <v>48</v>
      </c>
      <c r="X2717" s="1" t="s">
        <v>62</v>
      </c>
      <c r="AC2717" s="1" t="s">
        <v>5712</v>
      </c>
      <c r="AD2717" s="1" t="s">
        <v>5712</v>
      </c>
      <c r="AI2717" s="1" t="s">
        <v>12983</v>
      </c>
      <c r="AK2717" s="1" t="s">
        <v>63</v>
      </c>
      <c r="AN2717" s="1" t="s">
        <v>5712</v>
      </c>
      <c r="AP2717" s="1" t="s">
        <v>5712</v>
      </c>
      <c r="AR2717" s="1" t="s">
        <v>5712</v>
      </c>
      <c r="AT2717" s="1" t="s">
        <v>5712</v>
      </c>
    </row>
    <row r="2718" spans="1:48" x14ac:dyDescent="0.35">
      <c r="A2718" s="1" t="s">
        <v>12984</v>
      </c>
      <c r="B2718" s="1" t="s">
        <v>12499</v>
      </c>
      <c r="C2718" s="1" t="s">
        <v>71</v>
      </c>
      <c r="D2718">
        <v>63</v>
      </c>
      <c r="E2718" s="1" t="s">
        <v>65</v>
      </c>
      <c r="F2718" s="1" t="s">
        <v>72</v>
      </c>
      <c r="G2718" s="1" t="s">
        <v>44</v>
      </c>
      <c r="H2718" s="1" t="s">
        <v>45</v>
      </c>
      <c r="I2718" s="1" t="s">
        <v>46</v>
      </c>
      <c r="J2718" s="1" t="s">
        <v>47</v>
      </c>
      <c r="K2718" s="1" t="s">
        <v>49</v>
      </c>
      <c r="L2718" s="1" t="s">
        <v>48</v>
      </c>
      <c r="M2718" s="1" t="s">
        <v>48</v>
      </c>
      <c r="N2718" s="1" t="s">
        <v>48</v>
      </c>
      <c r="O2718" s="1" t="s">
        <v>48</v>
      </c>
      <c r="P2718" s="1" t="s">
        <v>48</v>
      </c>
      <c r="Q2718" s="1" t="s">
        <v>48</v>
      </c>
      <c r="R2718" s="1" t="s">
        <v>48</v>
      </c>
      <c r="S2718" s="1" t="s">
        <v>48</v>
      </c>
      <c r="T2718" s="1" t="s">
        <v>49</v>
      </c>
      <c r="U2718" s="1" t="s">
        <v>48</v>
      </c>
      <c r="V2718" s="1" t="s">
        <v>48</v>
      </c>
      <c r="W2718" s="1" t="s">
        <v>48</v>
      </c>
      <c r="X2718" s="1" t="s">
        <v>116</v>
      </c>
      <c r="Y2718" s="1" t="s">
        <v>12985</v>
      </c>
      <c r="AC2718" s="1" t="s">
        <v>5712</v>
      </c>
      <c r="AD2718" s="1" t="s">
        <v>5712</v>
      </c>
      <c r="AI2718" s="1" t="s">
        <v>12986</v>
      </c>
      <c r="AK2718" s="1" t="s">
        <v>63</v>
      </c>
      <c r="AN2718" s="1" t="s">
        <v>5712</v>
      </c>
      <c r="AP2718" s="1" t="s">
        <v>5712</v>
      </c>
      <c r="AR2718" s="1" t="s">
        <v>5712</v>
      </c>
      <c r="AT2718" s="1" t="s">
        <v>5712</v>
      </c>
      <c r="AV2718" s="1" t="s">
        <v>12987</v>
      </c>
    </row>
    <row r="2719" spans="1:48" x14ac:dyDescent="0.35">
      <c r="A2719" s="1" t="s">
        <v>12988</v>
      </c>
      <c r="B2719" s="1" t="s">
        <v>12499</v>
      </c>
      <c r="C2719" s="1" t="s">
        <v>41</v>
      </c>
      <c r="D2719">
        <v>61</v>
      </c>
      <c r="E2719" s="1" t="s">
        <v>65</v>
      </c>
      <c r="F2719" s="1" t="s">
        <v>66</v>
      </c>
      <c r="G2719" s="1" t="s">
        <v>44</v>
      </c>
      <c r="H2719" s="1" t="s">
        <v>67</v>
      </c>
      <c r="I2719" s="1" t="s">
        <v>68</v>
      </c>
      <c r="J2719" s="1" t="s">
        <v>47</v>
      </c>
      <c r="K2719" s="1" t="s">
        <v>48</v>
      </c>
      <c r="L2719" s="1" t="s">
        <v>48</v>
      </c>
      <c r="M2719" s="1" t="s">
        <v>49</v>
      </c>
      <c r="N2719" s="1" t="s">
        <v>48</v>
      </c>
      <c r="O2719" s="1" t="s">
        <v>48</v>
      </c>
      <c r="P2719" s="1" t="s">
        <v>48</v>
      </c>
      <c r="Q2719" s="1" t="s">
        <v>48</v>
      </c>
      <c r="R2719" s="1" t="s">
        <v>48</v>
      </c>
      <c r="S2719" s="1" t="s">
        <v>48</v>
      </c>
      <c r="T2719" s="1" t="s">
        <v>48</v>
      </c>
      <c r="U2719" s="1" t="s">
        <v>48</v>
      </c>
      <c r="V2719" s="1" t="s">
        <v>48</v>
      </c>
      <c r="W2719" s="1" t="s">
        <v>48</v>
      </c>
      <c r="X2719" s="1" t="s">
        <v>62</v>
      </c>
      <c r="AC2719" s="1" t="s">
        <v>5712</v>
      </c>
      <c r="AD2719" s="1" t="s">
        <v>5712</v>
      </c>
      <c r="AK2719" s="1" t="s">
        <v>63</v>
      </c>
      <c r="AN2719" s="1" t="s">
        <v>5712</v>
      </c>
      <c r="AP2719" s="1" t="s">
        <v>5712</v>
      </c>
      <c r="AR2719" s="1" t="s">
        <v>5712</v>
      </c>
      <c r="AT2719" s="1" t="s">
        <v>5712</v>
      </c>
    </row>
    <row r="2720" spans="1:48" x14ac:dyDescent="0.35">
      <c r="A2720" s="1" t="s">
        <v>12989</v>
      </c>
      <c r="B2720" s="1" t="s">
        <v>12499</v>
      </c>
      <c r="C2720" s="1" t="s">
        <v>71</v>
      </c>
      <c r="D2720">
        <v>78</v>
      </c>
      <c r="E2720" s="1" t="s">
        <v>65</v>
      </c>
      <c r="F2720" s="1" t="s">
        <v>66</v>
      </c>
      <c r="G2720" s="1" t="s">
        <v>85</v>
      </c>
      <c r="H2720" s="1" t="s">
        <v>67</v>
      </c>
      <c r="I2720" s="1" t="s">
        <v>46</v>
      </c>
      <c r="J2720" s="1" t="s">
        <v>80</v>
      </c>
      <c r="K2720" s="1" t="s">
        <v>48</v>
      </c>
      <c r="L2720" s="1" t="s">
        <v>48</v>
      </c>
      <c r="M2720" s="1" t="s">
        <v>48</v>
      </c>
      <c r="N2720" s="1" t="s">
        <v>48</v>
      </c>
      <c r="O2720" s="1" t="s">
        <v>48</v>
      </c>
      <c r="P2720" s="1" t="s">
        <v>48</v>
      </c>
      <c r="Q2720" s="1" t="s">
        <v>48</v>
      </c>
      <c r="R2720" s="1" t="s">
        <v>48</v>
      </c>
      <c r="S2720" s="1" t="s">
        <v>48</v>
      </c>
      <c r="T2720" s="1" t="s">
        <v>48</v>
      </c>
      <c r="U2720" s="1" t="s">
        <v>48</v>
      </c>
      <c r="V2720" s="1" t="s">
        <v>49</v>
      </c>
      <c r="W2720" s="1" t="s">
        <v>48</v>
      </c>
      <c r="X2720" s="1" t="s">
        <v>62</v>
      </c>
      <c r="AC2720" s="1" t="s">
        <v>5712</v>
      </c>
      <c r="AD2720" s="1" t="s">
        <v>5712</v>
      </c>
      <c r="AI2720" s="1" t="s">
        <v>12990</v>
      </c>
      <c r="AK2720" s="1" t="s">
        <v>63</v>
      </c>
      <c r="AN2720" s="1" t="s">
        <v>5712</v>
      </c>
      <c r="AP2720" s="1" t="s">
        <v>5712</v>
      </c>
      <c r="AR2720" s="1" t="s">
        <v>5712</v>
      </c>
      <c r="AT2720" s="1" t="s">
        <v>5712</v>
      </c>
      <c r="AV2720" s="1" t="s">
        <v>12991</v>
      </c>
    </row>
    <row r="2721" spans="1:48" x14ac:dyDescent="0.35">
      <c r="A2721" s="1" t="s">
        <v>12992</v>
      </c>
      <c r="B2721" s="1" t="s">
        <v>12499</v>
      </c>
      <c r="C2721" s="1" t="s">
        <v>41</v>
      </c>
      <c r="D2721">
        <v>26</v>
      </c>
      <c r="E2721" s="1" t="s">
        <v>57</v>
      </c>
      <c r="F2721" s="1" t="s">
        <v>58</v>
      </c>
      <c r="G2721" s="1" t="s">
        <v>276</v>
      </c>
      <c r="H2721" s="1" t="s">
        <v>79</v>
      </c>
      <c r="I2721" s="1" t="s">
        <v>113</v>
      </c>
      <c r="J2721" s="1" t="s">
        <v>47</v>
      </c>
      <c r="K2721" s="1" t="s">
        <v>48</v>
      </c>
      <c r="L2721" s="1" t="s">
        <v>48</v>
      </c>
      <c r="M2721" s="1" t="s">
        <v>49</v>
      </c>
      <c r="N2721" s="1" t="s">
        <v>48</v>
      </c>
      <c r="O2721" s="1" t="s">
        <v>48</v>
      </c>
      <c r="P2721" s="1" t="s">
        <v>48</v>
      </c>
      <c r="Q2721" s="1" t="s">
        <v>48</v>
      </c>
      <c r="R2721" s="1" t="s">
        <v>48</v>
      </c>
      <c r="S2721" s="1" t="s">
        <v>48</v>
      </c>
      <c r="T2721" s="1" t="s">
        <v>48</v>
      </c>
      <c r="U2721" s="1" t="s">
        <v>48</v>
      </c>
      <c r="V2721" s="1" t="s">
        <v>48</v>
      </c>
      <c r="W2721" s="1" t="s">
        <v>48</v>
      </c>
      <c r="X2721" s="1" t="s">
        <v>62</v>
      </c>
      <c r="AC2721" s="1" t="s">
        <v>5712</v>
      </c>
      <c r="AD2721" s="1" t="s">
        <v>5712</v>
      </c>
      <c r="AK2721" s="1" t="s">
        <v>77</v>
      </c>
      <c r="AN2721" s="1" t="s">
        <v>5712</v>
      </c>
      <c r="AP2721" s="1" t="s">
        <v>5712</v>
      </c>
      <c r="AR2721" s="1" t="s">
        <v>5712</v>
      </c>
      <c r="AT2721" s="1" t="s">
        <v>5712</v>
      </c>
      <c r="AV2721" s="1" t="s">
        <v>12993</v>
      </c>
    </row>
    <row r="2722" spans="1:48" x14ac:dyDescent="0.35">
      <c r="A2722" s="1" t="s">
        <v>12994</v>
      </c>
      <c r="B2722" s="1" t="s">
        <v>12499</v>
      </c>
      <c r="C2722" s="1" t="s">
        <v>41</v>
      </c>
      <c r="D2722">
        <v>54</v>
      </c>
      <c r="E2722" s="1" t="s">
        <v>42</v>
      </c>
      <c r="F2722" s="1" t="s">
        <v>72</v>
      </c>
      <c r="G2722" s="1" t="s">
        <v>98</v>
      </c>
      <c r="H2722" s="1" t="s">
        <v>45</v>
      </c>
      <c r="I2722" s="1" t="s">
        <v>99</v>
      </c>
      <c r="J2722" s="1" t="s">
        <v>80</v>
      </c>
      <c r="K2722" s="1" t="s">
        <v>48</v>
      </c>
      <c r="L2722" s="1" t="s">
        <v>48</v>
      </c>
      <c r="M2722" s="1" t="s">
        <v>48</v>
      </c>
      <c r="N2722" s="1" t="s">
        <v>48</v>
      </c>
      <c r="O2722" s="1" t="s">
        <v>48</v>
      </c>
      <c r="P2722" s="1" t="s">
        <v>48</v>
      </c>
      <c r="Q2722" s="1" t="s">
        <v>48</v>
      </c>
      <c r="R2722" s="1" t="s">
        <v>48</v>
      </c>
      <c r="S2722" s="1" t="s">
        <v>48</v>
      </c>
      <c r="T2722" s="1" t="s">
        <v>48</v>
      </c>
      <c r="U2722" s="1" t="s">
        <v>49</v>
      </c>
      <c r="V2722" s="1" t="s">
        <v>48</v>
      </c>
      <c r="W2722" s="1" t="s">
        <v>48</v>
      </c>
      <c r="X2722" s="1" t="s">
        <v>75</v>
      </c>
      <c r="Y2722" s="1" t="s">
        <v>12995</v>
      </c>
      <c r="AC2722" s="1" t="s">
        <v>5712</v>
      </c>
      <c r="AD2722" s="1" t="s">
        <v>5712</v>
      </c>
      <c r="AK2722" s="1" t="s">
        <v>63</v>
      </c>
      <c r="AN2722" s="1" t="s">
        <v>5712</v>
      </c>
      <c r="AP2722" s="1" t="s">
        <v>5712</v>
      </c>
      <c r="AR2722" s="1" t="s">
        <v>5712</v>
      </c>
      <c r="AT2722" s="1" t="s">
        <v>5712</v>
      </c>
    </row>
    <row r="2723" spans="1:48" x14ac:dyDescent="0.35">
      <c r="A2723" s="1" t="s">
        <v>12996</v>
      </c>
      <c r="B2723" s="1" t="s">
        <v>12499</v>
      </c>
      <c r="C2723" s="1" t="s">
        <v>71</v>
      </c>
      <c r="D2723">
        <v>35</v>
      </c>
      <c r="E2723" s="1" t="s">
        <v>42</v>
      </c>
      <c r="F2723" s="1" t="s">
        <v>43</v>
      </c>
      <c r="G2723" s="1" t="s">
        <v>59</v>
      </c>
      <c r="H2723" s="1" t="s">
        <v>45</v>
      </c>
      <c r="I2723" s="1" t="s">
        <v>74</v>
      </c>
      <c r="J2723" s="1" t="s">
        <v>47</v>
      </c>
      <c r="K2723" s="1" t="s">
        <v>49</v>
      </c>
      <c r="L2723" s="1" t="s">
        <v>48</v>
      </c>
      <c r="M2723" s="1" t="s">
        <v>48</v>
      </c>
      <c r="N2723" s="1" t="s">
        <v>48</v>
      </c>
      <c r="O2723" s="1" t="s">
        <v>48</v>
      </c>
      <c r="P2723" s="1" t="s">
        <v>48</v>
      </c>
      <c r="Q2723" s="1" t="s">
        <v>48</v>
      </c>
      <c r="R2723" s="1" t="s">
        <v>48</v>
      </c>
      <c r="S2723" s="1" t="s">
        <v>48</v>
      </c>
      <c r="T2723" s="1" t="s">
        <v>49</v>
      </c>
      <c r="U2723" s="1" t="s">
        <v>48</v>
      </c>
      <c r="V2723" s="1" t="s">
        <v>48</v>
      </c>
      <c r="W2723" s="1" t="s">
        <v>48</v>
      </c>
      <c r="X2723" s="1" t="s">
        <v>62</v>
      </c>
      <c r="AC2723" s="1" t="s">
        <v>5712</v>
      </c>
      <c r="AD2723" s="1" t="s">
        <v>5712</v>
      </c>
      <c r="AK2723" s="1" t="s">
        <v>77</v>
      </c>
      <c r="AN2723" s="1" t="s">
        <v>5712</v>
      </c>
      <c r="AP2723" s="1" t="s">
        <v>5712</v>
      </c>
      <c r="AR2723" s="1" t="s">
        <v>5712</v>
      </c>
      <c r="AT2723" s="1" t="s">
        <v>5712</v>
      </c>
    </row>
    <row r="2724" spans="1:48" x14ac:dyDescent="0.35">
      <c r="A2724" s="1" t="s">
        <v>12997</v>
      </c>
      <c r="B2724" s="1" t="s">
        <v>12499</v>
      </c>
      <c r="C2724" s="1" t="s">
        <v>71</v>
      </c>
      <c r="D2724">
        <v>44</v>
      </c>
      <c r="E2724" s="1" t="s">
        <v>42</v>
      </c>
      <c r="F2724" s="1" t="s">
        <v>107</v>
      </c>
      <c r="G2724" s="1" t="s">
        <v>85</v>
      </c>
      <c r="H2724" s="1" t="s">
        <v>45</v>
      </c>
      <c r="I2724" s="1" t="s">
        <v>113</v>
      </c>
      <c r="J2724" s="1" t="s">
        <v>80</v>
      </c>
      <c r="K2724" s="1" t="s">
        <v>48</v>
      </c>
      <c r="L2724" s="1" t="s">
        <v>48</v>
      </c>
      <c r="M2724" s="1" t="s">
        <v>48</v>
      </c>
      <c r="N2724" s="1" t="s">
        <v>48</v>
      </c>
      <c r="O2724" s="1" t="s">
        <v>48</v>
      </c>
      <c r="P2724" s="1" t="s">
        <v>48</v>
      </c>
      <c r="Q2724" s="1" t="s">
        <v>48</v>
      </c>
      <c r="R2724" s="1" t="s">
        <v>48</v>
      </c>
      <c r="S2724" s="1" t="s">
        <v>48</v>
      </c>
      <c r="T2724" s="1" t="s">
        <v>48</v>
      </c>
      <c r="U2724" s="1" t="s">
        <v>49</v>
      </c>
      <c r="V2724" s="1" t="s">
        <v>48</v>
      </c>
      <c r="W2724" s="1" t="s">
        <v>48</v>
      </c>
      <c r="X2724" s="1" t="s">
        <v>75</v>
      </c>
      <c r="Y2724" s="1" t="s">
        <v>12998</v>
      </c>
      <c r="AC2724" s="1" t="s">
        <v>5712</v>
      </c>
      <c r="AD2724" s="1" t="s">
        <v>5712</v>
      </c>
      <c r="AK2724" s="1" t="s">
        <v>55</v>
      </c>
      <c r="AN2724" s="1" t="s">
        <v>5712</v>
      </c>
      <c r="AP2724" s="1" t="s">
        <v>5712</v>
      </c>
      <c r="AR2724" s="1" t="s">
        <v>5712</v>
      </c>
      <c r="AT2724" s="1" t="s">
        <v>5712</v>
      </c>
      <c r="AV2724" s="1" t="s">
        <v>12999</v>
      </c>
    </row>
    <row r="2725" spans="1:48" x14ac:dyDescent="0.35">
      <c r="A2725" s="1" t="s">
        <v>13000</v>
      </c>
      <c r="B2725" s="1" t="s">
        <v>12499</v>
      </c>
      <c r="C2725" s="1" t="s">
        <v>41</v>
      </c>
      <c r="D2725">
        <v>66</v>
      </c>
      <c r="E2725" s="1" t="s">
        <v>65</v>
      </c>
      <c r="F2725" s="1" t="s">
        <v>66</v>
      </c>
      <c r="G2725" s="1" t="s">
        <v>73</v>
      </c>
      <c r="H2725" s="1" t="s">
        <v>67</v>
      </c>
      <c r="I2725" s="1" t="s">
        <v>90</v>
      </c>
      <c r="J2725" s="1" t="s">
        <v>47</v>
      </c>
      <c r="K2725" s="1" t="s">
        <v>48</v>
      </c>
      <c r="L2725" s="1" t="s">
        <v>48</v>
      </c>
      <c r="M2725" s="1" t="s">
        <v>49</v>
      </c>
      <c r="N2725" s="1" t="s">
        <v>48</v>
      </c>
      <c r="O2725" s="1" t="s">
        <v>48</v>
      </c>
      <c r="P2725" s="1" t="s">
        <v>48</v>
      </c>
      <c r="Q2725" s="1" t="s">
        <v>48</v>
      </c>
      <c r="R2725" s="1" t="s">
        <v>48</v>
      </c>
      <c r="S2725" s="1" t="s">
        <v>48</v>
      </c>
      <c r="T2725" s="1" t="s">
        <v>48</v>
      </c>
      <c r="U2725" s="1" t="s">
        <v>48</v>
      </c>
      <c r="V2725" s="1" t="s">
        <v>48</v>
      </c>
      <c r="W2725" s="1" t="s">
        <v>48</v>
      </c>
      <c r="X2725" s="1" t="s">
        <v>62</v>
      </c>
      <c r="AC2725" s="1" t="s">
        <v>5712</v>
      </c>
      <c r="AD2725" s="1" t="s">
        <v>5712</v>
      </c>
      <c r="AK2725" s="1" t="s">
        <v>55</v>
      </c>
      <c r="AN2725" s="1" t="s">
        <v>81</v>
      </c>
      <c r="AP2725" s="1" t="s">
        <v>5712</v>
      </c>
      <c r="AR2725" s="1" t="s">
        <v>5712</v>
      </c>
      <c r="AT2725" s="1" t="s">
        <v>5712</v>
      </c>
    </row>
    <row r="2726" spans="1:48" ht="116" x14ac:dyDescent="0.35">
      <c r="A2726" s="1" t="s">
        <v>13001</v>
      </c>
      <c r="B2726" s="1" t="s">
        <v>12499</v>
      </c>
      <c r="C2726" s="1" t="s">
        <v>71</v>
      </c>
      <c r="D2726">
        <v>77</v>
      </c>
      <c r="E2726" s="1" t="s">
        <v>65</v>
      </c>
      <c r="F2726" s="1" t="s">
        <v>66</v>
      </c>
      <c r="G2726" s="1" t="s">
        <v>44</v>
      </c>
      <c r="H2726" s="1" t="s">
        <v>67</v>
      </c>
      <c r="I2726" s="1" t="s">
        <v>110</v>
      </c>
      <c r="J2726" s="1" t="s">
        <v>47</v>
      </c>
      <c r="K2726" s="1" t="s">
        <v>48</v>
      </c>
      <c r="L2726" s="1" t="s">
        <v>48</v>
      </c>
      <c r="M2726" s="1" t="s">
        <v>49</v>
      </c>
      <c r="N2726" s="1" t="s">
        <v>48</v>
      </c>
      <c r="O2726" s="1" t="s">
        <v>48</v>
      </c>
      <c r="P2726" s="1" t="s">
        <v>48</v>
      </c>
      <c r="Q2726" s="1" t="s">
        <v>48</v>
      </c>
      <c r="R2726" s="1" t="s">
        <v>48</v>
      </c>
      <c r="S2726" s="1" t="s">
        <v>48</v>
      </c>
      <c r="T2726" s="1" t="s">
        <v>48</v>
      </c>
      <c r="U2726" s="1" t="s">
        <v>48</v>
      </c>
      <c r="V2726" s="1" t="s">
        <v>48</v>
      </c>
      <c r="W2726" s="1" t="s">
        <v>48</v>
      </c>
      <c r="X2726" s="1" t="s">
        <v>51</v>
      </c>
      <c r="Y2726" s="1" t="s">
        <v>13002</v>
      </c>
      <c r="AC2726" s="1" t="s">
        <v>5712</v>
      </c>
      <c r="AD2726" s="1" t="s">
        <v>5712</v>
      </c>
      <c r="AI2726" s="2" t="s">
        <v>13003</v>
      </c>
      <c r="AK2726" s="1" t="s">
        <v>77</v>
      </c>
      <c r="AN2726" s="1" t="s">
        <v>5712</v>
      </c>
      <c r="AP2726" s="1" t="s">
        <v>5712</v>
      </c>
      <c r="AR2726" s="1" t="s">
        <v>5712</v>
      </c>
      <c r="AT2726" s="1" t="s">
        <v>5712</v>
      </c>
    </row>
    <row r="2727" spans="1:48" x14ac:dyDescent="0.35">
      <c r="A2727" s="1" t="s">
        <v>13004</v>
      </c>
      <c r="B2727" s="1" t="s">
        <v>12499</v>
      </c>
      <c r="C2727" s="1" t="s">
        <v>71</v>
      </c>
      <c r="D2727">
        <v>76</v>
      </c>
      <c r="E2727" s="1" t="s">
        <v>65</v>
      </c>
      <c r="F2727" s="1" t="s">
        <v>66</v>
      </c>
      <c r="G2727" s="1" t="s">
        <v>44</v>
      </c>
      <c r="H2727" s="1" t="s">
        <v>67</v>
      </c>
      <c r="I2727" s="1" t="s">
        <v>68</v>
      </c>
      <c r="J2727" s="1" t="s">
        <v>47</v>
      </c>
      <c r="K2727" s="1" t="s">
        <v>48</v>
      </c>
      <c r="L2727" s="1" t="s">
        <v>48</v>
      </c>
      <c r="M2727" s="1" t="s">
        <v>49</v>
      </c>
      <c r="N2727" s="1" t="s">
        <v>48</v>
      </c>
      <c r="O2727" s="1" t="s">
        <v>48</v>
      </c>
      <c r="P2727" s="1" t="s">
        <v>48</v>
      </c>
      <c r="Q2727" s="1" t="s">
        <v>48</v>
      </c>
      <c r="R2727" s="1" t="s">
        <v>48</v>
      </c>
      <c r="S2727" s="1" t="s">
        <v>48</v>
      </c>
      <c r="T2727" s="1" t="s">
        <v>48</v>
      </c>
      <c r="U2727" s="1" t="s">
        <v>48</v>
      </c>
      <c r="V2727" s="1" t="s">
        <v>48</v>
      </c>
      <c r="W2727" s="1" t="s">
        <v>48</v>
      </c>
      <c r="X2727" s="1" t="s">
        <v>62</v>
      </c>
      <c r="AC2727" s="1" t="s">
        <v>5712</v>
      </c>
      <c r="AD2727" s="1" t="s">
        <v>5712</v>
      </c>
      <c r="AK2727" s="1" t="s">
        <v>77</v>
      </c>
      <c r="AN2727" s="1" t="s">
        <v>5712</v>
      </c>
      <c r="AP2727" s="1" t="s">
        <v>5712</v>
      </c>
      <c r="AR2727" s="1" t="s">
        <v>5712</v>
      </c>
      <c r="AT2727" s="1" t="s">
        <v>5712</v>
      </c>
      <c r="AV2727" s="1" t="s">
        <v>13005</v>
      </c>
    </row>
    <row r="2728" spans="1:48" x14ac:dyDescent="0.35">
      <c r="A2728" s="1" t="s">
        <v>13006</v>
      </c>
      <c r="B2728" s="1" t="s">
        <v>12499</v>
      </c>
      <c r="C2728" s="1" t="s">
        <v>71</v>
      </c>
      <c r="D2728">
        <v>40</v>
      </c>
      <c r="E2728" s="1" t="s">
        <v>42</v>
      </c>
      <c r="F2728" s="1" t="s">
        <v>107</v>
      </c>
      <c r="G2728" s="1" t="s">
        <v>85</v>
      </c>
      <c r="H2728" s="1" t="s">
        <v>45</v>
      </c>
      <c r="I2728" s="1" t="s">
        <v>74</v>
      </c>
      <c r="J2728" s="1" t="s">
        <v>47</v>
      </c>
      <c r="K2728" s="1" t="s">
        <v>48</v>
      </c>
      <c r="L2728" s="1" t="s">
        <v>48</v>
      </c>
      <c r="M2728" s="1" t="s">
        <v>48</v>
      </c>
      <c r="N2728" s="1" t="s">
        <v>48</v>
      </c>
      <c r="O2728" s="1" t="s">
        <v>48</v>
      </c>
      <c r="P2728" s="1" t="s">
        <v>49</v>
      </c>
      <c r="Q2728" s="1" t="s">
        <v>48</v>
      </c>
      <c r="R2728" s="1" t="s">
        <v>48</v>
      </c>
      <c r="S2728" s="1" t="s">
        <v>48</v>
      </c>
      <c r="T2728" s="1" t="s">
        <v>48</v>
      </c>
      <c r="U2728" s="1" t="s">
        <v>48</v>
      </c>
      <c r="V2728" s="1" t="s">
        <v>48</v>
      </c>
      <c r="W2728" s="1" t="s">
        <v>48</v>
      </c>
      <c r="X2728" s="1" t="s">
        <v>62</v>
      </c>
      <c r="AC2728" s="1" t="s">
        <v>5712</v>
      </c>
      <c r="AD2728" s="1" t="s">
        <v>5712</v>
      </c>
      <c r="AK2728" s="1" t="s">
        <v>55</v>
      </c>
      <c r="AN2728" s="1" t="s">
        <v>5712</v>
      </c>
      <c r="AP2728" s="1" t="s">
        <v>242</v>
      </c>
      <c r="AR2728" s="1" t="s">
        <v>5712</v>
      </c>
      <c r="AT2728" s="1" t="s">
        <v>5712</v>
      </c>
    </row>
    <row r="2729" spans="1:48" x14ac:dyDescent="0.35">
      <c r="A2729" s="1" t="s">
        <v>13007</v>
      </c>
      <c r="B2729" s="1" t="s">
        <v>12499</v>
      </c>
      <c r="C2729" s="1" t="s">
        <v>71</v>
      </c>
      <c r="D2729">
        <v>65</v>
      </c>
      <c r="E2729" s="1" t="s">
        <v>65</v>
      </c>
      <c r="F2729" s="1" t="s">
        <v>66</v>
      </c>
      <c r="G2729" s="1" t="s">
        <v>98</v>
      </c>
      <c r="H2729" s="1" t="s">
        <v>67</v>
      </c>
      <c r="I2729" s="1" t="s">
        <v>110</v>
      </c>
      <c r="J2729" s="1" t="s">
        <v>80</v>
      </c>
      <c r="K2729" s="1" t="s">
        <v>48</v>
      </c>
      <c r="L2729" s="1" t="s">
        <v>48</v>
      </c>
      <c r="M2729" s="1" t="s">
        <v>48</v>
      </c>
      <c r="N2729" s="1" t="s">
        <v>48</v>
      </c>
      <c r="O2729" s="1" t="s">
        <v>48</v>
      </c>
      <c r="P2729" s="1" t="s">
        <v>48</v>
      </c>
      <c r="Q2729" s="1" t="s">
        <v>48</v>
      </c>
      <c r="R2729" s="1" t="s">
        <v>48</v>
      </c>
      <c r="S2729" s="1" t="s">
        <v>48</v>
      </c>
      <c r="T2729" s="1" t="s">
        <v>49</v>
      </c>
      <c r="U2729" s="1" t="s">
        <v>48</v>
      </c>
      <c r="V2729" s="1" t="s">
        <v>48</v>
      </c>
      <c r="W2729" s="1" t="s">
        <v>48</v>
      </c>
      <c r="X2729" s="1" t="s">
        <v>75</v>
      </c>
      <c r="Y2729" s="1" t="s">
        <v>13008</v>
      </c>
      <c r="AC2729" s="1" t="s">
        <v>5712</v>
      </c>
      <c r="AD2729" s="1" t="s">
        <v>5712</v>
      </c>
      <c r="AK2729" s="1" t="s">
        <v>55</v>
      </c>
      <c r="AN2729" s="1" t="s">
        <v>81</v>
      </c>
      <c r="AP2729" s="1" t="s">
        <v>5712</v>
      </c>
      <c r="AR2729" s="1" t="s">
        <v>5712</v>
      </c>
      <c r="AT2729" s="1" t="s">
        <v>5712</v>
      </c>
    </row>
    <row r="2730" spans="1:48" x14ac:dyDescent="0.35">
      <c r="A2730" s="1" t="s">
        <v>13009</v>
      </c>
      <c r="B2730" s="1" t="s">
        <v>12499</v>
      </c>
      <c r="C2730" s="1" t="s">
        <v>41</v>
      </c>
      <c r="D2730">
        <v>63</v>
      </c>
      <c r="E2730" s="1" t="s">
        <v>65</v>
      </c>
      <c r="F2730" s="1" t="s">
        <v>66</v>
      </c>
      <c r="G2730" s="1" t="s">
        <v>44</v>
      </c>
      <c r="H2730" s="1" t="s">
        <v>67</v>
      </c>
      <c r="I2730" s="1" t="s">
        <v>125</v>
      </c>
      <c r="J2730" s="1" t="s">
        <v>47</v>
      </c>
      <c r="K2730" s="1" t="s">
        <v>48</v>
      </c>
      <c r="L2730" s="1" t="s">
        <v>48</v>
      </c>
      <c r="M2730" s="1" t="s">
        <v>48</v>
      </c>
      <c r="N2730" s="1" t="s">
        <v>48</v>
      </c>
      <c r="O2730" s="1" t="s">
        <v>48</v>
      </c>
      <c r="P2730" s="1" t="s">
        <v>48</v>
      </c>
      <c r="Q2730" s="1" t="s">
        <v>48</v>
      </c>
      <c r="R2730" s="1" t="s">
        <v>48</v>
      </c>
      <c r="S2730" s="1" t="s">
        <v>49</v>
      </c>
      <c r="T2730" s="1" t="s">
        <v>48</v>
      </c>
      <c r="U2730" s="1" t="s">
        <v>48</v>
      </c>
      <c r="V2730" s="1" t="s">
        <v>48</v>
      </c>
      <c r="W2730" s="1" t="s">
        <v>48</v>
      </c>
      <c r="X2730" s="1" t="s">
        <v>116</v>
      </c>
      <c r="Y2730" s="1" t="s">
        <v>11227</v>
      </c>
      <c r="AC2730" s="1" t="s">
        <v>5712</v>
      </c>
      <c r="AD2730" s="1" t="s">
        <v>5712</v>
      </c>
      <c r="AK2730" s="1" t="s">
        <v>77</v>
      </c>
      <c r="AN2730" s="1" t="s">
        <v>5712</v>
      </c>
      <c r="AP2730" s="1" t="s">
        <v>5712</v>
      </c>
      <c r="AR2730" s="1" t="s">
        <v>5712</v>
      </c>
      <c r="AT2730" s="1" t="s">
        <v>5712</v>
      </c>
      <c r="AV2730" s="1" t="s">
        <v>13010</v>
      </c>
    </row>
    <row r="2731" spans="1:48" x14ac:dyDescent="0.35">
      <c r="A2731" s="1" t="s">
        <v>13011</v>
      </c>
      <c r="B2731" s="1" t="s">
        <v>12499</v>
      </c>
      <c r="C2731" s="1" t="s">
        <v>71</v>
      </c>
      <c r="D2731">
        <v>57</v>
      </c>
      <c r="E2731" s="1" t="s">
        <v>65</v>
      </c>
      <c r="F2731" s="1" t="s">
        <v>107</v>
      </c>
      <c r="G2731" s="1" t="s">
        <v>98</v>
      </c>
      <c r="H2731" s="1" t="s">
        <v>45</v>
      </c>
      <c r="I2731" s="1" t="s">
        <v>113</v>
      </c>
      <c r="J2731" s="1" t="s">
        <v>80</v>
      </c>
      <c r="K2731" s="1" t="s">
        <v>48</v>
      </c>
      <c r="L2731" s="1" t="s">
        <v>48</v>
      </c>
      <c r="M2731" s="1" t="s">
        <v>48</v>
      </c>
      <c r="N2731" s="1" t="s">
        <v>48</v>
      </c>
      <c r="O2731" s="1" t="s">
        <v>48</v>
      </c>
      <c r="P2731" s="1" t="s">
        <v>48</v>
      </c>
      <c r="Q2731" s="1" t="s">
        <v>48</v>
      </c>
      <c r="R2731" s="1" t="s">
        <v>48</v>
      </c>
      <c r="S2731" s="1" t="s">
        <v>48</v>
      </c>
      <c r="T2731" s="1" t="s">
        <v>48</v>
      </c>
      <c r="U2731" s="1" t="s">
        <v>48</v>
      </c>
      <c r="V2731" s="1" t="s">
        <v>48</v>
      </c>
      <c r="W2731" s="1" t="s">
        <v>49</v>
      </c>
      <c r="X2731" s="1" t="s">
        <v>116</v>
      </c>
      <c r="Y2731" s="1" t="s">
        <v>13012</v>
      </c>
      <c r="AC2731" s="1" t="s">
        <v>5712</v>
      </c>
      <c r="AD2731" s="1" t="s">
        <v>5712</v>
      </c>
      <c r="AI2731" s="1" t="s">
        <v>13013</v>
      </c>
      <c r="AK2731" s="1" t="s">
        <v>63</v>
      </c>
      <c r="AN2731" s="1" t="s">
        <v>5712</v>
      </c>
      <c r="AP2731" s="1" t="s">
        <v>5712</v>
      </c>
      <c r="AR2731" s="1" t="s">
        <v>5712</v>
      </c>
      <c r="AT2731" s="1" t="s">
        <v>5712</v>
      </c>
    </row>
    <row r="2732" spans="1:48" x14ac:dyDescent="0.35">
      <c r="A2732" s="1" t="s">
        <v>13014</v>
      </c>
      <c r="B2732" s="1" t="s">
        <v>12499</v>
      </c>
      <c r="C2732" s="1" t="s">
        <v>71</v>
      </c>
      <c r="D2732">
        <v>74</v>
      </c>
      <c r="E2732" s="1" t="s">
        <v>65</v>
      </c>
      <c r="F2732" s="1" t="s">
        <v>43</v>
      </c>
      <c r="G2732" s="1" t="s">
        <v>73</v>
      </c>
      <c r="H2732" s="1" t="s">
        <v>67</v>
      </c>
      <c r="I2732" s="1" t="s">
        <v>90</v>
      </c>
      <c r="J2732" s="1" t="s">
        <v>47</v>
      </c>
      <c r="K2732" s="1" t="s">
        <v>48</v>
      </c>
      <c r="L2732" s="1" t="s">
        <v>48</v>
      </c>
      <c r="M2732" s="1" t="s">
        <v>49</v>
      </c>
      <c r="N2732" s="1" t="s">
        <v>48</v>
      </c>
      <c r="O2732" s="1" t="s">
        <v>48</v>
      </c>
      <c r="P2732" s="1" t="s">
        <v>48</v>
      </c>
      <c r="Q2732" s="1" t="s">
        <v>48</v>
      </c>
      <c r="R2732" s="1" t="s">
        <v>48</v>
      </c>
      <c r="S2732" s="1" t="s">
        <v>48</v>
      </c>
      <c r="T2732" s="1" t="s">
        <v>48</v>
      </c>
      <c r="U2732" s="1" t="s">
        <v>48</v>
      </c>
      <c r="V2732" s="1" t="s">
        <v>48</v>
      </c>
      <c r="W2732" s="1" t="s">
        <v>48</v>
      </c>
      <c r="X2732" s="1" t="s">
        <v>116</v>
      </c>
      <c r="Y2732" s="1" t="s">
        <v>13015</v>
      </c>
      <c r="AC2732" s="1" t="s">
        <v>5712</v>
      </c>
      <c r="AD2732" s="1" t="s">
        <v>5712</v>
      </c>
      <c r="AK2732" s="1" t="s">
        <v>63</v>
      </c>
      <c r="AN2732" s="1" t="s">
        <v>5712</v>
      </c>
      <c r="AP2732" s="1" t="s">
        <v>5712</v>
      </c>
      <c r="AR2732" s="1" t="s">
        <v>5712</v>
      </c>
      <c r="AT2732" s="1" t="s">
        <v>5712</v>
      </c>
    </row>
    <row r="2733" spans="1:48" x14ac:dyDescent="0.35">
      <c r="A2733" s="1" t="s">
        <v>13016</v>
      </c>
      <c r="B2733" s="1" t="s">
        <v>12499</v>
      </c>
      <c r="C2733" s="1" t="s">
        <v>71</v>
      </c>
      <c r="D2733">
        <v>73</v>
      </c>
      <c r="E2733" s="1" t="s">
        <v>65</v>
      </c>
      <c r="F2733" s="1" t="s">
        <v>66</v>
      </c>
      <c r="G2733" s="1" t="s">
        <v>85</v>
      </c>
      <c r="H2733" s="1" t="s">
        <v>67</v>
      </c>
      <c r="I2733" s="1" t="s">
        <v>113</v>
      </c>
      <c r="J2733" s="1" t="s">
        <v>80</v>
      </c>
      <c r="K2733" s="1" t="s">
        <v>48</v>
      </c>
      <c r="L2733" s="1" t="s">
        <v>48</v>
      </c>
      <c r="M2733" s="1" t="s">
        <v>48</v>
      </c>
      <c r="N2733" s="1" t="s">
        <v>48</v>
      </c>
      <c r="O2733" s="1" t="s">
        <v>48</v>
      </c>
      <c r="P2733" s="1" t="s">
        <v>48</v>
      </c>
      <c r="Q2733" s="1" t="s">
        <v>48</v>
      </c>
      <c r="R2733" s="1" t="s">
        <v>48</v>
      </c>
      <c r="S2733" s="1" t="s">
        <v>48</v>
      </c>
      <c r="T2733" s="1" t="s">
        <v>48</v>
      </c>
      <c r="U2733" s="1" t="s">
        <v>48</v>
      </c>
      <c r="V2733" s="1" t="s">
        <v>49</v>
      </c>
      <c r="W2733" s="1" t="s">
        <v>48</v>
      </c>
      <c r="X2733" s="1" t="s">
        <v>116</v>
      </c>
      <c r="Y2733" s="1" t="s">
        <v>13017</v>
      </c>
      <c r="AC2733" s="1" t="s">
        <v>5712</v>
      </c>
      <c r="AD2733" s="1" t="s">
        <v>5712</v>
      </c>
      <c r="AK2733" s="1" t="s">
        <v>63</v>
      </c>
      <c r="AN2733" s="1" t="s">
        <v>5712</v>
      </c>
      <c r="AP2733" s="1" t="s">
        <v>5712</v>
      </c>
      <c r="AR2733" s="1" t="s">
        <v>5712</v>
      </c>
      <c r="AT2733" s="1" t="s">
        <v>5712</v>
      </c>
      <c r="AV2733" s="1" t="s">
        <v>106</v>
      </c>
    </row>
    <row r="2734" spans="1:48" x14ac:dyDescent="0.35">
      <c r="A2734" s="1" t="s">
        <v>13018</v>
      </c>
      <c r="B2734" s="1" t="s">
        <v>12499</v>
      </c>
      <c r="C2734" s="1" t="s">
        <v>71</v>
      </c>
      <c r="D2734">
        <v>43</v>
      </c>
      <c r="E2734" s="1" t="s">
        <v>42</v>
      </c>
      <c r="F2734" s="1" t="s">
        <v>43</v>
      </c>
      <c r="G2734" s="1" t="s">
        <v>98</v>
      </c>
      <c r="H2734" s="1" t="s">
        <v>60</v>
      </c>
      <c r="I2734" s="1" t="s">
        <v>125</v>
      </c>
      <c r="J2734" s="1" t="s">
        <v>80</v>
      </c>
      <c r="K2734" s="1" t="s">
        <v>48</v>
      </c>
      <c r="L2734" s="1" t="s">
        <v>48</v>
      </c>
      <c r="M2734" s="1" t="s">
        <v>48</v>
      </c>
      <c r="N2734" s="1" t="s">
        <v>48</v>
      </c>
      <c r="O2734" s="1" t="s">
        <v>48</v>
      </c>
      <c r="P2734" s="1" t="s">
        <v>48</v>
      </c>
      <c r="Q2734" s="1" t="s">
        <v>48</v>
      </c>
      <c r="R2734" s="1" t="s">
        <v>48</v>
      </c>
      <c r="S2734" s="1" t="s">
        <v>48</v>
      </c>
      <c r="T2734" s="1" t="s">
        <v>48</v>
      </c>
      <c r="U2734" s="1" t="s">
        <v>48</v>
      </c>
      <c r="V2734" s="1" t="s">
        <v>48</v>
      </c>
      <c r="W2734" s="1" t="s">
        <v>49</v>
      </c>
      <c r="X2734" s="1" t="s">
        <v>116</v>
      </c>
      <c r="Y2734" s="1" t="s">
        <v>13019</v>
      </c>
      <c r="AC2734" s="1" t="s">
        <v>5712</v>
      </c>
      <c r="AD2734" s="1" t="s">
        <v>5712</v>
      </c>
      <c r="AK2734" s="1" t="s">
        <v>63</v>
      </c>
      <c r="AN2734" s="1" t="s">
        <v>5712</v>
      </c>
      <c r="AP2734" s="1" t="s">
        <v>5712</v>
      </c>
      <c r="AR2734" s="1" t="s">
        <v>5712</v>
      </c>
      <c r="AT2734" s="1" t="s">
        <v>5712</v>
      </c>
      <c r="AV2734" s="1" t="s">
        <v>13020</v>
      </c>
    </row>
    <row r="2735" spans="1:48" x14ac:dyDescent="0.35">
      <c r="A2735" s="1" t="s">
        <v>13021</v>
      </c>
      <c r="B2735" s="1" t="s">
        <v>12499</v>
      </c>
      <c r="C2735" s="1" t="s">
        <v>71</v>
      </c>
      <c r="D2735">
        <v>50</v>
      </c>
      <c r="E2735" s="1" t="s">
        <v>42</v>
      </c>
      <c r="F2735" s="1" t="s">
        <v>72</v>
      </c>
      <c r="G2735" s="1" t="s">
        <v>98</v>
      </c>
      <c r="H2735" s="1" t="s">
        <v>45</v>
      </c>
      <c r="I2735" s="1" t="s">
        <v>74</v>
      </c>
      <c r="J2735" s="1" t="s">
        <v>80</v>
      </c>
      <c r="K2735" s="1" t="s">
        <v>48</v>
      </c>
      <c r="L2735" s="1" t="s">
        <v>48</v>
      </c>
      <c r="M2735" s="1" t="s">
        <v>48</v>
      </c>
      <c r="N2735" s="1" t="s">
        <v>48</v>
      </c>
      <c r="O2735" s="1" t="s">
        <v>48</v>
      </c>
      <c r="P2735" s="1" t="s">
        <v>48</v>
      </c>
      <c r="Q2735" s="1" t="s">
        <v>48</v>
      </c>
      <c r="R2735" s="1" t="s">
        <v>48</v>
      </c>
      <c r="S2735" s="1" t="s">
        <v>48</v>
      </c>
      <c r="T2735" s="1" t="s">
        <v>48</v>
      </c>
      <c r="U2735" s="1" t="s">
        <v>49</v>
      </c>
      <c r="V2735" s="1" t="s">
        <v>48</v>
      </c>
      <c r="W2735" s="1" t="s">
        <v>48</v>
      </c>
      <c r="X2735" s="1" t="s">
        <v>62</v>
      </c>
      <c r="AC2735" s="1" t="s">
        <v>5712</v>
      </c>
      <c r="AD2735" s="1" t="s">
        <v>5712</v>
      </c>
      <c r="AI2735" s="1" t="s">
        <v>13022</v>
      </c>
      <c r="AK2735" s="1" t="s">
        <v>77</v>
      </c>
      <c r="AN2735" s="1" t="s">
        <v>5712</v>
      </c>
      <c r="AP2735" s="1" t="s">
        <v>5712</v>
      </c>
      <c r="AR2735" s="1" t="s">
        <v>5712</v>
      </c>
      <c r="AT2735" s="1" t="s">
        <v>5712</v>
      </c>
    </row>
    <row r="2736" spans="1:48" x14ac:dyDescent="0.35">
      <c r="A2736" s="1" t="s">
        <v>13023</v>
      </c>
      <c r="B2736" s="1" t="s">
        <v>12499</v>
      </c>
      <c r="C2736" s="1" t="s">
        <v>71</v>
      </c>
      <c r="D2736">
        <v>74</v>
      </c>
      <c r="E2736" s="1" t="s">
        <v>65</v>
      </c>
      <c r="F2736" s="1" t="s">
        <v>66</v>
      </c>
      <c r="G2736" s="1" t="s">
        <v>59</v>
      </c>
      <c r="H2736" s="1" t="s">
        <v>67</v>
      </c>
      <c r="I2736" s="1" t="s">
        <v>68</v>
      </c>
      <c r="J2736" s="1" t="s">
        <v>47</v>
      </c>
      <c r="K2736" s="1" t="s">
        <v>49</v>
      </c>
      <c r="L2736" s="1" t="s">
        <v>48</v>
      </c>
      <c r="M2736" s="1" t="s">
        <v>48</v>
      </c>
      <c r="N2736" s="1" t="s">
        <v>48</v>
      </c>
      <c r="O2736" s="1" t="s">
        <v>48</v>
      </c>
      <c r="P2736" s="1" t="s">
        <v>48</v>
      </c>
      <c r="Q2736" s="1" t="s">
        <v>48</v>
      </c>
      <c r="R2736" s="1" t="s">
        <v>48</v>
      </c>
      <c r="S2736" s="1" t="s">
        <v>48</v>
      </c>
      <c r="T2736" s="1" t="s">
        <v>49</v>
      </c>
      <c r="U2736" s="1" t="s">
        <v>48</v>
      </c>
      <c r="V2736" s="1" t="s">
        <v>48</v>
      </c>
      <c r="W2736" s="1" t="s">
        <v>48</v>
      </c>
      <c r="X2736" s="1" t="s">
        <v>62</v>
      </c>
      <c r="AC2736" s="1" t="s">
        <v>5712</v>
      </c>
      <c r="AD2736" s="1" t="s">
        <v>5712</v>
      </c>
      <c r="AI2736" s="1" t="s">
        <v>13024</v>
      </c>
      <c r="AK2736" s="1" t="s">
        <v>77</v>
      </c>
      <c r="AN2736" s="1" t="s">
        <v>5712</v>
      </c>
      <c r="AP2736" s="1" t="s">
        <v>5712</v>
      </c>
      <c r="AR2736" s="1" t="s">
        <v>5712</v>
      </c>
      <c r="AT2736" s="1" t="s">
        <v>5712</v>
      </c>
    </row>
    <row r="2737" spans="1:48" x14ac:dyDescent="0.35">
      <c r="A2737" s="1" t="s">
        <v>13025</v>
      </c>
      <c r="B2737" s="1" t="s">
        <v>12499</v>
      </c>
      <c r="C2737" s="1" t="s">
        <v>41</v>
      </c>
      <c r="D2737">
        <v>41</v>
      </c>
      <c r="E2737" s="1" t="s">
        <v>42</v>
      </c>
      <c r="F2737" s="1" t="s">
        <v>107</v>
      </c>
      <c r="G2737" s="1" t="s">
        <v>98</v>
      </c>
      <c r="H2737" s="1" t="s">
        <v>112</v>
      </c>
      <c r="I2737" s="1" t="s">
        <v>68</v>
      </c>
      <c r="J2737" s="1" t="s">
        <v>47</v>
      </c>
      <c r="K2737" s="1" t="s">
        <v>48</v>
      </c>
      <c r="L2737" s="1" t="s">
        <v>48</v>
      </c>
      <c r="M2737" s="1" t="s">
        <v>48</v>
      </c>
      <c r="N2737" s="1" t="s">
        <v>48</v>
      </c>
      <c r="O2737" s="1" t="s">
        <v>48</v>
      </c>
      <c r="P2737" s="1" t="s">
        <v>49</v>
      </c>
      <c r="Q2737" s="1" t="s">
        <v>48</v>
      </c>
      <c r="R2737" s="1" t="s">
        <v>48</v>
      </c>
      <c r="S2737" s="1" t="s">
        <v>48</v>
      </c>
      <c r="T2737" s="1" t="s">
        <v>48</v>
      </c>
      <c r="U2737" s="1" t="s">
        <v>48</v>
      </c>
      <c r="V2737" s="1" t="s">
        <v>48</v>
      </c>
      <c r="W2737" s="1" t="s">
        <v>48</v>
      </c>
      <c r="X2737" s="1" t="s">
        <v>62</v>
      </c>
      <c r="AC2737" s="1" t="s">
        <v>5712</v>
      </c>
      <c r="AD2737" s="1" t="s">
        <v>5712</v>
      </c>
      <c r="AK2737" s="1" t="s">
        <v>63</v>
      </c>
      <c r="AN2737" s="1" t="s">
        <v>5712</v>
      </c>
      <c r="AP2737" s="1" t="s">
        <v>5712</v>
      </c>
      <c r="AR2737" s="1" t="s">
        <v>5712</v>
      </c>
      <c r="AT2737" s="1" t="s">
        <v>5712</v>
      </c>
      <c r="AV2737" s="1" t="s">
        <v>13026</v>
      </c>
    </row>
    <row r="2738" spans="1:48" x14ac:dyDescent="0.35">
      <c r="A2738" s="1" t="s">
        <v>13027</v>
      </c>
      <c r="B2738" s="1" t="s">
        <v>12499</v>
      </c>
      <c r="C2738" s="1" t="s">
        <v>41</v>
      </c>
      <c r="D2738">
        <v>34</v>
      </c>
      <c r="E2738" s="1" t="s">
        <v>57</v>
      </c>
      <c r="F2738" s="1" t="s">
        <v>58</v>
      </c>
      <c r="G2738" s="1" t="s">
        <v>98</v>
      </c>
      <c r="H2738" s="1" t="s">
        <v>112</v>
      </c>
      <c r="I2738" s="1" t="s">
        <v>99</v>
      </c>
      <c r="J2738" s="1" t="s">
        <v>80</v>
      </c>
      <c r="K2738" s="1" t="s">
        <v>48</v>
      </c>
      <c r="L2738" s="1" t="s">
        <v>48</v>
      </c>
      <c r="M2738" s="1" t="s">
        <v>48</v>
      </c>
      <c r="N2738" s="1" t="s">
        <v>48</v>
      </c>
      <c r="O2738" s="1" t="s">
        <v>48</v>
      </c>
      <c r="P2738" s="1" t="s">
        <v>48</v>
      </c>
      <c r="Q2738" s="1" t="s">
        <v>48</v>
      </c>
      <c r="R2738" s="1" t="s">
        <v>48</v>
      </c>
      <c r="S2738" s="1" t="s">
        <v>48</v>
      </c>
      <c r="T2738" s="1" t="s">
        <v>48</v>
      </c>
      <c r="U2738" s="1" t="s">
        <v>48</v>
      </c>
      <c r="V2738" s="1" t="s">
        <v>49</v>
      </c>
      <c r="W2738" s="1" t="s">
        <v>48</v>
      </c>
      <c r="X2738" s="1" t="s">
        <v>116</v>
      </c>
      <c r="Y2738" s="1" t="s">
        <v>13028</v>
      </c>
      <c r="AC2738" s="1" t="s">
        <v>5712</v>
      </c>
      <c r="AD2738" s="1" t="s">
        <v>5712</v>
      </c>
      <c r="AK2738" s="1" t="s">
        <v>55</v>
      </c>
      <c r="AN2738" s="1" t="s">
        <v>5712</v>
      </c>
      <c r="AP2738" s="1" t="s">
        <v>5712</v>
      </c>
      <c r="AR2738" s="1" t="s">
        <v>5712</v>
      </c>
      <c r="AT2738" s="1" t="s">
        <v>5712</v>
      </c>
    </row>
    <row r="2739" spans="1:48" x14ac:dyDescent="0.35">
      <c r="A2739" s="1" t="s">
        <v>13029</v>
      </c>
      <c r="B2739" s="1" t="s">
        <v>12499</v>
      </c>
      <c r="C2739" s="1" t="s">
        <v>41</v>
      </c>
      <c r="D2739">
        <v>67</v>
      </c>
      <c r="E2739" s="1" t="s">
        <v>65</v>
      </c>
      <c r="F2739" s="1" t="s">
        <v>72</v>
      </c>
      <c r="G2739" s="1" t="s">
        <v>73</v>
      </c>
      <c r="H2739" s="1" t="s">
        <v>79</v>
      </c>
      <c r="I2739" s="1" t="s">
        <v>110</v>
      </c>
      <c r="J2739" s="1" t="s">
        <v>47</v>
      </c>
      <c r="K2739" s="1" t="s">
        <v>48</v>
      </c>
      <c r="L2739" s="1" t="s">
        <v>48</v>
      </c>
      <c r="M2739" s="1" t="s">
        <v>48</v>
      </c>
      <c r="N2739" s="1" t="s">
        <v>48</v>
      </c>
      <c r="O2739" s="1" t="s">
        <v>48</v>
      </c>
      <c r="P2739" s="1" t="s">
        <v>48</v>
      </c>
      <c r="Q2739" s="1" t="s">
        <v>48</v>
      </c>
      <c r="R2739" s="1" t="s">
        <v>49</v>
      </c>
      <c r="S2739" s="1" t="s">
        <v>48</v>
      </c>
      <c r="T2739" s="1" t="s">
        <v>48</v>
      </c>
      <c r="U2739" s="1" t="s">
        <v>48</v>
      </c>
      <c r="V2739" s="1" t="s">
        <v>48</v>
      </c>
      <c r="W2739" s="1" t="s">
        <v>48</v>
      </c>
      <c r="X2739" s="1" t="s">
        <v>62</v>
      </c>
      <c r="AC2739" s="1" t="s">
        <v>5712</v>
      </c>
      <c r="AD2739" s="1" t="s">
        <v>5712</v>
      </c>
      <c r="AK2739" s="1" t="s">
        <v>63</v>
      </c>
      <c r="AN2739" s="1" t="s">
        <v>5712</v>
      </c>
      <c r="AP2739" s="1" t="s">
        <v>5712</v>
      </c>
      <c r="AR2739" s="1" t="s">
        <v>5712</v>
      </c>
      <c r="AT2739" s="1" t="s">
        <v>5712</v>
      </c>
      <c r="AV2739" s="1" t="s">
        <v>2834</v>
      </c>
    </row>
    <row r="2740" spans="1:48" x14ac:dyDescent="0.35">
      <c r="A2740" s="1" t="s">
        <v>13030</v>
      </c>
      <c r="B2740" s="1" t="s">
        <v>12499</v>
      </c>
      <c r="C2740" s="1" t="s">
        <v>41</v>
      </c>
      <c r="D2740">
        <v>43</v>
      </c>
      <c r="E2740" s="1" t="s">
        <v>42</v>
      </c>
      <c r="F2740" s="1" t="s">
        <v>107</v>
      </c>
      <c r="G2740" s="1" t="s">
        <v>73</v>
      </c>
      <c r="H2740" s="1" t="s">
        <v>109</v>
      </c>
      <c r="I2740" s="1" t="s">
        <v>68</v>
      </c>
      <c r="J2740" s="1" t="s">
        <v>80</v>
      </c>
      <c r="K2740" s="1" t="s">
        <v>48</v>
      </c>
      <c r="L2740" s="1" t="s">
        <v>48</v>
      </c>
      <c r="M2740" s="1" t="s">
        <v>48</v>
      </c>
      <c r="N2740" s="1" t="s">
        <v>48</v>
      </c>
      <c r="O2740" s="1" t="s">
        <v>48</v>
      </c>
      <c r="P2740" s="1" t="s">
        <v>48</v>
      </c>
      <c r="Q2740" s="1" t="s">
        <v>48</v>
      </c>
      <c r="R2740" s="1" t="s">
        <v>48</v>
      </c>
      <c r="S2740" s="1" t="s">
        <v>48</v>
      </c>
      <c r="T2740" s="1" t="s">
        <v>48</v>
      </c>
      <c r="U2740" s="1" t="s">
        <v>48</v>
      </c>
      <c r="V2740" s="1" t="s">
        <v>48</v>
      </c>
      <c r="W2740" s="1" t="s">
        <v>49</v>
      </c>
      <c r="X2740" s="1" t="s">
        <v>75</v>
      </c>
      <c r="Y2740" s="1" t="s">
        <v>13031</v>
      </c>
      <c r="AC2740" s="1" t="s">
        <v>5712</v>
      </c>
      <c r="AD2740" s="1" t="s">
        <v>5712</v>
      </c>
      <c r="AI2740" s="1" t="s">
        <v>13032</v>
      </c>
      <c r="AK2740" s="1" t="s">
        <v>77</v>
      </c>
      <c r="AN2740" s="1" t="s">
        <v>5712</v>
      </c>
      <c r="AP2740" s="1" t="s">
        <v>5712</v>
      </c>
      <c r="AR2740" s="1" t="s">
        <v>5712</v>
      </c>
      <c r="AT2740" s="1" t="s">
        <v>5712</v>
      </c>
    </row>
    <row r="2741" spans="1:48" x14ac:dyDescent="0.35">
      <c r="A2741" s="1" t="s">
        <v>13033</v>
      </c>
      <c r="B2741" s="1" t="s">
        <v>12499</v>
      </c>
      <c r="C2741" s="1" t="s">
        <v>41</v>
      </c>
      <c r="D2741">
        <v>23</v>
      </c>
      <c r="E2741" s="1" t="s">
        <v>57</v>
      </c>
      <c r="F2741" s="1" t="s">
        <v>66</v>
      </c>
      <c r="G2741" s="1" t="s">
        <v>59</v>
      </c>
      <c r="H2741" s="1" t="s">
        <v>144</v>
      </c>
      <c r="I2741" s="1" t="s">
        <v>90</v>
      </c>
      <c r="J2741" s="1" t="s">
        <v>47</v>
      </c>
      <c r="K2741" s="1" t="s">
        <v>49</v>
      </c>
      <c r="L2741" s="1" t="s">
        <v>48</v>
      </c>
      <c r="M2741" s="1" t="s">
        <v>48</v>
      </c>
      <c r="N2741" s="1" t="s">
        <v>48</v>
      </c>
      <c r="O2741" s="1" t="s">
        <v>48</v>
      </c>
      <c r="P2741" s="1" t="s">
        <v>48</v>
      </c>
      <c r="Q2741" s="1" t="s">
        <v>48</v>
      </c>
      <c r="R2741" s="1" t="s">
        <v>48</v>
      </c>
      <c r="S2741" s="1" t="s">
        <v>48</v>
      </c>
      <c r="T2741" s="1" t="s">
        <v>49</v>
      </c>
      <c r="U2741" s="1" t="s">
        <v>48</v>
      </c>
      <c r="V2741" s="1" t="s">
        <v>48</v>
      </c>
      <c r="W2741" s="1" t="s">
        <v>48</v>
      </c>
      <c r="X2741" s="1" t="s">
        <v>116</v>
      </c>
      <c r="Y2741" s="1" t="s">
        <v>13034</v>
      </c>
      <c r="AC2741" s="1" t="s">
        <v>5712</v>
      </c>
      <c r="AD2741" s="1" t="s">
        <v>5712</v>
      </c>
      <c r="AK2741" s="1" t="s">
        <v>101</v>
      </c>
      <c r="AN2741" s="1" t="s">
        <v>5712</v>
      </c>
      <c r="AP2741" s="1" t="s">
        <v>5712</v>
      </c>
      <c r="AR2741" s="1" t="s">
        <v>5712</v>
      </c>
      <c r="AT2741" s="1" t="s">
        <v>5712</v>
      </c>
      <c r="AV2741" s="1" t="s">
        <v>13035</v>
      </c>
    </row>
    <row r="2742" spans="1:48" x14ac:dyDescent="0.35">
      <c r="A2742" s="1" t="s">
        <v>13036</v>
      </c>
      <c r="B2742" s="1" t="s">
        <v>12499</v>
      </c>
      <c r="C2742" s="1" t="s">
        <v>71</v>
      </c>
      <c r="D2742">
        <v>45</v>
      </c>
      <c r="E2742" s="1" t="s">
        <v>42</v>
      </c>
      <c r="F2742" s="1" t="s">
        <v>107</v>
      </c>
      <c r="G2742" s="1" t="s">
        <v>98</v>
      </c>
      <c r="H2742" s="1" t="s">
        <v>45</v>
      </c>
      <c r="I2742" s="1" t="s">
        <v>74</v>
      </c>
      <c r="J2742" s="1" t="s">
        <v>80</v>
      </c>
      <c r="K2742" s="1" t="s">
        <v>48</v>
      </c>
      <c r="L2742" s="1" t="s">
        <v>48</v>
      </c>
      <c r="M2742" s="1" t="s">
        <v>48</v>
      </c>
      <c r="N2742" s="1" t="s">
        <v>48</v>
      </c>
      <c r="O2742" s="1" t="s">
        <v>48</v>
      </c>
      <c r="P2742" s="1" t="s">
        <v>48</v>
      </c>
      <c r="Q2742" s="1" t="s">
        <v>48</v>
      </c>
      <c r="R2742" s="1" t="s">
        <v>48</v>
      </c>
      <c r="S2742" s="1" t="s">
        <v>48</v>
      </c>
      <c r="T2742" s="1" t="s">
        <v>48</v>
      </c>
      <c r="U2742" s="1" t="s">
        <v>48</v>
      </c>
      <c r="V2742" s="1" t="s">
        <v>49</v>
      </c>
      <c r="W2742" s="1" t="s">
        <v>48</v>
      </c>
      <c r="X2742" s="1" t="s">
        <v>75</v>
      </c>
      <c r="Y2742" s="1" t="s">
        <v>13037</v>
      </c>
      <c r="AC2742" s="1" t="s">
        <v>5712</v>
      </c>
      <c r="AD2742" s="1" t="s">
        <v>5712</v>
      </c>
      <c r="AK2742" s="1" t="s">
        <v>101</v>
      </c>
      <c r="AN2742" s="1" t="s">
        <v>5712</v>
      </c>
      <c r="AP2742" s="1" t="s">
        <v>5712</v>
      </c>
      <c r="AR2742" s="1" t="s">
        <v>5712</v>
      </c>
      <c r="AT2742" s="1" t="s">
        <v>5712</v>
      </c>
      <c r="AV2742" s="1" t="s">
        <v>13038</v>
      </c>
    </row>
    <row r="2743" spans="1:48" x14ac:dyDescent="0.35">
      <c r="A2743" s="1" t="s">
        <v>13039</v>
      </c>
      <c r="B2743" s="1" t="s">
        <v>12499</v>
      </c>
      <c r="C2743" s="1" t="s">
        <v>41</v>
      </c>
      <c r="D2743">
        <v>53</v>
      </c>
      <c r="E2743" s="1" t="s">
        <v>42</v>
      </c>
      <c r="F2743" s="1" t="s">
        <v>66</v>
      </c>
      <c r="G2743" s="1" t="s">
        <v>44</v>
      </c>
      <c r="H2743" s="1" t="s">
        <v>45</v>
      </c>
      <c r="I2743" s="1" t="s">
        <v>61</v>
      </c>
      <c r="J2743" s="1" t="s">
        <v>47</v>
      </c>
      <c r="K2743" s="1" t="s">
        <v>48</v>
      </c>
      <c r="L2743" s="1" t="s">
        <v>48</v>
      </c>
      <c r="M2743" s="1" t="s">
        <v>48</v>
      </c>
      <c r="N2743" s="1" t="s">
        <v>48</v>
      </c>
      <c r="O2743" s="1" t="s">
        <v>48</v>
      </c>
      <c r="P2743" s="1" t="s">
        <v>49</v>
      </c>
      <c r="Q2743" s="1" t="s">
        <v>48</v>
      </c>
      <c r="R2743" s="1" t="s">
        <v>48</v>
      </c>
      <c r="S2743" s="1" t="s">
        <v>48</v>
      </c>
      <c r="T2743" s="1" t="s">
        <v>48</v>
      </c>
      <c r="U2743" s="1" t="s">
        <v>48</v>
      </c>
      <c r="V2743" s="1" t="s">
        <v>48</v>
      </c>
      <c r="W2743" s="1" t="s">
        <v>48</v>
      </c>
      <c r="X2743" s="1" t="s">
        <v>145</v>
      </c>
      <c r="Y2743" s="1" t="s">
        <v>13040</v>
      </c>
      <c r="AC2743" s="1" t="s">
        <v>5712</v>
      </c>
      <c r="AD2743" s="1" t="s">
        <v>5712</v>
      </c>
      <c r="AK2743" s="1" t="s">
        <v>77</v>
      </c>
      <c r="AN2743" s="1" t="s">
        <v>5712</v>
      </c>
      <c r="AP2743" s="1" t="s">
        <v>5712</v>
      </c>
      <c r="AR2743" s="1" t="s">
        <v>5712</v>
      </c>
      <c r="AT2743" s="1" t="s">
        <v>5712</v>
      </c>
      <c r="AV2743" s="1" t="s">
        <v>13041</v>
      </c>
    </row>
    <row r="2744" spans="1:48" x14ac:dyDescent="0.35">
      <c r="A2744" s="1" t="s">
        <v>13042</v>
      </c>
      <c r="B2744" s="1" t="s">
        <v>12499</v>
      </c>
      <c r="C2744" s="1" t="s">
        <v>41</v>
      </c>
      <c r="D2744">
        <v>64</v>
      </c>
      <c r="E2744" s="1" t="s">
        <v>65</v>
      </c>
      <c r="F2744" s="1" t="s">
        <v>66</v>
      </c>
      <c r="G2744" s="1" t="s">
        <v>98</v>
      </c>
      <c r="H2744" s="1" t="s">
        <v>79</v>
      </c>
      <c r="I2744" s="1" t="s">
        <v>110</v>
      </c>
      <c r="J2744" s="1" t="s">
        <v>47</v>
      </c>
      <c r="K2744" s="1" t="s">
        <v>49</v>
      </c>
      <c r="L2744" s="1" t="s">
        <v>48</v>
      </c>
      <c r="M2744" s="1" t="s">
        <v>48</v>
      </c>
      <c r="N2744" s="1" t="s">
        <v>48</v>
      </c>
      <c r="O2744" s="1" t="s">
        <v>48</v>
      </c>
      <c r="P2744" s="1" t="s">
        <v>48</v>
      </c>
      <c r="Q2744" s="1" t="s">
        <v>48</v>
      </c>
      <c r="R2744" s="1" t="s">
        <v>48</v>
      </c>
      <c r="S2744" s="1" t="s">
        <v>48</v>
      </c>
      <c r="T2744" s="1" t="s">
        <v>49</v>
      </c>
      <c r="U2744" s="1" t="s">
        <v>48</v>
      </c>
      <c r="V2744" s="1" t="s">
        <v>48</v>
      </c>
      <c r="W2744" s="1" t="s">
        <v>48</v>
      </c>
      <c r="X2744" s="1" t="s">
        <v>116</v>
      </c>
      <c r="Y2744" s="1" t="s">
        <v>13043</v>
      </c>
      <c r="AC2744" s="1" t="s">
        <v>5712</v>
      </c>
      <c r="AD2744" s="1" t="s">
        <v>5712</v>
      </c>
      <c r="AK2744" s="1" t="s">
        <v>63</v>
      </c>
      <c r="AN2744" s="1" t="s">
        <v>5712</v>
      </c>
      <c r="AP2744" s="1" t="s">
        <v>5712</v>
      </c>
      <c r="AR2744" s="1" t="s">
        <v>5712</v>
      </c>
      <c r="AT2744" s="1" t="s">
        <v>5712</v>
      </c>
    </row>
    <row r="2745" spans="1:48" x14ac:dyDescent="0.35">
      <c r="A2745" s="1" t="s">
        <v>13044</v>
      </c>
      <c r="B2745" s="1" t="s">
        <v>12499</v>
      </c>
      <c r="C2745" s="1" t="s">
        <v>41</v>
      </c>
      <c r="D2745">
        <v>70</v>
      </c>
      <c r="E2745" s="1" t="s">
        <v>65</v>
      </c>
      <c r="F2745" s="1" t="s">
        <v>72</v>
      </c>
      <c r="G2745" s="1" t="s">
        <v>73</v>
      </c>
      <c r="H2745" s="1" t="s">
        <v>67</v>
      </c>
      <c r="I2745" s="1" t="s">
        <v>110</v>
      </c>
      <c r="J2745" s="1" t="s">
        <v>47</v>
      </c>
      <c r="K2745" s="1" t="s">
        <v>48</v>
      </c>
      <c r="L2745" s="1" t="s">
        <v>48</v>
      </c>
      <c r="M2745" s="1" t="s">
        <v>49</v>
      </c>
      <c r="N2745" s="1" t="s">
        <v>48</v>
      </c>
      <c r="O2745" s="1" t="s">
        <v>48</v>
      </c>
      <c r="P2745" s="1" t="s">
        <v>48</v>
      </c>
      <c r="Q2745" s="1" t="s">
        <v>48</v>
      </c>
      <c r="R2745" s="1" t="s">
        <v>48</v>
      </c>
      <c r="S2745" s="1" t="s">
        <v>48</v>
      </c>
      <c r="T2745" s="1" t="s">
        <v>48</v>
      </c>
      <c r="U2745" s="1" t="s">
        <v>48</v>
      </c>
      <c r="V2745" s="1" t="s">
        <v>48</v>
      </c>
      <c r="W2745" s="1" t="s">
        <v>48</v>
      </c>
      <c r="X2745" s="1" t="s">
        <v>75</v>
      </c>
      <c r="Y2745" s="1" t="s">
        <v>13045</v>
      </c>
      <c r="AC2745" s="1" t="s">
        <v>5712</v>
      </c>
      <c r="AD2745" s="1" t="s">
        <v>5712</v>
      </c>
      <c r="AK2745" s="1" t="s">
        <v>101</v>
      </c>
      <c r="AN2745" s="1" t="s">
        <v>5712</v>
      </c>
      <c r="AP2745" s="1" t="s">
        <v>5712</v>
      </c>
      <c r="AR2745" s="1" t="s">
        <v>5712</v>
      </c>
      <c r="AT2745" s="1" t="s">
        <v>5712</v>
      </c>
      <c r="AV2745" s="1" t="s">
        <v>13046</v>
      </c>
    </row>
    <row r="2746" spans="1:48" x14ac:dyDescent="0.35">
      <c r="A2746" s="1" t="s">
        <v>13047</v>
      </c>
      <c r="B2746" s="1" t="s">
        <v>12499</v>
      </c>
      <c r="C2746" s="1" t="s">
        <v>41</v>
      </c>
      <c r="D2746">
        <v>48</v>
      </c>
      <c r="E2746" s="1" t="s">
        <v>42</v>
      </c>
      <c r="F2746" s="1" t="s">
        <v>72</v>
      </c>
      <c r="G2746" s="1" t="s">
        <v>59</v>
      </c>
      <c r="H2746" s="1" t="s">
        <v>144</v>
      </c>
      <c r="I2746" s="1" t="s">
        <v>110</v>
      </c>
      <c r="J2746" s="1" t="s">
        <v>47</v>
      </c>
      <c r="K2746" s="1" t="s">
        <v>49</v>
      </c>
      <c r="L2746" s="1" t="s">
        <v>48</v>
      </c>
      <c r="M2746" s="1" t="s">
        <v>48</v>
      </c>
      <c r="N2746" s="1" t="s">
        <v>48</v>
      </c>
      <c r="O2746" s="1" t="s">
        <v>48</v>
      </c>
      <c r="P2746" s="1" t="s">
        <v>48</v>
      </c>
      <c r="Q2746" s="1" t="s">
        <v>48</v>
      </c>
      <c r="R2746" s="1" t="s">
        <v>48</v>
      </c>
      <c r="S2746" s="1" t="s">
        <v>48</v>
      </c>
      <c r="T2746" s="1" t="s">
        <v>49</v>
      </c>
      <c r="U2746" s="1" t="s">
        <v>48</v>
      </c>
      <c r="V2746" s="1" t="s">
        <v>48</v>
      </c>
      <c r="W2746" s="1" t="s">
        <v>48</v>
      </c>
      <c r="X2746" s="1" t="s">
        <v>62</v>
      </c>
      <c r="AC2746" s="1" t="s">
        <v>5712</v>
      </c>
      <c r="AD2746" s="1" t="s">
        <v>5712</v>
      </c>
      <c r="AI2746" s="1" t="s">
        <v>13048</v>
      </c>
      <c r="AK2746" s="1" t="s">
        <v>77</v>
      </c>
      <c r="AN2746" s="1" t="s">
        <v>5712</v>
      </c>
      <c r="AP2746" s="1" t="s">
        <v>5712</v>
      </c>
      <c r="AR2746" s="1" t="s">
        <v>5712</v>
      </c>
      <c r="AT2746" s="1" t="s">
        <v>5712</v>
      </c>
    </row>
    <row r="2747" spans="1:48" x14ac:dyDescent="0.35">
      <c r="A2747" s="1" t="s">
        <v>13049</v>
      </c>
      <c r="B2747" s="1" t="s">
        <v>12499</v>
      </c>
      <c r="C2747" s="1" t="s">
        <v>41</v>
      </c>
      <c r="D2747">
        <v>54</v>
      </c>
      <c r="E2747" s="1" t="s">
        <v>42</v>
      </c>
      <c r="F2747" s="1" t="s">
        <v>66</v>
      </c>
      <c r="G2747" s="1" t="s">
        <v>44</v>
      </c>
      <c r="H2747" s="1" t="s">
        <v>92</v>
      </c>
      <c r="I2747" s="1" t="s">
        <v>90</v>
      </c>
      <c r="J2747" s="1" t="s">
        <v>47</v>
      </c>
      <c r="K2747" s="1" t="s">
        <v>48</v>
      </c>
      <c r="L2747" s="1" t="s">
        <v>48</v>
      </c>
      <c r="M2747" s="1" t="s">
        <v>48</v>
      </c>
      <c r="N2747" s="1" t="s">
        <v>48</v>
      </c>
      <c r="O2747" s="1" t="s">
        <v>48</v>
      </c>
      <c r="P2747" s="1" t="s">
        <v>48</v>
      </c>
      <c r="Q2747" s="1" t="s">
        <v>49</v>
      </c>
      <c r="R2747" s="1" t="s">
        <v>48</v>
      </c>
      <c r="S2747" s="1" t="s">
        <v>48</v>
      </c>
      <c r="T2747" s="1" t="s">
        <v>48</v>
      </c>
      <c r="U2747" s="1" t="s">
        <v>48</v>
      </c>
      <c r="V2747" s="1" t="s">
        <v>48</v>
      </c>
      <c r="W2747" s="1" t="s">
        <v>48</v>
      </c>
      <c r="X2747" s="1" t="s">
        <v>62</v>
      </c>
      <c r="AC2747" s="1" t="s">
        <v>5712</v>
      </c>
      <c r="AD2747" s="1" t="s">
        <v>5712</v>
      </c>
      <c r="AI2747" s="1" t="s">
        <v>13050</v>
      </c>
      <c r="AK2747" s="1" t="s">
        <v>77</v>
      </c>
      <c r="AN2747" s="1" t="s">
        <v>5712</v>
      </c>
      <c r="AP2747" s="1" t="s">
        <v>5712</v>
      </c>
      <c r="AR2747" s="1" t="s">
        <v>5712</v>
      </c>
      <c r="AT2747" s="1" t="s">
        <v>5712</v>
      </c>
      <c r="AV2747" s="1" t="s">
        <v>13051</v>
      </c>
    </row>
    <row r="2748" spans="1:48" x14ac:dyDescent="0.35">
      <c r="A2748" s="1" t="s">
        <v>13052</v>
      </c>
      <c r="B2748" s="1" t="s">
        <v>12499</v>
      </c>
      <c r="C2748" s="1" t="s">
        <v>41</v>
      </c>
      <c r="D2748">
        <v>47</v>
      </c>
      <c r="E2748" s="1" t="s">
        <v>42</v>
      </c>
      <c r="F2748" s="1" t="s">
        <v>107</v>
      </c>
      <c r="G2748" s="1" t="s">
        <v>59</v>
      </c>
      <c r="H2748" s="1" t="s">
        <v>386</v>
      </c>
      <c r="I2748" s="1" t="s">
        <v>68</v>
      </c>
      <c r="J2748" s="1" t="s">
        <v>47</v>
      </c>
      <c r="K2748" s="1" t="s">
        <v>49</v>
      </c>
      <c r="L2748" s="1" t="s">
        <v>48</v>
      </c>
      <c r="M2748" s="1" t="s">
        <v>48</v>
      </c>
      <c r="N2748" s="1" t="s">
        <v>48</v>
      </c>
      <c r="O2748" s="1" t="s">
        <v>48</v>
      </c>
      <c r="P2748" s="1" t="s">
        <v>48</v>
      </c>
      <c r="Q2748" s="1" t="s">
        <v>48</v>
      </c>
      <c r="R2748" s="1" t="s">
        <v>48</v>
      </c>
      <c r="S2748" s="1" t="s">
        <v>48</v>
      </c>
      <c r="T2748" s="1" t="s">
        <v>49</v>
      </c>
      <c r="U2748" s="1" t="s">
        <v>48</v>
      </c>
      <c r="V2748" s="1" t="s">
        <v>48</v>
      </c>
      <c r="W2748" s="1" t="s">
        <v>48</v>
      </c>
      <c r="X2748" s="1" t="s">
        <v>62</v>
      </c>
      <c r="AC2748" s="1" t="s">
        <v>5712</v>
      </c>
      <c r="AD2748" s="1" t="s">
        <v>5712</v>
      </c>
      <c r="AI2748" s="1" t="s">
        <v>13053</v>
      </c>
      <c r="AK2748" s="1" t="s">
        <v>77</v>
      </c>
      <c r="AN2748" s="1" t="s">
        <v>5712</v>
      </c>
      <c r="AP2748" s="1" t="s">
        <v>5712</v>
      </c>
      <c r="AR2748" s="1" t="s">
        <v>5712</v>
      </c>
      <c r="AT2748" s="1" t="s">
        <v>5712</v>
      </c>
    </row>
    <row r="2749" spans="1:48" x14ac:dyDescent="0.35">
      <c r="A2749" s="1" t="s">
        <v>13054</v>
      </c>
      <c r="B2749" s="1" t="s">
        <v>12499</v>
      </c>
      <c r="C2749" s="1" t="s">
        <v>41</v>
      </c>
      <c r="D2749">
        <v>54</v>
      </c>
      <c r="E2749" s="1" t="s">
        <v>42</v>
      </c>
      <c r="F2749" s="1" t="s">
        <v>43</v>
      </c>
      <c r="G2749" s="1" t="s">
        <v>44</v>
      </c>
      <c r="H2749" s="1" t="s">
        <v>45</v>
      </c>
      <c r="I2749" s="1" t="s">
        <v>110</v>
      </c>
      <c r="J2749" s="1" t="s">
        <v>47</v>
      </c>
      <c r="K2749" s="1" t="s">
        <v>49</v>
      </c>
      <c r="L2749" s="1" t="s">
        <v>48</v>
      </c>
      <c r="M2749" s="1" t="s">
        <v>48</v>
      </c>
      <c r="N2749" s="1" t="s">
        <v>48</v>
      </c>
      <c r="O2749" s="1" t="s">
        <v>48</v>
      </c>
      <c r="P2749" s="1" t="s">
        <v>48</v>
      </c>
      <c r="Q2749" s="1" t="s">
        <v>48</v>
      </c>
      <c r="R2749" s="1" t="s">
        <v>48</v>
      </c>
      <c r="S2749" s="1" t="s">
        <v>48</v>
      </c>
      <c r="T2749" s="1" t="s">
        <v>49</v>
      </c>
      <c r="U2749" s="1" t="s">
        <v>48</v>
      </c>
      <c r="V2749" s="1" t="s">
        <v>48</v>
      </c>
      <c r="W2749" s="1" t="s">
        <v>48</v>
      </c>
      <c r="X2749" s="1" t="s">
        <v>62</v>
      </c>
      <c r="AC2749" s="1" t="s">
        <v>5712</v>
      </c>
      <c r="AD2749" s="1" t="s">
        <v>5712</v>
      </c>
      <c r="AI2749" s="1" t="s">
        <v>13055</v>
      </c>
      <c r="AK2749" s="1" t="s">
        <v>77</v>
      </c>
      <c r="AN2749" s="1" t="s">
        <v>5712</v>
      </c>
      <c r="AP2749" s="1" t="s">
        <v>5712</v>
      </c>
      <c r="AR2749" s="1" t="s">
        <v>5712</v>
      </c>
      <c r="AT2749" s="1" t="s">
        <v>5712</v>
      </c>
      <c r="AV2749" s="1" t="s">
        <v>13056</v>
      </c>
    </row>
    <row r="2750" spans="1:48" x14ac:dyDescent="0.35">
      <c r="A2750" s="1" t="s">
        <v>13057</v>
      </c>
      <c r="B2750" s="1" t="s">
        <v>12499</v>
      </c>
      <c r="C2750" s="1" t="s">
        <v>41</v>
      </c>
      <c r="D2750">
        <v>33</v>
      </c>
      <c r="E2750" s="1" t="s">
        <v>57</v>
      </c>
      <c r="F2750" s="1" t="s">
        <v>107</v>
      </c>
      <c r="G2750" s="1" t="s">
        <v>85</v>
      </c>
      <c r="H2750" s="1" t="s">
        <v>79</v>
      </c>
      <c r="I2750" s="1" t="s">
        <v>99</v>
      </c>
      <c r="J2750" s="1" t="s">
        <v>47</v>
      </c>
      <c r="K2750" s="1" t="s">
        <v>48</v>
      </c>
      <c r="L2750" s="1" t="s">
        <v>49</v>
      </c>
      <c r="M2750" s="1" t="s">
        <v>48</v>
      </c>
      <c r="N2750" s="1" t="s">
        <v>48</v>
      </c>
      <c r="O2750" s="1" t="s">
        <v>48</v>
      </c>
      <c r="P2750" s="1" t="s">
        <v>48</v>
      </c>
      <c r="Q2750" s="1" t="s">
        <v>48</v>
      </c>
      <c r="R2750" s="1" t="s">
        <v>48</v>
      </c>
      <c r="S2750" s="1" t="s">
        <v>48</v>
      </c>
      <c r="T2750" s="1" t="s">
        <v>48</v>
      </c>
      <c r="U2750" s="1" t="s">
        <v>48</v>
      </c>
      <c r="V2750" s="1" t="s">
        <v>48</v>
      </c>
      <c r="W2750" s="1" t="s">
        <v>48</v>
      </c>
      <c r="X2750" s="1" t="s">
        <v>62</v>
      </c>
      <c r="AC2750" s="1" t="s">
        <v>5712</v>
      </c>
      <c r="AD2750" s="1" t="s">
        <v>5712</v>
      </c>
      <c r="AI2750" s="1" t="s">
        <v>13058</v>
      </c>
      <c r="AK2750" s="1" t="s">
        <v>77</v>
      </c>
      <c r="AN2750" s="1" t="s">
        <v>5712</v>
      </c>
      <c r="AP2750" s="1" t="s">
        <v>5712</v>
      </c>
      <c r="AR2750" s="1" t="s">
        <v>5712</v>
      </c>
      <c r="AT2750" s="1" t="s">
        <v>5712</v>
      </c>
      <c r="AV2750" s="1" t="s">
        <v>13059</v>
      </c>
    </row>
    <row r="2751" spans="1:48" x14ac:dyDescent="0.35">
      <c r="A2751" s="1" t="s">
        <v>13060</v>
      </c>
      <c r="B2751" s="1" t="s">
        <v>12499</v>
      </c>
      <c r="C2751" s="1" t="s">
        <v>71</v>
      </c>
      <c r="D2751">
        <v>63</v>
      </c>
      <c r="E2751" s="1" t="s">
        <v>65</v>
      </c>
      <c r="F2751" s="1" t="s">
        <v>43</v>
      </c>
      <c r="G2751" s="1" t="s">
        <v>59</v>
      </c>
      <c r="H2751" s="1" t="s">
        <v>60</v>
      </c>
      <c r="I2751" s="1" t="s">
        <v>125</v>
      </c>
      <c r="J2751" s="1" t="s">
        <v>47</v>
      </c>
      <c r="K2751" s="1" t="s">
        <v>48</v>
      </c>
      <c r="L2751" s="1" t="s">
        <v>48</v>
      </c>
      <c r="M2751" s="1" t="s">
        <v>49</v>
      </c>
      <c r="N2751" s="1" t="s">
        <v>48</v>
      </c>
      <c r="O2751" s="1" t="s">
        <v>48</v>
      </c>
      <c r="P2751" s="1" t="s">
        <v>48</v>
      </c>
      <c r="Q2751" s="1" t="s">
        <v>48</v>
      </c>
      <c r="R2751" s="1" t="s">
        <v>48</v>
      </c>
      <c r="S2751" s="1" t="s">
        <v>48</v>
      </c>
      <c r="T2751" s="1" t="s">
        <v>48</v>
      </c>
      <c r="U2751" s="1" t="s">
        <v>48</v>
      </c>
      <c r="V2751" s="1" t="s">
        <v>48</v>
      </c>
      <c r="W2751" s="1" t="s">
        <v>48</v>
      </c>
      <c r="X2751" s="1" t="s">
        <v>62</v>
      </c>
      <c r="AC2751" s="1" t="s">
        <v>5712</v>
      </c>
      <c r="AD2751" s="1" t="s">
        <v>5712</v>
      </c>
      <c r="AK2751" s="1" t="s">
        <v>63</v>
      </c>
      <c r="AN2751" s="1" t="s">
        <v>5712</v>
      </c>
      <c r="AP2751" s="1" t="s">
        <v>5712</v>
      </c>
      <c r="AR2751" s="1" t="s">
        <v>5712</v>
      </c>
      <c r="AT2751" s="1" t="s">
        <v>5712</v>
      </c>
      <c r="AV2751" s="1" t="s">
        <v>13061</v>
      </c>
    </row>
    <row r="2752" spans="1:48" x14ac:dyDescent="0.35">
      <c r="A2752" s="1" t="s">
        <v>13062</v>
      </c>
      <c r="B2752" s="1" t="s">
        <v>12499</v>
      </c>
      <c r="C2752" s="1" t="s">
        <v>41</v>
      </c>
      <c r="D2752">
        <v>84</v>
      </c>
      <c r="E2752" s="1" t="s">
        <v>65</v>
      </c>
      <c r="F2752" s="1" t="s">
        <v>66</v>
      </c>
      <c r="G2752" s="1" t="s">
        <v>59</v>
      </c>
      <c r="H2752" s="1" t="s">
        <v>67</v>
      </c>
      <c r="I2752" s="1" t="s">
        <v>90</v>
      </c>
      <c r="J2752" s="1" t="s">
        <v>47</v>
      </c>
      <c r="K2752" s="1" t="s">
        <v>48</v>
      </c>
      <c r="L2752" s="1" t="s">
        <v>48</v>
      </c>
      <c r="M2752" s="1" t="s">
        <v>48</v>
      </c>
      <c r="N2752" s="1" t="s">
        <v>48</v>
      </c>
      <c r="O2752" s="1" t="s">
        <v>48</v>
      </c>
      <c r="P2752" s="1" t="s">
        <v>48</v>
      </c>
      <c r="Q2752" s="1" t="s">
        <v>48</v>
      </c>
      <c r="R2752" s="1" t="s">
        <v>49</v>
      </c>
      <c r="S2752" s="1" t="s">
        <v>48</v>
      </c>
      <c r="T2752" s="1" t="s">
        <v>48</v>
      </c>
      <c r="U2752" s="1" t="s">
        <v>48</v>
      </c>
      <c r="V2752" s="1" t="s">
        <v>48</v>
      </c>
      <c r="W2752" s="1" t="s">
        <v>48</v>
      </c>
      <c r="X2752" s="1" t="s">
        <v>62</v>
      </c>
      <c r="AC2752" s="1" t="s">
        <v>5712</v>
      </c>
      <c r="AD2752" s="1" t="s">
        <v>5712</v>
      </c>
      <c r="AI2752" s="1" t="s">
        <v>13063</v>
      </c>
      <c r="AK2752" s="1" t="s">
        <v>63</v>
      </c>
      <c r="AN2752" s="1" t="s">
        <v>5712</v>
      </c>
      <c r="AP2752" s="1" t="s">
        <v>5712</v>
      </c>
      <c r="AR2752" s="1" t="s">
        <v>5712</v>
      </c>
      <c r="AT2752" s="1" t="s">
        <v>5712</v>
      </c>
    </row>
    <row r="2753" spans="1:48" x14ac:dyDescent="0.35">
      <c r="A2753" s="1" t="s">
        <v>13064</v>
      </c>
      <c r="B2753" s="1" t="s">
        <v>12499</v>
      </c>
      <c r="C2753" s="1" t="s">
        <v>41</v>
      </c>
      <c r="D2753">
        <v>53</v>
      </c>
      <c r="E2753" s="1" t="s">
        <v>42</v>
      </c>
      <c r="F2753" s="1" t="s">
        <v>43</v>
      </c>
      <c r="G2753" s="1" t="s">
        <v>59</v>
      </c>
      <c r="H2753" s="1" t="s">
        <v>45</v>
      </c>
      <c r="I2753" s="1" t="s">
        <v>113</v>
      </c>
      <c r="J2753" s="1" t="s">
        <v>47</v>
      </c>
      <c r="K2753" s="1" t="s">
        <v>48</v>
      </c>
      <c r="L2753" s="1" t="s">
        <v>48</v>
      </c>
      <c r="M2753" s="1" t="s">
        <v>49</v>
      </c>
      <c r="N2753" s="1" t="s">
        <v>48</v>
      </c>
      <c r="O2753" s="1" t="s">
        <v>48</v>
      </c>
      <c r="P2753" s="1" t="s">
        <v>48</v>
      </c>
      <c r="Q2753" s="1" t="s">
        <v>48</v>
      </c>
      <c r="R2753" s="1" t="s">
        <v>48</v>
      </c>
      <c r="S2753" s="1" t="s">
        <v>48</v>
      </c>
      <c r="T2753" s="1" t="s">
        <v>48</v>
      </c>
      <c r="U2753" s="1" t="s">
        <v>48</v>
      </c>
      <c r="V2753" s="1" t="s">
        <v>48</v>
      </c>
      <c r="W2753" s="1" t="s">
        <v>48</v>
      </c>
      <c r="X2753" s="1" t="s">
        <v>116</v>
      </c>
      <c r="Y2753" s="1" t="s">
        <v>13065</v>
      </c>
      <c r="AC2753" s="1" t="s">
        <v>5712</v>
      </c>
      <c r="AD2753" s="1" t="s">
        <v>5712</v>
      </c>
      <c r="AK2753" s="1" t="s">
        <v>77</v>
      </c>
      <c r="AN2753" s="1" t="s">
        <v>5712</v>
      </c>
      <c r="AP2753" s="1" t="s">
        <v>5712</v>
      </c>
      <c r="AR2753" s="1" t="s">
        <v>5712</v>
      </c>
      <c r="AT2753" s="1" t="s">
        <v>5712</v>
      </c>
    </row>
    <row r="2754" spans="1:48" x14ac:dyDescent="0.35">
      <c r="A2754" s="1" t="s">
        <v>13066</v>
      </c>
      <c r="B2754" s="1" t="s">
        <v>12499</v>
      </c>
      <c r="C2754" s="1" t="s">
        <v>71</v>
      </c>
      <c r="D2754">
        <v>70</v>
      </c>
      <c r="E2754" s="1" t="s">
        <v>65</v>
      </c>
      <c r="F2754" s="1" t="s">
        <v>43</v>
      </c>
      <c r="G2754" s="1" t="s">
        <v>73</v>
      </c>
      <c r="H2754" s="1" t="s">
        <v>67</v>
      </c>
      <c r="I2754" s="1" t="s">
        <v>90</v>
      </c>
      <c r="J2754" s="1" t="s">
        <v>47</v>
      </c>
      <c r="K2754" s="1" t="s">
        <v>48</v>
      </c>
      <c r="L2754" s="1" t="s">
        <v>48</v>
      </c>
      <c r="M2754" s="1" t="s">
        <v>48</v>
      </c>
      <c r="N2754" s="1" t="s">
        <v>49</v>
      </c>
      <c r="O2754" s="1" t="s">
        <v>48</v>
      </c>
      <c r="P2754" s="1" t="s">
        <v>48</v>
      </c>
      <c r="Q2754" s="1" t="s">
        <v>48</v>
      </c>
      <c r="R2754" s="1" t="s">
        <v>48</v>
      </c>
      <c r="S2754" s="1" t="s">
        <v>48</v>
      </c>
      <c r="T2754" s="1" t="s">
        <v>48</v>
      </c>
      <c r="U2754" s="1" t="s">
        <v>48</v>
      </c>
      <c r="V2754" s="1" t="s">
        <v>48</v>
      </c>
      <c r="W2754" s="1" t="s">
        <v>48</v>
      </c>
      <c r="X2754" s="1" t="s">
        <v>116</v>
      </c>
      <c r="Y2754" s="1" t="s">
        <v>13067</v>
      </c>
      <c r="AC2754" s="1" t="s">
        <v>5712</v>
      </c>
      <c r="AD2754" s="1" t="s">
        <v>5712</v>
      </c>
      <c r="AI2754" s="1" t="s">
        <v>13068</v>
      </c>
      <c r="AK2754" s="1" t="s">
        <v>63</v>
      </c>
      <c r="AN2754" s="1" t="s">
        <v>5712</v>
      </c>
      <c r="AP2754" s="1" t="s">
        <v>5712</v>
      </c>
      <c r="AR2754" s="1" t="s">
        <v>5712</v>
      </c>
      <c r="AT2754" s="1" t="s">
        <v>5712</v>
      </c>
    </row>
    <row r="2755" spans="1:48" x14ac:dyDescent="0.35">
      <c r="A2755" s="1" t="s">
        <v>13069</v>
      </c>
      <c r="B2755" s="1" t="s">
        <v>12499</v>
      </c>
      <c r="C2755" s="1" t="s">
        <v>71</v>
      </c>
      <c r="D2755">
        <v>80</v>
      </c>
      <c r="E2755" s="1" t="s">
        <v>65</v>
      </c>
      <c r="F2755" s="1" t="s">
        <v>43</v>
      </c>
      <c r="G2755" s="1" t="s">
        <v>73</v>
      </c>
      <c r="H2755" s="1" t="s">
        <v>67</v>
      </c>
      <c r="I2755" s="1" t="s">
        <v>68</v>
      </c>
      <c r="J2755" s="1" t="s">
        <v>80</v>
      </c>
      <c r="K2755" s="1" t="s">
        <v>48</v>
      </c>
      <c r="L2755" s="1" t="s">
        <v>49</v>
      </c>
      <c r="M2755" s="1" t="s">
        <v>48</v>
      </c>
      <c r="N2755" s="1" t="s">
        <v>48</v>
      </c>
      <c r="O2755" s="1" t="s">
        <v>48</v>
      </c>
      <c r="P2755" s="1" t="s">
        <v>48</v>
      </c>
      <c r="Q2755" s="1" t="s">
        <v>48</v>
      </c>
      <c r="R2755" s="1" t="s">
        <v>48</v>
      </c>
      <c r="S2755" s="1" t="s">
        <v>48</v>
      </c>
      <c r="T2755" s="1" t="s">
        <v>49</v>
      </c>
      <c r="U2755" s="1" t="s">
        <v>48</v>
      </c>
      <c r="V2755" s="1" t="s">
        <v>48</v>
      </c>
      <c r="W2755" s="1" t="s">
        <v>48</v>
      </c>
      <c r="X2755" s="1" t="s">
        <v>145</v>
      </c>
      <c r="Y2755" s="1" t="s">
        <v>13070</v>
      </c>
      <c r="AC2755" s="1" t="s">
        <v>5712</v>
      </c>
      <c r="AD2755" s="1" t="s">
        <v>5712</v>
      </c>
      <c r="AK2755" s="1" t="s">
        <v>77</v>
      </c>
      <c r="AN2755" s="1" t="s">
        <v>5712</v>
      </c>
      <c r="AP2755" s="1" t="s">
        <v>5712</v>
      </c>
      <c r="AR2755" s="1" t="s">
        <v>5712</v>
      </c>
      <c r="AT2755" s="1" t="s">
        <v>5712</v>
      </c>
      <c r="AV2755" s="1" t="s">
        <v>13071</v>
      </c>
    </row>
    <row r="2756" spans="1:48" x14ac:dyDescent="0.35">
      <c r="A2756" s="1" t="s">
        <v>13072</v>
      </c>
      <c r="B2756" s="1" t="s">
        <v>12499</v>
      </c>
      <c r="C2756" s="1" t="s">
        <v>71</v>
      </c>
      <c r="D2756">
        <v>66</v>
      </c>
      <c r="E2756" s="1" t="s">
        <v>65</v>
      </c>
      <c r="F2756" s="1" t="s">
        <v>66</v>
      </c>
      <c r="G2756" s="1" t="s">
        <v>44</v>
      </c>
      <c r="H2756" s="1" t="s">
        <v>67</v>
      </c>
      <c r="I2756" s="1" t="s">
        <v>68</v>
      </c>
      <c r="J2756" s="1" t="s">
        <v>47</v>
      </c>
      <c r="K2756" s="1" t="s">
        <v>48</v>
      </c>
      <c r="L2756" s="1" t="s">
        <v>48</v>
      </c>
      <c r="M2756" s="1" t="s">
        <v>49</v>
      </c>
      <c r="N2756" s="1" t="s">
        <v>48</v>
      </c>
      <c r="O2756" s="1" t="s">
        <v>48</v>
      </c>
      <c r="P2756" s="1" t="s">
        <v>48</v>
      </c>
      <c r="Q2756" s="1" t="s">
        <v>48</v>
      </c>
      <c r="R2756" s="1" t="s">
        <v>48</v>
      </c>
      <c r="S2756" s="1" t="s">
        <v>48</v>
      </c>
      <c r="T2756" s="1" t="s">
        <v>48</v>
      </c>
      <c r="U2756" s="1" t="s">
        <v>48</v>
      </c>
      <c r="V2756" s="1" t="s">
        <v>48</v>
      </c>
      <c r="W2756" s="1" t="s">
        <v>48</v>
      </c>
      <c r="X2756" s="1" t="s">
        <v>62</v>
      </c>
      <c r="AC2756" s="1" t="s">
        <v>5712</v>
      </c>
      <c r="AD2756" s="1" t="s">
        <v>5712</v>
      </c>
      <c r="AK2756" s="1" t="s">
        <v>77</v>
      </c>
      <c r="AN2756" s="1" t="s">
        <v>5712</v>
      </c>
      <c r="AP2756" s="1" t="s">
        <v>81</v>
      </c>
      <c r="AR2756" s="1" t="s">
        <v>5712</v>
      </c>
      <c r="AT2756" s="1" t="s">
        <v>5712</v>
      </c>
    </row>
    <row r="2757" spans="1:48" x14ac:dyDescent="0.35">
      <c r="A2757" s="1" t="s">
        <v>13073</v>
      </c>
      <c r="B2757" s="1" t="s">
        <v>12499</v>
      </c>
      <c r="C2757" s="1" t="s">
        <v>41</v>
      </c>
      <c r="D2757">
        <v>60</v>
      </c>
      <c r="E2757" s="1" t="s">
        <v>65</v>
      </c>
      <c r="F2757" s="1" t="s">
        <v>72</v>
      </c>
      <c r="G2757" s="1" t="s">
        <v>59</v>
      </c>
      <c r="H2757" s="1" t="s">
        <v>79</v>
      </c>
      <c r="I2757" s="1" t="s">
        <v>110</v>
      </c>
      <c r="J2757" s="1" t="s">
        <v>47</v>
      </c>
      <c r="K2757" s="1" t="s">
        <v>48</v>
      </c>
      <c r="L2757" s="1" t="s">
        <v>48</v>
      </c>
      <c r="M2757" s="1" t="s">
        <v>48</v>
      </c>
      <c r="N2757" s="1" t="s">
        <v>48</v>
      </c>
      <c r="O2757" s="1" t="s">
        <v>48</v>
      </c>
      <c r="P2757" s="1" t="s">
        <v>48</v>
      </c>
      <c r="Q2757" s="1" t="s">
        <v>48</v>
      </c>
      <c r="R2757" s="1" t="s">
        <v>48</v>
      </c>
      <c r="S2757" s="1" t="s">
        <v>49</v>
      </c>
      <c r="T2757" s="1" t="s">
        <v>48</v>
      </c>
      <c r="U2757" s="1" t="s">
        <v>48</v>
      </c>
      <c r="V2757" s="1" t="s">
        <v>48</v>
      </c>
      <c r="W2757" s="1" t="s">
        <v>48</v>
      </c>
      <c r="X2757" s="1" t="s">
        <v>75</v>
      </c>
      <c r="Y2757" s="1" t="s">
        <v>13074</v>
      </c>
      <c r="AC2757" s="1" t="s">
        <v>5712</v>
      </c>
      <c r="AD2757" s="1" t="s">
        <v>5712</v>
      </c>
      <c r="AK2757" s="1" t="s">
        <v>63</v>
      </c>
      <c r="AN2757" s="1" t="s">
        <v>5712</v>
      </c>
      <c r="AP2757" s="1" t="s">
        <v>81</v>
      </c>
      <c r="AR2757" s="1" t="s">
        <v>5712</v>
      </c>
      <c r="AT2757" s="1" t="s">
        <v>5712</v>
      </c>
    </row>
    <row r="2758" spans="1:48" x14ac:dyDescent="0.35">
      <c r="A2758" s="1" t="s">
        <v>13075</v>
      </c>
      <c r="B2758" s="1" t="s">
        <v>12499</v>
      </c>
      <c r="C2758" s="1" t="s">
        <v>71</v>
      </c>
      <c r="D2758">
        <v>55</v>
      </c>
      <c r="E2758" s="1" t="s">
        <v>65</v>
      </c>
      <c r="F2758" s="1" t="s">
        <v>43</v>
      </c>
      <c r="G2758" s="1" t="s">
        <v>137</v>
      </c>
      <c r="H2758" s="1" t="s">
        <v>45</v>
      </c>
      <c r="I2758" s="1" t="s">
        <v>74</v>
      </c>
      <c r="J2758" s="1" t="s">
        <v>80</v>
      </c>
      <c r="K2758" s="1" t="s">
        <v>48</v>
      </c>
      <c r="L2758" s="1" t="s">
        <v>48</v>
      </c>
      <c r="M2758" s="1" t="s">
        <v>48</v>
      </c>
      <c r="N2758" s="1" t="s">
        <v>48</v>
      </c>
      <c r="O2758" s="1" t="s">
        <v>48</v>
      </c>
      <c r="P2758" s="1" t="s">
        <v>48</v>
      </c>
      <c r="Q2758" s="1" t="s">
        <v>48</v>
      </c>
      <c r="R2758" s="1" t="s">
        <v>48</v>
      </c>
      <c r="S2758" s="1" t="s">
        <v>48</v>
      </c>
      <c r="T2758" s="1" t="s">
        <v>48</v>
      </c>
      <c r="U2758" s="1" t="s">
        <v>48</v>
      </c>
      <c r="V2758" s="1" t="s">
        <v>49</v>
      </c>
      <c r="W2758" s="1" t="s">
        <v>48</v>
      </c>
      <c r="X2758" s="1" t="s">
        <v>62</v>
      </c>
      <c r="AC2758" s="1" t="s">
        <v>5712</v>
      </c>
      <c r="AD2758" s="1" t="s">
        <v>5712</v>
      </c>
      <c r="AI2758" s="1" t="s">
        <v>13076</v>
      </c>
      <c r="AK2758" s="1" t="s">
        <v>55</v>
      </c>
      <c r="AN2758" s="1" t="s">
        <v>5712</v>
      </c>
      <c r="AP2758" s="1" t="s">
        <v>5712</v>
      </c>
      <c r="AR2758" s="1" t="s">
        <v>5712</v>
      </c>
      <c r="AT2758" s="1" t="s">
        <v>5712</v>
      </c>
      <c r="AV2758" s="1" t="s">
        <v>13077</v>
      </c>
    </row>
    <row r="2759" spans="1:48" x14ac:dyDescent="0.35">
      <c r="A2759" s="1" t="s">
        <v>13078</v>
      </c>
      <c r="B2759" s="1" t="s">
        <v>12499</v>
      </c>
      <c r="C2759" s="1" t="s">
        <v>41</v>
      </c>
      <c r="D2759">
        <v>52</v>
      </c>
      <c r="E2759" s="1" t="s">
        <v>42</v>
      </c>
      <c r="F2759" s="1" t="s">
        <v>72</v>
      </c>
      <c r="G2759" s="1" t="s">
        <v>98</v>
      </c>
      <c r="H2759" s="1" t="s">
        <v>45</v>
      </c>
      <c r="I2759" s="1" t="s">
        <v>46</v>
      </c>
      <c r="J2759" s="1" t="s">
        <v>80</v>
      </c>
      <c r="K2759" s="1" t="s">
        <v>48</v>
      </c>
      <c r="L2759" s="1" t="s">
        <v>48</v>
      </c>
      <c r="M2759" s="1" t="s">
        <v>48</v>
      </c>
      <c r="N2759" s="1" t="s">
        <v>48</v>
      </c>
      <c r="O2759" s="1" t="s">
        <v>48</v>
      </c>
      <c r="P2759" s="1" t="s">
        <v>48</v>
      </c>
      <c r="Q2759" s="1" t="s">
        <v>48</v>
      </c>
      <c r="R2759" s="1" t="s">
        <v>48</v>
      </c>
      <c r="S2759" s="1" t="s">
        <v>48</v>
      </c>
      <c r="T2759" s="1" t="s">
        <v>49</v>
      </c>
      <c r="U2759" s="1" t="s">
        <v>48</v>
      </c>
      <c r="V2759" s="1" t="s">
        <v>48</v>
      </c>
      <c r="W2759" s="1" t="s">
        <v>48</v>
      </c>
      <c r="X2759" s="1" t="s">
        <v>116</v>
      </c>
      <c r="Y2759" s="1" t="s">
        <v>13079</v>
      </c>
      <c r="AC2759" s="1" t="s">
        <v>5712</v>
      </c>
      <c r="AD2759" s="1" t="s">
        <v>5712</v>
      </c>
      <c r="AI2759" s="1" t="s">
        <v>13080</v>
      </c>
      <c r="AK2759" s="1" t="s">
        <v>77</v>
      </c>
      <c r="AN2759" s="1" t="s">
        <v>5712</v>
      </c>
      <c r="AP2759" s="1" t="s">
        <v>5712</v>
      </c>
      <c r="AR2759" s="1" t="s">
        <v>5712</v>
      </c>
      <c r="AT2759" s="1" t="s">
        <v>5712</v>
      </c>
      <c r="AV2759" s="1" t="s">
        <v>13081</v>
      </c>
    </row>
    <row r="2760" spans="1:48" x14ac:dyDescent="0.35">
      <c r="A2760" s="1" t="s">
        <v>13082</v>
      </c>
      <c r="B2760" s="1" t="s">
        <v>12499</v>
      </c>
      <c r="C2760" s="1" t="s">
        <v>41</v>
      </c>
      <c r="D2760">
        <v>78</v>
      </c>
      <c r="E2760" s="1" t="s">
        <v>65</v>
      </c>
      <c r="F2760" s="1" t="s">
        <v>66</v>
      </c>
      <c r="G2760" s="1" t="s">
        <v>98</v>
      </c>
      <c r="H2760" s="1" t="s">
        <v>67</v>
      </c>
      <c r="I2760" s="1" t="s">
        <v>90</v>
      </c>
      <c r="J2760" s="1" t="s">
        <v>47</v>
      </c>
      <c r="K2760" s="1" t="s">
        <v>48</v>
      </c>
      <c r="L2760" s="1" t="s">
        <v>49</v>
      </c>
      <c r="M2760" s="1" t="s">
        <v>48</v>
      </c>
      <c r="N2760" s="1" t="s">
        <v>48</v>
      </c>
      <c r="O2760" s="1" t="s">
        <v>48</v>
      </c>
      <c r="P2760" s="1" t="s">
        <v>48</v>
      </c>
      <c r="Q2760" s="1" t="s">
        <v>48</v>
      </c>
      <c r="R2760" s="1" t="s">
        <v>48</v>
      </c>
      <c r="S2760" s="1" t="s">
        <v>48</v>
      </c>
      <c r="T2760" s="1" t="s">
        <v>48</v>
      </c>
      <c r="U2760" s="1" t="s">
        <v>48</v>
      </c>
      <c r="V2760" s="1" t="s">
        <v>48</v>
      </c>
      <c r="W2760" s="1" t="s">
        <v>48</v>
      </c>
      <c r="X2760" s="1" t="s">
        <v>62</v>
      </c>
      <c r="AC2760" s="1" t="s">
        <v>5712</v>
      </c>
      <c r="AD2760" s="1" t="s">
        <v>5712</v>
      </c>
      <c r="AI2760" s="1" t="s">
        <v>13083</v>
      </c>
      <c r="AK2760" s="1" t="s">
        <v>63</v>
      </c>
      <c r="AN2760" s="1" t="s">
        <v>5712</v>
      </c>
      <c r="AP2760" s="1" t="s">
        <v>5712</v>
      </c>
      <c r="AR2760" s="1" t="s">
        <v>5712</v>
      </c>
      <c r="AT2760" s="1" t="s">
        <v>5712</v>
      </c>
      <c r="AV2760" s="1" t="s">
        <v>939</v>
      </c>
    </row>
    <row r="2761" spans="1:48" ht="409.5" x14ac:dyDescent="0.35">
      <c r="A2761" s="1" t="s">
        <v>13084</v>
      </c>
      <c r="B2761" s="1" t="s">
        <v>12499</v>
      </c>
      <c r="C2761" s="1" t="s">
        <v>41</v>
      </c>
      <c r="D2761">
        <v>60</v>
      </c>
      <c r="E2761" s="1" t="s">
        <v>65</v>
      </c>
      <c r="F2761" s="1" t="s">
        <v>66</v>
      </c>
      <c r="G2761" s="1" t="s">
        <v>59</v>
      </c>
      <c r="H2761" s="1" t="s">
        <v>109</v>
      </c>
      <c r="I2761" s="1" t="s">
        <v>99</v>
      </c>
      <c r="J2761" s="1" t="s">
        <v>47</v>
      </c>
      <c r="K2761" s="1" t="s">
        <v>48</v>
      </c>
      <c r="L2761" s="1" t="s">
        <v>48</v>
      </c>
      <c r="M2761" s="1" t="s">
        <v>49</v>
      </c>
      <c r="N2761" s="1" t="s">
        <v>48</v>
      </c>
      <c r="O2761" s="1" t="s">
        <v>48</v>
      </c>
      <c r="P2761" s="1" t="s">
        <v>48</v>
      </c>
      <c r="Q2761" s="1" t="s">
        <v>48</v>
      </c>
      <c r="R2761" s="1" t="s">
        <v>48</v>
      </c>
      <c r="S2761" s="1" t="s">
        <v>48</v>
      </c>
      <c r="T2761" s="1" t="s">
        <v>48</v>
      </c>
      <c r="U2761" s="1" t="s">
        <v>48</v>
      </c>
      <c r="V2761" s="1" t="s">
        <v>48</v>
      </c>
      <c r="W2761" s="1" t="s">
        <v>48</v>
      </c>
      <c r="X2761" s="1" t="s">
        <v>62</v>
      </c>
      <c r="AC2761" s="1" t="s">
        <v>5712</v>
      </c>
      <c r="AD2761" s="1" t="s">
        <v>5712</v>
      </c>
      <c r="AI2761" s="2" t="s">
        <v>13085</v>
      </c>
      <c r="AK2761" s="1" t="s">
        <v>55</v>
      </c>
      <c r="AN2761" s="1" t="s">
        <v>5712</v>
      </c>
      <c r="AP2761" s="1" t="s">
        <v>5712</v>
      </c>
      <c r="AR2761" s="1" t="s">
        <v>5712</v>
      </c>
      <c r="AT2761" s="1" t="s">
        <v>5712</v>
      </c>
    </row>
    <row r="2762" spans="1:48" x14ac:dyDescent="0.35">
      <c r="A2762" s="1" t="s">
        <v>13086</v>
      </c>
      <c r="B2762" s="1" t="s">
        <v>12499</v>
      </c>
      <c r="C2762" s="1" t="s">
        <v>41</v>
      </c>
      <c r="D2762">
        <v>82</v>
      </c>
      <c r="E2762" s="1" t="s">
        <v>65</v>
      </c>
      <c r="F2762" s="1" t="s">
        <v>66</v>
      </c>
      <c r="G2762" s="1" t="s">
        <v>44</v>
      </c>
      <c r="H2762" s="1" t="s">
        <v>67</v>
      </c>
      <c r="I2762" s="1" t="s">
        <v>90</v>
      </c>
      <c r="J2762" s="1" t="s">
        <v>47</v>
      </c>
      <c r="K2762" s="1" t="s">
        <v>48</v>
      </c>
      <c r="L2762" s="1" t="s">
        <v>48</v>
      </c>
      <c r="M2762" s="1" t="s">
        <v>48</v>
      </c>
      <c r="N2762" s="1" t="s">
        <v>48</v>
      </c>
      <c r="O2762" s="1" t="s">
        <v>48</v>
      </c>
      <c r="P2762" s="1" t="s">
        <v>48</v>
      </c>
      <c r="Q2762" s="1" t="s">
        <v>49</v>
      </c>
      <c r="R2762" s="1" t="s">
        <v>48</v>
      </c>
      <c r="S2762" s="1" t="s">
        <v>48</v>
      </c>
      <c r="T2762" s="1" t="s">
        <v>48</v>
      </c>
      <c r="U2762" s="1" t="s">
        <v>48</v>
      </c>
      <c r="V2762" s="1" t="s">
        <v>48</v>
      </c>
      <c r="W2762" s="1" t="s">
        <v>48</v>
      </c>
      <c r="X2762" s="1" t="s">
        <v>116</v>
      </c>
      <c r="Y2762" s="1" t="s">
        <v>13087</v>
      </c>
      <c r="AC2762" s="1" t="s">
        <v>5712</v>
      </c>
      <c r="AD2762" s="1" t="s">
        <v>5712</v>
      </c>
      <c r="AK2762" s="1" t="s">
        <v>77</v>
      </c>
      <c r="AN2762" s="1" t="s">
        <v>5712</v>
      </c>
      <c r="AP2762" s="1" t="s">
        <v>5712</v>
      </c>
      <c r="AR2762" s="1" t="s">
        <v>5712</v>
      </c>
      <c r="AT2762" s="1" t="s">
        <v>5712</v>
      </c>
      <c r="AV2762" s="1" t="s">
        <v>13088</v>
      </c>
    </row>
    <row r="2763" spans="1:48" x14ac:dyDescent="0.35">
      <c r="A2763" s="1" t="s">
        <v>13089</v>
      </c>
      <c r="B2763" s="1" t="s">
        <v>12499</v>
      </c>
      <c r="C2763" s="1" t="s">
        <v>71</v>
      </c>
      <c r="D2763">
        <v>49</v>
      </c>
      <c r="E2763" s="1" t="s">
        <v>42</v>
      </c>
      <c r="F2763" s="1" t="s">
        <v>107</v>
      </c>
      <c r="G2763" s="1" t="s">
        <v>98</v>
      </c>
      <c r="H2763" s="1" t="s">
        <v>45</v>
      </c>
      <c r="I2763" s="1" t="s">
        <v>61</v>
      </c>
      <c r="J2763" s="1" t="s">
        <v>80</v>
      </c>
      <c r="K2763" s="1" t="s">
        <v>48</v>
      </c>
      <c r="L2763" s="1" t="s">
        <v>48</v>
      </c>
      <c r="M2763" s="1" t="s">
        <v>48</v>
      </c>
      <c r="N2763" s="1" t="s">
        <v>48</v>
      </c>
      <c r="O2763" s="1" t="s">
        <v>48</v>
      </c>
      <c r="P2763" s="1" t="s">
        <v>48</v>
      </c>
      <c r="Q2763" s="1" t="s">
        <v>48</v>
      </c>
      <c r="R2763" s="1" t="s">
        <v>48</v>
      </c>
      <c r="S2763" s="1" t="s">
        <v>48</v>
      </c>
      <c r="T2763" s="1" t="s">
        <v>48</v>
      </c>
      <c r="U2763" s="1" t="s">
        <v>48</v>
      </c>
      <c r="V2763" s="1" t="s">
        <v>49</v>
      </c>
      <c r="W2763" s="1" t="s">
        <v>48</v>
      </c>
      <c r="X2763" s="1" t="s">
        <v>116</v>
      </c>
      <c r="Y2763" s="1" t="s">
        <v>13090</v>
      </c>
      <c r="AC2763" s="1" t="s">
        <v>5712</v>
      </c>
      <c r="AD2763" s="1" t="s">
        <v>5712</v>
      </c>
      <c r="AK2763" s="1" t="s">
        <v>55</v>
      </c>
      <c r="AN2763" s="1" t="s">
        <v>5712</v>
      </c>
      <c r="AP2763" s="1" t="s">
        <v>81</v>
      </c>
      <c r="AR2763" s="1" t="s">
        <v>5712</v>
      </c>
      <c r="AT2763" s="1" t="s">
        <v>5712</v>
      </c>
    </row>
    <row r="2764" spans="1:48" x14ac:dyDescent="0.35">
      <c r="A2764" s="1" t="s">
        <v>13091</v>
      </c>
      <c r="B2764" s="1" t="s">
        <v>12499</v>
      </c>
      <c r="C2764" s="1" t="s">
        <v>41</v>
      </c>
      <c r="D2764">
        <v>36</v>
      </c>
      <c r="E2764" s="1" t="s">
        <v>42</v>
      </c>
      <c r="F2764" s="1" t="s">
        <v>107</v>
      </c>
      <c r="G2764" s="1" t="s">
        <v>73</v>
      </c>
      <c r="H2764" s="1" t="s">
        <v>79</v>
      </c>
      <c r="I2764" s="1" t="s">
        <v>110</v>
      </c>
      <c r="J2764" s="1" t="s">
        <v>47</v>
      </c>
      <c r="K2764" s="1" t="s">
        <v>48</v>
      </c>
      <c r="L2764" s="1" t="s">
        <v>48</v>
      </c>
      <c r="M2764" s="1" t="s">
        <v>48</v>
      </c>
      <c r="N2764" s="1" t="s">
        <v>48</v>
      </c>
      <c r="O2764" s="1" t="s">
        <v>49</v>
      </c>
      <c r="P2764" s="1" t="s">
        <v>48</v>
      </c>
      <c r="Q2764" s="1" t="s">
        <v>48</v>
      </c>
      <c r="R2764" s="1" t="s">
        <v>48</v>
      </c>
      <c r="S2764" s="1" t="s">
        <v>48</v>
      </c>
      <c r="T2764" s="1" t="s">
        <v>48</v>
      </c>
      <c r="U2764" s="1" t="s">
        <v>48</v>
      </c>
      <c r="V2764" s="1" t="s">
        <v>48</v>
      </c>
      <c r="W2764" s="1" t="s">
        <v>48</v>
      </c>
      <c r="X2764" s="1" t="s">
        <v>62</v>
      </c>
      <c r="AC2764" s="1" t="s">
        <v>5712</v>
      </c>
      <c r="AD2764" s="1" t="s">
        <v>5712</v>
      </c>
      <c r="AI2764" s="1" t="s">
        <v>13092</v>
      </c>
      <c r="AK2764" s="1" t="s">
        <v>63</v>
      </c>
      <c r="AN2764" s="1" t="s">
        <v>5712</v>
      </c>
      <c r="AP2764" s="1" t="s">
        <v>5712</v>
      </c>
      <c r="AR2764" s="1" t="s">
        <v>5712</v>
      </c>
      <c r="AT2764" s="1" t="s">
        <v>5712</v>
      </c>
    </row>
    <row r="2765" spans="1:48" x14ac:dyDescent="0.35">
      <c r="A2765" s="1" t="s">
        <v>13093</v>
      </c>
      <c r="B2765" s="1" t="s">
        <v>12499</v>
      </c>
      <c r="C2765" s="1" t="s">
        <v>41</v>
      </c>
      <c r="D2765">
        <v>70</v>
      </c>
      <c r="E2765" s="1" t="s">
        <v>65</v>
      </c>
      <c r="F2765" s="1" t="s">
        <v>66</v>
      </c>
      <c r="G2765" s="1" t="s">
        <v>59</v>
      </c>
      <c r="H2765" s="1" t="s">
        <v>67</v>
      </c>
      <c r="I2765" s="1" t="s">
        <v>125</v>
      </c>
      <c r="J2765" s="1" t="s">
        <v>47</v>
      </c>
      <c r="K2765" s="1" t="s">
        <v>48</v>
      </c>
      <c r="L2765" s="1" t="s">
        <v>49</v>
      </c>
      <c r="M2765" s="1" t="s">
        <v>48</v>
      </c>
      <c r="N2765" s="1" t="s">
        <v>48</v>
      </c>
      <c r="O2765" s="1" t="s">
        <v>48</v>
      </c>
      <c r="P2765" s="1" t="s">
        <v>48</v>
      </c>
      <c r="Q2765" s="1" t="s">
        <v>48</v>
      </c>
      <c r="R2765" s="1" t="s">
        <v>48</v>
      </c>
      <c r="S2765" s="1" t="s">
        <v>48</v>
      </c>
      <c r="T2765" s="1" t="s">
        <v>48</v>
      </c>
      <c r="U2765" s="1" t="s">
        <v>48</v>
      </c>
      <c r="V2765" s="1" t="s">
        <v>48</v>
      </c>
      <c r="W2765" s="1" t="s">
        <v>48</v>
      </c>
      <c r="X2765" s="1" t="s">
        <v>62</v>
      </c>
      <c r="AC2765" s="1" t="s">
        <v>5712</v>
      </c>
      <c r="AD2765" s="1" t="s">
        <v>5712</v>
      </c>
      <c r="AK2765" s="1" t="s">
        <v>63</v>
      </c>
      <c r="AN2765" s="1" t="s">
        <v>5712</v>
      </c>
      <c r="AP2765" s="1" t="s">
        <v>5712</v>
      </c>
      <c r="AR2765" s="1" t="s">
        <v>5712</v>
      </c>
      <c r="AT2765" s="1" t="s">
        <v>5712</v>
      </c>
      <c r="AV2765" s="1" t="s">
        <v>13094</v>
      </c>
    </row>
    <row r="2766" spans="1:48" x14ac:dyDescent="0.35">
      <c r="A2766" s="1" t="s">
        <v>13095</v>
      </c>
      <c r="B2766" s="1" t="s">
        <v>12499</v>
      </c>
      <c r="C2766" s="1" t="s">
        <v>41</v>
      </c>
      <c r="D2766">
        <v>59</v>
      </c>
      <c r="E2766" s="1" t="s">
        <v>65</v>
      </c>
      <c r="F2766" s="1" t="s">
        <v>72</v>
      </c>
      <c r="G2766" s="1" t="s">
        <v>98</v>
      </c>
      <c r="H2766" s="1" t="s">
        <v>144</v>
      </c>
      <c r="I2766" s="1" t="s">
        <v>110</v>
      </c>
      <c r="J2766" s="1" t="s">
        <v>47</v>
      </c>
      <c r="K2766" s="1" t="s">
        <v>48</v>
      </c>
      <c r="L2766" s="1" t="s">
        <v>48</v>
      </c>
      <c r="M2766" s="1" t="s">
        <v>48</v>
      </c>
      <c r="N2766" s="1" t="s">
        <v>48</v>
      </c>
      <c r="O2766" s="1" t="s">
        <v>48</v>
      </c>
      <c r="P2766" s="1" t="s">
        <v>49</v>
      </c>
      <c r="Q2766" s="1" t="s">
        <v>48</v>
      </c>
      <c r="R2766" s="1" t="s">
        <v>48</v>
      </c>
      <c r="S2766" s="1" t="s">
        <v>48</v>
      </c>
      <c r="T2766" s="1" t="s">
        <v>48</v>
      </c>
      <c r="U2766" s="1" t="s">
        <v>48</v>
      </c>
      <c r="V2766" s="1" t="s">
        <v>48</v>
      </c>
      <c r="W2766" s="1" t="s">
        <v>48</v>
      </c>
      <c r="X2766" s="1" t="s">
        <v>145</v>
      </c>
      <c r="Y2766" s="1" t="s">
        <v>13096</v>
      </c>
      <c r="AC2766" s="1" t="s">
        <v>5712</v>
      </c>
      <c r="AD2766" s="1" t="s">
        <v>5712</v>
      </c>
      <c r="AI2766" s="1" t="s">
        <v>13097</v>
      </c>
      <c r="AK2766" s="1" t="s">
        <v>55</v>
      </c>
      <c r="AN2766" s="1" t="s">
        <v>5712</v>
      </c>
      <c r="AP2766" s="1" t="s">
        <v>5712</v>
      </c>
      <c r="AR2766" s="1" t="s">
        <v>5712</v>
      </c>
      <c r="AT2766" s="1" t="s">
        <v>5712</v>
      </c>
      <c r="AV2766" s="1" t="s">
        <v>13098</v>
      </c>
    </row>
    <row r="2767" spans="1:48" x14ac:dyDescent="0.35">
      <c r="A2767" s="1" t="s">
        <v>13099</v>
      </c>
      <c r="B2767" s="1" t="s">
        <v>12499</v>
      </c>
      <c r="C2767" s="1" t="s">
        <v>41</v>
      </c>
      <c r="D2767">
        <v>46</v>
      </c>
      <c r="E2767" s="1" t="s">
        <v>42</v>
      </c>
      <c r="F2767" s="1" t="s">
        <v>43</v>
      </c>
      <c r="G2767" s="1" t="s">
        <v>44</v>
      </c>
      <c r="H2767" s="1" t="s">
        <v>67</v>
      </c>
      <c r="I2767" s="1" t="s">
        <v>110</v>
      </c>
      <c r="J2767" s="1" t="s">
        <v>47</v>
      </c>
      <c r="K2767" s="1" t="s">
        <v>48</v>
      </c>
      <c r="L2767" s="1" t="s">
        <v>48</v>
      </c>
      <c r="M2767" s="1" t="s">
        <v>48</v>
      </c>
      <c r="N2767" s="1" t="s">
        <v>48</v>
      </c>
      <c r="O2767" s="1" t="s">
        <v>48</v>
      </c>
      <c r="P2767" s="1" t="s">
        <v>48</v>
      </c>
      <c r="Q2767" s="1" t="s">
        <v>49</v>
      </c>
      <c r="R2767" s="1" t="s">
        <v>48</v>
      </c>
      <c r="S2767" s="1" t="s">
        <v>48</v>
      </c>
      <c r="T2767" s="1" t="s">
        <v>48</v>
      </c>
      <c r="U2767" s="1" t="s">
        <v>48</v>
      </c>
      <c r="V2767" s="1" t="s">
        <v>48</v>
      </c>
      <c r="W2767" s="1" t="s">
        <v>48</v>
      </c>
      <c r="X2767" s="1" t="s">
        <v>116</v>
      </c>
      <c r="Y2767" s="1" t="s">
        <v>13100</v>
      </c>
      <c r="AC2767" s="1" t="s">
        <v>5712</v>
      </c>
      <c r="AD2767" s="1" t="s">
        <v>5712</v>
      </c>
      <c r="AI2767" s="1" t="s">
        <v>13101</v>
      </c>
      <c r="AK2767" s="1" t="s">
        <v>77</v>
      </c>
      <c r="AN2767" s="1" t="s">
        <v>5712</v>
      </c>
      <c r="AP2767" s="1" t="s">
        <v>5712</v>
      </c>
      <c r="AR2767" s="1" t="s">
        <v>5712</v>
      </c>
      <c r="AT2767" s="1" t="s">
        <v>5712</v>
      </c>
      <c r="AV2767" s="1" t="s">
        <v>13102</v>
      </c>
    </row>
    <row r="2768" spans="1:48" x14ac:dyDescent="0.35">
      <c r="A2768" s="1" t="s">
        <v>13103</v>
      </c>
      <c r="B2768" s="1" t="s">
        <v>12499</v>
      </c>
      <c r="C2768" s="1" t="s">
        <v>71</v>
      </c>
      <c r="D2768">
        <v>82</v>
      </c>
      <c r="E2768" s="1" t="s">
        <v>65</v>
      </c>
      <c r="F2768" s="1" t="s">
        <v>66</v>
      </c>
      <c r="G2768" s="1" t="s">
        <v>85</v>
      </c>
      <c r="H2768" s="1" t="s">
        <v>67</v>
      </c>
      <c r="I2768" s="1" t="s">
        <v>90</v>
      </c>
      <c r="J2768" s="1" t="s">
        <v>47</v>
      </c>
      <c r="K2768" s="1" t="s">
        <v>48</v>
      </c>
      <c r="L2768" s="1" t="s">
        <v>48</v>
      </c>
      <c r="M2768" s="1" t="s">
        <v>48</v>
      </c>
      <c r="N2768" s="1" t="s">
        <v>48</v>
      </c>
      <c r="O2768" s="1" t="s">
        <v>48</v>
      </c>
      <c r="P2768" s="1" t="s">
        <v>49</v>
      </c>
      <c r="Q2768" s="1" t="s">
        <v>48</v>
      </c>
      <c r="R2768" s="1" t="s">
        <v>48</v>
      </c>
      <c r="S2768" s="1" t="s">
        <v>48</v>
      </c>
      <c r="T2768" s="1" t="s">
        <v>48</v>
      </c>
      <c r="U2768" s="1" t="s">
        <v>48</v>
      </c>
      <c r="V2768" s="1" t="s">
        <v>48</v>
      </c>
      <c r="W2768" s="1" t="s">
        <v>48</v>
      </c>
      <c r="X2768" s="1" t="s">
        <v>62</v>
      </c>
      <c r="AC2768" s="1" t="s">
        <v>5712</v>
      </c>
      <c r="AD2768" s="1" t="s">
        <v>5712</v>
      </c>
      <c r="AI2768" s="1" t="s">
        <v>13104</v>
      </c>
      <c r="AK2768" s="1" t="s">
        <v>55</v>
      </c>
      <c r="AN2768" s="1" t="s">
        <v>131</v>
      </c>
      <c r="AP2768" s="1" t="s">
        <v>131</v>
      </c>
      <c r="AR2768" s="1" t="s">
        <v>5712</v>
      </c>
      <c r="AT2768" s="1" t="s">
        <v>5712</v>
      </c>
    </row>
    <row r="2769" spans="1:48" x14ac:dyDescent="0.35">
      <c r="A2769" s="1" t="s">
        <v>13105</v>
      </c>
      <c r="B2769" s="1" t="s">
        <v>12499</v>
      </c>
      <c r="C2769" s="1" t="s">
        <v>41</v>
      </c>
      <c r="D2769">
        <v>72</v>
      </c>
      <c r="E2769" s="1" t="s">
        <v>65</v>
      </c>
      <c r="F2769" s="1" t="s">
        <v>66</v>
      </c>
      <c r="G2769" s="1" t="s">
        <v>73</v>
      </c>
      <c r="H2769" s="1" t="s">
        <v>67</v>
      </c>
      <c r="I2769" s="1" t="s">
        <v>110</v>
      </c>
      <c r="J2769" s="1" t="s">
        <v>47</v>
      </c>
      <c r="K2769" s="1" t="s">
        <v>48</v>
      </c>
      <c r="L2769" s="1" t="s">
        <v>48</v>
      </c>
      <c r="M2769" s="1" t="s">
        <v>48</v>
      </c>
      <c r="N2769" s="1" t="s">
        <v>48</v>
      </c>
      <c r="O2769" s="1" t="s">
        <v>48</v>
      </c>
      <c r="P2769" s="1" t="s">
        <v>48</v>
      </c>
      <c r="Q2769" s="1" t="s">
        <v>48</v>
      </c>
      <c r="R2769" s="1" t="s">
        <v>49</v>
      </c>
      <c r="S2769" s="1" t="s">
        <v>48</v>
      </c>
      <c r="T2769" s="1" t="s">
        <v>48</v>
      </c>
      <c r="U2769" s="1" t="s">
        <v>48</v>
      </c>
      <c r="V2769" s="1" t="s">
        <v>48</v>
      </c>
      <c r="W2769" s="1" t="s">
        <v>48</v>
      </c>
      <c r="X2769" s="1" t="s">
        <v>62</v>
      </c>
      <c r="AC2769" s="1" t="s">
        <v>5712</v>
      </c>
      <c r="AD2769" s="1" t="s">
        <v>5712</v>
      </c>
      <c r="AK2769" s="1" t="s">
        <v>63</v>
      </c>
      <c r="AN2769" s="1" t="s">
        <v>5712</v>
      </c>
      <c r="AP2769" s="1" t="s">
        <v>131</v>
      </c>
      <c r="AR2769" s="1" t="s">
        <v>5712</v>
      </c>
      <c r="AT2769" s="1" t="s">
        <v>5712</v>
      </c>
    </row>
    <row r="2770" spans="1:48" x14ac:dyDescent="0.35">
      <c r="A2770" s="1" t="s">
        <v>13106</v>
      </c>
      <c r="B2770" s="1" t="s">
        <v>12499</v>
      </c>
      <c r="C2770" s="1" t="s">
        <v>41</v>
      </c>
      <c r="D2770">
        <v>62</v>
      </c>
      <c r="E2770" s="1" t="s">
        <v>65</v>
      </c>
      <c r="F2770" s="1" t="s">
        <v>66</v>
      </c>
      <c r="G2770" s="1" t="s">
        <v>73</v>
      </c>
      <c r="H2770" s="1" t="s">
        <v>109</v>
      </c>
      <c r="I2770" s="1" t="s">
        <v>90</v>
      </c>
      <c r="J2770" s="1" t="s">
        <v>47</v>
      </c>
      <c r="K2770" s="1" t="s">
        <v>48</v>
      </c>
      <c r="L2770" s="1" t="s">
        <v>48</v>
      </c>
      <c r="M2770" s="1" t="s">
        <v>49</v>
      </c>
      <c r="N2770" s="1" t="s">
        <v>48</v>
      </c>
      <c r="O2770" s="1" t="s">
        <v>48</v>
      </c>
      <c r="P2770" s="1" t="s">
        <v>48</v>
      </c>
      <c r="Q2770" s="1" t="s">
        <v>48</v>
      </c>
      <c r="R2770" s="1" t="s">
        <v>48</v>
      </c>
      <c r="S2770" s="1" t="s">
        <v>48</v>
      </c>
      <c r="T2770" s="1" t="s">
        <v>48</v>
      </c>
      <c r="U2770" s="1" t="s">
        <v>48</v>
      </c>
      <c r="V2770" s="1" t="s">
        <v>48</v>
      </c>
      <c r="W2770" s="1" t="s">
        <v>48</v>
      </c>
      <c r="X2770" s="1" t="s">
        <v>51</v>
      </c>
      <c r="Y2770" s="1" t="s">
        <v>13107</v>
      </c>
      <c r="AC2770" s="1" t="s">
        <v>5712</v>
      </c>
      <c r="AD2770" s="1" t="s">
        <v>5712</v>
      </c>
      <c r="AI2770" s="1" t="s">
        <v>13108</v>
      </c>
      <c r="AK2770" s="1" t="s">
        <v>55</v>
      </c>
      <c r="AN2770" s="1" t="s">
        <v>5712</v>
      </c>
      <c r="AP2770" s="1" t="s">
        <v>5712</v>
      </c>
      <c r="AR2770" s="1" t="s">
        <v>5712</v>
      </c>
      <c r="AT2770" s="1" t="s">
        <v>5712</v>
      </c>
    </row>
    <row r="2771" spans="1:48" x14ac:dyDescent="0.35">
      <c r="A2771" s="1" t="s">
        <v>13109</v>
      </c>
      <c r="B2771" s="1" t="s">
        <v>12499</v>
      </c>
      <c r="C2771" s="1" t="s">
        <v>3346</v>
      </c>
      <c r="D2771">
        <v>40</v>
      </c>
      <c r="E2771" s="1" t="s">
        <v>42</v>
      </c>
      <c r="F2771" s="1" t="s">
        <v>43</v>
      </c>
      <c r="G2771" s="1" t="s">
        <v>98</v>
      </c>
      <c r="H2771" s="1" t="s">
        <v>79</v>
      </c>
      <c r="I2771" s="1" t="s">
        <v>90</v>
      </c>
      <c r="J2771" s="1" t="s">
        <v>47</v>
      </c>
      <c r="K2771" s="1" t="s">
        <v>49</v>
      </c>
      <c r="L2771" s="1" t="s">
        <v>48</v>
      </c>
      <c r="M2771" s="1" t="s">
        <v>48</v>
      </c>
      <c r="N2771" s="1" t="s">
        <v>48</v>
      </c>
      <c r="O2771" s="1" t="s">
        <v>48</v>
      </c>
      <c r="P2771" s="1" t="s">
        <v>48</v>
      </c>
      <c r="Q2771" s="1" t="s">
        <v>48</v>
      </c>
      <c r="R2771" s="1" t="s">
        <v>48</v>
      </c>
      <c r="S2771" s="1" t="s">
        <v>48</v>
      </c>
      <c r="T2771" s="1" t="s">
        <v>49</v>
      </c>
      <c r="U2771" s="1" t="s">
        <v>48</v>
      </c>
      <c r="V2771" s="1" t="s">
        <v>48</v>
      </c>
      <c r="W2771" s="1" t="s">
        <v>48</v>
      </c>
      <c r="X2771" s="1" t="s">
        <v>62</v>
      </c>
      <c r="AC2771" s="1" t="s">
        <v>5712</v>
      </c>
      <c r="AD2771" s="1" t="s">
        <v>5712</v>
      </c>
      <c r="AI2771" s="1" t="s">
        <v>48</v>
      </c>
      <c r="AK2771" s="1" t="s">
        <v>55</v>
      </c>
      <c r="AN2771" s="1" t="s">
        <v>5712</v>
      </c>
      <c r="AP2771" s="1" t="s">
        <v>5712</v>
      </c>
      <c r="AR2771" s="1" t="s">
        <v>5712</v>
      </c>
      <c r="AT2771" s="1" t="s">
        <v>5712</v>
      </c>
    </row>
    <row r="2772" spans="1:48" x14ac:dyDescent="0.35">
      <c r="A2772" s="1" t="s">
        <v>13110</v>
      </c>
      <c r="B2772" s="1" t="s">
        <v>12499</v>
      </c>
      <c r="C2772" s="1" t="s">
        <v>41</v>
      </c>
      <c r="D2772">
        <v>49</v>
      </c>
      <c r="E2772" s="1" t="s">
        <v>42</v>
      </c>
      <c r="F2772" s="1" t="s">
        <v>72</v>
      </c>
      <c r="G2772" s="1" t="s">
        <v>98</v>
      </c>
      <c r="H2772" s="1" t="s">
        <v>45</v>
      </c>
      <c r="I2772" s="1" t="s">
        <v>74</v>
      </c>
      <c r="J2772" s="1" t="s">
        <v>47</v>
      </c>
      <c r="K2772" s="1" t="s">
        <v>48</v>
      </c>
      <c r="L2772" s="1" t="s">
        <v>48</v>
      </c>
      <c r="M2772" s="1" t="s">
        <v>49</v>
      </c>
      <c r="N2772" s="1" t="s">
        <v>48</v>
      </c>
      <c r="O2772" s="1" t="s">
        <v>48</v>
      </c>
      <c r="P2772" s="1" t="s">
        <v>48</v>
      </c>
      <c r="Q2772" s="1" t="s">
        <v>48</v>
      </c>
      <c r="R2772" s="1" t="s">
        <v>48</v>
      </c>
      <c r="S2772" s="1" t="s">
        <v>48</v>
      </c>
      <c r="T2772" s="1" t="s">
        <v>48</v>
      </c>
      <c r="U2772" s="1" t="s">
        <v>48</v>
      </c>
      <c r="V2772" s="1" t="s">
        <v>48</v>
      </c>
      <c r="W2772" s="1" t="s">
        <v>48</v>
      </c>
      <c r="X2772" s="1" t="s">
        <v>62</v>
      </c>
      <c r="AC2772" s="1" t="s">
        <v>5712</v>
      </c>
      <c r="AD2772" s="1" t="s">
        <v>5712</v>
      </c>
      <c r="AI2772" s="1" t="s">
        <v>13111</v>
      </c>
      <c r="AK2772" s="1" t="s">
        <v>55</v>
      </c>
      <c r="AN2772" s="1" t="s">
        <v>5712</v>
      </c>
      <c r="AP2772" s="1" t="s">
        <v>5712</v>
      </c>
      <c r="AR2772" s="1" t="s">
        <v>5712</v>
      </c>
      <c r="AT2772" s="1" t="s">
        <v>5712</v>
      </c>
    </row>
    <row r="2773" spans="1:48" x14ac:dyDescent="0.35">
      <c r="A2773" s="1" t="s">
        <v>13112</v>
      </c>
      <c r="B2773" s="1" t="s">
        <v>12499</v>
      </c>
      <c r="C2773" s="1" t="s">
        <v>71</v>
      </c>
      <c r="D2773">
        <v>71</v>
      </c>
      <c r="E2773" s="1" t="s">
        <v>65</v>
      </c>
      <c r="F2773" s="1" t="s">
        <v>66</v>
      </c>
      <c r="G2773" s="1" t="s">
        <v>137</v>
      </c>
      <c r="H2773" s="1" t="s">
        <v>67</v>
      </c>
      <c r="I2773" s="1" t="s">
        <v>68</v>
      </c>
      <c r="J2773" s="1" t="s">
        <v>47</v>
      </c>
      <c r="K2773" s="1" t="s">
        <v>48</v>
      </c>
      <c r="L2773" s="1" t="s">
        <v>48</v>
      </c>
      <c r="M2773" s="1" t="s">
        <v>49</v>
      </c>
      <c r="N2773" s="1" t="s">
        <v>48</v>
      </c>
      <c r="O2773" s="1" t="s">
        <v>48</v>
      </c>
      <c r="P2773" s="1" t="s">
        <v>48</v>
      </c>
      <c r="Q2773" s="1" t="s">
        <v>48</v>
      </c>
      <c r="R2773" s="1" t="s">
        <v>48</v>
      </c>
      <c r="S2773" s="1" t="s">
        <v>48</v>
      </c>
      <c r="T2773" s="1" t="s">
        <v>48</v>
      </c>
      <c r="U2773" s="1" t="s">
        <v>48</v>
      </c>
      <c r="V2773" s="1" t="s">
        <v>48</v>
      </c>
      <c r="W2773" s="1" t="s">
        <v>48</v>
      </c>
      <c r="X2773" s="1" t="s">
        <v>62</v>
      </c>
      <c r="AC2773" s="1" t="s">
        <v>5712</v>
      </c>
      <c r="AD2773" s="1" t="s">
        <v>5712</v>
      </c>
      <c r="AI2773" s="1" t="s">
        <v>13113</v>
      </c>
      <c r="AK2773" s="1" t="s">
        <v>63</v>
      </c>
      <c r="AN2773" s="1" t="s">
        <v>5712</v>
      </c>
      <c r="AP2773" s="1" t="s">
        <v>5712</v>
      </c>
      <c r="AR2773" s="1" t="s">
        <v>5712</v>
      </c>
      <c r="AT2773" s="1" t="s">
        <v>5712</v>
      </c>
      <c r="AV2773" s="1" t="s">
        <v>13114</v>
      </c>
    </row>
    <row r="2774" spans="1:48" x14ac:dyDescent="0.35">
      <c r="A2774" s="1" t="s">
        <v>13115</v>
      </c>
      <c r="B2774" s="1" t="s">
        <v>12499</v>
      </c>
      <c r="C2774" s="1" t="s">
        <v>71</v>
      </c>
      <c r="D2774">
        <v>70</v>
      </c>
      <c r="E2774" s="1" t="s">
        <v>65</v>
      </c>
      <c r="F2774" s="1" t="s">
        <v>66</v>
      </c>
      <c r="G2774" s="1" t="s">
        <v>59</v>
      </c>
      <c r="H2774" s="1" t="s">
        <v>79</v>
      </c>
      <c r="I2774" s="1" t="s">
        <v>68</v>
      </c>
      <c r="J2774" s="1" t="s">
        <v>80</v>
      </c>
      <c r="K2774" s="1" t="s">
        <v>48</v>
      </c>
      <c r="L2774" s="1" t="s">
        <v>48</v>
      </c>
      <c r="M2774" s="1" t="s">
        <v>48</v>
      </c>
      <c r="N2774" s="1" t="s">
        <v>48</v>
      </c>
      <c r="O2774" s="1" t="s">
        <v>48</v>
      </c>
      <c r="P2774" s="1" t="s">
        <v>48</v>
      </c>
      <c r="Q2774" s="1" t="s">
        <v>48</v>
      </c>
      <c r="R2774" s="1" t="s">
        <v>48</v>
      </c>
      <c r="S2774" s="1" t="s">
        <v>48</v>
      </c>
      <c r="T2774" s="1" t="s">
        <v>48</v>
      </c>
      <c r="U2774" s="1" t="s">
        <v>48</v>
      </c>
      <c r="V2774" s="1" t="s">
        <v>49</v>
      </c>
      <c r="W2774" s="1" t="s">
        <v>48</v>
      </c>
      <c r="X2774" s="1" t="s">
        <v>62</v>
      </c>
      <c r="AC2774" s="1" t="s">
        <v>5712</v>
      </c>
      <c r="AD2774" s="1" t="s">
        <v>5712</v>
      </c>
      <c r="AI2774" s="1" t="s">
        <v>13116</v>
      </c>
      <c r="AK2774" s="1" t="s">
        <v>55</v>
      </c>
      <c r="AN2774" s="1" t="s">
        <v>131</v>
      </c>
      <c r="AP2774" s="1" t="s">
        <v>5712</v>
      </c>
      <c r="AR2774" s="1" t="s">
        <v>5712</v>
      </c>
      <c r="AT2774" s="1" t="s">
        <v>5712</v>
      </c>
    </row>
    <row r="2775" spans="1:48" x14ac:dyDescent="0.35">
      <c r="A2775" s="1" t="s">
        <v>13117</v>
      </c>
      <c r="B2775" s="1" t="s">
        <v>12499</v>
      </c>
      <c r="C2775" s="1" t="s">
        <v>71</v>
      </c>
      <c r="D2775">
        <v>75</v>
      </c>
      <c r="E2775" s="1" t="s">
        <v>65</v>
      </c>
      <c r="F2775" s="1" t="s">
        <v>43</v>
      </c>
      <c r="G2775" s="1" t="s">
        <v>59</v>
      </c>
      <c r="H2775" s="1" t="s">
        <v>67</v>
      </c>
      <c r="I2775" s="1" t="s">
        <v>68</v>
      </c>
      <c r="J2775" s="1" t="s">
        <v>47</v>
      </c>
      <c r="K2775" s="1" t="s">
        <v>48</v>
      </c>
      <c r="L2775" s="1" t="s">
        <v>48</v>
      </c>
      <c r="M2775" s="1" t="s">
        <v>48</v>
      </c>
      <c r="N2775" s="1" t="s">
        <v>48</v>
      </c>
      <c r="O2775" s="1" t="s">
        <v>48</v>
      </c>
      <c r="P2775" s="1" t="s">
        <v>48</v>
      </c>
      <c r="Q2775" s="1" t="s">
        <v>48</v>
      </c>
      <c r="R2775" s="1" t="s">
        <v>49</v>
      </c>
      <c r="S2775" s="1" t="s">
        <v>48</v>
      </c>
      <c r="T2775" s="1" t="s">
        <v>48</v>
      </c>
      <c r="U2775" s="1" t="s">
        <v>48</v>
      </c>
      <c r="V2775" s="1" t="s">
        <v>48</v>
      </c>
      <c r="W2775" s="1" t="s">
        <v>48</v>
      </c>
      <c r="X2775" s="1" t="s">
        <v>145</v>
      </c>
      <c r="Y2775" s="1" t="s">
        <v>13118</v>
      </c>
      <c r="AC2775" s="1" t="s">
        <v>5712</v>
      </c>
      <c r="AD2775" s="1" t="s">
        <v>5712</v>
      </c>
      <c r="AI2775" s="1" t="s">
        <v>13119</v>
      </c>
      <c r="AK2775" s="1" t="s">
        <v>63</v>
      </c>
      <c r="AN2775" s="1" t="s">
        <v>5712</v>
      </c>
      <c r="AP2775" s="1" t="s">
        <v>5712</v>
      </c>
      <c r="AR2775" s="1" t="s">
        <v>5712</v>
      </c>
      <c r="AT2775" s="1" t="s">
        <v>5712</v>
      </c>
      <c r="AV2775" s="1" t="s">
        <v>13120</v>
      </c>
    </row>
    <row r="2776" spans="1:48" x14ac:dyDescent="0.35">
      <c r="A2776" s="1" t="s">
        <v>13121</v>
      </c>
      <c r="B2776" s="1" t="s">
        <v>12499</v>
      </c>
      <c r="C2776" s="1" t="s">
        <v>41</v>
      </c>
      <c r="D2776">
        <v>35</v>
      </c>
      <c r="E2776" s="1" t="s">
        <v>42</v>
      </c>
      <c r="F2776" s="1" t="s">
        <v>107</v>
      </c>
      <c r="G2776" s="1" t="s">
        <v>73</v>
      </c>
      <c r="H2776" s="1" t="s">
        <v>45</v>
      </c>
      <c r="I2776" s="1" t="s">
        <v>110</v>
      </c>
      <c r="J2776" s="1" t="s">
        <v>80</v>
      </c>
      <c r="K2776" s="1" t="s">
        <v>48</v>
      </c>
      <c r="L2776" s="1" t="s">
        <v>48</v>
      </c>
      <c r="M2776" s="1" t="s">
        <v>48</v>
      </c>
      <c r="N2776" s="1" t="s">
        <v>48</v>
      </c>
      <c r="O2776" s="1" t="s">
        <v>48</v>
      </c>
      <c r="P2776" s="1" t="s">
        <v>48</v>
      </c>
      <c r="Q2776" s="1" t="s">
        <v>48</v>
      </c>
      <c r="R2776" s="1" t="s">
        <v>48</v>
      </c>
      <c r="S2776" s="1" t="s">
        <v>48</v>
      </c>
      <c r="T2776" s="1" t="s">
        <v>48</v>
      </c>
      <c r="U2776" s="1" t="s">
        <v>49</v>
      </c>
      <c r="V2776" s="1" t="s">
        <v>48</v>
      </c>
      <c r="W2776" s="1" t="s">
        <v>48</v>
      </c>
      <c r="X2776" s="1" t="s">
        <v>62</v>
      </c>
      <c r="AC2776" s="1" t="s">
        <v>5712</v>
      </c>
      <c r="AD2776" s="1" t="s">
        <v>5712</v>
      </c>
      <c r="AK2776" s="1" t="s">
        <v>55</v>
      </c>
      <c r="AN2776" s="1" t="s">
        <v>5712</v>
      </c>
      <c r="AP2776" s="1" t="s">
        <v>5712</v>
      </c>
      <c r="AR2776" s="1" t="s">
        <v>5712</v>
      </c>
      <c r="AT2776" s="1" t="s">
        <v>5712</v>
      </c>
      <c r="AV2776" s="1" t="s">
        <v>4616</v>
      </c>
    </row>
    <row r="2777" spans="1:48" x14ac:dyDescent="0.35">
      <c r="A2777" s="1" t="s">
        <v>13122</v>
      </c>
      <c r="B2777" s="1" t="s">
        <v>12499</v>
      </c>
      <c r="C2777" s="1" t="s">
        <v>71</v>
      </c>
      <c r="D2777">
        <v>44</v>
      </c>
      <c r="E2777" s="1" t="s">
        <v>42</v>
      </c>
      <c r="F2777" s="1" t="s">
        <v>72</v>
      </c>
      <c r="G2777" s="1" t="s">
        <v>59</v>
      </c>
      <c r="H2777" s="1" t="s">
        <v>144</v>
      </c>
      <c r="I2777" s="1" t="s">
        <v>68</v>
      </c>
      <c r="J2777" s="1" t="s">
        <v>80</v>
      </c>
      <c r="K2777" s="1" t="s">
        <v>48</v>
      </c>
      <c r="L2777" s="1" t="s">
        <v>48</v>
      </c>
      <c r="M2777" s="1" t="s">
        <v>48</v>
      </c>
      <c r="N2777" s="1" t="s">
        <v>48</v>
      </c>
      <c r="O2777" s="1" t="s">
        <v>48</v>
      </c>
      <c r="P2777" s="1" t="s">
        <v>48</v>
      </c>
      <c r="Q2777" s="1" t="s">
        <v>48</v>
      </c>
      <c r="R2777" s="1" t="s">
        <v>48</v>
      </c>
      <c r="S2777" s="1" t="s">
        <v>48</v>
      </c>
      <c r="T2777" s="1" t="s">
        <v>48</v>
      </c>
      <c r="U2777" s="1" t="s">
        <v>49</v>
      </c>
      <c r="V2777" s="1" t="s">
        <v>48</v>
      </c>
      <c r="W2777" s="1" t="s">
        <v>48</v>
      </c>
      <c r="X2777" s="1" t="s">
        <v>62</v>
      </c>
      <c r="AC2777" s="1" t="s">
        <v>5712</v>
      </c>
      <c r="AD2777" s="1" t="s">
        <v>5712</v>
      </c>
      <c r="AI2777" s="1" t="s">
        <v>13123</v>
      </c>
      <c r="AK2777" s="1" t="s">
        <v>77</v>
      </c>
      <c r="AN2777" s="1" t="s">
        <v>5712</v>
      </c>
      <c r="AP2777" s="1" t="s">
        <v>5712</v>
      </c>
      <c r="AR2777" s="1" t="s">
        <v>5712</v>
      </c>
      <c r="AT2777" s="1" t="s">
        <v>5712</v>
      </c>
    </row>
    <row r="2778" spans="1:48" x14ac:dyDescent="0.35">
      <c r="A2778" s="1" t="s">
        <v>13124</v>
      </c>
      <c r="B2778" s="1" t="s">
        <v>12499</v>
      </c>
      <c r="C2778" s="1" t="s">
        <v>71</v>
      </c>
      <c r="D2778">
        <v>79</v>
      </c>
      <c r="E2778" s="1" t="s">
        <v>65</v>
      </c>
      <c r="F2778" s="1" t="s">
        <v>66</v>
      </c>
      <c r="G2778" s="1" t="s">
        <v>44</v>
      </c>
      <c r="H2778" s="1" t="s">
        <v>67</v>
      </c>
      <c r="I2778" s="1" t="s">
        <v>74</v>
      </c>
      <c r="J2778" s="1" t="s">
        <v>80</v>
      </c>
      <c r="K2778" s="1" t="s">
        <v>48</v>
      </c>
      <c r="L2778" s="1" t="s">
        <v>48</v>
      </c>
      <c r="M2778" s="1" t="s">
        <v>48</v>
      </c>
      <c r="N2778" s="1" t="s">
        <v>48</v>
      </c>
      <c r="O2778" s="1" t="s">
        <v>48</v>
      </c>
      <c r="P2778" s="1" t="s">
        <v>48</v>
      </c>
      <c r="Q2778" s="1" t="s">
        <v>48</v>
      </c>
      <c r="R2778" s="1" t="s">
        <v>48</v>
      </c>
      <c r="S2778" s="1" t="s">
        <v>48</v>
      </c>
      <c r="T2778" s="1" t="s">
        <v>48</v>
      </c>
      <c r="U2778" s="1" t="s">
        <v>48</v>
      </c>
      <c r="V2778" s="1" t="s">
        <v>48</v>
      </c>
      <c r="W2778" s="1" t="s">
        <v>49</v>
      </c>
      <c r="X2778" s="1" t="s">
        <v>62</v>
      </c>
      <c r="AC2778" s="1" t="s">
        <v>5712</v>
      </c>
      <c r="AD2778" s="1" t="s">
        <v>5712</v>
      </c>
      <c r="AK2778" s="1" t="s">
        <v>63</v>
      </c>
      <c r="AN2778" s="1" t="s">
        <v>5712</v>
      </c>
      <c r="AP2778" s="1" t="s">
        <v>5712</v>
      </c>
      <c r="AR2778" s="1" t="s">
        <v>5712</v>
      </c>
      <c r="AT2778" s="1" t="s">
        <v>5712</v>
      </c>
    </row>
    <row r="2779" spans="1:48" x14ac:dyDescent="0.35">
      <c r="A2779" s="1" t="s">
        <v>13125</v>
      </c>
      <c r="B2779" s="1" t="s">
        <v>12499</v>
      </c>
      <c r="C2779" s="1" t="s">
        <v>41</v>
      </c>
      <c r="D2779">
        <v>71</v>
      </c>
      <c r="E2779" s="1" t="s">
        <v>65</v>
      </c>
      <c r="F2779" s="1" t="s">
        <v>66</v>
      </c>
      <c r="G2779" s="1" t="s">
        <v>44</v>
      </c>
      <c r="H2779" s="1" t="s">
        <v>67</v>
      </c>
      <c r="I2779" s="1" t="s">
        <v>125</v>
      </c>
      <c r="J2779" s="1" t="s">
        <v>47</v>
      </c>
      <c r="K2779" s="1" t="s">
        <v>48</v>
      </c>
      <c r="L2779" s="1" t="s">
        <v>48</v>
      </c>
      <c r="M2779" s="1" t="s">
        <v>48</v>
      </c>
      <c r="N2779" s="1" t="s">
        <v>48</v>
      </c>
      <c r="O2779" s="1" t="s">
        <v>48</v>
      </c>
      <c r="P2779" s="1" t="s">
        <v>49</v>
      </c>
      <c r="Q2779" s="1" t="s">
        <v>48</v>
      </c>
      <c r="R2779" s="1" t="s">
        <v>48</v>
      </c>
      <c r="S2779" s="1" t="s">
        <v>48</v>
      </c>
      <c r="T2779" s="1" t="s">
        <v>48</v>
      </c>
      <c r="U2779" s="1" t="s">
        <v>48</v>
      </c>
      <c r="V2779" s="1" t="s">
        <v>48</v>
      </c>
      <c r="W2779" s="1" t="s">
        <v>48</v>
      </c>
      <c r="X2779" s="1" t="s">
        <v>75</v>
      </c>
      <c r="Y2779" s="1" t="s">
        <v>13126</v>
      </c>
      <c r="AC2779" s="1" t="s">
        <v>5712</v>
      </c>
      <c r="AD2779" s="1" t="s">
        <v>5712</v>
      </c>
      <c r="AK2779" s="1" t="s">
        <v>55</v>
      </c>
      <c r="AN2779" s="1" t="s">
        <v>81</v>
      </c>
      <c r="AP2779" s="1" t="s">
        <v>5712</v>
      </c>
      <c r="AR2779" s="1" t="s">
        <v>5712</v>
      </c>
      <c r="AT2779" s="1" t="s">
        <v>5712</v>
      </c>
    </row>
    <row r="2780" spans="1:48" x14ac:dyDescent="0.35">
      <c r="A2780" s="1" t="s">
        <v>13127</v>
      </c>
      <c r="B2780" s="1" t="s">
        <v>12499</v>
      </c>
      <c r="C2780" s="1" t="s">
        <v>71</v>
      </c>
      <c r="D2780">
        <v>49</v>
      </c>
      <c r="E2780" s="1" t="s">
        <v>42</v>
      </c>
      <c r="F2780" s="1" t="s">
        <v>43</v>
      </c>
      <c r="G2780" s="1" t="s">
        <v>98</v>
      </c>
      <c r="H2780" s="1" t="s">
        <v>45</v>
      </c>
      <c r="I2780" s="1" t="s">
        <v>74</v>
      </c>
      <c r="J2780" s="1" t="s">
        <v>80</v>
      </c>
      <c r="K2780" s="1" t="s">
        <v>48</v>
      </c>
      <c r="L2780" s="1" t="s">
        <v>48</v>
      </c>
      <c r="M2780" s="1" t="s">
        <v>48</v>
      </c>
      <c r="N2780" s="1" t="s">
        <v>48</v>
      </c>
      <c r="O2780" s="1" t="s">
        <v>48</v>
      </c>
      <c r="P2780" s="1" t="s">
        <v>48</v>
      </c>
      <c r="Q2780" s="1" t="s">
        <v>48</v>
      </c>
      <c r="R2780" s="1" t="s">
        <v>48</v>
      </c>
      <c r="S2780" s="1" t="s">
        <v>48</v>
      </c>
      <c r="T2780" s="1" t="s">
        <v>48</v>
      </c>
      <c r="U2780" s="1" t="s">
        <v>49</v>
      </c>
      <c r="V2780" s="1" t="s">
        <v>48</v>
      </c>
      <c r="W2780" s="1" t="s">
        <v>48</v>
      </c>
      <c r="X2780" s="1" t="s">
        <v>145</v>
      </c>
      <c r="Y2780" s="1" t="s">
        <v>13128</v>
      </c>
      <c r="AC2780" s="1" t="s">
        <v>5712</v>
      </c>
      <c r="AD2780" s="1" t="s">
        <v>5712</v>
      </c>
      <c r="AI2780" s="1" t="s">
        <v>13129</v>
      </c>
      <c r="AK2780" s="1" t="s">
        <v>55</v>
      </c>
      <c r="AN2780" s="1" t="s">
        <v>5712</v>
      </c>
      <c r="AP2780" s="1" t="s">
        <v>5712</v>
      </c>
      <c r="AR2780" s="1" t="s">
        <v>5712</v>
      </c>
      <c r="AT2780" s="1" t="s">
        <v>5712</v>
      </c>
    </row>
    <row r="2781" spans="1:48" x14ac:dyDescent="0.35">
      <c r="A2781" s="1" t="s">
        <v>13130</v>
      </c>
      <c r="B2781" s="1" t="s">
        <v>12499</v>
      </c>
      <c r="C2781" s="1" t="s">
        <v>71</v>
      </c>
      <c r="D2781">
        <v>67</v>
      </c>
      <c r="E2781" s="1" t="s">
        <v>65</v>
      </c>
      <c r="F2781" s="1" t="s">
        <v>66</v>
      </c>
      <c r="G2781" s="1" t="s">
        <v>44</v>
      </c>
      <c r="H2781" s="1" t="s">
        <v>67</v>
      </c>
      <c r="I2781" s="1" t="s">
        <v>68</v>
      </c>
      <c r="J2781" s="1" t="s">
        <v>47</v>
      </c>
      <c r="K2781" s="1" t="s">
        <v>48</v>
      </c>
      <c r="L2781" s="1" t="s">
        <v>48</v>
      </c>
      <c r="M2781" s="1" t="s">
        <v>49</v>
      </c>
      <c r="N2781" s="1" t="s">
        <v>48</v>
      </c>
      <c r="O2781" s="1" t="s">
        <v>48</v>
      </c>
      <c r="P2781" s="1" t="s">
        <v>48</v>
      </c>
      <c r="Q2781" s="1" t="s">
        <v>48</v>
      </c>
      <c r="R2781" s="1" t="s">
        <v>48</v>
      </c>
      <c r="S2781" s="1" t="s">
        <v>48</v>
      </c>
      <c r="T2781" s="1" t="s">
        <v>48</v>
      </c>
      <c r="U2781" s="1" t="s">
        <v>48</v>
      </c>
      <c r="V2781" s="1" t="s">
        <v>48</v>
      </c>
      <c r="W2781" s="1" t="s">
        <v>48</v>
      </c>
      <c r="X2781" s="1" t="s">
        <v>62</v>
      </c>
      <c r="AC2781" s="1" t="s">
        <v>5712</v>
      </c>
      <c r="AD2781" s="1" t="s">
        <v>5712</v>
      </c>
      <c r="AK2781" s="1" t="s">
        <v>63</v>
      </c>
      <c r="AN2781" s="1" t="s">
        <v>5712</v>
      </c>
      <c r="AP2781" s="1" t="s">
        <v>5712</v>
      </c>
      <c r="AR2781" s="1" t="s">
        <v>5712</v>
      </c>
      <c r="AT2781" s="1" t="s">
        <v>5712</v>
      </c>
      <c r="AV2781" s="1" t="s">
        <v>703</v>
      </c>
    </row>
    <row r="2782" spans="1:48" x14ac:dyDescent="0.35">
      <c r="A2782" s="1" t="s">
        <v>13131</v>
      </c>
      <c r="B2782" s="1" t="s">
        <v>12499</v>
      </c>
      <c r="C2782" s="1" t="s">
        <v>41</v>
      </c>
      <c r="D2782">
        <v>44</v>
      </c>
      <c r="E2782" s="1" t="s">
        <v>42</v>
      </c>
      <c r="F2782" s="1" t="s">
        <v>72</v>
      </c>
      <c r="G2782" s="1" t="s">
        <v>59</v>
      </c>
      <c r="H2782" s="1" t="s">
        <v>45</v>
      </c>
      <c r="I2782" s="1" t="s">
        <v>61</v>
      </c>
      <c r="J2782" s="1" t="s">
        <v>47</v>
      </c>
      <c r="K2782" s="1" t="s">
        <v>48</v>
      </c>
      <c r="L2782" s="1" t="s">
        <v>48</v>
      </c>
      <c r="M2782" s="1" t="s">
        <v>49</v>
      </c>
      <c r="N2782" s="1" t="s">
        <v>48</v>
      </c>
      <c r="O2782" s="1" t="s">
        <v>48</v>
      </c>
      <c r="P2782" s="1" t="s">
        <v>48</v>
      </c>
      <c r="Q2782" s="1" t="s">
        <v>48</v>
      </c>
      <c r="R2782" s="1" t="s">
        <v>48</v>
      </c>
      <c r="S2782" s="1" t="s">
        <v>48</v>
      </c>
      <c r="T2782" s="1" t="s">
        <v>48</v>
      </c>
      <c r="U2782" s="1" t="s">
        <v>48</v>
      </c>
      <c r="V2782" s="1" t="s">
        <v>48</v>
      </c>
      <c r="W2782" s="1" t="s">
        <v>48</v>
      </c>
      <c r="X2782" s="1" t="s">
        <v>51</v>
      </c>
      <c r="Y2782" s="1" t="s">
        <v>13132</v>
      </c>
      <c r="AC2782" s="1" t="s">
        <v>5712</v>
      </c>
      <c r="AD2782" s="1" t="s">
        <v>5712</v>
      </c>
      <c r="AI2782" s="1" t="s">
        <v>13133</v>
      </c>
      <c r="AK2782" s="1" t="s">
        <v>55</v>
      </c>
      <c r="AN2782" s="1" t="s">
        <v>5712</v>
      </c>
      <c r="AP2782" s="1" t="s">
        <v>81</v>
      </c>
      <c r="AR2782" s="1" t="s">
        <v>5712</v>
      </c>
      <c r="AT2782" s="1" t="s">
        <v>5712</v>
      </c>
    </row>
    <row r="2783" spans="1:48" x14ac:dyDescent="0.35">
      <c r="A2783" s="1" t="s">
        <v>13134</v>
      </c>
      <c r="B2783" s="1" t="s">
        <v>12499</v>
      </c>
      <c r="C2783" s="1" t="s">
        <v>71</v>
      </c>
      <c r="D2783">
        <v>30</v>
      </c>
      <c r="E2783" s="1" t="s">
        <v>57</v>
      </c>
      <c r="F2783" s="1" t="s">
        <v>58</v>
      </c>
      <c r="G2783" s="1" t="s">
        <v>98</v>
      </c>
      <c r="H2783" s="1" t="s">
        <v>79</v>
      </c>
      <c r="I2783" s="1" t="s">
        <v>61</v>
      </c>
      <c r="J2783" s="1" t="s">
        <v>80</v>
      </c>
      <c r="K2783" s="1" t="s">
        <v>48</v>
      </c>
      <c r="L2783" s="1" t="s">
        <v>48</v>
      </c>
      <c r="M2783" s="1" t="s">
        <v>48</v>
      </c>
      <c r="N2783" s="1" t="s">
        <v>48</v>
      </c>
      <c r="O2783" s="1" t="s">
        <v>48</v>
      </c>
      <c r="P2783" s="1" t="s">
        <v>48</v>
      </c>
      <c r="Q2783" s="1" t="s">
        <v>48</v>
      </c>
      <c r="R2783" s="1" t="s">
        <v>48</v>
      </c>
      <c r="S2783" s="1" t="s">
        <v>48</v>
      </c>
      <c r="T2783" s="1" t="s">
        <v>49</v>
      </c>
      <c r="U2783" s="1" t="s">
        <v>48</v>
      </c>
      <c r="V2783" s="1" t="s">
        <v>48</v>
      </c>
      <c r="W2783" s="1" t="s">
        <v>48</v>
      </c>
      <c r="X2783" s="1" t="s">
        <v>62</v>
      </c>
      <c r="AC2783" s="1" t="s">
        <v>5712</v>
      </c>
      <c r="AD2783" s="1" t="s">
        <v>5712</v>
      </c>
      <c r="AK2783" s="1" t="s">
        <v>63</v>
      </c>
      <c r="AN2783" s="1" t="s">
        <v>5712</v>
      </c>
      <c r="AP2783" s="1" t="s">
        <v>5712</v>
      </c>
      <c r="AR2783" s="1" t="s">
        <v>5712</v>
      </c>
      <c r="AT2783" s="1" t="s">
        <v>5712</v>
      </c>
      <c r="AV2783" s="1" t="s">
        <v>4022</v>
      </c>
    </row>
    <row r="2784" spans="1:48" x14ac:dyDescent="0.35">
      <c r="A2784" s="1" t="s">
        <v>13135</v>
      </c>
      <c r="B2784" s="1" t="s">
        <v>12499</v>
      </c>
      <c r="C2784" s="1" t="s">
        <v>41</v>
      </c>
      <c r="D2784">
        <v>29</v>
      </c>
      <c r="E2784" s="1" t="s">
        <v>57</v>
      </c>
      <c r="F2784" s="1" t="s">
        <v>107</v>
      </c>
      <c r="G2784" s="1" t="s">
        <v>59</v>
      </c>
      <c r="H2784" s="1" t="s">
        <v>109</v>
      </c>
      <c r="I2784" s="1" t="s">
        <v>46</v>
      </c>
      <c r="J2784" s="1" t="s">
        <v>47</v>
      </c>
      <c r="K2784" s="1" t="s">
        <v>48</v>
      </c>
      <c r="L2784" s="1" t="s">
        <v>48</v>
      </c>
      <c r="M2784" s="1" t="s">
        <v>49</v>
      </c>
      <c r="N2784" s="1" t="s">
        <v>48</v>
      </c>
      <c r="O2784" s="1" t="s">
        <v>48</v>
      </c>
      <c r="P2784" s="1" t="s">
        <v>48</v>
      </c>
      <c r="Q2784" s="1" t="s">
        <v>48</v>
      </c>
      <c r="R2784" s="1" t="s">
        <v>48</v>
      </c>
      <c r="S2784" s="1" t="s">
        <v>48</v>
      </c>
      <c r="T2784" s="1" t="s">
        <v>48</v>
      </c>
      <c r="U2784" s="1" t="s">
        <v>48</v>
      </c>
      <c r="V2784" s="1" t="s">
        <v>48</v>
      </c>
      <c r="W2784" s="1" t="s">
        <v>49</v>
      </c>
      <c r="X2784" s="1" t="s">
        <v>62</v>
      </c>
      <c r="AC2784" s="1" t="s">
        <v>5712</v>
      </c>
      <c r="AD2784" s="1" t="s">
        <v>5712</v>
      </c>
      <c r="AK2784" s="1" t="s">
        <v>77</v>
      </c>
      <c r="AN2784" s="1" t="s">
        <v>5712</v>
      </c>
      <c r="AP2784" s="1" t="s">
        <v>5712</v>
      </c>
      <c r="AR2784" s="1" t="s">
        <v>5712</v>
      </c>
      <c r="AT2784" s="1" t="s">
        <v>5712</v>
      </c>
    </row>
    <row r="2785" spans="1:48" x14ac:dyDescent="0.35">
      <c r="A2785" s="1" t="s">
        <v>13136</v>
      </c>
      <c r="B2785" s="1" t="s">
        <v>12499</v>
      </c>
      <c r="C2785" s="1" t="s">
        <v>71</v>
      </c>
      <c r="D2785">
        <v>41</v>
      </c>
      <c r="E2785" s="1" t="s">
        <v>42</v>
      </c>
      <c r="F2785" s="1" t="s">
        <v>107</v>
      </c>
      <c r="G2785" s="1" t="s">
        <v>98</v>
      </c>
      <c r="H2785" s="1" t="s">
        <v>45</v>
      </c>
      <c r="I2785" s="1" t="s">
        <v>46</v>
      </c>
      <c r="J2785" s="1" t="s">
        <v>80</v>
      </c>
      <c r="K2785" s="1" t="s">
        <v>48</v>
      </c>
      <c r="L2785" s="1" t="s">
        <v>48</v>
      </c>
      <c r="M2785" s="1" t="s">
        <v>48</v>
      </c>
      <c r="N2785" s="1" t="s">
        <v>48</v>
      </c>
      <c r="O2785" s="1" t="s">
        <v>48</v>
      </c>
      <c r="P2785" s="1" t="s">
        <v>48</v>
      </c>
      <c r="Q2785" s="1" t="s">
        <v>48</v>
      </c>
      <c r="R2785" s="1" t="s">
        <v>48</v>
      </c>
      <c r="S2785" s="1" t="s">
        <v>48</v>
      </c>
      <c r="T2785" s="1" t="s">
        <v>48</v>
      </c>
      <c r="U2785" s="1" t="s">
        <v>49</v>
      </c>
      <c r="V2785" s="1" t="s">
        <v>48</v>
      </c>
      <c r="W2785" s="1" t="s">
        <v>48</v>
      </c>
      <c r="X2785" s="1" t="s">
        <v>51</v>
      </c>
      <c r="Y2785" s="1" t="s">
        <v>13137</v>
      </c>
      <c r="AC2785" s="1" t="s">
        <v>5712</v>
      </c>
      <c r="AD2785" s="1" t="s">
        <v>5712</v>
      </c>
      <c r="AK2785" s="1" t="s">
        <v>77</v>
      </c>
      <c r="AN2785" s="1" t="s">
        <v>5712</v>
      </c>
      <c r="AP2785" s="1" t="s">
        <v>5712</v>
      </c>
      <c r="AR2785" s="1" t="s">
        <v>5712</v>
      </c>
      <c r="AT2785" s="1" t="s">
        <v>5712</v>
      </c>
    </row>
    <row r="2786" spans="1:48" x14ac:dyDescent="0.35">
      <c r="A2786" s="1" t="s">
        <v>13138</v>
      </c>
      <c r="B2786" s="1" t="s">
        <v>12499</v>
      </c>
      <c r="C2786" s="1" t="s">
        <v>71</v>
      </c>
      <c r="D2786">
        <v>35</v>
      </c>
      <c r="E2786" s="1" t="s">
        <v>42</v>
      </c>
      <c r="F2786" s="1" t="s">
        <v>107</v>
      </c>
      <c r="G2786" s="1" t="s">
        <v>73</v>
      </c>
      <c r="H2786" s="1" t="s">
        <v>45</v>
      </c>
      <c r="I2786" s="1" t="s">
        <v>113</v>
      </c>
      <c r="J2786" s="1" t="s">
        <v>80</v>
      </c>
      <c r="K2786" s="1" t="s">
        <v>48</v>
      </c>
      <c r="L2786" s="1" t="s">
        <v>48</v>
      </c>
      <c r="M2786" s="1" t="s">
        <v>48</v>
      </c>
      <c r="N2786" s="1" t="s">
        <v>48</v>
      </c>
      <c r="O2786" s="1" t="s">
        <v>48</v>
      </c>
      <c r="P2786" s="1" t="s">
        <v>48</v>
      </c>
      <c r="Q2786" s="1" t="s">
        <v>48</v>
      </c>
      <c r="R2786" s="1" t="s">
        <v>48</v>
      </c>
      <c r="S2786" s="1" t="s">
        <v>48</v>
      </c>
      <c r="T2786" s="1" t="s">
        <v>49</v>
      </c>
      <c r="U2786" s="1" t="s">
        <v>48</v>
      </c>
      <c r="V2786" s="1" t="s">
        <v>48</v>
      </c>
      <c r="W2786" s="1" t="s">
        <v>48</v>
      </c>
      <c r="X2786" s="1" t="s">
        <v>116</v>
      </c>
      <c r="Y2786" s="1" t="s">
        <v>13139</v>
      </c>
      <c r="AC2786" s="1" t="s">
        <v>5712</v>
      </c>
      <c r="AD2786" s="1" t="s">
        <v>5712</v>
      </c>
      <c r="AK2786" s="1" t="s">
        <v>63</v>
      </c>
      <c r="AN2786" s="1" t="s">
        <v>5712</v>
      </c>
      <c r="AP2786" s="1" t="s">
        <v>5712</v>
      </c>
      <c r="AR2786" s="1" t="s">
        <v>5712</v>
      </c>
      <c r="AT2786" s="1" t="s">
        <v>5712</v>
      </c>
      <c r="AV2786" s="1" t="s">
        <v>13140</v>
      </c>
    </row>
    <row r="2787" spans="1:48" x14ac:dyDescent="0.35">
      <c r="A2787" s="1" t="s">
        <v>13141</v>
      </c>
      <c r="B2787" s="1" t="s">
        <v>12499</v>
      </c>
      <c r="C2787" s="1" t="s">
        <v>41</v>
      </c>
      <c r="D2787">
        <v>52</v>
      </c>
      <c r="E2787" s="1" t="s">
        <v>42</v>
      </c>
      <c r="F2787" s="1" t="s">
        <v>72</v>
      </c>
      <c r="G2787" s="1" t="s">
        <v>137</v>
      </c>
      <c r="H2787" s="1" t="s">
        <v>60</v>
      </c>
      <c r="I2787" s="1" t="s">
        <v>110</v>
      </c>
      <c r="J2787" s="1" t="s">
        <v>47</v>
      </c>
      <c r="K2787" s="1" t="s">
        <v>48</v>
      </c>
      <c r="L2787" s="1" t="s">
        <v>48</v>
      </c>
      <c r="M2787" s="1" t="s">
        <v>48</v>
      </c>
      <c r="N2787" s="1" t="s">
        <v>48</v>
      </c>
      <c r="O2787" s="1" t="s">
        <v>48</v>
      </c>
      <c r="P2787" s="1" t="s">
        <v>48</v>
      </c>
      <c r="Q2787" s="1" t="s">
        <v>49</v>
      </c>
      <c r="R2787" s="1" t="s">
        <v>48</v>
      </c>
      <c r="S2787" s="1" t="s">
        <v>48</v>
      </c>
      <c r="T2787" s="1" t="s">
        <v>48</v>
      </c>
      <c r="U2787" s="1" t="s">
        <v>48</v>
      </c>
      <c r="V2787" s="1" t="s">
        <v>48</v>
      </c>
      <c r="W2787" s="1" t="s">
        <v>48</v>
      </c>
      <c r="X2787" s="1" t="s">
        <v>75</v>
      </c>
      <c r="Y2787" s="1" t="s">
        <v>13142</v>
      </c>
      <c r="AC2787" s="1" t="s">
        <v>5712</v>
      </c>
      <c r="AD2787" s="1" t="s">
        <v>5712</v>
      </c>
      <c r="AI2787" s="1" t="s">
        <v>13143</v>
      </c>
      <c r="AK2787" s="1" t="s">
        <v>55</v>
      </c>
      <c r="AN2787" s="1" t="s">
        <v>5712</v>
      </c>
      <c r="AP2787" s="1" t="s">
        <v>5712</v>
      </c>
      <c r="AR2787" s="1" t="s">
        <v>5712</v>
      </c>
      <c r="AT2787" s="1" t="s">
        <v>5712</v>
      </c>
      <c r="AV2787" s="1" t="s">
        <v>105</v>
      </c>
    </row>
    <row r="2788" spans="1:48" x14ac:dyDescent="0.35">
      <c r="A2788" s="1" t="s">
        <v>13144</v>
      </c>
      <c r="B2788" s="1" t="s">
        <v>12499</v>
      </c>
      <c r="C2788" s="1" t="s">
        <v>71</v>
      </c>
      <c r="D2788">
        <v>52</v>
      </c>
      <c r="E2788" s="1" t="s">
        <v>42</v>
      </c>
      <c r="F2788" s="1" t="s">
        <v>107</v>
      </c>
      <c r="G2788" s="1" t="s">
        <v>59</v>
      </c>
      <c r="H2788" s="1" t="s">
        <v>79</v>
      </c>
      <c r="I2788" s="1" t="s">
        <v>99</v>
      </c>
      <c r="J2788" s="1" t="s">
        <v>80</v>
      </c>
      <c r="K2788" s="1" t="s">
        <v>48</v>
      </c>
      <c r="L2788" s="1" t="s">
        <v>48</v>
      </c>
      <c r="M2788" s="1" t="s">
        <v>48</v>
      </c>
      <c r="N2788" s="1" t="s">
        <v>48</v>
      </c>
      <c r="O2788" s="1" t="s">
        <v>48</v>
      </c>
      <c r="P2788" s="1" t="s">
        <v>48</v>
      </c>
      <c r="Q2788" s="1" t="s">
        <v>48</v>
      </c>
      <c r="R2788" s="1" t="s">
        <v>48</v>
      </c>
      <c r="S2788" s="1" t="s">
        <v>48</v>
      </c>
      <c r="T2788" s="1" t="s">
        <v>48</v>
      </c>
      <c r="U2788" s="1" t="s">
        <v>48</v>
      </c>
      <c r="V2788" s="1" t="s">
        <v>49</v>
      </c>
      <c r="W2788" s="1" t="s">
        <v>48</v>
      </c>
      <c r="X2788" s="1" t="s">
        <v>116</v>
      </c>
      <c r="Y2788" s="1" t="s">
        <v>13145</v>
      </c>
      <c r="AC2788" s="1" t="s">
        <v>5712</v>
      </c>
      <c r="AD2788" s="1" t="s">
        <v>5712</v>
      </c>
      <c r="AI2788" s="1" t="s">
        <v>13146</v>
      </c>
      <c r="AK2788" s="1" t="s">
        <v>63</v>
      </c>
      <c r="AN2788" s="1" t="s">
        <v>5712</v>
      </c>
      <c r="AP2788" s="1" t="s">
        <v>5712</v>
      </c>
      <c r="AR2788" s="1" t="s">
        <v>5712</v>
      </c>
      <c r="AT2788" s="1" t="s">
        <v>5712</v>
      </c>
      <c r="AV2788" s="1" t="s">
        <v>13147</v>
      </c>
    </row>
    <row r="2789" spans="1:48" x14ac:dyDescent="0.35">
      <c r="A2789" s="1" t="s">
        <v>13148</v>
      </c>
      <c r="B2789" s="1" t="s">
        <v>12499</v>
      </c>
      <c r="C2789" s="1" t="s">
        <v>71</v>
      </c>
      <c r="D2789">
        <v>35</v>
      </c>
      <c r="E2789" s="1" t="s">
        <v>42</v>
      </c>
      <c r="F2789" s="1" t="s">
        <v>43</v>
      </c>
      <c r="G2789" s="1" t="s">
        <v>98</v>
      </c>
      <c r="H2789" s="1" t="s">
        <v>45</v>
      </c>
      <c r="I2789" s="1" t="s">
        <v>113</v>
      </c>
      <c r="J2789" s="1" t="s">
        <v>47</v>
      </c>
      <c r="K2789" s="1" t="s">
        <v>48</v>
      </c>
      <c r="L2789" s="1" t="s">
        <v>48</v>
      </c>
      <c r="M2789" s="1" t="s">
        <v>49</v>
      </c>
      <c r="N2789" s="1" t="s">
        <v>48</v>
      </c>
      <c r="O2789" s="1" t="s">
        <v>48</v>
      </c>
      <c r="P2789" s="1" t="s">
        <v>48</v>
      </c>
      <c r="Q2789" s="1" t="s">
        <v>48</v>
      </c>
      <c r="R2789" s="1" t="s">
        <v>48</v>
      </c>
      <c r="S2789" s="1" t="s">
        <v>48</v>
      </c>
      <c r="T2789" s="1" t="s">
        <v>48</v>
      </c>
      <c r="U2789" s="1" t="s">
        <v>48</v>
      </c>
      <c r="V2789" s="1" t="s">
        <v>48</v>
      </c>
      <c r="W2789" s="1" t="s">
        <v>48</v>
      </c>
      <c r="X2789" s="1" t="s">
        <v>116</v>
      </c>
      <c r="Y2789" s="1" t="s">
        <v>13149</v>
      </c>
      <c r="AC2789" s="1" t="s">
        <v>5712</v>
      </c>
      <c r="AD2789" s="1" t="s">
        <v>5712</v>
      </c>
      <c r="AK2789" s="1" t="s">
        <v>101</v>
      </c>
      <c r="AN2789" s="1" t="s">
        <v>81</v>
      </c>
      <c r="AP2789" s="1" t="s">
        <v>131</v>
      </c>
      <c r="AR2789" s="1" t="s">
        <v>5712</v>
      </c>
      <c r="AT2789" s="1" t="s">
        <v>5712</v>
      </c>
    </row>
    <row r="2790" spans="1:48" x14ac:dyDescent="0.35">
      <c r="A2790" s="1" t="s">
        <v>13150</v>
      </c>
      <c r="B2790" s="1" t="s">
        <v>12499</v>
      </c>
      <c r="C2790" s="1" t="s">
        <v>71</v>
      </c>
      <c r="D2790">
        <v>80</v>
      </c>
      <c r="E2790" s="1" t="s">
        <v>65</v>
      </c>
      <c r="F2790" s="1" t="s">
        <v>66</v>
      </c>
      <c r="G2790" s="1" t="s">
        <v>44</v>
      </c>
      <c r="H2790" s="1" t="s">
        <v>67</v>
      </c>
      <c r="I2790" s="1" t="s">
        <v>68</v>
      </c>
      <c r="J2790" s="1" t="s">
        <v>47</v>
      </c>
      <c r="K2790" s="1" t="s">
        <v>48</v>
      </c>
      <c r="L2790" s="1" t="s">
        <v>48</v>
      </c>
      <c r="M2790" s="1" t="s">
        <v>48</v>
      </c>
      <c r="N2790" s="1" t="s">
        <v>48</v>
      </c>
      <c r="O2790" s="1" t="s">
        <v>48</v>
      </c>
      <c r="P2790" s="1" t="s">
        <v>48</v>
      </c>
      <c r="Q2790" s="1" t="s">
        <v>48</v>
      </c>
      <c r="R2790" s="1" t="s">
        <v>48</v>
      </c>
      <c r="S2790" s="1" t="s">
        <v>49</v>
      </c>
      <c r="T2790" s="1" t="s">
        <v>48</v>
      </c>
      <c r="U2790" s="1" t="s">
        <v>48</v>
      </c>
      <c r="V2790" s="1" t="s">
        <v>48</v>
      </c>
      <c r="W2790" s="1" t="s">
        <v>48</v>
      </c>
      <c r="X2790" s="1" t="s">
        <v>116</v>
      </c>
      <c r="Y2790" s="1" t="s">
        <v>13151</v>
      </c>
      <c r="AC2790" s="1" t="s">
        <v>5712</v>
      </c>
      <c r="AD2790" s="1" t="s">
        <v>5712</v>
      </c>
      <c r="AK2790" s="1" t="s">
        <v>63</v>
      </c>
      <c r="AN2790" s="1" t="s">
        <v>5712</v>
      </c>
      <c r="AP2790" s="1" t="s">
        <v>5712</v>
      </c>
      <c r="AR2790" s="1" t="s">
        <v>5712</v>
      </c>
      <c r="AT2790" s="1" t="s">
        <v>5712</v>
      </c>
    </row>
    <row r="2791" spans="1:48" x14ac:dyDescent="0.35">
      <c r="A2791" s="1" t="s">
        <v>13152</v>
      </c>
      <c r="B2791" s="1" t="s">
        <v>12499</v>
      </c>
      <c r="C2791" s="1" t="s">
        <v>71</v>
      </c>
      <c r="D2791">
        <v>41</v>
      </c>
      <c r="E2791" s="1" t="s">
        <v>42</v>
      </c>
      <c r="F2791" s="1" t="s">
        <v>43</v>
      </c>
      <c r="G2791" s="1" t="s">
        <v>98</v>
      </c>
      <c r="H2791" s="1" t="s">
        <v>45</v>
      </c>
      <c r="I2791" s="1" t="s">
        <v>99</v>
      </c>
      <c r="J2791" s="1" t="s">
        <v>80</v>
      </c>
      <c r="K2791" s="1" t="s">
        <v>48</v>
      </c>
      <c r="L2791" s="1" t="s">
        <v>48</v>
      </c>
      <c r="M2791" s="1" t="s">
        <v>48</v>
      </c>
      <c r="N2791" s="1" t="s">
        <v>48</v>
      </c>
      <c r="O2791" s="1" t="s">
        <v>48</v>
      </c>
      <c r="P2791" s="1" t="s">
        <v>48</v>
      </c>
      <c r="Q2791" s="1" t="s">
        <v>48</v>
      </c>
      <c r="R2791" s="1" t="s">
        <v>48</v>
      </c>
      <c r="S2791" s="1" t="s">
        <v>48</v>
      </c>
      <c r="T2791" s="1" t="s">
        <v>48</v>
      </c>
      <c r="U2791" s="1" t="s">
        <v>49</v>
      </c>
      <c r="V2791" s="1" t="s">
        <v>48</v>
      </c>
      <c r="W2791" s="1" t="s">
        <v>48</v>
      </c>
      <c r="X2791" s="1" t="s">
        <v>51</v>
      </c>
      <c r="Y2791" s="1" t="s">
        <v>13153</v>
      </c>
      <c r="AC2791" s="1" t="s">
        <v>5712</v>
      </c>
      <c r="AD2791" s="1" t="s">
        <v>5712</v>
      </c>
      <c r="AI2791" s="1" t="s">
        <v>13154</v>
      </c>
      <c r="AK2791" s="1" t="s">
        <v>63</v>
      </c>
      <c r="AN2791" s="1" t="s">
        <v>5712</v>
      </c>
      <c r="AP2791" s="1" t="s">
        <v>5712</v>
      </c>
      <c r="AR2791" s="1" t="s">
        <v>5712</v>
      </c>
      <c r="AT2791" s="1" t="s">
        <v>5712</v>
      </c>
    </row>
    <row r="2792" spans="1:48" x14ac:dyDescent="0.35">
      <c r="A2792" s="1" t="s">
        <v>13155</v>
      </c>
      <c r="B2792" s="1" t="s">
        <v>12499</v>
      </c>
      <c r="C2792" s="1" t="s">
        <v>41</v>
      </c>
      <c r="D2792">
        <v>48</v>
      </c>
      <c r="E2792" s="1" t="s">
        <v>42</v>
      </c>
      <c r="F2792" s="1" t="s">
        <v>66</v>
      </c>
      <c r="G2792" s="1" t="s">
        <v>44</v>
      </c>
      <c r="H2792" s="1" t="s">
        <v>92</v>
      </c>
      <c r="I2792" s="1" t="s">
        <v>46</v>
      </c>
      <c r="J2792" s="1" t="s">
        <v>80</v>
      </c>
      <c r="K2792" s="1" t="s">
        <v>48</v>
      </c>
      <c r="L2792" s="1" t="s">
        <v>48</v>
      </c>
      <c r="M2792" s="1" t="s">
        <v>48</v>
      </c>
      <c r="N2792" s="1" t="s">
        <v>48</v>
      </c>
      <c r="O2792" s="1" t="s">
        <v>48</v>
      </c>
      <c r="P2792" s="1" t="s">
        <v>48</v>
      </c>
      <c r="Q2792" s="1" t="s">
        <v>48</v>
      </c>
      <c r="R2792" s="1" t="s">
        <v>48</v>
      </c>
      <c r="S2792" s="1" t="s">
        <v>48</v>
      </c>
      <c r="T2792" s="1" t="s">
        <v>49</v>
      </c>
      <c r="U2792" s="1" t="s">
        <v>48</v>
      </c>
      <c r="V2792" s="1" t="s">
        <v>48</v>
      </c>
      <c r="W2792" s="1" t="s">
        <v>48</v>
      </c>
      <c r="X2792" s="1" t="s">
        <v>62</v>
      </c>
      <c r="AC2792" s="1" t="s">
        <v>5712</v>
      </c>
      <c r="AD2792" s="1" t="s">
        <v>5712</v>
      </c>
      <c r="AI2792" s="1" t="s">
        <v>13156</v>
      </c>
      <c r="AK2792" s="1" t="s">
        <v>77</v>
      </c>
      <c r="AN2792" s="1" t="s">
        <v>5712</v>
      </c>
      <c r="AP2792" s="1" t="s">
        <v>5712</v>
      </c>
      <c r="AR2792" s="1" t="s">
        <v>5712</v>
      </c>
      <c r="AT2792" s="1" t="s">
        <v>5712</v>
      </c>
      <c r="AV2792" s="1" t="s">
        <v>13157</v>
      </c>
    </row>
    <row r="2793" spans="1:48" x14ac:dyDescent="0.35">
      <c r="A2793" s="1" t="s">
        <v>13158</v>
      </c>
      <c r="B2793" s="1" t="s">
        <v>12499</v>
      </c>
      <c r="C2793" s="1" t="s">
        <v>71</v>
      </c>
      <c r="D2793">
        <v>40</v>
      </c>
      <c r="E2793" s="1" t="s">
        <v>42</v>
      </c>
      <c r="F2793" s="1" t="s">
        <v>107</v>
      </c>
      <c r="G2793" s="1" t="s">
        <v>85</v>
      </c>
      <c r="H2793" s="1" t="s">
        <v>45</v>
      </c>
      <c r="I2793" s="1" t="s">
        <v>74</v>
      </c>
      <c r="J2793" s="1" t="s">
        <v>80</v>
      </c>
      <c r="K2793" s="1" t="s">
        <v>48</v>
      </c>
      <c r="L2793" s="1" t="s">
        <v>48</v>
      </c>
      <c r="M2793" s="1" t="s">
        <v>48</v>
      </c>
      <c r="N2793" s="1" t="s">
        <v>48</v>
      </c>
      <c r="O2793" s="1" t="s">
        <v>48</v>
      </c>
      <c r="P2793" s="1" t="s">
        <v>48</v>
      </c>
      <c r="Q2793" s="1" t="s">
        <v>48</v>
      </c>
      <c r="R2793" s="1" t="s">
        <v>48</v>
      </c>
      <c r="S2793" s="1" t="s">
        <v>48</v>
      </c>
      <c r="T2793" s="1" t="s">
        <v>48</v>
      </c>
      <c r="U2793" s="1" t="s">
        <v>48</v>
      </c>
      <c r="V2793" s="1" t="s">
        <v>49</v>
      </c>
      <c r="W2793" s="1" t="s">
        <v>48</v>
      </c>
      <c r="X2793" s="1" t="s">
        <v>62</v>
      </c>
      <c r="AC2793" s="1" t="s">
        <v>5712</v>
      </c>
      <c r="AD2793" s="1" t="s">
        <v>5712</v>
      </c>
      <c r="AI2793" s="1" t="s">
        <v>1601</v>
      </c>
      <c r="AK2793" s="1" t="s">
        <v>63</v>
      </c>
      <c r="AN2793" s="1" t="s">
        <v>5712</v>
      </c>
      <c r="AP2793" s="1" t="s">
        <v>5712</v>
      </c>
      <c r="AR2793" s="1" t="s">
        <v>5712</v>
      </c>
      <c r="AT2793" s="1" t="s">
        <v>5712</v>
      </c>
      <c r="AV2793" s="1" t="s">
        <v>2331</v>
      </c>
    </row>
    <row r="2794" spans="1:48" x14ac:dyDescent="0.35">
      <c r="A2794" s="1" t="s">
        <v>13159</v>
      </c>
      <c r="B2794" s="1" t="s">
        <v>12499</v>
      </c>
      <c r="C2794" s="1" t="s">
        <v>71</v>
      </c>
      <c r="D2794">
        <v>79</v>
      </c>
      <c r="E2794" s="1" t="s">
        <v>65</v>
      </c>
      <c r="F2794" s="1" t="s">
        <v>66</v>
      </c>
      <c r="G2794" s="1" t="s">
        <v>98</v>
      </c>
      <c r="H2794" s="1" t="s">
        <v>144</v>
      </c>
      <c r="I2794" s="1" t="s">
        <v>110</v>
      </c>
      <c r="J2794" s="1" t="s">
        <v>47</v>
      </c>
      <c r="K2794" s="1" t="s">
        <v>48</v>
      </c>
      <c r="L2794" s="1" t="s">
        <v>48</v>
      </c>
      <c r="M2794" s="1" t="s">
        <v>48</v>
      </c>
      <c r="N2794" s="1" t="s">
        <v>48</v>
      </c>
      <c r="O2794" s="1" t="s">
        <v>48</v>
      </c>
      <c r="P2794" s="1" t="s">
        <v>48</v>
      </c>
      <c r="Q2794" s="1" t="s">
        <v>48</v>
      </c>
      <c r="R2794" s="1" t="s">
        <v>49</v>
      </c>
      <c r="S2794" s="1" t="s">
        <v>48</v>
      </c>
      <c r="T2794" s="1" t="s">
        <v>48</v>
      </c>
      <c r="U2794" s="1" t="s">
        <v>48</v>
      </c>
      <c r="V2794" s="1" t="s">
        <v>48</v>
      </c>
      <c r="W2794" s="1" t="s">
        <v>48</v>
      </c>
      <c r="X2794" s="1" t="s">
        <v>51</v>
      </c>
      <c r="Y2794" s="1" t="s">
        <v>13160</v>
      </c>
      <c r="AC2794" s="1" t="s">
        <v>5712</v>
      </c>
      <c r="AD2794" s="1" t="s">
        <v>5712</v>
      </c>
      <c r="AK2794" s="1" t="s">
        <v>77</v>
      </c>
      <c r="AN2794" s="1" t="s">
        <v>5712</v>
      </c>
      <c r="AP2794" s="1" t="s">
        <v>5712</v>
      </c>
      <c r="AR2794" s="1" t="s">
        <v>5712</v>
      </c>
      <c r="AT2794" s="1" t="s">
        <v>5712</v>
      </c>
    </row>
    <row r="2795" spans="1:48" x14ac:dyDescent="0.35">
      <c r="A2795" s="1" t="s">
        <v>13161</v>
      </c>
      <c r="B2795" s="1" t="s">
        <v>12499</v>
      </c>
      <c r="C2795" s="1" t="s">
        <v>41</v>
      </c>
      <c r="D2795">
        <v>39</v>
      </c>
      <c r="E2795" s="1" t="s">
        <v>42</v>
      </c>
      <c r="F2795" s="1" t="s">
        <v>107</v>
      </c>
      <c r="G2795" s="1" t="s">
        <v>73</v>
      </c>
      <c r="H2795" s="1" t="s">
        <v>79</v>
      </c>
      <c r="I2795" s="1" t="s">
        <v>68</v>
      </c>
      <c r="J2795" s="1" t="s">
        <v>47</v>
      </c>
      <c r="K2795" s="1" t="s">
        <v>49</v>
      </c>
      <c r="L2795" s="1" t="s">
        <v>48</v>
      </c>
      <c r="M2795" s="1" t="s">
        <v>48</v>
      </c>
      <c r="N2795" s="1" t="s">
        <v>48</v>
      </c>
      <c r="O2795" s="1" t="s">
        <v>48</v>
      </c>
      <c r="P2795" s="1" t="s">
        <v>48</v>
      </c>
      <c r="Q2795" s="1" t="s">
        <v>48</v>
      </c>
      <c r="R2795" s="1" t="s">
        <v>48</v>
      </c>
      <c r="S2795" s="1" t="s">
        <v>48</v>
      </c>
      <c r="T2795" s="1" t="s">
        <v>49</v>
      </c>
      <c r="U2795" s="1" t="s">
        <v>48</v>
      </c>
      <c r="V2795" s="1" t="s">
        <v>48</v>
      </c>
      <c r="W2795" s="1" t="s">
        <v>48</v>
      </c>
      <c r="X2795" s="1" t="s">
        <v>116</v>
      </c>
      <c r="Y2795" s="1" t="s">
        <v>13162</v>
      </c>
      <c r="AC2795" s="1" t="s">
        <v>5712</v>
      </c>
      <c r="AD2795" s="1" t="s">
        <v>5712</v>
      </c>
      <c r="AK2795" s="1" t="s">
        <v>77</v>
      </c>
      <c r="AN2795" s="1" t="s">
        <v>5712</v>
      </c>
      <c r="AP2795" s="1" t="s">
        <v>5712</v>
      </c>
      <c r="AR2795" s="1" t="s">
        <v>5712</v>
      </c>
      <c r="AT2795" s="1" t="s">
        <v>5712</v>
      </c>
      <c r="AV2795" s="1" t="s">
        <v>13163</v>
      </c>
    </row>
    <row r="2796" spans="1:48" x14ac:dyDescent="0.35">
      <c r="A2796" s="1" t="s">
        <v>13164</v>
      </c>
      <c r="B2796" s="1" t="s">
        <v>12499</v>
      </c>
      <c r="C2796" s="1" t="s">
        <v>71</v>
      </c>
      <c r="D2796">
        <v>73</v>
      </c>
      <c r="E2796" s="1" t="s">
        <v>65</v>
      </c>
      <c r="F2796" s="1" t="s">
        <v>66</v>
      </c>
      <c r="G2796" s="1" t="s">
        <v>59</v>
      </c>
      <c r="H2796" s="1" t="s">
        <v>67</v>
      </c>
      <c r="I2796" s="1" t="s">
        <v>90</v>
      </c>
      <c r="J2796" s="1" t="s">
        <v>47</v>
      </c>
      <c r="K2796" s="1" t="s">
        <v>48</v>
      </c>
      <c r="L2796" s="1" t="s">
        <v>49</v>
      </c>
      <c r="M2796" s="1" t="s">
        <v>48</v>
      </c>
      <c r="N2796" s="1" t="s">
        <v>48</v>
      </c>
      <c r="O2796" s="1" t="s">
        <v>48</v>
      </c>
      <c r="P2796" s="1" t="s">
        <v>48</v>
      </c>
      <c r="Q2796" s="1" t="s">
        <v>48</v>
      </c>
      <c r="R2796" s="1" t="s">
        <v>48</v>
      </c>
      <c r="S2796" s="1" t="s">
        <v>48</v>
      </c>
      <c r="T2796" s="1" t="s">
        <v>48</v>
      </c>
      <c r="U2796" s="1" t="s">
        <v>48</v>
      </c>
      <c r="V2796" s="1" t="s">
        <v>48</v>
      </c>
      <c r="W2796" s="1" t="s">
        <v>48</v>
      </c>
      <c r="X2796" s="1" t="s">
        <v>51</v>
      </c>
      <c r="Y2796" s="1" t="s">
        <v>13165</v>
      </c>
      <c r="AC2796" s="1" t="s">
        <v>5712</v>
      </c>
      <c r="AD2796" s="1" t="s">
        <v>5712</v>
      </c>
      <c r="AI2796" s="1" t="s">
        <v>1114</v>
      </c>
      <c r="AK2796" s="1" t="s">
        <v>63</v>
      </c>
      <c r="AN2796" s="1" t="s">
        <v>5712</v>
      </c>
      <c r="AP2796" s="1" t="s">
        <v>5712</v>
      </c>
      <c r="AR2796" s="1" t="s">
        <v>5712</v>
      </c>
      <c r="AT2796" s="1" t="s">
        <v>5712</v>
      </c>
      <c r="AV2796" s="1" t="s">
        <v>351</v>
      </c>
    </row>
    <row r="2797" spans="1:48" x14ac:dyDescent="0.35">
      <c r="A2797" s="1" t="s">
        <v>13166</v>
      </c>
      <c r="B2797" s="1" t="s">
        <v>12499</v>
      </c>
      <c r="C2797" s="1" t="s">
        <v>71</v>
      </c>
      <c r="D2797">
        <v>70</v>
      </c>
      <c r="E2797" s="1" t="s">
        <v>65</v>
      </c>
      <c r="F2797" s="1" t="s">
        <v>66</v>
      </c>
      <c r="G2797" s="1" t="s">
        <v>98</v>
      </c>
      <c r="H2797" s="1" t="s">
        <v>386</v>
      </c>
      <c r="I2797" s="1" t="s">
        <v>74</v>
      </c>
      <c r="J2797" s="1" t="s">
        <v>47</v>
      </c>
      <c r="K2797" s="1" t="s">
        <v>49</v>
      </c>
      <c r="L2797" s="1" t="s">
        <v>48</v>
      </c>
      <c r="M2797" s="1" t="s">
        <v>48</v>
      </c>
      <c r="N2797" s="1" t="s">
        <v>48</v>
      </c>
      <c r="O2797" s="1" t="s">
        <v>48</v>
      </c>
      <c r="P2797" s="1" t="s">
        <v>48</v>
      </c>
      <c r="Q2797" s="1" t="s">
        <v>48</v>
      </c>
      <c r="R2797" s="1" t="s">
        <v>48</v>
      </c>
      <c r="S2797" s="1" t="s">
        <v>48</v>
      </c>
      <c r="T2797" s="1" t="s">
        <v>49</v>
      </c>
      <c r="U2797" s="1" t="s">
        <v>48</v>
      </c>
      <c r="V2797" s="1" t="s">
        <v>48</v>
      </c>
      <c r="W2797" s="1" t="s">
        <v>48</v>
      </c>
      <c r="X2797" s="1" t="s">
        <v>145</v>
      </c>
      <c r="Y2797" s="1" t="s">
        <v>13167</v>
      </c>
      <c r="AC2797" s="1" t="s">
        <v>5712</v>
      </c>
      <c r="AD2797" s="1" t="s">
        <v>5712</v>
      </c>
      <c r="AI2797" s="1" t="s">
        <v>13168</v>
      </c>
      <c r="AK2797" s="1" t="s">
        <v>101</v>
      </c>
      <c r="AN2797" s="1" t="s">
        <v>5712</v>
      </c>
      <c r="AP2797" s="1" t="s">
        <v>131</v>
      </c>
      <c r="AR2797" s="1" t="s">
        <v>5712</v>
      </c>
      <c r="AT2797" s="1" t="s">
        <v>5712</v>
      </c>
    </row>
    <row r="2798" spans="1:48" x14ac:dyDescent="0.35">
      <c r="A2798" s="1" t="s">
        <v>13169</v>
      </c>
      <c r="B2798" s="1" t="s">
        <v>12499</v>
      </c>
      <c r="C2798" s="1" t="s">
        <v>41</v>
      </c>
      <c r="D2798">
        <v>21</v>
      </c>
      <c r="E2798" s="1" t="s">
        <v>57</v>
      </c>
      <c r="F2798" s="1" t="s">
        <v>58</v>
      </c>
      <c r="G2798" s="1" t="s">
        <v>98</v>
      </c>
      <c r="H2798" s="1" t="s">
        <v>79</v>
      </c>
      <c r="I2798" s="1" t="s">
        <v>110</v>
      </c>
      <c r="J2798" s="1" t="s">
        <v>80</v>
      </c>
      <c r="K2798" s="1" t="s">
        <v>48</v>
      </c>
      <c r="L2798" s="1" t="s">
        <v>48</v>
      </c>
      <c r="M2798" s="1" t="s">
        <v>48</v>
      </c>
      <c r="N2798" s="1" t="s">
        <v>48</v>
      </c>
      <c r="O2798" s="1" t="s">
        <v>48</v>
      </c>
      <c r="P2798" s="1" t="s">
        <v>48</v>
      </c>
      <c r="Q2798" s="1" t="s">
        <v>48</v>
      </c>
      <c r="R2798" s="1" t="s">
        <v>48</v>
      </c>
      <c r="S2798" s="1" t="s">
        <v>48</v>
      </c>
      <c r="T2798" s="1" t="s">
        <v>48</v>
      </c>
      <c r="U2798" s="1" t="s">
        <v>49</v>
      </c>
      <c r="V2798" s="1" t="s">
        <v>48</v>
      </c>
      <c r="W2798" s="1" t="s">
        <v>48</v>
      </c>
      <c r="X2798" s="1" t="s">
        <v>62</v>
      </c>
      <c r="AC2798" s="1" t="s">
        <v>5712</v>
      </c>
      <c r="AD2798" s="1" t="s">
        <v>5712</v>
      </c>
      <c r="AI2798" s="1" t="s">
        <v>13170</v>
      </c>
      <c r="AK2798" s="1" t="s">
        <v>63</v>
      </c>
      <c r="AN2798" s="1" t="s">
        <v>5712</v>
      </c>
      <c r="AP2798" s="1" t="s">
        <v>5712</v>
      </c>
      <c r="AR2798" s="1" t="s">
        <v>5712</v>
      </c>
      <c r="AT2798" s="1" t="s">
        <v>5712</v>
      </c>
    </row>
    <row r="2799" spans="1:48" ht="409.5" x14ac:dyDescent="0.35">
      <c r="A2799" s="1" t="s">
        <v>13171</v>
      </c>
      <c r="B2799" s="1" t="s">
        <v>12499</v>
      </c>
      <c r="C2799" s="1" t="s">
        <v>71</v>
      </c>
      <c r="D2799">
        <v>73</v>
      </c>
      <c r="E2799" s="1" t="s">
        <v>65</v>
      </c>
      <c r="F2799" s="1" t="s">
        <v>66</v>
      </c>
      <c r="G2799" s="1" t="s">
        <v>85</v>
      </c>
      <c r="H2799" s="1" t="s">
        <v>79</v>
      </c>
      <c r="I2799" s="1" t="s">
        <v>99</v>
      </c>
      <c r="J2799" s="1" t="s">
        <v>47</v>
      </c>
      <c r="K2799" s="1" t="s">
        <v>49</v>
      </c>
      <c r="L2799" s="1" t="s">
        <v>48</v>
      </c>
      <c r="M2799" s="1" t="s">
        <v>48</v>
      </c>
      <c r="N2799" s="1" t="s">
        <v>48</v>
      </c>
      <c r="O2799" s="1" t="s">
        <v>48</v>
      </c>
      <c r="P2799" s="1" t="s">
        <v>48</v>
      </c>
      <c r="Q2799" s="1" t="s">
        <v>48</v>
      </c>
      <c r="R2799" s="1" t="s">
        <v>48</v>
      </c>
      <c r="S2799" s="1" t="s">
        <v>48</v>
      </c>
      <c r="T2799" s="1" t="s">
        <v>49</v>
      </c>
      <c r="U2799" s="1" t="s">
        <v>48</v>
      </c>
      <c r="V2799" s="1" t="s">
        <v>48</v>
      </c>
      <c r="W2799" s="1" t="s">
        <v>48</v>
      </c>
      <c r="X2799" s="1" t="s">
        <v>62</v>
      </c>
      <c r="AC2799" s="1" t="s">
        <v>5712</v>
      </c>
      <c r="AD2799" s="1" t="s">
        <v>5712</v>
      </c>
      <c r="AK2799" s="1" t="s">
        <v>55</v>
      </c>
      <c r="AN2799" s="1" t="s">
        <v>5712</v>
      </c>
      <c r="AP2799" s="1" t="s">
        <v>5712</v>
      </c>
      <c r="AR2799" s="1" t="s">
        <v>5712</v>
      </c>
      <c r="AT2799" s="1" t="s">
        <v>5712</v>
      </c>
      <c r="AV2799" s="2" t="s">
        <v>13172</v>
      </c>
    </row>
    <row r="2800" spans="1:48" ht="174" x14ac:dyDescent="0.35">
      <c r="A2800" s="1" t="s">
        <v>13173</v>
      </c>
      <c r="B2800" s="1" t="s">
        <v>12499</v>
      </c>
      <c r="C2800" s="1" t="s">
        <v>41</v>
      </c>
      <c r="D2800">
        <v>55</v>
      </c>
      <c r="E2800" s="1" t="s">
        <v>65</v>
      </c>
      <c r="F2800" s="1" t="s">
        <v>72</v>
      </c>
      <c r="G2800" s="1" t="s">
        <v>44</v>
      </c>
      <c r="H2800" s="1" t="s">
        <v>45</v>
      </c>
      <c r="I2800" s="1" t="s">
        <v>113</v>
      </c>
      <c r="J2800" s="1" t="s">
        <v>80</v>
      </c>
      <c r="K2800" s="1" t="s">
        <v>48</v>
      </c>
      <c r="L2800" s="1" t="s">
        <v>48</v>
      </c>
      <c r="M2800" s="1" t="s">
        <v>48</v>
      </c>
      <c r="N2800" s="1" t="s">
        <v>48</v>
      </c>
      <c r="O2800" s="1" t="s">
        <v>48</v>
      </c>
      <c r="P2800" s="1" t="s">
        <v>48</v>
      </c>
      <c r="Q2800" s="1" t="s">
        <v>48</v>
      </c>
      <c r="R2800" s="1" t="s">
        <v>48</v>
      </c>
      <c r="S2800" s="1" t="s">
        <v>48</v>
      </c>
      <c r="T2800" s="1" t="s">
        <v>48</v>
      </c>
      <c r="U2800" s="1" t="s">
        <v>48</v>
      </c>
      <c r="V2800" s="1" t="s">
        <v>49</v>
      </c>
      <c r="W2800" s="1" t="s">
        <v>48</v>
      </c>
      <c r="X2800" s="1" t="s">
        <v>51</v>
      </c>
      <c r="Y2800" s="1" t="s">
        <v>13174</v>
      </c>
      <c r="AC2800" s="1" t="s">
        <v>5712</v>
      </c>
      <c r="AD2800" s="1" t="s">
        <v>5712</v>
      </c>
      <c r="AI2800" s="2" t="s">
        <v>13175</v>
      </c>
      <c r="AK2800" s="1" t="s">
        <v>77</v>
      </c>
      <c r="AN2800" s="1" t="s">
        <v>5712</v>
      </c>
      <c r="AP2800" s="1" t="s">
        <v>5712</v>
      </c>
      <c r="AR2800" s="1" t="s">
        <v>5712</v>
      </c>
      <c r="AT2800" s="1" t="s">
        <v>5712</v>
      </c>
    </row>
    <row r="2801" spans="1:48" x14ac:dyDescent="0.35">
      <c r="A2801" s="1" t="s">
        <v>13176</v>
      </c>
      <c r="B2801" s="1" t="s">
        <v>12499</v>
      </c>
      <c r="C2801" s="1" t="s">
        <v>41</v>
      </c>
      <c r="D2801">
        <v>40</v>
      </c>
      <c r="E2801" s="1" t="s">
        <v>42</v>
      </c>
      <c r="F2801" s="1" t="s">
        <v>43</v>
      </c>
      <c r="G2801" s="1" t="s">
        <v>59</v>
      </c>
      <c r="H2801" s="1" t="s">
        <v>386</v>
      </c>
      <c r="I2801" s="1" t="s">
        <v>125</v>
      </c>
      <c r="J2801" s="1" t="s">
        <v>47</v>
      </c>
      <c r="K2801" s="1" t="s">
        <v>48</v>
      </c>
      <c r="L2801" s="1" t="s">
        <v>48</v>
      </c>
      <c r="M2801" s="1" t="s">
        <v>48</v>
      </c>
      <c r="N2801" s="1" t="s">
        <v>48</v>
      </c>
      <c r="O2801" s="1" t="s">
        <v>48</v>
      </c>
      <c r="P2801" s="1" t="s">
        <v>49</v>
      </c>
      <c r="Q2801" s="1" t="s">
        <v>48</v>
      </c>
      <c r="R2801" s="1" t="s">
        <v>48</v>
      </c>
      <c r="S2801" s="1" t="s">
        <v>48</v>
      </c>
      <c r="T2801" s="1" t="s">
        <v>48</v>
      </c>
      <c r="U2801" s="1" t="s">
        <v>48</v>
      </c>
      <c r="V2801" s="1" t="s">
        <v>48</v>
      </c>
      <c r="W2801" s="1" t="s">
        <v>48</v>
      </c>
      <c r="X2801" s="1" t="s">
        <v>62</v>
      </c>
      <c r="AC2801" s="1" t="s">
        <v>5712</v>
      </c>
      <c r="AD2801" s="1" t="s">
        <v>5712</v>
      </c>
      <c r="AI2801" s="1" t="s">
        <v>539</v>
      </c>
      <c r="AK2801" s="1" t="s">
        <v>55</v>
      </c>
      <c r="AN2801" s="1" t="s">
        <v>81</v>
      </c>
      <c r="AP2801" s="1" t="s">
        <v>131</v>
      </c>
      <c r="AR2801" s="1" t="s">
        <v>5712</v>
      </c>
      <c r="AT2801" s="1" t="s">
        <v>5712</v>
      </c>
    </row>
    <row r="2802" spans="1:48" x14ac:dyDescent="0.35">
      <c r="A2802" s="1" t="s">
        <v>13177</v>
      </c>
      <c r="B2802" s="1" t="s">
        <v>12499</v>
      </c>
      <c r="C2802" s="1" t="s">
        <v>41</v>
      </c>
      <c r="D2802">
        <v>39</v>
      </c>
      <c r="E2802" s="1" t="s">
        <v>42</v>
      </c>
      <c r="F2802" s="1" t="s">
        <v>107</v>
      </c>
      <c r="G2802" s="1" t="s">
        <v>44</v>
      </c>
      <c r="H2802" s="1" t="s">
        <v>79</v>
      </c>
      <c r="I2802" s="1" t="s">
        <v>74</v>
      </c>
      <c r="J2802" s="1" t="s">
        <v>80</v>
      </c>
      <c r="K2802" s="1" t="s">
        <v>48</v>
      </c>
      <c r="L2802" s="1" t="s">
        <v>48</v>
      </c>
      <c r="M2802" s="1" t="s">
        <v>48</v>
      </c>
      <c r="N2802" s="1" t="s">
        <v>48</v>
      </c>
      <c r="O2802" s="1" t="s">
        <v>48</v>
      </c>
      <c r="P2802" s="1" t="s">
        <v>48</v>
      </c>
      <c r="Q2802" s="1" t="s">
        <v>48</v>
      </c>
      <c r="R2802" s="1" t="s">
        <v>48</v>
      </c>
      <c r="S2802" s="1" t="s">
        <v>48</v>
      </c>
      <c r="T2802" s="1" t="s">
        <v>49</v>
      </c>
      <c r="U2802" s="1" t="s">
        <v>48</v>
      </c>
      <c r="V2802" s="1" t="s">
        <v>48</v>
      </c>
      <c r="W2802" s="1" t="s">
        <v>48</v>
      </c>
      <c r="X2802" s="1" t="s">
        <v>62</v>
      </c>
      <c r="AC2802" s="1" t="s">
        <v>5712</v>
      </c>
      <c r="AD2802" s="1" t="s">
        <v>5712</v>
      </c>
      <c r="AI2802" s="1" t="s">
        <v>13178</v>
      </c>
      <c r="AK2802" s="1" t="s">
        <v>77</v>
      </c>
      <c r="AN2802" s="1" t="s">
        <v>5712</v>
      </c>
      <c r="AP2802" s="1" t="s">
        <v>131</v>
      </c>
      <c r="AR2802" s="1" t="s">
        <v>5712</v>
      </c>
      <c r="AT2802" s="1" t="s">
        <v>5712</v>
      </c>
    </row>
    <row r="2803" spans="1:48" x14ac:dyDescent="0.35">
      <c r="A2803" s="1" t="s">
        <v>13179</v>
      </c>
      <c r="B2803" s="1" t="s">
        <v>12499</v>
      </c>
      <c r="C2803" s="1" t="s">
        <v>71</v>
      </c>
      <c r="D2803">
        <v>32</v>
      </c>
      <c r="E2803" s="1" t="s">
        <v>57</v>
      </c>
      <c r="F2803" s="1" t="s">
        <v>107</v>
      </c>
      <c r="G2803" s="1" t="s">
        <v>98</v>
      </c>
      <c r="H2803" s="1" t="s">
        <v>45</v>
      </c>
      <c r="I2803" s="1" t="s">
        <v>74</v>
      </c>
      <c r="J2803" s="1" t="s">
        <v>47</v>
      </c>
      <c r="K2803" s="1" t="s">
        <v>49</v>
      </c>
      <c r="L2803" s="1" t="s">
        <v>48</v>
      </c>
      <c r="M2803" s="1" t="s">
        <v>48</v>
      </c>
      <c r="N2803" s="1" t="s">
        <v>48</v>
      </c>
      <c r="O2803" s="1" t="s">
        <v>48</v>
      </c>
      <c r="P2803" s="1" t="s">
        <v>48</v>
      </c>
      <c r="Q2803" s="1" t="s">
        <v>48</v>
      </c>
      <c r="R2803" s="1" t="s">
        <v>48</v>
      </c>
      <c r="S2803" s="1" t="s">
        <v>48</v>
      </c>
      <c r="T2803" s="1" t="s">
        <v>49</v>
      </c>
      <c r="U2803" s="1" t="s">
        <v>48</v>
      </c>
      <c r="V2803" s="1" t="s">
        <v>48</v>
      </c>
      <c r="W2803" s="1" t="s">
        <v>48</v>
      </c>
      <c r="X2803" s="1" t="s">
        <v>116</v>
      </c>
      <c r="Y2803" s="1" t="s">
        <v>2273</v>
      </c>
      <c r="AC2803" s="1" t="s">
        <v>5712</v>
      </c>
      <c r="AD2803" s="1" t="s">
        <v>5712</v>
      </c>
      <c r="AI2803" s="1" t="s">
        <v>13180</v>
      </c>
      <c r="AK2803" s="1" t="s">
        <v>63</v>
      </c>
      <c r="AN2803" s="1" t="s">
        <v>5712</v>
      </c>
      <c r="AP2803" s="1" t="s">
        <v>5712</v>
      </c>
      <c r="AR2803" s="1" t="s">
        <v>5712</v>
      </c>
      <c r="AT2803" s="1" t="s">
        <v>5712</v>
      </c>
      <c r="AV2803" s="1" t="s">
        <v>13181</v>
      </c>
    </row>
    <row r="2804" spans="1:48" x14ac:dyDescent="0.35">
      <c r="A2804" s="1" t="s">
        <v>13182</v>
      </c>
      <c r="B2804" s="1" t="s">
        <v>12499</v>
      </c>
      <c r="C2804" s="1" t="s">
        <v>71</v>
      </c>
      <c r="D2804">
        <v>36</v>
      </c>
      <c r="E2804" s="1" t="s">
        <v>42</v>
      </c>
      <c r="F2804" s="1" t="s">
        <v>43</v>
      </c>
      <c r="G2804" s="1" t="s">
        <v>85</v>
      </c>
      <c r="H2804" s="1" t="s">
        <v>45</v>
      </c>
      <c r="I2804" s="1" t="s">
        <v>46</v>
      </c>
      <c r="J2804" s="1" t="s">
        <v>80</v>
      </c>
      <c r="K2804" s="1" t="s">
        <v>48</v>
      </c>
      <c r="L2804" s="1" t="s">
        <v>48</v>
      </c>
      <c r="M2804" s="1" t="s">
        <v>48</v>
      </c>
      <c r="N2804" s="1" t="s">
        <v>48</v>
      </c>
      <c r="O2804" s="1" t="s">
        <v>48</v>
      </c>
      <c r="P2804" s="1" t="s">
        <v>48</v>
      </c>
      <c r="Q2804" s="1" t="s">
        <v>48</v>
      </c>
      <c r="R2804" s="1" t="s">
        <v>48</v>
      </c>
      <c r="S2804" s="1" t="s">
        <v>48</v>
      </c>
      <c r="T2804" s="1" t="s">
        <v>48</v>
      </c>
      <c r="U2804" s="1" t="s">
        <v>48</v>
      </c>
      <c r="V2804" s="1" t="s">
        <v>49</v>
      </c>
      <c r="W2804" s="1" t="s">
        <v>48</v>
      </c>
      <c r="X2804" s="1" t="s">
        <v>116</v>
      </c>
      <c r="Y2804" s="1" t="s">
        <v>13183</v>
      </c>
      <c r="AC2804" s="1" t="s">
        <v>5712</v>
      </c>
      <c r="AD2804" s="1" t="s">
        <v>5712</v>
      </c>
      <c r="AK2804" s="1" t="s">
        <v>55</v>
      </c>
      <c r="AN2804" s="1" t="s">
        <v>131</v>
      </c>
      <c r="AP2804" s="1" t="s">
        <v>131</v>
      </c>
      <c r="AR2804" s="1" t="s">
        <v>5712</v>
      </c>
      <c r="AT2804" s="1" t="s">
        <v>5712</v>
      </c>
    </row>
    <row r="2805" spans="1:48" x14ac:dyDescent="0.35">
      <c r="A2805" s="1" t="s">
        <v>13184</v>
      </c>
      <c r="B2805" s="1" t="s">
        <v>12499</v>
      </c>
      <c r="C2805" s="1" t="s">
        <v>41</v>
      </c>
      <c r="D2805">
        <v>40</v>
      </c>
      <c r="E2805" s="1" t="s">
        <v>42</v>
      </c>
      <c r="F2805" s="1" t="s">
        <v>43</v>
      </c>
      <c r="G2805" s="1" t="s">
        <v>44</v>
      </c>
      <c r="H2805" s="1" t="s">
        <v>79</v>
      </c>
      <c r="I2805" s="1" t="s">
        <v>61</v>
      </c>
      <c r="J2805" s="1" t="s">
        <v>47</v>
      </c>
      <c r="K2805" s="1" t="s">
        <v>49</v>
      </c>
      <c r="L2805" s="1" t="s">
        <v>48</v>
      </c>
      <c r="M2805" s="1" t="s">
        <v>48</v>
      </c>
      <c r="N2805" s="1" t="s">
        <v>48</v>
      </c>
      <c r="O2805" s="1" t="s">
        <v>48</v>
      </c>
      <c r="P2805" s="1" t="s">
        <v>48</v>
      </c>
      <c r="Q2805" s="1" t="s">
        <v>48</v>
      </c>
      <c r="R2805" s="1" t="s">
        <v>48</v>
      </c>
      <c r="S2805" s="1" t="s">
        <v>48</v>
      </c>
      <c r="T2805" s="1" t="s">
        <v>49</v>
      </c>
      <c r="U2805" s="1" t="s">
        <v>48</v>
      </c>
      <c r="V2805" s="1" t="s">
        <v>48</v>
      </c>
      <c r="W2805" s="1" t="s">
        <v>48</v>
      </c>
      <c r="X2805" s="1" t="s">
        <v>62</v>
      </c>
      <c r="AC2805" s="1" t="s">
        <v>5712</v>
      </c>
      <c r="AD2805" s="1" t="s">
        <v>5712</v>
      </c>
      <c r="AK2805" s="1" t="s">
        <v>63</v>
      </c>
      <c r="AN2805" s="1" t="s">
        <v>5712</v>
      </c>
      <c r="AP2805" s="1" t="s">
        <v>5712</v>
      </c>
      <c r="AR2805" s="1" t="s">
        <v>5712</v>
      </c>
      <c r="AT2805" s="1" t="s">
        <v>5712</v>
      </c>
      <c r="AV2805" s="1" t="s">
        <v>13185</v>
      </c>
    </row>
    <row r="2806" spans="1:48" x14ac:dyDescent="0.35">
      <c r="A2806" s="1" t="s">
        <v>13186</v>
      </c>
      <c r="B2806" s="1" t="s">
        <v>12499</v>
      </c>
      <c r="C2806" s="1" t="s">
        <v>71</v>
      </c>
      <c r="D2806">
        <v>24</v>
      </c>
      <c r="E2806" s="1" t="s">
        <v>57</v>
      </c>
      <c r="F2806" s="1" t="s">
        <v>58</v>
      </c>
      <c r="G2806" s="1" t="s">
        <v>59</v>
      </c>
      <c r="H2806" s="1" t="s">
        <v>45</v>
      </c>
      <c r="I2806" s="1" t="s">
        <v>68</v>
      </c>
      <c r="J2806" s="1" t="s">
        <v>80</v>
      </c>
      <c r="K2806" s="1" t="s">
        <v>48</v>
      </c>
      <c r="L2806" s="1" t="s">
        <v>48</v>
      </c>
      <c r="M2806" s="1" t="s">
        <v>48</v>
      </c>
      <c r="N2806" s="1" t="s">
        <v>48</v>
      </c>
      <c r="O2806" s="1" t="s">
        <v>48</v>
      </c>
      <c r="P2806" s="1" t="s">
        <v>48</v>
      </c>
      <c r="Q2806" s="1" t="s">
        <v>48</v>
      </c>
      <c r="R2806" s="1" t="s">
        <v>48</v>
      </c>
      <c r="S2806" s="1" t="s">
        <v>48</v>
      </c>
      <c r="T2806" s="1" t="s">
        <v>48</v>
      </c>
      <c r="U2806" s="1" t="s">
        <v>48</v>
      </c>
      <c r="V2806" s="1" t="s">
        <v>49</v>
      </c>
      <c r="W2806" s="1" t="s">
        <v>48</v>
      </c>
      <c r="X2806" s="1" t="s">
        <v>145</v>
      </c>
      <c r="Y2806" s="1" t="s">
        <v>13187</v>
      </c>
      <c r="AC2806" s="1" t="s">
        <v>5712</v>
      </c>
      <c r="AD2806" s="1" t="s">
        <v>5712</v>
      </c>
      <c r="AI2806" s="1" t="s">
        <v>13188</v>
      </c>
      <c r="AK2806" s="1" t="s">
        <v>77</v>
      </c>
      <c r="AN2806" s="1" t="s">
        <v>5712</v>
      </c>
      <c r="AP2806" s="1" t="s">
        <v>5712</v>
      </c>
      <c r="AR2806" s="1" t="s">
        <v>5712</v>
      </c>
      <c r="AT2806" s="1" t="s">
        <v>5712</v>
      </c>
    </row>
    <row r="2807" spans="1:48" x14ac:dyDescent="0.35">
      <c r="A2807" s="1" t="s">
        <v>13189</v>
      </c>
      <c r="B2807" s="1" t="s">
        <v>12499</v>
      </c>
      <c r="C2807" s="1" t="s">
        <v>41</v>
      </c>
      <c r="D2807">
        <v>28</v>
      </c>
      <c r="E2807" s="1" t="s">
        <v>57</v>
      </c>
      <c r="F2807" s="1" t="s">
        <v>58</v>
      </c>
      <c r="G2807" s="1" t="s">
        <v>59</v>
      </c>
      <c r="H2807" s="1" t="s">
        <v>79</v>
      </c>
      <c r="I2807" s="1" t="s">
        <v>68</v>
      </c>
      <c r="J2807" s="1" t="s">
        <v>47</v>
      </c>
      <c r="K2807" s="1" t="s">
        <v>48</v>
      </c>
      <c r="L2807" s="1" t="s">
        <v>48</v>
      </c>
      <c r="M2807" s="1" t="s">
        <v>48</v>
      </c>
      <c r="N2807" s="1" t="s">
        <v>49</v>
      </c>
      <c r="O2807" s="1" t="s">
        <v>48</v>
      </c>
      <c r="P2807" s="1" t="s">
        <v>48</v>
      </c>
      <c r="Q2807" s="1" t="s">
        <v>48</v>
      </c>
      <c r="R2807" s="1" t="s">
        <v>48</v>
      </c>
      <c r="S2807" s="1" t="s">
        <v>48</v>
      </c>
      <c r="T2807" s="1" t="s">
        <v>48</v>
      </c>
      <c r="U2807" s="1" t="s">
        <v>48</v>
      </c>
      <c r="V2807" s="1" t="s">
        <v>48</v>
      </c>
      <c r="W2807" s="1" t="s">
        <v>48</v>
      </c>
      <c r="X2807" s="1" t="s">
        <v>62</v>
      </c>
      <c r="AC2807" s="1" t="s">
        <v>5712</v>
      </c>
      <c r="AD2807" s="1" t="s">
        <v>5712</v>
      </c>
      <c r="AI2807" s="1" t="s">
        <v>13190</v>
      </c>
      <c r="AK2807" s="1" t="s">
        <v>77</v>
      </c>
      <c r="AN2807" s="1" t="s">
        <v>5712</v>
      </c>
      <c r="AP2807" s="1" t="s">
        <v>5712</v>
      </c>
      <c r="AR2807" s="1" t="s">
        <v>5712</v>
      </c>
      <c r="AT2807" s="1" t="s">
        <v>5712</v>
      </c>
      <c r="AV2807" s="1" t="s">
        <v>48</v>
      </c>
    </row>
    <row r="2808" spans="1:48" x14ac:dyDescent="0.35">
      <c r="A2808" s="1" t="s">
        <v>13191</v>
      </c>
      <c r="B2808" s="1" t="s">
        <v>12499</v>
      </c>
      <c r="C2808" s="1" t="s">
        <v>41</v>
      </c>
      <c r="D2808">
        <v>45</v>
      </c>
      <c r="E2808" s="1" t="s">
        <v>42</v>
      </c>
      <c r="F2808" s="1" t="s">
        <v>107</v>
      </c>
      <c r="G2808" s="1" t="s">
        <v>44</v>
      </c>
      <c r="H2808" s="1" t="s">
        <v>109</v>
      </c>
      <c r="I2808" s="1" t="s">
        <v>113</v>
      </c>
      <c r="J2808" s="1" t="s">
        <v>47</v>
      </c>
      <c r="K2808" s="1" t="s">
        <v>48</v>
      </c>
      <c r="L2808" s="1" t="s">
        <v>48</v>
      </c>
      <c r="M2808" s="1" t="s">
        <v>48</v>
      </c>
      <c r="N2808" s="1" t="s">
        <v>48</v>
      </c>
      <c r="O2808" s="1" t="s">
        <v>48</v>
      </c>
      <c r="P2808" s="1" t="s">
        <v>49</v>
      </c>
      <c r="Q2808" s="1" t="s">
        <v>48</v>
      </c>
      <c r="R2808" s="1" t="s">
        <v>48</v>
      </c>
      <c r="S2808" s="1" t="s">
        <v>48</v>
      </c>
      <c r="T2808" s="1" t="s">
        <v>48</v>
      </c>
      <c r="U2808" s="1" t="s">
        <v>48</v>
      </c>
      <c r="V2808" s="1" t="s">
        <v>48</v>
      </c>
      <c r="W2808" s="1" t="s">
        <v>48</v>
      </c>
      <c r="X2808" s="1" t="s">
        <v>62</v>
      </c>
      <c r="AC2808" s="1" t="s">
        <v>5712</v>
      </c>
      <c r="AD2808" s="1" t="s">
        <v>5712</v>
      </c>
      <c r="AI2808" s="1" t="s">
        <v>13192</v>
      </c>
      <c r="AK2808" s="1" t="s">
        <v>77</v>
      </c>
      <c r="AN2808" s="1" t="s">
        <v>5712</v>
      </c>
      <c r="AP2808" s="1" t="s">
        <v>5712</v>
      </c>
      <c r="AR2808" s="1" t="s">
        <v>5712</v>
      </c>
      <c r="AT2808" s="1" t="s">
        <v>5712</v>
      </c>
      <c r="AV2808" s="1" t="s">
        <v>13193</v>
      </c>
    </row>
    <row r="2809" spans="1:48" x14ac:dyDescent="0.35">
      <c r="A2809" s="1" t="s">
        <v>13194</v>
      </c>
      <c r="B2809" s="1" t="s">
        <v>12499</v>
      </c>
      <c r="C2809" s="1" t="s">
        <v>71</v>
      </c>
      <c r="D2809">
        <v>38</v>
      </c>
      <c r="E2809" s="1" t="s">
        <v>42</v>
      </c>
      <c r="F2809" s="1" t="s">
        <v>43</v>
      </c>
      <c r="G2809" s="1" t="s">
        <v>85</v>
      </c>
      <c r="H2809" s="1" t="s">
        <v>45</v>
      </c>
      <c r="I2809" s="1" t="s">
        <v>110</v>
      </c>
      <c r="J2809" s="1" t="s">
        <v>80</v>
      </c>
      <c r="K2809" s="1" t="s">
        <v>48</v>
      </c>
      <c r="L2809" s="1" t="s">
        <v>48</v>
      </c>
      <c r="M2809" s="1" t="s">
        <v>48</v>
      </c>
      <c r="N2809" s="1" t="s">
        <v>48</v>
      </c>
      <c r="O2809" s="1" t="s">
        <v>48</v>
      </c>
      <c r="P2809" s="1" t="s">
        <v>48</v>
      </c>
      <c r="Q2809" s="1" t="s">
        <v>48</v>
      </c>
      <c r="R2809" s="1" t="s">
        <v>48</v>
      </c>
      <c r="S2809" s="1" t="s">
        <v>48</v>
      </c>
      <c r="T2809" s="1" t="s">
        <v>48</v>
      </c>
      <c r="U2809" s="1" t="s">
        <v>48</v>
      </c>
      <c r="V2809" s="1" t="s">
        <v>49</v>
      </c>
      <c r="W2809" s="1" t="s">
        <v>48</v>
      </c>
      <c r="X2809" s="1" t="s">
        <v>62</v>
      </c>
      <c r="AC2809" s="1" t="s">
        <v>5712</v>
      </c>
      <c r="AD2809" s="1" t="s">
        <v>5712</v>
      </c>
      <c r="AI2809" s="1" t="s">
        <v>13195</v>
      </c>
      <c r="AK2809" s="1" t="s">
        <v>55</v>
      </c>
      <c r="AN2809" s="1" t="s">
        <v>5712</v>
      </c>
      <c r="AP2809" s="1" t="s">
        <v>5712</v>
      </c>
      <c r="AR2809" s="1" t="s">
        <v>5712</v>
      </c>
      <c r="AT2809" s="1" t="s">
        <v>5712</v>
      </c>
    </row>
    <row r="2810" spans="1:48" x14ac:dyDescent="0.35">
      <c r="A2810" s="1" t="s">
        <v>13196</v>
      </c>
      <c r="B2810" s="1" t="s">
        <v>12499</v>
      </c>
      <c r="C2810" s="1" t="s">
        <v>41</v>
      </c>
      <c r="D2810">
        <v>32</v>
      </c>
      <c r="E2810" s="1" t="s">
        <v>57</v>
      </c>
      <c r="F2810" s="1" t="s">
        <v>58</v>
      </c>
      <c r="G2810" s="1" t="s">
        <v>59</v>
      </c>
      <c r="H2810" s="1" t="s">
        <v>92</v>
      </c>
      <c r="I2810" s="1" t="s">
        <v>68</v>
      </c>
      <c r="J2810" s="1" t="s">
        <v>47</v>
      </c>
      <c r="K2810" s="1" t="s">
        <v>49</v>
      </c>
      <c r="L2810" s="1" t="s">
        <v>48</v>
      </c>
      <c r="M2810" s="1" t="s">
        <v>48</v>
      </c>
      <c r="N2810" s="1" t="s">
        <v>48</v>
      </c>
      <c r="O2810" s="1" t="s">
        <v>48</v>
      </c>
      <c r="P2810" s="1" t="s">
        <v>48</v>
      </c>
      <c r="Q2810" s="1" t="s">
        <v>48</v>
      </c>
      <c r="R2810" s="1" t="s">
        <v>48</v>
      </c>
      <c r="S2810" s="1" t="s">
        <v>48</v>
      </c>
      <c r="T2810" s="1" t="s">
        <v>49</v>
      </c>
      <c r="U2810" s="1" t="s">
        <v>48</v>
      </c>
      <c r="V2810" s="1" t="s">
        <v>48</v>
      </c>
      <c r="W2810" s="1" t="s">
        <v>48</v>
      </c>
      <c r="X2810" s="1" t="s">
        <v>75</v>
      </c>
      <c r="Y2810" s="1" t="s">
        <v>13197</v>
      </c>
      <c r="AC2810" s="1" t="s">
        <v>5712</v>
      </c>
      <c r="AD2810" s="1" t="s">
        <v>5712</v>
      </c>
      <c r="AI2810" s="1" t="s">
        <v>13198</v>
      </c>
      <c r="AK2810" s="1" t="s">
        <v>77</v>
      </c>
      <c r="AN2810" s="1" t="s">
        <v>5712</v>
      </c>
      <c r="AP2810" s="1" t="s">
        <v>5712</v>
      </c>
      <c r="AR2810" s="1" t="s">
        <v>5712</v>
      </c>
      <c r="AT2810" s="1" t="s">
        <v>5712</v>
      </c>
      <c r="AV2810" s="1" t="s">
        <v>13199</v>
      </c>
    </row>
    <row r="2811" spans="1:48" x14ac:dyDescent="0.35">
      <c r="A2811" s="1" t="s">
        <v>13200</v>
      </c>
      <c r="B2811" s="1" t="s">
        <v>12499</v>
      </c>
      <c r="C2811" s="1" t="s">
        <v>41</v>
      </c>
      <c r="D2811">
        <v>19</v>
      </c>
      <c r="E2811" s="1" t="s">
        <v>57</v>
      </c>
      <c r="F2811" s="1" t="s">
        <v>58</v>
      </c>
      <c r="G2811" s="1" t="s">
        <v>44</v>
      </c>
      <c r="H2811" s="1" t="s">
        <v>79</v>
      </c>
      <c r="I2811" s="1" t="s">
        <v>125</v>
      </c>
      <c r="J2811" s="1" t="s">
        <v>80</v>
      </c>
      <c r="K2811" s="1" t="s">
        <v>48</v>
      </c>
      <c r="L2811" s="1" t="s">
        <v>48</v>
      </c>
      <c r="M2811" s="1" t="s">
        <v>48</v>
      </c>
      <c r="N2811" s="1" t="s">
        <v>48</v>
      </c>
      <c r="O2811" s="1" t="s">
        <v>48</v>
      </c>
      <c r="P2811" s="1" t="s">
        <v>48</v>
      </c>
      <c r="Q2811" s="1" t="s">
        <v>48</v>
      </c>
      <c r="R2811" s="1" t="s">
        <v>48</v>
      </c>
      <c r="S2811" s="1" t="s">
        <v>48</v>
      </c>
      <c r="T2811" s="1" t="s">
        <v>48</v>
      </c>
      <c r="U2811" s="1" t="s">
        <v>49</v>
      </c>
      <c r="V2811" s="1" t="s">
        <v>48</v>
      </c>
      <c r="W2811" s="1" t="s">
        <v>48</v>
      </c>
      <c r="X2811" s="1" t="s">
        <v>51</v>
      </c>
      <c r="Y2811" s="1" t="s">
        <v>13201</v>
      </c>
      <c r="AC2811" s="1" t="s">
        <v>5712</v>
      </c>
      <c r="AD2811" s="1" t="s">
        <v>5712</v>
      </c>
      <c r="AK2811" s="1" t="s">
        <v>55</v>
      </c>
      <c r="AN2811" s="1" t="s">
        <v>5712</v>
      </c>
      <c r="AP2811" s="1" t="s">
        <v>5712</v>
      </c>
      <c r="AR2811" s="1" t="s">
        <v>5712</v>
      </c>
      <c r="AT2811" s="1" t="s">
        <v>5712</v>
      </c>
    </row>
    <row r="2812" spans="1:48" x14ac:dyDescent="0.35">
      <c r="A2812" s="1" t="s">
        <v>13202</v>
      </c>
      <c r="B2812" s="1" t="s">
        <v>12499</v>
      </c>
      <c r="C2812" s="1" t="s">
        <v>71</v>
      </c>
      <c r="D2812">
        <v>67</v>
      </c>
      <c r="E2812" s="1" t="s">
        <v>65</v>
      </c>
      <c r="F2812" s="1" t="s">
        <v>66</v>
      </c>
      <c r="G2812" s="1" t="s">
        <v>137</v>
      </c>
      <c r="H2812" s="1" t="s">
        <v>67</v>
      </c>
      <c r="I2812" s="1" t="s">
        <v>125</v>
      </c>
      <c r="J2812" s="1" t="s">
        <v>47</v>
      </c>
      <c r="K2812" s="1" t="s">
        <v>48</v>
      </c>
      <c r="L2812" s="1" t="s">
        <v>48</v>
      </c>
      <c r="M2812" s="1" t="s">
        <v>49</v>
      </c>
      <c r="N2812" s="1" t="s">
        <v>48</v>
      </c>
      <c r="O2812" s="1" t="s">
        <v>48</v>
      </c>
      <c r="P2812" s="1" t="s">
        <v>48</v>
      </c>
      <c r="Q2812" s="1" t="s">
        <v>48</v>
      </c>
      <c r="R2812" s="1" t="s">
        <v>48</v>
      </c>
      <c r="S2812" s="1" t="s">
        <v>48</v>
      </c>
      <c r="T2812" s="1" t="s">
        <v>48</v>
      </c>
      <c r="U2812" s="1" t="s">
        <v>48</v>
      </c>
      <c r="V2812" s="1" t="s">
        <v>48</v>
      </c>
      <c r="W2812" s="1" t="s">
        <v>49</v>
      </c>
      <c r="X2812" s="1" t="s">
        <v>75</v>
      </c>
      <c r="Y2812" s="1" t="s">
        <v>13203</v>
      </c>
      <c r="AC2812" s="1" t="s">
        <v>5712</v>
      </c>
      <c r="AD2812" s="1" t="s">
        <v>5712</v>
      </c>
      <c r="AI2812" s="1" t="s">
        <v>13204</v>
      </c>
      <c r="AK2812" s="1" t="s">
        <v>63</v>
      </c>
      <c r="AN2812" s="1" t="s">
        <v>5712</v>
      </c>
      <c r="AP2812" s="1" t="s">
        <v>5712</v>
      </c>
      <c r="AR2812" s="1" t="s">
        <v>5712</v>
      </c>
      <c r="AT2812" s="1" t="s">
        <v>5712</v>
      </c>
    </row>
    <row r="2813" spans="1:48" x14ac:dyDescent="0.35">
      <c r="A2813" s="1" t="s">
        <v>13205</v>
      </c>
      <c r="B2813" s="1" t="s">
        <v>12499</v>
      </c>
      <c r="C2813" s="1" t="s">
        <v>41</v>
      </c>
      <c r="D2813">
        <v>64</v>
      </c>
      <c r="E2813" s="1" t="s">
        <v>65</v>
      </c>
      <c r="F2813" s="1" t="s">
        <v>66</v>
      </c>
      <c r="G2813" s="1" t="s">
        <v>73</v>
      </c>
      <c r="H2813" s="1" t="s">
        <v>67</v>
      </c>
      <c r="I2813" s="1" t="s">
        <v>90</v>
      </c>
      <c r="J2813" s="1" t="s">
        <v>47</v>
      </c>
      <c r="K2813" s="1" t="s">
        <v>48</v>
      </c>
      <c r="L2813" s="1" t="s">
        <v>48</v>
      </c>
      <c r="M2813" s="1" t="s">
        <v>48</v>
      </c>
      <c r="N2813" s="1" t="s">
        <v>48</v>
      </c>
      <c r="O2813" s="1" t="s">
        <v>48</v>
      </c>
      <c r="P2813" s="1" t="s">
        <v>49</v>
      </c>
      <c r="Q2813" s="1" t="s">
        <v>48</v>
      </c>
      <c r="R2813" s="1" t="s">
        <v>48</v>
      </c>
      <c r="S2813" s="1" t="s">
        <v>48</v>
      </c>
      <c r="T2813" s="1" t="s">
        <v>48</v>
      </c>
      <c r="U2813" s="1" t="s">
        <v>48</v>
      </c>
      <c r="V2813" s="1" t="s">
        <v>48</v>
      </c>
      <c r="W2813" s="1" t="s">
        <v>48</v>
      </c>
      <c r="X2813" s="1" t="s">
        <v>75</v>
      </c>
      <c r="Y2813" s="1" t="s">
        <v>13206</v>
      </c>
      <c r="AC2813" s="1" t="s">
        <v>5712</v>
      </c>
      <c r="AD2813" s="1" t="s">
        <v>5712</v>
      </c>
      <c r="AK2813" s="1" t="s">
        <v>77</v>
      </c>
      <c r="AN2813" s="1" t="s">
        <v>5712</v>
      </c>
      <c r="AP2813" s="1" t="s">
        <v>5712</v>
      </c>
      <c r="AR2813" s="1" t="s">
        <v>5712</v>
      </c>
      <c r="AT2813" s="1" t="s">
        <v>5712</v>
      </c>
      <c r="AV2813" s="1" t="s">
        <v>13207</v>
      </c>
    </row>
    <row r="2814" spans="1:48" x14ac:dyDescent="0.35">
      <c r="A2814" s="1" t="s">
        <v>13208</v>
      </c>
      <c r="B2814" s="1" t="s">
        <v>12499</v>
      </c>
      <c r="C2814" s="1" t="s">
        <v>71</v>
      </c>
      <c r="D2814">
        <v>64</v>
      </c>
      <c r="E2814" s="1" t="s">
        <v>65</v>
      </c>
      <c r="F2814" s="1" t="s">
        <v>66</v>
      </c>
      <c r="G2814" s="1" t="s">
        <v>44</v>
      </c>
      <c r="H2814" s="1" t="s">
        <v>144</v>
      </c>
      <c r="I2814" s="1" t="s">
        <v>61</v>
      </c>
      <c r="J2814" s="1" t="s">
        <v>80</v>
      </c>
      <c r="K2814" s="1" t="s">
        <v>48</v>
      </c>
      <c r="L2814" s="1" t="s">
        <v>48</v>
      </c>
      <c r="M2814" s="1" t="s">
        <v>48</v>
      </c>
      <c r="N2814" s="1" t="s">
        <v>48</v>
      </c>
      <c r="O2814" s="1" t="s">
        <v>48</v>
      </c>
      <c r="P2814" s="1" t="s">
        <v>48</v>
      </c>
      <c r="Q2814" s="1" t="s">
        <v>48</v>
      </c>
      <c r="R2814" s="1" t="s">
        <v>48</v>
      </c>
      <c r="S2814" s="1" t="s">
        <v>48</v>
      </c>
      <c r="T2814" s="1" t="s">
        <v>48</v>
      </c>
      <c r="U2814" s="1" t="s">
        <v>48</v>
      </c>
      <c r="V2814" s="1" t="s">
        <v>48</v>
      </c>
      <c r="W2814" s="1" t="s">
        <v>49</v>
      </c>
      <c r="X2814" s="1" t="s">
        <v>62</v>
      </c>
      <c r="AC2814" s="1" t="s">
        <v>5712</v>
      </c>
      <c r="AD2814" s="1" t="s">
        <v>5712</v>
      </c>
      <c r="AI2814" s="1" t="s">
        <v>13209</v>
      </c>
      <c r="AK2814" s="1" t="s">
        <v>63</v>
      </c>
      <c r="AN2814" s="1" t="s">
        <v>5712</v>
      </c>
      <c r="AP2814" s="1" t="s">
        <v>5712</v>
      </c>
      <c r="AR2814" s="1" t="s">
        <v>5712</v>
      </c>
      <c r="AT2814" s="1" t="s">
        <v>5712</v>
      </c>
      <c r="AV2814" s="1" t="s">
        <v>13210</v>
      </c>
    </row>
    <row r="2815" spans="1:48" x14ac:dyDescent="0.35">
      <c r="A2815" s="1" t="s">
        <v>13211</v>
      </c>
      <c r="B2815" s="1" t="s">
        <v>12499</v>
      </c>
      <c r="C2815" s="1" t="s">
        <v>41</v>
      </c>
      <c r="D2815">
        <v>50</v>
      </c>
      <c r="E2815" s="1" t="s">
        <v>42</v>
      </c>
      <c r="F2815" s="1" t="s">
        <v>72</v>
      </c>
      <c r="G2815" s="1" t="s">
        <v>98</v>
      </c>
      <c r="H2815" s="1" t="s">
        <v>45</v>
      </c>
      <c r="I2815" s="1" t="s">
        <v>61</v>
      </c>
      <c r="J2815" s="1" t="s">
        <v>80</v>
      </c>
      <c r="K2815" s="1" t="s">
        <v>48</v>
      </c>
      <c r="L2815" s="1" t="s">
        <v>48</v>
      </c>
      <c r="M2815" s="1" t="s">
        <v>48</v>
      </c>
      <c r="N2815" s="1" t="s">
        <v>48</v>
      </c>
      <c r="O2815" s="1" t="s">
        <v>48</v>
      </c>
      <c r="P2815" s="1" t="s">
        <v>48</v>
      </c>
      <c r="Q2815" s="1" t="s">
        <v>48</v>
      </c>
      <c r="R2815" s="1" t="s">
        <v>48</v>
      </c>
      <c r="S2815" s="1" t="s">
        <v>48</v>
      </c>
      <c r="T2815" s="1" t="s">
        <v>49</v>
      </c>
      <c r="U2815" s="1" t="s">
        <v>48</v>
      </c>
      <c r="V2815" s="1" t="s">
        <v>48</v>
      </c>
      <c r="W2815" s="1" t="s">
        <v>48</v>
      </c>
      <c r="X2815" s="1" t="s">
        <v>75</v>
      </c>
      <c r="Y2815" s="1" t="s">
        <v>12120</v>
      </c>
      <c r="AC2815" s="1" t="s">
        <v>5712</v>
      </c>
      <c r="AD2815" s="1" t="s">
        <v>5712</v>
      </c>
      <c r="AK2815" s="1" t="s">
        <v>63</v>
      </c>
      <c r="AN2815" s="1" t="s">
        <v>5712</v>
      </c>
      <c r="AP2815" s="1" t="s">
        <v>5712</v>
      </c>
      <c r="AR2815" s="1" t="s">
        <v>5712</v>
      </c>
      <c r="AT2815" s="1" t="s">
        <v>5712</v>
      </c>
    </row>
    <row r="2816" spans="1:48" ht="409.5" x14ac:dyDescent="0.35">
      <c r="A2816" s="1" t="s">
        <v>13212</v>
      </c>
      <c r="B2816" s="1" t="s">
        <v>12499</v>
      </c>
      <c r="C2816" s="1" t="s">
        <v>71</v>
      </c>
      <c r="D2816">
        <v>58</v>
      </c>
      <c r="E2816" s="1" t="s">
        <v>65</v>
      </c>
      <c r="F2816" s="1" t="s">
        <v>72</v>
      </c>
      <c r="G2816" s="1" t="s">
        <v>98</v>
      </c>
      <c r="H2816" s="1" t="s">
        <v>144</v>
      </c>
      <c r="I2816" s="1" t="s">
        <v>74</v>
      </c>
      <c r="J2816" s="1" t="s">
        <v>80</v>
      </c>
      <c r="K2816" s="1" t="s">
        <v>48</v>
      </c>
      <c r="L2816" s="1" t="s">
        <v>49</v>
      </c>
      <c r="M2816" s="1" t="s">
        <v>48</v>
      </c>
      <c r="N2816" s="1" t="s">
        <v>48</v>
      </c>
      <c r="O2816" s="1" t="s">
        <v>48</v>
      </c>
      <c r="P2816" s="1" t="s">
        <v>48</v>
      </c>
      <c r="Q2816" s="1" t="s">
        <v>48</v>
      </c>
      <c r="R2816" s="1" t="s">
        <v>48</v>
      </c>
      <c r="S2816" s="1" t="s">
        <v>48</v>
      </c>
      <c r="T2816" s="1" t="s">
        <v>49</v>
      </c>
      <c r="U2816" s="1" t="s">
        <v>48</v>
      </c>
      <c r="V2816" s="1" t="s">
        <v>48</v>
      </c>
      <c r="W2816" s="1" t="s">
        <v>48</v>
      </c>
      <c r="X2816" s="1" t="s">
        <v>62</v>
      </c>
      <c r="AC2816" s="1" t="s">
        <v>5712</v>
      </c>
      <c r="AD2816" s="1" t="s">
        <v>5712</v>
      </c>
      <c r="AI2816" s="2" t="s">
        <v>13213</v>
      </c>
      <c r="AK2816" s="1" t="s">
        <v>101</v>
      </c>
      <c r="AN2816" s="1" t="s">
        <v>5712</v>
      </c>
      <c r="AP2816" s="1" t="s">
        <v>131</v>
      </c>
      <c r="AR2816" s="1" t="s">
        <v>5712</v>
      </c>
      <c r="AT2816" s="1" t="s">
        <v>5712</v>
      </c>
    </row>
    <row r="2817" spans="1:48" x14ac:dyDescent="0.35">
      <c r="A2817" s="1" t="s">
        <v>13214</v>
      </c>
      <c r="B2817" s="1" t="s">
        <v>12499</v>
      </c>
      <c r="C2817" s="1" t="s">
        <v>41</v>
      </c>
      <c r="D2817">
        <v>34</v>
      </c>
      <c r="E2817" s="1" t="s">
        <v>57</v>
      </c>
      <c r="F2817" s="1" t="s">
        <v>58</v>
      </c>
      <c r="G2817" s="1" t="s">
        <v>98</v>
      </c>
      <c r="H2817" s="1" t="s">
        <v>144</v>
      </c>
      <c r="I2817" s="1" t="s">
        <v>110</v>
      </c>
      <c r="J2817" s="1" t="s">
        <v>47</v>
      </c>
      <c r="K2817" s="1" t="s">
        <v>48</v>
      </c>
      <c r="L2817" s="1" t="s">
        <v>48</v>
      </c>
      <c r="M2817" s="1" t="s">
        <v>48</v>
      </c>
      <c r="N2817" s="1" t="s">
        <v>49</v>
      </c>
      <c r="O2817" s="1" t="s">
        <v>48</v>
      </c>
      <c r="P2817" s="1" t="s">
        <v>48</v>
      </c>
      <c r="Q2817" s="1" t="s">
        <v>48</v>
      </c>
      <c r="R2817" s="1" t="s">
        <v>48</v>
      </c>
      <c r="S2817" s="1" t="s">
        <v>48</v>
      </c>
      <c r="T2817" s="1" t="s">
        <v>48</v>
      </c>
      <c r="U2817" s="1" t="s">
        <v>48</v>
      </c>
      <c r="V2817" s="1" t="s">
        <v>48</v>
      </c>
      <c r="W2817" s="1" t="s">
        <v>48</v>
      </c>
      <c r="X2817" s="1" t="s">
        <v>116</v>
      </c>
      <c r="Y2817" s="1" t="s">
        <v>13215</v>
      </c>
      <c r="AC2817" s="1" t="s">
        <v>5712</v>
      </c>
      <c r="AD2817" s="1" t="s">
        <v>5712</v>
      </c>
      <c r="AK2817" s="1" t="s">
        <v>77</v>
      </c>
      <c r="AN2817" s="1" t="s">
        <v>5712</v>
      </c>
      <c r="AP2817" s="1" t="s">
        <v>5712</v>
      </c>
      <c r="AR2817" s="1" t="s">
        <v>5712</v>
      </c>
      <c r="AT2817" s="1" t="s">
        <v>5712</v>
      </c>
      <c r="AV2817" s="1" t="s">
        <v>13216</v>
      </c>
    </row>
    <row r="2818" spans="1:48" x14ac:dyDescent="0.35">
      <c r="A2818" s="1" t="s">
        <v>13217</v>
      </c>
      <c r="B2818" s="1" t="s">
        <v>12499</v>
      </c>
      <c r="C2818" s="1" t="s">
        <v>41</v>
      </c>
      <c r="D2818">
        <v>60</v>
      </c>
      <c r="E2818" s="1" t="s">
        <v>65</v>
      </c>
      <c r="F2818" s="1" t="s">
        <v>66</v>
      </c>
      <c r="G2818" s="1" t="s">
        <v>44</v>
      </c>
      <c r="H2818" s="1" t="s">
        <v>109</v>
      </c>
      <c r="I2818" s="1" t="s">
        <v>110</v>
      </c>
      <c r="J2818" s="1" t="s">
        <v>47</v>
      </c>
      <c r="K2818" s="1" t="s">
        <v>49</v>
      </c>
      <c r="L2818" s="1" t="s">
        <v>48</v>
      </c>
      <c r="M2818" s="1" t="s">
        <v>48</v>
      </c>
      <c r="N2818" s="1" t="s">
        <v>48</v>
      </c>
      <c r="O2818" s="1" t="s">
        <v>48</v>
      </c>
      <c r="P2818" s="1" t="s">
        <v>48</v>
      </c>
      <c r="Q2818" s="1" t="s">
        <v>48</v>
      </c>
      <c r="R2818" s="1" t="s">
        <v>48</v>
      </c>
      <c r="S2818" s="1" t="s">
        <v>48</v>
      </c>
      <c r="T2818" s="1" t="s">
        <v>49</v>
      </c>
      <c r="U2818" s="1" t="s">
        <v>48</v>
      </c>
      <c r="V2818" s="1" t="s">
        <v>48</v>
      </c>
      <c r="W2818" s="1" t="s">
        <v>48</v>
      </c>
      <c r="X2818" s="1" t="s">
        <v>62</v>
      </c>
      <c r="AC2818" s="1" t="s">
        <v>5712</v>
      </c>
      <c r="AD2818" s="1" t="s">
        <v>5712</v>
      </c>
      <c r="AI2818" s="1" t="s">
        <v>13218</v>
      </c>
      <c r="AK2818" s="1" t="s">
        <v>77</v>
      </c>
      <c r="AN2818" s="1" t="s">
        <v>5712</v>
      </c>
      <c r="AP2818" s="1" t="s">
        <v>5712</v>
      </c>
      <c r="AR2818" s="1" t="s">
        <v>5712</v>
      </c>
      <c r="AT2818" s="1" t="s">
        <v>5712</v>
      </c>
      <c r="AV2818" s="1" t="s">
        <v>2171</v>
      </c>
    </row>
    <row r="2819" spans="1:48" x14ac:dyDescent="0.35">
      <c r="A2819" s="1" t="s">
        <v>13219</v>
      </c>
      <c r="B2819" s="1" t="s">
        <v>12499</v>
      </c>
      <c r="C2819" s="1" t="s">
        <v>71</v>
      </c>
      <c r="D2819">
        <v>82</v>
      </c>
      <c r="E2819" s="1" t="s">
        <v>65</v>
      </c>
      <c r="F2819" s="1" t="s">
        <v>66</v>
      </c>
      <c r="G2819" s="1" t="s">
        <v>44</v>
      </c>
      <c r="H2819" s="1" t="s">
        <v>67</v>
      </c>
      <c r="I2819" s="1" t="s">
        <v>74</v>
      </c>
      <c r="J2819" s="1" t="s">
        <v>80</v>
      </c>
      <c r="K2819" s="1" t="s">
        <v>48</v>
      </c>
      <c r="L2819" s="1" t="s">
        <v>48</v>
      </c>
      <c r="M2819" s="1" t="s">
        <v>48</v>
      </c>
      <c r="N2819" s="1" t="s">
        <v>48</v>
      </c>
      <c r="O2819" s="1" t="s">
        <v>48</v>
      </c>
      <c r="P2819" s="1" t="s">
        <v>48</v>
      </c>
      <c r="Q2819" s="1" t="s">
        <v>48</v>
      </c>
      <c r="R2819" s="1" t="s">
        <v>48</v>
      </c>
      <c r="S2819" s="1" t="s">
        <v>48</v>
      </c>
      <c r="T2819" s="1" t="s">
        <v>48</v>
      </c>
      <c r="U2819" s="1" t="s">
        <v>48</v>
      </c>
      <c r="V2819" s="1" t="s">
        <v>49</v>
      </c>
      <c r="W2819" s="1" t="s">
        <v>48</v>
      </c>
      <c r="X2819" s="1" t="s">
        <v>116</v>
      </c>
      <c r="Y2819" s="1" t="s">
        <v>13220</v>
      </c>
      <c r="AC2819" s="1" t="s">
        <v>5712</v>
      </c>
      <c r="AD2819" s="1" t="s">
        <v>5712</v>
      </c>
      <c r="AK2819" s="1" t="s">
        <v>55</v>
      </c>
      <c r="AN2819" s="1" t="s">
        <v>5712</v>
      </c>
      <c r="AP2819" s="1" t="s">
        <v>5712</v>
      </c>
      <c r="AR2819" s="1" t="s">
        <v>5712</v>
      </c>
      <c r="AT2819" s="1" t="s">
        <v>5712</v>
      </c>
      <c r="AV2819" s="1" t="s">
        <v>13221</v>
      </c>
    </row>
    <row r="2820" spans="1:48" x14ac:dyDescent="0.35">
      <c r="A2820" s="1" t="s">
        <v>13222</v>
      </c>
      <c r="B2820" s="1" t="s">
        <v>12499</v>
      </c>
      <c r="C2820" s="1" t="s">
        <v>41</v>
      </c>
      <c r="D2820">
        <v>70</v>
      </c>
      <c r="E2820" s="1" t="s">
        <v>65</v>
      </c>
      <c r="F2820" s="1" t="s">
        <v>43</v>
      </c>
      <c r="G2820" s="1" t="s">
        <v>59</v>
      </c>
      <c r="H2820" s="1" t="s">
        <v>45</v>
      </c>
      <c r="I2820" s="1" t="s">
        <v>110</v>
      </c>
      <c r="J2820" s="1" t="s">
        <v>47</v>
      </c>
      <c r="K2820" s="1" t="s">
        <v>49</v>
      </c>
      <c r="L2820" s="1" t="s">
        <v>48</v>
      </c>
      <c r="M2820" s="1" t="s">
        <v>48</v>
      </c>
      <c r="N2820" s="1" t="s">
        <v>48</v>
      </c>
      <c r="O2820" s="1" t="s">
        <v>48</v>
      </c>
      <c r="P2820" s="1" t="s">
        <v>48</v>
      </c>
      <c r="Q2820" s="1" t="s">
        <v>48</v>
      </c>
      <c r="R2820" s="1" t="s">
        <v>48</v>
      </c>
      <c r="S2820" s="1" t="s">
        <v>48</v>
      </c>
      <c r="T2820" s="1" t="s">
        <v>49</v>
      </c>
      <c r="U2820" s="1" t="s">
        <v>48</v>
      </c>
      <c r="V2820" s="1" t="s">
        <v>48</v>
      </c>
      <c r="W2820" s="1" t="s">
        <v>48</v>
      </c>
      <c r="X2820" s="1" t="s">
        <v>62</v>
      </c>
      <c r="AC2820" s="1" t="s">
        <v>5712</v>
      </c>
      <c r="AD2820" s="1" t="s">
        <v>5712</v>
      </c>
      <c r="AK2820" s="1" t="s">
        <v>77</v>
      </c>
      <c r="AN2820" s="1" t="s">
        <v>81</v>
      </c>
      <c r="AP2820" s="1" t="s">
        <v>5712</v>
      </c>
      <c r="AR2820" s="1" t="s">
        <v>5712</v>
      </c>
      <c r="AT2820" s="1" t="s">
        <v>5712</v>
      </c>
    </row>
    <row r="2821" spans="1:48" x14ac:dyDescent="0.35">
      <c r="A2821" s="1" t="s">
        <v>13223</v>
      </c>
      <c r="B2821" s="1" t="s">
        <v>12499</v>
      </c>
      <c r="C2821" s="1" t="s">
        <v>41</v>
      </c>
      <c r="D2821">
        <v>32</v>
      </c>
      <c r="E2821" s="1" t="s">
        <v>57</v>
      </c>
      <c r="F2821" s="1" t="s">
        <v>107</v>
      </c>
      <c r="G2821" s="1" t="s">
        <v>73</v>
      </c>
      <c r="H2821" s="1" t="s">
        <v>45</v>
      </c>
      <c r="I2821" s="1" t="s">
        <v>110</v>
      </c>
      <c r="J2821" s="1" t="s">
        <v>47</v>
      </c>
      <c r="K2821" s="1" t="s">
        <v>49</v>
      </c>
      <c r="L2821" s="1" t="s">
        <v>48</v>
      </c>
      <c r="M2821" s="1" t="s">
        <v>48</v>
      </c>
      <c r="N2821" s="1" t="s">
        <v>48</v>
      </c>
      <c r="O2821" s="1" t="s">
        <v>48</v>
      </c>
      <c r="P2821" s="1" t="s">
        <v>48</v>
      </c>
      <c r="Q2821" s="1" t="s">
        <v>48</v>
      </c>
      <c r="R2821" s="1" t="s">
        <v>48</v>
      </c>
      <c r="S2821" s="1" t="s">
        <v>48</v>
      </c>
      <c r="T2821" s="1" t="s">
        <v>49</v>
      </c>
      <c r="U2821" s="1" t="s">
        <v>48</v>
      </c>
      <c r="V2821" s="1" t="s">
        <v>48</v>
      </c>
      <c r="W2821" s="1" t="s">
        <v>48</v>
      </c>
      <c r="X2821" s="1" t="s">
        <v>75</v>
      </c>
      <c r="Y2821" s="1" t="s">
        <v>13224</v>
      </c>
      <c r="AC2821" s="1" t="s">
        <v>5712</v>
      </c>
      <c r="AD2821" s="1" t="s">
        <v>5712</v>
      </c>
      <c r="AK2821" s="1" t="s">
        <v>63</v>
      </c>
      <c r="AN2821" s="1" t="s">
        <v>5712</v>
      </c>
      <c r="AP2821" s="1" t="s">
        <v>5712</v>
      </c>
      <c r="AR2821" s="1" t="s">
        <v>5712</v>
      </c>
      <c r="AT2821" s="1" t="s">
        <v>5712</v>
      </c>
    </row>
    <row r="2822" spans="1:48" x14ac:dyDescent="0.35">
      <c r="A2822" s="1" t="s">
        <v>13225</v>
      </c>
      <c r="B2822" s="1" t="s">
        <v>12499</v>
      </c>
      <c r="C2822" s="1" t="s">
        <v>41</v>
      </c>
      <c r="D2822">
        <v>33</v>
      </c>
      <c r="E2822" s="1" t="s">
        <v>57</v>
      </c>
      <c r="F2822" s="1" t="s">
        <v>58</v>
      </c>
      <c r="G2822" s="1" t="s">
        <v>98</v>
      </c>
      <c r="H2822" s="1" t="s">
        <v>60</v>
      </c>
      <c r="I2822" s="1" t="s">
        <v>99</v>
      </c>
      <c r="J2822" s="1" t="s">
        <v>47</v>
      </c>
      <c r="K2822" s="1" t="s">
        <v>49</v>
      </c>
      <c r="L2822" s="1" t="s">
        <v>48</v>
      </c>
      <c r="M2822" s="1" t="s">
        <v>48</v>
      </c>
      <c r="N2822" s="1" t="s">
        <v>48</v>
      </c>
      <c r="O2822" s="1" t="s">
        <v>48</v>
      </c>
      <c r="P2822" s="1" t="s">
        <v>48</v>
      </c>
      <c r="Q2822" s="1" t="s">
        <v>48</v>
      </c>
      <c r="R2822" s="1" t="s">
        <v>48</v>
      </c>
      <c r="S2822" s="1" t="s">
        <v>48</v>
      </c>
      <c r="T2822" s="1" t="s">
        <v>49</v>
      </c>
      <c r="U2822" s="1" t="s">
        <v>48</v>
      </c>
      <c r="V2822" s="1" t="s">
        <v>48</v>
      </c>
      <c r="W2822" s="1" t="s">
        <v>48</v>
      </c>
      <c r="X2822" s="1" t="s">
        <v>62</v>
      </c>
      <c r="AC2822" s="1" t="s">
        <v>5712</v>
      </c>
      <c r="AD2822" s="1" t="s">
        <v>5712</v>
      </c>
      <c r="AK2822" s="1" t="s">
        <v>77</v>
      </c>
      <c r="AN2822" s="1" t="s">
        <v>5712</v>
      </c>
      <c r="AP2822" s="1" t="s">
        <v>5712</v>
      </c>
      <c r="AR2822" s="1" t="s">
        <v>5712</v>
      </c>
      <c r="AT2822" s="1" t="s">
        <v>5712</v>
      </c>
      <c r="AV2822" s="1" t="s">
        <v>13226</v>
      </c>
    </row>
    <row r="2823" spans="1:48" x14ac:dyDescent="0.35">
      <c r="A2823" s="1" t="s">
        <v>13227</v>
      </c>
      <c r="B2823" s="1" t="s">
        <v>12499</v>
      </c>
      <c r="C2823" s="1" t="s">
        <v>71</v>
      </c>
      <c r="D2823">
        <v>62</v>
      </c>
      <c r="E2823" s="1" t="s">
        <v>65</v>
      </c>
      <c r="F2823" s="1" t="s">
        <v>43</v>
      </c>
      <c r="G2823" s="1" t="s">
        <v>44</v>
      </c>
      <c r="H2823" s="1" t="s">
        <v>45</v>
      </c>
      <c r="I2823" s="1" t="s">
        <v>99</v>
      </c>
      <c r="J2823" s="1" t="s">
        <v>47</v>
      </c>
      <c r="K2823" s="1" t="s">
        <v>48</v>
      </c>
      <c r="L2823" s="1" t="s">
        <v>48</v>
      </c>
      <c r="M2823" s="1" t="s">
        <v>48</v>
      </c>
      <c r="N2823" s="1" t="s">
        <v>48</v>
      </c>
      <c r="O2823" s="1" t="s">
        <v>49</v>
      </c>
      <c r="P2823" s="1" t="s">
        <v>48</v>
      </c>
      <c r="Q2823" s="1" t="s">
        <v>48</v>
      </c>
      <c r="R2823" s="1" t="s">
        <v>48</v>
      </c>
      <c r="S2823" s="1" t="s">
        <v>48</v>
      </c>
      <c r="T2823" s="1" t="s">
        <v>48</v>
      </c>
      <c r="U2823" s="1" t="s">
        <v>48</v>
      </c>
      <c r="V2823" s="1" t="s">
        <v>48</v>
      </c>
      <c r="W2823" s="1" t="s">
        <v>48</v>
      </c>
      <c r="X2823" s="1" t="s">
        <v>62</v>
      </c>
      <c r="AC2823" s="1" t="s">
        <v>5712</v>
      </c>
      <c r="AD2823" s="1" t="s">
        <v>5712</v>
      </c>
      <c r="AK2823" s="1" t="s">
        <v>77</v>
      </c>
      <c r="AN2823" s="1" t="s">
        <v>5712</v>
      </c>
      <c r="AP2823" s="1" t="s">
        <v>5712</v>
      </c>
      <c r="AR2823" s="1" t="s">
        <v>5712</v>
      </c>
      <c r="AT2823" s="1" t="s">
        <v>5712</v>
      </c>
    </row>
    <row r="2824" spans="1:48" x14ac:dyDescent="0.35">
      <c r="A2824" s="1" t="s">
        <v>13228</v>
      </c>
      <c r="B2824" s="1" t="s">
        <v>12499</v>
      </c>
      <c r="C2824" s="1" t="s">
        <v>71</v>
      </c>
      <c r="D2824">
        <v>30</v>
      </c>
      <c r="E2824" s="1" t="s">
        <v>57</v>
      </c>
      <c r="F2824" s="1" t="s">
        <v>58</v>
      </c>
      <c r="G2824" s="1" t="s">
        <v>98</v>
      </c>
      <c r="H2824" s="1" t="s">
        <v>79</v>
      </c>
      <c r="I2824" s="1" t="s">
        <v>110</v>
      </c>
      <c r="J2824" s="1" t="s">
        <v>80</v>
      </c>
      <c r="K2824" s="1" t="s">
        <v>48</v>
      </c>
      <c r="L2824" s="1" t="s">
        <v>48</v>
      </c>
      <c r="M2824" s="1" t="s">
        <v>48</v>
      </c>
      <c r="N2824" s="1" t="s">
        <v>48</v>
      </c>
      <c r="O2824" s="1" t="s">
        <v>48</v>
      </c>
      <c r="P2824" s="1" t="s">
        <v>48</v>
      </c>
      <c r="Q2824" s="1" t="s">
        <v>48</v>
      </c>
      <c r="R2824" s="1" t="s">
        <v>48</v>
      </c>
      <c r="S2824" s="1" t="s">
        <v>48</v>
      </c>
      <c r="T2824" s="1" t="s">
        <v>48</v>
      </c>
      <c r="U2824" s="1" t="s">
        <v>48</v>
      </c>
      <c r="V2824" s="1" t="s">
        <v>49</v>
      </c>
      <c r="W2824" s="1" t="s">
        <v>48</v>
      </c>
      <c r="X2824" s="1" t="s">
        <v>62</v>
      </c>
      <c r="AC2824" s="1" t="s">
        <v>5712</v>
      </c>
      <c r="AD2824" s="1" t="s">
        <v>5712</v>
      </c>
      <c r="AK2824" s="1" t="s">
        <v>63</v>
      </c>
      <c r="AN2824" s="1" t="s">
        <v>5712</v>
      </c>
      <c r="AP2824" s="1" t="s">
        <v>5712</v>
      </c>
      <c r="AR2824" s="1" t="s">
        <v>5712</v>
      </c>
      <c r="AT2824" s="1" t="s">
        <v>5712</v>
      </c>
      <c r="AV2824" s="1" t="s">
        <v>13229</v>
      </c>
    </row>
    <row r="2825" spans="1:48" x14ac:dyDescent="0.35">
      <c r="A2825" s="1" t="s">
        <v>13230</v>
      </c>
      <c r="B2825" s="1" t="s">
        <v>12499</v>
      </c>
      <c r="C2825" s="1" t="s">
        <v>41</v>
      </c>
      <c r="D2825">
        <v>69</v>
      </c>
      <c r="E2825" s="1" t="s">
        <v>65</v>
      </c>
      <c r="F2825" s="1" t="s">
        <v>66</v>
      </c>
      <c r="G2825" s="1" t="s">
        <v>44</v>
      </c>
      <c r="H2825" s="1" t="s">
        <v>67</v>
      </c>
      <c r="I2825" s="1" t="s">
        <v>90</v>
      </c>
      <c r="J2825" s="1" t="s">
        <v>47</v>
      </c>
      <c r="K2825" s="1" t="s">
        <v>48</v>
      </c>
      <c r="L2825" s="1" t="s">
        <v>48</v>
      </c>
      <c r="M2825" s="1" t="s">
        <v>48</v>
      </c>
      <c r="N2825" s="1" t="s">
        <v>48</v>
      </c>
      <c r="O2825" s="1" t="s">
        <v>48</v>
      </c>
      <c r="P2825" s="1" t="s">
        <v>49</v>
      </c>
      <c r="Q2825" s="1" t="s">
        <v>48</v>
      </c>
      <c r="R2825" s="1" t="s">
        <v>48</v>
      </c>
      <c r="S2825" s="1" t="s">
        <v>48</v>
      </c>
      <c r="T2825" s="1" t="s">
        <v>48</v>
      </c>
      <c r="U2825" s="1" t="s">
        <v>48</v>
      </c>
      <c r="V2825" s="1" t="s">
        <v>48</v>
      </c>
      <c r="W2825" s="1" t="s">
        <v>48</v>
      </c>
      <c r="X2825" s="1" t="s">
        <v>116</v>
      </c>
      <c r="Y2825" s="1" t="s">
        <v>13231</v>
      </c>
      <c r="AC2825" s="1" t="s">
        <v>5712</v>
      </c>
      <c r="AD2825" s="1" t="s">
        <v>5712</v>
      </c>
      <c r="AK2825" s="1" t="s">
        <v>77</v>
      </c>
      <c r="AN2825" s="1" t="s">
        <v>5712</v>
      </c>
      <c r="AP2825" s="1" t="s">
        <v>5712</v>
      </c>
      <c r="AR2825" s="1" t="s">
        <v>5712</v>
      </c>
      <c r="AT2825" s="1" t="s">
        <v>5712</v>
      </c>
      <c r="AV2825" s="1" t="s">
        <v>13232</v>
      </c>
    </row>
    <row r="2826" spans="1:48" x14ac:dyDescent="0.35">
      <c r="A2826" s="1" t="s">
        <v>13233</v>
      </c>
      <c r="B2826" s="1" t="s">
        <v>12499</v>
      </c>
      <c r="C2826" s="1" t="s">
        <v>71</v>
      </c>
      <c r="D2826">
        <v>63</v>
      </c>
      <c r="E2826" s="1" t="s">
        <v>65</v>
      </c>
      <c r="F2826" s="1" t="s">
        <v>72</v>
      </c>
      <c r="G2826" s="1" t="s">
        <v>73</v>
      </c>
      <c r="H2826" s="1" t="s">
        <v>45</v>
      </c>
      <c r="I2826" s="1" t="s">
        <v>74</v>
      </c>
      <c r="J2826" s="1" t="s">
        <v>80</v>
      </c>
      <c r="K2826" s="1" t="s">
        <v>48</v>
      </c>
      <c r="L2826" s="1" t="s">
        <v>48</v>
      </c>
      <c r="M2826" s="1" t="s">
        <v>48</v>
      </c>
      <c r="N2826" s="1" t="s">
        <v>48</v>
      </c>
      <c r="O2826" s="1" t="s">
        <v>48</v>
      </c>
      <c r="P2826" s="1" t="s">
        <v>48</v>
      </c>
      <c r="Q2826" s="1" t="s">
        <v>48</v>
      </c>
      <c r="R2826" s="1" t="s">
        <v>48</v>
      </c>
      <c r="S2826" s="1" t="s">
        <v>48</v>
      </c>
      <c r="T2826" s="1" t="s">
        <v>48</v>
      </c>
      <c r="U2826" s="1" t="s">
        <v>48</v>
      </c>
      <c r="V2826" s="1" t="s">
        <v>48</v>
      </c>
      <c r="W2826" s="1" t="s">
        <v>49</v>
      </c>
      <c r="X2826" s="1" t="s">
        <v>62</v>
      </c>
      <c r="AC2826" s="1" t="s">
        <v>5712</v>
      </c>
      <c r="AD2826" s="1" t="s">
        <v>5712</v>
      </c>
      <c r="AI2826" s="1" t="s">
        <v>13234</v>
      </c>
      <c r="AK2826" s="1" t="s">
        <v>77</v>
      </c>
      <c r="AN2826" s="1" t="s">
        <v>5712</v>
      </c>
      <c r="AP2826" s="1" t="s">
        <v>5712</v>
      </c>
      <c r="AR2826" s="1" t="s">
        <v>5712</v>
      </c>
      <c r="AT2826" s="1" t="s">
        <v>5712</v>
      </c>
      <c r="AV2826" s="1" t="s">
        <v>13235</v>
      </c>
    </row>
    <row r="2827" spans="1:48" x14ac:dyDescent="0.35">
      <c r="A2827" s="1" t="s">
        <v>13236</v>
      </c>
      <c r="B2827" s="1" t="s">
        <v>12499</v>
      </c>
      <c r="C2827" s="1" t="s">
        <v>41</v>
      </c>
      <c r="D2827">
        <v>63</v>
      </c>
      <c r="E2827" s="1" t="s">
        <v>65</v>
      </c>
      <c r="F2827" s="1" t="s">
        <v>66</v>
      </c>
      <c r="G2827" s="1" t="s">
        <v>59</v>
      </c>
      <c r="H2827" s="1" t="s">
        <v>67</v>
      </c>
      <c r="I2827" s="1" t="s">
        <v>110</v>
      </c>
      <c r="J2827" s="1" t="s">
        <v>47</v>
      </c>
      <c r="K2827" s="1" t="s">
        <v>48</v>
      </c>
      <c r="L2827" s="1" t="s">
        <v>48</v>
      </c>
      <c r="M2827" s="1" t="s">
        <v>48</v>
      </c>
      <c r="N2827" s="1" t="s">
        <v>48</v>
      </c>
      <c r="O2827" s="1" t="s">
        <v>48</v>
      </c>
      <c r="P2827" s="1" t="s">
        <v>48</v>
      </c>
      <c r="Q2827" s="1" t="s">
        <v>49</v>
      </c>
      <c r="R2827" s="1" t="s">
        <v>48</v>
      </c>
      <c r="S2827" s="1" t="s">
        <v>48</v>
      </c>
      <c r="T2827" s="1" t="s">
        <v>48</v>
      </c>
      <c r="U2827" s="1" t="s">
        <v>48</v>
      </c>
      <c r="V2827" s="1" t="s">
        <v>48</v>
      </c>
      <c r="W2827" s="1" t="s">
        <v>48</v>
      </c>
      <c r="X2827" s="1" t="s">
        <v>51</v>
      </c>
      <c r="Y2827" s="1" t="s">
        <v>13237</v>
      </c>
      <c r="AC2827" s="1" t="s">
        <v>5712</v>
      </c>
      <c r="AD2827" s="1" t="s">
        <v>5712</v>
      </c>
      <c r="AI2827" s="1" t="s">
        <v>13238</v>
      </c>
      <c r="AK2827" s="1" t="s">
        <v>77</v>
      </c>
      <c r="AN2827" s="1" t="s">
        <v>5712</v>
      </c>
      <c r="AP2827" s="1" t="s">
        <v>5712</v>
      </c>
      <c r="AR2827" s="1" t="s">
        <v>5712</v>
      </c>
      <c r="AT2827" s="1" t="s">
        <v>5712</v>
      </c>
      <c r="AV2827" s="1" t="s">
        <v>13239</v>
      </c>
    </row>
    <row r="2828" spans="1:48" x14ac:dyDescent="0.35">
      <c r="A2828" s="1" t="s">
        <v>13240</v>
      </c>
      <c r="B2828" s="1" t="s">
        <v>12499</v>
      </c>
      <c r="C2828" s="1" t="s">
        <v>41</v>
      </c>
      <c r="D2828">
        <v>34</v>
      </c>
      <c r="E2828" s="1" t="s">
        <v>57</v>
      </c>
      <c r="F2828" s="1" t="s">
        <v>58</v>
      </c>
      <c r="G2828" s="1" t="s">
        <v>98</v>
      </c>
      <c r="H2828" s="1" t="s">
        <v>45</v>
      </c>
      <c r="I2828" s="1" t="s">
        <v>99</v>
      </c>
      <c r="J2828" s="1" t="s">
        <v>47</v>
      </c>
      <c r="K2828" s="1" t="s">
        <v>48</v>
      </c>
      <c r="L2828" s="1" t="s">
        <v>48</v>
      </c>
      <c r="M2828" s="1" t="s">
        <v>49</v>
      </c>
      <c r="N2828" s="1" t="s">
        <v>48</v>
      </c>
      <c r="O2828" s="1" t="s">
        <v>48</v>
      </c>
      <c r="P2828" s="1" t="s">
        <v>48</v>
      </c>
      <c r="Q2828" s="1" t="s">
        <v>48</v>
      </c>
      <c r="R2828" s="1" t="s">
        <v>48</v>
      </c>
      <c r="S2828" s="1" t="s">
        <v>48</v>
      </c>
      <c r="T2828" s="1" t="s">
        <v>48</v>
      </c>
      <c r="U2828" s="1" t="s">
        <v>48</v>
      </c>
      <c r="V2828" s="1" t="s">
        <v>48</v>
      </c>
      <c r="W2828" s="1" t="s">
        <v>48</v>
      </c>
      <c r="X2828" s="1" t="s">
        <v>75</v>
      </c>
      <c r="Y2828" s="1" t="s">
        <v>13241</v>
      </c>
      <c r="AC2828" s="1" t="s">
        <v>5712</v>
      </c>
      <c r="AD2828" s="1" t="s">
        <v>5712</v>
      </c>
      <c r="AI2828" s="1" t="s">
        <v>13242</v>
      </c>
      <c r="AK2828" s="1" t="s">
        <v>55</v>
      </c>
      <c r="AN2828" s="1" t="s">
        <v>5712</v>
      </c>
      <c r="AP2828" s="1" t="s">
        <v>5712</v>
      </c>
      <c r="AR2828" s="1" t="s">
        <v>5712</v>
      </c>
      <c r="AT2828" s="1" t="s">
        <v>5712</v>
      </c>
    </row>
    <row r="2829" spans="1:48" x14ac:dyDescent="0.35">
      <c r="A2829" s="1" t="s">
        <v>13243</v>
      </c>
      <c r="B2829" s="1" t="s">
        <v>12499</v>
      </c>
      <c r="C2829" s="1" t="s">
        <v>41</v>
      </c>
      <c r="D2829">
        <v>71</v>
      </c>
      <c r="E2829" s="1" t="s">
        <v>65</v>
      </c>
      <c r="F2829" s="1" t="s">
        <v>66</v>
      </c>
      <c r="G2829" s="1" t="s">
        <v>73</v>
      </c>
      <c r="H2829" s="1" t="s">
        <v>67</v>
      </c>
      <c r="I2829" s="1" t="s">
        <v>68</v>
      </c>
      <c r="J2829" s="1" t="s">
        <v>47</v>
      </c>
      <c r="K2829" s="1" t="s">
        <v>49</v>
      </c>
      <c r="L2829" s="1" t="s">
        <v>48</v>
      </c>
      <c r="M2829" s="1" t="s">
        <v>48</v>
      </c>
      <c r="N2829" s="1" t="s">
        <v>48</v>
      </c>
      <c r="O2829" s="1" t="s">
        <v>48</v>
      </c>
      <c r="P2829" s="1" t="s">
        <v>48</v>
      </c>
      <c r="Q2829" s="1" t="s">
        <v>48</v>
      </c>
      <c r="R2829" s="1" t="s">
        <v>48</v>
      </c>
      <c r="S2829" s="1" t="s">
        <v>48</v>
      </c>
      <c r="T2829" s="1" t="s">
        <v>49</v>
      </c>
      <c r="U2829" s="1" t="s">
        <v>48</v>
      </c>
      <c r="V2829" s="1" t="s">
        <v>48</v>
      </c>
      <c r="W2829" s="1" t="s">
        <v>48</v>
      </c>
      <c r="X2829" s="1" t="s">
        <v>75</v>
      </c>
      <c r="Y2829" s="1" t="s">
        <v>13244</v>
      </c>
      <c r="AC2829" s="1" t="s">
        <v>5712</v>
      </c>
      <c r="AD2829" s="1" t="s">
        <v>5712</v>
      </c>
      <c r="AK2829" s="1" t="s">
        <v>63</v>
      </c>
      <c r="AN2829" s="1" t="s">
        <v>5712</v>
      </c>
      <c r="AP2829" s="1" t="s">
        <v>5712</v>
      </c>
      <c r="AR2829" s="1" t="s">
        <v>5712</v>
      </c>
      <c r="AT2829" s="1" t="s">
        <v>5712</v>
      </c>
    </row>
    <row r="2830" spans="1:48" x14ac:dyDescent="0.35">
      <c r="A2830" s="1" t="s">
        <v>13245</v>
      </c>
      <c r="B2830" s="1" t="s">
        <v>12499</v>
      </c>
      <c r="C2830" s="1" t="s">
        <v>41</v>
      </c>
      <c r="D2830">
        <v>47</v>
      </c>
      <c r="E2830" s="1" t="s">
        <v>42</v>
      </c>
      <c r="F2830" s="1" t="s">
        <v>107</v>
      </c>
      <c r="G2830" s="1" t="s">
        <v>98</v>
      </c>
      <c r="H2830" s="1" t="s">
        <v>144</v>
      </c>
      <c r="I2830" s="1" t="s">
        <v>110</v>
      </c>
      <c r="J2830" s="1" t="s">
        <v>80</v>
      </c>
      <c r="K2830" s="1" t="s">
        <v>48</v>
      </c>
      <c r="L2830" s="1" t="s">
        <v>48</v>
      </c>
      <c r="M2830" s="1" t="s">
        <v>48</v>
      </c>
      <c r="N2830" s="1" t="s">
        <v>48</v>
      </c>
      <c r="O2830" s="1" t="s">
        <v>48</v>
      </c>
      <c r="P2830" s="1" t="s">
        <v>48</v>
      </c>
      <c r="Q2830" s="1" t="s">
        <v>48</v>
      </c>
      <c r="R2830" s="1" t="s">
        <v>48</v>
      </c>
      <c r="S2830" s="1" t="s">
        <v>48</v>
      </c>
      <c r="T2830" s="1" t="s">
        <v>49</v>
      </c>
      <c r="U2830" s="1" t="s">
        <v>48</v>
      </c>
      <c r="V2830" s="1" t="s">
        <v>48</v>
      </c>
      <c r="W2830" s="1" t="s">
        <v>48</v>
      </c>
      <c r="X2830" s="1" t="s">
        <v>62</v>
      </c>
      <c r="AC2830" s="1" t="s">
        <v>5712</v>
      </c>
      <c r="AD2830" s="1" t="s">
        <v>5712</v>
      </c>
      <c r="AK2830" s="1" t="s">
        <v>55</v>
      </c>
      <c r="AN2830" s="1" t="s">
        <v>5712</v>
      </c>
      <c r="AP2830" s="1" t="s">
        <v>5712</v>
      </c>
      <c r="AR2830" s="1" t="s">
        <v>5712</v>
      </c>
      <c r="AT2830" s="1" t="s">
        <v>5712</v>
      </c>
      <c r="AV2830" s="1" t="s">
        <v>13246</v>
      </c>
    </row>
    <row r="2831" spans="1:48" x14ac:dyDescent="0.35">
      <c r="A2831" s="1" t="s">
        <v>13247</v>
      </c>
      <c r="B2831" s="1" t="s">
        <v>12499</v>
      </c>
      <c r="C2831" s="1" t="s">
        <v>41</v>
      </c>
      <c r="D2831">
        <v>70</v>
      </c>
      <c r="E2831" s="1" t="s">
        <v>65</v>
      </c>
      <c r="F2831" s="1" t="s">
        <v>43</v>
      </c>
      <c r="G2831" s="1" t="s">
        <v>44</v>
      </c>
      <c r="H2831" s="1" t="s">
        <v>67</v>
      </c>
      <c r="I2831" s="1" t="s">
        <v>68</v>
      </c>
      <c r="J2831" s="1" t="s">
        <v>80</v>
      </c>
      <c r="K2831" s="1" t="s">
        <v>48</v>
      </c>
      <c r="L2831" s="1" t="s">
        <v>48</v>
      </c>
      <c r="M2831" s="1" t="s">
        <v>48</v>
      </c>
      <c r="N2831" s="1" t="s">
        <v>48</v>
      </c>
      <c r="O2831" s="1" t="s">
        <v>48</v>
      </c>
      <c r="P2831" s="1" t="s">
        <v>48</v>
      </c>
      <c r="Q2831" s="1" t="s">
        <v>48</v>
      </c>
      <c r="R2831" s="1" t="s">
        <v>48</v>
      </c>
      <c r="S2831" s="1" t="s">
        <v>48</v>
      </c>
      <c r="T2831" s="1" t="s">
        <v>49</v>
      </c>
      <c r="U2831" s="1" t="s">
        <v>48</v>
      </c>
      <c r="V2831" s="1" t="s">
        <v>48</v>
      </c>
      <c r="W2831" s="1" t="s">
        <v>48</v>
      </c>
      <c r="X2831" s="1" t="s">
        <v>62</v>
      </c>
      <c r="AC2831" s="1" t="s">
        <v>5712</v>
      </c>
      <c r="AD2831" s="1" t="s">
        <v>5712</v>
      </c>
      <c r="AI2831" s="1" t="s">
        <v>13248</v>
      </c>
      <c r="AK2831" s="1" t="s">
        <v>77</v>
      </c>
      <c r="AN2831" s="1" t="s">
        <v>5712</v>
      </c>
      <c r="AP2831" s="1" t="s">
        <v>5712</v>
      </c>
      <c r="AR2831" s="1" t="s">
        <v>5712</v>
      </c>
      <c r="AT2831" s="1" t="s">
        <v>5712</v>
      </c>
    </row>
    <row r="2832" spans="1:48" x14ac:dyDescent="0.35">
      <c r="A2832" s="1" t="s">
        <v>13249</v>
      </c>
      <c r="B2832" s="1" t="s">
        <v>12499</v>
      </c>
      <c r="C2832" s="1" t="s">
        <v>41</v>
      </c>
      <c r="D2832">
        <v>80</v>
      </c>
      <c r="E2832" s="1" t="s">
        <v>65</v>
      </c>
      <c r="F2832" s="1" t="s">
        <v>66</v>
      </c>
      <c r="G2832" s="1" t="s">
        <v>73</v>
      </c>
      <c r="H2832" s="1" t="s">
        <v>67</v>
      </c>
      <c r="I2832" s="1" t="s">
        <v>90</v>
      </c>
      <c r="J2832" s="1" t="s">
        <v>80</v>
      </c>
      <c r="K2832" s="1" t="s">
        <v>48</v>
      </c>
      <c r="L2832" s="1" t="s">
        <v>48</v>
      </c>
      <c r="M2832" s="1" t="s">
        <v>48</v>
      </c>
      <c r="N2832" s="1" t="s">
        <v>48</v>
      </c>
      <c r="O2832" s="1" t="s">
        <v>48</v>
      </c>
      <c r="P2832" s="1" t="s">
        <v>49</v>
      </c>
      <c r="Q2832" s="1" t="s">
        <v>48</v>
      </c>
      <c r="R2832" s="1" t="s">
        <v>48</v>
      </c>
      <c r="S2832" s="1" t="s">
        <v>48</v>
      </c>
      <c r="T2832" s="1" t="s">
        <v>48</v>
      </c>
      <c r="U2832" s="1" t="s">
        <v>48</v>
      </c>
      <c r="V2832" s="1" t="s">
        <v>48</v>
      </c>
      <c r="W2832" s="1" t="s">
        <v>48</v>
      </c>
      <c r="X2832" s="1" t="s">
        <v>62</v>
      </c>
      <c r="AC2832" s="1" t="s">
        <v>5712</v>
      </c>
      <c r="AD2832" s="1" t="s">
        <v>5712</v>
      </c>
      <c r="AK2832" s="1" t="s">
        <v>77</v>
      </c>
      <c r="AN2832" s="1" t="s">
        <v>5712</v>
      </c>
      <c r="AP2832" s="1" t="s">
        <v>5712</v>
      </c>
      <c r="AR2832" s="1" t="s">
        <v>5712</v>
      </c>
      <c r="AT2832" s="1" t="s">
        <v>5712</v>
      </c>
      <c r="AV2832" s="1" t="s">
        <v>105</v>
      </c>
    </row>
    <row r="2833" spans="1:48" x14ac:dyDescent="0.35">
      <c r="A2833" s="1" t="s">
        <v>13250</v>
      </c>
      <c r="B2833" s="1" t="s">
        <v>12499</v>
      </c>
      <c r="C2833" s="1" t="s">
        <v>41</v>
      </c>
      <c r="D2833">
        <v>35</v>
      </c>
      <c r="E2833" s="1" t="s">
        <v>42</v>
      </c>
      <c r="F2833" s="1" t="s">
        <v>107</v>
      </c>
      <c r="G2833" s="1" t="s">
        <v>85</v>
      </c>
      <c r="H2833" s="1" t="s">
        <v>386</v>
      </c>
      <c r="I2833" s="1" t="s">
        <v>113</v>
      </c>
      <c r="J2833" s="1" t="s">
        <v>80</v>
      </c>
      <c r="K2833" s="1" t="s">
        <v>48</v>
      </c>
      <c r="L2833" s="1" t="s">
        <v>48</v>
      </c>
      <c r="M2833" s="1" t="s">
        <v>48</v>
      </c>
      <c r="N2833" s="1" t="s">
        <v>48</v>
      </c>
      <c r="O2833" s="1" t="s">
        <v>48</v>
      </c>
      <c r="P2833" s="1" t="s">
        <v>48</v>
      </c>
      <c r="Q2833" s="1" t="s">
        <v>48</v>
      </c>
      <c r="R2833" s="1" t="s">
        <v>48</v>
      </c>
      <c r="S2833" s="1" t="s">
        <v>48</v>
      </c>
      <c r="T2833" s="1" t="s">
        <v>48</v>
      </c>
      <c r="U2833" s="1" t="s">
        <v>49</v>
      </c>
      <c r="V2833" s="1" t="s">
        <v>48</v>
      </c>
      <c r="W2833" s="1" t="s">
        <v>48</v>
      </c>
      <c r="X2833" s="1" t="s">
        <v>75</v>
      </c>
      <c r="Y2833" s="1" t="s">
        <v>13251</v>
      </c>
      <c r="AC2833" s="1" t="s">
        <v>5712</v>
      </c>
      <c r="AD2833" s="1" t="s">
        <v>5712</v>
      </c>
      <c r="AK2833" s="1" t="s">
        <v>63</v>
      </c>
      <c r="AN2833" s="1" t="s">
        <v>81</v>
      </c>
      <c r="AP2833" s="1" t="s">
        <v>5712</v>
      </c>
      <c r="AR2833" s="1" t="s">
        <v>5712</v>
      </c>
      <c r="AT2833" s="1" t="s">
        <v>5712</v>
      </c>
    </row>
    <row r="2834" spans="1:48" x14ac:dyDescent="0.35">
      <c r="A2834" s="1" t="s">
        <v>13252</v>
      </c>
      <c r="B2834" s="1" t="s">
        <v>12499</v>
      </c>
      <c r="C2834" s="1" t="s">
        <v>71</v>
      </c>
      <c r="D2834">
        <v>68</v>
      </c>
      <c r="E2834" s="1" t="s">
        <v>65</v>
      </c>
      <c r="F2834" s="1" t="s">
        <v>66</v>
      </c>
      <c r="G2834" s="1" t="s">
        <v>59</v>
      </c>
      <c r="H2834" s="1" t="s">
        <v>79</v>
      </c>
      <c r="I2834" s="1" t="s">
        <v>110</v>
      </c>
      <c r="J2834" s="1" t="s">
        <v>47</v>
      </c>
      <c r="K2834" s="1" t="s">
        <v>48</v>
      </c>
      <c r="L2834" s="1" t="s">
        <v>48</v>
      </c>
      <c r="M2834" s="1" t="s">
        <v>49</v>
      </c>
      <c r="N2834" s="1" t="s">
        <v>48</v>
      </c>
      <c r="O2834" s="1" t="s">
        <v>48</v>
      </c>
      <c r="P2834" s="1" t="s">
        <v>48</v>
      </c>
      <c r="Q2834" s="1" t="s">
        <v>48</v>
      </c>
      <c r="R2834" s="1" t="s">
        <v>48</v>
      </c>
      <c r="S2834" s="1" t="s">
        <v>48</v>
      </c>
      <c r="T2834" s="1" t="s">
        <v>48</v>
      </c>
      <c r="U2834" s="1" t="s">
        <v>48</v>
      </c>
      <c r="V2834" s="1" t="s">
        <v>48</v>
      </c>
      <c r="W2834" s="1" t="s">
        <v>49</v>
      </c>
      <c r="X2834" s="1" t="s">
        <v>62</v>
      </c>
      <c r="AC2834" s="1" t="s">
        <v>5712</v>
      </c>
      <c r="AD2834" s="1" t="s">
        <v>5712</v>
      </c>
      <c r="AI2834" s="1" t="s">
        <v>13253</v>
      </c>
      <c r="AK2834" s="1" t="s">
        <v>63</v>
      </c>
      <c r="AN2834" s="1" t="s">
        <v>5712</v>
      </c>
      <c r="AP2834" s="1" t="s">
        <v>5712</v>
      </c>
      <c r="AR2834" s="1" t="s">
        <v>5712</v>
      </c>
      <c r="AT2834" s="1" t="s">
        <v>5712</v>
      </c>
      <c r="AV2834" s="1" t="s">
        <v>13254</v>
      </c>
    </row>
    <row r="2835" spans="1:48" x14ac:dyDescent="0.35">
      <c r="A2835" s="1" t="s">
        <v>13255</v>
      </c>
      <c r="B2835" s="1" t="s">
        <v>12499</v>
      </c>
      <c r="C2835" s="1" t="s">
        <v>71</v>
      </c>
      <c r="D2835">
        <v>43</v>
      </c>
      <c r="E2835" s="1" t="s">
        <v>42</v>
      </c>
      <c r="F2835" s="1" t="s">
        <v>43</v>
      </c>
      <c r="G2835" s="1" t="s">
        <v>85</v>
      </c>
      <c r="H2835" s="1" t="s">
        <v>45</v>
      </c>
      <c r="I2835" s="1" t="s">
        <v>113</v>
      </c>
      <c r="J2835" s="1" t="s">
        <v>80</v>
      </c>
      <c r="K2835" s="1" t="s">
        <v>48</v>
      </c>
      <c r="L2835" s="1" t="s">
        <v>48</v>
      </c>
      <c r="M2835" s="1" t="s">
        <v>48</v>
      </c>
      <c r="N2835" s="1" t="s">
        <v>48</v>
      </c>
      <c r="O2835" s="1" t="s">
        <v>48</v>
      </c>
      <c r="P2835" s="1" t="s">
        <v>48</v>
      </c>
      <c r="Q2835" s="1" t="s">
        <v>48</v>
      </c>
      <c r="R2835" s="1" t="s">
        <v>48</v>
      </c>
      <c r="S2835" s="1" t="s">
        <v>48</v>
      </c>
      <c r="T2835" s="1" t="s">
        <v>48</v>
      </c>
      <c r="U2835" s="1" t="s">
        <v>49</v>
      </c>
      <c r="V2835" s="1" t="s">
        <v>48</v>
      </c>
      <c r="W2835" s="1" t="s">
        <v>48</v>
      </c>
      <c r="X2835" s="1" t="s">
        <v>116</v>
      </c>
      <c r="Y2835" s="1" t="s">
        <v>13256</v>
      </c>
      <c r="AC2835" s="1" t="s">
        <v>5712</v>
      </c>
      <c r="AD2835" s="1" t="s">
        <v>5712</v>
      </c>
      <c r="AK2835" s="1" t="s">
        <v>55</v>
      </c>
      <c r="AN2835" s="1" t="s">
        <v>5712</v>
      </c>
      <c r="AP2835" s="1" t="s">
        <v>5712</v>
      </c>
      <c r="AR2835" s="1" t="s">
        <v>5712</v>
      </c>
      <c r="AT2835" s="1" t="s">
        <v>5712</v>
      </c>
      <c r="AV2835" s="1" t="s">
        <v>13257</v>
      </c>
    </row>
    <row r="2836" spans="1:48" x14ac:dyDescent="0.35">
      <c r="A2836" s="1" t="s">
        <v>13258</v>
      </c>
      <c r="B2836" s="1" t="s">
        <v>12499</v>
      </c>
      <c r="C2836" s="1" t="s">
        <v>71</v>
      </c>
      <c r="D2836">
        <v>42</v>
      </c>
      <c r="E2836" s="1" t="s">
        <v>42</v>
      </c>
      <c r="F2836" s="1" t="s">
        <v>43</v>
      </c>
      <c r="G2836" s="1" t="s">
        <v>98</v>
      </c>
      <c r="H2836" s="1" t="s">
        <v>45</v>
      </c>
      <c r="I2836" s="1" t="s">
        <v>46</v>
      </c>
      <c r="J2836" s="1" t="s">
        <v>80</v>
      </c>
      <c r="K2836" s="1" t="s">
        <v>48</v>
      </c>
      <c r="L2836" s="1" t="s">
        <v>48</v>
      </c>
      <c r="M2836" s="1" t="s">
        <v>48</v>
      </c>
      <c r="N2836" s="1" t="s">
        <v>48</v>
      </c>
      <c r="O2836" s="1" t="s">
        <v>48</v>
      </c>
      <c r="P2836" s="1" t="s">
        <v>48</v>
      </c>
      <c r="Q2836" s="1" t="s">
        <v>48</v>
      </c>
      <c r="R2836" s="1" t="s">
        <v>48</v>
      </c>
      <c r="S2836" s="1" t="s">
        <v>48</v>
      </c>
      <c r="T2836" s="1" t="s">
        <v>48</v>
      </c>
      <c r="U2836" s="1" t="s">
        <v>48</v>
      </c>
      <c r="V2836" s="1" t="s">
        <v>49</v>
      </c>
      <c r="W2836" s="1" t="s">
        <v>48</v>
      </c>
      <c r="X2836" s="1" t="s">
        <v>75</v>
      </c>
      <c r="Y2836" s="1" t="s">
        <v>13259</v>
      </c>
      <c r="AC2836" s="1" t="s">
        <v>5712</v>
      </c>
      <c r="AD2836" s="1" t="s">
        <v>5712</v>
      </c>
      <c r="AK2836" s="1" t="s">
        <v>63</v>
      </c>
      <c r="AN2836" s="1" t="s">
        <v>5712</v>
      </c>
      <c r="AP2836" s="1" t="s">
        <v>5712</v>
      </c>
      <c r="AR2836" s="1" t="s">
        <v>5712</v>
      </c>
      <c r="AT2836" s="1" t="s">
        <v>5712</v>
      </c>
    </row>
    <row r="2837" spans="1:48" x14ac:dyDescent="0.35">
      <c r="A2837" s="1" t="s">
        <v>13260</v>
      </c>
      <c r="B2837" s="1" t="s">
        <v>12499</v>
      </c>
      <c r="C2837" s="1" t="s">
        <v>41</v>
      </c>
      <c r="D2837">
        <v>62</v>
      </c>
      <c r="E2837" s="1" t="s">
        <v>65</v>
      </c>
      <c r="F2837" s="1" t="s">
        <v>72</v>
      </c>
      <c r="G2837" s="1" t="s">
        <v>98</v>
      </c>
      <c r="H2837" s="1" t="s">
        <v>79</v>
      </c>
      <c r="I2837" s="1" t="s">
        <v>46</v>
      </c>
      <c r="J2837" s="1" t="s">
        <v>47</v>
      </c>
      <c r="K2837" s="1" t="s">
        <v>48</v>
      </c>
      <c r="L2837" s="1" t="s">
        <v>48</v>
      </c>
      <c r="M2837" s="1" t="s">
        <v>48</v>
      </c>
      <c r="N2837" s="1" t="s">
        <v>48</v>
      </c>
      <c r="O2837" s="1" t="s">
        <v>48</v>
      </c>
      <c r="P2837" s="1" t="s">
        <v>48</v>
      </c>
      <c r="Q2837" s="1" t="s">
        <v>48</v>
      </c>
      <c r="R2837" s="1" t="s">
        <v>48</v>
      </c>
      <c r="S2837" s="1" t="s">
        <v>49</v>
      </c>
      <c r="T2837" s="1" t="s">
        <v>48</v>
      </c>
      <c r="U2837" s="1" t="s">
        <v>48</v>
      </c>
      <c r="V2837" s="1" t="s">
        <v>48</v>
      </c>
      <c r="W2837" s="1" t="s">
        <v>48</v>
      </c>
      <c r="X2837" s="1" t="s">
        <v>51</v>
      </c>
      <c r="Y2837" s="1" t="s">
        <v>13261</v>
      </c>
      <c r="AC2837" s="1" t="s">
        <v>5712</v>
      </c>
      <c r="AD2837" s="1" t="s">
        <v>5712</v>
      </c>
      <c r="AK2837" s="1" t="s">
        <v>55</v>
      </c>
      <c r="AN2837" s="1" t="s">
        <v>5712</v>
      </c>
      <c r="AP2837" s="1" t="s">
        <v>5712</v>
      </c>
      <c r="AR2837" s="1" t="s">
        <v>5712</v>
      </c>
      <c r="AT2837" s="1" t="s">
        <v>5712</v>
      </c>
    </row>
    <row r="2838" spans="1:48" x14ac:dyDescent="0.35">
      <c r="A2838" s="1" t="s">
        <v>13262</v>
      </c>
      <c r="B2838" s="1" t="s">
        <v>12499</v>
      </c>
      <c r="C2838" s="1" t="s">
        <v>71</v>
      </c>
      <c r="D2838">
        <v>51</v>
      </c>
      <c r="E2838" s="1" t="s">
        <v>42</v>
      </c>
      <c r="F2838" s="1" t="s">
        <v>107</v>
      </c>
      <c r="G2838" s="1" t="s">
        <v>98</v>
      </c>
      <c r="H2838" s="1" t="s">
        <v>45</v>
      </c>
      <c r="I2838" s="1" t="s">
        <v>99</v>
      </c>
      <c r="J2838" s="1" t="s">
        <v>80</v>
      </c>
      <c r="K2838" s="1" t="s">
        <v>48</v>
      </c>
      <c r="L2838" s="1" t="s">
        <v>48</v>
      </c>
      <c r="M2838" s="1" t="s">
        <v>48</v>
      </c>
      <c r="N2838" s="1" t="s">
        <v>48</v>
      </c>
      <c r="O2838" s="1" t="s">
        <v>48</v>
      </c>
      <c r="P2838" s="1" t="s">
        <v>48</v>
      </c>
      <c r="Q2838" s="1" t="s">
        <v>48</v>
      </c>
      <c r="R2838" s="1" t="s">
        <v>48</v>
      </c>
      <c r="S2838" s="1" t="s">
        <v>48</v>
      </c>
      <c r="T2838" s="1" t="s">
        <v>48</v>
      </c>
      <c r="U2838" s="1" t="s">
        <v>48</v>
      </c>
      <c r="V2838" s="1" t="s">
        <v>49</v>
      </c>
      <c r="W2838" s="1" t="s">
        <v>48</v>
      </c>
      <c r="X2838" s="1" t="s">
        <v>116</v>
      </c>
      <c r="Y2838" s="1" t="s">
        <v>13263</v>
      </c>
      <c r="AC2838" s="1" t="s">
        <v>5712</v>
      </c>
      <c r="AD2838" s="1" t="s">
        <v>5712</v>
      </c>
      <c r="AI2838" s="1" t="s">
        <v>13264</v>
      </c>
      <c r="AK2838" s="1" t="s">
        <v>63</v>
      </c>
      <c r="AN2838" s="1" t="s">
        <v>5712</v>
      </c>
      <c r="AP2838" s="1" t="s">
        <v>5712</v>
      </c>
      <c r="AR2838" s="1" t="s">
        <v>5712</v>
      </c>
      <c r="AT2838" s="1" t="s">
        <v>5712</v>
      </c>
    </row>
    <row r="2839" spans="1:48" x14ac:dyDescent="0.35">
      <c r="A2839" s="1" t="s">
        <v>13265</v>
      </c>
      <c r="B2839" s="1" t="s">
        <v>12499</v>
      </c>
      <c r="C2839" s="1" t="s">
        <v>41</v>
      </c>
      <c r="D2839">
        <v>21</v>
      </c>
      <c r="E2839" s="1" t="s">
        <v>57</v>
      </c>
      <c r="F2839" s="1" t="s">
        <v>58</v>
      </c>
      <c r="G2839" s="1" t="s">
        <v>98</v>
      </c>
      <c r="H2839" s="1" t="s">
        <v>112</v>
      </c>
      <c r="I2839" s="1" t="s">
        <v>125</v>
      </c>
      <c r="J2839" s="1" t="s">
        <v>80</v>
      </c>
      <c r="K2839" s="1" t="s">
        <v>48</v>
      </c>
      <c r="L2839" s="1" t="s">
        <v>48</v>
      </c>
      <c r="M2839" s="1" t="s">
        <v>48</v>
      </c>
      <c r="N2839" s="1" t="s">
        <v>48</v>
      </c>
      <c r="O2839" s="1" t="s">
        <v>48</v>
      </c>
      <c r="P2839" s="1" t="s">
        <v>48</v>
      </c>
      <c r="Q2839" s="1" t="s">
        <v>48</v>
      </c>
      <c r="R2839" s="1" t="s">
        <v>48</v>
      </c>
      <c r="S2839" s="1" t="s">
        <v>48</v>
      </c>
      <c r="T2839" s="1" t="s">
        <v>48</v>
      </c>
      <c r="U2839" s="1" t="s">
        <v>48</v>
      </c>
      <c r="V2839" s="1" t="s">
        <v>48</v>
      </c>
      <c r="W2839" s="1" t="s">
        <v>49</v>
      </c>
      <c r="X2839" s="1" t="s">
        <v>116</v>
      </c>
      <c r="Y2839" s="1" t="s">
        <v>13266</v>
      </c>
      <c r="AC2839" s="1" t="s">
        <v>5712</v>
      </c>
      <c r="AD2839" s="1" t="s">
        <v>5712</v>
      </c>
      <c r="AK2839" s="1" t="s">
        <v>77</v>
      </c>
      <c r="AN2839" s="1" t="s">
        <v>5712</v>
      </c>
      <c r="AP2839" s="1" t="s">
        <v>5712</v>
      </c>
      <c r="AR2839" s="1" t="s">
        <v>5712</v>
      </c>
      <c r="AT2839" s="1" t="s">
        <v>5712</v>
      </c>
      <c r="AV2839" s="1" t="s">
        <v>13267</v>
      </c>
    </row>
    <row r="2840" spans="1:48" x14ac:dyDescent="0.35">
      <c r="A2840" s="1" t="s">
        <v>13268</v>
      </c>
      <c r="B2840" s="1" t="s">
        <v>12499</v>
      </c>
      <c r="C2840" s="1" t="s">
        <v>71</v>
      </c>
      <c r="D2840">
        <v>22</v>
      </c>
      <c r="E2840" s="1" t="s">
        <v>57</v>
      </c>
      <c r="F2840" s="1" t="s">
        <v>58</v>
      </c>
      <c r="G2840" s="1" t="s">
        <v>73</v>
      </c>
      <c r="H2840" s="1" t="s">
        <v>45</v>
      </c>
      <c r="I2840" s="1" t="s">
        <v>90</v>
      </c>
      <c r="J2840" s="1" t="s">
        <v>80</v>
      </c>
      <c r="K2840" s="1" t="s">
        <v>48</v>
      </c>
      <c r="L2840" s="1" t="s">
        <v>48</v>
      </c>
      <c r="M2840" s="1" t="s">
        <v>48</v>
      </c>
      <c r="N2840" s="1" t="s">
        <v>48</v>
      </c>
      <c r="O2840" s="1" t="s">
        <v>48</v>
      </c>
      <c r="P2840" s="1" t="s">
        <v>48</v>
      </c>
      <c r="Q2840" s="1" t="s">
        <v>48</v>
      </c>
      <c r="R2840" s="1" t="s">
        <v>48</v>
      </c>
      <c r="S2840" s="1" t="s">
        <v>48</v>
      </c>
      <c r="T2840" s="1" t="s">
        <v>48</v>
      </c>
      <c r="U2840" s="1" t="s">
        <v>48</v>
      </c>
      <c r="V2840" s="1" t="s">
        <v>49</v>
      </c>
      <c r="W2840" s="1" t="s">
        <v>48</v>
      </c>
      <c r="X2840" s="1" t="s">
        <v>116</v>
      </c>
      <c r="Y2840" s="1" t="s">
        <v>13269</v>
      </c>
      <c r="AC2840" s="1" t="s">
        <v>5712</v>
      </c>
      <c r="AD2840" s="1" t="s">
        <v>5712</v>
      </c>
      <c r="AI2840" s="1" t="s">
        <v>13270</v>
      </c>
      <c r="AK2840" s="1" t="s">
        <v>63</v>
      </c>
      <c r="AN2840" s="1" t="s">
        <v>5712</v>
      </c>
      <c r="AP2840" s="1" t="s">
        <v>5712</v>
      </c>
      <c r="AR2840" s="1" t="s">
        <v>5712</v>
      </c>
      <c r="AT2840" s="1" t="s">
        <v>5712</v>
      </c>
      <c r="AV2840" s="1" t="s">
        <v>13271</v>
      </c>
    </row>
    <row r="2841" spans="1:48" x14ac:dyDescent="0.35">
      <c r="A2841" s="1" t="s">
        <v>13272</v>
      </c>
      <c r="B2841" s="1" t="s">
        <v>12499</v>
      </c>
      <c r="C2841" s="1" t="s">
        <v>71</v>
      </c>
      <c r="D2841">
        <v>28</v>
      </c>
      <c r="E2841" s="1" t="s">
        <v>57</v>
      </c>
      <c r="F2841" s="1" t="s">
        <v>107</v>
      </c>
      <c r="G2841" s="1" t="s">
        <v>44</v>
      </c>
      <c r="H2841" s="1" t="s">
        <v>45</v>
      </c>
      <c r="I2841" s="1" t="s">
        <v>113</v>
      </c>
      <c r="J2841" s="1" t="s">
        <v>80</v>
      </c>
      <c r="K2841" s="1" t="s">
        <v>48</v>
      </c>
      <c r="L2841" s="1" t="s">
        <v>48</v>
      </c>
      <c r="M2841" s="1" t="s">
        <v>48</v>
      </c>
      <c r="N2841" s="1" t="s">
        <v>48</v>
      </c>
      <c r="O2841" s="1" t="s">
        <v>48</v>
      </c>
      <c r="P2841" s="1" t="s">
        <v>48</v>
      </c>
      <c r="Q2841" s="1" t="s">
        <v>48</v>
      </c>
      <c r="R2841" s="1" t="s">
        <v>48</v>
      </c>
      <c r="S2841" s="1" t="s">
        <v>48</v>
      </c>
      <c r="T2841" s="1" t="s">
        <v>48</v>
      </c>
      <c r="U2841" s="1" t="s">
        <v>48</v>
      </c>
      <c r="V2841" s="1" t="s">
        <v>48</v>
      </c>
      <c r="W2841" s="1" t="s">
        <v>49</v>
      </c>
      <c r="X2841" s="1" t="s">
        <v>62</v>
      </c>
      <c r="AC2841" s="1" t="s">
        <v>5712</v>
      </c>
      <c r="AD2841" s="1" t="s">
        <v>5712</v>
      </c>
      <c r="AK2841" s="1" t="s">
        <v>77</v>
      </c>
      <c r="AN2841" s="1" t="s">
        <v>5712</v>
      </c>
      <c r="AP2841" s="1" t="s">
        <v>5712</v>
      </c>
      <c r="AR2841" s="1" t="s">
        <v>5712</v>
      </c>
      <c r="AT2841" s="1" t="s">
        <v>5712</v>
      </c>
    </row>
    <row r="2842" spans="1:48" x14ac:dyDescent="0.35">
      <c r="A2842" s="1" t="s">
        <v>13273</v>
      </c>
      <c r="B2842" s="1" t="s">
        <v>12499</v>
      </c>
      <c r="C2842" s="1" t="s">
        <v>71</v>
      </c>
      <c r="D2842">
        <v>70</v>
      </c>
      <c r="E2842" s="1" t="s">
        <v>65</v>
      </c>
      <c r="F2842" s="1" t="s">
        <v>66</v>
      </c>
      <c r="G2842" s="1" t="s">
        <v>73</v>
      </c>
      <c r="H2842" s="1" t="s">
        <v>79</v>
      </c>
      <c r="I2842" s="1" t="s">
        <v>68</v>
      </c>
      <c r="J2842" s="1" t="s">
        <v>47</v>
      </c>
      <c r="K2842" s="1" t="s">
        <v>48</v>
      </c>
      <c r="L2842" s="1" t="s">
        <v>48</v>
      </c>
      <c r="M2842" s="1" t="s">
        <v>48</v>
      </c>
      <c r="N2842" s="1" t="s">
        <v>48</v>
      </c>
      <c r="O2842" s="1" t="s">
        <v>48</v>
      </c>
      <c r="P2842" s="1" t="s">
        <v>49</v>
      </c>
      <c r="Q2842" s="1" t="s">
        <v>48</v>
      </c>
      <c r="R2842" s="1" t="s">
        <v>48</v>
      </c>
      <c r="S2842" s="1" t="s">
        <v>48</v>
      </c>
      <c r="T2842" s="1" t="s">
        <v>48</v>
      </c>
      <c r="U2842" s="1" t="s">
        <v>48</v>
      </c>
      <c r="V2842" s="1" t="s">
        <v>48</v>
      </c>
      <c r="W2842" s="1" t="s">
        <v>48</v>
      </c>
      <c r="X2842" s="1" t="s">
        <v>62</v>
      </c>
      <c r="AC2842" s="1" t="s">
        <v>5712</v>
      </c>
      <c r="AD2842" s="1" t="s">
        <v>5712</v>
      </c>
      <c r="AI2842" s="1" t="s">
        <v>13274</v>
      </c>
      <c r="AK2842" s="1" t="s">
        <v>63</v>
      </c>
      <c r="AN2842" s="1" t="s">
        <v>5712</v>
      </c>
      <c r="AP2842" s="1" t="s">
        <v>5712</v>
      </c>
      <c r="AR2842" s="1" t="s">
        <v>5712</v>
      </c>
      <c r="AT2842" s="1" t="s">
        <v>5712</v>
      </c>
      <c r="AV2842" s="1" t="s">
        <v>13275</v>
      </c>
    </row>
    <row r="2843" spans="1:48" x14ac:dyDescent="0.35">
      <c r="A2843" s="1" t="s">
        <v>13276</v>
      </c>
      <c r="B2843" s="1" t="s">
        <v>12499</v>
      </c>
      <c r="C2843" s="1" t="s">
        <v>71</v>
      </c>
      <c r="D2843">
        <v>77</v>
      </c>
      <c r="E2843" s="1" t="s">
        <v>65</v>
      </c>
      <c r="F2843" s="1" t="s">
        <v>66</v>
      </c>
      <c r="G2843" s="1" t="s">
        <v>73</v>
      </c>
      <c r="H2843" s="1" t="s">
        <v>67</v>
      </c>
      <c r="I2843" s="1" t="s">
        <v>74</v>
      </c>
      <c r="J2843" s="1" t="s">
        <v>80</v>
      </c>
      <c r="K2843" s="1" t="s">
        <v>48</v>
      </c>
      <c r="L2843" s="1" t="s">
        <v>48</v>
      </c>
      <c r="M2843" s="1" t="s">
        <v>48</v>
      </c>
      <c r="N2843" s="1" t="s">
        <v>48</v>
      </c>
      <c r="O2843" s="1" t="s">
        <v>48</v>
      </c>
      <c r="P2843" s="1" t="s">
        <v>48</v>
      </c>
      <c r="Q2843" s="1" t="s">
        <v>48</v>
      </c>
      <c r="R2843" s="1" t="s">
        <v>48</v>
      </c>
      <c r="S2843" s="1" t="s">
        <v>48</v>
      </c>
      <c r="T2843" s="1" t="s">
        <v>48</v>
      </c>
      <c r="U2843" s="1" t="s">
        <v>48</v>
      </c>
      <c r="V2843" s="1" t="s">
        <v>49</v>
      </c>
      <c r="W2843" s="1" t="s">
        <v>48</v>
      </c>
      <c r="X2843" s="1" t="s">
        <v>62</v>
      </c>
      <c r="AC2843" s="1" t="s">
        <v>5712</v>
      </c>
      <c r="AD2843" s="1" t="s">
        <v>5712</v>
      </c>
      <c r="AI2843" s="1" t="s">
        <v>13277</v>
      </c>
      <c r="AK2843" s="1" t="s">
        <v>55</v>
      </c>
      <c r="AN2843" s="1" t="s">
        <v>5712</v>
      </c>
      <c r="AP2843" s="1" t="s">
        <v>5712</v>
      </c>
      <c r="AR2843" s="1" t="s">
        <v>5712</v>
      </c>
      <c r="AT2843" s="1" t="s">
        <v>5712</v>
      </c>
    </row>
    <row r="2844" spans="1:48" x14ac:dyDescent="0.35">
      <c r="A2844" s="1" t="s">
        <v>13278</v>
      </c>
      <c r="B2844" s="1" t="s">
        <v>12499</v>
      </c>
      <c r="C2844" s="1" t="s">
        <v>41</v>
      </c>
      <c r="D2844">
        <v>63</v>
      </c>
      <c r="E2844" s="1" t="s">
        <v>65</v>
      </c>
      <c r="F2844" s="1" t="s">
        <v>66</v>
      </c>
      <c r="G2844" s="1" t="s">
        <v>98</v>
      </c>
      <c r="H2844" s="1" t="s">
        <v>67</v>
      </c>
      <c r="I2844" s="1" t="s">
        <v>110</v>
      </c>
      <c r="J2844" s="1" t="s">
        <v>80</v>
      </c>
      <c r="K2844" s="1" t="s">
        <v>48</v>
      </c>
      <c r="L2844" s="1" t="s">
        <v>48</v>
      </c>
      <c r="M2844" s="1" t="s">
        <v>48</v>
      </c>
      <c r="N2844" s="1" t="s">
        <v>48</v>
      </c>
      <c r="O2844" s="1" t="s">
        <v>48</v>
      </c>
      <c r="P2844" s="1" t="s">
        <v>48</v>
      </c>
      <c r="Q2844" s="1" t="s">
        <v>48</v>
      </c>
      <c r="R2844" s="1" t="s">
        <v>48</v>
      </c>
      <c r="S2844" s="1" t="s">
        <v>48</v>
      </c>
      <c r="T2844" s="1" t="s">
        <v>48</v>
      </c>
      <c r="U2844" s="1" t="s">
        <v>48</v>
      </c>
      <c r="V2844" s="1" t="s">
        <v>48</v>
      </c>
      <c r="W2844" s="1" t="s">
        <v>49</v>
      </c>
      <c r="X2844" s="1" t="s">
        <v>62</v>
      </c>
      <c r="AC2844" s="1" t="s">
        <v>5712</v>
      </c>
      <c r="AD2844" s="1" t="s">
        <v>5712</v>
      </c>
      <c r="AI2844" s="1" t="s">
        <v>13279</v>
      </c>
      <c r="AK2844" s="1" t="s">
        <v>55</v>
      </c>
      <c r="AN2844" s="1" t="s">
        <v>5712</v>
      </c>
      <c r="AP2844" s="1" t="s">
        <v>5712</v>
      </c>
      <c r="AR2844" s="1" t="s">
        <v>5712</v>
      </c>
      <c r="AT2844" s="1" t="s">
        <v>5712</v>
      </c>
    </row>
    <row r="2845" spans="1:48" x14ac:dyDescent="0.35">
      <c r="A2845" s="1" t="s">
        <v>13280</v>
      </c>
      <c r="B2845" s="1" t="s">
        <v>12499</v>
      </c>
      <c r="C2845" s="1" t="s">
        <v>71</v>
      </c>
      <c r="D2845">
        <v>53</v>
      </c>
      <c r="E2845" s="1" t="s">
        <v>42</v>
      </c>
      <c r="F2845" s="1" t="s">
        <v>43</v>
      </c>
      <c r="G2845" s="1" t="s">
        <v>44</v>
      </c>
      <c r="H2845" s="1" t="s">
        <v>45</v>
      </c>
      <c r="I2845" s="1" t="s">
        <v>110</v>
      </c>
      <c r="J2845" s="1" t="s">
        <v>47</v>
      </c>
      <c r="K2845" s="1" t="s">
        <v>48</v>
      </c>
      <c r="L2845" s="1" t="s">
        <v>48</v>
      </c>
      <c r="M2845" s="1" t="s">
        <v>49</v>
      </c>
      <c r="N2845" s="1" t="s">
        <v>48</v>
      </c>
      <c r="O2845" s="1" t="s">
        <v>48</v>
      </c>
      <c r="P2845" s="1" t="s">
        <v>48</v>
      </c>
      <c r="Q2845" s="1" t="s">
        <v>48</v>
      </c>
      <c r="R2845" s="1" t="s">
        <v>48</v>
      </c>
      <c r="S2845" s="1" t="s">
        <v>48</v>
      </c>
      <c r="T2845" s="1" t="s">
        <v>48</v>
      </c>
      <c r="U2845" s="1" t="s">
        <v>48</v>
      </c>
      <c r="V2845" s="1" t="s">
        <v>48</v>
      </c>
      <c r="W2845" s="1" t="s">
        <v>48</v>
      </c>
      <c r="X2845" s="1" t="s">
        <v>62</v>
      </c>
      <c r="AC2845" s="1" t="s">
        <v>5712</v>
      </c>
      <c r="AD2845" s="1" t="s">
        <v>5712</v>
      </c>
      <c r="AI2845" s="1" t="s">
        <v>13281</v>
      </c>
      <c r="AK2845" s="1" t="s">
        <v>63</v>
      </c>
      <c r="AN2845" s="1" t="s">
        <v>5712</v>
      </c>
      <c r="AP2845" s="1" t="s">
        <v>5712</v>
      </c>
      <c r="AR2845" s="1" t="s">
        <v>5712</v>
      </c>
      <c r="AT2845" s="1" t="s">
        <v>5712</v>
      </c>
      <c r="AV2845" s="1" t="s">
        <v>13282</v>
      </c>
    </row>
    <row r="2846" spans="1:48" x14ac:dyDescent="0.35">
      <c r="A2846" s="1" t="s">
        <v>13283</v>
      </c>
      <c r="B2846" s="1" t="s">
        <v>12499</v>
      </c>
      <c r="C2846" s="1" t="s">
        <v>41</v>
      </c>
      <c r="D2846">
        <v>24</v>
      </c>
      <c r="E2846" s="1" t="s">
        <v>57</v>
      </c>
      <c r="F2846" s="1" t="s">
        <v>58</v>
      </c>
      <c r="G2846" s="1" t="s">
        <v>98</v>
      </c>
      <c r="H2846" s="1" t="s">
        <v>45</v>
      </c>
      <c r="I2846" s="1" t="s">
        <v>68</v>
      </c>
      <c r="J2846" s="1" t="s">
        <v>80</v>
      </c>
      <c r="K2846" s="1" t="s">
        <v>48</v>
      </c>
      <c r="L2846" s="1" t="s">
        <v>48</v>
      </c>
      <c r="M2846" s="1" t="s">
        <v>48</v>
      </c>
      <c r="N2846" s="1" t="s">
        <v>48</v>
      </c>
      <c r="O2846" s="1" t="s">
        <v>48</v>
      </c>
      <c r="P2846" s="1" t="s">
        <v>48</v>
      </c>
      <c r="Q2846" s="1" t="s">
        <v>48</v>
      </c>
      <c r="R2846" s="1" t="s">
        <v>48</v>
      </c>
      <c r="S2846" s="1" t="s">
        <v>48</v>
      </c>
      <c r="T2846" s="1" t="s">
        <v>48</v>
      </c>
      <c r="U2846" s="1" t="s">
        <v>48</v>
      </c>
      <c r="V2846" s="1" t="s">
        <v>49</v>
      </c>
      <c r="W2846" s="1" t="s">
        <v>48</v>
      </c>
      <c r="X2846" s="1" t="s">
        <v>62</v>
      </c>
      <c r="AC2846" s="1" t="s">
        <v>5712</v>
      </c>
      <c r="AD2846" s="1" t="s">
        <v>5712</v>
      </c>
      <c r="AK2846" s="1" t="s">
        <v>63</v>
      </c>
      <c r="AN2846" s="1" t="s">
        <v>5712</v>
      </c>
      <c r="AP2846" s="1" t="s">
        <v>5712</v>
      </c>
      <c r="AR2846" s="1" t="s">
        <v>5712</v>
      </c>
      <c r="AT2846" s="1" t="s">
        <v>5712</v>
      </c>
    </row>
    <row r="2847" spans="1:48" x14ac:dyDescent="0.35">
      <c r="A2847" s="1" t="s">
        <v>13284</v>
      </c>
      <c r="B2847" s="1" t="s">
        <v>12499</v>
      </c>
      <c r="C2847" s="1" t="s">
        <v>71</v>
      </c>
      <c r="D2847">
        <v>63</v>
      </c>
      <c r="E2847" s="1" t="s">
        <v>65</v>
      </c>
      <c r="F2847" s="1" t="s">
        <v>66</v>
      </c>
      <c r="G2847" s="1" t="s">
        <v>98</v>
      </c>
      <c r="H2847" s="1" t="s">
        <v>45</v>
      </c>
      <c r="I2847" s="1" t="s">
        <v>74</v>
      </c>
      <c r="J2847" s="1" t="s">
        <v>80</v>
      </c>
      <c r="K2847" s="1" t="s">
        <v>48</v>
      </c>
      <c r="L2847" s="1" t="s">
        <v>48</v>
      </c>
      <c r="M2847" s="1" t="s">
        <v>48</v>
      </c>
      <c r="N2847" s="1" t="s">
        <v>48</v>
      </c>
      <c r="O2847" s="1" t="s">
        <v>48</v>
      </c>
      <c r="P2847" s="1" t="s">
        <v>48</v>
      </c>
      <c r="Q2847" s="1" t="s">
        <v>48</v>
      </c>
      <c r="R2847" s="1" t="s">
        <v>48</v>
      </c>
      <c r="S2847" s="1" t="s">
        <v>48</v>
      </c>
      <c r="T2847" s="1" t="s">
        <v>48</v>
      </c>
      <c r="U2847" s="1" t="s">
        <v>49</v>
      </c>
      <c r="V2847" s="1" t="s">
        <v>48</v>
      </c>
      <c r="W2847" s="1" t="s">
        <v>48</v>
      </c>
      <c r="X2847" s="1" t="s">
        <v>116</v>
      </c>
      <c r="Y2847" s="1" t="s">
        <v>13285</v>
      </c>
      <c r="AC2847" s="1" t="s">
        <v>5712</v>
      </c>
      <c r="AD2847" s="1" t="s">
        <v>5712</v>
      </c>
      <c r="AI2847" s="1" t="s">
        <v>13286</v>
      </c>
      <c r="AK2847" s="1" t="s">
        <v>101</v>
      </c>
      <c r="AN2847" s="1" t="s">
        <v>5712</v>
      </c>
      <c r="AP2847" s="1" t="s">
        <v>5712</v>
      </c>
      <c r="AR2847" s="1" t="s">
        <v>5712</v>
      </c>
      <c r="AT2847" s="1" t="s">
        <v>5712</v>
      </c>
      <c r="AV2847" s="1" t="s">
        <v>13287</v>
      </c>
    </row>
    <row r="2848" spans="1:48" x14ac:dyDescent="0.35">
      <c r="A2848" s="1" t="s">
        <v>13288</v>
      </c>
      <c r="B2848" s="1" t="s">
        <v>12499</v>
      </c>
      <c r="C2848" s="1" t="s">
        <v>71</v>
      </c>
      <c r="D2848">
        <v>45</v>
      </c>
      <c r="E2848" s="1" t="s">
        <v>42</v>
      </c>
      <c r="F2848" s="1" t="s">
        <v>107</v>
      </c>
      <c r="G2848" s="1" t="s">
        <v>98</v>
      </c>
      <c r="H2848" s="1" t="s">
        <v>45</v>
      </c>
      <c r="I2848" s="1" t="s">
        <v>74</v>
      </c>
      <c r="J2848" s="1" t="s">
        <v>80</v>
      </c>
      <c r="K2848" s="1" t="s">
        <v>48</v>
      </c>
      <c r="L2848" s="1" t="s">
        <v>48</v>
      </c>
      <c r="M2848" s="1" t="s">
        <v>48</v>
      </c>
      <c r="N2848" s="1" t="s">
        <v>48</v>
      </c>
      <c r="O2848" s="1" t="s">
        <v>48</v>
      </c>
      <c r="P2848" s="1" t="s">
        <v>48</v>
      </c>
      <c r="Q2848" s="1" t="s">
        <v>48</v>
      </c>
      <c r="R2848" s="1" t="s">
        <v>48</v>
      </c>
      <c r="S2848" s="1" t="s">
        <v>48</v>
      </c>
      <c r="T2848" s="1" t="s">
        <v>48</v>
      </c>
      <c r="U2848" s="1" t="s">
        <v>48</v>
      </c>
      <c r="V2848" s="1" t="s">
        <v>49</v>
      </c>
      <c r="W2848" s="1" t="s">
        <v>48</v>
      </c>
      <c r="X2848" s="1" t="s">
        <v>116</v>
      </c>
      <c r="Y2848" s="1" t="s">
        <v>13289</v>
      </c>
      <c r="AC2848" s="1" t="s">
        <v>5712</v>
      </c>
      <c r="AD2848" s="1" t="s">
        <v>5712</v>
      </c>
      <c r="AK2848" s="1" t="s">
        <v>63</v>
      </c>
      <c r="AN2848" s="1" t="s">
        <v>5712</v>
      </c>
      <c r="AP2848" s="1" t="s">
        <v>5712</v>
      </c>
      <c r="AR2848" s="1" t="s">
        <v>5712</v>
      </c>
      <c r="AT2848" s="1" t="s">
        <v>5712</v>
      </c>
    </row>
    <row r="2849" spans="1:48" x14ac:dyDescent="0.35">
      <c r="A2849" s="1" t="s">
        <v>13290</v>
      </c>
      <c r="B2849" s="1" t="s">
        <v>12499</v>
      </c>
      <c r="C2849" s="1" t="s">
        <v>71</v>
      </c>
      <c r="D2849">
        <v>39</v>
      </c>
      <c r="E2849" s="1" t="s">
        <v>42</v>
      </c>
      <c r="F2849" s="1" t="s">
        <v>107</v>
      </c>
      <c r="G2849" s="1" t="s">
        <v>44</v>
      </c>
      <c r="H2849" s="1" t="s">
        <v>45</v>
      </c>
      <c r="I2849" s="1" t="s">
        <v>74</v>
      </c>
      <c r="J2849" s="1" t="s">
        <v>80</v>
      </c>
      <c r="K2849" s="1" t="s">
        <v>48</v>
      </c>
      <c r="L2849" s="1" t="s">
        <v>48</v>
      </c>
      <c r="M2849" s="1" t="s">
        <v>48</v>
      </c>
      <c r="N2849" s="1" t="s">
        <v>48</v>
      </c>
      <c r="O2849" s="1" t="s">
        <v>48</v>
      </c>
      <c r="P2849" s="1" t="s">
        <v>48</v>
      </c>
      <c r="Q2849" s="1" t="s">
        <v>48</v>
      </c>
      <c r="R2849" s="1" t="s">
        <v>48</v>
      </c>
      <c r="S2849" s="1" t="s">
        <v>48</v>
      </c>
      <c r="T2849" s="1" t="s">
        <v>48</v>
      </c>
      <c r="U2849" s="1" t="s">
        <v>49</v>
      </c>
      <c r="V2849" s="1" t="s">
        <v>48</v>
      </c>
      <c r="W2849" s="1" t="s">
        <v>48</v>
      </c>
      <c r="X2849" s="1" t="s">
        <v>62</v>
      </c>
      <c r="AC2849" s="1" t="s">
        <v>5712</v>
      </c>
      <c r="AD2849" s="1" t="s">
        <v>5712</v>
      </c>
      <c r="AK2849" s="1" t="s">
        <v>63</v>
      </c>
      <c r="AN2849" s="1" t="s">
        <v>5712</v>
      </c>
      <c r="AP2849" s="1" t="s">
        <v>5712</v>
      </c>
      <c r="AR2849" s="1" t="s">
        <v>5712</v>
      </c>
      <c r="AT2849" s="1" t="s">
        <v>5712</v>
      </c>
      <c r="AV2849" s="1" t="s">
        <v>13291</v>
      </c>
    </row>
    <row r="2850" spans="1:48" ht="145" x14ac:dyDescent="0.35">
      <c r="A2850" s="1" t="s">
        <v>13292</v>
      </c>
      <c r="B2850" s="1" t="s">
        <v>12499</v>
      </c>
      <c r="C2850" s="1" t="s">
        <v>41</v>
      </c>
      <c r="D2850">
        <v>22</v>
      </c>
      <c r="E2850" s="1" t="s">
        <v>57</v>
      </c>
      <c r="F2850" s="1" t="s">
        <v>58</v>
      </c>
      <c r="G2850" s="1" t="s">
        <v>73</v>
      </c>
      <c r="H2850" s="1" t="s">
        <v>45</v>
      </c>
      <c r="I2850" s="1" t="s">
        <v>68</v>
      </c>
      <c r="J2850" s="1" t="s">
        <v>80</v>
      </c>
      <c r="K2850" s="1" t="s">
        <v>48</v>
      </c>
      <c r="L2850" s="1" t="s">
        <v>48</v>
      </c>
      <c r="M2850" s="1" t="s">
        <v>48</v>
      </c>
      <c r="N2850" s="1" t="s">
        <v>48</v>
      </c>
      <c r="O2850" s="1" t="s">
        <v>48</v>
      </c>
      <c r="P2850" s="1" t="s">
        <v>48</v>
      </c>
      <c r="Q2850" s="1" t="s">
        <v>48</v>
      </c>
      <c r="R2850" s="1" t="s">
        <v>48</v>
      </c>
      <c r="S2850" s="1" t="s">
        <v>48</v>
      </c>
      <c r="T2850" s="1" t="s">
        <v>48</v>
      </c>
      <c r="U2850" s="1" t="s">
        <v>48</v>
      </c>
      <c r="V2850" s="1" t="s">
        <v>48</v>
      </c>
      <c r="W2850" s="1" t="s">
        <v>49</v>
      </c>
      <c r="X2850" s="1" t="s">
        <v>62</v>
      </c>
      <c r="AC2850" s="1" t="s">
        <v>5712</v>
      </c>
      <c r="AD2850" s="1" t="s">
        <v>5712</v>
      </c>
      <c r="AI2850" s="2" t="s">
        <v>13293</v>
      </c>
      <c r="AK2850" s="1" t="s">
        <v>77</v>
      </c>
      <c r="AN2850" s="1" t="s">
        <v>5712</v>
      </c>
      <c r="AP2850" s="1" t="s">
        <v>5712</v>
      </c>
      <c r="AR2850" s="1" t="s">
        <v>5712</v>
      </c>
      <c r="AT2850" s="1" t="s">
        <v>5712</v>
      </c>
      <c r="AV2850" s="1" t="s">
        <v>13294</v>
      </c>
    </row>
    <row r="2851" spans="1:48" x14ac:dyDescent="0.35">
      <c r="A2851" s="1" t="s">
        <v>13295</v>
      </c>
      <c r="B2851" s="1" t="s">
        <v>12499</v>
      </c>
      <c r="C2851" s="1" t="s">
        <v>71</v>
      </c>
      <c r="D2851">
        <v>48</v>
      </c>
      <c r="E2851" s="1" t="s">
        <v>42</v>
      </c>
      <c r="F2851" s="1" t="s">
        <v>107</v>
      </c>
      <c r="G2851" s="1" t="s">
        <v>137</v>
      </c>
      <c r="H2851" s="1" t="s">
        <v>109</v>
      </c>
      <c r="I2851" s="1" t="s">
        <v>90</v>
      </c>
      <c r="J2851" s="1" t="s">
        <v>80</v>
      </c>
      <c r="K2851" s="1" t="s">
        <v>48</v>
      </c>
      <c r="L2851" s="1" t="s">
        <v>48</v>
      </c>
      <c r="M2851" s="1" t="s">
        <v>48</v>
      </c>
      <c r="N2851" s="1" t="s">
        <v>48</v>
      </c>
      <c r="O2851" s="1" t="s">
        <v>48</v>
      </c>
      <c r="P2851" s="1" t="s">
        <v>48</v>
      </c>
      <c r="Q2851" s="1" t="s">
        <v>48</v>
      </c>
      <c r="R2851" s="1" t="s">
        <v>48</v>
      </c>
      <c r="S2851" s="1" t="s">
        <v>48</v>
      </c>
      <c r="T2851" s="1" t="s">
        <v>48</v>
      </c>
      <c r="U2851" s="1" t="s">
        <v>49</v>
      </c>
      <c r="V2851" s="1" t="s">
        <v>48</v>
      </c>
      <c r="W2851" s="1" t="s">
        <v>48</v>
      </c>
      <c r="X2851" s="1" t="s">
        <v>116</v>
      </c>
      <c r="Y2851" s="1" t="s">
        <v>13296</v>
      </c>
      <c r="AC2851" s="1" t="s">
        <v>5712</v>
      </c>
      <c r="AD2851" s="1" t="s">
        <v>5712</v>
      </c>
      <c r="AI2851" s="1" t="s">
        <v>13297</v>
      </c>
      <c r="AK2851" s="1" t="s">
        <v>77</v>
      </c>
      <c r="AN2851" s="1" t="s">
        <v>5712</v>
      </c>
      <c r="AP2851" s="1" t="s">
        <v>5712</v>
      </c>
      <c r="AR2851" s="1" t="s">
        <v>5712</v>
      </c>
      <c r="AT2851" s="1" t="s">
        <v>5712</v>
      </c>
    </row>
    <row r="2852" spans="1:48" x14ac:dyDescent="0.35">
      <c r="A2852" s="1" t="s">
        <v>13298</v>
      </c>
      <c r="B2852" s="1" t="s">
        <v>12499</v>
      </c>
      <c r="C2852" s="1" t="s">
        <v>71</v>
      </c>
      <c r="D2852">
        <v>32</v>
      </c>
      <c r="E2852" s="1" t="s">
        <v>57</v>
      </c>
      <c r="F2852" s="1" t="s">
        <v>66</v>
      </c>
      <c r="G2852" s="1" t="s">
        <v>98</v>
      </c>
      <c r="H2852" s="1" t="s">
        <v>45</v>
      </c>
      <c r="I2852" s="1" t="s">
        <v>46</v>
      </c>
      <c r="J2852" s="1" t="s">
        <v>80</v>
      </c>
      <c r="K2852" s="1" t="s">
        <v>48</v>
      </c>
      <c r="L2852" s="1" t="s">
        <v>48</v>
      </c>
      <c r="M2852" s="1" t="s">
        <v>48</v>
      </c>
      <c r="N2852" s="1" t="s">
        <v>48</v>
      </c>
      <c r="O2852" s="1" t="s">
        <v>48</v>
      </c>
      <c r="P2852" s="1" t="s">
        <v>48</v>
      </c>
      <c r="Q2852" s="1" t="s">
        <v>48</v>
      </c>
      <c r="R2852" s="1" t="s">
        <v>48</v>
      </c>
      <c r="S2852" s="1" t="s">
        <v>48</v>
      </c>
      <c r="T2852" s="1" t="s">
        <v>49</v>
      </c>
      <c r="U2852" s="1" t="s">
        <v>48</v>
      </c>
      <c r="V2852" s="1" t="s">
        <v>48</v>
      </c>
      <c r="W2852" s="1" t="s">
        <v>48</v>
      </c>
      <c r="X2852" s="1" t="s">
        <v>62</v>
      </c>
      <c r="AC2852" s="1" t="s">
        <v>5712</v>
      </c>
      <c r="AD2852" s="1" t="s">
        <v>5712</v>
      </c>
      <c r="AK2852" s="1" t="s">
        <v>77</v>
      </c>
      <c r="AN2852" s="1" t="s">
        <v>5712</v>
      </c>
      <c r="AP2852" s="1" t="s">
        <v>5712</v>
      </c>
      <c r="AR2852" s="1" t="s">
        <v>5712</v>
      </c>
      <c r="AT2852" s="1" t="s">
        <v>5712</v>
      </c>
    </row>
    <row r="2853" spans="1:48" x14ac:dyDescent="0.35">
      <c r="A2853" s="1" t="s">
        <v>13299</v>
      </c>
      <c r="B2853" s="1" t="s">
        <v>12499</v>
      </c>
      <c r="C2853" s="1" t="s">
        <v>41</v>
      </c>
      <c r="D2853">
        <v>77</v>
      </c>
      <c r="E2853" s="1" t="s">
        <v>65</v>
      </c>
      <c r="F2853" s="1" t="s">
        <v>66</v>
      </c>
      <c r="G2853" s="1" t="s">
        <v>98</v>
      </c>
      <c r="H2853" s="1" t="s">
        <v>67</v>
      </c>
      <c r="I2853" s="1" t="s">
        <v>68</v>
      </c>
      <c r="J2853" s="1" t="s">
        <v>80</v>
      </c>
      <c r="K2853" s="1" t="s">
        <v>48</v>
      </c>
      <c r="L2853" s="1" t="s">
        <v>48</v>
      </c>
      <c r="M2853" s="1" t="s">
        <v>48</v>
      </c>
      <c r="N2853" s="1" t="s">
        <v>48</v>
      </c>
      <c r="O2853" s="1" t="s">
        <v>48</v>
      </c>
      <c r="P2853" s="1" t="s">
        <v>48</v>
      </c>
      <c r="Q2853" s="1" t="s">
        <v>48</v>
      </c>
      <c r="R2853" s="1" t="s">
        <v>48</v>
      </c>
      <c r="S2853" s="1" t="s">
        <v>48</v>
      </c>
      <c r="T2853" s="1" t="s">
        <v>48</v>
      </c>
      <c r="U2853" s="1" t="s">
        <v>48</v>
      </c>
      <c r="V2853" s="1" t="s">
        <v>49</v>
      </c>
      <c r="W2853" s="1" t="s">
        <v>48</v>
      </c>
      <c r="X2853" s="1" t="s">
        <v>75</v>
      </c>
      <c r="Y2853" s="1" t="s">
        <v>13300</v>
      </c>
      <c r="AC2853" s="1" t="s">
        <v>5712</v>
      </c>
      <c r="AD2853" s="1" t="s">
        <v>5712</v>
      </c>
      <c r="AK2853" s="1" t="s">
        <v>55</v>
      </c>
      <c r="AN2853" s="1" t="s">
        <v>5712</v>
      </c>
      <c r="AP2853" s="1" t="s">
        <v>5712</v>
      </c>
      <c r="AR2853" s="1" t="s">
        <v>5712</v>
      </c>
      <c r="AT2853" s="1" t="s">
        <v>5712</v>
      </c>
      <c r="AV2853" s="1" t="s">
        <v>13301</v>
      </c>
    </row>
    <row r="2854" spans="1:48" x14ac:dyDescent="0.35">
      <c r="A2854" s="1" t="s">
        <v>13302</v>
      </c>
      <c r="B2854" s="1" t="s">
        <v>12499</v>
      </c>
      <c r="C2854" s="1" t="s">
        <v>71</v>
      </c>
      <c r="D2854">
        <v>72</v>
      </c>
      <c r="E2854" s="1" t="s">
        <v>65</v>
      </c>
      <c r="F2854" s="1" t="s">
        <v>43</v>
      </c>
      <c r="G2854" s="1" t="s">
        <v>59</v>
      </c>
      <c r="H2854" s="1" t="s">
        <v>67</v>
      </c>
      <c r="I2854" s="1" t="s">
        <v>61</v>
      </c>
      <c r="J2854" s="1" t="s">
        <v>47</v>
      </c>
      <c r="K2854" s="1" t="s">
        <v>48</v>
      </c>
      <c r="L2854" s="1" t="s">
        <v>49</v>
      </c>
      <c r="M2854" s="1" t="s">
        <v>48</v>
      </c>
      <c r="N2854" s="1" t="s">
        <v>48</v>
      </c>
      <c r="O2854" s="1" t="s">
        <v>48</v>
      </c>
      <c r="P2854" s="1" t="s">
        <v>48</v>
      </c>
      <c r="Q2854" s="1" t="s">
        <v>48</v>
      </c>
      <c r="R2854" s="1" t="s">
        <v>48</v>
      </c>
      <c r="S2854" s="1" t="s">
        <v>48</v>
      </c>
      <c r="T2854" s="1" t="s">
        <v>48</v>
      </c>
      <c r="U2854" s="1" t="s">
        <v>48</v>
      </c>
      <c r="V2854" s="1" t="s">
        <v>48</v>
      </c>
      <c r="W2854" s="1" t="s">
        <v>48</v>
      </c>
      <c r="X2854" s="1" t="s">
        <v>75</v>
      </c>
      <c r="Y2854" s="1" t="s">
        <v>13303</v>
      </c>
      <c r="AC2854" s="1" t="s">
        <v>5712</v>
      </c>
      <c r="AD2854" s="1" t="s">
        <v>5712</v>
      </c>
      <c r="AI2854" s="1" t="s">
        <v>13304</v>
      </c>
      <c r="AK2854" s="1" t="s">
        <v>63</v>
      </c>
      <c r="AN2854" s="1" t="s">
        <v>81</v>
      </c>
      <c r="AP2854" s="1" t="s">
        <v>5712</v>
      </c>
      <c r="AR2854" s="1" t="s">
        <v>5712</v>
      </c>
      <c r="AT2854" s="1" t="s">
        <v>5712</v>
      </c>
    </row>
    <row r="2855" spans="1:48" x14ac:dyDescent="0.35">
      <c r="A2855" s="1" t="s">
        <v>13305</v>
      </c>
      <c r="B2855" s="1" t="s">
        <v>12499</v>
      </c>
      <c r="C2855" s="1" t="s">
        <v>71</v>
      </c>
      <c r="D2855">
        <v>76</v>
      </c>
      <c r="E2855" s="1" t="s">
        <v>65</v>
      </c>
      <c r="F2855" s="1" t="s">
        <v>72</v>
      </c>
      <c r="G2855" s="1" t="s">
        <v>44</v>
      </c>
      <c r="H2855" s="1" t="s">
        <v>67</v>
      </c>
      <c r="I2855" s="1" t="s">
        <v>46</v>
      </c>
      <c r="J2855" s="1" t="s">
        <v>47</v>
      </c>
      <c r="K2855" s="1" t="s">
        <v>49</v>
      </c>
      <c r="L2855" s="1" t="s">
        <v>48</v>
      </c>
      <c r="M2855" s="1" t="s">
        <v>48</v>
      </c>
      <c r="N2855" s="1" t="s">
        <v>48</v>
      </c>
      <c r="O2855" s="1" t="s">
        <v>48</v>
      </c>
      <c r="P2855" s="1" t="s">
        <v>48</v>
      </c>
      <c r="Q2855" s="1" t="s">
        <v>48</v>
      </c>
      <c r="R2855" s="1" t="s">
        <v>48</v>
      </c>
      <c r="S2855" s="1" t="s">
        <v>48</v>
      </c>
      <c r="T2855" s="1" t="s">
        <v>49</v>
      </c>
      <c r="U2855" s="1" t="s">
        <v>48</v>
      </c>
      <c r="V2855" s="1" t="s">
        <v>48</v>
      </c>
      <c r="W2855" s="1" t="s">
        <v>48</v>
      </c>
      <c r="X2855" s="1" t="s">
        <v>62</v>
      </c>
      <c r="AC2855" s="1" t="s">
        <v>5712</v>
      </c>
      <c r="AD2855" s="1" t="s">
        <v>5712</v>
      </c>
      <c r="AI2855" s="1" t="s">
        <v>13306</v>
      </c>
      <c r="AK2855" s="1" t="s">
        <v>63</v>
      </c>
      <c r="AN2855" s="1" t="s">
        <v>81</v>
      </c>
      <c r="AP2855" s="1" t="s">
        <v>5712</v>
      </c>
      <c r="AR2855" s="1" t="s">
        <v>5712</v>
      </c>
      <c r="AT2855" s="1" t="s">
        <v>5712</v>
      </c>
    </row>
    <row r="2856" spans="1:48" x14ac:dyDescent="0.35">
      <c r="A2856" s="1" t="s">
        <v>13307</v>
      </c>
      <c r="B2856" s="1" t="s">
        <v>12499</v>
      </c>
      <c r="C2856" s="1" t="s">
        <v>41</v>
      </c>
      <c r="D2856">
        <v>19</v>
      </c>
      <c r="E2856" s="1" t="s">
        <v>57</v>
      </c>
      <c r="F2856" s="1" t="s">
        <v>58</v>
      </c>
      <c r="G2856" s="1" t="s">
        <v>44</v>
      </c>
      <c r="H2856" s="1" t="s">
        <v>79</v>
      </c>
      <c r="I2856" s="1" t="s">
        <v>110</v>
      </c>
      <c r="J2856" s="1" t="s">
        <v>80</v>
      </c>
      <c r="K2856" s="1" t="s">
        <v>48</v>
      </c>
      <c r="L2856" s="1" t="s">
        <v>48</v>
      </c>
      <c r="M2856" s="1" t="s">
        <v>48</v>
      </c>
      <c r="N2856" s="1" t="s">
        <v>48</v>
      </c>
      <c r="O2856" s="1" t="s">
        <v>48</v>
      </c>
      <c r="P2856" s="1" t="s">
        <v>48</v>
      </c>
      <c r="Q2856" s="1" t="s">
        <v>48</v>
      </c>
      <c r="R2856" s="1" t="s">
        <v>48</v>
      </c>
      <c r="S2856" s="1" t="s">
        <v>48</v>
      </c>
      <c r="T2856" s="1" t="s">
        <v>49</v>
      </c>
      <c r="U2856" s="1" t="s">
        <v>48</v>
      </c>
      <c r="V2856" s="1" t="s">
        <v>48</v>
      </c>
      <c r="W2856" s="1" t="s">
        <v>48</v>
      </c>
      <c r="X2856" s="1" t="s">
        <v>62</v>
      </c>
      <c r="AC2856" s="1" t="s">
        <v>5712</v>
      </c>
      <c r="AD2856" s="1" t="s">
        <v>5712</v>
      </c>
      <c r="AK2856" s="1" t="s">
        <v>77</v>
      </c>
      <c r="AN2856" s="1" t="s">
        <v>5712</v>
      </c>
      <c r="AP2856" s="1" t="s">
        <v>5712</v>
      </c>
      <c r="AR2856" s="1" t="s">
        <v>5712</v>
      </c>
      <c r="AT2856" s="1" t="s">
        <v>5712</v>
      </c>
    </row>
    <row r="2857" spans="1:48" x14ac:dyDescent="0.35">
      <c r="A2857" s="1" t="s">
        <v>13308</v>
      </c>
      <c r="B2857" s="1" t="s">
        <v>12499</v>
      </c>
      <c r="C2857" s="1" t="s">
        <v>71</v>
      </c>
      <c r="D2857">
        <v>37</v>
      </c>
      <c r="E2857" s="1" t="s">
        <v>42</v>
      </c>
      <c r="F2857" s="1" t="s">
        <v>43</v>
      </c>
      <c r="G2857" s="1" t="s">
        <v>98</v>
      </c>
      <c r="H2857" s="1" t="s">
        <v>45</v>
      </c>
      <c r="I2857" s="1" t="s">
        <v>113</v>
      </c>
      <c r="J2857" s="1" t="s">
        <v>80</v>
      </c>
      <c r="K2857" s="1" t="s">
        <v>48</v>
      </c>
      <c r="L2857" s="1" t="s">
        <v>48</v>
      </c>
      <c r="M2857" s="1" t="s">
        <v>48</v>
      </c>
      <c r="N2857" s="1" t="s">
        <v>48</v>
      </c>
      <c r="O2857" s="1" t="s">
        <v>48</v>
      </c>
      <c r="P2857" s="1" t="s">
        <v>48</v>
      </c>
      <c r="Q2857" s="1" t="s">
        <v>48</v>
      </c>
      <c r="R2857" s="1" t="s">
        <v>48</v>
      </c>
      <c r="S2857" s="1" t="s">
        <v>48</v>
      </c>
      <c r="T2857" s="1" t="s">
        <v>48</v>
      </c>
      <c r="U2857" s="1" t="s">
        <v>49</v>
      </c>
      <c r="V2857" s="1" t="s">
        <v>48</v>
      </c>
      <c r="W2857" s="1" t="s">
        <v>48</v>
      </c>
      <c r="X2857" s="1" t="s">
        <v>51</v>
      </c>
      <c r="Y2857" s="1" t="s">
        <v>13309</v>
      </c>
      <c r="AC2857" s="1" t="s">
        <v>5712</v>
      </c>
      <c r="AD2857" s="1" t="s">
        <v>5712</v>
      </c>
      <c r="AK2857" s="1" t="s">
        <v>55</v>
      </c>
      <c r="AN2857" s="1" t="s">
        <v>5712</v>
      </c>
      <c r="AP2857" s="1" t="s">
        <v>5712</v>
      </c>
      <c r="AR2857" s="1" t="s">
        <v>5712</v>
      </c>
      <c r="AT2857" s="1" t="s">
        <v>5712</v>
      </c>
      <c r="AV2857" s="1" t="s">
        <v>13310</v>
      </c>
    </row>
    <row r="2858" spans="1:48" x14ac:dyDescent="0.35">
      <c r="A2858" s="1" t="s">
        <v>13311</v>
      </c>
      <c r="B2858" s="1" t="s">
        <v>12499</v>
      </c>
      <c r="C2858" s="1" t="s">
        <v>41</v>
      </c>
      <c r="D2858">
        <v>61</v>
      </c>
      <c r="E2858" s="1" t="s">
        <v>65</v>
      </c>
      <c r="F2858" s="1" t="s">
        <v>66</v>
      </c>
      <c r="G2858" s="1" t="s">
        <v>73</v>
      </c>
      <c r="H2858" s="1" t="s">
        <v>67</v>
      </c>
      <c r="I2858" s="1" t="s">
        <v>61</v>
      </c>
      <c r="J2858" s="1" t="s">
        <v>47</v>
      </c>
      <c r="K2858" s="1" t="s">
        <v>48</v>
      </c>
      <c r="L2858" s="1" t="s">
        <v>48</v>
      </c>
      <c r="M2858" s="1" t="s">
        <v>49</v>
      </c>
      <c r="N2858" s="1" t="s">
        <v>48</v>
      </c>
      <c r="O2858" s="1" t="s">
        <v>48</v>
      </c>
      <c r="P2858" s="1" t="s">
        <v>48</v>
      </c>
      <c r="Q2858" s="1" t="s">
        <v>48</v>
      </c>
      <c r="R2858" s="1" t="s">
        <v>48</v>
      </c>
      <c r="S2858" s="1" t="s">
        <v>48</v>
      </c>
      <c r="T2858" s="1" t="s">
        <v>48</v>
      </c>
      <c r="U2858" s="1" t="s">
        <v>48</v>
      </c>
      <c r="V2858" s="1" t="s">
        <v>48</v>
      </c>
      <c r="W2858" s="1" t="s">
        <v>48</v>
      </c>
      <c r="X2858" s="1" t="s">
        <v>62</v>
      </c>
      <c r="AC2858" s="1" t="s">
        <v>5712</v>
      </c>
      <c r="AD2858" s="1" t="s">
        <v>5712</v>
      </c>
      <c r="AK2858" s="1" t="s">
        <v>63</v>
      </c>
      <c r="AN2858" s="1" t="s">
        <v>131</v>
      </c>
      <c r="AP2858" s="1" t="s">
        <v>5712</v>
      </c>
      <c r="AR2858" s="1" t="s">
        <v>5712</v>
      </c>
      <c r="AT2858" s="1" t="s">
        <v>5712</v>
      </c>
    </row>
    <row r="2859" spans="1:48" x14ac:dyDescent="0.35">
      <c r="A2859" s="1" t="s">
        <v>13312</v>
      </c>
      <c r="B2859" s="1" t="s">
        <v>12499</v>
      </c>
      <c r="C2859" s="1" t="s">
        <v>71</v>
      </c>
      <c r="D2859">
        <v>60</v>
      </c>
      <c r="E2859" s="1" t="s">
        <v>65</v>
      </c>
      <c r="F2859" s="1" t="s">
        <v>66</v>
      </c>
      <c r="G2859" s="1" t="s">
        <v>73</v>
      </c>
      <c r="H2859" s="1" t="s">
        <v>45</v>
      </c>
      <c r="I2859" s="1" t="s">
        <v>46</v>
      </c>
      <c r="J2859" s="1" t="s">
        <v>80</v>
      </c>
      <c r="K2859" s="1" t="s">
        <v>48</v>
      </c>
      <c r="L2859" s="1" t="s">
        <v>48</v>
      </c>
      <c r="M2859" s="1" t="s">
        <v>48</v>
      </c>
      <c r="N2859" s="1" t="s">
        <v>48</v>
      </c>
      <c r="O2859" s="1" t="s">
        <v>48</v>
      </c>
      <c r="P2859" s="1" t="s">
        <v>48</v>
      </c>
      <c r="Q2859" s="1" t="s">
        <v>48</v>
      </c>
      <c r="R2859" s="1" t="s">
        <v>48</v>
      </c>
      <c r="S2859" s="1" t="s">
        <v>48</v>
      </c>
      <c r="T2859" s="1" t="s">
        <v>48</v>
      </c>
      <c r="U2859" s="1" t="s">
        <v>48</v>
      </c>
      <c r="V2859" s="1" t="s">
        <v>48</v>
      </c>
      <c r="W2859" s="1" t="s">
        <v>49</v>
      </c>
      <c r="X2859" s="1" t="s">
        <v>62</v>
      </c>
      <c r="AC2859" s="1" t="s">
        <v>5712</v>
      </c>
      <c r="AD2859" s="1" t="s">
        <v>5712</v>
      </c>
      <c r="AI2859" s="1" t="s">
        <v>13313</v>
      </c>
      <c r="AK2859" s="1" t="s">
        <v>77</v>
      </c>
      <c r="AN2859" s="1" t="s">
        <v>5712</v>
      </c>
      <c r="AP2859" s="1" t="s">
        <v>5712</v>
      </c>
      <c r="AR2859" s="1" t="s">
        <v>5712</v>
      </c>
      <c r="AT2859" s="1" t="s">
        <v>5712</v>
      </c>
      <c r="AV2859" s="1" t="s">
        <v>13314</v>
      </c>
    </row>
    <row r="2860" spans="1:48" x14ac:dyDescent="0.35">
      <c r="A2860" s="1" t="s">
        <v>13315</v>
      </c>
      <c r="B2860" s="1" t="s">
        <v>12499</v>
      </c>
      <c r="C2860" s="1" t="s">
        <v>71</v>
      </c>
      <c r="D2860">
        <v>55</v>
      </c>
      <c r="E2860" s="1" t="s">
        <v>65</v>
      </c>
      <c r="F2860" s="1" t="s">
        <v>43</v>
      </c>
      <c r="G2860" s="1" t="s">
        <v>59</v>
      </c>
      <c r="H2860" s="1" t="s">
        <v>45</v>
      </c>
      <c r="I2860" s="1" t="s">
        <v>46</v>
      </c>
      <c r="J2860" s="1" t="s">
        <v>80</v>
      </c>
      <c r="K2860" s="1" t="s">
        <v>48</v>
      </c>
      <c r="L2860" s="1" t="s">
        <v>48</v>
      </c>
      <c r="M2860" s="1" t="s">
        <v>48</v>
      </c>
      <c r="N2860" s="1" t="s">
        <v>48</v>
      </c>
      <c r="O2860" s="1" t="s">
        <v>48</v>
      </c>
      <c r="P2860" s="1" t="s">
        <v>48</v>
      </c>
      <c r="Q2860" s="1" t="s">
        <v>48</v>
      </c>
      <c r="R2860" s="1" t="s">
        <v>48</v>
      </c>
      <c r="S2860" s="1" t="s">
        <v>48</v>
      </c>
      <c r="T2860" s="1" t="s">
        <v>49</v>
      </c>
      <c r="U2860" s="1" t="s">
        <v>48</v>
      </c>
      <c r="V2860" s="1" t="s">
        <v>48</v>
      </c>
      <c r="W2860" s="1" t="s">
        <v>48</v>
      </c>
      <c r="X2860" s="1" t="s">
        <v>145</v>
      </c>
      <c r="Y2860" s="1" t="s">
        <v>13316</v>
      </c>
      <c r="AC2860" s="1" t="s">
        <v>5712</v>
      </c>
      <c r="AD2860" s="1" t="s">
        <v>5712</v>
      </c>
      <c r="AI2860" s="1" t="s">
        <v>13317</v>
      </c>
      <c r="AK2860" s="1" t="s">
        <v>77</v>
      </c>
      <c r="AN2860" s="1" t="s">
        <v>5712</v>
      </c>
      <c r="AP2860" s="1" t="s">
        <v>5712</v>
      </c>
      <c r="AR2860" s="1" t="s">
        <v>5712</v>
      </c>
      <c r="AT2860" s="1" t="s">
        <v>5712</v>
      </c>
      <c r="AV2860" s="1" t="s">
        <v>13318</v>
      </c>
    </row>
    <row r="2861" spans="1:48" x14ac:dyDescent="0.35">
      <c r="A2861" s="1" t="s">
        <v>13319</v>
      </c>
      <c r="B2861" s="1" t="s">
        <v>12499</v>
      </c>
      <c r="C2861" s="1" t="s">
        <v>71</v>
      </c>
      <c r="D2861">
        <v>64</v>
      </c>
      <c r="E2861" s="1" t="s">
        <v>65</v>
      </c>
      <c r="F2861" s="1" t="s">
        <v>43</v>
      </c>
      <c r="G2861" s="1" t="s">
        <v>44</v>
      </c>
      <c r="H2861" s="1" t="s">
        <v>45</v>
      </c>
      <c r="I2861" s="1" t="s">
        <v>90</v>
      </c>
      <c r="J2861" s="1" t="s">
        <v>47</v>
      </c>
      <c r="K2861" s="1" t="s">
        <v>48</v>
      </c>
      <c r="L2861" s="1" t="s">
        <v>48</v>
      </c>
      <c r="M2861" s="1" t="s">
        <v>48</v>
      </c>
      <c r="N2861" s="1" t="s">
        <v>48</v>
      </c>
      <c r="O2861" s="1" t="s">
        <v>48</v>
      </c>
      <c r="P2861" s="1" t="s">
        <v>48</v>
      </c>
      <c r="Q2861" s="1" t="s">
        <v>48</v>
      </c>
      <c r="R2861" s="1" t="s">
        <v>48</v>
      </c>
      <c r="S2861" s="1" t="s">
        <v>49</v>
      </c>
      <c r="T2861" s="1" t="s">
        <v>48</v>
      </c>
      <c r="U2861" s="1" t="s">
        <v>48</v>
      </c>
      <c r="V2861" s="1" t="s">
        <v>48</v>
      </c>
      <c r="W2861" s="1" t="s">
        <v>48</v>
      </c>
      <c r="X2861" s="1" t="s">
        <v>62</v>
      </c>
      <c r="AC2861" s="1" t="s">
        <v>5712</v>
      </c>
      <c r="AD2861" s="1" t="s">
        <v>5712</v>
      </c>
      <c r="AK2861" s="1" t="s">
        <v>55</v>
      </c>
      <c r="AN2861" s="1" t="s">
        <v>5712</v>
      </c>
      <c r="AP2861" s="1" t="s">
        <v>5712</v>
      </c>
      <c r="AR2861" s="1" t="s">
        <v>5712</v>
      </c>
      <c r="AT2861" s="1" t="s">
        <v>5712</v>
      </c>
    </row>
    <row r="2862" spans="1:48" x14ac:dyDescent="0.35">
      <c r="A2862" s="1" t="s">
        <v>13320</v>
      </c>
      <c r="B2862" s="1" t="s">
        <v>12499</v>
      </c>
      <c r="C2862" s="1" t="s">
        <v>41</v>
      </c>
      <c r="D2862">
        <v>62</v>
      </c>
      <c r="E2862" s="1" t="s">
        <v>65</v>
      </c>
      <c r="F2862" s="1" t="s">
        <v>66</v>
      </c>
      <c r="G2862" s="1" t="s">
        <v>44</v>
      </c>
      <c r="H2862" s="1" t="s">
        <v>79</v>
      </c>
      <c r="I2862" s="1" t="s">
        <v>61</v>
      </c>
      <c r="J2862" s="1" t="s">
        <v>47</v>
      </c>
      <c r="K2862" s="1" t="s">
        <v>48</v>
      </c>
      <c r="L2862" s="1" t="s">
        <v>48</v>
      </c>
      <c r="M2862" s="1" t="s">
        <v>48</v>
      </c>
      <c r="N2862" s="1" t="s">
        <v>48</v>
      </c>
      <c r="O2862" s="1" t="s">
        <v>48</v>
      </c>
      <c r="P2862" s="1" t="s">
        <v>49</v>
      </c>
      <c r="Q2862" s="1" t="s">
        <v>48</v>
      </c>
      <c r="R2862" s="1" t="s">
        <v>48</v>
      </c>
      <c r="S2862" s="1" t="s">
        <v>48</v>
      </c>
      <c r="T2862" s="1" t="s">
        <v>48</v>
      </c>
      <c r="U2862" s="1" t="s">
        <v>48</v>
      </c>
      <c r="V2862" s="1" t="s">
        <v>48</v>
      </c>
      <c r="W2862" s="1" t="s">
        <v>48</v>
      </c>
      <c r="X2862" s="1" t="s">
        <v>62</v>
      </c>
      <c r="AC2862" s="1" t="s">
        <v>5712</v>
      </c>
      <c r="AD2862" s="1" t="s">
        <v>5712</v>
      </c>
      <c r="AI2862" s="1" t="s">
        <v>13321</v>
      </c>
      <c r="AK2862" s="1" t="s">
        <v>77</v>
      </c>
      <c r="AN2862" s="1" t="s">
        <v>5712</v>
      </c>
      <c r="AP2862" s="1" t="s">
        <v>5712</v>
      </c>
      <c r="AR2862" s="1" t="s">
        <v>5712</v>
      </c>
      <c r="AT2862" s="1" t="s">
        <v>5712</v>
      </c>
      <c r="AV2862" s="1" t="s">
        <v>13322</v>
      </c>
    </row>
    <row r="2863" spans="1:48" x14ac:dyDescent="0.35">
      <c r="A2863" s="1" t="s">
        <v>13323</v>
      </c>
      <c r="B2863" s="1" t="s">
        <v>12499</v>
      </c>
      <c r="C2863" s="1" t="s">
        <v>41</v>
      </c>
      <c r="D2863">
        <v>27</v>
      </c>
      <c r="E2863" s="1" t="s">
        <v>57</v>
      </c>
      <c r="F2863" s="1" t="s">
        <v>107</v>
      </c>
      <c r="G2863" s="1" t="s">
        <v>59</v>
      </c>
      <c r="H2863" s="1" t="s">
        <v>79</v>
      </c>
      <c r="I2863" s="1" t="s">
        <v>113</v>
      </c>
      <c r="J2863" s="1" t="s">
        <v>47</v>
      </c>
      <c r="K2863" s="1" t="s">
        <v>48</v>
      </c>
      <c r="L2863" s="1" t="s">
        <v>48</v>
      </c>
      <c r="M2863" s="1" t="s">
        <v>49</v>
      </c>
      <c r="N2863" s="1" t="s">
        <v>48</v>
      </c>
      <c r="O2863" s="1" t="s">
        <v>48</v>
      </c>
      <c r="P2863" s="1" t="s">
        <v>48</v>
      </c>
      <c r="Q2863" s="1" t="s">
        <v>48</v>
      </c>
      <c r="R2863" s="1" t="s">
        <v>48</v>
      </c>
      <c r="S2863" s="1" t="s">
        <v>48</v>
      </c>
      <c r="T2863" s="1" t="s">
        <v>48</v>
      </c>
      <c r="U2863" s="1" t="s">
        <v>48</v>
      </c>
      <c r="V2863" s="1" t="s">
        <v>48</v>
      </c>
      <c r="W2863" s="1" t="s">
        <v>48</v>
      </c>
      <c r="X2863" s="1" t="s">
        <v>62</v>
      </c>
      <c r="AC2863" s="1" t="s">
        <v>5712</v>
      </c>
      <c r="AD2863" s="1" t="s">
        <v>5712</v>
      </c>
      <c r="AK2863" s="1" t="s">
        <v>63</v>
      </c>
      <c r="AN2863" s="1" t="s">
        <v>5712</v>
      </c>
      <c r="AP2863" s="1" t="s">
        <v>5712</v>
      </c>
      <c r="AR2863" s="1" t="s">
        <v>5712</v>
      </c>
      <c r="AT2863" s="1" t="s">
        <v>5712</v>
      </c>
    </row>
    <row r="2864" spans="1:48" x14ac:dyDescent="0.35">
      <c r="A2864" s="1" t="s">
        <v>13324</v>
      </c>
      <c r="B2864" s="1" t="s">
        <v>12499</v>
      </c>
      <c r="C2864" s="1" t="s">
        <v>41</v>
      </c>
      <c r="D2864">
        <v>41</v>
      </c>
      <c r="E2864" s="1" t="s">
        <v>42</v>
      </c>
      <c r="F2864" s="1" t="s">
        <v>107</v>
      </c>
      <c r="G2864" s="1" t="s">
        <v>44</v>
      </c>
      <c r="H2864" s="1" t="s">
        <v>45</v>
      </c>
      <c r="I2864" s="1" t="s">
        <v>90</v>
      </c>
      <c r="J2864" s="1" t="s">
        <v>47</v>
      </c>
      <c r="K2864" s="1" t="s">
        <v>48</v>
      </c>
      <c r="L2864" s="1" t="s">
        <v>48</v>
      </c>
      <c r="M2864" s="1" t="s">
        <v>48</v>
      </c>
      <c r="N2864" s="1" t="s">
        <v>49</v>
      </c>
      <c r="O2864" s="1" t="s">
        <v>48</v>
      </c>
      <c r="P2864" s="1" t="s">
        <v>48</v>
      </c>
      <c r="Q2864" s="1" t="s">
        <v>48</v>
      </c>
      <c r="R2864" s="1" t="s">
        <v>48</v>
      </c>
      <c r="S2864" s="1" t="s">
        <v>48</v>
      </c>
      <c r="T2864" s="1" t="s">
        <v>48</v>
      </c>
      <c r="U2864" s="1" t="s">
        <v>48</v>
      </c>
      <c r="V2864" s="1" t="s">
        <v>48</v>
      </c>
      <c r="W2864" s="1" t="s">
        <v>48</v>
      </c>
      <c r="X2864" s="1" t="s">
        <v>62</v>
      </c>
      <c r="AC2864" s="1" t="s">
        <v>5712</v>
      </c>
      <c r="AD2864" s="1" t="s">
        <v>5712</v>
      </c>
      <c r="AI2864" s="1" t="s">
        <v>13325</v>
      </c>
      <c r="AK2864" s="1" t="s">
        <v>77</v>
      </c>
      <c r="AN2864" s="1" t="s">
        <v>5712</v>
      </c>
      <c r="AP2864" s="1" t="s">
        <v>5712</v>
      </c>
      <c r="AR2864" s="1" t="s">
        <v>5712</v>
      </c>
      <c r="AT2864" s="1" t="s">
        <v>5712</v>
      </c>
      <c r="AV2864" s="1" t="s">
        <v>2621</v>
      </c>
    </row>
    <row r="2865" spans="1:48" x14ac:dyDescent="0.35">
      <c r="A2865" s="1" t="s">
        <v>13326</v>
      </c>
      <c r="B2865" s="1" t="s">
        <v>12499</v>
      </c>
      <c r="C2865" s="1" t="s">
        <v>41</v>
      </c>
      <c r="D2865">
        <v>69</v>
      </c>
      <c r="E2865" s="1" t="s">
        <v>65</v>
      </c>
      <c r="F2865" s="1" t="s">
        <v>66</v>
      </c>
      <c r="G2865" s="1" t="s">
        <v>44</v>
      </c>
      <c r="H2865" s="1" t="s">
        <v>67</v>
      </c>
      <c r="I2865" s="1" t="s">
        <v>68</v>
      </c>
      <c r="J2865" s="1" t="s">
        <v>47</v>
      </c>
      <c r="K2865" s="1" t="s">
        <v>49</v>
      </c>
      <c r="L2865" s="1" t="s">
        <v>48</v>
      </c>
      <c r="M2865" s="1" t="s">
        <v>48</v>
      </c>
      <c r="N2865" s="1" t="s">
        <v>48</v>
      </c>
      <c r="O2865" s="1" t="s">
        <v>48</v>
      </c>
      <c r="P2865" s="1" t="s">
        <v>48</v>
      </c>
      <c r="Q2865" s="1" t="s">
        <v>48</v>
      </c>
      <c r="R2865" s="1" t="s">
        <v>48</v>
      </c>
      <c r="S2865" s="1" t="s">
        <v>48</v>
      </c>
      <c r="T2865" s="1" t="s">
        <v>49</v>
      </c>
      <c r="U2865" s="1" t="s">
        <v>48</v>
      </c>
      <c r="V2865" s="1" t="s">
        <v>48</v>
      </c>
      <c r="W2865" s="1" t="s">
        <v>48</v>
      </c>
      <c r="X2865" s="1" t="s">
        <v>62</v>
      </c>
      <c r="AC2865" s="1" t="s">
        <v>5712</v>
      </c>
      <c r="AD2865" s="1" t="s">
        <v>5712</v>
      </c>
      <c r="AK2865" s="1" t="s">
        <v>77</v>
      </c>
      <c r="AN2865" s="1" t="s">
        <v>5712</v>
      </c>
      <c r="AP2865" s="1" t="s">
        <v>5712</v>
      </c>
      <c r="AR2865" s="1" t="s">
        <v>5712</v>
      </c>
      <c r="AT2865" s="1" t="s">
        <v>5712</v>
      </c>
      <c r="AV2865" s="1" t="s">
        <v>13327</v>
      </c>
    </row>
    <row r="2866" spans="1:48" x14ac:dyDescent="0.35">
      <c r="A2866" s="1" t="s">
        <v>13328</v>
      </c>
      <c r="B2866" s="1" t="s">
        <v>12499</v>
      </c>
      <c r="C2866" s="1" t="s">
        <v>41</v>
      </c>
      <c r="D2866">
        <v>66</v>
      </c>
      <c r="E2866" s="1" t="s">
        <v>65</v>
      </c>
      <c r="F2866" s="1" t="s">
        <v>66</v>
      </c>
      <c r="G2866" s="1" t="s">
        <v>98</v>
      </c>
      <c r="H2866" s="1" t="s">
        <v>67</v>
      </c>
      <c r="I2866" s="1" t="s">
        <v>68</v>
      </c>
      <c r="J2866" s="1" t="s">
        <v>47</v>
      </c>
      <c r="K2866" s="1" t="s">
        <v>49</v>
      </c>
      <c r="L2866" s="1" t="s">
        <v>48</v>
      </c>
      <c r="M2866" s="1" t="s">
        <v>48</v>
      </c>
      <c r="N2866" s="1" t="s">
        <v>48</v>
      </c>
      <c r="O2866" s="1" t="s">
        <v>48</v>
      </c>
      <c r="P2866" s="1" t="s">
        <v>48</v>
      </c>
      <c r="Q2866" s="1" t="s">
        <v>48</v>
      </c>
      <c r="R2866" s="1" t="s">
        <v>48</v>
      </c>
      <c r="S2866" s="1" t="s">
        <v>48</v>
      </c>
      <c r="T2866" s="1" t="s">
        <v>48</v>
      </c>
      <c r="U2866" s="1" t="s">
        <v>48</v>
      </c>
      <c r="V2866" s="1" t="s">
        <v>48</v>
      </c>
      <c r="W2866" s="1" t="s">
        <v>48</v>
      </c>
      <c r="X2866" s="1" t="s">
        <v>116</v>
      </c>
      <c r="Y2866" s="1" t="s">
        <v>13329</v>
      </c>
      <c r="AC2866" s="1" t="s">
        <v>5712</v>
      </c>
      <c r="AD2866" s="1" t="s">
        <v>5712</v>
      </c>
      <c r="AI2866" s="1" t="s">
        <v>13330</v>
      </c>
      <c r="AK2866" s="1" t="s">
        <v>55</v>
      </c>
      <c r="AN2866" s="1" t="s">
        <v>5712</v>
      </c>
      <c r="AP2866" s="1" t="s">
        <v>81</v>
      </c>
      <c r="AR2866" s="1" t="s">
        <v>5712</v>
      </c>
      <c r="AT2866" s="1" t="s">
        <v>5712</v>
      </c>
    </row>
    <row r="2867" spans="1:48" x14ac:dyDescent="0.35">
      <c r="A2867" s="1" t="s">
        <v>13331</v>
      </c>
      <c r="B2867" s="1" t="s">
        <v>12499</v>
      </c>
      <c r="C2867" s="1" t="s">
        <v>41</v>
      </c>
      <c r="D2867">
        <v>33</v>
      </c>
      <c r="E2867" s="1" t="s">
        <v>57</v>
      </c>
      <c r="F2867" s="1" t="s">
        <v>58</v>
      </c>
      <c r="G2867" s="1" t="s">
        <v>73</v>
      </c>
      <c r="H2867" s="1" t="s">
        <v>79</v>
      </c>
      <c r="I2867" s="1" t="s">
        <v>74</v>
      </c>
      <c r="J2867" s="1" t="s">
        <v>47</v>
      </c>
      <c r="K2867" s="1" t="s">
        <v>48</v>
      </c>
      <c r="L2867" s="1" t="s">
        <v>48</v>
      </c>
      <c r="M2867" s="1" t="s">
        <v>48</v>
      </c>
      <c r="N2867" s="1" t="s">
        <v>48</v>
      </c>
      <c r="O2867" s="1" t="s">
        <v>48</v>
      </c>
      <c r="P2867" s="1" t="s">
        <v>49</v>
      </c>
      <c r="Q2867" s="1" t="s">
        <v>48</v>
      </c>
      <c r="R2867" s="1" t="s">
        <v>48</v>
      </c>
      <c r="S2867" s="1" t="s">
        <v>48</v>
      </c>
      <c r="T2867" s="1" t="s">
        <v>48</v>
      </c>
      <c r="U2867" s="1" t="s">
        <v>48</v>
      </c>
      <c r="V2867" s="1" t="s">
        <v>48</v>
      </c>
      <c r="W2867" s="1" t="s">
        <v>48</v>
      </c>
      <c r="X2867" s="1" t="s">
        <v>62</v>
      </c>
      <c r="AC2867" s="1" t="s">
        <v>5712</v>
      </c>
      <c r="AD2867" s="1" t="s">
        <v>5712</v>
      </c>
      <c r="AI2867" s="1" t="s">
        <v>13332</v>
      </c>
      <c r="AK2867" s="1" t="s">
        <v>77</v>
      </c>
      <c r="AN2867" s="1" t="s">
        <v>5712</v>
      </c>
      <c r="AP2867" s="1" t="s">
        <v>5712</v>
      </c>
      <c r="AR2867" s="1" t="s">
        <v>5712</v>
      </c>
      <c r="AT2867" s="1" t="s">
        <v>5712</v>
      </c>
    </row>
    <row r="2868" spans="1:48" x14ac:dyDescent="0.35">
      <c r="A2868" s="1" t="s">
        <v>13333</v>
      </c>
      <c r="B2868" s="1" t="s">
        <v>12499</v>
      </c>
      <c r="C2868" s="1" t="s">
        <v>41</v>
      </c>
      <c r="D2868">
        <v>34</v>
      </c>
      <c r="E2868" s="1" t="s">
        <v>57</v>
      </c>
      <c r="F2868" s="1" t="s">
        <v>107</v>
      </c>
      <c r="G2868" s="1" t="s">
        <v>44</v>
      </c>
      <c r="H2868" s="1" t="s">
        <v>109</v>
      </c>
      <c r="I2868" s="1" t="s">
        <v>113</v>
      </c>
      <c r="J2868" s="1" t="s">
        <v>47</v>
      </c>
      <c r="K2868" s="1" t="s">
        <v>48</v>
      </c>
      <c r="L2868" s="1" t="s">
        <v>48</v>
      </c>
      <c r="M2868" s="1" t="s">
        <v>48</v>
      </c>
      <c r="N2868" s="1" t="s">
        <v>48</v>
      </c>
      <c r="O2868" s="1" t="s">
        <v>48</v>
      </c>
      <c r="P2868" s="1" t="s">
        <v>49</v>
      </c>
      <c r="Q2868" s="1" t="s">
        <v>48</v>
      </c>
      <c r="R2868" s="1" t="s">
        <v>48</v>
      </c>
      <c r="S2868" s="1" t="s">
        <v>48</v>
      </c>
      <c r="T2868" s="1" t="s">
        <v>48</v>
      </c>
      <c r="U2868" s="1" t="s">
        <v>48</v>
      </c>
      <c r="V2868" s="1" t="s">
        <v>48</v>
      </c>
      <c r="W2868" s="1" t="s">
        <v>48</v>
      </c>
      <c r="X2868" s="1" t="s">
        <v>62</v>
      </c>
      <c r="AC2868" s="1" t="s">
        <v>5712</v>
      </c>
      <c r="AD2868" s="1" t="s">
        <v>5712</v>
      </c>
      <c r="AK2868" s="1" t="s">
        <v>63</v>
      </c>
      <c r="AN2868" s="1" t="s">
        <v>5712</v>
      </c>
      <c r="AP2868" s="1" t="s">
        <v>5712</v>
      </c>
      <c r="AR2868" s="1" t="s">
        <v>5712</v>
      </c>
      <c r="AT2868" s="1" t="s">
        <v>5712</v>
      </c>
      <c r="AV2868" s="1" t="s">
        <v>13334</v>
      </c>
    </row>
    <row r="2869" spans="1:48" x14ac:dyDescent="0.35">
      <c r="A2869" s="1" t="s">
        <v>13335</v>
      </c>
      <c r="B2869" s="1" t="s">
        <v>12499</v>
      </c>
      <c r="C2869" s="1" t="s">
        <v>71</v>
      </c>
      <c r="D2869">
        <v>70</v>
      </c>
      <c r="E2869" s="1" t="s">
        <v>65</v>
      </c>
      <c r="F2869" s="1" t="s">
        <v>72</v>
      </c>
      <c r="G2869" s="1" t="s">
        <v>44</v>
      </c>
      <c r="H2869" s="1" t="s">
        <v>67</v>
      </c>
      <c r="I2869" s="1" t="s">
        <v>110</v>
      </c>
      <c r="J2869" s="1" t="s">
        <v>80</v>
      </c>
      <c r="K2869" s="1" t="s">
        <v>48</v>
      </c>
      <c r="L2869" s="1" t="s">
        <v>48</v>
      </c>
      <c r="M2869" s="1" t="s">
        <v>48</v>
      </c>
      <c r="N2869" s="1" t="s">
        <v>48</v>
      </c>
      <c r="O2869" s="1" t="s">
        <v>48</v>
      </c>
      <c r="P2869" s="1" t="s">
        <v>48</v>
      </c>
      <c r="Q2869" s="1" t="s">
        <v>48</v>
      </c>
      <c r="R2869" s="1" t="s">
        <v>48</v>
      </c>
      <c r="S2869" s="1" t="s">
        <v>48</v>
      </c>
      <c r="T2869" s="1" t="s">
        <v>48</v>
      </c>
      <c r="U2869" s="1" t="s">
        <v>49</v>
      </c>
      <c r="V2869" s="1" t="s">
        <v>48</v>
      </c>
      <c r="W2869" s="1" t="s">
        <v>48</v>
      </c>
      <c r="X2869" s="1" t="s">
        <v>62</v>
      </c>
      <c r="AC2869" s="1" t="s">
        <v>5712</v>
      </c>
      <c r="AD2869" s="1" t="s">
        <v>5712</v>
      </c>
      <c r="AI2869" s="1" t="s">
        <v>539</v>
      </c>
      <c r="AK2869" s="1" t="s">
        <v>77</v>
      </c>
      <c r="AN2869" s="1" t="s">
        <v>5712</v>
      </c>
      <c r="AP2869" s="1" t="s">
        <v>5712</v>
      </c>
      <c r="AR2869" s="1" t="s">
        <v>5712</v>
      </c>
      <c r="AT2869" s="1" t="s">
        <v>5712</v>
      </c>
      <c r="AV2869" s="1" t="s">
        <v>13336</v>
      </c>
    </row>
    <row r="2870" spans="1:48" x14ac:dyDescent="0.35">
      <c r="A2870" s="1" t="s">
        <v>13337</v>
      </c>
      <c r="B2870" s="1" t="s">
        <v>12499</v>
      </c>
      <c r="C2870" s="1" t="s">
        <v>71</v>
      </c>
      <c r="D2870">
        <v>37</v>
      </c>
      <c r="E2870" s="1" t="s">
        <v>42</v>
      </c>
      <c r="F2870" s="1" t="s">
        <v>107</v>
      </c>
      <c r="G2870" s="1" t="s">
        <v>98</v>
      </c>
      <c r="H2870" s="1" t="s">
        <v>45</v>
      </c>
      <c r="I2870" s="1" t="s">
        <v>90</v>
      </c>
      <c r="J2870" s="1" t="s">
        <v>80</v>
      </c>
      <c r="K2870" s="1" t="s">
        <v>48</v>
      </c>
      <c r="L2870" s="1" t="s">
        <v>48</v>
      </c>
      <c r="M2870" s="1" t="s">
        <v>48</v>
      </c>
      <c r="N2870" s="1" t="s">
        <v>48</v>
      </c>
      <c r="O2870" s="1" t="s">
        <v>48</v>
      </c>
      <c r="P2870" s="1" t="s">
        <v>48</v>
      </c>
      <c r="Q2870" s="1" t="s">
        <v>48</v>
      </c>
      <c r="R2870" s="1" t="s">
        <v>48</v>
      </c>
      <c r="S2870" s="1" t="s">
        <v>48</v>
      </c>
      <c r="T2870" s="1" t="s">
        <v>48</v>
      </c>
      <c r="U2870" s="1" t="s">
        <v>49</v>
      </c>
      <c r="V2870" s="1" t="s">
        <v>48</v>
      </c>
      <c r="W2870" s="1" t="s">
        <v>48</v>
      </c>
      <c r="X2870" s="1" t="s">
        <v>116</v>
      </c>
      <c r="Y2870" s="1" t="s">
        <v>13338</v>
      </c>
      <c r="AC2870" s="1" t="s">
        <v>5712</v>
      </c>
      <c r="AD2870" s="1" t="s">
        <v>5712</v>
      </c>
      <c r="AK2870" s="1" t="s">
        <v>55</v>
      </c>
      <c r="AN2870" s="1" t="s">
        <v>81</v>
      </c>
      <c r="AP2870" s="1" t="s">
        <v>81</v>
      </c>
      <c r="AR2870" s="1" t="s">
        <v>5712</v>
      </c>
      <c r="AT2870" s="1" t="s">
        <v>5712</v>
      </c>
    </row>
    <row r="2871" spans="1:48" x14ac:dyDescent="0.35">
      <c r="A2871" s="1" t="s">
        <v>13339</v>
      </c>
      <c r="B2871" s="1" t="s">
        <v>12499</v>
      </c>
      <c r="C2871" s="1" t="s">
        <v>71</v>
      </c>
      <c r="D2871">
        <v>74</v>
      </c>
      <c r="E2871" s="1" t="s">
        <v>65</v>
      </c>
      <c r="F2871" s="1" t="s">
        <v>43</v>
      </c>
      <c r="G2871" s="1" t="s">
        <v>73</v>
      </c>
      <c r="H2871" s="1" t="s">
        <v>67</v>
      </c>
      <c r="I2871" s="1" t="s">
        <v>90</v>
      </c>
      <c r="J2871" s="1" t="s">
        <v>47</v>
      </c>
      <c r="K2871" s="1" t="s">
        <v>48</v>
      </c>
      <c r="L2871" s="1" t="s">
        <v>48</v>
      </c>
      <c r="M2871" s="1" t="s">
        <v>49</v>
      </c>
      <c r="N2871" s="1" t="s">
        <v>48</v>
      </c>
      <c r="O2871" s="1" t="s">
        <v>48</v>
      </c>
      <c r="P2871" s="1" t="s">
        <v>48</v>
      </c>
      <c r="Q2871" s="1" t="s">
        <v>48</v>
      </c>
      <c r="R2871" s="1" t="s">
        <v>48</v>
      </c>
      <c r="S2871" s="1" t="s">
        <v>48</v>
      </c>
      <c r="T2871" s="1" t="s">
        <v>48</v>
      </c>
      <c r="U2871" s="1" t="s">
        <v>48</v>
      </c>
      <c r="V2871" s="1" t="s">
        <v>48</v>
      </c>
      <c r="W2871" s="1" t="s">
        <v>48</v>
      </c>
      <c r="X2871" s="1" t="s">
        <v>62</v>
      </c>
      <c r="AC2871" s="1" t="s">
        <v>5712</v>
      </c>
      <c r="AD2871" s="1" t="s">
        <v>5712</v>
      </c>
      <c r="AK2871" s="1" t="s">
        <v>63</v>
      </c>
      <c r="AN2871" s="1" t="s">
        <v>5712</v>
      </c>
      <c r="AP2871" s="1" t="s">
        <v>5712</v>
      </c>
      <c r="AR2871" s="1" t="s">
        <v>5712</v>
      </c>
      <c r="AT2871" s="1" t="s">
        <v>5712</v>
      </c>
    </row>
    <row r="2872" spans="1:48" x14ac:dyDescent="0.35">
      <c r="A2872" s="1" t="s">
        <v>13340</v>
      </c>
      <c r="B2872" s="1" t="s">
        <v>12499</v>
      </c>
      <c r="C2872" s="1" t="s">
        <v>41</v>
      </c>
      <c r="D2872">
        <v>21</v>
      </c>
      <c r="E2872" s="1" t="s">
        <v>57</v>
      </c>
      <c r="F2872" s="1" t="s">
        <v>58</v>
      </c>
      <c r="G2872" s="1" t="s">
        <v>98</v>
      </c>
      <c r="H2872" s="1" t="s">
        <v>112</v>
      </c>
      <c r="I2872" s="1" t="s">
        <v>125</v>
      </c>
      <c r="J2872" s="1" t="s">
        <v>80</v>
      </c>
      <c r="K2872" s="1" t="s">
        <v>48</v>
      </c>
      <c r="L2872" s="1" t="s">
        <v>48</v>
      </c>
      <c r="M2872" s="1" t="s">
        <v>48</v>
      </c>
      <c r="N2872" s="1" t="s">
        <v>48</v>
      </c>
      <c r="O2872" s="1" t="s">
        <v>48</v>
      </c>
      <c r="P2872" s="1" t="s">
        <v>48</v>
      </c>
      <c r="Q2872" s="1" t="s">
        <v>48</v>
      </c>
      <c r="R2872" s="1" t="s">
        <v>48</v>
      </c>
      <c r="S2872" s="1" t="s">
        <v>48</v>
      </c>
      <c r="T2872" s="1" t="s">
        <v>48</v>
      </c>
      <c r="U2872" s="1" t="s">
        <v>48</v>
      </c>
      <c r="V2872" s="1" t="s">
        <v>49</v>
      </c>
      <c r="W2872" s="1" t="s">
        <v>48</v>
      </c>
      <c r="X2872" s="1" t="s">
        <v>62</v>
      </c>
      <c r="AC2872" s="1" t="s">
        <v>5712</v>
      </c>
      <c r="AD2872" s="1" t="s">
        <v>5712</v>
      </c>
      <c r="AK2872" s="1" t="s">
        <v>77</v>
      </c>
      <c r="AN2872" s="1" t="s">
        <v>5712</v>
      </c>
      <c r="AP2872" s="1" t="s">
        <v>5712</v>
      </c>
      <c r="AR2872" s="1" t="s">
        <v>5712</v>
      </c>
      <c r="AT2872" s="1" t="s">
        <v>5712</v>
      </c>
    </row>
    <row r="2873" spans="1:48" x14ac:dyDescent="0.35">
      <c r="A2873" s="1" t="s">
        <v>13341</v>
      </c>
      <c r="B2873" s="1" t="s">
        <v>12499</v>
      </c>
      <c r="C2873" s="1" t="s">
        <v>41</v>
      </c>
      <c r="D2873">
        <v>21</v>
      </c>
      <c r="E2873" s="1" t="s">
        <v>57</v>
      </c>
      <c r="F2873" s="1" t="s">
        <v>58</v>
      </c>
      <c r="G2873" s="1" t="s">
        <v>59</v>
      </c>
      <c r="H2873" s="1" t="s">
        <v>112</v>
      </c>
      <c r="I2873" s="1" t="s">
        <v>99</v>
      </c>
      <c r="J2873" s="1" t="s">
        <v>80</v>
      </c>
      <c r="K2873" s="1" t="s">
        <v>48</v>
      </c>
      <c r="L2873" s="1" t="s">
        <v>48</v>
      </c>
      <c r="M2873" s="1" t="s">
        <v>48</v>
      </c>
      <c r="N2873" s="1" t="s">
        <v>48</v>
      </c>
      <c r="O2873" s="1" t="s">
        <v>48</v>
      </c>
      <c r="P2873" s="1" t="s">
        <v>48</v>
      </c>
      <c r="Q2873" s="1" t="s">
        <v>48</v>
      </c>
      <c r="R2873" s="1" t="s">
        <v>48</v>
      </c>
      <c r="S2873" s="1" t="s">
        <v>48</v>
      </c>
      <c r="T2873" s="1" t="s">
        <v>49</v>
      </c>
      <c r="U2873" s="1" t="s">
        <v>48</v>
      </c>
      <c r="V2873" s="1" t="s">
        <v>48</v>
      </c>
      <c r="W2873" s="1" t="s">
        <v>48</v>
      </c>
      <c r="X2873" s="1" t="s">
        <v>62</v>
      </c>
      <c r="AC2873" s="1" t="s">
        <v>5712</v>
      </c>
      <c r="AD2873" s="1" t="s">
        <v>5712</v>
      </c>
      <c r="AK2873" s="1" t="s">
        <v>55</v>
      </c>
      <c r="AN2873" s="1" t="s">
        <v>5712</v>
      </c>
      <c r="AP2873" s="1" t="s">
        <v>5712</v>
      </c>
      <c r="AR2873" s="1" t="s">
        <v>5712</v>
      </c>
      <c r="AT2873" s="1" t="s">
        <v>5712</v>
      </c>
      <c r="AV2873" s="1" t="s">
        <v>13342</v>
      </c>
    </row>
    <row r="2874" spans="1:48" x14ac:dyDescent="0.35">
      <c r="A2874" s="1" t="s">
        <v>13343</v>
      </c>
      <c r="B2874" s="1" t="s">
        <v>12499</v>
      </c>
      <c r="C2874" s="1" t="s">
        <v>41</v>
      </c>
      <c r="D2874">
        <v>19</v>
      </c>
      <c r="E2874" s="1" t="s">
        <v>57</v>
      </c>
      <c r="F2874" s="1" t="s">
        <v>58</v>
      </c>
      <c r="G2874" s="1" t="s">
        <v>44</v>
      </c>
      <c r="H2874" s="1" t="s">
        <v>79</v>
      </c>
      <c r="I2874" s="1" t="s">
        <v>99</v>
      </c>
      <c r="J2874" s="1" t="s">
        <v>80</v>
      </c>
      <c r="K2874" s="1" t="s">
        <v>48</v>
      </c>
      <c r="L2874" s="1" t="s">
        <v>48</v>
      </c>
      <c r="M2874" s="1" t="s">
        <v>48</v>
      </c>
      <c r="N2874" s="1" t="s">
        <v>48</v>
      </c>
      <c r="O2874" s="1" t="s">
        <v>48</v>
      </c>
      <c r="P2874" s="1" t="s">
        <v>48</v>
      </c>
      <c r="Q2874" s="1" t="s">
        <v>48</v>
      </c>
      <c r="R2874" s="1" t="s">
        <v>48</v>
      </c>
      <c r="S2874" s="1" t="s">
        <v>48</v>
      </c>
      <c r="T2874" s="1" t="s">
        <v>48</v>
      </c>
      <c r="U2874" s="1" t="s">
        <v>48</v>
      </c>
      <c r="V2874" s="1" t="s">
        <v>49</v>
      </c>
      <c r="W2874" s="1" t="s">
        <v>48</v>
      </c>
      <c r="X2874" s="1" t="s">
        <v>62</v>
      </c>
      <c r="AC2874" s="1" t="s">
        <v>5712</v>
      </c>
      <c r="AD2874" s="1" t="s">
        <v>5712</v>
      </c>
      <c r="AK2874" s="1" t="s">
        <v>55</v>
      </c>
      <c r="AN2874" s="1" t="s">
        <v>5712</v>
      </c>
      <c r="AP2874" s="1" t="s">
        <v>5712</v>
      </c>
      <c r="AR2874" s="1" t="s">
        <v>5712</v>
      </c>
      <c r="AT2874" s="1" t="s">
        <v>5712</v>
      </c>
    </row>
    <row r="2875" spans="1:48" x14ac:dyDescent="0.35">
      <c r="A2875" s="1" t="s">
        <v>13344</v>
      </c>
      <c r="B2875" s="1" t="s">
        <v>12499</v>
      </c>
      <c r="C2875" s="1" t="s">
        <v>71</v>
      </c>
      <c r="D2875">
        <v>67</v>
      </c>
      <c r="E2875" s="1" t="s">
        <v>65</v>
      </c>
      <c r="F2875" s="1" t="s">
        <v>72</v>
      </c>
      <c r="G2875" s="1" t="s">
        <v>98</v>
      </c>
      <c r="H2875" s="1" t="s">
        <v>79</v>
      </c>
      <c r="I2875" s="1" t="s">
        <v>113</v>
      </c>
      <c r="J2875" s="1" t="s">
        <v>80</v>
      </c>
      <c r="K2875" s="1" t="s">
        <v>48</v>
      </c>
      <c r="L2875" s="1" t="s">
        <v>48</v>
      </c>
      <c r="M2875" s="1" t="s">
        <v>48</v>
      </c>
      <c r="N2875" s="1" t="s">
        <v>48</v>
      </c>
      <c r="O2875" s="1" t="s">
        <v>48</v>
      </c>
      <c r="P2875" s="1" t="s">
        <v>48</v>
      </c>
      <c r="Q2875" s="1" t="s">
        <v>48</v>
      </c>
      <c r="R2875" s="1" t="s">
        <v>48</v>
      </c>
      <c r="S2875" s="1" t="s">
        <v>48</v>
      </c>
      <c r="T2875" s="1" t="s">
        <v>48</v>
      </c>
      <c r="U2875" s="1" t="s">
        <v>49</v>
      </c>
      <c r="V2875" s="1" t="s">
        <v>48</v>
      </c>
      <c r="W2875" s="1" t="s">
        <v>48</v>
      </c>
      <c r="X2875" s="1" t="s">
        <v>75</v>
      </c>
      <c r="Y2875" s="1" t="s">
        <v>13345</v>
      </c>
      <c r="AC2875" s="1" t="s">
        <v>5712</v>
      </c>
      <c r="AD2875" s="1" t="s">
        <v>5712</v>
      </c>
      <c r="AI2875" s="1" t="s">
        <v>13346</v>
      </c>
      <c r="AK2875" s="1" t="s">
        <v>77</v>
      </c>
      <c r="AN2875" s="1" t="s">
        <v>5712</v>
      </c>
      <c r="AP2875" s="1" t="s">
        <v>5712</v>
      </c>
      <c r="AR2875" s="1" t="s">
        <v>5712</v>
      </c>
      <c r="AT2875" s="1" t="s">
        <v>5712</v>
      </c>
    </row>
    <row r="2876" spans="1:48" x14ac:dyDescent="0.35">
      <c r="A2876" s="1" t="s">
        <v>13347</v>
      </c>
      <c r="B2876" s="1" t="s">
        <v>12499</v>
      </c>
      <c r="C2876" s="1" t="s">
        <v>71</v>
      </c>
      <c r="D2876">
        <v>44</v>
      </c>
      <c r="E2876" s="1" t="s">
        <v>42</v>
      </c>
      <c r="F2876" s="1" t="s">
        <v>66</v>
      </c>
      <c r="G2876" s="1" t="s">
        <v>98</v>
      </c>
      <c r="H2876" s="1" t="s">
        <v>79</v>
      </c>
      <c r="I2876" s="1" t="s">
        <v>46</v>
      </c>
      <c r="J2876" s="1" t="s">
        <v>80</v>
      </c>
      <c r="K2876" s="1" t="s">
        <v>48</v>
      </c>
      <c r="L2876" s="1" t="s">
        <v>48</v>
      </c>
      <c r="M2876" s="1" t="s">
        <v>48</v>
      </c>
      <c r="N2876" s="1" t="s">
        <v>48</v>
      </c>
      <c r="O2876" s="1" t="s">
        <v>48</v>
      </c>
      <c r="P2876" s="1" t="s">
        <v>48</v>
      </c>
      <c r="Q2876" s="1" t="s">
        <v>48</v>
      </c>
      <c r="R2876" s="1" t="s">
        <v>48</v>
      </c>
      <c r="S2876" s="1" t="s">
        <v>48</v>
      </c>
      <c r="T2876" s="1" t="s">
        <v>48</v>
      </c>
      <c r="U2876" s="1" t="s">
        <v>48</v>
      </c>
      <c r="V2876" s="1" t="s">
        <v>49</v>
      </c>
      <c r="W2876" s="1" t="s">
        <v>48</v>
      </c>
      <c r="X2876" s="1" t="s">
        <v>62</v>
      </c>
      <c r="AC2876" s="1" t="s">
        <v>5712</v>
      </c>
      <c r="AD2876" s="1" t="s">
        <v>5712</v>
      </c>
      <c r="AI2876" s="1" t="s">
        <v>13348</v>
      </c>
      <c r="AK2876" s="1" t="s">
        <v>55</v>
      </c>
      <c r="AN2876" s="1" t="s">
        <v>5712</v>
      </c>
      <c r="AP2876" s="1" t="s">
        <v>5712</v>
      </c>
      <c r="AR2876" s="1" t="s">
        <v>5712</v>
      </c>
      <c r="AT2876" s="1" t="s">
        <v>5712</v>
      </c>
      <c r="AV2876" s="1" t="s">
        <v>13349</v>
      </c>
    </row>
    <row r="2877" spans="1:48" x14ac:dyDescent="0.35">
      <c r="A2877" s="1" t="s">
        <v>13350</v>
      </c>
      <c r="B2877" s="1" t="s">
        <v>12499</v>
      </c>
      <c r="C2877" s="1" t="s">
        <v>71</v>
      </c>
      <c r="D2877">
        <v>51</v>
      </c>
      <c r="E2877" s="1" t="s">
        <v>42</v>
      </c>
      <c r="F2877" s="1" t="s">
        <v>72</v>
      </c>
      <c r="G2877" s="1" t="s">
        <v>59</v>
      </c>
      <c r="H2877" s="1" t="s">
        <v>45</v>
      </c>
      <c r="I2877" s="1" t="s">
        <v>46</v>
      </c>
      <c r="J2877" s="1" t="s">
        <v>80</v>
      </c>
      <c r="K2877" s="1" t="s">
        <v>48</v>
      </c>
      <c r="L2877" s="1" t="s">
        <v>48</v>
      </c>
      <c r="M2877" s="1" t="s">
        <v>48</v>
      </c>
      <c r="N2877" s="1" t="s">
        <v>48</v>
      </c>
      <c r="O2877" s="1" t="s">
        <v>48</v>
      </c>
      <c r="P2877" s="1" t="s">
        <v>48</v>
      </c>
      <c r="Q2877" s="1" t="s">
        <v>48</v>
      </c>
      <c r="R2877" s="1" t="s">
        <v>48</v>
      </c>
      <c r="S2877" s="1" t="s">
        <v>48</v>
      </c>
      <c r="T2877" s="1" t="s">
        <v>48</v>
      </c>
      <c r="U2877" s="1" t="s">
        <v>48</v>
      </c>
      <c r="V2877" s="1" t="s">
        <v>49</v>
      </c>
      <c r="W2877" s="1" t="s">
        <v>48</v>
      </c>
      <c r="X2877" s="1" t="s">
        <v>62</v>
      </c>
      <c r="AC2877" s="1" t="s">
        <v>5712</v>
      </c>
      <c r="AD2877" s="1" t="s">
        <v>5712</v>
      </c>
      <c r="AK2877" s="1" t="s">
        <v>55</v>
      </c>
      <c r="AN2877" s="1" t="s">
        <v>5712</v>
      </c>
      <c r="AP2877" s="1" t="s">
        <v>5712</v>
      </c>
      <c r="AR2877" s="1" t="s">
        <v>5712</v>
      </c>
      <c r="AT2877" s="1" t="s">
        <v>5712</v>
      </c>
    </row>
    <row r="2878" spans="1:48" x14ac:dyDescent="0.35">
      <c r="A2878" s="1" t="s">
        <v>13351</v>
      </c>
      <c r="B2878" s="1" t="s">
        <v>12499</v>
      </c>
      <c r="C2878" s="1" t="s">
        <v>71</v>
      </c>
      <c r="D2878">
        <v>26</v>
      </c>
      <c r="E2878" s="1" t="s">
        <v>57</v>
      </c>
      <c r="F2878" s="1" t="s">
        <v>58</v>
      </c>
      <c r="G2878" s="1" t="s">
        <v>59</v>
      </c>
      <c r="H2878" s="1" t="s">
        <v>92</v>
      </c>
      <c r="I2878" s="1" t="s">
        <v>125</v>
      </c>
      <c r="J2878" s="1" t="s">
        <v>80</v>
      </c>
      <c r="K2878" s="1" t="s">
        <v>48</v>
      </c>
      <c r="L2878" s="1" t="s">
        <v>48</v>
      </c>
      <c r="M2878" s="1" t="s">
        <v>48</v>
      </c>
      <c r="N2878" s="1" t="s">
        <v>48</v>
      </c>
      <c r="O2878" s="1" t="s">
        <v>48</v>
      </c>
      <c r="P2878" s="1" t="s">
        <v>48</v>
      </c>
      <c r="Q2878" s="1" t="s">
        <v>48</v>
      </c>
      <c r="R2878" s="1" t="s">
        <v>48</v>
      </c>
      <c r="S2878" s="1" t="s">
        <v>48</v>
      </c>
      <c r="T2878" s="1" t="s">
        <v>48</v>
      </c>
      <c r="U2878" s="1" t="s">
        <v>49</v>
      </c>
      <c r="V2878" s="1" t="s">
        <v>48</v>
      </c>
      <c r="W2878" s="1" t="s">
        <v>48</v>
      </c>
      <c r="X2878" s="1" t="s">
        <v>62</v>
      </c>
      <c r="AC2878" s="1" t="s">
        <v>5712</v>
      </c>
      <c r="AD2878" s="1" t="s">
        <v>5712</v>
      </c>
      <c r="AK2878" s="1" t="s">
        <v>63</v>
      </c>
      <c r="AN2878" s="1" t="s">
        <v>5712</v>
      </c>
      <c r="AP2878" s="1" t="s">
        <v>5712</v>
      </c>
      <c r="AR2878" s="1" t="s">
        <v>5712</v>
      </c>
      <c r="AT2878" s="1" t="s">
        <v>5712</v>
      </c>
      <c r="AV2878" s="1" t="s">
        <v>13352</v>
      </c>
    </row>
    <row r="2879" spans="1:48" x14ac:dyDescent="0.35">
      <c r="A2879" s="1" t="s">
        <v>13353</v>
      </c>
      <c r="B2879" s="1" t="s">
        <v>12499</v>
      </c>
      <c r="C2879" s="1" t="s">
        <v>41</v>
      </c>
      <c r="D2879">
        <v>19</v>
      </c>
      <c r="E2879" s="1" t="s">
        <v>57</v>
      </c>
      <c r="F2879" s="1" t="s">
        <v>58</v>
      </c>
      <c r="G2879" s="1" t="s">
        <v>44</v>
      </c>
      <c r="H2879" s="1" t="s">
        <v>112</v>
      </c>
      <c r="I2879" s="1" t="s">
        <v>61</v>
      </c>
      <c r="J2879" s="1" t="s">
        <v>80</v>
      </c>
      <c r="K2879" s="1" t="s">
        <v>48</v>
      </c>
      <c r="L2879" s="1" t="s">
        <v>48</v>
      </c>
      <c r="M2879" s="1" t="s">
        <v>48</v>
      </c>
      <c r="N2879" s="1" t="s">
        <v>48</v>
      </c>
      <c r="O2879" s="1" t="s">
        <v>48</v>
      </c>
      <c r="P2879" s="1" t="s">
        <v>48</v>
      </c>
      <c r="Q2879" s="1" t="s">
        <v>48</v>
      </c>
      <c r="R2879" s="1" t="s">
        <v>48</v>
      </c>
      <c r="S2879" s="1" t="s">
        <v>48</v>
      </c>
      <c r="T2879" s="1" t="s">
        <v>48</v>
      </c>
      <c r="U2879" s="1" t="s">
        <v>49</v>
      </c>
      <c r="V2879" s="1" t="s">
        <v>48</v>
      </c>
      <c r="W2879" s="1" t="s">
        <v>48</v>
      </c>
      <c r="X2879" s="1" t="s">
        <v>62</v>
      </c>
      <c r="AC2879" s="1" t="s">
        <v>5712</v>
      </c>
      <c r="AD2879" s="1" t="s">
        <v>5712</v>
      </c>
      <c r="AK2879" s="1" t="s">
        <v>63</v>
      </c>
      <c r="AN2879" s="1" t="s">
        <v>5712</v>
      </c>
      <c r="AP2879" s="1" t="s">
        <v>5712</v>
      </c>
      <c r="AR2879" s="1" t="s">
        <v>5712</v>
      </c>
      <c r="AT2879" s="1" t="s">
        <v>5712</v>
      </c>
      <c r="AV2879" s="1" t="s">
        <v>105</v>
      </c>
    </row>
    <row r="2880" spans="1:48" x14ac:dyDescent="0.35">
      <c r="A2880" s="1" t="s">
        <v>13354</v>
      </c>
      <c r="B2880" s="1" t="s">
        <v>12499</v>
      </c>
      <c r="C2880" s="1" t="s">
        <v>41</v>
      </c>
      <c r="D2880">
        <v>52</v>
      </c>
      <c r="E2880" s="1" t="s">
        <v>42</v>
      </c>
      <c r="F2880" s="1" t="s">
        <v>72</v>
      </c>
      <c r="G2880" s="1" t="s">
        <v>44</v>
      </c>
      <c r="H2880" s="1" t="s">
        <v>92</v>
      </c>
      <c r="I2880" s="1" t="s">
        <v>90</v>
      </c>
      <c r="J2880" s="1" t="s">
        <v>47</v>
      </c>
      <c r="K2880" s="1" t="s">
        <v>48</v>
      </c>
      <c r="L2880" s="1" t="s">
        <v>48</v>
      </c>
      <c r="M2880" s="1" t="s">
        <v>49</v>
      </c>
      <c r="N2880" s="1" t="s">
        <v>48</v>
      </c>
      <c r="O2880" s="1" t="s">
        <v>48</v>
      </c>
      <c r="P2880" s="1" t="s">
        <v>48</v>
      </c>
      <c r="Q2880" s="1" t="s">
        <v>48</v>
      </c>
      <c r="R2880" s="1" t="s">
        <v>48</v>
      </c>
      <c r="S2880" s="1" t="s">
        <v>48</v>
      </c>
      <c r="T2880" s="1" t="s">
        <v>48</v>
      </c>
      <c r="U2880" s="1" t="s">
        <v>48</v>
      </c>
      <c r="V2880" s="1" t="s">
        <v>48</v>
      </c>
      <c r="W2880" s="1" t="s">
        <v>49</v>
      </c>
      <c r="X2880" s="1" t="s">
        <v>62</v>
      </c>
      <c r="AC2880" s="1" t="s">
        <v>5712</v>
      </c>
      <c r="AD2880" s="1" t="s">
        <v>5712</v>
      </c>
      <c r="AK2880" s="1" t="s">
        <v>63</v>
      </c>
      <c r="AN2880" s="1" t="s">
        <v>5712</v>
      </c>
      <c r="AP2880" s="1" t="s">
        <v>5712</v>
      </c>
      <c r="AR2880" s="1" t="s">
        <v>5712</v>
      </c>
      <c r="AT2880" s="1" t="s">
        <v>5712</v>
      </c>
    </row>
    <row r="2881" spans="1:48" x14ac:dyDescent="0.35">
      <c r="A2881" s="1" t="s">
        <v>13355</v>
      </c>
      <c r="B2881" s="1" t="s">
        <v>12499</v>
      </c>
      <c r="C2881" s="1" t="s">
        <v>71</v>
      </c>
      <c r="D2881">
        <v>40</v>
      </c>
      <c r="E2881" s="1" t="s">
        <v>42</v>
      </c>
      <c r="F2881" s="1" t="s">
        <v>43</v>
      </c>
      <c r="G2881" s="1" t="s">
        <v>44</v>
      </c>
      <c r="H2881" s="1" t="s">
        <v>109</v>
      </c>
      <c r="I2881" s="1" t="s">
        <v>90</v>
      </c>
      <c r="J2881" s="1" t="s">
        <v>47</v>
      </c>
      <c r="K2881" s="1" t="s">
        <v>48</v>
      </c>
      <c r="L2881" s="1" t="s">
        <v>48</v>
      </c>
      <c r="M2881" s="1" t="s">
        <v>48</v>
      </c>
      <c r="N2881" s="1" t="s">
        <v>48</v>
      </c>
      <c r="O2881" s="1" t="s">
        <v>49</v>
      </c>
      <c r="P2881" s="1" t="s">
        <v>48</v>
      </c>
      <c r="Q2881" s="1" t="s">
        <v>48</v>
      </c>
      <c r="R2881" s="1" t="s">
        <v>48</v>
      </c>
      <c r="S2881" s="1" t="s">
        <v>48</v>
      </c>
      <c r="T2881" s="1" t="s">
        <v>48</v>
      </c>
      <c r="U2881" s="1" t="s">
        <v>48</v>
      </c>
      <c r="V2881" s="1" t="s">
        <v>48</v>
      </c>
      <c r="W2881" s="1" t="s">
        <v>48</v>
      </c>
      <c r="X2881" s="1" t="s">
        <v>62</v>
      </c>
      <c r="AC2881" s="1" t="s">
        <v>5712</v>
      </c>
      <c r="AD2881" s="1" t="s">
        <v>5712</v>
      </c>
      <c r="AK2881" s="1" t="s">
        <v>55</v>
      </c>
      <c r="AN2881" s="1" t="s">
        <v>5712</v>
      </c>
      <c r="AP2881" s="1" t="s">
        <v>5712</v>
      </c>
      <c r="AR2881" s="1" t="s">
        <v>5712</v>
      </c>
      <c r="AT2881" s="1" t="s">
        <v>5712</v>
      </c>
      <c r="AV2881" s="1" t="s">
        <v>13356</v>
      </c>
    </row>
    <row r="2882" spans="1:48" x14ac:dyDescent="0.35">
      <c r="A2882" s="1" t="s">
        <v>13357</v>
      </c>
      <c r="B2882" s="1" t="s">
        <v>12499</v>
      </c>
      <c r="C2882" s="1" t="s">
        <v>71</v>
      </c>
      <c r="D2882">
        <v>44</v>
      </c>
      <c r="E2882" s="1" t="s">
        <v>42</v>
      </c>
      <c r="F2882" s="1" t="s">
        <v>43</v>
      </c>
      <c r="G2882" s="1" t="s">
        <v>59</v>
      </c>
      <c r="H2882" s="1" t="s">
        <v>45</v>
      </c>
      <c r="I2882" s="1" t="s">
        <v>110</v>
      </c>
      <c r="J2882" s="1" t="s">
        <v>80</v>
      </c>
      <c r="K2882" s="1" t="s">
        <v>48</v>
      </c>
      <c r="L2882" s="1" t="s">
        <v>48</v>
      </c>
      <c r="M2882" s="1" t="s">
        <v>48</v>
      </c>
      <c r="N2882" s="1" t="s">
        <v>48</v>
      </c>
      <c r="O2882" s="1" t="s">
        <v>48</v>
      </c>
      <c r="P2882" s="1" t="s">
        <v>48</v>
      </c>
      <c r="Q2882" s="1" t="s">
        <v>48</v>
      </c>
      <c r="R2882" s="1" t="s">
        <v>48</v>
      </c>
      <c r="S2882" s="1" t="s">
        <v>48</v>
      </c>
      <c r="T2882" s="1" t="s">
        <v>48</v>
      </c>
      <c r="U2882" s="1" t="s">
        <v>49</v>
      </c>
      <c r="V2882" s="1" t="s">
        <v>48</v>
      </c>
      <c r="W2882" s="1" t="s">
        <v>48</v>
      </c>
      <c r="X2882" s="1" t="s">
        <v>75</v>
      </c>
      <c r="Y2882" s="1" t="s">
        <v>13358</v>
      </c>
      <c r="AC2882" s="1" t="s">
        <v>5712</v>
      </c>
      <c r="AD2882" s="1" t="s">
        <v>5712</v>
      </c>
      <c r="AI2882" s="1" t="s">
        <v>13359</v>
      </c>
      <c r="AK2882" s="1" t="s">
        <v>55</v>
      </c>
      <c r="AN2882" s="1" t="s">
        <v>5712</v>
      </c>
      <c r="AP2882" s="1" t="s">
        <v>5712</v>
      </c>
      <c r="AR2882" s="1" t="s">
        <v>5712</v>
      </c>
      <c r="AT2882" s="1" t="s">
        <v>5712</v>
      </c>
    </row>
    <row r="2883" spans="1:48" x14ac:dyDescent="0.35">
      <c r="A2883" s="1" t="s">
        <v>13360</v>
      </c>
      <c r="B2883" s="1" t="s">
        <v>12499</v>
      </c>
      <c r="C2883" s="1" t="s">
        <v>41</v>
      </c>
      <c r="D2883">
        <v>64</v>
      </c>
      <c r="E2883" s="1" t="s">
        <v>65</v>
      </c>
      <c r="F2883" s="1" t="s">
        <v>66</v>
      </c>
      <c r="G2883" s="1" t="s">
        <v>73</v>
      </c>
      <c r="H2883" s="1" t="s">
        <v>67</v>
      </c>
      <c r="I2883" s="1" t="s">
        <v>110</v>
      </c>
      <c r="J2883" s="1" t="s">
        <v>47</v>
      </c>
      <c r="K2883" s="1" t="s">
        <v>48</v>
      </c>
      <c r="L2883" s="1" t="s">
        <v>48</v>
      </c>
      <c r="M2883" s="1" t="s">
        <v>49</v>
      </c>
      <c r="N2883" s="1" t="s">
        <v>48</v>
      </c>
      <c r="O2883" s="1" t="s">
        <v>48</v>
      </c>
      <c r="P2883" s="1" t="s">
        <v>48</v>
      </c>
      <c r="Q2883" s="1" t="s">
        <v>48</v>
      </c>
      <c r="R2883" s="1" t="s">
        <v>48</v>
      </c>
      <c r="S2883" s="1" t="s">
        <v>48</v>
      </c>
      <c r="T2883" s="1" t="s">
        <v>48</v>
      </c>
      <c r="U2883" s="1" t="s">
        <v>48</v>
      </c>
      <c r="V2883" s="1" t="s">
        <v>48</v>
      </c>
      <c r="W2883" s="1" t="s">
        <v>48</v>
      </c>
      <c r="X2883" s="1" t="s">
        <v>145</v>
      </c>
      <c r="Y2883" s="1" t="s">
        <v>13361</v>
      </c>
      <c r="AC2883" s="1" t="s">
        <v>5712</v>
      </c>
      <c r="AD2883" s="1" t="s">
        <v>5712</v>
      </c>
      <c r="AK2883" s="1" t="s">
        <v>77</v>
      </c>
      <c r="AN2883" s="1" t="s">
        <v>5712</v>
      </c>
      <c r="AP2883" s="1" t="s">
        <v>5712</v>
      </c>
      <c r="AR2883" s="1" t="s">
        <v>5712</v>
      </c>
      <c r="AT2883" s="1" t="s">
        <v>5712</v>
      </c>
      <c r="AV2883" s="1" t="s">
        <v>13362</v>
      </c>
    </row>
    <row r="2884" spans="1:48" x14ac:dyDescent="0.35">
      <c r="A2884" s="1" t="s">
        <v>13363</v>
      </c>
      <c r="B2884" s="1" t="s">
        <v>12499</v>
      </c>
      <c r="C2884" s="1" t="s">
        <v>71</v>
      </c>
      <c r="D2884">
        <v>85</v>
      </c>
      <c r="E2884" s="1" t="s">
        <v>65</v>
      </c>
      <c r="F2884" s="1" t="s">
        <v>72</v>
      </c>
      <c r="G2884" s="1" t="s">
        <v>276</v>
      </c>
      <c r="H2884" s="1" t="s">
        <v>67</v>
      </c>
      <c r="I2884" s="1" t="s">
        <v>113</v>
      </c>
      <c r="J2884" s="1" t="s">
        <v>80</v>
      </c>
      <c r="K2884" s="1" t="s">
        <v>48</v>
      </c>
      <c r="L2884" s="1" t="s">
        <v>48</v>
      </c>
      <c r="M2884" s="1" t="s">
        <v>48</v>
      </c>
      <c r="N2884" s="1" t="s">
        <v>48</v>
      </c>
      <c r="O2884" s="1" t="s">
        <v>48</v>
      </c>
      <c r="P2884" s="1" t="s">
        <v>48</v>
      </c>
      <c r="Q2884" s="1" t="s">
        <v>48</v>
      </c>
      <c r="R2884" s="1" t="s">
        <v>48</v>
      </c>
      <c r="S2884" s="1" t="s">
        <v>48</v>
      </c>
      <c r="T2884" s="1" t="s">
        <v>49</v>
      </c>
      <c r="U2884" s="1" t="s">
        <v>48</v>
      </c>
      <c r="V2884" s="1" t="s">
        <v>48</v>
      </c>
      <c r="W2884" s="1" t="s">
        <v>48</v>
      </c>
      <c r="X2884" s="1" t="s">
        <v>116</v>
      </c>
      <c r="Y2884" s="1" t="s">
        <v>13364</v>
      </c>
      <c r="AC2884" s="1" t="s">
        <v>5712</v>
      </c>
      <c r="AD2884" s="1" t="s">
        <v>5712</v>
      </c>
      <c r="AK2884" s="1" t="s">
        <v>63</v>
      </c>
      <c r="AN2884" s="1" t="s">
        <v>5712</v>
      </c>
      <c r="AP2884" s="1" t="s">
        <v>5712</v>
      </c>
      <c r="AR2884" s="1" t="s">
        <v>5712</v>
      </c>
      <c r="AT2884" s="1" t="s">
        <v>5712</v>
      </c>
      <c r="AV2884" s="1" t="s">
        <v>10802</v>
      </c>
    </row>
    <row r="2885" spans="1:48" x14ac:dyDescent="0.35">
      <c r="A2885" s="1" t="s">
        <v>13365</v>
      </c>
      <c r="B2885" s="1" t="s">
        <v>12499</v>
      </c>
      <c r="C2885" s="1" t="s">
        <v>71</v>
      </c>
      <c r="D2885">
        <v>30</v>
      </c>
      <c r="E2885" s="1" t="s">
        <v>57</v>
      </c>
      <c r="F2885" s="1" t="s">
        <v>58</v>
      </c>
      <c r="G2885" s="1" t="s">
        <v>98</v>
      </c>
      <c r="H2885" s="1" t="s">
        <v>45</v>
      </c>
      <c r="I2885" s="1" t="s">
        <v>113</v>
      </c>
      <c r="J2885" s="1" t="s">
        <v>80</v>
      </c>
      <c r="K2885" s="1" t="s">
        <v>48</v>
      </c>
      <c r="L2885" s="1" t="s">
        <v>48</v>
      </c>
      <c r="M2885" s="1" t="s">
        <v>48</v>
      </c>
      <c r="N2885" s="1" t="s">
        <v>48</v>
      </c>
      <c r="O2885" s="1" t="s">
        <v>48</v>
      </c>
      <c r="P2885" s="1" t="s">
        <v>48</v>
      </c>
      <c r="Q2885" s="1" t="s">
        <v>48</v>
      </c>
      <c r="R2885" s="1" t="s">
        <v>48</v>
      </c>
      <c r="S2885" s="1" t="s">
        <v>48</v>
      </c>
      <c r="T2885" s="1" t="s">
        <v>48</v>
      </c>
      <c r="U2885" s="1" t="s">
        <v>49</v>
      </c>
      <c r="V2885" s="1" t="s">
        <v>48</v>
      </c>
      <c r="W2885" s="1" t="s">
        <v>48</v>
      </c>
      <c r="X2885" s="1" t="s">
        <v>62</v>
      </c>
      <c r="AC2885" s="1" t="s">
        <v>5712</v>
      </c>
      <c r="AD2885" s="1" t="s">
        <v>5712</v>
      </c>
      <c r="AK2885" s="1" t="s">
        <v>55</v>
      </c>
      <c r="AN2885" s="1" t="s">
        <v>5712</v>
      </c>
      <c r="AP2885" s="1" t="s">
        <v>5712</v>
      </c>
      <c r="AR2885" s="1" t="s">
        <v>5712</v>
      </c>
      <c r="AT2885" s="1" t="s">
        <v>5712</v>
      </c>
    </row>
    <row r="2886" spans="1:48" x14ac:dyDescent="0.35">
      <c r="A2886" s="1" t="s">
        <v>13366</v>
      </c>
      <c r="B2886" s="1" t="s">
        <v>12499</v>
      </c>
      <c r="C2886" s="1" t="s">
        <v>41</v>
      </c>
      <c r="D2886">
        <v>50</v>
      </c>
      <c r="E2886" s="1" t="s">
        <v>42</v>
      </c>
      <c r="F2886" s="1" t="s">
        <v>43</v>
      </c>
      <c r="G2886" s="1" t="s">
        <v>98</v>
      </c>
      <c r="H2886" s="1" t="s">
        <v>45</v>
      </c>
      <c r="I2886" s="1" t="s">
        <v>99</v>
      </c>
      <c r="J2886" s="1" t="s">
        <v>47</v>
      </c>
      <c r="K2886" s="1" t="s">
        <v>48</v>
      </c>
      <c r="L2886" s="1" t="s">
        <v>48</v>
      </c>
      <c r="M2886" s="1" t="s">
        <v>49</v>
      </c>
      <c r="N2886" s="1" t="s">
        <v>48</v>
      </c>
      <c r="O2886" s="1" t="s">
        <v>48</v>
      </c>
      <c r="P2886" s="1" t="s">
        <v>48</v>
      </c>
      <c r="Q2886" s="1" t="s">
        <v>48</v>
      </c>
      <c r="R2886" s="1" t="s">
        <v>48</v>
      </c>
      <c r="S2886" s="1" t="s">
        <v>48</v>
      </c>
      <c r="T2886" s="1" t="s">
        <v>48</v>
      </c>
      <c r="U2886" s="1" t="s">
        <v>48</v>
      </c>
      <c r="V2886" s="1" t="s">
        <v>48</v>
      </c>
      <c r="W2886" s="1" t="s">
        <v>49</v>
      </c>
      <c r="X2886" s="1" t="s">
        <v>62</v>
      </c>
      <c r="AC2886" s="1" t="s">
        <v>5712</v>
      </c>
      <c r="AD2886" s="1" t="s">
        <v>5712</v>
      </c>
      <c r="AK2886" s="1" t="s">
        <v>63</v>
      </c>
      <c r="AN2886" s="1" t="s">
        <v>5712</v>
      </c>
      <c r="AP2886" s="1" t="s">
        <v>5712</v>
      </c>
      <c r="AR2886" s="1" t="s">
        <v>5712</v>
      </c>
      <c r="AT2886" s="1" t="s">
        <v>5712</v>
      </c>
    </row>
    <row r="2887" spans="1:48" x14ac:dyDescent="0.35">
      <c r="A2887" s="1" t="s">
        <v>13367</v>
      </c>
      <c r="B2887" s="1" t="s">
        <v>12499</v>
      </c>
      <c r="C2887" s="1" t="s">
        <v>71</v>
      </c>
      <c r="D2887">
        <v>26</v>
      </c>
      <c r="E2887" s="1" t="s">
        <v>57</v>
      </c>
      <c r="F2887" s="1" t="s">
        <v>58</v>
      </c>
      <c r="G2887" s="1" t="s">
        <v>98</v>
      </c>
      <c r="H2887" s="1" t="s">
        <v>92</v>
      </c>
      <c r="I2887" s="1" t="s">
        <v>61</v>
      </c>
      <c r="J2887" s="1" t="s">
        <v>80</v>
      </c>
      <c r="K2887" s="1" t="s">
        <v>48</v>
      </c>
      <c r="L2887" s="1" t="s">
        <v>48</v>
      </c>
      <c r="M2887" s="1" t="s">
        <v>48</v>
      </c>
      <c r="N2887" s="1" t="s">
        <v>48</v>
      </c>
      <c r="O2887" s="1" t="s">
        <v>48</v>
      </c>
      <c r="P2887" s="1" t="s">
        <v>48</v>
      </c>
      <c r="Q2887" s="1" t="s">
        <v>48</v>
      </c>
      <c r="R2887" s="1" t="s">
        <v>48</v>
      </c>
      <c r="S2887" s="1" t="s">
        <v>48</v>
      </c>
      <c r="T2887" s="1" t="s">
        <v>49</v>
      </c>
      <c r="U2887" s="1" t="s">
        <v>48</v>
      </c>
      <c r="V2887" s="1" t="s">
        <v>48</v>
      </c>
      <c r="W2887" s="1" t="s">
        <v>48</v>
      </c>
      <c r="X2887" s="1" t="s">
        <v>62</v>
      </c>
      <c r="AC2887" s="1" t="s">
        <v>5712</v>
      </c>
      <c r="AD2887" s="1" t="s">
        <v>5712</v>
      </c>
      <c r="AI2887" s="1" t="s">
        <v>13368</v>
      </c>
      <c r="AK2887" s="1" t="s">
        <v>63</v>
      </c>
      <c r="AN2887" s="1" t="s">
        <v>5712</v>
      </c>
      <c r="AP2887" s="1" t="s">
        <v>5712</v>
      </c>
      <c r="AR2887" s="1" t="s">
        <v>5712</v>
      </c>
      <c r="AT2887" s="1" t="s">
        <v>5712</v>
      </c>
    </row>
    <row r="2888" spans="1:48" x14ac:dyDescent="0.35">
      <c r="A2888" s="1" t="s">
        <v>13369</v>
      </c>
      <c r="B2888" s="1" t="s">
        <v>12499</v>
      </c>
      <c r="C2888" s="1" t="s">
        <v>71</v>
      </c>
      <c r="D2888">
        <v>63</v>
      </c>
      <c r="E2888" s="1" t="s">
        <v>65</v>
      </c>
      <c r="F2888" s="1" t="s">
        <v>43</v>
      </c>
      <c r="G2888" s="1" t="s">
        <v>98</v>
      </c>
      <c r="H2888" s="1" t="s">
        <v>92</v>
      </c>
      <c r="I2888" s="1" t="s">
        <v>90</v>
      </c>
      <c r="J2888" s="1" t="s">
        <v>47</v>
      </c>
      <c r="K2888" s="1" t="s">
        <v>48</v>
      </c>
      <c r="L2888" s="1" t="s">
        <v>48</v>
      </c>
      <c r="M2888" s="1" t="s">
        <v>48</v>
      </c>
      <c r="N2888" s="1" t="s">
        <v>48</v>
      </c>
      <c r="O2888" s="1" t="s">
        <v>48</v>
      </c>
      <c r="P2888" s="1" t="s">
        <v>49</v>
      </c>
      <c r="Q2888" s="1" t="s">
        <v>48</v>
      </c>
      <c r="R2888" s="1" t="s">
        <v>48</v>
      </c>
      <c r="S2888" s="1" t="s">
        <v>48</v>
      </c>
      <c r="T2888" s="1" t="s">
        <v>48</v>
      </c>
      <c r="U2888" s="1" t="s">
        <v>48</v>
      </c>
      <c r="V2888" s="1" t="s">
        <v>48</v>
      </c>
      <c r="W2888" s="1" t="s">
        <v>48</v>
      </c>
      <c r="X2888" s="1" t="s">
        <v>75</v>
      </c>
      <c r="Y2888" s="1" t="s">
        <v>13370</v>
      </c>
      <c r="AC2888" s="1" t="s">
        <v>5712</v>
      </c>
      <c r="AD2888" s="1" t="s">
        <v>5712</v>
      </c>
      <c r="AK2888" s="1" t="s">
        <v>63</v>
      </c>
      <c r="AN2888" s="1" t="s">
        <v>5712</v>
      </c>
      <c r="AP2888" s="1" t="s">
        <v>5712</v>
      </c>
      <c r="AR2888" s="1" t="s">
        <v>5712</v>
      </c>
      <c r="AT2888" s="1" t="s">
        <v>5712</v>
      </c>
    </row>
    <row r="2889" spans="1:48" x14ac:dyDescent="0.35">
      <c r="A2889" s="1" t="s">
        <v>13371</v>
      </c>
      <c r="B2889" s="1" t="s">
        <v>12499</v>
      </c>
      <c r="C2889" s="1" t="s">
        <v>41</v>
      </c>
      <c r="D2889">
        <v>75</v>
      </c>
      <c r="E2889" s="1" t="s">
        <v>65</v>
      </c>
      <c r="F2889" s="1" t="s">
        <v>66</v>
      </c>
      <c r="G2889" s="1" t="s">
        <v>98</v>
      </c>
      <c r="H2889" s="1" t="s">
        <v>79</v>
      </c>
      <c r="I2889" s="1" t="s">
        <v>90</v>
      </c>
      <c r="J2889" s="1" t="s">
        <v>47</v>
      </c>
      <c r="K2889" s="1" t="s">
        <v>48</v>
      </c>
      <c r="L2889" s="1" t="s">
        <v>48</v>
      </c>
      <c r="M2889" s="1" t="s">
        <v>48</v>
      </c>
      <c r="N2889" s="1" t="s">
        <v>48</v>
      </c>
      <c r="O2889" s="1" t="s">
        <v>48</v>
      </c>
      <c r="P2889" s="1" t="s">
        <v>49</v>
      </c>
      <c r="Q2889" s="1" t="s">
        <v>48</v>
      </c>
      <c r="R2889" s="1" t="s">
        <v>48</v>
      </c>
      <c r="S2889" s="1" t="s">
        <v>48</v>
      </c>
      <c r="T2889" s="1" t="s">
        <v>48</v>
      </c>
      <c r="U2889" s="1" t="s">
        <v>48</v>
      </c>
      <c r="V2889" s="1" t="s">
        <v>48</v>
      </c>
      <c r="W2889" s="1" t="s">
        <v>48</v>
      </c>
      <c r="X2889" s="1" t="s">
        <v>62</v>
      </c>
      <c r="AC2889" s="1" t="s">
        <v>5712</v>
      </c>
      <c r="AD2889" s="1" t="s">
        <v>5712</v>
      </c>
      <c r="AK2889" s="1" t="s">
        <v>55</v>
      </c>
      <c r="AN2889" s="1" t="s">
        <v>5712</v>
      </c>
      <c r="AP2889" s="1" t="s">
        <v>5712</v>
      </c>
      <c r="AR2889" s="1" t="s">
        <v>5712</v>
      </c>
      <c r="AT2889" s="1" t="s">
        <v>5712</v>
      </c>
    </row>
    <row r="2890" spans="1:48" x14ac:dyDescent="0.35">
      <c r="A2890" s="1" t="s">
        <v>13372</v>
      </c>
      <c r="B2890" s="1" t="s">
        <v>12499</v>
      </c>
      <c r="C2890" s="1" t="s">
        <v>71</v>
      </c>
      <c r="D2890">
        <v>72</v>
      </c>
      <c r="E2890" s="1" t="s">
        <v>65</v>
      </c>
      <c r="F2890" s="1" t="s">
        <v>66</v>
      </c>
      <c r="G2890" s="1" t="s">
        <v>59</v>
      </c>
      <c r="H2890" s="1" t="s">
        <v>67</v>
      </c>
      <c r="I2890" s="1" t="s">
        <v>68</v>
      </c>
      <c r="J2890" s="1" t="s">
        <v>47</v>
      </c>
      <c r="K2890" s="1" t="s">
        <v>48</v>
      </c>
      <c r="L2890" s="1" t="s">
        <v>48</v>
      </c>
      <c r="M2890" s="1" t="s">
        <v>48</v>
      </c>
      <c r="N2890" s="1" t="s">
        <v>48</v>
      </c>
      <c r="O2890" s="1" t="s">
        <v>48</v>
      </c>
      <c r="P2890" s="1" t="s">
        <v>48</v>
      </c>
      <c r="Q2890" s="1" t="s">
        <v>49</v>
      </c>
      <c r="R2890" s="1" t="s">
        <v>48</v>
      </c>
      <c r="S2890" s="1" t="s">
        <v>48</v>
      </c>
      <c r="T2890" s="1" t="s">
        <v>48</v>
      </c>
      <c r="U2890" s="1" t="s">
        <v>48</v>
      </c>
      <c r="V2890" s="1" t="s">
        <v>48</v>
      </c>
      <c r="W2890" s="1" t="s">
        <v>48</v>
      </c>
      <c r="X2890" s="1" t="s">
        <v>145</v>
      </c>
      <c r="Y2890" s="1" t="s">
        <v>13373</v>
      </c>
      <c r="AC2890" s="1" t="s">
        <v>5712</v>
      </c>
      <c r="AD2890" s="1" t="s">
        <v>5712</v>
      </c>
      <c r="AK2890" s="1" t="s">
        <v>101</v>
      </c>
      <c r="AN2890" s="1" t="s">
        <v>5712</v>
      </c>
      <c r="AP2890" s="1" t="s">
        <v>5712</v>
      </c>
      <c r="AR2890" s="1" t="s">
        <v>5712</v>
      </c>
      <c r="AT2890" s="1" t="s">
        <v>5712</v>
      </c>
      <c r="AV2890" s="1" t="s">
        <v>13374</v>
      </c>
    </row>
    <row r="2891" spans="1:48" x14ac:dyDescent="0.35">
      <c r="A2891" s="1" t="s">
        <v>13375</v>
      </c>
      <c r="B2891" s="1" t="s">
        <v>12499</v>
      </c>
      <c r="C2891" s="1" t="s">
        <v>41</v>
      </c>
      <c r="D2891">
        <v>43</v>
      </c>
      <c r="E2891" s="1" t="s">
        <v>42</v>
      </c>
      <c r="F2891" s="1" t="s">
        <v>107</v>
      </c>
      <c r="G2891" s="1" t="s">
        <v>73</v>
      </c>
      <c r="H2891" s="1" t="s">
        <v>45</v>
      </c>
      <c r="I2891" s="1" t="s">
        <v>46</v>
      </c>
      <c r="J2891" s="1" t="s">
        <v>47</v>
      </c>
      <c r="K2891" s="1" t="s">
        <v>48</v>
      </c>
      <c r="L2891" s="1" t="s">
        <v>48</v>
      </c>
      <c r="M2891" s="1" t="s">
        <v>48</v>
      </c>
      <c r="N2891" s="1" t="s">
        <v>48</v>
      </c>
      <c r="O2891" s="1" t="s">
        <v>48</v>
      </c>
      <c r="P2891" s="1" t="s">
        <v>49</v>
      </c>
      <c r="Q2891" s="1" t="s">
        <v>48</v>
      </c>
      <c r="R2891" s="1" t="s">
        <v>48</v>
      </c>
      <c r="S2891" s="1" t="s">
        <v>48</v>
      </c>
      <c r="T2891" s="1" t="s">
        <v>48</v>
      </c>
      <c r="U2891" s="1" t="s">
        <v>48</v>
      </c>
      <c r="V2891" s="1" t="s">
        <v>48</v>
      </c>
      <c r="W2891" s="1" t="s">
        <v>48</v>
      </c>
      <c r="X2891" s="1" t="s">
        <v>116</v>
      </c>
      <c r="Y2891" s="1" t="s">
        <v>13376</v>
      </c>
      <c r="AC2891" s="1" t="s">
        <v>5712</v>
      </c>
      <c r="AD2891" s="1" t="s">
        <v>5712</v>
      </c>
      <c r="AK2891" s="1" t="s">
        <v>63</v>
      </c>
      <c r="AN2891" s="1" t="s">
        <v>5712</v>
      </c>
      <c r="AP2891" s="1" t="s">
        <v>5712</v>
      </c>
      <c r="AR2891" s="1" t="s">
        <v>5712</v>
      </c>
      <c r="AT2891" s="1" t="s">
        <v>5712</v>
      </c>
    </row>
    <row r="2892" spans="1:48" x14ac:dyDescent="0.35">
      <c r="A2892" s="1" t="s">
        <v>13377</v>
      </c>
      <c r="B2892" s="1" t="s">
        <v>12499</v>
      </c>
      <c r="C2892" s="1" t="s">
        <v>71</v>
      </c>
      <c r="D2892">
        <v>27</v>
      </c>
      <c r="E2892" s="1" t="s">
        <v>57</v>
      </c>
      <c r="F2892" s="1" t="s">
        <v>107</v>
      </c>
      <c r="G2892" s="1" t="s">
        <v>98</v>
      </c>
      <c r="H2892" s="1" t="s">
        <v>45</v>
      </c>
      <c r="I2892" s="1" t="s">
        <v>113</v>
      </c>
      <c r="J2892" s="1" t="s">
        <v>80</v>
      </c>
      <c r="K2892" s="1" t="s">
        <v>48</v>
      </c>
      <c r="L2892" s="1" t="s">
        <v>48</v>
      </c>
      <c r="M2892" s="1" t="s">
        <v>48</v>
      </c>
      <c r="N2892" s="1" t="s">
        <v>48</v>
      </c>
      <c r="O2892" s="1" t="s">
        <v>48</v>
      </c>
      <c r="P2892" s="1" t="s">
        <v>48</v>
      </c>
      <c r="Q2892" s="1" t="s">
        <v>48</v>
      </c>
      <c r="R2892" s="1" t="s">
        <v>48</v>
      </c>
      <c r="S2892" s="1" t="s">
        <v>48</v>
      </c>
      <c r="T2892" s="1" t="s">
        <v>48</v>
      </c>
      <c r="U2892" s="1" t="s">
        <v>48</v>
      </c>
      <c r="V2892" s="1" t="s">
        <v>49</v>
      </c>
      <c r="W2892" s="1" t="s">
        <v>48</v>
      </c>
      <c r="X2892" s="1" t="s">
        <v>51</v>
      </c>
      <c r="Y2892" s="1" t="s">
        <v>13378</v>
      </c>
      <c r="AC2892" s="1" t="s">
        <v>5712</v>
      </c>
      <c r="AD2892" s="1" t="s">
        <v>5712</v>
      </c>
      <c r="AK2892" s="1" t="s">
        <v>55</v>
      </c>
      <c r="AN2892" s="1" t="s">
        <v>5712</v>
      </c>
      <c r="AP2892" s="1" t="s">
        <v>5712</v>
      </c>
      <c r="AR2892" s="1" t="s">
        <v>5712</v>
      </c>
      <c r="AT2892" s="1" t="s">
        <v>5712</v>
      </c>
      <c r="AV2892" s="1" t="s">
        <v>13379</v>
      </c>
    </row>
    <row r="2893" spans="1:48" x14ac:dyDescent="0.35">
      <c r="A2893" s="1" t="s">
        <v>13380</v>
      </c>
      <c r="B2893" s="1" t="s">
        <v>12499</v>
      </c>
      <c r="C2893" s="1" t="s">
        <v>3346</v>
      </c>
      <c r="D2893">
        <v>23</v>
      </c>
      <c r="E2893" s="1" t="s">
        <v>57</v>
      </c>
      <c r="F2893" s="1" t="s">
        <v>58</v>
      </c>
      <c r="G2893" s="1" t="s">
        <v>73</v>
      </c>
      <c r="H2893" s="1" t="s">
        <v>45</v>
      </c>
      <c r="I2893" s="1" t="s">
        <v>113</v>
      </c>
      <c r="J2893" s="1" t="s">
        <v>80</v>
      </c>
      <c r="K2893" s="1" t="s">
        <v>48</v>
      </c>
      <c r="L2893" s="1" t="s">
        <v>48</v>
      </c>
      <c r="M2893" s="1" t="s">
        <v>48</v>
      </c>
      <c r="N2893" s="1" t="s">
        <v>48</v>
      </c>
      <c r="O2893" s="1" t="s">
        <v>48</v>
      </c>
      <c r="P2893" s="1" t="s">
        <v>48</v>
      </c>
      <c r="Q2893" s="1" t="s">
        <v>48</v>
      </c>
      <c r="R2893" s="1" t="s">
        <v>48</v>
      </c>
      <c r="S2893" s="1" t="s">
        <v>48</v>
      </c>
      <c r="T2893" s="1" t="s">
        <v>48</v>
      </c>
      <c r="U2893" s="1" t="s">
        <v>48</v>
      </c>
      <c r="V2893" s="1" t="s">
        <v>49</v>
      </c>
      <c r="W2893" s="1" t="s">
        <v>48</v>
      </c>
      <c r="X2893" s="1" t="s">
        <v>62</v>
      </c>
      <c r="AC2893" s="1" t="s">
        <v>5712</v>
      </c>
      <c r="AD2893" s="1" t="s">
        <v>5712</v>
      </c>
      <c r="AK2893" s="1" t="s">
        <v>63</v>
      </c>
      <c r="AN2893" s="1" t="s">
        <v>5712</v>
      </c>
      <c r="AP2893" s="1" t="s">
        <v>5712</v>
      </c>
      <c r="AR2893" s="1" t="s">
        <v>5712</v>
      </c>
      <c r="AT2893" s="1" t="s">
        <v>5712</v>
      </c>
    </row>
    <row r="2894" spans="1:48" x14ac:dyDescent="0.35">
      <c r="A2894" s="1" t="s">
        <v>13381</v>
      </c>
      <c r="B2894" s="1" t="s">
        <v>12499</v>
      </c>
      <c r="C2894" s="1" t="s">
        <v>71</v>
      </c>
      <c r="D2894">
        <v>56</v>
      </c>
      <c r="E2894" s="1" t="s">
        <v>65</v>
      </c>
      <c r="F2894" s="1" t="s">
        <v>66</v>
      </c>
      <c r="G2894" s="1" t="s">
        <v>59</v>
      </c>
      <c r="H2894" s="1" t="s">
        <v>45</v>
      </c>
      <c r="I2894" s="1" t="s">
        <v>110</v>
      </c>
      <c r="J2894" s="1" t="s">
        <v>47</v>
      </c>
      <c r="K2894" s="1" t="s">
        <v>48</v>
      </c>
      <c r="L2894" s="1" t="s">
        <v>48</v>
      </c>
      <c r="M2894" s="1" t="s">
        <v>48</v>
      </c>
      <c r="N2894" s="1" t="s">
        <v>48</v>
      </c>
      <c r="O2894" s="1" t="s">
        <v>48</v>
      </c>
      <c r="P2894" s="1" t="s">
        <v>48</v>
      </c>
      <c r="Q2894" s="1" t="s">
        <v>48</v>
      </c>
      <c r="R2894" s="1" t="s">
        <v>49</v>
      </c>
      <c r="S2894" s="1" t="s">
        <v>48</v>
      </c>
      <c r="T2894" s="1" t="s">
        <v>48</v>
      </c>
      <c r="U2894" s="1" t="s">
        <v>48</v>
      </c>
      <c r="V2894" s="1" t="s">
        <v>48</v>
      </c>
      <c r="W2894" s="1" t="s">
        <v>48</v>
      </c>
      <c r="X2894" s="1" t="s">
        <v>51</v>
      </c>
      <c r="Y2894" s="1" t="s">
        <v>13382</v>
      </c>
      <c r="AC2894" s="1" t="s">
        <v>5712</v>
      </c>
      <c r="AD2894" s="1" t="s">
        <v>5712</v>
      </c>
      <c r="AI2894" s="1" t="s">
        <v>13383</v>
      </c>
      <c r="AK2894" s="1" t="s">
        <v>77</v>
      </c>
      <c r="AN2894" s="1" t="s">
        <v>5712</v>
      </c>
      <c r="AP2894" s="1" t="s">
        <v>5712</v>
      </c>
      <c r="AR2894" s="1" t="s">
        <v>5712</v>
      </c>
      <c r="AT2894" s="1" t="s">
        <v>5712</v>
      </c>
      <c r="AV2894" s="1" t="s">
        <v>13384</v>
      </c>
    </row>
    <row r="2895" spans="1:48" x14ac:dyDescent="0.35">
      <c r="A2895" s="1" t="s">
        <v>13385</v>
      </c>
      <c r="B2895" s="1" t="s">
        <v>12499</v>
      </c>
      <c r="C2895" s="1" t="s">
        <v>71</v>
      </c>
      <c r="D2895">
        <v>47</v>
      </c>
      <c r="E2895" s="1" t="s">
        <v>42</v>
      </c>
      <c r="F2895" s="1" t="s">
        <v>66</v>
      </c>
      <c r="G2895" s="1" t="s">
        <v>98</v>
      </c>
      <c r="H2895" s="1" t="s">
        <v>45</v>
      </c>
      <c r="I2895" s="1" t="s">
        <v>74</v>
      </c>
      <c r="J2895" s="1" t="s">
        <v>80</v>
      </c>
      <c r="K2895" s="1" t="s">
        <v>48</v>
      </c>
      <c r="L2895" s="1" t="s">
        <v>48</v>
      </c>
      <c r="M2895" s="1" t="s">
        <v>48</v>
      </c>
      <c r="N2895" s="1" t="s">
        <v>48</v>
      </c>
      <c r="O2895" s="1" t="s">
        <v>48</v>
      </c>
      <c r="P2895" s="1" t="s">
        <v>48</v>
      </c>
      <c r="Q2895" s="1" t="s">
        <v>48</v>
      </c>
      <c r="R2895" s="1" t="s">
        <v>48</v>
      </c>
      <c r="S2895" s="1" t="s">
        <v>48</v>
      </c>
      <c r="T2895" s="1" t="s">
        <v>48</v>
      </c>
      <c r="U2895" s="1" t="s">
        <v>48</v>
      </c>
      <c r="V2895" s="1" t="s">
        <v>49</v>
      </c>
      <c r="W2895" s="1" t="s">
        <v>48</v>
      </c>
      <c r="X2895" s="1" t="s">
        <v>62</v>
      </c>
      <c r="AC2895" s="1" t="s">
        <v>5712</v>
      </c>
      <c r="AD2895" s="1" t="s">
        <v>5712</v>
      </c>
      <c r="AK2895" s="1" t="s">
        <v>55</v>
      </c>
      <c r="AN2895" s="1" t="s">
        <v>5712</v>
      </c>
      <c r="AP2895" s="1" t="s">
        <v>5712</v>
      </c>
      <c r="AR2895" s="1" t="s">
        <v>5712</v>
      </c>
      <c r="AT2895" s="1" t="s">
        <v>5712</v>
      </c>
    </row>
    <row r="2896" spans="1:48" x14ac:dyDescent="0.35">
      <c r="A2896" s="1" t="s">
        <v>13386</v>
      </c>
      <c r="B2896" s="1" t="s">
        <v>12499</v>
      </c>
      <c r="C2896" s="1" t="s">
        <v>71</v>
      </c>
      <c r="D2896">
        <v>33</v>
      </c>
      <c r="E2896" s="1" t="s">
        <v>57</v>
      </c>
      <c r="F2896" s="1" t="s">
        <v>107</v>
      </c>
      <c r="G2896" s="1" t="s">
        <v>59</v>
      </c>
      <c r="H2896" s="1" t="s">
        <v>79</v>
      </c>
      <c r="I2896" s="1" t="s">
        <v>113</v>
      </c>
      <c r="J2896" s="1" t="s">
        <v>47</v>
      </c>
      <c r="K2896" s="1" t="s">
        <v>48</v>
      </c>
      <c r="L2896" s="1" t="s">
        <v>48</v>
      </c>
      <c r="M2896" s="1" t="s">
        <v>49</v>
      </c>
      <c r="N2896" s="1" t="s">
        <v>48</v>
      </c>
      <c r="O2896" s="1" t="s">
        <v>48</v>
      </c>
      <c r="P2896" s="1" t="s">
        <v>48</v>
      </c>
      <c r="Q2896" s="1" t="s">
        <v>48</v>
      </c>
      <c r="R2896" s="1" t="s">
        <v>48</v>
      </c>
      <c r="S2896" s="1" t="s">
        <v>48</v>
      </c>
      <c r="T2896" s="1" t="s">
        <v>48</v>
      </c>
      <c r="U2896" s="1" t="s">
        <v>48</v>
      </c>
      <c r="V2896" s="1" t="s">
        <v>48</v>
      </c>
      <c r="W2896" s="1" t="s">
        <v>48</v>
      </c>
      <c r="X2896" s="1" t="s">
        <v>62</v>
      </c>
      <c r="AC2896" s="1" t="s">
        <v>5712</v>
      </c>
      <c r="AD2896" s="1" t="s">
        <v>5712</v>
      </c>
      <c r="AK2896" s="1" t="s">
        <v>77</v>
      </c>
      <c r="AN2896" s="1" t="s">
        <v>5712</v>
      </c>
      <c r="AP2896" s="1" t="s">
        <v>5712</v>
      </c>
      <c r="AR2896" s="1" t="s">
        <v>5712</v>
      </c>
      <c r="AT2896" s="1" t="s">
        <v>5712</v>
      </c>
    </row>
    <row r="2897" spans="1:48" x14ac:dyDescent="0.35">
      <c r="A2897" s="1" t="s">
        <v>13387</v>
      </c>
      <c r="B2897" s="1" t="s">
        <v>12499</v>
      </c>
      <c r="C2897" s="1" t="s">
        <v>41</v>
      </c>
      <c r="D2897">
        <v>18</v>
      </c>
      <c r="E2897" s="1" t="s">
        <v>57</v>
      </c>
      <c r="F2897" s="1" t="s">
        <v>58</v>
      </c>
      <c r="G2897" s="1" t="s">
        <v>59</v>
      </c>
      <c r="H2897" s="1" t="s">
        <v>45</v>
      </c>
      <c r="I2897" s="1" t="s">
        <v>74</v>
      </c>
      <c r="J2897" s="1" t="s">
        <v>80</v>
      </c>
      <c r="K2897" s="1" t="s">
        <v>48</v>
      </c>
      <c r="L2897" s="1" t="s">
        <v>48</v>
      </c>
      <c r="M2897" s="1" t="s">
        <v>48</v>
      </c>
      <c r="N2897" s="1" t="s">
        <v>48</v>
      </c>
      <c r="O2897" s="1" t="s">
        <v>48</v>
      </c>
      <c r="P2897" s="1" t="s">
        <v>48</v>
      </c>
      <c r="Q2897" s="1" t="s">
        <v>48</v>
      </c>
      <c r="R2897" s="1" t="s">
        <v>48</v>
      </c>
      <c r="S2897" s="1" t="s">
        <v>48</v>
      </c>
      <c r="T2897" s="1" t="s">
        <v>48</v>
      </c>
      <c r="U2897" s="1" t="s">
        <v>49</v>
      </c>
      <c r="V2897" s="1" t="s">
        <v>48</v>
      </c>
      <c r="W2897" s="1" t="s">
        <v>48</v>
      </c>
      <c r="X2897" s="1" t="s">
        <v>62</v>
      </c>
      <c r="AC2897" s="1" t="s">
        <v>5712</v>
      </c>
      <c r="AD2897" s="1" t="s">
        <v>5712</v>
      </c>
      <c r="AK2897" s="1" t="s">
        <v>63</v>
      </c>
      <c r="AN2897" s="1" t="s">
        <v>5712</v>
      </c>
      <c r="AP2897" s="1" t="s">
        <v>5712</v>
      </c>
      <c r="AR2897" s="1" t="s">
        <v>5712</v>
      </c>
      <c r="AT2897" s="1" t="s">
        <v>5712</v>
      </c>
      <c r="AV2897" s="1" t="s">
        <v>13388</v>
      </c>
    </row>
    <row r="2898" spans="1:48" x14ac:dyDescent="0.35">
      <c r="A2898" s="1" t="s">
        <v>13389</v>
      </c>
      <c r="B2898" s="1" t="s">
        <v>12499</v>
      </c>
      <c r="C2898" s="1" t="s">
        <v>71</v>
      </c>
      <c r="D2898">
        <v>50</v>
      </c>
      <c r="E2898" s="1" t="s">
        <v>42</v>
      </c>
      <c r="F2898" s="1" t="s">
        <v>72</v>
      </c>
      <c r="G2898" s="1" t="s">
        <v>73</v>
      </c>
      <c r="H2898" s="1" t="s">
        <v>45</v>
      </c>
      <c r="I2898" s="1" t="s">
        <v>46</v>
      </c>
      <c r="J2898" s="1" t="s">
        <v>80</v>
      </c>
      <c r="K2898" s="1" t="s">
        <v>48</v>
      </c>
      <c r="L2898" s="1" t="s">
        <v>48</v>
      </c>
      <c r="M2898" s="1" t="s">
        <v>48</v>
      </c>
      <c r="N2898" s="1" t="s">
        <v>48</v>
      </c>
      <c r="O2898" s="1" t="s">
        <v>48</v>
      </c>
      <c r="P2898" s="1" t="s">
        <v>48</v>
      </c>
      <c r="Q2898" s="1" t="s">
        <v>48</v>
      </c>
      <c r="R2898" s="1" t="s">
        <v>48</v>
      </c>
      <c r="S2898" s="1" t="s">
        <v>48</v>
      </c>
      <c r="T2898" s="1" t="s">
        <v>48</v>
      </c>
      <c r="U2898" s="1" t="s">
        <v>48</v>
      </c>
      <c r="V2898" s="1" t="s">
        <v>49</v>
      </c>
      <c r="W2898" s="1" t="s">
        <v>48</v>
      </c>
      <c r="X2898" s="1" t="s">
        <v>116</v>
      </c>
      <c r="Y2898" s="1" t="s">
        <v>13390</v>
      </c>
      <c r="AC2898" s="1" t="s">
        <v>5712</v>
      </c>
      <c r="AD2898" s="1" t="s">
        <v>5712</v>
      </c>
      <c r="AK2898" s="1" t="s">
        <v>63</v>
      </c>
      <c r="AN2898" s="1" t="s">
        <v>5712</v>
      </c>
      <c r="AP2898" s="1" t="s">
        <v>5712</v>
      </c>
      <c r="AR2898" s="1" t="s">
        <v>5712</v>
      </c>
      <c r="AT2898" s="1" t="s">
        <v>5712</v>
      </c>
      <c r="AV2898" s="1" t="s">
        <v>13391</v>
      </c>
    </row>
    <row r="2899" spans="1:48" x14ac:dyDescent="0.35">
      <c r="A2899" s="1" t="s">
        <v>13392</v>
      </c>
      <c r="B2899" s="1" t="s">
        <v>12499</v>
      </c>
      <c r="C2899" s="1" t="s">
        <v>71</v>
      </c>
      <c r="D2899">
        <v>69</v>
      </c>
      <c r="E2899" s="1" t="s">
        <v>65</v>
      </c>
      <c r="F2899" s="1" t="s">
        <v>43</v>
      </c>
      <c r="G2899" s="1" t="s">
        <v>44</v>
      </c>
      <c r="H2899" s="1" t="s">
        <v>67</v>
      </c>
      <c r="I2899" s="1" t="s">
        <v>110</v>
      </c>
      <c r="J2899" s="1" t="s">
        <v>47</v>
      </c>
      <c r="K2899" s="1" t="s">
        <v>48</v>
      </c>
      <c r="L2899" s="1" t="s">
        <v>48</v>
      </c>
      <c r="M2899" s="1" t="s">
        <v>48</v>
      </c>
      <c r="N2899" s="1" t="s">
        <v>48</v>
      </c>
      <c r="O2899" s="1" t="s">
        <v>48</v>
      </c>
      <c r="P2899" s="1" t="s">
        <v>48</v>
      </c>
      <c r="Q2899" s="1" t="s">
        <v>49</v>
      </c>
      <c r="R2899" s="1" t="s">
        <v>48</v>
      </c>
      <c r="S2899" s="1" t="s">
        <v>48</v>
      </c>
      <c r="T2899" s="1" t="s">
        <v>48</v>
      </c>
      <c r="U2899" s="1" t="s">
        <v>48</v>
      </c>
      <c r="V2899" s="1" t="s">
        <v>48</v>
      </c>
      <c r="W2899" s="1" t="s">
        <v>48</v>
      </c>
      <c r="X2899" s="1" t="s">
        <v>62</v>
      </c>
      <c r="AC2899" s="1" t="s">
        <v>5712</v>
      </c>
      <c r="AD2899" s="1" t="s">
        <v>5712</v>
      </c>
      <c r="AI2899" s="1" t="s">
        <v>13393</v>
      </c>
      <c r="AK2899" s="1" t="s">
        <v>63</v>
      </c>
      <c r="AN2899" s="1" t="s">
        <v>5712</v>
      </c>
      <c r="AP2899" s="1" t="s">
        <v>5712</v>
      </c>
      <c r="AR2899" s="1" t="s">
        <v>5712</v>
      </c>
      <c r="AT2899" s="1" t="s">
        <v>5712</v>
      </c>
      <c r="AV2899" s="1" t="s">
        <v>13394</v>
      </c>
    </row>
    <row r="2900" spans="1:48" x14ac:dyDescent="0.35">
      <c r="A2900" s="1" t="s">
        <v>13395</v>
      </c>
      <c r="B2900" s="1" t="s">
        <v>12499</v>
      </c>
      <c r="C2900" s="1" t="s">
        <v>41</v>
      </c>
      <c r="D2900">
        <v>46</v>
      </c>
      <c r="E2900" s="1" t="s">
        <v>42</v>
      </c>
      <c r="F2900" s="1" t="s">
        <v>43</v>
      </c>
      <c r="G2900" s="1" t="s">
        <v>44</v>
      </c>
      <c r="H2900" s="1" t="s">
        <v>67</v>
      </c>
      <c r="I2900" s="1" t="s">
        <v>110</v>
      </c>
      <c r="J2900" s="1" t="s">
        <v>47</v>
      </c>
      <c r="K2900" s="1" t="s">
        <v>48</v>
      </c>
      <c r="L2900" s="1" t="s">
        <v>48</v>
      </c>
      <c r="M2900" s="1" t="s">
        <v>48</v>
      </c>
      <c r="N2900" s="1" t="s">
        <v>48</v>
      </c>
      <c r="O2900" s="1" t="s">
        <v>48</v>
      </c>
      <c r="P2900" s="1" t="s">
        <v>48</v>
      </c>
      <c r="Q2900" s="1" t="s">
        <v>49</v>
      </c>
      <c r="R2900" s="1" t="s">
        <v>48</v>
      </c>
      <c r="S2900" s="1" t="s">
        <v>48</v>
      </c>
      <c r="T2900" s="1" t="s">
        <v>48</v>
      </c>
      <c r="U2900" s="1" t="s">
        <v>48</v>
      </c>
      <c r="V2900" s="1" t="s">
        <v>48</v>
      </c>
      <c r="W2900" s="1" t="s">
        <v>48</v>
      </c>
      <c r="X2900" s="1" t="s">
        <v>62</v>
      </c>
      <c r="AC2900" s="1" t="s">
        <v>5712</v>
      </c>
      <c r="AD2900" s="1" t="s">
        <v>5712</v>
      </c>
      <c r="AI2900" s="1" t="s">
        <v>13396</v>
      </c>
      <c r="AK2900" s="1" t="s">
        <v>77</v>
      </c>
      <c r="AN2900" s="1" t="s">
        <v>5712</v>
      </c>
      <c r="AP2900" s="1" t="s">
        <v>5712</v>
      </c>
      <c r="AR2900" s="1" t="s">
        <v>5712</v>
      </c>
      <c r="AT2900" s="1" t="s">
        <v>5712</v>
      </c>
      <c r="AV2900" s="1" t="s">
        <v>13397</v>
      </c>
    </row>
    <row r="2901" spans="1:48" x14ac:dyDescent="0.35">
      <c r="A2901" s="1" t="s">
        <v>13398</v>
      </c>
      <c r="B2901" s="1" t="s">
        <v>12499</v>
      </c>
      <c r="C2901" s="1" t="s">
        <v>71</v>
      </c>
      <c r="D2901">
        <v>65</v>
      </c>
      <c r="E2901" s="1" t="s">
        <v>65</v>
      </c>
      <c r="F2901" s="1" t="s">
        <v>66</v>
      </c>
      <c r="G2901" s="1" t="s">
        <v>98</v>
      </c>
      <c r="H2901" s="1" t="s">
        <v>67</v>
      </c>
      <c r="I2901" s="1" t="s">
        <v>90</v>
      </c>
      <c r="J2901" s="1" t="s">
        <v>80</v>
      </c>
      <c r="K2901" s="1" t="s">
        <v>48</v>
      </c>
      <c r="L2901" s="1" t="s">
        <v>48</v>
      </c>
      <c r="M2901" s="1" t="s">
        <v>48</v>
      </c>
      <c r="N2901" s="1" t="s">
        <v>48</v>
      </c>
      <c r="O2901" s="1" t="s">
        <v>48</v>
      </c>
      <c r="P2901" s="1" t="s">
        <v>48</v>
      </c>
      <c r="Q2901" s="1" t="s">
        <v>48</v>
      </c>
      <c r="R2901" s="1" t="s">
        <v>48</v>
      </c>
      <c r="S2901" s="1" t="s">
        <v>48</v>
      </c>
      <c r="T2901" s="1" t="s">
        <v>48</v>
      </c>
      <c r="U2901" s="1" t="s">
        <v>48</v>
      </c>
      <c r="V2901" s="1" t="s">
        <v>49</v>
      </c>
      <c r="W2901" s="1" t="s">
        <v>48</v>
      </c>
      <c r="X2901" s="1" t="s">
        <v>62</v>
      </c>
      <c r="AC2901" s="1" t="s">
        <v>5712</v>
      </c>
      <c r="AD2901" s="1" t="s">
        <v>5712</v>
      </c>
      <c r="AI2901" s="1" t="s">
        <v>13399</v>
      </c>
      <c r="AK2901" s="1" t="s">
        <v>63</v>
      </c>
      <c r="AN2901" s="1" t="s">
        <v>5712</v>
      </c>
      <c r="AP2901" s="1" t="s">
        <v>5712</v>
      </c>
      <c r="AR2901" s="1" t="s">
        <v>5712</v>
      </c>
      <c r="AT2901" s="1" t="s">
        <v>5712</v>
      </c>
    </row>
    <row r="2902" spans="1:48" x14ac:dyDescent="0.35">
      <c r="A2902" s="1" t="s">
        <v>13400</v>
      </c>
      <c r="B2902" s="1" t="s">
        <v>12499</v>
      </c>
      <c r="C2902" s="1" t="s">
        <v>41</v>
      </c>
      <c r="D2902">
        <v>41</v>
      </c>
      <c r="E2902" s="1" t="s">
        <v>42</v>
      </c>
      <c r="F2902" s="1" t="s">
        <v>43</v>
      </c>
      <c r="G2902" s="1" t="s">
        <v>59</v>
      </c>
      <c r="H2902" s="1" t="s">
        <v>109</v>
      </c>
      <c r="I2902" s="1" t="s">
        <v>61</v>
      </c>
      <c r="J2902" s="1" t="s">
        <v>47</v>
      </c>
      <c r="K2902" s="1" t="s">
        <v>48</v>
      </c>
      <c r="L2902" s="1" t="s">
        <v>48</v>
      </c>
      <c r="M2902" s="1" t="s">
        <v>49</v>
      </c>
      <c r="N2902" s="1" t="s">
        <v>48</v>
      </c>
      <c r="O2902" s="1" t="s">
        <v>48</v>
      </c>
      <c r="P2902" s="1" t="s">
        <v>48</v>
      </c>
      <c r="Q2902" s="1" t="s">
        <v>48</v>
      </c>
      <c r="R2902" s="1" t="s">
        <v>48</v>
      </c>
      <c r="S2902" s="1" t="s">
        <v>48</v>
      </c>
      <c r="T2902" s="1" t="s">
        <v>48</v>
      </c>
      <c r="U2902" s="1" t="s">
        <v>48</v>
      </c>
      <c r="V2902" s="1" t="s">
        <v>48</v>
      </c>
      <c r="W2902" s="1" t="s">
        <v>48</v>
      </c>
      <c r="X2902" s="1" t="s">
        <v>62</v>
      </c>
      <c r="AC2902" s="1" t="s">
        <v>5712</v>
      </c>
      <c r="AD2902" s="1" t="s">
        <v>5712</v>
      </c>
      <c r="AK2902" s="1" t="s">
        <v>55</v>
      </c>
      <c r="AN2902" s="1" t="s">
        <v>5712</v>
      </c>
      <c r="AP2902" s="1" t="s">
        <v>5712</v>
      </c>
      <c r="AR2902" s="1" t="s">
        <v>5712</v>
      </c>
      <c r="AT2902" s="1" t="s">
        <v>5712</v>
      </c>
      <c r="AV2902" s="1" t="s">
        <v>13401</v>
      </c>
    </row>
    <row r="2903" spans="1:48" x14ac:dyDescent="0.35">
      <c r="A2903" s="1" t="s">
        <v>13402</v>
      </c>
      <c r="B2903" s="1" t="s">
        <v>12499</v>
      </c>
      <c r="C2903" s="1" t="s">
        <v>71</v>
      </c>
      <c r="D2903">
        <v>36</v>
      </c>
      <c r="E2903" s="1" t="s">
        <v>42</v>
      </c>
      <c r="F2903" s="1" t="s">
        <v>43</v>
      </c>
      <c r="G2903" s="1" t="s">
        <v>59</v>
      </c>
      <c r="H2903" s="1" t="s">
        <v>79</v>
      </c>
      <c r="I2903" s="1" t="s">
        <v>90</v>
      </c>
      <c r="J2903" s="1" t="s">
        <v>80</v>
      </c>
      <c r="K2903" s="1" t="s">
        <v>48</v>
      </c>
      <c r="L2903" s="1" t="s">
        <v>48</v>
      </c>
      <c r="M2903" s="1" t="s">
        <v>48</v>
      </c>
      <c r="N2903" s="1" t="s">
        <v>48</v>
      </c>
      <c r="O2903" s="1" t="s">
        <v>48</v>
      </c>
      <c r="P2903" s="1" t="s">
        <v>48</v>
      </c>
      <c r="Q2903" s="1" t="s">
        <v>48</v>
      </c>
      <c r="R2903" s="1" t="s">
        <v>48</v>
      </c>
      <c r="S2903" s="1" t="s">
        <v>48</v>
      </c>
      <c r="T2903" s="1" t="s">
        <v>48</v>
      </c>
      <c r="U2903" s="1" t="s">
        <v>49</v>
      </c>
      <c r="V2903" s="1" t="s">
        <v>48</v>
      </c>
      <c r="W2903" s="1" t="s">
        <v>48</v>
      </c>
      <c r="X2903" s="1" t="s">
        <v>116</v>
      </c>
      <c r="Y2903" s="1" t="s">
        <v>13403</v>
      </c>
      <c r="AC2903" s="1" t="s">
        <v>5712</v>
      </c>
      <c r="AD2903" s="1" t="s">
        <v>5712</v>
      </c>
      <c r="AK2903" s="1" t="s">
        <v>55</v>
      </c>
      <c r="AN2903" s="1" t="s">
        <v>5712</v>
      </c>
      <c r="AP2903" s="1" t="s">
        <v>5712</v>
      </c>
      <c r="AR2903" s="1" t="s">
        <v>5712</v>
      </c>
      <c r="AT2903" s="1" t="s">
        <v>5712</v>
      </c>
      <c r="AV2903" s="1" t="s">
        <v>13404</v>
      </c>
    </row>
    <row r="2904" spans="1:48" x14ac:dyDescent="0.35">
      <c r="A2904" s="1" t="s">
        <v>13405</v>
      </c>
      <c r="B2904" s="1" t="s">
        <v>12499</v>
      </c>
      <c r="C2904" s="1" t="s">
        <v>71</v>
      </c>
      <c r="D2904">
        <v>32</v>
      </c>
      <c r="E2904" s="1" t="s">
        <v>57</v>
      </c>
      <c r="F2904" s="1" t="s">
        <v>58</v>
      </c>
      <c r="G2904" s="1" t="s">
        <v>85</v>
      </c>
      <c r="H2904" s="1" t="s">
        <v>45</v>
      </c>
      <c r="I2904" s="1" t="s">
        <v>74</v>
      </c>
      <c r="J2904" s="1" t="s">
        <v>47</v>
      </c>
      <c r="K2904" s="1" t="s">
        <v>48</v>
      </c>
      <c r="L2904" s="1" t="s">
        <v>48</v>
      </c>
      <c r="M2904" s="1" t="s">
        <v>49</v>
      </c>
      <c r="N2904" s="1" t="s">
        <v>48</v>
      </c>
      <c r="O2904" s="1" t="s">
        <v>48</v>
      </c>
      <c r="P2904" s="1" t="s">
        <v>48</v>
      </c>
      <c r="Q2904" s="1" t="s">
        <v>48</v>
      </c>
      <c r="R2904" s="1" t="s">
        <v>48</v>
      </c>
      <c r="S2904" s="1" t="s">
        <v>48</v>
      </c>
      <c r="T2904" s="1" t="s">
        <v>48</v>
      </c>
      <c r="U2904" s="1" t="s">
        <v>48</v>
      </c>
      <c r="V2904" s="1" t="s">
        <v>48</v>
      </c>
      <c r="W2904" s="1" t="s">
        <v>48</v>
      </c>
      <c r="X2904" s="1" t="s">
        <v>116</v>
      </c>
      <c r="Y2904" s="1" t="s">
        <v>224</v>
      </c>
      <c r="AC2904" s="1" t="s">
        <v>5712</v>
      </c>
      <c r="AD2904" s="1" t="s">
        <v>5712</v>
      </c>
      <c r="AI2904" s="1" t="s">
        <v>13406</v>
      </c>
      <c r="AK2904" s="1" t="s">
        <v>63</v>
      </c>
      <c r="AN2904" s="1" t="s">
        <v>5712</v>
      </c>
      <c r="AP2904" s="1" t="s">
        <v>5712</v>
      </c>
      <c r="AR2904" s="1" t="s">
        <v>5712</v>
      </c>
      <c r="AT2904" s="1" t="s">
        <v>5712</v>
      </c>
    </row>
    <row r="2905" spans="1:48" x14ac:dyDescent="0.35">
      <c r="A2905" s="1" t="s">
        <v>13407</v>
      </c>
      <c r="B2905" s="1" t="s">
        <v>12499</v>
      </c>
      <c r="C2905" s="1" t="s">
        <v>71</v>
      </c>
      <c r="D2905">
        <v>66</v>
      </c>
      <c r="E2905" s="1" t="s">
        <v>65</v>
      </c>
      <c r="F2905" s="1" t="s">
        <v>72</v>
      </c>
      <c r="G2905" s="1" t="s">
        <v>44</v>
      </c>
      <c r="H2905" s="1" t="s">
        <v>79</v>
      </c>
      <c r="I2905" s="1" t="s">
        <v>46</v>
      </c>
      <c r="J2905" s="1" t="s">
        <v>47</v>
      </c>
      <c r="K2905" s="1" t="s">
        <v>48</v>
      </c>
      <c r="L2905" s="1" t="s">
        <v>48</v>
      </c>
      <c r="M2905" s="1" t="s">
        <v>48</v>
      </c>
      <c r="N2905" s="1" t="s">
        <v>48</v>
      </c>
      <c r="O2905" s="1" t="s">
        <v>48</v>
      </c>
      <c r="P2905" s="1" t="s">
        <v>49</v>
      </c>
      <c r="Q2905" s="1" t="s">
        <v>48</v>
      </c>
      <c r="R2905" s="1" t="s">
        <v>48</v>
      </c>
      <c r="S2905" s="1" t="s">
        <v>48</v>
      </c>
      <c r="T2905" s="1" t="s">
        <v>48</v>
      </c>
      <c r="U2905" s="1" t="s">
        <v>48</v>
      </c>
      <c r="V2905" s="1" t="s">
        <v>48</v>
      </c>
      <c r="W2905" s="1" t="s">
        <v>48</v>
      </c>
      <c r="X2905" s="1" t="s">
        <v>62</v>
      </c>
      <c r="AC2905" s="1" t="s">
        <v>5712</v>
      </c>
      <c r="AD2905" s="1" t="s">
        <v>5712</v>
      </c>
      <c r="AK2905" s="1" t="s">
        <v>77</v>
      </c>
      <c r="AN2905" s="1" t="s">
        <v>5712</v>
      </c>
      <c r="AP2905" s="1" t="s">
        <v>131</v>
      </c>
      <c r="AR2905" s="1" t="s">
        <v>5712</v>
      </c>
      <c r="AT2905" s="1" t="s">
        <v>5712</v>
      </c>
    </row>
    <row r="2906" spans="1:48" x14ac:dyDescent="0.35">
      <c r="A2906" s="1" t="s">
        <v>13408</v>
      </c>
      <c r="B2906" s="1" t="s">
        <v>12499</v>
      </c>
      <c r="C2906" s="1" t="s">
        <v>41</v>
      </c>
      <c r="D2906">
        <v>49</v>
      </c>
      <c r="E2906" s="1" t="s">
        <v>42</v>
      </c>
      <c r="F2906" s="1" t="s">
        <v>43</v>
      </c>
      <c r="G2906" s="1" t="s">
        <v>85</v>
      </c>
      <c r="H2906" s="1" t="s">
        <v>45</v>
      </c>
      <c r="I2906" s="1" t="s">
        <v>61</v>
      </c>
      <c r="J2906" s="1" t="s">
        <v>47</v>
      </c>
      <c r="K2906" s="1" t="s">
        <v>48</v>
      </c>
      <c r="L2906" s="1" t="s">
        <v>48</v>
      </c>
      <c r="M2906" s="1" t="s">
        <v>48</v>
      </c>
      <c r="N2906" s="1" t="s">
        <v>48</v>
      </c>
      <c r="O2906" s="1" t="s">
        <v>48</v>
      </c>
      <c r="P2906" s="1" t="s">
        <v>48</v>
      </c>
      <c r="Q2906" s="1" t="s">
        <v>49</v>
      </c>
      <c r="R2906" s="1" t="s">
        <v>48</v>
      </c>
      <c r="S2906" s="1" t="s">
        <v>48</v>
      </c>
      <c r="T2906" s="1" t="s">
        <v>48</v>
      </c>
      <c r="U2906" s="1" t="s">
        <v>48</v>
      </c>
      <c r="V2906" s="1" t="s">
        <v>48</v>
      </c>
      <c r="W2906" s="1" t="s">
        <v>48</v>
      </c>
      <c r="X2906" s="1" t="s">
        <v>62</v>
      </c>
      <c r="AC2906" s="1" t="s">
        <v>5712</v>
      </c>
      <c r="AD2906" s="1" t="s">
        <v>5712</v>
      </c>
      <c r="AK2906" s="1" t="s">
        <v>77</v>
      </c>
      <c r="AN2906" s="1" t="s">
        <v>5712</v>
      </c>
      <c r="AP2906" s="1" t="s">
        <v>5712</v>
      </c>
      <c r="AR2906" s="1" t="s">
        <v>5712</v>
      </c>
      <c r="AT2906" s="1" t="s">
        <v>5712</v>
      </c>
    </row>
    <row r="2907" spans="1:48" x14ac:dyDescent="0.35">
      <c r="A2907" s="1" t="s">
        <v>13409</v>
      </c>
      <c r="B2907" s="1" t="s">
        <v>12499</v>
      </c>
      <c r="C2907" s="1" t="s">
        <v>41</v>
      </c>
      <c r="D2907">
        <v>69</v>
      </c>
      <c r="E2907" s="1" t="s">
        <v>65</v>
      </c>
      <c r="F2907" s="1" t="s">
        <v>66</v>
      </c>
      <c r="G2907" s="1" t="s">
        <v>59</v>
      </c>
      <c r="H2907" s="1" t="s">
        <v>144</v>
      </c>
      <c r="I2907" s="1" t="s">
        <v>90</v>
      </c>
      <c r="J2907" s="1" t="s">
        <v>47</v>
      </c>
      <c r="K2907" s="1" t="s">
        <v>48</v>
      </c>
      <c r="L2907" s="1" t="s">
        <v>48</v>
      </c>
      <c r="M2907" s="1" t="s">
        <v>48</v>
      </c>
      <c r="N2907" s="1" t="s">
        <v>48</v>
      </c>
      <c r="O2907" s="1" t="s">
        <v>48</v>
      </c>
      <c r="P2907" s="1" t="s">
        <v>48</v>
      </c>
      <c r="Q2907" s="1" t="s">
        <v>48</v>
      </c>
      <c r="R2907" s="1" t="s">
        <v>49</v>
      </c>
      <c r="S2907" s="1" t="s">
        <v>48</v>
      </c>
      <c r="T2907" s="1" t="s">
        <v>48</v>
      </c>
      <c r="U2907" s="1" t="s">
        <v>48</v>
      </c>
      <c r="V2907" s="1" t="s">
        <v>48</v>
      </c>
      <c r="W2907" s="1" t="s">
        <v>48</v>
      </c>
      <c r="X2907" s="1" t="s">
        <v>62</v>
      </c>
      <c r="AC2907" s="1" t="s">
        <v>5712</v>
      </c>
      <c r="AD2907" s="1" t="s">
        <v>5712</v>
      </c>
      <c r="AI2907" s="1" t="s">
        <v>13410</v>
      </c>
      <c r="AK2907" s="1" t="s">
        <v>63</v>
      </c>
      <c r="AN2907" s="1" t="s">
        <v>5712</v>
      </c>
      <c r="AP2907" s="1" t="s">
        <v>5712</v>
      </c>
      <c r="AR2907" s="1" t="s">
        <v>5712</v>
      </c>
      <c r="AT2907" s="1" t="s">
        <v>5712</v>
      </c>
      <c r="AV2907" s="1" t="s">
        <v>13411</v>
      </c>
    </row>
    <row r="2908" spans="1:48" x14ac:dyDescent="0.35">
      <c r="A2908" s="1" t="s">
        <v>13412</v>
      </c>
      <c r="B2908" s="1" t="s">
        <v>12499</v>
      </c>
      <c r="C2908" s="1" t="s">
        <v>71</v>
      </c>
      <c r="D2908">
        <v>66</v>
      </c>
      <c r="E2908" s="1" t="s">
        <v>65</v>
      </c>
      <c r="F2908" s="1" t="s">
        <v>66</v>
      </c>
      <c r="G2908" s="1" t="s">
        <v>44</v>
      </c>
      <c r="H2908" s="1" t="s">
        <v>67</v>
      </c>
      <c r="I2908" s="1" t="s">
        <v>110</v>
      </c>
      <c r="J2908" s="1" t="s">
        <v>47</v>
      </c>
      <c r="K2908" s="1" t="s">
        <v>48</v>
      </c>
      <c r="L2908" s="1" t="s">
        <v>48</v>
      </c>
      <c r="M2908" s="1" t="s">
        <v>48</v>
      </c>
      <c r="N2908" s="1" t="s">
        <v>48</v>
      </c>
      <c r="O2908" s="1" t="s">
        <v>49</v>
      </c>
      <c r="P2908" s="1" t="s">
        <v>48</v>
      </c>
      <c r="Q2908" s="1" t="s">
        <v>48</v>
      </c>
      <c r="R2908" s="1" t="s">
        <v>48</v>
      </c>
      <c r="S2908" s="1" t="s">
        <v>48</v>
      </c>
      <c r="T2908" s="1" t="s">
        <v>48</v>
      </c>
      <c r="U2908" s="1" t="s">
        <v>48</v>
      </c>
      <c r="V2908" s="1" t="s">
        <v>48</v>
      </c>
      <c r="W2908" s="1" t="s">
        <v>48</v>
      </c>
      <c r="X2908" s="1" t="s">
        <v>116</v>
      </c>
      <c r="Y2908" s="1" t="s">
        <v>13413</v>
      </c>
      <c r="AC2908" s="1" t="s">
        <v>5712</v>
      </c>
      <c r="AD2908" s="1" t="s">
        <v>5712</v>
      </c>
      <c r="AI2908" s="1" t="s">
        <v>13414</v>
      </c>
      <c r="AK2908" s="1" t="s">
        <v>63</v>
      </c>
      <c r="AN2908" s="1" t="s">
        <v>5712</v>
      </c>
      <c r="AP2908" s="1" t="s">
        <v>5712</v>
      </c>
      <c r="AR2908" s="1" t="s">
        <v>5712</v>
      </c>
      <c r="AT2908" s="1" t="s">
        <v>5712</v>
      </c>
      <c r="AV2908" s="1" t="s">
        <v>13415</v>
      </c>
    </row>
    <row r="2909" spans="1:48" x14ac:dyDescent="0.35">
      <c r="A2909" s="1" t="s">
        <v>13416</v>
      </c>
      <c r="B2909" s="1" t="s">
        <v>12499</v>
      </c>
      <c r="C2909" s="1" t="s">
        <v>41</v>
      </c>
      <c r="D2909">
        <v>23</v>
      </c>
      <c r="E2909" s="1" t="s">
        <v>57</v>
      </c>
      <c r="F2909" s="1" t="s">
        <v>58</v>
      </c>
      <c r="G2909" s="1" t="s">
        <v>98</v>
      </c>
      <c r="H2909" s="1" t="s">
        <v>79</v>
      </c>
      <c r="I2909" s="1" t="s">
        <v>74</v>
      </c>
      <c r="J2909" s="1" t="s">
        <v>80</v>
      </c>
      <c r="K2909" s="1" t="s">
        <v>48</v>
      </c>
      <c r="L2909" s="1" t="s">
        <v>48</v>
      </c>
      <c r="M2909" s="1" t="s">
        <v>48</v>
      </c>
      <c r="N2909" s="1" t="s">
        <v>48</v>
      </c>
      <c r="O2909" s="1" t="s">
        <v>48</v>
      </c>
      <c r="P2909" s="1" t="s">
        <v>48</v>
      </c>
      <c r="Q2909" s="1" t="s">
        <v>48</v>
      </c>
      <c r="R2909" s="1" t="s">
        <v>48</v>
      </c>
      <c r="S2909" s="1" t="s">
        <v>48</v>
      </c>
      <c r="T2909" s="1" t="s">
        <v>48</v>
      </c>
      <c r="U2909" s="1" t="s">
        <v>49</v>
      </c>
      <c r="V2909" s="1" t="s">
        <v>48</v>
      </c>
      <c r="W2909" s="1" t="s">
        <v>48</v>
      </c>
      <c r="X2909" s="1" t="s">
        <v>62</v>
      </c>
      <c r="AC2909" s="1" t="s">
        <v>5712</v>
      </c>
      <c r="AD2909" s="1" t="s">
        <v>5712</v>
      </c>
      <c r="AK2909" s="1" t="s">
        <v>63</v>
      </c>
      <c r="AN2909" s="1" t="s">
        <v>5712</v>
      </c>
      <c r="AP2909" s="1" t="s">
        <v>5712</v>
      </c>
      <c r="AR2909" s="1" t="s">
        <v>5712</v>
      </c>
      <c r="AT2909" s="1" t="s">
        <v>5712</v>
      </c>
    </row>
    <row r="2910" spans="1:48" x14ac:dyDescent="0.35">
      <c r="A2910" s="1" t="s">
        <v>13417</v>
      </c>
      <c r="B2910" s="1" t="s">
        <v>12499</v>
      </c>
      <c r="C2910" s="1" t="s">
        <v>71</v>
      </c>
      <c r="D2910">
        <v>33</v>
      </c>
      <c r="E2910" s="1" t="s">
        <v>57</v>
      </c>
      <c r="F2910" s="1" t="s">
        <v>58</v>
      </c>
      <c r="G2910" s="1" t="s">
        <v>44</v>
      </c>
      <c r="H2910" s="1" t="s">
        <v>79</v>
      </c>
      <c r="I2910" s="1" t="s">
        <v>46</v>
      </c>
      <c r="J2910" s="1" t="s">
        <v>47</v>
      </c>
      <c r="K2910" s="1" t="s">
        <v>48</v>
      </c>
      <c r="L2910" s="1" t="s">
        <v>49</v>
      </c>
      <c r="M2910" s="1" t="s">
        <v>48</v>
      </c>
      <c r="N2910" s="1" t="s">
        <v>48</v>
      </c>
      <c r="O2910" s="1" t="s">
        <v>48</v>
      </c>
      <c r="P2910" s="1" t="s">
        <v>48</v>
      </c>
      <c r="Q2910" s="1" t="s">
        <v>48</v>
      </c>
      <c r="R2910" s="1" t="s">
        <v>48</v>
      </c>
      <c r="S2910" s="1" t="s">
        <v>48</v>
      </c>
      <c r="T2910" s="1" t="s">
        <v>48</v>
      </c>
      <c r="U2910" s="1" t="s">
        <v>48</v>
      </c>
      <c r="V2910" s="1" t="s">
        <v>48</v>
      </c>
      <c r="W2910" s="1" t="s">
        <v>48</v>
      </c>
      <c r="X2910" s="1" t="s">
        <v>62</v>
      </c>
      <c r="AC2910" s="1" t="s">
        <v>5712</v>
      </c>
      <c r="AD2910" s="1" t="s">
        <v>5712</v>
      </c>
      <c r="AK2910" s="1" t="s">
        <v>55</v>
      </c>
      <c r="AN2910" s="1" t="s">
        <v>5712</v>
      </c>
      <c r="AP2910" s="1" t="s">
        <v>5712</v>
      </c>
      <c r="AR2910" s="1" t="s">
        <v>5712</v>
      </c>
      <c r="AT2910" s="1" t="s">
        <v>5712</v>
      </c>
      <c r="AV2910" s="1" t="s">
        <v>13418</v>
      </c>
    </row>
    <row r="2911" spans="1:48" x14ac:dyDescent="0.35">
      <c r="A2911" s="1" t="s">
        <v>13419</v>
      </c>
      <c r="B2911" s="1" t="s">
        <v>12499</v>
      </c>
      <c r="C2911" s="1" t="s">
        <v>71</v>
      </c>
      <c r="D2911">
        <v>76</v>
      </c>
      <c r="E2911" s="1" t="s">
        <v>65</v>
      </c>
      <c r="F2911" s="1" t="s">
        <v>66</v>
      </c>
      <c r="G2911" s="1" t="s">
        <v>59</v>
      </c>
      <c r="H2911" s="1" t="s">
        <v>79</v>
      </c>
      <c r="I2911" s="1" t="s">
        <v>68</v>
      </c>
      <c r="J2911" s="1" t="s">
        <v>80</v>
      </c>
      <c r="K2911" s="1" t="s">
        <v>48</v>
      </c>
      <c r="L2911" s="1" t="s">
        <v>48</v>
      </c>
      <c r="M2911" s="1" t="s">
        <v>48</v>
      </c>
      <c r="N2911" s="1" t="s">
        <v>48</v>
      </c>
      <c r="O2911" s="1" t="s">
        <v>48</v>
      </c>
      <c r="P2911" s="1" t="s">
        <v>48</v>
      </c>
      <c r="Q2911" s="1" t="s">
        <v>48</v>
      </c>
      <c r="R2911" s="1" t="s">
        <v>48</v>
      </c>
      <c r="S2911" s="1" t="s">
        <v>48</v>
      </c>
      <c r="T2911" s="1" t="s">
        <v>48</v>
      </c>
      <c r="U2911" s="1" t="s">
        <v>48</v>
      </c>
      <c r="V2911" s="1" t="s">
        <v>48</v>
      </c>
      <c r="W2911" s="1" t="s">
        <v>49</v>
      </c>
      <c r="X2911" s="1" t="s">
        <v>116</v>
      </c>
      <c r="Y2911" s="1" t="s">
        <v>13420</v>
      </c>
      <c r="AC2911" s="1" t="s">
        <v>5712</v>
      </c>
      <c r="AD2911" s="1" t="s">
        <v>5712</v>
      </c>
      <c r="AK2911" s="1" t="s">
        <v>63</v>
      </c>
      <c r="AN2911" s="1" t="s">
        <v>5712</v>
      </c>
      <c r="AP2911" s="1" t="s">
        <v>5712</v>
      </c>
      <c r="AR2911" s="1" t="s">
        <v>5712</v>
      </c>
      <c r="AT2911" s="1" t="s">
        <v>5712</v>
      </c>
      <c r="AV2911" s="1" t="s">
        <v>13421</v>
      </c>
    </row>
    <row r="2912" spans="1:48" x14ac:dyDescent="0.35">
      <c r="A2912" s="1" t="s">
        <v>13422</v>
      </c>
      <c r="B2912" s="1" t="s">
        <v>12499</v>
      </c>
      <c r="C2912" s="1" t="s">
        <v>41</v>
      </c>
      <c r="D2912">
        <v>50</v>
      </c>
      <c r="E2912" s="1" t="s">
        <v>42</v>
      </c>
      <c r="F2912" s="1" t="s">
        <v>107</v>
      </c>
      <c r="G2912" s="1" t="s">
        <v>85</v>
      </c>
      <c r="H2912" s="1" t="s">
        <v>45</v>
      </c>
      <c r="I2912" s="1" t="s">
        <v>61</v>
      </c>
      <c r="J2912" s="1" t="s">
        <v>80</v>
      </c>
      <c r="K2912" s="1" t="s">
        <v>48</v>
      </c>
      <c r="L2912" s="1" t="s">
        <v>48</v>
      </c>
      <c r="M2912" s="1" t="s">
        <v>48</v>
      </c>
      <c r="N2912" s="1" t="s">
        <v>48</v>
      </c>
      <c r="O2912" s="1" t="s">
        <v>48</v>
      </c>
      <c r="P2912" s="1" t="s">
        <v>48</v>
      </c>
      <c r="Q2912" s="1" t="s">
        <v>48</v>
      </c>
      <c r="R2912" s="1" t="s">
        <v>48</v>
      </c>
      <c r="S2912" s="1" t="s">
        <v>48</v>
      </c>
      <c r="T2912" s="1" t="s">
        <v>48</v>
      </c>
      <c r="U2912" s="1" t="s">
        <v>49</v>
      </c>
      <c r="V2912" s="1" t="s">
        <v>48</v>
      </c>
      <c r="W2912" s="1" t="s">
        <v>48</v>
      </c>
      <c r="X2912" s="1" t="s">
        <v>62</v>
      </c>
      <c r="AC2912" s="1" t="s">
        <v>5712</v>
      </c>
      <c r="AD2912" s="1" t="s">
        <v>5712</v>
      </c>
      <c r="AK2912" s="1" t="s">
        <v>55</v>
      </c>
      <c r="AN2912" s="1" t="s">
        <v>242</v>
      </c>
      <c r="AP2912" s="1" t="s">
        <v>242</v>
      </c>
      <c r="AR2912" s="1" t="s">
        <v>5712</v>
      </c>
      <c r="AT2912" s="1" t="s">
        <v>5712</v>
      </c>
    </row>
    <row r="2913" spans="1:48" x14ac:dyDescent="0.35">
      <c r="A2913" s="1" t="s">
        <v>13423</v>
      </c>
      <c r="B2913" s="1" t="s">
        <v>12499</v>
      </c>
      <c r="C2913" s="1" t="s">
        <v>71</v>
      </c>
      <c r="D2913">
        <v>67</v>
      </c>
      <c r="E2913" s="1" t="s">
        <v>65</v>
      </c>
      <c r="F2913" s="1" t="s">
        <v>66</v>
      </c>
      <c r="G2913" s="1" t="s">
        <v>85</v>
      </c>
      <c r="H2913" s="1" t="s">
        <v>67</v>
      </c>
      <c r="I2913" s="1" t="s">
        <v>46</v>
      </c>
      <c r="J2913" s="1" t="s">
        <v>80</v>
      </c>
      <c r="K2913" s="1" t="s">
        <v>48</v>
      </c>
      <c r="L2913" s="1" t="s">
        <v>48</v>
      </c>
      <c r="M2913" s="1" t="s">
        <v>48</v>
      </c>
      <c r="N2913" s="1" t="s">
        <v>48</v>
      </c>
      <c r="O2913" s="1" t="s">
        <v>48</v>
      </c>
      <c r="P2913" s="1" t="s">
        <v>48</v>
      </c>
      <c r="Q2913" s="1" t="s">
        <v>48</v>
      </c>
      <c r="R2913" s="1" t="s">
        <v>48</v>
      </c>
      <c r="S2913" s="1" t="s">
        <v>48</v>
      </c>
      <c r="T2913" s="1" t="s">
        <v>48</v>
      </c>
      <c r="U2913" s="1" t="s">
        <v>49</v>
      </c>
      <c r="V2913" s="1" t="s">
        <v>48</v>
      </c>
      <c r="W2913" s="1" t="s">
        <v>48</v>
      </c>
      <c r="X2913" s="1" t="s">
        <v>62</v>
      </c>
      <c r="AC2913" s="1" t="s">
        <v>5712</v>
      </c>
      <c r="AD2913" s="1" t="s">
        <v>5712</v>
      </c>
      <c r="AI2913" s="1" t="s">
        <v>13424</v>
      </c>
      <c r="AK2913" s="1" t="s">
        <v>77</v>
      </c>
      <c r="AN2913" s="1" t="s">
        <v>5712</v>
      </c>
      <c r="AP2913" s="1" t="s">
        <v>131</v>
      </c>
      <c r="AR2913" s="1" t="s">
        <v>5712</v>
      </c>
      <c r="AT2913" s="1" t="s">
        <v>5712</v>
      </c>
    </row>
    <row r="2914" spans="1:48" x14ac:dyDescent="0.35">
      <c r="A2914" s="1" t="s">
        <v>13425</v>
      </c>
      <c r="B2914" s="1" t="s">
        <v>12499</v>
      </c>
      <c r="C2914" s="1" t="s">
        <v>71</v>
      </c>
      <c r="D2914">
        <v>73</v>
      </c>
      <c r="E2914" s="1" t="s">
        <v>65</v>
      </c>
      <c r="F2914" s="1" t="s">
        <v>66</v>
      </c>
      <c r="G2914" s="1" t="s">
        <v>98</v>
      </c>
      <c r="H2914" s="1" t="s">
        <v>144</v>
      </c>
      <c r="I2914" s="1" t="s">
        <v>74</v>
      </c>
      <c r="J2914" s="1" t="s">
        <v>80</v>
      </c>
      <c r="K2914" s="1" t="s">
        <v>48</v>
      </c>
      <c r="L2914" s="1" t="s">
        <v>48</v>
      </c>
      <c r="M2914" s="1" t="s">
        <v>48</v>
      </c>
      <c r="N2914" s="1" t="s">
        <v>48</v>
      </c>
      <c r="O2914" s="1" t="s">
        <v>48</v>
      </c>
      <c r="P2914" s="1" t="s">
        <v>48</v>
      </c>
      <c r="Q2914" s="1" t="s">
        <v>48</v>
      </c>
      <c r="R2914" s="1" t="s">
        <v>48</v>
      </c>
      <c r="S2914" s="1" t="s">
        <v>48</v>
      </c>
      <c r="T2914" s="1" t="s">
        <v>48</v>
      </c>
      <c r="U2914" s="1" t="s">
        <v>48</v>
      </c>
      <c r="V2914" s="1" t="s">
        <v>48</v>
      </c>
      <c r="W2914" s="1" t="s">
        <v>49</v>
      </c>
      <c r="X2914" s="1" t="s">
        <v>51</v>
      </c>
      <c r="Y2914" s="1" t="s">
        <v>13426</v>
      </c>
      <c r="AC2914" s="1" t="s">
        <v>5712</v>
      </c>
      <c r="AD2914" s="1" t="s">
        <v>5712</v>
      </c>
      <c r="AK2914" s="1" t="s">
        <v>101</v>
      </c>
      <c r="AN2914" s="1" t="s">
        <v>81</v>
      </c>
      <c r="AP2914" s="1" t="s">
        <v>81</v>
      </c>
      <c r="AR2914" s="1" t="s">
        <v>5712</v>
      </c>
      <c r="AT2914" s="1" t="s">
        <v>5712</v>
      </c>
    </row>
    <row r="2915" spans="1:48" x14ac:dyDescent="0.35">
      <c r="A2915" s="1" t="s">
        <v>13427</v>
      </c>
      <c r="B2915" s="1" t="s">
        <v>12499</v>
      </c>
      <c r="C2915" s="1" t="s">
        <v>71</v>
      </c>
      <c r="D2915">
        <v>41</v>
      </c>
      <c r="E2915" s="1" t="s">
        <v>42</v>
      </c>
      <c r="F2915" s="1" t="s">
        <v>107</v>
      </c>
      <c r="G2915" s="1" t="s">
        <v>98</v>
      </c>
      <c r="H2915" s="1" t="s">
        <v>45</v>
      </c>
      <c r="I2915" s="1" t="s">
        <v>74</v>
      </c>
      <c r="J2915" s="1" t="s">
        <v>80</v>
      </c>
      <c r="K2915" s="1" t="s">
        <v>48</v>
      </c>
      <c r="L2915" s="1" t="s">
        <v>48</v>
      </c>
      <c r="M2915" s="1" t="s">
        <v>48</v>
      </c>
      <c r="N2915" s="1" t="s">
        <v>48</v>
      </c>
      <c r="O2915" s="1" t="s">
        <v>48</v>
      </c>
      <c r="P2915" s="1" t="s">
        <v>48</v>
      </c>
      <c r="Q2915" s="1" t="s">
        <v>48</v>
      </c>
      <c r="R2915" s="1" t="s">
        <v>48</v>
      </c>
      <c r="S2915" s="1" t="s">
        <v>48</v>
      </c>
      <c r="T2915" s="1" t="s">
        <v>48</v>
      </c>
      <c r="U2915" s="1" t="s">
        <v>49</v>
      </c>
      <c r="V2915" s="1" t="s">
        <v>48</v>
      </c>
      <c r="W2915" s="1" t="s">
        <v>48</v>
      </c>
      <c r="X2915" s="1" t="s">
        <v>116</v>
      </c>
      <c r="Y2915" s="1" t="s">
        <v>13428</v>
      </c>
      <c r="AC2915" s="1" t="s">
        <v>5712</v>
      </c>
      <c r="AD2915" s="1" t="s">
        <v>5712</v>
      </c>
      <c r="AK2915" s="1" t="s">
        <v>101</v>
      </c>
      <c r="AN2915" s="1" t="s">
        <v>5712</v>
      </c>
      <c r="AP2915" s="1" t="s">
        <v>81</v>
      </c>
      <c r="AR2915" s="1" t="s">
        <v>5712</v>
      </c>
      <c r="AT2915" s="1" t="s">
        <v>5712</v>
      </c>
    </row>
    <row r="2916" spans="1:48" x14ac:dyDescent="0.35">
      <c r="A2916" s="1" t="s">
        <v>13429</v>
      </c>
      <c r="B2916" s="1" t="s">
        <v>12499</v>
      </c>
      <c r="C2916" s="1" t="s">
        <v>71</v>
      </c>
      <c r="D2916">
        <v>55</v>
      </c>
      <c r="E2916" s="1" t="s">
        <v>65</v>
      </c>
      <c r="F2916" s="1" t="s">
        <v>43</v>
      </c>
      <c r="G2916" s="1" t="s">
        <v>98</v>
      </c>
      <c r="H2916" s="1" t="s">
        <v>45</v>
      </c>
      <c r="I2916" s="1" t="s">
        <v>113</v>
      </c>
      <c r="J2916" s="1" t="s">
        <v>80</v>
      </c>
      <c r="K2916" s="1" t="s">
        <v>48</v>
      </c>
      <c r="L2916" s="1" t="s">
        <v>48</v>
      </c>
      <c r="M2916" s="1" t="s">
        <v>48</v>
      </c>
      <c r="N2916" s="1" t="s">
        <v>48</v>
      </c>
      <c r="O2916" s="1" t="s">
        <v>48</v>
      </c>
      <c r="P2916" s="1" t="s">
        <v>48</v>
      </c>
      <c r="Q2916" s="1" t="s">
        <v>48</v>
      </c>
      <c r="R2916" s="1" t="s">
        <v>48</v>
      </c>
      <c r="S2916" s="1" t="s">
        <v>48</v>
      </c>
      <c r="T2916" s="1" t="s">
        <v>49</v>
      </c>
      <c r="U2916" s="1" t="s">
        <v>48</v>
      </c>
      <c r="V2916" s="1" t="s">
        <v>48</v>
      </c>
      <c r="W2916" s="1" t="s">
        <v>48</v>
      </c>
      <c r="X2916" s="1" t="s">
        <v>62</v>
      </c>
      <c r="AC2916" s="1" t="s">
        <v>5712</v>
      </c>
      <c r="AD2916" s="1" t="s">
        <v>5712</v>
      </c>
      <c r="AI2916" s="1" t="s">
        <v>13430</v>
      </c>
      <c r="AK2916" s="1" t="s">
        <v>55</v>
      </c>
      <c r="AN2916" s="1" t="s">
        <v>5712</v>
      </c>
      <c r="AP2916" s="1" t="s">
        <v>5712</v>
      </c>
      <c r="AR2916" s="1" t="s">
        <v>5712</v>
      </c>
      <c r="AT2916" s="1" t="s">
        <v>5712</v>
      </c>
      <c r="AV2916" s="1" t="s">
        <v>13431</v>
      </c>
    </row>
    <row r="2917" spans="1:48" x14ac:dyDescent="0.35">
      <c r="A2917" s="1" t="s">
        <v>13432</v>
      </c>
      <c r="B2917" s="1" t="s">
        <v>12499</v>
      </c>
      <c r="C2917" s="1" t="s">
        <v>41</v>
      </c>
      <c r="D2917">
        <v>74</v>
      </c>
      <c r="E2917" s="1" t="s">
        <v>65</v>
      </c>
      <c r="F2917" s="1" t="s">
        <v>66</v>
      </c>
      <c r="G2917" s="1" t="s">
        <v>59</v>
      </c>
      <c r="H2917" s="1" t="s">
        <v>67</v>
      </c>
      <c r="I2917" s="1" t="s">
        <v>68</v>
      </c>
      <c r="J2917" s="1" t="s">
        <v>80</v>
      </c>
      <c r="K2917" s="1" t="s">
        <v>48</v>
      </c>
      <c r="L2917" s="1" t="s">
        <v>48</v>
      </c>
      <c r="M2917" s="1" t="s">
        <v>48</v>
      </c>
      <c r="N2917" s="1" t="s">
        <v>48</v>
      </c>
      <c r="O2917" s="1" t="s">
        <v>48</v>
      </c>
      <c r="P2917" s="1" t="s">
        <v>48</v>
      </c>
      <c r="Q2917" s="1" t="s">
        <v>48</v>
      </c>
      <c r="R2917" s="1" t="s">
        <v>48</v>
      </c>
      <c r="S2917" s="1" t="s">
        <v>48</v>
      </c>
      <c r="T2917" s="1" t="s">
        <v>49</v>
      </c>
      <c r="U2917" s="1" t="s">
        <v>48</v>
      </c>
      <c r="V2917" s="1" t="s">
        <v>48</v>
      </c>
      <c r="W2917" s="1" t="s">
        <v>48</v>
      </c>
      <c r="X2917" s="1" t="s">
        <v>62</v>
      </c>
      <c r="AC2917" s="1" t="s">
        <v>5712</v>
      </c>
      <c r="AD2917" s="1" t="s">
        <v>5712</v>
      </c>
      <c r="AI2917" s="1" t="s">
        <v>13433</v>
      </c>
      <c r="AK2917" s="1" t="s">
        <v>63</v>
      </c>
      <c r="AN2917" s="1" t="s">
        <v>5712</v>
      </c>
      <c r="AP2917" s="1" t="s">
        <v>5712</v>
      </c>
      <c r="AR2917" s="1" t="s">
        <v>5712</v>
      </c>
      <c r="AT2917" s="1" t="s">
        <v>5712</v>
      </c>
      <c r="AV2917" s="1" t="s">
        <v>13434</v>
      </c>
    </row>
    <row r="2918" spans="1:48" x14ac:dyDescent="0.35">
      <c r="A2918" s="1" t="s">
        <v>13435</v>
      </c>
      <c r="B2918" s="1" t="s">
        <v>12499</v>
      </c>
      <c r="C2918" s="1" t="s">
        <v>71</v>
      </c>
      <c r="D2918">
        <v>61</v>
      </c>
      <c r="E2918" s="1" t="s">
        <v>65</v>
      </c>
      <c r="F2918" s="1" t="s">
        <v>66</v>
      </c>
      <c r="G2918" s="1" t="s">
        <v>137</v>
      </c>
      <c r="H2918" s="1" t="s">
        <v>67</v>
      </c>
      <c r="I2918" s="1" t="s">
        <v>90</v>
      </c>
      <c r="J2918" s="1" t="s">
        <v>47</v>
      </c>
      <c r="K2918" s="1" t="s">
        <v>48</v>
      </c>
      <c r="L2918" s="1" t="s">
        <v>48</v>
      </c>
      <c r="M2918" s="1" t="s">
        <v>48</v>
      </c>
      <c r="N2918" s="1" t="s">
        <v>48</v>
      </c>
      <c r="O2918" s="1" t="s">
        <v>48</v>
      </c>
      <c r="P2918" s="1" t="s">
        <v>48</v>
      </c>
      <c r="Q2918" s="1" t="s">
        <v>49</v>
      </c>
      <c r="R2918" s="1" t="s">
        <v>48</v>
      </c>
      <c r="S2918" s="1" t="s">
        <v>48</v>
      </c>
      <c r="T2918" s="1" t="s">
        <v>48</v>
      </c>
      <c r="U2918" s="1" t="s">
        <v>48</v>
      </c>
      <c r="V2918" s="1" t="s">
        <v>48</v>
      </c>
      <c r="W2918" s="1" t="s">
        <v>48</v>
      </c>
      <c r="X2918" s="1" t="s">
        <v>75</v>
      </c>
      <c r="Y2918" s="1" t="s">
        <v>13436</v>
      </c>
      <c r="AC2918" s="1" t="s">
        <v>5712</v>
      </c>
      <c r="AD2918" s="1" t="s">
        <v>5712</v>
      </c>
      <c r="AK2918" s="1" t="s">
        <v>77</v>
      </c>
      <c r="AN2918" s="1" t="s">
        <v>5712</v>
      </c>
      <c r="AP2918" s="1" t="s">
        <v>5712</v>
      </c>
      <c r="AR2918" s="1" t="s">
        <v>5712</v>
      </c>
      <c r="AT2918" s="1" t="s">
        <v>5712</v>
      </c>
      <c r="AV2918" s="1" t="s">
        <v>13437</v>
      </c>
    </row>
    <row r="2919" spans="1:48" x14ac:dyDescent="0.35">
      <c r="A2919" s="1" t="s">
        <v>13438</v>
      </c>
      <c r="B2919" s="1" t="s">
        <v>12499</v>
      </c>
      <c r="C2919" s="1" t="s">
        <v>41</v>
      </c>
      <c r="D2919">
        <v>76</v>
      </c>
      <c r="E2919" s="1" t="s">
        <v>65</v>
      </c>
      <c r="F2919" s="1" t="s">
        <v>66</v>
      </c>
      <c r="G2919" s="1" t="s">
        <v>59</v>
      </c>
      <c r="H2919" s="1" t="s">
        <v>67</v>
      </c>
      <c r="I2919" s="1" t="s">
        <v>61</v>
      </c>
      <c r="J2919" s="1" t="s">
        <v>80</v>
      </c>
      <c r="K2919" s="1" t="s">
        <v>48</v>
      </c>
      <c r="L2919" s="1" t="s">
        <v>48</v>
      </c>
      <c r="M2919" s="1" t="s">
        <v>48</v>
      </c>
      <c r="N2919" s="1" t="s">
        <v>48</v>
      </c>
      <c r="O2919" s="1" t="s">
        <v>48</v>
      </c>
      <c r="P2919" s="1" t="s">
        <v>48</v>
      </c>
      <c r="Q2919" s="1" t="s">
        <v>48</v>
      </c>
      <c r="R2919" s="1" t="s">
        <v>48</v>
      </c>
      <c r="S2919" s="1" t="s">
        <v>48</v>
      </c>
      <c r="T2919" s="1" t="s">
        <v>48</v>
      </c>
      <c r="U2919" s="1" t="s">
        <v>48</v>
      </c>
      <c r="V2919" s="1" t="s">
        <v>49</v>
      </c>
      <c r="W2919" s="1" t="s">
        <v>48</v>
      </c>
      <c r="X2919" s="1" t="s">
        <v>116</v>
      </c>
      <c r="Y2919" s="1" t="s">
        <v>13439</v>
      </c>
      <c r="AC2919" s="1" t="s">
        <v>5712</v>
      </c>
      <c r="AD2919" s="1" t="s">
        <v>5712</v>
      </c>
      <c r="AK2919" s="1" t="s">
        <v>77</v>
      </c>
      <c r="AN2919" s="1" t="s">
        <v>81</v>
      </c>
      <c r="AP2919" s="1" t="s">
        <v>5712</v>
      </c>
      <c r="AR2919" s="1" t="s">
        <v>5712</v>
      </c>
      <c r="AT2919" s="1" t="s">
        <v>5712</v>
      </c>
    </row>
    <row r="2920" spans="1:48" ht="409.5" x14ac:dyDescent="0.35">
      <c r="A2920" s="1" t="s">
        <v>13440</v>
      </c>
      <c r="B2920" s="1" t="s">
        <v>12499</v>
      </c>
      <c r="C2920" s="1" t="s">
        <v>71</v>
      </c>
      <c r="D2920">
        <v>52</v>
      </c>
      <c r="E2920" s="1" t="s">
        <v>42</v>
      </c>
      <c r="F2920" s="1" t="s">
        <v>107</v>
      </c>
      <c r="G2920" s="1" t="s">
        <v>98</v>
      </c>
      <c r="H2920" s="1" t="s">
        <v>45</v>
      </c>
      <c r="I2920" s="1" t="s">
        <v>46</v>
      </c>
      <c r="J2920" s="1" t="s">
        <v>80</v>
      </c>
      <c r="K2920" s="1" t="s">
        <v>48</v>
      </c>
      <c r="L2920" s="1" t="s">
        <v>48</v>
      </c>
      <c r="M2920" s="1" t="s">
        <v>48</v>
      </c>
      <c r="N2920" s="1" t="s">
        <v>48</v>
      </c>
      <c r="O2920" s="1" t="s">
        <v>48</v>
      </c>
      <c r="P2920" s="1" t="s">
        <v>48</v>
      </c>
      <c r="Q2920" s="1" t="s">
        <v>48</v>
      </c>
      <c r="R2920" s="1" t="s">
        <v>48</v>
      </c>
      <c r="S2920" s="1" t="s">
        <v>48</v>
      </c>
      <c r="T2920" s="1" t="s">
        <v>48</v>
      </c>
      <c r="U2920" s="1" t="s">
        <v>49</v>
      </c>
      <c r="V2920" s="1" t="s">
        <v>48</v>
      </c>
      <c r="W2920" s="1" t="s">
        <v>48</v>
      </c>
      <c r="X2920" s="1" t="s">
        <v>62</v>
      </c>
      <c r="AC2920" s="1" t="s">
        <v>5712</v>
      </c>
      <c r="AD2920" s="1" t="s">
        <v>5712</v>
      </c>
      <c r="AI2920" s="2" t="s">
        <v>13441</v>
      </c>
      <c r="AK2920" s="1" t="s">
        <v>55</v>
      </c>
      <c r="AN2920" s="1" t="s">
        <v>5712</v>
      </c>
      <c r="AP2920" s="1" t="s">
        <v>5712</v>
      </c>
      <c r="AR2920" s="1" t="s">
        <v>5712</v>
      </c>
      <c r="AT2920" s="1" t="s">
        <v>5712</v>
      </c>
      <c r="AV2920" s="2" t="s">
        <v>13442</v>
      </c>
    </row>
    <row r="2921" spans="1:48" x14ac:dyDescent="0.35">
      <c r="A2921" s="1" t="s">
        <v>13443</v>
      </c>
      <c r="B2921" s="1" t="s">
        <v>12499</v>
      </c>
      <c r="C2921" s="1" t="s">
        <v>71</v>
      </c>
      <c r="D2921">
        <v>73</v>
      </c>
      <c r="E2921" s="1" t="s">
        <v>65</v>
      </c>
      <c r="F2921" s="1" t="s">
        <v>66</v>
      </c>
      <c r="G2921" s="1" t="s">
        <v>73</v>
      </c>
      <c r="H2921" s="1" t="s">
        <v>67</v>
      </c>
      <c r="I2921" s="1" t="s">
        <v>46</v>
      </c>
      <c r="J2921" s="1" t="s">
        <v>80</v>
      </c>
      <c r="K2921" s="1" t="s">
        <v>48</v>
      </c>
      <c r="L2921" s="1" t="s">
        <v>48</v>
      </c>
      <c r="M2921" s="1" t="s">
        <v>48</v>
      </c>
      <c r="N2921" s="1" t="s">
        <v>48</v>
      </c>
      <c r="O2921" s="1" t="s">
        <v>48</v>
      </c>
      <c r="P2921" s="1" t="s">
        <v>48</v>
      </c>
      <c r="Q2921" s="1" t="s">
        <v>48</v>
      </c>
      <c r="R2921" s="1" t="s">
        <v>48</v>
      </c>
      <c r="S2921" s="1" t="s">
        <v>48</v>
      </c>
      <c r="T2921" s="1" t="s">
        <v>48</v>
      </c>
      <c r="U2921" s="1" t="s">
        <v>48</v>
      </c>
      <c r="V2921" s="1" t="s">
        <v>48</v>
      </c>
      <c r="W2921" s="1" t="s">
        <v>49</v>
      </c>
      <c r="X2921" s="1" t="s">
        <v>51</v>
      </c>
      <c r="Y2921" s="1" t="s">
        <v>13444</v>
      </c>
      <c r="AC2921" s="1" t="s">
        <v>5712</v>
      </c>
      <c r="AD2921" s="1" t="s">
        <v>5712</v>
      </c>
      <c r="AI2921" s="1" t="s">
        <v>13445</v>
      </c>
      <c r="AK2921" s="1" t="s">
        <v>55</v>
      </c>
      <c r="AN2921" s="1" t="s">
        <v>5712</v>
      </c>
      <c r="AP2921" s="1" t="s">
        <v>5712</v>
      </c>
      <c r="AR2921" s="1" t="s">
        <v>5712</v>
      </c>
      <c r="AT2921" s="1" t="s">
        <v>5712</v>
      </c>
      <c r="AV2921" s="1" t="s">
        <v>13446</v>
      </c>
    </row>
    <row r="2922" spans="1:48" x14ac:dyDescent="0.35">
      <c r="A2922" s="1" t="s">
        <v>13447</v>
      </c>
      <c r="B2922" s="1" t="s">
        <v>12499</v>
      </c>
      <c r="C2922" s="1" t="s">
        <v>41</v>
      </c>
      <c r="D2922">
        <v>43</v>
      </c>
      <c r="E2922" s="1" t="s">
        <v>42</v>
      </c>
      <c r="F2922" s="1" t="s">
        <v>72</v>
      </c>
      <c r="G2922" s="1" t="s">
        <v>85</v>
      </c>
      <c r="H2922" s="1" t="s">
        <v>45</v>
      </c>
      <c r="I2922" s="1" t="s">
        <v>113</v>
      </c>
      <c r="J2922" s="1" t="s">
        <v>80</v>
      </c>
      <c r="K2922" s="1" t="s">
        <v>48</v>
      </c>
      <c r="L2922" s="1" t="s">
        <v>48</v>
      </c>
      <c r="M2922" s="1" t="s">
        <v>48</v>
      </c>
      <c r="N2922" s="1" t="s">
        <v>48</v>
      </c>
      <c r="O2922" s="1" t="s">
        <v>48</v>
      </c>
      <c r="P2922" s="1" t="s">
        <v>48</v>
      </c>
      <c r="Q2922" s="1" t="s">
        <v>48</v>
      </c>
      <c r="R2922" s="1" t="s">
        <v>48</v>
      </c>
      <c r="S2922" s="1" t="s">
        <v>48</v>
      </c>
      <c r="T2922" s="1" t="s">
        <v>48</v>
      </c>
      <c r="U2922" s="1" t="s">
        <v>49</v>
      </c>
      <c r="V2922" s="1" t="s">
        <v>48</v>
      </c>
      <c r="W2922" s="1" t="s">
        <v>48</v>
      </c>
      <c r="X2922" s="1" t="s">
        <v>62</v>
      </c>
      <c r="AC2922" s="1" t="s">
        <v>5712</v>
      </c>
      <c r="AD2922" s="1" t="s">
        <v>5712</v>
      </c>
      <c r="AI2922" s="1" t="s">
        <v>13448</v>
      </c>
      <c r="AK2922" s="1" t="s">
        <v>63</v>
      </c>
      <c r="AN2922" s="1" t="s">
        <v>5712</v>
      </c>
      <c r="AP2922" s="1" t="s">
        <v>5712</v>
      </c>
      <c r="AR2922" s="1" t="s">
        <v>5712</v>
      </c>
      <c r="AT2922" s="1" t="s">
        <v>5712</v>
      </c>
    </row>
    <row r="2923" spans="1:48" x14ac:dyDescent="0.35">
      <c r="A2923" s="1" t="s">
        <v>13449</v>
      </c>
      <c r="B2923" s="1" t="s">
        <v>12499</v>
      </c>
      <c r="C2923" s="1" t="s">
        <v>41</v>
      </c>
      <c r="D2923">
        <v>79</v>
      </c>
      <c r="E2923" s="1" t="s">
        <v>65</v>
      </c>
      <c r="F2923" s="1" t="s">
        <v>66</v>
      </c>
      <c r="G2923" s="1" t="s">
        <v>98</v>
      </c>
      <c r="H2923" s="1" t="s">
        <v>67</v>
      </c>
      <c r="I2923" s="1" t="s">
        <v>113</v>
      </c>
      <c r="J2923" s="1" t="s">
        <v>80</v>
      </c>
      <c r="K2923" s="1" t="s">
        <v>48</v>
      </c>
      <c r="L2923" s="1" t="s">
        <v>48</v>
      </c>
      <c r="M2923" s="1" t="s">
        <v>48</v>
      </c>
      <c r="N2923" s="1" t="s">
        <v>48</v>
      </c>
      <c r="O2923" s="1" t="s">
        <v>48</v>
      </c>
      <c r="P2923" s="1" t="s">
        <v>48</v>
      </c>
      <c r="Q2923" s="1" t="s">
        <v>48</v>
      </c>
      <c r="R2923" s="1" t="s">
        <v>48</v>
      </c>
      <c r="S2923" s="1" t="s">
        <v>48</v>
      </c>
      <c r="T2923" s="1" t="s">
        <v>49</v>
      </c>
      <c r="U2923" s="1" t="s">
        <v>48</v>
      </c>
      <c r="V2923" s="1" t="s">
        <v>48</v>
      </c>
      <c r="W2923" s="1" t="s">
        <v>48</v>
      </c>
      <c r="X2923" s="1" t="s">
        <v>75</v>
      </c>
      <c r="Y2923" s="1" t="s">
        <v>13450</v>
      </c>
      <c r="AC2923" s="1" t="s">
        <v>5712</v>
      </c>
      <c r="AD2923" s="1" t="s">
        <v>5712</v>
      </c>
      <c r="AI2923" s="1" t="s">
        <v>13451</v>
      </c>
      <c r="AK2923" s="1" t="s">
        <v>101</v>
      </c>
      <c r="AN2923" s="1" t="s">
        <v>5712</v>
      </c>
      <c r="AP2923" s="1" t="s">
        <v>5712</v>
      </c>
      <c r="AR2923" s="1" t="s">
        <v>5712</v>
      </c>
      <c r="AT2923" s="1" t="s">
        <v>5712</v>
      </c>
      <c r="AV2923" s="1" t="s">
        <v>13452</v>
      </c>
    </row>
    <row r="2924" spans="1:48" x14ac:dyDescent="0.35">
      <c r="A2924" s="1" t="s">
        <v>13453</v>
      </c>
      <c r="B2924" s="1" t="s">
        <v>12499</v>
      </c>
      <c r="C2924" s="1" t="s">
        <v>71</v>
      </c>
      <c r="D2924">
        <v>83</v>
      </c>
      <c r="E2924" s="1" t="s">
        <v>65</v>
      </c>
      <c r="F2924" s="1" t="s">
        <v>66</v>
      </c>
      <c r="G2924" s="1" t="s">
        <v>59</v>
      </c>
      <c r="H2924" s="1" t="s">
        <v>67</v>
      </c>
      <c r="I2924" s="1" t="s">
        <v>61</v>
      </c>
      <c r="J2924" s="1" t="s">
        <v>80</v>
      </c>
      <c r="K2924" s="1" t="s">
        <v>48</v>
      </c>
      <c r="L2924" s="1" t="s">
        <v>48</v>
      </c>
      <c r="M2924" s="1" t="s">
        <v>48</v>
      </c>
      <c r="N2924" s="1" t="s">
        <v>48</v>
      </c>
      <c r="O2924" s="1" t="s">
        <v>48</v>
      </c>
      <c r="P2924" s="1" t="s">
        <v>48</v>
      </c>
      <c r="Q2924" s="1" t="s">
        <v>48</v>
      </c>
      <c r="R2924" s="1" t="s">
        <v>48</v>
      </c>
      <c r="S2924" s="1" t="s">
        <v>48</v>
      </c>
      <c r="T2924" s="1" t="s">
        <v>48</v>
      </c>
      <c r="U2924" s="1" t="s">
        <v>48</v>
      </c>
      <c r="V2924" s="1" t="s">
        <v>49</v>
      </c>
      <c r="W2924" s="1" t="s">
        <v>48</v>
      </c>
      <c r="X2924" s="1" t="s">
        <v>116</v>
      </c>
      <c r="Y2924" s="1" t="s">
        <v>13454</v>
      </c>
      <c r="AC2924" s="1" t="s">
        <v>5712</v>
      </c>
      <c r="AD2924" s="1" t="s">
        <v>5712</v>
      </c>
      <c r="AI2924" s="1" t="s">
        <v>13455</v>
      </c>
      <c r="AK2924" s="1" t="s">
        <v>63</v>
      </c>
      <c r="AN2924" s="1" t="s">
        <v>131</v>
      </c>
      <c r="AP2924" s="1" t="s">
        <v>5712</v>
      </c>
      <c r="AR2924" s="1" t="s">
        <v>5712</v>
      </c>
      <c r="AT2924" s="1" t="s">
        <v>5712</v>
      </c>
    </row>
    <row r="2925" spans="1:48" x14ac:dyDescent="0.35">
      <c r="A2925" s="1" t="s">
        <v>13456</v>
      </c>
      <c r="B2925" s="1" t="s">
        <v>12499</v>
      </c>
      <c r="C2925" s="1" t="s">
        <v>41</v>
      </c>
      <c r="D2925">
        <v>65</v>
      </c>
      <c r="E2925" s="1" t="s">
        <v>65</v>
      </c>
      <c r="F2925" s="1" t="s">
        <v>66</v>
      </c>
      <c r="G2925" s="1" t="s">
        <v>44</v>
      </c>
      <c r="H2925" s="1" t="s">
        <v>144</v>
      </c>
      <c r="I2925" s="1" t="s">
        <v>68</v>
      </c>
      <c r="J2925" s="1" t="s">
        <v>47</v>
      </c>
      <c r="K2925" s="1" t="s">
        <v>48</v>
      </c>
      <c r="L2925" s="1" t="s">
        <v>48</v>
      </c>
      <c r="M2925" s="1" t="s">
        <v>48</v>
      </c>
      <c r="N2925" s="1" t="s">
        <v>48</v>
      </c>
      <c r="O2925" s="1" t="s">
        <v>48</v>
      </c>
      <c r="P2925" s="1" t="s">
        <v>49</v>
      </c>
      <c r="Q2925" s="1" t="s">
        <v>48</v>
      </c>
      <c r="R2925" s="1" t="s">
        <v>48</v>
      </c>
      <c r="S2925" s="1" t="s">
        <v>48</v>
      </c>
      <c r="T2925" s="1" t="s">
        <v>48</v>
      </c>
      <c r="U2925" s="1" t="s">
        <v>48</v>
      </c>
      <c r="V2925" s="1" t="s">
        <v>48</v>
      </c>
      <c r="W2925" s="1" t="s">
        <v>48</v>
      </c>
      <c r="X2925" s="1" t="s">
        <v>62</v>
      </c>
      <c r="AC2925" s="1" t="s">
        <v>5712</v>
      </c>
      <c r="AD2925" s="1" t="s">
        <v>5712</v>
      </c>
      <c r="AI2925" s="1" t="s">
        <v>13457</v>
      </c>
      <c r="AK2925" s="1" t="s">
        <v>77</v>
      </c>
      <c r="AN2925" s="1" t="s">
        <v>5712</v>
      </c>
      <c r="AP2925" s="1" t="s">
        <v>5712</v>
      </c>
      <c r="AR2925" s="1" t="s">
        <v>5712</v>
      </c>
      <c r="AT2925" s="1" t="s">
        <v>5712</v>
      </c>
    </row>
    <row r="2926" spans="1:48" x14ac:dyDescent="0.35">
      <c r="A2926" s="1" t="s">
        <v>13458</v>
      </c>
      <c r="B2926" s="1" t="s">
        <v>12499</v>
      </c>
      <c r="C2926" s="1" t="s">
        <v>41</v>
      </c>
      <c r="D2926">
        <v>23</v>
      </c>
      <c r="E2926" s="1" t="s">
        <v>57</v>
      </c>
      <c r="F2926" s="1" t="s">
        <v>66</v>
      </c>
      <c r="G2926" s="1" t="s">
        <v>137</v>
      </c>
      <c r="H2926" s="1" t="s">
        <v>67</v>
      </c>
      <c r="I2926" s="1" t="s">
        <v>110</v>
      </c>
      <c r="J2926" s="1" t="s">
        <v>47</v>
      </c>
      <c r="K2926" s="1" t="s">
        <v>48</v>
      </c>
      <c r="L2926" s="1" t="s">
        <v>48</v>
      </c>
      <c r="M2926" s="1" t="s">
        <v>49</v>
      </c>
      <c r="N2926" s="1" t="s">
        <v>48</v>
      </c>
      <c r="O2926" s="1" t="s">
        <v>48</v>
      </c>
      <c r="P2926" s="1" t="s">
        <v>48</v>
      </c>
      <c r="Q2926" s="1" t="s">
        <v>48</v>
      </c>
      <c r="R2926" s="1" t="s">
        <v>48</v>
      </c>
      <c r="S2926" s="1" t="s">
        <v>48</v>
      </c>
      <c r="T2926" s="1" t="s">
        <v>48</v>
      </c>
      <c r="U2926" s="1" t="s">
        <v>48</v>
      </c>
      <c r="V2926" s="1" t="s">
        <v>48</v>
      </c>
      <c r="W2926" s="1" t="s">
        <v>48</v>
      </c>
      <c r="X2926" s="1" t="s">
        <v>75</v>
      </c>
      <c r="Y2926" s="1" t="s">
        <v>13459</v>
      </c>
      <c r="AC2926" s="1" t="s">
        <v>5712</v>
      </c>
      <c r="AD2926" s="1" t="s">
        <v>5712</v>
      </c>
      <c r="AK2926" s="1" t="s">
        <v>63</v>
      </c>
      <c r="AN2926" s="1" t="s">
        <v>5712</v>
      </c>
      <c r="AP2926" s="1" t="s">
        <v>5712</v>
      </c>
      <c r="AR2926" s="1" t="s">
        <v>5712</v>
      </c>
      <c r="AT2926" s="1" t="s">
        <v>5712</v>
      </c>
    </row>
    <row r="2927" spans="1:48" x14ac:dyDescent="0.35">
      <c r="A2927" s="1" t="s">
        <v>13460</v>
      </c>
      <c r="B2927" s="1" t="s">
        <v>12499</v>
      </c>
      <c r="C2927" s="1" t="s">
        <v>41</v>
      </c>
      <c r="D2927">
        <v>58</v>
      </c>
      <c r="E2927" s="1" t="s">
        <v>65</v>
      </c>
      <c r="F2927" s="1" t="s">
        <v>72</v>
      </c>
      <c r="G2927" s="1" t="s">
        <v>73</v>
      </c>
      <c r="H2927" s="1" t="s">
        <v>60</v>
      </c>
      <c r="I2927" s="1" t="s">
        <v>46</v>
      </c>
      <c r="J2927" s="1" t="s">
        <v>80</v>
      </c>
      <c r="K2927" s="1" t="s">
        <v>48</v>
      </c>
      <c r="L2927" s="1" t="s">
        <v>48</v>
      </c>
      <c r="M2927" s="1" t="s">
        <v>48</v>
      </c>
      <c r="N2927" s="1" t="s">
        <v>48</v>
      </c>
      <c r="O2927" s="1" t="s">
        <v>48</v>
      </c>
      <c r="P2927" s="1" t="s">
        <v>48</v>
      </c>
      <c r="Q2927" s="1" t="s">
        <v>48</v>
      </c>
      <c r="R2927" s="1" t="s">
        <v>48</v>
      </c>
      <c r="S2927" s="1" t="s">
        <v>48</v>
      </c>
      <c r="T2927" s="1" t="s">
        <v>48</v>
      </c>
      <c r="U2927" s="1" t="s">
        <v>49</v>
      </c>
      <c r="V2927" s="1" t="s">
        <v>48</v>
      </c>
      <c r="W2927" s="1" t="s">
        <v>48</v>
      </c>
      <c r="X2927" s="1" t="s">
        <v>62</v>
      </c>
      <c r="AC2927" s="1" t="s">
        <v>5712</v>
      </c>
      <c r="AD2927" s="1" t="s">
        <v>5712</v>
      </c>
      <c r="AI2927" s="1" t="s">
        <v>13461</v>
      </c>
      <c r="AK2927" s="1" t="s">
        <v>55</v>
      </c>
      <c r="AN2927" s="1" t="s">
        <v>5712</v>
      </c>
      <c r="AP2927" s="1" t="s">
        <v>5712</v>
      </c>
      <c r="AR2927" s="1" t="s">
        <v>5712</v>
      </c>
      <c r="AT2927" s="1" t="s">
        <v>5712</v>
      </c>
      <c r="AV2927" s="1" t="s">
        <v>13462</v>
      </c>
    </row>
    <row r="2928" spans="1:48" x14ac:dyDescent="0.35">
      <c r="A2928" s="1" t="s">
        <v>13463</v>
      </c>
      <c r="B2928" s="1" t="s">
        <v>12499</v>
      </c>
      <c r="C2928" s="1" t="s">
        <v>71</v>
      </c>
      <c r="D2928">
        <v>47</v>
      </c>
      <c r="E2928" s="1" t="s">
        <v>42</v>
      </c>
      <c r="F2928" s="1" t="s">
        <v>107</v>
      </c>
      <c r="G2928" s="1" t="s">
        <v>85</v>
      </c>
      <c r="H2928" s="1" t="s">
        <v>45</v>
      </c>
      <c r="I2928" s="1" t="s">
        <v>74</v>
      </c>
      <c r="J2928" s="1" t="s">
        <v>80</v>
      </c>
      <c r="K2928" s="1" t="s">
        <v>48</v>
      </c>
      <c r="L2928" s="1" t="s">
        <v>48</v>
      </c>
      <c r="M2928" s="1" t="s">
        <v>48</v>
      </c>
      <c r="N2928" s="1" t="s">
        <v>48</v>
      </c>
      <c r="O2928" s="1" t="s">
        <v>48</v>
      </c>
      <c r="P2928" s="1" t="s">
        <v>48</v>
      </c>
      <c r="Q2928" s="1" t="s">
        <v>48</v>
      </c>
      <c r="R2928" s="1" t="s">
        <v>48</v>
      </c>
      <c r="S2928" s="1" t="s">
        <v>48</v>
      </c>
      <c r="T2928" s="1" t="s">
        <v>49</v>
      </c>
      <c r="U2928" s="1" t="s">
        <v>48</v>
      </c>
      <c r="V2928" s="1" t="s">
        <v>48</v>
      </c>
      <c r="W2928" s="1" t="s">
        <v>48</v>
      </c>
      <c r="X2928" s="1" t="s">
        <v>62</v>
      </c>
      <c r="AC2928" s="1" t="s">
        <v>5712</v>
      </c>
      <c r="AD2928" s="1" t="s">
        <v>5712</v>
      </c>
      <c r="AI2928" s="1" t="s">
        <v>13464</v>
      </c>
      <c r="AK2928" s="1" t="s">
        <v>63</v>
      </c>
      <c r="AN2928" s="1" t="s">
        <v>5712</v>
      </c>
      <c r="AP2928" s="1" t="s">
        <v>5712</v>
      </c>
      <c r="AR2928" s="1" t="s">
        <v>5712</v>
      </c>
      <c r="AT2928" s="1" t="s">
        <v>5712</v>
      </c>
    </row>
    <row r="2929" spans="1:48" x14ac:dyDescent="0.35">
      <c r="A2929" s="1" t="s">
        <v>13465</v>
      </c>
      <c r="B2929" s="1" t="s">
        <v>12499</v>
      </c>
      <c r="C2929" s="1" t="s">
        <v>71</v>
      </c>
      <c r="D2929">
        <v>57</v>
      </c>
      <c r="E2929" s="1" t="s">
        <v>65</v>
      </c>
      <c r="F2929" s="1" t="s">
        <v>72</v>
      </c>
      <c r="G2929" s="1" t="s">
        <v>85</v>
      </c>
      <c r="H2929" s="1" t="s">
        <v>45</v>
      </c>
      <c r="I2929" s="1" t="s">
        <v>46</v>
      </c>
      <c r="J2929" s="1" t="s">
        <v>80</v>
      </c>
      <c r="K2929" s="1" t="s">
        <v>48</v>
      </c>
      <c r="L2929" s="1" t="s">
        <v>48</v>
      </c>
      <c r="M2929" s="1" t="s">
        <v>48</v>
      </c>
      <c r="N2929" s="1" t="s">
        <v>48</v>
      </c>
      <c r="O2929" s="1" t="s">
        <v>48</v>
      </c>
      <c r="P2929" s="1" t="s">
        <v>48</v>
      </c>
      <c r="Q2929" s="1" t="s">
        <v>48</v>
      </c>
      <c r="R2929" s="1" t="s">
        <v>48</v>
      </c>
      <c r="S2929" s="1" t="s">
        <v>48</v>
      </c>
      <c r="T2929" s="1" t="s">
        <v>48</v>
      </c>
      <c r="U2929" s="1" t="s">
        <v>48</v>
      </c>
      <c r="V2929" s="1" t="s">
        <v>49</v>
      </c>
      <c r="W2929" s="1" t="s">
        <v>48</v>
      </c>
      <c r="X2929" s="1" t="s">
        <v>116</v>
      </c>
      <c r="Y2929" s="1" t="s">
        <v>13466</v>
      </c>
      <c r="AC2929" s="1" t="s">
        <v>5712</v>
      </c>
      <c r="AD2929" s="1" t="s">
        <v>5712</v>
      </c>
      <c r="AI2929" s="1" t="s">
        <v>13467</v>
      </c>
      <c r="AK2929" s="1" t="s">
        <v>63</v>
      </c>
      <c r="AN2929" s="1" t="s">
        <v>5712</v>
      </c>
      <c r="AP2929" s="1" t="s">
        <v>5712</v>
      </c>
      <c r="AR2929" s="1" t="s">
        <v>5712</v>
      </c>
      <c r="AT2929" s="1" t="s">
        <v>5712</v>
      </c>
      <c r="AV2929" s="1" t="s">
        <v>13468</v>
      </c>
    </row>
    <row r="2930" spans="1:48" x14ac:dyDescent="0.35">
      <c r="A2930" s="1" t="s">
        <v>13469</v>
      </c>
      <c r="B2930" s="1" t="s">
        <v>12499</v>
      </c>
      <c r="C2930" s="1" t="s">
        <v>41</v>
      </c>
      <c r="D2930">
        <v>75</v>
      </c>
      <c r="E2930" s="1" t="s">
        <v>65</v>
      </c>
      <c r="F2930" s="1" t="s">
        <v>66</v>
      </c>
      <c r="G2930" s="1" t="s">
        <v>44</v>
      </c>
      <c r="H2930" s="1" t="s">
        <v>67</v>
      </c>
      <c r="I2930" s="1" t="s">
        <v>90</v>
      </c>
      <c r="J2930" s="1" t="s">
        <v>80</v>
      </c>
      <c r="K2930" s="1" t="s">
        <v>48</v>
      </c>
      <c r="L2930" s="1" t="s">
        <v>48</v>
      </c>
      <c r="M2930" s="1" t="s">
        <v>48</v>
      </c>
      <c r="N2930" s="1" t="s">
        <v>48</v>
      </c>
      <c r="O2930" s="1" t="s">
        <v>48</v>
      </c>
      <c r="P2930" s="1" t="s">
        <v>48</v>
      </c>
      <c r="Q2930" s="1" t="s">
        <v>48</v>
      </c>
      <c r="R2930" s="1" t="s">
        <v>48</v>
      </c>
      <c r="S2930" s="1" t="s">
        <v>48</v>
      </c>
      <c r="T2930" s="1" t="s">
        <v>48</v>
      </c>
      <c r="U2930" s="1" t="s">
        <v>48</v>
      </c>
      <c r="V2930" s="1" t="s">
        <v>48</v>
      </c>
      <c r="W2930" s="1" t="s">
        <v>49</v>
      </c>
      <c r="X2930" s="1" t="s">
        <v>62</v>
      </c>
      <c r="AC2930" s="1" t="s">
        <v>5712</v>
      </c>
      <c r="AD2930" s="1" t="s">
        <v>5712</v>
      </c>
      <c r="AI2930" s="1" t="s">
        <v>13470</v>
      </c>
      <c r="AK2930" s="1" t="s">
        <v>63</v>
      </c>
      <c r="AN2930" s="1" t="s">
        <v>5712</v>
      </c>
      <c r="AP2930" s="1" t="s">
        <v>5712</v>
      </c>
      <c r="AR2930" s="1" t="s">
        <v>5712</v>
      </c>
      <c r="AT2930" s="1" t="s">
        <v>5712</v>
      </c>
    </row>
    <row r="2931" spans="1:48" x14ac:dyDescent="0.35">
      <c r="A2931" s="1" t="s">
        <v>13471</v>
      </c>
      <c r="B2931" s="1" t="s">
        <v>12499</v>
      </c>
      <c r="C2931" s="1" t="s">
        <v>41</v>
      </c>
      <c r="D2931">
        <v>67</v>
      </c>
      <c r="E2931" s="1" t="s">
        <v>65</v>
      </c>
      <c r="F2931" s="1" t="s">
        <v>66</v>
      </c>
      <c r="G2931" s="1" t="s">
        <v>85</v>
      </c>
      <c r="H2931" s="1" t="s">
        <v>67</v>
      </c>
      <c r="I2931" s="1" t="s">
        <v>125</v>
      </c>
      <c r="J2931" s="1" t="s">
        <v>80</v>
      </c>
      <c r="K2931" s="1" t="s">
        <v>48</v>
      </c>
      <c r="L2931" s="1" t="s">
        <v>48</v>
      </c>
      <c r="M2931" s="1" t="s">
        <v>48</v>
      </c>
      <c r="N2931" s="1" t="s">
        <v>48</v>
      </c>
      <c r="O2931" s="1" t="s">
        <v>48</v>
      </c>
      <c r="P2931" s="1" t="s">
        <v>49</v>
      </c>
      <c r="Q2931" s="1" t="s">
        <v>48</v>
      </c>
      <c r="R2931" s="1" t="s">
        <v>48</v>
      </c>
      <c r="S2931" s="1" t="s">
        <v>48</v>
      </c>
      <c r="T2931" s="1" t="s">
        <v>48</v>
      </c>
      <c r="U2931" s="1" t="s">
        <v>48</v>
      </c>
      <c r="V2931" s="1" t="s">
        <v>48</v>
      </c>
      <c r="W2931" s="1" t="s">
        <v>48</v>
      </c>
      <c r="X2931" s="1" t="s">
        <v>116</v>
      </c>
      <c r="Y2931" s="1" t="s">
        <v>13472</v>
      </c>
      <c r="AC2931" s="1" t="s">
        <v>5712</v>
      </c>
      <c r="AD2931" s="1" t="s">
        <v>5712</v>
      </c>
      <c r="AI2931" s="1" t="s">
        <v>13473</v>
      </c>
      <c r="AK2931" s="1" t="s">
        <v>63</v>
      </c>
      <c r="AN2931" s="1" t="s">
        <v>5712</v>
      </c>
      <c r="AP2931" s="1" t="s">
        <v>5712</v>
      </c>
      <c r="AR2931" s="1" t="s">
        <v>5712</v>
      </c>
      <c r="AT2931" s="1" t="s">
        <v>5712</v>
      </c>
      <c r="AV2931" s="1" t="s">
        <v>13474</v>
      </c>
    </row>
    <row r="2932" spans="1:48" x14ac:dyDescent="0.35">
      <c r="A2932" s="1" t="s">
        <v>13475</v>
      </c>
      <c r="B2932" s="1" t="s">
        <v>12499</v>
      </c>
      <c r="C2932" s="1" t="s">
        <v>71</v>
      </c>
      <c r="D2932">
        <v>62</v>
      </c>
      <c r="E2932" s="1" t="s">
        <v>65</v>
      </c>
      <c r="F2932" s="1" t="s">
        <v>66</v>
      </c>
      <c r="G2932" s="1" t="s">
        <v>44</v>
      </c>
      <c r="H2932" s="1" t="s">
        <v>144</v>
      </c>
      <c r="I2932" s="1" t="s">
        <v>68</v>
      </c>
      <c r="J2932" s="1" t="s">
        <v>80</v>
      </c>
      <c r="K2932" s="1" t="s">
        <v>48</v>
      </c>
      <c r="L2932" s="1" t="s">
        <v>48</v>
      </c>
      <c r="M2932" s="1" t="s">
        <v>48</v>
      </c>
      <c r="N2932" s="1" t="s">
        <v>48</v>
      </c>
      <c r="O2932" s="1" t="s">
        <v>48</v>
      </c>
      <c r="P2932" s="1" t="s">
        <v>48</v>
      </c>
      <c r="Q2932" s="1" t="s">
        <v>48</v>
      </c>
      <c r="R2932" s="1" t="s">
        <v>48</v>
      </c>
      <c r="S2932" s="1" t="s">
        <v>48</v>
      </c>
      <c r="T2932" s="1" t="s">
        <v>48</v>
      </c>
      <c r="U2932" s="1" t="s">
        <v>48</v>
      </c>
      <c r="V2932" s="1" t="s">
        <v>48</v>
      </c>
      <c r="W2932" s="1" t="s">
        <v>49</v>
      </c>
      <c r="X2932" s="1" t="s">
        <v>116</v>
      </c>
      <c r="Y2932" s="1" t="s">
        <v>8237</v>
      </c>
      <c r="AC2932" s="1" t="s">
        <v>5712</v>
      </c>
      <c r="AD2932" s="1" t="s">
        <v>5712</v>
      </c>
      <c r="AK2932" s="1" t="s">
        <v>55</v>
      </c>
      <c r="AN2932" s="1" t="s">
        <v>131</v>
      </c>
      <c r="AP2932" s="1" t="s">
        <v>242</v>
      </c>
      <c r="AR2932" s="1" t="s">
        <v>5712</v>
      </c>
      <c r="AT2932" s="1" t="s">
        <v>5712</v>
      </c>
    </row>
    <row r="2933" spans="1:48" x14ac:dyDescent="0.35">
      <c r="A2933" s="1" t="s">
        <v>13476</v>
      </c>
      <c r="B2933" s="1" t="s">
        <v>12499</v>
      </c>
      <c r="C2933" s="1" t="s">
        <v>41</v>
      </c>
      <c r="D2933">
        <v>82</v>
      </c>
      <c r="E2933" s="1" t="s">
        <v>65</v>
      </c>
      <c r="F2933" s="1" t="s">
        <v>43</v>
      </c>
      <c r="G2933" s="1" t="s">
        <v>73</v>
      </c>
      <c r="H2933" s="1" t="s">
        <v>386</v>
      </c>
      <c r="I2933" s="1" t="s">
        <v>74</v>
      </c>
      <c r="J2933" s="1" t="s">
        <v>80</v>
      </c>
      <c r="K2933" s="1" t="s">
        <v>48</v>
      </c>
      <c r="L2933" s="1" t="s">
        <v>48</v>
      </c>
      <c r="M2933" s="1" t="s">
        <v>48</v>
      </c>
      <c r="N2933" s="1" t="s">
        <v>48</v>
      </c>
      <c r="O2933" s="1" t="s">
        <v>48</v>
      </c>
      <c r="P2933" s="1" t="s">
        <v>48</v>
      </c>
      <c r="Q2933" s="1" t="s">
        <v>48</v>
      </c>
      <c r="R2933" s="1" t="s">
        <v>48</v>
      </c>
      <c r="S2933" s="1" t="s">
        <v>48</v>
      </c>
      <c r="T2933" s="1" t="s">
        <v>48</v>
      </c>
      <c r="U2933" s="1" t="s">
        <v>48</v>
      </c>
      <c r="V2933" s="1" t="s">
        <v>48</v>
      </c>
      <c r="W2933" s="1" t="s">
        <v>49</v>
      </c>
      <c r="X2933" s="1" t="s">
        <v>62</v>
      </c>
      <c r="AC2933" s="1" t="s">
        <v>5712</v>
      </c>
      <c r="AD2933" s="1" t="s">
        <v>5712</v>
      </c>
      <c r="AK2933" s="1" t="s">
        <v>55</v>
      </c>
      <c r="AN2933" s="1" t="s">
        <v>5712</v>
      </c>
      <c r="AP2933" s="1" t="s">
        <v>5712</v>
      </c>
      <c r="AR2933" s="1" t="s">
        <v>5712</v>
      </c>
      <c r="AT2933" s="1" t="s">
        <v>5712</v>
      </c>
      <c r="AV2933" s="1" t="s">
        <v>13477</v>
      </c>
    </row>
    <row r="2934" spans="1:48" x14ac:dyDescent="0.35">
      <c r="A2934" s="1" t="s">
        <v>13478</v>
      </c>
      <c r="B2934" s="1" t="s">
        <v>12499</v>
      </c>
      <c r="C2934" s="1" t="s">
        <v>41</v>
      </c>
      <c r="D2934">
        <v>75</v>
      </c>
      <c r="E2934" s="1" t="s">
        <v>65</v>
      </c>
      <c r="F2934" s="1" t="s">
        <v>66</v>
      </c>
      <c r="G2934" s="1" t="s">
        <v>44</v>
      </c>
      <c r="H2934" s="1" t="s">
        <v>67</v>
      </c>
      <c r="I2934" s="1" t="s">
        <v>90</v>
      </c>
      <c r="J2934" s="1" t="s">
        <v>80</v>
      </c>
      <c r="K2934" s="1" t="s">
        <v>48</v>
      </c>
      <c r="L2934" s="1" t="s">
        <v>48</v>
      </c>
      <c r="M2934" s="1" t="s">
        <v>48</v>
      </c>
      <c r="N2934" s="1" t="s">
        <v>48</v>
      </c>
      <c r="O2934" s="1" t="s">
        <v>48</v>
      </c>
      <c r="P2934" s="1" t="s">
        <v>48</v>
      </c>
      <c r="Q2934" s="1" t="s">
        <v>48</v>
      </c>
      <c r="R2934" s="1" t="s">
        <v>48</v>
      </c>
      <c r="S2934" s="1" t="s">
        <v>48</v>
      </c>
      <c r="T2934" s="1" t="s">
        <v>49</v>
      </c>
      <c r="U2934" s="1" t="s">
        <v>48</v>
      </c>
      <c r="V2934" s="1" t="s">
        <v>48</v>
      </c>
      <c r="W2934" s="1" t="s">
        <v>48</v>
      </c>
      <c r="X2934" s="1" t="s">
        <v>62</v>
      </c>
      <c r="AC2934" s="1" t="s">
        <v>5712</v>
      </c>
      <c r="AD2934" s="1" t="s">
        <v>5712</v>
      </c>
      <c r="AI2934" s="1" t="s">
        <v>13479</v>
      </c>
      <c r="AK2934" s="1" t="s">
        <v>77</v>
      </c>
      <c r="AN2934" s="1" t="s">
        <v>5712</v>
      </c>
      <c r="AP2934" s="1" t="s">
        <v>5712</v>
      </c>
      <c r="AR2934" s="1" t="s">
        <v>5712</v>
      </c>
      <c r="AT2934" s="1" t="s">
        <v>5712</v>
      </c>
    </row>
    <row r="2935" spans="1:48" x14ac:dyDescent="0.35">
      <c r="A2935" s="1" t="s">
        <v>13480</v>
      </c>
      <c r="B2935" s="1" t="s">
        <v>12499</v>
      </c>
      <c r="C2935" s="1" t="s">
        <v>41</v>
      </c>
      <c r="D2935">
        <v>56</v>
      </c>
      <c r="E2935" s="1" t="s">
        <v>65</v>
      </c>
      <c r="F2935" s="1" t="s">
        <v>72</v>
      </c>
      <c r="G2935" s="1" t="s">
        <v>73</v>
      </c>
      <c r="H2935" s="1" t="s">
        <v>45</v>
      </c>
      <c r="I2935" s="1" t="s">
        <v>113</v>
      </c>
      <c r="J2935" s="1" t="s">
        <v>80</v>
      </c>
      <c r="K2935" s="1" t="s">
        <v>48</v>
      </c>
      <c r="L2935" s="1" t="s">
        <v>48</v>
      </c>
      <c r="M2935" s="1" t="s">
        <v>48</v>
      </c>
      <c r="N2935" s="1" t="s">
        <v>48</v>
      </c>
      <c r="O2935" s="1" t="s">
        <v>48</v>
      </c>
      <c r="P2935" s="1" t="s">
        <v>48</v>
      </c>
      <c r="Q2935" s="1" t="s">
        <v>48</v>
      </c>
      <c r="R2935" s="1" t="s">
        <v>48</v>
      </c>
      <c r="S2935" s="1" t="s">
        <v>48</v>
      </c>
      <c r="T2935" s="1" t="s">
        <v>48</v>
      </c>
      <c r="U2935" s="1" t="s">
        <v>48</v>
      </c>
      <c r="V2935" s="1" t="s">
        <v>49</v>
      </c>
      <c r="W2935" s="1" t="s">
        <v>48</v>
      </c>
      <c r="X2935" s="1" t="s">
        <v>145</v>
      </c>
      <c r="Y2935" s="1" t="s">
        <v>13481</v>
      </c>
      <c r="AC2935" s="1" t="s">
        <v>5712</v>
      </c>
      <c r="AD2935" s="1" t="s">
        <v>5712</v>
      </c>
      <c r="AI2935" s="1" t="s">
        <v>13482</v>
      </c>
      <c r="AK2935" s="1" t="s">
        <v>55</v>
      </c>
      <c r="AN2935" s="1" t="s">
        <v>5712</v>
      </c>
      <c r="AP2935" s="1" t="s">
        <v>5712</v>
      </c>
      <c r="AR2935" s="1" t="s">
        <v>5712</v>
      </c>
      <c r="AT2935" s="1" t="s">
        <v>5712</v>
      </c>
      <c r="AV2935" s="1" t="s">
        <v>13483</v>
      </c>
    </row>
    <row r="2936" spans="1:48" x14ac:dyDescent="0.35">
      <c r="A2936" s="1" t="s">
        <v>13484</v>
      </c>
      <c r="B2936" s="1" t="s">
        <v>12499</v>
      </c>
      <c r="C2936" s="1" t="s">
        <v>71</v>
      </c>
      <c r="D2936">
        <v>59</v>
      </c>
      <c r="E2936" s="1" t="s">
        <v>65</v>
      </c>
      <c r="F2936" s="1" t="s">
        <v>43</v>
      </c>
      <c r="G2936" s="1" t="s">
        <v>44</v>
      </c>
      <c r="H2936" s="1" t="s">
        <v>386</v>
      </c>
      <c r="I2936" s="1" t="s">
        <v>74</v>
      </c>
      <c r="J2936" s="1" t="s">
        <v>80</v>
      </c>
      <c r="K2936" s="1" t="s">
        <v>48</v>
      </c>
      <c r="L2936" s="1" t="s">
        <v>48</v>
      </c>
      <c r="M2936" s="1" t="s">
        <v>48</v>
      </c>
      <c r="N2936" s="1" t="s">
        <v>48</v>
      </c>
      <c r="O2936" s="1" t="s">
        <v>48</v>
      </c>
      <c r="P2936" s="1" t="s">
        <v>48</v>
      </c>
      <c r="Q2936" s="1" t="s">
        <v>48</v>
      </c>
      <c r="R2936" s="1" t="s">
        <v>48</v>
      </c>
      <c r="S2936" s="1" t="s">
        <v>48</v>
      </c>
      <c r="T2936" s="1" t="s">
        <v>48</v>
      </c>
      <c r="U2936" s="1" t="s">
        <v>49</v>
      </c>
      <c r="V2936" s="1" t="s">
        <v>48</v>
      </c>
      <c r="W2936" s="1" t="s">
        <v>48</v>
      </c>
      <c r="X2936" s="1" t="s">
        <v>116</v>
      </c>
      <c r="Y2936" s="1" t="s">
        <v>13485</v>
      </c>
      <c r="AC2936" s="1" t="s">
        <v>5712</v>
      </c>
      <c r="AD2936" s="1" t="s">
        <v>5712</v>
      </c>
      <c r="AK2936" s="1" t="s">
        <v>55</v>
      </c>
      <c r="AN2936" s="1" t="s">
        <v>5712</v>
      </c>
      <c r="AP2936" s="1" t="s">
        <v>5712</v>
      </c>
      <c r="AR2936" s="1" t="s">
        <v>5712</v>
      </c>
      <c r="AT2936" s="1" t="s">
        <v>5712</v>
      </c>
      <c r="AV2936" s="1" t="s">
        <v>13486</v>
      </c>
    </row>
    <row r="2937" spans="1:48" x14ac:dyDescent="0.35">
      <c r="A2937" s="1" t="s">
        <v>13487</v>
      </c>
      <c r="B2937" s="1" t="s">
        <v>12499</v>
      </c>
      <c r="C2937" s="1" t="s">
        <v>41</v>
      </c>
      <c r="D2937">
        <v>88</v>
      </c>
      <c r="E2937" s="1" t="s">
        <v>65</v>
      </c>
      <c r="F2937" s="1" t="s">
        <v>66</v>
      </c>
      <c r="G2937" s="1" t="s">
        <v>73</v>
      </c>
      <c r="H2937" s="1" t="s">
        <v>67</v>
      </c>
      <c r="I2937" s="1" t="s">
        <v>90</v>
      </c>
      <c r="J2937" s="1" t="s">
        <v>80</v>
      </c>
      <c r="K2937" s="1" t="s">
        <v>48</v>
      </c>
      <c r="L2937" s="1" t="s">
        <v>48</v>
      </c>
      <c r="M2937" s="1" t="s">
        <v>48</v>
      </c>
      <c r="N2937" s="1" t="s">
        <v>48</v>
      </c>
      <c r="O2937" s="1" t="s">
        <v>48</v>
      </c>
      <c r="P2937" s="1" t="s">
        <v>48</v>
      </c>
      <c r="Q2937" s="1" t="s">
        <v>48</v>
      </c>
      <c r="R2937" s="1" t="s">
        <v>48</v>
      </c>
      <c r="S2937" s="1" t="s">
        <v>48</v>
      </c>
      <c r="T2937" s="1" t="s">
        <v>48</v>
      </c>
      <c r="U2937" s="1" t="s">
        <v>48</v>
      </c>
      <c r="V2937" s="1" t="s">
        <v>48</v>
      </c>
      <c r="W2937" s="1" t="s">
        <v>49</v>
      </c>
      <c r="X2937" s="1" t="s">
        <v>116</v>
      </c>
      <c r="Y2937" s="1" t="s">
        <v>13488</v>
      </c>
      <c r="AC2937" s="1" t="s">
        <v>5712</v>
      </c>
      <c r="AD2937" s="1" t="s">
        <v>5712</v>
      </c>
      <c r="AI2937" s="1" t="s">
        <v>13489</v>
      </c>
      <c r="AK2937" s="1" t="s">
        <v>77</v>
      </c>
      <c r="AN2937" s="1" t="s">
        <v>5712</v>
      </c>
      <c r="AP2937" s="1" t="s">
        <v>5712</v>
      </c>
      <c r="AR2937" s="1" t="s">
        <v>5712</v>
      </c>
      <c r="AT2937" s="1" t="s">
        <v>5712</v>
      </c>
    </row>
    <row r="2938" spans="1:48" x14ac:dyDescent="0.35">
      <c r="A2938" s="1" t="s">
        <v>13490</v>
      </c>
      <c r="B2938" s="1" t="s">
        <v>12499</v>
      </c>
      <c r="C2938" s="1" t="s">
        <v>41</v>
      </c>
      <c r="D2938">
        <v>42</v>
      </c>
      <c r="E2938" s="1" t="s">
        <v>42</v>
      </c>
      <c r="F2938" s="1" t="s">
        <v>43</v>
      </c>
      <c r="G2938" s="1" t="s">
        <v>59</v>
      </c>
      <c r="H2938" s="1" t="s">
        <v>45</v>
      </c>
      <c r="I2938" s="1" t="s">
        <v>113</v>
      </c>
      <c r="J2938" s="1" t="s">
        <v>80</v>
      </c>
      <c r="K2938" s="1" t="s">
        <v>48</v>
      </c>
      <c r="L2938" s="1" t="s">
        <v>48</v>
      </c>
      <c r="M2938" s="1" t="s">
        <v>48</v>
      </c>
      <c r="N2938" s="1" t="s">
        <v>48</v>
      </c>
      <c r="O2938" s="1" t="s">
        <v>48</v>
      </c>
      <c r="P2938" s="1" t="s">
        <v>48</v>
      </c>
      <c r="Q2938" s="1" t="s">
        <v>48</v>
      </c>
      <c r="R2938" s="1" t="s">
        <v>48</v>
      </c>
      <c r="S2938" s="1" t="s">
        <v>48</v>
      </c>
      <c r="T2938" s="1" t="s">
        <v>49</v>
      </c>
      <c r="U2938" s="1" t="s">
        <v>48</v>
      </c>
      <c r="V2938" s="1" t="s">
        <v>48</v>
      </c>
      <c r="W2938" s="1" t="s">
        <v>48</v>
      </c>
      <c r="X2938" s="1" t="s">
        <v>145</v>
      </c>
      <c r="Y2938" s="1" t="s">
        <v>13491</v>
      </c>
      <c r="AC2938" s="1" t="s">
        <v>5712</v>
      </c>
      <c r="AD2938" s="1" t="s">
        <v>5712</v>
      </c>
      <c r="AI2938" s="1" t="s">
        <v>13492</v>
      </c>
      <c r="AK2938" s="1" t="s">
        <v>77</v>
      </c>
      <c r="AN2938" s="1" t="s">
        <v>5712</v>
      </c>
      <c r="AP2938" s="1" t="s">
        <v>5712</v>
      </c>
      <c r="AR2938" s="1" t="s">
        <v>5712</v>
      </c>
      <c r="AT2938" s="1" t="s">
        <v>5712</v>
      </c>
      <c r="AV2938" s="1" t="s">
        <v>13493</v>
      </c>
    </row>
    <row r="2939" spans="1:48" x14ac:dyDescent="0.35">
      <c r="A2939" s="1" t="s">
        <v>13494</v>
      </c>
      <c r="B2939" s="1" t="s">
        <v>12499</v>
      </c>
      <c r="C2939" s="1" t="s">
        <v>41</v>
      </c>
      <c r="D2939">
        <v>61</v>
      </c>
      <c r="E2939" s="1" t="s">
        <v>65</v>
      </c>
      <c r="F2939" s="1" t="s">
        <v>66</v>
      </c>
      <c r="G2939" s="1" t="s">
        <v>85</v>
      </c>
      <c r="H2939" s="1" t="s">
        <v>45</v>
      </c>
      <c r="I2939" s="1" t="s">
        <v>113</v>
      </c>
      <c r="J2939" s="1" t="s">
        <v>80</v>
      </c>
      <c r="K2939" s="1" t="s">
        <v>48</v>
      </c>
      <c r="L2939" s="1" t="s">
        <v>48</v>
      </c>
      <c r="M2939" s="1" t="s">
        <v>48</v>
      </c>
      <c r="N2939" s="1" t="s">
        <v>48</v>
      </c>
      <c r="O2939" s="1" t="s">
        <v>48</v>
      </c>
      <c r="P2939" s="1" t="s">
        <v>48</v>
      </c>
      <c r="Q2939" s="1" t="s">
        <v>48</v>
      </c>
      <c r="R2939" s="1" t="s">
        <v>48</v>
      </c>
      <c r="S2939" s="1" t="s">
        <v>48</v>
      </c>
      <c r="T2939" s="1" t="s">
        <v>48</v>
      </c>
      <c r="U2939" s="1" t="s">
        <v>49</v>
      </c>
      <c r="V2939" s="1" t="s">
        <v>48</v>
      </c>
      <c r="W2939" s="1" t="s">
        <v>48</v>
      </c>
      <c r="X2939" s="1" t="s">
        <v>62</v>
      </c>
      <c r="AC2939" s="1" t="s">
        <v>5712</v>
      </c>
      <c r="AD2939" s="1" t="s">
        <v>5712</v>
      </c>
      <c r="AK2939" s="1" t="s">
        <v>77</v>
      </c>
      <c r="AN2939" s="1" t="s">
        <v>81</v>
      </c>
      <c r="AP2939" s="1" t="s">
        <v>5712</v>
      </c>
      <c r="AR2939" s="1" t="s">
        <v>5712</v>
      </c>
      <c r="AT2939" s="1" t="s">
        <v>5712</v>
      </c>
    </row>
    <row r="2940" spans="1:48" x14ac:dyDescent="0.35">
      <c r="A2940" s="1" t="s">
        <v>13495</v>
      </c>
      <c r="B2940" s="1" t="s">
        <v>12499</v>
      </c>
      <c r="C2940" s="1" t="s">
        <v>41</v>
      </c>
      <c r="D2940">
        <v>59</v>
      </c>
      <c r="E2940" s="1" t="s">
        <v>65</v>
      </c>
      <c r="F2940" s="1" t="s">
        <v>72</v>
      </c>
      <c r="G2940" s="1" t="s">
        <v>59</v>
      </c>
      <c r="H2940" s="1" t="s">
        <v>144</v>
      </c>
      <c r="I2940" s="1" t="s">
        <v>68</v>
      </c>
      <c r="J2940" s="1" t="s">
        <v>80</v>
      </c>
      <c r="K2940" s="1" t="s">
        <v>48</v>
      </c>
      <c r="L2940" s="1" t="s">
        <v>48</v>
      </c>
      <c r="M2940" s="1" t="s">
        <v>48</v>
      </c>
      <c r="N2940" s="1" t="s">
        <v>48</v>
      </c>
      <c r="O2940" s="1" t="s">
        <v>48</v>
      </c>
      <c r="P2940" s="1" t="s">
        <v>48</v>
      </c>
      <c r="Q2940" s="1" t="s">
        <v>48</v>
      </c>
      <c r="R2940" s="1" t="s">
        <v>48</v>
      </c>
      <c r="S2940" s="1" t="s">
        <v>48</v>
      </c>
      <c r="T2940" s="1" t="s">
        <v>48</v>
      </c>
      <c r="U2940" s="1" t="s">
        <v>49</v>
      </c>
      <c r="V2940" s="1" t="s">
        <v>48</v>
      </c>
      <c r="W2940" s="1" t="s">
        <v>48</v>
      </c>
      <c r="X2940" s="1" t="s">
        <v>62</v>
      </c>
      <c r="AC2940" s="1" t="s">
        <v>5712</v>
      </c>
      <c r="AD2940" s="1" t="s">
        <v>5712</v>
      </c>
      <c r="AK2940" s="1" t="s">
        <v>55</v>
      </c>
      <c r="AN2940" s="1" t="s">
        <v>5712</v>
      </c>
      <c r="AP2940" s="1" t="s">
        <v>5712</v>
      </c>
      <c r="AR2940" s="1" t="s">
        <v>5712</v>
      </c>
      <c r="AT2940" s="1" t="s">
        <v>5712</v>
      </c>
      <c r="AV2940" s="1" t="s">
        <v>13496</v>
      </c>
    </row>
    <row r="2941" spans="1:48" x14ac:dyDescent="0.35">
      <c r="A2941" s="1" t="s">
        <v>13497</v>
      </c>
      <c r="B2941" s="1" t="s">
        <v>12499</v>
      </c>
      <c r="C2941" s="1" t="s">
        <v>41</v>
      </c>
      <c r="D2941">
        <v>61</v>
      </c>
      <c r="E2941" s="1" t="s">
        <v>65</v>
      </c>
      <c r="F2941" s="1" t="s">
        <v>43</v>
      </c>
      <c r="G2941" s="1" t="s">
        <v>98</v>
      </c>
      <c r="H2941" s="1" t="s">
        <v>79</v>
      </c>
      <c r="I2941" s="1" t="s">
        <v>90</v>
      </c>
      <c r="J2941" s="1" t="s">
        <v>80</v>
      </c>
      <c r="K2941" s="1" t="s">
        <v>48</v>
      </c>
      <c r="L2941" s="1" t="s">
        <v>48</v>
      </c>
      <c r="M2941" s="1" t="s">
        <v>48</v>
      </c>
      <c r="N2941" s="1" t="s">
        <v>48</v>
      </c>
      <c r="O2941" s="1" t="s">
        <v>48</v>
      </c>
      <c r="P2941" s="1" t="s">
        <v>48</v>
      </c>
      <c r="Q2941" s="1" t="s">
        <v>48</v>
      </c>
      <c r="R2941" s="1" t="s">
        <v>48</v>
      </c>
      <c r="S2941" s="1" t="s">
        <v>48</v>
      </c>
      <c r="T2941" s="1" t="s">
        <v>48</v>
      </c>
      <c r="U2941" s="1" t="s">
        <v>48</v>
      </c>
      <c r="V2941" s="1" t="s">
        <v>48</v>
      </c>
      <c r="W2941" s="1" t="s">
        <v>49</v>
      </c>
      <c r="X2941" s="1" t="s">
        <v>62</v>
      </c>
      <c r="AC2941" s="1" t="s">
        <v>5712</v>
      </c>
      <c r="AD2941" s="1" t="s">
        <v>5712</v>
      </c>
      <c r="AI2941" s="1" t="s">
        <v>13498</v>
      </c>
      <c r="AK2941" s="1" t="s">
        <v>63</v>
      </c>
      <c r="AN2941" s="1" t="s">
        <v>5712</v>
      </c>
      <c r="AP2941" s="1" t="s">
        <v>5712</v>
      </c>
      <c r="AR2941" s="1" t="s">
        <v>5712</v>
      </c>
      <c r="AT2941" s="1" t="s">
        <v>5712</v>
      </c>
      <c r="AV2941" s="1" t="s">
        <v>13499</v>
      </c>
    </row>
    <row r="2942" spans="1:48" x14ac:dyDescent="0.35">
      <c r="A2942" s="1" t="s">
        <v>13500</v>
      </c>
      <c r="B2942" s="1" t="s">
        <v>12499</v>
      </c>
      <c r="C2942" s="1" t="s">
        <v>41</v>
      </c>
      <c r="D2942">
        <v>26</v>
      </c>
      <c r="E2942" s="1" t="s">
        <v>57</v>
      </c>
      <c r="F2942" s="1" t="s">
        <v>58</v>
      </c>
      <c r="G2942" s="1" t="s">
        <v>59</v>
      </c>
      <c r="H2942" s="1" t="s">
        <v>112</v>
      </c>
      <c r="I2942" s="1" t="s">
        <v>46</v>
      </c>
      <c r="J2942" s="1" t="s">
        <v>80</v>
      </c>
      <c r="K2942" s="1" t="s">
        <v>48</v>
      </c>
      <c r="L2942" s="1" t="s">
        <v>48</v>
      </c>
      <c r="M2942" s="1" t="s">
        <v>48</v>
      </c>
      <c r="N2942" s="1" t="s">
        <v>48</v>
      </c>
      <c r="O2942" s="1" t="s">
        <v>48</v>
      </c>
      <c r="P2942" s="1" t="s">
        <v>48</v>
      </c>
      <c r="Q2942" s="1" t="s">
        <v>48</v>
      </c>
      <c r="R2942" s="1" t="s">
        <v>48</v>
      </c>
      <c r="S2942" s="1" t="s">
        <v>48</v>
      </c>
      <c r="T2942" s="1" t="s">
        <v>48</v>
      </c>
      <c r="U2942" s="1" t="s">
        <v>48</v>
      </c>
      <c r="V2942" s="1" t="s">
        <v>48</v>
      </c>
      <c r="W2942" s="1" t="s">
        <v>49</v>
      </c>
      <c r="X2942" s="1" t="s">
        <v>62</v>
      </c>
      <c r="AC2942" s="1" t="s">
        <v>5712</v>
      </c>
      <c r="AD2942" s="1" t="s">
        <v>5712</v>
      </c>
      <c r="AK2942" s="1" t="s">
        <v>77</v>
      </c>
      <c r="AN2942" s="1" t="s">
        <v>5712</v>
      </c>
      <c r="AP2942" s="1" t="s">
        <v>5712</v>
      </c>
      <c r="AR2942" s="1" t="s">
        <v>5712</v>
      </c>
      <c r="AT2942" s="1" t="s">
        <v>5712</v>
      </c>
    </row>
    <row r="2943" spans="1:48" x14ac:dyDescent="0.35">
      <c r="A2943" s="1" t="s">
        <v>13501</v>
      </c>
      <c r="B2943" s="1" t="s">
        <v>12499</v>
      </c>
      <c r="C2943" s="1" t="s">
        <v>71</v>
      </c>
      <c r="D2943">
        <v>64</v>
      </c>
      <c r="E2943" s="1" t="s">
        <v>65</v>
      </c>
      <c r="F2943" s="1" t="s">
        <v>72</v>
      </c>
      <c r="G2943" s="1" t="s">
        <v>85</v>
      </c>
      <c r="H2943" s="1" t="s">
        <v>79</v>
      </c>
      <c r="I2943" s="1" t="s">
        <v>113</v>
      </c>
      <c r="J2943" s="1" t="s">
        <v>80</v>
      </c>
      <c r="K2943" s="1" t="s">
        <v>48</v>
      </c>
      <c r="L2943" s="1" t="s">
        <v>48</v>
      </c>
      <c r="M2943" s="1" t="s">
        <v>48</v>
      </c>
      <c r="N2943" s="1" t="s">
        <v>48</v>
      </c>
      <c r="O2943" s="1" t="s">
        <v>48</v>
      </c>
      <c r="P2943" s="1" t="s">
        <v>48</v>
      </c>
      <c r="Q2943" s="1" t="s">
        <v>48</v>
      </c>
      <c r="R2943" s="1" t="s">
        <v>48</v>
      </c>
      <c r="S2943" s="1" t="s">
        <v>48</v>
      </c>
      <c r="T2943" s="1" t="s">
        <v>48</v>
      </c>
      <c r="U2943" s="1" t="s">
        <v>48</v>
      </c>
      <c r="V2943" s="1" t="s">
        <v>48</v>
      </c>
      <c r="W2943" s="1" t="s">
        <v>49</v>
      </c>
      <c r="X2943" s="1" t="s">
        <v>116</v>
      </c>
      <c r="Y2943" s="1" t="s">
        <v>13502</v>
      </c>
      <c r="AC2943" s="1" t="s">
        <v>5712</v>
      </c>
      <c r="AD2943" s="1" t="s">
        <v>5712</v>
      </c>
      <c r="AI2943" s="1" t="s">
        <v>13503</v>
      </c>
      <c r="AK2943" s="1" t="s">
        <v>55</v>
      </c>
      <c r="AN2943" s="1" t="s">
        <v>5712</v>
      </c>
      <c r="AP2943" s="1" t="s">
        <v>5712</v>
      </c>
      <c r="AR2943" s="1" t="s">
        <v>5712</v>
      </c>
      <c r="AT2943" s="1" t="s">
        <v>5712</v>
      </c>
    </row>
    <row r="2944" spans="1:48" x14ac:dyDescent="0.35">
      <c r="A2944" s="1" t="s">
        <v>13504</v>
      </c>
      <c r="B2944" s="1" t="s">
        <v>12499</v>
      </c>
      <c r="C2944" s="1" t="s">
        <v>71</v>
      </c>
      <c r="D2944">
        <v>33</v>
      </c>
      <c r="E2944" s="1" t="s">
        <v>57</v>
      </c>
      <c r="F2944" s="1" t="s">
        <v>107</v>
      </c>
      <c r="G2944" s="1" t="s">
        <v>98</v>
      </c>
      <c r="H2944" s="1" t="s">
        <v>45</v>
      </c>
      <c r="I2944" s="1" t="s">
        <v>113</v>
      </c>
      <c r="J2944" s="1" t="s">
        <v>80</v>
      </c>
      <c r="K2944" s="1" t="s">
        <v>48</v>
      </c>
      <c r="L2944" s="1" t="s">
        <v>48</v>
      </c>
      <c r="M2944" s="1" t="s">
        <v>48</v>
      </c>
      <c r="N2944" s="1" t="s">
        <v>48</v>
      </c>
      <c r="O2944" s="1" t="s">
        <v>48</v>
      </c>
      <c r="P2944" s="1" t="s">
        <v>48</v>
      </c>
      <c r="Q2944" s="1" t="s">
        <v>48</v>
      </c>
      <c r="R2944" s="1" t="s">
        <v>48</v>
      </c>
      <c r="S2944" s="1" t="s">
        <v>48</v>
      </c>
      <c r="T2944" s="1" t="s">
        <v>49</v>
      </c>
      <c r="U2944" s="1" t="s">
        <v>48</v>
      </c>
      <c r="V2944" s="1" t="s">
        <v>48</v>
      </c>
      <c r="W2944" s="1" t="s">
        <v>48</v>
      </c>
      <c r="X2944" s="1" t="s">
        <v>116</v>
      </c>
      <c r="Y2944" s="1" t="s">
        <v>13505</v>
      </c>
      <c r="AC2944" s="1" t="s">
        <v>5712</v>
      </c>
      <c r="AD2944" s="1" t="s">
        <v>5712</v>
      </c>
      <c r="AK2944" s="1" t="s">
        <v>101</v>
      </c>
      <c r="AN2944" s="1" t="s">
        <v>5712</v>
      </c>
      <c r="AP2944" s="1" t="s">
        <v>5712</v>
      </c>
      <c r="AR2944" s="1" t="s">
        <v>5712</v>
      </c>
      <c r="AT2944" s="1" t="s">
        <v>5712</v>
      </c>
    </row>
    <row r="2945" spans="1:48" x14ac:dyDescent="0.35">
      <c r="A2945" s="1" t="s">
        <v>13506</v>
      </c>
      <c r="B2945" s="1" t="s">
        <v>12499</v>
      </c>
      <c r="C2945" s="1" t="s">
        <v>41</v>
      </c>
      <c r="D2945">
        <v>69</v>
      </c>
      <c r="E2945" s="1" t="s">
        <v>65</v>
      </c>
      <c r="F2945" s="1" t="s">
        <v>66</v>
      </c>
      <c r="G2945" s="1" t="s">
        <v>44</v>
      </c>
      <c r="H2945" s="1" t="s">
        <v>92</v>
      </c>
      <c r="I2945" s="1" t="s">
        <v>125</v>
      </c>
      <c r="J2945" s="1" t="s">
        <v>80</v>
      </c>
      <c r="K2945" s="1" t="s">
        <v>48</v>
      </c>
      <c r="L2945" s="1" t="s">
        <v>48</v>
      </c>
      <c r="M2945" s="1" t="s">
        <v>48</v>
      </c>
      <c r="N2945" s="1" t="s">
        <v>48</v>
      </c>
      <c r="O2945" s="1" t="s">
        <v>48</v>
      </c>
      <c r="P2945" s="1" t="s">
        <v>48</v>
      </c>
      <c r="Q2945" s="1" t="s">
        <v>48</v>
      </c>
      <c r="R2945" s="1" t="s">
        <v>48</v>
      </c>
      <c r="S2945" s="1" t="s">
        <v>48</v>
      </c>
      <c r="T2945" s="1" t="s">
        <v>48</v>
      </c>
      <c r="U2945" s="1" t="s">
        <v>48</v>
      </c>
      <c r="V2945" s="1" t="s">
        <v>48</v>
      </c>
      <c r="W2945" s="1" t="s">
        <v>49</v>
      </c>
      <c r="X2945" s="1" t="s">
        <v>62</v>
      </c>
      <c r="AC2945" s="1" t="s">
        <v>5712</v>
      </c>
      <c r="AD2945" s="1" t="s">
        <v>5712</v>
      </c>
      <c r="AI2945" s="1" t="s">
        <v>13507</v>
      </c>
      <c r="AK2945" s="1" t="s">
        <v>77</v>
      </c>
      <c r="AN2945" s="1" t="s">
        <v>5712</v>
      </c>
      <c r="AP2945" s="1" t="s">
        <v>5712</v>
      </c>
      <c r="AR2945" s="1" t="s">
        <v>5712</v>
      </c>
      <c r="AT2945" s="1" t="s">
        <v>5712</v>
      </c>
      <c r="AV2945" s="1" t="s">
        <v>13508</v>
      </c>
    </row>
    <row r="2946" spans="1:48" x14ac:dyDescent="0.35">
      <c r="A2946" s="1" t="s">
        <v>13509</v>
      </c>
      <c r="B2946" s="1" t="s">
        <v>12499</v>
      </c>
      <c r="C2946" s="1" t="s">
        <v>41</v>
      </c>
      <c r="D2946">
        <v>62</v>
      </c>
      <c r="E2946" s="1" t="s">
        <v>65</v>
      </c>
      <c r="F2946" s="1" t="s">
        <v>107</v>
      </c>
      <c r="G2946" s="1" t="s">
        <v>59</v>
      </c>
      <c r="H2946" s="1" t="s">
        <v>45</v>
      </c>
      <c r="I2946" s="1" t="s">
        <v>74</v>
      </c>
      <c r="J2946" s="1" t="s">
        <v>80</v>
      </c>
      <c r="K2946" s="1" t="s">
        <v>48</v>
      </c>
      <c r="L2946" s="1" t="s">
        <v>48</v>
      </c>
      <c r="M2946" s="1" t="s">
        <v>48</v>
      </c>
      <c r="N2946" s="1" t="s">
        <v>48</v>
      </c>
      <c r="O2946" s="1" t="s">
        <v>48</v>
      </c>
      <c r="P2946" s="1" t="s">
        <v>48</v>
      </c>
      <c r="Q2946" s="1" t="s">
        <v>48</v>
      </c>
      <c r="R2946" s="1" t="s">
        <v>48</v>
      </c>
      <c r="S2946" s="1" t="s">
        <v>48</v>
      </c>
      <c r="T2946" s="1" t="s">
        <v>49</v>
      </c>
      <c r="U2946" s="1" t="s">
        <v>48</v>
      </c>
      <c r="V2946" s="1" t="s">
        <v>48</v>
      </c>
      <c r="W2946" s="1" t="s">
        <v>48</v>
      </c>
      <c r="X2946" s="1" t="s">
        <v>62</v>
      </c>
      <c r="AC2946" s="1" t="s">
        <v>5712</v>
      </c>
      <c r="AD2946" s="1" t="s">
        <v>5712</v>
      </c>
      <c r="AI2946" s="1" t="s">
        <v>13510</v>
      </c>
      <c r="AK2946" s="1" t="s">
        <v>77</v>
      </c>
      <c r="AN2946" s="1" t="s">
        <v>5712</v>
      </c>
      <c r="AP2946" s="1" t="s">
        <v>5712</v>
      </c>
      <c r="AR2946" s="1" t="s">
        <v>5712</v>
      </c>
      <c r="AT2946" s="1" t="s">
        <v>5712</v>
      </c>
      <c r="AV2946" s="1" t="s">
        <v>13511</v>
      </c>
    </row>
    <row r="2947" spans="1:48" x14ac:dyDescent="0.35">
      <c r="A2947" s="1" t="s">
        <v>13512</v>
      </c>
      <c r="B2947" s="1" t="s">
        <v>12499</v>
      </c>
      <c r="C2947" s="1" t="s">
        <v>71</v>
      </c>
      <c r="D2947">
        <v>35</v>
      </c>
      <c r="E2947" s="1" t="s">
        <v>42</v>
      </c>
      <c r="F2947" s="1" t="s">
        <v>107</v>
      </c>
      <c r="G2947" s="1" t="s">
        <v>85</v>
      </c>
      <c r="H2947" s="1" t="s">
        <v>45</v>
      </c>
      <c r="I2947" s="1" t="s">
        <v>74</v>
      </c>
      <c r="J2947" s="1" t="s">
        <v>80</v>
      </c>
      <c r="K2947" s="1" t="s">
        <v>48</v>
      </c>
      <c r="L2947" s="1" t="s">
        <v>48</v>
      </c>
      <c r="M2947" s="1" t="s">
        <v>48</v>
      </c>
      <c r="N2947" s="1" t="s">
        <v>48</v>
      </c>
      <c r="O2947" s="1" t="s">
        <v>48</v>
      </c>
      <c r="P2947" s="1" t="s">
        <v>48</v>
      </c>
      <c r="Q2947" s="1" t="s">
        <v>48</v>
      </c>
      <c r="R2947" s="1" t="s">
        <v>48</v>
      </c>
      <c r="S2947" s="1" t="s">
        <v>48</v>
      </c>
      <c r="T2947" s="1" t="s">
        <v>49</v>
      </c>
      <c r="U2947" s="1" t="s">
        <v>48</v>
      </c>
      <c r="V2947" s="1" t="s">
        <v>48</v>
      </c>
      <c r="W2947" s="1" t="s">
        <v>48</v>
      </c>
      <c r="X2947" s="1" t="s">
        <v>62</v>
      </c>
      <c r="AC2947" s="1" t="s">
        <v>5712</v>
      </c>
      <c r="AD2947" s="1" t="s">
        <v>5712</v>
      </c>
      <c r="AK2947" s="1" t="s">
        <v>101</v>
      </c>
      <c r="AN2947" s="1" t="s">
        <v>5712</v>
      </c>
      <c r="AP2947" s="1" t="s">
        <v>5712</v>
      </c>
      <c r="AR2947" s="1" t="s">
        <v>5712</v>
      </c>
      <c r="AT2947" s="1" t="s">
        <v>5712</v>
      </c>
      <c r="AV2947" s="1" t="s">
        <v>13513</v>
      </c>
    </row>
    <row r="2948" spans="1:48" x14ac:dyDescent="0.35">
      <c r="A2948" s="1" t="s">
        <v>13514</v>
      </c>
      <c r="B2948" s="1" t="s">
        <v>12499</v>
      </c>
      <c r="C2948" s="1" t="s">
        <v>41</v>
      </c>
      <c r="D2948">
        <v>81</v>
      </c>
      <c r="E2948" s="1" t="s">
        <v>65</v>
      </c>
      <c r="F2948" s="1" t="s">
        <v>66</v>
      </c>
      <c r="G2948" s="1" t="s">
        <v>59</v>
      </c>
      <c r="H2948" s="1" t="s">
        <v>67</v>
      </c>
      <c r="I2948" s="1" t="s">
        <v>90</v>
      </c>
      <c r="J2948" s="1" t="s">
        <v>80</v>
      </c>
      <c r="K2948" s="1" t="s">
        <v>48</v>
      </c>
      <c r="L2948" s="1" t="s">
        <v>48</v>
      </c>
      <c r="M2948" s="1" t="s">
        <v>48</v>
      </c>
      <c r="N2948" s="1" t="s">
        <v>48</v>
      </c>
      <c r="O2948" s="1" t="s">
        <v>48</v>
      </c>
      <c r="P2948" s="1" t="s">
        <v>48</v>
      </c>
      <c r="Q2948" s="1" t="s">
        <v>48</v>
      </c>
      <c r="R2948" s="1" t="s">
        <v>48</v>
      </c>
      <c r="S2948" s="1" t="s">
        <v>48</v>
      </c>
      <c r="T2948" s="1" t="s">
        <v>48</v>
      </c>
      <c r="U2948" s="1" t="s">
        <v>48</v>
      </c>
      <c r="V2948" s="1" t="s">
        <v>49</v>
      </c>
      <c r="W2948" s="1" t="s">
        <v>48</v>
      </c>
      <c r="X2948" s="1" t="s">
        <v>62</v>
      </c>
      <c r="AC2948" s="1" t="s">
        <v>5712</v>
      </c>
      <c r="AD2948" s="1" t="s">
        <v>5712</v>
      </c>
      <c r="AK2948" s="1" t="s">
        <v>63</v>
      </c>
      <c r="AN2948" s="1" t="s">
        <v>5712</v>
      </c>
      <c r="AP2948" s="1" t="s">
        <v>5712</v>
      </c>
      <c r="AR2948" s="1" t="s">
        <v>5712</v>
      </c>
      <c r="AT2948" s="1" t="s">
        <v>5712</v>
      </c>
    </row>
    <row r="2949" spans="1:48" x14ac:dyDescent="0.35">
      <c r="A2949" s="1" t="s">
        <v>13515</v>
      </c>
      <c r="B2949" s="1" t="s">
        <v>12499</v>
      </c>
      <c r="C2949" s="1" t="s">
        <v>71</v>
      </c>
      <c r="D2949">
        <v>74</v>
      </c>
      <c r="E2949" s="1" t="s">
        <v>65</v>
      </c>
      <c r="F2949" s="1" t="s">
        <v>66</v>
      </c>
      <c r="G2949" s="1" t="s">
        <v>98</v>
      </c>
      <c r="H2949" s="1" t="s">
        <v>67</v>
      </c>
      <c r="I2949" s="1" t="s">
        <v>110</v>
      </c>
      <c r="J2949" s="1" t="s">
        <v>80</v>
      </c>
      <c r="K2949" s="1" t="s">
        <v>48</v>
      </c>
      <c r="L2949" s="1" t="s">
        <v>48</v>
      </c>
      <c r="M2949" s="1" t="s">
        <v>48</v>
      </c>
      <c r="N2949" s="1" t="s">
        <v>48</v>
      </c>
      <c r="O2949" s="1" t="s">
        <v>48</v>
      </c>
      <c r="P2949" s="1" t="s">
        <v>48</v>
      </c>
      <c r="Q2949" s="1" t="s">
        <v>48</v>
      </c>
      <c r="R2949" s="1" t="s">
        <v>48</v>
      </c>
      <c r="S2949" s="1" t="s">
        <v>48</v>
      </c>
      <c r="T2949" s="1" t="s">
        <v>48</v>
      </c>
      <c r="U2949" s="1" t="s">
        <v>48</v>
      </c>
      <c r="V2949" s="1" t="s">
        <v>48</v>
      </c>
      <c r="W2949" s="1" t="s">
        <v>49</v>
      </c>
      <c r="X2949" s="1" t="s">
        <v>116</v>
      </c>
      <c r="Y2949" s="1" t="s">
        <v>13516</v>
      </c>
      <c r="AC2949" s="1" t="s">
        <v>5712</v>
      </c>
      <c r="AD2949" s="1" t="s">
        <v>5712</v>
      </c>
      <c r="AI2949" s="1" t="s">
        <v>539</v>
      </c>
      <c r="AK2949" s="1" t="s">
        <v>63</v>
      </c>
      <c r="AN2949" s="1" t="s">
        <v>5712</v>
      </c>
      <c r="AP2949" s="1" t="s">
        <v>5712</v>
      </c>
      <c r="AR2949" s="1" t="s">
        <v>5712</v>
      </c>
      <c r="AT2949" s="1" t="s">
        <v>5712</v>
      </c>
    </row>
    <row r="2950" spans="1:48" x14ac:dyDescent="0.35">
      <c r="A2950" s="1" t="s">
        <v>13517</v>
      </c>
      <c r="B2950" s="1" t="s">
        <v>12499</v>
      </c>
      <c r="C2950" s="1" t="s">
        <v>41</v>
      </c>
      <c r="D2950">
        <v>54</v>
      </c>
      <c r="E2950" s="1" t="s">
        <v>42</v>
      </c>
      <c r="F2950" s="1" t="s">
        <v>72</v>
      </c>
      <c r="G2950" s="1" t="s">
        <v>59</v>
      </c>
      <c r="H2950" s="1" t="s">
        <v>79</v>
      </c>
      <c r="I2950" s="1" t="s">
        <v>46</v>
      </c>
      <c r="J2950" s="1" t="s">
        <v>80</v>
      </c>
      <c r="K2950" s="1" t="s">
        <v>48</v>
      </c>
      <c r="L2950" s="1" t="s">
        <v>48</v>
      </c>
      <c r="M2950" s="1" t="s">
        <v>48</v>
      </c>
      <c r="N2950" s="1" t="s">
        <v>48</v>
      </c>
      <c r="O2950" s="1" t="s">
        <v>48</v>
      </c>
      <c r="P2950" s="1" t="s">
        <v>48</v>
      </c>
      <c r="Q2950" s="1" t="s">
        <v>48</v>
      </c>
      <c r="R2950" s="1" t="s">
        <v>48</v>
      </c>
      <c r="S2950" s="1" t="s">
        <v>48</v>
      </c>
      <c r="T2950" s="1" t="s">
        <v>48</v>
      </c>
      <c r="U2950" s="1" t="s">
        <v>48</v>
      </c>
      <c r="V2950" s="1" t="s">
        <v>49</v>
      </c>
      <c r="W2950" s="1" t="s">
        <v>48</v>
      </c>
      <c r="X2950" s="1" t="s">
        <v>75</v>
      </c>
      <c r="Y2950" s="1" t="s">
        <v>11605</v>
      </c>
      <c r="AC2950" s="1" t="s">
        <v>5712</v>
      </c>
      <c r="AD2950" s="1" t="s">
        <v>5712</v>
      </c>
      <c r="AI2950" s="1" t="s">
        <v>13518</v>
      </c>
      <c r="AK2950" s="1" t="s">
        <v>63</v>
      </c>
      <c r="AN2950" s="1" t="s">
        <v>5712</v>
      </c>
      <c r="AP2950" s="1" t="s">
        <v>5712</v>
      </c>
      <c r="AR2950" s="1" t="s">
        <v>5712</v>
      </c>
      <c r="AT2950" s="1" t="s">
        <v>5712</v>
      </c>
      <c r="AV2950" s="1" t="s">
        <v>13519</v>
      </c>
    </row>
    <row r="2951" spans="1:48" x14ac:dyDescent="0.35">
      <c r="A2951" s="1" t="s">
        <v>13520</v>
      </c>
      <c r="B2951" s="1" t="s">
        <v>12499</v>
      </c>
      <c r="C2951" s="1" t="s">
        <v>71</v>
      </c>
      <c r="D2951">
        <v>62</v>
      </c>
      <c r="E2951" s="1" t="s">
        <v>65</v>
      </c>
      <c r="F2951" s="1" t="s">
        <v>66</v>
      </c>
      <c r="G2951" s="1" t="s">
        <v>59</v>
      </c>
      <c r="H2951" s="1" t="s">
        <v>92</v>
      </c>
      <c r="I2951" s="1" t="s">
        <v>68</v>
      </c>
      <c r="J2951" s="1" t="s">
        <v>47</v>
      </c>
      <c r="K2951" s="1" t="s">
        <v>49</v>
      </c>
      <c r="L2951" s="1" t="s">
        <v>48</v>
      </c>
      <c r="M2951" s="1" t="s">
        <v>48</v>
      </c>
      <c r="N2951" s="1" t="s">
        <v>48</v>
      </c>
      <c r="O2951" s="1" t="s">
        <v>48</v>
      </c>
      <c r="P2951" s="1" t="s">
        <v>48</v>
      </c>
      <c r="Q2951" s="1" t="s">
        <v>48</v>
      </c>
      <c r="R2951" s="1" t="s">
        <v>48</v>
      </c>
      <c r="S2951" s="1" t="s">
        <v>48</v>
      </c>
      <c r="T2951" s="1" t="s">
        <v>48</v>
      </c>
      <c r="U2951" s="1" t="s">
        <v>48</v>
      </c>
      <c r="V2951" s="1" t="s">
        <v>48</v>
      </c>
      <c r="W2951" s="1" t="s">
        <v>48</v>
      </c>
      <c r="X2951" s="1" t="s">
        <v>62</v>
      </c>
      <c r="AC2951" s="1" t="s">
        <v>5712</v>
      </c>
      <c r="AD2951" s="1" t="s">
        <v>5712</v>
      </c>
      <c r="AI2951" s="1" t="s">
        <v>13521</v>
      </c>
      <c r="AK2951" s="1" t="s">
        <v>63</v>
      </c>
      <c r="AN2951" s="1" t="s">
        <v>5712</v>
      </c>
      <c r="AP2951" s="1" t="s">
        <v>131</v>
      </c>
      <c r="AR2951" s="1" t="s">
        <v>5712</v>
      </c>
      <c r="AT2951" s="1" t="s">
        <v>5712</v>
      </c>
    </row>
    <row r="2952" spans="1:48" x14ac:dyDescent="0.35">
      <c r="A2952" s="1" t="s">
        <v>13522</v>
      </c>
      <c r="B2952" s="1" t="s">
        <v>12499</v>
      </c>
      <c r="C2952" s="1" t="s">
        <v>71</v>
      </c>
      <c r="D2952">
        <v>72</v>
      </c>
      <c r="E2952" s="1" t="s">
        <v>65</v>
      </c>
      <c r="F2952" s="1" t="s">
        <v>66</v>
      </c>
      <c r="G2952" s="1" t="s">
        <v>73</v>
      </c>
      <c r="H2952" s="1" t="s">
        <v>67</v>
      </c>
      <c r="I2952" s="1" t="s">
        <v>68</v>
      </c>
      <c r="J2952" s="1" t="s">
        <v>80</v>
      </c>
      <c r="K2952" s="1" t="s">
        <v>48</v>
      </c>
      <c r="L2952" s="1" t="s">
        <v>48</v>
      </c>
      <c r="M2952" s="1" t="s">
        <v>48</v>
      </c>
      <c r="N2952" s="1" t="s">
        <v>48</v>
      </c>
      <c r="O2952" s="1" t="s">
        <v>48</v>
      </c>
      <c r="P2952" s="1" t="s">
        <v>48</v>
      </c>
      <c r="Q2952" s="1" t="s">
        <v>48</v>
      </c>
      <c r="R2952" s="1" t="s">
        <v>48</v>
      </c>
      <c r="S2952" s="1" t="s">
        <v>48</v>
      </c>
      <c r="T2952" s="1" t="s">
        <v>48</v>
      </c>
      <c r="U2952" s="1" t="s">
        <v>49</v>
      </c>
      <c r="V2952" s="1" t="s">
        <v>48</v>
      </c>
      <c r="W2952" s="1" t="s">
        <v>48</v>
      </c>
      <c r="X2952" s="1" t="s">
        <v>62</v>
      </c>
      <c r="AC2952" s="1" t="s">
        <v>5712</v>
      </c>
      <c r="AD2952" s="1" t="s">
        <v>5712</v>
      </c>
      <c r="AK2952" s="1" t="s">
        <v>63</v>
      </c>
      <c r="AN2952" s="1" t="s">
        <v>5712</v>
      </c>
      <c r="AP2952" s="1" t="s">
        <v>5712</v>
      </c>
      <c r="AR2952" s="1" t="s">
        <v>5712</v>
      </c>
      <c r="AT2952" s="1" t="s">
        <v>5712</v>
      </c>
    </row>
    <row r="2953" spans="1:48" ht="348" x14ac:dyDescent="0.35">
      <c r="A2953" s="1" t="s">
        <v>13523</v>
      </c>
      <c r="B2953" s="1" t="s">
        <v>12499</v>
      </c>
      <c r="C2953" s="1" t="s">
        <v>71</v>
      </c>
      <c r="D2953">
        <v>63</v>
      </c>
      <c r="E2953" s="1" t="s">
        <v>65</v>
      </c>
      <c r="F2953" s="1" t="s">
        <v>107</v>
      </c>
      <c r="G2953" s="1" t="s">
        <v>85</v>
      </c>
      <c r="H2953" s="1" t="s">
        <v>386</v>
      </c>
      <c r="I2953" s="1" t="s">
        <v>61</v>
      </c>
      <c r="J2953" s="1" t="s">
        <v>80</v>
      </c>
      <c r="K2953" s="1" t="s">
        <v>48</v>
      </c>
      <c r="L2953" s="1" t="s">
        <v>48</v>
      </c>
      <c r="M2953" s="1" t="s">
        <v>48</v>
      </c>
      <c r="N2953" s="1" t="s">
        <v>48</v>
      </c>
      <c r="O2953" s="1" t="s">
        <v>48</v>
      </c>
      <c r="P2953" s="1" t="s">
        <v>48</v>
      </c>
      <c r="Q2953" s="1" t="s">
        <v>48</v>
      </c>
      <c r="R2953" s="1" t="s">
        <v>48</v>
      </c>
      <c r="S2953" s="1" t="s">
        <v>48</v>
      </c>
      <c r="T2953" s="1" t="s">
        <v>49</v>
      </c>
      <c r="U2953" s="1" t="s">
        <v>48</v>
      </c>
      <c r="V2953" s="1" t="s">
        <v>48</v>
      </c>
      <c r="W2953" s="1" t="s">
        <v>48</v>
      </c>
      <c r="X2953" s="1" t="s">
        <v>145</v>
      </c>
      <c r="Y2953" s="1" t="s">
        <v>13524</v>
      </c>
      <c r="AC2953" s="1" t="s">
        <v>5712</v>
      </c>
      <c r="AD2953" s="1" t="s">
        <v>5712</v>
      </c>
      <c r="AI2953" s="1" t="s">
        <v>13525</v>
      </c>
      <c r="AK2953" s="1" t="s">
        <v>55</v>
      </c>
      <c r="AN2953" s="1" t="s">
        <v>5712</v>
      </c>
      <c r="AP2953" s="1" t="s">
        <v>5712</v>
      </c>
      <c r="AR2953" s="1" t="s">
        <v>5712</v>
      </c>
      <c r="AT2953" s="1" t="s">
        <v>5712</v>
      </c>
      <c r="AV2953" s="2" t="s">
        <v>13526</v>
      </c>
    </row>
    <row r="2954" spans="1:48" x14ac:dyDescent="0.35">
      <c r="A2954" s="1" t="s">
        <v>13527</v>
      </c>
      <c r="B2954" s="1" t="s">
        <v>12499</v>
      </c>
      <c r="C2954" s="1" t="s">
        <v>41</v>
      </c>
      <c r="D2954">
        <v>22</v>
      </c>
      <c r="E2954" s="1" t="s">
        <v>57</v>
      </c>
      <c r="F2954" s="1" t="s">
        <v>58</v>
      </c>
      <c r="G2954" s="1" t="s">
        <v>73</v>
      </c>
      <c r="H2954" s="1" t="s">
        <v>79</v>
      </c>
      <c r="I2954" s="1" t="s">
        <v>113</v>
      </c>
      <c r="J2954" s="1" t="s">
        <v>47</v>
      </c>
      <c r="K2954" s="1" t="s">
        <v>48</v>
      </c>
      <c r="L2954" s="1" t="s">
        <v>48</v>
      </c>
      <c r="M2954" s="1" t="s">
        <v>48</v>
      </c>
      <c r="N2954" s="1" t="s">
        <v>48</v>
      </c>
      <c r="O2954" s="1" t="s">
        <v>48</v>
      </c>
      <c r="P2954" s="1" t="s">
        <v>48</v>
      </c>
      <c r="Q2954" s="1" t="s">
        <v>48</v>
      </c>
      <c r="R2954" s="1" t="s">
        <v>48</v>
      </c>
      <c r="S2954" s="1" t="s">
        <v>49</v>
      </c>
      <c r="T2954" s="1" t="s">
        <v>48</v>
      </c>
      <c r="U2954" s="1" t="s">
        <v>48</v>
      </c>
      <c r="V2954" s="1" t="s">
        <v>48</v>
      </c>
      <c r="W2954" s="1" t="s">
        <v>48</v>
      </c>
      <c r="X2954" s="1" t="s">
        <v>116</v>
      </c>
      <c r="Y2954" s="1" t="s">
        <v>13528</v>
      </c>
      <c r="AC2954" s="1" t="s">
        <v>5712</v>
      </c>
      <c r="AD2954" s="1" t="s">
        <v>5712</v>
      </c>
      <c r="AI2954" s="1" t="s">
        <v>13529</v>
      </c>
      <c r="AK2954" s="1" t="s">
        <v>63</v>
      </c>
      <c r="AN2954" s="1" t="s">
        <v>5712</v>
      </c>
      <c r="AP2954" s="1" t="s">
        <v>5712</v>
      </c>
      <c r="AR2954" s="1" t="s">
        <v>5712</v>
      </c>
      <c r="AT2954" s="1" t="s">
        <v>5712</v>
      </c>
      <c r="AV2954" s="1" t="s">
        <v>13530</v>
      </c>
    </row>
    <row r="2955" spans="1:48" x14ac:dyDescent="0.35">
      <c r="A2955" s="1" t="s">
        <v>13531</v>
      </c>
      <c r="B2955" s="1" t="s">
        <v>12499</v>
      </c>
      <c r="C2955" s="1" t="s">
        <v>41</v>
      </c>
      <c r="D2955">
        <v>36</v>
      </c>
      <c r="E2955" s="1" t="s">
        <v>42</v>
      </c>
      <c r="F2955" s="1" t="s">
        <v>107</v>
      </c>
      <c r="G2955" s="1" t="s">
        <v>98</v>
      </c>
      <c r="H2955" s="1" t="s">
        <v>79</v>
      </c>
      <c r="I2955" s="1" t="s">
        <v>99</v>
      </c>
      <c r="J2955" s="1" t="s">
        <v>47</v>
      </c>
      <c r="K2955" s="1" t="s">
        <v>49</v>
      </c>
      <c r="L2955" s="1" t="s">
        <v>48</v>
      </c>
      <c r="M2955" s="1" t="s">
        <v>48</v>
      </c>
      <c r="N2955" s="1" t="s">
        <v>48</v>
      </c>
      <c r="O2955" s="1" t="s">
        <v>48</v>
      </c>
      <c r="P2955" s="1" t="s">
        <v>48</v>
      </c>
      <c r="Q2955" s="1" t="s">
        <v>48</v>
      </c>
      <c r="R2955" s="1" t="s">
        <v>48</v>
      </c>
      <c r="S2955" s="1" t="s">
        <v>48</v>
      </c>
      <c r="T2955" s="1" t="s">
        <v>49</v>
      </c>
      <c r="U2955" s="1" t="s">
        <v>48</v>
      </c>
      <c r="V2955" s="1" t="s">
        <v>48</v>
      </c>
      <c r="W2955" s="1" t="s">
        <v>48</v>
      </c>
      <c r="X2955" s="1" t="s">
        <v>116</v>
      </c>
      <c r="Y2955" s="1" t="s">
        <v>13532</v>
      </c>
      <c r="AC2955" s="1" t="s">
        <v>5712</v>
      </c>
      <c r="AD2955" s="1" t="s">
        <v>5712</v>
      </c>
      <c r="AI2955" s="1" t="s">
        <v>13533</v>
      </c>
      <c r="AK2955" s="1" t="s">
        <v>77</v>
      </c>
      <c r="AN2955" s="1" t="s">
        <v>5712</v>
      </c>
      <c r="AP2955" s="1" t="s">
        <v>5712</v>
      </c>
      <c r="AR2955" s="1" t="s">
        <v>5712</v>
      </c>
      <c r="AT2955" s="1" t="s">
        <v>5712</v>
      </c>
      <c r="AV2955" s="1" t="s">
        <v>13534</v>
      </c>
    </row>
    <row r="2956" spans="1:48" x14ac:dyDescent="0.35">
      <c r="A2956" s="1" t="s">
        <v>13535</v>
      </c>
      <c r="B2956" s="1" t="s">
        <v>12499</v>
      </c>
      <c r="C2956" s="1" t="s">
        <v>71</v>
      </c>
      <c r="D2956">
        <v>73</v>
      </c>
      <c r="E2956" s="1" t="s">
        <v>65</v>
      </c>
      <c r="F2956" s="1" t="s">
        <v>66</v>
      </c>
      <c r="G2956" s="1" t="s">
        <v>44</v>
      </c>
      <c r="H2956" s="1" t="s">
        <v>45</v>
      </c>
      <c r="I2956" s="1" t="s">
        <v>46</v>
      </c>
      <c r="J2956" s="1" t="s">
        <v>80</v>
      </c>
      <c r="K2956" s="1" t="s">
        <v>48</v>
      </c>
      <c r="L2956" s="1" t="s">
        <v>48</v>
      </c>
      <c r="M2956" s="1" t="s">
        <v>48</v>
      </c>
      <c r="N2956" s="1" t="s">
        <v>48</v>
      </c>
      <c r="O2956" s="1" t="s">
        <v>48</v>
      </c>
      <c r="P2956" s="1" t="s">
        <v>48</v>
      </c>
      <c r="Q2956" s="1" t="s">
        <v>48</v>
      </c>
      <c r="R2956" s="1" t="s">
        <v>48</v>
      </c>
      <c r="S2956" s="1" t="s">
        <v>48</v>
      </c>
      <c r="T2956" s="1" t="s">
        <v>48</v>
      </c>
      <c r="U2956" s="1" t="s">
        <v>48</v>
      </c>
      <c r="V2956" s="1" t="s">
        <v>49</v>
      </c>
      <c r="W2956" s="1" t="s">
        <v>48</v>
      </c>
      <c r="X2956" s="1" t="s">
        <v>62</v>
      </c>
      <c r="AC2956" s="1" t="s">
        <v>5712</v>
      </c>
      <c r="AD2956" s="1" t="s">
        <v>5712</v>
      </c>
      <c r="AI2956" s="1" t="s">
        <v>13536</v>
      </c>
      <c r="AK2956" s="1" t="s">
        <v>77</v>
      </c>
      <c r="AN2956" s="1" t="s">
        <v>5712</v>
      </c>
      <c r="AP2956" s="1" t="s">
        <v>5712</v>
      </c>
      <c r="AR2956" s="1" t="s">
        <v>5712</v>
      </c>
      <c r="AT2956" s="1" t="s">
        <v>5712</v>
      </c>
      <c r="AV2956" s="1" t="s">
        <v>13537</v>
      </c>
    </row>
    <row r="2957" spans="1:48" x14ac:dyDescent="0.35">
      <c r="A2957" s="1" t="s">
        <v>13538</v>
      </c>
      <c r="B2957" s="1" t="s">
        <v>12499</v>
      </c>
      <c r="C2957" s="1" t="s">
        <v>71</v>
      </c>
      <c r="D2957">
        <v>68</v>
      </c>
      <c r="E2957" s="1" t="s">
        <v>65</v>
      </c>
      <c r="F2957" s="1" t="s">
        <v>66</v>
      </c>
      <c r="G2957" s="1" t="s">
        <v>44</v>
      </c>
      <c r="H2957" s="1" t="s">
        <v>67</v>
      </c>
      <c r="I2957" s="1" t="s">
        <v>68</v>
      </c>
      <c r="J2957" s="1" t="s">
        <v>47</v>
      </c>
      <c r="K2957" s="1" t="s">
        <v>48</v>
      </c>
      <c r="L2957" s="1" t="s">
        <v>48</v>
      </c>
      <c r="M2957" s="1" t="s">
        <v>48</v>
      </c>
      <c r="N2957" s="1" t="s">
        <v>48</v>
      </c>
      <c r="O2957" s="1" t="s">
        <v>48</v>
      </c>
      <c r="P2957" s="1" t="s">
        <v>48</v>
      </c>
      <c r="Q2957" s="1" t="s">
        <v>49</v>
      </c>
      <c r="R2957" s="1" t="s">
        <v>48</v>
      </c>
      <c r="S2957" s="1" t="s">
        <v>48</v>
      </c>
      <c r="T2957" s="1" t="s">
        <v>48</v>
      </c>
      <c r="U2957" s="1" t="s">
        <v>48</v>
      </c>
      <c r="V2957" s="1" t="s">
        <v>48</v>
      </c>
      <c r="W2957" s="1" t="s">
        <v>48</v>
      </c>
      <c r="X2957" s="1" t="s">
        <v>116</v>
      </c>
      <c r="Y2957" s="1" t="s">
        <v>13539</v>
      </c>
      <c r="AC2957" s="1" t="s">
        <v>5712</v>
      </c>
      <c r="AD2957" s="1" t="s">
        <v>5712</v>
      </c>
      <c r="AK2957" s="1" t="s">
        <v>63</v>
      </c>
      <c r="AN2957" s="1" t="s">
        <v>5712</v>
      </c>
      <c r="AP2957" s="1" t="s">
        <v>5712</v>
      </c>
      <c r="AR2957" s="1" t="s">
        <v>5712</v>
      </c>
      <c r="AT2957" s="1" t="s">
        <v>5712</v>
      </c>
      <c r="AV2957" s="1" t="s">
        <v>13540</v>
      </c>
    </row>
    <row r="2958" spans="1:48" x14ac:dyDescent="0.35">
      <c r="A2958" s="1" t="s">
        <v>13541</v>
      </c>
      <c r="B2958" s="1" t="s">
        <v>12499</v>
      </c>
      <c r="C2958" s="1" t="s">
        <v>71</v>
      </c>
      <c r="D2958">
        <v>80</v>
      </c>
      <c r="E2958" s="1" t="s">
        <v>65</v>
      </c>
      <c r="F2958" s="1" t="s">
        <v>66</v>
      </c>
      <c r="G2958" s="1" t="s">
        <v>98</v>
      </c>
      <c r="H2958" s="1" t="s">
        <v>67</v>
      </c>
      <c r="I2958" s="1" t="s">
        <v>68</v>
      </c>
      <c r="J2958" s="1" t="s">
        <v>80</v>
      </c>
      <c r="K2958" s="1" t="s">
        <v>48</v>
      </c>
      <c r="L2958" s="1" t="s">
        <v>48</v>
      </c>
      <c r="M2958" s="1" t="s">
        <v>48</v>
      </c>
      <c r="N2958" s="1" t="s">
        <v>49</v>
      </c>
      <c r="O2958" s="1" t="s">
        <v>48</v>
      </c>
      <c r="P2958" s="1" t="s">
        <v>48</v>
      </c>
      <c r="Q2958" s="1" t="s">
        <v>48</v>
      </c>
      <c r="R2958" s="1" t="s">
        <v>48</v>
      </c>
      <c r="S2958" s="1" t="s">
        <v>48</v>
      </c>
      <c r="T2958" s="1" t="s">
        <v>48</v>
      </c>
      <c r="U2958" s="1" t="s">
        <v>48</v>
      </c>
      <c r="V2958" s="1" t="s">
        <v>48</v>
      </c>
      <c r="W2958" s="1" t="s">
        <v>48</v>
      </c>
      <c r="X2958" s="1" t="s">
        <v>62</v>
      </c>
      <c r="AC2958" s="1" t="s">
        <v>5712</v>
      </c>
      <c r="AD2958" s="1" t="s">
        <v>5712</v>
      </c>
      <c r="AI2958" s="1" t="s">
        <v>13542</v>
      </c>
      <c r="AK2958" s="1" t="s">
        <v>77</v>
      </c>
      <c r="AN2958" s="1" t="s">
        <v>5712</v>
      </c>
      <c r="AP2958" s="1" t="s">
        <v>5712</v>
      </c>
      <c r="AR2958" s="1" t="s">
        <v>5712</v>
      </c>
      <c r="AT2958" s="1" t="s">
        <v>5712</v>
      </c>
    </row>
    <row r="2959" spans="1:48" x14ac:dyDescent="0.35">
      <c r="A2959" s="1" t="s">
        <v>13543</v>
      </c>
      <c r="B2959" s="1" t="s">
        <v>12499</v>
      </c>
      <c r="C2959" s="1" t="s">
        <v>41</v>
      </c>
      <c r="D2959">
        <v>76</v>
      </c>
      <c r="E2959" s="1" t="s">
        <v>65</v>
      </c>
      <c r="F2959" s="1" t="s">
        <v>66</v>
      </c>
      <c r="G2959" s="1" t="s">
        <v>59</v>
      </c>
      <c r="H2959" s="1" t="s">
        <v>67</v>
      </c>
      <c r="I2959" s="1" t="s">
        <v>90</v>
      </c>
      <c r="J2959" s="1" t="s">
        <v>47</v>
      </c>
      <c r="K2959" s="1" t="s">
        <v>48</v>
      </c>
      <c r="L2959" s="1" t="s">
        <v>48</v>
      </c>
      <c r="M2959" s="1" t="s">
        <v>49</v>
      </c>
      <c r="N2959" s="1" t="s">
        <v>48</v>
      </c>
      <c r="O2959" s="1" t="s">
        <v>48</v>
      </c>
      <c r="P2959" s="1" t="s">
        <v>48</v>
      </c>
      <c r="Q2959" s="1" t="s">
        <v>48</v>
      </c>
      <c r="R2959" s="1" t="s">
        <v>48</v>
      </c>
      <c r="S2959" s="1" t="s">
        <v>48</v>
      </c>
      <c r="T2959" s="1" t="s">
        <v>48</v>
      </c>
      <c r="U2959" s="1" t="s">
        <v>48</v>
      </c>
      <c r="V2959" s="1" t="s">
        <v>48</v>
      </c>
      <c r="W2959" s="1" t="s">
        <v>49</v>
      </c>
      <c r="X2959" s="1" t="s">
        <v>62</v>
      </c>
      <c r="AC2959" s="1" t="s">
        <v>5712</v>
      </c>
      <c r="AD2959" s="1" t="s">
        <v>5712</v>
      </c>
      <c r="AK2959" s="1" t="s">
        <v>63</v>
      </c>
      <c r="AN2959" s="1" t="s">
        <v>5712</v>
      </c>
      <c r="AP2959" s="1" t="s">
        <v>5712</v>
      </c>
      <c r="AR2959" s="1" t="s">
        <v>5712</v>
      </c>
      <c r="AT2959" s="1" t="s">
        <v>5712</v>
      </c>
      <c r="AV2959" s="1" t="s">
        <v>13544</v>
      </c>
    </row>
    <row r="2960" spans="1:48" x14ac:dyDescent="0.35">
      <c r="A2960" s="1" t="s">
        <v>13545</v>
      </c>
      <c r="B2960" s="1" t="s">
        <v>12499</v>
      </c>
      <c r="C2960" s="1" t="s">
        <v>41</v>
      </c>
      <c r="D2960">
        <v>71</v>
      </c>
      <c r="E2960" s="1" t="s">
        <v>65</v>
      </c>
      <c r="F2960" s="1" t="s">
        <v>66</v>
      </c>
      <c r="G2960" s="1" t="s">
        <v>44</v>
      </c>
      <c r="H2960" s="1" t="s">
        <v>67</v>
      </c>
      <c r="I2960" s="1" t="s">
        <v>110</v>
      </c>
      <c r="J2960" s="1" t="s">
        <v>80</v>
      </c>
      <c r="K2960" s="1" t="s">
        <v>48</v>
      </c>
      <c r="L2960" s="1" t="s">
        <v>48</v>
      </c>
      <c r="M2960" s="1" t="s">
        <v>48</v>
      </c>
      <c r="N2960" s="1" t="s">
        <v>48</v>
      </c>
      <c r="O2960" s="1" t="s">
        <v>48</v>
      </c>
      <c r="P2960" s="1" t="s">
        <v>48</v>
      </c>
      <c r="Q2960" s="1" t="s">
        <v>48</v>
      </c>
      <c r="R2960" s="1" t="s">
        <v>48</v>
      </c>
      <c r="S2960" s="1" t="s">
        <v>48</v>
      </c>
      <c r="T2960" s="1" t="s">
        <v>48</v>
      </c>
      <c r="U2960" s="1" t="s">
        <v>48</v>
      </c>
      <c r="V2960" s="1" t="s">
        <v>49</v>
      </c>
      <c r="W2960" s="1" t="s">
        <v>48</v>
      </c>
      <c r="X2960" s="1" t="s">
        <v>62</v>
      </c>
      <c r="AC2960" s="1" t="s">
        <v>5712</v>
      </c>
      <c r="AD2960" s="1" t="s">
        <v>5712</v>
      </c>
      <c r="AI2960" s="1" t="s">
        <v>13546</v>
      </c>
      <c r="AK2960" s="1" t="s">
        <v>63</v>
      </c>
      <c r="AN2960" s="1" t="s">
        <v>5712</v>
      </c>
      <c r="AP2960" s="1" t="s">
        <v>5712</v>
      </c>
      <c r="AR2960" s="1" t="s">
        <v>5712</v>
      </c>
      <c r="AT2960" s="1" t="s">
        <v>5712</v>
      </c>
      <c r="AV2960" s="1" t="s">
        <v>13547</v>
      </c>
    </row>
    <row r="2961" spans="1:48" x14ac:dyDescent="0.35">
      <c r="A2961" s="1" t="s">
        <v>13548</v>
      </c>
      <c r="B2961" s="1" t="s">
        <v>12499</v>
      </c>
      <c r="C2961" s="1" t="s">
        <v>41</v>
      </c>
      <c r="D2961">
        <v>65</v>
      </c>
      <c r="E2961" s="1" t="s">
        <v>65</v>
      </c>
      <c r="F2961" s="1" t="s">
        <v>66</v>
      </c>
      <c r="G2961" s="1" t="s">
        <v>98</v>
      </c>
      <c r="H2961" s="1" t="s">
        <v>79</v>
      </c>
      <c r="I2961" s="1" t="s">
        <v>46</v>
      </c>
      <c r="J2961" s="1" t="s">
        <v>47</v>
      </c>
      <c r="K2961" s="1" t="s">
        <v>48</v>
      </c>
      <c r="L2961" s="1" t="s">
        <v>48</v>
      </c>
      <c r="M2961" s="1" t="s">
        <v>48</v>
      </c>
      <c r="N2961" s="1" t="s">
        <v>48</v>
      </c>
      <c r="O2961" s="1" t="s">
        <v>48</v>
      </c>
      <c r="P2961" s="1" t="s">
        <v>48</v>
      </c>
      <c r="Q2961" s="1" t="s">
        <v>48</v>
      </c>
      <c r="R2961" s="1" t="s">
        <v>49</v>
      </c>
      <c r="S2961" s="1" t="s">
        <v>48</v>
      </c>
      <c r="T2961" s="1" t="s">
        <v>48</v>
      </c>
      <c r="U2961" s="1" t="s">
        <v>48</v>
      </c>
      <c r="V2961" s="1" t="s">
        <v>48</v>
      </c>
      <c r="W2961" s="1" t="s">
        <v>48</v>
      </c>
      <c r="X2961" s="1" t="s">
        <v>62</v>
      </c>
      <c r="AC2961" s="1" t="s">
        <v>5712</v>
      </c>
      <c r="AD2961" s="1" t="s">
        <v>5712</v>
      </c>
      <c r="AI2961" s="1" t="s">
        <v>13549</v>
      </c>
      <c r="AK2961" s="1" t="s">
        <v>63</v>
      </c>
      <c r="AN2961" s="1" t="s">
        <v>81</v>
      </c>
      <c r="AP2961" s="1" t="s">
        <v>81</v>
      </c>
      <c r="AR2961" s="1" t="s">
        <v>5712</v>
      </c>
      <c r="AT2961" s="1" t="s">
        <v>5712</v>
      </c>
    </row>
    <row r="2962" spans="1:48" x14ac:dyDescent="0.35">
      <c r="A2962" s="1" t="s">
        <v>13550</v>
      </c>
      <c r="B2962" s="1" t="s">
        <v>12499</v>
      </c>
      <c r="C2962" s="1" t="s">
        <v>41</v>
      </c>
      <c r="D2962">
        <v>34</v>
      </c>
      <c r="E2962" s="1" t="s">
        <v>57</v>
      </c>
      <c r="F2962" s="1" t="s">
        <v>107</v>
      </c>
      <c r="G2962" s="1" t="s">
        <v>44</v>
      </c>
      <c r="H2962" s="1" t="s">
        <v>109</v>
      </c>
      <c r="I2962" s="1" t="s">
        <v>113</v>
      </c>
      <c r="J2962" s="1" t="s">
        <v>47</v>
      </c>
      <c r="K2962" s="1" t="s">
        <v>48</v>
      </c>
      <c r="L2962" s="1" t="s">
        <v>48</v>
      </c>
      <c r="M2962" s="1" t="s">
        <v>48</v>
      </c>
      <c r="N2962" s="1" t="s">
        <v>48</v>
      </c>
      <c r="O2962" s="1" t="s">
        <v>48</v>
      </c>
      <c r="P2962" s="1" t="s">
        <v>48</v>
      </c>
      <c r="Q2962" s="1" t="s">
        <v>48</v>
      </c>
      <c r="R2962" s="1" t="s">
        <v>48</v>
      </c>
      <c r="S2962" s="1" t="s">
        <v>49</v>
      </c>
      <c r="T2962" s="1" t="s">
        <v>48</v>
      </c>
      <c r="U2962" s="1" t="s">
        <v>48</v>
      </c>
      <c r="V2962" s="1" t="s">
        <v>48</v>
      </c>
      <c r="W2962" s="1" t="s">
        <v>48</v>
      </c>
      <c r="X2962" s="1" t="s">
        <v>62</v>
      </c>
      <c r="AC2962" s="1" t="s">
        <v>5712</v>
      </c>
      <c r="AD2962" s="1" t="s">
        <v>5712</v>
      </c>
      <c r="AK2962" s="1" t="s">
        <v>77</v>
      </c>
      <c r="AN2962" s="1" t="s">
        <v>5712</v>
      </c>
      <c r="AP2962" s="1" t="s">
        <v>5712</v>
      </c>
      <c r="AR2962" s="1" t="s">
        <v>5712</v>
      </c>
      <c r="AT2962" s="1" t="s">
        <v>5712</v>
      </c>
      <c r="AV2962" s="1" t="s">
        <v>13551</v>
      </c>
    </row>
    <row r="2963" spans="1:48" x14ac:dyDescent="0.35">
      <c r="A2963" s="1" t="s">
        <v>13552</v>
      </c>
      <c r="B2963" s="1" t="s">
        <v>12499</v>
      </c>
      <c r="C2963" s="1" t="s">
        <v>41</v>
      </c>
      <c r="D2963">
        <v>64</v>
      </c>
      <c r="E2963" s="1" t="s">
        <v>65</v>
      </c>
      <c r="F2963" s="1" t="s">
        <v>43</v>
      </c>
      <c r="G2963" s="1" t="s">
        <v>98</v>
      </c>
      <c r="H2963" s="1" t="s">
        <v>79</v>
      </c>
      <c r="I2963" s="1" t="s">
        <v>61</v>
      </c>
      <c r="J2963" s="1" t="s">
        <v>80</v>
      </c>
      <c r="K2963" s="1" t="s">
        <v>48</v>
      </c>
      <c r="L2963" s="1" t="s">
        <v>48</v>
      </c>
      <c r="M2963" s="1" t="s">
        <v>48</v>
      </c>
      <c r="N2963" s="1" t="s">
        <v>48</v>
      </c>
      <c r="O2963" s="1" t="s">
        <v>48</v>
      </c>
      <c r="P2963" s="1" t="s">
        <v>48</v>
      </c>
      <c r="Q2963" s="1" t="s">
        <v>48</v>
      </c>
      <c r="R2963" s="1" t="s">
        <v>48</v>
      </c>
      <c r="S2963" s="1" t="s">
        <v>48</v>
      </c>
      <c r="T2963" s="1" t="s">
        <v>48</v>
      </c>
      <c r="U2963" s="1" t="s">
        <v>48</v>
      </c>
      <c r="V2963" s="1" t="s">
        <v>49</v>
      </c>
      <c r="W2963" s="1" t="s">
        <v>48</v>
      </c>
      <c r="X2963" s="1" t="s">
        <v>62</v>
      </c>
      <c r="AC2963" s="1" t="s">
        <v>5712</v>
      </c>
      <c r="AD2963" s="1" t="s">
        <v>5712</v>
      </c>
      <c r="AK2963" s="1" t="s">
        <v>55</v>
      </c>
      <c r="AN2963" s="1" t="s">
        <v>5712</v>
      </c>
      <c r="AP2963" s="1" t="s">
        <v>5712</v>
      </c>
      <c r="AR2963" s="1" t="s">
        <v>5712</v>
      </c>
      <c r="AT2963" s="1" t="s">
        <v>5712</v>
      </c>
    </row>
    <row r="2964" spans="1:48" x14ac:dyDescent="0.35">
      <c r="A2964" s="1" t="s">
        <v>13553</v>
      </c>
      <c r="B2964" s="1" t="s">
        <v>12499</v>
      </c>
      <c r="C2964" s="1" t="s">
        <v>41</v>
      </c>
      <c r="D2964">
        <v>58</v>
      </c>
      <c r="E2964" s="1" t="s">
        <v>65</v>
      </c>
      <c r="F2964" s="1" t="s">
        <v>66</v>
      </c>
      <c r="G2964" s="1" t="s">
        <v>98</v>
      </c>
      <c r="H2964" s="1" t="s">
        <v>45</v>
      </c>
      <c r="I2964" s="1" t="s">
        <v>113</v>
      </c>
      <c r="J2964" s="1" t="s">
        <v>47</v>
      </c>
      <c r="K2964" s="1" t="s">
        <v>49</v>
      </c>
      <c r="L2964" s="1" t="s">
        <v>48</v>
      </c>
      <c r="M2964" s="1" t="s">
        <v>48</v>
      </c>
      <c r="N2964" s="1" t="s">
        <v>48</v>
      </c>
      <c r="O2964" s="1" t="s">
        <v>48</v>
      </c>
      <c r="P2964" s="1" t="s">
        <v>48</v>
      </c>
      <c r="Q2964" s="1" t="s">
        <v>48</v>
      </c>
      <c r="R2964" s="1" t="s">
        <v>48</v>
      </c>
      <c r="S2964" s="1" t="s">
        <v>48</v>
      </c>
      <c r="T2964" s="1" t="s">
        <v>49</v>
      </c>
      <c r="U2964" s="1" t="s">
        <v>48</v>
      </c>
      <c r="V2964" s="1" t="s">
        <v>48</v>
      </c>
      <c r="W2964" s="1" t="s">
        <v>48</v>
      </c>
      <c r="X2964" s="1" t="s">
        <v>62</v>
      </c>
      <c r="AC2964" s="1" t="s">
        <v>5712</v>
      </c>
      <c r="AD2964" s="1" t="s">
        <v>5712</v>
      </c>
      <c r="AI2964" s="1" t="s">
        <v>13554</v>
      </c>
      <c r="AK2964" s="1" t="s">
        <v>63</v>
      </c>
      <c r="AN2964" s="1" t="s">
        <v>5712</v>
      </c>
      <c r="AP2964" s="1" t="s">
        <v>5712</v>
      </c>
      <c r="AR2964" s="1" t="s">
        <v>5712</v>
      </c>
      <c r="AT2964" s="1" t="s">
        <v>5712</v>
      </c>
    </row>
    <row r="2965" spans="1:48" x14ac:dyDescent="0.35">
      <c r="A2965" s="1" t="s">
        <v>13555</v>
      </c>
      <c r="B2965" s="1" t="s">
        <v>12499</v>
      </c>
      <c r="C2965" s="1" t="s">
        <v>41</v>
      </c>
      <c r="D2965">
        <v>55</v>
      </c>
      <c r="E2965" s="1" t="s">
        <v>65</v>
      </c>
      <c r="F2965" s="1" t="s">
        <v>72</v>
      </c>
      <c r="G2965" s="1" t="s">
        <v>44</v>
      </c>
      <c r="H2965" s="1" t="s">
        <v>79</v>
      </c>
      <c r="I2965" s="1" t="s">
        <v>46</v>
      </c>
      <c r="J2965" s="1" t="s">
        <v>47</v>
      </c>
      <c r="K2965" s="1" t="s">
        <v>48</v>
      </c>
      <c r="L2965" s="1" t="s">
        <v>48</v>
      </c>
      <c r="M2965" s="1" t="s">
        <v>48</v>
      </c>
      <c r="N2965" s="1" t="s">
        <v>48</v>
      </c>
      <c r="O2965" s="1" t="s">
        <v>48</v>
      </c>
      <c r="P2965" s="1" t="s">
        <v>49</v>
      </c>
      <c r="Q2965" s="1" t="s">
        <v>48</v>
      </c>
      <c r="R2965" s="1" t="s">
        <v>48</v>
      </c>
      <c r="S2965" s="1" t="s">
        <v>48</v>
      </c>
      <c r="T2965" s="1" t="s">
        <v>48</v>
      </c>
      <c r="U2965" s="1" t="s">
        <v>48</v>
      </c>
      <c r="V2965" s="1" t="s">
        <v>48</v>
      </c>
      <c r="W2965" s="1" t="s">
        <v>48</v>
      </c>
      <c r="X2965" s="1" t="s">
        <v>62</v>
      </c>
      <c r="AC2965" s="1" t="s">
        <v>5712</v>
      </c>
      <c r="AD2965" s="1" t="s">
        <v>5712</v>
      </c>
      <c r="AK2965" s="1" t="s">
        <v>63</v>
      </c>
      <c r="AN2965" s="1" t="s">
        <v>5712</v>
      </c>
      <c r="AP2965" s="1" t="s">
        <v>5712</v>
      </c>
      <c r="AR2965" s="1" t="s">
        <v>5712</v>
      </c>
      <c r="AT2965" s="1" t="s">
        <v>5712</v>
      </c>
      <c r="AV2965" s="1" t="s">
        <v>13556</v>
      </c>
    </row>
    <row r="2966" spans="1:48" x14ac:dyDescent="0.35">
      <c r="A2966" s="1" t="s">
        <v>13557</v>
      </c>
      <c r="B2966" s="1" t="s">
        <v>12499</v>
      </c>
      <c r="C2966" s="1" t="s">
        <v>41</v>
      </c>
      <c r="D2966">
        <v>57</v>
      </c>
      <c r="E2966" s="1" t="s">
        <v>65</v>
      </c>
      <c r="F2966" s="1" t="s">
        <v>43</v>
      </c>
      <c r="G2966" s="1" t="s">
        <v>73</v>
      </c>
      <c r="H2966" s="1" t="s">
        <v>45</v>
      </c>
      <c r="I2966" s="1" t="s">
        <v>61</v>
      </c>
      <c r="J2966" s="1" t="s">
        <v>80</v>
      </c>
      <c r="K2966" s="1" t="s">
        <v>48</v>
      </c>
      <c r="L2966" s="1" t="s">
        <v>48</v>
      </c>
      <c r="M2966" s="1" t="s">
        <v>48</v>
      </c>
      <c r="N2966" s="1" t="s">
        <v>48</v>
      </c>
      <c r="O2966" s="1" t="s">
        <v>48</v>
      </c>
      <c r="P2966" s="1" t="s">
        <v>48</v>
      </c>
      <c r="Q2966" s="1" t="s">
        <v>48</v>
      </c>
      <c r="R2966" s="1" t="s">
        <v>48</v>
      </c>
      <c r="S2966" s="1" t="s">
        <v>48</v>
      </c>
      <c r="T2966" s="1" t="s">
        <v>49</v>
      </c>
      <c r="U2966" s="1" t="s">
        <v>48</v>
      </c>
      <c r="V2966" s="1" t="s">
        <v>48</v>
      </c>
      <c r="W2966" s="1" t="s">
        <v>48</v>
      </c>
      <c r="X2966" s="1" t="s">
        <v>116</v>
      </c>
      <c r="Y2966" s="1" t="s">
        <v>589</v>
      </c>
      <c r="AC2966" s="1" t="s">
        <v>5712</v>
      </c>
      <c r="AD2966" s="1" t="s">
        <v>5712</v>
      </c>
      <c r="AK2966" s="1" t="s">
        <v>77</v>
      </c>
      <c r="AN2966" s="1" t="s">
        <v>5712</v>
      </c>
      <c r="AP2966" s="1" t="s">
        <v>5712</v>
      </c>
      <c r="AR2966" s="1" t="s">
        <v>5712</v>
      </c>
      <c r="AT2966" s="1" t="s">
        <v>5712</v>
      </c>
      <c r="AV2966" s="1" t="s">
        <v>13558</v>
      </c>
    </row>
    <row r="2967" spans="1:48" x14ac:dyDescent="0.35">
      <c r="A2967" s="1" t="s">
        <v>13559</v>
      </c>
      <c r="B2967" s="1" t="s">
        <v>12499</v>
      </c>
      <c r="C2967" s="1" t="s">
        <v>71</v>
      </c>
      <c r="D2967">
        <v>51</v>
      </c>
      <c r="E2967" s="1" t="s">
        <v>42</v>
      </c>
      <c r="F2967" s="1" t="s">
        <v>72</v>
      </c>
      <c r="G2967" s="1" t="s">
        <v>85</v>
      </c>
      <c r="H2967" s="1" t="s">
        <v>45</v>
      </c>
      <c r="I2967" s="1" t="s">
        <v>74</v>
      </c>
      <c r="J2967" s="1" t="s">
        <v>80</v>
      </c>
      <c r="K2967" s="1" t="s">
        <v>48</v>
      </c>
      <c r="L2967" s="1" t="s">
        <v>48</v>
      </c>
      <c r="M2967" s="1" t="s">
        <v>48</v>
      </c>
      <c r="N2967" s="1" t="s">
        <v>48</v>
      </c>
      <c r="O2967" s="1" t="s">
        <v>48</v>
      </c>
      <c r="P2967" s="1" t="s">
        <v>48</v>
      </c>
      <c r="Q2967" s="1" t="s">
        <v>48</v>
      </c>
      <c r="R2967" s="1" t="s">
        <v>48</v>
      </c>
      <c r="S2967" s="1" t="s">
        <v>48</v>
      </c>
      <c r="T2967" s="1" t="s">
        <v>48</v>
      </c>
      <c r="U2967" s="1" t="s">
        <v>49</v>
      </c>
      <c r="V2967" s="1" t="s">
        <v>48</v>
      </c>
      <c r="W2967" s="1" t="s">
        <v>48</v>
      </c>
      <c r="X2967" s="1" t="s">
        <v>62</v>
      </c>
      <c r="AC2967" s="1" t="s">
        <v>5712</v>
      </c>
      <c r="AD2967" s="1" t="s">
        <v>5712</v>
      </c>
      <c r="AK2967" s="1" t="s">
        <v>101</v>
      </c>
      <c r="AN2967" s="1" t="s">
        <v>5712</v>
      </c>
      <c r="AP2967" s="1" t="s">
        <v>131</v>
      </c>
      <c r="AR2967" s="1" t="s">
        <v>5712</v>
      </c>
      <c r="AT2967" s="1" t="s">
        <v>5712</v>
      </c>
    </row>
    <row r="2968" spans="1:48" x14ac:dyDescent="0.35">
      <c r="A2968" s="1" t="s">
        <v>13560</v>
      </c>
      <c r="B2968" s="1" t="s">
        <v>12499</v>
      </c>
      <c r="C2968" s="1" t="s">
        <v>41</v>
      </c>
      <c r="D2968">
        <v>34</v>
      </c>
      <c r="E2968" s="1" t="s">
        <v>57</v>
      </c>
      <c r="F2968" s="1" t="s">
        <v>58</v>
      </c>
      <c r="G2968" s="1" t="s">
        <v>85</v>
      </c>
      <c r="H2968" s="1" t="s">
        <v>45</v>
      </c>
      <c r="I2968" s="1" t="s">
        <v>74</v>
      </c>
      <c r="J2968" s="1" t="s">
        <v>80</v>
      </c>
      <c r="K2968" s="1" t="s">
        <v>48</v>
      </c>
      <c r="L2968" s="1" t="s">
        <v>48</v>
      </c>
      <c r="M2968" s="1" t="s">
        <v>48</v>
      </c>
      <c r="N2968" s="1" t="s">
        <v>48</v>
      </c>
      <c r="O2968" s="1" t="s">
        <v>48</v>
      </c>
      <c r="P2968" s="1" t="s">
        <v>48</v>
      </c>
      <c r="Q2968" s="1" t="s">
        <v>48</v>
      </c>
      <c r="R2968" s="1" t="s">
        <v>48</v>
      </c>
      <c r="S2968" s="1" t="s">
        <v>48</v>
      </c>
      <c r="T2968" s="1" t="s">
        <v>49</v>
      </c>
      <c r="U2968" s="1" t="s">
        <v>48</v>
      </c>
      <c r="V2968" s="1" t="s">
        <v>48</v>
      </c>
      <c r="W2968" s="1" t="s">
        <v>48</v>
      </c>
      <c r="X2968" s="1" t="s">
        <v>62</v>
      </c>
      <c r="AC2968" s="1" t="s">
        <v>5712</v>
      </c>
      <c r="AD2968" s="1" t="s">
        <v>5712</v>
      </c>
      <c r="AI2968" s="1" t="s">
        <v>13561</v>
      </c>
      <c r="AK2968" s="1" t="s">
        <v>55</v>
      </c>
      <c r="AN2968" s="1" t="s">
        <v>5712</v>
      </c>
      <c r="AP2968" s="1" t="s">
        <v>5712</v>
      </c>
      <c r="AR2968" s="1" t="s">
        <v>5712</v>
      </c>
      <c r="AT2968" s="1" t="s">
        <v>5712</v>
      </c>
    </row>
    <row r="2969" spans="1:48" x14ac:dyDescent="0.35">
      <c r="A2969" s="1" t="s">
        <v>13562</v>
      </c>
      <c r="B2969" s="1" t="s">
        <v>12499</v>
      </c>
      <c r="C2969" s="1" t="s">
        <v>41</v>
      </c>
      <c r="D2969">
        <v>66</v>
      </c>
      <c r="E2969" s="1" t="s">
        <v>65</v>
      </c>
      <c r="F2969" s="1" t="s">
        <v>66</v>
      </c>
      <c r="G2969" s="1" t="s">
        <v>59</v>
      </c>
      <c r="H2969" s="1" t="s">
        <v>79</v>
      </c>
      <c r="I2969" s="1" t="s">
        <v>46</v>
      </c>
      <c r="J2969" s="1" t="s">
        <v>80</v>
      </c>
      <c r="K2969" s="1" t="s">
        <v>48</v>
      </c>
      <c r="L2969" s="1" t="s">
        <v>48</v>
      </c>
      <c r="M2969" s="1" t="s">
        <v>48</v>
      </c>
      <c r="N2969" s="1" t="s">
        <v>48</v>
      </c>
      <c r="O2969" s="1" t="s">
        <v>48</v>
      </c>
      <c r="P2969" s="1" t="s">
        <v>48</v>
      </c>
      <c r="Q2969" s="1" t="s">
        <v>48</v>
      </c>
      <c r="R2969" s="1" t="s">
        <v>48</v>
      </c>
      <c r="S2969" s="1" t="s">
        <v>48</v>
      </c>
      <c r="T2969" s="1" t="s">
        <v>48</v>
      </c>
      <c r="U2969" s="1" t="s">
        <v>48</v>
      </c>
      <c r="V2969" s="1" t="s">
        <v>48</v>
      </c>
      <c r="W2969" s="1" t="s">
        <v>49</v>
      </c>
      <c r="X2969" s="1" t="s">
        <v>51</v>
      </c>
      <c r="Y2969" s="1" t="s">
        <v>13563</v>
      </c>
      <c r="AC2969" s="1" t="s">
        <v>5712</v>
      </c>
      <c r="AD2969" s="1" t="s">
        <v>5712</v>
      </c>
      <c r="AK2969" s="1" t="s">
        <v>77</v>
      </c>
      <c r="AN2969" s="1" t="s">
        <v>5712</v>
      </c>
      <c r="AP2969" s="1" t="s">
        <v>5712</v>
      </c>
      <c r="AR2969" s="1" t="s">
        <v>5712</v>
      </c>
      <c r="AT2969" s="1" t="s">
        <v>5712</v>
      </c>
    </row>
    <row r="2970" spans="1:48" x14ac:dyDescent="0.35">
      <c r="A2970" s="1" t="s">
        <v>13564</v>
      </c>
      <c r="B2970" s="1" t="s">
        <v>12499</v>
      </c>
      <c r="C2970" s="1" t="s">
        <v>41</v>
      </c>
      <c r="D2970">
        <v>57</v>
      </c>
      <c r="E2970" s="1" t="s">
        <v>65</v>
      </c>
      <c r="F2970" s="1" t="s">
        <v>72</v>
      </c>
      <c r="G2970" s="1" t="s">
        <v>85</v>
      </c>
      <c r="H2970" s="1" t="s">
        <v>45</v>
      </c>
      <c r="I2970" s="1" t="s">
        <v>61</v>
      </c>
      <c r="J2970" s="1" t="s">
        <v>80</v>
      </c>
      <c r="K2970" s="1" t="s">
        <v>48</v>
      </c>
      <c r="L2970" s="1" t="s">
        <v>48</v>
      </c>
      <c r="M2970" s="1" t="s">
        <v>48</v>
      </c>
      <c r="N2970" s="1" t="s">
        <v>48</v>
      </c>
      <c r="O2970" s="1" t="s">
        <v>48</v>
      </c>
      <c r="P2970" s="1" t="s">
        <v>48</v>
      </c>
      <c r="Q2970" s="1" t="s">
        <v>48</v>
      </c>
      <c r="R2970" s="1" t="s">
        <v>48</v>
      </c>
      <c r="S2970" s="1" t="s">
        <v>48</v>
      </c>
      <c r="T2970" s="1" t="s">
        <v>48</v>
      </c>
      <c r="U2970" s="1" t="s">
        <v>48</v>
      </c>
      <c r="V2970" s="1" t="s">
        <v>49</v>
      </c>
      <c r="W2970" s="1" t="s">
        <v>48</v>
      </c>
      <c r="X2970" s="1" t="s">
        <v>116</v>
      </c>
      <c r="Y2970" s="1" t="s">
        <v>13565</v>
      </c>
      <c r="AC2970" s="1" t="s">
        <v>5712</v>
      </c>
      <c r="AD2970" s="1" t="s">
        <v>5712</v>
      </c>
      <c r="AK2970" s="1" t="s">
        <v>55</v>
      </c>
      <c r="AN2970" s="1" t="s">
        <v>5712</v>
      </c>
      <c r="AP2970" s="1" t="s">
        <v>5712</v>
      </c>
      <c r="AR2970" s="1" t="s">
        <v>5712</v>
      </c>
      <c r="AT2970" s="1" t="s">
        <v>5712</v>
      </c>
    </row>
    <row r="2971" spans="1:48" x14ac:dyDescent="0.35">
      <c r="A2971" s="1" t="s">
        <v>13566</v>
      </c>
      <c r="B2971" s="1" t="s">
        <v>12499</v>
      </c>
      <c r="C2971" s="1" t="s">
        <v>41</v>
      </c>
      <c r="D2971">
        <v>70</v>
      </c>
      <c r="E2971" s="1" t="s">
        <v>65</v>
      </c>
      <c r="F2971" s="1" t="s">
        <v>66</v>
      </c>
      <c r="G2971" s="1" t="s">
        <v>98</v>
      </c>
      <c r="H2971" s="1" t="s">
        <v>67</v>
      </c>
      <c r="I2971" s="1" t="s">
        <v>113</v>
      </c>
      <c r="J2971" s="1" t="s">
        <v>80</v>
      </c>
      <c r="K2971" s="1" t="s">
        <v>48</v>
      </c>
      <c r="L2971" s="1" t="s">
        <v>48</v>
      </c>
      <c r="M2971" s="1" t="s">
        <v>48</v>
      </c>
      <c r="N2971" s="1" t="s">
        <v>48</v>
      </c>
      <c r="O2971" s="1" t="s">
        <v>48</v>
      </c>
      <c r="P2971" s="1" t="s">
        <v>48</v>
      </c>
      <c r="Q2971" s="1" t="s">
        <v>48</v>
      </c>
      <c r="R2971" s="1" t="s">
        <v>48</v>
      </c>
      <c r="S2971" s="1" t="s">
        <v>48</v>
      </c>
      <c r="T2971" s="1" t="s">
        <v>48</v>
      </c>
      <c r="U2971" s="1" t="s">
        <v>48</v>
      </c>
      <c r="V2971" s="1" t="s">
        <v>48</v>
      </c>
      <c r="W2971" s="1" t="s">
        <v>49</v>
      </c>
      <c r="X2971" s="1" t="s">
        <v>116</v>
      </c>
      <c r="Y2971" s="1" t="s">
        <v>13567</v>
      </c>
      <c r="AC2971" s="1" t="s">
        <v>5712</v>
      </c>
      <c r="AD2971" s="1" t="s">
        <v>5712</v>
      </c>
      <c r="AK2971" s="1" t="s">
        <v>55</v>
      </c>
      <c r="AN2971" s="1" t="s">
        <v>5712</v>
      </c>
      <c r="AP2971" s="1" t="s">
        <v>5712</v>
      </c>
      <c r="AR2971" s="1" t="s">
        <v>5712</v>
      </c>
      <c r="AT2971" s="1" t="s">
        <v>5712</v>
      </c>
      <c r="AV2971" s="1" t="s">
        <v>13568</v>
      </c>
    </row>
    <row r="2972" spans="1:48" x14ac:dyDescent="0.35">
      <c r="A2972" s="1" t="s">
        <v>13569</v>
      </c>
      <c r="B2972" s="1" t="s">
        <v>12499</v>
      </c>
      <c r="C2972" s="1" t="s">
        <v>71</v>
      </c>
      <c r="D2972">
        <v>43</v>
      </c>
      <c r="E2972" s="1" t="s">
        <v>42</v>
      </c>
      <c r="F2972" s="1" t="s">
        <v>107</v>
      </c>
      <c r="G2972" s="1" t="s">
        <v>44</v>
      </c>
      <c r="H2972" s="1" t="s">
        <v>45</v>
      </c>
      <c r="I2972" s="1" t="s">
        <v>46</v>
      </c>
      <c r="J2972" s="1" t="s">
        <v>80</v>
      </c>
      <c r="K2972" s="1" t="s">
        <v>48</v>
      </c>
      <c r="L2972" s="1" t="s">
        <v>48</v>
      </c>
      <c r="M2972" s="1" t="s">
        <v>48</v>
      </c>
      <c r="N2972" s="1" t="s">
        <v>48</v>
      </c>
      <c r="O2972" s="1" t="s">
        <v>48</v>
      </c>
      <c r="P2972" s="1" t="s">
        <v>48</v>
      </c>
      <c r="Q2972" s="1" t="s">
        <v>48</v>
      </c>
      <c r="R2972" s="1" t="s">
        <v>48</v>
      </c>
      <c r="S2972" s="1" t="s">
        <v>48</v>
      </c>
      <c r="T2972" s="1" t="s">
        <v>48</v>
      </c>
      <c r="U2972" s="1" t="s">
        <v>48</v>
      </c>
      <c r="V2972" s="1" t="s">
        <v>48</v>
      </c>
      <c r="W2972" s="1" t="s">
        <v>49</v>
      </c>
      <c r="X2972" s="1" t="s">
        <v>62</v>
      </c>
      <c r="AC2972" s="1" t="s">
        <v>5712</v>
      </c>
      <c r="AD2972" s="1" t="s">
        <v>5712</v>
      </c>
      <c r="AI2972" s="1" t="s">
        <v>13570</v>
      </c>
      <c r="AK2972" s="1" t="s">
        <v>77</v>
      </c>
      <c r="AN2972" s="1" t="s">
        <v>5712</v>
      </c>
      <c r="AP2972" s="1" t="s">
        <v>5712</v>
      </c>
      <c r="AR2972" s="1" t="s">
        <v>5712</v>
      </c>
      <c r="AT2972" s="1" t="s">
        <v>5712</v>
      </c>
      <c r="AV2972" s="1" t="s">
        <v>13571</v>
      </c>
    </row>
    <row r="2973" spans="1:48" x14ac:dyDescent="0.35">
      <c r="A2973" s="1" t="s">
        <v>13572</v>
      </c>
      <c r="B2973" s="1" t="s">
        <v>12499</v>
      </c>
      <c r="C2973" s="1" t="s">
        <v>41</v>
      </c>
      <c r="D2973">
        <v>40</v>
      </c>
      <c r="E2973" s="1" t="s">
        <v>42</v>
      </c>
      <c r="F2973" s="1" t="s">
        <v>43</v>
      </c>
      <c r="G2973" s="1" t="s">
        <v>98</v>
      </c>
      <c r="H2973" s="1" t="s">
        <v>45</v>
      </c>
      <c r="I2973" s="1" t="s">
        <v>110</v>
      </c>
      <c r="J2973" s="1" t="s">
        <v>80</v>
      </c>
      <c r="K2973" s="1" t="s">
        <v>48</v>
      </c>
      <c r="L2973" s="1" t="s">
        <v>48</v>
      </c>
      <c r="M2973" s="1" t="s">
        <v>48</v>
      </c>
      <c r="N2973" s="1" t="s">
        <v>48</v>
      </c>
      <c r="O2973" s="1" t="s">
        <v>48</v>
      </c>
      <c r="P2973" s="1" t="s">
        <v>48</v>
      </c>
      <c r="Q2973" s="1" t="s">
        <v>48</v>
      </c>
      <c r="R2973" s="1" t="s">
        <v>48</v>
      </c>
      <c r="S2973" s="1" t="s">
        <v>48</v>
      </c>
      <c r="T2973" s="1" t="s">
        <v>48</v>
      </c>
      <c r="U2973" s="1" t="s">
        <v>49</v>
      </c>
      <c r="V2973" s="1" t="s">
        <v>48</v>
      </c>
      <c r="W2973" s="1" t="s">
        <v>48</v>
      </c>
      <c r="X2973" s="1" t="s">
        <v>62</v>
      </c>
      <c r="AC2973" s="1" t="s">
        <v>5712</v>
      </c>
      <c r="AD2973" s="1" t="s">
        <v>5712</v>
      </c>
      <c r="AI2973" s="1" t="s">
        <v>13573</v>
      </c>
      <c r="AK2973" s="1" t="s">
        <v>101</v>
      </c>
      <c r="AN2973" s="1" t="s">
        <v>5712</v>
      </c>
      <c r="AP2973" s="1" t="s">
        <v>5712</v>
      </c>
      <c r="AR2973" s="1" t="s">
        <v>5712</v>
      </c>
      <c r="AT2973" s="1" t="s">
        <v>5712</v>
      </c>
      <c r="AV2973" s="1" t="s">
        <v>13574</v>
      </c>
    </row>
    <row r="2974" spans="1:48" x14ac:dyDescent="0.35">
      <c r="A2974" s="1" t="s">
        <v>13575</v>
      </c>
      <c r="B2974" s="1" t="s">
        <v>12499</v>
      </c>
      <c r="C2974" s="1" t="s">
        <v>71</v>
      </c>
      <c r="D2974">
        <v>71</v>
      </c>
      <c r="E2974" s="1" t="s">
        <v>65</v>
      </c>
      <c r="F2974" s="1" t="s">
        <v>72</v>
      </c>
      <c r="G2974" s="1" t="s">
        <v>85</v>
      </c>
      <c r="H2974" s="1" t="s">
        <v>67</v>
      </c>
      <c r="I2974" s="1" t="s">
        <v>74</v>
      </c>
      <c r="J2974" s="1" t="s">
        <v>80</v>
      </c>
      <c r="K2974" s="1" t="s">
        <v>48</v>
      </c>
      <c r="L2974" s="1" t="s">
        <v>48</v>
      </c>
      <c r="M2974" s="1" t="s">
        <v>48</v>
      </c>
      <c r="N2974" s="1" t="s">
        <v>48</v>
      </c>
      <c r="O2974" s="1" t="s">
        <v>48</v>
      </c>
      <c r="P2974" s="1" t="s">
        <v>48</v>
      </c>
      <c r="Q2974" s="1" t="s">
        <v>48</v>
      </c>
      <c r="R2974" s="1" t="s">
        <v>48</v>
      </c>
      <c r="S2974" s="1" t="s">
        <v>48</v>
      </c>
      <c r="T2974" s="1" t="s">
        <v>48</v>
      </c>
      <c r="U2974" s="1" t="s">
        <v>48</v>
      </c>
      <c r="V2974" s="1" t="s">
        <v>48</v>
      </c>
      <c r="W2974" s="1" t="s">
        <v>49</v>
      </c>
      <c r="X2974" s="1" t="s">
        <v>62</v>
      </c>
      <c r="AC2974" s="1" t="s">
        <v>5712</v>
      </c>
      <c r="AD2974" s="1" t="s">
        <v>5712</v>
      </c>
      <c r="AI2974" s="1" t="s">
        <v>13576</v>
      </c>
      <c r="AK2974" s="1" t="s">
        <v>63</v>
      </c>
      <c r="AN2974" s="1" t="s">
        <v>131</v>
      </c>
      <c r="AP2974" s="1" t="s">
        <v>5712</v>
      </c>
      <c r="AR2974" s="1" t="s">
        <v>5712</v>
      </c>
      <c r="AT2974" s="1" t="s">
        <v>5712</v>
      </c>
    </row>
    <row r="2975" spans="1:48" x14ac:dyDescent="0.35">
      <c r="A2975" s="1" t="s">
        <v>13577</v>
      </c>
      <c r="B2975" s="1" t="s">
        <v>12499</v>
      </c>
      <c r="C2975" s="1" t="s">
        <v>41</v>
      </c>
      <c r="D2975">
        <v>76</v>
      </c>
      <c r="E2975" s="1" t="s">
        <v>65</v>
      </c>
      <c r="F2975" s="1" t="s">
        <v>72</v>
      </c>
      <c r="G2975" s="1" t="s">
        <v>85</v>
      </c>
      <c r="H2975" s="1" t="s">
        <v>386</v>
      </c>
      <c r="I2975" s="1" t="s">
        <v>74</v>
      </c>
      <c r="J2975" s="1" t="s">
        <v>80</v>
      </c>
      <c r="K2975" s="1" t="s">
        <v>48</v>
      </c>
      <c r="L2975" s="1" t="s">
        <v>48</v>
      </c>
      <c r="M2975" s="1" t="s">
        <v>48</v>
      </c>
      <c r="N2975" s="1" t="s">
        <v>48</v>
      </c>
      <c r="O2975" s="1" t="s">
        <v>48</v>
      </c>
      <c r="P2975" s="1" t="s">
        <v>49</v>
      </c>
      <c r="Q2975" s="1" t="s">
        <v>48</v>
      </c>
      <c r="R2975" s="1" t="s">
        <v>48</v>
      </c>
      <c r="S2975" s="1" t="s">
        <v>48</v>
      </c>
      <c r="T2975" s="1" t="s">
        <v>48</v>
      </c>
      <c r="U2975" s="1" t="s">
        <v>48</v>
      </c>
      <c r="V2975" s="1" t="s">
        <v>48</v>
      </c>
      <c r="W2975" s="1" t="s">
        <v>48</v>
      </c>
      <c r="X2975" s="1" t="s">
        <v>62</v>
      </c>
      <c r="AC2975" s="1" t="s">
        <v>5712</v>
      </c>
      <c r="AD2975" s="1" t="s">
        <v>5712</v>
      </c>
      <c r="AK2975" s="1" t="s">
        <v>101</v>
      </c>
      <c r="AN2975" s="1" t="s">
        <v>5712</v>
      </c>
      <c r="AP2975" s="1" t="s">
        <v>5712</v>
      </c>
      <c r="AR2975" s="1" t="s">
        <v>5712</v>
      </c>
      <c r="AT2975" s="1" t="s">
        <v>5712</v>
      </c>
      <c r="AV2975" s="1" t="s">
        <v>13578</v>
      </c>
    </row>
    <row r="2976" spans="1:48" x14ac:dyDescent="0.35">
      <c r="A2976" s="1" t="s">
        <v>13579</v>
      </c>
      <c r="B2976" s="1" t="s">
        <v>12499</v>
      </c>
      <c r="C2976" s="1" t="s">
        <v>41</v>
      </c>
      <c r="D2976">
        <v>55</v>
      </c>
      <c r="E2976" s="1" t="s">
        <v>65</v>
      </c>
      <c r="F2976" s="1" t="s">
        <v>66</v>
      </c>
      <c r="G2976" s="1" t="s">
        <v>73</v>
      </c>
      <c r="H2976" s="1" t="s">
        <v>144</v>
      </c>
      <c r="I2976" s="1" t="s">
        <v>110</v>
      </c>
      <c r="J2976" s="1" t="s">
        <v>47</v>
      </c>
      <c r="K2976" s="1" t="s">
        <v>49</v>
      </c>
      <c r="L2976" s="1" t="s">
        <v>48</v>
      </c>
      <c r="M2976" s="1" t="s">
        <v>48</v>
      </c>
      <c r="N2976" s="1" t="s">
        <v>48</v>
      </c>
      <c r="O2976" s="1" t="s">
        <v>48</v>
      </c>
      <c r="P2976" s="1" t="s">
        <v>48</v>
      </c>
      <c r="Q2976" s="1" t="s">
        <v>48</v>
      </c>
      <c r="R2976" s="1" t="s">
        <v>48</v>
      </c>
      <c r="S2976" s="1" t="s">
        <v>48</v>
      </c>
      <c r="T2976" s="1" t="s">
        <v>48</v>
      </c>
      <c r="U2976" s="1" t="s">
        <v>48</v>
      </c>
      <c r="V2976" s="1" t="s">
        <v>48</v>
      </c>
      <c r="W2976" s="1" t="s">
        <v>48</v>
      </c>
      <c r="X2976" s="1" t="s">
        <v>116</v>
      </c>
      <c r="Y2976" s="1" t="s">
        <v>13580</v>
      </c>
      <c r="AC2976" s="1" t="s">
        <v>5712</v>
      </c>
      <c r="AD2976" s="1" t="s">
        <v>5712</v>
      </c>
      <c r="AK2976" s="1" t="s">
        <v>63</v>
      </c>
      <c r="AN2976" s="1" t="s">
        <v>5712</v>
      </c>
      <c r="AP2976" s="1" t="s">
        <v>5712</v>
      </c>
      <c r="AR2976" s="1" t="s">
        <v>5712</v>
      </c>
      <c r="AT2976" s="1" t="s">
        <v>5712</v>
      </c>
    </row>
    <row r="2977" spans="1:48" x14ac:dyDescent="0.35">
      <c r="A2977" s="1" t="s">
        <v>13581</v>
      </c>
      <c r="B2977" s="1" t="s">
        <v>12499</v>
      </c>
      <c r="C2977" s="1" t="s">
        <v>41</v>
      </c>
      <c r="D2977">
        <v>41</v>
      </c>
      <c r="E2977" s="1" t="s">
        <v>42</v>
      </c>
      <c r="F2977" s="1" t="s">
        <v>107</v>
      </c>
      <c r="G2977" s="1" t="s">
        <v>98</v>
      </c>
      <c r="H2977" s="1" t="s">
        <v>45</v>
      </c>
      <c r="I2977" s="1" t="s">
        <v>74</v>
      </c>
      <c r="J2977" s="1" t="s">
        <v>80</v>
      </c>
      <c r="K2977" s="1" t="s">
        <v>48</v>
      </c>
      <c r="L2977" s="1" t="s">
        <v>48</v>
      </c>
      <c r="M2977" s="1" t="s">
        <v>48</v>
      </c>
      <c r="N2977" s="1" t="s">
        <v>48</v>
      </c>
      <c r="O2977" s="1" t="s">
        <v>48</v>
      </c>
      <c r="P2977" s="1" t="s">
        <v>48</v>
      </c>
      <c r="Q2977" s="1" t="s">
        <v>48</v>
      </c>
      <c r="R2977" s="1" t="s">
        <v>48</v>
      </c>
      <c r="S2977" s="1" t="s">
        <v>48</v>
      </c>
      <c r="T2977" s="1" t="s">
        <v>49</v>
      </c>
      <c r="U2977" s="1" t="s">
        <v>48</v>
      </c>
      <c r="V2977" s="1" t="s">
        <v>48</v>
      </c>
      <c r="W2977" s="1" t="s">
        <v>48</v>
      </c>
      <c r="X2977" s="1" t="s">
        <v>62</v>
      </c>
      <c r="AC2977" s="1" t="s">
        <v>5712</v>
      </c>
      <c r="AD2977" s="1" t="s">
        <v>5712</v>
      </c>
      <c r="AI2977" s="1" t="s">
        <v>13582</v>
      </c>
      <c r="AK2977" s="1" t="s">
        <v>77</v>
      </c>
      <c r="AN2977" s="1" t="s">
        <v>5712</v>
      </c>
      <c r="AP2977" s="1" t="s">
        <v>5712</v>
      </c>
      <c r="AR2977" s="1" t="s">
        <v>5712</v>
      </c>
      <c r="AT2977" s="1" t="s">
        <v>5712</v>
      </c>
      <c r="AV2977" s="1" t="s">
        <v>13583</v>
      </c>
    </row>
    <row r="2978" spans="1:48" x14ac:dyDescent="0.35">
      <c r="A2978" s="1" t="s">
        <v>13584</v>
      </c>
      <c r="B2978" s="1" t="s">
        <v>12499</v>
      </c>
      <c r="C2978" s="1" t="s">
        <v>41</v>
      </c>
      <c r="D2978">
        <v>29</v>
      </c>
      <c r="E2978" s="1" t="s">
        <v>57</v>
      </c>
      <c r="F2978" s="1" t="s">
        <v>58</v>
      </c>
      <c r="G2978" s="1" t="s">
        <v>59</v>
      </c>
      <c r="H2978" s="1" t="s">
        <v>92</v>
      </c>
      <c r="I2978" s="1" t="s">
        <v>68</v>
      </c>
      <c r="J2978" s="1" t="s">
        <v>47</v>
      </c>
      <c r="K2978" s="1" t="s">
        <v>49</v>
      </c>
      <c r="L2978" s="1" t="s">
        <v>48</v>
      </c>
      <c r="M2978" s="1" t="s">
        <v>48</v>
      </c>
      <c r="N2978" s="1" t="s">
        <v>48</v>
      </c>
      <c r="O2978" s="1" t="s">
        <v>48</v>
      </c>
      <c r="P2978" s="1" t="s">
        <v>48</v>
      </c>
      <c r="Q2978" s="1" t="s">
        <v>48</v>
      </c>
      <c r="R2978" s="1" t="s">
        <v>48</v>
      </c>
      <c r="S2978" s="1" t="s">
        <v>48</v>
      </c>
      <c r="T2978" s="1" t="s">
        <v>49</v>
      </c>
      <c r="U2978" s="1" t="s">
        <v>48</v>
      </c>
      <c r="V2978" s="1" t="s">
        <v>48</v>
      </c>
      <c r="W2978" s="1" t="s">
        <v>48</v>
      </c>
      <c r="X2978" s="1" t="s">
        <v>116</v>
      </c>
      <c r="Y2978" s="1" t="s">
        <v>13585</v>
      </c>
      <c r="AC2978" s="1" t="s">
        <v>5712</v>
      </c>
      <c r="AD2978" s="1" t="s">
        <v>5712</v>
      </c>
      <c r="AK2978" s="1" t="s">
        <v>55</v>
      </c>
      <c r="AN2978" s="1" t="s">
        <v>5712</v>
      </c>
      <c r="AP2978" s="1" t="s">
        <v>5712</v>
      </c>
      <c r="AR2978" s="1" t="s">
        <v>5712</v>
      </c>
      <c r="AT2978" s="1" t="s">
        <v>5712</v>
      </c>
    </row>
    <row r="2979" spans="1:48" x14ac:dyDescent="0.35">
      <c r="A2979" s="1" t="s">
        <v>13586</v>
      </c>
      <c r="B2979" s="1" t="s">
        <v>12499</v>
      </c>
      <c r="C2979" s="1" t="s">
        <v>71</v>
      </c>
      <c r="D2979">
        <v>54</v>
      </c>
      <c r="E2979" s="1" t="s">
        <v>42</v>
      </c>
      <c r="F2979" s="1" t="s">
        <v>66</v>
      </c>
      <c r="G2979" s="1" t="s">
        <v>59</v>
      </c>
      <c r="H2979" s="1" t="s">
        <v>45</v>
      </c>
      <c r="I2979" s="1" t="s">
        <v>61</v>
      </c>
      <c r="J2979" s="1" t="s">
        <v>80</v>
      </c>
      <c r="K2979" s="1" t="s">
        <v>48</v>
      </c>
      <c r="L2979" s="1" t="s">
        <v>48</v>
      </c>
      <c r="M2979" s="1" t="s">
        <v>48</v>
      </c>
      <c r="N2979" s="1" t="s">
        <v>48</v>
      </c>
      <c r="O2979" s="1" t="s">
        <v>48</v>
      </c>
      <c r="P2979" s="1" t="s">
        <v>48</v>
      </c>
      <c r="Q2979" s="1" t="s">
        <v>48</v>
      </c>
      <c r="R2979" s="1" t="s">
        <v>48</v>
      </c>
      <c r="S2979" s="1" t="s">
        <v>48</v>
      </c>
      <c r="T2979" s="1" t="s">
        <v>48</v>
      </c>
      <c r="U2979" s="1" t="s">
        <v>49</v>
      </c>
      <c r="V2979" s="1" t="s">
        <v>48</v>
      </c>
      <c r="W2979" s="1" t="s">
        <v>48</v>
      </c>
      <c r="X2979" s="1" t="s">
        <v>62</v>
      </c>
      <c r="AC2979" s="1" t="s">
        <v>5712</v>
      </c>
      <c r="AD2979" s="1" t="s">
        <v>5712</v>
      </c>
      <c r="AI2979" s="1" t="s">
        <v>13587</v>
      </c>
      <c r="AK2979" s="1" t="s">
        <v>55</v>
      </c>
      <c r="AN2979" s="1" t="s">
        <v>5712</v>
      </c>
      <c r="AP2979" s="1" t="s">
        <v>5712</v>
      </c>
      <c r="AR2979" s="1" t="s">
        <v>5712</v>
      </c>
      <c r="AT2979" s="1" t="s">
        <v>5712</v>
      </c>
    </row>
    <row r="2980" spans="1:48" x14ac:dyDescent="0.35">
      <c r="A2980" s="1" t="s">
        <v>13588</v>
      </c>
      <c r="B2980" s="1" t="s">
        <v>12499</v>
      </c>
      <c r="C2980" s="1" t="s">
        <v>41</v>
      </c>
      <c r="D2980">
        <v>21</v>
      </c>
      <c r="E2980" s="1" t="s">
        <v>57</v>
      </c>
      <c r="F2980" s="1" t="s">
        <v>58</v>
      </c>
      <c r="G2980" s="1" t="s">
        <v>44</v>
      </c>
      <c r="H2980" s="1" t="s">
        <v>79</v>
      </c>
      <c r="I2980" s="1" t="s">
        <v>68</v>
      </c>
      <c r="J2980" s="1" t="s">
        <v>47</v>
      </c>
      <c r="K2980" s="1" t="s">
        <v>48</v>
      </c>
      <c r="L2980" s="1" t="s">
        <v>48</v>
      </c>
      <c r="M2980" s="1" t="s">
        <v>48</v>
      </c>
      <c r="N2980" s="1" t="s">
        <v>49</v>
      </c>
      <c r="O2980" s="1" t="s">
        <v>48</v>
      </c>
      <c r="P2980" s="1" t="s">
        <v>48</v>
      </c>
      <c r="Q2980" s="1" t="s">
        <v>48</v>
      </c>
      <c r="R2980" s="1" t="s">
        <v>48</v>
      </c>
      <c r="S2980" s="1" t="s">
        <v>48</v>
      </c>
      <c r="T2980" s="1" t="s">
        <v>48</v>
      </c>
      <c r="U2980" s="1" t="s">
        <v>48</v>
      </c>
      <c r="V2980" s="1" t="s">
        <v>48</v>
      </c>
      <c r="W2980" s="1" t="s">
        <v>48</v>
      </c>
      <c r="X2980" s="1" t="s">
        <v>51</v>
      </c>
      <c r="Y2980" s="1" t="s">
        <v>13589</v>
      </c>
      <c r="AC2980" s="1" t="s">
        <v>5712</v>
      </c>
      <c r="AD2980" s="1" t="s">
        <v>5712</v>
      </c>
      <c r="AK2980" s="1" t="s">
        <v>77</v>
      </c>
      <c r="AN2980" s="1" t="s">
        <v>5712</v>
      </c>
      <c r="AP2980" s="1" t="s">
        <v>81</v>
      </c>
      <c r="AR2980" s="1" t="s">
        <v>5712</v>
      </c>
      <c r="AT2980" s="1" t="s">
        <v>5712</v>
      </c>
    </row>
    <row r="2981" spans="1:48" x14ac:dyDescent="0.35">
      <c r="A2981" s="1" t="s">
        <v>13590</v>
      </c>
      <c r="B2981" s="1" t="s">
        <v>12499</v>
      </c>
      <c r="C2981" s="1" t="s">
        <v>71</v>
      </c>
      <c r="D2981">
        <v>48</v>
      </c>
      <c r="E2981" s="1" t="s">
        <v>42</v>
      </c>
      <c r="F2981" s="1" t="s">
        <v>43</v>
      </c>
      <c r="G2981" s="1" t="s">
        <v>44</v>
      </c>
      <c r="H2981" s="1" t="s">
        <v>45</v>
      </c>
      <c r="I2981" s="1" t="s">
        <v>68</v>
      </c>
      <c r="J2981" s="1" t="s">
        <v>47</v>
      </c>
      <c r="K2981" s="1" t="s">
        <v>48</v>
      </c>
      <c r="L2981" s="1" t="s">
        <v>48</v>
      </c>
      <c r="M2981" s="1" t="s">
        <v>49</v>
      </c>
      <c r="N2981" s="1" t="s">
        <v>48</v>
      </c>
      <c r="O2981" s="1" t="s">
        <v>48</v>
      </c>
      <c r="P2981" s="1" t="s">
        <v>48</v>
      </c>
      <c r="Q2981" s="1" t="s">
        <v>48</v>
      </c>
      <c r="R2981" s="1" t="s">
        <v>48</v>
      </c>
      <c r="S2981" s="1" t="s">
        <v>48</v>
      </c>
      <c r="T2981" s="1" t="s">
        <v>48</v>
      </c>
      <c r="U2981" s="1" t="s">
        <v>48</v>
      </c>
      <c r="V2981" s="1" t="s">
        <v>48</v>
      </c>
      <c r="W2981" s="1" t="s">
        <v>48</v>
      </c>
      <c r="X2981" s="1" t="s">
        <v>62</v>
      </c>
      <c r="AC2981" s="1" t="s">
        <v>5712</v>
      </c>
      <c r="AD2981" s="1" t="s">
        <v>5712</v>
      </c>
      <c r="AI2981" s="1" t="s">
        <v>13591</v>
      </c>
      <c r="AK2981" s="1" t="s">
        <v>63</v>
      </c>
      <c r="AN2981" s="1" t="s">
        <v>5712</v>
      </c>
      <c r="AP2981" s="1" t="s">
        <v>5712</v>
      </c>
      <c r="AR2981" s="1" t="s">
        <v>5712</v>
      </c>
      <c r="AT2981" s="1" t="s">
        <v>5712</v>
      </c>
      <c r="AV2981" s="1" t="s">
        <v>13592</v>
      </c>
    </row>
    <row r="2982" spans="1:48" x14ac:dyDescent="0.35">
      <c r="A2982" s="1" t="s">
        <v>13593</v>
      </c>
      <c r="B2982" s="1" t="s">
        <v>12499</v>
      </c>
      <c r="C2982" s="1" t="s">
        <v>41</v>
      </c>
      <c r="D2982">
        <v>50</v>
      </c>
      <c r="E2982" s="1" t="s">
        <v>42</v>
      </c>
      <c r="F2982" s="1" t="s">
        <v>43</v>
      </c>
      <c r="G2982" s="1" t="s">
        <v>85</v>
      </c>
      <c r="H2982" s="1" t="s">
        <v>45</v>
      </c>
      <c r="I2982" s="1" t="s">
        <v>99</v>
      </c>
      <c r="J2982" s="1" t="s">
        <v>80</v>
      </c>
      <c r="K2982" s="1" t="s">
        <v>48</v>
      </c>
      <c r="L2982" s="1" t="s">
        <v>48</v>
      </c>
      <c r="M2982" s="1" t="s">
        <v>48</v>
      </c>
      <c r="N2982" s="1" t="s">
        <v>48</v>
      </c>
      <c r="O2982" s="1" t="s">
        <v>48</v>
      </c>
      <c r="P2982" s="1" t="s">
        <v>48</v>
      </c>
      <c r="Q2982" s="1" t="s">
        <v>48</v>
      </c>
      <c r="R2982" s="1" t="s">
        <v>48</v>
      </c>
      <c r="S2982" s="1" t="s">
        <v>48</v>
      </c>
      <c r="T2982" s="1" t="s">
        <v>48</v>
      </c>
      <c r="U2982" s="1" t="s">
        <v>48</v>
      </c>
      <c r="V2982" s="1" t="s">
        <v>49</v>
      </c>
      <c r="W2982" s="1" t="s">
        <v>48</v>
      </c>
      <c r="X2982" s="1" t="s">
        <v>62</v>
      </c>
      <c r="AC2982" s="1" t="s">
        <v>5712</v>
      </c>
      <c r="AD2982" s="1" t="s">
        <v>5712</v>
      </c>
      <c r="AK2982" s="1" t="s">
        <v>55</v>
      </c>
      <c r="AN2982" s="1" t="s">
        <v>5712</v>
      </c>
      <c r="AP2982" s="1" t="s">
        <v>5712</v>
      </c>
      <c r="AR2982" s="1" t="s">
        <v>5712</v>
      </c>
      <c r="AT2982" s="1" t="s">
        <v>5712</v>
      </c>
    </row>
    <row r="2983" spans="1:48" x14ac:dyDescent="0.35">
      <c r="A2983" s="1" t="s">
        <v>13586</v>
      </c>
      <c r="B2983" s="1" t="s">
        <v>12499</v>
      </c>
      <c r="C2983" s="1" t="s">
        <v>41</v>
      </c>
      <c r="D2983">
        <v>22</v>
      </c>
      <c r="E2983" s="1" t="s">
        <v>57</v>
      </c>
      <c r="F2983" s="1" t="s">
        <v>58</v>
      </c>
      <c r="G2983" s="1" t="s">
        <v>44</v>
      </c>
      <c r="H2983" s="1" t="s">
        <v>112</v>
      </c>
      <c r="I2983" s="1" t="s">
        <v>61</v>
      </c>
      <c r="J2983" s="1" t="s">
        <v>47</v>
      </c>
      <c r="K2983" s="1" t="s">
        <v>48</v>
      </c>
      <c r="L2983" s="1" t="s">
        <v>48</v>
      </c>
      <c r="M2983" s="1" t="s">
        <v>48</v>
      </c>
      <c r="N2983" s="1" t="s">
        <v>49</v>
      </c>
      <c r="O2983" s="1" t="s">
        <v>48</v>
      </c>
      <c r="P2983" s="1" t="s">
        <v>48</v>
      </c>
      <c r="Q2983" s="1" t="s">
        <v>48</v>
      </c>
      <c r="R2983" s="1" t="s">
        <v>48</v>
      </c>
      <c r="S2983" s="1" t="s">
        <v>48</v>
      </c>
      <c r="T2983" s="1" t="s">
        <v>48</v>
      </c>
      <c r="U2983" s="1" t="s">
        <v>48</v>
      </c>
      <c r="V2983" s="1" t="s">
        <v>48</v>
      </c>
      <c r="W2983" s="1" t="s">
        <v>48</v>
      </c>
      <c r="X2983" s="1" t="s">
        <v>62</v>
      </c>
      <c r="AC2983" s="1" t="s">
        <v>5712</v>
      </c>
      <c r="AD2983" s="1" t="s">
        <v>5712</v>
      </c>
      <c r="AK2983" s="1" t="s">
        <v>55</v>
      </c>
      <c r="AN2983" s="1" t="s">
        <v>5712</v>
      </c>
      <c r="AP2983" s="1" t="s">
        <v>5712</v>
      </c>
      <c r="AR2983" s="1" t="s">
        <v>5712</v>
      </c>
      <c r="AT2983" s="1" t="s">
        <v>5712</v>
      </c>
      <c r="AV2983" s="1" t="s">
        <v>3090</v>
      </c>
    </row>
    <row r="2984" spans="1:48" x14ac:dyDescent="0.35">
      <c r="A2984" s="1" t="s">
        <v>13594</v>
      </c>
      <c r="B2984" s="1" t="s">
        <v>12499</v>
      </c>
      <c r="C2984" s="1" t="s">
        <v>41</v>
      </c>
      <c r="D2984">
        <v>65</v>
      </c>
      <c r="E2984" s="1" t="s">
        <v>65</v>
      </c>
      <c r="F2984" s="1" t="s">
        <v>72</v>
      </c>
      <c r="G2984" s="1" t="s">
        <v>98</v>
      </c>
      <c r="H2984" s="1" t="s">
        <v>386</v>
      </c>
      <c r="I2984" s="1" t="s">
        <v>61</v>
      </c>
      <c r="J2984" s="1" t="s">
        <v>80</v>
      </c>
      <c r="K2984" s="1" t="s">
        <v>48</v>
      </c>
      <c r="L2984" s="1" t="s">
        <v>48</v>
      </c>
      <c r="M2984" s="1" t="s">
        <v>48</v>
      </c>
      <c r="N2984" s="1" t="s">
        <v>48</v>
      </c>
      <c r="O2984" s="1" t="s">
        <v>48</v>
      </c>
      <c r="P2984" s="1" t="s">
        <v>48</v>
      </c>
      <c r="Q2984" s="1" t="s">
        <v>48</v>
      </c>
      <c r="R2984" s="1" t="s">
        <v>48</v>
      </c>
      <c r="S2984" s="1" t="s">
        <v>48</v>
      </c>
      <c r="T2984" s="1" t="s">
        <v>48</v>
      </c>
      <c r="U2984" s="1" t="s">
        <v>48</v>
      </c>
      <c r="V2984" s="1" t="s">
        <v>49</v>
      </c>
      <c r="W2984" s="1" t="s">
        <v>48</v>
      </c>
      <c r="X2984" s="1" t="s">
        <v>75</v>
      </c>
      <c r="Y2984" s="1" t="s">
        <v>13595</v>
      </c>
      <c r="AC2984" s="1" t="s">
        <v>5712</v>
      </c>
      <c r="AD2984" s="1" t="s">
        <v>5712</v>
      </c>
      <c r="AK2984" s="1" t="s">
        <v>55</v>
      </c>
      <c r="AN2984" s="1" t="s">
        <v>5712</v>
      </c>
      <c r="AP2984" s="1" t="s">
        <v>5712</v>
      </c>
      <c r="AR2984" s="1" t="s">
        <v>5712</v>
      </c>
      <c r="AT2984" s="1" t="s">
        <v>5712</v>
      </c>
    </row>
    <row r="2985" spans="1:48" x14ac:dyDescent="0.35">
      <c r="A2985" s="1" t="s">
        <v>13596</v>
      </c>
      <c r="B2985" s="1" t="s">
        <v>12499</v>
      </c>
      <c r="C2985" s="1" t="s">
        <v>41</v>
      </c>
      <c r="D2985">
        <v>53</v>
      </c>
      <c r="E2985" s="1" t="s">
        <v>42</v>
      </c>
      <c r="F2985" s="1" t="s">
        <v>43</v>
      </c>
      <c r="G2985" s="1" t="s">
        <v>44</v>
      </c>
      <c r="H2985" s="1" t="s">
        <v>109</v>
      </c>
      <c r="I2985" s="1" t="s">
        <v>46</v>
      </c>
      <c r="J2985" s="1" t="s">
        <v>80</v>
      </c>
      <c r="K2985" s="1" t="s">
        <v>48</v>
      </c>
      <c r="L2985" s="1" t="s">
        <v>48</v>
      </c>
      <c r="M2985" s="1" t="s">
        <v>48</v>
      </c>
      <c r="N2985" s="1" t="s">
        <v>48</v>
      </c>
      <c r="O2985" s="1" t="s">
        <v>48</v>
      </c>
      <c r="P2985" s="1" t="s">
        <v>48</v>
      </c>
      <c r="Q2985" s="1" t="s">
        <v>48</v>
      </c>
      <c r="R2985" s="1" t="s">
        <v>48</v>
      </c>
      <c r="S2985" s="1" t="s">
        <v>48</v>
      </c>
      <c r="T2985" s="1" t="s">
        <v>49</v>
      </c>
      <c r="U2985" s="1" t="s">
        <v>48</v>
      </c>
      <c r="V2985" s="1" t="s">
        <v>48</v>
      </c>
      <c r="W2985" s="1" t="s">
        <v>48</v>
      </c>
      <c r="X2985" s="1" t="s">
        <v>62</v>
      </c>
      <c r="AC2985" s="1" t="s">
        <v>5712</v>
      </c>
      <c r="AD2985" s="1" t="s">
        <v>5712</v>
      </c>
      <c r="AK2985" s="1" t="s">
        <v>77</v>
      </c>
      <c r="AN2985" s="1" t="s">
        <v>5712</v>
      </c>
      <c r="AP2985" s="1" t="s">
        <v>5712</v>
      </c>
      <c r="AR2985" s="1" t="s">
        <v>5712</v>
      </c>
      <c r="AT2985" s="1" t="s">
        <v>5712</v>
      </c>
    </row>
    <row r="2986" spans="1:48" x14ac:dyDescent="0.35">
      <c r="A2986" s="1" t="s">
        <v>13597</v>
      </c>
      <c r="B2986" s="1" t="s">
        <v>12499</v>
      </c>
      <c r="C2986" s="1" t="s">
        <v>41</v>
      </c>
      <c r="D2986">
        <v>48</v>
      </c>
      <c r="E2986" s="1" t="s">
        <v>42</v>
      </c>
      <c r="F2986" s="1" t="s">
        <v>43</v>
      </c>
      <c r="G2986" s="1" t="s">
        <v>98</v>
      </c>
      <c r="H2986" s="1" t="s">
        <v>45</v>
      </c>
      <c r="I2986" s="1" t="s">
        <v>46</v>
      </c>
      <c r="J2986" s="1" t="s">
        <v>80</v>
      </c>
      <c r="K2986" s="1" t="s">
        <v>48</v>
      </c>
      <c r="L2986" s="1" t="s">
        <v>48</v>
      </c>
      <c r="M2986" s="1" t="s">
        <v>48</v>
      </c>
      <c r="N2986" s="1" t="s">
        <v>48</v>
      </c>
      <c r="O2986" s="1" t="s">
        <v>48</v>
      </c>
      <c r="P2986" s="1" t="s">
        <v>48</v>
      </c>
      <c r="Q2986" s="1" t="s">
        <v>48</v>
      </c>
      <c r="R2986" s="1" t="s">
        <v>48</v>
      </c>
      <c r="S2986" s="1" t="s">
        <v>48</v>
      </c>
      <c r="T2986" s="1" t="s">
        <v>48</v>
      </c>
      <c r="U2986" s="1" t="s">
        <v>49</v>
      </c>
      <c r="V2986" s="1" t="s">
        <v>48</v>
      </c>
      <c r="W2986" s="1" t="s">
        <v>48</v>
      </c>
      <c r="X2986" s="1" t="s">
        <v>75</v>
      </c>
      <c r="Y2986" s="1" t="s">
        <v>13598</v>
      </c>
      <c r="AC2986" s="1" t="s">
        <v>5712</v>
      </c>
      <c r="AD2986" s="1" t="s">
        <v>5712</v>
      </c>
      <c r="AK2986" s="1" t="s">
        <v>55</v>
      </c>
      <c r="AN2986" s="1" t="s">
        <v>5712</v>
      </c>
      <c r="AP2986" s="1" t="s">
        <v>5712</v>
      </c>
      <c r="AR2986" s="1" t="s">
        <v>5712</v>
      </c>
      <c r="AT2986" s="1" t="s">
        <v>5712</v>
      </c>
      <c r="AV2986" s="1" t="s">
        <v>13599</v>
      </c>
    </row>
    <row r="2987" spans="1:48" x14ac:dyDescent="0.35">
      <c r="A2987" s="1" t="s">
        <v>13600</v>
      </c>
      <c r="B2987" s="1" t="s">
        <v>12499</v>
      </c>
      <c r="C2987" s="1" t="s">
        <v>41</v>
      </c>
      <c r="D2987">
        <v>82</v>
      </c>
      <c r="E2987" s="1" t="s">
        <v>65</v>
      </c>
      <c r="F2987" s="1" t="s">
        <v>66</v>
      </c>
      <c r="G2987" s="1" t="s">
        <v>44</v>
      </c>
      <c r="H2987" s="1" t="s">
        <v>67</v>
      </c>
      <c r="I2987" s="1" t="s">
        <v>68</v>
      </c>
      <c r="J2987" s="1" t="s">
        <v>80</v>
      </c>
      <c r="K2987" s="1" t="s">
        <v>48</v>
      </c>
      <c r="L2987" s="1" t="s">
        <v>48</v>
      </c>
      <c r="M2987" s="1" t="s">
        <v>48</v>
      </c>
      <c r="N2987" s="1" t="s">
        <v>48</v>
      </c>
      <c r="O2987" s="1" t="s">
        <v>48</v>
      </c>
      <c r="P2987" s="1" t="s">
        <v>48</v>
      </c>
      <c r="Q2987" s="1" t="s">
        <v>48</v>
      </c>
      <c r="R2987" s="1" t="s">
        <v>48</v>
      </c>
      <c r="S2987" s="1" t="s">
        <v>48</v>
      </c>
      <c r="T2987" s="1" t="s">
        <v>48</v>
      </c>
      <c r="U2987" s="1" t="s">
        <v>48</v>
      </c>
      <c r="V2987" s="1" t="s">
        <v>48</v>
      </c>
      <c r="W2987" s="1" t="s">
        <v>49</v>
      </c>
      <c r="X2987" s="1" t="s">
        <v>62</v>
      </c>
      <c r="AC2987" s="1" t="s">
        <v>5712</v>
      </c>
      <c r="AD2987" s="1" t="s">
        <v>5712</v>
      </c>
      <c r="AI2987" s="1" t="s">
        <v>13601</v>
      </c>
      <c r="AK2987" s="1" t="s">
        <v>77</v>
      </c>
      <c r="AN2987" s="1" t="s">
        <v>131</v>
      </c>
      <c r="AP2987" s="1" t="s">
        <v>131</v>
      </c>
      <c r="AR2987" s="1" t="s">
        <v>5712</v>
      </c>
      <c r="AT2987" s="1" t="s">
        <v>5712</v>
      </c>
    </row>
    <row r="2988" spans="1:48" x14ac:dyDescent="0.35">
      <c r="A2988" s="1" t="s">
        <v>13602</v>
      </c>
      <c r="B2988" s="1" t="s">
        <v>12499</v>
      </c>
      <c r="C2988" s="1" t="s">
        <v>41</v>
      </c>
      <c r="D2988">
        <v>75</v>
      </c>
      <c r="E2988" s="1" t="s">
        <v>65</v>
      </c>
      <c r="F2988" s="1" t="s">
        <v>66</v>
      </c>
      <c r="G2988" s="1" t="s">
        <v>137</v>
      </c>
      <c r="H2988" s="1" t="s">
        <v>109</v>
      </c>
      <c r="I2988" s="1" t="s">
        <v>61</v>
      </c>
      <c r="J2988" s="1" t="s">
        <v>80</v>
      </c>
      <c r="K2988" s="1" t="s">
        <v>48</v>
      </c>
      <c r="L2988" s="1" t="s">
        <v>48</v>
      </c>
      <c r="M2988" s="1" t="s">
        <v>48</v>
      </c>
      <c r="N2988" s="1" t="s">
        <v>48</v>
      </c>
      <c r="O2988" s="1" t="s">
        <v>48</v>
      </c>
      <c r="P2988" s="1" t="s">
        <v>48</v>
      </c>
      <c r="Q2988" s="1" t="s">
        <v>48</v>
      </c>
      <c r="R2988" s="1" t="s">
        <v>48</v>
      </c>
      <c r="S2988" s="1" t="s">
        <v>48</v>
      </c>
      <c r="T2988" s="1" t="s">
        <v>49</v>
      </c>
      <c r="U2988" s="1" t="s">
        <v>48</v>
      </c>
      <c r="V2988" s="1" t="s">
        <v>48</v>
      </c>
      <c r="W2988" s="1" t="s">
        <v>48</v>
      </c>
      <c r="X2988" s="1" t="s">
        <v>116</v>
      </c>
      <c r="Y2988" s="1" t="s">
        <v>13603</v>
      </c>
      <c r="AC2988" s="1" t="s">
        <v>5712</v>
      </c>
      <c r="AD2988" s="1" t="s">
        <v>5712</v>
      </c>
      <c r="AI2988" s="1" t="s">
        <v>13604</v>
      </c>
      <c r="AK2988" s="1" t="s">
        <v>77</v>
      </c>
      <c r="AN2988" s="1" t="s">
        <v>5712</v>
      </c>
      <c r="AP2988" s="1" t="s">
        <v>5712</v>
      </c>
      <c r="AR2988" s="1" t="s">
        <v>5712</v>
      </c>
      <c r="AT2988" s="1" t="s">
        <v>5712</v>
      </c>
      <c r="AV2988" s="1" t="s">
        <v>579</v>
      </c>
    </row>
    <row r="2989" spans="1:48" x14ac:dyDescent="0.35">
      <c r="A2989" s="1" t="s">
        <v>13605</v>
      </c>
      <c r="B2989" s="1" t="s">
        <v>12499</v>
      </c>
      <c r="C2989" s="1" t="s">
        <v>41</v>
      </c>
      <c r="D2989">
        <v>42</v>
      </c>
      <c r="E2989" s="1" t="s">
        <v>42</v>
      </c>
      <c r="F2989" s="1" t="s">
        <v>72</v>
      </c>
      <c r="G2989" s="1" t="s">
        <v>73</v>
      </c>
      <c r="H2989" s="1" t="s">
        <v>109</v>
      </c>
      <c r="I2989" s="1" t="s">
        <v>99</v>
      </c>
      <c r="J2989" s="1" t="s">
        <v>80</v>
      </c>
      <c r="K2989" s="1" t="s">
        <v>48</v>
      </c>
      <c r="L2989" s="1" t="s">
        <v>48</v>
      </c>
      <c r="M2989" s="1" t="s">
        <v>48</v>
      </c>
      <c r="N2989" s="1" t="s">
        <v>48</v>
      </c>
      <c r="O2989" s="1" t="s">
        <v>48</v>
      </c>
      <c r="P2989" s="1" t="s">
        <v>48</v>
      </c>
      <c r="Q2989" s="1" t="s">
        <v>48</v>
      </c>
      <c r="R2989" s="1" t="s">
        <v>48</v>
      </c>
      <c r="S2989" s="1" t="s">
        <v>48</v>
      </c>
      <c r="T2989" s="1" t="s">
        <v>49</v>
      </c>
      <c r="U2989" s="1" t="s">
        <v>48</v>
      </c>
      <c r="V2989" s="1" t="s">
        <v>48</v>
      </c>
      <c r="W2989" s="1" t="s">
        <v>48</v>
      </c>
      <c r="X2989" s="1" t="s">
        <v>62</v>
      </c>
      <c r="AC2989" s="1" t="s">
        <v>5712</v>
      </c>
      <c r="AD2989" s="1" t="s">
        <v>5712</v>
      </c>
      <c r="AK2989" s="1" t="s">
        <v>77</v>
      </c>
      <c r="AN2989" s="1" t="s">
        <v>5712</v>
      </c>
      <c r="AP2989" s="1" t="s">
        <v>5712</v>
      </c>
      <c r="AR2989" s="1" t="s">
        <v>5712</v>
      </c>
      <c r="AT2989" s="1" t="s">
        <v>5712</v>
      </c>
      <c r="AV2989" s="1" t="s">
        <v>13606</v>
      </c>
    </row>
    <row r="2990" spans="1:48" x14ac:dyDescent="0.35">
      <c r="A2990" s="1" t="s">
        <v>13607</v>
      </c>
      <c r="B2990" s="1" t="s">
        <v>12499</v>
      </c>
      <c r="C2990" s="1" t="s">
        <v>71</v>
      </c>
      <c r="D2990">
        <v>82</v>
      </c>
      <c r="E2990" s="1" t="s">
        <v>65</v>
      </c>
      <c r="F2990" s="1" t="s">
        <v>66</v>
      </c>
      <c r="G2990" s="1" t="s">
        <v>85</v>
      </c>
      <c r="H2990" s="1" t="s">
        <v>67</v>
      </c>
      <c r="I2990" s="1" t="s">
        <v>61</v>
      </c>
      <c r="J2990" s="1" t="s">
        <v>80</v>
      </c>
      <c r="K2990" s="1" t="s">
        <v>48</v>
      </c>
      <c r="L2990" s="1" t="s">
        <v>48</v>
      </c>
      <c r="M2990" s="1" t="s">
        <v>48</v>
      </c>
      <c r="N2990" s="1" t="s">
        <v>48</v>
      </c>
      <c r="O2990" s="1" t="s">
        <v>48</v>
      </c>
      <c r="P2990" s="1" t="s">
        <v>48</v>
      </c>
      <c r="Q2990" s="1" t="s">
        <v>48</v>
      </c>
      <c r="R2990" s="1" t="s">
        <v>48</v>
      </c>
      <c r="S2990" s="1" t="s">
        <v>48</v>
      </c>
      <c r="T2990" s="1" t="s">
        <v>48</v>
      </c>
      <c r="U2990" s="1" t="s">
        <v>49</v>
      </c>
      <c r="V2990" s="1" t="s">
        <v>48</v>
      </c>
      <c r="W2990" s="1" t="s">
        <v>48</v>
      </c>
      <c r="X2990" s="1" t="s">
        <v>62</v>
      </c>
      <c r="AC2990" s="1" t="s">
        <v>5712</v>
      </c>
      <c r="AD2990" s="1" t="s">
        <v>5712</v>
      </c>
      <c r="AI2990" s="1" t="s">
        <v>13608</v>
      </c>
      <c r="AK2990" s="1" t="s">
        <v>77</v>
      </c>
      <c r="AN2990" s="1" t="s">
        <v>5712</v>
      </c>
      <c r="AP2990" s="1" t="s">
        <v>5712</v>
      </c>
      <c r="AR2990" s="1" t="s">
        <v>5712</v>
      </c>
      <c r="AT2990" s="1" t="s">
        <v>5712</v>
      </c>
      <c r="AV2990" s="1" t="s">
        <v>13609</v>
      </c>
    </row>
    <row r="2991" spans="1:48" x14ac:dyDescent="0.35">
      <c r="A2991" s="1" t="s">
        <v>13610</v>
      </c>
      <c r="B2991" s="1" t="s">
        <v>12499</v>
      </c>
      <c r="C2991" s="1" t="s">
        <v>71</v>
      </c>
      <c r="D2991">
        <v>62</v>
      </c>
      <c r="E2991" s="1" t="s">
        <v>65</v>
      </c>
      <c r="F2991" s="1" t="s">
        <v>66</v>
      </c>
      <c r="G2991" s="1" t="s">
        <v>44</v>
      </c>
      <c r="H2991" s="1" t="s">
        <v>45</v>
      </c>
      <c r="I2991" s="1" t="s">
        <v>113</v>
      </c>
      <c r="J2991" s="1" t="s">
        <v>80</v>
      </c>
      <c r="K2991" s="1" t="s">
        <v>48</v>
      </c>
      <c r="L2991" s="1" t="s">
        <v>48</v>
      </c>
      <c r="M2991" s="1" t="s">
        <v>48</v>
      </c>
      <c r="N2991" s="1" t="s">
        <v>48</v>
      </c>
      <c r="O2991" s="1" t="s">
        <v>48</v>
      </c>
      <c r="P2991" s="1" t="s">
        <v>48</v>
      </c>
      <c r="Q2991" s="1" t="s">
        <v>48</v>
      </c>
      <c r="R2991" s="1" t="s">
        <v>48</v>
      </c>
      <c r="S2991" s="1" t="s">
        <v>48</v>
      </c>
      <c r="T2991" s="1" t="s">
        <v>48</v>
      </c>
      <c r="U2991" s="1" t="s">
        <v>48</v>
      </c>
      <c r="V2991" s="1" t="s">
        <v>48</v>
      </c>
      <c r="W2991" s="1" t="s">
        <v>49</v>
      </c>
      <c r="X2991" s="1" t="s">
        <v>145</v>
      </c>
      <c r="Y2991" s="1" t="s">
        <v>1936</v>
      </c>
      <c r="AC2991" s="1" t="s">
        <v>5712</v>
      </c>
      <c r="AD2991" s="1" t="s">
        <v>5712</v>
      </c>
      <c r="AI2991" s="1" t="s">
        <v>13611</v>
      </c>
      <c r="AK2991" s="1" t="s">
        <v>63</v>
      </c>
      <c r="AN2991" s="1" t="s">
        <v>5712</v>
      </c>
      <c r="AP2991" s="1" t="s">
        <v>5712</v>
      </c>
      <c r="AR2991" s="1" t="s">
        <v>5712</v>
      </c>
      <c r="AT2991" s="1" t="s">
        <v>5712</v>
      </c>
      <c r="AV2991" s="1" t="s">
        <v>13612</v>
      </c>
    </row>
    <row r="2992" spans="1:48" x14ac:dyDescent="0.35">
      <c r="A2992" s="1" t="s">
        <v>13613</v>
      </c>
      <c r="B2992" s="1" t="s">
        <v>12499</v>
      </c>
      <c r="C2992" s="1" t="s">
        <v>71</v>
      </c>
      <c r="D2992">
        <v>64</v>
      </c>
      <c r="E2992" s="1" t="s">
        <v>65</v>
      </c>
      <c r="F2992" s="1" t="s">
        <v>72</v>
      </c>
      <c r="G2992" s="1" t="s">
        <v>98</v>
      </c>
      <c r="H2992" s="1" t="s">
        <v>386</v>
      </c>
      <c r="I2992" s="1" t="s">
        <v>113</v>
      </c>
      <c r="J2992" s="1" t="s">
        <v>80</v>
      </c>
      <c r="K2992" s="1" t="s">
        <v>48</v>
      </c>
      <c r="L2992" s="1" t="s">
        <v>48</v>
      </c>
      <c r="M2992" s="1" t="s">
        <v>48</v>
      </c>
      <c r="N2992" s="1" t="s">
        <v>48</v>
      </c>
      <c r="O2992" s="1" t="s">
        <v>48</v>
      </c>
      <c r="P2992" s="1" t="s">
        <v>48</v>
      </c>
      <c r="Q2992" s="1" t="s">
        <v>48</v>
      </c>
      <c r="R2992" s="1" t="s">
        <v>48</v>
      </c>
      <c r="S2992" s="1" t="s">
        <v>48</v>
      </c>
      <c r="T2992" s="1" t="s">
        <v>48</v>
      </c>
      <c r="U2992" s="1" t="s">
        <v>48</v>
      </c>
      <c r="V2992" s="1" t="s">
        <v>48</v>
      </c>
      <c r="W2992" s="1" t="s">
        <v>49</v>
      </c>
      <c r="X2992" s="1" t="s">
        <v>116</v>
      </c>
      <c r="Y2992" s="1" t="s">
        <v>13614</v>
      </c>
      <c r="AC2992" s="1" t="s">
        <v>5712</v>
      </c>
      <c r="AD2992" s="1" t="s">
        <v>5712</v>
      </c>
      <c r="AK2992" s="1" t="s">
        <v>63</v>
      </c>
      <c r="AN2992" s="1" t="s">
        <v>5712</v>
      </c>
      <c r="AP2992" s="1" t="s">
        <v>5712</v>
      </c>
      <c r="AR2992" s="1" t="s">
        <v>5712</v>
      </c>
      <c r="AT2992" s="1" t="s">
        <v>5712</v>
      </c>
    </row>
    <row r="2993" spans="1:48" x14ac:dyDescent="0.35">
      <c r="A2993" s="1" t="s">
        <v>13615</v>
      </c>
      <c r="B2993" s="1" t="s">
        <v>12499</v>
      </c>
      <c r="C2993" s="1" t="s">
        <v>41</v>
      </c>
      <c r="D2993">
        <v>47</v>
      </c>
      <c r="E2993" s="1" t="s">
        <v>42</v>
      </c>
      <c r="F2993" s="1" t="s">
        <v>72</v>
      </c>
      <c r="G2993" s="1" t="s">
        <v>44</v>
      </c>
      <c r="H2993" s="1" t="s">
        <v>109</v>
      </c>
      <c r="I2993" s="1" t="s">
        <v>90</v>
      </c>
      <c r="J2993" s="1" t="s">
        <v>47</v>
      </c>
      <c r="K2993" s="1" t="s">
        <v>49</v>
      </c>
      <c r="L2993" s="1" t="s">
        <v>48</v>
      </c>
      <c r="M2993" s="1" t="s">
        <v>48</v>
      </c>
      <c r="N2993" s="1" t="s">
        <v>48</v>
      </c>
      <c r="O2993" s="1" t="s">
        <v>48</v>
      </c>
      <c r="P2993" s="1" t="s">
        <v>48</v>
      </c>
      <c r="Q2993" s="1" t="s">
        <v>48</v>
      </c>
      <c r="R2993" s="1" t="s">
        <v>48</v>
      </c>
      <c r="S2993" s="1" t="s">
        <v>48</v>
      </c>
      <c r="T2993" s="1" t="s">
        <v>48</v>
      </c>
      <c r="U2993" s="1" t="s">
        <v>48</v>
      </c>
      <c r="V2993" s="1" t="s">
        <v>48</v>
      </c>
      <c r="W2993" s="1" t="s">
        <v>48</v>
      </c>
      <c r="X2993" s="1" t="s">
        <v>116</v>
      </c>
      <c r="Y2993" s="1" t="s">
        <v>13616</v>
      </c>
      <c r="AC2993" s="1" t="s">
        <v>5712</v>
      </c>
      <c r="AD2993" s="1" t="s">
        <v>5712</v>
      </c>
      <c r="AI2993" s="1" t="s">
        <v>13617</v>
      </c>
      <c r="AK2993" s="1" t="s">
        <v>77</v>
      </c>
      <c r="AN2993" s="1" t="s">
        <v>5712</v>
      </c>
      <c r="AP2993" s="1" t="s">
        <v>5712</v>
      </c>
      <c r="AR2993" s="1" t="s">
        <v>5712</v>
      </c>
      <c r="AT2993" s="1" t="s">
        <v>5712</v>
      </c>
      <c r="AV2993" s="1" t="s">
        <v>13618</v>
      </c>
    </row>
    <row r="2994" spans="1:48" x14ac:dyDescent="0.35">
      <c r="A2994" s="1" t="s">
        <v>13619</v>
      </c>
      <c r="B2994" s="1" t="s">
        <v>12499</v>
      </c>
      <c r="C2994" s="1" t="s">
        <v>41</v>
      </c>
      <c r="D2994">
        <v>23</v>
      </c>
      <c r="E2994" s="1" t="s">
        <v>57</v>
      </c>
      <c r="F2994" s="1" t="s">
        <v>58</v>
      </c>
      <c r="G2994" s="1" t="s">
        <v>44</v>
      </c>
      <c r="H2994" s="1" t="s">
        <v>79</v>
      </c>
      <c r="I2994" s="1" t="s">
        <v>99</v>
      </c>
      <c r="J2994" s="1" t="s">
        <v>47</v>
      </c>
      <c r="K2994" s="1" t="s">
        <v>48</v>
      </c>
      <c r="L2994" s="1" t="s">
        <v>49</v>
      </c>
      <c r="M2994" s="1" t="s">
        <v>48</v>
      </c>
      <c r="N2994" s="1" t="s">
        <v>48</v>
      </c>
      <c r="O2994" s="1" t="s">
        <v>48</v>
      </c>
      <c r="P2994" s="1" t="s">
        <v>48</v>
      </c>
      <c r="Q2994" s="1" t="s">
        <v>48</v>
      </c>
      <c r="R2994" s="1" t="s">
        <v>48</v>
      </c>
      <c r="S2994" s="1" t="s">
        <v>48</v>
      </c>
      <c r="T2994" s="1" t="s">
        <v>48</v>
      </c>
      <c r="U2994" s="1" t="s">
        <v>48</v>
      </c>
      <c r="V2994" s="1" t="s">
        <v>48</v>
      </c>
      <c r="W2994" s="1" t="s">
        <v>48</v>
      </c>
      <c r="X2994" s="1" t="s">
        <v>62</v>
      </c>
      <c r="AC2994" s="1" t="s">
        <v>5712</v>
      </c>
      <c r="AD2994" s="1" t="s">
        <v>5712</v>
      </c>
      <c r="AK2994" s="1" t="s">
        <v>77</v>
      </c>
      <c r="AN2994" s="1" t="s">
        <v>5712</v>
      </c>
      <c r="AP2994" s="1" t="s">
        <v>5712</v>
      </c>
      <c r="AR2994" s="1" t="s">
        <v>5712</v>
      </c>
      <c r="AT2994" s="1" t="s">
        <v>5712</v>
      </c>
      <c r="AV2994" s="1" t="s">
        <v>13620</v>
      </c>
    </row>
    <row r="2995" spans="1:48" x14ac:dyDescent="0.35">
      <c r="A2995" s="1" t="s">
        <v>13621</v>
      </c>
      <c r="B2995" s="1" t="s">
        <v>12499</v>
      </c>
      <c r="C2995" s="1" t="s">
        <v>71</v>
      </c>
      <c r="D2995">
        <v>21</v>
      </c>
      <c r="E2995" s="1" t="s">
        <v>57</v>
      </c>
      <c r="F2995" s="1" t="s">
        <v>58</v>
      </c>
      <c r="G2995" s="1" t="s">
        <v>44</v>
      </c>
      <c r="H2995" s="1" t="s">
        <v>79</v>
      </c>
      <c r="I2995" s="1" t="s">
        <v>90</v>
      </c>
      <c r="J2995" s="1" t="s">
        <v>47</v>
      </c>
      <c r="K2995" s="1" t="s">
        <v>48</v>
      </c>
      <c r="L2995" s="1" t="s">
        <v>48</v>
      </c>
      <c r="M2995" s="1" t="s">
        <v>48</v>
      </c>
      <c r="N2995" s="1" t="s">
        <v>48</v>
      </c>
      <c r="O2995" s="1" t="s">
        <v>48</v>
      </c>
      <c r="P2995" s="1" t="s">
        <v>48</v>
      </c>
      <c r="Q2995" s="1" t="s">
        <v>49</v>
      </c>
      <c r="R2995" s="1" t="s">
        <v>48</v>
      </c>
      <c r="S2995" s="1" t="s">
        <v>48</v>
      </c>
      <c r="T2995" s="1" t="s">
        <v>48</v>
      </c>
      <c r="U2995" s="1" t="s">
        <v>48</v>
      </c>
      <c r="V2995" s="1" t="s">
        <v>48</v>
      </c>
      <c r="W2995" s="1" t="s">
        <v>48</v>
      </c>
      <c r="X2995" s="1" t="s">
        <v>62</v>
      </c>
      <c r="AC2995" s="1" t="s">
        <v>5712</v>
      </c>
      <c r="AD2995" s="1" t="s">
        <v>5712</v>
      </c>
      <c r="AK2995" s="1" t="s">
        <v>77</v>
      </c>
      <c r="AN2995" s="1" t="s">
        <v>5712</v>
      </c>
      <c r="AP2995" s="1" t="s">
        <v>5712</v>
      </c>
      <c r="AR2995" s="1" t="s">
        <v>5712</v>
      </c>
      <c r="AT2995" s="1" t="s">
        <v>5712</v>
      </c>
    </row>
    <row r="2996" spans="1:48" x14ac:dyDescent="0.35">
      <c r="A2996" s="1" t="s">
        <v>13622</v>
      </c>
      <c r="B2996" s="1" t="s">
        <v>12499</v>
      </c>
      <c r="C2996" s="1" t="s">
        <v>41</v>
      </c>
      <c r="D2996">
        <v>76</v>
      </c>
      <c r="E2996" s="1" t="s">
        <v>65</v>
      </c>
      <c r="F2996" s="1" t="s">
        <v>72</v>
      </c>
      <c r="G2996" s="1" t="s">
        <v>59</v>
      </c>
      <c r="H2996" s="1" t="s">
        <v>67</v>
      </c>
      <c r="I2996" s="1" t="s">
        <v>68</v>
      </c>
      <c r="J2996" s="1" t="s">
        <v>80</v>
      </c>
      <c r="K2996" s="1" t="s">
        <v>48</v>
      </c>
      <c r="L2996" s="1" t="s">
        <v>48</v>
      </c>
      <c r="M2996" s="1" t="s">
        <v>48</v>
      </c>
      <c r="N2996" s="1" t="s">
        <v>48</v>
      </c>
      <c r="O2996" s="1" t="s">
        <v>48</v>
      </c>
      <c r="P2996" s="1" t="s">
        <v>48</v>
      </c>
      <c r="Q2996" s="1" t="s">
        <v>48</v>
      </c>
      <c r="R2996" s="1" t="s">
        <v>48</v>
      </c>
      <c r="S2996" s="1" t="s">
        <v>48</v>
      </c>
      <c r="T2996" s="1" t="s">
        <v>48</v>
      </c>
      <c r="U2996" s="1" t="s">
        <v>48</v>
      </c>
      <c r="V2996" s="1" t="s">
        <v>48</v>
      </c>
      <c r="W2996" s="1" t="s">
        <v>49</v>
      </c>
      <c r="X2996" s="1" t="s">
        <v>62</v>
      </c>
      <c r="AC2996" s="1" t="s">
        <v>5712</v>
      </c>
      <c r="AD2996" s="1" t="s">
        <v>5712</v>
      </c>
      <c r="AI2996" s="1" t="s">
        <v>13623</v>
      </c>
      <c r="AK2996" s="1" t="s">
        <v>77</v>
      </c>
      <c r="AN2996" s="1" t="s">
        <v>131</v>
      </c>
      <c r="AP2996" s="1" t="s">
        <v>131</v>
      </c>
      <c r="AR2996" s="1" t="s">
        <v>5712</v>
      </c>
      <c r="AT2996" s="1" t="s">
        <v>5712</v>
      </c>
    </row>
    <row r="2997" spans="1:48" x14ac:dyDescent="0.35">
      <c r="A2997" s="1" t="s">
        <v>13624</v>
      </c>
      <c r="B2997" s="1" t="s">
        <v>12499</v>
      </c>
      <c r="C2997" s="1" t="s">
        <v>41</v>
      </c>
      <c r="D2997">
        <v>25</v>
      </c>
      <c r="E2997" s="1" t="s">
        <v>57</v>
      </c>
      <c r="F2997" s="1" t="s">
        <v>58</v>
      </c>
      <c r="G2997" s="1" t="s">
        <v>85</v>
      </c>
      <c r="H2997" s="1" t="s">
        <v>45</v>
      </c>
      <c r="I2997" s="1" t="s">
        <v>110</v>
      </c>
      <c r="J2997" s="1" t="s">
        <v>47</v>
      </c>
      <c r="K2997" s="1" t="s">
        <v>48</v>
      </c>
      <c r="L2997" s="1" t="s">
        <v>48</v>
      </c>
      <c r="M2997" s="1" t="s">
        <v>48</v>
      </c>
      <c r="N2997" s="1" t="s">
        <v>49</v>
      </c>
      <c r="O2997" s="1" t="s">
        <v>48</v>
      </c>
      <c r="P2997" s="1" t="s">
        <v>48</v>
      </c>
      <c r="Q2997" s="1" t="s">
        <v>48</v>
      </c>
      <c r="R2997" s="1" t="s">
        <v>48</v>
      </c>
      <c r="S2997" s="1" t="s">
        <v>48</v>
      </c>
      <c r="T2997" s="1" t="s">
        <v>48</v>
      </c>
      <c r="U2997" s="1" t="s">
        <v>48</v>
      </c>
      <c r="V2997" s="1" t="s">
        <v>48</v>
      </c>
      <c r="W2997" s="1" t="s">
        <v>48</v>
      </c>
      <c r="X2997" s="1" t="s">
        <v>62</v>
      </c>
      <c r="AC2997" s="1" t="s">
        <v>5712</v>
      </c>
      <c r="AD2997" s="1" t="s">
        <v>5712</v>
      </c>
      <c r="AI2997" s="1" t="s">
        <v>13625</v>
      </c>
      <c r="AK2997" s="1" t="s">
        <v>63</v>
      </c>
      <c r="AN2997" s="1" t="s">
        <v>5712</v>
      </c>
      <c r="AP2997" s="1" t="s">
        <v>5712</v>
      </c>
      <c r="AR2997" s="1" t="s">
        <v>5712</v>
      </c>
      <c r="AT2997" s="1" t="s">
        <v>5712</v>
      </c>
    </row>
    <row r="2998" spans="1:48" x14ac:dyDescent="0.35">
      <c r="A2998" s="1" t="s">
        <v>13626</v>
      </c>
      <c r="B2998" s="1" t="s">
        <v>12499</v>
      </c>
      <c r="C2998" s="1" t="s">
        <v>71</v>
      </c>
      <c r="D2998">
        <v>38</v>
      </c>
      <c r="E2998" s="1" t="s">
        <v>42</v>
      </c>
      <c r="F2998" s="1" t="s">
        <v>43</v>
      </c>
      <c r="G2998" s="1" t="s">
        <v>44</v>
      </c>
      <c r="H2998" s="1" t="s">
        <v>45</v>
      </c>
      <c r="I2998" s="1" t="s">
        <v>113</v>
      </c>
      <c r="J2998" s="1" t="s">
        <v>47</v>
      </c>
      <c r="K2998" s="1" t="s">
        <v>48</v>
      </c>
      <c r="L2998" s="1" t="s">
        <v>49</v>
      </c>
      <c r="M2998" s="1" t="s">
        <v>48</v>
      </c>
      <c r="N2998" s="1" t="s">
        <v>48</v>
      </c>
      <c r="O2998" s="1" t="s">
        <v>48</v>
      </c>
      <c r="P2998" s="1" t="s">
        <v>48</v>
      </c>
      <c r="Q2998" s="1" t="s">
        <v>48</v>
      </c>
      <c r="R2998" s="1" t="s">
        <v>48</v>
      </c>
      <c r="S2998" s="1" t="s">
        <v>48</v>
      </c>
      <c r="T2998" s="1" t="s">
        <v>48</v>
      </c>
      <c r="U2998" s="1" t="s">
        <v>48</v>
      </c>
      <c r="V2998" s="1" t="s">
        <v>48</v>
      </c>
      <c r="W2998" s="1" t="s">
        <v>48</v>
      </c>
      <c r="X2998" s="1" t="s">
        <v>62</v>
      </c>
      <c r="AC2998" s="1" t="s">
        <v>5712</v>
      </c>
      <c r="AD2998" s="1" t="s">
        <v>5712</v>
      </c>
      <c r="AI2998" s="1" t="s">
        <v>13627</v>
      </c>
      <c r="AK2998" s="1" t="s">
        <v>77</v>
      </c>
      <c r="AN2998" s="1" t="s">
        <v>5712</v>
      </c>
      <c r="AP2998" s="1" t="s">
        <v>5712</v>
      </c>
      <c r="AR2998" s="1" t="s">
        <v>5712</v>
      </c>
      <c r="AT2998" s="1" t="s">
        <v>5712</v>
      </c>
      <c r="AV2998" s="1" t="s">
        <v>13628</v>
      </c>
    </row>
    <row r="2999" spans="1:48" x14ac:dyDescent="0.35">
      <c r="A2999" s="1" t="s">
        <v>13629</v>
      </c>
      <c r="B2999" s="1" t="s">
        <v>12499</v>
      </c>
      <c r="C2999" s="1" t="s">
        <v>41</v>
      </c>
      <c r="D2999">
        <v>30</v>
      </c>
      <c r="E2999" s="1" t="s">
        <v>57</v>
      </c>
      <c r="F2999" s="1" t="s">
        <v>58</v>
      </c>
      <c r="G2999" s="1" t="s">
        <v>85</v>
      </c>
      <c r="H2999" s="1" t="s">
        <v>45</v>
      </c>
      <c r="I2999" s="1" t="s">
        <v>113</v>
      </c>
      <c r="J2999" s="1" t="s">
        <v>47</v>
      </c>
      <c r="K2999" s="1" t="s">
        <v>48</v>
      </c>
      <c r="L2999" s="1" t="s">
        <v>48</v>
      </c>
      <c r="M2999" s="1" t="s">
        <v>48</v>
      </c>
      <c r="N2999" s="1" t="s">
        <v>48</v>
      </c>
      <c r="O2999" s="1" t="s">
        <v>48</v>
      </c>
      <c r="P2999" s="1" t="s">
        <v>48</v>
      </c>
      <c r="Q2999" s="1" t="s">
        <v>49</v>
      </c>
      <c r="R2999" s="1" t="s">
        <v>48</v>
      </c>
      <c r="S2999" s="1" t="s">
        <v>48</v>
      </c>
      <c r="T2999" s="1" t="s">
        <v>48</v>
      </c>
      <c r="U2999" s="1" t="s">
        <v>48</v>
      </c>
      <c r="V2999" s="1" t="s">
        <v>48</v>
      </c>
      <c r="W2999" s="1" t="s">
        <v>48</v>
      </c>
      <c r="X2999" s="1" t="s">
        <v>62</v>
      </c>
      <c r="AC2999" s="1" t="s">
        <v>5712</v>
      </c>
      <c r="AD2999" s="1" t="s">
        <v>5712</v>
      </c>
      <c r="AK2999" s="1" t="s">
        <v>55</v>
      </c>
      <c r="AN2999" s="1" t="s">
        <v>5712</v>
      </c>
      <c r="AP2999" s="1" t="s">
        <v>5712</v>
      </c>
      <c r="AR2999" s="1" t="s">
        <v>5712</v>
      </c>
      <c r="AT2999" s="1" t="s">
        <v>5712</v>
      </c>
      <c r="AV2999" s="1" t="s">
        <v>13630</v>
      </c>
    </row>
    <row r="3000" spans="1:48" x14ac:dyDescent="0.35">
      <c r="A3000" s="1" t="s">
        <v>13631</v>
      </c>
      <c r="B3000" s="1" t="s">
        <v>12499</v>
      </c>
      <c r="C3000" s="1" t="s">
        <v>41</v>
      </c>
      <c r="D3000">
        <v>69</v>
      </c>
      <c r="E3000" s="1" t="s">
        <v>65</v>
      </c>
      <c r="F3000" s="1" t="s">
        <v>43</v>
      </c>
      <c r="G3000" s="1" t="s">
        <v>98</v>
      </c>
      <c r="H3000" s="1" t="s">
        <v>67</v>
      </c>
      <c r="I3000" s="1" t="s">
        <v>61</v>
      </c>
      <c r="J3000" s="1" t="s">
        <v>47</v>
      </c>
      <c r="K3000" s="1" t="s">
        <v>48</v>
      </c>
      <c r="L3000" s="1" t="s">
        <v>48</v>
      </c>
      <c r="M3000" s="1" t="s">
        <v>48</v>
      </c>
      <c r="N3000" s="1" t="s">
        <v>49</v>
      </c>
      <c r="O3000" s="1" t="s">
        <v>48</v>
      </c>
      <c r="P3000" s="1" t="s">
        <v>48</v>
      </c>
      <c r="Q3000" s="1" t="s">
        <v>48</v>
      </c>
      <c r="R3000" s="1" t="s">
        <v>48</v>
      </c>
      <c r="S3000" s="1" t="s">
        <v>48</v>
      </c>
      <c r="T3000" s="1" t="s">
        <v>48</v>
      </c>
      <c r="U3000" s="1" t="s">
        <v>48</v>
      </c>
      <c r="V3000" s="1" t="s">
        <v>48</v>
      </c>
      <c r="W3000" s="1" t="s">
        <v>48</v>
      </c>
      <c r="X3000" s="1" t="s">
        <v>62</v>
      </c>
      <c r="AC3000" s="1" t="s">
        <v>5712</v>
      </c>
      <c r="AD3000" s="1" t="s">
        <v>5712</v>
      </c>
      <c r="AK3000" s="1" t="s">
        <v>77</v>
      </c>
      <c r="AN3000" s="1" t="s">
        <v>5712</v>
      </c>
      <c r="AP3000" s="1" t="s">
        <v>5712</v>
      </c>
      <c r="AR3000" s="1" t="s">
        <v>5712</v>
      </c>
      <c r="AT3000" s="1" t="s">
        <v>5712</v>
      </c>
      <c r="AV3000" s="1" t="s">
        <v>13632</v>
      </c>
    </row>
    <row r="3001" spans="1:48" x14ac:dyDescent="0.35">
      <c r="A3001" s="1" t="s">
        <v>13633</v>
      </c>
      <c r="B3001" s="1" t="s">
        <v>12499</v>
      </c>
      <c r="C3001" s="1" t="s">
        <v>41</v>
      </c>
      <c r="D3001">
        <v>53</v>
      </c>
      <c r="E3001" s="1" t="s">
        <v>42</v>
      </c>
      <c r="F3001" s="1" t="s">
        <v>107</v>
      </c>
      <c r="G3001" s="1" t="s">
        <v>85</v>
      </c>
      <c r="H3001" s="1" t="s">
        <v>45</v>
      </c>
      <c r="I3001" s="1" t="s">
        <v>113</v>
      </c>
      <c r="J3001" s="1" t="s">
        <v>47</v>
      </c>
      <c r="K3001" s="1" t="s">
        <v>48</v>
      </c>
      <c r="L3001" s="1" t="s">
        <v>48</v>
      </c>
      <c r="M3001" s="1" t="s">
        <v>48</v>
      </c>
      <c r="N3001" s="1" t="s">
        <v>48</v>
      </c>
      <c r="O3001" s="1" t="s">
        <v>48</v>
      </c>
      <c r="P3001" s="1" t="s">
        <v>48</v>
      </c>
      <c r="Q3001" s="1" t="s">
        <v>49</v>
      </c>
      <c r="R3001" s="1" t="s">
        <v>48</v>
      </c>
      <c r="S3001" s="1" t="s">
        <v>48</v>
      </c>
      <c r="T3001" s="1" t="s">
        <v>48</v>
      </c>
      <c r="U3001" s="1" t="s">
        <v>48</v>
      </c>
      <c r="V3001" s="1" t="s">
        <v>48</v>
      </c>
      <c r="W3001" s="1" t="s">
        <v>48</v>
      </c>
      <c r="X3001" s="1" t="s">
        <v>62</v>
      </c>
      <c r="AC3001" s="1" t="s">
        <v>5712</v>
      </c>
      <c r="AD3001" s="1" t="s">
        <v>5712</v>
      </c>
      <c r="AK3001" s="1" t="s">
        <v>63</v>
      </c>
      <c r="AN3001" s="1" t="s">
        <v>5712</v>
      </c>
      <c r="AP3001" s="1" t="s">
        <v>5712</v>
      </c>
      <c r="AR3001" s="1" t="s">
        <v>5712</v>
      </c>
      <c r="AT3001" s="1" t="s">
        <v>5712</v>
      </c>
      <c r="AV3001" s="1" t="s">
        <v>13634</v>
      </c>
    </row>
    <row r="3002" spans="1:48" x14ac:dyDescent="0.35">
      <c r="A3002" s="1" t="s">
        <v>13635</v>
      </c>
      <c r="B3002" s="1" t="s">
        <v>12499</v>
      </c>
      <c r="C3002" s="1" t="s">
        <v>41</v>
      </c>
      <c r="D3002">
        <v>23</v>
      </c>
      <c r="E3002" s="1" t="s">
        <v>57</v>
      </c>
      <c r="F3002" s="1" t="s">
        <v>58</v>
      </c>
      <c r="G3002" s="1" t="s">
        <v>98</v>
      </c>
      <c r="H3002" s="1" t="s">
        <v>45</v>
      </c>
      <c r="I3002" s="1" t="s">
        <v>74</v>
      </c>
      <c r="J3002" s="1" t="s">
        <v>47</v>
      </c>
      <c r="K3002" s="1" t="s">
        <v>49</v>
      </c>
      <c r="L3002" s="1" t="s">
        <v>48</v>
      </c>
      <c r="M3002" s="1" t="s">
        <v>48</v>
      </c>
      <c r="N3002" s="1" t="s">
        <v>48</v>
      </c>
      <c r="O3002" s="1" t="s">
        <v>48</v>
      </c>
      <c r="P3002" s="1" t="s">
        <v>48</v>
      </c>
      <c r="Q3002" s="1" t="s">
        <v>48</v>
      </c>
      <c r="R3002" s="1" t="s">
        <v>48</v>
      </c>
      <c r="S3002" s="1" t="s">
        <v>48</v>
      </c>
      <c r="T3002" s="1" t="s">
        <v>49</v>
      </c>
      <c r="U3002" s="1" t="s">
        <v>48</v>
      </c>
      <c r="V3002" s="1" t="s">
        <v>48</v>
      </c>
      <c r="W3002" s="1" t="s">
        <v>48</v>
      </c>
      <c r="X3002" s="1" t="s">
        <v>62</v>
      </c>
      <c r="AC3002" s="1" t="s">
        <v>5712</v>
      </c>
      <c r="AD3002" s="1" t="s">
        <v>5712</v>
      </c>
      <c r="AK3002" s="1" t="s">
        <v>63</v>
      </c>
      <c r="AN3002" s="1" t="s">
        <v>5712</v>
      </c>
      <c r="AP3002" s="1" t="s">
        <v>5712</v>
      </c>
      <c r="AR3002" s="1" t="s">
        <v>5712</v>
      </c>
      <c r="AT3002" s="1" t="s">
        <v>5712</v>
      </c>
    </row>
    <row r="3003" spans="1:48" x14ac:dyDescent="0.35">
      <c r="A3003" s="1" t="s">
        <v>13636</v>
      </c>
      <c r="B3003" s="1" t="s">
        <v>12499</v>
      </c>
      <c r="C3003" s="1" t="s">
        <v>71</v>
      </c>
      <c r="D3003">
        <v>62</v>
      </c>
      <c r="E3003" s="1" t="s">
        <v>65</v>
      </c>
      <c r="F3003" s="1" t="s">
        <v>43</v>
      </c>
      <c r="G3003" s="1" t="s">
        <v>59</v>
      </c>
      <c r="H3003" s="1" t="s">
        <v>67</v>
      </c>
      <c r="I3003" s="1" t="s">
        <v>61</v>
      </c>
      <c r="J3003" s="1" t="s">
        <v>80</v>
      </c>
      <c r="K3003" s="1" t="s">
        <v>48</v>
      </c>
      <c r="L3003" s="1" t="s">
        <v>48</v>
      </c>
      <c r="M3003" s="1" t="s">
        <v>48</v>
      </c>
      <c r="N3003" s="1" t="s">
        <v>48</v>
      </c>
      <c r="O3003" s="1" t="s">
        <v>48</v>
      </c>
      <c r="P3003" s="1" t="s">
        <v>48</v>
      </c>
      <c r="Q3003" s="1" t="s">
        <v>48</v>
      </c>
      <c r="R3003" s="1" t="s">
        <v>48</v>
      </c>
      <c r="S3003" s="1" t="s">
        <v>48</v>
      </c>
      <c r="T3003" s="1" t="s">
        <v>49</v>
      </c>
      <c r="U3003" s="1" t="s">
        <v>48</v>
      </c>
      <c r="V3003" s="1" t="s">
        <v>48</v>
      </c>
      <c r="W3003" s="1" t="s">
        <v>48</v>
      </c>
      <c r="X3003" s="1" t="s">
        <v>62</v>
      </c>
      <c r="AC3003" s="1" t="s">
        <v>5712</v>
      </c>
      <c r="AD3003" s="1" t="s">
        <v>5712</v>
      </c>
      <c r="AK3003" s="1" t="s">
        <v>55</v>
      </c>
      <c r="AN3003" s="1" t="s">
        <v>5712</v>
      </c>
      <c r="AP3003" s="1" t="s">
        <v>5712</v>
      </c>
      <c r="AR3003" s="1" t="s">
        <v>5712</v>
      </c>
      <c r="AT3003" s="1" t="s">
        <v>5712</v>
      </c>
      <c r="AV3003" s="1" t="s">
        <v>13637</v>
      </c>
    </row>
    <row r="3004" spans="1:48" x14ac:dyDescent="0.35">
      <c r="A3004" s="1" t="s">
        <v>13638</v>
      </c>
      <c r="B3004" s="1" t="s">
        <v>12499</v>
      </c>
      <c r="C3004" s="1" t="s">
        <v>41</v>
      </c>
      <c r="D3004">
        <v>79</v>
      </c>
      <c r="E3004" s="1" t="s">
        <v>65</v>
      </c>
      <c r="F3004" s="1" t="s">
        <v>66</v>
      </c>
      <c r="G3004" s="1" t="s">
        <v>44</v>
      </c>
      <c r="H3004" s="1" t="s">
        <v>67</v>
      </c>
      <c r="I3004" s="1" t="s">
        <v>90</v>
      </c>
      <c r="J3004" s="1" t="s">
        <v>47</v>
      </c>
      <c r="K3004" s="1" t="s">
        <v>49</v>
      </c>
      <c r="L3004" s="1" t="s">
        <v>48</v>
      </c>
      <c r="M3004" s="1" t="s">
        <v>48</v>
      </c>
      <c r="N3004" s="1" t="s">
        <v>48</v>
      </c>
      <c r="O3004" s="1" t="s">
        <v>48</v>
      </c>
      <c r="P3004" s="1" t="s">
        <v>48</v>
      </c>
      <c r="Q3004" s="1" t="s">
        <v>48</v>
      </c>
      <c r="R3004" s="1" t="s">
        <v>48</v>
      </c>
      <c r="S3004" s="1" t="s">
        <v>48</v>
      </c>
      <c r="T3004" s="1" t="s">
        <v>49</v>
      </c>
      <c r="U3004" s="1" t="s">
        <v>48</v>
      </c>
      <c r="V3004" s="1" t="s">
        <v>48</v>
      </c>
      <c r="W3004" s="1" t="s">
        <v>48</v>
      </c>
      <c r="X3004" s="1" t="s">
        <v>62</v>
      </c>
      <c r="AC3004" s="1" t="s">
        <v>5712</v>
      </c>
      <c r="AD3004" s="1" t="s">
        <v>5712</v>
      </c>
      <c r="AK3004" s="1" t="s">
        <v>55</v>
      </c>
      <c r="AN3004" s="1" t="s">
        <v>5712</v>
      </c>
      <c r="AP3004" s="1" t="s">
        <v>5712</v>
      </c>
      <c r="AR3004" s="1" t="s">
        <v>5712</v>
      </c>
      <c r="AT3004" s="1" t="s">
        <v>5712</v>
      </c>
      <c r="AV3004" s="1" t="s">
        <v>13639</v>
      </c>
    </row>
    <row r="3005" spans="1:48" x14ac:dyDescent="0.35">
      <c r="A3005" s="1" t="s">
        <v>13640</v>
      </c>
      <c r="B3005" s="1" t="s">
        <v>12499</v>
      </c>
      <c r="C3005" s="1" t="s">
        <v>41</v>
      </c>
      <c r="D3005">
        <v>33</v>
      </c>
      <c r="E3005" s="1" t="s">
        <v>57</v>
      </c>
      <c r="F3005" s="1" t="s">
        <v>107</v>
      </c>
      <c r="G3005" s="1" t="s">
        <v>44</v>
      </c>
      <c r="H3005" s="1" t="s">
        <v>45</v>
      </c>
      <c r="I3005" s="1" t="s">
        <v>74</v>
      </c>
      <c r="J3005" s="1" t="s">
        <v>47</v>
      </c>
      <c r="K3005" s="1" t="s">
        <v>48</v>
      </c>
      <c r="L3005" s="1" t="s">
        <v>48</v>
      </c>
      <c r="M3005" s="1" t="s">
        <v>49</v>
      </c>
      <c r="N3005" s="1" t="s">
        <v>48</v>
      </c>
      <c r="O3005" s="1" t="s">
        <v>48</v>
      </c>
      <c r="P3005" s="1" t="s">
        <v>48</v>
      </c>
      <c r="Q3005" s="1" t="s">
        <v>48</v>
      </c>
      <c r="R3005" s="1" t="s">
        <v>48</v>
      </c>
      <c r="S3005" s="1" t="s">
        <v>48</v>
      </c>
      <c r="T3005" s="1" t="s">
        <v>48</v>
      </c>
      <c r="U3005" s="1" t="s">
        <v>48</v>
      </c>
      <c r="V3005" s="1" t="s">
        <v>48</v>
      </c>
      <c r="W3005" s="1" t="s">
        <v>48</v>
      </c>
      <c r="X3005" s="1" t="s">
        <v>62</v>
      </c>
      <c r="AC3005" s="1" t="s">
        <v>5712</v>
      </c>
      <c r="AD3005" s="1" t="s">
        <v>5712</v>
      </c>
      <c r="AK3005" s="1" t="s">
        <v>63</v>
      </c>
      <c r="AN3005" s="1" t="s">
        <v>5712</v>
      </c>
      <c r="AP3005" s="1" t="s">
        <v>5712</v>
      </c>
      <c r="AR3005" s="1" t="s">
        <v>5712</v>
      </c>
      <c r="AT3005" s="1" t="s">
        <v>5712</v>
      </c>
      <c r="AV3005" s="1" t="s">
        <v>13641</v>
      </c>
    </row>
    <row r="3006" spans="1:48" x14ac:dyDescent="0.35">
      <c r="A3006" s="1" t="s">
        <v>13642</v>
      </c>
      <c r="B3006" s="1" t="s">
        <v>12499</v>
      </c>
      <c r="C3006" s="1" t="s">
        <v>41</v>
      </c>
      <c r="D3006">
        <v>45</v>
      </c>
      <c r="E3006" s="1" t="s">
        <v>42</v>
      </c>
      <c r="F3006" s="1" t="s">
        <v>107</v>
      </c>
      <c r="G3006" s="1" t="s">
        <v>85</v>
      </c>
      <c r="H3006" s="1" t="s">
        <v>144</v>
      </c>
      <c r="I3006" s="1" t="s">
        <v>113</v>
      </c>
      <c r="J3006" s="1" t="s">
        <v>47</v>
      </c>
      <c r="K3006" s="1" t="s">
        <v>49</v>
      </c>
      <c r="L3006" s="1" t="s">
        <v>48</v>
      </c>
      <c r="M3006" s="1" t="s">
        <v>48</v>
      </c>
      <c r="N3006" s="1" t="s">
        <v>48</v>
      </c>
      <c r="O3006" s="1" t="s">
        <v>48</v>
      </c>
      <c r="P3006" s="1" t="s">
        <v>48</v>
      </c>
      <c r="Q3006" s="1" t="s">
        <v>48</v>
      </c>
      <c r="R3006" s="1" t="s">
        <v>48</v>
      </c>
      <c r="S3006" s="1" t="s">
        <v>48</v>
      </c>
      <c r="T3006" s="1" t="s">
        <v>49</v>
      </c>
      <c r="U3006" s="1" t="s">
        <v>48</v>
      </c>
      <c r="V3006" s="1" t="s">
        <v>48</v>
      </c>
      <c r="W3006" s="1" t="s">
        <v>48</v>
      </c>
      <c r="X3006" s="1" t="s">
        <v>75</v>
      </c>
      <c r="Y3006" s="1" t="s">
        <v>13643</v>
      </c>
      <c r="AC3006" s="1" t="s">
        <v>5712</v>
      </c>
      <c r="AD3006" s="1" t="s">
        <v>5712</v>
      </c>
      <c r="AK3006" s="1" t="s">
        <v>55</v>
      </c>
      <c r="AN3006" s="1" t="s">
        <v>5712</v>
      </c>
      <c r="AP3006" s="1" t="s">
        <v>5712</v>
      </c>
      <c r="AR3006" s="1" t="s">
        <v>5712</v>
      </c>
      <c r="AT3006" s="1" t="s">
        <v>5712</v>
      </c>
      <c r="AV3006" s="1" t="s">
        <v>351</v>
      </c>
    </row>
    <row r="3007" spans="1:48" x14ac:dyDescent="0.35">
      <c r="A3007" s="1" t="s">
        <v>13644</v>
      </c>
      <c r="B3007" s="1" t="s">
        <v>12499</v>
      </c>
      <c r="C3007" s="1" t="s">
        <v>41</v>
      </c>
      <c r="D3007">
        <v>64</v>
      </c>
      <c r="E3007" s="1" t="s">
        <v>65</v>
      </c>
      <c r="F3007" s="1" t="s">
        <v>66</v>
      </c>
      <c r="G3007" s="1" t="s">
        <v>98</v>
      </c>
      <c r="H3007" s="1" t="s">
        <v>60</v>
      </c>
      <c r="I3007" s="1" t="s">
        <v>68</v>
      </c>
      <c r="J3007" s="1" t="s">
        <v>47</v>
      </c>
      <c r="K3007" s="1" t="s">
        <v>48</v>
      </c>
      <c r="L3007" s="1" t="s">
        <v>48</v>
      </c>
      <c r="M3007" s="1" t="s">
        <v>48</v>
      </c>
      <c r="N3007" s="1" t="s">
        <v>48</v>
      </c>
      <c r="O3007" s="1" t="s">
        <v>48</v>
      </c>
      <c r="P3007" s="1" t="s">
        <v>49</v>
      </c>
      <c r="Q3007" s="1" t="s">
        <v>48</v>
      </c>
      <c r="R3007" s="1" t="s">
        <v>48</v>
      </c>
      <c r="S3007" s="1" t="s">
        <v>48</v>
      </c>
      <c r="T3007" s="1" t="s">
        <v>48</v>
      </c>
      <c r="U3007" s="1" t="s">
        <v>48</v>
      </c>
      <c r="V3007" s="1" t="s">
        <v>48</v>
      </c>
      <c r="W3007" s="1" t="s">
        <v>48</v>
      </c>
      <c r="X3007" s="1" t="s">
        <v>75</v>
      </c>
      <c r="Y3007" s="1" t="s">
        <v>13645</v>
      </c>
      <c r="AC3007" s="1" t="s">
        <v>5712</v>
      </c>
      <c r="AD3007" s="1" t="s">
        <v>5712</v>
      </c>
      <c r="AK3007" s="1" t="s">
        <v>55</v>
      </c>
      <c r="AN3007" s="1" t="s">
        <v>5712</v>
      </c>
      <c r="AP3007" s="1" t="s">
        <v>81</v>
      </c>
      <c r="AR3007" s="1" t="s">
        <v>5712</v>
      </c>
      <c r="AT3007" s="1" t="s">
        <v>5712</v>
      </c>
    </row>
    <row r="3008" spans="1:48" x14ac:dyDescent="0.35">
      <c r="A3008" s="1" t="s">
        <v>13646</v>
      </c>
      <c r="B3008" s="1" t="s">
        <v>12499</v>
      </c>
      <c r="C3008" s="1" t="s">
        <v>71</v>
      </c>
      <c r="D3008">
        <v>83</v>
      </c>
      <c r="E3008" s="1" t="s">
        <v>65</v>
      </c>
      <c r="F3008" s="1" t="s">
        <v>66</v>
      </c>
      <c r="G3008" s="1" t="s">
        <v>73</v>
      </c>
      <c r="H3008" s="1" t="s">
        <v>67</v>
      </c>
      <c r="I3008" s="1" t="s">
        <v>90</v>
      </c>
      <c r="J3008" s="1" t="s">
        <v>47</v>
      </c>
      <c r="K3008" s="1" t="s">
        <v>48</v>
      </c>
      <c r="L3008" s="1" t="s">
        <v>48</v>
      </c>
      <c r="M3008" s="1" t="s">
        <v>48</v>
      </c>
      <c r="N3008" s="1" t="s">
        <v>49</v>
      </c>
      <c r="O3008" s="1" t="s">
        <v>48</v>
      </c>
      <c r="P3008" s="1" t="s">
        <v>48</v>
      </c>
      <c r="Q3008" s="1" t="s">
        <v>48</v>
      </c>
      <c r="R3008" s="1" t="s">
        <v>48</v>
      </c>
      <c r="S3008" s="1" t="s">
        <v>48</v>
      </c>
      <c r="T3008" s="1" t="s">
        <v>48</v>
      </c>
      <c r="U3008" s="1" t="s">
        <v>48</v>
      </c>
      <c r="V3008" s="1" t="s">
        <v>48</v>
      </c>
      <c r="W3008" s="1" t="s">
        <v>48</v>
      </c>
      <c r="X3008" s="1" t="s">
        <v>62</v>
      </c>
      <c r="AC3008" s="1" t="s">
        <v>5712</v>
      </c>
      <c r="AD3008" s="1" t="s">
        <v>5712</v>
      </c>
      <c r="AK3008" s="1" t="s">
        <v>63</v>
      </c>
      <c r="AN3008" s="1" t="s">
        <v>5712</v>
      </c>
      <c r="AP3008" s="1" t="s">
        <v>5712</v>
      </c>
      <c r="AR3008" s="1" t="s">
        <v>5712</v>
      </c>
      <c r="AT3008" s="1" t="s">
        <v>5712</v>
      </c>
    </row>
    <row r="3009" spans="1:48" x14ac:dyDescent="0.35">
      <c r="A3009" s="1" t="s">
        <v>13647</v>
      </c>
      <c r="B3009" s="1" t="s">
        <v>12499</v>
      </c>
      <c r="C3009" s="1" t="s">
        <v>71</v>
      </c>
      <c r="D3009">
        <v>35</v>
      </c>
      <c r="E3009" s="1" t="s">
        <v>42</v>
      </c>
      <c r="F3009" s="1" t="s">
        <v>107</v>
      </c>
      <c r="G3009" s="1" t="s">
        <v>59</v>
      </c>
      <c r="H3009" s="1" t="s">
        <v>45</v>
      </c>
      <c r="I3009" s="1" t="s">
        <v>113</v>
      </c>
      <c r="J3009" s="1" t="s">
        <v>47</v>
      </c>
      <c r="K3009" s="1" t="s">
        <v>48</v>
      </c>
      <c r="L3009" s="1" t="s">
        <v>48</v>
      </c>
      <c r="M3009" s="1" t="s">
        <v>48</v>
      </c>
      <c r="N3009" s="1" t="s">
        <v>48</v>
      </c>
      <c r="O3009" s="1" t="s">
        <v>48</v>
      </c>
      <c r="P3009" s="1" t="s">
        <v>49</v>
      </c>
      <c r="Q3009" s="1" t="s">
        <v>48</v>
      </c>
      <c r="R3009" s="1" t="s">
        <v>48</v>
      </c>
      <c r="S3009" s="1" t="s">
        <v>48</v>
      </c>
      <c r="T3009" s="1" t="s">
        <v>48</v>
      </c>
      <c r="U3009" s="1" t="s">
        <v>48</v>
      </c>
      <c r="V3009" s="1" t="s">
        <v>48</v>
      </c>
      <c r="W3009" s="1" t="s">
        <v>48</v>
      </c>
      <c r="X3009" s="1" t="s">
        <v>62</v>
      </c>
      <c r="AC3009" s="1" t="s">
        <v>5712</v>
      </c>
      <c r="AD3009" s="1" t="s">
        <v>5712</v>
      </c>
      <c r="AI3009" s="1" t="s">
        <v>13648</v>
      </c>
      <c r="AK3009" s="1" t="s">
        <v>77</v>
      </c>
      <c r="AN3009" s="1" t="s">
        <v>5712</v>
      </c>
      <c r="AP3009" s="1" t="s">
        <v>5712</v>
      </c>
      <c r="AR3009" s="1" t="s">
        <v>5712</v>
      </c>
      <c r="AT3009" s="1" t="s">
        <v>5712</v>
      </c>
      <c r="AV3009" s="1" t="s">
        <v>6964</v>
      </c>
    </row>
    <row r="3010" spans="1:48" ht="188.5" x14ac:dyDescent="0.35">
      <c r="A3010" s="1" t="s">
        <v>13649</v>
      </c>
      <c r="B3010" s="1" t="s">
        <v>12499</v>
      </c>
      <c r="C3010" s="1" t="s">
        <v>41</v>
      </c>
      <c r="D3010">
        <v>39</v>
      </c>
      <c r="E3010" s="1" t="s">
        <v>42</v>
      </c>
      <c r="F3010" s="1" t="s">
        <v>107</v>
      </c>
      <c r="G3010" s="1" t="s">
        <v>85</v>
      </c>
      <c r="H3010" s="1" t="s">
        <v>45</v>
      </c>
      <c r="I3010" s="1" t="s">
        <v>61</v>
      </c>
      <c r="J3010" s="1" t="s">
        <v>80</v>
      </c>
      <c r="K3010" s="1" t="s">
        <v>48</v>
      </c>
      <c r="L3010" s="1" t="s">
        <v>48</v>
      </c>
      <c r="M3010" s="1" t="s">
        <v>48</v>
      </c>
      <c r="N3010" s="1" t="s">
        <v>48</v>
      </c>
      <c r="O3010" s="1" t="s">
        <v>48</v>
      </c>
      <c r="P3010" s="1" t="s">
        <v>48</v>
      </c>
      <c r="Q3010" s="1" t="s">
        <v>48</v>
      </c>
      <c r="R3010" s="1" t="s">
        <v>48</v>
      </c>
      <c r="S3010" s="1" t="s">
        <v>48</v>
      </c>
      <c r="T3010" s="1" t="s">
        <v>49</v>
      </c>
      <c r="U3010" s="1" t="s">
        <v>48</v>
      </c>
      <c r="V3010" s="1" t="s">
        <v>48</v>
      </c>
      <c r="W3010" s="1" t="s">
        <v>48</v>
      </c>
      <c r="X3010" s="1" t="s">
        <v>116</v>
      </c>
      <c r="Y3010" s="1" t="s">
        <v>13650</v>
      </c>
      <c r="AC3010" s="1" t="s">
        <v>5712</v>
      </c>
      <c r="AD3010" s="1" t="s">
        <v>5712</v>
      </c>
      <c r="AI3010" s="2" t="s">
        <v>13651</v>
      </c>
      <c r="AK3010" s="1" t="s">
        <v>77</v>
      </c>
      <c r="AN3010" s="1" t="s">
        <v>5712</v>
      </c>
      <c r="AP3010" s="1" t="s">
        <v>5712</v>
      </c>
      <c r="AR3010" s="1" t="s">
        <v>5712</v>
      </c>
      <c r="AT3010" s="1" t="s">
        <v>5712</v>
      </c>
    </row>
    <row r="3011" spans="1:48" x14ac:dyDescent="0.35">
      <c r="A3011" s="1" t="s">
        <v>13652</v>
      </c>
      <c r="B3011" s="1" t="s">
        <v>12499</v>
      </c>
      <c r="C3011" s="1" t="s">
        <v>41</v>
      </c>
      <c r="D3011">
        <v>19</v>
      </c>
      <c r="E3011" s="1" t="s">
        <v>57</v>
      </c>
      <c r="F3011" s="1" t="s">
        <v>58</v>
      </c>
      <c r="G3011" s="1" t="s">
        <v>44</v>
      </c>
      <c r="H3011" s="1" t="s">
        <v>79</v>
      </c>
      <c r="I3011" s="1" t="s">
        <v>99</v>
      </c>
      <c r="J3011" s="1" t="s">
        <v>47</v>
      </c>
      <c r="K3011" s="1" t="s">
        <v>48</v>
      </c>
      <c r="L3011" s="1" t="s">
        <v>49</v>
      </c>
      <c r="M3011" s="1" t="s">
        <v>48</v>
      </c>
      <c r="N3011" s="1" t="s">
        <v>48</v>
      </c>
      <c r="O3011" s="1" t="s">
        <v>48</v>
      </c>
      <c r="P3011" s="1" t="s">
        <v>48</v>
      </c>
      <c r="Q3011" s="1" t="s">
        <v>48</v>
      </c>
      <c r="R3011" s="1" t="s">
        <v>48</v>
      </c>
      <c r="S3011" s="1" t="s">
        <v>48</v>
      </c>
      <c r="T3011" s="1" t="s">
        <v>48</v>
      </c>
      <c r="U3011" s="1" t="s">
        <v>48</v>
      </c>
      <c r="V3011" s="1" t="s">
        <v>48</v>
      </c>
      <c r="W3011" s="1" t="s">
        <v>48</v>
      </c>
      <c r="X3011" s="1" t="s">
        <v>51</v>
      </c>
      <c r="Y3011" s="1" t="s">
        <v>13653</v>
      </c>
      <c r="AC3011" s="1" t="s">
        <v>5712</v>
      </c>
      <c r="AD3011" s="1" t="s">
        <v>5712</v>
      </c>
      <c r="AI3011" s="1" t="s">
        <v>13654</v>
      </c>
      <c r="AK3011" s="1" t="s">
        <v>77</v>
      </c>
      <c r="AN3011" s="1" t="s">
        <v>5712</v>
      </c>
      <c r="AP3011" s="1" t="s">
        <v>5712</v>
      </c>
      <c r="AR3011" s="1" t="s">
        <v>5712</v>
      </c>
      <c r="AT3011" s="1" t="s">
        <v>5712</v>
      </c>
      <c r="AV3011" s="1" t="s">
        <v>105</v>
      </c>
    </row>
    <row r="3012" spans="1:48" x14ac:dyDescent="0.35">
      <c r="A3012" s="1" t="s">
        <v>13655</v>
      </c>
      <c r="B3012" s="1" t="s">
        <v>12499</v>
      </c>
      <c r="C3012" s="1" t="s">
        <v>71</v>
      </c>
      <c r="D3012">
        <v>38</v>
      </c>
      <c r="E3012" s="1" t="s">
        <v>42</v>
      </c>
      <c r="F3012" s="1" t="s">
        <v>107</v>
      </c>
      <c r="G3012" s="1" t="s">
        <v>59</v>
      </c>
      <c r="H3012" s="1" t="s">
        <v>45</v>
      </c>
      <c r="I3012" s="1" t="s">
        <v>113</v>
      </c>
      <c r="J3012" s="1" t="s">
        <v>47</v>
      </c>
      <c r="K3012" s="1" t="s">
        <v>48</v>
      </c>
      <c r="L3012" s="1" t="s">
        <v>48</v>
      </c>
      <c r="M3012" s="1" t="s">
        <v>48</v>
      </c>
      <c r="N3012" s="1" t="s">
        <v>48</v>
      </c>
      <c r="O3012" s="1" t="s">
        <v>49</v>
      </c>
      <c r="P3012" s="1" t="s">
        <v>48</v>
      </c>
      <c r="Q3012" s="1" t="s">
        <v>48</v>
      </c>
      <c r="R3012" s="1" t="s">
        <v>48</v>
      </c>
      <c r="S3012" s="1" t="s">
        <v>48</v>
      </c>
      <c r="T3012" s="1" t="s">
        <v>48</v>
      </c>
      <c r="U3012" s="1" t="s">
        <v>48</v>
      </c>
      <c r="V3012" s="1" t="s">
        <v>48</v>
      </c>
      <c r="W3012" s="1" t="s">
        <v>48</v>
      </c>
      <c r="X3012" s="1" t="s">
        <v>62</v>
      </c>
      <c r="AC3012" s="1" t="s">
        <v>5712</v>
      </c>
      <c r="AD3012" s="1" t="s">
        <v>5712</v>
      </c>
      <c r="AI3012" s="1" t="s">
        <v>13656</v>
      </c>
      <c r="AK3012" s="1" t="s">
        <v>63</v>
      </c>
      <c r="AN3012" s="1" t="s">
        <v>81</v>
      </c>
      <c r="AP3012" s="1" t="s">
        <v>5712</v>
      </c>
      <c r="AR3012" s="1" t="s">
        <v>5712</v>
      </c>
      <c r="AT3012" s="1" t="s">
        <v>5712</v>
      </c>
    </row>
    <row r="3013" spans="1:48" x14ac:dyDescent="0.35">
      <c r="A3013" s="1" t="s">
        <v>13657</v>
      </c>
      <c r="B3013" s="1" t="s">
        <v>12499</v>
      </c>
      <c r="C3013" s="1" t="s">
        <v>41</v>
      </c>
      <c r="D3013">
        <v>39</v>
      </c>
      <c r="E3013" s="1" t="s">
        <v>42</v>
      </c>
      <c r="F3013" s="1" t="s">
        <v>107</v>
      </c>
      <c r="G3013" s="1" t="s">
        <v>59</v>
      </c>
      <c r="H3013" s="1" t="s">
        <v>79</v>
      </c>
      <c r="I3013" s="1" t="s">
        <v>113</v>
      </c>
      <c r="J3013" s="1" t="s">
        <v>47</v>
      </c>
      <c r="K3013" s="1" t="s">
        <v>48</v>
      </c>
      <c r="L3013" s="1" t="s">
        <v>48</v>
      </c>
      <c r="M3013" s="1" t="s">
        <v>48</v>
      </c>
      <c r="N3013" s="1" t="s">
        <v>48</v>
      </c>
      <c r="O3013" s="1" t="s">
        <v>48</v>
      </c>
      <c r="P3013" s="1" t="s">
        <v>49</v>
      </c>
      <c r="Q3013" s="1" t="s">
        <v>48</v>
      </c>
      <c r="R3013" s="1" t="s">
        <v>48</v>
      </c>
      <c r="S3013" s="1" t="s">
        <v>48</v>
      </c>
      <c r="T3013" s="1" t="s">
        <v>48</v>
      </c>
      <c r="U3013" s="1" t="s">
        <v>48</v>
      </c>
      <c r="V3013" s="1" t="s">
        <v>48</v>
      </c>
      <c r="W3013" s="1" t="s">
        <v>48</v>
      </c>
      <c r="X3013" s="1" t="s">
        <v>116</v>
      </c>
      <c r="Y3013" s="1" t="s">
        <v>13658</v>
      </c>
      <c r="AC3013" s="1" t="s">
        <v>5712</v>
      </c>
      <c r="AD3013" s="1" t="s">
        <v>5712</v>
      </c>
      <c r="AK3013" s="1" t="s">
        <v>77</v>
      </c>
      <c r="AN3013" s="1" t="s">
        <v>5712</v>
      </c>
      <c r="AP3013" s="1" t="s">
        <v>5712</v>
      </c>
      <c r="AR3013" s="1" t="s">
        <v>5712</v>
      </c>
      <c r="AT3013" s="1" t="s">
        <v>5712</v>
      </c>
      <c r="AV3013" s="1" t="s">
        <v>11674</v>
      </c>
    </row>
    <row r="3014" spans="1:48" x14ac:dyDescent="0.35">
      <c r="A3014" s="1" t="s">
        <v>13659</v>
      </c>
      <c r="B3014" s="1" t="s">
        <v>12499</v>
      </c>
      <c r="C3014" s="1" t="s">
        <v>41</v>
      </c>
      <c r="D3014">
        <v>22</v>
      </c>
      <c r="E3014" s="1" t="s">
        <v>57</v>
      </c>
      <c r="F3014" s="1" t="s">
        <v>58</v>
      </c>
      <c r="G3014" s="1" t="s">
        <v>44</v>
      </c>
      <c r="H3014" s="1" t="s">
        <v>45</v>
      </c>
      <c r="I3014" s="1" t="s">
        <v>68</v>
      </c>
      <c r="J3014" s="1" t="s">
        <v>47</v>
      </c>
      <c r="K3014" s="1" t="s">
        <v>48</v>
      </c>
      <c r="L3014" s="1" t="s">
        <v>48</v>
      </c>
      <c r="M3014" s="1" t="s">
        <v>48</v>
      </c>
      <c r="N3014" s="1" t="s">
        <v>48</v>
      </c>
      <c r="O3014" s="1" t="s">
        <v>48</v>
      </c>
      <c r="P3014" s="1" t="s">
        <v>48</v>
      </c>
      <c r="Q3014" s="1" t="s">
        <v>49</v>
      </c>
      <c r="R3014" s="1" t="s">
        <v>48</v>
      </c>
      <c r="S3014" s="1" t="s">
        <v>48</v>
      </c>
      <c r="T3014" s="1" t="s">
        <v>48</v>
      </c>
      <c r="U3014" s="1" t="s">
        <v>48</v>
      </c>
      <c r="V3014" s="1" t="s">
        <v>48</v>
      </c>
      <c r="W3014" s="1" t="s">
        <v>48</v>
      </c>
      <c r="X3014" s="1" t="s">
        <v>116</v>
      </c>
      <c r="Y3014" s="1" t="s">
        <v>13660</v>
      </c>
      <c r="AC3014" s="1" t="s">
        <v>5712</v>
      </c>
      <c r="AD3014" s="1" t="s">
        <v>5712</v>
      </c>
      <c r="AK3014" s="1" t="s">
        <v>77</v>
      </c>
      <c r="AN3014" s="1" t="s">
        <v>5712</v>
      </c>
      <c r="AP3014" s="1" t="s">
        <v>81</v>
      </c>
      <c r="AR3014" s="1" t="s">
        <v>5712</v>
      </c>
      <c r="AT3014" s="1" t="s">
        <v>5712</v>
      </c>
    </row>
    <row r="3015" spans="1:48" x14ac:dyDescent="0.35">
      <c r="A3015" s="1" t="s">
        <v>13661</v>
      </c>
      <c r="B3015" s="1" t="s">
        <v>12499</v>
      </c>
      <c r="C3015" s="1" t="s">
        <v>41</v>
      </c>
      <c r="D3015">
        <v>31</v>
      </c>
      <c r="E3015" s="1" t="s">
        <v>57</v>
      </c>
      <c r="F3015" s="1" t="s">
        <v>107</v>
      </c>
      <c r="G3015" s="1" t="s">
        <v>59</v>
      </c>
      <c r="H3015" s="1" t="s">
        <v>79</v>
      </c>
      <c r="I3015" s="1" t="s">
        <v>99</v>
      </c>
      <c r="J3015" s="1" t="s">
        <v>47</v>
      </c>
      <c r="K3015" s="1" t="s">
        <v>48</v>
      </c>
      <c r="L3015" s="1" t="s">
        <v>48</v>
      </c>
      <c r="M3015" s="1" t="s">
        <v>49</v>
      </c>
      <c r="N3015" s="1" t="s">
        <v>48</v>
      </c>
      <c r="O3015" s="1" t="s">
        <v>48</v>
      </c>
      <c r="P3015" s="1" t="s">
        <v>48</v>
      </c>
      <c r="Q3015" s="1" t="s">
        <v>48</v>
      </c>
      <c r="R3015" s="1" t="s">
        <v>48</v>
      </c>
      <c r="S3015" s="1" t="s">
        <v>48</v>
      </c>
      <c r="T3015" s="1" t="s">
        <v>48</v>
      </c>
      <c r="U3015" s="1" t="s">
        <v>48</v>
      </c>
      <c r="V3015" s="1" t="s">
        <v>48</v>
      </c>
      <c r="W3015" s="1" t="s">
        <v>49</v>
      </c>
      <c r="X3015" s="1" t="s">
        <v>62</v>
      </c>
      <c r="AC3015" s="1" t="s">
        <v>5712</v>
      </c>
      <c r="AD3015" s="1" t="s">
        <v>5712</v>
      </c>
      <c r="AI3015" s="1" t="s">
        <v>13662</v>
      </c>
      <c r="AK3015" s="1" t="s">
        <v>63</v>
      </c>
      <c r="AN3015" s="1" t="s">
        <v>5712</v>
      </c>
      <c r="AP3015" s="1" t="s">
        <v>5712</v>
      </c>
      <c r="AR3015" s="1" t="s">
        <v>5712</v>
      </c>
      <c r="AT3015" s="1" t="s">
        <v>5712</v>
      </c>
      <c r="AV3015" s="1" t="s">
        <v>13663</v>
      </c>
    </row>
    <row r="3016" spans="1:48" ht="377" x14ac:dyDescent="0.35">
      <c r="A3016" s="1" t="s">
        <v>13664</v>
      </c>
      <c r="B3016" s="1" t="s">
        <v>12499</v>
      </c>
      <c r="C3016" s="1" t="s">
        <v>71</v>
      </c>
      <c r="D3016">
        <v>43</v>
      </c>
      <c r="E3016" s="1" t="s">
        <v>42</v>
      </c>
      <c r="F3016" s="1" t="s">
        <v>107</v>
      </c>
      <c r="G3016" s="1" t="s">
        <v>59</v>
      </c>
      <c r="H3016" s="1" t="s">
        <v>144</v>
      </c>
      <c r="I3016" s="1" t="s">
        <v>113</v>
      </c>
      <c r="J3016" s="1" t="s">
        <v>47</v>
      </c>
      <c r="K3016" s="1" t="s">
        <v>48</v>
      </c>
      <c r="L3016" s="1" t="s">
        <v>48</v>
      </c>
      <c r="M3016" s="1" t="s">
        <v>48</v>
      </c>
      <c r="N3016" s="1" t="s">
        <v>48</v>
      </c>
      <c r="O3016" s="1" t="s">
        <v>48</v>
      </c>
      <c r="P3016" s="1" t="s">
        <v>48</v>
      </c>
      <c r="Q3016" s="1" t="s">
        <v>48</v>
      </c>
      <c r="R3016" s="1" t="s">
        <v>49</v>
      </c>
      <c r="S3016" s="1" t="s">
        <v>48</v>
      </c>
      <c r="T3016" s="1" t="s">
        <v>48</v>
      </c>
      <c r="U3016" s="1" t="s">
        <v>48</v>
      </c>
      <c r="V3016" s="1" t="s">
        <v>48</v>
      </c>
      <c r="W3016" s="1" t="s">
        <v>48</v>
      </c>
      <c r="X3016" s="1" t="s">
        <v>75</v>
      </c>
      <c r="Y3016" s="1" t="s">
        <v>13665</v>
      </c>
      <c r="AC3016" s="1" t="s">
        <v>5712</v>
      </c>
      <c r="AD3016" s="1" t="s">
        <v>5712</v>
      </c>
      <c r="AK3016" s="1" t="s">
        <v>63</v>
      </c>
      <c r="AN3016" s="1" t="s">
        <v>5712</v>
      </c>
      <c r="AP3016" s="1" t="s">
        <v>5712</v>
      </c>
      <c r="AR3016" s="1" t="s">
        <v>5712</v>
      </c>
      <c r="AT3016" s="1" t="s">
        <v>5712</v>
      </c>
      <c r="AV3016" s="2" t="s">
        <v>13666</v>
      </c>
    </row>
    <row r="3017" spans="1:48" x14ac:dyDescent="0.35">
      <c r="A3017" s="1" t="s">
        <v>13667</v>
      </c>
      <c r="B3017" s="1" t="s">
        <v>12499</v>
      </c>
      <c r="C3017" s="1" t="s">
        <v>41</v>
      </c>
      <c r="D3017">
        <v>59</v>
      </c>
      <c r="E3017" s="1" t="s">
        <v>65</v>
      </c>
      <c r="F3017" s="1" t="s">
        <v>66</v>
      </c>
      <c r="G3017" s="1" t="s">
        <v>44</v>
      </c>
      <c r="H3017" s="1" t="s">
        <v>67</v>
      </c>
      <c r="I3017" s="1" t="s">
        <v>90</v>
      </c>
      <c r="J3017" s="1" t="s">
        <v>47</v>
      </c>
      <c r="K3017" s="1" t="s">
        <v>48</v>
      </c>
      <c r="L3017" s="1" t="s">
        <v>48</v>
      </c>
      <c r="M3017" s="1" t="s">
        <v>48</v>
      </c>
      <c r="N3017" s="1" t="s">
        <v>48</v>
      </c>
      <c r="O3017" s="1" t="s">
        <v>48</v>
      </c>
      <c r="P3017" s="1" t="s">
        <v>49</v>
      </c>
      <c r="Q3017" s="1" t="s">
        <v>48</v>
      </c>
      <c r="R3017" s="1" t="s">
        <v>48</v>
      </c>
      <c r="S3017" s="1" t="s">
        <v>48</v>
      </c>
      <c r="T3017" s="1" t="s">
        <v>48</v>
      </c>
      <c r="U3017" s="1" t="s">
        <v>48</v>
      </c>
      <c r="V3017" s="1" t="s">
        <v>48</v>
      </c>
      <c r="W3017" s="1" t="s">
        <v>48</v>
      </c>
      <c r="X3017" s="1" t="s">
        <v>62</v>
      </c>
      <c r="AC3017" s="1" t="s">
        <v>5712</v>
      </c>
      <c r="AD3017" s="1" t="s">
        <v>5712</v>
      </c>
      <c r="AK3017" s="1" t="s">
        <v>77</v>
      </c>
      <c r="AN3017" s="1" t="s">
        <v>5712</v>
      </c>
      <c r="AP3017" s="1" t="s">
        <v>5712</v>
      </c>
      <c r="AR3017" s="1" t="s">
        <v>5712</v>
      </c>
      <c r="AT3017" s="1" t="s">
        <v>5712</v>
      </c>
      <c r="AV3017" s="1" t="s">
        <v>224</v>
      </c>
    </row>
    <row r="3018" spans="1:48" x14ac:dyDescent="0.35">
      <c r="A3018" s="1" t="s">
        <v>13668</v>
      </c>
      <c r="B3018" s="1" t="s">
        <v>12499</v>
      </c>
      <c r="C3018" s="1" t="s">
        <v>71</v>
      </c>
      <c r="D3018">
        <v>81</v>
      </c>
      <c r="E3018" s="1" t="s">
        <v>65</v>
      </c>
      <c r="F3018" s="1" t="s">
        <v>66</v>
      </c>
      <c r="G3018" s="1" t="s">
        <v>44</v>
      </c>
      <c r="H3018" s="1" t="s">
        <v>67</v>
      </c>
      <c r="I3018" s="1" t="s">
        <v>68</v>
      </c>
      <c r="J3018" s="1" t="s">
        <v>80</v>
      </c>
      <c r="K3018" s="1" t="s">
        <v>48</v>
      </c>
      <c r="L3018" s="1" t="s">
        <v>48</v>
      </c>
      <c r="M3018" s="1" t="s">
        <v>48</v>
      </c>
      <c r="N3018" s="1" t="s">
        <v>48</v>
      </c>
      <c r="O3018" s="1" t="s">
        <v>48</v>
      </c>
      <c r="P3018" s="1" t="s">
        <v>48</v>
      </c>
      <c r="Q3018" s="1" t="s">
        <v>48</v>
      </c>
      <c r="R3018" s="1" t="s">
        <v>48</v>
      </c>
      <c r="S3018" s="1" t="s">
        <v>48</v>
      </c>
      <c r="T3018" s="1" t="s">
        <v>48</v>
      </c>
      <c r="U3018" s="1" t="s">
        <v>49</v>
      </c>
      <c r="V3018" s="1" t="s">
        <v>48</v>
      </c>
      <c r="W3018" s="1" t="s">
        <v>48</v>
      </c>
      <c r="X3018" s="1" t="s">
        <v>62</v>
      </c>
      <c r="AC3018" s="1" t="s">
        <v>5712</v>
      </c>
      <c r="AD3018" s="1" t="s">
        <v>5712</v>
      </c>
      <c r="AI3018" s="1" t="s">
        <v>13669</v>
      </c>
      <c r="AK3018" s="1" t="s">
        <v>63</v>
      </c>
      <c r="AN3018" s="1" t="s">
        <v>5712</v>
      </c>
      <c r="AP3018" s="1" t="s">
        <v>5712</v>
      </c>
      <c r="AR3018" s="1" t="s">
        <v>5712</v>
      </c>
      <c r="AT3018" s="1" t="s">
        <v>5712</v>
      </c>
    </row>
    <row r="3019" spans="1:48" x14ac:dyDescent="0.35">
      <c r="A3019" s="1" t="s">
        <v>13670</v>
      </c>
      <c r="B3019" s="1" t="s">
        <v>12499</v>
      </c>
      <c r="C3019" s="1" t="s">
        <v>71</v>
      </c>
      <c r="D3019">
        <v>47</v>
      </c>
      <c r="E3019" s="1" t="s">
        <v>42</v>
      </c>
      <c r="F3019" s="1" t="s">
        <v>107</v>
      </c>
      <c r="G3019" s="1" t="s">
        <v>59</v>
      </c>
      <c r="H3019" s="1" t="s">
        <v>45</v>
      </c>
      <c r="I3019" s="1" t="s">
        <v>99</v>
      </c>
      <c r="J3019" s="1" t="s">
        <v>47</v>
      </c>
      <c r="K3019" s="1" t="s">
        <v>48</v>
      </c>
      <c r="L3019" s="1" t="s">
        <v>48</v>
      </c>
      <c r="M3019" s="1" t="s">
        <v>48</v>
      </c>
      <c r="N3019" s="1" t="s">
        <v>49</v>
      </c>
      <c r="O3019" s="1" t="s">
        <v>48</v>
      </c>
      <c r="P3019" s="1" t="s">
        <v>48</v>
      </c>
      <c r="Q3019" s="1" t="s">
        <v>48</v>
      </c>
      <c r="R3019" s="1" t="s">
        <v>48</v>
      </c>
      <c r="S3019" s="1" t="s">
        <v>48</v>
      </c>
      <c r="T3019" s="1" t="s">
        <v>48</v>
      </c>
      <c r="U3019" s="1" t="s">
        <v>48</v>
      </c>
      <c r="V3019" s="1" t="s">
        <v>48</v>
      </c>
      <c r="W3019" s="1" t="s">
        <v>48</v>
      </c>
      <c r="X3019" s="1" t="s">
        <v>62</v>
      </c>
      <c r="AC3019" s="1" t="s">
        <v>5712</v>
      </c>
      <c r="AD3019" s="1" t="s">
        <v>5712</v>
      </c>
      <c r="AI3019" s="1" t="s">
        <v>13671</v>
      </c>
      <c r="AK3019" s="1" t="s">
        <v>77</v>
      </c>
      <c r="AN3019" s="1" t="s">
        <v>5712</v>
      </c>
      <c r="AP3019" s="1" t="s">
        <v>131</v>
      </c>
      <c r="AR3019" s="1" t="s">
        <v>5712</v>
      </c>
      <c r="AT3019" s="1" t="s">
        <v>5712</v>
      </c>
    </row>
    <row r="3020" spans="1:48" x14ac:dyDescent="0.35">
      <c r="A3020" s="1" t="s">
        <v>13672</v>
      </c>
      <c r="B3020" s="1" t="s">
        <v>12499</v>
      </c>
      <c r="C3020" s="1" t="s">
        <v>41</v>
      </c>
      <c r="D3020">
        <v>44</v>
      </c>
      <c r="E3020" s="1" t="s">
        <v>42</v>
      </c>
      <c r="F3020" s="1" t="s">
        <v>107</v>
      </c>
      <c r="G3020" s="1" t="s">
        <v>85</v>
      </c>
      <c r="H3020" s="1" t="s">
        <v>79</v>
      </c>
      <c r="I3020" s="1" t="s">
        <v>68</v>
      </c>
      <c r="J3020" s="1" t="s">
        <v>80</v>
      </c>
      <c r="K3020" s="1" t="s">
        <v>48</v>
      </c>
      <c r="L3020" s="1" t="s">
        <v>48</v>
      </c>
      <c r="M3020" s="1" t="s">
        <v>48</v>
      </c>
      <c r="N3020" s="1" t="s">
        <v>48</v>
      </c>
      <c r="O3020" s="1" t="s">
        <v>48</v>
      </c>
      <c r="P3020" s="1" t="s">
        <v>48</v>
      </c>
      <c r="Q3020" s="1" t="s">
        <v>48</v>
      </c>
      <c r="R3020" s="1" t="s">
        <v>48</v>
      </c>
      <c r="S3020" s="1" t="s">
        <v>48</v>
      </c>
      <c r="T3020" s="1" t="s">
        <v>48</v>
      </c>
      <c r="U3020" s="1" t="s">
        <v>48</v>
      </c>
      <c r="V3020" s="1" t="s">
        <v>48</v>
      </c>
      <c r="W3020" s="1" t="s">
        <v>49</v>
      </c>
      <c r="X3020" s="1" t="s">
        <v>145</v>
      </c>
      <c r="Y3020" s="1" t="s">
        <v>13673</v>
      </c>
      <c r="AC3020" s="1" t="s">
        <v>5712</v>
      </c>
      <c r="AD3020" s="1" t="s">
        <v>5712</v>
      </c>
      <c r="AI3020" s="1" t="s">
        <v>13674</v>
      </c>
      <c r="AK3020" s="1" t="s">
        <v>77</v>
      </c>
      <c r="AN3020" s="1" t="s">
        <v>5712</v>
      </c>
      <c r="AP3020" s="1" t="s">
        <v>5712</v>
      </c>
      <c r="AR3020" s="1" t="s">
        <v>5712</v>
      </c>
      <c r="AT3020" s="1" t="s">
        <v>5712</v>
      </c>
    </row>
    <row r="3021" spans="1:48" x14ac:dyDescent="0.35">
      <c r="A3021" s="1" t="s">
        <v>13675</v>
      </c>
      <c r="B3021" s="1" t="s">
        <v>12499</v>
      </c>
      <c r="C3021" s="1" t="s">
        <v>71</v>
      </c>
      <c r="D3021">
        <v>63</v>
      </c>
      <c r="E3021" s="1" t="s">
        <v>65</v>
      </c>
      <c r="F3021" s="1" t="s">
        <v>43</v>
      </c>
      <c r="G3021" s="1" t="s">
        <v>44</v>
      </c>
      <c r="H3021" s="1" t="s">
        <v>67</v>
      </c>
      <c r="I3021" s="1" t="s">
        <v>90</v>
      </c>
      <c r="J3021" s="1" t="s">
        <v>47</v>
      </c>
      <c r="K3021" s="1" t="s">
        <v>48</v>
      </c>
      <c r="L3021" s="1" t="s">
        <v>48</v>
      </c>
      <c r="M3021" s="1" t="s">
        <v>49</v>
      </c>
      <c r="N3021" s="1" t="s">
        <v>48</v>
      </c>
      <c r="O3021" s="1" t="s">
        <v>48</v>
      </c>
      <c r="P3021" s="1" t="s">
        <v>48</v>
      </c>
      <c r="Q3021" s="1" t="s">
        <v>48</v>
      </c>
      <c r="R3021" s="1" t="s">
        <v>48</v>
      </c>
      <c r="S3021" s="1" t="s">
        <v>48</v>
      </c>
      <c r="T3021" s="1" t="s">
        <v>48</v>
      </c>
      <c r="U3021" s="1" t="s">
        <v>48</v>
      </c>
      <c r="V3021" s="1" t="s">
        <v>48</v>
      </c>
      <c r="W3021" s="1" t="s">
        <v>48</v>
      </c>
      <c r="X3021" s="1" t="s">
        <v>62</v>
      </c>
      <c r="AC3021" s="1" t="s">
        <v>5712</v>
      </c>
      <c r="AD3021" s="1" t="s">
        <v>5712</v>
      </c>
      <c r="AK3021" s="1" t="s">
        <v>63</v>
      </c>
      <c r="AN3021" s="1" t="s">
        <v>5712</v>
      </c>
      <c r="AP3021" s="1" t="s">
        <v>5712</v>
      </c>
      <c r="AR3021" s="1" t="s">
        <v>5712</v>
      </c>
      <c r="AT3021" s="1" t="s">
        <v>5712</v>
      </c>
      <c r="AV3021" s="1" t="s">
        <v>13676</v>
      </c>
    </row>
    <row r="3022" spans="1:48" x14ac:dyDescent="0.35">
      <c r="A3022" s="1" t="s">
        <v>13677</v>
      </c>
      <c r="B3022" s="1" t="s">
        <v>12499</v>
      </c>
      <c r="C3022" s="1" t="s">
        <v>71</v>
      </c>
      <c r="D3022">
        <v>69</v>
      </c>
      <c r="E3022" s="1" t="s">
        <v>65</v>
      </c>
      <c r="F3022" s="1" t="s">
        <v>66</v>
      </c>
      <c r="G3022" s="1" t="s">
        <v>98</v>
      </c>
      <c r="H3022" s="1" t="s">
        <v>45</v>
      </c>
      <c r="I3022" s="1" t="s">
        <v>46</v>
      </c>
      <c r="J3022" s="1" t="s">
        <v>80</v>
      </c>
      <c r="K3022" s="1" t="s">
        <v>48</v>
      </c>
      <c r="L3022" s="1" t="s">
        <v>48</v>
      </c>
      <c r="M3022" s="1" t="s">
        <v>48</v>
      </c>
      <c r="N3022" s="1" t="s">
        <v>48</v>
      </c>
      <c r="O3022" s="1" t="s">
        <v>48</v>
      </c>
      <c r="P3022" s="1" t="s">
        <v>48</v>
      </c>
      <c r="Q3022" s="1" t="s">
        <v>48</v>
      </c>
      <c r="R3022" s="1" t="s">
        <v>48</v>
      </c>
      <c r="S3022" s="1" t="s">
        <v>48</v>
      </c>
      <c r="T3022" s="1" t="s">
        <v>48</v>
      </c>
      <c r="U3022" s="1" t="s">
        <v>48</v>
      </c>
      <c r="V3022" s="1" t="s">
        <v>49</v>
      </c>
      <c r="W3022" s="1" t="s">
        <v>48</v>
      </c>
      <c r="X3022" s="1" t="s">
        <v>62</v>
      </c>
      <c r="AC3022" s="1" t="s">
        <v>5712</v>
      </c>
      <c r="AD3022" s="1" t="s">
        <v>5712</v>
      </c>
      <c r="AK3022" s="1" t="s">
        <v>63</v>
      </c>
      <c r="AN3022" s="1" t="s">
        <v>5712</v>
      </c>
      <c r="AP3022" s="1" t="s">
        <v>5712</v>
      </c>
      <c r="AR3022" s="1" t="s">
        <v>5712</v>
      </c>
      <c r="AT3022" s="1" t="s">
        <v>5712</v>
      </c>
    </row>
    <row r="3023" spans="1:48" x14ac:dyDescent="0.35">
      <c r="A3023" s="1" t="s">
        <v>13678</v>
      </c>
      <c r="B3023" s="1" t="s">
        <v>12499</v>
      </c>
      <c r="C3023" s="1" t="s">
        <v>41</v>
      </c>
      <c r="D3023">
        <v>26</v>
      </c>
      <c r="E3023" s="1" t="s">
        <v>57</v>
      </c>
      <c r="F3023" s="1" t="s">
        <v>58</v>
      </c>
      <c r="G3023" s="1" t="s">
        <v>276</v>
      </c>
      <c r="H3023" s="1" t="s">
        <v>79</v>
      </c>
      <c r="I3023" s="1" t="s">
        <v>113</v>
      </c>
      <c r="J3023" s="1" t="s">
        <v>47</v>
      </c>
      <c r="K3023" s="1" t="s">
        <v>48</v>
      </c>
      <c r="L3023" s="1" t="s">
        <v>48</v>
      </c>
      <c r="M3023" s="1" t="s">
        <v>49</v>
      </c>
      <c r="N3023" s="1" t="s">
        <v>48</v>
      </c>
      <c r="O3023" s="1" t="s">
        <v>48</v>
      </c>
      <c r="P3023" s="1" t="s">
        <v>48</v>
      </c>
      <c r="Q3023" s="1" t="s">
        <v>48</v>
      </c>
      <c r="R3023" s="1" t="s">
        <v>48</v>
      </c>
      <c r="S3023" s="1" t="s">
        <v>48</v>
      </c>
      <c r="T3023" s="1" t="s">
        <v>48</v>
      </c>
      <c r="U3023" s="1" t="s">
        <v>48</v>
      </c>
      <c r="V3023" s="1" t="s">
        <v>48</v>
      </c>
      <c r="W3023" s="1" t="s">
        <v>48</v>
      </c>
      <c r="X3023" s="1" t="s">
        <v>62</v>
      </c>
      <c r="AC3023" s="1" t="s">
        <v>5712</v>
      </c>
      <c r="AD3023" s="1" t="s">
        <v>5712</v>
      </c>
      <c r="AK3023" s="1" t="s">
        <v>77</v>
      </c>
      <c r="AN3023" s="1" t="s">
        <v>5712</v>
      </c>
      <c r="AP3023" s="1" t="s">
        <v>5712</v>
      </c>
      <c r="AR3023" s="1" t="s">
        <v>5712</v>
      </c>
      <c r="AT3023" s="1" t="s">
        <v>5712</v>
      </c>
    </row>
    <row r="3024" spans="1:48" x14ac:dyDescent="0.35">
      <c r="A3024" s="1" t="s">
        <v>13679</v>
      </c>
      <c r="B3024" s="1" t="s">
        <v>12499</v>
      </c>
      <c r="C3024" s="1" t="s">
        <v>71</v>
      </c>
      <c r="D3024">
        <v>72</v>
      </c>
      <c r="E3024" s="1" t="s">
        <v>65</v>
      </c>
      <c r="F3024" s="1" t="s">
        <v>66</v>
      </c>
      <c r="G3024" s="1" t="s">
        <v>44</v>
      </c>
      <c r="H3024" s="1" t="s">
        <v>67</v>
      </c>
      <c r="I3024" s="1" t="s">
        <v>90</v>
      </c>
      <c r="J3024" s="1" t="s">
        <v>47</v>
      </c>
      <c r="K3024" s="1" t="s">
        <v>48</v>
      </c>
      <c r="L3024" s="1" t="s">
        <v>48</v>
      </c>
      <c r="M3024" s="1" t="s">
        <v>48</v>
      </c>
      <c r="N3024" s="1" t="s">
        <v>48</v>
      </c>
      <c r="O3024" s="1" t="s">
        <v>48</v>
      </c>
      <c r="P3024" s="1" t="s">
        <v>48</v>
      </c>
      <c r="Q3024" s="1" t="s">
        <v>48</v>
      </c>
      <c r="R3024" s="1" t="s">
        <v>49</v>
      </c>
      <c r="S3024" s="1" t="s">
        <v>48</v>
      </c>
      <c r="T3024" s="1" t="s">
        <v>48</v>
      </c>
      <c r="U3024" s="1" t="s">
        <v>48</v>
      </c>
      <c r="V3024" s="1" t="s">
        <v>48</v>
      </c>
      <c r="W3024" s="1" t="s">
        <v>48</v>
      </c>
      <c r="X3024" s="1" t="s">
        <v>62</v>
      </c>
      <c r="AC3024" s="1" t="s">
        <v>5712</v>
      </c>
      <c r="AD3024" s="1" t="s">
        <v>5712</v>
      </c>
      <c r="AI3024" s="1" t="s">
        <v>13680</v>
      </c>
      <c r="AK3024" s="1" t="s">
        <v>77</v>
      </c>
      <c r="AN3024" s="1" t="s">
        <v>5712</v>
      </c>
      <c r="AP3024" s="1" t="s">
        <v>5712</v>
      </c>
      <c r="AR3024" s="1" t="s">
        <v>5712</v>
      </c>
      <c r="AT3024" s="1" t="s">
        <v>5712</v>
      </c>
      <c r="AV3024" s="1" t="s">
        <v>13681</v>
      </c>
    </row>
    <row r="3025" spans="1:48" x14ac:dyDescent="0.35">
      <c r="A3025" s="1" t="s">
        <v>13682</v>
      </c>
      <c r="B3025" s="1" t="s">
        <v>12499</v>
      </c>
      <c r="C3025" s="1" t="s">
        <v>41</v>
      </c>
      <c r="D3025">
        <v>43</v>
      </c>
      <c r="E3025" s="1" t="s">
        <v>42</v>
      </c>
      <c r="F3025" s="1" t="s">
        <v>43</v>
      </c>
      <c r="G3025" s="1" t="s">
        <v>73</v>
      </c>
      <c r="H3025" s="1" t="s">
        <v>92</v>
      </c>
      <c r="I3025" s="1" t="s">
        <v>90</v>
      </c>
      <c r="J3025" s="1" t="s">
        <v>47</v>
      </c>
      <c r="K3025" s="1" t="s">
        <v>49</v>
      </c>
      <c r="L3025" s="1" t="s">
        <v>48</v>
      </c>
      <c r="M3025" s="1" t="s">
        <v>48</v>
      </c>
      <c r="N3025" s="1" t="s">
        <v>48</v>
      </c>
      <c r="O3025" s="1" t="s">
        <v>48</v>
      </c>
      <c r="P3025" s="1" t="s">
        <v>48</v>
      </c>
      <c r="Q3025" s="1" t="s">
        <v>48</v>
      </c>
      <c r="R3025" s="1" t="s">
        <v>48</v>
      </c>
      <c r="S3025" s="1" t="s">
        <v>48</v>
      </c>
      <c r="T3025" s="1" t="s">
        <v>49</v>
      </c>
      <c r="U3025" s="1" t="s">
        <v>48</v>
      </c>
      <c r="V3025" s="1" t="s">
        <v>48</v>
      </c>
      <c r="W3025" s="1" t="s">
        <v>48</v>
      </c>
      <c r="X3025" s="1" t="s">
        <v>116</v>
      </c>
      <c r="Y3025" s="1" t="s">
        <v>13683</v>
      </c>
      <c r="AC3025" s="1" t="s">
        <v>5712</v>
      </c>
      <c r="AD3025" s="1" t="s">
        <v>5712</v>
      </c>
      <c r="AK3025" s="1" t="s">
        <v>77</v>
      </c>
      <c r="AN3025" s="1" t="s">
        <v>5712</v>
      </c>
      <c r="AP3025" s="1" t="s">
        <v>5712</v>
      </c>
      <c r="AR3025" s="1" t="s">
        <v>5712</v>
      </c>
      <c r="AT3025" s="1" t="s">
        <v>5712</v>
      </c>
      <c r="AV3025" s="1" t="s">
        <v>13684</v>
      </c>
    </row>
    <row r="3026" spans="1:48" x14ac:dyDescent="0.35">
      <c r="A3026" s="1" t="s">
        <v>13685</v>
      </c>
      <c r="B3026" s="1" t="s">
        <v>12499</v>
      </c>
      <c r="C3026" s="1" t="s">
        <v>71</v>
      </c>
      <c r="D3026">
        <v>44</v>
      </c>
      <c r="E3026" s="1" t="s">
        <v>42</v>
      </c>
      <c r="F3026" s="1" t="s">
        <v>107</v>
      </c>
      <c r="G3026" s="1" t="s">
        <v>59</v>
      </c>
      <c r="H3026" s="1" t="s">
        <v>45</v>
      </c>
      <c r="I3026" s="1" t="s">
        <v>46</v>
      </c>
      <c r="J3026" s="1" t="s">
        <v>47</v>
      </c>
      <c r="K3026" s="1" t="s">
        <v>48</v>
      </c>
      <c r="L3026" s="1" t="s">
        <v>48</v>
      </c>
      <c r="M3026" s="1" t="s">
        <v>48</v>
      </c>
      <c r="N3026" s="1" t="s">
        <v>48</v>
      </c>
      <c r="O3026" s="1" t="s">
        <v>48</v>
      </c>
      <c r="P3026" s="1" t="s">
        <v>48</v>
      </c>
      <c r="Q3026" s="1" t="s">
        <v>48</v>
      </c>
      <c r="R3026" s="1" t="s">
        <v>49</v>
      </c>
      <c r="S3026" s="1" t="s">
        <v>48</v>
      </c>
      <c r="T3026" s="1" t="s">
        <v>48</v>
      </c>
      <c r="U3026" s="1" t="s">
        <v>48</v>
      </c>
      <c r="V3026" s="1" t="s">
        <v>48</v>
      </c>
      <c r="W3026" s="1" t="s">
        <v>48</v>
      </c>
      <c r="X3026" s="1" t="s">
        <v>62</v>
      </c>
      <c r="AC3026" s="1" t="s">
        <v>5712</v>
      </c>
      <c r="AD3026" s="1" t="s">
        <v>5712</v>
      </c>
      <c r="AK3026" s="1" t="s">
        <v>77</v>
      </c>
      <c r="AN3026" s="1" t="s">
        <v>5712</v>
      </c>
      <c r="AP3026" s="1" t="s">
        <v>5712</v>
      </c>
      <c r="AR3026" s="1" t="s">
        <v>5712</v>
      </c>
      <c r="AT3026" s="1" t="s">
        <v>5712</v>
      </c>
      <c r="AV3026" s="1" t="s">
        <v>13686</v>
      </c>
    </row>
    <row r="3027" spans="1:48" x14ac:dyDescent="0.35">
      <c r="A3027" s="1" t="s">
        <v>13687</v>
      </c>
      <c r="B3027" s="1" t="s">
        <v>12499</v>
      </c>
      <c r="C3027" s="1" t="s">
        <v>71</v>
      </c>
      <c r="D3027">
        <v>62</v>
      </c>
      <c r="E3027" s="1" t="s">
        <v>65</v>
      </c>
      <c r="F3027" s="1" t="s">
        <v>66</v>
      </c>
      <c r="G3027" s="1" t="s">
        <v>59</v>
      </c>
      <c r="H3027" s="1" t="s">
        <v>144</v>
      </c>
      <c r="I3027" s="1" t="s">
        <v>61</v>
      </c>
      <c r="J3027" s="1" t="s">
        <v>47</v>
      </c>
      <c r="K3027" s="1" t="s">
        <v>49</v>
      </c>
      <c r="L3027" s="1" t="s">
        <v>48</v>
      </c>
      <c r="M3027" s="1" t="s">
        <v>48</v>
      </c>
      <c r="N3027" s="1" t="s">
        <v>48</v>
      </c>
      <c r="O3027" s="1" t="s">
        <v>48</v>
      </c>
      <c r="P3027" s="1" t="s">
        <v>48</v>
      </c>
      <c r="Q3027" s="1" t="s">
        <v>48</v>
      </c>
      <c r="R3027" s="1" t="s">
        <v>48</v>
      </c>
      <c r="S3027" s="1" t="s">
        <v>48</v>
      </c>
      <c r="T3027" s="1" t="s">
        <v>49</v>
      </c>
      <c r="U3027" s="1" t="s">
        <v>48</v>
      </c>
      <c r="V3027" s="1" t="s">
        <v>48</v>
      </c>
      <c r="W3027" s="1" t="s">
        <v>48</v>
      </c>
      <c r="X3027" s="1" t="s">
        <v>51</v>
      </c>
      <c r="Y3027" s="1" t="s">
        <v>13688</v>
      </c>
      <c r="AC3027" s="1" t="s">
        <v>5712</v>
      </c>
      <c r="AD3027" s="1" t="s">
        <v>5712</v>
      </c>
      <c r="AK3027" s="1" t="s">
        <v>63</v>
      </c>
      <c r="AN3027" s="1" t="s">
        <v>5712</v>
      </c>
      <c r="AP3027" s="1" t="s">
        <v>5712</v>
      </c>
      <c r="AR3027" s="1" t="s">
        <v>5712</v>
      </c>
      <c r="AT3027" s="1" t="s">
        <v>5712</v>
      </c>
    </row>
    <row r="3028" spans="1:48" x14ac:dyDescent="0.35">
      <c r="A3028" s="1" t="s">
        <v>13689</v>
      </c>
      <c r="B3028" s="1" t="s">
        <v>12499</v>
      </c>
      <c r="C3028" s="1" t="s">
        <v>41</v>
      </c>
      <c r="D3028">
        <v>24</v>
      </c>
      <c r="E3028" s="1" t="s">
        <v>57</v>
      </c>
      <c r="F3028" s="1" t="s">
        <v>58</v>
      </c>
      <c r="G3028" s="1" t="s">
        <v>59</v>
      </c>
      <c r="H3028" s="1" t="s">
        <v>45</v>
      </c>
      <c r="I3028" s="1" t="s">
        <v>61</v>
      </c>
      <c r="J3028" s="1" t="s">
        <v>47</v>
      </c>
      <c r="K3028" s="1" t="s">
        <v>49</v>
      </c>
      <c r="L3028" s="1" t="s">
        <v>48</v>
      </c>
      <c r="M3028" s="1" t="s">
        <v>48</v>
      </c>
      <c r="N3028" s="1" t="s">
        <v>48</v>
      </c>
      <c r="O3028" s="1" t="s">
        <v>48</v>
      </c>
      <c r="P3028" s="1" t="s">
        <v>48</v>
      </c>
      <c r="Q3028" s="1" t="s">
        <v>48</v>
      </c>
      <c r="R3028" s="1" t="s">
        <v>48</v>
      </c>
      <c r="S3028" s="1" t="s">
        <v>48</v>
      </c>
      <c r="T3028" s="1" t="s">
        <v>49</v>
      </c>
      <c r="U3028" s="1" t="s">
        <v>48</v>
      </c>
      <c r="V3028" s="1" t="s">
        <v>48</v>
      </c>
      <c r="W3028" s="1" t="s">
        <v>48</v>
      </c>
      <c r="X3028" s="1" t="s">
        <v>62</v>
      </c>
      <c r="AC3028" s="1" t="s">
        <v>5712</v>
      </c>
      <c r="AD3028" s="1" t="s">
        <v>5712</v>
      </c>
      <c r="AK3028" s="1" t="s">
        <v>63</v>
      </c>
      <c r="AN3028" s="1" t="s">
        <v>5712</v>
      </c>
      <c r="AP3028" s="1" t="s">
        <v>5712</v>
      </c>
      <c r="AR3028" s="1" t="s">
        <v>5712</v>
      </c>
      <c r="AT3028" s="1" t="s">
        <v>5712</v>
      </c>
      <c r="AV3028" s="1" t="s">
        <v>13690</v>
      </c>
    </row>
    <row r="3029" spans="1:48" ht="87" x14ac:dyDescent="0.35">
      <c r="A3029" s="1" t="s">
        <v>13691</v>
      </c>
      <c r="B3029" s="1" t="s">
        <v>12499</v>
      </c>
      <c r="C3029" s="1" t="s">
        <v>41</v>
      </c>
      <c r="D3029">
        <v>38</v>
      </c>
      <c r="E3029" s="1" t="s">
        <v>42</v>
      </c>
      <c r="F3029" s="1" t="s">
        <v>107</v>
      </c>
      <c r="G3029" s="1" t="s">
        <v>73</v>
      </c>
      <c r="H3029" s="1" t="s">
        <v>386</v>
      </c>
      <c r="I3029" s="1" t="s">
        <v>61</v>
      </c>
      <c r="J3029" s="1" t="s">
        <v>47</v>
      </c>
      <c r="K3029" s="1" t="s">
        <v>48</v>
      </c>
      <c r="L3029" s="1" t="s">
        <v>48</v>
      </c>
      <c r="M3029" s="1" t="s">
        <v>49</v>
      </c>
      <c r="N3029" s="1" t="s">
        <v>48</v>
      </c>
      <c r="O3029" s="1" t="s">
        <v>48</v>
      </c>
      <c r="P3029" s="1" t="s">
        <v>48</v>
      </c>
      <c r="Q3029" s="1" t="s">
        <v>48</v>
      </c>
      <c r="R3029" s="1" t="s">
        <v>48</v>
      </c>
      <c r="S3029" s="1" t="s">
        <v>48</v>
      </c>
      <c r="T3029" s="1" t="s">
        <v>48</v>
      </c>
      <c r="U3029" s="1" t="s">
        <v>48</v>
      </c>
      <c r="V3029" s="1" t="s">
        <v>48</v>
      </c>
      <c r="W3029" s="1" t="s">
        <v>48</v>
      </c>
      <c r="X3029" s="1" t="s">
        <v>51</v>
      </c>
      <c r="Y3029" s="2" t="s">
        <v>13692</v>
      </c>
      <c r="AC3029" s="1" t="s">
        <v>5712</v>
      </c>
      <c r="AD3029" s="1" t="s">
        <v>5712</v>
      </c>
      <c r="AK3029" s="1" t="s">
        <v>77</v>
      </c>
      <c r="AN3029" s="1" t="s">
        <v>5712</v>
      </c>
      <c r="AP3029" s="1" t="s">
        <v>5712</v>
      </c>
      <c r="AR3029" s="1" t="s">
        <v>5712</v>
      </c>
      <c r="AT3029" s="1" t="s">
        <v>5712</v>
      </c>
    </row>
    <row r="3030" spans="1:48" x14ac:dyDescent="0.35">
      <c r="A3030" s="1" t="s">
        <v>13693</v>
      </c>
      <c r="B3030" s="1" t="s">
        <v>12499</v>
      </c>
      <c r="C3030" s="1" t="s">
        <v>71</v>
      </c>
      <c r="D3030">
        <v>50</v>
      </c>
      <c r="E3030" s="1" t="s">
        <v>42</v>
      </c>
      <c r="F3030" s="1" t="s">
        <v>107</v>
      </c>
      <c r="G3030" s="1" t="s">
        <v>73</v>
      </c>
      <c r="H3030" s="1" t="s">
        <v>45</v>
      </c>
      <c r="I3030" s="1" t="s">
        <v>99</v>
      </c>
      <c r="J3030" s="1" t="s">
        <v>80</v>
      </c>
      <c r="K3030" s="1" t="s">
        <v>48</v>
      </c>
      <c r="L3030" s="1" t="s">
        <v>48</v>
      </c>
      <c r="M3030" s="1" t="s">
        <v>48</v>
      </c>
      <c r="N3030" s="1" t="s">
        <v>48</v>
      </c>
      <c r="O3030" s="1" t="s">
        <v>48</v>
      </c>
      <c r="P3030" s="1" t="s">
        <v>48</v>
      </c>
      <c r="Q3030" s="1" t="s">
        <v>48</v>
      </c>
      <c r="R3030" s="1" t="s">
        <v>48</v>
      </c>
      <c r="S3030" s="1" t="s">
        <v>48</v>
      </c>
      <c r="T3030" s="1" t="s">
        <v>48</v>
      </c>
      <c r="U3030" s="1" t="s">
        <v>48</v>
      </c>
      <c r="V3030" s="1" t="s">
        <v>48</v>
      </c>
      <c r="W3030" s="1" t="s">
        <v>49</v>
      </c>
      <c r="X3030" s="1" t="s">
        <v>62</v>
      </c>
      <c r="AC3030" s="1" t="s">
        <v>5712</v>
      </c>
      <c r="AD3030" s="1" t="s">
        <v>5712</v>
      </c>
      <c r="AK3030" s="1" t="s">
        <v>63</v>
      </c>
      <c r="AN3030" s="1" t="s">
        <v>5712</v>
      </c>
      <c r="AP3030" s="1" t="s">
        <v>5712</v>
      </c>
      <c r="AR3030" s="1" t="s">
        <v>5712</v>
      </c>
      <c r="AT3030" s="1" t="s">
        <v>5712</v>
      </c>
    </row>
    <row r="3031" spans="1:48" x14ac:dyDescent="0.35">
      <c r="A3031" s="1" t="s">
        <v>13694</v>
      </c>
      <c r="B3031" s="1" t="s">
        <v>12499</v>
      </c>
      <c r="C3031" s="1" t="s">
        <v>41</v>
      </c>
      <c r="D3031">
        <v>58</v>
      </c>
      <c r="E3031" s="1" t="s">
        <v>65</v>
      </c>
      <c r="F3031" s="1" t="s">
        <v>66</v>
      </c>
      <c r="G3031" s="1" t="s">
        <v>73</v>
      </c>
      <c r="H3031" s="1" t="s">
        <v>67</v>
      </c>
      <c r="I3031" s="1" t="s">
        <v>61</v>
      </c>
      <c r="J3031" s="1" t="s">
        <v>47</v>
      </c>
      <c r="K3031" s="1" t="s">
        <v>49</v>
      </c>
      <c r="L3031" s="1" t="s">
        <v>48</v>
      </c>
      <c r="M3031" s="1" t="s">
        <v>48</v>
      </c>
      <c r="N3031" s="1" t="s">
        <v>48</v>
      </c>
      <c r="O3031" s="1" t="s">
        <v>48</v>
      </c>
      <c r="P3031" s="1" t="s">
        <v>48</v>
      </c>
      <c r="Q3031" s="1" t="s">
        <v>48</v>
      </c>
      <c r="R3031" s="1" t="s">
        <v>48</v>
      </c>
      <c r="S3031" s="1" t="s">
        <v>48</v>
      </c>
      <c r="T3031" s="1" t="s">
        <v>49</v>
      </c>
      <c r="U3031" s="1" t="s">
        <v>48</v>
      </c>
      <c r="V3031" s="1" t="s">
        <v>48</v>
      </c>
      <c r="W3031" s="1" t="s">
        <v>48</v>
      </c>
      <c r="X3031" s="1" t="s">
        <v>62</v>
      </c>
      <c r="AC3031" s="1" t="s">
        <v>5712</v>
      </c>
      <c r="AD3031" s="1" t="s">
        <v>5712</v>
      </c>
      <c r="AI3031" s="1" t="s">
        <v>13695</v>
      </c>
      <c r="AK3031" s="1" t="s">
        <v>77</v>
      </c>
      <c r="AN3031" s="1" t="s">
        <v>5712</v>
      </c>
      <c r="AP3031" s="1" t="s">
        <v>5712</v>
      </c>
      <c r="AR3031" s="1" t="s">
        <v>5712</v>
      </c>
      <c r="AT3031" s="1" t="s">
        <v>5712</v>
      </c>
    </row>
    <row r="3032" spans="1:48" x14ac:dyDescent="0.35">
      <c r="A3032" s="1" t="s">
        <v>13696</v>
      </c>
      <c r="B3032" s="1" t="s">
        <v>12499</v>
      </c>
      <c r="C3032" s="1" t="s">
        <v>41</v>
      </c>
      <c r="D3032">
        <v>53</v>
      </c>
      <c r="E3032" s="1" t="s">
        <v>42</v>
      </c>
      <c r="F3032" s="1" t="s">
        <v>43</v>
      </c>
      <c r="G3032" s="1" t="s">
        <v>44</v>
      </c>
      <c r="H3032" s="1" t="s">
        <v>45</v>
      </c>
      <c r="I3032" s="1" t="s">
        <v>46</v>
      </c>
      <c r="J3032" s="1" t="s">
        <v>47</v>
      </c>
      <c r="K3032" s="1" t="s">
        <v>48</v>
      </c>
      <c r="L3032" s="1" t="s">
        <v>48</v>
      </c>
      <c r="M3032" s="1" t="s">
        <v>48</v>
      </c>
      <c r="N3032" s="1" t="s">
        <v>48</v>
      </c>
      <c r="O3032" s="1" t="s">
        <v>48</v>
      </c>
      <c r="P3032" s="1" t="s">
        <v>49</v>
      </c>
      <c r="Q3032" s="1" t="s">
        <v>48</v>
      </c>
      <c r="R3032" s="1" t="s">
        <v>48</v>
      </c>
      <c r="S3032" s="1" t="s">
        <v>48</v>
      </c>
      <c r="T3032" s="1" t="s">
        <v>48</v>
      </c>
      <c r="U3032" s="1" t="s">
        <v>48</v>
      </c>
      <c r="V3032" s="1" t="s">
        <v>48</v>
      </c>
      <c r="W3032" s="1" t="s">
        <v>48</v>
      </c>
      <c r="X3032" s="1" t="s">
        <v>62</v>
      </c>
      <c r="AC3032" s="1" t="s">
        <v>5712</v>
      </c>
      <c r="AD3032" s="1" t="s">
        <v>5712</v>
      </c>
      <c r="AI3032" s="1" t="s">
        <v>13697</v>
      </c>
      <c r="AK3032" s="1" t="s">
        <v>77</v>
      </c>
      <c r="AN3032" s="1" t="s">
        <v>5712</v>
      </c>
      <c r="AP3032" s="1" t="s">
        <v>5712</v>
      </c>
      <c r="AR3032" s="1" t="s">
        <v>5712</v>
      </c>
      <c r="AT3032" s="1" t="s">
        <v>5712</v>
      </c>
      <c r="AV3032" s="1" t="s">
        <v>8867</v>
      </c>
    </row>
    <row r="3033" spans="1:48" x14ac:dyDescent="0.35">
      <c r="A3033" s="1" t="s">
        <v>13698</v>
      </c>
      <c r="B3033" s="1" t="s">
        <v>12499</v>
      </c>
      <c r="C3033" s="1" t="s">
        <v>41</v>
      </c>
      <c r="D3033">
        <v>80</v>
      </c>
      <c r="E3033" s="1" t="s">
        <v>65</v>
      </c>
      <c r="F3033" s="1" t="s">
        <v>66</v>
      </c>
      <c r="G3033" s="1" t="s">
        <v>59</v>
      </c>
      <c r="H3033" s="1" t="s">
        <v>67</v>
      </c>
      <c r="I3033" s="1" t="s">
        <v>46</v>
      </c>
      <c r="J3033" s="1" t="s">
        <v>80</v>
      </c>
      <c r="K3033" s="1" t="s">
        <v>48</v>
      </c>
      <c r="L3033" s="1" t="s">
        <v>48</v>
      </c>
      <c r="M3033" s="1" t="s">
        <v>48</v>
      </c>
      <c r="N3033" s="1" t="s">
        <v>48</v>
      </c>
      <c r="O3033" s="1" t="s">
        <v>48</v>
      </c>
      <c r="P3033" s="1" t="s">
        <v>48</v>
      </c>
      <c r="Q3033" s="1" t="s">
        <v>48</v>
      </c>
      <c r="R3033" s="1" t="s">
        <v>48</v>
      </c>
      <c r="S3033" s="1" t="s">
        <v>48</v>
      </c>
      <c r="T3033" s="1" t="s">
        <v>48</v>
      </c>
      <c r="U3033" s="1" t="s">
        <v>48</v>
      </c>
      <c r="V3033" s="1" t="s">
        <v>49</v>
      </c>
      <c r="W3033" s="1" t="s">
        <v>48</v>
      </c>
      <c r="X3033" s="1" t="s">
        <v>116</v>
      </c>
      <c r="Y3033" s="1" t="s">
        <v>13699</v>
      </c>
      <c r="AC3033" s="1" t="s">
        <v>5712</v>
      </c>
      <c r="AD3033" s="1" t="s">
        <v>5712</v>
      </c>
      <c r="AK3033" s="1" t="s">
        <v>77</v>
      </c>
      <c r="AN3033" s="1" t="s">
        <v>5712</v>
      </c>
      <c r="AP3033" s="1" t="s">
        <v>5712</v>
      </c>
      <c r="AR3033" s="1" t="s">
        <v>5712</v>
      </c>
      <c r="AT3033" s="1" t="s">
        <v>5712</v>
      </c>
    </row>
    <row r="3034" spans="1:48" x14ac:dyDescent="0.35">
      <c r="A3034" s="1" t="s">
        <v>13700</v>
      </c>
      <c r="B3034" s="1" t="s">
        <v>12499</v>
      </c>
      <c r="C3034" s="1" t="s">
        <v>41</v>
      </c>
      <c r="D3034">
        <v>44</v>
      </c>
      <c r="E3034" s="1" t="s">
        <v>42</v>
      </c>
      <c r="F3034" s="1" t="s">
        <v>43</v>
      </c>
      <c r="G3034" s="1" t="s">
        <v>98</v>
      </c>
      <c r="H3034" s="1" t="s">
        <v>79</v>
      </c>
      <c r="I3034" s="1" t="s">
        <v>68</v>
      </c>
      <c r="J3034" s="1" t="s">
        <v>80</v>
      </c>
      <c r="K3034" s="1" t="s">
        <v>48</v>
      </c>
      <c r="L3034" s="1" t="s">
        <v>48</v>
      </c>
      <c r="M3034" s="1" t="s">
        <v>48</v>
      </c>
      <c r="N3034" s="1" t="s">
        <v>48</v>
      </c>
      <c r="O3034" s="1" t="s">
        <v>48</v>
      </c>
      <c r="P3034" s="1" t="s">
        <v>48</v>
      </c>
      <c r="Q3034" s="1" t="s">
        <v>48</v>
      </c>
      <c r="R3034" s="1" t="s">
        <v>48</v>
      </c>
      <c r="S3034" s="1" t="s">
        <v>48</v>
      </c>
      <c r="T3034" s="1" t="s">
        <v>48</v>
      </c>
      <c r="U3034" s="1" t="s">
        <v>48</v>
      </c>
      <c r="V3034" s="1" t="s">
        <v>49</v>
      </c>
      <c r="W3034" s="1" t="s">
        <v>48</v>
      </c>
      <c r="X3034" s="1" t="s">
        <v>116</v>
      </c>
      <c r="Y3034" s="1" t="s">
        <v>13701</v>
      </c>
      <c r="AC3034" s="1" t="s">
        <v>5712</v>
      </c>
      <c r="AD3034" s="1" t="s">
        <v>5712</v>
      </c>
      <c r="AK3034" s="1" t="s">
        <v>63</v>
      </c>
      <c r="AN3034" s="1" t="s">
        <v>5712</v>
      </c>
      <c r="AP3034" s="1" t="s">
        <v>5712</v>
      </c>
      <c r="AR3034" s="1" t="s">
        <v>5712</v>
      </c>
      <c r="AT3034" s="1" t="s">
        <v>5712</v>
      </c>
    </row>
    <row r="3035" spans="1:48" x14ac:dyDescent="0.35">
      <c r="A3035" s="1" t="s">
        <v>13702</v>
      </c>
      <c r="B3035" s="1" t="s">
        <v>12499</v>
      </c>
      <c r="C3035" s="1" t="s">
        <v>41</v>
      </c>
      <c r="D3035">
        <v>28</v>
      </c>
      <c r="E3035" s="1" t="s">
        <v>57</v>
      </c>
      <c r="F3035" s="1" t="s">
        <v>58</v>
      </c>
      <c r="G3035" s="1" t="s">
        <v>85</v>
      </c>
      <c r="H3035" s="1" t="s">
        <v>45</v>
      </c>
      <c r="I3035" s="1" t="s">
        <v>99</v>
      </c>
      <c r="J3035" s="1" t="s">
        <v>47</v>
      </c>
      <c r="K3035" s="1" t="s">
        <v>48</v>
      </c>
      <c r="L3035" s="1" t="s">
        <v>48</v>
      </c>
      <c r="M3035" s="1" t="s">
        <v>49</v>
      </c>
      <c r="N3035" s="1" t="s">
        <v>48</v>
      </c>
      <c r="O3035" s="1" t="s">
        <v>48</v>
      </c>
      <c r="P3035" s="1" t="s">
        <v>48</v>
      </c>
      <c r="Q3035" s="1" t="s">
        <v>48</v>
      </c>
      <c r="R3035" s="1" t="s">
        <v>48</v>
      </c>
      <c r="S3035" s="1" t="s">
        <v>48</v>
      </c>
      <c r="T3035" s="1" t="s">
        <v>48</v>
      </c>
      <c r="U3035" s="1" t="s">
        <v>48</v>
      </c>
      <c r="V3035" s="1" t="s">
        <v>48</v>
      </c>
      <c r="W3035" s="1" t="s">
        <v>49</v>
      </c>
      <c r="X3035" s="1" t="s">
        <v>62</v>
      </c>
      <c r="AC3035" s="1" t="s">
        <v>5712</v>
      </c>
      <c r="AD3035" s="1" t="s">
        <v>5712</v>
      </c>
      <c r="AI3035" s="1" t="s">
        <v>13703</v>
      </c>
      <c r="AK3035" s="1" t="s">
        <v>63</v>
      </c>
      <c r="AN3035" s="1" t="s">
        <v>5712</v>
      </c>
      <c r="AP3035" s="1" t="s">
        <v>5712</v>
      </c>
      <c r="AR3035" s="1" t="s">
        <v>5712</v>
      </c>
      <c r="AT3035" s="1" t="s">
        <v>5712</v>
      </c>
    </row>
    <row r="3036" spans="1:48" x14ac:dyDescent="0.35">
      <c r="A3036" s="1" t="s">
        <v>13704</v>
      </c>
      <c r="B3036" s="1" t="s">
        <v>12499</v>
      </c>
      <c r="C3036" s="1" t="s">
        <v>41</v>
      </c>
      <c r="D3036">
        <v>30</v>
      </c>
      <c r="E3036" s="1" t="s">
        <v>57</v>
      </c>
      <c r="F3036" s="1" t="s">
        <v>107</v>
      </c>
      <c r="G3036" s="1" t="s">
        <v>73</v>
      </c>
      <c r="H3036" s="1" t="s">
        <v>386</v>
      </c>
      <c r="I3036" s="1" t="s">
        <v>110</v>
      </c>
      <c r="J3036" s="1" t="s">
        <v>47</v>
      </c>
      <c r="K3036" s="1" t="s">
        <v>49</v>
      </c>
      <c r="L3036" s="1" t="s">
        <v>48</v>
      </c>
      <c r="M3036" s="1" t="s">
        <v>48</v>
      </c>
      <c r="N3036" s="1" t="s">
        <v>48</v>
      </c>
      <c r="O3036" s="1" t="s">
        <v>48</v>
      </c>
      <c r="P3036" s="1" t="s">
        <v>48</v>
      </c>
      <c r="Q3036" s="1" t="s">
        <v>48</v>
      </c>
      <c r="R3036" s="1" t="s">
        <v>48</v>
      </c>
      <c r="S3036" s="1" t="s">
        <v>48</v>
      </c>
      <c r="T3036" s="1" t="s">
        <v>48</v>
      </c>
      <c r="U3036" s="1" t="s">
        <v>48</v>
      </c>
      <c r="V3036" s="1" t="s">
        <v>48</v>
      </c>
      <c r="W3036" s="1" t="s">
        <v>48</v>
      </c>
      <c r="X3036" s="1" t="s">
        <v>62</v>
      </c>
      <c r="AC3036" s="1" t="s">
        <v>5712</v>
      </c>
      <c r="AD3036" s="1" t="s">
        <v>5712</v>
      </c>
      <c r="AK3036" s="1" t="s">
        <v>77</v>
      </c>
      <c r="AN3036" s="1" t="s">
        <v>5712</v>
      </c>
      <c r="AP3036" s="1" t="s">
        <v>5712</v>
      </c>
      <c r="AR3036" s="1" t="s">
        <v>5712</v>
      </c>
      <c r="AT3036" s="1" t="s">
        <v>5712</v>
      </c>
    </row>
    <row r="3037" spans="1:48" ht="409.5" x14ac:dyDescent="0.35">
      <c r="A3037" s="1" t="s">
        <v>13705</v>
      </c>
      <c r="B3037" s="1" t="s">
        <v>12499</v>
      </c>
      <c r="C3037" s="1" t="s">
        <v>41</v>
      </c>
      <c r="D3037">
        <v>34</v>
      </c>
      <c r="E3037" s="1" t="s">
        <v>57</v>
      </c>
      <c r="F3037" s="1" t="s">
        <v>58</v>
      </c>
      <c r="G3037" s="1" t="s">
        <v>44</v>
      </c>
      <c r="H3037" s="1" t="s">
        <v>92</v>
      </c>
      <c r="I3037" s="1" t="s">
        <v>68</v>
      </c>
      <c r="J3037" s="1" t="s">
        <v>80</v>
      </c>
      <c r="K3037" s="1" t="s">
        <v>48</v>
      </c>
      <c r="L3037" s="1" t="s">
        <v>48</v>
      </c>
      <c r="M3037" s="1" t="s">
        <v>48</v>
      </c>
      <c r="N3037" s="1" t="s">
        <v>48</v>
      </c>
      <c r="O3037" s="1" t="s">
        <v>48</v>
      </c>
      <c r="P3037" s="1" t="s">
        <v>48</v>
      </c>
      <c r="Q3037" s="1" t="s">
        <v>48</v>
      </c>
      <c r="R3037" s="1" t="s">
        <v>48</v>
      </c>
      <c r="S3037" s="1" t="s">
        <v>48</v>
      </c>
      <c r="T3037" s="1" t="s">
        <v>48</v>
      </c>
      <c r="U3037" s="1" t="s">
        <v>48</v>
      </c>
      <c r="V3037" s="1" t="s">
        <v>48</v>
      </c>
      <c r="W3037" s="1" t="s">
        <v>49</v>
      </c>
      <c r="X3037" s="1" t="s">
        <v>51</v>
      </c>
      <c r="Y3037" s="1" t="s">
        <v>13706</v>
      </c>
      <c r="AC3037" s="1" t="s">
        <v>5712</v>
      </c>
      <c r="AD3037" s="1" t="s">
        <v>5712</v>
      </c>
      <c r="AI3037" s="2" t="s">
        <v>13707</v>
      </c>
      <c r="AK3037" s="1" t="s">
        <v>77</v>
      </c>
      <c r="AN3037" s="1" t="s">
        <v>5712</v>
      </c>
      <c r="AP3037" s="1" t="s">
        <v>5712</v>
      </c>
      <c r="AR3037" s="1" t="s">
        <v>5712</v>
      </c>
      <c r="AT3037" s="1" t="s">
        <v>5712</v>
      </c>
      <c r="AV3037" s="2" t="s">
        <v>13708</v>
      </c>
    </row>
    <row r="3038" spans="1:48" x14ac:dyDescent="0.35">
      <c r="A3038" s="1" t="s">
        <v>13709</v>
      </c>
      <c r="B3038" s="1" t="s">
        <v>12499</v>
      </c>
      <c r="C3038" s="1" t="s">
        <v>41</v>
      </c>
      <c r="D3038">
        <v>77</v>
      </c>
      <c r="E3038" s="1" t="s">
        <v>65</v>
      </c>
      <c r="F3038" s="1" t="s">
        <v>66</v>
      </c>
      <c r="G3038" s="1" t="s">
        <v>59</v>
      </c>
      <c r="H3038" s="1" t="s">
        <v>67</v>
      </c>
      <c r="I3038" s="1" t="s">
        <v>99</v>
      </c>
      <c r="J3038" s="1" t="s">
        <v>80</v>
      </c>
      <c r="K3038" s="1" t="s">
        <v>48</v>
      </c>
      <c r="L3038" s="1" t="s">
        <v>48</v>
      </c>
      <c r="M3038" s="1" t="s">
        <v>48</v>
      </c>
      <c r="N3038" s="1" t="s">
        <v>48</v>
      </c>
      <c r="O3038" s="1" t="s">
        <v>48</v>
      </c>
      <c r="P3038" s="1" t="s">
        <v>48</v>
      </c>
      <c r="Q3038" s="1" t="s">
        <v>48</v>
      </c>
      <c r="R3038" s="1" t="s">
        <v>48</v>
      </c>
      <c r="S3038" s="1" t="s">
        <v>48</v>
      </c>
      <c r="T3038" s="1" t="s">
        <v>49</v>
      </c>
      <c r="U3038" s="1" t="s">
        <v>48</v>
      </c>
      <c r="V3038" s="1" t="s">
        <v>48</v>
      </c>
      <c r="W3038" s="1" t="s">
        <v>48</v>
      </c>
      <c r="X3038" s="1" t="s">
        <v>62</v>
      </c>
      <c r="AC3038" s="1" t="s">
        <v>5712</v>
      </c>
      <c r="AD3038" s="1" t="s">
        <v>5712</v>
      </c>
      <c r="AI3038" s="1" t="s">
        <v>13710</v>
      </c>
      <c r="AK3038" s="1" t="s">
        <v>77</v>
      </c>
      <c r="AN3038" s="1" t="s">
        <v>5712</v>
      </c>
      <c r="AP3038" s="1" t="s">
        <v>5712</v>
      </c>
      <c r="AR3038" s="1" t="s">
        <v>5712</v>
      </c>
      <c r="AT3038" s="1" t="s">
        <v>5712</v>
      </c>
      <c r="AV3038" s="1" t="s">
        <v>13711</v>
      </c>
    </row>
    <row r="3039" spans="1:48" x14ac:dyDescent="0.35">
      <c r="A3039" s="1" t="s">
        <v>13712</v>
      </c>
      <c r="B3039" s="1" t="s">
        <v>12499</v>
      </c>
      <c r="C3039" s="1" t="s">
        <v>41</v>
      </c>
      <c r="D3039">
        <v>41</v>
      </c>
      <c r="E3039" s="1" t="s">
        <v>42</v>
      </c>
      <c r="F3039" s="1" t="s">
        <v>107</v>
      </c>
      <c r="G3039" s="1" t="s">
        <v>98</v>
      </c>
      <c r="H3039" s="1" t="s">
        <v>45</v>
      </c>
      <c r="I3039" s="1" t="s">
        <v>99</v>
      </c>
      <c r="J3039" s="1" t="s">
        <v>47</v>
      </c>
      <c r="K3039" s="1" t="s">
        <v>48</v>
      </c>
      <c r="L3039" s="1" t="s">
        <v>48</v>
      </c>
      <c r="M3039" s="1" t="s">
        <v>48</v>
      </c>
      <c r="N3039" s="1" t="s">
        <v>49</v>
      </c>
      <c r="O3039" s="1" t="s">
        <v>48</v>
      </c>
      <c r="P3039" s="1" t="s">
        <v>48</v>
      </c>
      <c r="Q3039" s="1" t="s">
        <v>48</v>
      </c>
      <c r="R3039" s="1" t="s">
        <v>48</v>
      </c>
      <c r="S3039" s="1" t="s">
        <v>48</v>
      </c>
      <c r="T3039" s="1" t="s">
        <v>48</v>
      </c>
      <c r="U3039" s="1" t="s">
        <v>48</v>
      </c>
      <c r="V3039" s="1" t="s">
        <v>48</v>
      </c>
      <c r="W3039" s="1" t="s">
        <v>48</v>
      </c>
      <c r="X3039" s="1" t="s">
        <v>62</v>
      </c>
      <c r="AC3039" s="1" t="s">
        <v>5712</v>
      </c>
      <c r="AD3039" s="1" t="s">
        <v>5712</v>
      </c>
      <c r="AI3039" s="1" t="s">
        <v>13713</v>
      </c>
      <c r="AK3039" s="1" t="s">
        <v>55</v>
      </c>
      <c r="AN3039" s="1" t="s">
        <v>81</v>
      </c>
      <c r="AP3039" s="1" t="s">
        <v>131</v>
      </c>
      <c r="AR3039" s="1" t="s">
        <v>5712</v>
      </c>
      <c r="AT3039" s="1" t="s">
        <v>5712</v>
      </c>
    </row>
    <row r="3040" spans="1:48" x14ac:dyDescent="0.35">
      <c r="A3040" s="1" t="s">
        <v>13714</v>
      </c>
      <c r="B3040" s="1" t="s">
        <v>12499</v>
      </c>
      <c r="C3040" s="1" t="s">
        <v>71</v>
      </c>
      <c r="D3040">
        <v>33</v>
      </c>
      <c r="E3040" s="1" t="s">
        <v>57</v>
      </c>
      <c r="F3040" s="1" t="s">
        <v>58</v>
      </c>
      <c r="G3040" s="1" t="s">
        <v>44</v>
      </c>
      <c r="H3040" s="1" t="s">
        <v>45</v>
      </c>
      <c r="I3040" s="1" t="s">
        <v>113</v>
      </c>
      <c r="J3040" s="1" t="s">
        <v>47</v>
      </c>
      <c r="K3040" s="1" t="s">
        <v>48</v>
      </c>
      <c r="L3040" s="1" t="s">
        <v>48</v>
      </c>
      <c r="M3040" s="1" t="s">
        <v>49</v>
      </c>
      <c r="N3040" s="1" t="s">
        <v>48</v>
      </c>
      <c r="O3040" s="1" t="s">
        <v>48</v>
      </c>
      <c r="P3040" s="1" t="s">
        <v>48</v>
      </c>
      <c r="Q3040" s="1" t="s">
        <v>48</v>
      </c>
      <c r="R3040" s="1" t="s">
        <v>48</v>
      </c>
      <c r="S3040" s="1" t="s">
        <v>48</v>
      </c>
      <c r="T3040" s="1" t="s">
        <v>48</v>
      </c>
      <c r="U3040" s="1" t="s">
        <v>48</v>
      </c>
      <c r="V3040" s="1" t="s">
        <v>48</v>
      </c>
      <c r="W3040" s="1" t="s">
        <v>48</v>
      </c>
      <c r="X3040" s="1" t="s">
        <v>62</v>
      </c>
      <c r="AC3040" s="1" t="s">
        <v>5712</v>
      </c>
      <c r="AD3040" s="1" t="s">
        <v>5712</v>
      </c>
      <c r="AI3040" s="1" t="s">
        <v>13715</v>
      </c>
      <c r="AK3040" s="1" t="s">
        <v>77</v>
      </c>
      <c r="AN3040" s="1" t="s">
        <v>5712</v>
      </c>
      <c r="AP3040" s="1" t="s">
        <v>5712</v>
      </c>
      <c r="AR3040" s="1" t="s">
        <v>5712</v>
      </c>
      <c r="AT3040" s="1" t="s">
        <v>5712</v>
      </c>
      <c r="AV3040" s="1" t="s">
        <v>13716</v>
      </c>
    </row>
    <row r="3041" spans="1:48" x14ac:dyDescent="0.35">
      <c r="A3041" s="1" t="s">
        <v>13717</v>
      </c>
      <c r="B3041" s="1" t="s">
        <v>12499</v>
      </c>
      <c r="C3041" s="1" t="s">
        <v>41</v>
      </c>
      <c r="D3041">
        <v>76</v>
      </c>
      <c r="E3041" s="1" t="s">
        <v>65</v>
      </c>
      <c r="F3041" s="1" t="s">
        <v>66</v>
      </c>
      <c r="G3041" s="1" t="s">
        <v>137</v>
      </c>
      <c r="H3041" s="1" t="s">
        <v>67</v>
      </c>
      <c r="I3041" s="1" t="s">
        <v>90</v>
      </c>
      <c r="J3041" s="1" t="s">
        <v>80</v>
      </c>
      <c r="K3041" s="1" t="s">
        <v>48</v>
      </c>
      <c r="L3041" s="1" t="s">
        <v>48</v>
      </c>
      <c r="M3041" s="1" t="s">
        <v>48</v>
      </c>
      <c r="N3041" s="1" t="s">
        <v>48</v>
      </c>
      <c r="O3041" s="1" t="s">
        <v>48</v>
      </c>
      <c r="P3041" s="1" t="s">
        <v>48</v>
      </c>
      <c r="Q3041" s="1" t="s">
        <v>48</v>
      </c>
      <c r="R3041" s="1" t="s">
        <v>48</v>
      </c>
      <c r="S3041" s="1" t="s">
        <v>48</v>
      </c>
      <c r="T3041" s="1" t="s">
        <v>49</v>
      </c>
      <c r="U3041" s="1" t="s">
        <v>48</v>
      </c>
      <c r="V3041" s="1" t="s">
        <v>48</v>
      </c>
      <c r="W3041" s="1" t="s">
        <v>48</v>
      </c>
      <c r="X3041" s="1" t="s">
        <v>62</v>
      </c>
      <c r="AC3041" s="1" t="s">
        <v>5712</v>
      </c>
      <c r="AD3041" s="1" t="s">
        <v>5712</v>
      </c>
      <c r="AI3041" s="1" t="s">
        <v>13718</v>
      </c>
      <c r="AK3041" s="1" t="s">
        <v>77</v>
      </c>
      <c r="AN3041" s="1" t="s">
        <v>5712</v>
      </c>
      <c r="AP3041" s="1" t="s">
        <v>5712</v>
      </c>
      <c r="AR3041" s="1" t="s">
        <v>5712</v>
      </c>
      <c r="AT3041" s="1" t="s">
        <v>5712</v>
      </c>
      <c r="AV3041" s="1" t="s">
        <v>13719</v>
      </c>
    </row>
    <row r="3042" spans="1:48" x14ac:dyDescent="0.35">
      <c r="A3042" s="1" t="s">
        <v>13720</v>
      </c>
      <c r="B3042" s="1" t="s">
        <v>12499</v>
      </c>
      <c r="C3042" s="1" t="s">
        <v>41</v>
      </c>
      <c r="D3042">
        <v>55</v>
      </c>
      <c r="E3042" s="1" t="s">
        <v>65</v>
      </c>
      <c r="F3042" s="1" t="s">
        <v>66</v>
      </c>
      <c r="G3042" s="1" t="s">
        <v>137</v>
      </c>
      <c r="H3042" s="1" t="s">
        <v>60</v>
      </c>
      <c r="I3042" s="1" t="s">
        <v>90</v>
      </c>
      <c r="J3042" s="1" t="s">
        <v>47</v>
      </c>
      <c r="K3042" s="1" t="s">
        <v>48</v>
      </c>
      <c r="L3042" s="1" t="s">
        <v>48</v>
      </c>
      <c r="M3042" s="1" t="s">
        <v>49</v>
      </c>
      <c r="N3042" s="1" t="s">
        <v>48</v>
      </c>
      <c r="O3042" s="1" t="s">
        <v>48</v>
      </c>
      <c r="P3042" s="1" t="s">
        <v>48</v>
      </c>
      <c r="Q3042" s="1" t="s">
        <v>48</v>
      </c>
      <c r="R3042" s="1" t="s">
        <v>48</v>
      </c>
      <c r="S3042" s="1" t="s">
        <v>48</v>
      </c>
      <c r="T3042" s="1" t="s">
        <v>48</v>
      </c>
      <c r="U3042" s="1" t="s">
        <v>48</v>
      </c>
      <c r="V3042" s="1" t="s">
        <v>48</v>
      </c>
      <c r="W3042" s="1" t="s">
        <v>48</v>
      </c>
      <c r="X3042" s="1" t="s">
        <v>116</v>
      </c>
      <c r="Y3042" s="1" t="s">
        <v>13721</v>
      </c>
      <c r="AC3042" s="1" t="s">
        <v>5712</v>
      </c>
      <c r="AD3042" s="1" t="s">
        <v>5712</v>
      </c>
      <c r="AK3042" s="1" t="s">
        <v>63</v>
      </c>
      <c r="AN3042" s="1" t="s">
        <v>5712</v>
      </c>
      <c r="AP3042" s="1" t="s">
        <v>5712</v>
      </c>
      <c r="AR3042" s="1" t="s">
        <v>5712</v>
      </c>
      <c r="AT3042" s="1" t="s">
        <v>5712</v>
      </c>
    </row>
    <row r="3043" spans="1:48" x14ac:dyDescent="0.35">
      <c r="A3043" s="1" t="s">
        <v>13722</v>
      </c>
      <c r="B3043" s="1" t="s">
        <v>12499</v>
      </c>
      <c r="C3043" s="1" t="s">
        <v>71</v>
      </c>
      <c r="D3043">
        <v>79</v>
      </c>
      <c r="E3043" s="1" t="s">
        <v>65</v>
      </c>
      <c r="F3043" s="1" t="s">
        <v>66</v>
      </c>
      <c r="G3043" s="1" t="s">
        <v>137</v>
      </c>
      <c r="H3043" s="1" t="s">
        <v>45</v>
      </c>
      <c r="I3043" s="1" t="s">
        <v>90</v>
      </c>
      <c r="J3043" s="1" t="s">
        <v>47</v>
      </c>
      <c r="K3043" s="1" t="s">
        <v>48</v>
      </c>
      <c r="L3043" s="1" t="s">
        <v>48</v>
      </c>
      <c r="M3043" s="1" t="s">
        <v>49</v>
      </c>
      <c r="N3043" s="1" t="s">
        <v>48</v>
      </c>
      <c r="O3043" s="1" t="s">
        <v>48</v>
      </c>
      <c r="P3043" s="1" t="s">
        <v>48</v>
      </c>
      <c r="Q3043" s="1" t="s">
        <v>48</v>
      </c>
      <c r="R3043" s="1" t="s">
        <v>48</v>
      </c>
      <c r="S3043" s="1" t="s">
        <v>48</v>
      </c>
      <c r="T3043" s="1" t="s">
        <v>48</v>
      </c>
      <c r="U3043" s="1" t="s">
        <v>48</v>
      </c>
      <c r="V3043" s="1" t="s">
        <v>48</v>
      </c>
      <c r="W3043" s="1" t="s">
        <v>48</v>
      </c>
      <c r="X3043" s="1" t="s">
        <v>62</v>
      </c>
      <c r="AC3043" s="1" t="s">
        <v>5712</v>
      </c>
      <c r="AD3043" s="1" t="s">
        <v>5712</v>
      </c>
      <c r="AK3043" s="1" t="s">
        <v>77</v>
      </c>
      <c r="AN3043" s="1" t="s">
        <v>5712</v>
      </c>
      <c r="AP3043" s="1" t="s">
        <v>5712</v>
      </c>
      <c r="AR3043" s="1" t="s">
        <v>5712</v>
      </c>
      <c r="AT3043" s="1" t="s">
        <v>5712</v>
      </c>
      <c r="AV3043" s="1" t="s">
        <v>13723</v>
      </c>
    </row>
    <row r="3044" spans="1:48" x14ac:dyDescent="0.35">
      <c r="A3044" s="1" t="s">
        <v>13724</v>
      </c>
      <c r="B3044" s="1" t="s">
        <v>12499</v>
      </c>
      <c r="C3044" s="1" t="s">
        <v>41</v>
      </c>
      <c r="D3044">
        <v>74</v>
      </c>
      <c r="E3044" s="1" t="s">
        <v>65</v>
      </c>
      <c r="F3044" s="1" t="s">
        <v>66</v>
      </c>
      <c r="G3044" s="1" t="s">
        <v>85</v>
      </c>
      <c r="H3044" s="1" t="s">
        <v>67</v>
      </c>
      <c r="I3044" s="1" t="s">
        <v>110</v>
      </c>
      <c r="J3044" s="1" t="s">
        <v>47</v>
      </c>
      <c r="K3044" s="1" t="s">
        <v>48</v>
      </c>
      <c r="L3044" s="1" t="s">
        <v>48</v>
      </c>
      <c r="M3044" s="1" t="s">
        <v>48</v>
      </c>
      <c r="N3044" s="1" t="s">
        <v>49</v>
      </c>
      <c r="O3044" s="1" t="s">
        <v>48</v>
      </c>
      <c r="P3044" s="1" t="s">
        <v>48</v>
      </c>
      <c r="Q3044" s="1" t="s">
        <v>48</v>
      </c>
      <c r="R3044" s="1" t="s">
        <v>48</v>
      </c>
      <c r="S3044" s="1" t="s">
        <v>48</v>
      </c>
      <c r="T3044" s="1" t="s">
        <v>48</v>
      </c>
      <c r="U3044" s="1" t="s">
        <v>48</v>
      </c>
      <c r="V3044" s="1" t="s">
        <v>48</v>
      </c>
      <c r="W3044" s="1" t="s">
        <v>48</v>
      </c>
      <c r="X3044" s="1" t="s">
        <v>62</v>
      </c>
      <c r="AC3044" s="1" t="s">
        <v>5712</v>
      </c>
      <c r="AD3044" s="1" t="s">
        <v>5712</v>
      </c>
      <c r="AI3044" s="1" t="s">
        <v>13725</v>
      </c>
      <c r="AK3044" s="1" t="s">
        <v>55</v>
      </c>
      <c r="AN3044" s="1" t="s">
        <v>5712</v>
      </c>
      <c r="AP3044" s="1" t="s">
        <v>5712</v>
      </c>
      <c r="AR3044" s="1" t="s">
        <v>5712</v>
      </c>
      <c r="AT3044" s="1" t="s">
        <v>5712</v>
      </c>
      <c r="AV3044" s="1" t="s">
        <v>13726</v>
      </c>
    </row>
    <row r="3045" spans="1:48" x14ac:dyDescent="0.35">
      <c r="A3045" s="1" t="s">
        <v>13727</v>
      </c>
      <c r="B3045" s="1" t="s">
        <v>12499</v>
      </c>
      <c r="C3045" s="1" t="s">
        <v>71</v>
      </c>
      <c r="D3045">
        <v>40</v>
      </c>
      <c r="E3045" s="1" t="s">
        <v>42</v>
      </c>
      <c r="F3045" s="1" t="s">
        <v>107</v>
      </c>
      <c r="G3045" s="1" t="s">
        <v>98</v>
      </c>
      <c r="H3045" s="1" t="s">
        <v>45</v>
      </c>
      <c r="I3045" s="1" t="s">
        <v>74</v>
      </c>
      <c r="J3045" s="1" t="s">
        <v>47</v>
      </c>
      <c r="K3045" s="1" t="s">
        <v>48</v>
      </c>
      <c r="L3045" s="1" t="s">
        <v>48</v>
      </c>
      <c r="M3045" s="1" t="s">
        <v>49</v>
      </c>
      <c r="N3045" s="1" t="s">
        <v>48</v>
      </c>
      <c r="O3045" s="1" t="s">
        <v>48</v>
      </c>
      <c r="P3045" s="1" t="s">
        <v>48</v>
      </c>
      <c r="Q3045" s="1" t="s">
        <v>48</v>
      </c>
      <c r="R3045" s="1" t="s">
        <v>48</v>
      </c>
      <c r="S3045" s="1" t="s">
        <v>48</v>
      </c>
      <c r="T3045" s="1" t="s">
        <v>48</v>
      </c>
      <c r="U3045" s="1" t="s">
        <v>48</v>
      </c>
      <c r="V3045" s="1" t="s">
        <v>48</v>
      </c>
      <c r="W3045" s="1" t="s">
        <v>48</v>
      </c>
      <c r="X3045" s="1" t="s">
        <v>62</v>
      </c>
      <c r="AC3045" s="1" t="s">
        <v>5712</v>
      </c>
      <c r="AD3045" s="1" t="s">
        <v>5712</v>
      </c>
      <c r="AK3045" s="1" t="s">
        <v>63</v>
      </c>
      <c r="AN3045" s="1" t="s">
        <v>5712</v>
      </c>
      <c r="AP3045" s="1" t="s">
        <v>5712</v>
      </c>
      <c r="AR3045" s="1" t="s">
        <v>5712</v>
      </c>
      <c r="AT3045" s="1" t="s">
        <v>5712</v>
      </c>
    </row>
    <row r="3046" spans="1:48" x14ac:dyDescent="0.35">
      <c r="A3046" s="1" t="s">
        <v>13728</v>
      </c>
      <c r="B3046" s="1" t="s">
        <v>12499</v>
      </c>
      <c r="C3046" s="1" t="s">
        <v>71</v>
      </c>
      <c r="D3046">
        <v>35</v>
      </c>
      <c r="E3046" s="1" t="s">
        <v>42</v>
      </c>
      <c r="F3046" s="1" t="s">
        <v>43</v>
      </c>
      <c r="G3046" s="1" t="s">
        <v>59</v>
      </c>
      <c r="H3046" s="1" t="s">
        <v>45</v>
      </c>
      <c r="I3046" s="1" t="s">
        <v>113</v>
      </c>
      <c r="J3046" s="1" t="s">
        <v>47</v>
      </c>
      <c r="K3046" s="1" t="s">
        <v>48</v>
      </c>
      <c r="L3046" s="1" t="s">
        <v>48</v>
      </c>
      <c r="M3046" s="1" t="s">
        <v>48</v>
      </c>
      <c r="N3046" s="1" t="s">
        <v>48</v>
      </c>
      <c r="O3046" s="1" t="s">
        <v>48</v>
      </c>
      <c r="P3046" s="1" t="s">
        <v>48</v>
      </c>
      <c r="Q3046" s="1" t="s">
        <v>48</v>
      </c>
      <c r="R3046" s="1" t="s">
        <v>49</v>
      </c>
      <c r="S3046" s="1" t="s">
        <v>48</v>
      </c>
      <c r="T3046" s="1" t="s">
        <v>48</v>
      </c>
      <c r="U3046" s="1" t="s">
        <v>48</v>
      </c>
      <c r="V3046" s="1" t="s">
        <v>48</v>
      </c>
      <c r="W3046" s="1" t="s">
        <v>48</v>
      </c>
      <c r="X3046" s="1" t="s">
        <v>62</v>
      </c>
      <c r="AC3046" s="1" t="s">
        <v>5712</v>
      </c>
      <c r="AD3046" s="1" t="s">
        <v>5712</v>
      </c>
      <c r="AK3046" s="1" t="s">
        <v>77</v>
      </c>
      <c r="AN3046" s="1" t="s">
        <v>5712</v>
      </c>
      <c r="AP3046" s="1" t="s">
        <v>5712</v>
      </c>
      <c r="AR3046" s="1" t="s">
        <v>5712</v>
      </c>
      <c r="AT3046" s="1" t="s">
        <v>5712</v>
      </c>
      <c r="AV3046" s="1" t="s">
        <v>13729</v>
      </c>
    </row>
    <row r="3047" spans="1:48" x14ac:dyDescent="0.35">
      <c r="A3047" s="1" t="s">
        <v>13730</v>
      </c>
      <c r="B3047" s="1" t="s">
        <v>12499</v>
      </c>
      <c r="C3047" s="1" t="s">
        <v>41</v>
      </c>
      <c r="D3047">
        <v>25</v>
      </c>
      <c r="E3047" s="1" t="s">
        <v>57</v>
      </c>
      <c r="F3047" s="1" t="s">
        <v>58</v>
      </c>
      <c r="G3047" s="1" t="s">
        <v>98</v>
      </c>
      <c r="H3047" s="1" t="s">
        <v>60</v>
      </c>
      <c r="I3047" s="1" t="s">
        <v>68</v>
      </c>
      <c r="J3047" s="1" t="s">
        <v>47</v>
      </c>
      <c r="K3047" s="1" t="s">
        <v>48</v>
      </c>
      <c r="L3047" s="1" t="s">
        <v>49</v>
      </c>
      <c r="M3047" s="1" t="s">
        <v>48</v>
      </c>
      <c r="N3047" s="1" t="s">
        <v>48</v>
      </c>
      <c r="O3047" s="1" t="s">
        <v>48</v>
      </c>
      <c r="P3047" s="1" t="s">
        <v>48</v>
      </c>
      <c r="Q3047" s="1" t="s">
        <v>48</v>
      </c>
      <c r="R3047" s="1" t="s">
        <v>48</v>
      </c>
      <c r="S3047" s="1" t="s">
        <v>48</v>
      </c>
      <c r="T3047" s="1" t="s">
        <v>49</v>
      </c>
      <c r="U3047" s="1" t="s">
        <v>48</v>
      </c>
      <c r="V3047" s="1" t="s">
        <v>48</v>
      </c>
      <c r="W3047" s="1" t="s">
        <v>48</v>
      </c>
      <c r="X3047" s="1" t="s">
        <v>75</v>
      </c>
      <c r="Y3047" s="1" t="s">
        <v>13731</v>
      </c>
      <c r="AC3047" s="1" t="s">
        <v>5712</v>
      </c>
      <c r="AD3047" s="1" t="s">
        <v>5712</v>
      </c>
      <c r="AK3047" s="1" t="s">
        <v>101</v>
      </c>
      <c r="AN3047" s="1" t="s">
        <v>5712</v>
      </c>
      <c r="AP3047" s="1" t="s">
        <v>5712</v>
      </c>
      <c r="AR3047" s="1" t="s">
        <v>5712</v>
      </c>
      <c r="AT3047" s="1" t="s">
        <v>5712</v>
      </c>
    </row>
    <row r="3048" spans="1:48" x14ac:dyDescent="0.35">
      <c r="A3048" s="1" t="s">
        <v>13732</v>
      </c>
      <c r="B3048" s="1" t="s">
        <v>12499</v>
      </c>
      <c r="C3048" s="1" t="s">
        <v>71</v>
      </c>
      <c r="D3048">
        <v>65</v>
      </c>
      <c r="E3048" s="1" t="s">
        <v>65</v>
      </c>
      <c r="F3048" s="1" t="s">
        <v>66</v>
      </c>
      <c r="G3048" s="1" t="s">
        <v>98</v>
      </c>
      <c r="H3048" s="1" t="s">
        <v>45</v>
      </c>
      <c r="I3048" s="1" t="s">
        <v>99</v>
      </c>
      <c r="J3048" s="1" t="s">
        <v>80</v>
      </c>
      <c r="K3048" s="1" t="s">
        <v>48</v>
      </c>
      <c r="L3048" s="1" t="s">
        <v>48</v>
      </c>
      <c r="M3048" s="1" t="s">
        <v>48</v>
      </c>
      <c r="N3048" s="1" t="s">
        <v>48</v>
      </c>
      <c r="O3048" s="1" t="s">
        <v>48</v>
      </c>
      <c r="P3048" s="1" t="s">
        <v>48</v>
      </c>
      <c r="Q3048" s="1" t="s">
        <v>48</v>
      </c>
      <c r="R3048" s="1" t="s">
        <v>48</v>
      </c>
      <c r="S3048" s="1" t="s">
        <v>48</v>
      </c>
      <c r="T3048" s="1" t="s">
        <v>48</v>
      </c>
      <c r="U3048" s="1" t="s">
        <v>48</v>
      </c>
      <c r="V3048" s="1" t="s">
        <v>48</v>
      </c>
      <c r="W3048" s="1" t="s">
        <v>49</v>
      </c>
      <c r="X3048" s="1" t="s">
        <v>51</v>
      </c>
      <c r="Y3048" s="1" t="s">
        <v>13733</v>
      </c>
      <c r="AC3048" s="1" t="s">
        <v>5712</v>
      </c>
      <c r="AD3048" s="1" t="s">
        <v>5712</v>
      </c>
      <c r="AI3048" s="1" t="s">
        <v>13734</v>
      </c>
      <c r="AK3048" s="1" t="s">
        <v>77</v>
      </c>
      <c r="AN3048" s="1" t="s">
        <v>5712</v>
      </c>
      <c r="AP3048" s="1" t="s">
        <v>5712</v>
      </c>
      <c r="AR3048" s="1" t="s">
        <v>5712</v>
      </c>
      <c r="AT3048" s="1" t="s">
        <v>5712</v>
      </c>
      <c r="AV3048" s="1" t="s">
        <v>13735</v>
      </c>
    </row>
    <row r="3049" spans="1:48" x14ac:dyDescent="0.35">
      <c r="A3049" s="1" t="s">
        <v>13736</v>
      </c>
      <c r="B3049" s="1" t="s">
        <v>12499</v>
      </c>
      <c r="C3049" s="1" t="s">
        <v>41</v>
      </c>
      <c r="D3049">
        <v>26</v>
      </c>
      <c r="E3049" s="1" t="s">
        <v>57</v>
      </c>
      <c r="F3049" s="1" t="s">
        <v>58</v>
      </c>
      <c r="G3049" s="1" t="s">
        <v>73</v>
      </c>
      <c r="H3049" s="1" t="s">
        <v>45</v>
      </c>
      <c r="I3049" s="1" t="s">
        <v>110</v>
      </c>
      <c r="J3049" s="1" t="s">
        <v>47</v>
      </c>
      <c r="K3049" s="1" t="s">
        <v>48</v>
      </c>
      <c r="L3049" s="1" t="s">
        <v>48</v>
      </c>
      <c r="M3049" s="1" t="s">
        <v>48</v>
      </c>
      <c r="N3049" s="1" t="s">
        <v>48</v>
      </c>
      <c r="O3049" s="1" t="s">
        <v>48</v>
      </c>
      <c r="P3049" s="1" t="s">
        <v>48</v>
      </c>
      <c r="Q3049" s="1" t="s">
        <v>48</v>
      </c>
      <c r="R3049" s="1" t="s">
        <v>48</v>
      </c>
      <c r="S3049" s="1" t="s">
        <v>49</v>
      </c>
      <c r="T3049" s="1" t="s">
        <v>48</v>
      </c>
      <c r="U3049" s="1" t="s">
        <v>48</v>
      </c>
      <c r="V3049" s="1" t="s">
        <v>48</v>
      </c>
      <c r="W3049" s="1" t="s">
        <v>48</v>
      </c>
      <c r="X3049" s="1" t="s">
        <v>116</v>
      </c>
      <c r="Y3049" s="1" t="s">
        <v>13737</v>
      </c>
      <c r="AC3049" s="1" t="s">
        <v>5712</v>
      </c>
      <c r="AD3049" s="1" t="s">
        <v>5712</v>
      </c>
      <c r="AI3049" s="1" t="s">
        <v>13738</v>
      </c>
      <c r="AK3049" s="1" t="s">
        <v>55</v>
      </c>
      <c r="AN3049" s="1" t="s">
        <v>5712</v>
      </c>
      <c r="AP3049" s="1" t="s">
        <v>5712</v>
      </c>
      <c r="AR3049" s="1" t="s">
        <v>5712</v>
      </c>
      <c r="AT3049" s="1" t="s">
        <v>5712</v>
      </c>
      <c r="AV3049" s="1" t="s">
        <v>13739</v>
      </c>
    </row>
    <row r="3050" spans="1:48" x14ac:dyDescent="0.35">
      <c r="A3050" s="1" t="s">
        <v>13740</v>
      </c>
      <c r="B3050" s="1" t="s">
        <v>12499</v>
      </c>
      <c r="C3050" s="1" t="s">
        <v>71</v>
      </c>
      <c r="D3050">
        <v>72</v>
      </c>
      <c r="E3050" s="1" t="s">
        <v>65</v>
      </c>
      <c r="F3050" s="1" t="s">
        <v>66</v>
      </c>
      <c r="G3050" s="1" t="s">
        <v>73</v>
      </c>
      <c r="H3050" s="1" t="s">
        <v>67</v>
      </c>
      <c r="I3050" s="1" t="s">
        <v>90</v>
      </c>
      <c r="J3050" s="1" t="s">
        <v>47</v>
      </c>
      <c r="K3050" s="1" t="s">
        <v>48</v>
      </c>
      <c r="L3050" s="1" t="s">
        <v>48</v>
      </c>
      <c r="M3050" s="1" t="s">
        <v>49</v>
      </c>
      <c r="N3050" s="1" t="s">
        <v>48</v>
      </c>
      <c r="O3050" s="1" t="s">
        <v>48</v>
      </c>
      <c r="P3050" s="1" t="s">
        <v>48</v>
      </c>
      <c r="Q3050" s="1" t="s">
        <v>48</v>
      </c>
      <c r="R3050" s="1" t="s">
        <v>48</v>
      </c>
      <c r="S3050" s="1" t="s">
        <v>48</v>
      </c>
      <c r="T3050" s="1" t="s">
        <v>48</v>
      </c>
      <c r="U3050" s="1" t="s">
        <v>48</v>
      </c>
      <c r="V3050" s="1" t="s">
        <v>48</v>
      </c>
      <c r="W3050" s="1" t="s">
        <v>48</v>
      </c>
      <c r="X3050" s="1" t="s">
        <v>62</v>
      </c>
      <c r="AC3050" s="1" t="s">
        <v>5712</v>
      </c>
      <c r="AD3050" s="1" t="s">
        <v>5712</v>
      </c>
      <c r="AI3050" s="1" t="s">
        <v>13741</v>
      </c>
      <c r="AK3050" s="1" t="s">
        <v>63</v>
      </c>
      <c r="AN3050" s="1" t="s">
        <v>5712</v>
      </c>
      <c r="AP3050" s="1" t="s">
        <v>5712</v>
      </c>
      <c r="AR3050" s="1" t="s">
        <v>5712</v>
      </c>
      <c r="AT3050" s="1" t="s">
        <v>5712</v>
      </c>
      <c r="AV3050" s="1" t="s">
        <v>13742</v>
      </c>
    </row>
    <row r="3051" spans="1:48" x14ac:dyDescent="0.35">
      <c r="A3051" s="1" t="s">
        <v>13743</v>
      </c>
      <c r="B3051" s="1" t="s">
        <v>12499</v>
      </c>
      <c r="C3051" s="1" t="s">
        <v>41</v>
      </c>
      <c r="D3051">
        <v>70</v>
      </c>
      <c r="E3051" s="1" t="s">
        <v>65</v>
      </c>
      <c r="F3051" s="1" t="s">
        <v>66</v>
      </c>
      <c r="G3051" s="1" t="s">
        <v>59</v>
      </c>
      <c r="H3051" s="1" t="s">
        <v>67</v>
      </c>
      <c r="I3051" s="1" t="s">
        <v>90</v>
      </c>
      <c r="J3051" s="1" t="s">
        <v>47</v>
      </c>
      <c r="K3051" s="1" t="s">
        <v>48</v>
      </c>
      <c r="L3051" s="1" t="s">
        <v>48</v>
      </c>
      <c r="M3051" s="1" t="s">
        <v>48</v>
      </c>
      <c r="N3051" s="1" t="s">
        <v>48</v>
      </c>
      <c r="O3051" s="1" t="s">
        <v>49</v>
      </c>
      <c r="P3051" s="1" t="s">
        <v>48</v>
      </c>
      <c r="Q3051" s="1" t="s">
        <v>48</v>
      </c>
      <c r="R3051" s="1" t="s">
        <v>48</v>
      </c>
      <c r="S3051" s="1" t="s">
        <v>48</v>
      </c>
      <c r="T3051" s="1" t="s">
        <v>48</v>
      </c>
      <c r="U3051" s="1" t="s">
        <v>48</v>
      </c>
      <c r="V3051" s="1" t="s">
        <v>48</v>
      </c>
      <c r="W3051" s="1" t="s">
        <v>48</v>
      </c>
      <c r="X3051" s="1" t="s">
        <v>62</v>
      </c>
      <c r="AC3051" s="1" t="s">
        <v>5712</v>
      </c>
      <c r="AD3051" s="1" t="s">
        <v>5712</v>
      </c>
      <c r="AK3051" s="1" t="s">
        <v>77</v>
      </c>
      <c r="AN3051" s="1" t="s">
        <v>5712</v>
      </c>
      <c r="AP3051" s="1" t="s">
        <v>5712</v>
      </c>
      <c r="AR3051" s="1" t="s">
        <v>5712</v>
      </c>
      <c r="AT3051" s="1" t="s">
        <v>5712</v>
      </c>
      <c r="AV3051" s="1" t="s">
        <v>13744</v>
      </c>
    </row>
    <row r="3052" spans="1:48" x14ac:dyDescent="0.35">
      <c r="A3052" s="1" t="s">
        <v>13745</v>
      </c>
      <c r="B3052" s="1" t="s">
        <v>12499</v>
      </c>
      <c r="C3052" s="1" t="s">
        <v>71</v>
      </c>
      <c r="D3052">
        <v>72</v>
      </c>
      <c r="E3052" s="1" t="s">
        <v>65</v>
      </c>
      <c r="F3052" s="1" t="s">
        <v>66</v>
      </c>
      <c r="G3052" s="1" t="s">
        <v>59</v>
      </c>
      <c r="H3052" s="1" t="s">
        <v>67</v>
      </c>
      <c r="I3052" s="1" t="s">
        <v>90</v>
      </c>
      <c r="J3052" s="1" t="s">
        <v>80</v>
      </c>
      <c r="K3052" s="1" t="s">
        <v>48</v>
      </c>
      <c r="L3052" s="1" t="s">
        <v>48</v>
      </c>
      <c r="M3052" s="1" t="s">
        <v>48</v>
      </c>
      <c r="N3052" s="1" t="s">
        <v>48</v>
      </c>
      <c r="O3052" s="1" t="s">
        <v>48</v>
      </c>
      <c r="P3052" s="1" t="s">
        <v>48</v>
      </c>
      <c r="Q3052" s="1" t="s">
        <v>48</v>
      </c>
      <c r="R3052" s="1" t="s">
        <v>48</v>
      </c>
      <c r="S3052" s="1" t="s">
        <v>48</v>
      </c>
      <c r="T3052" s="1" t="s">
        <v>48</v>
      </c>
      <c r="U3052" s="1" t="s">
        <v>48</v>
      </c>
      <c r="V3052" s="1" t="s">
        <v>49</v>
      </c>
      <c r="W3052" s="1" t="s">
        <v>48</v>
      </c>
      <c r="X3052" s="1" t="s">
        <v>62</v>
      </c>
      <c r="AC3052" s="1" t="s">
        <v>5712</v>
      </c>
      <c r="AD3052" s="1" t="s">
        <v>5712</v>
      </c>
      <c r="AI3052" s="1" t="s">
        <v>13746</v>
      </c>
      <c r="AK3052" s="1" t="s">
        <v>63</v>
      </c>
      <c r="AN3052" s="1" t="s">
        <v>5712</v>
      </c>
      <c r="AP3052" s="1" t="s">
        <v>5712</v>
      </c>
      <c r="AR3052" s="1" t="s">
        <v>5712</v>
      </c>
      <c r="AT3052" s="1" t="s">
        <v>5712</v>
      </c>
    </row>
    <row r="3053" spans="1:48" ht="406" x14ac:dyDescent="0.35">
      <c r="A3053" s="1" t="s">
        <v>13747</v>
      </c>
      <c r="B3053" s="1" t="s">
        <v>12499</v>
      </c>
      <c r="C3053" s="1" t="s">
        <v>41</v>
      </c>
      <c r="D3053">
        <v>50</v>
      </c>
      <c r="E3053" s="1" t="s">
        <v>42</v>
      </c>
      <c r="F3053" s="1" t="s">
        <v>66</v>
      </c>
      <c r="G3053" s="1" t="s">
        <v>44</v>
      </c>
      <c r="H3053" s="1" t="s">
        <v>144</v>
      </c>
      <c r="I3053" s="1" t="s">
        <v>110</v>
      </c>
      <c r="J3053" s="1" t="s">
        <v>47</v>
      </c>
      <c r="K3053" s="1" t="s">
        <v>49</v>
      </c>
      <c r="L3053" s="1" t="s">
        <v>48</v>
      </c>
      <c r="M3053" s="1" t="s">
        <v>48</v>
      </c>
      <c r="N3053" s="1" t="s">
        <v>48</v>
      </c>
      <c r="O3053" s="1" t="s">
        <v>48</v>
      </c>
      <c r="P3053" s="1" t="s">
        <v>48</v>
      </c>
      <c r="Q3053" s="1" t="s">
        <v>48</v>
      </c>
      <c r="R3053" s="1" t="s">
        <v>48</v>
      </c>
      <c r="S3053" s="1" t="s">
        <v>48</v>
      </c>
      <c r="T3053" s="1" t="s">
        <v>49</v>
      </c>
      <c r="U3053" s="1" t="s">
        <v>48</v>
      </c>
      <c r="V3053" s="1" t="s">
        <v>48</v>
      </c>
      <c r="W3053" s="1" t="s">
        <v>48</v>
      </c>
      <c r="X3053" s="1" t="s">
        <v>62</v>
      </c>
      <c r="AC3053" s="1" t="s">
        <v>5712</v>
      </c>
      <c r="AD3053" s="1" t="s">
        <v>5712</v>
      </c>
      <c r="AI3053" s="1" t="s">
        <v>13748</v>
      </c>
      <c r="AK3053" s="1" t="s">
        <v>63</v>
      </c>
      <c r="AN3053" s="1" t="s">
        <v>5712</v>
      </c>
      <c r="AP3053" s="1" t="s">
        <v>5712</v>
      </c>
      <c r="AR3053" s="1" t="s">
        <v>5712</v>
      </c>
      <c r="AT3053" s="1" t="s">
        <v>5712</v>
      </c>
      <c r="AV3053" s="2" t="s">
        <v>13749</v>
      </c>
    </row>
    <row r="3054" spans="1:48" x14ac:dyDescent="0.35">
      <c r="A3054" s="1" t="s">
        <v>13750</v>
      </c>
      <c r="B3054" s="1" t="s">
        <v>12499</v>
      </c>
      <c r="C3054" s="1" t="s">
        <v>71</v>
      </c>
      <c r="D3054">
        <v>52</v>
      </c>
      <c r="E3054" s="1" t="s">
        <v>42</v>
      </c>
      <c r="F3054" s="1" t="s">
        <v>72</v>
      </c>
      <c r="G3054" s="1" t="s">
        <v>44</v>
      </c>
      <c r="H3054" s="1" t="s">
        <v>45</v>
      </c>
      <c r="I3054" s="1" t="s">
        <v>110</v>
      </c>
      <c r="J3054" s="1" t="s">
        <v>80</v>
      </c>
      <c r="K3054" s="1" t="s">
        <v>48</v>
      </c>
      <c r="L3054" s="1" t="s">
        <v>48</v>
      </c>
      <c r="M3054" s="1" t="s">
        <v>48</v>
      </c>
      <c r="N3054" s="1" t="s">
        <v>48</v>
      </c>
      <c r="O3054" s="1" t="s">
        <v>48</v>
      </c>
      <c r="P3054" s="1" t="s">
        <v>48</v>
      </c>
      <c r="Q3054" s="1" t="s">
        <v>48</v>
      </c>
      <c r="R3054" s="1" t="s">
        <v>48</v>
      </c>
      <c r="S3054" s="1" t="s">
        <v>48</v>
      </c>
      <c r="T3054" s="1" t="s">
        <v>48</v>
      </c>
      <c r="U3054" s="1" t="s">
        <v>49</v>
      </c>
      <c r="V3054" s="1" t="s">
        <v>48</v>
      </c>
      <c r="W3054" s="1" t="s">
        <v>48</v>
      </c>
      <c r="X3054" s="1" t="s">
        <v>145</v>
      </c>
      <c r="Y3054" s="1" t="s">
        <v>13751</v>
      </c>
      <c r="AC3054" s="1" t="s">
        <v>5712</v>
      </c>
      <c r="AD3054" s="1" t="s">
        <v>5712</v>
      </c>
      <c r="AI3054" s="1" t="s">
        <v>13752</v>
      </c>
      <c r="AK3054" s="1" t="s">
        <v>63</v>
      </c>
      <c r="AN3054" s="1" t="s">
        <v>5712</v>
      </c>
      <c r="AP3054" s="1" t="s">
        <v>5712</v>
      </c>
      <c r="AR3054" s="1" t="s">
        <v>5712</v>
      </c>
      <c r="AT3054" s="1" t="s">
        <v>5712</v>
      </c>
      <c r="AV3054" s="1" t="s">
        <v>13753</v>
      </c>
    </row>
    <row r="3055" spans="1:48" x14ac:dyDescent="0.35">
      <c r="A3055" s="1" t="s">
        <v>13754</v>
      </c>
      <c r="B3055" s="1" t="s">
        <v>12499</v>
      </c>
      <c r="C3055" s="1" t="s">
        <v>41</v>
      </c>
      <c r="D3055">
        <v>72</v>
      </c>
      <c r="E3055" s="1" t="s">
        <v>65</v>
      </c>
      <c r="F3055" s="1" t="s">
        <v>43</v>
      </c>
      <c r="G3055" s="1" t="s">
        <v>85</v>
      </c>
      <c r="H3055" s="1" t="s">
        <v>45</v>
      </c>
      <c r="I3055" s="1" t="s">
        <v>113</v>
      </c>
      <c r="J3055" s="1" t="s">
        <v>80</v>
      </c>
      <c r="K3055" s="1" t="s">
        <v>48</v>
      </c>
      <c r="L3055" s="1" t="s">
        <v>48</v>
      </c>
      <c r="M3055" s="1" t="s">
        <v>48</v>
      </c>
      <c r="N3055" s="1" t="s">
        <v>48</v>
      </c>
      <c r="O3055" s="1" t="s">
        <v>48</v>
      </c>
      <c r="P3055" s="1" t="s">
        <v>48</v>
      </c>
      <c r="Q3055" s="1" t="s">
        <v>48</v>
      </c>
      <c r="R3055" s="1" t="s">
        <v>48</v>
      </c>
      <c r="S3055" s="1" t="s">
        <v>48</v>
      </c>
      <c r="T3055" s="1" t="s">
        <v>48</v>
      </c>
      <c r="U3055" s="1" t="s">
        <v>48</v>
      </c>
      <c r="V3055" s="1" t="s">
        <v>48</v>
      </c>
      <c r="W3055" s="1" t="s">
        <v>49</v>
      </c>
      <c r="X3055" s="1" t="s">
        <v>116</v>
      </c>
      <c r="Y3055" s="1" t="s">
        <v>13755</v>
      </c>
      <c r="AC3055" s="1" t="s">
        <v>5712</v>
      </c>
      <c r="AD3055" s="1" t="s">
        <v>5712</v>
      </c>
      <c r="AK3055" s="1" t="s">
        <v>77</v>
      </c>
      <c r="AN3055" s="1" t="s">
        <v>5712</v>
      </c>
      <c r="AP3055" s="1" t="s">
        <v>5712</v>
      </c>
      <c r="AR3055" s="1" t="s">
        <v>5712</v>
      </c>
      <c r="AT3055" s="1" t="s">
        <v>5712</v>
      </c>
      <c r="AV3055" s="1" t="s">
        <v>13756</v>
      </c>
    </row>
    <row r="3056" spans="1:48" x14ac:dyDescent="0.35">
      <c r="A3056" s="1" t="s">
        <v>13757</v>
      </c>
      <c r="B3056" s="1" t="s">
        <v>12499</v>
      </c>
      <c r="C3056" s="1" t="s">
        <v>41</v>
      </c>
      <c r="D3056">
        <v>73</v>
      </c>
      <c r="E3056" s="1" t="s">
        <v>65</v>
      </c>
      <c r="F3056" s="1" t="s">
        <v>72</v>
      </c>
      <c r="G3056" s="1" t="s">
        <v>73</v>
      </c>
      <c r="H3056" s="1" t="s">
        <v>67</v>
      </c>
      <c r="I3056" s="1" t="s">
        <v>68</v>
      </c>
      <c r="J3056" s="1" t="s">
        <v>47</v>
      </c>
      <c r="K3056" s="1" t="s">
        <v>48</v>
      </c>
      <c r="L3056" s="1" t="s">
        <v>48</v>
      </c>
      <c r="M3056" s="1" t="s">
        <v>48</v>
      </c>
      <c r="N3056" s="1" t="s">
        <v>49</v>
      </c>
      <c r="O3056" s="1" t="s">
        <v>48</v>
      </c>
      <c r="P3056" s="1" t="s">
        <v>48</v>
      </c>
      <c r="Q3056" s="1" t="s">
        <v>48</v>
      </c>
      <c r="R3056" s="1" t="s">
        <v>48</v>
      </c>
      <c r="S3056" s="1" t="s">
        <v>48</v>
      </c>
      <c r="T3056" s="1" t="s">
        <v>48</v>
      </c>
      <c r="U3056" s="1" t="s">
        <v>48</v>
      </c>
      <c r="V3056" s="1" t="s">
        <v>48</v>
      </c>
      <c r="W3056" s="1" t="s">
        <v>48</v>
      </c>
      <c r="X3056" s="1" t="s">
        <v>62</v>
      </c>
      <c r="AC3056" s="1" t="s">
        <v>5712</v>
      </c>
      <c r="AD3056" s="1" t="s">
        <v>5712</v>
      </c>
      <c r="AI3056" s="1" t="s">
        <v>13758</v>
      </c>
      <c r="AK3056" s="1" t="s">
        <v>77</v>
      </c>
      <c r="AN3056" s="1" t="s">
        <v>5712</v>
      </c>
      <c r="AP3056" s="1" t="s">
        <v>5712</v>
      </c>
      <c r="AR3056" s="1" t="s">
        <v>5712</v>
      </c>
      <c r="AT3056" s="1" t="s">
        <v>5712</v>
      </c>
    </row>
    <row r="3057" spans="1:48" x14ac:dyDescent="0.35">
      <c r="A3057" s="1" t="s">
        <v>13759</v>
      </c>
      <c r="B3057" s="1" t="s">
        <v>12499</v>
      </c>
      <c r="C3057" s="1" t="s">
        <v>41</v>
      </c>
      <c r="D3057">
        <v>32</v>
      </c>
      <c r="E3057" s="1" t="s">
        <v>57</v>
      </c>
      <c r="F3057" s="1" t="s">
        <v>107</v>
      </c>
      <c r="G3057" s="1" t="s">
        <v>73</v>
      </c>
      <c r="H3057" s="1" t="s">
        <v>79</v>
      </c>
      <c r="I3057" s="1" t="s">
        <v>99</v>
      </c>
      <c r="J3057" s="1" t="s">
        <v>47</v>
      </c>
      <c r="K3057" s="1" t="s">
        <v>48</v>
      </c>
      <c r="L3057" s="1" t="s">
        <v>48</v>
      </c>
      <c r="M3057" s="1" t="s">
        <v>48</v>
      </c>
      <c r="N3057" s="1" t="s">
        <v>48</v>
      </c>
      <c r="O3057" s="1" t="s">
        <v>48</v>
      </c>
      <c r="P3057" s="1" t="s">
        <v>48</v>
      </c>
      <c r="Q3057" s="1" t="s">
        <v>48</v>
      </c>
      <c r="R3057" s="1" t="s">
        <v>49</v>
      </c>
      <c r="S3057" s="1" t="s">
        <v>48</v>
      </c>
      <c r="T3057" s="1" t="s">
        <v>48</v>
      </c>
      <c r="U3057" s="1" t="s">
        <v>48</v>
      </c>
      <c r="V3057" s="1" t="s">
        <v>48</v>
      </c>
      <c r="W3057" s="1" t="s">
        <v>48</v>
      </c>
      <c r="X3057" s="1" t="s">
        <v>62</v>
      </c>
      <c r="AC3057" s="1" t="s">
        <v>5712</v>
      </c>
      <c r="AD3057" s="1" t="s">
        <v>5712</v>
      </c>
      <c r="AI3057" s="1" t="s">
        <v>13760</v>
      </c>
      <c r="AK3057" s="1" t="s">
        <v>77</v>
      </c>
      <c r="AN3057" s="1" t="s">
        <v>5712</v>
      </c>
      <c r="AP3057" s="1" t="s">
        <v>5712</v>
      </c>
      <c r="AR3057" s="1" t="s">
        <v>5712</v>
      </c>
      <c r="AT3057" s="1" t="s">
        <v>5712</v>
      </c>
      <c r="AV3057" s="1" t="s">
        <v>13761</v>
      </c>
    </row>
    <row r="3058" spans="1:48" x14ac:dyDescent="0.35">
      <c r="A3058" s="1" t="s">
        <v>13762</v>
      </c>
      <c r="B3058" s="1" t="s">
        <v>12499</v>
      </c>
      <c r="C3058" s="1" t="s">
        <v>71</v>
      </c>
      <c r="D3058">
        <v>72</v>
      </c>
      <c r="E3058" s="1" t="s">
        <v>65</v>
      </c>
      <c r="F3058" s="1" t="s">
        <v>66</v>
      </c>
      <c r="G3058" s="1" t="s">
        <v>98</v>
      </c>
      <c r="H3058" s="1" t="s">
        <v>79</v>
      </c>
      <c r="I3058" s="1" t="s">
        <v>46</v>
      </c>
      <c r="J3058" s="1" t="s">
        <v>80</v>
      </c>
      <c r="K3058" s="1" t="s">
        <v>48</v>
      </c>
      <c r="L3058" s="1" t="s">
        <v>48</v>
      </c>
      <c r="M3058" s="1" t="s">
        <v>48</v>
      </c>
      <c r="N3058" s="1" t="s">
        <v>48</v>
      </c>
      <c r="O3058" s="1" t="s">
        <v>48</v>
      </c>
      <c r="P3058" s="1" t="s">
        <v>48</v>
      </c>
      <c r="Q3058" s="1" t="s">
        <v>48</v>
      </c>
      <c r="R3058" s="1" t="s">
        <v>48</v>
      </c>
      <c r="S3058" s="1" t="s">
        <v>48</v>
      </c>
      <c r="T3058" s="1" t="s">
        <v>48</v>
      </c>
      <c r="U3058" s="1" t="s">
        <v>48</v>
      </c>
      <c r="V3058" s="1" t="s">
        <v>48</v>
      </c>
      <c r="W3058" s="1" t="s">
        <v>49</v>
      </c>
      <c r="X3058" s="1" t="s">
        <v>75</v>
      </c>
      <c r="Y3058" s="1" t="s">
        <v>13763</v>
      </c>
      <c r="AC3058" s="1" t="s">
        <v>5712</v>
      </c>
      <c r="AD3058" s="1" t="s">
        <v>5712</v>
      </c>
      <c r="AI3058" s="1" t="s">
        <v>13764</v>
      </c>
      <c r="AK3058" s="1" t="s">
        <v>101</v>
      </c>
      <c r="AN3058" s="1" t="s">
        <v>5712</v>
      </c>
      <c r="AP3058" s="1" t="s">
        <v>5712</v>
      </c>
      <c r="AR3058" s="1" t="s">
        <v>5712</v>
      </c>
      <c r="AT3058" s="1" t="s">
        <v>5712</v>
      </c>
      <c r="AV3058" s="1" t="s">
        <v>13765</v>
      </c>
    </row>
    <row r="3059" spans="1:48" x14ac:dyDescent="0.35">
      <c r="A3059" s="1" t="s">
        <v>13766</v>
      </c>
      <c r="B3059" s="1" t="s">
        <v>12499</v>
      </c>
      <c r="C3059" s="1" t="s">
        <v>41</v>
      </c>
      <c r="D3059">
        <v>52</v>
      </c>
      <c r="E3059" s="1" t="s">
        <v>42</v>
      </c>
      <c r="F3059" s="1" t="s">
        <v>66</v>
      </c>
      <c r="G3059" s="1" t="s">
        <v>44</v>
      </c>
      <c r="H3059" s="1" t="s">
        <v>79</v>
      </c>
      <c r="I3059" s="1" t="s">
        <v>68</v>
      </c>
      <c r="J3059" s="1" t="s">
        <v>47</v>
      </c>
      <c r="K3059" s="1" t="s">
        <v>49</v>
      </c>
      <c r="L3059" s="1" t="s">
        <v>48</v>
      </c>
      <c r="M3059" s="1" t="s">
        <v>48</v>
      </c>
      <c r="N3059" s="1" t="s">
        <v>48</v>
      </c>
      <c r="O3059" s="1" t="s">
        <v>48</v>
      </c>
      <c r="P3059" s="1" t="s">
        <v>48</v>
      </c>
      <c r="Q3059" s="1" t="s">
        <v>48</v>
      </c>
      <c r="R3059" s="1" t="s">
        <v>48</v>
      </c>
      <c r="S3059" s="1" t="s">
        <v>48</v>
      </c>
      <c r="T3059" s="1" t="s">
        <v>49</v>
      </c>
      <c r="U3059" s="1" t="s">
        <v>48</v>
      </c>
      <c r="V3059" s="1" t="s">
        <v>48</v>
      </c>
      <c r="W3059" s="1" t="s">
        <v>48</v>
      </c>
      <c r="X3059" s="1" t="s">
        <v>75</v>
      </c>
      <c r="Y3059" s="1" t="s">
        <v>13767</v>
      </c>
      <c r="AC3059" s="1" t="s">
        <v>5712</v>
      </c>
      <c r="AD3059" s="1" t="s">
        <v>5712</v>
      </c>
      <c r="AI3059" s="1" t="s">
        <v>13768</v>
      </c>
      <c r="AK3059" s="1" t="s">
        <v>77</v>
      </c>
      <c r="AN3059" s="1" t="s">
        <v>5712</v>
      </c>
      <c r="AP3059" s="1" t="s">
        <v>5712</v>
      </c>
      <c r="AR3059" s="1" t="s">
        <v>5712</v>
      </c>
      <c r="AT3059" s="1" t="s">
        <v>5712</v>
      </c>
    </row>
    <row r="3060" spans="1:48" ht="130.5" x14ac:dyDescent="0.35">
      <c r="A3060" s="1" t="s">
        <v>13769</v>
      </c>
      <c r="B3060" s="1" t="s">
        <v>12499</v>
      </c>
      <c r="C3060" s="1" t="s">
        <v>41</v>
      </c>
      <c r="D3060">
        <v>42</v>
      </c>
      <c r="E3060" s="1" t="s">
        <v>42</v>
      </c>
      <c r="F3060" s="1" t="s">
        <v>107</v>
      </c>
      <c r="G3060" s="1" t="s">
        <v>73</v>
      </c>
      <c r="H3060" s="1" t="s">
        <v>79</v>
      </c>
      <c r="I3060" s="1" t="s">
        <v>99</v>
      </c>
      <c r="J3060" s="1" t="s">
        <v>80</v>
      </c>
      <c r="K3060" s="1" t="s">
        <v>48</v>
      </c>
      <c r="L3060" s="1" t="s">
        <v>48</v>
      </c>
      <c r="M3060" s="1" t="s">
        <v>48</v>
      </c>
      <c r="N3060" s="1" t="s">
        <v>48</v>
      </c>
      <c r="O3060" s="1" t="s">
        <v>48</v>
      </c>
      <c r="P3060" s="1" t="s">
        <v>48</v>
      </c>
      <c r="Q3060" s="1" t="s">
        <v>48</v>
      </c>
      <c r="R3060" s="1" t="s">
        <v>48</v>
      </c>
      <c r="S3060" s="1" t="s">
        <v>48</v>
      </c>
      <c r="T3060" s="1" t="s">
        <v>48</v>
      </c>
      <c r="U3060" s="1" t="s">
        <v>48</v>
      </c>
      <c r="V3060" s="1" t="s">
        <v>49</v>
      </c>
      <c r="W3060" s="1" t="s">
        <v>48</v>
      </c>
      <c r="X3060" s="1" t="s">
        <v>62</v>
      </c>
      <c r="AC3060" s="1" t="s">
        <v>5712</v>
      </c>
      <c r="AD3060" s="1" t="s">
        <v>5712</v>
      </c>
      <c r="AI3060" s="2" t="s">
        <v>13770</v>
      </c>
      <c r="AK3060" s="1" t="s">
        <v>63</v>
      </c>
      <c r="AN3060" s="1" t="s">
        <v>5712</v>
      </c>
      <c r="AP3060" s="1" t="s">
        <v>5712</v>
      </c>
      <c r="AR3060" s="1" t="s">
        <v>5712</v>
      </c>
      <c r="AT3060" s="1" t="s">
        <v>5712</v>
      </c>
    </row>
    <row r="3061" spans="1:48" ht="203" x14ac:dyDescent="0.35">
      <c r="A3061" s="1" t="s">
        <v>13771</v>
      </c>
      <c r="B3061" s="1" t="s">
        <v>12499</v>
      </c>
      <c r="C3061" s="1" t="s">
        <v>41</v>
      </c>
      <c r="D3061">
        <v>27</v>
      </c>
      <c r="E3061" s="1" t="s">
        <v>57</v>
      </c>
      <c r="F3061" s="1" t="s">
        <v>107</v>
      </c>
      <c r="G3061" s="1" t="s">
        <v>59</v>
      </c>
      <c r="H3061" s="1" t="s">
        <v>79</v>
      </c>
      <c r="I3061" s="1" t="s">
        <v>99</v>
      </c>
      <c r="J3061" s="1" t="s">
        <v>47</v>
      </c>
      <c r="K3061" s="1" t="s">
        <v>48</v>
      </c>
      <c r="L3061" s="1" t="s">
        <v>48</v>
      </c>
      <c r="M3061" s="1" t="s">
        <v>49</v>
      </c>
      <c r="N3061" s="1" t="s">
        <v>48</v>
      </c>
      <c r="O3061" s="1" t="s">
        <v>48</v>
      </c>
      <c r="P3061" s="1" t="s">
        <v>48</v>
      </c>
      <c r="Q3061" s="1" t="s">
        <v>48</v>
      </c>
      <c r="R3061" s="1" t="s">
        <v>48</v>
      </c>
      <c r="S3061" s="1" t="s">
        <v>48</v>
      </c>
      <c r="T3061" s="1" t="s">
        <v>48</v>
      </c>
      <c r="U3061" s="1" t="s">
        <v>48</v>
      </c>
      <c r="V3061" s="1" t="s">
        <v>48</v>
      </c>
      <c r="W3061" s="1" t="s">
        <v>48</v>
      </c>
      <c r="X3061" s="1" t="s">
        <v>116</v>
      </c>
      <c r="Y3061" s="1" t="s">
        <v>13772</v>
      </c>
      <c r="AC3061" s="1" t="s">
        <v>5712</v>
      </c>
      <c r="AD3061" s="1" t="s">
        <v>5712</v>
      </c>
      <c r="AK3061" s="1" t="s">
        <v>55</v>
      </c>
      <c r="AN3061" s="1" t="s">
        <v>5712</v>
      </c>
      <c r="AP3061" s="1" t="s">
        <v>5712</v>
      </c>
      <c r="AR3061" s="1" t="s">
        <v>5712</v>
      </c>
      <c r="AT3061" s="1" t="s">
        <v>5712</v>
      </c>
      <c r="AV3061" s="2" t="s">
        <v>13773</v>
      </c>
    </row>
    <row r="3062" spans="1:48" x14ac:dyDescent="0.35">
      <c r="A3062" s="1" t="s">
        <v>13774</v>
      </c>
      <c r="B3062" s="1" t="s">
        <v>12499</v>
      </c>
      <c r="C3062" s="1" t="s">
        <v>41</v>
      </c>
      <c r="D3062">
        <v>40</v>
      </c>
      <c r="E3062" s="1" t="s">
        <v>42</v>
      </c>
      <c r="F3062" s="1" t="s">
        <v>107</v>
      </c>
      <c r="G3062" s="1" t="s">
        <v>98</v>
      </c>
      <c r="H3062" s="1" t="s">
        <v>79</v>
      </c>
      <c r="I3062" s="1" t="s">
        <v>74</v>
      </c>
      <c r="J3062" s="1" t="s">
        <v>47</v>
      </c>
      <c r="K3062" s="1" t="s">
        <v>48</v>
      </c>
      <c r="L3062" s="1" t="s">
        <v>48</v>
      </c>
      <c r="M3062" s="1" t="s">
        <v>48</v>
      </c>
      <c r="N3062" s="1" t="s">
        <v>49</v>
      </c>
      <c r="O3062" s="1" t="s">
        <v>48</v>
      </c>
      <c r="P3062" s="1" t="s">
        <v>48</v>
      </c>
      <c r="Q3062" s="1" t="s">
        <v>48</v>
      </c>
      <c r="R3062" s="1" t="s">
        <v>48</v>
      </c>
      <c r="S3062" s="1" t="s">
        <v>48</v>
      </c>
      <c r="T3062" s="1" t="s">
        <v>48</v>
      </c>
      <c r="U3062" s="1" t="s">
        <v>48</v>
      </c>
      <c r="V3062" s="1" t="s">
        <v>48</v>
      </c>
      <c r="W3062" s="1" t="s">
        <v>48</v>
      </c>
      <c r="X3062" s="1" t="s">
        <v>62</v>
      </c>
      <c r="AC3062" s="1" t="s">
        <v>5712</v>
      </c>
      <c r="AD3062" s="1" t="s">
        <v>5712</v>
      </c>
      <c r="AK3062" s="1" t="s">
        <v>63</v>
      </c>
      <c r="AN3062" s="1" t="s">
        <v>5712</v>
      </c>
      <c r="AP3062" s="1" t="s">
        <v>5712</v>
      </c>
      <c r="AR3062" s="1" t="s">
        <v>5712</v>
      </c>
      <c r="AT3062" s="1" t="s">
        <v>5712</v>
      </c>
      <c r="AV3062" s="1" t="s">
        <v>13775</v>
      </c>
    </row>
    <row r="3063" spans="1:48" x14ac:dyDescent="0.35">
      <c r="A3063" s="1" t="s">
        <v>13776</v>
      </c>
      <c r="B3063" s="1" t="s">
        <v>12499</v>
      </c>
      <c r="C3063" s="1" t="s">
        <v>71</v>
      </c>
      <c r="D3063">
        <v>31</v>
      </c>
      <c r="E3063" s="1" t="s">
        <v>57</v>
      </c>
      <c r="F3063" s="1" t="s">
        <v>58</v>
      </c>
      <c r="G3063" s="1" t="s">
        <v>44</v>
      </c>
      <c r="H3063" s="1" t="s">
        <v>92</v>
      </c>
      <c r="I3063" s="1" t="s">
        <v>61</v>
      </c>
      <c r="J3063" s="1" t="s">
        <v>47</v>
      </c>
      <c r="K3063" s="1" t="s">
        <v>49</v>
      </c>
      <c r="L3063" s="1" t="s">
        <v>48</v>
      </c>
      <c r="M3063" s="1" t="s">
        <v>48</v>
      </c>
      <c r="N3063" s="1" t="s">
        <v>48</v>
      </c>
      <c r="O3063" s="1" t="s">
        <v>48</v>
      </c>
      <c r="P3063" s="1" t="s">
        <v>48</v>
      </c>
      <c r="Q3063" s="1" t="s">
        <v>48</v>
      </c>
      <c r="R3063" s="1" t="s">
        <v>48</v>
      </c>
      <c r="S3063" s="1" t="s">
        <v>48</v>
      </c>
      <c r="T3063" s="1" t="s">
        <v>48</v>
      </c>
      <c r="U3063" s="1" t="s">
        <v>48</v>
      </c>
      <c r="V3063" s="1" t="s">
        <v>48</v>
      </c>
      <c r="W3063" s="1" t="s">
        <v>48</v>
      </c>
      <c r="X3063" s="1" t="s">
        <v>51</v>
      </c>
      <c r="Y3063" s="1" t="s">
        <v>13777</v>
      </c>
      <c r="AC3063" s="1" t="s">
        <v>5712</v>
      </c>
      <c r="AD3063" s="1" t="s">
        <v>5712</v>
      </c>
      <c r="AI3063" s="1" t="s">
        <v>13778</v>
      </c>
      <c r="AK3063" s="1" t="s">
        <v>77</v>
      </c>
      <c r="AN3063" s="1" t="s">
        <v>5712</v>
      </c>
      <c r="AP3063" s="1" t="s">
        <v>5712</v>
      </c>
      <c r="AR3063" s="1" t="s">
        <v>5712</v>
      </c>
      <c r="AT3063" s="1" t="s">
        <v>5712</v>
      </c>
      <c r="AV3063" s="1" t="s">
        <v>13779</v>
      </c>
    </row>
    <row r="3064" spans="1:48" x14ac:dyDescent="0.35">
      <c r="A3064" s="1" t="s">
        <v>13780</v>
      </c>
      <c r="B3064" s="1" t="s">
        <v>12499</v>
      </c>
      <c r="C3064" s="1" t="s">
        <v>41</v>
      </c>
      <c r="D3064">
        <v>31</v>
      </c>
      <c r="E3064" s="1" t="s">
        <v>57</v>
      </c>
      <c r="F3064" s="1" t="s">
        <v>107</v>
      </c>
      <c r="G3064" s="1" t="s">
        <v>59</v>
      </c>
      <c r="H3064" s="1" t="s">
        <v>79</v>
      </c>
      <c r="I3064" s="1" t="s">
        <v>113</v>
      </c>
      <c r="J3064" s="1" t="s">
        <v>47</v>
      </c>
      <c r="K3064" s="1" t="s">
        <v>48</v>
      </c>
      <c r="L3064" s="1" t="s">
        <v>48</v>
      </c>
      <c r="M3064" s="1" t="s">
        <v>48</v>
      </c>
      <c r="N3064" s="1" t="s">
        <v>48</v>
      </c>
      <c r="O3064" s="1" t="s">
        <v>49</v>
      </c>
      <c r="P3064" s="1" t="s">
        <v>48</v>
      </c>
      <c r="Q3064" s="1" t="s">
        <v>48</v>
      </c>
      <c r="R3064" s="1" t="s">
        <v>48</v>
      </c>
      <c r="S3064" s="1" t="s">
        <v>48</v>
      </c>
      <c r="T3064" s="1" t="s">
        <v>48</v>
      </c>
      <c r="U3064" s="1" t="s">
        <v>48</v>
      </c>
      <c r="V3064" s="1" t="s">
        <v>48</v>
      </c>
      <c r="W3064" s="1" t="s">
        <v>48</v>
      </c>
      <c r="X3064" s="1" t="s">
        <v>51</v>
      </c>
      <c r="Y3064" s="1" t="s">
        <v>13781</v>
      </c>
      <c r="AC3064" s="1" t="s">
        <v>5712</v>
      </c>
      <c r="AD3064" s="1" t="s">
        <v>5712</v>
      </c>
      <c r="AK3064" s="1" t="s">
        <v>63</v>
      </c>
      <c r="AN3064" s="1" t="s">
        <v>5712</v>
      </c>
      <c r="AP3064" s="1" t="s">
        <v>5712</v>
      </c>
      <c r="AR3064" s="1" t="s">
        <v>5712</v>
      </c>
      <c r="AT3064" s="1" t="s">
        <v>5712</v>
      </c>
    </row>
    <row r="3065" spans="1:48" x14ac:dyDescent="0.35">
      <c r="A3065" s="1" t="s">
        <v>13782</v>
      </c>
      <c r="B3065" s="1" t="s">
        <v>12499</v>
      </c>
      <c r="C3065" s="1" t="s">
        <v>41</v>
      </c>
      <c r="D3065">
        <v>28</v>
      </c>
      <c r="E3065" s="1" t="s">
        <v>57</v>
      </c>
      <c r="F3065" s="1" t="s">
        <v>107</v>
      </c>
      <c r="G3065" s="1" t="s">
        <v>59</v>
      </c>
      <c r="H3065" s="1" t="s">
        <v>79</v>
      </c>
      <c r="I3065" s="1" t="s">
        <v>113</v>
      </c>
      <c r="J3065" s="1" t="s">
        <v>47</v>
      </c>
      <c r="K3065" s="1" t="s">
        <v>48</v>
      </c>
      <c r="L3065" s="1" t="s">
        <v>49</v>
      </c>
      <c r="M3065" s="1" t="s">
        <v>48</v>
      </c>
      <c r="N3065" s="1" t="s">
        <v>48</v>
      </c>
      <c r="O3065" s="1" t="s">
        <v>48</v>
      </c>
      <c r="P3065" s="1" t="s">
        <v>48</v>
      </c>
      <c r="Q3065" s="1" t="s">
        <v>48</v>
      </c>
      <c r="R3065" s="1" t="s">
        <v>48</v>
      </c>
      <c r="S3065" s="1" t="s">
        <v>48</v>
      </c>
      <c r="T3065" s="1" t="s">
        <v>48</v>
      </c>
      <c r="U3065" s="1" t="s">
        <v>48</v>
      </c>
      <c r="V3065" s="1" t="s">
        <v>48</v>
      </c>
      <c r="W3065" s="1" t="s">
        <v>48</v>
      </c>
      <c r="X3065" s="1" t="s">
        <v>116</v>
      </c>
      <c r="Y3065" s="1" t="s">
        <v>13783</v>
      </c>
      <c r="AC3065" s="1" t="s">
        <v>5712</v>
      </c>
      <c r="AD3065" s="1" t="s">
        <v>5712</v>
      </c>
      <c r="AK3065" s="1" t="s">
        <v>63</v>
      </c>
      <c r="AN3065" s="1" t="s">
        <v>5712</v>
      </c>
      <c r="AP3065" s="1" t="s">
        <v>5712</v>
      </c>
      <c r="AR3065" s="1" t="s">
        <v>5712</v>
      </c>
      <c r="AT3065" s="1" t="s">
        <v>5712</v>
      </c>
    </row>
    <row r="3066" spans="1:48" x14ac:dyDescent="0.35">
      <c r="A3066" s="1" t="s">
        <v>13784</v>
      </c>
      <c r="B3066" s="1" t="s">
        <v>12499</v>
      </c>
      <c r="C3066" s="1" t="s">
        <v>41</v>
      </c>
      <c r="D3066">
        <v>32</v>
      </c>
      <c r="E3066" s="1" t="s">
        <v>57</v>
      </c>
      <c r="F3066" s="1" t="s">
        <v>58</v>
      </c>
      <c r="G3066" s="1" t="s">
        <v>98</v>
      </c>
      <c r="H3066" s="1" t="s">
        <v>45</v>
      </c>
      <c r="I3066" s="1" t="s">
        <v>74</v>
      </c>
      <c r="J3066" s="1" t="s">
        <v>47</v>
      </c>
      <c r="K3066" s="1" t="s">
        <v>49</v>
      </c>
      <c r="L3066" s="1" t="s">
        <v>48</v>
      </c>
      <c r="M3066" s="1" t="s">
        <v>48</v>
      </c>
      <c r="N3066" s="1" t="s">
        <v>48</v>
      </c>
      <c r="O3066" s="1" t="s">
        <v>48</v>
      </c>
      <c r="P3066" s="1" t="s">
        <v>48</v>
      </c>
      <c r="Q3066" s="1" t="s">
        <v>48</v>
      </c>
      <c r="R3066" s="1" t="s">
        <v>48</v>
      </c>
      <c r="S3066" s="1" t="s">
        <v>48</v>
      </c>
      <c r="T3066" s="1" t="s">
        <v>49</v>
      </c>
      <c r="U3066" s="1" t="s">
        <v>48</v>
      </c>
      <c r="V3066" s="1" t="s">
        <v>48</v>
      </c>
      <c r="W3066" s="1" t="s">
        <v>48</v>
      </c>
      <c r="X3066" s="1" t="s">
        <v>116</v>
      </c>
      <c r="Y3066" s="1" t="s">
        <v>13785</v>
      </c>
      <c r="AC3066" s="1" t="s">
        <v>5712</v>
      </c>
      <c r="AD3066" s="1" t="s">
        <v>5712</v>
      </c>
      <c r="AK3066" s="1" t="s">
        <v>101</v>
      </c>
      <c r="AN3066" s="1" t="s">
        <v>5712</v>
      </c>
      <c r="AP3066" s="1" t="s">
        <v>5712</v>
      </c>
      <c r="AR3066" s="1" t="s">
        <v>5712</v>
      </c>
      <c r="AT3066" s="1" t="s">
        <v>5712</v>
      </c>
      <c r="AV3066" s="1" t="s">
        <v>13786</v>
      </c>
    </row>
    <row r="3067" spans="1:48" x14ac:dyDescent="0.35">
      <c r="A3067" s="1" t="s">
        <v>13787</v>
      </c>
      <c r="B3067" s="1" t="s">
        <v>12499</v>
      </c>
      <c r="C3067" s="1" t="s">
        <v>71</v>
      </c>
      <c r="D3067">
        <v>34</v>
      </c>
      <c r="E3067" s="1" t="s">
        <v>57</v>
      </c>
      <c r="F3067" s="1" t="s">
        <v>58</v>
      </c>
      <c r="G3067" s="1" t="s">
        <v>98</v>
      </c>
      <c r="H3067" s="1" t="s">
        <v>45</v>
      </c>
      <c r="I3067" s="1" t="s">
        <v>110</v>
      </c>
      <c r="J3067" s="1" t="s">
        <v>47</v>
      </c>
      <c r="K3067" s="1" t="s">
        <v>48</v>
      </c>
      <c r="L3067" s="1" t="s">
        <v>49</v>
      </c>
      <c r="M3067" s="1" t="s">
        <v>48</v>
      </c>
      <c r="N3067" s="1" t="s">
        <v>48</v>
      </c>
      <c r="O3067" s="1" t="s">
        <v>48</v>
      </c>
      <c r="P3067" s="1" t="s">
        <v>48</v>
      </c>
      <c r="Q3067" s="1" t="s">
        <v>48</v>
      </c>
      <c r="R3067" s="1" t="s">
        <v>48</v>
      </c>
      <c r="S3067" s="1" t="s">
        <v>48</v>
      </c>
      <c r="T3067" s="1" t="s">
        <v>48</v>
      </c>
      <c r="U3067" s="1" t="s">
        <v>48</v>
      </c>
      <c r="V3067" s="1" t="s">
        <v>48</v>
      </c>
      <c r="W3067" s="1" t="s">
        <v>48</v>
      </c>
      <c r="X3067" s="1" t="s">
        <v>62</v>
      </c>
      <c r="AC3067" s="1" t="s">
        <v>5712</v>
      </c>
      <c r="AD3067" s="1" t="s">
        <v>5712</v>
      </c>
      <c r="AK3067" s="1" t="s">
        <v>55</v>
      </c>
      <c r="AN3067" s="1" t="s">
        <v>5712</v>
      </c>
      <c r="AP3067" s="1" t="s">
        <v>5712</v>
      </c>
      <c r="AR3067" s="1" t="s">
        <v>5712</v>
      </c>
      <c r="AT3067" s="1" t="s">
        <v>5712</v>
      </c>
    </row>
    <row r="3068" spans="1:48" x14ac:dyDescent="0.35">
      <c r="A3068" s="1" t="s">
        <v>13788</v>
      </c>
      <c r="B3068" s="1" t="s">
        <v>12499</v>
      </c>
      <c r="C3068" s="1" t="s">
        <v>41</v>
      </c>
      <c r="D3068">
        <v>43</v>
      </c>
      <c r="E3068" s="1" t="s">
        <v>42</v>
      </c>
      <c r="F3068" s="1" t="s">
        <v>107</v>
      </c>
      <c r="G3068" s="1" t="s">
        <v>59</v>
      </c>
      <c r="H3068" s="1" t="s">
        <v>79</v>
      </c>
      <c r="I3068" s="1" t="s">
        <v>46</v>
      </c>
      <c r="J3068" s="1" t="s">
        <v>47</v>
      </c>
      <c r="K3068" s="1" t="s">
        <v>48</v>
      </c>
      <c r="L3068" s="1" t="s">
        <v>48</v>
      </c>
      <c r="M3068" s="1" t="s">
        <v>48</v>
      </c>
      <c r="N3068" s="1" t="s">
        <v>48</v>
      </c>
      <c r="O3068" s="1" t="s">
        <v>49</v>
      </c>
      <c r="P3068" s="1" t="s">
        <v>48</v>
      </c>
      <c r="Q3068" s="1" t="s">
        <v>48</v>
      </c>
      <c r="R3068" s="1" t="s">
        <v>48</v>
      </c>
      <c r="S3068" s="1" t="s">
        <v>48</v>
      </c>
      <c r="T3068" s="1" t="s">
        <v>48</v>
      </c>
      <c r="U3068" s="1" t="s">
        <v>48</v>
      </c>
      <c r="V3068" s="1" t="s">
        <v>48</v>
      </c>
      <c r="W3068" s="1" t="s">
        <v>48</v>
      </c>
      <c r="X3068" s="1" t="s">
        <v>116</v>
      </c>
      <c r="Y3068" s="1" t="s">
        <v>13789</v>
      </c>
      <c r="AC3068" s="1" t="s">
        <v>5712</v>
      </c>
      <c r="AD3068" s="1" t="s">
        <v>5712</v>
      </c>
      <c r="AK3068" s="1" t="s">
        <v>63</v>
      </c>
      <c r="AN3068" s="1" t="s">
        <v>5712</v>
      </c>
      <c r="AP3068" s="1" t="s">
        <v>5712</v>
      </c>
      <c r="AR3068" s="1" t="s">
        <v>5712</v>
      </c>
      <c r="AT3068" s="1" t="s">
        <v>5712</v>
      </c>
      <c r="AV3068" s="1" t="s">
        <v>13790</v>
      </c>
    </row>
    <row r="3069" spans="1:48" x14ac:dyDescent="0.35">
      <c r="A3069" s="1" t="s">
        <v>13791</v>
      </c>
      <c r="B3069" s="1" t="s">
        <v>12499</v>
      </c>
      <c r="C3069" s="1" t="s">
        <v>41</v>
      </c>
      <c r="D3069">
        <v>41</v>
      </c>
      <c r="E3069" s="1" t="s">
        <v>42</v>
      </c>
      <c r="F3069" s="1" t="s">
        <v>43</v>
      </c>
      <c r="G3069" s="1" t="s">
        <v>85</v>
      </c>
      <c r="H3069" s="1" t="s">
        <v>45</v>
      </c>
      <c r="I3069" s="1" t="s">
        <v>74</v>
      </c>
      <c r="J3069" s="1" t="s">
        <v>47</v>
      </c>
      <c r="K3069" s="1" t="s">
        <v>48</v>
      </c>
      <c r="L3069" s="1" t="s">
        <v>48</v>
      </c>
      <c r="M3069" s="1" t="s">
        <v>48</v>
      </c>
      <c r="N3069" s="1" t="s">
        <v>49</v>
      </c>
      <c r="O3069" s="1" t="s">
        <v>48</v>
      </c>
      <c r="P3069" s="1" t="s">
        <v>48</v>
      </c>
      <c r="Q3069" s="1" t="s">
        <v>48</v>
      </c>
      <c r="R3069" s="1" t="s">
        <v>48</v>
      </c>
      <c r="S3069" s="1" t="s">
        <v>48</v>
      </c>
      <c r="T3069" s="1" t="s">
        <v>48</v>
      </c>
      <c r="U3069" s="1" t="s">
        <v>48</v>
      </c>
      <c r="V3069" s="1" t="s">
        <v>48</v>
      </c>
      <c r="W3069" s="1" t="s">
        <v>48</v>
      </c>
      <c r="X3069" s="1" t="s">
        <v>62</v>
      </c>
      <c r="AC3069" s="1" t="s">
        <v>5712</v>
      </c>
      <c r="AD3069" s="1" t="s">
        <v>5712</v>
      </c>
      <c r="AK3069" s="1" t="s">
        <v>55</v>
      </c>
      <c r="AN3069" s="1" t="s">
        <v>5712</v>
      </c>
      <c r="AP3069" s="1" t="s">
        <v>5712</v>
      </c>
      <c r="AR3069" s="1" t="s">
        <v>5712</v>
      </c>
      <c r="AT3069" s="1" t="s">
        <v>5712</v>
      </c>
    </row>
    <row r="3070" spans="1:48" x14ac:dyDescent="0.35">
      <c r="A3070" s="1" t="s">
        <v>13792</v>
      </c>
      <c r="B3070" s="1" t="s">
        <v>12499</v>
      </c>
      <c r="C3070" s="1" t="s">
        <v>71</v>
      </c>
      <c r="D3070">
        <v>51</v>
      </c>
      <c r="E3070" s="1" t="s">
        <v>42</v>
      </c>
      <c r="F3070" s="1" t="s">
        <v>66</v>
      </c>
      <c r="G3070" s="1" t="s">
        <v>73</v>
      </c>
      <c r="H3070" s="1" t="s">
        <v>144</v>
      </c>
      <c r="I3070" s="1" t="s">
        <v>90</v>
      </c>
      <c r="J3070" s="1" t="s">
        <v>80</v>
      </c>
      <c r="K3070" s="1" t="s">
        <v>48</v>
      </c>
      <c r="L3070" s="1" t="s">
        <v>48</v>
      </c>
      <c r="M3070" s="1" t="s">
        <v>48</v>
      </c>
      <c r="N3070" s="1" t="s">
        <v>48</v>
      </c>
      <c r="O3070" s="1" t="s">
        <v>48</v>
      </c>
      <c r="P3070" s="1" t="s">
        <v>48</v>
      </c>
      <c r="Q3070" s="1" t="s">
        <v>48</v>
      </c>
      <c r="R3070" s="1" t="s">
        <v>48</v>
      </c>
      <c r="S3070" s="1" t="s">
        <v>48</v>
      </c>
      <c r="T3070" s="1" t="s">
        <v>48</v>
      </c>
      <c r="U3070" s="1" t="s">
        <v>49</v>
      </c>
      <c r="V3070" s="1" t="s">
        <v>48</v>
      </c>
      <c r="W3070" s="1" t="s">
        <v>48</v>
      </c>
      <c r="X3070" s="1" t="s">
        <v>51</v>
      </c>
      <c r="Y3070" s="1" t="s">
        <v>13793</v>
      </c>
      <c r="AC3070" s="1" t="s">
        <v>5712</v>
      </c>
      <c r="AD3070" s="1" t="s">
        <v>5712</v>
      </c>
      <c r="AI3070" s="1" t="s">
        <v>13794</v>
      </c>
      <c r="AK3070" s="1" t="s">
        <v>63</v>
      </c>
      <c r="AN3070" s="1" t="s">
        <v>5712</v>
      </c>
      <c r="AP3070" s="1" t="s">
        <v>5712</v>
      </c>
      <c r="AR3070" s="1" t="s">
        <v>5712</v>
      </c>
      <c r="AT3070" s="1" t="s">
        <v>5712</v>
      </c>
      <c r="AV3070" s="1" t="s">
        <v>13795</v>
      </c>
    </row>
    <row r="3071" spans="1:48" x14ac:dyDescent="0.35">
      <c r="A3071" s="1" t="s">
        <v>13796</v>
      </c>
      <c r="B3071" s="1" t="s">
        <v>12499</v>
      </c>
      <c r="C3071" s="1" t="s">
        <v>71</v>
      </c>
      <c r="D3071">
        <v>39</v>
      </c>
      <c r="E3071" s="1" t="s">
        <v>42</v>
      </c>
      <c r="F3071" s="1" t="s">
        <v>107</v>
      </c>
      <c r="G3071" s="1" t="s">
        <v>73</v>
      </c>
      <c r="H3071" s="1" t="s">
        <v>109</v>
      </c>
      <c r="I3071" s="1" t="s">
        <v>68</v>
      </c>
      <c r="J3071" s="1" t="s">
        <v>47</v>
      </c>
      <c r="K3071" s="1" t="s">
        <v>48</v>
      </c>
      <c r="L3071" s="1" t="s">
        <v>49</v>
      </c>
      <c r="M3071" s="1" t="s">
        <v>48</v>
      </c>
      <c r="N3071" s="1" t="s">
        <v>48</v>
      </c>
      <c r="O3071" s="1" t="s">
        <v>48</v>
      </c>
      <c r="P3071" s="1" t="s">
        <v>48</v>
      </c>
      <c r="Q3071" s="1" t="s">
        <v>48</v>
      </c>
      <c r="R3071" s="1" t="s">
        <v>48</v>
      </c>
      <c r="S3071" s="1" t="s">
        <v>48</v>
      </c>
      <c r="T3071" s="1" t="s">
        <v>48</v>
      </c>
      <c r="U3071" s="1" t="s">
        <v>48</v>
      </c>
      <c r="V3071" s="1" t="s">
        <v>48</v>
      </c>
      <c r="W3071" s="1" t="s">
        <v>48</v>
      </c>
      <c r="X3071" s="1" t="s">
        <v>62</v>
      </c>
      <c r="AC3071" s="1" t="s">
        <v>5712</v>
      </c>
      <c r="AD3071" s="1" t="s">
        <v>5712</v>
      </c>
      <c r="AI3071" s="1" t="s">
        <v>13797</v>
      </c>
      <c r="AK3071" s="1" t="s">
        <v>77</v>
      </c>
      <c r="AN3071" s="1" t="s">
        <v>5712</v>
      </c>
      <c r="AP3071" s="1" t="s">
        <v>5712</v>
      </c>
      <c r="AR3071" s="1" t="s">
        <v>5712</v>
      </c>
      <c r="AT3071" s="1" t="s">
        <v>5712</v>
      </c>
    </row>
    <row r="3072" spans="1:48" x14ac:dyDescent="0.35">
      <c r="A3072" s="1" t="s">
        <v>13798</v>
      </c>
      <c r="B3072" s="1" t="s">
        <v>12499</v>
      </c>
      <c r="C3072" s="1" t="s">
        <v>71</v>
      </c>
      <c r="D3072">
        <v>77</v>
      </c>
      <c r="E3072" s="1" t="s">
        <v>65</v>
      </c>
      <c r="F3072" s="1" t="s">
        <v>66</v>
      </c>
      <c r="G3072" s="1" t="s">
        <v>59</v>
      </c>
      <c r="H3072" s="1" t="s">
        <v>386</v>
      </c>
      <c r="I3072" s="1" t="s">
        <v>113</v>
      </c>
      <c r="J3072" s="1" t="s">
        <v>47</v>
      </c>
      <c r="K3072" s="1" t="s">
        <v>48</v>
      </c>
      <c r="L3072" s="1" t="s">
        <v>48</v>
      </c>
      <c r="M3072" s="1" t="s">
        <v>48</v>
      </c>
      <c r="N3072" s="1" t="s">
        <v>49</v>
      </c>
      <c r="O3072" s="1" t="s">
        <v>48</v>
      </c>
      <c r="P3072" s="1" t="s">
        <v>48</v>
      </c>
      <c r="Q3072" s="1" t="s">
        <v>48</v>
      </c>
      <c r="R3072" s="1" t="s">
        <v>48</v>
      </c>
      <c r="S3072" s="1" t="s">
        <v>48</v>
      </c>
      <c r="T3072" s="1" t="s">
        <v>48</v>
      </c>
      <c r="U3072" s="1" t="s">
        <v>48</v>
      </c>
      <c r="V3072" s="1" t="s">
        <v>48</v>
      </c>
      <c r="W3072" s="1" t="s">
        <v>48</v>
      </c>
      <c r="X3072" s="1" t="s">
        <v>62</v>
      </c>
      <c r="AC3072" s="1" t="s">
        <v>5712</v>
      </c>
      <c r="AD3072" s="1" t="s">
        <v>5712</v>
      </c>
      <c r="AI3072" s="1" t="s">
        <v>13799</v>
      </c>
      <c r="AK3072" s="1" t="s">
        <v>77</v>
      </c>
      <c r="AN3072" s="1" t="s">
        <v>5712</v>
      </c>
      <c r="AP3072" s="1" t="s">
        <v>5712</v>
      </c>
      <c r="AR3072" s="1" t="s">
        <v>5712</v>
      </c>
      <c r="AT3072" s="1" t="s">
        <v>5712</v>
      </c>
    </row>
    <row r="3073" spans="1:48" x14ac:dyDescent="0.35">
      <c r="A3073" s="1" t="s">
        <v>13800</v>
      </c>
      <c r="B3073" s="1" t="s">
        <v>12499</v>
      </c>
      <c r="C3073" s="1" t="s">
        <v>41</v>
      </c>
      <c r="D3073">
        <v>69</v>
      </c>
      <c r="E3073" s="1" t="s">
        <v>65</v>
      </c>
      <c r="F3073" s="1" t="s">
        <v>66</v>
      </c>
      <c r="G3073" s="1" t="s">
        <v>73</v>
      </c>
      <c r="H3073" s="1" t="s">
        <v>67</v>
      </c>
      <c r="I3073" s="1" t="s">
        <v>90</v>
      </c>
      <c r="J3073" s="1" t="s">
        <v>47</v>
      </c>
      <c r="K3073" s="1" t="s">
        <v>48</v>
      </c>
      <c r="L3073" s="1" t="s">
        <v>48</v>
      </c>
      <c r="M3073" s="1" t="s">
        <v>48</v>
      </c>
      <c r="N3073" s="1" t="s">
        <v>49</v>
      </c>
      <c r="O3073" s="1" t="s">
        <v>48</v>
      </c>
      <c r="P3073" s="1" t="s">
        <v>48</v>
      </c>
      <c r="Q3073" s="1" t="s">
        <v>48</v>
      </c>
      <c r="R3073" s="1" t="s">
        <v>48</v>
      </c>
      <c r="S3073" s="1" t="s">
        <v>48</v>
      </c>
      <c r="T3073" s="1" t="s">
        <v>48</v>
      </c>
      <c r="U3073" s="1" t="s">
        <v>48</v>
      </c>
      <c r="V3073" s="1" t="s">
        <v>48</v>
      </c>
      <c r="W3073" s="1" t="s">
        <v>48</v>
      </c>
      <c r="X3073" s="1" t="s">
        <v>75</v>
      </c>
      <c r="Y3073" s="1" t="s">
        <v>13801</v>
      </c>
      <c r="AC3073" s="1" t="s">
        <v>5712</v>
      </c>
      <c r="AD3073" s="1" t="s">
        <v>5712</v>
      </c>
      <c r="AK3073" s="1" t="s">
        <v>55</v>
      </c>
      <c r="AN3073" s="1" t="s">
        <v>5712</v>
      </c>
      <c r="AP3073" s="1" t="s">
        <v>5712</v>
      </c>
      <c r="AR3073" s="1" t="s">
        <v>5712</v>
      </c>
      <c r="AT3073" s="1" t="s">
        <v>5712</v>
      </c>
    </row>
    <row r="3074" spans="1:48" x14ac:dyDescent="0.35">
      <c r="A3074" s="1" t="s">
        <v>13802</v>
      </c>
      <c r="B3074" s="1" t="s">
        <v>12499</v>
      </c>
      <c r="C3074" s="1" t="s">
        <v>41</v>
      </c>
      <c r="D3074">
        <v>51</v>
      </c>
      <c r="E3074" s="1" t="s">
        <v>42</v>
      </c>
      <c r="F3074" s="1" t="s">
        <v>107</v>
      </c>
      <c r="G3074" s="1" t="s">
        <v>98</v>
      </c>
      <c r="H3074" s="1" t="s">
        <v>79</v>
      </c>
      <c r="I3074" s="1" t="s">
        <v>68</v>
      </c>
      <c r="J3074" s="1" t="s">
        <v>47</v>
      </c>
      <c r="K3074" s="1" t="s">
        <v>48</v>
      </c>
      <c r="L3074" s="1" t="s">
        <v>48</v>
      </c>
      <c r="M3074" s="1" t="s">
        <v>49</v>
      </c>
      <c r="N3074" s="1" t="s">
        <v>48</v>
      </c>
      <c r="O3074" s="1" t="s">
        <v>48</v>
      </c>
      <c r="P3074" s="1" t="s">
        <v>48</v>
      </c>
      <c r="Q3074" s="1" t="s">
        <v>48</v>
      </c>
      <c r="R3074" s="1" t="s">
        <v>48</v>
      </c>
      <c r="S3074" s="1" t="s">
        <v>48</v>
      </c>
      <c r="T3074" s="1" t="s">
        <v>48</v>
      </c>
      <c r="U3074" s="1" t="s">
        <v>48</v>
      </c>
      <c r="V3074" s="1" t="s">
        <v>48</v>
      </c>
      <c r="W3074" s="1" t="s">
        <v>48</v>
      </c>
      <c r="X3074" s="1" t="s">
        <v>116</v>
      </c>
      <c r="Y3074" s="1" t="s">
        <v>13803</v>
      </c>
      <c r="AC3074" s="1" t="s">
        <v>5712</v>
      </c>
      <c r="AD3074" s="1" t="s">
        <v>5712</v>
      </c>
      <c r="AK3074" s="1" t="s">
        <v>63</v>
      </c>
      <c r="AN3074" s="1" t="s">
        <v>5712</v>
      </c>
      <c r="AP3074" s="1" t="s">
        <v>5712</v>
      </c>
      <c r="AR3074" s="1" t="s">
        <v>5712</v>
      </c>
      <c r="AT3074" s="1" t="s">
        <v>5712</v>
      </c>
    </row>
    <row r="3075" spans="1:48" x14ac:dyDescent="0.35">
      <c r="A3075" s="1" t="s">
        <v>13804</v>
      </c>
      <c r="B3075" s="1" t="s">
        <v>12499</v>
      </c>
      <c r="C3075" s="1" t="s">
        <v>41</v>
      </c>
      <c r="D3075">
        <v>69</v>
      </c>
      <c r="E3075" s="1" t="s">
        <v>65</v>
      </c>
      <c r="F3075" s="1" t="s">
        <v>66</v>
      </c>
      <c r="G3075" s="1" t="s">
        <v>98</v>
      </c>
      <c r="H3075" s="1" t="s">
        <v>67</v>
      </c>
      <c r="I3075" s="1" t="s">
        <v>110</v>
      </c>
      <c r="J3075" s="1" t="s">
        <v>47</v>
      </c>
      <c r="K3075" s="1" t="s">
        <v>49</v>
      </c>
      <c r="L3075" s="1" t="s">
        <v>48</v>
      </c>
      <c r="M3075" s="1" t="s">
        <v>48</v>
      </c>
      <c r="N3075" s="1" t="s">
        <v>48</v>
      </c>
      <c r="O3075" s="1" t="s">
        <v>48</v>
      </c>
      <c r="P3075" s="1" t="s">
        <v>48</v>
      </c>
      <c r="Q3075" s="1" t="s">
        <v>48</v>
      </c>
      <c r="R3075" s="1" t="s">
        <v>48</v>
      </c>
      <c r="S3075" s="1" t="s">
        <v>48</v>
      </c>
      <c r="T3075" s="1" t="s">
        <v>49</v>
      </c>
      <c r="U3075" s="1" t="s">
        <v>48</v>
      </c>
      <c r="V3075" s="1" t="s">
        <v>48</v>
      </c>
      <c r="W3075" s="1" t="s">
        <v>48</v>
      </c>
      <c r="X3075" s="1" t="s">
        <v>62</v>
      </c>
      <c r="AC3075" s="1" t="s">
        <v>5712</v>
      </c>
      <c r="AD3075" s="1" t="s">
        <v>5712</v>
      </c>
      <c r="AK3075" s="1" t="s">
        <v>77</v>
      </c>
      <c r="AN3075" s="1" t="s">
        <v>81</v>
      </c>
      <c r="AP3075" s="1" t="s">
        <v>242</v>
      </c>
      <c r="AR3075" s="1" t="s">
        <v>5712</v>
      </c>
      <c r="AT3075" s="1" t="s">
        <v>5712</v>
      </c>
    </row>
    <row r="3076" spans="1:48" x14ac:dyDescent="0.35">
      <c r="A3076" s="1" t="s">
        <v>13805</v>
      </c>
      <c r="B3076" s="1" t="s">
        <v>12499</v>
      </c>
      <c r="C3076" s="1" t="s">
        <v>41</v>
      </c>
      <c r="D3076">
        <v>60</v>
      </c>
      <c r="E3076" s="1" t="s">
        <v>65</v>
      </c>
      <c r="F3076" s="1" t="s">
        <v>72</v>
      </c>
      <c r="G3076" s="1" t="s">
        <v>44</v>
      </c>
      <c r="H3076" s="1" t="s">
        <v>67</v>
      </c>
      <c r="I3076" s="1" t="s">
        <v>90</v>
      </c>
      <c r="J3076" s="1" t="s">
        <v>47</v>
      </c>
      <c r="K3076" s="1" t="s">
        <v>48</v>
      </c>
      <c r="L3076" s="1" t="s">
        <v>48</v>
      </c>
      <c r="M3076" s="1" t="s">
        <v>48</v>
      </c>
      <c r="N3076" s="1" t="s">
        <v>48</v>
      </c>
      <c r="O3076" s="1" t="s">
        <v>48</v>
      </c>
      <c r="P3076" s="1" t="s">
        <v>49</v>
      </c>
      <c r="Q3076" s="1" t="s">
        <v>48</v>
      </c>
      <c r="R3076" s="1" t="s">
        <v>48</v>
      </c>
      <c r="S3076" s="1" t="s">
        <v>48</v>
      </c>
      <c r="T3076" s="1" t="s">
        <v>48</v>
      </c>
      <c r="U3076" s="1" t="s">
        <v>48</v>
      </c>
      <c r="V3076" s="1" t="s">
        <v>48</v>
      </c>
      <c r="W3076" s="1" t="s">
        <v>48</v>
      </c>
      <c r="X3076" s="1" t="s">
        <v>62</v>
      </c>
      <c r="AC3076" s="1" t="s">
        <v>5712</v>
      </c>
      <c r="AD3076" s="1" t="s">
        <v>5712</v>
      </c>
      <c r="AI3076" s="1" t="s">
        <v>13806</v>
      </c>
      <c r="AK3076" s="1" t="s">
        <v>63</v>
      </c>
      <c r="AN3076" s="1" t="s">
        <v>5712</v>
      </c>
      <c r="AP3076" s="1" t="s">
        <v>5712</v>
      </c>
      <c r="AR3076" s="1" t="s">
        <v>5712</v>
      </c>
      <c r="AT3076" s="1" t="s">
        <v>5712</v>
      </c>
      <c r="AV3076" s="1" t="s">
        <v>13807</v>
      </c>
    </row>
    <row r="3077" spans="1:48" x14ac:dyDescent="0.35">
      <c r="A3077" s="1" t="s">
        <v>13808</v>
      </c>
      <c r="B3077" s="1" t="s">
        <v>12499</v>
      </c>
      <c r="C3077" s="1" t="s">
        <v>71</v>
      </c>
      <c r="D3077">
        <v>70</v>
      </c>
      <c r="E3077" s="1" t="s">
        <v>65</v>
      </c>
      <c r="F3077" s="1" t="s">
        <v>43</v>
      </c>
      <c r="G3077" s="1" t="s">
        <v>73</v>
      </c>
      <c r="H3077" s="1" t="s">
        <v>67</v>
      </c>
      <c r="I3077" s="1" t="s">
        <v>90</v>
      </c>
      <c r="J3077" s="1" t="s">
        <v>47</v>
      </c>
      <c r="K3077" s="1" t="s">
        <v>48</v>
      </c>
      <c r="L3077" s="1" t="s">
        <v>48</v>
      </c>
      <c r="M3077" s="1" t="s">
        <v>48</v>
      </c>
      <c r="N3077" s="1" t="s">
        <v>49</v>
      </c>
      <c r="O3077" s="1" t="s">
        <v>48</v>
      </c>
      <c r="P3077" s="1" t="s">
        <v>48</v>
      </c>
      <c r="Q3077" s="1" t="s">
        <v>48</v>
      </c>
      <c r="R3077" s="1" t="s">
        <v>48</v>
      </c>
      <c r="S3077" s="1" t="s">
        <v>48</v>
      </c>
      <c r="T3077" s="1" t="s">
        <v>48</v>
      </c>
      <c r="U3077" s="1" t="s">
        <v>48</v>
      </c>
      <c r="V3077" s="1" t="s">
        <v>48</v>
      </c>
      <c r="W3077" s="1" t="s">
        <v>48</v>
      </c>
      <c r="X3077" s="1" t="s">
        <v>116</v>
      </c>
      <c r="Y3077" s="1" t="s">
        <v>13809</v>
      </c>
      <c r="AC3077" s="1" t="s">
        <v>5712</v>
      </c>
      <c r="AD3077" s="1" t="s">
        <v>5712</v>
      </c>
      <c r="AI3077" s="1" t="s">
        <v>13810</v>
      </c>
      <c r="AK3077" s="1" t="s">
        <v>63</v>
      </c>
      <c r="AN3077" s="1" t="s">
        <v>5712</v>
      </c>
      <c r="AP3077" s="1" t="s">
        <v>5712</v>
      </c>
      <c r="AR3077" s="1" t="s">
        <v>5712</v>
      </c>
      <c r="AT3077" s="1" t="s">
        <v>5712</v>
      </c>
    </row>
    <row r="3078" spans="1:48" x14ac:dyDescent="0.35">
      <c r="A3078" s="1" t="s">
        <v>13811</v>
      </c>
      <c r="B3078" s="1" t="s">
        <v>12499</v>
      </c>
      <c r="C3078" s="1" t="s">
        <v>41</v>
      </c>
      <c r="D3078">
        <v>69</v>
      </c>
      <c r="E3078" s="1" t="s">
        <v>65</v>
      </c>
      <c r="F3078" s="1" t="s">
        <v>66</v>
      </c>
      <c r="G3078" s="1" t="s">
        <v>137</v>
      </c>
      <c r="H3078" s="1" t="s">
        <v>67</v>
      </c>
      <c r="I3078" s="1" t="s">
        <v>90</v>
      </c>
      <c r="J3078" s="1" t="s">
        <v>80</v>
      </c>
      <c r="K3078" s="1" t="s">
        <v>48</v>
      </c>
      <c r="L3078" s="1" t="s">
        <v>48</v>
      </c>
      <c r="M3078" s="1" t="s">
        <v>48</v>
      </c>
      <c r="N3078" s="1" t="s">
        <v>48</v>
      </c>
      <c r="O3078" s="1" t="s">
        <v>48</v>
      </c>
      <c r="P3078" s="1" t="s">
        <v>48</v>
      </c>
      <c r="Q3078" s="1" t="s">
        <v>48</v>
      </c>
      <c r="R3078" s="1" t="s">
        <v>48</v>
      </c>
      <c r="S3078" s="1" t="s">
        <v>48</v>
      </c>
      <c r="T3078" s="1" t="s">
        <v>48</v>
      </c>
      <c r="U3078" s="1" t="s">
        <v>48</v>
      </c>
      <c r="V3078" s="1" t="s">
        <v>49</v>
      </c>
      <c r="W3078" s="1" t="s">
        <v>48</v>
      </c>
      <c r="X3078" s="1" t="s">
        <v>145</v>
      </c>
      <c r="Y3078" s="1" t="s">
        <v>13812</v>
      </c>
      <c r="AC3078" s="1" t="s">
        <v>5712</v>
      </c>
      <c r="AD3078" s="1" t="s">
        <v>5712</v>
      </c>
      <c r="AI3078" s="1" t="s">
        <v>13813</v>
      </c>
      <c r="AK3078" s="1" t="s">
        <v>77</v>
      </c>
      <c r="AN3078" s="1" t="s">
        <v>5712</v>
      </c>
      <c r="AP3078" s="1" t="s">
        <v>5712</v>
      </c>
      <c r="AR3078" s="1" t="s">
        <v>5712</v>
      </c>
      <c r="AT3078" s="1" t="s">
        <v>5712</v>
      </c>
      <c r="AV3078" s="1" t="s">
        <v>13814</v>
      </c>
    </row>
    <row r="3079" spans="1:48" x14ac:dyDescent="0.35">
      <c r="A3079" s="1" t="s">
        <v>13815</v>
      </c>
      <c r="B3079" s="1" t="s">
        <v>12499</v>
      </c>
      <c r="C3079" s="1" t="s">
        <v>71</v>
      </c>
      <c r="D3079">
        <v>50</v>
      </c>
      <c r="E3079" s="1" t="s">
        <v>42</v>
      </c>
      <c r="F3079" s="1" t="s">
        <v>107</v>
      </c>
      <c r="G3079" s="1" t="s">
        <v>73</v>
      </c>
      <c r="H3079" s="1" t="s">
        <v>45</v>
      </c>
      <c r="I3079" s="1" t="s">
        <v>46</v>
      </c>
      <c r="J3079" s="1" t="s">
        <v>47</v>
      </c>
      <c r="K3079" s="1" t="s">
        <v>48</v>
      </c>
      <c r="L3079" s="1" t="s">
        <v>48</v>
      </c>
      <c r="M3079" s="1" t="s">
        <v>49</v>
      </c>
      <c r="N3079" s="1" t="s">
        <v>48</v>
      </c>
      <c r="O3079" s="1" t="s">
        <v>48</v>
      </c>
      <c r="P3079" s="1" t="s">
        <v>48</v>
      </c>
      <c r="Q3079" s="1" t="s">
        <v>48</v>
      </c>
      <c r="R3079" s="1" t="s">
        <v>48</v>
      </c>
      <c r="S3079" s="1" t="s">
        <v>48</v>
      </c>
      <c r="T3079" s="1" t="s">
        <v>48</v>
      </c>
      <c r="U3079" s="1" t="s">
        <v>48</v>
      </c>
      <c r="V3079" s="1" t="s">
        <v>48</v>
      </c>
      <c r="W3079" s="1" t="s">
        <v>48</v>
      </c>
      <c r="X3079" s="1" t="s">
        <v>116</v>
      </c>
      <c r="Y3079" s="1" t="s">
        <v>13816</v>
      </c>
      <c r="AC3079" s="1" t="s">
        <v>5712</v>
      </c>
      <c r="AD3079" s="1" t="s">
        <v>5712</v>
      </c>
      <c r="AK3079" s="1" t="s">
        <v>63</v>
      </c>
      <c r="AN3079" s="1" t="s">
        <v>5712</v>
      </c>
      <c r="AP3079" s="1" t="s">
        <v>5712</v>
      </c>
      <c r="AR3079" s="1" t="s">
        <v>5712</v>
      </c>
      <c r="AT3079" s="1" t="s">
        <v>5712</v>
      </c>
    </row>
    <row r="3080" spans="1:48" x14ac:dyDescent="0.35">
      <c r="A3080" s="1" t="s">
        <v>13817</v>
      </c>
      <c r="B3080" s="1" t="s">
        <v>12499</v>
      </c>
      <c r="C3080" s="1" t="s">
        <v>71</v>
      </c>
      <c r="D3080">
        <v>78</v>
      </c>
      <c r="E3080" s="1" t="s">
        <v>65</v>
      </c>
      <c r="F3080" s="1" t="s">
        <v>72</v>
      </c>
      <c r="G3080" s="1" t="s">
        <v>44</v>
      </c>
      <c r="H3080" s="1" t="s">
        <v>79</v>
      </c>
      <c r="I3080" s="1" t="s">
        <v>46</v>
      </c>
      <c r="J3080" s="1" t="s">
        <v>80</v>
      </c>
      <c r="K3080" s="1" t="s">
        <v>48</v>
      </c>
      <c r="L3080" s="1" t="s">
        <v>48</v>
      </c>
      <c r="M3080" s="1" t="s">
        <v>48</v>
      </c>
      <c r="N3080" s="1" t="s">
        <v>48</v>
      </c>
      <c r="O3080" s="1" t="s">
        <v>48</v>
      </c>
      <c r="P3080" s="1" t="s">
        <v>48</v>
      </c>
      <c r="Q3080" s="1" t="s">
        <v>48</v>
      </c>
      <c r="R3080" s="1" t="s">
        <v>48</v>
      </c>
      <c r="S3080" s="1" t="s">
        <v>48</v>
      </c>
      <c r="T3080" s="1" t="s">
        <v>48</v>
      </c>
      <c r="U3080" s="1" t="s">
        <v>48</v>
      </c>
      <c r="V3080" s="1" t="s">
        <v>48</v>
      </c>
      <c r="W3080" s="1" t="s">
        <v>49</v>
      </c>
      <c r="X3080" s="1" t="s">
        <v>62</v>
      </c>
      <c r="AC3080" s="1" t="s">
        <v>5712</v>
      </c>
      <c r="AD3080" s="1" t="s">
        <v>5712</v>
      </c>
      <c r="AI3080" s="1" t="s">
        <v>13818</v>
      </c>
      <c r="AK3080" s="1" t="s">
        <v>63</v>
      </c>
      <c r="AN3080" s="1" t="s">
        <v>5712</v>
      </c>
      <c r="AP3080" s="1" t="s">
        <v>5712</v>
      </c>
      <c r="AR3080" s="1" t="s">
        <v>5712</v>
      </c>
      <c r="AT3080" s="1" t="s">
        <v>5712</v>
      </c>
      <c r="AV3080" s="1" t="s">
        <v>13819</v>
      </c>
    </row>
    <row r="3081" spans="1:48" x14ac:dyDescent="0.35">
      <c r="A3081" s="1" t="s">
        <v>13820</v>
      </c>
      <c r="B3081" s="1" t="s">
        <v>12499</v>
      </c>
      <c r="C3081" s="1" t="s">
        <v>41</v>
      </c>
      <c r="D3081">
        <v>78</v>
      </c>
      <c r="E3081" s="1" t="s">
        <v>65</v>
      </c>
      <c r="F3081" s="1" t="s">
        <v>66</v>
      </c>
      <c r="G3081" s="1" t="s">
        <v>44</v>
      </c>
      <c r="H3081" s="1" t="s">
        <v>67</v>
      </c>
      <c r="I3081" s="1" t="s">
        <v>90</v>
      </c>
      <c r="J3081" s="1" t="s">
        <v>80</v>
      </c>
      <c r="K3081" s="1" t="s">
        <v>48</v>
      </c>
      <c r="L3081" s="1" t="s">
        <v>48</v>
      </c>
      <c r="M3081" s="1" t="s">
        <v>48</v>
      </c>
      <c r="N3081" s="1" t="s">
        <v>48</v>
      </c>
      <c r="O3081" s="1" t="s">
        <v>48</v>
      </c>
      <c r="P3081" s="1" t="s">
        <v>48</v>
      </c>
      <c r="Q3081" s="1" t="s">
        <v>48</v>
      </c>
      <c r="R3081" s="1" t="s">
        <v>48</v>
      </c>
      <c r="S3081" s="1" t="s">
        <v>48</v>
      </c>
      <c r="T3081" s="1" t="s">
        <v>48</v>
      </c>
      <c r="U3081" s="1" t="s">
        <v>49</v>
      </c>
      <c r="V3081" s="1" t="s">
        <v>48</v>
      </c>
      <c r="W3081" s="1" t="s">
        <v>48</v>
      </c>
      <c r="X3081" s="1" t="s">
        <v>116</v>
      </c>
      <c r="Y3081" s="1" t="s">
        <v>13821</v>
      </c>
      <c r="AC3081" s="1" t="s">
        <v>5712</v>
      </c>
      <c r="AD3081" s="1" t="s">
        <v>5712</v>
      </c>
      <c r="AI3081" s="1" t="s">
        <v>13822</v>
      </c>
      <c r="AK3081" s="1" t="s">
        <v>77</v>
      </c>
      <c r="AN3081" s="1" t="s">
        <v>5712</v>
      </c>
      <c r="AP3081" s="1" t="s">
        <v>5712</v>
      </c>
      <c r="AR3081" s="1" t="s">
        <v>5712</v>
      </c>
      <c r="AT3081" s="1" t="s">
        <v>5712</v>
      </c>
    </row>
    <row r="3082" spans="1:48" ht="348" x14ac:dyDescent="0.35">
      <c r="A3082" s="1" t="s">
        <v>13823</v>
      </c>
      <c r="B3082" s="1" t="s">
        <v>12499</v>
      </c>
      <c r="C3082" s="1" t="s">
        <v>71</v>
      </c>
      <c r="D3082">
        <v>67</v>
      </c>
      <c r="E3082" s="1" t="s">
        <v>65</v>
      </c>
      <c r="F3082" s="1" t="s">
        <v>66</v>
      </c>
      <c r="G3082" s="1" t="s">
        <v>44</v>
      </c>
      <c r="H3082" s="1" t="s">
        <v>67</v>
      </c>
      <c r="I3082" s="1" t="s">
        <v>68</v>
      </c>
      <c r="J3082" s="1" t="s">
        <v>47</v>
      </c>
      <c r="K3082" s="1" t="s">
        <v>49</v>
      </c>
      <c r="L3082" s="1" t="s">
        <v>48</v>
      </c>
      <c r="M3082" s="1" t="s">
        <v>48</v>
      </c>
      <c r="N3082" s="1" t="s">
        <v>48</v>
      </c>
      <c r="O3082" s="1" t="s">
        <v>48</v>
      </c>
      <c r="P3082" s="1" t="s">
        <v>48</v>
      </c>
      <c r="Q3082" s="1" t="s">
        <v>48</v>
      </c>
      <c r="R3082" s="1" t="s">
        <v>48</v>
      </c>
      <c r="S3082" s="1" t="s">
        <v>48</v>
      </c>
      <c r="T3082" s="1" t="s">
        <v>49</v>
      </c>
      <c r="U3082" s="1" t="s">
        <v>48</v>
      </c>
      <c r="V3082" s="1" t="s">
        <v>48</v>
      </c>
      <c r="W3082" s="1" t="s">
        <v>48</v>
      </c>
      <c r="X3082" s="1" t="s">
        <v>62</v>
      </c>
      <c r="AC3082" s="1" t="s">
        <v>5712</v>
      </c>
      <c r="AD3082" s="1" t="s">
        <v>5712</v>
      </c>
      <c r="AI3082" s="2" t="s">
        <v>13824</v>
      </c>
      <c r="AK3082" s="1" t="s">
        <v>77</v>
      </c>
      <c r="AN3082" s="1" t="s">
        <v>131</v>
      </c>
      <c r="AP3082" s="1" t="s">
        <v>5712</v>
      </c>
      <c r="AR3082" s="1" t="s">
        <v>5712</v>
      </c>
      <c r="AT3082" s="1" t="s">
        <v>5712</v>
      </c>
    </row>
    <row r="3083" spans="1:48" x14ac:dyDescent="0.35">
      <c r="A3083" s="1" t="s">
        <v>13825</v>
      </c>
      <c r="B3083" s="1" t="s">
        <v>12499</v>
      </c>
      <c r="C3083" s="1" t="s">
        <v>71</v>
      </c>
      <c r="D3083">
        <v>41</v>
      </c>
      <c r="E3083" s="1" t="s">
        <v>42</v>
      </c>
      <c r="F3083" s="1" t="s">
        <v>43</v>
      </c>
      <c r="G3083" s="1" t="s">
        <v>59</v>
      </c>
      <c r="H3083" s="1" t="s">
        <v>109</v>
      </c>
      <c r="I3083" s="1" t="s">
        <v>125</v>
      </c>
      <c r="J3083" s="1" t="s">
        <v>47</v>
      </c>
      <c r="K3083" s="1" t="s">
        <v>48</v>
      </c>
      <c r="L3083" s="1" t="s">
        <v>48</v>
      </c>
      <c r="M3083" s="1" t="s">
        <v>48</v>
      </c>
      <c r="N3083" s="1" t="s">
        <v>48</v>
      </c>
      <c r="O3083" s="1" t="s">
        <v>49</v>
      </c>
      <c r="P3083" s="1" t="s">
        <v>48</v>
      </c>
      <c r="Q3083" s="1" t="s">
        <v>48</v>
      </c>
      <c r="R3083" s="1" t="s">
        <v>48</v>
      </c>
      <c r="S3083" s="1" t="s">
        <v>48</v>
      </c>
      <c r="T3083" s="1" t="s">
        <v>48</v>
      </c>
      <c r="U3083" s="1" t="s">
        <v>48</v>
      </c>
      <c r="V3083" s="1" t="s">
        <v>48</v>
      </c>
      <c r="W3083" s="1" t="s">
        <v>48</v>
      </c>
      <c r="X3083" s="1" t="s">
        <v>75</v>
      </c>
      <c r="Y3083" s="1" t="s">
        <v>13826</v>
      </c>
      <c r="AC3083" s="1" t="s">
        <v>5712</v>
      </c>
      <c r="AD3083" s="1" t="s">
        <v>5712</v>
      </c>
      <c r="AI3083" s="1" t="s">
        <v>13827</v>
      </c>
      <c r="AK3083" s="1" t="s">
        <v>77</v>
      </c>
      <c r="AN3083" s="1" t="s">
        <v>5712</v>
      </c>
      <c r="AP3083" s="1" t="s">
        <v>5712</v>
      </c>
      <c r="AR3083" s="1" t="s">
        <v>5712</v>
      </c>
      <c r="AT3083" s="1" t="s">
        <v>5712</v>
      </c>
      <c r="AV3083" s="1" t="s">
        <v>13828</v>
      </c>
    </row>
    <row r="3084" spans="1:48" x14ac:dyDescent="0.35">
      <c r="A3084" s="1" t="s">
        <v>13829</v>
      </c>
      <c r="B3084" s="1" t="s">
        <v>12499</v>
      </c>
      <c r="C3084" s="1" t="s">
        <v>41</v>
      </c>
      <c r="D3084">
        <v>61</v>
      </c>
      <c r="E3084" s="1" t="s">
        <v>65</v>
      </c>
      <c r="F3084" s="1" t="s">
        <v>72</v>
      </c>
      <c r="G3084" s="1" t="s">
        <v>59</v>
      </c>
      <c r="H3084" s="1" t="s">
        <v>109</v>
      </c>
      <c r="I3084" s="1" t="s">
        <v>61</v>
      </c>
      <c r="J3084" s="1" t="s">
        <v>47</v>
      </c>
      <c r="K3084" s="1" t="s">
        <v>48</v>
      </c>
      <c r="L3084" s="1" t="s">
        <v>48</v>
      </c>
      <c r="M3084" s="1" t="s">
        <v>49</v>
      </c>
      <c r="N3084" s="1" t="s">
        <v>48</v>
      </c>
      <c r="O3084" s="1" t="s">
        <v>48</v>
      </c>
      <c r="P3084" s="1" t="s">
        <v>48</v>
      </c>
      <c r="Q3084" s="1" t="s">
        <v>48</v>
      </c>
      <c r="R3084" s="1" t="s">
        <v>48</v>
      </c>
      <c r="S3084" s="1" t="s">
        <v>48</v>
      </c>
      <c r="T3084" s="1" t="s">
        <v>48</v>
      </c>
      <c r="U3084" s="1" t="s">
        <v>48</v>
      </c>
      <c r="V3084" s="1" t="s">
        <v>48</v>
      </c>
      <c r="W3084" s="1" t="s">
        <v>48</v>
      </c>
      <c r="X3084" s="1" t="s">
        <v>116</v>
      </c>
      <c r="Y3084" s="1" t="s">
        <v>13830</v>
      </c>
      <c r="AC3084" s="1" t="s">
        <v>5712</v>
      </c>
      <c r="AD3084" s="1" t="s">
        <v>5712</v>
      </c>
      <c r="AK3084" s="1" t="s">
        <v>77</v>
      </c>
      <c r="AN3084" s="1" t="s">
        <v>5712</v>
      </c>
      <c r="AP3084" s="1" t="s">
        <v>5712</v>
      </c>
      <c r="AR3084" s="1" t="s">
        <v>5712</v>
      </c>
      <c r="AT3084" s="1" t="s">
        <v>5712</v>
      </c>
      <c r="AV3084" s="1" t="s">
        <v>13831</v>
      </c>
    </row>
    <row r="3085" spans="1:48" x14ac:dyDescent="0.35">
      <c r="A3085" s="1" t="s">
        <v>13832</v>
      </c>
      <c r="B3085" s="1" t="s">
        <v>12499</v>
      </c>
      <c r="C3085" s="1" t="s">
        <v>71</v>
      </c>
      <c r="D3085">
        <v>63</v>
      </c>
      <c r="E3085" s="1" t="s">
        <v>65</v>
      </c>
      <c r="F3085" s="1" t="s">
        <v>66</v>
      </c>
      <c r="G3085" s="1" t="s">
        <v>98</v>
      </c>
      <c r="H3085" s="1" t="s">
        <v>67</v>
      </c>
      <c r="I3085" s="1" t="s">
        <v>90</v>
      </c>
      <c r="J3085" s="1" t="s">
        <v>47</v>
      </c>
      <c r="K3085" s="1" t="s">
        <v>49</v>
      </c>
      <c r="L3085" s="1" t="s">
        <v>48</v>
      </c>
      <c r="M3085" s="1" t="s">
        <v>48</v>
      </c>
      <c r="N3085" s="1" t="s">
        <v>48</v>
      </c>
      <c r="O3085" s="1" t="s">
        <v>48</v>
      </c>
      <c r="P3085" s="1" t="s">
        <v>48</v>
      </c>
      <c r="Q3085" s="1" t="s">
        <v>48</v>
      </c>
      <c r="R3085" s="1" t="s">
        <v>48</v>
      </c>
      <c r="S3085" s="1" t="s">
        <v>48</v>
      </c>
      <c r="T3085" s="1" t="s">
        <v>49</v>
      </c>
      <c r="U3085" s="1" t="s">
        <v>48</v>
      </c>
      <c r="V3085" s="1" t="s">
        <v>48</v>
      </c>
      <c r="W3085" s="1" t="s">
        <v>48</v>
      </c>
      <c r="X3085" s="1" t="s">
        <v>62</v>
      </c>
      <c r="AC3085" s="1" t="s">
        <v>5712</v>
      </c>
      <c r="AD3085" s="1" t="s">
        <v>5712</v>
      </c>
      <c r="AK3085" s="1" t="s">
        <v>77</v>
      </c>
      <c r="AN3085" s="1" t="s">
        <v>5712</v>
      </c>
      <c r="AP3085" s="1" t="s">
        <v>5712</v>
      </c>
      <c r="AR3085" s="1" t="s">
        <v>5712</v>
      </c>
      <c r="AT3085" s="1" t="s">
        <v>5712</v>
      </c>
      <c r="AV3085" s="1" t="s">
        <v>13833</v>
      </c>
    </row>
    <row r="3086" spans="1:48" x14ac:dyDescent="0.35">
      <c r="A3086" s="1" t="s">
        <v>13834</v>
      </c>
      <c r="B3086" s="1" t="s">
        <v>12499</v>
      </c>
      <c r="C3086" s="1" t="s">
        <v>71</v>
      </c>
      <c r="D3086">
        <v>87</v>
      </c>
      <c r="E3086" s="1" t="s">
        <v>65</v>
      </c>
      <c r="F3086" s="1" t="s">
        <v>66</v>
      </c>
      <c r="G3086" s="1" t="s">
        <v>44</v>
      </c>
      <c r="H3086" s="1" t="s">
        <v>67</v>
      </c>
      <c r="I3086" s="1" t="s">
        <v>90</v>
      </c>
      <c r="J3086" s="1" t="s">
        <v>80</v>
      </c>
      <c r="K3086" s="1" t="s">
        <v>48</v>
      </c>
      <c r="L3086" s="1" t="s">
        <v>48</v>
      </c>
      <c r="M3086" s="1" t="s">
        <v>48</v>
      </c>
      <c r="N3086" s="1" t="s">
        <v>48</v>
      </c>
      <c r="O3086" s="1" t="s">
        <v>48</v>
      </c>
      <c r="P3086" s="1" t="s">
        <v>48</v>
      </c>
      <c r="Q3086" s="1" t="s">
        <v>48</v>
      </c>
      <c r="R3086" s="1" t="s">
        <v>48</v>
      </c>
      <c r="S3086" s="1" t="s">
        <v>48</v>
      </c>
      <c r="T3086" s="1" t="s">
        <v>48</v>
      </c>
      <c r="U3086" s="1" t="s">
        <v>48</v>
      </c>
      <c r="V3086" s="1" t="s">
        <v>48</v>
      </c>
      <c r="W3086" s="1" t="s">
        <v>49</v>
      </c>
      <c r="X3086" s="1" t="s">
        <v>62</v>
      </c>
      <c r="AC3086" s="1" t="s">
        <v>5712</v>
      </c>
      <c r="AD3086" s="1" t="s">
        <v>5712</v>
      </c>
      <c r="AK3086" s="1" t="s">
        <v>63</v>
      </c>
      <c r="AN3086" s="1" t="s">
        <v>5712</v>
      </c>
      <c r="AP3086" s="1" t="s">
        <v>5712</v>
      </c>
      <c r="AR3086" s="1" t="s">
        <v>5712</v>
      </c>
      <c r="AT3086" s="1" t="s">
        <v>5712</v>
      </c>
    </row>
    <row r="3087" spans="1:48" x14ac:dyDescent="0.35">
      <c r="A3087" s="1" t="s">
        <v>13835</v>
      </c>
      <c r="B3087" s="1" t="s">
        <v>12499</v>
      </c>
      <c r="C3087" s="1" t="s">
        <v>41</v>
      </c>
      <c r="D3087">
        <v>76</v>
      </c>
      <c r="E3087" s="1" t="s">
        <v>65</v>
      </c>
      <c r="F3087" s="1" t="s">
        <v>66</v>
      </c>
      <c r="G3087" s="1" t="s">
        <v>44</v>
      </c>
      <c r="H3087" s="1" t="s">
        <v>67</v>
      </c>
      <c r="I3087" s="1" t="s">
        <v>90</v>
      </c>
      <c r="J3087" s="1" t="s">
        <v>80</v>
      </c>
      <c r="K3087" s="1" t="s">
        <v>48</v>
      </c>
      <c r="L3087" s="1" t="s">
        <v>48</v>
      </c>
      <c r="M3087" s="1" t="s">
        <v>48</v>
      </c>
      <c r="N3087" s="1" t="s">
        <v>48</v>
      </c>
      <c r="O3087" s="1" t="s">
        <v>48</v>
      </c>
      <c r="P3087" s="1" t="s">
        <v>48</v>
      </c>
      <c r="Q3087" s="1" t="s">
        <v>48</v>
      </c>
      <c r="R3087" s="1" t="s">
        <v>48</v>
      </c>
      <c r="S3087" s="1" t="s">
        <v>48</v>
      </c>
      <c r="T3087" s="1" t="s">
        <v>48</v>
      </c>
      <c r="U3087" s="1" t="s">
        <v>48</v>
      </c>
      <c r="V3087" s="1" t="s">
        <v>49</v>
      </c>
      <c r="W3087" s="1" t="s">
        <v>48</v>
      </c>
      <c r="X3087" s="1" t="s">
        <v>62</v>
      </c>
      <c r="AC3087" s="1" t="s">
        <v>5712</v>
      </c>
      <c r="AD3087" s="1" t="s">
        <v>5712</v>
      </c>
      <c r="AI3087" s="1" t="s">
        <v>13836</v>
      </c>
      <c r="AK3087" s="1" t="s">
        <v>77</v>
      </c>
      <c r="AN3087" s="1" t="s">
        <v>5712</v>
      </c>
      <c r="AP3087" s="1" t="s">
        <v>5712</v>
      </c>
      <c r="AR3087" s="1" t="s">
        <v>5712</v>
      </c>
      <c r="AT3087" s="1" t="s">
        <v>5712</v>
      </c>
      <c r="AV3087" s="1" t="s">
        <v>13837</v>
      </c>
    </row>
    <row r="3088" spans="1:48" x14ac:dyDescent="0.35">
      <c r="A3088" s="1" t="s">
        <v>13838</v>
      </c>
      <c r="B3088" s="1" t="s">
        <v>12499</v>
      </c>
      <c r="C3088" s="1" t="s">
        <v>71</v>
      </c>
      <c r="D3088">
        <v>34</v>
      </c>
      <c r="E3088" s="1" t="s">
        <v>57</v>
      </c>
      <c r="F3088" s="1" t="s">
        <v>58</v>
      </c>
      <c r="G3088" s="1" t="s">
        <v>59</v>
      </c>
      <c r="H3088" s="1" t="s">
        <v>79</v>
      </c>
      <c r="I3088" s="1" t="s">
        <v>110</v>
      </c>
      <c r="J3088" s="1" t="s">
        <v>80</v>
      </c>
      <c r="K3088" s="1" t="s">
        <v>48</v>
      </c>
      <c r="L3088" s="1" t="s">
        <v>48</v>
      </c>
      <c r="M3088" s="1" t="s">
        <v>48</v>
      </c>
      <c r="N3088" s="1" t="s">
        <v>48</v>
      </c>
      <c r="O3088" s="1" t="s">
        <v>48</v>
      </c>
      <c r="P3088" s="1" t="s">
        <v>48</v>
      </c>
      <c r="Q3088" s="1" t="s">
        <v>48</v>
      </c>
      <c r="R3088" s="1" t="s">
        <v>48</v>
      </c>
      <c r="S3088" s="1" t="s">
        <v>48</v>
      </c>
      <c r="T3088" s="1" t="s">
        <v>48</v>
      </c>
      <c r="U3088" s="1" t="s">
        <v>49</v>
      </c>
      <c r="V3088" s="1" t="s">
        <v>48</v>
      </c>
      <c r="W3088" s="1" t="s">
        <v>48</v>
      </c>
      <c r="X3088" s="1" t="s">
        <v>62</v>
      </c>
      <c r="AC3088" s="1" t="s">
        <v>5712</v>
      </c>
      <c r="AD3088" s="1" t="s">
        <v>5712</v>
      </c>
      <c r="AK3088" s="1" t="s">
        <v>55</v>
      </c>
      <c r="AN3088" s="1" t="s">
        <v>5712</v>
      </c>
      <c r="AP3088" s="1" t="s">
        <v>5712</v>
      </c>
      <c r="AR3088" s="1" t="s">
        <v>5712</v>
      </c>
      <c r="AT3088" s="1" t="s">
        <v>5712</v>
      </c>
      <c r="AV3088" s="1" t="s">
        <v>8980</v>
      </c>
    </row>
    <row r="3089" spans="1:48" x14ac:dyDescent="0.35">
      <c r="A3089" s="1" t="s">
        <v>13839</v>
      </c>
      <c r="B3089" s="1" t="s">
        <v>12499</v>
      </c>
      <c r="C3089" s="1" t="s">
        <v>41</v>
      </c>
      <c r="D3089">
        <v>66</v>
      </c>
      <c r="E3089" s="1" t="s">
        <v>65</v>
      </c>
      <c r="F3089" s="1" t="s">
        <v>43</v>
      </c>
      <c r="G3089" s="1" t="s">
        <v>85</v>
      </c>
      <c r="H3089" s="1" t="s">
        <v>67</v>
      </c>
      <c r="I3089" s="1" t="s">
        <v>90</v>
      </c>
      <c r="J3089" s="1" t="s">
        <v>47</v>
      </c>
      <c r="K3089" s="1" t="s">
        <v>48</v>
      </c>
      <c r="L3089" s="1" t="s">
        <v>49</v>
      </c>
      <c r="M3089" s="1" t="s">
        <v>48</v>
      </c>
      <c r="N3089" s="1" t="s">
        <v>48</v>
      </c>
      <c r="O3089" s="1" t="s">
        <v>48</v>
      </c>
      <c r="P3089" s="1" t="s">
        <v>48</v>
      </c>
      <c r="Q3089" s="1" t="s">
        <v>48</v>
      </c>
      <c r="R3089" s="1" t="s">
        <v>48</v>
      </c>
      <c r="S3089" s="1" t="s">
        <v>48</v>
      </c>
      <c r="T3089" s="1" t="s">
        <v>48</v>
      </c>
      <c r="U3089" s="1" t="s">
        <v>48</v>
      </c>
      <c r="V3089" s="1" t="s">
        <v>48</v>
      </c>
      <c r="W3089" s="1" t="s">
        <v>48</v>
      </c>
      <c r="X3089" s="1" t="s">
        <v>116</v>
      </c>
      <c r="Y3089" s="1" t="s">
        <v>13840</v>
      </c>
      <c r="AC3089" s="1" t="s">
        <v>5712</v>
      </c>
      <c r="AD3089" s="1" t="s">
        <v>5712</v>
      </c>
      <c r="AI3089" s="1" t="s">
        <v>13841</v>
      </c>
      <c r="AK3089" s="1" t="s">
        <v>63</v>
      </c>
      <c r="AN3089" s="1" t="s">
        <v>5712</v>
      </c>
      <c r="AP3089" s="1" t="s">
        <v>5712</v>
      </c>
      <c r="AR3089" s="1" t="s">
        <v>5712</v>
      </c>
      <c r="AT3089" s="1" t="s">
        <v>5712</v>
      </c>
    </row>
    <row r="3090" spans="1:48" x14ac:dyDescent="0.35">
      <c r="A3090" s="1" t="s">
        <v>13842</v>
      </c>
      <c r="B3090" s="1" t="s">
        <v>12499</v>
      </c>
      <c r="C3090" s="1" t="s">
        <v>41</v>
      </c>
      <c r="D3090">
        <v>65</v>
      </c>
      <c r="E3090" s="1" t="s">
        <v>65</v>
      </c>
      <c r="F3090" s="1" t="s">
        <v>66</v>
      </c>
      <c r="G3090" s="1" t="s">
        <v>73</v>
      </c>
      <c r="H3090" s="1" t="s">
        <v>67</v>
      </c>
      <c r="I3090" s="1" t="s">
        <v>68</v>
      </c>
      <c r="J3090" s="1" t="s">
        <v>47</v>
      </c>
      <c r="K3090" s="1" t="s">
        <v>48</v>
      </c>
      <c r="L3090" s="1" t="s">
        <v>48</v>
      </c>
      <c r="M3090" s="1" t="s">
        <v>48</v>
      </c>
      <c r="N3090" s="1" t="s">
        <v>48</v>
      </c>
      <c r="O3090" s="1" t="s">
        <v>48</v>
      </c>
      <c r="P3090" s="1" t="s">
        <v>49</v>
      </c>
      <c r="Q3090" s="1" t="s">
        <v>48</v>
      </c>
      <c r="R3090" s="1" t="s">
        <v>48</v>
      </c>
      <c r="S3090" s="1" t="s">
        <v>48</v>
      </c>
      <c r="T3090" s="1" t="s">
        <v>48</v>
      </c>
      <c r="U3090" s="1" t="s">
        <v>48</v>
      </c>
      <c r="V3090" s="1" t="s">
        <v>48</v>
      </c>
      <c r="W3090" s="1" t="s">
        <v>48</v>
      </c>
      <c r="X3090" s="1" t="s">
        <v>62</v>
      </c>
      <c r="AC3090" s="1" t="s">
        <v>5712</v>
      </c>
      <c r="AD3090" s="1" t="s">
        <v>5712</v>
      </c>
      <c r="AK3090" s="1" t="s">
        <v>77</v>
      </c>
      <c r="AN3090" s="1" t="s">
        <v>5712</v>
      </c>
      <c r="AP3090" s="1" t="s">
        <v>5712</v>
      </c>
      <c r="AR3090" s="1" t="s">
        <v>5712</v>
      </c>
      <c r="AT3090" s="1" t="s">
        <v>5712</v>
      </c>
      <c r="AV3090" s="1" t="s">
        <v>13843</v>
      </c>
    </row>
    <row r="3091" spans="1:48" x14ac:dyDescent="0.35">
      <c r="A3091" s="1" t="s">
        <v>13844</v>
      </c>
      <c r="B3091" s="1" t="s">
        <v>12499</v>
      </c>
      <c r="C3091" s="1" t="s">
        <v>41</v>
      </c>
      <c r="D3091">
        <v>75</v>
      </c>
      <c r="E3091" s="1" t="s">
        <v>65</v>
      </c>
      <c r="F3091" s="1" t="s">
        <v>43</v>
      </c>
      <c r="G3091" s="1" t="s">
        <v>59</v>
      </c>
      <c r="H3091" s="1" t="s">
        <v>67</v>
      </c>
      <c r="I3091" s="1" t="s">
        <v>90</v>
      </c>
      <c r="J3091" s="1" t="s">
        <v>80</v>
      </c>
      <c r="K3091" s="1" t="s">
        <v>48</v>
      </c>
      <c r="L3091" s="1" t="s">
        <v>48</v>
      </c>
      <c r="M3091" s="1" t="s">
        <v>48</v>
      </c>
      <c r="N3091" s="1" t="s">
        <v>48</v>
      </c>
      <c r="O3091" s="1" t="s">
        <v>48</v>
      </c>
      <c r="P3091" s="1" t="s">
        <v>48</v>
      </c>
      <c r="Q3091" s="1" t="s">
        <v>48</v>
      </c>
      <c r="R3091" s="1" t="s">
        <v>48</v>
      </c>
      <c r="S3091" s="1" t="s">
        <v>48</v>
      </c>
      <c r="T3091" s="1" t="s">
        <v>48</v>
      </c>
      <c r="U3091" s="1" t="s">
        <v>48</v>
      </c>
      <c r="V3091" s="1" t="s">
        <v>49</v>
      </c>
      <c r="W3091" s="1" t="s">
        <v>48</v>
      </c>
      <c r="X3091" s="1" t="s">
        <v>62</v>
      </c>
      <c r="AC3091" s="1" t="s">
        <v>5712</v>
      </c>
      <c r="AD3091" s="1" t="s">
        <v>5712</v>
      </c>
      <c r="AI3091" s="1" t="s">
        <v>13845</v>
      </c>
      <c r="AK3091" s="1" t="s">
        <v>77</v>
      </c>
      <c r="AN3091" s="1" t="s">
        <v>5712</v>
      </c>
      <c r="AP3091" s="1" t="s">
        <v>81</v>
      </c>
      <c r="AR3091" s="1" t="s">
        <v>5712</v>
      </c>
      <c r="AT3091" s="1" t="s">
        <v>5712</v>
      </c>
    </row>
    <row r="3092" spans="1:48" x14ac:dyDescent="0.35">
      <c r="A3092" s="1" t="s">
        <v>13846</v>
      </c>
      <c r="B3092" s="1" t="s">
        <v>12499</v>
      </c>
      <c r="C3092" s="1" t="s">
        <v>71</v>
      </c>
      <c r="D3092">
        <v>58</v>
      </c>
      <c r="E3092" s="1" t="s">
        <v>65</v>
      </c>
      <c r="F3092" s="1" t="s">
        <v>107</v>
      </c>
      <c r="G3092" s="1" t="s">
        <v>85</v>
      </c>
      <c r="H3092" s="1" t="s">
        <v>144</v>
      </c>
      <c r="I3092" s="1" t="s">
        <v>74</v>
      </c>
      <c r="J3092" s="1" t="s">
        <v>80</v>
      </c>
      <c r="K3092" s="1" t="s">
        <v>48</v>
      </c>
      <c r="L3092" s="1" t="s">
        <v>48</v>
      </c>
      <c r="M3092" s="1" t="s">
        <v>48</v>
      </c>
      <c r="N3092" s="1" t="s">
        <v>48</v>
      </c>
      <c r="O3092" s="1" t="s">
        <v>48</v>
      </c>
      <c r="P3092" s="1" t="s">
        <v>48</v>
      </c>
      <c r="Q3092" s="1" t="s">
        <v>48</v>
      </c>
      <c r="R3092" s="1" t="s">
        <v>48</v>
      </c>
      <c r="S3092" s="1" t="s">
        <v>48</v>
      </c>
      <c r="T3092" s="1" t="s">
        <v>48</v>
      </c>
      <c r="U3092" s="1" t="s">
        <v>49</v>
      </c>
      <c r="V3092" s="1" t="s">
        <v>48</v>
      </c>
      <c r="W3092" s="1" t="s">
        <v>48</v>
      </c>
      <c r="X3092" s="1" t="s">
        <v>62</v>
      </c>
      <c r="AC3092" s="1" t="s">
        <v>5712</v>
      </c>
      <c r="AD3092" s="1" t="s">
        <v>5712</v>
      </c>
      <c r="AI3092" s="1" t="s">
        <v>13847</v>
      </c>
      <c r="AK3092" s="1" t="s">
        <v>55</v>
      </c>
      <c r="AN3092" s="1" t="s">
        <v>5712</v>
      </c>
      <c r="AP3092" s="1" t="s">
        <v>5712</v>
      </c>
      <c r="AR3092" s="1" t="s">
        <v>5712</v>
      </c>
      <c r="AT3092" s="1" t="s">
        <v>5712</v>
      </c>
    </row>
    <row r="3093" spans="1:48" x14ac:dyDescent="0.35">
      <c r="A3093" s="1" t="s">
        <v>13848</v>
      </c>
      <c r="B3093" s="1" t="s">
        <v>12499</v>
      </c>
      <c r="C3093" s="1" t="s">
        <v>41</v>
      </c>
      <c r="D3093">
        <v>76</v>
      </c>
      <c r="E3093" s="1" t="s">
        <v>65</v>
      </c>
      <c r="F3093" s="1" t="s">
        <v>66</v>
      </c>
      <c r="G3093" s="1" t="s">
        <v>44</v>
      </c>
      <c r="H3093" s="1" t="s">
        <v>67</v>
      </c>
      <c r="I3093" s="1" t="s">
        <v>90</v>
      </c>
      <c r="J3093" s="1" t="s">
        <v>47</v>
      </c>
      <c r="K3093" s="1" t="s">
        <v>48</v>
      </c>
      <c r="L3093" s="1" t="s">
        <v>48</v>
      </c>
      <c r="M3093" s="1" t="s">
        <v>48</v>
      </c>
      <c r="N3093" s="1" t="s">
        <v>49</v>
      </c>
      <c r="O3093" s="1" t="s">
        <v>48</v>
      </c>
      <c r="P3093" s="1" t="s">
        <v>48</v>
      </c>
      <c r="Q3093" s="1" t="s">
        <v>48</v>
      </c>
      <c r="R3093" s="1" t="s">
        <v>48</v>
      </c>
      <c r="S3093" s="1" t="s">
        <v>48</v>
      </c>
      <c r="T3093" s="1" t="s">
        <v>48</v>
      </c>
      <c r="U3093" s="1" t="s">
        <v>48</v>
      </c>
      <c r="V3093" s="1" t="s">
        <v>48</v>
      </c>
      <c r="W3093" s="1" t="s">
        <v>48</v>
      </c>
      <c r="X3093" s="1" t="s">
        <v>145</v>
      </c>
      <c r="Y3093" s="1" t="s">
        <v>13849</v>
      </c>
      <c r="AC3093" s="1" t="s">
        <v>5712</v>
      </c>
      <c r="AD3093" s="1" t="s">
        <v>5712</v>
      </c>
      <c r="AI3093" s="1" t="s">
        <v>13850</v>
      </c>
      <c r="AK3093" s="1" t="s">
        <v>77</v>
      </c>
      <c r="AN3093" s="1" t="s">
        <v>5712</v>
      </c>
      <c r="AP3093" s="1" t="s">
        <v>5712</v>
      </c>
      <c r="AR3093" s="1" t="s">
        <v>5712</v>
      </c>
      <c r="AT3093" s="1" t="s">
        <v>5712</v>
      </c>
      <c r="AV3093" s="1" t="s">
        <v>13851</v>
      </c>
    </row>
    <row r="3094" spans="1:48" x14ac:dyDescent="0.35">
      <c r="A3094" s="1" t="s">
        <v>13852</v>
      </c>
      <c r="B3094" s="1" t="s">
        <v>12499</v>
      </c>
      <c r="C3094" s="1" t="s">
        <v>41</v>
      </c>
      <c r="D3094">
        <v>38</v>
      </c>
      <c r="E3094" s="1" t="s">
        <v>42</v>
      </c>
      <c r="F3094" s="1" t="s">
        <v>107</v>
      </c>
      <c r="G3094" s="1" t="s">
        <v>59</v>
      </c>
      <c r="H3094" s="1" t="s">
        <v>109</v>
      </c>
      <c r="I3094" s="1" t="s">
        <v>46</v>
      </c>
      <c r="J3094" s="1" t="s">
        <v>47</v>
      </c>
      <c r="K3094" s="1" t="s">
        <v>48</v>
      </c>
      <c r="L3094" s="1" t="s">
        <v>48</v>
      </c>
      <c r="M3094" s="1" t="s">
        <v>49</v>
      </c>
      <c r="N3094" s="1" t="s">
        <v>48</v>
      </c>
      <c r="O3094" s="1" t="s">
        <v>48</v>
      </c>
      <c r="P3094" s="1" t="s">
        <v>48</v>
      </c>
      <c r="Q3094" s="1" t="s">
        <v>48</v>
      </c>
      <c r="R3094" s="1" t="s">
        <v>48</v>
      </c>
      <c r="S3094" s="1" t="s">
        <v>48</v>
      </c>
      <c r="T3094" s="1" t="s">
        <v>48</v>
      </c>
      <c r="U3094" s="1" t="s">
        <v>48</v>
      </c>
      <c r="V3094" s="1" t="s">
        <v>48</v>
      </c>
      <c r="W3094" s="1" t="s">
        <v>48</v>
      </c>
      <c r="X3094" s="1" t="s">
        <v>75</v>
      </c>
      <c r="Y3094" s="1" t="s">
        <v>13853</v>
      </c>
      <c r="AC3094" s="1" t="s">
        <v>5712</v>
      </c>
      <c r="AD3094" s="1" t="s">
        <v>5712</v>
      </c>
      <c r="AK3094" s="1" t="s">
        <v>77</v>
      </c>
      <c r="AN3094" s="1" t="s">
        <v>5712</v>
      </c>
      <c r="AP3094" s="1" t="s">
        <v>5712</v>
      </c>
      <c r="AR3094" s="1" t="s">
        <v>5712</v>
      </c>
      <c r="AT3094" s="1" t="s">
        <v>5712</v>
      </c>
      <c r="AV3094" s="1" t="s">
        <v>105</v>
      </c>
    </row>
    <row r="3095" spans="1:48" x14ac:dyDescent="0.35">
      <c r="A3095" s="1" t="s">
        <v>13854</v>
      </c>
      <c r="B3095" s="1" t="s">
        <v>12499</v>
      </c>
      <c r="C3095" s="1" t="s">
        <v>71</v>
      </c>
      <c r="D3095">
        <v>61</v>
      </c>
      <c r="E3095" s="1" t="s">
        <v>65</v>
      </c>
      <c r="F3095" s="1" t="s">
        <v>66</v>
      </c>
      <c r="G3095" s="1" t="s">
        <v>59</v>
      </c>
      <c r="H3095" s="1" t="s">
        <v>45</v>
      </c>
      <c r="I3095" s="1" t="s">
        <v>113</v>
      </c>
      <c r="J3095" s="1" t="s">
        <v>47</v>
      </c>
      <c r="K3095" s="1" t="s">
        <v>48</v>
      </c>
      <c r="L3095" s="1" t="s">
        <v>49</v>
      </c>
      <c r="M3095" s="1" t="s">
        <v>48</v>
      </c>
      <c r="N3095" s="1" t="s">
        <v>48</v>
      </c>
      <c r="O3095" s="1" t="s">
        <v>48</v>
      </c>
      <c r="P3095" s="1" t="s">
        <v>48</v>
      </c>
      <c r="Q3095" s="1" t="s">
        <v>48</v>
      </c>
      <c r="R3095" s="1" t="s">
        <v>48</v>
      </c>
      <c r="S3095" s="1" t="s">
        <v>48</v>
      </c>
      <c r="T3095" s="1" t="s">
        <v>48</v>
      </c>
      <c r="U3095" s="1" t="s">
        <v>48</v>
      </c>
      <c r="V3095" s="1" t="s">
        <v>48</v>
      </c>
      <c r="W3095" s="1" t="s">
        <v>48</v>
      </c>
      <c r="X3095" s="1" t="s">
        <v>62</v>
      </c>
      <c r="AC3095" s="1" t="s">
        <v>5712</v>
      </c>
      <c r="AD3095" s="1" t="s">
        <v>5712</v>
      </c>
      <c r="AK3095" s="1" t="s">
        <v>55</v>
      </c>
      <c r="AN3095" s="1" t="s">
        <v>5712</v>
      </c>
      <c r="AP3095" s="1" t="s">
        <v>5712</v>
      </c>
      <c r="AR3095" s="1" t="s">
        <v>5712</v>
      </c>
      <c r="AT3095" s="1" t="s">
        <v>5712</v>
      </c>
      <c r="AV3095" s="1" t="s">
        <v>13855</v>
      </c>
    </row>
    <row r="3096" spans="1:48" x14ac:dyDescent="0.35">
      <c r="A3096" s="1" t="s">
        <v>13856</v>
      </c>
      <c r="B3096" s="1" t="s">
        <v>12499</v>
      </c>
      <c r="C3096" s="1" t="s">
        <v>41</v>
      </c>
      <c r="D3096">
        <v>60</v>
      </c>
      <c r="E3096" s="1" t="s">
        <v>65</v>
      </c>
      <c r="F3096" s="1" t="s">
        <v>43</v>
      </c>
      <c r="G3096" s="1" t="s">
        <v>85</v>
      </c>
      <c r="H3096" s="1" t="s">
        <v>112</v>
      </c>
      <c r="I3096" s="1" t="s">
        <v>61</v>
      </c>
      <c r="J3096" s="1" t="s">
        <v>47</v>
      </c>
      <c r="K3096" s="1" t="s">
        <v>48</v>
      </c>
      <c r="L3096" s="1" t="s">
        <v>49</v>
      </c>
      <c r="M3096" s="1" t="s">
        <v>48</v>
      </c>
      <c r="N3096" s="1" t="s">
        <v>48</v>
      </c>
      <c r="O3096" s="1" t="s">
        <v>48</v>
      </c>
      <c r="P3096" s="1" t="s">
        <v>48</v>
      </c>
      <c r="Q3096" s="1" t="s">
        <v>48</v>
      </c>
      <c r="R3096" s="1" t="s">
        <v>48</v>
      </c>
      <c r="S3096" s="1" t="s">
        <v>48</v>
      </c>
      <c r="T3096" s="1" t="s">
        <v>48</v>
      </c>
      <c r="U3096" s="1" t="s">
        <v>48</v>
      </c>
      <c r="V3096" s="1" t="s">
        <v>48</v>
      </c>
      <c r="W3096" s="1" t="s">
        <v>48</v>
      </c>
      <c r="X3096" s="1" t="s">
        <v>62</v>
      </c>
      <c r="AC3096" s="1" t="s">
        <v>5712</v>
      </c>
      <c r="AD3096" s="1" t="s">
        <v>5712</v>
      </c>
      <c r="AK3096" s="1" t="s">
        <v>101</v>
      </c>
      <c r="AN3096" s="1" t="s">
        <v>5712</v>
      </c>
      <c r="AP3096" s="1" t="s">
        <v>5712</v>
      </c>
      <c r="AR3096" s="1" t="s">
        <v>5712</v>
      </c>
      <c r="AT3096" s="1" t="s">
        <v>5712</v>
      </c>
    </row>
    <row r="3097" spans="1:48" x14ac:dyDescent="0.35">
      <c r="A3097" s="1" t="s">
        <v>13857</v>
      </c>
      <c r="B3097" s="1" t="s">
        <v>12499</v>
      </c>
      <c r="C3097" s="1" t="s">
        <v>71</v>
      </c>
      <c r="D3097">
        <v>58</v>
      </c>
      <c r="E3097" s="1" t="s">
        <v>65</v>
      </c>
      <c r="F3097" s="1" t="s">
        <v>107</v>
      </c>
      <c r="G3097" s="1" t="s">
        <v>98</v>
      </c>
      <c r="H3097" s="1" t="s">
        <v>45</v>
      </c>
      <c r="I3097" s="1" t="s">
        <v>110</v>
      </c>
      <c r="J3097" s="1" t="s">
        <v>47</v>
      </c>
      <c r="K3097" s="1" t="s">
        <v>48</v>
      </c>
      <c r="L3097" s="1" t="s">
        <v>49</v>
      </c>
      <c r="M3097" s="1" t="s">
        <v>48</v>
      </c>
      <c r="N3097" s="1" t="s">
        <v>48</v>
      </c>
      <c r="O3097" s="1" t="s">
        <v>48</v>
      </c>
      <c r="P3097" s="1" t="s">
        <v>48</v>
      </c>
      <c r="Q3097" s="1" t="s">
        <v>48</v>
      </c>
      <c r="R3097" s="1" t="s">
        <v>48</v>
      </c>
      <c r="S3097" s="1" t="s">
        <v>48</v>
      </c>
      <c r="T3097" s="1" t="s">
        <v>48</v>
      </c>
      <c r="U3097" s="1" t="s">
        <v>48</v>
      </c>
      <c r="V3097" s="1" t="s">
        <v>48</v>
      </c>
      <c r="W3097" s="1" t="s">
        <v>48</v>
      </c>
      <c r="X3097" s="1" t="s">
        <v>75</v>
      </c>
      <c r="Y3097" s="1" t="s">
        <v>13858</v>
      </c>
      <c r="AC3097" s="1" t="s">
        <v>5712</v>
      </c>
      <c r="AD3097" s="1" t="s">
        <v>5712</v>
      </c>
      <c r="AK3097" s="1" t="s">
        <v>55</v>
      </c>
      <c r="AN3097" s="1" t="s">
        <v>5712</v>
      </c>
      <c r="AP3097" s="1" t="s">
        <v>5712</v>
      </c>
      <c r="AR3097" s="1" t="s">
        <v>5712</v>
      </c>
      <c r="AT3097" s="1" t="s">
        <v>5712</v>
      </c>
      <c r="AV3097" s="1" t="s">
        <v>13859</v>
      </c>
    </row>
    <row r="3098" spans="1:48" x14ac:dyDescent="0.35">
      <c r="A3098" s="1" t="s">
        <v>13860</v>
      </c>
      <c r="B3098" s="1" t="s">
        <v>12499</v>
      </c>
      <c r="C3098" s="1" t="s">
        <v>71</v>
      </c>
      <c r="D3098">
        <v>59</v>
      </c>
      <c r="E3098" s="1" t="s">
        <v>65</v>
      </c>
      <c r="F3098" s="1" t="s">
        <v>43</v>
      </c>
      <c r="G3098" s="1" t="s">
        <v>73</v>
      </c>
      <c r="H3098" s="1" t="s">
        <v>45</v>
      </c>
      <c r="I3098" s="1" t="s">
        <v>110</v>
      </c>
      <c r="J3098" s="1" t="s">
        <v>47</v>
      </c>
      <c r="K3098" s="1" t="s">
        <v>48</v>
      </c>
      <c r="L3098" s="1" t="s">
        <v>48</v>
      </c>
      <c r="M3098" s="1" t="s">
        <v>49</v>
      </c>
      <c r="N3098" s="1" t="s">
        <v>48</v>
      </c>
      <c r="O3098" s="1" t="s">
        <v>48</v>
      </c>
      <c r="P3098" s="1" t="s">
        <v>48</v>
      </c>
      <c r="Q3098" s="1" t="s">
        <v>48</v>
      </c>
      <c r="R3098" s="1" t="s">
        <v>48</v>
      </c>
      <c r="S3098" s="1" t="s">
        <v>48</v>
      </c>
      <c r="T3098" s="1" t="s">
        <v>48</v>
      </c>
      <c r="U3098" s="1" t="s">
        <v>48</v>
      </c>
      <c r="V3098" s="1" t="s">
        <v>48</v>
      </c>
      <c r="W3098" s="1" t="s">
        <v>49</v>
      </c>
      <c r="X3098" s="1" t="s">
        <v>62</v>
      </c>
      <c r="AC3098" s="1" t="s">
        <v>5712</v>
      </c>
      <c r="AD3098" s="1" t="s">
        <v>5712</v>
      </c>
      <c r="AK3098" s="1" t="s">
        <v>55</v>
      </c>
      <c r="AN3098" s="1" t="s">
        <v>5712</v>
      </c>
      <c r="AP3098" s="1" t="s">
        <v>5712</v>
      </c>
      <c r="AR3098" s="1" t="s">
        <v>5712</v>
      </c>
      <c r="AT3098" s="1" t="s">
        <v>5712</v>
      </c>
      <c r="AV3098" s="1" t="s">
        <v>13861</v>
      </c>
    </row>
    <row r="3099" spans="1:48" x14ac:dyDescent="0.35">
      <c r="A3099" s="1" t="s">
        <v>13862</v>
      </c>
      <c r="B3099" s="1" t="s">
        <v>12499</v>
      </c>
      <c r="C3099" s="1" t="s">
        <v>41</v>
      </c>
      <c r="D3099">
        <v>75</v>
      </c>
      <c r="E3099" s="1" t="s">
        <v>65</v>
      </c>
      <c r="F3099" s="1" t="s">
        <v>72</v>
      </c>
      <c r="G3099" s="1" t="s">
        <v>44</v>
      </c>
      <c r="H3099" s="1" t="s">
        <v>67</v>
      </c>
      <c r="I3099" s="1" t="s">
        <v>110</v>
      </c>
      <c r="J3099" s="1" t="s">
        <v>47</v>
      </c>
      <c r="K3099" s="1" t="s">
        <v>48</v>
      </c>
      <c r="L3099" s="1" t="s">
        <v>48</v>
      </c>
      <c r="M3099" s="1" t="s">
        <v>48</v>
      </c>
      <c r="N3099" s="1" t="s">
        <v>48</v>
      </c>
      <c r="O3099" s="1" t="s">
        <v>48</v>
      </c>
      <c r="P3099" s="1" t="s">
        <v>48</v>
      </c>
      <c r="Q3099" s="1" t="s">
        <v>48</v>
      </c>
      <c r="R3099" s="1" t="s">
        <v>49</v>
      </c>
      <c r="S3099" s="1" t="s">
        <v>48</v>
      </c>
      <c r="T3099" s="1" t="s">
        <v>48</v>
      </c>
      <c r="U3099" s="1" t="s">
        <v>48</v>
      </c>
      <c r="V3099" s="1" t="s">
        <v>48</v>
      </c>
      <c r="W3099" s="1" t="s">
        <v>48</v>
      </c>
      <c r="X3099" s="1" t="s">
        <v>62</v>
      </c>
      <c r="AC3099" s="1" t="s">
        <v>5712</v>
      </c>
      <c r="AD3099" s="1" t="s">
        <v>5712</v>
      </c>
      <c r="AI3099" s="1" t="s">
        <v>13863</v>
      </c>
      <c r="AK3099" s="1" t="s">
        <v>63</v>
      </c>
      <c r="AN3099" s="1" t="s">
        <v>5712</v>
      </c>
      <c r="AP3099" s="1" t="s">
        <v>81</v>
      </c>
      <c r="AR3099" s="1" t="s">
        <v>5712</v>
      </c>
      <c r="AT3099" s="1" t="s">
        <v>5712</v>
      </c>
    </row>
    <row r="3100" spans="1:48" x14ac:dyDescent="0.35">
      <c r="A3100" s="1" t="s">
        <v>13864</v>
      </c>
      <c r="B3100" s="1" t="s">
        <v>12499</v>
      </c>
      <c r="C3100" s="1" t="s">
        <v>41</v>
      </c>
      <c r="D3100">
        <v>42</v>
      </c>
      <c r="E3100" s="1" t="s">
        <v>42</v>
      </c>
      <c r="F3100" s="1" t="s">
        <v>72</v>
      </c>
      <c r="G3100" s="1" t="s">
        <v>98</v>
      </c>
      <c r="H3100" s="1" t="s">
        <v>45</v>
      </c>
      <c r="I3100" s="1" t="s">
        <v>46</v>
      </c>
      <c r="J3100" s="1" t="s">
        <v>47</v>
      </c>
      <c r="K3100" s="1" t="s">
        <v>49</v>
      </c>
      <c r="L3100" s="1" t="s">
        <v>48</v>
      </c>
      <c r="M3100" s="1" t="s">
        <v>48</v>
      </c>
      <c r="N3100" s="1" t="s">
        <v>48</v>
      </c>
      <c r="O3100" s="1" t="s">
        <v>48</v>
      </c>
      <c r="P3100" s="1" t="s">
        <v>48</v>
      </c>
      <c r="Q3100" s="1" t="s">
        <v>48</v>
      </c>
      <c r="R3100" s="1" t="s">
        <v>48</v>
      </c>
      <c r="S3100" s="1" t="s">
        <v>48</v>
      </c>
      <c r="T3100" s="1" t="s">
        <v>49</v>
      </c>
      <c r="U3100" s="1" t="s">
        <v>48</v>
      </c>
      <c r="V3100" s="1" t="s">
        <v>48</v>
      </c>
      <c r="W3100" s="1" t="s">
        <v>48</v>
      </c>
      <c r="X3100" s="1" t="s">
        <v>116</v>
      </c>
      <c r="Y3100" s="1" t="s">
        <v>13865</v>
      </c>
      <c r="AC3100" s="1" t="s">
        <v>5712</v>
      </c>
      <c r="AD3100" s="1" t="s">
        <v>5712</v>
      </c>
      <c r="AI3100" s="1" t="s">
        <v>13866</v>
      </c>
      <c r="AK3100" s="1" t="s">
        <v>63</v>
      </c>
      <c r="AN3100" s="1" t="s">
        <v>5712</v>
      </c>
      <c r="AP3100" s="1" t="s">
        <v>5712</v>
      </c>
      <c r="AR3100" s="1" t="s">
        <v>5712</v>
      </c>
      <c r="AT3100" s="1" t="s">
        <v>5712</v>
      </c>
      <c r="AV3100" s="1" t="s">
        <v>13867</v>
      </c>
    </row>
    <row r="3101" spans="1:48" x14ac:dyDescent="0.35">
      <c r="A3101" s="1" t="s">
        <v>13868</v>
      </c>
      <c r="B3101" s="1" t="s">
        <v>12499</v>
      </c>
      <c r="C3101" s="1" t="s">
        <v>41</v>
      </c>
      <c r="D3101">
        <v>19</v>
      </c>
      <c r="E3101" s="1" t="s">
        <v>57</v>
      </c>
      <c r="F3101" s="1" t="s">
        <v>58</v>
      </c>
      <c r="G3101" s="1" t="s">
        <v>44</v>
      </c>
      <c r="H3101" s="1" t="s">
        <v>79</v>
      </c>
      <c r="I3101" s="1" t="s">
        <v>90</v>
      </c>
      <c r="J3101" s="1" t="s">
        <v>47</v>
      </c>
      <c r="K3101" s="1" t="s">
        <v>49</v>
      </c>
      <c r="L3101" s="1" t="s">
        <v>48</v>
      </c>
      <c r="M3101" s="1" t="s">
        <v>48</v>
      </c>
      <c r="N3101" s="1" t="s">
        <v>48</v>
      </c>
      <c r="O3101" s="1" t="s">
        <v>48</v>
      </c>
      <c r="P3101" s="1" t="s">
        <v>48</v>
      </c>
      <c r="Q3101" s="1" t="s">
        <v>48</v>
      </c>
      <c r="R3101" s="1" t="s">
        <v>48</v>
      </c>
      <c r="S3101" s="1" t="s">
        <v>48</v>
      </c>
      <c r="T3101" s="1" t="s">
        <v>48</v>
      </c>
      <c r="U3101" s="1" t="s">
        <v>48</v>
      </c>
      <c r="V3101" s="1" t="s">
        <v>48</v>
      </c>
      <c r="W3101" s="1" t="s">
        <v>48</v>
      </c>
      <c r="X3101" s="1" t="s">
        <v>116</v>
      </c>
      <c r="Y3101" s="1" t="s">
        <v>13869</v>
      </c>
      <c r="AC3101" s="1" t="s">
        <v>5712</v>
      </c>
      <c r="AD3101" s="1" t="s">
        <v>5712</v>
      </c>
      <c r="AK3101" s="1" t="s">
        <v>63</v>
      </c>
      <c r="AN3101" s="1" t="s">
        <v>5712</v>
      </c>
      <c r="AP3101" s="1" t="s">
        <v>5712</v>
      </c>
      <c r="AR3101" s="1" t="s">
        <v>5712</v>
      </c>
      <c r="AT3101" s="1" t="s">
        <v>5712</v>
      </c>
    </row>
    <row r="3102" spans="1:48" x14ac:dyDescent="0.35">
      <c r="A3102" s="1" t="s">
        <v>13870</v>
      </c>
      <c r="B3102" s="1" t="s">
        <v>12499</v>
      </c>
      <c r="C3102" s="1" t="s">
        <v>41</v>
      </c>
      <c r="D3102">
        <v>23</v>
      </c>
      <c r="E3102" s="1" t="s">
        <v>57</v>
      </c>
      <c r="F3102" s="1" t="s">
        <v>58</v>
      </c>
      <c r="G3102" s="1" t="s">
        <v>59</v>
      </c>
      <c r="H3102" s="1" t="s">
        <v>79</v>
      </c>
      <c r="I3102" s="1" t="s">
        <v>113</v>
      </c>
      <c r="J3102" s="1" t="s">
        <v>47</v>
      </c>
      <c r="K3102" s="1" t="s">
        <v>48</v>
      </c>
      <c r="L3102" s="1" t="s">
        <v>48</v>
      </c>
      <c r="M3102" s="1" t="s">
        <v>49</v>
      </c>
      <c r="N3102" s="1" t="s">
        <v>48</v>
      </c>
      <c r="O3102" s="1" t="s">
        <v>48</v>
      </c>
      <c r="P3102" s="1" t="s">
        <v>48</v>
      </c>
      <c r="Q3102" s="1" t="s">
        <v>48</v>
      </c>
      <c r="R3102" s="1" t="s">
        <v>48</v>
      </c>
      <c r="S3102" s="1" t="s">
        <v>48</v>
      </c>
      <c r="T3102" s="1" t="s">
        <v>48</v>
      </c>
      <c r="U3102" s="1" t="s">
        <v>48</v>
      </c>
      <c r="V3102" s="1" t="s">
        <v>48</v>
      </c>
      <c r="W3102" s="1" t="s">
        <v>48</v>
      </c>
      <c r="X3102" s="1" t="s">
        <v>116</v>
      </c>
      <c r="Y3102" s="1" t="s">
        <v>13871</v>
      </c>
      <c r="AC3102" s="1" t="s">
        <v>5712</v>
      </c>
      <c r="AD3102" s="1" t="s">
        <v>5712</v>
      </c>
      <c r="AK3102" s="1" t="s">
        <v>55</v>
      </c>
      <c r="AN3102" s="1" t="s">
        <v>5712</v>
      </c>
      <c r="AP3102" s="1" t="s">
        <v>5712</v>
      </c>
      <c r="AR3102" s="1" t="s">
        <v>5712</v>
      </c>
      <c r="AT3102" s="1" t="s">
        <v>5712</v>
      </c>
    </row>
    <row r="3103" spans="1:48" x14ac:dyDescent="0.35">
      <c r="A3103" s="1" t="s">
        <v>13872</v>
      </c>
      <c r="B3103" s="1" t="s">
        <v>12499</v>
      </c>
      <c r="C3103" s="1" t="s">
        <v>71</v>
      </c>
      <c r="D3103">
        <v>53</v>
      </c>
      <c r="E3103" s="1" t="s">
        <v>42</v>
      </c>
      <c r="F3103" s="1" t="s">
        <v>43</v>
      </c>
      <c r="G3103" s="1" t="s">
        <v>137</v>
      </c>
      <c r="H3103" s="1" t="s">
        <v>92</v>
      </c>
      <c r="I3103" s="1" t="s">
        <v>61</v>
      </c>
      <c r="J3103" s="1" t="s">
        <v>80</v>
      </c>
      <c r="K3103" s="1" t="s">
        <v>48</v>
      </c>
      <c r="L3103" s="1" t="s">
        <v>48</v>
      </c>
      <c r="M3103" s="1" t="s">
        <v>48</v>
      </c>
      <c r="N3103" s="1" t="s">
        <v>48</v>
      </c>
      <c r="O3103" s="1" t="s">
        <v>48</v>
      </c>
      <c r="P3103" s="1" t="s">
        <v>48</v>
      </c>
      <c r="Q3103" s="1" t="s">
        <v>48</v>
      </c>
      <c r="R3103" s="1" t="s">
        <v>48</v>
      </c>
      <c r="S3103" s="1" t="s">
        <v>48</v>
      </c>
      <c r="T3103" s="1" t="s">
        <v>48</v>
      </c>
      <c r="U3103" s="1" t="s">
        <v>48</v>
      </c>
      <c r="V3103" s="1" t="s">
        <v>48</v>
      </c>
      <c r="W3103" s="1" t="s">
        <v>49</v>
      </c>
      <c r="X3103" s="1" t="s">
        <v>62</v>
      </c>
      <c r="AC3103" s="1" t="s">
        <v>5712</v>
      </c>
      <c r="AD3103" s="1" t="s">
        <v>5712</v>
      </c>
      <c r="AI3103" s="1" t="s">
        <v>13873</v>
      </c>
      <c r="AK3103" s="1" t="s">
        <v>77</v>
      </c>
      <c r="AN3103" s="1" t="s">
        <v>5712</v>
      </c>
      <c r="AP3103" s="1" t="s">
        <v>5712</v>
      </c>
      <c r="AR3103" s="1" t="s">
        <v>5712</v>
      </c>
      <c r="AT3103" s="1" t="s">
        <v>5712</v>
      </c>
    </row>
    <row r="3104" spans="1:48" x14ac:dyDescent="0.35">
      <c r="A3104" s="1" t="s">
        <v>13874</v>
      </c>
      <c r="B3104" s="1" t="s">
        <v>12499</v>
      </c>
      <c r="C3104" s="1" t="s">
        <v>41</v>
      </c>
      <c r="D3104">
        <v>19</v>
      </c>
      <c r="E3104" s="1" t="s">
        <v>57</v>
      </c>
      <c r="F3104" s="1" t="s">
        <v>58</v>
      </c>
      <c r="G3104" s="1" t="s">
        <v>44</v>
      </c>
      <c r="H3104" s="1" t="s">
        <v>79</v>
      </c>
      <c r="I3104" s="1" t="s">
        <v>61</v>
      </c>
      <c r="J3104" s="1" t="s">
        <v>47</v>
      </c>
      <c r="K3104" s="1" t="s">
        <v>49</v>
      </c>
      <c r="L3104" s="1" t="s">
        <v>48</v>
      </c>
      <c r="M3104" s="1" t="s">
        <v>48</v>
      </c>
      <c r="N3104" s="1" t="s">
        <v>48</v>
      </c>
      <c r="O3104" s="1" t="s">
        <v>48</v>
      </c>
      <c r="P3104" s="1" t="s">
        <v>48</v>
      </c>
      <c r="Q3104" s="1" t="s">
        <v>48</v>
      </c>
      <c r="R3104" s="1" t="s">
        <v>48</v>
      </c>
      <c r="S3104" s="1" t="s">
        <v>48</v>
      </c>
      <c r="T3104" s="1" t="s">
        <v>49</v>
      </c>
      <c r="U3104" s="1" t="s">
        <v>48</v>
      </c>
      <c r="V3104" s="1" t="s">
        <v>48</v>
      </c>
      <c r="W3104" s="1" t="s">
        <v>48</v>
      </c>
      <c r="X3104" s="1" t="s">
        <v>62</v>
      </c>
      <c r="AC3104" s="1" t="s">
        <v>5712</v>
      </c>
      <c r="AD3104" s="1" t="s">
        <v>5712</v>
      </c>
      <c r="AI3104" s="1" t="s">
        <v>13875</v>
      </c>
      <c r="AK3104" s="1" t="s">
        <v>77</v>
      </c>
      <c r="AN3104" s="1" t="s">
        <v>5712</v>
      </c>
      <c r="AP3104" s="1" t="s">
        <v>5712</v>
      </c>
      <c r="AR3104" s="1" t="s">
        <v>5712</v>
      </c>
      <c r="AT3104" s="1" t="s">
        <v>5712</v>
      </c>
    </row>
    <row r="3105" spans="1:48" x14ac:dyDescent="0.35">
      <c r="A3105" s="1" t="s">
        <v>13876</v>
      </c>
      <c r="B3105" s="1" t="s">
        <v>12499</v>
      </c>
      <c r="C3105" s="1" t="s">
        <v>41</v>
      </c>
      <c r="D3105">
        <v>63</v>
      </c>
      <c r="E3105" s="1" t="s">
        <v>65</v>
      </c>
      <c r="F3105" s="1" t="s">
        <v>66</v>
      </c>
      <c r="G3105" s="1" t="s">
        <v>98</v>
      </c>
      <c r="H3105" s="1" t="s">
        <v>67</v>
      </c>
      <c r="I3105" s="1" t="s">
        <v>46</v>
      </c>
      <c r="J3105" s="1" t="s">
        <v>47</v>
      </c>
      <c r="K3105" s="1" t="s">
        <v>49</v>
      </c>
      <c r="L3105" s="1" t="s">
        <v>48</v>
      </c>
      <c r="M3105" s="1" t="s">
        <v>48</v>
      </c>
      <c r="N3105" s="1" t="s">
        <v>48</v>
      </c>
      <c r="O3105" s="1" t="s">
        <v>48</v>
      </c>
      <c r="P3105" s="1" t="s">
        <v>48</v>
      </c>
      <c r="Q3105" s="1" t="s">
        <v>48</v>
      </c>
      <c r="R3105" s="1" t="s">
        <v>48</v>
      </c>
      <c r="S3105" s="1" t="s">
        <v>48</v>
      </c>
      <c r="T3105" s="1" t="s">
        <v>49</v>
      </c>
      <c r="U3105" s="1" t="s">
        <v>48</v>
      </c>
      <c r="V3105" s="1" t="s">
        <v>48</v>
      </c>
      <c r="W3105" s="1" t="s">
        <v>48</v>
      </c>
      <c r="X3105" s="1" t="s">
        <v>116</v>
      </c>
      <c r="Y3105" s="1" t="s">
        <v>13877</v>
      </c>
      <c r="AC3105" s="1" t="s">
        <v>5712</v>
      </c>
      <c r="AD3105" s="1" t="s">
        <v>5712</v>
      </c>
      <c r="AK3105" s="1" t="s">
        <v>77</v>
      </c>
      <c r="AN3105" s="1" t="s">
        <v>5712</v>
      </c>
      <c r="AP3105" s="1" t="s">
        <v>5712</v>
      </c>
      <c r="AR3105" s="1" t="s">
        <v>5712</v>
      </c>
      <c r="AT3105" s="1" t="s">
        <v>5712</v>
      </c>
    </row>
    <row r="3106" spans="1:48" x14ac:dyDescent="0.35">
      <c r="A3106" s="1" t="s">
        <v>13878</v>
      </c>
      <c r="B3106" s="1" t="s">
        <v>12499</v>
      </c>
      <c r="C3106" s="1" t="s">
        <v>41</v>
      </c>
      <c r="D3106">
        <v>76</v>
      </c>
      <c r="E3106" s="1" t="s">
        <v>65</v>
      </c>
      <c r="F3106" s="1" t="s">
        <v>72</v>
      </c>
      <c r="G3106" s="1" t="s">
        <v>85</v>
      </c>
      <c r="H3106" s="1" t="s">
        <v>67</v>
      </c>
      <c r="I3106" s="1" t="s">
        <v>74</v>
      </c>
      <c r="J3106" s="1" t="s">
        <v>47</v>
      </c>
      <c r="K3106" s="1" t="s">
        <v>48</v>
      </c>
      <c r="L3106" s="1" t="s">
        <v>48</v>
      </c>
      <c r="M3106" s="1" t="s">
        <v>48</v>
      </c>
      <c r="N3106" s="1" t="s">
        <v>48</v>
      </c>
      <c r="O3106" s="1" t="s">
        <v>49</v>
      </c>
      <c r="P3106" s="1" t="s">
        <v>48</v>
      </c>
      <c r="Q3106" s="1" t="s">
        <v>48</v>
      </c>
      <c r="R3106" s="1" t="s">
        <v>48</v>
      </c>
      <c r="S3106" s="1" t="s">
        <v>48</v>
      </c>
      <c r="T3106" s="1" t="s">
        <v>48</v>
      </c>
      <c r="U3106" s="1" t="s">
        <v>48</v>
      </c>
      <c r="V3106" s="1" t="s">
        <v>48</v>
      </c>
      <c r="W3106" s="1" t="s">
        <v>48</v>
      </c>
      <c r="X3106" s="1" t="s">
        <v>75</v>
      </c>
      <c r="Y3106" s="1" t="s">
        <v>13879</v>
      </c>
      <c r="AC3106" s="1" t="s">
        <v>5712</v>
      </c>
      <c r="AD3106" s="1" t="s">
        <v>5712</v>
      </c>
      <c r="AK3106" s="1" t="s">
        <v>63</v>
      </c>
      <c r="AN3106" s="1" t="s">
        <v>5712</v>
      </c>
      <c r="AP3106" s="1" t="s">
        <v>5712</v>
      </c>
      <c r="AR3106" s="1" t="s">
        <v>5712</v>
      </c>
      <c r="AT3106" s="1" t="s">
        <v>5712</v>
      </c>
      <c r="AV3106" s="1" t="s">
        <v>13880</v>
      </c>
    </row>
    <row r="3107" spans="1:48" x14ac:dyDescent="0.35">
      <c r="A3107" s="1" t="s">
        <v>13881</v>
      </c>
      <c r="B3107" s="1" t="s">
        <v>12499</v>
      </c>
      <c r="C3107" s="1" t="s">
        <v>71</v>
      </c>
      <c r="D3107">
        <v>35</v>
      </c>
      <c r="E3107" s="1" t="s">
        <v>42</v>
      </c>
      <c r="F3107" s="1" t="s">
        <v>107</v>
      </c>
      <c r="G3107" s="1" t="s">
        <v>59</v>
      </c>
      <c r="H3107" s="1" t="s">
        <v>45</v>
      </c>
      <c r="I3107" s="1" t="s">
        <v>113</v>
      </c>
      <c r="J3107" s="1" t="s">
        <v>47</v>
      </c>
      <c r="K3107" s="1" t="s">
        <v>48</v>
      </c>
      <c r="L3107" s="1" t="s">
        <v>48</v>
      </c>
      <c r="M3107" s="1" t="s">
        <v>48</v>
      </c>
      <c r="N3107" s="1" t="s">
        <v>48</v>
      </c>
      <c r="O3107" s="1" t="s">
        <v>48</v>
      </c>
      <c r="P3107" s="1" t="s">
        <v>48</v>
      </c>
      <c r="Q3107" s="1" t="s">
        <v>48</v>
      </c>
      <c r="R3107" s="1" t="s">
        <v>49</v>
      </c>
      <c r="S3107" s="1" t="s">
        <v>48</v>
      </c>
      <c r="T3107" s="1" t="s">
        <v>48</v>
      </c>
      <c r="U3107" s="1" t="s">
        <v>48</v>
      </c>
      <c r="V3107" s="1" t="s">
        <v>48</v>
      </c>
      <c r="W3107" s="1" t="s">
        <v>48</v>
      </c>
      <c r="X3107" s="1" t="s">
        <v>62</v>
      </c>
      <c r="AC3107" s="1" t="s">
        <v>5712</v>
      </c>
      <c r="AD3107" s="1" t="s">
        <v>5712</v>
      </c>
      <c r="AK3107" s="1" t="s">
        <v>77</v>
      </c>
      <c r="AN3107" s="1" t="s">
        <v>5712</v>
      </c>
      <c r="AP3107" s="1" t="s">
        <v>5712</v>
      </c>
      <c r="AR3107" s="1" t="s">
        <v>5712</v>
      </c>
      <c r="AT3107" s="1" t="s">
        <v>5712</v>
      </c>
      <c r="AV3107" s="1" t="s">
        <v>13882</v>
      </c>
    </row>
    <row r="3108" spans="1:48" x14ac:dyDescent="0.35">
      <c r="A3108" s="1" t="s">
        <v>13883</v>
      </c>
      <c r="B3108" s="1" t="s">
        <v>12499</v>
      </c>
      <c r="C3108" s="1" t="s">
        <v>71</v>
      </c>
      <c r="D3108">
        <v>44</v>
      </c>
      <c r="E3108" s="1" t="s">
        <v>42</v>
      </c>
      <c r="F3108" s="1" t="s">
        <v>107</v>
      </c>
      <c r="G3108" s="1" t="s">
        <v>98</v>
      </c>
      <c r="H3108" s="1" t="s">
        <v>45</v>
      </c>
      <c r="I3108" s="1" t="s">
        <v>113</v>
      </c>
      <c r="J3108" s="1" t="s">
        <v>80</v>
      </c>
      <c r="K3108" s="1" t="s">
        <v>48</v>
      </c>
      <c r="L3108" s="1" t="s">
        <v>48</v>
      </c>
      <c r="M3108" s="1" t="s">
        <v>48</v>
      </c>
      <c r="N3108" s="1" t="s">
        <v>48</v>
      </c>
      <c r="O3108" s="1" t="s">
        <v>48</v>
      </c>
      <c r="P3108" s="1" t="s">
        <v>48</v>
      </c>
      <c r="Q3108" s="1" t="s">
        <v>48</v>
      </c>
      <c r="R3108" s="1" t="s">
        <v>48</v>
      </c>
      <c r="S3108" s="1" t="s">
        <v>48</v>
      </c>
      <c r="T3108" s="1" t="s">
        <v>48</v>
      </c>
      <c r="U3108" s="1" t="s">
        <v>48</v>
      </c>
      <c r="V3108" s="1" t="s">
        <v>49</v>
      </c>
      <c r="W3108" s="1" t="s">
        <v>48</v>
      </c>
      <c r="X3108" s="1" t="s">
        <v>75</v>
      </c>
      <c r="Y3108" s="1" t="s">
        <v>13884</v>
      </c>
      <c r="AC3108" s="1" t="s">
        <v>5712</v>
      </c>
      <c r="AD3108" s="1" t="s">
        <v>5712</v>
      </c>
      <c r="AI3108" s="1" t="s">
        <v>13885</v>
      </c>
      <c r="AK3108" s="1" t="s">
        <v>55</v>
      </c>
      <c r="AN3108" s="1" t="s">
        <v>5712</v>
      </c>
      <c r="AP3108" s="1" t="s">
        <v>5712</v>
      </c>
      <c r="AR3108" s="1" t="s">
        <v>5712</v>
      </c>
      <c r="AT3108" s="1" t="s">
        <v>5712</v>
      </c>
      <c r="AV3108" s="1" t="s">
        <v>13886</v>
      </c>
    </row>
    <row r="3109" spans="1:48" x14ac:dyDescent="0.35">
      <c r="A3109" s="1" t="s">
        <v>13887</v>
      </c>
      <c r="B3109" s="1" t="s">
        <v>12499</v>
      </c>
      <c r="C3109" s="1" t="s">
        <v>41</v>
      </c>
      <c r="D3109">
        <v>70</v>
      </c>
      <c r="E3109" s="1" t="s">
        <v>65</v>
      </c>
      <c r="F3109" s="1" t="s">
        <v>43</v>
      </c>
      <c r="G3109" s="1" t="s">
        <v>44</v>
      </c>
      <c r="H3109" s="1" t="s">
        <v>67</v>
      </c>
      <c r="I3109" s="1" t="s">
        <v>90</v>
      </c>
      <c r="J3109" s="1" t="s">
        <v>47</v>
      </c>
      <c r="K3109" s="1" t="s">
        <v>48</v>
      </c>
      <c r="L3109" s="1" t="s">
        <v>48</v>
      </c>
      <c r="M3109" s="1" t="s">
        <v>48</v>
      </c>
      <c r="N3109" s="1" t="s">
        <v>48</v>
      </c>
      <c r="O3109" s="1" t="s">
        <v>48</v>
      </c>
      <c r="P3109" s="1" t="s">
        <v>49</v>
      </c>
      <c r="Q3109" s="1" t="s">
        <v>48</v>
      </c>
      <c r="R3109" s="1" t="s">
        <v>48</v>
      </c>
      <c r="S3109" s="1" t="s">
        <v>48</v>
      </c>
      <c r="T3109" s="1" t="s">
        <v>48</v>
      </c>
      <c r="U3109" s="1" t="s">
        <v>48</v>
      </c>
      <c r="V3109" s="1" t="s">
        <v>48</v>
      </c>
      <c r="W3109" s="1" t="s">
        <v>48</v>
      </c>
      <c r="X3109" s="1" t="s">
        <v>62</v>
      </c>
      <c r="AC3109" s="1" t="s">
        <v>5712</v>
      </c>
      <c r="AD3109" s="1" t="s">
        <v>5712</v>
      </c>
      <c r="AK3109" s="1" t="s">
        <v>55</v>
      </c>
      <c r="AN3109" s="1" t="s">
        <v>5712</v>
      </c>
      <c r="AP3109" s="1" t="s">
        <v>5712</v>
      </c>
      <c r="AR3109" s="1" t="s">
        <v>5712</v>
      </c>
      <c r="AT3109" s="1" t="s">
        <v>5712</v>
      </c>
      <c r="AV3109" s="1" t="s">
        <v>13888</v>
      </c>
    </row>
    <row r="3110" spans="1:48" x14ac:dyDescent="0.35">
      <c r="A3110" s="1" t="s">
        <v>13889</v>
      </c>
      <c r="B3110" s="1" t="s">
        <v>12499</v>
      </c>
      <c r="C3110" s="1" t="s">
        <v>41</v>
      </c>
      <c r="D3110">
        <v>49</v>
      </c>
      <c r="E3110" s="1" t="s">
        <v>42</v>
      </c>
      <c r="F3110" s="1" t="s">
        <v>107</v>
      </c>
      <c r="G3110" s="1" t="s">
        <v>85</v>
      </c>
      <c r="H3110" s="1" t="s">
        <v>79</v>
      </c>
      <c r="I3110" s="1" t="s">
        <v>74</v>
      </c>
      <c r="J3110" s="1" t="s">
        <v>47</v>
      </c>
      <c r="K3110" s="1" t="s">
        <v>48</v>
      </c>
      <c r="L3110" s="1" t="s">
        <v>48</v>
      </c>
      <c r="M3110" s="1" t="s">
        <v>48</v>
      </c>
      <c r="N3110" s="1" t="s">
        <v>49</v>
      </c>
      <c r="O3110" s="1" t="s">
        <v>48</v>
      </c>
      <c r="P3110" s="1" t="s">
        <v>48</v>
      </c>
      <c r="Q3110" s="1" t="s">
        <v>48</v>
      </c>
      <c r="R3110" s="1" t="s">
        <v>48</v>
      </c>
      <c r="S3110" s="1" t="s">
        <v>48</v>
      </c>
      <c r="T3110" s="1" t="s">
        <v>48</v>
      </c>
      <c r="U3110" s="1" t="s">
        <v>48</v>
      </c>
      <c r="V3110" s="1" t="s">
        <v>48</v>
      </c>
      <c r="W3110" s="1" t="s">
        <v>48</v>
      </c>
      <c r="X3110" s="1" t="s">
        <v>62</v>
      </c>
      <c r="AC3110" s="1" t="s">
        <v>5712</v>
      </c>
      <c r="AD3110" s="1" t="s">
        <v>5712</v>
      </c>
      <c r="AI3110" s="1" t="s">
        <v>13890</v>
      </c>
      <c r="AK3110" s="1" t="s">
        <v>55</v>
      </c>
      <c r="AN3110" s="1" t="s">
        <v>5712</v>
      </c>
      <c r="AP3110" s="1" t="s">
        <v>5712</v>
      </c>
      <c r="AR3110" s="1" t="s">
        <v>5712</v>
      </c>
      <c r="AT3110" s="1" t="s">
        <v>5712</v>
      </c>
    </row>
    <row r="3111" spans="1:48" x14ac:dyDescent="0.35">
      <c r="A3111" s="1" t="s">
        <v>13891</v>
      </c>
      <c r="B3111" s="1" t="s">
        <v>12499</v>
      </c>
      <c r="C3111" s="1" t="s">
        <v>71</v>
      </c>
      <c r="D3111">
        <v>58</v>
      </c>
      <c r="E3111" s="1" t="s">
        <v>65</v>
      </c>
      <c r="F3111" s="1" t="s">
        <v>66</v>
      </c>
      <c r="G3111" s="1" t="s">
        <v>59</v>
      </c>
      <c r="H3111" s="1" t="s">
        <v>79</v>
      </c>
      <c r="I3111" s="1" t="s">
        <v>46</v>
      </c>
      <c r="J3111" s="1" t="s">
        <v>47</v>
      </c>
      <c r="K3111" s="1" t="s">
        <v>49</v>
      </c>
      <c r="L3111" s="1" t="s">
        <v>48</v>
      </c>
      <c r="M3111" s="1" t="s">
        <v>48</v>
      </c>
      <c r="N3111" s="1" t="s">
        <v>48</v>
      </c>
      <c r="O3111" s="1" t="s">
        <v>48</v>
      </c>
      <c r="P3111" s="1" t="s">
        <v>48</v>
      </c>
      <c r="Q3111" s="1" t="s">
        <v>48</v>
      </c>
      <c r="R3111" s="1" t="s">
        <v>48</v>
      </c>
      <c r="S3111" s="1" t="s">
        <v>48</v>
      </c>
      <c r="T3111" s="1" t="s">
        <v>49</v>
      </c>
      <c r="U3111" s="1" t="s">
        <v>48</v>
      </c>
      <c r="V3111" s="1" t="s">
        <v>48</v>
      </c>
      <c r="W3111" s="1" t="s">
        <v>48</v>
      </c>
      <c r="X3111" s="1" t="s">
        <v>62</v>
      </c>
      <c r="AC3111" s="1" t="s">
        <v>5712</v>
      </c>
      <c r="AD3111" s="1" t="s">
        <v>5712</v>
      </c>
      <c r="AK3111" s="1" t="s">
        <v>55</v>
      </c>
      <c r="AN3111" s="1" t="s">
        <v>5712</v>
      </c>
      <c r="AP3111" s="1" t="s">
        <v>5712</v>
      </c>
      <c r="AR3111" s="1" t="s">
        <v>5712</v>
      </c>
      <c r="AT3111" s="1" t="s">
        <v>5712</v>
      </c>
    </row>
    <row r="3112" spans="1:48" x14ac:dyDescent="0.35">
      <c r="A3112" s="1" t="s">
        <v>13892</v>
      </c>
      <c r="B3112" s="1" t="s">
        <v>12499</v>
      </c>
      <c r="C3112" s="1" t="s">
        <v>41</v>
      </c>
      <c r="D3112">
        <v>78</v>
      </c>
      <c r="E3112" s="1" t="s">
        <v>65</v>
      </c>
      <c r="F3112" s="1" t="s">
        <v>66</v>
      </c>
      <c r="G3112" s="1" t="s">
        <v>44</v>
      </c>
      <c r="H3112" s="1" t="s">
        <v>67</v>
      </c>
      <c r="I3112" s="1" t="s">
        <v>90</v>
      </c>
      <c r="J3112" s="1" t="s">
        <v>47</v>
      </c>
      <c r="K3112" s="1" t="s">
        <v>48</v>
      </c>
      <c r="L3112" s="1" t="s">
        <v>49</v>
      </c>
      <c r="M3112" s="1" t="s">
        <v>48</v>
      </c>
      <c r="N3112" s="1" t="s">
        <v>48</v>
      </c>
      <c r="O3112" s="1" t="s">
        <v>48</v>
      </c>
      <c r="P3112" s="1" t="s">
        <v>48</v>
      </c>
      <c r="Q3112" s="1" t="s">
        <v>48</v>
      </c>
      <c r="R3112" s="1" t="s">
        <v>48</v>
      </c>
      <c r="S3112" s="1" t="s">
        <v>48</v>
      </c>
      <c r="T3112" s="1" t="s">
        <v>48</v>
      </c>
      <c r="U3112" s="1" t="s">
        <v>48</v>
      </c>
      <c r="V3112" s="1" t="s">
        <v>48</v>
      </c>
      <c r="W3112" s="1" t="s">
        <v>48</v>
      </c>
      <c r="X3112" s="1" t="s">
        <v>75</v>
      </c>
      <c r="Y3112" s="1" t="s">
        <v>13893</v>
      </c>
      <c r="AC3112" s="1" t="s">
        <v>5712</v>
      </c>
      <c r="AD3112" s="1" t="s">
        <v>5712</v>
      </c>
      <c r="AI3112" s="1" t="s">
        <v>13894</v>
      </c>
      <c r="AK3112" s="1" t="s">
        <v>55</v>
      </c>
      <c r="AN3112" s="1" t="s">
        <v>5712</v>
      </c>
      <c r="AP3112" s="1" t="s">
        <v>5712</v>
      </c>
      <c r="AR3112" s="1" t="s">
        <v>5712</v>
      </c>
      <c r="AT3112" s="1" t="s">
        <v>5712</v>
      </c>
    </row>
    <row r="3113" spans="1:48" x14ac:dyDescent="0.35">
      <c r="A3113" s="1" t="s">
        <v>13895</v>
      </c>
      <c r="B3113" s="1" t="s">
        <v>12499</v>
      </c>
      <c r="C3113" s="1" t="s">
        <v>41</v>
      </c>
      <c r="D3113">
        <v>64</v>
      </c>
      <c r="E3113" s="1" t="s">
        <v>65</v>
      </c>
      <c r="F3113" s="1" t="s">
        <v>72</v>
      </c>
      <c r="G3113" s="1" t="s">
        <v>73</v>
      </c>
      <c r="H3113" s="1" t="s">
        <v>109</v>
      </c>
      <c r="I3113" s="1" t="s">
        <v>90</v>
      </c>
      <c r="J3113" s="1" t="s">
        <v>47</v>
      </c>
      <c r="K3113" s="1" t="s">
        <v>48</v>
      </c>
      <c r="L3113" s="1" t="s">
        <v>48</v>
      </c>
      <c r="M3113" s="1" t="s">
        <v>49</v>
      </c>
      <c r="N3113" s="1" t="s">
        <v>48</v>
      </c>
      <c r="O3113" s="1" t="s">
        <v>48</v>
      </c>
      <c r="P3113" s="1" t="s">
        <v>48</v>
      </c>
      <c r="Q3113" s="1" t="s">
        <v>48</v>
      </c>
      <c r="R3113" s="1" t="s">
        <v>48</v>
      </c>
      <c r="S3113" s="1" t="s">
        <v>48</v>
      </c>
      <c r="T3113" s="1" t="s">
        <v>48</v>
      </c>
      <c r="U3113" s="1" t="s">
        <v>48</v>
      </c>
      <c r="V3113" s="1" t="s">
        <v>48</v>
      </c>
      <c r="W3113" s="1" t="s">
        <v>48</v>
      </c>
      <c r="X3113" s="1" t="s">
        <v>62</v>
      </c>
      <c r="AC3113" s="1" t="s">
        <v>5712</v>
      </c>
      <c r="AD3113" s="1" t="s">
        <v>5712</v>
      </c>
      <c r="AK3113" s="1" t="s">
        <v>77</v>
      </c>
      <c r="AN3113" s="1" t="s">
        <v>5712</v>
      </c>
      <c r="AP3113" s="1" t="s">
        <v>5712</v>
      </c>
      <c r="AR3113" s="1" t="s">
        <v>5712</v>
      </c>
      <c r="AT3113" s="1" t="s">
        <v>5712</v>
      </c>
      <c r="AV3113" s="1" t="s">
        <v>13896</v>
      </c>
    </row>
    <row r="3114" spans="1:48" x14ac:dyDescent="0.35">
      <c r="A3114" s="1" t="s">
        <v>13897</v>
      </c>
      <c r="B3114" s="1" t="s">
        <v>12499</v>
      </c>
      <c r="C3114" s="1" t="s">
        <v>41</v>
      </c>
      <c r="D3114">
        <v>56</v>
      </c>
      <c r="E3114" s="1" t="s">
        <v>65</v>
      </c>
      <c r="F3114" s="1" t="s">
        <v>66</v>
      </c>
      <c r="G3114" s="1" t="s">
        <v>44</v>
      </c>
      <c r="H3114" s="1" t="s">
        <v>109</v>
      </c>
      <c r="I3114" s="1" t="s">
        <v>61</v>
      </c>
      <c r="J3114" s="1" t="s">
        <v>47</v>
      </c>
      <c r="K3114" s="1" t="s">
        <v>48</v>
      </c>
      <c r="L3114" s="1" t="s">
        <v>48</v>
      </c>
      <c r="M3114" s="1" t="s">
        <v>49</v>
      </c>
      <c r="N3114" s="1" t="s">
        <v>48</v>
      </c>
      <c r="O3114" s="1" t="s">
        <v>48</v>
      </c>
      <c r="P3114" s="1" t="s">
        <v>48</v>
      </c>
      <c r="Q3114" s="1" t="s">
        <v>48</v>
      </c>
      <c r="R3114" s="1" t="s">
        <v>48</v>
      </c>
      <c r="S3114" s="1" t="s">
        <v>48</v>
      </c>
      <c r="T3114" s="1" t="s">
        <v>48</v>
      </c>
      <c r="U3114" s="1" t="s">
        <v>48</v>
      </c>
      <c r="V3114" s="1" t="s">
        <v>48</v>
      </c>
      <c r="W3114" s="1" t="s">
        <v>48</v>
      </c>
      <c r="X3114" s="1" t="s">
        <v>62</v>
      </c>
      <c r="AC3114" s="1" t="s">
        <v>5712</v>
      </c>
      <c r="AD3114" s="1" t="s">
        <v>5712</v>
      </c>
      <c r="AK3114" s="1" t="s">
        <v>63</v>
      </c>
      <c r="AN3114" s="1" t="s">
        <v>5712</v>
      </c>
      <c r="AP3114" s="1" t="s">
        <v>5712</v>
      </c>
      <c r="AR3114" s="1" t="s">
        <v>5712</v>
      </c>
      <c r="AT3114" s="1" t="s">
        <v>5712</v>
      </c>
      <c r="AV3114" s="1" t="s">
        <v>13898</v>
      </c>
    </row>
    <row r="3115" spans="1:48" x14ac:dyDescent="0.35">
      <c r="A3115" s="1" t="s">
        <v>13899</v>
      </c>
      <c r="B3115" s="1" t="s">
        <v>12499</v>
      </c>
      <c r="C3115" s="1" t="s">
        <v>41</v>
      </c>
      <c r="D3115">
        <v>56</v>
      </c>
      <c r="E3115" s="1" t="s">
        <v>65</v>
      </c>
      <c r="F3115" s="1" t="s">
        <v>72</v>
      </c>
      <c r="G3115" s="1" t="s">
        <v>98</v>
      </c>
      <c r="H3115" s="1" t="s">
        <v>67</v>
      </c>
      <c r="I3115" s="1" t="s">
        <v>90</v>
      </c>
      <c r="J3115" s="1" t="s">
        <v>47</v>
      </c>
      <c r="K3115" s="1" t="s">
        <v>49</v>
      </c>
      <c r="L3115" s="1" t="s">
        <v>48</v>
      </c>
      <c r="M3115" s="1" t="s">
        <v>48</v>
      </c>
      <c r="N3115" s="1" t="s">
        <v>48</v>
      </c>
      <c r="O3115" s="1" t="s">
        <v>48</v>
      </c>
      <c r="P3115" s="1" t="s">
        <v>48</v>
      </c>
      <c r="Q3115" s="1" t="s">
        <v>48</v>
      </c>
      <c r="R3115" s="1" t="s">
        <v>48</v>
      </c>
      <c r="S3115" s="1" t="s">
        <v>48</v>
      </c>
      <c r="T3115" s="1" t="s">
        <v>49</v>
      </c>
      <c r="U3115" s="1" t="s">
        <v>48</v>
      </c>
      <c r="V3115" s="1" t="s">
        <v>48</v>
      </c>
      <c r="W3115" s="1" t="s">
        <v>48</v>
      </c>
      <c r="X3115" s="1" t="s">
        <v>116</v>
      </c>
      <c r="Y3115" s="1" t="s">
        <v>13900</v>
      </c>
      <c r="AC3115" s="1" t="s">
        <v>5712</v>
      </c>
      <c r="AD3115" s="1" t="s">
        <v>5712</v>
      </c>
      <c r="AI3115" s="1" t="s">
        <v>13901</v>
      </c>
      <c r="AK3115" s="1" t="s">
        <v>77</v>
      </c>
      <c r="AN3115" s="1" t="s">
        <v>5712</v>
      </c>
      <c r="AP3115" s="1" t="s">
        <v>5712</v>
      </c>
      <c r="AR3115" s="1" t="s">
        <v>5712</v>
      </c>
      <c r="AT3115" s="1" t="s">
        <v>5712</v>
      </c>
      <c r="AV3115" s="1" t="s">
        <v>13902</v>
      </c>
    </row>
    <row r="3116" spans="1:48" x14ac:dyDescent="0.35">
      <c r="A3116" s="1" t="s">
        <v>13903</v>
      </c>
      <c r="B3116" s="1" t="s">
        <v>12499</v>
      </c>
      <c r="C3116" s="1" t="s">
        <v>41</v>
      </c>
      <c r="D3116">
        <v>73</v>
      </c>
      <c r="E3116" s="1" t="s">
        <v>65</v>
      </c>
      <c r="F3116" s="1" t="s">
        <v>43</v>
      </c>
      <c r="G3116" s="1" t="s">
        <v>44</v>
      </c>
      <c r="H3116" s="1" t="s">
        <v>92</v>
      </c>
      <c r="I3116" s="1" t="s">
        <v>68</v>
      </c>
      <c r="J3116" s="1" t="s">
        <v>47</v>
      </c>
      <c r="K3116" s="1" t="s">
        <v>49</v>
      </c>
      <c r="L3116" s="1" t="s">
        <v>48</v>
      </c>
      <c r="M3116" s="1" t="s">
        <v>48</v>
      </c>
      <c r="N3116" s="1" t="s">
        <v>48</v>
      </c>
      <c r="O3116" s="1" t="s">
        <v>48</v>
      </c>
      <c r="P3116" s="1" t="s">
        <v>48</v>
      </c>
      <c r="Q3116" s="1" t="s">
        <v>48</v>
      </c>
      <c r="R3116" s="1" t="s">
        <v>48</v>
      </c>
      <c r="S3116" s="1" t="s">
        <v>48</v>
      </c>
      <c r="T3116" s="1" t="s">
        <v>49</v>
      </c>
      <c r="U3116" s="1" t="s">
        <v>48</v>
      </c>
      <c r="V3116" s="1" t="s">
        <v>48</v>
      </c>
      <c r="W3116" s="1" t="s">
        <v>48</v>
      </c>
      <c r="X3116" s="1" t="s">
        <v>75</v>
      </c>
      <c r="Y3116" s="1" t="s">
        <v>13904</v>
      </c>
      <c r="AC3116" s="1" t="s">
        <v>5712</v>
      </c>
      <c r="AD3116" s="1" t="s">
        <v>5712</v>
      </c>
      <c r="AK3116" s="1" t="s">
        <v>77</v>
      </c>
      <c r="AN3116" s="1" t="s">
        <v>5712</v>
      </c>
      <c r="AP3116" s="1" t="s">
        <v>5712</v>
      </c>
      <c r="AR3116" s="1" t="s">
        <v>5712</v>
      </c>
      <c r="AT3116" s="1" t="s">
        <v>5712</v>
      </c>
    </row>
    <row r="3117" spans="1:48" x14ac:dyDescent="0.35">
      <c r="A3117" s="1" t="s">
        <v>13905</v>
      </c>
      <c r="B3117" s="1" t="s">
        <v>12499</v>
      </c>
      <c r="C3117" s="1" t="s">
        <v>41</v>
      </c>
      <c r="D3117">
        <v>56</v>
      </c>
      <c r="E3117" s="1" t="s">
        <v>65</v>
      </c>
      <c r="F3117" s="1" t="s">
        <v>72</v>
      </c>
      <c r="G3117" s="1" t="s">
        <v>73</v>
      </c>
      <c r="H3117" s="1" t="s">
        <v>79</v>
      </c>
      <c r="I3117" s="1" t="s">
        <v>74</v>
      </c>
      <c r="J3117" s="1" t="s">
        <v>80</v>
      </c>
      <c r="K3117" s="1" t="s">
        <v>48</v>
      </c>
      <c r="L3117" s="1" t="s">
        <v>48</v>
      </c>
      <c r="M3117" s="1" t="s">
        <v>48</v>
      </c>
      <c r="N3117" s="1" t="s">
        <v>48</v>
      </c>
      <c r="O3117" s="1" t="s">
        <v>48</v>
      </c>
      <c r="P3117" s="1" t="s">
        <v>48</v>
      </c>
      <c r="Q3117" s="1" t="s">
        <v>48</v>
      </c>
      <c r="R3117" s="1" t="s">
        <v>48</v>
      </c>
      <c r="S3117" s="1" t="s">
        <v>48</v>
      </c>
      <c r="T3117" s="1" t="s">
        <v>48</v>
      </c>
      <c r="U3117" s="1" t="s">
        <v>49</v>
      </c>
      <c r="V3117" s="1" t="s">
        <v>48</v>
      </c>
      <c r="W3117" s="1" t="s">
        <v>48</v>
      </c>
      <c r="X3117" s="1" t="s">
        <v>116</v>
      </c>
      <c r="Y3117" s="1" t="s">
        <v>13906</v>
      </c>
      <c r="AC3117" s="1" t="s">
        <v>5712</v>
      </c>
      <c r="AD3117" s="1" t="s">
        <v>5712</v>
      </c>
      <c r="AK3117" s="1" t="s">
        <v>55</v>
      </c>
      <c r="AN3117" s="1" t="s">
        <v>5712</v>
      </c>
      <c r="AP3117" s="1" t="s">
        <v>5712</v>
      </c>
      <c r="AR3117" s="1" t="s">
        <v>5712</v>
      </c>
      <c r="AT3117" s="1" t="s">
        <v>5712</v>
      </c>
    </row>
    <row r="3118" spans="1:48" x14ac:dyDescent="0.35">
      <c r="A3118" s="1" t="s">
        <v>13907</v>
      </c>
      <c r="B3118" s="1" t="s">
        <v>12499</v>
      </c>
      <c r="C3118" s="1" t="s">
        <v>71</v>
      </c>
      <c r="D3118">
        <v>77</v>
      </c>
      <c r="E3118" s="1" t="s">
        <v>65</v>
      </c>
      <c r="F3118" s="1" t="s">
        <v>66</v>
      </c>
      <c r="G3118" s="1" t="s">
        <v>59</v>
      </c>
      <c r="H3118" s="1" t="s">
        <v>67</v>
      </c>
      <c r="I3118" s="1" t="s">
        <v>90</v>
      </c>
      <c r="J3118" s="1" t="s">
        <v>80</v>
      </c>
      <c r="K3118" s="1" t="s">
        <v>48</v>
      </c>
      <c r="L3118" s="1" t="s">
        <v>48</v>
      </c>
      <c r="M3118" s="1" t="s">
        <v>48</v>
      </c>
      <c r="N3118" s="1" t="s">
        <v>48</v>
      </c>
      <c r="O3118" s="1" t="s">
        <v>48</v>
      </c>
      <c r="P3118" s="1" t="s">
        <v>48</v>
      </c>
      <c r="Q3118" s="1" t="s">
        <v>48</v>
      </c>
      <c r="R3118" s="1" t="s">
        <v>48</v>
      </c>
      <c r="S3118" s="1" t="s">
        <v>48</v>
      </c>
      <c r="T3118" s="1" t="s">
        <v>48</v>
      </c>
      <c r="U3118" s="1" t="s">
        <v>48</v>
      </c>
      <c r="V3118" s="1" t="s">
        <v>48</v>
      </c>
      <c r="W3118" s="1" t="s">
        <v>49</v>
      </c>
      <c r="X3118" s="1" t="s">
        <v>116</v>
      </c>
      <c r="Y3118" s="1" t="s">
        <v>13908</v>
      </c>
      <c r="AC3118" s="1" t="s">
        <v>5712</v>
      </c>
      <c r="AD3118" s="1" t="s">
        <v>5712</v>
      </c>
      <c r="AI3118" s="1" t="s">
        <v>13909</v>
      </c>
      <c r="AK3118" s="1" t="s">
        <v>55</v>
      </c>
      <c r="AN3118" s="1" t="s">
        <v>5712</v>
      </c>
      <c r="AP3118" s="1" t="s">
        <v>5712</v>
      </c>
      <c r="AR3118" s="1" t="s">
        <v>5712</v>
      </c>
      <c r="AT3118" s="1" t="s">
        <v>5712</v>
      </c>
    </row>
    <row r="3119" spans="1:48" x14ac:dyDescent="0.35">
      <c r="A3119" s="1" t="s">
        <v>13910</v>
      </c>
      <c r="B3119" s="1" t="s">
        <v>12499</v>
      </c>
      <c r="C3119" s="1" t="s">
        <v>71</v>
      </c>
      <c r="D3119">
        <v>68</v>
      </c>
      <c r="E3119" s="1" t="s">
        <v>65</v>
      </c>
      <c r="F3119" s="1" t="s">
        <v>72</v>
      </c>
      <c r="G3119" s="1" t="s">
        <v>44</v>
      </c>
      <c r="H3119" s="1" t="s">
        <v>67</v>
      </c>
      <c r="I3119" s="1" t="s">
        <v>110</v>
      </c>
      <c r="J3119" s="1" t="s">
        <v>80</v>
      </c>
      <c r="K3119" s="1" t="s">
        <v>48</v>
      </c>
      <c r="L3119" s="1" t="s">
        <v>48</v>
      </c>
      <c r="M3119" s="1" t="s">
        <v>48</v>
      </c>
      <c r="N3119" s="1" t="s">
        <v>48</v>
      </c>
      <c r="O3119" s="1" t="s">
        <v>48</v>
      </c>
      <c r="P3119" s="1" t="s">
        <v>48</v>
      </c>
      <c r="Q3119" s="1" t="s">
        <v>48</v>
      </c>
      <c r="R3119" s="1" t="s">
        <v>48</v>
      </c>
      <c r="S3119" s="1" t="s">
        <v>48</v>
      </c>
      <c r="T3119" s="1" t="s">
        <v>49</v>
      </c>
      <c r="U3119" s="1" t="s">
        <v>48</v>
      </c>
      <c r="V3119" s="1" t="s">
        <v>48</v>
      </c>
      <c r="W3119" s="1" t="s">
        <v>48</v>
      </c>
      <c r="X3119" s="1" t="s">
        <v>62</v>
      </c>
      <c r="AC3119" s="1" t="s">
        <v>5712</v>
      </c>
      <c r="AD3119" s="1" t="s">
        <v>5712</v>
      </c>
      <c r="AI3119" s="1" t="s">
        <v>13911</v>
      </c>
      <c r="AK3119" s="1" t="s">
        <v>55</v>
      </c>
      <c r="AN3119" s="1" t="s">
        <v>5712</v>
      </c>
      <c r="AP3119" s="1" t="s">
        <v>5712</v>
      </c>
      <c r="AR3119" s="1" t="s">
        <v>5712</v>
      </c>
      <c r="AT3119" s="1" t="s">
        <v>5712</v>
      </c>
      <c r="AV3119" s="1" t="s">
        <v>127</v>
      </c>
    </row>
    <row r="3120" spans="1:48" x14ac:dyDescent="0.35">
      <c r="A3120" s="1" t="s">
        <v>13912</v>
      </c>
      <c r="B3120" s="1" t="s">
        <v>12499</v>
      </c>
      <c r="C3120" s="1" t="s">
        <v>41</v>
      </c>
      <c r="D3120">
        <v>46</v>
      </c>
      <c r="E3120" s="1" t="s">
        <v>42</v>
      </c>
      <c r="F3120" s="1" t="s">
        <v>107</v>
      </c>
      <c r="G3120" s="1" t="s">
        <v>98</v>
      </c>
      <c r="H3120" s="1" t="s">
        <v>45</v>
      </c>
      <c r="I3120" s="1" t="s">
        <v>74</v>
      </c>
      <c r="J3120" s="1" t="s">
        <v>47</v>
      </c>
      <c r="K3120" s="1" t="s">
        <v>49</v>
      </c>
      <c r="L3120" s="1" t="s">
        <v>48</v>
      </c>
      <c r="M3120" s="1" t="s">
        <v>48</v>
      </c>
      <c r="N3120" s="1" t="s">
        <v>48</v>
      </c>
      <c r="O3120" s="1" t="s">
        <v>48</v>
      </c>
      <c r="P3120" s="1" t="s">
        <v>48</v>
      </c>
      <c r="Q3120" s="1" t="s">
        <v>48</v>
      </c>
      <c r="R3120" s="1" t="s">
        <v>48</v>
      </c>
      <c r="S3120" s="1" t="s">
        <v>48</v>
      </c>
      <c r="T3120" s="1" t="s">
        <v>49</v>
      </c>
      <c r="U3120" s="1" t="s">
        <v>48</v>
      </c>
      <c r="V3120" s="1" t="s">
        <v>48</v>
      </c>
      <c r="W3120" s="1" t="s">
        <v>48</v>
      </c>
      <c r="X3120" s="1" t="s">
        <v>62</v>
      </c>
      <c r="AC3120" s="1" t="s">
        <v>5712</v>
      </c>
      <c r="AD3120" s="1" t="s">
        <v>5712</v>
      </c>
      <c r="AK3120" s="1" t="s">
        <v>55</v>
      </c>
      <c r="AN3120" s="1" t="s">
        <v>5712</v>
      </c>
      <c r="AP3120" s="1" t="s">
        <v>5712</v>
      </c>
      <c r="AR3120" s="1" t="s">
        <v>5712</v>
      </c>
      <c r="AT3120" s="1" t="s">
        <v>5712</v>
      </c>
    </row>
    <row r="3121" spans="1:48" x14ac:dyDescent="0.35">
      <c r="A3121" s="1" t="s">
        <v>13913</v>
      </c>
      <c r="B3121" s="1" t="s">
        <v>12499</v>
      </c>
      <c r="C3121" s="1" t="s">
        <v>71</v>
      </c>
      <c r="D3121">
        <v>75</v>
      </c>
      <c r="E3121" s="1" t="s">
        <v>65</v>
      </c>
      <c r="F3121" s="1" t="s">
        <v>66</v>
      </c>
      <c r="G3121" s="1" t="s">
        <v>73</v>
      </c>
      <c r="H3121" s="1" t="s">
        <v>67</v>
      </c>
      <c r="I3121" s="1" t="s">
        <v>68</v>
      </c>
      <c r="J3121" s="1" t="s">
        <v>47</v>
      </c>
      <c r="K3121" s="1" t="s">
        <v>48</v>
      </c>
      <c r="L3121" s="1" t="s">
        <v>48</v>
      </c>
      <c r="M3121" s="1" t="s">
        <v>49</v>
      </c>
      <c r="N3121" s="1" t="s">
        <v>48</v>
      </c>
      <c r="O3121" s="1" t="s">
        <v>48</v>
      </c>
      <c r="P3121" s="1" t="s">
        <v>48</v>
      </c>
      <c r="Q3121" s="1" t="s">
        <v>48</v>
      </c>
      <c r="R3121" s="1" t="s">
        <v>48</v>
      </c>
      <c r="S3121" s="1" t="s">
        <v>48</v>
      </c>
      <c r="T3121" s="1" t="s">
        <v>48</v>
      </c>
      <c r="U3121" s="1" t="s">
        <v>48</v>
      </c>
      <c r="V3121" s="1" t="s">
        <v>48</v>
      </c>
      <c r="W3121" s="1" t="s">
        <v>48</v>
      </c>
      <c r="X3121" s="1" t="s">
        <v>62</v>
      </c>
      <c r="AC3121" s="1" t="s">
        <v>5712</v>
      </c>
      <c r="AD3121" s="1" t="s">
        <v>5712</v>
      </c>
      <c r="AI3121" s="1" t="s">
        <v>13914</v>
      </c>
      <c r="AK3121" s="1" t="s">
        <v>63</v>
      </c>
      <c r="AN3121" s="1" t="s">
        <v>5712</v>
      </c>
      <c r="AP3121" s="1" t="s">
        <v>5712</v>
      </c>
      <c r="AR3121" s="1" t="s">
        <v>5712</v>
      </c>
      <c r="AT3121" s="1" t="s">
        <v>5712</v>
      </c>
      <c r="AV3121" s="1" t="s">
        <v>13915</v>
      </c>
    </row>
    <row r="3122" spans="1:48" x14ac:dyDescent="0.35">
      <c r="A3122" s="1" t="s">
        <v>13916</v>
      </c>
      <c r="B3122" s="1" t="s">
        <v>12499</v>
      </c>
      <c r="C3122" s="1" t="s">
        <v>71</v>
      </c>
      <c r="D3122">
        <v>36</v>
      </c>
      <c r="E3122" s="1" t="s">
        <v>42</v>
      </c>
      <c r="F3122" s="1" t="s">
        <v>43</v>
      </c>
      <c r="G3122" s="1" t="s">
        <v>98</v>
      </c>
      <c r="H3122" s="1" t="s">
        <v>79</v>
      </c>
      <c r="I3122" s="1" t="s">
        <v>90</v>
      </c>
      <c r="J3122" s="1" t="s">
        <v>47</v>
      </c>
      <c r="K3122" s="1" t="s">
        <v>48</v>
      </c>
      <c r="L3122" s="1" t="s">
        <v>48</v>
      </c>
      <c r="M3122" s="1" t="s">
        <v>48</v>
      </c>
      <c r="N3122" s="1" t="s">
        <v>48</v>
      </c>
      <c r="O3122" s="1" t="s">
        <v>49</v>
      </c>
      <c r="P3122" s="1" t="s">
        <v>48</v>
      </c>
      <c r="Q3122" s="1" t="s">
        <v>48</v>
      </c>
      <c r="R3122" s="1" t="s">
        <v>48</v>
      </c>
      <c r="S3122" s="1" t="s">
        <v>48</v>
      </c>
      <c r="T3122" s="1" t="s">
        <v>48</v>
      </c>
      <c r="U3122" s="1" t="s">
        <v>48</v>
      </c>
      <c r="V3122" s="1" t="s">
        <v>48</v>
      </c>
      <c r="W3122" s="1" t="s">
        <v>48</v>
      </c>
      <c r="X3122" s="1" t="s">
        <v>62</v>
      </c>
      <c r="AC3122" s="1" t="s">
        <v>5712</v>
      </c>
      <c r="AD3122" s="1" t="s">
        <v>5712</v>
      </c>
      <c r="AI3122" s="1" t="s">
        <v>13917</v>
      </c>
      <c r="AK3122" s="1" t="s">
        <v>55</v>
      </c>
      <c r="AN3122" s="1" t="s">
        <v>5712</v>
      </c>
      <c r="AP3122" s="1" t="s">
        <v>131</v>
      </c>
      <c r="AR3122" s="1" t="s">
        <v>5712</v>
      </c>
      <c r="AT3122" s="1" t="s">
        <v>5712</v>
      </c>
    </row>
    <row r="3123" spans="1:48" x14ac:dyDescent="0.35">
      <c r="A3123" s="1" t="s">
        <v>13918</v>
      </c>
      <c r="B3123" s="1" t="s">
        <v>12499</v>
      </c>
      <c r="C3123" s="1" t="s">
        <v>41</v>
      </c>
      <c r="D3123">
        <v>80</v>
      </c>
      <c r="E3123" s="1" t="s">
        <v>65</v>
      </c>
      <c r="F3123" s="1" t="s">
        <v>66</v>
      </c>
      <c r="G3123" s="1" t="s">
        <v>137</v>
      </c>
      <c r="H3123" s="1" t="s">
        <v>67</v>
      </c>
      <c r="I3123" s="1" t="s">
        <v>90</v>
      </c>
      <c r="J3123" s="1" t="s">
        <v>47</v>
      </c>
      <c r="K3123" s="1" t="s">
        <v>48</v>
      </c>
      <c r="L3123" s="1" t="s">
        <v>48</v>
      </c>
      <c r="M3123" s="1" t="s">
        <v>48</v>
      </c>
      <c r="N3123" s="1" t="s">
        <v>48</v>
      </c>
      <c r="O3123" s="1" t="s">
        <v>48</v>
      </c>
      <c r="P3123" s="1" t="s">
        <v>49</v>
      </c>
      <c r="Q3123" s="1" t="s">
        <v>48</v>
      </c>
      <c r="R3123" s="1" t="s">
        <v>48</v>
      </c>
      <c r="S3123" s="1" t="s">
        <v>48</v>
      </c>
      <c r="T3123" s="1" t="s">
        <v>48</v>
      </c>
      <c r="U3123" s="1" t="s">
        <v>48</v>
      </c>
      <c r="V3123" s="1" t="s">
        <v>48</v>
      </c>
      <c r="W3123" s="1" t="s">
        <v>48</v>
      </c>
      <c r="X3123" s="1" t="s">
        <v>62</v>
      </c>
      <c r="AC3123" s="1" t="s">
        <v>5712</v>
      </c>
      <c r="AD3123" s="1" t="s">
        <v>5712</v>
      </c>
      <c r="AI3123" s="1" t="s">
        <v>13919</v>
      </c>
      <c r="AK3123" s="1" t="s">
        <v>63</v>
      </c>
      <c r="AN3123" s="1" t="s">
        <v>5712</v>
      </c>
      <c r="AP3123" s="1" t="s">
        <v>5712</v>
      </c>
      <c r="AR3123" s="1" t="s">
        <v>5712</v>
      </c>
      <c r="AT3123" s="1" t="s">
        <v>5712</v>
      </c>
      <c r="AV3123" s="1" t="s">
        <v>13920</v>
      </c>
    </row>
    <row r="3124" spans="1:48" x14ac:dyDescent="0.35">
      <c r="A3124" s="1" t="s">
        <v>13921</v>
      </c>
      <c r="B3124" s="1" t="s">
        <v>12499</v>
      </c>
      <c r="C3124" s="1" t="s">
        <v>41</v>
      </c>
      <c r="D3124">
        <v>53</v>
      </c>
      <c r="E3124" s="1" t="s">
        <v>42</v>
      </c>
      <c r="F3124" s="1" t="s">
        <v>72</v>
      </c>
      <c r="G3124" s="1" t="s">
        <v>98</v>
      </c>
      <c r="H3124" s="1" t="s">
        <v>144</v>
      </c>
      <c r="I3124" s="1" t="s">
        <v>99</v>
      </c>
      <c r="J3124" s="1" t="s">
        <v>47</v>
      </c>
      <c r="K3124" s="1" t="s">
        <v>48</v>
      </c>
      <c r="L3124" s="1" t="s">
        <v>48</v>
      </c>
      <c r="M3124" s="1" t="s">
        <v>48</v>
      </c>
      <c r="N3124" s="1" t="s">
        <v>49</v>
      </c>
      <c r="O3124" s="1" t="s">
        <v>48</v>
      </c>
      <c r="P3124" s="1" t="s">
        <v>48</v>
      </c>
      <c r="Q3124" s="1" t="s">
        <v>48</v>
      </c>
      <c r="R3124" s="1" t="s">
        <v>48</v>
      </c>
      <c r="S3124" s="1" t="s">
        <v>48</v>
      </c>
      <c r="T3124" s="1" t="s">
        <v>48</v>
      </c>
      <c r="U3124" s="1" t="s">
        <v>48</v>
      </c>
      <c r="V3124" s="1" t="s">
        <v>48</v>
      </c>
      <c r="W3124" s="1" t="s">
        <v>48</v>
      </c>
      <c r="X3124" s="1" t="s">
        <v>62</v>
      </c>
      <c r="AC3124" s="1" t="s">
        <v>5712</v>
      </c>
      <c r="AD3124" s="1" t="s">
        <v>5712</v>
      </c>
      <c r="AK3124" s="1" t="s">
        <v>63</v>
      </c>
      <c r="AN3124" s="1" t="s">
        <v>5712</v>
      </c>
      <c r="AP3124" s="1" t="s">
        <v>5712</v>
      </c>
      <c r="AR3124" s="1" t="s">
        <v>5712</v>
      </c>
      <c r="AT3124" s="1" t="s">
        <v>5712</v>
      </c>
    </row>
    <row r="3125" spans="1:48" x14ac:dyDescent="0.35">
      <c r="A3125" s="1" t="s">
        <v>13922</v>
      </c>
      <c r="B3125" s="1" t="s">
        <v>12499</v>
      </c>
      <c r="C3125" s="1" t="s">
        <v>41</v>
      </c>
      <c r="D3125">
        <v>42</v>
      </c>
      <c r="E3125" s="1" t="s">
        <v>42</v>
      </c>
      <c r="F3125" s="1" t="s">
        <v>43</v>
      </c>
      <c r="G3125" s="1" t="s">
        <v>98</v>
      </c>
      <c r="H3125" s="1" t="s">
        <v>79</v>
      </c>
      <c r="I3125" s="1" t="s">
        <v>110</v>
      </c>
      <c r="J3125" s="1" t="s">
        <v>47</v>
      </c>
      <c r="K3125" s="1" t="s">
        <v>48</v>
      </c>
      <c r="L3125" s="1" t="s">
        <v>48</v>
      </c>
      <c r="M3125" s="1" t="s">
        <v>48</v>
      </c>
      <c r="N3125" s="1" t="s">
        <v>48</v>
      </c>
      <c r="O3125" s="1" t="s">
        <v>48</v>
      </c>
      <c r="P3125" s="1" t="s">
        <v>49</v>
      </c>
      <c r="Q3125" s="1" t="s">
        <v>48</v>
      </c>
      <c r="R3125" s="1" t="s">
        <v>48</v>
      </c>
      <c r="S3125" s="1" t="s">
        <v>48</v>
      </c>
      <c r="T3125" s="1" t="s">
        <v>48</v>
      </c>
      <c r="U3125" s="1" t="s">
        <v>48</v>
      </c>
      <c r="V3125" s="1" t="s">
        <v>48</v>
      </c>
      <c r="W3125" s="1" t="s">
        <v>48</v>
      </c>
      <c r="X3125" s="1" t="s">
        <v>51</v>
      </c>
      <c r="Y3125" s="1" t="s">
        <v>13923</v>
      </c>
      <c r="AC3125" s="1" t="s">
        <v>5712</v>
      </c>
      <c r="AD3125" s="1" t="s">
        <v>5712</v>
      </c>
      <c r="AK3125" s="1" t="s">
        <v>63</v>
      </c>
      <c r="AN3125" s="1" t="s">
        <v>5712</v>
      </c>
      <c r="AP3125" s="1" t="s">
        <v>5712</v>
      </c>
      <c r="AR3125" s="1" t="s">
        <v>5712</v>
      </c>
      <c r="AT3125" s="1" t="s">
        <v>5712</v>
      </c>
      <c r="AV3125" s="1" t="s">
        <v>13924</v>
      </c>
    </row>
    <row r="3126" spans="1:48" x14ac:dyDescent="0.35">
      <c r="A3126" s="1" t="s">
        <v>13925</v>
      </c>
      <c r="B3126" s="1" t="s">
        <v>12499</v>
      </c>
      <c r="C3126" s="1" t="s">
        <v>71</v>
      </c>
      <c r="D3126">
        <v>72</v>
      </c>
      <c r="E3126" s="1" t="s">
        <v>65</v>
      </c>
      <c r="F3126" s="1" t="s">
        <v>66</v>
      </c>
      <c r="G3126" s="1" t="s">
        <v>73</v>
      </c>
      <c r="H3126" s="1" t="s">
        <v>67</v>
      </c>
      <c r="I3126" s="1" t="s">
        <v>68</v>
      </c>
      <c r="J3126" s="1" t="s">
        <v>47</v>
      </c>
      <c r="K3126" s="1" t="s">
        <v>48</v>
      </c>
      <c r="L3126" s="1" t="s">
        <v>48</v>
      </c>
      <c r="M3126" s="1" t="s">
        <v>48</v>
      </c>
      <c r="N3126" s="1" t="s">
        <v>48</v>
      </c>
      <c r="O3126" s="1" t="s">
        <v>48</v>
      </c>
      <c r="P3126" s="1" t="s">
        <v>48</v>
      </c>
      <c r="Q3126" s="1" t="s">
        <v>48</v>
      </c>
      <c r="R3126" s="1" t="s">
        <v>49</v>
      </c>
      <c r="S3126" s="1" t="s">
        <v>48</v>
      </c>
      <c r="T3126" s="1" t="s">
        <v>48</v>
      </c>
      <c r="U3126" s="1" t="s">
        <v>48</v>
      </c>
      <c r="V3126" s="1" t="s">
        <v>48</v>
      </c>
      <c r="W3126" s="1" t="s">
        <v>48</v>
      </c>
      <c r="X3126" s="1" t="s">
        <v>62</v>
      </c>
      <c r="AC3126" s="1" t="s">
        <v>5712</v>
      </c>
      <c r="AD3126" s="1" t="s">
        <v>5712</v>
      </c>
      <c r="AK3126" s="1" t="s">
        <v>63</v>
      </c>
      <c r="AN3126" s="1" t="s">
        <v>5712</v>
      </c>
      <c r="AP3126" s="1" t="s">
        <v>81</v>
      </c>
      <c r="AR3126" s="1" t="s">
        <v>5712</v>
      </c>
      <c r="AT3126" s="1" t="s">
        <v>5712</v>
      </c>
    </row>
    <row r="3127" spans="1:48" ht="409.5" x14ac:dyDescent="0.35">
      <c r="A3127" s="1" t="s">
        <v>13926</v>
      </c>
      <c r="B3127" s="1" t="s">
        <v>12499</v>
      </c>
      <c r="C3127" s="1" t="s">
        <v>41</v>
      </c>
      <c r="D3127">
        <v>65</v>
      </c>
      <c r="E3127" s="1" t="s">
        <v>65</v>
      </c>
      <c r="F3127" s="1" t="s">
        <v>72</v>
      </c>
      <c r="G3127" s="1" t="s">
        <v>137</v>
      </c>
      <c r="H3127" s="1" t="s">
        <v>109</v>
      </c>
      <c r="I3127" s="1" t="s">
        <v>74</v>
      </c>
      <c r="J3127" s="1" t="s">
        <v>47</v>
      </c>
      <c r="K3127" s="1" t="s">
        <v>48</v>
      </c>
      <c r="L3127" s="1" t="s">
        <v>49</v>
      </c>
      <c r="M3127" s="1" t="s">
        <v>48</v>
      </c>
      <c r="N3127" s="1" t="s">
        <v>48</v>
      </c>
      <c r="O3127" s="1" t="s">
        <v>48</v>
      </c>
      <c r="P3127" s="1" t="s">
        <v>48</v>
      </c>
      <c r="Q3127" s="1" t="s">
        <v>48</v>
      </c>
      <c r="R3127" s="1" t="s">
        <v>48</v>
      </c>
      <c r="S3127" s="1" t="s">
        <v>48</v>
      </c>
      <c r="T3127" s="1" t="s">
        <v>48</v>
      </c>
      <c r="U3127" s="1" t="s">
        <v>48</v>
      </c>
      <c r="V3127" s="1" t="s">
        <v>48</v>
      </c>
      <c r="W3127" s="1" t="s">
        <v>48</v>
      </c>
      <c r="X3127" s="1" t="s">
        <v>145</v>
      </c>
      <c r="Y3127" s="1" t="s">
        <v>13927</v>
      </c>
      <c r="AC3127" s="1" t="s">
        <v>5712</v>
      </c>
      <c r="AD3127" s="1" t="s">
        <v>5712</v>
      </c>
      <c r="AI3127" s="1" t="s">
        <v>13928</v>
      </c>
      <c r="AK3127" s="1" t="s">
        <v>101</v>
      </c>
      <c r="AN3127" s="1" t="s">
        <v>5712</v>
      </c>
      <c r="AP3127" s="1" t="s">
        <v>5712</v>
      </c>
      <c r="AR3127" s="1" t="s">
        <v>5712</v>
      </c>
      <c r="AT3127" s="1" t="s">
        <v>5712</v>
      </c>
      <c r="AV3127" s="2" t="s">
        <v>13929</v>
      </c>
    </row>
    <row r="3128" spans="1:48" x14ac:dyDescent="0.35">
      <c r="A3128" s="1" t="s">
        <v>13930</v>
      </c>
      <c r="B3128" s="1" t="s">
        <v>12499</v>
      </c>
      <c r="C3128" s="1" t="s">
        <v>71</v>
      </c>
      <c r="D3128">
        <v>50</v>
      </c>
      <c r="E3128" s="1" t="s">
        <v>42</v>
      </c>
      <c r="F3128" s="1" t="s">
        <v>43</v>
      </c>
      <c r="G3128" s="1" t="s">
        <v>85</v>
      </c>
      <c r="H3128" s="1" t="s">
        <v>79</v>
      </c>
      <c r="I3128" s="1" t="s">
        <v>46</v>
      </c>
      <c r="J3128" s="1" t="s">
        <v>80</v>
      </c>
      <c r="K3128" s="1" t="s">
        <v>48</v>
      </c>
      <c r="L3128" s="1" t="s">
        <v>48</v>
      </c>
      <c r="M3128" s="1" t="s">
        <v>48</v>
      </c>
      <c r="N3128" s="1" t="s">
        <v>48</v>
      </c>
      <c r="O3128" s="1" t="s">
        <v>48</v>
      </c>
      <c r="P3128" s="1" t="s">
        <v>48</v>
      </c>
      <c r="Q3128" s="1" t="s">
        <v>48</v>
      </c>
      <c r="R3128" s="1" t="s">
        <v>48</v>
      </c>
      <c r="S3128" s="1" t="s">
        <v>48</v>
      </c>
      <c r="T3128" s="1" t="s">
        <v>48</v>
      </c>
      <c r="U3128" s="1" t="s">
        <v>49</v>
      </c>
      <c r="V3128" s="1" t="s">
        <v>48</v>
      </c>
      <c r="W3128" s="1" t="s">
        <v>48</v>
      </c>
      <c r="X3128" s="1" t="s">
        <v>62</v>
      </c>
      <c r="AC3128" s="1" t="s">
        <v>5712</v>
      </c>
      <c r="AD3128" s="1" t="s">
        <v>5712</v>
      </c>
      <c r="AI3128" s="1" t="s">
        <v>13931</v>
      </c>
      <c r="AK3128" s="1" t="s">
        <v>77</v>
      </c>
      <c r="AN3128" s="1" t="s">
        <v>5712</v>
      </c>
      <c r="AP3128" s="1" t="s">
        <v>5712</v>
      </c>
      <c r="AR3128" s="1" t="s">
        <v>5712</v>
      </c>
      <c r="AT3128" s="1" t="s">
        <v>5712</v>
      </c>
    </row>
    <row r="3129" spans="1:48" x14ac:dyDescent="0.35">
      <c r="A3129" s="1" t="s">
        <v>13932</v>
      </c>
      <c r="B3129" s="1" t="s">
        <v>12499</v>
      </c>
      <c r="C3129" s="1" t="s">
        <v>41</v>
      </c>
      <c r="D3129">
        <v>60</v>
      </c>
      <c r="E3129" s="1" t="s">
        <v>65</v>
      </c>
      <c r="F3129" s="1" t="s">
        <v>66</v>
      </c>
      <c r="G3129" s="1" t="s">
        <v>73</v>
      </c>
      <c r="H3129" s="1" t="s">
        <v>67</v>
      </c>
      <c r="I3129" s="1" t="s">
        <v>68</v>
      </c>
      <c r="J3129" s="1" t="s">
        <v>47</v>
      </c>
      <c r="K3129" s="1" t="s">
        <v>48</v>
      </c>
      <c r="L3129" s="1" t="s">
        <v>48</v>
      </c>
      <c r="M3129" s="1" t="s">
        <v>49</v>
      </c>
      <c r="N3129" s="1" t="s">
        <v>48</v>
      </c>
      <c r="O3129" s="1" t="s">
        <v>48</v>
      </c>
      <c r="P3129" s="1" t="s">
        <v>48</v>
      </c>
      <c r="Q3129" s="1" t="s">
        <v>48</v>
      </c>
      <c r="R3129" s="1" t="s">
        <v>48</v>
      </c>
      <c r="S3129" s="1" t="s">
        <v>48</v>
      </c>
      <c r="T3129" s="1" t="s">
        <v>48</v>
      </c>
      <c r="U3129" s="1" t="s">
        <v>48</v>
      </c>
      <c r="V3129" s="1" t="s">
        <v>48</v>
      </c>
      <c r="W3129" s="1" t="s">
        <v>48</v>
      </c>
      <c r="X3129" s="1" t="s">
        <v>51</v>
      </c>
      <c r="Y3129" s="1" t="s">
        <v>13933</v>
      </c>
      <c r="AC3129" s="1" t="s">
        <v>5712</v>
      </c>
      <c r="AD3129" s="1" t="s">
        <v>5712</v>
      </c>
      <c r="AI3129" s="1" t="s">
        <v>13934</v>
      </c>
      <c r="AK3129" s="1" t="s">
        <v>63</v>
      </c>
      <c r="AN3129" s="1" t="s">
        <v>5712</v>
      </c>
      <c r="AP3129" s="1" t="s">
        <v>5712</v>
      </c>
      <c r="AR3129" s="1" t="s">
        <v>5712</v>
      </c>
      <c r="AT3129" s="1" t="s">
        <v>5712</v>
      </c>
      <c r="AV3129" s="1" t="s">
        <v>13935</v>
      </c>
    </row>
    <row r="3130" spans="1:48" x14ac:dyDescent="0.35">
      <c r="A3130" s="1" t="s">
        <v>13936</v>
      </c>
      <c r="B3130" s="1" t="s">
        <v>12499</v>
      </c>
      <c r="C3130" s="1" t="s">
        <v>71</v>
      </c>
      <c r="D3130">
        <v>64</v>
      </c>
      <c r="E3130" s="1" t="s">
        <v>65</v>
      </c>
      <c r="F3130" s="1" t="s">
        <v>66</v>
      </c>
      <c r="G3130" s="1" t="s">
        <v>44</v>
      </c>
      <c r="H3130" s="1" t="s">
        <v>79</v>
      </c>
      <c r="I3130" s="1" t="s">
        <v>90</v>
      </c>
      <c r="J3130" s="1" t="s">
        <v>47</v>
      </c>
      <c r="K3130" s="1" t="s">
        <v>49</v>
      </c>
      <c r="L3130" s="1" t="s">
        <v>48</v>
      </c>
      <c r="M3130" s="1" t="s">
        <v>48</v>
      </c>
      <c r="N3130" s="1" t="s">
        <v>48</v>
      </c>
      <c r="O3130" s="1" t="s">
        <v>48</v>
      </c>
      <c r="P3130" s="1" t="s">
        <v>48</v>
      </c>
      <c r="Q3130" s="1" t="s">
        <v>48</v>
      </c>
      <c r="R3130" s="1" t="s">
        <v>48</v>
      </c>
      <c r="S3130" s="1" t="s">
        <v>48</v>
      </c>
      <c r="T3130" s="1" t="s">
        <v>49</v>
      </c>
      <c r="U3130" s="1" t="s">
        <v>48</v>
      </c>
      <c r="V3130" s="1" t="s">
        <v>48</v>
      </c>
      <c r="W3130" s="1" t="s">
        <v>48</v>
      </c>
      <c r="X3130" s="1" t="s">
        <v>75</v>
      </c>
      <c r="Y3130" s="1" t="s">
        <v>13937</v>
      </c>
      <c r="AC3130" s="1" t="s">
        <v>5712</v>
      </c>
      <c r="AD3130" s="1" t="s">
        <v>5712</v>
      </c>
      <c r="AI3130" s="1" t="s">
        <v>13938</v>
      </c>
      <c r="AK3130" s="1" t="s">
        <v>63</v>
      </c>
      <c r="AN3130" s="1" t="s">
        <v>5712</v>
      </c>
      <c r="AP3130" s="1" t="s">
        <v>5712</v>
      </c>
      <c r="AR3130" s="1" t="s">
        <v>5712</v>
      </c>
      <c r="AT3130" s="1" t="s">
        <v>5712</v>
      </c>
    </row>
    <row r="3131" spans="1:48" x14ac:dyDescent="0.35">
      <c r="A3131" s="1" t="s">
        <v>13939</v>
      </c>
      <c r="B3131" s="1" t="s">
        <v>12499</v>
      </c>
      <c r="C3131" s="1" t="s">
        <v>41</v>
      </c>
      <c r="D3131">
        <v>75</v>
      </c>
      <c r="E3131" s="1" t="s">
        <v>65</v>
      </c>
      <c r="F3131" s="1" t="s">
        <v>66</v>
      </c>
      <c r="G3131" s="1" t="s">
        <v>137</v>
      </c>
      <c r="H3131" s="1" t="s">
        <v>67</v>
      </c>
      <c r="I3131" s="1" t="s">
        <v>68</v>
      </c>
      <c r="J3131" s="1" t="s">
        <v>47</v>
      </c>
      <c r="K3131" s="1" t="s">
        <v>49</v>
      </c>
      <c r="L3131" s="1" t="s">
        <v>48</v>
      </c>
      <c r="M3131" s="1" t="s">
        <v>48</v>
      </c>
      <c r="N3131" s="1" t="s">
        <v>48</v>
      </c>
      <c r="O3131" s="1" t="s">
        <v>48</v>
      </c>
      <c r="P3131" s="1" t="s">
        <v>48</v>
      </c>
      <c r="Q3131" s="1" t="s">
        <v>48</v>
      </c>
      <c r="R3131" s="1" t="s">
        <v>48</v>
      </c>
      <c r="S3131" s="1" t="s">
        <v>48</v>
      </c>
      <c r="T3131" s="1" t="s">
        <v>49</v>
      </c>
      <c r="U3131" s="1" t="s">
        <v>48</v>
      </c>
      <c r="V3131" s="1" t="s">
        <v>48</v>
      </c>
      <c r="W3131" s="1" t="s">
        <v>48</v>
      </c>
      <c r="X3131" s="1" t="s">
        <v>51</v>
      </c>
      <c r="Y3131" s="1" t="s">
        <v>13940</v>
      </c>
      <c r="AC3131" s="1" t="s">
        <v>5712</v>
      </c>
      <c r="AD3131" s="1" t="s">
        <v>5712</v>
      </c>
      <c r="AI3131" s="1" t="s">
        <v>13941</v>
      </c>
      <c r="AK3131" s="1" t="s">
        <v>77</v>
      </c>
      <c r="AN3131" s="1" t="s">
        <v>5712</v>
      </c>
      <c r="AP3131" s="1" t="s">
        <v>131</v>
      </c>
      <c r="AR3131" s="1" t="s">
        <v>5712</v>
      </c>
      <c r="AT3131" s="1" t="s">
        <v>5712</v>
      </c>
    </row>
    <row r="3132" spans="1:48" x14ac:dyDescent="0.35">
      <c r="A3132" s="1" t="s">
        <v>13942</v>
      </c>
      <c r="B3132" s="1" t="s">
        <v>12499</v>
      </c>
      <c r="C3132" s="1" t="s">
        <v>41</v>
      </c>
      <c r="D3132">
        <v>60</v>
      </c>
      <c r="E3132" s="1" t="s">
        <v>65</v>
      </c>
      <c r="F3132" s="1" t="s">
        <v>66</v>
      </c>
      <c r="G3132" s="1" t="s">
        <v>98</v>
      </c>
      <c r="H3132" s="1" t="s">
        <v>79</v>
      </c>
      <c r="I3132" s="1" t="s">
        <v>74</v>
      </c>
      <c r="J3132" s="1" t="s">
        <v>47</v>
      </c>
      <c r="K3132" s="1" t="s">
        <v>48</v>
      </c>
      <c r="L3132" s="1" t="s">
        <v>48</v>
      </c>
      <c r="M3132" s="1" t="s">
        <v>48</v>
      </c>
      <c r="N3132" s="1" t="s">
        <v>48</v>
      </c>
      <c r="O3132" s="1" t="s">
        <v>48</v>
      </c>
      <c r="P3132" s="1" t="s">
        <v>49</v>
      </c>
      <c r="Q3132" s="1" t="s">
        <v>48</v>
      </c>
      <c r="R3132" s="1" t="s">
        <v>48</v>
      </c>
      <c r="S3132" s="1" t="s">
        <v>48</v>
      </c>
      <c r="T3132" s="1" t="s">
        <v>48</v>
      </c>
      <c r="U3132" s="1" t="s">
        <v>48</v>
      </c>
      <c r="V3132" s="1" t="s">
        <v>48</v>
      </c>
      <c r="W3132" s="1" t="s">
        <v>48</v>
      </c>
      <c r="X3132" s="1" t="s">
        <v>116</v>
      </c>
      <c r="Y3132" s="1" t="s">
        <v>13943</v>
      </c>
      <c r="AC3132" s="1" t="s">
        <v>5712</v>
      </c>
      <c r="AD3132" s="1" t="s">
        <v>5712</v>
      </c>
      <c r="AK3132" s="1" t="s">
        <v>101</v>
      </c>
      <c r="AN3132" s="1" t="s">
        <v>5712</v>
      </c>
      <c r="AP3132" s="1" t="s">
        <v>5712</v>
      </c>
      <c r="AR3132" s="1" t="s">
        <v>5712</v>
      </c>
      <c r="AT3132" s="1" t="s">
        <v>5712</v>
      </c>
    </row>
    <row r="3133" spans="1:48" x14ac:dyDescent="0.35">
      <c r="A3133" s="1" t="s">
        <v>13944</v>
      </c>
      <c r="B3133" s="1" t="s">
        <v>12499</v>
      </c>
      <c r="C3133" s="1" t="s">
        <v>71</v>
      </c>
      <c r="D3133">
        <v>60</v>
      </c>
      <c r="E3133" s="1" t="s">
        <v>65</v>
      </c>
      <c r="F3133" s="1" t="s">
        <v>43</v>
      </c>
      <c r="G3133" s="1" t="s">
        <v>137</v>
      </c>
      <c r="H3133" s="1" t="s">
        <v>45</v>
      </c>
      <c r="I3133" s="1" t="s">
        <v>68</v>
      </c>
      <c r="J3133" s="1" t="s">
        <v>47</v>
      </c>
      <c r="K3133" s="1" t="s">
        <v>48</v>
      </c>
      <c r="L3133" s="1" t="s">
        <v>49</v>
      </c>
      <c r="M3133" s="1" t="s">
        <v>48</v>
      </c>
      <c r="N3133" s="1" t="s">
        <v>48</v>
      </c>
      <c r="O3133" s="1" t="s">
        <v>48</v>
      </c>
      <c r="P3133" s="1" t="s">
        <v>48</v>
      </c>
      <c r="Q3133" s="1" t="s">
        <v>48</v>
      </c>
      <c r="R3133" s="1" t="s">
        <v>48</v>
      </c>
      <c r="S3133" s="1" t="s">
        <v>48</v>
      </c>
      <c r="T3133" s="1" t="s">
        <v>48</v>
      </c>
      <c r="U3133" s="1" t="s">
        <v>48</v>
      </c>
      <c r="V3133" s="1" t="s">
        <v>48</v>
      </c>
      <c r="W3133" s="1" t="s">
        <v>48</v>
      </c>
      <c r="X3133" s="1" t="s">
        <v>62</v>
      </c>
      <c r="AC3133" s="1" t="s">
        <v>5712</v>
      </c>
      <c r="AD3133" s="1" t="s">
        <v>5712</v>
      </c>
      <c r="AI3133" s="1" t="s">
        <v>13945</v>
      </c>
      <c r="AK3133" s="1" t="s">
        <v>77</v>
      </c>
      <c r="AN3133" s="1" t="s">
        <v>5712</v>
      </c>
      <c r="AP3133" s="1" t="s">
        <v>5712</v>
      </c>
      <c r="AR3133" s="1" t="s">
        <v>5712</v>
      </c>
      <c r="AT3133" s="1" t="s">
        <v>5712</v>
      </c>
      <c r="AV3133" s="1" t="s">
        <v>13946</v>
      </c>
    </row>
    <row r="3134" spans="1:48" x14ac:dyDescent="0.35">
      <c r="A3134" s="1" t="s">
        <v>13947</v>
      </c>
      <c r="B3134" s="1" t="s">
        <v>12499</v>
      </c>
      <c r="C3134" s="1" t="s">
        <v>71</v>
      </c>
      <c r="D3134">
        <v>68</v>
      </c>
      <c r="E3134" s="1" t="s">
        <v>65</v>
      </c>
      <c r="F3134" s="1" t="s">
        <v>66</v>
      </c>
      <c r="G3134" s="1" t="s">
        <v>44</v>
      </c>
      <c r="H3134" s="1" t="s">
        <v>45</v>
      </c>
      <c r="I3134" s="1" t="s">
        <v>110</v>
      </c>
      <c r="J3134" s="1" t="s">
        <v>80</v>
      </c>
      <c r="K3134" s="1" t="s">
        <v>48</v>
      </c>
      <c r="L3134" s="1" t="s">
        <v>48</v>
      </c>
      <c r="M3134" s="1" t="s">
        <v>48</v>
      </c>
      <c r="N3134" s="1" t="s">
        <v>48</v>
      </c>
      <c r="O3134" s="1" t="s">
        <v>48</v>
      </c>
      <c r="P3134" s="1" t="s">
        <v>48</v>
      </c>
      <c r="Q3134" s="1" t="s">
        <v>48</v>
      </c>
      <c r="R3134" s="1" t="s">
        <v>48</v>
      </c>
      <c r="S3134" s="1" t="s">
        <v>48</v>
      </c>
      <c r="T3134" s="1" t="s">
        <v>48</v>
      </c>
      <c r="U3134" s="1" t="s">
        <v>48</v>
      </c>
      <c r="V3134" s="1" t="s">
        <v>48</v>
      </c>
      <c r="W3134" s="1" t="s">
        <v>49</v>
      </c>
      <c r="X3134" s="1" t="s">
        <v>116</v>
      </c>
      <c r="Y3134" s="1" t="s">
        <v>13948</v>
      </c>
      <c r="AC3134" s="1" t="s">
        <v>5712</v>
      </c>
      <c r="AD3134" s="1" t="s">
        <v>5712</v>
      </c>
      <c r="AK3134" s="1" t="s">
        <v>55</v>
      </c>
      <c r="AN3134" s="1" t="s">
        <v>5712</v>
      </c>
      <c r="AP3134" s="1" t="s">
        <v>5712</v>
      </c>
      <c r="AR3134" s="1" t="s">
        <v>5712</v>
      </c>
      <c r="AT3134" s="1" t="s">
        <v>5712</v>
      </c>
    </row>
    <row r="3135" spans="1:48" x14ac:dyDescent="0.35">
      <c r="A3135" s="1" t="s">
        <v>13949</v>
      </c>
      <c r="B3135" s="1" t="s">
        <v>12499</v>
      </c>
      <c r="C3135" s="1" t="s">
        <v>41</v>
      </c>
      <c r="D3135">
        <v>53</v>
      </c>
      <c r="E3135" s="1" t="s">
        <v>42</v>
      </c>
      <c r="F3135" s="1" t="s">
        <v>66</v>
      </c>
      <c r="G3135" s="1" t="s">
        <v>137</v>
      </c>
      <c r="H3135" s="1" t="s">
        <v>79</v>
      </c>
      <c r="I3135" s="1" t="s">
        <v>90</v>
      </c>
      <c r="J3135" s="1" t="s">
        <v>47</v>
      </c>
      <c r="K3135" s="1" t="s">
        <v>48</v>
      </c>
      <c r="L3135" s="1" t="s">
        <v>48</v>
      </c>
      <c r="M3135" s="1" t="s">
        <v>48</v>
      </c>
      <c r="N3135" s="1" t="s">
        <v>48</v>
      </c>
      <c r="O3135" s="1" t="s">
        <v>48</v>
      </c>
      <c r="P3135" s="1" t="s">
        <v>48</v>
      </c>
      <c r="Q3135" s="1" t="s">
        <v>49</v>
      </c>
      <c r="R3135" s="1" t="s">
        <v>48</v>
      </c>
      <c r="S3135" s="1" t="s">
        <v>48</v>
      </c>
      <c r="T3135" s="1" t="s">
        <v>48</v>
      </c>
      <c r="U3135" s="1" t="s">
        <v>48</v>
      </c>
      <c r="V3135" s="1" t="s">
        <v>48</v>
      </c>
      <c r="W3135" s="1" t="s">
        <v>48</v>
      </c>
      <c r="X3135" s="1" t="s">
        <v>62</v>
      </c>
      <c r="AC3135" s="1" t="s">
        <v>5712</v>
      </c>
      <c r="AD3135" s="1" t="s">
        <v>5712</v>
      </c>
      <c r="AK3135" s="1" t="s">
        <v>77</v>
      </c>
      <c r="AN3135" s="1" t="s">
        <v>5712</v>
      </c>
      <c r="AP3135" s="1" t="s">
        <v>5712</v>
      </c>
      <c r="AR3135" s="1" t="s">
        <v>5712</v>
      </c>
      <c r="AT3135" s="1" t="s">
        <v>5712</v>
      </c>
    </row>
    <row r="3136" spans="1:48" x14ac:dyDescent="0.35">
      <c r="A3136" s="1" t="s">
        <v>13950</v>
      </c>
      <c r="B3136" s="1" t="s">
        <v>12499</v>
      </c>
      <c r="C3136" s="1" t="s">
        <v>41</v>
      </c>
      <c r="D3136">
        <v>31</v>
      </c>
      <c r="E3136" s="1" t="s">
        <v>57</v>
      </c>
      <c r="F3136" s="1" t="s">
        <v>107</v>
      </c>
      <c r="G3136" s="1" t="s">
        <v>73</v>
      </c>
      <c r="H3136" s="1" t="s">
        <v>45</v>
      </c>
      <c r="I3136" s="1" t="s">
        <v>68</v>
      </c>
      <c r="J3136" s="1" t="s">
        <v>47</v>
      </c>
      <c r="K3136" s="1" t="s">
        <v>48</v>
      </c>
      <c r="L3136" s="1" t="s">
        <v>48</v>
      </c>
      <c r="M3136" s="1" t="s">
        <v>48</v>
      </c>
      <c r="N3136" s="1" t="s">
        <v>48</v>
      </c>
      <c r="O3136" s="1" t="s">
        <v>48</v>
      </c>
      <c r="P3136" s="1" t="s">
        <v>48</v>
      </c>
      <c r="Q3136" s="1" t="s">
        <v>49</v>
      </c>
      <c r="R3136" s="1" t="s">
        <v>48</v>
      </c>
      <c r="S3136" s="1" t="s">
        <v>48</v>
      </c>
      <c r="T3136" s="1" t="s">
        <v>48</v>
      </c>
      <c r="U3136" s="1" t="s">
        <v>48</v>
      </c>
      <c r="V3136" s="1" t="s">
        <v>48</v>
      </c>
      <c r="W3136" s="1" t="s">
        <v>48</v>
      </c>
      <c r="X3136" s="1" t="s">
        <v>116</v>
      </c>
      <c r="Y3136" s="1" t="s">
        <v>13951</v>
      </c>
      <c r="AC3136" s="1" t="s">
        <v>5712</v>
      </c>
      <c r="AD3136" s="1" t="s">
        <v>5712</v>
      </c>
      <c r="AK3136" s="1" t="s">
        <v>55</v>
      </c>
      <c r="AN3136" s="1" t="s">
        <v>5712</v>
      </c>
      <c r="AP3136" s="1" t="s">
        <v>5712</v>
      </c>
      <c r="AR3136" s="1" t="s">
        <v>5712</v>
      </c>
      <c r="AT3136" s="1" t="s">
        <v>5712</v>
      </c>
    </row>
    <row r="3137" spans="1:48" x14ac:dyDescent="0.35">
      <c r="A3137" s="1" t="s">
        <v>13952</v>
      </c>
      <c r="B3137" s="1" t="s">
        <v>12499</v>
      </c>
      <c r="C3137" s="1" t="s">
        <v>71</v>
      </c>
      <c r="D3137">
        <v>75</v>
      </c>
      <c r="E3137" s="1" t="s">
        <v>65</v>
      </c>
      <c r="F3137" s="1" t="s">
        <v>66</v>
      </c>
      <c r="G3137" s="1" t="s">
        <v>73</v>
      </c>
      <c r="H3137" s="1" t="s">
        <v>67</v>
      </c>
      <c r="I3137" s="1" t="s">
        <v>110</v>
      </c>
      <c r="J3137" s="1" t="s">
        <v>80</v>
      </c>
      <c r="K3137" s="1" t="s">
        <v>48</v>
      </c>
      <c r="L3137" s="1" t="s">
        <v>48</v>
      </c>
      <c r="M3137" s="1" t="s">
        <v>48</v>
      </c>
      <c r="N3137" s="1" t="s">
        <v>48</v>
      </c>
      <c r="O3137" s="1" t="s">
        <v>48</v>
      </c>
      <c r="P3137" s="1" t="s">
        <v>48</v>
      </c>
      <c r="Q3137" s="1" t="s">
        <v>48</v>
      </c>
      <c r="R3137" s="1" t="s">
        <v>48</v>
      </c>
      <c r="S3137" s="1" t="s">
        <v>48</v>
      </c>
      <c r="T3137" s="1" t="s">
        <v>49</v>
      </c>
      <c r="U3137" s="1" t="s">
        <v>48</v>
      </c>
      <c r="V3137" s="1" t="s">
        <v>48</v>
      </c>
      <c r="W3137" s="1" t="s">
        <v>48</v>
      </c>
      <c r="X3137" s="1" t="s">
        <v>116</v>
      </c>
      <c r="Y3137" s="1" t="s">
        <v>13953</v>
      </c>
      <c r="AC3137" s="1" t="s">
        <v>5712</v>
      </c>
      <c r="AD3137" s="1" t="s">
        <v>5712</v>
      </c>
      <c r="AI3137" s="1" t="s">
        <v>539</v>
      </c>
      <c r="AK3137" s="1" t="s">
        <v>55</v>
      </c>
      <c r="AN3137" s="1" t="s">
        <v>5712</v>
      </c>
      <c r="AP3137" s="1" t="s">
        <v>5712</v>
      </c>
      <c r="AR3137" s="1" t="s">
        <v>5712</v>
      </c>
      <c r="AT3137" s="1" t="s">
        <v>5712</v>
      </c>
      <c r="AV3137" s="1" t="s">
        <v>13954</v>
      </c>
    </row>
    <row r="3138" spans="1:48" x14ac:dyDescent="0.35">
      <c r="A3138" s="1" t="s">
        <v>13955</v>
      </c>
      <c r="B3138" s="1" t="s">
        <v>12499</v>
      </c>
      <c r="C3138" s="1" t="s">
        <v>71</v>
      </c>
      <c r="D3138">
        <v>45</v>
      </c>
      <c r="E3138" s="1" t="s">
        <v>42</v>
      </c>
      <c r="F3138" s="1" t="s">
        <v>66</v>
      </c>
      <c r="G3138" s="1" t="s">
        <v>73</v>
      </c>
      <c r="H3138" s="1" t="s">
        <v>144</v>
      </c>
      <c r="I3138" s="1" t="s">
        <v>46</v>
      </c>
      <c r="J3138" s="1" t="s">
        <v>47</v>
      </c>
      <c r="K3138" s="1" t="s">
        <v>48</v>
      </c>
      <c r="L3138" s="1" t="s">
        <v>48</v>
      </c>
      <c r="M3138" s="1" t="s">
        <v>49</v>
      </c>
      <c r="N3138" s="1" t="s">
        <v>48</v>
      </c>
      <c r="O3138" s="1" t="s">
        <v>48</v>
      </c>
      <c r="P3138" s="1" t="s">
        <v>48</v>
      </c>
      <c r="Q3138" s="1" t="s">
        <v>48</v>
      </c>
      <c r="R3138" s="1" t="s">
        <v>48</v>
      </c>
      <c r="S3138" s="1" t="s">
        <v>48</v>
      </c>
      <c r="T3138" s="1" t="s">
        <v>48</v>
      </c>
      <c r="U3138" s="1" t="s">
        <v>48</v>
      </c>
      <c r="V3138" s="1" t="s">
        <v>48</v>
      </c>
      <c r="W3138" s="1" t="s">
        <v>48</v>
      </c>
      <c r="X3138" s="1" t="s">
        <v>116</v>
      </c>
      <c r="Y3138" s="1" t="s">
        <v>13956</v>
      </c>
      <c r="AC3138" s="1" t="s">
        <v>5712</v>
      </c>
      <c r="AD3138" s="1" t="s">
        <v>5712</v>
      </c>
      <c r="AK3138" s="1" t="s">
        <v>77</v>
      </c>
      <c r="AN3138" s="1" t="s">
        <v>5712</v>
      </c>
      <c r="AP3138" s="1" t="s">
        <v>5712</v>
      </c>
      <c r="AR3138" s="1" t="s">
        <v>5712</v>
      </c>
      <c r="AT3138" s="1" t="s">
        <v>5712</v>
      </c>
      <c r="AV3138" s="1" t="s">
        <v>13957</v>
      </c>
    </row>
    <row r="3139" spans="1:48" x14ac:dyDescent="0.35">
      <c r="A3139" s="1" t="s">
        <v>13958</v>
      </c>
      <c r="B3139" s="1" t="s">
        <v>12499</v>
      </c>
      <c r="C3139" s="1" t="s">
        <v>71</v>
      </c>
      <c r="D3139">
        <v>77</v>
      </c>
      <c r="E3139" s="1" t="s">
        <v>65</v>
      </c>
      <c r="F3139" s="1" t="s">
        <v>66</v>
      </c>
      <c r="G3139" s="1" t="s">
        <v>44</v>
      </c>
      <c r="H3139" s="1" t="s">
        <v>67</v>
      </c>
      <c r="I3139" s="1" t="s">
        <v>68</v>
      </c>
      <c r="J3139" s="1" t="s">
        <v>47</v>
      </c>
      <c r="K3139" s="1" t="s">
        <v>48</v>
      </c>
      <c r="L3139" s="1" t="s">
        <v>49</v>
      </c>
      <c r="M3139" s="1" t="s">
        <v>48</v>
      </c>
      <c r="N3139" s="1" t="s">
        <v>48</v>
      </c>
      <c r="O3139" s="1" t="s">
        <v>48</v>
      </c>
      <c r="P3139" s="1" t="s">
        <v>48</v>
      </c>
      <c r="Q3139" s="1" t="s">
        <v>48</v>
      </c>
      <c r="R3139" s="1" t="s">
        <v>48</v>
      </c>
      <c r="S3139" s="1" t="s">
        <v>48</v>
      </c>
      <c r="T3139" s="1" t="s">
        <v>48</v>
      </c>
      <c r="U3139" s="1" t="s">
        <v>48</v>
      </c>
      <c r="V3139" s="1" t="s">
        <v>48</v>
      </c>
      <c r="W3139" s="1" t="s">
        <v>48</v>
      </c>
      <c r="X3139" s="1" t="s">
        <v>62</v>
      </c>
      <c r="AC3139" s="1" t="s">
        <v>5712</v>
      </c>
      <c r="AD3139" s="1" t="s">
        <v>5712</v>
      </c>
      <c r="AI3139" s="1" t="s">
        <v>13959</v>
      </c>
      <c r="AK3139" s="1" t="s">
        <v>63</v>
      </c>
      <c r="AN3139" s="1" t="s">
        <v>5712</v>
      </c>
      <c r="AP3139" s="1" t="s">
        <v>5712</v>
      </c>
      <c r="AR3139" s="1" t="s">
        <v>5712</v>
      </c>
      <c r="AT3139" s="1" t="s">
        <v>5712</v>
      </c>
    </row>
    <row r="3140" spans="1:48" x14ac:dyDescent="0.35">
      <c r="A3140" s="1" t="s">
        <v>13960</v>
      </c>
      <c r="B3140" s="1" t="s">
        <v>12499</v>
      </c>
      <c r="C3140" s="1" t="s">
        <v>71</v>
      </c>
      <c r="D3140">
        <v>49</v>
      </c>
      <c r="E3140" s="1" t="s">
        <v>42</v>
      </c>
      <c r="F3140" s="1" t="s">
        <v>72</v>
      </c>
      <c r="G3140" s="1" t="s">
        <v>98</v>
      </c>
      <c r="H3140" s="1" t="s">
        <v>79</v>
      </c>
      <c r="I3140" s="1" t="s">
        <v>110</v>
      </c>
      <c r="J3140" s="1" t="s">
        <v>80</v>
      </c>
      <c r="K3140" s="1" t="s">
        <v>48</v>
      </c>
      <c r="L3140" s="1" t="s">
        <v>48</v>
      </c>
      <c r="M3140" s="1" t="s">
        <v>48</v>
      </c>
      <c r="N3140" s="1" t="s">
        <v>48</v>
      </c>
      <c r="O3140" s="1" t="s">
        <v>48</v>
      </c>
      <c r="P3140" s="1" t="s">
        <v>48</v>
      </c>
      <c r="Q3140" s="1" t="s">
        <v>48</v>
      </c>
      <c r="R3140" s="1" t="s">
        <v>48</v>
      </c>
      <c r="S3140" s="1" t="s">
        <v>48</v>
      </c>
      <c r="T3140" s="1" t="s">
        <v>48</v>
      </c>
      <c r="U3140" s="1" t="s">
        <v>48</v>
      </c>
      <c r="V3140" s="1" t="s">
        <v>48</v>
      </c>
      <c r="W3140" s="1" t="s">
        <v>49</v>
      </c>
      <c r="X3140" s="1" t="s">
        <v>75</v>
      </c>
      <c r="Y3140" s="1" t="s">
        <v>13961</v>
      </c>
      <c r="AC3140" s="1" t="s">
        <v>5712</v>
      </c>
      <c r="AD3140" s="1" t="s">
        <v>5712</v>
      </c>
      <c r="AI3140" s="1" t="s">
        <v>13962</v>
      </c>
      <c r="AK3140" s="1" t="s">
        <v>101</v>
      </c>
      <c r="AN3140" s="1" t="s">
        <v>5712</v>
      </c>
      <c r="AP3140" s="1" t="s">
        <v>5712</v>
      </c>
      <c r="AR3140" s="1" t="s">
        <v>5712</v>
      </c>
      <c r="AT3140" s="1" t="s">
        <v>5712</v>
      </c>
    </row>
    <row r="3141" spans="1:48" x14ac:dyDescent="0.35">
      <c r="A3141" s="1" t="s">
        <v>13963</v>
      </c>
      <c r="B3141" s="1" t="s">
        <v>12499</v>
      </c>
      <c r="C3141" s="1" t="s">
        <v>71</v>
      </c>
      <c r="D3141">
        <v>68</v>
      </c>
      <c r="E3141" s="1" t="s">
        <v>65</v>
      </c>
      <c r="F3141" s="1" t="s">
        <v>43</v>
      </c>
      <c r="G3141" s="1" t="s">
        <v>44</v>
      </c>
      <c r="H3141" s="1" t="s">
        <v>67</v>
      </c>
      <c r="I3141" s="1" t="s">
        <v>90</v>
      </c>
      <c r="J3141" s="1" t="s">
        <v>47</v>
      </c>
      <c r="K3141" s="1" t="s">
        <v>48</v>
      </c>
      <c r="L3141" s="1" t="s">
        <v>48</v>
      </c>
      <c r="M3141" s="1" t="s">
        <v>48</v>
      </c>
      <c r="N3141" s="1" t="s">
        <v>48</v>
      </c>
      <c r="O3141" s="1" t="s">
        <v>49</v>
      </c>
      <c r="P3141" s="1" t="s">
        <v>48</v>
      </c>
      <c r="Q3141" s="1" t="s">
        <v>48</v>
      </c>
      <c r="R3141" s="1" t="s">
        <v>48</v>
      </c>
      <c r="S3141" s="1" t="s">
        <v>48</v>
      </c>
      <c r="T3141" s="1" t="s">
        <v>48</v>
      </c>
      <c r="U3141" s="1" t="s">
        <v>48</v>
      </c>
      <c r="V3141" s="1" t="s">
        <v>48</v>
      </c>
      <c r="W3141" s="1" t="s">
        <v>48</v>
      </c>
      <c r="X3141" s="1" t="s">
        <v>75</v>
      </c>
      <c r="Y3141" s="1" t="s">
        <v>13964</v>
      </c>
      <c r="AC3141" s="1" t="s">
        <v>5712</v>
      </c>
      <c r="AD3141" s="1" t="s">
        <v>5712</v>
      </c>
      <c r="AK3141" s="1" t="s">
        <v>55</v>
      </c>
      <c r="AN3141" s="1" t="s">
        <v>5712</v>
      </c>
      <c r="AP3141" s="1" t="s">
        <v>5712</v>
      </c>
      <c r="AR3141" s="1" t="s">
        <v>5712</v>
      </c>
      <c r="AT3141" s="1" t="s">
        <v>5712</v>
      </c>
    </row>
    <row r="3142" spans="1:48" x14ac:dyDescent="0.35">
      <c r="A3142" s="1" t="s">
        <v>13965</v>
      </c>
      <c r="B3142" s="1" t="s">
        <v>12499</v>
      </c>
      <c r="C3142" s="1" t="s">
        <v>41</v>
      </c>
      <c r="D3142">
        <v>43</v>
      </c>
      <c r="E3142" s="1" t="s">
        <v>42</v>
      </c>
      <c r="F3142" s="1" t="s">
        <v>107</v>
      </c>
      <c r="G3142" s="1" t="s">
        <v>85</v>
      </c>
      <c r="H3142" s="1" t="s">
        <v>109</v>
      </c>
      <c r="I3142" s="1" t="s">
        <v>99</v>
      </c>
      <c r="J3142" s="1" t="s">
        <v>47</v>
      </c>
      <c r="K3142" s="1" t="s">
        <v>48</v>
      </c>
      <c r="L3142" s="1" t="s">
        <v>49</v>
      </c>
      <c r="M3142" s="1" t="s">
        <v>48</v>
      </c>
      <c r="N3142" s="1" t="s">
        <v>48</v>
      </c>
      <c r="O3142" s="1" t="s">
        <v>48</v>
      </c>
      <c r="P3142" s="1" t="s">
        <v>48</v>
      </c>
      <c r="Q3142" s="1" t="s">
        <v>48</v>
      </c>
      <c r="R3142" s="1" t="s">
        <v>48</v>
      </c>
      <c r="S3142" s="1" t="s">
        <v>48</v>
      </c>
      <c r="T3142" s="1" t="s">
        <v>48</v>
      </c>
      <c r="U3142" s="1" t="s">
        <v>48</v>
      </c>
      <c r="V3142" s="1" t="s">
        <v>48</v>
      </c>
      <c r="W3142" s="1" t="s">
        <v>48</v>
      </c>
      <c r="X3142" s="1" t="s">
        <v>116</v>
      </c>
      <c r="Y3142" s="1" t="s">
        <v>13966</v>
      </c>
      <c r="AC3142" s="1" t="s">
        <v>5712</v>
      </c>
      <c r="AD3142" s="1" t="s">
        <v>5712</v>
      </c>
      <c r="AK3142" s="1" t="s">
        <v>55</v>
      </c>
      <c r="AN3142" s="1" t="s">
        <v>5712</v>
      </c>
      <c r="AP3142" s="1" t="s">
        <v>5712</v>
      </c>
      <c r="AR3142" s="1" t="s">
        <v>5712</v>
      </c>
      <c r="AT3142" s="1" t="s">
        <v>5712</v>
      </c>
      <c r="AV3142" s="1" t="s">
        <v>13967</v>
      </c>
    </row>
    <row r="3143" spans="1:48" x14ac:dyDescent="0.35">
      <c r="A3143" s="1" t="s">
        <v>13968</v>
      </c>
      <c r="B3143" s="1" t="s">
        <v>12499</v>
      </c>
      <c r="C3143" s="1" t="s">
        <v>71</v>
      </c>
      <c r="D3143">
        <v>22</v>
      </c>
      <c r="E3143" s="1" t="s">
        <v>57</v>
      </c>
      <c r="F3143" s="1" t="s">
        <v>107</v>
      </c>
      <c r="G3143" s="1" t="s">
        <v>85</v>
      </c>
      <c r="H3143" s="1" t="s">
        <v>45</v>
      </c>
      <c r="I3143" s="1" t="s">
        <v>74</v>
      </c>
      <c r="J3143" s="1" t="s">
        <v>80</v>
      </c>
      <c r="K3143" s="1" t="s">
        <v>48</v>
      </c>
      <c r="L3143" s="1" t="s">
        <v>48</v>
      </c>
      <c r="M3143" s="1" t="s">
        <v>48</v>
      </c>
      <c r="N3143" s="1" t="s">
        <v>48</v>
      </c>
      <c r="O3143" s="1" t="s">
        <v>48</v>
      </c>
      <c r="P3143" s="1" t="s">
        <v>48</v>
      </c>
      <c r="Q3143" s="1" t="s">
        <v>48</v>
      </c>
      <c r="R3143" s="1" t="s">
        <v>48</v>
      </c>
      <c r="S3143" s="1" t="s">
        <v>48</v>
      </c>
      <c r="T3143" s="1" t="s">
        <v>48</v>
      </c>
      <c r="U3143" s="1" t="s">
        <v>48</v>
      </c>
      <c r="V3143" s="1" t="s">
        <v>48</v>
      </c>
      <c r="W3143" s="1" t="s">
        <v>49</v>
      </c>
      <c r="X3143" s="1" t="s">
        <v>62</v>
      </c>
      <c r="AC3143" s="1" t="s">
        <v>5712</v>
      </c>
      <c r="AD3143" s="1" t="s">
        <v>5712</v>
      </c>
      <c r="AI3143" s="1" t="s">
        <v>13969</v>
      </c>
      <c r="AK3143" s="1" t="s">
        <v>77</v>
      </c>
      <c r="AN3143" s="1" t="s">
        <v>5712</v>
      </c>
      <c r="AP3143" s="1" t="s">
        <v>5712</v>
      </c>
      <c r="AR3143" s="1" t="s">
        <v>5712</v>
      </c>
      <c r="AT3143" s="1" t="s">
        <v>5712</v>
      </c>
    </row>
    <row r="3144" spans="1:48" x14ac:dyDescent="0.35">
      <c r="A3144" s="1" t="s">
        <v>13970</v>
      </c>
      <c r="B3144" s="1" t="s">
        <v>12499</v>
      </c>
      <c r="C3144" s="1" t="s">
        <v>41</v>
      </c>
      <c r="D3144">
        <v>49</v>
      </c>
      <c r="E3144" s="1" t="s">
        <v>42</v>
      </c>
      <c r="F3144" s="1" t="s">
        <v>107</v>
      </c>
      <c r="G3144" s="1" t="s">
        <v>73</v>
      </c>
      <c r="H3144" s="1" t="s">
        <v>45</v>
      </c>
      <c r="I3144" s="1" t="s">
        <v>110</v>
      </c>
      <c r="J3144" s="1" t="s">
        <v>47</v>
      </c>
      <c r="K3144" s="1" t="s">
        <v>48</v>
      </c>
      <c r="L3144" s="1" t="s">
        <v>48</v>
      </c>
      <c r="M3144" s="1" t="s">
        <v>48</v>
      </c>
      <c r="N3144" s="1" t="s">
        <v>48</v>
      </c>
      <c r="O3144" s="1" t="s">
        <v>48</v>
      </c>
      <c r="P3144" s="1" t="s">
        <v>48</v>
      </c>
      <c r="Q3144" s="1" t="s">
        <v>48</v>
      </c>
      <c r="R3144" s="1" t="s">
        <v>49</v>
      </c>
      <c r="S3144" s="1" t="s">
        <v>48</v>
      </c>
      <c r="T3144" s="1" t="s">
        <v>48</v>
      </c>
      <c r="U3144" s="1" t="s">
        <v>48</v>
      </c>
      <c r="V3144" s="1" t="s">
        <v>48</v>
      </c>
      <c r="W3144" s="1" t="s">
        <v>48</v>
      </c>
      <c r="X3144" s="1" t="s">
        <v>62</v>
      </c>
      <c r="AC3144" s="1" t="s">
        <v>5712</v>
      </c>
      <c r="AD3144" s="1" t="s">
        <v>5712</v>
      </c>
      <c r="AK3144" s="1" t="s">
        <v>55</v>
      </c>
      <c r="AN3144" s="1" t="s">
        <v>5712</v>
      </c>
      <c r="AP3144" s="1" t="s">
        <v>5712</v>
      </c>
      <c r="AR3144" s="1" t="s">
        <v>5712</v>
      </c>
      <c r="AT3144" s="1" t="s">
        <v>5712</v>
      </c>
    </row>
    <row r="3145" spans="1:48" x14ac:dyDescent="0.35">
      <c r="A3145" s="1" t="s">
        <v>13971</v>
      </c>
      <c r="B3145" s="1" t="s">
        <v>12499</v>
      </c>
      <c r="C3145" s="1" t="s">
        <v>71</v>
      </c>
      <c r="D3145">
        <v>70</v>
      </c>
      <c r="E3145" s="1" t="s">
        <v>65</v>
      </c>
      <c r="F3145" s="1" t="s">
        <v>43</v>
      </c>
      <c r="G3145" s="1" t="s">
        <v>44</v>
      </c>
      <c r="H3145" s="1" t="s">
        <v>67</v>
      </c>
      <c r="I3145" s="1" t="s">
        <v>90</v>
      </c>
      <c r="J3145" s="1" t="s">
        <v>47</v>
      </c>
      <c r="K3145" s="1" t="s">
        <v>49</v>
      </c>
      <c r="L3145" s="1" t="s">
        <v>48</v>
      </c>
      <c r="M3145" s="1" t="s">
        <v>48</v>
      </c>
      <c r="N3145" s="1" t="s">
        <v>48</v>
      </c>
      <c r="O3145" s="1" t="s">
        <v>48</v>
      </c>
      <c r="P3145" s="1" t="s">
        <v>48</v>
      </c>
      <c r="Q3145" s="1" t="s">
        <v>48</v>
      </c>
      <c r="R3145" s="1" t="s">
        <v>48</v>
      </c>
      <c r="S3145" s="1" t="s">
        <v>48</v>
      </c>
      <c r="T3145" s="1" t="s">
        <v>48</v>
      </c>
      <c r="U3145" s="1" t="s">
        <v>48</v>
      </c>
      <c r="V3145" s="1" t="s">
        <v>48</v>
      </c>
      <c r="W3145" s="1" t="s">
        <v>48</v>
      </c>
      <c r="X3145" s="1" t="s">
        <v>75</v>
      </c>
      <c r="Y3145" s="1" t="s">
        <v>13972</v>
      </c>
      <c r="AC3145" s="1" t="s">
        <v>5712</v>
      </c>
      <c r="AD3145" s="1" t="s">
        <v>5712</v>
      </c>
      <c r="AK3145" s="1" t="s">
        <v>55</v>
      </c>
      <c r="AN3145" s="1" t="s">
        <v>5712</v>
      </c>
      <c r="AP3145" s="1" t="s">
        <v>5712</v>
      </c>
      <c r="AR3145" s="1" t="s">
        <v>5712</v>
      </c>
      <c r="AT3145" s="1" t="s">
        <v>5712</v>
      </c>
      <c r="AV3145" s="1" t="s">
        <v>9517</v>
      </c>
    </row>
    <row r="3146" spans="1:48" x14ac:dyDescent="0.35">
      <c r="A3146" s="1" t="s">
        <v>13973</v>
      </c>
      <c r="B3146" s="1" t="s">
        <v>12499</v>
      </c>
      <c r="C3146" s="1" t="s">
        <v>71</v>
      </c>
      <c r="D3146">
        <v>25</v>
      </c>
      <c r="E3146" s="1" t="s">
        <v>57</v>
      </c>
      <c r="F3146" s="1" t="s">
        <v>58</v>
      </c>
      <c r="G3146" s="1" t="s">
        <v>98</v>
      </c>
      <c r="H3146" s="1" t="s">
        <v>45</v>
      </c>
      <c r="I3146" s="1" t="s">
        <v>46</v>
      </c>
      <c r="J3146" s="1" t="s">
        <v>47</v>
      </c>
      <c r="K3146" s="1" t="s">
        <v>48</v>
      </c>
      <c r="L3146" s="1" t="s">
        <v>48</v>
      </c>
      <c r="M3146" s="1" t="s">
        <v>49</v>
      </c>
      <c r="N3146" s="1" t="s">
        <v>48</v>
      </c>
      <c r="O3146" s="1" t="s">
        <v>48</v>
      </c>
      <c r="P3146" s="1" t="s">
        <v>48</v>
      </c>
      <c r="Q3146" s="1" t="s">
        <v>48</v>
      </c>
      <c r="R3146" s="1" t="s">
        <v>48</v>
      </c>
      <c r="S3146" s="1" t="s">
        <v>48</v>
      </c>
      <c r="T3146" s="1" t="s">
        <v>48</v>
      </c>
      <c r="U3146" s="1" t="s">
        <v>48</v>
      </c>
      <c r="V3146" s="1" t="s">
        <v>48</v>
      </c>
      <c r="W3146" s="1" t="s">
        <v>49</v>
      </c>
      <c r="X3146" s="1" t="s">
        <v>116</v>
      </c>
      <c r="Y3146" s="1" t="s">
        <v>13974</v>
      </c>
      <c r="AC3146" s="1" t="s">
        <v>5712</v>
      </c>
      <c r="AD3146" s="1" t="s">
        <v>5712</v>
      </c>
      <c r="AI3146" s="1" t="s">
        <v>13975</v>
      </c>
      <c r="AK3146" s="1" t="s">
        <v>77</v>
      </c>
      <c r="AN3146" s="1" t="s">
        <v>5712</v>
      </c>
      <c r="AP3146" s="1" t="s">
        <v>5712</v>
      </c>
      <c r="AR3146" s="1" t="s">
        <v>5712</v>
      </c>
      <c r="AT3146" s="1" t="s">
        <v>5712</v>
      </c>
    </row>
    <row r="3147" spans="1:48" x14ac:dyDescent="0.35">
      <c r="A3147" s="1" t="s">
        <v>13976</v>
      </c>
      <c r="B3147" s="1" t="s">
        <v>12499</v>
      </c>
      <c r="C3147" s="1" t="s">
        <v>71</v>
      </c>
      <c r="D3147">
        <v>82</v>
      </c>
      <c r="E3147" s="1" t="s">
        <v>65</v>
      </c>
      <c r="F3147" s="1" t="s">
        <v>66</v>
      </c>
      <c r="G3147" s="1" t="s">
        <v>44</v>
      </c>
      <c r="H3147" s="1" t="s">
        <v>67</v>
      </c>
      <c r="I3147" s="1" t="s">
        <v>90</v>
      </c>
      <c r="J3147" s="1" t="s">
        <v>47</v>
      </c>
      <c r="K3147" s="1" t="s">
        <v>49</v>
      </c>
      <c r="L3147" s="1" t="s">
        <v>48</v>
      </c>
      <c r="M3147" s="1" t="s">
        <v>48</v>
      </c>
      <c r="N3147" s="1" t="s">
        <v>48</v>
      </c>
      <c r="O3147" s="1" t="s">
        <v>48</v>
      </c>
      <c r="P3147" s="1" t="s">
        <v>48</v>
      </c>
      <c r="Q3147" s="1" t="s">
        <v>48</v>
      </c>
      <c r="R3147" s="1" t="s">
        <v>48</v>
      </c>
      <c r="S3147" s="1" t="s">
        <v>48</v>
      </c>
      <c r="T3147" s="1" t="s">
        <v>49</v>
      </c>
      <c r="U3147" s="1" t="s">
        <v>48</v>
      </c>
      <c r="V3147" s="1" t="s">
        <v>48</v>
      </c>
      <c r="W3147" s="1" t="s">
        <v>48</v>
      </c>
      <c r="X3147" s="1" t="s">
        <v>51</v>
      </c>
      <c r="Y3147" s="1" t="s">
        <v>13977</v>
      </c>
      <c r="AC3147" s="1" t="s">
        <v>5712</v>
      </c>
      <c r="AD3147" s="1" t="s">
        <v>5712</v>
      </c>
      <c r="AK3147" s="1" t="s">
        <v>77</v>
      </c>
      <c r="AN3147" s="1" t="s">
        <v>5712</v>
      </c>
      <c r="AP3147" s="1" t="s">
        <v>81</v>
      </c>
      <c r="AR3147" s="1" t="s">
        <v>5712</v>
      </c>
      <c r="AT3147" s="1" t="s">
        <v>5712</v>
      </c>
    </row>
    <row r="3148" spans="1:48" x14ac:dyDescent="0.35">
      <c r="A3148" s="1" t="s">
        <v>13978</v>
      </c>
      <c r="B3148" s="1" t="s">
        <v>12499</v>
      </c>
      <c r="C3148" s="1" t="s">
        <v>41</v>
      </c>
      <c r="D3148">
        <v>57</v>
      </c>
      <c r="E3148" s="1" t="s">
        <v>65</v>
      </c>
      <c r="F3148" s="1" t="s">
        <v>43</v>
      </c>
      <c r="G3148" s="1" t="s">
        <v>98</v>
      </c>
      <c r="H3148" s="1" t="s">
        <v>79</v>
      </c>
      <c r="I3148" s="1" t="s">
        <v>113</v>
      </c>
      <c r="J3148" s="1" t="s">
        <v>47</v>
      </c>
      <c r="K3148" s="1" t="s">
        <v>48</v>
      </c>
      <c r="L3148" s="1" t="s">
        <v>49</v>
      </c>
      <c r="M3148" s="1" t="s">
        <v>48</v>
      </c>
      <c r="N3148" s="1" t="s">
        <v>48</v>
      </c>
      <c r="O3148" s="1" t="s">
        <v>48</v>
      </c>
      <c r="P3148" s="1" t="s">
        <v>48</v>
      </c>
      <c r="Q3148" s="1" t="s">
        <v>48</v>
      </c>
      <c r="R3148" s="1" t="s">
        <v>48</v>
      </c>
      <c r="S3148" s="1" t="s">
        <v>48</v>
      </c>
      <c r="T3148" s="1" t="s">
        <v>48</v>
      </c>
      <c r="U3148" s="1" t="s">
        <v>48</v>
      </c>
      <c r="V3148" s="1" t="s">
        <v>48</v>
      </c>
      <c r="W3148" s="1" t="s">
        <v>48</v>
      </c>
      <c r="X3148" s="1" t="s">
        <v>75</v>
      </c>
      <c r="Y3148" s="1" t="s">
        <v>13979</v>
      </c>
      <c r="AC3148" s="1" t="s">
        <v>5712</v>
      </c>
      <c r="AD3148" s="1" t="s">
        <v>5712</v>
      </c>
      <c r="AK3148" s="1" t="s">
        <v>55</v>
      </c>
      <c r="AN3148" s="1" t="s">
        <v>5712</v>
      </c>
      <c r="AP3148" s="1" t="s">
        <v>5712</v>
      </c>
      <c r="AR3148" s="1" t="s">
        <v>5712</v>
      </c>
      <c r="AT3148" s="1" t="s">
        <v>5712</v>
      </c>
    </row>
    <row r="3149" spans="1:48" x14ac:dyDescent="0.35">
      <c r="A3149" s="1" t="s">
        <v>13980</v>
      </c>
      <c r="B3149" s="1" t="s">
        <v>12499</v>
      </c>
      <c r="C3149" s="1" t="s">
        <v>41</v>
      </c>
      <c r="D3149">
        <v>27</v>
      </c>
      <c r="E3149" s="1" t="s">
        <v>57</v>
      </c>
      <c r="F3149" s="1" t="s">
        <v>58</v>
      </c>
      <c r="G3149" s="1" t="s">
        <v>98</v>
      </c>
      <c r="H3149" s="1" t="s">
        <v>79</v>
      </c>
      <c r="I3149" s="1" t="s">
        <v>74</v>
      </c>
      <c r="J3149" s="1" t="s">
        <v>47</v>
      </c>
      <c r="K3149" s="1" t="s">
        <v>48</v>
      </c>
      <c r="L3149" s="1" t="s">
        <v>48</v>
      </c>
      <c r="M3149" s="1" t="s">
        <v>48</v>
      </c>
      <c r="N3149" s="1" t="s">
        <v>48</v>
      </c>
      <c r="O3149" s="1" t="s">
        <v>48</v>
      </c>
      <c r="P3149" s="1" t="s">
        <v>48</v>
      </c>
      <c r="Q3149" s="1" t="s">
        <v>48</v>
      </c>
      <c r="R3149" s="1" t="s">
        <v>49</v>
      </c>
      <c r="S3149" s="1" t="s">
        <v>48</v>
      </c>
      <c r="T3149" s="1" t="s">
        <v>48</v>
      </c>
      <c r="U3149" s="1" t="s">
        <v>48</v>
      </c>
      <c r="V3149" s="1" t="s">
        <v>48</v>
      </c>
      <c r="W3149" s="1" t="s">
        <v>48</v>
      </c>
      <c r="X3149" s="1" t="s">
        <v>62</v>
      </c>
      <c r="AC3149" s="1" t="s">
        <v>5712</v>
      </c>
      <c r="AD3149" s="1" t="s">
        <v>5712</v>
      </c>
      <c r="AK3149" s="1" t="s">
        <v>77</v>
      </c>
      <c r="AN3149" s="1" t="s">
        <v>5712</v>
      </c>
      <c r="AP3149" s="1" t="s">
        <v>5712</v>
      </c>
      <c r="AR3149" s="1" t="s">
        <v>5712</v>
      </c>
      <c r="AT3149" s="1" t="s">
        <v>5712</v>
      </c>
      <c r="AV3149" s="1" t="s">
        <v>13981</v>
      </c>
    </row>
    <row r="3150" spans="1:48" x14ac:dyDescent="0.35">
      <c r="A3150" s="1" t="s">
        <v>13982</v>
      </c>
      <c r="B3150" s="1" t="s">
        <v>12499</v>
      </c>
      <c r="C3150" s="1" t="s">
        <v>41</v>
      </c>
      <c r="D3150">
        <v>49</v>
      </c>
      <c r="E3150" s="1" t="s">
        <v>42</v>
      </c>
      <c r="F3150" s="1" t="s">
        <v>72</v>
      </c>
      <c r="G3150" s="1" t="s">
        <v>44</v>
      </c>
      <c r="H3150" s="1" t="s">
        <v>45</v>
      </c>
      <c r="I3150" s="1" t="s">
        <v>110</v>
      </c>
      <c r="J3150" s="1" t="s">
        <v>47</v>
      </c>
      <c r="K3150" s="1" t="s">
        <v>48</v>
      </c>
      <c r="L3150" s="1" t="s">
        <v>49</v>
      </c>
      <c r="M3150" s="1" t="s">
        <v>48</v>
      </c>
      <c r="N3150" s="1" t="s">
        <v>48</v>
      </c>
      <c r="O3150" s="1" t="s">
        <v>48</v>
      </c>
      <c r="P3150" s="1" t="s">
        <v>48</v>
      </c>
      <c r="Q3150" s="1" t="s">
        <v>48</v>
      </c>
      <c r="R3150" s="1" t="s">
        <v>48</v>
      </c>
      <c r="S3150" s="1" t="s">
        <v>48</v>
      </c>
      <c r="T3150" s="1" t="s">
        <v>48</v>
      </c>
      <c r="U3150" s="1" t="s">
        <v>48</v>
      </c>
      <c r="V3150" s="1" t="s">
        <v>48</v>
      </c>
      <c r="W3150" s="1" t="s">
        <v>48</v>
      </c>
      <c r="X3150" s="1" t="s">
        <v>116</v>
      </c>
      <c r="Y3150" s="1" t="s">
        <v>13983</v>
      </c>
      <c r="AC3150" s="1" t="s">
        <v>5712</v>
      </c>
      <c r="AD3150" s="1" t="s">
        <v>5712</v>
      </c>
      <c r="AI3150" s="1" t="s">
        <v>13984</v>
      </c>
      <c r="AK3150" s="1" t="s">
        <v>77</v>
      </c>
      <c r="AN3150" s="1" t="s">
        <v>5712</v>
      </c>
      <c r="AP3150" s="1" t="s">
        <v>5712</v>
      </c>
      <c r="AR3150" s="1" t="s">
        <v>5712</v>
      </c>
      <c r="AT3150" s="1" t="s">
        <v>5712</v>
      </c>
      <c r="AV3150" s="1" t="s">
        <v>13985</v>
      </c>
    </row>
    <row r="3151" spans="1:48" x14ac:dyDescent="0.35">
      <c r="A3151" s="1" t="s">
        <v>13986</v>
      </c>
      <c r="B3151" s="1" t="s">
        <v>12499</v>
      </c>
      <c r="C3151" s="1" t="s">
        <v>71</v>
      </c>
      <c r="D3151">
        <v>61</v>
      </c>
      <c r="E3151" s="1" t="s">
        <v>65</v>
      </c>
      <c r="F3151" s="1" t="s">
        <v>43</v>
      </c>
      <c r="G3151" s="1" t="s">
        <v>59</v>
      </c>
      <c r="H3151" s="1" t="s">
        <v>45</v>
      </c>
      <c r="I3151" s="1" t="s">
        <v>74</v>
      </c>
      <c r="J3151" s="1" t="s">
        <v>80</v>
      </c>
      <c r="K3151" s="1" t="s">
        <v>48</v>
      </c>
      <c r="L3151" s="1" t="s">
        <v>48</v>
      </c>
      <c r="M3151" s="1" t="s">
        <v>48</v>
      </c>
      <c r="N3151" s="1" t="s">
        <v>48</v>
      </c>
      <c r="O3151" s="1" t="s">
        <v>48</v>
      </c>
      <c r="P3151" s="1" t="s">
        <v>48</v>
      </c>
      <c r="Q3151" s="1" t="s">
        <v>48</v>
      </c>
      <c r="R3151" s="1" t="s">
        <v>48</v>
      </c>
      <c r="S3151" s="1" t="s">
        <v>48</v>
      </c>
      <c r="T3151" s="1" t="s">
        <v>49</v>
      </c>
      <c r="U3151" s="1" t="s">
        <v>48</v>
      </c>
      <c r="V3151" s="1" t="s">
        <v>48</v>
      </c>
      <c r="W3151" s="1" t="s">
        <v>48</v>
      </c>
      <c r="X3151" s="1" t="s">
        <v>62</v>
      </c>
      <c r="AC3151" s="1" t="s">
        <v>5712</v>
      </c>
      <c r="AD3151" s="1" t="s">
        <v>5712</v>
      </c>
      <c r="AI3151" s="1" t="s">
        <v>13987</v>
      </c>
      <c r="AK3151" s="1" t="s">
        <v>77</v>
      </c>
      <c r="AN3151" s="1" t="s">
        <v>5712</v>
      </c>
      <c r="AP3151" s="1" t="s">
        <v>5712</v>
      </c>
      <c r="AR3151" s="1" t="s">
        <v>5712</v>
      </c>
      <c r="AT3151" s="1" t="s">
        <v>5712</v>
      </c>
      <c r="AV3151" s="1" t="s">
        <v>3090</v>
      </c>
    </row>
    <row r="3152" spans="1:48" x14ac:dyDescent="0.35">
      <c r="A3152" s="1" t="s">
        <v>13988</v>
      </c>
      <c r="B3152" s="1" t="s">
        <v>12499</v>
      </c>
      <c r="C3152" s="1" t="s">
        <v>71</v>
      </c>
      <c r="D3152">
        <v>50</v>
      </c>
      <c r="E3152" s="1" t="s">
        <v>42</v>
      </c>
      <c r="F3152" s="1" t="s">
        <v>43</v>
      </c>
      <c r="G3152" s="1" t="s">
        <v>59</v>
      </c>
      <c r="H3152" s="1" t="s">
        <v>79</v>
      </c>
      <c r="I3152" s="1" t="s">
        <v>110</v>
      </c>
      <c r="J3152" s="1" t="s">
        <v>47</v>
      </c>
      <c r="K3152" s="1" t="s">
        <v>49</v>
      </c>
      <c r="L3152" s="1" t="s">
        <v>48</v>
      </c>
      <c r="M3152" s="1" t="s">
        <v>48</v>
      </c>
      <c r="N3152" s="1" t="s">
        <v>48</v>
      </c>
      <c r="O3152" s="1" t="s">
        <v>48</v>
      </c>
      <c r="P3152" s="1" t="s">
        <v>48</v>
      </c>
      <c r="Q3152" s="1" t="s">
        <v>48</v>
      </c>
      <c r="R3152" s="1" t="s">
        <v>48</v>
      </c>
      <c r="S3152" s="1" t="s">
        <v>48</v>
      </c>
      <c r="T3152" s="1" t="s">
        <v>49</v>
      </c>
      <c r="U3152" s="1" t="s">
        <v>48</v>
      </c>
      <c r="V3152" s="1" t="s">
        <v>48</v>
      </c>
      <c r="W3152" s="1" t="s">
        <v>48</v>
      </c>
      <c r="X3152" s="1" t="s">
        <v>62</v>
      </c>
      <c r="AC3152" s="1" t="s">
        <v>5712</v>
      </c>
      <c r="AD3152" s="1" t="s">
        <v>5712</v>
      </c>
      <c r="AK3152" s="1" t="s">
        <v>55</v>
      </c>
      <c r="AN3152" s="1" t="s">
        <v>5712</v>
      </c>
      <c r="AP3152" s="1" t="s">
        <v>5712</v>
      </c>
      <c r="AR3152" s="1" t="s">
        <v>5712</v>
      </c>
      <c r="AT3152" s="1" t="s">
        <v>5712</v>
      </c>
      <c r="AV3152" s="1" t="s">
        <v>13989</v>
      </c>
    </row>
    <row r="3153" spans="1:48" x14ac:dyDescent="0.35">
      <c r="A3153" s="1" t="s">
        <v>13990</v>
      </c>
      <c r="B3153" s="1" t="s">
        <v>12499</v>
      </c>
      <c r="C3153" s="1" t="s">
        <v>41</v>
      </c>
      <c r="D3153">
        <v>66</v>
      </c>
      <c r="E3153" s="1" t="s">
        <v>65</v>
      </c>
      <c r="F3153" s="1" t="s">
        <v>66</v>
      </c>
      <c r="G3153" s="1" t="s">
        <v>59</v>
      </c>
      <c r="H3153" s="1" t="s">
        <v>45</v>
      </c>
      <c r="I3153" s="1" t="s">
        <v>110</v>
      </c>
      <c r="J3153" s="1" t="s">
        <v>80</v>
      </c>
      <c r="K3153" s="1" t="s">
        <v>48</v>
      </c>
      <c r="L3153" s="1" t="s">
        <v>48</v>
      </c>
      <c r="M3153" s="1" t="s">
        <v>48</v>
      </c>
      <c r="N3153" s="1" t="s">
        <v>48</v>
      </c>
      <c r="O3153" s="1" t="s">
        <v>48</v>
      </c>
      <c r="P3153" s="1" t="s">
        <v>48</v>
      </c>
      <c r="Q3153" s="1" t="s">
        <v>48</v>
      </c>
      <c r="R3153" s="1" t="s">
        <v>48</v>
      </c>
      <c r="S3153" s="1" t="s">
        <v>48</v>
      </c>
      <c r="T3153" s="1" t="s">
        <v>48</v>
      </c>
      <c r="U3153" s="1" t="s">
        <v>48</v>
      </c>
      <c r="V3153" s="1" t="s">
        <v>49</v>
      </c>
      <c r="W3153" s="1" t="s">
        <v>48</v>
      </c>
      <c r="X3153" s="1" t="s">
        <v>145</v>
      </c>
      <c r="Y3153" s="1" t="s">
        <v>13991</v>
      </c>
      <c r="AC3153" s="1" t="s">
        <v>5712</v>
      </c>
      <c r="AD3153" s="1" t="s">
        <v>5712</v>
      </c>
      <c r="AI3153" s="1" t="s">
        <v>13992</v>
      </c>
      <c r="AK3153" s="1" t="s">
        <v>77</v>
      </c>
      <c r="AN3153" s="1" t="s">
        <v>131</v>
      </c>
      <c r="AP3153" s="1" t="s">
        <v>131</v>
      </c>
      <c r="AR3153" s="1" t="s">
        <v>5712</v>
      </c>
      <c r="AT3153" s="1" t="s">
        <v>5712</v>
      </c>
    </row>
    <row r="3154" spans="1:48" x14ac:dyDescent="0.35">
      <c r="A3154" s="1" t="s">
        <v>13993</v>
      </c>
      <c r="B3154" s="1" t="s">
        <v>12499</v>
      </c>
      <c r="C3154" s="1" t="s">
        <v>41</v>
      </c>
      <c r="D3154">
        <v>23</v>
      </c>
      <c r="E3154" s="1" t="s">
        <v>57</v>
      </c>
      <c r="F3154" s="1" t="s">
        <v>58</v>
      </c>
      <c r="G3154" s="1" t="s">
        <v>59</v>
      </c>
      <c r="H3154" s="1" t="s">
        <v>45</v>
      </c>
      <c r="I3154" s="1" t="s">
        <v>68</v>
      </c>
      <c r="J3154" s="1" t="s">
        <v>47</v>
      </c>
      <c r="K3154" s="1" t="s">
        <v>48</v>
      </c>
      <c r="L3154" s="1" t="s">
        <v>48</v>
      </c>
      <c r="M3154" s="1" t="s">
        <v>48</v>
      </c>
      <c r="N3154" s="1" t="s">
        <v>48</v>
      </c>
      <c r="O3154" s="1" t="s">
        <v>49</v>
      </c>
      <c r="P3154" s="1" t="s">
        <v>48</v>
      </c>
      <c r="Q3154" s="1" t="s">
        <v>48</v>
      </c>
      <c r="R3154" s="1" t="s">
        <v>48</v>
      </c>
      <c r="S3154" s="1" t="s">
        <v>48</v>
      </c>
      <c r="T3154" s="1" t="s">
        <v>48</v>
      </c>
      <c r="U3154" s="1" t="s">
        <v>48</v>
      </c>
      <c r="V3154" s="1" t="s">
        <v>48</v>
      </c>
      <c r="W3154" s="1" t="s">
        <v>48</v>
      </c>
      <c r="X3154" s="1" t="s">
        <v>62</v>
      </c>
      <c r="AC3154" s="1" t="s">
        <v>5712</v>
      </c>
      <c r="AD3154" s="1" t="s">
        <v>5712</v>
      </c>
      <c r="AK3154" s="1" t="s">
        <v>63</v>
      </c>
      <c r="AN3154" s="1" t="s">
        <v>5712</v>
      </c>
      <c r="AP3154" s="1" t="s">
        <v>5712</v>
      </c>
      <c r="AR3154" s="1" t="s">
        <v>5712</v>
      </c>
      <c r="AT3154" s="1" t="s">
        <v>5712</v>
      </c>
      <c r="AV3154" s="1" t="s">
        <v>13994</v>
      </c>
    </row>
    <row r="3155" spans="1:48" x14ac:dyDescent="0.35">
      <c r="A3155" s="1" t="s">
        <v>13995</v>
      </c>
      <c r="B3155" s="1" t="s">
        <v>12499</v>
      </c>
      <c r="C3155" s="1" t="s">
        <v>41</v>
      </c>
      <c r="D3155">
        <v>59</v>
      </c>
      <c r="E3155" s="1" t="s">
        <v>65</v>
      </c>
      <c r="F3155" s="1" t="s">
        <v>66</v>
      </c>
      <c r="G3155" s="1" t="s">
        <v>59</v>
      </c>
      <c r="H3155" s="1" t="s">
        <v>79</v>
      </c>
      <c r="I3155" s="1" t="s">
        <v>68</v>
      </c>
      <c r="J3155" s="1" t="s">
        <v>47</v>
      </c>
      <c r="K3155" s="1" t="s">
        <v>48</v>
      </c>
      <c r="L3155" s="1" t="s">
        <v>48</v>
      </c>
      <c r="M3155" s="1" t="s">
        <v>48</v>
      </c>
      <c r="N3155" s="1" t="s">
        <v>48</v>
      </c>
      <c r="O3155" s="1" t="s">
        <v>48</v>
      </c>
      <c r="P3155" s="1" t="s">
        <v>49</v>
      </c>
      <c r="Q3155" s="1" t="s">
        <v>48</v>
      </c>
      <c r="R3155" s="1" t="s">
        <v>48</v>
      </c>
      <c r="S3155" s="1" t="s">
        <v>48</v>
      </c>
      <c r="T3155" s="1" t="s">
        <v>48</v>
      </c>
      <c r="U3155" s="1" t="s">
        <v>48</v>
      </c>
      <c r="V3155" s="1" t="s">
        <v>48</v>
      </c>
      <c r="W3155" s="1" t="s">
        <v>48</v>
      </c>
      <c r="X3155" s="1" t="s">
        <v>62</v>
      </c>
      <c r="AC3155" s="1" t="s">
        <v>5712</v>
      </c>
      <c r="AD3155" s="1" t="s">
        <v>5712</v>
      </c>
      <c r="AI3155" s="1" t="s">
        <v>13996</v>
      </c>
      <c r="AK3155" s="1" t="s">
        <v>63</v>
      </c>
      <c r="AN3155" s="1" t="s">
        <v>5712</v>
      </c>
      <c r="AP3155" s="1" t="s">
        <v>5712</v>
      </c>
      <c r="AR3155" s="1" t="s">
        <v>5712</v>
      </c>
      <c r="AT3155" s="1" t="s">
        <v>5712</v>
      </c>
    </row>
    <row r="3156" spans="1:48" x14ac:dyDescent="0.35">
      <c r="A3156" s="1" t="s">
        <v>13997</v>
      </c>
      <c r="B3156" s="1" t="s">
        <v>12499</v>
      </c>
      <c r="C3156" s="1" t="s">
        <v>41</v>
      </c>
      <c r="D3156">
        <v>33</v>
      </c>
      <c r="E3156" s="1" t="s">
        <v>57</v>
      </c>
      <c r="F3156" s="1" t="s">
        <v>107</v>
      </c>
      <c r="G3156" s="1" t="s">
        <v>98</v>
      </c>
      <c r="H3156" s="1" t="s">
        <v>45</v>
      </c>
      <c r="I3156" s="1" t="s">
        <v>113</v>
      </c>
      <c r="J3156" s="1" t="s">
        <v>47</v>
      </c>
      <c r="K3156" s="1" t="s">
        <v>49</v>
      </c>
      <c r="L3156" s="1" t="s">
        <v>48</v>
      </c>
      <c r="M3156" s="1" t="s">
        <v>48</v>
      </c>
      <c r="N3156" s="1" t="s">
        <v>48</v>
      </c>
      <c r="O3156" s="1" t="s">
        <v>48</v>
      </c>
      <c r="P3156" s="1" t="s">
        <v>48</v>
      </c>
      <c r="Q3156" s="1" t="s">
        <v>48</v>
      </c>
      <c r="R3156" s="1" t="s">
        <v>48</v>
      </c>
      <c r="S3156" s="1" t="s">
        <v>48</v>
      </c>
      <c r="T3156" s="1" t="s">
        <v>49</v>
      </c>
      <c r="U3156" s="1" t="s">
        <v>48</v>
      </c>
      <c r="V3156" s="1" t="s">
        <v>48</v>
      </c>
      <c r="W3156" s="1" t="s">
        <v>48</v>
      </c>
      <c r="X3156" s="1" t="s">
        <v>116</v>
      </c>
      <c r="Y3156" s="1" t="s">
        <v>13998</v>
      </c>
      <c r="AC3156" s="1" t="s">
        <v>5712</v>
      </c>
      <c r="AD3156" s="1" t="s">
        <v>5712</v>
      </c>
      <c r="AI3156" s="1" t="s">
        <v>13999</v>
      </c>
      <c r="AK3156" s="1" t="s">
        <v>63</v>
      </c>
      <c r="AN3156" s="1" t="s">
        <v>5712</v>
      </c>
      <c r="AP3156" s="1" t="s">
        <v>5712</v>
      </c>
      <c r="AR3156" s="1" t="s">
        <v>5712</v>
      </c>
      <c r="AT3156" s="1" t="s">
        <v>5712</v>
      </c>
      <c r="AV3156" s="1" t="s">
        <v>14000</v>
      </c>
    </row>
    <row r="3157" spans="1:48" x14ac:dyDescent="0.35">
      <c r="A3157" s="1" t="s">
        <v>14001</v>
      </c>
      <c r="B3157" s="1" t="s">
        <v>12499</v>
      </c>
      <c r="C3157" s="1" t="s">
        <v>71</v>
      </c>
      <c r="D3157">
        <v>33</v>
      </c>
      <c r="E3157" s="1" t="s">
        <v>57</v>
      </c>
      <c r="F3157" s="1" t="s">
        <v>58</v>
      </c>
      <c r="G3157" s="1" t="s">
        <v>98</v>
      </c>
      <c r="H3157" s="1" t="s">
        <v>45</v>
      </c>
      <c r="I3157" s="1" t="s">
        <v>74</v>
      </c>
      <c r="J3157" s="1" t="s">
        <v>47</v>
      </c>
      <c r="K3157" s="1" t="s">
        <v>48</v>
      </c>
      <c r="L3157" s="1" t="s">
        <v>49</v>
      </c>
      <c r="M3157" s="1" t="s">
        <v>48</v>
      </c>
      <c r="N3157" s="1" t="s">
        <v>48</v>
      </c>
      <c r="O3157" s="1" t="s">
        <v>48</v>
      </c>
      <c r="P3157" s="1" t="s">
        <v>48</v>
      </c>
      <c r="Q3157" s="1" t="s">
        <v>48</v>
      </c>
      <c r="R3157" s="1" t="s">
        <v>48</v>
      </c>
      <c r="S3157" s="1" t="s">
        <v>48</v>
      </c>
      <c r="T3157" s="1" t="s">
        <v>48</v>
      </c>
      <c r="U3157" s="1" t="s">
        <v>48</v>
      </c>
      <c r="V3157" s="1" t="s">
        <v>48</v>
      </c>
      <c r="W3157" s="1" t="s">
        <v>48</v>
      </c>
      <c r="X3157" s="1" t="s">
        <v>62</v>
      </c>
      <c r="AC3157" s="1" t="s">
        <v>5712</v>
      </c>
      <c r="AD3157" s="1" t="s">
        <v>5712</v>
      </c>
      <c r="AK3157" s="1" t="s">
        <v>55</v>
      </c>
      <c r="AN3157" s="1" t="s">
        <v>5712</v>
      </c>
      <c r="AP3157" s="1" t="s">
        <v>5712</v>
      </c>
      <c r="AR3157" s="1" t="s">
        <v>5712</v>
      </c>
      <c r="AT3157" s="1" t="s">
        <v>5712</v>
      </c>
      <c r="AV3157" s="1" t="s">
        <v>14002</v>
      </c>
    </row>
    <row r="3158" spans="1:48" x14ac:dyDescent="0.35">
      <c r="A3158" s="1" t="s">
        <v>14003</v>
      </c>
      <c r="B3158" s="1" t="s">
        <v>12499</v>
      </c>
      <c r="C3158" s="1" t="s">
        <v>41</v>
      </c>
      <c r="D3158">
        <v>28</v>
      </c>
      <c r="E3158" s="1" t="s">
        <v>57</v>
      </c>
      <c r="F3158" s="1" t="s">
        <v>58</v>
      </c>
      <c r="G3158" s="1" t="s">
        <v>44</v>
      </c>
      <c r="H3158" s="1" t="s">
        <v>45</v>
      </c>
      <c r="I3158" s="1" t="s">
        <v>74</v>
      </c>
      <c r="J3158" s="1" t="s">
        <v>47</v>
      </c>
      <c r="K3158" s="1" t="s">
        <v>48</v>
      </c>
      <c r="L3158" s="1" t="s">
        <v>48</v>
      </c>
      <c r="M3158" s="1" t="s">
        <v>48</v>
      </c>
      <c r="N3158" s="1" t="s">
        <v>48</v>
      </c>
      <c r="O3158" s="1" t="s">
        <v>48</v>
      </c>
      <c r="P3158" s="1" t="s">
        <v>49</v>
      </c>
      <c r="Q3158" s="1" t="s">
        <v>48</v>
      </c>
      <c r="R3158" s="1" t="s">
        <v>48</v>
      </c>
      <c r="S3158" s="1" t="s">
        <v>48</v>
      </c>
      <c r="T3158" s="1" t="s">
        <v>48</v>
      </c>
      <c r="U3158" s="1" t="s">
        <v>48</v>
      </c>
      <c r="V3158" s="1" t="s">
        <v>48</v>
      </c>
      <c r="W3158" s="1" t="s">
        <v>48</v>
      </c>
      <c r="X3158" s="1" t="s">
        <v>62</v>
      </c>
      <c r="AC3158" s="1" t="s">
        <v>5712</v>
      </c>
      <c r="AD3158" s="1" t="s">
        <v>5712</v>
      </c>
      <c r="AI3158" s="1" t="s">
        <v>14004</v>
      </c>
      <c r="AK3158" s="1" t="s">
        <v>77</v>
      </c>
      <c r="AN3158" s="1" t="s">
        <v>5712</v>
      </c>
      <c r="AP3158" s="1" t="s">
        <v>5712</v>
      </c>
      <c r="AR3158" s="1" t="s">
        <v>5712</v>
      </c>
      <c r="AT3158" s="1" t="s">
        <v>5712</v>
      </c>
    </row>
    <row r="3159" spans="1:48" x14ac:dyDescent="0.35">
      <c r="A3159" s="1" t="s">
        <v>14005</v>
      </c>
      <c r="B3159" s="1" t="s">
        <v>12499</v>
      </c>
      <c r="C3159" s="1" t="s">
        <v>41</v>
      </c>
      <c r="D3159">
        <v>46</v>
      </c>
      <c r="E3159" s="1" t="s">
        <v>42</v>
      </c>
      <c r="F3159" s="1" t="s">
        <v>107</v>
      </c>
      <c r="G3159" s="1" t="s">
        <v>73</v>
      </c>
      <c r="H3159" s="1" t="s">
        <v>79</v>
      </c>
      <c r="I3159" s="1" t="s">
        <v>113</v>
      </c>
      <c r="J3159" s="1" t="s">
        <v>47</v>
      </c>
      <c r="K3159" s="1" t="s">
        <v>48</v>
      </c>
      <c r="L3159" s="1" t="s">
        <v>48</v>
      </c>
      <c r="M3159" s="1" t="s">
        <v>48</v>
      </c>
      <c r="N3159" s="1" t="s">
        <v>48</v>
      </c>
      <c r="O3159" s="1" t="s">
        <v>48</v>
      </c>
      <c r="P3159" s="1" t="s">
        <v>49</v>
      </c>
      <c r="Q3159" s="1" t="s">
        <v>48</v>
      </c>
      <c r="R3159" s="1" t="s">
        <v>48</v>
      </c>
      <c r="S3159" s="1" t="s">
        <v>48</v>
      </c>
      <c r="T3159" s="1" t="s">
        <v>48</v>
      </c>
      <c r="U3159" s="1" t="s">
        <v>48</v>
      </c>
      <c r="V3159" s="1" t="s">
        <v>48</v>
      </c>
      <c r="W3159" s="1" t="s">
        <v>48</v>
      </c>
      <c r="X3159" s="1" t="s">
        <v>62</v>
      </c>
      <c r="AC3159" s="1" t="s">
        <v>5712</v>
      </c>
      <c r="AD3159" s="1" t="s">
        <v>5712</v>
      </c>
      <c r="AK3159" s="1" t="s">
        <v>77</v>
      </c>
      <c r="AN3159" s="1" t="s">
        <v>5712</v>
      </c>
      <c r="AP3159" s="1" t="s">
        <v>5712</v>
      </c>
      <c r="AR3159" s="1" t="s">
        <v>5712</v>
      </c>
      <c r="AT3159" s="1" t="s">
        <v>5712</v>
      </c>
      <c r="AV3159" s="1" t="s">
        <v>14006</v>
      </c>
    </row>
    <row r="3160" spans="1:48" x14ac:dyDescent="0.35">
      <c r="A3160" s="1" t="s">
        <v>14007</v>
      </c>
      <c r="B3160" s="1" t="s">
        <v>12499</v>
      </c>
      <c r="C3160" s="1" t="s">
        <v>41</v>
      </c>
      <c r="D3160">
        <v>69</v>
      </c>
      <c r="E3160" s="1" t="s">
        <v>65</v>
      </c>
      <c r="F3160" s="1" t="s">
        <v>66</v>
      </c>
      <c r="G3160" s="1" t="s">
        <v>44</v>
      </c>
      <c r="H3160" s="1" t="s">
        <v>67</v>
      </c>
      <c r="I3160" s="1" t="s">
        <v>90</v>
      </c>
      <c r="J3160" s="1" t="s">
        <v>47</v>
      </c>
      <c r="K3160" s="1" t="s">
        <v>49</v>
      </c>
      <c r="L3160" s="1" t="s">
        <v>48</v>
      </c>
      <c r="M3160" s="1" t="s">
        <v>48</v>
      </c>
      <c r="N3160" s="1" t="s">
        <v>48</v>
      </c>
      <c r="O3160" s="1" t="s">
        <v>48</v>
      </c>
      <c r="P3160" s="1" t="s">
        <v>48</v>
      </c>
      <c r="Q3160" s="1" t="s">
        <v>48</v>
      </c>
      <c r="R3160" s="1" t="s">
        <v>48</v>
      </c>
      <c r="S3160" s="1" t="s">
        <v>48</v>
      </c>
      <c r="T3160" s="1" t="s">
        <v>49</v>
      </c>
      <c r="U3160" s="1" t="s">
        <v>48</v>
      </c>
      <c r="V3160" s="1" t="s">
        <v>48</v>
      </c>
      <c r="W3160" s="1" t="s">
        <v>48</v>
      </c>
      <c r="X3160" s="1" t="s">
        <v>116</v>
      </c>
      <c r="Y3160" s="1" t="s">
        <v>14008</v>
      </c>
      <c r="AC3160" s="1" t="s">
        <v>5712</v>
      </c>
      <c r="AD3160" s="1" t="s">
        <v>5712</v>
      </c>
      <c r="AI3160" s="1" t="s">
        <v>459</v>
      </c>
      <c r="AK3160" s="1" t="s">
        <v>77</v>
      </c>
      <c r="AN3160" s="1" t="s">
        <v>5712</v>
      </c>
      <c r="AP3160" s="1" t="s">
        <v>5712</v>
      </c>
      <c r="AR3160" s="1" t="s">
        <v>5712</v>
      </c>
      <c r="AT3160" s="1" t="s">
        <v>5712</v>
      </c>
      <c r="AV3160" s="1" t="s">
        <v>105</v>
      </c>
    </row>
    <row r="3161" spans="1:48" x14ac:dyDescent="0.35">
      <c r="A3161" s="1" t="s">
        <v>14009</v>
      </c>
      <c r="B3161" s="1" t="s">
        <v>12499</v>
      </c>
      <c r="C3161" s="1" t="s">
        <v>41</v>
      </c>
      <c r="D3161">
        <v>66</v>
      </c>
      <c r="E3161" s="1" t="s">
        <v>65</v>
      </c>
      <c r="F3161" s="1" t="s">
        <v>66</v>
      </c>
      <c r="G3161" s="1" t="s">
        <v>44</v>
      </c>
      <c r="H3161" s="1" t="s">
        <v>79</v>
      </c>
      <c r="I3161" s="1" t="s">
        <v>90</v>
      </c>
      <c r="J3161" s="1" t="s">
        <v>47</v>
      </c>
      <c r="K3161" s="1" t="s">
        <v>48</v>
      </c>
      <c r="L3161" s="1" t="s">
        <v>48</v>
      </c>
      <c r="M3161" s="1" t="s">
        <v>48</v>
      </c>
      <c r="N3161" s="1" t="s">
        <v>49</v>
      </c>
      <c r="O3161" s="1" t="s">
        <v>48</v>
      </c>
      <c r="P3161" s="1" t="s">
        <v>48</v>
      </c>
      <c r="Q3161" s="1" t="s">
        <v>48</v>
      </c>
      <c r="R3161" s="1" t="s">
        <v>48</v>
      </c>
      <c r="S3161" s="1" t="s">
        <v>48</v>
      </c>
      <c r="T3161" s="1" t="s">
        <v>48</v>
      </c>
      <c r="U3161" s="1" t="s">
        <v>48</v>
      </c>
      <c r="V3161" s="1" t="s">
        <v>48</v>
      </c>
      <c r="W3161" s="1" t="s">
        <v>48</v>
      </c>
      <c r="X3161" s="1" t="s">
        <v>62</v>
      </c>
      <c r="AC3161" s="1" t="s">
        <v>5712</v>
      </c>
      <c r="AD3161" s="1" t="s">
        <v>5712</v>
      </c>
      <c r="AI3161" s="1" t="s">
        <v>14010</v>
      </c>
      <c r="AK3161" s="1" t="s">
        <v>77</v>
      </c>
      <c r="AN3161" s="1" t="s">
        <v>5712</v>
      </c>
      <c r="AP3161" s="1" t="s">
        <v>5712</v>
      </c>
      <c r="AR3161" s="1" t="s">
        <v>5712</v>
      </c>
      <c r="AT3161" s="1" t="s">
        <v>5712</v>
      </c>
      <c r="AV3161" s="1" t="s">
        <v>14011</v>
      </c>
    </row>
    <row r="3162" spans="1:48" x14ac:dyDescent="0.35">
      <c r="A3162" s="1" t="s">
        <v>14012</v>
      </c>
      <c r="B3162" s="1" t="s">
        <v>12499</v>
      </c>
      <c r="C3162" s="1" t="s">
        <v>41</v>
      </c>
      <c r="D3162">
        <v>29</v>
      </c>
      <c r="E3162" s="1" t="s">
        <v>57</v>
      </c>
      <c r="F3162" s="1" t="s">
        <v>58</v>
      </c>
      <c r="G3162" s="1" t="s">
        <v>98</v>
      </c>
      <c r="H3162" s="1" t="s">
        <v>45</v>
      </c>
      <c r="I3162" s="1" t="s">
        <v>74</v>
      </c>
      <c r="J3162" s="1" t="s">
        <v>47</v>
      </c>
      <c r="K3162" s="1" t="s">
        <v>48</v>
      </c>
      <c r="L3162" s="1" t="s">
        <v>48</v>
      </c>
      <c r="M3162" s="1" t="s">
        <v>49</v>
      </c>
      <c r="N3162" s="1" t="s">
        <v>48</v>
      </c>
      <c r="O3162" s="1" t="s">
        <v>48</v>
      </c>
      <c r="P3162" s="1" t="s">
        <v>48</v>
      </c>
      <c r="Q3162" s="1" t="s">
        <v>48</v>
      </c>
      <c r="R3162" s="1" t="s">
        <v>48</v>
      </c>
      <c r="S3162" s="1" t="s">
        <v>48</v>
      </c>
      <c r="T3162" s="1" t="s">
        <v>48</v>
      </c>
      <c r="U3162" s="1" t="s">
        <v>48</v>
      </c>
      <c r="V3162" s="1" t="s">
        <v>48</v>
      </c>
      <c r="W3162" s="1" t="s">
        <v>49</v>
      </c>
      <c r="X3162" s="1" t="s">
        <v>62</v>
      </c>
      <c r="AC3162" s="1" t="s">
        <v>5712</v>
      </c>
      <c r="AD3162" s="1" t="s">
        <v>5712</v>
      </c>
      <c r="AK3162" s="1" t="s">
        <v>55</v>
      </c>
      <c r="AN3162" s="1" t="s">
        <v>5712</v>
      </c>
      <c r="AP3162" s="1" t="s">
        <v>5712</v>
      </c>
      <c r="AR3162" s="1" t="s">
        <v>5712</v>
      </c>
      <c r="AT3162" s="1" t="s">
        <v>5712</v>
      </c>
    </row>
    <row r="3163" spans="1:48" x14ac:dyDescent="0.35">
      <c r="A3163" s="1" t="s">
        <v>14013</v>
      </c>
      <c r="B3163" s="1" t="s">
        <v>12499</v>
      </c>
      <c r="C3163" s="1" t="s">
        <v>41</v>
      </c>
      <c r="D3163">
        <v>23</v>
      </c>
      <c r="E3163" s="1" t="s">
        <v>57</v>
      </c>
      <c r="F3163" s="1" t="s">
        <v>58</v>
      </c>
      <c r="G3163" s="1" t="s">
        <v>59</v>
      </c>
      <c r="H3163" s="1" t="s">
        <v>79</v>
      </c>
      <c r="I3163" s="1" t="s">
        <v>74</v>
      </c>
      <c r="J3163" s="1" t="s">
        <v>47</v>
      </c>
      <c r="K3163" s="1" t="s">
        <v>49</v>
      </c>
      <c r="L3163" s="1" t="s">
        <v>48</v>
      </c>
      <c r="M3163" s="1" t="s">
        <v>48</v>
      </c>
      <c r="N3163" s="1" t="s">
        <v>48</v>
      </c>
      <c r="O3163" s="1" t="s">
        <v>48</v>
      </c>
      <c r="P3163" s="1" t="s">
        <v>48</v>
      </c>
      <c r="Q3163" s="1" t="s">
        <v>48</v>
      </c>
      <c r="R3163" s="1" t="s">
        <v>48</v>
      </c>
      <c r="S3163" s="1" t="s">
        <v>48</v>
      </c>
      <c r="T3163" s="1" t="s">
        <v>49</v>
      </c>
      <c r="U3163" s="1" t="s">
        <v>48</v>
      </c>
      <c r="V3163" s="1" t="s">
        <v>48</v>
      </c>
      <c r="W3163" s="1" t="s">
        <v>48</v>
      </c>
      <c r="X3163" s="1" t="s">
        <v>62</v>
      </c>
      <c r="AC3163" s="1" t="s">
        <v>5712</v>
      </c>
      <c r="AD3163" s="1" t="s">
        <v>5712</v>
      </c>
      <c r="AK3163" s="1" t="s">
        <v>63</v>
      </c>
      <c r="AN3163" s="1" t="s">
        <v>5712</v>
      </c>
      <c r="AP3163" s="1" t="s">
        <v>5712</v>
      </c>
      <c r="AR3163" s="1" t="s">
        <v>5712</v>
      </c>
      <c r="AT3163" s="1" t="s">
        <v>5712</v>
      </c>
      <c r="AV3163" s="1" t="s">
        <v>14014</v>
      </c>
    </row>
    <row r="3164" spans="1:48" x14ac:dyDescent="0.35">
      <c r="A3164" s="1" t="s">
        <v>14015</v>
      </c>
      <c r="B3164" s="1" t="s">
        <v>12499</v>
      </c>
      <c r="C3164" s="1" t="s">
        <v>41</v>
      </c>
      <c r="D3164">
        <v>19</v>
      </c>
      <c r="E3164" s="1" t="s">
        <v>57</v>
      </c>
      <c r="F3164" s="1" t="s">
        <v>58</v>
      </c>
      <c r="G3164" s="1" t="s">
        <v>276</v>
      </c>
      <c r="H3164" s="1" t="s">
        <v>79</v>
      </c>
      <c r="I3164" s="1" t="s">
        <v>61</v>
      </c>
      <c r="J3164" s="1" t="s">
        <v>47</v>
      </c>
      <c r="K3164" s="1" t="s">
        <v>48</v>
      </c>
      <c r="L3164" s="1" t="s">
        <v>48</v>
      </c>
      <c r="M3164" s="1" t="s">
        <v>48</v>
      </c>
      <c r="N3164" s="1" t="s">
        <v>48</v>
      </c>
      <c r="O3164" s="1" t="s">
        <v>48</v>
      </c>
      <c r="P3164" s="1" t="s">
        <v>49</v>
      </c>
      <c r="Q3164" s="1" t="s">
        <v>48</v>
      </c>
      <c r="R3164" s="1" t="s">
        <v>48</v>
      </c>
      <c r="S3164" s="1" t="s">
        <v>48</v>
      </c>
      <c r="T3164" s="1" t="s">
        <v>48</v>
      </c>
      <c r="U3164" s="1" t="s">
        <v>48</v>
      </c>
      <c r="V3164" s="1" t="s">
        <v>48</v>
      </c>
      <c r="W3164" s="1" t="s">
        <v>48</v>
      </c>
      <c r="X3164" s="1" t="s">
        <v>116</v>
      </c>
      <c r="Y3164" s="1" t="s">
        <v>14016</v>
      </c>
      <c r="AC3164" s="1" t="s">
        <v>5712</v>
      </c>
      <c r="AD3164" s="1" t="s">
        <v>5712</v>
      </c>
      <c r="AK3164" s="1" t="s">
        <v>77</v>
      </c>
      <c r="AN3164" s="1" t="s">
        <v>5712</v>
      </c>
      <c r="AP3164" s="1" t="s">
        <v>5712</v>
      </c>
      <c r="AR3164" s="1" t="s">
        <v>5712</v>
      </c>
      <c r="AT3164" s="1" t="s">
        <v>5712</v>
      </c>
      <c r="AV3164" s="1" t="s">
        <v>4046</v>
      </c>
    </row>
    <row r="3165" spans="1:48" x14ac:dyDescent="0.35">
      <c r="A3165" s="1" t="s">
        <v>14017</v>
      </c>
      <c r="B3165" s="1" t="s">
        <v>12499</v>
      </c>
      <c r="C3165" s="1" t="s">
        <v>71</v>
      </c>
      <c r="D3165">
        <v>73</v>
      </c>
      <c r="E3165" s="1" t="s">
        <v>65</v>
      </c>
      <c r="F3165" s="1" t="s">
        <v>66</v>
      </c>
      <c r="G3165" s="1" t="s">
        <v>59</v>
      </c>
      <c r="H3165" s="1" t="s">
        <v>67</v>
      </c>
      <c r="I3165" s="1" t="s">
        <v>90</v>
      </c>
      <c r="J3165" s="1" t="s">
        <v>47</v>
      </c>
      <c r="K3165" s="1" t="s">
        <v>48</v>
      </c>
      <c r="L3165" s="1" t="s">
        <v>48</v>
      </c>
      <c r="M3165" s="1" t="s">
        <v>48</v>
      </c>
      <c r="N3165" s="1" t="s">
        <v>48</v>
      </c>
      <c r="O3165" s="1" t="s">
        <v>48</v>
      </c>
      <c r="P3165" s="1" t="s">
        <v>48</v>
      </c>
      <c r="Q3165" s="1" t="s">
        <v>48</v>
      </c>
      <c r="R3165" s="1" t="s">
        <v>49</v>
      </c>
      <c r="S3165" s="1" t="s">
        <v>48</v>
      </c>
      <c r="T3165" s="1" t="s">
        <v>48</v>
      </c>
      <c r="U3165" s="1" t="s">
        <v>48</v>
      </c>
      <c r="V3165" s="1" t="s">
        <v>48</v>
      </c>
      <c r="W3165" s="1" t="s">
        <v>48</v>
      </c>
      <c r="X3165" s="1" t="s">
        <v>62</v>
      </c>
      <c r="AC3165" s="1" t="s">
        <v>5712</v>
      </c>
      <c r="AD3165" s="1" t="s">
        <v>5712</v>
      </c>
      <c r="AI3165" s="1" t="s">
        <v>14018</v>
      </c>
      <c r="AK3165" s="1" t="s">
        <v>63</v>
      </c>
      <c r="AN3165" s="1" t="s">
        <v>5712</v>
      </c>
      <c r="AP3165" s="1" t="s">
        <v>5712</v>
      </c>
      <c r="AR3165" s="1" t="s">
        <v>5712</v>
      </c>
      <c r="AT3165" s="1" t="s">
        <v>5712</v>
      </c>
    </row>
    <row r="3166" spans="1:48" x14ac:dyDescent="0.35">
      <c r="A3166" s="1" t="s">
        <v>14019</v>
      </c>
      <c r="B3166" s="1" t="s">
        <v>12499</v>
      </c>
      <c r="C3166" s="1" t="s">
        <v>41</v>
      </c>
      <c r="D3166">
        <v>30</v>
      </c>
      <c r="E3166" s="1" t="s">
        <v>57</v>
      </c>
      <c r="F3166" s="1" t="s">
        <v>107</v>
      </c>
      <c r="G3166" s="1" t="s">
        <v>44</v>
      </c>
      <c r="H3166" s="1" t="s">
        <v>45</v>
      </c>
      <c r="I3166" s="1" t="s">
        <v>113</v>
      </c>
      <c r="J3166" s="1" t="s">
        <v>47</v>
      </c>
      <c r="K3166" s="1" t="s">
        <v>48</v>
      </c>
      <c r="L3166" s="1" t="s">
        <v>49</v>
      </c>
      <c r="M3166" s="1" t="s">
        <v>48</v>
      </c>
      <c r="N3166" s="1" t="s">
        <v>48</v>
      </c>
      <c r="O3166" s="1" t="s">
        <v>48</v>
      </c>
      <c r="P3166" s="1" t="s">
        <v>48</v>
      </c>
      <c r="Q3166" s="1" t="s">
        <v>48</v>
      </c>
      <c r="R3166" s="1" t="s">
        <v>48</v>
      </c>
      <c r="S3166" s="1" t="s">
        <v>48</v>
      </c>
      <c r="T3166" s="1" t="s">
        <v>48</v>
      </c>
      <c r="U3166" s="1" t="s">
        <v>48</v>
      </c>
      <c r="V3166" s="1" t="s">
        <v>48</v>
      </c>
      <c r="W3166" s="1" t="s">
        <v>48</v>
      </c>
      <c r="X3166" s="1" t="s">
        <v>62</v>
      </c>
      <c r="AC3166" s="1" t="s">
        <v>5712</v>
      </c>
      <c r="AD3166" s="1" t="s">
        <v>5712</v>
      </c>
      <c r="AK3166" s="1" t="s">
        <v>77</v>
      </c>
      <c r="AN3166" s="1" t="s">
        <v>5712</v>
      </c>
      <c r="AP3166" s="1" t="s">
        <v>5712</v>
      </c>
      <c r="AR3166" s="1" t="s">
        <v>5712</v>
      </c>
      <c r="AT3166" s="1" t="s">
        <v>5712</v>
      </c>
    </row>
    <row r="3167" spans="1:48" ht="409.5" x14ac:dyDescent="0.35">
      <c r="A3167" s="1" t="s">
        <v>14020</v>
      </c>
      <c r="B3167" s="1" t="s">
        <v>12499</v>
      </c>
      <c r="C3167" s="1" t="s">
        <v>41</v>
      </c>
      <c r="D3167">
        <v>76</v>
      </c>
      <c r="E3167" s="1" t="s">
        <v>65</v>
      </c>
      <c r="F3167" s="1" t="s">
        <v>72</v>
      </c>
      <c r="G3167" s="1" t="s">
        <v>98</v>
      </c>
      <c r="H3167" s="1" t="s">
        <v>79</v>
      </c>
      <c r="I3167" s="1" t="s">
        <v>113</v>
      </c>
      <c r="J3167" s="1" t="s">
        <v>47</v>
      </c>
      <c r="K3167" s="1" t="s">
        <v>48</v>
      </c>
      <c r="L3167" s="1" t="s">
        <v>48</v>
      </c>
      <c r="M3167" s="1" t="s">
        <v>48</v>
      </c>
      <c r="N3167" s="1" t="s">
        <v>49</v>
      </c>
      <c r="O3167" s="1" t="s">
        <v>48</v>
      </c>
      <c r="P3167" s="1" t="s">
        <v>48</v>
      </c>
      <c r="Q3167" s="1" t="s">
        <v>48</v>
      </c>
      <c r="R3167" s="1" t="s">
        <v>48</v>
      </c>
      <c r="S3167" s="1" t="s">
        <v>48</v>
      </c>
      <c r="T3167" s="1" t="s">
        <v>48</v>
      </c>
      <c r="U3167" s="1" t="s">
        <v>48</v>
      </c>
      <c r="V3167" s="1" t="s">
        <v>48</v>
      </c>
      <c r="W3167" s="1" t="s">
        <v>48</v>
      </c>
      <c r="X3167" s="1" t="s">
        <v>62</v>
      </c>
      <c r="AC3167" s="1" t="s">
        <v>5712</v>
      </c>
      <c r="AD3167" s="1" t="s">
        <v>5712</v>
      </c>
      <c r="AI3167" s="2" t="s">
        <v>14021</v>
      </c>
      <c r="AK3167" s="1" t="s">
        <v>77</v>
      </c>
      <c r="AN3167" s="1" t="s">
        <v>5712</v>
      </c>
      <c r="AP3167" s="1" t="s">
        <v>5712</v>
      </c>
      <c r="AR3167" s="1" t="s">
        <v>5712</v>
      </c>
      <c r="AT3167" s="1" t="s">
        <v>5712</v>
      </c>
    </row>
    <row r="3168" spans="1:48" x14ac:dyDescent="0.35">
      <c r="A3168" s="1" t="s">
        <v>14022</v>
      </c>
      <c r="B3168" s="1" t="s">
        <v>12499</v>
      </c>
      <c r="C3168" s="1" t="s">
        <v>41</v>
      </c>
      <c r="D3168">
        <v>35</v>
      </c>
      <c r="E3168" s="1" t="s">
        <v>42</v>
      </c>
      <c r="F3168" s="1" t="s">
        <v>107</v>
      </c>
      <c r="G3168" s="1" t="s">
        <v>98</v>
      </c>
      <c r="H3168" s="1" t="s">
        <v>79</v>
      </c>
      <c r="I3168" s="1" t="s">
        <v>46</v>
      </c>
      <c r="J3168" s="1" t="s">
        <v>47</v>
      </c>
      <c r="K3168" s="1" t="s">
        <v>48</v>
      </c>
      <c r="L3168" s="1" t="s">
        <v>48</v>
      </c>
      <c r="M3168" s="1" t="s">
        <v>49</v>
      </c>
      <c r="N3168" s="1" t="s">
        <v>48</v>
      </c>
      <c r="O3168" s="1" t="s">
        <v>48</v>
      </c>
      <c r="P3168" s="1" t="s">
        <v>48</v>
      </c>
      <c r="Q3168" s="1" t="s">
        <v>48</v>
      </c>
      <c r="R3168" s="1" t="s">
        <v>48</v>
      </c>
      <c r="S3168" s="1" t="s">
        <v>48</v>
      </c>
      <c r="T3168" s="1" t="s">
        <v>48</v>
      </c>
      <c r="U3168" s="1" t="s">
        <v>48</v>
      </c>
      <c r="V3168" s="1" t="s">
        <v>48</v>
      </c>
      <c r="W3168" s="1" t="s">
        <v>49</v>
      </c>
      <c r="X3168" s="1" t="s">
        <v>62</v>
      </c>
      <c r="AC3168" s="1" t="s">
        <v>5712</v>
      </c>
      <c r="AD3168" s="1" t="s">
        <v>5712</v>
      </c>
      <c r="AI3168" s="1" t="s">
        <v>14023</v>
      </c>
      <c r="AK3168" s="1" t="s">
        <v>55</v>
      </c>
      <c r="AN3168" s="1" t="s">
        <v>5712</v>
      </c>
      <c r="AP3168" s="1" t="s">
        <v>5712</v>
      </c>
      <c r="AR3168" s="1" t="s">
        <v>5712</v>
      </c>
      <c r="AT3168" s="1" t="s">
        <v>5712</v>
      </c>
      <c r="AV3168" s="1" t="s">
        <v>14024</v>
      </c>
    </row>
    <row r="3169" spans="1:48" x14ac:dyDescent="0.35">
      <c r="A3169" s="1" t="s">
        <v>14025</v>
      </c>
      <c r="B3169" s="1" t="s">
        <v>12499</v>
      </c>
      <c r="C3169" s="1" t="s">
        <v>41</v>
      </c>
      <c r="D3169">
        <v>18</v>
      </c>
      <c r="E3169" s="1" t="s">
        <v>57</v>
      </c>
      <c r="F3169" s="1" t="s">
        <v>58</v>
      </c>
      <c r="G3169" s="1" t="s">
        <v>44</v>
      </c>
      <c r="H3169" s="1" t="s">
        <v>112</v>
      </c>
      <c r="I3169" s="1" t="s">
        <v>113</v>
      </c>
      <c r="J3169" s="1" t="s">
        <v>47</v>
      </c>
      <c r="K3169" s="1" t="s">
        <v>48</v>
      </c>
      <c r="L3169" s="1" t="s">
        <v>48</v>
      </c>
      <c r="M3169" s="1" t="s">
        <v>49</v>
      </c>
      <c r="N3169" s="1" t="s">
        <v>48</v>
      </c>
      <c r="O3169" s="1" t="s">
        <v>48</v>
      </c>
      <c r="P3169" s="1" t="s">
        <v>48</v>
      </c>
      <c r="Q3169" s="1" t="s">
        <v>48</v>
      </c>
      <c r="R3169" s="1" t="s">
        <v>48</v>
      </c>
      <c r="S3169" s="1" t="s">
        <v>48</v>
      </c>
      <c r="T3169" s="1" t="s">
        <v>48</v>
      </c>
      <c r="U3169" s="1" t="s">
        <v>48</v>
      </c>
      <c r="V3169" s="1" t="s">
        <v>48</v>
      </c>
      <c r="W3169" s="1" t="s">
        <v>49</v>
      </c>
      <c r="X3169" s="1" t="s">
        <v>116</v>
      </c>
      <c r="Y3169" s="1" t="s">
        <v>14026</v>
      </c>
      <c r="AC3169" s="1" t="s">
        <v>5712</v>
      </c>
      <c r="AD3169" s="1" t="s">
        <v>5712</v>
      </c>
      <c r="AK3169" s="1" t="s">
        <v>63</v>
      </c>
      <c r="AN3169" s="1" t="s">
        <v>5712</v>
      </c>
      <c r="AP3169" s="1" t="s">
        <v>5712</v>
      </c>
      <c r="AR3169" s="1" t="s">
        <v>5712</v>
      </c>
      <c r="AT3169" s="1" t="s">
        <v>5712</v>
      </c>
      <c r="AV3169" s="1" t="s">
        <v>14027</v>
      </c>
    </row>
    <row r="3170" spans="1:48" x14ac:dyDescent="0.35">
      <c r="A3170" s="1" t="s">
        <v>14028</v>
      </c>
      <c r="B3170" s="1" t="s">
        <v>12499</v>
      </c>
      <c r="C3170" s="1" t="s">
        <v>41</v>
      </c>
      <c r="D3170">
        <v>29</v>
      </c>
      <c r="E3170" s="1" t="s">
        <v>57</v>
      </c>
      <c r="F3170" s="1" t="s">
        <v>107</v>
      </c>
      <c r="G3170" s="1" t="s">
        <v>73</v>
      </c>
      <c r="H3170" s="1" t="s">
        <v>79</v>
      </c>
      <c r="I3170" s="1" t="s">
        <v>61</v>
      </c>
      <c r="J3170" s="1" t="s">
        <v>47</v>
      </c>
      <c r="K3170" s="1" t="s">
        <v>48</v>
      </c>
      <c r="L3170" s="1" t="s">
        <v>48</v>
      </c>
      <c r="M3170" s="1" t="s">
        <v>48</v>
      </c>
      <c r="N3170" s="1" t="s">
        <v>49</v>
      </c>
      <c r="O3170" s="1" t="s">
        <v>48</v>
      </c>
      <c r="P3170" s="1" t="s">
        <v>48</v>
      </c>
      <c r="Q3170" s="1" t="s">
        <v>48</v>
      </c>
      <c r="R3170" s="1" t="s">
        <v>48</v>
      </c>
      <c r="S3170" s="1" t="s">
        <v>48</v>
      </c>
      <c r="T3170" s="1" t="s">
        <v>48</v>
      </c>
      <c r="U3170" s="1" t="s">
        <v>48</v>
      </c>
      <c r="V3170" s="1" t="s">
        <v>48</v>
      </c>
      <c r="W3170" s="1" t="s">
        <v>48</v>
      </c>
      <c r="X3170" s="1" t="s">
        <v>116</v>
      </c>
      <c r="Y3170" s="1" t="s">
        <v>14029</v>
      </c>
      <c r="AC3170" s="1" t="s">
        <v>5712</v>
      </c>
      <c r="AD3170" s="1" t="s">
        <v>5712</v>
      </c>
      <c r="AI3170" s="1" t="s">
        <v>14030</v>
      </c>
      <c r="AK3170" s="1" t="s">
        <v>63</v>
      </c>
      <c r="AN3170" s="1" t="s">
        <v>5712</v>
      </c>
      <c r="AP3170" s="1" t="s">
        <v>5712</v>
      </c>
      <c r="AR3170" s="1" t="s">
        <v>5712</v>
      </c>
      <c r="AT3170" s="1" t="s">
        <v>5712</v>
      </c>
    </row>
    <row r="3171" spans="1:48" x14ac:dyDescent="0.35">
      <c r="A3171" s="1" t="s">
        <v>14031</v>
      </c>
      <c r="B3171" s="1" t="s">
        <v>12499</v>
      </c>
      <c r="C3171" s="1" t="s">
        <v>41</v>
      </c>
      <c r="D3171">
        <v>29</v>
      </c>
      <c r="E3171" s="1" t="s">
        <v>57</v>
      </c>
      <c r="F3171" s="1" t="s">
        <v>107</v>
      </c>
      <c r="G3171" s="1" t="s">
        <v>59</v>
      </c>
      <c r="H3171" s="1" t="s">
        <v>109</v>
      </c>
      <c r="I3171" s="1" t="s">
        <v>90</v>
      </c>
      <c r="J3171" s="1" t="s">
        <v>47</v>
      </c>
      <c r="K3171" s="1" t="s">
        <v>48</v>
      </c>
      <c r="L3171" s="1" t="s">
        <v>48</v>
      </c>
      <c r="M3171" s="1" t="s">
        <v>48</v>
      </c>
      <c r="N3171" s="1" t="s">
        <v>48</v>
      </c>
      <c r="O3171" s="1" t="s">
        <v>48</v>
      </c>
      <c r="P3171" s="1" t="s">
        <v>48</v>
      </c>
      <c r="Q3171" s="1" t="s">
        <v>48</v>
      </c>
      <c r="R3171" s="1" t="s">
        <v>49</v>
      </c>
      <c r="S3171" s="1" t="s">
        <v>48</v>
      </c>
      <c r="T3171" s="1" t="s">
        <v>48</v>
      </c>
      <c r="U3171" s="1" t="s">
        <v>48</v>
      </c>
      <c r="V3171" s="1" t="s">
        <v>48</v>
      </c>
      <c r="W3171" s="1" t="s">
        <v>48</v>
      </c>
      <c r="X3171" s="1" t="s">
        <v>62</v>
      </c>
      <c r="AC3171" s="1" t="s">
        <v>5712</v>
      </c>
      <c r="AD3171" s="1" t="s">
        <v>5712</v>
      </c>
      <c r="AK3171" s="1" t="s">
        <v>77</v>
      </c>
      <c r="AN3171" s="1" t="s">
        <v>5712</v>
      </c>
      <c r="AP3171" s="1" t="s">
        <v>5712</v>
      </c>
      <c r="AR3171" s="1" t="s">
        <v>5712</v>
      </c>
      <c r="AT3171" s="1" t="s">
        <v>5712</v>
      </c>
      <c r="AV3171" s="1" t="s">
        <v>14032</v>
      </c>
    </row>
    <row r="3172" spans="1:48" x14ac:dyDescent="0.35">
      <c r="A3172" s="1" t="s">
        <v>14033</v>
      </c>
      <c r="B3172" s="1" t="s">
        <v>12499</v>
      </c>
      <c r="C3172" s="1" t="s">
        <v>41</v>
      </c>
      <c r="D3172">
        <v>27</v>
      </c>
      <c r="E3172" s="1" t="s">
        <v>57</v>
      </c>
      <c r="F3172" s="1" t="s">
        <v>58</v>
      </c>
      <c r="G3172" s="1" t="s">
        <v>59</v>
      </c>
      <c r="H3172" s="1" t="s">
        <v>79</v>
      </c>
      <c r="I3172" s="1" t="s">
        <v>110</v>
      </c>
      <c r="J3172" s="1" t="s">
        <v>47</v>
      </c>
      <c r="K3172" s="1" t="s">
        <v>48</v>
      </c>
      <c r="L3172" s="1" t="s">
        <v>48</v>
      </c>
      <c r="M3172" s="1" t="s">
        <v>48</v>
      </c>
      <c r="N3172" s="1" t="s">
        <v>48</v>
      </c>
      <c r="O3172" s="1" t="s">
        <v>48</v>
      </c>
      <c r="P3172" s="1" t="s">
        <v>49</v>
      </c>
      <c r="Q3172" s="1" t="s">
        <v>48</v>
      </c>
      <c r="R3172" s="1" t="s">
        <v>48</v>
      </c>
      <c r="S3172" s="1" t="s">
        <v>48</v>
      </c>
      <c r="T3172" s="1" t="s">
        <v>48</v>
      </c>
      <c r="U3172" s="1" t="s">
        <v>48</v>
      </c>
      <c r="V3172" s="1" t="s">
        <v>48</v>
      </c>
      <c r="W3172" s="1" t="s">
        <v>48</v>
      </c>
      <c r="X3172" s="1" t="s">
        <v>51</v>
      </c>
      <c r="Y3172" s="1" t="s">
        <v>14034</v>
      </c>
      <c r="AC3172" s="1" t="s">
        <v>5712</v>
      </c>
      <c r="AD3172" s="1" t="s">
        <v>5712</v>
      </c>
      <c r="AI3172" s="1" t="s">
        <v>14035</v>
      </c>
      <c r="AK3172" s="1" t="s">
        <v>63</v>
      </c>
      <c r="AN3172" s="1" t="s">
        <v>5712</v>
      </c>
      <c r="AP3172" s="1" t="s">
        <v>5712</v>
      </c>
      <c r="AR3172" s="1" t="s">
        <v>5712</v>
      </c>
      <c r="AT3172" s="1" t="s">
        <v>5712</v>
      </c>
      <c r="AV3172" s="1" t="s">
        <v>351</v>
      </c>
    </row>
    <row r="3173" spans="1:48" x14ac:dyDescent="0.35">
      <c r="A3173" s="1" t="s">
        <v>14036</v>
      </c>
      <c r="B3173" s="1" t="s">
        <v>12499</v>
      </c>
      <c r="C3173" s="1" t="s">
        <v>71</v>
      </c>
      <c r="D3173">
        <v>76</v>
      </c>
      <c r="E3173" s="1" t="s">
        <v>65</v>
      </c>
      <c r="F3173" s="1" t="s">
        <v>66</v>
      </c>
      <c r="G3173" s="1" t="s">
        <v>59</v>
      </c>
      <c r="H3173" s="1" t="s">
        <v>79</v>
      </c>
      <c r="I3173" s="1" t="s">
        <v>68</v>
      </c>
      <c r="J3173" s="1" t="s">
        <v>80</v>
      </c>
      <c r="K3173" s="1" t="s">
        <v>48</v>
      </c>
      <c r="L3173" s="1" t="s">
        <v>48</v>
      </c>
      <c r="M3173" s="1" t="s">
        <v>48</v>
      </c>
      <c r="N3173" s="1" t="s">
        <v>48</v>
      </c>
      <c r="O3173" s="1" t="s">
        <v>48</v>
      </c>
      <c r="P3173" s="1" t="s">
        <v>48</v>
      </c>
      <c r="Q3173" s="1" t="s">
        <v>48</v>
      </c>
      <c r="R3173" s="1" t="s">
        <v>48</v>
      </c>
      <c r="S3173" s="1" t="s">
        <v>48</v>
      </c>
      <c r="T3173" s="1" t="s">
        <v>48</v>
      </c>
      <c r="U3173" s="1" t="s">
        <v>48</v>
      </c>
      <c r="V3173" s="1" t="s">
        <v>49</v>
      </c>
      <c r="W3173" s="1" t="s">
        <v>48</v>
      </c>
      <c r="X3173" s="1" t="s">
        <v>62</v>
      </c>
      <c r="AC3173" s="1" t="s">
        <v>5712</v>
      </c>
      <c r="AD3173" s="1" t="s">
        <v>5712</v>
      </c>
      <c r="AI3173" s="1" t="s">
        <v>14037</v>
      </c>
      <c r="AK3173" s="1" t="s">
        <v>63</v>
      </c>
      <c r="AN3173" s="1" t="s">
        <v>5712</v>
      </c>
      <c r="AP3173" s="1" t="s">
        <v>5712</v>
      </c>
      <c r="AR3173" s="1" t="s">
        <v>5712</v>
      </c>
      <c r="AT3173" s="1" t="s">
        <v>5712</v>
      </c>
    </row>
    <row r="3174" spans="1:48" ht="409.5" x14ac:dyDescent="0.35">
      <c r="A3174" s="1" t="s">
        <v>14038</v>
      </c>
      <c r="B3174" s="1" t="s">
        <v>12499</v>
      </c>
      <c r="C3174" s="1" t="s">
        <v>41</v>
      </c>
      <c r="D3174">
        <v>74</v>
      </c>
      <c r="E3174" s="1" t="s">
        <v>65</v>
      </c>
      <c r="F3174" s="1" t="s">
        <v>66</v>
      </c>
      <c r="G3174" s="1" t="s">
        <v>98</v>
      </c>
      <c r="H3174" s="1" t="s">
        <v>67</v>
      </c>
      <c r="I3174" s="1" t="s">
        <v>90</v>
      </c>
      <c r="J3174" s="1" t="s">
        <v>80</v>
      </c>
      <c r="K3174" s="1" t="s">
        <v>48</v>
      </c>
      <c r="L3174" s="1" t="s">
        <v>48</v>
      </c>
      <c r="M3174" s="1" t="s">
        <v>48</v>
      </c>
      <c r="N3174" s="1" t="s">
        <v>48</v>
      </c>
      <c r="O3174" s="1" t="s">
        <v>48</v>
      </c>
      <c r="P3174" s="1" t="s">
        <v>48</v>
      </c>
      <c r="Q3174" s="1" t="s">
        <v>48</v>
      </c>
      <c r="R3174" s="1" t="s">
        <v>48</v>
      </c>
      <c r="S3174" s="1" t="s">
        <v>48</v>
      </c>
      <c r="T3174" s="1" t="s">
        <v>48</v>
      </c>
      <c r="U3174" s="1" t="s">
        <v>48</v>
      </c>
      <c r="V3174" s="1" t="s">
        <v>48</v>
      </c>
      <c r="W3174" s="1" t="s">
        <v>49</v>
      </c>
      <c r="X3174" s="1" t="s">
        <v>116</v>
      </c>
      <c r="Y3174" s="2" t="s">
        <v>14039</v>
      </c>
      <c r="AC3174" s="1" t="s">
        <v>5712</v>
      </c>
      <c r="AD3174" s="1" t="s">
        <v>5712</v>
      </c>
      <c r="AI3174" s="2" t="s">
        <v>14040</v>
      </c>
      <c r="AK3174" s="1" t="s">
        <v>77</v>
      </c>
      <c r="AN3174" s="1" t="s">
        <v>5712</v>
      </c>
      <c r="AP3174" s="1" t="s">
        <v>5712</v>
      </c>
      <c r="AR3174" s="1" t="s">
        <v>5712</v>
      </c>
      <c r="AT3174" s="1" t="s">
        <v>5712</v>
      </c>
      <c r="AV3174" s="2" t="s">
        <v>14041</v>
      </c>
    </row>
    <row r="3175" spans="1:48" x14ac:dyDescent="0.35">
      <c r="A3175" s="1" t="s">
        <v>14042</v>
      </c>
      <c r="B3175" s="1" t="s">
        <v>12499</v>
      </c>
      <c r="C3175" s="1" t="s">
        <v>41</v>
      </c>
      <c r="D3175">
        <v>51</v>
      </c>
      <c r="E3175" s="1" t="s">
        <v>42</v>
      </c>
      <c r="F3175" s="1" t="s">
        <v>107</v>
      </c>
      <c r="G3175" s="1" t="s">
        <v>85</v>
      </c>
      <c r="H3175" s="1" t="s">
        <v>45</v>
      </c>
      <c r="I3175" s="1" t="s">
        <v>113</v>
      </c>
      <c r="J3175" s="1" t="s">
        <v>80</v>
      </c>
      <c r="K3175" s="1" t="s">
        <v>48</v>
      </c>
      <c r="L3175" s="1" t="s">
        <v>48</v>
      </c>
      <c r="M3175" s="1" t="s">
        <v>48</v>
      </c>
      <c r="N3175" s="1" t="s">
        <v>48</v>
      </c>
      <c r="O3175" s="1" t="s">
        <v>48</v>
      </c>
      <c r="P3175" s="1" t="s">
        <v>48</v>
      </c>
      <c r="Q3175" s="1" t="s">
        <v>48</v>
      </c>
      <c r="R3175" s="1" t="s">
        <v>48</v>
      </c>
      <c r="S3175" s="1" t="s">
        <v>48</v>
      </c>
      <c r="T3175" s="1" t="s">
        <v>48</v>
      </c>
      <c r="U3175" s="1" t="s">
        <v>48</v>
      </c>
      <c r="V3175" s="1" t="s">
        <v>48</v>
      </c>
      <c r="W3175" s="1" t="s">
        <v>49</v>
      </c>
      <c r="X3175" s="1" t="s">
        <v>62</v>
      </c>
      <c r="AC3175" s="1" t="s">
        <v>5712</v>
      </c>
      <c r="AD3175" s="1" t="s">
        <v>5712</v>
      </c>
      <c r="AI3175" s="1" t="s">
        <v>14043</v>
      </c>
      <c r="AK3175" s="1" t="s">
        <v>55</v>
      </c>
      <c r="AN3175" s="1" t="s">
        <v>5712</v>
      </c>
      <c r="AP3175" s="1" t="s">
        <v>5712</v>
      </c>
      <c r="AR3175" s="1" t="s">
        <v>5712</v>
      </c>
      <c r="AT3175" s="1" t="s">
        <v>5712</v>
      </c>
    </row>
    <row r="3176" spans="1:48" x14ac:dyDescent="0.35">
      <c r="A3176" s="1" t="s">
        <v>14044</v>
      </c>
      <c r="B3176" s="1" t="s">
        <v>12499</v>
      </c>
      <c r="C3176" s="1" t="s">
        <v>71</v>
      </c>
      <c r="D3176">
        <v>59</v>
      </c>
      <c r="E3176" s="1" t="s">
        <v>65</v>
      </c>
      <c r="F3176" s="1" t="s">
        <v>72</v>
      </c>
      <c r="G3176" s="1" t="s">
        <v>85</v>
      </c>
      <c r="H3176" s="1" t="s">
        <v>45</v>
      </c>
      <c r="I3176" s="1" t="s">
        <v>74</v>
      </c>
      <c r="J3176" s="1" t="s">
        <v>80</v>
      </c>
      <c r="K3176" s="1" t="s">
        <v>48</v>
      </c>
      <c r="L3176" s="1" t="s">
        <v>48</v>
      </c>
      <c r="M3176" s="1" t="s">
        <v>48</v>
      </c>
      <c r="N3176" s="1" t="s">
        <v>48</v>
      </c>
      <c r="O3176" s="1" t="s">
        <v>48</v>
      </c>
      <c r="P3176" s="1" t="s">
        <v>48</v>
      </c>
      <c r="Q3176" s="1" t="s">
        <v>48</v>
      </c>
      <c r="R3176" s="1" t="s">
        <v>48</v>
      </c>
      <c r="S3176" s="1" t="s">
        <v>48</v>
      </c>
      <c r="T3176" s="1" t="s">
        <v>48</v>
      </c>
      <c r="U3176" s="1" t="s">
        <v>49</v>
      </c>
      <c r="V3176" s="1" t="s">
        <v>48</v>
      </c>
      <c r="W3176" s="1" t="s">
        <v>48</v>
      </c>
      <c r="X3176" s="1" t="s">
        <v>51</v>
      </c>
      <c r="Y3176" s="1" t="s">
        <v>14045</v>
      </c>
      <c r="AC3176" s="1" t="s">
        <v>5712</v>
      </c>
      <c r="AD3176" s="1" t="s">
        <v>5712</v>
      </c>
      <c r="AK3176" s="1" t="s">
        <v>55</v>
      </c>
      <c r="AN3176" s="1" t="s">
        <v>5712</v>
      </c>
      <c r="AP3176" s="1" t="s">
        <v>5712</v>
      </c>
      <c r="AR3176" s="1" t="s">
        <v>5712</v>
      </c>
      <c r="AT3176" s="1" t="s">
        <v>5712</v>
      </c>
      <c r="AV3176" s="1" t="s">
        <v>14046</v>
      </c>
    </row>
    <row r="3177" spans="1:48" x14ac:dyDescent="0.35">
      <c r="A3177" s="1" t="s">
        <v>14047</v>
      </c>
      <c r="B3177" s="1" t="s">
        <v>12499</v>
      </c>
      <c r="C3177" s="1" t="s">
        <v>41</v>
      </c>
      <c r="D3177">
        <v>43</v>
      </c>
      <c r="E3177" s="1" t="s">
        <v>42</v>
      </c>
      <c r="F3177" s="1" t="s">
        <v>107</v>
      </c>
      <c r="G3177" s="1" t="s">
        <v>59</v>
      </c>
      <c r="H3177" s="1" t="s">
        <v>109</v>
      </c>
      <c r="I3177" s="1" t="s">
        <v>90</v>
      </c>
      <c r="J3177" s="1" t="s">
        <v>47</v>
      </c>
      <c r="K3177" s="1" t="s">
        <v>48</v>
      </c>
      <c r="L3177" s="1" t="s">
        <v>49</v>
      </c>
      <c r="M3177" s="1" t="s">
        <v>48</v>
      </c>
      <c r="N3177" s="1" t="s">
        <v>48</v>
      </c>
      <c r="O3177" s="1" t="s">
        <v>48</v>
      </c>
      <c r="P3177" s="1" t="s">
        <v>48</v>
      </c>
      <c r="Q3177" s="1" t="s">
        <v>48</v>
      </c>
      <c r="R3177" s="1" t="s">
        <v>48</v>
      </c>
      <c r="S3177" s="1" t="s">
        <v>48</v>
      </c>
      <c r="T3177" s="1" t="s">
        <v>48</v>
      </c>
      <c r="U3177" s="1" t="s">
        <v>48</v>
      </c>
      <c r="V3177" s="1" t="s">
        <v>48</v>
      </c>
      <c r="W3177" s="1" t="s">
        <v>48</v>
      </c>
      <c r="X3177" s="1" t="s">
        <v>116</v>
      </c>
      <c r="Y3177" s="1" t="s">
        <v>14048</v>
      </c>
      <c r="AC3177" s="1" t="s">
        <v>5712</v>
      </c>
      <c r="AD3177" s="1" t="s">
        <v>5712</v>
      </c>
      <c r="AK3177" s="1" t="s">
        <v>77</v>
      </c>
      <c r="AN3177" s="1" t="s">
        <v>5712</v>
      </c>
      <c r="AP3177" s="1" t="s">
        <v>5712</v>
      </c>
      <c r="AR3177" s="1" t="s">
        <v>5712</v>
      </c>
      <c r="AT3177" s="1" t="s">
        <v>5712</v>
      </c>
    </row>
    <row r="3178" spans="1:48" x14ac:dyDescent="0.35">
      <c r="A3178" s="1" t="s">
        <v>14049</v>
      </c>
      <c r="B3178" s="1" t="s">
        <v>12499</v>
      </c>
      <c r="C3178" s="1" t="s">
        <v>41</v>
      </c>
      <c r="D3178">
        <v>42</v>
      </c>
      <c r="E3178" s="1" t="s">
        <v>42</v>
      </c>
      <c r="F3178" s="1" t="s">
        <v>43</v>
      </c>
      <c r="G3178" s="1" t="s">
        <v>98</v>
      </c>
      <c r="H3178" s="1" t="s">
        <v>112</v>
      </c>
      <c r="I3178" s="1" t="s">
        <v>110</v>
      </c>
      <c r="J3178" s="1" t="s">
        <v>47</v>
      </c>
      <c r="K3178" s="1" t="s">
        <v>48</v>
      </c>
      <c r="L3178" s="1" t="s">
        <v>48</v>
      </c>
      <c r="M3178" s="1" t="s">
        <v>49</v>
      </c>
      <c r="N3178" s="1" t="s">
        <v>48</v>
      </c>
      <c r="O3178" s="1" t="s">
        <v>48</v>
      </c>
      <c r="P3178" s="1" t="s">
        <v>48</v>
      </c>
      <c r="Q3178" s="1" t="s">
        <v>48</v>
      </c>
      <c r="R3178" s="1" t="s">
        <v>48</v>
      </c>
      <c r="S3178" s="1" t="s">
        <v>48</v>
      </c>
      <c r="T3178" s="1" t="s">
        <v>48</v>
      </c>
      <c r="U3178" s="1" t="s">
        <v>48</v>
      </c>
      <c r="V3178" s="1" t="s">
        <v>48</v>
      </c>
      <c r="W3178" s="1" t="s">
        <v>49</v>
      </c>
      <c r="X3178" s="1" t="s">
        <v>145</v>
      </c>
      <c r="Y3178" s="1" t="s">
        <v>14050</v>
      </c>
      <c r="AC3178" s="1" t="s">
        <v>5712</v>
      </c>
      <c r="AD3178" s="1" t="s">
        <v>5712</v>
      </c>
      <c r="AK3178" s="1" t="s">
        <v>77</v>
      </c>
      <c r="AN3178" s="1" t="s">
        <v>5712</v>
      </c>
      <c r="AP3178" s="1" t="s">
        <v>81</v>
      </c>
      <c r="AR3178" s="1" t="s">
        <v>5712</v>
      </c>
      <c r="AT3178" s="1" t="s">
        <v>5712</v>
      </c>
    </row>
    <row r="3179" spans="1:48" x14ac:dyDescent="0.35">
      <c r="A3179" s="1" t="s">
        <v>14051</v>
      </c>
      <c r="B3179" s="1" t="s">
        <v>12499</v>
      </c>
      <c r="C3179" s="1" t="s">
        <v>41</v>
      </c>
      <c r="D3179">
        <v>66</v>
      </c>
      <c r="E3179" s="1" t="s">
        <v>65</v>
      </c>
      <c r="F3179" s="1" t="s">
        <v>66</v>
      </c>
      <c r="G3179" s="1" t="s">
        <v>73</v>
      </c>
      <c r="H3179" s="1" t="s">
        <v>109</v>
      </c>
      <c r="I3179" s="1" t="s">
        <v>46</v>
      </c>
      <c r="J3179" s="1" t="s">
        <v>47</v>
      </c>
      <c r="K3179" s="1" t="s">
        <v>49</v>
      </c>
      <c r="L3179" s="1" t="s">
        <v>48</v>
      </c>
      <c r="M3179" s="1" t="s">
        <v>48</v>
      </c>
      <c r="N3179" s="1" t="s">
        <v>48</v>
      </c>
      <c r="O3179" s="1" t="s">
        <v>48</v>
      </c>
      <c r="P3179" s="1" t="s">
        <v>48</v>
      </c>
      <c r="Q3179" s="1" t="s">
        <v>48</v>
      </c>
      <c r="R3179" s="1" t="s">
        <v>48</v>
      </c>
      <c r="S3179" s="1" t="s">
        <v>48</v>
      </c>
      <c r="T3179" s="1" t="s">
        <v>49</v>
      </c>
      <c r="U3179" s="1" t="s">
        <v>48</v>
      </c>
      <c r="V3179" s="1" t="s">
        <v>48</v>
      </c>
      <c r="W3179" s="1" t="s">
        <v>48</v>
      </c>
      <c r="X3179" s="1" t="s">
        <v>116</v>
      </c>
      <c r="Y3179" s="1" t="s">
        <v>14052</v>
      </c>
      <c r="AC3179" s="1" t="s">
        <v>5712</v>
      </c>
      <c r="AD3179" s="1" t="s">
        <v>5712</v>
      </c>
      <c r="AK3179" s="1" t="s">
        <v>77</v>
      </c>
      <c r="AN3179" s="1" t="s">
        <v>5712</v>
      </c>
      <c r="AP3179" s="1" t="s">
        <v>5712</v>
      </c>
      <c r="AR3179" s="1" t="s">
        <v>5712</v>
      </c>
      <c r="AT3179" s="1" t="s">
        <v>5712</v>
      </c>
      <c r="AV3179" s="1" t="s">
        <v>224</v>
      </c>
    </row>
    <row r="3180" spans="1:48" x14ac:dyDescent="0.35">
      <c r="A3180" s="1" t="s">
        <v>14053</v>
      </c>
      <c r="B3180" s="1" t="s">
        <v>12499</v>
      </c>
      <c r="C3180" s="1" t="s">
        <v>71</v>
      </c>
      <c r="D3180">
        <v>64</v>
      </c>
      <c r="E3180" s="1" t="s">
        <v>65</v>
      </c>
      <c r="F3180" s="1" t="s">
        <v>66</v>
      </c>
      <c r="G3180" s="1" t="s">
        <v>85</v>
      </c>
      <c r="H3180" s="1" t="s">
        <v>45</v>
      </c>
      <c r="I3180" s="1" t="s">
        <v>99</v>
      </c>
      <c r="J3180" s="1" t="s">
        <v>47</v>
      </c>
      <c r="K3180" s="1" t="s">
        <v>48</v>
      </c>
      <c r="L3180" s="1" t="s">
        <v>48</v>
      </c>
      <c r="M3180" s="1" t="s">
        <v>48</v>
      </c>
      <c r="N3180" s="1" t="s">
        <v>48</v>
      </c>
      <c r="O3180" s="1" t="s">
        <v>48</v>
      </c>
      <c r="P3180" s="1" t="s">
        <v>48</v>
      </c>
      <c r="Q3180" s="1" t="s">
        <v>49</v>
      </c>
      <c r="R3180" s="1" t="s">
        <v>48</v>
      </c>
      <c r="S3180" s="1" t="s">
        <v>48</v>
      </c>
      <c r="T3180" s="1" t="s">
        <v>48</v>
      </c>
      <c r="U3180" s="1" t="s">
        <v>48</v>
      </c>
      <c r="V3180" s="1" t="s">
        <v>48</v>
      </c>
      <c r="W3180" s="1" t="s">
        <v>48</v>
      </c>
      <c r="X3180" s="1" t="s">
        <v>62</v>
      </c>
      <c r="AC3180" s="1" t="s">
        <v>5712</v>
      </c>
      <c r="AD3180" s="1" t="s">
        <v>5712</v>
      </c>
      <c r="AK3180" s="1" t="s">
        <v>63</v>
      </c>
      <c r="AN3180" s="1" t="s">
        <v>5712</v>
      </c>
      <c r="AP3180" s="1" t="s">
        <v>81</v>
      </c>
      <c r="AR3180" s="1" t="s">
        <v>5712</v>
      </c>
      <c r="AT3180" s="1" t="s">
        <v>5712</v>
      </c>
    </row>
    <row r="3181" spans="1:48" x14ac:dyDescent="0.35">
      <c r="A3181" s="1" t="s">
        <v>14054</v>
      </c>
      <c r="B3181" s="1" t="s">
        <v>12499</v>
      </c>
      <c r="C3181" s="1" t="s">
        <v>41</v>
      </c>
      <c r="D3181">
        <v>45</v>
      </c>
      <c r="E3181" s="1" t="s">
        <v>42</v>
      </c>
      <c r="F3181" s="1" t="s">
        <v>72</v>
      </c>
      <c r="G3181" s="1" t="s">
        <v>85</v>
      </c>
      <c r="H3181" s="1" t="s">
        <v>45</v>
      </c>
      <c r="I3181" s="1" t="s">
        <v>74</v>
      </c>
      <c r="J3181" s="1" t="s">
        <v>47</v>
      </c>
      <c r="K3181" s="1" t="s">
        <v>49</v>
      </c>
      <c r="L3181" s="1" t="s">
        <v>48</v>
      </c>
      <c r="M3181" s="1" t="s">
        <v>48</v>
      </c>
      <c r="N3181" s="1" t="s">
        <v>48</v>
      </c>
      <c r="O3181" s="1" t="s">
        <v>48</v>
      </c>
      <c r="P3181" s="1" t="s">
        <v>48</v>
      </c>
      <c r="Q3181" s="1" t="s">
        <v>48</v>
      </c>
      <c r="R3181" s="1" t="s">
        <v>48</v>
      </c>
      <c r="S3181" s="1" t="s">
        <v>48</v>
      </c>
      <c r="T3181" s="1" t="s">
        <v>49</v>
      </c>
      <c r="U3181" s="1" t="s">
        <v>48</v>
      </c>
      <c r="V3181" s="1" t="s">
        <v>48</v>
      </c>
      <c r="W3181" s="1" t="s">
        <v>48</v>
      </c>
      <c r="X3181" s="1" t="s">
        <v>116</v>
      </c>
      <c r="Y3181" s="1" t="s">
        <v>14055</v>
      </c>
      <c r="AC3181" s="1" t="s">
        <v>5712</v>
      </c>
      <c r="AD3181" s="1" t="s">
        <v>5712</v>
      </c>
      <c r="AK3181" s="1" t="s">
        <v>63</v>
      </c>
      <c r="AN3181" s="1" t="s">
        <v>5712</v>
      </c>
      <c r="AP3181" s="1" t="s">
        <v>5712</v>
      </c>
      <c r="AR3181" s="1" t="s">
        <v>5712</v>
      </c>
      <c r="AT3181" s="1" t="s">
        <v>5712</v>
      </c>
      <c r="AV3181" s="1" t="s">
        <v>5131</v>
      </c>
    </row>
    <row r="3182" spans="1:48" x14ac:dyDescent="0.35">
      <c r="A3182" s="1" t="s">
        <v>14056</v>
      </c>
      <c r="B3182" s="1" t="s">
        <v>12499</v>
      </c>
      <c r="C3182" s="1" t="s">
        <v>41</v>
      </c>
      <c r="D3182">
        <v>32</v>
      </c>
      <c r="E3182" s="1" t="s">
        <v>57</v>
      </c>
      <c r="F3182" s="1" t="s">
        <v>58</v>
      </c>
      <c r="G3182" s="1" t="s">
        <v>59</v>
      </c>
      <c r="H3182" s="1" t="s">
        <v>45</v>
      </c>
      <c r="I3182" s="1" t="s">
        <v>90</v>
      </c>
      <c r="J3182" s="1" t="s">
        <v>47</v>
      </c>
      <c r="K3182" s="1" t="s">
        <v>48</v>
      </c>
      <c r="L3182" s="1" t="s">
        <v>49</v>
      </c>
      <c r="M3182" s="1" t="s">
        <v>48</v>
      </c>
      <c r="N3182" s="1" t="s">
        <v>48</v>
      </c>
      <c r="O3182" s="1" t="s">
        <v>48</v>
      </c>
      <c r="P3182" s="1" t="s">
        <v>48</v>
      </c>
      <c r="Q3182" s="1" t="s">
        <v>48</v>
      </c>
      <c r="R3182" s="1" t="s">
        <v>48</v>
      </c>
      <c r="S3182" s="1" t="s">
        <v>48</v>
      </c>
      <c r="T3182" s="1" t="s">
        <v>48</v>
      </c>
      <c r="U3182" s="1" t="s">
        <v>48</v>
      </c>
      <c r="V3182" s="1" t="s">
        <v>48</v>
      </c>
      <c r="W3182" s="1" t="s">
        <v>48</v>
      </c>
      <c r="X3182" s="1" t="s">
        <v>62</v>
      </c>
      <c r="AC3182" s="1" t="s">
        <v>5712</v>
      </c>
      <c r="AD3182" s="1" t="s">
        <v>5712</v>
      </c>
      <c r="AK3182" s="1" t="s">
        <v>77</v>
      </c>
      <c r="AN3182" s="1" t="s">
        <v>5712</v>
      </c>
      <c r="AP3182" s="1" t="s">
        <v>5712</v>
      </c>
      <c r="AR3182" s="1" t="s">
        <v>5712</v>
      </c>
      <c r="AT3182" s="1" t="s">
        <v>5712</v>
      </c>
      <c r="AV3182" s="1" t="s">
        <v>3383</v>
      </c>
    </row>
    <row r="3183" spans="1:48" x14ac:dyDescent="0.35">
      <c r="A3183" s="1" t="s">
        <v>14057</v>
      </c>
      <c r="B3183" s="1" t="s">
        <v>12499</v>
      </c>
      <c r="C3183" s="1" t="s">
        <v>41</v>
      </c>
      <c r="D3183">
        <v>36</v>
      </c>
      <c r="E3183" s="1" t="s">
        <v>42</v>
      </c>
      <c r="F3183" s="1" t="s">
        <v>43</v>
      </c>
      <c r="G3183" s="1" t="s">
        <v>85</v>
      </c>
      <c r="H3183" s="1" t="s">
        <v>45</v>
      </c>
      <c r="I3183" s="1" t="s">
        <v>61</v>
      </c>
      <c r="J3183" s="1" t="s">
        <v>47</v>
      </c>
      <c r="K3183" s="1" t="s">
        <v>49</v>
      </c>
      <c r="L3183" s="1" t="s">
        <v>48</v>
      </c>
      <c r="M3183" s="1" t="s">
        <v>48</v>
      </c>
      <c r="N3183" s="1" t="s">
        <v>48</v>
      </c>
      <c r="O3183" s="1" t="s">
        <v>48</v>
      </c>
      <c r="P3183" s="1" t="s">
        <v>48</v>
      </c>
      <c r="Q3183" s="1" t="s">
        <v>48</v>
      </c>
      <c r="R3183" s="1" t="s">
        <v>48</v>
      </c>
      <c r="S3183" s="1" t="s">
        <v>48</v>
      </c>
      <c r="T3183" s="1" t="s">
        <v>49</v>
      </c>
      <c r="U3183" s="1" t="s">
        <v>48</v>
      </c>
      <c r="V3183" s="1" t="s">
        <v>48</v>
      </c>
      <c r="W3183" s="1" t="s">
        <v>48</v>
      </c>
      <c r="X3183" s="1" t="s">
        <v>116</v>
      </c>
      <c r="Y3183" s="1" t="s">
        <v>4204</v>
      </c>
      <c r="AC3183" s="1" t="s">
        <v>5712</v>
      </c>
      <c r="AD3183" s="1" t="s">
        <v>5712</v>
      </c>
      <c r="AK3183" s="1" t="s">
        <v>101</v>
      </c>
      <c r="AN3183" s="1" t="s">
        <v>5712</v>
      </c>
      <c r="AP3183" s="1" t="s">
        <v>5712</v>
      </c>
      <c r="AR3183" s="1" t="s">
        <v>5712</v>
      </c>
      <c r="AT3183" s="1" t="s">
        <v>5712</v>
      </c>
      <c r="AV3183" s="1" t="s">
        <v>14058</v>
      </c>
    </row>
    <row r="3184" spans="1:48" x14ac:dyDescent="0.35">
      <c r="A3184" s="1" t="s">
        <v>14059</v>
      </c>
      <c r="B3184" s="1" t="s">
        <v>12499</v>
      </c>
      <c r="C3184" s="1" t="s">
        <v>41</v>
      </c>
      <c r="D3184">
        <v>30</v>
      </c>
      <c r="E3184" s="1" t="s">
        <v>57</v>
      </c>
      <c r="F3184" s="1" t="s">
        <v>107</v>
      </c>
      <c r="G3184" s="1" t="s">
        <v>59</v>
      </c>
      <c r="H3184" s="1" t="s">
        <v>79</v>
      </c>
      <c r="I3184" s="1" t="s">
        <v>113</v>
      </c>
      <c r="J3184" s="1" t="s">
        <v>47</v>
      </c>
      <c r="K3184" s="1" t="s">
        <v>48</v>
      </c>
      <c r="L3184" s="1" t="s">
        <v>48</v>
      </c>
      <c r="M3184" s="1" t="s">
        <v>48</v>
      </c>
      <c r="N3184" s="1" t="s">
        <v>49</v>
      </c>
      <c r="O3184" s="1" t="s">
        <v>48</v>
      </c>
      <c r="P3184" s="1" t="s">
        <v>48</v>
      </c>
      <c r="Q3184" s="1" t="s">
        <v>48</v>
      </c>
      <c r="R3184" s="1" t="s">
        <v>48</v>
      </c>
      <c r="S3184" s="1" t="s">
        <v>48</v>
      </c>
      <c r="T3184" s="1" t="s">
        <v>48</v>
      </c>
      <c r="U3184" s="1" t="s">
        <v>48</v>
      </c>
      <c r="V3184" s="1" t="s">
        <v>48</v>
      </c>
      <c r="W3184" s="1" t="s">
        <v>48</v>
      </c>
      <c r="X3184" s="1" t="s">
        <v>62</v>
      </c>
      <c r="AC3184" s="1" t="s">
        <v>5712</v>
      </c>
      <c r="AD3184" s="1" t="s">
        <v>5712</v>
      </c>
      <c r="AI3184" s="1" t="s">
        <v>14060</v>
      </c>
      <c r="AK3184" s="1" t="s">
        <v>77</v>
      </c>
      <c r="AN3184" s="1" t="s">
        <v>5712</v>
      </c>
      <c r="AP3184" s="1" t="s">
        <v>5712</v>
      </c>
      <c r="AR3184" s="1" t="s">
        <v>5712</v>
      </c>
      <c r="AT3184" s="1" t="s">
        <v>5712</v>
      </c>
    </row>
    <row r="3185" spans="1:48" x14ac:dyDescent="0.35">
      <c r="A3185" s="1" t="s">
        <v>14061</v>
      </c>
      <c r="B3185" s="1" t="s">
        <v>12499</v>
      </c>
      <c r="C3185" s="1" t="s">
        <v>41</v>
      </c>
      <c r="D3185">
        <v>47</v>
      </c>
      <c r="E3185" s="1" t="s">
        <v>42</v>
      </c>
      <c r="F3185" s="1" t="s">
        <v>107</v>
      </c>
      <c r="G3185" s="1" t="s">
        <v>73</v>
      </c>
      <c r="H3185" s="1" t="s">
        <v>45</v>
      </c>
      <c r="I3185" s="1" t="s">
        <v>113</v>
      </c>
      <c r="J3185" s="1" t="s">
        <v>80</v>
      </c>
      <c r="K3185" s="1" t="s">
        <v>48</v>
      </c>
      <c r="L3185" s="1" t="s">
        <v>48</v>
      </c>
      <c r="M3185" s="1" t="s">
        <v>48</v>
      </c>
      <c r="N3185" s="1" t="s">
        <v>48</v>
      </c>
      <c r="O3185" s="1" t="s">
        <v>48</v>
      </c>
      <c r="P3185" s="1" t="s">
        <v>48</v>
      </c>
      <c r="Q3185" s="1" t="s">
        <v>48</v>
      </c>
      <c r="R3185" s="1" t="s">
        <v>48</v>
      </c>
      <c r="S3185" s="1" t="s">
        <v>48</v>
      </c>
      <c r="T3185" s="1" t="s">
        <v>48</v>
      </c>
      <c r="U3185" s="1" t="s">
        <v>49</v>
      </c>
      <c r="V3185" s="1" t="s">
        <v>48</v>
      </c>
      <c r="W3185" s="1" t="s">
        <v>48</v>
      </c>
      <c r="X3185" s="1" t="s">
        <v>62</v>
      </c>
      <c r="AC3185" s="1" t="s">
        <v>5712</v>
      </c>
      <c r="AD3185" s="1" t="s">
        <v>5712</v>
      </c>
      <c r="AI3185" s="1" t="s">
        <v>14062</v>
      </c>
      <c r="AK3185" s="1" t="s">
        <v>77</v>
      </c>
      <c r="AN3185" s="1" t="s">
        <v>5712</v>
      </c>
      <c r="AP3185" s="1" t="s">
        <v>5712</v>
      </c>
      <c r="AR3185" s="1" t="s">
        <v>5712</v>
      </c>
      <c r="AT3185" s="1" t="s">
        <v>5712</v>
      </c>
    </row>
    <row r="3186" spans="1:48" x14ac:dyDescent="0.35">
      <c r="A3186" s="1" t="s">
        <v>14063</v>
      </c>
      <c r="B3186" s="1" t="s">
        <v>12499</v>
      </c>
      <c r="C3186" s="1" t="s">
        <v>41</v>
      </c>
      <c r="D3186">
        <v>39</v>
      </c>
      <c r="E3186" s="1" t="s">
        <v>42</v>
      </c>
      <c r="F3186" s="1" t="s">
        <v>43</v>
      </c>
      <c r="G3186" s="1" t="s">
        <v>98</v>
      </c>
      <c r="H3186" s="1" t="s">
        <v>79</v>
      </c>
      <c r="I3186" s="1" t="s">
        <v>46</v>
      </c>
      <c r="J3186" s="1" t="s">
        <v>47</v>
      </c>
      <c r="K3186" s="1" t="s">
        <v>48</v>
      </c>
      <c r="L3186" s="1" t="s">
        <v>48</v>
      </c>
      <c r="M3186" s="1" t="s">
        <v>48</v>
      </c>
      <c r="N3186" s="1" t="s">
        <v>49</v>
      </c>
      <c r="O3186" s="1" t="s">
        <v>48</v>
      </c>
      <c r="P3186" s="1" t="s">
        <v>48</v>
      </c>
      <c r="Q3186" s="1" t="s">
        <v>48</v>
      </c>
      <c r="R3186" s="1" t="s">
        <v>48</v>
      </c>
      <c r="S3186" s="1" t="s">
        <v>48</v>
      </c>
      <c r="T3186" s="1" t="s">
        <v>48</v>
      </c>
      <c r="U3186" s="1" t="s">
        <v>48</v>
      </c>
      <c r="V3186" s="1" t="s">
        <v>48</v>
      </c>
      <c r="W3186" s="1" t="s">
        <v>48</v>
      </c>
      <c r="X3186" s="1" t="s">
        <v>51</v>
      </c>
      <c r="Y3186" s="1" t="s">
        <v>14064</v>
      </c>
      <c r="AC3186" s="1" t="s">
        <v>5712</v>
      </c>
      <c r="AD3186" s="1" t="s">
        <v>5712</v>
      </c>
      <c r="AK3186" s="1" t="s">
        <v>55</v>
      </c>
      <c r="AN3186" s="1" t="s">
        <v>5712</v>
      </c>
      <c r="AP3186" s="1" t="s">
        <v>5712</v>
      </c>
      <c r="AR3186" s="1" t="s">
        <v>5712</v>
      </c>
      <c r="AT3186" s="1" t="s">
        <v>5712</v>
      </c>
      <c r="AV3186" s="1" t="s">
        <v>14065</v>
      </c>
    </row>
    <row r="3187" spans="1:48" x14ac:dyDescent="0.35">
      <c r="A3187" s="1" t="s">
        <v>14066</v>
      </c>
      <c r="B3187" s="1" t="s">
        <v>12499</v>
      </c>
      <c r="C3187" s="1" t="s">
        <v>41</v>
      </c>
      <c r="D3187">
        <v>69</v>
      </c>
      <c r="E3187" s="1" t="s">
        <v>65</v>
      </c>
      <c r="F3187" s="1" t="s">
        <v>72</v>
      </c>
      <c r="G3187" s="1" t="s">
        <v>44</v>
      </c>
      <c r="H3187" s="1" t="s">
        <v>67</v>
      </c>
      <c r="I3187" s="1" t="s">
        <v>90</v>
      </c>
      <c r="J3187" s="1" t="s">
        <v>47</v>
      </c>
      <c r="K3187" s="1" t="s">
        <v>49</v>
      </c>
      <c r="L3187" s="1" t="s">
        <v>48</v>
      </c>
      <c r="M3187" s="1" t="s">
        <v>48</v>
      </c>
      <c r="N3187" s="1" t="s">
        <v>48</v>
      </c>
      <c r="O3187" s="1" t="s">
        <v>48</v>
      </c>
      <c r="P3187" s="1" t="s">
        <v>48</v>
      </c>
      <c r="Q3187" s="1" t="s">
        <v>48</v>
      </c>
      <c r="R3187" s="1" t="s">
        <v>48</v>
      </c>
      <c r="S3187" s="1" t="s">
        <v>48</v>
      </c>
      <c r="T3187" s="1" t="s">
        <v>49</v>
      </c>
      <c r="U3187" s="1" t="s">
        <v>48</v>
      </c>
      <c r="V3187" s="1" t="s">
        <v>48</v>
      </c>
      <c r="W3187" s="1" t="s">
        <v>48</v>
      </c>
      <c r="X3187" s="1" t="s">
        <v>62</v>
      </c>
      <c r="AC3187" s="1" t="s">
        <v>5712</v>
      </c>
      <c r="AD3187" s="1" t="s">
        <v>5712</v>
      </c>
      <c r="AI3187" s="1" t="s">
        <v>14067</v>
      </c>
      <c r="AK3187" s="1" t="s">
        <v>77</v>
      </c>
      <c r="AN3187" s="1" t="s">
        <v>5712</v>
      </c>
      <c r="AP3187" s="1" t="s">
        <v>5712</v>
      </c>
      <c r="AR3187" s="1" t="s">
        <v>5712</v>
      </c>
      <c r="AT3187" s="1" t="s">
        <v>5712</v>
      </c>
    </row>
    <row r="3188" spans="1:48" x14ac:dyDescent="0.35">
      <c r="A3188" s="1" t="s">
        <v>14068</v>
      </c>
      <c r="B3188" s="1" t="s">
        <v>12499</v>
      </c>
      <c r="C3188" s="1" t="s">
        <v>41</v>
      </c>
      <c r="D3188">
        <v>32</v>
      </c>
      <c r="E3188" s="1" t="s">
        <v>57</v>
      </c>
      <c r="F3188" s="1" t="s">
        <v>58</v>
      </c>
      <c r="G3188" s="1" t="s">
        <v>98</v>
      </c>
      <c r="H3188" s="1" t="s">
        <v>45</v>
      </c>
      <c r="I3188" s="1" t="s">
        <v>74</v>
      </c>
      <c r="J3188" s="1" t="s">
        <v>47</v>
      </c>
      <c r="K3188" s="1" t="s">
        <v>48</v>
      </c>
      <c r="L3188" s="1" t="s">
        <v>48</v>
      </c>
      <c r="M3188" s="1" t="s">
        <v>48</v>
      </c>
      <c r="N3188" s="1" t="s">
        <v>48</v>
      </c>
      <c r="O3188" s="1" t="s">
        <v>48</v>
      </c>
      <c r="P3188" s="1" t="s">
        <v>48</v>
      </c>
      <c r="Q3188" s="1" t="s">
        <v>48</v>
      </c>
      <c r="R3188" s="1" t="s">
        <v>49</v>
      </c>
      <c r="S3188" s="1" t="s">
        <v>48</v>
      </c>
      <c r="T3188" s="1" t="s">
        <v>48</v>
      </c>
      <c r="U3188" s="1" t="s">
        <v>48</v>
      </c>
      <c r="V3188" s="1" t="s">
        <v>48</v>
      </c>
      <c r="W3188" s="1" t="s">
        <v>48</v>
      </c>
      <c r="X3188" s="1" t="s">
        <v>62</v>
      </c>
      <c r="AC3188" s="1" t="s">
        <v>5712</v>
      </c>
      <c r="AD3188" s="1" t="s">
        <v>5712</v>
      </c>
      <c r="AK3188" s="1" t="s">
        <v>77</v>
      </c>
      <c r="AN3188" s="1" t="s">
        <v>5712</v>
      </c>
      <c r="AP3188" s="1" t="s">
        <v>5712</v>
      </c>
      <c r="AR3188" s="1" t="s">
        <v>5712</v>
      </c>
      <c r="AT3188" s="1" t="s">
        <v>5712</v>
      </c>
    </row>
    <row r="3189" spans="1:48" x14ac:dyDescent="0.35">
      <c r="A3189" s="1" t="s">
        <v>14069</v>
      </c>
      <c r="B3189" s="1" t="s">
        <v>12499</v>
      </c>
      <c r="C3189" s="1" t="s">
        <v>71</v>
      </c>
      <c r="D3189">
        <v>52</v>
      </c>
      <c r="E3189" s="1" t="s">
        <v>42</v>
      </c>
      <c r="F3189" s="1" t="s">
        <v>72</v>
      </c>
      <c r="G3189" s="1" t="s">
        <v>98</v>
      </c>
      <c r="H3189" s="1" t="s">
        <v>45</v>
      </c>
      <c r="I3189" s="1" t="s">
        <v>74</v>
      </c>
      <c r="J3189" s="1" t="s">
        <v>80</v>
      </c>
      <c r="K3189" s="1" t="s">
        <v>48</v>
      </c>
      <c r="L3189" s="1" t="s">
        <v>48</v>
      </c>
      <c r="M3189" s="1" t="s">
        <v>48</v>
      </c>
      <c r="N3189" s="1" t="s">
        <v>48</v>
      </c>
      <c r="O3189" s="1" t="s">
        <v>48</v>
      </c>
      <c r="P3189" s="1" t="s">
        <v>48</v>
      </c>
      <c r="Q3189" s="1" t="s">
        <v>48</v>
      </c>
      <c r="R3189" s="1" t="s">
        <v>48</v>
      </c>
      <c r="S3189" s="1" t="s">
        <v>48</v>
      </c>
      <c r="T3189" s="1" t="s">
        <v>48</v>
      </c>
      <c r="U3189" s="1" t="s">
        <v>48</v>
      </c>
      <c r="V3189" s="1" t="s">
        <v>49</v>
      </c>
      <c r="W3189" s="1" t="s">
        <v>48</v>
      </c>
      <c r="X3189" s="1" t="s">
        <v>62</v>
      </c>
      <c r="AC3189" s="1" t="s">
        <v>5712</v>
      </c>
      <c r="AD3189" s="1" t="s">
        <v>5712</v>
      </c>
      <c r="AI3189" s="1" t="s">
        <v>14070</v>
      </c>
      <c r="AK3189" s="1" t="s">
        <v>55</v>
      </c>
      <c r="AN3189" s="1" t="s">
        <v>5712</v>
      </c>
      <c r="AP3189" s="1" t="s">
        <v>5712</v>
      </c>
      <c r="AR3189" s="1" t="s">
        <v>5712</v>
      </c>
      <c r="AT3189" s="1" t="s">
        <v>5712</v>
      </c>
    </row>
    <row r="3190" spans="1:48" x14ac:dyDescent="0.35">
      <c r="A3190" s="1" t="s">
        <v>14071</v>
      </c>
      <c r="B3190" s="1" t="s">
        <v>12499</v>
      </c>
      <c r="C3190" s="1" t="s">
        <v>41</v>
      </c>
      <c r="D3190">
        <v>41</v>
      </c>
      <c r="E3190" s="1" t="s">
        <v>42</v>
      </c>
      <c r="F3190" s="1" t="s">
        <v>107</v>
      </c>
      <c r="G3190" s="1" t="s">
        <v>98</v>
      </c>
      <c r="H3190" s="1" t="s">
        <v>109</v>
      </c>
      <c r="I3190" s="1" t="s">
        <v>113</v>
      </c>
      <c r="J3190" s="1" t="s">
        <v>80</v>
      </c>
      <c r="K3190" s="1" t="s">
        <v>48</v>
      </c>
      <c r="L3190" s="1" t="s">
        <v>48</v>
      </c>
      <c r="M3190" s="1" t="s">
        <v>48</v>
      </c>
      <c r="N3190" s="1" t="s">
        <v>48</v>
      </c>
      <c r="O3190" s="1" t="s">
        <v>48</v>
      </c>
      <c r="P3190" s="1" t="s">
        <v>48</v>
      </c>
      <c r="Q3190" s="1" t="s">
        <v>48</v>
      </c>
      <c r="R3190" s="1" t="s">
        <v>48</v>
      </c>
      <c r="S3190" s="1" t="s">
        <v>48</v>
      </c>
      <c r="T3190" s="1" t="s">
        <v>49</v>
      </c>
      <c r="U3190" s="1" t="s">
        <v>48</v>
      </c>
      <c r="V3190" s="1" t="s">
        <v>48</v>
      </c>
      <c r="W3190" s="1" t="s">
        <v>48</v>
      </c>
      <c r="X3190" s="1" t="s">
        <v>116</v>
      </c>
      <c r="Y3190" s="1" t="s">
        <v>14072</v>
      </c>
      <c r="AC3190" s="1" t="s">
        <v>5712</v>
      </c>
      <c r="AD3190" s="1" t="s">
        <v>5712</v>
      </c>
      <c r="AK3190" s="1" t="s">
        <v>77</v>
      </c>
      <c r="AN3190" s="1" t="s">
        <v>5712</v>
      </c>
      <c r="AP3190" s="1" t="s">
        <v>5712</v>
      </c>
      <c r="AR3190" s="1" t="s">
        <v>5712</v>
      </c>
      <c r="AT3190" s="1" t="s">
        <v>5712</v>
      </c>
    </row>
    <row r="3191" spans="1:48" ht="145" x14ac:dyDescent="0.35">
      <c r="A3191" s="1" t="s">
        <v>14073</v>
      </c>
      <c r="B3191" s="1" t="s">
        <v>12499</v>
      </c>
      <c r="C3191" s="1" t="s">
        <v>41</v>
      </c>
      <c r="D3191">
        <v>39</v>
      </c>
      <c r="E3191" s="1" t="s">
        <v>42</v>
      </c>
      <c r="F3191" s="1" t="s">
        <v>107</v>
      </c>
      <c r="G3191" s="1" t="s">
        <v>98</v>
      </c>
      <c r="H3191" s="1" t="s">
        <v>45</v>
      </c>
      <c r="I3191" s="1" t="s">
        <v>74</v>
      </c>
      <c r="J3191" s="1" t="s">
        <v>47</v>
      </c>
      <c r="K3191" s="1" t="s">
        <v>48</v>
      </c>
      <c r="L3191" s="1" t="s">
        <v>48</v>
      </c>
      <c r="M3191" s="1" t="s">
        <v>49</v>
      </c>
      <c r="N3191" s="1" t="s">
        <v>48</v>
      </c>
      <c r="O3191" s="1" t="s">
        <v>48</v>
      </c>
      <c r="P3191" s="1" t="s">
        <v>48</v>
      </c>
      <c r="Q3191" s="1" t="s">
        <v>48</v>
      </c>
      <c r="R3191" s="1" t="s">
        <v>48</v>
      </c>
      <c r="S3191" s="1" t="s">
        <v>48</v>
      </c>
      <c r="T3191" s="1" t="s">
        <v>48</v>
      </c>
      <c r="U3191" s="1" t="s">
        <v>48</v>
      </c>
      <c r="V3191" s="1" t="s">
        <v>48</v>
      </c>
      <c r="W3191" s="1" t="s">
        <v>49</v>
      </c>
      <c r="X3191" s="1" t="s">
        <v>62</v>
      </c>
      <c r="AC3191" s="1" t="s">
        <v>5712</v>
      </c>
      <c r="AD3191" s="1" t="s">
        <v>5712</v>
      </c>
      <c r="AI3191" s="2" t="s">
        <v>14074</v>
      </c>
      <c r="AK3191" s="1" t="s">
        <v>77</v>
      </c>
      <c r="AN3191" s="1" t="s">
        <v>5712</v>
      </c>
      <c r="AP3191" s="1" t="s">
        <v>5712</v>
      </c>
      <c r="AR3191" s="1" t="s">
        <v>5712</v>
      </c>
      <c r="AT3191" s="1" t="s">
        <v>5712</v>
      </c>
      <c r="AV3191" s="2" t="s">
        <v>14075</v>
      </c>
    </row>
    <row r="3192" spans="1:48" x14ac:dyDescent="0.35">
      <c r="A3192" s="1" t="s">
        <v>14076</v>
      </c>
      <c r="B3192" s="1" t="s">
        <v>12499</v>
      </c>
      <c r="C3192" s="1" t="s">
        <v>41</v>
      </c>
      <c r="D3192">
        <v>50</v>
      </c>
      <c r="E3192" s="1" t="s">
        <v>42</v>
      </c>
      <c r="F3192" s="1" t="s">
        <v>66</v>
      </c>
      <c r="G3192" s="1" t="s">
        <v>59</v>
      </c>
      <c r="H3192" s="1" t="s">
        <v>79</v>
      </c>
      <c r="I3192" s="1" t="s">
        <v>46</v>
      </c>
      <c r="J3192" s="1" t="s">
        <v>47</v>
      </c>
      <c r="K3192" s="1" t="s">
        <v>48</v>
      </c>
      <c r="L3192" s="1" t="s">
        <v>48</v>
      </c>
      <c r="M3192" s="1" t="s">
        <v>49</v>
      </c>
      <c r="N3192" s="1" t="s">
        <v>48</v>
      </c>
      <c r="O3192" s="1" t="s">
        <v>48</v>
      </c>
      <c r="P3192" s="1" t="s">
        <v>48</v>
      </c>
      <c r="Q3192" s="1" t="s">
        <v>48</v>
      </c>
      <c r="R3192" s="1" t="s">
        <v>48</v>
      </c>
      <c r="S3192" s="1" t="s">
        <v>48</v>
      </c>
      <c r="T3192" s="1" t="s">
        <v>48</v>
      </c>
      <c r="U3192" s="1" t="s">
        <v>48</v>
      </c>
      <c r="V3192" s="1" t="s">
        <v>48</v>
      </c>
      <c r="W3192" s="1" t="s">
        <v>48</v>
      </c>
      <c r="X3192" s="1" t="s">
        <v>51</v>
      </c>
      <c r="Y3192" s="1" t="s">
        <v>14077</v>
      </c>
      <c r="AC3192" s="1" t="s">
        <v>5712</v>
      </c>
      <c r="AD3192" s="1" t="s">
        <v>5712</v>
      </c>
      <c r="AI3192" s="1" t="s">
        <v>14078</v>
      </c>
      <c r="AK3192" s="1" t="s">
        <v>55</v>
      </c>
      <c r="AN3192" s="1" t="s">
        <v>5712</v>
      </c>
      <c r="AP3192" s="1" t="s">
        <v>5712</v>
      </c>
      <c r="AR3192" s="1" t="s">
        <v>5712</v>
      </c>
      <c r="AT3192" s="1" t="s">
        <v>5712</v>
      </c>
      <c r="AV3192" s="1" t="s">
        <v>14079</v>
      </c>
    </row>
    <row r="3193" spans="1:48" x14ac:dyDescent="0.35">
      <c r="A3193" s="1" t="s">
        <v>14080</v>
      </c>
      <c r="B3193" s="1" t="s">
        <v>12499</v>
      </c>
      <c r="C3193" s="1" t="s">
        <v>41</v>
      </c>
      <c r="D3193">
        <v>76</v>
      </c>
      <c r="E3193" s="1" t="s">
        <v>65</v>
      </c>
      <c r="F3193" s="1" t="s">
        <v>66</v>
      </c>
      <c r="G3193" s="1" t="s">
        <v>44</v>
      </c>
      <c r="H3193" s="1" t="s">
        <v>67</v>
      </c>
      <c r="I3193" s="1" t="s">
        <v>61</v>
      </c>
      <c r="J3193" s="1" t="s">
        <v>80</v>
      </c>
      <c r="K3193" s="1" t="s">
        <v>48</v>
      </c>
      <c r="L3193" s="1" t="s">
        <v>48</v>
      </c>
      <c r="M3193" s="1" t="s">
        <v>48</v>
      </c>
      <c r="N3193" s="1" t="s">
        <v>48</v>
      </c>
      <c r="O3193" s="1" t="s">
        <v>48</v>
      </c>
      <c r="P3193" s="1" t="s">
        <v>48</v>
      </c>
      <c r="Q3193" s="1" t="s">
        <v>48</v>
      </c>
      <c r="R3193" s="1" t="s">
        <v>48</v>
      </c>
      <c r="S3193" s="1" t="s">
        <v>48</v>
      </c>
      <c r="T3193" s="1" t="s">
        <v>48</v>
      </c>
      <c r="U3193" s="1" t="s">
        <v>49</v>
      </c>
      <c r="V3193" s="1" t="s">
        <v>48</v>
      </c>
      <c r="W3193" s="1" t="s">
        <v>48</v>
      </c>
      <c r="X3193" s="1" t="s">
        <v>62</v>
      </c>
      <c r="AC3193" s="1" t="s">
        <v>5712</v>
      </c>
      <c r="AD3193" s="1" t="s">
        <v>5712</v>
      </c>
      <c r="AI3193" s="1" t="s">
        <v>14081</v>
      </c>
      <c r="AK3193" s="1" t="s">
        <v>63</v>
      </c>
      <c r="AN3193" s="1" t="s">
        <v>5712</v>
      </c>
      <c r="AP3193" s="1" t="s">
        <v>5712</v>
      </c>
      <c r="AR3193" s="1" t="s">
        <v>5712</v>
      </c>
      <c r="AT3193" s="1" t="s">
        <v>5712</v>
      </c>
    </row>
    <row r="3194" spans="1:48" x14ac:dyDescent="0.35">
      <c r="A3194" s="1" t="s">
        <v>14082</v>
      </c>
      <c r="B3194" s="1" t="s">
        <v>12499</v>
      </c>
      <c r="C3194" s="1" t="s">
        <v>41</v>
      </c>
      <c r="D3194">
        <v>22</v>
      </c>
      <c r="E3194" s="1" t="s">
        <v>57</v>
      </c>
      <c r="F3194" s="1" t="s">
        <v>107</v>
      </c>
      <c r="G3194" s="1" t="s">
        <v>98</v>
      </c>
      <c r="H3194" s="1" t="s">
        <v>79</v>
      </c>
      <c r="I3194" s="1" t="s">
        <v>68</v>
      </c>
      <c r="J3194" s="1" t="s">
        <v>80</v>
      </c>
      <c r="K3194" s="1" t="s">
        <v>48</v>
      </c>
      <c r="L3194" s="1" t="s">
        <v>48</v>
      </c>
      <c r="M3194" s="1" t="s">
        <v>48</v>
      </c>
      <c r="N3194" s="1" t="s">
        <v>48</v>
      </c>
      <c r="O3194" s="1" t="s">
        <v>48</v>
      </c>
      <c r="P3194" s="1" t="s">
        <v>48</v>
      </c>
      <c r="Q3194" s="1" t="s">
        <v>48</v>
      </c>
      <c r="R3194" s="1" t="s">
        <v>48</v>
      </c>
      <c r="S3194" s="1" t="s">
        <v>48</v>
      </c>
      <c r="T3194" s="1" t="s">
        <v>48</v>
      </c>
      <c r="U3194" s="1" t="s">
        <v>48</v>
      </c>
      <c r="V3194" s="1" t="s">
        <v>48</v>
      </c>
      <c r="W3194" s="1" t="s">
        <v>49</v>
      </c>
      <c r="X3194" s="1" t="s">
        <v>62</v>
      </c>
      <c r="AC3194" s="1" t="s">
        <v>5712</v>
      </c>
      <c r="AD3194" s="1" t="s">
        <v>5712</v>
      </c>
      <c r="AK3194" s="1" t="s">
        <v>55</v>
      </c>
      <c r="AN3194" s="1" t="s">
        <v>5712</v>
      </c>
      <c r="AP3194" s="1" t="s">
        <v>5712</v>
      </c>
      <c r="AR3194" s="1" t="s">
        <v>5712</v>
      </c>
      <c r="AT3194" s="1" t="s">
        <v>5712</v>
      </c>
    </row>
    <row r="3195" spans="1:48" x14ac:dyDescent="0.35">
      <c r="A3195" s="1" t="s">
        <v>14083</v>
      </c>
      <c r="B3195" s="1" t="s">
        <v>12499</v>
      </c>
      <c r="C3195" s="1" t="s">
        <v>41</v>
      </c>
      <c r="D3195">
        <v>44</v>
      </c>
      <c r="E3195" s="1" t="s">
        <v>42</v>
      </c>
      <c r="F3195" s="1" t="s">
        <v>72</v>
      </c>
      <c r="G3195" s="1" t="s">
        <v>44</v>
      </c>
      <c r="H3195" s="1" t="s">
        <v>45</v>
      </c>
      <c r="I3195" s="1" t="s">
        <v>113</v>
      </c>
      <c r="J3195" s="1" t="s">
        <v>47</v>
      </c>
      <c r="K3195" s="1" t="s">
        <v>49</v>
      </c>
      <c r="L3195" s="1" t="s">
        <v>48</v>
      </c>
      <c r="M3195" s="1" t="s">
        <v>48</v>
      </c>
      <c r="N3195" s="1" t="s">
        <v>48</v>
      </c>
      <c r="O3195" s="1" t="s">
        <v>48</v>
      </c>
      <c r="P3195" s="1" t="s">
        <v>48</v>
      </c>
      <c r="Q3195" s="1" t="s">
        <v>48</v>
      </c>
      <c r="R3195" s="1" t="s">
        <v>48</v>
      </c>
      <c r="S3195" s="1" t="s">
        <v>48</v>
      </c>
      <c r="T3195" s="1" t="s">
        <v>49</v>
      </c>
      <c r="U3195" s="1" t="s">
        <v>48</v>
      </c>
      <c r="V3195" s="1" t="s">
        <v>48</v>
      </c>
      <c r="W3195" s="1" t="s">
        <v>48</v>
      </c>
      <c r="X3195" s="1" t="s">
        <v>145</v>
      </c>
      <c r="Y3195" s="1" t="s">
        <v>14084</v>
      </c>
      <c r="AC3195" s="1" t="s">
        <v>5712</v>
      </c>
      <c r="AD3195" s="1" t="s">
        <v>5712</v>
      </c>
      <c r="AI3195" s="1" t="s">
        <v>14085</v>
      </c>
      <c r="AK3195" s="1" t="s">
        <v>77</v>
      </c>
      <c r="AN3195" s="1" t="s">
        <v>5712</v>
      </c>
      <c r="AP3195" s="1" t="s">
        <v>5712</v>
      </c>
      <c r="AR3195" s="1" t="s">
        <v>5712</v>
      </c>
      <c r="AT3195" s="1" t="s">
        <v>5712</v>
      </c>
    </row>
    <row r="3196" spans="1:48" x14ac:dyDescent="0.35">
      <c r="A3196" s="1" t="s">
        <v>14086</v>
      </c>
      <c r="B3196" s="1" t="s">
        <v>12499</v>
      </c>
      <c r="C3196" s="1" t="s">
        <v>71</v>
      </c>
      <c r="D3196">
        <v>71</v>
      </c>
      <c r="E3196" s="1" t="s">
        <v>65</v>
      </c>
      <c r="F3196" s="1" t="s">
        <v>43</v>
      </c>
      <c r="G3196" s="1" t="s">
        <v>44</v>
      </c>
      <c r="H3196" s="1" t="s">
        <v>67</v>
      </c>
      <c r="I3196" s="1" t="s">
        <v>68</v>
      </c>
      <c r="J3196" s="1" t="s">
        <v>47</v>
      </c>
      <c r="K3196" s="1" t="s">
        <v>48</v>
      </c>
      <c r="L3196" s="1" t="s">
        <v>48</v>
      </c>
      <c r="M3196" s="1" t="s">
        <v>49</v>
      </c>
      <c r="N3196" s="1" t="s">
        <v>48</v>
      </c>
      <c r="O3196" s="1" t="s">
        <v>48</v>
      </c>
      <c r="P3196" s="1" t="s">
        <v>48</v>
      </c>
      <c r="Q3196" s="1" t="s">
        <v>48</v>
      </c>
      <c r="R3196" s="1" t="s">
        <v>48</v>
      </c>
      <c r="S3196" s="1" t="s">
        <v>48</v>
      </c>
      <c r="T3196" s="1" t="s">
        <v>48</v>
      </c>
      <c r="U3196" s="1" t="s">
        <v>48</v>
      </c>
      <c r="V3196" s="1" t="s">
        <v>48</v>
      </c>
      <c r="W3196" s="1" t="s">
        <v>48</v>
      </c>
      <c r="X3196" s="1" t="s">
        <v>75</v>
      </c>
      <c r="Y3196" s="1" t="s">
        <v>8467</v>
      </c>
      <c r="AC3196" s="1" t="s">
        <v>5712</v>
      </c>
      <c r="AD3196" s="1" t="s">
        <v>5712</v>
      </c>
      <c r="AI3196" s="1" t="s">
        <v>12748</v>
      </c>
      <c r="AK3196" s="1" t="s">
        <v>77</v>
      </c>
      <c r="AN3196" s="1" t="s">
        <v>5712</v>
      </c>
      <c r="AP3196" s="1" t="s">
        <v>5712</v>
      </c>
      <c r="AR3196" s="1" t="s">
        <v>5712</v>
      </c>
      <c r="AT3196" s="1" t="s">
        <v>5712</v>
      </c>
      <c r="AV3196" s="1" t="s">
        <v>14087</v>
      </c>
    </row>
    <row r="3197" spans="1:48" x14ac:dyDescent="0.35">
      <c r="A3197" s="1" t="s">
        <v>14088</v>
      </c>
      <c r="B3197" s="1" t="s">
        <v>12499</v>
      </c>
      <c r="C3197" s="1" t="s">
        <v>71</v>
      </c>
      <c r="D3197">
        <v>34</v>
      </c>
      <c r="E3197" s="1" t="s">
        <v>57</v>
      </c>
      <c r="F3197" s="1" t="s">
        <v>58</v>
      </c>
      <c r="G3197" s="1" t="s">
        <v>59</v>
      </c>
      <c r="H3197" s="1" t="s">
        <v>60</v>
      </c>
      <c r="I3197" s="1" t="s">
        <v>68</v>
      </c>
      <c r="J3197" s="1" t="s">
        <v>47</v>
      </c>
      <c r="K3197" s="1" t="s">
        <v>48</v>
      </c>
      <c r="L3197" s="1" t="s">
        <v>49</v>
      </c>
      <c r="M3197" s="1" t="s">
        <v>48</v>
      </c>
      <c r="N3197" s="1" t="s">
        <v>48</v>
      </c>
      <c r="O3197" s="1" t="s">
        <v>48</v>
      </c>
      <c r="P3197" s="1" t="s">
        <v>48</v>
      </c>
      <c r="Q3197" s="1" t="s">
        <v>48</v>
      </c>
      <c r="R3197" s="1" t="s">
        <v>48</v>
      </c>
      <c r="S3197" s="1" t="s">
        <v>48</v>
      </c>
      <c r="T3197" s="1" t="s">
        <v>48</v>
      </c>
      <c r="U3197" s="1" t="s">
        <v>48</v>
      </c>
      <c r="V3197" s="1" t="s">
        <v>48</v>
      </c>
      <c r="W3197" s="1" t="s">
        <v>48</v>
      </c>
      <c r="X3197" s="1" t="s">
        <v>62</v>
      </c>
      <c r="AC3197" s="1" t="s">
        <v>5712</v>
      </c>
      <c r="AD3197" s="1" t="s">
        <v>5712</v>
      </c>
      <c r="AI3197" s="1" t="s">
        <v>14089</v>
      </c>
      <c r="AK3197" s="1" t="s">
        <v>77</v>
      </c>
      <c r="AN3197" s="1" t="s">
        <v>5712</v>
      </c>
      <c r="AP3197" s="1" t="s">
        <v>5712</v>
      </c>
      <c r="AR3197" s="1" t="s">
        <v>5712</v>
      </c>
      <c r="AT3197" s="1" t="s">
        <v>5712</v>
      </c>
    </row>
    <row r="3198" spans="1:48" x14ac:dyDescent="0.35">
      <c r="A3198" s="1" t="s">
        <v>14090</v>
      </c>
      <c r="B3198" s="1" t="s">
        <v>12499</v>
      </c>
      <c r="C3198" s="1" t="s">
        <v>41</v>
      </c>
      <c r="D3198">
        <v>58</v>
      </c>
      <c r="E3198" s="1" t="s">
        <v>65</v>
      </c>
      <c r="F3198" s="1" t="s">
        <v>72</v>
      </c>
      <c r="G3198" s="1" t="s">
        <v>44</v>
      </c>
      <c r="H3198" s="1" t="s">
        <v>79</v>
      </c>
      <c r="I3198" s="1" t="s">
        <v>110</v>
      </c>
      <c r="J3198" s="1" t="s">
        <v>47</v>
      </c>
      <c r="K3198" s="1" t="s">
        <v>48</v>
      </c>
      <c r="L3198" s="1" t="s">
        <v>49</v>
      </c>
      <c r="M3198" s="1" t="s">
        <v>48</v>
      </c>
      <c r="N3198" s="1" t="s">
        <v>48</v>
      </c>
      <c r="O3198" s="1" t="s">
        <v>48</v>
      </c>
      <c r="P3198" s="1" t="s">
        <v>48</v>
      </c>
      <c r="Q3198" s="1" t="s">
        <v>48</v>
      </c>
      <c r="R3198" s="1" t="s">
        <v>48</v>
      </c>
      <c r="S3198" s="1" t="s">
        <v>48</v>
      </c>
      <c r="T3198" s="1" t="s">
        <v>48</v>
      </c>
      <c r="U3198" s="1" t="s">
        <v>48</v>
      </c>
      <c r="V3198" s="1" t="s">
        <v>48</v>
      </c>
      <c r="W3198" s="1" t="s">
        <v>48</v>
      </c>
      <c r="X3198" s="1" t="s">
        <v>62</v>
      </c>
      <c r="AC3198" s="1" t="s">
        <v>5712</v>
      </c>
      <c r="AD3198" s="1" t="s">
        <v>5712</v>
      </c>
      <c r="AK3198" s="1" t="s">
        <v>63</v>
      </c>
      <c r="AN3198" s="1" t="s">
        <v>5712</v>
      </c>
      <c r="AP3198" s="1" t="s">
        <v>5712</v>
      </c>
      <c r="AR3198" s="1" t="s">
        <v>5712</v>
      </c>
      <c r="AT3198" s="1" t="s">
        <v>5712</v>
      </c>
      <c r="AV3198" s="1" t="s">
        <v>14091</v>
      </c>
    </row>
    <row r="3199" spans="1:48" x14ac:dyDescent="0.35">
      <c r="A3199" s="1" t="s">
        <v>14092</v>
      </c>
      <c r="B3199" s="1" t="s">
        <v>12499</v>
      </c>
      <c r="C3199" s="1" t="s">
        <v>41</v>
      </c>
      <c r="D3199">
        <v>66</v>
      </c>
      <c r="E3199" s="1" t="s">
        <v>65</v>
      </c>
      <c r="F3199" s="1" t="s">
        <v>66</v>
      </c>
      <c r="G3199" s="1" t="s">
        <v>137</v>
      </c>
      <c r="H3199" s="1" t="s">
        <v>67</v>
      </c>
      <c r="I3199" s="1" t="s">
        <v>110</v>
      </c>
      <c r="J3199" s="1" t="s">
        <v>47</v>
      </c>
      <c r="K3199" s="1" t="s">
        <v>48</v>
      </c>
      <c r="L3199" s="1" t="s">
        <v>48</v>
      </c>
      <c r="M3199" s="1" t="s">
        <v>49</v>
      </c>
      <c r="N3199" s="1" t="s">
        <v>48</v>
      </c>
      <c r="O3199" s="1" t="s">
        <v>48</v>
      </c>
      <c r="P3199" s="1" t="s">
        <v>48</v>
      </c>
      <c r="Q3199" s="1" t="s">
        <v>48</v>
      </c>
      <c r="R3199" s="1" t="s">
        <v>48</v>
      </c>
      <c r="S3199" s="1" t="s">
        <v>48</v>
      </c>
      <c r="T3199" s="1" t="s">
        <v>48</v>
      </c>
      <c r="U3199" s="1" t="s">
        <v>48</v>
      </c>
      <c r="V3199" s="1" t="s">
        <v>48</v>
      </c>
      <c r="W3199" s="1" t="s">
        <v>48</v>
      </c>
      <c r="X3199" s="1" t="s">
        <v>62</v>
      </c>
      <c r="AC3199" s="1" t="s">
        <v>5712</v>
      </c>
      <c r="AD3199" s="1" t="s">
        <v>5712</v>
      </c>
      <c r="AI3199" s="1" t="s">
        <v>14093</v>
      </c>
      <c r="AK3199" s="1" t="s">
        <v>77</v>
      </c>
      <c r="AN3199" s="1" t="s">
        <v>5712</v>
      </c>
      <c r="AP3199" s="1" t="s">
        <v>5712</v>
      </c>
      <c r="AR3199" s="1" t="s">
        <v>5712</v>
      </c>
      <c r="AT3199" s="1" t="s">
        <v>5712</v>
      </c>
      <c r="AV3199" s="1" t="s">
        <v>14094</v>
      </c>
    </row>
    <row r="3200" spans="1:48" x14ac:dyDescent="0.35">
      <c r="A3200" s="1" t="s">
        <v>14095</v>
      </c>
      <c r="B3200" s="1" t="s">
        <v>12499</v>
      </c>
      <c r="C3200" s="1" t="s">
        <v>41</v>
      </c>
      <c r="D3200">
        <v>27</v>
      </c>
      <c r="E3200" s="1" t="s">
        <v>57</v>
      </c>
      <c r="F3200" s="1" t="s">
        <v>58</v>
      </c>
      <c r="G3200" s="1" t="s">
        <v>98</v>
      </c>
      <c r="H3200" s="1" t="s">
        <v>45</v>
      </c>
      <c r="I3200" s="1" t="s">
        <v>99</v>
      </c>
      <c r="J3200" s="1" t="s">
        <v>47</v>
      </c>
      <c r="K3200" s="1" t="s">
        <v>48</v>
      </c>
      <c r="L3200" s="1" t="s">
        <v>48</v>
      </c>
      <c r="M3200" s="1" t="s">
        <v>48</v>
      </c>
      <c r="N3200" s="1" t="s">
        <v>48</v>
      </c>
      <c r="O3200" s="1" t="s">
        <v>49</v>
      </c>
      <c r="P3200" s="1" t="s">
        <v>48</v>
      </c>
      <c r="Q3200" s="1" t="s">
        <v>48</v>
      </c>
      <c r="R3200" s="1" t="s">
        <v>48</v>
      </c>
      <c r="S3200" s="1" t="s">
        <v>48</v>
      </c>
      <c r="T3200" s="1" t="s">
        <v>48</v>
      </c>
      <c r="U3200" s="1" t="s">
        <v>48</v>
      </c>
      <c r="V3200" s="1" t="s">
        <v>48</v>
      </c>
      <c r="W3200" s="1" t="s">
        <v>48</v>
      </c>
      <c r="X3200" s="1" t="s">
        <v>62</v>
      </c>
      <c r="AC3200" s="1" t="s">
        <v>5712</v>
      </c>
      <c r="AD3200" s="1" t="s">
        <v>5712</v>
      </c>
      <c r="AI3200" s="1" t="s">
        <v>14096</v>
      </c>
      <c r="AK3200" s="1" t="s">
        <v>77</v>
      </c>
      <c r="AN3200" s="1" t="s">
        <v>5712</v>
      </c>
      <c r="AP3200" s="1" t="s">
        <v>5712</v>
      </c>
      <c r="AR3200" s="1" t="s">
        <v>5712</v>
      </c>
      <c r="AT3200" s="1" t="s">
        <v>5712</v>
      </c>
    </row>
    <row r="3201" spans="1:48" x14ac:dyDescent="0.35">
      <c r="A3201" s="1" t="s">
        <v>14097</v>
      </c>
      <c r="B3201" s="1" t="s">
        <v>12499</v>
      </c>
      <c r="C3201" s="1" t="s">
        <v>71</v>
      </c>
      <c r="D3201">
        <v>60</v>
      </c>
      <c r="E3201" s="1" t="s">
        <v>65</v>
      </c>
      <c r="F3201" s="1" t="s">
        <v>66</v>
      </c>
      <c r="G3201" s="1" t="s">
        <v>73</v>
      </c>
      <c r="H3201" s="1" t="s">
        <v>45</v>
      </c>
      <c r="I3201" s="1" t="s">
        <v>113</v>
      </c>
      <c r="J3201" s="1" t="s">
        <v>47</v>
      </c>
      <c r="K3201" s="1" t="s">
        <v>48</v>
      </c>
      <c r="L3201" s="1" t="s">
        <v>49</v>
      </c>
      <c r="M3201" s="1" t="s">
        <v>48</v>
      </c>
      <c r="N3201" s="1" t="s">
        <v>48</v>
      </c>
      <c r="O3201" s="1" t="s">
        <v>48</v>
      </c>
      <c r="P3201" s="1" t="s">
        <v>48</v>
      </c>
      <c r="Q3201" s="1" t="s">
        <v>48</v>
      </c>
      <c r="R3201" s="1" t="s">
        <v>48</v>
      </c>
      <c r="S3201" s="1" t="s">
        <v>48</v>
      </c>
      <c r="T3201" s="1" t="s">
        <v>49</v>
      </c>
      <c r="U3201" s="1" t="s">
        <v>48</v>
      </c>
      <c r="V3201" s="1" t="s">
        <v>48</v>
      </c>
      <c r="W3201" s="1" t="s">
        <v>48</v>
      </c>
      <c r="X3201" s="1" t="s">
        <v>116</v>
      </c>
      <c r="Y3201" s="1" t="s">
        <v>14098</v>
      </c>
      <c r="AC3201" s="1" t="s">
        <v>5712</v>
      </c>
      <c r="AD3201" s="1" t="s">
        <v>5712</v>
      </c>
      <c r="AK3201" s="1" t="s">
        <v>55</v>
      </c>
      <c r="AN3201" s="1" t="s">
        <v>5712</v>
      </c>
      <c r="AP3201" s="1" t="s">
        <v>5712</v>
      </c>
      <c r="AR3201" s="1" t="s">
        <v>5712</v>
      </c>
      <c r="AT3201" s="1" t="s">
        <v>5712</v>
      </c>
    </row>
    <row r="3202" spans="1:48" x14ac:dyDescent="0.35">
      <c r="A3202" s="1" t="s">
        <v>14099</v>
      </c>
      <c r="B3202" s="1" t="s">
        <v>12499</v>
      </c>
      <c r="C3202" s="1" t="s">
        <v>41</v>
      </c>
      <c r="D3202">
        <v>63</v>
      </c>
      <c r="E3202" s="1" t="s">
        <v>65</v>
      </c>
      <c r="F3202" s="1" t="s">
        <v>43</v>
      </c>
      <c r="G3202" s="1" t="s">
        <v>73</v>
      </c>
      <c r="H3202" s="1" t="s">
        <v>79</v>
      </c>
      <c r="I3202" s="1" t="s">
        <v>113</v>
      </c>
      <c r="J3202" s="1" t="s">
        <v>47</v>
      </c>
      <c r="K3202" s="1" t="s">
        <v>49</v>
      </c>
      <c r="L3202" s="1" t="s">
        <v>48</v>
      </c>
      <c r="M3202" s="1" t="s">
        <v>48</v>
      </c>
      <c r="N3202" s="1" t="s">
        <v>48</v>
      </c>
      <c r="O3202" s="1" t="s">
        <v>48</v>
      </c>
      <c r="P3202" s="1" t="s">
        <v>48</v>
      </c>
      <c r="Q3202" s="1" t="s">
        <v>48</v>
      </c>
      <c r="R3202" s="1" t="s">
        <v>48</v>
      </c>
      <c r="S3202" s="1" t="s">
        <v>48</v>
      </c>
      <c r="T3202" s="1" t="s">
        <v>49</v>
      </c>
      <c r="U3202" s="1" t="s">
        <v>48</v>
      </c>
      <c r="V3202" s="1" t="s">
        <v>48</v>
      </c>
      <c r="W3202" s="1" t="s">
        <v>48</v>
      </c>
      <c r="X3202" s="1" t="s">
        <v>75</v>
      </c>
      <c r="Y3202" s="1" t="s">
        <v>14100</v>
      </c>
      <c r="AC3202" s="1" t="s">
        <v>5712</v>
      </c>
      <c r="AD3202" s="1" t="s">
        <v>5712</v>
      </c>
      <c r="AK3202" s="1" t="s">
        <v>77</v>
      </c>
      <c r="AN3202" s="1" t="s">
        <v>81</v>
      </c>
      <c r="AP3202" s="1" t="s">
        <v>5712</v>
      </c>
      <c r="AR3202" s="1" t="s">
        <v>5712</v>
      </c>
      <c r="AT3202" s="1" t="s">
        <v>5712</v>
      </c>
    </row>
    <row r="3203" spans="1:48" x14ac:dyDescent="0.35">
      <c r="A3203" s="1" t="s">
        <v>14101</v>
      </c>
      <c r="B3203" s="1" t="s">
        <v>12499</v>
      </c>
      <c r="C3203" s="1" t="s">
        <v>41</v>
      </c>
      <c r="D3203">
        <v>21</v>
      </c>
      <c r="E3203" s="1" t="s">
        <v>57</v>
      </c>
      <c r="F3203" s="1" t="s">
        <v>58</v>
      </c>
      <c r="G3203" s="1" t="s">
        <v>59</v>
      </c>
      <c r="H3203" s="1" t="s">
        <v>45</v>
      </c>
      <c r="I3203" s="1" t="s">
        <v>99</v>
      </c>
      <c r="J3203" s="1" t="s">
        <v>47</v>
      </c>
      <c r="K3203" s="1" t="s">
        <v>48</v>
      </c>
      <c r="L3203" s="1" t="s">
        <v>48</v>
      </c>
      <c r="M3203" s="1" t="s">
        <v>48</v>
      </c>
      <c r="N3203" s="1" t="s">
        <v>48</v>
      </c>
      <c r="O3203" s="1" t="s">
        <v>48</v>
      </c>
      <c r="P3203" s="1" t="s">
        <v>48</v>
      </c>
      <c r="Q3203" s="1" t="s">
        <v>48</v>
      </c>
      <c r="R3203" s="1" t="s">
        <v>48</v>
      </c>
      <c r="S3203" s="1" t="s">
        <v>49</v>
      </c>
      <c r="T3203" s="1" t="s">
        <v>48</v>
      </c>
      <c r="U3203" s="1" t="s">
        <v>48</v>
      </c>
      <c r="V3203" s="1" t="s">
        <v>48</v>
      </c>
      <c r="W3203" s="1" t="s">
        <v>48</v>
      </c>
      <c r="X3203" s="1" t="s">
        <v>62</v>
      </c>
      <c r="AC3203" s="1" t="s">
        <v>5712</v>
      </c>
      <c r="AD3203" s="1" t="s">
        <v>5712</v>
      </c>
      <c r="AK3203" s="1" t="s">
        <v>77</v>
      </c>
      <c r="AN3203" s="1" t="s">
        <v>5712</v>
      </c>
      <c r="AP3203" s="1" t="s">
        <v>5712</v>
      </c>
      <c r="AR3203" s="1" t="s">
        <v>5712</v>
      </c>
      <c r="AT3203" s="1" t="s">
        <v>5712</v>
      </c>
      <c r="AV3203" s="1" t="s">
        <v>14102</v>
      </c>
    </row>
    <row r="3204" spans="1:48" x14ac:dyDescent="0.35">
      <c r="A3204" s="1" t="s">
        <v>14103</v>
      </c>
      <c r="B3204" s="1" t="s">
        <v>12499</v>
      </c>
      <c r="C3204" s="1" t="s">
        <v>41</v>
      </c>
      <c r="D3204">
        <v>64</v>
      </c>
      <c r="E3204" s="1" t="s">
        <v>65</v>
      </c>
      <c r="F3204" s="1" t="s">
        <v>66</v>
      </c>
      <c r="G3204" s="1" t="s">
        <v>85</v>
      </c>
      <c r="H3204" s="1" t="s">
        <v>79</v>
      </c>
      <c r="I3204" s="1" t="s">
        <v>99</v>
      </c>
      <c r="J3204" s="1" t="s">
        <v>47</v>
      </c>
      <c r="K3204" s="1" t="s">
        <v>49</v>
      </c>
      <c r="L3204" s="1" t="s">
        <v>48</v>
      </c>
      <c r="M3204" s="1" t="s">
        <v>48</v>
      </c>
      <c r="N3204" s="1" t="s">
        <v>48</v>
      </c>
      <c r="O3204" s="1" t="s">
        <v>48</v>
      </c>
      <c r="P3204" s="1" t="s">
        <v>48</v>
      </c>
      <c r="Q3204" s="1" t="s">
        <v>48</v>
      </c>
      <c r="R3204" s="1" t="s">
        <v>48</v>
      </c>
      <c r="S3204" s="1" t="s">
        <v>48</v>
      </c>
      <c r="T3204" s="1" t="s">
        <v>48</v>
      </c>
      <c r="U3204" s="1" t="s">
        <v>48</v>
      </c>
      <c r="V3204" s="1" t="s">
        <v>48</v>
      </c>
      <c r="W3204" s="1" t="s">
        <v>48</v>
      </c>
      <c r="X3204" s="1" t="s">
        <v>62</v>
      </c>
      <c r="AC3204" s="1" t="s">
        <v>5712</v>
      </c>
      <c r="AD3204" s="1" t="s">
        <v>5712</v>
      </c>
      <c r="AI3204" s="1" t="s">
        <v>14104</v>
      </c>
      <c r="AK3204" s="1" t="s">
        <v>63</v>
      </c>
      <c r="AN3204" s="1" t="s">
        <v>5712</v>
      </c>
      <c r="AP3204" s="1" t="s">
        <v>81</v>
      </c>
      <c r="AR3204" s="1" t="s">
        <v>5712</v>
      </c>
      <c r="AT3204" s="1" t="s">
        <v>5712</v>
      </c>
    </row>
    <row r="3205" spans="1:48" x14ac:dyDescent="0.35">
      <c r="A3205" s="1" t="s">
        <v>14105</v>
      </c>
      <c r="B3205" s="1" t="s">
        <v>12499</v>
      </c>
      <c r="C3205" s="1" t="s">
        <v>41</v>
      </c>
      <c r="D3205">
        <v>49</v>
      </c>
      <c r="E3205" s="1" t="s">
        <v>42</v>
      </c>
      <c r="F3205" s="1" t="s">
        <v>66</v>
      </c>
      <c r="G3205" s="1" t="s">
        <v>59</v>
      </c>
      <c r="H3205" s="1" t="s">
        <v>109</v>
      </c>
      <c r="I3205" s="1" t="s">
        <v>90</v>
      </c>
      <c r="J3205" s="1" t="s">
        <v>47</v>
      </c>
      <c r="K3205" s="1" t="s">
        <v>48</v>
      </c>
      <c r="L3205" s="1" t="s">
        <v>49</v>
      </c>
      <c r="M3205" s="1" t="s">
        <v>48</v>
      </c>
      <c r="N3205" s="1" t="s">
        <v>48</v>
      </c>
      <c r="O3205" s="1" t="s">
        <v>48</v>
      </c>
      <c r="P3205" s="1" t="s">
        <v>48</v>
      </c>
      <c r="Q3205" s="1" t="s">
        <v>48</v>
      </c>
      <c r="R3205" s="1" t="s">
        <v>48</v>
      </c>
      <c r="S3205" s="1" t="s">
        <v>48</v>
      </c>
      <c r="T3205" s="1" t="s">
        <v>48</v>
      </c>
      <c r="U3205" s="1" t="s">
        <v>48</v>
      </c>
      <c r="V3205" s="1" t="s">
        <v>48</v>
      </c>
      <c r="W3205" s="1" t="s">
        <v>48</v>
      </c>
      <c r="X3205" s="1" t="s">
        <v>62</v>
      </c>
      <c r="AC3205" s="1" t="s">
        <v>5712</v>
      </c>
      <c r="AD3205" s="1" t="s">
        <v>5712</v>
      </c>
      <c r="AK3205" s="1" t="s">
        <v>63</v>
      </c>
      <c r="AN3205" s="1" t="s">
        <v>5712</v>
      </c>
      <c r="AP3205" s="1" t="s">
        <v>5712</v>
      </c>
      <c r="AR3205" s="1" t="s">
        <v>5712</v>
      </c>
      <c r="AT3205" s="1" t="s">
        <v>5712</v>
      </c>
    </row>
    <row r="3206" spans="1:48" x14ac:dyDescent="0.35">
      <c r="A3206" s="1" t="s">
        <v>14106</v>
      </c>
      <c r="B3206" s="1" t="s">
        <v>12499</v>
      </c>
      <c r="C3206" s="1" t="s">
        <v>71</v>
      </c>
      <c r="D3206">
        <v>80</v>
      </c>
      <c r="E3206" s="1" t="s">
        <v>65</v>
      </c>
      <c r="F3206" s="1" t="s">
        <v>66</v>
      </c>
      <c r="G3206" s="1" t="s">
        <v>73</v>
      </c>
      <c r="H3206" s="1" t="s">
        <v>67</v>
      </c>
      <c r="I3206" s="1" t="s">
        <v>110</v>
      </c>
      <c r="J3206" s="1" t="s">
        <v>47</v>
      </c>
      <c r="K3206" s="1" t="s">
        <v>49</v>
      </c>
      <c r="L3206" s="1" t="s">
        <v>48</v>
      </c>
      <c r="M3206" s="1" t="s">
        <v>48</v>
      </c>
      <c r="N3206" s="1" t="s">
        <v>48</v>
      </c>
      <c r="O3206" s="1" t="s">
        <v>48</v>
      </c>
      <c r="P3206" s="1" t="s">
        <v>48</v>
      </c>
      <c r="Q3206" s="1" t="s">
        <v>48</v>
      </c>
      <c r="R3206" s="1" t="s">
        <v>48</v>
      </c>
      <c r="S3206" s="1" t="s">
        <v>48</v>
      </c>
      <c r="T3206" s="1" t="s">
        <v>49</v>
      </c>
      <c r="U3206" s="1" t="s">
        <v>48</v>
      </c>
      <c r="V3206" s="1" t="s">
        <v>48</v>
      </c>
      <c r="W3206" s="1" t="s">
        <v>48</v>
      </c>
      <c r="X3206" s="1" t="s">
        <v>145</v>
      </c>
      <c r="Y3206" s="1" t="s">
        <v>14107</v>
      </c>
      <c r="AC3206" s="1" t="s">
        <v>5712</v>
      </c>
      <c r="AD3206" s="1" t="s">
        <v>5712</v>
      </c>
      <c r="AI3206" s="1" t="s">
        <v>14108</v>
      </c>
      <c r="AK3206" s="1" t="s">
        <v>77</v>
      </c>
      <c r="AN3206" s="1" t="s">
        <v>5712</v>
      </c>
      <c r="AP3206" s="1" t="s">
        <v>5712</v>
      </c>
      <c r="AR3206" s="1" t="s">
        <v>5712</v>
      </c>
      <c r="AT3206" s="1" t="s">
        <v>5712</v>
      </c>
    </row>
    <row r="3207" spans="1:48" x14ac:dyDescent="0.35">
      <c r="A3207" s="1" t="s">
        <v>14109</v>
      </c>
      <c r="B3207" s="1" t="s">
        <v>12499</v>
      </c>
      <c r="C3207" s="1" t="s">
        <v>41</v>
      </c>
      <c r="D3207">
        <v>36</v>
      </c>
      <c r="E3207" s="1" t="s">
        <v>42</v>
      </c>
      <c r="F3207" s="1" t="s">
        <v>43</v>
      </c>
      <c r="G3207" s="1" t="s">
        <v>59</v>
      </c>
      <c r="H3207" s="1" t="s">
        <v>45</v>
      </c>
      <c r="I3207" s="1" t="s">
        <v>46</v>
      </c>
      <c r="J3207" s="1" t="s">
        <v>47</v>
      </c>
      <c r="K3207" s="1" t="s">
        <v>48</v>
      </c>
      <c r="L3207" s="1" t="s">
        <v>48</v>
      </c>
      <c r="M3207" s="1" t="s">
        <v>48</v>
      </c>
      <c r="N3207" s="1" t="s">
        <v>48</v>
      </c>
      <c r="O3207" s="1" t="s">
        <v>48</v>
      </c>
      <c r="P3207" s="1" t="s">
        <v>48</v>
      </c>
      <c r="Q3207" s="1" t="s">
        <v>49</v>
      </c>
      <c r="R3207" s="1" t="s">
        <v>48</v>
      </c>
      <c r="S3207" s="1" t="s">
        <v>48</v>
      </c>
      <c r="T3207" s="1" t="s">
        <v>48</v>
      </c>
      <c r="U3207" s="1" t="s">
        <v>48</v>
      </c>
      <c r="V3207" s="1" t="s">
        <v>48</v>
      </c>
      <c r="W3207" s="1" t="s">
        <v>48</v>
      </c>
      <c r="X3207" s="1" t="s">
        <v>116</v>
      </c>
      <c r="Y3207" s="1" t="s">
        <v>14110</v>
      </c>
      <c r="AC3207" s="1" t="s">
        <v>5712</v>
      </c>
      <c r="AD3207" s="1" t="s">
        <v>5712</v>
      </c>
      <c r="AK3207" s="1" t="s">
        <v>77</v>
      </c>
      <c r="AN3207" s="1" t="s">
        <v>5712</v>
      </c>
      <c r="AP3207" s="1" t="s">
        <v>5712</v>
      </c>
      <c r="AR3207" s="1" t="s">
        <v>5712</v>
      </c>
      <c r="AT3207" s="1" t="s">
        <v>5712</v>
      </c>
      <c r="AV3207" s="1" t="s">
        <v>14111</v>
      </c>
    </row>
    <row r="3208" spans="1:48" x14ac:dyDescent="0.35">
      <c r="A3208" s="1" t="s">
        <v>14112</v>
      </c>
      <c r="B3208" s="1" t="s">
        <v>12499</v>
      </c>
      <c r="C3208" s="1" t="s">
        <v>41</v>
      </c>
      <c r="D3208">
        <v>53</v>
      </c>
      <c r="E3208" s="1" t="s">
        <v>42</v>
      </c>
      <c r="F3208" s="1" t="s">
        <v>66</v>
      </c>
      <c r="G3208" s="1" t="s">
        <v>44</v>
      </c>
      <c r="H3208" s="1" t="s">
        <v>109</v>
      </c>
      <c r="I3208" s="1" t="s">
        <v>90</v>
      </c>
      <c r="J3208" s="1" t="s">
        <v>47</v>
      </c>
      <c r="K3208" s="1" t="s">
        <v>48</v>
      </c>
      <c r="L3208" s="1" t="s">
        <v>49</v>
      </c>
      <c r="M3208" s="1" t="s">
        <v>48</v>
      </c>
      <c r="N3208" s="1" t="s">
        <v>48</v>
      </c>
      <c r="O3208" s="1" t="s">
        <v>48</v>
      </c>
      <c r="P3208" s="1" t="s">
        <v>48</v>
      </c>
      <c r="Q3208" s="1" t="s">
        <v>48</v>
      </c>
      <c r="R3208" s="1" t="s">
        <v>48</v>
      </c>
      <c r="S3208" s="1" t="s">
        <v>48</v>
      </c>
      <c r="T3208" s="1" t="s">
        <v>48</v>
      </c>
      <c r="U3208" s="1" t="s">
        <v>48</v>
      </c>
      <c r="V3208" s="1" t="s">
        <v>48</v>
      </c>
      <c r="W3208" s="1" t="s">
        <v>48</v>
      </c>
      <c r="X3208" s="1" t="s">
        <v>62</v>
      </c>
      <c r="AC3208" s="1" t="s">
        <v>5712</v>
      </c>
      <c r="AD3208" s="1" t="s">
        <v>5712</v>
      </c>
      <c r="AI3208" s="1" t="s">
        <v>14113</v>
      </c>
      <c r="AK3208" s="1" t="s">
        <v>77</v>
      </c>
      <c r="AN3208" s="1" t="s">
        <v>5712</v>
      </c>
      <c r="AP3208" s="1" t="s">
        <v>5712</v>
      </c>
      <c r="AR3208" s="1" t="s">
        <v>5712</v>
      </c>
      <c r="AT3208" s="1" t="s">
        <v>5712</v>
      </c>
      <c r="AV3208" s="1" t="s">
        <v>14114</v>
      </c>
    </row>
    <row r="3209" spans="1:48" x14ac:dyDescent="0.35">
      <c r="A3209" s="1" t="s">
        <v>14115</v>
      </c>
      <c r="B3209" s="1" t="s">
        <v>12499</v>
      </c>
      <c r="C3209" s="1" t="s">
        <v>41</v>
      </c>
      <c r="D3209">
        <v>50</v>
      </c>
      <c r="E3209" s="1" t="s">
        <v>42</v>
      </c>
      <c r="F3209" s="1" t="s">
        <v>43</v>
      </c>
      <c r="G3209" s="1" t="s">
        <v>137</v>
      </c>
      <c r="H3209" s="1" t="s">
        <v>92</v>
      </c>
      <c r="I3209" s="1" t="s">
        <v>90</v>
      </c>
      <c r="J3209" s="1" t="s">
        <v>47</v>
      </c>
      <c r="K3209" s="1" t="s">
        <v>48</v>
      </c>
      <c r="L3209" s="1" t="s">
        <v>48</v>
      </c>
      <c r="M3209" s="1" t="s">
        <v>49</v>
      </c>
      <c r="N3209" s="1" t="s">
        <v>48</v>
      </c>
      <c r="O3209" s="1" t="s">
        <v>48</v>
      </c>
      <c r="P3209" s="1" t="s">
        <v>48</v>
      </c>
      <c r="Q3209" s="1" t="s">
        <v>48</v>
      </c>
      <c r="R3209" s="1" t="s">
        <v>48</v>
      </c>
      <c r="S3209" s="1" t="s">
        <v>48</v>
      </c>
      <c r="T3209" s="1" t="s">
        <v>48</v>
      </c>
      <c r="U3209" s="1" t="s">
        <v>48</v>
      </c>
      <c r="V3209" s="1" t="s">
        <v>48</v>
      </c>
      <c r="W3209" s="1" t="s">
        <v>48</v>
      </c>
      <c r="X3209" s="1" t="s">
        <v>75</v>
      </c>
      <c r="Y3209" s="1" t="s">
        <v>14116</v>
      </c>
      <c r="AC3209" s="1" t="s">
        <v>5712</v>
      </c>
      <c r="AD3209" s="1" t="s">
        <v>5712</v>
      </c>
      <c r="AI3209" s="1" t="s">
        <v>14117</v>
      </c>
      <c r="AK3209" s="1" t="s">
        <v>77</v>
      </c>
      <c r="AN3209" s="1" t="s">
        <v>5712</v>
      </c>
      <c r="AP3209" s="1" t="s">
        <v>5712</v>
      </c>
      <c r="AR3209" s="1" t="s">
        <v>5712</v>
      </c>
      <c r="AT3209" s="1" t="s">
        <v>5712</v>
      </c>
    </row>
    <row r="3210" spans="1:48" x14ac:dyDescent="0.35">
      <c r="A3210" s="1" t="s">
        <v>14118</v>
      </c>
      <c r="B3210" s="1" t="s">
        <v>12499</v>
      </c>
      <c r="C3210" s="1" t="s">
        <v>41</v>
      </c>
      <c r="D3210">
        <v>53</v>
      </c>
      <c r="E3210" s="1" t="s">
        <v>42</v>
      </c>
      <c r="F3210" s="1" t="s">
        <v>72</v>
      </c>
      <c r="G3210" s="1" t="s">
        <v>44</v>
      </c>
      <c r="H3210" s="1" t="s">
        <v>79</v>
      </c>
      <c r="I3210" s="1" t="s">
        <v>46</v>
      </c>
      <c r="J3210" s="1" t="s">
        <v>47</v>
      </c>
      <c r="K3210" s="1" t="s">
        <v>48</v>
      </c>
      <c r="L3210" s="1" t="s">
        <v>48</v>
      </c>
      <c r="M3210" s="1" t="s">
        <v>49</v>
      </c>
      <c r="N3210" s="1" t="s">
        <v>48</v>
      </c>
      <c r="O3210" s="1" t="s">
        <v>48</v>
      </c>
      <c r="P3210" s="1" t="s">
        <v>48</v>
      </c>
      <c r="Q3210" s="1" t="s">
        <v>48</v>
      </c>
      <c r="R3210" s="1" t="s">
        <v>48</v>
      </c>
      <c r="S3210" s="1" t="s">
        <v>48</v>
      </c>
      <c r="T3210" s="1" t="s">
        <v>48</v>
      </c>
      <c r="U3210" s="1" t="s">
        <v>48</v>
      </c>
      <c r="V3210" s="1" t="s">
        <v>48</v>
      </c>
      <c r="W3210" s="1" t="s">
        <v>48</v>
      </c>
      <c r="X3210" s="1" t="s">
        <v>62</v>
      </c>
      <c r="AC3210" s="1" t="s">
        <v>5712</v>
      </c>
      <c r="AD3210" s="1" t="s">
        <v>5712</v>
      </c>
      <c r="AI3210" s="1" t="s">
        <v>14119</v>
      </c>
      <c r="AK3210" s="1" t="s">
        <v>63</v>
      </c>
      <c r="AN3210" s="1" t="s">
        <v>5712</v>
      </c>
      <c r="AP3210" s="1" t="s">
        <v>5712</v>
      </c>
      <c r="AR3210" s="1" t="s">
        <v>5712</v>
      </c>
      <c r="AT3210" s="1" t="s">
        <v>5712</v>
      </c>
      <c r="AV3210" s="1" t="s">
        <v>14120</v>
      </c>
    </row>
    <row r="3211" spans="1:48" x14ac:dyDescent="0.35">
      <c r="A3211" s="1" t="s">
        <v>14121</v>
      </c>
      <c r="B3211" s="1" t="s">
        <v>12499</v>
      </c>
      <c r="C3211" s="1" t="s">
        <v>41</v>
      </c>
      <c r="D3211">
        <v>23</v>
      </c>
      <c r="E3211" s="1" t="s">
        <v>57</v>
      </c>
      <c r="F3211" s="1" t="s">
        <v>58</v>
      </c>
      <c r="G3211" s="1" t="s">
        <v>59</v>
      </c>
      <c r="H3211" s="1" t="s">
        <v>45</v>
      </c>
      <c r="I3211" s="1" t="s">
        <v>46</v>
      </c>
      <c r="J3211" s="1" t="s">
        <v>47</v>
      </c>
      <c r="K3211" s="1" t="s">
        <v>48</v>
      </c>
      <c r="L3211" s="1" t="s">
        <v>48</v>
      </c>
      <c r="M3211" s="1" t="s">
        <v>49</v>
      </c>
      <c r="N3211" s="1" t="s">
        <v>48</v>
      </c>
      <c r="O3211" s="1" t="s">
        <v>48</v>
      </c>
      <c r="P3211" s="1" t="s">
        <v>48</v>
      </c>
      <c r="Q3211" s="1" t="s">
        <v>48</v>
      </c>
      <c r="R3211" s="1" t="s">
        <v>48</v>
      </c>
      <c r="S3211" s="1" t="s">
        <v>48</v>
      </c>
      <c r="T3211" s="1" t="s">
        <v>48</v>
      </c>
      <c r="U3211" s="1" t="s">
        <v>48</v>
      </c>
      <c r="V3211" s="1" t="s">
        <v>48</v>
      </c>
      <c r="W3211" s="1" t="s">
        <v>48</v>
      </c>
      <c r="X3211" s="1" t="s">
        <v>116</v>
      </c>
      <c r="Y3211" s="1" t="s">
        <v>14122</v>
      </c>
      <c r="AC3211" s="1" t="s">
        <v>5712</v>
      </c>
      <c r="AD3211" s="1" t="s">
        <v>5712</v>
      </c>
      <c r="AK3211" s="1" t="s">
        <v>55</v>
      </c>
      <c r="AN3211" s="1" t="s">
        <v>5712</v>
      </c>
      <c r="AP3211" s="1" t="s">
        <v>5712</v>
      </c>
      <c r="AR3211" s="1" t="s">
        <v>5712</v>
      </c>
      <c r="AT3211" s="1" t="s">
        <v>5712</v>
      </c>
      <c r="AV3211" s="1" t="s">
        <v>14123</v>
      </c>
    </row>
    <row r="3212" spans="1:48" x14ac:dyDescent="0.35">
      <c r="A3212" s="1" t="s">
        <v>14124</v>
      </c>
      <c r="B3212" s="1" t="s">
        <v>12499</v>
      </c>
      <c r="C3212" s="1" t="s">
        <v>4124</v>
      </c>
      <c r="D3212">
        <v>52</v>
      </c>
      <c r="E3212" s="1" t="s">
        <v>42</v>
      </c>
      <c r="F3212" s="1" t="s">
        <v>43</v>
      </c>
      <c r="G3212" s="1" t="s">
        <v>73</v>
      </c>
      <c r="H3212" s="1" t="s">
        <v>45</v>
      </c>
      <c r="I3212" s="1" t="s">
        <v>110</v>
      </c>
      <c r="J3212" s="1" t="s">
        <v>47</v>
      </c>
      <c r="K3212" s="1" t="s">
        <v>48</v>
      </c>
      <c r="L3212" s="1" t="s">
        <v>48</v>
      </c>
      <c r="M3212" s="1" t="s">
        <v>48</v>
      </c>
      <c r="N3212" s="1" t="s">
        <v>49</v>
      </c>
      <c r="O3212" s="1" t="s">
        <v>48</v>
      </c>
      <c r="P3212" s="1" t="s">
        <v>48</v>
      </c>
      <c r="Q3212" s="1" t="s">
        <v>48</v>
      </c>
      <c r="R3212" s="1" t="s">
        <v>48</v>
      </c>
      <c r="S3212" s="1" t="s">
        <v>48</v>
      </c>
      <c r="T3212" s="1" t="s">
        <v>48</v>
      </c>
      <c r="U3212" s="1" t="s">
        <v>48</v>
      </c>
      <c r="V3212" s="1" t="s">
        <v>48</v>
      </c>
      <c r="W3212" s="1" t="s">
        <v>48</v>
      </c>
      <c r="X3212" s="1" t="s">
        <v>51</v>
      </c>
      <c r="Y3212" s="1" t="s">
        <v>14125</v>
      </c>
      <c r="AC3212" s="1" t="s">
        <v>5712</v>
      </c>
      <c r="AD3212" s="1" t="s">
        <v>5712</v>
      </c>
      <c r="AI3212" s="1" t="s">
        <v>14126</v>
      </c>
      <c r="AK3212" s="1" t="s">
        <v>77</v>
      </c>
      <c r="AN3212" s="1" t="s">
        <v>5712</v>
      </c>
      <c r="AP3212" s="1" t="s">
        <v>5712</v>
      </c>
      <c r="AR3212" s="1" t="s">
        <v>5712</v>
      </c>
      <c r="AT3212" s="1" t="s">
        <v>5712</v>
      </c>
    </row>
    <row r="3213" spans="1:48" x14ac:dyDescent="0.35">
      <c r="A3213" s="1" t="s">
        <v>14127</v>
      </c>
      <c r="B3213" s="1" t="s">
        <v>12499</v>
      </c>
      <c r="C3213" s="1" t="s">
        <v>71</v>
      </c>
      <c r="D3213">
        <v>28</v>
      </c>
      <c r="E3213" s="1" t="s">
        <v>57</v>
      </c>
      <c r="F3213" s="1" t="s">
        <v>58</v>
      </c>
      <c r="G3213" s="1" t="s">
        <v>59</v>
      </c>
      <c r="H3213" s="1" t="s">
        <v>45</v>
      </c>
      <c r="I3213" s="1" t="s">
        <v>74</v>
      </c>
      <c r="J3213" s="1" t="s">
        <v>47</v>
      </c>
      <c r="K3213" s="1" t="s">
        <v>49</v>
      </c>
      <c r="L3213" s="1" t="s">
        <v>48</v>
      </c>
      <c r="M3213" s="1" t="s">
        <v>48</v>
      </c>
      <c r="N3213" s="1" t="s">
        <v>48</v>
      </c>
      <c r="O3213" s="1" t="s">
        <v>48</v>
      </c>
      <c r="P3213" s="1" t="s">
        <v>48</v>
      </c>
      <c r="Q3213" s="1" t="s">
        <v>48</v>
      </c>
      <c r="R3213" s="1" t="s">
        <v>48</v>
      </c>
      <c r="S3213" s="1" t="s">
        <v>48</v>
      </c>
      <c r="T3213" s="1" t="s">
        <v>49</v>
      </c>
      <c r="U3213" s="1" t="s">
        <v>48</v>
      </c>
      <c r="V3213" s="1" t="s">
        <v>48</v>
      </c>
      <c r="W3213" s="1" t="s">
        <v>48</v>
      </c>
      <c r="X3213" s="1" t="s">
        <v>116</v>
      </c>
      <c r="Y3213" s="1" t="s">
        <v>14128</v>
      </c>
      <c r="AC3213" s="1" t="s">
        <v>5712</v>
      </c>
      <c r="AD3213" s="1" t="s">
        <v>5712</v>
      </c>
      <c r="AK3213" s="1" t="s">
        <v>55</v>
      </c>
      <c r="AN3213" s="1" t="s">
        <v>5712</v>
      </c>
      <c r="AP3213" s="1" t="s">
        <v>5712</v>
      </c>
      <c r="AR3213" s="1" t="s">
        <v>5712</v>
      </c>
      <c r="AT3213" s="1" t="s">
        <v>5712</v>
      </c>
      <c r="AV3213" s="1" t="s">
        <v>14129</v>
      </c>
    </row>
    <row r="3214" spans="1:48" x14ac:dyDescent="0.35">
      <c r="A3214" s="1" t="s">
        <v>14130</v>
      </c>
      <c r="B3214" s="1" t="s">
        <v>12499</v>
      </c>
      <c r="C3214" s="1" t="s">
        <v>41</v>
      </c>
      <c r="D3214">
        <v>35</v>
      </c>
      <c r="E3214" s="1" t="s">
        <v>42</v>
      </c>
      <c r="F3214" s="1" t="s">
        <v>43</v>
      </c>
      <c r="G3214" s="1" t="s">
        <v>59</v>
      </c>
      <c r="H3214" s="1" t="s">
        <v>45</v>
      </c>
      <c r="I3214" s="1" t="s">
        <v>113</v>
      </c>
      <c r="J3214" s="1" t="s">
        <v>80</v>
      </c>
      <c r="K3214" s="1" t="s">
        <v>48</v>
      </c>
      <c r="L3214" s="1" t="s">
        <v>48</v>
      </c>
      <c r="M3214" s="1" t="s">
        <v>48</v>
      </c>
      <c r="N3214" s="1" t="s">
        <v>48</v>
      </c>
      <c r="O3214" s="1" t="s">
        <v>48</v>
      </c>
      <c r="P3214" s="1" t="s">
        <v>48</v>
      </c>
      <c r="Q3214" s="1" t="s">
        <v>48</v>
      </c>
      <c r="R3214" s="1" t="s">
        <v>48</v>
      </c>
      <c r="S3214" s="1" t="s">
        <v>48</v>
      </c>
      <c r="T3214" s="1" t="s">
        <v>48</v>
      </c>
      <c r="U3214" s="1" t="s">
        <v>48</v>
      </c>
      <c r="V3214" s="1" t="s">
        <v>48</v>
      </c>
      <c r="W3214" s="1" t="s">
        <v>49</v>
      </c>
      <c r="X3214" s="1" t="s">
        <v>116</v>
      </c>
      <c r="Y3214" s="1" t="s">
        <v>14131</v>
      </c>
      <c r="AC3214" s="1" t="s">
        <v>5712</v>
      </c>
      <c r="AD3214" s="1" t="s">
        <v>5712</v>
      </c>
      <c r="AK3214" s="1" t="s">
        <v>77</v>
      </c>
      <c r="AN3214" s="1" t="s">
        <v>5712</v>
      </c>
      <c r="AP3214" s="1" t="s">
        <v>5712</v>
      </c>
      <c r="AR3214" s="1" t="s">
        <v>5712</v>
      </c>
      <c r="AT3214" s="1" t="s">
        <v>5712</v>
      </c>
      <c r="AV3214" s="1" t="s">
        <v>14132</v>
      </c>
    </row>
    <row r="3215" spans="1:48" x14ac:dyDescent="0.35">
      <c r="A3215" s="1" t="s">
        <v>14133</v>
      </c>
      <c r="B3215" s="1" t="s">
        <v>12499</v>
      </c>
      <c r="C3215" s="1" t="s">
        <v>41</v>
      </c>
      <c r="D3215">
        <v>69</v>
      </c>
      <c r="E3215" s="1" t="s">
        <v>65</v>
      </c>
      <c r="F3215" s="1" t="s">
        <v>66</v>
      </c>
      <c r="G3215" s="1" t="s">
        <v>59</v>
      </c>
      <c r="H3215" s="1" t="s">
        <v>67</v>
      </c>
      <c r="I3215" s="1" t="s">
        <v>68</v>
      </c>
      <c r="J3215" s="1" t="s">
        <v>47</v>
      </c>
      <c r="K3215" s="1" t="s">
        <v>48</v>
      </c>
      <c r="L3215" s="1" t="s">
        <v>48</v>
      </c>
      <c r="M3215" s="1" t="s">
        <v>48</v>
      </c>
      <c r="N3215" s="1" t="s">
        <v>49</v>
      </c>
      <c r="O3215" s="1" t="s">
        <v>48</v>
      </c>
      <c r="P3215" s="1" t="s">
        <v>48</v>
      </c>
      <c r="Q3215" s="1" t="s">
        <v>48</v>
      </c>
      <c r="R3215" s="1" t="s">
        <v>48</v>
      </c>
      <c r="S3215" s="1" t="s">
        <v>48</v>
      </c>
      <c r="T3215" s="1" t="s">
        <v>48</v>
      </c>
      <c r="U3215" s="1" t="s">
        <v>48</v>
      </c>
      <c r="V3215" s="1" t="s">
        <v>48</v>
      </c>
      <c r="W3215" s="1" t="s">
        <v>48</v>
      </c>
      <c r="X3215" s="1" t="s">
        <v>145</v>
      </c>
      <c r="Y3215" s="1" t="s">
        <v>14134</v>
      </c>
      <c r="AC3215" s="1" t="s">
        <v>5712</v>
      </c>
      <c r="AD3215" s="1" t="s">
        <v>5712</v>
      </c>
      <c r="AI3215" s="1" t="s">
        <v>14135</v>
      </c>
      <c r="AK3215" s="1" t="s">
        <v>63</v>
      </c>
      <c r="AN3215" s="1" t="s">
        <v>5712</v>
      </c>
      <c r="AP3215" s="1" t="s">
        <v>5712</v>
      </c>
      <c r="AR3215" s="1" t="s">
        <v>5712</v>
      </c>
      <c r="AT3215" s="1" t="s">
        <v>5712</v>
      </c>
      <c r="AV3215" s="1" t="s">
        <v>14136</v>
      </c>
    </row>
    <row r="3216" spans="1:48" x14ac:dyDescent="0.35">
      <c r="A3216" s="1" t="s">
        <v>14137</v>
      </c>
      <c r="B3216" s="1" t="s">
        <v>12499</v>
      </c>
      <c r="C3216" s="1" t="s">
        <v>41</v>
      </c>
      <c r="D3216">
        <v>54</v>
      </c>
      <c r="E3216" s="1" t="s">
        <v>42</v>
      </c>
      <c r="F3216" s="1" t="s">
        <v>72</v>
      </c>
      <c r="G3216" s="1" t="s">
        <v>73</v>
      </c>
      <c r="H3216" s="1" t="s">
        <v>79</v>
      </c>
      <c r="I3216" s="1" t="s">
        <v>68</v>
      </c>
      <c r="J3216" s="1" t="s">
        <v>47</v>
      </c>
      <c r="K3216" s="1" t="s">
        <v>48</v>
      </c>
      <c r="L3216" s="1" t="s">
        <v>48</v>
      </c>
      <c r="M3216" s="1" t="s">
        <v>48</v>
      </c>
      <c r="N3216" s="1" t="s">
        <v>49</v>
      </c>
      <c r="O3216" s="1" t="s">
        <v>48</v>
      </c>
      <c r="P3216" s="1" t="s">
        <v>48</v>
      </c>
      <c r="Q3216" s="1" t="s">
        <v>48</v>
      </c>
      <c r="R3216" s="1" t="s">
        <v>48</v>
      </c>
      <c r="S3216" s="1" t="s">
        <v>48</v>
      </c>
      <c r="T3216" s="1" t="s">
        <v>48</v>
      </c>
      <c r="U3216" s="1" t="s">
        <v>48</v>
      </c>
      <c r="V3216" s="1" t="s">
        <v>48</v>
      </c>
      <c r="W3216" s="1" t="s">
        <v>48</v>
      </c>
      <c r="X3216" s="1" t="s">
        <v>62</v>
      </c>
      <c r="AC3216" s="1" t="s">
        <v>5712</v>
      </c>
      <c r="AD3216" s="1" t="s">
        <v>5712</v>
      </c>
      <c r="AK3216" s="1" t="s">
        <v>55</v>
      </c>
      <c r="AN3216" s="1" t="s">
        <v>5712</v>
      </c>
      <c r="AP3216" s="1" t="s">
        <v>5712</v>
      </c>
      <c r="AR3216" s="1" t="s">
        <v>5712</v>
      </c>
      <c r="AT3216" s="1" t="s">
        <v>5712</v>
      </c>
      <c r="AV3216" s="1" t="s">
        <v>14138</v>
      </c>
    </row>
    <row r="3217" spans="1:48" x14ac:dyDescent="0.35">
      <c r="A3217" s="1" t="s">
        <v>14139</v>
      </c>
      <c r="B3217" s="1" t="s">
        <v>12499</v>
      </c>
      <c r="C3217" s="1" t="s">
        <v>41</v>
      </c>
      <c r="D3217">
        <v>53</v>
      </c>
      <c r="E3217" s="1" t="s">
        <v>42</v>
      </c>
      <c r="F3217" s="1" t="s">
        <v>66</v>
      </c>
      <c r="G3217" s="1" t="s">
        <v>59</v>
      </c>
      <c r="H3217" s="1" t="s">
        <v>144</v>
      </c>
      <c r="I3217" s="1" t="s">
        <v>99</v>
      </c>
      <c r="J3217" s="1" t="s">
        <v>47</v>
      </c>
      <c r="K3217" s="1" t="s">
        <v>48</v>
      </c>
      <c r="L3217" s="1" t="s">
        <v>48</v>
      </c>
      <c r="M3217" s="1" t="s">
        <v>48</v>
      </c>
      <c r="N3217" s="1" t="s">
        <v>48</v>
      </c>
      <c r="O3217" s="1" t="s">
        <v>48</v>
      </c>
      <c r="P3217" s="1" t="s">
        <v>48</v>
      </c>
      <c r="Q3217" s="1" t="s">
        <v>48</v>
      </c>
      <c r="R3217" s="1" t="s">
        <v>49</v>
      </c>
      <c r="S3217" s="1" t="s">
        <v>48</v>
      </c>
      <c r="T3217" s="1" t="s">
        <v>48</v>
      </c>
      <c r="U3217" s="1" t="s">
        <v>48</v>
      </c>
      <c r="V3217" s="1" t="s">
        <v>48</v>
      </c>
      <c r="W3217" s="1" t="s">
        <v>48</v>
      </c>
      <c r="X3217" s="1" t="s">
        <v>116</v>
      </c>
      <c r="Y3217" s="1" t="s">
        <v>14140</v>
      </c>
      <c r="AC3217" s="1" t="s">
        <v>5712</v>
      </c>
      <c r="AD3217" s="1" t="s">
        <v>5712</v>
      </c>
      <c r="AK3217" s="1" t="s">
        <v>55</v>
      </c>
      <c r="AN3217" s="1" t="s">
        <v>5712</v>
      </c>
      <c r="AP3217" s="1" t="s">
        <v>5712</v>
      </c>
      <c r="AR3217" s="1" t="s">
        <v>5712</v>
      </c>
      <c r="AT3217" s="1" t="s">
        <v>5712</v>
      </c>
    </row>
    <row r="3218" spans="1:48" x14ac:dyDescent="0.35">
      <c r="A3218" s="1" t="s">
        <v>14141</v>
      </c>
      <c r="B3218" s="1" t="s">
        <v>12499</v>
      </c>
      <c r="C3218" s="1" t="s">
        <v>41</v>
      </c>
      <c r="D3218">
        <v>69</v>
      </c>
      <c r="E3218" s="1" t="s">
        <v>65</v>
      </c>
      <c r="F3218" s="1" t="s">
        <v>66</v>
      </c>
      <c r="G3218" s="1" t="s">
        <v>44</v>
      </c>
      <c r="H3218" s="1" t="s">
        <v>67</v>
      </c>
      <c r="I3218" s="1" t="s">
        <v>90</v>
      </c>
      <c r="J3218" s="1" t="s">
        <v>47</v>
      </c>
      <c r="K3218" s="1" t="s">
        <v>48</v>
      </c>
      <c r="L3218" s="1" t="s">
        <v>48</v>
      </c>
      <c r="M3218" s="1" t="s">
        <v>48</v>
      </c>
      <c r="N3218" s="1" t="s">
        <v>49</v>
      </c>
      <c r="O3218" s="1" t="s">
        <v>48</v>
      </c>
      <c r="P3218" s="1" t="s">
        <v>48</v>
      </c>
      <c r="Q3218" s="1" t="s">
        <v>48</v>
      </c>
      <c r="R3218" s="1" t="s">
        <v>48</v>
      </c>
      <c r="S3218" s="1" t="s">
        <v>48</v>
      </c>
      <c r="T3218" s="1" t="s">
        <v>48</v>
      </c>
      <c r="U3218" s="1" t="s">
        <v>48</v>
      </c>
      <c r="V3218" s="1" t="s">
        <v>48</v>
      </c>
      <c r="W3218" s="1" t="s">
        <v>48</v>
      </c>
      <c r="X3218" s="1" t="s">
        <v>116</v>
      </c>
      <c r="Y3218" s="1" t="s">
        <v>14142</v>
      </c>
      <c r="AC3218" s="1" t="s">
        <v>5712</v>
      </c>
      <c r="AD3218" s="1" t="s">
        <v>5712</v>
      </c>
      <c r="AK3218" s="1" t="s">
        <v>77</v>
      </c>
      <c r="AN3218" s="1" t="s">
        <v>5712</v>
      </c>
      <c r="AP3218" s="1" t="s">
        <v>5712</v>
      </c>
      <c r="AR3218" s="1" t="s">
        <v>5712</v>
      </c>
      <c r="AT3218" s="1" t="s">
        <v>5712</v>
      </c>
      <c r="AV3218" s="1" t="s">
        <v>14143</v>
      </c>
    </row>
    <row r="3219" spans="1:48" x14ac:dyDescent="0.35">
      <c r="A3219" s="1" t="s">
        <v>14144</v>
      </c>
      <c r="B3219" s="1" t="s">
        <v>12499</v>
      </c>
      <c r="C3219" s="1" t="s">
        <v>41</v>
      </c>
      <c r="D3219">
        <v>34</v>
      </c>
      <c r="E3219" s="1" t="s">
        <v>57</v>
      </c>
      <c r="F3219" s="1" t="s">
        <v>107</v>
      </c>
      <c r="G3219" s="1" t="s">
        <v>276</v>
      </c>
      <c r="H3219" s="1" t="s">
        <v>45</v>
      </c>
      <c r="I3219" s="1" t="s">
        <v>46</v>
      </c>
      <c r="J3219" s="1" t="s">
        <v>47</v>
      </c>
      <c r="K3219" s="1" t="s">
        <v>48</v>
      </c>
      <c r="L3219" s="1" t="s">
        <v>48</v>
      </c>
      <c r="M3219" s="1" t="s">
        <v>48</v>
      </c>
      <c r="N3219" s="1" t="s">
        <v>48</v>
      </c>
      <c r="O3219" s="1" t="s">
        <v>48</v>
      </c>
      <c r="P3219" s="1" t="s">
        <v>48</v>
      </c>
      <c r="Q3219" s="1" t="s">
        <v>49</v>
      </c>
      <c r="R3219" s="1" t="s">
        <v>48</v>
      </c>
      <c r="S3219" s="1" t="s">
        <v>48</v>
      </c>
      <c r="T3219" s="1" t="s">
        <v>48</v>
      </c>
      <c r="U3219" s="1" t="s">
        <v>48</v>
      </c>
      <c r="V3219" s="1" t="s">
        <v>48</v>
      </c>
      <c r="W3219" s="1" t="s">
        <v>48</v>
      </c>
      <c r="X3219" s="1" t="s">
        <v>116</v>
      </c>
      <c r="Y3219" s="1" t="s">
        <v>14145</v>
      </c>
      <c r="AC3219" s="1" t="s">
        <v>5712</v>
      </c>
      <c r="AD3219" s="1" t="s">
        <v>5712</v>
      </c>
      <c r="AK3219" s="1" t="s">
        <v>63</v>
      </c>
      <c r="AN3219" s="1" t="s">
        <v>81</v>
      </c>
      <c r="AP3219" s="1" t="s">
        <v>5712</v>
      </c>
      <c r="AR3219" s="1" t="s">
        <v>5712</v>
      </c>
      <c r="AT3219" s="1" t="s">
        <v>5712</v>
      </c>
    </row>
    <row r="3220" spans="1:48" x14ac:dyDescent="0.35">
      <c r="A3220" s="1" t="s">
        <v>14146</v>
      </c>
      <c r="B3220" s="1" t="s">
        <v>12499</v>
      </c>
      <c r="C3220" s="1" t="s">
        <v>41</v>
      </c>
      <c r="D3220">
        <v>39</v>
      </c>
      <c r="E3220" s="1" t="s">
        <v>42</v>
      </c>
      <c r="F3220" s="1" t="s">
        <v>43</v>
      </c>
      <c r="G3220" s="1" t="s">
        <v>85</v>
      </c>
      <c r="H3220" s="1" t="s">
        <v>144</v>
      </c>
      <c r="I3220" s="1" t="s">
        <v>99</v>
      </c>
      <c r="J3220" s="1" t="s">
        <v>47</v>
      </c>
      <c r="K3220" s="1" t="s">
        <v>49</v>
      </c>
      <c r="L3220" s="1" t="s">
        <v>48</v>
      </c>
      <c r="M3220" s="1" t="s">
        <v>48</v>
      </c>
      <c r="N3220" s="1" t="s">
        <v>48</v>
      </c>
      <c r="O3220" s="1" t="s">
        <v>48</v>
      </c>
      <c r="P3220" s="1" t="s">
        <v>48</v>
      </c>
      <c r="Q3220" s="1" t="s">
        <v>48</v>
      </c>
      <c r="R3220" s="1" t="s">
        <v>48</v>
      </c>
      <c r="S3220" s="1" t="s">
        <v>48</v>
      </c>
      <c r="T3220" s="1" t="s">
        <v>49</v>
      </c>
      <c r="U3220" s="1" t="s">
        <v>48</v>
      </c>
      <c r="V3220" s="1" t="s">
        <v>48</v>
      </c>
      <c r="W3220" s="1" t="s">
        <v>48</v>
      </c>
      <c r="X3220" s="1" t="s">
        <v>62</v>
      </c>
      <c r="AC3220" s="1" t="s">
        <v>5712</v>
      </c>
      <c r="AD3220" s="1" t="s">
        <v>5712</v>
      </c>
      <c r="AK3220" s="1" t="s">
        <v>77</v>
      </c>
      <c r="AN3220" s="1" t="s">
        <v>5712</v>
      </c>
      <c r="AP3220" s="1" t="s">
        <v>5712</v>
      </c>
      <c r="AR3220" s="1" t="s">
        <v>5712</v>
      </c>
      <c r="AT3220" s="1" t="s">
        <v>5712</v>
      </c>
    </row>
    <row r="3221" spans="1:48" x14ac:dyDescent="0.35">
      <c r="A3221" s="1" t="s">
        <v>14147</v>
      </c>
      <c r="B3221" s="1" t="s">
        <v>12499</v>
      </c>
      <c r="C3221" s="1" t="s">
        <v>41</v>
      </c>
      <c r="D3221">
        <v>71</v>
      </c>
      <c r="E3221" s="1" t="s">
        <v>65</v>
      </c>
      <c r="F3221" s="1" t="s">
        <v>43</v>
      </c>
      <c r="G3221" s="1" t="s">
        <v>44</v>
      </c>
      <c r="H3221" s="1" t="s">
        <v>67</v>
      </c>
      <c r="I3221" s="1" t="s">
        <v>90</v>
      </c>
      <c r="J3221" s="1" t="s">
        <v>47</v>
      </c>
      <c r="K3221" s="1" t="s">
        <v>48</v>
      </c>
      <c r="L3221" s="1" t="s">
        <v>48</v>
      </c>
      <c r="M3221" s="1" t="s">
        <v>49</v>
      </c>
      <c r="N3221" s="1" t="s">
        <v>48</v>
      </c>
      <c r="O3221" s="1" t="s">
        <v>48</v>
      </c>
      <c r="P3221" s="1" t="s">
        <v>48</v>
      </c>
      <c r="Q3221" s="1" t="s">
        <v>48</v>
      </c>
      <c r="R3221" s="1" t="s">
        <v>48</v>
      </c>
      <c r="S3221" s="1" t="s">
        <v>48</v>
      </c>
      <c r="T3221" s="1" t="s">
        <v>48</v>
      </c>
      <c r="U3221" s="1" t="s">
        <v>48</v>
      </c>
      <c r="V3221" s="1" t="s">
        <v>48</v>
      </c>
      <c r="W3221" s="1" t="s">
        <v>48</v>
      </c>
      <c r="X3221" s="1" t="s">
        <v>62</v>
      </c>
      <c r="AC3221" s="1" t="s">
        <v>5712</v>
      </c>
      <c r="AD3221" s="1" t="s">
        <v>5712</v>
      </c>
      <c r="AI3221" s="1" t="s">
        <v>14148</v>
      </c>
      <c r="AK3221" s="1" t="s">
        <v>77</v>
      </c>
      <c r="AN3221" s="1" t="s">
        <v>5712</v>
      </c>
      <c r="AP3221" s="1" t="s">
        <v>5712</v>
      </c>
      <c r="AR3221" s="1" t="s">
        <v>5712</v>
      </c>
      <c r="AT3221" s="1" t="s">
        <v>5712</v>
      </c>
    </row>
    <row r="3222" spans="1:48" x14ac:dyDescent="0.35">
      <c r="A3222" s="1" t="s">
        <v>14149</v>
      </c>
      <c r="B3222" s="1" t="s">
        <v>12499</v>
      </c>
      <c r="C3222" s="1" t="s">
        <v>41</v>
      </c>
      <c r="D3222">
        <v>37</v>
      </c>
      <c r="E3222" s="1" t="s">
        <v>42</v>
      </c>
      <c r="F3222" s="1" t="s">
        <v>43</v>
      </c>
      <c r="G3222" s="1" t="s">
        <v>59</v>
      </c>
      <c r="H3222" s="1" t="s">
        <v>45</v>
      </c>
      <c r="I3222" s="1" t="s">
        <v>46</v>
      </c>
      <c r="J3222" s="1" t="s">
        <v>47</v>
      </c>
      <c r="K3222" s="1" t="s">
        <v>48</v>
      </c>
      <c r="L3222" s="1" t="s">
        <v>49</v>
      </c>
      <c r="M3222" s="1" t="s">
        <v>48</v>
      </c>
      <c r="N3222" s="1" t="s">
        <v>48</v>
      </c>
      <c r="O3222" s="1" t="s">
        <v>48</v>
      </c>
      <c r="P3222" s="1" t="s">
        <v>48</v>
      </c>
      <c r="Q3222" s="1" t="s">
        <v>48</v>
      </c>
      <c r="R3222" s="1" t="s">
        <v>48</v>
      </c>
      <c r="S3222" s="1" t="s">
        <v>48</v>
      </c>
      <c r="T3222" s="1" t="s">
        <v>48</v>
      </c>
      <c r="U3222" s="1" t="s">
        <v>48</v>
      </c>
      <c r="V3222" s="1" t="s">
        <v>48</v>
      </c>
      <c r="W3222" s="1" t="s">
        <v>48</v>
      </c>
      <c r="X3222" s="1" t="s">
        <v>62</v>
      </c>
      <c r="AC3222" s="1" t="s">
        <v>5712</v>
      </c>
      <c r="AD3222" s="1" t="s">
        <v>5712</v>
      </c>
      <c r="AI3222" s="1" t="s">
        <v>14150</v>
      </c>
      <c r="AK3222" s="1" t="s">
        <v>77</v>
      </c>
      <c r="AN3222" s="1" t="s">
        <v>5712</v>
      </c>
      <c r="AP3222" s="1" t="s">
        <v>5712</v>
      </c>
      <c r="AR3222" s="1" t="s">
        <v>5712</v>
      </c>
      <c r="AT3222" s="1" t="s">
        <v>5712</v>
      </c>
    </row>
    <row r="3223" spans="1:48" x14ac:dyDescent="0.35">
      <c r="A3223" s="1" t="s">
        <v>14151</v>
      </c>
      <c r="B3223" s="1" t="s">
        <v>12499</v>
      </c>
      <c r="C3223" s="1" t="s">
        <v>41</v>
      </c>
      <c r="D3223">
        <v>32</v>
      </c>
      <c r="E3223" s="1" t="s">
        <v>57</v>
      </c>
      <c r="F3223" s="1" t="s">
        <v>107</v>
      </c>
      <c r="G3223" s="1" t="s">
        <v>59</v>
      </c>
      <c r="H3223" s="1" t="s">
        <v>79</v>
      </c>
      <c r="I3223" s="1" t="s">
        <v>90</v>
      </c>
      <c r="J3223" s="1" t="s">
        <v>47</v>
      </c>
      <c r="K3223" s="1" t="s">
        <v>48</v>
      </c>
      <c r="L3223" s="1" t="s">
        <v>48</v>
      </c>
      <c r="M3223" s="1" t="s">
        <v>48</v>
      </c>
      <c r="N3223" s="1" t="s">
        <v>48</v>
      </c>
      <c r="O3223" s="1" t="s">
        <v>48</v>
      </c>
      <c r="P3223" s="1" t="s">
        <v>48</v>
      </c>
      <c r="Q3223" s="1" t="s">
        <v>48</v>
      </c>
      <c r="R3223" s="1" t="s">
        <v>48</v>
      </c>
      <c r="S3223" s="1" t="s">
        <v>49</v>
      </c>
      <c r="T3223" s="1" t="s">
        <v>48</v>
      </c>
      <c r="U3223" s="1" t="s">
        <v>48</v>
      </c>
      <c r="V3223" s="1" t="s">
        <v>48</v>
      </c>
      <c r="W3223" s="1" t="s">
        <v>48</v>
      </c>
      <c r="X3223" s="1" t="s">
        <v>116</v>
      </c>
      <c r="Y3223" s="1" t="s">
        <v>14152</v>
      </c>
      <c r="AC3223" s="1" t="s">
        <v>5712</v>
      </c>
      <c r="AD3223" s="1" t="s">
        <v>5712</v>
      </c>
      <c r="AK3223" s="1" t="s">
        <v>63</v>
      </c>
      <c r="AN3223" s="1" t="s">
        <v>5712</v>
      </c>
      <c r="AP3223" s="1" t="s">
        <v>5712</v>
      </c>
      <c r="AR3223" s="1" t="s">
        <v>5712</v>
      </c>
      <c r="AT3223" s="1" t="s">
        <v>5712</v>
      </c>
    </row>
    <row r="3224" spans="1:48" x14ac:dyDescent="0.35">
      <c r="A3224" s="1" t="s">
        <v>14153</v>
      </c>
      <c r="B3224" s="1" t="s">
        <v>12499</v>
      </c>
      <c r="C3224" s="1" t="s">
        <v>71</v>
      </c>
      <c r="D3224">
        <v>62</v>
      </c>
      <c r="E3224" s="1" t="s">
        <v>65</v>
      </c>
      <c r="F3224" s="1" t="s">
        <v>43</v>
      </c>
      <c r="G3224" s="1" t="s">
        <v>44</v>
      </c>
      <c r="H3224" s="1" t="s">
        <v>92</v>
      </c>
      <c r="I3224" s="1" t="s">
        <v>90</v>
      </c>
      <c r="J3224" s="1" t="s">
        <v>47</v>
      </c>
      <c r="K3224" s="1" t="s">
        <v>48</v>
      </c>
      <c r="L3224" s="1" t="s">
        <v>48</v>
      </c>
      <c r="M3224" s="1" t="s">
        <v>48</v>
      </c>
      <c r="N3224" s="1" t="s">
        <v>48</v>
      </c>
      <c r="O3224" s="1" t="s">
        <v>48</v>
      </c>
      <c r="P3224" s="1" t="s">
        <v>48</v>
      </c>
      <c r="Q3224" s="1" t="s">
        <v>48</v>
      </c>
      <c r="R3224" s="1" t="s">
        <v>49</v>
      </c>
      <c r="S3224" s="1" t="s">
        <v>48</v>
      </c>
      <c r="T3224" s="1" t="s">
        <v>48</v>
      </c>
      <c r="U3224" s="1" t="s">
        <v>48</v>
      </c>
      <c r="V3224" s="1" t="s">
        <v>48</v>
      </c>
      <c r="W3224" s="1" t="s">
        <v>48</v>
      </c>
      <c r="X3224" s="1" t="s">
        <v>145</v>
      </c>
      <c r="Y3224" s="1" t="s">
        <v>14154</v>
      </c>
      <c r="AC3224" s="1" t="s">
        <v>5712</v>
      </c>
      <c r="AD3224" s="1" t="s">
        <v>5712</v>
      </c>
      <c r="AI3224" s="1" t="s">
        <v>14155</v>
      </c>
      <c r="AK3224" s="1" t="s">
        <v>55</v>
      </c>
      <c r="AN3224" s="1" t="s">
        <v>5712</v>
      </c>
      <c r="AP3224" s="1" t="s">
        <v>5712</v>
      </c>
      <c r="AR3224" s="1" t="s">
        <v>5712</v>
      </c>
      <c r="AT3224" s="1" t="s">
        <v>5712</v>
      </c>
    </row>
    <row r="3225" spans="1:48" x14ac:dyDescent="0.35">
      <c r="A3225" s="1" t="s">
        <v>14156</v>
      </c>
      <c r="B3225" s="1" t="s">
        <v>12499</v>
      </c>
      <c r="C3225" s="1" t="s">
        <v>41</v>
      </c>
      <c r="D3225">
        <v>65</v>
      </c>
      <c r="E3225" s="1" t="s">
        <v>65</v>
      </c>
      <c r="F3225" s="1" t="s">
        <v>66</v>
      </c>
      <c r="G3225" s="1" t="s">
        <v>44</v>
      </c>
      <c r="H3225" s="1" t="s">
        <v>144</v>
      </c>
      <c r="I3225" s="1" t="s">
        <v>68</v>
      </c>
      <c r="J3225" s="1" t="s">
        <v>47</v>
      </c>
      <c r="K3225" s="1" t="s">
        <v>48</v>
      </c>
      <c r="L3225" s="1" t="s">
        <v>48</v>
      </c>
      <c r="M3225" s="1" t="s">
        <v>48</v>
      </c>
      <c r="N3225" s="1" t="s">
        <v>48</v>
      </c>
      <c r="O3225" s="1" t="s">
        <v>48</v>
      </c>
      <c r="P3225" s="1" t="s">
        <v>49</v>
      </c>
      <c r="Q3225" s="1" t="s">
        <v>48</v>
      </c>
      <c r="R3225" s="1" t="s">
        <v>48</v>
      </c>
      <c r="S3225" s="1" t="s">
        <v>48</v>
      </c>
      <c r="T3225" s="1" t="s">
        <v>48</v>
      </c>
      <c r="U3225" s="1" t="s">
        <v>48</v>
      </c>
      <c r="V3225" s="1" t="s">
        <v>48</v>
      </c>
      <c r="W3225" s="1" t="s">
        <v>48</v>
      </c>
      <c r="X3225" s="1" t="s">
        <v>62</v>
      </c>
      <c r="AC3225" s="1" t="s">
        <v>5712</v>
      </c>
      <c r="AD3225" s="1" t="s">
        <v>5712</v>
      </c>
      <c r="AI3225" s="1" t="s">
        <v>14157</v>
      </c>
      <c r="AK3225" s="1" t="s">
        <v>77</v>
      </c>
      <c r="AN3225" s="1" t="s">
        <v>5712</v>
      </c>
      <c r="AP3225" s="1" t="s">
        <v>5712</v>
      </c>
      <c r="AR3225" s="1" t="s">
        <v>5712</v>
      </c>
      <c r="AT3225" s="1" t="s">
        <v>5712</v>
      </c>
    </row>
    <row r="3226" spans="1:48" x14ac:dyDescent="0.35">
      <c r="A3226" s="1" t="s">
        <v>14158</v>
      </c>
      <c r="B3226" s="1" t="s">
        <v>12499</v>
      </c>
      <c r="C3226" s="1" t="s">
        <v>41</v>
      </c>
      <c r="D3226">
        <v>38</v>
      </c>
      <c r="E3226" s="1" t="s">
        <v>42</v>
      </c>
      <c r="F3226" s="1" t="s">
        <v>107</v>
      </c>
      <c r="G3226" s="1" t="s">
        <v>73</v>
      </c>
      <c r="H3226" s="1" t="s">
        <v>45</v>
      </c>
      <c r="I3226" s="1" t="s">
        <v>113</v>
      </c>
      <c r="J3226" s="1" t="s">
        <v>47</v>
      </c>
      <c r="K3226" s="1" t="s">
        <v>48</v>
      </c>
      <c r="L3226" s="1" t="s">
        <v>49</v>
      </c>
      <c r="M3226" s="1" t="s">
        <v>48</v>
      </c>
      <c r="N3226" s="1" t="s">
        <v>48</v>
      </c>
      <c r="O3226" s="1" t="s">
        <v>48</v>
      </c>
      <c r="P3226" s="1" t="s">
        <v>48</v>
      </c>
      <c r="Q3226" s="1" t="s">
        <v>48</v>
      </c>
      <c r="R3226" s="1" t="s">
        <v>48</v>
      </c>
      <c r="S3226" s="1" t="s">
        <v>48</v>
      </c>
      <c r="T3226" s="1" t="s">
        <v>48</v>
      </c>
      <c r="U3226" s="1" t="s">
        <v>48</v>
      </c>
      <c r="V3226" s="1" t="s">
        <v>48</v>
      </c>
      <c r="W3226" s="1" t="s">
        <v>48</v>
      </c>
      <c r="X3226" s="1" t="s">
        <v>62</v>
      </c>
      <c r="AC3226" s="1" t="s">
        <v>5712</v>
      </c>
      <c r="AD3226" s="1" t="s">
        <v>5712</v>
      </c>
      <c r="AI3226" s="1" t="s">
        <v>14159</v>
      </c>
      <c r="AK3226" s="1" t="s">
        <v>63</v>
      </c>
      <c r="AN3226" s="1" t="s">
        <v>5712</v>
      </c>
      <c r="AP3226" s="1" t="s">
        <v>5712</v>
      </c>
      <c r="AR3226" s="1" t="s">
        <v>5712</v>
      </c>
      <c r="AT3226" s="1" t="s">
        <v>5712</v>
      </c>
      <c r="AV3226" s="1" t="s">
        <v>3504</v>
      </c>
    </row>
    <row r="3227" spans="1:48" ht="145" x14ac:dyDescent="0.35">
      <c r="A3227" s="1" t="s">
        <v>14160</v>
      </c>
      <c r="B3227" s="1" t="s">
        <v>12499</v>
      </c>
      <c r="C3227" s="1" t="s">
        <v>41</v>
      </c>
      <c r="D3227">
        <v>42</v>
      </c>
      <c r="E3227" s="1" t="s">
        <v>42</v>
      </c>
      <c r="F3227" s="1" t="s">
        <v>107</v>
      </c>
      <c r="G3227" s="1" t="s">
        <v>98</v>
      </c>
      <c r="H3227" s="1" t="s">
        <v>109</v>
      </c>
      <c r="I3227" s="1" t="s">
        <v>113</v>
      </c>
      <c r="J3227" s="1" t="s">
        <v>80</v>
      </c>
      <c r="K3227" s="1" t="s">
        <v>48</v>
      </c>
      <c r="L3227" s="1" t="s">
        <v>48</v>
      </c>
      <c r="M3227" s="1" t="s">
        <v>48</v>
      </c>
      <c r="N3227" s="1" t="s">
        <v>48</v>
      </c>
      <c r="O3227" s="1" t="s">
        <v>48</v>
      </c>
      <c r="P3227" s="1" t="s">
        <v>48</v>
      </c>
      <c r="Q3227" s="1" t="s">
        <v>48</v>
      </c>
      <c r="R3227" s="1" t="s">
        <v>48</v>
      </c>
      <c r="S3227" s="1" t="s">
        <v>48</v>
      </c>
      <c r="T3227" s="1" t="s">
        <v>48</v>
      </c>
      <c r="U3227" s="1" t="s">
        <v>49</v>
      </c>
      <c r="V3227" s="1" t="s">
        <v>48</v>
      </c>
      <c r="W3227" s="1" t="s">
        <v>48</v>
      </c>
      <c r="X3227" s="1" t="s">
        <v>116</v>
      </c>
      <c r="Y3227" s="1" t="s">
        <v>14161</v>
      </c>
      <c r="AC3227" s="1" t="s">
        <v>5712</v>
      </c>
      <c r="AD3227" s="1" t="s">
        <v>5712</v>
      </c>
      <c r="AK3227" s="1" t="s">
        <v>63</v>
      </c>
      <c r="AN3227" s="1" t="s">
        <v>5712</v>
      </c>
      <c r="AP3227" s="1" t="s">
        <v>5712</v>
      </c>
      <c r="AR3227" s="1" t="s">
        <v>5712</v>
      </c>
      <c r="AT3227" s="1" t="s">
        <v>5712</v>
      </c>
      <c r="AV3227" s="2" t="s">
        <v>14162</v>
      </c>
    </row>
    <row r="3228" spans="1:48" ht="377" x14ac:dyDescent="0.35">
      <c r="A3228" s="1" t="s">
        <v>14163</v>
      </c>
      <c r="B3228" s="1" t="s">
        <v>12499</v>
      </c>
      <c r="C3228" s="1" t="s">
        <v>41</v>
      </c>
      <c r="D3228">
        <v>46</v>
      </c>
      <c r="E3228" s="1" t="s">
        <v>42</v>
      </c>
      <c r="F3228" s="1" t="s">
        <v>107</v>
      </c>
      <c r="G3228" s="1" t="s">
        <v>59</v>
      </c>
      <c r="H3228" s="1" t="s">
        <v>144</v>
      </c>
      <c r="I3228" s="1" t="s">
        <v>99</v>
      </c>
      <c r="J3228" s="1" t="s">
        <v>47</v>
      </c>
      <c r="K3228" s="1" t="s">
        <v>48</v>
      </c>
      <c r="L3228" s="1" t="s">
        <v>48</v>
      </c>
      <c r="M3228" s="1" t="s">
        <v>48</v>
      </c>
      <c r="N3228" s="1" t="s">
        <v>48</v>
      </c>
      <c r="O3228" s="1" t="s">
        <v>48</v>
      </c>
      <c r="P3228" s="1" t="s">
        <v>48</v>
      </c>
      <c r="Q3228" s="1" t="s">
        <v>49</v>
      </c>
      <c r="R3228" s="1" t="s">
        <v>48</v>
      </c>
      <c r="S3228" s="1" t="s">
        <v>48</v>
      </c>
      <c r="T3228" s="1" t="s">
        <v>48</v>
      </c>
      <c r="U3228" s="1" t="s">
        <v>48</v>
      </c>
      <c r="V3228" s="1" t="s">
        <v>48</v>
      </c>
      <c r="W3228" s="1" t="s">
        <v>48</v>
      </c>
      <c r="X3228" s="1" t="s">
        <v>62</v>
      </c>
      <c r="AC3228" s="1" t="s">
        <v>5712</v>
      </c>
      <c r="AD3228" s="1" t="s">
        <v>5712</v>
      </c>
      <c r="AI3228" s="2" t="s">
        <v>14164</v>
      </c>
      <c r="AK3228" s="1" t="s">
        <v>77</v>
      </c>
      <c r="AN3228" s="1" t="s">
        <v>5712</v>
      </c>
      <c r="AP3228" s="1" t="s">
        <v>5712</v>
      </c>
      <c r="AR3228" s="1" t="s">
        <v>5712</v>
      </c>
      <c r="AT3228" s="1" t="s">
        <v>5712</v>
      </c>
    </row>
    <row r="3229" spans="1:48" x14ac:dyDescent="0.35">
      <c r="A3229" s="1" t="s">
        <v>14165</v>
      </c>
      <c r="B3229" s="1" t="s">
        <v>12499</v>
      </c>
      <c r="C3229" s="1" t="s">
        <v>41</v>
      </c>
      <c r="D3229">
        <v>64</v>
      </c>
      <c r="E3229" s="1" t="s">
        <v>65</v>
      </c>
      <c r="F3229" s="1" t="s">
        <v>43</v>
      </c>
      <c r="G3229" s="1" t="s">
        <v>85</v>
      </c>
      <c r="H3229" s="1" t="s">
        <v>67</v>
      </c>
      <c r="I3229" s="1" t="s">
        <v>68</v>
      </c>
      <c r="J3229" s="1" t="s">
        <v>47</v>
      </c>
      <c r="K3229" s="1" t="s">
        <v>48</v>
      </c>
      <c r="L3229" s="1" t="s">
        <v>48</v>
      </c>
      <c r="M3229" s="1" t="s">
        <v>48</v>
      </c>
      <c r="N3229" s="1" t="s">
        <v>48</v>
      </c>
      <c r="O3229" s="1" t="s">
        <v>48</v>
      </c>
      <c r="P3229" s="1" t="s">
        <v>48</v>
      </c>
      <c r="Q3229" s="1" t="s">
        <v>48</v>
      </c>
      <c r="R3229" s="1" t="s">
        <v>49</v>
      </c>
      <c r="S3229" s="1" t="s">
        <v>48</v>
      </c>
      <c r="T3229" s="1" t="s">
        <v>48</v>
      </c>
      <c r="U3229" s="1" t="s">
        <v>48</v>
      </c>
      <c r="V3229" s="1" t="s">
        <v>48</v>
      </c>
      <c r="W3229" s="1" t="s">
        <v>48</v>
      </c>
      <c r="X3229" s="1" t="s">
        <v>62</v>
      </c>
      <c r="AC3229" s="1" t="s">
        <v>5712</v>
      </c>
      <c r="AD3229" s="1" t="s">
        <v>5712</v>
      </c>
      <c r="AK3229" s="1" t="s">
        <v>101</v>
      </c>
      <c r="AN3229" s="1" t="s">
        <v>5712</v>
      </c>
      <c r="AP3229" s="1" t="s">
        <v>5712</v>
      </c>
      <c r="AR3229" s="1" t="s">
        <v>5712</v>
      </c>
      <c r="AT3229" s="1" t="s">
        <v>5712</v>
      </c>
      <c r="AV3229" s="1" t="s">
        <v>14166</v>
      </c>
    </row>
    <row r="3230" spans="1:48" x14ac:dyDescent="0.35">
      <c r="A3230" s="1" t="s">
        <v>14167</v>
      </c>
      <c r="B3230" s="1" t="s">
        <v>12499</v>
      </c>
      <c r="C3230" s="1" t="s">
        <v>41</v>
      </c>
      <c r="D3230">
        <v>69</v>
      </c>
      <c r="E3230" s="1" t="s">
        <v>65</v>
      </c>
      <c r="F3230" s="1" t="s">
        <v>66</v>
      </c>
      <c r="G3230" s="1" t="s">
        <v>98</v>
      </c>
      <c r="H3230" s="1" t="s">
        <v>67</v>
      </c>
      <c r="I3230" s="1" t="s">
        <v>61</v>
      </c>
      <c r="J3230" s="1" t="s">
        <v>47</v>
      </c>
      <c r="K3230" s="1" t="s">
        <v>49</v>
      </c>
      <c r="L3230" s="1" t="s">
        <v>48</v>
      </c>
      <c r="M3230" s="1" t="s">
        <v>48</v>
      </c>
      <c r="N3230" s="1" t="s">
        <v>48</v>
      </c>
      <c r="O3230" s="1" t="s">
        <v>48</v>
      </c>
      <c r="P3230" s="1" t="s">
        <v>48</v>
      </c>
      <c r="Q3230" s="1" t="s">
        <v>48</v>
      </c>
      <c r="R3230" s="1" t="s">
        <v>48</v>
      </c>
      <c r="S3230" s="1" t="s">
        <v>48</v>
      </c>
      <c r="T3230" s="1" t="s">
        <v>49</v>
      </c>
      <c r="U3230" s="1" t="s">
        <v>48</v>
      </c>
      <c r="V3230" s="1" t="s">
        <v>48</v>
      </c>
      <c r="W3230" s="1" t="s">
        <v>48</v>
      </c>
      <c r="X3230" s="1" t="s">
        <v>75</v>
      </c>
      <c r="Y3230" s="1" t="s">
        <v>14168</v>
      </c>
      <c r="AC3230" s="1" t="s">
        <v>5712</v>
      </c>
      <c r="AD3230" s="1" t="s">
        <v>5712</v>
      </c>
      <c r="AK3230" s="1" t="s">
        <v>55</v>
      </c>
      <c r="AN3230" s="1" t="s">
        <v>5712</v>
      </c>
      <c r="AP3230" s="1" t="s">
        <v>5712</v>
      </c>
      <c r="AR3230" s="1" t="s">
        <v>5712</v>
      </c>
      <c r="AT3230" s="1" t="s">
        <v>5712</v>
      </c>
    </row>
    <row r="3231" spans="1:48" x14ac:dyDescent="0.35">
      <c r="A3231" s="1" t="s">
        <v>14169</v>
      </c>
      <c r="B3231" s="1" t="s">
        <v>12499</v>
      </c>
      <c r="C3231" s="1" t="s">
        <v>41</v>
      </c>
      <c r="D3231">
        <v>33</v>
      </c>
      <c r="E3231" s="1" t="s">
        <v>57</v>
      </c>
      <c r="F3231" s="1" t="s">
        <v>58</v>
      </c>
      <c r="G3231" s="1" t="s">
        <v>73</v>
      </c>
      <c r="H3231" s="1" t="s">
        <v>60</v>
      </c>
      <c r="I3231" s="1" t="s">
        <v>68</v>
      </c>
      <c r="J3231" s="1" t="s">
        <v>47</v>
      </c>
      <c r="K3231" s="1" t="s">
        <v>49</v>
      </c>
      <c r="L3231" s="1" t="s">
        <v>48</v>
      </c>
      <c r="M3231" s="1" t="s">
        <v>48</v>
      </c>
      <c r="N3231" s="1" t="s">
        <v>48</v>
      </c>
      <c r="O3231" s="1" t="s">
        <v>48</v>
      </c>
      <c r="P3231" s="1" t="s">
        <v>48</v>
      </c>
      <c r="Q3231" s="1" t="s">
        <v>48</v>
      </c>
      <c r="R3231" s="1" t="s">
        <v>48</v>
      </c>
      <c r="S3231" s="1" t="s">
        <v>48</v>
      </c>
      <c r="T3231" s="1" t="s">
        <v>49</v>
      </c>
      <c r="U3231" s="1" t="s">
        <v>48</v>
      </c>
      <c r="V3231" s="1" t="s">
        <v>48</v>
      </c>
      <c r="W3231" s="1" t="s">
        <v>48</v>
      </c>
      <c r="X3231" s="1" t="s">
        <v>62</v>
      </c>
      <c r="AC3231" s="1" t="s">
        <v>5712</v>
      </c>
      <c r="AD3231" s="1" t="s">
        <v>5712</v>
      </c>
      <c r="AI3231" s="1" t="s">
        <v>14170</v>
      </c>
      <c r="AK3231" s="1" t="s">
        <v>77</v>
      </c>
      <c r="AN3231" s="1" t="s">
        <v>5712</v>
      </c>
      <c r="AP3231" s="1" t="s">
        <v>5712</v>
      </c>
      <c r="AR3231" s="1" t="s">
        <v>5712</v>
      </c>
      <c r="AT3231" s="1" t="s">
        <v>5712</v>
      </c>
      <c r="AV3231" s="1" t="s">
        <v>14171</v>
      </c>
    </row>
    <row r="3232" spans="1:48" x14ac:dyDescent="0.35">
      <c r="A3232" s="1" t="s">
        <v>14172</v>
      </c>
      <c r="B3232" s="1" t="s">
        <v>12499</v>
      </c>
      <c r="C3232" s="1" t="s">
        <v>41</v>
      </c>
      <c r="D3232">
        <v>39</v>
      </c>
      <c r="E3232" s="1" t="s">
        <v>42</v>
      </c>
      <c r="F3232" s="1" t="s">
        <v>107</v>
      </c>
      <c r="G3232" s="1" t="s">
        <v>73</v>
      </c>
      <c r="H3232" s="1" t="s">
        <v>79</v>
      </c>
      <c r="I3232" s="1" t="s">
        <v>113</v>
      </c>
      <c r="J3232" s="1" t="s">
        <v>47</v>
      </c>
      <c r="K3232" s="1" t="s">
        <v>48</v>
      </c>
      <c r="L3232" s="1" t="s">
        <v>48</v>
      </c>
      <c r="M3232" s="1" t="s">
        <v>48</v>
      </c>
      <c r="N3232" s="1" t="s">
        <v>49</v>
      </c>
      <c r="O3232" s="1" t="s">
        <v>48</v>
      </c>
      <c r="P3232" s="1" t="s">
        <v>48</v>
      </c>
      <c r="Q3232" s="1" t="s">
        <v>48</v>
      </c>
      <c r="R3232" s="1" t="s">
        <v>48</v>
      </c>
      <c r="S3232" s="1" t="s">
        <v>48</v>
      </c>
      <c r="T3232" s="1" t="s">
        <v>48</v>
      </c>
      <c r="U3232" s="1" t="s">
        <v>48</v>
      </c>
      <c r="V3232" s="1" t="s">
        <v>48</v>
      </c>
      <c r="W3232" s="1" t="s">
        <v>48</v>
      </c>
      <c r="X3232" s="1" t="s">
        <v>116</v>
      </c>
      <c r="Y3232" s="1" t="s">
        <v>281</v>
      </c>
      <c r="AC3232" s="1" t="s">
        <v>5712</v>
      </c>
      <c r="AD3232" s="1" t="s">
        <v>5712</v>
      </c>
      <c r="AI3232" s="1" t="s">
        <v>14173</v>
      </c>
      <c r="AK3232" s="1" t="s">
        <v>77</v>
      </c>
      <c r="AN3232" s="1" t="s">
        <v>5712</v>
      </c>
      <c r="AP3232" s="1" t="s">
        <v>5712</v>
      </c>
      <c r="AR3232" s="1" t="s">
        <v>5712</v>
      </c>
      <c r="AT3232" s="1" t="s">
        <v>5712</v>
      </c>
    </row>
    <row r="3233" spans="1:48" x14ac:dyDescent="0.35">
      <c r="A3233" s="1" t="s">
        <v>14174</v>
      </c>
      <c r="B3233" s="1" t="s">
        <v>12499</v>
      </c>
      <c r="C3233" s="1" t="s">
        <v>71</v>
      </c>
      <c r="D3233">
        <v>73</v>
      </c>
      <c r="E3233" s="1" t="s">
        <v>65</v>
      </c>
      <c r="F3233" s="1" t="s">
        <v>107</v>
      </c>
      <c r="G3233" s="1" t="s">
        <v>98</v>
      </c>
      <c r="H3233" s="1" t="s">
        <v>67</v>
      </c>
      <c r="I3233" s="1" t="s">
        <v>68</v>
      </c>
      <c r="J3233" s="1" t="s">
        <v>47</v>
      </c>
      <c r="K3233" s="1" t="s">
        <v>48</v>
      </c>
      <c r="L3233" s="1" t="s">
        <v>48</v>
      </c>
      <c r="M3233" s="1" t="s">
        <v>48</v>
      </c>
      <c r="N3233" s="1" t="s">
        <v>48</v>
      </c>
      <c r="O3233" s="1" t="s">
        <v>48</v>
      </c>
      <c r="P3233" s="1" t="s">
        <v>49</v>
      </c>
      <c r="Q3233" s="1" t="s">
        <v>48</v>
      </c>
      <c r="R3233" s="1" t="s">
        <v>48</v>
      </c>
      <c r="S3233" s="1" t="s">
        <v>48</v>
      </c>
      <c r="T3233" s="1" t="s">
        <v>48</v>
      </c>
      <c r="U3233" s="1" t="s">
        <v>48</v>
      </c>
      <c r="V3233" s="1" t="s">
        <v>48</v>
      </c>
      <c r="W3233" s="1" t="s">
        <v>48</v>
      </c>
      <c r="X3233" s="1" t="s">
        <v>75</v>
      </c>
      <c r="Y3233" s="1" t="s">
        <v>14175</v>
      </c>
      <c r="AC3233" s="1" t="s">
        <v>5712</v>
      </c>
      <c r="AD3233" s="1" t="s">
        <v>5712</v>
      </c>
      <c r="AK3233" s="1" t="s">
        <v>55</v>
      </c>
      <c r="AN3233" s="1" t="s">
        <v>5712</v>
      </c>
      <c r="AP3233" s="1" t="s">
        <v>5712</v>
      </c>
      <c r="AR3233" s="1" t="s">
        <v>5712</v>
      </c>
      <c r="AT3233" s="1" t="s">
        <v>5712</v>
      </c>
    </row>
    <row r="3234" spans="1:48" x14ac:dyDescent="0.35">
      <c r="A3234" s="1" t="s">
        <v>14176</v>
      </c>
      <c r="B3234" s="1" t="s">
        <v>12499</v>
      </c>
      <c r="C3234" s="1" t="s">
        <v>41</v>
      </c>
      <c r="D3234">
        <v>85</v>
      </c>
      <c r="E3234" s="1" t="s">
        <v>65</v>
      </c>
      <c r="F3234" s="1" t="s">
        <v>66</v>
      </c>
      <c r="G3234" s="1" t="s">
        <v>44</v>
      </c>
      <c r="H3234" s="1" t="s">
        <v>67</v>
      </c>
      <c r="I3234" s="1" t="s">
        <v>68</v>
      </c>
      <c r="J3234" s="1" t="s">
        <v>47</v>
      </c>
      <c r="K3234" s="1" t="s">
        <v>49</v>
      </c>
      <c r="L3234" s="1" t="s">
        <v>48</v>
      </c>
      <c r="M3234" s="1" t="s">
        <v>48</v>
      </c>
      <c r="N3234" s="1" t="s">
        <v>48</v>
      </c>
      <c r="O3234" s="1" t="s">
        <v>48</v>
      </c>
      <c r="P3234" s="1" t="s">
        <v>48</v>
      </c>
      <c r="Q3234" s="1" t="s">
        <v>48</v>
      </c>
      <c r="R3234" s="1" t="s">
        <v>48</v>
      </c>
      <c r="S3234" s="1" t="s">
        <v>48</v>
      </c>
      <c r="T3234" s="1" t="s">
        <v>49</v>
      </c>
      <c r="U3234" s="1" t="s">
        <v>48</v>
      </c>
      <c r="V3234" s="1" t="s">
        <v>48</v>
      </c>
      <c r="W3234" s="1" t="s">
        <v>48</v>
      </c>
      <c r="X3234" s="1" t="s">
        <v>62</v>
      </c>
      <c r="AC3234" s="1" t="s">
        <v>5712</v>
      </c>
      <c r="AD3234" s="1" t="s">
        <v>5712</v>
      </c>
      <c r="AI3234" s="1" t="s">
        <v>14177</v>
      </c>
      <c r="AK3234" s="1" t="s">
        <v>77</v>
      </c>
      <c r="AN3234" s="1" t="s">
        <v>5712</v>
      </c>
      <c r="AP3234" s="1" t="s">
        <v>5712</v>
      </c>
      <c r="AR3234" s="1" t="s">
        <v>5712</v>
      </c>
      <c r="AT3234" s="1" t="s">
        <v>5712</v>
      </c>
      <c r="AV3234" s="1" t="s">
        <v>48</v>
      </c>
    </row>
    <row r="3235" spans="1:48" x14ac:dyDescent="0.35">
      <c r="A3235" s="1" t="s">
        <v>14178</v>
      </c>
      <c r="B3235" s="1" t="s">
        <v>12499</v>
      </c>
      <c r="C3235" s="1" t="s">
        <v>41</v>
      </c>
      <c r="D3235">
        <v>62</v>
      </c>
      <c r="E3235" s="1" t="s">
        <v>65</v>
      </c>
      <c r="F3235" s="1" t="s">
        <v>72</v>
      </c>
      <c r="G3235" s="1" t="s">
        <v>44</v>
      </c>
      <c r="H3235" s="1" t="s">
        <v>144</v>
      </c>
      <c r="I3235" s="1" t="s">
        <v>90</v>
      </c>
      <c r="J3235" s="1" t="s">
        <v>80</v>
      </c>
      <c r="K3235" s="1" t="s">
        <v>48</v>
      </c>
      <c r="L3235" s="1" t="s">
        <v>48</v>
      </c>
      <c r="M3235" s="1" t="s">
        <v>48</v>
      </c>
      <c r="N3235" s="1" t="s">
        <v>48</v>
      </c>
      <c r="O3235" s="1" t="s">
        <v>48</v>
      </c>
      <c r="P3235" s="1" t="s">
        <v>48</v>
      </c>
      <c r="Q3235" s="1" t="s">
        <v>48</v>
      </c>
      <c r="R3235" s="1" t="s">
        <v>48</v>
      </c>
      <c r="S3235" s="1" t="s">
        <v>48</v>
      </c>
      <c r="T3235" s="1" t="s">
        <v>48</v>
      </c>
      <c r="U3235" s="1" t="s">
        <v>48</v>
      </c>
      <c r="V3235" s="1" t="s">
        <v>49</v>
      </c>
      <c r="W3235" s="1" t="s">
        <v>48</v>
      </c>
      <c r="X3235" s="1" t="s">
        <v>75</v>
      </c>
      <c r="Y3235" s="1" t="s">
        <v>14179</v>
      </c>
      <c r="AC3235" s="1" t="s">
        <v>5712</v>
      </c>
      <c r="AD3235" s="1" t="s">
        <v>5712</v>
      </c>
      <c r="AI3235" s="1" t="s">
        <v>14180</v>
      </c>
      <c r="AK3235" s="1" t="s">
        <v>55</v>
      </c>
      <c r="AN3235" s="1" t="s">
        <v>5712</v>
      </c>
      <c r="AP3235" s="1" t="s">
        <v>5712</v>
      </c>
      <c r="AR3235" s="1" t="s">
        <v>5712</v>
      </c>
      <c r="AT3235" s="1" t="s">
        <v>5712</v>
      </c>
    </row>
    <row r="3236" spans="1:48" x14ac:dyDescent="0.35">
      <c r="A3236" s="1" t="s">
        <v>14181</v>
      </c>
      <c r="B3236" s="1" t="s">
        <v>12499</v>
      </c>
      <c r="C3236" s="1" t="s">
        <v>71</v>
      </c>
      <c r="D3236">
        <v>84</v>
      </c>
      <c r="E3236" s="1" t="s">
        <v>65</v>
      </c>
      <c r="F3236" s="1" t="s">
        <v>66</v>
      </c>
      <c r="G3236" s="1" t="s">
        <v>59</v>
      </c>
      <c r="H3236" s="1" t="s">
        <v>67</v>
      </c>
      <c r="I3236" s="1" t="s">
        <v>110</v>
      </c>
      <c r="J3236" s="1" t="s">
        <v>47</v>
      </c>
      <c r="K3236" s="1" t="s">
        <v>48</v>
      </c>
      <c r="L3236" s="1" t="s">
        <v>48</v>
      </c>
      <c r="M3236" s="1" t="s">
        <v>48</v>
      </c>
      <c r="N3236" s="1" t="s">
        <v>48</v>
      </c>
      <c r="O3236" s="1" t="s">
        <v>48</v>
      </c>
      <c r="P3236" s="1" t="s">
        <v>48</v>
      </c>
      <c r="Q3236" s="1" t="s">
        <v>48</v>
      </c>
      <c r="R3236" s="1" t="s">
        <v>49</v>
      </c>
      <c r="S3236" s="1" t="s">
        <v>48</v>
      </c>
      <c r="T3236" s="1" t="s">
        <v>48</v>
      </c>
      <c r="U3236" s="1" t="s">
        <v>48</v>
      </c>
      <c r="V3236" s="1" t="s">
        <v>48</v>
      </c>
      <c r="W3236" s="1" t="s">
        <v>48</v>
      </c>
      <c r="X3236" s="1" t="s">
        <v>145</v>
      </c>
      <c r="Y3236" s="1" t="s">
        <v>14182</v>
      </c>
      <c r="AC3236" s="1" t="s">
        <v>5712</v>
      </c>
      <c r="AD3236" s="1" t="s">
        <v>5712</v>
      </c>
      <c r="AI3236" s="1" t="s">
        <v>14183</v>
      </c>
      <c r="AK3236" s="1" t="s">
        <v>55</v>
      </c>
      <c r="AN3236" s="1" t="s">
        <v>5712</v>
      </c>
      <c r="AP3236" s="1" t="s">
        <v>5712</v>
      </c>
      <c r="AR3236" s="1" t="s">
        <v>5712</v>
      </c>
      <c r="AT3236" s="1" t="s">
        <v>5712</v>
      </c>
      <c r="AV3236" s="1" t="s">
        <v>14184</v>
      </c>
    </row>
    <row r="3237" spans="1:48" x14ac:dyDescent="0.35">
      <c r="A3237" s="1" t="s">
        <v>14185</v>
      </c>
      <c r="B3237" s="1" t="s">
        <v>12499</v>
      </c>
      <c r="C3237" s="1" t="s">
        <v>41</v>
      </c>
      <c r="D3237">
        <v>17</v>
      </c>
      <c r="E3237" s="1" t="s">
        <v>57</v>
      </c>
      <c r="F3237" s="1" t="s">
        <v>58</v>
      </c>
      <c r="G3237" s="1" t="s">
        <v>44</v>
      </c>
      <c r="H3237" s="1" t="s">
        <v>112</v>
      </c>
      <c r="I3237" s="1" t="s">
        <v>74</v>
      </c>
      <c r="J3237" s="1" t="s">
        <v>47</v>
      </c>
      <c r="K3237" s="1" t="s">
        <v>48</v>
      </c>
      <c r="L3237" s="1" t="s">
        <v>48</v>
      </c>
      <c r="M3237" s="1" t="s">
        <v>48</v>
      </c>
      <c r="N3237" s="1" t="s">
        <v>48</v>
      </c>
      <c r="O3237" s="1" t="s">
        <v>48</v>
      </c>
      <c r="P3237" s="1" t="s">
        <v>48</v>
      </c>
      <c r="Q3237" s="1" t="s">
        <v>48</v>
      </c>
      <c r="R3237" s="1" t="s">
        <v>49</v>
      </c>
      <c r="S3237" s="1" t="s">
        <v>48</v>
      </c>
      <c r="T3237" s="1" t="s">
        <v>48</v>
      </c>
      <c r="U3237" s="1" t="s">
        <v>48</v>
      </c>
      <c r="V3237" s="1" t="s">
        <v>48</v>
      </c>
      <c r="W3237" s="1" t="s">
        <v>48</v>
      </c>
      <c r="X3237" s="1" t="s">
        <v>116</v>
      </c>
      <c r="Y3237" s="1" t="s">
        <v>14186</v>
      </c>
      <c r="AC3237" s="1" t="s">
        <v>5712</v>
      </c>
      <c r="AD3237" s="1" t="s">
        <v>5712</v>
      </c>
      <c r="AK3237" s="1" t="s">
        <v>55</v>
      </c>
      <c r="AN3237" s="1" t="s">
        <v>5712</v>
      </c>
      <c r="AP3237" s="1" t="s">
        <v>5712</v>
      </c>
      <c r="AR3237" s="1" t="s">
        <v>5712</v>
      </c>
      <c r="AT3237" s="1" t="s">
        <v>5712</v>
      </c>
    </row>
    <row r="3238" spans="1:48" x14ac:dyDescent="0.35">
      <c r="A3238" s="1" t="s">
        <v>14187</v>
      </c>
      <c r="B3238" s="1" t="s">
        <v>12499</v>
      </c>
      <c r="C3238" s="1" t="s">
        <v>41</v>
      </c>
      <c r="D3238">
        <v>60</v>
      </c>
      <c r="E3238" s="1" t="s">
        <v>65</v>
      </c>
      <c r="F3238" s="1" t="s">
        <v>66</v>
      </c>
      <c r="G3238" s="1" t="s">
        <v>59</v>
      </c>
      <c r="H3238" s="1" t="s">
        <v>45</v>
      </c>
      <c r="I3238" s="1" t="s">
        <v>99</v>
      </c>
      <c r="J3238" s="1" t="s">
        <v>47</v>
      </c>
      <c r="K3238" s="1" t="s">
        <v>48</v>
      </c>
      <c r="L3238" s="1" t="s">
        <v>49</v>
      </c>
      <c r="M3238" s="1" t="s">
        <v>48</v>
      </c>
      <c r="N3238" s="1" t="s">
        <v>48</v>
      </c>
      <c r="O3238" s="1" t="s">
        <v>48</v>
      </c>
      <c r="P3238" s="1" t="s">
        <v>48</v>
      </c>
      <c r="Q3238" s="1" t="s">
        <v>48</v>
      </c>
      <c r="R3238" s="1" t="s">
        <v>48</v>
      </c>
      <c r="S3238" s="1" t="s">
        <v>48</v>
      </c>
      <c r="T3238" s="1" t="s">
        <v>48</v>
      </c>
      <c r="U3238" s="1" t="s">
        <v>48</v>
      </c>
      <c r="V3238" s="1" t="s">
        <v>48</v>
      </c>
      <c r="W3238" s="1" t="s">
        <v>48</v>
      </c>
      <c r="X3238" s="1" t="s">
        <v>62</v>
      </c>
      <c r="AC3238" s="1" t="s">
        <v>5712</v>
      </c>
      <c r="AD3238" s="1" t="s">
        <v>5712</v>
      </c>
      <c r="AI3238" s="1" t="s">
        <v>14188</v>
      </c>
      <c r="AK3238" s="1" t="s">
        <v>77</v>
      </c>
      <c r="AN3238" s="1" t="s">
        <v>5712</v>
      </c>
      <c r="AP3238" s="1" t="s">
        <v>5712</v>
      </c>
      <c r="AR3238" s="1" t="s">
        <v>5712</v>
      </c>
      <c r="AT3238" s="1" t="s">
        <v>5712</v>
      </c>
    </row>
    <row r="3239" spans="1:48" x14ac:dyDescent="0.35">
      <c r="A3239" s="1" t="s">
        <v>14189</v>
      </c>
      <c r="B3239" s="1" t="s">
        <v>12499</v>
      </c>
      <c r="C3239" s="1" t="s">
        <v>41</v>
      </c>
      <c r="D3239">
        <v>59</v>
      </c>
      <c r="E3239" s="1" t="s">
        <v>65</v>
      </c>
      <c r="F3239" s="1" t="s">
        <v>43</v>
      </c>
      <c r="G3239" s="1" t="s">
        <v>73</v>
      </c>
      <c r="H3239" s="1" t="s">
        <v>67</v>
      </c>
      <c r="I3239" s="1" t="s">
        <v>90</v>
      </c>
      <c r="J3239" s="1" t="s">
        <v>47</v>
      </c>
      <c r="K3239" s="1" t="s">
        <v>48</v>
      </c>
      <c r="L3239" s="1" t="s">
        <v>48</v>
      </c>
      <c r="M3239" s="1" t="s">
        <v>48</v>
      </c>
      <c r="N3239" s="1" t="s">
        <v>48</v>
      </c>
      <c r="O3239" s="1" t="s">
        <v>49</v>
      </c>
      <c r="P3239" s="1" t="s">
        <v>48</v>
      </c>
      <c r="Q3239" s="1" t="s">
        <v>48</v>
      </c>
      <c r="R3239" s="1" t="s">
        <v>48</v>
      </c>
      <c r="S3239" s="1" t="s">
        <v>48</v>
      </c>
      <c r="T3239" s="1" t="s">
        <v>48</v>
      </c>
      <c r="U3239" s="1" t="s">
        <v>48</v>
      </c>
      <c r="V3239" s="1" t="s">
        <v>48</v>
      </c>
      <c r="W3239" s="1" t="s">
        <v>48</v>
      </c>
      <c r="X3239" s="1" t="s">
        <v>62</v>
      </c>
      <c r="AC3239" s="1" t="s">
        <v>5712</v>
      </c>
      <c r="AD3239" s="1" t="s">
        <v>5712</v>
      </c>
      <c r="AI3239" s="1" t="s">
        <v>14190</v>
      </c>
      <c r="AK3239" s="1" t="s">
        <v>77</v>
      </c>
      <c r="AN3239" s="1" t="s">
        <v>5712</v>
      </c>
      <c r="AP3239" s="1" t="s">
        <v>5712</v>
      </c>
      <c r="AR3239" s="1" t="s">
        <v>5712</v>
      </c>
      <c r="AT3239" s="1" t="s">
        <v>5712</v>
      </c>
    </row>
    <row r="3240" spans="1:48" x14ac:dyDescent="0.35">
      <c r="A3240" s="1" t="s">
        <v>14191</v>
      </c>
      <c r="B3240" s="1" t="s">
        <v>12499</v>
      </c>
      <c r="C3240" s="1" t="s">
        <v>41</v>
      </c>
      <c r="D3240">
        <v>59</v>
      </c>
      <c r="E3240" s="1" t="s">
        <v>65</v>
      </c>
      <c r="F3240" s="1" t="s">
        <v>43</v>
      </c>
      <c r="G3240" s="1" t="s">
        <v>73</v>
      </c>
      <c r="H3240" s="1" t="s">
        <v>92</v>
      </c>
      <c r="I3240" s="1" t="s">
        <v>90</v>
      </c>
      <c r="J3240" s="1" t="s">
        <v>47</v>
      </c>
      <c r="K3240" s="1" t="s">
        <v>48</v>
      </c>
      <c r="L3240" s="1" t="s">
        <v>49</v>
      </c>
      <c r="M3240" s="1" t="s">
        <v>48</v>
      </c>
      <c r="N3240" s="1" t="s">
        <v>48</v>
      </c>
      <c r="O3240" s="1" t="s">
        <v>48</v>
      </c>
      <c r="P3240" s="1" t="s">
        <v>48</v>
      </c>
      <c r="Q3240" s="1" t="s">
        <v>48</v>
      </c>
      <c r="R3240" s="1" t="s">
        <v>48</v>
      </c>
      <c r="S3240" s="1" t="s">
        <v>48</v>
      </c>
      <c r="T3240" s="1" t="s">
        <v>48</v>
      </c>
      <c r="U3240" s="1" t="s">
        <v>48</v>
      </c>
      <c r="V3240" s="1" t="s">
        <v>48</v>
      </c>
      <c r="W3240" s="1" t="s">
        <v>48</v>
      </c>
      <c r="X3240" s="1" t="s">
        <v>62</v>
      </c>
      <c r="AC3240" s="1" t="s">
        <v>5712</v>
      </c>
      <c r="AD3240" s="1" t="s">
        <v>5712</v>
      </c>
      <c r="AK3240" s="1" t="s">
        <v>77</v>
      </c>
      <c r="AN3240" s="1" t="s">
        <v>5712</v>
      </c>
      <c r="AP3240" s="1" t="s">
        <v>5712</v>
      </c>
      <c r="AR3240" s="1" t="s">
        <v>5712</v>
      </c>
      <c r="AT3240" s="1" t="s">
        <v>5712</v>
      </c>
    </row>
    <row r="3241" spans="1:48" x14ac:dyDescent="0.35">
      <c r="A3241" s="1" t="s">
        <v>14192</v>
      </c>
      <c r="B3241" s="1" t="s">
        <v>12499</v>
      </c>
      <c r="C3241" s="1" t="s">
        <v>41</v>
      </c>
      <c r="D3241">
        <v>57</v>
      </c>
      <c r="E3241" s="1" t="s">
        <v>65</v>
      </c>
      <c r="F3241" s="1" t="s">
        <v>66</v>
      </c>
      <c r="G3241" s="1" t="s">
        <v>59</v>
      </c>
      <c r="H3241" s="1" t="s">
        <v>92</v>
      </c>
      <c r="I3241" s="1" t="s">
        <v>90</v>
      </c>
      <c r="J3241" s="1" t="s">
        <v>47</v>
      </c>
      <c r="K3241" s="1" t="s">
        <v>49</v>
      </c>
      <c r="L3241" s="1" t="s">
        <v>48</v>
      </c>
      <c r="M3241" s="1" t="s">
        <v>48</v>
      </c>
      <c r="N3241" s="1" t="s">
        <v>48</v>
      </c>
      <c r="O3241" s="1" t="s">
        <v>48</v>
      </c>
      <c r="P3241" s="1" t="s">
        <v>48</v>
      </c>
      <c r="Q3241" s="1" t="s">
        <v>48</v>
      </c>
      <c r="R3241" s="1" t="s">
        <v>48</v>
      </c>
      <c r="S3241" s="1" t="s">
        <v>48</v>
      </c>
      <c r="T3241" s="1" t="s">
        <v>49</v>
      </c>
      <c r="U3241" s="1" t="s">
        <v>48</v>
      </c>
      <c r="V3241" s="1" t="s">
        <v>48</v>
      </c>
      <c r="W3241" s="1" t="s">
        <v>48</v>
      </c>
      <c r="X3241" s="1" t="s">
        <v>62</v>
      </c>
      <c r="AC3241" s="1" t="s">
        <v>5712</v>
      </c>
      <c r="AD3241" s="1" t="s">
        <v>5712</v>
      </c>
      <c r="AI3241" s="1" t="s">
        <v>14193</v>
      </c>
      <c r="AK3241" s="1" t="s">
        <v>55</v>
      </c>
      <c r="AN3241" s="1" t="s">
        <v>5712</v>
      </c>
      <c r="AP3241" s="1" t="s">
        <v>5712</v>
      </c>
      <c r="AR3241" s="1" t="s">
        <v>5712</v>
      </c>
      <c r="AT3241" s="1" t="s">
        <v>5712</v>
      </c>
      <c r="AV3241" s="1" t="s">
        <v>14194</v>
      </c>
    </row>
    <row r="3242" spans="1:48" x14ac:dyDescent="0.35">
      <c r="A3242" s="1" t="s">
        <v>14195</v>
      </c>
      <c r="B3242" s="1" t="s">
        <v>12499</v>
      </c>
      <c r="C3242" s="1" t="s">
        <v>71</v>
      </c>
      <c r="D3242">
        <v>69</v>
      </c>
      <c r="E3242" s="1" t="s">
        <v>65</v>
      </c>
      <c r="F3242" s="1" t="s">
        <v>72</v>
      </c>
      <c r="G3242" s="1" t="s">
        <v>73</v>
      </c>
      <c r="H3242" s="1" t="s">
        <v>67</v>
      </c>
      <c r="I3242" s="1" t="s">
        <v>113</v>
      </c>
      <c r="J3242" s="1" t="s">
        <v>47</v>
      </c>
      <c r="K3242" s="1" t="s">
        <v>48</v>
      </c>
      <c r="L3242" s="1" t="s">
        <v>48</v>
      </c>
      <c r="M3242" s="1" t="s">
        <v>49</v>
      </c>
      <c r="N3242" s="1" t="s">
        <v>48</v>
      </c>
      <c r="O3242" s="1" t="s">
        <v>48</v>
      </c>
      <c r="P3242" s="1" t="s">
        <v>48</v>
      </c>
      <c r="Q3242" s="1" t="s">
        <v>48</v>
      </c>
      <c r="R3242" s="1" t="s">
        <v>48</v>
      </c>
      <c r="S3242" s="1" t="s">
        <v>48</v>
      </c>
      <c r="T3242" s="1" t="s">
        <v>48</v>
      </c>
      <c r="U3242" s="1" t="s">
        <v>48</v>
      </c>
      <c r="V3242" s="1" t="s">
        <v>48</v>
      </c>
      <c r="W3242" s="1" t="s">
        <v>48</v>
      </c>
      <c r="X3242" s="1" t="s">
        <v>62</v>
      </c>
      <c r="AC3242" s="1" t="s">
        <v>5712</v>
      </c>
      <c r="AD3242" s="1" t="s">
        <v>5712</v>
      </c>
      <c r="AK3242" s="1" t="s">
        <v>77</v>
      </c>
      <c r="AN3242" s="1" t="s">
        <v>5712</v>
      </c>
      <c r="AP3242" s="1" t="s">
        <v>5712</v>
      </c>
      <c r="AR3242" s="1" t="s">
        <v>5712</v>
      </c>
      <c r="AT3242" s="1" t="s">
        <v>5712</v>
      </c>
    </row>
    <row r="3243" spans="1:48" ht="409.5" x14ac:dyDescent="0.35">
      <c r="A3243" s="1" t="s">
        <v>14196</v>
      </c>
      <c r="B3243" s="1" t="s">
        <v>12499</v>
      </c>
      <c r="C3243" s="1" t="s">
        <v>41</v>
      </c>
      <c r="D3243">
        <v>52</v>
      </c>
      <c r="E3243" s="1" t="s">
        <v>42</v>
      </c>
      <c r="F3243" s="1" t="s">
        <v>72</v>
      </c>
      <c r="G3243" s="1" t="s">
        <v>85</v>
      </c>
      <c r="H3243" s="1" t="s">
        <v>79</v>
      </c>
      <c r="I3243" s="1" t="s">
        <v>110</v>
      </c>
      <c r="J3243" s="1" t="s">
        <v>47</v>
      </c>
      <c r="K3243" s="1" t="s">
        <v>48</v>
      </c>
      <c r="L3243" s="1" t="s">
        <v>48</v>
      </c>
      <c r="M3243" s="1" t="s">
        <v>48</v>
      </c>
      <c r="N3243" s="1" t="s">
        <v>48</v>
      </c>
      <c r="O3243" s="1" t="s">
        <v>48</v>
      </c>
      <c r="P3243" s="1" t="s">
        <v>48</v>
      </c>
      <c r="Q3243" s="1" t="s">
        <v>48</v>
      </c>
      <c r="R3243" s="1" t="s">
        <v>48</v>
      </c>
      <c r="S3243" s="1" t="s">
        <v>49</v>
      </c>
      <c r="T3243" s="1" t="s">
        <v>48</v>
      </c>
      <c r="U3243" s="1" t="s">
        <v>48</v>
      </c>
      <c r="V3243" s="1" t="s">
        <v>48</v>
      </c>
      <c r="W3243" s="1" t="s">
        <v>48</v>
      </c>
      <c r="X3243" s="1" t="s">
        <v>62</v>
      </c>
      <c r="AC3243" s="1" t="s">
        <v>5712</v>
      </c>
      <c r="AD3243" s="1" t="s">
        <v>5712</v>
      </c>
      <c r="AK3243" s="1" t="s">
        <v>101</v>
      </c>
      <c r="AN3243" s="1" t="s">
        <v>5712</v>
      </c>
      <c r="AP3243" s="1" t="s">
        <v>5712</v>
      </c>
      <c r="AR3243" s="1" t="s">
        <v>5712</v>
      </c>
      <c r="AT3243" s="1" t="s">
        <v>5712</v>
      </c>
      <c r="AV3243" s="2" t="s">
        <v>14197</v>
      </c>
    </row>
    <row r="3244" spans="1:48" x14ac:dyDescent="0.35">
      <c r="A3244" s="1" t="s">
        <v>14198</v>
      </c>
      <c r="B3244" s="1" t="s">
        <v>12499</v>
      </c>
      <c r="C3244" s="1" t="s">
        <v>71</v>
      </c>
      <c r="D3244">
        <v>58</v>
      </c>
      <c r="E3244" s="1" t="s">
        <v>65</v>
      </c>
      <c r="F3244" s="1" t="s">
        <v>72</v>
      </c>
      <c r="G3244" s="1" t="s">
        <v>98</v>
      </c>
      <c r="H3244" s="1" t="s">
        <v>45</v>
      </c>
      <c r="I3244" s="1" t="s">
        <v>113</v>
      </c>
      <c r="J3244" s="1" t="s">
        <v>47</v>
      </c>
      <c r="K3244" s="1" t="s">
        <v>48</v>
      </c>
      <c r="L3244" s="1" t="s">
        <v>49</v>
      </c>
      <c r="M3244" s="1" t="s">
        <v>48</v>
      </c>
      <c r="N3244" s="1" t="s">
        <v>48</v>
      </c>
      <c r="O3244" s="1" t="s">
        <v>48</v>
      </c>
      <c r="P3244" s="1" t="s">
        <v>48</v>
      </c>
      <c r="Q3244" s="1" t="s">
        <v>48</v>
      </c>
      <c r="R3244" s="1" t="s">
        <v>48</v>
      </c>
      <c r="S3244" s="1" t="s">
        <v>48</v>
      </c>
      <c r="T3244" s="1" t="s">
        <v>48</v>
      </c>
      <c r="U3244" s="1" t="s">
        <v>48</v>
      </c>
      <c r="V3244" s="1" t="s">
        <v>48</v>
      </c>
      <c r="W3244" s="1" t="s">
        <v>48</v>
      </c>
      <c r="X3244" s="1" t="s">
        <v>116</v>
      </c>
      <c r="Y3244" s="1" t="s">
        <v>14199</v>
      </c>
      <c r="AC3244" s="1" t="s">
        <v>5712</v>
      </c>
      <c r="AD3244" s="1" t="s">
        <v>5712</v>
      </c>
      <c r="AK3244" s="1" t="s">
        <v>55</v>
      </c>
      <c r="AN3244" s="1" t="s">
        <v>5712</v>
      </c>
      <c r="AP3244" s="1" t="s">
        <v>5712</v>
      </c>
      <c r="AR3244" s="1" t="s">
        <v>5712</v>
      </c>
      <c r="AT3244" s="1" t="s">
        <v>5712</v>
      </c>
      <c r="AV3244" s="1" t="s">
        <v>14200</v>
      </c>
    </row>
    <row r="3245" spans="1:48" x14ac:dyDescent="0.35">
      <c r="A3245" s="1" t="s">
        <v>14201</v>
      </c>
      <c r="B3245" s="1" t="s">
        <v>12499</v>
      </c>
      <c r="C3245" s="1" t="s">
        <v>71</v>
      </c>
      <c r="D3245">
        <v>62</v>
      </c>
      <c r="E3245" s="1" t="s">
        <v>65</v>
      </c>
      <c r="F3245" s="1" t="s">
        <v>72</v>
      </c>
      <c r="G3245" s="1" t="s">
        <v>59</v>
      </c>
      <c r="H3245" s="1" t="s">
        <v>67</v>
      </c>
      <c r="I3245" s="1" t="s">
        <v>90</v>
      </c>
      <c r="J3245" s="1" t="s">
        <v>47</v>
      </c>
      <c r="K3245" s="1" t="s">
        <v>49</v>
      </c>
      <c r="L3245" s="1" t="s">
        <v>48</v>
      </c>
      <c r="M3245" s="1" t="s">
        <v>48</v>
      </c>
      <c r="N3245" s="1" t="s">
        <v>48</v>
      </c>
      <c r="O3245" s="1" t="s">
        <v>48</v>
      </c>
      <c r="P3245" s="1" t="s">
        <v>48</v>
      </c>
      <c r="Q3245" s="1" t="s">
        <v>48</v>
      </c>
      <c r="R3245" s="1" t="s">
        <v>48</v>
      </c>
      <c r="S3245" s="1" t="s">
        <v>48</v>
      </c>
      <c r="T3245" s="1" t="s">
        <v>49</v>
      </c>
      <c r="U3245" s="1" t="s">
        <v>48</v>
      </c>
      <c r="V3245" s="1" t="s">
        <v>48</v>
      </c>
      <c r="W3245" s="1" t="s">
        <v>48</v>
      </c>
      <c r="X3245" s="1" t="s">
        <v>145</v>
      </c>
      <c r="Y3245" s="1" t="s">
        <v>14202</v>
      </c>
      <c r="AC3245" s="1" t="s">
        <v>5712</v>
      </c>
      <c r="AD3245" s="1" t="s">
        <v>5712</v>
      </c>
      <c r="AI3245" s="1" t="s">
        <v>14203</v>
      </c>
      <c r="AK3245" s="1" t="s">
        <v>77</v>
      </c>
      <c r="AN3245" s="1" t="s">
        <v>5712</v>
      </c>
      <c r="AP3245" s="1" t="s">
        <v>5712</v>
      </c>
      <c r="AR3245" s="1" t="s">
        <v>5712</v>
      </c>
      <c r="AT3245" s="1" t="s">
        <v>5712</v>
      </c>
    </row>
    <row r="3246" spans="1:48" x14ac:dyDescent="0.35">
      <c r="A3246" s="1" t="s">
        <v>14204</v>
      </c>
      <c r="B3246" s="1" t="s">
        <v>12499</v>
      </c>
      <c r="C3246" s="1" t="s">
        <v>71</v>
      </c>
      <c r="D3246">
        <v>72</v>
      </c>
      <c r="E3246" s="1" t="s">
        <v>65</v>
      </c>
      <c r="F3246" s="1" t="s">
        <v>66</v>
      </c>
      <c r="G3246" s="1" t="s">
        <v>85</v>
      </c>
      <c r="H3246" s="1" t="s">
        <v>386</v>
      </c>
      <c r="I3246" s="1" t="s">
        <v>46</v>
      </c>
      <c r="J3246" s="1" t="s">
        <v>47</v>
      </c>
      <c r="K3246" s="1" t="s">
        <v>48</v>
      </c>
      <c r="L3246" s="1" t="s">
        <v>49</v>
      </c>
      <c r="M3246" s="1" t="s">
        <v>48</v>
      </c>
      <c r="N3246" s="1" t="s">
        <v>48</v>
      </c>
      <c r="O3246" s="1" t="s">
        <v>48</v>
      </c>
      <c r="P3246" s="1" t="s">
        <v>48</v>
      </c>
      <c r="Q3246" s="1" t="s">
        <v>48</v>
      </c>
      <c r="R3246" s="1" t="s">
        <v>48</v>
      </c>
      <c r="S3246" s="1" t="s">
        <v>48</v>
      </c>
      <c r="T3246" s="1" t="s">
        <v>48</v>
      </c>
      <c r="U3246" s="1" t="s">
        <v>48</v>
      </c>
      <c r="V3246" s="1" t="s">
        <v>48</v>
      </c>
      <c r="W3246" s="1" t="s">
        <v>48</v>
      </c>
      <c r="X3246" s="1" t="s">
        <v>62</v>
      </c>
      <c r="AC3246" s="1" t="s">
        <v>5712</v>
      </c>
      <c r="AD3246" s="1" t="s">
        <v>5712</v>
      </c>
      <c r="AI3246" s="1" t="s">
        <v>14205</v>
      </c>
      <c r="AK3246" s="1" t="s">
        <v>55</v>
      </c>
      <c r="AN3246" s="1" t="s">
        <v>5712</v>
      </c>
      <c r="AP3246" s="1" t="s">
        <v>5712</v>
      </c>
      <c r="AR3246" s="1" t="s">
        <v>5712</v>
      </c>
      <c r="AT3246" s="1" t="s">
        <v>5712</v>
      </c>
      <c r="AV3246" s="1" t="s">
        <v>14206</v>
      </c>
    </row>
    <row r="3247" spans="1:48" x14ac:dyDescent="0.35">
      <c r="A3247" s="1" t="s">
        <v>14207</v>
      </c>
      <c r="B3247" s="1" t="s">
        <v>12499</v>
      </c>
      <c r="C3247" s="1" t="s">
        <v>71</v>
      </c>
      <c r="D3247">
        <v>26</v>
      </c>
      <c r="E3247" s="1" t="s">
        <v>57</v>
      </c>
      <c r="F3247" s="1" t="s">
        <v>58</v>
      </c>
      <c r="G3247" s="1" t="s">
        <v>44</v>
      </c>
      <c r="H3247" s="1" t="s">
        <v>45</v>
      </c>
      <c r="I3247" s="1" t="s">
        <v>61</v>
      </c>
      <c r="J3247" s="1" t="s">
        <v>47</v>
      </c>
      <c r="K3247" s="1" t="s">
        <v>49</v>
      </c>
      <c r="L3247" s="1" t="s">
        <v>48</v>
      </c>
      <c r="M3247" s="1" t="s">
        <v>48</v>
      </c>
      <c r="N3247" s="1" t="s">
        <v>48</v>
      </c>
      <c r="O3247" s="1" t="s">
        <v>48</v>
      </c>
      <c r="P3247" s="1" t="s">
        <v>48</v>
      </c>
      <c r="Q3247" s="1" t="s">
        <v>48</v>
      </c>
      <c r="R3247" s="1" t="s">
        <v>48</v>
      </c>
      <c r="S3247" s="1" t="s">
        <v>48</v>
      </c>
      <c r="T3247" s="1" t="s">
        <v>49</v>
      </c>
      <c r="U3247" s="1" t="s">
        <v>48</v>
      </c>
      <c r="V3247" s="1" t="s">
        <v>48</v>
      </c>
      <c r="W3247" s="1" t="s">
        <v>48</v>
      </c>
      <c r="X3247" s="1" t="s">
        <v>62</v>
      </c>
      <c r="AC3247" s="1" t="s">
        <v>5712</v>
      </c>
      <c r="AD3247" s="1" t="s">
        <v>5712</v>
      </c>
      <c r="AI3247" s="1" t="s">
        <v>14208</v>
      </c>
      <c r="AK3247" s="1" t="s">
        <v>55</v>
      </c>
      <c r="AN3247" s="1" t="s">
        <v>5712</v>
      </c>
      <c r="AP3247" s="1" t="s">
        <v>5712</v>
      </c>
      <c r="AR3247" s="1" t="s">
        <v>5712</v>
      </c>
      <c r="AT3247" s="1" t="s">
        <v>5712</v>
      </c>
      <c r="AV3247" s="1" t="s">
        <v>14209</v>
      </c>
    </row>
    <row r="3248" spans="1:48" x14ac:dyDescent="0.35">
      <c r="A3248" s="1" t="s">
        <v>14210</v>
      </c>
      <c r="B3248" s="1" t="s">
        <v>12499</v>
      </c>
      <c r="C3248" s="1" t="s">
        <v>71</v>
      </c>
      <c r="D3248">
        <v>70</v>
      </c>
      <c r="E3248" s="1" t="s">
        <v>65</v>
      </c>
      <c r="F3248" s="1" t="s">
        <v>66</v>
      </c>
      <c r="G3248" s="1" t="s">
        <v>44</v>
      </c>
      <c r="H3248" s="1" t="s">
        <v>67</v>
      </c>
      <c r="I3248" s="1" t="s">
        <v>90</v>
      </c>
      <c r="J3248" s="1" t="s">
        <v>80</v>
      </c>
      <c r="K3248" s="1" t="s">
        <v>48</v>
      </c>
      <c r="L3248" s="1" t="s">
        <v>48</v>
      </c>
      <c r="M3248" s="1" t="s">
        <v>48</v>
      </c>
      <c r="N3248" s="1" t="s">
        <v>48</v>
      </c>
      <c r="O3248" s="1" t="s">
        <v>48</v>
      </c>
      <c r="P3248" s="1" t="s">
        <v>49</v>
      </c>
      <c r="Q3248" s="1" t="s">
        <v>48</v>
      </c>
      <c r="R3248" s="1" t="s">
        <v>48</v>
      </c>
      <c r="S3248" s="1" t="s">
        <v>48</v>
      </c>
      <c r="T3248" s="1" t="s">
        <v>48</v>
      </c>
      <c r="U3248" s="1" t="s">
        <v>48</v>
      </c>
      <c r="V3248" s="1" t="s">
        <v>48</v>
      </c>
      <c r="W3248" s="1" t="s">
        <v>48</v>
      </c>
      <c r="X3248" s="1" t="s">
        <v>116</v>
      </c>
      <c r="Y3248" s="1" t="s">
        <v>14211</v>
      </c>
      <c r="AC3248" s="1" t="s">
        <v>5712</v>
      </c>
      <c r="AD3248" s="1" t="s">
        <v>5712</v>
      </c>
      <c r="AK3248" s="1" t="s">
        <v>55</v>
      </c>
      <c r="AN3248" s="1" t="s">
        <v>5712</v>
      </c>
      <c r="AP3248" s="1" t="s">
        <v>5712</v>
      </c>
      <c r="AR3248" s="1" t="s">
        <v>5712</v>
      </c>
      <c r="AT3248" s="1" t="s">
        <v>5712</v>
      </c>
    </row>
    <row r="3249" spans="1:48" ht="159.5" x14ac:dyDescent="0.35">
      <c r="A3249" s="1" t="s">
        <v>14212</v>
      </c>
      <c r="B3249" s="1" t="s">
        <v>12499</v>
      </c>
      <c r="C3249" s="1" t="s">
        <v>41</v>
      </c>
      <c r="D3249">
        <v>36</v>
      </c>
      <c r="E3249" s="1" t="s">
        <v>42</v>
      </c>
      <c r="F3249" s="1" t="s">
        <v>107</v>
      </c>
      <c r="G3249" s="1" t="s">
        <v>98</v>
      </c>
      <c r="H3249" s="1" t="s">
        <v>79</v>
      </c>
      <c r="I3249" s="1" t="s">
        <v>74</v>
      </c>
      <c r="J3249" s="1" t="s">
        <v>47</v>
      </c>
      <c r="K3249" s="1" t="s">
        <v>48</v>
      </c>
      <c r="L3249" s="1" t="s">
        <v>48</v>
      </c>
      <c r="M3249" s="1" t="s">
        <v>49</v>
      </c>
      <c r="N3249" s="1" t="s">
        <v>48</v>
      </c>
      <c r="O3249" s="1" t="s">
        <v>48</v>
      </c>
      <c r="P3249" s="1" t="s">
        <v>48</v>
      </c>
      <c r="Q3249" s="1" t="s">
        <v>48</v>
      </c>
      <c r="R3249" s="1" t="s">
        <v>48</v>
      </c>
      <c r="S3249" s="1" t="s">
        <v>48</v>
      </c>
      <c r="T3249" s="1" t="s">
        <v>48</v>
      </c>
      <c r="U3249" s="1" t="s">
        <v>48</v>
      </c>
      <c r="V3249" s="1" t="s">
        <v>48</v>
      </c>
      <c r="W3249" s="1" t="s">
        <v>48</v>
      </c>
      <c r="X3249" s="1" t="s">
        <v>62</v>
      </c>
      <c r="AC3249" s="1" t="s">
        <v>5712</v>
      </c>
      <c r="AD3249" s="1" t="s">
        <v>5712</v>
      </c>
      <c r="AK3249" s="1" t="s">
        <v>77</v>
      </c>
      <c r="AN3249" s="1" t="s">
        <v>5712</v>
      </c>
      <c r="AP3249" s="1" t="s">
        <v>5712</v>
      </c>
      <c r="AR3249" s="1" t="s">
        <v>5712</v>
      </c>
      <c r="AT3249" s="1" t="s">
        <v>5712</v>
      </c>
      <c r="AV3249" s="2" t="s">
        <v>14213</v>
      </c>
    </row>
    <row r="3250" spans="1:48" x14ac:dyDescent="0.35">
      <c r="A3250" s="1" t="s">
        <v>14214</v>
      </c>
      <c r="B3250" s="1" t="s">
        <v>12499</v>
      </c>
      <c r="C3250" s="1" t="s">
        <v>41</v>
      </c>
      <c r="D3250">
        <v>71</v>
      </c>
      <c r="E3250" s="1" t="s">
        <v>65</v>
      </c>
      <c r="F3250" s="1" t="s">
        <v>66</v>
      </c>
      <c r="G3250" s="1" t="s">
        <v>44</v>
      </c>
      <c r="H3250" s="1" t="s">
        <v>67</v>
      </c>
      <c r="I3250" s="1" t="s">
        <v>90</v>
      </c>
      <c r="J3250" s="1" t="s">
        <v>47</v>
      </c>
      <c r="K3250" s="1" t="s">
        <v>48</v>
      </c>
      <c r="L3250" s="1" t="s">
        <v>48</v>
      </c>
      <c r="M3250" s="1" t="s">
        <v>49</v>
      </c>
      <c r="N3250" s="1" t="s">
        <v>48</v>
      </c>
      <c r="O3250" s="1" t="s">
        <v>48</v>
      </c>
      <c r="P3250" s="1" t="s">
        <v>48</v>
      </c>
      <c r="Q3250" s="1" t="s">
        <v>48</v>
      </c>
      <c r="R3250" s="1" t="s">
        <v>48</v>
      </c>
      <c r="S3250" s="1" t="s">
        <v>48</v>
      </c>
      <c r="T3250" s="1" t="s">
        <v>48</v>
      </c>
      <c r="U3250" s="1" t="s">
        <v>48</v>
      </c>
      <c r="V3250" s="1" t="s">
        <v>48</v>
      </c>
      <c r="W3250" s="1" t="s">
        <v>48</v>
      </c>
      <c r="X3250" s="1" t="s">
        <v>75</v>
      </c>
      <c r="Y3250" s="1" t="s">
        <v>14215</v>
      </c>
      <c r="AC3250" s="1" t="s">
        <v>5712</v>
      </c>
      <c r="AD3250" s="1" t="s">
        <v>5712</v>
      </c>
      <c r="AI3250" s="1" t="s">
        <v>14216</v>
      </c>
      <c r="AK3250" s="1" t="s">
        <v>63</v>
      </c>
      <c r="AN3250" s="1" t="s">
        <v>5712</v>
      </c>
      <c r="AP3250" s="1" t="s">
        <v>5712</v>
      </c>
      <c r="AR3250" s="1" t="s">
        <v>5712</v>
      </c>
      <c r="AT3250" s="1" t="s">
        <v>5712</v>
      </c>
      <c r="AV3250" s="1" t="s">
        <v>14217</v>
      </c>
    </row>
    <row r="3251" spans="1:48" x14ac:dyDescent="0.35">
      <c r="A3251" s="1" t="s">
        <v>14218</v>
      </c>
      <c r="B3251" s="1" t="s">
        <v>12499</v>
      </c>
      <c r="C3251" s="1" t="s">
        <v>41</v>
      </c>
      <c r="D3251">
        <v>71</v>
      </c>
      <c r="E3251" s="1" t="s">
        <v>65</v>
      </c>
      <c r="F3251" s="1" t="s">
        <v>66</v>
      </c>
      <c r="G3251" s="1" t="s">
        <v>85</v>
      </c>
      <c r="H3251" s="1" t="s">
        <v>67</v>
      </c>
      <c r="I3251" s="1" t="s">
        <v>110</v>
      </c>
      <c r="J3251" s="1" t="s">
        <v>47</v>
      </c>
      <c r="K3251" s="1" t="s">
        <v>48</v>
      </c>
      <c r="L3251" s="1" t="s">
        <v>48</v>
      </c>
      <c r="M3251" s="1" t="s">
        <v>48</v>
      </c>
      <c r="N3251" s="1" t="s">
        <v>48</v>
      </c>
      <c r="O3251" s="1" t="s">
        <v>48</v>
      </c>
      <c r="P3251" s="1" t="s">
        <v>49</v>
      </c>
      <c r="Q3251" s="1" t="s">
        <v>48</v>
      </c>
      <c r="R3251" s="1" t="s">
        <v>48</v>
      </c>
      <c r="S3251" s="1" t="s">
        <v>48</v>
      </c>
      <c r="T3251" s="1" t="s">
        <v>48</v>
      </c>
      <c r="U3251" s="1" t="s">
        <v>48</v>
      </c>
      <c r="V3251" s="1" t="s">
        <v>48</v>
      </c>
      <c r="W3251" s="1" t="s">
        <v>48</v>
      </c>
      <c r="X3251" s="1" t="s">
        <v>116</v>
      </c>
      <c r="Y3251" s="1" t="s">
        <v>14219</v>
      </c>
      <c r="AC3251" s="1" t="s">
        <v>5712</v>
      </c>
      <c r="AD3251" s="1" t="s">
        <v>5712</v>
      </c>
      <c r="AK3251" s="1" t="s">
        <v>55</v>
      </c>
      <c r="AN3251" s="1" t="s">
        <v>5712</v>
      </c>
      <c r="AP3251" s="1" t="s">
        <v>5712</v>
      </c>
      <c r="AR3251" s="1" t="s">
        <v>5712</v>
      </c>
      <c r="AT3251" s="1" t="s">
        <v>5712</v>
      </c>
      <c r="AV3251" s="1" t="s">
        <v>14220</v>
      </c>
    </row>
    <row r="3252" spans="1:48" x14ac:dyDescent="0.35">
      <c r="A3252" s="1" t="s">
        <v>14221</v>
      </c>
      <c r="B3252" s="1" t="s">
        <v>12499</v>
      </c>
      <c r="C3252" s="1" t="s">
        <v>41</v>
      </c>
      <c r="D3252">
        <v>49</v>
      </c>
      <c r="E3252" s="1" t="s">
        <v>42</v>
      </c>
      <c r="F3252" s="1" t="s">
        <v>66</v>
      </c>
      <c r="G3252" s="1" t="s">
        <v>44</v>
      </c>
      <c r="H3252" s="1" t="s">
        <v>60</v>
      </c>
      <c r="I3252" s="1" t="s">
        <v>125</v>
      </c>
      <c r="J3252" s="1" t="s">
        <v>47</v>
      </c>
      <c r="K3252" s="1" t="s">
        <v>48</v>
      </c>
      <c r="L3252" s="1" t="s">
        <v>48</v>
      </c>
      <c r="M3252" s="1" t="s">
        <v>48</v>
      </c>
      <c r="N3252" s="1" t="s">
        <v>48</v>
      </c>
      <c r="O3252" s="1" t="s">
        <v>48</v>
      </c>
      <c r="P3252" s="1" t="s">
        <v>49</v>
      </c>
      <c r="Q3252" s="1" t="s">
        <v>48</v>
      </c>
      <c r="R3252" s="1" t="s">
        <v>48</v>
      </c>
      <c r="S3252" s="1" t="s">
        <v>48</v>
      </c>
      <c r="T3252" s="1" t="s">
        <v>48</v>
      </c>
      <c r="U3252" s="1" t="s">
        <v>48</v>
      </c>
      <c r="V3252" s="1" t="s">
        <v>48</v>
      </c>
      <c r="W3252" s="1" t="s">
        <v>48</v>
      </c>
      <c r="X3252" s="1" t="s">
        <v>62</v>
      </c>
      <c r="AC3252" s="1" t="s">
        <v>5712</v>
      </c>
      <c r="AD3252" s="1" t="s">
        <v>5712</v>
      </c>
      <c r="AI3252" s="1" t="s">
        <v>14222</v>
      </c>
      <c r="AK3252" s="1" t="s">
        <v>77</v>
      </c>
      <c r="AN3252" s="1" t="s">
        <v>5712</v>
      </c>
      <c r="AP3252" s="1" t="s">
        <v>5712</v>
      </c>
      <c r="AR3252" s="1" t="s">
        <v>5712</v>
      </c>
      <c r="AT3252" s="1" t="s">
        <v>5712</v>
      </c>
      <c r="AV3252" s="1" t="s">
        <v>14223</v>
      </c>
    </row>
    <row r="3253" spans="1:48" x14ac:dyDescent="0.35">
      <c r="A3253" s="1" t="s">
        <v>14224</v>
      </c>
      <c r="B3253" s="1" t="s">
        <v>12499</v>
      </c>
      <c r="C3253" s="1" t="s">
        <v>41</v>
      </c>
      <c r="D3253">
        <v>65</v>
      </c>
      <c r="E3253" s="1" t="s">
        <v>65</v>
      </c>
      <c r="F3253" s="1" t="s">
        <v>66</v>
      </c>
      <c r="G3253" s="1" t="s">
        <v>98</v>
      </c>
      <c r="H3253" s="1" t="s">
        <v>79</v>
      </c>
      <c r="I3253" s="1" t="s">
        <v>113</v>
      </c>
      <c r="J3253" s="1" t="s">
        <v>80</v>
      </c>
      <c r="K3253" s="1" t="s">
        <v>48</v>
      </c>
      <c r="L3253" s="1" t="s">
        <v>48</v>
      </c>
      <c r="M3253" s="1" t="s">
        <v>48</v>
      </c>
      <c r="N3253" s="1" t="s">
        <v>48</v>
      </c>
      <c r="O3253" s="1" t="s">
        <v>48</v>
      </c>
      <c r="P3253" s="1" t="s">
        <v>48</v>
      </c>
      <c r="Q3253" s="1" t="s">
        <v>48</v>
      </c>
      <c r="R3253" s="1" t="s">
        <v>48</v>
      </c>
      <c r="S3253" s="1" t="s">
        <v>48</v>
      </c>
      <c r="T3253" s="1" t="s">
        <v>48</v>
      </c>
      <c r="U3253" s="1" t="s">
        <v>48</v>
      </c>
      <c r="V3253" s="1" t="s">
        <v>49</v>
      </c>
      <c r="W3253" s="1" t="s">
        <v>48</v>
      </c>
      <c r="X3253" s="1" t="s">
        <v>62</v>
      </c>
      <c r="AC3253" s="1" t="s">
        <v>5712</v>
      </c>
      <c r="AD3253" s="1" t="s">
        <v>5712</v>
      </c>
      <c r="AK3253" s="1" t="s">
        <v>77</v>
      </c>
      <c r="AN3253" s="1" t="s">
        <v>81</v>
      </c>
      <c r="AP3253" s="1" t="s">
        <v>81</v>
      </c>
      <c r="AR3253" s="1" t="s">
        <v>5712</v>
      </c>
      <c r="AT3253" s="1" t="s">
        <v>5712</v>
      </c>
    </row>
    <row r="3254" spans="1:48" x14ac:dyDescent="0.35">
      <c r="A3254" s="1" t="s">
        <v>14225</v>
      </c>
      <c r="B3254" s="1" t="s">
        <v>12499</v>
      </c>
      <c r="C3254" s="1" t="s">
        <v>41</v>
      </c>
      <c r="D3254">
        <v>17</v>
      </c>
      <c r="E3254" s="1" t="s">
        <v>57</v>
      </c>
      <c r="F3254" s="1" t="s">
        <v>58</v>
      </c>
      <c r="G3254" s="1" t="s">
        <v>44</v>
      </c>
      <c r="H3254" s="1" t="s">
        <v>112</v>
      </c>
      <c r="I3254" s="1" t="s">
        <v>125</v>
      </c>
      <c r="J3254" s="1" t="s">
        <v>47</v>
      </c>
      <c r="K3254" s="1" t="s">
        <v>48</v>
      </c>
      <c r="L3254" s="1" t="s">
        <v>48</v>
      </c>
      <c r="M3254" s="1" t="s">
        <v>48</v>
      </c>
      <c r="N3254" s="1" t="s">
        <v>49</v>
      </c>
      <c r="O3254" s="1" t="s">
        <v>48</v>
      </c>
      <c r="P3254" s="1" t="s">
        <v>48</v>
      </c>
      <c r="Q3254" s="1" t="s">
        <v>48</v>
      </c>
      <c r="R3254" s="1" t="s">
        <v>48</v>
      </c>
      <c r="S3254" s="1" t="s">
        <v>48</v>
      </c>
      <c r="T3254" s="1" t="s">
        <v>48</v>
      </c>
      <c r="U3254" s="1" t="s">
        <v>48</v>
      </c>
      <c r="V3254" s="1" t="s">
        <v>48</v>
      </c>
      <c r="W3254" s="1" t="s">
        <v>48</v>
      </c>
      <c r="X3254" s="1" t="s">
        <v>62</v>
      </c>
      <c r="AC3254" s="1" t="s">
        <v>5712</v>
      </c>
      <c r="AD3254" s="1" t="s">
        <v>5712</v>
      </c>
      <c r="AI3254" s="1" t="s">
        <v>2674</v>
      </c>
      <c r="AK3254" s="1" t="s">
        <v>77</v>
      </c>
      <c r="AN3254" s="1" t="s">
        <v>5712</v>
      </c>
      <c r="AP3254" s="1" t="s">
        <v>5712</v>
      </c>
      <c r="AR3254" s="1" t="s">
        <v>5712</v>
      </c>
      <c r="AT3254" s="1" t="s">
        <v>5712</v>
      </c>
      <c r="AV3254" s="1" t="s">
        <v>14226</v>
      </c>
    </row>
    <row r="3255" spans="1:48" x14ac:dyDescent="0.35">
      <c r="A3255" s="1" t="s">
        <v>14227</v>
      </c>
      <c r="B3255" s="1" t="s">
        <v>12499</v>
      </c>
      <c r="C3255" s="1" t="s">
        <v>41</v>
      </c>
      <c r="D3255">
        <v>34</v>
      </c>
      <c r="E3255" s="1" t="s">
        <v>57</v>
      </c>
      <c r="F3255" s="1" t="s">
        <v>107</v>
      </c>
      <c r="G3255" s="1" t="s">
        <v>98</v>
      </c>
      <c r="H3255" s="1" t="s">
        <v>109</v>
      </c>
      <c r="I3255" s="1" t="s">
        <v>46</v>
      </c>
      <c r="J3255" s="1" t="s">
        <v>47</v>
      </c>
      <c r="K3255" s="1" t="s">
        <v>48</v>
      </c>
      <c r="L3255" s="1" t="s">
        <v>49</v>
      </c>
      <c r="M3255" s="1" t="s">
        <v>48</v>
      </c>
      <c r="N3255" s="1" t="s">
        <v>48</v>
      </c>
      <c r="O3255" s="1" t="s">
        <v>48</v>
      </c>
      <c r="P3255" s="1" t="s">
        <v>48</v>
      </c>
      <c r="Q3255" s="1" t="s">
        <v>48</v>
      </c>
      <c r="R3255" s="1" t="s">
        <v>48</v>
      </c>
      <c r="S3255" s="1" t="s">
        <v>48</v>
      </c>
      <c r="T3255" s="1" t="s">
        <v>48</v>
      </c>
      <c r="U3255" s="1" t="s">
        <v>48</v>
      </c>
      <c r="V3255" s="1" t="s">
        <v>48</v>
      </c>
      <c r="W3255" s="1" t="s">
        <v>48</v>
      </c>
      <c r="X3255" s="1" t="s">
        <v>62</v>
      </c>
      <c r="AC3255" s="1" t="s">
        <v>5712</v>
      </c>
      <c r="AD3255" s="1" t="s">
        <v>5712</v>
      </c>
      <c r="AK3255" s="1" t="s">
        <v>101</v>
      </c>
      <c r="AN3255" s="1" t="s">
        <v>5712</v>
      </c>
      <c r="AP3255" s="1" t="s">
        <v>5712</v>
      </c>
      <c r="AR3255" s="1" t="s">
        <v>5712</v>
      </c>
      <c r="AT3255" s="1" t="s">
        <v>5712</v>
      </c>
      <c r="AV3255" s="1" t="s">
        <v>14228</v>
      </c>
    </row>
    <row r="3256" spans="1:48" x14ac:dyDescent="0.35">
      <c r="A3256" s="1" t="s">
        <v>14229</v>
      </c>
      <c r="B3256" s="1" t="s">
        <v>12499</v>
      </c>
      <c r="C3256" s="1" t="s">
        <v>41</v>
      </c>
      <c r="D3256">
        <v>30</v>
      </c>
      <c r="E3256" s="1" t="s">
        <v>57</v>
      </c>
      <c r="F3256" s="1" t="s">
        <v>58</v>
      </c>
      <c r="G3256" s="1" t="s">
        <v>85</v>
      </c>
      <c r="H3256" s="1" t="s">
        <v>45</v>
      </c>
      <c r="I3256" s="1" t="s">
        <v>99</v>
      </c>
      <c r="J3256" s="1" t="s">
        <v>80</v>
      </c>
      <c r="K3256" s="1" t="s">
        <v>48</v>
      </c>
      <c r="L3256" s="1" t="s">
        <v>48</v>
      </c>
      <c r="M3256" s="1" t="s">
        <v>48</v>
      </c>
      <c r="N3256" s="1" t="s">
        <v>48</v>
      </c>
      <c r="O3256" s="1" t="s">
        <v>48</v>
      </c>
      <c r="P3256" s="1" t="s">
        <v>48</v>
      </c>
      <c r="Q3256" s="1" t="s">
        <v>48</v>
      </c>
      <c r="R3256" s="1" t="s">
        <v>48</v>
      </c>
      <c r="S3256" s="1" t="s">
        <v>48</v>
      </c>
      <c r="T3256" s="1" t="s">
        <v>48</v>
      </c>
      <c r="U3256" s="1" t="s">
        <v>49</v>
      </c>
      <c r="V3256" s="1" t="s">
        <v>48</v>
      </c>
      <c r="W3256" s="1" t="s">
        <v>48</v>
      </c>
      <c r="X3256" s="1" t="s">
        <v>62</v>
      </c>
      <c r="AC3256" s="1" t="s">
        <v>5712</v>
      </c>
      <c r="AD3256" s="1" t="s">
        <v>5712</v>
      </c>
      <c r="AI3256" s="1" t="s">
        <v>14230</v>
      </c>
      <c r="AK3256" s="1" t="s">
        <v>63</v>
      </c>
      <c r="AN3256" s="1" t="s">
        <v>5712</v>
      </c>
      <c r="AP3256" s="1" t="s">
        <v>5712</v>
      </c>
      <c r="AR3256" s="1" t="s">
        <v>5712</v>
      </c>
      <c r="AT3256" s="1" t="s">
        <v>5712</v>
      </c>
      <c r="AV3256" s="1" t="s">
        <v>105</v>
      </c>
    </row>
    <row r="3257" spans="1:48" x14ac:dyDescent="0.35">
      <c r="A3257" s="1" t="s">
        <v>14231</v>
      </c>
      <c r="B3257" s="1" t="s">
        <v>12499</v>
      </c>
      <c r="C3257" s="1" t="s">
        <v>71</v>
      </c>
      <c r="D3257">
        <v>44</v>
      </c>
      <c r="E3257" s="1" t="s">
        <v>42</v>
      </c>
      <c r="F3257" s="1" t="s">
        <v>72</v>
      </c>
      <c r="G3257" s="1" t="s">
        <v>44</v>
      </c>
      <c r="H3257" s="1" t="s">
        <v>45</v>
      </c>
      <c r="I3257" s="1" t="s">
        <v>46</v>
      </c>
      <c r="J3257" s="1" t="s">
        <v>80</v>
      </c>
      <c r="K3257" s="1" t="s">
        <v>48</v>
      </c>
      <c r="L3257" s="1" t="s">
        <v>48</v>
      </c>
      <c r="M3257" s="1" t="s">
        <v>48</v>
      </c>
      <c r="N3257" s="1" t="s">
        <v>48</v>
      </c>
      <c r="O3257" s="1" t="s">
        <v>48</v>
      </c>
      <c r="P3257" s="1" t="s">
        <v>48</v>
      </c>
      <c r="Q3257" s="1" t="s">
        <v>48</v>
      </c>
      <c r="R3257" s="1" t="s">
        <v>48</v>
      </c>
      <c r="S3257" s="1" t="s">
        <v>48</v>
      </c>
      <c r="T3257" s="1" t="s">
        <v>49</v>
      </c>
      <c r="U3257" s="1" t="s">
        <v>48</v>
      </c>
      <c r="V3257" s="1" t="s">
        <v>48</v>
      </c>
      <c r="W3257" s="1" t="s">
        <v>48</v>
      </c>
      <c r="X3257" s="1" t="s">
        <v>116</v>
      </c>
      <c r="Y3257" s="1" t="s">
        <v>14232</v>
      </c>
      <c r="AC3257" s="1" t="s">
        <v>5712</v>
      </c>
      <c r="AD3257" s="1" t="s">
        <v>5712</v>
      </c>
      <c r="AK3257" s="1" t="s">
        <v>63</v>
      </c>
      <c r="AN3257" s="1" t="s">
        <v>5712</v>
      </c>
      <c r="AP3257" s="1" t="s">
        <v>5712</v>
      </c>
      <c r="AR3257" s="1" t="s">
        <v>5712</v>
      </c>
      <c r="AT3257" s="1" t="s">
        <v>5712</v>
      </c>
      <c r="AV3257" s="1" t="s">
        <v>14233</v>
      </c>
    </row>
    <row r="3258" spans="1:48" x14ac:dyDescent="0.35">
      <c r="A3258" s="1" t="s">
        <v>14234</v>
      </c>
      <c r="B3258" s="1" t="s">
        <v>12499</v>
      </c>
      <c r="C3258" s="1" t="s">
        <v>41</v>
      </c>
      <c r="D3258">
        <v>72</v>
      </c>
      <c r="E3258" s="1" t="s">
        <v>65</v>
      </c>
      <c r="F3258" s="1" t="s">
        <v>43</v>
      </c>
      <c r="G3258" s="1" t="s">
        <v>59</v>
      </c>
      <c r="H3258" s="1" t="s">
        <v>67</v>
      </c>
      <c r="I3258" s="1" t="s">
        <v>90</v>
      </c>
      <c r="J3258" s="1" t="s">
        <v>47</v>
      </c>
      <c r="K3258" s="1" t="s">
        <v>48</v>
      </c>
      <c r="L3258" s="1" t="s">
        <v>49</v>
      </c>
      <c r="M3258" s="1" t="s">
        <v>48</v>
      </c>
      <c r="N3258" s="1" t="s">
        <v>48</v>
      </c>
      <c r="O3258" s="1" t="s">
        <v>48</v>
      </c>
      <c r="P3258" s="1" t="s">
        <v>48</v>
      </c>
      <c r="Q3258" s="1" t="s">
        <v>48</v>
      </c>
      <c r="R3258" s="1" t="s">
        <v>48</v>
      </c>
      <c r="S3258" s="1" t="s">
        <v>48</v>
      </c>
      <c r="T3258" s="1" t="s">
        <v>48</v>
      </c>
      <c r="U3258" s="1" t="s">
        <v>48</v>
      </c>
      <c r="V3258" s="1" t="s">
        <v>48</v>
      </c>
      <c r="W3258" s="1" t="s">
        <v>48</v>
      </c>
      <c r="X3258" s="1" t="s">
        <v>51</v>
      </c>
      <c r="Y3258" s="1" t="s">
        <v>14235</v>
      </c>
      <c r="AC3258" s="1" t="s">
        <v>5712</v>
      </c>
      <c r="AD3258" s="1" t="s">
        <v>5712</v>
      </c>
      <c r="AI3258" s="1" t="s">
        <v>14236</v>
      </c>
      <c r="AK3258" s="1" t="s">
        <v>55</v>
      </c>
      <c r="AN3258" s="1" t="s">
        <v>5712</v>
      </c>
      <c r="AP3258" s="1" t="s">
        <v>5712</v>
      </c>
      <c r="AR3258" s="1" t="s">
        <v>5712</v>
      </c>
      <c r="AT3258" s="1" t="s">
        <v>5712</v>
      </c>
      <c r="AV3258" s="1" t="s">
        <v>14237</v>
      </c>
    </row>
    <row r="3259" spans="1:48" x14ac:dyDescent="0.35">
      <c r="A3259" s="1" t="s">
        <v>14238</v>
      </c>
      <c r="B3259" s="1" t="s">
        <v>12499</v>
      </c>
      <c r="C3259" s="1" t="s">
        <v>41</v>
      </c>
      <c r="D3259">
        <v>50</v>
      </c>
      <c r="E3259" s="1" t="s">
        <v>42</v>
      </c>
      <c r="F3259" s="1" t="s">
        <v>72</v>
      </c>
      <c r="G3259" s="1" t="s">
        <v>98</v>
      </c>
      <c r="H3259" s="1" t="s">
        <v>79</v>
      </c>
      <c r="I3259" s="1" t="s">
        <v>113</v>
      </c>
      <c r="J3259" s="1" t="s">
        <v>47</v>
      </c>
      <c r="K3259" s="1" t="s">
        <v>48</v>
      </c>
      <c r="L3259" s="1" t="s">
        <v>48</v>
      </c>
      <c r="M3259" s="1" t="s">
        <v>48</v>
      </c>
      <c r="N3259" s="1" t="s">
        <v>48</v>
      </c>
      <c r="O3259" s="1" t="s">
        <v>48</v>
      </c>
      <c r="P3259" s="1" t="s">
        <v>49</v>
      </c>
      <c r="Q3259" s="1" t="s">
        <v>48</v>
      </c>
      <c r="R3259" s="1" t="s">
        <v>48</v>
      </c>
      <c r="S3259" s="1" t="s">
        <v>48</v>
      </c>
      <c r="T3259" s="1" t="s">
        <v>48</v>
      </c>
      <c r="U3259" s="1" t="s">
        <v>48</v>
      </c>
      <c r="V3259" s="1" t="s">
        <v>48</v>
      </c>
      <c r="W3259" s="1" t="s">
        <v>48</v>
      </c>
      <c r="X3259" s="1" t="s">
        <v>62</v>
      </c>
      <c r="AC3259" s="1" t="s">
        <v>5712</v>
      </c>
      <c r="AD3259" s="1" t="s">
        <v>5712</v>
      </c>
      <c r="AK3259" s="1" t="s">
        <v>63</v>
      </c>
      <c r="AN3259" s="1" t="s">
        <v>5712</v>
      </c>
      <c r="AP3259" s="1" t="s">
        <v>5712</v>
      </c>
      <c r="AR3259" s="1" t="s">
        <v>5712</v>
      </c>
      <c r="AT3259" s="1" t="s">
        <v>5712</v>
      </c>
    </row>
    <row r="3260" spans="1:48" x14ac:dyDescent="0.35">
      <c r="A3260" s="1" t="s">
        <v>14239</v>
      </c>
      <c r="B3260" s="1" t="s">
        <v>12499</v>
      </c>
      <c r="C3260" s="1" t="s">
        <v>41</v>
      </c>
      <c r="D3260">
        <v>26</v>
      </c>
      <c r="E3260" s="1" t="s">
        <v>57</v>
      </c>
      <c r="F3260" s="1" t="s">
        <v>107</v>
      </c>
      <c r="G3260" s="1" t="s">
        <v>59</v>
      </c>
      <c r="H3260" s="1" t="s">
        <v>109</v>
      </c>
      <c r="I3260" s="1" t="s">
        <v>61</v>
      </c>
      <c r="J3260" s="1" t="s">
        <v>47</v>
      </c>
      <c r="K3260" s="1" t="s">
        <v>48</v>
      </c>
      <c r="L3260" s="1" t="s">
        <v>48</v>
      </c>
      <c r="M3260" s="1" t="s">
        <v>49</v>
      </c>
      <c r="N3260" s="1" t="s">
        <v>48</v>
      </c>
      <c r="O3260" s="1" t="s">
        <v>48</v>
      </c>
      <c r="P3260" s="1" t="s">
        <v>48</v>
      </c>
      <c r="Q3260" s="1" t="s">
        <v>48</v>
      </c>
      <c r="R3260" s="1" t="s">
        <v>48</v>
      </c>
      <c r="S3260" s="1" t="s">
        <v>48</v>
      </c>
      <c r="T3260" s="1" t="s">
        <v>48</v>
      </c>
      <c r="U3260" s="1" t="s">
        <v>48</v>
      </c>
      <c r="V3260" s="1" t="s">
        <v>48</v>
      </c>
      <c r="W3260" s="1" t="s">
        <v>48</v>
      </c>
      <c r="X3260" s="1" t="s">
        <v>75</v>
      </c>
      <c r="Y3260" s="1" t="s">
        <v>14240</v>
      </c>
      <c r="AC3260" s="1" t="s">
        <v>5712</v>
      </c>
      <c r="AD3260" s="1" t="s">
        <v>5712</v>
      </c>
      <c r="AK3260" s="1" t="s">
        <v>77</v>
      </c>
      <c r="AN3260" s="1" t="s">
        <v>5712</v>
      </c>
      <c r="AP3260" s="1" t="s">
        <v>5712</v>
      </c>
      <c r="AR3260" s="1" t="s">
        <v>5712</v>
      </c>
      <c r="AT3260" s="1" t="s">
        <v>5712</v>
      </c>
    </row>
    <row r="3261" spans="1:48" x14ac:dyDescent="0.35">
      <c r="A3261" s="1" t="s">
        <v>14241</v>
      </c>
      <c r="B3261" s="1" t="s">
        <v>12499</v>
      </c>
      <c r="C3261" s="1" t="s">
        <v>71</v>
      </c>
      <c r="D3261">
        <v>40</v>
      </c>
      <c r="E3261" s="1" t="s">
        <v>42</v>
      </c>
      <c r="F3261" s="1" t="s">
        <v>107</v>
      </c>
      <c r="G3261" s="1" t="s">
        <v>98</v>
      </c>
      <c r="H3261" s="1" t="s">
        <v>45</v>
      </c>
      <c r="I3261" s="1" t="s">
        <v>113</v>
      </c>
      <c r="J3261" s="1" t="s">
        <v>47</v>
      </c>
      <c r="K3261" s="1" t="s">
        <v>48</v>
      </c>
      <c r="L3261" s="1" t="s">
        <v>48</v>
      </c>
      <c r="M3261" s="1" t="s">
        <v>48</v>
      </c>
      <c r="N3261" s="1" t="s">
        <v>48</v>
      </c>
      <c r="O3261" s="1" t="s">
        <v>48</v>
      </c>
      <c r="P3261" s="1" t="s">
        <v>49</v>
      </c>
      <c r="Q3261" s="1" t="s">
        <v>48</v>
      </c>
      <c r="R3261" s="1" t="s">
        <v>48</v>
      </c>
      <c r="S3261" s="1" t="s">
        <v>48</v>
      </c>
      <c r="T3261" s="1" t="s">
        <v>48</v>
      </c>
      <c r="U3261" s="1" t="s">
        <v>48</v>
      </c>
      <c r="V3261" s="1" t="s">
        <v>48</v>
      </c>
      <c r="W3261" s="1" t="s">
        <v>48</v>
      </c>
      <c r="X3261" s="1" t="s">
        <v>145</v>
      </c>
      <c r="Y3261" s="1" t="s">
        <v>14242</v>
      </c>
      <c r="AC3261" s="1" t="s">
        <v>5712</v>
      </c>
      <c r="AD3261" s="1" t="s">
        <v>5712</v>
      </c>
      <c r="AI3261" s="1" t="s">
        <v>14243</v>
      </c>
      <c r="AK3261" s="1" t="s">
        <v>63</v>
      </c>
      <c r="AN3261" s="1" t="s">
        <v>5712</v>
      </c>
      <c r="AP3261" s="1" t="s">
        <v>5712</v>
      </c>
      <c r="AR3261" s="1" t="s">
        <v>5712</v>
      </c>
      <c r="AT3261" s="1" t="s">
        <v>5712</v>
      </c>
    </row>
    <row r="3262" spans="1:48" x14ac:dyDescent="0.35">
      <c r="A3262" s="1" t="s">
        <v>14244</v>
      </c>
      <c r="B3262" s="1" t="s">
        <v>12499</v>
      </c>
      <c r="C3262" s="1" t="s">
        <v>41</v>
      </c>
      <c r="D3262">
        <v>24</v>
      </c>
      <c r="E3262" s="1" t="s">
        <v>57</v>
      </c>
      <c r="F3262" s="1" t="s">
        <v>58</v>
      </c>
      <c r="G3262" s="1" t="s">
        <v>73</v>
      </c>
      <c r="H3262" s="1" t="s">
        <v>79</v>
      </c>
      <c r="I3262" s="1" t="s">
        <v>99</v>
      </c>
      <c r="J3262" s="1" t="s">
        <v>47</v>
      </c>
      <c r="K3262" s="1" t="s">
        <v>48</v>
      </c>
      <c r="L3262" s="1" t="s">
        <v>49</v>
      </c>
      <c r="M3262" s="1" t="s">
        <v>48</v>
      </c>
      <c r="N3262" s="1" t="s">
        <v>48</v>
      </c>
      <c r="O3262" s="1" t="s">
        <v>48</v>
      </c>
      <c r="P3262" s="1" t="s">
        <v>48</v>
      </c>
      <c r="Q3262" s="1" t="s">
        <v>48</v>
      </c>
      <c r="R3262" s="1" t="s">
        <v>48</v>
      </c>
      <c r="S3262" s="1" t="s">
        <v>48</v>
      </c>
      <c r="T3262" s="1" t="s">
        <v>49</v>
      </c>
      <c r="U3262" s="1" t="s">
        <v>48</v>
      </c>
      <c r="V3262" s="1" t="s">
        <v>48</v>
      </c>
      <c r="W3262" s="1" t="s">
        <v>48</v>
      </c>
      <c r="X3262" s="1" t="s">
        <v>116</v>
      </c>
      <c r="Y3262" s="1" t="s">
        <v>14245</v>
      </c>
      <c r="AC3262" s="1" t="s">
        <v>5712</v>
      </c>
      <c r="AD3262" s="1" t="s">
        <v>5712</v>
      </c>
      <c r="AK3262" s="1" t="s">
        <v>77</v>
      </c>
      <c r="AN3262" s="1" t="s">
        <v>5712</v>
      </c>
      <c r="AP3262" s="1" t="s">
        <v>5712</v>
      </c>
      <c r="AR3262" s="1" t="s">
        <v>5712</v>
      </c>
      <c r="AT3262" s="1" t="s">
        <v>5712</v>
      </c>
      <c r="AV3262" s="1" t="s">
        <v>14246</v>
      </c>
    </row>
    <row r="3263" spans="1:48" x14ac:dyDescent="0.35">
      <c r="A3263" s="1" t="s">
        <v>14247</v>
      </c>
      <c r="B3263" s="1" t="s">
        <v>12499</v>
      </c>
      <c r="C3263" s="1" t="s">
        <v>41</v>
      </c>
      <c r="D3263">
        <v>39</v>
      </c>
      <c r="E3263" s="1" t="s">
        <v>42</v>
      </c>
      <c r="F3263" s="1" t="s">
        <v>72</v>
      </c>
      <c r="G3263" s="1" t="s">
        <v>59</v>
      </c>
      <c r="H3263" s="1" t="s">
        <v>45</v>
      </c>
      <c r="I3263" s="1" t="s">
        <v>61</v>
      </c>
      <c r="J3263" s="1" t="s">
        <v>47</v>
      </c>
      <c r="K3263" s="1" t="s">
        <v>48</v>
      </c>
      <c r="L3263" s="1" t="s">
        <v>48</v>
      </c>
      <c r="M3263" s="1" t="s">
        <v>48</v>
      </c>
      <c r="N3263" s="1" t="s">
        <v>48</v>
      </c>
      <c r="O3263" s="1" t="s">
        <v>48</v>
      </c>
      <c r="P3263" s="1" t="s">
        <v>49</v>
      </c>
      <c r="Q3263" s="1" t="s">
        <v>48</v>
      </c>
      <c r="R3263" s="1" t="s">
        <v>48</v>
      </c>
      <c r="S3263" s="1" t="s">
        <v>48</v>
      </c>
      <c r="T3263" s="1" t="s">
        <v>48</v>
      </c>
      <c r="U3263" s="1" t="s">
        <v>48</v>
      </c>
      <c r="V3263" s="1" t="s">
        <v>48</v>
      </c>
      <c r="W3263" s="1" t="s">
        <v>48</v>
      </c>
      <c r="X3263" s="1" t="s">
        <v>116</v>
      </c>
      <c r="Y3263" s="1" t="s">
        <v>14248</v>
      </c>
      <c r="AC3263" s="1" t="s">
        <v>5712</v>
      </c>
      <c r="AD3263" s="1" t="s">
        <v>5712</v>
      </c>
      <c r="AK3263" s="1" t="s">
        <v>77</v>
      </c>
      <c r="AN3263" s="1" t="s">
        <v>5712</v>
      </c>
      <c r="AP3263" s="1" t="s">
        <v>5712</v>
      </c>
      <c r="AR3263" s="1" t="s">
        <v>5712</v>
      </c>
      <c r="AT3263" s="1" t="s">
        <v>5712</v>
      </c>
      <c r="AV3263" s="1" t="s">
        <v>14249</v>
      </c>
    </row>
    <row r="3264" spans="1:48" x14ac:dyDescent="0.35">
      <c r="A3264" s="1" t="s">
        <v>14250</v>
      </c>
      <c r="B3264" s="1" t="s">
        <v>12499</v>
      </c>
      <c r="C3264" s="1" t="s">
        <v>41</v>
      </c>
      <c r="D3264">
        <v>31</v>
      </c>
      <c r="E3264" s="1" t="s">
        <v>57</v>
      </c>
      <c r="F3264" s="1" t="s">
        <v>107</v>
      </c>
      <c r="G3264" s="1" t="s">
        <v>98</v>
      </c>
      <c r="H3264" s="1" t="s">
        <v>109</v>
      </c>
      <c r="I3264" s="1" t="s">
        <v>74</v>
      </c>
      <c r="J3264" s="1" t="s">
        <v>80</v>
      </c>
      <c r="K3264" s="1" t="s">
        <v>48</v>
      </c>
      <c r="L3264" s="1" t="s">
        <v>48</v>
      </c>
      <c r="M3264" s="1" t="s">
        <v>48</v>
      </c>
      <c r="N3264" s="1" t="s">
        <v>48</v>
      </c>
      <c r="O3264" s="1" t="s">
        <v>48</v>
      </c>
      <c r="P3264" s="1" t="s">
        <v>48</v>
      </c>
      <c r="Q3264" s="1" t="s">
        <v>48</v>
      </c>
      <c r="R3264" s="1" t="s">
        <v>48</v>
      </c>
      <c r="S3264" s="1" t="s">
        <v>48</v>
      </c>
      <c r="T3264" s="1" t="s">
        <v>48</v>
      </c>
      <c r="U3264" s="1" t="s">
        <v>49</v>
      </c>
      <c r="V3264" s="1" t="s">
        <v>48</v>
      </c>
      <c r="W3264" s="1" t="s">
        <v>48</v>
      </c>
      <c r="X3264" s="1" t="s">
        <v>62</v>
      </c>
      <c r="AC3264" s="1" t="s">
        <v>5712</v>
      </c>
      <c r="AD3264" s="1" t="s">
        <v>5712</v>
      </c>
      <c r="AK3264" s="1" t="s">
        <v>77</v>
      </c>
      <c r="AN3264" s="1" t="s">
        <v>5712</v>
      </c>
      <c r="AP3264" s="1" t="s">
        <v>5712</v>
      </c>
      <c r="AR3264" s="1" t="s">
        <v>5712</v>
      </c>
      <c r="AT3264" s="1" t="s">
        <v>5712</v>
      </c>
    </row>
    <row r="3265" spans="1:48" x14ac:dyDescent="0.35">
      <c r="A3265" s="1" t="s">
        <v>14251</v>
      </c>
      <c r="B3265" s="1" t="s">
        <v>12499</v>
      </c>
      <c r="C3265" s="1" t="s">
        <v>41</v>
      </c>
      <c r="D3265">
        <v>26</v>
      </c>
      <c r="E3265" s="1" t="s">
        <v>57</v>
      </c>
      <c r="F3265" s="1" t="s">
        <v>107</v>
      </c>
      <c r="G3265" s="1" t="s">
        <v>59</v>
      </c>
      <c r="H3265" s="1" t="s">
        <v>79</v>
      </c>
      <c r="I3265" s="1" t="s">
        <v>113</v>
      </c>
      <c r="J3265" s="1" t="s">
        <v>47</v>
      </c>
      <c r="K3265" s="1" t="s">
        <v>48</v>
      </c>
      <c r="L3265" s="1" t="s">
        <v>48</v>
      </c>
      <c r="M3265" s="1" t="s">
        <v>49</v>
      </c>
      <c r="N3265" s="1" t="s">
        <v>48</v>
      </c>
      <c r="O3265" s="1" t="s">
        <v>48</v>
      </c>
      <c r="P3265" s="1" t="s">
        <v>48</v>
      </c>
      <c r="Q3265" s="1" t="s">
        <v>48</v>
      </c>
      <c r="R3265" s="1" t="s">
        <v>48</v>
      </c>
      <c r="S3265" s="1" t="s">
        <v>48</v>
      </c>
      <c r="T3265" s="1" t="s">
        <v>48</v>
      </c>
      <c r="U3265" s="1" t="s">
        <v>48</v>
      </c>
      <c r="V3265" s="1" t="s">
        <v>48</v>
      </c>
      <c r="W3265" s="1" t="s">
        <v>49</v>
      </c>
      <c r="X3265" s="1" t="s">
        <v>116</v>
      </c>
      <c r="Y3265" s="1" t="s">
        <v>14252</v>
      </c>
      <c r="AC3265" s="1" t="s">
        <v>5712</v>
      </c>
      <c r="AD3265" s="1" t="s">
        <v>5712</v>
      </c>
      <c r="AI3265" s="1" t="s">
        <v>14253</v>
      </c>
      <c r="AK3265" s="1" t="s">
        <v>63</v>
      </c>
      <c r="AN3265" s="1" t="s">
        <v>5712</v>
      </c>
      <c r="AP3265" s="1" t="s">
        <v>5712</v>
      </c>
      <c r="AR3265" s="1" t="s">
        <v>5712</v>
      </c>
      <c r="AT3265" s="1" t="s">
        <v>5712</v>
      </c>
    </row>
    <row r="3266" spans="1:48" x14ac:dyDescent="0.35">
      <c r="A3266" s="1" t="s">
        <v>14254</v>
      </c>
      <c r="B3266" s="1" t="s">
        <v>12499</v>
      </c>
      <c r="C3266" s="1" t="s">
        <v>71</v>
      </c>
      <c r="D3266">
        <v>37</v>
      </c>
      <c r="E3266" s="1" t="s">
        <v>42</v>
      </c>
      <c r="F3266" s="1" t="s">
        <v>43</v>
      </c>
      <c r="G3266" s="1" t="s">
        <v>44</v>
      </c>
      <c r="H3266" s="1" t="s">
        <v>79</v>
      </c>
      <c r="I3266" s="1" t="s">
        <v>46</v>
      </c>
      <c r="J3266" s="1" t="s">
        <v>47</v>
      </c>
      <c r="K3266" s="1" t="s">
        <v>49</v>
      </c>
      <c r="L3266" s="1" t="s">
        <v>48</v>
      </c>
      <c r="M3266" s="1" t="s">
        <v>48</v>
      </c>
      <c r="N3266" s="1" t="s">
        <v>48</v>
      </c>
      <c r="O3266" s="1" t="s">
        <v>48</v>
      </c>
      <c r="P3266" s="1" t="s">
        <v>48</v>
      </c>
      <c r="Q3266" s="1" t="s">
        <v>48</v>
      </c>
      <c r="R3266" s="1" t="s">
        <v>48</v>
      </c>
      <c r="S3266" s="1" t="s">
        <v>48</v>
      </c>
      <c r="T3266" s="1" t="s">
        <v>49</v>
      </c>
      <c r="U3266" s="1" t="s">
        <v>48</v>
      </c>
      <c r="V3266" s="1" t="s">
        <v>48</v>
      </c>
      <c r="W3266" s="1" t="s">
        <v>48</v>
      </c>
      <c r="X3266" s="1" t="s">
        <v>62</v>
      </c>
      <c r="AC3266" s="1" t="s">
        <v>5712</v>
      </c>
      <c r="AD3266" s="1" t="s">
        <v>5712</v>
      </c>
      <c r="AK3266" s="1" t="s">
        <v>55</v>
      </c>
      <c r="AN3266" s="1" t="s">
        <v>5712</v>
      </c>
      <c r="AP3266" s="1" t="s">
        <v>5712</v>
      </c>
      <c r="AR3266" s="1" t="s">
        <v>5712</v>
      </c>
      <c r="AT3266" s="1" t="s">
        <v>5712</v>
      </c>
    </row>
    <row r="3267" spans="1:48" x14ac:dyDescent="0.35">
      <c r="A3267" s="1" t="s">
        <v>14255</v>
      </c>
      <c r="B3267" s="1" t="s">
        <v>12499</v>
      </c>
      <c r="C3267" s="1" t="s">
        <v>41</v>
      </c>
      <c r="D3267">
        <v>53</v>
      </c>
      <c r="E3267" s="1" t="s">
        <v>42</v>
      </c>
      <c r="F3267" s="1" t="s">
        <v>72</v>
      </c>
      <c r="G3267" s="1" t="s">
        <v>73</v>
      </c>
      <c r="H3267" s="1" t="s">
        <v>45</v>
      </c>
      <c r="I3267" s="1" t="s">
        <v>74</v>
      </c>
      <c r="J3267" s="1" t="s">
        <v>47</v>
      </c>
      <c r="K3267" s="1" t="s">
        <v>49</v>
      </c>
      <c r="L3267" s="1" t="s">
        <v>48</v>
      </c>
      <c r="M3267" s="1" t="s">
        <v>48</v>
      </c>
      <c r="N3267" s="1" t="s">
        <v>48</v>
      </c>
      <c r="O3267" s="1" t="s">
        <v>48</v>
      </c>
      <c r="P3267" s="1" t="s">
        <v>48</v>
      </c>
      <c r="Q3267" s="1" t="s">
        <v>48</v>
      </c>
      <c r="R3267" s="1" t="s">
        <v>48</v>
      </c>
      <c r="S3267" s="1" t="s">
        <v>48</v>
      </c>
      <c r="T3267" s="1" t="s">
        <v>49</v>
      </c>
      <c r="U3267" s="1" t="s">
        <v>48</v>
      </c>
      <c r="V3267" s="1" t="s">
        <v>48</v>
      </c>
      <c r="W3267" s="1" t="s">
        <v>48</v>
      </c>
      <c r="X3267" s="1" t="s">
        <v>116</v>
      </c>
      <c r="Y3267" s="1" t="s">
        <v>14256</v>
      </c>
      <c r="AC3267" s="1" t="s">
        <v>5712</v>
      </c>
      <c r="AD3267" s="1" t="s">
        <v>5712</v>
      </c>
      <c r="AK3267" s="1" t="s">
        <v>63</v>
      </c>
      <c r="AN3267" s="1" t="s">
        <v>5712</v>
      </c>
      <c r="AP3267" s="1" t="s">
        <v>5712</v>
      </c>
      <c r="AR3267" s="1" t="s">
        <v>5712</v>
      </c>
      <c r="AT3267" s="1" t="s">
        <v>5712</v>
      </c>
    </row>
    <row r="3268" spans="1:48" x14ac:dyDescent="0.35">
      <c r="A3268" s="1" t="s">
        <v>14257</v>
      </c>
      <c r="B3268" s="1" t="s">
        <v>12499</v>
      </c>
      <c r="C3268" s="1" t="s">
        <v>71</v>
      </c>
      <c r="D3268">
        <v>71</v>
      </c>
      <c r="E3268" s="1" t="s">
        <v>65</v>
      </c>
      <c r="F3268" s="1" t="s">
        <v>43</v>
      </c>
      <c r="G3268" s="1" t="s">
        <v>59</v>
      </c>
      <c r="H3268" s="1" t="s">
        <v>67</v>
      </c>
      <c r="I3268" s="1" t="s">
        <v>90</v>
      </c>
      <c r="J3268" s="1" t="s">
        <v>47</v>
      </c>
      <c r="K3268" s="1" t="s">
        <v>48</v>
      </c>
      <c r="L3268" s="1" t="s">
        <v>48</v>
      </c>
      <c r="M3268" s="1" t="s">
        <v>49</v>
      </c>
      <c r="N3268" s="1" t="s">
        <v>48</v>
      </c>
      <c r="O3268" s="1" t="s">
        <v>48</v>
      </c>
      <c r="P3268" s="1" t="s">
        <v>48</v>
      </c>
      <c r="Q3268" s="1" t="s">
        <v>48</v>
      </c>
      <c r="R3268" s="1" t="s">
        <v>48</v>
      </c>
      <c r="S3268" s="1" t="s">
        <v>48</v>
      </c>
      <c r="T3268" s="1" t="s">
        <v>48</v>
      </c>
      <c r="U3268" s="1" t="s">
        <v>48</v>
      </c>
      <c r="V3268" s="1" t="s">
        <v>48</v>
      </c>
      <c r="W3268" s="1" t="s">
        <v>48</v>
      </c>
      <c r="X3268" s="1" t="s">
        <v>62</v>
      </c>
      <c r="AC3268" s="1" t="s">
        <v>5712</v>
      </c>
      <c r="AD3268" s="1" t="s">
        <v>5712</v>
      </c>
      <c r="AI3268" s="1" t="s">
        <v>14258</v>
      </c>
      <c r="AK3268" s="1" t="s">
        <v>63</v>
      </c>
      <c r="AN3268" s="1" t="s">
        <v>5712</v>
      </c>
      <c r="AP3268" s="1" t="s">
        <v>5712</v>
      </c>
      <c r="AR3268" s="1" t="s">
        <v>5712</v>
      </c>
      <c r="AT3268" s="1" t="s">
        <v>5712</v>
      </c>
      <c r="AV3268" s="1" t="s">
        <v>1082</v>
      </c>
    </row>
    <row r="3269" spans="1:48" x14ac:dyDescent="0.35">
      <c r="A3269" s="1" t="s">
        <v>14259</v>
      </c>
      <c r="B3269" s="1" t="s">
        <v>12499</v>
      </c>
      <c r="C3269" s="1" t="s">
        <v>41</v>
      </c>
      <c r="D3269">
        <v>35</v>
      </c>
      <c r="E3269" s="1" t="s">
        <v>42</v>
      </c>
      <c r="F3269" s="1" t="s">
        <v>107</v>
      </c>
      <c r="G3269" s="1" t="s">
        <v>98</v>
      </c>
      <c r="H3269" s="1" t="s">
        <v>79</v>
      </c>
      <c r="I3269" s="1" t="s">
        <v>113</v>
      </c>
      <c r="J3269" s="1" t="s">
        <v>47</v>
      </c>
      <c r="K3269" s="1" t="s">
        <v>48</v>
      </c>
      <c r="L3269" s="1" t="s">
        <v>48</v>
      </c>
      <c r="M3269" s="1" t="s">
        <v>49</v>
      </c>
      <c r="N3269" s="1" t="s">
        <v>48</v>
      </c>
      <c r="O3269" s="1" t="s">
        <v>48</v>
      </c>
      <c r="P3269" s="1" t="s">
        <v>48</v>
      </c>
      <c r="Q3269" s="1" t="s">
        <v>48</v>
      </c>
      <c r="R3269" s="1" t="s">
        <v>48</v>
      </c>
      <c r="S3269" s="1" t="s">
        <v>48</v>
      </c>
      <c r="T3269" s="1" t="s">
        <v>48</v>
      </c>
      <c r="U3269" s="1" t="s">
        <v>48</v>
      </c>
      <c r="V3269" s="1" t="s">
        <v>48</v>
      </c>
      <c r="W3269" s="1" t="s">
        <v>48</v>
      </c>
      <c r="X3269" s="1" t="s">
        <v>62</v>
      </c>
      <c r="AC3269" s="1" t="s">
        <v>5712</v>
      </c>
      <c r="AD3269" s="1" t="s">
        <v>5712</v>
      </c>
      <c r="AK3269" s="1" t="s">
        <v>77</v>
      </c>
      <c r="AN3269" s="1" t="s">
        <v>5712</v>
      </c>
      <c r="AP3269" s="1" t="s">
        <v>5712</v>
      </c>
      <c r="AR3269" s="1" t="s">
        <v>5712</v>
      </c>
      <c r="AT3269" s="1" t="s">
        <v>5712</v>
      </c>
      <c r="AV3269" s="1" t="s">
        <v>14260</v>
      </c>
    </row>
    <row r="3270" spans="1:48" x14ac:dyDescent="0.35">
      <c r="A3270" s="1" t="s">
        <v>14261</v>
      </c>
      <c r="B3270" s="1" t="s">
        <v>12499</v>
      </c>
      <c r="C3270" s="1" t="s">
        <v>41</v>
      </c>
      <c r="D3270">
        <v>19</v>
      </c>
      <c r="E3270" s="1" t="s">
        <v>57</v>
      </c>
      <c r="F3270" s="1" t="s">
        <v>58</v>
      </c>
      <c r="G3270" s="1" t="s">
        <v>44</v>
      </c>
      <c r="H3270" s="1" t="s">
        <v>112</v>
      </c>
      <c r="I3270" s="1" t="s">
        <v>125</v>
      </c>
      <c r="J3270" s="1" t="s">
        <v>47</v>
      </c>
      <c r="K3270" s="1" t="s">
        <v>48</v>
      </c>
      <c r="L3270" s="1" t="s">
        <v>48</v>
      </c>
      <c r="M3270" s="1" t="s">
        <v>49</v>
      </c>
      <c r="N3270" s="1" t="s">
        <v>48</v>
      </c>
      <c r="O3270" s="1" t="s">
        <v>48</v>
      </c>
      <c r="P3270" s="1" t="s">
        <v>48</v>
      </c>
      <c r="Q3270" s="1" t="s">
        <v>48</v>
      </c>
      <c r="R3270" s="1" t="s">
        <v>48</v>
      </c>
      <c r="S3270" s="1" t="s">
        <v>48</v>
      </c>
      <c r="T3270" s="1" t="s">
        <v>48</v>
      </c>
      <c r="U3270" s="1" t="s">
        <v>48</v>
      </c>
      <c r="V3270" s="1" t="s">
        <v>48</v>
      </c>
      <c r="W3270" s="1" t="s">
        <v>48</v>
      </c>
      <c r="X3270" s="1" t="s">
        <v>62</v>
      </c>
      <c r="AC3270" s="1" t="s">
        <v>5712</v>
      </c>
      <c r="AD3270" s="1" t="s">
        <v>5712</v>
      </c>
      <c r="AK3270" s="1" t="s">
        <v>77</v>
      </c>
      <c r="AN3270" s="1" t="s">
        <v>5712</v>
      </c>
      <c r="AP3270" s="1" t="s">
        <v>5712</v>
      </c>
      <c r="AR3270" s="1" t="s">
        <v>5712</v>
      </c>
      <c r="AT3270" s="1" t="s">
        <v>5712</v>
      </c>
      <c r="AV3270" s="1" t="s">
        <v>14262</v>
      </c>
    </row>
    <row r="3271" spans="1:48" x14ac:dyDescent="0.35">
      <c r="A3271" s="1" t="s">
        <v>14263</v>
      </c>
      <c r="B3271" s="1" t="s">
        <v>12499</v>
      </c>
      <c r="C3271" s="1" t="s">
        <v>41</v>
      </c>
      <c r="D3271">
        <v>28</v>
      </c>
      <c r="E3271" s="1" t="s">
        <v>57</v>
      </c>
      <c r="F3271" s="1" t="s">
        <v>58</v>
      </c>
      <c r="G3271" s="1" t="s">
        <v>98</v>
      </c>
      <c r="H3271" s="1" t="s">
        <v>45</v>
      </c>
      <c r="I3271" s="1" t="s">
        <v>74</v>
      </c>
      <c r="J3271" s="1" t="s">
        <v>47</v>
      </c>
      <c r="K3271" s="1" t="s">
        <v>48</v>
      </c>
      <c r="L3271" s="1" t="s">
        <v>49</v>
      </c>
      <c r="M3271" s="1" t="s">
        <v>48</v>
      </c>
      <c r="N3271" s="1" t="s">
        <v>48</v>
      </c>
      <c r="O3271" s="1" t="s">
        <v>48</v>
      </c>
      <c r="P3271" s="1" t="s">
        <v>48</v>
      </c>
      <c r="Q3271" s="1" t="s">
        <v>48</v>
      </c>
      <c r="R3271" s="1" t="s">
        <v>48</v>
      </c>
      <c r="S3271" s="1" t="s">
        <v>48</v>
      </c>
      <c r="T3271" s="1" t="s">
        <v>48</v>
      </c>
      <c r="U3271" s="1" t="s">
        <v>48</v>
      </c>
      <c r="V3271" s="1" t="s">
        <v>48</v>
      </c>
      <c r="W3271" s="1" t="s">
        <v>48</v>
      </c>
      <c r="X3271" s="1" t="s">
        <v>62</v>
      </c>
      <c r="AC3271" s="1" t="s">
        <v>5712</v>
      </c>
      <c r="AD3271" s="1" t="s">
        <v>5712</v>
      </c>
      <c r="AI3271" s="1" t="s">
        <v>14264</v>
      </c>
      <c r="AK3271" s="1" t="s">
        <v>77</v>
      </c>
      <c r="AN3271" s="1" t="s">
        <v>5712</v>
      </c>
      <c r="AP3271" s="1" t="s">
        <v>5712</v>
      </c>
      <c r="AR3271" s="1" t="s">
        <v>5712</v>
      </c>
      <c r="AT3271" s="1" t="s">
        <v>5712</v>
      </c>
      <c r="AV3271" s="1" t="s">
        <v>14265</v>
      </c>
    </row>
    <row r="3272" spans="1:48" x14ac:dyDescent="0.35">
      <c r="A3272" s="1" t="s">
        <v>14266</v>
      </c>
      <c r="B3272" s="1" t="s">
        <v>12499</v>
      </c>
      <c r="C3272" s="1" t="s">
        <v>41</v>
      </c>
      <c r="D3272">
        <v>54</v>
      </c>
      <c r="E3272" s="1" t="s">
        <v>42</v>
      </c>
      <c r="F3272" s="1" t="s">
        <v>66</v>
      </c>
      <c r="G3272" s="1" t="s">
        <v>73</v>
      </c>
      <c r="H3272" s="1" t="s">
        <v>144</v>
      </c>
      <c r="I3272" s="1" t="s">
        <v>74</v>
      </c>
      <c r="J3272" s="1" t="s">
        <v>47</v>
      </c>
      <c r="K3272" s="1" t="s">
        <v>49</v>
      </c>
      <c r="L3272" s="1" t="s">
        <v>48</v>
      </c>
      <c r="M3272" s="1" t="s">
        <v>48</v>
      </c>
      <c r="N3272" s="1" t="s">
        <v>48</v>
      </c>
      <c r="O3272" s="1" t="s">
        <v>48</v>
      </c>
      <c r="P3272" s="1" t="s">
        <v>48</v>
      </c>
      <c r="Q3272" s="1" t="s">
        <v>48</v>
      </c>
      <c r="R3272" s="1" t="s">
        <v>48</v>
      </c>
      <c r="S3272" s="1" t="s">
        <v>48</v>
      </c>
      <c r="T3272" s="1" t="s">
        <v>49</v>
      </c>
      <c r="U3272" s="1" t="s">
        <v>48</v>
      </c>
      <c r="V3272" s="1" t="s">
        <v>48</v>
      </c>
      <c r="W3272" s="1" t="s">
        <v>48</v>
      </c>
      <c r="X3272" s="1" t="s">
        <v>145</v>
      </c>
      <c r="Y3272" s="1" t="s">
        <v>14267</v>
      </c>
      <c r="AC3272" s="1" t="s">
        <v>5712</v>
      </c>
      <c r="AD3272" s="1" t="s">
        <v>5712</v>
      </c>
      <c r="AK3272" s="1" t="s">
        <v>55</v>
      </c>
      <c r="AN3272" s="1" t="s">
        <v>5712</v>
      </c>
      <c r="AP3272" s="1" t="s">
        <v>5712</v>
      </c>
      <c r="AR3272" s="1" t="s">
        <v>5712</v>
      </c>
      <c r="AT3272" s="1" t="s">
        <v>5712</v>
      </c>
      <c r="AV3272" s="1" t="s">
        <v>14268</v>
      </c>
    </row>
    <row r="3273" spans="1:48" x14ac:dyDescent="0.35">
      <c r="A3273" s="1" t="s">
        <v>14269</v>
      </c>
      <c r="B3273" s="1" t="s">
        <v>12499</v>
      </c>
      <c r="C3273" s="1" t="s">
        <v>71</v>
      </c>
      <c r="D3273">
        <v>63</v>
      </c>
      <c r="E3273" s="1" t="s">
        <v>65</v>
      </c>
      <c r="F3273" s="1" t="s">
        <v>66</v>
      </c>
      <c r="G3273" s="1" t="s">
        <v>137</v>
      </c>
      <c r="H3273" s="1" t="s">
        <v>67</v>
      </c>
      <c r="I3273" s="1" t="s">
        <v>46</v>
      </c>
      <c r="J3273" s="1" t="s">
        <v>80</v>
      </c>
      <c r="K3273" s="1" t="s">
        <v>48</v>
      </c>
      <c r="L3273" s="1" t="s">
        <v>48</v>
      </c>
      <c r="M3273" s="1" t="s">
        <v>48</v>
      </c>
      <c r="N3273" s="1" t="s">
        <v>48</v>
      </c>
      <c r="O3273" s="1" t="s">
        <v>48</v>
      </c>
      <c r="P3273" s="1" t="s">
        <v>48</v>
      </c>
      <c r="Q3273" s="1" t="s">
        <v>48</v>
      </c>
      <c r="R3273" s="1" t="s">
        <v>48</v>
      </c>
      <c r="S3273" s="1" t="s">
        <v>48</v>
      </c>
      <c r="T3273" s="1" t="s">
        <v>48</v>
      </c>
      <c r="U3273" s="1" t="s">
        <v>48</v>
      </c>
      <c r="V3273" s="1" t="s">
        <v>49</v>
      </c>
      <c r="W3273" s="1" t="s">
        <v>48</v>
      </c>
      <c r="X3273" s="1" t="s">
        <v>62</v>
      </c>
      <c r="AC3273" s="1" t="s">
        <v>5712</v>
      </c>
      <c r="AD3273" s="1" t="s">
        <v>5712</v>
      </c>
      <c r="AI3273" s="1" t="s">
        <v>14270</v>
      </c>
      <c r="AK3273" s="1" t="s">
        <v>77</v>
      </c>
      <c r="AN3273" s="1" t="s">
        <v>5712</v>
      </c>
      <c r="AP3273" s="1" t="s">
        <v>5712</v>
      </c>
      <c r="AR3273" s="1" t="s">
        <v>5712</v>
      </c>
      <c r="AT3273" s="1" t="s">
        <v>5712</v>
      </c>
      <c r="AV3273" s="1" t="s">
        <v>579</v>
      </c>
    </row>
    <row r="3274" spans="1:48" x14ac:dyDescent="0.35">
      <c r="A3274" s="1" t="s">
        <v>14271</v>
      </c>
      <c r="B3274" s="1" t="s">
        <v>12499</v>
      </c>
      <c r="C3274" s="1" t="s">
        <v>41</v>
      </c>
      <c r="D3274">
        <v>40</v>
      </c>
      <c r="E3274" s="1" t="s">
        <v>42</v>
      </c>
      <c r="F3274" s="1" t="s">
        <v>107</v>
      </c>
      <c r="G3274" s="1" t="s">
        <v>98</v>
      </c>
      <c r="H3274" s="1" t="s">
        <v>45</v>
      </c>
      <c r="I3274" s="1" t="s">
        <v>74</v>
      </c>
      <c r="J3274" s="1" t="s">
        <v>47</v>
      </c>
      <c r="K3274" s="1" t="s">
        <v>48</v>
      </c>
      <c r="L3274" s="1" t="s">
        <v>48</v>
      </c>
      <c r="M3274" s="1" t="s">
        <v>49</v>
      </c>
      <c r="N3274" s="1" t="s">
        <v>48</v>
      </c>
      <c r="O3274" s="1" t="s">
        <v>48</v>
      </c>
      <c r="P3274" s="1" t="s">
        <v>48</v>
      </c>
      <c r="Q3274" s="1" t="s">
        <v>48</v>
      </c>
      <c r="R3274" s="1" t="s">
        <v>48</v>
      </c>
      <c r="S3274" s="1" t="s">
        <v>48</v>
      </c>
      <c r="T3274" s="1" t="s">
        <v>48</v>
      </c>
      <c r="U3274" s="1" t="s">
        <v>48</v>
      </c>
      <c r="V3274" s="1" t="s">
        <v>48</v>
      </c>
      <c r="W3274" s="1" t="s">
        <v>48</v>
      </c>
      <c r="X3274" s="1" t="s">
        <v>116</v>
      </c>
      <c r="Y3274" s="1" t="s">
        <v>14272</v>
      </c>
      <c r="AC3274" s="1" t="s">
        <v>5712</v>
      </c>
      <c r="AD3274" s="1" t="s">
        <v>5712</v>
      </c>
      <c r="AI3274" s="1" t="s">
        <v>14273</v>
      </c>
      <c r="AK3274" s="1" t="s">
        <v>77</v>
      </c>
      <c r="AN3274" s="1" t="s">
        <v>5712</v>
      </c>
      <c r="AP3274" s="1" t="s">
        <v>5712</v>
      </c>
      <c r="AR3274" s="1" t="s">
        <v>5712</v>
      </c>
      <c r="AT3274" s="1" t="s">
        <v>5712</v>
      </c>
    </row>
    <row r="3275" spans="1:48" x14ac:dyDescent="0.35">
      <c r="A3275" s="1" t="s">
        <v>14274</v>
      </c>
      <c r="B3275" s="1" t="s">
        <v>12499</v>
      </c>
      <c r="C3275" s="1" t="s">
        <v>41</v>
      </c>
      <c r="D3275">
        <v>63</v>
      </c>
      <c r="E3275" s="1" t="s">
        <v>65</v>
      </c>
      <c r="F3275" s="1" t="s">
        <v>66</v>
      </c>
      <c r="G3275" s="1" t="s">
        <v>59</v>
      </c>
      <c r="H3275" s="1" t="s">
        <v>109</v>
      </c>
      <c r="I3275" s="1" t="s">
        <v>110</v>
      </c>
      <c r="J3275" s="1" t="s">
        <v>47</v>
      </c>
      <c r="K3275" s="1" t="s">
        <v>48</v>
      </c>
      <c r="L3275" s="1" t="s">
        <v>48</v>
      </c>
      <c r="M3275" s="1" t="s">
        <v>49</v>
      </c>
      <c r="N3275" s="1" t="s">
        <v>48</v>
      </c>
      <c r="O3275" s="1" t="s">
        <v>48</v>
      </c>
      <c r="P3275" s="1" t="s">
        <v>48</v>
      </c>
      <c r="Q3275" s="1" t="s">
        <v>48</v>
      </c>
      <c r="R3275" s="1" t="s">
        <v>48</v>
      </c>
      <c r="S3275" s="1" t="s">
        <v>48</v>
      </c>
      <c r="T3275" s="1" t="s">
        <v>48</v>
      </c>
      <c r="U3275" s="1" t="s">
        <v>48</v>
      </c>
      <c r="V3275" s="1" t="s">
        <v>48</v>
      </c>
      <c r="W3275" s="1" t="s">
        <v>49</v>
      </c>
      <c r="X3275" s="1" t="s">
        <v>62</v>
      </c>
      <c r="AC3275" s="1" t="s">
        <v>5712</v>
      </c>
      <c r="AD3275" s="1" t="s">
        <v>5712</v>
      </c>
      <c r="AI3275" s="1" t="s">
        <v>1601</v>
      </c>
      <c r="AK3275" s="1" t="s">
        <v>55</v>
      </c>
      <c r="AN3275" s="1" t="s">
        <v>5712</v>
      </c>
      <c r="AP3275" s="1" t="s">
        <v>5712</v>
      </c>
      <c r="AR3275" s="1" t="s">
        <v>5712</v>
      </c>
      <c r="AT3275" s="1" t="s">
        <v>5712</v>
      </c>
    </row>
    <row r="3276" spans="1:48" x14ac:dyDescent="0.35">
      <c r="A3276" s="1" t="s">
        <v>14275</v>
      </c>
      <c r="B3276" s="1" t="s">
        <v>12499</v>
      </c>
      <c r="C3276" s="1" t="s">
        <v>41</v>
      </c>
      <c r="D3276">
        <v>16</v>
      </c>
      <c r="E3276" s="1" t="s">
        <v>57</v>
      </c>
      <c r="F3276" s="1" t="s">
        <v>58</v>
      </c>
      <c r="G3276" s="1" t="s">
        <v>44</v>
      </c>
      <c r="H3276" s="1" t="s">
        <v>112</v>
      </c>
      <c r="I3276" s="1" t="s">
        <v>125</v>
      </c>
      <c r="J3276" s="1" t="s">
        <v>47</v>
      </c>
      <c r="K3276" s="1" t="s">
        <v>49</v>
      </c>
      <c r="L3276" s="1" t="s">
        <v>48</v>
      </c>
      <c r="M3276" s="1" t="s">
        <v>48</v>
      </c>
      <c r="N3276" s="1" t="s">
        <v>48</v>
      </c>
      <c r="O3276" s="1" t="s">
        <v>48</v>
      </c>
      <c r="P3276" s="1" t="s">
        <v>48</v>
      </c>
      <c r="Q3276" s="1" t="s">
        <v>48</v>
      </c>
      <c r="R3276" s="1" t="s">
        <v>48</v>
      </c>
      <c r="S3276" s="1" t="s">
        <v>48</v>
      </c>
      <c r="T3276" s="1" t="s">
        <v>49</v>
      </c>
      <c r="U3276" s="1" t="s">
        <v>48</v>
      </c>
      <c r="V3276" s="1" t="s">
        <v>48</v>
      </c>
      <c r="W3276" s="1" t="s">
        <v>48</v>
      </c>
      <c r="X3276" s="1" t="s">
        <v>62</v>
      </c>
      <c r="AC3276" s="1" t="s">
        <v>5712</v>
      </c>
      <c r="AD3276" s="1" t="s">
        <v>5712</v>
      </c>
      <c r="AI3276" s="1" t="s">
        <v>14276</v>
      </c>
      <c r="AK3276" s="1" t="s">
        <v>77</v>
      </c>
      <c r="AN3276" s="1" t="s">
        <v>5712</v>
      </c>
      <c r="AP3276" s="1" t="s">
        <v>5712</v>
      </c>
      <c r="AR3276" s="1" t="s">
        <v>5712</v>
      </c>
      <c r="AT3276" s="1" t="s">
        <v>5712</v>
      </c>
    </row>
    <row r="3277" spans="1:48" x14ac:dyDescent="0.35">
      <c r="A3277" s="1" t="s">
        <v>14277</v>
      </c>
      <c r="B3277" s="1" t="s">
        <v>12499</v>
      </c>
      <c r="C3277" s="1" t="s">
        <v>71</v>
      </c>
      <c r="D3277">
        <v>31</v>
      </c>
      <c r="E3277" s="1" t="s">
        <v>57</v>
      </c>
      <c r="F3277" s="1" t="s">
        <v>107</v>
      </c>
      <c r="G3277" s="1" t="s">
        <v>85</v>
      </c>
      <c r="H3277" s="1" t="s">
        <v>45</v>
      </c>
      <c r="I3277" s="1" t="s">
        <v>74</v>
      </c>
      <c r="J3277" s="1" t="s">
        <v>47</v>
      </c>
      <c r="K3277" s="1" t="s">
        <v>48</v>
      </c>
      <c r="L3277" s="1" t="s">
        <v>49</v>
      </c>
      <c r="M3277" s="1" t="s">
        <v>48</v>
      </c>
      <c r="N3277" s="1" t="s">
        <v>48</v>
      </c>
      <c r="O3277" s="1" t="s">
        <v>48</v>
      </c>
      <c r="P3277" s="1" t="s">
        <v>48</v>
      </c>
      <c r="Q3277" s="1" t="s">
        <v>48</v>
      </c>
      <c r="R3277" s="1" t="s">
        <v>48</v>
      </c>
      <c r="S3277" s="1" t="s">
        <v>48</v>
      </c>
      <c r="T3277" s="1" t="s">
        <v>48</v>
      </c>
      <c r="U3277" s="1" t="s">
        <v>48</v>
      </c>
      <c r="V3277" s="1" t="s">
        <v>48</v>
      </c>
      <c r="W3277" s="1" t="s">
        <v>48</v>
      </c>
      <c r="X3277" s="1" t="s">
        <v>145</v>
      </c>
      <c r="Y3277" s="1" t="s">
        <v>14278</v>
      </c>
      <c r="AC3277" s="1" t="s">
        <v>5712</v>
      </c>
      <c r="AD3277" s="1" t="s">
        <v>5712</v>
      </c>
      <c r="AK3277" s="1" t="s">
        <v>55</v>
      </c>
      <c r="AN3277" s="1" t="s">
        <v>5712</v>
      </c>
      <c r="AP3277" s="1" t="s">
        <v>5712</v>
      </c>
      <c r="AR3277" s="1" t="s">
        <v>5712</v>
      </c>
      <c r="AT3277" s="1" t="s">
        <v>5712</v>
      </c>
      <c r="AV3277" s="1" t="s">
        <v>14279</v>
      </c>
    </row>
    <row r="3278" spans="1:48" x14ac:dyDescent="0.35">
      <c r="A3278" s="1" t="s">
        <v>14280</v>
      </c>
      <c r="B3278" s="1" t="s">
        <v>12499</v>
      </c>
      <c r="C3278" s="1" t="s">
        <v>41</v>
      </c>
      <c r="D3278">
        <v>29</v>
      </c>
      <c r="E3278" s="1" t="s">
        <v>57</v>
      </c>
      <c r="F3278" s="1" t="s">
        <v>107</v>
      </c>
      <c r="G3278" s="1" t="s">
        <v>73</v>
      </c>
      <c r="H3278" s="1" t="s">
        <v>45</v>
      </c>
      <c r="I3278" s="1" t="s">
        <v>46</v>
      </c>
      <c r="J3278" s="1" t="s">
        <v>47</v>
      </c>
      <c r="K3278" s="1" t="s">
        <v>49</v>
      </c>
      <c r="L3278" s="1" t="s">
        <v>48</v>
      </c>
      <c r="M3278" s="1" t="s">
        <v>48</v>
      </c>
      <c r="N3278" s="1" t="s">
        <v>48</v>
      </c>
      <c r="O3278" s="1" t="s">
        <v>48</v>
      </c>
      <c r="P3278" s="1" t="s">
        <v>48</v>
      </c>
      <c r="Q3278" s="1" t="s">
        <v>48</v>
      </c>
      <c r="R3278" s="1" t="s">
        <v>48</v>
      </c>
      <c r="S3278" s="1" t="s">
        <v>48</v>
      </c>
      <c r="T3278" s="1" t="s">
        <v>49</v>
      </c>
      <c r="U3278" s="1" t="s">
        <v>48</v>
      </c>
      <c r="V3278" s="1" t="s">
        <v>48</v>
      </c>
      <c r="W3278" s="1" t="s">
        <v>48</v>
      </c>
      <c r="X3278" s="1" t="s">
        <v>75</v>
      </c>
      <c r="Y3278" s="1" t="s">
        <v>14281</v>
      </c>
      <c r="AC3278" s="1" t="s">
        <v>5712</v>
      </c>
      <c r="AD3278" s="1" t="s">
        <v>5712</v>
      </c>
      <c r="AI3278" s="1" t="s">
        <v>14282</v>
      </c>
      <c r="AK3278" s="1" t="s">
        <v>63</v>
      </c>
      <c r="AN3278" s="1" t="s">
        <v>5712</v>
      </c>
      <c r="AP3278" s="1" t="s">
        <v>5712</v>
      </c>
      <c r="AR3278" s="1" t="s">
        <v>5712</v>
      </c>
      <c r="AT3278" s="1" t="s">
        <v>5712</v>
      </c>
    </row>
    <row r="3279" spans="1:48" x14ac:dyDescent="0.35">
      <c r="A3279" s="1" t="s">
        <v>14283</v>
      </c>
      <c r="B3279" s="1" t="s">
        <v>12499</v>
      </c>
      <c r="C3279" s="1" t="s">
        <v>41</v>
      </c>
      <c r="D3279">
        <v>19</v>
      </c>
      <c r="E3279" s="1" t="s">
        <v>57</v>
      </c>
      <c r="F3279" s="1" t="s">
        <v>58</v>
      </c>
      <c r="G3279" s="1" t="s">
        <v>44</v>
      </c>
      <c r="H3279" s="1" t="s">
        <v>112</v>
      </c>
      <c r="I3279" s="1" t="s">
        <v>125</v>
      </c>
      <c r="J3279" s="1" t="s">
        <v>47</v>
      </c>
      <c r="K3279" s="1" t="s">
        <v>48</v>
      </c>
      <c r="L3279" s="1" t="s">
        <v>48</v>
      </c>
      <c r="M3279" s="1" t="s">
        <v>48</v>
      </c>
      <c r="N3279" s="1" t="s">
        <v>48</v>
      </c>
      <c r="O3279" s="1" t="s">
        <v>48</v>
      </c>
      <c r="P3279" s="1" t="s">
        <v>49</v>
      </c>
      <c r="Q3279" s="1" t="s">
        <v>48</v>
      </c>
      <c r="R3279" s="1" t="s">
        <v>48</v>
      </c>
      <c r="S3279" s="1" t="s">
        <v>48</v>
      </c>
      <c r="T3279" s="1" t="s">
        <v>48</v>
      </c>
      <c r="U3279" s="1" t="s">
        <v>48</v>
      </c>
      <c r="V3279" s="1" t="s">
        <v>48</v>
      </c>
      <c r="W3279" s="1" t="s">
        <v>48</v>
      </c>
      <c r="X3279" s="1" t="s">
        <v>116</v>
      </c>
      <c r="Y3279" s="1" t="s">
        <v>14284</v>
      </c>
      <c r="AC3279" s="1" t="s">
        <v>5712</v>
      </c>
      <c r="AD3279" s="1" t="s">
        <v>5712</v>
      </c>
      <c r="AK3279" s="1" t="s">
        <v>77</v>
      </c>
      <c r="AN3279" s="1" t="s">
        <v>5712</v>
      </c>
      <c r="AP3279" s="1" t="s">
        <v>5712</v>
      </c>
      <c r="AR3279" s="1" t="s">
        <v>5712</v>
      </c>
      <c r="AT3279" s="1" t="s">
        <v>5712</v>
      </c>
      <c r="AV3279" s="1" t="s">
        <v>14285</v>
      </c>
    </row>
    <row r="3280" spans="1:48" x14ac:dyDescent="0.35">
      <c r="A3280" s="1" t="s">
        <v>14286</v>
      </c>
      <c r="B3280" s="1" t="s">
        <v>12499</v>
      </c>
      <c r="C3280" s="1" t="s">
        <v>71</v>
      </c>
      <c r="D3280">
        <v>72</v>
      </c>
      <c r="E3280" s="1" t="s">
        <v>65</v>
      </c>
      <c r="F3280" s="1" t="s">
        <v>66</v>
      </c>
      <c r="G3280" s="1" t="s">
        <v>85</v>
      </c>
      <c r="H3280" s="1" t="s">
        <v>67</v>
      </c>
      <c r="I3280" s="1" t="s">
        <v>99</v>
      </c>
      <c r="J3280" s="1" t="s">
        <v>80</v>
      </c>
      <c r="K3280" s="1" t="s">
        <v>48</v>
      </c>
      <c r="L3280" s="1" t="s">
        <v>48</v>
      </c>
      <c r="M3280" s="1" t="s">
        <v>48</v>
      </c>
      <c r="N3280" s="1" t="s">
        <v>48</v>
      </c>
      <c r="O3280" s="1" t="s">
        <v>48</v>
      </c>
      <c r="P3280" s="1" t="s">
        <v>48</v>
      </c>
      <c r="Q3280" s="1" t="s">
        <v>48</v>
      </c>
      <c r="R3280" s="1" t="s">
        <v>48</v>
      </c>
      <c r="S3280" s="1" t="s">
        <v>48</v>
      </c>
      <c r="T3280" s="1" t="s">
        <v>48</v>
      </c>
      <c r="U3280" s="1" t="s">
        <v>49</v>
      </c>
      <c r="V3280" s="1" t="s">
        <v>48</v>
      </c>
      <c r="W3280" s="1" t="s">
        <v>48</v>
      </c>
      <c r="X3280" s="1" t="s">
        <v>62</v>
      </c>
      <c r="AC3280" s="1" t="s">
        <v>5712</v>
      </c>
      <c r="AD3280" s="1" t="s">
        <v>5712</v>
      </c>
      <c r="AI3280" s="1" t="s">
        <v>14287</v>
      </c>
      <c r="AK3280" s="1" t="s">
        <v>77</v>
      </c>
      <c r="AN3280" s="1" t="s">
        <v>5712</v>
      </c>
      <c r="AP3280" s="1" t="s">
        <v>5712</v>
      </c>
      <c r="AR3280" s="1" t="s">
        <v>5712</v>
      </c>
      <c r="AT3280" s="1" t="s">
        <v>5712</v>
      </c>
      <c r="AV3280" s="1" t="s">
        <v>3498</v>
      </c>
    </row>
    <row r="3281" spans="1:48" x14ac:dyDescent="0.35">
      <c r="A3281" s="1" t="s">
        <v>14288</v>
      </c>
      <c r="B3281" s="1" t="s">
        <v>12499</v>
      </c>
      <c r="C3281" s="1" t="s">
        <v>41</v>
      </c>
      <c r="D3281">
        <v>39</v>
      </c>
      <c r="E3281" s="1" t="s">
        <v>42</v>
      </c>
      <c r="F3281" s="1" t="s">
        <v>107</v>
      </c>
      <c r="G3281" s="1" t="s">
        <v>59</v>
      </c>
      <c r="H3281" s="1" t="s">
        <v>79</v>
      </c>
      <c r="I3281" s="1" t="s">
        <v>99</v>
      </c>
      <c r="J3281" s="1" t="s">
        <v>47</v>
      </c>
      <c r="K3281" s="1" t="s">
        <v>48</v>
      </c>
      <c r="L3281" s="1" t="s">
        <v>48</v>
      </c>
      <c r="M3281" s="1" t="s">
        <v>48</v>
      </c>
      <c r="N3281" s="1" t="s">
        <v>48</v>
      </c>
      <c r="O3281" s="1" t="s">
        <v>48</v>
      </c>
      <c r="P3281" s="1" t="s">
        <v>48</v>
      </c>
      <c r="Q3281" s="1" t="s">
        <v>49</v>
      </c>
      <c r="R3281" s="1" t="s">
        <v>48</v>
      </c>
      <c r="S3281" s="1" t="s">
        <v>48</v>
      </c>
      <c r="T3281" s="1" t="s">
        <v>48</v>
      </c>
      <c r="U3281" s="1" t="s">
        <v>48</v>
      </c>
      <c r="V3281" s="1" t="s">
        <v>48</v>
      </c>
      <c r="W3281" s="1" t="s">
        <v>48</v>
      </c>
      <c r="X3281" s="1" t="s">
        <v>75</v>
      </c>
      <c r="Y3281" s="1" t="s">
        <v>14289</v>
      </c>
      <c r="AC3281" s="1" t="s">
        <v>5712</v>
      </c>
      <c r="AD3281" s="1" t="s">
        <v>5712</v>
      </c>
      <c r="AK3281" s="1" t="s">
        <v>63</v>
      </c>
      <c r="AN3281" s="1" t="s">
        <v>5712</v>
      </c>
      <c r="AP3281" s="1" t="s">
        <v>5712</v>
      </c>
      <c r="AR3281" s="1" t="s">
        <v>5712</v>
      </c>
      <c r="AT3281" s="1" t="s">
        <v>5712</v>
      </c>
    </row>
    <row r="3282" spans="1:48" x14ac:dyDescent="0.35">
      <c r="A3282" s="1" t="s">
        <v>14290</v>
      </c>
      <c r="B3282" s="1" t="s">
        <v>12499</v>
      </c>
      <c r="C3282" s="1" t="s">
        <v>71</v>
      </c>
      <c r="D3282">
        <v>75</v>
      </c>
      <c r="E3282" s="1" t="s">
        <v>65</v>
      </c>
      <c r="F3282" s="1" t="s">
        <v>66</v>
      </c>
      <c r="G3282" s="1" t="s">
        <v>85</v>
      </c>
      <c r="H3282" s="1" t="s">
        <v>67</v>
      </c>
      <c r="I3282" s="1" t="s">
        <v>99</v>
      </c>
      <c r="J3282" s="1" t="s">
        <v>47</v>
      </c>
      <c r="K3282" s="1" t="s">
        <v>48</v>
      </c>
      <c r="L3282" s="1" t="s">
        <v>48</v>
      </c>
      <c r="M3282" s="1" t="s">
        <v>48</v>
      </c>
      <c r="N3282" s="1" t="s">
        <v>48</v>
      </c>
      <c r="O3282" s="1" t="s">
        <v>48</v>
      </c>
      <c r="P3282" s="1" t="s">
        <v>48</v>
      </c>
      <c r="Q3282" s="1" t="s">
        <v>48</v>
      </c>
      <c r="R3282" s="1" t="s">
        <v>49</v>
      </c>
      <c r="S3282" s="1" t="s">
        <v>48</v>
      </c>
      <c r="T3282" s="1" t="s">
        <v>48</v>
      </c>
      <c r="U3282" s="1" t="s">
        <v>48</v>
      </c>
      <c r="V3282" s="1" t="s">
        <v>48</v>
      </c>
      <c r="W3282" s="1" t="s">
        <v>48</v>
      </c>
      <c r="X3282" s="1" t="s">
        <v>116</v>
      </c>
      <c r="Y3282" s="1" t="s">
        <v>14291</v>
      </c>
      <c r="AC3282" s="1" t="s">
        <v>5712</v>
      </c>
      <c r="AD3282" s="1" t="s">
        <v>5712</v>
      </c>
      <c r="AK3282" s="1" t="s">
        <v>101</v>
      </c>
      <c r="AN3282" s="1" t="s">
        <v>5712</v>
      </c>
      <c r="AP3282" s="1" t="s">
        <v>5712</v>
      </c>
      <c r="AR3282" s="1" t="s">
        <v>5712</v>
      </c>
      <c r="AT3282" s="1" t="s">
        <v>5712</v>
      </c>
    </row>
    <row r="3283" spans="1:48" x14ac:dyDescent="0.35">
      <c r="A3283" s="1" t="s">
        <v>14292</v>
      </c>
      <c r="B3283" s="1" t="s">
        <v>12499</v>
      </c>
      <c r="C3283" s="1" t="s">
        <v>41</v>
      </c>
      <c r="D3283">
        <v>63</v>
      </c>
      <c r="E3283" s="1" t="s">
        <v>65</v>
      </c>
      <c r="F3283" s="1" t="s">
        <v>43</v>
      </c>
      <c r="G3283" s="1" t="s">
        <v>73</v>
      </c>
      <c r="H3283" s="1" t="s">
        <v>67</v>
      </c>
      <c r="I3283" s="1" t="s">
        <v>90</v>
      </c>
      <c r="J3283" s="1" t="s">
        <v>47</v>
      </c>
      <c r="K3283" s="1" t="s">
        <v>48</v>
      </c>
      <c r="L3283" s="1" t="s">
        <v>48</v>
      </c>
      <c r="M3283" s="1" t="s">
        <v>48</v>
      </c>
      <c r="N3283" s="1" t="s">
        <v>48</v>
      </c>
      <c r="O3283" s="1" t="s">
        <v>48</v>
      </c>
      <c r="P3283" s="1" t="s">
        <v>48</v>
      </c>
      <c r="Q3283" s="1" t="s">
        <v>49</v>
      </c>
      <c r="R3283" s="1" t="s">
        <v>48</v>
      </c>
      <c r="S3283" s="1" t="s">
        <v>48</v>
      </c>
      <c r="T3283" s="1" t="s">
        <v>48</v>
      </c>
      <c r="U3283" s="1" t="s">
        <v>48</v>
      </c>
      <c r="V3283" s="1" t="s">
        <v>48</v>
      </c>
      <c r="W3283" s="1" t="s">
        <v>48</v>
      </c>
      <c r="X3283" s="1" t="s">
        <v>62</v>
      </c>
      <c r="AC3283" s="1" t="s">
        <v>5712</v>
      </c>
      <c r="AD3283" s="1" t="s">
        <v>5712</v>
      </c>
      <c r="AI3283" s="1" t="s">
        <v>14293</v>
      </c>
      <c r="AK3283" s="1" t="s">
        <v>77</v>
      </c>
      <c r="AN3283" s="1" t="s">
        <v>5712</v>
      </c>
      <c r="AP3283" s="1" t="s">
        <v>81</v>
      </c>
      <c r="AR3283" s="1" t="s">
        <v>5712</v>
      </c>
      <c r="AT3283" s="1" t="s">
        <v>5712</v>
      </c>
    </row>
    <row r="3284" spans="1:48" x14ac:dyDescent="0.35">
      <c r="A3284" s="1" t="s">
        <v>14294</v>
      </c>
      <c r="B3284" s="1" t="s">
        <v>12499</v>
      </c>
      <c r="C3284" s="1" t="s">
        <v>71</v>
      </c>
      <c r="D3284">
        <v>78</v>
      </c>
      <c r="E3284" s="1" t="s">
        <v>65</v>
      </c>
      <c r="F3284" s="1" t="s">
        <v>66</v>
      </c>
      <c r="G3284" s="1" t="s">
        <v>85</v>
      </c>
      <c r="H3284" s="1" t="s">
        <v>67</v>
      </c>
      <c r="I3284" s="1" t="s">
        <v>90</v>
      </c>
      <c r="J3284" s="1" t="s">
        <v>47</v>
      </c>
      <c r="K3284" s="1" t="s">
        <v>48</v>
      </c>
      <c r="L3284" s="1" t="s">
        <v>48</v>
      </c>
      <c r="M3284" s="1" t="s">
        <v>49</v>
      </c>
      <c r="N3284" s="1" t="s">
        <v>48</v>
      </c>
      <c r="O3284" s="1" t="s">
        <v>48</v>
      </c>
      <c r="P3284" s="1" t="s">
        <v>48</v>
      </c>
      <c r="Q3284" s="1" t="s">
        <v>48</v>
      </c>
      <c r="R3284" s="1" t="s">
        <v>48</v>
      </c>
      <c r="S3284" s="1" t="s">
        <v>48</v>
      </c>
      <c r="T3284" s="1" t="s">
        <v>48</v>
      </c>
      <c r="U3284" s="1" t="s">
        <v>48</v>
      </c>
      <c r="V3284" s="1" t="s">
        <v>48</v>
      </c>
      <c r="W3284" s="1" t="s">
        <v>48</v>
      </c>
      <c r="X3284" s="1" t="s">
        <v>116</v>
      </c>
      <c r="Y3284" s="1" t="s">
        <v>14295</v>
      </c>
      <c r="AC3284" s="1" t="s">
        <v>5712</v>
      </c>
      <c r="AD3284" s="1" t="s">
        <v>5712</v>
      </c>
      <c r="AI3284" s="1" t="s">
        <v>14296</v>
      </c>
      <c r="AK3284" s="1" t="s">
        <v>55</v>
      </c>
      <c r="AN3284" s="1" t="s">
        <v>5712</v>
      </c>
      <c r="AP3284" s="1" t="s">
        <v>5712</v>
      </c>
      <c r="AR3284" s="1" t="s">
        <v>5712</v>
      </c>
      <c r="AT3284" s="1" t="s">
        <v>5712</v>
      </c>
    </row>
    <row r="3285" spans="1:48" x14ac:dyDescent="0.35">
      <c r="A3285" s="1" t="s">
        <v>14297</v>
      </c>
      <c r="B3285" s="1" t="s">
        <v>12499</v>
      </c>
      <c r="C3285" s="1" t="s">
        <v>41</v>
      </c>
      <c r="D3285">
        <v>25</v>
      </c>
      <c r="E3285" s="1" t="s">
        <v>57</v>
      </c>
      <c r="F3285" s="1" t="s">
        <v>58</v>
      </c>
      <c r="G3285" s="1" t="s">
        <v>59</v>
      </c>
      <c r="H3285" s="1" t="s">
        <v>45</v>
      </c>
      <c r="I3285" s="1" t="s">
        <v>68</v>
      </c>
      <c r="J3285" s="1" t="s">
        <v>47</v>
      </c>
      <c r="K3285" s="1" t="s">
        <v>48</v>
      </c>
      <c r="L3285" s="1" t="s">
        <v>48</v>
      </c>
      <c r="M3285" s="1" t="s">
        <v>48</v>
      </c>
      <c r="N3285" s="1" t="s">
        <v>48</v>
      </c>
      <c r="O3285" s="1" t="s">
        <v>48</v>
      </c>
      <c r="P3285" s="1" t="s">
        <v>48</v>
      </c>
      <c r="Q3285" s="1" t="s">
        <v>48</v>
      </c>
      <c r="R3285" s="1" t="s">
        <v>49</v>
      </c>
      <c r="S3285" s="1" t="s">
        <v>48</v>
      </c>
      <c r="T3285" s="1" t="s">
        <v>48</v>
      </c>
      <c r="U3285" s="1" t="s">
        <v>48</v>
      </c>
      <c r="V3285" s="1" t="s">
        <v>48</v>
      </c>
      <c r="W3285" s="1" t="s">
        <v>48</v>
      </c>
      <c r="X3285" s="1" t="s">
        <v>62</v>
      </c>
      <c r="AC3285" s="1" t="s">
        <v>5712</v>
      </c>
      <c r="AD3285" s="1" t="s">
        <v>5712</v>
      </c>
      <c r="AK3285" s="1" t="s">
        <v>77</v>
      </c>
      <c r="AN3285" s="1" t="s">
        <v>5712</v>
      </c>
      <c r="AP3285" s="1" t="s">
        <v>5712</v>
      </c>
      <c r="AR3285" s="1" t="s">
        <v>5712</v>
      </c>
      <c r="AT3285" s="1" t="s">
        <v>5712</v>
      </c>
      <c r="AV3285" s="1" t="s">
        <v>2171</v>
      </c>
    </row>
    <row r="3286" spans="1:48" x14ac:dyDescent="0.35">
      <c r="A3286" s="1" t="s">
        <v>14298</v>
      </c>
      <c r="B3286" s="1" t="s">
        <v>12499</v>
      </c>
      <c r="C3286" s="1" t="s">
        <v>71</v>
      </c>
      <c r="D3286">
        <v>68</v>
      </c>
      <c r="E3286" s="1" t="s">
        <v>65</v>
      </c>
      <c r="F3286" s="1" t="s">
        <v>43</v>
      </c>
      <c r="G3286" s="1" t="s">
        <v>59</v>
      </c>
      <c r="H3286" s="1" t="s">
        <v>67</v>
      </c>
      <c r="I3286" s="1" t="s">
        <v>125</v>
      </c>
      <c r="J3286" s="1" t="s">
        <v>47</v>
      </c>
      <c r="K3286" s="1" t="s">
        <v>48</v>
      </c>
      <c r="L3286" s="1" t="s">
        <v>48</v>
      </c>
      <c r="M3286" s="1" t="s">
        <v>48</v>
      </c>
      <c r="N3286" s="1" t="s">
        <v>48</v>
      </c>
      <c r="O3286" s="1" t="s">
        <v>48</v>
      </c>
      <c r="P3286" s="1" t="s">
        <v>49</v>
      </c>
      <c r="Q3286" s="1" t="s">
        <v>48</v>
      </c>
      <c r="R3286" s="1" t="s">
        <v>48</v>
      </c>
      <c r="S3286" s="1" t="s">
        <v>48</v>
      </c>
      <c r="T3286" s="1" t="s">
        <v>48</v>
      </c>
      <c r="U3286" s="1" t="s">
        <v>48</v>
      </c>
      <c r="V3286" s="1" t="s">
        <v>48</v>
      </c>
      <c r="W3286" s="1" t="s">
        <v>48</v>
      </c>
      <c r="X3286" s="1" t="s">
        <v>116</v>
      </c>
      <c r="Y3286" s="1" t="s">
        <v>14299</v>
      </c>
      <c r="AC3286" s="1" t="s">
        <v>5712</v>
      </c>
      <c r="AD3286" s="1" t="s">
        <v>5712</v>
      </c>
      <c r="AK3286" s="1" t="s">
        <v>55</v>
      </c>
      <c r="AN3286" s="1" t="s">
        <v>5712</v>
      </c>
      <c r="AP3286" s="1" t="s">
        <v>5712</v>
      </c>
      <c r="AR3286" s="1" t="s">
        <v>5712</v>
      </c>
      <c r="AT3286" s="1" t="s">
        <v>5712</v>
      </c>
      <c r="AV3286" s="1" t="s">
        <v>14300</v>
      </c>
    </row>
    <row r="3287" spans="1:48" x14ac:dyDescent="0.35">
      <c r="A3287" s="1" t="s">
        <v>14301</v>
      </c>
      <c r="B3287" s="1" t="s">
        <v>12499</v>
      </c>
      <c r="C3287" s="1" t="s">
        <v>41</v>
      </c>
      <c r="D3287">
        <v>26</v>
      </c>
      <c r="E3287" s="1" t="s">
        <v>57</v>
      </c>
      <c r="F3287" s="1" t="s">
        <v>107</v>
      </c>
      <c r="G3287" s="1" t="s">
        <v>59</v>
      </c>
      <c r="H3287" s="1" t="s">
        <v>79</v>
      </c>
      <c r="I3287" s="1" t="s">
        <v>113</v>
      </c>
      <c r="J3287" s="1" t="s">
        <v>47</v>
      </c>
      <c r="K3287" s="1" t="s">
        <v>49</v>
      </c>
      <c r="L3287" s="1" t="s">
        <v>48</v>
      </c>
      <c r="M3287" s="1" t="s">
        <v>48</v>
      </c>
      <c r="N3287" s="1" t="s">
        <v>48</v>
      </c>
      <c r="O3287" s="1" t="s">
        <v>48</v>
      </c>
      <c r="P3287" s="1" t="s">
        <v>48</v>
      </c>
      <c r="Q3287" s="1" t="s">
        <v>48</v>
      </c>
      <c r="R3287" s="1" t="s">
        <v>48</v>
      </c>
      <c r="S3287" s="1" t="s">
        <v>48</v>
      </c>
      <c r="T3287" s="1" t="s">
        <v>49</v>
      </c>
      <c r="U3287" s="1" t="s">
        <v>48</v>
      </c>
      <c r="V3287" s="1" t="s">
        <v>48</v>
      </c>
      <c r="W3287" s="1" t="s">
        <v>48</v>
      </c>
      <c r="X3287" s="1" t="s">
        <v>62</v>
      </c>
      <c r="AC3287" s="1" t="s">
        <v>5712</v>
      </c>
      <c r="AD3287" s="1" t="s">
        <v>5712</v>
      </c>
      <c r="AK3287" s="1" t="s">
        <v>77</v>
      </c>
      <c r="AN3287" s="1" t="s">
        <v>5712</v>
      </c>
      <c r="AP3287" s="1" t="s">
        <v>5712</v>
      </c>
      <c r="AR3287" s="1" t="s">
        <v>5712</v>
      </c>
      <c r="AT3287" s="1" t="s">
        <v>5712</v>
      </c>
      <c r="AV3287" s="1" t="s">
        <v>14302</v>
      </c>
    </row>
    <row r="3288" spans="1:48" x14ac:dyDescent="0.35">
      <c r="A3288" s="1" t="s">
        <v>14303</v>
      </c>
      <c r="B3288" s="1" t="s">
        <v>12499</v>
      </c>
      <c r="C3288" s="1" t="s">
        <v>41</v>
      </c>
      <c r="D3288">
        <v>32</v>
      </c>
      <c r="E3288" s="1" t="s">
        <v>57</v>
      </c>
      <c r="F3288" s="1" t="s">
        <v>58</v>
      </c>
      <c r="G3288" s="1" t="s">
        <v>59</v>
      </c>
      <c r="H3288" s="1" t="s">
        <v>109</v>
      </c>
      <c r="I3288" s="1" t="s">
        <v>113</v>
      </c>
      <c r="J3288" s="1" t="s">
        <v>47</v>
      </c>
      <c r="K3288" s="1" t="s">
        <v>48</v>
      </c>
      <c r="L3288" s="1" t="s">
        <v>49</v>
      </c>
      <c r="M3288" s="1" t="s">
        <v>48</v>
      </c>
      <c r="N3288" s="1" t="s">
        <v>48</v>
      </c>
      <c r="O3288" s="1" t="s">
        <v>48</v>
      </c>
      <c r="P3288" s="1" t="s">
        <v>48</v>
      </c>
      <c r="Q3288" s="1" t="s">
        <v>48</v>
      </c>
      <c r="R3288" s="1" t="s">
        <v>48</v>
      </c>
      <c r="S3288" s="1" t="s">
        <v>48</v>
      </c>
      <c r="T3288" s="1" t="s">
        <v>48</v>
      </c>
      <c r="U3288" s="1" t="s">
        <v>48</v>
      </c>
      <c r="V3288" s="1" t="s">
        <v>48</v>
      </c>
      <c r="W3288" s="1" t="s">
        <v>48</v>
      </c>
      <c r="X3288" s="1" t="s">
        <v>62</v>
      </c>
      <c r="AC3288" s="1" t="s">
        <v>5712</v>
      </c>
      <c r="AD3288" s="1" t="s">
        <v>5712</v>
      </c>
      <c r="AI3288" s="1" t="s">
        <v>14304</v>
      </c>
      <c r="AK3288" s="1" t="s">
        <v>77</v>
      </c>
      <c r="AN3288" s="1" t="s">
        <v>5712</v>
      </c>
      <c r="AP3288" s="1" t="s">
        <v>5712</v>
      </c>
      <c r="AR3288" s="1" t="s">
        <v>5712</v>
      </c>
      <c r="AT3288" s="1" t="s">
        <v>5712</v>
      </c>
    </row>
    <row r="3289" spans="1:48" x14ac:dyDescent="0.35">
      <c r="A3289" s="1" t="s">
        <v>14305</v>
      </c>
      <c r="B3289" s="1" t="s">
        <v>12499</v>
      </c>
      <c r="C3289" s="1" t="s">
        <v>71</v>
      </c>
      <c r="D3289">
        <v>20</v>
      </c>
      <c r="E3289" s="1" t="s">
        <v>57</v>
      </c>
      <c r="F3289" s="1" t="s">
        <v>58</v>
      </c>
      <c r="G3289" s="1" t="s">
        <v>73</v>
      </c>
      <c r="H3289" s="1" t="s">
        <v>79</v>
      </c>
      <c r="I3289" s="1" t="s">
        <v>90</v>
      </c>
      <c r="J3289" s="1" t="s">
        <v>47</v>
      </c>
      <c r="K3289" s="1" t="s">
        <v>48</v>
      </c>
      <c r="L3289" s="1" t="s">
        <v>49</v>
      </c>
      <c r="M3289" s="1" t="s">
        <v>48</v>
      </c>
      <c r="N3289" s="1" t="s">
        <v>48</v>
      </c>
      <c r="O3289" s="1" t="s">
        <v>48</v>
      </c>
      <c r="P3289" s="1" t="s">
        <v>48</v>
      </c>
      <c r="Q3289" s="1" t="s">
        <v>48</v>
      </c>
      <c r="R3289" s="1" t="s">
        <v>48</v>
      </c>
      <c r="S3289" s="1" t="s">
        <v>48</v>
      </c>
      <c r="T3289" s="1" t="s">
        <v>48</v>
      </c>
      <c r="U3289" s="1" t="s">
        <v>48</v>
      </c>
      <c r="V3289" s="1" t="s">
        <v>48</v>
      </c>
      <c r="W3289" s="1" t="s">
        <v>48</v>
      </c>
      <c r="X3289" s="1" t="s">
        <v>62</v>
      </c>
      <c r="AC3289" s="1" t="s">
        <v>5712</v>
      </c>
      <c r="AD3289" s="1" t="s">
        <v>5712</v>
      </c>
      <c r="AI3289" s="1" t="s">
        <v>3092</v>
      </c>
      <c r="AK3289" s="1" t="s">
        <v>55</v>
      </c>
      <c r="AN3289" s="1" t="s">
        <v>5712</v>
      </c>
      <c r="AP3289" s="1" t="s">
        <v>5712</v>
      </c>
      <c r="AR3289" s="1" t="s">
        <v>5712</v>
      </c>
      <c r="AT3289" s="1" t="s">
        <v>5712</v>
      </c>
    </row>
    <row r="3290" spans="1:48" x14ac:dyDescent="0.35">
      <c r="A3290" s="1" t="s">
        <v>14306</v>
      </c>
      <c r="B3290" s="1" t="s">
        <v>12499</v>
      </c>
      <c r="C3290" s="1" t="s">
        <v>41</v>
      </c>
      <c r="D3290">
        <v>49</v>
      </c>
      <c r="E3290" s="1" t="s">
        <v>42</v>
      </c>
      <c r="F3290" s="1" t="s">
        <v>43</v>
      </c>
      <c r="G3290" s="1" t="s">
        <v>59</v>
      </c>
      <c r="H3290" s="1" t="s">
        <v>144</v>
      </c>
      <c r="I3290" s="1" t="s">
        <v>68</v>
      </c>
      <c r="J3290" s="1" t="s">
        <v>47</v>
      </c>
      <c r="K3290" s="1" t="s">
        <v>48</v>
      </c>
      <c r="L3290" s="1" t="s">
        <v>48</v>
      </c>
      <c r="M3290" s="1" t="s">
        <v>48</v>
      </c>
      <c r="N3290" s="1" t="s">
        <v>48</v>
      </c>
      <c r="O3290" s="1" t="s">
        <v>48</v>
      </c>
      <c r="P3290" s="1" t="s">
        <v>49</v>
      </c>
      <c r="Q3290" s="1" t="s">
        <v>48</v>
      </c>
      <c r="R3290" s="1" t="s">
        <v>48</v>
      </c>
      <c r="S3290" s="1" t="s">
        <v>48</v>
      </c>
      <c r="T3290" s="1" t="s">
        <v>48</v>
      </c>
      <c r="U3290" s="1" t="s">
        <v>48</v>
      </c>
      <c r="V3290" s="1" t="s">
        <v>48</v>
      </c>
      <c r="W3290" s="1" t="s">
        <v>48</v>
      </c>
      <c r="X3290" s="1" t="s">
        <v>62</v>
      </c>
      <c r="AC3290" s="1" t="s">
        <v>5712</v>
      </c>
      <c r="AD3290" s="1" t="s">
        <v>5712</v>
      </c>
      <c r="AI3290" s="1" t="s">
        <v>12795</v>
      </c>
      <c r="AK3290" s="1" t="s">
        <v>77</v>
      </c>
      <c r="AN3290" s="1" t="s">
        <v>5712</v>
      </c>
      <c r="AP3290" s="1" t="s">
        <v>5712</v>
      </c>
      <c r="AR3290" s="1" t="s">
        <v>5712</v>
      </c>
      <c r="AT3290" s="1" t="s">
        <v>5712</v>
      </c>
      <c r="AV3290" s="1" t="s">
        <v>14307</v>
      </c>
    </row>
    <row r="3291" spans="1:48" x14ac:dyDescent="0.35">
      <c r="A3291" s="1" t="s">
        <v>14308</v>
      </c>
      <c r="B3291" s="1" t="s">
        <v>12499</v>
      </c>
      <c r="C3291" s="1" t="s">
        <v>41</v>
      </c>
      <c r="D3291">
        <v>56</v>
      </c>
      <c r="E3291" s="1" t="s">
        <v>65</v>
      </c>
      <c r="F3291" s="1" t="s">
        <v>66</v>
      </c>
      <c r="G3291" s="1" t="s">
        <v>137</v>
      </c>
      <c r="H3291" s="1" t="s">
        <v>92</v>
      </c>
      <c r="I3291" s="1" t="s">
        <v>90</v>
      </c>
      <c r="J3291" s="1" t="s">
        <v>47</v>
      </c>
      <c r="K3291" s="1" t="s">
        <v>48</v>
      </c>
      <c r="L3291" s="1" t="s">
        <v>49</v>
      </c>
      <c r="M3291" s="1" t="s">
        <v>48</v>
      </c>
      <c r="N3291" s="1" t="s">
        <v>48</v>
      </c>
      <c r="O3291" s="1" t="s">
        <v>48</v>
      </c>
      <c r="P3291" s="1" t="s">
        <v>48</v>
      </c>
      <c r="Q3291" s="1" t="s">
        <v>48</v>
      </c>
      <c r="R3291" s="1" t="s">
        <v>48</v>
      </c>
      <c r="S3291" s="1" t="s">
        <v>48</v>
      </c>
      <c r="T3291" s="1" t="s">
        <v>48</v>
      </c>
      <c r="U3291" s="1" t="s">
        <v>48</v>
      </c>
      <c r="V3291" s="1" t="s">
        <v>48</v>
      </c>
      <c r="W3291" s="1" t="s">
        <v>48</v>
      </c>
      <c r="X3291" s="1" t="s">
        <v>145</v>
      </c>
      <c r="Y3291" s="1" t="s">
        <v>14309</v>
      </c>
      <c r="AC3291" s="1" t="s">
        <v>5712</v>
      </c>
      <c r="AD3291" s="1" t="s">
        <v>5712</v>
      </c>
      <c r="AK3291" s="1" t="s">
        <v>77</v>
      </c>
      <c r="AN3291" s="1" t="s">
        <v>5712</v>
      </c>
      <c r="AP3291" s="1" t="s">
        <v>5712</v>
      </c>
      <c r="AR3291" s="1" t="s">
        <v>5712</v>
      </c>
      <c r="AT3291" s="1" t="s">
        <v>5712</v>
      </c>
      <c r="AV3291" s="1" t="s">
        <v>14310</v>
      </c>
    </row>
    <row r="3292" spans="1:48" x14ac:dyDescent="0.35">
      <c r="A3292" s="1" t="s">
        <v>14311</v>
      </c>
      <c r="B3292" s="1" t="s">
        <v>12499</v>
      </c>
      <c r="C3292" s="1" t="s">
        <v>41</v>
      </c>
      <c r="D3292">
        <v>54</v>
      </c>
      <c r="E3292" s="1" t="s">
        <v>42</v>
      </c>
      <c r="F3292" s="1" t="s">
        <v>66</v>
      </c>
      <c r="G3292" s="1" t="s">
        <v>59</v>
      </c>
      <c r="H3292" s="1" t="s">
        <v>92</v>
      </c>
      <c r="I3292" s="1" t="s">
        <v>90</v>
      </c>
      <c r="J3292" s="1" t="s">
        <v>47</v>
      </c>
      <c r="K3292" s="1" t="s">
        <v>48</v>
      </c>
      <c r="L3292" s="1" t="s">
        <v>48</v>
      </c>
      <c r="M3292" s="1" t="s">
        <v>49</v>
      </c>
      <c r="N3292" s="1" t="s">
        <v>48</v>
      </c>
      <c r="O3292" s="1" t="s">
        <v>48</v>
      </c>
      <c r="P3292" s="1" t="s">
        <v>48</v>
      </c>
      <c r="Q3292" s="1" t="s">
        <v>48</v>
      </c>
      <c r="R3292" s="1" t="s">
        <v>48</v>
      </c>
      <c r="S3292" s="1" t="s">
        <v>48</v>
      </c>
      <c r="T3292" s="1" t="s">
        <v>48</v>
      </c>
      <c r="U3292" s="1" t="s">
        <v>48</v>
      </c>
      <c r="V3292" s="1" t="s">
        <v>48</v>
      </c>
      <c r="W3292" s="1" t="s">
        <v>48</v>
      </c>
      <c r="X3292" s="1" t="s">
        <v>116</v>
      </c>
      <c r="Y3292" s="1" t="s">
        <v>14312</v>
      </c>
      <c r="AC3292" s="1" t="s">
        <v>5712</v>
      </c>
      <c r="AD3292" s="1" t="s">
        <v>5712</v>
      </c>
      <c r="AI3292" s="1" t="s">
        <v>14313</v>
      </c>
      <c r="AK3292" s="1" t="s">
        <v>63</v>
      </c>
      <c r="AN3292" s="1" t="s">
        <v>5712</v>
      </c>
      <c r="AP3292" s="1" t="s">
        <v>5712</v>
      </c>
      <c r="AR3292" s="1" t="s">
        <v>5712</v>
      </c>
      <c r="AT3292" s="1" t="s">
        <v>5712</v>
      </c>
    </row>
    <row r="3293" spans="1:48" x14ac:dyDescent="0.35">
      <c r="A3293" s="1" t="s">
        <v>14314</v>
      </c>
      <c r="B3293" s="1" t="s">
        <v>12499</v>
      </c>
      <c r="C3293" s="1" t="s">
        <v>71</v>
      </c>
      <c r="D3293">
        <v>59</v>
      </c>
      <c r="E3293" s="1" t="s">
        <v>65</v>
      </c>
      <c r="F3293" s="1" t="s">
        <v>43</v>
      </c>
      <c r="G3293" s="1" t="s">
        <v>73</v>
      </c>
      <c r="H3293" s="1" t="s">
        <v>92</v>
      </c>
      <c r="I3293" s="1" t="s">
        <v>61</v>
      </c>
      <c r="J3293" s="1" t="s">
        <v>47</v>
      </c>
      <c r="K3293" s="1" t="s">
        <v>48</v>
      </c>
      <c r="L3293" s="1" t="s">
        <v>48</v>
      </c>
      <c r="M3293" s="1" t="s">
        <v>48</v>
      </c>
      <c r="N3293" s="1" t="s">
        <v>48</v>
      </c>
      <c r="O3293" s="1" t="s">
        <v>48</v>
      </c>
      <c r="P3293" s="1" t="s">
        <v>49</v>
      </c>
      <c r="Q3293" s="1" t="s">
        <v>48</v>
      </c>
      <c r="R3293" s="1" t="s">
        <v>48</v>
      </c>
      <c r="S3293" s="1" t="s">
        <v>48</v>
      </c>
      <c r="T3293" s="1" t="s">
        <v>48</v>
      </c>
      <c r="U3293" s="1" t="s">
        <v>48</v>
      </c>
      <c r="V3293" s="1" t="s">
        <v>48</v>
      </c>
      <c r="W3293" s="1" t="s">
        <v>48</v>
      </c>
      <c r="X3293" s="1" t="s">
        <v>62</v>
      </c>
      <c r="AC3293" s="1" t="s">
        <v>5712</v>
      </c>
      <c r="AD3293" s="1" t="s">
        <v>5712</v>
      </c>
      <c r="AI3293" s="1" t="s">
        <v>14315</v>
      </c>
      <c r="AK3293" s="1" t="s">
        <v>77</v>
      </c>
      <c r="AN3293" s="1" t="s">
        <v>5712</v>
      </c>
      <c r="AP3293" s="1" t="s">
        <v>5712</v>
      </c>
      <c r="AR3293" s="1" t="s">
        <v>5712</v>
      </c>
      <c r="AT3293" s="1" t="s">
        <v>5712</v>
      </c>
      <c r="AV3293" s="1" t="s">
        <v>224</v>
      </c>
    </row>
    <row r="3294" spans="1:48" x14ac:dyDescent="0.35">
      <c r="A3294" s="1" t="s">
        <v>14316</v>
      </c>
      <c r="B3294" s="1" t="s">
        <v>12499</v>
      </c>
      <c r="C3294" s="1" t="s">
        <v>41</v>
      </c>
      <c r="D3294">
        <v>48</v>
      </c>
      <c r="E3294" s="1" t="s">
        <v>42</v>
      </c>
      <c r="F3294" s="1" t="s">
        <v>107</v>
      </c>
      <c r="G3294" s="1" t="s">
        <v>85</v>
      </c>
      <c r="H3294" s="1" t="s">
        <v>45</v>
      </c>
      <c r="I3294" s="1" t="s">
        <v>61</v>
      </c>
      <c r="J3294" s="1" t="s">
        <v>80</v>
      </c>
      <c r="K3294" s="1" t="s">
        <v>48</v>
      </c>
      <c r="L3294" s="1" t="s">
        <v>48</v>
      </c>
      <c r="M3294" s="1" t="s">
        <v>48</v>
      </c>
      <c r="N3294" s="1" t="s">
        <v>48</v>
      </c>
      <c r="O3294" s="1" t="s">
        <v>48</v>
      </c>
      <c r="P3294" s="1" t="s">
        <v>48</v>
      </c>
      <c r="Q3294" s="1" t="s">
        <v>48</v>
      </c>
      <c r="R3294" s="1" t="s">
        <v>48</v>
      </c>
      <c r="S3294" s="1" t="s">
        <v>48</v>
      </c>
      <c r="T3294" s="1" t="s">
        <v>48</v>
      </c>
      <c r="U3294" s="1" t="s">
        <v>48</v>
      </c>
      <c r="V3294" s="1" t="s">
        <v>48</v>
      </c>
      <c r="W3294" s="1" t="s">
        <v>49</v>
      </c>
      <c r="X3294" s="1" t="s">
        <v>62</v>
      </c>
      <c r="AC3294" s="1" t="s">
        <v>5712</v>
      </c>
      <c r="AD3294" s="1" t="s">
        <v>5712</v>
      </c>
      <c r="AI3294" s="1" t="s">
        <v>14317</v>
      </c>
      <c r="AK3294" s="1" t="s">
        <v>77</v>
      </c>
      <c r="AN3294" s="1" t="s">
        <v>5712</v>
      </c>
      <c r="AP3294" s="1" t="s">
        <v>5712</v>
      </c>
      <c r="AR3294" s="1" t="s">
        <v>5712</v>
      </c>
      <c r="AT3294" s="1" t="s">
        <v>5712</v>
      </c>
      <c r="AV3294" s="1" t="s">
        <v>14318</v>
      </c>
    </row>
    <row r="3295" spans="1:48" x14ac:dyDescent="0.35">
      <c r="A3295" s="1" t="s">
        <v>14319</v>
      </c>
      <c r="B3295" s="1" t="s">
        <v>12499</v>
      </c>
      <c r="C3295" s="1" t="s">
        <v>41</v>
      </c>
      <c r="D3295">
        <v>62</v>
      </c>
      <c r="E3295" s="1" t="s">
        <v>65</v>
      </c>
      <c r="F3295" s="1" t="s">
        <v>72</v>
      </c>
      <c r="G3295" s="1" t="s">
        <v>59</v>
      </c>
      <c r="H3295" s="1" t="s">
        <v>79</v>
      </c>
      <c r="I3295" s="1" t="s">
        <v>46</v>
      </c>
      <c r="J3295" s="1" t="s">
        <v>80</v>
      </c>
      <c r="K3295" s="1" t="s">
        <v>48</v>
      </c>
      <c r="L3295" s="1" t="s">
        <v>48</v>
      </c>
      <c r="M3295" s="1" t="s">
        <v>48</v>
      </c>
      <c r="N3295" s="1" t="s">
        <v>48</v>
      </c>
      <c r="O3295" s="1" t="s">
        <v>48</v>
      </c>
      <c r="P3295" s="1" t="s">
        <v>48</v>
      </c>
      <c r="Q3295" s="1" t="s">
        <v>48</v>
      </c>
      <c r="R3295" s="1" t="s">
        <v>48</v>
      </c>
      <c r="S3295" s="1" t="s">
        <v>48</v>
      </c>
      <c r="T3295" s="1" t="s">
        <v>49</v>
      </c>
      <c r="U3295" s="1" t="s">
        <v>48</v>
      </c>
      <c r="V3295" s="1" t="s">
        <v>48</v>
      </c>
      <c r="W3295" s="1" t="s">
        <v>48</v>
      </c>
      <c r="X3295" s="1" t="s">
        <v>116</v>
      </c>
      <c r="Y3295" s="1" t="s">
        <v>14320</v>
      </c>
      <c r="AC3295" s="1" t="s">
        <v>5712</v>
      </c>
      <c r="AD3295" s="1" t="s">
        <v>5712</v>
      </c>
      <c r="AI3295" s="1" t="s">
        <v>14321</v>
      </c>
      <c r="AK3295" s="1" t="s">
        <v>77</v>
      </c>
      <c r="AN3295" s="1" t="s">
        <v>5712</v>
      </c>
      <c r="AP3295" s="1" t="s">
        <v>5712</v>
      </c>
      <c r="AR3295" s="1" t="s">
        <v>5712</v>
      </c>
      <c r="AT3295" s="1" t="s">
        <v>5712</v>
      </c>
    </row>
    <row r="3296" spans="1:48" x14ac:dyDescent="0.35">
      <c r="A3296" s="1" t="s">
        <v>14322</v>
      </c>
      <c r="B3296" s="1" t="s">
        <v>12499</v>
      </c>
      <c r="C3296" s="1" t="s">
        <v>41</v>
      </c>
      <c r="D3296">
        <v>35</v>
      </c>
      <c r="E3296" s="1" t="s">
        <v>42</v>
      </c>
      <c r="F3296" s="1" t="s">
        <v>107</v>
      </c>
      <c r="G3296" s="1" t="s">
        <v>98</v>
      </c>
      <c r="H3296" s="1" t="s">
        <v>45</v>
      </c>
      <c r="I3296" s="1" t="s">
        <v>113</v>
      </c>
      <c r="J3296" s="1" t="s">
        <v>80</v>
      </c>
      <c r="K3296" s="1" t="s">
        <v>48</v>
      </c>
      <c r="L3296" s="1" t="s">
        <v>48</v>
      </c>
      <c r="M3296" s="1" t="s">
        <v>48</v>
      </c>
      <c r="N3296" s="1" t="s">
        <v>48</v>
      </c>
      <c r="O3296" s="1" t="s">
        <v>48</v>
      </c>
      <c r="P3296" s="1" t="s">
        <v>48</v>
      </c>
      <c r="Q3296" s="1" t="s">
        <v>48</v>
      </c>
      <c r="R3296" s="1" t="s">
        <v>48</v>
      </c>
      <c r="S3296" s="1" t="s">
        <v>48</v>
      </c>
      <c r="T3296" s="1" t="s">
        <v>48</v>
      </c>
      <c r="U3296" s="1" t="s">
        <v>49</v>
      </c>
      <c r="V3296" s="1" t="s">
        <v>48</v>
      </c>
      <c r="W3296" s="1" t="s">
        <v>48</v>
      </c>
      <c r="X3296" s="1" t="s">
        <v>62</v>
      </c>
      <c r="AC3296" s="1" t="s">
        <v>5712</v>
      </c>
      <c r="AD3296" s="1" t="s">
        <v>5712</v>
      </c>
      <c r="AK3296" s="1" t="s">
        <v>63</v>
      </c>
      <c r="AN3296" s="1" t="s">
        <v>5712</v>
      </c>
      <c r="AP3296" s="1" t="s">
        <v>5712</v>
      </c>
      <c r="AR3296" s="1" t="s">
        <v>5712</v>
      </c>
      <c r="AT3296" s="1" t="s">
        <v>5712</v>
      </c>
      <c r="AV3296" s="1" t="s">
        <v>14323</v>
      </c>
    </row>
    <row r="3297" spans="1:48" x14ac:dyDescent="0.35">
      <c r="A3297" s="1" t="s">
        <v>14324</v>
      </c>
      <c r="B3297" s="1" t="s">
        <v>12499</v>
      </c>
      <c r="C3297" s="1" t="s">
        <v>41</v>
      </c>
      <c r="D3297">
        <v>23</v>
      </c>
      <c r="E3297" s="1" t="s">
        <v>57</v>
      </c>
      <c r="F3297" s="1" t="s">
        <v>58</v>
      </c>
      <c r="G3297" s="1" t="s">
        <v>44</v>
      </c>
      <c r="H3297" s="1" t="s">
        <v>92</v>
      </c>
      <c r="I3297" s="1" t="s">
        <v>68</v>
      </c>
      <c r="J3297" s="1" t="s">
        <v>47</v>
      </c>
      <c r="K3297" s="1" t="s">
        <v>48</v>
      </c>
      <c r="L3297" s="1" t="s">
        <v>48</v>
      </c>
      <c r="M3297" s="1" t="s">
        <v>49</v>
      </c>
      <c r="N3297" s="1" t="s">
        <v>48</v>
      </c>
      <c r="O3297" s="1" t="s">
        <v>48</v>
      </c>
      <c r="P3297" s="1" t="s">
        <v>48</v>
      </c>
      <c r="Q3297" s="1" t="s">
        <v>48</v>
      </c>
      <c r="R3297" s="1" t="s">
        <v>48</v>
      </c>
      <c r="S3297" s="1" t="s">
        <v>48</v>
      </c>
      <c r="T3297" s="1" t="s">
        <v>48</v>
      </c>
      <c r="U3297" s="1" t="s">
        <v>48</v>
      </c>
      <c r="V3297" s="1" t="s">
        <v>48</v>
      </c>
      <c r="W3297" s="1" t="s">
        <v>48</v>
      </c>
      <c r="X3297" s="1" t="s">
        <v>116</v>
      </c>
      <c r="Y3297" s="1" t="s">
        <v>14325</v>
      </c>
      <c r="AC3297" s="1" t="s">
        <v>5712</v>
      </c>
      <c r="AD3297" s="1" t="s">
        <v>5712</v>
      </c>
      <c r="AK3297" s="1" t="s">
        <v>77</v>
      </c>
      <c r="AN3297" s="1" t="s">
        <v>5712</v>
      </c>
      <c r="AP3297" s="1" t="s">
        <v>5712</v>
      </c>
      <c r="AR3297" s="1" t="s">
        <v>5712</v>
      </c>
      <c r="AT3297" s="1" t="s">
        <v>5712</v>
      </c>
    </row>
    <row r="3298" spans="1:48" x14ac:dyDescent="0.35">
      <c r="A3298" s="1" t="s">
        <v>14326</v>
      </c>
      <c r="B3298" s="1" t="s">
        <v>12499</v>
      </c>
      <c r="C3298" s="1" t="s">
        <v>71</v>
      </c>
      <c r="D3298">
        <v>42</v>
      </c>
      <c r="E3298" s="1" t="s">
        <v>42</v>
      </c>
      <c r="F3298" s="1" t="s">
        <v>72</v>
      </c>
      <c r="G3298" s="1" t="s">
        <v>44</v>
      </c>
      <c r="H3298" s="1" t="s">
        <v>386</v>
      </c>
      <c r="I3298" s="1" t="s">
        <v>110</v>
      </c>
      <c r="J3298" s="1" t="s">
        <v>47</v>
      </c>
      <c r="K3298" s="1" t="s">
        <v>48</v>
      </c>
      <c r="L3298" s="1" t="s">
        <v>48</v>
      </c>
      <c r="M3298" s="1" t="s">
        <v>48</v>
      </c>
      <c r="N3298" s="1" t="s">
        <v>48</v>
      </c>
      <c r="O3298" s="1" t="s">
        <v>48</v>
      </c>
      <c r="P3298" s="1" t="s">
        <v>48</v>
      </c>
      <c r="Q3298" s="1" t="s">
        <v>49</v>
      </c>
      <c r="R3298" s="1" t="s">
        <v>48</v>
      </c>
      <c r="S3298" s="1" t="s">
        <v>48</v>
      </c>
      <c r="T3298" s="1" t="s">
        <v>48</v>
      </c>
      <c r="U3298" s="1" t="s">
        <v>48</v>
      </c>
      <c r="V3298" s="1" t="s">
        <v>48</v>
      </c>
      <c r="W3298" s="1" t="s">
        <v>48</v>
      </c>
      <c r="X3298" s="1" t="s">
        <v>62</v>
      </c>
      <c r="AC3298" s="1" t="s">
        <v>5712</v>
      </c>
      <c r="AD3298" s="1" t="s">
        <v>5712</v>
      </c>
      <c r="AK3298" s="1" t="s">
        <v>63</v>
      </c>
      <c r="AN3298" s="1" t="s">
        <v>5712</v>
      </c>
      <c r="AP3298" s="1" t="s">
        <v>5712</v>
      </c>
      <c r="AR3298" s="1" t="s">
        <v>5712</v>
      </c>
      <c r="AT3298" s="1" t="s">
        <v>5712</v>
      </c>
      <c r="AV3298" s="1" t="s">
        <v>14327</v>
      </c>
    </row>
    <row r="3299" spans="1:48" x14ac:dyDescent="0.35">
      <c r="A3299" s="1" t="s">
        <v>14328</v>
      </c>
      <c r="B3299" s="1" t="s">
        <v>12499</v>
      </c>
      <c r="C3299" s="1" t="s">
        <v>71</v>
      </c>
      <c r="D3299">
        <v>26</v>
      </c>
      <c r="E3299" s="1" t="s">
        <v>57</v>
      </c>
      <c r="F3299" s="1" t="s">
        <v>107</v>
      </c>
      <c r="G3299" s="1" t="s">
        <v>98</v>
      </c>
      <c r="H3299" s="1" t="s">
        <v>45</v>
      </c>
      <c r="I3299" s="1" t="s">
        <v>99</v>
      </c>
      <c r="J3299" s="1" t="s">
        <v>80</v>
      </c>
      <c r="K3299" s="1" t="s">
        <v>48</v>
      </c>
      <c r="L3299" s="1" t="s">
        <v>48</v>
      </c>
      <c r="M3299" s="1" t="s">
        <v>48</v>
      </c>
      <c r="N3299" s="1" t="s">
        <v>48</v>
      </c>
      <c r="O3299" s="1" t="s">
        <v>48</v>
      </c>
      <c r="P3299" s="1" t="s">
        <v>48</v>
      </c>
      <c r="Q3299" s="1" t="s">
        <v>48</v>
      </c>
      <c r="R3299" s="1" t="s">
        <v>48</v>
      </c>
      <c r="S3299" s="1" t="s">
        <v>48</v>
      </c>
      <c r="T3299" s="1" t="s">
        <v>48</v>
      </c>
      <c r="U3299" s="1" t="s">
        <v>49</v>
      </c>
      <c r="V3299" s="1" t="s">
        <v>48</v>
      </c>
      <c r="W3299" s="1" t="s">
        <v>48</v>
      </c>
      <c r="X3299" s="1" t="s">
        <v>116</v>
      </c>
      <c r="Y3299" s="1" t="s">
        <v>14329</v>
      </c>
      <c r="AC3299" s="1" t="s">
        <v>5712</v>
      </c>
      <c r="AD3299" s="1" t="s">
        <v>5712</v>
      </c>
      <c r="AK3299" s="1" t="s">
        <v>55</v>
      </c>
      <c r="AN3299" s="1" t="s">
        <v>5712</v>
      </c>
      <c r="AP3299" s="1" t="s">
        <v>81</v>
      </c>
      <c r="AR3299" s="1" t="s">
        <v>5712</v>
      </c>
      <c r="AT3299" s="1" t="s">
        <v>5712</v>
      </c>
    </row>
    <row r="3300" spans="1:48" x14ac:dyDescent="0.35">
      <c r="A3300" s="1" t="s">
        <v>14330</v>
      </c>
      <c r="B3300" s="1" t="s">
        <v>12499</v>
      </c>
      <c r="C3300" s="1" t="s">
        <v>41</v>
      </c>
      <c r="D3300">
        <v>65</v>
      </c>
      <c r="E3300" s="1" t="s">
        <v>65</v>
      </c>
      <c r="F3300" s="1" t="s">
        <v>66</v>
      </c>
      <c r="G3300" s="1" t="s">
        <v>59</v>
      </c>
      <c r="H3300" s="1" t="s">
        <v>92</v>
      </c>
      <c r="I3300" s="1" t="s">
        <v>110</v>
      </c>
      <c r="J3300" s="1" t="s">
        <v>47</v>
      </c>
      <c r="K3300" s="1" t="s">
        <v>48</v>
      </c>
      <c r="L3300" s="1" t="s">
        <v>48</v>
      </c>
      <c r="M3300" s="1" t="s">
        <v>48</v>
      </c>
      <c r="N3300" s="1" t="s">
        <v>48</v>
      </c>
      <c r="O3300" s="1" t="s">
        <v>48</v>
      </c>
      <c r="P3300" s="1" t="s">
        <v>48</v>
      </c>
      <c r="Q3300" s="1" t="s">
        <v>49</v>
      </c>
      <c r="R3300" s="1" t="s">
        <v>48</v>
      </c>
      <c r="S3300" s="1" t="s">
        <v>48</v>
      </c>
      <c r="T3300" s="1" t="s">
        <v>48</v>
      </c>
      <c r="U3300" s="1" t="s">
        <v>48</v>
      </c>
      <c r="V3300" s="1" t="s">
        <v>48</v>
      </c>
      <c r="W3300" s="1" t="s">
        <v>48</v>
      </c>
      <c r="X3300" s="1" t="s">
        <v>62</v>
      </c>
      <c r="AC3300" s="1" t="s">
        <v>5712</v>
      </c>
      <c r="AD3300" s="1" t="s">
        <v>5712</v>
      </c>
      <c r="AK3300" s="1" t="s">
        <v>77</v>
      </c>
      <c r="AN3300" s="1" t="s">
        <v>5712</v>
      </c>
      <c r="AP3300" s="1" t="s">
        <v>5712</v>
      </c>
      <c r="AR3300" s="1" t="s">
        <v>5712</v>
      </c>
      <c r="AT3300" s="1" t="s">
        <v>5712</v>
      </c>
      <c r="AV3300" s="1" t="s">
        <v>14331</v>
      </c>
    </row>
    <row r="3301" spans="1:48" x14ac:dyDescent="0.35">
      <c r="A3301" s="1" t="s">
        <v>14332</v>
      </c>
      <c r="B3301" s="1" t="s">
        <v>12499</v>
      </c>
      <c r="C3301" s="1" t="s">
        <v>41</v>
      </c>
      <c r="D3301">
        <v>23</v>
      </c>
      <c r="E3301" s="1" t="s">
        <v>57</v>
      </c>
      <c r="F3301" s="1" t="s">
        <v>58</v>
      </c>
      <c r="G3301" s="1" t="s">
        <v>98</v>
      </c>
      <c r="H3301" s="1" t="s">
        <v>45</v>
      </c>
      <c r="I3301" s="1" t="s">
        <v>99</v>
      </c>
      <c r="J3301" s="1" t="s">
        <v>47</v>
      </c>
      <c r="K3301" s="1" t="s">
        <v>48</v>
      </c>
      <c r="L3301" s="1" t="s">
        <v>48</v>
      </c>
      <c r="M3301" s="1" t="s">
        <v>48</v>
      </c>
      <c r="N3301" s="1" t="s">
        <v>48</v>
      </c>
      <c r="O3301" s="1" t="s">
        <v>49</v>
      </c>
      <c r="P3301" s="1" t="s">
        <v>48</v>
      </c>
      <c r="Q3301" s="1" t="s">
        <v>48</v>
      </c>
      <c r="R3301" s="1" t="s">
        <v>48</v>
      </c>
      <c r="S3301" s="1" t="s">
        <v>48</v>
      </c>
      <c r="T3301" s="1" t="s">
        <v>48</v>
      </c>
      <c r="U3301" s="1" t="s">
        <v>48</v>
      </c>
      <c r="V3301" s="1" t="s">
        <v>48</v>
      </c>
      <c r="W3301" s="1" t="s">
        <v>48</v>
      </c>
      <c r="X3301" s="1" t="s">
        <v>62</v>
      </c>
      <c r="AC3301" s="1" t="s">
        <v>5712</v>
      </c>
      <c r="AD3301" s="1" t="s">
        <v>5712</v>
      </c>
      <c r="AK3301" s="1" t="s">
        <v>77</v>
      </c>
      <c r="AN3301" s="1" t="s">
        <v>5712</v>
      </c>
      <c r="AP3301" s="1" t="s">
        <v>5712</v>
      </c>
      <c r="AR3301" s="1" t="s">
        <v>5712</v>
      </c>
      <c r="AT3301" s="1" t="s">
        <v>5712</v>
      </c>
      <c r="AV3301" s="1" t="s">
        <v>351</v>
      </c>
    </row>
    <row r="3302" spans="1:48" x14ac:dyDescent="0.35">
      <c r="A3302" s="1" t="s">
        <v>14333</v>
      </c>
      <c r="B3302" s="1" t="s">
        <v>12499</v>
      </c>
      <c r="C3302" s="1" t="s">
        <v>71</v>
      </c>
      <c r="D3302">
        <v>24</v>
      </c>
      <c r="E3302" s="1" t="s">
        <v>57</v>
      </c>
      <c r="F3302" s="1" t="s">
        <v>58</v>
      </c>
      <c r="G3302" s="1" t="s">
        <v>59</v>
      </c>
      <c r="H3302" s="1" t="s">
        <v>45</v>
      </c>
      <c r="I3302" s="1" t="s">
        <v>110</v>
      </c>
      <c r="J3302" s="1" t="s">
        <v>47</v>
      </c>
      <c r="K3302" s="1" t="s">
        <v>48</v>
      </c>
      <c r="L3302" s="1" t="s">
        <v>49</v>
      </c>
      <c r="M3302" s="1" t="s">
        <v>48</v>
      </c>
      <c r="N3302" s="1" t="s">
        <v>48</v>
      </c>
      <c r="O3302" s="1" t="s">
        <v>48</v>
      </c>
      <c r="P3302" s="1" t="s">
        <v>48</v>
      </c>
      <c r="Q3302" s="1" t="s">
        <v>48</v>
      </c>
      <c r="R3302" s="1" t="s">
        <v>48</v>
      </c>
      <c r="S3302" s="1" t="s">
        <v>48</v>
      </c>
      <c r="T3302" s="1" t="s">
        <v>48</v>
      </c>
      <c r="U3302" s="1" t="s">
        <v>48</v>
      </c>
      <c r="V3302" s="1" t="s">
        <v>48</v>
      </c>
      <c r="W3302" s="1" t="s">
        <v>48</v>
      </c>
      <c r="X3302" s="1" t="s">
        <v>145</v>
      </c>
      <c r="Y3302" s="1" t="s">
        <v>14334</v>
      </c>
      <c r="AC3302" s="1" t="s">
        <v>5712</v>
      </c>
      <c r="AD3302" s="1" t="s">
        <v>5712</v>
      </c>
      <c r="AI3302" s="1" t="s">
        <v>14335</v>
      </c>
      <c r="AK3302" s="1" t="s">
        <v>77</v>
      </c>
      <c r="AN3302" s="1" t="s">
        <v>5712</v>
      </c>
      <c r="AP3302" s="1" t="s">
        <v>5712</v>
      </c>
      <c r="AR3302" s="1" t="s">
        <v>5712</v>
      </c>
      <c r="AT3302" s="1" t="s">
        <v>5712</v>
      </c>
      <c r="AV3302" s="1" t="s">
        <v>14336</v>
      </c>
    </row>
    <row r="3303" spans="1:48" x14ac:dyDescent="0.35">
      <c r="A3303" s="1" t="s">
        <v>14337</v>
      </c>
      <c r="B3303" s="1" t="s">
        <v>12499</v>
      </c>
      <c r="C3303" s="1" t="s">
        <v>41</v>
      </c>
      <c r="D3303">
        <v>26</v>
      </c>
      <c r="E3303" s="1" t="s">
        <v>57</v>
      </c>
      <c r="F3303" s="1" t="s">
        <v>58</v>
      </c>
      <c r="G3303" s="1" t="s">
        <v>98</v>
      </c>
      <c r="H3303" s="1" t="s">
        <v>45</v>
      </c>
      <c r="I3303" s="1" t="s">
        <v>99</v>
      </c>
      <c r="J3303" s="1" t="s">
        <v>80</v>
      </c>
      <c r="K3303" s="1" t="s">
        <v>48</v>
      </c>
      <c r="L3303" s="1" t="s">
        <v>48</v>
      </c>
      <c r="M3303" s="1" t="s">
        <v>48</v>
      </c>
      <c r="N3303" s="1" t="s">
        <v>48</v>
      </c>
      <c r="O3303" s="1" t="s">
        <v>48</v>
      </c>
      <c r="P3303" s="1" t="s">
        <v>48</v>
      </c>
      <c r="Q3303" s="1" t="s">
        <v>48</v>
      </c>
      <c r="R3303" s="1" t="s">
        <v>48</v>
      </c>
      <c r="S3303" s="1" t="s">
        <v>48</v>
      </c>
      <c r="T3303" s="1" t="s">
        <v>48</v>
      </c>
      <c r="U3303" s="1" t="s">
        <v>48</v>
      </c>
      <c r="V3303" s="1" t="s">
        <v>49</v>
      </c>
      <c r="W3303" s="1" t="s">
        <v>48</v>
      </c>
      <c r="X3303" s="1" t="s">
        <v>62</v>
      </c>
      <c r="AC3303" s="1" t="s">
        <v>5712</v>
      </c>
      <c r="AD3303" s="1" t="s">
        <v>5712</v>
      </c>
      <c r="AI3303" s="1" t="s">
        <v>12582</v>
      </c>
      <c r="AK3303" s="1" t="s">
        <v>55</v>
      </c>
      <c r="AN3303" s="1" t="s">
        <v>5712</v>
      </c>
      <c r="AP3303" s="1" t="s">
        <v>5712</v>
      </c>
      <c r="AR3303" s="1" t="s">
        <v>5712</v>
      </c>
      <c r="AT3303" s="1" t="s">
        <v>5712</v>
      </c>
      <c r="AV3303" s="1" t="s">
        <v>1196</v>
      </c>
    </row>
    <row r="3304" spans="1:48" x14ac:dyDescent="0.35">
      <c r="A3304" s="1" t="s">
        <v>14338</v>
      </c>
      <c r="B3304" s="1" t="s">
        <v>12499</v>
      </c>
      <c r="C3304" s="1" t="s">
        <v>71</v>
      </c>
      <c r="D3304">
        <v>72</v>
      </c>
      <c r="E3304" s="1" t="s">
        <v>65</v>
      </c>
      <c r="F3304" s="1" t="s">
        <v>66</v>
      </c>
      <c r="G3304" s="1" t="s">
        <v>98</v>
      </c>
      <c r="H3304" s="1" t="s">
        <v>67</v>
      </c>
      <c r="I3304" s="1" t="s">
        <v>46</v>
      </c>
      <c r="J3304" s="1" t="s">
        <v>80</v>
      </c>
      <c r="K3304" s="1" t="s">
        <v>48</v>
      </c>
      <c r="L3304" s="1" t="s">
        <v>48</v>
      </c>
      <c r="M3304" s="1" t="s">
        <v>48</v>
      </c>
      <c r="N3304" s="1" t="s">
        <v>48</v>
      </c>
      <c r="O3304" s="1" t="s">
        <v>48</v>
      </c>
      <c r="P3304" s="1" t="s">
        <v>48</v>
      </c>
      <c r="Q3304" s="1" t="s">
        <v>48</v>
      </c>
      <c r="R3304" s="1" t="s">
        <v>48</v>
      </c>
      <c r="S3304" s="1" t="s">
        <v>48</v>
      </c>
      <c r="T3304" s="1" t="s">
        <v>48</v>
      </c>
      <c r="U3304" s="1" t="s">
        <v>48</v>
      </c>
      <c r="V3304" s="1" t="s">
        <v>49</v>
      </c>
      <c r="W3304" s="1" t="s">
        <v>48</v>
      </c>
      <c r="X3304" s="1" t="s">
        <v>116</v>
      </c>
      <c r="Y3304" s="1" t="s">
        <v>14339</v>
      </c>
      <c r="AC3304" s="1" t="s">
        <v>5712</v>
      </c>
      <c r="AD3304" s="1" t="s">
        <v>5712</v>
      </c>
      <c r="AI3304" s="1" t="s">
        <v>14340</v>
      </c>
      <c r="AK3304" s="1" t="s">
        <v>55</v>
      </c>
      <c r="AN3304" s="1" t="s">
        <v>5712</v>
      </c>
      <c r="AP3304" s="1" t="s">
        <v>5712</v>
      </c>
      <c r="AR3304" s="1" t="s">
        <v>5712</v>
      </c>
      <c r="AT3304" s="1" t="s">
        <v>5712</v>
      </c>
    </row>
    <row r="3305" spans="1:48" x14ac:dyDescent="0.35">
      <c r="A3305" s="1" t="s">
        <v>14341</v>
      </c>
      <c r="B3305" s="1" t="s">
        <v>12499</v>
      </c>
      <c r="C3305" s="1" t="s">
        <v>71</v>
      </c>
      <c r="D3305">
        <v>68</v>
      </c>
      <c r="E3305" s="1" t="s">
        <v>65</v>
      </c>
      <c r="F3305" s="1" t="s">
        <v>43</v>
      </c>
      <c r="G3305" s="1" t="s">
        <v>85</v>
      </c>
      <c r="H3305" s="1" t="s">
        <v>67</v>
      </c>
      <c r="I3305" s="1" t="s">
        <v>90</v>
      </c>
      <c r="J3305" s="1" t="s">
        <v>47</v>
      </c>
      <c r="K3305" s="1" t="s">
        <v>48</v>
      </c>
      <c r="L3305" s="1" t="s">
        <v>48</v>
      </c>
      <c r="M3305" s="1" t="s">
        <v>48</v>
      </c>
      <c r="N3305" s="1" t="s">
        <v>48</v>
      </c>
      <c r="O3305" s="1" t="s">
        <v>48</v>
      </c>
      <c r="P3305" s="1" t="s">
        <v>49</v>
      </c>
      <c r="Q3305" s="1" t="s">
        <v>48</v>
      </c>
      <c r="R3305" s="1" t="s">
        <v>48</v>
      </c>
      <c r="S3305" s="1" t="s">
        <v>48</v>
      </c>
      <c r="T3305" s="1" t="s">
        <v>48</v>
      </c>
      <c r="U3305" s="1" t="s">
        <v>48</v>
      </c>
      <c r="V3305" s="1" t="s">
        <v>48</v>
      </c>
      <c r="W3305" s="1" t="s">
        <v>48</v>
      </c>
      <c r="X3305" s="1" t="s">
        <v>116</v>
      </c>
      <c r="Y3305" s="1" t="s">
        <v>7969</v>
      </c>
      <c r="AC3305" s="1" t="s">
        <v>5712</v>
      </c>
      <c r="AD3305" s="1" t="s">
        <v>5712</v>
      </c>
      <c r="AK3305" s="1" t="s">
        <v>55</v>
      </c>
      <c r="AN3305" s="1" t="s">
        <v>5712</v>
      </c>
      <c r="AP3305" s="1" t="s">
        <v>5712</v>
      </c>
      <c r="AR3305" s="1" t="s">
        <v>5712</v>
      </c>
      <c r="AT3305" s="1" t="s">
        <v>5712</v>
      </c>
      <c r="AV3305" s="1" t="s">
        <v>14342</v>
      </c>
    </row>
    <row r="3306" spans="1:48" x14ac:dyDescent="0.35">
      <c r="A3306" s="1" t="s">
        <v>14343</v>
      </c>
      <c r="B3306" s="1" t="s">
        <v>12499</v>
      </c>
      <c r="C3306" s="1" t="s">
        <v>41</v>
      </c>
      <c r="D3306">
        <v>60</v>
      </c>
      <c r="E3306" s="1" t="s">
        <v>65</v>
      </c>
      <c r="F3306" s="1" t="s">
        <v>72</v>
      </c>
      <c r="G3306" s="1" t="s">
        <v>73</v>
      </c>
      <c r="H3306" s="1" t="s">
        <v>67</v>
      </c>
      <c r="I3306" s="1" t="s">
        <v>61</v>
      </c>
      <c r="J3306" s="1" t="s">
        <v>47</v>
      </c>
      <c r="K3306" s="1" t="s">
        <v>48</v>
      </c>
      <c r="L3306" s="1" t="s">
        <v>48</v>
      </c>
      <c r="M3306" s="1" t="s">
        <v>48</v>
      </c>
      <c r="N3306" s="1" t="s">
        <v>48</v>
      </c>
      <c r="O3306" s="1" t="s">
        <v>49</v>
      </c>
      <c r="P3306" s="1" t="s">
        <v>48</v>
      </c>
      <c r="Q3306" s="1" t="s">
        <v>48</v>
      </c>
      <c r="R3306" s="1" t="s">
        <v>48</v>
      </c>
      <c r="S3306" s="1" t="s">
        <v>48</v>
      </c>
      <c r="T3306" s="1" t="s">
        <v>48</v>
      </c>
      <c r="U3306" s="1" t="s">
        <v>48</v>
      </c>
      <c r="V3306" s="1" t="s">
        <v>48</v>
      </c>
      <c r="W3306" s="1" t="s">
        <v>48</v>
      </c>
      <c r="X3306" s="1" t="s">
        <v>116</v>
      </c>
      <c r="Y3306" s="1" t="s">
        <v>14344</v>
      </c>
      <c r="AC3306" s="1" t="s">
        <v>5712</v>
      </c>
      <c r="AD3306" s="1" t="s">
        <v>5712</v>
      </c>
      <c r="AI3306" s="1" t="s">
        <v>14345</v>
      </c>
      <c r="AK3306" s="1" t="s">
        <v>77</v>
      </c>
      <c r="AN3306" s="1" t="s">
        <v>5712</v>
      </c>
      <c r="AP3306" s="1" t="s">
        <v>5712</v>
      </c>
      <c r="AR3306" s="1" t="s">
        <v>5712</v>
      </c>
      <c r="AT3306" s="1" t="s">
        <v>5712</v>
      </c>
    </row>
    <row r="3307" spans="1:48" x14ac:dyDescent="0.35">
      <c r="A3307" s="1" t="s">
        <v>14346</v>
      </c>
      <c r="B3307" s="1" t="s">
        <v>12499</v>
      </c>
      <c r="C3307" s="1" t="s">
        <v>71</v>
      </c>
      <c r="D3307">
        <v>35</v>
      </c>
      <c r="E3307" s="1" t="s">
        <v>42</v>
      </c>
      <c r="F3307" s="1" t="s">
        <v>107</v>
      </c>
      <c r="G3307" s="1" t="s">
        <v>73</v>
      </c>
      <c r="H3307" s="1" t="s">
        <v>45</v>
      </c>
      <c r="I3307" s="1" t="s">
        <v>113</v>
      </c>
      <c r="J3307" s="1" t="s">
        <v>80</v>
      </c>
      <c r="K3307" s="1" t="s">
        <v>48</v>
      </c>
      <c r="L3307" s="1" t="s">
        <v>48</v>
      </c>
      <c r="M3307" s="1" t="s">
        <v>48</v>
      </c>
      <c r="N3307" s="1" t="s">
        <v>48</v>
      </c>
      <c r="O3307" s="1" t="s">
        <v>48</v>
      </c>
      <c r="P3307" s="1" t="s">
        <v>48</v>
      </c>
      <c r="Q3307" s="1" t="s">
        <v>48</v>
      </c>
      <c r="R3307" s="1" t="s">
        <v>48</v>
      </c>
      <c r="S3307" s="1" t="s">
        <v>48</v>
      </c>
      <c r="T3307" s="1" t="s">
        <v>49</v>
      </c>
      <c r="U3307" s="1" t="s">
        <v>48</v>
      </c>
      <c r="V3307" s="1" t="s">
        <v>48</v>
      </c>
      <c r="W3307" s="1" t="s">
        <v>48</v>
      </c>
      <c r="X3307" s="1" t="s">
        <v>145</v>
      </c>
      <c r="Y3307" s="1" t="s">
        <v>14347</v>
      </c>
      <c r="AC3307" s="1" t="s">
        <v>5712</v>
      </c>
      <c r="AD3307" s="1" t="s">
        <v>5712</v>
      </c>
      <c r="AI3307" s="1" t="s">
        <v>14348</v>
      </c>
      <c r="AK3307" s="1" t="s">
        <v>101</v>
      </c>
      <c r="AN3307" s="1" t="s">
        <v>5712</v>
      </c>
      <c r="AP3307" s="1" t="s">
        <v>5712</v>
      </c>
      <c r="AR3307" s="1" t="s">
        <v>5712</v>
      </c>
      <c r="AT3307" s="1" t="s">
        <v>5712</v>
      </c>
    </row>
    <row r="3308" spans="1:48" x14ac:dyDescent="0.35">
      <c r="A3308" s="1" t="s">
        <v>14349</v>
      </c>
      <c r="B3308" s="1" t="s">
        <v>12499</v>
      </c>
      <c r="C3308" s="1" t="s">
        <v>41</v>
      </c>
      <c r="D3308">
        <v>79</v>
      </c>
      <c r="E3308" s="1" t="s">
        <v>65</v>
      </c>
      <c r="F3308" s="1" t="s">
        <v>66</v>
      </c>
      <c r="G3308" s="1" t="s">
        <v>73</v>
      </c>
      <c r="H3308" s="1" t="s">
        <v>67</v>
      </c>
      <c r="I3308" s="1" t="s">
        <v>90</v>
      </c>
      <c r="J3308" s="1" t="s">
        <v>80</v>
      </c>
      <c r="K3308" s="1" t="s">
        <v>48</v>
      </c>
      <c r="L3308" s="1" t="s">
        <v>48</v>
      </c>
      <c r="M3308" s="1" t="s">
        <v>48</v>
      </c>
      <c r="N3308" s="1" t="s">
        <v>48</v>
      </c>
      <c r="O3308" s="1" t="s">
        <v>48</v>
      </c>
      <c r="P3308" s="1" t="s">
        <v>48</v>
      </c>
      <c r="Q3308" s="1" t="s">
        <v>48</v>
      </c>
      <c r="R3308" s="1" t="s">
        <v>48</v>
      </c>
      <c r="S3308" s="1" t="s">
        <v>48</v>
      </c>
      <c r="T3308" s="1" t="s">
        <v>48</v>
      </c>
      <c r="U3308" s="1" t="s">
        <v>48</v>
      </c>
      <c r="V3308" s="1" t="s">
        <v>48</v>
      </c>
      <c r="W3308" s="1" t="s">
        <v>49</v>
      </c>
      <c r="X3308" s="1" t="s">
        <v>51</v>
      </c>
      <c r="Y3308" s="1" t="s">
        <v>14350</v>
      </c>
      <c r="AC3308" s="1" t="s">
        <v>5712</v>
      </c>
      <c r="AD3308" s="1" t="s">
        <v>5712</v>
      </c>
      <c r="AI3308" s="1" t="s">
        <v>14351</v>
      </c>
      <c r="AK3308" s="1" t="s">
        <v>55</v>
      </c>
      <c r="AN3308" s="1" t="s">
        <v>5712</v>
      </c>
      <c r="AP3308" s="1" t="s">
        <v>5712</v>
      </c>
      <c r="AR3308" s="1" t="s">
        <v>5712</v>
      </c>
      <c r="AT3308" s="1" t="s">
        <v>5712</v>
      </c>
      <c r="AV3308" s="1" t="s">
        <v>14352</v>
      </c>
    </row>
    <row r="3309" spans="1:48" x14ac:dyDescent="0.35">
      <c r="A3309" s="1" t="s">
        <v>14353</v>
      </c>
      <c r="B3309" s="1" t="s">
        <v>12499</v>
      </c>
      <c r="C3309" s="1" t="s">
        <v>71</v>
      </c>
      <c r="D3309">
        <v>86</v>
      </c>
      <c r="E3309" s="1" t="s">
        <v>65</v>
      </c>
      <c r="F3309" s="1" t="s">
        <v>66</v>
      </c>
      <c r="G3309" s="1" t="s">
        <v>59</v>
      </c>
      <c r="H3309" s="1" t="s">
        <v>67</v>
      </c>
      <c r="I3309" s="1" t="s">
        <v>68</v>
      </c>
      <c r="J3309" s="1" t="s">
        <v>80</v>
      </c>
      <c r="K3309" s="1" t="s">
        <v>48</v>
      </c>
      <c r="L3309" s="1" t="s">
        <v>48</v>
      </c>
      <c r="M3309" s="1" t="s">
        <v>48</v>
      </c>
      <c r="N3309" s="1" t="s">
        <v>48</v>
      </c>
      <c r="O3309" s="1" t="s">
        <v>48</v>
      </c>
      <c r="P3309" s="1" t="s">
        <v>48</v>
      </c>
      <c r="Q3309" s="1" t="s">
        <v>48</v>
      </c>
      <c r="R3309" s="1" t="s">
        <v>48</v>
      </c>
      <c r="S3309" s="1" t="s">
        <v>48</v>
      </c>
      <c r="T3309" s="1" t="s">
        <v>48</v>
      </c>
      <c r="U3309" s="1" t="s">
        <v>48</v>
      </c>
      <c r="V3309" s="1" t="s">
        <v>49</v>
      </c>
      <c r="W3309" s="1" t="s">
        <v>48</v>
      </c>
      <c r="X3309" s="1" t="s">
        <v>116</v>
      </c>
      <c r="Y3309" s="1" t="s">
        <v>14354</v>
      </c>
      <c r="AC3309" s="1" t="s">
        <v>5712</v>
      </c>
      <c r="AD3309" s="1" t="s">
        <v>5712</v>
      </c>
      <c r="AK3309" s="1" t="s">
        <v>55</v>
      </c>
      <c r="AN3309" s="1" t="s">
        <v>5712</v>
      </c>
      <c r="AP3309" s="1" t="s">
        <v>5712</v>
      </c>
      <c r="AR3309" s="1" t="s">
        <v>5712</v>
      </c>
      <c r="AT3309" s="1" t="s">
        <v>5712</v>
      </c>
    </row>
    <row r="3310" spans="1:48" x14ac:dyDescent="0.35">
      <c r="A3310" s="1" t="s">
        <v>14355</v>
      </c>
      <c r="B3310" s="1" t="s">
        <v>12499</v>
      </c>
      <c r="C3310" s="1" t="s">
        <v>71</v>
      </c>
      <c r="D3310">
        <v>83</v>
      </c>
      <c r="E3310" s="1" t="s">
        <v>65</v>
      </c>
      <c r="F3310" s="1" t="s">
        <v>66</v>
      </c>
      <c r="G3310" s="1" t="s">
        <v>59</v>
      </c>
      <c r="H3310" s="1" t="s">
        <v>67</v>
      </c>
      <c r="I3310" s="1" t="s">
        <v>90</v>
      </c>
      <c r="J3310" s="1" t="s">
        <v>47</v>
      </c>
      <c r="K3310" s="1" t="s">
        <v>48</v>
      </c>
      <c r="L3310" s="1" t="s">
        <v>48</v>
      </c>
      <c r="M3310" s="1" t="s">
        <v>48</v>
      </c>
      <c r="N3310" s="1" t="s">
        <v>48</v>
      </c>
      <c r="O3310" s="1" t="s">
        <v>48</v>
      </c>
      <c r="P3310" s="1" t="s">
        <v>49</v>
      </c>
      <c r="Q3310" s="1" t="s">
        <v>48</v>
      </c>
      <c r="R3310" s="1" t="s">
        <v>48</v>
      </c>
      <c r="S3310" s="1" t="s">
        <v>48</v>
      </c>
      <c r="T3310" s="1" t="s">
        <v>48</v>
      </c>
      <c r="U3310" s="1" t="s">
        <v>48</v>
      </c>
      <c r="V3310" s="1" t="s">
        <v>48</v>
      </c>
      <c r="W3310" s="1" t="s">
        <v>48</v>
      </c>
      <c r="X3310" s="1" t="s">
        <v>116</v>
      </c>
      <c r="Y3310" s="1" t="s">
        <v>14356</v>
      </c>
      <c r="AC3310" s="1" t="s">
        <v>5712</v>
      </c>
      <c r="AD3310" s="1" t="s">
        <v>5712</v>
      </c>
      <c r="AK3310" s="1" t="s">
        <v>63</v>
      </c>
      <c r="AN3310" s="1" t="s">
        <v>5712</v>
      </c>
      <c r="AP3310" s="1" t="s">
        <v>5712</v>
      </c>
      <c r="AR3310" s="1" t="s">
        <v>5712</v>
      </c>
      <c r="AT3310" s="1" t="s">
        <v>5712</v>
      </c>
      <c r="AV3310" s="1" t="s">
        <v>14357</v>
      </c>
    </row>
    <row r="3311" spans="1:48" x14ac:dyDescent="0.35">
      <c r="A3311" s="1" t="s">
        <v>14358</v>
      </c>
      <c r="B3311" s="1" t="s">
        <v>12499</v>
      </c>
      <c r="C3311" s="1" t="s">
        <v>71</v>
      </c>
      <c r="D3311">
        <v>44</v>
      </c>
      <c r="E3311" s="1" t="s">
        <v>42</v>
      </c>
      <c r="F3311" s="1" t="s">
        <v>43</v>
      </c>
      <c r="G3311" s="1" t="s">
        <v>59</v>
      </c>
      <c r="H3311" s="1" t="s">
        <v>92</v>
      </c>
      <c r="I3311" s="1" t="s">
        <v>113</v>
      </c>
      <c r="J3311" s="1" t="s">
        <v>47</v>
      </c>
      <c r="K3311" s="1" t="s">
        <v>48</v>
      </c>
      <c r="L3311" s="1" t="s">
        <v>48</v>
      </c>
      <c r="M3311" s="1" t="s">
        <v>48</v>
      </c>
      <c r="N3311" s="1" t="s">
        <v>48</v>
      </c>
      <c r="O3311" s="1" t="s">
        <v>48</v>
      </c>
      <c r="P3311" s="1" t="s">
        <v>49</v>
      </c>
      <c r="Q3311" s="1" t="s">
        <v>48</v>
      </c>
      <c r="R3311" s="1" t="s">
        <v>48</v>
      </c>
      <c r="S3311" s="1" t="s">
        <v>48</v>
      </c>
      <c r="T3311" s="1" t="s">
        <v>48</v>
      </c>
      <c r="U3311" s="1" t="s">
        <v>48</v>
      </c>
      <c r="V3311" s="1" t="s">
        <v>48</v>
      </c>
      <c r="W3311" s="1" t="s">
        <v>48</v>
      </c>
      <c r="X3311" s="1" t="s">
        <v>62</v>
      </c>
      <c r="AC3311" s="1" t="s">
        <v>5712</v>
      </c>
      <c r="AD3311" s="1" t="s">
        <v>5712</v>
      </c>
      <c r="AI3311" s="1" t="s">
        <v>14359</v>
      </c>
      <c r="AK3311" s="1" t="s">
        <v>77</v>
      </c>
      <c r="AN3311" s="1" t="s">
        <v>5712</v>
      </c>
      <c r="AP3311" s="1" t="s">
        <v>5712</v>
      </c>
      <c r="AR3311" s="1" t="s">
        <v>5712</v>
      </c>
      <c r="AT3311" s="1" t="s">
        <v>5712</v>
      </c>
      <c r="AV3311" s="1" t="s">
        <v>14360</v>
      </c>
    </row>
    <row r="3312" spans="1:48" x14ac:dyDescent="0.35">
      <c r="A3312" s="1" t="s">
        <v>14361</v>
      </c>
      <c r="B3312" s="1" t="s">
        <v>12499</v>
      </c>
      <c r="C3312" s="1" t="s">
        <v>71</v>
      </c>
      <c r="D3312">
        <v>79</v>
      </c>
      <c r="E3312" s="1" t="s">
        <v>65</v>
      </c>
      <c r="F3312" s="1" t="s">
        <v>66</v>
      </c>
      <c r="G3312" s="1" t="s">
        <v>98</v>
      </c>
      <c r="H3312" s="1" t="s">
        <v>67</v>
      </c>
      <c r="I3312" s="1" t="s">
        <v>46</v>
      </c>
      <c r="J3312" s="1" t="s">
        <v>47</v>
      </c>
      <c r="K3312" s="1" t="s">
        <v>48</v>
      </c>
      <c r="L3312" s="1" t="s">
        <v>48</v>
      </c>
      <c r="M3312" s="1" t="s">
        <v>48</v>
      </c>
      <c r="N3312" s="1" t="s">
        <v>48</v>
      </c>
      <c r="O3312" s="1" t="s">
        <v>48</v>
      </c>
      <c r="P3312" s="1" t="s">
        <v>49</v>
      </c>
      <c r="Q3312" s="1" t="s">
        <v>48</v>
      </c>
      <c r="R3312" s="1" t="s">
        <v>48</v>
      </c>
      <c r="S3312" s="1" t="s">
        <v>48</v>
      </c>
      <c r="T3312" s="1" t="s">
        <v>48</v>
      </c>
      <c r="U3312" s="1" t="s">
        <v>48</v>
      </c>
      <c r="V3312" s="1" t="s">
        <v>48</v>
      </c>
      <c r="W3312" s="1" t="s">
        <v>48</v>
      </c>
      <c r="X3312" s="1" t="s">
        <v>116</v>
      </c>
      <c r="Y3312" s="1" t="s">
        <v>14362</v>
      </c>
      <c r="AC3312" s="1" t="s">
        <v>5712</v>
      </c>
      <c r="AD3312" s="1" t="s">
        <v>5712</v>
      </c>
      <c r="AI3312" s="1" t="s">
        <v>1114</v>
      </c>
      <c r="AK3312" s="1" t="s">
        <v>55</v>
      </c>
      <c r="AN3312" s="1" t="s">
        <v>131</v>
      </c>
      <c r="AP3312" s="1" t="s">
        <v>5712</v>
      </c>
      <c r="AR3312" s="1" t="s">
        <v>5712</v>
      </c>
      <c r="AT3312" s="1" t="s">
        <v>5712</v>
      </c>
    </row>
    <row r="3313" spans="1:48" x14ac:dyDescent="0.35">
      <c r="A3313" s="1" t="s">
        <v>14363</v>
      </c>
      <c r="B3313" s="1" t="s">
        <v>12499</v>
      </c>
      <c r="C3313" s="1" t="s">
        <v>41</v>
      </c>
      <c r="D3313">
        <v>77</v>
      </c>
      <c r="E3313" s="1" t="s">
        <v>65</v>
      </c>
      <c r="F3313" s="1" t="s">
        <v>66</v>
      </c>
      <c r="G3313" s="1" t="s">
        <v>73</v>
      </c>
      <c r="H3313" s="1" t="s">
        <v>67</v>
      </c>
      <c r="I3313" s="1" t="s">
        <v>110</v>
      </c>
      <c r="J3313" s="1" t="s">
        <v>80</v>
      </c>
      <c r="K3313" s="1" t="s">
        <v>48</v>
      </c>
      <c r="L3313" s="1" t="s">
        <v>48</v>
      </c>
      <c r="M3313" s="1" t="s">
        <v>48</v>
      </c>
      <c r="N3313" s="1" t="s">
        <v>48</v>
      </c>
      <c r="O3313" s="1" t="s">
        <v>48</v>
      </c>
      <c r="P3313" s="1" t="s">
        <v>48</v>
      </c>
      <c r="Q3313" s="1" t="s">
        <v>48</v>
      </c>
      <c r="R3313" s="1" t="s">
        <v>48</v>
      </c>
      <c r="S3313" s="1" t="s">
        <v>48</v>
      </c>
      <c r="T3313" s="1" t="s">
        <v>48</v>
      </c>
      <c r="U3313" s="1" t="s">
        <v>48</v>
      </c>
      <c r="V3313" s="1" t="s">
        <v>49</v>
      </c>
      <c r="W3313" s="1" t="s">
        <v>48</v>
      </c>
      <c r="X3313" s="1" t="s">
        <v>62</v>
      </c>
      <c r="AC3313" s="1" t="s">
        <v>5712</v>
      </c>
      <c r="AD3313" s="1" t="s">
        <v>5712</v>
      </c>
      <c r="AI3313" s="1" t="s">
        <v>14364</v>
      </c>
      <c r="AK3313" s="1" t="s">
        <v>55</v>
      </c>
      <c r="AN3313" s="1" t="s">
        <v>5712</v>
      </c>
      <c r="AP3313" s="1" t="s">
        <v>81</v>
      </c>
      <c r="AR3313" s="1" t="s">
        <v>5712</v>
      </c>
      <c r="AT3313" s="1" t="s">
        <v>5712</v>
      </c>
    </row>
    <row r="3314" spans="1:48" x14ac:dyDescent="0.35">
      <c r="A3314" s="1" t="s">
        <v>14365</v>
      </c>
      <c r="B3314" s="1" t="s">
        <v>12499</v>
      </c>
      <c r="C3314" s="1" t="s">
        <v>71</v>
      </c>
      <c r="D3314">
        <v>81</v>
      </c>
      <c r="E3314" s="1" t="s">
        <v>65</v>
      </c>
      <c r="F3314" s="1" t="s">
        <v>66</v>
      </c>
      <c r="G3314" s="1" t="s">
        <v>137</v>
      </c>
      <c r="H3314" s="1" t="s">
        <v>67</v>
      </c>
      <c r="I3314" s="1" t="s">
        <v>68</v>
      </c>
      <c r="J3314" s="1" t="s">
        <v>47</v>
      </c>
      <c r="K3314" s="1" t="s">
        <v>49</v>
      </c>
      <c r="L3314" s="1" t="s">
        <v>48</v>
      </c>
      <c r="M3314" s="1" t="s">
        <v>48</v>
      </c>
      <c r="N3314" s="1" t="s">
        <v>48</v>
      </c>
      <c r="O3314" s="1" t="s">
        <v>48</v>
      </c>
      <c r="P3314" s="1" t="s">
        <v>48</v>
      </c>
      <c r="Q3314" s="1" t="s">
        <v>48</v>
      </c>
      <c r="R3314" s="1" t="s">
        <v>48</v>
      </c>
      <c r="S3314" s="1" t="s">
        <v>48</v>
      </c>
      <c r="T3314" s="1" t="s">
        <v>49</v>
      </c>
      <c r="U3314" s="1" t="s">
        <v>48</v>
      </c>
      <c r="V3314" s="1" t="s">
        <v>48</v>
      </c>
      <c r="W3314" s="1" t="s">
        <v>48</v>
      </c>
      <c r="X3314" s="1" t="s">
        <v>51</v>
      </c>
      <c r="Y3314" s="1" t="s">
        <v>14366</v>
      </c>
      <c r="AC3314" s="1" t="s">
        <v>5712</v>
      </c>
      <c r="AD3314" s="1" t="s">
        <v>5712</v>
      </c>
      <c r="AI3314" s="1" t="s">
        <v>14367</v>
      </c>
      <c r="AK3314" s="1" t="s">
        <v>55</v>
      </c>
      <c r="AN3314" s="1" t="s">
        <v>5712</v>
      </c>
      <c r="AP3314" s="1" t="s">
        <v>5712</v>
      </c>
      <c r="AR3314" s="1" t="s">
        <v>5712</v>
      </c>
      <c r="AT3314" s="1" t="s">
        <v>5712</v>
      </c>
      <c r="AV3314" s="1" t="s">
        <v>14368</v>
      </c>
    </row>
    <row r="3315" spans="1:48" x14ac:dyDescent="0.35">
      <c r="A3315" s="1" t="s">
        <v>14369</v>
      </c>
      <c r="B3315" s="1" t="s">
        <v>12499</v>
      </c>
      <c r="C3315" s="1" t="s">
        <v>41</v>
      </c>
      <c r="D3315">
        <v>65</v>
      </c>
      <c r="E3315" s="1" t="s">
        <v>65</v>
      </c>
      <c r="F3315" s="1" t="s">
        <v>66</v>
      </c>
      <c r="G3315" s="1" t="s">
        <v>44</v>
      </c>
      <c r="H3315" s="1" t="s">
        <v>45</v>
      </c>
      <c r="I3315" s="1" t="s">
        <v>99</v>
      </c>
      <c r="J3315" s="1" t="s">
        <v>80</v>
      </c>
      <c r="K3315" s="1" t="s">
        <v>48</v>
      </c>
      <c r="L3315" s="1" t="s">
        <v>48</v>
      </c>
      <c r="M3315" s="1" t="s">
        <v>48</v>
      </c>
      <c r="N3315" s="1" t="s">
        <v>48</v>
      </c>
      <c r="O3315" s="1" t="s">
        <v>48</v>
      </c>
      <c r="P3315" s="1" t="s">
        <v>48</v>
      </c>
      <c r="Q3315" s="1" t="s">
        <v>48</v>
      </c>
      <c r="R3315" s="1" t="s">
        <v>48</v>
      </c>
      <c r="S3315" s="1" t="s">
        <v>48</v>
      </c>
      <c r="T3315" s="1" t="s">
        <v>48</v>
      </c>
      <c r="U3315" s="1" t="s">
        <v>48</v>
      </c>
      <c r="V3315" s="1" t="s">
        <v>49</v>
      </c>
      <c r="W3315" s="1" t="s">
        <v>48</v>
      </c>
      <c r="X3315" s="1" t="s">
        <v>116</v>
      </c>
      <c r="Y3315" s="1" t="s">
        <v>14370</v>
      </c>
      <c r="AC3315" s="1" t="s">
        <v>5712</v>
      </c>
      <c r="AD3315" s="1" t="s">
        <v>5712</v>
      </c>
      <c r="AK3315" s="1" t="s">
        <v>55</v>
      </c>
      <c r="AN3315" s="1" t="s">
        <v>5712</v>
      </c>
      <c r="AP3315" s="1" t="s">
        <v>5712</v>
      </c>
      <c r="AR3315" s="1" t="s">
        <v>5712</v>
      </c>
      <c r="AT3315" s="1" t="s">
        <v>5712</v>
      </c>
      <c r="AV3315" s="1" t="s">
        <v>14371</v>
      </c>
    </row>
    <row r="3316" spans="1:48" x14ac:dyDescent="0.35">
      <c r="A3316" s="1" t="s">
        <v>14372</v>
      </c>
      <c r="B3316" s="1" t="s">
        <v>12499</v>
      </c>
      <c r="C3316" s="1" t="s">
        <v>41</v>
      </c>
      <c r="D3316">
        <v>53</v>
      </c>
      <c r="E3316" s="1" t="s">
        <v>42</v>
      </c>
      <c r="F3316" s="1" t="s">
        <v>43</v>
      </c>
      <c r="G3316" s="1" t="s">
        <v>73</v>
      </c>
      <c r="H3316" s="1" t="s">
        <v>67</v>
      </c>
      <c r="I3316" s="1" t="s">
        <v>125</v>
      </c>
      <c r="J3316" s="1" t="s">
        <v>47</v>
      </c>
      <c r="K3316" s="1" t="s">
        <v>49</v>
      </c>
      <c r="L3316" s="1" t="s">
        <v>48</v>
      </c>
      <c r="M3316" s="1" t="s">
        <v>48</v>
      </c>
      <c r="N3316" s="1" t="s">
        <v>48</v>
      </c>
      <c r="O3316" s="1" t="s">
        <v>48</v>
      </c>
      <c r="P3316" s="1" t="s">
        <v>48</v>
      </c>
      <c r="Q3316" s="1" t="s">
        <v>48</v>
      </c>
      <c r="R3316" s="1" t="s">
        <v>48</v>
      </c>
      <c r="S3316" s="1" t="s">
        <v>48</v>
      </c>
      <c r="T3316" s="1" t="s">
        <v>49</v>
      </c>
      <c r="U3316" s="1" t="s">
        <v>48</v>
      </c>
      <c r="V3316" s="1" t="s">
        <v>48</v>
      </c>
      <c r="W3316" s="1" t="s">
        <v>48</v>
      </c>
      <c r="X3316" s="1" t="s">
        <v>75</v>
      </c>
      <c r="Y3316" s="1" t="s">
        <v>14373</v>
      </c>
      <c r="AC3316" s="1" t="s">
        <v>5712</v>
      </c>
      <c r="AD3316" s="1" t="s">
        <v>5712</v>
      </c>
      <c r="AI3316" s="1" t="s">
        <v>13901</v>
      </c>
      <c r="AK3316" s="1" t="s">
        <v>77</v>
      </c>
      <c r="AN3316" s="1" t="s">
        <v>5712</v>
      </c>
      <c r="AP3316" s="1" t="s">
        <v>5712</v>
      </c>
      <c r="AR3316" s="1" t="s">
        <v>5712</v>
      </c>
      <c r="AT3316" s="1" t="s">
        <v>5712</v>
      </c>
    </row>
    <row r="3317" spans="1:48" x14ac:dyDescent="0.35">
      <c r="A3317" s="1" t="s">
        <v>14374</v>
      </c>
      <c r="B3317" s="1" t="s">
        <v>12499</v>
      </c>
      <c r="C3317" s="1" t="s">
        <v>71</v>
      </c>
      <c r="D3317">
        <v>54</v>
      </c>
      <c r="E3317" s="1" t="s">
        <v>42</v>
      </c>
      <c r="F3317" s="1" t="s">
        <v>107</v>
      </c>
      <c r="G3317" s="1" t="s">
        <v>73</v>
      </c>
      <c r="H3317" s="1" t="s">
        <v>45</v>
      </c>
      <c r="I3317" s="1" t="s">
        <v>113</v>
      </c>
      <c r="J3317" s="1" t="s">
        <v>47</v>
      </c>
      <c r="K3317" s="1" t="s">
        <v>49</v>
      </c>
      <c r="L3317" s="1" t="s">
        <v>48</v>
      </c>
      <c r="M3317" s="1" t="s">
        <v>48</v>
      </c>
      <c r="N3317" s="1" t="s">
        <v>48</v>
      </c>
      <c r="O3317" s="1" t="s">
        <v>48</v>
      </c>
      <c r="P3317" s="1" t="s">
        <v>48</v>
      </c>
      <c r="Q3317" s="1" t="s">
        <v>48</v>
      </c>
      <c r="R3317" s="1" t="s">
        <v>48</v>
      </c>
      <c r="S3317" s="1" t="s">
        <v>48</v>
      </c>
      <c r="T3317" s="1" t="s">
        <v>49</v>
      </c>
      <c r="U3317" s="1" t="s">
        <v>48</v>
      </c>
      <c r="V3317" s="1" t="s">
        <v>48</v>
      </c>
      <c r="W3317" s="1" t="s">
        <v>48</v>
      </c>
      <c r="X3317" s="1" t="s">
        <v>116</v>
      </c>
      <c r="Y3317" s="1" t="s">
        <v>14375</v>
      </c>
      <c r="AC3317" s="1" t="s">
        <v>5712</v>
      </c>
      <c r="AD3317" s="1" t="s">
        <v>5712</v>
      </c>
      <c r="AK3317" s="1" t="s">
        <v>63</v>
      </c>
      <c r="AN3317" s="1" t="s">
        <v>5712</v>
      </c>
      <c r="AP3317" s="1" t="s">
        <v>5712</v>
      </c>
      <c r="AR3317" s="1" t="s">
        <v>5712</v>
      </c>
      <c r="AT3317" s="1" t="s">
        <v>5712</v>
      </c>
    </row>
    <row r="3318" spans="1:48" x14ac:dyDescent="0.35">
      <c r="A3318" s="1" t="s">
        <v>14376</v>
      </c>
      <c r="B3318" s="1" t="s">
        <v>12499</v>
      </c>
      <c r="C3318" s="1" t="s">
        <v>71</v>
      </c>
      <c r="D3318">
        <v>58</v>
      </c>
      <c r="E3318" s="1" t="s">
        <v>65</v>
      </c>
      <c r="F3318" s="1" t="s">
        <v>72</v>
      </c>
      <c r="G3318" s="1" t="s">
        <v>59</v>
      </c>
      <c r="H3318" s="1" t="s">
        <v>45</v>
      </c>
      <c r="I3318" s="1" t="s">
        <v>113</v>
      </c>
      <c r="J3318" s="1" t="s">
        <v>80</v>
      </c>
      <c r="K3318" s="1" t="s">
        <v>48</v>
      </c>
      <c r="L3318" s="1" t="s">
        <v>48</v>
      </c>
      <c r="M3318" s="1" t="s">
        <v>48</v>
      </c>
      <c r="N3318" s="1" t="s">
        <v>48</v>
      </c>
      <c r="O3318" s="1" t="s">
        <v>48</v>
      </c>
      <c r="P3318" s="1" t="s">
        <v>48</v>
      </c>
      <c r="Q3318" s="1" t="s">
        <v>48</v>
      </c>
      <c r="R3318" s="1" t="s">
        <v>48</v>
      </c>
      <c r="S3318" s="1" t="s">
        <v>48</v>
      </c>
      <c r="T3318" s="1" t="s">
        <v>48</v>
      </c>
      <c r="U3318" s="1" t="s">
        <v>48</v>
      </c>
      <c r="V3318" s="1" t="s">
        <v>49</v>
      </c>
      <c r="W3318" s="1" t="s">
        <v>48</v>
      </c>
      <c r="X3318" s="1" t="s">
        <v>62</v>
      </c>
      <c r="AC3318" s="1" t="s">
        <v>5712</v>
      </c>
      <c r="AD3318" s="1" t="s">
        <v>5712</v>
      </c>
      <c r="AK3318" s="1" t="s">
        <v>55</v>
      </c>
      <c r="AN3318" s="1" t="s">
        <v>5712</v>
      </c>
      <c r="AP3318" s="1" t="s">
        <v>5712</v>
      </c>
      <c r="AR3318" s="1" t="s">
        <v>5712</v>
      </c>
      <c r="AT3318" s="1" t="s">
        <v>5712</v>
      </c>
      <c r="AV3318" s="1" t="s">
        <v>14377</v>
      </c>
    </row>
    <row r="3319" spans="1:48" x14ac:dyDescent="0.35">
      <c r="A3319" s="1" t="s">
        <v>14378</v>
      </c>
      <c r="B3319" s="1" t="s">
        <v>12499</v>
      </c>
      <c r="C3319" s="1" t="s">
        <v>71</v>
      </c>
      <c r="D3319">
        <v>35</v>
      </c>
      <c r="E3319" s="1" t="s">
        <v>42</v>
      </c>
      <c r="F3319" s="1" t="s">
        <v>107</v>
      </c>
      <c r="G3319" s="1" t="s">
        <v>44</v>
      </c>
      <c r="H3319" s="1" t="s">
        <v>45</v>
      </c>
      <c r="I3319" s="1" t="s">
        <v>113</v>
      </c>
      <c r="J3319" s="1" t="s">
        <v>47</v>
      </c>
      <c r="K3319" s="1" t="s">
        <v>48</v>
      </c>
      <c r="L3319" s="1" t="s">
        <v>48</v>
      </c>
      <c r="M3319" s="1" t="s">
        <v>49</v>
      </c>
      <c r="N3319" s="1" t="s">
        <v>48</v>
      </c>
      <c r="O3319" s="1" t="s">
        <v>48</v>
      </c>
      <c r="P3319" s="1" t="s">
        <v>48</v>
      </c>
      <c r="Q3319" s="1" t="s">
        <v>48</v>
      </c>
      <c r="R3319" s="1" t="s">
        <v>48</v>
      </c>
      <c r="S3319" s="1" t="s">
        <v>48</v>
      </c>
      <c r="T3319" s="1" t="s">
        <v>48</v>
      </c>
      <c r="U3319" s="1" t="s">
        <v>48</v>
      </c>
      <c r="V3319" s="1" t="s">
        <v>48</v>
      </c>
      <c r="W3319" s="1" t="s">
        <v>48</v>
      </c>
      <c r="X3319" s="1" t="s">
        <v>62</v>
      </c>
      <c r="AC3319" s="1" t="s">
        <v>5712</v>
      </c>
      <c r="AD3319" s="1" t="s">
        <v>5712</v>
      </c>
      <c r="AI3319" s="1" t="s">
        <v>13674</v>
      </c>
      <c r="AK3319" s="1" t="s">
        <v>63</v>
      </c>
      <c r="AN3319" s="1" t="s">
        <v>5712</v>
      </c>
      <c r="AP3319" s="1" t="s">
        <v>5712</v>
      </c>
      <c r="AR3319" s="1" t="s">
        <v>5712</v>
      </c>
      <c r="AT3319" s="1" t="s">
        <v>5712</v>
      </c>
      <c r="AV3319" s="1" t="s">
        <v>224</v>
      </c>
    </row>
    <row r="3320" spans="1:48" x14ac:dyDescent="0.35">
      <c r="A3320" s="1" t="s">
        <v>14379</v>
      </c>
      <c r="B3320" s="1" t="s">
        <v>12499</v>
      </c>
      <c r="C3320" s="1" t="s">
        <v>71</v>
      </c>
      <c r="D3320">
        <v>35</v>
      </c>
      <c r="E3320" s="1" t="s">
        <v>42</v>
      </c>
      <c r="F3320" s="1" t="s">
        <v>72</v>
      </c>
      <c r="G3320" s="1" t="s">
        <v>73</v>
      </c>
      <c r="H3320" s="1" t="s">
        <v>45</v>
      </c>
      <c r="I3320" s="1" t="s">
        <v>99</v>
      </c>
      <c r="J3320" s="1" t="s">
        <v>80</v>
      </c>
      <c r="K3320" s="1" t="s">
        <v>48</v>
      </c>
      <c r="L3320" s="1" t="s">
        <v>48</v>
      </c>
      <c r="M3320" s="1" t="s">
        <v>48</v>
      </c>
      <c r="N3320" s="1" t="s">
        <v>48</v>
      </c>
      <c r="O3320" s="1" t="s">
        <v>48</v>
      </c>
      <c r="P3320" s="1" t="s">
        <v>48</v>
      </c>
      <c r="Q3320" s="1" t="s">
        <v>48</v>
      </c>
      <c r="R3320" s="1" t="s">
        <v>48</v>
      </c>
      <c r="S3320" s="1" t="s">
        <v>48</v>
      </c>
      <c r="T3320" s="1" t="s">
        <v>48</v>
      </c>
      <c r="U3320" s="1" t="s">
        <v>49</v>
      </c>
      <c r="V3320" s="1" t="s">
        <v>48</v>
      </c>
      <c r="W3320" s="1" t="s">
        <v>48</v>
      </c>
      <c r="X3320" s="1" t="s">
        <v>116</v>
      </c>
      <c r="Y3320" s="1" t="s">
        <v>14380</v>
      </c>
      <c r="AC3320" s="1" t="s">
        <v>5712</v>
      </c>
      <c r="AD3320" s="1" t="s">
        <v>5712</v>
      </c>
      <c r="AK3320" s="1" t="s">
        <v>55</v>
      </c>
      <c r="AN3320" s="1" t="s">
        <v>5712</v>
      </c>
      <c r="AP3320" s="1" t="s">
        <v>5712</v>
      </c>
      <c r="AR3320" s="1" t="s">
        <v>5712</v>
      </c>
      <c r="AT3320" s="1" t="s">
        <v>5712</v>
      </c>
    </row>
    <row r="3321" spans="1:48" x14ac:dyDescent="0.35">
      <c r="A3321" s="1" t="s">
        <v>14381</v>
      </c>
      <c r="B3321" s="1" t="s">
        <v>12499</v>
      </c>
      <c r="C3321" s="1" t="s">
        <v>41</v>
      </c>
      <c r="D3321">
        <v>47</v>
      </c>
      <c r="E3321" s="1" t="s">
        <v>42</v>
      </c>
      <c r="F3321" s="1" t="s">
        <v>66</v>
      </c>
      <c r="G3321" s="1" t="s">
        <v>59</v>
      </c>
      <c r="H3321" s="1" t="s">
        <v>79</v>
      </c>
      <c r="I3321" s="1" t="s">
        <v>68</v>
      </c>
      <c r="J3321" s="1" t="s">
        <v>47</v>
      </c>
      <c r="K3321" s="1" t="s">
        <v>48</v>
      </c>
      <c r="L3321" s="1" t="s">
        <v>48</v>
      </c>
      <c r="M3321" s="1" t="s">
        <v>48</v>
      </c>
      <c r="N3321" s="1" t="s">
        <v>48</v>
      </c>
      <c r="O3321" s="1" t="s">
        <v>48</v>
      </c>
      <c r="P3321" s="1" t="s">
        <v>49</v>
      </c>
      <c r="Q3321" s="1" t="s">
        <v>48</v>
      </c>
      <c r="R3321" s="1" t="s">
        <v>48</v>
      </c>
      <c r="S3321" s="1" t="s">
        <v>48</v>
      </c>
      <c r="T3321" s="1" t="s">
        <v>48</v>
      </c>
      <c r="U3321" s="1" t="s">
        <v>48</v>
      </c>
      <c r="V3321" s="1" t="s">
        <v>48</v>
      </c>
      <c r="W3321" s="1" t="s">
        <v>48</v>
      </c>
      <c r="X3321" s="1" t="s">
        <v>116</v>
      </c>
      <c r="Y3321" s="1" t="s">
        <v>14382</v>
      </c>
      <c r="AC3321" s="1" t="s">
        <v>5712</v>
      </c>
      <c r="AD3321" s="1" t="s">
        <v>5712</v>
      </c>
      <c r="AI3321" s="1" t="s">
        <v>14383</v>
      </c>
      <c r="AK3321" s="1" t="s">
        <v>77</v>
      </c>
      <c r="AN3321" s="1" t="s">
        <v>5712</v>
      </c>
      <c r="AP3321" s="1" t="s">
        <v>5712</v>
      </c>
      <c r="AR3321" s="1" t="s">
        <v>5712</v>
      </c>
      <c r="AT3321" s="1" t="s">
        <v>5712</v>
      </c>
    </row>
    <row r="3322" spans="1:48" x14ac:dyDescent="0.35">
      <c r="A3322" s="1" t="s">
        <v>14384</v>
      </c>
      <c r="B3322" s="1" t="s">
        <v>12499</v>
      </c>
      <c r="C3322" s="1" t="s">
        <v>71</v>
      </c>
      <c r="D3322">
        <v>48</v>
      </c>
      <c r="E3322" s="1" t="s">
        <v>42</v>
      </c>
      <c r="F3322" s="1" t="s">
        <v>107</v>
      </c>
      <c r="G3322" s="1" t="s">
        <v>85</v>
      </c>
      <c r="H3322" s="1" t="s">
        <v>45</v>
      </c>
      <c r="I3322" s="1" t="s">
        <v>74</v>
      </c>
      <c r="J3322" s="1" t="s">
        <v>80</v>
      </c>
      <c r="K3322" s="1" t="s">
        <v>48</v>
      </c>
      <c r="L3322" s="1" t="s">
        <v>48</v>
      </c>
      <c r="M3322" s="1" t="s">
        <v>48</v>
      </c>
      <c r="N3322" s="1" t="s">
        <v>48</v>
      </c>
      <c r="O3322" s="1" t="s">
        <v>48</v>
      </c>
      <c r="P3322" s="1" t="s">
        <v>48</v>
      </c>
      <c r="Q3322" s="1" t="s">
        <v>48</v>
      </c>
      <c r="R3322" s="1" t="s">
        <v>48</v>
      </c>
      <c r="S3322" s="1" t="s">
        <v>48</v>
      </c>
      <c r="T3322" s="1" t="s">
        <v>48</v>
      </c>
      <c r="U3322" s="1" t="s">
        <v>48</v>
      </c>
      <c r="V3322" s="1" t="s">
        <v>49</v>
      </c>
      <c r="W3322" s="1" t="s">
        <v>48</v>
      </c>
      <c r="X3322" s="1" t="s">
        <v>75</v>
      </c>
      <c r="Y3322" s="1" t="s">
        <v>14385</v>
      </c>
      <c r="AC3322" s="1" t="s">
        <v>5712</v>
      </c>
      <c r="AD3322" s="1" t="s">
        <v>5712</v>
      </c>
      <c r="AK3322" s="1" t="s">
        <v>55</v>
      </c>
      <c r="AN3322" s="1" t="s">
        <v>5712</v>
      </c>
      <c r="AP3322" s="1" t="s">
        <v>5712</v>
      </c>
      <c r="AR3322" s="1" t="s">
        <v>5712</v>
      </c>
      <c r="AT3322" s="1" t="s">
        <v>5712</v>
      </c>
      <c r="AV3322" s="1" t="s">
        <v>14386</v>
      </c>
    </row>
    <row r="3323" spans="1:48" x14ac:dyDescent="0.35">
      <c r="A3323" s="1" t="s">
        <v>14387</v>
      </c>
      <c r="B3323" s="1" t="s">
        <v>12499</v>
      </c>
      <c r="C3323" s="1" t="s">
        <v>41</v>
      </c>
      <c r="D3323">
        <v>45</v>
      </c>
      <c r="E3323" s="1" t="s">
        <v>42</v>
      </c>
      <c r="F3323" s="1" t="s">
        <v>107</v>
      </c>
      <c r="G3323" s="1" t="s">
        <v>44</v>
      </c>
      <c r="H3323" s="1" t="s">
        <v>67</v>
      </c>
      <c r="I3323" s="1" t="s">
        <v>125</v>
      </c>
      <c r="J3323" s="1" t="s">
        <v>80</v>
      </c>
      <c r="K3323" s="1" t="s">
        <v>48</v>
      </c>
      <c r="L3323" s="1" t="s">
        <v>48</v>
      </c>
      <c r="M3323" s="1" t="s">
        <v>48</v>
      </c>
      <c r="N3323" s="1" t="s">
        <v>48</v>
      </c>
      <c r="O3323" s="1" t="s">
        <v>48</v>
      </c>
      <c r="P3323" s="1" t="s">
        <v>48</v>
      </c>
      <c r="Q3323" s="1" t="s">
        <v>48</v>
      </c>
      <c r="R3323" s="1" t="s">
        <v>48</v>
      </c>
      <c r="S3323" s="1" t="s">
        <v>48</v>
      </c>
      <c r="T3323" s="1" t="s">
        <v>48</v>
      </c>
      <c r="U3323" s="1" t="s">
        <v>49</v>
      </c>
      <c r="V3323" s="1" t="s">
        <v>48</v>
      </c>
      <c r="W3323" s="1" t="s">
        <v>48</v>
      </c>
      <c r="X3323" s="1" t="s">
        <v>116</v>
      </c>
      <c r="Y3323" s="1" t="s">
        <v>14388</v>
      </c>
      <c r="AC3323" s="1" t="s">
        <v>5712</v>
      </c>
      <c r="AD3323" s="1" t="s">
        <v>5712</v>
      </c>
      <c r="AK3323" s="1" t="s">
        <v>55</v>
      </c>
      <c r="AN3323" s="1" t="s">
        <v>5712</v>
      </c>
      <c r="AP3323" s="1" t="s">
        <v>5712</v>
      </c>
      <c r="AR3323" s="1" t="s">
        <v>5712</v>
      </c>
      <c r="AT3323" s="1" t="s">
        <v>5712</v>
      </c>
      <c r="AV3323" s="1" t="s">
        <v>14389</v>
      </c>
    </row>
    <row r="3324" spans="1:48" x14ac:dyDescent="0.35">
      <c r="A3324" s="1" t="s">
        <v>14390</v>
      </c>
      <c r="B3324" s="1" t="s">
        <v>12499</v>
      </c>
      <c r="C3324" s="1" t="s">
        <v>41</v>
      </c>
      <c r="D3324">
        <v>38</v>
      </c>
      <c r="E3324" s="1" t="s">
        <v>42</v>
      </c>
      <c r="F3324" s="1" t="s">
        <v>107</v>
      </c>
      <c r="G3324" s="1" t="s">
        <v>59</v>
      </c>
      <c r="H3324" s="1" t="s">
        <v>109</v>
      </c>
      <c r="I3324" s="1" t="s">
        <v>110</v>
      </c>
      <c r="J3324" s="1" t="s">
        <v>47</v>
      </c>
      <c r="K3324" s="1" t="s">
        <v>48</v>
      </c>
      <c r="L3324" s="1" t="s">
        <v>48</v>
      </c>
      <c r="M3324" s="1" t="s">
        <v>48</v>
      </c>
      <c r="N3324" s="1" t="s">
        <v>48</v>
      </c>
      <c r="O3324" s="1" t="s">
        <v>48</v>
      </c>
      <c r="P3324" s="1" t="s">
        <v>48</v>
      </c>
      <c r="Q3324" s="1" t="s">
        <v>49</v>
      </c>
      <c r="R3324" s="1" t="s">
        <v>48</v>
      </c>
      <c r="S3324" s="1" t="s">
        <v>48</v>
      </c>
      <c r="T3324" s="1" t="s">
        <v>48</v>
      </c>
      <c r="U3324" s="1" t="s">
        <v>48</v>
      </c>
      <c r="V3324" s="1" t="s">
        <v>48</v>
      </c>
      <c r="W3324" s="1" t="s">
        <v>48</v>
      </c>
      <c r="X3324" s="1" t="s">
        <v>62</v>
      </c>
      <c r="AC3324" s="1" t="s">
        <v>5712</v>
      </c>
      <c r="AD3324" s="1" t="s">
        <v>5712</v>
      </c>
      <c r="AK3324" s="1" t="s">
        <v>77</v>
      </c>
      <c r="AN3324" s="1" t="s">
        <v>5712</v>
      </c>
      <c r="AP3324" s="1" t="s">
        <v>5712</v>
      </c>
      <c r="AR3324" s="1" t="s">
        <v>5712</v>
      </c>
      <c r="AT3324" s="1" t="s">
        <v>5712</v>
      </c>
      <c r="AV3324" s="1" t="s">
        <v>14391</v>
      </c>
    </row>
    <row r="3325" spans="1:48" x14ac:dyDescent="0.35">
      <c r="A3325" s="1" t="s">
        <v>14392</v>
      </c>
      <c r="B3325" s="1" t="s">
        <v>12499</v>
      </c>
      <c r="C3325" s="1" t="s">
        <v>71</v>
      </c>
      <c r="D3325">
        <v>26</v>
      </c>
      <c r="E3325" s="1" t="s">
        <v>57</v>
      </c>
      <c r="F3325" s="1" t="s">
        <v>58</v>
      </c>
      <c r="G3325" s="1" t="s">
        <v>44</v>
      </c>
      <c r="H3325" s="1" t="s">
        <v>45</v>
      </c>
      <c r="I3325" s="1" t="s">
        <v>68</v>
      </c>
      <c r="J3325" s="1" t="s">
        <v>80</v>
      </c>
      <c r="K3325" s="1" t="s">
        <v>48</v>
      </c>
      <c r="L3325" s="1" t="s">
        <v>48</v>
      </c>
      <c r="M3325" s="1" t="s">
        <v>48</v>
      </c>
      <c r="N3325" s="1" t="s">
        <v>48</v>
      </c>
      <c r="O3325" s="1" t="s">
        <v>48</v>
      </c>
      <c r="P3325" s="1" t="s">
        <v>48</v>
      </c>
      <c r="Q3325" s="1" t="s">
        <v>48</v>
      </c>
      <c r="R3325" s="1" t="s">
        <v>48</v>
      </c>
      <c r="S3325" s="1" t="s">
        <v>48</v>
      </c>
      <c r="T3325" s="1" t="s">
        <v>48</v>
      </c>
      <c r="U3325" s="1" t="s">
        <v>49</v>
      </c>
      <c r="V3325" s="1" t="s">
        <v>48</v>
      </c>
      <c r="W3325" s="1" t="s">
        <v>48</v>
      </c>
      <c r="X3325" s="1" t="s">
        <v>62</v>
      </c>
      <c r="AC3325" s="1" t="s">
        <v>5712</v>
      </c>
      <c r="AD3325" s="1" t="s">
        <v>5712</v>
      </c>
      <c r="AK3325" s="1" t="s">
        <v>63</v>
      </c>
      <c r="AN3325" s="1" t="s">
        <v>5712</v>
      </c>
      <c r="AP3325" s="1" t="s">
        <v>5712</v>
      </c>
      <c r="AR3325" s="1" t="s">
        <v>5712</v>
      </c>
      <c r="AT3325" s="1" t="s">
        <v>5712</v>
      </c>
    </row>
    <row r="3326" spans="1:48" x14ac:dyDescent="0.35">
      <c r="A3326" s="1" t="s">
        <v>14393</v>
      </c>
      <c r="B3326" s="1" t="s">
        <v>12499</v>
      </c>
      <c r="C3326" s="1" t="s">
        <v>41</v>
      </c>
      <c r="D3326">
        <v>52</v>
      </c>
      <c r="E3326" s="1" t="s">
        <v>42</v>
      </c>
      <c r="F3326" s="1" t="s">
        <v>66</v>
      </c>
      <c r="G3326" s="1" t="s">
        <v>98</v>
      </c>
      <c r="H3326" s="1" t="s">
        <v>386</v>
      </c>
      <c r="I3326" s="1" t="s">
        <v>74</v>
      </c>
      <c r="J3326" s="1" t="s">
        <v>80</v>
      </c>
      <c r="K3326" s="1" t="s">
        <v>48</v>
      </c>
      <c r="L3326" s="1" t="s">
        <v>48</v>
      </c>
      <c r="M3326" s="1" t="s">
        <v>48</v>
      </c>
      <c r="N3326" s="1" t="s">
        <v>48</v>
      </c>
      <c r="O3326" s="1" t="s">
        <v>48</v>
      </c>
      <c r="P3326" s="1" t="s">
        <v>48</v>
      </c>
      <c r="Q3326" s="1" t="s">
        <v>48</v>
      </c>
      <c r="R3326" s="1" t="s">
        <v>48</v>
      </c>
      <c r="S3326" s="1" t="s">
        <v>48</v>
      </c>
      <c r="T3326" s="1" t="s">
        <v>48</v>
      </c>
      <c r="U3326" s="1" t="s">
        <v>48</v>
      </c>
      <c r="V3326" s="1" t="s">
        <v>48</v>
      </c>
      <c r="W3326" s="1" t="s">
        <v>49</v>
      </c>
      <c r="X3326" s="1" t="s">
        <v>62</v>
      </c>
      <c r="AC3326" s="1" t="s">
        <v>5712</v>
      </c>
      <c r="AD3326" s="1" t="s">
        <v>5712</v>
      </c>
      <c r="AI3326" s="1" t="s">
        <v>14394</v>
      </c>
      <c r="AK3326" s="1" t="s">
        <v>101</v>
      </c>
      <c r="AN3326" s="1" t="s">
        <v>5712</v>
      </c>
      <c r="AP3326" s="1" t="s">
        <v>5712</v>
      </c>
      <c r="AR3326" s="1" t="s">
        <v>5712</v>
      </c>
      <c r="AT3326" s="1" t="s">
        <v>5712</v>
      </c>
    </row>
    <row r="3327" spans="1:48" x14ac:dyDescent="0.35">
      <c r="A3327" s="1" t="s">
        <v>14395</v>
      </c>
      <c r="B3327" s="1" t="s">
        <v>12499</v>
      </c>
      <c r="C3327" s="1" t="s">
        <v>71</v>
      </c>
      <c r="D3327">
        <v>34</v>
      </c>
      <c r="E3327" s="1" t="s">
        <v>57</v>
      </c>
      <c r="F3327" s="1" t="s">
        <v>107</v>
      </c>
      <c r="G3327" s="1" t="s">
        <v>98</v>
      </c>
      <c r="H3327" s="1" t="s">
        <v>45</v>
      </c>
      <c r="I3327" s="1" t="s">
        <v>46</v>
      </c>
      <c r="J3327" s="1" t="s">
        <v>80</v>
      </c>
      <c r="K3327" s="1" t="s">
        <v>48</v>
      </c>
      <c r="L3327" s="1" t="s">
        <v>48</v>
      </c>
      <c r="M3327" s="1" t="s">
        <v>48</v>
      </c>
      <c r="N3327" s="1" t="s">
        <v>48</v>
      </c>
      <c r="O3327" s="1" t="s">
        <v>48</v>
      </c>
      <c r="P3327" s="1" t="s">
        <v>48</v>
      </c>
      <c r="Q3327" s="1" t="s">
        <v>48</v>
      </c>
      <c r="R3327" s="1" t="s">
        <v>48</v>
      </c>
      <c r="S3327" s="1" t="s">
        <v>48</v>
      </c>
      <c r="T3327" s="1" t="s">
        <v>49</v>
      </c>
      <c r="U3327" s="1" t="s">
        <v>48</v>
      </c>
      <c r="V3327" s="1" t="s">
        <v>48</v>
      </c>
      <c r="W3327" s="1" t="s">
        <v>48</v>
      </c>
      <c r="X3327" s="1" t="s">
        <v>62</v>
      </c>
      <c r="AC3327" s="1" t="s">
        <v>5712</v>
      </c>
      <c r="AD3327" s="1" t="s">
        <v>5712</v>
      </c>
      <c r="AI3327" s="1" t="s">
        <v>14396</v>
      </c>
      <c r="AK3327" s="1" t="s">
        <v>55</v>
      </c>
      <c r="AN3327" s="1" t="s">
        <v>5712</v>
      </c>
      <c r="AP3327" s="1" t="s">
        <v>5712</v>
      </c>
      <c r="AR3327" s="1" t="s">
        <v>5712</v>
      </c>
      <c r="AT3327" s="1" t="s">
        <v>5712</v>
      </c>
      <c r="AV3327" s="1" t="s">
        <v>14397</v>
      </c>
    </row>
    <row r="3328" spans="1:48" x14ac:dyDescent="0.35">
      <c r="A3328" s="1" t="s">
        <v>14398</v>
      </c>
      <c r="B3328" s="1" t="s">
        <v>12499</v>
      </c>
      <c r="C3328" s="1" t="s">
        <v>41</v>
      </c>
      <c r="D3328">
        <v>30</v>
      </c>
      <c r="E3328" s="1" t="s">
        <v>57</v>
      </c>
      <c r="F3328" s="1" t="s">
        <v>58</v>
      </c>
      <c r="G3328" s="1" t="s">
        <v>85</v>
      </c>
      <c r="H3328" s="1" t="s">
        <v>79</v>
      </c>
      <c r="I3328" s="1" t="s">
        <v>46</v>
      </c>
      <c r="J3328" s="1" t="s">
        <v>80</v>
      </c>
      <c r="K3328" s="1" t="s">
        <v>48</v>
      </c>
      <c r="L3328" s="1" t="s">
        <v>48</v>
      </c>
      <c r="M3328" s="1" t="s">
        <v>48</v>
      </c>
      <c r="N3328" s="1" t="s">
        <v>48</v>
      </c>
      <c r="O3328" s="1" t="s">
        <v>48</v>
      </c>
      <c r="P3328" s="1" t="s">
        <v>48</v>
      </c>
      <c r="Q3328" s="1" t="s">
        <v>48</v>
      </c>
      <c r="R3328" s="1" t="s">
        <v>48</v>
      </c>
      <c r="S3328" s="1" t="s">
        <v>48</v>
      </c>
      <c r="T3328" s="1" t="s">
        <v>48</v>
      </c>
      <c r="U3328" s="1" t="s">
        <v>48</v>
      </c>
      <c r="V3328" s="1" t="s">
        <v>49</v>
      </c>
      <c r="W3328" s="1" t="s">
        <v>48</v>
      </c>
      <c r="X3328" s="1" t="s">
        <v>62</v>
      </c>
      <c r="AC3328" s="1" t="s">
        <v>5712</v>
      </c>
      <c r="AD3328" s="1" t="s">
        <v>5712</v>
      </c>
      <c r="AI3328" s="1" t="s">
        <v>14399</v>
      </c>
      <c r="AK3328" s="1" t="s">
        <v>55</v>
      </c>
      <c r="AN3328" s="1" t="s">
        <v>5712</v>
      </c>
      <c r="AP3328" s="1" t="s">
        <v>5712</v>
      </c>
      <c r="AR3328" s="1" t="s">
        <v>5712</v>
      </c>
      <c r="AT3328" s="1" t="s">
        <v>5712</v>
      </c>
    </row>
    <row r="3329" spans="1:48" x14ac:dyDescent="0.35">
      <c r="A3329" s="1" t="s">
        <v>14400</v>
      </c>
      <c r="B3329" s="1" t="s">
        <v>12499</v>
      </c>
      <c r="C3329" s="1" t="s">
        <v>71</v>
      </c>
      <c r="D3329">
        <v>42</v>
      </c>
      <c r="E3329" s="1" t="s">
        <v>42</v>
      </c>
      <c r="F3329" s="1" t="s">
        <v>107</v>
      </c>
      <c r="G3329" s="1" t="s">
        <v>73</v>
      </c>
      <c r="H3329" s="1" t="s">
        <v>45</v>
      </c>
      <c r="I3329" s="1" t="s">
        <v>99</v>
      </c>
      <c r="J3329" s="1" t="s">
        <v>80</v>
      </c>
      <c r="K3329" s="1" t="s">
        <v>48</v>
      </c>
      <c r="L3329" s="1" t="s">
        <v>48</v>
      </c>
      <c r="M3329" s="1" t="s">
        <v>48</v>
      </c>
      <c r="N3329" s="1" t="s">
        <v>48</v>
      </c>
      <c r="O3329" s="1" t="s">
        <v>48</v>
      </c>
      <c r="P3329" s="1" t="s">
        <v>48</v>
      </c>
      <c r="Q3329" s="1" t="s">
        <v>48</v>
      </c>
      <c r="R3329" s="1" t="s">
        <v>48</v>
      </c>
      <c r="S3329" s="1" t="s">
        <v>48</v>
      </c>
      <c r="T3329" s="1" t="s">
        <v>48</v>
      </c>
      <c r="U3329" s="1" t="s">
        <v>48</v>
      </c>
      <c r="V3329" s="1" t="s">
        <v>49</v>
      </c>
      <c r="W3329" s="1" t="s">
        <v>48</v>
      </c>
      <c r="X3329" s="1" t="s">
        <v>62</v>
      </c>
      <c r="AC3329" s="1" t="s">
        <v>5712</v>
      </c>
      <c r="AD3329" s="1" t="s">
        <v>5712</v>
      </c>
      <c r="AK3329" s="1" t="s">
        <v>63</v>
      </c>
      <c r="AN3329" s="1" t="s">
        <v>5712</v>
      </c>
      <c r="AP3329" s="1" t="s">
        <v>5712</v>
      </c>
      <c r="AR3329" s="1" t="s">
        <v>5712</v>
      </c>
      <c r="AT3329" s="1" t="s">
        <v>5712</v>
      </c>
      <c r="AV3329" s="1" t="s">
        <v>14401</v>
      </c>
    </row>
    <row r="3330" spans="1:48" x14ac:dyDescent="0.35">
      <c r="A3330" s="1" t="s">
        <v>14402</v>
      </c>
      <c r="B3330" s="1" t="s">
        <v>12499</v>
      </c>
      <c r="C3330" s="1" t="s">
        <v>71</v>
      </c>
      <c r="D3330">
        <v>30</v>
      </c>
      <c r="E3330" s="1" t="s">
        <v>57</v>
      </c>
      <c r="F3330" s="1" t="s">
        <v>58</v>
      </c>
      <c r="G3330" s="1" t="s">
        <v>59</v>
      </c>
      <c r="H3330" s="1" t="s">
        <v>45</v>
      </c>
      <c r="I3330" s="1" t="s">
        <v>74</v>
      </c>
      <c r="J3330" s="1" t="s">
        <v>47</v>
      </c>
      <c r="K3330" s="1" t="s">
        <v>48</v>
      </c>
      <c r="L3330" s="1" t="s">
        <v>49</v>
      </c>
      <c r="M3330" s="1" t="s">
        <v>48</v>
      </c>
      <c r="N3330" s="1" t="s">
        <v>48</v>
      </c>
      <c r="O3330" s="1" t="s">
        <v>48</v>
      </c>
      <c r="P3330" s="1" t="s">
        <v>48</v>
      </c>
      <c r="Q3330" s="1" t="s">
        <v>48</v>
      </c>
      <c r="R3330" s="1" t="s">
        <v>48</v>
      </c>
      <c r="S3330" s="1" t="s">
        <v>48</v>
      </c>
      <c r="T3330" s="1" t="s">
        <v>48</v>
      </c>
      <c r="U3330" s="1" t="s">
        <v>48</v>
      </c>
      <c r="V3330" s="1" t="s">
        <v>48</v>
      </c>
      <c r="W3330" s="1" t="s">
        <v>48</v>
      </c>
      <c r="X3330" s="1" t="s">
        <v>62</v>
      </c>
      <c r="AC3330" s="1" t="s">
        <v>5712</v>
      </c>
      <c r="AD3330" s="1" t="s">
        <v>5712</v>
      </c>
      <c r="AK3330" s="1" t="s">
        <v>77</v>
      </c>
      <c r="AN3330" s="1" t="s">
        <v>5712</v>
      </c>
      <c r="AP3330" s="1" t="s">
        <v>5712</v>
      </c>
      <c r="AR3330" s="1" t="s">
        <v>5712</v>
      </c>
      <c r="AT3330" s="1" t="s">
        <v>5712</v>
      </c>
    </row>
    <row r="3331" spans="1:48" x14ac:dyDescent="0.35">
      <c r="A3331" s="1" t="s">
        <v>14403</v>
      </c>
      <c r="B3331" s="1" t="s">
        <v>12499</v>
      </c>
      <c r="C3331" s="1" t="s">
        <v>3346</v>
      </c>
      <c r="D3331">
        <v>32</v>
      </c>
      <c r="E3331" s="1" t="s">
        <v>57</v>
      </c>
      <c r="F3331" s="1" t="s">
        <v>107</v>
      </c>
      <c r="G3331" s="1" t="s">
        <v>59</v>
      </c>
      <c r="H3331" s="1" t="s">
        <v>45</v>
      </c>
      <c r="I3331" s="1" t="s">
        <v>110</v>
      </c>
      <c r="J3331" s="1" t="s">
        <v>47</v>
      </c>
      <c r="K3331" s="1" t="s">
        <v>48</v>
      </c>
      <c r="L3331" s="1" t="s">
        <v>48</v>
      </c>
      <c r="M3331" s="1" t="s">
        <v>48</v>
      </c>
      <c r="N3331" s="1" t="s">
        <v>48</v>
      </c>
      <c r="O3331" s="1" t="s">
        <v>48</v>
      </c>
      <c r="P3331" s="1" t="s">
        <v>48</v>
      </c>
      <c r="Q3331" s="1" t="s">
        <v>49</v>
      </c>
      <c r="R3331" s="1" t="s">
        <v>48</v>
      </c>
      <c r="S3331" s="1" t="s">
        <v>48</v>
      </c>
      <c r="T3331" s="1" t="s">
        <v>48</v>
      </c>
      <c r="U3331" s="1" t="s">
        <v>48</v>
      </c>
      <c r="V3331" s="1" t="s">
        <v>48</v>
      </c>
      <c r="W3331" s="1" t="s">
        <v>48</v>
      </c>
      <c r="X3331" s="1" t="s">
        <v>62</v>
      </c>
      <c r="AC3331" s="1" t="s">
        <v>5712</v>
      </c>
      <c r="AD3331" s="1" t="s">
        <v>5712</v>
      </c>
      <c r="AK3331" s="1" t="s">
        <v>55</v>
      </c>
      <c r="AN3331" s="1" t="s">
        <v>5712</v>
      </c>
      <c r="AP3331" s="1" t="s">
        <v>5712</v>
      </c>
      <c r="AR3331" s="1" t="s">
        <v>5712</v>
      </c>
      <c r="AT3331" s="1" t="s">
        <v>5712</v>
      </c>
    </row>
    <row r="3332" spans="1:48" x14ac:dyDescent="0.35">
      <c r="A3332" s="1" t="s">
        <v>14404</v>
      </c>
      <c r="B3332" s="1" t="s">
        <v>12499</v>
      </c>
      <c r="C3332" s="1" t="s">
        <v>71</v>
      </c>
      <c r="D3332">
        <v>79</v>
      </c>
      <c r="E3332" s="1" t="s">
        <v>65</v>
      </c>
      <c r="F3332" s="1" t="s">
        <v>66</v>
      </c>
      <c r="G3332" s="1" t="s">
        <v>44</v>
      </c>
      <c r="H3332" s="1" t="s">
        <v>67</v>
      </c>
      <c r="I3332" s="1" t="s">
        <v>68</v>
      </c>
      <c r="J3332" s="1" t="s">
        <v>47</v>
      </c>
      <c r="K3332" s="1" t="s">
        <v>48</v>
      </c>
      <c r="L3332" s="1" t="s">
        <v>48</v>
      </c>
      <c r="M3332" s="1" t="s">
        <v>49</v>
      </c>
      <c r="N3332" s="1" t="s">
        <v>48</v>
      </c>
      <c r="O3332" s="1" t="s">
        <v>48</v>
      </c>
      <c r="P3332" s="1" t="s">
        <v>48</v>
      </c>
      <c r="Q3332" s="1" t="s">
        <v>48</v>
      </c>
      <c r="R3332" s="1" t="s">
        <v>48</v>
      </c>
      <c r="S3332" s="1" t="s">
        <v>48</v>
      </c>
      <c r="T3332" s="1" t="s">
        <v>48</v>
      </c>
      <c r="U3332" s="1" t="s">
        <v>48</v>
      </c>
      <c r="V3332" s="1" t="s">
        <v>48</v>
      </c>
      <c r="W3332" s="1" t="s">
        <v>49</v>
      </c>
      <c r="X3332" s="1" t="s">
        <v>62</v>
      </c>
      <c r="AC3332" s="1" t="s">
        <v>5712</v>
      </c>
      <c r="AD3332" s="1" t="s">
        <v>5712</v>
      </c>
      <c r="AI3332" s="1" t="s">
        <v>14405</v>
      </c>
      <c r="AK3332" s="1" t="s">
        <v>77</v>
      </c>
      <c r="AN3332" s="1" t="s">
        <v>5712</v>
      </c>
      <c r="AP3332" s="1" t="s">
        <v>5712</v>
      </c>
      <c r="AR3332" s="1" t="s">
        <v>5712</v>
      </c>
      <c r="AT3332" s="1" t="s">
        <v>5712</v>
      </c>
      <c r="AV3332" s="1" t="s">
        <v>14406</v>
      </c>
    </row>
    <row r="3333" spans="1:48" x14ac:dyDescent="0.35">
      <c r="A3333" s="1" t="s">
        <v>14407</v>
      </c>
      <c r="B3333" s="1" t="s">
        <v>12499</v>
      </c>
      <c r="C3333" s="1" t="s">
        <v>71</v>
      </c>
      <c r="D3333">
        <v>68</v>
      </c>
      <c r="E3333" s="1" t="s">
        <v>65</v>
      </c>
      <c r="F3333" s="1" t="s">
        <v>43</v>
      </c>
      <c r="G3333" s="1" t="s">
        <v>98</v>
      </c>
      <c r="H3333" s="1" t="s">
        <v>67</v>
      </c>
      <c r="I3333" s="1" t="s">
        <v>110</v>
      </c>
      <c r="J3333" s="1" t="s">
        <v>47</v>
      </c>
      <c r="K3333" s="1" t="s">
        <v>48</v>
      </c>
      <c r="L3333" s="1" t="s">
        <v>48</v>
      </c>
      <c r="M3333" s="1" t="s">
        <v>48</v>
      </c>
      <c r="N3333" s="1" t="s">
        <v>48</v>
      </c>
      <c r="O3333" s="1" t="s">
        <v>48</v>
      </c>
      <c r="P3333" s="1" t="s">
        <v>49</v>
      </c>
      <c r="Q3333" s="1" t="s">
        <v>48</v>
      </c>
      <c r="R3333" s="1" t="s">
        <v>48</v>
      </c>
      <c r="S3333" s="1" t="s">
        <v>48</v>
      </c>
      <c r="T3333" s="1" t="s">
        <v>48</v>
      </c>
      <c r="U3333" s="1" t="s">
        <v>48</v>
      </c>
      <c r="V3333" s="1" t="s">
        <v>48</v>
      </c>
      <c r="W3333" s="1" t="s">
        <v>48</v>
      </c>
      <c r="X3333" s="1" t="s">
        <v>62</v>
      </c>
      <c r="AC3333" s="1" t="s">
        <v>5712</v>
      </c>
      <c r="AD3333" s="1" t="s">
        <v>5712</v>
      </c>
      <c r="AI3333" s="1" t="s">
        <v>14408</v>
      </c>
      <c r="AK3333" s="1" t="s">
        <v>101</v>
      </c>
      <c r="AN3333" s="1" t="s">
        <v>5712</v>
      </c>
      <c r="AP3333" s="1" t="s">
        <v>5712</v>
      </c>
      <c r="AR3333" s="1" t="s">
        <v>5712</v>
      </c>
      <c r="AT3333" s="1" t="s">
        <v>5712</v>
      </c>
      <c r="AV3333" s="1" t="s">
        <v>14409</v>
      </c>
    </row>
    <row r="3334" spans="1:48" x14ac:dyDescent="0.35">
      <c r="A3334" s="1" t="s">
        <v>14410</v>
      </c>
      <c r="B3334" s="1" t="s">
        <v>12499</v>
      </c>
      <c r="C3334" s="1" t="s">
        <v>71</v>
      </c>
      <c r="D3334">
        <v>42</v>
      </c>
      <c r="E3334" s="1" t="s">
        <v>42</v>
      </c>
      <c r="F3334" s="1" t="s">
        <v>72</v>
      </c>
      <c r="G3334" s="1" t="s">
        <v>59</v>
      </c>
      <c r="H3334" s="1" t="s">
        <v>79</v>
      </c>
      <c r="I3334" s="1" t="s">
        <v>110</v>
      </c>
      <c r="J3334" s="1" t="s">
        <v>47</v>
      </c>
      <c r="K3334" s="1" t="s">
        <v>48</v>
      </c>
      <c r="L3334" s="1" t="s">
        <v>48</v>
      </c>
      <c r="M3334" s="1" t="s">
        <v>48</v>
      </c>
      <c r="N3334" s="1" t="s">
        <v>48</v>
      </c>
      <c r="O3334" s="1" t="s">
        <v>49</v>
      </c>
      <c r="P3334" s="1" t="s">
        <v>48</v>
      </c>
      <c r="Q3334" s="1" t="s">
        <v>48</v>
      </c>
      <c r="R3334" s="1" t="s">
        <v>48</v>
      </c>
      <c r="S3334" s="1" t="s">
        <v>48</v>
      </c>
      <c r="T3334" s="1" t="s">
        <v>48</v>
      </c>
      <c r="U3334" s="1" t="s">
        <v>48</v>
      </c>
      <c r="V3334" s="1" t="s">
        <v>48</v>
      </c>
      <c r="W3334" s="1" t="s">
        <v>48</v>
      </c>
      <c r="X3334" s="1" t="s">
        <v>62</v>
      </c>
      <c r="AC3334" s="1" t="s">
        <v>5712</v>
      </c>
      <c r="AD3334" s="1" t="s">
        <v>5712</v>
      </c>
      <c r="AI3334" s="1" t="s">
        <v>14411</v>
      </c>
      <c r="AK3334" s="1" t="s">
        <v>63</v>
      </c>
      <c r="AN3334" s="1" t="s">
        <v>5712</v>
      </c>
      <c r="AP3334" s="1" t="s">
        <v>5712</v>
      </c>
      <c r="AR3334" s="1" t="s">
        <v>5712</v>
      </c>
      <c r="AT3334" s="1" t="s">
        <v>5712</v>
      </c>
    </row>
    <row r="3335" spans="1:48" x14ac:dyDescent="0.35">
      <c r="A3335" s="1" t="s">
        <v>14412</v>
      </c>
      <c r="B3335" s="1" t="s">
        <v>12499</v>
      </c>
      <c r="C3335" s="1" t="s">
        <v>71</v>
      </c>
      <c r="D3335">
        <v>56</v>
      </c>
      <c r="E3335" s="1" t="s">
        <v>65</v>
      </c>
      <c r="F3335" s="1" t="s">
        <v>43</v>
      </c>
      <c r="G3335" s="1" t="s">
        <v>73</v>
      </c>
      <c r="H3335" s="1" t="s">
        <v>112</v>
      </c>
      <c r="I3335" s="1" t="s">
        <v>90</v>
      </c>
      <c r="J3335" s="1" t="s">
        <v>47</v>
      </c>
      <c r="K3335" s="1" t="s">
        <v>49</v>
      </c>
      <c r="L3335" s="1" t="s">
        <v>48</v>
      </c>
      <c r="M3335" s="1" t="s">
        <v>48</v>
      </c>
      <c r="N3335" s="1" t="s">
        <v>48</v>
      </c>
      <c r="O3335" s="1" t="s">
        <v>48</v>
      </c>
      <c r="P3335" s="1" t="s">
        <v>48</v>
      </c>
      <c r="Q3335" s="1" t="s">
        <v>48</v>
      </c>
      <c r="R3335" s="1" t="s">
        <v>48</v>
      </c>
      <c r="S3335" s="1" t="s">
        <v>48</v>
      </c>
      <c r="T3335" s="1" t="s">
        <v>48</v>
      </c>
      <c r="U3335" s="1" t="s">
        <v>48</v>
      </c>
      <c r="V3335" s="1" t="s">
        <v>48</v>
      </c>
      <c r="W3335" s="1" t="s">
        <v>48</v>
      </c>
      <c r="X3335" s="1" t="s">
        <v>75</v>
      </c>
      <c r="Y3335" s="1" t="s">
        <v>14413</v>
      </c>
      <c r="AC3335" s="1" t="s">
        <v>5712</v>
      </c>
      <c r="AD3335" s="1" t="s">
        <v>5712</v>
      </c>
      <c r="AK3335" s="1" t="s">
        <v>55</v>
      </c>
      <c r="AN3335" s="1" t="s">
        <v>5712</v>
      </c>
      <c r="AP3335" s="1" t="s">
        <v>5712</v>
      </c>
      <c r="AR3335" s="1" t="s">
        <v>5712</v>
      </c>
      <c r="AT3335" s="1" t="s">
        <v>5712</v>
      </c>
    </row>
    <row r="3336" spans="1:48" x14ac:dyDescent="0.35">
      <c r="A3336" s="1" t="s">
        <v>14414</v>
      </c>
      <c r="B3336" s="1" t="s">
        <v>12499</v>
      </c>
      <c r="C3336" s="1" t="s">
        <v>71</v>
      </c>
      <c r="D3336">
        <v>53</v>
      </c>
      <c r="E3336" s="1" t="s">
        <v>42</v>
      </c>
      <c r="F3336" s="1" t="s">
        <v>107</v>
      </c>
      <c r="G3336" s="1" t="s">
        <v>44</v>
      </c>
      <c r="H3336" s="1" t="s">
        <v>45</v>
      </c>
      <c r="I3336" s="1" t="s">
        <v>110</v>
      </c>
      <c r="J3336" s="1" t="s">
        <v>47</v>
      </c>
      <c r="K3336" s="1" t="s">
        <v>48</v>
      </c>
      <c r="L3336" s="1" t="s">
        <v>49</v>
      </c>
      <c r="M3336" s="1" t="s">
        <v>48</v>
      </c>
      <c r="N3336" s="1" t="s">
        <v>48</v>
      </c>
      <c r="O3336" s="1" t="s">
        <v>48</v>
      </c>
      <c r="P3336" s="1" t="s">
        <v>48</v>
      </c>
      <c r="Q3336" s="1" t="s">
        <v>48</v>
      </c>
      <c r="R3336" s="1" t="s">
        <v>48</v>
      </c>
      <c r="S3336" s="1" t="s">
        <v>48</v>
      </c>
      <c r="T3336" s="1" t="s">
        <v>48</v>
      </c>
      <c r="U3336" s="1" t="s">
        <v>48</v>
      </c>
      <c r="V3336" s="1" t="s">
        <v>48</v>
      </c>
      <c r="W3336" s="1" t="s">
        <v>48</v>
      </c>
      <c r="X3336" s="1" t="s">
        <v>62</v>
      </c>
      <c r="AC3336" s="1" t="s">
        <v>5712</v>
      </c>
      <c r="AD3336" s="1" t="s">
        <v>5712</v>
      </c>
      <c r="AI3336" s="1" t="s">
        <v>14415</v>
      </c>
      <c r="AK3336" s="1" t="s">
        <v>77</v>
      </c>
      <c r="AN3336" s="1" t="s">
        <v>5712</v>
      </c>
      <c r="AP3336" s="1" t="s">
        <v>5712</v>
      </c>
      <c r="AR3336" s="1" t="s">
        <v>5712</v>
      </c>
      <c r="AT3336" s="1" t="s">
        <v>5712</v>
      </c>
      <c r="AV3336" s="1" t="s">
        <v>1381</v>
      </c>
    </row>
    <row r="3337" spans="1:48" x14ac:dyDescent="0.35">
      <c r="A3337" s="1" t="s">
        <v>14416</v>
      </c>
      <c r="B3337" s="1" t="s">
        <v>12499</v>
      </c>
      <c r="C3337" s="1" t="s">
        <v>71</v>
      </c>
      <c r="D3337">
        <v>62</v>
      </c>
      <c r="E3337" s="1" t="s">
        <v>65</v>
      </c>
      <c r="F3337" s="1" t="s">
        <v>66</v>
      </c>
      <c r="G3337" s="1" t="s">
        <v>73</v>
      </c>
      <c r="H3337" s="1" t="s">
        <v>79</v>
      </c>
      <c r="I3337" s="1" t="s">
        <v>110</v>
      </c>
      <c r="J3337" s="1" t="s">
        <v>47</v>
      </c>
      <c r="K3337" s="1" t="s">
        <v>48</v>
      </c>
      <c r="L3337" s="1" t="s">
        <v>48</v>
      </c>
      <c r="M3337" s="1" t="s">
        <v>48</v>
      </c>
      <c r="N3337" s="1" t="s">
        <v>48</v>
      </c>
      <c r="O3337" s="1" t="s">
        <v>49</v>
      </c>
      <c r="P3337" s="1" t="s">
        <v>48</v>
      </c>
      <c r="Q3337" s="1" t="s">
        <v>48</v>
      </c>
      <c r="R3337" s="1" t="s">
        <v>48</v>
      </c>
      <c r="S3337" s="1" t="s">
        <v>48</v>
      </c>
      <c r="T3337" s="1" t="s">
        <v>48</v>
      </c>
      <c r="U3337" s="1" t="s">
        <v>48</v>
      </c>
      <c r="V3337" s="1" t="s">
        <v>48</v>
      </c>
      <c r="W3337" s="1" t="s">
        <v>48</v>
      </c>
      <c r="X3337" s="1" t="s">
        <v>116</v>
      </c>
      <c r="Y3337" s="1" t="s">
        <v>14417</v>
      </c>
      <c r="AC3337" s="1" t="s">
        <v>5712</v>
      </c>
      <c r="AD3337" s="1" t="s">
        <v>5712</v>
      </c>
      <c r="AK3337" s="1" t="s">
        <v>101</v>
      </c>
      <c r="AN3337" s="1" t="s">
        <v>5712</v>
      </c>
      <c r="AP3337" s="1" t="s">
        <v>131</v>
      </c>
      <c r="AR3337" s="1" t="s">
        <v>5712</v>
      </c>
      <c r="AT3337" s="1" t="s">
        <v>5712</v>
      </c>
    </row>
    <row r="3338" spans="1:48" x14ac:dyDescent="0.35">
      <c r="A3338" s="1" t="s">
        <v>14418</v>
      </c>
      <c r="B3338" s="1" t="s">
        <v>12499</v>
      </c>
      <c r="C3338" s="1" t="s">
        <v>71</v>
      </c>
      <c r="D3338">
        <v>61</v>
      </c>
      <c r="E3338" s="1" t="s">
        <v>65</v>
      </c>
      <c r="F3338" s="1" t="s">
        <v>72</v>
      </c>
      <c r="G3338" s="1" t="s">
        <v>98</v>
      </c>
      <c r="H3338" s="1" t="s">
        <v>45</v>
      </c>
      <c r="I3338" s="1" t="s">
        <v>113</v>
      </c>
      <c r="J3338" s="1" t="s">
        <v>47</v>
      </c>
      <c r="K3338" s="1" t="s">
        <v>49</v>
      </c>
      <c r="L3338" s="1" t="s">
        <v>48</v>
      </c>
      <c r="M3338" s="1" t="s">
        <v>48</v>
      </c>
      <c r="N3338" s="1" t="s">
        <v>48</v>
      </c>
      <c r="O3338" s="1" t="s">
        <v>48</v>
      </c>
      <c r="P3338" s="1" t="s">
        <v>48</v>
      </c>
      <c r="Q3338" s="1" t="s">
        <v>48</v>
      </c>
      <c r="R3338" s="1" t="s">
        <v>48</v>
      </c>
      <c r="S3338" s="1" t="s">
        <v>48</v>
      </c>
      <c r="T3338" s="1" t="s">
        <v>49</v>
      </c>
      <c r="U3338" s="1" t="s">
        <v>48</v>
      </c>
      <c r="V3338" s="1" t="s">
        <v>48</v>
      </c>
      <c r="W3338" s="1" t="s">
        <v>48</v>
      </c>
      <c r="X3338" s="1" t="s">
        <v>62</v>
      </c>
      <c r="AC3338" s="1" t="s">
        <v>5712</v>
      </c>
      <c r="AD3338" s="1" t="s">
        <v>5712</v>
      </c>
      <c r="AK3338" s="1" t="s">
        <v>101</v>
      </c>
      <c r="AN3338" s="1" t="s">
        <v>5712</v>
      </c>
      <c r="AP3338" s="1" t="s">
        <v>5712</v>
      </c>
      <c r="AR3338" s="1" t="s">
        <v>5712</v>
      </c>
      <c r="AT3338" s="1" t="s">
        <v>5712</v>
      </c>
      <c r="AV3338" s="1" t="s">
        <v>11260</v>
      </c>
    </row>
    <row r="3339" spans="1:48" x14ac:dyDescent="0.35">
      <c r="A3339" s="1" t="s">
        <v>14419</v>
      </c>
      <c r="B3339" s="1" t="s">
        <v>12499</v>
      </c>
      <c r="C3339" s="1" t="s">
        <v>71</v>
      </c>
      <c r="D3339">
        <v>63</v>
      </c>
      <c r="E3339" s="1" t="s">
        <v>65</v>
      </c>
      <c r="F3339" s="1" t="s">
        <v>72</v>
      </c>
      <c r="G3339" s="1" t="s">
        <v>59</v>
      </c>
      <c r="H3339" s="1" t="s">
        <v>67</v>
      </c>
      <c r="I3339" s="1" t="s">
        <v>110</v>
      </c>
      <c r="J3339" s="1" t="s">
        <v>47</v>
      </c>
      <c r="K3339" s="1" t="s">
        <v>48</v>
      </c>
      <c r="L3339" s="1" t="s">
        <v>48</v>
      </c>
      <c r="M3339" s="1" t="s">
        <v>48</v>
      </c>
      <c r="N3339" s="1" t="s">
        <v>48</v>
      </c>
      <c r="O3339" s="1" t="s">
        <v>48</v>
      </c>
      <c r="P3339" s="1" t="s">
        <v>48</v>
      </c>
      <c r="Q3339" s="1" t="s">
        <v>49</v>
      </c>
      <c r="R3339" s="1" t="s">
        <v>48</v>
      </c>
      <c r="S3339" s="1" t="s">
        <v>48</v>
      </c>
      <c r="T3339" s="1" t="s">
        <v>48</v>
      </c>
      <c r="U3339" s="1" t="s">
        <v>48</v>
      </c>
      <c r="V3339" s="1" t="s">
        <v>48</v>
      </c>
      <c r="W3339" s="1" t="s">
        <v>48</v>
      </c>
      <c r="X3339" s="1" t="s">
        <v>145</v>
      </c>
      <c r="Y3339" s="1" t="s">
        <v>14420</v>
      </c>
      <c r="AC3339" s="1" t="s">
        <v>5712</v>
      </c>
      <c r="AD3339" s="1" t="s">
        <v>5712</v>
      </c>
      <c r="AI3339" s="1" t="s">
        <v>14421</v>
      </c>
      <c r="AK3339" s="1" t="s">
        <v>101</v>
      </c>
      <c r="AN3339" s="1" t="s">
        <v>5712</v>
      </c>
      <c r="AP3339" s="1" t="s">
        <v>5712</v>
      </c>
      <c r="AR3339" s="1" t="s">
        <v>5712</v>
      </c>
      <c r="AT3339" s="1" t="s">
        <v>5712</v>
      </c>
      <c r="AV3339" s="1" t="s">
        <v>14422</v>
      </c>
    </row>
    <row r="3340" spans="1:48" x14ac:dyDescent="0.35">
      <c r="A3340" s="1" t="s">
        <v>14423</v>
      </c>
      <c r="B3340" s="1" t="s">
        <v>12499</v>
      </c>
      <c r="C3340" s="1" t="s">
        <v>71</v>
      </c>
      <c r="D3340">
        <v>47</v>
      </c>
      <c r="E3340" s="1" t="s">
        <v>42</v>
      </c>
      <c r="F3340" s="1" t="s">
        <v>43</v>
      </c>
      <c r="G3340" s="1" t="s">
        <v>59</v>
      </c>
      <c r="H3340" s="1" t="s">
        <v>79</v>
      </c>
      <c r="I3340" s="1" t="s">
        <v>90</v>
      </c>
      <c r="J3340" s="1" t="s">
        <v>47</v>
      </c>
      <c r="K3340" s="1" t="s">
        <v>48</v>
      </c>
      <c r="L3340" s="1" t="s">
        <v>48</v>
      </c>
      <c r="M3340" s="1" t="s">
        <v>49</v>
      </c>
      <c r="N3340" s="1" t="s">
        <v>48</v>
      </c>
      <c r="O3340" s="1" t="s">
        <v>48</v>
      </c>
      <c r="P3340" s="1" t="s">
        <v>48</v>
      </c>
      <c r="Q3340" s="1" t="s">
        <v>48</v>
      </c>
      <c r="R3340" s="1" t="s">
        <v>48</v>
      </c>
      <c r="S3340" s="1" t="s">
        <v>48</v>
      </c>
      <c r="T3340" s="1" t="s">
        <v>48</v>
      </c>
      <c r="U3340" s="1" t="s">
        <v>48</v>
      </c>
      <c r="V3340" s="1" t="s">
        <v>48</v>
      </c>
      <c r="W3340" s="1" t="s">
        <v>48</v>
      </c>
      <c r="X3340" s="1" t="s">
        <v>62</v>
      </c>
      <c r="AC3340" s="1" t="s">
        <v>5712</v>
      </c>
      <c r="AD3340" s="1" t="s">
        <v>5712</v>
      </c>
      <c r="AI3340" s="1" t="s">
        <v>14424</v>
      </c>
      <c r="AK3340" s="1" t="s">
        <v>77</v>
      </c>
      <c r="AN3340" s="1" t="s">
        <v>5712</v>
      </c>
      <c r="AP3340" s="1" t="s">
        <v>131</v>
      </c>
      <c r="AR3340" s="1" t="s">
        <v>5712</v>
      </c>
      <c r="AT3340" s="1" t="s">
        <v>5712</v>
      </c>
    </row>
    <row r="3341" spans="1:48" x14ac:dyDescent="0.35">
      <c r="A3341" s="1" t="s">
        <v>14425</v>
      </c>
      <c r="B3341" s="1" t="s">
        <v>12499</v>
      </c>
      <c r="C3341" s="1" t="s">
        <v>71</v>
      </c>
      <c r="D3341">
        <v>40</v>
      </c>
      <c r="E3341" s="1" t="s">
        <v>42</v>
      </c>
      <c r="F3341" s="1" t="s">
        <v>107</v>
      </c>
      <c r="G3341" s="1" t="s">
        <v>73</v>
      </c>
      <c r="H3341" s="1" t="s">
        <v>45</v>
      </c>
      <c r="I3341" s="1" t="s">
        <v>74</v>
      </c>
      <c r="J3341" s="1" t="s">
        <v>47</v>
      </c>
      <c r="K3341" s="1" t="s">
        <v>48</v>
      </c>
      <c r="L3341" s="1" t="s">
        <v>48</v>
      </c>
      <c r="M3341" s="1" t="s">
        <v>48</v>
      </c>
      <c r="N3341" s="1" t="s">
        <v>48</v>
      </c>
      <c r="O3341" s="1" t="s">
        <v>48</v>
      </c>
      <c r="P3341" s="1" t="s">
        <v>49</v>
      </c>
      <c r="Q3341" s="1" t="s">
        <v>48</v>
      </c>
      <c r="R3341" s="1" t="s">
        <v>48</v>
      </c>
      <c r="S3341" s="1" t="s">
        <v>48</v>
      </c>
      <c r="T3341" s="1" t="s">
        <v>48</v>
      </c>
      <c r="U3341" s="1" t="s">
        <v>48</v>
      </c>
      <c r="V3341" s="1" t="s">
        <v>48</v>
      </c>
      <c r="W3341" s="1" t="s">
        <v>48</v>
      </c>
      <c r="X3341" s="1" t="s">
        <v>62</v>
      </c>
      <c r="AC3341" s="1" t="s">
        <v>5712</v>
      </c>
      <c r="AD3341" s="1" t="s">
        <v>5712</v>
      </c>
      <c r="AI3341" s="1" t="s">
        <v>14426</v>
      </c>
      <c r="AK3341" s="1" t="s">
        <v>77</v>
      </c>
      <c r="AN3341" s="1" t="s">
        <v>5712</v>
      </c>
      <c r="AP3341" s="1" t="s">
        <v>5712</v>
      </c>
      <c r="AR3341" s="1" t="s">
        <v>5712</v>
      </c>
      <c r="AT3341" s="1" t="s">
        <v>5712</v>
      </c>
      <c r="AV3341" s="1" t="s">
        <v>14427</v>
      </c>
    </row>
    <row r="3342" spans="1:48" x14ac:dyDescent="0.35">
      <c r="A3342" s="1" t="s">
        <v>14428</v>
      </c>
      <c r="B3342" s="1" t="s">
        <v>12499</v>
      </c>
      <c r="C3342" s="1" t="s">
        <v>71</v>
      </c>
      <c r="D3342">
        <v>60</v>
      </c>
      <c r="E3342" s="1" t="s">
        <v>65</v>
      </c>
      <c r="F3342" s="1" t="s">
        <v>107</v>
      </c>
      <c r="G3342" s="1" t="s">
        <v>98</v>
      </c>
      <c r="H3342" s="1" t="s">
        <v>45</v>
      </c>
      <c r="I3342" s="1" t="s">
        <v>68</v>
      </c>
      <c r="J3342" s="1" t="s">
        <v>47</v>
      </c>
      <c r="K3342" s="1" t="s">
        <v>49</v>
      </c>
      <c r="L3342" s="1" t="s">
        <v>48</v>
      </c>
      <c r="M3342" s="1" t="s">
        <v>48</v>
      </c>
      <c r="N3342" s="1" t="s">
        <v>48</v>
      </c>
      <c r="O3342" s="1" t="s">
        <v>48</v>
      </c>
      <c r="P3342" s="1" t="s">
        <v>48</v>
      </c>
      <c r="Q3342" s="1" t="s">
        <v>48</v>
      </c>
      <c r="R3342" s="1" t="s">
        <v>48</v>
      </c>
      <c r="S3342" s="1" t="s">
        <v>48</v>
      </c>
      <c r="T3342" s="1" t="s">
        <v>49</v>
      </c>
      <c r="U3342" s="1" t="s">
        <v>48</v>
      </c>
      <c r="V3342" s="1" t="s">
        <v>48</v>
      </c>
      <c r="W3342" s="1" t="s">
        <v>48</v>
      </c>
      <c r="X3342" s="1" t="s">
        <v>62</v>
      </c>
      <c r="AC3342" s="1" t="s">
        <v>5712</v>
      </c>
      <c r="AD3342" s="1" t="s">
        <v>5712</v>
      </c>
      <c r="AK3342" s="1" t="s">
        <v>55</v>
      </c>
      <c r="AN3342" s="1" t="s">
        <v>5712</v>
      </c>
      <c r="AP3342" s="1" t="s">
        <v>5712</v>
      </c>
      <c r="AR3342" s="1" t="s">
        <v>5712</v>
      </c>
      <c r="AT3342" s="1" t="s">
        <v>5712</v>
      </c>
    </row>
    <row r="3343" spans="1:48" x14ac:dyDescent="0.35">
      <c r="A3343" s="1" t="s">
        <v>14429</v>
      </c>
      <c r="B3343" s="1" t="s">
        <v>12499</v>
      </c>
      <c r="C3343" s="1" t="s">
        <v>71</v>
      </c>
      <c r="D3343">
        <v>60</v>
      </c>
      <c r="E3343" s="1" t="s">
        <v>65</v>
      </c>
      <c r="F3343" s="1" t="s">
        <v>66</v>
      </c>
      <c r="G3343" s="1" t="s">
        <v>44</v>
      </c>
      <c r="H3343" s="1" t="s">
        <v>67</v>
      </c>
      <c r="I3343" s="1" t="s">
        <v>90</v>
      </c>
      <c r="J3343" s="1" t="s">
        <v>47</v>
      </c>
      <c r="K3343" s="1" t="s">
        <v>48</v>
      </c>
      <c r="L3343" s="1" t="s">
        <v>48</v>
      </c>
      <c r="M3343" s="1" t="s">
        <v>48</v>
      </c>
      <c r="N3343" s="1" t="s">
        <v>48</v>
      </c>
      <c r="O3343" s="1" t="s">
        <v>49</v>
      </c>
      <c r="P3343" s="1" t="s">
        <v>48</v>
      </c>
      <c r="Q3343" s="1" t="s">
        <v>48</v>
      </c>
      <c r="R3343" s="1" t="s">
        <v>48</v>
      </c>
      <c r="S3343" s="1" t="s">
        <v>48</v>
      </c>
      <c r="T3343" s="1" t="s">
        <v>48</v>
      </c>
      <c r="U3343" s="1" t="s">
        <v>48</v>
      </c>
      <c r="V3343" s="1" t="s">
        <v>48</v>
      </c>
      <c r="W3343" s="1" t="s">
        <v>48</v>
      </c>
      <c r="X3343" s="1" t="s">
        <v>62</v>
      </c>
      <c r="AC3343" s="1" t="s">
        <v>5712</v>
      </c>
      <c r="AD3343" s="1" t="s">
        <v>5712</v>
      </c>
      <c r="AI3343" s="1" t="s">
        <v>14430</v>
      </c>
      <c r="AK3343" s="1" t="s">
        <v>63</v>
      </c>
      <c r="AN3343" s="1" t="s">
        <v>5712</v>
      </c>
      <c r="AP3343" s="1" t="s">
        <v>5712</v>
      </c>
      <c r="AR3343" s="1" t="s">
        <v>5712</v>
      </c>
      <c r="AT3343" s="1" t="s">
        <v>5712</v>
      </c>
    </row>
    <row r="3344" spans="1:48" x14ac:dyDescent="0.35">
      <c r="A3344" s="1" t="s">
        <v>14431</v>
      </c>
      <c r="B3344" s="1" t="s">
        <v>12499</v>
      </c>
      <c r="C3344" s="1" t="s">
        <v>71</v>
      </c>
      <c r="D3344">
        <v>53</v>
      </c>
      <c r="E3344" s="1" t="s">
        <v>42</v>
      </c>
      <c r="F3344" s="1" t="s">
        <v>107</v>
      </c>
      <c r="G3344" s="1" t="s">
        <v>85</v>
      </c>
      <c r="H3344" s="1" t="s">
        <v>45</v>
      </c>
      <c r="I3344" s="1" t="s">
        <v>99</v>
      </c>
      <c r="J3344" s="1" t="s">
        <v>47</v>
      </c>
      <c r="K3344" s="1" t="s">
        <v>49</v>
      </c>
      <c r="L3344" s="1" t="s">
        <v>48</v>
      </c>
      <c r="M3344" s="1" t="s">
        <v>48</v>
      </c>
      <c r="N3344" s="1" t="s">
        <v>48</v>
      </c>
      <c r="O3344" s="1" t="s">
        <v>48</v>
      </c>
      <c r="P3344" s="1" t="s">
        <v>48</v>
      </c>
      <c r="Q3344" s="1" t="s">
        <v>48</v>
      </c>
      <c r="R3344" s="1" t="s">
        <v>48</v>
      </c>
      <c r="S3344" s="1" t="s">
        <v>48</v>
      </c>
      <c r="T3344" s="1" t="s">
        <v>49</v>
      </c>
      <c r="U3344" s="1" t="s">
        <v>48</v>
      </c>
      <c r="V3344" s="1" t="s">
        <v>48</v>
      </c>
      <c r="W3344" s="1" t="s">
        <v>48</v>
      </c>
      <c r="X3344" s="1" t="s">
        <v>51</v>
      </c>
      <c r="Y3344" s="1" t="s">
        <v>14432</v>
      </c>
      <c r="AC3344" s="1" t="s">
        <v>5712</v>
      </c>
      <c r="AD3344" s="1" t="s">
        <v>5712</v>
      </c>
      <c r="AK3344" s="1" t="s">
        <v>101</v>
      </c>
      <c r="AN3344" s="1" t="s">
        <v>5712</v>
      </c>
      <c r="AP3344" s="1" t="s">
        <v>5712</v>
      </c>
      <c r="AR3344" s="1" t="s">
        <v>5712</v>
      </c>
      <c r="AT3344" s="1" t="s">
        <v>5712</v>
      </c>
    </row>
    <row r="3345" spans="1:48" x14ac:dyDescent="0.35">
      <c r="A3345" s="1" t="s">
        <v>14433</v>
      </c>
      <c r="B3345" s="1" t="s">
        <v>12499</v>
      </c>
      <c r="C3345" s="1" t="s">
        <v>41</v>
      </c>
      <c r="D3345">
        <v>71</v>
      </c>
      <c r="E3345" s="1" t="s">
        <v>65</v>
      </c>
      <c r="F3345" s="1" t="s">
        <v>66</v>
      </c>
      <c r="G3345" s="1" t="s">
        <v>98</v>
      </c>
      <c r="H3345" s="1" t="s">
        <v>67</v>
      </c>
      <c r="I3345" s="1" t="s">
        <v>68</v>
      </c>
      <c r="J3345" s="1" t="s">
        <v>80</v>
      </c>
      <c r="K3345" s="1" t="s">
        <v>48</v>
      </c>
      <c r="L3345" s="1" t="s">
        <v>48</v>
      </c>
      <c r="M3345" s="1" t="s">
        <v>48</v>
      </c>
      <c r="N3345" s="1" t="s">
        <v>48</v>
      </c>
      <c r="O3345" s="1" t="s">
        <v>48</v>
      </c>
      <c r="P3345" s="1" t="s">
        <v>48</v>
      </c>
      <c r="Q3345" s="1" t="s">
        <v>48</v>
      </c>
      <c r="R3345" s="1" t="s">
        <v>48</v>
      </c>
      <c r="S3345" s="1" t="s">
        <v>48</v>
      </c>
      <c r="T3345" s="1" t="s">
        <v>48</v>
      </c>
      <c r="U3345" s="1" t="s">
        <v>48</v>
      </c>
      <c r="V3345" s="1" t="s">
        <v>48</v>
      </c>
      <c r="W3345" s="1" t="s">
        <v>49</v>
      </c>
      <c r="X3345" s="1" t="s">
        <v>75</v>
      </c>
      <c r="Y3345" s="1" t="s">
        <v>14434</v>
      </c>
      <c r="AC3345" s="1" t="s">
        <v>5712</v>
      </c>
      <c r="AD3345" s="1" t="s">
        <v>5712</v>
      </c>
      <c r="AK3345" s="1" t="s">
        <v>101</v>
      </c>
      <c r="AN3345" s="1" t="s">
        <v>5712</v>
      </c>
      <c r="AP3345" s="1" t="s">
        <v>5712</v>
      </c>
      <c r="AR3345" s="1" t="s">
        <v>5712</v>
      </c>
      <c r="AT3345" s="1" t="s">
        <v>5712</v>
      </c>
      <c r="AV3345" s="1" t="s">
        <v>14435</v>
      </c>
    </row>
    <row r="3346" spans="1:48" x14ac:dyDescent="0.35">
      <c r="A3346" s="1" t="s">
        <v>14436</v>
      </c>
      <c r="B3346" s="1" t="s">
        <v>12499</v>
      </c>
      <c r="C3346" s="1" t="s">
        <v>71</v>
      </c>
      <c r="D3346">
        <v>36</v>
      </c>
      <c r="E3346" s="1" t="s">
        <v>42</v>
      </c>
      <c r="F3346" s="1" t="s">
        <v>43</v>
      </c>
      <c r="G3346" s="1" t="s">
        <v>59</v>
      </c>
      <c r="H3346" s="1" t="s">
        <v>79</v>
      </c>
      <c r="I3346" s="1" t="s">
        <v>46</v>
      </c>
      <c r="J3346" s="1" t="s">
        <v>47</v>
      </c>
      <c r="K3346" s="1" t="s">
        <v>48</v>
      </c>
      <c r="L3346" s="1" t="s">
        <v>49</v>
      </c>
      <c r="M3346" s="1" t="s">
        <v>48</v>
      </c>
      <c r="N3346" s="1" t="s">
        <v>48</v>
      </c>
      <c r="O3346" s="1" t="s">
        <v>48</v>
      </c>
      <c r="P3346" s="1" t="s">
        <v>48</v>
      </c>
      <c r="Q3346" s="1" t="s">
        <v>48</v>
      </c>
      <c r="R3346" s="1" t="s">
        <v>48</v>
      </c>
      <c r="S3346" s="1" t="s">
        <v>48</v>
      </c>
      <c r="T3346" s="1" t="s">
        <v>48</v>
      </c>
      <c r="U3346" s="1" t="s">
        <v>48</v>
      </c>
      <c r="V3346" s="1" t="s">
        <v>48</v>
      </c>
      <c r="W3346" s="1" t="s">
        <v>48</v>
      </c>
      <c r="X3346" s="1" t="s">
        <v>62</v>
      </c>
      <c r="AC3346" s="1" t="s">
        <v>5712</v>
      </c>
      <c r="AD3346" s="1" t="s">
        <v>5712</v>
      </c>
      <c r="AI3346" s="1" t="s">
        <v>14437</v>
      </c>
      <c r="AK3346" s="1" t="s">
        <v>77</v>
      </c>
      <c r="AN3346" s="1" t="s">
        <v>5712</v>
      </c>
      <c r="AP3346" s="1" t="s">
        <v>5712</v>
      </c>
      <c r="AR3346" s="1" t="s">
        <v>5712</v>
      </c>
      <c r="AT3346" s="1" t="s">
        <v>5712</v>
      </c>
    </row>
    <row r="3347" spans="1:48" x14ac:dyDescent="0.35">
      <c r="A3347" s="1" t="s">
        <v>14438</v>
      </c>
      <c r="B3347" s="1" t="s">
        <v>12499</v>
      </c>
      <c r="C3347" s="1" t="s">
        <v>71</v>
      </c>
      <c r="D3347">
        <v>54</v>
      </c>
      <c r="E3347" s="1" t="s">
        <v>42</v>
      </c>
      <c r="F3347" s="1" t="s">
        <v>43</v>
      </c>
      <c r="G3347" s="1" t="s">
        <v>59</v>
      </c>
      <c r="H3347" s="1" t="s">
        <v>79</v>
      </c>
      <c r="I3347" s="1" t="s">
        <v>90</v>
      </c>
      <c r="J3347" s="1" t="s">
        <v>47</v>
      </c>
      <c r="K3347" s="1" t="s">
        <v>48</v>
      </c>
      <c r="L3347" s="1" t="s">
        <v>48</v>
      </c>
      <c r="M3347" s="1" t="s">
        <v>48</v>
      </c>
      <c r="N3347" s="1" t="s">
        <v>48</v>
      </c>
      <c r="O3347" s="1" t="s">
        <v>48</v>
      </c>
      <c r="P3347" s="1" t="s">
        <v>49</v>
      </c>
      <c r="Q3347" s="1" t="s">
        <v>48</v>
      </c>
      <c r="R3347" s="1" t="s">
        <v>48</v>
      </c>
      <c r="S3347" s="1" t="s">
        <v>48</v>
      </c>
      <c r="T3347" s="1" t="s">
        <v>48</v>
      </c>
      <c r="U3347" s="1" t="s">
        <v>48</v>
      </c>
      <c r="V3347" s="1" t="s">
        <v>48</v>
      </c>
      <c r="W3347" s="1" t="s">
        <v>48</v>
      </c>
      <c r="X3347" s="1" t="s">
        <v>62</v>
      </c>
      <c r="AC3347" s="1" t="s">
        <v>5712</v>
      </c>
      <c r="AD3347" s="1" t="s">
        <v>5712</v>
      </c>
      <c r="AI3347" s="1" t="s">
        <v>14439</v>
      </c>
      <c r="AK3347" s="1" t="s">
        <v>77</v>
      </c>
      <c r="AN3347" s="1" t="s">
        <v>5712</v>
      </c>
      <c r="AP3347" s="1" t="s">
        <v>5712</v>
      </c>
      <c r="AR3347" s="1" t="s">
        <v>5712</v>
      </c>
      <c r="AT3347" s="1" t="s">
        <v>5712</v>
      </c>
    </row>
    <row r="3348" spans="1:48" x14ac:dyDescent="0.35">
      <c r="A3348" s="1" t="s">
        <v>14440</v>
      </c>
      <c r="B3348" s="1" t="s">
        <v>12499</v>
      </c>
      <c r="C3348" s="1" t="s">
        <v>71</v>
      </c>
      <c r="D3348">
        <v>44</v>
      </c>
      <c r="E3348" s="1" t="s">
        <v>42</v>
      </c>
      <c r="F3348" s="1" t="s">
        <v>72</v>
      </c>
      <c r="G3348" s="1" t="s">
        <v>2152</v>
      </c>
      <c r="H3348" s="1" t="s">
        <v>45</v>
      </c>
      <c r="I3348" s="1" t="s">
        <v>113</v>
      </c>
      <c r="J3348" s="1" t="s">
        <v>47</v>
      </c>
      <c r="K3348" s="1" t="s">
        <v>48</v>
      </c>
      <c r="L3348" s="1" t="s">
        <v>48</v>
      </c>
      <c r="M3348" s="1" t="s">
        <v>49</v>
      </c>
      <c r="N3348" s="1" t="s">
        <v>48</v>
      </c>
      <c r="O3348" s="1" t="s">
        <v>48</v>
      </c>
      <c r="P3348" s="1" t="s">
        <v>48</v>
      </c>
      <c r="Q3348" s="1" t="s">
        <v>48</v>
      </c>
      <c r="R3348" s="1" t="s">
        <v>48</v>
      </c>
      <c r="S3348" s="1" t="s">
        <v>48</v>
      </c>
      <c r="T3348" s="1" t="s">
        <v>48</v>
      </c>
      <c r="U3348" s="1" t="s">
        <v>48</v>
      </c>
      <c r="V3348" s="1" t="s">
        <v>48</v>
      </c>
      <c r="W3348" s="1" t="s">
        <v>48</v>
      </c>
      <c r="X3348" s="1" t="s">
        <v>62</v>
      </c>
      <c r="AC3348" s="1" t="s">
        <v>5712</v>
      </c>
      <c r="AD3348" s="1" t="s">
        <v>5712</v>
      </c>
      <c r="AI3348" s="1" t="s">
        <v>14441</v>
      </c>
      <c r="AK3348" s="1" t="s">
        <v>63</v>
      </c>
      <c r="AN3348" s="1" t="s">
        <v>5712</v>
      </c>
      <c r="AP3348" s="1" t="s">
        <v>5712</v>
      </c>
      <c r="AR3348" s="1" t="s">
        <v>5712</v>
      </c>
      <c r="AT3348" s="1" t="s">
        <v>5712</v>
      </c>
      <c r="AV3348" s="1" t="s">
        <v>14442</v>
      </c>
    </row>
    <row r="3349" spans="1:48" x14ac:dyDescent="0.35">
      <c r="A3349" s="1" t="s">
        <v>14443</v>
      </c>
      <c r="B3349" s="1" t="s">
        <v>12499</v>
      </c>
      <c r="C3349" s="1" t="s">
        <v>71</v>
      </c>
      <c r="D3349">
        <v>27</v>
      </c>
      <c r="E3349" s="1" t="s">
        <v>57</v>
      </c>
      <c r="F3349" s="1" t="s">
        <v>58</v>
      </c>
      <c r="G3349" s="1" t="s">
        <v>98</v>
      </c>
      <c r="H3349" s="1" t="s">
        <v>45</v>
      </c>
      <c r="I3349" s="1" t="s">
        <v>110</v>
      </c>
      <c r="J3349" s="1" t="s">
        <v>47</v>
      </c>
      <c r="K3349" s="1" t="s">
        <v>48</v>
      </c>
      <c r="L3349" s="1" t="s">
        <v>48</v>
      </c>
      <c r="M3349" s="1" t="s">
        <v>49</v>
      </c>
      <c r="N3349" s="1" t="s">
        <v>48</v>
      </c>
      <c r="O3349" s="1" t="s">
        <v>48</v>
      </c>
      <c r="P3349" s="1" t="s">
        <v>48</v>
      </c>
      <c r="Q3349" s="1" t="s">
        <v>48</v>
      </c>
      <c r="R3349" s="1" t="s">
        <v>48</v>
      </c>
      <c r="S3349" s="1" t="s">
        <v>48</v>
      </c>
      <c r="T3349" s="1" t="s">
        <v>48</v>
      </c>
      <c r="U3349" s="1" t="s">
        <v>48</v>
      </c>
      <c r="V3349" s="1" t="s">
        <v>48</v>
      </c>
      <c r="W3349" s="1" t="s">
        <v>48</v>
      </c>
      <c r="X3349" s="1" t="s">
        <v>62</v>
      </c>
      <c r="AC3349" s="1" t="s">
        <v>5712</v>
      </c>
      <c r="AD3349" s="1" t="s">
        <v>5712</v>
      </c>
      <c r="AI3349" s="1" t="s">
        <v>14444</v>
      </c>
      <c r="AK3349" s="1" t="s">
        <v>63</v>
      </c>
      <c r="AN3349" s="1" t="s">
        <v>5712</v>
      </c>
      <c r="AP3349" s="1" t="s">
        <v>5712</v>
      </c>
      <c r="AR3349" s="1" t="s">
        <v>5712</v>
      </c>
      <c r="AT3349" s="1" t="s">
        <v>5712</v>
      </c>
    </row>
    <row r="3350" spans="1:48" x14ac:dyDescent="0.35">
      <c r="A3350" s="1" t="s">
        <v>14445</v>
      </c>
      <c r="B3350" s="1" t="s">
        <v>12499</v>
      </c>
      <c r="C3350" s="1" t="s">
        <v>71</v>
      </c>
      <c r="D3350">
        <v>35</v>
      </c>
      <c r="E3350" s="1" t="s">
        <v>42</v>
      </c>
      <c r="F3350" s="1" t="s">
        <v>107</v>
      </c>
      <c r="G3350" s="1" t="s">
        <v>98</v>
      </c>
      <c r="H3350" s="1" t="s">
        <v>79</v>
      </c>
      <c r="I3350" s="1" t="s">
        <v>46</v>
      </c>
      <c r="J3350" s="1" t="s">
        <v>47</v>
      </c>
      <c r="K3350" s="1" t="s">
        <v>48</v>
      </c>
      <c r="L3350" s="1" t="s">
        <v>48</v>
      </c>
      <c r="M3350" s="1" t="s">
        <v>49</v>
      </c>
      <c r="N3350" s="1" t="s">
        <v>48</v>
      </c>
      <c r="O3350" s="1" t="s">
        <v>48</v>
      </c>
      <c r="P3350" s="1" t="s">
        <v>48</v>
      </c>
      <c r="Q3350" s="1" t="s">
        <v>48</v>
      </c>
      <c r="R3350" s="1" t="s">
        <v>48</v>
      </c>
      <c r="S3350" s="1" t="s">
        <v>48</v>
      </c>
      <c r="T3350" s="1" t="s">
        <v>48</v>
      </c>
      <c r="U3350" s="1" t="s">
        <v>48</v>
      </c>
      <c r="V3350" s="1" t="s">
        <v>48</v>
      </c>
      <c r="W3350" s="1" t="s">
        <v>48</v>
      </c>
      <c r="X3350" s="1" t="s">
        <v>62</v>
      </c>
      <c r="AC3350" s="1" t="s">
        <v>5712</v>
      </c>
      <c r="AD3350" s="1" t="s">
        <v>5712</v>
      </c>
      <c r="AK3350" s="1" t="s">
        <v>77</v>
      </c>
      <c r="AN3350" s="1" t="s">
        <v>5712</v>
      </c>
      <c r="AP3350" s="1" t="s">
        <v>5712</v>
      </c>
      <c r="AR3350" s="1" t="s">
        <v>5712</v>
      </c>
      <c r="AT3350" s="1" t="s">
        <v>5712</v>
      </c>
      <c r="AV3350" s="1" t="s">
        <v>14446</v>
      </c>
    </row>
    <row r="3351" spans="1:48" x14ac:dyDescent="0.35">
      <c r="A3351" s="1" t="s">
        <v>14447</v>
      </c>
      <c r="B3351" s="1" t="s">
        <v>12499</v>
      </c>
      <c r="C3351" s="1" t="s">
        <v>71</v>
      </c>
      <c r="D3351">
        <v>69</v>
      </c>
      <c r="E3351" s="1" t="s">
        <v>65</v>
      </c>
      <c r="F3351" s="1" t="s">
        <v>66</v>
      </c>
      <c r="G3351" s="1" t="s">
        <v>44</v>
      </c>
      <c r="H3351" s="1" t="s">
        <v>67</v>
      </c>
      <c r="I3351" s="1" t="s">
        <v>110</v>
      </c>
      <c r="J3351" s="1" t="s">
        <v>47</v>
      </c>
      <c r="K3351" s="1" t="s">
        <v>49</v>
      </c>
      <c r="L3351" s="1" t="s">
        <v>48</v>
      </c>
      <c r="M3351" s="1" t="s">
        <v>48</v>
      </c>
      <c r="N3351" s="1" t="s">
        <v>48</v>
      </c>
      <c r="O3351" s="1" t="s">
        <v>48</v>
      </c>
      <c r="P3351" s="1" t="s">
        <v>48</v>
      </c>
      <c r="Q3351" s="1" t="s">
        <v>48</v>
      </c>
      <c r="R3351" s="1" t="s">
        <v>48</v>
      </c>
      <c r="S3351" s="1" t="s">
        <v>48</v>
      </c>
      <c r="T3351" s="1" t="s">
        <v>49</v>
      </c>
      <c r="U3351" s="1" t="s">
        <v>48</v>
      </c>
      <c r="V3351" s="1" t="s">
        <v>48</v>
      </c>
      <c r="W3351" s="1" t="s">
        <v>48</v>
      </c>
      <c r="X3351" s="1" t="s">
        <v>75</v>
      </c>
      <c r="Y3351" s="1" t="s">
        <v>14448</v>
      </c>
      <c r="AC3351" s="1" t="s">
        <v>5712</v>
      </c>
      <c r="AD3351" s="1" t="s">
        <v>5712</v>
      </c>
      <c r="AK3351" s="1" t="s">
        <v>55</v>
      </c>
      <c r="AN3351" s="1" t="s">
        <v>5712</v>
      </c>
      <c r="AP3351" s="1" t="s">
        <v>5712</v>
      </c>
      <c r="AR3351" s="1" t="s">
        <v>5712</v>
      </c>
      <c r="AT3351" s="1" t="s">
        <v>5712</v>
      </c>
    </row>
    <row r="3352" spans="1:48" x14ac:dyDescent="0.35">
      <c r="A3352" s="1" t="s">
        <v>14449</v>
      </c>
      <c r="B3352" s="1" t="s">
        <v>12499</v>
      </c>
      <c r="C3352" s="1" t="s">
        <v>71</v>
      </c>
      <c r="D3352">
        <v>49</v>
      </c>
      <c r="E3352" s="1" t="s">
        <v>42</v>
      </c>
      <c r="F3352" s="1" t="s">
        <v>72</v>
      </c>
      <c r="G3352" s="1" t="s">
        <v>44</v>
      </c>
      <c r="H3352" s="1" t="s">
        <v>45</v>
      </c>
      <c r="I3352" s="1" t="s">
        <v>99</v>
      </c>
      <c r="J3352" s="1" t="s">
        <v>47</v>
      </c>
      <c r="K3352" s="1" t="s">
        <v>48</v>
      </c>
      <c r="L3352" s="1" t="s">
        <v>48</v>
      </c>
      <c r="M3352" s="1" t="s">
        <v>48</v>
      </c>
      <c r="N3352" s="1" t="s">
        <v>48</v>
      </c>
      <c r="O3352" s="1" t="s">
        <v>48</v>
      </c>
      <c r="P3352" s="1" t="s">
        <v>48</v>
      </c>
      <c r="Q3352" s="1" t="s">
        <v>49</v>
      </c>
      <c r="R3352" s="1" t="s">
        <v>48</v>
      </c>
      <c r="S3352" s="1" t="s">
        <v>48</v>
      </c>
      <c r="T3352" s="1" t="s">
        <v>48</v>
      </c>
      <c r="U3352" s="1" t="s">
        <v>48</v>
      </c>
      <c r="V3352" s="1" t="s">
        <v>48</v>
      </c>
      <c r="W3352" s="1" t="s">
        <v>48</v>
      </c>
      <c r="X3352" s="1" t="s">
        <v>51</v>
      </c>
      <c r="Y3352" s="1" t="s">
        <v>14450</v>
      </c>
      <c r="AC3352" s="1" t="s">
        <v>5712</v>
      </c>
      <c r="AD3352" s="1" t="s">
        <v>5712</v>
      </c>
      <c r="AI3352" s="1" t="s">
        <v>14451</v>
      </c>
      <c r="AK3352" s="1" t="s">
        <v>55</v>
      </c>
      <c r="AN3352" s="1" t="s">
        <v>5712</v>
      </c>
      <c r="AP3352" s="1" t="s">
        <v>131</v>
      </c>
      <c r="AR3352" s="1" t="s">
        <v>5712</v>
      </c>
      <c r="AT3352" s="1" t="s">
        <v>5712</v>
      </c>
    </row>
    <row r="3353" spans="1:48" x14ac:dyDescent="0.35">
      <c r="A3353" s="1" t="s">
        <v>14452</v>
      </c>
      <c r="B3353" s="1" t="s">
        <v>12499</v>
      </c>
      <c r="C3353" s="1" t="s">
        <v>71</v>
      </c>
      <c r="D3353">
        <v>65</v>
      </c>
      <c r="E3353" s="1" t="s">
        <v>65</v>
      </c>
      <c r="F3353" s="1" t="s">
        <v>43</v>
      </c>
      <c r="G3353" s="1" t="s">
        <v>98</v>
      </c>
      <c r="H3353" s="1" t="s">
        <v>79</v>
      </c>
      <c r="I3353" s="1" t="s">
        <v>90</v>
      </c>
      <c r="J3353" s="1" t="s">
        <v>47</v>
      </c>
      <c r="K3353" s="1" t="s">
        <v>49</v>
      </c>
      <c r="L3353" s="1" t="s">
        <v>48</v>
      </c>
      <c r="M3353" s="1" t="s">
        <v>48</v>
      </c>
      <c r="N3353" s="1" t="s">
        <v>48</v>
      </c>
      <c r="O3353" s="1" t="s">
        <v>48</v>
      </c>
      <c r="P3353" s="1" t="s">
        <v>48</v>
      </c>
      <c r="Q3353" s="1" t="s">
        <v>48</v>
      </c>
      <c r="R3353" s="1" t="s">
        <v>48</v>
      </c>
      <c r="S3353" s="1" t="s">
        <v>48</v>
      </c>
      <c r="T3353" s="1" t="s">
        <v>49</v>
      </c>
      <c r="U3353" s="1" t="s">
        <v>48</v>
      </c>
      <c r="V3353" s="1" t="s">
        <v>48</v>
      </c>
      <c r="W3353" s="1" t="s">
        <v>48</v>
      </c>
      <c r="X3353" s="1" t="s">
        <v>62</v>
      </c>
      <c r="AC3353" s="1" t="s">
        <v>5712</v>
      </c>
      <c r="AD3353" s="1" t="s">
        <v>5712</v>
      </c>
      <c r="AK3353" s="1" t="s">
        <v>55</v>
      </c>
      <c r="AN3353" s="1" t="s">
        <v>5712</v>
      </c>
      <c r="AP3353" s="1" t="s">
        <v>5712</v>
      </c>
      <c r="AR3353" s="1" t="s">
        <v>5712</v>
      </c>
      <c r="AT3353" s="1" t="s">
        <v>5712</v>
      </c>
    </row>
    <row r="3354" spans="1:48" x14ac:dyDescent="0.35">
      <c r="A3354" s="1" t="s">
        <v>14453</v>
      </c>
      <c r="B3354" s="1" t="s">
        <v>12499</v>
      </c>
      <c r="C3354" s="1" t="s">
        <v>71</v>
      </c>
      <c r="D3354">
        <v>36</v>
      </c>
      <c r="E3354" s="1" t="s">
        <v>42</v>
      </c>
      <c r="F3354" s="1" t="s">
        <v>43</v>
      </c>
      <c r="G3354" s="1" t="s">
        <v>59</v>
      </c>
      <c r="H3354" s="1" t="s">
        <v>45</v>
      </c>
      <c r="I3354" s="1" t="s">
        <v>74</v>
      </c>
      <c r="J3354" s="1" t="s">
        <v>47</v>
      </c>
      <c r="K3354" s="1" t="s">
        <v>48</v>
      </c>
      <c r="L3354" s="1" t="s">
        <v>48</v>
      </c>
      <c r="M3354" s="1" t="s">
        <v>48</v>
      </c>
      <c r="N3354" s="1" t="s">
        <v>48</v>
      </c>
      <c r="O3354" s="1" t="s">
        <v>49</v>
      </c>
      <c r="P3354" s="1" t="s">
        <v>48</v>
      </c>
      <c r="Q3354" s="1" t="s">
        <v>48</v>
      </c>
      <c r="R3354" s="1" t="s">
        <v>48</v>
      </c>
      <c r="S3354" s="1" t="s">
        <v>48</v>
      </c>
      <c r="T3354" s="1" t="s">
        <v>48</v>
      </c>
      <c r="U3354" s="1" t="s">
        <v>48</v>
      </c>
      <c r="V3354" s="1" t="s">
        <v>48</v>
      </c>
      <c r="W3354" s="1" t="s">
        <v>48</v>
      </c>
      <c r="X3354" s="1" t="s">
        <v>116</v>
      </c>
      <c r="Y3354" s="1" t="s">
        <v>14454</v>
      </c>
      <c r="AC3354" s="1" t="s">
        <v>5712</v>
      </c>
      <c r="AD3354" s="1" t="s">
        <v>5712</v>
      </c>
      <c r="AK3354" s="1" t="s">
        <v>77</v>
      </c>
      <c r="AN3354" s="1" t="s">
        <v>5712</v>
      </c>
      <c r="AP3354" s="1" t="s">
        <v>5712</v>
      </c>
      <c r="AR3354" s="1" t="s">
        <v>5712</v>
      </c>
      <c r="AT3354" s="1" t="s">
        <v>5712</v>
      </c>
      <c r="AV3354" s="1" t="s">
        <v>14455</v>
      </c>
    </row>
    <row r="3355" spans="1:48" x14ac:dyDescent="0.35">
      <c r="A3355" s="1" t="s">
        <v>14456</v>
      </c>
      <c r="B3355" s="1" t="s">
        <v>12499</v>
      </c>
      <c r="C3355" s="1" t="s">
        <v>71</v>
      </c>
      <c r="D3355">
        <v>59</v>
      </c>
      <c r="E3355" s="1" t="s">
        <v>65</v>
      </c>
      <c r="F3355" s="1" t="s">
        <v>72</v>
      </c>
      <c r="G3355" s="1" t="s">
        <v>85</v>
      </c>
      <c r="H3355" s="1" t="s">
        <v>45</v>
      </c>
      <c r="I3355" s="1" t="s">
        <v>74</v>
      </c>
      <c r="J3355" s="1" t="s">
        <v>47</v>
      </c>
      <c r="K3355" s="1" t="s">
        <v>49</v>
      </c>
      <c r="L3355" s="1" t="s">
        <v>48</v>
      </c>
      <c r="M3355" s="1" t="s">
        <v>48</v>
      </c>
      <c r="N3355" s="1" t="s">
        <v>48</v>
      </c>
      <c r="O3355" s="1" t="s">
        <v>48</v>
      </c>
      <c r="P3355" s="1" t="s">
        <v>48</v>
      </c>
      <c r="Q3355" s="1" t="s">
        <v>48</v>
      </c>
      <c r="R3355" s="1" t="s">
        <v>48</v>
      </c>
      <c r="S3355" s="1" t="s">
        <v>48</v>
      </c>
      <c r="T3355" s="1" t="s">
        <v>49</v>
      </c>
      <c r="U3355" s="1" t="s">
        <v>48</v>
      </c>
      <c r="V3355" s="1" t="s">
        <v>48</v>
      </c>
      <c r="W3355" s="1" t="s">
        <v>48</v>
      </c>
      <c r="X3355" s="1" t="s">
        <v>116</v>
      </c>
      <c r="Y3355" s="1" t="s">
        <v>14457</v>
      </c>
      <c r="AC3355" s="1" t="s">
        <v>5712</v>
      </c>
      <c r="AD3355" s="1" t="s">
        <v>5712</v>
      </c>
      <c r="AK3355" s="1" t="s">
        <v>55</v>
      </c>
      <c r="AN3355" s="1" t="s">
        <v>5712</v>
      </c>
      <c r="AP3355" s="1" t="s">
        <v>5712</v>
      </c>
      <c r="AR3355" s="1" t="s">
        <v>5712</v>
      </c>
      <c r="AT3355" s="1" t="s">
        <v>5712</v>
      </c>
      <c r="AV3355" s="1" t="s">
        <v>14458</v>
      </c>
    </row>
    <row r="3356" spans="1:48" x14ac:dyDescent="0.35">
      <c r="A3356" s="1" t="s">
        <v>14459</v>
      </c>
      <c r="B3356" s="1" t="s">
        <v>12499</v>
      </c>
      <c r="C3356" s="1" t="s">
        <v>71</v>
      </c>
      <c r="D3356">
        <v>45</v>
      </c>
      <c r="E3356" s="1" t="s">
        <v>42</v>
      </c>
      <c r="F3356" s="1" t="s">
        <v>107</v>
      </c>
      <c r="G3356" s="1" t="s">
        <v>59</v>
      </c>
      <c r="H3356" s="1" t="s">
        <v>79</v>
      </c>
      <c r="I3356" s="1" t="s">
        <v>68</v>
      </c>
      <c r="J3356" s="1" t="s">
        <v>80</v>
      </c>
      <c r="K3356" s="1" t="s">
        <v>48</v>
      </c>
      <c r="L3356" s="1" t="s">
        <v>48</v>
      </c>
      <c r="M3356" s="1" t="s">
        <v>48</v>
      </c>
      <c r="N3356" s="1" t="s">
        <v>48</v>
      </c>
      <c r="O3356" s="1" t="s">
        <v>48</v>
      </c>
      <c r="P3356" s="1" t="s">
        <v>48</v>
      </c>
      <c r="Q3356" s="1" t="s">
        <v>48</v>
      </c>
      <c r="R3356" s="1" t="s">
        <v>48</v>
      </c>
      <c r="S3356" s="1" t="s">
        <v>48</v>
      </c>
      <c r="T3356" s="1" t="s">
        <v>48</v>
      </c>
      <c r="U3356" s="1" t="s">
        <v>49</v>
      </c>
      <c r="V3356" s="1" t="s">
        <v>48</v>
      </c>
      <c r="W3356" s="1" t="s">
        <v>48</v>
      </c>
      <c r="X3356" s="1" t="s">
        <v>62</v>
      </c>
      <c r="AC3356" s="1" t="s">
        <v>5712</v>
      </c>
      <c r="AD3356" s="1" t="s">
        <v>5712</v>
      </c>
      <c r="AI3356" s="1" t="s">
        <v>14460</v>
      </c>
      <c r="AK3356" s="1" t="s">
        <v>55</v>
      </c>
      <c r="AN3356" s="1" t="s">
        <v>5712</v>
      </c>
      <c r="AP3356" s="1" t="s">
        <v>5712</v>
      </c>
      <c r="AR3356" s="1" t="s">
        <v>5712</v>
      </c>
      <c r="AT3356" s="1" t="s">
        <v>5712</v>
      </c>
    </row>
    <row r="3357" spans="1:48" x14ac:dyDescent="0.35">
      <c r="A3357" s="1" t="s">
        <v>14461</v>
      </c>
      <c r="B3357" s="1" t="s">
        <v>12499</v>
      </c>
      <c r="C3357" s="1" t="s">
        <v>71</v>
      </c>
      <c r="D3357">
        <v>38</v>
      </c>
      <c r="E3357" s="1" t="s">
        <v>42</v>
      </c>
      <c r="F3357" s="1" t="s">
        <v>43</v>
      </c>
      <c r="G3357" s="1" t="s">
        <v>85</v>
      </c>
      <c r="H3357" s="1" t="s">
        <v>45</v>
      </c>
      <c r="I3357" s="1" t="s">
        <v>46</v>
      </c>
      <c r="J3357" s="1" t="s">
        <v>47</v>
      </c>
      <c r="K3357" s="1" t="s">
        <v>48</v>
      </c>
      <c r="L3357" s="1" t="s">
        <v>48</v>
      </c>
      <c r="M3357" s="1" t="s">
        <v>48</v>
      </c>
      <c r="N3357" s="1" t="s">
        <v>48</v>
      </c>
      <c r="O3357" s="1" t="s">
        <v>48</v>
      </c>
      <c r="P3357" s="1" t="s">
        <v>48</v>
      </c>
      <c r="Q3357" s="1" t="s">
        <v>49</v>
      </c>
      <c r="R3357" s="1" t="s">
        <v>48</v>
      </c>
      <c r="S3357" s="1" t="s">
        <v>48</v>
      </c>
      <c r="T3357" s="1" t="s">
        <v>48</v>
      </c>
      <c r="U3357" s="1" t="s">
        <v>48</v>
      </c>
      <c r="V3357" s="1" t="s">
        <v>48</v>
      </c>
      <c r="W3357" s="1" t="s">
        <v>48</v>
      </c>
      <c r="X3357" s="1" t="s">
        <v>62</v>
      </c>
      <c r="AC3357" s="1" t="s">
        <v>5712</v>
      </c>
      <c r="AD3357" s="1" t="s">
        <v>5712</v>
      </c>
      <c r="AK3357" s="1" t="s">
        <v>101</v>
      </c>
      <c r="AN3357" s="1" t="s">
        <v>5712</v>
      </c>
      <c r="AP3357" s="1" t="s">
        <v>5712</v>
      </c>
      <c r="AR3357" s="1" t="s">
        <v>5712</v>
      </c>
      <c r="AT3357" s="1" t="s">
        <v>5712</v>
      </c>
      <c r="AV3357" s="1" t="s">
        <v>14462</v>
      </c>
    </row>
    <row r="3358" spans="1:48" x14ac:dyDescent="0.35">
      <c r="A3358" s="1" t="s">
        <v>14463</v>
      </c>
      <c r="B3358" s="1" t="s">
        <v>12499</v>
      </c>
      <c r="C3358" s="1" t="s">
        <v>71</v>
      </c>
      <c r="D3358">
        <v>56</v>
      </c>
      <c r="E3358" s="1" t="s">
        <v>65</v>
      </c>
      <c r="F3358" s="1" t="s">
        <v>66</v>
      </c>
      <c r="G3358" s="1" t="s">
        <v>98</v>
      </c>
      <c r="H3358" s="1" t="s">
        <v>79</v>
      </c>
      <c r="I3358" s="1" t="s">
        <v>68</v>
      </c>
      <c r="J3358" s="1" t="s">
        <v>47</v>
      </c>
      <c r="K3358" s="1" t="s">
        <v>48</v>
      </c>
      <c r="L3358" s="1" t="s">
        <v>49</v>
      </c>
      <c r="M3358" s="1" t="s">
        <v>48</v>
      </c>
      <c r="N3358" s="1" t="s">
        <v>48</v>
      </c>
      <c r="O3358" s="1" t="s">
        <v>48</v>
      </c>
      <c r="P3358" s="1" t="s">
        <v>48</v>
      </c>
      <c r="Q3358" s="1" t="s">
        <v>48</v>
      </c>
      <c r="R3358" s="1" t="s">
        <v>48</v>
      </c>
      <c r="S3358" s="1" t="s">
        <v>48</v>
      </c>
      <c r="T3358" s="1" t="s">
        <v>48</v>
      </c>
      <c r="U3358" s="1" t="s">
        <v>48</v>
      </c>
      <c r="V3358" s="1" t="s">
        <v>48</v>
      </c>
      <c r="W3358" s="1" t="s">
        <v>48</v>
      </c>
      <c r="X3358" s="1" t="s">
        <v>62</v>
      </c>
      <c r="AC3358" s="1" t="s">
        <v>5712</v>
      </c>
      <c r="AD3358" s="1" t="s">
        <v>5712</v>
      </c>
      <c r="AI3358" s="1" t="s">
        <v>14464</v>
      </c>
      <c r="AK3358" s="1" t="s">
        <v>77</v>
      </c>
      <c r="AN3358" s="1" t="s">
        <v>5712</v>
      </c>
      <c r="AP3358" s="1" t="s">
        <v>5712</v>
      </c>
      <c r="AR3358" s="1" t="s">
        <v>5712</v>
      </c>
      <c r="AT3358" s="1" t="s">
        <v>5712</v>
      </c>
      <c r="AV3358" s="1" t="s">
        <v>351</v>
      </c>
    </row>
    <row r="3359" spans="1:48" x14ac:dyDescent="0.35">
      <c r="A3359" s="1" t="s">
        <v>14465</v>
      </c>
      <c r="B3359" s="1" t="s">
        <v>12499</v>
      </c>
      <c r="C3359" s="1" t="s">
        <v>71</v>
      </c>
      <c r="D3359">
        <v>62</v>
      </c>
      <c r="E3359" s="1" t="s">
        <v>65</v>
      </c>
      <c r="F3359" s="1" t="s">
        <v>66</v>
      </c>
      <c r="G3359" s="1" t="s">
        <v>85</v>
      </c>
      <c r="H3359" s="1" t="s">
        <v>79</v>
      </c>
      <c r="I3359" s="1" t="s">
        <v>99</v>
      </c>
      <c r="J3359" s="1" t="s">
        <v>47</v>
      </c>
      <c r="K3359" s="1" t="s">
        <v>49</v>
      </c>
      <c r="L3359" s="1" t="s">
        <v>48</v>
      </c>
      <c r="M3359" s="1" t="s">
        <v>48</v>
      </c>
      <c r="N3359" s="1" t="s">
        <v>48</v>
      </c>
      <c r="O3359" s="1" t="s">
        <v>48</v>
      </c>
      <c r="P3359" s="1" t="s">
        <v>48</v>
      </c>
      <c r="Q3359" s="1" t="s">
        <v>48</v>
      </c>
      <c r="R3359" s="1" t="s">
        <v>48</v>
      </c>
      <c r="S3359" s="1" t="s">
        <v>48</v>
      </c>
      <c r="T3359" s="1" t="s">
        <v>48</v>
      </c>
      <c r="U3359" s="1" t="s">
        <v>48</v>
      </c>
      <c r="V3359" s="1" t="s">
        <v>48</v>
      </c>
      <c r="W3359" s="1" t="s">
        <v>48</v>
      </c>
      <c r="X3359" s="1" t="s">
        <v>62</v>
      </c>
      <c r="AC3359" s="1" t="s">
        <v>5712</v>
      </c>
      <c r="AD3359" s="1" t="s">
        <v>5712</v>
      </c>
      <c r="AK3359" s="1" t="s">
        <v>55</v>
      </c>
      <c r="AN3359" s="1" t="s">
        <v>5712</v>
      </c>
      <c r="AP3359" s="1" t="s">
        <v>5712</v>
      </c>
      <c r="AR3359" s="1" t="s">
        <v>5712</v>
      </c>
      <c r="AT3359" s="1" t="s">
        <v>5712</v>
      </c>
    </row>
    <row r="3360" spans="1:48" x14ac:dyDescent="0.35">
      <c r="A3360" s="1" t="s">
        <v>14466</v>
      </c>
      <c r="B3360" s="1" t="s">
        <v>12499</v>
      </c>
      <c r="C3360" s="1" t="s">
        <v>71</v>
      </c>
      <c r="D3360">
        <v>35</v>
      </c>
      <c r="E3360" s="1" t="s">
        <v>42</v>
      </c>
      <c r="F3360" s="1" t="s">
        <v>107</v>
      </c>
      <c r="G3360" s="1" t="s">
        <v>85</v>
      </c>
      <c r="H3360" s="1" t="s">
        <v>45</v>
      </c>
      <c r="I3360" s="1" t="s">
        <v>99</v>
      </c>
      <c r="J3360" s="1" t="s">
        <v>47</v>
      </c>
      <c r="K3360" s="1" t="s">
        <v>49</v>
      </c>
      <c r="L3360" s="1" t="s">
        <v>48</v>
      </c>
      <c r="M3360" s="1" t="s">
        <v>48</v>
      </c>
      <c r="N3360" s="1" t="s">
        <v>48</v>
      </c>
      <c r="O3360" s="1" t="s">
        <v>48</v>
      </c>
      <c r="P3360" s="1" t="s">
        <v>48</v>
      </c>
      <c r="Q3360" s="1" t="s">
        <v>48</v>
      </c>
      <c r="R3360" s="1" t="s">
        <v>48</v>
      </c>
      <c r="S3360" s="1" t="s">
        <v>48</v>
      </c>
      <c r="T3360" s="1" t="s">
        <v>48</v>
      </c>
      <c r="U3360" s="1" t="s">
        <v>48</v>
      </c>
      <c r="V3360" s="1" t="s">
        <v>48</v>
      </c>
      <c r="W3360" s="1" t="s">
        <v>48</v>
      </c>
      <c r="X3360" s="1" t="s">
        <v>116</v>
      </c>
      <c r="Y3360" s="1" t="s">
        <v>14467</v>
      </c>
      <c r="AC3360" s="1" t="s">
        <v>5712</v>
      </c>
      <c r="AD3360" s="1" t="s">
        <v>5712</v>
      </c>
      <c r="AK3360" s="1" t="s">
        <v>101</v>
      </c>
      <c r="AN3360" s="1" t="s">
        <v>5712</v>
      </c>
      <c r="AP3360" s="1" t="s">
        <v>5712</v>
      </c>
      <c r="AR3360" s="1" t="s">
        <v>5712</v>
      </c>
      <c r="AT3360" s="1" t="s">
        <v>5712</v>
      </c>
    </row>
    <row r="3361" spans="1:48" x14ac:dyDescent="0.35">
      <c r="A3361" s="1" t="s">
        <v>14468</v>
      </c>
      <c r="B3361" s="1" t="s">
        <v>12499</v>
      </c>
      <c r="C3361" s="1" t="s">
        <v>71</v>
      </c>
      <c r="D3361">
        <v>50</v>
      </c>
      <c r="E3361" s="1" t="s">
        <v>42</v>
      </c>
      <c r="F3361" s="1" t="s">
        <v>43</v>
      </c>
      <c r="G3361" s="1" t="s">
        <v>59</v>
      </c>
      <c r="H3361" s="1" t="s">
        <v>45</v>
      </c>
      <c r="I3361" s="1" t="s">
        <v>99</v>
      </c>
      <c r="J3361" s="1" t="s">
        <v>47</v>
      </c>
      <c r="K3361" s="1" t="s">
        <v>48</v>
      </c>
      <c r="L3361" s="1" t="s">
        <v>49</v>
      </c>
      <c r="M3361" s="1" t="s">
        <v>48</v>
      </c>
      <c r="N3361" s="1" t="s">
        <v>48</v>
      </c>
      <c r="O3361" s="1" t="s">
        <v>48</v>
      </c>
      <c r="P3361" s="1" t="s">
        <v>48</v>
      </c>
      <c r="Q3361" s="1" t="s">
        <v>48</v>
      </c>
      <c r="R3361" s="1" t="s">
        <v>48</v>
      </c>
      <c r="S3361" s="1" t="s">
        <v>48</v>
      </c>
      <c r="T3361" s="1" t="s">
        <v>48</v>
      </c>
      <c r="U3361" s="1" t="s">
        <v>48</v>
      </c>
      <c r="V3361" s="1" t="s">
        <v>48</v>
      </c>
      <c r="W3361" s="1" t="s">
        <v>48</v>
      </c>
      <c r="X3361" s="1" t="s">
        <v>116</v>
      </c>
      <c r="Y3361" s="1" t="s">
        <v>14469</v>
      </c>
      <c r="AC3361" s="1" t="s">
        <v>5712</v>
      </c>
      <c r="AD3361" s="1" t="s">
        <v>5712</v>
      </c>
      <c r="AI3361" s="1" t="s">
        <v>14470</v>
      </c>
      <c r="AK3361" s="1" t="s">
        <v>77</v>
      </c>
      <c r="AN3361" s="1" t="s">
        <v>5712</v>
      </c>
      <c r="AP3361" s="1" t="s">
        <v>5712</v>
      </c>
      <c r="AR3361" s="1" t="s">
        <v>5712</v>
      </c>
      <c r="AT3361" s="1" t="s">
        <v>5712</v>
      </c>
    </row>
    <row r="3362" spans="1:48" x14ac:dyDescent="0.35">
      <c r="A3362" s="1" t="s">
        <v>14471</v>
      </c>
      <c r="B3362" s="1" t="s">
        <v>12499</v>
      </c>
      <c r="C3362" s="1" t="s">
        <v>71</v>
      </c>
      <c r="D3362">
        <v>69</v>
      </c>
      <c r="E3362" s="1" t="s">
        <v>65</v>
      </c>
      <c r="F3362" s="1" t="s">
        <v>66</v>
      </c>
      <c r="G3362" s="1" t="s">
        <v>44</v>
      </c>
      <c r="H3362" s="1" t="s">
        <v>67</v>
      </c>
      <c r="I3362" s="1" t="s">
        <v>110</v>
      </c>
      <c r="J3362" s="1" t="s">
        <v>47</v>
      </c>
      <c r="K3362" s="1" t="s">
        <v>48</v>
      </c>
      <c r="L3362" s="1" t="s">
        <v>49</v>
      </c>
      <c r="M3362" s="1" t="s">
        <v>48</v>
      </c>
      <c r="N3362" s="1" t="s">
        <v>48</v>
      </c>
      <c r="O3362" s="1" t="s">
        <v>48</v>
      </c>
      <c r="P3362" s="1" t="s">
        <v>48</v>
      </c>
      <c r="Q3362" s="1" t="s">
        <v>48</v>
      </c>
      <c r="R3362" s="1" t="s">
        <v>48</v>
      </c>
      <c r="S3362" s="1" t="s">
        <v>48</v>
      </c>
      <c r="T3362" s="1" t="s">
        <v>48</v>
      </c>
      <c r="U3362" s="1" t="s">
        <v>48</v>
      </c>
      <c r="V3362" s="1" t="s">
        <v>48</v>
      </c>
      <c r="W3362" s="1" t="s">
        <v>48</v>
      </c>
      <c r="X3362" s="1" t="s">
        <v>62</v>
      </c>
      <c r="AC3362" s="1" t="s">
        <v>5712</v>
      </c>
      <c r="AD3362" s="1" t="s">
        <v>5712</v>
      </c>
      <c r="AI3362" s="1" t="s">
        <v>14472</v>
      </c>
      <c r="AK3362" s="1" t="s">
        <v>63</v>
      </c>
      <c r="AN3362" s="1" t="s">
        <v>5712</v>
      </c>
      <c r="AP3362" s="1" t="s">
        <v>131</v>
      </c>
      <c r="AR3362" s="1" t="s">
        <v>5712</v>
      </c>
      <c r="AT3362" s="1" t="s">
        <v>5712</v>
      </c>
    </row>
    <row r="3363" spans="1:48" x14ac:dyDescent="0.35">
      <c r="A3363" s="1" t="s">
        <v>14473</v>
      </c>
      <c r="B3363" s="1" t="s">
        <v>12499</v>
      </c>
      <c r="C3363" s="1" t="s">
        <v>71</v>
      </c>
      <c r="D3363">
        <v>46</v>
      </c>
      <c r="E3363" s="1" t="s">
        <v>42</v>
      </c>
      <c r="F3363" s="1" t="s">
        <v>107</v>
      </c>
      <c r="G3363" s="1" t="s">
        <v>98</v>
      </c>
      <c r="H3363" s="1" t="s">
        <v>144</v>
      </c>
      <c r="I3363" s="1" t="s">
        <v>74</v>
      </c>
      <c r="J3363" s="1" t="s">
        <v>47</v>
      </c>
      <c r="K3363" s="1" t="s">
        <v>48</v>
      </c>
      <c r="L3363" s="1" t="s">
        <v>48</v>
      </c>
      <c r="M3363" s="1" t="s">
        <v>48</v>
      </c>
      <c r="N3363" s="1" t="s">
        <v>48</v>
      </c>
      <c r="O3363" s="1" t="s">
        <v>48</v>
      </c>
      <c r="P3363" s="1" t="s">
        <v>49</v>
      </c>
      <c r="Q3363" s="1" t="s">
        <v>48</v>
      </c>
      <c r="R3363" s="1" t="s">
        <v>48</v>
      </c>
      <c r="S3363" s="1" t="s">
        <v>48</v>
      </c>
      <c r="T3363" s="1" t="s">
        <v>48</v>
      </c>
      <c r="U3363" s="1" t="s">
        <v>48</v>
      </c>
      <c r="V3363" s="1" t="s">
        <v>48</v>
      </c>
      <c r="W3363" s="1" t="s">
        <v>48</v>
      </c>
      <c r="X3363" s="1" t="s">
        <v>62</v>
      </c>
      <c r="AC3363" s="1" t="s">
        <v>5712</v>
      </c>
      <c r="AD3363" s="1" t="s">
        <v>5712</v>
      </c>
      <c r="AK3363" s="1" t="s">
        <v>55</v>
      </c>
      <c r="AN3363" s="1" t="s">
        <v>5712</v>
      </c>
      <c r="AP3363" s="1" t="s">
        <v>5712</v>
      </c>
      <c r="AR3363" s="1" t="s">
        <v>5712</v>
      </c>
      <c r="AT3363" s="1" t="s">
        <v>5712</v>
      </c>
      <c r="AV3363" s="1" t="s">
        <v>14474</v>
      </c>
    </row>
    <row r="3364" spans="1:48" x14ac:dyDescent="0.35">
      <c r="A3364" s="1" t="s">
        <v>14475</v>
      </c>
      <c r="B3364" s="1" t="s">
        <v>12499</v>
      </c>
      <c r="C3364" s="1" t="s">
        <v>71</v>
      </c>
      <c r="D3364">
        <v>32</v>
      </c>
      <c r="E3364" s="1" t="s">
        <v>57</v>
      </c>
      <c r="F3364" s="1" t="s">
        <v>58</v>
      </c>
      <c r="G3364" s="1" t="s">
        <v>59</v>
      </c>
      <c r="H3364" s="1" t="s">
        <v>45</v>
      </c>
      <c r="I3364" s="1" t="s">
        <v>68</v>
      </c>
      <c r="J3364" s="1" t="s">
        <v>47</v>
      </c>
      <c r="K3364" s="1" t="s">
        <v>49</v>
      </c>
      <c r="L3364" s="1" t="s">
        <v>48</v>
      </c>
      <c r="M3364" s="1" t="s">
        <v>48</v>
      </c>
      <c r="N3364" s="1" t="s">
        <v>48</v>
      </c>
      <c r="O3364" s="1" t="s">
        <v>48</v>
      </c>
      <c r="P3364" s="1" t="s">
        <v>48</v>
      </c>
      <c r="Q3364" s="1" t="s">
        <v>48</v>
      </c>
      <c r="R3364" s="1" t="s">
        <v>48</v>
      </c>
      <c r="S3364" s="1" t="s">
        <v>48</v>
      </c>
      <c r="T3364" s="1" t="s">
        <v>49</v>
      </c>
      <c r="U3364" s="1" t="s">
        <v>48</v>
      </c>
      <c r="V3364" s="1" t="s">
        <v>48</v>
      </c>
      <c r="W3364" s="1" t="s">
        <v>48</v>
      </c>
      <c r="X3364" s="1" t="s">
        <v>62</v>
      </c>
      <c r="AC3364" s="1" t="s">
        <v>5712</v>
      </c>
      <c r="AD3364" s="1" t="s">
        <v>5712</v>
      </c>
      <c r="AK3364" s="1" t="s">
        <v>77</v>
      </c>
      <c r="AN3364" s="1" t="s">
        <v>5712</v>
      </c>
      <c r="AP3364" s="1" t="s">
        <v>5712</v>
      </c>
      <c r="AR3364" s="1" t="s">
        <v>5712</v>
      </c>
      <c r="AT3364" s="1" t="s">
        <v>5712</v>
      </c>
      <c r="AV3364" s="1" t="s">
        <v>14476</v>
      </c>
    </row>
    <row r="3365" spans="1:48" x14ac:dyDescent="0.35">
      <c r="A3365" s="1" t="s">
        <v>14477</v>
      </c>
      <c r="B3365" s="1" t="s">
        <v>12499</v>
      </c>
      <c r="C3365" s="1" t="s">
        <v>71</v>
      </c>
      <c r="D3365">
        <v>74</v>
      </c>
      <c r="E3365" s="1" t="s">
        <v>65</v>
      </c>
      <c r="F3365" s="1" t="s">
        <v>66</v>
      </c>
      <c r="G3365" s="1" t="s">
        <v>44</v>
      </c>
      <c r="H3365" s="1" t="s">
        <v>67</v>
      </c>
      <c r="I3365" s="1" t="s">
        <v>61</v>
      </c>
      <c r="J3365" s="1" t="s">
        <v>47</v>
      </c>
      <c r="K3365" s="1" t="s">
        <v>49</v>
      </c>
      <c r="L3365" s="1" t="s">
        <v>48</v>
      </c>
      <c r="M3365" s="1" t="s">
        <v>48</v>
      </c>
      <c r="N3365" s="1" t="s">
        <v>48</v>
      </c>
      <c r="O3365" s="1" t="s">
        <v>48</v>
      </c>
      <c r="P3365" s="1" t="s">
        <v>48</v>
      </c>
      <c r="Q3365" s="1" t="s">
        <v>48</v>
      </c>
      <c r="R3365" s="1" t="s">
        <v>48</v>
      </c>
      <c r="S3365" s="1" t="s">
        <v>48</v>
      </c>
      <c r="T3365" s="1" t="s">
        <v>49</v>
      </c>
      <c r="U3365" s="1" t="s">
        <v>48</v>
      </c>
      <c r="V3365" s="1" t="s">
        <v>48</v>
      </c>
      <c r="W3365" s="1" t="s">
        <v>48</v>
      </c>
      <c r="X3365" s="1" t="s">
        <v>62</v>
      </c>
      <c r="AC3365" s="1" t="s">
        <v>5712</v>
      </c>
      <c r="AD3365" s="1" t="s">
        <v>5712</v>
      </c>
      <c r="AI3365" s="1" t="s">
        <v>14478</v>
      </c>
      <c r="AK3365" s="1" t="s">
        <v>63</v>
      </c>
      <c r="AN3365" s="1" t="s">
        <v>5712</v>
      </c>
      <c r="AP3365" s="1" t="s">
        <v>5712</v>
      </c>
      <c r="AR3365" s="1" t="s">
        <v>5712</v>
      </c>
      <c r="AT3365" s="1" t="s">
        <v>5712</v>
      </c>
      <c r="AV3365" s="1" t="s">
        <v>14479</v>
      </c>
    </row>
    <row r="3366" spans="1:48" x14ac:dyDescent="0.35">
      <c r="A3366" s="1" t="s">
        <v>14480</v>
      </c>
      <c r="B3366" s="1" t="s">
        <v>12499</v>
      </c>
      <c r="C3366" s="1" t="s">
        <v>71</v>
      </c>
      <c r="D3366">
        <v>61</v>
      </c>
      <c r="E3366" s="1" t="s">
        <v>65</v>
      </c>
      <c r="F3366" s="1" t="s">
        <v>66</v>
      </c>
      <c r="G3366" s="1" t="s">
        <v>137</v>
      </c>
      <c r="H3366" s="1" t="s">
        <v>79</v>
      </c>
      <c r="I3366" s="1" t="s">
        <v>46</v>
      </c>
      <c r="J3366" s="1" t="s">
        <v>47</v>
      </c>
      <c r="K3366" s="1" t="s">
        <v>48</v>
      </c>
      <c r="L3366" s="1" t="s">
        <v>48</v>
      </c>
      <c r="M3366" s="1" t="s">
        <v>49</v>
      </c>
      <c r="N3366" s="1" t="s">
        <v>48</v>
      </c>
      <c r="O3366" s="1" t="s">
        <v>48</v>
      </c>
      <c r="P3366" s="1" t="s">
        <v>48</v>
      </c>
      <c r="Q3366" s="1" t="s">
        <v>48</v>
      </c>
      <c r="R3366" s="1" t="s">
        <v>48</v>
      </c>
      <c r="S3366" s="1" t="s">
        <v>48</v>
      </c>
      <c r="T3366" s="1" t="s">
        <v>48</v>
      </c>
      <c r="U3366" s="1" t="s">
        <v>48</v>
      </c>
      <c r="V3366" s="1" t="s">
        <v>48</v>
      </c>
      <c r="W3366" s="1" t="s">
        <v>48</v>
      </c>
      <c r="X3366" s="1" t="s">
        <v>62</v>
      </c>
      <c r="AC3366" s="1" t="s">
        <v>5712</v>
      </c>
      <c r="AD3366" s="1" t="s">
        <v>5712</v>
      </c>
      <c r="AK3366" s="1" t="s">
        <v>77</v>
      </c>
      <c r="AN3366" s="1" t="s">
        <v>5712</v>
      </c>
      <c r="AP3366" s="1" t="s">
        <v>5712</v>
      </c>
      <c r="AR3366" s="1" t="s">
        <v>5712</v>
      </c>
      <c r="AT3366" s="1" t="s">
        <v>5712</v>
      </c>
    </row>
    <row r="3367" spans="1:48" x14ac:dyDescent="0.35">
      <c r="A3367" s="1" t="s">
        <v>14481</v>
      </c>
      <c r="B3367" s="1" t="s">
        <v>12499</v>
      </c>
      <c r="C3367" s="1" t="s">
        <v>71</v>
      </c>
      <c r="D3367">
        <v>37</v>
      </c>
      <c r="E3367" s="1" t="s">
        <v>42</v>
      </c>
      <c r="F3367" s="1" t="s">
        <v>107</v>
      </c>
      <c r="G3367" s="1" t="s">
        <v>73</v>
      </c>
      <c r="H3367" s="1" t="s">
        <v>45</v>
      </c>
      <c r="I3367" s="1" t="s">
        <v>113</v>
      </c>
      <c r="J3367" s="1" t="s">
        <v>47</v>
      </c>
      <c r="K3367" s="1" t="s">
        <v>48</v>
      </c>
      <c r="L3367" s="1" t="s">
        <v>48</v>
      </c>
      <c r="M3367" s="1" t="s">
        <v>49</v>
      </c>
      <c r="N3367" s="1" t="s">
        <v>48</v>
      </c>
      <c r="O3367" s="1" t="s">
        <v>48</v>
      </c>
      <c r="P3367" s="1" t="s">
        <v>48</v>
      </c>
      <c r="Q3367" s="1" t="s">
        <v>48</v>
      </c>
      <c r="R3367" s="1" t="s">
        <v>48</v>
      </c>
      <c r="S3367" s="1" t="s">
        <v>48</v>
      </c>
      <c r="T3367" s="1" t="s">
        <v>48</v>
      </c>
      <c r="U3367" s="1" t="s">
        <v>48</v>
      </c>
      <c r="V3367" s="1" t="s">
        <v>48</v>
      </c>
      <c r="W3367" s="1" t="s">
        <v>48</v>
      </c>
      <c r="X3367" s="1" t="s">
        <v>62</v>
      </c>
      <c r="AC3367" s="1" t="s">
        <v>5712</v>
      </c>
      <c r="AD3367" s="1" t="s">
        <v>5712</v>
      </c>
      <c r="AK3367" s="1" t="s">
        <v>63</v>
      </c>
      <c r="AN3367" s="1" t="s">
        <v>5712</v>
      </c>
      <c r="AP3367" s="1" t="s">
        <v>81</v>
      </c>
      <c r="AR3367" s="1" t="s">
        <v>5712</v>
      </c>
      <c r="AT3367" s="1" t="s">
        <v>5712</v>
      </c>
    </row>
    <row r="3368" spans="1:48" x14ac:dyDescent="0.35">
      <c r="A3368" s="1" t="s">
        <v>14482</v>
      </c>
      <c r="B3368" s="1" t="s">
        <v>12499</v>
      </c>
      <c r="C3368" s="1" t="s">
        <v>71</v>
      </c>
      <c r="D3368">
        <v>46</v>
      </c>
      <c r="E3368" s="1" t="s">
        <v>42</v>
      </c>
      <c r="F3368" s="1" t="s">
        <v>107</v>
      </c>
      <c r="G3368" s="1" t="s">
        <v>44</v>
      </c>
      <c r="H3368" s="1" t="s">
        <v>45</v>
      </c>
      <c r="I3368" s="1" t="s">
        <v>74</v>
      </c>
      <c r="J3368" s="1" t="s">
        <v>47</v>
      </c>
      <c r="K3368" s="1" t="s">
        <v>48</v>
      </c>
      <c r="L3368" s="1" t="s">
        <v>49</v>
      </c>
      <c r="M3368" s="1" t="s">
        <v>48</v>
      </c>
      <c r="N3368" s="1" t="s">
        <v>48</v>
      </c>
      <c r="O3368" s="1" t="s">
        <v>48</v>
      </c>
      <c r="P3368" s="1" t="s">
        <v>48</v>
      </c>
      <c r="Q3368" s="1" t="s">
        <v>48</v>
      </c>
      <c r="R3368" s="1" t="s">
        <v>48</v>
      </c>
      <c r="S3368" s="1" t="s">
        <v>48</v>
      </c>
      <c r="T3368" s="1" t="s">
        <v>48</v>
      </c>
      <c r="U3368" s="1" t="s">
        <v>48</v>
      </c>
      <c r="V3368" s="1" t="s">
        <v>48</v>
      </c>
      <c r="W3368" s="1" t="s">
        <v>48</v>
      </c>
      <c r="X3368" s="1" t="s">
        <v>75</v>
      </c>
      <c r="Y3368" s="1" t="s">
        <v>14483</v>
      </c>
      <c r="AC3368" s="1" t="s">
        <v>5712</v>
      </c>
      <c r="AD3368" s="1" t="s">
        <v>5712</v>
      </c>
      <c r="AI3368" s="1" t="s">
        <v>14484</v>
      </c>
      <c r="AK3368" s="1" t="s">
        <v>55</v>
      </c>
      <c r="AN3368" s="1" t="s">
        <v>5712</v>
      </c>
      <c r="AP3368" s="1" t="s">
        <v>5712</v>
      </c>
      <c r="AR3368" s="1" t="s">
        <v>5712</v>
      </c>
      <c r="AT3368" s="1" t="s">
        <v>5712</v>
      </c>
      <c r="AV3368" s="1" t="s">
        <v>105</v>
      </c>
    </row>
    <row r="3369" spans="1:48" x14ac:dyDescent="0.35">
      <c r="A3369" s="1" t="s">
        <v>14485</v>
      </c>
      <c r="B3369" s="1" t="s">
        <v>12499</v>
      </c>
      <c r="C3369" s="1" t="s">
        <v>71</v>
      </c>
      <c r="D3369">
        <v>53</v>
      </c>
      <c r="E3369" s="1" t="s">
        <v>42</v>
      </c>
      <c r="F3369" s="1" t="s">
        <v>66</v>
      </c>
      <c r="G3369" s="1" t="s">
        <v>73</v>
      </c>
      <c r="H3369" s="1" t="s">
        <v>45</v>
      </c>
      <c r="I3369" s="1" t="s">
        <v>110</v>
      </c>
      <c r="J3369" s="1" t="s">
        <v>47</v>
      </c>
      <c r="K3369" s="1" t="s">
        <v>48</v>
      </c>
      <c r="L3369" s="1" t="s">
        <v>48</v>
      </c>
      <c r="M3369" s="1" t="s">
        <v>48</v>
      </c>
      <c r="N3369" s="1" t="s">
        <v>49</v>
      </c>
      <c r="O3369" s="1" t="s">
        <v>48</v>
      </c>
      <c r="P3369" s="1" t="s">
        <v>48</v>
      </c>
      <c r="Q3369" s="1" t="s">
        <v>48</v>
      </c>
      <c r="R3369" s="1" t="s">
        <v>48</v>
      </c>
      <c r="S3369" s="1" t="s">
        <v>48</v>
      </c>
      <c r="T3369" s="1" t="s">
        <v>48</v>
      </c>
      <c r="U3369" s="1" t="s">
        <v>48</v>
      </c>
      <c r="V3369" s="1" t="s">
        <v>48</v>
      </c>
      <c r="W3369" s="1" t="s">
        <v>48</v>
      </c>
      <c r="X3369" s="1" t="s">
        <v>116</v>
      </c>
      <c r="Y3369" s="1" t="s">
        <v>14486</v>
      </c>
      <c r="AC3369" s="1" t="s">
        <v>5712</v>
      </c>
      <c r="AD3369" s="1" t="s">
        <v>5712</v>
      </c>
      <c r="AK3369" s="1" t="s">
        <v>55</v>
      </c>
      <c r="AN3369" s="1" t="s">
        <v>5712</v>
      </c>
      <c r="AP3369" s="1" t="s">
        <v>5712</v>
      </c>
      <c r="AR3369" s="1" t="s">
        <v>5712</v>
      </c>
      <c r="AT3369" s="1" t="s">
        <v>5712</v>
      </c>
    </row>
    <row r="3370" spans="1:48" x14ac:dyDescent="0.35">
      <c r="A3370" s="1" t="s">
        <v>14487</v>
      </c>
      <c r="B3370" s="1" t="s">
        <v>12499</v>
      </c>
      <c r="C3370" s="1" t="s">
        <v>41</v>
      </c>
      <c r="D3370">
        <v>38</v>
      </c>
      <c r="E3370" s="1" t="s">
        <v>42</v>
      </c>
      <c r="F3370" s="1" t="s">
        <v>66</v>
      </c>
      <c r="G3370" s="1" t="s">
        <v>73</v>
      </c>
      <c r="H3370" s="1" t="s">
        <v>79</v>
      </c>
      <c r="I3370" s="1" t="s">
        <v>46</v>
      </c>
      <c r="J3370" s="1" t="s">
        <v>47</v>
      </c>
      <c r="K3370" s="1" t="s">
        <v>48</v>
      </c>
      <c r="L3370" s="1" t="s">
        <v>49</v>
      </c>
      <c r="M3370" s="1" t="s">
        <v>48</v>
      </c>
      <c r="N3370" s="1" t="s">
        <v>48</v>
      </c>
      <c r="O3370" s="1" t="s">
        <v>48</v>
      </c>
      <c r="P3370" s="1" t="s">
        <v>48</v>
      </c>
      <c r="Q3370" s="1" t="s">
        <v>48</v>
      </c>
      <c r="R3370" s="1" t="s">
        <v>48</v>
      </c>
      <c r="S3370" s="1" t="s">
        <v>48</v>
      </c>
      <c r="T3370" s="1" t="s">
        <v>48</v>
      </c>
      <c r="U3370" s="1" t="s">
        <v>48</v>
      </c>
      <c r="V3370" s="1" t="s">
        <v>48</v>
      </c>
      <c r="W3370" s="1" t="s">
        <v>48</v>
      </c>
      <c r="X3370" s="1" t="s">
        <v>75</v>
      </c>
      <c r="Y3370" s="1" t="s">
        <v>14488</v>
      </c>
      <c r="AC3370" s="1" t="s">
        <v>5712</v>
      </c>
      <c r="AD3370" s="1" t="s">
        <v>5712</v>
      </c>
      <c r="AK3370" s="1" t="s">
        <v>55</v>
      </c>
      <c r="AN3370" s="1" t="s">
        <v>5712</v>
      </c>
      <c r="AP3370" s="1" t="s">
        <v>5712</v>
      </c>
      <c r="AR3370" s="1" t="s">
        <v>5712</v>
      </c>
      <c r="AT3370" s="1" t="s">
        <v>5712</v>
      </c>
      <c r="AV3370" s="1" t="s">
        <v>14489</v>
      </c>
    </row>
    <row r="3371" spans="1:48" x14ac:dyDescent="0.35">
      <c r="A3371" s="1" t="s">
        <v>14490</v>
      </c>
      <c r="B3371" s="1" t="s">
        <v>12499</v>
      </c>
      <c r="C3371" s="1" t="s">
        <v>71</v>
      </c>
      <c r="D3371">
        <v>55</v>
      </c>
      <c r="E3371" s="1" t="s">
        <v>65</v>
      </c>
      <c r="F3371" s="1" t="s">
        <v>72</v>
      </c>
      <c r="G3371" s="1" t="s">
        <v>44</v>
      </c>
      <c r="H3371" s="1" t="s">
        <v>45</v>
      </c>
      <c r="I3371" s="1" t="s">
        <v>110</v>
      </c>
      <c r="J3371" s="1" t="s">
        <v>80</v>
      </c>
      <c r="K3371" s="1" t="s">
        <v>48</v>
      </c>
      <c r="L3371" s="1" t="s">
        <v>48</v>
      </c>
      <c r="M3371" s="1" t="s">
        <v>48</v>
      </c>
      <c r="N3371" s="1" t="s">
        <v>48</v>
      </c>
      <c r="O3371" s="1" t="s">
        <v>48</v>
      </c>
      <c r="P3371" s="1" t="s">
        <v>48</v>
      </c>
      <c r="Q3371" s="1" t="s">
        <v>48</v>
      </c>
      <c r="R3371" s="1" t="s">
        <v>48</v>
      </c>
      <c r="S3371" s="1" t="s">
        <v>48</v>
      </c>
      <c r="T3371" s="1" t="s">
        <v>48</v>
      </c>
      <c r="U3371" s="1" t="s">
        <v>49</v>
      </c>
      <c r="V3371" s="1" t="s">
        <v>48</v>
      </c>
      <c r="W3371" s="1" t="s">
        <v>48</v>
      </c>
      <c r="X3371" s="1" t="s">
        <v>62</v>
      </c>
      <c r="AC3371" s="1" t="s">
        <v>5712</v>
      </c>
      <c r="AD3371" s="1" t="s">
        <v>5712</v>
      </c>
      <c r="AI3371" s="1" t="s">
        <v>14491</v>
      </c>
      <c r="AK3371" s="1" t="s">
        <v>55</v>
      </c>
      <c r="AN3371" s="1" t="s">
        <v>5712</v>
      </c>
      <c r="AP3371" s="1" t="s">
        <v>5712</v>
      </c>
      <c r="AR3371" s="1" t="s">
        <v>5712</v>
      </c>
      <c r="AT3371" s="1" t="s">
        <v>5712</v>
      </c>
    </row>
    <row r="3372" spans="1:48" x14ac:dyDescent="0.35">
      <c r="A3372" s="1" t="s">
        <v>14492</v>
      </c>
      <c r="B3372" s="1" t="s">
        <v>12499</v>
      </c>
      <c r="C3372" s="1" t="s">
        <v>71</v>
      </c>
      <c r="D3372">
        <v>72</v>
      </c>
      <c r="E3372" s="1" t="s">
        <v>65</v>
      </c>
      <c r="F3372" s="1" t="s">
        <v>66</v>
      </c>
      <c r="G3372" s="1" t="s">
        <v>44</v>
      </c>
      <c r="H3372" s="1" t="s">
        <v>67</v>
      </c>
      <c r="I3372" s="1" t="s">
        <v>90</v>
      </c>
      <c r="J3372" s="1" t="s">
        <v>47</v>
      </c>
      <c r="K3372" s="1" t="s">
        <v>48</v>
      </c>
      <c r="L3372" s="1" t="s">
        <v>48</v>
      </c>
      <c r="M3372" s="1" t="s">
        <v>48</v>
      </c>
      <c r="N3372" s="1" t="s">
        <v>49</v>
      </c>
      <c r="O3372" s="1" t="s">
        <v>48</v>
      </c>
      <c r="P3372" s="1" t="s">
        <v>48</v>
      </c>
      <c r="Q3372" s="1" t="s">
        <v>48</v>
      </c>
      <c r="R3372" s="1" t="s">
        <v>48</v>
      </c>
      <c r="S3372" s="1" t="s">
        <v>48</v>
      </c>
      <c r="T3372" s="1" t="s">
        <v>48</v>
      </c>
      <c r="U3372" s="1" t="s">
        <v>48</v>
      </c>
      <c r="V3372" s="1" t="s">
        <v>48</v>
      </c>
      <c r="W3372" s="1" t="s">
        <v>48</v>
      </c>
      <c r="X3372" s="1" t="s">
        <v>62</v>
      </c>
      <c r="AC3372" s="1" t="s">
        <v>5712</v>
      </c>
      <c r="AD3372" s="1" t="s">
        <v>5712</v>
      </c>
      <c r="AK3372" s="1" t="s">
        <v>77</v>
      </c>
      <c r="AN3372" s="1" t="s">
        <v>5712</v>
      </c>
      <c r="AP3372" s="1" t="s">
        <v>5712</v>
      </c>
      <c r="AR3372" s="1" t="s">
        <v>5712</v>
      </c>
      <c r="AT3372" s="1" t="s">
        <v>5712</v>
      </c>
      <c r="AV3372" s="1" t="s">
        <v>14493</v>
      </c>
    </row>
    <row r="3373" spans="1:48" x14ac:dyDescent="0.35">
      <c r="A3373" s="1" t="s">
        <v>14494</v>
      </c>
      <c r="B3373" s="1" t="s">
        <v>12499</v>
      </c>
      <c r="C3373" s="1" t="s">
        <v>71</v>
      </c>
      <c r="D3373">
        <v>62</v>
      </c>
      <c r="E3373" s="1" t="s">
        <v>65</v>
      </c>
      <c r="F3373" s="1" t="s">
        <v>43</v>
      </c>
      <c r="G3373" s="1" t="s">
        <v>44</v>
      </c>
      <c r="H3373" s="1" t="s">
        <v>92</v>
      </c>
      <c r="I3373" s="1" t="s">
        <v>90</v>
      </c>
      <c r="J3373" s="1" t="s">
        <v>47</v>
      </c>
      <c r="K3373" s="1" t="s">
        <v>48</v>
      </c>
      <c r="L3373" s="1" t="s">
        <v>48</v>
      </c>
      <c r="M3373" s="1" t="s">
        <v>48</v>
      </c>
      <c r="N3373" s="1" t="s">
        <v>48</v>
      </c>
      <c r="O3373" s="1" t="s">
        <v>48</v>
      </c>
      <c r="P3373" s="1" t="s">
        <v>48</v>
      </c>
      <c r="Q3373" s="1" t="s">
        <v>48</v>
      </c>
      <c r="R3373" s="1" t="s">
        <v>49</v>
      </c>
      <c r="S3373" s="1" t="s">
        <v>48</v>
      </c>
      <c r="T3373" s="1" t="s">
        <v>48</v>
      </c>
      <c r="U3373" s="1" t="s">
        <v>48</v>
      </c>
      <c r="V3373" s="1" t="s">
        <v>48</v>
      </c>
      <c r="W3373" s="1" t="s">
        <v>48</v>
      </c>
      <c r="X3373" s="1" t="s">
        <v>62</v>
      </c>
      <c r="AC3373" s="1" t="s">
        <v>5712</v>
      </c>
      <c r="AD3373" s="1" t="s">
        <v>5712</v>
      </c>
      <c r="AI3373" s="1" t="s">
        <v>14495</v>
      </c>
      <c r="AK3373" s="1" t="s">
        <v>55</v>
      </c>
      <c r="AN3373" s="1" t="s">
        <v>5712</v>
      </c>
      <c r="AP3373" s="1" t="s">
        <v>5712</v>
      </c>
      <c r="AR3373" s="1" t="s">
        <v>5712</v>
      </c>
      <c r="AT3373" s="1" t="s">
        <v>5712</v>
      </c>
      <c r="AV3373" s="1" t="s">
        <v>351</v>
      </c>
    </row>
    <row r="3374" spans="1:48" x14ac:dyDescent="0.35">
      <c r="A3374" s="1" t="s">
        <v>14496</v>
      </c>
      <c r="B3374" s="1" t="s">
        <v>12499</v>
      </c>
      <c r="C3374" s="1" t="s">
        <v>71</v>
      </c>
      <c r="D3374">
        <v>60</v>
      </c>
      <c r="E3374" s="1" t="s">
        <v>65</v>
      </c>
      <c r="F3374" s="1" t="s">
        <v>66</v>
      </c>
      <c r="G3374" s="1" t="s">
        <v>98</v>
      </c>
      <c r="H3374" s="1" t="s">
        <v>79</v>
      </c>
      <c r="I3374" s="1" t="s">
        <v>90</v>
      </c>
      <c r="J3374" s="1" t="s">
        <v>47</v>
      </c>
      <c r="K3374" s="1" t="s">
        <v>49</v>
      </c>
      <c r="L3374" s="1" t="s">
        <v>48</v>
      </c>
      <c r="M3374" s="1" t="s">
        <v>48</v>
      </c>
      <c r="N3374" s="1" t="s">
        <v>48</v>
      </c>
      <c r="O3374" s="1" t="s">
        <v>48</v>
      </c>
      <c r="P3374" s="1" t="s">
        <v>48</v>
      </c>
      <c r="Q3374" s="1" t="s">
        <v>48</v>
      </c>
      <c r="R3374" s="1" t="s">
        <v>48</v>
      </c>
      <c r="S3374" s="1" t="s">
        <v>48</v>
      </c>
      <c r="T3374" s="1" t="s">
        <v>49</v>
      </c>
      <c r="U3374" s="1" t="s">
        <v>48</v>
      </c>
      <c r="V3374" s="1" t="s">
        <v>48</v>
      </c>
      <c r="W3374" s="1" t="s">
        <v>48</v>
      </c>
      <c r="X3374" s="1" t="s">
        <v>62</v>
      </c>
      <c r="AC3374" s="1" t="s">
        <v>5712</v>
      </c>
      <c r="AD3374" s="1" t="s">
        <v>5712</v>
      </c>
      <c r="AI3374" s="1" t="s">
        <v>14497</v>
      </c>
      <c r="AK3374" s="1" t="s">
        <v>77</v>
      </c>
      <c r="AN3374" s="1" t="s">
        <v>5712</v>
      </c>
      <c r="AP3374" s="1" t="s">
        <v>5712</v>
      </c>
      <c r="AR3374" s="1" t="s">
        <v>5712</v>
      </c>
      <c r="AT3374" s="1" t="s">
        <v>5712</v>
      </c>
    </row>
    <row r="3375" spans="1:48" x14ac:dyDescent="0.35">
      <c r="A3375" s="1" t="s">
        <v>14498</v>
      </c>
      <c r="B3375" s="1" t="s">
        <v>12499</v>
      </c>
      <c r="C3375" s="1" t="s">
        <v>71</v>
      </c>
      <c r="D3375">
        <v>82</v>
      </c>
      <c r="E3375" s="1" t="s">
        <v>65</v>
      </c>
      <c r="F3375" s="1" t="s">
        <v>66</v>
      </c>
      <c r="G3375" s="1" t="s">
        <v>276</v>
      </c>
      <c r="H3375" s="1" t="s">
        <v>67</v>
      </c>
      <c r="I3375" s="1" t="s">
        <v>68</v>
      </c>
      <c r="J3375" s="1" t="s">
        <v>47</v>
      </c>
      <c r="K3375" s="1" t="s">
        <v>48</v>
      </c>
      <c r="L3375" s="1" t="s">
        <v>48</v>
      </c>
      <c r="M3375" s="1" t="s">
        <v>48</v>
      </c>
      <c r="N3375" s="1" t="s">
        <v>48</v>
      </c>
      <c r="O3375" s="1" t="s">
        <v>48</v>
      </c>
      <c r="P3375" s="1" t="s">
        <v>48</v>
      </c>
      <c r="Q3375" s="1" t="s">
        <v>48</v>
      </c>
      <c r="R3375" s="1" t="s">
        <v>48</v>
      </c>
      <c r="S3375" s="1" t="s">
        <v>49</v>
      </c>
      <c r="T3375" s="1" t="s">
        <v>48</v>
      </c>
      <c r="U3375" s="1" t="s">
        <v>48</v>
      </c>
      <c r="V3375" s="1" t="s">
        <v>48</v>
      </c>
      <c r="W3375" s="1" t="s">
        <v>48</v>
      </c>
      <c r="X3375" s="1" t="s">
        <v>62</v>
      </c>
      <c r="AC3375" s="1" t="s">
        <v>5712</v>
      </c>
      <c r="AD3375" s="1" t="s">
        <v>5712</v>
      </c>
      <c r="AK3375" s="1" t="s">
        <v>77</v>
      </c>
      <c r="AN3375" s="1" t="s">
        <v>5712</v>
      </c>
      <c r="AP3375" s="1" t="s">
        <v>5712</v>
      </c>
      <c r="AR3375" s="1" t="s">
        <v>5712</v>
      </c>
      <c r="AT3375" s="1" t="s">
        <v>5712</v>
      </c>
      <c r="AV3375" s="1" t="s">
        <v>14499</v>
      </c>
    </row>
    <row r="3376" spans="1:48" x14ac:dyDescent="0.35">
      <c r="A3376" s="1" t="s">
        <v>14500</v>
      </c>
      <c r="B3376" s="1" t="s">
        <v>12499</v>
      </c>
      <c r="C3376" s="1" t="s">
        <v>71</v>
      </c>
      <c r="D3376">
        <v>47</v>
      </c>
      <c r="E3376" s="1" t="s">
        <v>42</v>
      </c>
      <c r="F3376" s="1" t="s">
        <v>72</v>
      </c>
      <c r="G3376" s="1" t="s">
        <v>59</v>
      </c>
      <c r="H3376" s="1" t="s">
        <v>45</v>
      </c>
      <c r="I3376" s="1" t="s">
        <v>46</v>
      </c>
      <c r="J3376" s="1" t="s">
        <v>80</v>
      </c>
      <c r="K3376" s="1" t="s">
        <v>48</v>
      </c>
      <c r="L3376" s="1" t="s">
        <v>48</v>
      </c>
      <c r="M3376" s="1" t="s">
        <v>48</v>
      </c>
      <c r="N3376" s="1" t="s">
        <v>48</v>
      </c>
      <c r="O3376" s="1" t="s">
        <v>48</v>
      </c>
      <c r="P3376" s="1" t="s">
        <v>48</v>
      </c>
      <c r="Q3376" s="1" t="s">
        <v>48</v>
      </c>
      <c r="R3376" s="1" t="s">
        <v>48</v>
      </c>
      <c r="S3376" s="1" t="s">
        <v>48</v>
      </c>
      <c r="T3376" s="1" t="s">
        <v>49</v>
      </c>
      <c r="U3376" s="1" t="s">
        <v>48</v>
      </c>
      <c r="V3376" s="1" t="s">
        <v>48</v>
      </c>
      <c r="W3376" s="1" t="s">
        <v>48</v>
      </c>
      <c r="X3376" s="1" t="s">
        <v>62</v>
      </c>
      <c r="AC3376" s="1" t="s">
        <v>5712</v>
      </c>
      <c r="AD3376" s="1" t="s">
        <v>5712</v>
      </c>
      <c r="AI3376" s="1" t="s">
        <v>14501</v>
      </c>
      <c r="AK3376" s="1" t="s">
        <v>77</v>
      </c>
      <c r="AN3376" s="1" t="s">
        <v>5712</v>
      </c>
      <c r="AP3376" s="1" t="s">
        <v>5712</v>
      </c>
      <c r="AR3376" s="1" t="s">
        <v>5712</v>
      </c>
      <c r="AT3376" s="1" t="s">
        <v>5712</v>
      </c>
      <c r="AV3376" s="1" t="s">
        <v>2703</v>
      </c>
    </row>
    <row r="3377" spans="1:48" x14ac:dyDescent="0.35">
      <c r="A3377" s="1" t="s">
        <v>14502</v>
      </c>
      <c r="B3377" s="1" t="s">
        <v>12499</v>
      </c>
      <c r="C3377" s="1" t="s">
        <v>71</v>
      </c>
      <c r="D3377">
        <v>28</v>
      </c>
      <c r="E3377" s="1" t="s">
        <v>57</v>
      </c>
      <c r="F3377" s="1" t="s">
        <v>107</v>
      </c>
      <c r="G3377" s="1" t="s">
        <v>59</v>
      </c>
      <c r="H3377" s="1" t="s">
        <v>45</v>
      </c>
      <c r="I3377" s="1" t="s">
        <v>46</v>
      </c>
      <c r="J3377" s="1" t="s">
        <v>47</v>
      </c>
      <c r="K3377" s="1" t="s">
        <v>48</v>
      </c>
      <c r="L3377" s="1" t="s">
        <v>48</v>
      </c>
      <c r="M3377" s="1" t="s">
        <v>48</v>
      </c>
      <c r="N3377" s="1" t="s">
        <v>48</v>
      </c>
      <c r="O3377" s="1" t="s">
        <v>48</v>
      </c>
      <c r="P3377" s="1" t="s">
        <v>49</v>
      </c>
      <c r="Q3377" s="1" t="s">
        <v>48</v>
      </c>
      <c r="R3377" s="1" t="s">
        <v>48</v>
      </c>
      <c r="S3377" s="1" t="s">
        <v>48</v>
      </c>
      <c r="T3377" s="1" t="s">
        <v>48</v>
      </c>
      <c r="U3377" s="1" t="s">
        <v>48</v>
      </c>
      <c r="V3377" s="1" t="s">
        <v>48</v>
      </c>
      <c r="W3377" s="1" t="s">
        <v>48</v>
      </c>
      <c r="X3377" s="1" t="s">
        <v>62</v>
      </c>
      <c r="AC3377" s="1" t="s">
        <v>5712</v>
      </c>
      <c r="AD3377" s="1" t="s">
        <v>5712</v>
      </c>
      <c r="AI3377" s="1" t="s">
        <v>14503</v>
      </c>
      <c r="AK3377" s="1" t="s">
        <v>77</v>
      </c>
      <c r="AN3377" s="1" t="s">
        <v>5712</v>
      </c>
      <c r="AP3377" s="1" t="s">
        <v>5712</v>
      </c>
      <c r="AR3377" s="1" t="s">
        <v>5712</v>
      </c>
      <c r="AT3377" s="1" t="s">
        <v>5712</v>
      </c>
      <c r="AV3377" s="1" t="s">
        <v>14504</v>
      </c>
    </row>
    <row r="3378" spans="1:48" x14ac:dyDescent="0.35">
      <c r="A3378" s="1" t="s">
        <v>14505</v>
      </c>
      <c r="B3378" s="1" t="s">
        <v>12499</v>
      </c>
      <c r="C3378" s="1" t="s">
        <v>71</v>
      </c>
      <c r="D3378">
        <v>64</v>
      </c>
      <c r="E3378" s="1" t="s">
        <v>65</v>
      </c>
      <c r="F3378" s="1" t="s">
        <v>72</v>
      </c>
      <c r="G3378" s="1" t="s">
        <v>59</v>
      </c>
      <c r="H3378" s="1" t="s">
        <v>60</v>
      </c>
      <c r="I3378" s="1" t="s">
        <v>110</v>
      </c>
      <c r="J3378" s="1" t="s">
        <v>47</v>
      </c>
      <c r="K3378" s="1" t="s">
        <v>48</v>
      </c>
      <c r="L3378" s="1" t="s">
        <v>49</v>
      </c>
      <c r="M3378" s="1" t="s">
        <v>48</v>
      </c>
      <c r="N3378" s="1" t="s">
        <v>48</v>
      </c>
      <c r="O3378" s="1" t="s">
        <v>48</v>
      </c>
      <c r="P3378" s="1" t="s">
        <v>48</v>
      </c>
      <c r="Q3378" s="1" t="s">
        <v>48</v>
      </c>
      <c r="R3378" s="1" t="s">
        <v>48</v>
      </c>
      <c r="S3378" s="1" t="s">
        <v>48</v>
      </c>
      <c r="T3378" s="1" t="s">
        <v>48</v>
      </c>
      <c r="U3378" s="1" t="s">
        <v>48</v>
      </c>
      <c r="V3378" s="1" t="s">
        <v>48</v>
      </c>
      <c r="W3378" s="1" t="s">
        <v>48</v>
      </c>
      <c r="X3378" s="1" t="s">
        <v>51</v>
      </c>
      <c r="Y3378" s="1" t="s">
        <v>14506</v>
      </c>
      <c r="AC3378" s="1" t="s">
        <v>5712</v>
      </c>
      <c r="AD3378" s="1" t="s">
        <v>5712</v>
      </c>
      <c r="AI3378" s="1" t="s">
        <v>14507</v>
      </c>
      <c r="AK3378" s="1" t="s">
        <v>63</v>
      </c>
      <c r="AN3378" s="1" t="s">
        <v>5712</v>
      </c>
      <c r="AP3378" s="1" t="s">
        <v>5712</v>
      </c>
      <c r="AR3378" s="1" t="s">
        <v>5712</v>
      </c>
      <c r="AT3378" s="1" t="s">
        <v>5712</v>
      </c>
      <c r="AV3378" s="1" t="s">
        <v>5131</v>
      </c>
    </row>
    <row r="3379" spans="1:48" x14ac:dyDescent="0.35">
      <c r="A3379" s="1" t="s">
        <v>14508</v>
      </c>
      <c r="B3379" s="1" t="s">
        <v>12499</v>
      </c>
      <c r="C3379" s="1" t="s">
        <v>71</v>
      </c>
      <c r="D3379">
        <v>54</v>
      </c>
      <c r="E3379" s="1" t="s">
        <v>42</v>
      </c>
      <c r="F3379" s="1" t="s">
        <v>72</v>
      </c>
      <c r="G3379" s="1" t="s">
        <v>73</v>
      </c>
      <c r="H3379" s="1" t="s">
        <v>67</v>
      </c>
      <c r="I3379" s="1" t="s">
        <v>113</v>
      </c>
      <c r="J3379" s="1" t="s">
        <v>80</v>
      </c>
      <c r="K3379" s="1" t="s">
        <v>48</v>
      </c>
      <c r="L3379" s="1" t="s">
        <v>48</v>
      </c>
      <c r="M3379" s="1" t="s">
        <v>48</v>
      </c>
      <c r="N3379" s="1" t="s">
        <v>48</v>
      </c>
      <c r="O3379" s="1" t="s">
        <v>48</v>
      </c>
      <c r="P3379" s="1" t="s">
        <v>48</v>
      </c>
      <c r="Q3379" s="1" t="s">
        <v>48</v>
      </c>
      <c r="R3379" s="1" t="s">
        <v>48</v>
      </c>
      <c r="S3379" s="1" t="s">
        <v>48</v>
      </c>
      <c r="T3379" s="1" t="s">
        <v>48</v>
      </c>
      <c r="U3379" s="1" t="s">
        <v>49</v>
      </c>
      <c r="V3379" s="1" t="s">
        <v>48</v>
      </c>
      <c r="W3379" s="1" t="s">
        <v>48</v>
      </c>
      <c r="X3379" s="1" t="s">
        <v>116</v>
      </c>
      <c r="Y3379" s="1" t="s">
        <v>14509</v>
      </c>
      <c r="AC3379" s="1" t="s">
        <v>5712</v>
      </c>
      <c r="AD3379" s="1" t="s">
        <v>5712</v>
      </c>
      <c r="AK3379" s="1" t="s">
        <v>77</v>
      </c>
      <c r="AN3379" s="1" t="s">
        <v>81</v>
      </c>
      <c r="AP3379" s="1" t="s">
        <v>81</v>
      </c>
      <c r="AR3379" s="1" t="s">
        <v>5712</v>
      </c>
      <c r="AT3379" s="1" t="s">
        <v>5712</v>
      </c>
    </row>
    <row r="3380" spans="1:48" x14ac:dyDescent="0.35">
      <c r="A3380" s="1" t="s">
        <v>14510</v>
      </c>
      <c r="B3380" s="1" t="s">
        <v>12499</v>
      </c>
      <c r="C3380" s="1" t="s">
        <v>71</v>
      </c>
      <c r="D3380">
        <v>64</v>
      </c>
      <c r="E3380" s="1" t="s">
        <v>65</v>
      </c>
      <c r="F3380" s="1" t="s">
        <v>43</v>
      </c>
      <c r="G3380" s="1" t="s">
        <v>44</v>
      </c>
      <c r="H3380" s="1" t="s">
        <v>67</v>
      </c>
      <c r="I3380" s="1" t="s">
        <v>110</v>
      </c>
      <c r="J3380" s="1" t="s">
        <v>47</v>
      </c>
      <c r="K3380" s="1" t="s">
        <v>48</v>
      </c>
      <c r="L3380" s="1" t="s">
        <v>48</v>
      </c>
      <c r="M3380" s="1" t="s">
        <v>48</v>
      </c>
      <c r="N3380" s="1" t="s">
        <v>48</v>
      </c>
      <c r="O3380" s="1" t="s">
        <v>49</v>
      </c>
      <c r="P3380" s="1" t="s">
        <v>48</v>
      </c>
      <c r="Q3380" s="1" t="s">
        <v>48</v>
      </c>
      <c r="R3380" s="1" t="s">
        <v>48</v>
      </c>
      <c r="S3380" s="1" t="s">
        <v>48</v>
      </c>
      <c r="T3380" s="1" t="s">
        <v>48</v>
      </c>
      <c r="U3380" s="1" t="s">
        <v>48</v>
      </c>
      <c r="V3380" s="1" t="s">
        <v>48</v>
      </c>
      <c r="W3380" s="1" t="s">
        <v>48</v>
      </c>
      <c r="X3380" s="1" t="s">
        <v>62</v>
      </c>
      <c r="AC3380" s="1" t="s">
        <v>5712</v>
      </c>
      <c r="AD3380" s="1" t="s">
        <v>5712</v>
      </c>
      <c r="AI3380" s="1" t="s">
        <v>14511</v>
      </c>
      <c r="AK3380" s="1" t="s">
        <v>63</v>
      </c>
      <c r="AN3380" s="1" t="s">
        <v>5712</v>
      </c>
      <c r="AP3380" s="1" t="s">
        <v>5712</v>
      </c>
      <c r="AR3380" s="1" t="s">
        <v>5712</v>
      </c>
      <c r="AT3380" s="1" t="s">
        <v>5712</v>
      </c>
      <c r="AV3380" s="1" t="s">
        <v>14512</v>
      </c>
    </row>
    <row r="3381" spans="1:48" x14ac:dyDescent="0.35">
      <c r="A3381" s="1" t="s">
        <v>14513</v>
      </c>
      <c r="B3381" s="1" t="s">
        <v>12499</v>
      </c>
      <c r="C3381" s="1" t="s">
        <v>41</v>
      </c>
      <c r="D3381">
        <v>27</v>
      </c>
      <c r="E3381" s="1" t="s">
        <v>57</v>
      </c>
      <c r="F3381" s="1" t="s">
        <v>107</v>
      </c>
      <c r="G3381" s="1" t="s">
        <v>44</v>
      </c>
      <c r="H3381" s="1" t="s">
        <v>79</v>
      </c>
      <c r="I3381" s="1" t="s">
        <v>46</v>
      </c>
      <c r="J3381" s="1" t="s">
        <v>80</v>
      </c>
      <c r="K3381" s="1" t="s">
        <v>48</v>
      </c>
      <c r="L3381" s="1" t="s">
        <v>48</v>
      </c>
      <c r="M3381" s="1" t="s">
        <v>48</v>
      </c>
      <c r="N3381" s="1" t="s">
        <v>48</v>
      </c>
      <c r="O3381" s="1" t="s">
        <v>48</v>
      </c>
      <c r="P3381" s="1" t="s">
        <v>48</v>
      </c>
      <c r="Q3381" s="1" t="s">
        <v>48</v>
      </c>
      <c r="R3381" s="1" t="s">
        <v>48</v>
      </c>
      <c r="S3381" s="1" t="s">
        <v>48</v>
      </c>
      <c r="T3381" s="1" t="s">
        <v>48</v>
      </c>
      <c r="U3381" s="1" t="s">
        <v>49</v>
      </c>
      <c r="V3381" s="1" t="s">
        <v>48</v>
      </c>
      <c r="W3381" s="1" t="s">
        <v>48</v>
      </c>
      <c r="X3381" s="1" t="s">
        <v>116</v>
      </c>
      <c r="Y3381" s="1" t="s">
        <v>14514</v>
      </c>
      <c r="AC3381" s="1" t="s">
        <v>5712</v>
      </c>
      <c r="AD3381" s="1" t="s">
        <v>5712</v>
      </c>
      <c r="AK3381" s="1" t="s">
        <v>63</v>
      </c>
      <c r="AN3381" s="1" t="s">
        <v>5712</v>
      </c>
      <c r="AP3381" s="1" t="s">
        <v>5712</v>
      </c>
      <c r="AR3381" s="1" t="s">
        <v>5712</v>
      </c>
      <c r="AT3381" s="1" t="s">
        <v>5712</v>
      </c>
    </row>
    <row r="3382" spans="1:48" x14ac:dyDescent="0.35">
      <c r="A3382" s="1" t="s">
        <v>14515</v>
      </c>
      <c r="B3382" s="1" t="s">
        <v>12499</v>
      </c>
      <c r="C3382" s="1" t="s">
        <v>41</v>
      </c>
      <c r="D3382">
        <v>41</v>
      </c>
      <c r="E3382" s="1" t="s">
        <v>42</v>
      </c>
      <c r="F3382" s="1" t="s">
        <v>107</v>
      </c>
      <c r="G3382" s="1" t="s">
        <v>98</v>
      </c>
      <c r="H3382" s="1" t="s">
        <v>109</v>
      </c>
      <c r="I3382" s="1" t="s">
        <v>113</v>
      </c>
      <c r="J3382" s="1" t="s">
        <v>80</v>
      </c>
      <c r="K3382" s="1" t="s">
        <v>48</v>
      </c>
      <c r="L3382" s="1" t="s">
        <v>48</v>
      </c>
      <c r="M3382" s="1" t="s">
        <v>48</v>
      </c>
      <c r="N3382" s="1" t="s">
        <v>48</v>
      </c>
      <c r="O3382" s="1" t="s">
        <v>48</v>
      </c>
      <c r="P3382" s="1" t="s">
        <v>48</v>
      </c>
      <c r="Q3382" s="1" t="s">
        <v>48</v>
      </c>
      <c r="R3382" s="1" t="s">
        <v>48</v>
      </c>
      <c r="S3382" s="1" t="s">
        <v>48</v>
      </c>
      <c r="T3382" s="1" t="s">
        <v>49</v>
      </c>
      <c r="U3382" s="1" t="s">
        <v>48</v>
      </c>
      <c r="V3382" s="1" t="s">
        <v>48</v>
      </c>
      <c r="W3382" s="1" t="s">
        <v>48</v>
      </c>
      <c r="X3382" s="1" t="s">
        <v>62</v>
      </c>
      <c r="AC3382" s="1" t="s">
        <v>5712</v>
      </c>
      <c r="AD3382" s="1" t="s">
        <v>5712</v>
      </c>
      <c r="AK3382" s="1" t="s">
        <v>77</v>
      </c>
      <c r="AN3382" s="1" t="s">
        <v>5712</v>
      </c>
      <c r="AP3382" s="1" t="s">
        <v>5712</v>
      </c>
      <c r="AR3382" s="1" t="s">
        <v>5712</v>
      </c>
      <c r="AT3382" s="1" t="s">
        <v>5712</v>
      </c>
    </row>
    <row r="3383" spans="1:48" x14ac:dyDescent="0.35">
      <c r="A3383" s="1" t="s">
        <v>14516</v>
      </c>
      <c r="B3383" s="1" t="s">
        <v>12499</v>
      </c>
      <c r="C3383" s="1" t="s">
        <v>41</v>
      </c>
      <c r="D3383">
        <v>73</v>
      </c>
      <c r="E3383" s="1" t="s">
        <v>65</v>
      </c>
      <c r="F3383" s="1" t="s">
        <v>66</v>
      </c>
      <c r="G3383" s="1" t="s">
        <v>44</v>
      </c>
      <c r="H3383" s="1" t="s">
        <v>67</v>
      </c>
      <c r="I3383" s="1" t="s">
        <v>113</v>
      </c>
      <c r="J3383" s="1" t="s">
        <v>80</v>
      </c>
      <c r="K3383" s="1" t="s">
        <v>48</v>
      </c>
      <c r="L3383" s="1" t="s">
        <v>48</v>
      </c>
      <c r="M3383" s="1" t="s">
        <v>48</v>
      </c>
      <c r="N3383" s="1" t="s">
        <v>48</v>
      </c>
      <c r="O3383" s="1" t="s">
        <v>48</v>
      </c>
      <c r="P3383" s="1" t="s">
        <v>48</v>
      </c>
      <c r="Q3383" s="1" t="s">
        <v>48</v>
      </c>
      <c r="R3383" s="1" t="s">
        <v>48</v>
      </c>
      <c r="S3383" s="1" t="s">
        <v>48</v>
      </c>
      <c r="T3383" s="1" t="s">
        <v>48</v>
      </c>
      <c r="U3383" s="1" t="s">
        <v>49</v>
      </c>
      <c r="V3383" s="1" t="s">
        <v>48</v>
      </c>
      <c r="W3383" s="1" t="s">
        <v>48</v>
      </c>
      <c r="X3383" s="1" t="s">
        <v>116</v>
      </c>
      <c r="Y3383" s="1" t="s">
        <v>14517</v>
      </c>
      <c r="AC3383" s="1" t="s">
        <v>5712</v>
      </c>
      <c r="AD3383" s="1" t="s">
        <v>5712</v>
      </c>
      <c r="AI3383" s="1" t="s">
        <v>14518</v>
      </c>
      <c r="AK3383" s="1" t="s">
        <v>55</v>
      </c>
      <c r="AN3383" s="1" t="s">
        <v>5712</v>
      </c>
      <c r="AP3383" s="1" t="s">
        <v>5712</v>
      </c>
      <c r="AR3383" s="1" t="s">
        <v>5712</v>
      </c>
      <c r="AT3383" s="1" t="s">
        <v>5712</v>
      </c>
    </row>
    <row r="3384" spans="1:48" x14ac:dyDescent="0.35">
      <c r="A3384" s="1" t="s">
        <v>14519</v>
      </c>
      <c r="B3384" s="1" t="s">
        <v>12499</v>
      </c>
      <c r="C3384" s="1" t="s">
        <v>41</v>
      </c>
      <c r="D3384">
        <v>49</v>
      </c>
      <c r="E3384" s="1" t="s">
        <v>42</v>
      </c>
      <c r="F3384" s="1" t="s">
        <v>72</v>
      </c>
      <c r="G3384" s="1" t="s">
        <v>98</v>
      </c>
      <c r="H3384" s="1" t="s">
        <v>79</v>
      </c>
      <c r="I3384" s="1" t="s">
        <v>99</v>
      </c>
      <c r="J3384" s="1" t="s">
        <v>80</v>
      </c>
      <c r="K3384" s="1" t="s">
        <v>48</v>
      </c>
      <c r="L3384" s="1" t="s">
        <v>48</v>
      </c>
      <c r="M3384" s="1" t="s">
        <v>48</v>
      </c>
      <c r="N3384" s="1" t="s">
        <v>48</v>
      </c>
      <c r="O3384" s="1" t="s">
        <v>48</v>
      </c>
      <c r="P3384" s="1" t="s">
        <v>48</v>
      </c>
      <c r="Q3384" s="1" t="s">
        <v>48</v>
      </c>
      <c r="R3384" s="1" t="s">
        <v>48</v>
      </c>
      <c r="S3384" s="1" t="s">
        <v>48</v>
      </c>
      <c r="T3384" s="1" t="s">
        <v>48</v>
      </c>
      <c r="U3384" s="1" t="s">
        <v>49</v>
      </c>
      <c r="V3384" s="1" t="s">
        <v>48</v>
      </c>
      <c r="W3384" s="1" t="s">
        <v>48</v>
      </c>
      <c r="X3384" s="1" t="s">
        <v>62</v>
      </c>
      <c r="AC3384" s="1" t="s">
        <v>5712</v>
      </c>
      <c r="AD3384" s="1" t="s">
        <v>5712</v>
      </c>
      <c r="AI3384" s="1" t="s">
        <v>14520</v>
      </c>
      <c r="AK3384" s="1" t="s">
        <v>55</v>
      </c>
      <c r="AN3384" s="1" t="s">
        <v>5712</v>
      </c>
      <c r="AP3384" s="1" t="s">
        <v>5712</v>
      </c>
      <c r="AR3384" s="1" t="s">
        <v>5712</v>
      </c>
      <c r="AT3384" s="1" t="s">
        <v>5712</v>
      </c>
      <c r="AV3384" s="1" t="s">
        <v>14521</v>
      </c>
    </row>
    <row r="3385" spans="1:48" x14ac:dyDescent="0.35">
      <c r="A3385" s="1" t="s">
        <v>14522</v>
      </c>
      <c r="B3385" s="1" t="s">
        <v>12499</v>
      </c>
      <c r="C3385" s="1" t="s">
        <v>41</v>
      </c>
      <c r="D3385">
        <v>83</v>
      </c>
      <c r="E3385" s="1" t="s">
        <v>65</v>
      </c>
      <c r="F3385" s="1" t="s">
        <v>66</v>
      </c>
      <c r="G3385" s="1" t="s">
        <v>85</v>
      </c>
      <c r="H3385" s="1" t="s">
        <v>67</v>
      </c>
      <c r="I3385" s="1" t="s">
        <v>68</v>
      </c>
      <c r="J3385" s="1" t="s">
        <v>80</v>
      </c>
      <c r="K3385" s="1" t="s">
        <v>48</v>
      </c>
      <c r="L3385" s="1" t="s">
        <v>48</v>
      </c>
      <c r="M3385" s="1" t="s">
        <v>48</v>
      </c>
      <c r="N3385" s="1" t="s">
        <v>48</v>
      </c>
      <c r="O3385" s="1" t="s">
        <v>48</v>
      </c>
      <c r="P3385" s="1" t="s">
        <v>48</v>
      </c>
      <c r="Q3385" s="1" t="s">
        <v>48</v>
      </c>
      <c r="R3385" s="1" t="s">
        <v>48</v>
      </c>
      <c r="S3385" s="1" t="s">
        <v>48</v>
      </c>
      <c r="T3385" s="1" t="s">
        <v>48</v>
      </c>
      <c r="U3385" s="1" t="s">
        <v>48</v>
      </c>
      <c r="V3385" s="1" t="s">
        <v>49</v>
      </c>
      <c r="W3385" s="1" t="s">
        <v>48</v>
      </c>
      <c r="X3385" s="1" t="s">
        <v>75</v>
      </c>
      <c r="Y3385" s="1" t="s">
        <v>14523</v>
      </c>
      <c r="AC3385" s="1" t="s">
        <v>5712</v>
      </c>
      <c r="AD3385" s="1" t="s">
        <v>5712</v>
      </c>
      <c r="AI3385" s="1" t="s">
        <v>14524</v>
      </c>
      <c r="AK3385" s="1" t="s">
        <v>77</v>
      </c>
      <c r="AN3385" s="1" t="s">
        <v>5712</v>
      </c>
      <c r="AP3385" s="1" t="s">
        <v>5712</v>
      </c>
      <c r="AR3385" s="1" t="s">
        <v>5712</v>
      </c>
      <c r="AT3385" s="1" t="s">
        <v>5712</v>
      </c>
    </row>
    <row r="3386" spans="1:48" x14ac:dyDescent="0.35">
      <c r="A3386" s="1" t="s">
        <v>14522</v>
      </c>
      <c r="B3386" s="1" t="s">
        <v>12499</v>
      </c>
      <c r="C3386" s="1" t="s">
        <v>41</v>
      </c>
      <c r="D3386">
        <v>76</v>
      </c>
      <c r="E3386" s="1" t="s">
        <v>65</v>
      </c>
      <c r="F3386" s="1" t="s">
        <v>66</v>
      </c>
      <c r="G3386" s="1" t="s">
        <v>44</v>
      </c>
      <c r="H3386" s="1" t="s">
        <v>67</v>
      </c>
      <c r="I3386" s="1" t="s">
        <v>90</v>
      </c>
      <c r="J3386" s="1" t="s">
        <v>80</v>
      </c>
      <c r="K3386" s="1" t="s">
        <v>48</v>
      </c>
      <c r="L3386" s="1" t="s">
        <v>48</v>
      </c>
      <c r="M3386" s="1" t="s">
        <v>48</v>
      </c>
      <c r="N3386" s="1" t="s">
        <v>48</v>
      </c>
      <c r="O3386" s="1" t="s">
        <v>48</v>
      </c>
      <c r="P3386" s="1" t="s">
        <v>48</v>
      </c>
      <c r="Q3386" s="1" t="s">
        <v>48</v>
      </c>
      <c r="R3386" s="1" t="s">
        <v>48</v>
      </c>
      <c r="S3386" s="1" t="s">
        <v>48</v>
      </c>
      <c r="T3386" s="1" t="s">
        <v>49</v>
      </c>
      <c r="U3386" s="1" t="s">
        <v>48</v>
      </c>
      <c r="V3386" s="1" t="s">
        <v>48</v>
      </c>
      <c r="W3386" s="1" t="s">
        <v>48</v>
      </c>
      <c r="X3386" s="1" t="s">
        <v>116</v>
      </c>
      <c r="Y3386" s="1" t="s">
        <v>14525</v>
      </c>
      <c r="AC3386" s="1" t="s">
        <v>5712</v>
      </c>
      <c r="AD3386" s="1" t="s">
        <v>5712</v>
      </c>
      <c r="AI3386" s="1" t="s">
        <v>14526</v>
      </c>
      <c r="AK3386" s="1" t="s">
        <v>77</v>
      </c>
      <c r="AN3386" s="1" t="s">
        <v>5712</v>
      </c>
      <c r="AP3386" s="1" t="s">
        <v>5712</v>
      </c>
      <c r="AR3386" s="1" t="s">
        <v>5712</v>
      </c>
      <c r="AT3386" s="1" t="s">
        <v>5712</v>
      </c>
      <c r="AV3386" s="1" t="s">
        <v>14527</v>
      </c>
    </row>
    <row r="3387" spans="1:48" x14ac:dyDescent="0.35">
      <c r="A3387" s="1" t="s">
        <v>14528</v>
      </c>
      <c r="B3387" s="1" t="s">
        <v>12499</v>
      </c>
      <c r="C3387" s="1" t="s">
        <v>41</v>
      </c>
      <c r="D3387">
        <v>60</v>
      </c>
      <c r="E3387" s="1" t="s">
        <v>65</v>
      </c>
      <c r="F3387" s="1" t="s">
        <v>43</v>
      </c>
      <c r="G3387" s="1" t="s">
        <v>44</v>
      </c>
      <c r="H3387" s="1" t="s">
        <v>45</v>
      </c>
      <c r="I3387" s="1" t="s">
        <v>74</v>
      </c>
      <c r="J3387" s="1" t="s">
        <v>80</v>
      </c>
      <c r="K3387" s="1" t="s">
        <v>48</v>
      </c>
      <c r="L3387" s="1" t="s">
        <v>48</v>
      </c>
      <c r="M3387" s="1" t="s">
        <v>48</v>
      </c>
      <c r="N3387" s="1" t="s">
        <v>48</v>
      </c>
      <c r="O3387" s="1" t="s">
        <v>48</v>
      </c>
      <c r="P3387" s="1" t="s">
        <v>48</v>
      </c>
      <c r="Q3387" s="1" t="s">
        <v>48</v>
      </c>
      <c r="R3387" s="1" t="s">
        <v>48</v>
      </c>
      <c r="S3387" s="1" t="s">
        <v>48</v>
      </c>
      <c r="T3387" s="1" t="s">
        <v>48</v>
      </c>
      <c r="U3387" s="1" t="s">
        <v>49</v>
      </c>
      <c r="V3387" s="1" t="s">
        <v>48</v>
      </c>
      <c r="W3387" s="1" t="s">
        <v>48</v>
      </c>
      <c r="X3387" s="1" t="s">
        <v>116</v>
      </c>
      <c r="Y3387" s="1" t="s">
        <v>14529</v>
      </c>
      <c r="AC3387" s="1" t="s">
        <v>5712</v>
      </c>
      <c r="AD3387" s="1" t="s">
        <v>5712</v>
      </c>
      <c r="AK3387" s="1" t="s">
        <v>63</v>
      </c>
      <c r="AN3387" s="1" t="s">
        <v>5712</v>
      </c>
      <c r="AP3387" s="1" t="s">
        <v>5712</v>
      </c>
      <c r="AR3387" s="1" t="s">
        <v>5712</v>
      </c>
      <c r="AT3387" s="1" t="s">
        <v>5712</v>
      </c>
      <c r="AV3387" s="1" t="s">
        <v>14530</v>
      </c>
    </row>
    <row r="3388" spans="1:48" x14ac:dyDescent="0.35">
      <c r="A3388" s="1" t="s">
        <v>14531</v>
      </c>
      <c r="B3388" s="1" t="s">
        <v>12499</v>
      </c>
      <c r="C3388" s="1" t="s">
        <v>41</v>
      </c>
      <c r="D3388">
        <v>74</v>
      </c>
      <c r="E3388" s="1" t="s">
        <v>65</v>
      </c>
      <c r="F3388" s="1" t="s">
        <v>66</v>
      </c>
      <c r="G3388" s="1" t="s">
        <v>73</v>
      </c>
      <c r="H3388" s="1" t="s">
        <v>67</v>
      </c>
      <c r="I3388" s="1" t="s">
        <v>68</v>
      </c>
      <c r="J3388" s="1" t="s">
        <v>80</v>
      </c>
      <c r="K3388" s="1" t="s">
        <v>48</v>
      </c>
      <c r="L3388" s="1" t="s">
        <v>48</v>
      </c>
      <c r="M3388" s="1" t="s">
        <v>48</v>
      </c>
      <c r="N3388" s="1" t="s">
        <v>48</v>
      </c>
      <c r="O3388" s="1" t="s">
        <v>48</v>
      </c>
      <c r="P3388" s="1" t="s">
        <v>48</v>
      </c>
      <c r="Q3388" s="1" t="s">
        <v>48</v>
      </c>
      <c r="R3388" s="1" t="s">
        <v>48</v>
      </c>
      <c r="S3388" s="1" t="s">
        <v>48</v>
      </c>
      <c r="T3388" s="1" t="s">
        <v>48</v>
      </c>
      <c r="U3388" s="1" t="s">
        <v>48</v>
      </c>
      <c r="V3388" s="1" t="s">
        <v>48</v>
      </c>
      <c r="W3388" s="1" t="s">
        <v>49</v>
      </c>
      <c r="X3388" s="1" t="s">
        <v>51</v>
      </c>
      <c r="Y3388" s="1" t="s">
        <v>14532</v>
      </c>
      <c r="AC3388" s="1" t="s">
        <v>5712</v>
      </c>
      <c r="AD3388" s="1" t="s">
        <v>5712</v>
      </c>
      <c r="AI3388" s="1" t="s">
        <v>14533</v>
      </c>
      <c r="AK3388" s="1" t="s">
        <v>77</v>
      </c>
      <c r="AN3388" s="1" t="s">
        <v>5712</v>
      </c>
      <c r="AP3388" s="1" t="s">
        <v>131</v>
      </c>
      <c r="AR3388" s="1" t="s">
        <v>5712</v>
      </c>
      <c r="AT3388" s="1" t="s">
        <v>5712</v>
      </c>
    </row>
    <row r="3389" spans="1:48" x14ac:dyDescent="0.35">
      <c r="A3389" s="1" t="s">
        <v>14534</v>
      </c>
      <c r="B3389" s="1" t="s">
        <v>12499</v>
      </c>
      <c r="C3389" s="1" t="s">
        <v>71</v>
      </c>
      <c r="D3389">
        <v>71</v>
      </c>
      <c r="E3389" s="1" t="s">
        <v>65</v>
      </c>
      <c r="F3389" s="1" t="s">
        <v>72</v>
      </c>
      <c r="G3389" s="1" t="s">
        <v>98</v>
      </c>
      <c r="H3389" s="1" t="s">
        <v>67</v>
      </c>
      <c r="I3389" s="1" t="s">
        <v>68</v>
      </c>
      <c r="J3389" s="1" t="s">
        <v>80</v>
      </c>
      <c r="K3389" s="1" t="s">
        <v>48</v>
      </c>
      <c r="L3389" s="1" t="s">
        <v>48</v>
      </c>
      <c r="M3389" s="1" t="s">
        <v>48</v>
      </c>
      <c r="N3389" s="1" t="s">
        <v>48</v>
      </c>
      <c r="O3389" s="1" t="s">
        <v>48</v>
      </c>
      <c r="P3389" s="1" t="s">
        <v>48</v>
      </c>
      <c r="Q3389" s="1" t="s">
        <v>48</v>
      </c>
      <c r="R3389" s="1" t="s">
        <v>48</v>
      </c>
      <c r="S3389" s="1" t="s">
        <v>48</v>
      </c>
      <c r="T3389" s="1" t="s">
        <v>48</v>
      </c>
      <c r="U3389" s="1" t="s">
        <v>48</v>
      </c>
      <c r="V3389" s="1" t="s">
        <v>49</v>
      </c>
      <c r="W3389" s="1" t="s">
        <v>48</v>
      </c>
      <c r="X3389" s="1" t="s">
        <v>116</v>
      </c>
      <c r="Y3389" s="1" t="s">
        <v>14535</v>
      </c>
      <c r="AC3389" s="1" t="s">
        <v>5712</v>
      </c>
      <c r="AD3389" s="1" t="s">
        <v>5712</v>
      </c>
      <c r="AI3389" s="1" t="s">
        <v>14536</v>
      </c>
      <c r="AK3389" s="1" t="s">
        <v>63</v>
      </c>
      <c r="AN3389" s="1" t="s">
        <v>5712</v>
      </c>
      <c r="AP3389" s="1" t="s">
        <v>5712</v>
      </c>
      <c r="AR3389" s="1" t="s">
        <v>5712</v>
      </c>
      <c r="AT3389" s="1" t="s">
        <v>5712</v>
      </c>
      <c r="AV3389" s="1" t="s">
        <v>224</v>
      </c>
    </row>
    <row r="3390" spans="1:48" x14ac:dyDescent="0.35">
      <c r="A3390" s="1" t="s">
        <v>14537</v>
      </c>
      <c r="B3390" s="1" t="s">
        <v>12499</v>
      </c>
      <c r="C3390" s="1" t="s">
        <v>41</v>
      </c>
      <c r="D3390">
        <v>21</v>
      </c>
      <c r="E3390" s="1" t="s">
        <v>57</v>
      </c>
      <c r="F3390" s="1" t="s">
        <v>58</v>
      </c>
      <c r="G3390" s="1" t="s">
        <v>59</v>
      </c>
      <c r="H3390" s="1" t="s">
        <v>45</v>
      </c>
      <c r="I3390" s="1" t="s">
        <v>110</v>
      </c>
      <c r="J3390" s="1" t="s">
        <v>47</v>
      </c>
      <c r="K3390" s="1" t="s">
        <v>48</v>
      </c>
      <c r="L3390" s="1" t="s">
        <v>48</v>
      </c>
      <c r="M3390" s="1" t="s">
        <v>49</v>
      </c>
      <c r="N3390" s="1" t="s">
        <v>48</v>
      </c>
      <c r="O3390" s="1" t="s">
        <v>48</v>
      </c>
      <c r="P3390" s="1" t="s">
        <v>48</v>
      </c>
      <c r="Q3390" s="1" t="s">
        <v>48</v>
      </c>
      <c r="R3390" s="1" t="s">
        <v>48</v>
      </c>
      <c r="S3390" s="1" t="s">
        <v>48</v>
      </c>
      <c r="T3390" s="1" t="s">
        <v>48</v>
      </c>
      <c r="U3390" s="1" t="s">
        <v>48</v>
      </c>
      <c r="V3390" s="1" t="s">
        <v>48</v>
      </c>
      <c r="W3390" s="1" t="s">
        <v>48</v>
      </c>
      <c r="X3390" s="1" t="s">
        <v>116</v>
      </c>
      <c r="Y3390" s="1" t="s">
        <v>14538</v>
      </c>
      <c r="AC3390" s="1" t="s">
        <v>5712</v>
      </c>
      <c r="AD3390" s="1" t="s">
        <v>5712</v>
      </c>
      <c r="AK3390" s="1" t="s">
        <v>63</v>
      </c>
      <c r="AN3390" s="1" t="s">
        <v>5712</v>
      </c>
      <c r="AP3390" s="1" t="s">
        <v>5712</v>
      </c>
      <c r="AR3390" s="1" t="s">
        <v>5712</v>
      </c>
      <c r="AT3390" s="1" t="s">
        <v>5712</v>
      </c>
      <c r="AV3390" s="1" t="s">
        <v>866</v>
      </c>
    </row>
    <row r="3391" spans="1:48" x14ac:dyDescent="0.35">
      <c r="A3391" s="1" t="s">
        <v>14539</v>
      </c>
      <c r="B3391" s="1" t="s">
        <v>12499</v>
      </c>
      <c r="C3391" s="1" t="s">
        <v>41</v>
      </c>
      <c r="D3391">
        <v>41</v>
      </c>
      <c r="E3391" s="1" t="s">
        <v>42</v>
      </c>
      <c r="F3391" s="1" t="s">
        <v>72</v>
      </c>
      <c r="G3391" s="1" t="s">
        <v>85</v>
      </c>
      <c r="H3391" s="1" t="s">
        <v>144</v>
      </c>
      <c r="I3391" s="1" t="s">
        <v>74</v>
      </c>
      <c r="J3391" s="1" t="s">
        <v>80</v>
      </c>
      <c r="K3391" s="1" t="s">
        <v>48</v>
      </c>
      <c r="L3391" s="1" t="s">
        <v>48</v>
      </c>
      <c r="M3391" s="1" t="s">
        <v>48</v>
      </c>
      <c r="N3391" s="1" t="s">
        <v>48</v>
      </c>
      <c r="O3391" s="1" t="s">
        <v>48</v>
      </c>
      <c r="P3391" s="1" t="s">
        <v>48</v>
      </c>
      <c r="Q3391" s="1" t="s">
        <v>48</v>
      </c>
      <c r="R3391" s="1" t="s">
        <v>48</v>
      </c>
      <c r="S3391" s="1" t="s">
        <v>48</v>
      </c>
      <c r="T3391" s="1" t="s">
        <v>48</v>
      </c>
      <c r="U3391" s="1" t="s">
        <v>48</v>
      </c>
      <c r="V3391" s="1" t="s">
        <v>48</v>
      </c>
      <c r="W3391" s="1" t="s">
        <v>49</v>
      </c>
      <c r="X3391" s="1" t="s">
        <v>62</v>
      </c>
      <c r="AC3391" s="1" t="s">
        <v>5712</v>
      </c>
      <c r="AD3391" s="1" t="s">
        <v>5712</v>
      </c>
      <c r="AK3391" s="1" t="s">
        <v>77</v>
      </c>
      <c r="AN3391" s="1" t="s">
        <v>81</v>
      </c>
      <c r="AP3391" s="1" t="s">
        <v>5712</v>
      </c>
      <c r="AR3391" s="1" t="s">
        <v>5712</v>
      </c>
      <c r="AT3391" s="1" t="s">
        <v>5712</v>
      </c>
    </row>
    <row r="3392" spans="1:48" x14ac:dyDescent="0.35">
      <c r="A3392" s="1" t="s">
        <v>14540</v>
      </c>
      <c r="B3392" s="1" t="s">
        <v>12499</v>
      </c>
      <c r="C3392" s="1" t="s">
        <v>71</v>
      </c>
      <c r="D3392">
        <v>75</v>
      </c>
      <c r="E3392" s="1" t="s">
        <v>65</v>
      </c>
      <c r="F3392" s="1" t="s">
        <v>66</v>
      </c>
      <c r="G3392" s="1" t="s">
        <v>44</v>
      </c>
      <c r="H3392" s="1" t="s">
        <v>67</v>
      </c>
      <c r="I3392" s="1" t="s">
        <v>113</v>
      </c>
      <c r="J3392" s="1" t="s">
        <v>80</v>
      </c>
      <c r="K3392" s="1" t="s">
        <v>48</v>
      </c>
      <c r="L3392" s="1" t="s">
        <v>48</v>
      </c>
      <c r="M3392" s="1" t="s">
        <v>48</v>
      </c>
      <c r="N3392" s="1" t="s">
        <v>48</v>
      </c>
      <c r="O3392" s="1" t="s">
        <v>48</v>
      </c>
      <c r="P3392" s="1" t="s">
        <v>48</v>
      </c>
      <c r="Q3392" s="1" t="s">
        <v>48</v>
      </c>
      <c r="R3392" s="1" t="s">
        <v>48</v>
      </c>
      <c r="S3392" s="1" t="s">
        <v>48</v>
      </c>
      <c r="T3392" s="1" t="s">
        <v>48</v>
      </c>
      <c r="U3392" s="1" t="s">
        <v>48</v>
      </c>
      <c r="V3392" s="1" t="s">
        <v>49</v>
      </c>
      <c r="W3392" s="1" t="s">
        <v>48</v>
      </c>
      <c r="X3392" s="1" t="s">
        <v>62</v>
      </c>
      <c r="AC3392" s="1" t="s">
        <v>5712</v>
      </c>
      <c r="AD3392" s="1" t="s">
        <v>5712</v>
      </c>
      <c r="AI3392" s="1" t="s">
        <v>14541</v>
      </c>
      <c r="AK3392" s="1" t="s">
        <v>77</v>
      </c>
      <c r="AN3392" s="1" t="s">
        <v>5712</v>
      </c>
      <c r="AP3392" s="1" t="s">
        <v>131</v>
      </c>
      <c r="AR3392" s="1" t="s">
        <v>5712</v>
      </c>
      <c r="AT3392" s="1" t="s">
        <v>5712</v>
      </c>
    </row>
    <row r="3393" spans="1:48" x14ac:dyDescent="0.35">
      <c r="A3393" s="1" t="s">
        <v>14542</v>
      </c>
      <c r="B3393" s="1" t="s">
        <v>12499</v>
      </c>
      <c r="C3393" s="1" t="s">
        <v>41</v>
      </c>
      <c r="D3393">
        <v>52</v>
      </c>
      <c r="E3393" s="1" t="s">
        <v>42</v>
      </c>
      <c r="F3393" s="1" t="s">
        <v>43</v>
      </c>
      <c r="G3393" s="1" t="s">
        <v>73</v>
      </c>
      <c r="H3393" s="1" t="s">
        <v>45</v>
      </c>
      <c r="I3393" s="1" t="s">
        <v>99</v>
      </c>
      <c r="J3393" s="1" t="s">
        <v>80</v>
      </c>
      <c r="K3393" s="1" t="s">
        <v>48</v>
      </c>
      <c r="L3393" s="1" t="s">
        <v>48</v>
      </c>
      <c r="M3393" s="1" t="s">
        <v>48</v>
      </c>
      <c r="N3393" s="1" t="s">
        <v>48</v>
      </c>
      <c r="O3393" s="1" t="s">
        <v>48</v>
      </c>
      <c r="P3393" s="1" t="s">
        <v>48</v>
      </c>
      <c r="Q3393" s="1" t="s">
        <v>48</v>
      </c>
      <c r="R3393" s="1" t="s">
        <v>48</v>
      </c>
      <c r="S3393" s="1" t="s">
        <v>48</v>
      </c>
      <c r="T3393" s="1" t="s">
        <v>48</v>
      </c>
      <c r="U3393" s="1" t="s">
        <v>49</v>
      </c>
      <c r="V3393" s="1" t="s">
        <v>48</v>
      </c>
      <c r="W3393" s="1" t="s">
        <v>48</v>
      </c>
      <c r="X3393" s="1" t="s">
        <v>116</v>
      </c>
      <c r="Y3393" s="1" t="s">
        <v>14543</v>
      </c>
      <c r="AC3393" s="1" t="s">
        <v>5712</v>
      </c>
      <c r="AD3393" s="1" t="s">
        <v>5712</v>
      </c>
      <c r="AK3393" s="1" t="s">
        <v>77</v>
      </c>
      <c r="AN3393" s="1" t="s">
        <v>5712</v>
      </c>
      <c r="AP3393" s="1" t="s">
        <v>5712</v>
      </c>
      <c r="AR3393" s="1" t="s">
        <v>5712</v>
      </c>
      <c r="AT3393" s="1" t="s">
        <v>5712</v>
      </c>
    </row>
    <row r="3394" spans="1:48" x14ac:dyDescent="0.35">
      <c r="A3394" s="1" t="s">
        <v>14544</v>
      </c>
      <c r="B3394" s="1" t="s">
        <v>12499</v>
      </c>
      <c r="C3394" s="1" t="s">
        <v>71</v>
      </c>
      <c r="D3394">
        <v>51</v>
      </c>
      <c r="E3394" s="1" t="s">
        <v>42</v>
      </c>
      <c r="F3394" s="1" t="s">
        <v>43</v>
      </c>
      <c r="G3394" s="1" t="s">
        <v>44</v>
      </c>
      <c r="H3394" s="1" t="s">
        <v>45</v>
      </c>
      <c r="I3394" s="1" t="s">
        <v>46</v>
      </c>
      <c r="J3394" s="1" t="s">
        <v>80</v>
      </c>
      <c r="K3394" s="1" t="s">
        <v>48</v>
      </c>
      <c r="L3394" s="1" t="s">
        <v>48</v>
      </c>
      <c r="M3394" s="1" t="s">
        <v>48</v>
      </c>
      <c r="N3394" s="1" t="s">
        <v>48</v>
      </c>
      <c r="O3394" s="1" t="s">
        <v>48</v>
      </c>
      <c r="P3394" s="1" t="s">
        <v>48</v>
      </c>
      <c r="Q3394" s="1" t="s">
        <v>48</v>
      </c>
      <c r="R3394" s="1" t="s">
        <v>48</v>
      </c>
      <c r="S3394" s="1" t="s">
        <v>48</v>
      </c>
      <c r="T3394" s="1" t="s">
        <v>48</v>
      </c>
      <c r="U3394" s="1" t="s">
        <v>48</v>
      </c>
      <c r="V3394" s="1" t="s">
        <v>48</v>
      </c>
      <c r="W3394" s="1" t="s">
        <v>49</v>
      </c>
      <c r="X3394" s="1" t="s">
        <v>51</v>
      </c>
      <c r="Y3394" s="1" t="s">
        <v>14545</v>
      </c>
      <c r="AC3394" s="1" t="s">
        <v>5712</v>
      </c>
      <c r="AD3394" s="1" t="s">
        <v>5712</v>
      </c>
      <c r="AI3394" s="1" t="s">
        <v>14546</v>
      </c>
      <c r="AK3394" s="1" t="s">
        <v>77</v>
      </c>
      <c r="AN3394" s="1" t="s">
        <v>5712</v>
      </c>
      <c r="AP3394" s="1" t="s">
        <v>131</v>
      </c>
      <c r="AR3394" s="1" t="s">
        <v>5712</v>
      </c>
      <c r="AT3394" s="1" t="s">
        <v>5712</v>
      </c>
    </row>
    <row r="3395" spans="1:48" ht="188.5" x14ac:dyDescent="0.35">
      <c r="A3395" s="1" t="s">
        <v>14547</v>
      </c>
      <c r="B3395" s="1" t="s">
        <v>12499</v>
      </c>
      <c r="C3395" s="1" t="s">
        <v>41</v>
      </c>
      <c r="D3395">
        <v>53</v>
      </c>
      <c r="E3395" s="1" t="s">
        <v>42</v>
      </c>
      <c r="F3395" s="1" t="s">
        <v>72</v>
      </c>
      <c r="G3395" s="1" t="s">
        <v>98</v>
      </c>
      <c r="H3395" s="1" t="s">
        <v>45</v>
      </c>
      <c r="I3395" s="1" t="s">
        <v>74</v>
      </c>
      <c r="J3395" s="1" t="s">
        <v>80</v>
      </c>
      <c r="K3395" s="1" t="s">
        <v>48</v>
      </c>
      <c r="L3395" s="1" t="s">
        <v>48</v>
      </c>
      <c r="M3395" s="1" t="s">
        <v>48</v>
      </c>
      <c r="N3395" s="1" t="s">
        <v>48</v>
      </c>
      <c r="O3395" s="1" t="s">
        <v>48</v>
      </c>
      <c r="P3395" s="1" t="s">
        <v>48</v>
      </c>
      <c r="Q3395" s="1" t="s">
        <v>48</v>
      </c>
      <c r="R3395" s="1" t="s">
        <v>48</v>
      </c>
      <c r="S3395" s="1" t="s">
        <v>48</v>
      </c>
      <c r="T3395" s="1" t="s">
        <v>48</v>
      </c>
      <c r="U3395" s="1" t="s">
        <v>48</v>
      </c>
      <c r="V3395" s="1" t="s">
        <v>49</v>
      </c>
      <c r="W3395" s="1" t="s">
        <v>48</v>
      </c>
      <c r="X3395" s="1" t="s">
        <v>62</v>
      </c>
      <c r="AC3395" s="1" t="s">
        <v>5712</v>
      </c>
      <c r="AD3395" s="1" t="s">
        <v>5712</v>
      </c>
      <c r="AI3395" s="1" t="s">
        <v>14548</v>
      </c>
      <c r="AK3395" s="1" t="s">
        <v>55</v>
      </c>
      <c r="AN3395" s="1" t="s">
        <v>5712</v>
      </c>
      <c r="AP3395" s="1" t="s">
        <v>5712</v>
      </c>
      <c r="AR3395" s="1" t="s">
        <v>5712</v>
      </c>
      <c r="AT3395" s="1" t="s">
        <v>5712</v>
      </c>
      <c r="AV3395" s="2" t="s">
        <v>14549</v>
      </c>
    </row>
    <row r="3396" spans="1:48" x14ac:dyDescent="0.35">
      <c r="A3396" s="1" t="s">
        <v>14550</v>
      </c>
      <c r="B3396" s="1" t="s">
        <v>12499</v>
      </c>
      <c r="C3396" s="1" t="s">
        <v>41</v>
      </c>
      <c r="D3396">
        <v>68</v>
      </c>
      <c r="E3396" s="1" t="s">
        <v>65</v>
      </c>
      <c r="F3396" s="1" t="s">
        <v>43</v>
      </c>
      <c r="G3396" s="1" t="s">
        <v>98</v>
      </c>
      <c r="H3396" s="1" t="s">
        <v>79</v>
      </c>
      <c r="I3396" s="1" t="s">
        <v>68</v>
      </c>
      <c r="J3396" s="1" t="s">
        <v>80</v>
      </c>
      <c r="K3396" s="1" t="s">
        <v>48</v>
      </c>
      <c r="L3396" s="1" t="s">
        <v>48</v>
      </c>
      <c r="M3396" s="1" t="s">
        <v>48</v>
      </c>
      <c r="N3396" s="1" t="s">
        <v>48</v>
      </c>
      <c r="O3396" s="1" t="s">
        <v>48</v>
      </c>
      <c r="P3396" s="1" t="s">
        <v>48</v>
      </c>
      <c r="Q3396" s="1" t="s">
        <v>48</v>
      </c>
      <c r="R3396" s="1" t="s">
        <v>48</v>
      </c>
      <c r="S3396" s="1" t="s">
        <v>48</v>
      </c>
      <c r="T3396" s="1" t="s">
        <v>48</v>
      </c>
      <c r="U3396" s="1" t="s">
        <v>49</v>
      </c>
      <c r="V3396" s="1" t="s">
        <v>48</v>
      </c>
      <c r="W3396" s="1" t="s">
        <v>48</v>
      </c>
      <c r="X3396" s="1" t="s">
        <v>62</v>
      </c>
      <c r="AC3396" s="1" t="s">
        <v>5712</v>
      </c>
      <c r="AD3396" s="1" t="s">
        <v>5712</v>
      </c>
      <c r="AK3396" s="1" t="s">
        <v>77</v>
      </c>
      <c r="AN3396" s="1" t="s">
        <v>5712</v>
      </c>
      <c r="AP3396" s="1" t="s">
        <v>5712</v>
      </c>
      <c r="AR3396" s="1" t="s">
        <v>5712</v>
      </c>
      <c r="AT3396" s="1" t="s">
        <v>5712</v>
      </c>
    </row>
    <row r="3397" spans="1:48" x14ac:dyDescent="0.35">
      <c r="A3397" s="1" t="s">
        <v>14551</v>
      </c>
      <c r="B3397" s="1" t="s">
        <v>12499</v>
      </c>
      <c r="C3397" s="1" t="s">
        <v>41</v>
      </c>
      <c r="D3397">
        <v>38</v>
      </c>
      <c r="E3397" s="1" t="s">
        <v>42</v>
      </c>
      <c r="F3397" s="1" t="s">
        <v>107</v>
      </c>
      <c r="G3397" s="1" t="s">
        <v>98</v>
      </c>
      <c r="H3397" s="1" t="s">
        <v>45</v>
      </c>
      <c r="I3397" s="1" t="s">
        <v>74</v>
      </c>
      <c r="J3397" s="1" t="s">
        <v>80</v>
      </c>
      <c r="K3397" s="1" t="s">
        <v>48</v>
      </c>
      <c r="L3397" s="1" t="s">
        <v>48</v>
      </c>
      <c r="M3397" s="1" t="s">
        <v>48</v>
      </c>
      <c r="N3397" s="1" t="s">
        <v>48</v>
      </c>
      <c r="O3397" s="1" t="s">
        <v>48</v>
      </c>
      <c r="P3397" s="1" t="s">
        <v>48</v>
      </c>
      <c r="Q3397" s="1" t="s">
        <v>48</v>
      </c>
      <c r="R3397" s="1" t="s">
        <v>48</v>
      </c>
      <c r="S3397" s="1" t="s">
        <v>48</v>
      </c>
      <c r="T3397" s="1" t="s">
        <v>48</v>
      </c>
      <c r="U3397" s="1" t="s">
        <v>48</v>
      </c>
      <c r="V3397" s="1" t="s">
        <v>48</v>
      </c>
      <c r="W3397" s="1" t="s">
        <v>49</v>
      </c>
      <c r="X3397" s="1" t="s">
        <v>62</v>
      </c>
      <c r="AC3397" s="1" t="s">
        <v>5712</v>
      </c>
      <c r="AD3397" s="1" t="s">
        <v>5712</v>
      </c>
      <c r="AK3397" s="1" t="s">
        <v>55</v>
      </c>
      <c r="AN3397" s="1" t="s">
        <v>5712</v>
      </c>
      <c r="AP3397" s="1" t="s">
        <v>5712</v>
      </c>
      <c r="AR3397" s="1" t="s">
        <v>5712</v>
      </c>
      <c r="AT3397" s="1" t="s">
        <v>5712</v>
      </c>
      <c r="AV3397" s="1" t="s">
        <v>14552</v>
      </c>
    </row>
    <row r="3398" spans="1:48" x14ac:dyDescent="0.35">
      <c r="A3398" s="1" t="s">
        <v>14553</v>
      </c>
      <c r="B3398" s="1" t="s">
        <v>12499</v>
      </c>
      <c r="C3398" s="1" t="s">
        <v>41</v>
      </c>
      <c r="D3398">
        <v>32</v>
      </c>
      <c r="E3398" s="1" t="s">
        <v>57</v>
      </c>
      <c r="F3398" s="1" t="s">
        <v>107</v>
      </c>
      <c r="G3398" s="1" t="s">
        <v>59</v>
      </c>
      <c r="H3398" s="1" t="s">
        <v>79</v>
      </c>
      <c r="I3398" s="1" t="s">
        <v>74</v>
      </c>
      <c r="J3398" s="1" t="s">
        <v>80</v>
      </c>
      <c r="K3398" s="1" t="s">
        <v>48</v>
      </c>
      <c r="L3398" s="1" t="s">
        <v>48</v>
      </c>
      <c r="M3398" s="1" t="s">
        <v>48</v>
      </c>
      <c r="N3398" s="1" t="s">
        <v>48</v>
      </c>
      <c r="O3398" s="1" t="s">
        <v>48</v>
      </c>
      <c r="P3398" s="1" t="s">
        <v>48</v>
      </c>
      <c r="Q3398" s="1" t="s">
        <v>48</v>
      </c>
      <c r="R3398" s="1" t="s">
        <v>48</v>
      </c>
      <c r="S3398" s="1" t="s">
        <v>48</v>
      </c>
      <c r="T3398" s="1" t="s">
        <v>48</v>
      </c>
      <c r="U3398" s="1" t="s">
        <v>49</v>
      </c>
      <c r="V3398" s="1" t="s">
        <v>48</v>
      </c>
      <c r="W3398" s="1" t="s">
        <v>48</v>
      </c>
      <c r="X3398" s="1" t="s">
        <v>62</v>
      </c>
      <c r="AC3398" s="1" t="s">
        <v>5712</v>
      </c>
      <c r="AD3398" s="1" t="s">
        <v>5712</v>
      </c>
      <c r="AI3398" s="1" t="s">
        <v>14554</v>
      </c>
      <c r="AK3398" s="1" t="s">
        <v>77</v>
      </c>
      <c r="AN3398" s="1" t="s">
        <v>5712</v>
      </c>
      <c r="AP3398" s="1" t="s">
        <v>5712</v>
      </c>
      <c r="AR3398" s="1" t="s">
        <v>5712</v>
      </c>
      <c r="AT3398" s="1" t="s">
        <v>5712</v>
      </c>
      <c r="AV3398" s="1" t="s">
        <v>14555</v>
      </c>
    </row>
    <row r="3399" spans="1:48" x14ac:dyDescent="0.35">
      <c r="A3399" s="1" t="s">
        <v>14556</v>
      </c>
      <c r="B3399" s="1" t="s">
        <v>12499</v>
      </c>
      <c r="C3399" s="1" t="s">
        <v>71</v>
      </c>
      <c r="D3399">
        <v>50</v>
      </c>
      <c r="E3399" s="1" t="s">
        <v>42</v>
      </c>
      <c r="F3399" s="1" t="s">
        <v>72</v>
      </c>
      <c r="G3399" s="1" t="s">
        <v>85</v>
      </c>
      <c r="H3399" s="1" t="s">
        <v>45</v>
      </c>
      <c r="I3399" s="1" t="s">
        <v>74</v>
      </c>
      <c r="J3399" s="1" t="s">
        <v>80</v>
      </c>
      <c r="K3399" s="1" t="s">
        <v>48</v>
      </c>
      <c r="L3399" s="1" t="s">
        <v>48</v>
      </c>
      <c r="M3399" s="1" t="s">
        <v>48</v>
      </c>
      <c r="N3399" s="1" t="s">
        <v>48</v>
      </c>
      <c r="O3399" s="1" t="s">
        <v>48</v>
      </c>
      <c r="P3399" s="1" t="s">
        <v>48</v>
      </c>
      <c r="Q3399" s="1" t="s">
        <v>48</v>
      </c>
      <c r="R3399" s="1" t="s">
        <v>48</v>
      </c>
      <c r="S3399" s="1" t="s">
        <v>48</v>
      </c>
      <c r="T3399" s="1" t="s">
        <v>48</v>
      </c>
      <c r="U3399" s="1" t="s">
        <v>48</v>
      </c>
      <c r="V3399" s="1" t="s">
        <v>49</v>
      </c>
      <c r="W3399" s="1" t="s">
        <v>48</v>
      </c>
      <c r="X3399" s="1" t="s">
        <v>116</v>
      </c>
      <c r="Y3399" s="1" t="s">
        <v>14557</v>
      </c>
      <c r="AC3399" s="1" t="s">
        <v>5712</v>
      </c>
      <c r="AD3399" s="1" t="s">
        <v>5712</v>
      </c>
      <c r="AK3399" s="1" t="s">
        <v>55</v>
      </c>
      <c r="AN3399" s="1" t="s">
        <v>5712</v>
      </c>
      <c r="AP3399" s="1" t="s">
        <v>5712</v>
      </c>
      <c r="AR3399" s="1" t="s">
        <v>5712</v>
      </c>
      <c r="AT3399" s="1" t="s">
        <v>5712</v>
      </c>
    </row>
    <row r="3400" spans="1:48" x14ac:dyDescent="0.35">
      <c r="A3400" s="1" t="s">
        <v>14558</v>
      </c>
      <c r="B3400" s="1" t="s">
        <v>12499</v>
      </c>
      <c r="C3400" s="1" t="s">
        <v>41</v>
      </c>
      <c r="D3400">
        <v>29</v>
      </c>
      <c r="E3400" s="1" t="s">
        <v>57</v>
      </c>
      <c r="F3400" s="1" t="s">
        <v>58</v>
      </c>
      <c r="G3400" s="1" t="s">
        <v>98</v>
      </c>
      <c r="H3400" s="1" t="s">
        <v>45</v>
      </c>
      <c r="I3400" s="1" t="s">
        <v>99</v>
      </c>
      <c r="J3400" s="1" t="s">
        <v>80</v>
      </c>
      <c r="K3400" s="1" t="s">
        <v>48</v>
      </c>
      <c r="L3400" s="1" t="s">
        <v>48</v>
      </c>
      <c r="M3400" s="1" t="s">
        <v>48</v>
      </c>
      <c r="N3400" s="1" t="s">
        <v>48</v>
      </c>
      <c r="O3400" s="1" t="s">
        <v>48</v>
      </c>
      <c r="P3400" s="1" t="s">
        <v>48</v>
      </c>
      <c r="Q3400" s="1" t="s">
        <v>48</v>
      </c>
      <c r="R3400" s="1" t="s">
        <v>48</v>
      </c>
      <c r="S3400" s="1" t="s">
        <v>48</v>
      </c>
      <c r="T3400" s="1" t="s">
        <v>48</v>
      </c>
      <c r="U3400" s="1" t="s">
        <v>48</v>
      </c>
      <c r="V3400" s="1" t="s">
        <v>48</v>
      </c>
      <c r="W3400" s="1" t="s">
        <v>49</v>
      </c>
      <c r="X3400" s="1" t="s">
        <v>62</v>
      </c>
      <c r="AC3400" s="1" t="s">
        <v>5712</v>
      </c>
      <c r="AD3400" s="1" t="s">
        <v>5712</v>
      </c>
      <c r="AK3400" s="1" t="s">
        <v>77</v>
      </c>
      <c r="AN3400" s="1" t="s">
        <v>5712</v>
      </c>
      <c r="AP3400" s="1" t="s">
        <v>5712</v>
      </c>
      <c r="AR3400" s="1" t="s">
        <v>5712</v>
      </c>
      <c r="AT3400" s="1" t="s">
        <v>5712</v>
      </c>
    </row>
    <row r="3401" spans="1:48" x14ac:dyDescent="0.35">
      <c r="A3401" s="1" t="s">
        <v>14559</v>
      </c>
      <c r="B3401" s="1" t="s">
        <v>12499</v>
      </c>
      <c r="C3401" s="1" t="s">
        <v>71</v>
      </c>
      <c r="D3401">
        <v>43</v>
      </c>
      <c r="E3401" s="1" t="s">
        <v>42</v>
      </c>
      <c r="F3401" s="1" t="s">
        <v>107</v>
      </c>
      <c r="G3401" s="1" t="s">
        <v>98</v>
      </c>
      <c r="H3401" s="1" t="s">
        <v>45</v>
      </c>
      <c r="I3401" s="1" t="s">
        <v>113</v>
      </c>
      <c r="J3401" s="1" t="s">
        <v>80</v>
      </c>
      <c r="K3401" s="1" t="s">
        <v>48</v>
      </c>
      <c r="L3401" s="1" t="s">
        <v>48</v>
      </c>
      <c r="M3401" s="1" t="s">
        <v>48</v>
      </c>
      <c r="N3401" s="1" t="s">
        <v>48</v>
      </c>
      <c r="O3401" s="1" t="s">
        <v>48</v>
      </c>
      <c r="P3401" s="1" t="s">
        <v>48</v>
      </c>
      <c r="Q3401" s="1" t="s">
        <v>48</v>
      </c>
      <c r="R3401" s="1" t="s">
        <v>48</v>
      </c>
      <c r="S3401" s="1" t="s">
        <v>48</v>
      </c>
      <c r="T3401" s="1" t="s">
        <v>49</v>
      </c>
      <c r="U3401" s="1" t="s">
        <v>48</v>
      </c>
      <c r="V3401" s="1" t="s">
        <v>48</v>
      </c>
      <c r="W3401" s="1" t="s">
        <v>48</v>
      </c>
      <c r="X3401" s="1" t="s">
        <v>145</v>
      </c>
      <c r="Y3401" s="1" t="s">
        <v>14560</v>
      </c>
      <c r="AC3401" s="1" t="s">
        <v>5712</v>
      </c>
      <c r="AD3401" s="1" t="s">
        <v>5712</v>
      </c>
      <c r="AI3401" s="1" t="s">
        <v>14561</v>
      </c>
      <c r="AK3401" s="1" t="s">
        <v>77</v>
      </c>
      <c r="AN3401" s="1" t="s">
        <v>5712</v>
      </c>
      <c r="AP3401" s="1" t="s">
        <v>5712</v>
      </c>
      <c r="AR3401" s="1" t="s">
        <v>5712</v>
      </c>
      <c r="AT3401" s="1" t="s">
        <v>5712</v>
      </c>
    </row>
    <row r="3402" spans="1:48" x14ac:dyDescent="0.35">
      <c r="A3402" s="1" t="s">
        <v>14562</v>
      </c>
      <c r="B3402" s="1" t="s">
        <v>12499</v>
      </c>
      <c r="C3402" s="1" t="s">
        <v>71</v>
      </c>
      <c r="D3402">
        <v>71</v>
      </c>
      <c r="E3402" s="1" t="s">
        <v>65</v>
      </c>
      <c r="F3402" s="1" t="s">
        <v>66</v>
      </c>
      <c r="G3402" s="1" t="s">
        <v>59</v>
      </c>
      <c r="H3402" s="1" t="s">
        <v>144</v>
      </c>
      <c r="I3402" s="1" t="s">
        <v>99</v>
      </c>
      <c r="J3402" s="1" t="s">
        <v>80</v>
      </c>
      <c r="K3402" s="1" t="s">
        <v>48</v>
      </c>
      <c r="L3402" s="1" t="s">
        <v>49</v>
      </c>
      <c r="M3402" s="1" t="s">
        <v>48</v>
      </c>
      <c r="N3402" s="1" t="s">
        <v>48</v>
      </c>
      <c r="O3402" s="1" t="s">
        <v>48</v>
      </c>
      <c r="P3402" s="1" t="s">
        <v>48</v>
      </c>
      <c r="Q3402" s="1" t="s">
        <v>48</v>
      </c>
      <c r="R3402" s="1" t="s">
        <v>48</v>
      </c>
      <c r="S3402" s="1" t="s">
        <v>48</v>
      </c>
      <c r="T3402" s="1" t="s">
        <v>49</v>
      </c>
      <c r="U3402" s="1" t="s">
        <v>48</v>
      </c>
      <c r="V3402" s="1" t="s">
        <v>48</v>
      </c>
      <c r="W3402" s="1" t="s">
        <v>48</v>
      </c>
      <c r="X3402" s="1" t="s">
        <v>62</v>
      </c>
      <c r="AC3402" s="1" t="s">
        <v>5712</v>
      </c>
      <c r="AD3402" s="1" t="s">
        <v>5712</v>
      </c>
      <c r="AI3402" s="1" t="s">
        <v>14563</v>
      </c>
      <c r="AK3402" s="1" t="s">
        <v>55</v>
      </c>
      <c r="AN3402" s="1" t="s">
        <v>5712</v>
      </c>
      <c r="AP3402" s="1" t="s">
        <v>5712</v>
      </c>
      <c r="AR3402" s="1" t="s">
        <v>5712</v>
      </c>
      <c r="AT3402" s="1" t="s">
        <v>5712</v>
      </c>
      <c r="AV3402" s="1" t="s">
        <v>14564</v>
      </c>
    </row>
    <row r="3403" spans="1:48" x14ac:dyDescent="0.35">
      <c r="A3403" s="1" t="s">
        <v>14565</v>
      </c>
      <c r="B3403" s="1" t="s">
        <v>12499</v>
      </c>
      <c r="C3403" s="1" t="s">
        <v>41</v>
      </c>
      <c r="D3403">
        <v>79</v>
      </c>
      <c r="E3403" s="1" t="s">
        <v>65</v>
      </c>
      <c r="F3403" s="1" t="s">
        <v>66</v>
      </c>
      <c r="G3403" s="1" t="s">
        <v>44</v>
      </c>
      <c r="H3403" s="1" t="s">
        <v>67</v>
      </c>
      <c r="I3403" s="1" t="s">
        <v>90</v>
      </c>
      <c r="J3403" s="1" t="s">
        <v>47</v>
      </c>
      <c r="K3403" s="1" t="s">
        <v>49</v>
      </c>
      <c r="L3403" s="1" t="s">
        <v>48</v>
      </c>
      <c r="M3403" s="1" t="s">
        <v>48</v>
      </c>
      <c r="N3403" s="1" t="s">
        <v>48</v>
      </c>
      <c r="O3403" s="1" t="s">
        <v>48</v>
      </c>
      <c r="P3403" s="1" t="s">
        <v>48</v>
      </c>
      <c r="Q3403" s="1" t="s">
        <v>48</v>
      </c>
      <c r="R3403" s="1" t="s">
        <v>48</v>
      </c>
      <c r="S3403" s="1" t="s">
        <v>48</v>
      </c>
      <c r="T3403" s="1" t="s">
        <v>49</v>
      </c>
      <c r="U3403" s="1" t="s">
        <v>48</v>
      </c>
      <c r="V3403" s="1" t="s">
        <v>48</v>
      </c>
      <c r="W3403" s="1" t="s">
        <v>48</v>
      </c>
      <c r="X3403" s="1" t="s">
        <v>62</v>
      </c>
      <c r="AC3403" s="1" t="s">
        <v>5712</v>
      </c>
      <c r="AD3403" s="1" t="s">
        <v>5712</v>
      </c>
      <c r="AK3403" s="1" t="s">
        <v>77</v>
      </c>
      <c r="AN3403" s="1" t="s">
        <v>5712</v>
      </c>
      <c r="AP3403" s="1" t="s">
        <v>5712</v>
      </c>
      <c r="AR3403" s="1" t="s">
        <v>5712</v>
      </c>
      <c r="AT3403" s="1" t="s">
        <v>5712</v>
      </c>
    </row>
    <row r="3404" spans="1:48" x14ac:dyDescent="0.35">
      <c r="A3404" s="1" t="s">
        <v>14566</v>
      </c>
      <c r="B3404" s="1" t="s">
        <v>12499</v>
      </c>
      <c r="C3404" s="1" t="s">
        <v>41</v>
      </c>
      <c r="D3404">
        <v>33</v>
      </c>
      <c r="E3404" s="1" t="s">
        <v>57</v>
      </c>
      <c r="F3404" s="1" t="s">
        <v>107</v>
      </c>
      <c r="G3404" s="1" t="s">
        <v>44</v>
      </c>
      <c r="H3404" s="1" t="s">
        <v>109</v>
      </c>
      <c r="I3404" s="1" t="s">
        <v>110</v>
      </c>
      <c r="J3404" s="1" t="s">
        <v>47</v>
      </c>
      <c r="K3404" s="1" t="s">
        <v>48</v>
      </c>
      <c r="L3404" s="1" t="s">
        <v>48</v>
      </c>
      <c r="M3404" s="1" t="s">
        <v>48</v>
      </c>
      <c r="N3404" s="1" t="s">
        <v>49</v>
      </c>
      <c r="O3404" s="1" t="s">
        <v>48</v>
      </c>
      <c r="P3404" s="1" t="s">
        <v>48</v>
      </c>
      <c r="Q3404" s="1" t="s">
        <v>48</v>
      </c>
      <c r="R3404" s="1" t="s">
        <v>48</v>
      </c>
      <c r="S3404" s="1" t="s">
        <v>48</v>
      </c>
      <c r="T3404" s="1" t="s">
        <v>48</v>
      </c>
      <c r="U3404" s="1" t="s">
        <v>48</v>
      </c>
      <c r="V3404" s="1" t="s">
        <v>48</v>
      </c>
      <c r="W3404" s="1" t="s">
        <v>48</v>
      </c>
      <c r="X3404" s="1" t="s">
        <v>145</v>
      </c>
      <c r="Y3404" s="1" t="s">
        <v>14567</v>
      </c>
      <c r="AC3404" s="1" t="s">
        <v>5712</v>
      </c>
      <c r="AD3404" s="1" t="s">
        <v>5712</v>
      </c>
      <c r="AI3404" s="1" t="s">
        <v>14568</v>
      </c>
      <c r="AK3404" s="1" t="s">
        <v>55</v>
      </c>
      <c r="AN3404" s="1" t="s">
        <v>5712</v>
      </c>
      <c r="AP3404" s="1" t="s">
        <v>5712</v>
      </c>
      <c r="AR3404" s="1" t="s">
        <v>5712</v>
      </c>
      <c r="AT3404" s="1" t="s">
        <v>5712</v>
      </c>
    </row>
    <row r="3405" spans="1:48" x14ac:dyDescent="0.35">
      <c r="A3405" s="1" t="s">
        <v>14569</v>
      </c>
      <c r="B3405" s="1" t="s">
        <v>12499</v>
      </c>
      <c r="C3405" s="1" t="s">
        <v>71</v>
      </c>
      <c r="D3405">
        <v>43</v>
      </c>
      <c r="E3405" s="1" t="s">
        <v>42</v>
      </c>
      <c r="F3405" s="1" t="s">
        <v>72</v>
      </c>
      <c r="G3405" s="1" t="s">
        <v>44</v>
      </c>
      <c r="H3405" s="1" t="s">
        <v>386</v>
      </c>
      <c r="I3405" s="1" t="s">
        <v>110</v>
      </c>
      <c r="J3405" s="1" t="s">
        <v>80</v>
      </c>
      <c r="K3405" s="1" t="s">
        <v>48</v>
      </c>
      <c r="L3405" s="1" t="s">
        <v>48</v>
      </c>
      <c r="M3405" s="1" t="s">
        <v>48</v>
      </c>
      <c r="N3405" s="1" t="s">
        <v>48</v>
      </c>
      <c r="O3405" s="1" t="s">
        <v>48</v>
      </c>
      <c r="P3405" s="1" t="s">
        <v>48</v>
      </c>
      <c r="Q3405" s="1" t="s">
        <v>48</v>
      </c>
      <c r="R3405" s="1" t="s">
        <v>48</v>
      </c>
      <c r="S3405" s="1" t="s">
        <v>48</v>
      </c>
      <c r="T3405" s="1" t="s">
        <v>48</v>
      </c>
      <c r="U3405" s="1" t="s">
        <v>49</v>
      </c>
      <c r="V3405" s="1" t="s">
        <v>48</v>
      </c>
      <c r="W3405" s="1" t="s">
        <v>48</v>
      </c>
      <c r="X3405" s="1" t="s">
        <v>62</v>
      </c>
      <c r="AC3405" s="1" t="s">
        <v>5712</v>
      </c>
      <c r="AD3405" s="1" t="s">
        <v>5712</v>
      </c>
      <c r="AI3405" s="1" t="s">
        <v>14570</v>
      </c>
      <c r="AK3405" s="1" t="s">
        <v>63</v>
      </c>
      <c r="AN3405" s="1" t="s">
        <v>5712</v>
      </c>
      <c r="AP3405" s="1" t="s">
        <v>5712</v>
      </c>
      <c r="AR3405" s="1" t="s">
        <v>5712</v>
      </c>
      <c r="AT3405" s="1" t="s">
        <v>5712</v>
      </c>
      <c r="AV3405" s="1" t="s">
        <v>752</v>
      </c>
    </row>
    <row r="3406" spans="1:48" x14ac:dyDescent="0.35">
      <c r="A3406" s="1" t="s">
        <v>14571</v>
      </c>
      <c r="B3406" s="1" t="s">
        <v>12499</v>
      </c>
      <c r="C3406" s="1" t="s">
        <v>41</v>
      </c>
      <c r="D3406">
        <v>44</v>
      </c>
      <c r="E3406" s="1" t="s">
        <v>42</v>
      </c>
      <c r="F3406" s="1" t="s">
        <v>43</v>
      </c>
      <c r="G3406" s="1" t="s">
        <v>73</v>
      </c>
      <c r="H3406" s="1" t="s">
        <v>144</v>
      </c>
      <c r="I3406" s="1" t="s">
        <v>68</v>
      </c>
      <c r="J3406" s="1" t="s">
        <v>47</v>
      </c>
      <c r="K3406" s="1" t="s">
        <v>48</v>
      </c>
      <c r="L3406" s="1" t="s">
        <v>48</v>
      </c>
      <c r="M3406" s="1" t="s">
        <v>49</v>
      </c>
      <c r="N3406" s="1" t="s">
        <v>48</v>
      </c>
      <c r="O3406" s="1" t="s">
        <v>48</v>
      </c>
      <c r="P3406" s="1" t="s">
        <v>48</v>
      </c>
      <c r="Q3406" s="1" t="s">
        <v>48</v>
      </c>
      <c r="R3406" s="1" t="s">
        <v>48</v>
      </c>
      <c r="S3406" s="1" t="s">
        <v>48</v>
      </c>
      <c r="T3406" s="1" t="s">
        <v>48</v>
      </c>
      <c r="U3406" s="1" t="s">
        <v>48</v>
      </c>
      <c r="V3406" s="1" t="s">
        <v>48</v>
      </c>
      <c r="W3406" s="1" t="s">
        <v>48</v>
      </c>
      <c r="X3406" s="1" t="s">
        <v>116</v>
      </c>
      <c r="Y3406" s="1" t="s">
        <v>14572</v>
      </c>
      <c r="AC3406" s="1" t="s">
        <v>5712</v>
      </c>
      <c r="AD3406" s="1" t="s">
        <v>5712</v>
      </c>
      <c r="AK3406" s="1" t="s">
        <v>77</v>
      </c>
      <c r="AN3406" s="1" t="s">
        <v>5712</v>
      </c>
      <c r="AP3406" s="1" t="s">
        <v>5712</v>
      </c>
      <c r="AR3406" s="1" t="s">
        <v>5712</v>
      </c>
      <c r="AT3406" s="1" t="s">
        <v>5712</v>
      </c>
      <c r="AV3406" s="1" t="s">
        <v>6964</v>
      </c>
    </row>
    <row r="3407" spans="1:48" x14ac:dyDescent="0.35">
      <c r="A3407" s="1" t="s">
        <v>14573</v>
      </c>
      <c r="B3407" s="1" t="s">
        <v>12499</v>
      </c>
      <c r="C3407" s="1" t="s">
        <v>41</v>
      </c>
      <c r="D3407">
        <v>65</v>
      </c>
      <c r="E3407" s="1" t="s">
        <v>65</v>
      </c>
      <c r="F3407" s="1" t="s">
        <v>66</v>
      </c>
      <c r="G3407" s="1" t="s">
        <v>73</v>
      </c>
      <c r="H3407" s="1" t="s">
        <v>67</v>
      </c>
      <c r="I3407" s="1" t="s">
        <v>74</v>
      </c>
      <c r="J3407" s="1" t="s">
        <v>80</v>
      </c>
      <c r="K3407" s="1" t="s">
        <v>48</v>
      </c>
      <c r="L3407" s="1" t="s">
        <v>48</v>
      </c>
      <c r="M3407" s="1" t="s">
        <v>48</v>
      </c>
      <c r="N3407" s="1" t="s">
        <v>48</v>
      </c>
      <c r="O3407" s="1" t="s">
        <v>48</v>
      </c>
      <c r="P3407" s="1" t="s">
        <v>48</v>
      </c>
      <c r="Q3407" s="1" t="s">
        <v>48</v>
      </c>
      <c r="R3407" s="1" t="s">
        <v>48</v>
      </c>
      <c r="S3407" s="1" t="s">
        <v>48</v>
      </c>
      <c r="T3407" s="1" t="s">
        <v>48</v>
      </c>
      <c r="U3407" s="1" t="s">
        <v>48</v>
      </c>
      <c r="V3407" s="1" t="s">
        <v>48</v>
      </c>
      <c r="W3407" s="1" t="s">
        <v>49</v>
      </c>
      <c r="X3407" s="1" t="s">
        <v>62</v>
      </c>
      <c r="AC3407" s="1" t="s">
        <v>5712</v>
      </c>
      <c r="AD3407" s="1" t="s">
        <v>5712</v>
      </c>
      <c r="AI3407" s="1" t="s">
        <v>14574</v>
      </c>
      <c r="AK3407" s="1" t="s">
        <v>63</v>
      </c>
      <c r="AN3407" s="1" t="s">
        <v>5712</v>
      </c>
      <c r="AP3407" s="1" t="s">
        <v>5712</v>
      </c>
      <c r="AR3407" s="1" t="s">
        <v>5712</v>
      </c>
      <c r="AT3407" s="1" t="s">
        <v>5712</v>
      </c>
    </row>
    <row r="3408" spans="1:48" x14ac:dyDescent="0.35">
      <c r="A3408" s="1" t="s">
        <v>14575</v>
      </c>
      <c r="B3408" s="1" t="s">
        <v>12499</v>
      </c>
      <c r="C3408" s="1" t="s">
        <v>71</v>
      </c>
      <c r="D3408">
        <v>42</v>
      </c>
      <c r="E3408" s="1" t="s">
        <v>42</v>
      </c>
      <c r="F3408" s="1" t="s">
        <v>107</v>
      </c>
      <c r="G3408" s="1" t="s">
        <v>85</v>
      </c>
      <c r="H3408" s="1" t="s">
        <v>45</v>
      </c>
      <c r="I3408" s="1" t="s">
        <v>74</v>
      </c>
      <c r="J3408" s="1" t="s">
        <v>80</v>
      </c>
      <c r="K3408" s="1" t="s">
        <v>48</v>
      </c>
      <c r="L3408" s="1" t="s">
        <v>48</v>
      </c>
      <c r="M3408" s="1" t="s">
        <v>48</v>
      </c>
      <c r="N3408" s="1" t="s">
        <v>48</v>
      </c>
      <c r="O3408" s="1" t="s">
        <v>48</v>
      </c>
      <c r="P3408" s="1" t="s">
        <v>48</v>
      </c>
      <c r="Q3408" s="1" t="s">
        <v>48</v>
      </c>
      <c r="R3408" s="1" t="s">
        <v>48</v>
      </c>
      <c r="S3408" s="1" t="s">
        <v>48</v>
      </c>
      <c r="T3408" s="1" t="s">
        <v>48</v>
      </c>
      <c r="U3408" s="1" t="s">
        <v>48</v>
      </c>
      <c r="V3408" s="1" t="s">
        <v>49</v>
      </c>
      <c r="W3408" s="1" t="s">
        <v>48</v>
      </c>
      <c r="X3408" s="1" t="s">
        <v>62</v>
      </c>
      <c r="AC3408" s="1" t="s">
        <v>5712</v>
      </c>
      <c r="AD3408" s="1" t="s">
        <v>5712</v>
      </c>
      <c r="AI3408" s="1" t="s">
        <v>14576</v>
      </c>
      <c r="AK3408" s="1" t="s">
        <v>55</v>
      </c>
      <c r="AN3408" s="1" t="s">
        <v>5712</v>
      </c>
      <c r="AP3408" s="1" t="s">
        <v>5712</v>
      </c>
      <c r="AR3408" s="1" t="s">
        <v>5712</v>
      </c>
      <c r="AT3408" s="1" t="s">
        <v>5712</v>
      </c>
    </row>
    <row r="3409" spans="1:48" x14ac:dyDescent="0.35">
      <c r="A3409" s="1" t="s">
        <v>14577</v>
      </c>
      <c r="B3409" s="1" t="s">
        <v>12499</v>
      </c>
      <c r="C3409" s="1" t="s">
        <v>41</v>
      </c>
      <c r="D3409">
        <v>51</v>
      </c>
      <c r="E3409" s="1" t="s">
        <v>42</v>
      </c>
      <c r="F3409" s="1" t="s">
        <v>72</v>
      </c>
      <c r="G3409" s="1" t="s">
        <v>73</v>
      </c>
      <c r="H3409" s="1" t="s">
        <v>79</v>
      </c>
      <c r="I3409" s="1" t="s">
        <v>74</v>
      </c>
      <c r="J3409" s="1" t="s">
        <v>80</v>
      </c>
      <c r="K3409" s="1" t="s">
        <v>48</v>
      </c>
      <c r="L3409" s="1" t="s">
        <v>48</v>
      </c>
      <c r="M3409" s="1" t="s">
        <v>48</v>
      </c>
      <c r="N3409" s="1" t="s">
        <v>48</v>
      </c>
      <c r="O3409" s="1" t="s">
        <v>48</v>
      </c>
      <c r="P3409" s="1" t="s">
        <v>48</v>
      </c>
      <c r="Q3409" s="1" t="s">
        <v>48</v>
      </c>
      <c r="R3409" s="1" t="s">
        <v>48</v>
      </c>
      <c r="S3409" s="1" t="s">
        <v>48</v>
      </c>
      <c r="T3409" s="1" t="s">
        <v>48</v>
      </c>
      <c r="U3409" s="1" t="s">
        <v>48</v>
      </c>
      <c r="V3409" s="1" t="s">
        <v>48</v>
      </c>
      <c r="W3409" s="1" t="s">
        <v>49</v>
      </c>
      <c r="X3409" s="1" t="s">
        <v>62</v>
      </c>
      <c r="AC3409" s="1" t="s">
        <v>5712</v>
      </c>
      <c r="AD3409" s="1" t="s">
        <v>5712</v>
      </c>
      <c r="AK3409" s="1" t="s">
        <v>63</v>
      </c>
      <c r="AN3409" s="1" t="s">
        <v>5712</v>
      </c>
      <c r="AP3409" s="1" t="s">
        <v>5712</v>
      </c>
      <c r="AR3409" s="1" t="s">
        <v>5712</v>
      </c>
      <c r="AT3409" s="1" t="s">
        <v>5712</v>
      </c>
    </row>
    <row r="3410" spans="1:48" x14ac:dyDescent="0.35">
      <c r="A3410" s="1" t="s">
        <v>14578</v>
      </c>
      <c r="B3410" s="1" t="s">
        <v>12499</v>
      </c>
      <c r="C3410" s="1" t="s">
        <v>71</v>
      </c>
      <c r="D3410">
        <v>44</v>
      </c>
      <c r="E3410" s="1" t="s">
        <v>42</v>
      </c>
      <c r="F3410" s="1" t="s">
        <v>66</v>
      </c>
      <c r="G3410" s="1" t="s">
        <v>44</v>
      </c>
      <c r="H3410" s="1" t="s">
        <v>45</v>
      </c>
      <c r="I3410" s="1" t="s">
        <v>74</v>
      </c>
      <c r="J3410" s="1" t="s">
        <v>80</v>
      </c>
      <c r="K3410" s="1" t="s">
        <v>48</v>
      </c>
      <c r="L3410" s="1" t="s">
        <v>48</v>
      </c>
      <c r="M3410" s="1" t="s">
        <v>48</v>
      </c>
      <c r="N3410" s="1" t="s">
        <v>48</v>
      </c>
      <c r="O3410" s="1" t="s">
        <v>48</v>
      </c>
      <c r="P3410" s="1" t="s">
        <v>48</v>
      </c>
      <c r="Q3410" s="1" t="s">
        <v>48</v>
      </c>
      <c r="R3410" s="1" t="s">
        <v>48</v>
      </c>
      <c r="S3410" s="1" t="s">
        <v>48</v>
      </c>
      <c r="T3410" s="1" t="s">
        <v>48</v>
      </c>
      <c r="U3410" s="1" t="s">
        <v>48</v>
      </c>
      <c r="V3410" s="1" t="s">
        <v>49</v>
      </c>
      <c r="W3410" s="1" t="s">
        <v>48</v>
      </c>
      <c r="X3410" s="1" t="s">
        <v>51</v>
      </c>
      <c r="Y3410" s="1" t="s">
        <v>14579</v>
      </c>
      <c r="AC3410" s="1" t="s">
        <v>5712</v>
      </c>
      <c r="AD3410" s="1" t="s">
        <v>5712</v>
      </c>
      <c r="AK3410" s="1" t="s">
        <v>55</v>
      </c>
      <c r="AN3410" s="1" t="s">
        <v>5712</v>
      </c>
      <c r="AP3410" s="1" t="s">
        <v>5712</v>
      </c>
      <c r="AR3410" s="1" t="s">
        <v>5712</v>
      </c>
      <c r="AT3410" s="1" t="s">
        <v>5712</v>
      </c>
      <c r="AV3410" s="1" t="s">
        <v>14580</v>
      </c>
    </row>
    <row r="3411" spans="1:48" x14ac:dyDescent="0.35">
      <c r="A3411" s="1" t="s">
        <v>14581</v>
      </c>
      <c r="B3411" s="1" t="s">
        <v>12499</v>
      </c>
      <c r="C3411" s="1" t="s">
        <v>71</v>
      </c>
      <c r="D3411">
        <v>71</v>
      </c>
      <c r="E3411" s="1" t="s">
        <v>65</v>
      </c>
      <c r="F3411" s="1" t="s">
        <v>66</v>
      </c>
      <c r="G3411" s="1" t="s">
        <v>44</v>
      </c>
      <c r="H3411" s="1" t="s">
        <v>67</v>
      </c>
      <c r="I3411" s="1" t="s">
        <v>110</v>
      </c>
      <c r="J3411" s="1" t="s">
        <v>80</v>
      </c>
      <c r="K3411" s="1" t="s">
        <v>48</v>
      </c>
      <c r="L3411" s="1" t="s">
        <v>48</v>
      </c>
      <c r="M3411" s="1" t="s">
        <v>48</v>
      </c>
      <c r="N3411" s="1" t="s">
        <v>48</v>
      </c>
      <c r="O3411" s="1" t="s">
        <v>48</v>
      </c>
      <c r="P3411" s="1" t="s">
        <v>48</v>
      </c>
      <c r="Q3411" s="1" t="s">
        <v>48</v>
      </c>
      <c r="R3411" s="1" t="s">
        <v>48</v>
      </c>
      <c r="S3411" s="1" t="s">
        <v>48</v>
      </c>
      <c r="T3411" s="1" t="s">
        <v>48</v>
      </c>
      <c r="U3411" s="1" t="s">
        <v>48</v>
      </c>
      <c r="V3411" s="1" t="s">
        <v>48</v>
      </c>
      <c r="W3411" s="1" t="s">
        <v>49</v>
      </c>
      <c r="X3411" s="1" t="s">
        <v>116</v>
      </c>
      <c r="Y3411" s="1" t="s">
        <v>14582</v>
      </c>
      <c r="AC3411" s="1" t="s">
        <v>5712</v>
      </c>
      <c r="AD3411" s="1" t="s">
        <v>5712</v>
      </c>
      <c r="AI3411" s="1" t="s">
        <v>14583</v>
      </c>
      <c r="AK3411" s="1" t="s">
        <v>77</v>
      </c>
      <c r="AN3411" s="1" t="s">
        <v>5712</v>
      </c>
      <c r="AP3411" s="1" t="s">
        <v>5712</v>
      </c>
      <c r="AR3411" s="1" t="s">
        <v>5712</v>
      </c>
      <c r="AT3411" s="1" t="s">
        <v>5712</v>
      </c>
    </row>
    <row r="3412" spans="1:48" x14ac:dyDescent="0.35">
      <c r="A3412" s="1" t="s">
        <v>14551</v>
      </c>
      <c r="B3412" s="1" t="s">
        <v>12499</v>
      </c>
      <c r="C3412" s="1" t="s">
        <v>71</v>
      </c>
      <c r="D3412">
        <v>62</v>
      </c>
      <c r="E3412" s="1" t="s">
        <v>65</v>
      </c>
      <c r="F3412" s="1" t="s">
        <v>43</v>
      </c>
      <c r="G3412" s="1" t="s">
        <v>59</v>
      </c>
      <c r="H3412" s="1" t="s">
        <v>60</v>
      </c>
      <c r="I3412" s="1" t="s">
        <v>125</v>
      </c>
      <c r="J3412" s="1" t="s">
        <v>80</v>
      </c>
      <c r="K3412" s="1" t="s">
        <v>48</v>
      </c>
      <c r="L3412" s="1" t="s">
        <v>48</v>
      </c>
      <c r="M3412" s="1" t="s">
        <v>48</v>
      </c>
      <c r="N3412" s="1" t="s">
        <v>48</v>
      </c>
      <c r="O3412" s="1" t="s">
        <v>48</v>
      </c>
      <c r="P3412" s="1" t="s">
        <v>48</v>
      </c>
      <c r="Q3412" s="1" t="s">
        <v>48</v>
      </c>
      <c r="R3412" s="1" t="s">
        <v>48</v>
      </c>
      <c r="S3412" s="1" t="s">
        <v>48</v>
      </c>
      <c r="T3412" s="1" t="s">
        <v>48</v>
      </c>
      <c r="U3412" s="1" t="s">
        <v>49</v>
      </c>
      <c r="V3412" s="1" t="s">
        <v>48</v>
      </c>
      <c r="W3412" s="1" t="s">
        <v>48</v>
      </c>
      <c r="X3412" s="1" t="s">
        <v>51</v>
      </c>
      <c r="Y3412" s="1" t="s">
        <v>14584</v>
      </c>
      <c r="AC3412" s="1" t="s">
        <v>5712</v>
      </c>
      <c r="AD3412" s="1" t="s">
        <v>5712</v>
      </c>
      <c r="AK3412" s="1" t="s">
        <v>55</v>
      </c>
      <c r="AN3412" s="1" t="s">
        <v>5712</v>
      </c>
      <c r="AP3412" s="1" t="s">
        <v>5712</v>
      </c>
      <c r="AR3412" s="1" t="s">
        <v>5712</v>
      </c>
      <c r="AT3412" s="1" t="s">
        <v>5712</v>
      </c>
    </row>
    <row r="3413" spans="1:48" x14ac:dyDescent="0.35">
      <c r="A3413" s="1" t="s">
        <v>14585</v>
      </c>
      <c r="B3413" s="1" t="s">
        <v>12499</v>
      </c>
      <c r="C3413" s="1" t="s">
        <v>41</v>
      </c>
      <c r="D3413">
        <v>58</v>
      </c>
      <c r="E3413" s="1" t="s">
        <v>65</v>
      </c>
      <c r="F3413" s="1" t="s">
        <v>43</v>
      </c>
      <c r="G3413" s="1" t="s">
        <v>59</v>
      </c>
      <c r="H3413" s="1" t="s">
        <v>109</v>
      </c>
      <c r="I3413" s="1" t="s">
        <v>110</v>
      </c>
      <c r="J3413" s="1" t="s">
        <v>80</v>
      </c>
      <c r="K3413" s="1" t="s">
        <v>48</v>
      </c>
      <c r="L3413" s="1" t="s">
        <v>48</v>
      </c>
      <c r="M3413" s="1" t="s">
        <v>48</v>
      </c>
      <c r="N3413" s="1" t="s">
        <v>48</v>
      </c>
      <c r="O3413" s="1" t="s">
        <v>48</v>
      </c>
      <c r="P3413" s="1" t="s">
        <v>48</v>
      </c>
      <c r="Q3413" s="1" t="s">
        <v>48</v>
      </c>
      <c r="R3413" s="1" t="s">
        <v>48</v>
      </c>
      <c r="S3413" s="1" t="s">
        <v>48</v>
      </c>
      <c r="T3413" s="1" t="s">
        <v>49</v>
      </c>
      <c r="U3413" s="1" t="s">
        <v>48</v>
      </c>
      <c r="V3413" s="1" t="s">
        <v>48</v>
      </c>
      <c r="W3413" s="1" t="s">
        <v>48</v>
      </c>
      <c r="X3413" s="1" t="s">
        <v>62</v>
      </c>
      <c r="AC3413" s="1" t="s">
        <v>5712</v>
      </c>
      <c r="AD3413" s="1" t="s">
        <v>5712</v>
      </c>
      <c r="AK3413" s="1" t="s">
        <v>101</v>
      </c>
      <c r="AN3413" s="1" t="s">
        <v>5712</v>
      </c>
      <c r="AP3413" s="1" t="s">
        <v>5712</v>
      </c>
      <c r="AR3413" s="1" t="s">
        <v>5712</v>
      </c>
      <c r="AT3413" s="1" t="s">
        <v>5712</v>
      </c>
      <c r="AV3413" s="1" t="s">
        <v>14586</v>
      </c>
    </row>
    <row r="3414" spans="1:48" x14ac:dyDescent="0.35">
      <c r="A3414" s="1" t="s">
        <v>14587</v>
      </c>
      <c r="B3414" s="1" t="s">
        <v>12499</v>
      </c>
      <c r="C3414" s="1" t="s">
        <v>71</v>
      </c>
      <c r="D3414">
        <v>29</v>
      </c>
      <c r="E3414" s="1" t="s">
        <v>57</v>
      </c>
      <c r="F3414" s="1" t="s">
        <v>58</v>
      </c>
      <c r="G3414" s="1" t="s">
        <v>59</v>
      </c>
      <c r="H3414" s="1" t="s">
        <v>45</v>
      </c>
      <c r="I3414" s="1" t="s">
        <v>99</v>
      </c>
      <c r="J3414" s="1" t="s">
        <v>80</v>
      </c>
      <c r="K3414" s="1" t="s">
        <v>48</v>
      </c>
      <c r="L3414" s="1" t="s">
        <v>48</v>
      </c>
      <c r="M3414" s="1" t="s">
        <v>48</v>
      </c>
      <c r="N3414" s="1" t="s">
        <v>48</v>
      </c>
      <c r="O3414" s="1" t="s">
        <v>48</v>
      </c>
      <c r="P3414" s="1" t="s">
        <v>48</v>
      </c>
      <c r="Q3414" s="1" t="s">
        <v>48</v>
      </c>
      <c r="R3414" s="1" t="s">
        <v>48</v>
      </c>
      <c r="S3414" s="1" t="s">
        <v>48</v>
      </c>
      <c r="T3414" s="1" t="s">
        <v>48</v>
      </c>
      <c r="U3414" s="1" t="s">
        <v>49</v>
      </c>
      <c r="V3414" s="1" t="s">
        <v>48</v>
      </c>
      <c r="W3414" s="1" t="s">
        <v>48</v>
      </c>
      <c r="X3414" s="1" t="s">
        <v>145</v>
      </c>
      <c r="Y3414" s="1" t="s">
        <v>14588</v>
      </c>
      <c r="AC3414" s="1" t="s">
        <v>5712</v>
      </c>
      <c r="AD3414" s="1" t="s">
        <v>5712</v>
      </c>
      <c r="AI3414" s="1" t="s">
        <v>14589</v>
      </c>
      <c r="AK3414" s="1" t="s">
        <v>63</v>
      </c>
      <c r="AN3414" s="1" t="s">
        <v>5712</v>
      </c>
      <c r="AP3414" s="1" t="s">
        <v>5712</v>
      </c>
      <c r="AR3414" s="1" t="s">
        <v>5712</v>
      </c>
      <c r="AT3414" s="1" t="s">
        <v>5712</v>
      </c>
      <c r="AV3414" s="1" t="s">
        <v>14590</v>
      </c>
    </row>
    <row r="3415" spans="1:48" x14ac:dyDescent="0.35">
      <c r="A3415" s="1" t="s">
        <v>14591</v>
      </c>
      <c r="B3415" s="1" t="s">
        <v>12499</v>
      </c>
      <c r="C3415" s="1" t="s">
        <v>71</v>
      </c>
      <c r="D3415">
        <v>25</v>
      </c>
      <c r="E3415" s="1" t="s">
        <v>57</v>
      </c>
      <c r="F3415" s="1" t="s">
        <v>58</v>
      </c>
      <c r="G3415" s="1" t="s">
        <v>73</v>
      </c>
      <c r="H3415" s="1" t="s">
        <v>60</v>
      </c>
      <c r="I3415" s="1" t="s">
        <v>125</v>
      </c>
      <c r="J3415" s="1" t="s">
        <v>80</v>
      </c>
      <c r="K3415" s="1" t="s">
        <v>48</v>
      </c>
      <c r="L3415" s="1" t="s">
        <v>48</v>
      </c>
      <c r="M3415" s="1" t="s">
        <v>48</v>
      </c>
      <c r="N3415" s="1" t="s">
        <v>48</v>
      </c>
      <c r="O3415" s="1" t="s">
        <v>48</v>
      </c>
      <c r="P3415" s="1" t="s">
        <v>48</v>
      </c>
      <c r="Q3415" s="1" t="s">
        <v>48</v>
      </c>
      <c r="R3415" s="1" t="s">
        <v>48</v>
      </c>
      <c r="S3415" s="1" t="s">
        <v>48</v>
      </c>
      <c r="T3415" s="1" t="s">
        <v>49</v>
      </c>
      <c r="U3415" s="1" t="s">
        <v>48</v>
      </c>
      <c r="V3415" s="1" t="s">
        <v>48</v>
      </c>
      <c r="W3415" s="1" t="s">
        <v>48</v>
      </c>
      <c r="X3415" s="1" t="s">
        <v>62</v>
      </c>
      <c r="AC3415" s="1" t="s">
        <v>5712</v>
      </c>
      <c r="AD3415" s="1" t="s">
        <v>5712</v>
      </c>
      <c r="AK3415" s="1" t="s">
        <v>77</v>
      </c>
      <c r="AN3415" s="1" t="s">
        <v>5712</v>
      </c>
      <c r="AP3415" s="1" t="s">
        <v>5712</v>
      </c>
      <c r="AR3415" s="1" t="s">
        <v>5712</v>
      </c>
      <c r="AT3415" s="1" t="s">
        <v>5712</v>
      </c>
      <c r="AV3415" s="1" t="s">
        <v>14592</v>
      </c>
    </row>
    <row r="3416" spans="1:48" x14ac:dyDescent="0.35">
      <c r="A3416" s="1" t="s">
        <v>14593</v>
      </c>
      <c r="B3416" s="1" t="s">
        <v>12499</v>
      </c>
      <c r="C3416" s="1" t="s">
        <v>71</v>
      </c>
      <c r="D3416">
        <v>31</v>
      </c>
      <c r="E3416" s="1" t="s">
        <v>57</v>
      </c>
      <c r="F3416" s="1" t="s">
        <v>58</v>
      </c>
      <c r="G3416" s="1" t="s">
        <v>44</v>
      </c>
      <c r="H3416" s="1" t="s">
        <v>60</v>
      </c>
      <c r="I3416" s="1" t="s">
        <v>113</v>
      </c>
      <c r="J3416" s="1" t="s">
        <v>80</v>
      </c>
      <c r="K3416" s="1" t="s">
        <v>48</v>
      </c>
      <c r="L3416" s="1" t="s">
        <v>48</v>
      </c>
      <c r="M3416" s="1" t="s">
        <v>48</v>
      </c>
      <c r="N3416" s="1" t="s">
        <v>48</v>
      </c>
      <c r="O3416" s="1" t="s">
        <v>48</v>
      </c>
      <c r="P3416" s="1" t="s">
        <v>48</v>
      </c>
      <c r="Q3416" s="1" t="s">
        <v>48</v>
      </c>
      <c r="R3416" s="1" t="s">
        <v>48</v>
      </c>
      <c r="S3416" s="1" t="s">
        <v>48</v>
      </c>
      <c r="T3416" s="1" t="s">
        <v>48</v>
      </c>
      <c r="U3416" s="1" t="s">
        <v>48</v>
      </c>
      <c r="V3416" s="1" t="s">
        <v>48</v>
      </c>
      <c r="W3416" s="1" t="s">
        <v>49</v>
      </c>
      <c r="X3416" s="1" t="s">
        <v>75</v>
      </c>
      <c r="Y3416" s="1" t="s">
        <v>14594</v>
      </c>
      <c r="AC3416" s="1" t="s">
        <v>5712</v>
      </c>
      <c r="AD3416" s="1" t="s">
        <v>5712</v>
      </c>
      <c r="AK3416" s="1" t="s">
        <v>77</v>
      </c>
      <c r="AN3416" s="1" t="s">
        <v>5712</v>
      </c>
      <c r="AP3416" s="1" t="s">
        <v>5712</v>
      </c>
      <c r="AR3416" s="1" t="s">
        <v>5712</v>
      </c>
      <c r="AT3416" s="1" t="s">
        <v>5712</v>
      </c>
    </row>
    <row r="3417" spans="1:48" x14ac:dyDescent="0.35">
      <c r="A3417" s="1" t="s">
        <v>14595</v>
      </c>
      <c r="B3417" s="1" t="s">
        <v>12499</v>
      </c>
      <c r="C3417" s="1" t="s">
        <v>41</v>
      </c>
      <c r="D3417">
        <v>38</v>
      </c>
      <c r="E3417" s="1" t="s">
        <v>42</v>
      </c>
      <c r="F3417" s="1" t="s">
        <v>43</v>
      </c>
      <c r="G3417" s="1" t="s">
        <v>98</v>
      </c>
      <c r="H3417" s="1" t="s">
        <v>45</v>
      </c>
      <c r="I3417" s="1" t="s">
        <v>110</v>
      </c>
      <c r="J3417" s="1" t="s">
        <v>80</v>
      </c>
      <c r="K3417" s="1" t="s">
        <v>48</v>
      </c>
      <c r="L3417" s="1" t="s">
        <v>48</v>
      </c>
      <c r="M3417" s="1" t="s">
        <v>48</v>
      </c>
      <c r="N3417" s="1" t="s">
        <v>48</v>
      </c>
      <c r="O3417" s="1" t="s">
        <v>48</v>
      </c>
      <c r="P3417" s="1" t="s">
        <v>48</v>
      </c>
      <c r="Q3417" s="1" t="s">
        <v>48</v>
      </c>
      <c r="R3417" s="1" t="s">
        <v>48</v>
      </c>
      <c r="S3417" s="1" t="s">
        <v>48</v>
      </c>
      <c r="T3417" s="1" t="s">
        <v>49</v>
      </c>
      <c r="U3417" s="1" t="s">
        <v>48</v>
      </c>
      <c r="V3417" s="1" t="s">
        <v>48</v>
      </c>
      <c r="W3417" s="1" t="s">
        <v>48</v>
      </c>
      <c r="X3417" s="1" t="s">
        <v>62</v>
      </c>
      <c r="AC3417" s="1" t="s">
        <v>5712</v>
      </c>
      <c r="AD3417" s="1" t="s">
        <v>5712</v>
      </c>
      <c r="AK3417" s="1" t="s">
        <v>77</v>
      </c>
      <c r="AN3417" s="1" t="s">
        <v>5712</v>
      </c>
      <c r="AP3417" s="1" t="s">
        <v>5712</v>
      </c>
      <c r="AR3417" s="1" t="s">
        <v>5712</v>
      </c>
      <c r="AT3417" s="1" t="s">
        <v>5712</v>
      </c>
    </row>
    <row r="3418" spans="1:48" x14ac:dyDescent="0.35">
      <c r="A3418" s="1" t="s">
        <v>14596</v>
      </c>
      <c r="B3418" s="1" t="s">
        <v>12499</v>
      </c>
      <c r="C3418" s="1" t="s">
        <v>41</v>
      </c>
      <c r="D3418">
        <v>61</v>
      </c>
      <c r="E3418" s="1" t="s">
        <v>65</v>
      </c>
      <c r="F3418" s="1" t="s">
        <v>107</v>
      </c>
      <c r="G3418" s="1" t="s">
        <v>59</v>
      </c>
      <c r="H3418" s="1" t="s">
        <v>79</v>
      </c>
      <c r="I3418" s="1" t="s">
        <v>68</v>
      </c>
      <c r="J3418" s="1" t="s">
        <v>80</v>
      </c>
      <c r="K3418" s="1" t="s">
        <v>48</v>
      </c>
      <c r="L3418" s="1" t="s">
        <v>48</v>
      </c>
      <c r="M3418" s="1" t="s">
        <v>48</v>
      </c>
      <c r="N3418" s="1" t="s">
        <v>48</v>
      </c>
      <c r="O3418" s="1" t="s">
        <v>48</v>
      </c>
      <c r="P3418" s="1" t="s">
        <v>48</v>
      </c>
      <c r="Q3418" s="1" t="s">
        <v>48</v>
      </c>
      <c r="R3418" s="1" t="s">
        <v>48</v>
      </c>
      <c r="S3418" s="1" t="s">
        <v>48</v>
      </c>
      <c r="T3418" s="1" t="s">
        <v>49</v>
      </c>
      <c r="U3418" s="1" t="s">
        <v>48</v>
      </c>
      <c r="V3418" s="1" t="s">
        <v>48</v>
      </c>
      <c r="W3418" s="1" t="s">
        <v>48</v>
      </c>
      <c r="X3418" s="1" t="s">
        <v>62</v>
      </c>
      <c r="AC3418" s="1" t="s">
        <v>5712</v>
      </c>
      <c r="AD3418" s="1" t="s">
        <v>5712</v>
      </c>
      <c r="AK3418" s="1" t="s">
        <v>63</v>
      </c>
      <c r="AN3418" s="1" t="s">
        <v>5712</v>
      </c>
      <c r="AP3418" s="1" t="s">
        <v>5712</v>
      </c>
      <c r="AR3418" s="1" t="s">
        <v>5712</v>
      </c>
      <c r="AT3418" s="1" t="s">
        <v>5712</v>
      </c>
      <c r="AV3418" s="1" t="s">
        <v>3162</v>
      </c>
    </row>
    <row r="3419" spans="1:48" x14ac:dyDescent="0.35">
      <c r="A3419" s="1" t="s">
        <v>14597</v>
      </c>
      <c r="B3419" s="1" t="s">
        <v>12499</v>
      </c>
      <c r="C3419" s="1" t="s">
        <v>41</v>
      </c>
      <c r="D3419">
        <v>54</v>
      </c>
      <c r="E3419" s="1" t="s">
        <v>42</v>
      </c>
      <c r="F3419" s="1" t="s">
        <v>43</v>
      </c>
      <c r="G3419" s="1" t="s">
        <v>98</v>
      </c>
      <c r="H3419" s="1" t="s">
        <v>45</v>
      </c>
      <c r="I3419" s="1" t="s">
        <v>99</v>
      </c>
      <c r="J3419" s="1" t="s">
        <v>80</v>
      </c>
      <c r="K3419" s="1" t="s">
        <v>48</v>
      </c>
      <c r="L3419" s="1" t="s">
        <v>48</v>
      </c>
      <c r="M3419" s="1" t="s">
        <v>48</v>
      </c>
      <c r="N3419" s="1" t="s">
        <v>48</v>
      </c>
      <c r="O3419" s="1" t="s">
        <v>48</v>
      </c>
      <c r="P3419" s="1" t="s">
        <v>48</v>
      </c>
      <c r="Q3419" s="1" t="s">
        <v>48</v>
      </c>
      <c r="R3419" s="1" t="s">
        <v>48</v>
      </c>
      <c r="S3419" s="1" t="s">
        <v>48</v>
      </c>
      <c r="T3419" s="1" t="s">
        <v>48</v>
      </c>
      <c r="U3419" s="1" t="s">
        <v>48</v>
      </c>
      <c r="V3419" s="1" t="s">
        <v>48</v>
      </c>
      <c r="W3419" s="1" t="s">
        <v>49</v>
      </c>
      <c r="X3419" s="1" t="s">
        <v>116</v>
      </c>
      <c r="Y3419" s="1" t="s">
        <v>14598</v>
      </c>
      <c r="AC3419" s="1" t="s">
        <v>5712</v>
      </c>
      <c r="AD3419" s="1" t="s">
        <v>5712</v>
      </c>
      <c r="AI3419" s="1" t="s">
        <v>14599</v>
      </c>
      <c r="AK3419" s="1" t="s">
        <v>77</v>
      </c>
      <c r="AN3419" s="1" t="s">
        <v>131</v>
      </c>
      <c r="AP3419" s="1" t="s">
        <v>5712</v>
      </c>
      <c r="AR3419" s="1" t="s">
        <v>5712</v>
      </c>
      <c r="AT3419" s="1" t="s">
        <v>5712</v>
      </c>
    </row>
    <row r="3420" spans="1:48" x14ac:dyDescent="0.35">
      <c r="A3420" s="1" t="s">
        <v>14600</v>
      </c>
      <c r="B3420" s="1" t="s">
        <v>12499</v>
      </c>
      <c r="C3420" s="1" t="s">
        <v>41</v>
      </c>
      <c r="D3420">
        <v>25</v>
      </c>
      <c r="E3420" s="1" t="s">
        <v>57</v>
      </c>
      <c r="F3420" s="1" t="s">
        <v>58</v>
      </c>
      <c r="G3420" s="1" t="s">
        <v>98</v>
      </c>
      <c r="H3420" s="1" t="s">
        <v>112</v>
      </c>
      <c r="I3420" s="1" t="s">
        <v>99</v>
      </c>
      <c r="J3420" s="1" t="s">
        <v>80</v>
      </c>
      <c r="K3420" s="1" t="s">
        <v>48</v>
      </c>
      <c r="L3420" s="1" t="s">
        <v>48</v>
      </c>
      <c r="M3420" s="1" t="s">
        <v>48</v>
      </c>
      <c r="N3420" s="1" t="s">
        <v>48</v>
      </c>
      <c r="O3420" s="1" t="s">
        <v>48</v>
      </c>
      <c r="P3420" s="1" t="s">
        <v>48</v>
      </c>
      <c r="Q3420" s="1" t="s">
        <v>48</v>
      </c>
      <c r="R3420" s="1" t="s">
        <v>48</v>
      </c>
      <c r="S3420" s="1" t="s">
        <v>48</v>
      </c>
      <c r="T3420" s="1" t="s">
        <v>49</v>
      </c>
      <c r="U3420" s="1" t="s">
        <v>48</v>
      </c>
      <c r="V3420" s="1" t="s">
        <v>48</v>
      </c>
      <c r="W3420" s="1" t="s">
        <v>48</v>
      </c>
      <c r="X3420" s="1" t="s">
        <v>62</v>
      </c>
      <c r="AC3420" s="1" t="s">
        <v>5712</v>
      </c>
      <c r="AD3420" s="1" t="s">
        <v>5712</v>
      </c>
      <c r="AK3420" s="1" t="s">
        <v>77</v>
      </c>
      <c r="AN3420" s="1" t="s">
        <v>5712</v>
      </c>
      <c r="AP3420" s="1" t="s">
        <v>5712</v>
      </c>
      <c r="AR3420" s="1" t="s">
        <v>5712</v>
      </c>
      <c r="AT3420" s="1" t="s">
        <v>5712</v>
      </c>
      <c r="AV3420" s="1" t="s">
        <v>14601</v>
      </c>
    </row>
    <row r="3421" spans="1:48" x14ac:dyDescent="0.35">
      <c r="A3421" s="1" t="s">
        <v>14602</v>
      </c>
      <c r="B3421" s="1" t="s">
        <v>12499</v>
      </c>
      <c r="C3421" s="1" t="s">
        <v>41</v>
      </c>
      <c r="D3421">
        <v>25</v>
      </c>
      <c r="E3421" s="1" t="s">
        <v>57</v>
      </c>
      <c r="F3421" s="1" t="s">
        <v>58</v>
      </c>
      <c r="G3421" s="1" t="s">
        <v>73</v>
      </c>
      <c r="H3421" s="1" t="s">
        <v>45</v>
      </c>
      <c r="I3421" s="1" t="s">
        <v>74</v>
      </c>
      <c r="J3421" s="1" t="s">
        <v>80</v>
      </c>
      <c r="K3421" s="1" t="s">
        <v>48</v>
      </c>
      <c r="L3421" s="1" t="s">
        <v>48</v>
      </c>
      <c r="M3421" s="1" t="s">
        <v>48</v>
      </c>
      <c r="N3421" s="1" t="s">
        <v>48</v>
      </c>
      <c r="O3421" s="1" t="s">
        <v>48</v>
      </c>
      <c r="P3421" s="1" t="s">
        <v>48</v>
      </c>
      <c r="Q3421" s="1" t="s">
        <v>48</v>
      </c>
      <c r="R3421" s="1" t="s">
        <v>48</v>
      </c>
      <c r="S3421" s="1" t="s">
        <v>48</v>
      </c>
      <c r="T3421" s="1" t="s">
        <v>48</v>
      </c>
      <c r="U3421" s="1" t="s">
        <v>49</v>
      </c>
      <c r="V3421" s="1" t="s">
        <v>48</v>
      </c>
      <c r="W3421" s="1" t="s">
        <v>48</v>
      </c>
      <c r="X3421" s="1" t="s">
        <v>62</v>
      </c>
      <c r="AC3421" s="1" t="s">
        <v>5712</v>
      </c>
      <c r="AD3421" s="1" t="s">
        <v>5712</v>
      </c>
      <c r="AI3421" s="1" t="s">
        <v>14603</v>
      </c>
      <c r="AK3421" s="1" t="s">
        <v>63</v>
      </c>
      <c r="AN3421" s="1" t="s">
        <v>5712</v>
      </c>
      <c r="AP3421" s="1" t="s">
        <v>5712</v>
      </c>
      <c r="AR3421" s="1" t="s">
        <v>5712</v>
      </c>
      <c r="AT3421" s="1" t="s">
        <v>5712</v>
      </c>
      <c r="AV3421" s="1" t="s">
        <v>14604</v>
      </c>
    </row>
    <row r="3422" spans="1:48" x14ac:dyDescent="0.35">
      <c r="A3422" s="1" t="s">
        <v>14605</v>
      </c>
      <c r="B3422" s="1" t="s">
        <v>12499</v>
      </c>
      <c r="C3422" s="1" t="s">
        <v>41</v>
      </c>
      <c r="D3422">
        <v>75</v>
      </c>
      <c r="E3422" s="1" t="s">
        <v>65</v>
      </c>
      <c r="F3422" s="1" t="s">
        <v>43</v>
      </c>
      <c r="G3422" s="1" t="s">
        <v>98</v>
      </c>
      <c r="H3422" s="1" t="s">
        <v>67</v>
      </c>
      <c r="I3422" s="1" t="s">
        <v>68</v>
      </c>
      <c r="J3422" s="1" t="s">
        <v>47</v>
      </c>
      <c r="K3422" s="1" t="s">
        <v>48</v>
      </c>
      <c r="L3422" s="1" t="s">
        <v>48</v>
      </c>
      <c r="M3422" s="1" t="s">
        <v>48</v>
      </c>
      <c r="N3422" s="1" t="s">
        <v>48</v>
      </c>
      <c r="O3422" s="1" t="s">
        <v>49</v>
      </c>
      <c r="P3422" s="1" t="s">
        <v>48</v>
      </c>
      <c r="Q3422" s="1" t="s">
        <v>48</v>
      </c>
      <c r="R3422" s="1" t="s">
        <v>48</v>
      </c>
      <c r="S3422" s="1" t="s">
        <v>48</v>
      </c>
      <c r="T3422" s="1" t="s">
        <v>48</v>
      </c>
      <c r="U3422" s="1" t="s">
        <v>48</v>
      </c>
      <c r="V3422" s="1" t="s">
        <v>48</v>
      </c>
      <c r="W3422" s="1" t="s">
        <v>48</v>
      </c>
      <c r="X3422" s="1" t="s">
        <v>62</v>
      </c>
      <c r="AC3422" s="1" t="s">
        <v>5712</v>
      </c>
      <c r="AD3422" s="1" t="s">
        <v>5712</v>
      </c>
      <c r="AI3422" s="1" t="s">
        <v>14606</v>
      </c>
      <c r="AK3422" s="1" t="s">
        <v>55</v>
      </c>
      <c r="AN3422" s="1" t="s">
        <v>5712</v>
      </c>
      <c r="AP3422" s="1" t="s">
        <v>131</v>
      </c>
      <c r="AR3422" s="1" t="s">
        <v>5712</v>
      </c>
      <c r="AT3422" s="1" t="s">
        <v>5712</v>
      </c>
    </row>
    <row r="3423" spans="1:48" x14ac:dyDescent="0.35">
      <c r="A3423" s="1" t="s">
        <v>14607</v>
      </c>
      <c r="B3423" s="1" t="s">
        <v>12499</v>
      </c>
      <c r="C3423" s="1" t="s">
        <v>41</v>
      </c>
      <c r="D3423">
        <v>32</v>
      </c>
      <c r="E3423" s="1" t="s">
        <v>57</v>
      </c>
      <c r="F3423" s="1" t="s">
        <v>58</v>
      </c>
      <c r="G3423" s="1" t="s">
        <v>85</v>
      </c>
      <c r="H3423" s="1" t="s">
        <v>45</v>
      </c>
      <c r="I3423" s="1" t="s">
        <v>99</v>
      </c>
      <c r="J3423" s="1" t="s">
        <v>47</v>
      </c>
      <c r="K3423" s="1" t="s">
        <v>48</v>
      </c>
      <c r="L3423" s="1" t="s">
        <v>48</v>
      </c>
      <c r="M3423" s="1" t="s">
        <v>48</v>
      </c>
      <c r="N3423" s="1" t="s">
        <v>48</v>
      </c>
      <c r="O3423" s="1" t="s">
        <v>49</v>
      </c>
      <c r="P3423" s="1" t="s">
        <v>48</v>
      </c>
      <c r="Q3423" s="1" t="s">
        <v>48</v>
      </c>
      <c r="R3423" s="1" t="s">
        <v>48</v>
      </c>
      <c r="S3423" s="1" t="s">
        <v>48</v>
      </c>
      <c r="T3423" s="1" t="s">
        <v>48</v>
      </c>
      <c r="U3423" s="1" t="s">
        <v>48</v>
      </c>
      <c r="V3423" s="1" t="s">
        <v>48</v>
      </c>
      <c r="W3423" s="1" t="s">
        <v>48</v>
      </c>
      <c r="X3423" s="1" t="s">
        <v>116</v>
      </c>
      <c r="Y3423" s="1" t="s">
        <v>14608</v>
      </c>
      <c r="AC3423" s="1" t="s">
        <v>5712</v>
      </c>
      <c r="AD3423" s="1" t="s">
        <v>5712</v>
      </c>
      <c r="AK3423" s="1" t="s">
        <v>77</v>
      </c>
      <c r="AN3423" s="1" t="s">
        <v>5712</v>
      </c>
      <c r="AP3423" s="1" t="s">
        <v>81</v>
      </c>
      <c r="AR3423" s="1" t="s">
        <v>5712</v>
      </c>
      <c r="AT3423" s="1" t="s">
        <v>5712</v>
      </c>
    </row>
    <row r="3424" spans="1:48" x14ac:dyDescent="0.35">
      <c r="A3424" s="1" t="s">
        <v>14609</v>
      </c>
      <c r="B3424" s="1" t="s">
        <v>12499</v>
      </c>
      <c r="C3424" s="1" t="s">
        <v>71</v>
      </c>
      <c r="D3424">
        <v>54</v>
      </c>
      <c r="E3424" s="1" t="s">
        <v>42</v>
      </c>
      <c r="F3424" s="1" t="s">
        <v>43</v>
      </c>
      <c r="G3424" s="1" t="s">
        <v>98</v>
      </c>
      <c r="H3424" s="1" t="s">
        <v>45</v>
      </c>
      <c r="I3424" s="1" t="s">
        <v>46</v>
      </c>
      <c r="J3424" s="1" t="s">
        <v>47</v>
      </c>
      <c r="K3424" s="1" t="s">
        <v>48</v>
      </c>
      <c r="L3424" s="1" t="s">
        <v>48</v>
      </c>
      <c r="M3424" s="1" t="s">
        <v>48</v>
      </c>
      <c r="N3424" s="1" t="s">
        <v>49</v>
      </c>
      <c r="O3424" s="1" t="s">
        <v>48</v>
      </c>
      <c r="P3424" s="1" t="s">
        <v>48</v>
      </c>
      <c r="Q3424" s="1" t="s">
        <v>48</v>
      </c>
      <c r="R3424" s="1" t="s">
        <v>48</v>
      </c>
      <c r="S3424" s="1" t="s">
        <v>48</v>
      </c>
      <c r="T3424" s="1" t="s">
        <v>48</v>
      </c>
      <c r="U3424" s="1" t="s">
        <v>48</v>
      </c>
      <c r="V3424" s="1" t="s">
        <v>48</v>
      </c>
      <c r="W3424" s="1" t="s">
        <v>48</v>
      </c>
      <c r="X3424" s="1" t="s">
        <v>51</v>
      </c>
      <c r="Y3424" s="1" t="s">
        <v>14610</v>
      </c>
      <c r="AC3424" s="1" t="s">
        <v>5712</v>
      </c>
      <c r="AD3424" s="1" t="s">
        <v>5712</v>
      </c>
      <c r="AK3424" s="1" t="s">
        <v>63</v>
      </c>
      <c r="AN3424" s="1" t="s">
        <v>5712</v>
      </c>
      <c r="AP3424" s="1" t="s">
        <v>5712</v>
      </c>
      <c r="AR3424" s="1" t="s">
        <v>5712</v>
      </c>
      <c r="AT3424" s="1" t="s">
        <v>5712</v>
      </c>
    </row>
    <row r="3425" spans="1:48" x14ac:dyDescent="0.35">
      <c r="A3425" s="1" t="s">
        <v>14611</v>
      </c>
      <c r="B3425" s="1" t="s">
        <v>12499</v>
      </c>
      <c r="C3425" s="1" t="s">
        <v>41</v>
      </c>
      <c r="D3425">
        <v>73</v>
      </c>
      <c r="E3425" s="1" t="s">
        <v>65</v>
      </c>
      <c r="F3425" s="1" t="s">
        <v>66</v>
      </c>
      <c r="G3425" s="1" t="s">
        <v>44</v>
      </c>
      <c r="H3425" s="1" t="s">
        <v>67</v>
      </c>
      <c r="I3425" s="1" t="s">
        <v>68</v>
      </c>
      <c r="J3425" s="1" t="s">
        <v>80</v>
      </c>
      <c r="K3425" s="1" t="s">
        <v>48</v>
      </c>
      <c r="L3425" s="1" t="s">
        <v>48</v>
      </c>
      <c r="M3425" s="1" t="s">
        <v>48</v>
      </c>
      <c r="N3425" s="1" t="s">
        <v>48</v>
      </c>
      <c r="O3425" s="1" t="s">
        <v>48</v>
      </c>
      <c r="P3425" s="1" t="s">
        <v>48</v>
      </c>
      <c r="Q3425" s="1" t="s">
        <v>48</v>
      </c>
      <c r="R3425" s="1" t="s">
        <v>48</v>
      </c>
      <c r="S3425" s="1" t="s">
        <v>48</v>
      </c>
      <c r="T3425" s="1" t="s">
        <v>48</v>
      </c>
      <c r="U3425" s="1" t="s">
        <v>48</v>
      </c>
      <c r="V3425" s="1" t="s">
        <v>48</v>
      </c>
      <c r="W3425" s="1" t="s">
        <v>49</v>
      </c>
      <c r="X3425" s="1" t="s">
        <v>51</v>
      </c>
      <c r="Y3425" s="1" t="s">
        <v>14612</v>
      </c>
      <c r="AC3425" s="1" t="s">
        <v>5712</v>
      </c>
      <c r="AD3425" s="1" t="s">
        <v>5712</v>
      </c>
      <c r="AK3425" s="1" t="s">
        <v>55</v>
      </c>
      <c r="AN3425" s="1" t="s">
        <v>5712</v>
      </c>
      <c r="AP3425" s="1" t="s">
        <v>5712</v>
      </c>
      <c r="AR3425" s="1" t="s">
        <v>5712</v>
      </c>
      <c r="AT3425" s="1" t="s">
        <v>5712</v>
      </c>
      <c r="AV3425" s="1" t="s">
        <v>14613</v>
      </c>
    </row>
    <row r="3426" spans="1:48" x14ac:dyDescent="0.35">
      <c r="A3426" s="1" t="s">
        <v>14614</v>
      </c>
      <c r="B3426" s="1" t="s">
        <v>12499</v>
      </c>
      <c r="C3426" s="1" t="s">
        <v>71</v>
      </c>
      <c r="D3426">
        <v>63</v>
      </c>
      <c r="E3426" s="1" t="s">
        <v>65</v>
      </c>
      <c r="F3426" s="1" t="s">
        <v>43</v>
      </c>
      <c r="G3426" s="1" t="s">
        <v>44</v>
      </c>
      <c r="H3426" s="1" t="s">
        <v>67</v>
      </c>
      <c r="I3426" s="1" t="s">
        <v>68</v>
      </c>
      <c r="J3426" s="1" t="s">
        <v>47</v>
      </c>
      <c r="K3426" s="1" t="s">
        <v>48</v>
      </c>
      <c r="L3426" s="1" t="s">
        <v>48</v>
      </c>
      <c r="M3426" s="1" t="s">
        <v>48</v>
      </c>
      <c r="N3426" s="1" t="s">
        <v>48</v>
      </c>
      <c r="O3426" s="1" t="s">
        <v>48</v>
      </c>
      <c r="P3426" s="1" t="s">
        <v>48</v>
      </c>
      <c r="Q3426" s="1" t="s">
        <v>48</v>
      </c>
      <c r="R3426" s="1" t="s">
        <v>49</v>
      </c>
      <c r="S3426" s="1" t="s">
        <v>48</v>
      </c>
      <c r="T3426" s="1" t="s">
        <v>48</v>
      </c>
      <c r="U3426" s="1" t="s">
        <v>48</v>
      </c>
      <c r="V3426" s="1" t="s">
        <v>48</v>
      </c>
      <c r="W3426" s="1" t="s">
        <v>48</v>
      </c>
      <c r="X3426" s="1" t="s">
        <v>62</v>
      </c>
      <c r="AC3426" s="1" t="s">
        <v>5712</v>
      </c>
      <c r="AD3426" s="1" t="s">
        <v>5712</v>
      </c>
      <c r="AK3426" s="1" t="s">
        <v>63</v>
      </c>
      <c r="AN3426" s="1" t="s">
        <v>5712</v>
      </c>
      <c r="AP3426" s="1" t="s">
        <v>5712</v>
      </c>
      <c r="AR3426" s="1" t="s">
        <v>5712</v>
      </c>
      <c r="AT3426" s="1" t="s">
        <v>5712</v>
      </c>
      <c r="AV3426" s="1" t="s">
        <v>14615</v>
      </c>
    </row>
    <row r="3427" spans="1:48" x14ac:dyDescent="0.35">
      <c r="A3427" s="1" t="s">
        <v>14616</v>
      </c>
      <c r="B3427" s="1" t="s">
        <v>12499</v>
      </c>
      <c r="C3427" s="1" t="s">
        <v>71</v>
      </c>
      <c r="D3427">
        <v>75</v>
      </c>
      <c r="E3427" s="1" t="s">
        <v>65</v>
      </c>
      <c r="F3427" s="1" t="s">
        <v>66</v>
      </c>
      <c r="G3427" s="1" t="s">
        <v>73</v>
      </c>
      <c r="H3427" s="1" t="s">
        <v>67</v>
      </c>
      <c r="I3427" s="1" t="s">
        <v>46</v>
      </c>
      <c r="J3427" s="1" t="s">
        <v>47</v>
      </c>
      <c r="K3427" s="1" t="s">
        <v>48</v>
      </c>
      <c r="L3427" s="1" t="s">
        <v>49</v>
      </c>
      <c r="M3427" s="1" t="s">
        <v>48</v>
      </c>
      <c r="N3427" s="1" t="s">
        <v>48</v>
      </c>
      <c r="O3427" s="1" t="s">
        <v>48</v>
      </c>
      <c r="P3427" s="1" t="s">
        <v>48</v>
      </c>
      <c r="Q3427" s="1" t="s">
        <v>48</v>
      </c>
      <c r="R3427" s="1" t="s">
        <v>48</v>
      </c>
      <c r="S3427" s="1" t="s">
        <v>48</v>
      </c>
      <c r="T3427" s="1" t="s">
        <v>48</v>
      </c>
      <c r="U3427" s="1" t="s">
        <v>48</v>
      </c>
      <c r="V3427" s="1" t="s">
        <v>48</v>
      </c>
      <c r="W3427" s="1" t="s">
        <v>48</v>
      </c>
      <c r="X3427" s="1" t="s">
        <v>116</v>
      </c>
      <c r="Y3427" s="1" t="s">
        <v>14617</v>
      </c>
      <c r="AC3427" s="1" t="s">
        <v>5712</v>
      </c>
      <c r="AD3427" s="1" t="s">
        <v>5712</v>
      </c>
      <c r="AK3427" s="1" t="s">
        <v>63</v>
      </c>
      <c r="AN3427" s="1" t="s">
        <v>5712</v>
      </c>
      <c r="AP3427" s="1" t="s">
        <v>131</v>
      </c>
      <c r="AR3427" s="1" t="s">
        <v>5712</v>
      </c>
      <c r="AT3427" s="1" t="s">
        <v>5712</v>
      </c>
    </row>
    <row r="3428" spans="1:48" x14ac:dyDescent="0.35">
      <c r="A3428" s="1" t="s">
        <v>14618</v>
      </c>
      <c r="B3428" s="1" t="s">
        <v>12499</v>
      </c>
      <c r="C3428" s="1" t="s">
        <v>41</v>
      </c>
      <c r="D3428">
        <v>76</v>
      </c>
      <c r="E3428" s="1" t="s">
        <v>65</v>
      </c>
      <c r="F3428" s="1" t="s">
        <v>66</v>
      </c>
      <c r="G3428" s="1" t="s">
        <v>59</v>
      </c>
      <c r="H3428" s="1" t="s">
        <v>67</v>
      </c>
      <c r="I3428" s="1" t="s">
        <v>125</v>
      </c>
      <c r="J3428" s="1" t="s">
        <v>80</v>
      </c>
      <c r="K3428" s="1" t="s">
        <v>48</v>
      </c>
      <c r="L3428" s="1" t="s">
        <v>48</v>
      </c>
      <c r="M3428" s="1" t="s">
        <v>48</v>
      </c>
      <c r="N3428" s="1" t="s">
        <v>48</v>
      </c>
      <c r="O3428" s="1" t="s">
        <v>48</v>
      </c>
      <c r="P3428" s="1" t="s">
        <v>48</v>
      </c>
      <c r="Q3428" s="1" t="s">
        <v>48</v>
      </c>
      <c r="R3428" s="1" t="s">
        <v>48</v>
      </c>
      <c r="S3428" s="1" t="s">
        <v>48</v>
      </c>
      <c r="T3428" s="1" t="s">
        <v>48</v>
      </c>
      <c r="U3428" s="1" t="s">
        <v>48</v>
      </c>
      <c r="V3428" s="1" t="s">
        <v>48</v>
      </c>
      <c r="W3428" s="1" t="s">
        <v>49</v>
      </c>
      <c r="X3428" s="1" t="s">
        <v>62</v>
      </c>
      <c r="AC3428" s="1" t="s">
        <v>5712</v>
      </c>
      <c r="AD3428" s="1" t="s">
        <v>5712</v>
      </c>
      <c r="AI3428" s="1" t="s">
        <v>14619</v>
      </c>
      <c r="AK3428" s="1" t="s">
        <v>77</v>
      </c>
      <c r="AN3428" s="1" t="s">
        <v>5712</v>
      </c>
      <c r="AP3428" s="1" t="s">
        <v>5712</v>
      </c>
      <c r="AR3428" s="1" t="s">
        <v>5712</v>
      </c>
      <c r="AT3428" s="1" t="s">
        <v>5712</v>
      </c>
    </row>
    <row r="3429" spans="1:48" x14ac:dyDescent="0.35">
      <c r="A3429" s="1" t="s">
        <v>14620</v>
      </c>
      <c r="B3429" s="1" t="s">
        <v>12499</v>
      </c>
      <c r="C3429" s="1" t="s">
        <v>71</v>
      </c>
      <c r="D3429">
        <v>76</v>
      </c>
      <c r="E3429" s="1" t="s">
        <v>65</v>
      </c>
      <c r="F3429" s="1" t="s">
        <v>66</v>
      </c>
      <c r="G3429" s="1" t="s">
        <v>44</v>
      </c>
      <c r="H3429" s="1" t="s">
        <v>67</v>
      </c>
      <c r="I3429" s="1" t="s">
        <v>68</v>
      </c>
      <c r="J3429" s="1" t="s">
        <v>80</v>
      </c>
      <c r="K3429" s="1" t="s">
        <v>48</v>
      </c>
      <c r="L3429" s="1" t="s">
        <v>48</v>
      </c>
      <c r="M3429" s="1" t="s">
        <v>48</v>
      </c>
      <c r="N3429" s="1" t="s">
        <v>48</v>
      </c>
      <c r="O3429" s="1" t="s">
        <v>48</v>
      </c>
      <c r="P3429" s="1" t="s">
        <v>48</v>
      </c>
      <c r="Q3429" s="1" t="s">
        <v>48</v>
      </c>
      <c r="R3429" s="1" t="s">
        <v>48</v>
      </c>
      <c r="S3429" s="1" t="s">
        <v>48</v>
      </c>
      <c r="T3429" s="1" t="s">
        <v>48</v>
      </c>
      <c r="U3429" s="1" t="s">
        <v>48</v>
      </c>
      <c r="V3429" s="1" t="s">
        <v>48</v>
      </c>
      <c r="W3429" s="1" t="s">
        <v>49</v>
      </c>
      <c r="X3429" s="1" t="s">
        <v>62</v>
      </c>
      <c r="AC3429" s="1" t="s">
        <v>5712</v>
      </c>
      <c r="AD3429" s="1" t="s">
        <v>5712</v>
      </c>
      <c r="AI3429" s="1" t="s">
        <v>14621</v>
      </c>
      <c r="AK3429" s="1" t="s">
        <v>77</v>
      </c>
      <c r="AN3429" s="1" t="s">
        <v>5712</v>
      </c>
      <c r="AP3429" s="1" t="s">
        <v>5712</v>
      </c>
      <c r="AR3429" s="1" t="s">
        <v>5712</v>
      </c>
      <c r="AT3429" s="1" t="s">
        <v>5712</v>
      </c>
    </row>
    <row r="3430" spans="1:48" x14ac:dyDescent="0.35">
      <c r="A3430" s="1" t="s">
        <v>14622</v>
      </c>
      <c r="B3430" s="1" t="s">
        <v>12499</v>
      </c>
      <c r="C3430" s="1" t="s">
        <v>41</v>
      </c>
      <c r="D3430">
        <v>59</v>
      </c>
      <c r="E3430" s="1" t="s">
        <v>65</v>
      </c>
      <c r="F3430" s="1" t="s">
        <v>66</v>
      </c>
      <c r="G3430" s="1" t="s">
        <v>44</v>
      </c>
      <c r="H3430" s="1" t="s">
        <v>67</v>
      </c>
      <c r="I3430" s="1" t="s">
        <v>61</v>
      </c>
      <c r="J3430" s="1" t="s">
        <v>80</v>
      </c>
      <c r="K3430" s="1" t="s">
        <v>48</v>
      </c>
      <c r="L3430" s="1" t="s">
        <v>48</v>
      </c>
      <c r="M3430" s="1" t="s">
        <v>48</v>
      </c>
      <c r="N3430" s="1" t="s">
        <v>48</v>
      </c>
      <c r="O3430" s="1" t="s">
        <v>48</v>
      </c>
      <c r="P3430" s="1" t="s">
        <v>48</v>
      </c>
      <c r="Q3430" s="1" t="s">
        <v>48</v>
      </c>
      <c r="R3430" s="1" t="s">
        <v>48</v>
      </c>
      <c r="S3430" s="1" t="s">
        <v>48</v>
      </c>
      <c r="T3430" s="1" t="s">
        <v>48</v>
      </c>
      <c r="U3430" s="1" t="s">
        <v>49</v>
      </c>
      <c r="V3430" s="1" t="s">
        <v>48</v>
      </c>
      <c r="W3430" s="1" t="s">
        <v>48</v>
      </c>
      <c r="X3430" s="1" t="s">
        <v>51</v>
      </c>
      <c r="Y3430" s="1" t="s">
        <v>14623</v>
      </c>
      <c r="AC3430" s="1" t="s">
        <v>5712</v>
      </c>
      <c r="AD3430" s="1" t="s">
        <v>5712</v>
      </c>
      <c r="AI3430" s="1" t="s">
        <v>14624</v>
      </c>
      <c r="AK3430" s="1" t="s">
        <v>63</v>
      </c>
      <c r="AN3430" s="1" t="s">
        <v>5712</v>
      </c>
      <c r="AP3430" s="1" t="s">
        <v>5712</v>
      </c>
      <c r="AR3430" s="1" t="s">
        <v>5712</v>
      </c>
      <c r="AT3430" s="1" t="s">
        <v>5712</v>
      </c>
      <c r="AV3430" s="1" t="s">
        <v>694</v>
      </c>
    </row>
    <row r="3431" spans="1:48" x14ac:dyDescent="0.35">
      <c r="A3431" s="1" t="s">
        <v>14625</v>
      </c>
      <c r="B3431" s="1" t="s">
        <v>12499</v>
      </c>
      <c r="C3431" s="1" t="s">
        <v>71</v>
      </c>
      <c r="D3431">
        <v>64</v>
      </c>
      <c r="E3431" s="1" t="s">
        <v>65</v>
      </c>
      <c r="F3431" s="1" t="s">
        <v>66</v>
      </c>
      <c r="G3431" s="1" t="s">
        <v>44</v>
      </c>
      <c r="H3431" s="1" t="s">
        <v>60</v>
      </c>
      <c r="I3431" s="1" t="s">
        <v>125</v>
      </c>
      <c r="J3431" s="1" t="s">
        <v>80</v>
      </c>
      <c r="K3431" s="1" t="s">
        <v>48</v>
      </c>
      <c r="L3431" s="1" t="s">
        <v>48</v>
      </c>
      <c r="M3431" s="1" t="s">
        <v>48</v>
      </c>
      <c r="N3431" s="1" t="s">
        <v>48</v>
      </c>
      <c r="O3431" s="1" t="s">
        <v>48</v>
      </c>
      <c r="P3431" s="1" t="s">
        <v>48</v>
      </c>
      <c r="Q3431" s="1" t="s">
        <v>48</v>
      </c>
      <c r="R3431" s="1" t="s">
        <v>48</v>
      </c>
      <c r="S3431" s="1" t="s">
        <v>48</v>
      </c>
      <c r="T3431" s="1" t="s">
        <v>48</v>
      </c>
      <c r="U3431" s="1" t="s">
        <v>48</v>
      </c>
      <c r="V3431" s="1" t="s">
        <v>49</v>
      </c>
      <c r="W3431" s="1" t="s">
        <v>48</v>
      </c>
      <c r="X3431" s="1" t="s">
        <v>62</v>
      </c>
      <c r="AC3431" s="1" t="s">
        <v>5712</v>
      </c>
      <c r="AD3431" s="1" t="s">
        <v>5712</v>
      </c>
      <c r="AI3431" s="1" t="s">
        <v>14626</v>
      </c>
      <c r="AK3431" s="1" t="s">
        <v>63</v>
      </c>
      <c r="AN3431" s="1" t="s">
        <v>5712</v>
      </c>
      <c r="AP3431" s="1" t="s">
        <v>5712</v>
      </c>
      <c r="AR3431" s="1" t="s">
        <v>5712</v>
      </c>
      <c r="AT3431" s="1" t="s">
        <v>5712</v>
      </c>
      <c r="AV3431" s="1" t="s">
        <v>14627</v>
      </c>
    </row>
    <row r="3432" spans="1:48" ht="290" x14ac:dyDescent="0.35">
      <c r="A3432" s="1" t="s">
        <v>14628</v>
      </c>
      <c r="B3432" s="1" t="s">
        <v>12499</v>
      </c>
      <c r="C3432" s="1" t="s">
        <v>41</v>
      </c>
      <c r="D3432">
        <v>45</v>
      </c>
      <c r="E3432" s="1" t="s">
        <v>42</v>
      </c>
      <c r="F3432" s="1" t="s">
        <v>107</v>
      </c>
      <c r="G3432" s="1" t="s">
        <v>59</v>
      </c>
      <c r="H3432" s="1" t="s">
        <v>79</v>
      </c>
      <c r="I3432" s="1" t="s">
        <v>68</v>
      </c>
      <c r="J3432" s="1" t="s">
        <v>80</v>
      </c>
      <c r="K3432" s="1" t="s">
        <v>48</v>
      </c>
      <c r="L3432" s="1" t="s">
        <v>48</v>
      </c>
      <c r="M3432" s="1" t="s">
        <v>48</v>
      </c>
      <c r="N3432" s="1" t="s">
        <v>48</v>
      </c>
      <c r="O3432" s="1" t="s">
        <v>48</v>
      </c>
      <c r="P3432" s="1" t="s">
        <v>48</v>
      </c>
      <c r="Q3432" s="1" t="s">
        <v>48</v>
      </c>
      <c r="R3432" s="1" t="s">
        <v>48</v>
      </c>
      <c r="S3432" s="1" t="s">
        <v>48</v>
      </c>
      <c r="T3432" s="1" t="s">
        <v>49</v>
      </c>
      <c r="U3432" s="1" t="s">
        <v>48</v>
      </c>
      <c r="V3432" s="1" t="s">
        <v>48</v>
      </c>
      <c r="W3432" s="1" t="s">
        <v>48</v>
      </c>
      <c r="X3432" s="1" t="s">
        <v>62</v>
      </c>
      <c r="AC3432" s="1" t="s">
        <v>5712</v>
      </c>
      <c r="AD3432" s="1" t="s">
        <v>5712</v>
      </c>
      <c r="AI3432" s="2" t="s">
        <v>14629</v>
      </c>
      <c r="AK3432" s="1" t="s">
        <v>77</v>
      </c>
      <c r="AN3432" s="1" t="s">
        <v>5712</v>
      </c>
      <c r="AP3432" s="1" t="s">
        <v>5712</v>
      </c>
      <c r="AR3432" s="1" t="s">
        <v>5712</v>
      </c>
      <c r="AT3432" s="1" t="s">
        <v>5712</v>
      </c>
    </row>
    <row r="3433" spans="1:48" x14ac:dyDescent="0.35">
      <c r="A3433" s="1" t="s">
        <v>14630</v>
      </c>
      <c r="B3433" s="1" t="s">
        <v>12499</v>
      </c>
      <c r="C3433" s="1" t="s">
        <v>71</v>
      </c>
      <c r="D3433">
        <v>68</v>
      </c>
      <c r="E3433" s="1" t="s">
        <v>65</v>
      </c>
      <c r="F3433" s="1" t="s">
        <v>66</v>
      </c>
      <c r="G3433" s="1" t="s">
        <v>73</v>
      </c>
      <c r="H3433" s="1" t="s">
        <v>67</v>
      </c>
      <c r="I3433" s="1" t="s">
        <v>90</v>
      </c>
      <c r="J3433" s="1" t="s">
        <v>47</v>
      </c>
      <c r="K3433" s="1" t="s">
        <v>48</v>
      </c>
      <c r="L3433" s="1" t="s">
        <v>48</v>
      </c>
      <c r="M3433" s="1" t="s">
        <v>49</v>
      </c>
      <c r="N3433" s="1" t="s">
        <v>48</v>
      </c>
      <c r="O3433" s="1" t="s">
        <v>48</v>
      </c>
      <c r="P3433" s="1" t="s">
        <v>48</v>
      </c>
      <c r="Q3433" s="1" t="s">
        <v>48</v>
      </c>
      <c r="R3433" s="1" t="s">
        <v>48</v>
      </c>
      <c r="S3433" s="1" t="s">
        <v>48</v>
      </c>
      <c r="T3433" s="1" t="s">
        <v>48</v>
      </c>
      <c r="U3433" s="1" t="s">
        <v>48</v>
      </c>
      <c r="V3433" s="1" t="s">
        <v>48</v>
      </c>
      <c r="W3433" s="1" t="s">
        <v>49</v>
      </c>
      <c r="X3433" s="1" t="s">
        <v>116</v>
      </c>
      <c r="Y3433" s="1" t="s">
        <v>14631</v>
      </c>
      <c r="AC3433" s="1" t="s">
        <v>5712</v>
      </c>
      <c r="AD3433" s="1" t="s">
        <v>5712</v>
      </c>
      <c r="AK3433" s="1" t="s">
        <v>55</v>
      </c>
      <c r="AN3433" s="1" t="s">
        <v>81</v>
      </c>
      <c r="AP3433" s="1" t="s">
        <v>81</v>
      </c>
      <c r="AR3433" s="1" t="s">
        <v>5712</v>
      </c>
      <c r="AT3433" s="1" t="s">
        <v>5712</v>
      </c>
    </row>
    <row r="3434" spans="1:48" ht="362.5" x14ac:dyDescent="0.35">
      <c r="A3434" s="1" t="s">
        <v>14632</v>
      </c>
      <c r="B3434" s="1" t="s">
        <v>12499</v>
      </c>
      <c r="C3434" s="1" t="s">
        <v>71</v>
      </c>
      <c r="D3434">
        <v>29</v>
      </c>
      <c r="E3434" s="1" t="s">
        <v>57</v>
      </c>
      <c r="F3434" s="1" t="s">
        <v>58</v>
      </c>
      <c r="G3434" s="1" t="s">
        <v>137</v>
      </c>
      <c r="H3434" s="1" t="s">
        <v>92</v>
      </c>
      <c r="I3434" s="1" t="s">
        <v>113</v>
      </c>
      <c r="J3434" s="1" t="s">
        <v>47</v>
      </c>
      <c r="K3434" s="1" t="s">
        <v>48</v>
      </c>
      <c r="L3434" s="1" t="s">
        <v>48</v>
      </c>
      <c r="M3434" s="1" t="s">
        <v>48</v>
      </c>
      <c r="N3434" s="1" t="s">
        <v>48</v>
      </c>
      <c r="O3434" s="1" t="s">
        <v>48</v>
      </c>
      <c r="P3434" s="1" t="s">
        <v>49</v>
      </c>
      <c r="Q3434" s="1" t="s">
        <v>48</v>
      </c>
      <c r="R3434" s="1" t="s">
        <v>48</v>
      </c>
      <c r="S3434" s="1" t="s">
        <v>48</v>
      </c>
      <c r="T3434" s="1" t="s">
        <v>48</v>
      </c>
      <c r="U3434" s="1" t="s">
        <v>48</v>
      </c>
      <c r="V3434" s="1" t="s">
        <v>48</v>
      </c>
      <c r="W3434" s="1" t="s">
        <v>48</v>
      </c>
      <c r="X3434" s="1" t="s">
        <v>75</v>
      </c>
      <c r="Y3434" s="1" t="s">
        <v>14633</v>
      </c>
      <c r="AC3434" s="1" t="s">
        <v>5712</v>
      </c>
      <c r="AD3434" s="1" t="s">
        <v>5712</v>
      </c>
      <c r="AK3434" s="1" t="s">
        <v>63</v>
      </c>
      <c r="AN3434" s="1" t="s">
        <v>5712</v>
      </c>
      <c r="AP3434" s="1" t="s">
        <v>5712</v>
      </c>
      <c r="AR3434" s="1" t="s">
        <v>5712</v>
      </c>
      <c r="AT3434" s="1" t="s">
        <v>5712</v>
      </c>
      <c r="AV3434" s="2" t="s">
        <v>14634</v>
      </c>
    </row>
    <row r="3435" spans="1:48" x14ac:dyDescent="0.35">
      <c r="A3435" s="1" t="s">
        <v>14635</v>
      </c>
      <c r="B3435" s="1" t="s">
        <v>12499</v>
      </c>
      <c r="C3435" s="1" t="s">
        <v>41</v>
      </c>
      <c r="D3435">
        <v>66</v>
      </c>
      <c r="E3435" s="1" t="s">
        <v>65</v>
      </c>
      <c r="F3435" s="1" t="s">
        <v>66</v>
      </c>
      <c r="G3435" s="1" t="s">
        <v>73</v>
      </c>
      <c r="H3435" s="1" t="s">
        <v>109</v>
      </c>
      <c r="I3435" s="1" t="s">
        <v>46</v>
      </c>
      <c r="J3435" s="1" t="s">
        <v>47</v>
      </c>
      <c r="K3435" s="1" t="s">
        <v>49</v>
      </c>
      <c r="L3435" s="1" t="s">
        <v>48</v>
      </c>
      <c r="M3435" s="1" t="s">
        <v>48</v>
      </c>
      <c r="N3435" s="1" t="s">
        <v>48</v>
      </c>
      <c r="O3435" s="1" t="s">
        <v>48</v>
      </c>
      <c r="P3435" s="1" t="s">
        <v>48</v>
      </c>
      <c r="Q3435" s="1" t="s">
        <v>48</v>
      </c>
      <c r="R3435" s="1" t="s">
        <v>48</v>
      </c>
      <c r="S3435" s="1" t="s">
        <v>48</v>
      </c>
      <c r="T3435" s="1" t="s">
        <v>49</v>
      </c>
      <c r="U3435" s="1" t="s">
        <v>48</v>
      </c>
      <c r="V3435" s="1" t="s">
        <v>48</v>
      </c>
      <c r="W3435" s="1" t="s">
        <v>48</v>
      </c>
      <c r="X3435" s="1" t="s">
        <v>62</v>
      </c>
      <c r="AC3435" s="1" t="s">
        <v>5712</v>
      </c>
      <c r="AD3435" s="1" t="s">
        <v>5712</v>
      </c>
      <c r="AI3435" s="1" t="s">
        <v>14636</v>
      </c>
      <c r="AK3435" s="1" t="s">
        <v>77</v>
      </c>
      <c r="AN3435" s="1" t="s">
        <v>5712</v>
      </c>
      <c r="AP3435" s="1" t="s">
        <v>81</v>
      </c>
      <c r="AR3435" s="1" t="s">
        <v>5712</v>
      </c>
      <c r="AT3435" s="1" t="s">
        <v>5712</v>
      </c>
    </row>
    <row r="3436" spans="1:48" x14ac:dyDescent="0.35">
      <c r="A3436" s="1" t="s">
        <v>14637</v>
      </c>
      <c r="B3436" s="1" t="s">
        <v>12499</v>
      </c>
      <c r="C3436" s="1" t="s">
        <v>41</v>
      </c>
      <c r="D3436">
        <v>31</v>
      </c>
      <c r="E3436" s="1" t="s">
        <v>57</v>
      </c>
      <c r="F3436" s="1" t="s">
        <v>107</v>
      </c>
      <c r="G3436" s="1" t="s">
        <v>73</v>
      </c>
      <c r="H3436" s="1" t="s">
        <v>109</v>
      </c>
      <c r="I3436" s="1" t="s">
        <v>61</v>
      </c>
      <c r="J3436" s="1" t="s">
        <v>80</v>
      </c>
      <c r="K3436" s="1" t="s">
        <v>48</v>
      </c>
      <c r="L3436" s="1" t="s">
        <v>48</v>
      </c>
      <c r="M3436" s="1" t="s">
        <v>48</v>
      </c>
      <c r="N3436" s="1" t="s">
        <v>48</v>
      </c>
      <c r="O3436" s="1" t="s">
        <v>48</v>
      </c>
      <c r="P3436" s="1" t="s">
        <v>48</v>
      </c>
      <c r="Q3436" s="1" t="s">
        <v>48</v>
      </c>
      <c r="R3436" s="1" t="s">
        <v>48</v>
      </c>
      <c r="S3436" s="1" t="s">
        <v>48</v>
      </c>
      <c r="T3436" s="1" t="s">
        <v>49</v>
      </c>
      <c r="U3436" s="1" t="s">
        <v>48</v>
      </c>
      <c r="V3436" s="1" t="s">
        <v>48</v>
      </c>
      <c r="W3436" s="1" t="s">
        <v>48</v>
      </c>
      <c r="X3436" s="1" t="s">
        <v>116</v>
      </c>
      <c r="Y3436" s="1" t="s">
        <v>14638</v>
      </c>
      <c r="AC3436" s="1" t="s">
        <v>5712</v>
      </c>
      <c r="AD3436" s="1" t="s">
        <v>5712</v>
      </c>
      <c r="AI3436" s="1" t="s">
        <v>14639</v>
      </c>
      <c r="AK3436" s="1" t="s">
        <v>63</v>
      </c>
      <c r="AN3436" s="1" t="s">
        <v>5712</v>
      </c>
      <c r="AP3436" s="1" t="s">
        <v>5712</v>
      </c>
      <c r="AR3436" s="1" t="s">
        <v>5712</v>
      </c>
      <c r="AT3436" s="1" t="s">
        <v>5712</v>
      </c>
      <c r="AV3436" s="1" t="s">
        <v>579</v>
      </c>
    </row>
    <row r="3437" spans="1:48" x14ac:dyDescent="0.35">
      <c r="A3437" s="1" t="s">
        <v>14640</v>
      </c>
      <c r="B3437" s="1" t="s">
        <v>12499</v>
      </c>
      <c r="C3437" s="1" t="s">
        <v>41</v>
      </c>
      <c r="D3437">
        <v>18</v>
      </c>
      <c r="E3437" s="1" t="s">
        <v>57</v>
      </c>
      <c r="F3437" s="1" t="s">
        <v>58</v>
      </c>
      <c r="G3437" s="1" t="s">
        <v>85</v>
      </c>
      <c r="H3437" s="1" t="s">
        <v>79</v>
      </c>
      <c r="I3437" s="1" t="s">
        <v>125</v>
      </c>
      <c r="J3437" s="1" t="s">
        <v>80</v>
      </c>
      <c r="K3437" s="1" t="s">
        <v>48</v>
      </c>
      <c r="L3437" s="1" t="s">
        <v>48</v>
      </c>
      <c r="M3437" s="1" t="s">
        <v>48</v>
      </c>
      <c r="N3437" s="1" t="s">
        <v>48</v>
      </c>
      <c r="O3437" s="1" t="s">
        <v>48</v>
      </c>
      <c r="P3437" s="1" t="s">
        <v>48</v>
      </c>
      <c r="Q3437" s="1" t="s">
        <v>48</v>
      </c>
      <c r="R3437" s="1" t="s">
        <v>48</v>
      </c>
      <c r="S3437" s="1" t="s">
        <v>48</v>
      </c>
      <c r="T3437" s="1" t="s">
        <v>48</v>
      </c>
      <c r="U3437" s="1" t="s">
        <v>48</v>
      </c>
      <c r="V3437" s="1" t="s">
        <v>49</v>
      </c>
      <c r="W3437" s="1" t="s">
        <v>48</v>
      </c>
      <c r="X3437" s="1" t="s">
        <v>116</v>
      </c>
      <c r="Y3437" s="1" t="s">
        <v>14641</v>
      </c>
      <c r="AC3437" s="1" t="s">
        <v>5712</v>
      </c>
      <c r="AD3437" s="1" t="s">
        <v>5712</v>
      </c>
      <c r="AK3437" s="1" t="s">
        <v>55</v>
      </c>
      <c r="AN3437" s="1" t="s">
        <v>5712</v>
      </c>
      <c r="AP3437" s="1" t="s">
        <v>5712</v>
      </c>
      <c r="AR3437" s="1" t="s">
        <v>5712</v>
      </c>
      <c r="AT3437" s="1" t="s">
        <v>5712</v>
      </c>
    </row>
    <row r="3438" spans="1:48" x14ac:dyDescent="0.35">
      <c r="A3438" s="1" t="s">
        <v>14642</v>
      </c>
      <c r="B3438" s="1" t="s">
        <v>12499</v>
      </c>
      <c r="C3438" s="1" t="s">
        <v>71</v>
      </c>
      <c r="D3438">
        <v>36</v>
      </c>
      <c r="E3438" s="1" t="s">
        <v>42</v>
      </c>
      <c r="F3438" s="1" t="s">
        <v>66</v>
      </c>
      <c r="G3438" s="1" t="s">
        <v>59</v>
      </c>
      <c r="H3438" s="1" t="s">
        <v>92</v>
      </c>
      <c r="I3438" s="1" t="s">
        <v>125</v>
      </c>
      <c r="J3438" s="1" t="s">
        <v>47</v>
      </c>
      <c r="K3438" s="1" t="s">
        <v>48</v>
      </c>
      <c r="L3438" s="1" t="s">
        <v>48</v>
      </c>
      <c r="M3438" s="1" t="s">
        <v>49</v>
      </c>
      <c r="N3438" s="1" t="s">
        <v>48</v>
      </c>
      <c r="O3438" s="1" t="s">
        <v>48</v>
      </c>
      <c r="P3438" s="1" t="s">
        <v>48</v>
      </c>
      <c r="Q3438" s="1" t="s">
        <v>48</v>
      </c>
      <c r="R3438" s="1" t="s">
        <v>48</v>
      </c>
      <c r="S3438" s="1" t="s">
        <v>48</v>
      </c>
      <c r="T3438" s="1" t="s">
        <v>48</v>
      </c>
      <c r="U3438" s="1" t="s">
        <v>48</v>
      </c>
      <c r="V3438" s="1" t="s">
        <v>48</v>
      </c>
      <c r="W3438" s="1" t="s">
        <v>48</v>
      </c>
      <c r="X3438" s="1" t="s">
        <v>62</v>
      </c>
      <c r="AC3438" s="1" t="s">
        <v>5712</v>
      </c>
      <c r="AD3438" s="1" t="s">
        <v>5712</v>
      </c>
      <c r="AK3438" s="1" t="s">
        <v>63</v>
      </c>
      <c r="AN3438" s="1" t="s">
        <v>5712</v>
      </c>
      <c r="AP3438" s="1" t="s">
        <v>5712</v>
      </c>
      <c r="AR3438" s="1" t="s">
        <v>5712</v>
      </c>
      <c r="AT3438" s="1" t="s">
        <v>5712</v>
      </c>
    </row>
    <row r="3439" spans="1:48" x14ac:dyDescent="0.35">
      <c r="A3439" s="1" t="s">
        <v>14643</v>
      </c>
      <c r="B3439" s="1" t="s">
        <v>12499</v>
      </c>
      <c r="C3439" s="1" t="s">
        <v>41</v>
      </c>
      <c r="D3439">
        <v>78</v>
      </c>
      <c r="E3439" s="1" t="s">
        <v>65</v>
      </c>
      <c r="F3439" s="1" t="s">
        <v>66</v>
      </c>
      <c r="G3439" s="1" t="s">
        <v>85</v>
      </c>
      <c r="H3439" s="1" t="s">
        <v>67</v>
      </c>
      <c r="I3439" s="1" t="s">
        <v>68</v>
      </c>
      <c r="J3439" s="1" t="s">
        <v>80</v>
      </c>
      <c r="K3439" s="1" t="s">
        <v>48</v>
      </c>
      <c r="L3439" s="1" t="s">
        <v>48</v>
      </c>
      <c r="M3439" s="1" t="s">
        <v>48</v>
      </c>
      <c r="N3439" s="1" t="s">
        <v>48</v>
      </c>
      <c r="O3439" s="1" t="s">
        <v>48</v>
      </c>
      <c r="P3439" s="1" t="s">
        <v>48</v>
      </c>
      <c r="Q3439" s="1" t="s">
        <v>48</v>
      </c>
      <c r="R3439" s="1" t="s">
        <v>48</v>
      </c>
      <c r="S3439" s="1" t="s">
        <v>48</v>
      </c>
      <c r="T3439" s="1" t="s">
        <v>48</v>
      </c>
      <c r="U3439" s="1" t="s">
        <v>49</v>
      </c>
      <c r="V3439" s="1" t="s">
        <v>48</v>
      </c>
      <c r="W3439" s="1" t="s">
        <v>48</v>
      </c>
      <c r="X3439" s="1" t="s">
        <v>116</v>
      </c>
      <c r="Y3439" s="1" t="s">
        <v>14644</v>
      </c>
      <c r="AC3439" s="1" t="s">
        <v>5712</v>
      </c>
      <c r="AD3439" s="1" t="s">
        <v>5712</v>
      </c>
      <c r="AI3439" s="1" t="s">
        <v>14645</v>
      </c>
      <c r="AK3439" s="1" t="s">
        <v>77</v>
      </c>
      <c r="AN3439" s="1" t="s">
        <v>5712</v>
      </c>
      <c r="AP3439" s="1" t="s">
        <v>5712</v>
      </c>
      <c r="AR3439" s="1" t="s">
        <v>5712</v>
      </c>
      <c r="AT3439" s="1" t="s">
        <v>5712</v>
      </c>
    </row>
    <row r="3440" spans="1:48" x14ac:dyDescent="0.35">
      <c r="A3440" s="1" t="s">
        <v>14646</v>
      </c>
      <c r="B3440" s="1" t="s">
        <v>12499</v>
      </c>
      <c r="C3440" s="1" t="s">
        <v>41</v>
      </c>
      <c r="D3440">
        <v>83</v>
      </c>
      <c r="E3440" s="1" t="s">
        <v>65</v>
      </c>
      <c r="F3440" s="1" t="s">
        <v>66</v>
      </c>
      <c r="G3440" s="1" t="s">
        <v>44</v>
      </c>
      <c r="H3440" s="1" t="s">
        <v>67</v>
      </c>
      <c r="I3440" s="1" t="s">
        <v>61</v>
      </c>
      <c r="J3440" s="1" t="s">
        <v>47</v>
      </c>
      <c r="K3440" s="1" t="s">
        <v>48</v>
      </c>
      <c r="L3440" s="1" t="s">
        <v>48</v>
      </c>
      <c r="M3440" s="1" t="s">
        <v>49</v>
      </c>
      <c r="N3440" s="1" t="s">
        <v>48</v>
      </c>
      <c r="O3440" s="1" t="s">
        <v>48</v>
      </c>
      <c r="P3440" s="1" t="s">
        <v>48</v>
      </c>
      <c r="Q3440" s="1" t="s">
        <v>48</v>
      </c>
      <c r="R3440" s="1" t="s">
        <v>48</v>
      </c>
      <c r="S3440" s="1" t="s">
        <v>48</v>
      </c>
      <c r="T3440" s="1" t="s">
        <v>48</v>
      </c>
      <c r="U3440" s="1" t="s">
        <v>48</v>
      </c>
      <c r="V3440" s="1" t="s">
        <v>48</v>
      </c>
      <c r="W3440" s="1" t="s">
        <v>48</v>
      </c>
      <c r="X3440" s="1" t="s">
        <v>62</v>
      </c>
      <c r="AC3440" s="1" t="s">
        <v>5712</v>
      </c>
      <c r="AD3440" s="1" t="s">
        <v>5712</v>
      </c>
      <c r="AI3440" s="1" t="s">
        <v>14647</v>
      </c>
      <c r="AK3440" s="1" t="s">
        <v>77</v>
      </c>
      <c r="AN3440" s="1" t="s">
        <v>5712</v>
      </c>
      <c r="AP3440" s="1" t="s">
        <v>5712</v>
      </c>
      <c r="AR3440" s="1" t="s">
        <v>5712</v>
      </c>
      <c r="AT3440" s="1" t="s">
        <v>5712</v>
      </c>
      <c r="AV3440" s="1" t="s">
        <v>14648</v>
      </c>
    </row>
    <row r="3441" spans="1:48" x14ac:dyDescent="0.35">
      <c r="A3441" s="1" t="s">
        <v>14649</v>
      </c>
      <c r="B3441" s="1" t="s">
        <v>12499</v>
      </c>
      <c r="C3441" s="1" t="s">
        <v>41</v>
      </c>
      <c r="D3441">
        <v>64</v>
      </c>
      <c r="E3441" s="1" t="s">
        <v>65</v>
      </c>
      <c r="F3441" s="1" t="s">
        <v>66</v>
      </c>
      <c r="G3441" s="1" t="s">
        <v>59</v>
      </c>
      <c r="H3441" s="1" t="s">
        <v>67</v>
      </c>
      <c r="I3441" s="1" t="s">
        <v>68</v>
      </c>
      <c r="J3441" s="1" t="s">
        <v>47</v>
      </c>
      <c r="K3441" s="1" t="s">
        <v>48</v>
      </c>
      <c r="L3441" s="1" t="s">
        <v>48</v>
      </c>
      <c r="M3441" s="1" t="s">
        <v>48</v>
      </c>
      <c r="N3441" s="1" t="s">
        <v>48</v>
      </c>
      <c r="O3441" s="1" t="s">
        <v>48</v>
      </c>
      <c r="P3441" s="1" t="s">
        <v>49</v>
      </c>
      <c r="Q3441" s="1" t="s">
        <v>48</v>
      </c>
      <c r="R3441" s="1" t="s">
        <v>48</v>
      </c>
      <c r="S3441" s="1" t="s">
        <v>48</v>
      </c>
      <c r="T3441" s="1" t="s">
        <v>48</v>
      </c>
      <c r="U3441" s="1" t="s">
        <v>48</v>
      </c>
      <c r="V3441" s="1" t="s">
        <v>48</v>
      </c>
      <c r="W3441" s="1" t="s">
        <v>48</v>
      </c>
      <c r="X3441" s="1" t="s">
        <v>62</v>
      </c>
      <c r="AC3441" s="1" t="s">
        <v>5712</v>
      </c>
      <c r="AD3441" s="1" t="s">
        <v>5712</v>
      </c>
      <c r="AK3441" s="1" t="s">
        <v>63</v>
      </c>
      <c r="AN3441" s="1" t="s">
        <v>5712</v>
      </c>
      <c r="AP3441" s="1" t="s">
        <v>5712</v>
      </c>
      <c r="AR3441" s="1" t="s">
        <v>5712</v>
      </c>
      <c r="AT3441" s="1" t="s">
        <v>5712</v>
      </c>
      <c r="AV3441" s="1" t="s">
        <v>14650</v>
      </c>
    </row>
    <row r="3442" spans="1:48" x14ac:dyDescent="0.35">
      <c r="A3442" s="1" t="s">
        <v>14651</v>
      </c>
      <c r="B3442" s="1" t="s">
        <v>12499</v>
      </c>
      <c r="C3442" s="1" t="s">
        <v>71</v>
      </c>
      <c r="D3442">
        <v>47</v>
      </c>
      <c r="E3442" s="1" t="s">
        <v>42</v>
      </c>
      <c r="F3442" s="1" t="s">
        <v>72</v>
      </c>
      <c r="G3442" s="1" t="s">
        <v>59</v>
      </c>
      <c r="H3442" s="1" t="s">
        <v>109</v>
      </c>
      <c r="I3442" s="1" t="s">
        <v>74</v>
      </c>
      <c r="J3442" s="1" t="s">
        <v>47</v>
      </c>
      <c r="K3442" s="1" t="s">
        <v>48</v>
      </c>
      <c r="L3442" s="1" t="s">
        <v>49</v>
      </c>
      <c r="M3442" s="1" t="s">
        <v>48</v>
      </c>
      <c r="N3442" s="1" t="s">
        <v>48</v>
      </c>
      <c r="O3442" s="1" t="s">
        <v>48</v>
      </c>
      <c r="P3442" s="1" t="s">
        <v>48</v>
      </c>
      <c r="Q3442" s="1" t="s">
        <v>48</v>
      </c>
      <c r="R3442" s="1" t="s">
        <v>48</v>
      </c>
      <c r="S3442" s="1" t="s">
        <v>48</v>
      </c>
      <c r="T3442" s="1" t="s">
        <v>48</v>
      </c>
      <c r="U3442" s="1" t="s">
        <v>48</v>
      </c>
      <c r="V3442" s="1" t="s">
        <v>48</v>
      </c>
      <c r="W3442" s="1" t="s">
        <v>48</v>
      </c>
      <c r="X3442" s="1" t="s">
        <v>62</v>
      </c>
      <c r="AC3442" s="1" t="s">
        <v>5712</v>
      </c>
      <c r="AD3442" s="1" t="s">
        <v>5712</v>
      </c>
      <c r="AK3442" s="1" t="s">
        <v>55</v>
      </c>
      <c r="AN3442" s="1" t="s">
        <v>5712</v>
      </c>
      <c r="AP3442" s="1" t="s">
        <v>5712</v>
      </c>
      <c r="AR3442" s="1" t="s">
        <v>5712</v>
      </c>
      <c r="AT3442" s="1" t="s">
        <v>5712</v>
      </c>
      <c r="AV3442" s="1" t="s">
        <v>14652</v>
      </c>
    </row>
    <row r="3443" spans="1:48" x14ac:dyDescent="0.35">
      <c r="A3443" s="1" t="s">
        <v>14653</v>
      </c>
      <c r="B3443" s="1" t="s">
        <v>12499</v>
      </c>
      <c r="C3443" s="1" t="s">
        <v>71</v>
      </c>
      <c r="D3443">
        <v>47</v>
      </c>
      <c r="E3443" s="1" t="s">
        <v>42</v>
      </c>
      <c r="F3443" s="1" t="s">
        <v>43</v>
      </c>
      <c r="G3443" s="1" t="s">
        <v>59</v>
      </c>
      <c r="H3443" s="1" t="s">
        <v>144</v>
      </c>
      <c r="I3443" s="1" t="s">
        <v>61</v>
      </c>
      <c r="J3443" s="1" t="s">
        <v>80</v>
      </c>
      <c r="K3443" s="1" t="s">
        <v>48</v>
      </c>
      <c r="L3443" s="1" t="s">
        <v>48</v>
      </c>
      <c r="M3443" s="1" t="s">
        <v>48</v>
      </c>
      <c r="N3443" s="1" t="s">
        <v>48</v>
      </c>
      <c r="O3443" s="1" t="s">
        <v>48</v>
      </c>
      <c r="P3443" s="1" t="s">
        <v>48</v>
      </c>
      <c r="Q3443" s="1" t="s">
        <v>48</v>
      </c>
      <c r="R3443" s="1" t="s">
        <v>48</v>
      </c>
      <c r="S3443" s="1" t="s">
        <v>48</v>
      </c>
      <c r="T3443" s="1" t="s">
        <v>49</v>
      </c>
      <c r="U3443" s="1" t="s">
        <v>48</v>
      </c>
      <c r="V3443" s="1" t="s">
        <v>48</v>
      </c>
      <c r="W3443" s="1" t="s">
        <v>48</v>
      </c>
      <c r="X3443" s="1" t="s">
        <v>116</v>
      </c>
      <c r="Y3443" s="1" t="s">
        <v>14654</v>
      </c>
      <c r="AC3443" s="1" t="s">
        <v>5712</v>
      </c>
      <c r="AD3443" s="1" t="s">
        <v>5712</v>
      </c>
      <c r="AK3443" s="1" t="s">
        <v>77</v>
      </c>
      <c r="AN3443" s="1" t="s">
        <v>5712</v>
      </c>
      <c r="AP3443" s="1" t="s">
        <v>5712</v>
      </c>
      <c r="AR3443" s="1" t="s">
        <v>5712</v>
      </c>
      <c r="AT3443" s="1" t="s">
        <v>5712</v>
      </c>
      <c r="AV3443" s="1" t="s">
        <v>14655</v>
      </c>
    </row>
    <row r="3444" spans="1:48" x14ac:dyDescent="0.35">
      <c r="A3444" s="1" t="s">
        <v>14656</v>
      </c>
      <c r="B3444" s="1" t="s">
        <v>12499</v>
      </c>
      <c r="C3444" s="1" t="s">
        <v>71</v>
      </c>
      <c r="D3444">
        <v>64</v>
      </c>
      <c r="E3444" s="1" t="s">
        <v>65</v>
      </c>
      <c r="F3444" s="1" t="s">
        <v>43</v>
      </c>
      <c r="G3444" s="1" t="s">
        <v>73</v>
      </c>
      <c r="H3444" s="1" t="s">
        <v>45</v>
      </c>
      <c r="I3444" s="1" t="s">
        <v>74</v>
      </c>
      <c r="J3444" s="1" t="s">
        <v>80</v>
      </c>
      <c r="K3444" s="1" t="s">
        <v>48</v>
      </c>
      <c r="L3444" s="1" t="s">
        <v>48</v>
      </c>
      <c r="M3444" s="1" t="s">
        <v>48</v>
      </c>
      <c r="N3444" s="1" t="s">
        <v>48</v>
      </c>
      <c r="O3444" s="1" t="s">
        <v>48</v>
      </c>
      <c r="P3444" s="1" t="s">
        <v>48</v>
      </c>
      <c r="Q3444" s="1" t="s">
        <v>48</v>
      </c>
      <c r="R3444" s="1" t="s">
        <v>48</v>
      </c>
      <c r="S3444" s="1" t="s">
        <v>48</v>
      </c>
      <c r="T3444" s="1" t="s">
        <v>48</v>
      </c>
      <c r="U3444" s="1" t="s">
        <v>48</v>
      </c>
      <c r="V3444" s="1" t="s">
        <v>48</v>
      </c>
      <c r="W3444" s="1" t="s">
        <v>49</v>
      </c>
      <c r="X3444" s="1" t="s">
        <v>62</v>
      </c>
      <c r="AC3444" s="1" t="s">
        <v>5712</v>
      </c>
      <c r="AD3444" s="1" t="s">
        <v>5712</v>
      </c>
      <c r="AK3444" s="1" t="s">
        <v>55</v>
      </c>
      <c r="AN3444" s="1" t="s">
        <v>5712</v>
      </c>
      <c r="AP3444" s="1" t="s">
        <v>5712</v>
      </c>
      <c r="AR3444" s="1" t="s">
        <v>5712</v>
      </c>
      <c r="AT3444" s="1" t="s">
        <v>5712</v>
      </c>
      <c r="AV3444" s="1" t="s">
        <v>14657</v>
      </c>
    </row>
    <row r="3445" spans="1:48" x14ac:dyDescent="0.35">
      <c r="A3445" s="1" t="s">
        <v>14658</v>
      </c>
      <c r="B3445" s="1" t="s">
        <v>12499</v>
      </c>
      <c r="C3445" s="1" t="s">
        <v>71</v>
      </c>
      <c r="D3445">
        <v>65</v>
      </c>
      <c r="E3445" s="1" t="s">
        <v>65</v>
      </c>
      <c r="F3445" s="1" t="s">
        <v>43</v>
      </c>
      <c r="G3445" s="1" t="s">
        <v>59</v>
      </c>
      <c r="H3445" s="1" t="s">
        <v>79</v>
      </c>
      <c r="I3445" s="1" t="s">
        <v>61</v>
      </c>
      <c r="J3445" s="1" t="s">
        <v>80</v>
      </c>
      <c r="K3445" s="1" t="s">
        <v>48</v>
      </c>
      <c r="L3445" s="1" t="s">
        <v>48</v>
      </c>
      <c r="M3445" s="1" t="s">
        <v>48</v>
      </c>
      <c r="N3445" s="1" t="s">
        <v>48</v>
      </c>
      <c r="O3445" s="1" t="s">
        <v>48</v>
      </c>
      <c r="P3445" s="1" t="s">
        <v>48</v>
      </c>
      <c r="Q3445" s="1" t="s">
        <v>48</v>
      </c>
      <c r="R3445" s="1" t="s">
        <v>48</v>
      </c>
      <c r="S3445" s="1" t="s">
        <v>48</v>
      </c>
      <c r="T3445" s="1" t="s">
        <v>49</v>
      </c>
      <c r="U3445" s="1" t="s">
        <v>48</v>
      </c>
      <c r="V3445" s="1" t="s">
        <v>48</v>
      </c>
      <c r="W3445" s="1" t="s">
        <v>48</v>
      </c>
      <c r="X3445" s="1" t="s">
        <v>145</v>
      </c>
      <c r="Y3445" s="1" t="s">
        <v>14659</v>
      </c>
      <c r="AC3445" s="1" t="s">
        <v>5712</v>
      </c>
      <c r="AD3445" s="1" t="s">
        <v>5712</v>
      </c>
      <c r="AI3445" s="1" t="s">
        <v>14660</v>
      </c>
      <c r="AK3445" s="1" t="s">
        <v>77</v>
      </c>
      <c r="AN3445" s="1" t="s">
        <v>5712</v>
      </c>
      <c r="AP3445" s="1" t="s">
        <v>5712</v>
      </c>
      <c r="AR3445" s="1" t="s">
        <v>5712</v>
      </c>
      <c r="AT3445" s="1" t="s">
        <v>5712</v>
      </c>
    </row>
    <row r="3446" spans="1:48" x14ac:dyDescent="0.35">
      <c r="A3446" s="1" t="s">
        <v>14661</v>
      </c>
      <c r="B3446" s="1" t="s">
        <v>12499</v>
      </c>
      <c r="C3446" s="1" t="s">
        <v>71</v>
      </c>
      <c r="D3446">
        <v>33</v>
      </c>
      <c r="E3446" s="1" t="s">
        <v>57</v>
      </c>
      <c r="F3446" s="1" t="s">
        <v>58</v>
      </c>
      <c r="G3446" s="1" t="s">
        <v>85</v>
      </c>
      <c r="H3446" s="1" t="s">
        <v>45</v>
      </c>
      <c r="I3446" s="1" t="s">
        <v>113</v>
      </c>
      <c r="J3446" s="1" t="s">
        <v>47</v>
      </c>
      <c r="K3446" s="1" t="s">
        <v>49</v>
      </c>
      <c r="L3446" s="1" t="s">
        <v>48</v>
      </c>
      <c r="M3446" s="1" t="s">
        <v>48</v>
      </c>
      <c r="N3446" s="1" t="s">
        <v>48</v>
      </c>
      <c r="O3446" s="1" t="s">
        <v>48</v>
      </c>
      <c r="P3446" s="1" t="s">
        <v>48</v>
      </c>
      <c r="Q3446" s="1" t="s">
        <v>48</v>
      </c>
      <c r="R3446" s="1" t="s">
        <v>48</v>
      </c>
      <c r="S3446" s="1" t="s">
        <v>48</v>
      </c>
      <c r="T3446" s="1" t="s">
        <v>49</v>
      </c>
      <c r="U3446" s="1" t="s">
        <v>48</v>
      </c>
      <c r="V3446" s="1" t="s">
        <v>48</v>
      </c>
      <c r="W3446" s="1" t="s">
        <v>48</v>
      </c>
      <c r="X3446" s="1" t="s">
        <v>62</v>
      </c>
      <c r="AC3446" s="1" t="s">
        <v>5712</v>
      </c>
      <c r="AD3446" s="1" t="s">
        <v>5712</v>
      </c>
      <c r="AK3446" s="1" t="s">
        <v>55</v>
      </c>
      <c r="AN3446" s="1" t="s">
        <v>5712</v>
      </c>
      <c r="AP3446" s="1" t="s">
        <v>5712</v>
      </c>
      <c r="AR3446" s="1" t="s">
        <v>5712</v>
      </c>
      <c r="AT3446" s="1" t="s">
        <v>5712</v>
      </c>
    </row>
    <row r="3447" spans="1:48" x14ac:dyDescent="0.35">
      <c r="A3447" s="1" t="s">
        <v>14662</v>
      </c>
      <c r="B3447" s="1" t="s">
        <v>12499</v>
      </c>
      <c r="C3447" s="1" t="s">
        <v>71</v>
      </c>
      <c r="D3447">
        <v>76</v>
      </c>
      <c r="E3447" s="1" t="s">
        <v>65</v>
      </c>
      <c r="F3447" s="1" t="s">
        <v>66</v>
      </c>
      <c r="G3447" s="1" t="s">
        <v>44</v>
      </c>
      <c r="H3447" s="1" t="s">
        <v>67</v>
      </c>
      <c r="I3447" s="1" t="s">
        <v>90</v>
      </c>
      <c r="J3447" s="1" t="s">
        <v>47</v>
      </c>
      <c r="K3447" s="1" t="s">
        <v>48</v>
      </c>
      <c r="L3447" s="1" t="s">
        <v>48</v>
      </c>
      <c r="M3447" s="1" t="s">
        <v>48</v>
      </c>
      <c r="N3447" s="1" t="s">
        <v>48</v>
      </c>
      <c r="O3447" s="1" t="s">
        <v>48</v>
      </c>
      <c r="P3447" s="1" t="s">
        <v>49</v>
      </c>
      <c r="Q3447" s="1" t="s">
        <v>48</v>
      </c>
      <c r="R3447" s="1" t="s">
        <v>48</v>
      </c>
      <c r="S3447" s="1" t="s">
        <v>48</v>
      </c>
      <c r="T3447" s="1" t="s">
        <v>48</v>
      </c>
      <c r="U3447" s="1" t="s">
        <v>48</v>
      </c>
      <c r="V3447" s="1" t="s">
        <v>48</v>
      </c>
      <c r="W3447" s="1" t="s">
        <v>48</v>
      </c>
      <c r="X3447" s="1" t="s">
        <v>51</v>
      </c>
      <c r="Y3447" s="1" t="s">
        <v>14663</v>
      </c>
      <c r="AC3447" s="1" t="s">
        <v>5712</v>
      </c>
      <c r="AD3447" s="1" t="s">
        <v>5712</v>
      </c>
      <c r="AI3447" s="1" t="s">
        <v>14664</v>
      </c>
      <c r="AK3447" s="1" t="s">
        <v>77</v>
      </c>
      <c r="AN3447" s="1" t="s">
        <v>5712</v>
      </c>
      <c r="AP3447" s="1" t="s">
        <v>5712</v>
      </c>
      <c r="AR3447" s="1" t="s">
        <v>5712</v>
      </c>
      <c r="AT3447" s="1" t="s">
        <v>5712</v>
      </c>
    </row>
    <row r="3448" spans="1:48" x14ac:dyDescent="0.35">
      <c r="A3448" s="1" t="s">
        <v>14665</v>
      </c>
      <c r="B3448" s="1" t="s">
        <v>12499</v>
      </c>
      <c r="C3448" s="1" t="s">
        <v>41</v>
      </c>
      <c r="D3448">
        <v>47</v>
      </c>
      <c r="E3448" s="1" t="s">
        <v>42</v>
      </c>
      <c r="F3448" s="1" t="s">
        <v>72</v>
      </c>
      <c r="G3448" s="1" t="s">
        <v>59</v>
      </c>
      <c r="H3448" s="1" t="s">
        <v>79</v>
      </c>
      <c r="I3448" s="1" t="s">
        <v>110</v>
      </c>
      <c r="J3448" s="1" t="s">
        <v>80</v>
      </c>
      <c r="K3448" s="1" t="s">
        <v>48</v>
      </c>
      <c r="L3448" s="1" t="s">
        <v>48</v>
      </c>
      <c r="M3448" s="1" t="s">
        <v>48</v>
      </c>
      <c r="N3448" s="1" t="s">
        <v>48</v>
      </c>
      <c r="O3448" s="1" t="s">
        <v>48</v>
      </c>
      <c r="P3448" s="1" t="s">
        <v>48</v>
      </c>
      <c r="Q3448" s="1" t="s">
        <v>48</v>
      </c>
      <c r="R3448" s="1" t="s">
        <v>48</v>
      </c>
      <c r="S3448" s="1" t="s">
        <v>48</v>
      </c>
      <c r="T3448" s="1" t="s">
        <v>48</v>
      </c>
      <c r="U3448" s="1" t="s">
        <v>49</v>
      </c>
      <c r="V3448" s="1" t="s">
        <v>48</v>
      </c>
      <c r="W3448" s="1" t="s">
        <v>48</v>
      </c>
      <c r="X3448" s="1" t="s">
        <v>62</v>
      </c>
      <c r="AC3448" s="1" t="s">
        <v>5712</v>
      </c>
      <c r="AD3448" s="1" t="s">
        <v>5712</v>
      </c>
      <c r="AI3448" s="1" t="s">
        <v>14666</v>
      </c>
      <c r="AK3448" s="1" t="s">
        <v>63</v>
      </c>
      <c r="AN3448" s="1" t="s">
        <v>5712</v>
      </c>
      <c r="AP3448" s="1" t="s">
        <v>5712</v>
      </c>
      <c r="AR3448" s="1" t="s">
        <v>5712</v>
      </c>
      <c r="AT3448" s="1" t="s">
        <v>5712</v>
      </c>
      <c r="AV3448" s="1" t="s">
        <v>14667</v>
      </c>
    </row>
    <row r="3449" spans="1:48" x14ac:dyDescent="0.35">
      <c r="A3449" s="1" t="s">
        <v>14668</v>
      </c>
      <c r="B3449" s="1" t="s">
        <v>12499</v>
      </c>
      <c r="C3449" s="1" t="s">
        <v>41</v>
      </c>
      <c r="D3449">
        <v>47</v>
      </c>
      <c r="E3449" s="1" t="s">
        <v>42</v>
      </c>
      <c r="F3449" s="1" t="s">
        <v>43</v>
      </c>
      <c r="G3449" s="1" t="s">
        <v>44</v>
      </c>
      <c r="H3449" s="1" t="s">
        <v>45</v>
      </c>
      <c r="I3449" s="1" t="s">
        <v>68</v>
      </c>
      <c r="J3449" s="1" t="s">
        <v>47</v>
      </c>
      <c r="K3449" s="1" t="s">
        <v>48</v>
      </c>
      <c r="L3449" s="1" t="s">
        <v>48</v>
      </c>
      <c r="M3449" s="1" t="s">
        <v>48</v>
      </c>
      <c r="N3449" s="1" t="s">
        <v>48</v>
      </c>
      <c r="O3449" s="1" t="s">
        <v>48</v>
      </c>
      <c r="P3449" s="1" t="s">
        <v>49</v>
      </c>
      <c r="Q3449" s="1" t="s">
        <v>48</v>
      </c>
      <c r="R3449" s="1" t="s">
        <v>48</v>
      </c>
      <c r="S3449" s="1" t="s">
        <v>48</v>
      </c>
      <c r="T3449" s="1" t="s">
        <v>48</v>
      </c>
      <c r="U3449" s="1" t="s">
        <v>48</v>
      </c>
      <c r="V3449" s="1" t="s">
        <v>48</v>
      </c>
      <c r="W3449" s="1" t="s">
        <v>48</v>
      </c>
      <c r="X3449" s="1" t="s">
        <v>62</v>
      </c>
      <c r="AC3449" s="1" t="s">
        <v>5712</v>
      </c>
      <c r="AD3449" s="1" t="s">
        <v>5712</v>
      </c>
      <c r="AK3449" s="1" t="s">
        <v>55</v>
      </c>
      <c r="AN3449" s="1" t="s">
        <v>5712</v>
      </c>
      <c r="AP3449" s="1" t="s">
        <v>5712</v>
      </c>
      <c r="AR3449" s="1" t="s">
        <v>5712</v>
      </c>
      <c r="AT3449" s="1" t="s">
        <v>5712</v>
      </c>
      <c r="AV3449" s="1" t="s">
        <v>1802</v>
      </c>
    </row>
    <row r="3450" spans="1:48" x14ac:dyDescent="0.35">
      <c r="A3450" s="1" t="s">
        <v>14669</v>
      </c>
      <c r="B3450" s="1" t="s">
        <v>12499</v>
      </c>
      <c r="C3450" s="1" t="s">
        <v>71</v>
      </c>
      <c r="D3450">
        <v>77</v>
      </c>
      <c r="E3450" s="1" t="s">
        <v>65</v>
      </c>
      <c r="F3450" s="1" t="s">
        <v>66</v>
      </c>
      <c r="G3450" s="1" t="s">
        <v>98</v>
      </c>
      <c r="H3450" s="1" t="s">
        <v>45</v>
      </c>
      <c r="I3450" s="1" t="s">
        <v>46</v>
      </c>
      <c r="J3450" s="1" t="s">
        <v>47</v>
      </c>
      <c r="K3450" s="1" t="s">
        <v>48</v>
      </c>
      <c r="L3450" s="1" t="s">
        <v>48</v>
      </c>
      <c r="M3450" s="1" t="s">
        <v>48</v>
      </c>
      <c r="N3450" s="1" t="s">
        <v>48</v>
      </c>
      <c r="O3450" s="1" t="s">
        <v>48</v>
      </c>
      <c r="P3450" s="1" t="s">
        <v>48</v>
      </c>
      <c r="Q3450" s="1" t="s">
        <v>48</v>
      </c>
      <c r="R3450" s="1" t="s">
        <v>49</v>
      </c>
      <c r="S3450" s="1" t="s">
        <v>48</v>
      </c>
      <c r="T3450" s="1" t="s">
        <v>48</v>
      </c>
      <c r="U3450" s="1" t="s">
        <v>48</v>
      </c>
      <c r="V3450" s="1" t="s">
        <v>48</v>
      </c>
      <c r="W3450" s="1" t="s">
        <v>48</v>
      </c>
      <c r="X3450" s="1" t="s">
        <v>145</v>
      </c>
      <c r="Y3450" s="1" t="s">
        <v>14670</v>
      </c>
      <c r="AC3450" s="1" t="s">
        <v>5712</v>
      </c>
      <c r="AD3450" s="1" t="s">
        <v>5712</v>
      </c>
      <c r="AK3450" s="1" t="s">
        <v>55</v>
      </c>
      <c r="AN3450" s="1" t="s">
        <v>5712</v>
      </c>
      <c r="AP3450" s="1" t="s">
        <v>5712</v>
      </c>
      <c r="AR3450" s="1" t="s">
        <v>5712</v>
      </c>
      <c r="AT3450" s="1" t="s">
        <v>5712</v>
      </c>
    </row>
    <row r="3451" spans="1:48" x14ac:dyDescent="0.35">
      <c r="A3451" s="1" t="s">
        <v>14671</v>
      </c>
      <c r="B3451" s="1" t="s">
        <v>12499</v>
      </c>
      <c r="C3451" s="1" t="s">
        <v>41</v>
      </c>
      <c r="D3451">
        <v>23</v>
      </c>
      <c r="E3451" s="1" t="s">
        <v>57</v>
      </c>
      <c r="F3451" s="1" t="s">
        <v>58</v>
      </c>
      <c r="G3451" s="1" t="s">
        <v>59</v>
      </c>
      <c r="H3451" s="1" t="s">
        <v>45</v>
      </c>
      <c r="I3451" s="1" t="s">
        <v>99</v>
      </c>
      <c r="J3451" s="1" t="s">
        <v>80</v>
      </c>
      <c r="K3451" s="1" t="s">
        <v>48</v>
      </c>
      <c r="L3451" s="1" t="s">
        <v>48</v>
      </c>
      <c r="M3451" s="1" t="s">
        <v>48</v>
      </c>
      <c r="N3451" s="1" t="s">
        <v>48</v>
      </c>
      <c r="O3451" s="1" t="s">
        <v>48</v>
      </c>
      <c r="P3451" s="1" t="s">
        <v>48</v>
      </c>
      <c r="Q3451" s="1" t="s">
        <v>48</v>
      </c>
      <c r="R3451" s="1" t="s">
        <v>48</v>
      </c>
      <c r="S3451" s="1" t="s">
        <v>48</v>
      </c>
      <c r="T3451" s="1" t="s">
        <v>48</v>
      </c>
      <c r="U3451" s="1" t="s">
        <v>49</v>
      </c>
      <c r="V3451" s="1" t="s">
        <v>48</v>
      </c>
      <c r="W3451" s="1" t="s">
        <v>48</v>
      </c>
      <c r="X3451" s="1" t="s">
        <v>75</v>
      </c>
      <c r="Y3451" s="1" t="s">
        <v>14672</v>
      </c>
      <c r="AC3451" s="1" t="s">
        <v>5712</v>
      </c>
      <c r="AD3451" s="1" t="s">
        <v>5712</v>
      </c>
      <c r="AK3451" s="1" t="s">
        <v>63</v>
      </c>
      <c r="AN3451" s="1" t="s">
        <v>5712</v>
      </c>
      <c r="AP3451" s="1" t="s">
        <v>5712</v>
      </c>
      <c r="AR3451" s="1" t="s">
        <v>5712</v>
      </c>
      <c r="AT3451" s="1" t="s">
        <v>5712</v>
      </c>
      <c r="AV3451" s="1" t="s">
        <v>14673</v>
      </c>
    </row>
    <row r="3452" spans="1:48" x14ac:dyDescent="0.35">
      <c r="A3452" s="1" t="s">
        <v>14674</v>
      </c>
      <c r="B3452" s="1" t="s">
        <v>12499</v>
      </c>
      <c r="C3452" s="1" t="s">
        <v>41</v>
      </c>
      <c r="D3452">
        <v>50</v>
      </c>
      <c r="E3452" s="1" t="s">
        <v>42</v>
      </c>
      <c r="F3452" s="1" t="s">
        <v>72</v>
      </c>
      <c r="G3452" s="1" t="s">
        <v>44</v>
      </c>
      <c r="H3452" s="1" t="s">
        <v>109</v>
      </c>
      <c r="I3452" s="1" t="s">
        <v>99</v>
      </c>
      <c r="J3452" s="1" t="s">
        <v>80</v>
      </c>
      <c r="K3452" s="1" t="s">
        <v>48</v>
      </c>
      <c r="L3452" s="1" t="s">
        <v>48</v>
      </c>
      <c r="M3452" s="1" t="s">
        <v>48</v>
      </c>
      <c r="N3452" s="1" t="s">
        <v>48</v>
      </c>
      <c r="O3452" s="1" t="s">
        <v>48</v>
      </c>
      <c r="P3452" s="1" t="s">
        <v>48</v>
      </c>
      <c r="Q3452" s="1" t="s">
        <v>48</v>
      </c>
      <c r="R3452" s="1" t="s">
        <v>48</v>
      </c>
      <c r="S3452" s="1" t="s">
        <v>48</v>
      </c>
      <c r="T3452" s="1" t="s">
        <v>49</v>
      </c>
      <c r="U3452" s="1" t="s">
        <v>48</v>
      </c>
      <c r="V3452" s="1" t="s">
        <v>48</v>
      </c>
      <c r="W3452" s="1" t="s">
        <v>48</v>
      </c>
      <c r="X3452" s="1" t="s">
        <v>51</v>
      </c>
      <c r="Y3452" s="1" t="s">
        <v>14675</v>
      </c>
      <c r="AC3452" s="1" t="s">
        <v>5712</v>
      </c>
      <c r="AD3452" s="1" t="s">
        <v>5712</v>
      </c>
      <c r="AI3452" s="1" t="s">
        <v>14676</v>
      </c>
      <c r="AK3452" s="1" t="s">
        <v>77</v>
      </c>
      <c r="AN3452" s="1" t="s">
        <v>5712</v>
      </c>
      <c r="AP3452" s="1" t="s">
        <v>5712</v>
      </c>
      <c r="AR3452" s="1" t="s">
        <v>5712</v>
      </c>
      <c r="AT3452" s="1" t="s">
        <v>5712</v>
      </c>
      <c r="AV3452" s="1" t="s">
        <v>14677</v>
      </c>
    </row>
    <row r="3453" spans="1:48" x14ac:dyDescent="0.35">
      <c r="A3453" s="1" t="s">
        <v>14678</v>
      </c>
      <c r="B3453" s="1" t="s">
        <v>12499</v>
      </c>
      <c r="C3453" s="1" t="s">
        <v>71</v>
      </c>
      <c r="D3453">
        <v>45</v>
      </c>
      <c r="E3453" s="1" t="s">
        <v>42</v>
      </c>
      <c r="F3453" s="1" t="s">
        <v>107</v>
      </c>
      <c r="G3453" s="1" t="s">
        <v>85</v>
      </c>
      <c r="H3453" s="1" t="s">
        <v>45</v>
      </c>
      <c r="I3453" s="1" t="s">
        <v>46</v>
      </c>
      <c r="J3453" s="1" t="s">
        <v>80</v>
      </c>
      <c r="K3453" s="1" t="s">
        <v>48</v>
      </c>
      <c r="L3453" s="1" t="s">
        <v>48</v>
      </c>
      <c r="M3453" s="1" t="s">
        <v>48</v>
      </c>
      <c r="N3453" s="1" t="s">
        <v>48</v>
      </c>
      <c r="O3453" s="1" t="s">
        <v>48</v>
      </c>
      <c r="P3453" s="1" t="s">
        <v>48</v>
      </c>
      <c r="Q3453" s="1" t="s">
        <v>48</v>
      </c>
      <c r="R3453" s="1" t="s">
        <v>48</v>
      </c>
      <c r="S3453" s="1" t="s">
        <v>48</v>
      </c>
      <c r="T3453" s="1" t="s">
        <v>48</v>
      </c>
      <c r="U3453" s="1" t="s">
        <v>49</v>
      </c>
      <c r="V3453" s="1" t="s">
        <v>48</v>
      </c>
      <c r="W3453" s="1" t="s">
        <v>48</v>
      </c>
      <c r="X3453" s="1" t="s">
        <v>116</v>
      </c>
      <c r="Y3453" s="1" t="s">
        <v>14679</v>
      </c>
      <c r="AC3453" s="1" t="s">
        <v>5712</v>
      </c>
      <c r="AD3453" s="1" t="s">
        <v>5712</v>
      </c>
      <c r="AI3453" s="1" t="s">
        <v>14680</v>
      </c>
      <c r="AK3453" s="1" t="s">
        <v>63</v>
      </c>
      <c r="AN3453" s="1" t="s">
        <v>5712</v>
      </c>
      <c r="AP3453" s="1" t="s">
        <v>5712</v>
      </c>
      <c r="AR3453" s="1" t="s">
        <v>5712</v>
      </c>
      <c r="AT3453" s="1" t="s">
        <v>5712</v>
      </c>
    </row>
    <row r="3454" spans="1:48" x14ac:dyDescent="0.35">
      <c r="A3454" s="1" t="s">
        <v>14681</v>
      </c>
      <c r="B3454" s="1" t="s">
        <v>12499</v>
      </c>
      <c r="C3454" s="1" t="s">
        <v>41</v>
      </c>
      <c r="D3454">
        <v>28</v>
      </c>
      <c r="E3454" s="1" t="s">
        <v>57</v>
      </c>
      <c r="F3454" s="1" t="s">
        <v>58</v>
      </c>
      <c r="G3454" s="1" t="s">
        <v>98</v>
      </c>
      <c r="H3454" s="1" t="s">
        <v>45</v>
      </c>
      <c r="I3454" s="1" t="s">
        <v>113</v>
      </c>
      <c r="J3454" s="1" t="s">
        <v>80</v>
      </c>
      <c r="K3454" s="1" t="s">
        <v>48</v>
      </c>
      <c r="L3454" s="1" t="s">
        <v>48</v>
      </c>
      <c r="M3454" s="1" t="s">
        <v>48</v>
      </c>
      <c r="N3454" s="1" t="s">
        <v>48</v>
      </c>
      <c r="O3454" s="1" t="s">
        <v>48</v>
      </c>
      <c r="P3454" s="1" t="s">
        <v>48</v>
      </c>
      <c r="Q3454" s="1" t="s">
        <v>48</v>
      </c>
      <c r="R3454" s="1" t="s">
        <v>48</v>
      </c>
      <c r="S3454" s="1" t="s">
        <v>48</v>
      </c>
      <c r="T3454" s="1" t="s">
        <v>49</v>
      </c>
      <c r="U3454" s="1" t="s">
        <v>48</v>
      </c>
      <c r="V3454" s="1" t="s">
        <v>48</v>
      </c>
      <c r="W3454" s="1" t="s">
        <v>48</v>
      </c>
      <c r="X3454" s="1" t="s">
        <v>116</v>
      </c>
      <c r="Y3454" s="1" t="s">
        <v>3370</v>
      </c>
      <c r="AC3454" s="1" t="s">
        <v>5712</v>
      </c>
      <c r="AD3454" s="1" t="s">
        <v>5712</v>
      </c>
      <c r="AK3454" s="1" t="s">
        <v>63</v>
      </c>
      <c r="AN3454" s="1" t="s">
        <v>5712</v>
      </c>
      <c r="AP3454" s="1" t="s">
        <v>5712</v>
      </c>
      <c r="AR3454" s="1" t="s">
        <v>5712</v>
      </c>
      <c r="AT3454" s="1" t="s">
        <v>5712</v>
      </c>
    </row>
    <row r="3455" spans="1:48" x14ac:dyDescent="0.35">
      <c r="A3455" s="1" t="s">
        <v>14682</v>
      </c>
      <c r="B3455" s="1" t="s">
        <v>12499</v>
      </c>
      <c r="C3455" s="1" t="s">
        <v>71</v>
      </c>
      <c r="D3455">
        <v>36</v>
      </c>
      <c r="E3455" s="1" t="s">
        <v>42</v>
      </c>
      <c r="F3455" s="1" t="s">
        <v>43</v>
      </c>
      <c r="G3455" s="1" t="s">
        <v>59</v>
      </c>
      <c r="H3455" s="1" t="s">
        <v>79</v>
      </c>
      <c r="I3455" s="1" t="s">
        <v>90</v>
      </c>
      <c r="J3455" s="1" t="s">
        <v>80</v>
      </c>
      <c r="K3455" s="1" t="s">
        <v>48</v>
      </c>
      <c r="L3455" s="1" t="s">
        <v>48</v>
      </c>
      <c r="M3455" s="1" t="s">
        <v>48</v>
      </c>
      <c r="N3455" s="1" t="s">
        <v>48</v>
      </c>
      <c r="O3455" s="1" t="s">
        <v>48</v>
      </c>
      <c r="P3455" s="1" t="s">
        <v>48</v>
      </c>
      <c r="Q3455" s="1" t="s">
        <v>48</v>
      </c>
      <c r="R3455" s="1" t="s">
        <v>48</v>
      </c>
      <c r="S3455" s="1" t="s">
        <v>48</v>
      </c>
      <c r="T3455" s="1" t="s">
        <v>48</v>
      </c>
      <c r="U3455" s="1" t="s">
        <v>49</v>
      </c>
      <c r="V3455" s="1" t="s">
        <v>48</v>
      </c>
      <c r="W3455" s="1" t="s">
        <v>48</v>
      </c>
      <c r="X3455" s="1" t="s">
        <v>62</v>
      </c>
      <c r="AC3455" s="1" t="s">
        <v>5712</v>
      </c>
      <c r="AD3455" s="1" t="s">
        <v>5712</v>
      </c>
      <c r="AK3455" s="1" t="s">
        <v>55</v>
      </c>
      <c r="AN3455" s="1" t="s">
        <v>5712</v>
      </c>
      <c r="AP3455" s="1" t="s">
        <v>5712</v>
      </c>
      <c r="AR3455" s="1" t="s">
        <v>5712</v>
      </c>
      <c r="AT3455" s="1" t="s">
        <v>5712</v>
      </c>
      <c r="AV3455" s="1" t="s">
        <v>14683</v>
      </c>
    </row>
    <row r="3456" spans="1:48" x14ac:dyDescent="0.35">
      <c r="A3456" s="1" t="s">
        <v>14684</v>
      </c>
      <c r="B3456" s="1" t="s">
        <v>12499</v>
      </c>
      <c r="C3456" s="1" t="s">
        <v>41</v>
      </c>
      <c r="D3456">
        <v>69</v>
      </c>
      <c r="E3456" s="1" t="s">
        <v>65</v>
      </c>
      <c r="F3456" s="1" t="s">
        <v>72</v>
      </c>
      <c r="G3456" s="1" t="s">
        <v>85</v>
      </c>
      <c r="H3456" s="1" t="s">
        <v>45</v>
      </c>
      <c r="I3456" s="1" t="s">
        <v>74</v>
      </c>
      <c r="J3456" s="1" t="s">
        <v>80</v>
      </c>
      <c r="K3456" s="1" t="s">
        <v>48</v>
      </c>
      <c r="L3456" s="1" t="s">
        <v>48</v>
      </c>
      <c r="M3456" s="1" t="s">
        <v>48</v>
      </c>
      <c r="N3456" s="1" t="s">
        <v>48</v>
      </c>
      <c r="O3456" s="1" t="s">
        <v>48</v>
      </c>
      <c r="P3456" s="1" t="s">
        <v>48</v>
      </c>
      <c r="Q3456" s="1" t="s">
        <v>48</v>
      </c>
      <c r="R3456" s="1" t="s">
        <v>48</v>
      </c>
      <c r="S3456" s="1" t="s">
        <v>48</v>
      </c>
      <c r="T3456" s="1" t="s">
        <v>48</v>
      </c>
      <c r="U3456" s="1" t="s">
        <v>49</v>
      </c>
      <c r="V3456" s="1" t="s">
        <v>48</v>
      </c>
      <c r="W3456" s="1" t="s">
        <v>48</v>
      </c>
      <c r="X3456" s="1" t="s">
        <v>75</v>
      </c>
      <c r="Y3456" s="1" t="s">
        <v>14685</v>
      </c>
      <c r="AC3456" s="1" t="s">
        <v>5712</v>
      </c>
      <c r="AD3456" s="1" t="s">
        <v>5712</v>
      </c>
      <c r="AI3456" s="1" t="s">
        <v>14686</v>
      </c>
      <c r="AK3456" s="1" t="s">
        <v>55</v>
      </c>
      <c r="AN3456" s="1" t="s">
        <v>5712</v>
      </c>
      <c r="AP3456" s="1" t="s">
        <v>242</v>
      </c>
      <c r="AR3456" s="1" t="s">
        <v>5712</v>
      </c>
      <c r="AT3456" s="1" t="s">
        <v>5712</v>
      </c>
    </row>
    <row r="3457" spans="1:48" x14ac:dyDescent="0.35">
      <c r="A3457" s="1" t="s">
        <v>14687</v>
      </c>
      <c r="B3457" s="1" t="s">
        <v>12499</v>
      </c>
      <c r="C3457" s="1" t="s">
        <v>41</v>
      </c>
      <c r="D3457">
        <v>23</v>
      </c>
      <c r="E3457" s="1" t="s">
        <v>57</v>
      </c>
      <c r="F3457" s="1" t="s">
        <v>107</v>
      </c>
      <c r="G3457" s="1" t="s">
        <v>98</v>
      </c>
      <c r="H3457" s="1" t="s">
        <v>79</v>
      </c>
      <c r="I3457" s="1" t="s">
        <v>113</v>
      </c>
      <c r="J3457" s="1" t="s">
        <v>47</v>
      </c>
      <c r="K3457" s="1" t="s">
        <v>48</v>
      </c>
      <c r="L3457" s="1" t="s">
        <v>48</v>
      </c>
      <c r="M3457" s="1" t="s">
        <v>48</v>
      </c>
      <c r="N3457" s="1" t="s">
        <v>48</v>
      </c>
      <c r="O3457" s="1" t="s">
        <v>48</v>
      </c>
      <c r="P3457" s="1" t="s">
        <v>49</v>
      </c>
      <c r="Q3457" s="1" t="s">
        <v>48</v>
      </c>
      <c r="R3457" s="1" t="s">
        <v>48</v>
      </c>
      <c r="S3457" s="1" t="s">
        <v>48</v>
      </c>
      <c r="T3457" s="1" t="s">
        <v>48</v>
      </c>
      <c r="U3457" s="1" t="s">
        <v>48</v>
      </c>
      <c r="V3457" s="1" t="s">
        <v>48</v>
      </c>
      <c r="W3457" s="1" t="s">
        <v>48</v>
      </c>
      <c r="X3457" s="1" t="s">
        <v>116</v>
      </c>
      <c r="Y3457" s="1" t="s">
        <v>14688</v>
      </c>
      <c r="AC3457" s="1" t="s">
        <v>5712</v>
      </c>
      <c r="AD3457" s="1" t="s">
        <v>5712</v>
      </c>
      <c r="AK3457" s="1" t="s">
        <v>77</v>
      </c>
      <c r="AN3457" s="1" t="s">
        <v>5712</v>
      </c>
      <c r="AP3457" s="1" t="s">
        <v>5712</v>
      </c>
      <c r="AR3457" s="1" t="s">
        <v>5712</v>
      </c>
      <c r="AT3457" s="1" t="s">
        <v>5712</v>
      </c>
      <c r="AV3457" s="1" t="s">
        <v>14689</v>
      </c>
    </row>
    <row r="3458" spans="1:48" x14ac:dyDescent="0.35">
      <c r="A3458" s="1" t="s">
        <v>14690</v>
      </c>
      <c r="B3458" s="1" t="s">
        <v>12499</v>
      </c>
      <c r="C3458" s="1" t="s">
        <v>71</v>
      </c>
      <c r="D3458">
        <v>26</v>
      </c>
      <c r="E3458" s="1" t="s">
        <v>57</v>
      </c>
      <c r="F3458" s="1" t="s">
        <v>58</v>
      </c>
      <c r="G3458" s="1" t="s">
        <v>59</v>
      </c>
      <c r="H3458" s="1" t="s">
        <v>92</v>
      </c>
      <c r="I3458" s="1" t="s">
        <v>125</v>
      </c>
      <c r="J3458" s="1" t="s">
        <v>80</v>
      </c>
      <c r="K3458" s="1" t="s">
        <v>48</v>
      </c>
      <c r="L3458" s="1" t="s">
        <v>48</v>
      </c>
      <c r="M3458" s="1" t="s">
        <v>48</v>
      </c>
      <c r="N3458" s="1" t="s">
        <v>48</v>
      </c>
      <c r="O3458" s="1" t="s">
        <v>48</v>
      </c>
      <c r="P3458" s="1" t="s">
        <v>48</v>
      </c>
      <c r="Q3458" s="1" t="s">
        <v>48</v>
      </c>
      <c r="R3458" s="1" t="s">
        <v>48</v>
      </c>
      <c r="S3458" s="1" t="s">
        <v>48</v>
      </c>
      <c r="T3458" s="1" t="s">
        <v>48</v>
      </c>
      <c r="U3458" s="1" t="s">
        <v>49</v>
      </c>
      <c r="V3458" s="1" t="s">
        <v>48</v>
      </c>
      <c r="W3458" s="1" t="s">
        <v>48</v>
      </c>
      <c r="X3458" s="1" t="s">
        <v>62</v>
      </c>
      <c r="AC3458" s="1" t="s">
        <v>5712</v>
      </c>
      <c r="AD3458" s="1" t="s">
        <v>5712</v>
      </c>
      <c r="AK3458" s="1" t="s">
        <v>63</v>
      </c>
      <c r="AN3458" s="1" t="s">
        <v>5712</v>
      </c>
      <c r="AP3458" s="1" t="s">
        <v>5712</v>
      </c>
      <c r="AR3458" s="1" t="s">
        <v>5712</v>
      </c>
      <c r="AT3458" s="1" t="s">
        <v>5712</v>
      </c>
      <c r="AV3458" s="1" t="s">
        <v>14691</v>
      </c>
    </row>
    <row r="3459" spans="1:48" x14ac:dyDescent="0.35">
      <c r="A3459" s="1" t="s">
        <v>14692</v>
      </c>
      <c r="B3459" s="1" t="s">
        <v>12499</v>
      </c>
      <c r="C3459" s="1" t="s">
        <v>71</v>
      </c>
      <c r="D3459">
        <v>53</v>
      </c>
      <c r="E3459" s="1" t="s">
        <v>42</v>
      </c>
      <c r="F3459" s="1" t="s">
        <v>66</v>
      </c>
      <c r="G3459" s="1" t="s">
        <v>59</v>
      </c>
      <c r="H3459" s="1" t="s">
        <v>79</v>
      </c>
      <c r="I3459" s="1" t="s">
        <v>99</v>
      </c>
      <c r="J3459" s="1" t="s">
        <v>80</v>
      </c>
      <c r="K3459" s="1" t="s">
        <v>48</v>
      </c>
      <c r="L3459" s="1" t="s">
        <v>49</v>
      </c>
      <c r="M3459" s="1" t="s">
        <v>48</v>
      </c>
      <c r="N3459" s="1" t="s">
        <v>48</v>
      </c>
      <c r="O3459" s="1" t="s">
        <v>48</v>
      </c>
      <c r="P3459" s="1" t="s">
        <v>48</v>
      </c>
      <c r="Q3459" s="1" t="s">
        <v>48</v>
      </c>
      <c r="R3459" s="1" t="s">
        <v>48</v>
      </c>
      <c r="S3459" s="1" t="s">
        <v>48</v>
      </c>
      <c r="T3459" s="1" t="s">
        <v>49</v>
      </c>
      <c r="U3459" s="1" t="s">
        <v>48</v>
      </c>
      <c r="V3459" s="1" t="s">
        <v>48</v>
      </c>
      <c r="W3459" s="1" t="s">
        <v>48</v>
      </c>
      <c r="X3459" s="1" t="s">
        <v>62</v>
      </c>
      <c r="AC3459" s="1" t="s">
        <v>5712</v>
      </c>
      <c r="AD3459" s="1" t="s">
        <v>5712</v>
      </c>
      <c r="AI3459" s="1" t="s">
        <v>14693</v>
      </c>
      <c r="AK3459" s="1" t="s">
        <v>77</v>
      </c>
      <c r="AN3459" s="1" t="s">
        <v>5712</v>
      </c>
      <c r="AP3459" s="1" t="s">
        <v>5712</v>
      </c>
      <c r="AR3459" s="1" t="s">
        <v>5712</v>
      </c>
      <c r="AT3459" s="1" t="s">
        <v>5712</v>
      </c>
    </row>
    <row r="3460" spans="1:48" x14ac:dyDescent="0.35">
      <c r="A3460" s="1" t="s">
        <v>14694</v>
      </c>
      <c r="B3460" s="1" t="s">
        <v>12499</v>
      </c>
      <c r="C3460" s="1" t="s">
        <v>71</v>
      </c>
      <c r="D3460">
        <v>21</v>
      </c>
      <c r="E3460" s="1" t="s">
        <v>57</v>
      </c>
      <c r="F3460" s="1" t="s">
        <v>58</v>
      </c>
      <c r="G3460" s="1" t="s">
        <v>98</v>
      </c>
      <c r="H3460" s="1" t="s">
        <v>45</v>
      </c>
      <c r="I3460" s="1" t="s">
        <v>110</v>
      </c>
      <c r="J3460" s="1" t="s">
        <v>80</v>
      </c>
      <c r="K3460" s="1" t="s">
        <v>48</v>
      </c>
      <c r="L3460" s="1" t="s">
        <v>48</v>
      </c>
      <c r="M3460" s="1" t="s">
        <v>48</v>
      </c>
      <c r="N3460" s="1" t="s">
        <v>48</v>
      </c>
      <c r="O3460" s="1" t="s">
        <v>48</v>
      </c>
      <c r="P3460" s="1" t="s">
        <v>48</v>
      </c>
      <c r="Q3460" s="1" t="s">
        <v>48</v>
      </c>
      <c r="R3460" s="1" t="s">
        <v>48</v>
      </c>
      <c r="S3460" s="1" t="s">
        <v>48</v>
      </c>
      <c r="T3460" s="1" t="s">
        <v>48</v>
      </c>
      <c r="U3460" s="1" t="s">
        <v>48</v>
      </c>
      <c r="V3460" s="1" t="s">
        <v>49</v>
      </c>
      <c r="W3460" s="1" t="s">
        <v>48</v>
      </c>
      <c r="X3460" s="1" t="s">
        <v>116</v>
      </c>
      <c r="Y3460" s="1" t="s">
        <v>14695</v>
      </c>
      <c r="AC3460" s="1" t="s">
        <v>5712</v>
      </c>
      <c r="AD3460" s="1" t="s">
        <v>5712</v>
      </c>
      <c r="AK3460" s="1" t="s">
        <v>55</v>
      </c>
      <c r="AN3460" s="1" t="s">
        <v>5712</v>
      </c>
      <c r="AP3460" s="1" t="s">
        <v>81</v>
      </c>
      <c r="AR3460" s="1" t="s">
        <v>5712</v>
      </c>
      <c r="AT3460" s="1" t="s">
        <v>5712</v>
      </c>
    </row>
    <row r="3461" spans="1:48" x14ac:dyDescent="0.35">
      <c r="A3461" s="1" t="s">
        <v>14696</v>
      </c>
      <c r="B3461" s="1" t="s">
        <v>12499</v>
      </c>
      <c r="C3461" s="1" t="s">
        <v>71</v>
      </c>
      <c r="D3461">
        <v>75</v>
      </c>
      <c r="E3461" s="1" t="s">
        <v>65</v>
      </c>
      <c r="F3461" s="1" t="s">
        <v>66</v>
      </c>
      <c r="G3461" s="1" t="s">
        <v>98</v>
      </c>
      <c r="H3461" s="1" t="s">
        <v>67</v>
      </c>
      <c r="I3461" s="1" t="s">
        <v>68</v>
      </c>
      <c r="J3461" s="1" t="s">
        <v>47</v>
      </c>
      <c r="K3461" s="1" t="s">
        <v>48</v>
      </c>
      <c r="L3461" s="1" t="s">
        <v>48</v>
      </c>
      <c r="M3461" s="1" t="s">
        <v>48</v>
      </c>
      <c r="N3461" s="1" t="s">
        <v>48</v>
      </c>
      <c r="O3461" s="1" t="s">
        <v>48</v>
      </c>
      <c r="P3461" s="1" t="s">
        <v>49</v>
      </c>
      <c r="Q3461" s="1" t="s">
        <v>48</v>
      </c>
      <c r="R3461" s="1" t="s">
        <v>48</v>
      </c>
      <c r="S3461" s="1" t="s">
        <v>48</v>
      </c>
      <c r="T3461" s="1" t="s">
        <v>48</v>
      </c>
      <c r="U3461" s="1" t="s">
        <v>48</v>
      </c>
      <c r="V3461" s="1" t="s">
        <v>48</v>
      </c>
      <c r="W3461" s="1" t="s">
        <v>48</v>
      </c>
      <c r="X3461" s="1" t="s">
        <v>62</v>
      </c>
      <c r="AC3461" s="1" t="s">
        <v>5712</v>
      </c>
      <c r="AD3461" s="1" t="s">
        <v>5712</v>
      </c>
      <c r="AK3461" s="1" t="s">
        <v>77</v>
      </c>
      <c r="AN3461" s="1" t="s">
        <v>5712</v>
      </c>
      <c r="AP3461" s="1" t="s">
        <v>5712</v>
      </c>
      <c r="AR3461" s="1" t="s">
        <v>5712</v>
      </c>
      <c r="AT3461" s="1" t="s">
        <v>5712</v>
      </c>
      <c r="AV3461" s="1" t="s">
        <v>351</v>
      </c>
    </row>
    <row r="3462" spans="1:48" x14ac:dyDescent="0.35">
      <c r="A3462" s="1" t="s">
        <v>14697</v>
      </c>
      <c r="B3462" s="1" t="s">
        <v>12499</v>
      </c>
      <c r="C3462" s="1" t="s">
        <v>71</v>
      </c>
      <c r="D3462">
        <v>63</v>
      </c>
      <c r="E3462" s="1" t="s">
        <v>65</v>
      </c>
      <c r="F3462" s="1" t="s">
        <v>66</v>
      </c>
      <c r="G3462" s="1" t="s">
        <v>98</v>
      </c>
      <c r="H3462" s="1" t="s">
        <v>67</v>
      </c>
      <c r="I3462" s="1" t="s">
        <v>90</v>
      </c>
      <c r="J3462" s="1" t="s">
        <v>47</v>
      </c>
      <c r="K3462" s="1" t="s">
        <v>49</v>
      </c>
      <c r="L3462" s="1" t="s">
        <v>48</v>
      </c>
      <c r="M3462" s="1" t="s">
        <v>48</v>
      </c>
      <c r="N3462" s="1" t="s">
        <v>48</v>
      </c>
      <c r="O3462" s="1" t="s">
        <v>48</v>
      </c>
      <c r="P3462" s="1" t="s">
        <v>48</v>
      </c>
      <c r="Q3462" s="1" t="s">
        <v>48</v>
      </c>
      <c r="R3462" s="1" t="s">
        <v>48</v>
      </c>
      <c r="S3462" s="1" t="s">
        <v>48</v>
      </c>
      <c r="T3462" s="1" t="s">
        <v>49</v>
      </c>
      <c r="U3462" s="1" t="s">
        <v>48</v>
      </c>
      <c r="V3462" s="1" t="s">
        <v>48</v>
      </c>
      <c r="W3462" s="1" t="s">
        <v>48</v>
      </c>
      <c r="X3462" s="1" t="s">
        <v>62</v>
      </c>
      <c r="AC3462" s="1" t="s">
        <v>5712</v>
      </c>
      <c r="AD3462" s="1" t="s">
        <v>5712</v>
      </c>
      <c r="AK3462" s="1" t="s">
        <v>55</v>
      </c>
      <c r="AN3462" s="1" t="s">
        <v>5712</v>
      </c>
      <c r="AP3462" s="1" t="s">
        <v>5712</v>
      </c>
      <c r="AR3462" s="1" t="s">
        <v>5712</v>
      </c>
      <c r="AT3462" s="1" t="s">
        <v>5712</v>
      </c>
    </row>
    <row r="3463" spans="1:48" x14ac:dyDescent="0.35">
      <c r="A3463" s="1" t="s">
        <v>14698</v>
      </c>
      <c r="B3463" s="1" t="s">
        <v>12499</v>
      </c>
      <c r="C3463" s="1" t="s">
        <v>41</v>
      </c>
      <c r="D3463">
        <v>67</v>
      </c>
      <c r="E3463" s="1" t="s">
        <v>65</v>
      </c>
      <c r="F3463" s="1" t="s">
        <v>66</v>
      </c>
      <c r="G3463" s="1" t="s">
        <v>44</v>
      </c>
      <c r="H3463" s="1" t="s">
        <v>67</v>
      </c>
      <c r="I3463" s="1" t="s">
        <v>61</v>
      </c>
      <c r="J3463" s="1" t="s">
        <v>47</v>
      </c>
      <c r="K3463" s="1" t="s">
        <v>48</v>
      </c>
      <c r="L3463" s="1" t="s">
        <v>48</v>
      </c>
      <c r="M3463" s="1" t="s">
        <v>48</v>
      </c>
      <c r="N3463" s="1" t="s">
        <v>48</v>
      </c>
      <c r="O3463" s="1" t="s">
        <v>48</v>
      </c>
      <c r="P3463" s="1" t="s">
        <v>48</v>
      </c>
      <c r="Q3463" s="1" t="s">
        <v>48</v>
      </c>
      <c r="R3463" s="1" t="s">
        <v>49</v>
      </c>
      <c r="S3463" s="1" t="s">
        <v>48</v>
      </c>
      <c r="T3463" s="1" t="s">
        <v>48</v>
      </c>
      <c r="U3463" s="1" t="s">
        <v>48</v>
      </c>
      <c r="V3463" s="1" t="s">
        <v>48</v>
      </c>
      <c r="W3463" s="1" t="s">
        <v>48</v>
      </c>
      <c r="X3463" s="1" t="s">
        <v>62</v>
      </c>
      <c r="AC3463" s="1" t="s">
        <v>5712</v>
      </c>
      <c r="AD3463" s="1" t="s">
        <v>5712</v>
      </c>
      <c r="AK3463" s="1" t="s">
        <v>77</v>
      </c>
      <c r="AN3463" s="1" t="s">
        <v>5712</v>
      </c>
      <c r="AP3463" s="1" t="s">
        <v>5712</v>
      </c>
      <c r="AR3463" s="1" t="s">
        <v>5712</v>
      </c>
      <c r="AT3463" s="1" t="s">
        <v>5712</v>
      </c>
      <c r="AV3463" s="1" t="s">
        <v>14699</v>
      </c>
    </row>
    <row r="3464" spans="1:48" x14ac:dyDescent="0.35">
      <c r="A3464" s="1" t="s">
        <v>14700</v>
      </c>
      <c r="B3464" s="1" t="s">
        <v>12499</v>
      </c>
      <c r="C3464" s="1" t="s">
        <v>41</v>
      </c>
      <c r="D3464">
        <v>75</v>
      </c>
      <c r="E3464" s="1" t="s">
        <v>65</v>
      </c>
      <c r="F3464" s="1" t="s">
        <v>66</v>
      </c>
      <c r="G3464" s="1" t="s">
        <v>98</v>
      </c>
      <c r="H3464" s="1" t="s">
        <v>67</v>
      </c>
      <c r="I3464" s="1" t="s">
        <v>110</v>
      </c>
      <c r="J3464" s="1" t="s">
        <v>80</v>
      </c>
      <c r="K3464" s="1" t="s">
        <v>48</v>
      </c>
      <c r="L3464" s="1" t="s">
        <v>48</v>
      </c>
      <c r="M3464" s="1" t="s">
        <v>48</v>
      </c>
      <c r="N3464" s="1" t="s">
        <v>48</v>
      </c>
      <c r="O3464" s="1" t="s">
        <v>48</v>
      </c>
      <c r="P3464" s="1" t="s">
        <v>48</v>
      </c>
      <c r="Q3464" s="1" t="s">
        <v>48</v>
      </c>
      <c r="R3464" s="1" t="s">
        <v>48</v>
      </c>
      <c r="S3464" s="1" t="s">
        <v>48</v>
      </c>
      <c r="T3464" s="1" t="s">
        <v>48</v>
      </c>
      <c r="U3464" s="1" t="s">
        <v>49</v>
      </c>
      <c r="V3464" s="1" t="s">
        <v>48</v>
      </c>
      <c r="W3464" s="1" t="s">
        <v>48</v>
      </c>
      <c r="X3464" s="1" t="s">
        <v>62</v>
      </c>
      <c r="AC3464" s="1" t="s">
        <v>5712</v>
      </c>
      <c r="AD3464" s="1" t="s">
        <v>5712</v>
      </c>
      <c r="AI3464" s="1" t="s">
        <v>14701</v>
      </c>
      <c r="AK3464" s="1" t="s">
        <v>63</v>
      </c>
      <c r="AN3464" s="1" t="s">
        <v>5712</v>
      </c>
      <c r="AP3464" s="1" t="s">
        <v>5712</v>
      </c>
      <c r="AR3464" s="1" t="s">
        <v>5712</v>
      </c>
      <c r="AT3464" s="1" t="s">
        <v>5712</v>
      </c>
      <c r="AV3464" s="1" t="s">
        <v>14702</v>
      </c>
    </row>
    <row r="3465" spans="1:48" x14ac:dyDescent="0.35">
      <c r="A3465" s="1" t="s">
        <v>14703</v>
      </c>
      <c r="B3465" s="1" t="s">
        <v>12499</v>
      </c>
      <c r="C3465" s="1" t="s">
        <v>71</v>
      </c>
      <c r="D3465">
        <v>55</v>
      </c>
      <c r="E3465" s="1" t="s">
        <v>65</v>
      </c>
      <c r="F3465" s="1" t="s">
        <v>72</v>
      </c>
      <c r="G3465" s="1" t="s">
        <v>98</v>
      </c>
      <c r="H3465" s="1" t="s">
        <v>45</v>
      </c>
      <c r="I3465" s="1" t="s">
        <v>74</v>
      </c>
      <c r="J3465" s="1" t="s">
        <v>80</v>
      </c>
      <c r="K3465" s="1" t="s">
        <v>48</v>
      </c>
      <c r="L3465" s="1" t="s">
        <v>48</v>
      </c>
      <c r="M3465" s="1" t="s">
        <v>48</v>
      </c>
      <c r="N3465" s="1" t="s">
        <v>48</v>
      </c>
      <c r="O3465" s="1" t="s">
        <v>48</v>
      </c>
      <c r="P3465" s="1" t="s">
        <v>48</v>
      </c>
      <c r="Q3465" s="1" t="s">
        <v>48</v>
      </c>
      <c r="R3465" s="1" t="s">
        <v>48</v>
      </c>
      <c r="S3465" s="1" t="s">
        <v>48</v>
      </c>
      <c r="T3465" s="1" t="s">
        <v>48</v>
      </c>
      <c r="U3465" s="1" t="s">
        <v>49</v>
      </c>
      <c r="V3465" s="1" t="s">
        <v>48</v>
      </c>
      <c r="W3465" s="1" t="s">
        <v>48</v>
      </c>
      <c r="X3465" s="1" t="s">
        <v>62</v>
      </c>
      <c r="AC3465" s="1" t="s">
        <v>5712</v>
      </c>
      <c r="AD3465" s="1" t="s">
        <v>5712</v>
      </c>
      <c r="AK3465" s="1" t="s">
        <v>55</v>
      </c>
      <c r="AN3465" s="1" t="s">
        <v>5712</v>
      </c>
      <c r="AP3465" s="1" t="s">
        <v>5712</v>
      </c>
      <c r="AR3465" s="1" t="s">
        <v>5712</v>
      </c>
      <c r="AT3465" s="1" t="s">
        <v>5712</v>
      </c>
      <c r="AV3465" s="1" t="s">
        <v>14704</v>
      </c>
    </row>
    <row r="3466" spans="1:48" x14ac:dyDescent="0.35">
      <c r="A3466" s="1" t="s">
        <v>14705</v>
      </c>
      <c r="B3466" s="1" t="s">
        <v>12499</v>
      </c>
      <c r="C3466" s="1" t="s">
        <v>41</v>
      </c>
      <c r="D3466">
        <v>38</v>
      </c>
      <c r="E3466" s="1" t="s">
        <v>42</v>
      </c>
      <c r="F3466" s="1" t="s">
        <v>107</v>
      </c>
      <c r="G3466" s="1" t="s">
        <v>59</v>
      </c>
      <c r="H3466" s="1" t="s">
        <v>109</v>
      </c>
      <c r="I3466" s="1" t="s">
        <v>113</v>
      </c>
      <c r="J3466" s="1" t="s">
        <v>80</v>
      </c>
      <c r="K3466" s="1" t="s">
        <v>48</v>
      </c>
      <c r="L3466" s="1" t="s">
        <v>48</v>
      </c>
      <c r="M3466" s="1" t="s">
        <v>48</v>
      </c>
      <c r="N3466" s="1" t="s">
        <v>48</v>
      </c>
      <c r="O3466" s="1" t="s">
        <v>48</v>
      </c>
      <c r="P3466" s="1" t="s">
        <v>48</v>
      </c>
      <c r="Q3466" s="1" t="s">
        <v>48</v>
      </c>
      <c r="R3466" s="1" t="s">
        <v>48</v>
      </c>
      <c r="S3466" s="1" t="s">
        <v>48</v>
      </c>
      <c r="T3466" s="1" t="s">
        <v>48</v>
      </c>
      <c r="U3466" s="1" t="s">
        <v>49</v>
      </c>
      <c r="V3466" s="1" t="s">
        <v>48</v>
      </c>
      <c r="W3466" s="1" t="s">
        <v>48</v>
      </c>
      <c r="X3466" s="1" t="s">
        <v>116</v>
      </c>
      <c r="Y3466" s="1" t="s">
        <v>14706</v>
      </c>
      <c r="AC3466" s="1" t="s">
        <v>5712</v>
      </c>
      <c r="AD3466" s="1" t="s">
        <v>5712</v>
      </c>
      <c r="AI3466" s="1" t="s">
        <v>3092</v>
      </c>
      <c r="AK3466" s="1" t="s">
        <v>63</v>
      </c>
      <c r="AN3466" s="1" t="s">
        <v>5712</v>
      </c>
      <c r="AP3466" s="1" t="s">
        <v>5712</v>
      </c>
      <c r="AR3466" s="1" t="s">
        <v>5712</v>
      </c>
      <c r="AT3466" s="1" t="s">
        <v>5712</v>
      </c>
    </row>
    <row r="3467" spans="1:48" x14ac:dyDescent="0.35">
      <c r="A3467" s="1" t="s">
        <v>14707</v>
      </c>
      <c r="B3467" s="1" t="s">
        <v>12499</v>
      </c>
      <c r="C3467" s="1" t="s">
        <v>41</v>
      </c>
      <c r="D3467">
        <v>75</v>
      </c>
      <c r="E3467" s="1" t="s">
        <v>65</v>
      </c>
      <c r="F3467" s="1" t="s">
        <v>66</v>
      </c>
      <c r="G3467" s="1" t="s">
        <v>98</v>
      </c>
      <c r="H3467" s="1" t="s">
        <v>67</v>
      </c>
      <c r="I3467" s="1" t="s">
        <v>68</v>
      </c>
      <c r="J3467" s="1" t="s">
        <v>80</v>
      </c>
      <c r="K3467" s="1" t="s">
        <v>48</v>
      </c>
      <c r="L3467" s="1" t="s">
        <v>48</v>
      </c>
      <c r="M3467" s="1" t="s">
        <v>48</v>
      </c>
      <c r="N3467" s="1" t="s">
        <v>48</v>
      </c>
      <c r="O3467" s="1" t="s">
        <v>48</v>
      </c>
      <c r="P3467" s="1" t="s">
        <v>48</v>
      </c>
      <c r="Q3467" s="1" t="s">
        <v>48</v>
      </c>
      <c r="R3467" s="1" t="s">
        <v>48</v>
      </c>
      <c r="S3467" s="1" t="s">
        <v>48</v>
      </c>
      <c r="T3467" s="1" t="s">
        <v>48</v>
      </c>
      <c r="U3467" s="1" t="s">
        <v>48</v>
      </c>
      <c r="V3467" s="1" t="s">
        <v>48</v>
      </c>
      <c r="W3467" s="1" t="s">
        <v>49</v>
      </c>
      <c r="X3467" s="1" t="s">
        <v>62</v>
      </c>
      <c r="AC3467" s="1" t="s">
        <v>5712</v>
      </c>
      <c r="AD3467" s="1" t="s">
        <v>5712</v>
      </c>
      <c r="AK3467" s="1" t="s">
        <v>55</v>
      </c>
      <c r="AN3467" s="1" t="s">
        <v>81</v>
      </c>
      <c r="AP3467" s="1" t="s">
        <v>131</v>
      </c>
      <c r="AR3467" s="1" t="s">
        <v>5712</v>
      </c>
      <c r="AT3467" s="1" t="s">
        <v>5712</v>
      </c>
    </row>
    <row r="3468" spans="1:48" x14ac:dyDescent="0.35">
      <c r="A3468" s="1" t="s">
        <v>14708</v>
      </c>
      <c r="B3468" s="1" t="s">
        <v>12499</v>
      </c>
      <c r="C3468" s="1" t="s">
        <v>71</v>
      </c>
      <c r="D3468">
        <v>73</v>
      </c>
      <c r="E3468" s="1" t="s">
        <v>65</v>
      </c>
      <c r="F3468" s="1" t="s">
        <v>66</v>
      </c>
      <c r="G3468" s="1" t="s">
        <v>137</v>
      </c>
      <c r="H3468" s="1" t="s">
        <v>67</v>
      </c>
      <c r="I3468" s="1" t="s">
        <v>68</v>
      </c>
      <c r="J3468" s="1" t="s">
        <v>47</v>
      </c>
      <c r="K3468" s="1" t="s">
        <v>48</v>
      </c>
      <c r="L3468" s="1" t="s">
        <v>48</v>
      </c>
      <c r="M3468" s="1" t="s">
        <v>48</v>
      </c>
      <c r="N3468" s="1" t="s">
        <v>49</v>
      </c>
      <c r="O3468" s="1" t="s">
        <v>48</v>
      </c>
      <c r="P3468" s="1" t="s">
        <v>48</v>
      </c>
      <c r="Q3468" s="1" t="s">
        <v>48</v>
      </c>
      <c r="R3468" s="1" t="s">
        <v>48</v>
      </c>
      <c r="S3468" s="1" t="s">
        <v>48</v>
      </c>
      <c r="T3468" s="1" t="s">
        <v>48</v>
      </c>
      <c r="U3468" s="1" t="s">
        <v>48</v>
      </c>
      <c r="V3468" s="1" t="s">
        <v>48</v>
      </c>
      <c r="W3468" s="1" t="s">
        <v>48</v>
      </c>
      <c r="X3468" s="1" t="s">
        <v>62</v>
      </c>
      <c r="AC3468" s="1" t="s">
        <v>5712</v>
      </c>
      <c r="AD3468" s="1" t="s">
        <v>5712</v>
      </c>
      <c r="AK3468" s="1" t="s">
        <v>77</v>
      </c>
      <c r="AN3468" s="1" t="s">
        <v>5712</v>
      </c>
      <c r="AP3468" s="1" t="s">
        <v>5712</v>
      </c>
      <c r="AR3468" s="1" t="s">
        <v>5712</v>
      </c>
      <c r="AT3468" s="1" t="s">
        <v>5712</v>
      </c>
      <c r="AV3468" s="1" t="s">
        <v>14709</v>
      </c>
    </row>
    <row r="3469" spans="1:48" x14ac:dyDescent="0.35">
      <c r="A3469" s="1" t="s">
        <v>14710</v>
      </c>
      <c r="B3469" s="1" t="s">
        <v>12499</v>
      </c>
      <c r="C3469" s="1" t="s">
        <v>71</v>
      </c>
      <c r="D3469">
        <v>65</v>
      </c>
      <c r="E3469" s="1" t="s">
        <v>65</v>
      </c>
      <c r="F3469" s="1" t="s">
        <v>72</v>
      </c>
      <c r="G3469" s="1" t="s">
        <v>85</v>
      </c>
      <c r="H3469" s="1" t="s">
        <v>79</v>
      </c>
      <c r="I3469" s="1" t="s">
        <v>113</v>
      </c>
      <c r="J3469" s="1" t="s">
        <v>80</v>
      </c>
      <c r="K3469" s="1" t="s">
        <v>48</v>
      </c>
      <c r="L3469" s="1" t="s">
        <v>48</v>
      </c>
      <c r="M3469" s="1" t="s">
        <v>48</v>
      </c>
      <c r="N3469" s="1" t="s">
        <v>48</v>
      </c>
      <c r="O3469" s="1" t="s">
        <v>48</v>
      </c>
      <c r="P3469" s="1" t="s">
        <v>48</v>
      </c>
      <c r="Q3469" s="1" t="s">
        <v>48</v>
      </c>
      <c r="R3469" s="1" t="s">
        <v>48</v>
      </c>
      <c r="S3469" s="1" t="s">
        <v>48</v>
      </c>
      <c r="T3469" s="1" t="s">
        <v>48</v>
      </c>
      <c r="U3469" s="1" t="s">
        <v>48</v>
      </c>
      <c r="V3469" s="1" t="s">
        <v>48</v>
      </c>
      <c r="W3469" s="1" t="s">
        <v>49</v>
      </c>
      <c r="X3469" s="1" t="s">
        <v>116</v>
      </c>
      <c r="Y3469" s="1" t="s">
        <v>14711</v>
      </c>
      <c r="AC3469" s="1" t="s">
        <v>5712</v>
      </c>
      <c r="AD3469" s="1" t="s">
        <v>5712</v>
      </c>
      <c r="AK3469" s="1" t="s">
        <v>63</v>
      </c>
      <c r="AN3469" s="1" t="s">
        <v>5712</v>
      </c>
      <c r="AP3469" s="1" t="s">
        <v>5712</v>
      </c>
      <c r="AR3469" s="1" t="s">
        <v>5712</v>
      </c>
      <c r="AT3469" s="1" t="s">
        <v>5712</v>
      </c>
    </row>
    <row r="3470" spans="1:48" x14ac:dyDescent="0.35">
      <c r="A3470" s="1" t="s">
        <v>14712</v>
      </c>
      <c r="B3470" s="1" t="s">
        <v>12499</v>
      </c>
      <c r="C3470" s="1" t="s">
        <v>41</v>
      </c>
      <c r="D3470">
        <v>28</v>
      </c>
      <c r="E3470" s="1" t="s">
        <v>57</v>
      </c>
      <c r="F3470" s="1" t="s">
        <v>58</v>
      </c>
      <c r="G3470" s="1" t="s">
        <v>98</v>
      </c>
      <c r="H3470" s="1" t="s">
        <v>45</v>
      </c>
      <c r="I3470" s="1" t="s">
        <v>74</v>
      </c>
      <c r="J3470" s="1" t="s">
        <v>80</v>
      </c>
      <c r="K3470" s="1" t="s">
        <v>48</v>
      </c>
      <c r="L3470" s="1" t="s">
        <v>48</v>
      </c>
      <c r="M3470" s="1" t="s">
        <v>48</v>
      </c>
      <c r="N3470" s="1" t="s">
        <v>48</v>
      </c>
      <c r="O3470" s="1" t="s">
        <v>48</v>
      </c>
      <c r="P3470" s="1" t="s">
        <v>48</v>
      </c>
      <c r="Q3470" s="1" t="s">
        <v>48</v>
      </c>
      <c r="R3470" s="1" t="s">
        <v>48</v>
      </c>
      <c r="S3470" s="1" t="s">
        <v>48</v>
      </c>
      <c r="T3470" s="1" t="s">
        <v>49</v>
      </c>
      <c r="U3470" s="1" t="s">
        <v>48</v>
      </c>
      <c r="V3470" s="1" t="s">
        <v>48</v>
      </c>
      <c r="W3470" s="1" t="s">
        <v>48</v>
      </c>
      <c r="X3470" s="1" t="s">
        <v>116</v>
      </c>
      <c r="Y3470" s="1" t="s">
        <v>14713</v>
      </c>
      <c r="AC3470" s="1" t="s">
        <v>5712</v>
      </c>
      <c r="AD3470" s="1" t="s">
        <v>5712</v>
      </c>
      <c r="AI3470" s="1" t="s">
        <v>14714</v>
      </c>
      <c r="AK3470" s="1" t="s">
        <v>63</v>
      </c>
      <c r="AN3470" s="1" t="s">
        <v>5712</v>
      </c>
      <c r="AP3470" s="1" t="s">
        <v>5712</v>
      </c>
      <c r="AR3470" s="1" t="s">
        <v>5712</v>
      </c>
      <c r="AT3470" s="1" t="s">
        <v>5712</v>
      </c>
    </row>
    <row r="3471" spans="1:48" x14ac:dyDescent="0.35">
      <c r="A3471" s="1" t="s">
        <v>14715</v>
      </c>
      <c r="B3471" s="1" t="s">
        <v>12499</v>
      </c>
      <c r="C3471" s="1" t="s">
        <v>41</v>
      </c>
      <c r="D3471">
        <v>26</v>
      </c>
      <c r="E3471" s="1" t="s">
        <v>57</v>
      </c>
      <c r="F3471" s="1" t="s">
        <v>58</v>
      </c>
      <c r="G3471" s="1" t="s">
        <v>85</v>
      </c>
      <c r="H3471" s="1" t="s">
        <v>45</v>
      </c>
      <c r="I3471" s="1" t="s">
        <v>46</v>
      </c>
      <c r="J3471" s="1" t="s">
        <v>80</v>
      </c>
      <c r="K3471" s="1" t="s">
        <v>48</v>
      </c>
      <c r="L3471" s="1" t="s">
        <v>48</v>
      </c>
      <c r="M3471" s="1" t="s">
        <v>48</v>
      </c>
      <c r="N3471" s="1" t="s">
        <v>48</v>
      </c>
      <c r="O3471" s="1" t="s">
        <v>48</v>
      </c>
      <c r="P3471" s="1" t="s">
        <v>48</v>
      </c>
      <c r="Q3471" s="1" t="s">
        <v>48</v>
      </c>
      <c r="R3471" s="1" t="s">
        <v>48</v>
      </c>
      <c r="S3471" s="1" t="s">
        <v>48</v>
      </c>
      <c r="T3471" s="1" t="s">
        <v>48</v>
      </c>
      <c r="U3471" s="1" t="s">
        <v>48</v>
      </c>
      <c r="V3471" s="1" t="s">
        <v>49</v>
      </c>
      <c r="W3471" s="1" t="s">
        <v>48</v>
      </c>
      <c r="X3471" s="1" t="s">
        <v>62</v>
      </c>
      <c r="AC3471" s="1" t="s">
        <v>5712</v>
      </c>
      <c r="AD3471" s="1" t="s">
        <v>5712</v>
      </c>
      <c r="AI3471" s="1" t="s">
        <v>14716</v>
      </c>
      <c r="AK3471" s="1" t="s">
        <v>63</v>
      </c>
      <c r="AN3471" s="1" t="s">
        <v>5712</v>
      </c>
      <c r="AP3471" s="1" t="s">
        <v>5712</v>
      </c>
      <c r="AR3471" s="1" t="s">
        <v>5712</v>
      </c>
      <c r="AT3471" s="1" t="s">
        <v>5712</v>
      </c>
    </row>
    <row r="3472" spans="1:48" x14ac:dyDescent="0.35">
      <c r="A3472" s="1" t="s">
        <v>14717</v>
      </c>
      <c r="B3472" s="1" t="s">
        <v>12499</v>
      </c>
      <c r="C3472" s="1" t="s">
        <v>71</v>
      </c>
      <c r="D3472">
        <v>76</v>
      </c>
      <c r="E3472" s="1" t="s">
        <v>65</v>
      </c>
      <c r="F3472" s="1" t="s">
        <v>66</v>
      </c>
      <c r="G3472" s="1" t="s">
        <v>59</v>
      </c>
      <c r="H3472" s="1" t="s">
        <v>67</v>
      </c>
      <c r="I3472" s="1" t="s">
        <v>90</v>
      </c>
      <c r="J3472" s="1" t="s">
        <v>80</v>
      </c>
      <c r="K3472" s="1" t="s">
        <v>48</v>
      </c>
      <c r="L3472" s="1" t="s">
        <v>49</v>
      </c>
      <c r="M3472" s="1" t="s">
        <v>48</v>
      </c>
      <c r="N3472" s="1" t="s">
        <v>48</v>
      </c>
      <c r="O3472" s="1" t="s">
        <v>48</v>
      </c>
      <c r="P3472" s="1" t="s">
        <v>48</v>
      </c>
      <c r="Q3472" s="1" t="s">
        <v>48</v>
      </c>
      <c r="R3472" s="1" t="s">
        <v>48</v>
      </c>
      <c r="S3472" s="1" t="s">
        <v>48</v>
      </c>
      <c r="T3472" s="1" t="s">
        <v>49</v>
      </c>
      <c r="U3472" s="1" t="s">
        <v>48</v>
      </c>
      <c r="V3472" s="1" t="s">
        <v>48</v>
      </c>
      <c r="W3472" s="1" t="s">
        <v>48</v>
      </c>
      <c r="X3472" s="1" t="s">
        <v>62</v>
      </c>
      <c r="AC3472" s="1" t="s">
        <v>5712</v>
      </c>
      <c r="AD3472" s="1" t="s">
        <v>5712</v>
      </c>
      <c r="AI3472" s="1" t="s">
        <v>14718</v>
      </c>
      <c r="AK3472" s="1" t="s">
        <v>77</v>
      </c>
      <c r="AN3472" s="1" t="s">
        <v>5712</v>
      </c>
      <c r="AP3472" s="1" t="s">
        <v>5712</v>
      </c>
      <c r="AR3472" s="1" t="s">
        <v>5712</v>
      </c>
      <c r="AT3472" s="1" t="s">
        <v>5712</v>
      </c>
      <c r="AV3472" s="1" t="s">
        <v>1080</v>
      </c>
    </row>
    <row r="3473" spans="1:48" x14ac:dyDescent="0.35">
      <c r="A3473" s="1" t="s">
        <v>14719</v>
      </c>
      <c r="B3473" s="1" t="s">
        <v>12499</v>
      </c>
      <c r="C3473" s="1" t="s">
        <v>71</v>
      </c>
      <c r="D3473">
        <v>73</v>
      </c>
      <c r="E3473" s="1" t="s">
        <v>65</v>
      </c>
      <c r="F3473" s="1" t="s">
        <v>43</v>
      </c>
      <c r="G3473" s="1" t="s">
        <v>59</v>
      </c>
      <c r="H3473" s="1" t="s">
        <v>67</v>
      </c>
      <c r="I3473" s="1" t="s">
        <v>99</v>
      </c>
      <c r="J3473" s="1" t="s">
        <v>47</v>
      </c>
      <c r="K3473" s="1" t="s">
        <v>48</v>
      </c>
      <c r="L3473" s="1" t="s">
        <v>49</v>
      </c>
      <c r="M3473" s="1" t="s">
        <v>48</v>
      </c>
      <c r="N3473" s="1" t="s">
        <v>48</v>
      </c>
      <c r="O3473" s="1" t="s">
        <v>48</v>
      </c>
      <c r="P3473" s="1" t="s">
        <v>48</v>
      </c>
      <c r="Q3473" s="1" t="s">
        <v>48</v>
      </c>
      <c r="R3473" s="1" t="s">
        <v>48</v>
      </c>
      <c r="S3473" s="1" t="s">
        <v>48</v>
      </c>
      <c r="T3473" s="1" t="s">
        <v>48</v>
      </c>
      <c r="U3473" s="1" t="s">
        <v>48</v>
      </c>
      <c r="V3473" s="1" t="s">
        <v>48</v>
      </c>
      <c r="W3473" s="1" t="s">
        <v>48</v>
      </c>
      <c r="X3473" s="1" t="s">
        <v>116</v>
      </c>
      <c r="Y3473" s="1" t="s">
        <v>14720</v>
      </c>
      <c r="AC3473" s="1" t="s">
        <v>5712</v>
      </c>
      <c r="AD3473" s="1" t="s">
        <v>5712</v>
      </c>
      <c r="AK3473" s="1" t="s">
        <v>55</v>
      </c>
      <c r="AN3473" s="1" t="s">
        <v>5712</v>
      </c>
      <c r="AP3473" s="1" t="s">
        <v>5712</v>
      </c>
      <c r="AR3473" s="1" t="s">
        <v>5712</v>
      </c>
      <c r="AT3473" s="1" t="s">
        <v>5712</v>
      </c>
    </row>
    <row r="3474" spans="1:48" x14ac:dyDescent="0.35">
      <c r="A3474" s="1" t="s">
        <v>14721</v>
      </c>
      <c r="B3474" s="1" t="s">
        <v>12499</v>
      </c>
      <c r="C3474" s="1" t="s">
        <v>41</v>
      </c>
      <c r="D3474">
        <v>24</v>
      </c>
      <c r="E3474" s="1" t="s">
        <v>57</v>
      </c>
      <c r="F3474" s="1" t="s">
        <v>107</v>
      </c>
      <c r="G3474" s="1" t="s">
        <v>44</v>
      </c>
      <c r="H3474" s="1" t="s">
        <v>109</v>
      </c>
      <c r="I3474" s="1" t="s">
        <v>110</v>
      </c>
      <c r="J3474" s="1" t="s">
        <v>80</v>
      </c>
      <c r="K3474" s="1" t="s">
        <v>48</v>
      </c>
      <c r="L3474" s="1" t="s">
        <v>48</v>
      </c>
      <c r="M3474" s="1" t="s">
        <v>48</v>
      </c>
      <c r="N3474" s="1" t="s">
        <v>48</v>
      </c>
      <c r="O3474" s="1" t="s">
        <v>48</v>
      </c>
      <c r="P3474" s="1" t="s">
        <v>48</v>
      </c>
      <c r="Q3474" s="1" t="s">
        <v>48</v>
      </c>
      <c r="R3474" s="1" t="s">
        <v>48</v>
      </c>
      <c r="S3474" s="1" t="s">
        <v>48</v>
      </c>
      <c r="T3474" s="1" t="s">
        <v>48</v>
      </c>
      <c r="U3474" s="1" t="s">
        <v>48</v>
      </c>
      <c r="V3474" s="1" t="s">
        <v>48</v>
      </c>
      <c r="W3474" s="1" t="s">
        <v>49</v>
      </c>
      <c r="X3474" s="1" t="s">
        <v>62</v>
      </c>
      <c r="AC3474" s="1" t="s">
        <v>5712</v>
      </c>
      <c r="AD3474" s="1" t="s">
        <v>5712</v>
      </c>
      <c r="AI3474" s="1" t="s">
        <v>14722</v>
      </c>
      <c r="AK3474" s="1" t="s">
        <v>63</v>
      </c>
      <c r="AN3474" s="1" t="s">
        <v>5712</v>
      </c>
      <c r="AP3474" s="1" t="s">
        <v>5712</v>
      </c>
      <c r="AR3474" s="1" t="s">
        <v>5712</v>
      </c>
      <c r="AT3474" s="1" t="s">
        <v>5712</v>
      </c>
      <c r="AV3474" s="1" t="s">
        <v>14723</v>
      </c>
    </row>
    <row r="3475" spans="1:48" ht="409.5" x14ac:dyDescent="0.35">
      <c r="A3475" s="1" t="s">
        <v>14724</v>
      </c>
      <c r="B3475" s="1" t="s">
        <v>12499</v>
      </c>
      <c r="C3475" s="1" t="s">
        <v>71</v>
      </c>
      <c r="D3475">
        <v>77</v>
      </c>
      <c r="E3475" s="1" t="s">
        <v>65</v>
      </c>
      <c r="F3475" s="1" t="s">
        <v>66</v>
      </c>
      <c r="G3475" s="1" t="s">
        <v>73</v>
      </c>
      <c r="H3475" s="1" t="s">
        <v>67</v>
      </c>
      <c r="I3475" s="1" t="s">
        <v>90</v>
      </c>
      <c r="J3475" s="1" t="s">
        <v>80</v>
      </c>
      <c r="K3475" s="1" t="s">
        <v>48</v>
      </c>
      <c r="L3475" s="1" t="s">
        <v>48</v>
      </c>
      <c r="M3475" s="1" t="s">
        <v>48</v>
      </c>
      <c r="N3475" s="1" t="s">
        <v>48</v>
      </c>
      <c r="O3475" s="1" t="s">
        <v>48</v>
      </c>
      <c r="P3475" s="1" t="s">
        <v>48</v>
      </c>
      <c r="Q3475" s="1" t="s">
        <v>48</v>
      </c>
      <c r="R3475" s="1" t="s">
        <v>48</v>
      </c>
      <c r="S3475" s="1" t="s">
        <v>48</v>
      </c>
      <c r="T3475" s="1" t="s">
        <v>48</v>
      </c>
      <c r="U3475" s="1" t="s">
        <v>48</v>
      </c>
      <c r="V3475" s="1" t="s">
        <v>49</v>
      </c>
      <c r="W3475" s="1" t="s">
        <v>48</v>
      </c>
      <c r="X3475" s="1" t="s">
        <v>145</v>
      </c>
      <c r="Y3475" s="1" t="s">
        <v>14725</v>
      </c>
      <c r="AC3475" s="1" t="s">
        <v>5712</v>
      </c>
      <c r="AD3475" s="1" t="s">
        <v>5712</v>
      </c>
      <c r="AI3475" s="1" t="s">
        <v>14726</v>
      </c>
      <c r="AK3475" s="1" t="s">
        <v>55</v>
      </c>
      <c r="AN3475" s="1" t="s">
        <v>5712</v>
      </c>
      <c r="AP3475" s="1" t="s">
        <v>5712</v>
      </c>
      <c r="AR3475" s="1" t="s">
        <v>5712</v>
      </c>
      <c r="AT3475" s="1" t="s">
        <v>5712</v>
      </c>
      <c r="AV3475" s="2" t="s">
        <v>14727</v>
      </c>
    </row>
    <row r="3476" spans="1:48" x14ac:dyDescent="0.35">
      <c r="A3476" s="1" t="s">
        <v>14728</v>
      </c>
      <c r="B3476" s="1" t="s">
        <v>12499</v>
      </c>
      <c r="C3476" s="1" t="s">
        <v>41</v>
      </c>
      <c r="D3476">
        <v>59</v>
      </c>
      <c r="E3476" s="1" t="s">
        <v>65</v>
      </c>
      <c r="F3476" s="1" t="s">
        <v>43</v>
      </c>
      <c r="G3476" s="1" t="s">
        <v>73</v>
      </c>
      <c r="H3476" s="1" t="s">
        <v>45</v>
      </c>
      <c r="I3476" s="1" t="s">
        <v>61</v>
      </c>
      <c r="J3476" s="1" t="s">
        <v>47</v>
      </c>
      <c r="K3476" s="1" t="s">
        <v>49</v>
      </c>
      <c r="L3476" s="1" t="s">
        <v>48</v>
      </c>
      <c r="M3476" s="1" t="s">
        <v>48</v>
      </c>
      <c r="N3476" s="1" t="s">
        <v>48</v>
      </c>
      <c r="O3476" s="1" t="s">
        <v>48</v>
      </c>
      <c r="P3476" s="1" t="s">
        <v>48</v>
      </c>
      <c r="Q3476" s="1" t="s">
        <v>48</v>
      </c>
      <c r="R3476" s="1" t="s">
        <v>48</v>
      </c>
      <c r="S3476" s="1" t="s">
        <v>48</v>
      </c>
      <c r="T3476" s="1" t="s">
        <v>49</v>
      </c>
      <c r="U3476" s="1" t="s">
        <v>48</v>
      </c>
      <c r="V3476" s="1" t="s">
        <v>48</v>
      </c>
      <c r="W3476" s="1" t="s">
        <v>48</v>
      </c>
      <c r="X3476" s="1" t="s">
        <v>62</v>
      </c>
      <c r="AC3476" s="1" t="s">
        <v>5712</v>
      </c>
      <c r="AD3476" s="1" t="s">
        <v>5712</v>
      </c>
      <c r="AI3476" s="1" t="s">
        <v>14729</v>
      </c>
      <c r="AK3476" s="1" t="s">
        <v>63</v>
      </c>
      <c r="AN3476" s="1" t="s">
        <v>5712</v>
      </c>
      <c r="AP3476" s="1" t="s">
        <v>5712</v>
      </c>
      <c r="AR3476" s="1" t="s">
        <v>5712</v>
      </c>
      <c r="AT3476" s="1" t="s">
        <v>5712</v>
      </c>
    </row>
    <row r="3477" spans="1:48" x14ac:dyDescent="0.35">
      <c r="A3477" s="1" t="s">
        <v>14730</v>
      </c>
      <c r="B3477" s="1" t="s">
        <v>12499</v>
      </c>
      <c r="C3477" s="1" t="s">
        <v>41</v>
      </c>
      <c r="D3477">
        <v>53</v>
      </c>
      <c r="E3477" s="1" t="s">
        <v>42</v>
      </c>
      <c r="F3477" s="1" t="s">
        <v>72</v>
      </c>
      <c r="G3477" s="1" t="s">
        <v>98</v>
      </c>
      <c r="H3477" s="1" t="s">
        <v>45</v>
      </c>
      <c r="I3477" s="1" t="s">
        <v>68</v>
      </c>
      <c r="J3477" s="1" t="s">
        <v>80</v>
      </c>
      <c r="K3477" s="1" t="s">
        <v>48</v>
      </c>
      <c r="L3477" s="1" t="s">
        <v>48</v>
      </c>
      <c r="M3477" s="1" t="s">
        <v>48</v>
      </c>
      <c r="N3477" s="1" t="s">
        <v>48</v>
      </c>
      <c r="O3477" s="1" t="s">
        <v>48</v>
      </c>
      <c r="P3477" s="1" t="s">
        <v>48</v>
      </c>
      <c r="Q3477" s="1" t="s">
        <v>48</v>
      </c>
      <c r="R3477" s="1" t="s">
        <v>48</v>
      </c>
      <c r="S3477" s="1" t="s">
        <v>48</v>
      </c>
      <c r="T3477" s="1" t="s">
        <v>48</v>
      </c>
      <c r="U3477" s="1" t="s">
        <v>49</v>
      </c>
      <c r="V3477" s="1" t="s">
        <v>48</v>
      </c>
      <c r="W3477" s="1" t="s">
        <v>48</v>
      </c>
      <c r="X3477" s="1" t="s">
        <v>62</v>
      </c>
      <c r="AC3477" s="1" t="s">
        <v>5712</v>
      </c>
      <c r="AD3477" s="1" t="s">
        <v>5712</v>
      </c>
      <c r="AI3477" s="1" t="s">
        <v>14731</v>
      </c>
      <c r="AK3477" s="1" t="s">
        <v>55</v>
      </c>
      <c r="AN3477" s="1" t="s">
        <v>5712</v>
      </c>
      <c r="AP3477" s="1" t="s">
        <v>131</v>
      </c>
      <c r="AR3477" s="1" t="s">
        <v>5712</v>
      </c>
      <c r="AT3477" s="1" t="s">
        <v>5712</v>
      </c>
    </row>
    <row r="3478" spans="1:48" x14ac:dyDescent="0.35">
      <c r="A3478" s="1" t="s">
        <v>14732</v>
      </c>
      <c r="B3478" s="1" t="s">
        <v>12499</v>
      </c>
      <c r="C3478" s="1" t="s">
        <v>41</v>
      </c>
      <c r="D3478">
        <v>64</v>
      </c>
      <c r="E3478" s="1" t="s">
        <v>65</v>
      </c>
      <c r="F3478" s="1" t="s">
        <v>43</v>
      </c>
      <c r="G3478" s="1" t="s">
        <v>98</v>
      </c>
      <c r="H3478" s="1" t="s">
        <v>79</v>
      </c>
      <c r="I3478" s="1" t="s">
        <v>125</v>
      </c>
      <c r="J3478" s="1" t="s">
        <v>47</v>
      </c>
      <c r="K3478" s="1" t="s">
        <v>48</v>
      </c>
      <c r="L3478" s="1" t="s">
        <v>48</v>
      </c>
      <c r="M3478" s="1" t="s">
        <v>48</v>
      </c>
      <c r="N3478" s="1" t="s">
        <v>49</v>
      </c>
      <c r="O3478" s="1" t="s">
        <v>48</v>
      </c>
      <c r="P3478" s="1" t="s">
        <v>48</v>
      </c>
      <c r="Q3478" s="1" t="s">
        <v>48</v>
      </c>
      <c r="R3478" s="1" t="s">
        <v>48</v>
      </c>
      <c r="S3478" s="1" t="s">
        <v>48</v>
      </c>
      <c r="T3478" s="1" t="s">
        <v>48</v>
      </c>
      <c r="U3478" s="1" t="s">
        <v>48</v>
      </c>
      <c r="V3478" s="1" t="s">
        <v>48</v>
      </c>
      <c r="W3478" s="1" t="s">
        <v>48</v>
      </c>
      <c r="X3478" s="1" t="s">
        <v>62</v>
      </c>
      <c r="AC3478" s="1" t="s">
        <v>5712</v>
      </c>
      <c r="AD3478" s="1" t="s">
        <v>5712</v>
      </c>
      <c r="AK3478" s="1" t="s">
        <v>55</v>
      </c>
      <c r="AN3478" s="1" t="s">
        <v>5712</v>
      </c>
      <c r="AP3478" s="1" t="s">
        <v>5712</v>
      </c>
      <c r="AR3478" s="1" t="s">
        <v>5712</v>
      </c>
      <c r="AT3478" s="1" t="s">
        <v>5712</v>
      </c>
    </row>
    <row r="3479" spans="1:48" x14ac:dyDescent="0.35">
      <c r="A3479" s="1" t="s">
        <v>14733</v>
      </c>
      <c r="B3479" s="1" t="s">
        <v>12499</v>
      </c>
      <c r="C3479" s="1" t="s">
        <v>41</v>
      </c>
      <c r="D3479">
        <v>67</v>
      </c>
      <c r="E3479" s="1" t="s">
        <v>65</v>
      </c>
      <c r="F3479" s="1" t="s">
        <v>66</v>
      </c>
      <c r="G3479" s="1" t="s">
        <v>44</v>
      </c>
      <c r="H3479" s="1" t="s">
        <v>79</v>
      </c>
      <c r="I3479" s="1" t="s">
        <v>110</v>
      </c>
      <c r="J3479" s="1" t="s">
        <v>80</v>
      </c>
      <c r="K3479" s="1" t="s">
        <v>48</v>
      </c>
      <c r="L3479" s="1" t="s">
        <v>48</v>
      </c>
      <c r="M3479" s="1" t="s">
        <v>48</v>
      </c>
      <c r="N3479" s="1" t="s">
        <v>48</v>
      </c>
      <c r="O3479" s="1" t="s">
        <v>48</v>
      </c>
      <c r="P3479" s="1" t="s">
        <v>48</v>
      </c>
      <c r="Q3479" s="1" t="s">
        <v>48</v>
      </c>
      <c r="R3479" s="1" t="s">
        <v>48</v>
      </c>
      <c r="S3479" s="1" t="s">
        <v>48</v>
      </c>
      <c r="T3479" s="1" t="s">
        <v>48</v>
      </c>
      <c r="U3479" s="1" t="s">
        <v>48</v>
      </c>
      <c r="V3479" s="1" t="s">
        <v>49</v>
      </c>
      <c r="W3479" s="1" t="s">
        <v>48</v>
      </c>
      <c r="X3479" s="1" t="s">
        <v>62</v>
      </c>
      <c r="AC3479" s="1" t="s">
        <v>5712</v>
      </c>
      <c r="AD3479" s="1" t="s">
        <v>5712</v>
      </c>
      <c r="AI3479" s="1" t="s">
        <v>14734</v>
      </c>
      <c r="AK3479" s="1" t="s">
        <v>77</v>
      </c>
      <c r="AN3479" s="1" t="s">
        <v>5712</v>
      </c>
      <c r="AP3479" s="1" t="s">
        <v>5712</v>
      </c>
      <c r="AR3479" s="1" t="s">
        <v>5712</v>
      </c>
      <c r="AT3479" s="1" t="s">
        <v>5712</v>
      </c>
      <c r="AV3479" s="1" t="s">
        <v>14735</v>
      </c>
    </row>
    <row r="3480" spans="1:48" x14ac:dyDescent="0.35">
      <c r="A3480" s="1" t="s">
        <v>14736</v>
      </c>
      <c r="B3480" s="1" t="s">
        <v>12499</v>
      </c>
      <c r="C3480" s="1" t="s">
        <v>71</v>
      </c>
      <c r="D3480">
        <v>73</v>
      </c>
      <c r="E3480" s="1" t="s">
        <v>65</v>
      </c>
      <c r="F3480" s="1" t="s">
        <v>43</v>
      </c>
      <c r="G3480" s="1" t="s">
        <v>98</v>
      </c>
      <c r="H3480" s="1" t="s">
        <v>67</v>
      </c>
      <c r="I3480" s="1" t="s">
        <v>90</v>
      </c>
      <c r="J3480" s="1" t="s">
        <v>80</v>
      </c>
      <c r="K3480" s="1" t="s">
        <v>48</v>
      </c>
      <c r="L3480" s="1" t="s">
        <v>48</v>
      </c>
      <c r="M3480" s="1" t="s">
        <v>48</v>
      </c>
      <c r="N3480" s="1" t="s">
        <v>48</v>
      </c>
      <c r="O3480" s="1" t="s">
        <v>48</v>
      </c>
      <c r="P3480" s="1" t="s">
        <v>48</v>
      </c>
      <c r="Q3480" s="1" t="s">
        <v>48</v>
      </c>
      <c r="R3480" s="1" t="s">
        <v>48</v>
      </c>
      <c r="S3480" s="1" t="s">
        <v>48</v>
      </c>
      <c r="T3480" s="1" t="s">
        <v>48</v>
      </c>
      <c r="U3480" s="1" t="s">
        <v>49</v>
      </c>
      <c r="V3480" s="1" t="s">
        <v>48</v>
      </c>
      <c r="W3480" s="1" t="s">
        <v>48</v>
      </c>
      <c r="X3480" s="1" t="s">
        <v>75</v>
      </c>
      <c r="Y3480" s="1" t="s">
        <v>14737</v>
      </c>
      <c r="AC3480" s="1" t="s">
        <v>5712</v>
      </c>
      <c r="AD3480" s="1" t="s">
        <v>5712</v>
      </c>
      <c r="AK3480" s="1" t="s">
        <v>77</v>
      </c>
      <c r="AN3480" s="1" t="s">
        <v>5712</v>
      </c>
      <c r="AP3480" s="1" t="s">
        <v>5712</v>
      </c>
      <c r="AR3480" s="1" t="s">
        <v>5712</v>
      </c>
      <c r="AT3480" s="1" t="s">
        <v>5712</v>
      </c>
      <c r="AV3480" s="1" t="s">
        <v>14738</v>
      </c>
    </row>
    <row r="3481" spans="1:48" x14ac:dyDescent="0.35">
      <c r="A3481" s="1" t="s">
        <v>14739</v>
      </c>
      <c r="B3481" s="1" t="s">
        <v>12499</v>
      </c>
      <c r="C3481" s="1" t="s">
        <v>71</v>
      </c>
      <c r="D3481">
        <v>51</v>
      </c>
      <c r="E3481" s="1" t="s">
        <v>42</v>
      </c>
      <c r="F3481" s="1" t="s">
        <v>43</v>
      </c>
      <c r="G3481" s="1" t="s">
        <v>59</v>
      </c>
      <c r="H3481" s="1" t="s">
        <v>67</v>
      </c>
      <c r="I3481" s="1" t="s">
        <v>90</v>
      </c>
      <c r="J3481" s="1" t="s">
        <v>47</v>
      </c>
      <c r="K3481" s="1" t="s">
        <v>48</v>
      </c>
      <c r="L3481" s="1" t="s">
        <v>48</v>
      </c>
      <c r="M3481" s="1" t="s">
        <v>48</v>
      </c>
      <c r="N3481" s="1" t="s">
        <v>48</v>
      </c>
      <c r="O3481" s="1" t="s">
        <v>48</v>
      </c>
      <c r="P3481" s="1" t="s">
        <v>48</v>
      </c>
      <c r="Q3481" s="1" t="s">
        <v>48</v>
      </c>
      <c r="R3481" s="1" t="s">
        <v>49</v>
      </c>
      <c r="S3481" s="1" t="s">
        <v>48</v>
      </c>
      <c r="T3481" s="1" t="s">
        <v>48</v>
      </c>
      <c r="U3481" s="1" t="s">
        <v>48</v>
      </c>
      <c r="V3481" s="1" t="s">
        <v>48</v>
      </c>
      <c r="W3481" s="1" t="s">
        <v>48</v>
      </c>
      <c r="X3481" s="1" t="s">
        <v>62</v>
      </c>
      <c r="AC3481" s="1" t="s">
        <v>5712</v>
      </c>
      <c r="AD3481" s="1" t="s">
        <v>5712</v>
      </c>
      <c r="AI3481" s="1" t="s">
        <v>14740</v>
      </c>
      <c r="AK3481" s="1" t="s">
        <v>77</v>
      </c>
      <c r="AN3481" s="1" t="s">
        <v>5712</v>
      </c>
      <c r="AP3481" s="1" t="s">
        <v>5712</v>
      </c>
      <c r="AR3481" s="1" t="s">
        <v>5712</v>
      </c>
      <c r="AT3481" s="1" t="s">
        <v>5712</v>
      </c>
      <c r="AV3481" s="1" t="s">
        <v>14741</v>
      </c>
    </row>
    <row r="3482" spans="1:48" x14ac:dyDescent="0.35">
      <c r="A3482" s="1" t="s">
        <v>14742</v>
      </c>
      <c r="B3482" s="1" t="s">
        <v>12499</v>
      </c>
      <c r="C3482" s="1" t="s">
        <v>41</v>
      </c>
      <c r="D3482">
        <v>72</v>
      </c>
      <c r="E3482" s="1" t="s">
        <v>65</v>
      </c>
      <c r="F3482" s="1" t="s">
        <v>43</v>
      </c>
      <c r="G3482" s="1" t="s">
        <v>137</v>
      </c>
      <c r="H3482" s="1" t="s">
        <v>67</v>
      </c>
      <c r="I3482" s="1" t="s">
        <v>90</v>
      </c>
      <c r="J3482" s="1" t="s">
        <v>47</v>
      </c>
      <c r="K3482" s="1" t="s">
        <v>48</v>
      </c>
      <c r="L3482" s="1" t="s">
        <v>48</v>
      </c>
      <c r="M3482" s="1" t="s">
        <v>48</v>
      </c>
      <c r="N3482" s="1" t="s">
        <v>48</v>
      </c>
      <c r="O3482" s="1" t="s">
        <v>48</v>
      </c>
      <c r="P3482" s="1" t="s">
        <v>49</v>
      </c>
      <c r="Q3482" s="1" t="s">
        <v>48</v>
      </c>
      <c r="R3482" s="1" t="s">
        <v>48</v>
      </c>
      <c r="S3482" s="1" t="s">
        <v>48</v>
      </c>
      <c r="T3482" s="1" t="s">
        <v>48</v>
      </c>
      <c r="U3482" s="1" t="s">
        <v>48</v>
      </c>
      <c r="V3482" s="1" t="s">
        <v>48</v>
      </c>
      <c r="W3482" s="1" t="s">
        <v>48</v>
      </c>
      <c r="X3482" s="1" t="s">
        <v>62</v>
      </c>
      <c r="AC3482" s="1" t="s">
        <v>5712</v>
      </c>
      <c r="AD3482" s="1" t="s">
        <v>5712</v>
      </c>
      <c r="AI3482" s="1" t="s">
        <v>14743</v>
      </c>
      <c r="AK3482" s="1" t="s">
        <v>77</v>
      </c>
      <c r="AN3482" s="1" t="s">
        <v>5712</v>
      </c>
      <c r="AP3482" s="1" t="s">
        <v>5712</v>
      </c>
      <c r="AR3482" s="1" t="s">
        <v>5712</v>
      </c>
      <c r="AT3482" s="1" t="s">
        <v>5712</v>
      </c>
      <c r="AV3482" s="1" t="s">
        <v>14744</v>
      </c>
    </row>
    <row r="3483" spans="1:48" x14ac:dyDescent="0.35">
      <c r="A3483" s="1" t="s">
        <v>14745</v>
      </c>
      <c r="B3483" s="1" t="s">
        <v>12499</v>
      </c>
      <c r="C3483" s="1" t="s">
        <v>71</v>
      </c>
      <c r="D3483">
        <v>80</v>
      </c>
      <c r="E3483" s="1" t="s">
        <v>65</v>
      </c>
      <c r="F3483" s="1" t="s">
        <v>66</v>
      </c>
      <c r="G3483" s="1" t="s">
        <v>73</v>
      </c>
      <c r="H3483" s="1" t="s">
        <v>67</v>
      </c>
      <c r="I3483" s="1" t="s">
        <v>46</v>
      </c>
      <c r="J3483" s="1" t="s">
        <v>80</v>
      </c>
      <c r="K3483" s="1" t="s">
        <v>48</v>
      </c>
      <c r="L3483" s="1" t="s">
        <v>48</v>
      </c>
      <c r="M3483" s="1" t="s">
        <v>48</v>
      </c>
      <c r="N3483" s="1" t="s">
        <v>48</v>
      </c>
      <c r="O3483" s="1" t="s">
        <v>48</v>
      </c>
      <c r="P3483" s="1" t="s">
        <v>48</v>
      </c>
      <c r="Q3483" s="1" t="s">
        <v>48</v>
      </c>
      <c r="R3483" s="1" t="s">
        <v>48</v>
      </c>
      <c r="S3483" s="1" t="s">
        <v>48</v>
      </c>
      <c r="T3483" s="1" t="s">
        <v>48</v>
      </c>
      <c r="U3483" s="1" t="s">
        <v>48</v>
      </c>
      <c r="V3483" s="1" t="s">
        <v>49</v>
      </c>
      <c r="W3483" s="1" t="s">
        <v>48</v>
      </c>
      <c r="X3483" s="1" t="s">
        <v>51</v>
      </c>
      <c r="Y3483" s="1" t="s">
        <v>14746</v>
      </c>
      <c r="AC3483" s="1" t="s">
        <v>5712</v>
      </c>
      <c r="AD3483" s="1" t="s">
        <v>5712</v>
      </c>
      <c r="AK3483" s="1" t="s">
        <v>63</v>
      </c>
      <c r="AN3483" s="1" t="s">
        <v>5712</v>
      </c>
      <c r="AP3483" s="1" t="s">
        <v>5712</v>
      </c>
      <c r="AR3483" s="1" t="s">
        <v>5712</v>
      </c>
      <c r="AT3483" s="1" t="s">
        <v>5712</v>
      </c>
    </row>
    <row r="3484" spans="1:48" x14ac:dyDescent="0.35">
      <c r="A3484" s="1" t="s">
        <v>14747</v>
      </c>
      <c r="B3484" s="1" t="s">
        <v>12499</v>
      </c>
      <c r="C3484" s="1" t="s">
        <v>71</v>
      </c>
      <c r="D3484">
        <v>35</v>
      </c>
      <c r="E3484" s="1" t="s">
        <v>42</v>
      </c>
      <c r="F3484" s="1" t="s">
        <v>43</v>
      </c>
      <c r="G3484" s="1" t="s">
        <v>44</v>
      </c>
      <c r="H3484" s="1" t="s">
        <v>45</v>
      </c>
      <c r="I3484" s="1" t="s">
        <v>110</v>
      </c>
      <c r="J3484" s="1" t="s">
        <v>47</v>
      </c>
      <c r="K3484" s="1" t="s">
        <v>49</v>
      </c>
      <c r="L3484" s="1" t="s">
        <v>48</v>
      </c>
      <c r="M3484" s="1" t="s">
        <v>48</v>
      </c>
      <c r="N3484" s="1" t="s">
        <v>48</v>
      </c>
      <c r="O3484" s="1" t="s">
        <v>48</v>
      </c>
      <c r="P3484" s="1" t="s">
        <v>48</v>
      </c>
      <c r="Q3484" s="1" t="s">
        <v>48</v>
      </c>
      <c r="R3484" s="1" t="s">
        <v>48</v>
      </c>
      <c r="S3484" s="1" t="s">
        <v>48</v>
      </c>
      <c r="T3484" s="1" t="s">
        <v>49</v>
      </c>
      <c r="U3484" s="1" t="s">
        <v>48</v>
      </c>
      <c r="V3484" s="1" t="s">
        <v>48</v>
      </c>
      <c r="W3484" s="1" t="s">
        <v>48</v>
      </c>
      <c r="X3484" s="1" t="s">
        <v>145</v>
      </c>
      <c r="Y3484" s="1" t="s">
        <v>14748</v>
      </c>
      <c r="AC3484" s="1" t="s">
        <v>5712</v>
      </c>
      <c r="AD3484" s="1" t="s">
        <v>5712</v>
      </c>
      <c r="AK3484" s="1" t="s">
        <v>77</v>
      </c>
      <c r="AN3484" s="1" t="s">
        <v>5712</v>
      </c>
      <c r="AP3484" s="1" t="s">
        <v>5712</v>
      </c>
      <c r="AR3484" s="1" t="s">
        <v>5712</v>
      </c>
      <c r="AT3484" s="1" t="s">
        <v>5712</v>
      </c>
    </row>
    <row r="3485" spans="1:48" x14ac:dyDescent="0.35">
      <c r="A3485" s="1" t="s">
        <v>14749</v>
      </c>
      <c r="B3485" s="1" t="s">
        <v>12499</v>
      </c>
      <c r="C3485" s="1" t="s">
        <v>41</v>
      </c>
      <c r="D3485">
        <v>34</v>
      </c>
      <c r="E3485" s="1" t="s">
        <v>57</v>
      </c>
      <c r="F3485" s="1" t="s">
        <v>107</v>
      </c>
      <c r="G3485" s="1" t="s">
        <v>44</v>
      </c>
      <c r="H3485" s="1" t="s">
        <v>109</v>
      </c>
      <c r="I3485" s="1" t="s">
        <v>113</v>
      </c>
      <c r="J3485" s="1" t="s">
        <v>47</v>
      </c>
      <c r="K3485" s="1" t="s">
        <v>48</v>
      </c>
      <c r="L3485" s="1" t="s">
        <v>48</v>
      </c>
      <c r="M3485" s="1" t="s">
        <v>48</v>
      </c>
      <c r="N3485" s="1" t="s">
        <v>48</v>
      </c>
      <c r="O3485" s="1" t="s">
        <v>48</v>
      </c>
      <c r="P3485" s="1" t="s">
        <v>48</v>
      </c>
      <c r="Q3485" s="1" t="s">
        <v>48</v>
      </c>
      <c r="R3485" s="1" t="s">
        <v>48</v>
      </c>
      <c r="S3485" s="1" t="s">
        <v>49</v>
      </c>
      <c r="T3485" s="1" t="s">
        <v>48</v>
      </c>
      <c r="U3485" s="1" t="s">
        <v>48</v>
      </c>
      <c r="V3485" s="1" t="s">
        <v>48</v>
      </c>
      <c r="W3485" s="1" t="s">
        <v>48</v>
      </c>
      <c r="X3485" s="1" t="s">
        <v>62</v>
      </c>
      <c r="AC3485" s="1" t="s">
        <v>5712</v>
      </c>
      <c r="AD3485" s="1" t="s">
        <v>5712</v>
      </c>
      <c r="AK3485" s="1" t="s">
        <v>77</v>
      </c>
      <c r="AN3485" s="1" t="s">
        <v>5712</v>
      </c>
      <c r="AP3485" s="1" t="s">
        <v>5712</v>
      </c>
      <c r="AR3485" s="1" t="s">
        <v>5712</v>
      </c>
      <c r="AT3485" s="1" t="s">
        <v>5712</v>
      </c>
    </row>
    <row r="3486" spans="1:48" x14ac:dyDescent="0.35">
      <c r="A3486" s="1" t="s">
        <v>14750</v>
      </c>
      <c r="B3486" s="1" t="s">
        <v>12499</v>
      </c>
      <c r="C3486" s="1" t="s">
        <v>71</v>
      </c>
      <c r="D3486">
        <v>46</v>
      </c>
      <c r="E3486" s="1" t="s">
        <v>42</v>
      </c>
      <c r="F3486" s="1" t="s">
        <v>66</v>
      </c>
      <c r="G3486" s="1" t="s">
        <v>44</v>
      </c>
      <c r="H3486" s="1" t="s">
        <v>60</v>
      </c>
      <c r="I3486" s="1" t="s">
        <v>90</v>
      </c>
      <c r="J3486" s="1" t="s">
        <v>47</v>
      </c>
      <c r="K3486" s="1" t="s">
        <v>48</v>
      </c>
      <c r="L3486" s="1" t="s">
        <v>48</v>
      </c>
      <c r="M3486" s="1" t="s">
        <v>48</v>
      </c>
      <c r="N3486" s="1" t="s">
        <v>48</v>
      </c>
      <c r="O3486" s="1" t="s">
        <v>48</v>
      </c>
      <c r="P3486" s="1" t="s">
        <v>48</v>
      </c>
      <c r="Q3486" s="1" t="s">
        <v>49</v>
      </c>
      <c r="R3486" s="1" t="s">
        <v>48</v>
      </c>
      <c r="S3486" s="1" t="s">
        <v>48</v>
      </c>
      <c r="T3486" s="1" t="s">
        <v>48</v>
      </c>
      <c r="U3486" s="1" t="s">
        <v>48</v>
      </c>
      <c r="V3486" s="1" t="s">
        <v>48</v>
      </c>
      <c r="W3486" s="1" t="s">
        <v>48</v>
      </c>
      <c r="X3486" s="1" t="s">
        <v>116</v>
      </c>
      <c r="Y3486" s="1" t="s">
        <v>14751</v>
      </c>
      <c r="AC3486" s="1" t="s">
        <v>5712</v>
      </c>
      <c r="AD3486" s="1" t="s">
        <v>5712</v>
      </c>
      <c r="AK3486" s="1" t="s">
        <v>55</v>
      </c>
      <c r="AN3486" s="1" t="s">
        <v>5712</v>
      </c>
      <c r="AP3486" s="1" t="s">
        <v>5712</v>
      </c>
      <c r="AR3486" s="1" t="s">
        <v>5712</v>
      </c>
      <c r="AT3486" s="1" t="s">
        <v>5712</v>
      </c>
    </row>
    <row r="3487" spans="1:48" x14ac:dyDescent="0.35">
      <c r="A3487" s="1" t="s">
        <v>14752</v>
      </c>
      <c r="B3487" s="1" t="s">
        <v>12499</v>
      </c>
      <c r="C3487" s="1" t="s">
        <v>71</v>
      </c>
      <c r="D3487">
        <v>24</v>
      </c>
      <c r="E3487" s="1" t="s">
        <v>57</v>
      </c>
      <c r="F3487" s="1" t="s">
        <v>58</v>
      </c>
      <c r="G3487" s="1" t="s">
        <v>98</v>
      </c>
      <c r="H3487" s="1" t="s">
        <v>45</v>
      </c>
      <c r="I3487" s="1" t="s">
        <v>46</v>
      </c>
      <c r="J3487" s="1" t="s">
        <v>80</v>
      </c>
      <c r="K3487" s="1" t="s">
        <v>48</v>
      </c>
      <c r="L3487" s="1" t="s">
        <v>48</v>
      </c>
      <c r="M3487" s="1" t="s">
        <v>48</v>
      </c>
      <c r="N3487" s="1" t="s">
        <v>48</v>
      </c>
      <c r="O3487" s="1" t="s">
        <v>48</v>
      </c>
      <c r="P3487" s="1" t="s">
        <v>48</v>
      </c>
      <c r="Q3487" s="1" t="s">
        <v>48</v>
      </c>
      <c r="R3487" s="1" t="s">
        <v>48</v>
      </c>
      <c r="S3487" s="1" t="s">
        <v>48</v>
      </c>
      <c r="T3487" s="1" t="s">
        <v>48</v>
      </c>
      <c r="U3487" s="1" t="s">
        <v>48</v>
      </c>
      <c r="V3487" s="1" t="s">
        <v>49</v>
      </c>
      <c r="W3487" s="1" t="s">
        <v>48</v>
      </c>
      <c r="X3487" s="1" t="s">
        <v>62</v>
      </c>
      <c r="AC3487" s="1" t="s">
        <v>5712</v>
      </c>
      <c r="AD3487" s="1" t="s">
        <v>5712</v>
      </c>
      <c r="AI3487" s="1" t="s">
        <v>14753</v>
      </c>
      <c r="AK3487" s="1" t="s">
        <v>77</v>
      </c>
      <c r="AN3487" s="1" t="s">
        <v>5712</v>
      </c>
      <c r="AP3487" s="1" t="s">
        <v>5712</v>
      </c>
      <c r="AR3487" s="1" t="s">
        <v>5712</v>
      </c>
      <c r="AT3487" s="1" t="s">
        <v>5712</v>
      </c>
    </row>
    <row r="3488" spans="1:48" x14ac:dyDescent="0.35">
      <c r="A3488" s="1" t="s">
        <v>14754</v>
      </c>
      <c r="B3488" s="1" t="s">
        <v>12499</v>
      </c>
      <c r="C3488" s="1" t="s">
        <v>3346</v>
      </c>
      <c r="D3488">
        <v>20</v>
      </c>
      <c r="E3488" s="1" t="s">
        <v>57</v>
      </c>
      <c r="F3488" s="1" t="s">
        <v>58</v>
      </c>
      <c r="G3488" s="1" t="s">
        <v>73</v>
      </c>
      <c r="H3488" s="1" t="s">
        <v>112</v>
      </c>
      <c r="I3488" s="1" t="s">
        <v>90</v>
      </c>
      <c r="J3488" s="1" t="s">
        <v>80</v>
      </c>
      <c r="K3488" s="1" t="s">
        <v>48</v>
      </c>
      <c r="L3488" s="1" t="s">
        <v>48</v>
      </c>
      <c r="M3488" s="1" t="s">
        <v>48</v>
      </c>
      <c r="N3488" s="1" t="s">
        <v>48</v>
      </c>
      <c r="O3488" s="1" t="s">
        <v>48</v>
      </c>
      <c r="P3488" s="1" t="s">
        <v>48</v>
      </c>
      <c r="Q3488" s="1" t="s">
        <v>48</v>
      </c>
      <c r="R3488" s="1" t="s">
        <v>48</v>
      </c>
      <c r="S3488" s="1" t="s">
        <v>48</v>
      </c>
      <c r="T3488" s="1" t="s">
        <v>49</v>
      </c>
      <c r="U3488" s="1" t="s">
        <v>48</v>
      </c>
      <c r="V3488" s="1" t="s">
        <v>48</v>
      </c>
      <c r="W3488" s="1" t="s">
        <v>48</v>
      </c>
      <c r="X3488" s="1" t="s">
        <v>62</v>
      </c>
      <c r="AC3488" s="1" t="s">
        <v>5712</v>
      </c>
      <c r="AD3488" s="1" t="s">
        <v>5712</v>
      </c>
      <c r="AK3488" s="1" t="s">
        <v>63</v>
      </c>
      <c r="AN3488" s="1" t="s">
        <v>5712</v>
      </c>
      <c r="AP3488" s="1" t="s">
        <v>5712</v>
      </c>
      <c r="AR3488" s="1" t="s">
        <v>5712</v>
      </c>
      <c r="AT3488" s="1" t="s">
        <v>5712</v>
      </c>
    </row>
    <row r="3489" spans="1:48" x14ac:dyDescent="0.35">
      <c r="A3489" s="1" t="s">
        <v>14755</v>
      </c>
      <c r="B3489" s="1" t="s">
        <v>12499</v>
      </c>
      <c r="C3489" s="1" t="s">
        <v>41</v>
      </c>
      <c r="D3489">
        <v>66</v>
      </c>
      <c r="E3489" s="1" t="s">
        <v>65</v>
      </c>
      <c r="F3489" s="1" t="s">
        <v>66</v>
      </c>
      <c r="G3489" s="1" t="s">
        <v>44</v>
      </c>
      <c r="H3489" s="1" t="s">
        <v>92</v>
      </c>
      <c r="I3489" s="1" t="s">
        <v>90</v>
      </c>
      <c r="J3489" s="1" t="s">
        <v>47</v>
      </c>
      <c r="K3489" s="1" t="s">
        <v>48</v>
      </c>
      <c r="L3489" s="1" t="s">
        <v>48</v>
      </c>
      <c r="M3489" s="1" t="s">
        <v>49</v>
      </c>
      <c r="N3489" s="1" t="s">
        <v>48</v>
      </c>
      <c r="O3489" s="1" t="s">
        <v>48</v>
      </c>
      <c r="P3489" s="1" t="s">
        <v>48</v>
      </c>
      <c r="Q3489" s="1" t="s">
        <v>48</v>
      </c>
      <c r="R3489" s="1" t="s">
        <v>48</v>
      </c>
      <c r="S3489" s="1" t="s">
        <v>48</v>
      </c>
      <c r="T3489" s="1" t="s">
        <v>48</v>
      </c>
      <c r="U3489" s="1" t="s">
        <v>48</v>
      </c>
      <c r="V3489" s="1" t="s">
        <v>48</v>
      </c>
      <c r="W3489" s="1" t="s">
        <v>48</v>
      </c>
      <c r="X3489" s="1" t="s">
        <v>62</v>
      </c>
      <c r="AC3489" s="1" t="s">
        <v>5712</v>
      </c>
      <c r="AD3489" s="1" t="s">
        <v>5712</v>
      </c>
      <c r="AK3489" s="1" t="s">
        <v>55</v>
      </c>
      <c r="AN3489" s="1" t="s">
        <v>5712</v>
      </c>
      <c r="AP3489" s="1" t="s">
        <v>5712</v>
      </c>
      <c r="AR3489" s="1" t="s">
        <v>5712</v>
      </c>
      <c r="AT3489" s="1" t="s">
        <v>5712</v>
      </c>
    </row>
    <row r="3490" spans="1:48" x14ac:dyDescent="0.35">
      <c r="A3490" s="1" t="s">
        <v>14756</v>
      </c>
      <c r="B3490" s="1" t="s">
        <v>12499</v>
      </c>
      <c r="C3490" s="1" t="s">
        <v>71</v>
      </c>
      <c r="D3490">
        <v>55</v>
      </c>
      <c r="E3490" s="1" t="s">
        <v>65</v>
      </c>
      <c r="F3490" s="1" t="s">
        <v>72</v>
      </c>
      <c r="G3490" s="1" t="s">
        <v>98</v>
      </c>
      <c r="H3490" s="1" t="s">
        <v>45</v>
      </c>
      <c r="I3490" s="1" t="s">
        <v>61</v>
      </c>
      <c r="J3490" s="1" t="s">
        <v>80</v>
      </c>
      <c r="K3490" s="1" t="s">
        <v>48</v>
      </c>
      <c r="L3490" s="1" t="s">
        <v>48</v>
      </c>
      <c r="M3490" s="1" t="s">
        <v>48</v>
      </c>
      <c r="N3490" s="1" t="s">
        <v>48</v>
      </c>
      <c r="O3490" s="1" t="s">
        <v>48</v>
      </c>
      <c r="P3490" s="1" t="s">
        <v>48</v>
      </c>
      <c r="Q3490" s="1" t="s">
        <v>48</v>
      </c>
      <c r="R3490" s="1" t="s">
        <v>48</v>
      </c>
      <c r="S3490" s="1" t="s">
        <v>48</v>
      </c>
      <c r="T3490" s="1" t="s">
        <v>48</v>
      </c>
      <c r="U3490" s="1" t="s">
        <v>49</v>
      </c>
      <c r="V3490" s="1" t="s">
        <v>48</v>
      </c>
      <c r="W3490" s="1" t="s">
        <v>48</v>
      </c>
      <c r="X3490" s="1" t="s">
        <v>116</v>
      </c>
      <c r="Y3490" s="1" t="s">
        <v>14757</v>
      </c>
      <c r="AC3490" s="1" t="s">
        <v>5712</v>
      </c>
      <c r="AD3490" s="1" t="s">
        <v>5712</v>
      </c>
      <c r="AK3490" s="1" t="s">
        <v>55</v>
      </c>
      <c r="AN3490" s="1" t="s">
        <v>5712</v>
      </c>
      <c r="AP3490" s="1" t="s">
        <v>5712</v>
      </c>
      <c r="AR3490" s="1" t="s">
        <v>5712</v>
      </c>
      <c r="AT3490" s="1" t="s">
        <v>5712</v>
      </c>
    </row>
    <row r="3491" spans="1:48" x14ac:dyDescent="0.35">
      <c r="A3491" s="1" t="s">
        <v>14758</v>
      </c>
      <c r="B3491" s="1" t="s">
        <v>12499</v>
      </c>
      <c r="C3491" s="1" t="s">
        <v>71</v>
      </c>
      <c r="D3491">
        <v>70</v>
      </c>
      <c r="E3491" s="1" t="s">
        <v>65</v>
      </c>
      <c r="F3491" s="1" t="s">
        <v>66</v>
      </c>
      <c r="G3491" s="1" t="s">
        <v>85</v>
      </c>
      <c r="H3491" s="1" t="s">
        <v>67</v>
      </c>
      <c r="I3491" s="1" t="s">
        <v>46</v>
      </c>
      <c r="J3491" s="1" t="s">
        <v>47</v>
      </c>
      <c r="K3491" s="1" t="s">
        <v>48</v>
      </c>
      <c r="L3491" s="1" t="s">
        <v>48</v>
      </c>
      <c r="M3491" s="1" t="s">
        <v>48</v>
      </c>
      <c r="N3491" s="1" t="s">
        <v>48</v>
      </c>
      <c r="O3491" s="1" t="s">
        <v>48</v>
      </c>
      <c r="P3491" s="1" t="s">
        <v>48</v>
      </c>
      <c r="Q3491" s="1" t="s">
        <v>49</v>
      </c>
      <c r="R3491" s="1" t="s">
        <v>48</v>
      </c>
      <c r="S3491" s="1" t="s">
        <v>48</v>
      </c>
      <c r="T3491" s="1" t="s">
        <v>48</v>
      </c>
      <c r="U3491" s="1" t="s">
        <v>48</v>
      </c>
      <c r="V3491" s="1" t="s">
        <v>48</v>
      </c>
      <c r="W3491" s="1" t="s">
        <v>48</v>
      </c>
      <c r="X3491" s="1" t="s">
        <v>116</v>
      </c>
      <c r="Y3491" s="1" t="s">
        <v>14759</v>
      </c>
      <c r="AC3491" s="1" t="s">
        <v>5712</v>
      </c>
      <c r="AD3491" s="1" t="s">
        <v>5712</v>
      </c>
      <c r="AK3491" s="1" t="s">
        <v>63</v>
      </c>
      <c r="AN3491" s="1" t="s">
        <v>81</v>
      </c>
      <c r="AP3491" s="1" t="s">
        <v>5712</v>
      </c>
      <c r="AR3491" s="1" t="s">
        <v>5712</v>
      </c>
      <c r="AT3491" s="1" t="s">
        <v>5712</v>
      </c>
    </row>
    <row r="3492" spans="1:48" x14ac:dyDescent="0.35">
      <c r="A3492" s="1" t="s">
        <v>14760</v>
      </c>
      <c r="B3492" s="1" t="s">
        <v>12499</v>
      </c>
      <c r="C3492" s="1" t="s">
        <v>71</v>
      </c>
      <c r="D3492">
        <v>78</v>
      </c>
      <c r="E3492" s="1" t="s">
        <v>65</v>
      </c>
      <c r="F3492" s="1" t="s">
        <v>66</v>
      </c>
      <c r="G3492" s="1" t="s">
        <v>85</v>
      </c>
      <c r="H3492" s="1" t="s">
        <v>67</v>
      </c>
      <c r="I3492" s="1" t="s">
        <v>68</v>
      </c>
      <c r="J3492" s="1" t="s">
        <v>47</v>
      </c>
      <c r="K3492" s="1" t="s">
        <v>48</v>
      </c>
      <c r="L3492" s="1" t="s">
        <v>48</v>
      </c>
      <c r="M3492" s="1" t="s">
        <v>48</v>
      </c>
      <c r="N3492" s="1" t="s">
        <v>49</v>
      </c>
      <c r="O3492" s="1" t="s">
        <v>48</v>
      </c>
      <c r="P3492" s="1" t="s">
        <v>48</v>
      </c>
      <c r="Q3492" s="1" t="s">
        <v>48</v>
      </c>
      <c r="R3492" s="1" t="s">
        <v>48</v>
      </c>
      <c r="S3492" s="1" t="s">
        <v>48</v>
      </c>
      <c r="T3492" s="1" t="s">
        <v>48</v>
      </c>
      <c r="U3492" s="1" t="s">
        <v>48</v>
      </c>
      <c r="V3492" s="1" t="s">
        <v>48</v>
      </c>
      <c r="W3492" s="1" t="s">
        <v>48</v>
      </c>
      <c r="X3492" s="1" t="s">
        <v>62</v>
      </c>
      <c r="AC3492" s="1" t="s">
        <v>5712</v>
      </c>
      <c r="AD3492" s="1" t="s">
        <v>5712</v>
      </c>
      <c r="AI3492" s="1" t="s">
        <v>14761</v>
      </c>
      <c r="AK3492" s="1" t="s">
        <v>63</v>
      </c>
      <c r="AN3492" s="1" t="s">
        <v>5712</v>
      </c>
      <c r="AP3492" s="1" t="s">
        <v>5712</v>
      </c>
      <c r="AR3492" s="1" t="s">
        <v>5712</v>
      </c>
      <c r="AT3492" s="1" t="s">
        <v>5712</v>
      </c>
      <c r="AV3492" s="1" t="s">
        <v>48</v>
      </c>
    </row>
    <row r="3493" spans="1:48" x14ac:dyDescent="0.35">
      <c r="A3493" s="1" t="s">
        <v>14762</v>
      </c>
      <c r="B3493" s="1" t="s">
        <v>12499</v>
      </c>
      <c r="C3493" s="1" t="s">
        <v>71</v>
      </c>
      <c r="D3493">
        <v>55</v>
      </c>
      <c r="E3493" s="1" t="s">
        <v>65</v>
      </c>
      <c r="F3493" s="1" t="s">
        <v>43</v>
      </c>
      <c r="G3493" s="1" t="s">
        <v>85</v>
      </c>
      <c r="H3493" s="1" t="s">
        <v>45</v>
      </c>
      <c r="I3493" s="1" t="s">
        <v>113</v>
      </c>
      <c r="J3493" s="1" t="s">
        <v>80</v>
      </c>
      <c r="K3493" s="1" t="s">
        <v>48</v>
      </c>
      <c r="L3493" s="1" t="s">
        <v>48</v>
      </c>
      <c r="M3493" s="1" t="s">
        <v>48</v>
      </c>
      <c r="N3493" s="1" t="s">
        <v>48</v>
      </c>
      <c r="O3493" s="1" t="s">
        <v>48</v>
      </c>
      <c r="P3493" s="1" t="s">
        <v>48</v>
      </c>
      <c r="Q3493" s="1" t="s">
        <v>48</v>
      </c>
      <c r="R3493" s="1" t="s">
        <v>48</v>
      </c>
      <c r="S3493" s="1" t="s">
        <v>48</v>
      </c>
      <c r="T3493" s="1" t="s">
        <v>48</v>
      </c>
      <c r="U3493" s="1" t="s">
        <v>49</v>
      </c>
      <c r="V3493" s="1" t="s">
        <v>48</v>
      </c>
      <c r="W3493" s="1" t="s">
        <v>48</v>
      </c>
      <c r="X3493" s="1" t="s">
        <v>116</v>
      </c>
      <c r="Y3493" s="1" t="s">
        <v>14763</v>
      </c>
      <c r="AC3493" s="1" t="s">
        <v>5712</v>
      </c>
      <c r="AD3493" s="1" t="s">
        <v>5712</v>
      </c>
      <c r="AI3493" s="1" t="s">
        <v>14764</v>
      </c>
      <c r="AK3493" s="1" t="s">
        <v>77</v>
      </c>
      <c r="AN3493" s="1" t="s">
        <v>5712</v>
      </c>
      <c r="AP3493" s="1" t="s">
        <v>5712</v>
      </c>
      <c r="AR3493" s="1" t="s">
        <v>5712</v>
      </c>
      <c r="AT3493" s="1" t="s">
        <v>5712</v>
      </c>
    </row>
    <row r="3494" spans="1:48" x14ac:dyDescent="0.35">
      <c r="A3494" s="1" t="s">
        <v>14765</v>
      </c>
      <c r="B3494" s="1" t="s">
        <v>12499</v>
      </c>
      <c r="C3494" s="1" t="s">
        <v>71</v>
      </c>
      <c r="D3494">
        <v>66</v>
      </c>
      <c r="E3494" s="1" t="s">
        <v>65</v>
      </c>
      <c r="F3494" s="1" t="s">
        <v>66</v>
      </c>
      <c r="G3494" s="1" t="s">
        <v>44</v>
      </c>
      <c r="H3494" s="1" t="s">
        <v>67</v>
      </c>
      <c r="I3494" s="1" t="s">
        <v>90</v>
      </c>
      <c r="J3494" s="1" t="s">
        <v>47</v>
      </c>
      <c r="K3494" s="1" t="s">
        <v>48</v>
      </c>
      <c r="L3494" s="1" t="s">
        <v>48</v>
      </c>
      <c r="M3494" s="1" t="s">
        <v>49</v>
      </c>
      <c r="N3494" s="1" t="s">
        <v>48</v>
      </c>
      <c r="O3494" s="1" t="s">
        <v>48</v>
      </c>
      <c r="P3494" s="1" t="s">
        <v>48</v>
      </c>
      <c r="Q3494" s="1" t="s">
        <v>48</v>
      </c>
      <c r="R3494" s="1" t="s">
        <v>48</v>
      </c>
      <c r="S3494" s="1" t="s">
        <v>48</v>
      </c>
      <c r="T3494" s="1" t="s">
        <v>48</v>
      </c>
      <c r="U3494" s="1" t="s">
        <v>48</v>
      </c>
      <c r="V3494" s="1" t="s">
        <v>48</v>
      </c>
      <c r="W3494" s="1" t="s">
        <v>48</v>
      </c>
      <c r="X3494" s="1" t="s">
        <v>62</v>
      </c>
      <c r="AC3494" s="1" t="s">
        <v>5712</v>
      </c>
      <c r="AD3494" s="1" t="s">
        <v>5712</v>
      </c>
      <c r="AK3494" s="1" t="s">
        <v>77</v>
      </c>
      <c r="AN3494" s="1" t="s">
        <v>5712</v>
      </c>
      <c r="AP3494" s="1" t="s">
        <v>5712</v>
      </c>
      <c r="AR3494" s="1" t="s">
        <v>5712</v>
      </c>
      <c r="AT3494" s="1" t="s">
        <v>5712</v>
      </c>
      <c r="AV3494" s="1" t="s">
        <v>14766</v>
      </c>
    </row>
    <row r="3495" spans="1:48" x14ac:dyDescent="0.35">
      <c r="A3495" s="1" t="s">
        <v>14767</v>
      </c>
      <c r="B3495" s="1" t="s">
        <v>12499</v>
      </c>
      <c r="C3495" s="1" t="s">
        <v>41</v>
      </c>
      <c r="D3495">
        <v>68</v>
      </c>
      <c r="E3495" s="1" t="s">
        <v>65</v>
      </c>
      <c r="F3495" s="1" t="s">
        <v>72</v>
      </c>
      <c r="G3495" s="1" t="s">
        <v>73</v>
      </c>
      <c r="H3495" s="1" t="s">
        <v>79</v>
      </c>
      <c r="I3495" s="1" t="s">
        <v>68</v>
      </c>
      <c r="J3495" s="1" t="s">
        <v>47</v>
      </c>
      <c r="K3495" s="1" t="s">
        <v>48</v>
      </c>
      <c r="L3495" s="1" t="s">
        <v>48</v>
      </c>
      <c r="M3495" s="1" t="s">
        <v>48</v>
      </c>
      <c r="N3495" s="1" t="s">
        <v>49</v>
      </c>
      <c r="O3495" s="1" t="s">
        <v>48</v>
      </c>
      <c r="P3495" s="1" t="s">
        <v>48</v>
      </c>
      <c r="Q3495" s="1" t="s">
        <v>48</v>
      </c>
      <c r="R3495" s="1" t="s">
        <v>48</v>
      </c>
      <c r="S3495" s="1" t="s">
        <v>48</v>
      </c>
      <c r="T3495" s="1" t="s">
        <v>48</v>
      </c>
      <c r="U3495" s="1" t="s">
        <v>48</v>
      </c>
      <c r="V3495" s="1" t="s">
        <v>48</v>
      </c>
      <c r="W3495" s="1" t="s">
        <v>48</v>
      </c>
      <c r="X3495" s="1" t="s">
        <v>62</v>
      </c>
      <c r="AC3495" s="1" t="s">
        <v>5712</v>
      </c>
      <c r="AD3495" s="1" t="s">
        <v>5712</v>
      </c>
      <c r="AK3495" s="1" t="s">
        <v>63</v>
      </c>
      <c r="AN3495" s="1" t="s">
        <v>5712</v>
      </c>
      <c r="AP3495" s="1" t="s">
        <v>131</v>
      </c>
      <c r="AR3495" s="1" t="s">
        <v>5712</v>
      </c>
      <c r="AT3495" s="1" t="s">
        <v>5712</v>
      </c>
    </row>
    <row r="3496" spans="1:48" x14ac:dyDescent="0.35">
      <c r="A3496" s="1" t="s">
        <v>14767</v>
      </c>
      <c r="B3496" s="1" t="s">
        <v>12499</v>
      </c>
      <c r="C3496" s="1" t="s">
        <v>71</v>
      </c>
      <c r="D3496">
        <v>42</v>
      </c>
      <c r="E3496" s="1" t="s">
        <v>42</v>
      </c>
      <c r="F3496" s="1" t="s">
        <v>107</v>
      </c>
      <c r="G3496" s="1" t="s">
        <v>85</v>
      </c>
      <c r="H3496" s="1" t="s">
        <v>45</v>
      </c>
      <c r="I3496" s="1" t="s">
        <v>74</v>
      </c>
      <c r="J3496" s="1" t="s">
        <v>47</v>
      </c>
      <c r="K3496" s="1" t="s">
        <v>49</v>
      </c>
      <c r="L3496" s="1" t="s">
        <v>48</v>
      </c>
      <c r="M3496" s="1" t="s">
        <v>48</v>
      </c>
      <c r="N3496" s="1" t="s">
        <v>48</v>
      </c>
      <c r="O3496" s="1" t="s">
        <v>48</v>
      </c>
      <c r="P3496" s="1" t="s">
        <v>48</v>
      </c>
      <c r="Q3496" s="1" t="s">
        <v>48</v>
      </c>
      <c r="R3496" s="1" t="s">
        <v>48</v>
      </c>
      <c r="S3496" s="1" t="s">
        <v>48</v>
      </c>
      <c r="T3496" s="1" t="s">
        <v>48</v>
      </c>
      <c r="U3496" s="1" t="s">
        <v>48</v>
      </c>
      <c r="V3496" s="1" t="s">
        <v>48</v>
      </c>
      <c r="W3496" s="1" t="s">
        <v>48</v>
      </c>
      <c r="X3496" s="1" t="s">
        <v>116</v>
      </c>
      <c r="Y3496" s="1" t="s">
        <v>5014</v>
      </c>
      <c r="AC3496" s="1" t="s">
        <v>5712</v>
      </c>
      <c r="AD3496" s="1" t="s">
        <v>5712</v>
      </c>
      <c r="AI3496" s="1" t="s">
        <v>14768</v>
      </c>
      <c r="AK3496" s="1" t="s">
        <v>63</v>
      </c>
      <c r="AN3496" s="1" t="s">
        <v>5712</v>
      </c>
      <c r="AP3496" s="1" t="s">
        <v>5712</v>
      </c>
      <c r="AR3496" s="1" t="s">
        <v>5712</v>
      </c>
      <c r="AT3496" s="1" t="s">
        <v>5712</v>
      </c>
      <c r="AV3496" s="1" t="s">
        <v>14769</v>
      </c>
    </row>
    <row r="3497" spans="1:48" x14ac:dyDescent="0.35">
      <c r="A3497" s="1" t="s">
        <v>14770</v>
      </c>
      <c r="B3497" s="1" t="s">
        <v>12499</v>
      </c>
      <c r="C3497" s="1" t="s">
        <v>41</v>
      </c>
      <c r="D3497">
        <v>39</v>
      </c>
      <c r="E3497" s="1" t="s">
        <v>42</v>
      </c>
      <c r="F3497" s="1" t="s">
        <v>107</v>
      </c>
      <c r="G3497" s="1" t="s">
        <v>44</v>
      </c>
      <c r="H3497" s="1" t="s">
        <v>109</v>
      </c>
      <c r="I3497" s="1" t="s">
        <v>90</v>
      </c>
      <c r="J3497" s="1" t="s">
        <v>80</v>
      </c>
      <c r="K3497" s="1" t="s">
        <v>48</v>
      </c>
      <c r="L3497" s="1" t="s">
        <v>48</v>
      </c>
      <c r="M3497" s="1" t="s">
        <v>48</v>
      </c>
      <c r="N3497" s="1" t="s">
        <v>48</v>
      </c>
      <c r="O3497" s="1" t="s">
        <v>48</v>
      </c>
      <c r="P3497" s="1" t="s">
        <v>48</v>
      </c>
      <c r="Q3497" s="1" t="s">
        <v>48</v>
      </c>
      <c r="R3497" s="1" t="s">
        <v>48</v>
      </c>
      <c r="S3497" s="1" t="s">
        <v>48</v>
      </c>
      <c r="T3497" s="1" t="s">
        <v>48</v>
      </c>
      <c r="U3497" s="1" t="s">
        <v>49</v>
      </c>
      <c r="V3497" s="1" t="s">
        <v>48</v>
      </c>
      <c r="W3497" s="1" t="s">
        <v>48</v>
      </c>
      <c r="X3497" s="1" t="s">
        <v>62</v>
      </c>
      <c r="AC3497" s="1" t="s">
        <v>5712</v>
      </c>
      <c r="AD3497" s="1" t="s">
        <v>5712</v>
      </c>
      <c r="AI3497" s="1" t="s">
        <v>14771</v>
      </c>
      <c r="AK3497" s="1" t="s">
        <v>77</v>
      </c>
      <c r="AN3497" s="1" t="s">
        <v>5712</v>
      </c>
      <c r="AP3497" s="1" t="s">
        <v>5712</v>
      </c>
      <c r="AR3497" s="1" t="s">
        <v>5712</v>
      </c>
      <c r="AT3497" s="1" t="s">
        <v>5712</v>
      </c>
      <c r="AV3497" s="1" t="s">
        <v>4046</v>
      </c>
    </row>
    <row r="3498" spans="1:48" x14ac:dyDescent="0.35">
      <c r="A3498" s="1" t="s">
        <v>14772</v>
      </c>
      <c r="B3498" s="1" t="s">
        <v>12499</v>
      </c>
      <c r="C3498" s="1" t="s">
        <v>41</v>
      </c>
      <c r="D3498">
        <v>68</v>
      </c>
      <c r="E3498" s="1" t="s">
        <v>65</v>
      </c>
      <c r="F3498" s="1" t="s">
        <v>66</v>
      </c>
      <c r="G3498" s="1" t="s">
        <v>137</v>
      </c>
      <c r="H3498" s="1" t="s">
        <v>67</v>
      </c>
      <c r="I3498" s="1" t="s">
        <v>110</v>
      </c>
      <c r="J3498" s="1" t="s">
        <v>80</v>
      </c>
      <c r="K3498" s="1" t="s">
        <v>48</v>
      </c>
      <c r="L3498" s="1" t="s">
        <v>48</v>
      </c>
      <c r="M3498" s="1" t="s">
        <v>48</v>
      </c>
      <c r="N3498" s="1" t="s">
        <v>48</v>
      </c>
      <c r="O3498" s="1" t="s">
        <v>48</v>
      </c>
      <c r="P3498" s="1" t="s">
        <v>48</v>
      </c>
      <c r="Q3498" s="1" t="s">
        <v>48</v>
      </c>
      <c r="R3498" s="1" t="s">
        <v>48</v>
      </c>
      <c r="S3498" s="1" t="s">
        <v>48</v>
      </c>
      <c r="T3498" s="1" t="s">
        <v>49</v>
      </c>
      <c r="U3498" s="1" t="s">
        <v>48</v>
      </c>
      <c r="V3498" s="1" t="s">
        <v>48</v>
      </c>
      <c r="W3498" s="1" t="s">
        <v>48</v>
      </c>
      <c r="X3498" s="1" t="s">
        <v>116</v>
      </c>
      <c r="Y3498" s="1" t="s">
        <v>14773</v>
      </c>
      <c r="AC3498" s="1" t="s">
        <v>5712</v>
      </c>
      <c r="AD3498" s="1" t="s">
        <v>5712</v>
      </c>
      <c r="AI3498" s="1" t="s">
        <v>14774</v>
      </c>
      <c r="AK3498" s="1" t="s">
        <v>77</v>
      </c>
      <c r="AN3498" s="1" t="s">
        <v>5712</v>
      </c>
      <c r="AP3498" s="1" t="s">
        <v>5712</v>
      </c>
      <c r="AR3498" s="1" t="s">
        <v>5712</v>
      </c>
      <c r="AT3498" s="1" t="s">
        <v>5712</v>
      </c>
      <c r="AV3498" s="1" t="s">
        <v>1080</v>
      </c>
    </row>
    <row r="3499" spans="1:48" x14ac:dyDescent="0.35">
      <c r="A3499" s="1" t="s">
        <v>14775</v>
      </c>
      <c r="B3499" s="1" t="s">
        <v>12499</v>
      </c>
      <c r="C3499" s="1" t="s">
        <v>41</v>
      </c>
      <c r="D3499">
        <v>22</v>
      </c>
      <c r="E3499" s="1" t="s">
        <v>57</v>
      </c>
      <c r="F3499" s="1" t="s">
        <v>58</v>
      </c>
      <c r="G3499" s="1" t="s">
        <v>44</v>
      </c>
      <c r="H3499" s="1" t="s">
        <v>45</v>
      </c>
      <c r="I3499" s="1" t="s">
        <v>110</v>
      </c>
      <c r="J3499" s="1" t="s">
        <v>80</v>
      </c>
      <c r="K3499" s="1" t="s">
        <v>48</v>
      </c>
      <c r="L3499" s="1" t="s">
        <v>48</v>
      </c>
      <c r="M3499" s="1" t="s">
        <v>48</v>
      </c>
      <c r="N3499" s="1" t="s">
        <v>48</v>
      </c>
      <c r="O3499" s="1" t="s">
        <v>48</v>
      </c>
      <c r="P3499" s="1" t="s">
        <v>48</v>
      </c>
      <c r="Q3499" s="1" t="s">
        <v>48</v>
      </c>
      <c r="R3499" s="1" t="s">
        <v>48</v>
      </c>
      <c r="S3499" s="1" t="s">
        <v>48</v>
      </c>
      <c r="T3499" s="1" t="s">
        <v>48</v>
      </c>
      <c r="U3499" s="1" t="s">
        <v>49</v>
      </c>
      <c r="V3499" s="1" t="s">
        <v>48</v>
      </c>
      <c r="W3499" s="1" t="s">
        <v>48</v>
      </c>
      <c r="X3499" s="1" t="s">
        <v>62</v>
      </c>
      <c r="AC3499" s="1" t="s">
        <v>5712</v>
      </c>
      <c r="AD3499" s="1" t="s">
        <v>5712</v>
      </c>
      <c r="AI3499" s="1" t="s">
        <v>14776</v>
      </c>
      <c r="AK3499" s="1" t="s">
        <v>63</v>
      </c>
      <c r="AN3499" s="1" t="s">
        <v>5712</v>
      </c>
      <c r="AP3499" s="1" t="s">
        <v>5712</v>
      </c>
      <c r="AR3499" s="1" t="s">
        <v>5712</v>
      </c>
      <c r="AT3499" s="1" t="s">
        <v>5712</v>
      </c>
      <c r="AV3499" s="1" t="s">
        <v>14777</v>
      </c>
    </row>
    <row r="3500" spans="1:48" x14ac:dyDescent="0.35">
      <c r="A3500" s="1" t="s">
        <v>14778</v>
      </c>
      <c r="B3500" s="1" t="s">
        <v>12499</v>
      </c>
      <c r="C3500" s="1" t="s">
        <v>71</v>
      </c>
      <c r="D3500">
        <v>41</v>
      </c>
      <c r="E3500" s="1" t="s">
        <v>42</v>
      </c>
      <c r="F3500" s="1" t="s">
        <v>107</v>
      </c>
      <c r="G3500" s="1" t="s">
        <v>44</v>
      </c>
      <c r="H3500" s="1" t="s">
        <v>79</v>
      </c>
      <c r="I3500" s="1" t="s">
        <v>99</v>
      </c>
      <c r="J3500" s="1" t="s">
        <v>47</v>
      </c>
      <c r="K3500" s="1" t="s">
        <v>48</v>
      </c>
      <c r="L3500" s="1" t="s">
        <v>48</v>
      </c>
      <c r="M3500" s="1" t="s">
        <v>48</v>
      </c>
      <c r="N3500" s="1" t="s">
        <v>49</v>
      </c>
      <c r="O3500" s="1" t="s">
        <v>48</v>
      </c>
      <c r="P3500" s="1" t="s">
        <v>48</v>
      </c>
      <c r="Q3500" s="1" t="s">
        <v>48</v>
      </c>
      <c r="R3500" s="1" t="s">
        <v>48</v>
      </c>
      <c r="S3500" s="1" t="s">
        <v>48</v>
      </c>
      <c r="T3500" s="1" t="s">
        <v>48</v>
      </c>
      <c r="U3500" s="1" t="s">
        <v>48</v>
      </c>
      <c r="V3500" s="1" t="s">
        <v>48</v>
      </c>
      <c r="W3500" s="1" t="s">
        <v>48</v>
      </c>
      <c r="X3500" s="1" t="s">
        <v>51</v>
      </c>
      <c r="Y3500" s="1" t="s">
        <v>14779</v>
      </c>
      <c r="AC3500" s="1" t="s">
        <v>5712</v>
      </c>
      <c r="AD3500" s="1" t="s">
        <v>5712</v>
      </c>
      <c r="AI3500" s="1" t="s">
        <v>14780</v>
      </c>
      <c r="AK3500" s="1" t="s">
        <v>55</v>
      </c>
      <c r="AN3500" s="1" t="s">
        <v>5712</v>
      </c>
      <c r="AP3500" s="1" t="s">
        <v>5712</v>
      </c>
      <c r="AR3500" s="1" t="s">
        <v>5712</v>
      </c>
      <c r="AT3500" s="1" t="s">
        <v>5712</v>
      </c>
    </row>
    <row r="3501" spans="1:48" x14ac:dyDescent="0.35">
      <c r="A3501" s="1" t="s">
        <v>14781</v>
      </c>
      <c r="B3501" s="1" t="s">
        <v>12499</v>
      </c>
      <c r="C3501" s="1" t="s">
        <v>41</v>
      </c>
      <c r="D3501">
        <v>32</v>
      </c>
      <c r="E3501" s="1" t="s">
        <v>57</v>
      </c>
      <c r="F3501" s="1" t="s">
        <v>58</v>
      </c>
      <c r="G3501" s="1" t="s">
        <v>98</v>
      </c>
      <c r="H3501" s="1" t="s">
        <v>45</v>
      </c>
      <c r="I3501" s="1" t="s">
        <v>74</v>
      </c>
      <c r="J3501" s="1" t="s">
        <v>47</v>
      </c>
      <c r="K3501" s="1" t="s">
        <v>49</v>
      </c>
      <c r="L3501" s="1" t="s">
        <v>48</v>
      </c>
      <c r="M3501" s="1" t="s">
        <v>48</v>
      </c>
      <c r="N3501" s="1" t="s">
        <v>48</v>
      </c>
      <c r="O3501" s="1" t="s">
        <v>48</v>
      </c>
      <c r="P3501" s="1" t="s">
        <v>48</v>
      </c>
      <c r="Q3501" s="1" t="s">
        <v>48</v>
      </c>
      <c r="R3501" s="1" t="s">
        <v>48</v>
      </c>
      <c r="S3501" s="1" t="s">
        <v>48</v>
      </c>
      <c r="T3501" s="1" t="s">
        <v>49</v>
      </c>
      <c r="U3501" s="1" t="s">
        <v>48</v>
      </c>
      <c r="V3501" s="1" t="s">
        <v>48</v>
      </c>
      <c r="W3501" s="1" t="s">
        <v>48</v>
      </c>
      <c r="X3501" s="1" t="s">
        <v>116</v>
      </c>
      <c r="Y3501" s="1" t="s">
        <v>14782</v>
      </c>
      <c r="AC3501" s="1" t="s">
        <v>5712</v>
      </c>
      <c r="AD3501" s="1" t="s">
        <v>5712</v>
      </c>
      <c r="AK3501" s="1" t="s">
        <v>55</v>
      </c>
      <c r="AN3501" s="1" t="s">
        <v>5712</v>
      </c>
      <c r="AP3501" s="1" t="s">
        <v>5712</v>
      </c>
      <c r="AR3501" s="1" t="s">
        <v>5712</v>
      </c>
      <c r="AT3501" s="1" t="s">
        <v>5712</v>
      </c>
      <c r="AV3501" s="1" t="s">
        <v>11146</v>
      </c>
    </row>
    <row r="3502" spans="1:48" x14ac:dyDescent="0.35">
      <c r="A3502" s="1" t="s">
        <v>14783</v>
      </c>
      <c r="B3502" s="1" t="s">
        <v>12499</v>
      </c>
      <c r="C3502" s="1" t="s">
        <v>41</v>
      </c>
      <c r="D3502">
        <v>42</v>
      </c>
      <c r="E3502" s="1" t="s">
        <v>42</v>
      </c>
      <c r="F3502" s="1" t="s">
        <v>107</v>
      </c>
      <c r="G3502" s="1" t="s">
        <v>59</v>
      </c>
      <c r="H3502" s="1" t="s">
        <v>79</v>
      </c>
      <c r="I3502" s="1" t="s">
        <v>46</v>
      </c>
      <c r="J3502" s="1" t="s">
        <v>80</v>
      </c>
      <c r="K3502" s="1" t="s">
        <v>48</v>
      </c>
      <c r="L3502" s="1" t="s">
        <v>48</v>
      </c>
      <c r="M3502" s="1" t="s">
        <v>48</v>
      </c>
      <c r="N3502" s="1" t="s">
        <v>48</v>
      </c>
      <c r="O3502" s="1" t="s">
        <v>48</v>
      </c>
      <c r="P3502" s="1" t="s">
        <v>48</v>
      </c>
      <c r="Q3502" s="1" t="s">
        <v>48</v>
      </c>
      <c r="R3502" s="1" t="s">
        <v>48</v>
      </c>
      <c r="S3502" s="1" t="s">
        <v>48</v>
      </c>
      <c r="T3502" s="1" t="s">
        <v>48</v>
      </c>
      <c r="U3502" s="1" t="s">
        <v>49</v>
      </c>
      <c r="V3502" s="1" t="s">
        <v>48</v>
      </c>
      <c r="W3502" s="1" t="s">
        <v>48</v>
      </c>
      <c r="X3502" s="1" t="s">
        <v>116</v>
      </c>
      <c r="Y3502" s="1" t="s">
        <v>14784</v>
      </c>
      <c r="AC3502" s="1" t="s">
        <v>5712</v>
      </c>
      <c r="AD3502" s="1" t="s">
        <v>5712</v>
      </c>
      <c r="AK3502" s="1" t="s">
        <v>101</v>
      </c>
      <c r="AN3502" s="1" t="s">
        <v>5712</v>
      </c>
      <c r="AP3502" s="1" t="s">
        <v>5712</v>
      </c>
      <c r="AR3502" s="1" t="s">
        <v>5712</v>
      </c>
      <c r="AT3502" s="1" t="s">
        <v>5712</v>
      </c>
      <c r="AV3502" s="1" t="s">
        <v>14785</v>
      </c>
    </row>
    <row r="3503" spans="1:48" x14ac:dyDescent="0.35">
      <c r="A3503" s="1" t="s">
        <v>14786</v>
      </c>
      <c r="B3503" s="1" t="s">
        <v>12499</v>
      </c>
      <c r="C3503" s="1" t="s">
        <v>71</v>
      </c>
      <c r="D3503">
        <v>60</v>
      </c>
      <c r="E3503" s="1" t="s">
        <v>65</v>
      </c>
      <c r="F3503" s="1" t="s">
        <v>72</v>
      </c>
      <c r="G3503" s="1" t="s">
        <v>44</v>
      </c>
      <c r="H3503" s="1" t="s">
        <v>92</v>
      </c>
      <c r="I3503" s="1" t="s">
        <v>61</v>
      </c>
      <c r="J3503" s="1" t="s">
        <v>47</v>
      </c>
      <c r="K3503" s="1" t="s">
        <v>48</v>
      </c>
      <c r="L3503" s="1" t="s">
        <v>48</v>
      </c>
      <c r="M3503" s="1" t="s">
        <v>48</v>
      </c>
      <c r="N3503" s="1" t="s">
        <v>48</v>
      </c>
      <c r="O3503" s="1" t="s">
        <v>48</v>
      </c>
      <c r="P3503" s="1" t="s">
        <v>49</v>
      </c>
      <c r="Q3503" s="1" t="s">
        <v>48</v>
      </c>
      <c r="R3503" s="1" t="s">
        <v>48</v>
      </c>
      <c r="S3503" s="1" t="s">
        <v>48</v>
      </c>
      <c r="T3503" s="1" t="s">
        <v>48</v>
      </c>
      <c r="U3503" s="1" t="s">
        <v>48</v>
      </c>
      <c r="V3503" s="1" t="s">
        <v>48</v>
      </c>
      <c r="W3503" s="1" t="s">
        <v>48</v>
      </c>
      <c r="X3503" s="1" t="s">
        <v>62</v>
      </c>
      <c r="AC3503" s="1" t="s">
        <v>5712</v>
      </c>
      <c r="AD3503" s="1" t="s">
        <v>5712</v>
      </c>
      <c r="AI3503" s="1" t="s">
        <v>14787</v>
      </c>
      <c r="AK3503" s="1" t="s">
        <v>77</v>
      </c>
      <c r="AN3503" s="1" t="s">
        <v>131</v>
      </c>
      <c r="AP3503" s="1" t="s">
        <v>131</v>
      </c>
      <c r="AR3503" s="1" t="s">
        <v>5712</v>
      </c>
      <c r="AT3503" s="1" t="s">
        <v>5712</v>
      </c>
    </row>
    <row r="3504" spans="1:48" x14ac:dyDescent="0.35">
      <c r="A3504" s="1" t="s">
        <v>14788</v>
      </c>
      <c r="B3504" s="1" t="s">
        <v>12499</v>
      </c>
      <c r="C3504" s="1" t="s">
        <v>41</v>
      </c>
      <c r="D3504">
        <v>88</v>
      </c>
      <c r="E3504" s="1" t="s">
        <v>65</v>
      </c>
      <c r="F3504" s="1" t="s">
        <v>66</v>
      </c>
      <c r="G3504" s="1" t="s">
        <v>73</v>
      </c>
      <c r="H3504" s="1" t="s">
        <v>67</v>
      </c>
      <c r="I3504" s="1" t="s">
        <v>125</v>
      </c>
      <c r="J3504" s="1" t="s">
        <v>47</v>
      </c>
      <c r="K3504" s="1" t="s">
        <v>48</v>
      </c>
      <c r="L3504" s="1" t="s">
        <v>48</v>
      </c>
      <c r="M3504" s="1" t="s">
        <v>48</v>
      </c>
      <c r="N3504" s="1" t="s">
        <v>48</v>
      </c>
      <c r="O3504" s="1" t="s">
        <v>48</v>
      </c>
      <c r="P3504" s="1" t="s">
        <v>49</v>
      </c>
      <c r="Q3504" s="1" t="s">
        <v>48</v>
      </c>
      <c r="R3504" s="1" t="s">
        <v>48</v>
      </c>
      <c r="S3504" s="1" t="s">
        <v>48</v>
      </c>
      <c r="T3504" s="1" t="s">
        <v>48</v>
      </c>
      <c r="U3504" s="1" t="s">
        <v>48</v>
      </c>
      <c r="V3504" s="1" t="s">
        <v>48</v>
      </c>
      <c r="W3504" s="1" t="s">
        <v>48</v>
      </c>
      <c r="X3504" s="1" t="s">
        <v>75</v>
      </c>
      <c r="Y3504" s="1" t="s">
        <v>14789</v>
      </c>
      <c r="AC3504" s="1" t="s">
        <v>5712</v>
      </c>
      <c r="AD3504" s="1" t="s">
        <v>5712</v>
      </c>
      <c r="AI3504" s="1" t="s">
        <v>14790</v>
      </c>
      <c r="AK3504" s="1" t="s">
        <v>77</v>
      </c>
      <c r="AN3504" s="1" t="s">
        <v>5712</v>
      </c>
      <c r="AP3504" s="1" t="s">
        <v>5712</v>
      </c>
      <c r="AR3504" s="1" t="s">
        <v>5712</v>
      </c>
      <c r="AT3504" s="1" t="s">
        <v>5712</v>
      </c>
    </row>
    <row r="3505" spans="1:48" x14ac:dyDescent="0.35">
      <c r="A3505" s="1" t="s">
        <v>14791</v>
      </c>
      <c r="B3505" s="1" t="s">
        <v>12499</v>
      </c>
      <c r="C3505" s="1" t="s">
        <v>41</v>
      </c>
      <c r="D3505">
        <v>33</v>
      </c>
      <c r="E3505" s="1" t="s">
        <v>57</v>
      </c>
      <c r="F3505" s="1" t="s">
        <v>107</v>
      </c>
      <c r="G3505" s="1" t="s">
        <v>44</v>
      </c>
      <c r="H3505" s="1" t="s">
        <v>79</v>
      </c>
      <c r="I3505" s="1" t="s">
        <v>113</v>
      </c>
      <c r="J3505" s="1" t="s">
        <v>80</v>
      </c>
      <c r="K3505" s="1" t="s">
        <v>48</v>
      </c>
      <c r="L3505" s="1" t="s">
        <v>48</v>
      </c>
      <c r="M3505" s="1" t="s">
        <v>48</v>
      </c>
      <c r="N3505" s="1" t="s">
        <v>48</v>
      </c>
      <c r="O3505" s="1" t="s">
        <v>48</v>
      </c>
      <c r="P3505" s="1" t="s">
        <v>48</v>
      </c>
      <c r="Q3505" s="1" t="s">
        <v>48</v>
      </c>
      <c r="R3505" s="1" t="s">
        <v>48</v>
      </c>
      <c r="S3505" s="1" t="s">
        <v>48</v>
      </c>
      <c r="T3505" s="1" t="s">
        <v>48</v>
      </c>
      <c r="U3505" s="1" t="s">
        <v>49</v>
      </c>
      <c r="V3505" s="1" t="s">
        <v>48</v>
      </c>
      <c r="W3505" s="1" t="s">
        <v>48</v>
      </c>
      <c r="X3505" s="1" t="s">
        <v>62</v>
      </c>
      <c r="AC3505" s="1" t="s">
        <v>5712</v>
      </c>
      <c r="AD3505" s="1" t="s">
        <v>5712</v>
      </c>
      <c r="AK3505" s="1" t="s">
        <v>77</v>
      </c>
      <c r="AN3505" s="1" t="s">
        <v>5712</v>
      </c>
      <c r="AP3505" s="1" t="s">
        <v>5712</v>
      </c>
      <c r="AR3505" s="1" t="s">
        <v>5712</v>
      </c>
      <c r="AT3505" s="1" t="s">
        <v>5712</v>
      </c>
    </row>
    <row r="3506" spans="1:48" x14ac:dyDescent="0.35">
      <c r="A3506" s="1" t="s">
        <v>14792</v>
      </c>
      <c r="B3506" s="1" t="s">
        <v>12499</v>
      </c>
      <c r="C3506" s="1" t="s">
        <v>71</v>
      </c>
      <c r="D3506">
        <v>55</v>
      </c>
      <c r="E3506" s="1" t="s">
        <v>65</v>
      </c>
      <c r="F3506" s="1" t="s">
        <v>72</v>
      </c>
      <c r="G3506" s="1" t="s">
        <v>98</v>
      </c>
      <c r="H3506" s="1" t="s">
        <v>386</v>
      </c>
      <c r="I3506" s="1" t="s">
        <v>46</v>
      </c>
      <c r="J3506" s="1" t="s">
        <v>47</v>
      </c>
      <c r="K3506" s="1" t="s">
        <v>48</v>
      </c>
      <c r="L3506" s="1" t="s">
        <v>48</v>
      </c>
      <c r="M3506" s="1" t="s">
        <v>48</v>
      </c>
      <c r="N3506" s="1" t="s">
        <v>48</v>
      </c>
      <c r="O3506" s="1" t="s">
        <v>48</v>
      </c>
      <c r="P3506" s="1" t="s">
        <v>48</v>
      </c>
      <c r="Q3506" s="1" t="s">
        <v>49</v>
      </c>
      <c r="R3506" s="1" t="s">
        <v>48</v>
      </c>
      <c r="S3506" s="1" t="s">
        <v>48</v>
      </c>
      <c r="T3506" s="1" t="s">
        <v>48</v>
      </c>
      <c r="U3506" s="1" t="s">
        <v>48</v>
      </c>
      <c r="V3506" s="1" t="s">
        <v>48</v>
      </c>
      <c r="W3506" s="1" t="s">
        <v>48</v>
      </c>
      <c r="X3506" s="1" t="s">
        <v>51</v>
      </c>
      <c r="Y3506" s="1" t="s">
        <v>14793</v>
      </c>
      <c r="AC3506" s="1" t="s">
        <v>5712</v>
      </c>
      <c r="AD3506" s="1" t="s">
        <v>5712</v>
      </c>
      <c r="AK3506" s="1" t="s">
        <v>55</v>
      </c>
      <c r="AN3506" s="1" t="s">
        <v>5712</v>
      </c>
      <c r="AP3506" s="1" t="s">
        <v>5712</v>
      </c>
      <c r="AR3506" s="1" t="s">
        <v>5712</v>
      </c>
      <c r="AT3506" s="1" t="s">
        <v>5712</v>
      </c>
      <c r="AV3506" s="1" t="s">
        <v>14794</v>
      </c>
    </row>
    <row r="3507" spans="1:48" x14ac:dyDescent="0.35">
      <c r="A3507" s="1" t="s">
        <v>14795</v>
      </c>
      <c r="B3507" s="1" t="s">
        <v>12499</v>
      </c>
      <c r="C3507" s="1" t="s">
        <v>41</v>
      </c>
      <c r="D3507">
        <v>71</v>
      </c>
      <c r="E3507" s="1" t="s">
        <v>65</v>
      </c>
      <c r="F3507" s="1" t="s">
        <v>66</v>
      </c>
      <c r="G3507" s="1" t="s">
        <v>73</v>
      </c>
      <c r="H3507" s="1" t="s">
        <v>67</v>
      </c>
      <c r="I3507" s="1" t="s">
        <v>61</v>
      </c>
      <c r="J3507" s="1" t="s">
        <v>80</v>
      </c>
      <c r="K3507" s="1" t="s">
        <v>48</v>
      </c>
      <c r="L3507" s="1" t="s">
        <v>48</v>
      </c>
      <c r="M3507" s="1" t="s">
        <v>48</v>
      </c>
      <c r="N3507" s="1" t="s">
        <v>48</v>
      </c>
      <c r="O3507" s="1" t="s">
        <v>48</v>
      </c>
      <c r="P3507" s="1" t="s">
        <v>48</v>
      </c>
      <c r="Q3507" s="1" t="s">
        <v>48</v>
      </c>
      <c r="R3507" s="1" t="s">
        <v>48</v>
      </c>
      <c r="S3507" s="1" t="s">
        <v>48</v>
      </c>
      <c r="T3507" s="1" t="s">
        <v>49</v>
      </c>
      <c r="U3507" s="1" t="s">
        <v>48</v>
      </c>
      <c r="V3507" s="1" t="s">
        <v>48</v>
      </c>
      <c r="W3507" s="1" t="s">
        <v>48</v>
      </c>
      <c r="X3507" s="1" t="s">
        <v>62</v>
      </c>
      <c r="AC3507" s="1" t="s">
        <v>5712</v>
      </c>
      <c r="AD3507" s="1" t="s">
        <v>5712</v>
      </c>
      <c r="AI3507" s="1" t="s">
        <v>14796</v>
      </c>
      <c r="AK3507" s="1" t="s">
        <v>77</v>
      </c>
      <c r="AN3507" s="1" t="s">
        <v>5712</v>
      </c>
      <c r="AP3507" s="1" t="s">
        <v>5712</v>
      </c>
      <c r="AR3507" s="1" t="s">
        <v>5712</v>
      </c>
      <c r="AT3507" s="1" t="s">
        <v>5712</v>
      </c>
    </row>
    <row r="3508" spans="1:48" x14ac:dyDescent="0.35">
      <c r="A3508" s="1" t="s">
        <v>14797</v>
      </c>
      <c r="B3508" s="1" t="s">
        <v>12499</v>
      </c>
      <c r="C3508" s="1" t="s">
        <v>71</v>
      </c>
      <c r="D3508">
        <v>76</v>
      </c>
      <c r="E3508" s="1" t="s">
        <v>65</v>
      </c>
      <c r="F3508" s="1" t="s">
        <v>66</v>
      </c>
      <c r="G3508" s="1" t="s">
        <v>85</v>
      </c>
      <c r="H3508" s="1" t="s">
        <v>67</v>
      </c>
      <c r="I3508" s="1" t="s">
        <v>68</v>
      </c>
      <c r="J3508" s="1" t="s">
        <v>47</v>
      </c>
      <c r="K3508" s="1" t="s">
        <v>49</v>
      </c>
      <c r="L3508" s="1" t="s">
        <v>48</v>
      </c>
      <c r="M3508" s="1" t="s">
        <v>48</v>
      </c>
      <c r="N3508" s="1" t="s">
        <v>48</v>
      </c>
      <c r="O3508" s="1" t="s">
        <v>48</v>
      </c>
      <c r="P3508" s="1" t="s">
        <v>48</v>
      </c>
      <c r="Q3508" s="1" t="s">
        <v>48</v>
      </c>
      <c r="R3508" s="1" t="s">
        <v>48</v>
      </c>
      <c r="S3508" s="1" t="s">
        <v>48</v>
      </c>
      <c r="T3508" s="1" t="s">
        <v>49</v>
      </c>
      <c r="U3508" s="1" t="s">
        <v>48</v>
      </c>
      <c r="V3508" s="1" t="s">
        <v>48</v>
      </c>
      <c r="W3508" s="1" t="s">
        <v>48</v>
      </c>
      <c r="X3508" s="1" t="s">
        <v>116</v>
      </c>
      <c r="Y3508" s="1" t="s">
        <v>14798</v>
      </c>
      <c r="AC3508" s="1" t="s">
        <v>5712</v>
      </c>
      <c r="AD3508" s="1" t="s">
        <v>5712</v>
      </c>
      <c r="AK3508" s="1" t="s">
        <v>55</v>
      </c>
      <c r="AN3508" s="1" t="s">
        <v>5712</v>
      </c>
      <c r="AP3508" s="1" t="s">
        <v>81</v>
      </c>
      <c r="AR3508" s="1" t="s">
        <v>5712</v>
      </c>
      <c r="AT3508" s="1" t="s">
        <v>5712</v>
      </c>
    </row>
    <row r="3509" spans="1:48" x14ac:dyDescent="0.35">
      <c r="A3509" s="1" t="s">
        <v>14799</v>
      </c>
      <c r="B3509" s="1" t="s">
        <v>12499</v>
      </c>
      <c r="C3509" s="1" t="s">
        <v>41</v>
      </c>
      <c r="D3509">
        <v>80</v>
      </c>
      <c r="E3509" s="1" t="s">
        <v>65</v>
      </c>
      <c r="F3509" s="1" t="s">
        <v>66</v>
      </c>
      <c r="G3509" s="1" t="s">
        <v>59</v>
      </c>
      <c r="H3509" s="1" t="s">
        <v>67</v>
      </c>
      <c r="I3509" s="1" t="s">
        <v>68</v>
      </c>
      <c r="J3509" s="1" t="s">
        <v>47</v>
      </c>
      <c r="K3509" s="1" t="s">
        <v>48</v>
      </c>
      <c r="L3509" s="1" t="s">
        <v>48</v>
      </c>
      <c r="M3509" s="1" t="s">
        <v>48</v>
      </c>
      <c r="N3509" s="1" t="s">
        <v>48</v>
      </c>
      <c r="O3509" s="1" t="s">
        <v>48</v>
      </c>
      <c r="P3509" s="1" t="s">
        <v>48</v>
      </c>
      <c r="Q3509" s="1" t="s">
        <v>48</v>
      </c>
      <c r="R3509" s="1" t="s">
        <v>48</v>
      </c>
      <c r="S3509" s="1" t="s">
        <v>49</v>
      </c>
      <c r="T3509" s="1" t="s">
        <v>48</v>
      </c>
      <c r="U3509" s="1" t="s">
        <v>48</v>
      </c>
      <c r="V3509" s="1" t="s">
        <v>48</v>
      </c>
      <c r="W3509" s="1" t="s">
        <v>48</v>
      </c>
      <c r="X3509" s="1" t="s">
        <v>116</v>
      </c>
      <c r="Y3509" s="1" t="s">
        <v>14800</v>
      </c>
      <c r="AC3509" s="1" t="s">
        <v>5712</v>
      </c>
      <c r="AD3509" s="1" t="s">
        <v>5712</v>
      </c>
      <c r="AK3509" s="1" t="s">
        <v>63</v>
      </c>
      <c r="AN3509" s="1" t="s">
        <v>5712</v>
      </c>
      <c r="AP3509" s="1" t="s">
        <v>5712</v>
      </c>
      <c r="AR3509" s="1" t="s">
        <v>5712</v>
      </c>
      <c r="AT3509" s="1" t="s">
        <v>5712</v>
      </c>
      <c r="AV3509" s="1" t="s">
        <v>14801</v>
      </c>
    </row>
    <row r="3510" spans="1:48" x14ac:dyDescent="0.35">
      <c r="A3510" s="1" t="s">
        <v>14802</v>
      </c>
      <c r="B3510" s="1" t="s">
        <v>12499</v>
      </c>
      <c r="C3510" s="1" t="s">
        <v>41</v>
      </c>
      <c r="D3510">
        <v>66</v>
      </c>
      <c r="E3510" s="1" t="s">
        <v>65</v>
      </c>
      <c r="F3510" s="1" t="s">
        <v>66</v>
      </c>
      <c r="G3510" s="1" t="s">
        <v>44</v>
      </c>
      <c r="H3510" s="1" t="s">
        <v>79</v>
      </c>
      <c r="I3510" s="1" t="s">
        <v>90</v>
      </c>
      <c r="J3510" s="1" t="s">
        <v>47</v>
      </c>
      <c r="K3510" s="1" t="s">
        <v>48</v>
      </c>
      <c r="L3510" s="1" t="s">
        <v>48</v>
      </c>
      <c r="M3510" s="1" t="s">
        <v>48</v>
      </c>
      <c r="N3510" s="1" t="s">
        <v>49</v>
      </c>
      <c r="O3510" s="1" t="s">
        <v>48</v>
      </c>
      <c r="P3510" s="1" t="s">
        <v>48</v>
      </c>
      <c r="Q3510" s="1" t="s">
        <v>48</v>
      </c>
      <c r="R3510" s="1" t="s">
        <v>48</v>
      </c>
      <c r="S3510" s="1" t="s">
        <v>48</v>
      </c>
      <c r="T3510" s="1" t="s">
        <v>48</v>
      </c>
      <c r="U3510" s="1" t="s">
        <v>48</v>
      </c>
      <c r="V3510" s="1" t="s">
        <v>48</v>
      </c>
      <c r="W3510" s="1" t="s">
        <v>48</v>
      </c>
      <c r="X3510" s="1" t="s">
        <v>62</v>
      </c>
      <c r="AC3510" s="1" t="s">
        <v>5712</v>
      </c>
      <c r="AD3510" s="1" t="s">
        <v>5712</v>
      </c>
      <c r="AI3510" s="1" t="s">
        <v>14803</v>
      </c>
      <c r="AK3510" s="1" t="s">
        <v>55</v>
      </c>
      <c r="AN3510" s="1" t="s">
        <v>5712</v>
      </c>
      <c r="AP3510" s="1" t="s">
        <v>5712</v>
      </c>
      <c r="AR3510" s="1" t="s">
        <v>5712</v>
      </c>
      <c r="AT3510" s="1" t="s">
        <v>5712</v>
      </c>
      <c r="AV3510" s="1" t="s">
        <v>14804</v>
      </c>
    </row>
    <row r="3511" spans="1:48" x14ac:dyDescent="0.35">
      <c r="A3511" s="1" t="s">
        <v>14805</v>
      </c>
      <c r="B3511" s="1" t="s">
        <v>12499</v>
      </c>
      <c r="C3511" s="1" t="s">
        <v>41</v>
      </c>
      <c r="D3511">
        <v>29</v>
      </c>
      <c r="E3511" s="1" t="s">
        <v>57</v>
      </c>
      <c r="F3511" s="1" t="s">
        <v>58</v>
      </c>
      <c r="G3511" s="1" t="s">
        <v>85</v>
      </c>
      <c r="H3511" s="1" t="s">
        <v>79</v>
      </c>
      <c r="I3511" s="1" t="s">
        <v>68</v>
      </c>
      <c r="J3511" s="1" t="s">
        <v>80</v>
      </c>
      <c r="K3511" s="1" t="s">
        <v>48</v>
      </c>
      <c r="L3511" s="1" t="s">
        <v>48</v>
      </c>
      <c r="M3511" s="1" t="s">
        <v>48</v>
      </c>
      <c r="N3511" s="1" t="s">
        <v>48</v>
      </c>
      <c r="O3511" s="1" t="s">
        <v>48</v>
      </c>
      <c r="P3511" s="1" t="s">
        <v>48</v>
      </c>
      <c r="Q3511" s="1" t="s">
        <v>48</v>
      </c>
      <c r="R3511" s="1" t="s">
        <v>48</v>
      </c>
      <c r="S3511" s="1" t="s">
        <v>48</v>
      </c>
      <c r="T3511" s="1" t="s">
        <v>49</v>
      </c>
      <c r="U3511" s="1" t="s">
        <v>48</v>
      </c>
      <c r="V3511" s="1" t="s">
        <v>48</v>
      </c>
      <c r="W3511" s="1" t="s">
        <v>48</v>
      </c>
      <c r="X3511" s="1" t="s">
        <v>116</v>
      </c>
      <c r="Y3511" s="1" t="s">
        <v>14806</v>
      </c>
      <c r="AC3511" s="1" t="s">
        <v>5712</v>
      </c>
      <c r="AD3511" s="1" t="s">
        <v>5712</v>
      </c>
      <c r="AI3511" s="1" t="s">
        <v>14807</v>
      </c>
      <c r="AK3511" s="1" t="s">
        <v>63</v>
      </c>
      <c r="AN3511" s="1" t="s">
        <v>5712</v>
      </c>
      <c r="AP3511" s="1" t="s">
        <v>5712</v>
      </c>
      <c r="AR3511" s="1" t="s">
        <v>5712</v>
      </c>
      <c r="AT3511" s="1" t="s">
        <v>5712</v>
      </c>
      <c r="AV3511" s="1" t="s">
        <v>845</v>
      </c>
    </row>
    <row r="3512" spans="1:48" x14ac:dyDescent="0.35">
      <c r="A3512" s="1" t="s">
        <v>14808</v>
      </c>
      <c r="B3512" s="1" t="s">
        <v>12499</v>
      </c>
      <c r="C3512" s="1" t="s">
        <v>71</v>
      </c>
      <c r="D3512">
        <v>60</v>
      </c>
      <c r="E3512" s="1" t="s">
        <v>65</v>
      </c>
      <c r="F3512" s="1" t="s">
        <v>66</v>
      </c>
      <c r="G3512" s="1" t="s">
        <v>73</v>
      </c>
      <c r="H3512" s="1" t="s">
        <v>45</v>
      </c>
      <c r="I3512" s="1" t="s">
        <v>110</v>
      </c>
      <c r="J3512" s="1" t="s">
        <v>47</v>
      </c>
      <c r="K3512" s="1" t="s">
        <v>48</v>
      </c>
      <c r="L3512" s="1" t="s">
        <v>48</v>
      </c>
      <c r="M3512" s="1" t="s">
        <v>49</v>
      </c>
      <c r="N3512" s="1" t="s">
        <v>48</v>
      </c>
      <c r="O3512" s="1" t="s">
        <v>48</v>
      </c>
      <c r="P3512" s="1" t="s">
        <v>48</v>
      </c>
      <c r="Q3512" s="1" t="s">
        <v>48</v>
      </c>
      <c r="R3512" s="1" t="s">
        <v>48</v>
      </c>
      <c r="S3512" s="1" t="s">
        <v>48</v>
      </c>
      <c r="T3512" s="1" t="s">
        <v>48</v>
      </c>
      <c r="U3512" s="1" t="s">
        <v>48</v>
      </c>
      <c r="V3512" s="1" t="s">
        <v>48</v>
      </c>
      <c r="W3512" s="1" t="s">
        <v>48</v>
      </c>
      <c r="X3512" s="1" t="s">
        <v>145</v>
      </c>
      <c r="Y3512" s="1" t="s">
        <v>14809</v>
      </c>
      <c r="AC3512" s="1" t="s">
        <v>5712</v>
      </c>
      <c r="AD3512" s="1" t="s">
        <v>5712</v>
      </c>
      <c r="AI3512" s="1" t="s">
        <v>14810</v>
      </c>
      <c r="AK3512" s="1" t="s">
        <v>55</v>
      </c>
      <c r="AN3512" s="1" t="s">
        <v>5712</v>
      </c>
      <c r="AP3512" s="1" t="s">
        <v>5712</v>
      </c>
      <c r="AR3512" s="1" t="s">
        <v>5712</v>
      </c>
      <c r="AT3512" s="1" t="s">
        <v>5712</v>
      </c>
      <c r="AV3512" s="1" t="s">
        <v>1031</v>
      </c>
    </row>
    <row r="3513" spans="1:48" x14ac:dyDescent="0.35">
      <c r="A3513" s="1" t="s">
        <v>14811</v>
      </c>
      <c r="B3513" s="1" t="s">
        <v>12499</v>
      </c>
      <c r="C3513" s="1" t="s">
        <v>71</v>
      </c>
      <c r="D3513">
        <v>72</v>
      </c>
      <c r="E3513" s="1" t="s">
        <v>65</v>
      </c>
      <c r="F3513" s="1" t="s">
        <v>66</v>
      </c>
      <c r="G3513" s="1" t="s">
        <v>85</v>
      </c>
      <c r="H3513" s="1" t="s">
        <v>386</v>
      </c>
      <c r="I3513" s="1" t="s">
        <v>46</v>
      </c>
      <c r="J3513" s="1" t="s">
        <v>47</v>
      </c>
      <c r="K3513" s="1" t="s">
        <v>48</v>
      </c>
      <c r="L3513" s="1" t="s">
        <v>49</v>
      </c>
      <c r="M3513" s="1" t="s">
        <v>48</v>
      </c>
      <c r="N3513" s="1" t="s">
        <v>48</v>
      </c>
      <c r="O3513" s="1" t="s">
        <v>48</v>
      </c>
      <c r="P3513" s="1" t="s">
        <v>48</v>
      </c>
      <c r="Q3513" s="1" t="s">
        <v>48</v>
      </c>
      <c r="R3513" s="1" t="s">
        <v>48</v>
      </c>
      <c r="S3513" s="1" t="s">
        <v>48</v>
      </c>
      <c r="T3513" s="1" t="s">
        <v>48</v>
      </c>
      <c r="U3513" s="1" t="s">
        <v>48</v>
      </c>
      <c r="V3513" s="1" t="s">
        <v>48</v>
      </c>
      <c r="W3513" s="1" t="s">
        <v>48</v>
      </c>
      <c r="X3513" s="1" t="s">
        <v>62</v>
      </c>
      <c r="AC3513" s="1" t="s">
        <v>5712</v>
      </c>
      <c r="AD3513" s="1" t="s">
        <v>5712</v>
      </c>
      <c r="AK3513" s="1" t="s">
        <v>55</v>
      </c>
      <c r="AN3513" s="1" t="s">
        <v>5712</v>
      </c>
      <c r="AP3513" s="1" t="s">
        <v>5712</v>
      </c>
      <c r="AR3513" s="1" t="s">
        <v>5712</v>
      </c>
      <c r="AT3513" s="1" t="s">
        <v>5712</v>
      </c>
      <c r="AV3513" s="1" t="s">
        <v>14812</v>
      </c>
    </row>
    <row r="3514" spans="1:48" x14ac:dyDescent="0.35">
      <c r="A3514" s="1" t="s">
        <v>14813</v>
      </c>
      <c r="B3514" s="1" t="s">
        <v>12499</v>
      </c>
      <c r="C3514" s="1" t="s">
        <v>71</v>
      </c>
      <c r="D3514">
        <v>64</v>
      </c>
      <c r="E3514" s="1" t="s">
        <v>65</v>
      </c>
      <c r="F3514" s="1" t="s">
        <v>66</v>
      </c>
      <c r="G3514" s="1" t="s">
        <v>73</v>
      </c>
      <c r="H3514" s="1" t="s">
        <v>67</v>
      </c>
      <c r="I3514" s="1" t="s">
        <v>61</v>
      </c>
      <c r="J3514" s="1" t="s">
        <v>47</v>
      </c>
      <c r="K3514" s="1" t="s">
        <v>48</v>
      </c>
      <c r="L3514" s="1" t="s">
        <v>49</v>
      </c>
      <c r="M3514" s="1" t="s">
        <v>48</v>
      </c>
      <c r="N3514" s="1" t="s">
        <v>48</v>
      </c>
      <c r="O3514" s="1" t="s">
        <v>48</v>
      </c>
      <c r="P3514" s="1" t="s">
        <v>48</v>
      </c>
      <c r="Q3514" s="1" t="s">
        <v>48</v>
      </c>
      <c r="R3514" s="1" t="s">
        <v>48</v>
      </c>
      <c r="S3514" s="1" t="s">
        <v>48</v>
      </c>
      <c r="T3514" s="1" t="s">
        <v>48</v>
      </c>
      <c r="U3514" s="1" t="s">
        <v>48</v>
      </c>
      <c r="V3514" s="1" t="s">
        <v>48</v>
      </c>
      <c r="W3514" s="1" t="s">
        <v>48</v>
      </c>
      <c r="X3514" s="1" t="s">
        <v>116</v>
      </c>
      <c r="Y3514" s="1" t="s">
        <v>14814</v>
      </c>
      <c r="AC3514" s="1" t="s">
        <v>5712</v>
      </c>
      <c r="AD3514" s="1" t="s">
        <v>5712</v>
      </c>
      <c r="AK3514" s="1" t="s">
        <v>77</v>
      </c>
      <c r="AN3514" s="1" t="s">
        <v>5712</v>
      </c>
      <c r="AP3514" s="1" t="s">
        <v>5712</v>
      </c>
      <c r="AR3514" s="1" t="s">
        <v>5712</v>
      </c>
      <c r="AT3514" s="1" t="s">
        <v>5712</v>
      </c>
      <c r="AV3514" s="1" t="s">
        <v>2849</v>
      </c>
    </row>
    <row r="3515" spans="1:48" x14ac:dyDescent="0.35">
      <c r="A3515" s="1" t="s">
        <v>14815</v>
      </c>
      <c r="B3515" s="1" t="s">
        <v>12499</v>
      </c>
      <c r="C3515" s="1" t="s">
        <v>41</v>
      </c>
      <c r="D3515">
        <v>51</v>
      </c>
      <c r="E3515" s="1" t="s">
        <v>42</v>
      </c>
      <c r="F3515" s="1" t="s">
        <v>72</v>
      </c>
      <c r="G3515" s="1" t="s">
        <v>73</v>
      </c>
      <c r="H3515" s="1" t="s">
        <v>79</v>
      </c>
      <c r="I3515" s="1" t="s">
        <v>99</v>
      </c>
      <c r="J3515" s="1" t="s">
        <v>47</v>
      </c>
      <c r="K3515" s="1" t="s">
        <v>48</v>
      </c>
      <c r="L3515" s="1" t="s">
        <v>48</v>
      </c>
      <c r="M3515" s="1" t="s">
        <v>48</v>
      </c>
      <c r="N3515" s="1" t="s">
        <v>48</v>
      </c>
      <c r="O3515" s="1" t="s">
        <v>49</v>
      </c>
      <c r="P3515" s="1" t="s">
        <v>48</v>
      </c>
      <c r="Q3515" s="1" t="s">
        <v>48</v>
      </c>
      <c r="R3515" s="1" t="s">
        <v>48</v>
      </c>
      <c r="S3515" s="1" t="s">
        <v>48</v>
      </c>
      <c r="T3515" s="1" t="s">
        <v>48</v>
      </c>
      <c r="U3515" s="1" t="s">
        <v>48</v>
      </c>
      <c r="V3515" s="1" t="s">
        <v>48</v>
      </c>
      <c r="W3515" s="1" t="s">
        <v>48</v>
      </c>
      <c r="X3515" s="1" t="s">
        <v>62</v>
      </c>
      <c r="AC3515" s="1" t="s">
        <v>5712</v>
      </c>
      <c r="AD3515" s="1" t="s">
        <v>5712</v>
      </c>
      <c r="AI3515" s="1" t="s">
        <v>13901</v>
      </c>
      <c r="AK3515" s="1" t="s">
        <v>77</v>
      </c>
      <c r="AN3515" s="1" t="s">
        <v>5712</v>
      </c>
      <c r="AP3515" s="1" t="s">
        <v>5712</v>
      </c>
      <c r="AR3515" s="1" t="s">
        <v>5712</v>
      </c>
      <c r="AT3515" s="1" t="s">
        <v>5712</v>
      </c>
    </row>
    <row r="3516" spans="1:48" x14ac:dyDescent="0.35">
      <c r="A3516" s="1" t="s">
        <v>14816</v>
      </c>
      <c r="B3516" s="1" t="s">
        <v>12499</v>
      </c>
      <c r="C3516" s="1" t="s">
        <v>71</v>
      </c>
      <c r="D3516">
        <v>38</v>
      </c>
      <c r="E3516" s="1" t="s">
        <v>42</v>
      </c>
      <c r="F3516" s="1" t="s">
        <v>43</v>
      </c>
      <c r="G3516" s="1" t="s">
        <v>59</v>
      </c>
      <c r="H3516" s="1" t="s">
        <v>112</v>
      </c>
      <c r="I3516" s="1" t="s">
        <v>125</v>
      </c>
      <c r="J3516" s="1" t="s">
        <v>47</v>
      </c>
      <c r="K3516" s="1" t="s">
        <v>49</v>
      </c>
      <c r="L3516" s="1" t="s">
        <v>48</v>
      </c>
      <c r="M3516" s="1" t="s">
        <v>48</v>
      </c>
      <c r="N3516" s="1" t="s">
        <v>48</v>
      </c>
      <c r="O3516" s="1" t="s">
        <v>48</v>
      </c>
      <c r="P3516" s="1" t="s">
        <v>48</v>
      </c>
      <c r="Q3516" s="1" t="s">
        <v>48</v>
      </c>
      <c r="R3516" s="1" t="s">
        <v>48</v>
      </c>
      <c r="S3516" s="1" t="s">
        <v>48</v>
      </c>
      <c r="T3516" s="1" t="s">
        <v>49</v>
      </c>
      <c r="U3516" s="1" t="s">
        <v>48</v>
      </c>
      <c r="V3516" s="1" t="s">
        <v>48</v>
      </c>
      <c r="W3516" s="1" t="s">
        <v>48</v>
      </c>
      <c r="X3516" s="1" t="s">
        <v>62</v>
      </c>
      <c r="AC3516" s="1" t="s">
        <v>5712</v>
      </c>
      <c r="AD3516" s="1" t="s">
        <v>5712</v>
      </c>
      <c r="AK3516" s="1" t="s">
        <v>55</v>
      </c>
      <c r="AN3516" s="1" t="s">
        <v>5712</v>
      </c>
      <c r="AP3516" s="1" t="s">
        <v>5712</v>
      </c>
      <c r="AR3516" s="1" t="s">
        <v>5712</v>
      </c>
      <c r="AT3516" s="1" t="s">
        <v>5712</v>
      </c>
      <c r="AV3516" s="1" t="s">
        <v>14817</v>
      </c>
    </row>
    <row r="3517" spans="1:48" x14ac:dyDescent="0.35">
      <c r="A3517" s="1" t="s">
        <v>14818</v>
      </c>
      <c r="B3517" s="1" t="s">
        <v>12499</v>
      </c>
      <c r="C3517" s="1" t="s">
        <v>41</v>
      </c>
      <c r="D3517">
        <v>46</v>
      </c>
      <c r="E3517" s="1" t="s">
        <v>42</v>
      </c>
      <c r="F3517" s="1" t="s">
        <v>107</v>
      </c>
      <c r="G3517" s="1" t="s">
        <v>59</v>
      </c>
      <c r="H3517" s="1" t="s">
        <v>144</v>
      </c>
      <c r="I3517" s="1" t="s">
        <v>46</v>
      </c>
      <c r="J3517" s="1" t="s">
        <v>80</v>
      </c>
      <c r="K3517" s="1" t="s">
        <v>48</v>
      </c>
      <c r="L3517" s="1" t="s">
        <v>48</v>
      </c>
      <c r="M3517" s="1" t="s">
        <v>48</v>
      </c>
      <c r="N3517" s="1" t="s">
        <v>48</v>
      </c>
      <c r="O3517" s="1" t="s">
        <v>48</v>
      </c>
      <c r="P3517" s="1" t="s">
        <v>48</v>
      </c>
      <c r="Q3517" s="1" t="s">
        <v>48</v>
      </c>
      <c r="R3517" s="1" t="s">
        <v>48</v>
      </c>
      <c r="S3517" s="1" t="s">
        <v>48</v>
      </c>
      <c r="T3517" s="1" t="s">
        <v>48</v>
      </c>
      <c r="U3517" s="1" t="s">
        <v>49</v>
      </c>
      <c r="V3517" s="1" t="s">
        <v>48</v>
      </c>
      <c r="W3517" s="1" t="s">
        <v>48</v>
      </c>
      <c r="X3517" s="1" t="s">
        <v>62</v>
      </c>
      <c r="AC3517" s="1" t="s">
        <v>5712</v>
      </c>
      <c r="AD3517" s="1" t="s">
        <v>5712</v>
      </c>
      <c r="AK3517" s="1" t="s">
        <v>63</v>
      </c>
      <c r="AN3517" s="1" t="s">
        <v>5712</v>
      </c>
      <c r="AP3517" s="1" t="s">
        <v>5712</v>
      </c>
      <c r="AR3517" s="1" t="s">
        <v>5712</v>
      </c>
      <c r="AT3517" s="1" t="s">
        <v>5712</v>
      </c>
    </row>
    <row r="3518" spans="1:48" x14ac:dyDescent="0.35">
      <c r="A3518" s="1" t="s">
        <v>14819</v>
      </c>
      <c r="B3518" s="1" t="s">
        <v>12499</v>
      </c>
      <c r="C3518" s="1" t="s">
        <v>41</v>
      </c>
      <c r="D3518">
        <v>55</v>
      </c>
      <c r="E3518" s="1" t="s">
        <v>65</v>
      </c>
      <c r="F3518" s="1" t="s">
        <v>66</v>
      </c>
      <c r="G3518" s="1" t="s">
        <v>44</v>
      </c>
      <c r="H3518" s="1" t="s">
        <v>109</v>
      </c>
      <c r="I3518" s="1" t="s">
        <v>68</v>
      </c>
      <c r="J3518" s="1" t="s">
        <v>47</v>
      </c>
      <c r="K3518" s="1" t="s">
        <v>48</v>
      </c>
      <c r="L3518" s="1" t="s">
        <v>49</v>
      </c>
      <c r="M3518" s="1" t="s">
        <v>48</v>
      </c>
      <c r="N3518" s="1" t="s">
        <v>48</v>
      </c>
      <c r="O3518" s="1" t="s">
        <v>48</v>
      </c>
      <c r="P3518" s="1" t="s">
        <v>48</v>
      </c>
      <c r="Q3518" s="1" t="s">
        <v>48</v>
      </c>
      <c r="R3518" s="1" t="s">
        <v>48</v>
      </c>
      <c r="S3518" s="1" t="s">
        <v>48</v>
      </c>
      <c r="T3518" s="1" t="s">
        <v>48</v>
      </c>
      <c r="U3518" s="1" t="s">
        <v>48</v>
      </c>
      <c r="V3518" s="1" t="s">
        <v>48</v>
      </c>
      <c r="W3518" s="1" t="s">
        <v>48</v>
      </c>
      <c r="X3518" s="1" t="s">
        <v>62</v>
      </c>
      <c r="AC3518" s="1" t="s">
        <v>5712</v>
      </c>
      <c r="AD3518" s="1" t="s">
        <v>5712</v>
      </c>
      <c r="AI3518" s="1" t="s">
        <v>14820</v>
      </c>
      <c r="AK3518" s="1" t="s">
        <v>77</v>
      </c>
      <c r="AN3518" s="1" t="s">
        <v>5712</v>
      </c>
      <c r="AP3518" s="1" t="s">
        <v>5712</v>
      </c>
      <c r="AR3518" s="1" t="s">
        <v>5712</v>
      </c>
      <c r="AT3518" s="1" t="s">
        <v>5712</v>
      </c>
      <c r="AV3518" s="1" t="s">
        <v>14821</v>
      </c>
    </row>
    <row r="3519" spans="1:48" x14ac:dyDescent="0.35">
      <c r="A3519" s="1" t="s">
        <v>14822</v>
      </c>
      <c r="B3519" s="1" t="s">
        <v>12499</v>
      </c>
      <c r="C3519" s="1" t="s">
        <v>71</v>
      </c>
      <c r="D3519">
        <v>32</v>
      </c>
      <c r="E3519" s="1" t="s">
        <v>57</v>
      </c>
      <c r="F3519" s="1" t="s">
        <v>107</v>
      </c>
      <c r="G3519" s="1" t="s">
        <v>44</v>
      </c>
      <c r="H3519" s="1" t="s">
        <v>45</v>
      </c>
      <c r="I3519" s="1" t="s">
        <v>61</v>
      </c>
      <c r="J3519" s="1" t="s">
        <v>47</v>
      </c>
      <c r="K3519" s="1" t="s">
        <v>49</v>
      </c>
      <c r="L3519" s="1" t="s">
        <v>48</v>
      </c>
      <c r="M3519" s="1" t="s">
        <v>48</v>
      </c>
      <c r="N3519" s="1" t="s">
        <v>48</v>
      </c>
      <c r="O3519" s="1" t="s">
        <v>48</v>
      </c>
      <c r="P3519" s="1" t="s">
        <v>48</v>
      </c>
      <c r="Q3519" s="1" t="s">
        <v>48</v>
      </c>
      <c r="R3519" s="1" t="s">
        <v>48</v>
      </c>
      <c r="S3519" s="1" t="s">
        <v>48</v>
      </c>
      <c r="T3519" s="1" t="s">
        <v>49</v>
      </c>
      <c r="U3519" s="1" t="s">
        <v>48</v>
      </c>
      <c r="V3519" s="1" t="s">
        <v>48</v>
      </c>
      <c r="W3519" s="1" t="s">
        <v>48</v>
      </c>
      <c r="X3519" s="1" t="s">
        <v>116</v>
      </c>
      <c r="Y3519" s="1" t="s">
        <v>14823</v>
      </c>
      <c r="AC3519" s="1" t="s">
        <v>5712</v>
      </c>
      <c r="AD3519" s="1" t="s">
        <v>5712</v>
      </c>
      <c r="AK3519" s="1" t="s">
        <v>77</v>
      </c>
      <c r="AN3519" s="1" t="s">
        <v>5712</v>
      </c>
      <c r="AP3519" s="1" t="s">
        <v>5712</v>
      </c>
      <c r="AR3519" s="1" t="s">
        <v>5712</v>
      </c>
      <c r="AT3519" s="1" t="s">
        <v>5712</v>
      </c>
      <c r="AV3519" s="1" t="s">
        <v>14824</v>
      </c>
    </row>
    <row r="3520" spans="1:48" x14ac:dyDescent="0.35">
      <c r="A3520" s="1" t="s">
        <v>14825</v>
      </c>
      <c r="B3520" s="1" t="s">
        <v>12499</v>
      </c>
      <c r="C3520" s="1" t="s">
        <v>41</v>
      </c>
      <c r="D3520">
        <v>32</v>
      </c>
      <c r="E3520" s="1" t="s">
        <v>57</v>
      </c>
      <c r="F3520" s="1" t="s">
        <v>58</v>
      </c>
      <c r="G3520" s="1" t="s">
        <v>98</v>
      </c>
      <c r="H3520" s="1" t="s">
        <v>144</v>
      </c>
      <c r="I3520" s="1" t="s">
        <v>68</v>
      </c>
      <c r="J3520" s="1" t="s">
        <v>80</v>
      </c>
      <c r="K3520" s="1" t="s">
        <v>48</v>
      </c>
      <c r="L3520" s="1" t="s">
        <v>48</v>
      </c>
      <c r="M3520" s="1" t="s">
        <v>48</v>
      </c>
      <c r="N3520" s="1" t="s">
        <v>48</v>
      </c>
      <c r="O3520" s="1" t="s">
        <v>48</v>
      </c>
      <c r="P3520" s="1" t="s">
        <v>48</v>
      </c>
      <c r="Q3520" s="1" t="s">
        <v>48</v>
      </c>
      <c r="R3520" s="1" t="s">
        <v>48</v>
      </c>
      <c r="S3520" s="1" t="s">
        <v>48</v>
      </c>
      <c r="T3520" s="1" t="s">
        <v>48</v>
      </c>
      <c r="U3520" s="1" t="s">
        <v>48</v>
      </c>
      <c r="V3520" s="1" t="s">
        <v>49</v>
      </c>
      <c r="W3520" s="1" t="s">
        <v>48</v>
      </c>
      <c r="X3520" s="1" t="s">
        <v>62</v>
      </c>
      <c r="AC3520" s="1" t="s">
        <v>5712</v>
      </c>
      <c r="AD3520" s="1" t="s">
        <v>5712</v>
      </c>
      <c r="AK3520" s="1" t="s">
        <v>77</v>
      </c>
      <c r="AN3520" s="1" t="s">
        <v>5712</v>
      </c>
      <c r="AP3520" s="1" t="s">
        <v>5712</v>
      </c>
      <c r="AR3520" s="1" t="s">
        <v>5712</v>
      </c>
      <c r="AT3520" s="1" t="s">
        <v>5712</v>
      </c>
      <c r="AV3520" s="1" t="s">
        <v>579</v>
      </c>
    </row>
    <row r="3521" spans="1:48" x14ac:dyDescent="0.35">
      <c r="A3521" s="1" t="s">
        <v>14826</v>
      </c>
      <c r="B3521" s="1" t="s">
        <v>12499</v>
      </c>
      <c r="C3521" s="1" t="s">
        <v>41</v>
      </c>
      <c r="D3521">
        <v>18</v>
      </c>
      <c r="E3521" s="1" t="s">
        <v>57</v>
      </c>
      <c r="F3521" s="1" t="s">
        <v>58</v>
      </c>
      <c r="G3521" s="1" t="s">
        <v>44</v>
      </c>
      <c r="H3521" s="1" t="s">
        <v>79</v>
      </c>
      <c r="I3521" s="1" t="s">
        <v>99</v>
      </c>
      <c r="J3521" s="1" t="s">
        <v>47</v>
      </c>
      <c r="K3521" s="1" t="s">
        <v>48</v>
      </c>
      <c r="L3521" s="1" t="s">
        <v>49</v>
      </c>
      <c r="M3521" s="1" t="s">
        <v>48</v>
      </c>
      <c r="N3521" s="1" t="s">
        <v>48</v>
      </c>
      <c r="O3521" s="1" t="s">
        <v>48</v>
      </c>
      <c r="P3521" s="1" t="s">
        <v>48</v>
      </c>
      <c r="Q3521" s="1" t="s">
        <v>48</v>
      </c>
      <c r="R3521" s="1" t="s">
        <v>48</v>
      </c>
      <c r="S3521" s="1" t="s">
        <v>48</v>
      </c>
      <c r="T3521" s="1" t="s">
        <v>48</v>
      </c>
      <c r="U3521" s="1" t="s">
        <v>48</v>
      </c>
      <c r="V3521" s="1" t="s">
        <v>48</v>
      </c>
      <c r="W3521" s="1" t="s">
        <v>48</v>
      </c>
      <c r="X3521" s="1" t="s">
        <v>62</v>
      </c>
      <c r="AC3521" s="1" t="s">
        <v>5712</v>
      </c>
      <c r="AD3521" s="1" t="s">
        <v>5712</v>
      </c>
      <c r="AK3521" s="1" t="s">
        <v>63</v>
      </c>
      <c r="AN3521" s="1" t="s">
        <v>5712</v>
      </c>
      <c r="AP3521" s="1" t="s">
        <v>5712</v>
      </c>
      <c r="AR3521" s="1" t="s">
        <v>5712</v>
      </c>
      <c r="AT3521" s="1" t="s">
        <v>5712</v>
      </c>
    </row>
    <row r="3522" spans="1:48" x14ac:dyDescent="0.35">
      <c r="A3522" s="1" t="s">
        <v>14827</v>
      </c>
      <c r="B3522" s="1" t="s">
        <v>12499</v>
      </c>
      <c r="C3522" s="1" t="s">
        <v>41</v>
      </c>
      <c r="D3522">
        <v>52</v>
      </c>
      <c r="E3522" s="1" t="s">
        <v>42</v>
      </c>
      <c r="F3522" s="1" t="s">
        <v>43</v>
      </c>
      <c r="G3522" s="1" t="s">
        <v>85</v>
      </c>
      <c r="H3522" s="1" t="s">
        <v>79</v>
      </c>
      <c r="I3522" s="1" t="s">
        <v>74</v>
      </c>
      <c r="J3522" s="1" t="s">
        <v>47</v>
      </c>
      <c r="K3522" s="1" t="s">
        <v>48</v>
      </c>
      <c r="L3522" s="1" t="s">
        <v>49</v>
      </c>
      <c r="M3522" s="1" t="s">
        <v>48</v>
      </c>
      <c r="N3522" s="1" t="s">
        <v>48</v>
      </c>
      <c r="O3522" s="1" t="s">
        <v>48</v>
      </c>
      <c r="P3522" s="1" t="s">
        <v>48</v>
      </c>
      <c r="Q3522" s="1" t="s">
        <v>48</v>
      </c>
      <c r="R3522" s="1" t="s">
        <v>48</v>
      </c>
      <c r="S3522" s="1" t="s">
        <v>48</v>
      </c>
      <c r="T3522" s="1" t="s">
        <v>48</v>
      </c>
      <c r="U3522" s="1" t="s">
        <v>48</v>
      </c>
      <c r="V3522" s="1" t="s">
        <v>48</v>
      </c>
      <c r="W3522" s="1" t="s">
        <v>48</v>
      </c>
      <c r="X3522" s="1" t="s">
        <v>62</v>
      </c>
      <c r="AC3522" s="1" t="s">
        <v>5712</v>
      </c>
      <c r="AD3522" s="1" t="s">
        <v>5712</v>
      </c>
      <c r="AK3522" s="1" t="s">
        <v>55</v>
      </c>
      <c r="AN3522" s="1" t="s">
        <v>5712</v>
      </c>
      <c r="AP3522" s="1" t="s">
        <v>5712</v>
      </c>
      <c r="AR3522" s="1" t="s">
        <v>5712</v>
      </c>
      <c r="AT3522" s="1" t="s">
        <v>5712</v>
      </c>
    </row>
    <row r="3523" spans="1:48" x14ac:dyDescent="0.35">
      <c r="A3523" s="1" t="s">
        <v>14828</v>
      </c>
      <c r="B3523" s="1" t="s">
        <v>12499</v>
      </c>
      <c r="C3523" s="1" t="s">
        <v>71</v>
      </c>
      <c r="D3523">
        <v>74</v>
      </c>
      <c r="E3523" s="1" t="s">
        <v>65</v>
      </c>
      <c r="F3523" s="1" t="s">
        <v>72</v>
      </c>
      <c r="G3523" s="1" t="s">
        <v>59</v>
      </c>
      <c r="H3523" s="1" t="s">
        <v>45</v>
      </c>
      <c r="I3523" s="1" t="s">
        <v>46</v>
      </c>
      <c r="J3523" s="1" t="s">
        <v>47</v>
      </c>
      <c r="K3523" s="1" t="s">
        <v>48</v>
      </c>
      <c r="L3523" s="1" t="s">
        <v>48</v>
      </c>
      <c r="M3523" s="1" t="s">
        <v>49</v>
      </c>
      <c r="N3523" s="1" t="s">
        <v>48</v>
      </c>
      <c r="O3523" s="1" t="s">
        <v>48</v>
      </c>
      <c r="P3523" s="1" t="s">
        <v>48</v>
      </c>
      <c r="Q3523" s="1" t="s">
        <v>48</v>
      </c>
      <c r="R3523" s="1" t="s">
        <v>48</v>
      </c>
      <c r="S3523" s="1" t="s">
        <v>48</v>
      </c>
      <c r="T3523" s="1" t="s">
        <v>48</v>
      </c>
      <c r="U3523" s="1" t="s">
        <v>48</v>
      </c>
      <c r="V3523" s="1" t="s">
        <v>48</v>
      </c>
      <c r="W3523" s="1" t="s">
        <v>48</v>
      </c>
      <c r="X3523" s="1" t="s">
        <v>116</v>
      </c>
      <c r="Y3523" s="1" t="s">
        <v>14829</v>
      </c>
      <c r="AC3523" s="1" t="s">
        <v>5712</v>
      </c>
      <c r="AD3523" s="1" t="s">
        <v>5712</v>
      </c>
      <c r="AK3523" s="1" t="s">
        <v>63</v>
      </c>
      <c r="AN3523" s="1" t="s">
        <v>5712</v>
      </c>
      <c r="AP3523" s="1" t="s">
        <v>5712</v>
      </c>
      <c r="AR3523" s="1" t="s">
        <v>5712</v>
      </c>
      <c r="AT3523" s="1" t="s">
        <v>5712</v>
      </c>
      <c r="AV3523" s="1" t="s">
        <v>14830</v>
      </c>
    </row>
    <row r="3524" spans="1:48" x14ac:dyDescent="0.35">
      <c r="A3524" s="1" t="s">
        <v>14831</v>
      </c>
      <c r="B3524" s="1" t="s">
        <v>12499</v>
      </c>
      <c r="C3524" s="1" t="s">
        <v>41</v>
      </c>
      <c r="D3524">
        <v>57</v>
      </c>
      <c r="E3524" s="1" t="s">
        <v>65</v>
      </c>
      <c r="F3524" s="1" t="s">
        <v>43</v>
      </c>
      <c r="G3524" s="1" t="s">
        <v>85</v>
      </c>
      <c r="H3524" s="1" t="s">
        <v>144</v>
      </c>
      <c r="I3524" s="1" t="s">
        <v>125</v>
      </c>
      <c r="J3524" s="1" t="s">
        <v>80</v>
      </c>
      <c r="K3524" s="1" t="s">
        <v>48</v>
      </c>
      <c r="L3524" s="1" t="s">
        <v>48</v>
      </c>
      <c r="M3524" s="1" t="s">
        <v>48</v>
      </c>
      <c r="N3524" s="1" t="s">
        <v>48</v>
      </c>
      <c r="O3524" s="1" t="s">
        <v>48</v>
      </c>
      <c r="P3524" s="1" t="s">
        <v>48</v>
      </c>
      <c r="Q3524" s="1" t="s">
        <v>48</v>
      </c>
      <c r="R3524" s="1" t="s">
        <v>48</v>
      </c>
      <c r="S3524" s="1" t="s">
        <v>48</v>
      </c>
      <c r="T3524" s="1" t="s">
        <v>48</v>
      </c>
      <c r="U3524" s="1" t="s">
        <v>48</v>
      </c>
      <c r="V3524" s="1" t="s">
        <v>48</v>
      </c>
      <c r="W3524" s="1" t="s">
        <v>49</v>
      </c>
      <c r="X3524" s="1" t="s">
        <v>62</v>
      </c>
      <c r="AC3524" s="1" t="s">
        <v>5712</v>
      </c>
      <c r="AD3524" s="1" t="s">
        <v>5712</v>
      </c>
      <c r="AK3524" s="1" t="s">
        <v>63</v>
      </c>
      <c r="AN3524" s="1" t="s">
        <v>5712</v>
      </c>
      <c r="AP3524" s="1" t="s">
        <v>5712</v>
      </c>
      <c r="AR3524" s="1" t="s">
        <v>5712</v>
      </c>
      <c r="AT3524" s="1" t="s">
        <v>5712</v>
      </c>
    </row>
    <row r="3525" spans="1:48" x14ac:dyDescent="0.35">
      <c r="A3525" s="1" t="s">
        <v>14832</v>
      </c>
      <c r="B3525" s="1" t="s">
        <v>12499</v>
      </c>
      <c r="C3525" s="1" t="s">
        <v>71</v>
      </c>
      <c r="D3525">
        <v>71</v>
      </c>
      <c r="E3525" s="1" t="s">
        <v>65</v>
      </c>
      <c r="F3525" s="1" t="s">
        <v>66</v>
      </c>
      <c r="G3525" s="1" t="s">
        <v>59</v>
      </c>
      <c r="H3525" s="1" t="s">
        <v>67</v>
      </c>
      <c r="I3525" s="1" t="s">
        <v>61</v>
      </c>
      <c r="J3525" s="1" t="s">
        <v>80</v>
      </c>
      <c r="K3525" s="1" t="s">
        <v>48</v>
      </c>
      <c r="L3525" s="1" t="s">
        <v>48</v>
      </c>
      <c r="M3525" s="1" t="s">
        <v>48</v>
      </c>
      <c r="N3525" s="1" t="s">
        <v>48</v>
      </c>
      <c r="O3525" s="1" t="s">
        <v>48</v>
      </c>
      <c r="P3525" s="1" t="s">
        <v>48</v>
      </c>
      <c r="Q3525" s="1" t="s">
        <v>48</v>
      </c>
      <c r="R3525" s="1" t="s">
        <v>48</v>
      </c>
      <c r="S3525" s="1" t="s">
        <v>48</v>
      </c>
      <c r="T3525" s="1" t="s">
        <v>49</v>
      </c>
      <c r="U3525" s="1" t="s">
        <v>48</v>
      </c>
      <c r="V3525" s="1" t="s">
        <v>48</v>
      </c>
      <c r="W3525" s="1" t="s">
        <v>48</v>
      </c>
      <c r="X3525" s="1" t="s">
        <v>145</v>
      </c>
      <c r="Y3525" s="1" t="s">
        <v>14833</v>
      </c>
      <c r="AC3525" s="1" t="s">
        <v>5712</v>
      </c>
      <c r="AD3525" s="1" t="s">
        <v>5712</v>
      </c>
      <c r="AI3525" s="1" t="s">
        <v>14834</v>
      </c>
      <c r="AK3525" s="1" t="s">
        <v>63</v>
      </c>
      <c r="AN3525" s="1" t="s">
        <v>5712</v>
      </c>
      <c r="AP3525" s="1" t="s">
        <v>131</v>
      </c>
      <c r="AR3525" s="1" t="s">
        <v>5712</v>
      </c>
      <c r="AT3525" s="1" t="s">
        <v>5712</v>
      </c>
    </row>
    <row r="3526" spans="1:48" x14ac:dyDescent="0.35">
      <c r="A3526" s="1" t="s">
        <v>14835</v>
      </c>
      <c r="B3526" s="1" t="s">
        <v>12499</v>
      </c>
      <c r="C3526" s="1" t="s">
        <v>41</v>
      </c>
      <c r="D3526">
        <v>77</v>
      </c>
      <c r="E3526" s="1" t="s">
        <v>65</v>
      </c>
      <c r="F3526" s="1" t="s">
        <v>66</v>
      </c>
      <c r="G3526" s="1" t="s">
        <v>44</v>
      </c>
      <c r="H3526" s="1" t="s">
        <v>67</v>
      </c>
      <c r="I3526" s="1" t="s">
        <v>110</v>
      </c>
      <c r="J3526" s="1" t="s">
        <v>47</v>
      </c>
      <c r="K3526" s="1" t="s">
        <v>48</v>
      </c>
      <c r="L3526" s="1" t="s">
        <v>48</v>
      </c>
      <c r="M3526" s="1" t="s">
        <v>48</v>
      </c>
      <c r="N3526" s="1" t="s">
        <v>48</v>
      </c>
      <c r="O3526" s="1" t="s">
        <v>48</v>
      </c>
      <c r="P3526" s="1" t="s">
        <v>48</v>
      </c>
      <c r="Q3526" s="1" t="s">
        <v>48</v>
      </c>
      <c r="R3526" s="1" t="s">
        <v>49</v>
      </c>
      <c r="S3526" s="1" t="s">
        <v>48</v>
      </c>
      <c r="T3526" s="1" t="s">
        <v>48</v>
      </c>
      <c r="U3526" s="1" t="s">
        <v>48</v>
      </c>
      <c r="V3526" s="1" t="s">
        <v>48</v>
      </c>
      <c r="W3526" s="1" t="s">
        <v>48</v>
      </c>
      <c r="X3526" s="1" t="s">
        <v>51</v>
      </c>
      <c r="Y3526" s="1" t="s">
        <v>14836</v>
      </c>
      <c r="AC3526" s="1" t="s">
        <v>5712</v>
      </c>
      <c r="AD3526" s="1" t="s">
        <v>5712</v>
      </c>
      <c r="AI3526" s="1" t="s">
        <v>14837</v>
      </c>
      <c r="AK3526" s="1" t="s">
        <v>55</v>
      </c>
      <c r="AN3526" s="1" t="s">
        <v>5712</v>
      </c>
      <c r="AP3526" s="1" t="s">
        <v>5712</v>
      </c>
      <c r="AR3526" s="1" t="s">
        <v>5712</v>
      </c>
      <c r="AT3526" s="1" t="s">
        <v>5712</v>
      </c>
    </row>
    <row r="3527" spans="1:48" x14ac:dyDescent="0.35">
      <c r="A3527" s="1" t="s">
        <v>14838</v>
      </c>
      <c r="B3527" s="1" t="s">
        <v>12499</v>
      </c>
      <c r="C3527" s="1" t="s">
        <v>71</v>
      </c>
      <c r="D3527">
        <v>47</v>
      </c>
      <c r="E3527" s="1" t="s">
        <v>42</v>
      </c>
      <c r="F3527" s="1" t="s">
        <v>43</v>
      </c>
      <c r="G3527" s="1" t="s">
        <v>98</v>
      </c>
      <c r="H3527" s="1" t="s">
        <v>45</v>
      </c>
      <c r="I3527" s="1" t="s">
        <v>74</v>
      </c>
      <c r="J3527" s="1" t="s">
        <v>47</v>
      </c>
      <c r="K3527" s="1" t="s">
        <v>49</v>
      </c>
      <c r="L3527" s="1" t="s">
        <v>48</v>
      </c>
      <c r="M3527" s="1" t="s">
        <v>48</v>
      </c>
      <c r="N3527" s="1" t="s">
        <v>48</v>
      </c>
      <c r="O3527" s="1" t="s">
        <v>48</v>
      </c>
      <c r="P3527" s="1" t="s">
        <v>48</v>
      </c>
      <c r="Q3527" s="1" t="s">
        <v>48</v>
      </c>
      <c r="R3527" s="1" t="s">
        <v>48</v>
      </c>
      <c r="S3527" s="1" t="s">
        <v>48</v>
      </c>
      <c r="T3527" s="1" t="s">
        <v>48</v>
      </c>
      <c r="U3527" s="1" t="s">
        <v>48</v>
      </c>
      <c r="V3527" s="1" t="s">
        <v>48</v>
      </c>
      <c r="W3527" s="1" t="s">
        <v>48</v>
      </c>
      <c r="X3527" s="1" t="s">
        <v>62</v>
      </c>
      <c r="AC3527" s="1" t="s">
        <v>5712</v>
      </c>
      <c r="AD3527" s="1" t="s">
        <v>5712</v>
      </c>
      <c r="AK3527" s="1" t="s">
        <v>63</v>
      </c>
      <c r="AN3527" s="1" t="s">
        <v>5712</v>
      </c>
      <c r="AP3527" s="1" t="s">
        <v>5712</v>
      </c>
      <c r="AR3527" s="1" t="s">
        <v>5712</v>
      </c>
      <c r="AT3527" s="1" t="s">
        <v>5712</v>
      </c>
    </row>
    <row r="3528" spans="1:48" x14ac:dyDescent="0.35">
      <c r="A3528" s="1" t="s">
        <v>14839</v>
      </c>
      <c r="B3528" s="1" t="s">
        <v>12499</v>
      </c>
      <c r="C3528" s="1" t="s">
        <v>71</v>
      </c>
      <c r="D3528">
        <v>24</v>
      </c>
      <c r="E3528" s="1" t="s">
        <v>57</v>
      </c>
      <c r="F3528" s="1" t="s">
        <v>58</v>
      </c>
      <c r="G3528" s="1" t="s">
        <v>98</v>
      </c>
      <c r="H3528" s="1" t="s">
        <v>112</v>
      </c>
      <c r="I3528" s="1" t="s">
        <v>68</v>
      </c>
      <c r="J3528" s="1" t="s">
        <v>80</v>
      </c>
      <c r="K3528" s="1" t="s">
        <v>48</v>
      </c>
      <c r="L3528" s="1" t="s">
        <v>48</v>
      </c>
      <c r="M3528" s="1" t="s">
        <v>48</v>
      </c>
      <c r="N3528" s="1" t="s">
        <v>48</v>
      </c>
      <c r="O3528" s="1" t="s">
        <v>48</v>
      </c>
      <c r="P3528" s="1" t="s">
        <v>48</v>
      </c>
      <c r="Q3528" s="1" t="s">
        <v>48</v>
      </c>
      <c r="R3528" s="1" t="s">
        <v>48</v>
      </c>
      <c r="S3528" s="1" t="s">
        <v>48</v>
      </c>
      <c r="T3528" s="1" t="s">
        <v>48</v>
      </c>
      <c r="U3528" s="1" t="s">
        <v>49</v>
      </c>
      <c r="V3528" s="1" t="s">
        <v>48</v>
      </c>
      <c r="W3528" s="1" t="s">
        <v>48</v>
      </c>
      <c r="X3528" s="1" t="s">
        <v>116</v>
      </c>
      <c r="Y3528" s="1" t="s">
        <v>14840</v>
      </c>
      <c r="AC3528" s="1" t="s">
        <v>5712</v>
      </c>
      <c r="AD3528" s="1" t="s">
        <v>5712</v>
      </c>
      <c r="AI3528" s="1" t="s">
        <v>14841</v>
      </c>
      <c r="AK3528" s="1" t="s">
        <v>101</v>
      </c>
      <c r="AN3528" s="1" t="s">
        <v>5712</v>
      </c>
      <c r="AP3528" s="1" t="s">
        <v>5712</v>
      </c>
      <c r="AR3528" s="1" t="s">
        <v>5712</v>
      </c>
      <c r="AT3528" s="1" t="s">
        <v>5712</v>
      </c>
    </row>
    <row r="3529" spans="1:48" x14ac:dyDescent="0.35">
      <c r="A3529" s="1" t="s">
        <v>14842</v>
      </c>
      <c r="B3529" s="1" t="s">
        <v>12499</v>
      </c>
      <c r="C3529" s="1" t="s">
        <v>41</v>
      </c>
      <c r="D3529">
        <v>48</v>
      </c>
      <c r="E3529" s="1" t="s">
        <v>42</v>
      </c>
      <c r="F3529" s="1" t="s">
        <v>66</v>
      </c>
      <c r="G3529" s="1" t="s">
        <v>85</v>
      </c>
      <c r="H3529" s="1" t="s">
        <v>79</v>
      </c>
      <c r="I3529" s="1" t="s">
        <v>74</v>
      </c>
      <c r="J3529" s="1" t="s">
        <v>47</v>
      </c>
      <c r="K3529" s="1" t="s">
        <v>48</v>
      </c>
      <c r="L3529" s="1" t="s">
        <v>48</v>
      </c>
      <c r="M3529" s="1" t="s">
        <v>48</v>
      </c>
      <c r="N3529" s="1" t="s">
        <v>48</v>
      </c>
      <c r="O3529" s="1" t="s">
        <v>48</v>
      </c>
      <c r="P3529" s="1" t="s">
        <v>48</v>
      </c>
      <c r="Q3529" s="1" t="s">
        <v>48</v>
      </c>
      <c r="R3529" s="1" t="s">
        <v>49</v>
      </c>
      <c r="S3529" s="1" t="s">
        <v>48</v>
      </c>
      <c r="T3529" s="1" t="s">
        <v>48</v>
      </c>
      <c r="U3529" s="1" t="s">
        <v>48</v>
      </c>
      <c r="V3529" s="1" t="s">
        <v>48</v>
      </c>
      <c r="W3529" s="1" t="s">
        <v>48</v>
      </c>
      <c r="X3529" s="1" t="s">
        <v>75</v>
      </c>
      <c r="Y3529" s="1" t="s">
        <v>14843</v>
      </c>
      <c r="AC3529" s="1" t="s">
        <v>5712</v>
      </c>
      <c r="AD3529" s="1" t="s">
        <v>5712</v>
      </c>
      <c r="AK3529" s="1" t="s">
        <v>63</v>
      </c>
      <c r="AN3529" s="1" t="s">
        <v>5712</v>
      </c>
      <c r="AP3529" s="1" t="s">
        <v>5712</v>
      </c>
      <c r="AR3529" s="1" t="s">
        <v>5712</v>
      </c>
      <c r="AT3529" s="1" t="s">
        <v>5712</v>
      </c>
      <c r="AV3529" s="1" t="s">
        <v>14844</v>
      </c>
    </row>
    <row r="3530" spans="1:48" x14ac:dyDescent="0.35">
      <c r="A3530" s="1" t="s">
        <v>14845</v>
      </c>
      <c r="B3530" s="1" t="s">
        <v>12499</v>
      </c>
      <c r="C3530" s="1" t="s">
        <v>71</v>
      </c>
      <c r="D3530">
        <v>67</v>
      </c>
      <c r="E3530" s="1" t="s">
        <v>65</v>
      </c>
      <c r="F3530" s="1" t="s">
        <v>66</v>
      </c>
      <c r="G3530" s="1" t="s">
        <v>73</v>
      </c>
      <c r="H3530" s="1" t="s">
        <v>67</v>
      </c>
      <c r="I3530" s="1" t="s">
        <v>46</v>
      </c>
      <c r="J3530" s="1" t="s">
        <v>47</v>
      </c>
      <c r="K3530" s="1" t="s">
        <v>49</v>
      </c>
      <c r="L3530" s="1" t="s">
        <v>48</v>
      </c>
      <c r="M3530" s="1" t="s">
        <v>48</v>
      </c>
      <c r="N3530" s="1" t="s">
        <v>48</v>
      </c>
      <c r="O3530" s="1" t="s">
        <v>48</v>
      </c>
      <c r="P3530" s="1" t="s">
        <v>48</v>
      </c>
      <c r="Q3530" s="1" t="s">
        <v>48</v>
      </c>
      <c r="R3530" s="1" t="s">
        <v>48</v>
      </c>
      <c r="S3530" s="1" t="s">
        <v>48</v>
      </c>
      <c r="T3530" s="1" t="s">
        <v>48</v>
      </c>
      <c r="U3530" s="1" t="s">
        <v>48</v>
      </c>
      <c r="V3530" s="1" t="s">
        <v>48</v>
      </c>
      <c r="W3530" s="1" t="s">
        <v>48</v>
      </c>
      <c r="X3530" s="1" t="s">
        <v>75</v>
      </c>
      <c r="Y3530" s="1" t="s">
        <v>14846</v>
      </c>
      <c r="AC3530" s="1" t="s">
        <v>5712</v>
      </c>
      <c r="AD3530" s="1" t="s">
        <v>5712</v>
      </c>
      <c r="AK3530" s="1" t="s">
        <v>55</v>
      </c>
      <c r="AN3530" s="1" t="s">
        <v>5712</v>
      </c>
      <c r="AP3530" s="1" t="s">
        <v>5712</v>
      </c>
      <c r="AR3530" s="1" t="s">
        <v>5712</v>
      </c>
      <c r="AT3530" s="1" t="s">
        <v>5712</v>
      </c>
      <c r="AV3530" s="1" t="s">
        <v>14847</v>
      </c>
    </row>
    <row r="3531" spans="1:48" x14ac:dyDescent="0.35">
      <c r="A3531" s="1" t="s">
        <v>14848</v>
      </c>
      <c r="B3531" s="1" t="s">
        <v>12499</v>
      </c>
      <c r="C3531" s="1" t="s">
        <v>41</v>
      </c>
      <c r="D3531">
        <v>39</v>
      </c>
      <c r="E3531" s="1" t="s">
        <v>42</v>
      </c>
      <c r="F3531" s="1" t="s">
        <v>107</v>
      </c>
      <c r="G3531" s="1" t="s">
        <v>137</v>
      </c>
      <c r="H3531" s="1" t="s">
        <v>45</v>
      </c>
      <c r="I3531" s="1" t="s">
        <v>46</v>
      </c>
      <c r="J3531" s="1" t="s">
        <v>47</v>
      </c>
      <c r="K3531" s="1" t="s">
        <v>48</v>
      </c>
      <c r="L3531" s="1" t="s">
        <v>48</v>
      </c>
      <c r="M3531" s="1" t="s">
        <v>48</v>
      </c>
      <c r="N3531" s="1" t="s">
        <v>48</v>
      </c>
      <c r="O3531" s="1" t="s">
        <v>48</v>
      </c>
      <c r="P3531" s="1" t="s">
        <v>48</v>
      </c>
      <c r="Q3531" s="1" t="s">
        <v>48</v>
      </c>
      <c r="R3531" s="1" t="s">
        <v>49</v>
      </c>
      <c r="S3531" s="1" t="s">
        <v>48</v>
      </c>
      <c r="T3531" s="1" t="s">
        <v>48</v>
      </c>
      <c r="U3531" s="1" t="s">
        <v>48</v>
      </c>
      <c r="V3531" s="1" t="s">
        <v>48</v>
      </c>
      <c r="W3531" s="1" t="s">
        <v>48</v>
      </c>
      <c r="X3531" s="1" t="s">
        <v>62</v>
      </c>
      <c r="AC3531" s="1" t="s">
        <v>5712</v>
      </c>
      <c r="AD3531" s="1" t="s">
        <v>5712</v>
      </c>
      <c r="AK3531" s="1" t="s">
        <v>77</v>
      </c>
      <c r="AN3531" s="1" t="s">
        <v>5712</v>
      </c>
      <c r="AP3531" s="1" t="s">
        <v>5712</v>
      </c>
      <c r="AR3531" s="1" t="s">
        <v>5712</v>
      </c>
      <c r="AT3531" s="1" t="s">
        <v>5712</v>
      </c>
      <c r="AV3531" s="1" t="s">
        <v>1732</v>
      </c>
    </row>
    <row r="3532" spans="1:48" x14ac:dyDescent="0.35">
      <c r="A3532" s="1" t="s">
        <v>14849</v>
      </c>
      <c r="B3532" s="1" t="s">
        <v>12499</v>
      </c>
      <c r="C3532" s="1" t="s">
        <v>71</v>
      </c>
      <c r="D3532">
        <v>57</v>
      </c>
      <c r="E3532" s="1" t="s">
        <v>65</v>
      </c>
      <c r="F3532" s="1" t="s">
        <v>72</v>
      </c>
      <c r="G3532" s="1" t="s">
        <v>73</v>
      </c>
      <c r="H3532" s="1" t="s">
        <v>45</v>
      </c>
      <c r="I3532" s="1" t="s">
        <v>46</v>
      </c>
      <c r="J3532" s="1" t="s">
        <v>47</v>
      </c>
      <c r="K3532" s="1" t="s">
        <v>48</v>
      </c>
      <c r="L3532" s="1" t="s">
        <v>48</v>
      </c>
      <c r="M3532" s="1" t="s">
        <v>49</v>
      </c>
      <c r="N3532" s="1" t="s">
        <v>48</v>
      </c>
      <c r="O3532" s="1" t="s">
        <v>48</v>
      </c>
      <c r="P3532" s="1" t="s">
        <v>48</v>
      </c>
      <c r="Q3532" s="1" t="s">
        <v>48</v>
      </c>
      <c r="R3532" s="1" t="s">
        <v>48</v>
      </c>
      <c r="S3532" s="1" t="s">
        <v>48</v>
      </c>
      <c r="T3532" s="1" t="s">
        <v>48</v>
      </c>
      <c r="U3532" s="1" t="s">
        <v>48</v>
      </c>
      <c r="V3532" s="1" t="s">
        <v>48</v>
      </c>
      <c r="W3532" s="1" t="s">
        <v>48</v>
      </c>
      <c r="X3532" s="1" t="s">
        <v>62</v>
      </c>
      <c r="AC3532" s="1" t="s">
        <v>5712</v>
      </c>
      <c r="AD3532" s="1" t="s">
        <v>5712</v>
      </c>
      <c r="AI3532" s="1" t="s">
        <v>14850</v>
      </c>
      <c r="AK3532" s="1" t="s">
        <v>55</v>
      </c>
      <c r="AN3532" s="1" t="s">
        <v>5712</v>
      </c>
      <c r="AP3532" s="1" t="s">
        <v>5712</v>
      </c>
      <c r="AR3532" s="1" t="s">
        <v>5712</v>
      </c>
      <c r="AT3532" s="1" t="s">
        <v>5712</v>
      </c>
    </row>
    <row r="3533" spans="1:48" x14ac:dyDescent="0.35">
      <c r="A3533" s="1" t="s">
        <v>14851</v>
      </c>
      <c r="B3533" s="1" t="s">
        <v>12499</v>
      </c>
      <c r="C3533" s="1" t="s">
        <v>41</v>
      </c>
      <c r="D3533">
        <v>76</v>
      </c>
      <c r="E3533" s="1" t="s">
        <v>65</v>
      </c>
      <c r="F3533" s="1" t="s">
        <v>66</v>
      </c>
      <c r="G3533" s="1" t="s">
        <v>44</v>
      </c>
      <c r="H3533" s="1" t="s">
        <v>67</v>
      </c>
      <c r="I3533" s="1" t="s">
        <v>90</v>
      </c>
      <c r="J3533" s="1" t="s">
        <v>47</v>
      </c>
      <c r="K3533" s="1" t="s">
        <v>48</v>
      </c>
      <c r="L3533" s="1" t="s">
        <v>48</v>
      </c>
      <c r="M3533" s="1" t="s">
        <v>49</v>
      </c>
      <c r="N3533" s="1" t="s">
        <v>48</v>
      </c>
      <c r="O3533" s="1" t="s">
        <v>48</v>
      </c>
      <c r="P3533" s="1" t="s">
        <v>48</v>
      </c>
      <c r="Q3533" s="1" t="s">
        <v>48</v>
      </c>
      <c r="R3533" s="1" t="s">
        <v>48</v>
      </c>
      <c r="S3533" s="1" t="s">
        <v>48</v>
      </c>
      <c r="T3533" s="1" t="s">
        <v>48</v>
      </c>
      <c r="U3533" s="1" t="s">
        <v>48</v>
      </c>
      <c r="V3533" s="1" t="s">
        <v>48</v>
      </c>
      <c r="W3533" s="1" t="s">
        <v>48</v>
      </c>
      <c r="X3533" s="1" t="s">
        <v>62</v>
      </c>
      <c r="AC3533" s="1" t="s">
        <v>5712</v>
      </c>
      <c r="AD3533" s="1" t="s">
        <v>5712</v>
      </c>
      <c r="AK3533" s="1" t="s">
        <v>55</v>
      </c>
      <c r="AN3533" s="1" t="s">
        <v>5712</v>
      </c>
      <c r="AP3533" s="1" t="s">
        <v>5712</v>
      </c>
      <c r="AR3533" s="1" t="s">
        <v>5712</v>
      </c>
      <c r="AT3533" s="1" t="s">
        <v>5712</v>
      </c>
      <c r="AV3533" s="1" t="s">
        <v>14852</v>
      </c>
    </row>
    <row r="3534" spans="1:48" x14ac:dyDescent="0.35">
      <c r="A3534" s="1" t="s">
        <v>14853</v>
      </c>
      <c r="B3534" s="1" t="s">
        <v>12499</v>
      </c>
      <c r="C3534" s="1" t="s">
        <v>71</v>
      </c>
      <c r="D3534">
        <v>30</v>
      </c>
      <c r="E3534" s="1" t="s">
        <v>57</v>
      </c>
      <c r="F3534" s="1" t="s">
        <v>58</v>
      </c>
      <c r="G3534" s="1" t="s">
        <v>44</v>
      </c>
      <c r="H3534" s="1" t="s">
        <v>144</v>
      </c>
      <c r="I3534" s="1" t="s">
        <v>74</v>
      </c>
      <c r="J3534" s="1" t="s">
        <v>80</v>
      </c>
      <c r="K3534" s="1" t="s">
        <v>48</v>
      </c>
      <c r="L3534" s="1" t="s">
        <v>48</v>
      </c>
      <c r="M3534" s="1" t="s">
        <v>48</v>
      </c>
      <c r="N3534" s="1" t="s">
        <v>48</v>
      </c>
      <c r="O3534" s="1" t="s">
        <v>48</v>
      </c>
      <c r="P3534" s="1" t="s">
        <v>48</v>
      </c>
      <c r="Q3534" s="1" t="s">
        <v>48</v>
      </c>
      <c r="R3534" s="1" t="s">
        <v>48</v>
      </c>
      <c r="S3534" s="1" t="s">
        <v>48</v>
      </c>
      <c r="T3534" s="1" t="s">
        <v>49</v>
      </c>
      <c r="U3534" s="1" t="s">
        <v>48</v>
      </c>
      <c r="V3534" s="1" t="s">
        <v>48</v>
      </c>
      <c r="W3534" s="1" t="s">
        <v>48</v>
      </c>
      <c r="X3534" s="1" t="s">
        <v>62</v>
      </c>
      <c r="AC3534" s="1" t="s">
        <v>5712</v>
      </c>
      <c r="AD3534" s="1" t="s">
        <v>5712</v>
      </c>
      <c r="AK3534" s="1" t="s">
        <v>55</v>
      </c>
      <c r="AN3534" s="1" t="s">
        <v>5712</v>
      </c>
      <c r="AP3534" s="1" t="s">
        <v>5712</v>
      </c>
      <c r="AR3534" s="1" t="s">
        <v>5712</v>
      </c>
      <c r="AT3534" s="1" t="s">
        <v>5712</v>
      </c>
    </row>
    <row r="3535" spans="1:48" x14ac:dyDescent="0.35">
      <c r="A3535" s="1" t="s">
        <v>14854</v>
      </c>
      <c r="B3535" s="1" t="s">
        <v>12499</v>
      </c>
      <c r="C3535" s="1" t="s">
        <v>71</v>
      </c>
      <c r="D3535">
        <v>72</v>
      </c>
      <c r="E3535" s="1" t="s">
        <v>65</v>
      </c>
      <c r="F3535" s="1" t="s">
        <v>66</v>
      </c>
      <c r="G3535" s="1" t="s">
        <v>59</v>
      </c>
      <c r="H3535" s="1" t="s">
        <v>67</v>
      </c>
      <c r="I3535" s="1" t="s">
        <v>90</v>
      </c>
      <c r="J3535" s="1" t="s">
        <v>47</v>
      </c>
      <c r="K3535" s="1" t="s">
        <v>48</v>
      </c>
      <c r="L3535" s="1" t="s">
        <v>48</v>
      </c>
      <c r="M3535" s="1" t="s">
        <v>48</v>
      </c>
      <c r="N3535" s="1" t="s">
        <v>48</v>
      </c>
      <c r="O3535" s="1" t="s">
        <v>48</v>
      </c>
      <c r="P3535" s="1" t="s">
        <v>49</v>
      </c>
      <c r="Q3535" s="1" t="s">
        <v>48</v>
      </c>
      <c r="R3535" s="1" t="s">
        <v>48</v>
      </c>
      <c r="S3535" s="1" t="s">
        <v>48</v>
      </c>
      <c r="T3535" s="1" t="s">
        <v>48</v>
      </c>
      <c r="U3535" s="1" t="s">
        <v>48</v>
      </c>
      <c r="V3535" s="1" t="s">
        <v>48</v>
      </c>
      <c r="W3535" s="1" t="s">
        <v>48</v>
      </c>
      <c r="X3535" s="1" t="s">
        <v>62</v>
      </c>
      <c r="AC3535" s="1" t="s">
        <v>5712</v>
      </c>
      <c r="AD3535" s="1" t="s">
        <v>5712</v>
      </c>
      <c r="AI3535" s="1" t="s">
        <v>14855</v>
      </c>
      <c r="AK3535" s="1" t="s">
        <v>63</v>
      </c>
      <c r="AN3535" s="1" t="s">
        <v>5712</v>
      </c>
      <c r="AP3535" s="1" t="s">
        <v>5712</v>
      </c>
      <c r="AR3535" s="1" t="s">
        <v>5712</v>
      </c>
      <c r="AT3535" s="1" t="s">
        <v>5712</v>
      </c>
    </row>
    <row r="3536" spans="1:48" x14ac:dyDescent="0.35">
      <c r="A3536" s="1" t="s">
        <v>14856</v>
      </c>
      <c r="B3536" s="1" t="s">
        <v>12499</v>
      </c>
      <c r="C3536" s="1" t="s">
        <v>71</v>
      </c>
      <c r="D3536">
        <v>41</v>
      </c>
      <c r="E3536" s="1" t="s">
        <v>42</v>
      </c>
      <c r="F3536" s="1" t="s">
        <v>72</v>
      </c>
      <c r="G3536" s="1" t="s">
        <v>85</v>
      </c>
      <c r="H3536" s="1" t="s">
        <v>45</v>
      </c>
      <c r="I3536" s="1" t="s">
        <v>99</v>
      </c>
      <c r="J3536" s="1" t="s">
        <v>47</v>
      </c>
      <c r="K3536" s="1" t="s">
        <v>49</v>
      </c>
      <c r="L3536" s="1" t="s">
        <v>48</v>
      </c>
      <c r="M3536" s="1" t="s">
        <v>48</v>
      </c>
      <c r="N3536" s="1" t="s">
        <v>48</v>
      </c>
      <c r="O3536" s="1" t="s">
        <v>48</v>
      </c>
      <c r="P3536" s="1" t="s">
        <v>48</v>
      </c>
      <c r="Q3536" s="1" t="s">
        <v>48</v>
      </c>
      <c r="R3536" s="1" t="s">
        <v>48</v>
      </c>
      <c r="S3536" s="1" t="s">
        <v>48</v>
      </c>
      <c r="T3536" s="1" t="s">
        <v>49</v>
      </c>
      <c r="U3536" s="1" t="s">
        <v>48</v>
      </c>
      <c r="V3536" s="1" t="s">
        <v>48</v>
      </c>
      <c r="W3536" s="1" t="s">
        <v>48</v>
      </c>
      <c r="X3536" s="1" t="s">
        <v>116</v>
      </c>
      <c r="Y3536" s="1" t="s">
        <v>14857</v>
      </c>
      <c r="AC3536" s="1" t="s">
        <v>5712</v>
      </c>
      <c r="AD3536" s="1" t="s">
        <v>5712</v>
      </c>
      <c r="AK3536" s="1" t="s">
        <v>77</v>
      </c>
      <c r="AN3536" s="1" t="s">
        <v>5712</v>
      </c>
      <c r="AP3536" s="1" t="s">
        <v>5712</v>
      </c>
      <c r="AR3536" s="1" t="s">
        <v>5712</v>
      </c>
      <c r="AT3536" s="1" t="s">
        <v>5712</v>
      </c>
    </row>
    <row r="3537" spans="1:48" x14ac:dyDescent="0.35">
      <c r="A3537" s="1" t="s">
        <v>14858</v>
      </c>
      <c r="B3537" s="1" t="s">
        <v>12499</v>
      </c>
      <c r="C3537" s="1" t="s">
        <v>71</v>
      </c>
      <c r="D3537">
        <v>42</v>
      </c>
      <c r="E3537" s="1" t="s">
        <v>42</v>
      </c>
      <c r="F3537" s="1" t="s">
        <v>107</v>
      </c>
      <c r="G3537" s="1" t="s">
        <v>73</v>
      </c>
      <c r="H3537" s="1" t="s">
        <v>45</v>
      </c>
      <c r="I3537" s="1" t="s">
        <v>46</v>
      </c>
      <c r="J3537" s="1" t="s">
        <v>47</v>
      </c>
      <c r="K3537" s="1" t="s">
        <v>48</v>
      </c>
      <c r="L3537" s="1" t="s">
        <v>48</v>
      </c>
      <c r="M3537" s="1" t="s">
        <v>48</v>
      </c>
      <c r="N3537" s="1" t="s">
        <v>48</v>
      </c>
      <c r="O3537" s="1" t="s">
        <v>49</v>
      </c>
      <c r="P3537" s="1" t="s">
        <v>48</v>
      </c>
      <c r="Q3537" s="1" t="s">
        <v>48</v>
      </c>
      <c r="R3537" s="1" t="s">
        <v>48</v>
      </c>
      <c r="S3537" s="1" t="s">
        <v>48</v>
      </c>
      <c r="T3537" s="1" t="s">
        <v>48</v>
      </c>
      <c r="U3537" s="1" t="s">
        <v>48</v>
      </c>
      <c r="V3537" s="1" t="s">
        <v>48</v>
      </c>
      <c r="W3537" s="1" t="s">
        <v>48</v>
      </c>
      <c r="X3537" s="1" t="s">
        <v>62</v>
      </c>
      <c r="AC3537" s="1" t="s">
        <v>5712</v>
      </c>
      <c r="AD3537" s="1" t="s">
        <v>5712</v>
      </c>
      <c r="AI3537" s="1" t="s">
        <v>14859</v>
      </c>
      <c r="AK3537" s="1" t="s">
        <v>101</v>
      </c>
      <c r="AN3537" s="1" t="s">
        <v>5712</v>
      </c>
      <c r="AP3537" s="1" t="s">
        <v>5712</v>
      </c>
      <c r="AR3537" s="1" t="s">
        <v>5712</v>
      </c>
      <c r="AT3537" s="1" t="s">
        <v>5712</v>
      </c>
      <c r="AV3537" s="1" t="s">
        <v>14860</v>
      </c>
    </row>
    <row r="3538" spans="1:48" x14ac:dyDescent="0.35">
      <c r="A3538" s="1" t="s">
        <v>14861</v>
      </c>
      <c r="B3538" s="1" t="s">
        <v>12499</v>
      </c>
      <c r="C3538" s="1" t="s">
        <v>41</v>
      </c>
      <c r="D3538">
        <v>63</v>
      </c>
      <c r="E3538" s="1" t="s">
        <v>65</v>
      </c>
      <c r="F3538" s="1" t="s">
        <v>66</v>
      </c>
      <c r="G3538" s="1" t="s">
        <v>44</v>
      </c>
      <c r="H3538" s="1" t="s">
        <v>67</v>
      </c>
      <c r="I3538" s="1" t="s">
        <v>90</v>
      </c>
      <c r="J3538" s="1" t="s">
        <v>47</v>
      </c>
      <c r="K3538" s="1" t="s">
        <v>48</v>
      </c>
      <c r="L3538" s="1" t="s">
        <v>48</v>
      </c>
      <c r="M3538" s="1" t="s">
        <v>48</v>
      </c>
      <c r="N3538" s="1" t="s">
        <v>48</v>
      </c>
      <c r="O3538" s="1" t="s">
        <v>48</v>
      </c>
      <c r="P3538" s="1" t="s">
        <v>48</v>
      </c>
      <c r="Q3538" s="1" t="s">
        <v>48</v>
      </c>
      <c r="R3538" s="1" t="s">
        <v>48</v>
      </c>
      <c r="S3538" s="1" t="s">
        <v>49</v>
      </c>
      <c r="T3538" s="1" t="s">
        <v>48</v>
      </c>
      <c r="U3538" s="1" t="s">
        <v>48</v>
      </c>
      <c r="V3538" s="1" t="s">
        <v>48</v>
      </c>
      <c r="W3538" s="1" t="s">
        <v>48</v>
      </c>
      <c r="X3538" s="1" t="s">
        <v>116</v>
      </c>
      <c r="Y3538" s="1" t="s">
        <v>14862</v>
      </c>
      <c r="AC3538" s="1" t="s">
        <v>5712</v>
      </c>
      <c r="AD3538" s="1" t="s">
        <v>5712</v>
      </c>
      <c r="AK3538" s="1" t="s">
        <v>77</v>
      </c>
      <c r="AN3538" s="1" t="s">
        <v>5712</v>
      </c>
      <c r="AP3538" s="1" t="s">
        <v>5712</v>
      </c>
      <c r="AR3538" s="1" t="s">
        <v>5712</v>
      </c>
      <c r="AT3538" s="1" t="s">
        <v>5712</v>
      </c>
    </row>
    <row r="3539" spans="1:48" x14ac:dyDescent="0.35">
      <c r="A3539" s="1" t="s">
        <v>14863</v>
      </c>
      <c r="B3539" s="1" t="s">
        <v>12499</v>
      </c>
      <c r="C3539" s="1" t="s">
        <v>71</v>
      </c>
      <c r="D3539">
        <v>27</v>
      </c>
      <c r="E3539" s="1" t="s">
        <v>57</v>
      </c>
      <c r="F3539" s="1" t="s">
        <v>58</v>
      </c>
      <c r="G3539" s="1" t="s">
        <v>59</v>
      </c>
      <c r="H3539" s="1" t="s">
        <v>45</v>
      </c>
      <c r="I3539" s="1" t="s">
        <v>110</v>
      </c>
      <c r="J3539" s="1" t="s">
        <v>47</v>
      </c>
      <c r="K3539" s="1" t="s">
        <v>48</v>
      </c>
      <c r="L3539" s="1" t="s">
        <v>48</v>
      </c>
      <c r="M3539" s="1" t="s">
        <v>48</v>
      </c>
      <c r="N3539" s="1" t="s">
        <v>48</v>
      </c>
      <c r="O3539" s="1" t="s">
        <v>48</v>
      </c>
      <c r="P3539" s="1" t="s">
        <v>49</v>
      </c>
      <c r="Q3539" s="1" t="s">
        <v>48</v>
      </c>
      <c r="R3539" s="1" t="s">
        <v>48</v>
      </c>
      <c r="S3539" s="1" t="s">
        <v>48</v>
      </c>
      <c r="T3539" s="1" t="s">
        <v>48</v>
      </c>
      <c r="U3539" s="1" t="s">
        <v>48</v>
      </c>
      <c r="V3539" s="1" t="s">
        <v>48</v>
      </c>
      <c r="W3539" s="1" t="s">
        <v>48</v>
      </c>
      <c r="X3539" s="1" t="s">
        <v>116</v>
      </c>
      <c r="Y3539" s="1" t="s">
        <v>14864</v>
      </c>
      <c r="AC3539" s="1" t="s">
        <v>5712</v>
      </c>
      <c r="AD3539" s="1" t="s">
        <v>5712</v>
      </c>
      <c r="AK3539" s="1" t="s">
        <v>63</v>
      </c>
      <c r="AN3539" s="1" t="s">
        <v>5712</v>
      </c>
      <c r="AP3539" s="1" t="s">
        <v>5712</v>
      </c>
      <c r="AR3539" s="1" t="s">
        <v>5712</v>
      </c>
      <c r="AT3539" s="1" t="s">
        <v>5712</v>
      </c>
      <c r="AV3539" s="1" t="s">
        <v>14865</v>
      </c>
    </row>
    <row r="3540" spans="1:48" x14ac:dyDescent="0.35">
      <c r="A3540" s="1" t="s">
        <v>14866</v>
      </c>
      <c r="B3540" s="1" t="s">
        <v>12499</v>
      </c>
      <c r="C3540" s="1" t="s">
        <v>71</v>
      </c>
      <c r="D3540">
        <v>60</v>
      </c>
      <c r="E3540" s="1" t="s">
        <v>65</v>
      </c>
      <c r="F3540" s="1" t="s">
        <v>72</v>
      </c>
      <c r="G3540" s="1" t="s">
        <v>98</v>
      </c>
      <c r="H3540" s="1" t="s">
        <v>67</v>
      </c>
      <c r="I3540" s="1" t="s">
        <v>46</v>
      </c>
      <c r="J3540" s="1" t="s">
        <v>80</v>
      </c>
      <c r="K3540" s="1" t="s">
        <v>48</v>
      </c>
      <c r="L3540" s="1" t="s">
        <v>48</v>
      </c>
      <c r="M3540" s="1" t="s">
        <v>48</v>
      </c>
      <c r="N3540" s="1" t="s">
        <v>48</v>
      </c>
      <c r="O3540" s="1" t="s">
        <v>48</v>
      </c>
      <c r="P3540" s="1" t="s">
        <v>48</v>
      </c>
      <c r="Q3540" s="1" t="s">
        <v>48</v>
      </c>
      <c r="R3540" s="1" t="s">
        <v>48</v>
      </c>
      <c r="S3540" s="1" t="s">
        <v>48</v>
      </c>
      <c r="T3540" s="1" t="s">
        <v>49</v>
      </c>
      <c r="U3540" s="1" t="s">
        <v>48</v>
      </c>
      <c r="V3540" s="1" t="s">
        <v>48</v>
      </c>
      <c r="W3540" s="1" t="s">
        <v>48</v>
      </c>
      <c r="X3540" s="1" t="s">
        <v>62</v>
      </c>
      <c r="AC3540" s="1" t="s">
        <v>5712</v>
      </c>
      <c r="AD3540" s="1" t="s">
        <v>5712</v>
      </c>
      <c r="AI3540" s="1" t="s">
        <v>14867</v>
      </c>
      <c r="AK3540" s="1" t="s">
        <v>55</v>
      </c>
      <c r="AN3540" s="1" t="s">
        <v>5712</v>
      </c>
      <c r="AP3540" s="1" t="s">
        <v>5712</v>
      </c>
      <c r="AR3540" s="1" t="s">
        <v>5712</v>
      </c>
      <c r="AT3540" s="1" t="s">
        <v>5712</v>
      </c>
    </row>
    <row r="3541" spans="1:48" x14ac:dyDescent="0.35">
      <c r="A3541" s="1" t="s">
        <v>14868</v>
      </c>
      <c r="B3541" s="1" t="s">
        <v>12499</v>
      </c>
      <c r="C3541" s="1" t="s">
        <v>71</v>
      </c>
      <c r="D3541">
        <v>75</v>
      </c>
      <c r="E3541" s="1" t="s">
        <v>65</v>
      </c>
      <c r="F3541" s="1" t="s">
        <v>66</v>
      </c>
      <c r="G3541" s="1" t="s">
        <v>73</v>
      </c>
      <c r="H3541" s="1" t="s">
        <v>67</v>
      </c>
      <c r="I3541" s="1" t="s">
        <v>110</v>
      </c>
      <c r="J3541" s="1" t="s">
        <v>47</v>
      </c>
      <c r="K3541" s="1" t="s">
        <v>48</v>
      </c>
      <c r="L3541" s="1" t="s">
        <v>48</v>
      </c>
      <c r="M3541" s="1" t="s">
        <v>49</v>
      </c>
      <c r="N3541" s="1" t="s">
        <v>48</v>
      </c>
      <c r="O3541" s="1" t="s">
        <v>48</v>
      </c>
      <c r="P3541" s="1" t="s">
        <v>48</v>
      </c>
      <c r="Q3541" s="1" t="s">
        <v>48</v>
      </c>
      <c r="R3541" s="1" t="s">
        <v>48</v>
      </c>
      <c r="S3541" s="1" t="s">
        <v>48</v>
      </c>
      <c r="T3541" s="1" t="s">
        <v>48</v>
      </c>
      <c r="U3541" s="1" t="s">
        <v>48</v>
      </c>
      <c r="V3541" s="1" t="s">
        <v>48</v>
      </c>
      <c r="W3541" s="1" t="s">
        <v>48</v>
      </c>
      <c r="X3541" s="1" t="s">
        <v>51</v>
      </c>
      <c r="Y3541" s="1" t="s">
        <v>14869</v>
      </c>
      <c r="AC3541" s="1" t="s">
        <v>5712</v>
      </c>
      <c r="AD3541" s="1" t="s">
        <v>5712</v>
      </c>
      <c r="AI3541" s="1" t="s">
        <v>14870</v>
      </c>
      <c r="AK3541" s="1" t="s">
        <v>77</v>
      </c>
      <c r="AN3541" s="1" t="s">
        <v>5712</v>
      </c>
      <c r="AP3541" s="1" t="s">
        <v>5712</v>
      </c>
      <c r="AR3541" s="1" t="s">
        <v>5712</v>
      </c>
      <c r="AT3541" s="1" t="s">
        <v>5712</v>
      </c>
      <c r="AV3541" s="1" t="s">
        <v>14871</v>
      </c>
    </row>
    <row r="3542" spans="1:48" x14ac:dyDescent="0.35">
      <c r="A3542" s="1" t="s">
        <v>14872</v>
      </c>
      <c r="B3542" s="1" t="s">
        <v>12499</v>
      </c>
      <c r="C3542" s="1" t="s">
        <v>71</v>
      </c>
      <c r="D3542">
        <v>29</v>
      </c>
      <c r="E3542" s="1" t="s">
        <v>57</v>
      </c>
      <c r="F3542" s="1" t="s">
        <v>58</v>
      </c>
      <c r="G3542" s="1" t="s">
        <v>59</v>
      </c>
      <c r="H3542" s="1" t="s">
        <v>45</v>
      </c>
      <c r="I3542" s="1" t="s">
        <v>68</v>
      </c>
      <c r="J3542" s="1" t="s">
        <v>47</v>
      </c>
      <c r="K3542" s="1" t="s">
        <v>48</v>
      </c>
      <c r="L3542" s="1" t="s">
        <v>48</v>
      </c>
      <c r="M3542" s="1" t="s">
        <v>48</v>
      </c>
      <c r="N3542" s="1" t="s">
        <v>48</v>
      </c>
      <c r="O3542" s="1" t="s">
        <v>48</v>
      </c>
      <c r="P3542" s="1" t="s">
        <v>48</v>
      </c>
      <c r="Q3542" s="1" t="s">
        <v>48</v>
      </c>
      <c r="R3542" s="1" t="s">
        <v>49</v>
      </c>
      <c r="S3542" s="1" t="s">
        <v>48</v>
      </c>
      <c r="T3542" s="1" t="s">
        <v>48</v>
      </c>
      <c r="U3542" s="1" t="s">
        <v>48</v>
      </c>
      <c r="V3542" s="1" t="s">
        <v>48</v>
      </c>
      <c r="W3542" s="1" t="s">
        <v>48</v>
      </c>
      <c r="X3542" s="1" t="s">
        <v>145</v>
      </c>
      <c r="Y3542" s="1" t="s">
        <v>14873</v>
      </c>
      <c r="AC3542" s="1" t="s">
        <v>5712</v>
      </c>
      <c r="AD3542" s="1" t="s">
        <v>5712</v>
      </c>
      <c r="AI3542" s="1" t="s">
        <v>14874</v>
      </c>
      <c r="AK3542" s="1" t="s">
        <v>77</v>
      </c>
      <c r="AN3542" s="1" t="s">
        <v>5712</v>
      </c>
      <c r="AP3542" s="1" t="s">
        <v>5712</v>
      </c>
      <c r="AR3542" s="1" t="s">
        <v>5712</v>
      </c>
      <c r="AT3542" s="1" t="s">
        <v>5712</v>
      </c>
    </row>
    <row r="3543" spans="1:48" x14ac:dyDescent="0.35">
      <c r="A3543" s="1" t="s">
        <v>14875</v>
      </c>
      <c r="B3543" s="1" t="s">
        <v>12499</v>
      </c>
      <c r="C3543" s="1" t="s">
        <v>71</v>
      </c>
      <c r="D3543">
        <v>44</v>
      </c>
      <c r="E3543" s="1" t="s">
        <v>42</v>
      </c>
      <c r="F3543" s="1" t="s">
        <v>107</v>
      </c>
      <c r="G3543" s="1" t="s">
        <v>85</v>
      </c>
      <c r="H3543" s="1" t="s">
        <v>386</v>
      </c>
      <c r="I3543" s="1" t="s">
        <v>113</v>
      </c>
      <c r="J3543" s="1" t="s">
        <v>80</v>
      </c>
      <c r="K3543" s="1" t="s">
        <v>48</v>
      </c>
      <c r="L3543" s="1" t="s">
        <v>48</v>
      </c>
      <c r="M3543" s="1" t="s">
        <v>48</v>
      </c>
      <c r="N3543" s="1" t="s">
        <v>48</v>
      </c>
      <c r="O3543" s="1" t="s">
        <v>48</v>
      </c>
      <c r="P3543" s="1" t="s">
        <v>48</v>
      </c>
      <c r="Q3543" s="1" t="s">
        <v>48</v>
      </c>
      <c r="R3543" s="1" t="s">
        <v>48</v>
      </c>
      <c r="S3543" s="1" t="s">
        <v>48</v>
      </c>
      <c r="T3543" s="1" t="s">
        <v>48</v>
      </c>
      <c r="U3543" s="1" t="s">
        <v>48</v>
      </c>
      <c r="V3543" s="1" t="s">
        <v>48</v>
      </c>
      <c r="W3543" s="1" t="s">
        <v>49</v>
      </c>
      <c r="X3543" s="1" t="s">
        <v>116</v>
      </c>
      <c r="Y3543" s="1" t="s">
        <v>14876</v>
      </c>
      <c r="AC3543" s="1" t="s">
        <v>5712</v>
      </c>
      <c r="AD3543" s="1" t="s">
        <v>5712</v>
      </c>
      <c r="AI3543" s="1" t="s">
        <v>14877</v>
      </c>
      <c r="AK3543" s="1" t="s">
        <v>77</v>
      </c>
      <c r="AN3543" s="1" t="s">
        <v>5712</v>
      </c>
      <c r="AP3543" s="1" t="s">
        <v>5712</v>
      </c>
      <c r="AR3543" s="1" t="s">
        <v>5712</v>
      </c>
      <c r="AT3543" s="1" t="s">
        <v>5712</v>
      </c>
      <c r="AV3543" s="1" t="s">
        <v>351</v>
      </c>
    </row>
    <row r="3544" spans="1:48" x14ac:dyDescent="0.35">
      <c r="A3544" s="1" t="s">
        <v>14878</v>
      </c>
      <c r="B3544" s="1" t="s">
        <v>12499</v>
      </c>
      <c r="C3544" s="1" t="s">
        <v>71</v>
      </c>
      <c r="D3544">
        <v>71</v>
      </c>
      <c r="E3544" s="1" t="s">
        <v>65</v>
      </c>
      <c r="F3544" s="1" t="s">
        <v>66</v>
      </c>
      <c r="G3544" s="1" t="s">
        <v>85</v>
      </c>
      <c r="H3544" s="1" t="s">
        <v>67</v>
      </c>
      <c r="I3544" s="1" t="s">
        <v>46</v>
      </c>
      <c r="J3544" s="1" t="s">
        <v>47</v>
      </c>
      <c r="K3544" s="1" t="s">
        <v>48</v>
      </c>
      <c r="L3544" s="1" t="s">
        <v>49</v>
      </c>
      <c r="M3544" s="1" t="s">
        <v>48</v>
      </c>
      <c r="N3544" s="1" t="s">
        <v>48</v>
      </c>
      <c r="O3544" s="1" t="s">
        <v>48</v>
      </c>
      <c r="P3544" s="1" t="s">
        <v>48</v>
      </c>
      <c r="Q3544" s="1" t="s">
        <v>48</v>
      </c>
      <c r="R3544" s="1" t="s">
        <v>48</v>
      </c>
      <c r="S3544" s="1" t="s">
        <v>48</v>
      </c>
      <c r="T3544" s="1" t="s">
        <v>48</v>
      </c>
      <c r="U3544" s="1" t="s">
        <v>48</v>
      </c>
      <c r="V3544" s="1" t="s">
        <v>48</v>
      </c>
      <c r="W3544" s="1" t="s">
        <v>48</v>
      </c>
      <c r="X3544" s="1" t="s">
        <v>62</v>
      </c>
      <c r="AC3544" s="1" t="s">
        <v>5712</v>
      </c>
      <c r="AD3544" s="1" t="s">
        <v>5712</v>
      </c>
      <c r="AK3544" s="1" t="s">
        <v>63</v>
      </c>
      <c r="AN3544" s="1" t="s">
        <v>5712</v>
      </c>
      <c r="AP3544" s="1" t="s">
        <v>5712</v>
      </c>
      <c r="AR3544" s="1" t="s">
        <v>5712</v>
      </c>
      <c r="AT3544" s="1" t="s">
        <v>5712</v>
      </c>
      <c r="AV3544" s="1" t="s">
        <v>48</v>
      </c>
    </row>
    <row r="3545" spans="1:48" x14ac:dyDescent="0.35">
      <c r="A3545" s="1" t="s">
        <v>14879</v>
      </c>
      <c r="B3545" s="1" t="s">
        <v>12499</v>
      </c>
      <c r="C3545" s="1" t="s">
        <v>71</v>
      </c>
      <c r="D3545">
        <v>61</v>
      </c>
      <c r="E3545" s="1" t="s">
        <v>65</v>
      </c>
      <c r="F3545" s="1" t="s">
        <v>66</v>
      </c>
      <c r="G3545" s="1" t="s">
        <v>73</v>
      </c>
      <c r="H3545" s="1" t="s">
        <v>79</v>
      </c>
      <c r="I3545" s="1" t="s">
        <v>110</v>
      </c>
      <c r="J3545" s="1" t="s">
        <v>47</v>
      </c>
      <c r="K3545" s="1" t="s">
        <v>48</v>
      </c>
      <c r="L3545" s="1" t="s">
        <v>48</v>
      </c>
      <c r="M3545" s="1" t="s">
        <v>48</v>
      </c>
      <c r="N3545" s="1" t="s">
        <v>48</v>
      </c>
      <c r="O3545" s="1" t="s">
        <v>48</v>
      </c>
      <c r="P3545" s="1" t="s">
        <v>48</v>
      </c>
      <c r="Q3545" s="1" t="s">
        <v>48</v>
      </c>
      <c r="R3545" s="1" t="s">
        <v>48</v>
      </c>
      <c r="S3545" s="1" t="s">
        <v>49</v>
      </c>
      <c r="T3545" s="1" t="s">
        <v>48</v>
      </c>
      <c r="U3545" s="1" t="s">
        <v>48</v>
      </c>
      <c r="V3545" s="1" t="s">
        <v>48</v>
      </c>
      <c r="W3545" s="1" t="s">
        <v>48</v>
      </c>
      <c r="X3545" s="1" t="s">
        <v>62</v>
      </c>
      <c r="AC3545" s="1" t="s">
        <v>5712</v>
      </c>
      <c r="AD3545" s="1" t="s">
        <v>5712</v>
      </c>
      <c r="AK3545" s="1" t="s">
        <v>77</v>
      </c>
      <c r="AN3545" s="1" t="s">
        <v>5712</v>
      </c>
      <c r="AP3545" s="1" t="s">
        <v>5712</v>
      </c>
      <c r="AR3545" s="1" t="s">
        <v>5712</v>
      </c>
      <c r="AT3545" s="1" t="s">
        <v>5712</v>
      </c>
    </row>
    <row r="3546" spans="1:48" x14ac:dyDescent="0.35">
      <c r="A3546" s="1" t="s">
        <v>14880</v>
      </c>
      <c r="B3546" s="1" t="s">
        <v>12499</v>
      </c>
      <c r="C3546" s="1" t="s">
        <v>41</v>
      </c>
      <c r="D3546">
        <v>48</v>
      </c>
      <c r="E3546" s="1" t="s">
        <v>42</v>
      </c>
      <c r="F3546" s="1" t="s">
        <v>72</v>
      </c>
      <c r="G3546" s="1" t="s">
        <v>59</v>
      </c>
      <c r="H3546" s="1" t="s">
        <v>92</v>
      </c>
      <c r="I3546" s="1" t="s">
        <v>110</v>
      </c>
      <c r="J3546" s="1" t="s">
        <v>80</v>
      </c>
      <c r="K3546" s="1" t="s">
        <v>48</v>
      </c>
      <c r="L3546" s="1" t="s">
        <v>48</v>
      </c>
      <c r="M3546" s="1" t="s">
        <v>48</v>
      </c>
      <c r="N3546" s="1" t="s">
        <v>48</v>
      </c>
      <c r="O3546" s="1" t="s">
        <v>48</v>
      </c>
      <c r="P3546" s="1" t="s">
        <v>48</v>
      </c>
      <c r="Q3546" s="1" t="s">
        <v>48</v>
      </c>
      <c r="R3546" s="1" t="s">
        <v>48</v>
      </c>
      <c r="S3546" s="1" t="s">
        <v>48</v>
      </c>
      <c r="T3546" s="1" t="s">
        <v>48</v>
      </c>
      <c r="U3546" s="1" t="s">
        <v>48</v>
      </c>
      <c r="V3546" s="1" t="s">
        <v>48</v>
      </c>
      <c r="W3546" s="1" t="s">
        <v>49</v>
      </c>
      <c r="X3546" s="1" t="s">
        <v>116</v>
      </c>
      <c r="Y3546" s="1" t="s">
        <v>14881</v>
      </c>
      <c r="AC3546" s="1" t="s">
        <v>5712</v>
      </c>
      <c r="AD3546" s="1" t="s">
        <v>5712</v>
      </c>
      <c r="AI3546" s="1" t="s">
        <v>14882</v>
      </c>
      <c r="AK3546" s="1" t="s">
        <v>77</v>
      </c>
      <c r="AN3546" s="1" t="s">
        <v>5712</v>
      </c>
      <c r="AP3546" s="1" t="s">
        <v>5712</v>
      </c>
      <c r="AR3546" s="1" t="s">
        <v>5712</v>
      </c>
      <c r="AT3546" s="1" t="s">
        <v>5712</v>
      </c>
    </row>
    <row r="3547" spans="1:48" x14ac:dyDescent="0.35">
      <c r="A3547" s="1" t="s">
        <v>14883</v>
      </c>
      <c r="B3547" s="1" t="s">
        <v>12499</v>
      </c>
      <c r="C3547" s="1" t="s">
        <v>71</v>
      </c>
      <c r="D3547">
        <v>23</v>
      </c>
      <c r="E3547" s="1" t="s">
        <v>57</v>
      </c>
      <c r="F3547" s="1" t="s">
        <v>58</v>
      </c>
      <c r="G3547" s="1" t="s">
        <v>44</v>
      </c>
      <c r="H3547" s="1" t="s">
        <v>45</v>
      </c>
      <c r="I3547" s="1" t="s">
        <v>110</v>
      </c>
      <c r="J3547" s="1" t="s">
        <v>47</v>
      </c>
      <c r="K3547" s="1" t="s">
        <v>49</v>
      </c>
      <c r="L3547" s="1" t="s">
        <v>48</v>
      </c>
      <c r="M3547" s="1" t="s">
        <v>48</v>
      </c>
      <c r="N3547" s="1" t="s">
        <v>48</v>
      </c>
      <c r="O3547" s="1" t="s">
        <v>48</v>
      </c>
      <c r="P3547" s="1" t="s">
        <v>48</v>
      </c>
      <c r="Q3547" s="1" t="s">
        <v>48</v>
      </c>
      <c r="R3547" s="1" t="s">
        <v>48</v>
      </c>
      <c r="S3547" s="1" t="s">
        <v>48</v>
      </c>
      <c r="T3547" s="1" t="s">
        <v>49</v>
      </c>
      <c r="U3547" s="1" t="s">
        <v>48</v>
      </c>
      <c r="V3547" s="1" t="s">
        <v>48</v>
      </c>
      <c r="W3547" s="1" t="s">
        <v>48</v>
      </c>
      <c r="X3547" s="1" t="s">
        <v>62</v>
      </c>
      <c r="AC3547" s="1" t="s">
        <v>5712</v>
      </c>
      <c r="AD3547" s="1" t="s">
        <v>5712</v>
      </c>
      <c r="AI3547" s="1" t="s">
        <v>14884</v>
      </c>
      <c r="AK3547" s="1" t="s">
        <v>55</v>
      </c>
      <c r="AN3547" s="1" t="s">
        <v>5712</v>
      </c>
      <c r="AP3547" s="1" t="s">
        <v>5712</v>
      </c>
      <c r="AR3547" s="1" t="s">
        <v>5712</v>
      </c>
      <c r="AT3547" s="1" t="s">
        <v>5712</v>
      </c>
      <c r="AV3547" s="1" t="s">
        <v>2569</v>
      </c>
    </row>
    <row r="3548" spans="1:48" x14ac:dyDescent="0.35">
      <c r="A3548" s="1" t="s">
        <v>14885</v>
      </c>
      <c r="B3548" s="1" t="s">
        <v>12499</v>
      </c>
      <c r="C3548" s="1" t="s">
        <v>71</v>
      </c>
      <c r="D3548">
        <v>22</v>
      </c>
      <c r="E3548" s="1" t="s">
        <v>57</v>
      </c>
      <c r="F3548" s="1" t="s">
        <v>58</v>
      </c>
      <c r="G3548" s="1" t="s">
        <v>59</v>
      </c>
      <c r="H3548" s="1" t="s">
        <v>45</v>
      </c>
      <c r="I3548" s="1" t="s">
        <v>46</v>
      </c>
      <c r="J3548" s="1" t="s">
        <v>80</v>
      </c>
      <c r="K3548" s="1" t="s">
        <v>48</v>
      </c>
      <c r="L3548" s="1" t="s">
        <v>48</v>
      </c>
      <c r="M3548" s="1" t="s">
        <v>48</v>
      </c>
      <c r="N3548" s="1" t="s">
        <v>48</v>
      </c>
      <c r="O3548" s="1" t="s">
        <v>48</v>
      </c>
      <c r="P3548" s="1" t="s">
        <v>48</v>
      </c>
      <c r="Q3548" s="1" t="s">
        <v>48</v>
      </c>
      <c r="R3548" s="1" t="s">
        <v>48</v>
      </c>
      <c r="S3548" s="1" t="s">
        <v>48</v>
      </c>
      <c r="T3548" s="1" t="s">
        <v>48</v>
      </c>
      <c r="U3548" s="1" t="s">
        <v>49</v>
      </c>
      <c r="V3548" s="1" t="s">
        <v>48</v>
      </c>
      <c r="W3548" s="1" t="s">
        <v>48</v>
      </c>
      <c r="X3548" s="1" t="s">
        <v>62</v>
      </c>
      <c r="AC3548" s="1" t="s">
        <v>5712</v>
      </c>
      <c r="AD3548" s="1" t="s">
        <v>5712</v>
      </c>
      <c r="AK3548" s="1" t="s">
        <v>63</v>
      </c>
      <c r="AN3548" s="1" t="s">
        <v>5712</v>
      </c>
      <c r="AP3548" s="1" t="s">
        <v>5712</v>
      </c>
      <c r="AR3548" s="1" t="s">
        <v>5712</v>
      </c>
      <c r="AT3548" s="1" t="s">
        <v>5712</v>
      </c>
    </row>
    <row r="3549" spans="1:48" ht="409.5" x14ac:dyDescent="0.35">
      <c r="A3549" s="1" t="s">
        <v>14886</v>
      </c>
      <c r="B3549" s="1" t="s">
        <v>12499</v>
      </c>
      <c r="C3549" s="1" t="s">
        <v>71</v>
      </c>
      <c r="D3549">
        <v>46</v>
      </c>
      <c r="E3549" s="1" t="s">
        <v>42</v>
      </c>
      <c r="F3549" s="1" t="s">
        <v>43</v>
      </c>
      <c r="G3549" s="1" t="s">
        <v>59</v>
      </c>
      <c r="H3549" s="1" t="s">
        <v>92</v>
      </c>
      <c r="I3549" s="1" t="s">
        <v>90</v>
      </c>
      <c r="J3549" s="1" t="s">
        <v>47</v>
      </c>
      <c r="K3549" s="1" t="s">
        <v>48</v>
      </c>
      <c r="L3549" s="1" t="s">
        <v>48</v>
      </c>
      <c r="M3549" s="1" t="s">
        <v>48</v>
      </c>
      <c r="N3549" s="1" t="s">
        <v>49</v>
      </c>
      <c r="O3549" s="1" t="s">
        <v>48</v>
      </c>
      <c r="P3549" s="1" t="s">
        <v>48</v>
      </c>
      <c r="Q3549" s="1" t="s">
        <v>48</v>
      </c>
      <c r="R3549" s="1" t="s">
        <v>48</v>
      </c>
      <c r="S3549" s="1" t="s">
        <v>48</v>
      </c>
      <c r="T3549" s="1" t="s">
        <v>48</v>
      </c>
      <c r="U3549" s="1" t="s">
        <v>48</v>
      </c>
      <c r="V3549" s="1" t="s">
        <v>48</v>
      </c>
      <c r="W3549" s="1" t="s">
        <v>48</v>
      </c>
      <c r="X3549" s="1" t="s">
        <v>62</v>
      </c>
      <c r="AC3549" s="1" t="s">
        <v>5712</v>
      </c>
      <c r="AD3549" s="1" t="s">
        <v>5712</v>
      </c>
      <c r="AK3549" s="1" t="s">
        <v>63</v>
      </c>
      <c r="AN3549" s="1" t="s">
        <v>5712</v>
      </c>
      <c r="AP3549" s="1" t="s">
        <v>5712</v>
      </c>
      <c r="AR3549" s="1" t="s">
        <v>5712</v>
      </c>
      <c r="AT3549" s="1" t="s">
        <v>5712</v>
      </c>
      <c r="AV3549" s="2" t="s">
        <v>14887</v>
      </c>
    </row>
    <row r="3550" spans="1:48" x14ac:dyDescent="0.35">
      <c r="A3550" s="1" t="s">
        <v>14888</v>
      </c>
      <c r="B3550" s="1" t="s">
        <v>12499</v>
      </c>
      <c r="C3550" s="1" t="s">
        <v>41</v>
      </c>
      <c r="D3550">
        <v>76</v>
      </c>
      <c r="E3550" s="1" t="s">
        <v>65</v>
      </c>
      <c r="F3550" s="1" t="s">
        <v>66</v>
      </c>
      <c r="G3550" s="1" t="s">
        <v>44</v>
      </c>
      <c r="H3550" s="1" t="s">
        <v>67</v>
      </c>
      <c r="I3550" s="1" t="s">
        <v>90</v>
      </c>
      <c r="J3550" s="1" t="s">
        <v>80</v>
      </c>
      <c r="K3550" s="1" t="s">
        <v>48</v>
      </c>
      <c r="L3550" s="1" t="s">
        <v>48</v>
      </c>
      <c r="M3550" s="1" t="s">
        <v>48</v>
      </c>
      <c r="N3550" s="1" t="s">
        <v>48</v>
      </c>
      <c r="O3550" s="1" t="s">
        <v>48</v>
      </c>
      <c r="P3550" s="1" t="s">
        <v>48</v>
      </c>
      <c r="Q3550" s="1" t="s">
        <v>48</v>
      </c>
      <c r="R3550" s="1" t="s">
        <v>48</v>
      </c>
      <c r="S3550" s="1" t="s">
        <v>48</v>
      </c>
      <c r="T3550" s="1" t="s">
        <v>48</v>
      </c>
      <c r="U3550" s="1" t="s">
        <v>48</v>
      </c>
      <c r="V3550" s="1" t="s">
        <v>49</v>
      </c>
      <c r="W3550" s="1" t="s">
        <v>48</v>
      </c>
      <c r="X3550" s="1" t="s">
        <v>62</v>
      </c>
      <c r="AC3550" s="1" t="s">
        <v>5712</v>
      </c>
      <c r="AD3550" s="1" t="s">
        <v>5712</v>
      </c>
      <c r="AI3550" s="1" t="s">
        <v>14889</v>
      </c>
      <c r="AK3550" s="1" t="s">
        <v>63</v>
      </c>
      <c r="AN3550" s="1" t="s">
        <v>5712</v>
      </c>
      <c r="AP3550" s="1" t="s">
        <v>5712</v>
      </c>
      <c r="AR3550" s="1" t="s">
        <v>5712</v>
      </c>
      <c r="AT3550" s="1" t="s">
        <v>5712</v>
      </c>
      <c r="AV3550" s="1" t="s">
        <v>14890</v>
      </c>
    </row>
    <row r="3551" spans="1:48" x14ac:dyDescent="0.35">
      <c r="A3551" s="1" t="s">
        <v>14891</v>
      </c>
      <c r="B3551" s="1" t="s">
        <v>12499</v>
      </c>
      <c r="C3551" s="1" t="s">
        <v>71</v>
      </c>
      <c r="D3551">
        <v>24</v>
      </c>
      <c r="E3551" s="1" t="s">
        <v>57</v>
      </c>
      <c r="F3551" s="1" t="s">
        <v>107</v>
      </c>
      <c r="G3551" s="1" t="s">
        <v>73</v>
      </c>
      <c r="H3551" s="1" t="s">
        <v>45</v>
      </c>
      <c r="I3551" s="1" t="s">
        <v>99</v>
      </c>
      <c r="J3551" s="1" t="s">
        <v>80</v>
      </c>
      <c r="K3551" s="1" t="s">
        <v>48</v>
      </c>
      <c r="L3551" s="1" t="s">
        <v>48</v>
      </c>
      <c r="M3551" s="1" t="s">
        <v>48</v>
      </c>
      <c r="N3551" s="1" t="s">
        <v>48</v>
      </c>
      <c r="O3551" s="1" t="s">
        <v>48</v>
      </c>
      <c r="P3551" s="1" t="s">
        <v>48</v>
      </c>
      <c r="Q3551" s="1" t="s">
        <v>48</v>
      </c>
      <c r="R3551" s="1" t="s">
        <v>48</v>
      </c>
      <c r="S3551" s="1" t="s">
        <v>48</v>
      </c>
      <c r="T3551" s="1" t="s">
        <v>48</v>
      </c>
      <c r="U3551" s="1" t="s">
        <v>48</v>
      </c>
      <c r="V3551" s="1" t="s">
        <v>48</v>
      </c>
      <c r="W3551" s="1" t="s">
        <v>49</v>
      </c>
      <c r="X3551" s="1" t="s">
        <v>62</v>
      </c>
      <c r="AC3551" s="1" t="s">
        <v>5712</v>
      </c>
      <c r="AD3551" s="1" t="s">
        <v>5712</v>
      </c>
      <c r="AK3551" s="1" t="s">
        <v>55</v>
      </c>
      <c r="AN3551" s="1" t="s">
        <v>5712</v>
      </c>
      <c r="AP3551" s="1" t="s">
        <v>5712</v>
      </c>
      <c r="AR3551" s="1" t="s">
        <v>5712</v>
      </c>
      <c r="AT3551" s="1" t="s">
        <v>5712</v>
      </c>
    </row>
    <row r="3552" spans="1:48" x14ac:dyDescent="0.35">
      <c r="A3552" s="1" t="s">
        <v>14892</v>
      </c>
      <c r="B3552" s="1" t="s">
        <v>12499</v>
      </c>
      <c r="C3552" s="1" t="s">
        <v>41</v>
      </c>
      <c r="D3552">
        <v>20</v>
      </c>
      <c r="E3552" s="1" t="s">
        <v>57</v>
      </c>
      <c r="F3552" s="1" t="s">
        <v>58</v>
      </c>
      <c r="G3552" s="1" t="s">
        <v>44</v>
      </c>
      <c r="H3552" s="1" t="s">
        <v>79</v>
      </c>
      <c r="I3552" s="1" t="s">
        <v>110</v>
      </c>
      <c r="J3552" s="1" t="s">
        <v>47</v>
      </c>
      <c r="K3552" s="1" t="s">
        <v>49</v>
      </c>
      <c r="L3552" s="1" t="s">
        <v>48</v>
      </c>
      <c r="M3552" s="1" t="s">
        <v>48</v>
      </c>
      <c r="N3552" s="1" t="s">
        <v>48</v>
      </c>
      <c r="O3552" s="1" t="s">
        <v>48</v>
      </c>
      <c r="P3552" s="1" t="s">
        <v>48</v>
      </c>
      <c r="Q3552" s="1" t="s">
        <v>48</v>
      </c>
      <c r="R3552" s="1" t="s">
        <v>48</v>
      </c>
      <c r="S3552" s="1" t="s">
        <v>48</v>
      </c>
      <c r="T3552" s="1" t="s">
        <v>49</v>
      </c>
      <c r="U3552" s="1" t="s">
        <v>48</v>
      </c>
      <c r="V3552" s="1" t="s">
        <v>48</v>
      </c>
      <c r="W3552" s="1" t="s">
        <v>48</v>
      </c>
      <c r="X3552" s="1" t="s">
        <v>62</v>
      </c>
      <c r="AC3552" s="1" t="s">
        <v>5712</v>
      </c>
      <c r="AD3552" s="1" t="s">
        <v>5712</v>
      </c>
      <c r="AK3552" s="1" t="s">
        <v>77</v>
      </c>
      <c r="AN3552" s="1" t="s">
        <v>5712</v>
      </c>
      <c r="AP3552" s="1" t="s">
        <v>5712</v>
      </c>
      <c r="AR3552" s="1" t="s">
        <v>5712</v>
      </c>
      <c r="AT3552" s="1" t="s">
        <v>5712</v>
      </c>
    </row>
    <row r="3553" spans="1:48" x14ac:dyDescent="0.35">
      <c r="A3553" s="1" t="s">
        <v>14893</v>
      </c>
      <c r="B3553" s="1" t="s">
        <v>12499</v>
      </c>
      <c r="C3553" s="1" t="s">
        <v>71</v>
      </c>
      <c r="D3553">
        <v>55</v>
      </c>
      <c r="E3553" s="1" t="s">
        <v>65</v>
      </c>
      <c r="F3553" s="1" t="s">
        <v>43</v>
      </c>
      <c r="G3553" s="1" t="s">
        <v>44</v>
      </c>
      <c r="H3553" s="1" t="s">
        <v>144</v>
      </c>
      <c r="I3553" s="1" t="s">
        <v>46</v>
      </c>
      <c r="J3553" s="1" t="s">
        <v>47</v>
      </c>
      <c r="K3553" s="1" t="s">
        <v>48</v>
      </c>
      <c r="L3553" s="1" t="s">
        <v>49</v>
      </c>
      <c r="M3553" s="1" t="s">
        <v>48</v>
      </c>
      <c r="N3553" s="1" t="s">
        <v>48</v>
      </c>
      <c r="O3553" s="1" t="s">
        <v>48</v>
      </c>
      <c r="P3553" s="1" t="s">
        <v>48</v>
      </c>
      <c r="Q3553" s="1" t="s">
        <v>48</v>
      </c>
      <c r="R3553" s="1" t="s">
        <v>48</v>
      </c>
      <c r="S3553" s="1" t="s">
        <v>48</v>
      </c>
      <c r="T3553" s="1" t="s">
        <v>49</v>
      </c>
      <c r="U3553" s="1" t="s">
        <v>48</v>
      </c>
      <c r="V3553" s="1" t="s">
        <v>48</v>
      </c>
      <c r="W3553" s="1" t="s">
        <v>48</v>
      </c>
      <c r="X3553" s="1" t="s">
        <v>62</v>
      </c>
      <c r="AC3553" s="1" t="s">
        <v>5712</v>
      </c>
      <c r="AD3553" s="1" t="s">
        <v>5712</v>
      </c>
      <c r="AK3553" s="1" t="s">
        <v>63</v>
      </c>
      <c r="AN3553" s="1" t="s">
        <v>5712</v>
      </c>
      <c r="AP3553" s="1" t="s">
        <v>5712</v>
      </c>
      <c r="AR3553" s="1" t="s">
        <v>5712</v>
      </c>
      <c r="AT3553" s="1" t="s">
        <v>5712</v>
      </c>
      <c r="AV3553" s="1" t="s">
        <v>1080</v>
      </c>
    </row>
    <row r="3554" spans="1:48" x14ac:dyDescent="0.35">
      <c r="A3554" s="1" t="s">
        <v>14894</v>
      </c>
      <c r="B3554" s="1" t="s">
        <v>12499</v>
      </c>
      <c r="C3554" s="1" t="s">
        <v>71</v>
      </c>
      <c r="D3554">
        <v>80</v>
      </c>
      <c r="E3554" s="1" t="s">
        <v>65</v>
      </c>
      <c r="F3554" s="1" t="s">
        <v>72</v>
      </c>
      <c r="G3554" s="1" t="s">
        <v>59</v>
      </c>
      <c r="H3554" s="1" t="s">
        <v>67</v>
      </c>
      <c r="I3554" s="1" t="s">
        <v>68</v>
      </c>
      <c r="J3554" s="1" t="s">
        <v>80</v>
      </c>
      <c r="K3554" s="1" t="s">
        <v>48</v>
      </c>
      <c r="L3554" s="1" t="s">
        <v>48</v>
      </c>
      <c r="M3554" s="1" t="s">
        <v>48</v>
      </c>
      <c r="N3554" s="1" t="s">
        <v>48</v>
      </c>
      <c r="O3554" s="1" t="s">
        <v>48</v>
      </c>
      <c r="P3554" s="1" t="s">
        <v>48</v>
      </c>
      <c r="Q3554" s="1" t="s">
        <v>48</v>
      </c>
      <c r="R3554" s="1" t="s">
        <v>48</v>
      </c>
      <c r="S3554" s="1" t="s">
        <v>48</v>
      </c>
      <c r="T3554" s="1" t="s">
        <v>49</v>
      </c>
      <c r="U3554" s="1" t="s">
        <v>48</v>
      </c>
      <c r="V3554" s="1" t="s">
        <v>48</v>
      </c>
      <c r="W3554" s="1" t="s">
        <v>48</v>
      </c>
      <c r="X3554" s="1" t="s">
        <v>62</v>
      </c>
      <c r="AC3554" s="1" t="s">
        <v>5712</v>
      </c>
      <c r="AD3554" s="1" t="s">
        <v>5712</v>
      </c>
      <c r="AI3554" s="1" t="s">
        <v>14895</v>
      </c>
      <c r="AK3554" s="1" t="s">
        <v>63</v>
      </c>
      <c r="AN3554" s="1" t="s">
        <v>5712</v>
      </c>
      <c r="AP3554" s="1" t="s">
        <v>5712</v>
      </c>
      <c r="AR3554" s="1" t="s">
        <v>5712</v>
      </c>
      <c r="AT3554" s="1" t="s">
        <v>5712</v>
      </c>
    </row>
    <row r="3555" spans="1:48" x14ac:dyDescent="0.35">
      <c r="A3555" s="1" t="s">
        <v>14896</v>
      </c>
      <c r="B3555" s="1" t="s">
        <v>12499</v>
      </c>
      <c r="C3555" s="1" t="s">
        <v>71</v>
      </c>
      <c r="D3555">
        <v>38</v>
      </c>
      <c r="E3555" s="1" t="s">
        <v>42</v>
      </c>
      <c r="F3555" s="1" t="s">
        <v>43</v>
      </c>
      <c r="G3555" s="1" t="s">
        <v>98</v>
      </c>
      <c r="H3555" s="1" t="s">
        <v>45</v>
      </c>
      <c r="I3555" s="1" t="s">
        <v>61</v>
      </c>
      <c r="J3555" s="1" t="s">
        <v>47</v>
      </c>
      <c r="K3555" s="1" t="s">
        <v>49</v>
      </c>
      <c r="L3555" s="1" t="s">
        <v>48</v>
      </c>
      <c r="M3555" s="1" t="s">
        <v>48</v>
      </c>
      <c r="N3555" s="1" t="s">
        <v>48</v>
      </c>
      <c r="O3555" s="1" t="s">
        <v>48</v>
      </c>
      <c r="P3555" s="1" t="s">
        <v>48</v>
      </c>
      <c r="Q3555" s="1" t="s">
        <v>48</v>
      </c>
      <c r="R3555" s="1" t="s">
        <v>48</v>
      </c>
      <c r="S3555" s="1" t="s">
        <v>48</v>
      </c>
      <c r="T3555" s="1" t="s">
        <v>48</v>
      </c>
      <c r="U3555" s="1" t="s">
        <v>48</v>
      </c>
      <c r="V3555" s="1" t="s">
        <v>48</v>
      </c>
      <c r="W3555" s="1" t="s">
        <v>48</v>
      </c>
      <c r="X3555" s="1" t="s">
        <v>51</v>
      </c>
      <c r="Y3555" s="1" t="s">
        <v>14897</v>
      </c>
      <c r="AC3555" s="1" t="s">
        <v>5712</v>
      </c>
      <c r="AD3555" s="1" t="s">
        <v>5712</v>
      </c>
      <c r="AK3555" s="1" t="s">
        <v>77</v>
      </c>
      <c r="AN3555" s="1" t="s">
        <v>5712</v>
      </c>
      <c r="AP3555" s="1" t="s">
        <v>5712</v>
      </c>
      <c r="AR3555" s="1" t="s">
        <v>5712</v>
      </c>
      <c r="AT3555" s="1" t="s">
        <v>5712</v>
      </c>
    </row>
    <row r="3556" spans="1:48" x14ac:dyDescent="0.35">
      <c r="A3556" s="1" t="s">
        <v>14898</v>
      </c>
      <c r="B3556" s="1" t="s">
        <v>12499</v>
      </c>
      <c r="C3556" s="1" t="s">
        <v>41</v>
      </c>
      <c r="D3556">
        <v>67</v>
      </c>
      <c r="E3556" s="1" t="s">
        <v>65</v>
      </c>
      <c r="F3556" s="1" t="s">
        <v>43</v>
      </c>
      <c r="G3556" s="1" t="s">
        <v>73</v>
      </c>
      <c r="H3556" s="1" t="s">
        <v>79</v>
      </c>
      <c r="I3556" s="1" t="s">
        <v>110</v>
      </c>
      <c r="J3556" s="1" t="s">
        <v>80</v>
      </c>
      <c r="K3556" s="1" t="s">
        <v>48</v>
      </c>
      <c r="L3556" s="1" t="s">
        <v>48</v>
      </c>
      <c r="M3556" s="1" t="s">
        <v>48</v>
      </c>
      <c r="N3556" s="1" t="s">
        <v>48</v>
      </c>
      <c r="O3556" s="1" t="s">
        <v>48</v>
      </c>
      <c r="P3556" s="1" t="s">
        <v>48</v>
      </c>
      <c r="Q3556" s="1" t="s">
        <v>48</v>
      </c>
      <c r="R3556" s="1" t="s">
        <v>48</v>
      </c>
      <c r="S3556" s="1" t="s">
        <v>48</v>
      </c>
      <c r="T3556" s="1" t="s">
        <v>48</v>
      </c>
      <c r="U3556" s="1" t="s">
        <v>48</v>
      </c>
      <c r="V3556" s="1" t="s">
        <v>49</v>
      </c>
      <c r="W3556" s="1" t="s">
        <v>48</v>
      </c>
      <c r="X3556" s="1" t="s">
        <v>116</v>
      </c>
      <c r="Y3556" s="1" t="s">
        <v>14899</v>
      </c>
      <c r="AC3556" s="1" t="s">
        <v>5712</v>
      </c>
      <c r="AD3556" s="1" t="s">
        <v>5712</v>
      </c>
      <c r="AI3556" s="1" t="s">
        <v>14900</v>
      </c>
      <c r="AK3556" s="1" t="s">
        <v>77</v>
      </c>
      <c r="AN3556" s="1" t="s">
        <v>5712</v>
      </c>
      <c r="AP3556" s="1" t="s">
        <v>5712</v>
      </c>
      <c r="AR3556" s="1" t="s">
        <v>5712</v>
      </c>
      <c r="AT3556" s="1" t="s">
        <v>5712</v>
      </c>
    </row>
    <row r="3557" spans="1:48" x14ac:dyDescent="0.35">
      <c r="A3557" s="1" t="s">
        <v>14901</v>
      </c>
      <c r="B3557" s="1" t="s">
        <v>12499</v>
      </c>
      <c r="C3557" s="1" t="s">
        <v>71</v>
      </c>
      <c r="D3557">
        <v>44</v>
      </c>
      <c r="E3557" s="1" t="s">
        <v>42</v>
      </c>
      <c r="F3557" s="1" t="s">
        <v>107</v>
      </c>
      <c r="G3557" s="1" t="s">
        <v>73</v>
      </c>
      <c r="H3557" s="1" t="s">
        <v>45</v>
      </c>
      <c r="I3557" s="1" t="s">
        <v>61</v>
      </c>
      <c r="J3557" s="1" t="s">
        <v>47</v>
      </c>
      <c r="K3557" s="1" t="s">
        <v>48</v>
      </c>
      <c r="L3557" s="1" t="s">
        <v>48</v>
      </c>
      <c r="M3557" s="1" t="s">
        <v>48</v>
      </c>
      <c r="N3557" s="1" t="s">
        <v>48</v>
      </c>
      <c r="O3557" s="1" t="s">
        <v>48</v>
      </c>
      <c r="P3557" s="1" t="s">
        <v>48</v>
      </c>
      <c r="Q3557" s="1" t="s">
        <v>48</v>
      </c>
      <c r="R3557" s="1" t="s">
        <v>49</v>
      </c>
      <c r="S3557" s="1" t="s">
        <v>48</v>
      </c>
      <c r="T3557" s="1" t="s">
        <v>48</v>
      </c>
      <c r="U3557" s="1" t="s">
        <v>48</v>
      </c>
      <c r="V3557" s="1" t="s">
        <v>48</v>
      </c>
      <c r="W3557" s="1" t="s">
        <v>48</v>
      </c>
      <c r="X3557" s="1" t="s">
        <v>62</v>
      </c>
      <c r="AC3557" s="1" t="s">
        <v>5712</v>
      </c>
      <c r="AD3557" s="1" t="s">
        <v>5712</v>
      </c>
      <c r="AI3557" s="1" t="s">
        <v>14902</v>
      </c>
      <c r="AK3557" s="1" t="s">
        <v>55</v>
      </c>
      <c r="AN3557" s="1" t="s">
        <v>5712</v>
      </c>
      <c r="AP3557" s="1" t="s">
        <v>5712</v>
      </c>
      <c r="AR3557" s="1" t="s">
        <v>5712</v>
      </c>
      <c r="AT3557" s="1" t="s">
        <v>5712</v>
      </c>
    </row>
    <row r="3558" spans="1:48" x14ac:dyDescent="0.35">
      <c r="A3558" s="1" t="s">
        <v>14903</v>
      </c>
      <c r="B3558" s="1" t="s">
        <v>12499</v>
      </c>
      <c r="C3558" s="1" t="s">
        <v>71</v>
      </c>
      <c r="D3558">
        <v>41</v>
      </c>
      <c r="E3558" s="1" t="s">
        <v>42</v>
      </c>
      <c r="F3558" s="1" t="s">
        <v>43</v>
      </c>
      <c r="G3558" s="1" t="s">
        <v>59</v>
      </c>
      <c r="H3558" s="1" t="s">
        <v>45</v>
      </c>
      <c r="I3558" s="1" t="s">
        <v>110</v>
      </c>
      <c r="J3558" s="1" t="s">
        <v>80</v>
      </c>
      <c r="K3558" s="1" t="s">
        <v>48</v>
      </c>
      <c r="L3558" s="1" t="s">
        <v>48</v>
      </c>
      <c r="M3558" s="1" t="s">
        <v>48</v>
      </c>
      <c r="N3558" s="1" t="s">
        <v>48</v>
      </c>
      <c r="O3558" s="1" t="s">
        <v>48</v>
      </c>
      <c r="P3558" s="1" t="s">
        <v>48</v>
      </c>
      <c r="Q3558" s="1" t="s">
        <v>48</v>
      </c>
      <c r="R3558" s="1" t="s">
        <v>48</v>
      </c>
      <c r="S3558" s="1" t="s">
        <v>48</v>
      </c>
      <c r="T3558" s="1" t="s">
        <v>49</v>
      </c>
      <c r="U3558" s="1" t="s">
        <v>48</v>
      </c>
      <c r="V3558" s="1" t="s">
        <v>48</v>
      </c>
      <c r="W3558" s="1" t="s">
        <v>48</v>
      </c>
      <c r="X3558" s="1" t="s">
        <v>116</v>
      </c>
      <c r="Y3558" s="1" t="s">
        <v>14904</v>
      </c>
      <c r="AC3558" s="1" t="s">
        <v>5712</v>
      </c>
      <c r="AD3558" s="1" t="s">
        <v>5712</v>
      </c>
      <c r="AK3558" s="1" t="s">
        <v>55</v>
      </c>
      <c r="AN3558" s="1" t="s">
        <v>5712</v>
      </c>
      <c r="AP3558" s="1" t="s">
        <v>5712</v>
      </c>
      <c r="AR3558" s="1" t="s">
        <v>5712</v>
      </c>
      <c r="AT3558" s="1" t="s">
        <v>5712</v>
      </c>
      <c r="AV3558" s="1" t="s">
        <v>2834</v>
      </c>
    </row>
    <row r="3559" spans="1:48" x14ac:dyDescent="0.35">
      <c r="A3559" s="1" t="s">
        <v>14905</v>
      </c>
      <c r="B3559" s="1" t="s">
        <v>12499</v>
      </c>
      <c r="C3559" s="1" t="s">
        <v>41</v>
      </c>
      <c r="D3559">
        <v>61</v>
      </c>
      <c r="E3559" s="1" t="s">
        <v>65</v>
      </c>
      <c r="F3559" s="1" t="s">
        <v>72</v>
      </c>
      <c r="G3559" s="1" t="s">
        <v>59</v>
      </c>
      <c r="H3559" s="1" t="s">
        <v>79</v>
      </c>
      <c r="I3559" s="1" t="s">
        <v>61</v>
      </c>
      <c r="J3559" s="1" t="s">
        <v>47</v>
      </c>
      <c r="K3559" s="1" t="s">
        <v>48</v>
      </c>
      <c r="L3559" s="1" t="s">
        <v>48</v>
      </c>
      <c r="M3559" s="1" t="s">
        <v>49</v>
      </c>
      <c r="N3559" s="1" t="s">
        <v>48</v>
      </c>
      <c r="O3559" s="1" t="s">
        <v>48</v>
      </c>
      <c r="P3559" s="1" t="s">
        <v>48</v>
      </c>
      <c r="Q3559" s="1" t="s">
        <v>48</v>
      </c>
      <c r="R3559" s="1" t="s">
        <v>48</v>
      </c>
      <c r="S3559" s="1" t="s">
        <v>48</v>
      </c>
      <c r="T3559" s="1" t="s">
        <v>48</v>
      </c>
      <c r="U3559" s="1" t="s">
        <v>48</v>
      </c>
      <c r="V3559" s="1" t="s">
        <v>48</v>
      </c>
      <c r="W3559" s="1" t="s">
        <v>48</v>
      </c>
      <c r="X3559" s="1" t="s">
        <v>62</v>
      </c>
      <c r="AC3559" s="1" t="s">
        <v>5712</v>
      </c>
      <c r="AD3559" s="1" t="s">
        <v>5712</v>
      </c>
      <c r="AK3559" s="1" t="s">
        <v>77</v>
      </c>
      <c r="AN3559" s="1" t="s">
        <v>5712</v>
      </c>
      <c r="AP3559" s="1" t="s">
        <v>5712</v>
      </c>
      <c r="AR3559" s="1" t="s">
        <v>5712</v>
      </c>
      <c r="AT3559" s="1" t="s">
        <v>5712</v>
      </c>
      <c r="AV3559" s="1" t="s">
        <v>14906</v>
      </c>
    </row>
    <row r="3560" spans="1:48" x14ac:dyDescent="0.35">
      <c r="A3560" s="1" t="s">
        <v>14907</v>
      </c>
      <c r="B3560" s="1" t="s">
        <v>12499</v>
      </c>
      <c r="C3560" s="1" t="s">
        <v>41</v>
      </c>
      <c r="D3560">
        <v>53</v>
      </c>
      <c r="E3560" s="1" t="s">
        <v>42</v>
      </c>
      <c r="F3560" s="1" t="s">
        <v>72</v>
      </c>
      <c r="G3560" s="1" t="s">
        <v>44</v>
      </c>
      <c r="H3560" s="1" t="s">
        <v>109</v>
      </c>
      <c r="I3560" s="1" t="s">
        <v>99</v>
      </c>
      <c r="J3560" s="1" t="s">
        <v>80</v>
      </c>
      <c r="K3560" s="1" t="s">
        <v>48</v>
      </c>
      <c r="L3560" s="1" t="s">
        <v>48</v>
      </c>
      <c r="M3560" s="1" t="s">
        <v>48</v>
      </c>
      <c r="N3560" s="1" t="s">
        <v>48</v>
      </c>
      <c r="O3560" s="1" t="s">
        <v>48</v>
      </c>
      <c r="P3560" s="1" t="s">
        <v>48</v>
      </c>
      <c r="Q3560" s="1" t="s">
        <v>48</v>
      </c>
      <c r="R3560" s="1" t="s">
        <v>48</v>
      </c>
      <c r="S3560" s="1" t="s">
        <v>48</v>
      </c>
      <c r="T3560" s="1" t="s">
        <v>48</v>
      </c>
      <c r="U3560" s="1" t="s">
        <v>49</v>
      </c>
      <c r="V3560" s="1" t="s">
        <v>48</v>
      </c>
      <c r="W3560" s="1" t="s">
        <v>48</v>
      </c>
      <c r="X3560" s="1" t="s">
        <v>62</v>
      </c>
      <c r="AC3560" s="1" t="s">
        <v>5712</v>
      </c>
      <c r="AD3560" s="1" t="s">
        <v>5712</v>
      </c>
      <c r="AI3560" s="1" t="s">
        <v>14908</v>
      </c>
      <c r="AK3560" s="1" t="s">
        <v>63</v>
      </c>
      <c r="AN3560" s="1" t="s">
        <v>5712</v>
      </c>
      <c r="AP3560" s="1" t="s">
        <v>5712</v>
      </c>
      <c r="AR3560" s="1" t="s">
        <v>5712</v>
      </c>
      <c r="AT3560" s="1" t="s">
        <v>5712</v>
      </c>
      <c r="AV3560" s="1" t="s">
        <v>14909</v>
      </c>
    </row>
    <row r="3561" spans="1:48" x14ac:dyDescent="0.35">
      <c r="A3561" s="1" t="s">
        <v>14910</v>
      </c>
      <c r="B3561" s="1" t="s">
        <v>12499</v>
      </c>
      <c r="C3561" s="1" t="s">
        <v>71</v>
      </c>
      <c r="D3561">
        <v>31</v>
      </c>
      <c r="E3561" s="1" t="s">
        <v>57</v>
      </c>
      <c r="F3561" s="1" t="s">
        <v>58</v>
      </c>
      <c r="G3561" s="1" t="s">
        <v>59</v>
      </c>
      <c r="H3561" s="1" t="s">
        <v>144</v>
      </c>
      <c r="I3561" s="1" t="s">
        <v>61</v>
      </c>
      <c r="J3561" s="1" t="s">
        <v>80</v>
      </c>
      <c r="K3561" s="1" t="s">
        <v>48</v>
      </c>
      <c r="L3561" s="1" t="s">
        <v>48</v>
      </c>
      <c r="M3561" s="1" t="s">
        <v>48</v>
      </c>
      <c r="N3561" s="1" t="s">
        <v>48</v>
      </c>
      <c r="O3561" s="1" t="s">
        <v>48</v>
      </c>
      <c r="P3561" s="1" t="s">
        <v>48</v>
      </c>
      <c r="Q3561" s="1" t="s">
        <v>48</v>
      </c>
      <c r="R3561" s="1" t="s">
        <v>48</v>
      </c>
      <c r="S3561" s="1" t="s">
        <v>48</v>
      </c>
      <c r="T3561" s="1" t="s">
        <v>49</v>
      </c>
      <c r="U3561" s="1" t="s">
        <v>48</v>
      </c>
      <c r="V3561" s="1" t="s">
        <v>48</v>
      </c>
      <c r="W3561" s="1" t="s">
        <v>48</v>
      </c>
      <c r="X3561" s="1" t="s">
        <v>116</v>
      </c>
      <c r="Y3561" s="1" t="s">
        <v>14911</v>
      </c>
      <c r="AC3561" s="1" t="s">
        <v>5712</v>
      </c>
      <c r="AD3561" s="1" t="s">
        <v>5712</v>
      </c>
      <c r="AK3561" s="1" t="s">
        <v>77</v>
      </c>
      <c r="AN3561" s="1" t="s">
        <v>5712</v>
      </c>
      <c r="AP3561" s="1" t="s">
        <v>5712</v>
      </c>
      <c r="AR3561" s="1" t="s">
        <v>5712</v>
      </c>
      <c r="AT3561" s="1" t="s">
        <v>5712</v>
      </c>
      <c r="AV3561" s="1" t="s">
        <v>14912</v>
      </c>
    </row>
    <row r="3562" spans="1:48" x14ac:dyDescent="0.35">
      <c r="A3562" s="1" t="s">
        <v>14913</v>
      </c>
      <c r="B3562" s="1" t="s">
        <v>12499</v>
      </c>
      <c r="C3562" s="1" t="s">
        <v>71</v>
      </c>
      <c r="D3562">
        <v>74</v>
      </c>
      <c r="E3562" s="1" t="s">
        <v>65</v>
      </c>
      <c r="F3562" s="1" t="s">
        <v>66</v>
      </c>
      <c r="G3562" s="1" t="s">
        <v>73</v>
      </c>
      <c r="H3562" s="1" t="s">
        <v>67</v>
      </c>
      <c r="I3562" s="1" t="s">
        <v>68</v>
      </c>
      <c r="J3562" s="1" t="s">
        <v>47</v>
      </c>
      <c r="K3562" s="1" t="s">
        <v>48</v>
      </c>
      <c r="L3562" s="1" t="s">
        <v>48</v>
      </c>
      <c r="M3562" s="1" t="s">
        <v>49</v>
      </c>
      <c r="N3562" s="1" t="s">
        <v>48</v>
      </c>
      <c r="O3562" s="1" t="s">
        <v>48</v>
      </c>
      <c r="P3562" s="1" t="s">
        <v>48</v>
      </c>
      <c r="Q3562" s="1" t="s">
        <v>48</v>
      </c>
      <c r="R3562" s="1" t="s">
        <v>48</v>
      </c>
      <c r="S3562" s="1" t="s">
        <v>48</v>
      </c>
      <c r="T3562" s="1" t="s">
        <v>48</v>
      </c>
      <c r="U3562" s="1" t="s">
        <v>48</v>
      </c>
      <c r="V3562" s="1" t="s">
        <v>48</v>
      </c>
      <c r="W3562" s="1" t="s">
        <v>48</v>
      </c>
      <c r="X3562" s="1" t="s">
        <v>62</v>
      </c>
      <c r="AC3562" s="1" t="s">
        <v>5712</v>
      </c>
      <c r="AD3562" s="1" t="s">
        <v>5712</v>
      </c>
      <c r="AK3562" s="1" t="s">
        <v>63</v>
      </c>
      <c r="AN3562" s="1" t="s">
        <v>5712</v>
      </c>
      <c r="AP3562" s="1" t="s">
        <v>5712</v>
      </c>
      <c r="AR3562" s="1" t="s">
        <v>5712</v>
      </c>
      <c r="AT3562" s="1" t="s">
        <v>5712</v>
      </c>
      <c r="AV3562" s="1" t="s">
        <v>14914</v>
      </c>
    </row>
    <row r="3563" spans="1:48" x14ac:dyDescent="0.35">
      <c r="A3563" s="1" t="s">
        <v>14915</v>
      </c>
      <c r="B3563" s="1" t="s">
        <v>12499</v>
      </c>
      <c r="C3563" s="1" t="s">
        <v>71</v>
      </c>
      <c r="D3563">
        <v>62</v>
      </c>
      <c r="E3563" s="1" t="s">
        <v>65</v>
      </c>
      <c r="F3563" s="1" t="s">
        <v>43</v>
      </c>
      <c r="G3563" s="1" t="s">
        <v>98</v>
      </c>
      <c r="H3563" s="1" t="s">
        <v>67</v>
      </c>
      <c r="I3563" s="1" t="s">
        <v>110</v>
      </c>
      <c r="J3563" s="1" t="s">
        <v>80</v>
      </c>
      <c r="K3563" s="1" t="s">
        <v>48</v>
      </c>
      <c r="L3563" s="1" t="s">
        <v>48</v>
      </c>
      <c r="M3563" s="1" t="s">
        <v>48</v>
      </c>
      <c r="N3563" s="1" t="s">
        <v>48</v>
      </c>
      <c r="O3563" s="1" t="s">
        <v>48</v>
      </c>
      <c r="P3563" s="1" t="s">
        <v>48</v>
      </c>
      <c r="Q3563" s="1" t="s">
        <v>48</v>
      </c>
      <c r="R3563" s="1" t="s">
        <v>48</v>
      </c>
      <c r="S3563" s="1" t="s">
        <v>48</v>
      </c>
      <c r="T3563" s="1" t="s">
        <v>48</v>
      </c>
      <c r="U3563" s="1" t="s">
        <v>48</v>
      </c>
      <c r="V3563" s="1" t="s">
        <v>49</v>
      </c>
      <c r="W3563" s="1" t="s">
        <v>48</v>
      </c>
      <c r="X3563" s="1" t="s">
        <v>116</v>
      </c>
      <c r="Y3563" s="1" t="s">
        <v>14916</v>
      </c>
      <c r="AC3563" s="1" t="s">
        <v>5712</v>
      </c>
      <c r="AD3563" s="1" t="s">
        <v>5712</v>
      </c>
      <c r="AK3563" s="1" t="s">
        <v>77</v>
      </c>
      <c r="AN3563" s="1" t="s">
        <v>5712</v>
      </c>
      <c r="AP3563" s="1" t="s">
        <v>5712</v>
      </c>
      <c r="AR3563" s="1" t="s">
        <v>5712</v>
      </c>
      <c r="AT3563" s="1" t="s">
        <v>5712</v>
      </c>
      <c r="AV3563" s="1" t="s">
        <v>14917</v>
      </c>
    </row>
    <row r="3564" spans="1:48" x14ac:dyDescent="0.35">
      <c r="A3564" s="1" t="s">
        <v>14918</v>
      </c>
      <c r="B3564" s="1" t="s">
        <v>12499</v>
      </c>
      <c r="C3564" s="1" t="s">
        <v>41</v>
      </c>
      <c r="D3564">
        <v>18</v>
      </c>
      <c r="E3564" s="1" t="s">
        <v>57</v>
      </c>
      <c r="F3564" s="1" t="s">
        <v>58</v>
      </c>
      <c r="G3564" s="1" t="s">
        <v>44</v>
      </c>
      <c r="H3564" s="1" t="s">
        <v>79</v>
      </c>
      <c r="I3564" s="1" t="s">
        <v>68</v>
      </c>
      <c r="J3564" s="1" t="s">
        <v>47</v>
      </c>
      <c r="K3564" s="1" t="s">
        <v>48</v>
      </c>
      <c r="L3564" s="1" t="s">
        <v>48</v>
      </c>
      <c r="M3564" s="1" t="s">
        <v>48</v>
      </c>
      <c r="N3564" s="1" t="s">
        <v>49</v>
      </c>
      <c r="O3564" s="1" t="s">
        <v>48</v>
      </c>
      <c r="P3564" s="1" t="s">
        <v>48</v>
      </c>
      <c r="Q3564" s="1" t="s">
        <v>48</v>
      </c>
      <c r="R3564" s="1" t="s">
        <v>48</v>
      </c>
      <c r="S3564" s="1" t="s">
        <v>48</v>
      </c>
      <c r="T3564" s="1" t="s">
        <v>48</v>
      </c>
      <c r="U3564" s="1" t="s">
        <v>48</v>
      </c>
      <c r="V3564" s="1" t="s">
        <v>48</v>
      </c>
      <c r="W3564" s="1" t="s">
        <v>48</v>
      </c>
      <c r="X3564" s="1" t="s">
        <v>116</v>
      </c>
      <c r="Y3564" s="1" t="s">
        <v>14919</v>
      </c>
      <c r="AC3564" s="1" t="s">
        <v>5712</v>
      </c>
      <c r="AD3564" s="1" t="s">
        <v>5712</v>
      </c>
      <c r="AI3564" s="1" t="s">
        <v>14920</v>
      </c>
      <c r="AK3564" s="1" t="s">
        <v>55</v>
      </c>
      <c r="AN3564" s="1" t="s">
        <v>5712</v>
      </c>
      <c r="AP3564" s="1" t="s">
        <v>5712</v>
      </c>
      <c r="AR3564" s="1" t="s">
        <v>5712</v>
      </c>
      <c r="AT3564" s="1" t="s">
        <v>5712</v>
      </c>
      <c r="AV3564" s="1" t="s">
        <v>14921</v>
      </c>
    </row>
    <row r="3565" spans="1:48" x14ac:dyDescent="0.35">
      <c r="A3565" s="1" t="s">
        <v>14922</v>
      </c>
      <c r="B3565" s="1" t="s">
        <v>12499</v>
      </c>
      <c r="C3565" s="1" t="s">
        <v>41</v>
      </c>
      <c r="D3565">
        <v>24</v>
      </c>
      <c r="E3565" s="1" t="s">
        <v>57</v>
      </c>
      <c r="F3565" s="1" t="s">
        <v>58</v>
      </c>
      <c r="G3565" s="1" t="s">
        <v>98</v>
      </c>
      <c r="H3565" s="1" t="s">
        <v>79</v>
      </c>
      <c r="I3565" s="1" t="s">
        <v>61</v>
      </c>
      <c r="J3565" s="1" t="s">
        <v>80</v>
      </c>
      <c r="K3565" s="1" t="s">
        <v>48</v>
      </c>
      <c r="L3565" s="1" t="s">
        <v>48</v>
      </c>
      <c r="M3565" s="1" t="s">
        <v>48</v>
      </c>
      <c r="N3565" s="1" t="s">
        <v>48</v>
      </c>
      <c r="O3565" s="1" t="s">
        <v>48</v>
      </c>
      <c r="P3565" s="1" t="s">
        <v>48</v>
      </c>
      <c r="Q3565" s="1" t="s">
        <v>48</v>
      </c>
      <c r="R3565" s="1" t="s">
        <v>48</v>
      </c>
      <c r="S3565" s="1" t="s">
        <v>48</v>
      </c>
      <c r="T3565" s="1" t="s">
        <v>49</v>
      </c>
      <c r="U3565" s="1" t="s">
        <v>48</v>
      </c>
      <c r="V3565" s="1" t="s">
        <v>48</v>
      </c>
      <c r="W3565" s="1" t="s">
        <v>48</v>
      </c>
      <c r="X3565" s="1" t="s">
        <v>62</v>
      </c>
      <c r="AC3565" s="1" t="s">
        <v>5712</v>
      </c>
      <c r="AD3565" s="1" t="s">
        <v>5712</v>
      </c>
      <c r="AK3565" s="1" t="s">
        <v>55</v>
      </c>
      <c r="AN3565" s="1" t="s">
        <v>5712</v>
      </c>
      <c r="AP3565" s="1" t="s">
        <v>5712</v>
      </c>
      <c r="AR3565" s="1" t="s">
        <v>5712</v>
      </c>
      <c r="AT3565" s="1" t="s">
        <v>5712</v>
      </c>
    </row>
    <row r="3566" spans="1:48" x14ac:dyDescent="0.35">
      <c r="A3566" s="1" t="s">
        <v>14923</v>
      </c>
      <c r="B3566" s="1" t="s">
        <v>12499</v>
      </c>
      <c r="C3566" s="1" t="s">
        <v>71</v>
      </c>
      <c r="D3566">
        <v>23</v>
      </c>
      <c r="E3566" s="1" t="s">
        <v>57</v>
      </c>
      <c r="F3566" s="1" t="s">
        <v>58</v>
      </c>
      <c r="G3566" s="1" t="s">
        <v>73</v>
      </c>
      <c r="H3566" s="1" t="s">
        <v>79</v>
      </c>
      <c r="I3566" s="1" t="s">
        <v>61</v>
      </c>
      <c r="J3566" s="1" t="s">
        <v>47</v>
      </c>
      <c r="K3566" s="1" t="s">
        <v>48</v>
      </c>
      <c r="L3566" s="1" t="s">
        <v>48</v>
      </c>
      <c r="M3566" s="1" t="s">
        <v>48</v>
      </c>
      <c r="N3566" s="1" t="s">
        <v>48</v>
      </c>
      <c r="O3566" s="1" t="s">
        <v>48</v>
      </c>
      <c r="P3566" s="1" t="s">
        <v>48</v>
      </c>
      <c r="Q3566" s="1" t="s">
        <v>49</v>
      </c>
      <c r="R3566" s="1" t="s">
        <v>48</v>
      </c>
      <c r="S3566" s="1" t="s">
        <v>48</v>
      </c>
      <c r="T3566" s="1" t="s">
        <v>48</v>
      </c>
      <c r="U3566" s="1" t="s">
        <v>48</v>
      </c>
      <c r="V3566" s="1" t="s">
        <v>48</v>
      </c>
      <c r="W3566" s="1" t="s">
        <v>48</v>
      </c>
      <c r="X3566" s="1" t="s">
        <v>116</v>
      </c>
      <c r="Y3566" s="1" t="s">
        <v>14924</v>
      </c>
      <c r="AC3566" s="1" t="s">
        <v>5712</v>
      </c>
      <c r="AD3566" s="1" t="s">
        <v>5712</v>
      </c>
      <c r="AK3566" s="1" t="s">
        <v>63</v>
      </c>
      <c r="AN3566" s="1" t="s">
        <v>5712</v>
      </c>
      <c r="AP3566" s="1" t="s">
        <v>5712</v>
      </c>
      <c r="AR3566" s="1" t="s">
        <v>5712</v>
      </c>
      <c r="AT3566" s="1" t="s">
        <v>5712</v>
      </c>
      <c r="AV3566" s="1" t="s">
        <v>14925</v>
      </c>
    </row>
    <row r="3567" spans="1:48" x14ac:dyDescent="0.35">
      <c r="A3567" s="1" t="s">
        <v>14926</v>
      </c>
      <c r="B3567" s="1" t="s">
        <v>12499</v>
      </c>
      <c r="C3567" s="1" t="s">
        <v>41</v>
      </c>
      <c r="D3567">
        <v>69</v>
      </c>
      <c r="E3567" s="1" t="s">
        <v>65</v>
      </c>
      <c r="F3567" s="1" t="s">
        <v>43</v>
      </c>
      <c r="G3567" s="1" t="s">
        <v>98</v>
      </c>
      <c r="H3567" s="1" t="s">
        <v>67</v>
      </c>
      <c r="I3567" s="1" t="s">
        <v>110</v>
      </c>
      <c r="J3567" s="1" t="s">
        <v>47</v>
      </c>
      <c r="K3567" s="1" t="s">
        <v>48</v>
      </c>
      <c r="L3567" s="1" t="s">
        <v>48</v>
      </c>
      <c r="M3567" s="1" t="s">
        <v>48</v>
      </c>
      <c r="N3567" s="1" t="s">
        <v>48</v>
      </c>
      <c r="O3567" s="1" t="s">
        <v>48</v>
      </c>
      <c r="P3567" s="1" t="s">
        <v>48</v>
      </c>
      <c r="Q3567" s="1" t="s">
        <v>48</v>
      </c>
      <c r="R3567" s="1" t="s">
        <v>48</v>
      </c>
      <c r="S3567" s="1" t="s">
        <v>49</v>
      </c>
      <c r="T3567" s="1" t="s">
        <v>48</v>
      </c>
      <c r="U3567" s="1" t="s">
        <v>48</v>
      </c>
      <c r="V3567" s="1" t="s">
        <v>48</v>
      </c>
      <c r="W3567" s="1" t="s">
        <v>48</v>
      </c>
      <c r="X3567" s="1" t="s">
        <v>116</v>
      </c>
      <c r="Y3567" s="1" t="s">
        <v>14927</v>
      </c>
      <c r="AC3567" s="1" t="s">
        <v>5712</v>
      </c>
      <c r="AD3567" s="1" t="s">
        <v>5712</v>
      </c>
      <c r="AK3567" s="1" t="s">
        <v>77</v>
      </c>
      <c r="AN3567" s="1" t="s">
        <v>5712</v>
      </c>
      <c r="AP3567" s="1" t="s">
        <v>81</v>
      </c>
      <c r="AR3567" s="1" t="s">
        <v>5712</v>
      </c>
      <c r="AT3567" s="1" t="s">
        <v>5712</v>
      </c>
    </row>
    <row r="3568" spans="1:48" x14ac:dyDescent="0.35">
      <c r="A3568" s="1" t="s">
        <v>14928</v>
      </c>
      <c r="B3568" s="1" t="s">
        <v>12499</v>
      </c>
      <c r="C3568" s="1" t="s">
        <v>71</v>
      </c>
      <c r="D3568">
        <v>63</v>
      </c>
      <c r="E3568" s="1" t="s">
        <v>65</v>
      </c>
      <c r="F3568" s="1" t="s">
        <v>72</v>
      </c>
      <c r="G3568" s="1" t="s">
        <v>98</v>
      </c>
      <c r="H3568" s="1" t="s">
        <v>79</v>
      </c>
      <c r="I3568" s="1" t="s">
        <v>113</v>
      </c>
      <c r="J3568" s="1" t="s">
        <v>80</v>
      </c>
      <c r="K3568" s="1" t="s">
        <v>48</v>
      </c>
      <c r="L3568" s="1" t="s">
        <v>48</v>
      </c>
      <c r="M3568" s="1" t="s">
        <v>48</v>
      </c>
      <c r="N3568" s="1" t="s">
        <v>48</v>
      </c>
      <c r="O3568" s="1" t="s">
        <v>48</v>
      </c>
      <c r="P3568" s="1" t="s">
        <v>48</v>
      </c>
      <c r="Q3568" s="1" t="s">
        <v>48</v>
      </c>
      <c r="R3568" s="1" t="s">
        <v>48</v>
      </c>
      <c r="S3568" s="1" t="s">
        <v>48</v>
      </c>
      <c r="T3568" s="1" t="s">
        <v>48</v>
      </c>
      <c r="U3568" s="1" t="s">
        <v>49</v>
      </c>
      <c r="V3568" s="1" t="s">
        <v>48</v>
      </c>
      <c r="W3568" s="1" t="s">
        <v>48</v>
      </c>
      <c r="X3568" s="1" t="s">
        <v>62</v>
      </c>
      <c r="AC3568" s="1" t="s">
        <v>5712</v>
      </c>
      <c r="AD3568" s="1" t="s">
        <v>5712</v>
      </c>
      <c r="AI3568" s="1" t="s">
        <v>14929</v>
      </c>
      <c r="AK3568" s="1" t="s">
        <v>77</v>
      </c>
      <c r="AN3568" s="1" t="s">
        <v>131</v>
      </c>
      <c r="AP3568" s="1" t="s">
        <v>5712</v>
      </c>
      <c r="AR3568" s="1" t="s">
        <v>5712</v>
      </c>
      <c r="AT3568" s="1" t="s">
        <v>5712</v>
      </c>
    </row>
    <row r="3569" spans="1:48" x14ac:dyDescent="0.35">
      <c r="A3569" s="1" t="s">
        <v>14930</v>
      </c>
      <c r="B3569" s="1" t="s">
        <v>12499</v>
      </c>
      <c r="C3569" s="1" t="s">
        <v>41</v>
      </c>
      <c r="D3569">
        <v>36</v>
      </c>
      <c r="E3569" s="1" t="s">
        <v>42</v>
      </c>
      <c r="F3569" s="1" t="s">
        <v>107</v>
      </c>
      <c r="G3569" s="1" t="s">
        <v>85</v>
      </c>
      <c r="H3569" s="1" t="s">
        <v>45</v>
      </c>
      <c r="I3569" s="1" t="s">
        <v>113</v>
      </c>
      <c r="J3569" s="1" t="s">
        <v>80</v>
      </c>
      <c r="K3569" s="1" t="s">
        <v>48</v>
      </c>
      <c r="L3569" s="1" t="s">
        <v>48</v>
      </c>
      <c r="M3569" s="1" t="s">
        <v>48</v>
      </c>
      <c r="N3569" s="1" t="s">
        <v>48</v>
      </c>
      <c r="O3569" s="1" t="s">
        <v>48</v>
      </c>
      <c r="P3569" s="1" t="s">
        <v>48</v>
      </c>
      <c r="Q3569" s="1" t="s">
        <v>48</v>
      </c>
      <c r="R3569" s="1" t="s">
        <v>48</v>
      </c>
      <c r="S3569" s="1" t="s">
        <v>48</v>
      </c>
      <c r="T3569" s="1" t="s">
        <v>48</v>
      </c>
      <c r="U3569" s="1" t="s">
        <v>49</v>
      </c>
      <c r="V3569" s="1" t="s">
        <v>48</v>
      </c>
      <c r="W3569" s="1" t="s">
        <v>48</v>
      </c>
      <c r="X3569" s="1" t="s">
        <v>145</v>
      </c>
      <c r="Y3569" s="1" t="s">
        <v>14931</v>
      </c>
      <c r="AC3569" s="1" t="s">
        <v>5712</v>
      </c>
      <c r="AD3569" s="1" t="s">
        <v>5712</v>
      </c>
      <c r="AK3569" s="1" t="s">
        <v>101</v>
      </c>
      <c r="AN3569" s="1" t="s">
        <v>5712</v>
      </c>
      <c r="AP3569" s="1" t="s">
        <v>5712</v>
      </c>
      <c r="AR3569" s="1" t="s">
        <v>5712</v>
      </c>
      <c r="AT3569" s="1" t="s">
        <v>5712</v>
      </c>
      <c r="AV3569" s="1" t="s">
        <v>7014</v>
      </c>
    </row>
    <row r="3570" spans="1:48" x14ac:dyDescent="0.35">
      <c r="A3570" s="1" t="s">
        <v>14932</v>
      </c>
      <c r="B3570" s="1" t="s">
        <v>12499</v>
      </c>
      <c r="C3570" s="1" t="s">
        <v>41</v>
      </c>
      <c r="D3570">
        <v>56</v>
      </c>
      <c r="E3570" s="1" t="s">
        <v>65</v>
      </c>
      <c r="F3570" s="1" t="s">
        <v>43</v>
      </c>
      <c r="G3570" s="1" t="s">
        <v>98</v>
      </c>
      <c r="H3570" s="1" t="s">
        <v>92</v>
      </c>
      <c r="I3570" s="1" t="s">
        <v>125</v>
      </c>
      <c r="J3570" s="1" t="s">
        <v>80</v>
      </c>
      <c r="K3570" s="1" t="s">
        <v>48</v>
      </c>
      <c r="L3570" s="1" t="s">
        <v>48</v>
      </c>
      <c r="M3570" s="1" t="s">
        <v>48</v>
      </c>
      <c r="N3570" s="1" t="s">
        <v>48</v>
      </c>
      <c r="O3570" s="1" t="s">
        <v>48</v>
      </c>
      <c r="P3570" s="1" t="s">
        <v>48</v>
      </c>
      <c r="Q3570" s="1" t="s">
        <v>48</v>
      </c>
      <c r="R3570" s="1" t="s">
        <v>48</v>
      </c>
      <c r="S3570" s="1" t="s">
        <v>48</v>
      </c>
      <c r="T3570" s="1" t="s">
        <v>48</v>
      </c>
      <c r="U3570" s="1" t="s">
        <v>48</v>
      </c>
      <c r="V3570" s="1" t="s">
        <v>48</v>
      </c>
      <c r="W3570" s="1" t="s">
        <v>49</v>
      </c>
      <c r="X3570" s="1" t="s">
        <v>75</v>
      </c>
      <c r="Y3570" s="1" t="s">
        <v>14933</v>
      </c>
      <c r="AC3570" s="1" t="s">
        <v>5712</v>
      </c>
      <c r="AD3570" s="1" t="s">
        <v>5712</v>
      </c>
      <c r="AI3570" s="1" t="s">
        <v>14934</v>
      </c>
      <c r="AK3570" s="1" t="s">
        <v>101</v>
      </c>
      <c r="AN3570" s="1" t="s">
        <v>5712</v>
      </c>
      <c r="AP3570" s="1" t="s">
        <v>5712</v>
      </c>
      <c r="AR3570" s="1" t="s">
        <v>5712</v>
      </c>
      <c r="AT3570" s="1" t="s">
        <v>5712</v>
      </c>
    </row>
    <row r="3571" spans="1:48" x14ac:dyDescent="0.35">
      <c r="A3571" s="1" t="s">
        <v>14935</v>
      </c>
      <c r="B3571" s="1" t="s">
        <v>12499</v>
      </c>
      <c r="C3571" s="1" t="s">
        <v>71</v>
      </c>
      <c r="D3571">
        <v>68</v>
      </c>
      <c r="E3571" s="1" t="s">
        <v>65</v>
      </c>
      <c r="F3571" s="1" t="s">
        <v>66</v>
      </c>
      <c r="G3571" s="1" t="s">
        <v>44</v>
      </c>
      <c r="H3571" s="1" t="s">
        <v>144</v>
      </c>
      <c r="I3571" s="1" t="s">
        <v>90</v>
      </c>
      <c r="J3571" s="1" t="s">
        <v>80</v>
      </c>
      <c r="K3571" s="1" t="s">
        <v>48</v>
      </c>
      <c r="L3571" s="1" t="s">
        <v>48</v>
      </c>
      <c r="M3571" s="1" t="s">
        <v>48</v>
      </c>
      <c r="N3571" s="1" t="s">
        <v>48</v>
      </c>
      <c r="O3571" s="1" t="s">
        <v>48</v>
      </c>
      <c r="P3571" s="1" t="s">
        <v>48</v>
      </c>
      <c r="Q3571" s="1" t="s">
        <v>48</v>
      </c>
      <c r="R3571" s="1" t="s">
        <v>48</v>
      </c>
      <c r="S3571" s="1" t="s">
        <v>48</v>
      </c>
      <c r="T3571" s="1" t="s">
        <v>48</v>
      </c>
      <c r="U3571" s="1" t="s">
        <v>48</v>
      </c>
      <c r="V3571" s="1" t="s">
        <v>48</v>
      </c>
      <c r="W3571" s="1" t="s">
        <v>49</v>
      </c>
      <c r="X3571" s="1" t="s">
        <v>62</v>
      </c>
      <c r="AC3571" s="1" t="s">
        <v>5712</v>
      </c>
      <c r="AD3571" s="1" t="s">
        <v>5712</v>
      </c>
      <c r="AK3571" s="1" t="s">
        <v>77</v>
      </c>
      <c r="AN3571" s="1" t="s">
        <v>5712</v>
      </c>
      <c r="AP3571" s="1" t="s">
        <v>5712</v>
      </c>
      <c r="AR3571" s="1" t="s">
        <v>5712</v>
      </c>
      <c r="AT3571" s="1" t="s">
        <v>5712</v>
      </c>
    </row>
    <row r="3572" spans="1:48" x14ac:dyDescent="0.35">
      <c r="A3572" s="1" t="s">
        <v>14936</v>
      </c>
      <c r="B3572" s="1" t="s">
        <v>12499</v>
      </c>
      <c r="C3572" s="1" t="s">
        <v>71</v>
      </c>
      <c r="D3572">
        <v>55</v>
      </c>
      <c r="E3572" s="1" t="s">
        <v>65</v>
      </c>
      <c r="F3572" s="1" t="s">
        <v>66</v>
      </c>
      <c r="G3572" s="1" t="s">
        <v>73</v>
      </c>
      <c r="H3572" s="1" t="s">
        <v>45</v>
      </c>
      <c r="I3572" s="1" t="s">
        <v>74</v>
      </c>
      <c r="J3572" s="1" t="s">
        <v>47</v>
      </c>
      <c r="K3572" s="1" t="s">
        <v>48</v>
      </c>
      <c r="L3572" s="1" t="s">
        <v>48</v>
      </c>
      <c r="M3572" s="1" t="s">
        <v>49</v>
      </c>
      <c r="N3572" s="1" t="s">
        <v>48</v>
      </c>
      <c r="O3572" s="1" t="s">
        <v>48</v>
      </c>
      <c r="P3572" s="1" t="s">
        <v>48</v>
      </c>
      <c r="Q3572" s="1" t="s">
        <v>48</v>
      </c>
      <c r="R3572" s="1" t="s">
        <v>48</v>
      </c>
      <c r="S3572" s="1" t="s">
        <v>48</v>
      </c>
      <c r="T3572" s="1" t="s">
        <v>48</v>
      </c>
      <c r="U3572" s="1" t="s">
        <v>48</v>
      </c>
      <c r="V3572" s="1" t="s">
        <v>48</v>
      </c>
      <c r="W3572" s="1" t="s">
        <v>48</v>
      </c>
      <c r="X3572" s="1" t="s">
        <v>62</v>
      </c>
      <c r="AC3572" s="1" t="s">
        <v>5712</v>
      </c>
      <c r="AD3572" s="1" t="s">
        <v>5712</v>
      </c>
      <c r="AK3572" s="1" t="s">
        <v>77</v>
      </c>
      <c r="AN3572" s="1" t="s">
        <v>5712</v>
      </c>
      <c r="AP3572" s="1" t="s">
        <v>5712</v>
      </c>
      <c r="AR3572" s="1" t="s">
        <v>5712</v>
      </c>
      <c r="AT3572" s="1" t="s">
        <v>5712</v>
      </c>
      <c r="AV3572" s="1" t="s">
        <v>14937</v>
      </c>
    </row>
    <row r="3573" spans="1:48" x14ac:dyDescent="0.35">
      <c r="A3573" s="1" t="s">
        <v>14938</v>
      </c>
      <c r="B3573" s="1" t="s">
        <v>12499</v>
      </c>
      <c r="C3573" s="1" t="s">
        <v>41</v>
      </c>
      <c r="D3573">
        <v>58</v>
      </c>
      <c r="E3573" s="1" t="s">
        <v>65</v>
      </c>
      <c r="F3573" s="1" t="s">
        <v>43</v>
      </c>
      <c r="G3573" s="1" t="s">
        <v>44</v>
      </c>
      <c r="H3573" s="1" t="s">
        <v>92</v>
      </c>
      <c r="I3573" s="1" t="s">
        <v>90</v>
      </c>
      <c r="J3573" s="1" t="s">
        <v>80</v>
      </c>
      <c r="K3573" s="1" t="s">
        <v>48</v>
      </c>
      <c r="L3573" s="1" t="s">
        <v>48</v>
      </c>
      <c r="M3573" s="1" t="s">
        <v>48</v>
      </c>
      <c r="N3573" s="1" t="s">
        <v>48</v>
      </c>
      <c r="O3573" s="1" t="s">
        <v>48</v>
      </c>
      <c r="P3573" s="1" t="s">
        <v>48</v>
      </c>
      <c r="Q3573" s="1" t="s">
        <v>48</v>
      </c>
      <c r="R3573" s="1" t="s">
        <v>48</v>
      </c>
      <c r="S3573" s="1" t="s">
        <v>48</v>
      </c>
      <c r="T3573" s="1" t="s">
        <v>48</v>
      </c>
      <c r="U3573" s="1" t="s">
        <v>48</v>
      </c>
      <c r="V3573" s="1" t="s">
        <v>48</v>
      </c>
      <c r="W3573" s="1" t="s">
        <v>49</v>
      </c>
      <c r="X3573" s="1" t="s">
        <v>145</v>
      </c>
      <c r="Y3573" s="1" t="s">
        <v>14939</v>
      </c>
      <c r="AC3573" s="1" t="s">
        <v>5712</v>
      </c>
      <c r="AD3573" s="1" t="s">
        <v>5712</v>
      </c>
      <c r="AI3573" s="1" t="s">
        <v>14940</v>
      </c>
      <c r="AK3573" s="1" t="s">
        <v>77</v>
      </c>
      <c r="AN3573" s="1" t="s">
        <v>5712</v>
      </c>
      <c r="AP3573" s="1" t="s">
        <v>5712</v>
      </c>
      <c r="AR3573" s="1" t="s">
        <v>5712</v>
      </c>
      <c r="AT3573" s="1" t="s">
        <v>5712</v>
      </c>
      <c r="AV3573" s="1" t="s">
        <v>14941</v>
      </c>
    </row>
    <row r="3574" spans="1:48" x14ac:dyDescent="0.35">
      <c r="A3574" s="1" t="s">
        <v>14942</v>
      </c>
      <c r="B3574" s="1" t="s">
        <v>12499</v>
      </c>
      <c r="C3574" s="1" t="s">
        <v>71</v>
      </c>
      <c r="D3574">
        <v>49</v>
      </c>
      <c r="E3574" s="1" t="s">
        <v>42</v>
      </c>
      <c r="F3574" s="1" t="s">
        <v>107</v>
      </c>
      <c r="G3574" s="1" t="s">
        <v>73</v>
      </c>
      <c r="H3574" s="1" t="s">
        <v>45</v>
      </c>
      <c r="I3574" s="1" t="s">
        <v>74</v>
      </c>
      <c r="J3574" s="1" t="s">
        <v>47</v>
      </c>
      <c r="K3574" s="1" t="s">
        <v>48</v>
      </c>
      <c r="L3574" s="1" t="s">
        <v>49</v>
      </c>
      <c r="M3574" s="1" t="s">
        <v>48</v>
      </c>
      <c r="N3574" s="1" t="s">
        <v>48</v>
      </c>
      <c r="O3574" s="1" t="s">
        <v>48</v>
      </c>
      <c r="P3574" s="1" t="s">
        <v>48</v>
      </c>
      <c r="Q3574" s="1" t="s">
        <v>48</v>
      </c>
      <c r="R3574" s="1" t="s">
        <v>48</v>
      </c>
      <c r="S3574" s="1" t="s">
        <v>48</v>
      </c>
      <c r="T3574" s="1" t="s">
        <v>48</v>
      </c>
      <c r="U3574" s="1" t="s">
        <v>48</v>
      </c>
      <c r="V3574" s="1" t="s">
        <v>48</v>
      </c>
      <c r="W3574" s="1" t="s">
        <v>48</v>
      </c>
      <c r="X3574" s="1" t="s">
        <v>62</v>
      </c>
      <c r="AC3574" s="1" t="s">
        <v>5712</v>
      </c>
      <c r="AD3574" s="1" t="s">
        <v>5712</v>
      </c>
      <c r="AK3574" s="1" t="s">
        <v>63</v>
      </c>
      <c r="AN3574" s="1" t="s">
        <v>5712</v>
      </c>
      <c r="AP3574" s="1" t="s">
        <v>5712</v>
      </c>
      <c r="AR3574" s="1" t="s">
        <v>5712</v>
      </c>
      <c r="AT3574" s="1" t="s">
        <v>5712</v>
      </c>
    </row>
    <row r="3575" spans="1:48" x14ac:dyDescent="0.35">
      <c r="A3575" s="1" t="s">
        <v>14943</v>
      </c>
      <c r="B3575" s="1" t="s">
        <v>12499</v>
      </c>
      <c r="C3575" s="1" t="s">
        <v>41</v>
      </c>
      <c r="D3575">
        <v>64</v>
      </c>
      <c r="E3575" s="1" t="s">
        <v>65</v>
      </c>
      <c r="F3575" s="1" t="s">
        <v>66</v>
      </c>
      <c r="G3575" s="1" t="s">
        <v>59</v>
      </c>
      <c r="H3575" s="1" t="s">
        <v>79</v>
      </c>
      <c r="I3575" s="1" t="s">
        <v>68</v>
      </c>
      <c r="J3575" s="1" t="s">
        <v>47</v>
      </c>
      <c r="K3575" s="1" t="s">
        <v>48</v>
      </c>
      <c r="L3575" s="1" t="s">
        <v>48</v>
      </c>
      <c r="M3575" s="1" t="s">
        <v>48</v>
      </c>
      <c r="N3575" s="1" t="s">
        <v>48</v>
      </c>
      <c r="O3575" s="1" t="s">
        <v>48</v>
      </c>
      <c r="P3575" s="1" t="s">
        <v>49</v>
      </c>
      <c r="Q3575" s="1" t="s">
        <v>48</v>
      </c>
      <c r="R3575" s="1" t="s">
        <v>48</v>
      </c>
      <c r="S3575" s="1" t="s">
        <v>48</v>
      </c>
      <c r="T3575" s="1" t="s">
        <v>48</v>
      </c>
      <c r="U3575" s="1" t="s">
        <v>48</v>
      </c>
      <c r="V3575" s="1" t="s">
        <v>48</v>
      </c>
      <c r="W3575" s="1" t="s">
        <v>48</v>
      </c>
      <c r="X3575" s="1" t="s">
        <v>62</v>
      </c>
      <c r="AC3575" s="1" t="s">
        <v>5712</v>
      </c>
      <c r="AD3575" s="1" t="s">
        <v>5712</v>
      </c>
      <c r="AI3575" s="1" t="s">
        <v>14944</v>
      </c>
      <c r="AK3575" s="1" t="s">
        <v>101</v>
      </c>
      <c r="AN3575" s="1" t="s">
        <v>5712</v>
      </c>
      <c r="AP3575" s="1" t="s">
        <v>5712</v>
      </c>
      <c r="AR3575" s="1" t="s">
        <v>5712</v>
      </c>
      <c r="AT3575" s="1" t="s">
        <v>5712</v>
      </c>
    </row>
    <row r="3576" spans="1:48" x14ac:dyDescent="0.35">
      <c r="A3576" s="1" t="s">
        <v>14945</v>
      </c>
      <c r="B3576" s="1" t="s">
        <v>12499</v>
      </c>
      <c r="C3576" s="1" t="s">
        <v>41</v>
      </c>
      <c r="D3576">
        <v>37</v>
      </c>
      <c r="E3576" s="1" t="s">
        <v>42</v>
      </c>
      <c r="F3576" s="1" t="s">
        <v>43</v>
      </c>
      <c r="G3576" s="1" t="s">
        <v>85</v>
      </c>
      <c r="H3576" s="1" t="s">
        <v>45</v>
      </c>
      <c r="I3576" s="1" t="s">
        <v>61</v>
      </c>
      <c r="J3576" s="1" t="s">
        <v>47</v>
      </c>
      <c r="K3576" s="1" t="s">
        <v>48</v>
      </c>
      <c r="L3576" s="1" t="s">
        <v>49</v>
      </c>
      <c r="M3576" s="1" t="s">
        <v>48</v>
      </c>
      <c r="N3576" s="1" t="s">
        <v>48</v>
      </c>
      <c r="O3576" s="1" t="s">
        <v>48</v>
      </c>
      <c r="P3576" s="1" t="s">
        <v>48</v>
      </c>
      <c r="Q3576" s="1" t="s">
        <v>48</v>
      </c>
      <c r="R3576" s="1" t="s">
        <v>48</v>
      </c>
      <c r="S3576" s="1" t="s">
        <v>48</v>
      </c>
      <c r="T3576" s="1" t="s">
        <v>48</v>
      </c>
      <c r="U3576" s="1" t="s">
        <v>48</v>
      </c>
      <c r="V3576" s="1" t="s">
        <v>48</v>
      </c>
      <c r="W3576" s="1" t="s">
        <v>48</v>
      </c>
      <c r="X3576" s="1" t="s">
        <v>116</v>
      </c>
      <c r="Y3576" s="1" t="s">
        <v>14946</v>
      </c>
      <c r="AC3576" s="1" t="s">
        <v>5712</v>
      </c>
      <c r="AD3576" s="1" t="s">
        <v>5712</v>
      </c>
      <c r="AK3576" s="1" t="s">
        <v>63</v>
      </c>
      <c r="AN3576" s="1" t="s">
        <v>5712</v>
      </c>
      <c r="AP3576" s="1" t="s">
        <v>81</v>
      </c>
      <c r="AR3576" s="1" t="s">
        <v>5712</v>
      </c>
      <c r="AT3576" s="1" t="s">
        <v>5712</v>
      </c>
    </row>
    <row r="3577" spans="1:48" x14ac:dyDescent="0.35">
      <c r="A3577" s="1" t="s">
        <v>14947</v>
      </c>
      <c r="B3577" s="1" t="s">
        <v>12499</v>
      </c>
      <c r="C3577" s="1" t="s">
        <v>71</v>
      </c>
      <c r="D3577">
        <v>57</v>
      </c>
      <c r="E3577" s="1" t="s">
        <v>65</v>
      </c>
      <c r="F3577" s="1" t="s">
        <v>66</v>
      </c>
      <c r="G3577" s="1" t="s">
        <v>59</v>
      </c>
      <c r="H3577" s="1" t="s">
        <v>45</v>
      </c>
      <c r="I3577" s="1" t="s">
        <v>99</v>
      </c>
      <c r="J3577" s="1" t="s">
        <v>47</v>
      </c>
      <c r="K3577" s="1" t="s">
        <v>48</v>
      </c>
      <c r="L3577" s="1" t="s">
        <v>49</v>
      </c>
      <c r="M3577" s="1" t="s">
        <v>48</v>
      </c>
      <c r="N3577" s="1" t="s">
        <v>48</v>
      </c>
      <c r="O3577" s="1" t="s">
        <v>48</v>
      </c>
      <c r="P3577" s="1" t="s">
        <v>48</v>
      </c>
      <c r="Q3577" s="1" t="s">
        <v>48</v>
      </c>
      <c r="R3577" s="1" t="s">
        <v>48</v>
      </c>
      <c r="S3577" s="1" t="s">
        <v>48</v>
      </c>
      <c r="T3577" s="1" t="s">
        <v>48</v>
      </c>
      <c r="U3577" s="1" t="s">
        <v>48</v>
      </c>
      <c r="V3577" s="1" t="s">
        <v>48</v>
      </c>
      <c r="W3577" s="1" t="s">
        <v>48</v>
      </c>
      <c r="X3577" s="1" t="s">
        <v>62</v>
      </c>
      <c r="AC3577" s="1" t="s">
        <v>5712</v>
      </c>
      <c r="AD3577" s="1" t="s">
        <v>5712</v>
      </c>
      <c r="AK3577" s="1" t="s">
        <v>77</v>
      </c>
      <c r="AN3577" s="1" t="s">
        <v>5712</v>
      </c>
      <c r="AP3577" s="1" t="s">
        <v>5712</v>
      </c>
      <c r="AR3577" s="1" t="s">
        <v>5712</v>
      </c>
      <c r="AT3577" s="1" t="s">
        <v>5712</v>
      </c>
      <c r="AV3577" s="1" t="s">
        <v>14948</v>
      </c>
    </row>
    <row r="3578" spans="1:48" x14ac:dyDescent="0.35">
      <c r="A3578" s="1" t="s">
        <v>14949</v>
      </c>
      <c r="B3578" s="1" t="s">
        <v>12499</v>
      </c>
      <c r="C3578" s="1" t="s">
        <v>41</v>
      </c>
      <c r="D3578">
        <v>44</v>
      </c>
      <c r="E3578" s="1" t="s">
        <v>42</v>
      </c>
      <c r="F3578" s="1" t="s">
        <v>72</v>
      </c>
      <c r="G3578" s="1" t="s">
        <v>137</v>
      </c>
      <c r="H3578" s="1" t="s">
        <v>67</v>
      </c>
      <c r="I3578" s="1" t="s">
        <v>90</v>
      </c>
      <c r="J3578" s="1" t="s">
        <v>47</v>
      </c>
      <c r="K3578" s="1" t="s">
        <v>48</v>
      </c>
      <c r="L3578" s="1" t="s">
        <v>48</v>
      </c>
      <c r="M3578" s="1" t="s">
        <v>48</v>
      </c>
      <c r="N3578" s="1" t="s">
        <v>49</v>
      </c>
      <c r="O3578" s="1" t="s">
        <v>48</v>
      </c>
      <c r="P3578" s="1" t="s">
        <v>48</v>
      </c>
      <c r="Q3578" s="1" t="s">
        <v>48</v>
      </c>
      <c r="R3578" s="1" t="s">
        <v>48</v>
      </c>
      <c r="S3578" s="1" t="s">
        <v>48</v>
      </c>
      <c r="T3578" s="1" t="s">
        <v>48</v>
      </c>
      <c r="U3578" s="1" t="s">
        <v>48</v>
      </c>
      <c r="V3578" s="1" t="s">
        <v>48</v>
      </c>
      <c r="W3578" s="1" t="s">
        <v>48</v>
      </c>
      <c r="X3578" s="1" t="s">
        <v>62</v>
      </c>
      <c r="AC3578" s="1" t="s">
        <v>5712</v>
      </c>
      <c r="AD3578" s="1" t="s">
        <v>5712</v>
      </c>
      <c r="AK3578" s="1" t="s">
        <v>77</v>
      </c>
      <c r="AN3578" s="1" t="s">
        <v>5712</v>
      </c>
      <c r="AP3578" s="1" t="s">
        <v>5712</v>
      </c>
      <c r="AR3578" s="1" t="s">
        <v>5712</v>
      </c>
      <c r="AT3578" s="1" t="s">
        <v>5712</v>
      </c>
    </row>
    <row r="3579" spans="1:48" x14ac:dyDescent="0.35">
      <c r="A3579" s="1" t="s">
        <v>14950</v>
      </c>
      <c r="B3579" s="1" t="s">
        <v>12499</v>
      </c>
      <c r="C3579" s="1" t="s">
        <v>71</v>
      </c>
      <c r="D3579">
        <v>45</v>
      </c>
      <c r="E3579" s="1" t="s">
        <v>42</v>
      </c>
      <c r="F3579" s="1" t="s">
        <v>72</v>
      </c>
      <c r="G3579" s="1" t="s">
        <v>59</v>
      </c>
      <c r="H3579" s="1" t="s">
        <v>79</v>
      </c>
      <c r="I3579" s="1" t="s">
        <v>113</v>
      </c>
      <c r="J3579" s="1" t="s">
        <v>80</v>
      </c>
      <c r="K3579" s="1" t="s">
        <v>48</v>
      </c>
      <c r="L3579" s="1" t="s">
        <v>48</v>
      </c>
      <c r="M3579" s="1" t="s">
        <v>48</v>
      </c>
      <c r="N3579" s="1" t="s">
        <v>49</v>
      </c>
      <c r="O3579" s="1" t="s">
        <v>48</v>
      </c>
      <c r="P3579" s="1" t="s">
        <v>48</v>
      </c>
      <c r="Q3579" s="1" t="s">
        <v>48</v>
      </c>
      <c r="R3579" s="1" t="s">
        <v>48</v>
      </c>
      <c r="S3579" s="1" t="s">
        <v>48</v>
      </c>
      <c r="T3579" s="1" t="s">
        <v>48</v>
      </c>
      <c r="U3579" s="1" t="s">
        <v>48</v>
      </c>
      <c r="V3579" s="1" t="s">
        <v>48</v>
      </c>
      <c r="W3579" s="1" t="s">
        <v>48</v>
      </c>
      <c r="X3579" s="1" t="s">
        <v>62</v>
      </c>
      <c r="AC3579" s="1" t="s">
        <v>5712</v>
      </c>
      <c r="AD3579" s="1" t="s">
        <v>5712</v>
      </c>
      <c r="AK3579" s="1" t="s">
        <v>55</v>
      </c>
      <c r="AN3579" s="1" t="s">
        <v>5712</v>
      </c>
      <c r="AP3579" s="1" t="s">
        <v>5712</v>
      </c>
      <c r="AR3579" s="1" t="s">
        <v>5712</v>
      </c>
      <c r="AT3579" s="1" t="s">
        <v>5712</v>
      </c>
      <c r="AV3579" s="1" t="s">
        <v>14951</v>
      </c>
    </row>
    <row r="3580" spans="1:48" x14ac:dyDescent="0.35">
      <c r="A3580" s="1" t="s">
        <v>14952</v>
      </c>
      <c r="B3580" s="1" t="s">
        <v>12499</v>
      </c>
      <c r="C3580" s="1" t="s">
        <v>41</v>
      </c>
      <c r="D3580">
        <v>62</v>
      </c>
      <c r="E3580" s="1" t="s">
        <v>65</v>
      </c>
      <c r="F3580" s="1" t="s">
        <v>66</v>
      </c>
      <c r="G3580" s="1" t="s">
        <v>98</v>
      </c>
      <c r="H3580" s="1" t="s">
        <v>67</v>
      </c>
      <c r="I3580" s="1" t="s">
        <v>110</v>
      </c>
      <c r="J3580" s="1" t="s">
        <v>47</v>
      </c>
      <c r="K3580" s="1" t="s">
        <v>49</v>
      </c>
      <c r="L3580" s="1" t="s">
        <v>48</v>
      </c>
      <c r="M3580" s="1" t="s">
        <v>48</v>
      </c>
      <c r="N3580" s="1" t="s">
        <v>48</v>
      </c>
      <c r="O3580" s="1" t="s">
        <v>48</v>
      </c>
      <c r="P3580" s="1" t="s">
        <v>48</v>
      </c>
      <c r="Q3580" s="1" t="s">
        <v>48</v>
      </c>
      <c r="R3580" s="1" t="s">
        <v>48</v>
      </c>
      <c r="S3580" s="1" t="s">
        <v>48</v>
      </c>
      <c r="T3580" s="1" t="s">
        <v>49</v>
      </c>
      <c r="U3580" s="1" t="s">
        <v>48</v>
      </c>
      <c r="V3580" s="1" t="s">
        <v>48</v>
      </c>
      <c r="W3580" s="1" t="s">
        <v>48</v>
      </c>
      <c r="X3580" s="1" t="s">
        <v>116</v>
      </c>
      <c r="Y3580" s="1" t="s">
        <v>14953</v>
      </c>
      <c r="AC3580" s="1" t="s">
        <v>5712</v>
      </c>
      <c r="AD3580" s="1" t="s">
        <v>5712</v>
      </c>
      <c r="AI3580" s="1" t="s">
        <v>14954</v>
      </c>
      <c r="AK3580" s="1" t="s">
        <v>63</v>
      </c>
      <c r="AN3580" s="1" t="s">
        <v>5712</v>
      </c>
      <c r="AP3580" s="1" t="s">
        <v>5712</v>
      </c>
      <c r="AR3580" s="1" t="s">
        <v>5712</v>
      </c>
      <c r="AT3580" s="1" t="s">
        <v>5712</v>
      </c>
      <c r="AV3580" s="1" t="s">
        <v>14955</v>
      </c>
    </row>
    <row r="3581" spans="1:48" x14ac:dyDescent="0.35">
      <c r="A3581" s="1" t="s">
        <v>14956</v>
      </c>
      <c r="B3581" s="1" t="s">
        <v>12499</v>
      </c>
      <c r="C3581" s="1" t="s">
        <v>71</v>
      </c>
      <c r="D3581">
        <v>31</v>
      </c>
      <c r="E3581" s="1" t="s">
        <v>57</v>
      </c>
      <c r="F3581" s="1" t="s">
        <v>58</v>
      </c>
      <c r="G3581" s="1" t="s">
        <v>98</v>
      </c>
      <c r="H3581" s="1" t="s">
        <v>45</v>
      </c>
      <c r="I3581" s="1" t="s">
        <v>74</v>
      </c>
      <c r="J3581" s="1" t="s">
        <v>80</v>
      </c>
      <c r="K3581" s="1" t="s">
        <v>48</v>
      </c>
      <c r="L3581" s="1" t="s">
        <v>48</v>
      </c>
      <c r="M3581" s="1" t="s">
        <v>48</v>
      </c>
      <c r="N3581" s="1" t="s">
        <v>48</v>
      </c>
      <c r="O3581" s="1" t="s">
        <v>48</v>
      </c>
      <c r="P3581" s="1" t="s">
        <v>48</v>
      </c>
      <c r="Q3581" s="1" t="s">
        <v>48</v>
      </c>
      <c r="R3581" s="1" t="s">
        <v>48</v>
      </c>
      <c r="S3581" s="1" t="s">
        <v>48</v>
      </c>
      <c r="T3581" s="1" t="s">
        <v>48</v>
      </c>
      <c r="U3581" s="1" t="s">
        <v>48</v>
      </c>
      <c r="V3581" s="1" t="s">
        <v>49</v>
      </c>
      <c r="W3581" s="1" t="s">
        <v>48</v>
      </c>
      <c r="X3581" s="1" t="s">
        <v>62</v>
      </c>
      <c r="AC3581" s="1" t="s">
        <v>5712</v>
      </c>
      <c r="AD3581" s="1" t="s">
        <v>5712</v>
      </c>
      <c r="AK3581" s="1" t="s">
        <v>77</v>
      </c>
      <c r="AN3581" s="1" t="s">
        <v>5712</v>
      </c>
      <c r="AP3581" s="1" t="s">
        <v>5712</v>
      </c>
      <c r="AR3581" s="1" t="s">
        <v>5712</v>
      </c>
      <c r="AT3581" s="1" t="s">
        <v>5712</v>
      </c>
    </row>
    <row r="3582" spans="1:48" x14ac:dyDescent="0.35">
      <c r="A3582" s="1" t="s">
        <v>14957</v>
      </c>
      <c r="B3582" s="1" t="s">
        <v>12499</v>
      </c>
      <c r="C3582" s="1" t="s">
        <v>41</v>
      </c>
      <c r="D3582">
        <v>46</v>
      </c>
      <c r="E3582" s="1" t="s">
        <v>42</v>
      </c>
      <c r="F3582" s="1" t="s">
        <v>66</v>
      </c>
      <c r="G3582" s="1" t="s">
        <v>98</v>
      </c>
      <c r="H3582" s="1" t="s">
        <v>45</v>
      </c>
      <c r="I3582" s="1" t="s">
        <v>46</v>
      </c>
      <c r="J3582" s="1" t="s">
        <v>47</v>
      </c>
      <c r="K3582" s="1" t="s">
        <v>49</v>
      </c>
      <c r="L3582" s="1" t="s">
        <v>48</v>
      </c>
      <c r="M3582" s="1" t="s">
        <v>48</v>
      </c>
      <c r="N3582" s="1" t="s">
        <v>48</v>
      </c>
      <c r="O3582" s="1" t="s">
        <v>48</v>
      </c>
      <c r="P3582" s="1" t="s">
        <v>48</v>
      </c>
      <c r="Q3582" s="1" t="s">
        <v>48</v>
      </c>
      <c r="R3582" s="1" t="s">
        <v>48</v>
      </c>
      <c r="S3582" s="1" t="s">
        <v>48</v>
      </c>
      <c r="T3582" s="1" t="s">
        <v>49</v>
      </c>
      <c r="U3582" s="1" t="s">
        <v>48</v>
      </c>
      <c r="V3582" s="1" t="s">
        <v>48</v>
      </c>
      <c r="W3582" s="1" t="s">
        <v>48</v>
      </c>
      <c r="X3582" s="1" t="s">
        <v>145</v>
      </c>
      <c r="Y3582" s="1" t="s">
        <v>14958</v>
      </c>
      <c r="AC3582" s="1" t="s">
        <v>5712</v>
      </c>
      <c r="AD3582" s="1" t="s">
        <v>5712</v>
      </c>
      <c r="AI3582" s="1" t="s">
        <v>14959</v>
      </c>
      <c r="AK3582" s="1" t="s">
        <v>63</v>
      </c>
      <c r="AN3582" s="1" t="s">
        <v>5712</v>
      </c>
      <c r="AP3582" s="1" t="s">
        <v>5712</v>
      </c>
      <c r="AR3582" s="1" t="s">
        <v>5712</v>
      </c>
      <c r="AT3582" s="1" t="s">
        <v>5712</v>
      </c>
      <c r="AV3582" s="1" t="s">
        <v>14960</v>
      </c>
    </row>
    <row r="3583" spans="1:48" x14ac:dyDescent="0.35">
      <c r="A3583" s="1" t="s">
        <v>14961</v>
      </c>
      <c r="B3583" s="1" t="s">
        <v>12499</v>
      </c>
      <c r="C3583" s="1" t="s">
        <v>71</v>
      </c>
      <c r="D3583">
        <v>67</v>
      </c>
      <c r="E3583" s="1" t="s">
        <v>65</v>
      </c>
      <c r="F3583" s="1" t="s">
        <v>66</v>
      </c>
      <c r="G3583" s="1" t="s">
        <v>137</v>
      </c>
      <c r="H3583" s="1" t="s">
        <v>67</v>
      </c>
      <c r="I3583" s="1" t="s">
        <v>90</v>
      </c>
      <c r="J3583" s="1" t="s">
        <v>47</v>
      </c>
      <c r="K3583" s="1" t="s">
        <v>48</v>
      </c>
      <c r="L3583" s="1" t="s">
        <v>48</v>
      </c>
      <c r="M3583" s="1" t="s">
        <v>48</v>
      </c>
      <c r="N3583" s="1" t="s">
        <v>48</v>
      </c>
      <c r="O3583" s="1" t="s">
        <v>48</v>
      </c>
      <c r="P3583" s="1" t="s">
        <v>48</v>
      </c>
      <c r="Q3583" s="1" t="s">
        <v>48</v>
      </c>
      <c r="R3583" s="1" t="s">
        <v>49</v>
      </c>
      <c r="S3583" s="1" t="s">
        <v>48</v>
      </c>
      <c r="T3583" s="1" t="s">
        <v>48</v>
      </c>
      <c r="U3583" s="1" t="s">
        <v>48</v>
      </c>
      <c r="V3583" s="1" t="s">
        <v>48</v>
      </c>
      <c r="W3583" s="1" t="s">
        <v>48</v>
      </c>
      <c r="X3583" s="1" t="s">
        <v>145</v>
      </c>
      <c r="Y3583" s="1" t="s">
        <v>14962</v>
      </c>
      <c r="AC3583" s="1" t="s">
        <v>5712</v>
      </c>
      <c r="AD3583" s="1" t="s">
        <v>5712</v>
      </c>
      <c r="AK3583" s="1" t="s">
        <v>77</v>
      </c>
      <c r="AN3583" s="1" t="s">
        <v>5712</v>
      </c>
      <c r="AP3583" s="1" t="s">
        <v>5712</v>
      </c>
      <c r="AR3583" s="1" t="s">
        <v>5712</v>
      </c>
      <c r="AT3583" s="1" t="s">
        <v>5712</v>
      </c>
    </row>
    <row r="3584" spans="1:48" x14ac:dyDescent="0.35">
      <c r="A3584" s="1" t="s">
        <v>14963</v>
      </c>
      <c r="B3584" s="1" t="s">
        <v>12499</v>
      </c>
      <c r="C3584" s="1" t="s">
        <v>71</v>
      </c>
      <c r="D3584">
        <v>41</v>
      </c>
      <c r="E3584" s="1" t="s">
        <v>42</v>
      </c>
      <c r="F3584" s="1" t="s">
        <v>107</v>
      </c>
      <c r="G3584" s="1" t="s">
        <v>59</v>
      </c>
      <c r="H3584" s="1" t="s">
        <v>92</v>
      </c>
      <c r="I3584" s="1" t="s">
        <v>110</v>
      </c>
      <c r="J3584" s="1" t="s">
        <v>47</v>
      </c>
      <c r="K3584" s="1" t="s">
        <v>48</v>
      </c>
      <c r="L3584" s="1" t="s">
        <v>48</v>
      </c>
      <c r="M3584" s="1" t="s">
        <v>48</v>
      </c>
      <c r="N3584" s="1" t="s">
        <v>48</v>
      </c>
      <c r="O3584" s="1" t="s">
        <v>48</v>
      </c>
      <c r="P3584" s="1" t="s">
        <v>49</v>
      </c>
      <c r="Q3584" s="1" t="s">
        <v>48</v>
      </c>
      <c r="R3584" s="1" t="s">
        <v>48</v>
      </c>
      <c r="S3584" s="1" t="s">
        <v>48</v>
      </c>
      <c r="T3584" s="1" t="s">
        <v>48</v>
      </c>
      <c r="U3584" s="1" t="s">
        <v>48</v>
      </c>
      <c r="V3584" s="1" t="s">
        <v>48</v>
      </c>
      <c r="W3584" s="1" t="s">
        <v>48</v>
      </c>
      <c r="X3584" s="1" t="s">
        <v>62</v>
      </c>
      <c r="AC3584" s="1" t="s">
        <v>5712</v>
      </c>
      <c r="AD3584" s="1" t="s">
        <v>5712</v>
      </c>
      <c r="AK3584" s="1" t="s">
        <v>63</v>
      </c>
      <c r="AN3584" s="1" t="s">
        <v>5712</v>
      </c>
      <c r="AP3584" s="1" t="s">
        <v>5712</v>
      </c>
      <c r="AR3584" s="1" t="s">
        <v>5712</v>
      </c>
      <c r="AT3584" s="1" t="s">
        <v>5712</v>
      </c>
    </row>
    <row r="3585" spans="1:48" x14ac:dyDescent="0.35">
      <c r="A3585" s="1" t="s">
        <v>14964</v>
      </c>
      <c r="B3585" s="1" t="s">
        <v>12499</v>
      </c>
      <c r="C3585" s="1" t="s">
        <v>41</v>
      </c>
      <c r="D3585">
        <v>72</v>
      </c>
      <c r="E3585" s="1" t="s">
        <v>65</v>
      </c>
      <c r="F3585" s="1" t="s">
        <v>66</v>
      </c>
      <c r="G3585" s="1" t="s">
        <v>98</v>
      </c>
      <c r="H3585" s="1" t="s">
        <v>67</v>
      </c>
      <c r="I3585" s="1" t="s">
        <v>110</v>
      </c>
      <c r="J3585" s="1" t="s">
        <v>47</v>
      </c>
      <c r="K3585" s="1" t="s">
        <v>48</v>
      </c>
      <c r="L3585" s="1" t="s">
        <v>48</v>
      </c>
      <c r="M3585" s="1" t="s">
        <v>48</v>
      </c>
      <c r="N3585" s="1" t="s">
        <v>48</v>
      </c>
      <c r="O3585" s="1" t="s">
        <v>49</v>
      </c>
      <c r="P3585" s="1" t="s">
        <v>48</v>
      </c>
      <c r="Q3585" s="1" t="s">
        <v>48</v>
      </c>
      <c r="R3585" s="1" t="s">
        <v>48</v>
      </c>
      <c r="S3585" s="1" t="s">
        <v>48</v>
      </c>
      <c r="T3585" s="1" t="s">
        <v>48</v>
      </c>
      <c r="U3585" s="1" t="s">
        <v>48</v>
      </c>
      <c r="V3585" s="1" t="s">
        <v>48</v>
      </c>
      <c r="W3585" s="1" t="s">
        <v>48</v>
      </c>
      <c r="X3585" s="1" t="s">
        <v>62</v>
      </c>
      <c r="AC3585" s="1" t="s">
        <v>5712</v>
      </c>
      <c r="AD3585" s="1" t="s">
        <v>5712</v>
      </c>
      <c r="AI3585" s="1" t="s">
        <v>14965</v>
      </c>
      <c r="AK3585" s="1" t="s">
        <v>55</v>
      </c>
      <c r="AN3585" s="1" t="s">
        <v>5712</v>
      </c>
      <c r="AP3585" s="1" t="s">
        <v>5712</v>
      </c>
      <c r="AR3585" s="1" t="s">
        <v>5712</v>
      </c>
      <c r="AT3585" s="1" t="s">
        <v>5712</v>
      </c>
    </row>
    <row r="3586" spans="1:48" x14ac:dyDescent="0.35">
      <c r="A3586" s="1" t="s">
        <v>14966</v>
      </c>
      <c r="B3586" s="1" t="s">
        <v>12499</v>
      </c>
      <c r="C3586" s="1" t="s">
        <v>71</v>
      </c>
      <c r="D3586">
        <v>28</v>
      </c>
      <c r="E3586" s="1" t="s">
        <v>57</v>
      </c>
      <c r="F3586" s="1" t="s">
        <v>107</v>
      </c>
      <c r="G3586" s="1" t="s">
        <v>59</v>
      </c>
      <c r="H3586" s="1" t="s">
        <v>45</v>
      </c>
      <c r="I3586" s="1" t="s">
        <v>46</v>
      </c>
      <c r="J3586" s="1" t="s">
        <v>47</v>
      </c>
      <c r="K3586" s="1" t="s">
        <v>48</v>
      </c>
      <c r="L3586" s="1" t="s">
        <v>48</v>
      </c>
      <c r="M3586" s="1" t="s">
        <v>48</v>
      </c>
      <c r="N3586" s="1" t="s">
        <v>48</v>
      </c>
      <c r="O3586" s="1" t="s">
        <v>48</v>
      </c>
      <c r="P3586" s="1" t="s">
        <v>49</v>
      </c>
      <c r="Q3586" s="1" t="s">
        <v>48</v>
      </c>
      <c r="R3586" s="1" t="s">
        <v>48</v>
      </c>
      <c r="S3586" s="1" t="s">
        <v>48</v>
      </c>
      <c r="T3586" s="1" t="s">
        <v>48</v>
      </c>
      <c r="U3586" s="1" t="s">
        <v>48</v>
      </c>
      <c r="V3586" s="1" t="s">
        <v>48</v>
      </c>
      <c r="W3586" s="1" t="s">
        <v>48</v>
      </c>
      <c r="X3586" s="1" t="s">
        <v>62</v>
      </c>
      <c r="AC3586" s="1" t="s">
        <v>5712</v>
      </c>
      <c r="AD3586" s="1" t="s">
        <v>5712</v>
      </c>
      <c r="AI3586" s="1" t="s">
        <v>14967</v>
      </c>
      <c r="AK3586" s="1" t="s">
        <v>77</v>
      </c>
      <c r="AN3586" s="1" t="s">
        <v>5712</v>
      </c>
      <c r="AP3586" s="1" t="s">
        <v>5712</v>
      </c>
      <c r="AR3586" s="1" t="s">
        <v>5712</v>
      </c>
      <c r="AT3586" s="1" t="s">
        <v>5712</v>
      </c>
      <c r="AV3586" s="1" t="s">
        <v>14968</v>
      </c>
    </row>
    <row r="3587" spans="1:48" x14ac:dyDescent="0.35">
      <c r="A3587" s="1" t="s">
        <v>14969</v>
      </c>
      <c r="B3587" s="1" t="s">
        <v>12499</v>
      </c>
      <c r="C3587" s="1" t="s">
        <v>71</v>
      </c>
      <c r="D3587">
        <v>29</v>
      </c>
      <c r="E3587" s="1" t="s">
        <v>57</v>
      </c>
      <c r="F3587" s="1" t="s">
        <v>58</v>
      </c>
      <c r="G3587" s="1" t="s">
        <v>44</v>
      </c>
      <c r="H3587" s="1" t="s">
        <v>45</v>
      </c>
      <c r="I3587" s="1" t="s">
        <v>46</v>
      </c>
      <c r="J3587" s="1" t="s">
        <v>47</v>
      </c>
      <c r="K3587" s="1" t="s">
        <v>48</v>
      </c>
      <c r="L3587" s="1" t="s">
        <v>48</v>
      </c>
      <c r="M3587" s="1" t="s">
        <v>49</v>
      </c>
      <c r="N3587" s="1" t="s">
        <v>48</v>
      </c>
      <c r="O3587" s="1" t="s">
        <v>48</v>
      </c>
      <c r="P3587" s="1" t="s">
        <v>48</v>
      </c>
      <c r="Q3587" s="1" t="s">
        <v>48</v>
      </c>
      <c r="R3587" s="1" t="s">
        <v>48</v>
      </c>
      <c r="S3587" s="1" t="s">
        <v>48</v>
      </c>
      <c r="T3587" s="1" t="s">
        <v>48</v>
      </c>
      <c r="U3587" s="1" t="s">
        <v>48</v>
      </c>
      <c r="V3587" s="1" t="s">
        <v>48</v>
      </c>
      <c r="W3587" s="1" t="s">
        <v>48</v>
      </c>
      <c r="X3587" s="1" t="s">
        <v>62</v>
      </c>
      <c r="AC3587" s="1" t="s">
        <v>5712</v>
      </c>
      <c r="AD3587" s="1" t="s">
        <v>5712</v>
      </c>
      <c r="AK3587" s="1" t="s">
        <v>55</v>
      </c>
      <c r="AN3587" s="1" t="s">
        <v>5712</v>
      </c>
      <c r="AP3587" s="1" t="s">
        <v>5712</v>
      </c>
      <c r="AR3587" s="1" t="s">
        <v>5712</v>
      </c>
      <c r="AT3587" s="1" t="s">
        <v>5712</v>
      </c>
      <c r="AV3587" s="1" t="s">
        <v>14970</v>
      </c>
    </row>
    <row r="3588" spans="1:48" x14ac:dyDescent="0.35">
      <c r="A3588" s="1" t="s">
        <v>14971</v>
      </c>
      <c r="B3588" s="1" t="s">
        <v>12499</v>
      </c>
      <c r="C3588" s="1" t="s">
        <v>71</v>
      </c>
      <c r="D3588">
        <v>45</v>
      </c>
      <c r="E3588" s="1" t="s">
        <v>42</v>
      </c>
      <c r="F3588" s="1" t="s">
        <v>66</v>
      </c>
      <c r="G3588" s="1" t="s">
        <v>44</v>
      </c>
      <c r="H3588" s="1" t="s">
        <v>45</v>
      </c>
      <c r="I3588" s="1" t="s">
        <v>68</v>
      </c>
      <c r="J3588" s="1" t="s">
        <v>47</v>
      </c>
      <c r="K3588" s="1" t="s">
        <v>48</v>
      </c>
      <c r="L3588" s="1" t="s">
        <v>48</v>
      </c>
      <c r="M3588" s="1" t="s">
        <v>48</v>
      </c>
      <c r="N3588" s="1" t="s">
        <v>48</v>
      </c>
      <c r="O3588" s="1" t="s">
        <v>48</v>
      </c>
      <c r="P3588" s="1" t="s">
        <v>48</v>
      </c>
      <c r="Q3588" s="1" t="s">
        <v>49</v>
      </c>
      <c r="R3588" s="1" t="s">
        <v>48</v>
      </c>
      <c r="S3588" s="1" t="s">
        <v>48</v>
      </c>
      <c r="T3588" s="1" t="s">
        <v>48</v>
      </c>
      <c r="U3588" s="1" t="s">
        <v>48</v>
      </c>
      <c r="V3588" s="1" t="s">
        <v>48</v>
      </c>
      <c r="W3588" s="1" t="s">
        <v>48</v>
      </c>
      <c r="X3588" s="1" t="s">
        <v>62</v>
      </c>
      <c r="AC3588" s="1" t="s">
        <v>5712</v>
      </c>
      <c r="AD3588" s="1" t="s">
        <v>5712</v>
      </c>
      <c r="AK3588" s="1" t="s">
        <v>77</v>
      </c>
      <c r="AN3588" s="1" t="s">
        <v>5712</v>
      </c>
      <c r="AP3588" s="1" t="s">
        <v>5712</v>
      </c>
      <c r="AR3588" s="1" t="s">
        <v>5712</v>
      </c>
      <c r="AT3588" s="1" t="s">
        <v>5712</v>
      </c>
      <c r="AV3588" s="1" t="s">
        <v>105</v>
      </c>
    </row>
    <row r="3589" spans="1:48" x14ac:dyDescent="0.35">
      <c r="A3589" s="1" t="s">
        <v>14972</v>
      </c>
      <c r="B3589" s="1" t="s">
        <v>12499</v>
      </c>
      <c r="C3589" s="1" t="s">
        <v>71</v>
      </c>
      <c r="D3589">
        <v>73</v>
      </c>
      <c r="E3589" s="1" t="s">
        <v>65</v>
      </c>
      <c r="F3589" s="1" t="s">
        <v>66</v>
      </c>
      <c r="G3589" s="1" t="s">
        <v>85</v>
      </c>
      <c r="H3589" s="1" t="s">
        <v>79</v>
      </c>
      <c r="I3589" s="1" t="s">
        <v>99</v>
      </c>
      <c r="J3589" s="1" t="s">
        <v>47</v>
      </c>
      <c r="K3589" s="1" t="s">
        <v>49</v>
      </c>
      <c r="L3589" s="1" t="s">
        <v>48</v>
      </c>
      <c r="M3589" s="1" t="s">
        <v>48</v>
      </c>
      <c r="N3589" s="1" t="s">
        <v>48</v>
      </c>
      <c r="O3589" s="1" t="s">
        <v>48</v>
      </c>
      <c r="P3589" s="1" t="s">
        <v>48</v>
      </c>
      <c r="Q3589" s="1" t="s">
        <v>48</v>
      </c>
      <c r="R3589" s="1" t="s">
        <v>48</v>
      </c>
      <c r="S3589" s="1" t="s">
        <v>48</v>
      </c>
      <c r="T3589" s="1" t="s">
        <v>49</v>
      </c>
      <c r="U3589" s="1" t="s">
        <v>48</v>
      </c>
      <c r="V3589" s="1" t="s">
        <v>48</v>
      </c>
      <c r="W3589" s="1" t="s">
        <v>48</v>
      </c>
      <c r="X3589" s="1" t="s">
        <v>75</v>
      </c>
      <c r="Y3589" s="1" t="s">
        <v>14973</v>
      </c>
      <c r="AC3589" s="1" t="s">
        <v>5712</v>
      </c>
      <c r="AD3589" s="1" t="s">
        <v>5712</v>
      </c>
      <c r="AK3589" s="1" t="s">
        <v>55</v>
      </c>
      <c r="AN3589" s="1" t="s">
        <v>81</v>
      </c>
      <c r="AP3589" s="1" t="s">
        <v>81</v>
      </c>
      <c r="AR3589" s="1" t="s">
        <v>5712</v>
      </c>
      <c r="AT3589" s="1" t="s">
        <v>5712</v>
      </c>
    </row>
    <row r="3590" spans="1:48" x14ac:dyDescent="0.35">
      <c r="A3590" s="1" t="s">
        <v>14974</v>
      </c>
      <c r="B3590" s="1" t="s">
        <v>12499</v>
      </c>
      <c r="C3590" s="1" t="s">
        <v>41</v>
      </c>
      <c r="D3590">
        <v>19</v>
      </c>
      <c r="E3590" s="1" t="s">
        <v>57</v>
      </c>
      <c r="F3590" s="1" t="s">
        <v>58</v>
      </c>
      <c r="G3590" s="1" t="s">
        <v>44</v>
      </c>
      <c r="H3590" s="1" t="s">
        <v>60</v>
      </c>
      <c r="I3590" s="1" t="s">
        <v>125</v>
      </c>
      <c r="J3590" s="1" t="s">
        <v>80</v>
      </c>
      <c r="K3590" s="1" t="s">
        <v>48</v>
      </c>
      <c r="L3590" s="1" t="s">
        <v>48</v>
      </c>
      <c r="M3590" s="1" t="s">
        <v>48</v>
      </c>
      <c r="N3590" s="1" t="s">
        <v>48</v>
      </c>
      <c r="O3590" s="1" t="s">
        <v>48</v>
      </c>
      <c r="P3590" s="1" t="s">
        <v>48</v>
      </c>
      <c r="Q3590" s="1" t="s">
        <v>48</v>
      </c>
      <c r="R3590" s="1" t="s">
        <v>48</v>
      </c>
      <c r="S3590" s="1" t="s">
        <v>48</v>
      </c>
      <c r="T3590" s="1" t="s">
        <v>48</v>
      </c>
      <c r="U3590" s="1" t="s">
        <v>49</v>
      </c>
      <c r="V3590" s="1" t="s">
        <v>48</v>
      </c>
      <c r="W3590" s="1" t="s">
        <v>48</v>
      </c>
      <c r="X3590" s="1" t="s">
        <v>116</v>
      </c>
      <c r="Y3590" s="1" t="s">
        <v>14975</v>
      </c>
      <c r="AC3590" s="1" t="s">
        <v>5712</v>
      </c>
      <c r="AD3590" s="1" t="s">
        <v>5712</v>
      </c>
      <c r="AI3590" s="1" t="s">
        <v>14976</v>
      </c>
      <c r="AK3590" s="1" t="s">
        <v>63</v>
      </c>
      <c r="AN3590" s="1" t="s">
        <v>5712</v>
      </c>
      <c r="AP3590" s="1" t="s">
        <v>5712</v>
      </c>
      <c r="AR3590" s="1" t="s">
        <v>5712</v>
      </c>
      <c r="AT3590" s="1" t="s">
        <v>5712</v>
      </c>
      <c r="AV3590" s="1" t="s">
        <v>14977</v>
      </c>
    </row>
    <row r="3591" spans="1:48" x14ac:dyDescent="0.35">
      <c r="A3591" s="1" t="s">
        <v>14978</v>
      </c>
      <c r="B3591" s="1" t="s">
        <v>12499</v>
      </c>
      <c r="C3591" s="1" t="s">
        <v>71</v>
      </c>
      <c r="D3591">
        <v>20</v>
      </c>
      <c r="E3591" s="1" t="s">
        <v>57</v>
      </c>
      <c r="F3591" s="1" t="s">
        <v>58</v>
      </c>
      <c r="G3591" s="1" t="s">
        <v>59</v>
      </c>
      <c r="H3591" s="1" t="s">
        <v>79</v>
      </c>
      <c r="I3591" s="1" t="s">
        <v>90</v>
      </c>
      <c r="J3591" s="1" t="s">
        <v>47</v>
      </c>
      <c r="K3591" s="1" t="s">
        <v>48</v>
      </c>
      <c r="L3591" s="1" t="s">
        <v>48</v>
      </c>
      <c r="M3591" s="1" t="s">
        <v>48</v>
      </c>
      <c r="N3591" s="1" t="s">
        <v>48</v>
      </c>
      <c r="O3591" s="1" t="s">
        <v>48</v>
      </c>
      <c r="P3591" s="1" t="s">
        <v>49</v>
      </c>
      <c r="Q3591" s="1" t="s">
        <v>48</v>
      </c>
      <c r="R3591" s="1" t="s">
        <v>48</v>
      </c>
      <c r="S3591" s="1" t="s">
        <v>48</v>
      </c>
      <c r="T3591" s="1" t="s">
        <v>48</v>
      </c>
      <c r="U3591" s="1" t="s">
        <v>48</v>
      </c>
      <c r="V3591" s="1" t="s">
        <v>48</v>
      </c>
      <c r="W3591" s="1" t="s">
        <v>48</v>
      </c>
      <c r="X3591" s="1" t="s">
        <v>116</v>
      </c>
      <c r="Y3591" s="1" t="s">
        <v>14979</v>
      </c>
      <c r="AC3591" s="1" t="s">
        <v>5712</v>
      </c>
      <c r="AD3591" s="1" t="s">
        <v>5712</v>
      </c>
      <c r="AI3591" s="1" t="s">
        <v>14980</v>
      </c>
      <c r="AK3591" s="1" t="s">
        <v>77</v>
      </c>
      <c r="AN3591" s="1" t="s">
        <v>5712</v>
      </c>
      <c r="AP3591" s="1" t="s">
        <v>5712</v>
      </c>
      <c r="AR3591" s="1" t="s">
        <v>5712</v>
      </c>
      <c r="AT3591" s="1" t="s">
        <v>5712</v>
      </c>
    </row>
    <row r="3592" spans="1:48" x14ac:dyDescent="0.35">
      <c r="A3592" s="1" t="s">
        <v>14981</v>
      </c>
      <c r="B3592" s="1" t="s">
        <v>12499</v>
      </c>
      <c r="C3592" s="1" t="s">
        <v>71</v>
      </c>
      <c r="D3592">
        <v>51</v>
      </c>
      <c r="E3592" s="1" t="s">
        <v>42</v>
      </c>
      <c r="F3592" s="1" t="s">
        <v>107</v>
      </c>
      <c r="G3592" s="1" t="s">
        <v>59</v>
      </c>
      <c r="H3592" s="1" t="s">
        <v>45</v>
      </c>
      <c r="I3592" s="1" t="s">
        <v>99</v>
      </c>
      <c r="J3592" s="1" t="s">
        <v>47</v>
      </c>
      <c r="K3592" s="1" t="s">
        <v>49</v>
      </c>
      <c r="L3592" s="1" t="s">
        <v>48</v>
      </c>
      <c r="M3592" s="1" t="s">
        <v>48</v>
      </c>
      <c r="N3592" s="1" t="s">
        <v>48</v>
      </c>
      <c r="O3592" s="1" t="s">
        <v>48</v>
      </c>
      <c r="P3592" s="1" t="s">
        <v>48</v>
      </c>
      <c r="Q3592" s="1" t="s">
        <v>48</v>
      </c>
      <c r="R3592" s="1" t="s">
        <v>48</v>
      </c>
      <c r="S3592" s="1" t="s">
        <v>48</v>
      </c>
      <c r="T3592" s="1" t="s">
        <v>49</v>
      </c>
      <c r="U3592" s="1" t="s">
        <v>48</v>
      </c>
      <c r="V3592" s="1" t="s">
        <v>48</v>
      </c>
      <c r="W3592" s="1" t="s">
        <v>48</v>
      </c>
      <c r="X3592" s="1" t="s">
        <v>62</v>
      </c>
      <c r="AC3592" s="1" t="s">
        <v>5712</v>
      </c>
      <c r="AD3592" s="1" t="s">
        <v>5712</v>
      </c>
      <c r="AK3592" s="1" t="s">
        <v>63</v>
      </c>
      <c r="AN3592" s="1" t="s">
        <v>5712</v>
      </c>
      <c r="AP3592" s="1" t="s">
        <v>5712</v>
      </c>
      <c r="AR3592" s="1" t="s">
        <v>5712</v>
      </c>
      <c r="AT3592" s="1" t="s">
        <v>5712</v>
      </c>
      <c r="AV3592" s="1" t="s">
        <v>14982</v>
      </c>
    </row>
    <row r="3593" spans="1:48" x14ac:dyDescent="0.35">
      <c r="A3593" s="1" t="s">
        <v>14983</v>
      </c>
      <c r="B3593" s="1" t="s">
        <v>12499</v>
      </c>
      <c r="C3593" s="1" t="s">
        <v>71</v>
      </c>
      <c r="D3593">
        <v>19</v>
      </c>
      <c r="E3593" s="1" t="s">
        <v>57</v>
      </c>
      <c r="F3593" s="1" t="s">
        <v>58</v>
      </c>
      <c r="G3593" s="1" t="s">
        <v>98</v>
      </c>
      <c r="H3593" s="1" t="s">
        <v>112</v>
      </c>
      <c r="I3593" s="1" t="s">
        <v>99</v>
      </c>
      <c r="J3593" s="1" t="s">
        <v>80</v>
      </c>
      <c r="K3593" s="1" t="s">
        <v>48</v>
      </c>
      <c r="L3593" s="1" t="s">
        <v>48</v>
      </c>
      <c r="M3593" s="1" t="s">
        <v>48</v>
      </c>
      <c r="N3593" s="1" t="s">
        <v>48</v>
      </c>
      <c r="O3593" s="1" t="s">
        <v>48</v>
      </c>
      <c r="P3593" s="1" t="s">
        <v>48</v>
      </c>
      <c r="Q3593" s="1" t="s">
        <v>48</v>
      </c>
      <c r="R3593" s="1" t="s">
        <v>48</v>
      </c>
      <c r="S3593" s="1" t="s">
        <v>48</v>
      </c>
      <c r="T3593" s="1" t="s">
        <v>48</v>
      </c>
      <c r="U3593" s="1" t="s">
        <v>48</v>
      </c>
      <c r="V3593" s="1" t="s">
        <v>49</v>
      </c>
      <c r="W3593" s="1" t="s">
        <v>48</v>
      </c>
      <c r="X3593" s="1" t="s">
        <v>62</v>
      </c>
      <c r="AC3593" s="1" t="s">
        <v>5712</v>
      </c>
      <c r="AD3593" s="1" t="s">
        <v>5712</v>
      </c>
      <c r="AK3593" s="1" t="s">
        <v>63</v>
      </c>
      <c r="AN3593" s="1" t="s">
        <v>5712</v>
      </c>
      <c r="AP3593" s="1" t="s">
        <v>242</v>
      </c>
      <c r="AR3593" s="1" t="s">
        <v>5712</v>
      </c>
      <c r="AT3593" s="1" t="s">
        <v>5712</v>
      </c>
    </row>
    <row r="3594" spans="1:48" x14ac:dyDescent="0.35">
      <c r="A3594" s="1" t="s">
        <v>14984</v>
      </c>
      <c r="B3594" s="1" t="s">
        <v>12499</v>
      </c>
      <c r="C3594" s="1" t="s">
        <v>41</v>
      </c>
      <c r="D3594">
        <v>38</v>
      </c>
      <c r="E3594" s="1" t="s">
        <v>42</v>
      </c>
      <c r="F3594" s="1" t="s">
        <v>72</v>
      </c>
      <c r="G3594" s="1" t="s">
        <v>2152</v>
      </c>
      <c r="H3594" s="1" t="s">
        <v>109</v>
      </c>
      <c r="I3594" s="1" t="s">
        <v>110</v>
      </c>
      <c r="J3594" s="1" t="s">
        <v>47</v>
      </c>
      <c r="K3594" s="1" t="s">
        <v>48</v>
      </c>
      <c r="L3594" s="1" t="s">
        <v>49</v>
      </c>
      <c r="M3594" s="1" t="s">
        <v>48</v>
      </c>
      <c r="N3594" s="1" t="s">
        <v>48</v>
      </c>
      <c r="O3594" s="1" t="s">
        <v>48</v>
      </c>
      <c r="P3594" s="1" t="s">
        <v>48</v>
      </c>
      <c r="Q3594" s="1" t="s">
        <v>48</v>
      </c>
      <c r="R3594" s="1" t="s">
        <v>48</v>
      </c>
      <c r="S3594" s="1" t="s">
        <v>48</v>
      </c>
      <c r="T3594" s="1" t="s">
        <v>48</v>
      </c>
      <c r="U3594" s="1" t="s">
        <v>48</v>
      </c>
      <c r="V3594" s="1" t="s">
        <v>48</v>
      </c>
      <c r="W3594" s="1" t="s">
        <v>48</v>
      </c>
      <c r="X3594" s="1" t="s">
        <v>75</v>
      </c>
      <c r="Y3594" s="1" t="s">
        <v>14985</v>
      </c>
      <c r="AC3594" s="1" t="s">
        <v>5712</v>
      </c>
      <c r="AD3594" s="1" t="s">
        <v>5712</v>
      </c>
      <c r="AI3594" s="1" t="s">
        <v>14986</v>
      </c>
      <c r="AK3594" s="1" t="s">
        <v>63</v>
      </c>
      <c r="AN3594" s="1" t="s">
        <v>5712</v>
      </c>
      <c r="AP3594" s="1" t="s">
        <v>5712</v>
      </c>
      <c r="AR3594" s="1" t="s">
        <v>5712</v>
      </c>
      <c r="AT3594" s="1" t="s">
        <v>5712</v>
      </c>
    </row>
    <row r="3595" spans="1:48" x14ac:dyDescent="0.35">
      <c r="A3595" s="1" t="s">
        <v>14987</v>
      </c>
      <c r="B3595" s="1" t="s">
        <v>12499</v>
      </c>
      <c r="C3595" s="1" t="s">
        <v>71</v>
      </c>
      <c r="D3595">
        <v>24</v>
      </c>
      <c r="E3595" s="1" t="s">
        <v>57</v>
      </c>
      <c r="F3595" s="1" t="s">
        <v>58</v>
      </c>
      <c r="G3595" s="1" t="s">
        <v>85</v>
      </c>
      <c r="H3595" s="1" t="s">
        <v>45</v>
      </c>
      <c r="I3595" s="1" t="s">
        <v>46</v>
      </c>
      <c r="J3595" s="1" t="s">
        <v>80</v>
      </c>
      <c r="K3595" s="1" t="s">
        <v>48</v>
      </c>
      <c r="L3595" s="1" t="s">
        <v>48</v>
      </c>
      <c r="M3595" s="1" t="s">
        <v>48</v>
      </c>
      <c r="N3595" s="1" t="s">
        <v>48</v>
      </c>
      <c r="O3595" s="1" t="s">
        <v>48</v>
      </c>
      <c r="P3595" s="1" t="s">
        <v>48</v>
      </c>
      <c r="Q3595" s="1" t="s">
        <v>48</v>
      </c>
      <c r="R3595" s="1" t="s">
        <v>48</v>
      </c>
      <c r="S3595" s="1" t="s">
        <v>48</v>
      </c>
      <c r="T3595" s="1" t="s">
        <v>48</v>
      </c>
      <c r="U3595" s="1" t="s">
        <v>49</v>
      </c>
      <c r="V3595" s="1" t="s">
        <v>48</v>
      </c>
      <c r="W3595" s="1" t="s">
        <v>48</v>
      </c>
      <c r="X3595" s="1" t="s">
        <v>62</v>
      </c>
      <c r="AC3595" s="1" t="s">
        <v>5712</v>
      </c>
      <c r="AD3595" s="1" t="s">
        <v>5712</v>
      </c>
      <c r="AK3595" s="1" t="s">
        <v>63</v>
      </c>
      <c r="AN3595" s="1" t="s">
        <v>5712</v>
      </c>
      <c r="AP3595" s="1" t="s">
        <v>5712</v>
      </c>
      <c r="AR3595" s="1" t="s">
        <v>5712</v>
      </c>
      <c r="AT3595" s="1" t="s">
        <v>5712</v>
      </c>
      <c r="AV3595" s="1" t="s">
        <v>14988</v>
      </c>
    </row>
    <row r="3596" spans="1:48" x14ac:dyDescent="0.35">
      <c r="A3596" s="1" t="s">
        <v>14989</v>
      </c>
      <c r="B3596" s="1" t="s">
        <v>12499</v>
      </c>
      <c r="C3596" s="1" t="s">
        <v>71</v>
      </c>
      <c r="D3596">
        <v>41</v>
      </c>
      <c r="E3596" s="1" t="s">
        <v>42</v>
      </c>
      <c r="F3596" s="1" t="s">
        <v>107</v>
      </c>
      <c r="G3596" s="1" t="s">
        <v>98</v>
      </c>
      <c r="H3596" s="1" t="s">
        <v>45</v>
      </c>
      <c r="I3596" s="1" t="s">
        <v>74</v>
      </c>
      <c r="J3596" s="1" t="s">
        <v>80</v>
      </c>
      <c r="K3596" s="1" t="s">
        <v>48</v>
      </c>
      <c r="L3596" s="1" t="s">
        <v>48</v>
      </c>
      <c r="M3596" s="1" t="s">
        <v>48</v>
      </c>
      <c r="N3596" s="1" t="s">
        <v>48</v>
      </c>
      <c r="O3596" s="1" t="s">
        <v>48</v>
      </c>
      <c r="P3596" s="1" t="s">
        <v>48</v>
      </c>
      <c r="Q3596" s="1" t="s">
        <v>48</v>
      </c>
      <c r="R3596" s="1" t="s">
        <v>48</v>
      </c>
      <c r="S3596" s="1" t="s">
        <v>48</v>
      </c>
      <c r="T3596" s="1" t="s">
        <v>48</v>
      </c>
      <c r="U3596" s="1" t="s">
        <v>49</v>
      </c>
      <c r="V3596" s="1" t="s">
        <v>48</v>
      </c>
      <c r="W3596" s="1" t="s">
        <v>48</v>
      </c>
      <c r="X3596" s="1" t="s">
        <v>75</v>
      </c>
      <c r="Y3596" s="1" t="s">
        <v>14990</v>
      </c>
      <c r="AC3596" s="1" t="s">
        <v>5712</v>
      </c>
      <c r="AD3596" s="1" t="s">
        <v>5712</v>
      </c>
      <c r="AK3596" s="1" t="s">
        <v>55</v>
      </c>
      <c r="AN3596" s="1" t="s">
        <v>5712</v>
      </c>
      <c r="AP3596" s="1" t="s">
        <v>5712</v>
      </c>
      <c r="AR3596" s="1" t="s">
        <v>5712</v>
      </c>
      <c r="AT3596" s="1" t="s">
        <v>5712</v>
      </c>
      <c r="AV3596" s="1" t="s">
        <v>14991</v>
      </c>
    </row>
    <row r="3597" spans="1:48" x14ac:dyDescent="0.35">
      <c r="A3597" s="1" t="s">
        <v>14992</v>
      </c>
      <c r="B3597" s="1" t="s">
        <v>12499</v>
      </c>
      <c r="C3597" s="1" t="s">
        <v>71</v>
      </c>
      <c r="D3597">
        <v>33</v>
      </c>
      <c r="E3597" s="1" t="s">
        <v>57</v>
      </c>
      <c r="F3597" s="1" t="s">
        <v>107</v>
      </c>
      <c r="G3597" s="1" t="s">
        <v>85</v>
      </c>
      <c r="H3597" s="1" t="s">
        <v>45</v>
      </c>
      <c r="I3597" s="1" t="s">
        <v>61</v>
      </c>
      <c r="J3597" s="1" t="s">
        <v>80</v>
      </c>
      <c r="K3597" s="1" t="s">
        <v>48</v>
      </c>
      <c r="L3597" s="1" t="s">
        <v>48</v>
      </c>
      <c r="M3597" s="1" t="s">
        <v>48</v>
      </c>
      <c r="N3597" s="1" t="s">
        <v>48</v>
      </c>
      <c r="O3597" s="1" t="s">
        <v>48</v>
      </c>
      <c r="P3597" s="1" t="s">
        <v>48</v>
      </c>
      <c r="Q3597" s="1" t="s">
        <v>48</v>
      </c>
      <c r="R3597" s="1" t="s">
        <v>48</v>
      </c>
      <c r="S3597" s="1" t="s">
        <v>48</v>
      </c>
      <c r="T3597" s="1" t="s">
        <v>48</v>
      </c>
      <c r="U3597" s="1" t="s">
        <v>49</v>
      </c>
      <c r="V3597" s="1" t="s">
        <v>48</v>
      </c>
      <c r="W3597" s="1" t="s">
        <v>48</v>
      </c>
      <c r="X3597" s="1" t="s">
        <v>62</v>
      </c>
      <c r="AC3597" s="1" t="s">
        <v>5712</v>
      </c>
      <c r="AD3597" s="1" t="s">
        <v>5712</v>
      </c>
      <c r="AK3597" s="1" t="s">
        <v>63</v>
      </c>
      <c r="AN3597" s="1" t="s">
        <v>5712</v>
      </c>
      <c r="AP3597" s="1" t="s">
        <v>5712</v>
      </c>
      <c r="AR3597" s="1" t="s">
        <v>5712</v>
      </c>
      <c r="AT3597" s="1" t="s">
        <v>5712</v>
      </c>
      <c r="AV3597" s="1" t="s">
        <v>14993</v>
      </c>
    </row>
    <row r="3598" spans="1:48" x14ac:dyDescent="0.35">
      <c r="A3598" s="1" t="s">
        <v>14994</v>
      </c>
      <c r="B3598" s="1" t="s">
        <v>12499</v>
      </c>
      <c r="C3598" s="1" t="s">
        <v>71</v>
      </c>
      <c r="D3598">
        <v>22</v>
      </c>
      <c r="E3598" s="1" t="s">
        <v>57</v>
      </c>
      <c r="F3598" s="1" t="s">
        <v>58</v>
      </c>
      <c r="G3598" s="1" t="s">
        <v>59</v>
      </c>
      <c r="H3598" s="1" t="s">
        <v>79</v>
      </c>
      <c r="I3598" s="1" t="s">
        <v>68</v>
      </c>
      <c r="J3598" s="1" t="s">
        <v>80</v>
      </c>
      <c r="K3598" s="1" t="s">
        <v>48</v>
      </c>
      <c r="L3598" s="1" t="s">
        <v>48</v>
      </c>
      <c r="M3598" s="1" t="s">
        <v>48</v>
      </c>
      <c r="N3598" s="1" t="s">
        <v>48</v>
      </c>
      <c r="O3598" s="1" t="s">
        <v>48</v>
      </c>
      <c r="P3598" s="1" t="s">
        <v>48</v>
      </c>
      <c r="Q3598" s="1" t="s">
        <v>48</v>
      </c>
      <c r="R3598" s="1" t="s">
        <v>48</v>
      </c>
      <c r="S3598" s="1" t="s">
        <v>48</v>
      </c>
      <c r="T3598" s="1" t="s">
        <v>48</v>
      </c>
      <c r="U3598" s="1" t="s">
        <v>49</v>
      </c>
      <c r="V3598" s="1" t="s">
        <v>48</v>
      </c>
      <c r="W3598" s="1" t="s">
        <v>48</v>
      </c>
      <c r="X3598" s="1" t="s">
        <v>62</v>
      </c>
      <c r="AC3598" s="1" t="s">
        <v>5712</v>
      </c>
      <c r="AD3598" s="1" t="s">
        <v>5712</v>
      </c>
      <c r="AI3598" s="1" t="s">
        <v>14995</v>
      </c>
      <c r="AK3598" s="1" t="s">
        <v>55</v>
      </c>
      <c r="AN3598" s="1" t="s">
        <v>5712</v>
      </c>
      <c r="AP3598" s="1" t="s">
        <v>5712</v>
      </c>
      <c r="AR3598" s="1" t="s">
        <v>5712</v>
      </c>
      <c r="AT3598" s="1" t="s">
        <v>5712</v>
      </c>
    </row>
    <row r="3599" spans="1:48" x14ac:dyDescent="0.35">
      <c r="A3599" s="1" t="s">
        <v>14996</v>
      </c>
      <c r="B3599" s="1" t="s">
        <v>12499</v>
      </c>
      <c r="C3599" s="1" t="s">
        <v>71</v>
      </c>
      <c r="D3599">
        <v>68</v>
      </c>
      <c r="E3599" s="1" t="s">
        <v>65</v>
      </c>
      <c r="F3599" s="1" t="s">
        <v>66</v>
      </c>
      <c r="G3599" s="1" t="s">
        <v>98</v>
      </c>
      <c r="H3599" s="1" t="s">
        <v>67</v>
      </c>
      <c r="I3599" s="1" t="s">
        <v>113</v>
      </c>
      <c r="J3599" s="1" t="s">
        <v>47</v>
      </c>
      <c r="K3599" s="1" t="s">
        <v>48</v>
      </c>
      <c r="L3599" s="1" t="s">
        <v>48</v>
      </c>
      <c r="M3599" s="1" t="s">
        <v>48</v>
      </c>
      <c r="N3599" s="1" t="s">
        <v>48</v>
      </c>
      <c r="O3599" s="1" t="s">
        <v>49</v>
      </c>
      <c r="P3599" s="1" t="s">
        <v>48</v>
      </c>
      <c r="Q3599" s="1" t="s">
        <v>48</v>
      </c>
      <c r="R3599" s="1" t="s">
        <v>48</v>
      </c>
      <c r="S3599" s="1" t="s">
        <v>48</v>
      </c>
      <c r="T3599" s="1" t="s">
        <v>48</v>
      </c>
      <c r="U3599" s="1" t="s">
        <v>48</v>
      </c>
      <c r="V3599" s="1" t="s">
        <v>48</v>
      </c>
      <c r="W3599" s="1" t="s">
        <v>48</v>
      </c>
      <c r="X3599" s="1" t="s">
        <v>62</v>
      </c>
      <c r="AC3599" s="1" t="s">
        <v>5712</v>
      </c>
      <c r="AD3599" s="1" t="s">
        <v>5712</v>
      </c>
      <c r="AK3599" s="1" t="s">
        <v>63</v>
      </c>
      <c r="AN3599" s="1" t="s">
        <v>5712</v>
      </c>
      <c r="AP3599" s="1" t="s">
        <v>5712</v>
      </c>
      <c r="AR3599" s="1" t="s">
        <v>5712</v>
      </c>
      <c r="AT3599" s="1" t="s">
        <v>5712</v>
      </c>
      <c r="AV3599" s="1" t="s">
        <v>14997</v>
      </c>
    </row>
    <row r="3600" spans="1:48" x14ac:dyDescent="0.35">
      <c r="A3600" s="1" t="s">
        <v>14998</v>
      </c>
      <c r="B3600" s="1" t="s">
        <v>12499</v>
      </c>
      <c r="C3600" s="1" t="s">
        <v>41</v>
      </c>
      <c r="D3600">
        <v>56</v>
      </c>
      <c r="E3600" s="1" t="s">
        <v>65</v>
      </c>
      <c r="F3600" s="1" t="s">
        <v>66</v>
      </c>
      <c r="G3600" s="1" t="s">
        <v>59</v>
      </c>
      <c r="H3600" s="1" t="s">
        <v>45</v>
      </c>
      <c r="I3600" s="1" t="s">
        <v>99</v>
      </c>
      <c r="J3600" s="1" t="s">
        <v>47</v>
      </c>
      <c r="K3600" s="1" t="s">
        <v>48</v>
      </c>
      <c r="L3600" s="1" t="s">
        <v>48</v>
      </c>
      <c r="M3600" s="1" t="s">
        <v>49</v>
      </c>
      <c r="N3600" s="1" t="s">
        <v>48</v>
      </c>
      <c r="O3600" s="1" t="s">
        <v>48</v>
      </c>
      <c r="P3600" s="1" t="s">
        <v>48</v>
      </c>
      <c r="Q3600" s="1" t="s">
        <v>48</v>
      </c>
      <c r="R3600" s="1" t="s">
        <v>48</v>
      </c>
      <c r="S3600" s="1" t="s">
        <v>48</v>
      </c>
      <c r="T3600" s="1" t="s">
        <v>48</v>
      </c>
      <c r="U3600" s="1" t="s">
        <v>48</v>
      </c>
      <c r="V3600" s="1" t="s">
        <v>48</v>
      </c>
      <c r="W3600" s="1" t="s">
        <v>48</v>
      </c>
      <c r="X3600" s="1" t="s">
        <v>62</v>
      </c>
      <c r="AC3600" s="1" t="s">
        <v>5712</v>
      </c>
      <c r="AD3600" s="1" t="s">
        <v>5712</v>
      </c>
      <c r="AI3600" s="1" t="s">
        <v>14999</v>
      </c>
      <c r="AK3600" s="1" t="s">
        <v>55</v>
      </c>
      <c r="AN3600" s="1" t="s">
        <v>5712</v>
      </c>
      <c r="AP3600" s="1" t="s">
        <v>5712</v>
      </c>
      <c r="AR3600" s="1" t="s">
        <v>5712</v>
      </c>
      <c r="AT3600" s="1" t="s">
        <v>5712</v>
      </c>
      <c r="AV3600" s="1" t="s">
        <v>1002</v>
      </c>
    </row>
    <row r="3601" spans="1:48" x14ac:dyDescent="0.35">
      <c r="A3601" s="1" t="s">
        <v>15000</v>
      </c>
      <c r="B3601" s="1" t="s">
        <v>12499</v>
      </c>
      <c r="C3601" s="1" t="s">
        <v>71</v>
      </c>
      <c r="D3601">
        <v>69</v>
      </c>
      <c r="E3601" s="1" t="s">
        <v>65</v>
      </c>
      <c r="F3601" s="1" t="s">
        <v>43</v>
      </c>
      <c r="G3601" s="1" t="s">
        <v>73</v>
      </c>
      <c r="H3601" s="1" t="s">
        <v>67</v>
      </c>
      <c r="I3601" s="1" t="s">
        <v>68</v>
      </c>
      <c r="J3601" s="1" t="s">
        <v>47</v>
      </c>
      <c r="K3601" s="1" t="s">
        <v>49</v>
      </c>
      <c r="L3601" s="1" t="s">
        <v>48</v>
      </c>
      <c r="M3601" s="1" t="s">
        <v>48</v>
      </c>
      <c r="N3601" s="1" t="s">
        <v>48</v>
      </c>
      <c r="O3601" s="1" t="s">
        <v>48</v>
      </c>
      <c r="P3601" s="1" t="s">
        <v>48</v>
      </c>
      <c r="Q3601" s="1" t="s">
        <v>48</v>
      </c>
      <c r="R3601" s="1" t="s">
        <v>48</v>
      </c>
      <c r="S3601" s="1" t="s">
        <v>48</v>
      </c>
      <c r="T3601" s="1" t="s">
        <v>49</v>
      </c>
      <c r="U3601" s="1" t="s">
        <v>48</v>
      </c>
      <c r="V3601" s="1" t="s">
        <v>48</v>
      </c>
      <c r="W3601" s="1" t="s">
        <v>48</v>
      </c>
      <c r="X3601" s="1" t="s">
        <v>62</v>
      </c>
      <c r="AC3601" s="1" t="s">
        <v>5712</v>
      </c>
      <c r="AD3601" s="1" t="s">
        <v>5712</v>
      </c>
      <c r="AI3601" s="1" t="s">
        <v>15001</v>
      </c>
      <c r="AK3601" s="1" t="s">
        <v>63</v>
      </c>
      <c r="AN3601" s="1" t="s">
        <v>5712</v>
      </c>
      <c r="AP3601" s="1" t="s">
        <v>81</v>
      </c>
      <c r="AR3601" s="1" t="s">
        <v>5712</v>
      </c>
      <c r="AT3601" s="1" t="s">
        <v>5712</v>
      </c>
    </row>
    <row r="3602" spans="1:48" x14ac:dyDescent="0.35">
      <c r="A3602" s="1" t="s">
        <v>15002</v>
      </c>
      <c r="B3602" s="1" t="s">
        <v>12499</v>
      </c>
      <c r="C3602" s="1" t="s">
        <v>41</v>
      </c>
      <c r="D3602">
        <v>19</v>
      </c>
      <c r="E3602" s="1" t="s">
        <v>57</v>
      </c>
      <c r="F3602" s="1" t="s">
        <v>58</v>
      </c>
      <c r="G3602" s="1" t="s">
        <v>44</v>
      </c>
      <c r="H3602" s="1" t="s">
        <v>112</v>
      </c>
      <c r="I3602" s="1" t="s">
        <v>113</v>
      </c>
      <c r="J3602" s="1" t="s">
        <v>80</v>
      </c>
      <c r="K3602" s="1" t="s">
        <v>48</v>
      </c>
      <c r="L3602" s="1" t="s">
        <v>48</v>
      </c>
      <c r="M3602" s="1" t="s">
        <v>48</v>
      </c>
      <c r="N3602" s="1" t="s">
        <v>48</v>
      </c>
      <c r="O3602" s="1" t="s">
        <v>48</v>
      </c>
      <c r="P3602" s="1" t="s">
        <v>48</v>
      </c>
      <c r="Q3602" s="1" t="s">
        <v>48</v>
      </c>
      <c r="R3602" s="1" t="s">
        <v>48</v>
      </c>
      <c r="S3602" s="1" t="s">
        <v>48</v>
      </c>
      <c r="T3602" s="1" t="s">
        <v>49</v>
      </c>
      <c r="U3602" s="1" t="s">
        <v>48</v>
      </c>
      <c r="V3602" s="1" t="s">
        <v>48</v>
      </c>
      <c r="W3602" s="1" t="s">
        <v>48</v>
      </c>
      <c r="X3602" s="1" t="s">
        <v>116</v>
      </c>
      <c r="Y3602" s="1" t="s">
        <v>15003</v>
      </c>
      <c r="AC3602" s="1" t="s">
        <v>5712</v>
      </c>
      <c r="AD3602" s="1" t="s">
        <v>5712</v>
      </c>
      <c r="AK3602" s="1" t="s">
        <v>77</v>
      </c>
      <c r="AN3602" s="1" t="s">
        <v>5712</v>
      </c>
      <c r="AP3602" s="1" t="s">
        <v>5712</v>
      </c>
      <c r="AR3602" s="1" t="s">
        <v>5712</v>
      </c>
      <c r="AT3602" s="1" t="s">
        <v>5712</v>
      </c>
      <c r="AV3602" s="1" t="s">
        <v>15004</v>
      </c>
    </row>
    <row r="3603" spans="1:48" x14ac:dyDescent="0.35">
      <c r="A3603" s="1" t="s">
        <v>15005</v>
      </c>
      <c r="B3603" s="1" t="s">
        <v>12499</v>
      </c>
      <c r="C3603" s="1" t="s">
        <v>71</v>
      </c>
      <c r="D3603">
        <v>27</v>
      </c>
      <c r="E3603" s="1" t="s">
        <v>57</v>
      </c>
      <c r="F3603" s="1" t="s">
        <v>58</v>
      </c>
      <c r="G3603" s="1" t="s">
        <v>98</v>
      </c>
      <c r="H3603" s="1" t="s">
        <v>79</v>
      </c>
      <c r="I3603" s="1" t="s">
        <v>46</v>
      </c>
      <c r="J3603" s="1" t="s">
        <v>80</v>
      </c>
      <c r="K3603" s="1" t="s">
        <v>48</v>
      </c>
      <c r="L3603" s="1" t="s">
        <v>48</v>
      </c>
      <c r="M3603" s="1" t="s">
        <v>48</v>
      </c>
      <c r="N3603" s="1" t="s">
        <v>48</v>
      </c>
      <c r="O3603" s="1" t="s">
        <v>48</v>
      </c>
      <c r="P3603" s="1" t="s">
        <v>48</v>
      </c>
      <c r="Q3603" s="1" t="s">
        <v>48</v>
      </c>
      <c r="R3603" s="1" t="s">
        <v>48</v>
      </c>
      <c r="S3603" s="1" t="s">
        <v>48</v>
      </c>
      <c r="T3603" s="1" t="s">
        <v>48</v>
      </c>
      <c r="U3603" s="1" t="s">
        <v>49</v>
      </c>
      <c r="V3603" s="1" t="s">
        <v>48</v>
      </c>
      <c r="W3603" s="1" t="s">
        <v>48</v>
      </c>
      <c r="X3603" s="1" t="s">
        <v>116</v>
      </c>
      <c r="Y3603" s="1" t="s">
        <v>15006</v>
      </c>
      <c r="AC3603" s="1" t="s">
        <v>5712</v>
      </c>
      <c r="AD3603" s="1" t="s">
        <v>5712</v>
      </c>
      <c r="AK3603" s="1" t="s">
        <v>63</v>
      </c>
      <c r="AN3603" s="1" t="s">
        <v>5712</v>
      </c>
      <c r="AP3603" s="1" t="s">
        <v>5712</v>
      </c>
      <c r="AR3603" s="1" t="s">
        <v>5712</v>
      </c>
      <c r="AT3603" s="1" t="s">
        <v>5712</v>
      </c>
    </row>
    <row r="3604" spans="1:48" x14ac:dyDescent="0.35">
      <c r="A3604" s="1" t="s">
        <v>15007</v>
      </c>
      <c r="B3604" s="1" t="s">
        <v>12499</v>
      </c>
      <c r="C3604" s="1" t="s">
        <v>41</v>
      </c>
      <c r="D3604">
        <v>29</v>
      </c>
      <c r="E3604" s="1" t="s">
        <v>57</v>
      </c>
      <c r="F3604" s="1" t="s">
        <v>58</v>
      </c>
      <c r="G3604" s="1" t="s">
        <v>44</v>
      </c>
      <c r="H3604" s="1" t="s">
        <v>45</v>
      </c>
      <c r="I3604" s="1" t="s">
        <v>74</v>
      </c>
      <c r="J3604" s="1" t="s">
        <v>47</v>
      </c>
      <c r="K3604" s="1" t="s">
        <v>48</v>
      </c>
      <c r="L3604" s="1" t="s">
        <v>48</v>
      </c>
      <c r="M3604" s="1" t="s">
        <v>48</v>
      </c>
      <c r="N3604" s="1" t="s">
        <v>48</v>
      </c>
      <c r="O3604" s="1" t="s">
        <v>48</v>
      </c>
      <c r="P3604" s="1" t="s">
        <v>49</v>
      </c>
      <c r="Q3604" s="1" t="s">
        <v>48</v>
      </c>
      <c r="R3604" s="1" t="s">
        <v>48</v>
      </c>
      <c r="S3604" s="1" t="s">
        <v>48</v>
      </c>
      <c r="T3604" s="1" t="s">
        <v>48</v>
      </c>
      <c r="U3604" s="1" t="s">
        <v>48</v>
      </c>
      <c r="V3604" s="1" t="s">
        <v>48</v>
      </c>
      <c r="W3604" s="1" t="s">
        <v>48</v>
      </c>
      <c r="X3604" s="1" t="s">
        <v>62</v>
      </c>
      <c r="AC3604" s="1" t="s">
        <v>5712</v>
      </c>
      <c r="AD3604" s="1" t="s">
        <v>5712</v>
      </c>
      <c r="AI3604" s="1" t="s">
        <v>15008</v>
      </c>
      <c r="AK3604" s="1" t="s">
        <v>77</v>
      </c>
      <c r="AN3604" s="1" t="s">
        <v>5712</v>
      </c>
      <c r="AP3604" s="1" t="s">
        <v>5712</v>
      </c>
      <c r="AR3604" s="1" t="s">
        <v>5712</v>
      </c>
      <c r="AT3604" s="1" t="s">
        <v>5712</v>
      </c>
    </row>
    <row r="3605" spans="1:48" x14ac:dyDescent="0.35">
      <c r="A3605" s="1" t="s">
        <v>15009</v>
      </c>
      <c r="B3605" s="1" t="s">
        <v>12499</v>
      </c>
      <c r="C3605" s="1" t="s">
        <v>41</v>
      </c>
      <c r="D3605">
        <v>21</v>
      </c>
      <c r="E3605" s="1" t="s">
        <v>57</v>
      </c>
      <c r="F3605" s="1" t="s">
        <v>58</v>
      </c>
      <c r="G3605" s="1" t="s">
        <v>59</v>
      </c>
      <c r="H3605" s="1" t="s">
        <v>60</v>
      </c>
      <c r="I3605" s="1" t="s">
        <v>61</v>
      </c>
      <c r="J3605" s="1" t="s">
        <v>47</v>
      </c>
      <c r="K3605" s="1" t="s">
        <v>48</v>
      </c>
      <c r="L3605" s="1" t="s">
        <v>48</v>
      </c>
      <c r="M3605" s="1" t="s">
        <v>49</v>
      </c>
      <c r="N3605" s="1" t="s">
        <v>48</v>
      </c>
      <c r="O3605" s="1" t="s">
        <v>48</v>
      </c>
      <c r="P3605" s="1" t="s">
        <v>48</v>
      </c>
      <c r="Q3605" s="1" t="s">
        <v>48</v>
      </c>
      <c r="R3605" s="1" t="s">
        <v>48</v>
      </c>
      <c r="S3605" s="1" t="s">
        <v>48</v>
      </c>
      <c r="T3605" s="1" t="s">
        <v>48</v>
      </c>
      <c r="U3605" s="1" t="s">
        <v>48</v>
      </c>
      <c r="V3605" s="1" t="s">
        <v>48</v>
      </c>
      <c r="W3605" s="1" t="s">
        <v>48</v>
      </c>
      <c r="X3605" s="1" t="s">
        <v>62</v>
      </c>
      <c r="AC3605" s="1" t="s">
        <v>5712</v>
      </c>
      <c r="AD3605" s="1" t="s">
        <v>5712</v>
      </c>
      <c r="AI3605" s="1" t="s">
        <v>15010</v>
      </c>
      <c r="AK3605" s="1" t="s">
        <v>77</v>
      </c>
      <c r="AN3605" s="1" t="s">
        <v>5712</v>
      </c>
      <c r="AP3605" s="1" t="s">
        <v>5712</v>
      </c>
      <c r="AR3605" s="1" t="s">
        <v>5712</v>
      </c>
      <c r="AT3605" s="1" t="s">
        <v>5712</v>
      </c>
    </row>
    <row r="3606" spans="1:48" x14ac:dyDescent="0.35">
      <c r="A3606" s="1" t="s">
        <v>15011</v>
      </c>
      <c r="B3606" s="1" t="s">
        <v>12499</v>
      </c>
      <c r="C3606" s="1" t="s">
        <v>41</v>
      </c>
      <c r="D3606">
        <v>48</v>
      </c>
      <c r="E3606" s="1" t="s">
        <v>42</v>
      </c>
      <c r="F3606" s="1" t="s">
        <v>72</v>
      </c>
      <c r="G3606" s="1" t="s">
        <v>73</v>
      </c>
      <c r="H3606" s="1" t="s">
        <v>45</v>
      </c>
      <c r="I3606" s="1" t="s">
        <v>68</v>
      </c>
      <c r="J3606" s="1" t="s">
        <v>47</v>
      </c>
      <c r="K3606" s="1" t="s">
        <v>48</v>
      </c>
      <c r="L3606" s="1" t="s">
        <v>48</v>
      </c>
      <c r="M3606" s="1" t="s">
        <v>48</v>
      </c>
      <c r="N3606" s="1" t="s">
        <v>48</v>
      </c>
      <c r="O3606" s="1" t="s">
        <v>48</v>
      </c>
      <c r="P3606" s="1" t="s">
        <v>48</v>
      </c>
      <c r="Q3606" s="1" t="s">
        <v>48</v>
      </c>
      <c r="R3606" s="1" t="s">
        <v>48</v>
      </c>
      <c r="S3606" s="1" t="s">
        <v>49</v>
      </c>
      <c r="T3606" s="1" t="s">
        <v>48</v>
      </c>
      <c r="U3606" s="1" t="s">
        <v>48</v>
      </c>
      <c r="V3606" s="1" t="s">
        <v>48</v>
      </c>
      <c r="W3606" s="1" t="s">
        <v>48</v>
      </c>
      <c r="X3606" s="1" t="s">
        <v>62</v>
      </c>
      <c r="AC3606" s="1" t="s">
        <v>5712</v>
      </c>
      <c r="AD3606" s="1" t="s">
        <v>5712</v>
      </c>
      <c r="AI3606" s="1" t="s">
        <v>15012</v>
      </c>
      <c r="AK3606" s="1" t="s">
        <v>77</v>
      </c>
      <c r="AN3606" s="1" t="s">
        <v>5712</v>
      </c>
      <c r="AP3606" s="1" t="s">
        <v>5712</v>
      </c>
      <c r="AR3606" s="1" t="s">
        <v>5712</v>
      </c>
      <c r="AT3606" s="1" t="s">
        <v>5712</v>
      </c>
    </row>
    <row r="3607" spans="1:48" x14ac:dyDescent="0.35">
      <c r="A3607" s="1" t="s">
        <v>15013</v>
      </c>
      <c r="B3607" s="1" t="s">
        <v>12499</v>
      </c>
      <c r="C3607" s="1" t="s">
        <v>71</v>
      </c>
      <c r="D3607">
        <v>70</v>
      </c>
      <c r="E3607" s="1" t="s">
        <v>65</v>
      </c>
      <c r="F3607" s="1" t="s">
        <v>43</v>
      </c>
      <c r="G3607" s="1" t="s">
        <v>73</v>
      </c>
      <c r="H3607" s="1" t="s">
        <v>67</v>
      </c>
      <c r="I3607" s="1" t="s">
        <v>90</v>
      </c>
      <c r="J3607" s="1" t="s">
        <v>47</v>
      </c>
      <c r="K3607" s="1" t="s">
        <v>48</v>
      </c>
      <c r="L3607" s="1" t="s">
        <v>48</v>
      </c>
      <c r="M3607" s="1" t="s">
        <v>48</v>
      </c>
      <c r="N3607" s="1" t="s">
        <v>48</v>
      </c>
      <c r="O3607" s="1" t="s">
        <v>48</v>
      </c>
      <c r="P3607" s="1" t="s">
        <v>48</v>
      </c>
      <c r="Q3607" s="1" t="s">
        <v>49</v>
      </c>
      <c r="R3607" s="1" t="s">
        <v>48</v>
      </c>
      <c r="S3607" s="1" t="s">
        <v>48</v>
      </c>
      <c r="T3607" s="1" t="s">
        <v>48</v>
      </c>
      <c r="U3607" s="1" t="s">
        <v>48</v>
      </c>
      <c r="V3607" s="1" t="s">
        <v>48</v>
      </c>
      <c r="W3607" s="1" t="s">
        <v>48</v>
      </c>
      <c r="X3607" s="1" t="s">
        <v>145</v>
      </c>
      <c r="Y3607" s="1" t="s">
        <v>15014</v>
      </c>
      <c r="AC3607" s="1" t="s">
        <v>5712</v>
      </c>
      <c r="AD3607" s="1" t="s">
        <v>5712</v>
      </c>
      <c r="AK3607" s="1" t="s">
        <v>101</v>
      </c>
      <c r="AN3607" s="1" t="s">
        <v>5712</v>
      </c>
      <c r="AP3607" s="1" t="s">
        <v>5712</v>
      </c>
      <c r="AR3607" s="1" t="s">
        <v>5712</v>
      </c>
      <c r="AT3607" s="1" t="s">
        <v>5712</v>
      </c>
      <c r="AV3607" s="1" t="s">
        <v>15015</v>
      </c>
    </row>
    <row r="3608" spans="1:48" x14ac:dyDescent="0.35">
      <c r="A3608" s="1" t="s">
        <v>15016</v>
      </c>
      <c r="B3608" s="1" t="s">
        <v>12499</v>
      </c>
      <c r="C3608" s="1" t="s">
        <v>41</v>
      </c>
      <c r="D3608">
        <v>57</v>
      </c>
      <c r="E3608" s="1" t="s">
        <v>65</v>
      </c>
      <c r="F3608" s="1" t="s">
        <v>43</v>
      </c>
      <c r="G3608" s="1" t="s">
        <v>137</v>
      </c>
      <c r="H3608" s="1" t="s">
        <v>109</v>
      </c>
      <c r="I3608" s="1" t="s">
        <v>110</v>
      </c>
      <c r="J3608" s="1" t="s">
        <v>47</v>
      </c>
      <c r="K3608" s="1" t="s">
        <v>48</v>
      </c>
      <c r="L3608" s="1" t="s">
        <v>48</v>
      </c>
      <c r="M3608" s="1" t="s">
        <v>49</v>
      </c>
      <c r="N3608" s="1" t="s">
        <v>48</v>
      </c>
      <c r="O3608" s="1" t="s">
        <v>48</v>
      </c>
      <c r="P3608" s="1" t="s">
        <v>48</v>
      </c>
      <c r="Q3608" s="1" t="s">
        <v>48</v>
      </c>
      <c r="R3608" s="1" t="s">
        <v>48</v>
      </c>
      <c r="S3608" s="1" t="s">
        <v>48</v>
      </c>
      <c r="T3608" s="1" t="s">
        <v>48</v>
      </c>
      <c r="U3608" s="1" t="s">
        <v>48</v>
      </c>
      <c r="V3608" s="1" t="s">
        <v>48</v>
      </c>
      <c r="W3608" s="1" t="s">
        <v>48</v>
      </c>
      <c r="X3608" s="1" t="s">
        <v>145</v>
      </c>
      <c r="Y3608" s="1" t="s">
        <v>15017</v>
      </c>
      <c r="AC3608" s="1" t="s">
        <v>5712</v>
      </c>
      <c r="AD3608" s="1" t="s">
        <v>5712</v>
      </c>
      <c r="AK3608" s="1" t="s">
        <v>77</v>
      </c>
      <c r="AN3608" s="1" t="s">
        <v>5712</v>
      </c>
      <c r="AP3608" s="1" t="s">
        <v>5712</v>
      </c>
      <c r="AR3608" s="1" t="s">
        <v>5712</v>
      </c>
      <c r="AT3608" s="1" t="s">
        <v>5712</v>
      </c>
    </row>
    <row r="3609" spans="1:48" x14ac:dyDescent="0.35">
      <c r="A3609" s="1" t="s">
        <v>15018</v>
      </c>
      <c r="B3609" s="1" t="s">
        <v>12499</v>
      </c>
      <c r="C3609" s="1" t="s">
        <v>71</v>
      </c>
      <c r="D3609">
        <v>38</v>
      </c>
      <c r="E3609" s="1" t="s">
        <v>42</v>
      </c>
      <c r="F3609" s="1" t="s">
        <v>107</v>
      </c>
      <c r="G3609" s="1" t="s">
        <v>59</v>
      </c>
      <c r="H3609" s="1" t="s">
        <v>45</v>
      </c>
      <c r="I3609" s="1" t="s">
        <v>110</v>
      </c>
      <c r="J3609" s="1" t="s">
        <v>80</v>
      </c>
      <c r="K3609" s="1" t="s">
        <v>48</v>
      </c>
      <c r="L3609" s="1" t="s">
        <v>48</v>
      </c>
      <c r="M3609" s="1" t="s">
        <v>48</v>
      </c>
      <c r="N3609" s="1" t="s">
        <v>48</v>
      </c>
      <c r="O3609" s="1" t="s">
        <v>48</v>
      </c>
      <c r="P3609" s="1" t="s">
        <v>48</v>
      </c>
      <c r="Q3609" s="1" t="s">
        <v>48</v>
      </c>
      <c r="R3609" s="1" t="s">
        <v>48</v>
      </c>
      <c r="S3609" s="1" t="s">
        <v>48</v>
      </c>
      <c r="T3609" s="1" t="s">
        <v>48</v>
      </c>
      <c r="U3609" s="1" t="s">
        <v>48</v>
      </c>
      <c r="V3609" s="1" t="s">
        <v>48</v>
      </c>
      <c r="W3609" s="1" t="s">
        <v>49</v>
      </c>
      <c r="X3609" s="1" t="s">
        <v>62</v>
      </c>
      <c r="AC3609" s="1" t="s">
        <v>5712</v>
      </c>
      <c r="AD3609" s="1" t="s">
        <v>5712</v>
      </c>
      <c r="AK3609" s="1" t="s">
        <v>63</v>
      </c>
      <c r="AN3609" s="1" t="s">
        <v>5712</v>
      </c>
      <c r="AP3609" s="1" t="s">
        <v>5712</v>
      </c>
      <c r="AR3609" s="1" t="s">
        <v>5712</v>
      </c>
      <c r="AT3609" s="1" t="s">
        <v>5712</v>
      </c>
      <c r="AV3609" s="1" t="s">
        <v>15019</v>
      </c>
    </row>
    <row r="3610" spans="1:48" x14ac:dyDescent="0.35">
      <c r="A3610" s="1" t="s">
        <v>15020</v>
      </c>
      <c r="B3610" s="1" t="s">
        <v>12499</v>
      </c>
      <c r="C3610" s="1" t="s">
        <v>71</v>
      </c>
      <c r="D3610">
        <v>55</v>
      </c>
      <c r="E3610" s="1" t="s">
        <v>65</v>
      </c>
      <c r="F3610" s="1" t="s">
        <v>43</v>
      </c>
      <c r="G3610" s="1" t="s">
        <v>98</v>
      </c>
      <c r="H3610" s="1" t="s">
        <v>60</v>
      </c>
      <c r="I3610" s="1" t="s">
        <v>125</v>
      </c>
      <c r="J3610" s="1" t="s">
        <v>80</v>
      </c>
      <c r="K3610" s="1" t="s">
        <v>48</v>
      </c>
      <c r="L3610" s="1" t="s">
        <v>48</v>
      </c>
      <c r="M3610" s="1" t="s">
        <v>48</v>
      </c>
      <c r="N3610" s="1" t="s">
        <v>48</v>
      </c>
      <c r="O3610" s="1" t="s">
        <v>48</v>
      </c>
      <c r="P3610" s="1" t="s">
        <v>48</v>
      </c>
      <c r="Q3610" s="1" t="s">
        <v>48</v>
      </c>
      <c r="R3610" s="1" t="s">
        <v>48</v>
      </c>
      <c r="S3610" s="1" t="s">
        <v>48</v>
      </c>
      <c r="T3610" s="1" t="s">
        <v>48</v>
      </c>
      <c r="U3610" s="1" t="s">
        <v>49</v>
      </c>
      <c r="V3610" s="1" t="s">
        <v>48</v>
      </c>
      <c r="W3610" s="1" t="s">
        <v>48</v>
      </c>
      <c r="X3610" s="1" t="s">
        <v>62</v>
      </c>
      <c r="AC3610" s="1" t="s">
        <v>5712</v>
      </c>
      <c r="AD3610" s="1" t="s">
        <v>5712</v>
      </c>
      <c r="AK3610" s="1" t="s">
        <v>55</v>
      </c>
      <c r="AN3610" s="1" t="s">
        <v>5712</v>
      </c>
      <c r="AP3610" s="1" t="s">
        <v>5712</v>
      </c>
      <c r="AR3610" s="1" t="s">
        <v>5712</v>
      </c>
      <c r="AT3610" s="1" t="s">
        <v>5712</v>
      </c>
    </row>
    <row r="3611" spans="1:48" x14ac:dyDescent="0.35">
      <c r="A3611" s="1" t="s">
        <v>15021</v>
      </c>
      <c r="B3611" s="1" t="s">
        <v>12499</v>
      </c>
      <c r="C3611" s="1" t="s">
        <v>41</v>
      </c>
      <c r="D3611">
        <v>28</v>
      </c>
      <c r="E3611" s="1" t="s">
        <v>57</v>
      </c>
      <c r="F3611" s="1" t="s">
        <v>58</v>
      </c>
      <c r="G3611" s="1" t="s">
        <v>44</v>
      </c>
      <c r="H3611" s="1" t="s">
        <v>45</v>
      </c>
      <c r="I3611" s="1" t="s">
        <v>110</v>
      </c>
      <c r="J3611" s="1" t="s">
        <v>80</v>
      </c>
      <c r="K3611" s="1" t="s">
        <v>48</v>
      </c>
      <c r="L3611" s="1" t="s">
        <v>48</v>
      </c>
      <c r="M3611" s="1" t="s">
        <v>48</v>
      </c>
      <c r="N3611" s="1" t="s">
        <v>48</v>
      </c>
      <c r="O3611" s="1" t="s">
        <v>48</v>
      </c>
      <c r="P3611" s="1" t="s">
        <v>48</v>
      </c>
      <c r="Q3611" s="1" t="s">
        <v>48</v>
      </c>
      <c r="R3611" s="1" t="s">
        <v>48</v>
      </c>
      <c r="S3611" s="1" t="s">
        <v>48</v>
      </c>
      <c r="T3611" s="1" t="s">
        <v>48</v>
      </c>
      <c r="U3611" s="1" t="s">
        <v>48</v>
      </c>
      <c r="V3611" s="1" t="s">
        <v>49</v>
      </c>
      <c r="W3611" s="1" t="s">
        <v>48</v>
      </c>
      <c r="X3611" s="1" t="s">
        <v>116</v>
      </c>
      <c r="Y3611" s="1" t="s">
        <v>15022</v>
      </c>
      <c r="AC3611" s="1" t="s">
        <v>5712</v>
      </c>
      <c r="AD3611" s="1" t="s">
        <v>5712</v>
      </c>
      <c r="AK3611" s="1" t="s">
        <v>77</v>
      </c>
      <c r="AN3611" s="1" t="s">
        <v>5712</v>
      </c>
      <c r="AP3611" s="1" t="s">
        <v>5712</v>
      </c>
      <c r="AR3611" s="1" t="s">
        <v>5712</v>
      </c>
      <c r="AT3611" s="1" t="s">
        <v>5712</v>
      </c>
      <c r="AV3611" s="1" t="s">
        <v>15023</v>
      </c>
    </row>
    <row r="3612" spans="1:48" x14ac:dyDescent="0.35">
      <c r="A3612" s="1" t="s">
        <v>15024</v>
      </c>
      <c r="B3612" s="1" t="s">
        <v>12499</v>
      </c>
      <c r="C3612" s="1" t="s">
        <v>41</v>
      </c>
      <c r="D3612">
        <v>28</v>
      </c>
      <c r="E3612" s="1" t="s">
        <v>57</v>
      </c>
      <c r="F3612" s="1" t="s">
        <v>107</v>
      </c>
      <c r="G3612" s="1" t="s">
        <v>59</v>
      </c>
      <c r="H3612" s="1" t="s">
        <v>79</v>
      </c>
      <c r="I3612" s="1" t="s">
        <v>113</v>
      </c>
      <c r="J3612" s="1" t="s">
        <v>80</v>
      </c>
      <c r="K3612" s="1" t="s">
        <v>48</v>
      </c>
      <c r="L3612" s="1" t="s">
        <v>48</v>
      </c>
      <c r="M3612" s="1" t="s">
        <v>48</v>
      </c>
      <c r="N3612" s="1" t="s">
        <v>48</v>
      </c>
      <c r="O3612" s="1" t="s">
        <v>48</v>
      </c>
      <c r="P3612" s="1" t="s">
        <v>48</v>
      </c>
      <c r="Q3612" s="1" t="s">
        <v>48</v>
      </c>
      <c r="R3612" s="1" t="s">
        <v>48</v>
      </c>
      <c r="S3612" s="1" t="s">
        <v>48</v>
      </c>
      <c r="T3612" s="1" t="s">
        <v>48</v>
      </c>
      <c r="U3612" s="1" t="s">
        <v>48</v>
      </c>
      <c r="V3612" s="1" t="s">
        <v>49</v>
      </c>
      <c r="W3612" s="1" t="s">
        <v>48</v>
      </c>
      <c r="X3612" s="1" t="s">
        <v>116</v>
      </c>
      <c r="Y3612" s="1" t="s">
        <v>15025</v>
      </c>
      <c r="AC3612" s="1" t="s">
        <v>5712</v>
      </c>
      <c r="AD3612" s="1" t="s">
        <v>5712</v>
      </c>
      <c r="AI3612" s="1" t="s">
        <v>15026</v>
      </c>
      <c r="AK3612" s="1" t="s">
        <v>77</v>
      </c>
      <c r="AN3612" s="1" t="s">
        <v>5712</v>
      </c>
      <c r="AP3612" s="1" t="s">
        <v>5712</v>
      </c>
      <c r="AR3612" s="1" t="s">
        <v>5712</v>
      </c>
      <c r="AT3612" s="1" t="s">
        <v>5712</v>
      </c>
    </row>
    <row r="3613" spans="1:48" ht="203" x14ac:dyDescent="0.35">
      <c r="A3613" s="1" t="s">
        <v>15027</v>
      </c>
      <c r="B3613" s="1" t="s">
        <v>12499</v>
      </c>
      <c r="C3613" s="1" t="s">
        <v>71</v>
      </c>
      <c r="D3613">
        <v>47</v>
      </c>
      <c r="E3613" s="1" t="s">
        <v>42</v>
      </c>
      <c r="F3613" s="1" t="s">
        <v>66</v>
      </c>
      <c r="G3613" s="1" t="s">
        <v>59</v>
      </c>
      <c r="H3613" s="1" t="s">
        <v>79</v>
      </c>
      <c r="I3613" s="1" t="s">
        <v>68</v>
      </c>
      <c r="J3613" s="1" t="s">
        <v>80</v>
      </c>
      <c r="K3613" s="1" t="s">
        <v>48</v>
      </c>
      <c r="L3613" s="1" t="s">
        <v>48</v>
      </c>
      <c r="M3613" s="1" t="s">
        <v>48</v>
      </c>
      <c r="N3613" s="1" t="s">
        <v>48</v>
      </c>
      <c r="O3613" s="1" t="s">
        <v>48</v>
      </c>
      <c r="P3613" s="1" t="s">
        <v>48</v>
      </c>
      <c r="Q3613" s="1" t="s">
        <v>48</v>
      </c>
      <c r="R3613" s="1" t="s">
        <v>48</v>
      </c>
      <c r="S3613" s="1" t="s">
        <v>48</v>
      </c>
      <c r="T3613" s="1" t="s">
        <v>48</v>
      </c>
      <c r="U3613" s="1" t="s">
        <v>48</v>
      </c>
      <c r="V3613" s="1" t="s">
        <v>49</v>
      </c>
      <c r="W3613" s="1" t="s">
        <v>48</v>
      </c>
      <c r="X3613" s="1" t="s">
        <v>62</v>
      </c>
      <c r="AC3613" s="1" t="s">
        <v>5712</v>
      </c>
      <c r="AD3613" s="1" t="s">
        <v>5712</v>
      </c>
      <c r="AI3613" s="2" t="s">
        <v>15028</v>
      </c>
      <c r="AK3613" s="1" t="s">
        <v>55</v>
      </c>
      <c r="AN3613" s="1" t="s">
        <v>5712</v>
      </c>
      <c r="AP3613" s="1" t="s">
        <v>5712</v>
      </c>
      <c r="AR3613" s="1" t="s">
        <v>5712</v>
      </c>
      <c r="AT3613" s="1" t="s">
        <v>5712</v>
      </c>
    </row>
    <row r="3614" spans="1:48" x14ac:dyDescent="0.35">
      <c r="A3614" s="1" t="s">
        <v>15029</v>
      </c>
      <c r="B3614" s="1" t="s">
        <v>12499</v>
      </c>
      <c r="C3614" s="1" t="s">
        <v>71</v>
      </c>
      <c r="D3614">
        <v>37</v>
      </c>
      <c r="E3614" s="1" t="s">
        <v>42</v>
      </c>
      <c r="F3614" s="1" t="s">
        <v>43</v>
      </c>
      <c r="G3614" s="1" t="s">
        <v>98</v>
      </c>
      <c r="H3614" s="1" t="s">
        <v>45</v>
      </c>
      <c r="I3614" s="1" t="s">
        <v>99</v>
      </c>
      <c r="J3614" s="1" t="s">
        <v>80</v>
      </c>
      <c r="K3614" s="1" t="s">
        <v>48</v>
      </c>
      <c r="L3614" s="1" t="s">
        <v>48</v>
      </c>
      <c r="M3614" s="1" t="s">
        <v>48</v>
      </c>
      <c r="N3614" s="1" t="s">
        <v>48</v>
      </c>
      <c r="O3614" s="1" t="s">
        <v>48</v>
      </c>
      <c r="P3614" s="1" t="s">
        <v>48</v>
      </c>
      <c r="Q3614" s="1" t="s">
        <v>48</v>
      </c>
      <c r="R3614" s="1" t="s">
        <v>48</v>
      </c>
      <c r="S3614" s="1" t="s">
        <v>48</v>
      </c>
      <c r="T3614" s="1" t="s">
        <v>48</v>
      </c>
      <c r="U3614" s="1" t="s">
        <v>48</v>
      </c>
      <c r="V3614" s="1" t="s">
        <v>49</v>
      </c>
      <c r="W3614" s="1" t="s">
        <v>48</v>
      </c>
      <c r="X3614" s="1" t="s">
        <v>62</v>
      </c>
      <c r="AC3614" s="1" t="s">
        <v>5712</v>
      </c>
      <c r="AD3614" s="1" t="s">
        <v>5712</v>
      </c>
      <c r="AI3614" s="1" t="s">
        <v>15030</v>
      </c>
      <c r="AK3614" s="1" t="s">
        <v>55</v>
      </c>
      <c r="AN3614" s="1" t="s">
        <v>5712</v>
      </c>
      <c r="AP3614" s="1" t="s">
        <v>5712</v>
      </c>
      <c r="AR3614" s="1" t="s">
        <v>5712</v>
      </c>
      <c r="AT3614" s="1" t="s">
        <v>5712</v>
      </c>
    </row>
    <row r="3615" spans="1:48" x14ac:dyDescent="0.35">
      <c r="A3615" s="1" t="s">
        <v>15031</v>
      </c>
      <c r="B3615" s="1" t="s">
        <v>12499</v>
      </c>
      <c r="C3615" s="1" t="s">
        <v>71</v>
      </c>
      <c r="D3615">
        <v>58</v>
      </c>
      <c r="E3615" s="1" t="s">
        <v>65</v>
      </c>
      <c r="F3615" s="1" t="s">
        <v>66</v>
      </c>
      <c r="G3615" s="1" t="s">
        <v>59</v>
      </c>
      <c r="H3615" s="1" t="s">
        <v>67</v>
      </c>
      <c r="I3615" s="1" t="s">
        <v>74</v>
      </c>
      <c r="J3615" s="1" t="s">
        <v>80</v>
      </c>
      <c r="K3615" s="1" t="s">
        <v>48</v>
      </c>
      <c r="L3615" s="1" t="s">
        <v>48</v>
      </c>
      <c r="M3615" s="1" t="s">
        <v>48</v>
      </c>
      <c r="N3615" s="1" t="s">
        <v>49</v>
      </c>
      <c r="O3615" s="1" t="s">
        <v>48</v>
      </c>
      <c r="P3615" s="1" t="s">
        <v>48</v>
      </c>
      <c r="Q3615" s="1" t="s">
        <v>48</v>
      </c>
      <c r="R3615" s="1" t="s">
        <v>48</v>
      </c>
      <c r="S3615" s="1" t="s">
        <v>48</v>
      </c>
      <c r="T3615" s="1" t="s">
        <v>48</v>
      </c>
      <c r="U3615" s="1" t="s">
        <v>48</v>
      </c>
      <c r="V3615" s="1" t="s">
        <v>48</v>
      </c>
      <c r="W3615" s="1" t="s">
        <v>48</v>
      </c>
      <c r="X3615" s="1" t="s">
        <v>62</v>
      </c>
      <c r="AC3615" s="1" t="s">
        <v>5712</v>
      </c>
      <c r="AD3615" s="1" t="s">
        <v>5712</v>
      </c>
      <c r="AK3615" s="1" t="s">
        <v>77</v>
      </c>
      <c r="AN3615" s="1" t="s">
        <v>5712</v>
      </c>
      <c r="AP3615" s="1" t="s">
        <v>5712</v>
      </c>
      <c r="AR3615" s="1" t="s">
        <v>5712</v>
      </c>
      <c r="AT3615" s="1" t="s">
        <v>5712</v>
      </c>
      <c r="AV3615" s="1" t="s">
        <v>15032</v>
      </c>
    </row>
    <row r="3616" spans="1:48" x14ac:dyDescent="0.35">
      <c r="A3616" s="1" t="s">
        <v>15033</v>
      </c>
      <c r="B3616" s="1" t="s">
        <v>12499</v>
      </c>
      <c r="C3616" s="1" t="s">
        <v>71</v>
      </c>
      <c r="D3616">
        <v>47</v>
      </c>
      <c r="E3616" s="1" t="s">
        <v>42</v>
      </c>
      <c r="F3616" s="1" t="s">
        <v>72</v>
      </c>
      <c r="G3616" s="1" t="s">
        <v>44</v>
      </c>
      <c r="H3616" s="1" t="s">
        <v>45</v>
      </c>
      <c r="I3616" s="1" t="s">
        <v>74</v>
      </c>
      <c r="J3616" s="1" t="s">
        <v>80</v>
      </c>
      <c r="K3616" s="1" t="s">
        <v>48</v>
      </c>
      <c r="L3616" s="1" t="s">
        <v>48</v>
      </c>
      <c r="M3616" s="1" t="s">
        <v>48</v>
      </c>
      <c r="N3616" s="1" t="s">
        <v>48</v>
      </c>
      <c r="O3616" s="1" t="s">
        <v>48</v>
      </c>
      <c r="P3616" s="1" t="s">
        <v>48</v>
      </c>
      <c r="Q3616" s="1" t="s">
        <v>48</v>
      </c>
      <c r="R3616" s="1" t="s">
        <v>48</v>
      </c>
      <c r="S3616" s="1" t="s">
        <v>48</v>
      </c>
      <c r="T3616" s="1" t="s">
        <v>48</v>
      </c>
      <c r="U3616" s="1" t="s">
        <v>48</v>
      </c>
      <c r="V3616" s="1" t="s">
        <v>49</v>
      </c>
      <c r="W3616" s="1" t="s">
        <v>48</v>
      </c>
      <c r="X3616" s="1" t="s">
        <v>62</v>
      </c>
      <c r="AC3616" s="1" t="s">
        <v>5712</v>
      </c>
      <c r="AD3616" s="1" t="s">
        <v>5712</v>
      </c>
      <c r="AI3616" s="1" t="s">
        <v>15034</v>
      </c>
      <c r="AK3616" s="1" t="s">
        <v>55</v>
      </c>
      <c r="AN3616" s="1" t="s">
        <v>5712</v>
      </c>
      <c r="AP3616" s="1" t="s">
        <v>5712</v>
      </c>
      <c r="AR3616" s="1" t="s">
        <v>5712</v>
      </c>
      <c r="AT3616" s="1" t="s">
        <v>5712</v>
      </c>
      <c r="AV3616" s="1" t="s">
        <v>15035</v>
      </c>
    </row>
    <row r="3617" spans="1:48" x14ac:dyDescent="0.35">
      <c r="A3617" s="1" t="s">
        <v>15036</v>
      </c>
      <c r="B3617" s="1" t="s">
        <v>12499</v>
      </c>
      <c r="C3617" s="1" t="s">
        <v>41</v>
      </c>
      <c r="D3617">
        <v>30</v>
      </c>
      <c r="E3617" s="1" t="s">
        <v>57</v>
      </c>
      <c r="F3617" s="1" t="s">
        <v>107</v>
      </c>
      <c r="G3617" s="1" t="s">
        <v>59</v>
      </c>
      <c r="H3617" s="1" t="s">
        <v>109</v>
      </c>
      <c r="I3617" s="1" t="s">
        <v>110</v>
      </c>
      <c r="J3617" s="1" t="s">
        <v>80</v>
      </c>
      <c r="K3617" s="1" t="s">
        <v>48</v>
      </c>
      <c r="L3617" s="1" t="s">
        <v>48</v>
      </c>
      <c r="M3617" s="1" t="s">
        <v>48</v>
      </c>
      <c r="N3617" s="1" t="s">
        <v>48</v>
      </c>
      <c r="O3617" s="1" t="s">
        <v>48</v>
      </c>
      <c r="P3617" s="1" t="s">
        <v>48</v>
      </c>
      <c r="Q3617" s="1" t="s">
        <v>48</v>
      </c>
      <c r="R3617" s="1" t="s">
        <v>48</v>
      </c>
      <c r="S3617" s="1" t="s">
        <v>48</v>
      </c>
      <c r="T3617" s="1" t="s">
        <v>48</v>
      </c>
      <c r="U3617" s="1" t="s">
        <v>48</v>
      </c>
      <c r="V3617" s="1" t="s">
        <v>49</v>
      </c>
      <c r="W3617" s="1" t="s">
        <v>48</v>
      </c>
      <c r="X3617" s="1" t="s">
        <v>51</v>
      </c>
      <c r="Y3617" s="1" t="s">
        <v>15037</v>
      </c>
      <c r="AC3617" s="1" t="s">
        <v>5712</v>
      </c>
      <c r="AD3617" s="1" t="s">
        <v>5712</v>
      </c>
      <c r="AK3617" s="1" t="s">
        <v>77</v>
      </c>
      <c r="AN3617" s="1" t="s">
        <v>5712</v>
      </c>
      <c r="AP3617" s="1" t="s">
        <v>5712</v>
      </c>
      <c r="AR3617" s="1" t="s">
        <v>5712</v>
      </c>
      <c r="AT3617" s="1" t="s">
        <v>5712</v>
      </c>
      <c r="AV3617" s="1" t="s">
        <v>15038</v>
      </c>
    </row>
    <row r="3618" spans="1:48" x14ac:dyDescent="0.35">
      <c r="A3618" s="1" t="s">
        <v>15039</v>
      </c>
      <c r="B3618" s="1" t="s">
        <v>12499</v>
      </c>
      <c r="C3618" s="1" t="s">
        <v>41</v>
      </c>
      <c r="D3618">
        <v>27</v>
      </c>
      <c r="E3618" s="1" t="s">
        <v>57</v>
      </c>
      <c r="F3618" s="1" t="s">
        <v>58</v>
      </c>
      <c r="G3618" s="1" t="s">
        <v>98</v>
      </c>
      <c r="H3618" s="1" t="s">
        <v>45</v>
      </c>
      <c r="I3618" s="1" t="s">
        <v>61</v>
      </c>
      <c r="J3618" s="1" t="s">
        <v>80</v>
      </c>
      <c r="K3618" s="1" t="s">
        <v>48</v>
      </c>
      <c r="L3618" s="1" t="s">
        <v>48</v>
      </c>
      <c r="M3618" s="1" t="s">
        <v>48</v>
      </c>
      <c r="N3618" s="1" t="s">
        <v>48</v>
      </c>
      <c r="O3618" s="1" t="s">
        <v>48</v>
      </c>
      <c r="P3618" s="1" t="s">
        <v>48</v>
      </c>
      <c r="Q3618" s="1" t="s">
        <v>48</v>
      </c>
      <c r="R3618" s="1" t="s">
        <v>48</v>
      </c>
      <c r="S3618" s="1" t="s">
        <v>48</v>
      </c>
      <c r="T3618" s="1" t="s">
        <v>48</v>
      </c>
      <c r="U3618" s="1" t="s">
        <v>49</v>
      </c>
      <c r="V3618" s="1" t="s">
        <v>48</v>
      </c>
      <c r="W3618" s="1" t="s">
        <v>48</v>
      </c>
      <c r="X3618" s="1" t="s">
        <v>75</v>
      </c>
      <c r="Y3618" s="1" t="s">
        <v>15040</v>
      </c>
      <c r="AC3618" s="1" t="s">
        <v>5712</v>
      </c>
      <c r="AD3618" s="1" t="s">
        <v>5712</v>
      </c>
      <c r="AK3618" s="1" t="s">
        <v>101</v>
      </c>
      <c r="AN3618" s="1" t="s">
        <v>81</v>
      </c>
      <c r="AP3618" s="1" t="s">
        <v>81</v>
      </c>
      <c r="AR3618" s="1" t="s">
        <v>5712</v>
      </c>
      <c r="AT3618" s="1" t="s">
        <v>5712</v>
      </c>
    </row>
    <row r="3619" spans="1:48" x14ac:dyDescent="0.35">
      <c r="A3619" s="1" t="s">
        <v>15041</v>
      </c>
      <c r="B3619" s="1" t="s">
        <v>12499</v>
      </c>
      <c r="C3619" s="1" t="s">
        <v>41</v>
      </c>
      <c r="D3619">
        <v>32</v>
      </c>
      <c r="E3619" s="1" t="s">
        <v>57</v>
      </c>
      <c r="F3619" s="1" t="s">
        <v>107</v>
      </c>
      <c r="G3619" s="1" t="s">
        <v>98</v>
      </c>
      <c r="H3619" s="1" t="s">
        <v>45</v>
      </c>
      <c r="I3619" s="1" t="s">
        <v>74</v>
      </c>
      <c r="J3619" s="1" t="s">
        <v>80</v>
      </c>
      <c r="K3619" s="1" t="s">
        <v>48</v>
      </c>
      <c r="L3619" s="1" t="s">
        <v>48</v>
      </c>
      <c r="M3619" s="1" t="s">
        <v>48</v>
      </c>
      <c r="N3619" s="1" t="s">
        <v>48</v>
      </c>
      <c r="O3619" s="1" t="s">
        <v>48</v>
      </c>
      <c r="P3619" s="1" t="s">
        <v>48</v>
      </c>
      <c r="Q3619" s="1" t="s">
        <v>48</v>
      </c>
      <c r="R3619" s="1" t="s">
        <v>48</v>
      </c>
      <c r="S3619" s="1" t="s">
        <v>48</v>
      </c>
      <c r="T3619" s="1" t="s">
        <v>49</v>
      </c>
      <c r="U3619" s="1" t="s">
        <v>48</v>
      </c>
      <c r="V3619" s="1" t="s">
        <v>48</v>
      </c>
      <c r="W3619" s="1" t="s">
        <v>48</v>
      </c>
      <c r="X3619" s="1" t="s">
        <v>62</v>
      </c>
      <c r="AC3619" s="1" t="s">
        <v>5712</v>
      </c>
      <c r="AD3619" s="1" t="s">
        <v>5712</v>
      </c>
      <c r="AK3619" s="1" t="s">
        <v>77</v>
      </c>
      <c r="AN3619" s="1" t="s">
        <v>5712</v>
      </c>
      <c r="AP3619" s="1" t="s">
        <v>5712</v>
      </c>
      <c r="AR3619" s="1" t="s">
        <v>5712</v>
      </c>
      <c r="AT3619" s="1" t="s">
        <v>5712</v>
      </c>
      <c r="AV3619" s="1" t="s">
        <v>15042</v>
      </c>
    </row>
    <row r="3620" spans="1:48" x14ac:dyDescent="0.35">
      <c r="A3620" s="1" t="s">
        <v>15043</v>
      </c>
      <c r="B3620" s="1" t="s">
        <v>12499</v>
      </c>
      <c r="C3620" s="1" t="s">
        <v>41</v>
      </c>
      <c r="D3620">
        <v>30</v>
      </c>
      <c r="E3620" s="1" t="s">
        <v>57</v>
      </c>
      <c r="F3620" s="1" t="s">
        <v>66</v>
      </c>
      <c r="G3620" s="1" t="s">
        <v>59</v>
      </c>
      <c r="H3620" s="1" t="s">
        <v>109</v>
      </c>
      <c r="I3620" s="1" t="s">
        <v>90</v>
      </c>
      <c r="J3620" s="1" t="s">
        <v>47</v>
      </c>
      <c r="K3620" s="1" t="s">
        <v>48</v>
      </c>
      <c r="L3620" s="1" t="s">
        <v>48</v>
      </c>
      <c r="M3620" s="1" t="s">
        <v>49</v>
      </c>
      <c r="N3620" s="1" t="s">
        <v>48</v>
      </c>
      <c r="O3620" s="1" t="s">
        <v>48</v>
      </c>
      <c r="P3620" s="1" t="s">
        <v>48</v>
      </c>
      <c r="Q3620" s="1" t="s">
        <v>48</v>
      </c>
      <c r="R3620" s="1" t="s">
        <v>48</v>
      </c>
      <c r="S3620" s="1" t="s">
        <v>48</v>
      </c>
      <c r="T3620" s="1" t="s">
        <v>48</v>
      </c>
      <c r="U3620" s="1" t="s">
        <v>48</v>
      </c>
      <c r="V3620" s="1" t="s">
        <v>48</v>
      </c>
      <c r="W3620" s="1" t="s">
        <v>48</v>
      </c>
      <c r="X3620" s="1" t="s">
        <v>62</v>
      </c>
      <c r="AC3620" s="1" t="s">
        <v>5712</v>
      </c>
      <c r="AD3620" s="1" t="s">
        <v>5712</v>
      </c>
      <c r="AI3620" s="1" t="s">
        <v>705</v>
      </c>
      <c r="AK3620" s="1" t="s">
        <v>77</v>
      </c>
      <c r="AN3620" s="1" t="s">
        <v>5712</v>
      </c>
      <c r="AP3620" s="1" t="s">
        <v>5712</v>
      </c>
      <c r="AR3620" s="1" t="s">
        <v>5712</v>
      </c>
      <c r="AT3620" s="1" t="s">
        <v>5712</v>
      </c>
      <c r="AV3620" s="1" t="s">
        <v>15044</v>
      </c>
    </row>
    <row r="3621" spans="1:48" x14ac:dyDescent="0.35">
      <c r="A3621" s="1" t="s">
        <v>15045</v>
      </c>
      <c r="B3621" s="1" t="s">
        <v>12499</v>
      </c>
      <c r="C3621" s="1" t="s">
        <v>41</v>
      </c>
      <c r="D3621">
        <v>23</v>
      </c>
      <c r="E3621" s="1" t="s">
        <v>57</v>
      </c>
      <c r="F3621" s="1" t="s">
        <v>58</v>
      </c>
      <c r="G3621" s="1" t="s">
        <v>59</v>
      </c>
      <c r="H3621" s="1" t="s">
        <v>45</v>
      </c>
      <c r="I3621" s="1" t="s">
        <v>113</v>
      </c>
      <c r="J3621" s="1" t="s">
        <v>47</v>
      </c>
      <c r="K3621" s="1" t="s">
        <v>49</v>
      </c>
      <c r="L3621" s="1" t="s">
        <v>48</v>
      </c>
      <c r="M3621" s="1" t="s">
        <v>48</v>
      </c>
      <c r="N3621" s="1" t="s">
        <v>48</v>
      </c>
      <c r="O3621" s="1" t="s">
        <v>48</v>
      </c>
      <c r="P3621" s="1" t="s">
        <v>48</v>
      </c>
      <c r="Q3621" s="1" t="s">
        <v>48</v>
      </c>
      <c r="R3621" s="1" t="s">
        <v>48</v>
      </c>
      <c r="S3621" s="1" t="s">
        <v>48</v>
      </c>
      <c r="T3621" s="1" t="s">
        <v>49</v>
      </c>
      <c r="U3621" s="1" t="s">
        <v>48</v>
      </c>
      <c r="V3621" s="1" t="s">
        <v>48</v>
      </c>
      <c r="W3621" s="1" t="s">
        <v>48</v>
      </c>
      <c r="X3621" s="1" t="s">
        <v>116</v>
      </c>
      <c r="Y3621" s="1" t="s">
        <v>15046</v>
      </c>
      <c r="AC3621" s="1" t="s">
        <v>5712</v>
      </c>
      <c r="AD3621" s="1" t="s">
        <v>5712</v>
      </c>
      <c r="AK3621" s="1" t="s">
        <v>63</v>
      </c>
      <c r="AN3621" s="1" t="s">
        <v>5712</v>
      </c>
      <c r="AP3621" s="1" t="s">
        <v>5712</v>
      </c>
      <c r="AR3621" s="1" t="s">
        <v>5712</v>
      </c>
      <c r="AT3621" s="1" t="s">
        <v>5712</v>
      </c>
    </row>
    <row r="3622" spans="1:48" x14ac:dyDescent="0.35">
      <c r="A3622" s="1" t="s">
        <v>15047</v>
      </c>
      <c r="B3622" s="1" t="s">
        <v>12499</v>
      </c>
      <c r="C3622" s="1" t="s">
        <v>41</v>
      </c>
      <c r="D3622">
        <v>22</v>
      </c>
      <c r="E3622" s="1" t="s">
        <v>57</v>
      </c>
      <c r="F3622" s="1" t="s">
        <v>58</v>
      </c>
      <c r="G3622" s="1" t="s">
        <v>44</v>
      </c>
      <c r="H3622" s="1" t="s">
        <v>112</v>
      </c>
      <c r="I3622" s="1" t="s">
        <v>99</v>
      </c>
      <c r="J3622" s="1" t="s">
        <v>80</v>
      </c>
      <c r="K3622" s="1" t="s">
        <v>48</v>
      </c>
      <c r="L3622" s="1" t="s">
        <v>48</v>
      </c>
      <c r="M3622" s="1" t="s">
        <v>48</v>
      </c>
      <c r="N3622" s="1" t="s">
        <v>48</v>
      </c>
      <c r="O3622" s="1" t="s">
        <v>48</v>
      </c>
      <c r="P3622" s="1" t="s">
        <v>48</v>
      </c>
      <c r="Q3622" s="1" t="s">
        <v>48</v>
      </c>
      <c r="R3622" s="1" t="s">
        <v>48</v>
      </c>
      <c r="S3622" s="1" t="s">
        <v>48</v>
      </c>
      <c r="T3622" s="1" t="s">
        <v>48</v>
      </c>
      <c r="U3622" s="1" t="s">
        <v>48</v>
      </c>
      <c r="V3622" s="1" t="s">
        <v>48</v>
      </c>
      <c r="W3622" s="1" t="s">
        <v>49</v>
      </c>
      <c r="X3622" s="1" t="s">
        <v>116</v>
      </c>
      <c r="Y3622" s="1" t="s">
        <v>15048</v>
      </c>
      <c r="AC3622" s="1" t="s">
        <v>5712</v>
      </c>
      <c r="AD3622" s="1" t="s">
        <v>5712</v>
      </c>
      <c r="AI3622" s="1" t="s">
        <v>15049</v>
      </c>
      <c r="AK3622" s="1" t="s">
        <v>63</v>
      </c>
      <c r="AN3622" s="1" t="s">
        <v>5712</v>
      </c>
      <c r="AP3622" s="1" t="s">
        <v>5712</v>
      </c>
      <c r="AR3622" s="1" t="s">
        <v>5712</v>
      </c>
      <c r="AT3622" s="1" t="s">
        <v>5712</v>
      </c>
      <c r="AV3622" s="1" t="s">
        <v>15050</v>
      </c>
    </row>
    <row r="3623" spans="1:48" x14ac:dyDescent="0.35">
      <c r="A3623" s="1" t="s">
        <v>15051</v>
      </c>
      <c r="B3623" s="1" t="s">
        <v>12499</v>
      </c>
      <c r="C3623" s="1" t="s">
        <v>71</v>
      </c>
      <c r="D3623">
        <v>28</v>
      </c>
      <c r="E3623" s="1" t="s">
        <v>57</v>
      </c>
      <c r="F3623" s="1" t="s">
        <v>58</v>
      </c>
      <c r="G3623" s="1" t="s">
        <v>59</v>
      </c>
      <c r="H3623" s="1" t="s">
        <v>45</v>
      </c>
      <c r="I3623" s="1" t="s">
        <v>74</v>
      </c>
      <c r="J3623" s="1" t="s">
        <v>47</v>
      </c>
      <c r="K3623" s="1" t="s">
        <v>49</v>
      </c>
      <c r="L3623" s="1" t="s">
        <v>48</v>
      </c>
      <c r="M3623" s="1" t="s">
        <v>48</v>
      </c>
      <c r="N3623" s="1" t="s">
        <v>48</v>
      </c>
      <c r="O3623" s="1" t="s">
        <v>48</v>
      </c>
      <c r="P3623" s="1" t="s">
        <v>48</v>
      </c>
      <c r="Q3623" s="1" t="s">
        <v>48</v>
      </c>
      <c r="R3623" s="1" t="s">
        <v>48</v>
      </c>
      <c r="S3623" s="1" t="s">
        <v>48</v>
      </c>
      <c r="T3623" s="1" t="s">
        <v>49</v>
      </c>
      <c r="U3623" s="1" t="s">
        <v>48</v>
      </c>
      <c r="V3623" s="1" t="s">
        <v>48</v>
      </c>
      <c r="W3623" s="1" t="s">
        <v>48</v>
      </c>
      <c r="X3623" s="1" t="s">
        <v>116</v>
      </c>
      <c r="Y3623" s="1" t="s">
        <v>15052</v>
      </c>
      <c r="AC3623" s="1" t="s">
        <v>5712</v>
      </c>
      <c r="AD3623" s="1" t="s">
        <v>5712</v>
      </c>
      <c r="AK3623" s="1" t="s">
        <v>63</v>
      </c>
      <c r="AN3623" s="1" t="s">
        <v>5712</v>
      </c>
      <c r="AP3623" s="1" t="s">
        <v>5712</v>
      </c>
      <c r="AR3623" s="1" t="s">
        <v>5712</v>
      </c>
      <c r="AT3623" s="1" t="s">
        <v>5712</v>
      </c>
      <c r="AV3623" s="1" t="s">
        <v>15053</v>
      </c>
    </row>
    <row r="3624" spans="1:48" x14ac:dyDescent="0.35">
      <c r="A3624" s="1" t="s">
        <v>15054</v>
      </c>
      <c r="B3624" s="1" t="s">
        <v>12499</v>
      </c>
      <c r="C3624" s="1" t="s">
        <v>71</v>
      </c>
      <c r="D3624">
        <v>35</v>
      </c>
      <c r="E3624" s="1" t="s">
        <v>42</v>
      </c>
      <c r="F3624" s="1" t="s">
        <v>107</v>
      </c>
      <c r="G3624" s="1" t="s">
        <v>85</v>
      </c>
      <c r="H3624" s="1" t="s">
        <v>45</v>
      </c>
      <c r="I3624" s="1" t="s">
        <v>99</v>
      </c>
      <c r="J3624" s="1" t="s">
        <v>80</v>
      </c>
      <c r="K3624" s="1" t="s">
        <v>48</v>
      </c>
      <c r="L3624" s="1" t="s">
        <v>48</v>
      </c>
      <c r="M3624" s="1" t="s">
        <v>48</v>
      </c>
      <c r="N3624" s="1" t="s">
        <v>48</v>
      </c>
      <c r="O3624" s="1" t="s">
        <v>48</v>
      </c>
      <c r="P3624" s="1" t="s">
        <v>48</v>
      </c>
      <c r="Q3624" s="1" t="s">
        <v>48</v>
      </c>
      <c r="R3624" s="1" t="s">
        <v>48</v>
      </c>
      <c r="S3624" s="1" t="s">
        <v>48</v>
      </c>
      <c r="T3624" s="1" t="s">
        <v>48</v>
      </c>
      <c r="U3624" s="1" t="s">
        <v>49</v>
      </c>
      <c r="V3624" s="1" t="s">
        <v>48</v>
      </c>
      <c r="W3624" s="1" t="s">
        <v>48</v>
      </c>
      <c r="X3624" s="1" t="s">
        <v>116</v>
      </c>
      <c r="Y3624" s="1" t="s">
        <v>15055</v>
      </c>
      <c r="AC3624" s="1" t="s">
        <v>5712</v>
      </c>
      <c r="AD3624" s="1" t="s">
        <v>5712</v>
      </c>
      <c r="AK3624" s="1" t="s">
        <v>55</v>
      </c>
      <c r="AN3624" s="1" t="s">
        <v>5712</v>
      </c>
      <c r="AP3624" s="1" t="s">
        <v>5712</v>
      </c>
      <c r="AR3624" s="1" t="s">
        <v>5712</v>
      </c>
      <c r="AT3624" s="1" t="s">
        <v>5712</v>
      </c>
    </row>
    <row r="3625" spans="1:48" x14ac:dyDescent="0.35">
      <c r="A3625" s="1" t="s">
        <v>15056</v>
      </c>
      <c r="B3625" s="1" t="s">
        <v>12499</v>
      </c>
      <c r="C3625" s="1" t="s">
        <v>41</v>
      </c>
      <c r="D3625">
        <v>39</v>
      </c>
      <c r="E3625" s="1" t="s">
        <v>42</v>
      </c>
      <c r="F3625" s="1" t="s">
        <v>43</v>
      </c>
      <c r="G3625" s="1" t="s">
        <v>73</v>
      </c>
      <c r="H3625" s="1" t="s">
        <v>109</v>
      </c>
      <c r="I3625" s="1" t="s">
        <v>99</v>
      </c>
      <c r="J3625" s="1" t="s">
        <v>47</v>
      </c>
      <c r="K3625" s="1" t="s">
        <v>48</v>
      </c>
      <c r="L3625" s="1" t="s">
        <v>49</v>
      </c>
      <c r="M3625" s="1" t="s">
        <v>48</v>
      </c>
      <c r="N3625" s="1" t="s">
        <v>48</v>
      </c>
      <c r="O3625" s="1" t="s">
        <v>48</v>
      </c>
      <c r="P3625" s="1" t="s">
        <v>48</v>
      </c>
      <c r="Q3625" s="1" t="s">
        <v>48</v>
      </c>
      <c r="R3625" s="1" t="s">
        <v>48</v>
      </c>
      <c r="S3625" s="1" t="s">
        <v>48</v>
      </c>
      <c r="T3625" s="1" t="s">
        <v>48</v>
      </c>
      <c r="U3625" s="1" t="s">
        <v>48</v>
      </c>
      <c r="V3625" s="1" t="s">
        <v>48</v>
      </c>
      <c r="W3625" s="1" t="s">
        <v>48</v>
      </c>
      <c r="X3625" s="1" t="s">
        <v>116</v>
      </c>
      <c r="Y3625" s="1" t="s">
        <v>15057</v>
      </c>
      <c r="AC3625" s="1" t="s">
        <v>5712</v>
      </c>
      <c r="AD3625" s="1" t="s">
        <v>5712</v>
      </c>
      <c r="AK3625" s="1" t="s">
        <v>101</v>
      </c>
      <c r="AN3625" s="1" t="s">
        <v>5712</v>
      </c>
      <c r="AP3625" s="1" t="s">
        <v>5712</v>
      </c>
      <c r="AR3625" s="1" t="s">
        <v>5712</v>
      </c>
      <c r="AT3625" s="1" t="s">
        <v>5712</v>
      </c>
      <c r="AV3625" s="1" t="s">
        <v>15058</v>
      </c>
    </row>
    <row r="3626" spans="1:48" x14ac:dyDescent="0.35">
      <c r="A3626" s="1" t="s">
        <v>15059</v>
      </c>
      <c r="B3626" s="1" t="s">
        <v>12499</v>
      </c>
      <c r="C3626" s="1" t="s">
        <v>71</v>
      </c>
      <c r="D3626">
        <v>20</v>
      </c>
      <c r="E3626" s="1" t="s">
        <v>57</v>
      </c>
      <c r="F3626" s="1" t="s">
        <v>72</v>
      </c>
      <c r="G3626" s="1" t="s">
        <v>59</v>
      </c>
      <c r="H3626" s="1" t="s">
        <v>79</v>
      </c>
      <c r="I3626" s="1" t="s">
        <v>125</v>
      </c>
      <c r="J3626" s="1" t="s">
        <v>80</v>
      </c>
      <c r="K3626" s="1" t="s">
        <v>48</v>
      </c>
      <c r="L3626" s="1" t="s">
        <v>48</v>
      </c>
      <c r="M3626" s="1" t="s">
        <v>48</v>
      </c>
      <c r="N3626" s="1" t="s">
        <v>48</v>
      </c>
      <c r="O3626" s="1" t="s">
        <v>48</v>
      </c>
      <c r="P3626" s="1" t="s">
        <v>48</v>
      </c>
      <c r="Q3626" s="1" t="s">
        <v>48</v>
      </c>
      <c r="R3626" s="1" t="s">
        <v>48</v>
      </c>
      <c r="S3626" s="1" t="s">
        <v>48</v>
      </c>
      <c r="T3626" s="1" t="s">
        <v>49</v>
      </c>
      <c r="U3626" s="1" t="s">
        <v>48</v>
      </c>
      <c r="V3626" s="1" t="s">
        <v>48</v>
      </c>
      <c r="W3626" s="1" t="s">
        <v>48</v>
      </c>
      <c r="X3626" s="1" t="s">
        <v>145</v>
      </c>
      <c r="Y3626" s="1" t="s">
        <v>12654</v>
      </c>
      <c r="AC3626" s="1" t="s">
        <v>5712</v>
      </c>
      <c r="AD3626" s="1" t="s">
        <v>5712</v>
      </c>
      <c r="AK3626" s="1" t="s">
        <v>63</v>
      </c>
      <c r="AN3626" s="1" t="s">
        <v>5712</v>
      </c>
      <c r="AP3626" s="1" t="s">
        <v>5712</v>
      </c>
      <c r="AR3626" s="1" t="s">
        <v>5712</v>
      </c>
      <c r="AT3626" s="1" t="s">
        <v>5712</v>
      </c>
      <c r="AV3626" s="1" t="s">
        <v>15060</v>
      </c>
    </row>
    <row r="3627" spans="1:48" x14ac:dyDescent="0.35">
      <c r="A3627" s="1" t="s">
        <v>15061</v>
      </c>
      <c r="B3627" s="1" t="s">
        <v>12499</v>
      </c>
      <c r="C3627" s="1" t="s">
        <v>71</v>
      </c>
      <c r="D3627">
        <v>48</v>
      </c>
      <c r="E3627" s="1" t="s">
        <v>42</v>
      </c>
      <c r="F3627" s="1" t="s">
        <v>107</v>
      </c>
      <c r="G3627" s="1" t="s">
        <v>98</v>
      </c>
      <c r="H3627" s="1" t="s">
        <v>79</v>
      </c>
      <c r="I3627" s="1" t="s">
        <v>74</v>
      </c>
      <c r="J3627" s="1" t="s">
        <v>80</v>
      </c>
      <c r="K3627" s="1" t="s">
        <v>48</v>
      </c>
      <c r="L3627" s="1" t="s">
        <v>48</v>
      </c>
      <c r="M3627" s="1" t="s">
        <v>48</v>
      </c>
      <c r="N3627" s="1" t="s">
        <v>48</v>
      </c>
      <c r="O3627" s="1" t="s">
        <v>48</v>
      </c>
      <c r="P3627" s="1" t="s">
        <v>48</v>
      </c>
      <c r="Q3627" s="1" t="s">
        <v>48</v>
      </c>
      <c r="R3627" s="1" t="s">
        <v>48</v>
      </c>
      <c r="S3627" s="1" t="s">
        <v>48</v>
      </c>
      <c r="T3627" s="1" t="s">
        <v>48</v>
      </c>
      <c r="U3627" s="1" t="s">
        <v>49</v>
      </c>
      <c r="V3627" s="1" t="s">
        <v>48</v>
      </c>
      <c r="W3627" s="1" t="s">
        <v>48</v>
      </c>
      <c r="X3627" s="1" t="s">
        <v>62</v>
      </c>
      <c r="AC3627" s="1" t="s">
        <v>5712</v>
      </c>
      <c r="AD3627" s="1" t="s">
        <v>5712</v>
      </c>
      <c r="AI3627" s="1" t="s">
        <v>15062</v>
      </c>
      <c r="AK3627" s="1" t="s">
        <v>55</v>
      </c>
      <c r="AN3627" s="1" t="s">
        <v>5712</v>
      </c>
      <c r="AP3627" s="1" t="s">
        <v>5712</v>
      </c>
      <c r="AR3627" s="1" t="s">
        <v>5712</v>
      </c>
      <c r="AT3627" s="1" t="s">
        <v>5712</v>
      </c>
    </row>
    <row r="3628" spans="1:48" x14ac:dyDescent="0.35">
      <c r="A3628" s="1" t="s">
        <v>15063</v>
      </c>
      <c r="B3628" s="1" t="s">
        <v>12499</v>
      </c>
      <c r="C3628" s="1" t="s">
        <v>71</v>
      </c>
      <c r="D3628">
        <v>54</v>
      </c>
      <c r="E3628" s="1" t="s">
        <v>42</v>
      </c>
      <c r="F3628" s="1" t="s">
        <v>72</v>
      </c>
      <c r="G3628" s="1" t="s">
        <v>59</v>
      </c>
      <c r="H3628" s="1" t="s">
        <v>79</v>
      </c>
      <c r="I3628" s="1" t="s">
        <v>68</v>
      </c>
      <c r="J3628" s="1" t="s">
        <v>47</v>
      </c>
      <c r="K3628" s="1" t="s">
        <v>48</v>
      </c>
      <c r="L3628" s="1" t="s">
        <v>49</v>
      </c>
      <c r="M3628" s="1" t="s">
        <v>48</v>
      </c>
      <c r="N3628" s="1" t="s">
        <v>48</v>
      </c>
      <c r="O3628" s="1" t="s">
        <v>48</v>
      </c>
      <c r="P3628" s="1" t="s">
        <v>48</v>
      </c>
      <c r="Q3628" s="1" t="s">
        <v>48</v>
      </c>
      <c r="R3628" s="1" t="s">
        <v>48</v>
      </c>
      <c r="S3628" s="1" t="s">
        <v>48</v>
      </c>
      <c r="T3628" s="1" t="s">
        <v>48</v>
      </c>
      <c r="U3628" s="1" t="s">
        <v>48</v>
      </c>
      <c r="V3628" s="1" t="s">
        <v>48</v>
      </c>
      <c r="W3628" s="1" t="s">
        <v>48</v>
      </c>
      <c r="X3628" s="1" t="s">
        <v>116</v>
      </c>
      <c r="Y3628" s="1" t="s">
        <v>15064</v>
      </c>
      <c r="AC3628" s="1" t="s">
        <v>5712</v>
      </c>
      <c r="AD3628" s="1" t="s">
        <v>5712</v>
      </c>
      <c r="AI3628" s="1" t="s">
        <v>15065</v>
      </c>
      <c r="AK3628" s="1" t="s">
        <v>77</v>
      </c>
      <c r="AN3628" s="1" t="s">
        <v>5712</v>
      </c>
      <c r="AP3628" s="1" t="s">
        <v>5712</v>
      </c>
      <c r="AR3628" s="1" t="s">
        <v>5712</v>
      </c>
      <c r="AT3628" s="1" t="s">
        <v>5712</v>
      </c>
      <c r="AV3628" s="1" t="s">
        <v>15066</v>
      </c>
    </row>
    <row r="3629" spans="1:48" x14ac:dyDescent="0.35">
      <c r="A3629" s="1" t="s">
        <v>15067</v>
      </c>
      <c r="B3629" s="1" t="s">
        <v>12499</v>
      </c>
      <c r="C3629" s="1" t="s">
        <v>71</v>
      </c>
      <c r="D3629">
        <v>37</v>
      </c>
      <c r="E3629" s="1" t="s">
        <v>42</v>
      </c>
      <c r="F3629" s="1" t="s">
        <v>43</v>
      </c>
      <c r="G3629" s="1" t="s">
        <v>44</v>
      </c>
      <c r="H3629" s="1" t="s">
        <v>79</v>
      </c>
      <c r="I3629" s="1" t="s">
        <v>90</v>
      </c>
      <c r="J3629" s="1" t="s">
        <v>47</v>
      </c>
      <c r="K3629" s="1" t="s">
        <v>48</v>
      </c>
      <c r="L3629" s="1" t="s">
        <v>49</v>
      </c>
      <c r="M3629" s="1" t="s">
        <v>48</v>
      </c>
      <c r="N3629" s="1" t="s">
        <v>48</v>
      </c>
      <c r="O3629" s="1" t="s">
        <v>48</v>
      </c>
      <c r="P3629" s="1" t="s">
        <v>48</v>
      </c>
      <c r="Q3629" s="1" t="s">
        <v>48</v>
      </c>
      <c r="R3629" s="1" t="s">
        <v>48</v>
      </c>
      <c r="S3629" s="1" t="s">
        <v>48</v>
      </c>
      <c r="T3629" s="1" t="s">
        <v>48</v>
      </c>
      <c r="U3629" s="1" t="s">
        <v>48</v>
      </c>
      <c r="V3629" s="1" t="s">
        <v>48</v>
      </c>
      <c r="W3629" s="1" t="s">
        <v>48</v>
      </c>
      <c r="X3629" s="1" t="s">
        <v>145</v>
      </c>
      <c r="Y3629" s="1" t="s">
        <v>15068</v>
      </c>
      <c r="AC3629" s="1" t="s">
        <v>5712</v>
      </c>
      <c r="AD3629" s="1" t="s">
        <v>5712</v>
      </c>
      <c r="AK3629" s="1" t="s">
        <v>63</v>
      </c>
      <c r="AN3629" s="1" t="s">
        <v>5712</v>
      </c>
      <c r="AP3629" s="1" t="s">
        <v>5712</v>
      </c>
      <c r="AR3629" s="1" t="s">
        <v>5712</v>
      </c>
      <c r="AT3629" s="1" t="s">
        <v>5712</v>
      </c>
      <c r="AV3629" s="1" t="s">
        <v>105</v>
      </c>
    </row>
    <row r="3630" spans="1:48" x14ac:dyDescent="0.35">
      <c r="A3630" s="1" t="s">
        <v>15069</v>
      </c>
      <c r="B3630" s="1" t="s">
        <v>12499</v>
      </c>
      <c r="C3630" s="1" t="s">
        <v>41</v>
      </c>
      <c r="D3630">
        <v>28</v>
      </c>
      <c r="E3630" s="1" t="s">
        <v>57</v>
      </c>
      <c r="F3630" s="1" t="s">
        <v>107</v>
      </c>
      <c r="G3630" s="1" t="s">
        <v>59</v>
      </c>
      <c r="H3630" s="1" t="s">
        <v>79</v>
      </c>
      <c r="I3630" s="1" t="s">
        <v>113</v>
      </c>
      <c r="J3630" s="1" t="s">
        <v>47</v>
      </c>
      <c r="K3630" s="1" t="s">
        <v>48</v>
      </c>
      <c r="L3630" s="1" t="s">
        <v>48</v>
      </c>
      <c r="M3630" s="1" t="s">
        <v>48</v>
      </c>
      <c r="N3630" s="1" t="s">
        <v>49</v>
      </c>
      <c r="O3630" s="1" t="s">
        <v>48</v>
      </c>
      <c r="P3630" s="1" t="s">
        <v>48</v>
      </c>
      <c r="Q3630" s="1" t="s">
        <v>48</v>
      </c>
      <c r="R3630" s="1" t="s">
        <v>48</v>
      </c>
      <c r="S3630" s="1" t="s">
        <v>48</v>
      </c>
      <c r="T3630" s="1" t="s">
        <v>48</v>
      </c>
      <c r="U3630" s="1" t="s">
        <v>48</v>
      </c>
      <c r="V3630" s="1" t="s">
        <v>48</v>
      </c>
      <c r="W3630" s="1" t="s">
        <v>48</v>
      </c>
      <c r="X3630" s="1" t="s">
        <v>62</v>
      </c>
      <c r="AC3630" s="1" t="s">
        <v>5712</v>
      </c>
      <c r="AD3630" s="1" t="s">
        <v>5712</v>
      </c>
      <c r="AK3630" s="1" t="s">
        <v>77</v>
      </c>
      <c r="AN3630" s="1" t="s">
        <v>5712</v>
      </c>
      <c r="AP3630" s="1" t="s">
        <v>5712</v>
      </c>
      <c r="AR3630" s="1" t="s">
        <v>5712</v>
      </c>
      <c r="AT3630" s="1" t="s">
        <v>5712</v>
      </c>
    </row>
    <row r="3631" spans="1:48" ht="409.5" x14ac:dyDescent="0.35">
      <c r="A3631" s="1" t="s">
        <v>15070</v>
      </c>
      <c r="B3631" s="1" t="s">
        <v>12499</v>
      </c>
      <c r="C3631" s="1" t="s">
        <v>41</v>
      </c>
      <c r="D3631">
        <v>30</v>
      </c>
      <c r="E3631" s="1" t="s">
        <v>57</v>
      </c>
      <c r="F3631" s="1" t="s">
        <v>58</v>
      </c>
      <c r="G3631" s="1" t="s">
        <v>44</v>
      </c>
      <c r="H3631" s="1" t="s">
        <v>45</v>
      </c>
      <c r="I3631" s="1" t="s">
        <v>46</v>
      </c>
      <c r="J3631" s="1" t="s">
        <v>80</v>
      </c>
      <c r="K3631" s="1" t="s">
        <v>48</v>
      </c>
      <c r="L3631" s="1" t="s">
        <v>48</v>
      </c>
      <c r="M3631" s="1" t="s">
        <v>48</v>
      </c>
      <c r="N3631" s="1" t="s">
        <v>48</v>
      </c>
      <c r="O3631" s="1" t="s">
        <v>48</v>
      </c>
      <c r="P3631" s="1" t="s">
        <v>48</v>
      </c>
      <c r="Q3631" s="1" t="s">
        <v>48</v>
      </c>
      <c r="R3631" s="1" t="s">
        <v>48</v>
      </c>
      <c r="S3631" s="1" t="s">
        <v>48</v>
      </c>
      <c r="T3631" s="1" t="s">
        <v>49</v>
      </c>
      <c r="U3631" s="1" t="s">
        <v>48</v>
      </c>
      <c r="V3631" s="1" t="s">
        <v>48</v>
      </c>
      <c r="W3631" s="1" t="s">
        <v>48</v>
      </c>
      <c r="X3631" s="1" t="s">
        <v>116</v>
      </c>
      <c r="Y3631" s="1" t="s">
        <v>15071</v>
      </c>
      <c r="AC3631" s="1" t="s">
        <v>5712</v>
      </c>
      <c r="AD3631" s="1" t="s">
        <v>5712</v>
      </c>
      <c r="AI3631" s="1" t="s">
        <v>15072</v>
      </c>
      <c r="AK3631" s="1" t="s">
        <v>77</v>
      </c>
      <c r="AN3631" s="1" t="s">
        <v>5712</v>
      </c>
      <c r="AP3631" s="1" t="s">
        <v>5712</v>
      </c>
      <c r="AR3631" s="1" t="s">
        <v>5712</v>
      </c>
      <c r="AT3631" s="1" t="s">
        <v>5712</v>
      </c>
      <c r="AV3631" s="2" t="s">
        <v>15073</v>
      </c>
    </row>
    <row r="3632" spans="1:48" x14ac:dyDescent="0.35">
      <c r="A3632" s="1" t="s">
        <v>15074</v>
      </c>
      <c r="B3632" s="1" t="s">
        <v>12499</v>
      </c>
      <c r="C3632" s="1" t="s">
        <v>71</v>
      </c>
      <c r="D3632">
        <v>72</v>
      </c>
      <c r="E3632" s="1" t="s">
        <v>65</v>
      </c>
      <c r="F3632" s="1" t="s">
        <v>66</v>
      </c>
      <c r="G3632" s="1" t="s">
        <v>44</v>
      </c>
      <c r="H3632" s="1" t="s">
        <v>67</v>
      </c>
      <c r="I3632" s="1" t="s">
        <v>61</v>
      </c>
      <c r="J3632" s="1" t="s">
        <v>47</v>
      </c>
      <c r="K3632" s="1" t="s">
        <v>48</v>
      </c>
      <c r="L3632" s="1" t="s">
        <v>48</v>
      </c>
      <c r="M3632" s="1" t="s">
        <v>48</v>
      </c>
      <c r="N3632" s="1" t="s">
        <v>48</v>
      </c>
      <c r="O3632" s="1" t="s">
        <v>48</v>
      </c>
      <c r="P3632" s="1" t="s">
        <v>48</v>
      </c>
      <c r="Q3632" s="1" t="s">
        <v>48</v>
      </c>
      <c r="R3632" s="1" t="s">
        <v>48</v>
      </c>
      <c r="S3632" s="1" t="s">
        <v>49</v>
      </c>
      <c r="T3632" s="1" t="s">
        <v>48</v>
      </c>
      <c r="U3632" s="1" t="s">
        <v>48</v>
      </c>
      <c r="V3632" s="1" t="s">
        <v>48</v>
      </c>
      <c r="W3632" s="1" t="s">
        <v>48</v>
      </c>
      <c r="X3632" s="1" t="s">
        <v>75</v>
      </c>
      <c r="Y3632" s="1" t="s">
        <v>15075</v>
      </c>
      <c r="AC3632" s="1" t="s">
        <v>5712</v>
      </c>
      <c r="AD3632" s="1" t="s">
        <v>5712</v>
      </c>
      <c r="AI3632" s="1" t="s">
        <v>15076</v>
      </c>
      <c r="AK3632" s="1" t="s">
        <v>63</v>
      </c>
      <c r="AN3632" s="1" t="s">
        <v>5712</v>
      </c>
      <c r="AP3632" s="1" t="s">
        <v>5712</v>
      </c>
      <c r="AR3632" s="1" t="s">
        <v>5712</v>
      </c>
      <c r="AT3632" s="1" t="s">
        <v>5712</v>
      </c>
      <c r="AV3632" s="1" t="s">
        <v>15077</v>
      </c>
    </row>
    <row r="3633" spans="1:48" x14ac:dyDescent="0.35">
      <c r="A3633" s="1" t="s">
        <v>15078</v>
      </c>
      <c r="B3633" s="1" t="s">
        <v>12499</v>
      </c>
      <c r="C3633" s="1" t="s">
        <v>71</v>
      </c>
      <c r="D3633">
        <v>27</v>
      </c>
      <c r="E3633" s="1" t="s">
        <v>57</v>
      </c>
      <c r="F3633" s="1" t="s">
        <v>107</v>
      </c>
      <c r="G3633" s="1" t="s">
        <v>44</v>
      </c>
      <c r="H3633" s="1" t="s">
        <v>45</v>
      </c>
      <c r="I3633" s="1" t="s">
        <v>46</v>
      </c>
      <c r="J3633" s="1" t="s">
        <v>47</v>
      </c>
      <c r="K3633" s="1" t="s">
        <v>49</v>
      </c>
      <c r="L3633" s="1" t="s">
        <v>48</v>
      </c>
      <c r="M3633" s="1" t="s">
        <v>48</v>
      </c>
      <c r="N3633" s="1" t="s">
        <v>48</v>
      </c>
      <c r="O3633" s="1" t="s">
        <v>48</v>
      </c>
      <c r="P3633" s="1" t="s">
        <v>48</v>
      </c>
      <c r="Q3633" s="1" t="s">
        <v>48</v>
      </c>
      <c r="R3633" s="1" t="s">
        <v>48</v>
      </c>
      <c r="S3633" s="1" t="s">
        <v>48</v>
      </c>
      <c r="T3633" s="1" t="s">
        <v>49</v>
      </c>
      <c r="U3633" s="1" t="s">
        <v>48</v>
      </c>
      <c r="V3633" s="1" t="s">
        <v>48</v>
      </c>
      <c r="W3633" s="1" t="s">
        <v>48</v>
      </c>
      <c r="X3633" s="1" t="s">
        <v>62</v>
      </c>
      <c r="AC3633" s="1" t="s">
        <v>5712</v>
      </c>
      <c r="AD3633" s="1" t="s">
        <v>5712</v>
      </c>
      <c r="AI3633" s="1" t="s">
        <v>15079</v>
      </c>
      <c r="AK3633" s="1" t="s">
        <v>63</v>
      </c>
      <c r="AN3633" s="1" t="s">
        <v>5712</v>
      </c>
      <c r="AP3633" s="1" t="s">
        <v>5712</v>
      </c>
      <c r="AR3633" s="1" t="s">
        <v>5712</v>
      </c>
      <c r="AT3633" s="1" t="s">
        <v>5712</v>
      </c>
    </row>
    <row r="3634" spans="1:48" x14ac:dyDescent="0.35">
      <c r="A3634" s="1" t="s">
        <v>15080</v>
      </c>
      <c r="B3634" s="1" t="s">
        <v>12499</v>
      </c>
      <c r="C3634" s="1" t="s">
        <v>41</v>
      </c>
      <c r="D3634">
        <v>39</v>
      </c>
      <c r="E3634" s="1" t="s">
        <v>42</v>
      </c>
      <c r="F3634" s="1" t="s">
        <v>107</v>
      </c>
      <c r="G3634" s="1" t="s">
        <v>73</v>
      </c>
      <c r="H3634" s="1" t="s">
        <v>45</v>
      </c>
      <c r="I3634" s="1" t="s">
        <v>113</v>
      </c>
      <c r="J3634" s="1" t="s">
        <v>80</v>
      </c>
      <c r="K3634" s="1" t="s">
        <v>48</v>
      </c>
      <c r="L3634" s="1" t="s">
        <v>48</v>
      </c>
      <c r="M3634" s="1" t="s">
        <v>48</v>
      </c>
      <c r="N3634" s="1" t="s">
        <v>48</v>
      </c>
      <c r="O3634" s="1" t="s">
        <v>48</v>
      </c>
      <c r="P3634" s="1" t="s">
        <v>48</v>
      </c>
      <c r="Q3634" s="1" t="s">
        <v>48</v>
      </c>
      <c r="R3634" s="1" t="s">
        <v>48</v>
      </c>
      <c r="S3634" s="1" t="s">
        <v>48</v>
      </c>
      <c r="T3634" s="1" t="s">
        <v>48</v>
      </c>
      <c r="U3634" s="1" t="s">
        <v>49</v>
      </c>
      <c r="V3634" s="1" t="s">
        <v>48</v>
      </c>
      <c r="W3634" s="1" t="s">
        <v>48</v>
      </c>
      <c r="X3634" s="1" t="s">
        <v>62</v>
      </c>
      <c r="AC3634" s="1" t="s">
        <v>5712</v>
      </c>
      <c r="AD3634" s="1" t="s">
        <v>5712</v>
      </c>
      <c r="AI3634" s="1" t="s">
        <v>15081</v>
      </c>
      <c r="AK3634" s="1" t="s">
        <v>77</v>
      </c>
      <c r="AN3634" s="1" t="s">
        <v>5712</v>
      </c>
      <c r="AP3634" s="1" t="s">
        <v>5712</v>
      </c>
      <c r="AR3634" s="1" t="s">
        <v>5712</v>
      </c>
      <c r="AT3634" s="1" t="s">
        <v>5712</v>
      </c>
      <c r="AV3634" s="1" t="s">
        <v>694</v>
      </c>
    </row>
    <row r="3635" spans="1:48" x14ac:dyDescent="0.35">
      <c r="A3635" s="1" t="s">
        <v>15082</v>
      </c>
      <c r="B3635" s="1" t="s">
        <v>12499</v>
      </c>
      <c r="C3635" s="1" t="s">
        <v>41</v>
      </c>
      <c r="D3635">
        <v>19</v>
      </c>
      <c r="E3635" s="1" t="s">
        <v>57</v>
      </c>
      <c r="F3635" s="1" t="s">
        <v>58</v>
      </c>
      <c r="G3635" s="1" t="s">
        <v>44</v>
      </c>
      <c r="H3635" s="1" t="s">
        <v>79</v>
      </c>
      <c r="I3635" s="1" t="s">
        <v>99</v>
      </c>
      <c r="J3635" s="1" t="s">
        <v>47</v>
      </c>
      <c r="K3635" s="1" t="s">
        <v>48</v>
      </c>
      <c r="L3635" s="1" t="s">
        <v>48</v>
      </c>
      <c r="M3635" s="1" t="s">
        <v>48</v>
      </c>
      <c r="N3635" s="1" t="s">
        <v>48</v>
      </c>
      <c r="O3635" s="1" t="s">
        <v>48</v>
      </c>
      <c r="P3635" s="1" t="s">
        <v>49</v>
      </c>
      <c r="Q3635" s="1" t="s">
        <v>48</v>
      </c>
      <c r="R3635" s="1" t="s">
        <v>48</v>
      </c>
      <c r="S3635" s="1" t="s">
        <v>48</v>
      </c>
      <c r="T3635" s="1" t="s">
        <v>48</v>
      </c>
      <c r="U3635" s="1" t="s">
        <v>48</v>
      </c>
      <c r="V3635" s="1" t="s">
        <v>48</v>
      </c>
      <c r="W3635" s="1" t="s">
        <v>48</v>
      </c>
      <c r="X3635" s="1" t="s">
        <v>116</v>
      </c>
      <c r="Y3635" s="1" t="s">
        <v>15083</v>
      </c>
      <c r="AC3635" s="1" t="s">
        <v>5712</v>
      </c>
      <c r="AD3635" s="1" t="s">
        <v>5712</v>
      </c>
      <c r="AK3635" s="1" t="s">
        <v>77</v>
      </c>
      <c r="AN3635" s="1" t="s">
        <v>5712</v>
      </c>
      <c r="AP3635" s="1" t="s">
        <v>5712</v>
      </c>
      <c r="AR3635" s="1" t="s">
        <v>5712</v>
      </c>
      <c r="AT3635" s="1" t="s">
        <v>5712</v>
      </c>
    </row>
    <row r="3636" spans="1:48" x14ac:dyDescent="0.35">
      <c r="A3636" s="1" t="s">
        <v>15084</v>
      </c>
      <c r="B3636" s="1" t="s">
        <v>12499</v>
      </c>
      <c r="C3636" s="1" t="s">
        <v>41</v>
      </c>
      <c r="D3636">
        <v>33</v>
      </c>
      <c r="E3636" s="1" t="s">
        <v>57</v>
      </c>
      <c r="F3636" s="1" t="s">
        <v>107</v>
      </c>
      <c r="G3636" s="1" t="s">
        <v>98</v>
      </c>
      <c r="H3636" s="1" t="s">
        <v>45</v>
      </c>
      <c r="I3636" s="1" t="s">
        <v>74</v>
      </c>
      <c r="J3636" s="1" t="s">
        <v>80</v>
      </c>
      <c r="K3636" s="1" t="s">
        <v>48</v>
      </c>
      <c r="L3636" s="1" t="s">
        <v>48</v>
      </c>
      <c r="M3636" s="1" t="s">
        <v>48</v>
      </c>
      <c r="N3636" s="1" t="s">
        <v>48</v>
      </c>
      <c r="O3636" s="1" t="s">
        <v>48</v>
      </c>
      <c r="P3636" s="1" t="s">
        <v>48</v>
      </c>
      <c r="Q3636" s="1" t="s">
        <v>48</v>
      </c>
      <c r="R3636" s="1" t="s">
        <v>48</v>
      </c>
      <c r="S3636" s="1" t="s">
        <v>48</v>
      </c>
      <c r="T3636" s="1" t="s">
        <v>49</v>
      </c>
      <c r="U3636" s="1" t="s">
        <v>48</v>
      </c>
      <c r="V3636" s="1" t="s">
        <v>48</v>
      </c>
      <c r="W3636" s="1" t="s">
        <v>48</v>
      </c>
      <c r="X3636" s="1" t="s">
        <v>62</v>
      </c>
      <c r="AC3636" s="1" t="s">
        <v>5712</v>
      </c>
      <c r="AD3636" s="1" t="s">
        <v>5712</v>
      </c>
      <c r="AI3636" s="1" t="s">
        <v>15085</v>
      </c>
      <c r="AK3636" s="1" t="s">
        <v>55</v>
      </c>
      <c r="AN3636" s="1" t="s">
        <v>5712</v>
      </c>
      <c r="AP3636" s="1" t="s">
        <v>5712</v>
      </c>
      <c r="AR3636" s="1" t="s">
        <v>5712</v>
      </c>
      <c r="AT3636" s="1" t="s">
        <v>5712</v>
      </c>
    </row>
    <row r="3637" spans="1:48" x14ac:dyDescent="0.35">
      <c r="A3637" s="1" t="s">
        <v>15086</v>
      </c>
      <c r="B3637" s="1" t="s">
        <v>12499</v>
      </c>
      <c r="C3637" s="1" t="s">
        <v>41</v>
      </c>
      <c r="D3637">
        <v>53</v>
      </c>
      <c r="E3637" s="1" t="s">
        <v>42</v>
      </c>
      <c r="F3637" s="1" t="s">
        <v>43</v>
      </c>
      <c r="G3637" s="1" t="s">
        <v>44</v>
      </c>
      <c r="H3637" s="1" t="s">
        <v>45</v>
      </c>
      <c r="I3637" s="1" t="s">
        <v>99</v>
      </c>
      <c r="J3637" s="1" t="s">
        <v>47</v>
      </c>
      <c r="K3637" s="1" t="s">
        <v>48</v>
      </c>
      <c r="L3637" s="1" t="s">
        <v>48</v>
      </c>
      <c r="M3637" s="1" t="s">
        <v>48</v>
      </c>
      <c r="N3637" s="1" t="s">
        <v>48</v>
      </c>
      <c r="O3637" s="1" t="s">
        <v>48</v>
      </c>
      <c r="P3637" s="1" t="s">
        <v>49</v>
      </c>
      <c r="Q3637" s="1" t="s">
        <v>48</v>
      </c>
      <c r="R3637" s="1" t="s">
        <v>48</v>
      </c>
      <c r="S3637" s="1" t="s">
        <v>48</v>
      </c>
      <c r="T3637" s="1" t="s">
        <v>48</v>
      </c>
      <c r="U3637" s="1" t="s">
        <v>48</v>
      </c>
      <c r="V3637" s="1" t="s">
        <v>48</v>
      </c>
      <c r="W3637" s="1" t="s">
        <v>48</v>
      </c>
      <c r="X3637" s="1" t="s">
        <v>145</v>
      </c>
      <c r="Y3637" s="1" t="s">
        <v>15087</v>
      </c>
      <c r="AC3637" s="1" t="s">
        <v>5712</v>
      </c>
      <c r="AD3637" s="1" t="s">
        <v>5712</v>
      </c>
      <c r="AI3637" s="1" t="s">
        <v>15088</v>
      </c>
      <c r="AK3637" s="1" t="s">
        <v>77</v>
      </c>
      <c r="AN3637" s="1" t="s">
        <v>5712</v>
      </c>
      <c r="AP3637" s="1" t="s">
        <v>5712</v>
      </c>
      <c r="AR3637" s="1" t="s">
        <v>5712</v>
      </c>
      <c r="AT3637" s="1" t="s">
        <v>5712</v>
      </c>
      <c r="AV3637" s="1" t="s">
        <v>351</v>
      </c>
    </row>
    <row r="3638" spans="1:48" ht="409.5" x14ac:dyDescent="0.35">
      <c r="A3638" s="1" t="s">
        <v>15089</v>
      </c>
      <c r="B3638" s="1" t="s">
        <v>12499</v>
      </c>
      <c r="C3638" s="1" t="s">
        <v>71</v>
      </c>
      <c r="D3638">
        <v>32</v>
      </c>
      <c r="E3638" s="1" t="s">
        <v>57</v>
      </c>
      <c r="F3638" s="1" t="s">
        <v>58</v>
      </c>
      <c r="G3638" s="1" t="s">
        <v>98</v>
      </c>
      <c r="H3638" s="1" t="s">
        <v>79</v>
      </c>
      <c r="I3638" s="1" t="s">
        <v>61</v>
      </c>
      <c r="J3638" s="1" t="s">
        <v>80</v>
      </c>
      <c r="K3638" s="1" t="s">
        <v>48</v>
      </c>
      <c r="L3638" s="1" t="s">
        <v>48</v>
      </c>
      <c r="M3638" s="1" t="s">
        <v>48</v>
      </c>
      <c r="N3638" s="1" t="s">
        <v>48</v>
      </c>
      <c r="O3638" s="1" t="s">
        <v>48</v>
      </c>
      <c r="P3638" s="1" t="s">
        <v>48</v>
      </c>
      <c r="Q3638" s="1" t="s">
        <v>48</v>
      </c>
      <c r="R3638" s="1" t="s">
        <v>48</v>
      </c>
      <c r="S3638" s="1" t="s">
        <v>48</v>
      </c>
      <c r="T3638" s="1" t="s">
        <v>48</v>
      </c>
      <c r="U3638" s="1" t="s">
        <v>48</v>
      </c>
      <c r="V3638" s="1" t="s">
        <v>48</v>
      </c>
      <c r="W3638" s="1" t="s">
        <v>49</v>
      </c>
      <c r="X3638" s="1" t="s">
        <v>75</v>
      </c>
      <c r="Y3638" s="1" t="s">
        <v>15090</v>
      </c>
      <c r="AC3638" s="1" t="s">
        <v>5712</v>
      </c>
      <c r="AD3638" s="1" t="s">
        <v>5712</v>
      </c>
      <c r="AK3638" s="1" t="s">
        <v>55</v>
      </c>
      <c r="AN3638" s="1" t="s">
        <v>5712</v>
      </c>
      <c r="AP3638" s="1" t="s">
        <v>5712</v>
      </c>
      <c r="AR3638" s="1" t="s">
        <v>5712</v>
      </c>
      <c r="AT3638" s="1" t="s">
        <v>5712</v>
      </c>
      <c r="AV3638" s="2" t="s">
        <v>15091</v>
      </c>
    </row>
    <row r="3639" spans="1:48" x14ac:dyDescent="0.35">
      <c r="A3639" s="1" t="s">
        <v>15092</v>
      </c>
      <c r="B3639" s="1" t="s">
        <v>12499</v>
      </c>
      <c r="C3639" s="1" t="s">
        <v>71</v>
      </c>
      <c r="D3639">
        <v>18</v>
      </c>
      <c r="E3639" s="1" t="s">
        <v>57</v>
      </c>
      <c r="F3639" s="1" t="s">
        <v>58</v>
      </c>
      <c r="G3639" s="1" t="s">
        <v>98</v>
      </c>
      <c r="H3639" s="1" t="s">
        <v>112</v>
      </c>
      <c r="I3639" s="1" t="s">
        <v>90</v>
      </c>
      <c r="J3639" s="1" t="s">
        <v>80</v>
      </c>
      <c r="K3639" s="1" t="s">
        <v>48</v>
      </c>
      <c r="L3639" s="1" t="s">
        <v>48</v>
      </c>
      <c r="M3639" s="1" t="s">
        <v>48</v>
      </c>
      <c r="N3639" s="1" t="s">
        <v>48</v>
      </c>
      <c r="O3639" s="1" t="s">
        <v>48</v>
      </c>
      <c r="P3639" s="1" t="s">
        <v>48</v>
      </c>
      <c r="Q3639" s="1" t="s">
        <v>48</v>
      </c>
      <c r="R3639" s="1" t="s">
        <v>48</v>
      </c>
      <c r="S3639" s="1" t="s">
        <v>48</v>
      </c>
      <c r="T3639" s="1" t="s">
        <v>48</v>
      </c>
      <c r="U3639" s="1" t="s">
        <v>48</v>
      </c>
      <c r="V3639" s="1" t="s">
        <v>48</v>
      </c>
      <c r="W3639" s="1" t="s">
        <v>49</v>
      </c>
      <c r="X3639" s="1" t="s">
        <v>116</v>
      </c>
      <c r="Y3639" s="1" t="s">
        <v>15093</v>
      </c>
      <c r="AC3639" s="1" t="s">
        <v>5712</v>
      </c>
      <c r="AD3639" s="1" t="s">
        <v>5712</v>
      </c>
      <c r="AK3639" s="1" t="s">
        <v>77</v>
      </c>
      <c r="AN3639" s="1" t="s">
        <v>5712</v>
      </c>
      <c r="AP3639" s="1" t="s">
        <v>5712</v>
      </c>
      <c r="AR3639" s="1" t="s">
        <v>5712</v>
      </c>
      <c r="AT3639" s="1" t="s">
        <v>5712</v>
      </c>
    </row>
    <row r="3640" spans="1:48" x14ac:dyDescent="0.35">
      <c r="A3640" s="1" t="s">
        <v>15094</v>
      </c>
      <c r="B3640" s="1" t="s">
        <v>12499</v>
      </c>
      <c r="C3640" s="1" t="s">
        <v>41</v>
      </c>
      <c r="D3640">
        <v>52</v>
      </c>
      <c r="E3640" s="1" t="s">
        <v>42</v>
      </c>
      <c r="F3640" s="1" t="s">
        <v>66</v>
      </c>
      <c r="G3640" s="1" t="s">
        <v>59</v>
      </c>
      <c r="H3640" s="1" t="s">
        <v>92</v>
      </c>
      <c r="I3640" s="1" t="s">
        <v>90</v>
      </c>
      <c r="J3640" s="1" t="s">
        <v>47</v>
      </c>
      <c r="K3640" s="1" t="s">
        <v>49</v>
      </c>
      <c r="L3640" s="1" t="s">
        <v>48</v>
      </c>
      <c r="M3640" s="1" t="s">
        <v>48</v>
      </c>
      <c r="N3640" s="1" t="s">
        <v>48</v>
      </c>
      <c r="O3640" s="1" t="s">
        <v>48</v>
      </c>
      <c r="P3640" s="1" t="s">
        <v>48</v>
      </c>
      <c r="Q3640" s="1" t="s">
        <v>48</v>
      </c>
      <c r="R3640" s="1" t="s">
        <v>48</v>
      </c>
      <c r="S3640" s="1" t="s">
        <v>48</v>
      </c>
      <c r="T3640" s="1" t="s">
        <v>49</v>
      </c>
      <c r="U3640" s="1" t="s">
        <v>48</v>
      </c>
      <c r="V3640" s="1" t="s">
        <v>48</v>
      </c>
      <c r="W3640" s="1" t="s">
        <v>48</v>
      </c>
      <c r="X3640" s="1" t="s">
        <v>51</v>
      </c>
      <c r="Y3640" s="1" t="s">
        <v>15095</v>
      </c>
      <c r="AC3640" s="1" t="s">
        <v>5712</v>
      </c>
      <c r="AD3640" s="1" t="s">
        <v>5712</v>
      </c>
      <c r="AI3640" s="1" t="s">
        <v>15096</v>
      </c>
      <c r="AK3640" s="1" t="s">
        <v>63</v>
      </c>
      <c r="AN3640" s="1" t="s">
        <v>5712</v>
      </c>
      <c r="AP3640" s="1" t="s">
        <v>131</v>
      </c>
      <c r="AR3640" s="1" t="s">
        <v>5712</v>
      </c>
      <c r="AT3640" s="1" t="s">
        <v>5712</v>
      </c>
    </row>
    <row r="3641" spans="1:48" x14ac:dyDescent="0.35">
      <c r="A3641" s="1" t="s">
        <v>15097</v>
      </c>
      <c r="B3641" s="1" t="s">
        <v>12499</v>
      </c>
      <c r="C3641" s="1" t="s">
        <v>41</v>
      </c>
      <c r="D3641">
        <v>33</v>
      </c>
      <c r="E3641" s="1" t="s">
        <v>57</v>
      </c>
      <c r="F3641" s="1" t="s">
        <v>107</v>
      </c>
      <c r="G3641" s="1" t="s">
        <v>44</v>
      </c>
      <c r="H3641" s="1" t="s">
        <v>45</v>
      </c>
      <c r="I3641" s="1" t="s">
        <v>74</v>
      </c>
      <c r="J3641" s="1" t="s">
        <v>47</v>
      </c>
      <c r="K3641" s="1" t="s">
        <v>48</v>
      </c>
      <c r="L3641" s="1" t="s">
        <v>48</v>
      </c>
      <c r="M3641" s="1" t="s">
        <v>49</v>
      </c>
      <c r="N3641" s="1" t="s">
        <v>48</v>
      </c>
      <c r="O3641" s="1" t="s">
        <v>48</v>
      </c>
      <c r="P3641" s="1" t="s">
        <v>48</v>
      </c>
      <c r="Q3641" s="1" t="s">
        <v>48</v>
      </c>
      <c r="R3641" s="1" t="s">
        <v>48</v>
      </c>
      <c r="S3641" s="1" t="s">
        <v>48</v>
      </c>
      <c r="T3641" s="1" t="s">
        <v>48</v>
      </c>
      <c r="U3641" s="1" t="s">
        <v>48</v>
      </c>
      <c r="V3641" s="1" t="s">
        <v>48</v>
      </c>
      <c r="W3641" s="1" t="s">
        <v>48</v>
      </c>
      <c r="X3641" s="1" t="s">
        <v>62</v>
      </c>
      <c r="AC3641" s="1" t="s">
        <v>5712</v>
      </c>
      <c r="AD3641" s="1" t="s">
        <v>5712</v>
      </c>
      <c r="AK3641" s="1" t="s">
        <v>55</v>
      </c>
      <c r="AN3641" s="1" t="s">
        <v>5712</v>
      </c>
      <c r="AP3641" s="1" t="s">
        <v>5712</v>
      </c>
      <c r="AR3641" s="1" t="s">
        <v>5712</v>
      </c>
      <c r="AT3641" s="1" t="s">
        <v>5712</v>
      </c>
      <c r="AV3641" s="1" t="s">
        <v>15098</v>
      </c>
    </row>
    <row r="3642" spans="1:48" x14ac:dyDescent="0.35">
      <c r="A3642" s="1" t="s">
        <v>15099</v>
      </c>
      <c r="B3642" s="1" t="s">
        <v>12499</v>
      </c>
      <c r="C3642" s="1" t="s">
        <v>41</v>
      </c>
      <c r="D3642">
        <v>34</v>
      </c>
      <c r="E3642" s="1" t="s">
        <v>57</v>
      </c>
      <c r="F3642" s="1" t="s">
        <v>107</v>
      </c>
      <c r="G3642" s="1" t="s">
        <v>59</v>
      </c>
      <c r="H3642" s="1" t="s">
        <v>45</v>
      </c>
      <c r="I3642" s="1" t="s">
        <v>74</v>
      </c>
      <c r="J3642" s="1" t="s">
        <v>47</v>
      </c>
      <c r="K3642" s="1" t="s">
        <v>48</v>
      </c>
      <c r="L3642" s="1" t="s">
        <v>48</v>
      </c>
      <c r="M3642" s="1" t="s">
        <v>48</v>
      </c>
      <c r="N3642" s="1" t="s">
        <v>48</v>
      </c>
      <c r="O3642" s="1" t="s">
        <v>48</v>
      </c>
      <c r="P3642" s="1" t="s">
        <v>48</v>
      </c>
      <c r="Q3642" s="1" t="s">
        <v>48</v>
      </c>
      <c r="R3642" s="1" t="s">
        <v>48</v>
      </c>
      <c r="S3642" s="1" t="s">
        <v>49</v>
      </c>
      <c r="T3642" s="1" t="s">
        <v>48</v>
      </c>
      <c r="U3642" s="1" t="s">
        <v>48</v>
      </c>
      <c r="V3642" s="1" t="s">
        <v>48</v>
      </c>
      <c r="W3642" s="1" t="s">
        <v>48</v>
      </c>
      <c r="X3642" s="1" t="s">
        <v>62</v>
      </c>
      <c r="AC3642" s="1" t="s">
        <v>5712</v>
      </c>
      <c r="AD3642" s="1" t="s">
        <v>5712</v>
      </c>
      <c r="AI3642" s="1" t="s">
        <v>15100</v>
      </c>
      <c r="AK3642" s="1" t="s">
        <v>63</v>
      </c>
      <c r="AN3642" s="1" t="s">
        <v>5712</v>
      </c>
      <c r="AP3642" s="1" t="s">
        <v>5712</v>
      </c>
      <c r="AR3642" s="1" t="s">
        <v>5712</v>
      </c>
      <c r="AT3642" s="1" t="s">
        <v>5712</v>
      </c>
    </row>
    <row r="3643" spans="1:48" x14ac:dyDescent="0.35">
      <c r="A3643" s="1" t="s">
        <v>15101</v>
      </c>
      <c r="B3643" s="1" t="s">
        <v>12499</v>
      </c>
      <c r="C3643" s="1" t="s">
        <v>41</v>
      </c>
      <c r="D3643">
        <v>19</v>
      </c>
      <c r="E3643" s="1" t="s">
        <v>57</v>
      </c>
      <c r="F3643" s="1" t="s">
        <v>58</v>
      </c>
      <c r="G3643" s="1" t="s">
        <v>44</v>
      </c>
      <c r="H3643" s="1" t="s">
        <v>112</v>
      </c>
      <c r="I3643" s="1" t="s">
        <v>90</v>
      </c>
      <c r="J3643" s="1" t="s">
        <v>80</v>
      </c>
      <c r="K3643" s="1" t="s">
        <v>48</v>
      </c>
      <c r="L3643" s="1" t="s">
        <v>48</v>
      </c>
      <c r="M3643" s="1" t="s">
        <v>48</v>
      </c>
      <c r="N3643" s="1" t="s">
        <v>48</v>
      </c>
      <c r="O3643" s="1" t="s">
        <v>48</v>
      </c>
      <c r="P3643" s="1" t="s">
        <v>48</v>
      </c>
      <c r="Q3643" s="1" t="s">
        <v>48</v>
      </c>
      <c r="R3643" s="1" t="s">
        <v>48</v>
      </c>
      <c r="S3643" s="1" t="s">
        <v>48</v>
      </c>
      <c r="T3643" s="1" t="s">
        <v>48</v>
      </c>
      <c r="U3643" s="1" t="s">
        <v>49</v>
      </c>
      <c r="V3643" s="1" t="s">
        <v>48</v>
      </c>
      <c r="W3643" s="1" t="s">
        <v>48</v>
      </c>
      <c r="X3643" s="1" t="s">
        <v>62</v>
      </c>
      <c r="AC3643" s="1" t="s">
        <v>5712</v>
      </c>
      <c r="AD3643" s="1" t="s">
        <v>5712</v>
      </c>
      <c r="AI3643" s="1" t="s">
        <v>15102</v>
      </c>
      <c r="AK3643" s="1" t="s">
        <v>77</v>
      </c>
      <c r="AN3643" s="1" t="s">
        <v>5712</v>
      </c>
      <c r="AP3643" s="1" t="s">
        <v>5712</v>
      </c>
      <c r="AR3643" s="1" t="s">
        <v>5712</v>
      </c>
      <c r="AT3643" s="1" t="s">
        <v>5712</v>
      </c>
      <c r="AV3643" s="1" t="s">
        <v>15103</v>
      </c>
    </row>
    <row r="3644" spans="1:48" x14ac:dyDescent="0.35">
      <c r="A3644" s="1" t="s">
        <v>15104</v>
      </c>
      <c r="B3644" s="1" t="s">
        <v>12499</v>
      </c>
      <c r="C3644" s="1" t="s">
        <v>41</v>
      </c>
      <c r="D3644">
        <v>35</v>
      </c>
      <c r="E3644" s="1" t="s">
        <v>42</v>
      </c>
      <c r="F3644" s="1" t="s">
        <v>107</v>
      </c>
      <c r="G3644" s="1" t="s">
        <v>59</v>
      </c>
      <c r="H3644" s="1" t="s">
        <v>109</v>
      </c>
      <c r="I3644" s="1" t="s">
        <v>46</v>
      </c>
      <c r="J3644" s="1" t="s">
        <v>80</v>
      </c>
      <c r="K3644" s="1" t="s">
        <v>48</v>
      </c>
      <c r="L3644" s="1" t="s">
        <v>48</v>
      </c>
      <c r="M3644" s="1" t="s">
        <v>48</v>
      </c>
      <c r="N3644" s="1" t="s">
        <v>48</v>
      </c>
      <c r="O3644" s="1" t="s">
        <v>48</v>
      </c>
      <c r="P3644" s="1" t="s">
        <v>48</v>
      </c>
      <c r="Q3644" s="1" t="s">
        <v>48</v>
      </c>
      <c r="R3644" s="1" t="s">
        <v>48</v>
      </c>
      <c r="S3644" s="1" t="s">
        <v>48</v>
      </c>
      <c r="T3644" s="1" t="s">
        <v>48</v>
      </c>
      <c r="U3644" s="1" t="s">
        <v>49</v>
      </c>
      <c r="V3644" s="1" t="s">
        <v>48</v>
      </c>
      <c r="W3644" s="1" t="s">
        <v>48</v>
      </c>
      <c r="X3644" s="1" t="s">
        <v>62</v>
      </c>
      <c r="AC3644" s="1" t="s">
        <v>5712</v>
      </c>
      <c r="AD3644" s="1" t="s">
        <v>5712</v>
      </c>
      <c r="AI3644" s="1" t="s">
        <v>15105</v>
      </c>
      <c r="AK3644" s="1" t="s">
        <v>77</v>
      </c>
      <c r="AN3644" s="1" t="s">
        <v>5712</v>
      </c>
      <c r="AP3644" s="1" t="s">
        <v>5712</v>
      </c>
      <c r="AR3644" s="1" t="s">
        <v>5712</v>
      </c>
      <c r="AT3644" s="1" t="s">
        <v>5712</v>
      </c>
      <c r="AV3644" s="1" t="s">
        <v>224</v>
      </c>
    </row>
    <row r="3645" spans="1:48" x14ac:dyDescent="0.35">
      <c r="A3645" s="1" t="s">
        <v>15106</v>
      </c>
      <c r="B3645" s="1" t="s">
        <v>12499</v>
      </c>
      <c r="C3645" s="1" t="s">
        <v>41</v>
      </c>
      <c r="D3645">
        <v>38</v>
      </c>
      <c r="E3645" s="1" t="s">
        <v>42</v>
      </c>
      <c r="F3645" s="1" t="s">
        <v>107</v>
      </c>
      <c r="G3645" s="1" t="s">
        <v>73</v>
      </c>
      <c r="H3645" s="1" t="s">
        <v>109</v>
      </c>
      <c r="I3645" s="1" t="s">
        <v>99</v>
      </c>
      <c r="J3645" s="1" t="s">
        <v>80</v>
      </c>
      <c r="K3645" s="1" t="s">
        <v>48</v>
      </c>
      <c r="L3645" s="1" t="s">
        <v>48</v>
      </c>
      <c r="M3645" s="1" t="s">
        <v>48</v>
      </c>
      <c r="N3645" s="1" t="s">
        <v>49</v>
      </c>
      <c r="O3645" s="1" t="s">
        <v>48</v>
      </c>
      <c r="P3645" s="1" t="s">
        <v>48</v>
      </c>
      <c r="Q3645" s="1" t="s">
        <v>48</v>
      </c>
      <c r="R3645" s="1" t="s">
        <v>48</v>
      </c>
      <c r="S3645" s="1" t="s">
        <v>48</v>
      </c>
      <c r="T3645" s="1" t="s">
        <v>48</v>
      </c>
      <c r="U3645" s="1" t="s">
        <v>48</v>
      </c>
      <c r="V3645" s="1" t="s">
        <v>48</v>
      </c>
      <c r="W3645" s="1" t="s">
        <v>48</v>
      </c>
      <c r="X3645" s="1" t="s">
        <v>62</v>
      </c>
      <c r="AC3645" s="1" t="s">
        <v>5712</v>
      </c>
      <c r="AD3645" s="1" t="s">
        <v>5712</v>
      </c>
      <c r="AI3645" s="1" t="s">
        <v>15107</v>
      </c>
      <c r="AK3645" s="1" t="s">
        <v>77</v>
      </c>
      <c r="AN3645" s="1" t="s">
        <v>242</v>
      </c>
      <c r="AP3645" s="1" t="s">
        <v>5712</v>
      </c>
      <c r="AR3645" s="1" t="s">
        <v>5712</v>
      </c>
      <c r="AT3645" s="1" t="s">
        <v>5712</v>
      </c>
    </row>
    <row r="3646" spans="1:48" x14ac:dyDescent="0.35">
      <c r="A3646" s="1" t="s">
        <v>15108</v>
      </c>
      <c r="B3646" s="1" t="s">
        <v>12499</v>
      </c>
      <c r="C3646" s="1" t="s">
        <v>41</v>
      </c>
      <c r="D3646">
        <v>49</v>
      </c>
      <c r="E3646" s="1" t="s">
        <v>42</v>
      </c>
      <c r="F3646" s="1" t="s">
        <v>107</v>
      </c>
      <c r="G3646" s="1" t="s">
        <v>98</v>
      </c>
      <c r="H3646" s="1" t="s">
        <v>109</v>
      </c>
      <c r="I3646" s="1" t="s">
        <v>61</v>
      </c>
      <c r="J3646" s="1" t="s">
        <v>80</v>
      </c>
      <c r="K3646" s="1" t="s">
        <v>48</v>
      </c>
      <c r="L3646" s="1" t="s">
        <v>48</v>
      </c>
      <c r="M3646" s="1" t="s">
        <v>48</v>
      </c>
      <c r="N3646" s="1" t="s">
        <v>48</v>
      </c>
      <c r="O3646" s="1" t="s">
        <v>48</v>
      </c>
      <c r="P3646" s="1" t="s">
        <v>48</v>
      </c>
      <c r="Q3646" s="1" t="s">
        <v>48</v>
      </c>
      <c r="R3646" s="1" t="s">
        <v>48</v>
      </c>
      <c r="S3646" s="1" t="s">
        <v>48</v>
      </c>
      <c r="T3646" s="1" t="s">
        <v>48</v>
      </c>
      <c r="U3646" s="1" t="s">
        <v>48</v>
      </c>
      <c r="V3646" s="1" t="s">
        <v>49</v>
      </c>
      <c r="W3646" s="1" t="s">
        <v>48</v>
      </c>
      <c r="X3646" s="1" t="s">
        <v>116</v>
      </c>
      <c r="Y3646" s="1" t="s">
        <v>15109</v>
      </c>
      <c r="AC3646" s="1" t="s">
        <v>5712</v>
      </c>
      <c r="AD3646" s="1" t="s">
        <v>5712</v>
      </c>
      <c r="AK3646" s="1" t="s">
        <v>63</v>
      </c>
      <c r="AN3646" s="1" t="s">
        <v>5712</v>
      </c>
      <c r="AP3646" s="1" t="s">
        <v>5712</v>
      </c>
      <c r="AR3646" s="1" t="s">
        <v>5712</v>
      </c>
      <c r="AT3646" s="1" t="s">
        <v>5712</v>
      </c>
      <c r="AV3646" s="1" t="s">
        <v>2273</v>
      </c>
    </row>
    <row r="3647" spans="1:48" x14ac:dyDescent="0.35">
      <c r="A3647" s="1" t="s">
        <v>15110</v>
      </c>
      <c r="B3647" s="1" t="s">
        <v>12499</v>
      </c>
      <c r="C3647" s="1" t="s">
        <v>41</v>
      </c>
      <c r="D3647">
        <v>22</v>
      </c>
      <c r="E3647" s="1" t="s">
        <v>57</v>
      </c>
      <c r="F3647" s="1" t="s">
        <v>58</v>
      </c>
      <c r="G3647" s="1" t="s">
        <v>98</v>
      </c>
      <c r="H3647" s="1" t="s">
        <v>112</v>
      </c>
      <c r="I3647" s="1" t="s">
        <v>61</v>
      </c>
      <c r="J3647" s="1" t="s">
        <v>80</v>
      </c>
      <c r="K3647" s="1" t="s">
        <v>48</v>
      </c>
      <c r="L3647" s="1" t="s">
        <v>48</v>
      </c>
      <c r="M3647" s="1" t="s">
        <v>48</v>
      </c>
      <c r="N3647" s="1" t="s">
        <v>48</v>
      </c>
      <c r="O3647" s="1" t="s">
        <v>48</v>
      </c>
      <c r="P3647" s="1" t="s">
        <v>48</v>
      </c>
      <c r="Q3647" s="1" t="s">
        <v>48</v>
      </c>
      <c r="R3647" s="1" t="s">
        <v>48</v>
      </c>
      <c r="S3647" s="1" t="s">
        <v>48</v>
      </c>
      <c r="T3647" s="1" t="s">
        <v>48</v>
      </c>
      <c r="U3647" s="1" t="s">
        <v>49</v>
      </c>
      <c r="V3647" s="1" t="s">
        <v>48</v>
      </c>
      <c r="W3647" s="1" t="s">
        <v>48</v>
      </c>
      <c r="X3647" s="1" t="s">
        <v>62</v>
      </c>
      <c r="AC3647" s="1" t="s">
        <v>5712</v>
      </c>
      <c r="AD3647" s="1" t="s">
        <v>5712</v>
      </c>
      <c r="AK3647" s="1" t="s">
        <v>77</v>
      </c>
      <c r="AN3647" s="1" t="s">
        <v>5712</v>
      </c>
      <c r="AP3647" s="1" t="s">
        <v>5712</v>
      </c>
      <c r="AR3647" s="1" t="s">
        <v>5712</v>
      </c>
      <c r="AT3647" s="1" t="s">
        <v>5712</v>
      </c>
    </row>
    <row r="3648" spans="1:48" x14ac:dyDescent="0.35">
      <c r="A3648" s="1" t="s">
        <v>15111</v>
      </c>
      <c r="B3648" s="1" t="s">
        <v>12499</v>
      </c>
      <c r="C3648" s="1" t="s">
        <v>41</v>
      </c>
      <c r="D3648">
        <v>37</v>
      </c>
      <c r="E3648" s="1" t="s">
        <v>42</v>
      </c>
      <c r="F3648" s="1" t="s">
        <v>43</v>
      </c>
      <c r="G3648" s="1" t="s">
        <v>85</v>
      </c>
      <c r="H3648" s="1" t="s">
        <v>45</v>
      </c>
      <c r="I3648" s="1" t="s">
        <v>74</v>
      </c>
      <c r="J3648" s="1" t="s">
        <v>80</v>
      </c>
      <c r="K3648" s="1" t="s">
        <v>48</v>
      </c>
      <c r="L3648" s="1" t="s">
        <v>48</v>
      </c>
      <c r="M3648" s="1" t="s">
        <v>48</v>
      </c>
      <c r="N3648" s="1" t="s">
        <v>48</v>
      </c>
      <c r="O3648" s="1" t="s">
        <v>48</v>
      </c>
      <c r="P3648" s="1" t="s">
        <v>48</v>
      </c>
      <c r="Q3648" s="1" t="s">
        <v>48</v>
      </c>
      <c r="R3648" s="1" t="s">
        <v>48</v>
      </c>
      <c r="S3648" s="1" t="s">
        <v>48</v>
      </c>
      <c r="T3648" s="1" t="s">
        <v>48</v>
      </c>
      <c r="U3648" s="1" t="s">
        <v>48</v>
      </c>
      <c r="V3648" s="1" t="s">
        <v>49</v>
      </c>
      <c r="W3648" s="1" t="s">
        <v>48</v>
      </c>
      <c r="X3648" s="1" t="s">
        <v>62</v>
      </c>
      <c r="AC3648" s="1" t="s">
        <v>5712</v>
      </c>
      <c r="AD3648" s="1" t="s">
        <v>5712</v>
      </c>
      <c r="AK3648" s="1" t="s">
        <v>101</v>
      </c>
      <c r="AN3648" s="1" t="s">
        <v>5712</v>
      </c>
      <c r="AP3648" s="1" t="s">
        <v>5712</v>
      </c>
      <c r="AR3648" s="1" t="s">
        <v>5712</v>
      </c>
      <c r="AT3648" s="1" t="s">
        <v>5712</v>
      </c>
    </row>
    <row r="3649" spans="1:48" x14ac:dyDescent="0.35">
      <c r="A3649" s="1" t="s">
        <v>15112</v>
      </c>
      <c r="B3649" s="1" t="s">
        <v>12499</v>
      </c>
      <c r="C3649" s="1" t="s">
        <v>41</v>
      </c>
      <c r="D3649">
        <v>33</v>
      </c>
      <c r="E3649" s="1" t="s">
        <v>57</v>
      </c>
      <c r="F3649" s="1" t="s">
        <v>58</v>
      </c>
      <c r="G3649" s="1" t="s">
        <v>98</v>
      </c>
      <c r="H3649" s="1" t="s">
        <v>45</v>
      </c>
      <c r="I3649" s="1" t="s">
        <v>113</v>
      </c>
      <c r="J3649" s="1" t="s">
        <v>80</v>
      </c>
      <c r="K3649" s="1" t="s">
        <v>48</v>
      </c>
      <c r="L3649" s="1" t="s">
        <v>48</v>
      </c>
      <c r="M3649" s="1" t="s">
        <v>48</v>
      </c>
      <c r="N3649" s="1" t="s">
        <v>48</v>
      </c>
      <c r="O3649" s="1" t="s">
        <v>48</v>
      </c>
      <c r="P3649" s="1" t="s">
        <v>48</v>
      </c>
      <c r="Q3649" s="1" t="s">
        <v>48</v>
      </c>
      <c r="R3649" s="1" t="s">
        <v>48</v>
      </c>
      <c r="S3649" s="1" t="s">
        <v>48</v>
      </c>
      <c r="T3649" s="1" t="s">
        <v>49</v>
      </c>
      <c r="U3649" s="1" t="s">
        <v>48</v>
      </c>
      <c r="V3649" s="1" t="s">
        <v>48</v>
      </c>
      <c r="W3649" s="1" t="s">
        <v>48</v>
      </c>
      <c r="X3649" s="1" t="s">
        <v>51</v>
      </c>
      <c r="Y3649" s="1" t="s">
        <v>15113</v>
      </c>
      <c r="AC3649" s="1" t="s">
        <v>5712</v>
      </c>
      <c r="AD3649" s="1" t="s">
        <v>5712</v>
      </c>
      <c r="AK3649" s="1" t="s">
        <v>55</v>
      </c>
      <c r="AN3649" s="1" t="s">
        <v>5712</v>
      </c>
      <c r="AP3649" s="1" t="s">
        <v>5712</v>
      </c>
      <c r="AR3649" s="1" t="s">
        <v>5712</v>
      </c>
      <c r="AT3649" s="1" t="s">
        <v>5712</v>
      </c>
    </row>
    <row r="3650" spans="1:48" x14ac:dyDescent="0.35">
      <c r="A3650" s="1" t="s">
        <v>15114</v>
      </c>
      <c r="B3650" s="1" t="s">
        <v>12499</v>
      </c>
      <c r="C3650" s="1" t="s">
        <v>41</v>
      </c>
      <c r="D3650">
        <v>55</v>
      </c>
      <c r="E3650" s="1" t="s">
        <v>65</v>
      </c>
      <c r="F3650" s="1" t="s">
        <v>43</v>
      </c>
      <c r="G3650" s="1" t="s">
        <v>59</v>
      </c>
      <c r="H3650" s="1" t="s">
        <v>60</v>
      </c>
      <c r="I3650" s="1" t="s">
        <v>110</v>
      </c>
      <c r="J3650" s="1" t="s">
        <v>47</v>
      </c>
      <c r="K3650" s="1" t="s">
        <v>48</v>
      </c>
      <c r="L3650" s="1" t="s">
        <v>48</v>
      </c>
      <c r="M3650" s="1" t="s">
        <v>48</v>
      </c>
      <c r="N3650" s="1" t="s">
        <v>48</v>
      </c>
      <c r="O3650" s="1" t="s">
        <v>48</v>
      </c>
      <c r="P3650" s="1" t="s">
        <v>49</v>
      </c>
      <c r="Q3650" s="1" t="s">
        <v>48</v>
      </c>
      <c r="R3650" s="1" t="s">
        <v>48</v>
      </c>
      <c r="S3650" s="1" t="s">
        <v>48</v>
      </c>
      <c r="T3650" s="1" t="s">
        <v>48</v>
      </c>
      <c r="U3650" s="1" t="s">
        <v>48</v>
      </c>
      <c r="V3650" s="1" t="s">
        <v>48</v>
      </c>
      <c r="W3650" s="1" t="s">
        <v>48</v>
      </c>
      <c r="X3650" s="1" t="s">
        <v>116</v>
      </c>
      <c r="Y3650" s="1" t="s">
        <v>15115</v>
      </c>
      <c r="AC3650" s="1" t="s">
        <v>5712</v>
      </c>
      <c r="AD3650" s="1" t="s">
        <v>5712</v>
      </c>
      <c r="AK3650" s="1" t="s">
        <v>63</v>
      </c>
      <c r="AN3650" s="1" t="s">
        <v>5712</v>
      </c>
      <c r="AP3650" s="1" t="s">
        <v>5712</v>
      </c>
      <c r="AR3650" s="1" t="s">
        <v>5712</v>
      </c>
      <c r="AT3650" s="1" t="s">
        <v>5712</v>
      </c>
    </row>
    <row r="3651" spans="1:48" x14ac:dyDescent="0.35">
      <c r="A3651" s="1" t="s">
        <v>15116</v>
      </c>
      <c r="B3651" s="1" t="s">
        <v>12499</v>
      </c>
      <c r="C3651" s="1" t="s">
        <v>41</v>
      </c>
      <c r="D3651">
        <v>45</v>
      </c>
      <c r="E3651" s="1" t="s">
        <v>42</v>
      </c>
      <c r="F3651" s="1" t="s">
        <v>107</v>
      </c>
      <c r="G3651" s="1" t="s">
        <v>98</v>
      </c>
      <c r="H3651" s="1" t="s">
        <v>45</v>
      </c>
      <c r="I3651" s="1" t="s">
        <v>74</v>
      </c>
      <c r="J3651" s="1" t="s">
        <v>80</v>
      </c>
      <c r="K3651" s="1" t="s">
        <v>48</v>
      </c>
      <c r="L3651" s="1" t="s">
        <v>48</v>
      </c>
      <c r="M3651" s="1" t="s">
        <v>48</v>
      </c>
      <c r="N3651" s="1" t="s">
        <v>48</v>
      </c>
      <c r="O3651" s="1" t="s">
        <v>48</v>
      </c>
      <c r="P3651" s="1" t="s">
        <v>48</v>
      </c>
      <c r="Q3651" s="1" t="s">
        <v>48</v>
      </c>
      <c r="R3651" s="1" t="s">
        <v>48</v>
      </c>
      <c r="S3651" s="1" t="s">
        <v>48</v>
      </c>
      <c r="T3651" s="1" t="s">
        <v>48</v>
      </c>
      <c r="U3651" s="1" t="s">
        <v>49</v>
      </c>
      <c r="V3651" s="1" t="s">
        <v>48</v>
      </c>
      <c r="W3651" s="1" t="s">
        <v>48</v>
      </c>
      <c r="X3651" s="1" t="s">
        <v>62</v>
      </c>
      <c r="AC3651" s="1" t="s">
        <v>5712</v>
      </c>
      <c r="AD3651" s="1" t="s">
        <v>5712</v>
      </c>
      <c r="AI3651" s="1" t="s">
        <v>15117</v>
      </c>
      <c r="AK3651" s="1" t="s">
        <v>55</v>
      </c>
      <c r="AN3651" s="1" t="s">
        <v>131</v>
      </c>
      <c r="AP3651" s="1" t="s">
        <v>5712</v>
      </c>
      <c r="AR3651" s="1" t="s">
        <v>5712</v>
      </c>
      <c r="AT3651" s="1" t="s">
        <v>5712</v>
      </c>
    </row>
    <row r="3652" spans="1:48" x14ac:dyDescent="0.35">
      <c r="A3652" s="1" t="s">
        <v>15118</v>
      </c>
      <c r="B3652" s="1" t="s">
        <v>12499</v>
      </c>
      <c r="C3652" s="1" t="s">
        <v>41</v>
      </c>
      <c r="D3652">
        <v>29</v>
      </c>
      <c r="E3652" s="1" t="s">
        <v>57</v>
      </c>
      <c r="F3652" s="1" t="s">
        <v>58</v>
      </c>
      <c r="G3652" s="1" t="s">
        <v>98</v>
      </c>
      <c r="H3652" s="1" t="s">
        <v>45</v>
      </c>
      <c r="I3652" s="1" t="s">
        <v>99</v>
      </c>
      <c r="J3652" s="1" t="s">
        <v>80</v>
      </c>
      <c r="K3652" s="1" t="s">
        <v>48</v>
      </c>
      <c r="L3652" s="1" t="s">
        <v>48</v>
      </c>
      <c r="M3652" s="1" t="s">
        <v>48</v>
      </c>
      <c r="N3652" s="1" t="s">
        <v>48</v>
      </c>
      <c r="O3652" s="1" t="s">
        <v>48</v>
      </c>
      <c r="P3652" s="1" t="s">
        <v>48</v>
      </c>
      <c r="Q3652" s="1" t="s">
        <v>48</v>
      </c>
      <c r="R3652" s="1" t="s">
        <v>48</v>
      </c>
      <c r="S3652" s="1" t="s">
        <v>48</v>
      </c>
      <c r="T3652" s="1" t="s">
        <v>48</v>
      </c>
      <c r="U3652" s="1" t="s">
        <v>48</v>
      </c>
      <c r="V3652" s="1" t="s">
        <v>49</v>
      </c>
      <c r="W3652" s="1" t="s">
        <v>48</v>
      </c>
      <c r="X3652" s="1" t="s">
        <v>51</v>
      </c>
      <c r="Y3652" s="1" t="s">
        <v>15119</v>
      </c>
      <c r="AC3652" s="1" t="s">
        <v>5712</v>
      </c>
      <c r="AD3652" s="1" t="s">
        <v>5712</v>
      </c>
      <c r="AK3652" s="1" t="s">
        <v>77</v>
      </c>
      <c r="AN3652" s="1" t="s">
        <v>5712</v>
      </c>
      <c r="AP3652" s="1" t="s">
        <v>5712</v>
      </c>
      <c r="AR3652" s="1" t="s">
        <v>5712</v>
      </c>
      <c r="AT3652" s="1" t="s">
        <v>5712</v>
      </c>
    </row>
    <row r="3653" spans="1:48" x14ac:dyDescent="0.35">
      <c r="A3653" s="1" t="s">
        <v>15120</v>
      </c>
      <c r="B3653" s="1" t="s">
        <v>12499</v>
      </c>
      <c r="C3653" s="1" t="s">
        <v>71</v>
      </c>
      <c r="D3653">
        <v>43</v>
      </c>
      <c r="E3653" s="1" t="s">
        <v>42</v>
      </c>
      <c r="F3653" s="1" t="s">
        <v>107</v>
      </c>
      <c r="G3653" s="1" t="s">
        <v>98</v>
      </c>
      <c r="H3653" s="1" t="s">
        <v>45</v>
      </c>
      <c r="I3653" s="1" t="s">
        <v>113</v>
      </c>
      <c r="J3653" s="1" t="s">
        <v>47</v>
      </c>
      <c r="K3653" s="1" t="s">
        <v>49</v>
      </c>
      <c r="L3653" s="1" t="s">
        <v>48</v>
      </c>
      <c r="M3653" s="1" t="s">
        <v>48</v>
      </c>
      <c r="N3653" s="1" t="s">
        <v>48</v>
      </c>
      <c r="O3653" s="1" t="s">
        <v>48</v>
      </c>
      <c r="P3653" s="1" t="s">
        <v>48</v>
      </c>
      <c r="Q3653" s="1" t="s">
        <v>48</v>
      </c>
      <c r="R3653" s="1" t="s">
        <v>48</v>
      </c>
      <c r="S3653" s="1" t="s">
        <v>48</v>
      </c>
      <c r="T3653" s="1" t="s">
        <v>49</v>
      </c>
      <c r="U3653" s="1" t="s">
        <v>48</v>
      </c>
      <c r="V3653" s="1" t="s">
        <v>48</v>
      </c>
      <c r="W3653" s="1" t="s">
        <v>48</v>
      </c>
      <c r="X3653" s="1" t="s">
        <v>62</v>
      </c>
      <c r="AC3653" s="1" t="s">
        <v>5712</v>
      </c>
      <c r="AD3653" s="1" t="s">
        <v>5712</v>
      </c>
      <c r="AK3653" s="1" t="s">
        <v>63</v>
      </c>
      <c r="AN3653" s="1" t="s">
        <v>5712</v>
      </c>
      <c r="AP3653" s="1" t="s">
        <v>5712</v>
      </c>
      <c r="AR3653" s="1" t="s">
        <v>5712</v>
      </c>
      <c r="AT3653" s="1" t="s">
        <v>5712</v>
      </c>
      <c r="AV3653" s="1" t="s">
        <v>15121</v>
      </c>
    </row>
    <row r="3654" spans="1:48" x14ac:dyDescent="0.35">
      <c r="A3654" s="1" t="s">
        <v>15122</v>
      </c>
      <c r="B3654" s="1" t="s">
        <v>12499</v>
      </c>
      <c r="C3654" s="1" t="s">
        <v>41</v>
      </c>
      <c r="D3654">
        <v>44</v>
      </c>
      <c r="E3654" s="1" t="s">
        <v>42</v>
      </c>
      <c r="F3654" s="1" t="s">
        <v>107</v>
      </c>
      <c r="G3654" s="1" t="s">
        <v>98</v>
      </c>
      <c r="H3654" s="1" t="s">
        <v>79</v>
      </c>
      <c r="I3654" s="1" t="s">
        <v>74</v>
      </c>
      <c r="J3654" s="1" t="s">
        <v>80</v>
      </c>
      <c r="K3654" s="1" t="s">
        <v>48</v>
      </c>
      <c r="L3654" s="1" t="s">
        <v>48</v>
      </c>
      <c r="M3654" s="1" t="s">
        <v>48</v>
      </c>
      <c r="N3654" s="1" t="s">
        <v>48</v>
      </c>
      <c r="O3654" s="1" t="s">
        <v>48</v>
      </c>
      <c r="P3654" s="1" t="s">
        <v>48</v>
      </c>
      <c r="Q3654" s="1" t="s">
        <v>48</v>
      </c>
      <c r="R3654" s="1" t="s">
        <v>48</v>
      </c>
      <c r="S3654" s="1" t="s">
        <v>48</v>
      </c>
      <c r="T3654" s="1" t="s">
        <v>48</v>
      </c>
      <c r="U3654" s="1" t="s">
        <v>48</v>
      </c>
      <c r="V3654" s="1" t="s">
        <v>49</v>
      </c>
      <c r="W3654" s="1" t="s">
        <v>48</v>
      </c>
      <c r="X3654" s="1" t="s">
        <v>116</v>
      </c>
      <c r="Y3654" s="1" t="s">
        <v>15123</v>
      </c>
      <c r="AC3654" s="1" t="s">
        <v>5712</v>
      </c>
      <c r="AD3654" s="1" t="s">
        <v>5712</v>
      </c>
      <c r="AI3654" s="1" t="s">
        <v>15124</v>
      </c>
      <c r="AK3654" s="1" t="s">
        <v>63</v>
      </c>
      <c r="AN3654" s="1" t="s">
        <v>5712</v>
      </c>
      <c r="AP3654" s="1" t="s">
        <v>5712</v>
      </c>
      <c r="AR3654" s="1" t="s">
        <v>5712</v>
      </c>
      <c r="AT3654" s="1" t="s">
        <v>5712</v>
      </c>
      <c r="AV3654" s="1" t="s">
        <v>1002</v>
      </c>
    </row>
    <row r="3655" spans="1:48" x14ac:dyDescent="0.35">
      <c r="A3655" s="1" t="s">
        <v>15125</v>
      </c>
      <c r="B3655" s="1" t="s">
        <v>12499</v>
      </c>
      <c r="C3655" s="1" t="s">
        <v>71</v>
      </c>
      <c r="D3655">
        <v>42</v>
      </c>
      <c r="E3655" s="1" t="s">
        <v>42</v>
      </c>
      <c r="F3655" s="1" t="s">
        <v>107</v>
      </c>
      <c r="G3655" s="1" t="s">
        <v>44</v>
      </c>
      <c r="H3655" s="1" t="s">
        <v>45</v>
      </c>
      <c r="I3655" s="1" t="s">
        <v>74</v>
      </c>
      <c r="J3655" s="1" t="s">
        <v>47</v>
      </c>
      <c r="K3655" s="1" t="s">
        <v>48</v>
      </c>
      <c r="L3655" s="1" t="s">
        <v>48</v>
      </c>
      <c r="M3655" s="1" t="s">
        <v>48</v>
      </c>
      <c r="N3655" s="1" t="s">
        <v>49</v>
      </c>
      <c r="O3655" s="1" t="s">
        <v>48</v>
      </c>
      <c r="P3655" s="1" t="s">
        <v>48</v>
      </c>
      <c r="Q3655" s="1" t="s">
        <v>48</v>
      </c>
      <c r="R3655" s="1" t="s">
        <v>48</v>
      </c>
      <c r="S3655" s="1" t="s">
        <v>48</v>
      </c>
      <c r="T3655" s="1" t="s">
        <v>48</v>
      </c>
      <c r="U3655" s="1" t="s">
        <v>48</v>
      </c>
      <c r="V3655" s="1" t="s">
        <v>48</v>
      </c>
      <c r="W3655" s="1" t="s">
        <v>48</v>
      </c>
      <c r="X3655" s="1" t="s">
        <v>75</v>
      </c>
      <c r="Y3655" s="1" t="s">
        <v>15126</v>
      </c>
      <c r="AC3655" s="1" t="s">
        <v>5712</v>
      </c>
      <c r="AD3655" s="1" t="s">
        <v>5712</v>
      </c>
      <c r="AK3655" s="1" t="s">
        <v>55</v>
      </c>
      <c r="AN3655" s="1" t="s">
        <v>5712</v>
      </c>
      <c r="AP3655" s="1" t="s">
        <v>5712</v>
      </c>
      <c r="AR3655" s="1" t="s">
        <v>5712</v>
      </c>
      <c r="AT3655" s="1" t="s">
        <v>5712</v>
      </c>
    </row>
    <row r="3656" spans="1:48" x14ac:dyDescent="0.35">
      <c r="A3656" s="1" t="s">
        <v>15127</v>
      </c>
      <c r="B3656" s="1" t="s">
        <v>12499</v>
      </c>
      <c r="C3656" s="1" t="s">
        <v>41</v>
      </c>
      <c r="D3656">
        <v>26</v>
      </c>
      <c r="E3656" s="1" t="s">
        <v>57</v>
      </c>
      <c r="F3656" s="1" t="s">
        <v>58</v>
      </c>
      <c r="G3656" s="1" t="s">
        <v>73</v>
      </c>
      <c r="H3656" s="1" t="s">
        <v>112</v>
      </c>
      <c r="I3656" s="1" t="s">
        <v>68</v>
      </c>
      <c r="J3656" s="1" t="s">
        <v>47</v>
      </c>
      <c r="K3656" s="1" t="s">
        <v>49</v>
      </c>
      <c r="L3656" s="1" t="s">
        <v>48</v>
      </c>
      <c r="M3656" s="1" t="s">
        <v>48</v>
      </c>
      <c r="N3656" s="1" t="s">
        <v>48</v>
      </c>
      <c r="O3656" s="1" t="s">
        <v>48</v>
      </c>
      <c r="P3656" s="1" t="s">
        <v>48</v>
      </c>
      <c r="Q3656" s="1" t="s">
        <v>48</v>
      </c>
      <c r="R3656" s="1" t="s">
        <v>48</v>
      </c>
      <c r="S3656" s="1" t="s">
        <v>48</v>
      </c>
      <c r="T3656" s="1" t="s">
        <v>49</v>
      </c>
      <c r="U3656" s="1" t="s">
        <v>48</v>
      </c>
      <c r="V3656" s="1" t="s">
        <v>48</v>
      </c>
      <c r="W3656" s="1" t="s">
        <v>48</v>
      </c>
      <c r="X3656" s="1" t="s">
        <v>75</v>
      </c>
      <c r="Y3656" s="1" t="s">
        <v>15128</v>
      </c>
      <c r="AC3656" s="1" t="s">
        <v>5712</v>
      </c>
      <c r="AD3656" s="1" t="s">
        <v>5712</v>
      </c>
      <c r="AK3656" s="1" t="s">
        <v>63</v>
      </c>
      <c r="AN3656" s="1" t="s">
        <v>5712</v>
      </c>
      <c r="AP3656" s="1" t="s">
        <v>5712</v>
      </c>
      <c r="AR3656" s="1" t="s">
        <v>5712</v>
      </c>
      <c r="AT3656" s="1" t="s">
        <v>5712</v>
      </c>
      <c r="AV3656" s="1" t="s">
        <v>15129</v>
      </c>
    </row>
    <row r="3657" spans="1:48" x14ac:dyDescent="0.35">
      <c r="A3657" s="1" t="s">
        <v>15130</v>
      </c>
      <c r="B3657" s="1" t="s">
        <v>12499</v>
      </c>
      <c r="C3657" s="1" t="s">
        <v>41</v>
      </c>
      <c r="D3657">
        <v>76</v>
      </c>
      <c r="E3657" s="1" t="s">
        <v>65</v>
      </c>
      <c r="F3657" s="1" t="s">
        <v>66</v>
      </c>
      <c r="G3657" s="1" t="s">
        <v>85</v>
      </c>
      <c r="H3657" s="1" t="s">
        <v>67</v>
      </c>
      <c r="I3657" s="1" t="s">
        <v>110</v>
      </c>
      <c r="J3657" s="1" t="s">
        <v>80</v>
      </c>
      <c r="K3657" s="1" t="s">
        <v>48</v>
      </c>
      <c r="L3657" s="1" t="s">
        <v>49</v>
      </c>
      <c r="M3657" s="1" t="s">
        <v>48</v>
      </c>
      <c r="N3657" s="1" t="s">
        <v>48</v>
      </c>
      <c r="O3657" s="1" t="s">
        <v>48</v>
      </c>
      <c r="P3657" s="1" t="s">
        <v>48</v>
      </c>
      <c r="Q3657" s="1" t="s">
        <v>48</v>
      </c>
      <c r="R3657" s="1" t="s">
        <v>48</v>
      </c>
      <c r="S3657" s="1" t="s">
        <v>48</v>
      </c>
      <c r="T3657" s="1" t="s">
        <v>49</v>
      </c>
      <c r="U3657" s="1" t="s">
        <v>48</v>
      </c>
      <c r="V3657" s="1" t="s">
        <v>48</v>
      </c>
      <c r="W3657" s="1" t="s">
        <v>48</v>
      </c>
      <c r="X3657" s="1" t="s">
        <v>116</v>
      </c>
      <c r="Y3657" s="1" t="s">
        <v>15131</v>
      </c>
      <c r="AC3657" s="1" t="s">
        <v>5712</v>
      </c>
      <c r="AD3657" s="1" t="s">
        <v>5712</v>
      </c>
      <c r="AI3657" s="1" t="s">
        <v>15132</v>
      </c>
      <c r="AK3657" s="1" t="s">
        <v>63</v>
      </c>
      <c r="AN3657" s="1" t="s">
        <v>5712</v>
      </c>
      <c r="AP3657" s="1" t="s">
        <v>5712</v>
      </c>
      <c r="AR3657" s="1" t="s">
        <v>5712</v>
      </c>
      <c r="AT3657" s="1" t="s">
        <v>5712</v>
      </c>
      <c r="AV3657" s="1" t="s">
        <v>15133</v>
      </c>
    </row>
    <row r="3658" spans="1:48" x14ac:dyDescent="0.35">
      <c r="A3658" s="1" t="s">
        <v>15134</v>
      </c>
      <c r="B3658" s="1" t="s">
        <v>12499</v>
      </c>
      <c r="C3658" s="1" t="s">
        <v>41</v>
      </c>
      <c r="D3658">
        <v>67</v>
      </c>
      <c r="E3658" s="1" t="s">
        <v>65</v>
      </c>
      <c r="F3658" s="1" t="s">
        <v>66</v>
      </c>
      <c r="G3658" s="1" t="s">
        <v>98</v>
      </c>
      <c r="H3658" s="1" t="s">
        <v>79</v>
      </c>
      <c r="I3658" s="1" t="s">
        <v>68</v>
      </c>
      <c r="J3658" s="1" t="s">
        <v>47</v>
      </c>
      <c r="K3658" s="1" t="s">
        <v>49</v>
      </c>
      <c r="L3658" s="1" t="s">
        <v>48</v>
      </c>
      <c r="M3658" s="1" t="s">
        <v>48</v>
      </c>
      <c r="N3658" s="1" t="s">
        <v>48</v>
      </c>
      <c r="O3658" s="1" t="s">
        <v>48</v>
      </c>
      <c r="P3658" s="1" t="s">
        <v>48</v>
      </c>
      <c r="Q3658" s="1" t="s">
        <v>48</v>
      </c>
      <c r="R3658" s="1" t="s">
        <v>48</v>
      </c>
      <c r="S3658" s="1" t="s">
        <v>48</v>
      </c>
      <c r="T3658" s="1" t="s">
        <v>49</v>
      </c>
      <c r="U3658" s="1" t="s">
        <v>48</v>
      </c>
      <c r="V3658" s="1" t="s">
        <v>48</v>
      </c>
      <c r="W3658" s="1" t="s">
        <v>48</v>
      </c>
      <c r="X3658" s="1" t="s">
        <v>62</v>
      </c>
      <c r="AC3658" s="1" t="s">
        <v>5712</v>
      </c>
      <c r="AD3658" s="1" t="s">
        <v>5712</v>
      </c>
      <c r="AI3658" s="1" t="s">
        <v>15135</v>
      </c>
      <c r="AK3658" s="1" t="s">
        <v>55</v>
      </c>
      <c r="AN3658" s="1" t="s">
        <v>5712</v>
      </c>
      <c r="AP3658" s="1" t="s">
        <v>5712</v>
      </c>
      <c r="AR3658" s="1" t="s">
        <v>5712</v>
      </c>
      <c r="AT3658" s="1" t="s">
        <v>5712</v>
      </c>
      <c r="AV3658" s="1" t="s">
        <v>15136</v>
      </c>
    </row>
    <row r="3659" spans="1:48" x14ac:dyDescent="0.35">
      <c r="A3659" s="1" t="s">
        <v>15137</v>
      </c>
      <c r="B3659" s="1" t="s">
        <v>12499</v>
      </c>
      <c r="C3659" s="1" t="s">
        <v>71</v>
      </c>
      <c r="D3659">
        <v>24</v>
      </c>
      <c r="E3659" s="1" t="s">
        <v>57</v>
      </c>
      <c r="F3659" s="1" t="s">
        <v>58</v>
      </c>
      <c r="G3659" s="1" t="s">
        <v>98</v>
      </c>
      <c r="H3659" s="1" t="s">
        <v>45</v>
      </c>
      <c r="I3659" s="1" t="s">
        <v>113</v>
      </c>
      <c r="J3659" s="1" t="s">
        <v>80</v>
      </c>
      <c r="K3659" s="1" t="s">
        <v>48</v>
      </c>
      <c r="L3659" s="1" t="s">
        <v>48</v>
      </c>
      <c r="M3659" s="1" t="s">
        <v>48</v>
      </c>
      <c r="N3659" s="1" t="s">
        <v>48</v>
      </c>
      <c r="O3659" s="1" t="s">
        <v>48</v>
      </c>
      <c r="P3659" s="1" t="s">
        <v>48</v>
      </c>
      <c r="Q3659" s="1" t="s">
        <v>48</v>
      </c>
      <c r="R3659" s="1" t="s">
        <v>48</v>
      </c>
      <c r="S3659" s="1" t="s">
        <v>48</v>
      </c>
      <c r="T3659" s="1" t="s">
        <v>48</v>
      </c>
      <c r="U3659" s="1" t="s">
        <v>49</v>
      </c>
      <c r="V3659" s="1" t="s">
        <v>48</v>
      </c>
      <c r="W3659" s="1" t="s">
        <v>48</v>
      </c>
      <c r="X3659" s="1" t="s">
        <v>62</v>
      </c>
      <c r="AC3659" s="1" t="s">
        <v>5712</v>
      </c>
      <c r="AD3659" s="1" t="s">
        <v>5712</v>
      </c>
      <c r="AK3659" s="1" t="s">
        <v>55</v>
      </c>
      <c r="AN3659" s="1" t="s">
        <v>5712</v>
      </c>
      <c r="AP3659" s="1" t="s">
        <v>5712</v>
      </c>
      <c r="AR3659" s="1" t="s">
        <v>5712</v>
      </c>
      <c r="AT3659" s="1" t="s">
        <v>5712</v>
      </c>
      <c r="AV3659" s="1" t="s">
        <v>15138</v>
      </c>
    </row>
    <row r="3660" spans="1:48" x14ac:dyDescent="0.35">
      <c r="A3660" s="1" t="s">
        <v>15139</v>
      </c>
      <c r="B3660" s="1" t="s">
        <v>12499</v>
      </c>
      <c r="C3660" s="1" t="s">
        <v>41</v>
      </c>
      <c r="D3660">
        <v>33</v>
      </c>
      <c r="E3660" s="1" t="s">
        <v>57</v>
      </c>
      <c r="F3660" s="1" t="s">
        <v>58</v>
      </c>
      <c r="G3660" s="1" t="s">
        <v>59</v>
      </c>
      <c r="H3660" s="1" t="s">
        <v>45</v>
      </c>
      <c r="I3660" s="1" t="s">
        <v>113</v>
      </c>
      <c r="J3660" s="1" t="s">
        <v>47</v>
      </c>
      <c r="K3660" s="1" t="s">
        <v>48</v>
      </c>
      <c r="L3660" s="1" t="s">
        <v>48</v>
      </c>
      <c r="M3660" s="1" t="s">
        <v>48</v>
      </c>
      <c r="N3660" s="1" t="s">
        <v>48</v>
      </c>
      <c r="O3660" s="1" t="s">
        <v>48</v>
      </c>
      <c r="P3660" s="1" t="s">
        <v>48</v>
      </c>
      <c r="Q3660" s="1" t="s">
        <v>48</v>
      </c>
      <c r="R3660" s="1" t="s">
        <v>48</v>
      </c>
      <c r="S3660" s="1" t="s">
        <v>49</v>
      </c>
      <c r="T3660" s="1" t="s">
        <v>48</v>
      </c>
      <c r="U3660" s="1" t="s">
        <v>48</v>
      </c>
      <c r="V3660" s="1" t="s">
        <v>48</v>
      </c>
      <c r="W3660" s="1" t="s">
        <v>48</v>
      </c>
      <c r="X3660" s="1" t="s">
        <v>62</v>
      </c>
      <c r="AC3660" s="1" t="s">
        <v>5712</v>
      </c>
      <c r="AD3660" s="1" t="s">
        <v>5712</v>
      </c>
      <c r="AK3660" s="1" t="s">
        <v>55</v>
      </c>
      <c r="AN3660" s="1" t="s">
        <v>5712</v>
      </c>
      <c r="AP3660" s="1" t="s">
        <v>5712</v>
      </c>
      <c r="AR3660" s="1" t="s">
        <v>5712</v>
      </c>
      <c r="AT3660" s="1" t="s">
        <v>5712</v>
      </c>
      <c r="AV3660" s="1" t="s">
        <v>2331</v>
      </c>
    </row>
    <row r="3661" spans="1:48" x14ac:dyDescent="0.35">
      <c r="A3661" s="1" t="s">
        <v>15140</v>
      </c>
      <c r="B3661" s="1" t="s">
        <v>12499</v>
      </c>
      <c r="C3661" s="1" t="s">
        <v>71</v>
      </c>
      <c r="D3661">
        <v>33</v>
      </c>
      <c r="E3661" s="1" t="s">
        <v>57</v>
      </c>
      <c r="F3661" s="1" t="s">
        <v>58</v>
      </c>
      <c r="G3661" s="1" t="s">
        <v>98</v>
      </c>
      <c r="H3661" s="1" t="s">
        <v>45</v>
      </c>
      <c r="I3661" s="1" t="s">
        <v>46</v>
      </c>
      <c r="J3661" s="1" t="s">
        <v>80</v>
      </c>
      <c r="K3661" s="1" t="s">
        <v>48</v>
      </c>
      <c r="L3661" s="1" t="s">
        <v>48</v>
      </c>
      <c r="M3661" s="1" t="s">
        <v>48</v>
      </c>
      <c r="N3661" s="1" t="s">
        <v>48</v>
      </c>
      <c r="O3661" s="1" t="s">
        <v>48</v>
      </c>
      <c r="P3661" s="1" t="s">
        <v>48</v>
      </c>
      <c r="Q3661" s="1" t="s">
        <v>48</v>
      </c>
      <c r="R3661" s="1" t="s">
        <v>48</v>
      </c>
      <c r="S3661" s="1" t="s">
        <v>48</v>
      </c>
      <c r="T3661" s="1" t="s">
        <v>48</v>
      </c>
      <c r="U3661" s="1" t="s">
        <v>48</v>
      </c>
      <c r="V3661" s="1" t="s">
        <v>49</v>
      </c>
      <c r="W3661" s="1" t="s">
        <v>48</v>
      </c>
      <c r="X3661" s="1" t="s">
        <v>75</v>
      </c>
      <c r="Y3661" s="1" t="s">
        <v>15141</v>
      </c>
      <c r="AC3661" s="1" t="s">
        <v>5712</v>
      </c>
      <c r="AD3661" s="1" t="s">
        <v>5712</v>
      </c>
      <c r="AK3661" s="1" t="s">
        <v>101</v>
      </c>
      <c r="AN3661" s="1" t="s">
        <v>5712</v>
      </c>
      <c r="AP3661" s="1" t="s">
        <v>5712</v>
      </c>
      <c r="AR3661" s="1" t="s">
        <v>5712</v>
      </c>
      <c r="AT3661" s="1" t="s">
        <v>5712</v>
      </c>
    </row>
    <row r="3662" spans="1:48" x14ac:dyDescent="0.35">
      <c r="A3662" s="1" t="s">
        <v>15142</v>
      </c>
      <c r="B3662" s="1" t="s">
        <v>12499</v>
      </c>
      <c r="C3662" s="1" t="s">
        <v>41</v>
      </c>
      <c r="D3662">
        <v>22</v>
      </c>
      <c r="E3662" s="1" t="s">
        <v>57</v>
      </c>
      <c r="F3662" s="1" t="s">
        <v>58</v>
      </c>
      <c r="G3662" s="1" t="s">
        <v>59</v>
      </c>
      <c r="H3662" s="1" t="s">
        <v>45</v>
      </c>
      <c r="I3662" s="1" t="s">
        <v>90</v>
      </c>
      <c r="J3662" s="1" t="s">
        <v>47</v>
      </c>
      <c r="K3662" s="1" t="s">
        <v>48</v>
      </c>
      <c r="L3662" s="1" t="s">
        <v>48</v>
      </c>
      <c r="M3662" s="1" t="s">
        <v>48</v>
      </c>
      <c r="N3662" s="1" t="s">
        <v>48</v>
      </c>
      <c r="O3662" s="1" t="s">
        <v>48</v>
      </c>
      <c r="P3662" s="1" t="s">
        <v>48</v>
      </c>
      <c r="Q3662" s="1" t="s">
        <v>48</v>
      </c>
      <c r="R3662" s="1" t="s">
        <v>48</v>
      </c>
      <c r="S3662" s="1" t="s">
        <v>49</v>
      </c>
      <c r="T3662" s="1" t="s">
        <v>48</v>
      </c>
      <c r="U3662" s="1" t="s">
        <v>48</v>
      </c>
      <c r="V3662" s="1" t="s">
        <v>48</v>
      </c>
      <c r="W3662" s="1" t="s">
        <v>48</v>
      </c>
      <c r="X3662" s="1" t="s">
        <v>62</v>
      </c>
      <c r="AC3662" s="1" t="s">
        <v>5712</v>
      </c>
      <c r="AD3662" s="1" t="s">
        <v>5712</v>
      </c>
      <c r="AK3662" s="1" t="s">
        <v>77</v>
      </c>
      <c r="AN3662" s="1" t="s">
        <v>5712</v>
      </c>
      <c r="AP3662" s="1" t="s">
        <v>5712</v>
      </c>
      <c r="AR3662" s="1" t="s">
        <v>5712</v>
      </c>
      <c r="AT3662" s="1" t="s">
        <v>5712</v>
      </c>
    </row>
    <row r="3663" spans="1:48" x14ac:dyDescent="0.35">
      <c r="A3663" s="1" t="s">
        <v>15143</v>
      </c>
      <c r="B3663" s="1" t="s">
        <v>12499</v>
      </c>
      <c r="C3663" s="1" t="s">
        <v>41</v>
      </c>
      <c r="D3663">
        <v>44</v>
      </c>
      <c r="E3663" s="1" t="s">
        <v>42</v>
      </c>
      <c r="F3663" s="1" t="s">
        <v>107</v>
      </c>
      <c r="G3663" s="1" t="s">
        <v>98</v>
      </c>
      <c r="H3663" s="1" t="s">
        <v>45</v>
      </c>
      <c r="I3663" s="1" t="s">
        <v>74</v>
      </c>
      <c r="J3663" s="1" t="s">
        <v>80</v>
      </c>
      <c r="K3663" s="1" t="s">
        <v>48</v>
      </c>
      <c r="L3663" s="1" t="s">
        <v>48</v>
      </c>
      <c r="M3663" s="1" t="s">
        <v>48</v>
      </c>
      <c r="N3663" s="1" t="s">
        <v>48</v>
      </c>
      <c r="O3663" s="1" t="s">
        <v>48</v>
      </c>
      <c r="P3663" s="1" t="s">
        <v>48</v>
      </c>
      <c r="Q3663" s="1" t="s">
        <v>48</v>
      </c>
      <c r="R3663" s="1" t="s">
        <v>48</v>
      </c>
      <c r="S3663" s="1" t="s">
        <v>48</v>
      </c>
      <c r="T3663" s="1" t="s">
        <v>48</v>
      </c>
      <c r="U3663" s="1" t="s">
        <v>48</v>
      </c>
      <c r="V3663" s="1" t="s">
        <v>49</v>
      </c>
      <c r="W3663" s="1" t="s">
        <v>48</v>
      </c>
      <c r="X3663" s="1" t="s">
        <v>116</v>
      </c>
      <c r="Y3663" s="1" t="s">
        <v>15144</v>
      </c>
      <c r="AC3663" s="1" t="s">
        <v>5712</v>
      </c>
      <c r="AD3663" s="1" t="s">
        <v>5712</v>
      </c>
      <c r="AI3663" s="1" t="s">
        <v>15145</v>
      </c>
      <c r="AK3663" s="1" t="s">
        <v>77</v>
      </c>
      <c r="AN3663" s="1" t="s">
        <v>5712</v>
      </c>
      <c r="AP3663" s="1" t="s">
        <v>5712</v>
      </c>
      <c r="AR3663" s="1" t="s">
        <v>5712</v>
      </c>
      <c r="AT3663" s="1" t="s">
        <v>5712</v>
      </c>
      <c r="AV3663" s="1" t="s">
        <v>15146</v>
      </c>
    </row>
    <row r="3664" spans="1:48" x14ac:dyDescent="0.35">
      <c r="A3664" s="1" t="s">
        <v>15147</v>
      </c>
      <c r="B3664" s="1" t="s">
        <v>12499</v>
      </c>
      <c r="C3664" s="1" t="s">
        <v>71</v>
      </c>
      <c r="D3664">
        <v>25</v>
      </c>
      <c r="E3664" s="1" t="s">
        <v>57</v>
      </c>
      <c r="F3664" s="1" t="s">
        <v>107</v>
      </c>
      <c r="G3664" s="1" t="s">
        <v>98</v>
      </c>
      <c r="H3664" s="1" t="s">
        <v>45</v>
      </c>
      <c r="I3664" s="1" t="s">
        <v>46</v>
      </c>
      <c r="J3664" s="1" t="s">
        <v>80</v>
      </c>
      <c r="K3664" s="1" t="s">
        <v>48</v>
      </c>
      <c r="L3664" s="1" t="s">
        <v>48</v>
      </c>
      <c r="M3664" s="1" t="s">
        <v>48</v>
      </c>
      <c r="N3664" s="1" t="s">
        <v>48</v>
      </c>
      <c r="O3664" s="1" t="s">
        <v>48</v>
      </c>
      <c r="P3664" s="1" t="s">
        <v>48</v>
      </c>
      <c r="Q3664" s="1" t="s">
        <v>48</v>
      </c>
      <c r="R3664" s="1" t="s">
        <v>48</v>
      </c>
      <c r="S3664" s="1" t="s">
        <v>48</v>
      </c>
      <c r="T3664" s="1" t="s">
        <v>48</v>
      </c>
      <c r="U3664" s="1" t="s">
        <v>49</v>
      </c>
      <c r="V3664" s="1" t="s">
        <v>48</v>
      </c>
      <c r="W3664" s="1" t="s">
        <v>48</v>
      </c>
      <c r="X3664" s="1" t="s">
        <v>51</v>
      </c>
      <c r="Y3664" s="1" t="s">
        <v>15148</v>
      </c>
      <c r="AC3664" s="1" t="s">
        <v>5712</v>
      </c>
      <c r="AD3664" s="1" t="s">
        <v>5712</v>
      </c>
      <c r="AK3664" s="1" t="s">
        <v>55</v>
      </c>
      <c r="AN3664" s="1" t="s">
        <v>5712</v>
      </c>
      <c r="AP3664" s="1" t="s">
        <v>5712</v>
      </c>
      <c r="AR3664" s="1" t="s">
        <v>5712</v>
      </c>
      <c r="AT3664" s="1" t="s">
        <v>5712</v>
      </c>
      <c r="AV3664" s="1" t="s">
        <v>15149</v>
      </c>
    </row>
    <row r="3665" spans="1:48" x14ac:dyDescent="0.35">
      <c r="A3665" s="1" t="s">
        <v>15150</v>
      </c>
      <c r="B3665" s="1" t="s">
        <v>12499</v>
      </c>
      <c r="C3665" s="1" t="s">
        <v>41</v>
      </c>
      <c r="D3665">
        <v>22</v>
      </c>
      <c r="E3665" s="1" t="s">
        <v>57</v>
      </c>
      <c r="F3665" s="1" t="s">
        <v>107</v>
      </c>
      <c r="G3665" s="1" t="s">
        <v>59</v>
      </c>
      <c r="H3665" s="1" t="s">
        <v>60</v>
      </c>
      <c r="I3665" s="1" t="s">
        <v>46</v>
      </c>
      <c r="J3665" s="1" t="s">
        <v>47</v>
      </c>
      <c r="K3665" s="1" t="s">
        <v>48</v>
      </c>
      <c r="L3665" s="1" t="s">
        <v>48</v>
      </c>
      <c r="M3665" s="1" t="s">
        <v>48</v>
      </c>
      <c r="N3665" s="1" t="s">
        <v>49</v>
      </c>
      <c r="O3665" s="1" t="s">
        <v>48</v>
      </c>
      <c r="P3665" s="1" t="s">
        <v>48</v>
      </c>
      <c r="Q3665" s="1" t="s">
        <v>48</v>
      </c>
      <c r="R3665" s="1" t="s">
        <v>48</v>
      </c>
      <c r="S3665" s="1" t="s">
        <v>48</v>
      </c>
      <c r="T3665" s="1" t="s">
        <v>48</v>
      </c>
      <c r="U3665" s="1" t="s">
        <v>48</v>
      </c>
      <c r="V3665" s="1" t="s">
        <v>48</v>
      </c>
      <c r="W3665" s="1" t="s">
        <v>48</v>
      </c>
      <c r="X3665" s="1" t="s">
        <v>75</v>
      </c>
      <c r="Y3665" s="1" t="s">
        <v>15151</v>
      </c>
      <c r="AC3665" s="1" t="s">
        <v>5712</v>
      </c>
      <c r="AD3665" s="1" t="s">
        <v>5712</v>
      </c>
      <c r="AK3665" s="1" t="s">
        <v>77</v>
      </c>
      <c r="AN3665" s="1" t="s">
        <v>5712</v>
      </c>
      <c r="AP3665" s="1" t="s">
        <v>5712</v>
      </c>
      <c r="AR3665" s="1" t="s">
        <v>5712</v>
      </c>
      <c r="AT3665" s="1" t="s">
        <v>5712</v>
      </c>
    </row>
    <row r="3666" spans="1:48" x14ac:dyDescent="0.35">
      <c r="A3666" s="1" t="s">
        <v>15152</v>
      </c>
      <c r="B3666" s="1" t="s">
        <v>12499</v>
      </c>
      <c r="C3666" s="1" t="s">
        <v>41</v>
      </c>
      <c r="D3666">
        <v>25</v>
      </c>
      <c r="E3666" s="1" t="s">
        <v>57</v>
      </c>
      <c r="F3666" s="1" t="s">
        <v>58</v>
      </c>
      <c r="G3666" s="1" t="s">
        <v>98</v>
      </c>
      <c r="H3666" s="1" t="s">
        <v>45</v>
      </c>
      <c r="I3666" s="1" t="s">
        <v>99</v>
      </c>
      <c r="J3666" s="1" t="s">
        <v>80</v>
      </c>
      <c r="K3666" s="1" t="s">
        <v>48</v>
      </c>
      <c r="L3666" s="1" t="s">
        <v>48</v>
      </c>
      <c r="M3666" s="1" t="s">
        <v>48</v>
      </c>
      <c r="N3666" s="1" t="s">
        <v>48</v>
      </c>
      <c r="O3666" s="1" t="s">
        <v>48</v>
      </c>
      <c r="P3666" s="1" t="s">
        <v>48</v>
      </c>
      <c r="Q3666" s="1" t="s">
        <v>48</v>
      </c>
      <c r="R3666" s="1" t="s">
        <v>48</v>
      </c>
      <c r="S3666" s="1" t="s">
        <v>48</v>
      </c>
      <c r="T3666" s="1" t="s">
        <v>48</v>
      </c>
      <c r="U3666" s="1" t="s">
        <v>48</v>
      </c>
      <c r="V3666" s="1" t="s">
        <v>48</v>
      </c>
      <c r="W3666" s="1" t="s">
        <v>49</v>
      </c>
      <c r="X3666" s="1" t="s">
        <v>62</v>
      </c>
      <c r="AC3666" s="1" t="s">
        <v>5712</v>
      </c>
      <c r="AD3666" s="1" t="s">
        <v>5712</v>
      </c>
      <c r="AK3666" s="1" t="s">
        <v>101</v>
      </c>
      <c r="AN3666" s="1" t="s">
        <v>5712</v>
      </c>
      <c r="AP3666" s="1" t="s">
        <v>5712</v>
      </c>
      <c r="AR3666" s="1" t="s">
        <v>5712</v>
      </c>
      <c r="AT3666" s="1" t="s">
        <v>5712</v>
      </c>
      <c r="AV3666" s="1" t="s">
        <v>15153</v>
      </c>
    </row>
    <row r="3667" spans="1:48" x14ac:dyDescent="0.35">
      <c r="A3667" s="1" t="s">
        <v>15154</v>
      </c>
      <c r="B3667" s="1" t="s">
        <v>12499</v>
      </c>
      <c r="C3667" s="1" t="s">
        <v>41</v>
      </c>
      <c r="D3667">
        <v>38</v>
      </c>
      <c r="E3667" s="1" t="s">
        <v>42</v>
      </c>
      <c r="F3667" s="1" t="s">
        <v>107</v>
      </c>
      <c r="G3667" s="1" t="s">
        <v>98</v>
      </c>
      <c r="H3667" s="1" t="s">
        <v>79</v>
      </c>
      <c r="I3667" s="1" t="s">
        <v>99</v>
      </c>
      <c r="J3667" s="1" t="s">
        <v>47</v>
      </c>
      <c r="K3667" s="1" t="s">
        <v>49</v>
      </c>
      <c r="L3667" s="1" t="s">
        <v>48</v>
      </c>
      <c r="M3667" s="1" t="s">
        <v>48</v>
      </c>
      <c r="N3667" s="1" t="s">
        <v>48</v>
      </c>
      <c r="O3667" s="1" t="s">
        <v>48</v>
      </c>
      <c r="P3667" s="1" t="s">
        <v>48</v>
      </c>
      <c r="Q3667" s="1" t="s">
        <v>48</v>
      </c>
      <c r="R3667" s="1" t="s">
        <v>48</v>
      </c>
      <c r="S3667" s="1" t="s">
        <v>48</v>
      </c>
      <c r="T3667" s="1" t="s">
        <v>49</v>
      </c>
      <c r="U3667" s="1" t="s">
        <v>48</v>
      </c>
      <c r="V3667" s="1" t="s">
        <v>48</v>
      </c>
      <c r="W3667" s="1" t="s">
        <v>48</v>
      </c>
      <c r="X3667" s="1" t="s">
        <v>62</v>
      </c>
      <c r="AC3667" s="1" t="s">
        <v>5712</v>
      </c>
      <c r="AD3667" s="1" t="s">
        <v>5712</v>
      </c>
      <c r="AI3667" s="1" t="s">
        <v>15155</v>
      </c>
      <c r="AK3667" s="1" t="s">
        <v>77</v>
      </c>
      <c r="AN3667" s="1" t="s">
        <v>5712</v>
      </c>
      <c r="AP3667" s="1" t="s">
        <v>5712</v>
      </c>
      <c r="AR3667" s="1" t="s">
        <v>5712</v>
      </c>
      <c r="AT3667" s="1" t="s">
        <v>5712</v>
      </c>
    </row>
    <row r="3668" spans="1:48" x14ac:dyDescent="0.35">
      <c r="A3668" s="1" t="s">
        <v>15156</v>
      </c>
      <c r="B3668" s="1" t="s">
        <v>12499</v>
      </c>
      <c r="C3668" s="1" t="s">
        <v>41</v>
      </c>
      <c r="D3668">
        <v>46</v>
      </c>
      <c r="E3668" s="1" t="s">
        <v>42</v>
      </c>
      <c r="F3668" s="1" t="s">
        <v>43</v>
      </c>
      <c r="G3668" s="1" t="s">
        <v>59</v>
      </c>
      <c r="H3668" s="1" t="s">
        <v>45</v>
      </c>
      <c r="I3668" s="1" t="s">
        <v>110</v>
      </c>
      <c r="J3668" s="1" t="s">
        <v>80</v>
      </c>
      <c r="K3668" s="1" t="s">
        <v>48</v>
      </c>
      <c r="L3668" s="1" t="s">
        <v>48</v>
      </c>
      <c r="M3668" s="1" t="s">
        <v>48</v>
      </c>
      <c r="N3668" s="1" t="s">
        <v>48</v>
      </c>
      <c r="O3668" s="1" t="s">
        <v>48</v>
      </c>
      <c r="P3668" s="1" t="s">
        <v>48</v>
      </c>
      <c r="Q3668" s="1" t="s">
        <v>48</v>
      </c>
      <c r="R3668" s="1" t="s">
        <v>48</v>
      </c>
      <c r="S3668" s="1" t="s">
        <v>48</v>
      </c>
      <c r="T3668" s="1" t="s">
        <v>49</v>
      </c>
      <c r="U3668" s="1" t="s">
        <v>48</v>
      </c>
      <c r="V3668" s="1" t="s">
        <v>48</v>
      </c>
      <c r="W3668" s="1" t="s">
        <v>48</v>
      </c>
      <c r="X3668" s="1" t="s">
        <v>145</v>
      </c>
      <c r="Y3668" s="1" t="s">
        <v>12454</v>
      </c>
      <c r="AC3668" s="1" t="s">
        <v>5712</v>
      </c>
      <c r="AD3668" s="1" t="s">
        <v>5712</v>
      </c>
      <c r="AI3668" s="1" t="s">
        <v>15157</v>
      </c>
      <c r="AK3668" s="1" t="s">
        <v>55</v>
      </c>
      <c r="AN3668" s="1" t="s">
        <v>131</v>
      </c>
      <c r="AP3668" s="1" t="s">
        <v>131</v>
      </c>
      <c r="AR3668" s="1" t="s">
        <v>5712</v>
      </c>
      <c r="AT3668" s="1" t="s">
        <v>5712</v>
      </c>
    </row>
    <row r="3669" spans="1:48" x14ac:dyDescent="0.35">
      <c r="A3669" s="1" t="s">
        <v>15158</v>
      </c>
      <c r="B3669" s="1" t="s">
        <v>12499</v>
      </c>
      <c r="C3669" s="1" t="s">
        <v>71</v>
      </c>
      <c r="D3669">
        <v>60</v>
      </c>
      <c r="E3669" s="1" t="s">
        <v>65</v>
      </c>
      <c r="F3669" s="1" t="s">
        <v>72</v>
      </c>
      <c r="G3669" s="1" t="s">
        <v>98</v>
      </c>
      <c r="H3669" s="1" t="s">
        <v>79</v>
      </c>
      <c r="I3669" s="1" t="s">
        <v>113</v>
      </c>
      <c r="J3669" s="1" t="s">
        <v>47</v>
      </c>
      <c r="K3669" s="1" t="s">
        <v>48</v>
      </c>
      <c r="L3669" s="1" t="s">
        <v>48</v>
      </c>
      <c r="M3669" s="1" t="s">
        <v>48</v>
      </c>
      <c r="N3669" s="1" t="s">
        <v>48</v>
      </c>
      <c r="O3669" s="1" t="s">
        <v>48</v>
      </c>
      <c r="P3669" s="1" t="s">
        <v>48</v>
      </c>
      <c r="Q3669" s="1" t="s">
        <v>49</v>
      </c>
      <c r="R3669" s="1" t="s">
        <v>48</v>
      </c>
      <c r="S3669" s="1" t="s">
        <v>48</v>
      </c>
      <c r="T3669" s="1" t="s">
        <v>48</v>
      </c>
      <c r="U3669" s="1" t="s">
        <v>48</v>
      </c>
      <c r="V3669" s="1" t="s">
        <v>48</v>
      </c>
      <c r="W3669" s="1" t="s">
        <v>48</v>
      </c>
      <c r="X3669" s="1" t="s">
        <v>62</v>
      </c>
      <c r="AC3669" s="1" t="s">
        <v>5712</v>
      </c>
      <c r="AD3669" s="1" t="s">
        <v>5712</v>
      </c>
      <c r="AK3669" s="1" t="s">
        <v>77</v>
      </c>
      <c r="AN3669" s="1" t="s">
        <v>5712</v>
      </c>
      <c r="AP3669" s="1" t="s">
        <v>5712</v>
      </c>
      <c r="AR3669" s="1" t="s">
        <v>5712</v>
      </c>
      <c r="AT3669" s="1" t="s">
        <v>5712</v>
      </c>
    </row>
    <row r="3670" spans="1:48" x14ac:dyDescent="0.35">
      <c r="A3670" s="1" t="s">
        <v>15159</v>
      </c>
      <c r="B3670" s="1" t="s">
        <v>12499</v>
      </c>
      <c r="C3670" s="1" t="s">
        <v>41</v>
      </c>
      <c r="D3670">
        <v>48</v>
      </c>
      <c r="E3670" s="1" t="s">
        <v>42</v>
      </c>
      <c r="F3670" s="1" t="s">
        <v>107</v>
      </c>
      <c r="G3670" s="1" t="s">
        <v>98</v>
      </c>
      <c r="H3670" s="1" t="s">
        <v>79</v>
      </c>
      <c r="I3670" s="1" t="s">
        <v>68</v>
      </c>
      <c r="J3670" s="1" t="s">
        <v>47</v>
      </c>
      <c r="K3670" s="1" t="s">
        <v>48</v>
      </c>
      <c r="L3670" s="1" t="s">
        <v>48</v>
      </c>
      <c r="M3670" s="1" t="s">
        <v>48</v>
      </c>
      <c r="N3670" s="1" t="s">
        <v>48</v>
      </c>
      <c r="O3670" s="1" t="s">
        <v>48</v>
      </c>
      <c r="P3670" s="1" t="s">
        <v>48</v>
      </c>
      <c r="Q3670" s="1" t="s">
        <v>48</v>
      </c>
      <c r="R3670" s="1" t="s">
        <v>49</v>
      </c>
      <c r="S3670" s="1" t="s">
        <v>48</v>
      </c>
      <c r="T3670" s="1" t="s">
        <v>48</v>
      </c>
      <c r="U3670" s="1" t="s">
        <v>48</v>
      </c>
      <c r="V3670" s="1" t="s">
        <v>48</v>
      </c>
      <c r="W3670" s="1" t="s">
        <v>48</v>
      </c>
      <c r="X3670" s="1" t="s">
        <v>116</v>
      </c>
      <c r="Y3670" s="1" t="s">
        <v>15160</v>
      </c>
      <c r="AC3670" s="1" t="s">
        <v>5712</v>
      </c>
      <c r="AD3670" s="1" t="s">
        <v>5712</v>
      </c>
      <c r="AI3670" s="1" t="s">
        <v>15161</v>
      </c>
      <c r="AK3670" s="1" t="s">
        <v>77</v>
      </c>
      <c r="AN3670" s="1" t="s">
        <v>5712</v>
      </c>
      <c r="AP3670" s="1" t="s">
        <v>5712</v>
      </c>
      <c r="AR3670" s="1" t="s">
        <v>5712</v>
      </c>
      <c r="AT3670" s="1" t="s">
        <v>5712</v>
      </c>
      <c r="AV3670" s="1" t="s">
        <v>1014</v>
      </c>
    </row>
    <row r="3671" spans="1:48" x14ac:dyDescent="0.35">
      <c r="A3671" s="1" t="s">
        <v>15162</v>
      </c>
      <c r="B3671" s="1" t="s">
        <v>12499</v>
      </c>
      <c r="C3671" s="1" t="s">
        <v>71</v>
      </c>
      <c r="D3671">
        <v>78</v>
      </c>
      <c r="E3671" s="1" t="s">
        <v>65</v>
      </c>
      <c r="F3671" s="1" t="s">
        <v>66</v>
      </c>
      <c r="G3671" s="1" t="s">
        <v>98</v>
      </c>
      <c r="H3671" s="1" t="s">
        <v>67</v>
      </c>
      <c r="I3671" s="1" t="s">
        <v>110</v>
      </c>
      <c r="J3671" s="1" t="s">
        <v>47</v>
      </c>
      <c r="K3671" s="1" t="s">
        <v>48</v>
      </c>
      <c r="L3671" s="1" t="s">
        <v>49</v>
      </c>
      <c r="M3671" s="1" t="s">
        <v>48</v>
      </c>
      <c r="N3671" s="1" t="s">
        <v>48</v>
      </c>
      <c r="O3671" s="1" t="s">
        <v>48</v>
      </c>
      <c r="P3671" s="1" t="s">
        <v>48</v>
      </c>
      <c r="Q3671" s="1" t="s">
        <v>48</v>
      </c>
      <c r="R3671" s="1" t="s">
        <v>48</v>
      </c>
      <c r="S3671" s="1" t="s">
        <v>48</v>
      </c>
      <c r="T3671" s="1" t="s">
        <v>48</v>
      </c>
      <c r="U3671" s="1" t="s">
        <v>48</v>
      </c>
      <c r="V3671" s="1" t="s">
        <v>48</v>
      </c>
      <c r="W3671" s="1" t="s">
        <v>48</v>
      </c>
      <c r="X3671" s="1" t="s">
        <v>75</v>
      </c>
      <c r="Y3671" s="1" t="s">
        <v>15163</v>
      </c>
      <c r="AC3671" s="1" t="s">
        <v>5712</v>
      </c>
      <c r="AD3671" s="1" t="s">
        <v>5712</v>
      </c>
      <c r="AK3671" s="1" t="s">
        <v>55</v>
      </c>
      <c r="AN3671" s="1" t="s">
        <v>5712</v>
      </c>
      <c r="AP3671" s="1" t="s">
        <v>5712</v>
      </c>
      <c r="AR3671" s="1" t="s">
        <v>5712</v>
      </c>
      <c r="AT3671" s="1" t="s">
        <v>5712</v>
      </c>
      <c r="AV3671" s="1" t="s">
        <v>15164</v>
      </c>
    </row>
    <row r="3672" spans="1:48" x14ac:dyDescent="0.35">
      <c r="A3672" s="1" t="s">
        <v>15165</v>
      </c>
      <c r="B3672" s="1" t="s">
        <v>12499</v>
      </c>
      <c r="C3672" s="1" t="s">
        <v>71</v>
      </c>
      <c r="D3672">
        <v>50</v>
      </c>
      <c r="E3672" s="1" t="s">
        <v>42</v>
      </c>
      <c r="F3672" s="1" t="s">
        <v>43</v>
      </c>
      <c r="G3672" s="1" t="s">
        <v>59</v>
      </c>
      <c r="H3672" s="1" t="s">
        <v>79</v>
      </c>
      <c r="I3672" s="1" t="s">
        <v>90</v>
      </c>
      <c r="J3672" s="1" t="s">
        <v>47</v>
      </c>
      <c r="K3672" s="1" t="s">
        <v>48</v>
      </c>
      <c r="L3672" s="1" t="s">
        <v>48</v>
      </c>
      <c r="M3672" s="1" t="s">
        <v>49</v>
      </c>
      <c r="N3672" s="1" t="s">
        <v>48</v>
      </c>
      <c r="O3672" s="1" t="s">
        <v>48</v>
      </c>
      <c r="P3672" s="1" t="s">
        <v>48</v>
      </c>
      <c r="Q3672" s="1" t="s">
        <v>48</v>
      </c>
      <c r="R3672" s="1" t="s">
        <v>48</v>
      </c>
      <c r="S3672" s="1" t="s">
        <v>48</v>
      </c>
      <c r="T3672" s="1" t="s">
        <v>48</v>
      </c>
      <c r="U3672" s="1" t="s">
        <v>48</v>
      </c>
      <c r="V3672" s="1" t="s">
        <v>48</v>
      </c>
      <c r="W3672" s="1" t="s">
        <v>48</v>
      </c>
      <c r="X3672" s="1" t="s">
        <v>145</v>
      </c>
      <c r="Y3672" s="1" t="s">
        <v>15166</v>
      </c>
      <c r="AC3672" s="1" t="s">
        <v>5712</v>
      </c>
      <c r="AD3672" s="1" t="s">
        <v>5712</v>
      </c>
      <c r="AK3672" s="1" t="s">
        <v>77</v>
      </c>
      <c r="AN3672" s="1" t="s">
        <v>5712</v>
      </c>
      <c r="AP3672" s="1" t="s">
        <v>5712</v>
      </c>
      <c r="AR3672" s="1" t="s">
        <v>5712</v>
      </c>
      <c r="AT3672" s="1" t="s">
        <v>5712</v>
      </c>
    </row>
    <row r="3673" spans="1:48" x14ac:dyDescent="0.35">
      <c r="A3673" s="1" t="s">
        <v>15167</v>
      </c>
      <c r="B3673" s="1" t="s">
        <v>12499</v>
      </c>
      <c r="C3673" s="1" t="s">
        <v>71</v>
      </c>
      <c r="D3673">
        <v>25</v>
      </c>
      <c r="E3673" s="1" t="s">
        <v>57</v>
      </c>
      <c r="F3673" s="1" t="s">
        <v>58</v>
      </c>
      <c r="G3673" s="1" t="s">
        <v>59</v>
      </c>
      <c r="H3673" s="1" t="s">
        <v>112</v>
      </c>
      <c r="I3673" s="1" t="s">
        <v>110</v>
      </c>
      <c r="J3673" s="1" t="s">
        <v>80</v>
      </c>
      <c r="K3673" s="1" t="s">
        <v>48</v>
      </c>
      <c r="L3673" s="1" t="s">
        <v>48</v>
      </c>
      <c r="M3673" s="1" t="s">
        <v>48</v>
      </c>
      <c r="N3673" s="1" t="s">
        <v>48</v>
      </c>
      <c r="O3673" s="1" t="s">
        <v>48</v>
      </c>
      <c r="P3673" s="1" t="s">
        <v>48</v>
      </c>
      <c r="Q3673" s="1" t="s">
        <v>48</v>
      </c>
      <c r="R3673" s="1" t="s">
        <v>48</v>
      </c>
      <c r="S3673" s="1" t="s">
        <v>48</v>
      </c>
      <c r="T3673" s="1" t="s">
        <v>49</v>
      </c>
      <c r="U3673" s="1" t="s">
        <v>48</v>
      </c>
      <c r="V3673" s="1" t="s">
        <v>48</v>
      </c>
      <c r="W3673" s="1" t="s">
        <v>48</v>
      </c>
      <c r="X3673" s="1" t="s">
        <v>62</v>
      </c>
      <c r="AC3673" s="1" t="s">
        <v>5712</v>
      </c>
      <c r="AD3673" s="1" t="s">
        <v>5712</v>
      </c>
      <c r="AI3673" s="1" t="s">
        <v>15168</v>
      </c>
      <c r="AK3673" s="1" t="s">
        <v>77</v>
      </c>
      <c r="AN3673" s="1" t="s">
        <v>5712</v>
      </c>
      <c r="AP3673" s="1" t="s">
        <v>5712</v>
      </c>
      <c r="AR3673" s="1" t="s">
        <v>5712</v>
      </c>
      <c r="AT3673" s="1" t="s">
        <v>5712</v>
      </c>
    </row>
    <row r="3674" spans="1:48" ht="188.5" x14ac:dyDescent="0.35">
      <c r="A3674" s="1" t="s">
        <v>15169</v>
      </c>
      <c r="B3674" s="1" t="s">
        <v>12499</v>
      </c>
      <c r="C3674" s="1" t="s">
        <v>41</v>
      </c>
      <c r="D3674">
        <v>39</v>
      </c>
      <c r="E3674" s="1" t="s">
        <v>42</v>
      </c>
      <c r="F3674" s="1" t="s">
        <v>107</v>
      </c>
      <c r="G3674" s="1" t="s">
        <v>73</v>
      </c>
      <c r="H3674" s="1" t="s">
        <v>45</v>
      </c>
      <c r="I3674" s="1" t="s">
        <v>74</v>
      </c>
      <c r="J3674" s="1" t="s">
        <v>80</v>
      </c>
      <c r="K3674" s="1" t="s">
        <v>48</v>
      </c>
      <c r="L3674" s="1" t="s">
        <v>48</v>
      </c>
      <c r="M3674" s="1" t="s">
        <v>48</v>
      </c>
      <c r="N3674" s="1" t="s">
        <v>48</v>
      </c>
      <c r="O3674" s="1" t="s">
        <v>48</v>
      </c>
      <c r="P3674" s="1" t="s">
        <v>48</v>
      </c>
      <c r="Q3674" s="1" t="s">
        <v>48</v>
      </c>
      <c r="R3674" s="1" t="s">
        <v>48</v>
      </c>
      <c r="S3674" s="1" t="s">
        <v>48</v>
      </c>
      <c r="T3674" s="1" t="s">
        <v>49</v>
      </c>
      <c r="U3674" s="1" t="s">
        <v>48</v>
      </c>
      <c r="V3674" s="1" t="s">
        <v>48</v>
      </c>
      <c r="W3674" s="1" t="s">
        <v>48</v>
      </c>
      <c r="X3674" s="1" t="s">
        <v>51</v>
      </c>
      <c r="Y3674" s="1" t="s">
        <v>15170</v>
      </c>
      <c r="AC3674" s="1" t="s">
        <v>5712</v>
      </c>
      <c r="AD3674" s="1" t="s">
        <v>5712</v>
      </c>
      <c r="AI3674" s="2" t="s">
        <v>15171</v>
      </c>
      <c r="AK3674" s="1" t="s">
        <v>63</v>
      </c>
      <c r="AN3674" s="1" t="s">
        <v>5712</v>
      </c>
      <c r="AP3674" s="1" t="s">
        <v>5712</v>
      </c>
      <c r="AR3674" s="1" t="s">
        <v>5712</v>
      </c>
      <c r="AT3674" s="1" t="s">
        <v>5712</v>
      </c>
    </row>
    <row r="3675" spans="1:48" x14ac:dyDescent="0.35">
      <c r="A3675" s="1" t="s">
        <v>15172</v>
      </c>
      <c r="B3675" s="1" t="s">
        <v>12499</v>
      </c>
      <c r="C3675" s="1" t="s">
        <v>71</v>
      </c>
      <c r="D3675">
        <v>21</v>
      </c>
      <c r="E3675" s="1" t="s">
        <v>57</v>
      </c>
      <c r="F3675" s="1" t="s">
        <v>58</v>
      </c>
      <c r="G3675" s="1" t="s">
        <v>44</v>
      </c>
      <c r="H3675" s="1" t="s">
        <v>112</v>
      </c>
      <c r="I3675" s="1" t="s">
        <v>99</v>
      </c>
      <c r="J3675" s="1" t="s">
        <v>80</v>
      </c>
      <c r="K3675" s="1" t="s">
        <v>48</v>
      </c>
      <c r="L3675" s="1" t="s">
        <v>48</v>
      </c>
      <c r="M3675" s="1" t="s">
        <v>48</v>
      </c>
      <c r="N3675" s="1" t="s">
        <v>48</v>
      </c>
      <c r="O3675" s="1" t="s">
        <v>48</v>
      </c>
      <c r="P3675" s="1" t="s">
        <v>48</v>
      </c>
      <c r="Q3675" s="1" t="s">
        <v>48</v>
      </c>
      <c r="R3675" s="1" t="s">
        <v>48</v>
      </c>
      <c r="S3675" s="1" t="s">
        <v>48</v>
      </c>
      <c r="T3675" s="1" t="s">
        <v>48</v>
      </c>
      <c r="U3675" s="1" t="s">
        <v>48</v>
      </c>
      <c r="V3675" s="1" t="s">
        <v>49</v>
      </c>
      <c r="W3675" s="1" t="s">
        <v>48</v>
      </c>
      <c r="X3675" s="1" t="s">
        <v>62</v>
      </c>
      <c r="AC3675" s="1" t="s">
        <v>5712</v>
      </c>
      <c r="AD3675" s="1" t="s">
        <v>5712</v>
      </c>
      <c r="AK3675" s="1" t="s">
        <v>77</v>
      </c>
      <c r="AN3675" s="1" t="s">
        <v>5712</v>
      </c>
      <c r="AP3675" s="1" t="s">
        <v>5712</v>
      </c>
      <c r="AR3675" s="1" t="s">
        <v>5712</v>
      </c>
      <c r="AT3675" s="1" t="s">
        <v>5712</v>
      </c>
      <c r="AV3675" s="1" t="s">
        <v>15173</v>
      </c>
    </row>
    <row r="3676" spans="1:48" x14ac:dyDescent="0.35">
      <c r="A3676" s="1" t="s">
        <v>15174</v>
      </c>
      <c r="B3676" s="1" t="s">
        <v>12499</v>
      </c>
      <c r="C3676" s="1" t="s">
        <v>41</v>
      </c>
      <c r="D3676">
        <v>59</v>
      </c>
      <c r="E3676" s="1" t="s">
        <v>65</v>
      </c>
      <c r="F3676" s="1" t="s">
        <v>43</v>
      </c>
      <c r="G3676" s="1" t="s">
        <v>98</v>
      </c>
      <c r="H3676" s="1" t="s">
        <v>112</v>
      </c>
      <c r="I3676" s="1" t="s">
        <v>68</v>
      </c>
      <c r="J3676" s="1" t="s">
        <v>80</v>
      </c>
      <c r="K3676" s="1" t="s">
        <v>48</v>
      </c>
      <c r="L3676" s="1" t="s">
        <v>48</v>
      </c>
      <c r="M3676" s="1" t="s">
        <v>48</v>
      </c>
      <c r="N3676" s="1" t="s">
        <v>49</v>
      </c>
      <c r="O3676" s="1" t="s">
        <v>48</v>
      </c>
      <c r="P3676" s="1" t="s">
        <v>48</v>
      </c>
      <c r="Q3676" s="1" t="s">
        <v>48</v>
      </c>
      <c r="R3676" s="1" t="s">
        <v>48</v>
      </c>
      <c r="S3676" s="1" t="s">
        <v>48</v>
      </c>
      <c r="T3676" s="1" t="s">
        <v>48</v>
      </c>
      <c r="U3676" s="1" t="s">
        <v>48</v>
      </c>
      <c r="V3676" s="1" t="s">
        <v>48</v>
      </c>
      <c r="W3676" s="1" t="s">
        <v>48</v>
      </c>
      <c r="X3676" s="1" t="s">
        <v>75</v>
      </c>
      <c r="Y3676" s="1" t="s">
        <v>15175</v>
      </c>
      <c r="AC3676" s="1" t="s">
        <v>5712</v>
      </c>
      <c r="AD3676" s="1" t="s">
        <v>5712</v>
      </c>
      <c r="AK3676" s="1" t="s">
        <v>101</v>
      </c>
      <c r="AN3676" s="1" t="s">
        <v>5712</v>
      </c>
      <c r="AP3676" s="1" t="s">
        <v>5712</v>
      </c>
      <c r="AR3676" s="1" t="s">
        <v>5712</v>
      </c>
      <c r="AT3676" s="1" t="s">
        <v>5712</v>
      </c>
    </row>
    <row r="3677" spans="1:48" x14ac:dyDescent="0.35">
      <c r="A3677" s="1" t="s">
        <v>15176</v>
      </c>
      <c r="B3677" s="1" t="s">
        <v>12499</v>
      </c>
      <c r="C3677" s="1" t="s">
        <v>41</v>
      </c>
      <c r="D3677">
        <v>21</v>
      </c>
      <c r="E3677" s="1" t="s">
        <v>57</v>
      </c>
      <c r="F3677" s="1" t="s">
        <v>58</v>
      </c>
      <c r="G3677" s="1" t="s">
        <v>98</v>
      </c>
      <c r="H3677" s="1" t="s">
        <v>79</v>
      </c>
      <c r="I3677" s="1" t="s">
        <v>90</v>
      </c>
      <c r="J3677" s="1" t="s">
        <v>47</v>
      </c>
      <c r="K3677" s="1" t="s">
        <v>48</v>
      </c>
      <c r="L3677" s="1" t="s">
        <v>48</v>
      </c>
      <c r="M3677" s="1" t="s">
        <v>48</v>
      </c>
      <c r="N3677" s="1" t="s">
        <v>48</v>
      </c>
      <c r="O3677" s="1" t="s">
        <v>48</v>
      </c>
      <c r="P3677" s="1" t="s">
        <v>49</v>
      </c>
      <c r="Q3677" s="1" t="s">
        <v>48</v>
      </c>
      <c r="R3677" s="1" t="s">
        <v>48</v>
      </c>
      <c r="S3677" s="1" t="s">
        <v>48</v>
      </c>
      <c r="T3677" s="1" t="s">
        <v>48</v>
      </c>
      <c r="U3677" s="1" t="s">
        <v>48</v>
      </c>
      <c r="V3677" s="1" t="s">
        <v>48</v>
      </c>
      <c r="W3677" s="1" t="s">
        <v>48</v>
      </c>
      <c r="X3677" s="1" t="s">
        <v>62</v>
      </c>
      <c r="AC3677" s="1" t="s">
        <v>5712</v>
      </c>
      <c r="AD3677" s="1" t="s">
        <v>5712</v>
      </c>
      <c r="AK3677" s="1" t="s">
        <v>77</v>
      </c>
      <c r="AN3677" s="1" t="s">
        <v>5712</v>
      </c>
      <c r="AP3677" s="1" t="s">
        <v>5712</v>
      </c>
      <c r="AR3677" s="1" t="s">
        <v>5712</v>
      </c>
      <c r="AT3677" s="1" t="s">
        <v>5712</v>
      </c>
      <c r="AV3677" s="1" t="s">
        <v>15177</v>
      </c>
    </row>
    <row r="3678" spans="1:48" x14ac:dyDescent="0.35">
      <c r="A3678" s="1" t="s">
        <v>15178</v>
      </c>
      <c r="B3678" s="1" t="s">
        <v>12499</v>
      </c>
      <c r="C3678" s="1" t="s">
        <v>71</v>
      </c>
      <c r="D3678">
        <v>21</v>
      </c>
      <c r="E3678" s="1" t="s">
        <v>57</v>
      </c>
      <c r="F3678" s="1" t="s">
        <v>58</v>
      </c>
      <c r="G3678" s="1" t="s">
        <v>44</v>
      </c>
      <c r="H3678" s="1" t="s">
        <v>112</v>
      </c>
      <c r="I3678" s="1" t="s">
        <v>74</v>
      </c>
      <c r="J3678" s="1" t="s">
        <v>80</v>
      </c>
      <c r="K3678" s="1" t="s">
        <v>48</v>
      </c>
      <c r="L3678" s="1" t="s">
        <v>48</v>
      </c>
      <c r="M3678" s="1" t="s">
        <v>48</v>
      </c>
      <c r="N3678" s="1" t="s">
        <v>48</v>
      </c>
      <c r="O3678" s="1" t="s">
        <v>48</v>
      </c>
      <c r="P3678" s="1" t="s">
        <v>48</v>
      </c>
      <c r="Q3678" s="1" t="s">
        <v>48</v>
      </c>
      <c r="R3678" s="1" t="s">
        <v>48</v>
      </c>
      <c r="S3678" s="1" t="s">
        <v>48</v>
      </c>
      <c r="T3678" s="1" t="s">
        <v>48</v>
      </c>
      <c r="U3678" s="1" t="s">
        <v>48</v>
      </c>
      <c r="V3678" s="1" t="s">
        <v>49</v>
      </c>
      <c r="W3678" s="1" t="s">
        <v>48</v>
      </c>
      <c r="X3678" s="1" t="s">
        <v>116</v>
      </c>
      <c r="Y3678" s="1" t="s">
        <v>15179</v>
      </c>
      <c r="AC3678" s="1" t="s">
        <v>5712</v>
      </c>
      <c r="AD3678" s="1" t="s">
        <v>5712</v>
      </c>
      <c r="AK3678" s="1" t="s">
        <v>77</v>
      </c>
      <c r="AN3678" s="1" t="s">
        <v>5712</v>
      </c>
      <c r="AP3678" s="1" t="s">
        <v>5712</v>
      </c>
      <c r="AR3678" s="1" t="s">
        <v>5712</v>
      </c>
      <c r="AT3678" s="1" t="s">
        <v>5712</v>
      </c>
    </row>
    <row r="3679" spans="1:48" x14ac:dyDescent="0.35">
      <c r="A3679" s="1" t="s">
        <v>15180</v>
      </c>
      <c r="B3679" s="1" t="s">
        <v>12499</v>
      </c>
      <c r="C3679" s="1" t="s">
        <v>41</v>
      </c>
      <c r="D3679">
        <v>21</v>
      </c>
      <c r="E3679" s="1" t="s">
        <v>57</v>
      </c>
      <c r="F3679" s="1" t="s">
        <v>58</v>
      </c>
      <c r="G3679" s="1" t="s">
        <v>59</v>
      </c>
      <c r="H3679" s="1" t="s">
        <v>112</v>
      </c>
      <c r="I3679" s="1" t="s">
        <v>110</v>
      </c>
      <c r="J3679" s="1" t="s">
        <v>47</v>
      </c>
      <c r="K3679" s="1" t="s">
        <v>48</v>
      </c>
      <c r="L3679" s="1" t="s">
        <v>48</v>
      </c>
      <c r="M3679" s="1" t="s">
        <v>48</v>
      </c>
      <c r="N3679" s="1" t="s">
        <v>48</v>
      </c>
      <c r="O3679" s="1" t="s">
        <v>49</v>
      </c>
      <c r="P3679" s="1" t="s">
        <v>48</v>
      </c>
      <c r="Q3679" s="1" t="s">
        <v>48</v>
      </c>
      <c r="R3679" s="1" t="s">
        <v>48</v>
      </c>
      <c r="S3679" s="1" t="s">
        <v>48</v>
      </c>
      <c r="T3679" s="1" t="s">
        <v>48</v>
      </c>
      <c r="U3679" s="1" t="s">
        <v>48</v>
      </c>
      <c r="V3679" s="1" t="s">
        <v>48</v>
      </c>
      <c r="W3679" s="1" t="s">
        <v>48</v>
      </c>
      <c r="X3679" s="1" t="s">
        <v>62</v>
      </c>
      <c r="AC3679" s="1" t="s">
        <v>5712</v>
      </c>
      <c r="AD3679" s="1" t="s">
        <v>5712</v>
      </c>
      <c r="AI3679" s="1" t="s">
        <v>15181</v>
      </c>
      <c r="AK3679" s="1" t="s">
        <v>63</v>
      </c>
      <c r="AN3679" s="1" t="s">
        <v>5712</v>
      </c>
      <c r="AP3679" s="1" t="s">
        <v>5712</v>
      </c>
      <c r="AR3679" s="1" t="s">
        <v>5712</v>
      </c>
      <c r="AT3679" s="1" t="s">
        <v>5712</v>
      </c>
    </row>
    <row r="3680" spans="1:48" x14ac:dyDescent="0.35">
      <c r="A3680" s="1" t="s">
        <v>15182</v>
      </c>
      <c r="B3680" s="1" t="s">
        <v>12499</v>
      </c>
      <c r="C3680" s="1" t="s">
        <v>71</v>
      </c>
      <c r="D3680">
        <v>21</v>
      </c>
      <c r="E3680" s="1" t="s">
        <v>57</v>
      </c>
      <c r="F3680" s="1" t="s">
        <v>58</v>
      </c>
      <c r="G3680" s="1" t="s">
        <v>44</v>
      </c>
      <c r="H3680" s="1" t="s">
        <v>79</v>
      </c>
      <c r="I3680" s="1" t="s">
        <v>110</v>
      </c>
      <c r="J3680" s="1" t="s">
        <v>80</v>
      </c>
      <c r="K3680" s="1" t="s">
        <v>48</v>
      </c>
      <c r="L3680" s="1" t="s">
        <v>48</v>
      </c>
      <c r="M3680" s="1" t="s">
        <v>48</v>
      </c>
      <c r="N3680" s="1" t="s">
        <v>48</v>
      </c>
      <c r="O3680" s="1" t="s">
        <v>48</v>
      </c>
      <c r="P3680" s="1" t="s">
        <v>48</v>
      </c>
      <c r="Q3680" s="1" t="s">
        <v>48</v>
      </c>
      <c r="R3680" s="1" t="s">
        <v>48</v>
      </c>
      <c r="S3680" s="1" t="s">
        <v>48</v>
      </c>
      <c r="T3680" s="1" t="s">
        <v>49</v>
      </c>
      <c r="U3680" s="1" t="s">
        <v>48</v>
      </c>
      <c r="V3680" s="1" t="s">
        <v>48</v>
      </c>
      <c r="W3680" s="1" t="s">
        <v>48</v>
      </c>
      <c r="X3680" s="1" t="s">
        <v>51</v>
      </c>
      <c r="Y3680" s="1" t="s">
        <v>15183</v>
      </c>
      <c r="AC3680" s="1" t="s">
        <v>5712</v>
      </c>
      <c r="AD3680" s="1" t="s">
        <v>5712</v>
      </c>
      <c r="AI3680" s="1" t="s">
        <v>15184</v>
      </c>
      <c r="AK3680" s="1" t="s">
        <v>63</v>
      </c>
      <c r="AN3680" s="1" t="s">
        <v>5712</v>
      </c>
      <c r="AP3680" s="1" t="s">
        <v>5712</v>
      </c>
      <c r="AR3680" s="1" t="s">
        <v>5712</v>
      </c>
      <c r="AT3680" s="1" t="s">
        <v>5712</v>
      </c>
    </row>
    <row r="3681" spans="1:48" x14ac:dyDescent="0.35">
      <c r="A3681" s="1" t="s">
        <v>15185</v>
      </c>
      <c r="B3681" s="1" t="s">
        <v>12499</v>
      </c>
      <c r="C3681" s="1" t="s">
        <v>71</v>
      </c>
      <c r="D3681">
        <v>35</v>
      </c>
      <c r="E3681" s="1" t="s">
        <v>42</v>
      </c>
      <c r="F3681" s="1" t="s">
        <v>107</v>
      </c>
      <c r="G3681" s="1" t="s">
        <v>137</v>
      </c>
      <c r="H3681" s="1" t="s">
        <v>79</v>
      </c>
      <c r="I3681" s="1" t="s">
        <v>90</v>
      </c>
      <c r="J3681" s="1" t="s">
        <v>47</v>
      </c>
      <c r="K3681" s="1" t="s">
        <v>48</v>
      </c>
      <c r="L3681" s="1" t="s">
        <v>48</v>
      </c>
      <c r="M3681" s="1" t="s">
        <v>48</v>
      </c>
      <c r="N3681" s="1" t="s">
        <v>48</v>
      </c>
      <c r="O3681" s="1" t="s">
        <v>48</v>
      </c>
      <c r="P3681" s="1" t="s">
        <v>48</v>
      </c>
      <c r="Q3681" s="1" t="s">
        <v>48</v>
      </c>
      <c r="R3681" s="1" t="s">
        <v>49</v>
      </c>
      <c r="S3681" s="1" t="s">
        <v>48</v>
      </c>
      <c r="T3681" s="1" t="s">
        <v>48</v>
      </c>
      <c r="U3681" s="1" t="s">
        <v>48</v>
      </c>
      <c r="V3681" s="1" t="s">
        <v>48</v>
      </c>
      <c r="W3681" s="1" t="s">
        <v>48</v>
      </c>
      <c r="X3681" s="1" t="s">
        <v>62</v>
      </c>
      <c r="AC3681" s="1" t="s">
        <v>5712</v>
      </c>
      <c r="AD3681" s="1" t="s">
        <v>5712</v>
      </c>
      <c r="AI3681" s="1" t="s">
        <v>15186</v>
      </c>
      <c r="AK3681" s="1" t="s">
        <v>63</v>
      </c>
      <c r="AN3681" s="1" t="s">
        <v>5712</v>
      </c>
      <c r="AP3681" s="1" t="s">
        <v>5712</v>
      </c>
      <c r="AR3681" s="1" t="s">
        <v>5712</v>
      </c>
      <c r="AT3681" s="1" t="s">
        <v>5712</v>
      </c>
      <c r="AV3681" s="1" t="s">
        <v>15187</v>
      </c>
    </row>
    <row r="3682" spans="1:48" x14ac:dyDescent="0.35">
      <c r="A3682" s="1" t="s">
        <v>15188</v>
      </c>
      <c r="B3682" s="1" t="s">
        <v>12499</v>
      </c>
      <c r="C3682" s="1" t="s">
        <v>71</v>
      </c>
      <c r="D3682">
        <v>75</v>
      </c>
      <c r="E3682" s="1" t="s">
        <v>65</v>
      </c>
      <c r="F3682" s="1" t="s">
        <v>66</v>
      </c>
      <c r="G3682" s="1" t="s">
        <v>85</v>
      </c>
      <c r="H3682" s="1" t="s">
        <v>67</v>
      </c>
      <c r="I3682" s="1" t="s">
        <v>90</v>
      </c>
      <c r="J3682" s="1" t="s">
        <v>47</v>
      </c>
      <c r="K3682" s="1" t="s">
        <v>48</v>
      </c>
      <c r="L3682" s="1" t="s">
        <v>48</v>
      </c>
      <c r="M3682" s="1" t="s">
        <v>48</v>
      </c>
      <c r="N3682" s="1" t="s">
        <v>49</v>
      </c>
      <c r="O3682" s="1" t="s">
        <v>48</v>
      </c>
      <c r="P3682" s="1" t="s">
        <v>48</v>
      </c>
      <c r="Q3682" s="1" t="s">
        <v>48</v>
      </c>
      <c r="R3682" s="1" t="s">
        <v>48</v>
      </c>
      <c r="S3682" s="1" t="s">
        <v>48</v>
      </c>
      <c r="T3682" s="1" t="s">
        <v>48</v>
      </c>
      <c r="U3682" s="1" t="s">
        <v>48</v>
      </c>
      <c r="V3682" s="1" t="s">
        <v>48</v>
      </c>
      <c r="W3682" s="1" t="s">
        <v>48</v>
      </c>
      <c r="X3682" s="1" t="s">
        <v>62</v>
      </c>
      <c r="AC3682" s="1" t="s">
        <v>5712</v>
      </c>
      <c r="AD3682" s="1" t="s">
        <v>5712</v>
      </c>
      <c r="AK3682" s="1" t="s">
        <v>77</v>
      </c>
      <c r="AN3682" s="1" t="s">
        <v>5712</v>
      </c>
      <c r="AP3682" s="1" t="s">
        <v>5712</v>
      </c>
      <c r="AR3682" s="1" t="s">
        <v>5712</v>
      </c>
      <c r="AT3682" s="1" t="s">
        <v>5712</v>
      </c>
      <c r="AV3682" s="1" t="s">
        <v>15189</v>
      </c>
    </row>
    <row r="3683" spans="1:48" x14ac:dyDescent="0.35">
      <c r="A3683" s="1" t="s">
        <v>15190</v>
      </c>
      <c r="B3683" s="1" t="s">
        <v>12499</v>
      </c>
      <c r="C3683" s="1" t="s">
        <v>41</v>
      </c>
      <c r="D3683">
        <v>18</v>
      </c>
      <c r="E3683" s="1" t="s">
        <v>57</v>
      </c>
      <c r="F3683" s="1" t="s">
        <v>58</v>
      </c>
      <c r="G3683" s="1" t="s">
        <v>44</v>
      </c>
      <c r="H3683" s="1" t="s">
        <v>79</v>
      </c>
      <c r="I3683" s="1" t="s">
        <v>90</v>
      </c>
      <c r="J3683" s="1" t="s">
        <v>47</v>
      </c>
      <c r="K3683" s="1" t="s">
        <v>48</v>
      </c>
      <c r="L3683" s="1" t="s">
        <v>48</v>
      </c>
      <c r="M3683" s="1" t="s">
        <v>48</v>
      </c>
      <c r="N3683" s="1" t="s">
        <v>48</v>
      </c>
      <c r="O3683" s="1" t="s">
        <v>48</v>
      </c>
      <c r="P3683" s="1" t="s">
        <v>48</v>
      </c>
      <c r="Q3683" s="1" t="s">
        <v>48</v>
      </c>
      <c r="R3683" s="1" t="s">
        <v>49</v>
      </c>
      <c r="S3683" s="1" t="s">
        <v>48</v>
      </c>
      <c r="T3683" s="1" t="s">
        <v>48</v>
      </c>
      <c r="U3683" s="1" t="s">
        <v>48</v>
      </c>
      <c r="V3683" s="1" t="s">
        <v>48</v>
      </c>
      <c r="W3683" s="1" t="s">
        <v>48</v>
      </c>
      <c r="X3683" s="1" t="s">
        <v>62</v>
      </c>
      <c r="AC3683" s="1" t="s">
        <v>5712</v>
      </c>
      <c r="AD3683" s="1" t="s">
        <v>5712</v>
      </c>
      <c r="AI3683" s="1" t="s">
        <v>15191</v>
      </c>
      <c r="AK3683" s="1" t="s">
        <v>77</v>
      </c>
      <c r="AN3683" s="1" t="s">
        <v>5712</v>
      </c>
      <c r="AP3683" s="1" t="s">
        <v>5712</v>
      </c>
      <c r="AR3683" s="1" t="s">
        <v>5712</v>
      </c>
      <c r="AT3683" s="1" t="s">
        <v>5712</v>
      </c>
      <c r="AV3683" s="1" t="s">
        <v>15192</v>
      </c>
    </row>
    <row r="3684" spans="1:48" x14ac:dyDescent="0.35">
      <c r="A3684" s="1" t="s">
        <v>15193</v>
      </c>
      <c r="B3684" s="1" t="s">
        <v>12499</v>
      </c>
      <c r="C3684" s="1" t="s">
        <v>71</v>
      </c>
      <c r="D3684">
        <v>34</v>
      </c>
      <c r="E3684" s="1" t="s">
        <v>57</v>
      </c>
      <c r="F3684" s="1" t="s">
        <v>58</v>
      </c>
      <c r="G3684" s="1" t="s">
        <v>85</v>
      </c>
      <c r="H3684" s="1" t="s">
        <v>45</v>
      </c>
      <c r="I3684" s="1" t="s">
        <v>46</v>
      </c>
      <c r="J3684" s="1" t="s">
        <v>47</v>
      </c>
      <c r="K3684" s="1" t="s">
        <v>48</v>
      </c>
      <c r="L3684" s="1" t="s">
        <v>48</v>
      </c>
      <c r="M3684" s="1" t="s">
        <v>48</v>
      </c>
      <c r="N3684" s="1" t="s">
        <v>48</v>
      </c>
      <c r="O3684" s="1" t="s">
        <v>48</v>
      </c>
      <c r="P3684" s="1" t="s">
        <v>49</v>
      </c>
      <c r="Q3684" s="1" t="s">
        <v>48</v>
      </c>
      <c r="R3684" s="1" t="s">
        <v>48</v>
      </c>
      <c r="S3684" s="1" t="s">
        <v>48</v>
      </c>
      <c r="T3684" s="1" t="s">
        <v>48</v>
      </c>
      <c r="U3684" s="1" t="s">
        <v>48</v>
      </c>
      <c r="V3684" s="1" t="s">
        <v>48</v>
      </c>
      <c r="W3684" s="1" t="s">
        <v>48</v>
      </c>
      <c r="X3684" s="1" t="s">
        <v>51</v>
      </c>
      <c r="Y3684" s="1" t="s">
        <v>15194</v>
      </c>
      <c r="AC3684" s="1" t="s">
        <v>5712</v>
      </c>
      <c r="AD3684" s="1" t="s">
        <v>5712</v>
      </c>
      <c r="AI3684" s="1" t="s">
        <v>15195</v>
      </c>
      <c r="AK3684" s="1" t="s">
        <v>77</v>
      </c>
      <c r="AN3684" s="1" t="s">
        <v>5712</v>
      </c>
      <c r="AP3684" s="1" t="s">
        <v>5712</v>
      </c>
      <c r="AR3684" s="1" t="s">
        <v>5712</v>
      </c>
      <c r="AT3684" s="1" t="s">
        <v>5712</v>
      </c>
      <c r="AV3684" s="1" t="s">
        <v>15196</v>
      </c>
    </row>
    <row r="3685" spans="1:48" x14ac:dyDescent="0.35">
      <c r="A3685" s="1" t="s">
        <v>15197</v>
      </c>
      <c r="B3685" s="1" t="s">
        <v>12499</v>
      </c>
      <c r="C3685" s="1" t="s">
        <v>41</v>
      </c>
      <c r="D3685">
        <v>36</v>
      </c>
      <c r="E3685" s="1" t="s">
        <v>42</v>
      </c>
      <c r="F3685" s="1" t="s">
        <v>43</v>
      </c>
      <c r="G3685" s="1" t="s">
        <v>44</v>
      </c>
      <c r="H3685" s="1" t="s">
        <v>45</v>
      </c>
      <c r="I3685" s="1" t="s">
        <v>113</v>
      </c>
      <c r="J3685" s="1" t="s">
        <v>47</v>
      </c>
      <c r="K3685" s="1" t="s">
        <v>48</v>
      </c>
      <c r="L3685" s="1" t="s">
        <v>48</v>
      </c>
      <c r="M3685" s="1" t="s">
        <v>48</v>
      </c>
      <c r="N3685" s="1" t="s">
        <v>48</v>
      </c>
      <c r="O3685" s="1" t="s">
        <v>49</v>
      </c>
      <c r="P3685" s="1" t="s">
        <v>48</v>
      </c>
      <c r="Q3685" s="1" t="s">
        <v>48</v>
      </c>
      <c r="R3685" s="1" t="s">
        <v>48</v>
      </c>
      <c r="S3685" s="1" t="s">
        <v>48</v>
      </c>
      <c r="T3685" s="1" t="s">
        <v>48</v>
      </c>
      <c r="U3685" s="1" t="s">
        <v>48</v>
      </c>
      <c r="V3685" s="1" t="s">
        <v>48</v>
      </c>
      <c r="W3685" s="1" t="s">
        <v>48</v>
      </c>
      <c r="X3685" s="1" t="s">
        <v>62</v>
      </c>
      <c r="AC3685" s="1" t="s">
        <v>5712</v>
      </c>
      <c r="AD3685" s="1" t="s">
        <v>5712</v>
      </c>
      <c r="AI3685" s="1" t="s">
        <v>15198</v>
      </c>
      <c r="AK3685" s="1" t="s">
        <v>63</v>
      </c>
      <c r="AN3685" s="1" t="s">
        <v>5712</v>
      </c>
      <c r="AP3685" s="1" t="s">
        <v>5712</v>
      </c>
      <c r="AR3685" s="1" t="s">
        <v>5712</v>
      </c>
      <c r="AT3685" s="1" t="s">
        <v>5712</v>
      </c>
      <c r="AV3685" s="1" t="s">
        <v>105</v>
      </c>
    </row>
    <row r="3686" spans="1:48" x14ac:dyDescent="0.35">
      <c r="A3686" s="1" t="s">
        <v>15199</v>
      </c>
      <c r="B3686" s="1" t="s">
        <v>12499</v>
      </c>
      <c r="C3686" s="1" t="s">
        <v>3346</v>
      </c>
      <c r="D3686">
        <v>22</v>
      </c>
      <c r="E3686" s="1" t="s">
        <v>57</v>
      </c>
      <c r="F3686" s="1" t="s">
        <v>58</v>
      </c>
      <c r="G3686" s="1" t="s">
        <v>59</v>
      </c>
      <c r="H3686" s="1" t="s">
        <v>112</v>
      </c>
      <c r="I3686" s="1" t="s">
        <v>68</v>
      </c>
      <c r="J3686" s="1" t="s">
        <v>47</v>
      </c>
      <c r="K3686" s="1" t="s">
        <v>48</v>
      </c>
      <c r="L3686" s="1" t="s">
        <v>48</v>
      </c>
      <c r="M3686" s="1" t="s">
        <v>48</v>
      </c>
      <c r="N3686" s="1" t="s">
        <v>48</v>
      </c>
      <c r="O3686" s="1" t="s">
        <v>48</v>
      </c>
      <c r="P3686" s="1" t="s">
        <v>49</v>
      </c>
      <c r="Q3686" s="1" t="s">
        <v>48</v>
      </c>
      <c r="R3686" s="1" t="s">
        <v>48</v>
      </c>
      <c r="S3686" s="1" t="s">
        <v>48</v>
      </c>
      <c r="T3686" s="1" t="s">
        <v>48</v>
      </c>
      <c r="U3686" s="1" t="s">
        <v>48</v>
      </c>
      <c r="V3686" s="1" t="s">
        <v>48</v>
      </c>
      <c r="W3686" s="1" t="s">
        <v>48</v>
      </c>
      <c r="X3686" s="1" t="s">
        <v>116</v>
      </c>
      <c r="Y3686" s="1" t="s">
        <v>15200</v>
      </c>
      <c r="AC3686" s="1" t="s">
        <v>5712</v>
      </c>
      <c r="AD3686" s="1" t="s">
        <v>5712</v>
      </c>
      <c r="AK3686" s="1" t="s">
        <v>63</v>
      </c>
      <c r="AN3686" s="1" t="s">
        <v>5712</v>
      </c>
      <c r="AP3686" s="1" t="s">
        <v>5712</v>
      </c>
      <c r="AR3686" s="1" t="s">
        <v>5712</v>
      </c>
      <c r="AT3686" s="1" t="s">
        <v>5712</v>
      </c>
    </row>
    <row r="3687" spans="1:48" x14ac:dyDescent="0.35">
      <c r="A3687" s="1" t="s">
        <v>15201</v>
      </c>
      <c r="B3687" s="1" t="s">
        <v>12499</v>
      </c>
      <c r="C3687" s="1" t="s">
        <v>41</v>
      </c>
      <c r="D3687">
        <v>41</v>
      </c>
      <c r="E3687" s="1" t="s">
        <v>42</v>
      </c>
      <c r="F3687" s="1" t="s">
        <v>107</v>
      </c>
      <c r="G3687" s="1" t="s">
        <v>73</v>
      </c>
      <c r="H3687" s="1" t="s">
        <v>45</v>
      </c>
      <c r="I3687" s="1" t="s">
        <v>46</v>
      </c>
      <c r="J3687" s="1" t="s">
        <v>47</v>
      </c>
      <c r="K3687" s="1" t="s">
        <v>48</v>
      </c>
      <c r="L3687" s="1" t="s">
        <v>48</v>
      </c>
      <c r="M3687" s="1" t="s">
        <v>48</v>
      </c>
      <c r="N3687" s="1" t="s">
        <v>48</v>
      </c>
      <c r="O3687" s="1" t="s">
        <v>48</v>
      </c>
      <c r="P3687" s="1" t="s">
        <v>48</v>
      </c>
      <c r="Q3687" s="1" t="s">
        <v>48</v>
      </c>
      <c r="R3687" s="1" t="s">
        <v>49</v>
      </c>
      <c r="S3687" s="1" t="s">
        <v>48</v>
      </c>
      <c r="T3687" s="1" t="s">
        <v>48</v>
      </c>
      <c r="U3687" s="1" t="s">
        <v>48</v>
      </c>
      <c r="V3687" s="1" t="s">
        <v>48</v>
      </c>
      <c r="W3687" s="1" t="s">
        <v>48</v>
      </c>
      <c r="X3687" s="1" t="s">
        <v>62</v>
      </c>
      <c r="AC3687" s="1" t="s">
        <v>5712</v>
      </c>
      <c r="AD3687" s="1" t="s">
        <v>5712</v>
      </c>
      <c r="AI3687" s="1" t="s">
        <v>15202</v>
      </c>
      <c r="AK3687" s="1" t="s">
        <v>101</v>
      </c>
      <c r="AN3687" s="1" t="s">
        <v>5712</v>
      </c>
      <c r="AP3687" s="1" t="s">
        <v>131</v>
      </c>
      <c r="AR3687" s="1" t="s">
        <v>5712</v>
      </c>
      <c r="AT3687" s="1" t="s">
        <v>5712</v>
      </c>
    </row>
    <row r="3688" spans="1:48" x14ac:dyDescent="0.35">
      <c r="A3688" s="1" t="s">
        <v>15203</v>
      </c>
      <c r="B3688" s="1" t="s">
        <v>12499</v>
      </c>
      <c r="C3688" s="1" t="s">
        <v>71</v>
      </c>
      <c r="D3688">
        <v>66</v>
      </c>
      <c r="E3688" s="1" t="s">
        <v>65</v>
      </c>
      <c r="F3688" s="1" t="s">
        <v>66</v>
      </c>
      <c r="G3688" s="1" t="s">
        <v>73</v>
      </c>
      <c r="H3688" s="1" t="s">
        <v>67</v>
      </c>
      <c r="I3688" s="1" t="s">
        <v>61</v>
      </c>
      <c r="J3688" s="1" t="s">
        <v>80</v>
      </c>
      <c r="K3688" s="1" t="s">
        <v>48</v>
      </c>
      <c r="L3688" s="1" t="s">
        <v>48</v>
      </c>
      <c r="M3688" s="1" t="s">
        <v>48</v>
      </c>
      <c r="N3688" s="1" t="s">
        <v>48</v>
      </c>
      <c r="O3688" s="1" t="s">
        <v>48</v>
      </c>
      <c r="P3688" s="1" t="s">
        <v>48</v>
      </c>
      <c r="Q3688" s="1" t="s">
        <v>48</v>
      </c>
      <c r="R3688" s="1" t="s">
        <v>48</v>
      </c>
      <c r="S3688" s="1" t="s">
        <v>48</v>
      </c>
      <c r="T3688" s="1" t="s">
        <v>48</v>
      </c>
      <c r="U3688" s="1" t="s">
        <v>49</v>
      </c>
      <c r="V3688" s="1" t="s">
        <v>48</v>
      </c>
      <c r="W3688" s="1" t="s">
        <v>48</v>
      </c>
      <c r="X3688" s="1" t="s">
        <v>116</v>
      </c>
      <c r="Y3688" s="1" t="s">
        <v>15204</v>
      </c>
      <c r="AC3688" s="1" t="s">
        <v>5712</v>
      </c>
      <c r="AD3688" s="1" t="s">
        <v>5712</v>
      </c>
      <c r="AK3688" s="1" t="s">
        <v>55</v>
      </c>
      <c r="AN3688" s="1" t="s">
        <v>5712</v>
      </c>
      <c r="AP3688" s="1" t="s">
        <v>5712</v>
      </c>
      <c r="AR3688" s="1" t="s">
        <v>5712</v>
      </c>
      <c r="AT3688" s="1" t="s">
        <v>5712</v>
      </c>
    </row>
    <row r="3689" spans="1:48" x14ac:dyDescent="0.35">
      <c r="A3689" s="1" t="s">
        <v>15205</v>
      </c>
      <c r="B3689" s="1" t="s">
        <v>12499</v>
      </c>
      <c r="C3689" s="1" t="s">
        <v>41</v>
      </c>
      <c r="D3689">
        <v>26</v>
      </c>
      <c r="E3689" s="1" t="s">
        <v>57</v>
      </c>
      <c r="F3689" s="1" t="s">
        <v>107</v>
      </c>
      <c r="G3689" s="1" t="s">
        <v>73</v>
      </c>
      <c r="H3689" s="1" t="s">
        <v>79</v>
      </c>
      <c r="I3689" s="1" t="s">
        <v>110</v>
      </c>
      <c r="J3689" s="1" t="s">
        <v>80</v>
      </c>
      <c r="K3689" s="1" t="s">
        <v>48</v>
      </c>
      <c r="L3689" s="1" t="s">
        <v>48</v>
      </c>
      <c r="M3689" s="1" t="s">
        <v>48</v>
      </c>
      <c r="N3689" s="1" t="s">
        <v>48</v>
      </c>
      <c r="O3689" s="1" t="s">
        <v>48</v>
      </c>
      <c r="P3689" s="1" t="s">
        <v>48</v>
      </c>
      <c r="Q3689" s="1" t="s">
        <v>48</v>
      </c>
      <c r="R3689" s="1" t="s">
        <v>48</v>
      </c>
      <c r="S3689" s="1" t="s">
        <v>48</v>
      </c>
      <c r="T3689" s="1" t="s">
        <v>48</v>
      </c>
      <c r="U3689" s="1" t="s">
        <v>49</v>
      </c>
      <c r="V3689" s="1" t="s">
        <v>48</v>
      </c>
      <c r="W3689" s="1" t="s">
        <v>48</v>
      </c>
      <c r="X3689" s="1" t="s">
        <v>62</v>
      </c>
      <c r="AC3689" s="1" t="s">
        <v>5712</v>
      </c>
      <c r="AD3689" s="1" t="s">
        <v>5712</v>
      </c>
      <c r="AK3689" s="1" t="s">
        <v>55</v>
      </c>
      <c r="AN3689" s="1" t="s">
        <v>5712</v>
      </c>
      <c r="AP3689" s="1" t="s">
        <v>5712</v>
      </c>
      <c r="AR3689" s="1" t="s">
        <v>5712</v>
      </c>
      <c r="AT3689" s="1" t="s">
        <v>5712</v>
      </c>
    </row>
    <row r="3690" spans="1:48" x14ac:dyDescent="0.35">
      <c r="A3690" s="1" t="s">
        <v>15206</v>
      </c>
      <c r="B3690" s="1" t="s">
        <v>12499</v>
      </c>
      <c r="C3690" s="1" t="s">
        <v>41</v>
      </c>
      <c r="D3690">
        <v>51</v>
      </c>
      <c r="E3690" s="1" t="s">
        <v>42</v>
      </c>
      <c r="F3690" s="1" t="s">
        <v>72</v>
      </c>
      <c r="G3690" s="1" t="s">
        <v>98</v>
      </c>
      <c r="H3690" s="1" t="s">
        <v>79</v>
      </c>
      <c r="I3690" s="1" t="s">
        <v>113</v>
      </c>
      <c r="J3690" s="1" t="s">
        <v>80</v>
      </c>
      <c r="K3690" s="1" t="s">
        <v>48</v>
      </c>
      <c r="L3690" s="1" t="s">
        <v>48</v>
      </c>
      <c r="M3690" s="1" t="s">
        <v>48</v>
      </c>
      <c r="N3690" s="1" t="s">
        <v>48</v>
      </c>
      <c r="O3690" s="1" t="s">
        <v>48</v>
      </c>
      <c r="P3690" s="1" t="s">
        <v>48</v>
      </c>
      <c r="Q3690" s="1" t="s">
        <v>48</v>
      </c>
      <c r="R3690" s="1" t="s">
        <v>48</v>
      </c>
      <c r="S3690" s="1" t="s">
        <v>48</v>
      </c>
      <c r="T3690" s="1" t="s">
        <v>48</v>
      </c>
      <c r="U3690" s="1" t="s">
        <v>48</v>
      </c>
      <c r="V3690" s="1" t="s">
        <v>49</v>
      </c>
      <c r="W3690" s="1" t="s">
        <v>48</v>
      </c>
      <c r="X3690" s="1" t="s">
        <v>62</v>
      </c>
      <c r="AC3690" s="1" t="s">
        <v>5712</v>
      </c>
      <c r="AD3690" s="1" t="s">
        <v>5712</v>
      </c>
      <c r="AI3690" s="1" t="s">
        <v>15207</v>
      </c>
      <c r="AK3690" s="1" t="s">
        <v>63</v>
      </c>
      <c r="AN3690" s="1" t="s">
        <v>5712</v>
      </c>
      <c r="AP3690" s="1" t="s">
        <v>5712</v>
      </c>
      <c r="AR3690" s="1" t="s">
        <v>5712</v>
      </c>
      <c r="AT3690" s="1" t="s">
        <v>5712</v>
      </c>
    </row>
    <row r="3691" spans="1:48" x14ac:dyDescent="0.35">
      <c r="A3691" s="1" t="s">
        <v>15208</v>
      </c>
      <c r="B3691" s="1" t="s">
        <v>12499</v>
      </c>
      <c r="C3691" s="1" t="s">
        <v>41</v>
      </c>
      <c r="D3691">
        <v>41</v>
      </c>
      <c r="E3691" s="1" t="s">
        <v>42</v>
      </c>
      <c r="F3691" s="1" t="s">
        <v>107</v>
      </c>
      <c r="G3691" s="1" t="s">
        <v>44</v>
      </c>
      <c r="H3691" s="1" t="s">
        <v>109</v>
      </c>
      <c r="I3691" s="1" t="s">
        <v>90</v>
      </c>
      <c r="J3691" s="1" t="s">
        <v>80</v>
      </c>
      <c r="K3691" s="1" t="s">
        <v>48</v>
      </c>
      <c r="L3691" s="1" t="s">
        <v>49</v>
      </c>
      <c r="M3691" s="1" t="s">
        <v>48</v>
      </c>
      <c r="N3691" s="1" t="s">
        <v>48</v>
      </c>
      <c r="O3691" s="1" t="s">
        <v>48</v>
      </c>
      <c r="P3691" s="1" t="s">
        <v>48</v>
      </c>
      <c r="Q3691" s="1" t="s">
        <v>48</v>
      </c>
      <c r="R3691" s="1" t="s">
        <v>48</v>
      </c>
      <c r="S3691" s="1" t="s">
        <v>48</v>
      </c>
      <c r="T3691" s="1" t="s">
        <v>49</v>
      </c>
      <c r="U3691" s="1" t="s">
        <v>48</v>
      </c>
      <c r="V3691" s="1" t="s">
        <v>48</v>
      </c>
      <c r="W3691" s="1" t="s">
        <v>48</v>
      </c>
      <c r="X3691" s="1" t="s">
        <v>145</v>
      </c>
      <c r="Y3691" s="1" t="s">
        <v>15209</v>
      </c>
      <c r="AC3691" s="1" t="s">
        <v>5712</v>
      </c>
      <c r="AD3691" s="1" t="s">
        <v>5712</v>
      </c>
      <c r="AK3691" s="1" t="s">
        <v>55</v>
      </c>
      <c r="AN3691" s="1" t="s">
        <v>5712</v>
      </c>
      <c r="AP3691" s="1" t="s">
        <v>5712</v>
      </c>
      <c r="AR3691" s="1" t="s">
        <v>5712</v>
      </c>
      <c r="AT3691" s="1" t="s">
        <v>5712</v>
      </c>
      <c r="AV3691" s="1" t="s">
        <v>15210</v>
      </c>
    </row>
    <row r="3692" spans="1:48" x14ac:dyDescent="0.35">
      <c r="A3692" s="1" t="s">
        <v>15211</v>
      </c>
      <c r="B3692" s="1" t="s">
        <v>12499</v>
      </c>
      <c r="C3692" s="1" t="s">
        <v>71</v>
      </c>
      <c r="D3692">
        <v>65</v>
      </c>
      <c r="E3692" s="1" t="s">
        <v>65</v>
      </c>
      <c r="F3692" s="1" t="s">
        <v>43</v>
      </c>
      <c r="G3692" s="1" t="s">
        <v>73</v>
      </c>
      <c r="H3692" s="1" t="s">
        <v>92</v>
      </c>
      <c r="I3692" s="1" t="s">
        <v>90</v>
      </c>
      <c r="J3692" s="1" t="s">
        <v>80</v>
      </c>
      <c r="K3692" s="1" t="s">
        <v>48</v>
      </c>
      <c r="L3692" s="1" t="s">
        <v>48</v>
      </c>
      <c r="M3692" s="1" t="s">
        <v>48</v>
      </c>
      <c r="N3692" s="1" t="s">
        <v>48</v>
      </c>
      <c r="O3692" s="1" t="s">
        <v>48</v>
      </c>
      <c r="P3692" s="1" t="s">
        <v>48</v>
      </c>
      <c r="Q3692" s="1" t="s">
        <v>48</v>
      </c>
      <c r="R3692" s="1" t="s">
        <v>48</v>
      </c>
      <c r="S3692" s="1" t="s">
        <v>48</v>
      </c>
      <c r="T3692" s="1" t="s">
        <v>49</v>
      </c>
      <c r="U3692" s="1" t="s">
        <v>48</v>
      </c>
      <c r="V3692" s="1" t="s">
        <v>48</v>
      </c>
      <c r="W3692" s="1" t="s">
        <v>48</v>
      </c>
      <c r="X3692" s="1" t="s">
        <v>145</v>
      </c>
      <c r="Y3692" s="1" t="s">
        <v>15212</v>
      </c>
      <c r="AC3692" s="1" t="s">
        <v>5712</v>
      </c>
      <c r="AD3692" s="1" t="s">
        <v>5712</v>
      </c>
      <c r="AI3692" s="1" t="s">
        <v>15213</v>
      </c>
      <c r="AK3692" s="1" t="s">
        <v>55</v>
      </c>
      <c r="AN3692" s="1" t="s">
        <v>5712</v>
      </c>
      <c r="AP3692" s="1" t="s">
        <v>5712</v>
      </c>
      <c r="AR3692" s="1" t="s">
        <v>5712</v>
      </c>
      <c r="AT3692" s="1" t="s">
        <v>5712</v>
      </c>
    </row>
    <row r="3693" spans="1:48" x14ac:dyDescent="0.35">
      <c r="A3693" s="1" t="s">
        <v>15214</v>
      </c>
      <c r="B3693" s="1" t="s">
        <v>12499</v>
      </c>
      <c r="C3693" s="1" t="s">
        <v>71</v>
      </c>
      <c r="D3693">
        <v>43</v>
      </c>
      <c r="E3693" s="1" t="s">
        <v>42</v>
      </c>
      <c r="F3693" s="1" t="s">
        <v>72</v>
      </c>
      <c r="G3693" s="1" t="s">
        <v>59</v>
      </c>
      <c r="H3693" s="1" t="s">
        <v>45</v>
      </c>
      <c r="I3693" s="1" t="s">
        <v>99</v>
      </c>
      <c r="J3693" s="1" t="s">
        <v>47</v>
      </c>
      <c r="K3693" s="1" t="s">
        <v>48</v>
      </c>
      <c r="L3693" s="1" t="s">
        <v>48</v>
      </c>
      <c r="M3693" s="1" t="s">
        <v>48</v>
      </c>
      <c r="N3693" s="1" t="s">
        <v>48</v>
      </c>
      <c r="O3693" s="1" t="s">
        <v>49</v>
      </c>
      <c r="P3693" s="1" t="s">
        <v>48</v>
      </c>
      <c r="Q3693" s="1" t="s">
        <v>48</v>
      </c>
      <c r="R3693" s="1" t="s">
        <v>48</v>
      </c>
      <c r="S3693" s="1" t="s">
        <v>48</v>
      </c>
      <c r="T3693" s="1" t="s">
        <v>48</v>
      </c>
      <c r="U3693" s="1" t="s">
        <v>48</v>
      </c>
      <c r="V3693" s="1" t="s">
        <v>48</v>
      </c>
      <c r="W3693" s="1" t="s">
        <v>48</v>
      </c>
      <c r="X3693" s="1" t="s">
        <v>145</v>
      </c>
      <c r="Y3693" s="1" t="s">
        <v>15215</v>
      </c>
      <c r="AC3693" s="1" t="s">
        <v>5712</v>
      </c>
      <c r="AD3693" s="1" t="s">
        <v>5712</v>
      </c>
      <c r="AI3693" s="1" t="s">
        <v>15216</v>
      </c>
      <c r="AK3693" s="1" t="s">
        <v>77</v>
      </c>
      <c r="AN3693" s="1" t="s">
        <v>5712</v>
      </c>
      <c r="AP3693" s="1" t="s">
        <v>5712</v>
      </c>
      <c r="AR3693" s="1" t="s">
        <v>5712</v>
      </c>
      <c r="AT3693" s="1" t="s">
        <v>5712</v>
      </c>
    </row>
    <row r="3694" spans="1:48" x14ac:dyDescent="0.35">
      <c r="A3694" s="1" t="s">
        <v>15217</v>
      </c>
      <c r="B3694" s="1" t="s">
        <v>12499</v>
      </c>
      <c r="C3694" s="1" t="s">
        <v>41</v>
      </c>
      <c r="D3694">
        <v>25</v>
      </c>
      <c r="E3694" s="1" t="s">
        <v>57</v>
      </c>
      <c r="F3694" s="1" t="s">
        <v>58</v>
      </c>
      <c r="G3694" s="1" t="s">
        <v>98</v>
      </c>
      <c r="H3694" s="1" t="s">
        <v>45</v>
      </c>
      <c r="I3694" s="1" t="s">
        <v>46</v>
      </c>
      <c r="J3694" s="1" t="s">
        <v>80</v>
      </c>
      <c r="K3694" s="1" t="s">
        <v>48</v>
      </c>
      <c r="L3694" s="1" t="s">
        <v>48</v>
      </c>
      <c r="M3694" s="1" t="s">
        <v>48</v>
      </c>
      <c r="N3694" s="1" t="s">
        <v>48</v>
      </c>
      <c r="O3694" s="1" t="s">
        <v>48</v>
      </c>
      <c r="P3694" s="1" t="s">
        <v>48</v>
      </c>
      <c r="Q3694" s="1" t="s">
        <v>48</v>
      </c>
      <c r="R3694" s="1" t="s">
        <v>48</v>
      </c>
      <c r="S3694" s="1" t="s">
        <v>48</v>
      </c>
      <c r="T3694" s="1" t="s">
        <v>48</v>
      </c>
      <c r="U3694" s="1" t="s">
        <v>49</v>
      </c>
      <c r="V3694" s="1" t="s">
        <v>48</v>
      </c>
      <c r="W3694" s="1" t="s">
        <v>48</v>
      </c>
      <c r="X3694" s="1" t="s">
        <v>62</v>
      </c>
      <c r="AC3694" s="1" t="s">
        <v>5712</v>
      </c>
      <c r="AD3694" s="1" t="s">
        <v>5712</v>
      </c>
      <c r="AK3694" s="1" t="s">
        <v>77</v>
      </c>
      <c r="AN3694" s="1" t="s">
        <v>5712</v>
      </c>
      <c r="AP3694" s="1" t="s">
        <v>5712</v>
      </c>
      <c r="AR3694" s="1" t="s">
        <v>5712</v>
      </c>
      <c r="AT3694" s="1" t="s">
        <v>5712</v>
      </c>
      <c r="AV3694" s="1" t="s">
        <v>15218</v>
      </c>
    </row>
    <row r="3695" spans="1:48" x14ac:dyDescent="0.35">
      <c r="A3695" s="1" t="s">
        <v>15214</v>
      </c>
      <c r="B3695" s="1" t="s">
        <v>12499</v>
      </c>
      <c r="C3695" s="1" t="s">
        <v>41</v>
      </c>
      <c r="D3695">
        <v>61</v>
      </c>
      <c r="E3695" s="1" t="s">
        <v>65</v>
      </c>
      <c r="F3695" s="1" t="s">
        <v>72</v>
      </c>
      <c r="G3695" s="1" t="s">
        <v>44</v>
      </c>
      <c r="H3695" s="1" t="s">
        <v>92</v>
      </c>
      <c r="I3695" s="1" t="s">
        <v>99</v>
      </c>
      <c r="J3695" s="1" t="s">
        <v>47</v>
      </c>
      <c r="K3695" s="1" t="s">
        <v>48</v>
      </c>
      <c r="L3695" s="1" t="s">
        <v>48</v>
      </c>
      <c r="M3695" s="1" t="s">
        <v>48</v>
      </c>
      <c r="N3695" s="1" t="s">
        <v>48</v>
      </c>
      <c r="O3695" s="1" t="s">
        <v>48</v>
      </c>
      <c r="P3695" s="1" t="s">
        <v>48</v>
      </c>
      <c r="Q3695" s="1" t="s">
        <v>48</v>
      </c>
      <c r="R3695" s="1" t="s">
        <v>49</v>
      </c>
      <c r="S3695" s="1" t="s">
        <v>48</v>
      </c>
      <c r="T3695" s="1" t="s">
        <v>48</v>
      </c>
      <c r="U3695" s="1" t="s">
        <v>48</v>
      </c>
      <c r="V3695" s="1" t="s">
        <v>48</v>
      </c>
      <c r="W3695" s="1" t="s">
        <v>48</v>
      </c>
      <c r="X3695" s="1" t="s">
        <v>62</v>
      </c>
      <c r="AC3695" s="1" t="s">
        <v>5712</v>
      </c>
      <c r="AD3695" s="1" t="s">
        <v>5712</v>
      </c>
      <c r="AK3695" s="1" t="s">
        <v>63</v>
      </c>
      <c r="AN3695" s="1" t="s">
        <v>5712</v>
      </c>
      <c r="AP3695" s="1" t="s">
        <v>5712</v>
      </c>
      <c r="AR3695" s="1" t="s">
        <v>5712</v>
      </c>
      <c r="AT3695" s="1" t="s">
        <v>5712</v>
      </c>
    </row>
    <row r="3696" spans="1:48" x14ac:dyDescent="0.35">
      <c r="A3696" s="1" t="s">
        <v>15219</v>
      </c>
      <c r="B3696" s="1" t="s">
        <v>12499</v>
      </c>
      <c r="C3696" s="1" t="s">
        <v>71</v>
      </c>
      <c r="D3696">
        <v>40</v>
      </c>
      <c r="E3696" s="1" t="s">
        <v>42</v>
      </c>
      <c r="F3696" s="1" t="s">
        <v>72</v>
      </c>
      <c r="G3696" s="1" t="s">
        <v>98</v>
      </c>
      <c r="H3696" s="1" t="s">
        <v>45</v>
      </c>
      <c r="I3696" s="1" t="s">
        <v>113</v>
      </c>
      <c r="J3696" s="1" t="s">
        <v>80</v>
      </c>
      <c r="K3696" s="1" t="s">
        <v>48</v>
      </c>
      <c r="L3696" s="1" t="s">
        <v>48</v>
      </c>
      <c r="M3696" s="1" t="s">
        <v>48</v>
      </c>
      <c r="N3696" s="1" t="s">
        <v>48</v>
      </c>
      <c r="O3696" s="1" t="s">
        <v>48</v>
      </c>
      <c r="P3696" s="1" t="s">
        <v>48</v>
      </c>
      <c r="Q3696" s="1" t="s">
        <v>48</v>
      </c>
      <c r="R3696" s="1" t="s">
        <v>48</v>
      </c>
      <c r="S3696" s="1" t="s">
        <v>48</v>
      </c>
      <c r="T3696" s="1" t="s">
        <v>49</v>
      </c>
      <c r="U3696" s="1" t="s">
        <v>48</v>
      </c>
      <c r="V3696" s="1" t="s">
        <v>48</v>
      </c>
      <c r="W3696" s="1" t="s">
        <v>48</v>
      </c>
      <c r="X3696" s="1" t="s">
        <v>62</v>
      </c>
      <c r="AC3696" s="1" t="s">
        <v>5712</v>
      </c>
      <c r="AD3696" s="1" t="s">
        <v>5712</v>
      </c>
      <c r="AI3696" s="1" t="s">
        <v>15220</v>
      </c>
      <c r="AK3696" s="1" t="s">
        <v>63</v>
      </c>
      <c r="AN3696" s="1" t="s">
        <v>81</v>
      </c>
      <c r="AP3696" s="1" t="s">
        <v>105</v>
      </c>
      <c r="AR3696" s="1" t="s">
        <v>5712</v>
      </c>
      <c r="AT3696" s="1" t="s">
        <v>5712</v>
      </c>
    </row>
    <row r="3697" spans="1:48" x14ac:dyDescent="0.35">
      <c r="A3697" s="1" t="s">
        <v>15221</v>
      </c>
      <c r="B3697" s="1" t="s">
        <v>12499</v>
      </c>
      <c r="C3697" s="1" t="s">
        <v>71</v>
      </c>
      <c r="D3697">
        <v>43</v>
      </c>
      <c r="E3697" s="1" t="s">
        <v>42</v>
      </c>
      <c r="F3697" s="1" t="s">
        <v>43</v>
      </c>
      <c r="G3697" s="1" t="s">
        <v>59</v>
      </c>
      <c r="H3697" s="1" t="s">
        <v>45</v>
      </c>
      <c r="I3697" s="1" t="s">
        <v>68</v>
      </c>
      <c r="J3697" s="1" t="s">
        <v>47</v>
      </c>
      <c r="K3697" s="1" t="s">
        <v>48</v>
      </c>
      <c r="L3697" s="1" t="s">
        <v>48</v>
      </c>
      <c r="M3697" s="1" t="s">
        <v>48</v>
      </c>
      <c r="N3697" s="1" t="s">
        <v>48</v>
      </c>
      <c r="O3697" s="1" t="s">
        <v>48</v>
      </c>
      <c r="P3697" s="1" t="s">
        <v>49</v>
      </c>
      <c r="Q3697" s="1" t="s">
        <v>48</v>
      </c>
      <c r="R3697" s="1" t="s">
        <v>48</v>
      </c>
      <c r="S3697" s="1" t="s">
        <v>48</v>
      </c>
      <c r="T3697" s="1" t="s">
        <v>48</v>
      </c>
      <c r="U3697" s="1" t="s">
        <v>48</v>
      </c>
      <c r="V3697" s="1" t="s">
        <v>48</v>
      </c>
      <c r="W3697" s="1" t="s">
        <v>48</v>
      </c>
      <c r="X3697" s="1" t="s">
        <v>145</v>
      </c>
      <c r="Y3697" s="1" t="s">
        <v>15222</v>
      </c>
      <c r="AC3697" s="1" t="s">
        <v>5712</v>
      </c>
      <c r="AD3697" s="1" t="s">
        <v>5712</v>
      </c>
      <c r="AK3697" s="1" t="s">
        <v>77</v>
      </c>
      <c r="AN3697" s="1" t="s">
        <v>5712</v>
      </c>
      <c r="AP3697" s="1" t="s">
        <v>5712</v>
      </c>
      <c r="AR3697" s="1" t="s">
        <v>5712</v>
      </c>
      <c r="AT3697" s="1" t="s">
        <v>5712</v>
      </c>
      <c r="AV3697" s="1" t="s">
        <v>15223</v>
      </c>
    </row>
    <row r="3698" spans="1:48" x14ac:dyDescent="0.35">
      <c r="A3698" s="1" t="s">
        <v>15224</v>
      </c>
      <c r="B3698" s="1" t="s">
        <v>12499</v>
      </c>
      <c r="C3698" s="1" t="s">
        <v>71</v>
      </c>
      <c r="D3698">
        <v>51</v>
      </c>
      <c r="E3698" s="1" t="s">
        <v>42</v>
      </c>
      <c r="F3698" s="1" t="s">
        <v>107</v>
      </c>
      <c r="G3698" s="1" t="s">
        <v>59</v>
      </c>
      <c r="H3698" s="1" t="s">
        <v>45</v>
      </c>
      <c r="I3698" s="1" t="s">
        <v>110</v>
      </c>
      <c r="J3698" s="1" t="s">
        <v>47</v>
      </c>
      <c r="K3698" s="1" t="s">
        <v>49</v>
      </c>
      <c r="L3698" s="1" t="s">
        <v>48</v>
      </c>
      <c r="M3698" s="1" t="s">
        <v>48</v>
      </c>
      <c r="N3698" s="1" t="s">
        <v>48</v>
      </c>
      <c r="O3698" s="1" t="s">
        <v>48</v>
      </c>
      <c r="P3698" s="1" t="s">
        <v>48</v>
      </c>
      <c r="Q3698" s="1" t="s">
        <v>48</v>
      </c>
      <c r="R3698" s="1" t="s">
        <v>48</v>
      </c>
      <c r="S3698" s="1" t="s">
        <v>48</v>
      </c>
      <c r="T3698" s="1" t="s">
        <v>49</v>
      </c>
      <c r="U3698" s="1" t="s">
        <v>48</v>
      </c>
      <c r="V3698" s="1" t="s">
        <v>48</v>
      </c>
      <c r="W3698" s="1" t="s">
        <v>48</v>
      </c>
      <c r="X3698" s="1" t="s">
        <v>116</v>
      </c>
      <c r="Y3698" s="1" t="s">
        <v>15225</v>
      </c>
      <c r="AC3698" s="1" t="s">
        <v>5712</v>
      </c>
      <c r="AD3698" s="1" t="s">
        <v>5712</v>
      </c>
      <c r="AI3698" s="1" t="s">
        <v>15226</v>
      </c>
      <c r="AK3698" s="1" t="s">
        <v>77</v>
      </c>
      <c r="AN3698" s="1" t="s">
        <v>5712</v>
      </c>
      <c r="AP3698" s="1" t="s">
        <v>5712</v>
      </c>
      <c r="AR3698" s="1" t="s">
        <v>5712</v>
      </c>
      <c r="AT3698" s="1" t="s">
        <v>5712</v>
      </c>
    </row>
    <row r="3699" spans="1:48" x14ac:dyDescent="0.35">
      <c r="A3699" s="1" t="s">
        <v>15227</v>
      </c>
      <c r="B3699" s="1" t="s">
        <v>12499</v>
      </c>
      <c r="C3699" s="1" t="s">
        <v>41</v>
      </c>
      <c r="D3699">
        <v>49</v>
      </c>
      <c r="E3699" s="1" t="s">
        <v>42</v>
      </c>
      <c r="F3699" s="1" t="s">
        <v>66</v>
      </c>
      <c r="G3699" s="1" t="s">
        <v>98</v>
      </c>
      <c r="H3699" s="1" t="s">
        <v>45</v>
      </c>
      <c r="I3699" s="1" t="s">
        <v>46</v>
      </c>
      <c r="J3699" s="1" t="s">
        <v>80</v>
      </c>
      <c r="K3699" s="1" t="s">
        <v>48</v>
      </c>
      <c r="L3699" s="1" t="s">
        <v>48</v>
      </c>
      <c r="M3699" s="1" t="s">
        <v>48</v>
      </c>
      <c r="N3699" s="1" t="s">
        <v>48</v>
      </c>
      <c r="O3699" s="1" t="s">
        <v>48</v>
      </c>
      <c r="P3699" s="1" t="s">
        <v>48</v>
      </c>
      <c r="Q3699" s="1" t="s">
        <v>48</v>
      </c>
      <c r="R3699" s="1" t="s">
        <v>48</v>
      </c>
      <c r="S3699" s="1" t="s">
        <v>48</v>
      </c>
      <c r="T3699" s="1" t="s">
        <v>49</v>
      </c>
      <c r="U3699" s="1" t="s">
        <v>48</v>
      </c>
      <c r="V3699" s="1" t="s">
        <v>48</v>
      </c>
      <c r="W3699" s="1" t="s">
        <v>48</v>
      </c>
      <c r="X3699" s="1" t="s">
        <v>62</v>
      </c>
      <c r="AC3699" s="1" t="s">
        <v>5712</v>
      </c>
      <c r="AD3699" s="1" t="s">
        <v>5712</v>
      </c>
      <c r="AK3699" s="1" t="s">
        <v>63</v>
      </c>
      <c r="AN3699" s="1" t="s">
        <v>5712</v>
      </c>
      <c r="AP3699" s="1" t="s">
        <v>5712</v>
      </c>
      <c r="AR3699" s="1" t="s">
        <v>5712</v>
      </c>
      <c r="AT3699" s="1" t="s">
        <v>5712</v>
      </c>
      <c r="AV3699" s="1" t="s">
        <v>224</v>
      </c>
    </row>
    <row r="3700" spans="1:48" x14ac:dyDescent="0.35">
      <c r="A3700" s="1" t="s">
        <v>15228</v>
      </c>
      <c r="B3700" s="1" t="s">
        <v>12499</v>
      </c>
      <c r="C3700" s="1" t="s">
        <v>41</v>
      </c>
      <c r="D3700">
        <v>68</v>
      </c>
      <c r="E3700" s="1" t="s">
        <v>65</v>
      </c>
      <c r="F3700" s="1" t="s">
        <v>66</v>
      </c>
      <c r="G3700" s="1" t="s">
        <v>98</v>
      </c>
      <c r="H3700" s="1" t="s">
        <v>67</v>
      </c>
      <c r="I3700" s="1" t="s">
        <v>74</v>
      </c>
      <c r="J3700" s="1" t="s">
        <v>47</v>
      </c>
      <c r="K3700" s="1" t="s">
        <v>49</v>
      </c>
      <c r="L3700" s="1" t="s">
        <v>48</v>
      </c>
      <c r="M3700" s="1" t="s">
        <v>48</v>
      </c>
      <c r="N3700" s="1" t="s">
        <v>48</v>
      </c>
      <c r="O3700" s="1" t="s">
        <v>48</v>
      </c>
      <c r="P3700" s="1" t="s">
        <v>48</v>
      </c>
      <c r="Q3700" s="1" t="s">
        <v>48</v>
      </c>
      <c r="R3700" s="1" t="s">
        <v>48</v>
      </c>
      <c r="S3700" s="1" t="s">
        <v>48</v>
      </c>
      <c r="T3700" s="1" t="s">
        <v>49</v>
      </c>
      <c r="U3700" s="1" t="s">
        <v>48</v>
      </c>
      <c r="V3700" s="1" t="s">
        <v>48</v>
      </c>
      <c r="W3700" s="1" t="s">
        <v>48</v>
      </c>
      <c r="X3700" s="1" t="s">
        <v>62</v>
      </c>
      <c r="AC3700" s="1" t="s">
        <v>5712</v>
      </c>
      <c r="AD3700" s="1" t="s">
        <v>5712</v>
      </c>
      <c r="AK3700" s="1" t="s">
        <v>55</v>
      </c>
      <c r="AN3700" s="1" t="s">
        <v>5712</v>
      </c>
      <c r="AP3700" s="1" t="s">
        <v>5712</v>
      </c>
      <c r="AR3700" s="1" t="s">
        <v>5712</v>
      </c>
      <c r="AT3700" s="1" t="s">
        <v>5712</v>
      </c>
    </row>
    <row r="3701" spans="1:48" x14ac:dyDescent="0.35">
      <c r="A3701" s="1" t="s">
        <v>15229</v>
      </c>
      <c r="B3701" s="1" t="s">
        <v>12499</v>
      </c>
      <c r="C3701" s="1" t="s">
        <v>71</v>
      </c>
      <c r="D3701">
        <v>54</v>
      </c>
      <c r="E3701" s="1" t="s">
        <v>42</v>
      </c>
      <c r="F3701" s="1" t="s">
        <v>107</v>
      </c>
      <c r="G3701" s="1" t="s">
        <v>73</v>
      </c>
      <c r="H3701" s="1" t="s">
        <v>45</v>
      </c>
      <c r="I3701" s="1" t="s">
        <v>113</v>
      </c>
      <c r="J3701" s="1" t="s">
        <v>47</v>
      </c>
      <c r="K3701" s="1" t="s">
        <v>49</v>
      </c>
      <c r="L3701" s="1" t="s">
        <v>48</v>
      </c>
      <c r="M3701" s="1" t="s">
        <v>48</v>
      </c>
      <c r="N3701" s="1" t="s">
        <v>48</v>
      </c>
      <c r="O3701" s="1" t="s">
        <v>48</v>
      </c>
      <c r="P3701" s="1" t="s">
        <v>48</v>
      </c>
      <c r="Q3701" s="1" t="s">
        <v>48</v>
      </c>
      <c r="R3701" s="1" t="s">
        <v>48</v>
      </c>
      <c r="S3701" s="1" t="s">
        <v>48</v>
      </c>
      <c r="T3701" s="1" t="s">
        <v>49</v>
      </c>
      <c r="U3701" s="1" t="s">
        <v>48</v>
      </c>
      <c r="V3701" s="1" t="s">
        <v>48</v>
      </c>
      <c r="W3701" s="1" t="s">
        <v>48</v>
      </c>
      <c r="X3701" s="1" t="s">
        <v>116</v>
      </c>
      <c r="Y3701" s="1" t="s">
        <v>15230</v>
      </c>
      <c r="AC3701" s="1" t="s">
        <v>5712</v>
      </c>
      <c r="AD3701" s="1" t="s">
        <v>5712</v>
      </c>
      <c r="AK3701" s="1" t="s">
        <v>55</v>
      </c>
      <c r="AN3701" s="1" t="s">
        <v>5712</v>
      </c>
      <c r="AP3701" s="1" t="s">
        <v>5712</v>
      </c>
      <c r="AR3701" s="1" t="s">
        <v>5712</v>
      </c>
      <c r="AT3701" s="1" t="s">
        <v>5712</v>
      </c>
      <c r="AV3701" s="1" t="s">
        <v>15231</v>
      </c>
    </row>
    <row r="3702" spans="1:48" x14ac:dyDescent="0.35">
      <c r="A3702" s="1" t="s">
        <v>15232</v>
      </c>
      <c r="B3702" s="1" t="s">
        <v>12499</v>
      </c>
      <c r="C3702" s="1" t="s">
        <v>41</v>
      </c>
      <c r="D3702">
        <v>22</v>
      </c>
      <c r="E3702" s="1" t="s">
        <v>57</v>
      </c>
      <c r="F3702" s="1" t="s">
        <v>58</v>
      </c>
      <c r="G3702" s="1" t="s">
        <v>44</v>
      </c>
      <c r="H3702" s="1" t="s">
        <v>45</v>
      </c>
      <c r="I3702" s="1" t="s">
        <v>68</v>
      </c>
      <c r="J3702" s="1" t="s">
        <v>47</v>
      </c>
      <c r="K3702" s="1" t="s">
        <v>48</v>
      </c>
      <c r="L3702" s="1" t="s">
        <v>48</v>
      </c>
      <c r="M3702" s="1" t="s">
        <v>48</v>
      </c>
      <c r="N3702" s="1" t="s">
        <v>48</v>
      </c>
      <c r="O3702" s="1" t="s">
        <v>49</v>
      </c>
      <c r="P3702" s="1" t="s">
        <v>48</v>
      </c>
      <c r="Q3702" s="1" t="s">
        <v>48</v>
      </c>
      <c r="R3702" s="1" t="s">
        <v>48</v>
      </c>
      <c r="S3702" s="1" t="s">
        <v>48</v>
      </c>
      <c r="T3702" s="1" t="s">
        <v>48</v>
      </c>
      <c r="U3702" s="1" t="s">
        <v>48</v>
      </c>
      <c r="V3702" s="1" t="s">
        <v>48</v>
      </c>
      <c r="W3702" s="1" t="s">
        <v>48</v>
      </c>
      <c r="X3702" s="1" t="s">
        <v>116</v>
      </c>
      <c r="Y3702" s="1" t="s">
        <v>15233</v>
      </c>
      <c r="AC3702" s="1" t="s">
        <v>5712</v>
      </c>
      <c r="AD3702" s="1" t="s">
        <v>5712</v>
      </c>
      <c r="AI3702" s="1" t="s">
        <v>15234</v>
      </c>
      <c r="AK3702" s="1" t="s">
        <v>63</v>
      </c>
      <c r="AN3702" s="1" t="s">
        <v>5712</v>
      </c>
      <c r="AP3702" s="1" t="s">
        <v>5712</v>
      </c>
      <c r="AR3702" s="1" t="s">
        <v>5712</v>
      </c>
      <c r="AT3702" s="1" t="s">
        <v>5712</v>
      </c>
    </row>
    <row r="3703" spans="1:48" x14ac:dyDescent="0.35">
      <c r="A3703" s="1" t="s">
        <v>15235</v>
      </c>
      <c r="B3703" s="1" t="s">
        <v>12499</v>
      </c>
      <c r="C3703" s="1" t="s">
        <v>71</v>
      </c>
      <c r="D3703">
        <v>33</v>
      </c>
      <c r="E3703" s="1" t="s">
        <v>57</v>
      </c>
      <c r="F3703" s="1" t="s">
        <v>58</v>
      </c>
      <c r="G3703" s="1" t="s">
        <v>85</v>
      </c>
      <c r="H3703" s="1" t="s">
        <v>45</v>
      </c>
      <c r="I3703" s="1" t="s">
        <v>61</v>
      </c>
      <c r="J3703" s="1" t="s">
        <v>80</v>
      </c>
      <c r="K3703" s="1" t="s">
        <v>48</v>
      </c>
      <c r="L3703" s="1" t="s">
        <v>48</v>
      </c>
      <c r="M3703" s="1" t="s">
        <v>48</v>
      </c>
      <c r="N3703" s="1" t="s">
        <v>48</v>
      </c>
      <c r="O3703" s="1" t="s">
        <v>48</v>
      </c>
      <c r="P3703" s="1" t="s">
        <v>48</v>
      </c>
      <c r="Q3703" s="1" t="s">
        <v>48</v>
      </c>
      <c r="R3703" s="1" t="s">
        <v>48</v>
      </c>
      <c r="S3703" s="1" t="s">
        <v>48</v>
      </c>
      <c r="T3703" s="1" t="s">
        <v>48</v>
      </c>
      <c r="U3703" s="1" t="s">
        <v>49</v>
      </c>
      <c r="V3703" s="1" t="s">
        <v>48</v>
      </c>
      <c r="W3703" s="1" t="s">
        <v>48</v>
      </c>
      <c r="X3703" s="1" t="s">
        <v>75</v>
      </c>
      <c r="Y3703" s="1" t="s">
        <v>15236</v>
      </c>
      <c r="AC3703" s="1" t="s">
        <v>5712</v>
      </c>
      <c r="AD3703" s="1" t="s">
        <v>5712</v>
      </c>
      <c r="AI3703" s="1" t="s">
        <v>15237</v>
      </c>
      <c r="AK3703" s="1" t="s">
        <v>63</v>
      </c>
      <c r="AN3703" s="1" t="s">
        <v>5712</v>
      </c>
      <c r="AP3703" s="1" t="s">
        <v>5712</v>
      </c>
      <c r="AR3703" s="1" t="s">
        <v>5712</v>
      </c>
      <c r="AT3703" s="1" t="s">
        <v>5712</v>
      </c>
      <c r="AV3703" s="1" t="s">
        <v>15238</v>
      </c>
    </row>
    <row r="3704" spans="1:48" x14ac:dyDescent="0.35">
      <c r="A3704" s="1" t="s">
        <v>15239</v>
      </c>
      <c r="B3704" s="1" t="s">
        <v>12499</v>
      </c>
      <c r="C3704" s="1" t="s">
        <v>41</v>
      </c>
      <c r="D3704">
        <v>57</v>
      </c>
      <c r="E3704" s="1" t="s">
        <v>65</v>
      </c>
      <c r="F3704" s="1" t="s">
        <v>72</v>
      </c>
      <c r="G3704" s="1" t="s">
        <v>98</v>
      </c>
      <c r="H3704" s="1" t="s">
        <v>109</v>
      </c>
      <c r="I3704" s="1" t="s">
        <v>90</v>
      </c>
      <c r="J3704" s="1" t="s">
        <v>80</v>
      </c>
      <c r="K3704" s="1" t="s">
        <v>48</v>
      </c>
      <c r="L3704" s="1" t="s">
        <v>48</v>
      </c>
      <c r="M3704" s="1" t="s">
        <v>48</v>
      </c>
      <c r="N3704" s="1" t="s">
        <v>48</v>
      </c>
      <c r="O3704" s="1" t="s">
        <v>48</v>
      </c>
      <c r="P3704" s="1" t="s">
        <v>48</v>
      </c>
      <c r="Q3704" s="1" t="s">
        <v>48</v>
      </c>
      <c r="R3704" s="1" t="s">
        <v>48</v>
      </c>
      <c r="S3704" s="1" t="s">
        <v>48</v>
      </c>
      <c r="T3704" s="1" t="s">
        <v>48</v>
      </c>
      <c r="U3704" s="1" t="s">
        <v>49</v>
      </c>
      <c r="V3704" s="1" t="s">
        <v>48</v>
      </c>
      <c r="W3704" s="1" t="s">
        <v>48</v>
      </c>
      <c r="X3704" s="1" t="s">
        <v>75</v>
      </c>
      <c r="Y3704" s="1" t="s">
        <v>15240</v>
      </c>
      <c r="AC3704" s="1" t="s">
        <v>5712</v>
      </c>
      <c r="AD3704" s="1" t="s">
        <v>5712</v>
      </c>
      <c r="AI3704" s="1" t="s">
        <v>15241</v>
      </c>
      <c r="AK3704" s="1" t="s">
        <v>77</v>
      </c>
      <c r="AN3704" s="1" t="s">
        <v>5712</v>
      </c>
      <c r="AP3704" s="1" t="s">
        <v>5712</v>
      </c>
      <c r="AR3704" s="1" t="s">
        <v>5712</v>
      </c>
      <c r="AT3704" s="1" t="s">
        <v>5712</v>
      </c>
    </row>
    <row r="3705" spans="1:48" x14ac:dyDescent="0.35">
      <c r="A3705" s="1" t="s">
        <v>15242</v>
      </c>
      <c r="B3705" s="1" t="s">
        <v>12499</v>
      </c>
      <c r="C3705" s="1" t="s">
        <v>71</v>
      </c>
      <c r="D3705">
        <v>55</v>
      </c>
      <c r="E3705" s="1" t="s">
        <v>65</v>
      </c>
      <c r="F3705" s="1" t="s">
        <v>72</v>
      </c>
      <c r="G3705" s="1" t="s">
        <v>44</v>
      </c>
      <c r="H3705" s="1" t="s">
        <v>45</v>
      </c>
      <c r="I3705" s="1" t="s">
        <v>74</v>
      </c>
      <c r="J3705" s="1" t="s">
        <v>80</v>
      </c>
      <c r="K3705" s="1" t="s">
        <v>48</v>
      </c>
      <c r="L3705" s="1" t="s">
        <v>48</v>
      </c>
      <c r="M3705" s="1" t="s">
        <v>48</v>
      </c>
      <c r="N3705" s="1" t="s">
        <v>48</v>
      </c>
      <c r="O3705" s="1" t="s">
        <v>48</v>
      </c>
      <c r="P3705" s="1" t="s">
        <v>48</v>
      </c>
      <c r="Q3705" s="1" t="s">
        <v>48</v>
      </c>
      <c r="R3705" s="1" t="s">
        <v>48</v>
      </c>
      <c r="S3705" s="1" t="s">
        <v>48</v>
      </c>
      <c r="T3705" s="1" t="s">
        <v>48</v>
      </c>
      <c r="U3705" s="1" t="s">
        <v>48</v>
      </c>
      <c r="V3705" s="1" t="s">
        <v>49</v>
      </c>
      <c r="W3705" s="1" t="s">
        <v>48</v>
      </c>
      <c r="X3705" s="1" t="s">
        <v>51</v>
      </c>
      <c r="Y3705" s="1" t="s">
        <v>15243</v>
      </c>
      <c r="AC3705" s="1" t="s">
        <v>5712</v>
      </c>
      <c r="AD3705" s="1" t="s">
        <v>5712</v>
      </c>
      <c r="AI3705" s="1" t="s">
        <v>15244</v>
      </c>
      <c r="AK3705" s="1" t="s">
        <v>77</v>
      </c>
      <c r="AN3705" s="1" t="s">
        <v>5712</v>
      </c>
      <c r="AP3705" s="1" t="s">
        <v>5712</v>
      </c>
      <c r="AR3705" s="1" t="s">
        <v>5712</v>
      </c>
      <c r="AT3705" s="1" t="s">
        <v>5712</v>
      </c>
    </row>
    <row r="3706" spans="1:48" x14ac:dyDescent="0.35">
      <c r="A3706" s="1" t="s">
        <v>15245</v>
      </c>
      <c r="B3706" s="1" t="s">
        <v>12499</v>
      </c>
      <c r="C3706" s="1" t="s">
        <v>41</v>
      </c>
      <c r="D3706">
        <v>66</v>
      </c>
      <c r="E3706" s="1" t="s">
        <v>65</v>
      </c>
      <c r="F3706" s="1" t="s">
        <v>43</v>
      </c>
      <c r="G3706" s="1" t="s">
        <v>98</v>
      </c>
      <c r="H3706" s="1" t="s">
        <v>67</v>
      </c>
      <c r="I3706" s="1" t="s">
        <v>90</v>
      </c>
      <c r="J3706" s="1" t="s">
        <v>47</v>
      </c>
      <c r="K3706" s="1" t="s">
        <v>48</v>
      </c>
      <c r="L3706" s="1" t="s">
        <v>48</v>
      </c>
      <c r="M3706" s="1" t="s">
        <v>48</v>
      </c>
      <c r="N3706" s="1" t="s">
        <v>48</v>
      </c>
      <c r="O3706" s="1" t="s">
        <v>48</v>
      </c>
      <c r="P3706" s="1" t="s">
        <v>48</v>
      </c>
      <c r="Q3706" s="1" t="s">
        <v>48</v>
      </c>
      <c r="R3706" s="1" t="s">
        <v>49</v>
      </c>
      <c r="S3706" s="1" t="s">
        <v>48</v>
      </c>
      <c r="T3706" s="1" t="s">
        <v>48</v>
      </c>
      <c r="U3706" s="1" t="s">
        <v>48</v>
      </c>
      <c r="V3706" s="1" t="s">
        <v>48</v>
      </c>
      <c r="W3706" s="1" t="s">
        <v>48</v>
      </c>
      <c r="X3706" s="1" t="s">
        <v>62</v>
      </c>
      <c r="AC3706" s="1" t="s">
        <v>5712</v>
      </c>
      <c r="AD3706" s="1" t="s">
        <v>5712</v>
      </c>
      <c r="AI3706" s="1" t="s">
        <v>15246</v>
      </c>
      <c r="AK3706" s="1" t="s">
        <v>63</v>
      </c>
      <c r="AN3706" s="1" t="s">
        <v>5712</v>
      </c>
      <c r="AP3706" s="1" t="s">
        <v>5712</v>
      </c>
      <c r="AR3706" s="1" t="s">
        <v>5712</v>
      </c>
      <c r="AT3706" s="1" t="s">
        <v>5712</v>
      </c>
      <c r="AV3706" s="1" t="s">
        <v>15247</v>
      </c>
    </row>
    <row r="3707" spans="1:48" x14ac:dyDescent="0.35">
      <c r="A3707" s="1" t="s">
        <v>15248</v>
      </c>
      <c r="B3707" s="1" t="s">
        <v>12499</v>
      </c>
      <c r="C3707" s="1" t="s">
        <v>71</v>
      </c>
      <c r="D3707">
        <v>50</v>
      </c>
      <c r="E3707" s="1" t="s">
        <v>42</v>
      </c>
      <c r="F3707" s="1" t="s">
        <v>43</v>
      </c>
      <c r="G3707" s="1" t="s">
        <v>44</v>
      </c>
      <c r="H3707" s="1" t="s">
        <v>79</v>
      </c>
      <c r="I3707" s="1" t="s">
        <v>68</v>
      </c>
      <c r="J3707" s="1" t="s">
        <v>80</v>
      </c>
      <c r="K3707" s="1" t="s">
        <v>48</v>
      </c>
      <c r="L3707" s="1" t="s">
        <v>48</v>
      </c>
      <c r="M3707" s="1" t="s">
        <v>48</v>
      </c>
      <c r="N3707" s="1" t="s">
        <v>48</v>
      </c>
      <c r="O3707" s="1" t="s">
        <v>48</v>
      </c>
      <c r="P3707" s="1" t="s">
        <v>48</v>
      </c>
      <c r="Q3707" s="1" t="s">
        <v>48</v>
      </c>
      <c r="R3707" s="1" t="s">
        <v>48</v>
      </c>
      <c r="S3707" s="1" t="s">
        <v>48</v>
      </c>
      <c r="T3707" s="1" t="s">
        <v>49</v>
      </c>
      <c r="U3707" s="1" t="s">
        <v>48</v>
      </c>
      <c r="V3707" s="1" t="s">
        <v>48</v>
      </c>
      <c r="W3707" s="1" t="s">
        <v>48</v>
      </c>
      <c r="X3707" s="1" t="s">
        <v>116</v>
      </c>
      <c r="Y3707" s="1" t="s">
        <v>15249</v>
      </c>
      <c r="AC3707" s="1" t="s">
        <v>5712</v>
      </c>
      <c r="AD3707" s="1" t="s">
        <v>5712</v>
      </c>
      <c r="AI3707" s="1" t="s">
        <v>15250</v>
      </c>
      <c r="AK3707" s="1" t="s">
        <v>77</v>
      </c>
      <c r="AN3707" s="1" t="s">
        <v>5712</v>
      </c>
      <c r="AP3707" s="1" t="s">
        <v>5712</v>
      </c>
      <c r="AR3707" s="1" t="s">
        <v>5712</v>
      </c>
      <c r="AT3707" s="1" t="s">
        <v>5712</v>
      </c>
      <c r="AV3707" s="1" t="s">
        <v>15251</v>
      </c>
    </row>
    <row r="3708" spans="1:48" x14ac:dyDescent="0.35">
      <c r="A3708" s="1" t="s">
        <v>15252</v>
      </c>
      <c r="B3708" s="1" t="s">
        <v>12499</v>
      </c>
      <c r="C3708" s="1" t="s">
        <v>41</v>
      </c>
      <c r="D3708">
        <v>55</v>
      </c>
      <c r="E3708" s="1" t="s">
        <v>65</v>
      </c>
      <c r="F3708" s="1" t="s">
        <v>72</v>
      </c>
      <c r="G3708" s="1" t="s">
        <v>44</v>
      </c>
      <c r="H3708" s="1" t="s">
        <v>45</v>
      </c>
      <c r="I3708" s="1" t="s">
        <v>113</v>
      </c>
      <c r="J3708" s="1" t="s">
        <v>80</v>
      </c>
      <c r="K3708" s="1" t="s">
        <v>48</v>
      </c>
      <c r="L3708" s="1" t="s">
        <v>48</v>
      </c>
      <c r="M3708" s="1" t="s">
        <v>48</v>
      </c>
      <c r="N3708" s="1" t="s">
        <v>48</v>
      </c>
      <c r="O3708" s="1" t="s">
        <v>48</v>
      </c>
      <c r="P3708" s="1" t="s">
        <v>48</v>
      </c>
      <c r="Q3708" s="1" t="s">
        <v>48</v>
      </c>
      <c r="R3708" s="1" t="s">
        <v>48</v>
      </c>
      <c r="S3708" s="1" t="s">
        <v>48</v>
      </c>
      <c r="T3708" s="1" t="s">
        <v>48</v>
      </c>
      <c r="U3708" s="1" t="s">
        <v>48</v>
      </c>
      <c r="V3708" s="1" t="s">
        <v>49</v>
      </c>
      <c r="W3708" s="1" t="s">
        <v>48</v>
      </c>
      <c r="X3708" s="1" t="s">
        <v>62</v>
      </c>
      <c r="AC3708" s="1" t="s">
        <v>5712</v>
      </c>
      <c r="AD3708" s="1" t="s">
        <v>5712</v>
      </c>
      <c r="AI3708" s="1" t="s">
        <v>15253</v>
      </c>
      <c r="AK3708" s="1" t="s">
        <v>55</v>
      </c>
      <c r="AN3708" s="1" t="s">
        <v>5712</v>
      </c>
      <c r="AP3708" s="1" t="s">
        <v>5712</v>
      </c>
      <c r="AR3708" s="1" t="s">
        <v>5712</v>
      </c>
      <c r="AT3708" s="1" t="s">
        <v>5712</v>
      </c>
      <c r="AV3708" s="1" t="s">
        <v>15254</v>
      </c>
    </row>
    <row r="3709" spans="1:48" x14ac:dyDescent="0.35">
      <c r="A3709" s="1" t="s">
        <v>15255</v>
      </c>
      <c r="B3709" s="1" t="s">
        <v>12499</v>
      </c>
      <c r="C3709" s="1" t="s">
        <v>71</v>
      </c>
      <c r="D3709">
        <v>34</v>
      </c>
      <c r="E3709" s="1" t="s">
        <v>57</v>
      </c>
      <c r="F3709" s="1" t="s">
        <v>58</v>
      </c>
      <c r="G3709" s="1" t="s">
        <v>59</v>
      </c>
      <c r="H3709" s="1" t="s">
        <v>79</v>
      </c>
      <c r="I3709" s="1" t="s">
        <v>68</v>
      </c>
      <c r="J3709" s="1" t="s">
        <v>80</v>
      </c>
      <c r="K3709" s="1" t="s">
        <v>48</v>
      </c>
      <c r="L3709" s="1" t="s">
        <v>48</v>
      </c>
      <c r="M3709" s="1" t="s">
        <v>48</v>
      </c>
      <c r="N3709" s="1" t="s">
        <v>48</v>
      </c>
      <c r="O3709" s="1" t="s">
        <v>48</v>
      </c>
      <c r="P3709" s="1" t="s">
        <v>48</v>
      </c>
      <c r="Q3709" s="1" t="s">
        <v>48</v>
      </c>
      <c r="R3709" s="1" t="s">
        <v>48</v>
      </c>
      <c r="S3709" s="1" t="s">
        <v>48</v>
      </c>
      <c r="T3709" s="1" t="s">
        <v>48</v>
      </c>
      <c r="U3709" s="1" t="s">
        <v>49</v>
      </c>
      <c r="V3709" s="1" t="s">
        <v>48</v>
      </c>
      <c r="W3709" s="1" t="s">
        <v>48</v>
      </c>
      <c r="X3709" s="1" t="s">
        <v>62</v>
      </c>
      <c r="AC3709" s="1" t="s">
        <v>5712</v>
      </c>
      <c r="AD3709" s="1" t="s">
        <v>5712</v>
      </c>
      <c r="AI3709" s="1" t="s">
        <v>15256</v>
      </c>
      <c r="AK3709" s="1" t="s">
        <v>55</v>
      </c>
      <c r="AN3709" s="1" t="s">
        <v>5712</v>
      </c>
      <c r="AP3709" s="1" t="s">
        <v>5712</v>
      </c>
      <c r="AR3709" s="1" t="s">
        <v>5712</v>
      </c>
      <c r="AT3709" s="1" t="s">
        <v>5712</v>
      </c>
    </row>
    <row r="3710" spans="1:48" x14ac:dyDescent="0.35">
      <c r="A3710" s="1" t="s">
        <v>15257</v>
      </c>
      <c r="B3710" s="1" t="s">
        <v>12499</v>
      </c>
      <c r="C3710" s="1" t="s">
        <v>41</v>
      </c>
      <c r="D3710">
        <v>18</v>
      </c>
      <c r="E3710" s="1" t="s">
        <v>57</v>
      </c>
      <c r="F3710" s="1" t="s">
        <v>58</v>
      </c>
      <c r="G3710" s="1" t="s">
        <v>98</v>
      </c>
      <c r="H3710" s="1" t="s">
        <v>112</v>
      </c>
      <c r="I3710" s="1" t="s">
        <v>113</v>
      </c>
      <c r="J3710" s="1" t="s">
        <v>80</v>
      </c>
      <c r="K3710" s="1" t="s">
        <v>48</v>
      </c>
      <c r="L3710" s="1" t="s">
        <v>48</v>
      </c>
      <c r="M3710" s="1" t="s">
        <v>48</v>
      </c>
      <c r="N3710" s="1" t="s">
        <v>48</v>
      </c>
      <c r="O3710" s="1" t="s">
        <v>48</v>
      </c>
      <c r="P3710" s="1" t="s">
        <v>48</v>
      </c>
      <c r="Q3710" s="1" t="s">
        <v>48</v>
      </c>
      <c r="R3710" s="1" t="s">
        <v>48</v>
      </c>
      <c r="S3710" s="1" t="s">
        <v>48</v>
      </c>
      <c r="T3710" s="1" t="s">
        <v>49</v>
      </c>
      <c r="U3710" s="1" t="s">
        <v>48</v>
      </c>
      <c r="V3710" s="1" t="s">
        <v>48</v>
      </c>
      <c r="W3710" s="1" t="s">
        <v>48</v>
      </c>
      <c r="X3710" s="1" t="s">
        <v>62</v>
      </c>
      <c r="AC3710" s="1" t="s">
        <v>5712</v>
      </c>
      <c r="AD3710" s="1" t="s">
        <v>5712</v>
      </c>
      <c r="AK3710" s="1" t="s">
        <v>63</v>
      </c>
      <c r="AN3710" s="1" t="s">
        <v>5712</v>
      </c>
      <c r="AP3710" s="1" t="s">
        <v>5712</v>
      </c>
      <c r="AR3710" s="1" t="s">
        <v>5712</v>
      </c>
      <c r="AT3710" s="1" t="s">
        <v>5712</v>
      </c>
      <c r="AV3710" s="1" t="s">
        <v>15258</v>
      </c>
    </row>
    <row r="3711" spans="1:48" x14ac:dyDescent="0.35">
      <c r="A3711" s="1" t="s">
        <v>15259</v>
      </c>
      <c r="B3711" s="1" t="s">
        <v>12499</v>
      </c>
      <c r="C3711" s="1" t="s">
        <v>71</v>
      </c>
      <c r="D3711">
        <v>75</v>
      </c>
      <c r="E3711" s="1" t="s">
        <v>65</v>
      </c>
      <c r="F3711" s="1" t="s">
        <v>66</v>
      </c>
      <c r="G3711" s="1" t="s">
        <v>98</v>
      </c>
      <c r="H3711" s="1" t="s">
        <v>67</v>
      </c>
      <c r="I3711" s="1" t="s">
        <v>113</v>
      </c>
      <c r="J3711" s="1" t="s">
        <v>47</v>
      </c>
      <c r="K3711" s="1" t="s">
        <v>49</v>
      </c>
      <c r="L3711" s="1" t="s">
        <v>48</v>
      </c>
      <c r="M3711" s="1" t="s">
        <v>48</v>
      </c>
      <c r="N3711" s="1" t="s">
        <v>48</v>
      </c>
      <c r="O3711" s="1" t="s">
        <v>48</v>
      </c>
      <c r="P3711" s="1" t="s">
        <v>48</v>
      </c>
      <c r="Q3711" s="1" t="s">
        <v>48</v>
      </c>
      <c r="R3711" s="1" t="s">
        <v>48</v>
      </c>
      <c r="S3711" s="1" t="s">
        <v>48</v>
      </c>
      <c r="T3711" s="1" t="s">
        <v>48</v>
      </c>
      <c r="U3711" s="1" t="s">
        <v>48</v>
      </c>
      <c r="V3711" s="1" t="s">
        <v>48</v>
      </c>
      <c r="W3711" s="1" t="s">
        <v>48</v>
      </c>
      <c r="X3711" s="1" t="s">
        <v>116</v>
      </c>
      <c r="Y3711" s="1" t="s">
        <v>15260</v>
      </c>
      <c r="AC3711" s="1" t="s">
        <v>5712</v>
      </c>
      <c r="AD3711" s="1" t="s">
        <v>5712</v>
      </c>
      <c r="AI3711" s="1" t="s">
        <v>15261</v>
      </c>
      <c r="AK3711" s="1" t="s">
        <v>55</v>
      </c>
      <c r="AN3711" s="1" t="s">
        <v>5712</v>
      </c>
      <c r="AP3711" s="1" t="s">
        <v>5712</v>
      </c>
      <c r="AR3711" s="1" t="s">
        <v>5712</v>
      </c>
      <c r="AT3711" s="1" t="s">
        <v>5712</v>
      </c>
      <c r="AV3711" s="1" t="s">
        <v>15262</v>
      </c>
    </row>
    <row r="3712" spans="1:48" x14ac:dyDescent="0.35">
      <c r="A3712" s="1" t="s">
        <v>15263</v>
      </c>
      <c r="B3712" s="1" t="s">
        <v>12499</v>
      </c>
      <c r="C3712" s="1" t="s">
        <v>41</v>
      </c>
      <c r="D3712">
        <v>25</v>
      </c>
      <c r="E3712" s="1" t="s">
        <v>57</v>
      </c>
      <c r="F3712" s="1" t="s">
        <v>58</v>
      </c>
      <c r="G3712" s="1" t="s">
        <v>59</v>
      </c>
      <c r="H3712" s="1" t="s">
        <v>79</v>
      </c>
      <c r="I3712" s="1" t="s">
        <v>90</v>
      </c>
      <c r="J3712" s="1" t="s">
        <v>47</v>
      </c>
      <c r="K3712" s="1" t="s">
        <v>48</v>
      </c>
      <c r="L3712" s="1" t="s">
        <v>48</v>
      </c>
      <c r="M3712" s="1" t="s">
        <v>48</v>
      </c>
      <c r="N3712" s="1" t="s">
        <v>48</v>
      </c>
      <c r="O3712" s="1" t="s">
        <v>49</v>
      </c>
      <c r="P3712" s="1" t="s">
        <v>48</v>
      </c>
      <c r="Q3712" s="1" t="s">
        <v>48</v>
      </c>
      <c r="R3712" s="1" t="s">
        <v>48</v>
      </c>
      <c r="S3712" s="1" t="s">
        <v>48</v>
      </c>
      <c r="T3712" s="1" t="s">
        <v>48</v>
      </c>
      <c r="U3712" s="1" t="s">
        <v>48</v>
      </c>
      <c r="V3712" s="1" t="s">
        <v>48</v>
      </c>
      <c r="W3712" s="1" t="s">
        <v>48</v>
      </c>
      <c r="X3712" s="1" t="s">
        <v>62</v>
      </c>
      <c r="AC3712" s="1" t="s">
        <v>5712</v>
      </c>
      <c r="AD3712" s="1" t="s">
        <v>5712</v>
      </c>
      <c r="AK3712" s="1" t="s">
        <v>63</v>
      </c>
      <c r="AN3712" s="1" t="s">
        <v>5712</v>
      </c>
      <c r="AP3712" s="1" t="s">
        <v>5712</v>
      </c>
      <c r="AR3712" s="1" t="s">
        <v>5712</v>
      </c>
      <c r="AT3712" s="1" t="s">
        <v>5712</v>
      </c>
    </row>
    <row r="3713" spans="1:48" x14ac:dyDescent="0.35">
      <c r="A3713" s="1" t="s">
        <v>15264</v>
      </c>
      <c r="B3713" s="1" t="s">
        <v>12499</v>
      </c>
      <c r="C3713" s="1" t="s">
        <v>71</v>
      </c>
      <c r="D3713">
        <v>57</v>
      </c>
      <c r="E3713" s="1" t="s">
        <v>65</v>
      </c>
      <c r="F3713" s="1" t="s">
        <v>72</v>
      </c>
      <c r="G3713" s="1" t="s">
        <v>59</v>
      </c>
      <c r="H3713" s="1" t="s">
        <v>79</v>
      </c>
      <c r="I3713" s="1" t="s">
        <v>68</v>
      </c>
      <c r="J3713" s="1" t="s">
        <v>47</v>
      </c>
      <c r="K3713" s="1" t="s">
        <v>48</v>
      </c>
      <c r="L3713" s="1" t="s">
        <v>48</v>
      </c>
      <c r="M3713" s="1" t="s">
        <v>48</v>
      </c>
      <c r="N3713" s="1" t="s">
        <v>49</v>
      </c>
      <c r="O3713" s="1" t="s">
        <v>48</v>
      </c>
      <c r="P3713" s="1" t="s">
        <v>48</v>
      </c>
      <c r="Q3713" s="1" t="s">
        <v>48</v>
      </c>
      <c r="R3713" s="1" t="s">
        <v>48</v>
      </c>
      <c r="S3713" s="1" t="s">
        <v>48</v>
      </c>
      <c r="T3713" s="1" t="s">
        <v>48</v>
      </c>
      <c r="U3713" s="1" t="s">
        <v>48</v>
      </c>
      <c r="V3713" s="1" t="s">
        <v>48</v>
      </c>
      <c r="W3713" s="1" t="s">
        <v>48</v>
      </c>
      <c r="X3713" s="1" t="s">
        <v>75</v>
      </c>
      <c r="Y3713" s="1" t="s">
        <v>15265</v>
      </c>
      <c r="AC3713" s="1" t="s">
        <v>5712</v>
      </c>
      <c r="AD3713" s="1" t="s">
        <v>5712</v>
      </c>
      <c r="AK3713" s="1" t="s">
        <v>55</v>
      </c>
      <c r="AN3713" s="1" t="s">
        <v>5712</v>
      </c>
      <c r="AP3713" s="1" t="s">
        <v>5712</v>
      </c>
      <c r="AR3713" s="1" t="s">
        <v>5712</v>
      </c>
      <c r="AT3713" s="1" t="s">
        <v>5712</v>
      </c>
      <c r="AV3713" s="1" t="s">
        <v>15266</v>
      </c>
    </row>
    <row r="3714" spans="1:48" x14ac:dyDescent="0.35">
      <c r="A3714" s="1" t="s">
        <v>15267</v>
      </c>
      <c r="B3714" s="1" t="s">
        <v>12499</v>
      </c>
      <c r="C3714" s="1" t="s">
        <v>41</v>
      </c>
      <c r="D3714">
        <v>65</v>
      </c>
      <c r="E3714" s="1" t="s">
        <v>65</v>
      </c>
      <c r="F3714" s="1" t="s">
        <v>72</v>
      </c>
      <c r="G3714" s="1" t="s">
        <v>98</v>
      </c>
      <c r="H3714" s="1" t="s">
        <v>386</v>
      </c>
      <c r="I3714" s="1" t="s">
        <v>61</v>
      </c>
      <c r="J3714" s="1" t="s">
        <v>80</v>
      </c>
      <c r="K3714" s="1" t="s">
        <v>48</v>
      </c>
      <c r="L3714" s="1" t="s">
        <v>48</v>
      </c>
      <c r="M3714" s="1" t="s">
        <v>48</v>
      </c>
      <c r="N3714" s="1" t="s">
        <v>48</v>
      </c>
      <c r="O3714" s="1" t="s">
        <v>48</v>
      </c>
      <c r="P3714" s="1" t="s">
        <v>48</v>
      </c>
      <c r="Q3714" s="1" t="s">
        <v>48</v>
      </c>
      <c r="R3714" s="1" t="s">
        <v>48</v>
      </c>
      <c r="S3714" s="1" t="s">
        <v>48</v>
      </c>
      <c r="T3714" s="1" t="s">
        <v>48</v>
      </c>
      <c r="U3714" s="1" t="s">
        <v>48</v>
      </c>
      <c r="V3714" s="1" t="s">
        <v>49</v>
      </c>
      <c r="W3714" s="1" t="s">
        <v>48</v>
      </c>
      <c r="X3714" s="1" t="s">
        <v>75</v>
      </c>
      <c r="Y3714" s="1" t="s">
        <v>15268</v>
      </c>
      <c r="AC3714" s="1" t="s">
        <v>5712</v>
      </c>
      <c r="AD3714" s="1" t="s">
        <v>5712</v>
      </c>
      <c r="AK3714" s="1" t="s">
        <v>55</v>
      </c>
      <c r="AN3714" s="1" t="s">
        <v>5712</v>
      </c>
      <c r="AP3714" s="1" t="s">
        <v>5712</v>
      </c>
      <c r="AR3714" s="1" t="s">
        <v>5712</v>
      </c>
      <c r="AT3714" s="1" t="s">
        <v>5712</v>
      </c>
      <c r="AV3714" s="1" t="s">
        <v>15269</v>
      </c>
    </row>
    <row r="3715" spans="1:48" x14ac:dyDescent="0.35">
      <c r="A3715" s="1" t="s">
        <v>15270</v>
      </c>
      <c r="B3715" s="1" t="s">
        <v>12499</v>
      </c>
      <c r="C3715" s="1" t="s">
        <v>41</v>
      </c>
      <c r="D3715">
        <v>58</v>
      </c>
      <c r="E3715" s="1" t="s">
        <v>65</v>
      </c>
      <c r="F3715" s="1" t="s">
        <v>66</v>
      </c>
      <c r="G3715" s="1" t="s">
        <v>59</v>
      </c>
      <c r="H3715" s="1" t="s">
        <v>45</v>
      </c>
      <c r="I3715" s="1" t="s">
        <v>74</v>
      </c>
      <c r="J3715" s="1" t="s">
        <v>80</v>
      </c>
      <c r="K3715" s="1" t="s">
        <v>48</v>
      </c>
      <c r="L3715" s="1" t="s">
        <v>48</v>
      </c>
      <c r="M3715" s="1" t="s">
        <v>48</v>
      </c>
      <c r="N3715" s="1" t="s">
        <v>48</v>
      </c>
      <c r="O3715" s="1" t="s">
        <v>48</v>
      </c>
      <c r="P3715" s="1" t="s">
        <v>48</v>
      </c>
      <c r="Q3715" s="1" t="s">
        <v>48</v>
      </c>
      <c r="R3715" s="1" t="s">
        <v>48</v>
      </c>
      <c r="S3715" s="1" t="s">
        <v>48</v>
      </c>
      <c r="T3715" s="1" t="s">
        <v>48</v>
      </c>
      <c r="U3715" s="1" t="s">
        <v>48</v>
      </c>
      <c r="V3715" s="1" t="s">
        <v>48</v>
      </c>
      <c r="W3715" s="1" t="s">
        <v>49</v>
      </c>
      <c r="X3715" s="1" t="s">
        <v>145</v>
      </c>
      <c r="Y3715" s="1" t="s">
        <v>15271</v>
      </c>
      <c r="AC3715" s="1" t="s">
        <v>5712</v>
      </c>
      <c r="AD3715" s="1" t="s">
        <v>5712</v>
      </c>
      <c r="AI3715" s="1" t="s">
        <v>15272</v>
      </c>
      <c r="AK3715" s="1" t="s">
        <v>77</v>
      </c>
      <c r="AN3715" s="1" t="s">
        <v>5712</v>
      </c>
      <c r="AP3715" s="1" t="s">
        <v>5712</v>
      </c>
      <c r="AR3715" s="1" t="s">
        <v>5712</v>
      </c>
      <c r="AT3715" s="1" t="s">
        <v>5712</v>
      </c>
    </row>
    <row r="3716" spans="1:48" x14ac:dyDescent="0.35">
      <c r="A3716" s="1" t="s">
        <v>15273</v>
      </c>
      <c r="B3716" s="1" t="s">
        <v>12499</v>
      </c>
      <c r="C3716" s="1" t="s">
        <v>71</v>
      </c>
      <c r="D3716">
        <v>54</v>
      </c>
      <c r="E3716" s="1" t="s">
        <v>42</v>
      </c>
      <c r="F3716" s="1" t="s">
        <v>72</v>
      </c>
      <c r="G3716" s="1" t="s">
        <v>98</v>
      </c>
      <c r="H3716" s="1" t="s">
        <v>109</v>
      </c>
      <c r="I3716" s="1" t="s">
        <v>125</v>
      </c>
      <c r="J3716" s="1" t="s">
        <v>80</v>
      </c>
      <c r="K3716" s="1" t="s">
        <v>48</v>
      </c>
      <c r="L3716" s="1" t="s">
        <v>48</v>
      </c>
      <c r="M3716" s="1" t="s">
        <v>48</v>
      </c>
      <c r="N3716" s="1" t="s">
        <v>48</v>
      </c>
      <c r="O3716" s="1" t="s">
        <v>48</v>
      </c>
      <c r="P3716" s="1" t="s">
        <v>48</v>
      </c>
      <c r="Q3716" s="1" t="s">
        <v>48</v>
      </c>
      <c r="R3716" s="1" t="s">
        <v>48</v>
      </c>
      <c r="S3716" s="1" t="s">
        <v>48</v>
      </c>
      <c r="T3716" s="1" t="s">
        <v>48</v>
      </c>
      <c r="U3716" s="1" t="s">
        <v>49</v>
      </c>
      <c r="V3716" s="1" t="s">
        <v>48</v>
      </c>
      <c r="W3716" s="1" t="s">
        <v>48</v>
      </c>
      <c r="X3716" s="1" t="s">
        <v>62</v>
      </c>
      <c r="AC3716" s="1" t="s">
        <v>5712</v>
      </c>
      <c r="AD3716" s="1" t="s">
        <v>5712</v>
      </c>
      <c r="AI3716" s="1" t="s">
        <v>15274</v>
      </c>
      <c r="AK3716" s="1" t="s">
        <v>77</v>
      </c>
      <c r="AN3716" s="1" t="s">
        <v>5712</v>
      </c>
      <c r="AP3716" s="1" t="s">
        <v>5712</v>
      </c>
      <c r="AR3716" s="1" t="s">
        <v>5712</v>
      </c>
      <c r="AT3716" s="1" t="s">
        <v>5712</v>
      </c>
      <c r="AV3716" s="1" t="s">
        <v>15275</v>
      </c>
    </row>
    <row r="3717" spans="1:48" x14ac:dyDescent="0.35">
      <c r="A3717" s="1" t="s">
        <v>15276</v>
      </c>
      <c r="B3717" s="1" t="s">
        <v>12499</v>
      </c>
      <c r="C3717" s="1" t="s">
        <v>71</v>
      </c>
      <c r="D3717">
        <v>20</v>
      </c>
      <c r="E3717" s="1" t="s">
        <v>57</v>
      </c>
      <c r="F3717" s="1" t="s">
        <v>58</v>
      </c>
      <c r="G3717" s="1" t="s">
        <v>59</v>
      </c>
      <c r="H3717" s="1" t="s">
        <v>79</v>
      </c>
      <c r="I3717" s="1" t="s">
        <v>113</v>
      </c>
      <c r="J3717" s="1" t="s">
        <v>47</v>
      </c>
      <c r="K3717" s="1" t="s">
        <v>48</v>
      </c>
      <c r="L3717" s="1" t="s">
        <v>48</v>
      </c>
      <c r="M3717" s="1" t="s">
        <v>48</v>
      </c>
      <c r="N3717" s="1" t="s">
        <v>48</v>
      </c>
      <c r="O3717" s="1" t="s">
        <v>48</v>
      </c>
      <c r="P3717" s="1" t="s">
        <v>48</v>
      </c>
      <c r="Q3717" s="1" t="s">
        <v>49</v>
      </c>
      <c r="R3717" s="1" t="s">
        <v>48</v>
      </c>
      <c r="S3717" s="1" t="s">
        <v>48</v>
      </c>
      <c r="T3717" s="1" t="s">
        <v>48</v>
      </c>
      <c r="U3717" s="1" t="s">
        <v>48</v>
      </c>
      <c r="V3717" s="1" t="s">
        <v>48</v>
      </c>
      <c r="W3717" s="1" t="s">
        <v>48</v>
      </c>
      <c r="X3717" s="1" t="s">
        <v>62</v>
      </c>
      <c r="AC3717" s="1" t="s">
        <v>5712</v>
      </c>
      <c r="AD3717" s="1" t="s">
        <v>5712</v>
      </c>
      <c r="AK3717" s="1" t="s">
        <v>77</v>
      </c>
      <c r="AN3717" s="1" t="s">
        <v>5712</v>
      </c>
      <c r="AP3717" s="1" t="s">
        <v>5712</v>
      </c>
      <c r="AR3717" s="1" t="s">
        <v>5712</v>
      </c>
      <c r="AT3717" s="1" t="s">
        <v>5712</v>
      </c>
    </row>
    <row r="3718" spans="1:48" x14ac:dyDescent="0.35">
      <c r="A3718" s="1" t="s">
        <v>15277</v>
      </c>
      <c r="B3718" s="1" t="s">
        <v>12499</v>
      </c>
      <c r="C3718" s="1" t="s">
        <v>71</v>
      </c>
      <c r="D3718">
        <v>72</v>
      </c>
      <c r="E3718" s="1" t="s">
        <v>65</v>
      </c>
      <c r="F3718" s="1" t="s">
        <v>66</v>
      </c>
      <c r="G3718" s="1" t="s">
        <v>85</v>
      </c>
      <c r="H3718" s="1" t="s">
        <v>79</v>
      </c>
      <c r="I3718" s="1" t="s">
        <v>74</v>
      </c>
      <c r="J3718" s="1" t="s">
        <v>80</v>
      </c>
      <c r="K3718" s="1" t="s">
        <v>48</v>
      </c>
      <c r="L3718" s="1" t="s">
        <v>48</v>
      </c>
      <c r="M3718" s="1" t="s">
        <v>48</v>
      </c>
      <c r="N3718" s="1" t="s">
        <v>48</v>
      </c>
      <c r="O3718" s="1" t="s">
        <v>48</v>
      </c>
      <c r="P3718" s="1" t="s">
        <v>48</v>
      </c>
      <c r="Q3718" s="1" t="s">
        <v>48</v>
      </c>
      <c r="R3718" s="1" t="s">
        <v>48</v>
      </c>
      <c r="S3718" s="1" t="s">
        <v>48</v>
      </c>
      <c r="T3718" s="1" t="s">
        <v>48</v>
      </c>
      <c r="U3718" s="1" t="s">
        <v>48</v>
      </c>
      <c r="V3718" s="1" t="s">
        <v>49</v>
      </c>
      <c r="W3718" s="1" t="s">
        <v>48</v>
      </c>
      <c r="X3718" s="1" t="s">
        <v>116</v>
      </c>
      <c r="Y3718" s="1" t="s">
        <v>15278</v>
      </c>
      <c r="AC3718" s="1" t="s">
        <v>5712</v>
      </c>
      <c r="AD3718" s="1" t="s">
        <v>5712</v>
      </c>
      <c r="AK3718" s="1" t="s">
        <v>55</v>
      </c>
      <c r="AN3718" s="1" t="s">
        <v>81</v>
      </c>
      <c r="AP3718" s="1" t="s">
        <v>5712</v>
      </c>
      <c r="AR3718" s="1" t="s">
        <v>5712</v>
      </c>
      <c r="AT3718" s="1" t="s">
        <v>5712</v>
      </c>
    </row>
    <row r="3719" spans="1:48" x14ac:dyDescent="0.35">
      <c r="A3719" s="1" t="s">
        <v>15279</v>
      </c>
      <c r="B3719" s="1" t="s">
        <v>12499</v>
      </c>
      <c r="C3719" s="1" t="s">
        <v>71</v>
      </c>
      <c r="D3719">
        <v>28</v>
      </c>
      <c r="E3719" s="1" t="s">
        <v>57</v>
      </c>
      <c r="F3719" s="1" t="s">
        <v>107</v>
      </c>
      <c r="G3719" s="1" t="s">
        <v>98</v>
      </c>
      <c r="H3719" s="1" t="s">
        <v>45</v>
      </c>
      <c r="I3719" s="1" t="s">
        <v>110</v>
      </c>
      <c r="J3719" s="1" t="s">
        <v>80</v>
      </c>
      <c r="K3719" s="1" t="s">
        <v>48</v>
      </c>
      <c r="L3719" s="1" t="s">
        <v>48</v>
      </c>
      <c r="M3719" s="1" t="s">
        <v>48</v>
      </c>
      <c r="N3719" s="1" t="s">
        <v>48</v>
      </c>
      <c r="O3719" s="1" t="s">
        <v>48</v>
      </c>
      <c r="P3719" s="1" t="s">
        <v>48</v>
      </c>
      <c r="Q3719" s="1" t="s">
        <v>48</v>
      </c>
      <c r="R3719" s="1" t="s">
        <v>48</v>
      </c>
      <c r="S3719" s="1" t="s">
        <v>48</v>
      </c>
      <c r="T3719" s="1" t="s">
        <v>48</v>
      </c>
      <c r="U3719" s="1" t="s">
        <v>48</v>
      </c>
      <c r="V3719" s="1" t="s">
        <v>48</v>
      </c>
      <c r="W3719" s="1" t="s">
        <v>49</v>
      </c>
      <c r="X3719" s="1" t="s">
        <v>116</v>
      </c>
      <c r="Y3719" s="1" t="s">
        <v>15280</v>
      </c>
      <c r="AC3719" s="1" t="s">
        <v>5712</v>
      </c>
      <c r="AD3719" s="1" t="s">
        <v>5712</v>
      </c>
      <c r="AK3719" s="1" t="s">
        <v>55</v>
      </c>
      <c r="AN3719" s="1" t="s">
        <v>5712</v>
      </c>
      <c r="AP3719" s="1" t="s">
        <v>5712</v>
      </c>
      <c r="AR3719" s="1" t="s">
        <v>5712</v>
      </c>
      <c r="AT3719" s="1" t="s">
        <v>5712</v>
      </c>
      <c r="AV3719" s="1" t="s">
        <v>15281</v>
      </c>
    </row>
    <row r="3720" spans="1:48" x14ac:dyDescent="0.35">
      <c r="A3720" s="1" t="s">
        <v>15282</v>
      </c>
      <c r="B3720" s="1" t="s">
        <v>12499</v>
      </c>
      <c r="C3720" s="1" t="s">
        <v>71</v>
      </c>
      <c r="D3720">
        <v>59</v>
      </c>
      <c r="E3720" s="1" t="s">
        <v>65</v>
      </c>
      <c r="F3720" s="1" t="s">
        <v>43</v>
      </c>
      <c r="G3720" s="1" t="s">
        <v>85</v>
      </c>
      <c r="H3720" s="1" t="s">
        <v>45</v>
      </c>
      <c r="I3720" s="1" t="s">
        <v>113</v>
      </c>
      <c r="J3720" s="1" t="s">
        <v>80</v>
      </c>
      <c r="K3720" s="1" t="s">
        <v>48</v>
      </c>
      <c r="L3720" s="1" t="s">
        <v>48</v>
      </c>
      <c r="M3720" s="1" t="s">
        <v>48</v>
      </c>
      <c r="N3720" s="1" t="s">
        <v>48</v>
      </c>
      <c r="O3720" s="1" t="s">
        <v>48</v>
      </c>
      <c r="P3720" s="1" t="s">
        <v>48</v>
      </c>
      <c r="Q3720" s="1" t="s">
        <v>48</v>
      </c>
      <c r="R3720" s="1" t="s">
        <v>48</v>
      </c>
      <c r="S3720" s="1" t="s">
        <v>48</v>
      </c>
      <c r="T3720" s="1" t="s">
        <v>48</v>
      </c>
      <c r="U3720" s="1" t="s">
        <v>48</v>
      </c>
      <c r="V3720" s="1" t="s">
        <v>49</v>
      </c>
      <c r="W3720" s="1" t="s">
        <v>48</v>
      </c>
      <c r="X3720" s="1" t="s">
        <v>62</v>
      </c>
      <c r="AC3720" s="1" t="s">
        <v>5712</v>
      </c>
      <c r="AD3720" s="1" t="s">
        <v>5712</v>
      </c>
      <c r="AI3720" s="1" t="s">
        <v>15283</v>
      </c>
      <c r="AK3720" s="1" t="s">
        <v>77</v>
      </c>
      <c r="AN3720" s="1" t="s">
        <v>5712</v>
      </c>
      <c r="AP3720" s="1" t="s">
        <v>5712</v>
      </c>
      <c r="AR3720" s="1" t="s">
        <v>5712</v>
      </c>
      <c r="AT3720" s="1" t="s">
        <v>5712</v>
      </c>
      <c r="AV3720" s="1" t="s">
        <v>15284</v>
      </c>
    </row>
    <row r="3721" spans="1:48" x14ac:dyDescent="0.35">
      <c r="A3721" s="1" t="s">
        <v>15285</v>
      </c>
      <c r="B3721" s="1" t="s">
        <v>12499</v>
      </c>
      <c r="C3721" s="1" t="s">
        <v>71</v>
      </c>
      <c r="D3721">
        <v>57</v>
      </c>
      <c r="E3721" s="1" t="s">
        <v>65</v>
      </c>
      <c r="F3721" s="1" t="s">
        <v>43</v>
      </c>
      <c r="G3721" s="1" t="s">
        <v>98</v>
      </c>
      <c r="H3721" s="1" t="s">
        <v>45</v>
      </c>
      <c r="I3721" s="1" t="s">
        <v>74</v>
      </c>
      <c r="J3721" s="1" t="s">
        <v>80</v>
      </c>
      <c r="K3721" s="1" t="s">
        <v>48</v>
      </c>
      <c r="L3721" s="1" t="s">
        <v>48</v>
      </c>
      <c r="M3721" s="1" t="s">
        <v>48</v>
      </c>
      <c r="N3721" s="1" t="s">
        <v>48</v>
      </c>
      <c r="O3721" s="1" t="s">
        <v>48</v>
      </c>
      <c r="P3721" s="1" t="s">
        <v>48</v>
      </c>
      <c r="Q3721" s="1" t="s">
        <v>48</v>
      </c>
      <c r="R3721" s="1" t="s">
        <v>48</v>
      </c>
      <c r="S3721" s="1" t="s">
        <v>48</v>
      </c>
      <c r="T3721" s="1" t="s">
        <v>48</v>
      </c>
      <c r="U3721" s="1" t="s">
        <v>49</v>
      </c>
      <c r="V3721" s="1" t="s">
        <v>48</v>
      </c>
      <c r="W3721" s="1" t="s">
        <v>48</v>
      </c>
      <c r="X3721" s="1" t="s">
        <v>62</v>
      </c>
      <c r="AC3721" s="1" t="s">
        <v>5712</v>
      </c>
      <c r="AD3721" s="1" t="s">
        <v>5712</v>
      </c>
      <c r="AK3721" s="1" t="s">
        <v>63</v>
      </c>
      <c r="AN3721" s="1" t="s">
        <v>5712</v>
      </c>
      <c r="AP3721" s="1" t="s">
        <v>5712</v>
      </c>
      <c r="AR3721" s="1" t="s">
        <v>5712</v>
      </c>
      <c r="AT3721" s="1" t="s">
        <v>5712</v>
      </c>
      <c r="AV3721" s="1" t="s">
        <v>15286</v>
      </c>
    </row>
    <row r="3722" spans="1:48" x14ac:dyDescent="0.35">
      <c r="A3722" s="1" t="s">
        <v>15287</v>
      </c>
      <c r="B3722" s="1" t="s">
        <v>12499</v>
      </c>
      <c r="C3722" s="1" t="s">
        <v>71</v>
      </c>
      <c r="D3722">
        <v>43</v>
      </c>
      <c r="E3722" s="1" t="s">
        <v>42</v>
      </c>
      <c r="F3722" s="1" t="s">
        <v>72</v>
      </c>
      <c r="G3722" s="1" t="s">
        <v>73</v>
      </c>
      <c r="H3722" s="1" t="s">
        <v>45</v>
      </c>
      <c r="I3722" s="1" t="s">
        <v>99</v>
      </c>
      <c r="J3722" s="1" t="s">
        <v>80</v>
      </c>
      <c r="K3722" s="1" t="s">
        <v>48</v>
      </c>
      <c r="L3722" s="1" t="s">
        <v>48</v>
      </c>
      <c r="M3722" s="1" t="s">
        <v>48</v>
      </c>
      <c r="N3722" s="1" t="s">
        <v>48</v>
      </c>
      <c r="O3722" s="1" t="s">
        <v>48</v>
      </c>
      <c r="P3722" s="1" t="s">
        <v>48</v>
      </c>
      <c r="Q3722" s="1" t="s">
        <v>48</v>
      </c>
      <c r="R3722" s="1" t="s">
        <v>48</v>
      </c>
      <c r="S3722" s="1" t="s">
        <v>48</v>
      </c>
      <c r="T3722" s="1" t="s">
        <v>48</v>
      </c>
      <c r="U3722" s="1" t="s">
        <v>48</v>
      </c>
      <c r="V3722" s="1" t="s">
        <v>48</v>
      </c>
      <c r="W3722" s="1" t="s">
        <v>49</v>
      </c>
      <c r="X3722" s="1" t="s">
        <v>116</v>
      </c>
      <c r="Y3722" s="1" t="s">
        <v>8237</v>
      </c>
      <c r="AC3722" s="1" t="s">
        <v>5712</v>
      </c>
      <c r="AD3722" s="1" t="s">
        <v>5712</v>
      </c>
      <c r="AK3722" s="1" t="s">
        <v>55</v>
      </c>
      <c r="AN3722" s="1" t="s">
        <v>5712</v>
      </c>
      <c r="AP3722" s="1" t="s">
        <v>5712</v>
      </c>
      <c r="AR3722" s="1" t="s">
        <v>5712</v>
      </c>
      <c r="AT3722" s="1" t="s">
        <v>5712</v>
      </c>
    </row>
    <row r="3723" spans="1:48" x14ac:dyDescent="0.35">
      <c r="A3723" s="1" t="s">
        <v>15288</v>
      </c>
      <c r="B3723" s="1" t="s">
        <v>12499</v>
      </c>
      <c r="C3723" s="1" t="s">
        <v>71</v>
      </c>
      <c r="D3723">
        <v>32</v>
      </c>
      <c r="E3723" s="1" t="s">
        <v>57</v>
      </c>
      <c r="F3723" s="1" t="s">
        <v>58</v>
      </c>
      <c r="G3723" s="1" t="s">
        <v>98</v>
      </c>
      <c r="H3723" s="1" t="s">
        <v>45</v>
      </c>
      <c r="I3723" s="1" t="s">
        <v>113</v>
      </c>
      <c r="J3723" s="1" t="s">
        <v>80</v>
      </c>
      <c r="K3723" s="1" t="s">
        <v>48</v>
      </c>
      <c r="L3723" s="1" t="s">
        <v>48</v>
      </c>
      <c r="M3723" s="1" t="s">
        <v>48</v>
      </c>
      <c r="N3723" s="1" t="s">
        <v>48</v>
      </c>
      <c r="O3723" s="1" t="s">
        <v>48</v>
      </c>
      <c r="P3723" s="1" t="s">
        <v>48</v>
      </c>
      <c r="Q3723" s="1" t="s">
        <v>48</v>
      </c>
      <c r="R3723" s="1" t="s">
        <v>48</v>
      </c>
      <c r="S3723" s="1" t="s">
        <v>48</v>
      </c>
      <c r="T3723" s="1" t="s">
        <v>48</v>
      </c>
      <c r="U3723" s="1" t="s">
        <v>48</v>
      </c>
      <c r="V3723" s="1" t="s">
        <v>48</v>
      </c>
      <c r="W3723" s="1" t="s">
        <v>49</v>
      </c>
      <c r="X3723" s="1" t="s">
        <v>62</v>
      </c>
      <c r="AC3723" s="1" t="s">
        <v>5712</v>
      </c>
      <c r="AD3723" s="1" t="s">
        <v>5712</v>
      </c>
      <c r="AK3723" s="1" t="s">
        <v>55</v>
      </c>
      <c r="AN3723" s="1" t="s">
        <v>5712</v>
      </c>
      <c r="AP3723" s="1" t="s">
        <v>5712</v>
      </c>
      <c r="AR3723" s="1" t="s">
        <v>5712</v>
      </c>
      <c r="AT3723" s="1" t="s">
        <v>5712</v>
      </c>
      <c r="AV3723" s="1" t="s">
        <v>15289</v>
      </c>
    </row>
    <row r="3724" spans="1:48" x14ac:dyDescent="0.35">
      <c r="A3724" s="1" t="s">
        <v>15290</v>
      </c>
      <c r="B3724" s="1" t="s">
        <v>12499</v>
      </c>
      <c r="C3724" s="1" t="s">
        <v>41</v>
      </c>
      <c r="D3724">
        <v>36</v>
      </c>
      <c r="E3724" s="1" t="s">
        <v>42</v>
      </c>
      <c r="F3724" s="1" t="s">
        <v>107</v>
      </c>
      <c r="G3724" s="1" t="s">
        <v>59</v>
      </c>
      <c r="H3724" s="1" t="s">
        <v>45</v>
      </c>
      <c r="I3724" s="1" t="s">
        <v>46</v>
      </c>
      <c r="J3724" s="1" t="s">
        <v>47</v>
      </c>
      <c r="K3724" s="1" t="s">
        <v>48</v>
      </c>
      <c r="L3724" s="1" t="s">
        <v>48</v>
      </c>
      <c r="M3724" s="1" t="s">
        <v>49</v>
      </c>
      <c r="N3724" s="1" t="s">
        <v>48</v>
      </c>
      <c r="O3724" s="1" t="s">
        <v>48</v>
      </c>
      <c r="P3724" s="1" t="s">
        <v>48</v>
      </c>
      <c r="Q3724" s="1" t="s">
        <v>48</v>
      </c>
      <c r="R3724" s="1" t="s">
        <v>48</v>
      </c>
      <c r="S3724" s="1" t="s">
        <v>48</v>
      </c>
      <c r="T3724" s="1" t="s">
        <v>48</v>
      </c>
      <c r="U3724" s="1" t="s">
        <v>48</v>
      </c>
      <c r="V3724" s="1" t="s">
        <v>48</v>
      </c>
      <c r="W3724" s="1" t="s">
        <v>48</v>
      </c>
      <c r="X3724" s="1" t="s">
        <v>62</v>
      </c>
      <c r="AC3724" s="1" t="s">
        <v>5712</v>
      </c>
      <c r="AD3724" s="1" t="s">
        <v>5712</v>
      </c>
      <c r="AK3724" s="1" t="s">
        <v>77</v>
      </c>
      <c r="AN3724" s="1" t="s">
        <v>5712</v>
      </c>
      <c r="AP3724" s="1" t="s">
        <v>5712</v>
      </c>
      <c r="AR3724" s="1" t="s">
        <v>5712</v>
      </c>
      <c r="AT3724" s="1" t="s">
        <v>5712</v>
      </c>
      <c r="AV3724" s="1" t="s">
        <v>3498</v>
      </c>
    </row>
    <row r="3725" spans="1:48" x14ac:dyDescent="0.35">
      <c r="A3725" s="1" t="s">
        <v>15291</v>
      </c>
      <c r="B3725" s="1" t="s">
        <v>12499</v>
      </c>
      <c r="C3725" s="1" t="s">
        <v>71</v>
      </c>
      <c r="D3725">
        <v>65</v>
      </c>
      <c r="E3725" s="1" t="s">
        <v>65</v>
      </c>
      <c r="F3725" s="1" t="s">
        <v>66</v>
      </c>
      <c r="G3725" s="1" t="s">
        <v>73</v>
      </c>
      <c r="H3725" s="1" t="s">
        <v>79</v>
      </c>
      <c r="I3725" s="1" t="s">
        <v>68</v>
      </c>
      <c r="J3725" s="1" t="s">
        <v>47</v>
      </c>
      <c r="K3725" s="1" t="s">
        <v>48</v>
      </c>
      <c r="L3725" s="1" t="s">
        <v>48</v>
      </c>
      <c r="M3725" s="1" t="s">
        <v>49</v>
      </c>
      <c r="N3725" s="1" t="s">
        <v>48</v>
      </c>
      <c r="O3725" s="1" t="s">
        <v>48</v>
      </c>
      <c r="P3725" s="1" t="s">
        <v>48</v>
      </c>
      <c r="Q3725" s="1" t="s">
        <v>48</v>
      </c>
      <c r="R3725" s="1" t="s">
        <v>48</v>
      </c>
      <c r="S3725" s="1" t="s">
        <v>48</v>
      </c>
      <c r="T3725" s="1" t="s">
        <v>48</v>
      </c>
      <c r="U3725" s="1" t="s">
        <v>48</v>
      </c>
      <c r="V3725" s="1" t="s">
        <v>48</v>
      </c>
      <c r="W3725" s="1" t="s">
        <v>48</v>
      </c>
      <c r="X3725" s="1" t="s">
        <v>62</v>
      </c>
      <c r="AC3725" s="1" t="s">
        <v>5712</v>
      </c>
      <c r="AD3725" s="1" t="s">
        <v>5712</v>
      </c>
      <c r="AK3725" s="1" t="s">
        <v>77</v>
      </c>
      <c r="AN3725" s="1" t="s">
        <v>5712</v>
      </c>
      <c r="AP3725" s="1" t="s">
        <v>5712</v>
      </c>
      <c r="AR3725" s="1" t="s">
        <v>5712</v>
      </c>
      <c r="AT3725" s="1" t="s">
        <v>5712</v>
      </c>
    </row>
    <row r="3726" spans="1:48" x14ac:dyDescent="0.35">
      <c r="A3726" s="1" t="s">
        <v>15292</v>
      </c>
      <c r="B3726" s="1" t="s">
        <v>12499</v>
      </c>
      <c r="C3726" s="1" t="s">
        <v>41</v>
      </c>
      <c r="D3726">
        <v>78</v>
      </c>
      <c r="E3726" s="1" t="s">
        <v>65</v>
      </c>
      <c r="F3726" s="1" t="s">
        <v>43</v>
      </c>
      <c r="G3726" s="1" t="s">
        <v>73</v>
      </c>
      <c r="H3726" s="1" t="s">
        <v>67</v>
      </c>
      <c r="I3726" s="1" t="s">
        <v>90</v>
      </c>
      <c r="J3726" s="1" t="s">
        <v>47</v>
      </c>
      <c r="K3726" s="1" t="s">
        <v>48</v>
      </c>
      <c r="L3726" s="1" t="s">
        <v>48</v>
      </c>
      <c r="M3726" s="1" t="s">
        <v>48</v>
      </c>
      <c r="N3726" s="1" t="s">
        <v>48</v>
      </c>
      <c r="O3726" s="1" t="s">
        <v>48</v>
      </c>
      <c r="P3726" s="1" t="s">
        <v>48</v>
      </c>
      <c r="Q3726" s="1" t="s">
        <v>48</v>
      </c>
      <c r="R3726" s="1" t="s">
        <v>49</v>
      </c>
      <c r="S3726" s="1" t="s">
        <v>48</v>
      </c>
      <c r="T3726" s="1" t="s">
        <v>48</v>
      </c>
      <c r="U3726" s="1" t="s">
        <v>48</v>
      </c>
      <c r="V3726" s="1" t="s">
        <v>48</v>
      </c>
      <c r="W3726" s="1" t="s">
        <v>48</v>
      </c>
      <c r="X3726" s="1" t="s">
        <v>75</v>
      </c>
      <c r="Y3726" s="1" t="s">
        <v>15293</v>
      </c>
      <c r="AC3726" s="1" t="s">
        <v>5712</v>
      </c>
      <c r="AD3726" s="1" t="s">
        <v>5712</v>
      </c>
      <c r="AK3726" s="1" t="s">
        <v>63</v>
      </c>
      <c r="AN3726" s="1" t="s">
        <v>5712</v>
      </c>
      <c r="AP3726" s="1" t="s">
        <v>5712</v>
      </c>
      <c r="AR3726" s="1" t="s">
        <v>5712</v>
      </c>
      <c r="AT3726" s="1" t="s">
        <v>5712</v>
      </c>
    </row>
    <row r="3727" spans="1:48" x14ac:dyDescent="0.35">
      <c r="A3727" s="1" t="s">
        <v>15294</v>
      </c>
      <c r="B3727" s="1" t="s">
        <v>12499</v>
      </c>
      <c r="C3727" s="1" t="s">
        <v>71</v>
      </c>
      <c r="D3727">
        <v>49</v>
      </c>
      <c r="E3727" s="1" t="s">
        <v>42</v>
      </c>
      <c r="F3727" s="1" t="s">
        <v>43</v>
      </c>
      <c r="G3727" s="1" t="s">
        <v>59</v>
      </c>
      <c r="H3727" s="1" t="s">
        <v>79</v>
      </c>
      <c r="I3727" s="1" t="s">
        <v>68</v>
      </c>
      <c r="J3727" s="1" t="s">
        <v>80</v>
      </c>
      <c r="K3727" s="1" t="s">
        <v>48</v>
      </c>
      <c r="L3727" s="1" t="s">
        <v>48</v>
      </c>
      <c r="M3727" s="1" t="s">
        <v>48</v>
      </c>
      <c r="N3727" s="1" t="s">
        <v>48</v>
      </c>
      <c r="O3727" s="1" t="s">
        <v>48</v>
      </c>
      <c r="P3727" s="1" t="s">
        <v>48</v>
      </c>
      <c r="Q3727" s="1" t="s">
        <v>48</v>
      </c>
      <c r="R3727" s="1" t="s">
        <v>48</v>
      </c>
      <c r="S3727" s="1" t="s">
        <v>48</v>
      </c>
      <c r="T3727" s="1" t="s">
        <v>49</v>
      </c>
      <c r="U3727" s="1" t="s">
        <v>48</v>
      </c>
      <c r="V3727" s="1" t="s">
        <v>48</v>
      </c>
      <c r="W3727" s="1" t="s">
        <v>48</v>
      </c>
      <c r="X3727" s="1" t="s">
        <v>62</v>
      </c>
      <c r="AC3727" s="1" t="s">
        <v>5712</v>
      </c>
      <c r="AD3727" s="1" t="s">
        <v>5712</v>
      </c>
      <c r="AI3727" s="1" t="s">
        <v>15295</v>
      </c>
      <c r="AK3727" s="1" t="s">
        <v>77</v>
      </c>
      <c r="AN3727" s="1" t="s">
        <v>5712</v>
      </c>
      <c r="AP3727" s="1" t="s">
        <v>5712</v>
      </c>
      <c r="AR3727" s="1" t="s">
        <v>5712</v>
      </c>
      <c r="AT3727" s="1" t="s">
        <v>5712</v>
      </c>
    </row>
    <row r="3728" spans="1:48" x14ac:dyDescent="0.35">
      <c r="A3728" s="1" t="s">
        <v>15296</v>
      </c>
      <c r="B3728" s="1" t="s">
        <v>12499</v>
      </c>
      <c r="C3728" s="1" t="s">
        <v>41</v>
      </c>
      <c r="D3728">
        <v>19</v>
      </c>
      <c r="E3728" s="1" t="s">
        <v>57</v>
      </c>
      <c r="F3728" s="1" t="s">
        <v>58</v>
      </c>
      <c r="G3728" s="1" t="s">
        <v>44</v>
      </c>
      <c r="H3728" s="1" t="s">
        <v>79</v>
      </c>
      <c r="I3728" s="1" t="s">
        <v>74</v>
      </c>
      <c r="J3728" s="1" t="s">
        <v>80</v>
      </c>
      <c r="K3728" s="1" t="s">
        <v>48</v>
      </c>
      <c r="L3728" s="1" t="s">
        <v>48</v>
      </c>
      <c r="M3728" s="1" t="s">
        <v>48</v>
      </c>
      <c r="N3728" s="1" t="s">
        <v>48</v>
      </c>
      <c r="O3728" s="1" t="s">
        <v>48</v>
      </c>
      <c r="P3728" s="1" t="s">
        <v>48</v>
      </c>
      <c r="Q3728" s="1" t="s">
        <v>48</v>
      </c>
      <c r="R3728" s="1" t="s">
        <v>48</v>
      </c>
      <c r="S3728" s="1" t="s">
        <v>48</v>
      </c>
      <c r="T3728" s="1" t="s">
        <v>48</v>
      </c>
      <c r="U3728" s="1" t="s">
        <v>48</v>
      </c>
      <c r="V3728" s="1" t="s">
        <v>49</v>
      </c>
      <c r="W3728" s="1" t="s">
        <v>48</v>
      </c>
      <c r="X3728" s="1" t="s">
        <v>62</v>
      </c>
      <c r="AC3728" s="1" t="s">
        <v>5712</v>
      </c>
      <c r="AD3728" s="1" t="s">
        <v>5712</v>
      </c>
      <c r="AK3728" s="1" t="s">
        <v>77</v>
      </c>
      <c r="AN3728" s="1" t="s">
        <v>5712</v>
      </c>
      <c r="AP3728" s="1" t="s">
        <v>5712</v>
      </c>
      <c r="AR3728" s="1" t="s">
        <v>5712</v>
      </c>
      <c r="AT3728" s="1" t="s">
        <v>5712</v>
      </c>
      <c r="AV3728" s="1" t="s">
        <v>15297</v>
      </c>
    </row>
    <row r="3729" spans="1:48" x14ac:dyDescent="0.35">
      <c r="A3729" s="1" t="s">
        <v>15298</v>
      </c>
      <c r="B3729" s="1" t="s">
        <v>12499</v>
      </c>
      <c r="C3729" s="1" t="s">
        <v>71</v>
      </c>
      <c r="D3729">
        <v>65</v>
      </c>
      <c r="E3729" s="1" t="s">
        <v>65</v>
      </c>
      <c r="F3729" s="1" t="s">
        <v>72</v>
      </c>
      <c r="G3729" s="1" t="s">
        <v>73</v>
      </c>
      <c r="H3729" s="1" t="s">
        <v>67</v>
      </c>
      <c r="I3729" s="1" t="s">
        <v>113</v>
      </c>
      <c r="J3729" s="1" t="s">
        <v>80</v>
      </c>
      <c r="K3729" s="1" t="s">
        <v>48</v>
      </c>
      <c r="L3729" s="1" t="s">
        <v>48</v>
      </c>
      <c r="M3729" s="1" t="s">
        <v>48</v>
      </c>
      <c r="N3729" s="1" t="s">
        <v>48</v>
      </c>
      <c r="O3729" s="1" t="s">
        <v>48</v>
      </c>
      <c r="P3729" s="1" t="s">
        <v>48</v>
      </c>
      <c r="Q3729" s="1" t="s">
        <v>48</v>
      </c>
      <c r="R3729" s="1" t="s">
        <v>48</v>
      </c>
      <c r="S3729" s="1" t="s">
        <v>48</v>
      </c>
      <c r="T3729" s="1" t="s">
        <v>48</v>
      </c>
      <c r="U3729" s="1" t="s">
        <v>48</v>
      </c>
      <c r="V3729" s="1" t="s">
        <v>48</v>
      </c>
      <c r="W3729" s="1" t="s">
        <v>49</v>
      </c>
      <c r="X3729" s="1" t="s">
        <v>145</v>
      </c>
      <c r="Y3729" s="1" t="s">
        <v>15299</v>
      </c>
      <c r="AC3729" s="1" t="s">
        <v>5712</v>
      </c>
      <c r="AD3729" s="1" t="s">
        <v>5712</v>
      </c>
      <c r="AI3729" s="1" t="s">
        <v>15300</v>
      </c>
      <c r="AK3729" s="1" t="s">
        <v>63</v>
      </c>
      <c r="AN3729" s="1" t="s">
        <v>81</v>
      </c>
      <c r="AP3729" s="1" t="s">
        <v>5712</v>
      </c>
      <c r="AR3729" s="1" t="s">
        <v>5712</v>
      </c>
      <c r="AT3729" s="1" t="s">
        <v>5712</v>
      </c>
    </row>
    <row r="3730" spans="1:48" x14ac:dyDescent="0.35">
      <c r="A3730" s="1" t="s">
        <v>15301</v>
      </c>
      <c r="B3730" s="1" t="s">
        <v>12499</v>
      </c>
      <c r="C3730" s="1" t="s">
        <v>71</v>
      </c>
      <c r="D3730">
        <v>65</v>
      </c>
      <c r="E3730" s="1" t="s">
        <v>65</v>
      </c>
      <c r="F3730" s="1" t="s">
        <v>66</v>
      </c>
      <c r="G3730" s="1" t="s">
        <v>59</v>
      </c>
      <c r="H3730" s="1" t="s">
        <v>67</v>
      </c>
      <c r="I3730" s="1" t="s">
        <v>68</v>
      </c>
      <c r="J3730" s="1" t="s">
        <v>80</v>
      </c>
      <c r="K3730" s="1" t="s">
        <v>48</v>
      </c>
      <c r="L3730" s="1" t="s">
        <v>48</v>
      </c>
      <c r="M3730" s="1" t="s">
        <v>48</v>
      </c>
      <c r="N3730" s="1" t="s">
        <v>48</v>
      </c>
      <c r="O3730" s="1" t="s">
        <v>48</v>
      </c>
      <c r="P3730" s="1" t="s">
        <v>49</v>
      </c>
      <c r="Q3730" s="1" t="s">
        <v>48</v>
      </c>
      <c r="R3730" s="1" t="s">
        <v>48</v>
      </c>
      <c r="S3730" s="1" t="s">
        <v>48</v>
      </c>
      <c r="T3730" s="1" t="s">
        <v>48</v>
      </c>
      <c r="U3730" s="1" t="s">
        <v>48</v>
      </c>
      <c r="V3730" s="1" t="s">
        <v>48</v>
      </c>
      <c r="W3730" s="1" t="s">
        <v>48</v>
      </c>
      <c r="X3730" s="1" t="s">
        <v>75</v>
      </c>
      <c r="Y3730" s="1" t="s">
        <v>15302</v>
      </c>
      <c r="AC3730" s="1" t="s">
        <v>5712</v>
      </c>
      <c r="AD3730" s="1" t="s">
        <v>5712</v>
      </c>
      <c r="AI3730" s="1" t="s">
        <v>1601</v>
      </c>
      <c r="AK3730" s="1" t="s">
        <v>63</v>
      </c>
      <c r="AN3730" s="1" t="s">
        <v>5712</v>
      </c>
      <c r="AP3730" s="1" t="s">
        <v>5712</v>
      </c>
      <c r="AR3730" s="1" t="s">
        <v>5712</v>
      </c>
      <c r="AT3730" s="1" t="s">
        <v>5712</v>
      </c>
      <c r="AV3730" s="1" t="s">
        <v>980</v>
      </c>
    </row>
    <row r="3731" spans="1:48" x14ac:dyDescent="0.35">
      <c r="A3731" s="1" t="s">
        <v>15303</v>
      </c>
      <c r="B3731" s="1" t="s">
        <v>12499</v>
      </c>
      <c r="C3731" s="1" t="s">
        <v>41</v>
      </c>
      <c r="D3731">
        <v>74</v>
      </c>
      <c r="E3731" s="1" t="s">
        <v>65</v>
      </c>
      <c r="F3731" s="1" t="s">
        <v>66</v>
      </c>
      <c r="G3731" s="1" t="s">
        <v>44</v>
      </c>
      <c r="H3731" s="1" t="s">
        <v>67</v>
      </c>
      <c r="I3731" s="1" t="s">
        <v>110</v>
      </c>
      <c r="J3731" s="1" t="s">
        <v>80</v>
      </c>
      <c r="K3731" s="1" t="s">
        <v>48</v>
      </c>
      <c r="L3731" s="1" t="s">
        <v>48</v>
      </c>
      <c r="M3731" s="1" t="s">
        <v>48</v>
      </c>
      <c r="N3731" s="1" t="s">
        <v>48</v>
      </c>
      <c r="O3731" s="1" t="s">
        <v>48</v>
      </c>
      <c r="P3731" s="1" t="s">
        <v>48</v>
      </c>
      <c r="Q3731" s="1" t="s">
        <v>48</v>
      </c>
      <c r="R3731" s="1" t="s">
        <v>48</v>
      </c>
      <c r="S3731" s="1" t="s">
        <v>48</v>
      </c>
      <c r="T3731" s="1" t="s">
        <v>48</v>
      </c>
      <c r="U3731" s="1" t="s">
        <v>49</v>
      </c>
      <c r="V3731" s="1" t="s">
        <v>48</v>
      </c>
      <c r="W3731" s="1" t="s">
        <v>48</v>
      </c>
      <c r="X3731" s="1" t="s">
        <v>116</v>
      </c>
      <c r="Y3731" s="1" t="s">
        <v>15304</v>
      </c>
      <c r="AC3731" s="1" t="s">
        <v>5712</v>
      </c>
      <c r="AD3731" s="1" t="s">
        <v>5712</v>
      </c>
      <c r="AK3731" s="1" t="s">
        <v>55</v>
      </c>
      <c r="AN3731" s="1" t="s">
        <v>5712</v>
      </c>
      <c r="AP3731" s="1" t="s">
        <v>5712</v>
      </c>
      <c r="AR3731" s="1" t="s">
        <v>5712</v>
      </c>
      <c r="AT3731" s="1" t="s">
        <v>5712</v>
      </c>
      <c r="AV3731" s="1" t="s">
        <v>15305</v>
      </c>
    </row>
    <row r="3732" spans="1:48" x14ac:dyDescent="0.35">
      <c r="A3732" s="1" t="s">
        <v>15306</v>
      </c>
      <c r="B3732" s="1" t="s">
        <v>12499</v>
      </c>
      <c r="C3732" s="1" t="s">
        <v>71</v>
      </c>
      <c r="D3732">
        <v>85</v>
      </c>
      <c r="E3732" s="1" t="s">
        <v>65</v>
      </c>
      <c r="F3732" s="1" t="s">
        <v>66</v>
      </c>
      <c r="G3732" s="1" t="s">
        <v>44</v>
      </c>
      <c r="H3732" s="1" t="s">
        <v>67</v>
      </c>
      <c r="I3732" s="1" t="s">
        <v>46</v>
      </c>
      <c r="J3732" s="1" t="s">
        <v>80</v>
      </c>
      <c r="K3732" s="1" t="s">
        <v>48</v>
      </c>
      <c r="L3732" s="1" t="s">
        <v>48</v>
      </c>
      <c r="M3732" s="1" t="s">
        <v>48</v>
      </c>
      <c r="N3732" s="1" t="s">
        <v>48</v>
      </c>
      <c r="O3732" s="1" t="s">
        <v>48</v>
      </c>
      <c r="P3732" s="1" t="s">
        <v>48</v>
      </c>
      <c r="Q3732" s="1" t="s">
        <v>48</v>
      </c>
      <c r="R3732" s="1" t="s">
        <v>48</v>
      </c>
      <c r="S3732" s="1" t="s">
        <v>48</v>
      </c>
      <c r="T3732" s="1" t="s">
        <v>48</v>
      </c>
      <c r="U3732" s="1" t="s">
        <v>48</v>
      </c>
      <c r="V3732" s="1" t="s">
        <v>49</v>
      </c>
      <c r="W3732" s="1" t="s">
        <v>48</v>
      </c>
      <c r="X3732" s="1" t="s">
        <v>62</v>
      </c>
      <c r="AC3732" s="1" t="s">
        <v>5712</v>
      </c>
      <c r="AD3732" s="1" t="s">
        <v>5712</v>
      </c>
      <c r="AI3732" s="1" t="s">
        <v>15307</v>
      </c>
      <c r="AK3732" s="1" t="s">
        <v>63</v>
      </c>
      <c r="AN3732" s="1" t="s">
        <v>5712</v>
      </c>
      <c r="AP3732" s="1" t="s">
        <v>5712</v>
      </c>
      <c r="AR3732" s="1" t="s">
        <v>5712</v>
      </c>
      <c r="AT3732" s="1" t="s">
        <v>5712</v>
      </c>
    </row>
    <row r="3733" spans="1:48" x14ac:dyDescent="0.35">
      <c r="A3733" s="1" t="s">
        <v>15308</v>
      </c>
      <c r="B3733" s="1" t="s">
        <v>12499</v>
      </c>
      <c r="C3733" s="1" t="s">
        <v>71</v>
      </c>
      <c r="D3733">
        <v>81</v>
      </c>
      <c r="E3733" s="1" t="s">
        <v>65</v>
      </c>
      <c r="F3733" s="1" t="s">
        <v>66</v>
      </c>
      <c r="G3733" s="1" t="s">
        <v>59</v>
      </c>
      <c r="H3733" s="1" t="s">
        <v>67</v>
      </c>
      <c r="I3733" s="1" t="s">
        <v>90</v>
      </c>
      <c r="J3733" s="1" t="s">
        <v>80</v>
      </c>
      <c r="K3733" s="1" t="s">
        <v>48</v>
      </c>
      <c r="L3733" s="1" t="s">
        <v>48</v>
      </c>
      <c r="M3733" s="1" t="s">
        <v>48</v>
      </c>
      <c r="N3733" s="1" t="s">
        <v>48</v>
      </c>
      <c r="O3733" s="1" t="s">
        <v>48</v>
      </c>
      <c r="P3733" s="1" t="s">
        <v>48</v>
      </c>
      <c r="Q3733" s="1" t="s">
        <v>48</v>
      </c>
      <c r="R3733" s="1" t="s">
        <v>48</v>
      </c>
      <c r="S3733" s="1" t="s">
        <v>48</v>
      </c>
      <c r="T3733" s="1" t="s">
        <v>48</v>
      </c>
      <c r="U3733" s="1" t="s">
        <v>48</v>
      </c>
      <c r="V3733" s="1" t="s">
        <v>49</v>
      </c>
      <c r="W3733" s="1" t="s">
        <v>48</v>
      </c>
      <c r="X3733" s="1" t="s">
        <v>116</v>
      </c>
      <c r="Y3733" s="1" t="s">
        <v>15309</v>
      </c>
      <c r="AC3733" s="1" t="s">
        <v>5712</v>
      </c>
      <c r="AD3733" s="1" t="s">
        <v>5712</v>
      </c>
      <c r="AI3733" s="1" t="s">
        <v>15310</v>
      </c>
      <c r="AK3733" s="1" t="s">
        <v>55</v>
      </c>
      <c r="AN3733" s="1" t="s">
        <v>5712</v>
      </c>
      <c r="AP3733" s="1" t="s">
        <v>5712</v>
      </c>
      <c r="AR3733" s="1" t="s">
        <v>5712</v>
      </c>
      <c r="AT3733" s="1" t="s">
        <v>5712</v>
      </c>
      <c r="AV3733" s="1" t="s">
        <v>15311</v>
      </c>
    </row>
    <row r="3734" spans="1:48" x14ac:dyDescent="0.35">
      <c r="A3734" s="1" t="s">
        <v>15312</v>
      </c>
      <c r="B3734" s="1" t="s">
        <v>12499</v>
      </c>
      <c r="C3734" s="1" t="s">
        <v>71</v>
      </c>
      <c r="D3734">
        <v>54</v>
      </c>
      <c r="E3734" s="1" t="s">
        <v>42</v>
      </c>
      <c r="F3734" s="1" t="s">
        <v>43</v>
      </c>
      <c r="G3734" s="1" t="s">
        <v>85</v>
      </c>
      <c r="H3734" s="1" t="s">
        <v>386</v>
      </c>
      <c r="I3734" s="1" t="s">
        <v>74</v>
      </c>
      <c r="J3734" s="1" t="s">
        <v>47</v>
      </c>
      <c r="K3734" s="1" t="s">
        <v>48</v>
      </c>
      <c r="L3734" s="1" t="s">
        <v>48</v>
      </c>
      <c r="M3734" s="1" t="s">
        <v>48</v>
      </c>
      <c r="N3734" s="1" t="s">
        <v>49</v>
      </c>
      <c r="O3734" s="1" t="s">
        <v>48</v>
      </c>
      <c r="P3734" s="1" t="s">
        <v>48</v>
      </c>
      <c r="Q3734" s="1" t="s">
        <v>48</v>
      </c>
      <c r="R3734" s="1" t="s">
        <v>48</v>
      </c>
      <c r="S3734" s="1" t="s">
        <v>48</v>
      </c>
      <c r="T3734" s="1" t="s">
        <v>48</v>
      </c>
      <c r="U3734" s="1" t="s">
        <v>48</v>
      </c>
      <c r="V3734" s="1" t="s">
        <v>48</v>
      </c>
      <c r="W3734" s="1" t="s">
        <v>48</v>
      </c>
      <c r="X3734" s="1" t="s">
        <v>62</v>
      </c>
      <c r="AC3734" s="1" t="s">
        <v>5712</v>
      </c>
      <c r="AD3734" s="1" t="s">
        <v>5712</v>
      </c>
      <c r="AI3734" s="1" t="s">
        <v>15313</v>
      </c>
      <c r="AK3734" s="1" t="s">
        <v>101</v>
      </c>
      <c r="AN3734" s="1" t="s">
        <v>5712</v>
      </c>
      <c r="AP3734" s="1" t="s">
        <v>5712</v>
      </c>
      <c r="AR3734" s="1" t="s">
        <v>5712</v>
      </c>
      <c r="AT3734" s="1" t="s">
        <v>5712</v>
      </c>
      <c r="AV3734" s="1" t="s">
        <v>15314</v>
      </c>
    </row>
    <row r="3735" spans="1:48" x14ac:dyDescent="0.35">
      <c r="A3735" s="1" t="s">
        <v>15315</v>
      </c>
      <c r="B3735" s="1" t="s">
        <v>12499</v>
      </c>
      <c r="C3735" s="1" t="s">
        <v>41</v>
      </c>
      <c r="D3735">
        <v>75</v>
      </c>
      <c r="E3735" s="1" t="s">
        <v>65</v>
      </c>
      <c r="F3735" s="1" t="s">
        <v>66</v>
      </c>
      <c r="G3735" s="1" t="s">
        <v>44</v>
      </c>
      <c r="H3735" s="1" t="s">
        <v>67</v>
      </c>
      <c r="I3735" s="1" t="s">
        <v>90</v>
      </c>
      <c r="J3735" s="1" t="s">
        <v>80</v>
      </c>
      <c r="K3735" s="1" t="s">
        <v>48</v>
      </c>
      <c r="L3735" s="1" t="s">
        <v>48</v>
      </c>
      <c r="M3735" s="1" t="s">
        <v>48</v>
      </c>
      <c r="N3735" s="1" t="s">
        <v>48</v>
      </c>
      <c r="O3735" s="1" t="s">
        <v>48</v>
      </c>
      <c r="P3735" s="1" t="s">
        <v>48</v>
      </c>
      <c r="Q3735" s="1" t="s">
        <v>48</v>
      </c>
      <c r="R3735" s="1" t="s">
        <v>48</v>
      </c>
      <c r="S3735" s="1" t="s">
        <v>48</v>
      </c>
      <c r="T3735" s="1" t="s">
        <v>48</v>
      </c>
      <c r="U3735" s="1" t="s">
        <v>48</v>
      </c>
      <c r="V3735" s="1" t="s">
        <v>48</v>
      </c>
      <c r="W3735" s="1" t="s">
        <v>49</v>
      </c>
      <c r="X3735" s="1" t="s">
        <v>62</v>
      </c>
      <c r="AC3735" s="1" t="s">
        <v>5712</v>
      </c>
      <c r="AD3735" s="1" t="s">
        <v>5712</v>
      </c>
      <c r="AI3735" s="1" t="s">
        <v>15316</v>
      </c>
      <c r="AK3735" s="1" t="s">
        <v>63</v>
      </c>
      <c r="AN3735" s="1" t="s">
        <v>5712</v>
      </c>
      <c r="AP3735" s="1" t="s">
        <v>5712</v>
      </c>
      <c r="AR3735" s="1" t="s">
        <v>5712</v>
      </c>
      <c r="AT3735" s="1" t="s">
        <v>5712</v>
      </c>
    </row>
    <row r="3736" spans="1:48" x14ac:dyDescent="0.35">
      <c r="A3736" s="1" t="s">
        <v>15317</v>
      </c>
      <c r="B3736" s="1" t="s">
        <v>12499</v>
      </c>
      <c r="C3736" s="1" t="s">
        <v>71</v>
      </c>
      <c r="D3736">
        <v>66</v>
      </c>
      <c r="E3736" s="1" t="s">
        <v>65</v>
      </c>
      <c r="F3736" s="1" t="s">
        <v>66</v>
      </c>
      <c r="G3736" s="1" t="s">
        <v>44</v>
      </c>
      <c r="H3736" s="1" t="s">
        <v>45</v>
      </c>
      <c r="I3736" s="1" t="s">
        <v>113</v>
      </c>
      <c r="J3736" s="1" t="s">
        <v>80</v>
      </c>
      <c r="K3736" s="1" t="s">
        <v>48</v>
      </c>
      <c r="L3736" s="1" t="s">
        <v>48</v>
      </c>
      <c r="M3736" s="1" t="s">
        <v>48</v>
      </c>
      <c r="N3736" s="1" t="s">
        <v>48</v>
      </c>
      <c r="O3736" s="1" t="s">
        <v>48</v>
      </c>
      <c r="P3736" s="1" t="s">
        <v>48</v>
      </c>
      <c r="Q3736" s="1" t="s">
        <v>48</v>
      </c>
      <c r="R3736" s="1" t="s">
        <v>48</v>
      </c>
      <c r="S3736" s="1" t="s">
        <v>48</v>
      </c>
      <c r="T3736" s="1" t="s">
        <v>48</v>
      </c>
      <c r="U3736" s="1" t="s">
        <v>48</v>
      </c>
      <c r="V3736" s="1" t="s">
        <v>48</v>
      </c>
      <c r="W3736" s="1" t="s">
        <v>49</v>
      </c>
      <c r="X3736" s="1" t="s">
        <v>116</v>
      </c>
      <c r="Y3736" s="1" t="s">
        <v>15318</v>
      </c>
      <c r="AC3736" s="1" t="s">
        <v>5712</v>
      </c>
      <c r="AD3736" s="1" t="s">
        <v>5712</v>
      </c>
      <c r="AK3736" s="1" t="s">
        <v>55</v>
      </c>
      <c r="AN3736" s="1" t="s">
        <v>5712</v>
      </c>
      <c r="AP3736" s="1" t="s">
        <v>5712</v>
      </c>
      <c r="AR3736" s="1" t="s">
        <v>5712</v>
      </c>
      <c r="AT3736" s="1" t="s">
        <v>5712</v>
      </c>
      <c r="AV3736" s="1" t="s">
        <v>15319</v>
      </c>
    </row>
    <row r="3737" spans="1:48" x14ac:dyDescent="0.35">
      <c r="A3737" s="1" t="s">
        <v>15320</v>
      </c>
      <c r="B3737" s="1" t="s">
        <v>12499</v>
      </c>
      <c r="C3737" s="1" t="s">
        <v>71</v>
      </c>
      <c r="D3737">
        <v>24</v>
      </c>
      <c r="E3737" s="1" t="s">
        <v>57</v>
      </c>
      <c r="F3737" s="1" t="s">
        <v>58</v>
      </c>
      <c r="G3737" s="1" t="s">
        <v>73</v>
      </c>
      <c r="H3737" s="1" t="s">
        <v>79</v>
      </c>
      <c r="I3737" s="1" t="s">
        <v>99</v>
      </c>
      <c r="J3737" s="1" t="s">
        <v>80</v>
      </c>
      <c r="K3737" s="1" t="s">
        <v>48</v>
      </c>
      <c r="L3737" s="1" t="s">
        <v>48</v>
      </c>
      <c r="M3737" s="1" t="s">
        <v>48</v>
      </c>
      <c r="N3737" s="1" t="s">
        <v>48</v>
      </c>
      <c r="O3737" s="1" t="s">
        <v>48</v>
      </c>
      <c r="P3737" s="1" t="s">
        <v>48</v>
      </c>
      <c r="Q3737" s="1" t="s">
        <v>48</v>
      </c>
      <c r="R3737" s="1" t="s">
        <v>48</v>
      </c>
      <c r="S3737" s="1" t="s">
        <v>48</v>
      </c>
      <c r="T3737" s="1" t="s">
        <v>48</v>
      </c>
      <c r="U3737" s="1" t="s">
        <v>49</v>
      </c>
      <c r="V3737" s="1" t="s">
        <v>48</v>
      </c>
      <c r="W3737" s="1" t="s">
        <v>48</v>
      </c>
      <c r="X3737" s="1" t="s">
        <v>145</v>
      </c>
      <c r="Y3737" s="1" t="s">
        <v>15321</v>
      </c>
      <c r="AC3737" s="1" t="s">
        <v>5712</v>
      </c>
      <c r="AD3737" s="1" t="s">
        <v>5712</v>
      </c>
      <c r="AK3737" s="1" t="s">
        <v>55</v>
      </c>
      <c r="AN3737" s="1" t="s">
        <v>5712</v>
      </c>
      <c r="AP3737" s="1" t="s">
        <v>5712</v>
      </c>
      <c r="AR3737" s="1" t="s">
        <v>5712</v>
      </c>
      <c r="AT3737" s="1" t="s">
        <v>5712</v>
      </c>
    </row>
    <row r="3738" spans="1:48" x14ac:dyDescent="0.35">
      <c r="A3738" s="1" t="s">
        <v>15322</v>
      </c>
      <c r="B3738" s="1" t="s">
        <v>12499</v>
      </c>
      <c r="C3738" s="1" t="s">
        <v>41</v>
      </c>
      <c r="D3738">
        <v>29</v>
      </c>
      <c r="E3738" s="1" t="s">
        <v>57</v>
      </c>
      <c r="F3738" s="1" t="s">
        <v>107</v>
      </c>
      <c r="G3738" s="1" t="s">
        <v>59</v>
      </c>
      <c r="H3738" s="1" t="s">
        <v>112</v>
      </c>
      <c r="I3738" s="1" t="s">
        <v>110</v>
      </c>
      <c r="J3738" s="1" t="s">
        <v>80</v>
      </c>
      <c r="K3738" s="1" t="s">
        <v>48</v>
      </c>
      <c r="L3738" s="1" t="s">
        <v>48</v>
      </c>
      <c r="M3738" s="1" t="s">
        <v>48</v>
      </c>
      <c r="N3738" s="1" t="s">
        <v>48</v>
      </c>
      <c r="O3738" s="1" t="s">
        <v>48</v>
      </c>
      <c r="P3738" s="1" t="s">
        <v>48</v>
      </c>
      <c r="Q3738" s="1" t="s">
        <v>48</v>
      </c>
      <c r="R3738" s="1" t="s">
        <v>48</v>
      </c>
      <c r="S3738" s="1" t="s">
        <v>48</v>
      </c>
      <c r="T3738" s="1" t="s">
        <v>48</v>
      </c>
      <c r="U3738" s="1" t="s">
        <v>48</v>
      </c>
      <c r="V3738" s="1" t="s">
        <v>48</v>
      </c>
      <c r="W3738" s="1" t="s">
        <v>49</v>
      </c>
      <c r="X3738" s="1" t="s">
        <v>62</v>
      </c>
      <c r="AC3738" s="1" t="s">
        <v>5712</v>
      </c>
      <c r="AD3738" s="1" t="s">
        <v>5712</v>
      </c>
      <c r="AK3738" s="1" t="s">
        <v>55</v>
      </c>
      <c r="AN3738" s="1" t="s">
        <v>5712</v>
      </c>
      <c r="AP3738" s="1" t="s">
        <v>5712</v>
      </c>
      <c r="AR3738" s="1" t="s">
        <v>5712</v>
      </c>
      <c r="AT3738" s="1" t="s">
        <v>5712</v>
      </c>
    </row>
    <row r="3739" spans="1:48" x14ac:dyDescent="0.35">
      <c r="A3739" s="1" t="s">
        <v>15323</v>
      </c>
      <c r="B3739" s="1" t="s">
        <v>12499</v>
      </c>
      <c r="C3739" s="1" t="s">
        <v>41</v>
      </c>
      <c r="D3739">
        <v>65</v>
      </c>
      <c r="E3739" s="1" t="s">
        <v>65</v>
      </c>
      <c r="F3739" s="1" t="s">
        <v>72</v>
      </c>
      <c r="G3739" s="1" t="s">
        <v>137</v>
      </c>
      <c r="H3739" s="1" t="s">
        <v>109</v>
      </c>
      <c r="I3739" s="1" t="s">
        <v>74</v>
      </c>
      <c r="J3739" s="1" t="s">
        <v>47</v>
      </c>
      <c r="K3739" s="1" t="s">
        <v>48</v>
      </c>
      <c r="L3739" s="1" t="s">
        <v>49</v>
      </c>
      <c r="M3739" s="1" t="s">
        <v>48</v>
      </c>
      <c r="N3739" s="1" t="s">
        <v>48</v>
      </c>
      <c r="O3739" s="1" t="s">
        <v>48</v>
      </c>
      <c r="P3739" s="1" t="s">
        <v>48</v>
      </c>
      <c r="Q3739" s="1" t="s">
        <v>48</v>
      </c>
      <c r="R3739" s="1" t="s">
        <v>48</v>
      </c>
      <c r="S3739" s="1" t="s">
        <v>48</v>
      </c>
      <c r="T3739" s="1" t="s">
        <v>48</v>
      </c>
      <c r="U3739" s="1" t="s">
        <v>48</v>
      </c>
      <c r="V3739" s="1" t="s">
        <v>48</v>
      </c>
      <c r="W3739" s="1" t="s">
        <v>48</v>
      </c>
      <c r="X3739" s="1" t="s">
        <v>62</v>
      </c>
      <c r="AC3739" s="1" t="s">
        <v>5712</v>
      </c>
      <c r="AD3739" s="1" t="s">
        <v>5712</v>
      </c>
      <c r="AI3739" s="1" t="s">
        <v>15324</v>
      </c>
      <c r="AK3739" s="1" t="s">
        <v>55</v>
      </c>
      <c r="AN3739" s="1" t="s">
        <v>5712</v>
      </c>
      <c r="AP3739" s="1" t="s">
        <v>5712</v>
      </c>
      <c r="AR3739" s="1" t="s">
        <v>5712</v>
      </c>
      <c r="AT3739" s="1" t="s">
        <v>5712</v>
      </c>
      <c r="AV3739" s="1" t="s">
        <v>15325</v>
      </c>
    </row>
    <row r="3740" spans="1:48" x14ac:dyDescent="0.35">
      <c r="A3740" s="1" t="s">
        <v>15326</v>
      </c>
      <c r="B3740" s="1" t="s">
        <v>12499</v>
      </c>
      <c r="C3740" s="1" t="s">
        <v>71</v>
      </c>
      <c r="D3740">
        <v>58</v>
      </c>
      <c r="E3740" s="1" t="s">
        <v>65</v>
      </c>
      <c r="F3740" s="1" t="s">
        <v>66</v>
      </c>
      <c r="G3740" s="1" t="s">
        <v>44</v>
      </c>
      <c r="H3740" s="1" t="s">
        <v>45</v>
      </c>
      <c r="I3740" s="1" t="s">
        <v>110</v>
      </c>
      <c r="J3740" s="1" t="s">
        <v>80</v>
      </c>
      <c r="K3740" s="1" t="s">
        <v>48</v>
      </c>
      <c r="L3740" s="1" t="s">
        <v>48</v>
      </c>
      <c r="M3740" s="1" t="s">
        <v>48</v>
      </c>
      <c r="N3740" s="1" t="s">
        <v>48</v>
      </c>
      <c r="O3740" s="1" t="s">
        <v>48</v>
      </c>
      <c r="P3740" s="1" t="s">
        <v>48</v>
      </c>
      <c r="Q3740" s="1" t="s">
        <v>48</v>
      </c>
      <c r="R3740" s="1" t="s">
        <v>48</v>
      </c>
      <c r="S3740" s="1" t="s">
        <v>48</v>
      </c>
      <c r="T3740" s="1" t="s">
        <v>48</v>
      </c>
      <c r="U3740" s="1" t="s">
        <v>48</v>
      </c>
      <c r="V3740" s="1" t="s">
        <v>48</v>
      </c>
      <c r="W3740" s="1" t="s">
        <v>49</v>
      </c>
      <c r="X3740" s="1" t="s">
        <v>116</v>
      </c>
      <c r="Y3740" s="1" t="s">
        <v>15327</v>
      </c>
      <c r="AC3740" s="1" t="s">
        <v>5712</v>
      </c>
      <c r="AD3740" s="1" t="s">
        <v>5712</v>
      </c>
      <c r="AI3740" s="1" t="s">
        <v>15328</v>
      </c>
      <c r="AK3740" s="1" t="s">
        <v>55</v>
      </c>
      <c r="AN3740" s="1" t="s">
        <v>5712</v>
      </c>
      <c r="AP3740" s="1" t="s">
        <v>5712</v>
      </c>
      <c r="AR3740" s="1" t="s">
        <v>5712</v>
      </c>
      <c r="AT3740" s="1" t="s">
        <v>5712</v>
      </c>
    </row>
    <row r="3741" spans="1:48" x14ac:dyDescent="0.35">
      <c r="A3741" s="1" t="s">
        <v>15329</v>
      </c>
      <c r="B3741" s="1" t="s">
        <v>12499</v>
      </c>
      <c r="C3741" s="1" t="s">
        <v>41</v>
      </c>
      <c r="D3741">
        <v>60</v>
      </c>
      <c r="E3741" s="1" t="s">
        <v>65</v>
      </c>
      <c r="F3741" s="1" t="s">
        <v>72</v>
      </c>
      <c r="G3741" s="1" t="s">
        <v>98</v>
      </c>
      <c r="H3741" s="1" t="s">
        <v>67</v>
      </c>
      <c r="I3741" s="1" t="s">
        <v>90</v>
      </c>
      <c r="J3741" s="1" t="s">
        <v>47</v>
      </c>
      <c r="K3741" s="1" t="s">
        <v>48</v>
      </c>
      <c r="L3741" s="1" t="s">
        <v>49</v>
      </c>
      <c r="M3741" s="1" t="s">
        <v>48</v>
      </c>
      <c r="N3741" s="1" t="s">
        <v>48</v>
      </c>
      <c r="O3741" s="1" t="s">
        <v>48</v>
      </c>
      <c r="P3741" s="1" t="s">
        <v>48</v>
      </c>
      <c r="Q3741" s="1" t="s">
        <v>48</v>
      </c>
      <c r="R3741" s="1" t="s">
        <v>48</v>
      </c>
      <c r="S3741" s="1" t="s">
        <v>48</v>
      </c>
      <c r="T3741" s="1" t="s">
        <v>48</v>
      </c>
      <c r="U3741" s="1" t="s">
        <v>48</v>
      </c>
      <c r="V3741" s="1" t="s">
        <v>48</v>
      </c>
      <c r="W3741" s="1" t="s">
        <v>48</v>
      </c>
      <c r="X3741" s="1" t="s">
        <v>116</v>
      </c>
      <c r="Y3741" s="1" t="s">
        <v>15330</v>
      </c>
      <c r="AC3741" s="1" t="s">
        <v>5712</v>
      </c>
      <c r="AD3741" s="1" t="s">
        <v>5712</v>
      </c>
      <c r="AK3741" s="1" t="s">
        <v>77</v>
      </c>
      <c r="AN3741" s="1" t="s">
        <v>5712</v>
      </c>
      <c r="AP3741" s="1" t="s">
        <v>5712</v>
      </c>
      <c r="AR3741" s="1" t="s">
        <v>5712</v>
      </c>
      <c r="AT3741" s="1" t="s">
        <v>5712</v>
      </c>
      <c r="AV3741" s="1" t="s">
        <v>15331</v>
      </c>
    </row>
    <row r="3742" spans="1:48" x14ac:dyDescent="0.35">
      <c r="A3742" s="1" t="s">
        <v>15332</v>
      </c>
      <c r="B3742" s="1" t="s">
        <v>12499</v>
      </c>
      <c r="C3742" s="1" t="s">
        <v>71</v>
      </c>
      <c r="D3742">
        <v>37</v>
      </c>
      <c r="E3742" s="1" t="s">
        <v>42</v>
      </c>
      <c r="F3742" s="1" t="s">
        <v>107</v>
      </c>
      <c r="G3742" s="1" t="s">
        <v>98</v>
      </c>
      <c r="H3742" s="1" t="s">
        <v>79</v>
      </c>
      <c r="I3742" s="1" t="s">
        <v>46</v>
      </c>
      <c r="J3742" s="1" t="s">
        <v>47</v>
      </c>
      <c r="K3742" s="1" t="s">
        <v>48</v>
      </c>
      <c r="L3742" s="1" t="s">
        <v>48</v>
      </c>
      <c r="M3742" s="1" t="s">
        <v>48</v>
      </c>
      <c r="N3742" s="1" t="s">
        <v>48</v>
      </c>
      <c r="O3742" s="1" t="s">
        <v>49</v>
      </c>
      <c r="P3742" s="1" t="s">
        <v>48</v>
      </c>
      <c r="Q3742" s="1" t="s">
        <v>48</v>
      </c>
      <c r="R3742" s="1" t="s">
        <v>48</v>
      </c>
      <c r="S3742" s="1" t="s">
        <v>48</v>
      </c>
      <c r="T3742" s="1" t="s">
        <v>48</v>
      </c>
      <c r="U3742" s="1" t="s">
        <v>48</v>
      </c>
      <c r="V3742" s="1" t="s">
        <v>48</v>
      </c>
      <c r="W3742" s="1" t="s">
        <v>48</v>
      </c>
      <c r="X3742" s="1" t="s">
        <v>62</v>
      </c>
      <c r="AC3742" s="1" t="s">
        <v>5712</v>
      </c>
      <c r="AD3742" s="1" t="s">
        <v>5712</v>
      </c>
      <c r="AK3742" s="1" t="s">
        <v>77</v>
      </c>
      <c r="AN3742" s="1" t="s">
        <v>5712</v>
      </c>
      <c r="AP3742" s="1" t="s">
        <v>5712</v>
      </c>
      <c r="AR3742" s="1" t="s">
        <v>5712</v>
      </c>
      <c r="AT3742" s="1" t="s">
        <v>5712</v>
      </c>
    </row>
    <row r="3743" spans="1:48" x14ac:dyDescent="0.35">
      <c r="A3743" s="1" t="s">
        <v>15333</v>
      </c>
      <c r="B3743" s="1" t="s">
        <v>12499</v>
      </c>
      <c r="C3743" s="1" t="s">
        <v>71</v>
      </c>
      <c r="D3743">
        <v>48</v>
      </c>
      <c r="E3743" s="1" t="s">
        <v>42</v>
      </c>
      <c r="F3743" s="1" t="s">
        <v>43</v>
      </c>
      <c r="G3743" s="1" t="s">
        <v>59</v>
      </c>
      <c r="H3743" s="1" t="s">
        <v>45</v>
      </c>
      <c r="I3743" s="1" t="s">
        <v>46</v>
      </c>
      <c r="J3743" s="1" t="s">
        <v>80</v>
      </c>
      <c r="K3743" s="1" t="s">
        <v>48</v>
      </c>
      <c r="L3743" s="1" t="s">
        <v>48</v>
      </c>
      <c r="M3743" s="1" t="s">
        <v>48</v>
      </c>
      <c r="N3743" s="1" t="s">
        <v>48</v>
      </c>
      <c r="O3743" s="1" t="s">
        <v>48</v>
      </c>
      <c r="P3743" s="1" t="s">
        <v>48</v>
      </c>
      <c r="Q3743" s="1" t="s">
        <v>48</v>
      </c>
      <c r="R3743" s="1" t="s">
        <v>48</v>
      </c>
      <c r="S3743" s="1" t="s">
        <v>48</v>
      </c>
      <c r="T3743" s="1" t="s">
        <v>49</v>
      </c>
      <c r="U3743" s="1" t="s">
        <v>48</v>
      </c>
      <c r="V3743" s="1" t="s">
        <v>48</v>
      </c>
      <c r="W3743" s="1" t="s">
        <v>48</v>
      </c>
      <c r="X3743" s="1" t="s">
        <v>62</v>
      </c>
      <c r="AC3743" s="1" t="s">
        <v>5712</v>
      </c>
      <c r="AD3743" s="1" t="s">
        <v>5712</v>
      </c>
      <c r="AI3743" s="1" t="s">
        <v>15334</v>
      </c>
      <c r="AK3743" s="1" t="s">
        <v>77</v>
      </c>
      <c r="AN3743" s="1" t="s">
        <v>5712</v>
      </c>
      <c r="AP3743" s="1" t="s">
        <v>5712</v>
      </c>
      <c r="AR3743" s="1" t="s">
        <v>5712</v>
      </c>
      <c r="AT3743" s="1" t="s">
        <v>5712</v>
      </c>
    </row>
    <row r="3744" spans="1:48" x14ac:dyDescent="0.35">
      <c r="A3744" s="1" t="s">
        <v>15335</v>
      </c>
      <c r="B3744" s="1" t="s">
        <v>12499</v>
      </c>
      <c r="C3744" s="1" t="s">
        <v>41</v>
      </c>
      <c r="D3744">
        <v>64</v>
      </c>
      <c r="E3744" s="1" t="s">
        <v>65</v>
      </c>
      <c r="F3744" s="1" t="s">
        <v>72</v>
      </c>
      <c r="G3744" s="1" t="s">
        <v>73</v>
      </c>
      <c r="H3744" s="1" t="s">
        <v>79</v>
      </c>
      <c r="I3744" s="1" t="s">
        <v>99</v>
      </c>
      <c r="J3744" s="1" t="s">
        <v>80</v>
      </c>
      <c r="K3744" s="1" t="s">
        <v>48</v>
      </c>
      <c r="L3744" s="1" t="s">
        <v>48</v>
      </c>
      <c r="M3744" s="1" t="s">
        <v>48</v>
      </c>
      <c r="N3744" s="1" t="s">
        <v>48</v>
      </c>
      <c r="O3744" s="1" t="s">
        <v>48</v>
      </c>
      <c r="P3744" s="1" t="s">
        <v>48</v>
      </c>
      <c r="Q3744" s="1" t="s">
        <v>48</v>
      </c>
      <c r="R3744" s="1" t="s">
        <v>48</v>
      </c>
      <c r="S3744" s="1" t="s">
        <v>48</v>
      </c>
      <c r="T3744" s="1" t="s">
        <v>48</v>
      </c>
      <c r="U3744" s="1" t="s">
        <v>48</v>
      </c>
      <c r="V3744" s="1" t="s">
        <v>49</v>
      </c>
      <c r="W3744" s="1" t="s">
        <v>48</v>
      </c>
      <c r="X3744" s="1" t="s">
        <v>75</v>
      </c>
      <c r="Y3744" s="1" t="s">
        <v>15336</v>
      </c>
      <c r="AC3744" s="1" t="s">
        <v>5712</v>
      </c>
      <c r="AD3744" s="1" t="s">
        <v>5712</v>
      </c>
      <c r="AK3744" s="1" t="s">
        <v>101</v>
      </c>
      <c r="AN3744" s="1" t="s">
        <v>81</v>
      </c>
      <c r="AP3744" s="1" t="s">
        <v>5712</v>
      </c>
      <c r="AR3744" s="1" t="s">
        <v>5712</v>
      </c>
      <c r="AT3744" s="1" t="s">
        <v>5712</v>
      </c>
    </row>
    <row r="3745" spans="1:48" x14ac:dyDescent="0.35">
      <c r="A3745" s="1" t="s">
        <v>15337</v>
      </c>
      <c r="B3745" s="1" t="s">
        <v>12499</v>
      </c>
      <c r="C3745" s="1" t="s">
        <v>71</v>
      </c>
      <c r="D3745">
        <v>44</v>
      </c>
      <c r="E3745" s="1" t="s">
        <v>42</v>
      </c>
      <c r="F3745" s="1" t="s">
        <v>66</v>
      </c>
      <c r="G3745" s="1" t="s">
        <v>44</v>
      </c>
      <c r="H3745" s="1" t="s">
        <v>60</v>
      </c>
      <c r="I3745" s="1" t="s">
        <v>90</v>
      </c>
      <c r="J3745" s="1" t="s">
        <v>47</v>
      </c>
      <c r="K3745" s="1" t="s">
        <v>48</v>
      </c>
      <c r="L3745" s="1" t="s">
        <v>48</v>
      </c>
      <c r="M3745" s="1" t="s">
        <v>48</v>
      </c>
      <c r="N3745" s="1" t="s">
        <v>48</v>
      </c>
      <c r="O3745" s="1" t="s">
        <v>48</v>
      </c>
      <c r="P3745" s="1" t="s">
        <v>48</v>
      </c>
      <c r="Q3745" s="1" t="s">
        <v>48</v>
      </c>
      <c r="R3745" s="1" t="s">
        <v>49</v>
      </c>
      <c r="S3745" s="1" t="s">
        <v>48</v>
      </c>
      <c r="T3745" s="1" t="s">
        <v>48</v>
      </c>
      <c r="U3745" s="1" t="s">
        <v>48</v>
      </c>
      <c r="V3745" s="1" t="s">
        <v>48</v>
      </c>
      <c r="W3745" s="1" t="s">
        <v>48</v>
      </c>
      <c r="X3745" s="1" t="s">
        <v>62</v>
      </c>
      <c r="AC3745" s="1" t="s">
        <v>5712</v>
      </c>
      <c r="AD3745" s="1" t="s">
        <v>5712</v>
      </c>
      <c r="AK3745" s="1" t="s">
        <v>63</v>
      </c>
      <c r="AN3745" s="1" t="s">
        <v>5712</v>
      </c>
      <c r="AP3745" s="1" t="s">
        <v>5712</v>
      </c>
      <c r="AR3745" s="1" t="s">
        <v>5712</v>
      </c>
      <c r="AT3745" s="1" t="s">
        <v>5712</v>
      </c>
      <c r="AV3745" s="1" t="s">
        <v>15338</v>
      </c>
    </row>
    <row r="3746" spans="1:48" x14ac:dyDescent="0.35">
      <c r="A3746" s="1" t="s">
        <v>15339</v>
      </c>
      <c r="B3746" s="1" t="s">
        <v>12499</v>
      </c>
      <c r="C3746" s="1" t="s">
        <v>41</v>
      </c>
      <c r="D3746">
        <v>18</v>
      </c>
      <c r="E3746" s="1" t="s">
        <v>57</v>
      </c>
      <c r="F3746" s="1" t="s">
        <v>58</v>
      </c>
      <c r="G3746" s="1" t="s">
        <v>44</v>
      </c>
      <c r="H3746" s="1" t="s">
        <v>79</v>
      </c>
      <c r="I3746" s="1" t="s">
        <v>61</v>
      </c>
      <c r="J3746" s="1" t="s">
        <v>47</v>
      </c>
      <c r="K3746" s="1" t="s">
        <v>49</v>
      </c>
      <c r="L3746" s="1" t="s">
        <v>48</v>
      </c>
      <c r="M3746" s="1" t="s">
        <v>48</v>
      </c>
      <c r="N3746" s="1" t="s">
        <v>48</v>
      </c>
      <c r="O3746" s="1" t="s">
        <v>48</v>
      </c>
      <c r="P3746" s="1" t="s">
        <v>48</v>
      </c>
      <c r="Q3746" s="1" t="s">
        <v>48</v>
      </c>
      <c r="R3746" s="1" t="s">
        <v>48</v>
      </c>
      <c r="S3746" s="1" t="s">
        <v>48</v>
      </c>
      <c r="T3746" s="1" t="s">
        <v>49</v>
      </c>
      <c r="U3746" s="1" t="s">
        <v>48</v>
      </c>
      <c r="V3746" s="1" t="s">
        <v>48</v>
      </c>
      <c r="W3746" s="1" t="s">
        <v>48</v>
      </c>
      <c r="X3746" s="1" t="s">
        <v>62</v>
      </c>
      <c r="AC3746" s="1" t="s">
        <v>5712</v>
      </c>
      <c r="AD3746" s="1" t="s">
        <v>5712</v>
      </c>
      <c r="AK3746" s="1" t="s">
        <v>63</v>
      </c>
      <c r="AN3746" s="1" t="s">
        <v>5712</v>
      </c>
      <c r="AP3746" s="1" t="s">
        <v>5712</v>
      </c>
      <c r="AR3746" s="1" t="s">
        <v>5712</v>
      </c>
      <c r="AT3746" s="1" t="s">
        <v>5712</v>
      </c>
      <c r="AV3746" s="1" t="s">
        <v>15340</v>
      </c>
    </row>
    <row r="3747" spans="1:48" x14ac:dyDescent="0.35">
      <c r="A3747" s="1" t="s">
        <v>15341</v>
      </c>
      <c r="B3747" s="1" t="s">
        <v>12499</v>
      </c>
      <c r="C3747" s="1" t="s">
        <v>71</v>
      </c>
      <c r="D3747">
        <v>21</v>
      </c>
      <c r="E3747" s="1" t="s">
        <v>57</v>
      </c>
      <c r="F3747" s="1" t="s">
        <v>58</v>
      </c>
      <c r="G3747" s="1" t="s">
        <v>44</v>
      </c>
      <c r="H3747" s="1" t="s">
        <v>45</v>
      </c>
      <c r="I3747" s="1" t="s">
        <v>46</v>
      </c>
      <c r="J3747" s="1" t="s">
        <v>47</v>
      </c>
      <c r="K3747" s="1" t="s">
        <v>48</v>
      </c>
      <c r="L3747" s="1" t="s">
        <v>48</v>
      </c>
      <c r="M3747" s="1" t="s">
        <v>49</v>
      </c>
      <c r="N3747" s="1" t="s">
        <v>48</v>
      </c>
      <c r="O3747" s="1" t="s">
        <v>48</v>
      </c>
      <c r="P3747" s="1" t="s">
        <v>48</v>
      </c>
      <c r="Q3747" s="1" t="s">
        <v>48</v>
      </c>
      <c r="R3747" s="1" t="s">
        <v>48</v>
      </c>
      <c r="S3747" s="1" t="s">
        <v>48</v>
      </c>
      <c r="T3747" s="1" t="s">
        <v>48</v>
      </c>
      <c r="U3747" s="1" t="s">
        <v>48</v>
      </c>
      <c r="V3747" s="1" t="s">
        <v>48</v>
      </c>
      <c r="W3747" s="1" t="s">
        <v>48</v>
      </c>
      <c r="X3747" s="1" t="s">
        <v>62</v>
      </c>
      <c r="AC3747" s="1" t="s">
        <v>5712</v>
      </c>
      <c r="AD3747" s="1" t="s">
        <v>5712</v>
      </c>
      <c r="AK3747" s="1" t="s">
        <v>55</v>
      </c>
      <c r="AN3747" s="1" t="s">
        <v>5712</v>
      </c>
      <c r="AP3747" s="1" t="s">
        <v>5712</v>
      </c>
      <c r="AR3747" s="1" t="s">
        <v>5712</v>
      </c>
      <c r="AT3747" s="1" t="s">
        <v>5712</v>
      </c>
    </row>
    <row r="3748" spans="1:48" x14ac:dyDescent="0.35">
      <c r="A3748" s="1" t="s">
        <v>15342</v>
      </c>
      <c r="B3748" s="1" t="s">
        <v>12499</v>
      </c>
      <c r="C3748" s="1" t="s">
        <v>71</v>
      </c>
      <c r="D3748">
        <v>68</v>
      </c>
      <c r="E3748" s="1" t="s">
        <v>65</v>
      </c>
      <c r="F3748" s="1" t="s">
        <v>66</v>
      </c>
      <c r="G3748" s="1" t="s">
        <v>73</v>
      </c>
      <c r="H3748" s="1" t="s">
        <v>144</v>
      </c>
      <c r="I3748" s="1" t="s">
        <v>110</v>
      </c>
      <c r="J3748" s="1" t="s">
        <v>80</v>
      </c>
      <c r="K3748" s="1" t="s">
        <v>48</v>
      </c>
      <c r="L3748" s="1" t="s">
        <v>48</v>
      </c>
      <c r="M3748" s="1" t="s">
        <v>48</v>
      </c>
      <c r="N3748" s="1" t="s">
        <v>48</v>
      </c>
      <c r="O3748" s="1" t="s">
        <v>48</v>
      </c>
      <c r="P3748" s="1" t="s">
        <v>48</v>
      </c>
      <c r="Q3748" s="1" t="s">
        <v>48</v>
      </c>
      <c r="R3748" s="1" t="s">
        <v>48</v>
      </c>
      <c r="S3748" s="1" t="s">
        <v>48</v>
      </c>
      <c r="T3748" s="1" t="s">
        <v>49</v>
      </c>
      <c r="U3748" s="1" t="s">
        <v>48</v>
      </c>
      <c r="V3748" s="1" t="s">
        <v>48</v>
      </c>
      <c r="W3748" s="1" t="s">
        <v>48</v>
      </c>
      <c r="X3748" s="1" t="s">
        <v>75</v>
      </c>
      <c r="Y3748" s="1" t="s">
        <v>15343</v>
      </c>
      <c r="AC3748" s="1" t="s">
        <v>5712</v>
      </c>
      <c r="AD3748" s="1" t="s">
        <v>5712</v>
      </c>
      <c r="AK3748" s="1" t="s">
        <v>55</v>
      </c>
      <c r="AN3748" s="1" t="s">
        <v>5712</v>
      </c>
      <c r="AP3748" s="1" t="s">
        <v>5712</v>
      </c>
      <c r="AR3748" s="1" t="s">
        <v>5712</v>
      </c>
      <c r="AT3748" s="1" t="s">
        <v>5712</v>
      </c>
      <c r="AV3748" s="1" t="s">
        <v>15344</v>
      </c>
    </row>
    <row r="3749" spans="1:48" x14ac:dyDescent="0.35">
      <c r="A3749" s="1" t="s">
        <v>15345</v>
      </c>
      <c r="B3749" s="1" t="s">
        <v>12499</v>
      </c>
      <c r="C3749" s="1" t="s">
        <v>71</v>
      </c>
      <c r="D3749">
        <v>59</v>
      </c>
      <c r="E3749" s="1" t="s">
        <v>65</v>
      </c>
      <c r="F3749" s="1" t="s">
        <v>43</v>
      </c>
      <c r="G3749" s="1" t="s">
        <v>85</v>
      </c>
      <c r="H3749" s="1" t="s">
        <v>79</v>
      </c>
      <c r="I3749" s="1" t="s">
        <v>99</v>
      </c>
      <c r="J3749" s="1" t="s">
        <v>80</v>
      </c>
      <c r="K3749" s="1" t="s">
        <v>48</v>
      </c>
      <c r="L3749" s="1" t="s">
        <v>48</v>
      </c>
      <c r="M3749" s="1" t="s">
        <v>48</v>
      </c>
      <c r="N3749" s="1" t="s">
        <v>48</v>
      </c>
      <c r="O3749" s="1" t="s">
        <v>48</v>
      </c>
      <c r="P3749" s="1" t="s">
        <v>48</v>
      </c>
      <c r="Q3749" s="1" t="s">
        <v>48</v>
      </c>
      <c r="R3749" s="1" t="s">
        <v>48</v>
      </c>
      <c r="S3749" s="1" t="s">
        <v>48</v>
      </c>
      <c r="T3749" s="1" t="s">
        <v>49</v>
      </c>
      <c r="U3749" s="1" t="s">
        <v>48</v>
      </c>
      <c r="V3749" s="1" t="s">
        <v>48</v>
      </c>
      <c r="W3749" s="1" t="s">
        <v>48</v>
      </c>
      <c r="X3749" s="1" t="s">
        <v>116</v>
      </c>
      <c r="Y3749" s="1" t="s">
        <v>15346</v>
      </c>
      <c r="AC3749" s="1" t="s">
        <v>5712</v>
      </c>
      <c r="AD3749" s="1" t="s">
        <v>5712</v>
      </c>
      <c r="AI3749" s="1" t="s">
        <v>15347</v>
      </c>
      <c r="AK3749" s="1" t="s">
        <v>63</v>
      </c>
      <c r="AN3749" s="1" t="s">
        <v>5712</v>
      </c>
      <c r="AP3749" s="1" t="s">
        <v>5712</v>
      </c>
      <c r="AR3749" s="1" t="s">
        <v>5712</v>
      </c>
      <c r="AT3749" s="1" t="s">
        <v>5712</v>
      </c>
      <c r="AV3749" s="1" t="s">
        <v>15348</v>
      </c>
    </row>
    <row r="3750" spans="1:48" x14ac:dyDescent="0.35">
      <c r="A3750" s="1" t="s">
        <v>15349</v>
      </c>
      <c r="B3750" s="1" t="s">
        <v>12499</v>
      </c>
      <c r="C3750" s="1" t="s">
        <v>41</v>
      </c>
      <c r="D3750">
        <v>62</v>
      </c>
      <c r="E3750" s="1" t="s">
        <v>65</v>
      </c>
      <c r="F3750" s="1" t="s">
        <v>43</v>
      </c>
      <c r="G3750" s="1" t="s">
        <v>73</v>
      </c>
      <c r="H3750" s="1" t="s">
        <v>79</v>
      </c>
      <c r="I3750" s="1" t="s">
        <v>68</v>
      </c>
      <c r="J3750" s="1" t="s">
        <v>47</v>
      </c>
      <c r="K3750" s="1" t="s">
        <v>48</v>
      </c>
      <c r="L3750" s="1" t="s">
        <v>48</v>
      </c>
      <c r="M3750" s="1" t="s">
        <v>48</v>
      </c>
      <c r="N3750" s="1" t="s">
        <v>48</v>
      </c>
      <c r="O3750" s="1" t="s">
        <v>48</v>
      </c>
      <c r="P3750" s="1" t="s">
        <v>48</v>
      </c>
      <c r="Q3750" s="1" t="s">
        <v>48</v>
      </c>
      <c r="R3750" s="1" t="s">
        <v>48</v>
      </c>
      <c r="S3750" s="1" t="s">
        <v>49</v>
      </c>
      <c r="T3750" s="1" t="s">
        <v>48</v>
      </c>
      <c r="U3750" s="1" t="s">
        <v>48</v>
      </c>
      <c r="V3750" s="1" t="s">
        <v>48</v>
      </c>
      <c r="W3750" s="1" t="s">
        <v>48</v>
      </c>
      <c r="X3750" s="1" t="s">
        <v>62</v>
      </c>
      <c r="AC3750" s="1" t="s">
        <v>5712</v>
      </c>
      <c r="AD3750" s="1" t="s">
        <v>5712</v>
      </c>
      <c r="AK3750" s="1" t="s">
        <v>63</v>
      </c>
      <c r="AN3750" s="1" t="s">
        <v>5712</v>
      </c>
      <c r="AP3750" s="1" t="s">
        <v>5712</v>
      </c>
      <c r="AR3750" s="1" t="s">
        <v>5712</v>
      </c>
      <c r="AT3750" s="1" t="s">
        <v>5712</v>
      </c>
    </row>
    <row r="3751" spans="1:48" ht="58" x14ac:dyDescent="0.35">
      <c r="A3751" s="1" t="s">
        <v>15350</v>
      </c>
      <c r="B3751" s="1" t="s">
        <v>12499</v>
      </c>
      <c r="C3751" s="1" t="s">
        <v>41</v>
      </c>
      <c r="D3751">
        <v>77</v>
      </c>
      <c r="E3751" s="1" t="s">
        <v>65</v>
      </c>
      <c r="F3751" s="1" t="s">
        <v>43</v>
      </c>
      <c r="G3751" s="1" t="s">
        <v>137</v>
      </c>
      <c r="H3751" s="1" t="s">
        <v>67</v>
      </c>
      <c r="I3751" s="1" t="s">
        <v>90</v>
      </c>
      <c r="J3751" s="1" t="s">
        <v>80</v>
      </c>
      <c r="K3751" s="1" t="s">
        <v>48</v>
      </c>
      <c r="L3751" s="1" t="s">
        <v>48</v>
      </c>
      <c r="M3751" s="1" t="s">
        <v>48</v>
      </c>
      <c r="N3751" s="1" t="s">
        <v>48</v>
      </c>
      <c r="O3751" s="1" t="s">
        <v>48</v>
      </c>
      <c r="P3751" s="1" t="s">
        <v>48</v>
      </c>
      <c r="Q3751" s="1" t="s">
        <v>48</v>
      </c>
      <c r="R3751" s="1" t="s">
        <v>48</v>
      </c>
      <c r="S3751" s="1" t="s">
        <v>48</v>
      </c>
      <c r="T3751" s="1" t="s">
        <v>48</v>
      </c>
      <c r="U3751" s="1" t="s">
        <v>48</v>
      </c>
      <c r="V3751" s="1" t="s">
        <v>49</v>
      </c>
      <c r="W3751" s="1" t="s">
        <v>48</v>
      </c>
      <c r="X3751" s="1" t="s">
        <v>75</v>
      </c>
      <c r="Y3751" s="2" t="s">
        <v>15351</v>
      </c>
      <c r="AC3751" s="1" t="s">
        <v>5712</v>
      </c>
      <c r="AD3751" s="1" t="s">
        <v>5712</v>
      </c>
      <c r="AK3751" s="1" t="s">
        <v>55</v>
      </c>
      <c r="AN3751" s="1" t="s">
        <v>5712</v>
      </c>
      <c r="AP3751" s="1" t="s">
        <v>5712</v>
      </c>
      <c r="AR3751" s="1" t="s">
        <v>5712</v>
      </c>
      <c r="AT3751" s="1" t="s">
        <v>5712</v>
      </c>
      <c r="AV3751" s="1" t="s">
        <v>15352</v>
      </c>
    </row>
    <row r="3752" spans="1:48" ht="409.5" x14ac:dyDescent="0.35">
      <c r="A3752" s="1" t="s">
        <v>15353</v>
      </c>
      <c r="B3752" s="1" t="s">
        <v>12499</v>
      </c>
      <c r="C3752" s="1" t="s">
        <v>41</v>
      </c>
      <c r="D3752">
        <v>76</v>
      </c>
      <c r="E3752" s="1" t="s">
        <v>65</v>
      </c>
      <c r="F3752" s="1" t="s">
        <v>66</v>
      </c>
      <c r="G3752" s="1" t="s">
        <v>59</v>
      </c>
      <c r="H3752" s="1" t="s">
        <v>67</v>
      </c>
      <c r="I3752" s="1" t="s">
        <v>68</v>
      </c>
      <c r="J3752" s="1" t="s">
        <v>80</v>
      </c>
      <c r="K3752" s="1" t="s">
        <v>48</v>
      </c>
      <c r="L3752" s="1" t="s">
        <v>48</v>
      </c>
      <c r="M3752" s="1" t="s">
        <v>48</v>
      </c>
      <c r="N3752" s="1" t="s">
        <v>48</v>
      </c>
      <c r="O3752" s="1" t="s">
        <v>48</v>
      </c>
      <c r="P3752" s="1" t="s">
        <v>48</v>
      </c>
      <c r="Q3752" s="1" t="s">
        <v>48</v>
      </c>
      <c r="R3752" s="1" t="s">
        <v>48</v>
      </c>
      <c r="S3752" s="1" t="s">
        <v>48</v>
      </c>
      <c r="T3752" s="1" t="s">
        <v>48</v>
      </c>
      <c r="U3752" s="1" t="s">
        <v>48</v>
      </c>
      <c r="V3752" s="1" t="s">
        <v>49</v>
      </c>
      <c r="W3752" s="1" t="s">
        <v>48</v>
      </c>
      <c r="X3752" s="1" t="s">
        <v>62</v>
      </c>
      <c r="AC3752" s="1" t="s">
        <v>5712</v>
      </c>
      <c r="AD3752" s="1" t="s">
        <v>5712</v>
      </c>
      <c r="AK3752" s="1" t="s">
        <v>55</v>
      </c>
      <c r="AN3752" s="1" t="s">
        <v>5712</v>
      </c>
      <c r="AP3752" s="1" t="s">
        <v>5712</v>
      </c>
      <c r="AR3752" s="1" t="s">
        <v>5712</v>
      </c>
      <c r="AT3752" s="1" t="s">
        <v>5712</v>
      </c>
      <c r="AV3752" s="2" t="s">
        <v>15354</v>
      </c>
    </row>
    <row r="3753" spans="1:48" x14ac:dyDescent="0.35">
      <c r="A3753" s="1" t="s">
        <v>15355</v>
      </c>
      <c r="B3753" s="1" t="s">
        <v>12499</v>
      </c>
      <c r="C3753" s="1" t="s">
        <v>71</v>
      </c>
      <c r="D3753">
        <v>51</v>
      </c>
      <c r="E3753" s="1" t="s">
        <v>42</v>
      </c>
      <c r="F3753" s="1" t="s">
        <v>43</v>
      </c>
      <c r="G3753" s="1" t="s">
        <v>85</v>
      </c>
      <c r="H3753" s="1" t="s">
        <v>386</v>
      </c>
      <c r="I3753" s="1" t="s">
        <v>110</v>
      </c>
      <c r="J3753" s="1" t="s">
        <v>80</v>
      </c>
      <c r="K3753" s="1" t="s">
        <v>48</v>
      </c>
      <c r="L3753" s="1" t="s">
        <v>48</v>
      </c>
      <c r="M3753" s="1" t="s">
        <v>48</v>
      </c>
      <c r="N3753" s="1" t="s">
        <v>48</v>
      </c>
      <c r="O3753" s="1" t="s">
        <v>48</v>
      </c>
      <c r="P3753" s="1" t="s">
        <v>48</v>
      </c>
      <c r="Q3753" s="1" t="s">
        <v>48</v>
      </c>
      <c r="R3753" s="1" t="s">
        <v>48</v>
      </c>
      <c r="S3753" s="1" t="s">
        <v>48</v>
      </c>
      <c r="T3753" s="1" t="s">
        <v>48</v>
      </c>
      <c r="U3753" s="1" t="s">
        <v>48</v>
      </c>
      <c r="V3753" s="1" t="s">
        <v>48</v>
      </c>
      <c r="W3753" s="1" t="s">
        <v>49</v>
      </c>
      <c r="X3753" s="1" t="s">
        <v>62</v>
      </c>
      <c r="AC3753" s="1" t="s">
        <v>5712</v>
      </c>
      <c r="AD3753" s="1" t="s">
        <v>5712</v>
      </c>
      <c r="AI3753" s="1" t="s">
        <v>15356</v>
      </c>
      <c r="AK3753" s="1" t="s">
        <v>101</v>
      </c>
      <c r="AN3753" s="1" t="s">
        <v>5712</v>
      </c>
      <c r="AP3753" s="1" t="s">
        <v>5712</v>
      </c>
      <c r="AR3753" s="1" t="s">
        <v>5712</v>
      </c>
      <c r="AT3753" s="1" t="s">
        <v>5712</v>
      </c>
      <c r="AV3753" s="1" t="s">
        <v>15357</v>
      </c>
    </row>
    <row r="3754" spans="1:48" x14ac:dyDescent="0.35">
      <c r="A3754" s="1" t="s">
        <v>15358</v>
      </c>
      <c r="B3754" s="1" t="s">
        <v>12499</v>
      </c>
      <c r="C3754" s="1" t="s">
        <v>41</v>
      </c>
      <c r="D3754">
        <v>25</v>
      </c>
      <c r="E3754" s="1" t="s">
        <v>57</v>
      </c>
      <c r="F3754" s="1" t="s">
        <v>107</v>
      </c>
      <c r="G3754" s="1" t="s">
        <v>59</v>
      </c>
      <c r="H3754" s="1" t="s">
        <v>45</v>
      </c>
      <c r="I3754" s="1" t="s">
        <v>74</v>
      </c>
      <c r="J3754" s="1" t="s">
        <v>80</v>
      </c>
      <c r="K3754" s="1" t="s">
        <v>48</v>
      </c>
      <c r="L3754" s="1" t="s">
        <v>48</v>
      </c>
      <c r="M3754" s="1" t="s">
        <v>48</v>
      </c>
      <c r="N3754" s="1" t="s">
        <v>48</v>
      </c>
      <c r="O3754" s="1" t="s">
        <v>48</v>
      </c>
      <c r="P3754" s="1" t="s">
        <v>48</v>
      </c>
      <c r="Q3754" s="1" t="s">
        <v>48</v>
      </c>
      <c r="R3754" s="1" t="s">
        <v>48</v>
      </c>
      <c r="S3754" s="1" t="s">
        <v>48</v>
      </c>
      <c r="T3754" s="1" t="s">
        <v>48</v>
      </c>
      <c r="U3754" s="1" t="s">
        <v>49</v>
      </c>
      <c r="V3754" s="1" t="s">
        <v>48</v>
      </c>
      <c r="W3754" s="1" t="s">
        <v>48</v>
      </c>
      <c r="X3754" s="1" t="s">
        <v>62</v>
      </c>
      <c r="AC3754" s="1" t="s">
        <v>5712</v>
      </c>
      <c r="AD3754" s="1" t="s">
        <v>5712</v>
      </c>
      <c r="AK3754" s="1" t="s">
        <v>77</v>
      </c>
      <c r="AN3754" s="1" t="s">
        <v>5712</v>
      </c>
      <c r="AP3754" s="1" t="s">
        <v>5712</v>
      </c>
      <c r="AR3754" s="1" t="s">
        <v>5712</v>
      </c>
      <c r="AT3754" s="1" t="s">
        <v>5712</v>
      </c>
    </row>
    <row r="3755" spans="1:48" x14ac:dyDescent="0.35">
      <c r="A3755" s="1" t="s">
        <v>15359</v>
      </c>
      <c r="B3755" s="1" t="s">
        <v>12499</v>
      </c>
      <c r="C3755" s="1" t="s">
        <v>41</v>
      </c>
      <c r="D3755">
        <v>33</v>
      </c>
      <c r="E3755" s="1" t="s">
        <v>57</v>
      </c>
      <c r="F3755" s="1" t="s">
        <v>107</v>
      </c>
      <c r="G3755" s="1" t="s">
        <v>98</v>
      </c>
      <c r="H3755" s="1" t="s">
        <v>79</v>
      </c>
      <c r="I3755" s="1" t="s">
        <v>90</v>
      </c>
      <c r="J3755" s="1" t="s">
        <v>80</v>
      </c>
      <c r="K3755" s="1" t="s">
        <v>48</v>
      </c>
      <c r="L3755" s="1" t="s">
        <v>48</v>
      </c>
      <c r="M3755" s="1" t="s">
        <v>48</v>
      </c>
      <c r="N3755" s="1" t="s">
        <v>48</v>
      </c>
      <c r="O3755" s="1" t="s">
        <v>48</v>
      </c>
      <c r="P3755" s="1" t="s">
        <v>48</v>
      </c>
      <c r="Q3755" s="1" t="s">
        <v>48</v>
      </c>
      <c r="R3755" s="1" t="s">
        <v>48</v>
      </c>
      <c r="S3755" s="1" t="s">
        <v>48</v>
      </c>
      <c r="T3755" s="1" t="s">
        <v>48</v>
      </c>
      <c r="U3755" s="1" t="s">
        <v>49</v>
      </c>
      <c r="V3755" s="1" t="s">
        <v>48</v>
      </c>
      <c r="W3755" s="1" t="s">
        <v>48</v>
      </c>
      <c r="X3755" s="1" t="s">
        <v>116</v>
      </c>
      <c r="Y3755" s="1" t="s">
        <v>15360</v>
      </c>
      <c r="AC3755" s="1" t="s">
        <v>5712</v>
      </c>
      <c r="AD3755" s="1" t="s">
        <v>5712</v>
      </c>
      <c r="AK3755" s="1" t="s">
        <v>77</v>
      </c>
      <c r="AN3755" s="1" t="s">
        <v>5712</v>
      </c>
      <c r="AP3755" s="1" t="s">
        <v>5712</v>
      </c>
      <c r="AR3755" s="1" t="s">
        <v>5712</v>
      </c>
      <c r="AT3755" s="1" t="s">
        <v>5712</v>
      </c>
      <c r="AV3755" s="1" t="s">
        <v>15361</v>
      </c>
    </row>
    <row r="3756" spans="1:48" x14ac:dyDescent="0.35">
      <c r="A3756" s="1" t="s">
        <v>15362</v>
      </c>
      <c r="B3756" s="1" t="s">
        <v>12499</v>
      </c>
      <c r="C3756" s="1" t="s">
        <v>71</v>
      </c>
      <c r="D3756">
        <v>42</v>
      </c>
      <c r="E3756" s="1" t="s">
        <v>42</v>
      </c>
      <c r="F3756" s="1" t="s">
        <v>43</v>
      </c>
      <c r="G3756" s="1" t="s">
        <v>73</v>
      </c>
      <c r="H3756" s="1" t="s">
        <v>45</v>
      </c>
      <c r="I3756" s="1" t="s">
        <v>68</v>
      </c>
      <c r="J3756" s="1" t="s">
        <v>80</v>
      </c>
      <c r="K3756" s="1" t="s">
        <v>48</v>
      </c>
      <c r="L3756" s="1" t="s">
        <v>48</v>
      </c>
      <c r="M3756" s="1" t="s">
        <v>48</v>
      </c>
      <c r="N3756" s="1" t="s">
        <v>48</v>
      </c>
      <c r="O3756" s="1" t="s">
        <v>48</v>
      </c>
      <c r="P3756" s="1" t="s">
        <v>48</v>
      </c>
      <c r="Q3756" s="1" t="s">
        <v>48</v>
      </c>
      <c r="R3756" s="1" t="s">
        <v>48</v>
      </c>
      <c r="S3756" s="1" t="s">
        <v>48</v>
      </c>
      <c r="T3756" s="1" t="s">
        <v>48</v>
      </c>
      <c r="U3756" s="1" t="s">
        <v>48</v>
      </c>
      <c r="V3756" s="1" t="s">
        <v>48</v>
      </c>
      <c r="W3756" s="1" t="s">
        <v>49</v>
      </c>
      <c r="X3756" s="1" t="s">
        <v>62</v>
      </c>
      <c r="AC3756" s="1" t="s">
        <v>5712</v>
      </c>
      <c r="AD3756" s="1" t="s">
        <v>5712</v>
      </c>
      <c r="AK3756" s="1" t="s">
        <v>55</v>
      </c>
      <c r="AN3756" s="1" t="s">
        <v>5712</v>
      </c>
      <c r="AP3756" s="1" t="s">
        <v>5712</v>
      </c>
      <c r="AR3756" s="1" t="s">
        <v>5712</v>
      </c>
      <c r="AT3756" s="1" t="s">
        <v>5712</v>
      </c>
    </row>
    <row r="3757" spans="1:48" x14ac:dyDescent="0.35">
      <c r="A3757" s="1" t="s">
        <v>15363</v>
      </c>
      <c r="B3757" s="1" t="s">
        <v>12499</v>
      </c>
      <c r="C3757" s="1" t="s">
        <v>41</v>
      </c>
      <c r="D3757">
        <v>50</v>
      </c>
      <c r="E3757" s="1" t="s">
        <v>42</v>
      </c>
      <c r="F3757" s="1" t="s">
        <v>43</v>
      </c>
      <c r="G3757" s="1" t="s">
        <v>85</v>
      </c>
      <c r="H3757" s="1" t="s">
        <v>45</v>
      </c>
      <c r="I3757" s="1" t="s">
        <v>74</v>
      </c>
      <c r="J3757" s="1" t="s">
        <v>80</v>
      </c>
      <c r="K3757" s="1" t="s">
        <v>48</v>
      </c>
      <c r="L3757" s="1" t="s">
        <v>48</v>
      </c>
      <c r="M3757" s="1" t="s">
        <v>48</v>
      </c>
      <c r="N3757" s="1" t="s">
        <v>48</v>
      </c>
      <c r="O3757" s="1" t="s">
        <v>48</v>
      </c>
      <c r="P3757" s="1" t="s">
        <v>49</v>
      </c>
      <c r="Q3757" s="1" t="s">
        <v>48</v>
      </c>
      <c r="R3757" s="1" t="s">
        <v>48</v>
      </c>
      <c r="S3757" s="1" t="s">
        <v>48</v>
      </c>
      <c r="T3757" s="1" t="s">
        <v>48</v>
      </c>
      <c r="U3757" s="1" t="s">
        <v>48</v>
      </c>
      <c r="V3757" s="1" t="s">
        <v>48</v>
      </c>
      <c r="W3757" s="1" t="s">
        <v>48</v>
      </c>
      <c r="X3757" s="1" t="s">
        <v>62</v>
      </c>
      <c r="AC3757" s="1" t="s">
        <v>5712</v>
      </c>
      <c r="AD3757" s="1" t="s">
        <v>5712</v>
      </c>
      <c r="AK3757" s="1" t="s">
        <v>63</v>
      </c>
      <c r="AN3757" s="1" t="s">
        <v>5712</v>
      </c>
      <c r="AP3757" s="1" t="s">
        <v>5712</v>
      </c>
      <c r="AR3757" s="1" t="s">
        <v>5712</v>
      </c>
      <c r="AT3757" s="1" t="s">
        <v>5712</v>
      </c>
    </row>
    <row r="3758" spans="1:48" x14ac:dyDescent="0.35">
      <c r="A3758" s="1" t="s">
        <v>15364</v>
      </c>
      <c r="B3758" s="1" t="s">
        <v>12499</v>
      </c>
      <c r="C3758" s="1" t="s">
        <v>41</v>
      </c>
      <c r="D3758">
        <v>32</v>
      </c>
      <c r="E3758" s="1" t="s">
        <v>57</v>
      </c>
      <c r="F3758" s="1" t="s">
        <v>58</v>
      </c>
      <c r="G3758" s="1" t="s">
        <v>85</v>
      </c>
      <c r="H3758" s="1" t="s">
        <v>45</v>
      </c>
      <c r="I3758" s="1" t="s">
        <v>46</v>
      </c>
      <c r="J3758" s="1" t="s">
        <v>80</v>
      </c>
      <c r="K3758" s="1" t="s">
        <v>48</v>
      </c>
      <c r="L3758" s="1" t="s">
        <v>48</v>
      </c>
      <c r="M3758" s="1" t="s">
        <v>48</v>
      </c>
      <c r="N3758" s="1" t="s">
        <v>48</v>
      </c>
      <c r="O3758" s="1" t="s">
        <v>48</v>
      </c>
      <c r="P3758" s="1" t="s">
        <v>48</v>
      </c>
      <c r="Q3758" s="1" t="s">
        <v>48</v>
      </c>
      <c r="R3758" s="1" t="s">
        <v>48</v>
      </c>
      <c r="S3758" s="1" t="s">
        <v>48</v>
      </c>
      <c r="T3758" s="1" t="s">
        <v>48</v>
      </c>
      <c r="U3758" s="1" t="s">
        <v>48</v>
      </c>
      <c r="V3758" s="1" t="s">
        <v>48</v>
      </c>
      <c r="W3758" s="1" t="s">
        <v>49</v>
      </c>
      <c r="X3758" s="1" t="s">
        <v>75</v>
      </c>
      <c r="Y3758" s="1" t="s">
        <v>15365</v>
      </c>
      <c r="AC3758" s="1" t="s">
        <v>5712</v>
      </c>
      <c r="AD3758" s="1" t="s">
        <v>5712</v>
      </c>
      <c r="AI3758" s="1" t="s">
        <v>15366</v>
      </c>
      <c r="AK3758" s="1" t="s">
        <v>77</v>
      </c>
      <c r="AN3758" s="1" t="s">
        <v>5712</v>
      </c>
      <c r="AP3758" s="1" t="s">
        <v>5712</v>
      </c>
      <c r="AR3758" s="1" t="s">
        <v>5712</v>
      </c>
      <c r="AT3758" s="1" t="s">
        <v>5712</v>
      </c>
    </row>
    <row r="3759" spans="1:48" x14ac:dyDescent="0.35">
      <c r="A3759" s="1" t="s">
        <v>15367</v>
      </c>
      <c r="B3759" s="1" t="s">
        <v>12499</v>
      </c>
      <c r="C3759" s="1" t="s">
        <v>41</v>
      </c>
      <c r="D3759">
        <v>82</v>
      </c>
      <c r="E3759" s="1" t="s">
        <v>65</v>
      </c>
      <c r="F3759" s="1" t="s">
        <v>66</v>
      </c>
      <c r="G3759" s="1" t="s">
        <v>44</v>
      </c>
      <c r="H3759" s="1" t="s">
        <v>67</v>
      </c>
      <c r="I3759" s="1" t="s">
        <v>74</v>
      </c>
      <c r="J3759" s="1" t="s">
        <v>80</v>
      </c>
      <c r="K3759" s="1" t="s">
        <v>48</v>
      </c>
      <c r="L3759" s="1" t="s">
        <v>48</v>
      </c>
      <c r="M3759" s="1" t="s">
        <v>48</v>
      </c>
      <c r="N3759" s="1" t="s">
        <v>48</v>
      </c>
      <c r="O3759" s="1" t="s">
        <v>48</v>
      </c>
      <c r="P3759" s="1" t="s">
        <v>48</v>
      </c>
      <c r="Q3759" s="1" t="s">
        <v>48</v>
      </c>
      <c r="R3759" s="1" t="s">
        <v>48</v>
      </c>
      <c r="S3759" s="1" t="s">
        <v>48</v>
      </c>
      <c r="T3759" s="1" t="s">
        <v>48</v>
      </c>
      <c r="U3759" s="1" t="s">
        <v>49</v>
      </c>
      <c r="V3759" s="1" t="s">
        <v>48</v>
      </c>
      <c r="W3759" s="1" t="s">
        <v>48</v>
      </c>
      <c r="X3759" s="1" t="s">
        <v>62</v>
      </c>
      <c r="AC3759" s="1" t="s">
        <v>5712</v>
      </c>
      <c r="AD3759" s="1" t="s">
        <v>5712</v>
      </c>
      <c r="AI3759" s="1" t="s">
        <v>15368</v>
      </c>
      <c r="AK3759" s="1" t="s">
        <v>55</v>
      </c>
      <c r="AN3759" s="1" t="s">
        <v>5712</v>
      </c>
      <c r="AP3759" s="1" t="s">
        <v>5712</v>
      </c>
      <c r="AR3759" s="1" t="s">
        <v>5712</v>
      </c>
      <c r="AT3759" s="1" t="s">
        <v>5712</v>
      </c>
    </row>
    <row r="3760" spans="1:48" x14ac:dyDescent="0.35">
      <c r="A3760" s="1" t="s">
        <v>15369</v>
      </c>
      <c r="B3760" s="1" t="s">
        <v>12499</v>
      </c>
      <c r="C3760" s="1" t="s">
        <v>4124</v>
      </c>
      <c r="D3760">
        <v>19</v>
      </c>
      <c r="E3760" s="1" t="s">
        <v>57</v>
      </c>
      <c r="F3760" s="1" t="s">
        <v>58</v>
      </c>
      <c r="G3760" s="1" t="s">
        <v>59</v>
      </c>
      <c r="H3760" s="1" t="s">
        <v>144</v>
      </c>
      <c r="I3760" s="1" t="s">
        <v>46</v>
      </c>
      <c r="J3760" s="1" t="s">
        <v>47</v>
      </c>
      <c r="K3760" s="1" t="s">
        <v>48</v>
      </c>
      <c r="L3760" s="1" t="s">
        <v>49</v>
      </c>
      <c r="M3760" s="1" t="s">
        <v>48</v>
      </c>
      <c r="N3760" s="1" t="s">
        <v>48</v>
      </c>
      <c r="O3760" s="1" t="s">
        <v>48</v>
      </c>
      <c r="P3760" s="1" t="s">
        <v>48</v>
      </c>
      <c r="Q3760" s="1" t="s">
        <v>48</v>
      </c>
      <c r="R3760" s="1" t="s">
        <v>48</v>
      </c>
      <c r="S3760" s="1" t="s">
        <v>48</v>
      </c>
      <c r="T3760" s="1" t="s">
        <v>48</v>
      </c>
      <c r="U3760" s="1" t="s">
        <v>48</v>
      </c>
      <c r="V3760" s="1" t="s">
        <v>48</v>
      </c>
      <c r="W3760" s="1" t="s">
        <v>48</v>
      </c>
      <c r="X3760" s="1" t="s">
        <v>116</v>
      </c>
      <c r="Y3760" s="1" t="s">
        <v>15370</v>
      </c>
      <c r="AC3760" s="1" t="s">
        <v>5712</v>
      </c>
      <c r="AD3760" s="1" t="s">
        <v>5712</v>
      </c>
      <c r="AK3760" s="1" t="s">
        <v>63</v>
      </c>
      <c r="AN3760" s="1" t="s">
        <v>5712</v>
      </c>
      <c r="AP3760" s="1" t="s">
        <v>5712</v>
      </c>
      <c r="AR3760" s="1" t="s">
        <v>5712</v>
      </c>
      <c r="AT3760" s="1" t="s">
        <v>5712</v>
      </c>
      <c r="AV3760" s="1" t="s">
        <v>15371</v>
      </c>
    </row>
    <row r="3761" spans="1:48" x14ac:dyDescent="0.35">
      <c r="A3761" s="1" t="s">
        <v>15372</v>
      </c>
      <c r="B3761" s="1" t="s">
        <v>12499</v>
      </c>
      <c r="C3761" s="1" t="s">
        <v>41</v>
      </c>
      <c r="D3761">
        <v>77</v>
      </c>
      <c r="E3761" s="1" t="s">
        <v>65</v>
      </c>
      <c r="F3761" s="1" t="s">
        <v>66</v>
      </c>
      <c r="G3761" s="1" t="s">
        <v>276</v>
      </c>
      <c r="H3761" s="1" t="s">
        <v>67</v>
      </c>
      <c r="I3761" s="1" t="s">
        <v>90</v>
      </c>
      <c r="J3761" s="1" t="s">
        <v>47</v>
      </c>
      <c r="K3761" s="1" t="s">
        <v>48</v>
      </c>
      <c r="L3761" s="1" t="s">
        <v>49</v>
      </c>
      <c r="M3761" s="1" t="s">
        <v>48</v>
      </c>
      <c r="N3761" s="1" t="s">
        <v>48</v>
      </c>
      <c r="O3761" s="1" t="s">
        <v>48</v>
      </c>
      <c r="P3761" s="1" t="s">
        <v>48</v>
      </c>
      <c r="Q3761" s="1" t="s">
        <v>48</v>
      </c>
      <c r="R3761" s="1" t="s">
        <v>48</v>
      </c>
      <c r="S3761" s="1" t="s">
        <v>48</v>
      </c>
      <c r="T3761" s="1" t="s">
        <v>48</v>
      </c>
      <c r="U3761" s="1" t="s">
        <v>48</v>
      </c>
      <c r="V3761" s="1" t="s">
        <v>48</v>
      </c>
      <c r="W3761" s="1" t="s">
        <v>48</v>
      </c>
      <c r="X3761" s="1" t="s">
        <v>62</v>
      </c>
      <c r="AC3761" s="1" t="s">
        <v>5712</v>
      </c>
      <c r="AD3761" s="1" t="s">
        <v>5712</v>
      </c>
      <c r="AI3761" s="1" t="s">
        <v>15373</v>
      </c>
      <c r="AK3761" s="1" t="s">
        <v>77</v>
      </c>
      <c r="AN3761" s="1" t="s">
        <v>5712</v>
      </c>
      <c r="AP3761" s="1" t="s">
        <v>5712</v>
      </c>
      <c r="AR3761" s="1" t="s">
        <v>5712</v>
      </c>
      <c r="AT3761" s="1" t="s">
        <v>5712</v>
      </c>
      <c r="AV3761" s="1" t="s">
        <v>15374</v>
      </c>
    </row>
    <row r="3762" spans="1:48" x14ac:dyDescent="0.35">
      <c r="A3762" s="1" t="s">
        <v>15375</v>
      </c>
      <c r="B3762" s="1" t="s">
        <v>12499</v>
      </c>
      <c r="C3762" s="1" t="s">
        <v>71</v>
      </c>
      <c r="D3762">
        <v>18</v>
      </c>
      <c r="E3762" s="1" t="s">
        <v>57</v>
      </c>
      <c r="F3762" s="1" t="s">
        <v>58</v>
      </c>
      <c r="G3762" s="1" t="s">
        <v>44</v>
      </c>
      <c r="H3762" s="1" t="s">
        <v>112</v>
      </c>
      <c r="I3762" s="1" t="s">
        <v>99</v>
      </c>
      <c r="J3762" s="1" t="s">
        <v>47</v>
      </c>
      <c r="K3762" s="1" t="s">
        <v>48</v>
      </c>
      <c r="L3762" s="1" t="s">
        <v>48</v>
      </c>
      <c r="M3762" s="1" t="s">
        <v>49</v>
      </c>
      <c r="N3762" s="1" t="s">
        <v>48</v>
      </c>
      <c r="O3762" s="1" t="s">
        <v>48</v>
      </c>
      <c r="P3762" s="1" t="s">
        <v>48</v>
      </c>
      <c r="Q3762" s="1" t="s">
        <v>48</v>
      </c>
      <c r="R3762" s="1" t="s">
        <v>48</v>
      </c>
      <c r="S3762" s="1" t="s">
        <v>48</v>
      </c>
      <c r="T3762" s="1" t="s">
        <v>48</v>
      </c>
      <c r="U3762" s="1" t="s">
        <v>48</v>
      </c>
      <c r="V3762" s="1" t="s">
        <v>48</v>
      </c>
      <c r="W3762" s="1" t="s">
        <v>48</v>
      </c>
      <c r="X3762" s="1" t="s">
        <v>116</v>
      </c>
      <c r="Y3762" s="1" t="s">
        <v>15376</v>
      </c>
      <c r="AC3762" s="1" t="s">
        <v>5712</v>
      </c>
      <c r="AD3762" s="1" t="s">
        <v>5712</v>
      </c>
      <c r="AK3762" s="1" t="s">
        <v>55</v>
      </c>
      <c r="AN3762" s="1" t="s">
        <v>5712</v>
      </c>
      <c r="AP3762" s="1" t="s">
        <v>5712</v>
      </c>
      <c r="AR3762" s="1" t="s">
        <v>5712</v>
      </c>
      <c r="AT3762" s="1" t="s">
        <v>5712</v>
      </c>
      <c r="AV3762" s="1" t="s">
        <v>15377</v>
      </c>
    </row>
    <row r="3763" spans="1:48" x14ac:dyDescent="0.35">
      <c r="A3763" s="1" t="s">
        <v>15378</v>
      </c>
      <c r="B3763" s="1" t="s">
        <v>12499</v>
      </c>
      <c r="C3763" s="1" t="s">
        <v>71</v>
      </c>
      <c r="D3763">
        <v>55</v>
      </c>
      <c r="E3763" s="1" t="s">
        <v>65</v>
      </c>
      <c r="F3763" s="1" t="s">
        <v>107</v>
      </c>
      <c r="G3763" s="1" t="s">
        <v>44</v>
      </c>
      <c r="H3763" s="1" t="s">
        <v>45</v>
      </c>
      <c r="I3763" s="1" t="s">
        <v>46</v>
      </c>
      <c r="J3763" s="1" t="s">
        <v>47</v>
      </c>
      <c r="K3763" s="1" t="s">
        <v>48</v>
      </c>
      <c r="L3763" s="1" t="s">
        <v>48</v>
      </c>
      <c r="M3763" s="1" t="s">
        <v>48</v>
      </c>
      <c r="N3763" s="1" t="s">
        <v>48</v>
      </c>
      <c r="O3763" s="1" t="s">
        <v>48</v>
      </c>
      <c r="P3763" s="1" t="s">
        <v>49</v>
      </c>
      <c r="Q3763" s="1" t="s">
        <v>48</v>
      </c>
      <c r="R3763" s="1" t="s">
        <v>48</v>
      </c>
      <c r="S3763" s="1" t="s">
        <v>48</v>
      </c>
      <c r="T3763" s="1" t="s">
        <v>48</v>
      </c>
      <c r="U3763" s="1" t="s">
        <v>48</v>
      </c>
      <c r="V3763" s="1" t="s">
        <v>48</v>
      </c>
      <c r="W3763" s="1" t="s">
        <v>48</v>
      </c>
      <c r="X3763" s="1" t="s">
        <v>51</v>
      </c>
      <c r="Y3763" s="1" t="s">
        <v>15379</v>
      </c>
      <c r="AC3763" s="1" t="s">
        <v>5712</v>
      </c>
      <c r="AD3763" s="1" t="s">
        <v>5712</v>
      </c>
      <c r="AK3763" s="1" t="s">
        <v>77</v>
      </c>
      <c r="AN3763" s="1" t="s">
        <v>5712</v>
      </c>
      <c r="AP3763" s="1" t="s">
        <v>5712</v>
      </c>
      <c r="AR3763" s="1" t="s">
        <v>5712</v>
      </c>
      <c r="AT3763" s="1" t="s">
        <v>5712</v>
      </c>
    </row>
    <row r="3764" spans="1:48" x14ac:dyDescent="0.35">
      <c r="A3764" s="1" t="s">
        <v>15380</v>
      </c>
      <c r="B3764" s="1" t="s">
        <v>12499</v>
      </c>
      <c r="C3764" s="1" t="s">
        <v>71</v>
      </c>
      <c r="D3764">
        <v>42</v>
      </c>
      <c r="E3764" s="1" t="s">
        <v>42</v>
      </c>
      <c r="F3764" s="1" t="s">
        <v>107</v>
      </c>
      <c r="G3764" s="1" t="s">
        <v>98</v>
      </c>
      <c r="H3764" s="1" t="s">
        <v>45</v>
      </c>
      <c r="I3764" s="1" t="s">
        <v>110</v>
      </c>
      <c r="J3764" s="1" t="s">
        <v>80</v>
      </c>
      <c r="K3764" s="1" t="s">
        <v>48</v>
      </c>
      <c r="L3764" s="1" t="s">
        <v>48</v>
      </c>
      <c r="M3764" s="1" t="s">
        <v>48</v>
      </c>
      <c r="N3764" s="1" t="s">
        <v>48</v>
      </c>
      <c r="O3764" s="1" t="s">
        <v>48</v>
      </c>
      <c r="P3764" s="1" t="s">
        <v>48</v>
      </c>
      <c r="Q3764" s="1" t="s">
        <v>48</v>
      </c>
      <c r="R3764" s="1" t="s">
        <v>48</v>
      </c>
      <c r="S3764" s="1" t="s">
        <v>48</v>
      </c>
      <c r="T3764" s="1" t="s">
        <v>48</v>
      </c>
      <c r="U3764" s="1" t="s">
        <v>49</v>
      </c>
      <c r="V3764" s="1" t="s">
        <v>48</v>
      </c>
      <c r="W3764" s="1" t="s">
        <v>48</v>
      </c>
      <c r="X3764" s="1" t="s">
        <v>51</v>
      </c>
      <c r="Y3764" s="1" t="s">
        <v>15381</v>
      </c>
      <c r="AC3764" s="1" t="s">
        <v>5712</v>
      </c>
      <c r="AD3764" s="1" t="s">
        <v>5712</v>
      </c>
      <c r="AK3764" s="1" t="s">
        <v>55</v>
      </c>
      <c r="AN3764" s="1" t="s">
        <v>5712</v>
      </c>
      <c r="AP3764" s="1" t="s">
        <v>5712</v>
      </c>
      <c r="AR3764" s="1" t="s">
        <v>5712</v>
      </c>
      <c r="AT3764" s="1" t="s">
        <v>5712</v>
      </c>
      <c r="AV3764" s="1" t="s">
        <v>15382</v>
      </c>
    </row>
    <row r="3765" spans="1:48" ht="174" x14ac:dyDescent="0.35">
      <c r="A3765" s="1" t="s">
        <v>15383</v>
      </c>
      <c r="B3765" s="1" t="s">
        <v>12499</v>
      </c>
      <c r="C3765" s="1" t="s">
        <v>71</v>
      </c>
      <c r="D3765">
        <v>37</v>
      </c>
      <c r="E3765" s="1" t="s">
        <v>42</v>
      </c>
      <c r="F3765" s="1" t="s">
        <v>43</v>
      </c>
      <c r="G3765" s="1" t="s">
        <v>98</v>
      </c>
      <c r="H3765" s="1" t="s">
        <v>45</v>
      </c>
      <c r="I3765" s="1" t="s">
        <v>61</v>
      </c>
      <c r="J3765" s="1" t="s">
        <v>80</v>
      </c>
      <c r="K3765" s="1" t="s">
        <v>48</v>
      </c>
      <c r="L3765" s="1" t="s">
        <v>48</v>
      </c>
      <c r="M3765" s="1" t="s">
        <v>48</v>
      </c>
      <c r="N3765" s="1" t="s">
        <v>48</v>
      </c>
      <c r="O3765" s="1" t="s">
        <v>48</v>
      </c>
      <c r="P3765" s="1" t="s">
        <v>48</v>
      </c>
      <c r="Q3765" s="1" t="s">
        <v>48</v>
      </c>
      <c r="R3765" s="1" t="s">
        <v>48</v>
      </c>
      <c r="S3765" s="1" t="s">
        <v>48</v>
      </c>
      <c r="T3765" s="1" t="s">
        <v>48</v>
      </c>
      <c r="U3765" s="1" t="s">
        <v>49</v>
      </c>
      <c r="V3765" s="1" t="s">
        <v>48</v>
      </c>
      <c r="W3765" s="1" t="s">
        <v>48</v>
      </c>
      <c r="X3765" s="1" t="s">
        <v>62</v>
      </c>
      <c r="AC3765" s="1" t="s">
        <v>5712</v>
      </c>
      <c r="AD3765" s="1" t="s">
        <v>5712</v>
      </c>
      <c r="AI3765" s="1" t="s">
        <v>15384</v>
      </c>
      <c r="AK3765" s="1" t="s">
        <v>77</v>
      </c>
      <c r="AN3765" s="1" t="s">
        <v>5712</v>
      </c>
      <c r="AP3765" s="1" t="s">
        <v>5712</v>
      </c>
      <c r="AR3765" s="1" t="s">
        <v>5712</v>
      </c>
      <c r="AT3765" s="1" t="s">
        <v>5712</v>
      </c>
      <c r="AV3765" s="2" t="s">
        <v>15385</v>
      </c>
    </row>
    <row r="3766" spans="1:48" x14ac:dyDescent="0.35">
      <c r="A3766" s="1" t="s">
        <v>15386</v>
      </c>
      <c r="B3766" s="1" t="s">
        <v>12499</v>
      </c>
      <c r="C3766" s="1" t="s">
        <v>71</v>
      </c>
      <c r="D3766">
        <v>74</v>
      </c>
      <c r="E3766" s="1" t="s">
        <v>65</v>
      </c>
      <c r="F3766" s="1" t="s">
        <v>66</v>
      </c>
      <c r="G3766" s="1" t="s">
        <v>98</v>
      </c>
      <c r="H3766" s="1" t="s">
        <v>67</v>
      </c>
      <c r="I3766" s="1" t="s">
        <v>68</v>
      </c>
      <c r="J3766" s="1" t="s">
        <v>47</v>
      </c>
      <c r="K3766" s="1" t="s">
        <v>48</v>
      </c>
      <c r="L3766" s="1" t="s">
        <v>48</v>
      </c>
      <c r="M3766" s="1" t="s">
        <v>48</v>
      </c>
      <c r="N3766" s="1" t="s">
        <v>48</v>
      </c>
      <c r="O3766" s="1" t="s">
        <v>48</v>
      </c>
      <c r="P3766" s="1" t="s">
        <v>48</v>
      </c>
      <c r="Q3766" s="1" t="s">
        <v>48</v>
      </c>
      <c r="R3766" s="1" t="s">
        <v>49</v>
      </c>
      <c r="S3766" s="1" t="s">
        <v>48</v>
      </c>
      <c r="T3766" s="1" t="s">
        <v>48</v>
      </c>
      <c r="U3766" s="1" t="s">
        <v>48</v>
      </c>
      <c r="V3766" s="1" t="s">
        <v>48</v>
      </c>
      <c r="W3766" s="1" t="s">
        <v>48</v>
      </c>
      <c r="X3766" s="1" t="s">
        <v>62</v>
      </c>
      <c r="AC3766" s="1" t="s">
        <v>5712</v>
      </c>
      <c r="AD3766" s="1" t="s">
        <v>5712</v>
      </c>
      <c r="AK3766" s="1" t="s">
        <v>55</v>
      </c>
      <c r="AN3766" s="1" t="s">
        <v>5712</v>
      </c>
      <c r="AP3766" s="1" t="s">
        <v>5712</v>
      </c>
      <c r="AR3766" s="1" t="s">
        <v>5712</v>
      </c>
      <c r="AT3766" s="1" t="s">
        <v>5712</v>
      </c>
      <c r="AV3766" s="1" t="s">
        <v>15387</v>
      </c>
    </row>
    <row r="3767" spans="1:48" x14ac:dyDescent="0.35">
      <c r="A3767" s="1" t="s">
        <v>15388</v>
      </c>
      <c r="B3767" s="1" t="s">
        <v>12499</v>
      </c>
      <c r="C3767" s="1" t="s">
        <v>41</v>
      </c>
      <c r="D3767">
        <v>59</v>
      </c>
      <c r="E3767" s="1" t="s">
        <v>65</v>
      </c>
      <c r="F3767" s="1" t="s">
        <v>72</v>
      </c>
      <c r="G3767" s="1" t="s">
        <v>59</v>
      </c>
      <c r="H3767" s="1" t="s">
        <v>92</v>
      </c>
      <c r="I3767" s="1" t="s">
        <v>68</v>
      </c>
      <c r="J3767" s="1" t="s">
        <v>80</v>
      </c>
      <c r="K3767" s="1" t="s">
        <v>48</v>
      </c>
      <c r="L3767" s="1" t="s">
        <v>48</v>
      </c>
      <c r="M3767" s="1" t="s">
        <v>48</v>
      </c>
      <c r="N3767" s="1" t="s">
        <v>48</v>
      </c>
      <c r="O3767" s="1" t="s">
        <v>48</v>
      </c>
      <c r="P3767" s="1" t="s">
        <v>48</v>
      </c>
      <c r="Q3767" s="1" t="s">
        <v>48</v>
      </c>
      <c r="R3767" s="1" t="s">
        <v>48</v>
      </c>
      <c r="S3767" s="1" t="s">
        <v>48</v>
      </c>
      <c r="T3767" s="1" t="s">
        <v>48</v>
      </c>
      <c r="U3767" s="1" t="s">
        <v>49</v>
      </c>
      <c r="V3767" s="1" t="s">
        <v>48</v>
      </c>
      <c r="W3767" s="1" t="s">
        <v>48</v>
      </c>
      <c r="X3767" s="1" t="s">
        <v>62</v>
      </c>
      <c r="AC3767" s="1" t="s">
        <v>5712</v>
      </c>
      <c r="AD3767" s="1" t="s">
        <v>5712</v>
      </c>
      <c r="AK3767" s="1" t="s">
        <v>77</v>
      </c>
      <c r="AN3767" s="1" t="s">
        <v>5712</v>
      </c>
      <c r="AP3767" s="1" t="s">
        <v>5712</v>
      </c>
      <c r="AR3767" s="1" t="s">
        <v>5712</v>
      </c>
      <c r="AT3767" s="1" t="s">
        <v>5712</v>
      </c>
    </row>
    <row r="3768" spans="1:48" x14ac:dyDescent="0.35">
      <c r="A3768" s="1" t="s">
        <v>15389</v>
      </c>
      <c r="B3768" s="1" t="s">
        <v>12499</v>
      </c>
      <c r="C3768" s="1" t="s">
        <v>41</v>
      </c>
      <c r="D3768">
        <v>33</v>
      </c>
      <c r="E3768" s="1" t="s">
        <v>57</v>
      </c>
      <c r="F3768" s="1" t="s">
        <v>58</v>
      </c>
      <c r="G3768" s="1" t="s">
        <v>98</v>
      </c>
      <c r="H3768" s="1" t="s">
        <v>45</v>
      </c>
      <c r="I3768" s="1" t="s">
        <v>74</v>
      </c>
      <c r="J3768" s="1" t="s">
        <v>80</v>
      </c>
      <c r="K3768" s="1" t="s">
        <v>48</v>
      </c>
      <c r="L3768" s="1" t="s">
        <v>48</v>
      </c>
      <c r="M3768" s="1" t="s">
        <v>48</v>
      </c>
      <c r="N3768" s="1" t="s">
        <v>48</v>
      </c>
      <c r="O3768" s="1" t="s">
        <v>48</v>
      </c>
      <c r="P3768" s="1" t="s">
        <v>48</v>
      </c>
      <c r="Q3768" s="1" t="s">
        <v>48</v>
      </c>
      <c r="R3768" s="1" t="s">
        <v>48</v>
      </c>
      <c r="S3768" s="1" t="s">
        <v>48</v>
      </c>
      <c r="T3768" s="1" t="s">
        <v>48</v>
      </c>
      <c r="U3768" s="1" t="s">
        <v>48</v>
      </c>
      <c r="V3768" s="1" t="s">
        <v>48</v>
      </c>
      <c r="W3768" s="1" t="s">
        <v>49</v>
      </c>
      <c r="X3768" s="1" t="s">
        <v>62</v>
      </c>
      <c r="AC3768" s="1" t="s">
        <v>5712</v>
      </c>
      <c r="AD3768" s="1" t="s">
        <v>5712</v>
      </c>
      <c r="AK3768" s="1" t="s">
        <v>63</v>
      </c>
      <c r="AN3768" s="1" t="s">
        <v>5712</v>
      </c>
      <c r="AP3768" s="1" t="s">
        <v>5712</v>
      </c>
      <c r="AR3768" s="1" t="s">
        <v>5712</v>
      </c>
      <c r="AT3768" s="1" t="s">
        <v>5712</v>
      </c>
      <c r="AV3768" s="1" t="s">
        <v>15390</v>
      </c>
    </row>
    <row r="3769" spans="1:48" x14ac:dyDescent="0.35">
      <c r="A3769" s="1" t="s">
        <v>15391</v>
      </c>
      <c r="B3769" s="1" t="s">
        <v>12499</v>
      </c>
      <c r="C3769" s="1" t="s">
        <v>41</v>
      </c>
      <c r="D3769">
        <v>65</v>
      </c>
      <c r="E3769" s="1" t="s">
        <v>65</v>
      </c>
      <c r="F3769" s="1" t="s">
        <v>72</v>
      </c>
      <c r="G3769" s="1" t="s">
        <v>44</v>
      </c>
      <c r="H3769" s="1" t="s">
        <v>67</v>
      </c>
      <c r="I3769" s="1" t="s">
        <v>125</v>
      </c>
      <c r="J3769" s="1" t="s">
        <v>80</v>
      </c>
      <c r="K3769" s="1" t="s">
        <v>48</v>
      </c>
      <c r="L3769" s="1" t="s">
        <v>48</v>
      </c>
      <c r="M3769" s="1" t="s">
        <v>48</v>
      </c>
      <c r="N3769" s="1" t="s">
        <v>48</v>
      </c>
      <c r="O3769" s="1" t="s">
        <v>48</v>
      </c>
      <c r="P3769" s="1" t="s">
        <v>48</v>
      </c>
      <c r="Q3769" s="1" t="s">
        <v>48</v>
      </c>
      <c r="R3769" s="1" t="s">
        <v>48</v>
      </c>
      <c r="S3769" s="1" t="s">
        <v>48</v>
      </c>
      <c r="T3769" s="1" t="s">
        <v>48</v>
      </c>
      <c r="U3769" s="1" t="s">
        <v>49</v>
      </c>
      <c r="V3769" s="1" t="s">
        <v>48</v>
      </c>
      <c r="W3769" s="1" t="s">
        <v>48</v>
      </c>
      <c r="X3769" s="1" t="s">
        <v>62</v>
      </c>
      <c r="AC3769" s="1" t="s">
        <v>5712</v>
      </c>
      <c r="AD3769" s="1" t="s">
        <v>5712</v>
      </c>
      <c r="AK3769" s="1" t="s">
        <v>77</v>
      </c>
      <c r="AN3769" s="1" t="s">
        <v>5712</v>
      </c>
      <c r="AP3769" s="1" t="s">
        <v>5712</v>
      </c>
      <c r="AR3769" s="1" t="s">
        <v>5712</v>
      </c>
      <c r="AT3769" s="1" t="s">
        <v>5712</v>
      </c>
    </row>
    <row r="3770" spans="1:48" x14ac:dyDescent="0.35">
      <c r="A3770" s="1" t="s">
        <v>15392</v>
      </c>
      <c r="B3770" s="1" t="s">
        <v>12499</v>
      </c>
      <c r="C3770" s="1" t="s">
        <v>41</v>
      </c>
      <c r="D3770">
        <v>19</v>
      </c>
      <c r="E3770" s="1" t="s">
        <v>57</v>
      </c>
      <c r="F3770" s="1" t="s">
        <v>58</v>
      </c>
      <c r="G3770" s="1" t="s">
        <v>59</v>
      </c>
      <c r="H3770" s="1" t="s">
        <v>112</v>
      </c>
      <c r="I3770" s="1" t="s">
        <v>90</v>
      </c>
      <c r="J3770" s="1" t="s">
        <v>80</v>
      </c>
      <c r="K3770" s="1" t="s">
        <v>48</v>
      </c>
      <c r="L3770" s="1" t="s">
        <v>48</v>
      </c>
      <c r="M3770" s="1" t="s">
        <v>48</v>
      </c>
      <c r="N3770" s="1" t="s">
        <v>48</v>
      </c>
      <c r="O3770" s="1" t="s">
        <v>48</v>
      </c>
      <c r="P3770" s="1" t="s">
        <v>48</v>
      </c>
      <c r="Q3770" s="1" t="s">
        <v>48</v>
      </c>
      <c r="R3770" s="1" t="s">
        <v>48</v>
      </c>
      <c r="S3770" s="1" t="s">
        <v>48</v>
      </c>
      <c r="T3770" s="1" t="s">
        <v>48</v>
      </c>
      <c r="U3770" s="1" t="s">
        <v>49</v>
      </c>
      <c r="V3770" s="1" t="s">
        <v>48</v>
      </c>
      <c r="W3770" s="1" t="s">
        <v>48</v>
      </c>
      <c r="X3770" s="1" t="s">
        <v>62</v>
      </c>
      <c r="AC3770" s="1" t="s">
        <v>5712</v>
      </c>
      <c r="AD3770" s="1" t="s">
        <v>5712</v>
      </c>
      <c r="AK3770" s="1" t="s">
        <v>55</v>
      </c>
      <c r="AN3770" s="1" t="s">
        <v>5712</v>
      </c>
      <c r="AP3770" s="1" t="s">
        <v>5712</v>
      </c>
      <c r="AR3770" s="1" t="s">
        <v>5712</v>
      </c>
      <c r="AT3770" s="1" t="s">
        <v>5712</v>
      </c>
    </row>
    <row r="3771" spans="1:48" x14ac:dyDescent="0.35">
      <c r="A3771" s="1" t="s">
        <v>15393</v>
      </c>
      <c r="B3771" s="1" t="s">
        <v>12499</v>
      </c>
      <c r="C3771" s="1" t="s">
        <v>71</v>
      </c>
      <c r="D3771">
        <v>68</v>
      </c>
      <c r="E3771" s="1" t="s">
        <v>65</v>
      </c>
      <c r="F3771" s="1" t="s">
        <v>66</v>
      </c>
      <c r="G3771" s="1" t="s">
        <v>44</v>
      </c>
      <c r="H3771" s="1" t="s">
        <v>67</v>
      </c>
      <c r="I3771" s="1" t="s">
        <v>99</v>
      </c>
      <c r="J3771" s="1" t="s">
        <v>47</v>
      </c>
      <c r="K3771" s="1" t="s">
        <v>48</v>
      </c>
      <c r="L3771" s="1" t="s">
        <v>48</v>
      </c>
      <c r="M3771" s="1" t="s">
        <v>49</v>
      </c>
      <c r="N3771" s="1" t="s">
        <v>48</v>
      </c>
      <c r="O3771" s="1" t="s">
        <v>48</v>
      </c>
      <c r="P3771" s="1" t="s">
        <v>48</v>
      </c>
      <c r="Q3771" s="1" t="s">
        <v>48</v>
      </c>
      <c r="R3771" s="1" t="s">
        <v>48</v>
      </c>
      <c r="S3771" s="1" t="s">
        <v>48</v>
      </c>
      <c r="T3771" s="1" t="s">
        <v>48</v>
      </c>
      <c r="U3771" s="1" t="s">
        <v>48</v>
      </c>
      <c r="V3771" s="1" t="s">
        <v>48</v>
      </c>
      <c r="W3771" s="1" t="s">
        <v>48</v>
      </c>
      <c r="X3771" s="1" t="s">
        <v>62</v>
      </c>
      <c r="AC3771" s="1" t="s">
        <v>5712</v>
      </c>
      <c r="AD3771" s="1" t="s">
        <v>5712</v>
      </c>
      <c r="AI3771" s="1" t="s">
        <v>15394</v>
      </c>
      <c r="AK3771" s="1" t="s">
        <v>63</v>
      </c>
      <c r="AN3771" s="1" t="s">
        <v>5712</v>
      </c>
      <c r="AP3771" s="1" t="s">
        <v>5712</v>
      </c>
      <c r="AR3771" s="1" t="s">
        <v>5712</v>
      </c>
      <c r="AT3771" s="1" t="s">
        <v>5712</v>
      </c>
    </row>
    <row r="3772" spans="1:48" x14ac:dyDescent="0.35">
      <c r="A3772" s="1" t="s">
        <v>15395</v>
      </c>
      <c r="B3772" s="1" t="s">
        <v>12499</v>
      </c>
      <c r="C3772" s="1" t="s">
        <v>71</v>
      </c>
      <c r="D3772">
        <v>52</v>
      </c>
      <c r="E3772" s="1" t="s">
        <v>42</v>
      </c>
      <c r="F3772" s="1" t="s">
        <v>43</v>
      </c>
      <c r="G3772" s="1" t="s">
        <v>85</v>
      </c>
      <c r="H3772" s="1" t="s">
        <v>45</v>
      </c>
      <c r="I3772" s="1" t="s">
        <v>113</v>
      </c>
      <c r="J3772" s="1" t="s">
        <v>47</v>
      </c>
      <c r="K3772" s="1" t="s">
        <v>48</v>
      </c>
      <c r="L3772" s="1" t="s">
        <v>49</v>
      </c>
      <c r="M3772" s="1" t="s">
        <v>48</v>
      </c>
      <c r="N3772" s="1" t="s">
        <v>48</v>
      </c>
      <c r="O3772" s="1" t="s">
        <v>48</v>
      </c>
      <c r="P3772" s="1" t="s">
        <v>48</v>
      </c>
      <c r="Q3772" s="1" t="s">
        <v>48</v>
      </c>
      <c r="R3772" s="1" t="s">
        <v>48</v>
      </c>
      <c r="S3772" s="1" t="s">
        <v>48</v>
      </c>
      <c r="T3772" s="1" t="s">
        <v>48</v>
      </c>
      <c r="U3772" s="1" t="s">
        <v>48</v>
      </c>
      <c r="V3772" s="1" t="s">
        <v>48</v>
      </c>
      <c r="W3772" s="1" t="s">
        <v>48</v>
      </c>
      <c r="X3772" s="1" t="s">
        <v>75</v>
      </c>
      <c r="Y3772" s="1" t="s">
        <v>15396</v>
      </c>
      <c r="AC3772" s="1" t="s">
        <v>5712</v>
      </c>
      <c r="AD3772" s="1" t="s">
        <v>5712</v>
      </c>
      <c r="AI3772" s="1" t="s">
        <v>15397</v>
      </c>
      <c r="AK3772" s="1" t="s">
        <v>63</v>
      </c>
      <c r="AN3772" s="1" t="s">
        <v>5712</v>
      </c>
      <c r="AP3772" s="1" t="s">
        <v>5712</v>
      </c>
      <c r="AR3772" s="1" t="s">
        <v>5712</v>
      </c>
      <c r="AT3772" s="1" t="s">
        <v>5712</v>
      </c>
    </row>
    <row r="3773" spans="1:48" x14ac:dyDescent="0.35">
      <c r="A3773" s="1" t="s">
        <v>15398</v>
      </c>
      <c r="B3773" s="1" t="s">
        <v>12499</v>
      </c>
      <c r="C3773" s="1" t="s">
        <v>71</v>
      </c>
      <c r="D3773">
        <v>71</v>
      </c>
      <c r="E3773" s="1" t="s">
        <v>65</v>
      </c>
      <c r="F3773" s="1" t="s">
        <v>66</v>
      </c>
      <c r="G3773" s="1" t="s">
        <v>44</v>
      </c>
      <c r="H3773" s="1" t="s">
        <v>67</v>
      </c>
      <c r="I3773" s="1" t="s">
        <v>68</v>
      </c>
      <c r="J3773" s="1" t="s">
        <v>47</v>
      </c>
      <c r="K3773" s="1" t="s">
        <v>48</v>
      </c>
      <c r="L3773" s="1" t="s">
        <v>48</v>
      </c>
      <c r="M3773" s="1" t="s">
        <v>48</v>
      </c>
      <c r="N3773" s="1" t="s">
        <v>49</v>
      </c>
      <c r="O3773" s="1" t="s">
        <v>48</v>
      </c>
      <c r="P3773" s="1" t="s">
        <v>48</v>
      </c>
      <c r="Q3773" s="1" t="s">
        <v>48</v>
      </c>
      <c r="R3773" s="1" t="s">
        <v>48</v>
      </c>
      <c r="S3773" s="1" t="s">
        <v>48</v>
      </c>
      <c r="T3773" s="1" t="s">
        <v>48</v>
      </c>
      <c r="U3773" s="1" t="s">
        <v>48</v>
      </c>
      <c r="V3773" s="1" t="s">
        <v>48</v>
      </c>
      <c r="W3773" s="1" t="s">
        <v>48</v>
      </c>
      <c r="X3773" s="1" t="s">
        <v>116</v>
      </c>
      <c r="Y3773" s="1" t="s">
        <v>15399</v>
      </c>
      <c r="AC3773" s="1" t="s">
        <v>5712</v>
      </c>
      <c r="AD3773" s="1" t="s">
        <v>5712</v>
      </c>
      <c r="AI3773" s="1" t="s">
        <v>15400</v>
      </c>
      <c r="AK3773" s="1" t="s">
        <v>63</v>
      </c>
      <c r="AN3773" s="1" t="s">
        <v>131</v>
      </c>
      <c r="AP3773" s="1" t="s">
        <v>5712</v>
      </c>
      <c r="AR3773" s="1" t="s">
        <v>5712</v>
      </c>
      <c r="AT3773" s="1" t="s">
        <v>5712</v>
      </c>
    </row>
    <row r="3774" spans="1:48" x14ac:dyDescent="0.35">
      <c r="A3774" s="1" t="s">
        <v>15401</v>
      </c>
      <c r="B3774" s="1" t="s">
        <v>12499</v>
      </c>
      <c r="C3774" s="1" t="s">
        <v>71</v>
      </c>
      <c r="D3774">
        <v>42</v>
      </c>
      <c r="E3774" s="1" t="s">
        <v>42</v>
      </c>
      <c r="F3774" s="1" t="s">
        <v>43</v>
      </c>
      <c r="G3774" s="1" t="s">
        <v>85</v>
      </c>
      <c r="H3774" s="1" t="s">
        <v>67</v>
      </c>
      <c r="I3774" s="1" t="s">
        <v>68</v>
      </c>
      <c r="J3774" s="1" t="s">
        <v>80</v>
      </c>
      <c r="K3774" s="1" t="s">
        <v>48</v>
      </c>
      <c r="L3774" s="1" t="s">
        <v>48</v>
      </c>
      <c r="M3774" s="1" t="s">
        <v>48</v>
      </c>
      <c r="N3774" s="1" t="s">
        <v>48</v>
      </c>
      <c r="O3774" s="1" t="s">
        <v>48</v>
      </c>
      <c r="P3774" s="1" t="s">
        <v>48</v>
      </c>
      <c r="Q3774" s="1" t="s">
        <v>48</v>
      </c>
      <c r="R3774" s="1" t="s">
        <v>48</v>
      </c>
      <c r="S3774" s="1" t="s">
        <v>48</v>
      </c>
      <c r="T3774" s="1" t="s">
        <v>48</v>
      </c>
      <c r="U3774" s="1" t="s">
        <v>48</v>
      </c>
      <c r="V3774" s="1" t="s">
        <v>49</v>
      </c>
      <c r="W3774" s="1" t="s">
        <v>48</v>
      </c>
      <c r="X3774" s="1" t="s">
        <v>62</v>
      </c>
      <c r="AC3774" s="1" t="s">
        <v>5712</v>
      </c>
      <c r="AD3774" s="1" t="s">
        <v>5712</v>
      </c>
      <c r="AK3774" s="1" t="s">
        <v>63</v>
      </c>
      <c r="AN3774" s="1" t="s">
        <v>5712</v>
      </c>
      <c r="AP3774" s="1" t="s">
        <v>5712</v>
      </c>
      <c r="AR3774" s="1" t="s">
        <v>5712</v>
      </c>
      <c r="AT3774" s="1" t="s">
        <v>5712</v>
      </c>
      <c r="AV3774" s="1" t="s">
        <v>15402</v>
      </c>
    </row>
    <row r="3775" spans="1:48" x14ac:dyDescent="0.35">
      <c r="A3775" s="1" t="s">
        <v>15403</v>
      </c>
      <c r="B3775" s="1" t="s">
        <v>12499</v>
      </c>
      <c r="C3775" s="1" t="s">
        <v>41</v>
      </c>
      <c r="D3775">
        <v>23</v>
      </c>
      <c r="E3775" s="1" t="s">
        <v>57</v>
      </c>
      <c r="F3775" s="1" t="s">
        <v>58</v>
      </c>
      <c r="G3775" s="1" t="s">
        <v>137</v>
      </c>
      <c r="H3775" s="1" t="s">
        <v>386</v>
      </c>
      <c r="I3775" s="1" t="s">
        <v>90</v>
      </c>
      <c r="J3775" s="1" t="s">
        <v>80</v>
      </c>
      <c r="K3775" s="1" t="s">
        <v>48</v>
      </c>
      <c r="L3775" s="1" t="s">
        <v>48</v>
      </c>
      <c r="M3775" s="1" t="s">
        <v>48</v>
      </c>
      <c r="N3775" s="1" t="s">
        <v>48</v>
      </c>
      <c r="O3775" s="1" t="s">
        <v>48</v>
      </c>
      <c r="P3775" s="1" t="s">
        <v>48</v>
      </c>
      <c r="Q3775" s="1" t="s">
        <v>48</v>
      </c>
      <c r="R3775" s="1" t="s">
        <v>48</v>
      </c>
      <c r="S3775" s="1" t="s">
        <v>48</v>
      </c>
      <c r="T3775" s="1" t="s">
        <v>49</v>
      </c>
      <c r="U3775" s="1" t="s">
        <v>48</v>
      </c>
      <c r="V3775" s="1" t="s">
        <v>48</v>
      </c>
      <c r="W3775" s="1" t="s">
        <v>48</v>
      </c>
      <c r="X3775" s="1" t="s">
        <v>116</v>
      </c>
      <c r="Y3775" s="1" t="s">
        <v>15404</v>
      </c>
      <c r="AC3775" s="1" t="s">
        <v>5712</v>
      </c>
      <c r="AD3775" s="1" t="s">
        <v>5712</v>
      </c>
      <c r="AI3775" s="1" t="s">
        <v>15405</v>
      </c>
      <c r="AK3775" s="1" t="s">
        <v>77</v>
      </c>
      <c r="AN3775" s="1" t="s">
        <v>5712</v>
      </c>
      <c r="AP3775" s="1" t="s">
        <v>5712</v>
      </c>
      <c r="AR3775" s="1" t="s">
        <v>5712</v>
      </c>
      <c r="AT3775" s="1" t="s">
        <v>5712</v>
      </c>
    </row>
    <row r="3776" spans="1:48" x14ac:dyDescent="0.35">
      <c r="A3776" s="1" t="s">
        <v>15406</v>
      </c>
      <c r="B3776" s="1" t="s">
        <v>12499</v>
      </c>
      <c r="C3776" s="1" t="s">
        <v>71</v>
      </c>
      <c r="D3776">
        <v>45</v>
      </c>
      <c r="E3776" s="1" t="s">
        <v>42</v>
      </c>
      <c r="F3776" s="1" t="s">
        <v>107</v>
      </c>
      <c r="G3776" s="1" t="s">
        <v>98</v>
      </c>
      <c r="H3776" s="1" t="s">
        <v>45</v>
      </c>
      <c r="I3776" s="1" t="s">
        <v>113</v>
      </c>
      <c r="J3776" s="1" t="s">
        <v>80</v>
      </c>
      <c r="K3776" s="1" t="s">
        <v>48</v>
      </c>
      <c r="L3776" s="1" t="s">
        <v>48</v>
      </c>
      <c r="M3776" s="1" t="s">
        <v>48</v>
      </c>
      <c r="N3776" s="1" t="s">
        <v>48</v>
      </c>
      <c r="O3776" s="1" t="s">
        <v>48</v>
      </c>
      <c r="P3776" s="1" t="s">
        <v>48</v>
      </c>
      <c r="Q3776" s="1" t="s">
        <v>48</v>
      </c>
      <c r="R3776" s="1" t="s">
        <v>48</v>
      </c>
      <c r="S3776" s="1" t="s">
        <v>48</v>
      </c>
      <c r="T3776" s="1" t="s">
        <v>48</v>
      </c>
      <c r="U3776" s="1" t="s">
        <v>48</v>
      </c>
      <c r="V3776" s="1" t="s">
        <v>48</v>
      </c>
      <c r="W3776" s="1" t="s">
        <v>49</v>
      </c>
      <c r="X3776" s="1" t="s">
        <v>62</v>
      </c>
      <c r="AC3776" s="1" t="s">
        <v>5712</v>
      </c>
      <c r="AD3776" s="1" t="s">
        <v>5712</v>
      </c>
      <c r="AK3776" s="1" t="s">
        <v>63</v>
      </c>
      <c r="AN3776" s="1" t="s">
        <v>5712</v>
      </c>
      <c r="AP3776" s="1" t="s">
        <v>5712</v>
      </c>
      <c r="AR3776" s="1" t="s">
        <v>5712</v>
      </c>
      <c r="AT3776" s="1" t="s">
        <v>5712</v>
      </c>
    </row>
    <row r="3777" spans="1:48" x14ac:dyDescent="0.35">
      <c r="A3777" s="1" t="s">
        <v>15407</v>
      </c>
      <c r="B3777" s="1" t="s">
        <v>12499</v>
      </c>
      <c r="C3777" s="1" t="s">
        <v>71</v>
      </c>
      <c r="D3777">
        <v>71</v>
      </c>
      <c r="E3777" s="1" t="s">
        <v>65</v>
      </c>
      <c r="F3777" s="1" t="s">
        <v>66</v>
      </c>
      <c r="G3777" s="1" t="s">
        <v>73</v>
      </c>
      <c r="H3777" s="1" t="s">
        <v>67</v>
      </c>
      <c r="I3777" s="1" t="s">
        <v>90</v>
      </c>
      <c r="J3777" s="1" t="s">
        <v>47</v>
      </c>
      <c r="K3777" s="1" t="s">
        <v>48</v>
      </c>
      <c r="L3777" s="1" t="s">
        <v>48</v>
      </c>
      <c r="M3777" s="1" t="s">
        <v>48</v>
      </c>
      <c r="N3777" s="1" t="s">
        <v>48</v>
      </c>
      <c r="O3777" s="1" t="s">
        <v>49</v>
      </c>
      <c r="P3777" s="1" t="s">
        <v>48</v>
      </c>
      <c r="Q3777" s="1" t="s">
        <v>48</v>
      </c>
      <c r="R3777" s="1" t="s">
        <v>48</v>
      </c>
      <c r="S3777" s="1" t="s">
        <v>48</v>
      </c>
      <c r="T3777" s="1" t="s">
        <v>48</v>
      </c>
      <c r="U3777" s="1" t="s">
        <v>48</v>
      </c>
      <c r="V3777" s="1" t="s">
        <v>48</v>
      </c>
      <c r="W3777" s="1" t="s">
        <v>48</v>
      </c>
      <c r="X3777" s="1" t="s">
        <v>116</v>
      </c>
      <c r="Y3777" s="1" t="s">
        <v>15408</v>
      </c>
      <c r="AC3777" s="1" t="s">
        <v>5712</v>
      </c>
      <c r="AD3777" s="1" t="s">
        <v>5712</v>
      </c>
      <c r="AK3777" s="1" t="s">
        <v>55</v>
      </c>
      <c r="AN3777" s="1" t="s">
        <v>5712</v>
      </c>
      <c r="AP3777" s="1" t="s">
        <v>5712</v>
      </c>
      <c r="AR3777" s="1" t="s">
        <v>5712</v>
      </c>
      <c r="AT3777" s="1" t="s">
        <v>5712</v>
      </c>
      <c r="AV3777" s="1" t="s">
        <v>15409</v>
      </c>
    </row>
    <row r="3778" spans="1:48" x14ac:dyDescent="0.35">
      <c r="A3778" s="1" t="s">
        <v>15410</v>
      </c>
      <c r="B3778" s="1" t="s">
        <v>12499</v>
      </c>
      <c r="C3778" s="1" t="s">
        <v>71</v>
      </c>
      <c r="D3778">
        <v>49</v>
      </c>
      <c r="E3778" s="1" t="s">
        <v>42</v>
      </c>
      <c r="F3778" s="1" t="s">
        <v>107</v>
      </c>
      <c r="G3778" s="1" t="s">
        <v>73</v>
      </c>
      <c r="H3778" s="1" t="s">
        <v>45</v>
      </c>
      <c r="I3778" s="1" t="s">
        <v>74</v>
      </c>
      <c r="J3778" s="1" t="s">
        <v>47</v>
      </c>
      <c r="K3778" s="1" t="s">
        <v>48</v>
      </c>
      <c r="L3778" s="1" t="s">
        <v>49</v>
      </c>
      <c r="M3778" s="1" t="s">
        <v>48</v>
      </c>
      <c r="N3778" s="1" t="s">
        <v>48</v>
      </c>
      <c r="O3778" s="1" t="s">
        <v>48</v>
      </c>
      <c r="P3778" s="1" t="s">
        <v>48</v>
      </c>
      <c r="Q3778" s="1" t="s">
        <v>48</v>
      </c>
      <c r="R3778" s="1" t="s">
        <v>48</v>
      </c>
      <c r="S3778" s="1" t="s">
        <v>48</v>
      </c>
      <c r="T3778" s="1" t="s">
        <v>48</v>
      </c>
      <c r="U3778" s="1" t="s">
        <v>48</v>
      </c>
      <c r="V3778" s="1" t="s">
        <v>48</v>
      </c>
      <c r="W3778" s="1" t="s">
        <v>48</v>
      </c>
      <c r="X3778" s="1" t="s">
        <v>62</v>
      </c>
      <c r="AC3778" s="1" t="s">
        <v>5712</v>
      </c>
      <c r="AD3778" s="1" t="s">
        <v>5712</v>
      </c>
      <c r="AK3778" s="1" t="s">
        <v>55</v>
      </c>
      <c r="AN3778" s="1" t="s">
        <v>5712</v>
      </c>
      <c r="AP3778" s="1" t="s">
        <v>5712</v>
      </c>
      <c r="AR3778" s="1" t="s">
        <v>5712</v>
      </c>
      <c r="AT3778" s="1" t="s">
        <v>5712</v>
      </c>
    </row>
    <row r="3779" spans="1:48" x14ac:dyDescent="0.35">
      <c r="A3779" s="1" t="s">
        <v>15411</v>
      </c>
      <c r="B3779" s="1" t="s">
        <v>12499</v>
      </c>
      <c r="C3779" s="1" t="s">
        <v>71</v>
      </c>
      <c r="D3779">
        <v>72</v>
      </c>
      <c r="E3779" s="1" t="s">
        <v>65</v>
      </c>
      <c r="F3779" s="1" t="s">
        <v>66</v>
      </c>
      <c r="G3779" s="1" t="s">
        <v>137</v>
      </c>
      <c r="H3779" s="1" t="s">
        <v>45</v>
      </c>
      <c r="I3779" s="1" t="s">
        <v>46</v>
      </c>
      <c r="J3779" s="1" t="s">
        <v>47</v>
      </c>
      <c r="K3779" s="1" t="s">
        <v>48</v>
      </c>
      <c r="L3779" s="1" t="s">
        <v>48</v>
      </c>
      <c r="M3779" s="1" t="s">
        <v>48</v>
      </c>
      <c r="N3779" s="1" t="s">
        <v>49</v>
      </c>
      <c r="O3779" s="1" t="s">
        <v>48</v>
      </c>
      <c r="P3779" s="1" t="s">
        <v>48</v>
      </c>
      <c r="Q3779" s="1" t="s">
        <v>48</v>
      </c>
      <c r="R3779" s="1" t="s">
        <v>48</v>
      </c>
      <c r="S3779" s="1" t="s">
        <v>48</v>
      </c>
      <c r="T3779" s="1" t="s">
        <v>48</v>
      </c>
      <c r="U3779" s="1" t="s">
        <v>48</v>
      </c>
      <c r="V3779" s="1" t="s">
        <v>48</v>
      </c>
      <c r="W3779" s="1" t="s">
        <v>48</v>
      </c>
      <c r="X3779" s="1" t="s">
        <v>62</v>
      </c>
      <c r="AC3779" s="1" t="s">
        <v>5712</v>
      </c>
      <c r="AD3779" s="1" t="s">
        <v>5712</v>
      </c>
      <c r="AI3779" s="1" t="s">
        <v>13050</v>
      </c>
      <c r="AK3779" s="1" t="s">
        <v>55</v>
      </c>
      <c r="AN3779" s="1" t="s">
        <v>5712</v>
      </c>
      <c r="AP3779" s="1" t="s">
        <v>5712</v>
      </c>
      <c r="AR3779" s="1" t="s">
        <v>5712</v>
      </c>
      <c r="AT3779" s="1" t="s">
        <v>5712</v>
      </c>
      <c r="AV3779" s="1" t="s">
        <v>15412</v>
      </c>
    </row>
    <row r="3780" spans="1:48" x14ac:dyDescent="0.35">
      <c r="A3780" s="1" t="s">
        <v>15413</v>
      </c>
      <c r="B3780" s="1" t="s">
        <v>12499</v>
      </c>
      <c r="C3780" s="1" t="s">
        <v>41</v>
      </c>
      <c r="D3780">
        <v>34</v>
      </c>
      <c r="E3780" s="1" t="s">
        <v>57</v>
      </c>
      <c r="F3780" s="1" t="s">
        <v>107</v>
      </c>
      <c r="G3780" s="1" t="s">
        <v>59</v>
      </c>
      <c r="H3780" s="1" t="s">
        <v>109</v>
      </c>
      <c r="I3780" s="1" t="s">
        <v>46</v>
      </c>
      <c r="J3780" s="1" t="s">
        <v>47</v>
      </c>
      <c r="K3780" s="1" t="s">
        <v>48</v>
      </c>
      <c r="L3780" s="1" t="s">
        <v>48</v>
      </c>
      <c r="M3780" s="1" t="s">
        <v>48</v>
      </c>
      <c r="N3780" s="1" t="s">
        <v>48</v>
      </c>
      <c r="O3780" s="1" t="s">
        <v>48</v>
      </c>
      <c r="P3780" s="1" t="s">
        <v>48</v>
      </c>
      <c r="Q3780" s="1" t="s">
        <v>49</v>
      </c>
      <c r="R3780" s="1" t="s">
        <v>48</v>
      </c>
      <c r="S3780" s="1" t="s">
        <v>48</v>
      </c>
      <c r="T3780" s="1" t="s">
        <v>48</v>
      </c>
      <c r="U3780" s="1" t="s">
        <v>48</v>
      </c>
      <c r="V3780" s="1" t="s">
        <v>48</v>
      </c>
      <c r="W3780" s="1" t="s">
        <v>48</v>
      </c>
      <c r="X3780" s="1" t="s">
        <v>116</v>
      </c>
      <c r="Y3780" s="1" t="s">
        <v>9729</v>
      </c>
      <c r="AC3780" s="1" t="s">
        <v>5712</v>
      </c>
      <c r="AD3780" s="1" t="s">
        <v>5712</v>
      </c>
      <c r="AK3780" s="1" t="s">
        <v>63</v>
      </c>
      <c r="AN3780" s="1" t="s">
        <v>5712</v>
      </c>
      <c r="AP3780" s="1" t="s">
        <v>5712</v>
      </c>
      <c r="AR3780" s="1" t="s">
        <v>5712</v>
      </c>
      <c r="AT3780" s="1" t="s">
        <v>5712</v>
      </c>
      <c r="AV3780" s="1" t="s">
        <v>15414</v>
      </c>
    </row>
    <row r="3781" spans="1:48" x14ac:dyDescent="0.35">
      <c r="A3781" s="1" t="s">
        <v>15415</v>
      </c>
      <c r="B3781" s="1" t="s">
        <v>12499</v>
      </c>
      <c r="C3781" s="1" t="s">
        <v>41</v>
      </c>
      <c r="D3781">
        <v>65</v>
      </c>
      <c r="E3781" s="1" t="s">
        <v>65</v>
      </c>
      <c r="F3781" s="1" t="s">
        <v>66</v>
      </c>
      <c r="G3781" s="1" t="s">
        <v>137</v>
      </c>
      <c r="H3781" s="1" t="s">
        <v>109</v>
      </c>
      <c r="I3781" s="1" t="s">
        <v>61</v>
      </c>
      <c r="J3781" s="1" t="s">
        <v>80</v>
      </c>
      <c r="K3781" s="1" t="s">
        <v>48</v>
      </c>
      <c r="L3781" s="1" t="s">
        <v>48</v>
      </c>
      <c r="M3781" s="1" t="s">
        <v>48</v>
      </c>
      <c r="N3781" s="1" t="s">
        <v>48</v>
      </c>
      <c r="O3781" s="1" t="s">
        <v>48</v>
      </c>
      <c r="P3781" s="1" t="s">
        <v>49</v>
      </c>
      <c r="Q3781" s="1" t="s">
        <v>48</v>
      </c>
      <c r="R3781" s="1" t="s">
        <v>48</v>
      </c>
      <c r="S3781" s="1" t="s">
        <v>48</v>
      </c>
      <c r="T3781" s="1" t="s">
        <v>48</v>
      </c>
      <c r="U3781" s="1" t="s">
        <v>48</v>
      </c>
      <c r="V3781" s="1" t="s">
        <v>48</v>
      </c>
      <c r="W3781" s="1" t="s">
        <v>48</v>
      </c>
      <c r="X3781" s="1" t="s">
        <v>62</v>
      </c>
      <c r="AC3781" s="1" t="s">
        <v>5712</v>
      </c>
      <c r="AD3781" s="1" t="s">
        <v>5712</v>
      </c>
      <c r="AI3781" s="1" t="s">
        <v>15416</v>
      </c>
      <c r="AK3781" s="1" t="s">
        <v>77</v>
      </c>
      <c r="AN3781" s="1" t="s">
        <v>5712</v>
      </c>
      <c r="AP3781" s="1" t="s">
        <v>5712</v>
      </c>
      <c r="AR3781" s="1" t="s">
        <v>5712</v>
      </c>
      <c r="AT3781" s="1" t="s">
        <v>5712</v>
      </c>
      <c r="AV3781" s="1" t="s">
        <v>579</v>
      </c>
    </row>
    <row r="3782" spans="1:48" x14ac:dyDescent="0.35">
      <c r="A3782" s="1" t="s">
        <v>15417</v>
      </c>
      <c r="B3782" s="1" t="s">
        <v>12499</v>
      </c>
      <c r="C3782" s="1" t="s">
        <v>71</v>
      </c>
      <c r="D3782">
        <v>75</v>
      </c>
      <c r="E3782" s="1" t="s">
        <v>65</v>
      </c>
      <c r="F3782" s="1" t="s">
        <v>66</v>
      </c>
      <c r="G3782" s="1" t="s">
        <v>137</v>
      </c>
      <c r="H3782" s="1" t="s">
        <v>67</v>
      </c>
      <c r="I3782" s="1" t="s">
        <v>110</v>
      </c>
      <c r="J3782" s="1" t="s">
        <v>80</v>
      </c>
      <c r="K3782" s="1" t="s">
        <v>48</v>
      </c>
      <c r="L3782" s="1" t="s">
        <v>48</v>
      </c>
      <c r="M3782" s="1" t="s">
        <v>48</v>
      </c>
      <c r="N3782" s="1" t="s">
        <v>48</v>
      </c>
      <c r="O3782" s="1" t="s">
        <v>48</v>
      </c>
      <c r="P3782" s="1" t="s">
        <v>49</v>
      </c>
      <c r="Q3782" s="1" t="s">
        <v>48</v>
      </c>
      <c r="R3782" s="1" t="s">
        <v>48</v>
      </c>
      <c r="S3782" s="1" t="s">
        <v>48</v>
      </c>
      <c r="T3782" s="1" t="s">
        <v>48</v>
      </c>
      <c r="U3782" s="1" t="s">
        <v>48</v>
      </c>
      <c r="V3782" s="1" t="s">
        <v>48</v>
      </c>
      <c r="W3782" s="1" t="s">
        <v>48</v>
      </c>
      <c r="X3782" s="1" t="s">
        <v>62</v>
      </c>
      <c r="AC3782" s="1" t="s">
        <v>5712</v>
      </c>
      <c r="AD3782" s="1" t="s">
        <v>5712</v>
      </c>
      <c r="AI3782" s="1" t="s">
        <v>15418</v>
      </c>
      <c r="AK3782" s="1" t="s">
        <v>63</v>
      </c>
      <c r="AN3782" s="1" t="s">
        <v>5712</v>
      </c>
      <c r="AP3782" s="1" t="s">
        <v>5712</v>
      </c>
      <c r="AR3782" s="1" t="s">
        <v>5712</v>
      </c>
      <c r="AT3782" s="1" t="s">
        <v>5712</v>
      </c>
      <c r="AV3782" s="1" t="s">
        <v>15419</v>
      </c>
    </row>
    <row r="3783" spans="1:48" x14ac:dyDescent="0.35">
      <c r="A3783" s="1" t="s">
        <v>15420</v>
      </c>
      <c r="B3783" s="1" t="s">
        <v>12499</v>
      </c>
      <c r="C3783" s="1" t="s">
        <v>71</v>
      </c>
      <c r="D3783">
        <v>62</v>
      </c>
      <c r="E3783" s="1" t="s">
        <v>65</v>
      </c>
      <c r="F3783" s="1" t="s">
        <v>43</v>
      </c>
      <c r="G3783" s="1" t="s">
        <v>59</v>
      </c>
      <c r="H3783" s="1" t="s">
        <v>67</v>
      </c>
      <c r="I3783" s="1" t="s">
        <v>90</v>
      </c>
      <c r="J3783" s="1" t="s">
        <v>47</v>
      </c>
      <c r="K3783" s="1" t="s">
        <v>48</v>
      </c>
      <c r="L3783" s="1" t="s">
        <v>49</v>
      </c>
      <c r="M3783" s="1" t="s">
        <v>48</v>
      </c>
      <c r="N3783" s="1" t="s">
        <v>48</v>
      </c>
      <c r="O3783" s="1" t="s">
        <v>48</v>
      </c>
      <c r="P3783" s="1" t="s">
        <v>48</v>
      </c>
      <c r="Q3783" s="1" t="s">
        <v>48</v>
      </c>
      <c r="R3783" s="1" t="s">
        <v>48</v>
      </c>
      <c r="S3783" s="1" t="s">
        <v>48</v>
      </c>
      <c r="T3783" s="1" t="s">
        <v>48</v>
      </c>
      <c r="U3783" s="1" t="s">
        <v>48</v>
      </c>
      <c r="V3783" s="1" t="s">
        <v>48</v>
      </c>
      <c r="W3783" s="1" t="s">
        <v>48</v>
      </c>
      <c r="X3783" s="1" t="s">
        <v>62</v>
      </c>
      <c r="AC3783" s="1" t="s">
        <v>5712</v>
      </c>
      <c r="AD3783" s="1" t="s">
        <v>5712</v>
      </c>
      <c r="AK3783" s="1" t="s">
        <v>77</v>
      </c>
      <c r="AN3783" s="1" t="s">
        <v>5712</v>
      </c>
      <c r="AP3783" s="1" t="s">
        <v>5712</v>
      </c>
      <c r="AR3783" s="1" t="s">
        <v>5712</v>
      </c>
      <c r="AT3783" s="1" t="s">
        <v>5712</v>
      </c>
    </row>
    <row r="3784" spans="1:48" x14ac:dyDescent="0.35">
      <c r="A3784" s="1" t="s">
        <v>15421</v>
      </c>
      <c r="B3784" s="1" t="s">
        <v>12499</v>
      </c>
      <c r="C3784" s="1" t="s">
        <v>41</v>
      </c>
      <c r="D3784">
        <v>49</v>
      </c>
      <c r="E3784" s="1" t="s">
        <v>42</v>
      </c>
      <c r="F3784" s="1" t="s">
        <v>72</v>
      </c>
      <c r="G3784" s="1" t="s">
        <v>73</v>
      </c>
      <c r="H3784" s="1" t="s">
        <v>79</v>
      </c>
      <c r="I3784" s="1" t="s">
        <v>61</v>
      </c>
      <c r="J3784" s="1" t="s">
        <v>47</v>
      </c>
      <c r="K3784" s="1" t="s">
        <v>48</v>
      </c>
      <c r="L3784" s="1" t="s">
        <v>48</v>
      </c>
      <c r="M3784" s="1" t="s">
        <v>48</v>
      </c>
      <c r="N3784" s="1" t="s">
        <v>48</v>
      </c>
      <c r="O3784" s="1" t="s">
        <v>48</v>
      </c>
      <c r="P3784" s="1" t="s">
        <v>49</v>
      </c>
      <c r="Q3784" s="1" t="s">
        <v>48</v>
      </c>
      <c r="R3784" s="1" t="s">
        <v>48</v>
      </c>
      <c r="S3784" s="1" t="s">
        <v>48</v>
      </c>
      <c r="T3784" s="1" t="s">
        <v>48</v>
      </c>
      <c r="U3784" s="1" t="s">
        <v>48</v>
      </c>
      <c r="V3784" s="1" t="s">
        <v>48</v>
      </c>
      <c r="W3784" s="1" t="s">
        <v>48</v>
      </c>
      <c r="X3784" s="1" t="s">
        <v>145</v>
      </c>
      <c r="Y3784" s="1" t="s">
        <v>15422</v>
      </c>
      <c r="AC3784" s="1" t="s">
        <v>5712</v>
      </c>
      <c r="AD3784" s="1" t="s">
        <v>5712</v>
      </c>
      <c r="AI3784" s="1" t="s">
        <v>15423</v>
      </c>
      <c r="AK3784" s="1" t="s">
        <v>77</v>
      </c>
      <c r="AN3784" s="1" t="s">
        <v>5712</v>
      </c>
      <c r="AP3784" s="1" t="s">
        <v>5712</v>
      </c>
      <c r="AR3784" s="1" t="s">
        <v>5712</v>
      </c>
      <c r="AT3784" s="1" t="s">
        <v>5712</v>
      </c>
    </row>
    <row r="3785" spans="1:48" x14ac:dyDescent="0.35">
      <c r="A3785" s="1" t="s">
        <v>15424</v>
      </c>
      <c r="B3785" s="1" t="s">
        <v>12499</v>
      </c>
      <c r="C3785" s="1" t="s">
        <v>71</v>
      </c>
      <c r="D3785">
        <v>75</v>
      </c>
      <c r="E3785" s="1" t="s">
        <v>65</v>
      </c>
      <c r="F3785" s="1" t="s">
        <v>72</v>
      </c>
      <c r="G3785" s="1" t="s">
        <v>98</v>
      </c>
      <c r="H3785" s="1" t="s">
        <v>67</v>
      </c>
      <c r="I3785" s="1" t="s">
        <v>61</v>
      </c>
      <c r="J3785" s="1" t="s">
        <v>47</v>
      </c>
      <c r="K3785" s="1" t="s">
        <v>48</v>
      </c>
      <c r="L3785" s="1" t="s">
        <v>48</v>
      </c>
      <c r="M3785" s="1" t="s">
        <v>48</v>
      </c>
      <c r="N3785" s="1" t="s">
        <v>48</v>
      </c>
      <c r="O3785" s="1" t="s">
        <v>48</v>
      </c>
      <c r="P3785" s="1" t="s">
        <v>49</v>
      </c>
      <c r="Q3785" s="1" t="s">
        <v>48</v>
      </c>
      <c r="R3785" s="1" t="s">
        <v>48</v>
      </c>
      <c r="S3785" s="1" t="s">
        <v>48</v>
      </c>
      <c r="T3785" s="1" t="s">
        <v>48</v>
      </c>
      <c r="U3785" s="1" t="s">
        <v>48</v>
      </c>
      <c r="V3785" s="1" t="s">
        <v>48</v>
      </c>
      <c r="W3785" s="1" t="s">
        <v>48</v>
      </c>
      <c r="X3785" s="1" t="s">
        <v>116</v>
      </c>
      <c r="Y3785" s="1" t="s">
        <v>15425</v>
      </c>
      <c r="AC3785" s="1" t="s">
        <v>5712</v>
      </c>
      <c r="AD3785" s="1" t="s">
        <v>5712</v>
      </c>
      <c r="AK3785" s="1" t="s">
        <v>101</v>
      </c>
      <c r="AN3785" s="1" t="s">
        <v>81</v>
      </c>
      <c r="AP3785" s="1" t="s">
        <v>81</v>
      </c>
      <c r="AR3785" s="1" t="s">
        <v>5712</v>
      </c>
      <c r="AT3785" s="1" t="s">
        <v>5712</v>
      </c>
    </row>
    <row r="3786" spans="1:48" x14ac:dyDescent="0.35">
      <c r="A3786" s="1" t="s">
        <v>15426</v>
      </c>
      <c r="B3786" s="1" t="s">
        <v>12499</v>
      </c>
      <c r="C3786" s="1" t="s">
        <v>71</v>
      </c>
      <c r="D3786">
        <v>18</v>
      </c>
      <c r="E3786" s="1" t="s">
        <v>57</v>
      </c>
      <c r="F3786" s="1" t="s">
        <v>58</v>
      </c>
      <c r="G3786" s="1" t="s">
        <v>59</v>
      </c>
      <c r="H3786" s="1" t="s">
        <v>45</v>
      </c>
      <c r="I3786" s="1" t="s">
        <v>99</v>
      </c>
      <c r="J3786" s="1" t="s">
        <v>47</v>
      </c>
      <c r="K3786" s="1" t="s">
        <v>49</v>
      </c>
      <c r="L3786" s="1" t="s">
        <v>48</v>
      </c>
      <c r="M3786" s="1" t="s">
        <v>48</v>
      </c>
      <c r="N3786" s="1" t="s">
        <v>48</v>
      </c>
      <c r="O3786" s="1" t="s">
        <v>48</v>
      </c>
      <c r="P3786" s="1" t="s">
        <v>48</v>
      </c>
      <c r="Q3786" s="1" t="s">
        <v>48</v>
      </c>
      <c r="R3786" s="1" t="s">
        <v>48</v>
      </c>
      <c r="S3786" s="1" t="s">
        <v>48</v>
      </c>
      <c r="T3786" s="1" t="s">
        <v>48</v>
      </c>
      <c r="U3786" s="1" t="s">
        <v>48</v>
      </c>
      <c r="V3786" s="1" t="s">
        <v>48</v>
      </c>
      <c r="W3786" s="1" t="s">
        <v>48</v>
      </c>
      <c r="X3786" s="1" t="s">
        <v>62</v>
      </c>
      <c r="AC3786" s="1" t="s">
        <v>5712</v>
      </c>
      <c r="AD3786" s="1" t="s">
        <v>5712</v>
      </c>
      <c r="AK3786" s="1" t="s">
        <v>55</v>
      </c>
      <c r="AN3786" s="1" t="s">
        <v>5712</v>
      </c>
      <c r="AP3786" s="1" t="s">
        <v>5712</v>
      </c>
      <c r="AR3786" s="1" t="s">
        <v>5712</v>
      </c>
      <c r="AT3786" s="1" t="s">
        <v>5712</v>
      </c>
      <c r="AV3786" s="1" t="s">
        <v>15427</v>
      </c>
    </row>
    <row r="3787" spans="1:48" x14ac:dyDescent="0.35">
      <c r="A3787" s="1" t="s">
        <v>15428</v>
      </c>
      <c r="B3787" s="1" t="s">
        <v>12499</v>
      </c>
      <c r="C3787" s="1" t="s">
        <v>41</v>
      </c>
      <c r="D3787">
        <v>64</v>
      </c>
      <c r="E3787" s="1" t="s">
        <v>65</v>
      </c>
      <c r="F3787" s="1" t="s">
        <v>66</v>
      </c>
      <c r="G3787" s="1" t="s">
        <v>98</v>
      </c>
      <c r="H3787" s="1" t="s">
        <v>67</v>
      </c>
      <c r="I3787" s="1" t="s">
        <v>113</v>
      </c>
      <c r="J3787" s="1" t="s">
        <v>47</v>
      </c>
      <c r="K3787" s="1" t="s">
        <v>48</v>
      </c>
      <c r="L3787" s="1" t="s">
        <v>48</v>
      </c>
      <c r="M3787" s="1" t="s">
        <v>48</v>
      </c>
      <c r="N3787" s="1" t="s">
        <v>48</v>
      </c>
      <c r="O3787" s="1" t="s">
        <v>49</v>
      </c>
      <c r="P3787" s="1" t="s">
        <v>48</v>
      </c>
      <c r="Q3787" s="1" t="s">
        <v>48</v>
      </c>
      <c r="R3787" s="1" t="s">
        <v>48</v>
      </c>
      <c r="S3787" s="1" t="s">
        <v>48</v>
      </c>
      <c r="T3787" s="1" t="s">
        <v>48</v>
      </c>
      <c r="U3787" s="1" t="s">
        <v>48</v>
      </c>
      <c r="V3787" s="1" t="s">
        <v>48</v>
      </c>
      <c r="W3787" s="1" t="s">
        <v>48</v>
      </c>
      <c r="X3787" s="1" t="s">
        <v>116</v>
      </c>
      <c r="Y3787" s="1" t="s">
        <v>15429</v>
      </c>
      <c r="AC3787" s="1" t="s">
        <v>5712</v>
      </c>
      <c r="AD3787" s="1" t="s">
        <v>5712</v>
      </c>
      <c r="AI3787" s="1" t="s">
        <v>15430</v>
      </c>
      <c r="AK3787" s="1" t="s">
        <v>55</v>
      </c>
      <c r="AN3787" s="1" t="s">
        <v>5712</v>
      </c>
      <c r="AP3787" s="1" t="s">
        <v>5712</v>
      </c>
      <c r="AR3787" s="1" t="s">
        <v>5712</v>
      </c>
      <c r="AT3787" s="1" t="s">
        <v>5712</v>
      </c>
      <c r="AV3787" s="1" t="s">
        <v>15431</v>
      </c>
    </row>
    <row r="3788" spans="1:48" x14ac:dyDescent="0.35">
      <c r="A3788" s="1" t="s">
        <v>15432</v>
      </c>
      <c r="B3788" s="1" t="s">
        <v>12499</v>
      </c>
      <c r="C3788" s="1" t="s">
        <v>71</v>
      </c>
      <c r="D3788">
        <v>36</v>
      </c>
      <c r="E3788" s="1" t="s">
        <v>42</v>
      </c>
      <c r="F3788" s="1" t="s">
        <v>107</v>
      </c>
      <c r="G3788" s="1" t="s">
        <v>59</v>
      </c>
      <c r="H3788" s="1" t="s">
        <v>144</v>
      </c>
      <c r="I3788" s="1" t="s">
        <v>113</v>
      </c>
      <c r="J3788" s="1" t="s">
        <v>80</v>
      </c>
      <c r="K3788" s="1" t="s">
        <v>48</v>
      </c>
      <c r="L3788" s="1" t="s">
        <v>48</v>
      </c>
      <c r="M3788" s="1" t="s">
        <v>48</v>
      </c>
      <c r="N3788" s="1" t="s">
        <v>48</v>
      </c>
      <c r="O3788" s="1" t="s">
        <v>48</v>
      </c>
      <c r="P3788" s="1" t="s">
        <v>48</v>
      </c>
      <c r="Q3788" s="1" t="s">
        <v>48</v>
      </c>
      <c r="R3788" s="1" t="s">
        <v>48</v>
      </c>
      <c r="S3788" s="1" t="s">
        <v>48</v>
      </c>
      <c r="T3788" s="1" t="s">
        <v>49</v>
      </c>
      <c r="U3788" s="1" t="s">
        <v>48</v>
      </c>
      <c r="V3788" s="1" t="s">
        <v>48</v>
      </c>
      <c r="W3788" s="1" t="s">
        <v>48</v>
      </c>
      <c r="X3788" s="1" t="s">
        <v>51</v>
      </c>
      <c r="Y3788" s="1" t="s">
        <v>15433</v>
      </c>
      <c r="AC3788" s="1" t="s">
        <v>5712</v>
      </c>
      <c r="AD3788" s="1" t="s">
        <v>5712</v>
      </c>
      <c r="AI3788" s="1" t="s">
        <v>15434</v>
      </c>
      <c r="AK3788" s="1" t="s">
        <v>63</v>
      </c>
      <c r="AN3788" s="1" t="s">
        <v>5712</v>
      </c>
      <c r="AP3788" s="1" t="s">
        <v>5712</v>
      </c>
      <c r="AR3788" s="1" t="s">
        <v>5712</v>
      </c>
      <c r="AT3788" s="1" t="s">
        <v>5712</v>
      </c>
      <c r="AV3788" s="1" t="s">
        <v>15435</v>
      </c>
    </row>
    <row r="3789" spans="1:48" ht="58" x14ac:dyDescent="0.35">
      <c r="A3789" s="1" t="s">
        <v>15436</v>
      </c>
      <c r="B3789" s="1" t="s">
        <v>12499</v>
      </c>
      <c r="C3789" s="1" t="s">
        <v>41</v>
      </c>
      <c r="D3789">
        <v>39</v>
      </c>
      <c r="E3789" s="1" t="s">
        <v>42</v>
      </c>
      <c r="F3789" s="1" t="s">
        <v>107</v>
      </c>
      <c r="G3789" s="1" t="s">
        <v>98</v>
      </c>
      <c r="H3789" s="1" t="s">
        <v>109</v>
      </c>
      <c r="I3789" s="1" t="s">
        <v>61</v>
      </c>
      <c r="J3789" s="1" t="s">
        <v>80</v>
      </c>
      <c r="K3789" s="1" t="s">
        <v>48</v>
      </c>
      <c r="L3789" s="1" t="s">
        <v>48</v>
      </c>
      <c r="M3789" s="1" t="s">
        <v>48</v>
      </c>
      <c r="N3789" s="1" t="s">
        <v>48</v>
      </c>
      <c r="O3789" s="1" t="s">
        <v>48</v>
      </c>
      <c r="P3789" s="1" t="s">
        <v>48</v>
      </c>
      <c r="Q3789" s="1" t="s">
        <v>48</v>
      </c>
      <c r="R3789" s="1" t="s">
        <v>48</v>
      </c>
      <c r="S3789" s="1" t="s">
        <v>48</v>
      </c>
      <c r="T3789" s="1" t="s">
        <v>48</v>
      </c>
      <c r="U3789" s="1" t="s">
        <v>49</v>
      </c>
      <c r="V3789" s="1" t="s">
        <v>48</v>
      </c>
      <c r="W3789" s="1" t="s">
        <v>48</v>
      </c>
      <c r="X3789" s="1" t="s">
        <v>116</v>
      </c>
      <c r="Y3789" s="2" t="s">
        <v>15437</v>
      </c>
      <c r="AC3789" s="1" t="s">
        <v>5712</v>
      </c>
      <c r="AD3789" s="1" t="s">
        <v>5712</v>
      </c>
      <c r="AK3789" s="1" t="s">
        <v>77</v>
      </c>
      <c r="AN3789" s="1" t="s">
        <v>5712</v>
      </c>
      <c r="AP3789" s="1" t="s">
        <v>5712</v>
      </c>
      <c r="AR3789" s="1" t="s">
        <v>5712</v>
      </c>
      <c r="AT3789" s="1" t="s">
        <v>5712</v>
      </c>
    </row>
    <row r="3790" spans="1:48" x14ac:dyDescent="0.35">
      <c r="A3790" s="1" t="s">
        <v>15438</v>
      </c>
      <c r="B3790" s="1" t="s">
        <v>12499</v>
      </c>
      <c r="C3790" s="1" t="s">
        <v>71</v>
      </c>
      <c r="D3790">
        <v>35</v>
      </c>
      <c r="E3790" s="1" t="s">
        <v>42</v>
      </c>
      <c r="F3790" s="1" t="s">
        <v>43</v>
      </c>
      <c r="G3790" s="1" t="s">
        <v>98</v>
      </c>
      <c r="H3790" s="1" t="s">
        <v>45</v>
      </c>
      <c r="I3790" s="1" t="s">
        <v>74</v>
      </c>
      <c r="J3790" s="1" t="s">
        <v>80</v>
      </c>
      <c r="K3790" s="1" t="s">
        <v>48</v>
      </c>
      <c r="L3790" s="1" t="s">
        <v>48</v>
      </c>
      <c r="M3790" s="1" t="s">
        <v>48</v>
      </c>
      <c r="N3790" s="1" t="s">
        <v>48</v>
      </c>
      <c r="O3790" s="1" t="s">
        <v>48</v>
      </c>
      <c r="P3790" s="1" t="s">
        <v>48</v>
      </c>
      <c r="Q3790" s="1" t="s">
        <v>48</v>
      </c>
      <c r="R3790" s="1" t="s">
        <v>48</v>
      </c>
      <c r="S3790" s="1" t="s">
        <v>48</v>
      </c>
      <c r="T3790" s="1" t="s">
        <v>48</v>
      </c>
      <c r="U3790" s="1" t="s">
        <v>49</v>
      </c>
      <c r="V3790" s="1" t="s">
        <v>48</v>
      </c>
      <c r="W3790" s="1" t="s">
        <v>48</v>
      </c>
      <c r="X3790" s="1" t="s">
        <v>75</v>
      </c>
      <c r="Y3790" s="1" t="s">
        <v>15439</v>
      </c>
      <c r="AC3790" s="1" t="s">
        <v>5712</v>
      </c>
      <c r="AD3790" s="1" t="s">
        <v>5712</v>
      </c>
      <c r="AK3790" s="1" t="s">
        <v>77</v>
      </c>
      <c r="AN3790" s="1" t="s">
        <v>5712</v>
      </c>
      <c r="AP3790" s="1" t="s">
        <v>5712</v>
      </c>
      <c r="AR3790" s="1" t="s">
        <v>5712</v>
      </c>
      <c r="AT3790" s="1" t="s">
        <v>5712</v>
      </c>
    </row>
    <row r="3791" spans="1:48" x14ac:dyDescent="0.35">
      <c r="A3791" s="1" t="s">
        <v>15440</v>
      </c>
      <c r="B3791" s="1" t="s">
        <v>12499</v>
      </c>
      <c r="C3791" s="1" t="s">
        <v>71</v>
      </c>
      <c r="D3791">
        <v>23</v>
      </c>
      <c r="E3791" s="1" t="s">
        <v>57</v>
      </c>
      <c r="F3791" s="1" t="s">
        <v>107</v>
      </c>
      <c r="G3791" s="1" t="s">
        <v>98</v>
      </c>
      <c r="H3791" s="1" t="s">
        <v>45</v>
      </c>
      <c r="I3791" s="1" t="s">
        <v>46</v>
      </c>
      <c r="J3791" s="1" t="s">
        <v>80</v>
      </c>
      <c r="K3791" s="1" t="s">
        <v>48</v>
      </c>
      <c r="L3791" s="1" t="s">
        <v>48</v>
      </c>
      <c r="M3791" s="1" t="s">
        <v>48</v>
      </c>
      <c r="N3791" s="1" t="s">
        <v>48</v>
      </c>
      <c r="O3791" s="1" t="s">
        <v>48</v>
      </c>
      <c r="P3791" s="1" t="s">
        <v>48</v>
      </c>
      <c r="Q3791" s="1" t="s">
        <v>48</v>
      </c>
      <c r="R3791" s="1" t="s">
        <v>48</v>
      </c>
      <c r="S3791" s="1" t="s">
        <v>48</v>
      </c>
      <c r="T3791" s="1" t="s">
        <v>48</v>
      </c>
      <c r="U3791" s="1" t="s">
        <v>48</v>
      </c>
      <c r="V3791" s="1" t="s">
        <v>49</v>
      </c>
      <c r="W3791" s="1" t="s">
        <v>48</v>
      </c>
      <c r="X3791" s="1" t="s">
        <v>62</v>
      </c>
      <c r="AC3791" s="1" t="s">
        <v>5712</v>
      </c>
      <c r="AD3791" s="1" t="s">
        <v>5712</v>
      </c>
      <c r="AI3791" s="1" t="s">
        <v>15441</v>
      </c>
      <c r="AK3791" s="1" t="s">
        <v>55</v>
      </c>
      <c r="AN3791" s="1" t="s">
        <v>5712</v>
      </c>
      <c r="AP3791" s="1" t="s">
        <v>5712</v>
      </c>
      <c r="AR3791" s="1" t="s">
        <v>5712</v>
      </c>
      <c r="AT3791" s="1" t="s">
        <v>5712</v>
      </c>
    </row>
    <row r="3792" spans="1:48" x14ac:dyDescent="0.35">
      <c r="A3792" s="1" t="s">
        <v>15442</v>
      </c>
      <c r="B3792" s="1" t="s">
        <v>12499</v>
      </c>
      <c r="C3792" s="1" t="s">
        <v>41</v>
      </c>
      <c r="D3792">
        <v>23</v>
      </c>
      <c r="E3792" s="1" t="s">
        <v>57</v>
      </c>
      <c r="F3792" s="1" t="s">
        <v>58</v>
      </c>
      <c r="G3792" s="1" t="s">
        <v>98</v>
      </c>
      <c r="H3792" s="1" t="s">
        <v>79</v>
      </c>
      <c r="I3792" s="1" t="s">
        <v>74</v>
      </c>
      <c r="J3792" s="1" t="s">
        <v>80</v>
      </c>
      <c r="K3792" s="1" t="s">
        <v>48</v>
      </c>
      <c r="L3792" s="1" t="s">
        <v>48</v>
      </c>
      <c r="M3792" s="1" t="s">
        <v>48</v>
      </c>
      <c r="N3792" s="1" t="s">
        <v>48</v>
      </c>
      <c r="O3792" s="1" t="s">
        <v>48</v>
      </c>
      <c r="P3792" s="1" t="s">
        <v>48</v>
      </c>
      <c r="Q3792" s="1" t="s">
        <v>48</v>
      </c>
      <c r="R3792" s="1" t="s">
        <v>48</v>
      </c>
      <c r="S3792" s="1" t="s">
        <v>48</v>
      </c>
      <c r="T3792" s="1" t="s">
        <v>48</v>
      </c>
      <c r="U3792" s="1" t="s">
        <v>48</v>
      </c>
      <c r="V3792" s="1" t="s">
        <v>48</v>
      </c>
      <c r="W3792" s="1" t="s">
        <v>49</v>
      </c>
      <c r="X3792" s="1" t="s">
        <v>62</v>
      </c>
      <c r="AC3792" s="1" t="s">
        <v>5712</v>
      </c>
      <c r="AD3792" s="1" t="s">
        <v>5712</v>
      </c>
      <c r="AK3792" s="1" t="s">
        <v>55</v>
      </c>
      <c r="AN3792" s="1" t="s">
        <v>5712</v>
      </c>
      <c r="AP3792" s="1" t="s">
        <v>5712</v>
      </c>
      <c r="AR3792" s="1" t="s">
        <v>5712</v>
      </c>
      <c r="AT3792" s="1" t="s">
        <v>5712</v>
      </c>
    </row>
    <row r="3793" spans="1:48" x14ac:dyDescent="0.35">
      <c r="A3793" s="1" t="s">
        <v>15443</v>
      </c>
      <c r="B3793" s="1" t="s">
        <v>12499</v>
      </c>
      <c r="C3793" s="1" t="s">
        <v>71</v>
      </c>
      <c r="D3793">
        <v>28</v>
      </c>
      <c r="E3793" s="1" t="s">
        <v>57</v>
      </c>
      <c r="F3793" s="1" t="s">
        <v>58</v>
      </c>
      <c r="G3793" s="1" t="s">
        <v>98</v>
      </c>
      <c r="H3793" s="1" t="s">
        <v>45</v>
      </c>
      <c r="I3793" s="1" t="s">
        <v>113</v>
      </c>
      <c r="J3793" s="1" t="s">
        <v>80</v>
      </c>
      <c r="K3793" s="1" t="s">
        <v>48</v>
      </c>
      <c r="L3793" s="1" t="s">
        <v>48</v>
      </c>
      <c r="M3793" s="1" t="s">
        <v>48</v>
      </c>
      <c r="N3793" s="1" t="s">
        <v>48</v>
      </c>
      <c r="O3793" s="1" t="s">
        <v>48</v>
      </c>
      <c r="P3793" s="1" t="s">
        <v>48</v>
      </c>
      <c r="Q3793" s="1" t="s">
        <v>48</v>
      </c>
      <c r="R3793" s="1" t="s">
        <v>48</v>
      </c>
      <c r="S3793" s="1" t="s">
        <v>48</v>
      </c>
      <c r="T3793" s="1" t="s">
        <v>48</v>
      </c>
      <c r="U3793" s="1" t="s">
        <v>49</v>
      </c>
      <c r="V3793" s="1" t="s">
        <v>48</v>
      </c>
      <c r="W3793" s="1" t="s">
        <v>48</v>
      </c>
      <c r="X3793" s="1" t="s">
        <v>62</v>
      </c>
      <c r="AC3793" s="1" t="s">
        <v>5712</v>
      </c>
      <c r="AD3793" s="1" t="s">
        <v>5712</v>
      </c>
      <c r="AK3793" s="1" t="s">
        <v>101</v>
      </c>
      <c r="AN3793" s="1" t="s">
        <v>131</v>
      </c>
      <c r="AP3793" s="1" t="s">
        <v>5712</v>
      </c>
      <c r="AR3793" s="1" t="s">
        <v>5712</v>
      </c>
      <c r="AT3793" s="1" t="s">
        <v>5712</v>
      </c>
    </row>
    <row r="3794" spans="1:48" x14ac:dyDescent="0.35">
      <c r="A3794" s="1" t="s">
        <v>15444</v>
      </c>
      <c r="B3794" s="1" t="s">
        <v>12499</v>
      </c>
      <c r="C3794" s="1" t="s">
        <v>71</v>
      </c>
      <c r="D3794">
        <v>48</v>
      </c>
      <c r="E3794" s="1" t="s">
        <v>42</v>
      </c>
      <c r="F3794" s="1" t="s">
        <v>72</v>
      </c>
      <c r="G3794" s="1" t="s">
        <v>44</v>
      </c>
      <c r="H3794" s="1" t="s">
        <v>45</v>
      </c>
      <c r="I3794" s="1" t="s">
        <v>74</v>
      </c>
      <c r="J3794" s="1" t="s">
        <v>47</v>
      </c>
      <c r="K3794" s="1" t="s">
        <v>48</v>
      </c>
      <c r="L3794" s="1" t="s">
        <v>49</v>
      </c>
      <c r="M3794" s="1" t="s">
        <v>48</v>
      </c>
      <c r="N3794" s="1" t="s">
        <v>48</v>
      </c>
      <c r="O3794" s="1" t="s">
        <v>48</v>
      </c>
      <c r="P3794" s="1" t="s">
        <v>48</v>
      </c>
      <c r="Q3794" s="1" t="s">
        <v>48</v>
      </c>
      <c r="R3794" s="1" t="s">
        <v>48</v>
      </c>
      <c r="S3794" s="1" t="s">
        <v>48</v>
      </c>
      <c r="T3794" s="1" t="s">
        <v>48</v>
      </c>
      <c r="U3794" s="1" t="s">
        <v>48</v>
      </c>
      <c r="V3794" s="1" t="s">
        <v>48</v>
      </c>
      <c r="W3794" s="1" t="s">
        <v>48</v>
      </c>
      <c r="X3794" s="1" t="s">
        <v>62</v>
      </c>
      <c r="AC3794" s="1" t="s">
        <v>5712</v>
      </c>
      <c r="AD3794" s="1" t="s">
        <v>5712</v>
      </c>
      <c r="AI3794" s="1" t="s">
        <v>15445</v>
      </c>
      <c r="AK3794" s="1" t="s">
        <v>77</v>
      </c>
      <c r="AN3794" s="1" t="s">
        <v>5712</v>
      </c>
      <c r="AP3794" s="1" t="s">
        <v>131</v>
      </c>
      <c r="AR3794" s="1" t="s">
        <v>5712</v>
      </c>
      <c r="AT3794" s="1" t="s">
        <v>5712</v>
      </c>
    </row>
    <row r="3795" spans="1:48" x14ac:dyDescent="0.35">
      <c r="A3795" s="1" t="s">
        <v>15446</v>
      </c>
      <c r="B3795" s="1" t="s">
        <v>12499</v>
      </c>
      <c r="C3795" s="1" t="s">
        <v>71</v>
      </c>
      <c r="D3795">
        <v>70</v>
      </c>
      <c r="E3795" s="1" t="s">
        <v>65</v>
      </c>
      <c r="F3795" s="1" t="s">
        <v>66</v>
      </c>
      <c r="G3795" s="1" t="s">
        <v>73</v>
      </c>
      <c r="H3795" s="1" t="s">
        <v>79</v>
      </c>
      <c r="I3795" s="1" t="s">
        <v>74</v>
      </c>
      <c r="J3795" s="1" t="s">
        <v>47</v>
      </c>
      <c r="K3795" s="1" t="s">
        <v>48</v>
      </c>
      <c r="L3795" s="1" t="s">
        <v>48</v>
      </c>
      <c r="M3795" s="1" t="s">
        <v>49</v>
      </c>
      <c r="N3795" s="1" t="s">
        <v>48</v>
      </c>
      <c r="O3795" s="1" t="s">
        <v>48</v>
      </c>
      <c r="P3795" s="1" t="s">
        <v>48</v>
      </c>
      <c r="Q3795" s="1" t="s">
        <v>48</v>
      </c>
      <c r="R3795" s="1" t="s">
        <v>48</v>
      </c>
      <c r="S3795" s="1" t="s">
        <v>48</v>
      </c>
      <c r="T3795" s="1" t="s">
        <v>48</v>
      </c>
      <c r="U3795" s="1" t="s">
        <v>48</v>
      </c>
      <c r="V3795" s="1" t="s">
        <v>48</v>
      </c>
      <c r="W3795" s="1" t="s">
        <v>48</v>
      </c>
      <c r="X3795" s="1" t="s">
        <v>62</v>
      </c>
      <c r="AC3795" s="1" t="s">
        <v>5712</v>
      </c>
      <c r="AD3795" s="1" t="s">
        <v>5712</v>
      </c>
      <c r="AI3795" s="1" t="s">
        <v>15447</v>
      </c>
      <c r="AK3795" s="1" t="s">
        <v>77</v>
      </c>
      <c r="AN3795" s="1" t="s">
        <v>5712</v>
      </c>
      <c r="AP3795" s="1" t="s">
        <v>5712</v>
      </c>
      <c r="AR3795" s="1" t="s">
        <v>5712</v>
      </c>
      <c r="AT3795" s="1" t="s">
        <v>5712</v>
      </c>
    </row>
    <row r="3796" spans="1:48" x14ac:dyDescent="0.35">
      <c r="A3796" s="1" t="s">
        <v>15448</v>
      </c>
      <c r="B3796" s="1" t="s">
        <v>12499</v>
      </c>
      <c r="C3796" s="1" t="s">
        <v>71</v>
      </c>
      <c r="D3796">
        <v>30</v>
      </c>
      <c r="E3796" s="1" t="s">
        <v>57</v>
      </c>
      <c r="F3796" s="1" t="s">
        <v>66</v>
      </c>
      <c r="G3796" s="1" t="s">
        <v>59</v>
      </c>
      <c r="H3796" s="1" t="s">
        <v>45</v>
      </c>
      <c r="I3796" s="1" t="s">
        <v>110</v>
      </c>
      <c r="J3796" s="1" t="s">
        <v>47</v>
      </c>
      <c r="K3796" s="1" t="s">
        <v>48</v>
      </c>
      <c r="L3796" s="1" t="s">
        <v>48</v>
      </c>
      <c r="M3796" s="1" t="s">
        <v>48</v>
      </c>
      <c r="N3796" s="1" t="s">
        <v>48</v>
      </c>
      <c r="O3796" s="1" t="s">
        <v>48</v>
      </c>
      <c r="P3796" s="1" t="s">
        <v>48</v>
      </c>
      <c r="Q3796" s="1" t="s">
        <v>48</v>
      </c>
      <c r="R3796" s="1" t="s">
        <v>48</v>
      </c>
      <c r="S3796" s="1" t="s">
        <v>49</v>
      </c>
      <c r="T3796" s="1" t="s">
        <v>48</v>
      </c>
      <c r="U3796" s="1" t="s">
        <v>48</v>
      </c>
      <c r="V3796" s="1" t="s">
        <v>48</v>
      </c>
      <c r="W3796" s="1" t="s">
        <v>48</v>
      </c>
      <c r="X3796" s="1" t="s">
        <v>62</v>
      </c>
      <c r="AC3796" s="1" t="s">
        <v>5712</v>
      </c>
      <c r="AD3796" s="1" t="s">
        <v>5712</v>
      </c>
      <c r="AK3796" s="1" t="s">
        <v>77</v>
      </c>
      <c r="AN3796" s="1" t="s">
        <v>5712</v>
      </c>
      <c r="AP3796" s="1" t="s">
        <v>81</v>
      </c>
      <c r="AR3796" s="1" t="s">
        <v>5712</v>
      </c>
      <c r="AT3796" s="1" t="s">
        <v>5712</v>
      </c>
    </row>
    <row r="3797" spans="1:48" x14ac:dyDescent="0.35">
      <c r="A3797" s="1" t="s">
        <v>15449</v>
      </c>
      <c r="B3797" s="1" t="s">
        <v>12499</v>
      </c>
      <c r="C3797" s="1" t="s">
        <v>71</v>
      </c>
      <c r="D3797">
        <v>18</v>
      </c>
      <c r="E3797" s="1" t="s">
        <v>57</v>
      </c>
      <c r="F3797" s="1" t="s">
        <v>58</v>
      </c>
      <c r="G3797" s="1" t="s">
        <v>44</v>
      </c>
      <c r="H3797" s="1" t="s">
        <v>79</v>
      </c>
      <c r="I3797" s="1" t="s">
        <v>125</v>
      </c>
      <c r="J3797" s="1" t="s">
        <v>80</v>
      </c>
      <c r="K3797" s="1" t="s">
        <v>48</v>
      </c>
      <c r="L3797" s="1" t="s">
        <v>48</v>
      </c>
      <c r="M3797" s="1" t="s">
        <v>48</v>
      </c>
      <c r="N3797" s="1" t="s">
        <v>48</v>
      </c>
      <c r="O3797" s="1" t="s">
        <v>48</v>
      </c>
      <c r="P3797" s="1" t="s">
        <v>48</v>
      </c>
      <c r="Q3797" s="1" t="s">
        <v>48</v>
      </c>
      <c r="R3797" s="1" t="s">
        <v>48</v>
      </c>
      <c r="S3797" s="1" t="s">
        <v>48</v>
      </c>
      <c r="T3797" s="1" t="s">
        <v>49</v>
      </c>
      <c r="U3797" s="1" t="s">
        <v>48</v>
      </c>
      <c r="V3797" s="1" t="s">
        <v>48</v>
      </c>
      <c r="W3797" s="1" t="s">
        <v>48</v>
      </c>
      <c r="X3797" s="1" t="s">
        <v>62</v>
      </c>
      <c r="AC3797" s="1" t="s">
        <v>5712</v>
      </c>
      <c r="AD3797" s="1" t="s">
        <v>5712</v>
      </c>
      <c r="AK3797" s="1" t="s">
        <v>55</v>
      </c>
      <c r="AN3797" s="1" t="s">
        <v>5712</v>
      </c>
      <c r="AP3797" s="1" t="s">
        <v>5712</v>
      </c>
      <c r="AR3797" s="1" t="s">
        <v>5712</v>
      </c>
      <c r="AT3797" s="1" t="s">
        <v>5712</v>
      </c>
      <c r="AV3797" s="1" t="s">
        <v>15450</v>
      </c>
    </row>
    <row r="3798" spans="1:48" ht="58" x14ac:dyDescent="0.35">
      <c r="A3798" s="1" t="s">
        <v>15451</v>
      </c>
      <c r="B3798" s="1" t="s">
        <v>12499</v>
      </c>
      <c r="C3798" s="1" t="s">
        <v>71</v>
      </c>
      <c r="D3798">
        <v>40</v>
      </c>
      <c r="E3798" s="1" t="s">
        <v>42</v>
      </c>
      <c r="F3798" s="1" t="s">
        <v>43</v>
      </c>
      <c r="G3798" s="1" t="s">
        <v>59</v>
      </c>
      <c r="H3798" s="1" t="s">
        <v>112</v>
      </c>
      <c r="I3798" s="1" t="s">
        <v>90</v>
      </c>
      <c r="J3798" s="1" t="s">
        <v>47</v>
      </c>
      <c r="K3798" s="1" t="s">
        <v>48</v>
      </c>
      <c r="L3798" s="1" t="s">
        <v>48</v>
      </c>
      <c r="M3798" s="1" t="s">
        <v>48</v>
      </c>
      <c r="N3798" s="1" t="s">
        <v>49</v>
      </c>
      <c r="O3798" s="1" t="s">
        <v>48</v>
      </c>
      <c r="P3798" s="1" t="s">
        <v>48</v>
      </c>
      <c r="Q3798" s="1" t="s">
        <v>48</v>
      </c>
      <c r="R3798" s="1" t="s">
        <v>48</v>
      </c>
      <c r="S3798" s="1" t="s">
        <v>48</v>
      </c>
      <c r="T3798" s="1" t="s">
        <v>48</v>
      </c>
      <c r="U3798" s="1" t="s">
        <v>48</v>
      </c>
      <c r="V3798" s="1" t="s">
        <v>48</v>
      </c>
      <c r="W3798" s="1" t="s">
        <v>48</v>
      </c>
      <c r="X3798" s="1" t="s">
        <v>116</v>
      </c>
      <c r="Y3798" s="2" t="s">
        <v>15452</v>
      </c>
      <c r="AC3798" s="1" t="s">
        <v>5712</v>
      </c>
      <c r="AD3798" s="1" t="s">
        <v>5712</v>
      </c>
      <c r="AK3798" s="1" t="s">
        <v>63</v>
      </c>
      <c r="AN3798" s="1" t="s">
        <v>5712</v>
      </c>
      <c r="AP3798" s="1" t="s">
        <v>5712</v>
      </c>
      <c r="AR3798" s="1" t="s">
        <v>5712</v>
      </c>
      <c r="AT3798" s="1" t="s">
        <v>5712</v>
      </c>
      <c r="AV3798" s="1" t="s">
        <v>15453</v>
      </c>
    </row>
    <row r="3799" spans="1:48" x14ac:dyDescent="0.35">
      <c r="A3799" s="1" t="s">
        <v>15454</v>
      </c>
      <c r="B3799" s="1" t="s">
        <v>12499</v>
      </c>
      <c r="C3799" s="1" t="s">
        <v>71</v>
      </c>
      <c r="D3799">
        <v>85</v>
      </c>
      <c r="E3799" s="1" t="s">
        <v>65</v>
      </c>
      <c r="F3799" s="1" t="s">
        <v>66</v>
      </c>
      <c r="G3799" s="1" t="s">
        <v>59</v>
      </c>
      <c r="H3799" s="1" t="s">
        <v>67</v>
      </c>
      <c r="I3799" s="1" t="s">
        <v>90</v>
      </c>
      <c r="J3799" s="1" t="s">
        <v>47</v>
      </c>
      <c r="K3799" s="1" t="s">
        <v>48</v>
      </c>
      <c r="L3799" s="1" t="s">
        <v>48</v>
      </c>
      <c r="M3799" s="1" t="s">
        <v>49</v>
      </c>
      <c r="N3799" s="1" t="s">
        <v>48</v>
      </c>
      <c r="O3799" s="1" t="s">
        <v>48</v>
      </c>
      <c r="P3799" s="1" t="s">
        <v>48</v>
      </c>
      <c r="Q3799" s="1" t="s">
        <v>48</v>
      </c>
      <c r="R3799" s="1" t="s">
        <v>48</v>
      </c>
      <c r="S3799" s="1" t="s">
        <v>48</v>
      </c>
      <c r="T3799" s="1" t="s">
        <v>48</v>
      </c>
      <c r="U3799" s="1" t="s">
        <v>48</v>
      </c>
      <c r="V3799" s="1" t="s">
        <v>48</v>
      </c>
      <c r="W3799" s="1" t="s">
        <v>48</v>
      </c>
      <c r="X3799" s="1" t="s">
        <v>51</v>
      </c>
      <c r="Y3799" s="1" t="s">
        <v>15455</v>
      </c>
      <c r="AC3799" s="1" t="s">
        <v>5712</v>
      </c>
      <c r="AD3799" s="1" t="s">
        <v>5712</v>
      </c>
      <c r="AI3799" s="1" t="s">
        <v>15456</v>
      </c>
      <c r="AK3799" s="1" t="s">
        <v>63</v>
      </c>
      <c r="AN3799" s="1" t="s">
        <v>5712</v>
      </c>
      <c r="AP3799" s="1" t="s">
        <v>5712</v>
      </c>
      <c r="AR3799" s="1" t="s">
        <v>5712</v>
      </c>
      <c r="AT3799" s="1" t="s">
        <v>5712</v>
      </c>
    </row>
    <row r="3800" spans="1:48" x14ac:dyDescent="0.35">
      <c r="A3800" s="1" t="s">
        <v>15457</v>
      </c>
      <c r="B3800" s="1" t="s">
        <v>12499</v>
      </c>
      <c r="C3800" s="1" t="s">
        <v>71</v>
      </c>
      <c r="D3800">
        <v>36</v>
      </c>
      <c r="E3800" s="1" t="s">
        <v>42</v>
      </c>
      <c r="F3800" s="1" t="s">
        <v>43</v>
      </c>
      <c r="G3800" s="1" t="s">
        <v>44</v>
      </c>
      <c r="H3800" s="1" t="s">
        <v>79</v>
      </c>
      <c r="I3800" s="1" t="s">
        <v>90</v>
      </c>
      <c r="J3800" s="1" t="s">
        <v>80</v>
      </c>
      <c r="K3800" s="1" t="s">
        <v>48</v>
      </c>
      <c r="L3800" s="1" t="s">
        <v>48</v>
      </c>
      <c r="M3800" s="1" t="s">
        <v>48</v>
      </c>
      <c r="N3800" s="1" t="s">
        <v>48</v>
      </c>
      <c r="O3800" s="1" t="s">
        <v>48</v>
      </c>
      <c r="P3800" s="1" t="s">
        <v>48</v>
      </c>
      <c r="Q3800" s="1" t="s">
        <v>48</v>
      </c>
      <c r="R3800" s="1" t="s">
        <v>48</v>
      </c>
      <c r="S3800" s="1" t="s">
        <v>48</v>
      </c>
      <c r="T3800" s="1" t="s">
        <v>48</v>
      </c>
      <c r="U3800" s="1" t="s">
        <v>49</v>
      </c>
      <c r="V3800" s="1" t="s">
        <v>48</v>
      </c>
      <c r="W3800" s="1" t="s">
        <v>48</v>
      </c>
      <c r="X3800" s="1" t="s">
        <v>62</v>
      </c>
      <c r="AC3800" s="1" t="s">
        <v>5712</v>
      </c>
      <c r="AD3800" s="1" t="s">
        <v>5712</v>
      </c>
      <c r="AI3800" s="1" t="s">
        <v>15458</v>
      </c>
      <c r="AK3800" s="1" t="s">
        <v>55</v>
      </c>
      <c r="AN3800" s="1" t="s">
        <v>5712</v>
      </c>
      <c r="AP3800" s="1" t="s">
        <v>5712</v>
      </c>
      <c r="AR3800" s="1" t="s">
        <v>5712</v>
      </c>
      <c r="AT3800" s="1" t="s">
        <v>5712</v>
      </c>
    </row>
    <row r="3801" spans="1:48" x14ac:dyDescent="0.35">
      <c r="A3801" s="1" t="s">
        <v>15459</v>
      </c>
      <c r="B3801" s="1" t="s">
        <v>12499</v>
      </c>
      <c r="C3801" s="1" t="s">
        <v>71</v>
      </c>
      <c r="D3801">
        <v>49</v>
      </c>
      <c r="E3801" s="1" t="s">
        <v>42</v>
      </c>
      <c r="F3801" s="1" t="s">
        <v>72</v>
      </c>
      <c r="G3801" s="1" t="s">
        <v>59</v>
      </c>
      <c r="H3801" s="1" t="s">
        <v>386</v>
      </c>
      <c r="I3801" s="1" t="s">
        <v>113</v>
      </c>
      <c r="J3801" s="1" t="s">
        <v>47</v>
      </c>
      <c r="K3801" s="1" t="s">
        <v>49</v>
      </c>
      <c r="L3801" s="1" t="s">
        <v>48</v>
      </c>
      <c r="M3801" s="1" t="s">
        <v>48</v>
      </c>
      <c r="N3801" s="1" t="s">
        <v>48</v>
      </c>
      <c r="O3801" s="1" t="s">
        <v>48</v>
      </c>
      <c r="P3801" s="1" t="s">
        <v>48</v>
      </c>
      <c r="Q3801" s="1" t="s">
        <v>48</v>
      </c>
      <c r="R3801" s="1" t="s">
        <v>48</v>
      </c>
      <c r="S3801" s="1" t="s">
        <v>48</v>
      </c>
      <c r="T3801" s="1" t="s">
        <v>49</v>
      </c>
      <c r="U3801" s="1" t="s">
        <v>48</v>
      </c>
      <c r="V3801" s="1" t="s">
        <v>48</v>
      </c>
      <c r="W3801" s="1" t="s">
        <v>48</v>
      </c>
      <c r="X3801" s="1" t="s">
        <v>62</v>
      </c>
      <c r="AC3801" s="1" t="s">
        <v>5712</v>
      </c>
      <c r="AD3801" s="1" t="s">
        <v>5712</v>
      </c>
      <c r="AI3801" s="1" t="s">
        <v>15460</v>
      </c>
      <c r="AK3801" s="1" t="s">
        <v>63</v>
      </c>
      <c r="AN3801" s="1" t="s">
        <v>5712</v>
      </c>
      <c r="AP3801" s="1" t="s">
        <v>5712</v>
      </c>
      <c r="AR3801" s="1" t="s">
        <v>5712</v>
      </c>
      <c r="AT3801" s="1" t="s">
        <v>5712</v>
      </c>
    </row>
    <row r="3802" spans="1:48" x14ac:dyDescent="0.35">
      <c r="A3802" s="1" t="s">
        <v>15461</v>
      </c>
      <c r="B3802" s="1" t="s">
        <v>12499</v>
      </c>
      <c r="C3802" s="1" t="s">
        <v>41</v>
      </c>
      <c r="D3802">
        <v>48</v>
      </c>
      <c r="E3802" s="1" t="s">
        <v>42</v>
      </c>
      <c r="F3802" s="1" t="s">
        <v>107</v>
      </c>
      <c r="G3802" s="1" t="s">
        <v>73</v>
      </c>
      <c r="H3802" s="1" t="s">
        <v>79</v>
      </c>
      <c r="I3802" s="1" t="s">
        <v>113</v>
      </c>
      <c r="J3802" s="1" t="s">
        <v>80</v>
      </c>
      <c r="K3802" s="1" t="s">
        <v>48</v>
      </c>
      <c r="L3802" s="1" t="s">
        <v>48</v>
      </c>
      <c r="M3802" s="1" t="s">
        <v>48</v>
      </c>
      <c r="N3802" s="1" t="s">
        <v>48</v>
      </c>
      <c r="O3802" s="1" t="s">
        <v>48</v>
      </c>
      <c r="P3802" s="1" t="s">
        <v>48</v>
      </c>
      <c r="Q3802" s="1" t="s">
        <v>48</v>
      </c>
      <c r="R3802" s="1" t="s">
        <v>48</v>
      </c>
      <c r="S3802" s="1" t="s">
        <v>48</v>
      </c>
      <c r="T3802" s="1" t="s">
        <v>48</v>
      </c>
      <c r="U3802" s="1" t="s">
        <v>48</v>
      </c>
      <c r="V3802" s="1" t="s">
        <v>48</v>
      </c>
      <c r="W3802" s="1" t="s">
        <v>49</v>
      </c>
      <c r="X3802" s="1" t="s">
        <v>62</v>
      </c>
      <c r="AC3802" s="1" t="s">
        <v>5712</v>
      </c>
      <c r="AD3802" s="1" t="s">
        <v>5712</v>
      </c>
      <c r="AK3802" s="1" t="s">
        <v>77</v>
      </c>
      <c r="AN3802" s="1" t="s">
        <v>5712</v>
      </c>
      <c r="AP3802" s="1" t="s">
        <v>5712</v>
      </c>
      <c r="AR3802" s="1" t="s">
        <v>5712</v>
      </c>
      <c r="AT3802" s="1" t="s">
        <v>5712</v>
      </c>
      <c r="AV3802" s="1" t="s">
        <v>351</v>
      </c>
    </row>
    <row r="3803" spans="1:48" x14ac:dyDescent="0.35">
      <c r="A3803" s="1" t="s">
        <v>15462</v>
      </c>
      <c r="B3803" s="1" t="s">
        <v>12499</v>
      </c>
      <c r="C3803" s="1" t="s">
        <v>71</v>
      </c>
      <c r="D3803">
        <v>76</v>
      </c>
      <c r="E3803" s="1" t="s">
        <v>65</v>
      </c>
      <c r="F3803" s="1" t="s">
        <v>66</v>
      </c>
      <c r="G3803" s="1" t="s">
        <v>98</v>
      </c>
      <c r="H3803" s="1" t="s">
        <v>67</v>
      </c>
      <c r="I3803" s="1" t="s">
        <v>90</v>
      </c>
      <c r="J3803" s="1" t="s">
        <v>80</v>
      </c>
      <c r="K3803" s="1" t="s">
        <v>48</v>
      </c>
      <c r="L3803" s="1" t="s">
        <v>48</v>
      </c>
      <c r="M3803" s="1" t="s">
        <v>48</v>
      </c>
      <c r="N3803" s="1" t="s">
        <v>48</v>
      </c>
      <c r="O3803" s="1" t="s">
        <v>48</v>
      </c>
      <c r="P3803" s="1" t="s">
        <v>48</v>
      </c>
      <c r="Q3803" s="1" t="s">
        <v>48</v>
      </c>
      <c r="R3803" s="1" t="s">
        <v>48</v>
      </c>
      <c r="S3803" s="1" t="s">
        <v>48</v>
      </c>
      <c r="T3803" s="1" t="s">
        <v>49</v>
      </c>
      <c r="U3803" s="1" t="s">
        <v>48</v>
      </c>
      <c r="V3803" s="1" t="s">
        <v>48</v>
      </c>
      <c r="W3803" s="1" t="s">
        <v>48</v>
      </c>
      <c r="X3803" s="1" t="s">
        <v>62</v>
      </c>
      <c r="AC3803" s="1" t="s">
        <v>5712</v>
      </c>
      <c r="AD3803" s="1" t="s">
        <v>5712</v>
      </c>
      <c r="AK3803" s="1" t="s">
        <v>63</v>
      </c>
      <c r="AN3803" s="1" t="s">
        <v>5712</v>
      </c>
      <c r="AP3803" s="1" t="s">
        <v>5712</v>
      </c>
      <c r="AR3803" s="1" t="s">
        <v>5712</v>
      </c>
      <c r="AT3803" s="1" t="s">
        <v>5712</v>
      </c>
      <c r="AV3803" s="1" t="s">
        <v>48</v>
      </c>
    </row>
    <row r="3804" spans="1:48" x14ac:dyDescent="0.35">
      <c r="A3804" s="1" t="s">
        <v>15463</v>
      </c>
      <c r="B3804" s="1" t="s">
        <v>12499</v>
      </c>
      <c r="C3804" s="1" t="s">
        <v>41</v>
      </c>
      <c r="D3804">
        <v>38</v>
      </c>
      <c r="E3804" s="1" t="s">
        <v>42</v>
      </c>
      <c r="F3804" s="1" t="s">
        <v>43</v>
      </c>
      <c r="G3804" s="1" t="s">
        <v>98</v>
      </c>
      <c r="H3804" s="1" t="s">
        <v>79</v>
      </c>
      <c r="I3804" s="1" t="s">
        <v>68</v>
      </c>
      <c r="J3804" s="1" t="s">
        <v>80</v>
      </c>
      <c r="K3804" s="1" t="s">
        <v>48</v>
      </c>
      <c r="L3804" s="1" t="s">
        <v>48</v>
      </c>
      <c r="M3804" s="1" t="s">
        <v>48</v>
      </c>
      <c r="N3804" s="1" t="s">
        <v>48</v>
      </c>
      <c r="O3804" s="1" t="s">
        <v>48</v>
      </c>
      <c r="P3804" s="1" t="s">
        <v>48</v>
      </c>
      <c r="Q3804" s="1" t="s">
        <v>48</v>
      </c>
      <c r="R3804" s="1" t="s">
        <v>48</v>
      </c>
      <c r="S3804" s="1" t="s">
        <v>48</v>
      </c>
      <c r="T3804" s="1" t="s">
        <v>48</v>
      </c>
      <c r="U3804" s="1" t="s">
        <v>48</v>
      </c>
      <c r="V3804" s="1" t="s">
        <v>49</v>
      </c>
      <c r="W3804" s="1" t="s">
        <v>48</v>
      </c>
      <c r="X3804" s="1" t="s">
        <v>116</v>
      </c>
      <c r="Y3804" s="1" t="s">
        <v>15464</v>
      </c>
      <c r="AC3804" s="1" t="s">
        <v>5712</v>
      </c>
      <c r="AD3804" s="1" t="s">
        <v>5712</v>
      </c>
      <c r="AK3804" s="1" t="s">
        <v>77</v>
      </c>
      <c r="AN3804" s="1" t="s">
        <v>5712</v>
      </c>
      <c r="AP3804" s="1" t="s">
        <v>5712</v>
      </c>
      <c r="AR3804" s="1" t="s">
        <v>5712</v>
      </c>
      <c r="AT3804" s="1" t="s">
        <v>5712</v>
      </c>
    </row>
    <row r="3805" spans="1:48" x14ac:dyDescent="0.35">
      <c r="A3805" s="1" t="s">
        <v>15465</v>
      </c>
      <c r="B3805" s="1" t="s">
        <v>12499</v>
      </c>
      <c r="C3805" s="1" t="s">
        <v>41</v>
      </c>
      <c r="D3805">
        <v>66</v>
      </c>
      <c r="E3805" s="1" t="s">
        <v>65</v>
      </c>
      <c r="F3805" s="1" t="s">
        <v>72</v>
      </c>
      <c r="G3805" s="1" t="s">
        <v>44</v>
      </c>
      <c r="H3805" s="1" t="s">
        <v>67</v>
      </c>
      <c r="I3805" s="1" t="s">
        <v>90</v>
      </c>
      <c r="J3805" s="1" t="s">
        <v>80</v>
      </c>
      <c r="K3805" s="1" t="s">
        <v>48</v>
      </c>
      <c r="L3805" s="1" t="s">
        <v>48</v>
      </c>
      <c r="M3805" s="1" t="s">
        <v>48</v>
      </c>
      <c r="N3805" s="1" t="s">
        <v>48</v>
      </c>
      <c r="O3805" s="1" t="s">
        <v>48</v>
      </c>
      <c r="P3805" s="1" t="s">
        <v>48</v>
      </c>
      <c r="Q3805" s="1" t="s">
        <v>48</v>
      </c>
      <c r="R3805" s="1" t="s">
        <v>48</v>
      </c>
      <c r="S3805" s="1" t="s">
        <v>48</v>
      </c>
      <c r="T3805" s="1" t="s">
        <v>48</v>
      </c>
      <c r="U3805" s="1" t="s">
        <v>48</v>
      </c>
      <c r="V3805" s="1" t="s">
        <v>49</v>
      </c>
      <c r="W3805" s="1" t="s">
        <v>48</v>
      </c>
      <c r="X3805" s="1" t="s">
        <v>62</v>
      </c>
      <c r="AC3805" s="1" t="s">
        <v>5712</v>
      </c>
      <c r="AD3805" s="1" t="s">
        <v>5712</v>
      </c>
      <c r="AK3805" s="1" t="s">
        <v>63</v>
      </c>
      <c r="AN3805" s="1" t="s">
        <v>5712</v>
      </c>
      <c r="AP3805" s="1" t="s">
        <v>81</v>
      </c>
      <c r="AR3805" s="1" t="s">
        <v>5712</v>
      </c>
      <c r="AT3805" s="1" t="s">
        <v>5712</v>
      </c>
    </row>
    <row r="3806" spans="1:48" x14ac:dyDescent="0.35">
      <c r="A3806" s="1" t="s">
        <v>15466</v>
      </c>
      <c r="B3806" s="1" t="s">
        <v>12499</v>
      </c>
      <c r="C3806" s="1" t="s">
        <v>41</v>
      </c>
      <c r="D3806">
        <v>32</v>
      </c>
      <c r="E3806" s="1" t="s">
        <v>57</v>
      </c>
      <c r="F3806" s="1" t="s">
        <v>58</v>
      </c>
      <c r="G3806" s="1" t="s">
        <v>44</v>
      </c>
      <c r="H3806" s="1" t="s">
        <v>45</v>
      </c>
      <c r="I3806" s="1" t="s">
        <v>61</v>
      </c>
      <c r="J3806" s="1" t="s">
        <v>80</v>
      </c>
      <c r="K3806" s="1" t="s">
        <v>48</v>
      </c>
      <c r="L3806" s="1" t="s">
        <v>48</v>
      </c>
      <c r="M3806" s="1" t="s">
        <v>48</v>
      </c>
      <c r="N3806" s="1" t="s">
        <v>48</v>
      </c>
      <c r="O3806" s="1" t="s">
        <v>48</v>
      </c>
      <c r="P3806" s="1" t="s">
        <v>48</v>
      </c>
      <c r="Q3806" s="1" t="s">
        <v>48</v>
      </c>
      <c r="R3806" s="1" t="s">
        <v>48</v>
      </c>
      <c r="S3806" s="1" t="s">
        <v>48</v>
      </c>
      <c r="T3806" s="1" t="s">
        <v>49</v>
      </c>
      <c r="U3806" s="1" t="s">
        <v>48</v>
      </c>
      <c r="V3806" s="1" t="s">
        <v>48</v>
      </c>
      <c r="W3806" s="1" t="s">
        <v>48</v>
      </c>
      <c r="X3806" s="1" t="s">
        <v>62</v>
      </c>
      <c r="AC3806" s="1" t="s">
        <v>5712</v>
      </c>
      <c r="AD3806" s="1" t="s">
        <v>5712</v>
      </c>
      <c r="AK3806" s="1" t="s">
        <v>63</v>
      </c>
      <c r="AN3806" s="1" t="s">
        <v>5712</v>
      </c>
      <c r="AP3806" s="1" t="s">
        <v>5712</v>
      </c>
      <c r="AR3806" s="1" t="s">
        <v>5712</v>
      </c>
      <c r="AT3806" s="1" t="s">
        <v>5712</v>
      </c>
      <c r="AV3806" s="1" t="s">
        <v>879</v>
      </c>
    </row>
    <row r="3807" spans="1:48" x14ac:dyDescent="0.35">
      <c r="A3807" s="1" t="s">
        <v>15467</v>
      </c>
      <c r="B3807" s="1" t="s">
        <v>12499</v>
      </c>
      <c r="C3807" s="1" t="s">
        <v>41</v>
      </c>
      <c r="D3807">
        <v>45</v>
      </c>
      <c r="E3807" s="1" t="s">
        <v>42</v>
      </c>
      <c r="F3807" s="1" t="s">
        <v>107</v>
      </c>
      <c r="G3807" s="1" t="s">
        <v>44</v>
      </c>
      <c r="H3807" s="1" t="s">
        <v>79</v>
      </c>
      <c r="I3807" s="1" t="s">
        <v>46</v>
      </c>
      <c r="J3807" s="1" t="s">
        <v>80</v>
      </c>
      <c r="K3807" s="1" t="s">
        <v>48</v>
      </c>
      <c r="L3807" s="1" t="s">
        <v>48</v>
      </c>
      <c r="M3807" s="1" t="s">
        <v>48</v>
      </c>
      <c r="N3807" s="1" t="s">
        <v>48</v>
      </c>
      <c r="O3807" s="1" t="s">
        <v>48</v>
      </c>
      <c r="P3807" s="1" t="s">
        <v>48</v>
      </c>
      <c r="Q3807" s="1" t="s">
        <v>48</v>
      </c>
      <c r="R3807" s="1" t="s">
        <v>48</v>
      </c>
      <c r="S3807" s="1" t="s">
        <v>48</v>
      </c>
      <c r="T3807" s="1" t="s">
        <v>48</v>
      </c>
      <c r="U3807" s="1" t="s">
        <v>49</v>
      </c>
      <c r="V3807" s="1" t="s">
        <v>48</v>
      </c>
      <c r="W3807" s="1" t="s">
        <v>48</v>
      </c>
      <c r="X3807" s="1" t="s">
        <v>75</v>
      </c>
      <c r="Y3807" s="1" t="s">
        <v>15468</v>
      </c>
      <c r="AC3807" s="1" t="s">
        <v>5712</v>
      </c>
      <c r="AD3807" s="1" t="s">
        <v>5712</v>
      </c>
      <c r="AK3807" s="1" t="s">
        <v>77</v>
      </c>
      <c r="AN3807" s="1" t="s">
        <v>5712</v>
      </c>
      <c r="AP3807" s="1" t="s">
        <v>5712</v>
      </c>
      <c r="AR3807" s="1" t="s">
        <v>5712</v>
      </c>
      <c r="AT3807" s="1" t="s">
        <v>5712</v>
      </c>
      <c r="AV3807" s="1" t="s">
        <v>15469</v>
      </c>
    </row>
    <row r="3808" spans="1:48" x14ac:dyDescent="0.35">
      <c r="A3808" s="1" t="s">
        <v>15470</v>
      </c>
      <c r="B3808" s="1" t="s">
        <v>12499</v>
      </c>
      <c r="C3808" s="1" t="s">
        <v>41</v>
      </c>
      <c r="D3808">
        <v>79</v>
      </c>
      <c r="E3808" s="1" t="s">
        <v>65</v>
      </c>
      <c r="F3808" s="1" t="s">
        <v>43</v>
      </c>
      <c r="G3808" s="1" t="s">
        <v>44</v>
      </c>
      <c r="H3808" s="1" t="s">
        <v>67</v>
      </c>
      <c r="I3808" s="1" t="s">
        <v>61</v>
      </c>
      <c r="J3808" s="1" t="s">
        <v>47</v>
      </c>
      <c r="K3808" s="1" t="s">
        <v>49</v>
      </c>
      <c r="L3808" s="1" t="s">
        <v>48</v>
      </c>
      <c r="M3808" s="1" t="s">
        <v>48</v>
      </c>
      <c r="N3808" s="1" t="s">
        <v>48</v>
      </c>
      <c r="O3808" s="1" t="s">
        <v>48</v>
      </c>
      <c r="P3808" s="1" t="s">
        <v>48</v>
      </c>
      <c r="Q3808" s="1" t="s">
        <v>48</v>
      </c>
      <c r="R3808" s="1" t="s">
        <v>48</v>
      </c>
      <c r="S3808" s="1" t="s">
        <v>48</v>
      </c>
      <c r="T3808" s="1" t="s">
        <v>49</v>
      </c>
      <c r="U3808" s="1" t="s">
        <v>48</v>
      </c>
      <c r="V3808" s="1" t="s">
        <v>48</v>
      </c>
      <c r="W3808" s="1" t="s">
        <v>48</v>
      </c>
      <c r="X3808" s="1" t="s">
        <v>62</v>
      </c>
      <c r="AC3808" s="1" t="s">
        <v>5712</v>
      </c>
      <c r="AD3808" s="1" t="s">
        <v>5712</v>
      </c>
      <c r="AK3808" s="1" t="s">
        <v>63</v>
      </c>
      <c r="AN3808" s="1" t="s">
        <v>5712</v>
      </c>
      <c r="AP3808" s="1" t="s">
        <v>5712</v>
      </c>
      <c r="AR3808" s="1" t="s">
        <v>5712</v>
      </c>
      <c r="AT3808" s="1" t="s">
        <v>5712</v>
      </c>
      <c r="AV3808" s="1" t="s">
        <v>15471</v>
      </c>
    </row>
    <row r="3809" spans="1:48" x14ac:dyDescent="0.35">
      <c r="A3809" s="1" t="s">
        <v>15472</v>
      </c>
      <c r="B3809" s="1" t="s">
        <v>12499</v>
      </c>
      <c r="C3809" s="1" t="s">
        <v>41</v>
      </c>
      <c r="D3809">
        <v>18</v>
      </c>
      <c r="E3809" s="1" t="s">
        <v>57</v>
      </c>
      <c r="F3809" s="1" t="s">
        <v>58</v>
      </c>
      <c r="G3809" s="1" t="s">
        <v>44</v>
      </c>
      <c r="H3809" s="1" t="s">
        <v>79</v>
      </c>
      <c r="I3809" s="1" t="s">
        <v>68</v>
      </c>
      <c r="J3809" s="1" t="s">
        <v>47</v>
      </c>
      <c r="K3809" s="1" t="s">
        <v>48</v>
      </c>
      <c r="L3809" s="1" t="s">
        <v>48</v>
      </c>
      <c r="M3809" s="1" t="s">
        <v>48</v>
      </c>
      <c r="N3809" s="1" t="s">
        <v>49</v>
      </c>
      <c r="O3809" s="1" t="s">
        <v>48</v>
      </c>
      <c r="P3809" s="1" t="s">
        <v>48</v>
      </c>
      <c r="Q3809" s="1" t="s">
        <v>48</v>
      </c>
      <c r="R3809" s="1" t="s">
        <v>48</v>
      </c>
      <c r="S3809" s="1" t="s">
        <v>48</v>
      </c>
      <c r="T3809" s="1" t="s">
        <v>48</v>
      </c>
      <c r="U3809" s="1" t="s">
        <v>48</v>
      </c>
      <c r="V3809" s="1" t="s">
        <v>48</v>
      </c>
      <c r="W3809" s="1" t="s">
        <v>48</v>
      </c>
      <c r="X3809" s="1" t="s">
        <v>62</v>
      </c>
      <c r="AC3809" s="1" t="s">
        <v>5712</v>
      </c>
      <c r="AD3809" s="1" t="s">
        <v>5712</v>
      </c>
      <c r="AK3809" s="1" t="s">
        <v>55</v>
      </c>
      <c r="AN3809" s="1" t="s">
        <v>5712</v>
      </c>
      <c r="AP3809" s="1" t="s">
        <v>5712</v>
      </c>
      <c r="AR3809" s="1" t="s">
        <v>5712</v>
      </c>
      <c r="AT3809" s="1" t="s">
        <v>5712</v>
      </c>
    </row>
    <row r="3810" spans="1:48" x14ac:dyDescent="0.35">
      <c r="A3810" s="1" t="s">
        <v>15473</v>
      </c>
      <c r="B3810" s="1" t="s">
        <v>12499</v>
      </c>
      <c r="C3810" s="1" t="s">
        <v>71</v>
      </c>
      <c r="D3810">
        <v>50</v>
      </c>
      <c r="E3810" s="1" t="s">
        <v>42</v>
      </c>
      <c r="F3810" s="1" t="s">
        <v>72</v>
      </c>
      <c r="G3810" s="1" t="s">
        <v>85</v>
      </c>
      <c r="H3810" s="1" t="s">
        <v>45</v>
      </c>
      <c r="I3810" s="1" t="s">
        <v>113</v>
      </c>
      <c r="J3810" s="1" t="s">
        <v>80</v>
      </c>
      <c r="K3810" s="1" t="s">
        <v>48</v>
      </c>
      <c r="L3810" s="1" t="s">
        <v>48</v>
      </c>
      <c r="M3810" s="1" t="s">
        <v>48</v>
      </c>
      <c r="N3810" s="1" t="s">
        <v>48</v>
      </c>
      <c r="O3810" s="1" t="s">
        <v>48</v>
      </c>
      <c r="P3810" s="1" t="s">
        <v>48</v>
      </c>
      <c r="Q3810" s="1" t="s">
        <v>48</v>
      </c>
      <c r="R3810" s="1" t="s">
        <v>48</v>
      </c>
      <c r="S3810" s="1" t="s">
        <v>48</v>
      </c>
      <c r="T3810" s="1" t="s">
        <v>48</v>
      </c>
      <c r="U3810" s="1" t="s">
        <v>48</v>
      </c>
      <c r="V3810" s="1" t="s">
        <v>49</v>
      </c>
      <c r="W3810" s="1" t="s">
        <v>48</v>
      </c>
      <c r="X3810" s="1" t="s">
        <v>116</v>
      </c>
      <c r="Y3810" s="1" t="s">
        <v>15474</v>
      </c>
      <c r="AC3810" s="1" t="s">
        <v>5712</v>
      </c>
      <c r="AD3810" s="1" t="s">
        <v>5712</v>
      </c>
      <c r="AK3810" s="1" t="s">
        <v>55</v>
      </c>
      <c r="AN3810" s="1" t="s">
        <v>5712</v>
      </c>
      <c r="AP3810" s="1" t="s">
        <v>5712</v>
      </c>
      <c r="AR3810" s="1" t="s">
        <v>5712</v>
      </c>
      <c r="AT3810" s="1" t="s">
        <v>5712</v>
      </c>
      <c r="AV3810" s="1" t="s">
        <v>15475</v>
      </c>
    </row>
    <row r="3811" spans="1:48" x14ac:dyDescent="0.35">
      <c r="A3811" s="1" t="s">
        <v>15476</v>
      </c>
      <c r="B3811" s="1" t="s">
        <v>12499</v>
      </c>
      <c r="C3811" s="1" t="s">
        <v>41</v>
      </c>
      <c r="D3811">
        <v>51</v>
      </c>
      <c r="E3811" s="1" t="s">
        <v>42</v>
      </c>
      <c r="F3811" s="1" t="s">
        <v>72</v>
      </c>
      <c r="G3811" s="1" t="s">
        <v>59</v>
      </c>
      <c r="H3811" s="1" t="s">
        <v>79</v>
      </c>
      <c r="I3811" s="1" t="s">
        <v>46</v>
      </c>
      <c r="J3811" s="1" t="s">
        <v>80</v>
      </c>
      <c r="K3811" s="1" t="s">
        <v>48</v>
      </c>
      <c r="L3811" s="1" t="s">
        <v>48</v>
      </c>
      <c r="M3811" s="1" t="s">
        <v>48</v>
      </c>
      <c r="N3811" s="1" t="s">
        <v>48</v>
      </c>
      <c r="O3811" s="1" t="s">
        <v>48</v>
      </c>
      <c r="P3811" s="1" t="s">
        <v>48</v>
      </c>
      <c r="Q3811" s="1" t="s">
        <v>48</v>
      </c>
      <c r="R3811" s="1" t="s">
        <v>48</v>
      </c>
      <c r="S3811" s="1" t="s">
        <v>48</v>
      </c>
      <c r="T3811" s="1" t="s">
        <v>48</v>
      </c>
      <c r="U3811" s="1" t="s">
        <v>48</v>
      </c>
      <c r="V3811" s="1" t="s">
        <v>49</v>
      </c>
      <c r="W3811" s="1" t="s">
        <v>48</v>
      </c>
      <c r="X3811" s="1" t="s">
        <v>62</v>
      </c>
      <c r="AC3811" s="1" t="s">
        <v>5712</v>
      </c>
      <c r="AD3811" s="1" t="s">
        <v>5712</v>
      </c>
      <c r="AK3811" s="1" t="s">
        <v>63</v>
      </c>
      <c r="AN3811" s="1" t="s">
        <v>5712</v>
      </c>
      <c r="AP3811" s="1" t="s">
        <v>5712</v>
      </c>
      <c r="AR3811" s="1" t="s">
        <v>5712</v>
      </c>
      <c r="AT3811" s="1" t="s">
        <v>5712</v>
      </c>
      <c r="AV3811" s="1" t="s">
        <v>15477</v>
      </c>
    </row>
    <row r="3812" spans="1:48" x14ac:dyDescent="0.35">
      <c r="A3812" s="1" t="s">
        <v>15478</v>
      </c>
      <c r="B3812" s="1" t="s">
        <v>12499</v>
      </c>
      <c r="C3812" s="1" t="s">
        <v>41</v>
      </c>
      <c r="D3812">
        <v>45</v>
      </c>
      <c r="E3812" s="1" t="s">
        <v>42</v>
      </c>
      <c r="F3812" s="1" t="s">
        <v>66</v>
      </c>
      <c r="G3812" s="1" t="s">
        <v>73</v>
      </c>
      <c r="H3812" s="1" t="s">
        <v>92</v>
      </c>
      <c r="I3812" s="1" t="s">
        <v>90</v>
      </c>
      <c r="J3812" s="1" t="s">
        <v>80</v>
      </c>
      <c r="K3812" s="1" t="s">
        <v>48</v>
      </c>
      <c r="L3812" s="1" t="s">
        <v>48</v>
      </c>
      <c r="M3812" s="1" t="s">
        <v>48</v>
      </c>
      <c r="N3812" s="1" t="s">
        <v>48</v>
      </c>
      <c r="O3812" s="1" t="s">
        <v>48</v>
      </c>
      <c r="P3812" s="1" t="s">
        <v>48</v>
      </c>
      <c r="Q3812" s="1" t="s">
        <v>48</v>
      </c>
      <c r="R3812" s="1" t="s">
        <v>48</v>
      </c>
      <c r="S3812" s="1" t="s">
        <v>48</v>
      </c>
      <c r="T3812" s="1" t="s">
        <v>49</v>
      </c>
      <c r="U3812" s="1" t="s">
        <v>48</v>
      </c>
      <c r="V3812" s="1" t="s">
        <v>48</v>
      </c>
      <c r="W3812" s="1" t="s">
        <v>48</v>
      </c>
      <c r="X3812" s="1" t="s">
        <v>62</v>
      </c>
      <c r="AC3812" s="1" t="s">
        <v>5712</v>
      </c>
      <c r="AD3812" s="1" t="s">
        <v>5712</v>
      </c>
      <c r="AI3812" s="1" t="s">
        <v>15479</v>
      </c>
      <c r="AK3812" s="1" t="s">
        <v>55</v>
      </c>
      <c r="AN3812" s="1" t="s">
        <v>5712</v>
      </c>
      <c r="AP3812" s="1" t="s">
        <v>5712</v>
      </c>
      <c r="AR3812" s="1" t="s">
        <v>5712</v>
      </c>
      <c r="AT3812" s="1" t="s">
        <v>5712</v>
      </c>
      <c r="AV3812" s="1" t="s">
        <v>15480</v>
      </c>
    </row>
    <row r="3813" spans="1:48" x14ac:dyDescent="0.35">
      <c r="A3813" s="1" t="s">
        <v>15481</v>
      </c>
      <c r="B3813" s="1" t="s">
        <v>12499</v>
      </c>
      <c r="C3813" s="1" t="s">
        <v>71</v>
      </c>
      <c r="D3813">
        <v>72</v>
      </c>
      <c r="E3813" s="1" t="s">
        <v>65</v>
      </c>
      <c r="F3813" s="1" t="s">
        <v>72</v>
      </c>
      <c r="G3813" s="1" t="s">
        <v>85</v>
      </c>
      <c r="H3813" s="1" t="s">
        <v>45</v>
      </c>
      <c r="I3813" s="1" t="s">
        <v>99</v>
      </c>
      <c r="J3813" s="1" t="s">
        <v>80</v>
      </c>
      <c r="K3813" s="1" t="s">
        <v>48</v>
      </c>
      <c r="L3813" s="1" t="s">
        <v>48</v>
      </c>
      <c r="M3813" s="1" t="s">
        <v>48</v>
      </c>
      <c r="N3813" s="1" t="s">
        <v>48</v>
      </c>
      <c r="O3813" s="1" t="s">
        <v>48</v>
      </c>
      <c r="P3813" s="1" t="s">
        <v>48</v>
      </c>
      <c r="Q3813" s="1" t="s">
        <v>48</v>
      </c>
      <c r="R3813" s="1" t="s">
        <v>48</v>
      </c>
      <c r="S3813" s="1" t="s">
        <v>48</v>
      </c>
      <c r="T3813" s="1" t="s">
        <v>49</v>
      </c>
      <c r="U3813" s="1" t="s">
        <v>48</v>
      </c>
      <c r="V3813" s="1" t="s">
        <v>48</v>
      </c>
      <c r="W3813" s="1" t="s">
        <v>48</v>
      </c>
      <c r="X3813" s="1" t="s">
        <v>62</v>
      </c>
      <c r="AC3813" s="1" t="s">
        <v>5712</v>
      </c>
      <c r="AD3813" s="1" t="s">
        <v>5712</v>
      </c>
      <c r="AK3813" s="1" t="s">
        <v>55</v>
      </c>
      <c r="AN3813" s="1" t="s">
        <v>5712</v>
      </c>
      <c r="AP3813" s="1" t="s">
        <v>5712</v>
      </c>
      <c r="AR3813" s="1" t="s">
        <v>5712</v>
      </c>
      <c r="AT3813" s="1" t="s">
        <v>5712</v>
      </c>
      <c r="AV3813" s="1" t="s">
        <v>15482</v>
      </c>
    </row>
    <row r="3814" spans="1:48" x14ac:dyDescent="0.35">
      <c r="A3814" s="1" t="s">
        <v>15483</v>
      </c>
      <c r="B3814" s="1" t="s">
        <v>12499</v>
      </c>
      <c r="C3814" s="1" t="s">
        <v>41</v>
      </c>
      <c r="D3814">
        <v>44</v>
      </c>
      <c r="E3814" s="1" t="s">
        <v>42</v>
      </c>
      <c r="F3814" s="1" t="s">
        <v>107</v>
      </c>
      <c r="G3814" s="1" t="s">
        <v>73</v>
      </c>
      <c r="H3814" s="1" t="s">
        <v>45</v>
      </c>
      <c r="I3814" s="1" t="s">
        <v>68</v>
      </c>
      <c r="J3814" s="1" t="s">
        <v>47</v>
      </c>
      <c r="K3814" s="1" t="s">
        <v>49</v>
      </c>
      <c r="L3814" s="1" t="s">
        <v>48</v>
      </c>
      <c r="M3814" s="1" t="s">
        <v>48</v>
      </c>
      <c r="N3814" s="1" t="s">
        <v>48</v>
      </c>
      <c r="O3814" s="1" t="s">
        <v>48</v>
      </c>
      <c r="P3814" s="1" t="s">
        <v>48</v>
      </c>
      <c r="Q3814" s="1" t="s">
        <v>48</v>
      </c>
      <c r="R3814" s="1" t="s">
        <v>48</v>
      </c>
      <c r="S3814" s="1" t="s">
        <v>48</v>
      </c>
      <c r="T3814" s="1" t="s">
        <v>49</v>
      </c>
      <c r="U3814" s="1" t="s">
        <v>48</v>
      </c>
      <c r="V3814" s="1" t="s">
        <v>48</v>
      </c>
      <c r="W3814" s="1" t="s">
        <v>48</v>
      </c>
      <c r="X3814" s="1" t="s">
        <v>62</v>
      </c>
      <c r="AC3814" s="1" t="s">
        <v>5712</v>
      </c>
      <c r="AD3814" s="1" t="s">
        <v>5712</v>
      </c>
      <c r="AK3814" s="1" t="s">
        <v>55</v>
      </c>
      <c r="AN3814" s="1" t="s">
        <v>5712</v>
      </c>
      <c r="AP3814" s="1" t="s">
        <v>131</v>
      </c>
      <c r="AR3814" s="1" t="s">
        <v>5712</v>
      </c>
      <c r="AT3814" s="1" t="s">
        <v>5712</v>
      </c>
    </row>
    <row r="3815" spans="1:48" x14ac:dyDescent="0.35">
      <c r="A3815" s="1" t="s">
        <v>15484</v>
      </c>
      <c r="B3815" s="1" t="s">
        <v>12499</v>
      </c>
      <c r="C3815" s="1" t="s">
        <v>71</v>
      </c>
      <c r="D3815">
        <v>59</v>
      </c>
      <c r="E3815" s="1" t="s">
        <v>65</v>
      </c>
      <c r="F3815" s="1" t="s">
        <v>43</v>
      </c>
      <c r="G3815" s="1" t="s">
        <v>73</v>
      </c>
      <c r="H3815" s="1" t="s">
        <v>45</v>
      </c>
      <c r="I3815" s="1" t="s">
        <v>110</v>
      </c>
      <c r="J3815" s="1" t="s">
        <v>47</v>
      </c>
      <c r="K3815" s="1" t="s">
        <v>48</v>
      </c>
      <c r="L3815" s="1" t="s">
        <v>48</v>
      </c>
      <c r="M3815" s="1" t="s">
        <v>49</v>
      </c>
      <c r="N3815" s="1" t="s">
        <v>48</v>
      </c>
      <c r="O3815" s="1" t="s">
        <v>48</v>
      </c>
      <c r="P3815" s="1" t="s">
        <v>48</v>
      </c>
      <c r="Q3815" s="1" t="s">
        <v>48</v>
      </c>
      <c r="R3815" s="1" t="s">
        <v>48</v>
      </c>
      <c r="S3815" s="1" t="s">
        <v>48</v>
      </c>
      <c r="T3815" s="1" t="s">
        <v>48</v>
      </c>
      <c r="U3815" s="1" t="s">
        <v>48</v>
      </c>
      <c r="V3815" s="1" t="s">
        <v>48</v>
      </c>
      <c r="W3815" s="1" t="s">
        <v>49</v>
      </c>
      <c r="X3815" s="1" t="s">
        <v>62</v>
      </c>
      <c r="AC3815" s="1" t="s">
        <v>5712</v>
      </c>
      <c r="AD3815" s="1" t="s">
        <v>5712</v>
      </c>
      <c r="AK3815" s="1" t="s">
        <v>55</v>
      </c>
      <c r="AN3815" s="1" t="s">
        <v>5712</v>
      </c>
      <c r="AP3815" s="1" t="s">
        <v>81</v>
      </c>
      <c r="AR3815" s="1" t="s">
        <v>5712</v>
      </c>
      <c r="AT3815" s="1" t="s">
        <v>5712</v>
      </c>
    </row>
    <row r="3816" spans="1:48" x14ac:dyDescent="0.35">
      <c r="A3816" s="1" t="s">
        <v>15485</v>
      </c>
      <c r="B3816" s="1" t="s">
        <v>12499</v>
      </c>
      <c r="C3816" s="1" t="s">
        <v>41</v>
      </c>
      <c r="D3816">
        <v>65</v>
      </c>
      <c r="E3816" s="1" t="s">
        <v>65</v>
      </c>
      <c r="F3816" s="1" t="s">
        <v>66</v>
      </c>
      <c r="G3816" s="1" t="s">
        <v>85</v>
      </c>
      <c r="H3816" s="1" t="s">
        <v>67</v>
      </c>
      <c r="I3816" s="1" t="s">
        <v>99</v>
      </c>
      <c r="J3816" s="1" t="s">
        <v>80</v>
      </c>
      <c r="K3816" s="1" t="s">
        <v>48</v>
      </c>
      <c r="L3816" s="1" t="s">
        <v>48</v>
      </c>
      <c r="M3816" s="1" t="s">
        <v>48</v>
      </c>
      <c r="N3816" s="1" t="s">
        <v>48</v>
      </c>
      <c r="O3816" s="1" t="s">
        <v>48</v>
      </c>
      <c r="P3816" s="1" t="s">
        <v>48</v>
      </c>
      <c r="Q3816" s="1" t="s">
        <v>48</v>
      </c>
      <c r="R3816" s="1" t="s">
        <v>48</v>
      </c>
      <c r="S3816" s="1" t="s">
        <v>48</v>
      </c>
      <c r="T3816" s="1" t="s">
        <v>49</v>
      </c>
      <c r="U3816" s="1" t="s">
        <v>48</v>
      </c>
      <c r="V3816" s="1" t="s">
        <v>48</v>
      </c>
      <c r="W3816" s="1" t="s">
        <v>48</v>
      </c>
      <c r="X3816" s="1" t="s">
        <v>75</v>
      </c>
      <c r="Y3816" s="1" t="s">
        <v>15486</v>
      </c>
      <c r="AC3816" s="1" t="s">
        <v>5712</v>
      </c>
      <c r="AD3816" s="1" t="s">
        <v>5712</v>
      </c>
      <c r="AK3816" s="1" t="s">
        <v>63</v>
      </c>
      <c r="AN3816" s="1" t="s">
        <v>5712</v>
      </c>
      <c r="AP3816" s="1" t="s">
        <v>5712</v>
      </c>
      <c r="AR3816" s="1" t="s">
        <v>5712</v>
      </c>
      <c r="AT3816" s="1" t="s">
        <v>5712</v>
      </c>
    </row>
    <row r="3817" spans="1:48" x14ac:dyDescent="0.35">
      <c r="A3817" s="1" t="s">
        <v>15487</v>
      </c>
      <c r="B3817" s="1" t="s">
        <v>12499</v>
      </c>
      <c r="C3817" s="1" t="s">
        <v>71</v>
      </c>
      <c r="D3817">
        <v>23</v>
      </c>
      <c r="E3817" s="1" t="s">
        <v>57</v>
      </c>
      <c r="F3817" s="1" t="s">
        <v>107</v>
      </c>
      <c r="G3817" s="1" t="s">
        <v>98</v>
      </c>
      <c r="H3817" s="1" t="s">
        <v>45</v>
      </c>
      <c r="I3817" s="1" t="s">
        <v>113</v>
      </c>
      <c r="J3817" s="1" t="s">
        <v>80</v>
      </c>
      <c r="K3817" s="1" t="s">
        <v>48</v>
      </c>
      <c r="L3817" s="1" t="s">
        <v>48</v>
      </c>
      <c r="M3817" s="1" t="s">
        <v>48</v>
      </c>
      <c r="N3817" s="1" t="s">
        <v>48</v>
      </c>
      <c r="O3817" s="1" t="s">
        <v>48</v>
      </c>
      <c r="P3817" s="1" t="s">
        <v>48</v>
      </c>
      <c r="Q3817" s="1" t="s">
        <v>48</v>
      </c>
      <c r="R3817" s="1" t="s">
        <v>48</v>
      </c>
      <c r="S3817" s="1" t="s">
        <v>48</v>
      </c>
      <c r="T3817" s="1" t="s">
        <v>49</v>
      </c>
      <c r="U3817" s="1" t="s">
        <v>48</v>
      </c>
      <c r="V3817" s="1" t="s">
        <v>48</v>
      </c>
      <c r="W3817" s="1" t="s">
        <v>48</v>
      </c>
      <c r="X3817" s="1" t="s">
        <v>51</v>
      </c>
      <c r="Y3817" s="1" t="s">
        <v>15488</v>
      </c>
      <c r="AC3817" s="1" t="s">
        <v>5712</v>
      </c>
      <c r="AD3817" s="1" t="s">
        <v>5712</v>
      </c>
      <c r="AK3817" s="1" t="s">
        <v>55</v>
      </c>
      <c r="AN3817" s="1" t="s">
        <v>5712</v>
      </c>
      <c r="AP3817" s="1" t="s">
        <v>5712</v>
      </c>
      <c r="AR3817" s="1" t="s">
        <v>5712</v>
      </c>
      <c r="AT3817" s="1" t="s">
        <v>5712</v>
      </c>
      <c r="AV3817" s="1" t="s">
        <v>15489</v>
      </c>
    </row>
    <row r="3818" spans="1:48" x14ac:dyDescent="0.35">
      <c r="A3818" s="1" t="s">
        <v>15490</v>
      </c>
      <c r="B3818" s="1" t="s">
        <v>12499</v>
      </c>
      <c r="C3818" s="1" t="s">
        <v>71</v>
      </c>
      <c r="D3818">
        <v>33</v>
      </c>
      <c r="E3818" s="1" t="s">
        <v>57</v>
      </c>
      <c r="F3818" s="1" t="s">
        <v>58</v>
      </c>
      <c r="G3818" s="1" t="s">
        <v>98</v>
      </c>
      <c r="H3818" s="1" t="s">
        <v>45</v>
      </c>
      <c r="I3818" s="1" t="s">
        <v>110</v>
      </c>
      <c r="J3818" s="1" t="s">
        <v>80</v>
      </c>
      <c r="K3818" s="1" t="s">
        <v>48</v>
      </c>
      <c r="L3818" s="1" t="s">
        <v>48</v>
      </c>
      <c r="M3818" s="1" t="s">
        <v>48</v>
      </c>
      <c r="N3818" s="1" t="s">
        <v>48</v>
      </c>
      <c r="O3818" s="1" t="s">
        <v>48</v>
      </c>
      <c r="P3818" s="1" t="s">
        <v>49</v>
      </c>
      <c r="Q3818" s="1" t="s">
        <v>48</v>
      </c>
      <c r="R3818" s="1" t="s">
        <v>48</v>
      </c>
      <c r="S3818" s="1" t="s">
        <v>48</v>
      </c>
      <c r="T3818" s="1" t="s">
        <v>48</v>
      </c>
      <c r="U3818" s="1" t="s">
        <v>48</v>
      </c>
      <c r="V3818" s="1" t="s">
        <v>48</v>
      </c>
      <c r="W3818" s="1" t="s">
        <v>48</v>
      </c>
      <c r="X3818" s="1" t="s">
        <v>75</v>
      </c>
      <c r="Y3818" s="1" t="s">
        <v>15491</v>
      </c>
      <c r="AC3818" s="1" t="s">
        <v>5712</v>
      </c>
      <c r="AD3818" s="1" t="s">
        <v>5712</v>
      </c>
      <c r="AK3818" s="1" t="s">
        <v>101</v>
      </c>
      <c r="AN3818" s="1" t="s">
        <v>5712</v>
      </c>
      <c r="AP3818" s="1" t="s">
        <v>5712</v>
      </c>
      <c r="AR3818" s="1" t="s">
        <v>5712</v>
      </c>
      <c r="AT3818" s="1" t="s">
        <v>5712</v>
      </c>
      <c r="AV3818" s="1" t="s">
        <v>15492</v>
      </c>
    </row>
    <row r="3819" spans="1:48" x14ac:dyDescent="0.35">
      <c r="A3819" s="1" t="s">
        <v>15493</v>
      </c>
      <c r="B3819" s="1" t="s">
        <v>12499</v>
      </c>
      <c r="C3819" s="1" t="s">
        <v>71</v>
      </c>
      <c r="D3819">
        <v>44</v>
      </c>
      <c r="E3819" s="1" t="s">
        <v>42</v>
      </c>
      <c r="F3819" s="1" t="s">
        <v>107</v>
      </c>
      <c r="G3819" s="1" t="s">
        <v>59</v>
      </c>
      <c r="H3819" s="1" t="s">
        <v>45</v>
      </c>
      <c r="I3819" s="1" t="s">
        <v>110</v>
      </c>
      <c r="J3819" s="1" t="s">
        <v>47</v>
      </c>
      <c r="K3819" s="1" t="s">
        <v>48</v>
      </c>
      <c r="L3819" s="1" t="s">
        <v>48</v>
      </c>
      <c r="M3819" s="1" t="s">
        <v>49</v>
      </c>
      <c r="N3819" s="1" t="s">
        <v>48</v>
      </c>
      <c r="O3819" s="1" t="s">
        <v>48</v>
      </c>
      <c r="P3819" s="1" t="s">
        <v>48</v>
      </c>
      <c r="Q3819" s="1" t="s">
        <v>48</v>
      </c>
      <c r="R3819" s="1" t="s">
        <v>48</v>
      </c>
      <c r="S3819" s="1" t="s">
        <v>48</v>
      </c>
      <c r="T3819" s="1" t="s">
        <v>48</v>
      </c>
      <c r="U3819" s="1" t="s">
        <v>48</v>
      </c>
      <c r="V3819" s="1" t="s">
        <v>48</v>
      </c>
      <c r="W3819" s="1" t="s">
        <v>48</v>
      </c>
      <c r="X3819" s="1" t="s">
        <v>116</v>
      </c>
      <c r="Y3819" s="1" t="s">
        <v>15494</v>
      </c>
      <c r="AC3819" s="1" t="s">
        <v>5712</v>
      </c>
      <c r="AD3819" s="1" t="s">
        <v>5712</v>
      </c>
      <c r="AI3819" s="1" t="s">
        <v>15495</v>
      </c>
      <c r="AK3819" s="1" t="s">
        <v>63</v>
      </c>
      <c r="AN3819" s="1" t="s">
        <v>5712</v>
      </c>
      <c r="AP3819" s="1" t="s">
        <v>81</v>
      </c>
      <c r="AR3819" s="1" t="s">
        <v>5712</v>
      </c>
      <c r="AT3819" s="1" t="s">
        <v>5712</v>
      </c>
    </row>
    <row r="3820" spans="1:48" x14ac:dyDescent="0.35">
      <c r="A3820" s="1" t="s">
        <v>15496</v>
      </c>
      <c r="B3820" s="1" t="s">
        <v>12499</v>
      </c>
      <c r="C3820" s="1" t="s">
        <v>41</v>
      </c>
      <c r="D3820">
        <v>20</v>
      </c>
      <c r="E3820" s="1" t="s">
        <v>57</v>
      </c>
      <c r="F3820" s="1" t="s">
        <v>58</v>
      </c>
      <c r="G3820" s="1" t="s">
        <v>44</v>
      </c>
      <c r="H3820" s="1" t="s">
        <v>112</v>
      </c>
      <c r="I3820" s="1" t="s">
        <v>125</v>
      </c>
      <c r="J3820" s="1" t="s">
        <v>47</v>
      </c>
      <c r="K3820" s="1" t="s">
        <v>49</v>
      </c>
      <c r="L3820" s="1" t="s">
        <v>48</v>
      </c>
      <c r="M3820" s="1" t="s">
        <v>48</v>
      </c>
      <c r="N3820" s="1" t="s">
        <v>48</v>
      </c>
      <c r="O3820" s="1" t="s">
        <v>48</v>
      </c>
      <c r="P3820" s="1" t="s">
        <v>48</v>
      </c>
      <c r="Q3820" s="1" t="s">
        <v>48</v>
      </c>
      <c r="R3820" s="1" t="s">
        <v>48</v>
      </c>
      <c r="S3820" s="1" t="s">
        <v>48</v>
      </c>
      <c r="T3820" s="1" t="s">
        <v>49</v>
      </c>
      <c r="U3820" s="1" t="s">
        <v>48</v>
      </c>
      <c r="V3820" s="1" t="s">
        <v>48</v>
      </c>
      <c r="W3820" s="1" t="s">
        <v>48</v>
      </c>
      <c r="X3820" s="1" t="s">
        <v>116</v>
      </c>
      <c r="Y3820" s="1" t="s">
        <v>15497</v>
      </c>
      <c r="AC3820" s="1" t="s">
        <v>5712</v>
      </c>
      <c r="AD3820" s="1" t="s">
        <v>5712</v>
      </c>
      <c r="AK3820" s="1" t="s">
        <v>77</v>
      </c>
      <c r="AN3820" s="1" t="s">
        <v>5712</v>
      </c>
      <c r="AP3820" s="1" t="s">
        <v>5712</v>
      </c>
      <c r="AR3820" s="1" t="s">
        <v>5712</v>
      </c>
      <c r="AT3820" s="1" t="s">
        <v>5712</v>
      </c>
      <c r="AV3820" s="1" t="s">
        <v>15498</v>
      </c>
    </row>
    <row r="3821" spans="1:48" x14ac:dyDescent="0.35">
      <c r="A3821" s="1" t="s">
        <v>15499</v>
      </c>
      <c r="B3821" s="1" t="s">
        <v>12499</v>
      </c>
      <c r="C3821" s="1" t="s">
        <v>71</v>
      </c>
      <c r="D3821">
        <v>77</v>
      </c>
      <c r="E3821" s="1" t="s">
        <v>65</v>
      </c>
      <c r="F3821" s="1" t="s">
        <v>66</v>
      </c>
      <c r="G3821" s="1" t="s">
        <v>44</v>
      </c>
      <c r="H3821" s="1" t="s">
        <v>67</v>
      </c>
      <c r="I3821" s="1" t="s">
        <v>46</v>
      </c>
      <c r="J3821" s="1" t="s">
        <v>47</v>
      </c>
      <c r="K3821" s="1" t="s">
        <v>48</v>
      </c>
      <c r="L3821" s="1" t="s">
        <v>48</v>
      </c>
      <c r="M3821" s="1" t="s">
        <v>49</v>
      </c>
      <c r="N3821" s="1" t="s">
        <v>48</v>
      </c>
      <c r="O3821" s="1" t="s">
        <v>48</v>
      </c>
      <c r="P3821" s="1" t="s">
        <v>48</v>
      </c>
      <c r="Q3821" s="1" t="s">
        <v>48</v>
      </c>
      <c r="R3821" s="1" t="s">
        <v>48</v>
      </c>
      <c r="S3821" s="1" t="s">
        <v>48</v>
      </c>
      <c r="T3821" s="1" t="s">
        <v>48</v>
      </c>
      <c r="U3821" s="1" t="s">
        <v>48</v>
      </c>
      <c r="V3821" s="1" t="s">
        <v>48</v>
      </c>
      <c r="W3821" s="1" t="s">
        <v>48</v>
      </c>
      <c r="X3821" s="1" t="s">
        <v>116</v>
      </c>
      <c r="Y3821" s="1" t="s">
        <v>15500</v>
      </c>
      <c r="AC3821" s="1" t="s">
        <v>5712</v>
      </c>
      <c r="AD3821" s="1" t="s">
        <v>5712</v>
      </c>
      <c r="AK3821" s="1" t="s">
        <v>63</v>
      </c>
      <c r="AN3821" s="1" t="s">
        <v>5712</v>
      </c>
      <c r="AP3821" s="1" t="s">
        <v>5712</v>
      </c>
      <c r="AR3821" s="1" t="s">
        <v>5712</v>
      </c>
      <c r="AT3821" s="1" t="s">
        <v>5712</v>
      </c>
      <c r="AV3821" s="1" t="s">
        <v>351</v>
      </c>
    </row>
    <row r="3822" spans="1:48" x14ac:dyDescent="0.35">
      <c r="A3822" s="1" t="s">
        <v>15501</v>
      </c>
      <c r="B3822" s="1" t="s">
        <v>12499</v>
      </c>
      <c r="C3822" s="1" t="s">
        <v>41</v>
      </c>
      <c r="D3822">
        <v>24</v>
      </c>
      <c r="E3822" s="1" t="s">
        <v>57</v>
      </c>
      <c r="F3822" s="1" t="s">
        <v>58</v>
      </c>
      <c r="G3822" s="1" t="s">
        <v>98</v>
      </c>
      <c r="H3822" s="1" t="s">
        <v>112</v>
      </c>
      <c r="I3822" s="1" t="s">
        <v>46</v>
      </c>
      <c r="J3822" s="1" t="s">
        <v>80</v>
      </c>
      <c r="K3822" s="1" t="s">
        <v>48</v>
      </c>
      <c r="L3822" s="1" t="s">
        <v>48</v>
      </c>
      <c r="M3822" s="1" t="s">
        <v>48</v>
      </c>
      <c r="N3822" s="1" t="s">
        <v>48</v>
      </c>
      <c r="O3822" s="1" t="s">
        <v>48</v>
      </c>
      <c r="P3822" s="1" t="s">
        <v>48</v>
      </c>
      <c r="Q3822" s="1" t="s">
        <v>48</v>
      </c>
      <c r="R3822" s="1" t="s">
        <v>48</v>
      </c>
      <c r="S3822" s="1" t="s">
        <v>48</v>
      </c>
      <c r="T3822" s="1" t="s">
        <v>48</v>
      </c>
      <c r="U3822" s="1" t="s">
        <v>48</v>
      </c>
      <c r="V3822" s="1" t="s">
        <v>49</v>
      </c>
      <c r="W3822" s="1" t="s">
        <v>48</v>
      </c>
      <c r="X3822" s="1" t="s">
        <v>75</v>
      </c>
      <c r="Y3822" s="1" t="s">
        <v>15502</v>
      </c>
      <c r="AC3822" s="1" t="s">
        <v>5712</v>
      </c>
      <c r="AD3822" s="1" t="s">
        <v>5712</v>
      </c>
      <c r="AK3822" s="1" t="s">
        <v>55</v>
      </c>
      <c r="AN3822" s="1" t="s">
        <v>5712</v>
      </c>
      <c r="AP3822" s="1" t="s">
        <v>5712</v>
      </c>
      <c r="AR3822" s="1" t="s">
        <v>5712</v>
      </c>
      <c r="AT3822" s="1" t="s">
        <v>5712</v>
      </c>
    </row>
    <row r="3823" spans="1:48" x14ac:dyDescent="0.35">
      <c r="A3823" s="1" t="s">
        <v>15503</v>
      </c>
      <c r="B3823" s="1" t="s">
        <v>12499</v>
      </c>
      <c r="C3823" s="1" t="s">
        <v>41</v>
      </c>
      <c r="D3823">
        <v>71</v>
      </c>
      <c r="E3823" s="1" t="s">
        <v>65</v>
      </c>
      <c r="F3823" s="1" t="s">
        <v>66</v>
      </c>
      <c r="G3823" s="1" t="s">
        <v>44</v>
      </c>
      <c r="H3823" s="1" t="s">
        <v>67</v>
      </c>
      <c r="I3823" s="1" t="s">
        <v>68</v>
      </c>
      <c r="J3823" s="1" t="s">
        <v>80</v>
      </c>
      <c r="K3823" s="1" t="s">
        <v>48</v>
      </c>
      <c r="L3823" s="1" t="s">
        <v>48</v>
      </c>
      <c r="M3823" s="1" t="s">
        <v>48</v>
      </c>
      <c r="N3823" s="1" t="s">
        <v>48</v>
      </c>
      <c r="O3823" s="1" t="s">
        <v>48</v>
      </c>
      <c r="P3823" s="1" t="s">
        <v>48</v>
      </c>
      <c r="Q3823" s="1" t="s">
        <v>48</v>
      </c>
      <c r="R3823" s="1" t="s">
        <v>48</v>
      </c>
      <c r="S3823" s="1" t="s">
        <v>48</v>
      </c>
      <c r="T3823" s="1" t="s">
        <v>49</v>
      </c>
      <c r="U3823" s="1" t="s">
        <v>48</v>
      </c>
      <c r="V3823" s="1" t="s">
        <v>48</v>
      </c>
      <c r="W3823" s="1" t="s">
        <v>48</v>
      </c>
      <c r="X3823" s="1" t="s">
        <v>116</v>
      </c>
      <c r="Y3823" s="1" t="s">
        <v>15504</v>
      </c>
      <c r="AC3823" s="1" t="s">
        <v>5712</v>
      </c>
      <c r="AD3823" s="1" t="s">
        <v>5712</v>
      </c>
      <c r="AI3823" s="1" t="s">
        <v>15505</v>
      </c>
      <c r="AK3823" s="1" t="s">
        <v>63</v>
      </c>
      <c r="AN3823" s="1" t="s">
        <v>5712</v>
      </c>
      <c r="AP3823" s="1" t="s">
        <v>5712</v>
      </c>
      <c r="AR3823" s="1" t="s">
        <v>5712</v>
      </c>
      <c r="AT3823" s="1" t="s">
        <v>5712</v>
      </c>
      <c r="AV3823" s="1" t="s">
        <v>15506</v>
      </c>
    </row>
    <row r="3824" spans="1:48" x14ac:dyDescent="0.35">
      <c r="A3824" s="1" t="s">
        <v>15507</v>
      </c>
      <c r="B3824" s="1" t="s">
        <v>12499</v>
      </c>
      <c r="C3824" s="1" t="s">
        <v>41</v>
      </c>
      <c r="D3824">
        <v>49</v>
      </c>
      <c r="E3824" s="1" t="s">
        <v>42</v>
      </c>
      <c r="F3824" s="1" t="s">
        <v>72</v>
      </c>
      <c r="G3824" s="1" t="s">
        <v>98</v>
      </c>
      <c r="H3824" s="1" t="s">
        <v>79</v>
      </c>
      <c r="I3824" s="1" t="s">
        <v>99</v>
      </c>
      <c r="J3824" s="1" t="s">
        <v>80</v>
      </c>
      <c r="K3824" s="1" t="s">
        <v>48</v>
      </c>
      <c r="L3824" s="1" t="s">
        <v>48</v>
      </c>
      <c r="M3824" s="1" t="s">
        <v>48</v>
      </c>
      <c r="N3824" s="1" t="s">
        <v>48</v>
      </c>
      <c r="O3824" s="1" t="s">
        <v>48</v>
      </c>
      <c r="P3824" s="1" t="s">
        <v>48</v>
      </c>
      <c r="Q3824" s="1" t="s">
        <v>48</v>
      </c>
      <c r="R3824" s="1" t="s">
        <v>48</v>
      </c>
      <c r="S3824" s="1" t="s">
        <v>48</v>
      </c>
      <c r="T3824" s="1" t="s">
        <v>48</v>
      </c>
      <c r="U3824" s="1" t="s">
        <v>48</v>
      </c>
      <c r="V3824" s="1" t="s">
        <v>48</v>
      </c>
      <c r="W3824" s="1" t="s">
        <v>49</v>
      </c>
      <c r="X3824" s="1" t="s">
        <v>62</v>
      </c>
      <c r="AC3824" s="1" t="s">
        <v>5712</v>
      </c>
      <c r="AD3824" s="1" t="s">
        <v>5712</v>
      </c>
      <c r="AK3824" s="1" t="s">
        <v>63</v>
      </c>
      <c r="AN3824" s="1" t="s">
        <v>5712</v>
      </c>
      <c r="AP3824" s="1" t="s">
        <v>5712</v>
      </c>
      <c r="AR3824" s="1" t="s">
        <v>5712</v>
      </c>
      <c r="AT3824" s="1" t="s">
        <v>5712</v>
      </c>
    </row>
    <row r="3825" spans="1:48" x14ac:dyDescent="0.35">
      <c r="A3825" s="1" t="s">
        <v>15508</v>
      </c>
      <c r="B3825" s="1" t="s">
        <v>12499</v>
      </c>
      <c r="C3825" s="1" t="s">
        <v>41</v>
      </c>
      <c r="D3825">
        <v>23</v>
      </c>
      <c r="E3825" s="1" t="s">
        <v>57</v>
      </c>
      <c r="F3825" s="1" t="s">
        <v>58</v>
      </c>
      <c r="G3825" s="1" t="s">
        <v>98</v>
      </c>
      <c r="H3825" s="1" t="s">
        <v>112</v>
      </c>
      <c r="I3825" s="1" t="s">
        <v>90</v>
      </c>
      <c r="J3825" s="1" t="s">
        <v>80</v>
      </c>
      <c r="K3825" s="1" t="s">
        <v>48</v>
      </c>
      <c r="L3825" s="1" t="s">
        <v>48</v>
      </c>
      <c r="M3825" s="1" t="s">
        <v>48</v>
      </c>
      <c r="N3825" s="1" t="s">
        <v>48</v>
      </c>
      <c r="O3825" s="1" t="s">
        <v>48</v>
      </c>
      <c r="P3825" s="1" t="s">
        <v>48</v>
      </c>
      <c r="Q3825" s="1" t="s">
        <v>48</v>
      </c>
      <c r="R3825" s="1" t="s">
        <v>48</v>
      </c>
      <c r="S3825" s="1" t="s">
        <v>48</v>
      </c>
      <c r="T3825" s="1" t="s">
        <v>48</v>
      </c>
      <c r="U3825" s="1" t="s">
        <v>49</v>
      </c>
      <c r="V3825" s="1" t="s">
        <v>48</v>
      </c>
      <c r="W3825" s="1" t="s">
        <v>48</v>
      </c>
      <c r="X3825" s="1" t="s">
        <v>62</v>
      </c>
      <c r="AC3825" s="1" t="s">
        <v>5712</v>
      </c>
      <c r="AD3825" s="1" t="s">
        <v>5712</v>
      </c>
      <c r="AK3825" s="1" t="s">
        <v>77</v>
      </c>
      <c r="AN3825" s="1" t="s">
        <v>5712</v>
      </c>
      <c r="AP3825" s="1" t="s">
        <v>5712</v>
      </c>
      <c r="AR3825" s="1" t="s">
        <v>5712</v>
      </c>
      <c r="AT3825" s="1" t="s">
        <v>5712</v>
      </c>
      <c r="AV3825" s="1" t="s">
        <v>5131</v>
      </c>
    </row>
    <row r="3826" spans="1:48" x14ac:dyDescent="0.35">
      <c r="A3826" s="1" t="s">
        <v>15509</v>
      </c>
      <c r="B3826" s="1" t="s">
        <v>12499</v>
      </c>
      <c r="C3826" s="1" t="s">
        <v>41</v>
      </c>
      <c r="D3826">
        <v>62</v>
      </c>
      <c r="E3826" s="1" t="s">
        <v>65</v>
      </c>
      <c r="F3826" s="1" t="s">
        <v>43</v>
      </c>
      <c r="G3826" s="1" t="s">
        <v>59</v>
      </c>
      <c r="H3826" s="1" t="s">
        <v>79</v>
      </c>
      <c r="I3826" s="1" t="s">
        <v>90</v>
      </c>
      <c r="J3826" s="1" t="s">
        <v>80</v>
      </c>
      <c r="K3826" s="1" t="s">
        <v>48</v>
      </c>
      <c r="L3826" s="1" t="s">
        <v>49</v>
      </c>
      <c r="M3826" s="1" t="s">
        <v>48</v>
      </c>
      <c r="N3826" s="1" t="s">
        <v>48</v>
      </c>
      <c r="O3826" s="1" t="s">
        <v>48</v>
      </c>
      <c r="P3826" s="1" t="s">
        <v>48</v>
      </c>
      <c r="Q3826" s="1" t="s">
        <v>48</v>
      </c>
      <c r="R3826" s="1" t="s">
        <v>48</v>
      </c>
      <c r="S3826" s="1" t="s">
        <v>48</v>
      </c>
      <c r="T3826" s="1" t="s">
        <v>49</v>
      </c>
      <c r="U3826" s="1" t="s">
        <v>48</v>
      </c>
      <c r="V3826" s="1" t="s">
        <v>48</v>
      </c>
      <c r="W3826" s="1" t="s">
        <v>48</v>
      </c>
      <c r="X3826" s="1" t="s">
        <v>75</v>
      </c>
      <c r="Y3826" s="1" t="s">
        <v>15510</v>
      </c>
      <c r="AC3826" s="1" t="s">
        <v>5712</v>
      </c>
      <c r="AD3826" s="1" t="s">
        <v>5712</v>
      </c>
      <c r="AK3826" s="1" t="s">
        <v>77</v>
      </c>
      <c r="AN3826" s="1" t="s">
        <v>5712</v>
      </c>
      <c r="AP3826" s="1" t="s">
        <v>5712</v>
      </c>
      <c r="AR3826" s="1" t="s">
        <v>5712</v>
      </c>
      <c r="AT3826" s="1" t="s">
        <v>5712</v>
      </c>
    </row>
    <row r="3827" spans="1:48" x14ac:dyDescent="0.35">
      <c r="A3827" s="1" t="s">
        <v>15511</v>
      </c>
      <c r="B3827" s="1" t="s">
        <v>12499</v>
      </c>
      <c r="C3827" s="1" t="s">
        <v>41</v>
      </c>
      <c r="D3827">
        <v>35</v>
      </c>
      <c r="E3827" s="1" t="s">
        <v>42</v>
      </c>
      <c r="F3827" s="1" t="s">
        <v>107</v>
      </c>
      <c r="G3827" s="1" t="s">
        <v>98</v>
      </c>
      <c r="H3827" s="1" t="s">
        <v>109</v>
      </c>
      <c r="I3827" s="1" t="s">
        <v>113</v>
      </c>
      <c r="J3827" s="1" t="s">
        <v>80</v>
      </c>
      <c r="K3827" s="1" t="s">
        <v>48</v>
      </c>
      <c r="L3827" s="1" t="s">
        <v>48</v>
      </c>
      <c r="M3827" s="1" t="s">
        <v>48</v>
      </c>
      <c r="N3827" s="1" t="s">
        <v>48</v>
      </c>
      <c r="O3827" s="1" t="s">
        <v>48</v>
      </c>
      <c r="P3827" s="1" t="s">
        <v>48</v>
      </c>
      <c r="Q3827" s="1" t="s">
        <v>48</v>
      </c>
      <c r="R3827" s="1" t="s">
        <v>48</v>
      </c>
      <c r="S3827" s="1" t="s">
        <v>48</v>
      </c>
      <c r="T3827" s="1" t="s">
        <v>48</v>
      </c>
      <c r="U3827" s="1" t="s">
        <v>48</v>
      </c>
      <c r="V3827" s="1" t="s">
        <v>49</v>
      </c>
      <c r="W3827" s="1" t="s">
        <v>48</v>
      </c>
      <c r="X3827" s="1" t="s">
        <v>62</v>
      </c>
      <c r="AC3827" s="1" t="s">
        <v>5712</v>
      </c>
      <c r="AD3827" s="1" t="s">
        <v>5712</v>
      </c>
      <c r="AI3827" s="1" t="s">
        <v>15512</v>
      </c>
      <c r="AK3827" s="1" t="s">
        <v>63</v>
      </c>
      <c r="AN3827" s="1" t="s">
        <v>5712</v>
      </c>
      <c r="AP3827" s="1" t="s">
        <v>5712</v>
      </c>
      <c r="AR3827" s="1" t="s">
        <v>5712</v>
      </c>
      <c r="AT3827" s="1" t="s">
        <v>5712</v>
      </c>
    </row>
    <row r="3828" spans="1:48" x14ac:dyDescent="0.35">
      <c r="A3828" s="1" t="s">
        <v>15513</v>
      </c>
      <c r="B3828" s="1" t="s">
        <v>12499</v>
      </c>
      <c r="C3828" s="1" t="s">
        <v>71</v>
      </c>
      <c r="D3828">
        <v>33</v>
      </c>
      <c r="E3828" s="1" t="s">
        <v>57</v>
      </c>
      <c r="F3828" s="1" t="s">
        <v>107</v>
      </c>
      <c r="G3828" s="1" t="s">
        <v>137</v>
      </c>
      <c r="H3828" s="1" t="s">
        <v>79</v>
      </c>
      <c r="I3828" s="1" t="s">
        <v>110</v>
      </c>
      <c r="J3828" s="1" t="s">
        <v>80</v>
      </c>
      <c r="K3828" s="1" t="s">
        <v>48</v>
      </c>
      <c r="L3828" s="1" t="s">
        <v>48</v>
      </c>
      <c r="M3828" s="1" t="s">
        <v>48</v>
      </c>
      <c r="N3828" s="1" t="s">
        <v>48</v>
      </c>
      <c r="O3828" s="1" t="s">
        <v>48</v>
      </c>
      <c r="P3828" s="1" t="s">
        <v>48</v>
      </c>
      <c r="Q3828" s="1" t="s">
        <v>48</v>
      </c>
      <c r="R3828" s="1" t="s">
        <v>48</v>
      </c>
      <c r="S3828" s="1" t="s">
        <v>48</v>
      </c>
      <c r="T3828" s="1" t="s">
        <v>48</v>
      </c>
      <c r="U3828" s="1" t="s">
        <v>48</v>
      </c>
      <c r="V3828" s="1" t="s">
        <v>49</v>
      </c>
      <c r="W3828" s="1" t="s">
        <v>48</v>
      </c>
      <c r="X3828" s="1" t="s">
        <v>145</v>
      </c>
      <c r="Y3828" s="1" t="s">
        <v>4252</v>
      </c>
      <c r="AC3828" s="1" t="s">
        <v>5712</v>
      </c>
      <c r="AD3828" s="1" t="s">
        <v>5712</v>
      </c>
      <c r="AK3828" s="1" t="s">
        <v>55</v>
      </c>
      <c r="AN3828" s="1" t="s">
        <v>5712</v>
      </c>
      <c r="AP3828" s="1" t="s">
        <v>5712</v>
      </c>
      <c r="AR3828" s="1" t="s">
        <v>5712</v>
      </c>
      <c r="AT3828" s="1" t="s">
        <v>5712</v>
      </c>
    </row>
    <row r="3829" spans="1:48" x14ac:dyDescent="0.35">
      <c r="A3829" s="1" t="s">
        <v>15514</v>
      </c>
      <c r="B3829" s="1" t="s">
        <v>12499</v>
      </c>
      <c r="C3829" s="1" t="s">
        <v>41</v>
      </c>
      <c r="D3829">
        <v>48</v>
      </c>
      <c r="E3829" s="1" t="s">
        <v>42</v>
      </c>
      <c r="F3829" s="1" t="s">
        <v>107</v>
      </c>
      <c r="G3829" s="1" t="s">
        <v>85</v>
      </c>
      <c r="H3829" s="1" t="s">
        <v>109</v>
      </c>
      <c r="I3829" s="1" t="s">
        <v>110</v>
      </c>
      <c r="J3829" s="1" t="s">
        <v>47</v>
      </c>
      <c r="K3829" s="1" t="s">
        <v>48</v>
      </c>
      <c r="L3829" s="1" t="s">
        <v>48</v>
      </c>
      <c r="M3829" s="1" t="s">
        <v>48</v>
      </c>
      <c r="N3829" s="1" t="s">
        <v>48</v>
      </c>
      <c r="O3829" s="1" t="s">
        <v>48</v>
      </c>
      <c r="P3829" s="1" t="s">
        <v>49</v>
      </c>
      <c r="Q3829" s="1" t="s">
        <v>48</v>
      </c>
      <c r="R3829" s="1" t="s">
        <v>48</v>
      </c>
      <c r="S3829" s="1" t="s">
        <v>48</v>
      </c>
      <c r="T3829" s="1" t="s">
        <v>48</v>
      </c>
      <c r="U3829" s="1" t="s">
        <v>48</v>
      </c>
      <c r="V3829" s="1" t="s">
        <v>48</v>
      </c>
      <c r="W3829" s="1" t="s">
        <v>48</v>
      </c>
      <c r="X3829" s="1" t="s">
        <v>116</v>
      </c>
      <c r="Y3829" s="1" t="s">
        <v>15515</v>
      </c>
      <c r="AC3829" s="1" t="s">
        <v>5712</v>
      </c>
      <c r="AD3829" s="1" t="s">
        <v>5712</v>
      </c>
      <c r="AI3829" s="1" t="s">
        <v>15516</v>
      </c>
      <c r="AK3829" s="1" t="s">
        <v>77</v>
      </c>
      <c r="AN3829" s="1" t="s">
        <v>5712</v>
      </c>
      <c r="AP3829" s="1" t="s">
        <v>5712</v>
      </c>
      <c r="AR3829" s="1" t="s">
        <v>5712</v>
      </c>
      <c r="AT3829" s="1" t="s">
        <v>5712</v>
      </c>
      <c r="AV3829" s="1" t="s">
        <v>15517</v>
      </c>
    </row>
    <row r="3830" spans="1:48" x14ac:dyDescent="0.35">
      <c r="A3830" s="1" t="s">
        <v>15518</v>
      </c>
      <c r="B3830" s="1" t="s">
        <v>12499</v>
      </c>
      <c r="C3830" s="1" t="s">
        <v>41</v>
      </c>
      <c r="D3830">
        <v>25</v>
      </c>
      <c r="E3830" s="1" t="s">
        <v>57</v>
      </c>
      <c r="F3830" s="1" t="s">
        <v>58</v>
      </c>
      <c r="G3830" s="1" t="s">
        <v>73</v>
      </c>
      <c r="H3830" s="1" t="s">
        <v>45</v>
      </c>
      <c r="I3830" s="1" t="s">
        <v>99</v>
      </c>
      <c r="J3830" s="1" t="s">
        <v>47</v>
      </c>
      <c r="K3830" s="1" t="s">
        <v>48</v>
      </c>
      <c r="L3830" s="1" t="s">
        <v>48</v>
      </c>
      <c r="M3830" s="1" t="s">
        <v>48</v>
      </c>
      <c r="N3830" s="1" t="s">
        <v>48</v>
      </c>
      <c r="O3830" s="1" t="s">
        <v>48</v>
      </c>
      <c r="P3830" s="1" t="s">
        <v>49</v>
      </c>
      <c r="Q3830" s="1" t="s">
        <v>48</v>
      </c>
      <c r="R3830" s="1" t="s">
        <v>48</v>
      </c>
      <c r="S3830" s="1" t="s">
        <v>48</v>
      </c>
      <c r="T3830" s="1" t="s">
        <v>48</v>
      </c>
      <c r="U3830" s="1" t="s">
        <v>48</v>
      </c>
      <c r="V3830" s="1" t="s">
        <v>48</v>
      </c>
      <c r="W3830" s="1" t="s">
        <v>48</v>
      </c>
      <c r="X3830" s="1" t="s">
        <v>62</v>
      </c>
      <c r="AC3830" s="1" t="s">
        <v>5712</v>
      </c>
      <c r="AD3830" s="1" t="s">
        <v>5712</v>
      </c>
      <c r="AI3830" s="1" t="s">
        <v>15519</v>
      </c>
      <c r="AK3830" s="1" t="s">
        <v>77</v>
      </c>
      <c r="AN3830" s="1" t="s">
        <v>5712</v>
      </c>
      <c r="AP3830" s="1" t="s">
        <v>5712</v>
      </c>
      <c r="AR3830" s="1" t="s">
        <v>5712</v>
      </c>
      <c r="AT3830" s="1" t="s">
        <v>5712</v>
      </c>
    </row>
    <row r="3831" spans="1:48" ht="261" x14ac:dyDescent="0.35">
      <c r="A3831" s="1" t="s">
        <v>15520</v>
      </c>
      <c r="B3831" s="1" t="s">
        <v>12499</v>
      </c>
      <c r="C3831" s="1" t="s">
        <v>71</v>
      </c>
      <c r="D3831">
        <v>59</v>
      </c>
      <c r="E3831" s="1" t="s">
        <v>65</v>
      </c>
      <c r="F3831" s="1" t="s">
        <v>66</v>
      </c>
      <c r="G3831" s="1" t="s">
        <v>73</v>
      </c>
      <c r="H3831" s="1" t="s">
        <v>144</v>
      </c>
      <c r="I3831" s="1" t="s">
        <v>110</v>
      </c>
      <c r="J3831" s="1" t="s">
        <v>47</v>
      </c>
      <c r="K3831" s="1" t="s">
        <v>48</v>
      </c>
      <c r="L3831" s="1" t="s">
        <v>49</v>
      </c>
      <c r="M3831" s="1" t="s">
        <v>48</v>
      </c>
      <c r="N3831" s="1" t="s">
        <v>48</v>
      </c>
      <c r="O3831" s="1" t="s">
        <v>48</v>
      </c>
      <c r="P3831" s="1" t="s">
        <v>48</v>
      </c>
      <c r="Q3831" s="1" t="s">
        <v>48</v>
      </c>
      <c r="R3831" s="1" t="s">
        <v>48</v>
      </c>
      <c r="S3831" s="1" t="s">
        <v>48</v>
      </c>
      <c r="T3831" s="1" t="s">
        <v>48</v>
      </c>
      <c r="U3831" s="1" t="s">
        <v>48</v>
      </c>
      <c r="V3831" s="1" t="s">
        <v>48</v>
      </c>
      <c r="W3831" s="1" t="s">
        <v>48</v>
      </c>
      <c r="X3831" s="1" t="s">
        <v>116</v>
      </c>
      <c r="Y3831" s="1" t="s">
        <v>15521</v>
      </c>
      <c r="AC3831" s="1" t="s">
        <v>5712</v>
      </c>
      <c r="AD3831" s="1" t="s">
        <v>5712</v>
      </c>
      <c r="AI3831" s="2" t="s">
        <v>15522</v>
      </c>
      <c r="AK3831" s="1" t="s">
        <v>63</v>
      </c>
      <c r="AN3831" s="1" t="s">
        <v>81</v>
      </c>
      <c r="AP3831" s="1" t="s">
        <v>131</v>
      </c>
      <c r="AR3831" s="1" t="s">
        <v>5712</v>
      </c>
      <c r="AT3831" s="1" t="s">
        <v>5712</v>
      </c>
    </row>
    <row r="3832" spans="1:48" x14ac:dyDescent="0.35">
      <c r="A3832" s="1" t="s">
        <v>15523</v>
      </c>
      <c r="B3832" s="1" t="s">
        <v>12499</v>
      </c>
      <c r="C3832" s="1" t="s">
        <v>41</v>
      </c>
      <c r="D3832">
        <v>59</v>
      </c>
      <c r="E3832" s="1" t="s">
        <v>65</v>
      </c>
      <c r="F3832" s="1" t="s">
        <v>66</v>
      </c>
      <c r="G3832" s="1" t="s">
        <v>59</v>
      </c>
      <c r="H3832" s="1" t="s">
        <v>45</v>
      </c>
      <c r="I3832" s="1" t="s">
        <v>68</v>
      </c>
      <c r="J3832" s="1" t="s">
        <v>47</v>
      </c>
      <c r="K3832" s="1" t="s">
        <v>48</v>
      </c>
      <c r="L3832" s="1" t="s">
        <v>48</v>
      </c>
      <c r="M3832" s="1" t="s">
        <v>48</v>
      </c>
      <c r="N3832" s="1" t="s">
        <v>48</v>
      </c>
      <c r="O3832" s="1" t="s">
        <v>48</v>
      </c>
      <c r="P3832" s="1" t="s">
        <v>48</v>
      </c>
      <c r="Q3832" s="1" t="s">
        <v>48</v>
      </c>
      <c r="R3832" s="1" t="s">
        <v>49</v>
      </c>
      <c r="S3832" s="1" t="s">
        <v>48</v>
      </c>
      <c r="T3832" s="1" t="s">
        <v>48</v>
      </c>
      <c r="U3832" s="1" t="s">
        <v>48</v>
      </c>
      <c r="V3832" s="1" t="s">
        <v>48</v>
      </c>
      <c r="W3832" s="1" t="s">
        <v>48</v>
      </c>
      <c r="X3832" s="1" t="s">
        <v>116</v>
      </c>
      <c r="Y3832" s="1" t="s">
        <v>15524</v>
      </c>
      <c r="AC3832" s="1" t="s">
        <v>5712</v>
      </c>
      <c r="AD3832" s="1" t="s">
        <v>5712</v>
      </c>
      <c r="AK3832" s="1" t="s">
        <v>63</v>
      </c>
      <c r="AN3832" s="1" t="s">
        <v>5712</v>
      </c>
      <c r="AP3832" s="1" t="s">
        <v>5712</v>
      </c>
      <c r="AR3832" s="1" t="s">
        <v>5712</v>
      </c>
      <c r="AT3832" s="1" t="s">
        <v>5712</v>
      </c>
      <c r="AV3832" s="1" t="s">
        <v>15525</v>
      </c>
    </row>
    <row r="3833" spans="1:48" x14ac:dyDescent="0.35">
      <c r="A3833" s="1" t="s">
        <v>15526</v>
      </c>
      <c r="B3833" s="1" t="s">
        <v>12499</v>
      </c>
      <c r="C3833" s="1" t="s">
        <v>71</v>
      </c>
      <c r="D3833">
        <v>41</v>
      </c>
      <c r="E3833" s="1" t="s">
        <v>42</v>
      </c>
      <c r="F3833" s="1" t="s">
        <v>107</v>
      </c>
      <c r="G3833" s="1" t="s">
        <v>44</v>
      </c>
      <c r="H3833" s="1" t="s">
        <v>45</v>
      </c>
      <c r="I3833" s="1" t="s">
        <v>99</v>
      </c>
      <c r="J3833" s="1" t="s">
        <v>47</v>
      </c>
      <c r="K3833" s="1" t="s">
        <v>48</v>
      </c>
      <c r="L3833" s="1" t="s">
        <v>49</v>
      </c>
      <c r="M3833" s="1" t="s">
        <v>48</v>
      </c>
      <c r="N3833" s="1" t="s">
        <v>48</v>
      </c>
      <c r="O3833" s="1" t="s">
        <v>48</v>
      </c>
      <c r="P3833" s="1" t="s">
        <v>48</v>
      </c>
      <c r="Q3833" s="1" t="s">
        <v>48</v>
      </c>
      <c r="R3833" s="1" t="s">
        <v>48</v>
      </c>
      <c r="S3833" s="1" t="s">
        <v>48</v>
      </c>
      <c r="T3833" s="1" t="s">
        <v>48</v>
      </c>
      <c r="U3833" s="1" t="s">
        <v>48</v>
      </c>
      <c r="V3833" s="1" t="s">
        <v>48</v>
      </c>
      <c r="W3833" s="1" t="s">
        <v>48</v>
      </c>
      <c r="X3833" s="1" t="s">
        <v>62</v>
      </c>
      <c r="AC3833" s="1" t="s">
        <v>5712</v>
      </c>
      <c r="AD3833" s="1" t="s">
        <v>5712</v>
      </c>
      <c r="AK3833" s="1" t="s">
        <v>77</v>
      </c>
      <c r="AN3833" s="1" t="s">
        <v>5712</v>
      </c>
      <c r="AP3833" s="1" t="s">
        <v>5712</v>
      </c>
      <c r="AR3833" s="1" t="s">
        <v>5712</v>
      </c>
      <c r="AT3833" s="1" t="s">
        <v>5712</v>
      </c>
      <c r="AV3833" s="1" t="s">
        <v>15527</v>
      </c>
    </row>
    <row r="3834" spans="1:48" x14ac:dyDescent="0.35">
      <c r="A3834" s="1" t="s">
        <v>15528</v>
      </c>
      <c r="B3834" s="1" t="s">
        <v>12499</v>
      </c>
      <c r="C3834" s="1" t="s">
        <v>41</v>
      </c>
      <c r="D3834">
        <v>75</v>
      </c>
      <c r="E3834" s="1" t="s">
        <v>65</v>
      </c>
      <c r="F3834" s="1" t="s">
        <v>66</v>
      </c>
      <c r="G3834" s="1" t="s">
        <v>137</v>
      </c>
      <c r="H3834" s="1" t="s">
        <v>67</v>
      </c>
      <c r="I3834" s="1" t="s">
        <v>90</v>
      </c>
      <c r="J3834" s="1" t="s">
        <v>47</v>
      </c>
      <c r="K3834" s="1" t="s">
        <v>48</v>
      </c>
      <c r="L3834" s="1" t="s">
        <v>48</v>
      </c>
      <c r="M3834" s="1" t="s">
        <v>49</v>
      </c>
      <c r="N3834" s="1" t="s">
        <v>48</v>
      </c>
      <c r="O3834" s="1" t="s">
        <v>48</v>
      </c>
      <c r="P3834" s="1" t="s">
        <v>48</v>
      </c>
      <c r="Q3834" s="1" t="s">
        <v>48</v>
      </c>
      <c r="R3834" s="1" t="s">
        <v>48</v>
      </c>
      <c r="S3834" s="1" t="s">
        <v>48</v>
      </c>
      <c r="T3834" s="1" t="s">
        <v>48</v>
      </c>
      <c r="U3834" s="1" t="s">
        <v>48</v>
      </c>
      <c r="V3834" s="1" t="s">
        <v>48</v>
      </c>
      <c r="W3834" s="1" t="s">
        <v>48</v>
      </c>
      <c r="X3834" s="1" t="s">
        <v>116</v>
      </c>
      <c r="Y3834" s="1" t="s">
        <v>15529</v>
      </c>
      <c r="AC3834" s="1" t="s">
        <v>5712</v>
      </c>
      <c r="AD3834" s="1" t="s">
        <v>5712</v>
      </c>
      <c r="AK3834" s="1" t="s">
        <v>77</v>
      </c>
      <c r="AN3834" s="1" t="s">
        <v>5712</v>
      </c>
      <c r="AP3834" s="1" t="s">
        <v>5712</v>
      </c>
      <c r="AR3834" s="1" t="s">
        <v>5712</v>
      </c>
      <c r="AT3834" s="1" t="s">
        <v>5712</v>
      </c>
    </row>
    <row r="3835" spans="1:48" x14ac:dyDescent="0.35">
      <c r="A3835" s="1" t="s">
        <v>15530</v>
      </c>
      <c r="B3835" s="1" t="s">
        <v>12499</v>
      </c>
      <c r="C3835" s="1" t="s">
        <v>41</v>
      </c>
      <c r="D3835">
        <v>42</v>
      </c>
      <c r="E3835" s="1" t="s">
        <v>42</v>
      </c>
      <c r="F3835" s="1" t="s">
        <v>43</v>
      </c>
      <c r="G3835" s="1" t="s">
        <v>44</v>
      </c>
      <c r="H3835" s="1" t="s">
        <v>92</v>
      </c>
      <c r="I3835" s="1" t="s">
        <v>125</v>
      </c>
      <c r="J3835" s="1" t="s">
        <v>47</v>
      </c>
      <c r="K3835" s="1" t="s">
        <v>48</v>
      </c>
      <c r="L3835" s="1" t="s">
        <v>48</v>
      </c>
      <c r="M3835" s="1" t="s">
        <v>48</v>
      </c>
      <c r="N3835" s="1" t="s">
        <v>48</v>
      </c>
      <c r="O3835" s="1" t="s">
        <v>48</v>
      </c>
      <c r="P3835" s="1" t="s">
        <v>49</v>
      </c>
      <c r="Q3835" s="1" t="s">
        <v>48</v>
      </c>
      <c r="R3835" s="1" t="s">
        <v>48</v>
      </c>
      <c r="S3835" s="1" t="s">
        <v>48</v>
      </c>
      <c r="T3835" s="1" t="s">
        <v>48</v>
      </c>
      <c r="U3835" s="1" t="s">
        <v>48</v>
      </c>
      <c r="V3835" s="1" t="s">
        <v>48</v>
      </c>
      <c r="W3835" s="1" t="s">
        <v>48</v>
      </c>
      <c r="X3835" s="1" t="s">
        <v>62</v>
      </c>
      <c r="AC3835" s="1" t="s">
        <v>5712</v>
      </c>
      <c r="AD3835" s="1" t="s">
        <v>5712</v>
      </c>
      <c r="AI3835" s="1" t="s">
        <v>15531</v>
      </c>
      <c r="AK3835" s="1" t="s">
        <v>55</v>
      </c>
      <c r="AN3835" s="1" t="s">
        <v>5712</v>
      </c>
      <c r="AP3835" s="1" t="s">
        <v>5712</v>
      </c>
      <c r="AR3835" s="1" t="s">
        <v>5712</v>
      </c>
      <c r="AT3835" s="1" t="s">
        <v>5712</v>
      </c>
    </row>
    <row r="3836" spans="1:48" x14ac:dyDescent="0.35">
      <c r="A3836" s="1" t="s">
        <v>15532</v>
      </c>
      <c r="B3836" s="1" t="s">
        <v>12499</v>
      </c>
      <c r="C3836" s="1" t="s">
        <v>71</v>
      </c>
      <c r="D3836">
        <v>32</v>
      </c>
      <c r="E3836" s="1" t="s">
        <v>57</v>
      </c>
      <c r="F3836" s="1" t="s">
        <v>58</v>
      </c>
      <c r="G3836" s="1" t="s">
        <v>73</v>
      </c>
      <c r="H3836" s="1" t="s">
        <v>79</v>
      </c>
      <c r="I3836" s="1" t="s">
        <v>90</v>
      </c>
      <c r="J3836" s="1" t="s">
        <v>80</v>
      </c>
      <c r="K3836" s="1" t="s">
        <v>48</v>
      </c>
      <c r="L3836" s="1" t="s">
        <v>48</v>
      </c>
      <c r="M3836" s="1" t="s">
        <v>48</v>
      </c>
      <c r="N3836" s="1" t="s">
        <v>48</v>
      </c>
      <c r="O3836" s="1" t="s">
        <v>48</v>
      </c>
      <c r="P3836" s="1" t="s">
        <v>48</v>
      </c>
      <c r="Q3836" s="1" t="s">
        <v>48</v>
      </c>
      <c r="R3836" s="1" t="s">
        <v>48</v>
      </c>
      <c r="S3836" s="1" t="s">
        <v>48</v>
      </c>
      <c r="T3836" s="1" t="s">
        <v>48</v>
      </c>
      <c r="U3836" s="1" t="s">
        <v>49</v>
      </c>
      <c r="V3836" s="1" t="s">
        <v>48</v>
      </c>
      <c r="W3836" s="1" t="s">
        <v>48</v>
      </c>
      <c r="X3836" s="1" t="s">
        <v>62</v>
      </c>
      <c r="AC3836" s="1" t="s">
        <v>5712</v>
      </c>
      <c r="AD3836" s="1" t="s">
        <v>5712</v>
      </c>
      <c r="AK3836" s="1" t="s">
        <v>63</v>
      </c>
      <c r="AN3836" s="1" t="s">
        <v>5712</v>
      </c>
      <c r="AP3836" s="1" t="s">
        <v>5712</v>
      </c>
      <c r="AR3836" s="1" t="s">
        <v>5712</v>
      </c>
      <c r="AT3836" s="1" t="s">
        <v>5712</v>
      </c>
      <c r="AV3836" s="1" t="s">
        <v>15533</v>
      </c>
    </row>
    <row r="3837" spans="1:48" x14ac:dyDescent="0.35">
      <c r="A3837" s="1" t="s">
        <v>15534</v>
      </c>
      <c r="B3837" s="1" t="s">
        <v>12499</v>
      </c>
      <c r="C3837" s="1" t="s">
        <v>41</v>
      </c>
      <c r="D3837">
        <v>46</v>
      </c>
      <c r="E3837" s="1" t="s">
        <v>42</v>
      </c>
      <c r="F3837" s="1" t="s">
        <v>72</v>
      </c>
      <c r="G3837" s="1" t="s">
        <v>98</v>
      </c>
      <c r="H3837" s="1" t="s">
        <v>45</v>
      </c>
      <c r="I3837" s="1" t="s">
        <v>113</v>
      </c>
      <c r="J3837" s="1" t="s">
        <v>47</v>
      </c>
      <c r="K3837" s="1" t="s">
        <v>48</v>
      </c>
      <c r="L3837" s="1" t="s">
        <v>48</v>
      </c>
      <c r="M3837" s="1" t="s">
        <v>49</v>
      </c>
      <c r="N3837" s="1" t="s">
        <v>48</v>
      </c>
      <c r="O3837" s="1" t="s">
        <v>48</v>
      </c>
      <c r="P3837" s="1" t="s">
        <v>48</v>
      </c>
      <c r="Q3837" s="1" t="s">
        <v>48</v>
      </c>
      <c r="R3837" s="1" t="s">
        <v>48</v>
      </c>
      <c r="S3837" s="1" t="s">
        <v>48</v>
      </c>
      <c r="T3837" s="1" t="s">
        <v>48</v>
      </c>
      <c r="U3837" s="1" t="s">
        <v>48</v>
      </c>
      <c r="V3837" s="1" t="s">
        <v>48</v>
      </c>
      <c r="W3837" s="1" t="s">
        <v>48</v>
      </c>
      <c r="X3837" s="1" t="s">
        <v>116</v>
      </c>
      <c r="Y3837" s="1" t="s">
        <v>15535</v>
      </c>
      <c r="AC3837" s="1" t="s">
        <v>5712</v>
      </c>
      <c r="AD3837" s="1" t="s">
        <v>5712</v>
      </c>
      <c r="AI3837" s="1" t="s">
        <v>15536</v>
      </c>
      <c r="AK3837" s="1" t="s">
        <v>77</v>
      </c>
      <c r="AN3837" s="1" t="s">
        <v>5712</v>
      </c>
      <c r="AP3837" s="1" t="s">
        <v>5712</v>
      </c>
      <c r="AR3837" s="1" t="s">
        <v>5712</v>
      </c>
      <c r="AT3837" s="1" t="s">
        <v>5712</v>
      </c>
    </row>
    <row r="3838" spans="1:48" x14ac:dyDescent="0.35">
      <c r="A3838" s="1" t="s">
        <v>15537</v>
      </c>
      <c r="B3838" s="1" t="s">
        <v>12499</v>
      </c>
      <c r="C3838" s="1" t="s">
        <v>71</v>
      </c>
      <c r="D3838">
        <v>57</v>
      </c>
      <c r="E3838" s="1" t="s">
        <v>65</v>
      </c>
      <c r="F3838" s="1" t="s">
        <v>43</v>
      </c>
      <c r="G3838" s="1" t="s">
        <v>44</v>
      </c>
      <c r="H3838" s="1" t="s">
        <v>45</v>
      </c>
      <c r="I3838" s="1" t="s">
        <v>110</v>
      </c>
      <c r="J3838" s="1" t="s">
        <v>80</v>
      </c>
      <c r="K3838" s="1" t="s">
        <v>48</v>
      </c>
      <c r="L3838" s="1" t="s">
        <v>48</v>
      </c>
      <c r="M3838" s="1" t="s">
        <v>48</v>
      </c>
      <c r="N3838" s="1" t="s">
        <v>48</v>
      </c>
      <c r="O3838" s="1" t="s">
        <v>48</v>
      </c>
      <c r="P3838" s="1" t="s">
        <v>48</v>
      </c>
      <c r="Q3838" s="1" t="s">
        <v>48</v>
      </c>
      <c r="R3838" s="1" t="s">
        <v>48</v>
      </c>
      <c r="S3838" s="1" t="s">
        <v>48</v>
      </c>
      <c r="T3838" s="1" t="s">
        <v>49</v>
      </c>
      <c r="U3838" s="1" t="s">
        <v>48</v>
      </c>
      <c r="V3838" s="1" t="s">
        <v>48</v>
      </c>
      <c r="W3838" s="1" t="s">
        <v>48</v>
      </c>
      <c r="X3838" s="1" t="s">
        <v>116</v>
      </c>
      <c r="Y3838" s="1" t="s">
        <v>15538</v>
      </c>
      <c r="AC3838" s="1" t="s">
        <v>5712</v>
      </c>
      <c r="AD3838" s="1" t="s">
        <v>5712</v>
      </c>
      <c r="AK3838" s="1" t="s">
        <v>63</v>
      </c>
      <c r="AN3838" s="1" t="s">
        <v>5712</v>
      </c>
      <c r="AP3838" s="1" t="s">
        <v>81</v>
      </c>
      <c r="AR3838" s="1" t="s">
        <v>5712</v>
      </c>
      <c r="AT3838" s="1" t="s">
        <v>5712</v>
      </c>
    </row>
    <row r="3839" spans="1:48" x14ac:dyDescent="0.35">
      <c r="A3839" s="1" t="s">
        <v>15539</v>
      </c>
      <c r="B3839" s="1" t="s">
        <v>12499</v>
      </c>
      <c r="C3839" s="1" t="s">
        <v>71</v>
      </c>
      <c r="D3839">
        <v>30</v>
      </c>
      <c r="E3839" s="1" t="s">
        <v>57</v>
      </c>
      <c r="F3839" s="1" t="s">
        <v>107</v>
      </c>
      <c r="G3839" s="1" t="s">
        <v>137</v>
      </c>
      <c r="H3839" s="1" t="s">
        <v>45</v>
      </c>
      <c r="I3839" s="1" t="s">
        <v>74</v>
      </c>
      <c r="J3839" s="1" t="s">
        <v>80</v>
      </c>
      <c r="K3839" s="1" t="s">
        <v>48</v>
      </c>
      <c r="L3839" s="1" t="s">
        <v>48</v>
      </c>
      <c r="M3839" s="1" t="s">
        <v>48</v>
      </c>
      <c r="N3839" s="1" t="s">
        <v>48</v>
      </c>
      <c r="O3839" s="1" t="s">
        <v>48</v>
      </c>
      <c r="P3839" s="1" t="s">
        <v>48</v>
      </c>
      <c r="Q3839" s="1" t="s">
        <v>48</v>
      </c>
      <c r="R3839" s="1" t="s">
        <v>48</v>
      </c>
      <c r="S3839" s="1" t="s">
        <v>48</v>
      </c>
      <c r="T3839" s="1" t="s">
        <v>49</v>
      </c>
      <c r="U3839" s="1" t="s">
        <v>48</v>
      </c>
      <c r="V3839" s="1" t="s">
        <v>48</v>
      </c>
      <c r="W3839" s="1" t="s">
        <v>48</v>
      </c>
      <c r="X3839" s="1" t="s">
        <v>51</v>
      </c>
      <c r="Y3839" s="1" t="s">
        <v>15540</v>
      </c>
      <c r="AC3839" s="1" t="s">
        <v>5712</v>
      </c>
      <c r="AD3839" s="1" t="s">
        <v>5712</v>
      </c>
      <c r="AK3839" s="1" t="s">
        <v>55</v>
      </c>
      <c r="AN3839" s="1" t="s">
        <v>5712</v>
      </c>
      <c r="AP3839" s="1" t="s">
        <v>5712</v>
      </c>
      <c r="AR3839" s="1" t="s">
        <v>5712</v>
      </c>
      <c r="AT3839" s="1" t="s">
        <v>5712</v>
      </c>
    </row>
    <row r="3840" spans="1:48" x14ac:dyDescent="0.35">
      <c r="A3840" s="1" t="s">
        <v>15541</v>
      </c>
      <c r="B3840" s="1" t="s">
        <v>12499</v>
      </c>
      <c r="C3840" s="1" t="s">
        <v>41</v>
      </c>
      <c r="D3840">
        <v>41</v>
      </c>
      <c r="E3840" s="1" t="s">
        <v>42</v>
      </c>
      <c r="F3840" s="1" t="s">
        <v>107</v>
      </c>
      <c r="G3840" s="1" t="s">
        <v>44</v>
      </c>
      <c r="H3840" s="1" t="s">
        <v>109</v>
      </c>
      <c r="I3840" s="1" t="s">
        <v>46</v>
      </c>
      <c r="J3840" s="1" t="s">
        <v>80</v>
      </c>
      <c r="K3840" s="1" t="s">
        <v>48</v>
      </c>
      <c r="L3840" s="1" t="s">
        <v>48</v>
      </c>
      <c r="M3840" s="1" t="s">
        <v>48</v>
      </c>
      <c r="N3840" s="1" t="s">
        <v>49</v>
      </c>
      <c r="O3840" s="1" t="s">
        <v>48</v>
      </c>
      <c r="P3840" s="1" t="s">
        <v>48</v>
      </c>
      <c r="Q3840" s="1" t="s">
        <v>48</v>
      </c>
      <c r="R3840" s="1" t="s">
        <v>48</v>
      </c>
      <c r="S3840" s="1" t="s">
        <v>48</v>
      </c>
      <c r="T3840" s="1" t="s">
        <v>48</v>
      </c>
      <c r="U3840" s="1" t="s">
        <v>48</v>
      </c>
      <c r="V3840" s="1" t="s">
        <v>48</v>
      </c>
      <c r="W3840" s="1" t="s">
        <v>48</v>
      </c>
      <c r="X3840" s="1" t="s">
        <v>62</v>
      </c>
      <c r="AC3840" s="1" t="s">
        <v>5712</v>
      </c>
      <c r="AD3840" s="1" t="s">
        <v>5712</v>
      </c>
      <c r="AK3840" s="1" t="s">
        <v>77</v>
      </c>
      <c r="AN3840" s="1" t="s">
        <v>5712</v>
      </c>
      <c r="AP3840" s="1" t="s">
        <v>5712</v>
      </c>
      <c r="AR3840" s="1" t="s">
        <v>5712</v>
      </c>
      <c r="AT3840" s="1" t="s">
        <v>5712</v>
      </c>
      <c r="AV3840" s="1" t="s">
        <v>15542</v>
      </c>
    </row>
    <row r="3841" spans="1:48" x14ac:dyDescent="0.35">
      <c r="A3841" s="1" t="s">
        <v>15543</v>
      </c>
      <c r="B3841" s="1" t="s">
        <v>12499</v>
      </c>
      <c r="C3841" s="1" t="s">
        <v>41</v>
      </c>
      <c r="D3841">
        <v>53</v>
      </c>
      <c r="E3841" s="1" t="s">
        <v>42</v>
      </c>
      <c r="F3841" s="1" t="s">
        <v>72</v>
      </c>
      <c r="G3841" s="1" t="s">
        <v>98</v>
      </c>
      <c r="H3841" s="1" t="s">
        <v>45</v>
      </c>
      <c r="I3841" s="1" t="s">
        <v>113</v>
      </c>
      <c r="J3841" s="1" t="s">
        <v>80</v>
      </c>
      <c r="K3841" s="1" t="s">
        <v>48</v>
      </c>
      <c r="L3841" s="1" t="s">
        <v>48</v>
      </c>
      <c r="M3841" s="1" t="s">
        <v>48</v>
      </c>
      <c r="N3841" s="1" t="s">
        <v>48</v>
      </c>
      <c r="O3841" s="1" t="s">
        <v>48</v>
      </c>
      <c r="P3841" s="1" t="s">
        <v>48</v>
      </c>
      <c r="Q3841" s="1" t="s">
        <v>48</v>
      </c>
      <c r="R3841" s="1" t="s">
        <v>48</v>
      </c>
      <c r="S3841" s="1" t="s">
        <v>48</v>
      </c>
      <c r="T3841" s="1" t="s">
        <v>48</v>
      </c>
      <c r="U3841" s="1" t="s">
        <v>48</v>
      </c>
      <c r="V3841" s="1" t="s">
        <v>49</v>
      </c>
      <c r="W3841" s="1" t="s">
        <v>48</v>
      </c>
      <c r="X3841" s="1" t="s">
        <v>116</v>
      </c>
      <c r="Y3841" s="1" t="s">
        <v>5244</v>
      </c>
      <c r="AC3841" s="1" t="s">
        <v>5712</v>
      </c>
      <c r="AD3841" s="1" t="s">
        <v>5712</v>
      </c>
      <c r="AK3841" s="1" t="s">
        <v>63</v>
      </c>
      <c r="AN3841" s="1" t="s">
        <v>5712</v>
      </c>
      <c r="AP3841" s="1" t="s">
        <v>5712</v>
      </c>
      <c r="AR3841" s="1" t="s">
        <v>5712</v>
      </c>
      <c r="AT3841" s="1" t="s">
        <v>5712</v>
      </c>
      <c r="AV3841" s="1" t="s">
        <v>367</v>
      </c>
    </row>
    <row r="3842" spans="1:48" x14ac:dyDescent="0.35">
      <c r="A3842" s="1" t="s">
        <v>15544</v>
      </c>
      <c r="B3842" s="1" t="s">
        <v>12499</v>
      </c>
      <c r="C3842" s="1" t="s">
        <v>41</v>
      </c>
      <c r="D3842">
        <v>40</v>
      </c>
      <c r="E3842" s="1" t="s">
        <v>42</v>
      </c>
      <c r="F3842" s="1" t="s">
        <v>43</v>
      </c>
      <c r="G3842" s="1" t="s">
        <v>85</v>
      </c>
      <c r="H3842" s="1" t="s">
        <v>45</v>
      </c>
      <c r="I3842" s="1" t="s">
        <v>99</v>
      </c>
      <c r="J3842" s="1" t="s">
        <v>80</v>
      </c>
      <c r="K3842" s="1" t="s">
        <v>48</v>
      </c>
      <c r="L3842" s="1" t="s">
        <v>48</v>
      </c>
      <c r="M3842" s="1" t="s">
        <v>48</v>
      </c>
      <c r="N3842" s="1" t="s">
        <v>48</v>
      </c>
      <c r="O3842" s="1" t="s">
        <v>48</v>
      </c>
      <c r="P3842" s="1" t="s">
        <v>48</v>
      </c>
      <c r="Q3842" s="1" t="s">
        <v>48</v>
      </c>
      <c r="R3842" s="1" t="s">
        <v>48</v>
      </c>
      <c r="S3842" s="1" t="s">
        <v>48</v>
      </c>
      <c r="T3842" s="1" t="s">
        <v>48</v>
      </c>
      <c r="U3842" s="1" t="s">
        <v>48</v>
      </c>
      <c r="V3842" s="1" t="s">
        <v>48</v>
      </c>
      <c r="W3842" s="1" t="s">
        <v>49</v>
      </c>
      <c r="X3842" s="1" t="s">
        <v>75</v>
      </c>
      <c r="Y3842" s="1" t="s">
        <v>15545</v>
      </c>
      <c r="AC3842" s="1" t="s">
        <v>5712</v>
      </c>
      <c r="AD3842" s="1" t="s">
        <v>5712</v>
      </c>
      <c r="AK3842" s="1" t="s">
        <v>77</v>
      </c>
      <c r="AN3842" s="1" t="s">
        <v>5712</v>
      </c>
      <c r="AP3842" s="1" t="s">
        <v>5712</v>
      </c>
      <c r="AR3842" s="1" t="s">
        <v>5712</v>
      </c>
      <c r="AT3842" s="1" t="s">
        <v>5712</v>
      </c>
    </row>
    <row r="3843" spans="1:48" x14ac:dyDescent="0.35">
      <c r="A3843" s="1" t="s">
        <v>15546</v>
      </c>
      <c r="B3843" s="1" t="s">
        <v>12499</v>
      </c>
      <c r="C3843" s="1" t="s">
        <v>41</v>
      </c>
      <c r="D3843">
        <v>20</v>
      </c>
      <c r="E3843" s="1" t="s">
        <v>57</v>
      </c>
      <c r="F3843" s="1" t="s">
        <v>66</v>
      </c>
      <c r="G3843" s="1" t="s">
        <v>98</v>
      </c>
      <c r="H3843" s="1" t="s">
        <v>112</v>
      </c>
      <c r="I3843" s="1" t="s">
        <v>68</v>
      </c>
      <c r="J3843" s="1" t="s">
        <v>80</v>
      </c>
      <c r="K3843" s="1" t="s">
        <v>48</v>
      </c>
      <c r="L3843" s="1" t="s">
        <v>48</v>
      </c>
      <c r="M3843" s="1" t="s">
        <v>48</v>
      </c>
      <c r="N3843" s="1" t="s">
        <v>48</v>
      </c>
      <c r="O3843" s="1" t="s">
        <v>48</v>
      </c>
      <c r="P3843" s="1" t="s">
        <v>48</v>
      </c>
      <c r="Q3843" s="1" t="s">
        <v>48</v>
      </c>
      <c r="R3843" s="1" t="s">
        <v>48</v>
      </c>
      <c r="S3843" s="1" t="s">
        <v>48</v>
      </c>
      <c r="T3843" s="1" t="s">
        <v>48</v>
      </c>
      <c r="U3843" s="1" t="s">
        <v>48</v>
      </c>
      <c r="V3843" s="1" t="s">
        <v>48</v>
      </c>
      <c r="W3843" s="1" t="s">
        <v>49</v>
      </c>
      <c r="X3843" s="1" t="s">
        <v>62</v>
      </c>
      <c r="AC3843" s="1" t="s">
        <v>5712</v>
      </c>
      <c r="AD3843" s="1" t="s">
        <v>5712</v>
      </c>
      <c r="AK3843" s="1" t="s">
        <v>101</v>
      </c>
      <c r="AN3843" s="1" t="s">
        <v>5712</v>
      </c>
      <c r="AP3843" s="1" t="s">
        <v>5712</v>
      </c>
      <c r="AR3843" s="1" t="s">
        <v>5712</v>
      </c>
      <c r="AT3843" s="1" t="s">
        <v>5712</v>
      </c>
      <c r="AV3843" s="1" t="s">
        <v>15547</v>
      </c>
    </row>
    <row r="3844" spans="1:48" x14ac:dyDescent="0.35">
      <c r="A3844" s="1" t="s">
        <v>15548</v>
      </c>
      <c r="B3844" s="1" t="s">
        <v>12499</v>
      </c>
      <c r="C3844" s="1" t="s">
        <v>41</v>
      </c>
      <c r="D3844">
        <v>76</v>
      </c>
      <c r="E3844" s="1" t="s">
        <v>65</v>
      </c>
      <c r="F3844" s="1" t="s">
        <v>66</v>
      </c>
      <c r="G3844" s="1" t="s">
        <v>137</v>
      </c>
      <c r="H3844" s="1" t="s">
        <v>67</v>
      </c>
      <c r="I3844" s="1" t="s">
        <v>90</v>
      </c>
      <c r="J3844" s="1" t="s">
        <v>47</v>
      </c>
      <c r="K3844" s="1" t="s">
        <v>48</v>
      </c>
      <c r="L3844" s="1" t="s">
        <v>48</v>
      </c>
      <c r="M3844" s="1" t="s">
        <v>48</v>
      </c>
      <c r="N3844" s="1" t="s">
        <v>49</v>
      </c>
      <c r="O3844" s="1" t="s">
        <v>48</v>
      </c>
      <c r="P3844" s="1" t="s">
        <v>48</v>
      </c>
      <c r="Q3844" s="1" t="s">
        <v>48</v>
      </c>
      <c r="R3844" s="1" t="s">
        <v>48</v>
      </c>
      <c r="S3844" s="1" t="s">
        <v>48</v>
      </c>
      <c r="T3844" s="1" t="s">
        <v>48</v>
      </c>
      <c r="U3844" s="1" t="s">
        <v>48</v>
      </c>
      <c r="V3844" s="1" t="s">
        <v>48</v>
      </c>
      <c r="W3844" s="1" t="s">
        <v>48</v>
      </c>
      <c r="X3844" s="1" t="s">
        <v>62</v>
      </c>
      <c r="AC3844" s="1" t="s">
        <v>5712</v>
      </c>
      <c r="AD3844" s="1" t="s">
        <v>5712</v>
      </c>
      <c r="AI3844" s="1" t="s">
        <v>15549</v>
      </c>
      <c r="AK3844" s="1" t="s">
        <v>77</v>
      </c>
      <c r="AN3844" s="1" t="s">
        <v>5712</v>
      </c>
      <c r="AP3844" s="1" t="s">
        <v>5712</v>
      </c>
      <c r="AR3844" s="1" t="s">
        <v>5712</v>
      </c>
      <c r="AT3844" s="1" t="s">
        <v>5712</v>
      </c>
      <c r="AV3844" s="1" t="s">
        <v>15550</v>
      </c>
    </row>
    <row r="3845" spans="1:48" x14ac:dyDescent="0.35">
      <c r="A3845" s="1" t="s">
        <v>15551</v>
      </c>
      <c r="B3845" s="1" t="s">
        <v>12499</v>
      </c>
      <c r="C3845" s="1" t="s">
        <v>41</v>
      </c>
      <c r="D3845">
        <v>18</v>
      </c>
      <c r="E3845" s="1" t="s">
        <v>57</v>
      </c>
      <c r="F3845" s="1" t="s">
        <v>58</v>
      </c>
      <c r="G3845" s="1" t="s">
        <v>44</v>
      </c>
      <c r="H3845" s="1" t="s">
        <v>112</v>
      </c>
      <c r="I3845" s="1" t="s">
        <v>125</v>
      </c>
      <c r="J3845" s="1" t="s">
        <v>47</v>
      </c>
      <c r="K3845" s="1" t="s">
        <v>48</v>
      </c>
      <c r="L3845" s="1" t="s">
        <v>48</v>
      </c>
      <c r="M3845" s="1" t="s">
        <v>48</v>
      </c>
      <c r="N3845" s="1" t="s">
        <v>48</v>
      </c>
      <c r="O3845" s="1" t="s">
        <v>48</v>
      </c>
      <c r="P3845" s="1" t="s">
        <v>49</v>
      </c>
      <c r="Q3845" s="1" t="s">
        <v>48</v>
      </c>
      <c r="R3845" s="1" t="s">
        <v>48</v>
      </c>
      <c r="S3845" s="1" t="s">
        <v>48</v>
      </c>
      <c r="T3845" s="1" t="s">
        <v>48</v>
      </c>
      <c r="U3845" s="1" t="s">
        <v>48</v>
      </c>
      <c r="V3845" s="1" t="s">
        <v>48</v>
      </c>
      <c r="W3845" s="1" t="s">
        <v>48</v>
      </c>
      <c r="X3845" s="1" t="s">
        <v>62</v>
      </c>
      <c r="AC3845" s="1" t="s">
        <v>5712</v>
      </c>
      <c r="AD3845" s="1" t="s">
        <v>5712</v>
      </c>
      <c r="AK3845" s="1" t="s">
        <v>55</v>
      </c>
      <c r="AN3845" s="1" t="s">
        <v>5712</v>
      </c>
      <c r="AP3845" s="1" t="s">
        <v>5712</v>
      </c>
      <c r="AR3845" s="1" t="s">
        <v>5712</v>
      </c>
      <c r="AT3845" s="1" t="s">
        <v>5712</v>
      </c>
      <c r="AV3845" s="1" t="s">
        <v>15552</v>
      </c>
    </row>
    <row r="3846" spans="1:48" x14ac:dyDescent="0.35">
      <c r="A3846" s="1" t="s">
        <v>15553</v>
      </c>
      <c r="B3846" s="1" t="s">
        <v>12499</v>
      </c>
      <c r="C3846" s="1" t="s">
        <v>41</v>
      </c>
      <c r="D3846">
        <v>63</v>
      </c>
      <c r="E3846" s="1" t="s">
        <v>65</v>
      </c>
      <c r="F3846" s="1" t="s">
        <v>66</v>
      </c>
      <c r="G3846" s="1" t="s">
        <v>137</v>
      </c>
      <c r="H3846" s="1" t="s">
        <v>79</v>
      </c>
      <c r="I3846" s="1" t="s">
        <v>68</v>
      </c>
      <c r="J3846" s="1" t="s">
        <v>47</v>
      </c>
      <c r="K3846" s="1" t="s">
        <v>48</v>
      </c>
      <c r="L3846" s="1" t="s">
        <v>48</v>
      </c>
      <c r="M3846" s="1" t="s">
        <v>49</v>
      </c>
      <c r="N3846" s="1" t="s">
        <v>48</v>
      </c>
      <c r="O3846" s="1" t="s">
        <v>48</v>
      </c>
      <c r="P3846" s="1" t="s">
        <v>48</v>
      </c>
      <c r="Q3846" s="1" t="s">
        <v>48</v>
      </c>
      <c r="R3846" s="1" t="s">
        <v>48</v>
      </c>
      <c r="S3846" s="1" t="s">
        <v>48</v>
      </c>
      <c r="T3846" s="1" t="s">
        <v>48</v>
      </c>
      <c r="U3846" s="1" t="s">
        <v>48</v>
      </c>
      <c r="V3846" s="1" t="s">
        <v>48</v>
      </c>
      <c r="W3846" s="1" t="s">
        <v>48</v>
      </c>
      <c r="X3846" s="1" t="s">
        <v>62</v>
      </c>
      <c r="AC3846" s="1" t="s">
        <v>5712</v>
      </c>
      <c r="AD3846" s="1" t="s">
        <v>5712</v>
      </c>
      <c r="AI3846" s="1" t="s">
        <v>15554</v>
      </c>
      <c r="AK3846" s="1" t="s">
        <v>77</v>
      </c>
      <c r="AN3846" s="1" t="s">
        <v>5712</v>
      </c>
      <c r="AP3846" s="1" t="s">
        <v>5712</v>
      </c>
      <c r="AR3846" s="1" t="s">
        <v>5712</v>
      </c>
      <c r="AT3846" s="1" t="s">
        <v>5712</v>
      </c>
      <c r="AV3846" s="1" t="s">
        <v>15555</v>
      </c>
    </row>
    <row r="3847" spans="1:48" x14ac:dyDescent="0.35">
      <c r="A3847" s="1" t="s">
        <v>15556</v>
      </c>
      <c r="B3847" s="1" t="s">
        <v>12499</v>
      </c>
      <c r="C3847" s="1" t="s">
        <v>41</v>
      </c>
      <c r="D3847">
        <v>59</v>
      </c>
      <c r="E3847" s="1" t="s">
        <v>65</v>
      </c>
      <c r="F3847" s="1" t="s">
        <v>66</v>
      </c>
      <c r="G3847" s="1" t="s">
        <v>59</v>
      </c>
      <c r="H3847" s="1" t="s">
        <v>92</v>
      </c>
      <c r="I3847" s="1" t="s">
        <v>90</v>
      </c>
      <c r="J3847" s="1" t="s">
        <v>47</v>
      </c>
      <c r="K3847" s="1" t="s">
        <v>48</v>
      </c>
      <c r="L3847" s="1" t="s">
        <v>48</v>
      </c>
      <c r="M3847" s="1" t="s">
        <v>48</v>
      </c>
      <c r="N3847" s="1" t="s">
        <v>49</v>
      </c>
      <c r="O3847" s="1" t="s">
        <v>48</v>
      </c>
      <c r="P3847" s="1" t="s">
        <v>48</v>
      </c>
      <c r="Q3847" s="1" t="s">
        <v>48</v>
      </c>
      <c r="R3847" s="1" t="s">
        <v>48</v>
      </c>
      <c r="S3847" s="1" t="s">
        <v>48</v>
      </c>
      <c r="T3847" s="1" t="s">
        <v>48</v>
      </c>
      <c r="U3847" s="1" t="s">
        <v>48</v>
      </c>
      <c r="V3847" s="1" t="s">
        <v>48</v>
      </c>
      <c r="W3847" s="1" t="s">
        <v>48</v>
      </c>
      <c r="X3847" s="1" t="s">
        <v>62</v>
      </c>
      <c r="AC3847" s="1" t="s">
        <v>5712</v>
      </c>
      <c r="AD3847" s="1" t="s">
        <v>5712</v>
      </c>
      <c r="AI3847" s="1" t="s">
        <v>15557</v>
      </c>
      <c r="AK3847" s="1" t="s">
        <v>77</v>
      </c>
      <c r="AN3847" s="1" t="s">
        <v>5712</v>
      </c>
      <c r="AP3847" s="1" t="s">
        <v>5712</v>
      </c>
      <c r="AR3847" s="1" t="s">
        <v>5712</v>
      </c>
      <c r="AT3847" s="1" t="s">
        <v>5712</v>
      </c>
    </row>
    <row r="3848" spans="1:48" x14ac:dyDescent="0.35">
      <c r="A3848" s="1" t="s">
        <v>15558</v>
      </c>
      <c r="B3848" s="1" t="s">
        <v>12499</v>
      </c>
      <c r="C3848" s="1" t="s">
        <v>71</v>
      </c>
      <c r="D3848">
        <v>52</v>
      </c>
      <c r="E3848" s="1" t="s">
        <v>42</v>
      </c>
      <c r="F3848" s="1" t="s">
        <v>66</v>
      </c>
      <c r="G3848" s="1" t="s">
        <v>73</v>
      </c>
      <c r="H3848" s="1" t="s">
        <v>45</v>
      </c>
      <c r="I3848" s="1" t="s">
        <v>61</v>
      </c>
      <c r="J3848" s="1" t="s">
        <v>47</v>
      </c>
      <c r="K3848" s="1" t="s">
        <v>48</v>
      </c>
      <c r="L3848" s="1" t="s">
        <v>49</v>
      </c>
      <c r="M3848" s="1" t="s">
        <v>48</v>
      </c>
      <c r="N3848" s="1" t="s">
        <v>48</v>
      </c>
      <c r="O3848" s="1" t="s">
        <v>48</v>
      </c>
      <c r="P3848" s="1" t="s">
        <v>48</v>
      </c>
      <c r="Q3848" s="1" t="s">
        <v>48</v>
      </c>
      <c r="R3848" s="1" t="s">
        <v>48</v>
      </c>
      <c r="S3848" s="1" t="s">
        <v>48</v>
      </c>
      <c r="T3848" s="1" t="s">
        <v>48</v>
      </c>
      <c r="U3848" s="1" t="s">
        <v>48</v>
      </c>
      <c r="V3848" s="1" t="s">
        <v>48</v>
      </c>
      <c r="W3848" s="1" t="s">
        <v>48</v>
      </c>
      <c r="X3848" s="1" t="s">
        <v>62</v>
      </c>
      <c r="AC3848" s="1" t="s">
        <v>5712</v>
      </c>
      <c r="AD3848" s="1" t="s">
        <v>5712</v>
      </c>
      <c r="AK3848" s="1" t="s">
        <v>55</v>
      </c>
      <c r="AN3848" s="1" t="s">
        <v>5712</v>
      </c>
      <c r="AP3848" s="1" t="s">
        <v>5712</v>
      </c>
      <c r="AR3848" s="1" t="s">
        <v>5712</v>
      </c>
      <c r="AT3848" s="1" t="s">
        <v>5712</v>
      </c>
    </row>
    <row r="3849" spans="1:48" x14ac:dyDescent="0.35">
      <c r="A3849" s="1" t="s">
        <v>15559</v>
      </c>
      <c r="B3849" s="1" t="s">
        <v>12499</v>
      </c>
      <c r="C3849" s="1" t="s">
        <v>41</v>
      </c>
      <c r="D3849">
        <v>25</v>
      </c>
      <c r="E3849" s="1" t="s">
        <v>57</v>
      </c>
      <c r="F3849" s="1" t="s">
        <v>58</v>
      </c>
      <c r="G3849" s="1" t="s">
        <v>59</v>
      </c>
      <c r="H3849" s="1" t="s">
        <v>45</v>
      </c>
      <c r="I3849" s="1" t="s">
        <v>113</v>
      </c>
      <c r="J3849" s="1" t="s">
        <v>47</v>
      </c>
      <c r="K3849" s="1" t="s">
        <v>48</v>
      </c>
      <c r="L3849" s="1" t="s">
        <v>48</v>
      </c>
      <c r="M3849" s="1" t="s">
        <v>49</v>
      </c>
      <c r="N3849" s="1" t="s">
        <v>48</v>
      </c>
      <c r="O3849" s="1" t="s">
        <v>48</v>
      </c>
      <c r="P3849" s="1" t="s">
        <v>48</v>
      </c>
      <c r="Q3849" s="1" t="s">
        <v>48</v>
      </c>
      <c r="R3849" s="1" t="s">
        <v>48</v>
      </c>
      <c r="S3849" s="1" t="s">
        <v>48</v>
      </c>
      <c r="T3849" s="1" t="s">
        <v>48</v>
      </c>
      <c r="U3849" s="1" t="s">
        <v>48</v>
      </c>
      <c r="V3849" s="1" t="s">
        <v>48</v>
      </c>
      <c r="W3849" s="1" t="s">
        <v>48</v>
      </c>
      <c r="X3849" s="1" t="s">
        <v>62</v>
      </c>
      <c r="AC3849" s="1" t="s">
        <v>5712</v>
      </c>
      <c r="AD3849" s="1" t="s">
        <v>5712</v>
      </c>
      <c r="AK3849" s="1" t="s">
        <v>63</v>
      </c>
      <c r="AN3849" s="1" t="s">
        <v>5712</v>
      </c>
      <c r="AP3849" s="1" t="s">
        <v>5712</v>
      </c>
      <c r="AR3849" s="1" t="s">
        <v>5712</v>
      </c>
      <c r="AT3849" s="1" t="s">
        <v>5712</v>
      </c>
    </row>
    <row r="3850" spans="1:48" x14ac:dyDescent="0.35">
      <c r="A3850" s="1" t="s">
        <v>15560</v>
      </c>
      <c r="B3850" s="1" t="s">
        <v>12499</v>
      </c>
      <c r="C3850" s="1" t="s">
        <v>41</v>
      </c>
      <c r="D3850">
        <v>67</v>
      </c>
      <c r="E3850" s="1" t="s">
        <v>65</v>
      </c>
      <c r="F3850" s="1" t="s">
        <v>66</v>
      </c>
      <c r="G3850" s="1" t="s">
        <v>137</v>
      </c>
      <c r="H3850" s="1" t="s">
        <v>67</v>
      </c>
      <c r="I3850" s="1" t="s">
        <v>90</v>
      </c>
      <c r="J3850" s="1" t="s">
        <v>47</v>
      </c>
      <c r="K3850" s="1" t="s">
        <v>48</v>
      </c>
      <c r="L3850" s="1" t="s">
        <v>48</v>
      </c>
      <c r="M3850" s="1" t="s">
        <v>48</v>
      </c>
      <c r="N3850" s="1" t="s">
        <v>48</v>
      </c>
      <c r="O3850" s="1" t="s">
        <v>48</v>
      </c>
      <c r="P3850" s="1" t="s">
        <v>48</v>
      </c>
      <c r="Q3850" s="1" t="s">
        <v>48</v>
      </c>
      <c r="R3850" s="1" t="s">
        <v>48</v>
      </c>
      <c r="S3850" s="1" t="s">
        <v>49</v>
      </c>
      <c r="T3850" s="1" t="s">
        <v>48</v>
      </c>
      <c r="U3850" s="1" t="s">
        <v>48</v>
      </c>
      <c r="V3850" s="1" t="s">
        <v>48</v>
      </c>
      <c r="W3850" s="1" t="s">
        <v>48</v>
      </c>
      <c r="X3850" s="1" t="s">
        <v>62</v>
      </c>
      <c r="AC3850" s="1" t="s">
        <v>5712</v>
      </c>
      <c r="AD3850" s="1" t="s">
        <v>5712</v>
      </c>
      <c r="AK3850" s="1" t="s">
        <v>77</v>
      </c>
      <c r="AN3850" s="1" t="s">
        <v>5712</v>
      </c>
      <c r="AP3850" s="1" t="s">
        <v>5712</v>
      </c>
      <c r="AR3850" s="1" t="s">
        <v>5712</v>
      </c>
      <c r="AT3850" s="1" t="s">
        <v>5712</v>
      </c>
    </row>
    <row r="3851" spans="1:48" x14ac:dyDescent="0.35">
      <c r="A3851" s="1" t="s">
        <v>15561</v>
      </c>
      <c r="B3851" s="1" t="s">
        <v>12499</v>
      </c>
      <c r="C3851" s="1" t="s">
        <v>41</v>
      </c>
      <c r="D3851">
        <v>40</v>
      </c>
      <c r="E3851" s="1" t="s">
        <v>42</v>
      </c>
      <c r="F3851" s="1" t="s">
        <v>107</v>
      </c>
      <c r="G3851" s="1" t="s">
        <v>59</v>
      </c>
      <c r="H3851" s="1" t="s">
        <v>79</v>
      </c>
      <c r="I3851" s="1" t="s">
        <v>99</v>
      </c>
      <c r="J3851" s="1" t="s">
        <v>47</v>
      </c>
      <c r="K3851" s="1" t="s">
        <v>48</v>
      </c>
      <c r="L3851" s="1" t="s">
        <v>48</v>
      </c>
      <c r="M3851" s="1" t="s">
        <v>48</v>
      </c>
      <c r="N3851" s="1" t="s">
        <v>48</v>
      </c>
      <c r="O3851" s="1" t="s">
        <v>49</v>
      </c>
      <c r="P3851" s="1" t="s">
        <v>48</v>
      </c>
      <c r="Q3851" s="1" t="s">
        <v>48</v>
      </c>
      <c r="R3851" s="1" t="s">
        <v>48</v>
      </c>
      <c r="S3851" s="1" t="s">
        <v>48</v>
      </c>
      <c r="T3851" s="1" t="s">
        <v>48</v>
      </c>
      <c r="U3851" s="1" t="s">
        <v>48</v>
      </c>
      <c r="V3851" s="1" t="s">
        <v>48</v>
      </c>
      <c r="W3851" s="1" t="s">
        <v>48</v>
      </c>
      <c r="X3851" s="1" t="s">
        <v>62</v>
      </c>
      <c r="AC3851" s="1" t="s">
        <v>5712</v>
      </c>
      <c r="AD3851" s="1" t="s">
        <v>5712</v>
      </c>
      <c r="AI3851" s="1" t="s">
        <v>15562</v>
      </c>
      <c r="AK3851" s="1" t="s">
        <v>77</v>
      </c>
      <c r="AN3851" s="1" t="s">
        <v>5712</v>
      </c>
      <c r="AP3851" s="1" t="s">
        <v>5712</v>
      </c>
      <c r="AR3851" s="1" t="s">
        <v>5712</v>
      </c>
      <c r="AT3851" s="1" t="s">
        <v>5712</v>
      </c>
      <c r="AV3851" s="1" t="s">
        <v>15563</v>
      </c>
    </row>
    <row r="3852" spans="1:48" x14ac:dyDescent="0.35">
      <c r="A3852" s="1" t="s">
        <v>15564</v>
      </c>
      <c r="B3852" s="1" t="s">
        <v>12499</v>
      </c>
      <c r="C3852" s="1" t="s">
        <v>41</v>
      </c>
      <c r="D3852">
        <v>18</v>
      </c>
      <c r="E3852" s="1" t="s">
        <v>57</v>
      </c>
      <c r="F3852" s="1" t="s">
        <v>58</v>
      </c>
      <c r="G3852" s="1" t="s">
        <v>44</v>
      </c>
      <c r="H3852" s="1" t="s">
        <v>112</v>
      </c>
      <c r="I3852" s="1" t="s">
        <v>61</v>
      </c>
      <c r="J3852" s="1" t="s">
        <v>47</v>
      </c>
      <c r="K3852" s="1" t="s">
        <v>48</v>
      </c>
      <c r="L3852" s="1" t="s">
        <v>48</v>
      </c>
      <c r="M3852" s="1" t="s">
        <v>48</v>
      </c>
      <c r="N3852" s="1" t="s">
        <v>48</v>
      </c>
      <c r="O3852" s="1" t="s">
        <v>48</v>
      </c>
      <c r="P3852" s="1" t="s">
        <v>49</v>
      </c>
      <c r="Q3852" s="1" t="s">
        <v>48</v>
      </c>
      <c r="R3852" s="1" t="s">
        <v>48</v>
      </c>
      <c r="S3852" s="1" t="s">
        <v>48</v>
      </c>
      <c r="T3852" s="1" t="s">
        <v>48</v>
      </c>
      <c r="U3852" s="1" t="s">
        <v>48</v>
      </c>
      <c r="V3852" s="1" t="s">
        <v>48</v>
      </c>
      <c r="W3852" s="1" t="s">
        <v>48</v>
      </c>
      <c r="X3852" s="1" t="s">
        <v>116</v>
      </c>
      <c r="Y3852" s="1" t="s">
        <v>15565</v>
      </c>
      <c r="AC3852" s="1" t="s">
        <v>5712</v>
      </c>
      <c r="AD3852" s="1" t="s">
        <v>5712</v>
      </c>
      <c r="AK3852" s="1" t="s">
        <v>77</v>
      </c>
      <c r="AN3852" s="1" t="s">
        <v>5712</v>
      </c>
      <c r="AP3852" s="1" t="s">
        <v>5712</v>
      </c>
      <c r="AR3852" s="1" t="s">
        <v>5712</v>
      </c>
      <c r="AT3852" s="1" t="s">
        <v>5712</v>
      </c>
      <c r="AV3852" s="1" t="s">
        <v>1585</v>
      </c>
    </row>
    <row r="3853" spans="1:48" x14ac:dyDescent="0.35">
      <c r="A3853" s="1" t="s">
        <v>15566</v>
      </c>
      <c r="B3853" s="1" t="s">
        <v>12499</v>
      </c>
      <c r="C3853" s="1" t="s">
        <v>71</v>
      </c>
      <c r="D3853">
        <v>18</v>
      </c>
      <c r="E3853" s="1" t="s">
        <v>57</v>
      </c>
      <c r="F3853" s="1" t="s">
        <v>58</v>
      </c>
      <c r="G3853" s="1" t="s">
        <v>44</v>
      </c>
      <c r="H3853" s="1" t="s">
        <v>79</v>
      </c>
      <c r="I3853" s="1" t="s">
        <v>99</v>
      </c>
      <c r="J3853" s="1" t="s">
        <v>80</v>
      </c>
      <c r="K3853" s="1" t="s">
        <v>48</v>
      </c>
      <c r="L3853" s="1" t="s">
        <v>48</v>
      </c>
      <c r="M3853" s="1" t="s">
        <v>48</v>
      </c>
      <c r="N3853" s="1" t="s">
        <v>48</v>
      </c>
      <c r="O3853" s="1" t="s">
        <v>48</v>
      </c>
      <c r="P3853" s="1" t="s">
        <v>48</v>
      </c>
      <c r="Q3853" s="1" t="s">
        <v>48</v>
      </c>
      <c r="R3853" s="1" t="s">
        <v>48</v>
      </c>
      <c r="S3853" s="1" t="s">
        <v>48</v>
      </c>
      <c r="T3853" s="1" t="s">
        <v>48</v>
      </c>
      <c r="U3853" s="1" t="s">
        <v>48</v>
      </c>
      <c r="V3853" s="1" t="s">
        <v>49</v>
      </c>
      <c r="W3853" s="1" t="s">
        <v>48</v>
      </c>
      <c r="X3853" s="1" t="s">
        <v>51</v>
      </c>
      <c r="Y3853" s="1" t="s">
        <v>15567</v>
      </c>
      <c r="AC3853" s="1" t="s">
        <v>5712</v>
      </c>
      <c r="AD3853" s="1" t="s">
        <v>5712</v>
      </c>
      <c r="AK3853" s="1" t="s">
        <v>55</v>
      </c>
      <c r="AN3853" s="1" t="s">
        <v>5712</v>
      </c>
      <c r="AP3853" s="1" t="s">
        <v>5712</v>
      </c>
      <c r="AR3853" s="1" t="s">
        <v>5712</v>
      </c>
      <c r="AT3853" s="1" t="s">
        <v>5712</v>
      </c>
      <c r="AV3853" s="1" t="s">
        <v>15568</v>
      </c>
    </row>
    <row r="3854" spans="1:48" x14ac:dyDescent="0.35">
      <c r="A3854" s="1" t="s">
        <v>15569</v>
      </c>
      <c r="B3854" s="1" t="s">
        <v>12499</v>
      </c>
      <c r="C3854" s="1" t="s">
        <v>41</v>
      </c>
      <c r="D3854">
        <v>60</v>
      </c>
      <c r="E3854" s="1" t="s">
        <v>65</v>
      </c>
      <c r="F3854" s="1" t="s">
        <v>66</v>
      </c>
      <c r="G3854" s="1" t="s">
        <v>73</v>
      </c>
      <c r="H3854" s="1" t="s">
        <v>67</v>
      </c>
      <c r="I3854" s="1" t="s">
        <v>68</v>
      </c>
      <c r="J3854" s="1" t="s">
        <v>47</v>
      </c>
      <c r="K3854" s="1" t="s">
        <v>48</v>
      </c>
      <c r="L3854" s="1" t="s">
        <v>48</v>
      </c>
      <c r="M3854" s="1" t="s">
        <v>48</v>
      </c>
      <c r="N3854" s="1" t="s">
        <v>48</v>
      </c>
      <c r="O3854" s="1" t="s">
        <v>48</v>
      </c>
      <c r="P3854" s="1" t="s">
        <v>49</v>
      </c>
      <c r="Q3854" s="1" t="s">
        <v>48</v>
      </c>
      <c r="R3854" s="1" t="s">
        <v>48</v>
      </c>
      <c r="S3854" s="1" t="s">
        <v>48</v>
      </c>
      <c r="T3854" s="1" t="s">
        <v>48</v>
      </c>
      <c r="U3854" s="1" t="s">
        <v>48</v>
      </c>
      <c r="V3854" s="1" t="s">
        <v>48</v>
      </c>
      <c r="W3854" s="1" t="s">
        <v>48</v>
      </c>
      <c r="X3854" s="1" t="s">
        <v>62</v>
      </c>
      <c r="AC3854" s="1" t="s">
        <v>5712</v>
      </c>
      <c r="AD3854" s="1" t="s">
        <v>5712</v>
      </c>
      <c r="AK3854" s="1" t="s">
        <v>55</v>
      </c>
      <c r="AN3854" s="1" t="s">
        <v>5712</v>
      </c>
      <c r="AP3854" s="1" t="s">
        <v>5712</v>
      </c>
      <c r="AR3854" s="1" t="s">
        <v>5712</v>
      </c>
      <c r="AT3854" s="1" t="s">
        <v>5712</v>
      </c>
      <c r="AV3854" s="1" t="s">
        <v>15570</v>
      </c>
    </row>
    <row r="3855" spans="1:48" x14ac:dyDescent="0.35">
      <c r="A3855" s="1" t="s">
        <v>15571</v>
      </c>
      <c r="B3855" s="1" t="s">
        <v>12499</v>
      </c>
      <c r="C3855" s="1" t="s">
        <v>71</v>
      </c>
      <c r="D3855">
        <v>72</v>
      </c>
      <c r="E3855" s="1" t="s">
        <v>65</v>
      </c>
      <c r="F3855" s="1" t="s">
        <v>66</v>
      </c>
      <c r="G3855" s="1" t="s">
        <v>98</v>
      </c>
      <c r="H3855" s="1" t="s">
        <v>79</v>
      </c>
      <c r="I3855" s="1" t="s">
        <v>68</v>
      </c>
      <c r="J3855" s="1" t="s">
        <v>80</v>
      </c>
      <c r="K3855" s="1" t="s">
        <v>48</v>
      </c>
      <c r="L3855" s="1" t="s">
        <v>48</v>
      </c>
      <c r="M3855" s="1" t="s">
        <v>48</v>
      </c>
      <c r="N3855" s="1" t="s">
        <v>48</v>
      </c>
      <c r="O3855" s="1" t="s">
        <v>48</v>
      </c>
      <c r="P3855" s="1" t="s">
        <v>48</v>
      </c>
      <c r="Q3855" s="1" t="s">
        <v>48</v>
      </c>
      <c r="R3855" s="1" t="s">
        <v>48</v>
      </c>
      <c r="S3855" s="1" t="s">
        <v>48</v>
      </c>
      <c r="T3855" s="1" t="s">
        <v>49</v>
      </c>
      <c r="U3855" s="1" t="s">
        <v>48</v>
      </c>
      <c r="V3855" s="1" t="s">
        <v>48</v>
      </c>
      <c r="W3855" s="1" t="s">
        <v>48</v>
      </c>
      <c r="X3855" s="1" t="s">
        <v>62</v>
      </c>
      <c r="AC3855" s="1" t="s">
        <v>5712</v>
      </c>
      <c r="AD3855" s="1" t="s">
        <v>5712</v>
      </c>
      <c r="AI3855" s="1" t="s">
        <v>15572</v>
      </c>
      <c r="AK3855" s="1" t="s">
        <v>77</v>
      </c>
      <c r="AN3855" s="1" t="s">
        <v>5712</v>
      </c>
      <c r="AP3855" s="1" t="s">
        <v>5712</v>
      </c>
      <c r="AR3855" s="1" t="s">
        <v>5712</v>
      </c>
      <c r="AT3855" s="1" t="s">
        <v>5712</v>
      </c>
      <c r="AV3855" s="1" t="s">
        <v>15573</v>
      </c>
    </row>
    <row r="3856" spans="1:48" x14ac:dyDescent="0.35">
      <c r="A3856" s="1" t="s">
        <v>15574</v>
      </c>
      <c r="B3856" s="1" t="s">
        <v>12499</v>
      </c>
      <c r="C3856" s="1" t="s">
        <v>71</v>
      </c>
      <c r="D3856">
        <v>59</v>
      </c>
      <c r="E3856" s="1" t="s">
        <v>65</v>
      </c>
      <c r="F3856" s="1" t="s">
        <v>43</v>
      </c>
      <c r="G3856" s="1" t="s">
        <v>73</v>
      </c>
      <c r="H3856" s="1" t="s">
        <v>45</v>
      </c>
      <c r="I3856" s="1" t="s">
        <v>90</v>
      </c>
      <c r="J3856" s="1" t="s">
        <v>47</v>
      </c>
      <c r="K3856" s="1" t="s">
        <v>49</v>
      </c>
      <c r="L3856" s="1" t="s">
        <v>48</v>
      </c>
      <c r="M3856" s="1" t="s">
        <v>48</v>
      </c>
      <c r="N3856" s="1" t="s">
        <v>48</v>
      </c>
      <c r="O3856" s="1" t="s">
        <v>48</v>
      </c>
      <c r="P3856" s="1" t="s">
        <v>48</v>
      </c>
      <c r="Q3856" s="1" t="s">
        <v>48</v>
      </c>
      <c r="R3856" s="1" t="s">
        <v>48</v>
      </c>
      <c r="S3856" s="1" t="s">
        <v>48</v>
      </c>
      <c r="T3856" s="1" t="s">
        <v>48</v>
      </c>
      <c r="U3856" s="1" t="s">
        <v>48</v>
      </c>
      <c r="V3856" s="1" t="s">
        <v>48</v>
      </c>
      <c r="W3856" s="1" t="s">
        <v>48</v>
      </c>
      <c r="X3856" s="1" t="s">
        <v>62</v>
      </c>
      <c r="AC3856" s="1" t="s">
        <v>5712</v>
      </c>
      <c r="AD3856" s="1" t="s">
        <v>5712</v>
      </c>
      <c r="AI3856" s="1" t="s">
        <v>15575</v>
      </c>
      <c r="AK3856" s="1" t="s">
        <v>63</v>
      </c>
      <c r="AN3856" s="1" t="s">
        <v>5712</v>
      </c>
      <c r="AP3856" s="1" t="s">
        <v>5712</v>
      </c>
      <c r="AR3856" s="1" t="s">
        <v>5712</v>
      </c>
      <c r="AT3856" s="1" t="s">
        <v>5712</v>
      </c>
    </row>
    <row r="3857" spans="1:48" x14ac:dyDescent="0.35">
      <c r="A3857" s="1" t="s">
        <v>15576</v>
      </c>
      <c r="B3857" s="1" t="s">
        <v>12499</v>
      </c>
      <c r="C3857" s="1" t="s">
        <v>41</v>
      </c>
      <c r="D3857">
        <v>44</v>
      </c>
      <c r="E3857" s="1" t="s">
        <v>42</v>
      </c>
      <c r="F3857" s="1" t="s">
        <v>72</v>
      </c>
      <c r="G3857" s="1" t="s">
        <v>44</v>
      </c>
      <c r="H3857" s="1" t="s">
        <v>45</v>
      </c>
      <c r="I3857" s="1" t="s">
        <v>113</v>
      </c>
      <c r="J3857" s="1" t="s">
        <v>47</v>
      </c>
      <c r="K3857" s="1" t="s">
        <v>49</v>
      </c>
      <c r="L3857" s="1" t="s">
        <v>48</v>
      </c>
      <c r="M3857" s="1" t="s">
        <v>48</v>
      </c>
      <c r="N3857" s="1" t="s">
        <v>48</v>
      </c>
      <c r="O3857" s="1" t="s">
        <v>48</v>
      </c>
      <c r="P3857" s="1" t="s">
        <v>48</v>
      </c>
      <c r="Q3857" s="1" t="s">
        <v>48</v>
      </c>
      <c r="R3857" s="1" t="s">
        <v>48</v>
      </c>
      <c r="S3857" s="1" t="s">
        <v>48</v>
      </c>
      <c r="T3857" s="1" t="s">
        <v>49</v>
      </c>
      <c r="U3857" s="1" t="s">
        <v>48</v>
      </c>
      <c r="V3857" s="1" t="s">
        <v>48</v>
      </c>
      <c r="W3857" s="1" t="s">
        <v>48</v>
      </c>
      <c r="X3857" s="1" t="s">
        <v>145</v>
      </c>
      <c r="Y3857" s="1" t="s">
        <v>15577</v>
      </c>
      <c r="AC3857" s="1" t="s">
        <v>5712</v>
      </c>
      <c r="AD3857" s="1" t="s">
        <v>5712</v>
      </c>
      <c r="AI3857" s="1" t="s">
        <v>15578</v>
      </c>
      <c r="AK3857" s="1" t="s">
        <v>77</v>
      </c>
      <c r="AN3857" s="1" t="s">
        <v>5712</v>
      </c>
      <c r="AP3857" s="1" t="s">
        <v>5712</v>
      </c>
      <c r="AR3857" s="1" t="s">
        <v>5712</v>
      </c>
      <c r="AT3857" s="1" t="s">
        <v>5712</v>
      </c>
    </row>
    <row r="3858" spans="1:48" x14ac:dyDescent="0.35">
      <c r="A3858" s="1" t="s">
        <v>15579</v>
      </c>
      <c r="B3858" s="1" t="s">
        <v>12499</v>
      </c>
      <c r="C3858" s="1" t="s">
        <v>71</v>
      </c>
      <c r="D3858">
        <v>45</v>
      </c>
      <c r="E3858" s="1" t="s">
        <v>42</v>
      </c>
      <c r="F3858" s="1" t="s">
        <v>107</v>
      </c>
      <c r="G3858" s="1" t="s">
        <v>44</v>
      </c>
      <c r="H3858" s="1" t="s">
        <v>45</v>
      </c>
      <c r="I3858" s="1" t="s">
        <v>61</v>
      </c>
      <c r="J3858" s="1" t="s">
        <v>80</v>
      </c>
      <c r="K3858" s="1" t="s">
        <v>48</v>
      </c>
      <c r="L3858" s="1" t="s">
        <v>48</v>
      </c>
      <c r="M3858" s="1" t="s">
        <v>48</v>
      </c>
      <c r="N3858" s="1" t="s">
        <v>48</v>
      </c>
      <c r="O3858" s="1" t="s">
        <v>48</v>
      </c>
      <c r="P3858" s="1" t="s">
        <v>48</v>
      </c>
      <c r="Q3858" s="1" t="s">
        <v>48</v>
      </c>
      <c r="R3858" s="1" t="s">
        <v>48</v>
      </c>
      <c r="S3858" s="1" t="s">
        <v>48</v>
      </c>
      <c r="T3858" s="1" t="s">
        <v>48</v>
      </c>
      <c r="U3858" s="1" t="s">
        <v>48</v>
      </c>
      <c r="V3858" s="1" t="s">
        <v>49</v>
      </c>
      <c r="W3858" s="1" t="s">
        <v>48</v>
      </c>
      <c r="X3858" s="1" t="s">
        <v>62</v>
      </c>
      <c r="AC3858" s="1" t="s">
        <v>5712</v>
      </c>
      <c r="AD3858" s="1" t="s">
        <v>5712</v>
      </c>
      <c r="AI3858" s="1" t="s">
        <v>15580</v>
      </c>
      <c r="AK3858" s="1" t="s">
        <v>55</v>
      </c>
      <c r="AN3858" s="1" t="s">
        <v>5712</v>
      </c>
      <c r="AP3858" s="1" t="s">
        <v>5712</v>
      </c>
      <c r="AR3858" s="1" t="s">
        <v>5712</v>
      </c>
      <c r="AT3858" s="1" t="s">
        <v>5712</v>
      </c>
      <c r="AV3858" s="1" t="s">
        <v>15581</v>
      </c>
    </row>
    <row r="3859" spans="1:48" x14ac:dyDescent="0.35">
      <c r="A3859" s="1" t="s">
        <v>15582</v>
      </c>
      <c r="B3859" s="1" t="s">
        <v>12499</v>
      </c>
      <c r="C3859" s="1" t="s">
        <v>71</v>
      </c>
      <c r="D3859">
        <v>50</v>
      </c>
      <c r="E3859" s="1" t="s">
        <v>42</v>
      </c>
      <c r="F3859" s="1" t="s">
        <v>107</v>
      </c>
      <c r="G3859" s="1" t="s">
        <v>85</v>
      </c>
      <c r="H3859" s="1" t="s">
        <v>45</v>
      </c>
      <c r="I3859" s="1" t="s">
        <v>113</v>
      </c>
      <c r="J3859" s="1" t="s">
        <v>80</v>
      </c>
      <c r="K3859" s="1" t="s">
        <v>48</v>
      </c>
      <c r="L3859" s="1" t="s">
        <v>48</v>
      </c>
      <c r="M3859" s="1" t="s">
        <v>48</v>
      </c>
      <c r="N3859" s="1" t="s">
        <v>48</v>
      </c>
      <c r="O3859" s="1" t="s">
        <v>48</v>
      </c>
      <c r="P3859" s="1" t="s">
        <v>48</v>
      </c>
      <c r="Q3859" s="1" t="s">
        <v>48</v>
      </c>
      <c r="R3859" s="1" t="s">
        <v>48</v>
      </c>
      <c r="S3859" s="1" t="s">
        <v>48</v>
      </c>
      <c r="T3859" s="1" t="s">
        <v>48</v>
      </c>
      <c r="U3859" s="1" t="s">
        <v>49</v>
      </c>
      <c r="V3859" s="1" t="s">
        <v>48</v>
      </c>
      <c r="W3859" s="1" t="s">
        <v>48</v>
      </c>
      <c r="X3859" s="1" t="s">
        <v>75</v>
      </c>
      <c r="Y3859" s="1" t="s">
        <v>15583</v>
      </c>
      <c r="AC3859" s="1" t="s">
        <v>5712</v>
      </c>
      <c r="AD3859" s="1" t="s">
        <v>5712</v>
      </c>
      <c r="AK3859" s="1" t="s">
        <v>55</v>
      </c>
      <c r="AN3859" s="1" t="s">
        <v>5712</v>
      </c>
      <c r="AP3859" s="1" t="s">
        <v>5712</v>
      </c>
      <c r="AR3859" s="1" t="s">
        <v>5712</v>
      </c>
      <c r="AT3859" s="1" t="s">
        <v>5712</v>
      </c>
      <c r="AV3859" s="1" t="s">
        <v>15584</v>
      </c>
    </row>
    <row r="3860" spans="1:48" x14ac:dyDescent="0.35">
      <c r="A3860" s="1" t="s">
        <v>15585</v>
      </c>
      <c r="B3860" s="1" t="s">
        <v>12499</v>
      </c>
      <c r="C3860" s="1" t="s">
        <v>71</v>
      </c>
      <c r="D3860">
        <v>34</v>
      </c>
      <c r="E3860" s="1" t="s">
        <v>57</v>
      </c>
      <c r="F3860" s="1" t="s">
        <v>107</v>
      </c>
      <c r="G3860" s="1" t="s">
        <v>85</v>
      </c>
      <c r="H3860" s="1" t="s">
        <v>45</v>
      </c>
      <c r="I3860" s="1" t="s">
        <v>113</v>
      </c>
      <c r="J3860" s="1" t="s">
        <v>80</v>
      </c>
      <c r="K3860" s="1" t="s">
        <v>48</v>
      </c>
      <c r="L3860" s="1" t="s">
        <v>48</v>
      </c>
      <c r="M3860" s="1" t="s">
        <v>48</v>
      </c>
      <c r="N3860" s="1" t="s">
        <v>48</v>
      </c>
      <c r="O3860" s="1" t="s">
        <v>48</v>
      </c>
      <c r="P3860" s="1" t="s">
        <v>48</v>
      </c>
      <c r="Q3860" s="1" t="s">
        <v>48</v>
      </c>
      <c r="R3860" s="1" t="s">
        <v>48</v>
      </c>
      <c r="S3860" s="1" t="s">
        <v>48</v>
      </c>
      <c r="T3860" s="1" t="s">
        <v>48</v>
      </c>
      <c r="U3860" s="1" t="s">
        <v>49</v>
      </c>
      <c r="V3860" s="1" t="s">
        <v>48</v>
      </c>
      <c r="W3860" s="1" t="s">
        <v>48</v>
      </c>
      <c r="X3860" s="1" t="s">
        <v>75</v>
      </c>
      <c r="Y3860" s="1" t="s">
        <v>15586</v>
      </c>
      <c r="AC3860" s="1" t="s">
        <v>5712</v>
      </c>
      <c r="AD3860" s="1" t="s">
        <v>5712</v>
      </c>
      <c r="AK3860" s="1" t="s">
        <v>55</v>
      </c>
      <c r="AN3860" s="1" t="s">
        <v>5712</v>
      </c>
      <c r="AP3860" s="1" t="s">
        <v>5712</v>
      </c>
      <c r="AR3860" s="1" t="s">
        <v>5712</v>
      </c>
      <c r="AT3860" s="1" t="s">
        <v>5712</v>
      </c>
      <c r="AV3860" s="1" t="s">
        <v>15587</v>
      </c>
    </row>
    <row r="3861" spans="1:48" x14ac:dyDescent="0.35">
      <c r="A3861" s="1" t="s">
        <v>15588</v>
      </c>
      <c r="B3861" s="1" t="s">
        <v>12499</v>
      </c>
      <c r="C3861" s="1" t="s">
        <v>41</v>
      </c>
      <c r="D3861">
        <v>50</v>
      </c>
      <c r="E3861" s="1" t="s">
        <v>42</v>
      </c>
      <c r="F3861" s="1" t="s">
        <v>72</v>
      </c>
      <c r="G3861" s="1" t="s">
        <v>98</v>
      </c>
      <c r="H3861" s="1" t="s">
        <v>386</v>
      </c>
      <c r="I3861" s="1" t="s">
        <v>110</v>
      </c>
      <c r="J3861" s="1" t="s">
        <v>47</v>
      </c>
      <c r="K3861" s="1" t="s">
        <v>48</v>
      </c>
      <c r="L3861" s="1" t="s">
        <v>48</v>
      </c>
      <c r="M3861" s="1" t="s">
        <v>48</v>
      </c>
      <c r="N3861" s="1" t="s">
        <v>48</v>
      </c>
      <c r="O3861" s="1" t="s">
        <v>48</v>
      </c>
      <c r="P3861" s="1" t="s">
        <v>49</v>
      </c>
      <c r="Q3861" s="1" t="s">
        <v>48</v>
      </c>
      <c r="R3861" s="1" t="s">
        <v>48</v>
      </c>
      <c r="S3861" s="1" t="s">
        <v>48</v>
      </c>
      <c r="T3861" s="1" t="s">
        <v>48</v>
      </c>
      <c r="U3861" s="1" t="s">
        <v>48</v>
      </c>
      <c r="V3861" s="1" t="s">
        <v>48</v>
      </c>
      <c r="W3861" s="1" t="s">
        <v>48</v>
      </c>
      <c r="X3861" s="1" t="s">
        <v>116</v>
      </c>
      <c r="Y3861" s="1" t="s">
        <v>15589</v>
      </c>
      <c r="AC3861" s="1" t="s">
        <v>5712</v>
      </c>
      <c r="AD3861" s="1" t="s">
        <v>5712</v>
      </c>
      <c r="AK3861" s="1" t="s">
        <v>55</v>
      </c>
      <c r="AN3861" s="1" t="s">
        <v>5712</v>
      </c>
      <c r="AP3861" s="1" t="s">
        <v>5712</v>
      </c>
      <c r="AR3861" s="1" t="s">
        <v>5712</v>
      </c>
      <c r="AT3861" s="1" t="s">
        <v>5712</v>
      </c>
      <c r="AV3861" s="1" t="s">
        <v>15590</v>
      </c>
    </row>
    <row r="3862" spans="1:48" x14ac:dyDescent="0.35">
      <c r="A3862" s="1" t="s">
        <v>15591</v>
      </c>
      <c r="B3862" s="1" t="s">
        <v>12499</v>
      </c>
      <c r="C3862" s="1" t="s">
        <v>71</v>
      </c>
      <c r="D3862">
        <v>51</v>
      </c>
      <c r="E3862" s="1" t="s">
        <v>42</v>
      </c>
      <c r="F3862" s="1" t="s">
        <v>43</v>
      </c>
      <c r="G3862" s="1" t="s">
        <v>44</v>
      </c>
      <c r="H3862" s="1" t="s">
        <v>79</v>
      </c>
      <c r="I3862" s="1" t="s">
        <v>90</v>
      </c>
      <c r="J3862" s="1" t="s">
        <v>47</v>
      </c>
      <c r="K3862" s="1" t="s">
        <v>49</v>
      </c>
      <c r="L3862" s="1" t="s">
        <v>48</v>
      </c>
      <c r="M3862" s="1" t="s">
        <v>48</v>
      </c>
      <c r="N3862" s="1" t="s">
        <v>48</v>
      </c>
      <c r="O3862" s="1" t="s">
        <v>48</v>
      </c>
      <c r="P3862" s="1" t="s">
        <v>48</v>
      </c>
      <c r="Q3862" s="1" t="s">
        <v>48</v>
      </c>
      <c r="R3862" s="1" t="s">
        <v>48</v>
      </c>
      <c r="S3862" s="1" t="s">
        <v>48</v>
      </c>
      <c r="T3862" s="1" t="s">
        <v>49</v>
      </c>
      <c r="U3862" s="1" t="s">
        <v>48</v>
      </c>
      <c r="V3862" s="1" t="s">
        <v>48</v>
      </c>
      <c r="W3862" s="1" t="s">
        <v>48</v>
      </c>
      <c r="X3862" s="1" t="s">
        <v>62</v>
      </c>
      <c r="AC3862" s="1" t="s">
        <v>5712</v>
      </c>
      <c r="AD3862" s="1" t="s">
        <v>5712</v>
      </c>
      <c r="AI3862" s="1" t="s">
        <v>15592</v>
      </c>
      <c r="AK3862" s="1" t="s">
        <v>77</v>
      </c>
      <c r="AN3862" s="1" t="s">
        <v>5712</v>
      </c>
      <c r="AP3862" s="1" t="s">
        <v>5712</v>
      </c>
      <c r="AR3862" s="1" t="s">
        <v>5712</v>
      </c>
      <c r="AT3862" s="1" t="s">
        <v>5712</v>
      </c>
    </row>
    <row r="3863" spans="1:48" x14ac:dyDescent="0.35">
      <c r="A3863" s="1" t="s">
        <v>15593</v>
      </c>
      <c r="B3863" s="1" t="s">
        <v>12499</v>
      </c>
      <c r="C3863" s="1" t="s">
        <v>41</v>
      </c>
      <c r="D3863">
        <v>36</v>
      </c>
      <c r="E3863" s="1" t="s">
        <v>42</v>
      </c>
      <c r="F3863" s="1" t="s">
        <v>107</v>
      </c>
      <c r="G3863" s="1" t="s">
        <v>59</v>
      </c>
      <c r="H3863" s="1" t="s">
        <v>386</v>
      </c>
      <c r="I3863" s="1" t="s">
        <v>74</v>
      </c>
      <c r="J3863" s="1" t="s">
        <v>80</v>
      </c>
      <c r="K3863" s="1" t="s">
        <v>48</v>
      </c>
      <c r="L3863" s="1" t="s">
        <v>48</v>
      </c>
      <c r="M3863" s="1" t="s">
        <v>48</v>
      </c>
      <c r="N3863" s="1" t="s">
        <v>48</v>
      </c>
      <c r="O3863" s="1" t="s">
        <v>48</v>
      </c>
      <c r="P3863" s="1" t="s">
        <v>48</v>
      </c>
      <c r="Q3863" s="1" t="s">
        <v>48</v>
      </c>
      <c r="R3863" s="1" t="s">
        <v>48</v>
      </c>
      <c r="S3863" s="1" t="s">
        <v>48</v>
      </c>
      <c r="T3863" s="1" t="s">
        <v>48</v>
      </c>
      <c r="U3863" s="1" t="s">
        <v>48</v>
      </c>
      <c r="V3863" s="1" t="s">
        <v>48</v>
      </c>
      <c r="W3863" s="1" t="s">
        <v>49</v>
      </c>
      <c r="X3863" s="1" t="s">
        <v>62</v>
      </c>
      <c r="AC3863" s="1" t="s">
        <v>5712</v>
      </c>
      <c r="AD3863" s="1" t="s">
        <v>5712</v>
      </c>
      <c r="AI3863" s="1" t="s">
        <v>15594</v>
      </c>
      <c r="AK3863" s="1" t="s">
        <v>77</v>
      </c>
      <c r="AN3863" s="1" t="s">
        <v>5712</v>
      </c>
      <c r="AP3863" s="1" t="s">
        <v>5712</v>
      </c>
      <c r="AR3863" s="1" t="s">
        <v>5712</v>
      </c>
      <c r="AT3863" s="1" t="s">
        <v>5712</v>
      </c>
    </row>
    <row r="3864" spans="1:48" x14ac:dyDescent="0.35">
      <c r="A3864" s="1" t="s">
        <v>15595</v>
      </c>
      <c r="B3864" s="1" t="s">
        <v>12499</v>
      </c>
      <c r="C3864" s="1" t="s">
        <v>41</v>
      </c>
      <c r="D3864">
        <v>33</v>
      </c>
      <c r="E3864" s="1" t="s">
        <v>57</v>
      </c>
      <c r="F3864" s="1" t="s">
        <v>58</v>
      </c>
      <c r="G3864" s="1" t="s">
        <v>44</v>
      </c>
      <c r="H3864" s="1" t="s">
        <v>45</v>
      </c>
      <c r="I3864" s="1" t="s">
        <v>99</v>
      </c>
      <c r="J3864" s="1" t="s">
        <v>80</v>
      </c>
      <c r="K3864" s="1" t="s">
        <v>48</v>
      </c>
      <c r="L3864" s="1" t="s">
        <v>48</v>
      </c>
      <c r="M3864" s="1" t="s">
        <v>48</v>
      </c>
      <c r="N3864" s="1" t="s">
        <v>48</v>
      </c>
      <c r="O3864" s="1" t="s">
        <v>48</v>
      </c>
      <c r="P3864" s="1" t="s">
        <v>48</v>
      </c>
      <c r="Q3864" s="1" t="s">
        <v>48</v>
      </c>
      <c r="R3864" s="1" t="s">
        <v>48</v>
      </c>
      <c r="S3864" s="1" t="s">
        <v>48</v>
      </c>
      <c r="T3864" s="1" t="s">
        <v>48</v>
      </c>
      <c r="U3864" s="1" t="s">
        <v>48</v>
      </c>
      <c r="V3864" s="1" t="s">
        <v>49</v>
      </c>
      <c r="W3864" s="1" t="s">
        <v>48</v>
      </c>
      <c r="X3864" s="1" t="s">
        <v>62</v>
      </c>
      <c r="AC3864" s="1" t="s">
        <v>5712</v>
      </c>
      <c r="AD3864" s="1" t="s">
        <v>5712</v>
      </c>
      <c r="AK3864" s="1" t="s">
        <v>55</v>
      </c>
      <c r="AN3864" s="1" t="s">
        <v>5712</v>
      </c>
      <c r="AP3864" s="1" t="s">
        <v>5712</v>
      </c>
      <c r="AR3864" s="1" t="s">
        <v>5712</v>
      </c>
      <c r="AT3864" s="1" t="s">
        <v>5712</v>
      </c>
      <c r="AV3864" s="1" t="s">
        <v>15596</v>
      </c>
    </row>
    <row r="3865" spans="1:48" x14ac:dyDescent="0.35">
      <c r="A3865" s="1" t="s">
        <v>15597</v>
      </c>
      <c r="B3865" s="1" t="s">
        <v>12499</v>
      </c>
      <c r="C3865" s="1" t="s">
        <v>41</v>
      </c>
      <c r="D3865">
        <v>28</v>
      </c>
      <c r="E3865" s="1" t="s">
        <v>57</v>
      </c>
      <c r="F3865" s="1" t="s">
        <v>58</v>
      </c>
      <c r="G3865" s="1" t="s">
        <v>59</v>
      </c>
      <c r="H3865" s="1" t="s">
        <v>79</v>
      </c>
      <c r="I3865" s="1" t="s">
        <v>46</v>
      </c>
      <c r="J3865" s="1" t="s">
        <v>80</v>
      </c>
      <c r="K3865" s="1" t="s">
        <v>48</v>
      </c>
      <c r="L3865" s="1" t="s">
        <v>48</v>
      </c>
      <c r="M3865" s="1" t="s">
        <v>48</v>
      </c>
      <c r="N3865" s="1" t="s">
        <v>48</v>
      </c>
      <c r="O3865" s="1" t="s">
        <v>48</v>
      </c>
      <c r="P3865" s="1" t="s">
        <v>48</v>
      </c>
      <c r="Q3865" s="1" t="s">
        <v>48</v>
      </c>
      <c r="R3865" s="1" t="s">
        <v>48</v>
      </c>
      <c r="S3865" s="1" t="s">
        <v>48</v>
      </c>
      <c r="T3865" s="1" t="s">
        <v>48</v>
      </c>
      <c r="U3865" s="1" t="s">
        <v>48</v>
      </c>
      <c r="V3865" s="1" t="s">
        <v>48</v>
      </c>
      <c r="W3865" s="1" t="s">
        <v>49</v>
      </c>
      <c r="X3865" s="1" t="s">
        <v>116</v>
      </c>
      <c r="Y3865" s="1" t="s">
        <v>15598</v>
      </c>
      <c r="AC3865" s="1" t="s">
        <v>5712</v>
      </c>
      <c r="AD3865" s="1" t="s">
        <v>5712</v>
      </c>
      <c r="AK3865" s="1" t="s">
        <v>77</v>
      </c>
      <c r="AN3865" s="1" t="s">
        <v>5712</v>
      </c>
      <c r="AP3865" s="1" t="s">
        <v>5712</v>
      </c>
      <c r="AR3865" s="1" t="s">
        <v>5712</v>
      </c>
      <c r="AT3865" s="1" t="s">
        <v>5712</v>
      </c>
    </row>
    <row r="3866" spans="1:48" x14ac:dyDescent="0.35">
      <c r="A3866" s="1" t="s">
        <v>15599</v>
      </c>
      <c r="B3866" s="1" t="s">
        <v>12499</v>
      </c>
      <c r="C3866" s="1" t="s">
        <v>71</v>
      </c>
      <c r="D3866">
        <v>70</v>
      </c>
      <c r="E3866" s="1" t="s">
        <v>65</v>
      </c>
      <c r="F3866" s="1" t="s">
        <v>66</v>
      </c>
      <c r="G3866" s="1" t="s">
        <v>44</v>
      </c>
      <c r="H3866" s="1" t="s">
        <v>67</v>
      </c>
      <c r="I3866" s="1" t="s">
        <v>110</v>
      </c>
      <c r="J3866" s="1" t="s">
        <v>47</v>
      </c>
      <c r="K3866" s="1" t="s">
        <v>49</v>
      </c>
      <c r="L3866" s="1" t="s">
        <v>48</v>
      </c>
      <c r="M3866" s="1" t="s">
        <v>48</v>
      </c>
      <c r="N3866" s="1" t="s">
        <v>48</v>
      </c>
      <c r="O3866" s="1" t="s">
        <v>48</v>
      </c>
      <c r="P3866" s="1" t="s">
        <v>48</v>
      </c>
      <c r="Q3866" s="1" t="s">
        <v>48</v>
      </c>
      <c r="R3866" s="1" t="s">
        <v>48</v>
      </c>
      <c r="S3866" s="1" t="s">
        <v>48</v>
      </c>
      <c r="T3866" s="1" t="s">
        <v>49</v>
      </c>
      <c r="U3866" s="1" t="s">
        <v>48</v>
      </c>
      <c r="V3866" s="1" t="s">
        <v>48</v>
      </c>
      <c r="W3866" s="1" t="s">
        <v>48</v>
      </c>
      <c r="X3866" s="1" t="s">
        <v>51</v>
      </c>
      <c r="Y3866" s="1" t="s">
        <v>15600</v>
      </c>
      <c r="AC3866" s="1" t="s">
        <v>5712</v>
      </c>
      <c r="AD3866" s="1" t="s">
        <v>5712</v>
      </c>
      <c r="AK3866" s="1" t="s">
        <v>77</v>
      </c>
      <c r="AN3866" s="1" t="s">
        <v>5712</v>
      </c>
      <c r="AP3866" s="1" t="s">
        <v>5712</v>
      </c>
      <c r="AR3866" s="1" t="s">
        <v>5712</v>
      </c>
      <c r="AT3866" s="1" t="s">
        <v>5712</v>
      </c>
      <c r="AV3866" s="1" t="s">
        <v>15601</v>
      </c>
    </row>
    <row r="3867" spans="1:48" x14ac:dyDescent="0.35">
      <c r="A3867" s="1" t="s">
        <v>15602</v>
      </c>
      <c r="B3867" s="1" t="s">
        <v>12499</v>
      </c>
      <c r="C3867" s="1" t="s">
        <v>41</v>
      </c>
      <c r="D3867">
        <v>26</v>
      </c>
      <c r="E3867" s="1" t="s">
        <v>57</v>
      </c>
      <c r="F3867" s="1" t="s">
        <v>107</v>
      </c>
      <c r="G3867" s="1" t="s">
        <v>59</v>
      </c>
      <c r="H3867" s="1" t="s">
        <v>79</v>
      </c>
      <c r="I3867" s="1" t="s">
        <v>46</v>
      </c>
      <c r="J3867" s="1" t="s">
        <v>47</v>
      </c>
      <c r="K3867" s="1" t="s">
        <v>48</v>
      </c>
      <c r="L3867" s="1" t="s">
        <v>48</v>
      </c>
      <c r="M3867" s="1" t="s">
        <v>48</v>
      </c>
      <c r="N3867" s="1" t="s">
        <v>48</v>
      </c>
      <c r="O3867" s="1" t="s">
        <v>48</v>
      </c>
      <c r="P3867" s="1" t="s">
        <v>48</v>
      </c>
      <c r="Q3867" s="1" t="s">
        <v>48</v>
      </c>
      <c r="R3867" s="1" t="s">
        <v>49</v>
      </c>
      <c r="S3867" s="1" t="s">
        <v>48</v>
      </c>
      <c r="T3867" s="1" t="s">
        <v>48</v>
      </c>
      <c r="U3867" s="1" t="s">
        <v>48</v>
      </c>
      <c r="V3867" s="1" t="s">
        <v>48</v>
      </c>
      <c r="W3867" s="1" t="s">
        <v>48</v>
      </c>
      <c r="X3867" s="1" t="s">
        <v>62</v>
      </c>
      <c r="AC3867" s="1" t="s">
        <v>5712</v>
      </c>
      <c r="AD3867" s="1" t="s">
        <v>5712</v>
      </c>
      <c r="AK3867" s="1" t="s">
        <v>63</v>
      </c>
      <c r="AN3867" s="1" t="s">
        <v>5712</v>
      </c>
      <c r="AP3867" s="1" t="s">
        <v>5712</v>
      </c>
      <c r="AR3867" s="1" t="s">
        <v>5712</v>
      </c>
      <c r="AT3867" s="1" t="s">
        <v>5712</v>
      </c>
      <c r="AV3867" s="1" t="s">
        <v>224</v>
      </c>
    </row>
    <row r="3868" spans="1:48" x14ac:dyDescent="0.35">
      <c r="A3868" s="1" t="s">
        <v>15603</v>
      </c>
      <c r="B3868" s="1" t="s">
        <v>12499</v>
      </c>
      <c r="C3868" s="1" t="s">
        <v>41</v>
      </c>
      <c r="D3868">
        <v>40</v>
      </c>
      <c r="E3868" s="1" t="s">
        <v>42</v>
      </c>
      <c r="F3868" s="1" t="s">
        <v>66</v>
      </c>
      <c r="G3868" s="1" t="s">
        <v>59</v>
      </c>
      <c r="H3868" s="1" t="s">
        <v>144</v>
      </c>
      <c r="I3868" s="1" t="s">
        <v>110</v>
      </c>
      <c r="J3868" s="1" t="s">
        <v>80</v>
      </c>
      <c r="K3868" s="1" t="s">
        <v>48</v>
      </c>
      <c r="L3868" s="1" t="s">
        <v>48</v>
      </c>
      <c r="M3868" s="1" t="s">
        <v>48</v>
      </c>
      <c r="N3868" s="1" t="s">
        <v>48</v>
      </c>
      <c r="O3868" s="1" t="s">
        <v>48</v>
      </c>
      <c r="P3868" s="1" t="s">
        <v>48</v>
      </c>
      <c r="Q3868" s="1" t="s">
        <v>48</v>
      </c>
      <c r="R3868" s="1" t="s">
        <v>48</v>
      </c>
      <c r="S3868" s="1" t="s">
        <v>48</v>
      </c>
      <c r="T3868" s="1" t="s">
        <v>48</v>
      </c>
      <c r="U3868" s="1" t="s">
        <v>49</v>
      </c>
      <c r="V3868" s="1" t="s">
        <v>48</v>
      </c>
      <c r="W3868" s="1" t="s">
        <v>48</v>
      </c>
      <c r="X3868" s="1" t="s">
        <v>62</v>
      </c>
      <c r="AC3868" s="1" t="s">
        <v>5712</v>
      </c>
      <c r="AD3868" s="1" t="s">
        <v>5712</v>
      </c>
      <c r="AK3868" s="1" t="s">
        <v>77</v>
      </c>
      <c r="AN3868" s="1" t="s">
        <v>5712</v>
      </c>
      <c r="AP3868" s="1" t="s">
        <v>5712</v>
      </c>
      <c r="AR3868" s="1" t="s">
        <v>5712</v>
      </c>
      <c r="AT3868" s="1" t="s">
        <v>5712</v>
      </c>
      <c r="AV3868" s="1" t="s">
        <v>15604</v>
      </c>
    </row>
    <row r="3869" spans="1:48" x14ac:dyDescent="0.35">
      <c r="A3869" s="1" t="s">
        <v>15605</v>
      </c>
      <c r="B3869" s="1" t="s">
        <v>12499</v>
      </c>
      <c r="C3869" s="1" t="s">
        <v>41</v>
      </c>
      <c r="D3869">
        <v>47</v>
      </c>
      <c r="E3869" s="1" t="s">
        <v>42</v>
      </c>
      <c r="F3869" s="1" t="s">
        <v>72</v>
      </c>
      <c r="G3869" s="1" t="s">
        <v>59</v>
      </c>
      <c r="H3869" s="1" t="s">
        <v>79</v>
      </c>
      <c r="I3869" s="1" t="s">
        <v>68</v>
      </c>
      <c r="J3869" s="1" t="s">
        <v>80</v>
      </c>
      <c r="K3869" s="1" t="s">
        <v>48</v>
      </c>
      <c r="L3869" s="1" t="s">
        <v>48</v>
      </c>
      <c r="M3869" s="1" t="s">
        <v>48</v>
      </c>
      <c r="N3869" s="1" t="s">
        <v>48</v>
      </c>
      <c r="O3869" s="1" t="s">
        <v>48</v>
      </c>
      <c r="P3869" s="1" t="s">
        <v>48</v>
      </c>
      <c r="Q3869" s="1" t="s">
        <v>48</v>
      </c>
      <c r="R3869" s="1" t="s">
        <v>48</v>
      </c>
      <c r="S3869" s="1" t="s">
        <v>48</v>
      </c>
      <c r="T3869" s="1" t="s">
        <v>49</v>
      </c>
      <c r="U3869" s="1" t="s">
        <v>48</v>
      </c>
      <c r="V3869" s="1" t="s">
        <v>48</v>
      </c>
      <c r="W3869" s="1" t="s">
        <v>48</v>
      </c>
      <c r="X3869" s="1" t="s">
        <v>116</v>
      </c>
      <c r="Y3869" s="1" t="s">
        <v>15606</v>
      </c>
      <c r="AC3869" s="1" t="s">
        <v>5712</v>
      </c>
      <c r="AD3869" s="1" t="s">
        <v>5712</v>
      </c>
      <c r="AI3869" s="1" t="s">
        <v>15607</v>
      </c>
      <c r="AK3869" s="1" t="s">
        <v>77</v>
      </c>
      <c r="AN3869" s="1" t="s">
        <v>5712</v>
      </c>
      <c r="AP3869" s="1" t="s">
        <v>5712</v>
      </c>
      <c r="AR3869" s="1" t="s">
        <v>5712</v>
      </c>
      <c r="AT3869" s="1" t="s">
        <v>5712</v>
      </c>
    </row>
    <row r="3870" spans="1:48" x14ac:dyDescent="0.35">
      <c r="A3870" s="1" t="s">
        <v>15608</v>
      </c>
      <c r="B3870" s="1" t="s">
        <v>12499</v>
      </c>
      <c r="C3870" s="1" t="s">
        <v>71</v>
      </c>
      <c r="D3870">
        <v>61</v>
      </c>
      <c r="E3870" s="1" t="s">
        <v>65</v>
      </c>
      <c r="F3870" s="1" t="s">
        <v>66</v>
      </c>
      <c r="G3870" s="1" t="s">
        <v>44</v>
      </c>
      <c r="H3870" s="1" t="s">
        <v>67</v>
      </c>
      <c r="I3870" s="1" t="s">
        <v>61</v>
      </c>
      <c r="J3870" s="1" t="s">
        <v>47</v>
      </c>
      <c r="K3870" s="1" t="s">
        <v>49</v>
      </c>
      <c r="L3870" s="1" t="s">
        <v>48</v>
      </c>
      <c r="M3870" s="1" t="s">
        <v>48</v>
      </c>
      <c r="N3870" s="1" t="s">
        <v>48</v>
      </c>
      <c r="O3870" s="1" t="s">
        <v>48</v>
      </c>
      <c r="P3870" s="1" t="s">
        <v>48</v>
      </c>
      <c r="Q3870" s="1" t="s">
        <v>48</v>
      </c>
      <c r="R3870" s="1" t="s">
        <v>48</v>
      </c>
      <c r="S3870" s="1" t="s">
        <v>48</v>
      </c>
      <c r="T3870" s="1" t="s">
        <v>49</v>
      </c>
      <c r="U3870" s="1" t="s">
        <v>48</v>
      </c>
      <c r="V3870" s="1" t="s">
        <v>48</v>
      </c>
      <c r="W3870" s="1" t="s">
        <v>48</v>
      </c>
      <c r="X3870" s="1" t="s">
        <v>62</v>
      </c>
      <c r="AC3870" s="1" t="s">
        <v>5712</v>
      </c>
      <c r="AD3870" s="1" t="s">
        <v>5712</v>
      </c>
      <c r="AK3870" s="1" t="s">
        <v>77</v>
      </c>
      <c r="AN3870" s="1" t="s">
        <v>5712</v>
      </c>
      <c r="AP3870" s="1" t="s">
        <v>5712</v>
      </c>
      <c r="AR3870" s="1" t="s">
        <v>5712</v>
      </c>
      <c r="AT3870" s="1" t="s">
        <v>5712</v>
      </c>
    </row>
    <row r="3871" spans="1:48" x14ac:dyDescent="0.35">
      <c r="A3871" s="1" t="s">
        <v>15609</v>
      </c>
      <c r="B3871" s="1" t="s">
        <v>12499</v>
      </c>
      <c r="C3871" s="1" t="s">
        <v>71</v>
      </c>
      <c r="D3871">
        <v>44</v>
      </c>
      <c r="E3871" s="1" t="s">
        <v>42</v>
      </c>
      <c r="F3871" s="1" t="s">
        <v>43</v>
      </c>
      <c r="G3871" s="1" t="s">
        <v>73</v>
      </c>
      <c r="H3871" s="1" t="s">
        <v>60</v>
      </c>
      <c r="I3871" s="1" t="s">
        <v>46</v>
      </c>
      <c r="J3871" s="1" t="s">
        <v>47</v>
      </c>
      <c r="K3871" s="1" t="s">
        <v>48</v>
      </c>
      <c r="L3871" s="1" t="s">
        <v>48</v>
      </c>
      <c r="M3871" s="1" t="s">
        <v>48</v>
      </c>
      <c r="N3871" s="1" t="s">
        <v>48</v>
      </c>
      <c r="O3871" s="1" t="s">
        <v>48</v>
      </c>
      <c r="P3871" s="1" t="s">
        <v>48</v>
      </c>
      <c r="Q3871" s="1" t="s">
        <v>48</v>
      </c>
      <c r="R3871" s="1" t="s">
        <v>49</v>
      </c>
      <c r="S3871" s="1" t="s">
        <v>48</v>
      </c>
      <c r="T3871" s="1" t="s">
        <v>48</v>
      </c>
      <c r="U3871" s="1" t="s">
        <v>48</v>
      </c>
      <c r="V3871" s="1" t="s">
        <v>48</v>
      </c>
      <c r="W3871" s="1" t="s">
        <v>48</v>
      </c>
      <c r="X3871" s="1" t="s">
        <v>62</v>
      </c>
      <c r="AC3871" s="1" t="s">
        <v>5712</v>
      </c>
      <c r="AD3871" s="1" t="s">
        <v>5712</v>
      </c>
      <c r="AK3871" s="1" t="s">
        <v>63</v>
      </c>
      <c r="AN3871" s="1" t="s">
        <v>5712</v>
      </c>
      <c r="AP3871" s="1" t="s">
        <v>5712</v>
      </c>
      <c r="AR3871" s="1" t="s">
        <v>5712</v>
      </c>
      <c r="AT3871" s="1" t="s">
        <v>5712</v>
      </c>
      <c r="AV3871" s="1" t="s">
        <v>1080</v>
      </c>
    </row>
    <row r="3872" spans="1:48" x14ac:dyDescent="0.35">
      <c r="A3872" s="1" t="s">
        <v>15610</v>
      </c>
      <c r="B3872" s="1" t="s">
        <v>12499</v>
      </c>
      <c r="C3872" s="1" t="s">
        <v>71</v>
      </c>
      <c r="D3872">
        <v>82</v>
      </c>
      <c r="E3872" s="1" t="s">
        <v>65</v>
      </c>
      <c r="F3872" s="1" t="s">
        <v>66</v>
      </c>
      <c r="G3872" s="1" t="s">
        <v>2152</v>
      </c>
      <c r="H3872" s="1" t="s">
        <v>67</v>
      </c>
      <c r="I3872" s="1" t="s">
        <v>46</v>
      </c>
      <c r="J3872" s="1" t="s">
        <v>80</v>
      </c>
      <c r="K3872" s="1" t="s">
        <v>48</v>
      </c>
      <c r="L3872" s="1" t="s">
        <v>48</v>
      </c>
      <c r="M3872" s="1" t="s">
        <v>48</v>
      </c>
      <c r="N3872" s="1" t="s">
        <v>48</v>
      </c>
      <c r="O3872" s="1" t="s">
        <v>48</v>
      </c>
      <c r="P3872" s="1" t="s">
        <v>48</v>
      </c>
      <c r="Q3872" s="1" t="s">
        <v>48</v>
      </c>
      <c r="R3872" s="1" t="s">
        <v>48</v>
      </c>
      <c r="S3872" s="1" t="s">
        <v>48</v>
      </c>
      <c r="T3872" s="1" t="s">
        <v>48</v>
      </c>
      <c r="U3872" s="1" t="s">
        <v>48</v>
      </c>
      <c r="V3872" s="1" t="s">
        <v>49</v>
      </c>
      <c r="W3872" s="1" t="s">
        <v>48</v>
      </c>
      <c r="X3872" s="1" t="s">
        <v>62</v>
      </c>
      <c r="AC3872" s="1" t="s">
        <v>5712</v>
      </c>
      <c r="AD3872" s="1" t="s">
        <v>5712</v>
      </c>
      <c r="AI3872" s="1" t="s">
        <v>15611</v>
      </c>
      <c r="AK3872" s="1" t="s">
        <v>77</v>
      </c>
      <c r="AN3872" s="1" t="s">
        <v>5712</v>
      </c>
      <c r="AP3872" s="1" t="s">
        <v>5712</v>
      </c>
      <c r="AR3872" s="1" t="s">
        <v>5712</v>
      </c>
      <c r="AT3872" s="1" t="s">
        <v>5712</v>
      </c>
    </row>
    <row r="3873" spans="1:48" x14ac:dyDescent="0.35">
      <c r="A3873" s="1" t="s">
        <v>15612</v>
      </c>
      <c r="B3873" s="1" t="s">
        <v>12499</v>
      </c>
      <c r="C3873" s="1" t="s">
        <v>71</v>
      </c>
      <c r="D3873">
        <v>43</v>
      </c>
      <c r="E3873" s="1" t="s">
        <v>42</v>
      </c>
      <c r="F3873" s="1" t="s">
        <v>43</v>
      </c>
      <c r="G3873" s="1" t="s">
        <v>59</v>
      </c>
      <c r="H3873" s="1" t="s">
        <v>45</v>
      </c>
      <c r="I3873" s="1" t="s">
        <v>46</v>
      </c>
      <c r="J3873" s="1" t="s">
        <v>80</v>
      </c>
      <c r="K3873" s="1" t="s">
        <v>48</v>
      </c>
      <c r="L3873" s="1" t="s">
        <v>48</v>
      </c>
      <c r="M3873" s="1" t="s">
        <v>48</v>
      </c>
      <c r="N3873" s="1" t="s">
        <v>48</v>
      </c>
      <c r="O3873" s="1" t="s">
        <v>48</v>
      </c>
      <c r="P3873" s="1" t="s">
        <v>48</v>
      </c>
      <c r="Q3873" s="1" t="s">
        <v>48</v>
      </c>
      <c r="R3873" s="1" t="s">
        <v>48</v>
      </c>
      <c r="S3873" s="1" t="s">
        <v>48</v>
      </c>
      <c r="T3873" s="1" t="s">
        <v>48</v>
      </c>
      <c r="U3873" s="1" t="s">
        <v>48</v>
      </c>
      <c r="V3873" s="1" t="s">
        <v>49</v>
      </c>
      <c r="W3873" s="1" t="s">
        <v>48</v>
      </c>
      <c r="X3873" s="1" t="s">
        <v>62</v>
      </c>
      <c r="AC3873" s="1" t="s">
        <v>5712</v>
      </c>
      <c r="AD3873" s="1" t="s">
        <v>5712</v>
      </c>
      <c r="AI3873" s="1" t="s">
        <v>15613</v>
      </c>
      <c r="AK3873" s="1" t="s">
        <v>101</v>
      </c>
      <c r="AN3873" s="1" t="s">
        <v>81</v>
      </c>
      <c r="AP3873" s="1" t="s">
        <v>81</v>
      </c>
      <c r="AR3873" s="1" t="s">
        <v>5712</v>
      </c>
      <c r="AT3873" s="1" t="s">
        <v>5712</v>
      </c>
    </row>
    <row r="3874" spans="1:48" x14ac:dyDescent="0.35">
      <c r="A3874" s="1" t="s">
        <v>15614</v>
      </c>
      <c r="B3874" s="1" t="s">
        <v>12499</v>
      </c>
      <c r="C3874" s="1" t="s">
        <v>71</v>
      </c>
      <c r="D3874">
        <v>20</v>
      </c>
      <c r="E3874" s="1" t="s">
        <v>57</v>
      </c>
      <c r="F3874" s="1" t="s">
        <v>58</v>
      </c>
      <c r="G3874" s="1" t="s">
        <v>44</v>
      </c>
      <c r="H3874" s="1" t="s">
        <v>112</v>
      </c>
      <c r="I3874" s="1" t="s">
        <v>68</v>
      </c>
      <c r="J3874" s="1" t="s">
        <v>80</v>
      </c>
      <c r="K3874" s="1" t="s">
        <v>48</v>
      </c>
      <c r="L3874" s="1" t="s">
        <v>48</v>
      </c>
      <c r="M3874" s="1" t="s">
        <v>48</v>
      </c>
      <c r="N3874" s="1" t="s">
        <v>48</v>
      </c>
      <c r="O3874" s="1" t="s">
        <v>48</v>
      </c>
      <c r="P3874" s="1" t="s">
        <v>48</v>
      </c>
      <c r="Q3874" s="1" t="s">
        <v>48</v>
      </c>
      <c r="R3874" s="1" t="s">
        <v>48</v>
      </c>
      <c r="S3874" s="1" t="s">
        <v>48</v>
      </c>
      <c r="T3874" s="1" t="s">
        <v>48</v>
      </c>
      <c r="U3874" s="1" t="s">
        <v>48</v>
      </c>
      <c r="V3874" s="1" t="s">
        <v>49</v>
      </c>
      <c r="W3874" s="1" t="s">
        <v>48</v>
      </c>
      <c r="X3874" s="1" t="s">
        <v>51</v>
      </c>
      <c r="Y3874" s="1" t="s">
        <v>15615</v>
      </c>
      <c r="AC3874" s="1" t="s">
        <v>5712</v>
      </c>
      <c r="AD3874" s="1" t="s">
        <v>5712</v>
      </c>
      <c r="AI3874" s="1" t="s">
        <v>15616</v>
      </c>
      <c r="AK3874" s="1" t="s">
        <v>63</v>
      </c>
      <c r="AN3874" s="1" t="s">
        <v>5712</v>
      </c>
      <c r="AP3874" s="1" t="s">
        <v>5712</v>
      </c>
      <c r="AR3874" s="1" t="s">
        <v>5712</v>
      </c>
      <c r="AT3874" s="1" t="s">
        <v>5712</v>
      </c>
    </row>
    <row r="3875" spans="1:48" x14ac:dyDescent="0.35">
      <c r="A3875" s="1" t="s">
        <v>15617</v>
      </c>
      <c r="B3875" s="1" t="s">
        <v>12499</v>
      </c>
      <c r="C3875" s="1" t="s">
        <v>41</v>
      </c>
      <c r="D3875">
        <v>47</v>
      </c>
      <c r="E3875" s="1" t="s">
        <v>42</v>
      </c>
      <c r="F3875" s="1" t="s">
        <v>43</v>
      </c>
      <c r="G3875" s="1" t="s">
        <v>85</v>
      </c>
      <c r="H3875" s="1" t="s">
        <v>60</v>
      </c>
      <c r="I3875" s="1" t="s">
        <v>74</v>
      </c>
      <c r="J3875" s="1" t="s">
        <v>80</v>
      </c>
      <c r="K3875" s="1" t="s">
        <v>48</v>
      </c>
      <c r="L3875" s="1" t="s">
        <v>48</v>
      </c>
      <c r="M3875" s="1" t="s">
        <v>48</v>
      </c>
      <c r="N3875" s="1" t="s">
        <v>48</v>
      </c>
      <c r="O3875" s="1" t="s">
        <v>48</v>
      </c>
      <c r="P3875" s="1" t="s">
        <v>48</v>
      </c>
      <c r="Q3875" s="1" t="s">
        <v>48</v>
      </c>
      <c r="R3875" s="1" t="s">
        <v>48</v>
      </c>
      <c r="S3875" s="1" t="s">
        <v>48</v>
      </c>
      <c r="T3875" s="1" t="s">
        <v>48</v>
      </c>
      <c r="U3875" s="1" t="s">
        <v>49</v>
      </c>
      <c r="V3875" s="1" t="s">
        <v>48</v>
      </c>
      <c r="W3875" s="1" t="s">
        <v>48</v>
      </c>
      <c r="X3875" s="1" t="s">
        <v>62</v>
      </c>
      <c r="AC3875" s="1" t="s">
        <v>5712</v>
      </c>
      <c r="AD3875" s="1" t="s">
        <v>5712</v>
      </c>
      <c r="AK3875" s="1" t="s">
        <v>63</v>
      </c>
      <c r="AN3875" s="1" t="s">
        <v>5712</v>
      </c>
      <c r="AP3875" s="1" t="s">
        <v>5712</v>
      </c>
      <c r="AR3875" s="1" t="s">
        <v>5712</v>
      </c>
      <c r="AT3875" s="1" t="s">
        <v>5712</v>
      </c>
      <c r="AV3875" s="1" t="s">
        <v>15618</v>
      </c>
    </row>
    <row r="3876" spans="1:48" x14ac:dyDescent="0.35">
      <c r="A3876" s="1" t="s">
        <v>15619</v>
      </c>
      <c r="B3876" s="1" t="s">
        <v>12499</v>
      </c>
      <c r="C3876" s="1" t="s">
        <v>71</v>
      </c>
      <c r="D3876">
        <v>44</v>
      </c>
      <c r="E3876" s="1" t="s">
        <v>42</v>
      </c>
      <c r="F3876" s="1" t="s">
        <v>107</v>
      </c>
      <c r="G3876" s="1" t="s">
        <v>44</v>
      </c>
      <c r="H3876" s="1" t="s">
        <v>79</v>
      </c>
      <c r="I3876" s="1" t="s">
        <v>90</v>
      </c>
      <c r="J3876" s="1" t="s">
        <v>47</v>
      </c>
      <c r="K3876" s="1" t="s">
        <v>48</v>
      </c>
      <c r="L3876" s="1" t="s">
        <v>49</v>
      </c>
      <c r="M3876" s="1" t="s">
        <v>48</v>
      </c>
      <c r="N3876" s="1" t="s">
        <v>48</v>
      </c>
      <c r="O3876" s="1" t="s">
        <v>48</v>
      </c>
      <c r="P3876" s="1" t="s">
        <v>48</v>
      </c>
      <c r="Q3876" s="1" t="s">
        <v>48</v>
      </c>
      <c r="R3876" s="1" t="s">
        <v>48</v>
      </c>
      <c r="S3876" s="1" t="s">
        <v>48</v>
      </c>
      <c r="T3876" s="1" t="s">
        <v>48</v>
      </c>
      <c r="U3876" s="1" t="s">
        <v>48</v>
      </c>
      <c r="V3876" s="1" t="s">
        <v>48</v>
      </c>
      <c r="W3876" s="1" t="s">
        <v>48</v>
      </c>
      <c r="X3876" s="1" t="s">
        <v>116</v>
      </c>
      <c r="Y3876" s="1" t="s">
        <v>10560</v>
      </c>
      <c r="AC3876" s="1" t="s">
        <v>5712</v>
      </c>
      <c r="AD3876" s="1" t="s">
        <v>5712</v>
      </c>
      <c r="AK3876" s="1" t="s">
        <v>63</v>
      </c>
      <c r="AN3876" s="1" t="s">
        <v>5712</v>
      </c>
      <c r="AP3876" s="1" t="s">
        <v>5712</v>
      </c>
      <c r="AR3876" s="1" t="s">
        <v>5712</v>
      </c>
      <c r="AT3876" s="1" t="s">
        <v>5712</v>
      </c>
    </row>
    <row r="3877" spans="1:48" x14ac:dyDescent="0.35">
      <c r="A3877" s="1" t="s">
        <v>15620</v>
      </c>
      <c r="B3877" s="1" t="s">
        <v>12499</v>
      </c>
      <c r="C3877" s="1" t="s">
        <v>71</v>
      </c>
      <c r="D3877">
        <v>43</v>
      </c>
      <c r="E3877" s="1" t="s">
        <v>42</v>
      </c>
      <c r="F3877" s="1" t="s">
        <v>107</v>
      </c>
      <c r="G3877" s="1" t="s">
        <v>98</v>
      </c>
      <c r="H3877" s="1" t="s">
        <v>45</v>
      </c>
      <c r="I3877" s="1" t="s">
        <v>99</v>
      </c>
      <c r="J3877" s="1" t="s">
        <v>47</v>
      </c>
      <c r="K3877" s="1" t="s">
        <v>48</v>
      </c>
      <c r="L3877" s="1" t="s">
        <v>49</v>
      </c>
      <c r="M3877" s="1" t="s">
        <v>48</v>
      </c>
      <c r="N3877" s="1" t="s">
        <v>48</v>
      </c>
      <c r="O3877" s="1" t="s">
        <v>48</v>
      </c>
      <c r="P3877" s="1" t="s">
        <v>48</v>
      </c>
      <c r="Q3877" s="1" t="s">
        <v>48</v>
      </c>
      <c r="R3877" s="1" t="s">
        <v>48</v>
      </c>
      <c r="S3877" s="1" t="s">
        <v>48</v>
      </c>
      <c r="T3877" s="1" t="s">
        <v>48</v>
      </c>
      <c r="U3877" s="1" t="s">
        <v>48</v>
      </c>
      <c r="V3877" s="1" t="s">
        <v>48</v>
      </c>
      <c r="W3877" s="1" t="s">
        <v>48</v>
      </c>
      <c r="X3877" s="1" t="s">
        <v>62</v>
      </c>
      <c r="AC3877" s="1" t="s">
        <v>5712</v>
      </c>
      <c r="AD3877" s="1" t="s">
        <v>5712</v>
      </c>
      <c r="AK3877" s="1" t="s">
        <v>55</v>
      </c>
      <c r="AN3877" s="1" t="s">
        <v>5712</v>
      </c>
      <c r="AP3877" s="1" t="s">
        <v>5712</v>
      </c>
      <c r="AR3877" s="1" t="s">
        <v>5712</v>
      </c>
      <c r="AT3877" s="1" t="s">
        <v>5712</v>
      </c>
      <c r="AV3877" s="1" t="s">
        <v>15621</v>
      </c>
    </row>
    <row r="3878" spans="1:48" x14ac:dyDescent="0.35">
      <c r="A3878" s="1" t="s">
        <v>15622</v>
      </c>
      <c r="B3878" s="1" t="s">
        <v>12499</v>
      </c>
      <c r="C3878" s="1" t="s">
        <v>71</v>
      </c>
      <c r="D3878">
        <v>87</v>
      </c>
      <c r="E3878" s="1" t="s">
        <v>65</v>
      </c>
      <c r="F3878" s="1" t="s">
        <v>66</v>
      </c>
      <c r="G3878" s="1" t="s">
        <v>59</v>
      </c>
      <c r="H3878" s="1" t="s">
        <v>67</v>
      </c>
      <c r="I3878" s="1" t="s">
        <v>110</v>
      </c>
      <c r="J3878" s="1" t="s">
        <v>47</v>
      </c>
      <c r="K3878" s="1" t="s">
        <v>48</v>
      </c>
      <c r="L3878" s="1" t="s">
        <v>48</v>
      </c>
      <c r="M3878" s="1" t="s">
        <v>48</v>
      </c>
      <c r="N3878" s="1" t="s">
        <v>48</v>
      </c>
      <c r="O3878" s="1" t="s">
        <v>48</v>
      </c>
      <c r="P3878" s="1" t="s">
        <v>48</v>
      </c>
      <c r="Q3878" s="1" t="s">
        <v>48</v>
      </c>
      <c r="R3878" s="1" t="s">
        <v>49</v>
      </c>
      <c r="S3878" s="1" t="s">
        <v>48</v>
      </c>
      <c r="T3878" s="1" t="s">
        <v>48</v>
      </c>
      <c r="U3878" s="1" t="s">
        <v>48</v>
      </c>
      <c r="V3878" s="1" t="s">
        <v>48</v>
      </c>
      <c r="W3878" s="1" t="s">
        <v>48</v>
      </c>
      <c r="X3878" s="1" t="s">
        <v>62</v>
      </c>
      <c r="AC3878" s="1" t="s">
        <v>5712</v>
      </c>
      <c r="AD3878" s="1" t="s">
        <v>5712</v>
      </c>
      <c r="AI3878" s="1" t="s">
        <v>15623</v>
      </c>
      <c r="AK3878" s="1" t="s">
        <v>77</v>
      </c>
      <c r="AN3878" s="1" t="s">
        <v>5712</v>
      </c>
      <c r="AP3878" s="1" t="s">
        <v>5712</v>
      </c>
      <c r="AR3878" s="1" t="s">
        <v>5712</v>
      </c>
      <c r="AT3878" s="1" t="s">
        <v>5712</v>
      </c>
      <c r="AV3878" s="1" t="s">
        <v>15624</v>
      </c>
    </row>
    <row r="3879" spans="1:48" x14ac:dyDescent="0.35">
      <c r="A3879" s="1" t="s">
        <v>15625</v>
      </c>
      <c r="B3879" s="1" t="s">
        <v>12499</v>
      </c>
      <c r="C3879" s="1" t="s">
        <v>71</v>
      </c>
      <c r="D3879">
        <v>40</v>
      </c>
      <c r="E3879" s="1" t="s">
        <v>42</v>
      </c>
      <c r="F3879" s="1" t="s">
        <v>107</v>
      </c>
      <c r="G3879" s="1" t="s">
        <v>44</v>
      </c>
      <c r="H3879" s="1" t="s">
        <v>45</v>
      </c>
      <c r="I3879" s="1" t="s">
        <v>68</v>
      </c>
      <c r="J3879" s="1" t="s">
        <v>80</v>
      </c>
      <c r="K3879" s="1" t="s">
        <v>48</v>
      </c>
      <c r="L3879" s="1" t="s">
        <v>48</v>
      </c>
      <c r="M3879" s="1" t="s">
        <v>48</v>
      </c>
      <c r="N3879" s="1" t="s">
        <v>48</v>
      </c>
      <c r="O3879" s="1" t="s">
        <v>48</v>
      </c>
      <c r="P3879" s="1" t="s">
        <v>48</v>
      </c>
      <c r="Q3879" s="1" t="s">
        <v>48</v>
      </c>
      <c r="R3879" s="1" t="s">
        <v>48</v>
      </c>
      <c r="S3879" s="1" t="s">
        <v>48</v>
      </c>
      <c r="T3879" s="1" t="s">
        <v>48</v>
      </c>
      <c r="U3879" s="1" t="s">
        <v>49</v>
      </c>
      <c r="V3879" s="1" t="s">
        <v>48</v>
      </c>
      <c r="W3879" s="1" t="s">
        <v>48</v>
      </c>
      <c r="X3879" s="1" t="s">
        <v>51</v>
      </c>
      <c r="Y3879" s="1" t="s">
        <v>15626</v>
      </c>
      <c r="AC3879" s="1" t="s">
        <v>5712</v>
      </c>
      <c r="AD3879" s="1" t="s">
        <v>5712</v>
      </c>
      <c r="AK3879" s="1" t="s">
        <v>55</v>
      </c>
      <c r="AN3879" s="1" t="s">
        <v>5712</v>
      </c>
      <c r="AP3879" s="1" t="s">
        <v>5712</v>
      </c>
      <c r="AR3879" s="1" t="s">
        <v>5712</v>
      </c>
      <c r="AT3879" s="1" t="s">
        <v>5712</v>
      </c>
      <c r="AV3879" s="1" t="s">
        <v>15627</v>
      </c>
    </row>
    <row r="3880" spans="1:48" x14ac:dyDescent="0.35">
      <c r="A3880" s="1" t="s">
        <v>15628</v>
      </c>
      <c r="B3880" s="1" t="s">
        <v>12499</v>
      </c>
      <c r="C3880" s="1" t="s">
        <v>41</v>
      </c>
      <c r="D3880">
        <v>18</v>
      </c>
      <c r="E3880" s="1" t="s">
        <v>57</v>
      </c>
      <c r="F3880" s="1" t="s">
        <v>58</v>
      </c>
      <c r="G3880" s="1" t="s">
        <v>59</v>
      </c>
      <c r="H3880" s="1" t="s">
        <v>79</v>
      </c>
      <c r="I3880" s="1" t="s">
        <v>61</v>
      </c>
      <c r="J3880" s="1" t="s">
        <v>47</v>
      </c>
      <c r="K3880" s="1" t="s">
        <v>48</v>
      </c>
      <c r="L3880" s="1" t="s">
        <v>48</v>
      </c>
      <c r="M3880" s="1" t="s">
        <v>48</v>
      </c>
      <c r="N3880" s="1" t="s">
        <v>48</v>
      </c>
      <c r="O3880" s="1" t="s">
        <v>48</v>
      </c>
      <c r="P3880" s="1" t="s">
        <v>48</v>
      </c>
      <c r="Q3880" s="1" t="s">
        <v>48</v>
      </c>
      <c r="R3880" s="1" t="s">
        <v>49</v>
      </c>
      <c r="S3880" s="1" t="s">
        <v>48</v>
      </c>
      <c r="T3880" s="1" t="s">
        <v>48</v>
      </c>
      <c r="U3880" s="1" t="s">
        <v>48</v>
      </c>
      <c r="V3880" s="1" t="s">
        <v>48</v>
      </c>
      <c r="W3880" s="1" t="s">
        <v>48</v>
      </c>
      <c r="X3880" s="1" t="s">
        <v>51</v>
      </c>
      <c r="Y3880" s="1" t="s">
        <v>15629</v>
      </c>
      <c r="AC3880" s="1" t="s">
        <v>5712</v>
      </c>
      <c r="AD3880" s="1" t="s">
        <v>5712</v>
      </c>
      <c r="AK3880" s="1" t="s">
        <v>55</v>
      </c>
      <c r="AN3880" s="1" t="s">
        <v>5712</v>
      </c>
      <c r="AP3880" s="1" t="s">
        <v>5712</v>
      </c>
      <c r="AR3880" s="1" t="s">
        <v>5712</v>
      </c>
      <c r="AT3880" s="1" t="s">
        <v>5712</v>
      </c>
    </row>
    <row r="3881" spans="1:48" x14ac:dyDescent="0.35">
      <c r="A3881" s="1" t="s">
        <v>15630</v>
      </c>
      <c r="B3881" s="1" t="s">
        <v>12499</v>
      </c>
      <c r="C3881" s="1" t="s">
        <v>41</v>
      </c>
      <c r="D3881">
        <v>36</v>
      </c>
      <c r="E3881" s="1" t="s">
        <v>42</v>
      </c>
      <c r="F3881" s="1" t="s">
        <v>107</v>
      </c>
      <c r="G3881" s="1" t="s">
        <v>44</v>
      </c>
      <c r="H3881" s="1" t="s">
        <v>79</v>
      </c>
      <c r="I3881" s="1" t="s">
        <v>68</v>
      </c>
      <c r="J3881" s="1" t="s">
        <v>47</v>
      </c>
      <c r="K3881" s="1" t="s">
        <v>48</v>
      </c>
      <c r="L3881" s="1" t="s">
        <v>48</v>
      </c>
      <c r="M3881" s="1" t="s">
        <v>48</v>
      </c>
      <c r="N3881" s="1" t="s">
        <v>48</v>
      </c>
      <c r="O3881" s="1" t="s">
        <v>48</v>
      </c>
      <c r="P3881" s="1" t="s">
        <v>48</v>
      </c>
      <c r="Q3881" s="1" t="s">
        <v>48</v>
      </c>
      <c r="R3881" s="1" t="s">
        <v>49</v>
      </c>
      <c r="S3881" s="1" t="s">
        <v>48</v>
      </c>
      <c r="T3881" s="1" t="s">
        <v>48</v>
      </c>
      <c r="U3881" s="1" t="s">
        <v>48</v>
      </c>
      <c r="V3881" s="1" t="s">
        <v>48</v>
      </c>
      <c r="W3881" s="1" t="s">
        <v>48</v>
      </c>
      <c r="X3881" s="1" t="s">
        <v>62</v>
      </c>
      <c r="AC3881" s="1" t="s">
        <v>5712</v>
      </c>
      <c r="AD3881" s="1" t="s">
        <v>5712</v>
      </c>
      <c r="AK3881" s="1" t="s">
        <v>77</v>
      </c>
      <c r="AN3881" s="1" t="s">
        <v>5712</v>
      </c>
      <c r="AP3881" s="1" t="s">
        <v>5712</v>
      </c>
      <c r="AR3881" s="1" t="s">
        <v>5712</v>
      </c>
      <c r="AT3881" s="1" t="s">
        <v>5712</v>
      </c>
    </row>
    <row r="3882" spans="1:48" x14ac:dyDescent="0.35">
      <c r="A3882" s="1" t="s">
        <v>15631</v>
      </c>
      <c r="B3882" s="1" t="s">
        <v>12499</v>
      </c>
      <c r="C3882" s="1" t="s">
        <v>71</v>
      </c>
      <c r="D3882">
        <v>29</v>
      </c>
      <c r="E3882" s="1" t="s">
        <v>57</v>
      </c>
      <c r="F3882" s="1" t="s">
        <v>107</v>
      </c>
      <c r="G3882" s="1" t="s">
        <v>59</v>
      </c>
      <c r="H3882" s="1" t="s">
        <v>109</v>
      </c>
      <c r="I3882" s="1" t="s">
        <v>90</v>
      </c>
      <c r="J3882" s="1" t="s">
        <v>80</v>
      </c>
      <c r="K3882" s="1" t="s">
        <v>48</v>
      </c>
      <c r="L3882" s="1" t="s">
        <v>48</v>
      </c>
      <c r="M3882" s="1" t="s">
        <v>48</v>
      </c>
      <c r="N3882" s="1" t="s">
        <v>48</v>
      </c>
      <c r="O3882" s="1" t="s">
        <v>48</v>
      </c>
      <c r="P3882" s="1" t="s">
        <v>48</v>
      </c>
      <c r="Q3882" s="1" t="s">
        <v>48</v>
      </c>
      <c r="R3882" s="1" t="s">
        <v>48</v>
      </c>
      <c r="S3882" s="1" t="s">
        <v>48</v>
      </c>
      <c r="T3882" s="1" t="s">
        <v>49</v>
      </c>
      <c r="U3882" s="1" t="s">
        <v>48</v>
      </c>
      <c r="V3882" s="1" t="s">
        <v>48</v>
      </c>
      <c r="W3882" s="1" t="s">
        <v>48</v>
      </c>
      <c r="X3882" s="1" t="s">
        <v>62</v>
      </c>
      <c r="AC3882" s="1" t="s">
        <v>5712</v>
      </c>
      <c r="AD3882" s="1" t="s">
        <v>5712</v>
      </c>
      <c r="AK3882" s="1" t="s">
        <v>55</v>
      </c>
      <c r="AN3882" s="1" t="s">
        <v>5712</v>
      </c>
      <c r="AP3882" s="1" t="s">
        <v>5712</v>
      </c>
      <c r="AR3882" s="1" t="s">
        <v>5712</v>
      </c>
      <c r="AT3882" s="1" t="s">
        <v>5712</v>
      </c>
    </row>
    <row r="3883" spans="1:48" x14ac:dyDescent="0.35">
      <c r="A3883" s="1" t="s">
        <v>15632</v>
      </c>
      <c r="B3883" s="1" t="s">
        <v>12499</v>
      </c>
      <c r="C3883" s="1" t="s">
        <v>71</v>
      </c>
      <c r="D3883">
        <v>26</v>
      </c>
      <c r="E3883" s="1" t="s">
        <v>57</v>
      </c>
      <c r="F3883" s="1" t="s">
        <v>107</v>
      </c>
      <c r="G3883" s="1" t="s">
        <v>44</v>
      </c>
      <c r="H3883" s="1" t="s">
        <v>45</v>
      </c>
      <c r="I3883" s="1" t="s">
        <v>46</v>
      </c>
      <c r="J3883" s="1" t="s">
        <v>47</v>
      </c>
      <c r="K3883" s="1" t="s">
        <v>48</v>
      </c>
      <c r="L3883" s="1" t="s">
        <v>48</v>
      </c>
      <c r="M3883" s="1" t="s">
        <v>49</v>
      </c>
      <c r="N3883" s="1" t="s">
        <v>48</v>
      </c>
      <c r="O3883" s="1" t="s">
        <v>48</v>
      </c>
      <c r="P3883" s="1" t="s">
        <v>48</v>
      </c>
      <c r="Q3883" s="1" t="s">
        <v>48</v>
      </c>
      <c r="R3883" s="1" t="s">
        <v>48</v>
      </c>
      <c r="S3883" s="1" t="s">
        <v>48</v>
      </c>
      <c r="T3883" s="1" t="s">
        <v>48</v>
      </c>
      <c r="U3883" s="1" t="s">
        <v>48</v>
      </c>
      <c r="V3883" s="1" t="s">
        <v>48</v>
      </c>
      <c r="W3883" s="1" t="s">
        <v>48</v>
      </c>
      <c r="X3883" s="1" t="s">
        <v>62</v>
      </c>
      <c r="AC3883" s="1" t="s">
        <v>5712</v>
      </c>
      <c r="AD3883" s="1" t="s">
        <v>5712</v>
      </c>
      <c r="AK3883" s="1" t="s">
        <v>63</v>
      </c>
      <c r="AN3883" s="1" t="s">
        <v>5712</v>
      </c>
      <c r="AP3883" s="1" t="s">
        <v>5712</v>
      </c>
      <c r="AR3883" s="1" t="s">
        <v>5712</v>
      </c>
      <c r="AT3883" s="1" t="s">
        <v>5712</v>
      </c>
      <c r="AV3883" s="1" t="s">
        <v>15633</v>
      </c>
    </row>
    <row r="3884" spans="1:48" x14ac:dyDescent="0.35">
      <c r="A3884" s="1" t="s">
        <v>15634</v>
      </c>
      <c r="B3884" s="1" t="s">
        <v>12499</v>
      </c>
      <c r="C3884" s="1" t="s">
        <v>41</v>
      </c>
      <c r="D3884">
        <v>54</v>
      </c>
      <c r="E3884" s="1" t="s">
        <v>42</v>
      </c>
      <c r="F3884" s="1" t="s">
        <v>66</v>
      </c>
      <c r="G3884" s="1" t="s">
        <v>98</v>
      </c>
      <c r="H3884" s="1" t="s">
        <v>45</v>
      </c>
      <c r="I3884" s="1" t="s">
        <v>61</v>
      </c>
      <c r="J3884" s="1" t="s">
        <v>47</v>
      </c>
      <c r="K3884" s="1" t="s">
        <v>49</v>
      </c>
      <c r="L3884" s="1" t="s">
        <v>48</v>
      </c>
      <c r="M3884" s="1" t="s">
        <v>48</v>
      </c>
      <c r="N3884" s="1" t="s">
        <v>48</v>
      </c>
      <c r="O3884" s="1" t="s">
        <v>48</v>
      </c>
      <c r="P3884" s="1" t="s">
        <v>48</v>
      </c>
      <c r="Q3884" s="1" t="s">
        <v>48</v>
      </c>
      <c r="R3884" s="1" t="s">
        <v>48</v>
      </c>
      <c r="S3884" s="1" t="s">
        <v>48</v>
      </c>
      <c r="T3884" s="1" t="s">
        <v>49</v>
      </c>
      <c r="U3884" s="1" t="s">
        <v>48</v>
      </c>
      <c r="V3884" s="1" t="s">
        <v>48</v>
      </c>
      <c r="W3884" s="1" t="s">
        <v>48</v>
      </c>
      <c r="X3884" s="1" t="s">
        <v>62</v>
      </c>
      <c r="AC3884" s="1" t="s">
        <v>5712</v>
      </c>
      <c r="AD3884" s="1" t="s">
        <v>5712</v>
      </c>
      <c r="AK3884" s="1" t="s">
        <v>77</v>
      </c>
      <c r="AN3884" s="1" t="s">
        <v>5712</v>
      </c>
      <c r="AP3884" s="1" t="s">
        <v>5712</v>
      </c>
      <c r="AR3884" s="1" t="s">
        <v>5712</v>
      </c>
      <c r="AT3884" s="1" t="s">
        <v>5712</v>
      </c>
      <c r="AV3884" s="1" t="s">
        <v>15635</v>
      </c>
    </row>
    <row r="3885" spans="1:48" x14ac:dyDescent="0.35">
      <c r="A3885" s="1" t="s">
        <v>15636</v>
      </c>
      <c r="B3885" s="1" t="s">
        <v>12499</v>
      </c>
      <c r="C3885" s="1" t="s">
        <v>41</v>
      </c>
      <c r="D3885">
        <v>29</v>
      </c>
      <c r="E3885" s="1" t="s">
        <v>57</v>
      </c>
      <c r="F3885" s="1" t="s">
        <v>58</v>
      </c>
      <c r="G3885" s="1" t="s">
        <v>98</v>
      </c>
      <c r="H3885" s="1" t="s">
        <v>109</v>
      </c>
      <c r="I3885" s="1" t="s">
        <v>90</v>
      </c>
      <c r="J3885" s="1" t="s">
        <v>47</v>
      </c>
      <c r="K3885" s="1" t="s">
        <v>48</v>
      </c>
      <c r="L3885" s="1" t="s">
        <v>48</v>
      </c>
      <c r="M3885" s="1" t="s">
        <v>48</v>
      </c>
      <c r="N3885" s="1" t="s">
        <v>49</v>
      </c>
      <c r="O3885" s="1" t="s">
        <v>48</v>
      </c>
      <c r="P3885" s="1" t="s">
        <v>48</v>
      </c>
      <c r="Q3885" s="1" t="s">
        <v>48</v>
      </c>
      <c r="R3885" s="1" t="s">
        <v>48</v>
      </c>
      <c r="S3885" s="1" t="s">
        <v>48</v>
      </c>
      <c r="T3885" s="1" t="s">
        <v>48</v>
      </c>
      <c r="U3885" s="1" t="s">
        <v>48</v>
      </c>
      <c r="V3885" s="1" t="s">
        <v>48</v>
      </c>
      <c r="W3885" s="1" t="s">
        <v>48</v>
      </c>
      <c r="X3885" s="1" t="s">
        <v>75</v>
      </c>
      <c r="Y3885" s="1" t="s">
        <v>15637</v>
      </c>
      <c r="AC3885" s="1" t="s">
        <v>5712</v>
      </c>
      <c r="AD3885" s="1" t="s">
        <v>5712</v>
      </c>
      <c r="AK3885" s="1" t="s">
        <v>63</v>
      </c>
      <c r="AN3885" s="1" t="s">
        <v>81</v>
      </c>
      <c r="AP3885" s="1" t="s">
        <v>81</v>
      </c>
      <c r="AR3885" s="1" t="s">
        <v>5712</v>
      </c>
      <c r="AT3885" s="1" t="s">
        <v>5712</v>
      </c>
    </row>
    <row r="3886" spans="1:48" x14ac:dyDescent="0.35">
      <c r="A3886" s="1" t="s">
        <v>15638</v>
      </c>
      <c r="B3886" s="1" t="s">
        <v>12499</v>
      </c>
      <c r="C3886" s="1" t="s">
        <v>41</v>
      </c>
      <c r="D3886">
        <v>63</v>
      </c>
      <c r="E3886" s="1" t="s">
        <v>65</v>
      </c>
      <c r="F3886" s="1" t="s">
        <v>43</v>
      </c>
      <c r="G3886" s="1" t="s">
        <v>44</v>
      </c>
      <c r="H3886" s="1" t="s">
        <v>60</v>
      </c>
      <c r="I3886" s="1" t="s">
        <v>68</v>
      </c>
      <c r="J3886" s="1" t="s">
        <v>47</v>
      </c>
      <c r="K3886" s="1" t="s">
        <v>48</v>
      </c>
      <c r="L3886" s="1" t="s">
        <v>49</v>
      </c>
      <c r="M3886" s="1" t="s">
        <v>48</v>
      </c>
      <c r="N3886" s="1" t="s">
        <v>48</v>
      </c>
      <c r="O3886" s="1" t="s">
        <v>48</v>
      </c>
      <c r="P3886" s="1" t="s">
        <v>48</v>
      </c>
      <c r="Q3886" s="1" t="s">
        <v>48</v>
      </c>
      <c r="R3886" s="1" t="s">
        <v>48</v>
      </c>
      <c r="S3886" s="1" t="s">
        <v>48</v>
      </c>
      <c r="T3886" s="1" t="s">
        <v>48</v>
      </c>
      <c r="U3886" s="1" t="s">
        <v>48</v>
      </c>
      <c r="V3886" s="1" t="s">
        <v>48</v>
      </c>
      <c r="W3886" s="1" t="s">
        <v>48</v>
      </c>
      <c r="X3886" s="1" t="s">
        <v>62</v>
      </c>
      <c r="AC3886" s="1" t="s">
        <v>5712</v>
      </c>
      <c r="AD3886" s="1" t="s">
        <v>5712</v>
      </c>
      <c r="AI3886" s="1" t="s">
        <v>15639</v>
      </c>
      <c r="AK3886" s="1" t="s">
        <v>77</v>
      </c>
      <c r="AN3886" s="1" t="s">
        <v>5712</v>
      </c>
      <c r="AP3886" s="1" t="s">
        <v>5712</v>
      </c>
      <c r="AR3886" s="1" t="s">
        <v>5712</v>
      </c>
      <c r="AT3886" s="1" t="s">
        <v>5712</v>
      </c>
    </row>
    <row r="3887" spans="1:48" x14ac:dyDescent="0.35">
      <c r="A3887" s="1" t="s">
        <v>15640</v>
      </c>
      <c r="B3887" s="1" t="s">
        <v>12499</v>
      </c>
      <c r="C3887" s="1" t="s">
        <v>41</v>
      </c>
      <c r="D3887">
        <v>24</v>
      </c>
      <c r="E3887" s="1" t="s">
        <v>57</v>
      </c>
      <c r="F3887" s="1" t="s">
        <v>58</v>
      </c>
      <c r="G3887" s="1" t="s">
        <v>98</v>
      </c>
      <c r="H3887" s="1" t="s">
        <v>112</v>
      </c>
      <c r="I3887" s="1" t="s">
        <v>110</v>
      </c>
      <c r="J3887" s="1" t="s">
        <v>80</v>
      </c>
      <c r="K3887" s="1" t="s">
        <v>48</v>
      </c>
      <c r="L3887" s="1" t="s">
        <v>48</v>
      </c>
      <c r="M3887" s="1" t="s">
        <v>48</v>
      </c>
      <c r="N3887" s="1" t="s">
        <v>48</v>
      </c>
      <c r="O3887" s="1" t="s">
        <v>48</v>
      </c>
      <c r="P3887" s="1" t="s">
        <v>48</v>
      </c>
      <c r="Q3887" s="1" t="s">
        <v>48</v>
      </c>
      <c r="R3887" s="1" t="s">
        <v>48</v>
      </c>
      <c r="S3887" s="1" t="s">
        <v>48</v>
      </c>
      <c r="T3887" s="1" t="s">
        <v>49</v>
      </c>
      <c r="U3887" s="1" t="s">
        <v>48</v>
      </c>
      <c r="V3887" s="1" t="s">
        <v>48</v>
      </c>
      <c r="W3887" s="1" t="s">
        <v>48</v>
      </c>
      <c r="X3887" s="1" t="s">
        <v>116</v>
      </c>
      <c r="Y3887" s="1" t="s">
        <v>15641</v>
      </c>
      <c r="AC3887" s="1" t="s">
        <v>5712</v>
      </c>
      <c r="AD3887" s="1" t="s">
        <v>5712</v>
      </c>
      <c r="AK3887" s="1" t="s">
        <v>77</v>
      </c>
      <c r="AN3887" s="1" t="s">
        <v>5712</v>
      </c>
      <c r="AP3887" s="1" t="s">
        <v>5712</v>
      </c>
      <c r="AR3887" s="1" t="s">
        <v>5712</v>
      </c>
      <c r="AT3887" s="1" t="s">
        <v>5712</v>
      </c>
      <c r="AV3887" s="1" t="s">
        <v>15642</v>
      </c>
    </row>
    <row r="3888" spans="1:48" x14ac:dyDescent="0.35">
      <c r="A3888" s="1" t="s">
        <v>15643</v>
      </c>
      <c r="B3888" s="1" t="s">
        <v>12499</v>
      </c>
      <c r="C3888" s="1" t="s">
        <v>41</v>
      </c>
      <c r="D3888">
        <v>40</v>
      </c>
      <c r="E3888" s="1" t="s">
        <v>42</v>
      </c>
      <c r="F3888" s="1" t="s">
        <v>107</v>
      </c>
      <c r="G3888" s="1" t="s">
        <v>59</v>
      </c>
      <c r="H3888" s="1" t="s">
        <v>79</v>
      </c>
      <c r="I3888" s="1" t="s">
        <v>46</v>
      </c>
      <c r="J3888" s="1" t="s">
        <v>47</v>
      </c>
      <c r="K3888" s="1" t="s">
        <v>48</v>
      </c>
      <c r="L3888" s="1" t="s">
        <v>48</v>
      </c>
      <c r="M3888" s="1" t="s">
        <v>49</v>
      </c>
      <c r="N3888" s="1" t="s">
        <v>48</v>
      </c>
      <c r="O3888" s="1" t="s">
        <v>48</v>
      </c>
      <c r="P3888" s="1" t="s">
        <v>48</v>
      </c>
      <c r="Q3888" s="1" t="s">
        <v>48</v>
      </c>
      <c r="R3888" s="1" t="s">
        <v>48</v>
      </c>
      <c r="S3888" s="1" t="s">
        <v>48</v>
      </c>
      <c r="T3888" s="1" t="s">
        <v>48</v>
      </c>
      <c r="U3888" s="1" t="s">
        <v>48</v>
      </c>
      <c r="V3888" s="1" t="s">
        <v>48</v>
      </c>
      <c r="W3888" s="1" t="s">
        <v>48</v>
      </c>
      <c r="X3888" s="1" t="s">
        <v>51</v>
      </c>
      <c r="Y3888" s="1" t="s">
        <v>15644</v>
      </c>
      <c r="AC3888" s="1" t="s">
        <v>5712</v>
      </c>
      <c r="AD3888" s="1" t="s">
        <v>5712</v>
      </c>
      <c r="AI3888" s="1" t="s">
        <v>539</v>
      </c>
      <c r="AK3888" s="1" t="s">
        <v>77</v>
      </c>
      <c r="AN3888" s="1" t="s">
        <v>5712</v>
      </c>
      <c r="AP3888" s="1" t="s">
        <v>5712</v>
      </c>
      <c r="AR3888" s="1" t="s">
        <v>5712</v>
      </c>
      <c r="AT3888" s="1" t="s">
        <v>5712</v>
      </c>
      <c r="AV3888" s="1" t="s">
        <v>15645</v>
      </c>
    </row>
    <row r="3889" spans="1:48" x14ac:dyDescent="0.35">
      <c r="A3889" s="1" t="s">
        <v>15646</v>
      </c>
      <c r="B3889" s="1" t="s">
        <v>12499</v>
      </c>
      <c r="C3889" s="1" t="s">
        <v>41</v>
      </c>
      <c r="D3889">
        <v>40</v>
      </c>
      <c r="E3889" s="1" t="s">
        <v>42</v>
      </c>
      <c r="F3889" s="1" t="s">
        <v>107</v>
      </c>
      <c r="G3889" s="1" t="s">
        <v>85</v>
      </c>
      <c r="H3889" s="1" t="s">
        <v>45</v>
      </c>
      <c r="I3889" s="1" t="s">
        <v>74</v>
      </c>
      <c r="J3889" s="1" t="s">
        <v>80</v>
      </c>
      <c r="K3889" s="1" t="s">
        <v>48</v>
      </c>
      <c r="L3889" s="1" t="s">
        <v>48</v>
      </c>
      <c r="M3889" s="1" t="s">
        <v>48</v>
      </c>
      <c r="N3889" s="1" t="s">
        <v>49</v>
      </c>
      <c r="O3889" s="1" t="s">
        <v>48</v>
      </c>
      <c r="P3889" s="1" t="s">
        <v>48</v>
      </c>
      <c r="Q3889" s="1" t="s">
        <v>48</v>
      </c>
      <c r="R3889" s="1" t="s">
        <v>48</v>
      </c>
      <c r="S3889" s="1" t="s">
        <v>48</v>
      </c>
      <c r="T3889" s="1" t="s">
        <v>48</v>
      </c>
      <c r="U3889" s="1" t="s">
        <v>48</v>
      </c>
      <c r="V3889" s="1" t="s">
        <v>48</v>
      </c>
      <c r="W3889" s="1" t="s">
        <v>48</v>
      </c>
      <c r="X3889" s="1" t="s">
        <v>62</v>
      </c>
      <c r="AC3889" s="1" t="s">
        <v>5712</v>
      </c>
      <c r="AD3889" s="1" t="s">
        <v>5712</v>
      </c>
      <c r="AK3889" s="1" t="s">
        <v>77</v>
      </c>
      <c r="AN3889" s="1" t="s">
        <v>5712</v>
      </c>
      <c r="AP3889" s="1" t="s">
        <v>5712</v>
      </c>
      <c r="AR3889" s="1" t="s">
        <v>5712</v>
      </c>
      <c r="AT3889" s="1" t="s">
        <v>5712</v>
      </c>
    </row>
    <row r="3890" spans="1:48" x14ac:dyDescent="0.35">
      <c r="A3890" s="1" t="s">
        <v>15647</v>
      </c>
      <c r="B3890" s="1" t="s">
        <v>12499</v>
      </c>
      <c r="C3890" s="1" t="s">
        <v>71</v>
      </c>
      <c r="D3890">
        <v>57</v>
      </c>
      <c r="E3890" s="1" t="s">
        <v>65</v>
      </c>
      <c r="F3890" s="1" t="s">
        <v>66</v>
      </c>
      <c r="G3890" s="1" t="s">
        <v>98</v>
      </c>
      <c r="H3890" s="1" t="s">
        <v>79</v>
      </c>
      <c r="I3890" s="1" t="s">
        <v>68</v>
      </c>
      <c r="J3890" s="1" t="s">
        <v>47</v>
      </c>
      <c r="K3890" s="1" t="s">
        <v>48</v>
      </c>
      <c r="L3890" s="1" t="s">
        <v>48</v>
      </c>
      <c r="M3890" s="1" t="s">
        <v>48</v>
      </c>
      <c r="N3890" s="1" t="s">
        <v>49</v>
      </c>
      <c r="O3890" s="1" t="s">
        <v>48</v>
      </c>
      <c r="P3890" s="1" t="s">
        <v>48</v>
      </c>
      <c r="Q3890" s="1" t="s">
        <v>48</v>
      </c>
      <c r="R3890" s="1" t="s">
        <v>48</v>
      </c>
      <c r="S3890" s="1" t="s">
        <v>48</v>
      </c>
      <c r="T3890" s="1" t="s">
        <v>48</v>
      </c>
      <c r="U3890" s="1" t="s">
        <v>48</v>
      </c>
      <c r="V3890" s="1" t="s">
        <v>48</v>
      </c>
      <c r="W3890" s="1" t="s">
        <v>48</v>
      </c>
      <c r="X3890" s="1" t="s">
        <v>62</v>
      </c>
      <c r="AC3890" s="1" t="s">
        <v>5712</v>
      </c>
      <c r="AD3890" s="1" t="s">
        <v>5712</v>
      </c>
      <c r="AK3890" s="1" t="s">
        <v>77</v>
      </c>
      <c r="AN3890" s="1" t="s">
        <v>5712</v>
      </c>
      <c r="AP3890" s="1" t="s">
        <v>5712</v>
      </c>
      <c r="AR3890" s="1" t="s">
        <v>5712</v>
      </c>
      <c r="AT3890" s="1" t="s">
        <v>5712</v>
      </c>
    </row>
    <row r="3891" spans="1:48" x14ac:dyDescent="0.35">
      <c r="A3891" s="1" t="s">
        <v>15648</v>
      </c>
      <c r="B3891" s="1" t="s">
        <v>12499</v>
      </c>
      <c r="C3891" s="1" t="s">
        <v>71</v>
      </c>
      <c r="D3891">
        <v>61</v>
      </c>
      <c r="E3891" s="1" t="s">
        <v>65</v>
      </c>
      <c r="F3891" s="1" t="s">
        <v>66</v>
      </c>
      <c r="G3891" s="1" t="s">
        <v>59</v>
      </c>
      <c r="H3891" s="1" t="s">
        <v>67</v>
      </c>
      <c r="I3891" s="1" t="s">
        <v>90</v>
      </c>
      <c r="J3891" s="1" t="s">
        <v>47</v>
      </c>
      <c r="K3891" s="1" t="s">
        <v>49</v>
      </c>
      <c r="L3891" s="1" t="s">
        <v>48</v>
      </c>
      <c r="M3891" s="1" t="s">
        <v>48</v>
      </c>
      <c r="N3891" s="1" t="s">
        <v>48</v>
      </c>
      <c r="O3891" s="1" t="s">
        <v>48</v>
      </c>
      <c r="P3891" s="1" t="s">
        <v>48</v>
      </c>
      <c r="Q3891" s="1" t="s">
        <v>48</v>
      </c>
      <c r="R3891" s="1" t="s">
        <v>48</v>
      </c>
      <c r="S3891" s="1" t="s">
        <v>48</v>
      </c>
      <c r="T3891" s="1" t="s">
        <v>49</v>
      </c>
      <c r="U3891" s="1" t="s">
        <v>48</v>
      </c>
      <c r="V3891" s="1" t="s">
        <v>48</v>
      </c>
      <c r="W3891" s="1" t="s">
        <v>48</v>
      </c>
      <c r="X3891" s="1" t="s">
        <v>145</v>
      </c>
      <c r="Y3891" s="1" t="s">
        <v>15649</v>
      </c>
      <c r="AC3891" s="1" t="s">
        <v>5712</v>
      </c>
      <c r="AD3891" s="1" t="s">
        <v>5712</v>
      </c>
      <c r="AK3891" s="1" t="s">
        <v>101</v>
      </c>
      <c r="AN3891" s="1" t="s">
        <v>5712</v>
      </c>
      <c r="AP3891" s="1" t="s">
        <v>5712</v>
      </c>
      <c r="AR3891" s="1" t="s">
        <v>5712</v>
      </c>
      <c r="AT3891" s="1" t="s">
        <v>5712</v>
      </c>
      <c r="AV3891" s="1" t="s">
        <v>15650</v>
      </c>
    </row>
    <row r="3892" spans="1:48" x14ac:dyDescent="0.35">
      <c r="A3892" s="1" t="s">
        <v>15651</v>
      </c>
      <c r="B3892" s="1" t="s">
        <v>12499</v>
      </c>
      <c r="C3892" s="1" t="s">
        <v>71</v>
      </c>
      <c r="D3892">
        <v>54</v>
      </c>
      <c r="E3892" s="1" t="s">
        <v>42</v>
      </c>
      <c r="F3892" s="1" t="s">
        <v>72</v>
      </c>
      <c r="G3892" s="1" t="s">
        <v>85</v>
      </c>
      <c r="H3892" s="1" t="s">
        <v>45</v>
      </c>
      <c r="I3892" s="1" t="s">
        <v>74</v>
      </c>
      <c r="J3892" s="1" t="s">
        <v>80</v>
      </c>
      <c r="K3892" s="1" t="s">
        <v>48</v>
      </c>
      <c r="L3892" s="1" t="s">
        <v>48</v>
      </c>
      <c r="M3892" s="1" t="s">
        <v>48</v>
      </c>
      <c r="N3892" s="1" t="s">
        <v>48</v>
      </c>
      <c r="O3892" s="1" t="s">
        <v>48</v>
      </c>
      <c r="P3892" s="1" t="s">
        <v>48</v>
      </c>
      <c r="Q3892" s="1" t="s">
        <v>48</v>
      </c>
      <c r="R3892" s="1" t="s">
        <v>48</v>
      </c>
      <c r="S3892" s="1" t="s">
        <v>48</v>
      </c>
      <c r="T3892" s="1" t="s">
        <v>48</v>
      </c>
      <c r="U3892" s="1" t="s">
        <v>48</v>
      </c>
      <c r="V3892" s="1" t="s">
        <v>48</v>
      </c>
      <c r="W3892" s="1" t="s">
        <v>49</v>
      </c>
      <c r="X3892" s="1" t="s">
        <v>51</v>
      </c>
      <c r="Y3892" s="1" t="s">
        <v>15652</v>
      </c>
      <c r="AC3892" s="1" t="s">
        <v>5712</v>
      </c>
      <c r="AD3892" s="1" t="s">
        <v>5712</v>
      </c>
      <c r="AI3892" s="1" t="s">
        <v>15653</v>
      </c>
      <c r="AK3892" s="1" t="s">
        <v>63</v>
      </c>
      <c r="AN3892" s="1" t="s">
        <v>5712</v>
      </c>
      <c r="AP3892" s="1" t="s">
        <v>5712</v>
      </c>
      <c r="AR3892" s="1" t="s">
        <v>5712</v>
      </c>
      <c r="AT3892" s="1" t="s">
        <v>5712</v>
      </c>
    </row>
    <row r="3893" spans="1:48" x14ac:dyDescent="0.35">
      <c r="A3893" s="1" t="s">
        <v>15654</v>
      </c>
      <c r="B3893" s="1" t="s">
        <v>12499</v>
      </c>
      <c r="C3893" s="1" t="s">
        <v>71</v>
      </c>
      <c r="D3893">
        <v>74</v>
      </c>
      <c r="E3893" s="1" t="s">
        <v>65</v>
      </c>
      <c r="F3893" s="1" t="s">
        <v>66</v>
      </c>
      <c r="G3893" s="1" t="s">
        <v>73</v>
      </c>
      <c r="H3893" s="1" t="s">
        <v>67</v>
      </c>
      <c r="I3893" s="1" t="s">
        <v>61</v>
      </c>
      <c r="J3893" s="1" t="s">
        <v>47</v>
      </c>
      <c r="K3893" s="1" t="s">
        <v>48</v>
      </c>
      <c r="L3893" s="1" t="s">
        <v>49</v>
      </c>
      <c r="M3893" s="1" t="s">
        <v>48</v>
      </c>
      <c r="N3893" s="1" t="s">
        <v>48</v>
      </c>
      <c r="O3893" s="1" t="s">
        <v>48</v>
      </c>
      <c r="P3893" s="1" t="s">
        <v>48</v>
      </c>
      <c r="Q3893" s="1" t="s">
        <v>48</v>
      </c>
      <c r="R3893" s="1" t="s">
        <v>48</v>
      </c>
      <c r="S3893" s="1" t="s">
        <v>48</v>
      </c>
      <c r="T3893" s="1" t="s">
        <v>48</v>
      </c>
      <c r="U3893" s="1" t="s">
        <v>48</v>
      </c>
      <c r="V3893" s="1" t="s">
        <v>48</v>
      </c>
      <c r="W3893" s="1" t="s">
        <v>48</v>
      </c>
      <c r="X3893" s="1" t="s">
        <v>62</v>
      </c>
      <c r="AC3893" s="1" t="s">
        <v>5712</v>
      </c>
      <c r="AD3893" s="1" t="s">
        <v>5712</v>
      </c>
      <c r="AK3893" s="1" t="s">
        <v>63</v>
      </c>
      <c r="AN3893" s="1" t="s">
        <v>5712</v>
      </c>
      <c r="AP3893" s="1" t="s">
        <v>5712</v>
      </c>
      <c r="AR3893" s="1" t="s">
        <v>5712</v>
      </c>
      <c r="AT3893" s="1" t="s">
        <v>5712</v>
      </c>
    </row>
    <row r="3894" spans="1:48" x14ac:dyDescent="0.35">
      <c r="A3894" s="1" t="s">
        <v>15655</v>
      </c>
      <c r="B3894" s="1" t="s">
        <v>12499</v>
      </c>
      <c r="C3894" s="1" t="s">
        <v>41</v>
      </c>
      <c r="D3894">
        <v>64</v>
      </c>
      <c r="E3894" s="1" t="s">
        <v>65</v>
      </c>
      <c r="F3894" s="1" t="s">
        <v>66</v>
      </c>
      <c r="G3894" s="1" t="s">
        <v>73</v>
      </c>
      <c r="H3894" s="1" t="s">
        <v>144</v>
      </c>
      <c r="I3894" s="1" t="s">
        <v>61</v>
      </c>
      <c r="J3894" s="1" t="s">
        <v>47</v>
      </c>
      <c r="K3894" s="1" t="s">
        <v>49</v>
      </c>
      <c r="L3894" s="1" t="s">
        <v>48</v>
      </c>
      <c r="M3894" s="1" t="s">
        <v>48</v>
      </c>
      <c r="N3894" s="1" t="s">
        <v>48</v>
      </c>
      <c r="O3894" s="1" t="s">
        <v>48</v>
      </c>
      <c r="P3894" s="1" t="s">
        <v>48</v>
      </c>
      <c r="Q3894" s="1" t="s">
        <v>48</v>
      </c>
      <c r="R3894" s="1" t="s">
        <v>48</v>
      </c>
      <c r="S3894" s="1" t="s">
        <v>48</v>
      </c>
      <c r="T3894" s="1" t="s">
        <v>49</v>
      </c>
      <c r="U3894" s="1" t="s">
        <v>48</v>
      </c>
      <c r="V3894" s="1" t="s">
        <v>48</v>
      </c>
      <c r="W3894" s="1" t="s">
        <v>48</v>
      </c>
      <c r="X3894" s="1" t="s">
        <v>116</v>
      </c>
      <c r="Y3894" s="1" t="s">
        <v>15656</v>
      </c>
      <c r="AC3894" s="1" t="s">
        <v>5712</v>
      </c>
      <c r="AD3894" s="1" t="s">
        <v>5712</v>
      </c>
      <c r="AI3894" s="1" t="s">
        <v>15657</v>
      </c>
      <c r="AK3894" s="1" t="s">
        <v>63</v>
      </c>
      <c r="AN3894" s="1" t="s">
        <v>5712</v>
      </c>
      <c r="AP3894" s="1" t="s">
        <v>5712</v>
      </c>
      <c r="AR3894" s="1" t="s">
        <v>5712</v>
      </c>
      <c r="AT3894" s="1" t="s">
        <v>5712</v>
      </c>
      <c r="AV3894" s="1" t="s">
        <v>15658</v>
      </c>
    </row>
    <row r="3895" spans="1:48" x14ac:dyDescent="0.35">
      <c r="A3895" s="1" t="s">
        <v>15659</v>
      </c>
      <c r="B3895" s="1" t="s">
        <v>12499</v>
      </c>
      <c r="C3895" s="1" t="s">
        <v>71</v>
      </c>
      <c r="D3895">
        <v>72</v>
      </c>
      <c r="E3895" s="1" t="s">
        <v>65</v>
      </c>
      <c r="F3895" s="1" t="s">
        <v>66</v>
      </c>
      <c r="G3895" s="1" t="s">
        <v>85</v>
      </c>
      <c r="H3895" s="1" t="s">
        <v>386</v>
      </c>
      <c r="I3895" s="1" t="s">
        <v>46</v>
      </c>
      <c r="J3895" s="1" t="s">
        <v>47</v>
      </c>
      <c r="K3895" s="1" t="s">
        <v>48</v>
      </c>
      <c r="L3895" s="1" t="s">
        <v>49</v>
      </c>
      <c r="M3895" s="1" t="s">
        <v>48</v>
      </c>
      <c r="N3895" s="1" t="s">
        <v>48</v>
      </c>
      <c r="O3895" s="1" t="s">
        <v>48</v>
      </c>
      <c r="P3895" s="1" t="s">
        <v>48</v>
      </c>
      <c r="Q3895" s="1" t="s">
        <v>48</v>
      </c>
      <c r="R3895" s="1" t="s">
        <v>48</v>
      </c>
      <c r="S3895" s="1" t="s">
        <v>48</v>
      </c>
      <c r="T3895" s="1" t="s">
        <v>48</v>
      </c>
      <c r="U3895" s="1" t="s">
        <v>48</v>
      </c>
      <c r="V3895" s="1" t="s">
        <v>48</v>
      </c>
      <c r="W3895" s="1" t="s">
        <v>48</v>
      </c>
      <c r="X3895" s="1" t="s">
        <v>62</v>
      </c>
      <c r="AC3895" s="1" t="s">
        <v>5712</v>
      </c>
      <c r="AD3895" s="1" t="s">
        <v>5712</v>
      </c>
      <c r="AK3895" s="1" t="s">
        <v>55</v>
      </c>
      <c r="AN3895" s="1" t="s">
        <v>5712</v>
      </c>
      <c r="AP3895" s="1" t="s">
        <v>5712</v>
      </c>
      <c r="AR3895" s="1" t="s">
        <v>5712</v>
      </c>
      <c r="AT3895" s="1" t="s">
        <v>5712</v>
      </c>
      <c r="AV3895" s="1" t="s">
        <v>15660</v>
      </c>
    </row>
    <row r="3896" spans="1:48" x14ac:dyDescent="0.35">
      <c r="A3896" s="1" t="s">
        <v>15661</v>
      </c>
      <c r="B3896" s="1" t="s">
        <v>12499</v>
      </c>
      <c r="C3896" s="1" t="s">
        <v>41</v>
      </c>
      <c r="D3896">
        <v>61</v>
      </c>
      <c r="E3896" s="1" t="s">
        <v>65</v>
      </c>
      <c r="F3896" s="1" t="s">
        <v>43</v>
      </c>
      <c r="G3896" s="1" t="s">
        <v>73</v>
      </c>
      <c r="H3896" s="1" t="s">
        <v>45</v>
      </c>
      <c r="I3896" s="1" t="s">
        <v>110</v>
      </c>
      <c r="J3896" s="1" t="s">
        <v>80</v>
      </c>
      <c r="K3896" s="1" t="s">
        <v>48</v>
      </c>
      <c r="L3896" s="1" t="s">
        <v>48</v>
      </c>
      <c r="M3896" s="1" t="s">
        <v>48</v>
      </c>
      <c r="N3896" s="1" t="s">
        <v>48</v>
      </c>
      <c r="O3896" s="1" t="s">
        <v>48</v>
      </c>
      <c r="P3896" s="1" t="s">
        <v>48</v>
      </c>
      <c r="Q3896" s="1" t="s">
        <v>48</v>
      </c>
      <c r="R3896" s="1" t="s">
        <v>48</v>
      </c>
      <c r="S3896" s="1" t="s">
        <v>48</v>
      </c>
      <c r="T3896" s="1" t="s">
        <v>48</v>
      </c>
      <c r="U3896" s="1" t="s">
        <v>48</v>
      </c>
      <c r="V3896" s="1" t="s">
        <v>49</v>
      </c>
      <c r="W3896" s="1" t="s">
        <v>48</v>
      </c>
      <c r="X3896" s="1" t="s">
        <v>116</v>
      </c>
      <c r="Y3896" s="1" t="s">
        <v>15662</v>
      </c>
      <c r="AC3896" s="1" t="s">
        <v>5712</v>
      </c>
      <c r="AD3896" s="1" t="s">
        <v>5712</v>
      </c>
      <c r="AI3896" s="1" t="s">
        <v>15663</v>
      </c>
      <c r="AK3896" s="1" t="s">
        <v>55</v>
      </c>
      <c r="AN3896" s="1" t="s">
        <v>5712</v>
      </c>
      <c r="AP3896" s="1" t="s">
        <v>5712</v>
      </c>
      <c r="AR3896" s="1" t="s">
        <v>5712</v>
      </c>
      <c r="AT3896" s="1" t="s">
        <v>5712</v>
      </c>
      <c r="AV3896" s="1" t="s">
        <v>15664</v>
      </c>
    </row>
    <row r="3897" spans="1:48" x14ac:dyDescent="0.35">
      <c r="A3897" s="1" t="s">
        <v>15665</v>
      </c>
      <c r="B3897" s="1" t="s">
        <v>12499</v>
      </c>
      <c r="C3897" s="1" t="s">
        <v>41</v>
      </c>
      <c r="D3897">
        <v>73</v>
      </c>
      <c r="E3897" s="1" t="s">
        <v>65</v>
      </c>
      <c r="F3897" s="1" t="s">
        <v>66</v>
      </c>
      <c r="G3897" s="1" t="s">
        <v>85</v>
      </c>
      <c r="H3897" s="1" t="s">
        <v>67</v>
      </c>
      <c r="I3897" s="1" t="s">
        <v>61</v>
      </c>
      <c r="J3897" s="1" t="s">
        <v>47</v>
      </c>
      <c r="K3897" s="1" t="s">
        <v>49</v>
      </c>
      <c r="L3897" s="1" t="s">
        <v>48</v>
      </c>
      <c r="M3897" s="1" t="s">
        <v>48</v>
      </c>
      <c r="N3897" s="1" t="s">
        <v>48</v>
      </c>
      <c r="O3897" s="1" t="s">
        <v>48</v>
      </c>
      <c r="P3897" s="1" t="s">
        <v>48</v>
      </c>
      <c r="Q3897" s="1" t="s">
        <v>48</v>
      </c>
      <c r="R3897" s="1" t="s">
        <v>48</v>
      </c>
      <c r="S3897" s="1" t="s">
        <v>48</v>
      </c>
      <c r="T3897" s="1" t="s">
        <v>49</v>
      </c>
      <c r="U3897" s="1" t="s">
        <v>48</v>
      </c>
      <c r="V3897" s="1" t="s">
        <v>48</v>
      </c>
      <c r="W3897" s="1" t="s">
        <v>48</v>
      </c>
      <c r="X3897" s="1" t="s">
        <v>75</v>
      </c>
      <c r="Y3897" s="1" t="s">
        <v>15666</v>
      </c>
      <c r="AC3897" s="1" t="s">
        <v>5712</v>
      </c>
      <c r="AD3897" s="1" t="s">
        <v>5712</v>
      </c>
      <c r="AK3897" s="1" t="s">
        <v>63</v>
      </c>
      <c r="AN3897" s="1" t="s">
        <v>5712</v>
      </c>
      <c r="AP3897" s="1" t="s">
        <v>5712</v>
      </c>
      <c r="AR3897" s="1" t="s">
        <v>5712</v>
      </c>
      <c r="AT3897" s="1" t="s">
        <v>5712</v>
      </c>
    </row>
    <row r="3898" spans="1:48" x14ac:dyDescent="0.35">
      <c r="A3898" s="1" t="s">
        <v>15667</v>
      </c>
      <c r="B3898" s="1" t="s">
        <v>12499</v>
      </c>
      <c r="C3898" s="1" t="s">
        <v>71</v>
      </c>
      <c r="D3898">
        <v>75</v>
      </c>
      <c r="E3898" s="1" t="s">
        <v>65</v>
      </c>
      <c r="F3898" s="1" t="s">
        <v>66</v>
      </c>
      <c r="G3898" s="1" t="s">
        <v>59</v>
      </c>
      <c r="H3898" s="1" t="s">
        <v>79</v>
      </c>
      <c r="I3898" s="1" t="s">
        <v>99</v>
      </c>
      <c r="J3898" s="1" t="s">
        <v>80</v>
      </c>
      <c r="K3898" s="1" t="s">
        <v>48</v>
      </c>
      <c r="L3898" s="1" t="s">
        <v>48</v>
      </c>
      <c r="M3898" s="1" t="s">
        <v>48</v>
      </c>
      <c r="N3898" s="1" t="s">
        <v>48</v>
      </c>
      <c r="O3898" s="1" t="s">
        <v>48</v>
      </c>
      <c r="P3898" s="1" t="s">
        <v>48</v>
      </c>
      <c r="Q3898" s="1" t="s">
        <v>48</v>
      </c>
      <c r="R3898" s="1" t="s">
        <v>48</v>
      </c>
      <c r="S3898" s="1" t="s">
        <v>48</v>
      </c>
      <c r="T3898" s="1" t="s">
        <v>48</v>
      </c>
      <c r="U3898" s="1" t="s">
        <v>48</v>
      </c>
      <c r="V3898" s="1" t="s">
        <v>49</v>
      </c>
      <c r="W3898" s="1" t="s">
        <v>48</v>
      </c>
      <c r="X3898" s="1" t="s">
        <v>145</v>
      </c>
      <c r="Y3898" s="1" t="s">
        <v>15668</v>
      </c>
      <c r="AC3898" s="1" t="s">
        <v>5712</v>
      </c>
      <c r="AD3898" s="1" t="s">
        <v>5712</v>
      </c>
      <c r="AI3898" s="1" t="s">
        <v>15669</v>
      </c>
      <c r="AK3898" s="1" t="s">
        <v>77</v>
      </c>
      <c r="AN3898" s="1" t="s">
        <v>5712</v>
      </c>
      <c r="AP3898" s="1" t="s">
        <v>5712</v>
      </c>
      <c r="AR3898" s="1" t="s">
        <v>5712</v>
      </c>
      <c r="AT3898" s="1" t="s">
        <v>5712</v>
      </c>
    </row>
    <row r="3899" spans="1:48" x14ac:dyDescent="0.35">
      <c r="A3899" s="1" t="s">
        <v>15670</v>
      </c>
      <c r="B3899" s="1" t="s">
        <v>12499</v>
      </c>
      <c r="C3899" s="1" t="s">
        <v>71</v>
      </c>
      <c r="D3899">
        <v>61</v>
      </c>
      <c r="E3899" s="1" t="s">
        <v>65</v>
      </c>
      <c r="F3899" s="1" t="s">
        <v>72</v>
      </c>
      <c r="G3899" s="1" t="s">
        <v>98</v>
      </c>
      <c r="H3899" s="1" t="s">
        <v>79</v>
      </c>
      <c r="I3899" s="1" t="s">
        <v>99</v>
      </c>
      <c r="J3899" s="1" t="s">
        <v>80</v>
      </c>
      <c r="K3899" s="1" t="s">
        <v>48</v>
      </c>
      <c r="L3899" s="1" t="s">
        <v>48</v>
      </c>
      <c r="M3899" s="1" t="s">
        <v>48</v>
      </c>
      <c r="N3899" s="1" t="s">
        <v>48</v>
      </c>
      <c r="O3899" s="1" t="s">
        <v>48</v>
      </c>
      <c r="P3899" s="1" t="s">
        <v>48</v>
      </c>
      <c r="Q3899" s="1" t="s">
        <v>48</v>
      </c>
      <c r="R3899" s="1" t="s">
        <v>48</v>
      </c>
      <c r="S3899" s="1" t="s">
        <v>48</v>
      </c>
      <c r="T3899" s="1" t="s">
        <v>48</v>
      </c>
      <c r="U3899" s="1" t="s">
        <v>48</v>
      </c>
      <c r="V3899" s="1" t="s">
        <v>49</v>
      </c>
      <c r="W3899" s="1" t="s">
        <v>48</v>
      </c>
      <c r="X3899" s="1" t="s">
        <v>145</v>
      </c>
      <c r="Y3899" s="1" t="s">
        <v>15671</v>
      </c>
      <c r="AC3899" s="1" t="s">
        <v>5712</v>
      </c>
      <c r="AD3899" s="1" t="s">
        <v>5712</v>
      </c>
      <c r="AI3899" s="1" t="s">
        <v>15672</v>
      </c>
      <c r="AK3899" s="1" t="s">
        <v>77</v>
      </c>
      <c r="AN3899" s="1" t="s">
        <v>5712</v>
      </c>
      <c r="AP3899" s="1" t="s">
        <v>5712</v>
      </c>
      <c r="AR3899" s="1" t="s">
        <v>5712</v>
      </c>
      <c r="AT3899" s="1" t="s">
        <v>5712</v>
      </c>
      <c r="AV3899" s="1" t="s">
        <v>15673</v>
      </c>
    </row>
    <row r="3900" spans="1:48" ht="116" x14ac:dyDescent="0.35">
      <c r="A3900" s="1" t="s">
        <v>15674</v>
      </c>
      <c r="B3900" s="1" t="s">
        <v>12499</v>
      </c>
      <c r="C3900" s="1" t="s">
        <v>71</v>
      </c>
      <c r="D3900">
        <v>67</v>
      </c>
      <c r="E3900" s="1" t="s">
        <v>65</v>
      </c>
      <c r="F3900" s="1" t="s">
        <v>72</v>
      </c>
      <c r="G3900" s="1" t="s">
        <v>85</v>
      </c>
      <c r="H3900" s="1" t="s">
        <v>45</v>
      </c>
      <c r="I3900" s="1" t="s">
        <v>74</v>
      </c>
      <c r="J3900" s="1" t="s">
        <v>80</v>
      </c>
      <c r="K3900" s="1" t="s">
        <v>48</v>
      </c>
      <c r="L3900" s="1" t="s">
        <v>48</v>
      </c>
      <c r="M3900" s="1" t="s">
        <v>48</v>
      </c>
      <c r="N3900" s="1" t="s">
        <v>48</v>
      </c>
      <c r="O3900" s="1" t="s">
        <v>48</v>
      </c>
      <c r="P3900" s="1" t="s">
        <v>48</v>
      </c>
      <c r="Q3900" s="1" t="s">
        <v>48</v>
      </c>
      <c r="R3900" s="1" t="s">
        <v>48</v>
      </c>
      <c r="S3900" s="1" t="s">
        <v>48</v>
      </c>
      <c r="T3900" s="1" t="s">
        <v>48</v>
      </c>
      <c r="U3900" s="1" t="s">
        <v>48</v>
      </c>
      <c r="V3900" s="1" t="s">
        <v>48</v>
      </c>
      <c r="W3900" s="1" t="s">
        <v>49</v>
      </c>
      <c r="X3900" s="1" t="s">
        <v>51</v>
      </c>
      <c r="Y3900" s="2" t="s">
        <v>15675</v>
      </c>
      <c r="AC3900" s="1" t="s">
        <v>5712</v>
      </c>
      <c r="AD3900" s="1" t="s">
        <v>5712</v>
      </c>
      <c r="AI3900" s="1" t="s">
        <v>15676</v>
      </c>
      <c r="AK3900" s="1" t="s">
        <v>101</v>
      </c>
      <c r="AN3900" s="1" t="s">
        <v>5712</v>
      </c>
      <c r="AP3900" s="1" t="s">
        <v>131</v>
      </c>
      <c r="AR3900" s="1" t="s">
        <v>5712</v>
      </c>
      <c r="AT3900" s="1" t="s">
        <v>5712</v>
      </c>
    </row>
    <row r="3901" spans="1:48" x14ac:dyDescent="0.35">
      <c r="A3901" s="1" t="s">
        <v>15677</v>
      </c>
      <c r="B3901" s="1" t="s">
        <v>12499</v>
      </c>
      <c r="C3901" s="1" t="s">
        <v>71</v>
      </c>
      <c r="D3901">
        <v>67</v>
      </c>
      <c r="E3901" s="1" t="s">
        <v>65</v>
      </c>
      <c r="F3901" s="1" t="s">
        <v>66</v>
      </c>
      <c r="G3901" s="1" t="s">
        <v>137</v>
      </c>
      <c r="H3901" s="1" t="s">
        <v>144</v>
      </c>
      <c r="I3901" s="1" t="s">
        <v>46</v>
      </c>
      <c r="J3901" s="1" t="s">
        <v>80</v>
      </c>
      <c r="K3901" s="1" t="s">
        <v>48</v>
      </c>
      <c r="L3901" s="1" t="s">
        <v>48</v>
      </c>
      <c r="M3901" s="1" t="s">
        <v>48</v>
      </c>
      <c r="N3901" s="1" t="s">
        <v>48</v>
      </c>
      <c r="O3901" s="1" t="s">
        <v>48</v>
      </c>
      <c r="P3901" s="1" t="s">
        <v>48</v>
      </c>
      <c r="Q3901" s="1" t="s">
        <v>48</v>
      </c>
      <c r="R3901" s="1" t="s">
        <v>48</v>
      </c>
      <c r="S3901" s="1" t="s">
        <v>48</v>
      </c>
      <c r="T3901" s="1" t="s">
        <v>48</v>
      </c>
      <c r="U3901" s="1" t="s">
        <v>48</v>
      </c>
      <c r="V3901" s="1" t="s">
        <v>48</v>
      </c>
      <c r="W3901" s="1" t="s">
        <v>49</v>
      </c>
      <c r="X3901" s="1" t="s">
        <v>116</v>
      </c>
      <c r="Y3901" s="1" t="s">
        <v>15678</v>
      </c>
      <c r="AC3901" s="1" t="s">
        <v>5712</v>
      </c>
      <c r="AD3901" s="1" t="s">
        <v>5712</v>
      </c>
      <c r="AK3901" s="1" t="s">
        <v>77</v>
      </c>
      <c r="AN3901" s="1" t="s">
        <v>5712</v>
      </c>
      <c r="AP3901" s="1" t="s">
        <v>5712</v>
      </c>
      <c r="AR3901" s="1" t="s">
        <v>5712</v>
      </c>
      <c r="AT3901" s="1" t="s">
        <v>5712</v>
      </c>
    </row>
    <row r="3902" spans="1:48" x14ac:dyDescent="0.35">
      <c r="A3902" s="1" t="s">
        <v>15679</v>
      </c>
      <c r="B3902" s="1" t="s">
        <v>12499</v>
      </c>
      <c r="C3902" s="1" t="s">
        <v>71</v>
      </c>
      <c r="D3902">
        <v>70</v>
      </c>
      <c r="E3902" s="1" t="s">
        <v>65</v>
      </c>
      <c r="F3902" s="1" t="s">
        <v>66</v>
      </c>
      <c r="G3902" s="1" t="s">
        <v>73</v>
      </c>
      <c r="H3902" s="1" t="s">
        <v>67</v>
      </c>
      <c r="I3902" s="1" t="s">
        <v>61</v>
      </c>
      <c r="J3902" s="1" t="s">
        <v>47</v>
      </c>
      <c r="K3902" s="1" t="s">
        <v>48</v>
      </c>
      <c r="L3902" s="1" t="s">
        <v>48</v>
      </c>
      <c r="M3902" s="1" t="s">
        <v>48</v>
      </c>
      <c r="N3902" s="1" t="s">
        <v>48</v>
      </c>
      <c r="O3902" s="1" t="s">
        <v>49</v>
      </c>
      <c r="P3902" s="1" t="s">
        <v>48</v>
      </c>
      <c r="Q3902" s="1" t="s">
        <v>48</v>
      </c>
      <c r="R3902" s="1" t="s">
        <v>48</v>
      </c>
      <c r="S3902" s="1" t="s">
        <v>48</v>
      </c>
      <c r="T3902" s="1" t="s">
        <v>48</v>
      </c>
      <c r="U3902" s="1" t="s">
        <v>48</v>
      </c>
      <c r="V3902" s="1" t="s">
        <v>48</v>
      </c>
      <c r="W3902" s="1" t="s">
        <v>48</v>
      </c>
      <c r="X3902" s="1" t="s">
        <v>62</v>
      </c>
      <c r="AC3902" s="1" t="s">
        <v>5712</v>
      </c>
      <c r="AD3902" s="1" t="s">
        <v>5712</v>
      </c>
      <c r="AI3902" s="1" t="s">
        <v>15680</v>
      </c>
      <c r="AK3902" s="1" t="s">
        <v>63</v>
      </c>
      <c r="AN3902" s="1" t="s">
        <v>5712</v>
      </c>
      <c r="AP3902" s="1" t="s">
        <v>5712</v>
      </c>
      <c r="AR3902" s="1" t="s">
        <v>5712</v>
      </c>
      <c r="AT3902" s="1" t="s">
        <v>5712</v>
      </c>
      <c r="AV3902" s="1" t="s">
        <v>15681</v>
      </c>
    </row>
    <row r="3903" spans="1:48" x14ac:dyDescent="0.35">
      <c r="A3903" s="1" t="s">
        <v>15682</v>
      </c>
      <c r="B3903" s="1" t="s">
        <v>12499</v>
      </c>
      <c r="C3903" s="1" t="s">
        <v>41</v>
      </c>
      <c r="D3903">
        <v>67</v>
      </c>
      <c r="E3903" s="1" t="s">
        <v>65</v>
      </c>
      <c r="F3903" s="1" t="s">
        <v>66</v>
      </c>
      <c r="G3903" s="1" t="s">
        <v>98</v>
      </c>
      <c r="H3903" s="1" t="s">
        <v>67</v>
      </c>
      <c r="I3903" s="1" t="s">
        <v>99</v>
      </c>
      <c r="J3903" s="1" t="s">
        <v>80</v>
      </c>
      <c r="K3903" s="1" t="s">
        <v>48</v>
      </c>
      <c r="L3903" s="1" t="s">
        <v>48</v>
      </c>
      <c r="M3903" s="1" t="s">
        <v>48</v>
      </c>
      <c r="N3903" s="1" t="s">
        <v>48</v>
      </c>
      <c r="O3903" s="1" t="s">
        <v>48</v>
      </c>
      <c r="P3903" s="1" t="s">
        <v>48</v>
      </c>
      <c r="Q3903" s="1" t="s">
        <v>48</v>
      </c>
      <c r="R3903" s="1" t="s">
        <v>48</v>
      </c>
      <c r="S3903" s="1" t="s">
        <v>48</v>
      </c>
      <c r="T3903" s="1" t="s">
        <v>48</v>
      </c>
      <c r="U3903" s="1" t="s">
        <v>48</v>
      </c>
      <c r="V3903" s="1" t="s">
        <v>49</v>
      </c>
      <c r="W3903" s="1" t="s">
        <v>48</v>
      </c>
      <c r="X3903" s="1" t="s">
        <v>62</v>
      </c>
      <c r="AC3903" s="1" t="s">
        <v>5712</v>
      </c>
      <c r="AD3903" s="1" t="s">
        <v>5712</v>
      </c>
      <c r="AK3903" s="1" t="s">
        <v>63</v>
      </c>
      <c r="AN3903" s="1" t="s">
        <v>5712</v>
      </c>
      <c r="AP3903" s="1" t="s">
        <v>5712</v>
      </c>
      <c r="AR3903" s="1" t="s">
        <v>5712</v>
      </c>
      <c r="AT3903" s="1" t="s">
        <v>5712</v>
      </c>
    </row>
    <row r="3904" spans="1:48" x14ac:dyDescent="0.35">
      <c r="A3904" s="1" t="s">
        <v>15683</v>
      </c>
      <c r="B3904" s="1" t="s">
        <v>12499</v>
      </c>
      <c r="C3904" s="1" t="s">
        <v>41</v>
      </c>
      <c r="D3904">
        <v>71</v>
      </c>
      <c r="E3904" s="1" t="s">
        <v>65</v>
      </c>
      <c r="F3904" s="1" t="s">
        <v>66</v>
      </c>
      <c r="G3904" s="1" t="s">
        <v>73</v>
      </c>
      <c r="H3904" s="1" t="s">
        <v>67</v>
      </c>
      <c r="I3904" s="1" t="s">
        <v>68</v>
      </c>
      <c r="J3904" s="1" t="s">
        <v>80</v>
      </c>
      <c r="K3904" s="1" t="s">
        <v>48</v>
      </c>
      <c r="L3904" s="1" t="s">
        <v>48</v>
      </c>
      <c r="M3904" s="1" t="s">
        <v>48</v>
      </c>
      <c r="N3904" s="1" t="s">
        <v>48</v>
      </c>
      <c r="O3904" s="1" t="s">
        <v>48</v>
      </c>
      <c r="P3904" s="1" t="s">
        <v>48</v>
      </c>
      <c r="Q3904" s="1" t="s">
        <v>48</v>
      </c>
      <c r="R3904" s="1" t="s">
        <v>48</v>
      </c>
      <c r="S3904" s="1" t="s">
        <v>48</v>
      </c>
      <c r="T3904" s="1" t="s">
        <v>48</v>
      </c>
      <c r="U3904" s="1" t="s">
        <v>48</v>
      </c>
      <c r="V3904" s="1" t="s">
        <v>48</v>
      </c>
      <c r="W3904" s="1" t="s">
        <v>49</v>
      </c>
      <c r="X3904" s="1" t="s">
        <v>62</v>
      </c>
      <c r="AC3904" s="1" t="s">
        <v>5712</v>
      </c>
      <c r="AD3904" s="1" t="s">
        <v>5712</v>
      </c>
      <c r="AK3904" s="1" t="s">
        <v>77</v>
      </c>
      <c r="AN3904" s="1" t="s">
        <v>5712</v>
      </c>
      <c r="AP3904" s="1" t="s">
        <v>5712</v>
      </c>
      <c r="AR3904" s="1" t="s">
        <v>5712</v>
      </c>
      <c r="AT3904" s="1" t="s">
        <v>5712</v>
      </c>
      <c r="AV3904" s="1" t="s">
        <v>15684</v>
      </c>
    </row>
    <row r="3905" spans="1:48" x14ac:dyDescent="0.35">
      <c r="A3905" s="1" t="s">
        <v>15685</v>
      </c>
      <c r="B3905" s="1" t="s">
        <v>12499</v>
      </c>
      <c r="C3905" s="1" t="s">
        <v>71</v>
      </c>
      <c r="D3905">
        <v>80</v>
      </c>
      <c r="E3905" s="1" t="s">
        <v>65</v>
      </c>
      <c r="F3905" s="1" t="s">
        <v>66</v>
      </c>
      <c r="G3905" s="1" t="s">
        <v>85</v>
      </c>
      <c r="H3905" s="1" t="s">
        <v>67</v>
      </c>
      <c r="I3905" s="1" t="s">
        <v>74</v>
      </c>
      <c r="J3905" s="1" t="s">
        <v>80</v>
      </c>
      <c r="K3905" s="1" t="s">
        <v>48</v>
      </c>
      <c r="L3905" s="1" t="s">
        <v>48</v>
      </c>
      <c r="M3905" s="1" t="s">
        <v>48</v>
      </c>
      <c r="N3905" s="1" t="s">
        <v>48</v>
      </c>
      <c r="O3905" s="1" t="s">
        <v>48</v>
      </c>
      <c r="P3905" s="1" t="s">
        <v>48</v>
      </c>
      <c r="Q3905" s="1" t="s">
        <v>48</v>
      </c>
      <c r="R3905" s="1" t="s">
        <v>48</v>
      </c>
      <c r="S3905" s="1" t="s">
        <v>48</v>
      </c>
      <c r="T3905" s="1" t="s">
        <v>48</v>
      </c>
      <c r="U3905" s="1" t="s">
        <v>48</v>
      </c>
      <c r="V3905" s="1" t="s">
        <v>49</v>
      </c>
      <c r="W3905" s="1" t="s">
        <v>48</v>
      </c>
      <c r="X3905" s="1" t="s">
        <v>62</v>
      </c>
      <c r="AC3905" s="1" t="s">
        <v>5712</v>
      </c>
      <c r="AD3905" s="1" t="s">
        <v>5712</v>
      </c>
      <c r="AI3905" s="1" t="s">
        <v>15686</v>
      </c>
      <c r="AK3905" s="1" t="s">
        <v>77</v>
      </c>
      <c r="AN3905" s="1" t="s">
        <v>5712</v>
      </c>
      <c r="AP3905" s="1" t="s">
        <v>5712</v>
      </c>
      <c r="AR3905" s="1" t="s">
        <v>5712</v>
      </c>
      <c r="AT3905" s="1" t="s">
        <v>5712</v>
      </c>
      <c r="AV3905" s="1" t="s">
        <v>15687</v>
      </c>
    </row>
    <row r="3906" spans="1:48" x14ac:dyDescent="0.35">
      <c r="A3906" s="1" t="s">
        <v>15688</v>
      </c>
      <c r="B3906" s="1" t="s">
        <v>12499</v>
      </c>
      <c r="C3906" s="1" t="s">
        <v>71</v>
      </c>
      <c r="D3906">
        <v>59</v>
      </c>
      <c r="E3906" s="1" t="s">
        <v>65</v>
      </c>
      <c r="F3906" s="1" t="s">
        <v>43</v>
      </c>
      <c r="G3906" s="1" t="s">
        <v>44</v>
      </c>
      <c r="H3906" s="1" t="s">
        <v>45</v>
      </c>
      <c r="I3906" s="1" t="s">
        <v>68</v>
      </c>
      <c r="J3906" s="1" t="s">
        <v>80</v>
      </c>
      <c r="K3906" s="1" t="s">
        <v>48</v>
      </c>
      <c r="L3906" s="1" t="s">
        <v>48</v>
      </c>
      <c r="M3906" s="1" t="s">
        <v>48</v>
      </c>
      <c r="N3906" s="1" t="s">
        <v>48</v>
      </c>
      <c r="O3906" s="1" t="s">
        <v>48</v>
      </c>
      <c r="P3906" s="1" t="s">
        <v>48</v>
      </c>
      <c r="Q3906" s="1" t="s">
        <v>48</v>
      </c>
      <c r="R3906" s="1" t="s">
        <v>48</v>
      </c>
      <c r="S3906" s="1" t="s">
        <v>48</v>
      </c>
      <c r="T3906" s="1" t="s">
        <v>48</v>
      </c>
      <c r="U3906" s="1" t="s">
        <v>48</v>
      </c>
      <c r="V3906" s="1" t="s">
        <v>49</v>
      </c>
      <c r="W3906" s="1" t="s">
        <v>48</v>
      </c>
      <c r="X3906" s="1" t="s">
        <v>62</v>
      </c>
      <c r="AC3906" s="1" t="s">
        <v>5712</v>
      </c>
      <c r="AD3906" s="1" t="s">
        <v>5712</v>
      </c>
      <c r="AI3906" s="1" t="s">
        <v>15689</v>
      </c>
      <c r="AK3906" s="1" t="s">
        <v>77</v>
      </c>
      <c r="AN3906" s="1" t="s">
        <v>5712</v>
      </c>
      <c r="AP3906" s="1" t="s">
        <v>5712</v>
      </c>
      <c r="AR3906" s="1" t="s">
        <v>5712</v>
      </c>
      <c r="AT3906" s="1" t="s">
        <v>5712</v>
      </c>
      <c r="AV3906" s="1" t="s">
        <v>105</v>
      </c>
    </row>
    <row r="3907" spans="1:48" x14ac:dyDescent="0.35">
      <c r="A3907" s="1" t="s">
        <v>15690</v>
      </c>
      <c r="B3907" s="1" t="s">
        <v>12499</v>
      </c>
      <c r="C3907" s="1" t="s">
        <v>71</v>
      </c>
      <c r="D3907">
        <v>59</v>
      </c>
      <c r="E3907" s="1" t="s">
        <v>65</v>
      </c>
      <c r="F3907" s="1" t="s">
        <v>66</v>
      </c>
      <c r="G3907" s="1" t="s">
        <v>98</v>
      </c>
      <c r="H3907" s="1" t="s">
        <v>45</v>
      </c>
      <c r="I3907" s="1" t="s">
        <v>46</v>
      </c>
      <c r="J3907" s="1" t="s">
        <v>80</v>
      </c>
      <c r="K3907" s="1" t="s">
        <v>48</v>
      </c>
      <c r="L3907" s="1" t="s">
        <v>48</v>
      </c>
      <c r="M3907" s="1" t="s">
        <v>48</v>
      </c>
      <c r="N3907" s="1" t="s">
        <v>48</v>
      </c>
      <c r="O3907" s="1" t="s">
        <v>48</v>
      </c>
      <c r="P3907" s="1" t="s">
        <v>48</v>
      </c>
      <c r="Q3907" s="1" t="s">
        <v>48</v>
      </c>
      <c r="R3907" s="1" t="s">
        <v>48</v>
      </c>
      <c r="S3907" s="1" t="s">
        <v>48</v>
      </c>
      <c r="T3907" s="1" t="s">
        <v>48</v>
      </c>
      <c r="U3907" s="1" t="s">
        <v>49</v>
      </c>
      <c r="V3907" s="1" t="s">
        <v>48</v>
      </c>
      <c r="W3907" s="1" t="s">
        <v>48</v>
      </c>
      <c r="X3907" s="1" t="s">
        <v>62</v>
      </c>
      <c r="AC3907" s="1" t="s">
        <v>5712</v>
      </c>
      <c r="AD3907" s="1" t="s">
        <v>5712</v>
      </c>
      <c r="AK3907" s="1" t="s">
        <v>63</v>
      </c>
      <c r="AN3907" s="1" t="s">
        <v>5712</v>
      </c>
      <c r="AP3907" s="1" t="s">
        <v>5712</v>
      </c>
      <c r="AR3907" s="1" t="s">
        <v>5712</v>
      </c>
      <c r="AT3907" s="1" t="s">
        <v>5712</v>
      </c>
    </row>
    <row r="3908" spans="1:48" x14ac:dyDescent="0.35">
      <c r="A3908" s="1" t="s">
        <v>15691</v>
      </c>
      <c r="B3908" s="1" t="s">
        <v>12499</v>
      </c>
      <c r="C3908" s="1" t="s">
        <v>71</v>
      </c>
      <c r="D3908">
        <v>30</v>
      </c>
      <c r="E3908" s="1" t="s">
        <v>57</v>
      </c>
      <c r="F3908" s="1" t="s">
        <v>58</v>
      </c>
      <c r="G3908" s="1" t="s">
        <v>85</v>
      </c>
      <c r="H3908" s="1" t="s">
        <v>79</v>
      </c>
      <c r="I3908" s="1" t="s">
        <v>46</v>
      </c>
      <c r="J3908" s="1" t="s">
        <v>80</v>
      </c>
      <c r="K3908" s="1" t="s">
        <v>48</v>
      </c>
      <c r="L3908" s="1" t="s">
        <v>48</v>
      </c>
      <c r="M3908" s="1" t="s">
        <v>48</v>
      </c>
      <c r="N3908" s="1" t="s">
        <v>48</v>
      </c>
      <c r="O3908" s="1" t="s">
        <v>48</v>
      </c>
      <c r="P3908" s="1" t="s">
        <v>48</v>
      </c>
      <c r="Q3908" s="1" t="s">
        <v>48</v>
      </c>
      <c r="R3908" s="1" t="s">
        <v>48</v>
      </c>
      <c r="S3908" s="1" t="s">
        <v>48</v>
      </c>
      <c r="T3908" s="1" t="s">
        <v>48</v>
      </c>
      <c r="U3908" s="1" t="s">
        <v>49</v>
      </c>
      <c r="V3908" s="1" t="s">
        <v>48</v>
      </c>
      <c r="W3908" s="1" t="s">
        <v>48</v>
      </c>
      <c r="X3908" s="1" t="s">
        <v>62</v>
      </c>
      <c r="AC3908" s="1" t="s">
        <v>5712</v>
      </c>
      <c r="AD3908" s="1" t="s">
        <v>5712</v>
      </c>
      <c r="AK3908" s="1" t="s">
        <v>55</v>
      </c>
      <c r="AN3908" s="1" t="s">
        <v>5712</v>
      </c>
      <c r="AP3908" s="1" t="s">
        <v>5712</v>
      </c>
      <c r="AR3908" s="1" t="s">
        <v>5712</v>
      </c>
      <c r="AT3908" s="1" t="s">
        <v>5712</v>
      </c>
    </row>
    <row r="3909" spans="1:48" x14ac:dyDescent="0.35">
      <c r="A3909" s="1" t="s">
        <v>15692</v>
      </c>
      <c r="B3909" s="1" t="s">
        <v>12499</v>
      </c>
      <c r="C3909" s="1" t="s">
        <v>41</v>
      </c>
      <c r="D3909">
        <v>69</v>
      </c>
      <c r="E3909" s="1" t="s">
        <v>65</v>
      </c>
      <c r="F3909" s="1" t="s">
        <v>66</v>
      </c>
      <c r="G3909" s="1" t="s">
        <v>59</v>
      </c>
      <c r="H3909" s="1" t="s">
        <v>67</v>
      </c>
      <c r="I3909" s="1" t="s">
        <v>90</v>
      </c>
      <c r="J3909" s="1" t="s">
        <v>80</v>
      </c>
      <c r="K3909" s="1" t="s">
        <v>48</v>
      </c>
      <c r="L3909" s="1" t="s">
        <v>48</v>
      </c>
      <c r="M3909" s="1" t="s">
        <v>48</v>
      </c>
      <c r="N3909" s="1" t="s">
        <v>48</v>
      </c>
      <c r="O3909" s="1" t="s">
        <v>48</v>
      </c>
      <c r="P3909" s="1" t="s">
        <v>48</v>
      </c>
      <c r="Q3909" s="1" t="s">
        <v>48</v>
      </c>
      <c r="R3909" s="1" t="s">
        <v>48</v>
      </c>
      <c r="S3909" s="1" t="s">
        <v>48</v>
      </c>
      <c r="T3909" s="1" t="s">
        <v>48</v>
      </c>
      <c r="U3909" s="1" t="s">
        <v>48</v>
      </c>
      <c r="V3909" s="1" t="s">
        <v>48</v>
      </c>
      <c r="W3909" s="1" t="s">
        <v>49</v>
      </c>
      <c r="X3909" s="1" t="s">
        <v>62</v>
      </c>
      <c r="AC3909" s="1" t="s">
        <v>5712</v>
      </c>
      <c r="AD3909" s="1" t="s">
        <v>5712</v>
      </c>
      <c r="AK3909" s="1" t="s">
        <v>77</v>
      </c>
      <c r="AN3909" s="1" t="s">
        <v>5712</v>
      </c>
      <c r="AP3909" s="1" t="s">
        <v>5712</v>
      </c>
      <c r="AR3909" s="1" t="s">
        <v>5712</v>
      </c>
      <c r="AT3909" s="1" t="s">
        <v>5712</v>
      </c>
    </row>
    <row r="3910" spans="1:48" x14ac:dyDescent="0.35">
      <c r="A3910" s="1" t="s">
        <v>15693</v>
      </c>
      <c r="B3910" s="1" t="s">
        <v>12499</v>
      </c>
      <c r="C3910" s="1" t="s">
        <v>41</v>
      </c>
      <c r="D3910">
        <v>69</v>
      </c>
      <c r="E3910" s="1" t="s">
        <v>65</v>
      </c>
      <c r="F3910" s="1" t="s">
        <v>66</v>
      </c>
      <c r="G3910" s="1" t="s">
        <v>59</v>
      </c>
      <c r="H3910" s="1" t="s">
        <v>67</v>
      </c>
      <c r="I3910" s="1" t="s">
        <v>110</v>
      </c>
      <c r="J3910" s="1" t="s">
        <v>80</v>
      </c>
      <c r="K3910" s="1" t="s">
        <v>48</v>
      </c>
      <c r="L3910" s="1" t="s">
        <v>48</v>
      </c>
      <c r="M3910" s="1" t="s">
        <v>48</v>
      </c>
      <c r="N3910" s="1" t="s">
        <v>48</v>
      </c>
      <c r="O3910" s="1" t="s">
        <v>48</v>
      </c>
      <c r="P3910" s="1" t="s">
        <v>48</v>
      </c>
      <c r="Q3910" s="1" t="s">
        <v>48</v>
      </c>
      <c r="R3910" s="1" t="s">
        <v>48</v>
      </c>
      <c r="S3910" s="1" t="s">
        <v>48</v>
      </c>
      <c r="T3910" s="1" t="s">
        <v>48</v>
      </c>
      <c r="U3910" s="1" t="s">
        <v>48</v>
      </c>
      <c r="V3910" s="1" t="s">
        <v>49</v>
      </c>
      <c r="W3910" s="1" t="s">
        <v>48</v>
      </c>
      <c r="X3910" s="1" t="s">
        <v>62</v>
      </c>
      <c r="AC3910" s="1" t="s">
        <v>5712</v>
      </c>
      <c r="AD3910" s="1" t="s">
        <v>5712</v>
      </c>
      <c r="AI3910" s="1" t="s">
        <v>15694</v>
      </c>
      <c r="AK3910" s="1" t="s">
        <v>55</v>
      </c>
      <c r="AN3910" s="1" t="s">
        <v>131</v>
      </c>
      <c r="AP3910" s="1" t="s">
        <v>5712</v>
      </c>
      <c r="AR3910" s="1" t="s">
        <v>5712</v>
      </c>
      <c r="AT3910" s="1" t="s">
        <v>5712</v>
      </c>
    </row>
    <row r="3911" spans="1:48" x14ac:dyDescent="0.35">
      <c r="A3911" s="1" t="s">
        <v>15695</v>
      </c>
      <c r="B3911" s="1" t="s">
        <v>12499</v>
      </c>
      <c r="C3911" s="1" t="s">
        <v>71</v>
      </c>
      <c r="D3911">
        <v>83</v>
      </c>
      <c r="E3911" s="1" t="s">
        <v>65</v>
      </c>
      <c r="F3911" s="1" t="s">
        <v>66</v>
      </c>
      <c r="G3911" s="1" t="s">
        <v>98</v>
      </c>
      <c r="H3911" s="1" t="s">
        <v>67</v>
      </c>
      <c r="I3911" s="1" t="s">
        <v>46</v>
      </c>
      <c r="J3911" s="1" t="s">
        <v>80</v>
      </c>
      <c r="K3911" s="1" t="s">
        <v>48</v>
      </c>
      <c r="L3911" s="1" t="s">
        <v>48</v>
      </c>
      <c r="M3911" s="1" t="s">
        <v>48</v>
      </c>
      <c r="N3911" s="1" t="s">
        <v>48</v>
      </c>
      <c r="O3911" s="1" t="s">
        <v>48</v>
      </c>
      <c r="P3911" s="1" t="s">
        <v>48</v>
      </c>
      <c r="Q3911" s="1" t="s">
        <v>48</v>
      </c>
      <c r="R3911" s="1" t="s">
        <v>48</v>
      </c>
      <c r="S3911" s="1" t="s">
        <v>48</v>
      </c>
      <c r="T3911" s="1" t="s">
        <v>48</v>
      </c>
      <c r="U3911" s="1" t="s">
        <v>48</v>
      </c>
      <c r="V3911" s="1" t="s">
        <v>48</v>
      </c>
      <c r="W3911" s="1" t="s">
        <v>49</v>
      </c>
      <c r="X3911" s="1" t="s">
        <v>62</v>
      </c>
      <c r="AC3911" s="1" t="s">
        <v>5712</v>
      </c>
      <c r="AD3911" s="1" t="s">
        <v>5712</v>
      </c>
      <c r="AI3911" s="1" t="s">
        <v>15696</v>
      </c>
      <c r="AK3911" s="1" t="s">
        <v>63</v>
      </c>
      <c r="AN3911" s="1" t="s">
        <v>5712</v>
      </c>
      <c r="AP3911" s="1" t="s">
        <v>5712</v>
      </c>
      <c r="AR3911" s="1" t="s">
        <v>5712</v>
      </c>
      <c r="AT3911" s="1" t="s">
        <v>5712</v>
      </c>
      <c r="AV3911" s="1" t="s">
        <v>15697</v>
      </c>
    </row>
    <row r="3912" spans="1:48" x14ac:dyDescent="0.35">
      <c r="A3912" s="1" t="s">
        <v>15698</v>
      </c>
      <c r="B3912" s="1" t="s">
        <v>12499</v>
      </c>
      <c r="C3912" s="1" t="s">
        <v>71</v>
      </c>
      <c r="D3912">
        <v>65</v>
      </c>
      <c r="E3912" s="1" t="s">
        <v>65</v>
      </c>
      <c r="F3912" s="1" t="s">
        <v>66</v>
      </c>
      <c r="G3912" s="1" t="s">
        <v>85</v>
      </c>
      <c r="H3912" s="1" t="s">
        <v>144</v>
      </c>
      <c r="I3912" s="1" t="s">
        <v>46</v>
      </c>
      <c r="J3912" s="1" t="s">
        <v>80</v>
      </c>
      <c r="K3912" s="1" t="s">
        <v>48</v>
      </c>
      <c r="L3912" s="1" t="s">
        <v>48</v>
      </c>
      <c r="M3912" s="1" t="s">
        <v>48</v>
      </c>
      <c r="N3912" s="1" t="s">
        <v>48</v>
      </c>
      <c r="O3912" s="1" t="s">
        <v>48</v>
      </c>
      <c r="P3912" s="1" t="s">
        <v>48</v>
      </c>
      <c r="Q3912" s="1" t="s">
        <v>48</v>
      </c>
      <c r="R3912" s="1" t="s">
        <v>48</v>
      </c>
      <c r="S3912" s="1" t="s">
        <v>48</v>
      </c>
      <c r="T3912" s="1" t="s">
        <v>48</v>
      </c>
      <c r="U3912" s="1" t="s">
        <v>49</v>
      </c>
      <c r="V3912" s="1" t="s">
        <v>48</v>
      </c>
      <c r="W3912" s="1" t="s">
        <v>48</v>
      </c>
      <c r="X3912" s="1" t="s">
        <v>62</v>
      </c>
      <c r="AC3912" s="1" t="s">
        <v>5712</v>
      </c>
      <c r="AD3912" s="1" t="s">
        <v>5712</v>
      </c>
      <c r="AK3912" s="1" t="s">
        <v>55</v>
      </c>
      <c r="AN3912" s="1" t="s">
        <v>5712</v>
      </c>
      <c r="AP3912" s="1" t="s">
        <v>5712</v>
      </c>
      <c r="AR3912" s="1" t="s">
        <v>5712</v>
      </c>
      <c r="AT3912" s="1" t="s">
        <v>5712</v>
      </c>
    </row>
    <row r="3913" spans="1:48" x14ac:dyDescent="0.35">
      <c r="A3913" s="1" t="s">
        <v>15699</v>
      </c>
      <c r="B3913" s="1" t="s">
        <v>12499</v>
      </c>
      <c r="C3913" s="1" t="s">
        <v>41</v>
      </c>
      <c r="D3913">
        <v>42</v>
      </c>
      <c r="E3913" s="1" t="s">
        <v>42</v>
      </c>
      <c r="F3913" s="1" t="s">
        <v>43</v>
      </c>
      <c r="G3913" s="1" t="s">
        <v>85</v>
      </c>
      <c r="H3913" s="1" t="s">
        <v>45</v>
      </c>
      <c r="I3913" s="1" t="s">
        <v>61</v>
      </c>
      <c r="J3913" s="1" t="s">
        <v>80</v>
      </c>
      <c r="K3913" s="1" t="s">
        <v>48</v>
      </c>
      <c r="L3913" s="1" t="s">
        <v>48</v>
      </c>
      <c r="M3913" s="1" t="s">
        <v>48</v>
      </c>
      <c r="N3913" s="1" t="s">
        <v>48</v>
      </c>
      <c r="O3913" s="1" t="s">
        <v>48</v>
      </c>
      <c r="P3913" s="1" t="s">
        <v>48</v>
      </c>
      <c r="Q3913" s="1" t="s">
        <v>48</v>
      </c>
      <c r="R3913" s="1" t="s">
        <v>48</v>
      </c>
      <c r="S3913" s="1" t="s">
        <v>48</v>
      </c>
      <c r="T3913" s="1" t="s">
        <v>49</v>
      </c>
      <c r="U3913" s="1" t="s">
        <v>48</v>
      </c>
      <c r="V3913" s="1" t="s">
        <v>48</v>
      </c>
      <c r="W3913" s="1" t="s">
        <v>48</v>
      </c>
      <c r="X3913" s="1" t="s">
        <v>62</v>
      </c>
      <c r="AC3913" s="1" t="s">
        <v>5712</v>
      </c>
      <c r="AD3913" s="1" t="s">
        <v>5712</v>
      </c>
      <c r="AI3913" s="1" t="s">
        <v>15700</v>
      </c>
      <c r="AK3913" s="1" t="s">
        <v>77</v>
      </c>
      <c r="AN3913" s="1" t="s">
        <v>5712</v>
      </c>
      <c r="AP3913" s="1" t="s">
        <v>5712</v>
      </c>
      <c r="AR3913" s="1" t="s">
        <v>5712</v>
      </c>
      <c r="AT3913" s="1" t="s">
        <v>5712</v>
      </c>
      <c r="AV3913" s="1" t="s">
        <v>1273</v>
      </c>
    </row>
    <row r="3914" spans="1:48" x14ac:dyDescent="0.35">
      <c r="A3914" s="1" t="s">
        <v>15701</v>
      </c>
      <c r="B3914" s="1" t="s">
        <v>12499</v>
      </c>
      <c r="C3914" s="1" t="s">
        <v>41</v>
      </c>
      <c r="D3914">
        <v>71</v>
      </c>
      <c r="E3914" s="1" t="s">
        <v>65</v>
      </c>
      <c r="F3914" s="1" t="s">
        <v>66</v>
      </c>
      <c r="G3914" s="1" t="s">
        <v>73</v>
      </c>
      <c r="H3914" s="1" t="s">
        <v>67</v>
      </c>
      <c r="I3914" s="1" t="s">
        <v>90</v>
      </c>
      <c r="J3914" s="1" t="s">
        <v>47</v>
      </c>
      <c r="K3914" s="1" t="s">
        <v>49</v>
      </c>
      <c r="L3914" s="1" t="s">
        <v>48</v>
      </c>
      <c r="M3914" s="1" t="s">
        <v>48</v>
      </c>
      <c r="N3914" s="1" t="s">
        <v>48</v>
      </c>
      <c r="O3914" s="1" t="s">
        <v>48</v>
      </c>
      <c r="P3914" s="1" t="s">
        <v>48</v>
      </c>
      <c r="Q3914" s="1" t="s">
        <v>48</v>
      </c>
      <c r="R3914" s="1" t="s">
        <v>48</v>
      </c>
      <c r="S3914" s="1" t="s">
        <v>48</v>
      </c>
      <c r="T3914" s="1" t="s">
        <v>49</v>
      </c>
      <c r="U3914" s="1" t="s">
        <v>48</v>
      </c>
      <c r="V3914" s="1" t="s">
        <v>48</v>
      </c>
      <c r="W3914" s="1" t="s">
        <v>48</v>
      </c>
      <c r="X3914" s="1" t="s">
        <v>75</v>
      </c>
      <c r="Y3914" s="1" t="s">
        <v>15702</v>
      </c>
      <c r="AC3914" s="1" t="s">
        <v>5712</v>
      </c>
      <c r="AD3914" s="1" t="s">
        <v>5712</v>
      </c>
      <c r="AI3914" s="1" t="s">
        <v>15703</v>
      </c>
      <c r="AK3914" s="1" t="s">
        <v>55</v>
      </c>
      <c r="AN3914" s="1" t="s">
        <v>5712</v>
      </c>
      <c r="AP3914" s="1" t="s">
        <v>5712</v>
      </c>
      <c r="AR3914" s="1" t="s">
        <v>5712</v>
      </c>
      <c r="AT3914" s="1" t="s">
        <v>5712</v>
      </c>
      <c r="AV3914" s="1" t="s">
        <v>15704</v>
      </c>
    </row>
    <row r="3915" spans="1:48" x14ac:dyDescent="0.35">
      <c r="A3915" s="1" t="s">
        <v>15705</v>
      </c>
      <c r="B3915" s="1" t="s">
        <v>12499</v>
      </c>
      <c r="C3915" s="1" t="s">
        <v>71</v>
      </c>
      <c r="D3915">
        <v>74</v>
      </c>
      <c r="E3915" s="1" t="s">
        <v>65</v>
      </c>
      <c r="F3915" s="1" t="s">
        <v>66</v>
      </c>
      <c r="G3915" s="1" t="s">
        <v>73</v>
      </c>
      <c r="H3915" s="1" t="s">
        <v>67</v>
      </c>
      <c r="I3915" s="1" t="s">
        <v>46</v>
      </c>
      <c r="J3915" s="1" t="s">
        <v>47</v>
      </c>
      <c r="K3915" s="1" t="s">
        <v>48</v>
      </c>
      <c r="L3915" s="1" t="s">
        <v>48</v>
      </c>
      <c r="M3915" s="1" t="s">
        <v>48</v>
      </c>
      <c r="N3915" s="1" t="s">
        <v>48</v>
      </c>
      <c r="O3915" s="1" t="s">
        <v>48</v>
      </c>
      <c r="P3915" s="1" t="s">
        <v>49</v>
      </c>
      <c r="Q3915" s="1" t="s">
        <v>48</v>
      </c>
      <c r="R3915" s="1" t="s">
        <v>48</v>
      </c>
      <c r="S3915" s="1" t="s">
        <v>48</v>
      </c>
      <c r="T3915" s="1" t="s">
        <v>48</v>
      </c>
      <c r="U3915" s="1" t="s">
        <v>48</v>
      </c>
      <c r="V3915" s="1" t="s">
        <v>48</v>
      </c>
      <c r="W3915" s="1" t="s">
        <v>48</v>
      </c>
      <c r="X3915" s="1" t="s">
        <v>51</v>
      </c>
      <c r="Y3915" s="1" t="s">
        <v>15706</v>
      </c>
      <c r="AC3915" s="1" t="s">
        <v>5712</v>
      </c>
      <c r="AD3915" s="1" t="s">
        <v>5712</v>
      </c>
      <c r="AI3915" s="1" t="s">
        <v>15707</v>
      </c>
      <c r="AK3915" s="1" t="s">
        <v>63</v>
      </c>
      <c r="AN3915" s="1" t="s">
        <v>5712</v>
      </c>
      <c r="AP3915" s="1" t="s">
        <v>5712</v>
      </c>
      <c r="AR3915" s="1" t="s">
        <v>5712</v>
      </c>
      <c r="AT3915" s="1" t="s">
        <v>5712</v>
      </c>
      <c r="AV3915" s="1" t="s">
        <v>15708</v>
      </c>
    </row>
    <row r="3916" spans="1:48" x14ac:dyDescent="0.35">
      <c r="A3916" s="1" t="s">
        <v>15709</v>
      </c>
      <c r="B3916" s="1" t="s">
        <v>12499</v>
      </c>
      <c r="C3916" s="1" t="s">
        <v>71</v>
      </c>
      <c r="D3916">
        <v>48</v>
      </c>
      <c r="E3916" s="1" t="s">
        <v>42</v>
      </c>
      <c r="F3916" s="1" t="s">
        <v>66</v>
      </c>
      <c r="G3916" s="1" t="s">
        <v>44</v>
      </c>
      <c r="H3916" s="1" t="s">
        <v>45</v>
      </c>
      <c r="I3916" s="1" t="s">
        <v>46</v>
      </c>
      <c r="J3916" s="1" t="s">
        <v>47</v>
      </c>
      <c r="K3916" s="1" t="s">
        <v>49</v>
      </c>
      <c r="L3916" s="1" t="s">
        <v>48</v>
      </c>
      <c r="M3916" s="1" t="s">
        <v>48</v>
      </c>
      <c r="N3916" s="1" t="s">
        <v>48</v>
      </c>
      <c r="O3916" s="1" t="s">
        <v>48</v>
      </c>
      <c r="P3916" s="1" t="s">
        <v>48</v>
      </c>
      <c r="Q3916" s="1" t="s">
        <v>48</v>
      </c>
      <c r="R3916" s="1" t="s">
        <v>48</v>
      </c>
      <c r="S3916" s="1" t="s">
        <v>48</v>
      </c>
      <c r="T3916" s="1" t="s">
        <v>49</v>
      </c>
      <c r="U3916" s="1" t="s">
        <v>48</v>
      </c>
      <c r="V3916" s="1" t="s">
        <v>48</v>
      </c>
      <c r="W3916" s="1" t="s">
        <v>48</v>
      </c>
      <c r="X3916" s="1" t="s">
        <v>75</v>
      </c>
      <c r="Y3916" s="1" t="s">
        <v>15710</v>
      </c>
      <c r="AC3916" s="1" t="s">
        <v>5712</v>
      </c>
      <c r="AD3916" s="1" t="s">
        <v>5712</v>
      </c>
      <c r="AI3916" s="1" t="s">
        <v>15711</v>
      </c>
      <c r="AK3916" s="1" t="s">
        <v>63</v>
      </c>
      <c r="AN3916" s="1" t="s">
        <v>5712</v>
      </c>
      <c r="AP3916" s="1" t="s">
        <v>5712</v>
      </c>
      <c r="AR3916" s="1" t="s">
        <v>5712</v>
      </c>
      <c r="AT3916" s="1" t="s">
        <v>5712</v>
      </c>
    </row>
    <row r="3917" spans="1:48" x14ac:dyDescent="0.35">
      <c r="A3917" s="1" t="s">
        <v>15712</v>
      </c>
      <c r="B3917" s="1" t="s">
        <v>12499</v>
      </c>
      <c r="C3917" s="1" t="s">
        <v>41</v>
      </c>
      <c r="D3917">
        <v>77</v>
      </c>
      <c r="E3917" s="1" t="s">
        <v>65</v>
      </c>
      <c r="F3917" s="1" t="s">
        <v>66</v>
      </c>
      <c r="G3917" s="1" t="s">
        <v>276</v>
      </c>
      <c r="H3917" s="1" t="s">
        <v>67</v>
      </c>
      <c r="I3917" s="1" t="s">
        <v>68</v>
      </c>
      <c r="J3917" s="1" t="s">
        <v>80</v>
      </c>
      <c r="K3917" s="1" t="s">
        <v>48</v>
      </c>
      <c r="L3917" s="1" t="s">
        <v>48</v>
      </c>
      <c r="M3917" s="1" t="s">
        <v>48</v>
      </c>
      <c r="N3917" s="1" t="s">
        <v>48</v>
      </c>
      <c r="O3917" s="1" t="s">
        <v>48</v>
      </c>
      <c r="P3917" s="1" t="s">
        <v>48</v>
      </c>
      <c r="Q3917" s="1" t="s">
        <v>48</v>
      </c>
      <c r="R3917" s="1" t="s">
        <v>48</v>
      </c>
      <c r="S3917" s="1" t="s">
        <v>48</v>
      </c>
      <c r="T3917" s="1" t="s">
        <v>48</v>
      </c>
      <c r="U3917" s="1" t="s">
        <v>49</v>
      </c>
      <c r="V3917" s="1" t="s">
        <v>48</v>
      </c>
      <c r="W3917" s="1" t="s">
        <v>48</v>
      </c>
      <c r="X3917" s="1" t="s">
        <v>116</v>
      </c>
      <c r="Y3917" s="1" t="s">
        <v>15713</v>
      </c>
      <c r="AC3917" s="1" t="s">
        <v>5712</v>
      </c>
      <c r="AD3917" s="1" t="s">
        <v>5712</v>
      </c>
      <c r="AI3917" s="1" t="s">
        <v>15714</v>
      </c>
      <c r="AK3917" s="1" t="s">
        <v>77</v>
      </c>
      <c r="AN3917" s="1" t="s">
        <v>5712</v>
      </c>
      <c r="AP3917" s="1" t="s">
        <v>5712</v>
      </c>
      <c r="AR3917" s="1" t="s">
        <v>5712</v>
      </c>
      <c r="AT3917" s="1" t="s">
        <v>5712</v>
      </c>
    </row>
    <row r="3918" spans="1:48" x14ac:dyDescent="0.35">
      <c r="A3918" s="1" t="s">
        <v>15715</v>
      </c>
      <c r="B3918" s="1" t="s">
        <v>12499</v>
      </c>
      <c r="C3918" s="1" t="s">
        <v>71</v>
      </c>
      <c r="D3918">
        <v>35</v>
      </c>
      <c r="E3918" s="1" t="s">
        <v>42</v>
      </c>
      <c r="F3918" s="1" t="s">
        <v>43</v>
      </c>
      <c r="G3918" s="1" t="s">
        <v>137</v>
      </c>
      <c r="H3918" s="1" t="s">
        <v>112</v>
      </c>
      <c r="I3918" s="1" t="s">
        <v>125</v>
      </c>
      <c r="J3918" s="1" t="s">
        <v>80</v>
      </c>
      <c r="K3918" s="1" t="s">
        <v>48</v>
      </c>
      <c r="L3918" s="1" t="s">
        <v>48</v>
      </c>
      <c r="M3918" s="1" t="s">
        <v>48</v>
      </c>
      <c r="N3918" s="1" t="s">
        <v>49</v>
      </c>
      <c r="O3918" s="1" t="s">
        <v>48</v>
      </c>
      <c r="P3918" s="1" t="s">
        <v>48</v>
      </c>
      <c r="Q3918" s="1" t="s">
        <v>48</v>
      </c>
      <c r="R3918" s="1" t="s">
        <v>48</v>
      </c>
      <c r="S3918" s="1" t="s">
        <v>48</v>
      </c>
      <c r="T3918" s="1" t="s">
        <v>48</v>
      </c>
      <c r="U3918" s="1" t="s">
        <v>48</v>
      </c>
      <c r="V3918" s="1" t="s">
        <v>48</v>
      </c>
      <c r="W3918" s="1" t="s">
        <v>48</v>
      </c>
      <c r="X3918" s="1" t="s">
        <v>145</v>
      </c>
      <c r="Y3918" s="1" t="s">
        <v>15716</v>
      </c>
      <c r="AC3918" s="1" t="s">
        <v>5712</v>
      </c>
      <c r="AD3918" s="1" t="s">
        <v>5712</v>
      </c>
      <c r="AI3918" s="1" t="s">
        <v>15717</v>
      </c>
      <c r="AK3918" s="1" t="s">
        <v>101</v>
      </c>
      <c r="AN3918" s="1" t="s">
        <v>5712</v>
      </c>
      <c r="AP3918" s="1" t="s">
        <v>5712</v>
      </c>
      <c r="AR3918" s="1" t="s">
        <v>5712</v>
      </c>
      <c r="AT3918" s="1" t="s">
        <v>5712</v>
      </c>
      <c r="AV3918" s="1" t="s">
        <v>15718</v>
      </c>
    </row>
    <row r="3919" spans="1:48" x14ac:dyDescent="0.35">
      <c r="A3919" s="1" t="s">
        <v>15719</v>
      </c>
      <c r="B3919" s="1" t="s">
        <v>12499</v>
      </c>
      <c r="C3919" s="1" t="s">
        <v>41</v>
      </c>
      <c r="D3919">
        <v>33</v>
      </c>
      <c r="E3919" s="1" t="s">
        <v>57</v>
      </c>
      <c r="F3919" s="1" t="s">
        <v>107</v>
      </c>
      <c r="G3919" s="1" t="s">
        <v>85</v>
      </c>
      <c r="H3919" s="1" t="s">
        <v>79</v>
      </c>
      <c r="I3919" s="1" t="s">
        <v>99</v>
      </c>
      <c r="J3919" s="1" t="s">
        <v>47</v>
      </c>
      <c r="K3919" s="1" t="s">
        <v>48</v>
      </c>
      <c r="L3919" s="1" t="s">
        <v>49</v>
      </c>
      <c r="M3919" s="1" t="s">
        <v>48</v>
      </c>
      <c r="N3919" s="1" t="s">
        <v>48</v>
      </c>
      <c r="O3919" s="1" t="s">
        <v>48</v>
      </c>
      <c r="P3919" s="1" t="s">
        <v>48</v>
      </c>
      <c r="Q3919" s="1" t="s">
        <v>48</v>
      </c>
      <c r="R3919" s="1" t="s">
        <v>48</v>
      </c>
      <c r="S3919" s="1" t="s">
        <v>48</v>
      </c>
      <c r="T3919" s="1" t="s">
        <v>48</v>
      </c>
      <c r="U3919" s="1" t="s">
        <v>48</v>
      </c>
      <c r="V3919" s="1" t="s">
        <v>48</v>
      </c>
      <c r="W3919" s="1" t="s">
        <v>48</v>
      </c>
      <c r="X3919" s="1" t="s">
        <v>62</v>
      </c>
      <c r="AC3919" s="1" t="s">
        <v>5712</v>
      </c>
      <c r="AD3919" s="1" t="s">
        <v>5712</v>
      </c>
      <c r="AI3919" s="1" t="s">
        <v>15720</v>
      </c>
      <c r="AK3919" s="1" t="s">
        <v>77</v>
      </c>
      <c r="AN3919" s="1" t="s">
        <v>5712</v>
      </c>
      <c r="AP3919" s="1" t="s">
        <v>5712</v>
      </c>
      <c r="AR3919" s="1" t="s">
        <v>5712</v>
      </c>
      <c r="AT3919" s="1" t="s">
        <v>5712</v>
      </c>
    </row>
    <row r="3920" spans="1:48" x14ac:dyDescent="0.35">
      <c r="A3920" s="1" t="s">
        <v>15721</v>
      </c>
      <c r="B3920" s="1" t="s">
        <v>12499</v>
      </c>
      <c r="C3920" s="1" t="s">
        <v>41</v>
      </c>
      <c r="D3920">
        <v>32</v>
      </c>
      <c r="E3920" s="1" t="s">
        <v>57</v>
      </c>
      <c r="F3920" s="1" t="s">
        <v>58</v>
      </c>
      <c r="G3920" s="1" t="s">
        <v>85</v>
      </c>
      <c r="H3920" s="1" t="s">
        <v>45</v>
      </c>
      <c r="I3920" s="1" t="s">
        <v>74</v>
      </c>
      <c r="J3920" s="1" t="s">
        <v>80</v>
      </c>
      <c r="K3920" s="1" t="s">
        <v>48</v>
      </c>
      <c r="L3920" s="1" t="s">
        <v>48</v>
      </c>
      <c r="M3920" s="1" t="s">
        <v>48</v>
      </c>
      <c r="N3920" s="1" t="s">
        <v>48</v>
      </c>
      <c r="O3920" s="1" t="s">
        <v>48</v>
      </c>
      <c r="P3920" s="1" t="s">
        <v>48</v>
      </c>
      <c r="Q3920" s="1" t="s">
        <v>48</v>
      </c>
      <c r="R3920" s="1" t="s">
        <v>48</v>
      </c>
      <c r="S3920" s="1" t="s">
        <v>48</v>
      </c>
      <c r="T3920" s="1" t="s">
        <v>48</v>
      </c>
      <c r="U3920" s="1" t="s">
        <v>49</v>
      </c>
      <c r="V3920" s="1" t="s">
        <v>48</v>
      </c>
      <c r="W3920" s="1" t="s">
        <v>48</v>
      </c>
      <c r="X3920" s="1" t="s">
        <v>62</v>
      </c>
      <c r="AC3920" s="1" t="s">
        <v>5712</v>
      </c>
      <c r="AD3920" s="1" t="s">
        <v>5712</v>
      </c>
      <c r="AK3920" s="1" t="s">
        <v>77</v>
      </c>
      <c r="AN3920" s="1" t="s">
        <v>5712</v>
      </c>
      <c r="AP3920" s="1" t="s">
        <v>5712</v>
      </c>
      <c r="AR3920" s="1" t="s">
        <v>5712</v>
      </c>
      <c r="AT3920" s="1" t="s">
        <v>5712</v>
      </c>
      <c r="AV3920" s="1" t="s">
        <v>15722</v>
      </c>
    </row>
    <row r="3921" spans="1:48" x14ac:dyDescent="0.35">
      <c r="A3921" s="1" t="s">
        <v>15723</v>
      </c>
      <c r="B3921" s="1" t="s">
        <v>12499</v>
      </c>
      <c r="C3921" s="1" t="s">
        <v>71</v>
      </c>
      <c r="D3921">
        <v>70</v>
      </c>
      <c r="E3921" s="1" t="s">
        <v>65</v>
      </c>
      <c r="F3921" s="1" t="s">
        <v>43</v>
      </c>
      <c r="G3921" s="1" t="s">
        <v>44</v>
      </c>
      <c r="H3921" s="1" t="s">
        <v>67</v>
      </c>
      <c r="I3921" s="1" t="s">
        <v>90</v>
      </c>
      <c r="J3921" s="1" t="s">
        <v>47</v>
      </c>
      <c r="K3921" s="1" t="s">
        <v>49</v>
      </c>
      <c r="L3921" s="1" t="s">
        <v>48</v>
      </c>
      <c r="M3921" s="1" t="s">
        <v>48</v>
      </c>
      <c r="N3921" s="1" t="s">
        <v>48</v>
      </c>
      <c r="O3921" s="1" t="s">
        <v>48</v>
      </c>
      <c r="P3921" s="1" t="s">
        <v>48</v>
      </c>
      <c r="Q3921" s="1" t="s">
        <v>48</v>
      </c>
      <c r="R3921" s="1" t="s">
        <v>48</v>
      </c>
      <c r="S3921" s="1" t="s">
        <v>48</v>
      </c>
      <c r="T3921" s="1" t="s">
        <v>48</v>
      </c>
      <c r="U3921" s="1" t="s">
        <v>48</v>
      </c>
      <c r="V3921" s="1" t="s">
        <v>48</v>
      </c>
      <c r="W3921" s="1" t="s">
        <v>48</v>
      </c>
      <c r="X3921" s="1" t="s">
        <v>75</v>
      </c>
      <c r="Y3921" s="1" t="s">
        <v>15724</v>
      </c>
      <c r="AC3921" s="1" t="s">
        <v>5712</v>
      </c>
      <c r="AD3921" s="1" t="s">
        <v>5712</v>
      </c>
      <c r="AK3921" s="1" t="s">
        <v>63</v>
      </c>
      <c r="AN3921" s="1" t="s">
        <v>5712</v>
      </c>
      <c r="AP3921" s="1" t="s">
        <v>5712</v>
      </c>
      <c r="AR3921" s="1" t="s">
        <v>5712</v>
      </c>
      <c r="AT3921" s="1" t="s">
        <v>5712</v>
      </c>
      <c r="AV3921" s="1" t="s">
        <v>15725</v>
      </c>
    </row>
    <row r="3922" spans="1:48" x14ac:dyDescent="0.35">
      <c r="A3922" s="1" t="s">
        <v>15726</v>
      </c>
      <c r="B3922" s="1" t="s">
        <v>12499</v>
      </c>
      <c r="C3922" s="1" t="s">
        <v>71</v>
      </c>
      <c r="D3922">
        <v>62</v>
      </c>
      <c r="E3922" s="1" t="s">
        <v>65</v>
      </c>
      <c r="F3922" s="1" t="s">
        <v>72</v>
      </c>
      <c r="G3922" s="1" t="s">
        <v>44</v>
      </c>
      <c r="H3922" s="1" t="s">
        <v>60</v>
      </c>
      <c r="I3922" s="1" t="s">
        <v>90</v>
      </c>
      <c r="J3922" s="1" t="s">
        <v>47</v>
      </c>
      <c r="K3922" s="1" t="s">
        <v>48</v>
      </c>
      <c r="L3922" s="1" t="s">
        <v>48</v>
      </c>
      <c r="M3922" s="1" t="s">
        <v>48</v>
      </c>
      <c r="N3922" s="1" t="s">
        <v>48</v>
      </c>
      <c r="O3922" s="1" t="s">
        <v>48</v>
      </c>
      <c r="P3922" s="1" t="s">
        <v>48</v>
      </c>
      <c r="Q3922" s="1" t="s">
        <v>49</v>
      </c>
      <c r="R3922" s="1" t="s">
        <v>48</v>
      </c>
      <c r="S3922" s="1" t="s">
        <v>48</v>
      </c>
      <c r="T3922" s="1" t="s">
        <v>48</v>
      </c>
      <c r="U3922" s="1" t="s">
        <v>48</v>
      </c>
      <c r="V3922" s="1" t="s">
        <v>48</v>
      </c>
      <c r="W3922" s="1" t="s">
        <v>48</v>
      </c>
      <c r="X3922" s="1" t="s">
        <v>62</v>
      </c>
      <c r="AC3922" s="1" t="s">
        <v>5712</v>
      </c>
      <c r="AD3922" s="1" t="s">
        <v>5712</v>
      </c>
      <c r="AI3922" s="1" t="s">
        <v>15727</v>
      </c>
      <c r="AK3922" s="1" t="s">
        <v>77</v>
      </c>
      <c r="AN3922" s="1" t="s">
        <v>5712</v>
      </c>
      <c r="AP3922" s="1" t="s">
        <v>5712</v>
      </c>
      <c r="AR3922" s="1" t="s">
        <v>5712</v>
      </c>
      <c r="AT3922" s="1" t="s">
        <v>5712</v>
      </c>
    </row>
    <row r="3923" spans="1:48" x14ac:dyDescent="0.35">
      <c r="A3923" s="1" t="s">
        <v>15728</v>
      </c>
      <c r="B3923" s="1" t="s">
        <v>12499</v>
      </c>
      <c r="C3923" s="1" t="s">
        <v>41</v>
      </c>
      <c r="D3923">
        <v>62</v>
      </c>
      <c r="E3923" s="1" t="s">
        <v>65</v>
      </c>
      <c r="F3923" s="1" t="s">
        <v>66</v>
      </c>
      <c r="G3923" s="1" t="s">
        <v>98</v>
      </c>
      <c r="H3923" s="1" t="s">
        <v>386</v>
      </c>
      <c r="I3923" s="1" t="s">
        <v>74</v>
      </c>
      <c r="J3923" s="1" t="s">
        <v>80</v>
      </c>
      <c r="K3923" s="1" t="s">
        <v>48</v>
      </c>
      <c r="L3923" s="1" t="s">
        <v>48</v>
      </c>
      <c r="M3923" s="1" t="s">
        <v>48</v>
      </c>
      <c r="N3923" s="1" t="s">
        <v>48</v>
      </c>
      <c r="O3923" s="1" t="s">
        <v>48</v>
      </c>
      <c r="P3923" s="1" t="s">
        <v>48</v>
      </c>
      <c r="Q3923" s="1" t="s">
        <v>48</v>
      </c>
      <c r="R3923" s="1" t="s">
        <v>48</v>
      </c>
      <c r="S3923" s="1" t="s">
        <v>48</v>
      </c>
      <c r="T3923" s="1" t="s">
        <v>48</v>
      </c>
      <c r="U3923" s="1" t="s">
        <v>48</v>
      </c>
      <c r="V3923" s="1" t="s">
        <v>48</v>
      </c>
      <c r="W3923" s="1" t="s">
        <v>49</v>
      </c>
      <c r="X3923" s="1" t="s">
        <v>75</v>
      </c>
      <c r="Y3923" s="1" t="s">
        <v>15729</v>
      </c>
      <c r="AC3923" s="1" t="s">
        <v>5712</v>
      </c>
      <c r="AD3923" s="1" t="s">
        <v>5712</v>
      </c>
      <c r="AK3923" s="1" t="s">
        <v>101</v>
      </c>
      <c r="AN3923" s="1" t="s">
        <v>5712</v>
      </c>
      <c r="AP3923" s="1" t="s">
        <v>5712</v>
      </c>
      <c r="AR3923" s="1" t="s">
        <v>5712</v>
      </c>
      <c r="AT3923" s="1" t="s">
        <v>5712</v>
      </c>
      <c r="AV3923" s="1" t="s">
        <v>15730</v>
      </c>
    </row>
    <row r="3924" spans="1:48" x14ac:dyDescent="0.35">
      <c r="A3924" s="1" t="s">
        <v>15731</v>
      </c>
      <c r="B3924" s="1" t="s">
        <v>12499</v>
      </c>
      <c r="C3924" s="1" t="s">
        <v>71</v>
      </c>
      <c r="D3924">
        <v>75</v>
      </c>
      <c r="E3924" s="1" t="s">
        <v>65</v>
      </c>
      <c r="F3924" s="1" t="s">
        <v>66</v>
      </c>
      <c r="G3924" s="1" t="s">
        <v>59</v>
      </c>
      <c r="H3924" s="1" t="s">
        <v>67</v>
      </c>
      <c r="I3924" s="1" t="s">
        <v>68</v>
      </c>
      <c r="J3924" s="1" t="s">
        <v>80</v>
      </c>
      <c r="K3924" s="1" t="s">
        <v>48</v>
      </c>
      <c r="L3924" s="1" t="s">
        <v>48</v>
      </c>
      <c r="M3924" s="1" t="s">
        <v>48</v>
      </c>
      <c r="N3924" s="1" t="s">
        <v>48</v>
      </c>
      <c r="O3924" s="1" t="s">
        <v>48</v>
      </c>
      <c r="P3924" s="1" t="s">
        <v>48</v>
      </c>
      <c r="Q3924" s="1" t="s">
        <v>48</v>
      </c>
      <c r="R3924" s="1" t="s">
        <v>48</v>
      </c>
      <c r="S3924" s="1" t="s">
        <v>48</v>
      </c>
      <c r="T3924" s="1" t="s">
        <v>48</v>
      </c>
      <c r="U3924" s="1" t="s">
        <v>49</v>
      </c>
      <c r="V3924" s="1" t="s">
        <v>48</v>
      </c>
      <c r="W3924" s="1" t="s">
        <v>48</v>
      </c>
      <c r="X3924" s="1" t="s">
        <v>62</v>
      </c>
      <c r="AC3924" s="1" t="s">
        <v>5712</v>
      </c>
      <c r="AD3924" s="1" t="s">
        <v>5712</v>
      </c>
      <c r="AI3924" s="1" t="s">
        <v>15732</v>
      </c>
      <c r="AK3924" s="1" t="s">
        <v>77</v>
      </c>
      <c r="AN3924" s="1" t="s">
        <v>5712</v>
      </c>
      <c r="AP3924" s="1" t="s">
        <v>5712</v>
      </c>
      <c r="AR3924" s="1" t="s">
        <v>5712</v>
      </c>
      <c r="AT3924" s="1" t="s">
        <v>5712</v>
      </c>
    </row>
    <row r="3925" spans="1:48" x14ac:dyDescent="0.35">
      <c r="A3925" s="1" t="s">
        <v>15733</v>
      </c>
      <c r="B3925" s="1" t="s">
        <v>12499</v>
      </c>
      <c r="C3925" s="1" t="s">
        <v>71</v>
      </c>
      <c r="D3925">
        <v>35</v>
      </c>
      <c r="E3925" s="1" t="s">
        <v>42</v>
      </c>
      <c r="F3925" s="1" t="s">
        <v>107</v>
      </c>
      <c r="G3925" s="1" t="s">
        <v>73</v>
      </c>
      <c r="H3925" s="1" t="s">
        <v>45</v>
      </c>
      <c r="I3925" s="1" t="s">
        <v>99</v>
      </c>
      <c r="J3925" s="1" t="s">
        <v>47</v>
      </c>
      <c r="K3925" s="1" t="s">
        <v>48</v>
      </c>
      <c r="L3925" s="1" t="s">
        <v>48</v>
      </c>
      <c r="M3925" s="1" t="s">
        <v>48</v>
      </c>
      <c r="N3925" s="1" t="s">
        <v>48</v>
      </c>
      <c r="O3925" s="1" t="s">
        <v>48</v>
      </c>
      <c r="P3925" s="1" t="s">
        <v>48</v>
      </c>
      <c r="Q3925" s="1" t="s">
        <v>48</v>
      </c>
      <c r="R3925" s="1" t="s">
        <v>48</v>
      </c>
      <c r="S3925" s="1" t="s">
        <v>48</v>
      </c>
      <c r="T3925" s="1" t="s">
        <v>48</v>
      </c>
      <c r="U3925" s="1" t="s">
        <v>48</v>
      </c>
      <c r="V3925" s="1" t="s">
        <v>48</v>
      </c>
      <c r="W3925" s="1" t="s">
        <v>49</v>
      </c>
      <c r="X3925" s="1" t="s">
        <v>116</v>
      </c>
      <c r="Y3925" s="1" t="s">
        <v>15734</v>
      </c>
      <c r="AC3925" s="1" t="s">
        <v>5712</v>
      </c>
      <c r="AD3925" s="1" t="s">
        <v>5712</v>
      </c>
      <c r="AK3925" s="1" t="s">
        <v>101</v>
      </c>
      <c r="AN3925" s="1" t="s">
        <v>81</v>
      </c>
      <c r="AP3925" s="1" t="s">
        <v>81</v>
      </c>
      <c r="AR3925" s="1" t="s">
        <v>5712</v>
      </c>
      <c r="AT3925" s="1" t="s">
        <v>5712</v>
      </c>
    </row>
    <row r="3926" spans="1:48" x14ac:dyDescent="0.35">
      <c r="A3926" s="1" t="s">
        <v>15735</v>
      </c>
      <c r="B3926" s="1" t="s">
        <v>12499</v>
      </c>
      <c r="C3926" s="1" t="s">
        <v>41</v>
      </c>
      <c r="D3926">
        <v>20</v>
      </c>
      <c r="E3926" s="1" t="s">
        <v>57</v>
      </c>
      <c r="F3926" s="1" t="s">
        <v>58</v>
      </c>
      <c r="G3926" s="1" t="s">
        <v>44</v>
      </c>
      <c r="H3926" s="1" t="s">
        <v>112</v>
      </c>
      <c r="I3926" s="1" t="s">
        <v>113</v>
      </c>
      <c r="J3926" s="1" t="s">
        <v>80</v>
      </c>
      <c r="K3926" s="1" t="s">
        <v>48</v>
      </c>
      <c r="L3926" s="1" t="s">
        <v>48</v>
      </c>
      <c r="M3926" s="1" t="s">
        <v>48</v>
      </c>
      <c r="N3926" s="1" t="s">
        <v>48</v>
      </c>
      <c r="O3926" s="1" t="s">
        <v>48</v>
      </c>
      <c r="P3926" s="1" t="s">
        <v>48</v>
      </c>
      <c r="Q3926" s="1" t="s">
        <v>48</v>
      </c>
      <c r="R3926" s="1" t="s">
        <v>48</v>
      </c>
      <c r="S3926" s="1" t="s">
        <v>48</v>
      </c>
      <c r="T3926" s="1" t="s">
        <v>48</v>
      </c>
      <c r="U3926" s="1" t="s">
        <v>48</v>
      </c>
      <c r="V3926" s="1" t="s">
        <v>49</v>
      </c>
      <c r="W3926" s="1" t="s">
        <v>48</v>
      </c>
      <c r="X3926" s="1" t="s">
        <v>116</v>
      </c>
      <c r="Y3926" s="1" t="s">
        <v>15736</v>
      </c>
      <c r="AC3926" s="1" t="s">
        <v>5712</v>
      </c>
      <c r="AD3926" s="1" t="s">
        <v>5712</v>
      </c>
      <c r="AK3926" s="1" t="s">
        <v>63</v>
      </c>
      <c r="AN3926" s="1" t="s">
        <v>5712</v>
      </c>
      <c r="AP3926" s="1" t="s">
        <v>5712</v>
      </c>
      <c r="AR3926" s="1" t="s">
        <v>5712</v>
      </c>
      <c r="AT3926" s="1" t="s">
        <v>5712</v>
      </c>
    </row>
    <row r="3927" spans="1:48" x14ac:dyDescent="0.35">
      <c r="A3927" s="1" t="s">
        <v>15737</v>
      </c>
      <c r="B3927" s="1" t="s">
        <v>12499</v>
      </c>
      <c r="C3927" s="1" t="s">
        <v>71</v>
      </c>
      <c r="D3927">
        <v>25</v>
      </c>
      <c r="E3927" s="1" t="s">
        <v>57</v>
      </c>
      <c r="F3927" s="1" t="s">
        <v>58</v>
      </c>
      <c r="G3927" s="1" t="s">
        <v>44</v>
      </c>
      <c r="H3927" s="1" t="s">
        <v>45</v>
      </c>
      <c r="I3927" s="1" t="s">
        <v>113</v>
      </c>
      <c r="J3927" s="1" t="s">
        <v>80</v>
      </c>
      <c r="K3927" s="1" t="s">
        <v>48</v>
      </c>
      <c r="L3927" s="1" t="s">
        <v>48</v>
      </c>
      <c r="M3927" s="1" t="s">
        <v>48</v>
      </c>
      <c r="N3927" s="1" t="s">
        <v>48</v>
      </c>
      <c r="O3927" s="1" t="s">
        <v>48</v>
      </c>
      <c r="P3927" s="1" t="s">
        <v>49</v>
      </c>
      <c r="Q3927" s="1" t="s">
        <v>48</v>
      </c>
      <c r="R3927" s="1" t="s">
        <v>48</v>
      </c>
      <c r="S3927" s="1" t="s">
        <v>48</v>
      </c>
      <c r="T3927" s="1" t="s">
        <v>48</v>
      </c>
      <c r="U3927" s="1" t="s">
        <v>48</v>
      </c>
      <c r="V3927" s="1" t="s">
        <v>48</v>
      </c>
      <c r="W3927" s="1" t="s">
        <v>48</v>
      </c>
      <c r="X3927" s="1" t="s">
        <v>62</v>
      </c>
      <c r="AC3927" s="1" t="s">
        <v>5712</v>
      </c>
      <c r="AD3927" s="1" t="s">
        <v>5712</v>
      </c>
      <c r="AK3927" s="1" t="s">
        <v>55</v>
      </c>
      <c r="AN3927" s="1" t="s">
        <v>5712</v>
      </c>
      <c r="AP3927" s="1" t="s">
        <v>5712</v>
      </c>
      <c r="AR3927" s="1" t="s">
        <v>5712</v>
      </c>
      <c r="AT3927" s="1" t="s">
        <v>5712</v>
      </c>
      <c r="AV3927" s="1" t="s">
        <v>15738</v>
      </c>
    </row>
    <row r="3928" spans="1:48" x14ac:dyDescent="0.35">
      <c r="A3928" s="1" t="s">
        <v>15739</v>
      </c>
      <c r="B3928" s="1" t="s">
        <v>12499</v>
      </c>
      <c r="C3928" s="1" t="s">
        <v>71</v>
      </c>
      <c r="D3928">
        <v>44</v>
      </c>
      <c r="E3928" s="1" t="s">
        <v>42</v>
      </c>
      <c r="F3928" s="1" t="s">
        <v>72</v>
      </c>
      <c r="G3928" s="1" t="s">
        <v>44</v>
      </c>
      <c r="H3928" s="1" t="s">
        <v>79</v>
      </c>
      <c r="I3928" s="1" t="s">
        <v>68</v>
      </c>
      <c r="J3928" s="1" t="s">
        <v>47</v>
      </c>
      <c r="K3928" s="1" t="s">
        <v>49</v>
      </c>
      <c r="L3928" s="1" t="s">
        <v>48</v>
      </c>
      <c r="M3928" s="1" t="s">
        <v>48</v>
      </c>
      <c r="N3928" s="1" t="s">
        <v>48</v>
      </c>
      <c r="O3928" s="1" t="s">
        <v>48</v>
      </c>
      <c r="P3928" s="1" t="s">
        <v>48</v>
      </c>
      <c r="Q3928" s="1" t="s">
        <v>48</v>
      </c>
      <c r="R3928" s="1" t="s">
        <v>48</v>
      </c>
      <c r="S3928" s="1" t="s">
        <v>48</v>
      </c>
      <c r="T3928" s="1" t="s">
        <v>49</v>
      </c>
      <c r="U3928" s="1" t="s">
        <v>48</v>
      </c>
      <c r="V3928" s="1" t="s">
        <v>48</v>
      </c>
      <c r="W3928" s="1" t="s">
        <v>48</v>
      </c>
      <c r="X3928" s="1" t="s">
        <v>51</v>
      </c>
      <c r="Y3928" s="1" t="s">
        <v>15740</v>
      </c>
      <c r="AC3928" s="1" t="s">
        <v>5712</v>
      </c>
      <c r="AD3928" s="1" t="s">
        <v>5712</v>
      </c>
      <c r="AI3928" s="1" t="s">
        <v>15741</v>
      </c>
      <c r="AK3928" s="1" t="s">
        <v>77</v>
      </c>
      <c r="AN3928" s="1" t="s">
        <v>5712</v>
      </c>
      <c r="AP3928" s="1" t="s">
        <v>5712</v>
      </c>
      <c r="AR3928" s="1" t="s">
        <v>5712</v>
      </c>
      <c r="AT3928" s="1" t="s">
        <v>5712</v>
      </c>
      <c r="AV3928" s="1" t="s">
        <v>15742</v>
      </c>
    </row>
    <row r="3929" spans="1:48" x14ac:dyDescent="0.35">
      <c r="A3929" s="1" t="s">
        <v>15743</v>
      </c>
      <c r="B3929" s="1" t="s">
        <v>12499</v>
      </c>
      <c r="C3929" s="1" t="s">
        <v>71</v>
      </c>
      <c r="D3929">
        <v>42</v>
      </c>
      <c r="E3929" s="1" t="s">
        <v>42</v>
      </c>
      <c r="F3929" s="1" t="s">
        <v>72</v>
      </c>
      <c r="G3929" s="1" t="s">
        <v>98</v>
      </c>
      <c r="H3929" s="1" t="s">
        <v>45</v>
      </c>
      <c r="I3929" s="1" t="s">
        <v>74</v>
      </c>
      <c r="J3929" s="1" t="s">
        <v>47</v>
      </c>
      <c r="K3929" s="1" t="s">
        <v>48</v>
      </c>
      <c r="L3929" s="1" t="s">
        <v>48</v>
      </c>
      <c r="M3929" s="1" t="s">
        <v>48</v>
      </c>
      <c r="N3929" s="1" t="s">
        <v>49</v>
      </c>
      <c r="O3929" s="1" t="s">
        <v>48</v>
      </c>
      <c r="P3929" s="1" t="s">
        <v>48</v>
      </c>
      <c r="Q3929" s="1" t="s">
        <v>48</v>
      </c>
      <c r="R3929" s="1" t="s">
        <v>48</v>
      </c>
      <c r="S3929" s="1" t="s">
        <v>48</v>
      </c>
      <c r="T3929" s="1" t="s">
        <v>48</v>
      </c>
      <c r="U3929" s="1" t="s">
        <v>48</v>
      </c>
      <c r="V3929" s="1" t="s">
        <v>48</v>
      </c>
      <c r="W3929" s="1" t="s">
        <v>48</v>
      </c>
      <c r="X3929" s="1" t="s">
        <v>62</v>
      </c>
      <c r="AC3929" s="1" t="s">
        <v>5712</v>
      </c>
      <c r="AD3929" s="1" t="s">
        <v>5712</v>
      </c>
      <c r="AK3929" s="1" t="s">
        <v>77</v>
      </c>
      <c r="AN3929" s="1" t="s">
        <v>5712</v>
      </c>
      <c r="AP3929" s="1" t="s">
        <v>5712</v>
      </c>
      <c r="AR3929" s="1" t="s">
        <v>5712</v>
      </c>
      <c r="AT3929" s="1" t="s">
        <v>5712</v>
      </c>
      <c r="AV3929" s="1" t="s">
        <v>15744</v>
      </c>
    </row>
    <row r="3930" spans="1:48" x14ac:dyDescent="0.35">
      <c r="A3930" s="1" t="s">
        <v>15745</v>
      </c>
      <c r="B3930" s="1" t="s">
        <v>12499</v>
      </c>
      <c r="C3930" s="1" t="s">
        <v>41</v>
      </c>
      <c r="D3930">
        <v>23</v>
      </c>
      <c r="E3930" s="1" t="s">
        <v>57</v>
      </c>
      <c r="F3930" s="1" t="s">
        <v>58</v>
      </c>
      <c r="G3930" s="1" t="s">
        <v>44</v>
      </c>
      <c r="H3930" s="1" t="s">
        <v>112</v>
      </c>
      <c r="I3930" s="1" t="s">
        <v>113</v>
      </c>
      <c r="J3930" s="1" t="s">
        <v>80</v>
      </c>
      <c r="K3930" s="1" t="s">
        <v>48</v>
      </c>
      <c r="L3930" s="1" t="s">
        <v>48</v>
      </c>
      <c r="M3930" s="1" t="s">
        <v>48</v>
      </c>
      <c r="N3930" s="1" t="s">
        <v>48</v>
      </c>
      <c r="O3930" s="1" t="s">
        <v>48</v>
      </c>
      <c r="P3930" s="1" t="s">
        <v>48</v>
      </c>
      <c r="Q3930" s="1" t="s">
        <v>48</v>
      </c>
      <c r="R3930" s="1" t="s">
        <v>48</v>
      </c>
      <c r="S3930" s="1" t="s">
        <v>48</v>
      </c>
      <c r="T3930" s="1" t="s">
        <v>48</v>
      </c>
      <c r="U3930" s="1" t="s">
        <v>49</v>
      </c>
      <c r="V3930" s="1" t="s">
        <v>48</v>
      </c>
      <c r="W3930" s="1" t="s">
        <v>48</v>
      </c>
      <c r="X3930" s="1" t="s">
        <v>62</v>
      </c>
      <c r="AC3930" s="1" t="s">
        <v>5712</v>
      </c>
      <c r="AD3930" s="1" t="s">
        <v>5712</v>
      </c>
      <c r="AI3930" s="1" t="s">
        <v>15746</v>
      </c>
      <c r="AK3930" s="1" t="s">
        <v>77</v>
      </c>
      <c r="AN3930" s="1" t="s">
        <v>5712</v>
      </c>
      <c r="AP3930" s="1" t="s">
        <v>5712</v>
      </c>
      <c r="AR3930" s="1" t="s">
        <v>5712</v>
      </c>
      <c r="AT3930" s="1" t="s">
        <v>5712</v>
      </c>
      <c r="AV3930" s="1" t="s">
        <v>1273</v>
      </c>
    </row>
    <row r="3931" spans="1:48" x14ac:dyDescent="0.35">
      <c r="A3931" s="1" t="s">
        <v>15747</v>
      </c>
      <c r="B3931" s="1" t="s">
        <v>12499</v>
      </c>
      <c r="C3931" s="1" t="s">
        <v>71</v>
      </c>
      <c r="D3931">
        <v>28</v>
      </c>
      <c r="E3931" s="1" t="s">
        <v>57</v>
      </c>
      <c r="F3931" s="1" t="s">
        <v>72</v>
      </c>
      <c r="G3931" s="1" t="s">
        <v>98</v>
      </c>
      <c r="H3931" s="1" t="s">
        <v>45</v>
      </c>
      <c r="I3931" s="1" t="s">
        <v>113</v>
      </c>
      <c r="J3931" s="1" t="s">
        <v>80</v>
      </c>
      <c r="K3931" s="1" t="s">
        <v>48</v>
      </c>
      <c r="L3931" s="1" t="s">
        <v>48</v>
      </c>
      <c r="M3931" s="1" t="s">
        <v>48</v>
      </c>
      <c r="N3931" s="1" t="s">
        <v>48</v>
      </c>
      <c r="O3931" s="1" t="s">
        <v>48</v>
      </c>
      <c r="P3931" s="1" t="s">
        <v>48</v>
      </c>
      <c r="Q3931" s="1" t="s">
        <v>48</v>
      </c>
      <c r="R3931" s="1" t="s">
        <v>48</v>
      </c>
      <c r="S3931" s="1" t="s">
        <v>48</v>
      </c>
      <c r="T3931" s="1" t="s">
        <v>48</v>
      </c>
      <c r="U3931" s="1" t="s">
        <v>48</v>
      </c>
      <c r="V3931" s="1" t="s">
        <v>49</v>
      </c>
      <c r="W3931" s="1" t="s">
        <v>48</v>
      </c>
      <c r="X3931" s="1" t="s">
        <v>75</v>
      </c>
      <c r="Y3931" s="1" t="s">
        <v>15748</v>
      </c>
      <c r="AC3931" s="1" t="s">
        <v>5712</v>
      </c>
      <c r="AD3931" s="1" t="s">
        <v>5712</v>
      </c>
      <c r="AI3931" s="1" t="s">
        <v>15749</v>
      </c>
      <c r="AK3931" s="1" t="s">
        <v>55</v>
      </c>
      <c r="AN3931" s="1" t="s">
        <v>5712</v>
      </c>
      <c r="AP3931" s="1" t="s">
        <v>5712</v>
      </c>
      <c r="AR3931" s="1" t="s">
        <v>5712</v>
      </c>
      <c r="AT3931" s="1" t="s">
        <v>5712</v>
      </c>
      <c r="AV3931" s="1" t="s">
        <v>15750</v>
      </c>
    </row>
    <row r="3932" spans="1:48" x14ac:dyDescent="0.35">
      <c r="A3932" s="1" t="s">
        <v>15751</v>
      </c>
      <c r="B3932" s="1" t="s">
        <v>12499</v>
      </c>
      <c r="C3932" s="1" t="s">
        <v>71</v>
      </c>
      <c r="D3932">
        <v>50</v>
      </c>
      <c r="E3932" s="1" t="s">
        <v>42</v>
      </c>
      <c r="F3932" s="1" t="s">
        <v>43</v>
      </c>
      <c r="G3932" s="1" t="s">
        <v>98</v>
      </c>
      <c r="H3932" s="1" t="s">
        <v>45</v>
      </c>
      <c r="I3932" s="1" t="s">
        <v>46</v>
      </c>
      <c r="J3932" s="1" t="s">
        <v>47</v>
      </c>
      <c r="K3932" s="1" t="s">
        <v>48</v>
      </c>
      <c r="L3932" s="1" t="s">
        <v>48</v>
      </c>
      <c r="M3932" s="1" t="s">
        <v>48</v>
      </c>
      <c r="N3932" s="1" t="s">
        <v>49</v>
      </c>
      <c r="O3932" s="1" t="s">
        <v>48</v>
      </c>
      <c r="P3932" s="1" t="s">
        <v>48</v>
      </c>
      <c r="Q3932" s="1" t="s">
        <v>48</v>
      </c>
      <c r="R3932" s="1" t="s">
        <v>48</v>
      </c>
      <c r="S3932" s="1" t="s">
        <v>48</v>
      </c>
      <c r="T3932" s="1" t="s">
        <v>48</v>
      </c>
      <c r="U3932" s="1" t="s">
        <v>48</v>
      </c>
      <c r="V3932" s="1" t="s">
        <v>48</v>
      </c>
      <c r="W3932" s="1" t="s">
        <v>48</v>
      </c>
      <c r="X3932" s="1" t="s">
        <v>75</v>
      </c>
      <c r="Y3932" s="1" t="s">
        <v>15752</v>
      </c>
      <c r="AC3932" s="1" t="s">
        <v>5712</v>
      </c>
      <c r="AD3932" s="1" t="s">
        <v>5712</v>
      </c>
      <c r="AK3932" s="1" t="s">
        <v>101</v>
      </c>
      <c r="AN3932" s="1" t="s">
        <v>81</v>
      </c>
      <c r="AP3932" s="1" t="s">
        <v>81</v>
      </c>
      <c r="AR3932" s="1" t="s">
        <v>5712</v>
      </c>
      <c r="AT3932" s="1" t="s">
        <v>5712</v>
      </c>
    </row>
    <row r="3933" spans="1:48" x14ac:dyDescent="0.35">
      <c r="A3933" s="1" t="s">
        <v>15753</v>
      </c>
      <c r="B3933" s="1" t="s">
        <v>12499</v>
      </c>
      <c r="C3933" s="1" t="s">
        <v>71</v>
      </c>
      <c r="D3933">
        <v>36</v>
      </c>
      <c r="E3933" s="1" t="s">
        <v>42</v>
      </c>
      <c r="F3933" s="1" t="s">
        <v>107</v>
      </c>
      <c r="G3933" s="1" t="s">
        <v>85</v>
      </c>
      <c r="H3933" s="1" t="s">
        <v>45</v>
      </c>
      <c r="I3933" s="1" t="s">
        <v>74</v>
      </c>
      <c r="J3933" s="1" t="s">
        <v>80</v>
      </c>
      <c r="K3933" s="1" t="s">
        <v>48</v>
      </c>
      <c r="L3933" s="1" t="s">
        <v>48</v>
      </c>
      <c r="M3933" s="1" t="s">
        <v>48</v>
      </c>
      <c r="N3933" s="1" t="s">
        <v>48</v>
      </c>
      <c r="O3933" s="1" t="s">
        <v>48</v>
      </c>
      <c r="P3933" s="1" t="s">
        <v>48</v>
      </c>
      <c r="Q3933" s="1" t="s">
        <v>48</v>
      </c>
      <c r="R3933" s="1" t="s">
        <v>48</v>
      </c>
      <c r="S3933" s="1" t="s">
        <v>48</v>
      </c>
      <c r="T3933" s="1" t="s">
        <v>49</v>
      </c>
      <c r="U3933" s="1" t="s">
        <v>48</v>
      </c>
      <c r="V3933" s="1" t="s">
        <v>48</v>
      </c>
      <c r="W3933" s="1" t="s">
        <v>48</v>
      </c>
      <c r="X3933" s="1" t="s">
        <v>116</v>
      </c>
      <c r="Y3933" s="1" t="s">
        <v>15754</v>
      </c>
      <c r="AC3933" s="1" t="s">
        <v>5712</v>
      </c>
      <c r="AD3933" s="1" t="s">
        <v>5712</v>
      </c>
      <c r="AK3933" s="1" t="s">
        <v>55</v>
      </c>
      <c r="AN3933" s="1" t="s">
        <v>5712</v>
      </c>
      <c r="AP3933" s="1" t="s">
        <v>5712</v>
      </c>
      <c r="AR3933" s="1" t="s">
        <v>5712</v>
      </c>
      <c r="AT3933" s="1" t="s">
        <v>5712</v>
      </c>
      <c r="AV3933" s="1" t="s">
        <v>15755</v>
      </c>
    </row>
    <row r="3934" spans="1:48" x14ac:dyDescent="0.35">
      <c r="A3934" s="1" t="s">
        <v>15756</v>
      </c>
      <c r="B3934" s="1" t="s">
        <v>12499</v>
      </c>
      <c r="C3934" s="1" t="s">
        <v>71</v>
      </c>
      <c r="D3934">
        <v>23</v>
      </c>
      <c r="E3934" s="1" t="s">
        <v>57</v>
      </c>
      <c r="F3934" s="1" t="s">
        <v>66</v>
      </c>
      <c r="G3934" s="1" t="s">
        <v>44</v>
      </c>
      <c r="H3934" s="1" t="s">
        <v>45</v>
      </c>
      <c r="I3934" s="1" t="s">
        <v>68</v>
      </c>
      <c r="J3934" s="1" t="s">
        <v>47</v>
      </c>
      <c r="K3934" s="1" t="s">
        <v>49</v>
      </c>
      <c r="L3934" s="1" t="s">
        <v>48</v>
      </c>
      <c r="M3934" s="1" t="s">
        <v>48</v>
      </c>
      <c r="N3934" s="1" t="s">
        <v>48</v>
      </c>
      <c r="O3934" s="1" t="s">
        <v>48</v>
      </c>
      <c r="P3934" s="1" t="s">
        <v>48</v>
      </c>
      <c r="Q3934" s="1" t="s">
        <v>48</v>
      </c>
      <c r="R3934" s="1" t="s">
        <v>48</v>
      </c>
      <c r="S3934" s="1" t="s">
        <v>48</v>
      </c>
      <c r="T3934" s="1" t="s">
        <v>49</v>
      </c>
      <c r="U3934" s="1" t="s">
        <v>48</v>
      </c>
      <c r="V3934" s="1" t="s">
        <v>48</v>
      </c>
      <c r="W3934" s="1" t="s">
        <v>48</v>
      </c>
      <c r="X3934" s="1" t="s">
        <v>116</v>
      </c>
      <c r="Y3934" s="1" t="s">
        <v>15757</v>
      </c>
      <c r="AC3934" s="1" t="s">
        <v>5712</v>
      </c>
      <c r="AD3934" s="1" t="s">
        <v>5712</v>
      </c>
      <c r="AI3934" s="1" t="s">
        <v>15758</v>
      </c>
      <c r="AK3934" s="1" t="s">
        <v>55</v>
      </c>
      <c r="AN3934" s="1" t="s">
        <v>5712</v>
      </c>
      <c r="AP3934" s="1" t="s">
        <v>5712</v>
      </c>
      <c r="AR3934" s="1" t="s">
        <v>5712</v>
      </c>
      <c r="AT3934" s="1" t="s">
        <v>5712</v>
      </c>
    </row>
    <row r="3935" spans="1:48" x14ac:dyDescent="0.35">
      <c r="A3935" s="1" t="s">
        <v>15759</v>
      </c>
      <c r="B3935" s="1" t="s">
        <v>12499</v>
      </c>
      <c r="C3935" s="1" t="s">
        <v>41</v>
      </c>
      <c r="D3935">
        <v>62</v>
      </c>
      <c r="E3935" s="1" t="s">
        <v>65</v>
      </c>
      <c r="F3935" s="1" t="s">
        <v>72</v>
      </c>
      <c r="G3935" s="1" t="s">
        <v>44</v>
      </c>
      <c r="H3935" s="1" t="s">
        <v>79</v>
      </c>
      <c r="I3935" s="1" t="s">
        <v>68</v>
      </c>
      <c r="J3935" s="1" t="s">
        <v>80</v>
      </c>
      <c r="K3935" s="1" t="s">
        <v>48</v>
      </c>
      <c r="L3935" s="1" t="s">
        <v>48</v>
      </c>
      <c r="M3935" s="1" t="s">
        <v>48</v>
      </c>
      <c r="N3935" s="1" t="s">
        <v>48</v>
      </c>
      <c r="O3935" s="1" t="s">
        <v>48</v>
      </c>
      <c r="P3935" s="1" t="s">
        <v>48</v>
      </c>
      <c r="Q3935" s="1" t="s">
        <v>48</v>
      </c>
      <c r="R3935" s="1" t="s">
        <v>48</v>
      </c>
      <c r="S3935" s="1" t="s">
        <v>48</v>
      </c>
      <c r="T3935" s="1" t="s">
        <v>48</v>
      </c>
      <c r="U3935" s="1" t="s">
        <v>49</v>
      </c>
      <c r="V3935" s="1" t="s">
        <v>48</v>
      </c>
      <c r="W3935" s="1" t="s">
        <v>48</v>
      </c>
      <c r="X3935" s="1" t="s">
        <v>116</v>
      </c>
      <c r="Y3935" s="1" t="s">
        <v>15760</v>
      </c>
      <c r="AC3935" s="1" t="s">
        <v>5712</v>
      </c>
      <c r="AD3935" s="1" t="s">
        <v>5712</v>
      </c>
      <c r="AK3935" s="1" t="s">
        <v>55</v>
      </c>
      <c r="AN3935" s="1" t="s">
        <v>5712</v>
      </c>
      <c r="AP3935" s="1" t="s">
        <v>5712</v>
      </c>
      <c r="AR3935" s="1" t="s">
        <v>5712</v>
      </c>
      <c r="AT3935" s="1" t="s">
        <v>5712</v>
      </c>
      <c r="AV3935" s="1" t="s">
        <v>15761</v>
      </c>
    </row>
    <row r="3936" spans="1:48" x14ac:dyDescent="0.35">
      <c r="A3936" s="1" t="s">
        <v>15762</v>
      </c>
      <c r="B3936" s="1" t="s">
        <v>12499</v>
      </c>
      <c r="C3936" s="1" t="s">
        <v>71</v>
      </c>
      <c r="D3936">
        <v>61</v>
      </c>
      <c r="E3936" s="1" t="s">
        <v>65</v>
      </c>
      <c r="F3936" s="1" t="s">
        <v>72</v>
      </c>
      <c r="G3936" s="1" t="s">
        <v>98</v>
      </c>
      <c r="H3936" s="1" t="s">
        <v>45</v>
      </c>
      <c r="I3936" s="1" t="s">
        <v>74</v>
      </c>
      <c r="J3936" s="1" t="s">
        <v>47</v>
      </c>
      <c r="K3936" s="1" t="s">
        <v>48</v>
      </c>
      <c r="L3936" s="1" t="s">
        <v>48</v>
      </c>
      <c r="M3936" s="1" t="s">
        <v>48</v>
      </c>
      <c r="N3936" s="1" t="s">
        <v>48</v>
      </c>
      <c r="O3936" s="1" t="s">
        <v>48</v>
      </c>
      <c r="P3936" s="1" t="s">
        <v>49</v>
      </c>
      <c r="Q3936" s="1" t="s">
        <v>48</v>
      </c>
      <c r="R3936" s="1" t="s">
        <v>48</v>
      </c>
      <c r="S3936" s="1" t="s">
        <v>48</v>
      </c>
      <c r="T3936" s="1" t="s">
        <v>48</v>
      </c>
      <c r="U3936" s="1" t="s">
        <v>48</v>
      </c>
      <c r="V3936" s="1" t="s">
        <v>48</v>
      </c>
      <c r="W3936" s="1" t="s">
        <v>48</v>
      </c>
      <c r="X3936" s="1" t="s">
        <v>145</v>
      </c>
      <c r="Y3936" s="1" t="s">
        <v>15763</v>
      </c>
      <c r="AC3936" s="1" t="s">
        <v>5712</v>
      </c>
      <c r="AD3936" s="1" t="s">
        <v>5712</v>
      </c>
      <c r="AI3936" s="1" t="s">
        <v>15764</v>
      </c>
      <c r="AK3936" s="1" t="s">
        <v>101</v>
      </c>
      <c r="AN3936" s="1" t="s">
        <v>5712</v>
      </c>
      <c r="AP3936" s="1" t="s">
        <v>5712</v>
      </c>
      <c r="AR3936" s="1" t="s">
        <v>5712</v>
      </c>
      <c r="AT3936" s="1" t="s">
        <v>5712</v>
      </c>
      <c r="AV3936" s="1" t="s">
        <v>15765</v>
      </c>
    </row>
    <row r="3937" spans="1:48" x14ac:dyDescent="0.35">
      <c r="A3937" s="1" t="s">
        <v>15766</v>
      </c>
      <c r="B3937" s="1" t="s">
        <v>12499</v>
      </c>
      <c r="C3937" s="1" t="s">
        <v>71</v>
      </c>
      <c r="D3937">
        <v>77</v>
      </c>
      <c r="E3937" s="1" t="s">
        <v>65</v>
      </c>
      <c r="F3937" s="1" t="s">
        <v>66</v>
      </c>
      <c r="G3937" s="1" t="s">
        <v>73</v>
      </c>
      <c r="H3937" s="1" t="s">
        <v>67</v>
      </c>
      <c r="I3937" s="1" t="s">
        <v>90</v>
      </c>
      <c r="J3937" s="1" t="s">
        <v>47</v>
      </c>
      <c r="K3937" s="1" t="s">
        <v>48</v>
      </c>
      <c r="L3937" s="1" t="s">
        <v>48</v>
      </c>
      <c r="M3937" s="1" t="s">
        <v>48</v>
      </c>
      <c r="N3937" s="1" t="s">
        <v>48</v>
      </c>
      <c r="O3937" s="1" t="s">
        <v>49</v>
      </c>
      <c r="P3937" s="1" t="s">
        <v>48</v>
      </c>
      <c r="Q3937" s="1" t="s">
        <v>48</v>
      </c>
      <c r="R3937" s="1" t="s">
        <v>48</v>
      </c>
      <c r="S3937" s="1" t="s">
        <v>48</v>
      </c>
      <c r="T3937" s="1" t="s">
        <v>48</v>
      </c>
      <c r="U3937" s="1" t="s">
        <v>48</v>
      </c>
      <c r="V3937" s="1" t="s">
        <v>48</v>
      </c>
      <c r="W3937" s="1" t="s">
        <v>48</v>
      </c>
      <c r="X3937" s="1" t="s">
        <v>116</v>
      </c>
      <c r="Y3937" s="1" t="s">
        <v>15767</v>
      </c>
      <c r="AC3937" s="1" t="s">
        <v>5712</v>
      </c>
      <c r="AD3937" s="1" t="s">
        <v>5712</v>
      </c>
      <c r="AI3937" s="1" t="s">
        <v>15768</v>
      </c>
      <c r="AK3937" s="1" t="s">
        <v>55</v>
      </c>
      <c r="AN3937" s="1" t="s">
        <v>5712</v>
      </c>
      <c r="AP3937" s="1" t="s">
        <v>5712</v>
      </c>
      <c r="AR3937" s="1" t="s">
        <v>5712</v>
      </c>
      <c r="AT3937" s="1" t="s">
        <v>5712</v>
      </c>
      <c r="AV3937" s="1" t="s">
        <v>48</v>
      </c>
    </row>
    <row r="3938" spans="1:48" x14ac:dyDescent="0.35">
      <c r="A3938" s="1" t="s">
        <v>15769</v>
      </c>
      <c r="B3938" s="1" t="s">
        <v>12499</v>
      </c>
      <c r="C3938" s="1" t="s">
        <v>71</v>
      </c>
      <c r="D3938">
        <v>42</v>
      </c>
      <c r="E3938" s="1" t="s">
        <v>42</v>
      </c>
      <c r="F3938" s="1" t="s">
        <v>107</v>
      </c>
      <c r="G3938" s="1" t="s">
        <v>98</v>
      </c>
      <c r="H3938" s="1" t="s">
        <v>144</v>
      </c>
      <c r="I3938" s="1" t="s">
        <v>110</v>
      </c>
      <c r="J3938" s="1" t="s">
        <v>80</v>
      </c>
      <c r="K3938" s="1" t="s">
        <v>48</v>
      </c>
      <c r="L3938" s="1" t="s">
        <v>48</v>
      </c>
      <c r="M3938" s="1" t="s">
        <v>48</v>
      </c>
      <c r="N3938" s="1" t="s">
        <v>48</v>
      </c>
      <c r="O3938" s="1" t="s">
        <v>48</v>
      </c>
      <c r="P3938" s="1" t="s">
        <v>48</v>
      </c>
      <c r="Q3938" s="1" t="s">
        <v>48</v>
      </c>
      <c r="R3938" s="1" t="s">
        <v>48</v>
      </c>
      <c r="S3938" s="1" t="s">
        <v>48</v>
      </c>
      <c r="T3938" s="1" t="s">
        <v>48</v>
      </c>
      <c r="U3938" s="1" t="s">
        <v>48</v>
      </c>
      <c r="V3938" s="1" t="s">
        <v>49</v>
      </c>
      <c r="W3938" s="1" t="s">
        <v>48</v>
      </c>
      <c r="X3938" s="1" t="s">
        <v>62</v>
      </c>
      <c r="AC3938" s="1" t="s">
        <v>5712</v>
      </c>
      <c r="AD3938" s="1" t="s">
        <v>5712</v>
      </c>
      <c r="AI3938" s="1" t="s">
        <v>15770</v>
      </c>
      <c r="AK3938" s="1" t="s">
        <v>77</v>
      </c>
      <c r="AN3938" s="1" t="s">
        <v>5712</v>
      </c>
      <c r="AP3938" s="1" t="s">
        <v>5712</v>
      </c>
      <c r="AR3938" s="1" t="s">
        <v>5712</v>
      </c>
      <c r="AT3938" s="1" t="s">
        <v>5712</v>
      </c>
      <c r="AV3938" s="1" t="s">
        <v>15771</v>
      </c>
    </row>
    <row r="3939" spans="1:48" x14ac:dyDescent="0.35">
      <c r="A3939" s="1" t="s">
        <v>15772</v>
      </c>
      <c r="B3939" s="1" t="s">
        <v>12499</v>
      </c>
      <c r="C3939" s="1" t="s">
        <v>71</v>
      </c>
      <c r="D3939">
        <v>37</v>
      </c>
      <c r="E3939" s="1" t="s">
        <v>42</v>
      </c>
      <c r="F3939" s="1" t="s">
        <v>107</v>
      </c>
      <c r="G3939" s="1" t="s">
        <v>98</v>
      </c>
      <c r="H3939" s="1" t="s">
        <v>45</v>
      </c>
      <c r="I3939" s="1" t="s">
        <v>99</v>
      </c>
      <c r="J3939" s="1" t="s">
        <v>80</v>
      </c>
      <c r="K3939" s="1" t="s">
        <v>48</v>
      </c>
      <c r="L3939" s="1" t="s">
        <v>48</v>
      </c>
      <c r="M3939" s="1" t="s">
        <v>48</v>
      </c>
      <c r="N3939" s="1" t="s">
        <v>48</v>
      </c>
      <c r="O3939" s="1" t="s">
        <v>48</v>
      </c>
      <c r="P3939" s="1" t="s">
        <v>48</v>
      </c>
      <c r="Q3939" s="1" t="s">
        <v>48</v>
      </c>
      <c r="R3939" s="1" t="s">
        <v>48</v>
      </c>
      <c r="S3939" s="1" t="s">
        <v>48</v>
      </c>
      <c r="T3939" s="1" t="s">
        <v>49</v>
      </c>
      <c r="U3939" s="1" t="s">
        <v>48</v>
      </c>
      <c r="V3939" s="1" t="s">
        <v>48</v>
      </c>
      <c r="W3939" s="1" t="s">
        <v>48</v>
      </c>
      <c r="X3939" s="1" t="s">
        <v>116</v>
      </c>
      <c r="Y3939" s="1" t="s">
        <v>15773</v>
      </c>
      <c r="AC3939" s="1" t="s">
        <v>5712</v>
      </c>
      <c r="AD3939" s="1" t="s">
        <v>5712</v>
      </c>
      <c r="AK3939" s="1" t="s">
        <v>55</v>
      </c>
      <c r="AN3939" s="1" t="s">
        <v>5712</v>
      </c>
      <c r="AP3939" s="1" t="s">
        <v>5712</v>
      </c>
      <c r="AR3939" s="1" t="s">
        <v>5712</v>
      </c>
      <c r="AT3939" s="1" t="s">
        <v>5712</v>
      </c>
    </row>
    <row r="3940" spans="1:48" x14ac:dyDescent="0.35">
      <c r="A3940" s="1" t="s">
        <v>15774</v>
      </c>
      <c r="B3940" s="1" t="s">
        <v>12499</v>
      </c>
      <c r="C3940" s="1" t="s">
        <v>41</v>
      </c>
      <c r="D3940">
        <v>75</v>
      </c>
      <c r="E3940" s="1" t="s">
        <v>65</v>
      </c>
      <c r="F3940" s="1" t="s">
        <v>66</v>
      </c>
      <c r="G3940" s="1" t="s">
        <v>73</v>
      </c>
      <c r="H3940" s="1" t="s">
        <v>67</v>
      </c>
      <c r="I3940" s="1" t="s">
        <v>110</v>
      </c>
      <c r="J3940" s="1" t="s">
        <v>80</v>
      </c>
      <c r="K3940" s="1" t="s">
        <v>48</v>
      </c>
      <c r="L3940" s="1" t="s">
        <v>48</v>
      </c>
      <c r="M3940" s="1" t="s">
        <v>48</v>
      </c>
      <c r="N3940" s="1" t="s">
        <v>48</v>
      </c>
      <c r="O3940" s="1" t="s">
        <v>48</v>
      </c>
      <c r="P3940" s="1" t="s">
        <v>48</v>
      </c>
      <c r="Q3940" s="1" t="s">
        <v>48</v>
      </c>
      <c r="R3940" s="1" t="s">
        <v>48</v>
      </c>
      <c r="S3940" s="1" t="s">
        <v>48</v>
      </c>
      <c r="T3940" s="1" t="s">
        <v>48</v>
      </c>
      <c r="U3940" s="1" t="s">
        <v>48</v>
      </c>
      <c r="V3940" s="1" t="s">
        <v>49</v>
      </c>
      <c r="W3940" s="1" t="s">
        <v>48</v>
      </c>
      <c r="X3940" s="1" t="s">
        <v>116</v>
      </c>
      <c r="Y3940" s="1" t="s">
        <v>15775</v>
      </c>
      <c r="AC3940" s="1" t="s">
        <v>5712</v>
      </c>
      <c r="AD3940" s="1" t="s">
        <v>5712</v>
      </c>
      <c r="AK3940" s="1" t="s">
        <v>77</v>
      </c>
      <c r="AN3940" s="1" t="s">
        <v>5712</v>
      </c>
      <c r="AP3940" s="1" t="s">
        <v>131</v>
      </c>
      <c r="AR3940" s="1" t="s">
        <v>5712</v>
      </c>
      <c r="AT3940" s="1" t="s">
        <v>5712</v>
      </c>
    </row>
    <row r="3941" spans="1:48" x14ac:dyDescent="0.35">
      <c r="A3941" s="1" t="s">
        <v>15776</v>
      </c>
      <c r="B3941" s="1" t="s">
        <v>12499</v>
      </c>
      <c r="C3941" s="1" t="s">
        <v>41</v>
      </c>
      <c r="D3941">
        <v>18</v>
      </c>
      <c r="E3941" s="1" t="s">
        <v>57</v>
      </c>
      <c r="F3941" s="1" t="s">
        <v>58</v>
      </c>
      <c r="G3941" s="1" t="s">
        <v>44</v>
      </c>
      <c r="H3941" s="1" t="s">
        <v>112</v>
      </c>
      <c r="I3941" s="1" t="s">
        <v>110</v>
      </c>
      <c r="J3941" s="1" t="s">
        <v>47</v>
      </c>
      <c r="K3941" s="1" t="s">
        <v>49</v>
      </c>
      <c r="L3941" s="1" t="s">
        <v>48</v>
      </c>
      <c r="M3941" s="1" t="s">
        <v>48</v>
      </c>
      <c r="N3941" s="1" t="s">
        <v>48</v>
      </c>
      <c r="O3941" s="1" t="s">
        <v>48</v>
      </c>
      <c r="P3941" s="1" t="s">
        <v>48</v>
      </c>
      <c r="Q3941" s="1" t="s">
        <v>48</v>
      </c>
      <c r="R3941" s="1" t="s">
        <v>48</v>
      </c>
      <c r="S3941" s="1" t="s">
        <v>48</v>
      </c>
      <c r="T3941" s="1" t="s">
        <v>49</v>
      </c>
      <c r="U3941" s="1" t="s">
        <v>48</v>
      </c>
      <c r="V3941" s="1" t="s">
        <v>48</v>
      </c>
      <c r="W3941" s="1" t="s">
        <v>48</v>
      </c>
      <c r="X3941" s="1" t="s">
        <v>116</v>
      </c>
      <c r="Y3941" s="1" t="s">
        <v>3702</v>
      </c>
      <c r="AC3941" s="1" t="s">
        <v>5712</v>
      </c>
      <c r="AD3941" s="1" t="s">
        <v>5712</v>
      </c>
      <c r="AI3941" s="1" t="s">
        <v>15777</v>
      </c>
      <c r="AK3941" s="1" t="s">
        <v>77</v>
      </c>
      <c r="AN3941" s="1" t="s">
        <v>5712</v>
      </c>
      <c r="AP3941" s="1" t="s">
        <v>5712</v>
      </c>
      <c r="AR3941" s="1" t="s">
        <v>5712</v>
      </c>
      <c r="AT3941" s="1" t="s">
        <v>5712</v>
      </c>
    </row>
    <row r="3942" spans="1:48" x14ac:dyDescent="0.35">
      <c r="A3942" s="1" t="s">
        <v>15778</v>
      </c>
      <c r="B3942" s="1" t="s">
        <v>12499</v>
      </c>
      <c r="C3942" s="1" t="s">
        <v>71</v>
      </c>
      <c r="D3942">
        <v>45</v>
      </c>
      <c r="E3942" s="1" t="s">
        <v>42</v>
      </c>
      <c r="F3942" s="1" t="s">
        <v>107</v>
      </c>
      <c r="G3942" s="1" t="s">
        <v>137</v>
      </c>
      <c r="H3942" s="1" t="s">
        <v>45</v>
      </c>
      <c r="I3942" s="1" t="s">
        <v>110</v>
      </c>
      <c r="J3942" s="1" t="s">
        <v>47</v>
      </c>
      <c r="K3942" s="1" t="s">
        <v>48</v>
      </c>
      <c r="L3942" s="1" t="s">
        <v>48</v>
      </c>
      <c r="M3942" s="1" t="s">
        <v>48</v>
      </c>
      <c r="N3942" s="1" t="s">
        <v>49</v>
      </c>
      <c r="O3942" s="1" t="s">
        <v>48</v>
      </c>
      <c r="P3942" s="1" t="s">
        <v>48</v>
      </c>
      <c r="Q3942" s="1" t="s">
        <v>48</v>
      </c>
      <c r="R3942" s="1" t="s">
        <v>48</v>
      </c>
      <c r="S3942" s="1" t="s">
        <v>48</v>
      </c>
      <c r="T3942" s="1" t="s">
        <v>48</v>
      </c>
      <c r="U3942" s="1" t="s">
        <v>48</v>
      </c>
      <c r="V3942" s="1" t="s">
        <v>48</v>
      </c>
      <c r="W3942" s="1" t="s">
        <v>48</v>
      </c>
      <c r="X3942" s="1" t="s">
        <v>62</v>
      </c>
      <c r="AC3942" s="1" t="s">
        <v>5712</v>
      </c>
      <c r="AD3942" s="1" t="s">
        <v>5712</v>
      </c>
      <c r="AK3942" s="1" t="s">
        <v>77</v>
      </c>
      <c r="AN3942" s="1" t="s">
        <v>5712</v>
      </c>
      <c r="AP3942" s="1" t="s">
        <v>5712</v>
      </c>
      <c r="AR3942" s="1" t="s">
        <v>5712</v>
      </c>
      <c r="AT3942" s="1" t="s">
        <v>5712</v>
      </c>
      <c r="AV3942" s="1" t="s">
        <v>15779</v>
      </c>
    </row>
    <row r="3943" spans="1:48" x14ac:dyDescent="0.35">
      <c r="A3943" s="1" t="s">
        <v>15780</v>
      </c>
      <c r="B3943" s="1" t="s">
        <v>12499</v>
      </c>
      <c r="C3943" s="1" t="s">
        <v>71</v>
      </c>
      <c r="D3943">
        <v>29</v>
      </c>
      <c r="E3943" s="1" t="s">
        <v>57</v>
      </c>
      <c r="F3943" s="1" t="s">
        <v>58</v>
      </c>
      <c r="G3943" s="1" t="s">
        <v>85</v>
      </c>
      <c r="H3943" s="1" t="s">
        <v>112</v>
      </c>
      <c r="I3943" s="1" t="s">
        <v>68</v>
      </c>
      <c r="J3943" s="1" t="s">
        <v>80</v>
      </c>
      <c r="K3943" s="1" t="s">
        <v>48</v>
      </c>
      <c r="L3943" s="1" t="s">
        <v>48</v>
      </c>
      <c r="M3943" s="1" t="s">
        <v>48</v>
      </c>
      <c r="N3943" s="1" t="s">
        <v>48</v>
      </c>
      <c r="O3943" s="1" t="s">
        <v>48</v>
      </c>
      <c r="P3943" s="1" t="s">
        <v>48</v>
      </c>
      <c r="Q3943" s="1" t="s">
        <v>48</v>
      </c>
      <c r="R3943" s="1" t="s">
        <v>48</v>
      </c>
      <c r="S3943" s="1" t="s">
        <v>48</v>
      </c>
      <c r="T3943" s="1" t="s">
        <v>48</v>
      </c>
      <c r="U3943" s="1" t="s">
        <v>48</v>
      </c>
      <c r="V3943" s="1" t="s">
        <v>48</v>
      </c>
      <c r="W3943" s="1" t="s">
        <v>49</v>
      </c>
      <c r="X3943" s="1" t="s">
        <v>116</v>
      </c>
      <c r="Y3943" s="1" t="s">
        <v>15781</v>
      </c>
      <c r="AC3943" s="1" t="s">
        <v>5712</v>
      </c>
      <c r="AD3943" s="1" t="s">
        <v>5712</v>
      </c>
      <c r="AK3943" s="1" t="s">
        <v>101</v>
      </c>
      <c r="AN3943" s="1" t="s">
        <v>5712</v>
      </c>
      <c r="AP3943" s="1" t="s">
        <v>5712</v>
      </c>
      <c r="AR3943" s="1" t="s">
        <v>5712</v>
      </c>
      <c r="AT3943" s="1" t="s">
        <v>5712</v>
      </c>
    </row>
    <row r="3944" spans="1:48" x14ac:dyDescent="0.35">
      <c r="A3944" s="1" t="s">
        <v>15782</v>
      </c>
      <c r="B3944" s="1" t="s">
        <v>12499</v>
      </c>
      <c r="C3944" s="1" t="s">
        <v>41</v>
      </c>
      <c r="D3944">
        <v>53</v>
      </c>
      <c r="E3944" s="1" t="s">
        <v>42</v>
      </c>
      <c r="F3944" s="1" t="s">
        <v>66</v>
      </c>
      <c r="G3944" s="1" t="s">
        <v>44</v>
      </c>
      <c r="H3944" s="1" t="s">
        <v>79</v>
      </c>
      <c r="I3944" s="1" t="s">
        <v>46</v>
      </c>
      <c r="J3944" s="1" t="s">
        <v>47</v>
      </c>
      <c r="K3944" s="1" t="s">
        <v>48</v>
      </c>
      <c r="L3944" s="1" t="s">
        <v>48</v>
      </c>
      <c r="M3944" s="1" t="s">
        <v>48</v>
      </c>
      <c r="N3944" s="1" t="s">
        <v>48</v>
      </c>
      <c r="O3944" s="1" t="s">
        <v>48</v>
      </c>
      <c r="P3944" s="1" t="s">
        <v>49</v>
      </c>
      <c r="Q3944" s="1" t="s">
        <v>48</v>
      </c>
      <c r="R3944" s="1" t="s">
        <v>48</v>
      </c>
      <c r="S3944" s="1" t="s">
        <v>48</v>
      </c>
      <c r="T3944" s="1" t="s">
        <v>48</v>
      </c>
      <c r="U3944" s="1" t="s">
        <v>48</v>
      </c>
      <c r="V3944" s="1" t="s">
        <v>48</v>
      </c>
      <c r="W3944" s="1" t="s">
        <v>48</v>
      </c>
      <c r="X3944" s="1" t="s">
        <v>62</v>
      </c>
      <c r="AC3944" s="1" t="s">
        <v>5712</v>
      </c>
      <c r="AD3944" s="1" t="s">
        <v>5712</v>
      </c>
      <c r="AI3944" s="1" t="s">
        <v>15783</v>
      </c>
      <c r="AK3944" s="1" t="s">
        <v>55</v>
      </c>
      <c r="AN3944" s="1" t="s">
        <v>5712</v>
      </c>
      <c r="AP3944" s="1" t="s">
        <v>5712</v>
      </c>
      <c r="AR3944" s="1" t="s">
        <v>5712</v>
      </c>
      <c r="AT3944" s="1" t="s">
        <v>5712</v>
      </c>
    </row>
    <row r="3945" spans="1:48" x14ac:dyDescent="0.35">
      <c r="A3945" s="1" t="s">
        <v>15784</v>
      </c>
      <c r="B3945" s="1" t="s">
        <v>12499</v>
      </c>
      <c r="C3945" s="1" t="s">
        <v>41</v>
      </c>
      <c r="D3945">
        <v>26</v>
      </c>
      <c r="E3945" s="1" t="s">
        <v>57</v>
      </c>
      <c r="F3945" s="1" t="s">
        <v>58</v>
      </c>
      <c r="G3945" s="1" t="s">
        <v>98</v>
      </c>
      <c r="H3945" s="1" t="s">
        <v>45</v>
      </c>
      <c r="I3945" s="1" t="s">
        <v>46</v>
      </c>
      <c r="J3945" s="1" t="s">
        <v>47</v>
      </c>
      <c r="K3945" s="1" t="s">
        <v>48</v>
      </c>
      <c r="L3945" s="1" t="s">
        <v>48</v>
      </c>
      <c r="M3945" s="1" t="s">
        <v>49</v>
      </c>
      <c r="N3945" s="1" t="s">
        <v>48</v>
      </c>
      <c r="O3945" s="1" t="s">
        <v>48</v>
      </c>
      <c r="P3945" s="1" t="s">
        <v>48</v>
      </c>
      <c r="Q3945" s="1" t="s">
        <v>48</v>
      </c>
      <c r="R3945" s="1" t="s">
        <v>48</v>
      </c>
      <c r="S3945" s="1" t="s">
        <v>48</v>
      </c>
      <c r="T3945" s="1" t="s">
        <v>48</v>
      </c>
      <c r="U3945" s="1" t="s">
        <v>48</v>
      </c>
      <c r="V3945" s="1" t="s">
        <v>48</v>
      </c>
      <c r="W3945" s="1" t="s">
        <v>48</v>
      </c>
      <c r="X3945" s="1" t="s">
        <v>62</v>
      </c>
      <c r="AC3945" s="1" t="s">
        <v>5712</v>
      </c>
      <c r="AD3945" s="1" t="s">
        <v>5712</v>
      </c>
      <c r="AK3945" s="1" t="s">
        <v>63</v>
      </c>
      <c r="AN3945" s="1" t="s">
        <v>5712</v>
      </c>
      <c r="AP3945" s="1" t="s">
        <v>5712</v>
      </c>
      <c r="AR3945" s="1" t="s">
        <v>5712</v>
      </c>
      <c r="AT3945" s="1" t="s">
        <v>5712</v>
      </c>
      <c r="AV3945" s="1" t="s">
        <v>15785</v>
      </c>
    </row>
    <row r="3946" spans="1:48" x14ac:dyDescent="0.35">
      <c r="A3946" s="1" t="s">
        <v>15786</v>
      </c>
      <c r="B3946" s="1" t="s">
        <v>12499</v>
      </c>
      <c r="C3946" s="1" t="s">
        <v>41</v>
      </c>
      <c r="D3946">
        <v>69</v>
      </c>
      <c r="E3946" s="1" t="s">
        <v>65</v>
      </c>
      <c r="F3946" s="1" t="s">
        <v>66</v>
      </c>
      <c r="G3946" s="1" t="s">
        <v>73</v>
      </c>
      <c r="H3946" s="1" t="s">
        <v>67</v>
      </c>
      <c r="I3946" s="1" t="s">
        <v>90</v>
      </c>
      <c r="J3946" s="1" t="s">
        <v>80</v>
      </c>
      <c r="K3946" s="1" t="s">
        <v>48</v>
      </c>
      <c r="L3946" s="1" t="s">
        <v>48</v>
      </c>
      <c r="M3946" s="1" t="s">
        <v>48</v>
      </c>
      <c r="N3946" s="1" t="s">
        <v>48</v>
      </c>
      <c r="O3946" s="1" t="s">
        <v>48</v>
      </c>
      <c r="P3946" s="1" t="s">
        <v>48</v>
      </c>
      <c r="Q3946" s="1" t="s">
        <v>48</v>
      </c>
      <c r="R3946" s="1" t="s">
        <v>48</v>
      </c>
      <c r="S3946" s="1" t="s">
        <v>48</v>
      </c>
      <c r="T3946" s="1" t="s">
        <v>49</v>
      </c>
      <c r="U3946" s="1" t="s">
        <v>48</v>
      </c>
      <c r="V3946" s="1" t="s">
        <v>48</v>
      </c>
      <c r="W3946" s="1" t="s">
        <v>48</v>
      </c>
      <c r="X3946" s="1" t="s">
        <v>62</v>
      </c>
      <c r="AC3946" s="1" t="s">
        <v>5712</v>
      </c>
      <c r="AD3946" s="1" t="s">
        <v>5712</v>
      </c>
      <c r="AI3946" s="1" t="s">
        <v>15787</v>
      </c>
      <c r="AK3946" s="1" t="s">
        <v>77</v>
      </c>
      <c r="AN3946" s="1" t="s">
        <v>5712</v>
      </c>
      <c r="AP3946" s="1" t="s">
        <v>5712</v>
      </c>
      <c r="AR3946" s="1" t="s">
        <v>5712</v>
      </c>
      <c r="AT3946" s="1" t="s">
        <v>5712</v>
      </c>
      <c r="AV3946" s="1" t="s">
        <v>15788</v>
      </c>
    </row>
    <row r="3947" spans="1:48" x14ac:dyDescent="0.35">
      <c r="A3947" s="1" t="s">
        <v>15789</v>
      </c>
      <c r="B3947" s="1" t="s">
        <v>12499</v>
      </c>
      <c r="C3947" s="1" t="s">
        <v>71</v>
      </c>
      <c r="D3947">
        <v>47</v>
      </c>
      <c r="E3947" s="1" t="s">
        <v>42</v>
      </c>
      <c r="F3947" s="1" t="s">
        <v>43</v>
      </c>
      <c r="G3947" s="1" t="s">
        <v>73</v>
      </c>
      <c r="H3947" s="1" t="s">
        <v>45</v>
      </c>
      <c r="I3947" s="1" t="s">
        <v>61</v>
      </c>
      <c r="J3947" s="1" t="s">
        <v>47</v>
      </c>
      <c r="K3947" s="1" t="s">
        <v>48</v>
      </c>
      <c r="L3947" s="1" t="s">
        <v>48</v>
      </c>
      <c r="M3947" s="1" t="s">
        <v>48</v>
      </c>
      <c r="N3947" s="1" t="s">
        <v>48</v>
      </c>
      <c r="O3947" s="1" t="s">
        <v>49</v>
      </c>
      <c r="P3947" s="1" t="s">
        <v>48</v>
      </c>
      <c r="Q3947" s="1" t="s">
        <v>48</v>
      </c>
      <c r="R3947" s="1" t="s">
        <v>48</v>
      </c>
      <c r="S3947" s="1" t="s">
        <v>48</v>
      </c>
      <c r="T3947" s="1" t="s">
        <v>48</v>
      </c>
      <c r="U3947" s="1" t="s">
        <v>48</v>
      </c>
      <c r="V3947" s="1" t="s">
        <v>48</v>
      </c>
      <c r="W3947" s="1" t="s">
        <v>48</v>
      </c>
      <c r="X3947" s="1" t="s">
        <v>62</v>
      </c>
      <c r="AC3947" s="1" t="s">
        <v>5712</v>
      </c>
      <c r="AD3947" s="1" t="s">
        <v>5712</v>
      </c>
      <c r="AK3947" s="1" t="s">
        <v>77</v>
      </c>
      <c r="AN3947" s="1" t="s">
        <v>5712</v>
      </c>
      <c r="AP3947" s="1" t="s">
        <v>5712</v>
      </c>
      <c r="AR3947" s="1" t="s">
        <v>5712</v>
      </c>
      <c r="AT3947" s="1" t="s">
        <v>5712</v>
      </c>
      <c r="AV3947" s="1" t="s">
        <v>15790</v>
      </c>
    </row>
    <row r="3948" spans="1:48" x14ac:dyDescent="0.35">
      <c r="A3948" s="1" t="s">
        <v>15791</v>
      </c>
      <c r="B3948" s="1" t="s">
        <v>12499</v>
      </c>
      <c r="C3948" s="1" t="s">
        <v>71</v>
      </c>
      <c r="D3948">
        <v>21</v>
      </c>
      <c r="E3948" s="1" t="s">
        <v>57</v>
      </c>
      <c r="F3948" s="1" t="s">
        <v>58</v>
      </c>
      <c r="G3948" s="1" t="s">
        <v>98</v>
      </c>
      <c r="H3948" s="1" t="s">
        <v>79</v>
      </c>
      <c r="I3948" s="1" t="s">
        <v>113</v>
      </c>
      <c r="J3948" s="1" t="s">
        <v>80</v>
      </c>
      <c r="K3948" s="1" t="s">
        <v>48</v>
      </c>
      <c r="L3948" s="1" t="s">
        <v>48</v>
      </c>
      <c r="M3948" s="1" t="s">
        <v>48</v>
      </c>
      <c r="N3948" s="1" t="s">
        <v>48</v>
      </c>
      <c r="O3948" s="1" t="s">
        <v>48</v>
      </c>
      <c r="P3948" s="1" t="s">
        <v>48</v>
      </c>
      <c r="Q3948" s="1" t="s">
        <v>48</v>
      </c>
      <c r="R3948" s="1" t="s">
        <v>48</v>
      </c>
      <c r="S3948" s="1" t="s">
        <v>48</v>
      </c>
      <c r="T3948" s="1" t="s">
        <v>48</v>
      </c>
      <c r="U3948" s="1" t="s">
        <v>48</v>
      </c>
      <c r="V3948" s="1" t="s">
        <v>49</v>
      </c>
      <c r="W3948" s="1" t="s">
        <v>48</v>
      </c>
      <c r="X3948" s="1" t="s">
        <v>116</v>
      </c>
      <c r="Y3948" s="1" t="s">
        <v>15792</v>
      </c>
      <c r="AC3948" s="1" t="s">
        <v>5712</v>
      </c>
      <c r="AD3948" s="1" t="s">
        <v>5712</v>
      </c>
      <c r="AK3948" s="1" t="s">
        <v>63</v>
      </c>
      <c r="AN3948" s="1" t="s">
        <v>5712</v>
      </c>
      <c r="AP3948" s="1" t="s">
        <v>5712</v>
      </c>
      <c r="AR3948" s="1" t="s">
        <v>5712</v>
      </c>
      <c r="AT3948" s="1" t="s">
        <v>5712</v>
      </c>
      <c r="AV3948" s="1" t="s">
        <v>15793</v>
      </c>
    </row>
    <row r="3949" spans="1:48" x14ac:dyDescent="0.35">
      <c r="A3949" s="1" t="s">
        <v>15794</v>
      </c>
      <c r="B3949" s="1" t="s">
        <v>12499</v>
      </c>
      <c r="C3949" s="1" t="s">
        <v>41</v>
      </c>
      <c r="D3949">
        <v>37</v>
      </c>
      <c r="E3949" s="1" t="s">
        <v>42</v>
      </c>
      <c r="F3949" s="1" t="s">
        <v>43</v>
      </c>
      <c r="G3949" s="1" t="s">
        <v>85</v>
      </c>
      <c r="H3949" s="1" t="s">
        <v>45</v>
      </c>
      <c r="I3949" s="1" t="s">
        <v>99</v>
      </c>
      <c r="J3949" s="1" t="s">
        <v>80</v>
      </c>
      <c r="K3949" s="1" t="s">
        <v>48</v>
      </c>
      <c r="L3949" s="1" t="s">
        <v>48</v>
      </c>
      <c r="M3949" s="1" t="s">
        <v>48</v>
      </c>
      <c r="N3949" s="1" t="s">
        <v>48</v>
      </c>
      <c r="O3949" s="1" t="s">
        <v>48</v>
      </c>
      <c r="P3949" s="1" t="s">
        <v>48</v>
      </c>
      <c r="Q3949" s="1" t="s">
        <v>48</v>
      </c>
      <c r="R3949" s="1" t="s">
        <v>48</v>
      </c>
      <c r="S3949" s="1" t="s">
        <v>48</v>
      </c>
      <c r="T3949" s="1" t="s">
        <v>48</v>
      </c>
      <c r="U3949" s="1" t="s">
        <v>49</v>
      </c>
      <c r="V3949" s="1" t="s">
        <v>48</v>
      </c>
      <c r="W3949" s="1" t="s">
        <v>48</v>
      </c>
      <c r="X3949" s="1" t="s">
        <v>116</v>
      </c>
      <c r="Y3949" s="1" t="s">
        <v>15795</v>
      </c>
      <c r="AC3949" s="1" t="s">
        <v>5712</v>
      </c>
      <c r="AD3949" s="1" t="s">
        <v>5712</v>
      </c>
      <c r="AK3949" s="1" t="s">
        <v>63</v>
      </c>
      <c r="AN3949" s="1" t="s">
        <v>5712</v>
      </c>
      <c r="AP3949" s="1" t="s">
        <v>5712</v>
      </c>
      <c r="AR3949" s="1" t="s">
        <v>5712</v>
      </c>
      <c r="AT3949" s="1" t="s">
        <v>5712</v>
      </c>
    </row>
    <row r="3950" spans="1:48" x14ac:dyDescent="0.35">
      <c r="A3950" s="1" t="s">
        <v>15796</v>
      </c>
      <c r="B3950" s="1" t="s">
        <v>12499</v>
      </c>
      <c r="C3950" s="1" t="s">
        <v>41</v>
      </c>
      <c r="D3950">
        <v>49</v>
      </c>
      <c r="E3950" s="1" t="s">
        <v>42</v>
      </c>
      <c r="F3950" s="1" t="s">
        <v>43</v>
      </c>
      <c r="G3950" s="1" t="s">
        <v>73</v>
      </c>
      <c r="H3950" s="1" t="s">
        <v>79</v>
      </c>
      <c r="I3950" s="1" t="s">
        <v>68</v>
      </c>
      <c r="J3950" s="1" t="s">
        <v>80</v>
      </c>
      <c r="K3950" s="1" t="s">
        <v>48</v>
      </c>
      <c r="L3950" s="1" t="s">
        <v>48</v>
      </c>
      <c r="M3950" s="1" t="s">
        <v>48</v>
      </c>
      <c r="N3950" s="1" t="s">
        <v>48</v>
      </c>
      <c r="O3950" s="1" t="s">
        <v>48</v>
      </c>
      <c r="P3950" s="1" t="s">
        <v>48</v>
      </c>
      <c r="Q3950" s="1" t="s">
        <v>48</v>
      </c>
      <c r="R3950" s="1" t="s">
        <v>48</v>
      </c>
      <c r="S3950" s="1" t="s">
        <v>48</v>
      </c>
      <c r="T3950" s="1" t="s">
        <v>48</v>
      </c>
      <c r="U3950" s="1" t="s">
        <v>48</v>
      </c>
      <c r="V3950" s="1" t="s">
        <v>49</v>
      </c>
      <c r="W3950" s="1" t="s">
        <v>48</v>
      </c>
      <c r="X3950" s="1" t="s">
        <v>51</v>
      </c>
      <c r="Y3950" s="1" t="s">
        <v>15797</v>
      </c>
      <c r="AC3950" s="1" t="s">
        <v>5712</v>
      </c>
      <c r="AD3950" s="1" t="s">
        <v>5712</v>
      </c>
      <c r="AI3950" s="1" t="s">
        <v>15798</v>
      </c>
      <c r="AK3950" s="1" t="s">
        <v>63</v>
      </c>
      <c r="AN3950" s="1" t="s">
        <v>5712</v>
      </c>
      <c r="AP3950" s="1" t="s">
        <v>5712</v>
      </c>
      <c r="AR3950" s="1" t="s">
        <v>5712</v>
      </c>
      <c r="AT3950" s="1" t="s">
        <v>5712</v>
      </c>
      <c r="AV3950" s="1" t="s">
        <v>15799</v>
      </c>
    </row>
    <row r="3951" spans="1:48" x14ac:dyDescent="0.35">
      <c r="A3951" s="1" t="s">
        <v>15800</v>
      </c>
      <c r="B3951" s="1" t="s">
        <v>12499</v>
      </c>
      <c r="C3951" s="1" t="s">
        <v>41</v>
      </c>
      <c r="D3951">
        <v>34</v>
      </c>
      <c r="E3951" s="1" t="s">
        <v>57</v>
      </c>
      <c r="F3951" s="1" t="s">
        <v>58</v>
      </c>
      <c r="G3951" s="1" t="s">
        <v>73</v>
      </c>
      <c r="H3951" s="1" t="s">
        <v>79</v>
      </c>
      <c r="I3951" s="1" t="s">
        <v>113</v>
      </c>
      <c r="J3951" s="1" t="s">
        <v>80</v>
      </c>
      <c r="K3951" s="1" t="s">
        <v>48</v>
      </c>
      <c r="L3951" s="1" t="s">
        <v>48</v>
      </c>
      <c r="M3951" s="1" t="s">
        <v>48</v>
      </c>
      <c r="N3951" s="1" t="s">
        <v>48</v>
      </c>
      <c r="O3951" s="1" t="s">
        <v>48</v>
      </c>
      <c r="P3951" s="1" t="s">
        <v>48</v>
      </c>
      <c r="Q3951" s="1" t="s">
        <v>48</v>
      </c>
      <c r="R3951" s="1" t="s">
        <v>48</v>
      </c>
      <c r="S3951" s="1" t="s">
        <v>48</v>
      </c>
      <c r="T3951" s="1" t="s">
        <v>49</v>
      </c>
      <c r="U3951" s="1" t="s">
        <v>48</v>
      </c>
      <c r="V3951" s="1" t="s">
        <v>48</v>
      </c>
      <c r="W3951" s="1" t="s">
        <v>48</v>
      </c>
      <c r="X3951" s="1" t="s">
        <v>116</v>
      </c>
      <c r="Y3951" s="1" t="s">
        <v>15801</v>
      </c>
      <c r="AC3951" s="1" t="s">
        <v>5712</v>
      </c>
      <c r="AD3951" s="1" t="s">
        <v>5712</v>
      </c>
      <c r="AK3951" s="1" t="s">
        <v>77</v>
      </c>
      <c r="AN3951" s="1" t="s">
        <v>5712</v>
      </c>
      <c r="AP3951" s="1" t="s">
        <v>5712</v>
      </c>
      <c r="AR3951" s="1" t="s">
        <v>5712</v>
      </c>
      <c r="AT3951" s="1" t="s">
        <v>5712</v>
      </c>
    </row>
    <row r="3952" spans="1:48" x14ac:dyDescent="0.35">
      <c r="A3952" s="1" t="s">
        <v>15802</v>
      </c>
      <c r="B3952" s="1" t="s">
        <v>12499</v>
      </c>
      <c r="C3952" s="1" t="s">
        <v>41</v>
      </c>
      <c r="D3952">
        <v>36</v>
      </c>
      <c r="E3952" s="1" t="s">
        <v>42</v>
      </c>
      <c r="F3952" s="1" t="s">
        <v>72</v>
      </c>
      <c r="G3952" s="1" t="s">
        <v>73</v>
      </c>
      <c r="H3952" s="1" t="s">
        <v>112</v>
      </c>
      <c r="I3952" s="1" t="s">
        <v>110</v>
      </c>
      <c r="J3952" s="1" t="s">
        <v>47</v>
      </c>
      <c r="K3952" s="1" t="s">
        <v>49</v>
      </c>
      <c r="L3952" s="1" t="s">
        <v>48</v>
      </c>
      <c r="M3952" s="1" t="s">
        <v>48</v>
      </c>
      <c r="N3952" s="1" t="s">
        <v>48</v>
      </c>
      <c r="O3952" s="1" t="s">
        <v>48</v>
      </c>
      <c r="P3952" s="1" t="s">
        <v>48</v>
      </c>
      <c r="Q3952" s="1" t="s">
        <v>48</v>
      </c>
      <c r="R3952" s="1" t="s">
        <v>48</v>
      </c>
      <c r="S3952" s="1" t="s">
        <v>48</v>
      </c>
      <c r="T3952" s="1" t="s">
        <v>49</v>
      </c>
      <c r="U3952" s="1" t="s">
        <v>48</v>
      </c>
      <c r="V3952" s="1" t="s">
        <v>48</v>
      </c>
      <c r="W3952" s="1" t="s">
        <v>48</v>
      </c>
      <c r="X3952" s="1" t="s">
        <v>51</v>
      </c>
      <c r="Y3952" s="1" t="s">
        <v>15803</v>
      </c>
      <c r="AC3952" s="1" t="s">
        <v>5712</v>
      </c>
      <c r="AD3952" s="1" t="s">
        <v>5712</v>
      </c>
      <c r="AI3952" s="1" t="s">
        <v>15804</v>
      </c>
      <c r="AK3952" s="1" t="s">
        <v>55</v>
      </c>
      <c r="AN3952" s="1" t="s">
        <v>5712</v>
      </c>
      <c r="AP3952" s="1" t="s">
        <v>5712</v>
      </c>
      <c r="AR3952" s="1" t="s">
        <v>5712</v>
      </c>
      <c r="AT3952" s="1" t="s">
        <v>5712</v>
      </c>
    </row>
    <row r="3953" spans="1:48" x14ac:dyDescent="0.35">
      <c r="A3953" s="1" t="s">
        <v>15805</v>
      </c>
      <c r="B3953" s="1" t="s">
        <v>12499</v>
      </c>
      <c r="C3953" s="1" t="s">
        <v>41</v>
      </c>
      <c r="D3953">
        <v>35</v>
      </c>
      <c r="E3953" s="1" t="s">
        <v>42</v>
      </c>
      <c r="F3953" s="1" t="s">
        <v>107</v>
      </c>
      <c r="G3953" s="1" t="s">
        <v>98</v>
      </c>
      <c r="H3953" s="1" t="s">
        <v>45</v>
      </c>
      <c r="I3953" s="1" t="s">
        <v>99</v>
      </c>
      <c r="J3953" s="1" t="s">
        <v>80</v>
      </c>
      <c r="K3953" s="1" t="s">
        <v>48</v>
      </c>
      <c r="L3953" s="1" t="s">
        <v>48</v>
      </c>
      <c r="M3953" s="1" t="s">
        <v>48</v>
      </c>
      <c r="N3953" s="1" t="s">
        <v>48</v>
      </c>
      <c r="O3953" s="1" t="s">
        <v>48</v>
      </c>
      <c r="P3953" s="1" t="s">
        <v>48</v>
      </c>
      <c r="Q3953" s="1" t="s">
        <v>48</v>
      </c>
      <c r="R3953" s="1" t="s">
        <v>48</v>
      </c>
      <c r="S3953" s="1" t="s">
        <v>48</v>
      </c>
      <c r="T3953" s="1" t="s">
        <v>48</v>
      </c>
      <c r="U3953" s="1" t="s">
        <v>49</v>
      </c>
      <c r="V3953" s="1" t="s">
        <v>48</v>
      </c>
      <c r="W3953" s="1" t="s">
        <v>48</v>
      </c>
      <c r="X3953" s="1" t="s">
        <v>75</v>
      </c>
      <c r="Y3953" s="1" t="s">
        <v>15806</v>
      </c>
      <c r="AC3953" s="1" t="s">
        <v>5712</v>
      </c>
      <c r="AD3953" s="1" t="s">
        <v>5712</v>
      </c>
      <c r="AK3953" s="1" t="s">
        <v>77</v>
      </c>
      <c r="AN3953" s="1" t="s">
        <v>5712</v>
      </c>
      <c r="AP3953" s="1" t="s">
        <v>5712</v>
      </c>
      <c r="AR3953" s="1" t="s">
        <v>5712</v>
      </c>
      <c r="AT3953" s="1" t="s">
        <v>5712</v>
      </c>
      <c r="AV3953" s="1" t="s">
        <v>15807</v>
      </c>
    </row>
    <row r="3954" spans="1:48" x14ac:dyDescent="0.35">
      <c r="A3954" s="1" t="s">
        <v>15808</v>
      </c>
      <c r="B3954" s="1" t="s">
        <v>12499</v>
      </c>
      <c r="C3954" s="1" t="s">
        <v>41</v>
      </c>
      <c r="D3954">
        <v>39</v>
      </c>
      <c r="E3954" s="1" t="s">
        <v>42</v>
      </c>
      <c r="F3954" s="1" t="s">
        <v>43</v>
      </c>
      <c r="G3954" s="1" t="s">
        <v>85</v>
      </c>
      <c r="H3954" s="1" t="s">
        <v>45</v>
      </c>
      <c r="I3954" s="1" t="s">
        <v>74</v>
      </c>
      <c r="J3954" s="1" t="s">
        <v>80</v>
      </c>
      <c r="K3954" s="1" t="s">
        <v>48</v>
      </c>
      <c r="L3954" s="1" t="s">
        <v>48</v>
      </c>
      <c r="M3954" s="1" t="s">
        <v>48</v>
      </c>
      <c r="N3954" s="1" t="s">
        <v>48</v>
      </c>
      <c r="O3954" s="1" t="s">
        <v>48</v>
      </c>
      <c r="P3954" s="1" t="s">
        <v>48</v>
      </c>
      <c r="Q3954" s="1" t="s">
        <v>48</v>
      </c>
      <c r="R3954" s="1" t="s">
        <v>48</v>
      </c>
      <c r="S3954" s="1" t="s">
        <v>48</v>
      </c>
      <c r="T3954" s="1" t="s">
        <v>49</v>
      </c>
      <c r="U3954" s="1" t="s">
        <v>48</v>
      </c>
      <c r="V3954" s="1" t="s">
        <v>48</v>
      </c>
      <c r="W3954" s="1" t="s">
        <v>48</v>
      </c>
      <c r="X3954" s="1" t="s">
        <v>116</v>
      </c>
      <c r="Y3954" s="1" t="s">
        <v>15809</v>
      </c>
      <c r="AC3954" s="1" t="s">
        <v>5712</v>
      </c>
      <c r="AD3954" s="1" t="s">
        <v>5712</v>
      </c>
      <c r="AI3954" s="1" t="s">
        <v>15810</v>
      </c>
      <c r="AK3954" s="1" t="s">
        <v>55</v>
      </c>
      <c r="AN3954" s="1" t="s">
        <v>5712</v>
      </c>
      <c r="AP3954" s="1" t="s">
        <v>5712</v>
      </c>
      <c r="AR3954" s="1" t="s">
        <v>5712</v>
      </c>
      <c r="AT3954" s="1" t="s">
        <v>5712</v>
      </c>
      <c r="AV3954" s="1" t="s">
        <v>248</v>
      </c>
    </row>
    <row r="3955" spans="1:48" x14ac:dyDescent="0.35">
      <c r="A3955" s="1" t="s">
        <v>15811</v>
      </c>
      <c r="B3955" s="1" t="s">
        <v>12499</v>
      </c>
      <c r="C3955" s="1" t="s">
        <v>71</v>
      </c>
      <c r="D3955">
        <v>18</v>
      </c>
      <c r="E3955" s="1" t="s">
        <v>57</v>
      </c>
      <c r="F3955" s="1" t="s">
        <v>58</v>
      </c>
      <c r="G3955" s="1" t="s">
        <v>137</v>
      </c>
      <c r="H3955" s="1" t="s">
        <v>79</v>
      </c>
      <c r="I3955" s="1" t="s">
        <v>90</v>
      </c>
      <c r="J3955" s="1" t="s">
        <v>47</v>
      </c>
      <c r="K3955" s="1" t="s">
        <v>49</v>
      </c>
      <c r="L3955" s="1" t="s">
        <v>48</v>
      </c>
      <c r="M3955" s="1" t="s">
        <v>48</v>
      </c>
      <c r="N3955" s="1" t="s">
        <v>48</v>
      </c>
      <c r="O3955" s="1" t="s">
        <v>48</v>
      </c>
      <c r="P3955" s="1" t="s">
        <v>48</v>
      </c>
      <c r="Q3955" s="1" t="s">
        <v>48</v>
      </c>
      <c r="R3955" s="1" t="s">
        <v>48</v>
      </c>
      <c r="S3955" s="1" t="s">
        <v>48</v>
      </c>
      <c r="T3955" s="1" t="s">
        <v>48</v>
      </c>
      <c r="U3955" s="1" t="s">
        <v>48</v>
      </c>
      <c r="V3955" s="1" t="s">
        <v>48</v>
      </c>
      <c r="W3955" s="1" t="s">
        <v>48</v>
      </c>
      <c r="X3955" s="1" t="s">
        <v>62</v>
      </c>
      <c r="AC3955" s="1" t="s">
        <v>5712</v>
      </c>
      <c r="AD3955" s="1" t="s">
        <v>5712</v>
      </c>
      <c r="AK3955" s="1" t="s">
        <v>55</v>
      </c>
      <c r="AN3955" s="1" t="s">
        <v>5712</v>
      </c>
      <c r="AP3955" s="1" t="s">
        <v>5712</v>
      </c>
      <c r="AR3955" s="1" t="s">
        <v>5712</v>
      </c>
      <c r="AT3955" s="1" t="s">
        <v>5712</v>
      </c>
      <c r="AV3955" s="1" t="s">
        <v>15812</v>
      </c>
    </row>
    <row r="3956" spans="1:48" x14ac:dyDescent="0.35">
      <c r="A3956" s="1" t="s">
        <v>15813</v>
      </c>
      <c r="B3956" s="1" t="s">
        <v>12499</v>
      </c>
      <c r="C3956" s="1" t="s">
        <v>41</v>
      </c>
      <c r="D3956">
        <v>30</v>
      </c>
      <c r="E3956" s="1" t="s">
        <v>57</v>
      </c>
      <c r="F3956" s="1" t="s">
        <v>107</v>
      </c>
      <c r="G3956" s="1" t="s">
        <v>59</v>
      </c>
      <c r="H3956" s="1" t="s">
        <v>109</v>
      </c>
      <c r="I3956" s="1" t="s">
        <v>113</v>
      </c>
      <c r="J3956" s="1" t="s">
        <v>80</v>
      </c>
      <c r="K3956" s="1" t="s">
        <v>48</v>
      </c>
      <c r="L3956" s="1" t="s">
        <v>48</v>
      </c>
      <c r="M3956" s="1" t="s">
        <v>48</v>
      </c>
      <c r="N3956" s="1" t="s">
        <v>48</v>
      </c>
      <c r="O3956" s="1" t="s">
        <v>48</v>
      </c>
      <c r="P3956" s="1" t="s">
        <v>48</v>
      </c>
      <c r="Q3956" s="1" t="s">
        <v>48</v>
      </c>
      <c r="R3956" s="1" t="s">
        <v>48</v>
      </c>
      <c r="S3956" s="1" t="s">
        <v>48</v>
      </c>
      <c r="T3956" s="1" t="s">
        <v>48</v>
      </c>
      <c r="U3956" s="1" t="s">
        <v>49</v>
      </c>
      <c r="V3956" s="1" t="s">
        <v>48</v>
      </c>
      <c r="W3956" s="1" t="s">
        <v>48</v>
      </c>
      <c r="X3956" s="1" t="s">
        <v>62</v>
      </c>
      <c r="AC3956" s="1" t="s">
        <v>5712</v>
      </c>
      <c r="AD3956" s="1" t="s">
        <v>5712</v>
      </c>
      <c r="AI3956" s="1" t="s">
        <v>15814</v>
      </c>
      <c r="AK3956" s="1" t="s">
        <v>63</v>
      </c>
      <c r="AN3956" s="1" t="s">
        <v>5712</v>
      </c>
      <c r="AP3956" s="1" t="s">
        <v>5712</v>
      </c>
      <c r="AR3956" s="1" t="s">
        <v>5712</v>
      </c>
      <c r="AT3956" s="1" t="s">
        <v>5712</v>
      </c>
      <c r="AV3956" s="1" t="s">
        <v>15815</v>
      </c>
    </row>
    <row r="3957" spans="1:48" x14ac:dyDescent="0.35">
      <c r="A3957" s="1" t="s">
        <v>15816</v>
      </c>
      <c r="B3957" s="1" t="s">
        <v>12499</v>
      </c>
      <c r="C3957" s="1" t="s">
        <v>71</v>
      </c>
      <c r="D3957">
        <v>22</v>
      </c>
      <c r="E3957" s="1" t="s">
        <v>57</v>
      </c>
      <c r="F3957" s="1" t="s">
        <v>58</v>
      </c>
      <c r="G3957" s="1" t="s">
        <v>59</v>
      </c>
      <c r="H3957" s="1" t="s">
        <v>112</v>
      </c>
      <c r="I3957" s="1" t="s">
        <v>90</v>
      </c>
      <c r="J3957" s="1" t="s">
        <v>80</v>
      </c>
      <c r="K3957" s="1" t="s">
        <v>48</v>
      </c>
      <c r="L3957" s="1" t="s">
        <v>48</v>
      </c>
      <c r="M3957" s="1" t="s">
        <v>48</v>
      </c>
      <c r="N3957" s="1" t="s">
        <v>48</v>
      </c>
      <c r="O3957" s="1" t="s">
        <v>48</v>
      </c>
      <c r="P3957" s="1" t="s">
        <v>48</v>
      </c>
      <c r="Q3957" s="1" t="s">
        <v>48</v>
      </c>
      <c r="R3957" s="1" t="s">
        <v>48</v>
      </c>
      <c r="S3957" s="1" t="s">
        <v>48</v>
      </c>
      <c r="T3957" s="1" t="s">
        <v>49</v>
      </c>
      <c r="U3957" s="1" t="s">
        <v>48</v>
      </c>
      <c r="V3957" s="1" t="s">
        <v>48</v>
      </c>
      <c r="W3957" s="1" t="s">
        <v>48</v>
      </c>
      <c r="X3957" s="1" t="s">
        <v>75</v>
      </c>
      <c r="Y3957" s="1" t="s">
        <v>15817</v>
      </c>
      <c r="AC3957" s="1" t="s">
        <v>5712</v>
      </c>
      <c r="AD3957" s="1" t="s">
        <v>5712</v>
      </c>
      <c r="AK3957" s="1" t="s">
        <v>63</v>
      </c>
      <c r="AN3957" s="1" t="s">
        <v>5712</v>
      </c>
      <c r="AP3957" s="1" t="s">
        <v>5712</v>
      </c>
      <c r="AR3957" s="1" t="s">
        <v>5712</v>
      </c>
      <c r="AT3957" s="1" t="s">
        <v>5712</v>
      </c>
    </row>
    <row r="3958" spans="1:48" x14ac:dyDescent="0.35">
      <c r="A3958" s="1" t="s">
        <v>15818</v>
      </c>
      <c r="B3958" s="1" t="s">
        <v>12499</v>
      </c>
      <c r="C3958" s="1" t="s">
        <v>41</v>
      </c>
      <c r="D3958">
        <v>44</v>
      </c>
      <c r="E3958" s="1" t="s">
        <v>42</v>
      </c>
      <c r="F3958" s="1" t="s">
        <v>43</v>
      </c>
      <c r="G3958" s="1" t="s">
        <v>59</v>
      </c>
      <c r="H3958" s="1" t="s">
        <v>386</v>
      </c>
      <c r="I3958" s="1" t="s">
        <v>74</v>
      </c>
      <c r="J3958" s="1" t="s">
        <v>80</v>
      </c>
      <c r="K3958" s="1" t="s">
        <v>48</v>
      </c>
      <c r="L3958" s="1" t="s">
        <v>48</v>
      </c>
      <c r="M3958" s="1" t="s">
        <v>48</v>
      </c>
      <c r="N3958" s="1" t="s">
        <v>48</v>
      </c>
      <c r="O3958" s="1" t="s">
        <v>48</v>
      </c>
      <c r="P3958" s="1" t="s">
        <v>48</v>
      </c>
      <c r="Q3958" s="1" t="s">
        <v>48</v>
      </c>
      <c r="R3958" s="1" t="s">
        <v>48</v>
      </c>
      <c r="S3958" s="1" t="s">
        <v>48</v>
      </c>
      <c r="T3958" s="1" t="s">
        <v>48</v>
      </c>
      <c r="U3958" s="1" t="s">
        <v>48</v>
      </c>
      <c r="V3958" s="1" t="s">
        <v>49</v>
      </c>
      <c r="W3958" s="1" t="s">
        <v>48</v>
      </c>
      <c r="X3958" s="1" t="s">
        <v>116</v>
      </c>
      <c r="Y3958" s="1" t="s">
        <v>15819</v>
      </c>
      <c r="AC3958" s="1" t="s">
        <v>5712</v>
      </c>
      <c r="AD3958" s="1" t="s">
        <v>5712</v>
      </c>
      <c r="AI3958" s="1" t="s">
        <v>15820</v>
      </c>
      <c r="AK3958" s="1" t="s">
        <v>55</v>
      </c>
      <c r="AN3958" s="1" t="s">
        <v>5712</v>
      </c>
      <c r="AP3958" s="1" t="s">
        <v>5712</v>
      </c>
      <c r="AR3958" s="1" t="s">
        <v>5712</v>
      </c>
      <c r="AT3958" s="1" t="s">
        <v>5712</v>
      </c>
    </row>
    <row r="3959" spans="1:48" x14ac:dyDescent="0.35">
      <c r="A3959" s="1" t="s">
        <v>15821</v>
      </c>
      <c r="B3959" s="1" t="s">
        <v>12499</v>
      </c>
      <c r="C3959" s="1" t="s">
        <v>41</v>
      </c>
      <c r="D3959">
        <v>27</v>
      </c>
      <c r="E3959" s="1" t="s">
        <v>57</v>
      </c>
      <c r="F3959" s="1" t="s">
        <v>58</v>
      </c>
      <c r="G3959" s="1" t="s">
        <v>98</v>
      </c>
      <c r="H3959" s="1" t="s">
        <v>45</v>
      </c>
      <c r="I3959" s="1" t="s">
        <v>113</v>
      </c>
      <c r="J3959" s="1" t="s">
        <v>47</v>
      </c>
      <c r="K3959" s="1" t="s">
        <v>49</v>
      </c>
      <c r="L3959" s="1" t="s">
        <v>48</v>
      </c>
      <c r="M3959" s="1" t="s">
        <v>48</v>
      </c>
      <c r="N3959" s="1" t="s">
        <v>48</v>
      </c>
      <c r="O3959" s="1" t="s">
        <v>48</v>
      </c>
      <c r="P3959" s="1" t="s">
        <v>48</v>
      </c>
      <c r="Q3959" s="1" t="s">
        <v>48</v>
      </c>
      <c r="R3959" s="1" t="s">
        <v>48</v>
      </c>
      <c r="S3959" s="1" t="s">
        <v>48</v>
      </c>
      <c r="T3959" s="1" t="s">
        <v>49</v>
      </c>
      <c r="U3959" s="1" t="s">
        <v>48</v>
      </c>
      <c r="V3959" s="1" t="s">
        <v>48</v>
      </c>
      <c r="W3959" s="1" t="s">
        <v>48</v>
      </c>
      <c r="X3959" s="1" t="s">
        <v>62</v>
      </c>
      <c r="AC3959" s="1" t="s">
        <v>5712</v>
      </c>
      <c r="AD3959" s="1" t="s">
        <v>5712</v>
      </c>
      <c r="AK3959" s="1" t="s">
        <v>55</v>
      </c>
      <c r="AN3959" s="1" t="s">
        <v>5712</v>
      </c>
      <c r="AP3959" s="1" t="s">
        <v>5712</v>
      </c>
      <c r="AR3959" s="1" t="s">
        <v>5712</v>
      </c>
      <c r="AT3959" s="1" t="s">
        <v>5712</v>
      </c>
      <c r="AV3959" s="1" t="s">
        <v>15822</v>
      </c>
    </row>
    <row r="3960" spans="1:48" x14ac:dyDescent="0.35">
      <c r="A3960" s="1" t="s">
        <v>15823</v>
      </c>
      <c r="B3960" s="1" t="s">
        <v>12499</v>
      </c>
      <c r="C3960" s="1" t="s">
        <v>71</v>
      </c>
      <c r="D3960">
        <v>33</v>
      </c>
      <c r="E3960" s="1" t="s">
        <v>57</v>
      </c>
      <c r="F3960" s="1" t="s">
        <v>58</v>
      </c>
      <c r="G3960" s="1" t="s">
        <v>85</v>
      </c>
      <c r="H3960" s="1" t="s">
        <v>45</v>
      </c>
      <c r="I3960" s="1" t="s">
        <v>113</v>
      </c>
      <c r="J3960" s="1" t="s">
        <v>80</v>
      </c>
      <c r="K3960" s="1" t="s">
        <v>48</v>
      </c>
      <c r="L3960" s="1" t="s">
        <v>48</v>
      </c>
      <c r="M3960" s="1" t="s">
        <v>48</v>
      </c>
      <c r="N3960" s="1" t="s">
        <v>48</v>
      </c>
      <c r="O3960" s="1" t="s">
        <v>48</v>
      </c>
      <c r="P3960" s="1" t="s">
        <v>48</v>
      </c>
      <c r="Q3960" s="1" t="s">
        <v>48</v>
      </c>
      <c r="R3960" s="1" t="s">
        <v>48</v>
      </c>
      <c r="S3960" s="1" t="s">
        <v>48</v>
      </c>
      <c r="T3960" s="1" t="s">
        <v>48</v>
      </c>
      <c r="U3960" s="1" t="s">
        <v>49</v>
      </c>
      <c r="V3960" s="1" t="s">
        <v>48</v>
      </c>
      <c r="W3960" s="1" t="s">
        <v>48</v>
      </c>
      <c r="X3960" s="1" t="s">
        <v>62</v>
      </c>
      <c r="AC3960" s="1" t="s">
        <v>5712</v>
      </c>
      <c r="AD3960" s="1" t="s">
        <v>5712</v>
      </c>
      <c r="AK3960" s="1" t="s">
        <v>55</v>
      </c>
      <c r="AN3960" s="1" t="s">
        <v>5712</v>
      </c>
      <c r="AP3960" s="1" t="s">
        <v>5712</v>
      </c>
      <c r="AR3960" s="1" t="s">
        <v>5712</v>
      </c>
      <c r="AT3960" s="1" t="s">
        <v>5712</v>
      </c>
      <c r="AV3960" s="1" t="s">
        <v>15824</v>
      </c>
    </row>
    <row r="3961" spans="1:48" x14ac:dyDescent="0.35">
      <c r="A3961" s="1" t="s">
        <v>15825</v>
      </c>
      <c r="B3961" s="1" t="s">
        <v>12499</v>
      </c>
      <c r="C3961" s="1" t="s">
        <v>71</v>
      </c>
      <c r="D3961">
        <v>16</v>
      </c>
      <c r="E3961" s="1" t="s">
        <v>57</v>
      </c>
      <c r="F3961" s="1" t="s">
        <v>58</v>
      </c>
      <c r="G3961" s="1" t="s">
        <v>44</v>
      </c>
      <c r="H3961" s="1" t="s">
        <v>79</v>
      </c>
      <c r="I3961" s="1" t="s">
        <v>125</v>
      </c>
      <c r="J3961" s="1" t="s">
        <v>47</v>
      </c>
      <c r="K3961" s="1" t="s">
        <v>48</v>
      </c>
      <c r="L3961" s="1" t="s">
        <v>48</v>
      </c>
      <c r="M3961" s="1" t="s">
        <v>48</v>
      </c>
      <c r="N3961" s="1" t="s">
        <v>48</v>
      </c>
      <c r="O3961" s="1" t="s">
        <v>48</v>
      </c>
      <c r="P3961" s="1" t="s">
        <v>48</v>
      </c>
      <c r="Q3961" s="1" t="s">
        <v>49</v>
      </c>
      <c r="R3961" s="1" t="s">
        <v>48</v>
      </c>
      <c r="S3961" s="1" t="s">
        <v>48</v>
      </c>
      <c r="T3961" s="1" t="s">
        <v>48</v>
      </c>
      <c r="U3961" s="1" t="s">
        <v>48</v>
      </c>
      <c r="V3961" s="1" t="s">
        <v>48</v>
      </c>
      <c r="W3961" s="1" t="s">
        <v>48</v>
      </c>
      <c r="X3961" s="1" t="s">
        <v>62</v>
      </c>
      <c r="AC3961" s="1" t="s">
        <v>5712</v>
      </c>
      <c r="AD3961" s="1" t="s">
        <v>5712</v>
      </c>
      <c r="AK3961" s="1" t="s">
        <v>63</v>
      </c>
      <c r="AN3961" s="1" t="s">
        <v>5712</v>
      </c>
      <c r="AP3961" s="1" t="s">
        <v>5712</v>
      </c>
      <c r="AR3961" s="1" t="s">
        <v>5712</v>
      </c>
      <c r="AT3961" s="1" t="s">
        <v>5712</v>
      </c>
    </row>
    <row r="3962" spans="1:48" x14ac:dyDescent="0.35">
      <c r="A3962" s="1" t="s">
        <v>15826</v>
      </c>
      <c r="B3962" s="1" t="s">
        <v>12499</v>
      </c>
      <c r="C3962" s="1" t="s">
        <v>41</v>
      </c>
      <c r="D3962">
        <v>43</v>
      </c>
      <c r="E3962" s="1" t="s">
        <v>42</v>
      </c>
      <c r="F3962" s="1" t="s">
        <v>107</v>
      </c>
      <c r="G3962" s="1" t="s">
        <v>73</v>
      </c>
      <c r="H3962" s="1" t="s">
        <v>109</v>
      </c>
      <c r="I3962" s="1" t="s">
        <v>61</v>
      </c>
      <c r="J3962" s="1" t="s">
        <v>47</v>
      </c>
      <c r="K3962" s="1" t="s">
        <v>48</v>
      </c>
      <c r="L3962" s="1" t="s">
        <v>48</v>
      </c>
      <c r="M3962" s="1" t="s">
        <v>48</v>
      </c>
      <c r="N3962" s="1" t="s">
        <v>48</v>
      </c>
      <c r="O3962" s="1" t="s">
        <v>48</v>
      </c>
      <c r="P3962" s="1" t="s">
        <v>48</v>
      </c>
      <c r="Q3962" s="1" t="s">
        <v>48</v>
      </c>
      <c r="R3962" s="1" t="s">
        <v>49</v>
      </c>
      <c r="S3962" s="1" t="s">
        <v>48</v>
      </c>
      <c r="T3962" s="1" t="s">
        <v>48</v>
      </c>
      <c r="U3962" s="1" t="s">
        <v>48</v>
      </c>
      <c r="V3962" s="1" t="s">
        <v>48</v>
      </c>
      <c r="W3962" s="1" t="s">
        <v>48</v>
      </c>
      <c r="X3962" s="1" t="s">
        <v>62</v>
      </c>
      <c r="AC3962" s="1" t="s">
        <v>5712</v>
      </c>
      <c r="AD3962" s="1" t="s">
        <v>5712</v>
      </c>
      <c r="AI3962" s="1" t="s">
        <v>224</v>
      </c>
      <c r="AK3962" s="1" t="s">
        <v>77</v>
      </c>
      <c r="AN3962" s="1" t="s">
        <v>5712</v>
      </c>
      <c r="AP3962" s="1" t="s">
        <v>5712</v>
      </c>
      <c r="AR3962" s="1" t="s">
        <v>5712</v>
      </c>
      <c r="AT3962" s="1" t="s">
        <v>5712</v>
      </c>
    </row>
    <row r="3963" spans="1:48" ht="304.5" x14ac:dyDescent="0.35">
      <c r="A3963" s="1" t="s">
        <v>15827</v>
      </c>
      <c r="B3963" s="1" t="s">
        <v>12499</v>
      </c>
      <c r="C3963" s="1" t="s">
        <v>41</v>
      </c>
      <c r="D3963">
        <v>64</v>
      </c>
      <c r="E3963" s="1" t="s">
        <v>65</v>
      </c>
      <c r="F3963" s="1" t="s">
        <v>66</v>
      </c>
      <c r="G3963" s="1" t="s">
        <v>44</v>
      </c>
      <c r="H3963" s="1" t="s">
        <v>67</v>
      </c>
      <c r="I3963" s="1" t="s">
        <v>68</v>
      </c>
      <c r="J3963" s="1" t="s">
        <v>80</v>
      </c>
      <c r="K3963" s="1" t="s">
        <v>48</v>
      </c>
      <c r="L3963" s="1" t="s">
        <v>48</v>
      </c>
      <c r="M3963" s="1" t="s">
        <v>48</v>
      </c>
      <c r="N3963" s="1" t="s">
        <v>48</v>
      </c>
      <c r="O3963" s="1" t="s">
        <v>48</v>
      </c>
      <c r="P3963" s="1" t="s">
        <v>48</v>
      </c>
      <c r="Q3963" s="1" t="s">
        <v>48</v>
      </c>
      <c r="R3963" s="1" t="s">
        <v>48</v>
      </c>
      <c r="S3963" s="1" t="s">
        <v>48</v>
      </c>
      <c r="T3963" s="1" t="s">
        <v>48</v>
      </c>
      <c r="U3963" s="1" t="s">
        <v>48</v>
      </c>
      <c r="V3963" s="1" t="s">
        <v>48</v>
      </c>
      <c r="W3963" s="1" t="s">
        <v>49</v>
      </c>
      <c r="X3963" s="1" t="s">
        <v>62</v>
      </c>
      <c r="AC3963" s="1" t="s">
        <v>5712</v>
      </c>
      <c r="AD3963" s="1" t="s">
        <v>5712</v>
      </c>
      <c r="AI3963" s="1" t="s">
        <v>15828</v>
      </c>
      <c r="AK3963" s="1" t="s">
        <v>77</v>
      </c>
      <c r="AN3963" s="1" t="s">
        <v>5712</v>
      </c>
      <c r="AP3963" s="1" t="s">
        <v>5712</v>
      </c>
      <c r="AR3963" s="1" t="s">
        <v>5712</v>
      </c>
      <c r="AT3963" s="1" t="s">
        <v>5712</v>
      </c>
      <c r="AV3963" s="2" t="s">
        <v>15829</v>
      </c>
    </row>
    <row r="3964" spans="1:48" x14ac:dyDescent="0.35">
      <c r="A3964" s="1" t="s">
        <v>15830</v>
      </c>
      <c r="B3964" s="1" t="s">
        <v>12499</v>
      </c>
      <c r="C3964" s="1" t="s">
        <v>41</v>
      </c>
      <c r="D3964">
        <v>64</v>
      </c>
      <c r="E3964" s="1" t="s">
        <v>65</v>
      </c>
      <c r="F3964" s="1" t="s">
        <v>72</v>
      </c>
      <c r="G3964" s="1" t="s">
        <v>59</v>
      </c>
      <c r="H3964" s="1" t="s">
        <v>79</v>
      </c>
      <c r="I3964" s="1" t="s">
        <v>90</v>
      </c>
      <c r="J3964" s="1" t="s">
        <v>47</v>
      </c>
      <c r="K3964" s="1" t="s">
        <v>48</v>
      </c>
      <c r="L3964" s="1" t="s">
        <v>48</v>
      </c>
      <c r="M3964" s="1" t="s">
        <v>48</v>
      </c>
      <c r="N3964" s="1" t="s">
        <v>48</v>
      </c>
      <c r="O3964" s="1" t="s">
        <v>48</v>
      </c>
      <c r="P3964" s="1" t="s">
        <v>49</v>
      </c>
      <c r="Q3964" s="1" t="s">
        <v>48</v>
      </c>
      <c r="R3964" s="1" t="s">
        <v>48</v>
      </c>
      <c r="S3964" s="1" t="s">
        <v>48</v>
      </c>
      <c r="T3964" s="1" t="s">
        <v>48</v>
      </c>
      <c r="U3964" s="1" t="s">
        <v>48</v>
      </c>
      <c r="V3964" s="1" t="s">
        <v>48</v>
      </c>
      <c r="W3964" s="1" t="s">
        <v>48</v>
      </c>
      <c r="X3964" s="1" t="s">
        <v>62</v>
      </c>
      <c r="AC3964" s="1" t="s">
        <v>5712</v>
      </c>
      <c r="AD3964" s="1" t="s">
        <v>5712</v>
      </c>
      <c r="AI3964" s="1" t="s">
        <v>15831</v>
      </c>
      <c r="AK3964" s="1" t="s">
        <v>77</v>
      </c>
      <c r="AN3964" s="1" t="s">
        <v>81</v>
      </c>
      <c r="AP3964" s="1" t="s">
        <v>131</v>
      </c>
      <c r="AR3964" s="1" t="s">
        <v>5712</v>
      </c>
      <c r="AT3964" s="1" t="s">
        <v>5712</v>
      </c>
    </row>
    <row r="3965" spans="1:48" x14ac:dyDescent="0.35">
      <c r="A3965" s="1" t="s">
        <v>15832</v>
      </c>
      <c r="B3965" s="1" t="s">
        <v>12499</v>
      </c>
      <c r="C3965" s="1" t="s">
        <v>41</v>
      </c>
      <c r="D3965">
        <v>45</v>
      </c>
      <c r="E3965" s="1" t="s">
        <v>42</v>
      </c>
      <c r="F3965" s="1" t="s">
        <v>72</v>
      </c>
      <c r="G3965" s="1" t="s">
        <v>44</v>
      </c>
      <c r="H3965" s="1" t="s">
        <v>45</v>
      </c>
      <c r="I3965" s="1" t="s">
        <v>68</v>
      </c>
      <c r="J3965" s="1" t="s">
        <v>80</v>
      </c>
      <c r="K3965" s="1" t="s">
        <v>48</v>
      </c>
      <c r="L3965" s="1" t="s">
        <v>48</v>
      </c>
      <c r="M3965" s="1" t="s">
        <v>48</v>
      </c>
      <c r="N3965" s="1" t="s">
        <v>48</v>
      </c>
      <c r="O3965" s="1" t="s">
        <v>48</v>
      </c>
      <c r="P3965" s="1" t="s">
        <v>48</v>
      </c>
      <c r="Q3965" s="1" t="s">
        <v>48</v>
      </c>
      <c r="R3965" s="1" t="s">
        <v>48</v>
      </c>
      <c r="S3965" s="1" t="s">
        <v>48</v>
      </c>
      <c r="T3965" s="1" t="s">
        <v>48</v>
      </c>
      <c r="U3965" s="1" t="s">
        <v>48</v>
      </c>
      <c r="V3965" s="1" t="s">
        <v>49</v>
      </c>
      <c r="W3965" s="1" t="s">
        <v>48</v>
      </c>
      <c r="X3965" s="1" t="s">
        <v>75</v>
      </c>
      <c r="Y3965" s="1" t="s">
        <v>15833</v>
      </c>
      <c r="AC3965" s="1" t="s">
        <v>5712</v>
      </c>
      <c r="AD3965" s="1" t="s">
        <v>5712</v>
      </c>
      <c r="AI3965" s="1" t="s">
        <v>15834</v>
      </c>
      <c r="AK3965" s="1" t="s">
        <v>77</v>
      </c>
      <c r="AN3965" s="1" t="s">
        <v>5712</v>
      </c>
      <c r="AP3965" s="1" t="s">
        <v>5712</v>
      </c>
      <c r="AR3965" s="1" t="s">
        <v>5712</v>
      </c>
      <c r="AT3965" s="1" t="s">
        <v>5712</v>
      </c>
      <c r="AV3965" s="1" t="s">
        <v>15835</v>
      </c>
    </row>
    <row r="3966" spans="1:48" x14ac:dyDescent="0.35">
      <c r="A3966" s="1" t="s">
        <v>15836</v>
      </c>
      <c r="B3966" s="1" t="s">
        <v>12499</v>
      </c>
      <c r="C3966" s="1" t="s">
        <v>71</v>
      </c>
      <c r="D3966">
        <v>62</v>
      </c>
      <c r="E3966" s="1" t="s">
        <v>65</v>
      </c>
      <c r="F3966" s="1" t="s">
        <v>72</v>
      </c>
      <c r="G3966" s="1" t="s">
        <v>59</v>
      </c>
      <c r="H3966" s="1" t="s">
        <v>45</v>
      </c>
      <c r="I3966" s="1" t="s">
        <v>74</v>
      </c>
      <c r="J3966" s="1" t="s">
        <v>47</v>
      </c>
      <c r="K3966" s="1" t="s">
        <v>48</v>
      </c>
      <c r="L3966" s="1" t="s">
        <v>48</v>
      </c>
      <c r="M3966" s="1" t="s">
        <v>48</v>
      </c>
      <c r="N3966" s="1" t="s">
        <v>49</v>
      </c>
      <c r="O3966" s="1" t="s">
        <v>48</v>
      </c>
      <c r="P3966" s="1" t="s">
        <v>48</v>
      </c>
      <c r="Q3966" s="1" t="s">
        <v>48</v>
      </c>
      <c r="R3966" s="1" t="s">
        <v>48</v>
      </c>
      <c r="S3966" s="1" t="s">
        <v>48</v>
      </c>
      <c r="T3966" s="1" t="s">
        <v>48</v>
      </c>
      <c r="U3966" s="1" t="s">
        <v>48</v>
      </c>
      <c r="V3966" s="1" t="s">
        <v>48</v>
      </c>
      <c r="W3966" s="1" t="s">
        <v>48</v>
      </c>
      <c r="X3966" s="1" t="s">
        <v>116</v>
      </c>
      <c r="Y3966" s="1" t="s">
        <v>15837</v>
      </c>
      <c r="AC3966" s="1" t="s">
        <v>5712</v>
      </c>
      <c r="AD3966" s="1" t="s">
        <v>5712</v>
      </c>
      <c r="AI3966" s="1" t="s">
        <v>15838</v>
      </c>
      <c r="AK3966" s="1" t="s">
        <v>77</v>
      </c>
      <c r="AN3966" s="1" t="s">
        <v>5712</v>
      </c>
      <c r="AP3966" s="1" t="s">
        <v>5712</v>
      </c>
      <c r="AR3966" s="1" t="s">
        <v>5712</v>
      </c>
      <c r="AT3966" s="1" t="s">
        <v>5712</v>
      </c>
    </row>
    <row r="3967" spans="1:48" x14ac:dyDescent="0.35">
      <c r="A3967" s="1" t="s">
        <v>15839</v>
      </c>
      <c r="B3967" s="1" t="s">
        <v>12499</v>
      </c>
      <c r="C3967" s="1" t="s">
        <v>71</v>
      </c>
      <c r="D3967">
        <v>43</v>
      </c>
      <c r="E3967" s="1" t="s">
        <v>42</v>
      </c>
      <c r="F3967" s="1" t="s">
        <v>72</v>
      </c>
      <c r="G3967" s="1" t="s">
        <v>59</v>
      </c>
      <c r="H3967" s="1" t="s">
        <v>45</v>
      </c>
      <c r="I3967" s="1" t="s">
        <v>46</v>
      </c>
      <c r="J3967" s="1" t="s">
        <v>47</v>
      </c>
      <c r="K3967" s="1" t="s">
        <v>49</v>
      </c>
      <c r="L3967" s="1" t="s">
        <v>48</v>
      </c>
      <c r="M3967" s="1" t="s">
        <v>48</v>
      </c>
      <c r="N3967" s="1" t="s">
        <v>48</v>
      </c>
      <c r="O3967" s="1" t="s">
        <v>48</v>
      </c>
      <c r="P3967" s="1" t="s">
        <v>48</v>
      </c>
      <c r="Q3967" s="1" t="s">
        <v>48</v>
      </c>
      <c r="R3967" s="1" t="s">
        <v>48</v>
      </c>
      <c r="S3967" s="1" t="s">
        <v>48</v>
      </c>
      <c r="T3967" s="1" t="s">
        <v>48</v>
      </c>
      <c r="U3967" s="1" t="s">
        <v>48</v>
      </c>
      <c r="V3967" s="1" t="s">
        <v>48</v>
      </c>
      <c r="W3967" s="1" t="s">
        <v>48</v>
      </c>
      <c r="X3967" s="1" t="s">
        <v>62</v>
      </c>
      <c r="AC3967" s="1" t="s">
        <v>5712</v>
      </c>
      <c r="AD3967" s="1" t="s">
        <v>5712</v>
      </c>
      <c r="AK3967" s="1" t="s">
        <v>77</v>
      </c>
      <c r="AN3967" s="1" t="s">
        <v>5712</v>
      </c>
      <c r="AP3967" s="1" t="s">
        <v>5712</v>
      </c>
      <c r="AR3967" s="1" t="s">
        <v>5712</v>
      </c>
      <c r="AT3967" s="1" t="s">
        <v>5712</v>
      </c>
    </row>
    <row r="3968" spans="1:48" x14ac:dyDescent="0.35">
      <c r="A3968" s="1" t="s">
        <v>15840</v>
      </c>
      <c r="B3968" s="1" t="s">
        <v>12499</v>
      </c>
      <c r="C3968" s="1" t="s">
        <v>41</v>
      </c>
      <c r="D3968">
        <v>69</v>
      </c>
      <c r="E3968" s="1" t="s">
        <v>65</v>
      </c>
      <c r="F3968" s="1" t="s">
        <v>72</v>
      </c>
      <c r="G3968" s="1" t="s">
        <v>44</v>
      </c>
      <c r="H3968" s="1" t="s">
        <v>67</v>
      </c>
      <c r="I3968" s="1" t="s">
        <v>46</v>
      </c>
      <c r="J3968" s="1" t="s">
        <v>47</v>
      </c>
      <c r="K3968" s="1" t="s">
        <v>48</v>
      </c>
      <c r="L3968" s="1" t="s">
        <v>48</v>
      </c>
      <c r="M3968" s="1" t="s">
        <v>48</v>
      </c>
      <c r="N3968" s="1" t="s">
        <v>48</v>
      </c>
      <c r="O3968" s="1" t="s">
        <v>48</v>
      </c>
      <c r="P3968" s="1" t="s">
        <v>48</v>
      </c>
      <c r="Q3968" s="1" t="s">
        <v>48</v>
      </c>
      <c r="R3968" s="1" t="s">
        <v>49</v>
      </c>
      <c r="S3968" s="1" t="s">
        <v>48</v>
      </c>
      <c r="T3968" s="1" t="s">
        <v>48</v>
      </c>
      <c r="U3968" s="1" t="s">
        <v>48</v>
      </c>
      <c r="V3968" s="1" t="s">
        <v>48</v>
      </c>
      <c r="W3968" s="1" t="s">
        <v>48</v>
      </c>
      <c r="X3968" s="1" t="s">
        <v>62</v>
      </c>
      <c r="AC3968" s="1" t="s">
        <v>5712</v>
      </c>
      <c r="AD3968" s="1" t="s">
        <v>5712</v>
      </c>
      <c r="AK3968" s="1" t="s">
        <v>77</v>
      </c>
      <c r="AN3968" s="1" t="s">
        <v>5712</v>
      </c>
      <c r="AP3968" s="1" t="s">
        <v>5712</v>
      </c>
      <c r="AR3968" s="1" t="s">
        <v>5712</v>
      </c>
      <c r="AT3968" s="1" t="s">
        <v>5712</v>
      </c>
      <c r="AV3968" s="1" t="s">
        <v>2171</v>
      </c>
    </row>
    <row r="3969" spans="1:48" x14ac:dyDescent="0.35">
      <c r="A3969" s="1" t="s">
        <v>15841</v>
      </c>
      <c r="B3969" s="1" t="s">
        <v>12499</v>
      </c>
      <c r="C3969" s="1" t="s">
        <v>71</v>
      </c>
      <c r="D3969">
        <v>21</v>
      </c>
      <c r="E3969" s="1" t="s">
        <v>57</v>
      </c>
      <c r="F3969" s="1" t="s">
        <v>58</v>
      </c>
      <c r="G3969" s="1" t="s">
        <v>98</v>
      </c>
      <c r="H3969" s="1" t="s">
        <v>112</v>
      </c>
      <c r="I3969" s="1" t="s">
        <v>74</v>
      </c>
      <c r="J3969" s="1" t="s">
        <v>80</v>
      </c>
      <c r="K3969" s="1" t="s">
        <v>48</v>
      </c>
      <c r="L3969" s="1" t="s">
        <v>48</v>
      </c>
      <c r="M3969" s="1" t="s">
        <v>48</v>
      </c>
      <c r="N3969" s="1" t="s">
        <v>48</v>
      </c>
      <c r="O3969" s="1" t="s">
        <v>48</v>
      </c>
      <c r="P3969" s="1" t="s">
        <v>48</v>
      </c>
      <c r="Q3969" s="1" t="s">
        <v>48</v>
      </c>
      <c r="R3969" s="1" t="s">
        <v>48</v>
      </c>
      <c r="S3969" s="1" t="s">
        <v>48</v>
      </c>
      <c r="T3969" s="1" t="s">
        <v>48</v>
      </c>
      <c r="U3969" s="1" t="s">
        <v>48</v>
      </c>
      <c r="V3969" s="1" t="s">
        <v>48</v>
      </c>
      <c r="W3969" s="1" t="s">
        <v>49</v>
      </c>
      <c r="X3969" s="1" t="s">
        <v>62</v>
      </c>
      <c r="AC3969" s="1" t="s">
        <v>5712</v>
      </c>
      <c r="AD3969" s="1" t="s">
        <v>5712</v>
      </c>
      <c r="AK3969" s="1" t="s">
        <v>55</v>
      </c>
      <c r="AN3969" s="1" t="s">
        <v>5712</v>
      </c>
      <c r="AP3969" s="1" t="s">
        <v>5712</v>
      </c>
      <c r="AR3969" s="1" t="s">
        <v>5712</v>
      </c>
      <c r="AT3969" s="1" t="s">
        <v>5712</v>
      </c>
      <c r="AV3969" s="1" t="s">
        <v>15842</v>
      </c>
    </row>
    <row r="3970" spans="1:48" x14ac:dyDescent="0.35">
      <c r="A3970" s="1" t="s">
        <v>15843</v>
      </c>
      <c r="B3970" s="1" t="s">
        <v>12499</v>
      </c>
      <c r="C3970" s="1" t="s">
        <v>41</v>
      </c>
      <c r="D3970">
        <v>28</v>
      </c>
      <c r="E3970" s="1" t="s">
        <v>57</v>
      </c>
      <c r="F3970" s="1" t="s">
        <v>107</v>
      </c>
      <c r="G3970" s="1" t="s">
        <v>59</v>
      </c>
      <c r="H3970" s="1" t="s">
        <v>79</v>
      </c>
      <c r="I3970" s="1" t="s">
        <v>61</v>
      </c>
      <c r="J3970" s="1" t="s">
        <v>47</v>
      </c>
      <c r="K3970" s="1" t="s">
        <v>48</v>
      </c>
      <c r="L3970" s="1" t="s">
        <v>48</v>
      </c>
      <c r="M3970" s="1" t="s">
        <v>48</v>
      </c>
      <c r="N3970" s="1" t="s">
        <v>48</v>
      </c>
      <c r="O3970" s="1" t="s">
        <v>49</v>
      </c>
      <c r="P3970" s="1" t="s">
        <v>48</v>
      </c>
      <c r="Q3970" s="1" t="s">
        <v>48</v>
      </c>
      <c r="R3970" s="1" t="s">
        <v>48</v>
      </c>
      <c r="S3970" s="1" t="s">
        <v>48</v>
      </c>
      <c r="T3970" s="1" t="s">
        <v>48</v>
      </c>
      <c r="U3970" s="1" t="s">
        <v>48</v>
      </c>
      <c r="V3970" s="1" t="s">
        <v>48</v>
      </c>
      <c r="W3970" s="1" t="s">
        <v>48</v>
      </c>
      <c r="X3970" s="1" t="s">
        <v>62</v>
      </c>
      <c r="AC3970" s="1" t="s">
        <v>5712</v>
      </c>
      <c r="AD3970" s="1" t="s">
        <v>5712</v>
      </c>
      <c r="AK3970" s="1" t="s">
        <v>77</v>
      </c>
      <c r="AN3970" s="1" t="s">
        <v>5712</v>
      </c>
      <c r="AP3970" s="1" t="s">
        <v>5712</v>
      </c>
      <c r="AR3970" s="1" t="s">
        <v>5712</v>
      </c>
      <c r="AT3970" s="1" t="s">
        <v>5712</v>
      </c>
    </row>
    <row r="3971" spans="1:48" x14ac:dyDescent="0.35">
      <c r="A3971" s="1" t="s">
        <v>15844</v>
      </c>
      <c r="B3971" s="1" t="s">
        <v>12499</v>
      </c>
      <c r="C3971" s="1" t="s">
        <v>41</v>
      </c>
      <c r="D3971">
        <v>58</v>
      </c>
      <c r="E3971" s="1" t="s">
        <v>65</v>
      </c>
      <c r="F3971" s="1" t="s">
        <v>66</v>
      </c>
      <c r="G3971" s="1" t="s">
        <v>44</v>
      </c>
      <c r="H3971" s="1" t="s">
        <v>67</v>
      </c>
      <c r="I3971" s="1" t="s">
        <v>125</v>
      </c>
      <c r="J3971" s="1" t="s">
        <v>47</v>
      </c>
      <c r="K3971" s="1" t="s">
        <v>48</v>
      </c>
      <c r="L3971" s="1" t="s">
        <v>48</v>
      </c>
      <c r="M3971" s="1" t="s">
        <v>48</v>
      </c>
      <c r="N3971" s="1" t="s">
        <v>48</v>
      </c>
      <c r="O3971" s="1" t="s">
        <v>49</v>
      </c>
      <c r="P3971" s="1" t="s">
        <v>48</v>
      </c>
      <c r="Q3971" s="1" t="s">
        <v>48</v>
      </c>
      <c r="R3971" s="1" t="s">
        <v>48</v>
      </c>
      <c r="S3971" s="1" t="s">
        <v>48</v>
      </c>
      <c r="T3971" s="1" t="s">
        <v>48</v>
      </c>
      <c r="U3971" s="1" t="s">
        <v>48</v>
      </c>
      <c r="V3971" s="1" t="s">
        <v>48</v>
      </c>
      <c r="W3971" s="1" t="s">
        <v>48</v>
      </c>
      <c r="X3971" s="1" t="s">
        <v>62</v>
      </c>
      <c r="AC3971" s="1" t="s">
        <v>5712</v>
      </c>
      <c r="AD3971" s="1" t="s">
        <v>5712</v>
      </c>
      <c r="AK3971" s="1" t="s">
        <v>77</v>
      </c>
      <c r="AN3971" s="1" t="s">
        <v>5712</v>
      </c>
      <c r="AP3971" s="1" t="s">
        <v>5712</v>
      </c>
      <c r="AR3971" s="1" t="s">
        <v>5712</v>
      </c>
      <c r="AT3971" s="1" t="s">
        <v>5712</v>
      </c>
    </row>
    <row r="3972" spans="1:48" x14ac:dyDescent="0.35">
      <c r="A3972" s="1" t="s">
        <v>15845</v>
      </c>
      <c r="B3972" s="1" t="s">
        <v>12499</v>
      </c>
      <c r="C3972" s="1" t="s">
        <v>71</v>
      </c>
      <c r="D3972">
        <v>66</v>
      </c>
      <c r="E3972" s="1" t="s">
        <v>65</v>
      </c>
      <c r="F3972" s="1" t="s">
        <v>66</v>
      </c>
      <c r="G3972" s="1" t="s">
        <v>59</v>
      </c>
      <c r="H3972" s="1" t="s">
        <v>79</v>
      </c>
      <c r="I3972" s="1" t="s">
        <v>125</v>
      </c>
      <c r="J3972" s="1" t="s">
        <v>47</v>
      </c>
      <c r="K3972" s="1" t="s">
        <v>48</v>
      </c>
      <c r="L3972" s="1" t="s">
        <v>48</v>
      </c>
      <c r="M3972" s="1" t="s">
        <v>48</v>
      </c>
      <c r="N3972" s="1" t="s">
        <v>49</v>
      </c>
      <c r="O3972" s="1" t="s">
        <v>48</v>
      </c>
      <c r="P3972" s="1" t="s">
        <v>48</v>
      </c>
      <c r="Q3972" s="1" t="s">
        <v>48</v>
      </c>
      <c r="R3972" s="1" t="s">
        <v>48</v>
      </c>
      <c r="S3972" s="1" t="s">
        <v>48</v>
      </c>
      <c r="T3972" s="1" t="s">
        <v>48</v>
      </c>
      <c r="U3972" s="1" t="s">
        <v>48</v>
      </c>
      <c r="V3972" s="1" t="s">
        <v>48</v>
      </c>
      <c r="W3972" s="1" t="s">
        <v>48</v>
      </c>
      <c r="X3972" s="1" t="s">
        <v>51</v>
      </c>
      <c r="Y3972" s="1" t="s">
        <v>15846</v>
      </c>
      <c r="AC3972" s="1" t="s">
        <v>5712</v>
      </c>
      <c r="AD3972" s="1" t="s">
        <v>5712</v>
      </c>
      <c r="AK3972" s="1" t="s">
        <v>63</v>
      </c>
      <c r="AN3972" s="1" t="s">
        <v>81</v>
      </c>
      <c r="AP3972" s="1" t="s">
        <v>81</v>
      </c>
      <c r="AR3972" s="1" t="s">
        <v>5712</v>
      </c>
      <c r="AT3972" s="1" t="s">
        <v>5712</v>
      </c>
    </row>
    <row r="3973" spans="1:48" x14ac:dyDescent="0.35">
      <c r="A3973" s="1" t="s">
        <v>15847</v>
      </c>
      <c r="B3973" s="1" t="s">
        <v>12499</v>
      </c>
      <c r="C3973" s="1" t="s">
        <v>71</v>
      </c>
      <c r="D3973">
        <v>51</v>
      </c>
      <c r="E3973" s="1" t="s">
        <v>42</v>
      </c>
      <c r="F3973" s="1" t="s">
        <v>43</v>
      </c>
      <c r="G3973" s="1" t="s">
        <v>44</v>
      </c>
      <c r="H3973" s="1" t="s">
        <v>45</v>
      </c>
      <c r="I3973" s="1" t="s">
        <v>99</v>
      </c>
      <c r="J3973" s="1" t="s">
        <v>47</v>
      </c>
      <c r="K3973" s="1" t="s">
        <v>48</v>
      </c>
      <c r="L3973" s="1" t="s">
        <v>49</v>
      </c>
      <c r="M3973" s="1" t="s">
        <v>48</v>
      </c>
      <c r="N3973" s="1" t="s">
        <v>48</v>
      </c>
      <c r="O3973" s="1" t="s">
        <v>48</v>
      </c>
      <c r="P3973" s="1" t="s">
        <v>48</v>
      </c>
      <c r="Q3973" s="1" t="s">
        <v>48</v>
      </c>
      <c r="R3973" s="1" t="s">
        <v>48</v>
      </c>
      <c r="S3973" s="1" t="s">
        <v>48</v>
      </c>
      <c r="T3973" s="1" t="s">
        <v>48</v>
      </c>
      <c r="U3973" s="1" t="s">
        <v>48</v>
      </c>
      <c r="V3973" s="1" t="s">
        <v>48</v>
      </c>
      <c r="W3973" s="1" t="s">
        <v>48</v>
      </c>
      <c r="X3973" s="1" t="s">
        <v>62</v>
      </c>
      <c r="AC3973" s="1" t="s">
        <v>5712</v>
      </c>
      <c r="AD3973" s="1" t="s">
        <v>5712</v>
      </c>
      <c r="AI3973" s="1" t="s">
        <v>15848</v>
      </c>
      <c r="AK3973" s="1" t="s">
        <v>63</v>
      </c>
      <c r="AN3973" s="1" t="s">
        <v>81</v>
      </c>
      <c r="AP3973" s="1" t="s">
        <v>131</v>
      </c>
      <c r="AR3973" s="1" t="s">
        <v>5712</v>
      </c>
      <c r="AT3973" s="1" t="s">
        <v>5712</v>
      </c>
    </row>
    <row r="3974" spans="1:48" x14ac:dyDescent="0.35">
      <c r="A3974" s="1" t="s">
        <v>15849</v>
      </c>
      <c r="B3974" s="1" t="s">
        <v>12499</v>
      </c>
      <c r="C3974" s="1" t="s">
        <v>41</v>
      </c>
      <c r="D3974">
        <v>90</v>
      </c>
      <c r="E3974" s="1" t="s">
        <v>65</v>
      </c>
      <c r="F3974" s="1" t="s">
        <v>66</v>
      </c>
      <c r="G3974" s="1" t="s">
        <v>44</v>
      </c>
      <c r="H3974" s="1" t="s">
        <v>67</v>
      </c>
      <c r="I3974" s="1" t="s">
        <v>61</v>
      </c>
      <c r="J3974" s="1" t="s">
        <v>80</v>
      </c>
      <c r="K3974" s="1" t="s">
        <v>48</v>
      </c>
      <c r="L3974" s="1" t="s">
        <v>48</v>
      </c>
      <c r="M3974" s="1" t="s">
        <v>48</v>
      </c>
      <c r="N3974" s="1" t="s">
        <v>48</v>
      </c>
      <c r="O3974" s="1" t="s">
        <v>48</v>
      </c>
      <c r="P3974" s="1" t="s">
        <v>48</v>
      </c>
      <c r="Q3974" s="1" t="s">
        <v>48</v>
      </c>
      <c r="R3974" s="1" t="s">
        <v>48</v>
      </c>
      <c r="S3974" s="1" t="s">
        <v>48</v>
      </c>
      <c r="T3974" s="1" t="s">
        <v>48</v>
      </c>
      <c r="U3974" s="1" t="s">
        <v>48</v>
      </c>
      <c r="V3974" s="1" t="s">
        <v>48</v>
      </c>
      <c r="W3974" s="1" t="s">
        <v>49</v>
      </c>
      <c r="X3974" s="1" t="s">
        <v>62</v>
      </c>
      <c r="AC3974" s="1" t="s">
        <v>5712</v>
      </c>
      <c r="AD3974" s="1" t="s">
        <v>5712</v>
      </c>
      <c r="AI3974" s="1" t="s">
        <v>15850</v>
      </c>
      <c r="AK3974" s="1" t="s">
        <v>77</v>
      </c>
      <c r="AN3974" s="1" t="s">
        <v>5712</v>
      </c>
      <c r="AP3974" s="1" t="s">
        <v>5712</v>
      </c>
      <c r="AR3974" s="1" t="s">
        <v>5712</v>
      </c>
      <c r="AT3974" s="1" t="s">
        <v>5712</v>
      </c>
      <c r="AV3974" s="1" t="s">
        <v>15851</v>
      </c>
    </row>
    <row r="3975" spans="1:48" x14ac:dyDescent="0.35">
      <c r="A3975" s="1" t="s">
        <v>15852</v>
      </c>
      <c r="B3975" s="1" t="s">
        <v>12499</v>
      </c>
      <c r="C3975" s="1" t="s">
        <v>41</v>
      </c>
      <c r="D3975">
        <v>66</v>
      </c>
      <c r="E3975" s="1" t="s">
        <v>65</v>
      </c>
      <c r="F3975" s="1" t="s">
        <v>66</v>
      </c>
      <c r="G3975" s="1" t="s">
        <v>59</v>
      </c>
      <c r="H3975" s="1" t="s">
        <v>67</v>
      </c>
      <c r="I3975" s="1" t="s">
        <v>68</v>
      </c>
      <c r="J3975" s="1" t="s">
        <v>47</v>
      </c>
      <c r="K3975" s="1" t="s">
        <v>48</v>
      </c>
      <c r="L3975" s="1" t="s">
        <v>48</v>
      </c>
      <c r="M3975" s="1" t="s">
        <v>48</v>
      </c>
      <c r="N3975" s="1" t="s">
        <v>48</v>
      </c>
      <c r="O3975" s="1" t="s">
        <v>48</v>
      </c>
      <c r="P3975" s="1" t="s">
        <v>49</v>
      </c>
      <c r="Q3975" s="1" t="s">
        <v>48</v>
      </c>
      <c r="R3975" s="1" t="s">
        <v>48</v>
      </c>
      <c r="S3975" s="1" t="s">
        <v>48</v>
      </c>
      <c r="T3975" s="1" t="s">
        <v>48</v>
      </c>
      <c r="U3975" s="1" t="s">
        <v>48</v>
      </c>
      <c r="V3975" s="1" t="s">
        <v>48</v>
      </c>
      <c r="W3975" s="1" t="s">
        <v>48</v>
      </c>
      <c r="X3975" s="1" t="s">
        <v>62</v>
      </c>
      <c r="AC3975" s="1" t="s">
        <v>5712</v>
      </c>
      <c r="AD3975" s="1" t="s">
        <v>5712</v>
      </c>
      <c r="AI3975" s="1" t="s">
        <v>15853</v>
      </c>
      <c r="AK3975" s="1" t="s">
        <v>77</v>
      </c>
      <c r="AN3975" s="1" t="s">
        <v>5712</v>
      </c>
      <c r="AP3975" s="1" t="s">
        <v>5712</v>
      </c>
      <c r="AR3975" s="1" t="s">
        <v>5712</v>
      </c>
      <c r="AT3975" s="1" t="s">
        <v>5712</v>
      </c>
    </row>
    <row r="3976" spans="1:48" x14ac:dyDescent="0.35">
      <c r="A3976" s="1" t="s">
        <v>15854</v>
      </c>
      <c r="B3976" s="1" t="s">
        <v>12499</v>
      </c>
      <c r="C3976" s="1" t="s">
        <v>41</v>
      </c>
      <c r="D3976">
        <v>34</v>
      </c>
      <c r="E3976" s="1" t="s">
        <v>57</v>
      </c>
      <c r="F3976" s="1" t="s">
        <v>58</v>
      </c>
      <c r="G3976" s="1" t="s">
        <v>137</v>
      </c>
      <c r="H3976" s="1" t="s">
        <v>60</v>
      </c>
      <c r="I3976" s="1" t="s">
        <v>68</v>
      </c>
      <c r="J3976" s="1" t="s">
        <v>47</v>
      </c>
      <c r="K3976" s="1" t="s">
        <v>48</v>
      </c>
      <c r="L3976" s="1" t="s">
        <v>48</v>
      </c>
      <c r="M3976" s="1" t="s">
        <v>48</v>
      </c>
      <c r="N3976" s="1" t="s">
        <v>48</v>
      </c>
      <c r="O3976" s="1" t="s">
        <v>48</v>
      </c>
      <c r="P3976" s="1" t="s">
        <v>48</v>
      </c>
      <c r="Q3976" s="1" t="s">
        <v>48</v>
      </c>
      <c r="R3976" s="1" t="s">
        <v>49</v>
      </c>
      <c r="S3976" s="1" t="s">
        <v>48</v>
      </c>
      <c r="T3976" s="1" t="s">
        <v>48</v>
      </c>
      <c r="U3976" s="1" t="s">
        <v>48</v>
      </c>
      <c r="V3976" s="1" t="s">
        <v>48</v>
      </c>
      <c r="W3976" s="1" t="s">
        <v>48</v>
      </c>
      <c r="X3976" s="1" t="s">
        <v>62</v>
      </c>
      <c r="AC3976" s="1" t="s">
        <v>5712</v>
      </c>
      <c r="AD3976" s="1" t="s">
        <v>5712</v>
      </c>
      <c r="AK3976" s="1" t="s">
        <v>77</v>
      </c>
      <c r="AN3976" s="1" t="s">
        <v>5712</v>
      </c>
      <c r="AP3976" s="1" t="s">
        <v>5712</v>
      </c>
      <c r="AR3976" s="1" t="s">
        <v>5712</v>
      </c>
      <c r="AT3976" s="1" t="s">
        <v>5712</v>
      </c>
    </row>
    <row r="3977" spans="1:48" x14ac:dyDescent="0.35">
      <c r="A3977" s="1" t="s">
        <v>15855</v>
      </c>
      <c r="B3977" s="1" t="s">
        <v>12499</v>
      </c>
      <c r="C3977" s="1" t="s">
        <v>41</v>
      </c>
      <c r="D3977">
        <v>49</v>
      </c>
      <c r="E3977" s="1" t="s">
        <v>42</v>
      </c>
      <c r="F3977" s="1" t="s">
        <v>43</v>
      </c>
      <c r="G3977" s="1" t="s">
        <v>44</v>
      </c>
      <c r="H3977" s="1" t="s">
        <v>109</v>
      </c>
      <c r="I3977" s="1" t="s">
        <v>90</v>
      </c>
      <c r="J3977" s="1" t="s">
        <v>80</v>
      </c>
      <c r="K3977" s="1" t="s">
        <v>48</v>
      </c>
      <c r="L3977" s="1" t="s">
        <v>48</v>
      </c>
      <c r="M3977" s="1" t="s">
        <v>48</v>
      </c>
      <c r="N3977" s="1" t="s">
        <v>48</v>
      </c>
      <c r="O3977" s="1" t="s">
        <v>48</v>
      </c>
      <c r="P3977" s="1" t="s">
        <v>48</v>
      </c>
      <c r="Q3977" s="1" t="s">
        <v>48</v>
      </c>
      <c r="R3977" s="1" t="s">
        <v>48</v>
      </c>
      <c r="S3977" s="1" t="s">
        <v>48</v>
      </c>
      <c r="T3977" s="1" t="s">
        <v>48</v>
      </c>
      <c r="U3977" s="1" t="s">
        <v>48</v>
      </c>
      <c r="V3977" s="1" t="s">
        <v>48</v>
      </c>
      <c r="W3977" s="1" t="s">
        <v>49</v>
      </c>
      <c r="X3977" s="1" t="s">
        <v>116</v>
      </c>
      <c r="Y3977" s="1" t="s">
        <v>15856</v>
      </c>
      <c r="AC3977" s="1" t="s">
        <v>5712</v>
      </c>
      <c r="AD3977" s="1" t="s">
        <v>5712</v>
      </c>
      <c r="AI3977" s="1" t="s">
        <v>15857</v>
      </c>
      <c r="AK3977" s="1" t="s">
        <v>63</v>
      </c>
      <c r="AN3977" s="1" t="s">
        <v>5712</v>
      </c>
      <c r="AP3977" s="1" t="s">
        <v>5712</v>
      </c>
      <c r="AR3977" s="1" t="s">
        <v>5712</v>
      </c>
      <c r="AT3977" s="1" t="s">
        <v>5712</v>
      </c>
    </row>
    <row r="3978" spans="1:48" x14ac:dyDescent="0.35">
      <c r="A3978" s="1" t="s">
        <v>15858</v>
      </c>
      <c r="B3978" s="1" t="s">
        <v>12499</v>
      </c>
      <c r="C3978" s="1" t="s">
        <v>41</v>
      </c>
      <c r="D3978">
        <v>23</v>
      </c>
      <c r="E3978" s="1" t="s">
        <v>57</v>
      </c>
      <c r="F3978" s="1" t="s">
        <v>58</v>
      </c>
      <c r="G3978" s="1" t="s">
        <v>59</v>
      </c>
      <c r="H3978" s="1" t="s">
        <v>79</v>
      </c>
      <c r="I3978" s="1" t="s">
        <v>68</v>
      </c>
      <c r="J3978" s="1" t="s">
        <v>47</v>
      </c>
      <c r="K3978" s="1" t="s">
        <v>48</v>
      </c>
      <c r="L3978" s="1" t="s">
        <v>48</v>
      </c>
      <c r="M3978" s="1" t="s">
        <v>49</v>
      </c>
      <c r="N3978" s="1" t="s">
        <v>48</v>
      </c>
      <c r="O3978" s="1" t="s">
        <v>48</v>
      </c>
      <c r="P3978" s="1" t="s">
        <v>48</v>
      </c>
      <c r="Q3978" s="1" t="s">
        <v>48</v>
      </c>
      <c r="R3978" s="1" t="s">
        <v>48</v>
      </c>
      <c r="S3978" s="1" t="s">
        <v>48</v>
      </c>
      <c r="T3978" s="1" t="s">
        <v>48</v>
      </c>
      <c r="U3978" s="1" t="s">
        <v>48</v>
      </c>
      <c r="V3978" s="1" t="s">
        <v>48</v>
      </c>
      <c r="W3978" s="1" t="s">
        <v>49</v>
      </c>
      <c r="X3978" s="1" t="s">
        <v>116</v>
      </c>
      <c r="Y3978" s="1" t="s">
        <v>14538</v>
      </c>
      <c r="AC3978" s="1" t="s">
        <v>5712</v>
      </c>
      <c r="AD3978" s="1" t="s">
        <v>5712</v>
      </c>
      <c r="AI3978" s="1" t="s">
        <v>15859</v>
      </c>
      <c r="AK3978" s="1" t="s">
        <v>63</v>
      </c>
      <c r="AN3978" s="1" t="s">
        <v>5712</v>
      </c>
      <c r="AP3978" s="1" t="s">
        <v>5712</v>
      </c>
      <c r="AR3978" s="1" t="s">
        <v>5712</v>
      </c>
      <c r="AT3978" s="1" t="s">
        <v>5712</v>
      </c>
      <c r="AV3978" s="1" t="s">
        <v>2614</v>
      </c>
    </row>
    <row r="3979" spans="1:48" x14ac:dyDescent="0.35">
      <c r="A3979" s="1" t="s">
        <v>15860</v>
      </c>
      <c r="B3979" s="1" t="s">
        <v>12499</v>
      </c>
      <c r="C3979" s="1" t="s">
        <v>71</v>
      </c>
      <c r="D3979">
        <v>66</v>
      </c>
      <c r="E3979" s="1" t="s">
        <v>65</v>
      </c>
      <c r="F3979" s="1" t="s">
        <v>43</v>
      </c>
      <c r="G3979" s="1" t="s">
        <v>59</v>
      </c>
      <c r="H3979" s="1" t="s">
        <v>60</v>
      </c>
      <c r="I3979" s="1" t="s">
        <v>68</v>
      </c>
      <c r="J3979" s="1" t="s">
        <v>80</v>
      </c>
      <c r="K3979" s="1" t="s">
        <v>48</v>
      </c>
      <c r="L3979" s="1" t="s">
        <v>48</v>
      </c>
      <c r="M3979" s="1" t="s">
        <v>48</v>
      </c>
      <c r="N3979" s="1" t="s">
        <v>48</v>
      </c>
      <c r="O3979" s="1" t="s">
        <v>48</v>
      </c>
      <c r="P3979" s="1" t="s">
        <v>48</v>
      </c>
      <c r="Q3979" s="1" t="s">
        <v>48</v>
      </c>
      <c r="R3979" s="1" t="s">
        <v>48</v>
      </c>
      <c r="S3979" s="1" t="s">
        <v>48</v>
      </c>
      <c r="T3979" s="1" t="s">
        <v>48</v>
      </c>
      <c r="U3979" s="1" t="s">
        <v>48</v>
      </c>
      <c r="V3979" s="1" t="s">
        <v>48</v>
      </c>
      <c r="W3979" s="1" t="s">
        <v>49</v>
      </c>
      <c r="X3979" s="1" t="s">
        <v>62</v>
      </c>
      <c r="AC3979" s="1" t="s">
        <v>5712</v>
      </c>
      <c r="AD3979" s="1" t="s">
        <v>5712</v>
      </c>
      <c r="AK3979" s="1" t="s">
        <v>63</v>
      </c>
      <c r="AN3979" s="1" t="s">
        <v>5712</v>
      </c>
      <c r="AP3979" s="1" t="s">
        <v>5712</v>
      </c>
      <c r="AR3979" s="1" t="s">
        <v>5712</v>
      </c>
      <c r="AT3979" s="1" t="s">
        <v>5712</v>
      </c>
      <c r="AV3979" s="1" t="s">
        <v>15861</v>
      </c>
    </row>
    <row r="3980" spans="1:48" x14ac:dyDescent="0.35">
      <c r="A3980" s="1" t="s">
        <v>15862</v>
      </c>
      <c r="B3980" s="1" t="s">
        <v>12499</v>
      </c>
      <c r="C3980" s="1" t="s">
        <v>41</v>
      </c>
      <c r="D3980">
        <v>73</v>
      </c>
      <c r="E3980" s="1" t="s">
        <v>65</v>
      </c>
      <c r="F3980" s="1" t="s">
        <v>66</v>
      </c>
      <c r="G3980" s="1" t="s">
        <v>73</v>
      </c>
      <c r="H3980" s="1" t="s">
        <v>67</v>
      </c>
      <c r="I3980" s="1" t="s">
        <v>90</v>
      </c>
      <c r="J3980" s="1" t="s">
        <v>47</v>
      </c>
      <c r="K3980" s="1" t="s">
        <v>48</v>
      </c>
      <c r="L3980" s="1" t="s">
        <v>48</v>
      </c>
      <c r="M3980" s="1" t="s">
        <v>48</v>
      </c>
      <c r="N3980" s="1" t="s">
        <v>48</v>
      </c>
      <c r="O3980" s="1" t="s">
        <v>48</v>
      </c>
      <c r="P3980" s="1" t="s">
        <v>48</v>
      </c>
      <c r="Q3980" s="1" t="s">
        <v>48</v>
      </c>
      <c r="R3980" s="1" t="s">
        <v>48</v>
      </c>
      <c r="S3980" s="1" t="s">
        <v>49</v>
      </c>
      <c r="T3980" s="1" t="s">
        <v>48</v>
      </c>
      <c r="U3980" s="1" t="s">
        <v>48</v>
      </c>
      <c r="V3980" s="1" t="s">
        <v>48</v>
      </c>
      <c r="W3980" s="1" t="s">
        <v>48</v>
      </c>
      <c r="X3980" s="1" t="s">
        <v>145</v>
      </c>
      <c r="Y3980" s="1" t="s">
        <v>15863</v>
      </c>
      <c r="AC3980" s="1" t="s">
        <v>5712</v>
      </c>
      <c r="AD3980" s="1" t="s">
        <v>5712</v>
      </c>
      <c r="AK3980" s="1" t="s">
        <v>77</v>
      </c>
      <c r="AN3980" s="1" t="s">
        <v>5712</v>
      </c>
      <c r="AP3980" s="1" t="s">
        <v>5712</v>
      </c>
      <c r="AR3980" s="1" t="s">
        <v>5712</v>
      </c>
      <c r="AT3980" s="1" t="s">
        <v>5712</v>
      </c>
      <c r="AV3980" s="1" t="s">
        <v>15864</v>
      </c>
    </row>
    <row r="3981" spans="1:48" ht="409.5" x14ac:dyDescent="0.35">
      <c r="A3981" s="1" t="s">
        <v>15865</v>
      </c>
      <c r="B3981" s="1" t="s">
        <v>12499</v>
      </c>
      <c r="C3981" s="1" t="s">
        <v>41</v>
      </c>
      <c r="D3981">
        <v>76</v>
      </c>
      <c r="E3981" s="1" t="s">
        <v>65</v>
      </c>
      <c r="F3981" s="1" t="s">
        <v>66</v>
      </c>
      <c r="G3981" s="1" t="s">
        <v>44</v>
      </c>
      <c r="H3981" s="1" t="s">
        <v>67</v>
      </c>
      <c r="I3981" s="1" t="s">
        <v>90</v>
      </c>
      <c r="J3981" s="1" t="s">
        <v>47</v>
      </c>
      <c r="K3981" s="1" t="s">
        <v>49</v>
      </c>
      <c r="L3981" s="1" t="s">
        <v>48</v>
      </c>
      <c r="M3981" s="1" t="s">
        <v>48</v>
      </c>
      <c r="N3981" s="1" t="s">
        <v>48</v>
      </c>
      <c r="O3981" s="1" t="s">
        <v>48</v>
      </c>
      <c r="P3981" s="1" t="s">
        <v>48</v>
      </c>
      <c r="Q3981" s="1" t="s">
        <v>48</v>
      </c>
      <c r="R3981" s="1" t="s">
        <v>48</v>
      </c>
      <c r="S3981" s="1" t="s">
        <v>48</v>
      </c>
      <c r="T3981" s="1" t="s">
        <v>49</v>
      </c>
      <c r="U3981" s="1" t="s">
        <v>48</v>
      </c>
      <c r="V3981" s="1" t="s">
        <v>48</v>
      </c>
      <c r="W3981" s="1" t="s">
        <v>48</v>
      </c>
      <c r="X3981" s="1" t="s">
        <v>116</v>
      </c>
      <c r="Y3981" s="1" t="s">
        <v>15866</v>
      </c>
      <c r="AC3981" s="1" t="s">
        <v>5712</v>
      </c>
      <c r="AD3981" s="1" t="s">
        <v>5712</v>
      </c>
      <c r="AI3981" s="2" t="s">
        <v>15867</v>
      </c>
      <c r="AK3981" s="1" t="s">
        <v>55</v>
      </c>
      <c r="AN3981" s="1" t="s">
        <v>5712</v>
      </c>
      <c r="AP3981" s="1" t="s">
        <v>131</v>
      </c>
      <c r="AR3981" s="1" t="s">
        <v>5712</v>
      </c>
      <c r="AT3981" s="1" t="s">
        <v>5712</v>
      </c>
    </row>
    <row r="3982" spans="1:48" x14ac:dyDescent="0.35">
      <c r="A3982" s="1" t="s">
        <v>15868</v>
      </c>
      <c r="B3982" s="1" t="s">
        <v>12499</v>
      </c>
      <c r="C3982" s="1" t="s">
        <v>41</v>
      </c>
      <c r="D3982">
        <v>78</v>
      </c>
      <c r="E3982" s="1" t="s">
        <v>65</v>
      </c>
      <c r="F3982" s="1" t="s">
        <v>66</v>
      </c>
      <c r="G3982" s="1" t="s">
        <v>73</v>
      </c>
      <c r="H3982" s="1" t="s">
        <v>109</v>
      </c>
      <c r="I3982" s="1" t="s">
        <v>68</v>
      </c>
      <c r="J3982" s="1" t="s">
        <v>47</v>
      </c>
      <c r="K3982" s="1" t="s">
        <v>48</v>
      </c>
      <c r="L3982" s="1" t="s">
        <v>48</v>
      </c>
      <c r="M3982" s="1" t="s">
        <v>48</v>
      </c>
      <c r="N3982" s="1" t="s">
        <v>48</v>
      </c>
      <c r="O3982" s="1" t="s">
        <v>48</v>
      </c>
      <c r="P3982" s="1" t="s">
        <v>48</v>
      </c>
      <c r="Q3982" s="1" t="s">
        <v>48</v>
      </c>
      <c r="R3982" s="1" t="s">
        <v>49</v>
      </c>
      <c r="S3982" s="1" t="s">
        <v>48</v>
      </c>
      <c r="T3982" s="1" t="s">
        <v>48</v>
      </c>
      <c r="U3982" s="1" t="s">
        <v>48</v>
      </c>
      <c r="V3982" s="1" t="s">
        <v>48</v>
      </c>
      <c r="W3982" s="1" t="s">
        <v>48</v>
      </c>
      <c r="X3982" s="1" t="s">
        <v>62</v>
      </c>
      <c r="AC3982" s="1" t="s">
        <v>5712</v>
      </c>
      <c r="AD3982" s="1" t="s">
        <v>5712</v>
      </c>
      <c r="AI3982" s="1" t="s">
        <v>15869</v>
      </c>
      <c r="AK3982" s="1" t="s">
        <v>77</v>
      </c>
      <c r="AN3982" s="1" t="s">
        <v>5712</v>
      </c>
      <c r="AP3982" s="1" t="s">
        <v>5712</v>
      </c>
      <c r="AR3982" s="1" t="s">
        <v>5712</v>
      </c>
      <c r="AT3982" s="1" t="s">
        <v>5712</v>
      </c>
      <c r="AV3982" s="1" t="s">
        <v>15870</v>
      </c>
    </row>
    <row r="3983" spans="1:48" x14ac:dyDescent="0.35">
      <c r="A3983" s="1" t="s">
        <v>15871</v>
      </c>
      <c r="B3983" s="1" t="s">
        <v>12499</v>
      </c>
      <c r="C3983" s="1" t="s">
        <v>41</v>
      </c>
      <c r="D3983">
        <v>80</v>
      </c>
      <c r="E3983" s="1" t="s">
        <v>65</v>
      </c>
      <c r="F3983" s="1" t="s">
        <v>43</v>
      </c>
      <c r="G3983" s="1" t="s">
        <v>44</v>
      </c>
      <c r="H3983" s="1" t="s">
        <v>67</v>
      </c>
      <c r="I3983" s="1" t="s">
        <v>61</v>
      </c>
      <c r="J3983" s="1" t="s">
        <v>47</v>
      </c>
      <c r="K3983" s="1" t="s">
        <v>48</v>
      </c>
      <c r="L3983" s="1" t="s">
        <v>48</v>
      </c>
      <c r="M3983" s="1" t="s">
        <v>48</v>
      </c>
      <c r="N3983" s="1" t="s">
        <v>48</v>
      </c>
      <c r="O3983" s="1" t="s">
        <v>48</v>
      </c>
      <c r="P3983" s="1" t="s">
        <v>49</v>
      </c>
      <c r="Q3983" s="1" t="s">
        <v>48</v>
      </c>
      <c r="R3983" s="1" t="s">
        <v>48</v>
      </c>
      <c r="S3983" s="1" t="s">
        <v>48</v>
      </c>
      <c r="T3983" s="1" t="s">
        <v>48</v>
      </c>
      <c r="U3983" s="1" t="s">
        <v>48</v>
      </c>
      <c r="V3983" s="1" t="s">
        <v>48</v>
      </c>
      <c r="W3983" s="1" t="s">
        <v>48</v>
      </c>
      <c r="X3983" s="1" t="s">
        <v>116</v>
      </c>
      <c r="Y3983" s="1" t="s">
        <v>15872</v>
      </c>
      <c r="AC3983" s="1" t="s">
        <v>5712</v>
      </c>
      <c r="AD3983" s="1" t="s">
        <v>5712</v>
      </c>
      <c r="AK3983" s="1" t="s">
        <v>77</v>
      </c>
      <c r="AN3983" s="1" t="s">
        <v>5712</v>
      </c>
      <c r="AP3983" s="1" t="s">
        <v>5712</v>
      </c>
      <c r="AR3983" s="1" t="s">
        <v>5712</v>
      </c>
      <c r="AT3983" s="1" t="s">
        <v>5712</v>
      </c>
    </row>
    <row r="3984" spans="1:48" x14ac:dyDescent="0.35">
      <c r="A3984" s="1" t="s">
        <v>15873</v>
      </c>
      <c r="B3984" s="1" t="s">
        <v>12499</v>
      </c>
      <c r="C3984" s="1" t="s">
        <v>41</v>
      </c>
      <c r="D3984">
        <v>51</v>
      </c>
      <c r="E3984" s="1" t="s">
        <v>42</v>
      </c>
      <c r="F3984" s="1" t="s">
        <v>66</v>
      </c>
      <c r="G3984" s="1" t="s">
        <v>44</v>
      </c>
      <c r="H3984" s="1" t="s">
        <v>79</v>
      </c>
      <c r="I3984" s="1" t="s">
        <v>61</v>
      </c>
      <c r="J3984" s="1" t="s">
        <v>47</v>
      </c>
      <c r="K3984" s="1" t="s">
        <v>48</v>
      </c>
      <c r="L3984" s="1" t="s">
        <v>49</v>
      </c>
      <c r="M3984" s="1" t="s">
        <v>48</v>
      </c>
      <c r="N3984" s="1" t="s">
        <v>48</v>
      </c>
      <c r="O3984" s="1" t="s">
        <v>48</v>
      </c>
      <c r="P3984" s="1" t="s">
        <v>48</v>
      </c>
      <c r="Q3984" s="1" t="s">
        <v>48</v>
      </c>
      <c r="R3984" s="1" t="s">
        <v>48</v>
      </c>
      <c r="S3984" s="1" t="s">
        <v>48</v>
      </c>
      <c r="T3984" s="1" t="s">
        <v>48</v>
      </c>
      <c r="U3984" s="1" t="s">
        <v>48</v>
      </c>
      <c r="V3984" s="1" t="s">
        <v>48</v>
      </c>
      <c r="W3984" s="1" t="s">
        <v>48</v>
      </c>
      <c r="X3984" s="1" t="s">
        <v>62</v>
      </c>
      <c r="AC3984" s="1" t="s">
        <v>5712</v>
      </c>
      <c r="AD3984" s="1" t="s">
        <v>5712</v>
      </c>
      <c r="AI3984" s="1" t="s">
        <v>15874</v>
      </c>
      <c r="AK3984" s="1" t="s">
        <v>77</v>
      </c>
      <c r="AN3984" s="1" t="s">
        <v>5712</v>
      </c>
      <c r="AP3984" s="1" t="s">
        <v>5712</v>
      </c>
      <c r="AR3984" s="1" t="s">
        <v>5712</v>
      </c>
      <c r="AT3984" s="1" t="s">
        <v>5712</v>
      </c>
      <c r="AV3984" s="1" t="s">
        <v>15875</v>
      </c>
    </row>
    <row r="3985" spans="1:48" x14ac:dyDescent="0.35">
      <c r="A3985" s="1" t="s">
        <v>15876</v>
      </c>
      <c r="B3985" s="1" t="s">
        <v>12499</v>
      </c>
      <c r="C3985" s="1" t="s">
        <v>71</v>
      </c>
      <c r="D3985">
        <v>78</v>
      </c>
      <c r="E3985" s="1" t="s">
        <v>65</v>
      </c>
      <c r="F3985" s="1" t="s">
        <v>66</v>
      </c>
      <c r="G3985" s="1" t="s">
        <v>98</v>
      </c>
      <c r="H3985" s="1" t="s">
        <v>67</v>
      </c>
      <c r="I3985" s="1" t="s">
        <v>110</v>
      </c>
      <c r="J3985" s="1" t="s">
        <v>47</v>
      </c>
      <c r="K3985" s="1" t="s">
        <v>48</v>
      </c>
      <c r="L3985" s="1" t="s">
        <v>49</v>
      </c>
      <c r="M3985" s="1" t="s">
        <v>48</v>
      </c>
      <c r="N3985" s="1" t="s">
        <v>48</v>
      </c>
      <c r="O3985" s="1" t="s">
        <v>48</v>
      </c>
      <c r="P3985" s="1" t="s">
        <v>48</v>
      </c>
      <c r="Q3985" s="1" t="s">
        <v>48</v>
      </c>
      <c r="R3985" s="1" t="s">
        <v>48</v>
      </c>
      <c r="S3985" s="1" t="s">
        <v>48</v>
      </c>
      <c r="T3985" s="1" t="s">
        <v>48</v>
      </c>
      <c r="U3985" s="1" t="s">
        <v>48</v>
      </c>
      <c r="V3985" s="1" t="s">
        <v>48</v>
      </c>
      <c r="W3985" s="1" t="s">
        <v>48</v>
      </c>
      <c r="X3985" s="1" t="s">
        <v>116</v>
      </c>
      <c r="Y3985" s="1" t="s">
        <v>15877</v>
      </c>
      <c r="AC3985" s="1" t="s">
        <v>5712</v>
      </c>
      <c r="AD3985" s="1" t="s">
        <v>5712</v>
      </c>
      <c r="AK3985" s="1" t="s">
        <v>55</v>
      </c>
      <c r="AN3985" s="1" t="s">
        <v>81</v>
      </c>
      <c r="AP3985" s="1" t="s">
        <v>5712</v>
      </c>
      <c r="AR3985" s="1" t="s">
        <v>5712</v>
      </c>
      <c r="AT3985" s="1" t="s">
        <v>5712</v>
      </c>
    </row>
    <row r="3986" spans="1:48" x14ac:dyDescent="0.35">
      <c r="A3986" s="1" t="s">
        <v>15878</v>
      </c>
      <c r="B3986" s="1" t="s">
        <v>12499</v>
      </c>
      <c r="C3986" s="1" t="s">
        <v>71</v>
      </c>
      <c r="D3986">
        <v>75</v>
      </c>
      <c r="E3986" s="1" t="s">
        <v>65</v>
      </c>
      <c r="F3986" s="1" t="s">
        <v>66</v>
      </c>
      <c r="G3986" s="1" t="s">
        <v>44</v>
      </c>
      <c r="H3986" s="1" t="s">
        <v>67</v>
      </c>
      <c r="I3986" s="1" t="s">
        <v>125</v>
      </c>
      <c r="J3986" s="1" t="s">
        <v>47</v>
      </c>
      <c r="K3986" s="1" t="s">
        <v>49</v>
      </c>
      <c r="L3986" s="1" t="s">
        <v>48</v>
      </c>
      <c r="M3986" s="1" t="s">
        <v>48</v>
      </c>
      <c r="N3986" s="1" t="s">
        <v>48</v>
      </c>
      <c r="O3986" s="1" t="s">
        <v>48</v>
      </c>
      <c r="P3986" s="1" t="s">
        <v>48</v>
      </c>
      <c r="Q3986" s="1" t="s">
        <v>48</v>
      </c>
      <c r="R3986" s="1" t="s">
        <v>48</v>
      </c>
      <c r="S3986" s="1" t="s">
        <v>48</v>
      </c>
      <c r="T3986" s="1" t="s">
        <v>49</v>
      </c>
      <c r="U3986" s="1" t="s">
        <v>48</v>
      </c>
      <c r="V3986" s="1" t="s">
        <v>48</v>
      </c>
      <c r="W3986" s="1" t="s">
        <v>48</v>
      </c>
      <c r="X3986" s="1" t="s">
        <v>62</v>
      </c>
      <c r="AC3986" s="1" t="s">
        <v>5712</v>
      </c>
      <c r="AD3986" s="1" t="s">
        <v>5712</v>
      </c>
      <c r="AI3986" s="1" t="s">
        <v>15879</v>
      </c>
      <c r="AK3986" s="1" t="s">
        <v>77</v>
      </c>
      <c r="AN3986" s="1" t="s">
        <v>5712</v>
      </c>
      <c r="AP3986" s="1" t="s">
        <v>5712</v>
      </c>
      <c r="AR3986" s="1" t="s">
        <v>5712</v>
      </c>
      <c r="AT3986" s="1" t="s">
        <v>5712</v>
      </c>
      <c r="AV3986" s="1" t="s">
        <v>15880</v>
      </c>
    </row>
    <row r="3987" spans="1:48" x14ac:dyDescent="0.35">
      <c r="A3987" s="1" t="s">
        <v>15881</v>
      </c>
      <c r="B3987" s="1" t="s">
        <v>12499</v>
      </c>
      <c r="C3987" s="1" t="s">
        <v>41</v>
      </c>
      <c r="D3987">
        <v>80</v>
      </c>
      <c r="E3987" s="1" t="s">
        <v>65</v>
      </c>
      <c r="F3987" s="1" t="s">
        <v>66</v>
      </c>
      <c r="G3987" s="1" t="s">
        <v>73</v>
      </c>
      <c r="H3987" s="1" t="s">
        <v>67</v>
      </c>
      <c r="I3987" s="1" t="s">
        <v>61</v>
      </c>
      <c r="J3987" s="1" t="s">
        <v>47</v>
      </c>
      <c r="K3987" s="1" t="s">
        <v>48</v>
      </c>
      <c r="L3987" s="1" t="s">
        <v>48</v>
      </c>
      <c r="M3987" s="1" t="s">
        <v>48</v>
      </c>
      <c r="N3987" s="1" t="s">
        <v>48</v>
      </c>
      <c r="O3987" s="1" t="s">
        <v>48</v>
      </c>
      <c r="P3987" s="1" t="s">
        <v>49</v>
      </c>
      <c r="Q3987" s="1" t="s">
        <v>48</v>
      </c>
      <c r="R3987" s="1" t="s">
        <v>48</v>
      </c>
      <c r="S3987" s="1" t="s">
        <v>48</v>
      </c>
      <c r="T3987" s="1" t="s">
        <v>48</v>
      </c>
      <c r="U3987" s="1" t="s">
        <v>48</v>
      </c>
      <c r="V3987" s="1" t="s">
        <v>48</v>
      </c>
      <c r="W3987" s="1" t="s">
        <v>48</v>
      </c>
      <c r="X3987" s="1" t="s">
        <v>116</v>
      </c>
      <c r="Y3987" s="1" t="s">
        <v>15882</v>
      </c>
      <c r="AC3987" s="1" t="s">
        <v>5712</v>
      </c>
      <c r="AD3987" s="1" t="s">
        <v>5712</v>
      </c>
      <c r="AI3987" s="1" t="s">
        <v>15883</v>
      </c>
      <c r="AK3987" s="1" t="s">
        <v>77</v>
      </c>
      <c r="AN3987" s="1" t="s">
        <v>81</v>
      </c>
      <c r="AP3987" s="1" t="s">
        <v>5712</v>
      </c>
      <c r="AR3987" s="1" t="s">
        <v>5712</v>
      </c>
      <c r="AT3987" s="1" t="s">
        <v>5712</v>
      </c>
    </row>
    <row r="3988" spans="1:48" x14ac:dyDescent="0.35">
      <c r="A3988" s="1" t="s">
        <v>15884</v>
      </c>
      <c r="B3988" s="1" t="s">
        <v>12499</v>
      </c>
      <c r="C3988" s="1" t="s">
        <v>71</v>
      </c>
      <c r="D3988">
        <v>76</v>
      </c>
      <c r="E3988" s="1" t="s">
        <v>65</v>
      </c>
      <c r="F3988" s="1" t="s">
        <v>66</v>
      </c>
      <c r="G3988" s="1" t="s">
        <v>59</v>
      </c>
      <c r="H3988" s="1" t="s">
        <v>79</v>
      </c>
      <c r="I3988" s="1" t="s">
        <v>68</v>
      </c>
      <c r="J3988" s="1" t="s">
        <v>47</v>
      </c>
      <c r="K3988" s="1" t="s">
        <v>49</v>
      </c>
      <c r="L3988" s="1" t="s">
        <v>48</v>
      </c>
      <c r="M3988" s="1" t="s">
        <v>48</v>
      </c>
      <c r="N3988" s="1" t="s">
        <v>48</v>
      </c>
      <c r="O3988" s="1" t="s">
        <v>48</v>
      </c>
      <c r="P3988" s="1" t="s">
        <v>48</v>
      </c>
      <c r="Q3988" s="1" t="s">
        <v>48</v>
      </c>
      <c r="R3988" s="1" t="s">
        <v>48</v>
      </c>
      <c r="S3988" s="1" t="s">
        <v>48</v>
      </c>
      <c r="T3988" s="1" t="s">
        <v>48</v>
      </c>
      <c r="U3988" s="1" t="s">
        <v>48</v>
      </c>
      <c r="V3988" s="1" t="s">
        <v>48</v>
      </c>
      <c r="W3988" s="1" t="s">
        <v>48</v>
      </c>
      <c r="X3988" s="1" t="s">
        <v>75</v>
      </c>
      <c r="Y3988" s="1" t="s">
        <v>15885</v>
      </c>
      <c r="AC3988" s="1" t="s">
        <v>5712</v>
      </c>
      <c r="AD3988" s="1" t="s">
        <v>5712</v>
      </c>
      <c r="AK3988" s="1" t="s">
        <v>101</v>
      </c>
      <c r="AN3988" s="1" t="s">
        <v>5712</v>
      </c>
      <c r="AP3988" s="1" t="s">
        <v>5712</v>
      </c>
      <c r="AR3988" s="1" t="s">
        <v>5712</v>
      </c>
      <c r="AT3988" s="1" t="s">
        <v>5712</v>
      </c>
    </row>
    <row r="3989" spans="1:48" x14ac:dyDescent="0.35">
      <c r="A3989" s="1" t="s">
        <v>15886</v>
      </c>
      <c r="B3989" s="1" t="s">
        <v>12499</v>
      </c>
      <c r="C3989" s="1" t="s">
        <v>71</v>
      </c>
      <c r="D3989">
        <v>46</v>
      </c>
      <c r="E3989" s="1" t="s">
        <v>42</v>
      </c>
      <c r="F3989" s="1" t="s">
        <v>43</v>
      </c>
      <c r="G3989" s="1" t="s">
        <v>98</v>
      </c>
      <c r="H3989" s="1" t="s">
        <v>45</v>
      </c>
      <c r="I3989" s="1" t="s">
        <v>74</v>
      </c>
      <c r="J3989" s="1" t="s">
        <v>80</v>
      </c>
      <c r="K3989" s="1" t="s">
        <v>48</v>
      </c>
      <c r="L3989" s="1" t="s">
        <v>48</v>
      </c>
      <c r="M3989" s="1" t="s">
        <v>48</v>
      </c>
      <c r="N3989" s="1" t="s">
        <v>48</v>
      </c>
      <c r="O3989" s="1" t="s">
        <v>48</v>
      </c>
      <c r="P3989" s="1" t="s">
        <v>48</v>
      </c>
      <c r="Q3989" s="1" t="s">
        <v>48</v>
      </c>
      <c r="R3989" s="1" t="s">
        <v>48</v>
      </c>
      <c r="S3989" s="1" t="s">
        <v>48</v>
      </c>
      <c r="T3989" s="1" t="s">
        <v>48</v>
      </c>
      <c r="U3989" s="1" t="s">
        <v>48</v>
      </c>
      <c r="V3989" s="1" t="s">
        <v>49</v>
      </c>
      <c r="W3989" s="1" t="s">
        <v>48</v>
      </c>
      <c r="X3989" s="1" t="s">
        <v>116</v>
      </c>
      <c r="Y3989" s="1" t="s">
        <v>15887</v>
      </c>
      <c r="AC3989" s="1" t="s">
        <v>5712</v>
      </c>
      <c r="AD3989" s="1" t="s">
        <v>5712</v>
      </c>
      <c r="AK3989" s="1" t="s">
        <v>63</v>
      </c>
      <c r="AN3989" s="1" t="s">
        <v>5712</v>
      </c>
      <c r="AP3989" s="1" t="s">
        <v>5712</v>
      </c>
      <c r="AR3989" s="1" t="s">
        <v>5712</v>
      </c>
      <c r="AT3989" s="1" t="s">
        <v>5712</v>
      </c>
      <c r="AV3989" s="1" t="s">
        <v>15888</v>
      </c>
    </row>
    <row r="3990" spans="1:48" x14ac:dyDescent="0.35">
      <c r="A3990" s="1" t="s">
        <v>15889</v>
      </c>
      <c r="B3990" s="1" t="s">
        <v>12499</v>
      </c>
      <c r="C3990" s="1" t="s">
        <v>41</v>
      </c>
      <c r="D3990">
        <v>30</v>
      </c>
      <c r="E3990" s="1" t="s">
        <v>57</v>
      </c>
      <c r="F3990" s="1" t="s">
        <v>66</v>
      </c>
      <c r="G3990" s="1" t="s">
        <v>59</v>
      </c>
      <c r="H3990" s="1" t="s">
        <v>79</v>
      </c>
      <c r="I3990" s="1" t="s">
        <v>110</v>
      </c>
      <c r="J3990" s="1" t="s">
        <v>80</v>
      </c>
      <c r="K3990" s="1" t="s">
        <v>48</v>
      </c>
      <c r="L3990" s="1" t="s">
        <v>48</v>
      </c>
      <c r="M3990" s="1" t="s">
        <v>48</v>
      </c>
      <c r="N3990" s="1" t="s">
        <v>48</v>
      </c>
      <c r="O3990" s="1" t="s">
        <v>48</v>
      </c>
      <c r="P3990" s="1" t="s">
        <v>48</v>
      </c>
      <c r="Q3990" s="1" t="s">
        <v>48</v>
      </c>
      <c r="R3990" s="1" t="s">
        <v>48</v>
      </c>
      <c r="S3990" s="1" t="s">
        <v>48</v>
      </c>
      <c r="T3990" s="1" t="s">
        <v>48</v>
      </c>
      <c r="U3990" s="1" t="s">
        <v>49</v>
      </c>
      <c r="V3990" s="1" t="s">
        <v>48</v>
      </c>
      <c r="W3990" s="1" t="s">
        <v>48</v>
      </c>
      <c r="X3990" s="1" t="s">
        <v>116</v>
      </c>
      <c r="Y3990" s="1" t="s">
        <v>15890</v>
      </c>
      <c r="AC3990" s="1" t="s">
        <v>5712</v>
      </c>
      <c r="AD3990" s="1" t="s">
        <v>5712</v>
      </c>
      <c r="AK3990" s="1" t="s">
        <v>63</v>
      </c>
      <c r="AN3990" s="1" t="s">
        <v>5712</v>
      </c>
      <c r="AP3990" s="1" t="s">
        <v>5712</v>
      </c>
      <c r="AR3990" s="1" t="s">
        <v>5712</v>
      </c>
      <c r="AT3990" s="1" t="s">
        <v>5712</v>
      </c>
    </row>
    <row r="3991" spans="1:48" x14ac:dyDescent="0.35">
      <c r="A3991" s="1" t="s">
        <v>15891</v>
      </c>
      <c r="B3991" s="1" t="s">
        <v>12499</v>
      </c>
      <c r="C3991" s="1" t="s">
        <v>71</v>
      </c>
      <c r="D3991">
        <v>43</v>
      </c>
      <c r="E3991" s="1" t="s">
        <v>42</v>
      </c>
      <c r="F3991" s="1" t="s">
        <v>43</v>
      </c>
      <c r="G3991" s="1" t="s">
        <v>73</v>
      </c>
      <c r="H3991" s="1" t="s">
        <v>79</v>
      </c>
      <c r="I3991" s="1" t="s">
        <v>99</v>
      </c>
      <c r="J3991" s="1" t="s">
        <v>80</v>
      </c>
      <c r="K3991" s="1" t="s">
        <v>48</v>
      </c>
      <c r="L3991" s="1" t="s">
        <v>48</v>
      </c>
      <c r="M3991" s="1" t="s">
        <v>48</v>
      </c>
      <c r="N3991" s="1" t="s">
        <v>48</v>
      </c>
      <c r="O3991" s="1" t="s">
        <v>48</v>
      </c>
      <c r="P3991" s="1" t="s">
        <v>48</v>
      </c>
      <c r="Q3991" s="1" t="s">
        <v>48</v>
      </c>
      <c r="R3991" s="1" t="s">
        <v>48</v>
      </c>
      <c r="S3991" s="1" t="s">
        <v>48</v>
      </c>
      <c r="T3991" s="1" t="s">
        <v>48</v>
      </c>
      <c r="U3991" s="1" t="s">
        <v>48</v>
      </c>
      <c r="V3991" s="1" t="s">
        <v>48</v>
      </c>
      <c r="W3991" s="1" t="s">
        <v>49</v>
      </c>
      <c r="X3991" s="1" t="s">
        <v>62</v>
      </c>
      <c r="AC3991" s="1" t="s">
        <v>5712</v>
      </c>
      <c r="AD3991" s="1" t="s">
        <v>5712</v>
      </c>
      <c r="AK3991" s="1" t="s">
        <v>55</v>
      </c>
      <c r="AN3991" s="1" t="s">
        <v>5712</v>
      </c>
      <c r="AP3991" s="1" t="s">
        <v>5712</v>
      </c>
      <c r="AR3991" s="1" t="s">
        <v>5712</v>
      </c>
      <c r="AT3991" s="1" t="s">
        <v>5712</v>
      </c>
      <c r="AV3991" s="1" t="s">
        <v>15892</v>
      </c>
    </row>
    <row r="3992" spans="1:48" x14ac:dyDescent="0.35">
      <c r="A3992" s="1" t="s">
        <v>15893</v>
      </c>
      <c r="B3992" s="1" t="s">
        <v>12499</v>
      </c>
      <c r="C3992" s="1" t="s">
        <v>71</v>
      </c>
      <c r="D3992">
        <v>36</v>
      </c>
      <c r="E3992" s="1" t="s">
        <v>42</v>
      </c>
      <c r="F3992" s="1" t="s">
        <v>43</v>
      </c>
      <c r="G3992" s="1" t="s">
        <v>59</v>
      </c>
      <c r="H3992" s="1" t="s">
        <v>45</v>
      </c>
      <c r="I3992" s="1" t="s">
        <v>113</v>
      </c>
      <c r="J3992" s="1" t="s">
        <v>80</v>
      </c>
      <c r="K3992" s="1" t="s">
        <v>48</v>
      </c>
      <c r="L3992" s="1" t="s">
        <v>48</v>
      </c>
      <c r="M3992" s="1" t="s">
        <v>48</v>
      </c>
      <c r="N3992" s="1" t="s">
        <v>48</v>
      </c>
      <c r="O3992" s="1" t="s">
        <v>48</v>
      </c>
      <c r="P3992" s="1" t="s">
        <v>48</v>
      </c>
      <c r="Q3992" s="1" t="s">
        <v>48</v>
      </c>
      <c r="R3992" s="1" t="s">
        <v>48</v>
      </c>
      <c r="S3992" s="1" t="s">
        <v>48</v>
      </c>
      <c r="T3992" s="1" t="s">
        <v>48</v>
      </c>
      <c r="U3992" s="1" t="s">
        <v>48</v>
      </c>
      <c r="V3992" s="1" t="s">
        <v>49</v>
      </c>
      <c r="W3992" s="1" t="s">
        <v>48</v>
      </c>
      <c r="X3992" s="1" t="s">
        <v>62</v>
      </c>
      <c r="AC3992" s="1" t="s">
        <v>5712</v>
      </c>
      <c r="AD3992" s="1" t="s">
        <v>5712</v>
      </c>
      <c r="AK3992" s="1" t="s">
        <v>63</v>
      </c>
      <c r="AN3992" s="1" t="s">
        <v>5712</v>
      </c>
      <c r="AP3992" s="1" t="s">
        <v>5712</v>
      </c>
      <c r="AR3992" s="1" t="s">
        <v>5712</v>
      </c>
      <c r="AT3992" s="1" t="s">
        <v>5712</v>
      </c>
    </row>
    <row r="3993" spans="1:48" x14ac:dyDescent="0.35">
      <c r="A3993" s="1" t="s">
        <v>15894</v>
      </c>
      <c r="B3993" s="1" t="s">
        <v>12499</v>
      </c>
      <c r="C3993" s="1" t="s">
        <v>71</v>
      </c>
      <c r="D3993">
        <v>51</v>
      </c>
      <c r="E3993" s="1" t="s">
        <v>42</v>
      </c>
      <c r="F3993" s="1" t="s">
        <v>66</v>
      </c>
      <c r="G3993" s="1" t="s">
        <v>73</v>
      </c>
      <c r="H3993" s="1" t="s">
        <v>92</v>
      </c>
      <c r="I3993" s="1" t="s">
        <v>68</v>
      </c>
      <c r="J3993" s="1" t="s">
        <v>80</v>
      </c>
      <c r="K3993" s="1" t="s">
        <v>48</v>
      </c>
      <c r="L3993" s="1" t="s">
        <v>48</v>
      </c>
      <c r="M3993" s="1" t="s">
        <v>48</v>
      </c>
      <c r="N3993" s="1" t="s">
        <v>48</v>
      </c>
      <c r="O3993" s="1" t="s">
        <v>48</v>
      </c>
      <c r="P3993" s="1" t="s">
        <v>48</v>
      </c>
      <c r="Q3993" s="1" t="s">
        <v>48</v>
      </c>
      <c r="R3993" s="1" t="s">
        <v>48</v>
      </c>
      <c r="S3993" s="1" t="s">
        <v>48</v>
      </c>
      <c r="T3993" s="1" t="s">
        <v>48</v>
      </c>
      <c r="U3993" s="1" t="s">
        <v>48</v>
      </c>
      <c r="V3993" s="1" t="s">
        <v>48</v>
      </c>
      <c r="W3993" s="1" t="s">
        <v>49</v>
      </c>
      <c r="X3993" s="1" t="s">
        <v>116</v>
      </c>
      <c r="Y3993" s="1" t="s">
        <v>15895</v>
      </c>
      <c r="AC3993" s="1" t="s">
        <v>5712</v>
      </c>
      <c r="AD3993" s="1" t="s">
        <v>5712</v>
      </c>
      <c r="AK3993" s="1" t="s">
        <v>77</v>
      </c>
      <c r="AN3993" s="1" t="s">
        <v>5712</v>
      </c>
      <c r="AP3993" s="1" t="s">
        <v>5712</v>
      </c>
      <c r="AR3993" s="1" t="s">
        <v>5712</v>
      </c>
      <c r="AT3993" s="1" t="s">
        <v>5712</v>
      </c>
      <c r="AV3993" s="1" t="s">
        <v>15896</v>
      </c>
    </row>
    <row r="3994" spans="1:48" x14ac:dyDescent="0.35">
      <c r="A3994" s="1" t="s">
        <v>15897</v>
      </c>
      <c r="B3994" s="1" t="s">
        <v>12499</v>
      </c>
      <c r="C3994" s="1" t="s">
        <v>41</v>
      </c>
      <c r="D3994">
        <v>34</v>
      </c>
      <c r="E3994" s="1" t="s">
        <v>57</v>
      </c>
      <c r="F3994" s="1" t="s">
        <v>58</v>
      </c>
      <c r="G3994" s="1" t="s">
        <v>59</v>
      </c>
      <c r="H3994" s="1" t="s">
        <v>79</v>
      </c>
      <c r="I3994" s="1" t="s">
        <v>90</v>
      </c>
      <c r="J3994" s="1" t="s">
        <v>80</v>
      </c>
      <c r="K3994" s="1" t="s">
        <v>48</v>
      </c>
      <c r="L3994" s="1" t="s">
        <v>48</v>
      </c>
      <c r="M3994" s="1" t="s">
        <v>48</v>
      </c>
      <c r="N3994" s="1" t="s">
        <v>48</v>
      </c>
      <c r="O3994" s="1" t="s">
        <v>48</v>
      </c>
      <c r="P3994" s="1" t="s">
        <v>48</v>
      </c>
      <c r="Q3994" s="1" t="s">
        <v>48</v>
      </c>
      <c r="R3994" s="1" t="s">
        <v>48</v>
      </c>
      <c r="S3994" s="1" t="s">
        <v>48</v>
      </c>
      <c r="T3994" s="1" t="s">
        <v>48</v>
      </c>
      <c r="U3994" s="1" t="s">
        <v>48</v>
      </c>
      <c r="V3994" s="1" t="s">
        <v>48</v>
      </c>
      <c r="W3994" s="1" t="s">
        <v>49</v>
      </c>
      <c r="X3994" s="1" t="s">
        <v>62</v>
      </c>
      <c r="AC3994" s="1" t="s">
        <v>5712</v>
      </c>
      <c r="AD3994" s="1" t="s">
        <v>5712</v>
      </c>
      <c r="AK3994" s="1" t="s">
        <v>63</v>
      </c>
      <c r="AN3994" s="1" t="s">
        <v>5712</v>
      </c>
      <c r="AP3994" s="1" t="s">
        <v>5712</v>
      </c>
      <c r="AR3994" s="1" t="s">
        <v>5712</v>
      </c>
      <c r="AT3994" s="1" t="s">
        <v>5712</v>
      </c>
      <c r="AV3994" s="1" t="s">
        <v>15898</v>
      </c>
    </row>
    <row r="3995" spans="1:48" x14ac:dyDescent="0.35">
      <c r="A3995" s="1" t="s">
        <v>15899</v>
      </c>
      <c r="B3995" s="1" t="s">
        <v>12499</v>
      </c>
      <c r="C3995" s="1" t="s">
        <v>71</v>
      </c>
      <c r="D3995">
        <v>73</v>
      </c>
      <c r="E3995" s="1" t="s">
        <v>65</v>
      </c>
      <c r="F3995" s="1" t="s">
        <v>72</v>
      </c>
      <c r="G3995" s="1" t="s">
        <v>73</v>
      </c>
      <c r="H3995" s="1" t="s">
        <v>67</v>
      </c>
      <c r="I3995" s="1" t="s">
        <v>61</v>
      </c>
      <c r="J3995" s="1" t="s">
        <v>47</v>
      </c>
      <c r="K3995" s="1" t="s">
        <v>48</v>
      </c>
      <c r="L3995" s="1" t="s">
        <v>48</v>
      </c>
      <c r="M3995" s="1" t="s">
        <v>49</v>
      </c>
      <c r="N3995" s="1" t="s">
        <v>48</v>
      </c>
      <c r="O3995" s="1" t="s">
        <v>48</v>
      </c>
      <c r="P3995" s="1" t="s">
        <v>48</v>
      </c>
      <c r="Q3995" s="1" t="s">
        <v>48</v>
      </c>
      <c r="R3995" s="1" t="s">
        <v>48</v>
      </c>
      <c r="S3995" s="1" t="s">
        <v>48</v>
      </c>
      <c r="T3995" s="1" t="s">
        <v>48</v>
      </c>
      <c r="U3995" s="1" t="s">
        <v>48</v>
      </c>
      <c r="V3995" s="1" t="s">
        <v>48</v>
      </c>
      <c r="W3995" s="1" t="s">
        <v>48</v>
      </c>
      <c r="X3995" s="1" t="s">
        <v>62</v>
      </c>
      <c r="AC3995" s="1" t="s">
        <v>5712</v>
      </c>
      <c r="AD3995" s="1" t="s">
        <v>5712</v>
      </c>
      <c r="AK3995" s="1" t="s">
        <v>77</v>
      </c>
      <c r="AN3995" s="1" t="s">
        <v>5712</v>
      </c>
      <c r="AP3995" s="1" t="s">
        <v>5712</v>
      </c>
      <c r="AR3995" s="1" t="s">
        <v>5712</v>
      </c>
      <c r="AT3995" s="1" t="s">
        <v>5712</v>
      </c>
      <c r="AV3995" s="1" t="s">
        <v>15900</v>
      </c>
    </row>
    <row r="3996" spans="1:48" x14ac:dyDescent="0.35">
      <c r="A3996" s="1" t="s">
        <v>15901</v>
      </c>
      <c r="B3996" s="1" t="s">
        <v>12499</v>
      </c>
      <c r="C3996" s="1" t="s">
        <v>41</v>
      </c>
      <c r="D3996">
        <v>49</v>
      </c>
      <c r="E3996" s="1" t="s">
        <v>42</v>
      </c>
      <c r="F3996" s="1" t="s">
        <v>107</v>
      </c>
      <c r="G3996" s="1" t="s">
        <v>85</v>
      </c>
      <c r="H3996" s="1" t="s">
        <v>45</v>
      </c>
      <c r="I3996" s="1" t="s">
        <v>74</v>
      </c>
      <c r="J3996" s="1" t="s">
        <v>80</v>
      </c>
      <c r="K3996" s="1" t="s">
        <v>48</v>
      </c>
      <c r="L3996" s="1" t="s">
        <v>48</v>
      </c>
      <c r="M3996" s="1" t="s">
        <v>48</v>
      </c>
      <c r="N3996" s="1" t="s">
        <v>48</v>
      </c>
      <c r="O3996" s="1" t="s">
        <v>48</v>
      </c>
      <c r="P3996" s="1" t="s">
        <v>48</v>
      </c>
      <c r="Q3996" s="1" t="s">
        <v>48</v>
      </c>
      <c r="R3996" s="1" t="s">
        <v>48</v>
      </c>
      <c r="S3996" s="1" t="s">
        <v>48</v>
      </c>
      <c r="T3996" s="1" t="s">
        <v>48</v>
      </c>
      <c r="U3996" s="1" t="s">
        <v>48</v>
      </c>
      <c r="V3996" s="1" t="s">
        <v>49</v>
      </c>
      <c r="W3996" s="1" t="s">
        <v>48</v>
      </c>
      <c r="X3996" s="1" t="s">
        <v>51</v>
      </c>
      <c r="Y3996" s="1" t="s">
        <v>15902</v>
      </c>
      <c r="AC3996" s="1" t="s">
        <v>5712</v>
      </c>
      <c r="AD3996" s="1" t="s">
        <v>5712</v>
      </c>
      <c r="AI3996" s="1" t="s">
        <v>15903</v>
      </c>
      <c r="AK3996" s="1" t="s">
        <v>55</v>
      </c>
      <c r="AN3996" s="1" t="s">
        <v>5712</v>
      </c>
      <c r="AP3996" s="1" t="s">
        <v>5712</v>
      </c>
      <c r="AR3996" s="1" t="s">
        <v>5712</v>
      </c>
      <c r="AT3996" s="1" t="s">
        <v>5712</v>
      </c>
    </row>
    <row r="3997" spans="1:48" x14ac:dyDescent="0.35">
      <c r="A3997" s="1" t="s">
        <v>15904</v>
      </c>
      <c r="B3997" s="1" t="s">
        <v>12499</v>
      </c>
      <c r="C3997" s="1" t="s">
        <v>41</v>
      </c>
      <c r="D3997">
        <v>30</v>
      </c>
      <c r="E3997" s="1" t="s">
        <v>57</v>
      </c>
      <c r="F3997" s="1" t="s">
        <v>58</v>
      </c>
      <c r="G3997" s="1" t="s">
        <v>73</v>
      </c>
      <c r="H3997" s="1" t="s">
        <v>45</v>
      </c>
      <c r="I3997" s="1" t="s">
        <v>113</v>
      </c>
      <c r="J3997" s="1" t="s">
        <v>80</v>
      </c>
      <c r="K3997" s="1" t="s">
        <v>48</v>
      </c>
      <c r="L3997" s="1" t="s">
        <v>48</v>
      </c>
      <c r="M3997" s="1" t="s">
        <v>48</v>
      </c>
      <c r="N3997" s="1" t="s">
        <v>48</v>
      </c>
      <c r="O3997" s="1" t="s">
        <v>48</v>
      </c>
      <c r="P3997" s="1" t="s">
        <v>48</v>
      </c>
      <c r="Q3997" s="1" t="s">
        <v>48</v>
      </c>
      <c r="R3997" s="1" t="s">
        <v>48</v>
      </c>
      <c r="S3997" s="1" t="s">
        <v>48</v>
      </c>
      <c r="T3997" s="1" t="s">
        <v>48</v>
      </c>
      <c r="U3997" s="1" t="s">
        <v>48</v>
      </c>
      <c r="V3997" s="1" t="s">
        <v>49</v>
      </c>
      <c r="W3997" s="1" t="s">
        <v>48</v>
      </c>
      <c r="X3997" s="1" t="s">
        <v>75</v>
      </c>
      <c r="Y3997" s="1" t="s">
        <v>15905</v>
      </c>
      <c r="AC3997" s="1" t="s">
        <v>5712</v>
      </c>
      <c r="AD3997" s="1" t="s">
        <v>5712</v>
      </c>
      <c r="AK3997" s="1" t="s">
        <v>77</v>
      </c>
      <c r="AN3997" s="1" t="s">
        <v>5712</v>
      </c>
      <c r="AP3997" s="1" t="s">
        <v>5712</v>
      </c>
      <c r="AR3997" s="1" t="s">
        <v>5712</v>
      </c>
      <c r="AT3997" s="1" t="s">
        <v>5712</v>
      </c>
      <c r="AV3997" s="1" t="s">
        <v>15906</v>
      </c>
    </row>
    <row r="3998" spans="1:48" x14ac:dyDescent="0.35">
      <c r="A3998" s="1" t="s">
        <v>15907</v>
      </c>
      <c r="B3998" s="1" t="s">
        <v>12499</v>
      </c>
      <c r="C3998" s="1" t="s">
        <v>41</v>
      </c>
      <c r="D3998">
        <v>41</v>
      </c>
      <c r="E3998" s="1" t="s">
        <v>42</v>
      </c>
      <c r="F3998" s="1" t="s">
        <v>107</v>
      </c>
      <c r="G3998" s="1" t="s">
        <v>59</v>
      </c>
      <c r="H3998" s="1" t="s">
        <v>45</v>
      </c>
      <c r="I3998" s="1" t="s">
        <v>46</v>
      </c>
      <c r="J3998" s="1" t="s">
        <v>80</v>
      </c>
      <c r="K3998" s="1" t="s">
        <v>48</v>
      </c>
      <c r="L3998" s="1" t="s">
        <v>48</v>
      </c>
      <c r="M3998" s="1" t="s">
        <v>48</v>
      </c>
      <c r="N3998" s="1" t="s">
        <v>48</v>
      </c>
      <c r="O3998" s="1" t="s">
        <v>48</v>
      </c>
      <c r="P3998" s="1" t="s">
        <v>48</v>
      </c>
      <c r="Q3998" s="1" t="s">
        <v>48</v>
      </c>
      <c r="R3998" s="1" t="s">
        <v>48</v>
      </c>
      <c r="S3998" s="1" t="s">
        <v>48</v>
      </c>
      <c r="T3998" s="1" t="s">
        <v>48</v>
      </c>
      <c r="U3998" s="1" t="s">
        <v>49</v>
      </c>
      <c r="V3998" s="1" t="s">
        <v>48</v>
      </c>
      <c r="W3998" s="1" t="s">
        <v>48</v>
      </c>
      <c r="X3998" s="1" t="s">
        <v>51</v>
      </c>
      <c r="Y3998" s="1" t="s">
        <v>15908</v>
      </c>
      <c r="AC3998" s="1" t="s">
        <v>5712</v>
      </c>
      <c r="AD3998" s="1" t="s">
        <v>5712</v>
      </c>
      <c r="AI3998" s="1" t="s">
        <v>15909</v>
      </c>
      <c r="AK3998" s="1" t="s">
        <v>77</v>
      </c>
      <c r="AN3998" s="1" t="s">
        <v>5712</v>
      </c>
      <c r="AP3998" s="1" t="s">
        <v>5712</v>
      </c>
      <c r="AR3998" s="1" t="s">
        <v>5712</v>
      </c>
      <c r="AT3998" s="1" t="s">
        <v>5712</v>
      </c>
      <c r="AV3998" s="1" t="s">
        <v>15910</v>
      </c>
    </row>
    <row r="3999" spans="1:48" x14ac:dyDescent="0.35">
      <c r="A3999" s="1" t="s">
        <v>15911</v>
      </c>
      <c r="B3999" s="1" t="s">
        <v>12499</v>
      </c>
      <c r="C3999" s="1" t="s">
        <v>41</v>
      </c>
      <c r="D3999">
        <v>44</v>
      </c>
      <c r="E3999" s="1" t="s">
        <v>42</v>
      </c>
      <c r="F3999" s="1" t="s">
        <v>107</v>
      </c>
      <c r="G3999" s="1" t="s">
        <v>44</v>
      </c>
      <c r="H3999" s="1" t="s">
        <v>45</v>
      </c>
      <c r="I3999" s="1" t="s">
        <v>46</v>
      </c>
      <c r="J3999" s="1" t="s">
        <v>47</v>
      </c>
      <c r="K3999" s="1" t="s">
        <v>48</v>
      </c>
      <c r="L3999" s="1" t="s">
        <v>48</v>
      </c>
      <c r="M3999" s="1" t="s">
        <v>48</v>
      </c>
      <c r="N3999" s="1" t="s">
        <v>48</v>
      </c>
      <c r="O3999" s="1" t="s">
        <v>48</v>
      </c>
      <c r="P3999" s="1" t="s">
        <v>48</v>
      </c>
      <c r="Q3999" s="1" t="s">
        <v>49</v>
      </c>
      <c r="R3999" s="1" t="s">
        <v>48</v>
      </c>
      <c r="S3999" s="1" t="s">
        <v>48</v>
      </c>
      <c r="T3999" s="1" t="s">
        <v>48</v>
      </c>
      <c r="U3999" s="1" t="s">
        <v>48</v>
      </c>
      <c r="V3999" s="1" t="s">
        <v>48</v>
      </c>
      <c r="W3999" s="1" t="s">
        <v>48</v>
      </c>
      <c r="X3999" s="1" t="s">
        <v>62</v>
      </c>
      <c r="AC3999" s="1" t="s">
        <v>5712</v>
      </c>
      <c r="AD3999" s="1" t="s">
        <v>5712</v>
      </c>
      <c r="AI3999" s="1" t="s">
        <v>15912</v>
      </c>
      <c r="AK3999" s="1" t="s">
        <v>77</v>
      </c>
      <c r="AN3999" s="1" t="s">
        <v>5712</v>
      </c>
      <c r="AP3999" s="1" t="s">
        <v>5712</v>
      </c>
      <c r="AR3999" s="1" t="s">
        <v>5712</v>
      </c>
      <c r="AT3999" s="1" t="s">
        <v>5712</v>
      </c>
    </row>
    <row r="4000" spans="1:48" x14ac:dyDescent="0.35">
      <c r="A4000" s="1" t="s">
        <v>15913</v>
      </c>
      <c r="B4000" s="1" t="s">
        <v>12499</v>
      </c>
      <c r="C4000" s="1" t="s">
        <v>41</v>
      </c>
      <c r="D4000">
        <v>26</v>
      </c>
      <c r="E4000" s="1" t="s">
        <v>57</v>
      </c>
      <c r="F4000" s="1" t="s">
        <v>58</v>
      </c>
      <c r="G4000" s="1" t="s">
        <v>44</v>
      </c>
      <c r="H4000" s="1" t="s">
        <v>60</v>
      </c>
      <c r="I4000" s="1" t="s">
        <v>125</v>
      </c>
      <c r="J4000" s="1" t="s">
        <v>47</v>
      </c>
      <c r="K4000" s="1" t="s">
        <v>48</v>
      </c>
      <c r="L4000" s="1" t="s">
        <v>48</v>
      </c>
      <c r="M4000" s="1" t="s">
        <v>48</v>
      </c>
      <c r="N4000" s="1" t="s">
        <v>48</v>
      </c>
      <c r="O4000" s="1" t="s">
        <v>48</v>
      </c>
      <c r="P4000" s="1" t="s">
        <v>49</v>
      </c>
      <c r="Q4000" s="1" t="s">
        <v>48</v>
      </c>
      <c r="R4000" s="1" t="s">
        <v>48</v>
      </c>
      <c r="S4000" s="1" t="s">
        <v>48</v>
      </c>
      <c r="T4000" s="1" t="s">
        <v>48</v>
      </c>
      <c r="U4000" s="1" t="s">
        <v>48</v>
      </c>
      <c r="V4000" s="1" t="s">
        <v>48</v>
      </c>
      <c r="W4000" s="1" t="s">
        <v>48</v>
      </c>
      <c r="X4000" s="1" t="s">
        <v>62</v>
      </c>
      <c r="AC4000" s="1" t="s">
        <v>5712</v>
      </c>
      <c r="AD4000" s="1" t="s">
        <v>5712</v>
      </c>
      <c r="AK4000" s="1" t="s">
        <v>55</v>
      </c>
      <c r="AN4000" s="1" t="s">
        <v>5712</v>
      </c>
      <c r="AP4000" s="1" t="s">
        <v>5712</v>
      </c>
      <c r="AR4000" s="1" t="s">
        <v>5712</v>
      </c>
      <c r="AT4000" s="1" t="s">
        <v>5712</v>
      </c>
    </row>
    <row r="4001" spans="1:48" x14ac:dyDescent="0.35">
      <c r="A4001" s="1" t="s">
        <v>15914</v>
      </c>
      <c r="B4001" s="1" t="s">
        <v>12499</v>
      </c>
      <c r="C4001" s="1" t="s">
        <v>41</v>
      </c>
      <c r="D4001">
        <v>34</v>
      </c>
      <c r="E4001" s="1" t="s">
        <v>57</v>
      </c>
      <c r="F4001" s="1" t="s">
        <v>107</v>
      </c>
      <c r="G4001" s="1" t="s">
        <v>59</v>
      </c>
      <c r="H4001" s="1" t="s">
        <v>79</v>
      </c>
      <c r="I4001" s="1" t="s">
        <v>90</v>
      </c>
      <c r="J4001" s="1" t="s">
        <v>47</v>
      </c>
      <c r="K4001" s="1" t="s">
        <v>48</v>
      </c>
      <c r="L4001" s="1" t="s">
        <v>49</v>
      </c>
      <c r="M4001" s="1" t="s">
        <v>48</v>
      </c>
      <c r="N4001" s="1" t="s">
        <v>48</v>
      </c>
      <c r="O4001" s="1" t="s">
        <v>48</v>
      </c>
      <c r="P4001" s="1" t="s">
        <v>48</v>
      </c>
      <c r="Q4001" s="1" t="s">
        <v>48</v>
      </c>
      <c r="R4001" s="1" t="s">
        <v>48</v>
      </c>
      <c r="S4001" s="1" t="s">
        <v>48</v>
      </c>
      <c r="T4001" s="1" t="s">
        <v>48</v>
      </c>
      <c r="U4001" s="1" t="s">
        <v>48</v>
      </c>
      <c r="V4001" s="1" t="s">
        <v>48</v>
      </c>
      <c r="W4001" s="1" t="s">
        <v>48</v>
      </c>
      <c r="X4001" s="1" t="s">
        <v>62</v>
      </c>
      <c r="AC4001" s="1" t="s">
        <v>5712</v>
      </c>
      <c r="AD4001" s="1" t="s">
        <v>5712</v>
      </c>
      <c r="AK4001" s="1" t="s">
        <v>55</v>
      </c>
      <c r="AN4001" s="1" t="s">
        <v>5712</v>
      </c>
      <c r="AP4001" s="1" t="s">
        <v>5712</v>
      </c>
      <c r="AR4001" s="1" t="s">
        <v>5712</v>
      </c>
      <c r="AT4001" s="1" t="s">
        <v>5712</v>
      </c>
      <c r="AV4001" s="1" t="s">
        <v>11465</v>
      </c>
    </row>
    <row r="4002" spans="1:48" x14ac:dyDescent="0.35">
      <c r="A4002" s="1" t="s">
        <v>15915</v>
      </c>
      <c r="B4002" s="1" t="s">
        <v>12499</v>
      </c>
      <c r="C4002" s="1" t="s">
        <v>41</v>
      </c>
      <c r="D4002">
        <v>29</v>
      </c>
      <c r="E4002" s="1" t="s">
        <v>57</v>
      </c>
      <c r="F4002" s="1" t="s">
        <v>107</v>
      </c>
      <c r="G4002" s="1" t="s">
        <v>98</v>
      </c>
      <c r="H4002" s="1" t="s">
        <v>45</v>
      </c>
      <c r="I4002" s="1" t="s">
        <v>74</v>
      </c>
      <c r="J4002" s="1" t="s">
        <v>80</v>
      </c>
      <c r="K4002" s="1" t="s">
        <v>48</v>
      </c>
      <c r="L4002" s="1" t="s">
        <v>48</v>
      </c>
      <c r="M4002" s="1" t="s">
        <v>48</v>
      </c>
      <c r="N4002" s="1" t="s">
        <v>48</v>
      </c>
      <c r="O4002" s="1" t="s">
        <v>48</v>
      </c>
      <c r="P4002" s="1" t="s">
        <v>48</v>
      </c>
      <c r="Q4002" s="1" t="s">
        <v>48</v>
      </c>
      <c r="R4002" s="1" t="s">
        <v>48</v>
      </c>
      <c r="S4002" s="1" t="s">
        <v>48</v>
      </c>
      <c r="T4002" s="1" t="s">
        <v>48</v>
      </c>
      <c r="U4002" s="1" t="s">
        <v>49</v>
      </c>
      <c r="V4002" s="1" t="s">
        <v>48</v>
      </c>
      <c r="W4002" s="1" t="s">
        <v>48</v>
      </c>
      <c r="X4002" s="1" t="s">
        <v>116</v>
      </c>
      <c r="Y4002" s="1" t="s">
        <v>15916</v>
      </c>
      <c r="AC4002" s="1" t="s">
        <v>5712</v>
      </c>
      <c r="AD4002" s="1" t="s">
        <v>5712</v>
      </c>
      <c r="AK4002" s="1" t="s">
        <v>63</v>
      </c>
      <c r="AN4002" s="1" t="s">
        <v>5712</v>
      </c>
      <c r="AP4002" s="1" t="s">
        <v>5712</v>
      </c>
      <c r="AR4002" s="1" t="s">
        <v>5712</v>
      </c>
      <c r="AT4002" s="1" t="s">
        <v>5712</v>
      </c>
    </row>
    <row r="4003" spans="1:48" x14ac:dyDescent="0.35">
      <c r="A4003" s="1" t="s">
        <v>15917</v>
      </c>
      <c r="B4003" s="1" t="s">
        <v>12499</v>
      </c>
      <c r="C4003" s="1" t="s">
        <v>71</v>
      </c>
      <c r="D4003">
        <v>35</v>
      </c>
      <c r="E4003" s="1" t="s">
        <v>42</v>
      </c>
      <c r="F4003" s="1" t="s">
        <v>43</v>
      </c>
      <c r="G4003" s="1" t="s">
        <v>98</v>
      </c>
      <c r="H4003" s="1" t="s">
        <v>45</v>
      </c>
      <c r="I4003" s="1" t="s">
        <v>61</v>
      </c>
      <c r="J4003" s="1" t="s">
        <v>80</v>
      </c>
      <c r="K4003" s="1" t="s">
        <v>48</v>
      </c>
      <c r="L4003" s="1" t="s">
        <v>48</v>
      </c>
      <c r="M4003" s="1" t="s">
        <v>48</v>
      </c>
      <c r="N4003" s="1" t="s">
        <v>48</v>
      </c>
      <c r="O4003" s="1" t="s">
        <v>48</v>
      </c>
      <c r="P4003" s="1" t="s">
        <v>48</v>
      </c>
      <c r="Q4003" s="1" t="s">
        <v>48</v>
      </c>
      <c r="R4003" s="1" t="s">
        <v>48</v>
      </c>
      <c r="S4003" s="1" t="s">
        <v>48</v>
      </c>
      <c r="T4003" s="1" t="s">
        <v>48</v>
      </c>
      <c r="U4003" s="1" t="s">
        <v>49</v>
      </c>
      <c r="V4003" s="1" t="s">
        <v>48</v>
      </c>
      <c r="W4003" s="1" t="s">
        <v>48</v>
      </c>
      <c r="X4003" s="1" t="s">
        <v>62</v>
      </c>
      <c r="AC4003" s="1" t="s">
        <v>5712</v>
      </c>
      <c r="AD4003" s="1" t="s">
        <v>5712</v>
      </c>
      <c r="AK4003" s="1" t="s">
        <v>63</v>
      </c>
      <c r="AN4003" s="1" t="s">
        <v>5712</v>
      </c>
      <c r="AP4003" s="1" t="s">
        <v>5712</v>
      </c>
      <c r="AR4003" s="1" t="s">
        <v>5712</v>
      </c>
      <c r="AT4003" s="1" t="s">
        <v>5712</v>
      </c>
    </row>
    <row r="4004" spans="1:48" x14ac:dyDescent="0.35">
      <c r="A4004" s="1" t="s">
        <v>15918</v>
      </c>
      <c r="B4004" s="1" t="s">
        <v>12499</v>
      </c>
      <c r="C4004" s="1" t="s">
        <v>41</v>
      </c>
      <c r="D4004">
        <v>28</v>
      </c>
      <c r="E4004" s="1" t="s">
        <v>57</v>
      </c>
      <c r="F4004" s="1" t="s">
        <v>58</v>
      </c>
      <c r="G4004" s="1" t="s">
        <v>98</v>
      </c>
      <c r="H4004" s="1" t="s">
        <v>45</v>
      </c>
      <c r="I4004" s="1" t="s">
        <v>113</v>
      </c>
      <c r="J4004" s="1" t="s">
        <v>47</v>
      </c>
      <c r="K4004" s="1" t="s">
        <v>48</v>
      </c>
      <c r="L4004" s="1" t="s">
        <v>48</v>
      </c>
      <c r="M4004" s="1" t="s">
        <v>48</v>
      </c>
      <c r="N4004" s="1" t="s">
        <v>48</v>
      </c>
      <c r="O4004" s="1" t="s">
        <v>48</v>
      </c>
      <c r="P4004" s="1" t="s">
        <v>48</v>
      </c>
      <c r="Q4004" s="1" t="s">
        <v>48</v>
      </c>
      <c r="R4004" s="1" t="s">
        <v>49</v>
      </c>
      <c r="S4004" s="1" t="s">
        <v>48</v>
      </c>
      <c r="T4004" s="1" t="s">
        <v>48</v>
      </c>
      <c r="U4004" s="1" t="s">
        <v>48</v>
      </c>
      <c r="V4004" s="1" t="s">
        <v>48</v>
      </c>
      <c r="W4004" s="1" t="s">
        <v>48</v>
      </c>
      <c r="X4004" s="1" t="s">
        <v>51</v>
      </c>
      <c r="Y4004" s="1" t="s">
        <v>15919</v>
      </c>
      <c r="AC4004" s="1" t="s">
        <v>5712</v>
      </c>
      <c r="AD4004" s="1" t="s">
        <v>5712</v>
      </c>
      <c r="AI4004" s="1" t="s">
        <v>15920</v>
      </c>
      <c r="AK4004" s="1" t="s">
        <v>77</v>
      </c>
      <c r="AN4004" s="1" t="s">
        <v>5712</v>
      </c>
      <c r="AP4004" s="1" t="s">
        <v>5712</v>
      </c>
      <c r="AR4004" s="1" t="s">
        <v>5712</v>
      </c>
      <c r="AT4004" s="1" t="s">
        <v>5712</v>
      </c>
    </row>
    <row r="4005" spans="1:48" x14ac:dyDescent="0.35">
      <c r="A4005" s="1" t="s">
        <v>15921</v>
      </c>
      <c r="B4005" s="1" t="s">
        <v>12499</v>
      </c>
      <c r="C4005" s="1" t="s">
        <v>71</v>
      </c>
      <c r="D4005">
        <v>24</v>
      </c>
      <c r="E4005" s="1" t="s">
        <v>57</v>
      </c>
      <c r="F4005" s="1" t="s">
        <v>107</v>
      </c>
      <c r="G4005" s="1" t="s">
        <v>44</v>
      </c>
      <c r="H4005" s="1" t="s">
        <v>45</v>
      </c>
      <c r="I4005" s="1" t="s">
        <v>46</v>
      </c>
      <c r="J4005" s="1" t="s">
        <v>47</v>
      </c>
      <c r="K4005" s="1" t="s">
        <v>48</v>
      </c>
      <c r="L4005" s="1" t="s">
        <v>48</v>
      </c>
      <c r="M4005" s="1" t="s">
        <v>49</v>
      </c>
      <c r="N4005" s="1" t="s">
        <v>48</v>
      </c>
      <c r="O4005" s="1" t="s">
        <v>48</v>
      </c>
      <c r="P4005" s="1" t="s">
        <v>48</v>
      </c>
      <c r="Q4005" s="1" t="s">
        <v>48</v>
      </c>
      <c r="R4005" s="1" t="s">
        <v>48</v>
      </c>
      <c r="S4005" s="1" t="s">
        <v>48</v>
      </c>
      <c r="T4005" s="1" t="s">
        <v>48</v>
      </c>
      <c r="U4005" s="1" t="s">
        <v>48</v>
      </c>
      <c r="V4005" s="1" t="s">
        <v>48</v>
      </c>
      <c r="W4005" s="1" t="s">
        <v>48</v>
      </c>
      <c r="X4005" s="1" t="s">
        <v>116</v>
      </c>
      <c r="Y4005" s="1" t="s">
        <v>15922</v>
      </c>
      <c r="AC4005" s="1" t="s">
        <v>5712</v>
      </c>
      <c r="AD4005" s="1" t="s">
        <v>5712</v>
      </c>
      <c r="AK4005" s="1" t="s">
        <v>63</v>
      </c>
      <c r="AN4005" s="1" t="s">
        <v>5712</v>
      </c>
      <c r="AP4005" s="1" t="s">
        <v>5712</v>
      </c>
      <c r="AR4005" s="1" t="s">
        <v>5712</v>
      </c>
      <c r="AT4005" s="1" t="s">
        <v>5712</v>
      </c>
    </row>
    <row r="4006" spans="1:48" x14ac:dyDescent="0.35">
      <c r="A4006" s="1" t="s">
        <v>15923</v>
      </c>
      <c r="B4006" s="1" t="s">
        <v>12499</v>
      </c>
      <c r="C4006" s="1" t="s">
        <v>41</v>
      </c>
      <c r="D4006">
        <v>18</v>
      </c>
      <c r="E4006" s="1" t="s">
        <v>57</v>
      </c>
      <c r="F4006" s="1" t="s">
        <v>58</v>
      </c>
      <c r="G4006" s="1" t="s">
        <v>44</v>
      </c>
      <c r="H4006" s="1" t="s">
        <v>112</v>
      </c>
      <c r="I4006" s="1" t="s">
        <v>125</v>
      </c>
      <c r="J4006" s="1" t="s">
        <v>47</v>
      </c>
      <c r="K4006" s="1" t="s">
        <v>48</v>
      </c>
      <c r="L4006" s="1" t="s">
        <v>49</v>
      </c>
      <c r="M4006" s="1" t="s">
        <v>48</v>
      </c>
      <c r="N4006" s="1" t="s">
        <v>48</v>
      </c>
      <c r="O4006" s="1" t="s">
        <v>48</v>
      </c>
      <c r="P4006" s="1" t="s">
        <v>48</v>
      </c>
      <c r="Q4006" s="1" t="s">
        <v>48</v>
      </c>
      <c r="R4006" s="1" t="s">
        <v>48</v>
      </c>
      <c r="S4006" s="1" t="s">
        <v>48</v>
      </c>
      <c r="T4006" s="1" t="s">
        <v>48</v>
      </c>
      <c r="U4006" s="1" t="s">
        <v>48</v>
      </c>
      <c r="V4006" s="1" t="s">
        <v>48</v>
      </c>
      <c r="W4006" s="1" t="s">
        <v>48</v>
      </c>
      <c r="X4006" s="1" t="s">
        <v>145</v>
      </c>
      <c r="Y4006" s="1" t="s">
        <v>15924</v>
      </c>
      <c r="AC4006" s="1" t="s">
        <v>5712</v>
      </c>
      <c r="AD4006" s="1" t="s">
        <v>5712</v>
      </c>
      <c r="AK4006" s="1" t="s">
        <v>77</v>
      </c>
      <c r="AN4006" s="1" t="s">
        <v>5712</v>
      </c>
      <c r="AP4006" s="1" t="s">
        <v>5712</v>
      </c>
      <c r="AR4006" s="1" t="s">
        <v>5712</v>
      </c>
      <c r="AT4006" s="1" t="s">
        <v>5712</v>
      </c>
      <c r="AV4006" s="1" t="s">
        <v>15925</v>
      </c>
    </row>
    <row r="4007" spans="1:48" x14ac:dyDescent="0.35">
      <c r="A4007" s="1" t="s">
        <v>15926</v>
      </c>
      <c r="B4007" s="1" t="s">
        <v>12499</v>
      </c>
      <c r="C4007" s="1" t="s">
        <v>71</v>
      </c>
      <c r="D4007">
        <v>73</v>
      </c>
      <c r="E4007" s="1" t="s">
        <v>65</v>
      </c>
      <c r="F4007" s="1" t="s">
        <v>72</v>
      </c>
      <c r="G4007" s="1" t="s">
        <v>73</v>
      </c>
      <c r="H4007" s="1" t="s">
        <v>67</v>
      </c>
      <c r="I4007" s="1" t="s">
        <v>68</v>
      </c>
      <c r="J4007" s="1" t="s">
        <v>80</v>
      </c>
      <c r="K4007" s="1" t="s">
        <v>48</v>
      </c>
      <c r="L4007" s="1" t="s">
        <v>48</v>
      </c>
      <c r="M4007" s="1" t="s">
        <v>48</v>
      </c>
      <c r="N4007" s="1" t="s">
        <v>48</v>
      </c>
      <c r="O4007" s="1" t="s">
        <v>48</v>
      </c>
      <c r="P4007" s="1" t="s">
        <v>48</v>
      </c>
      <c r="Q4007" s="1" t="s">
        <v>48</v>
      </c>
      <c r="R4007" s="1" t="s">
        <v>48</v>
      </c>
      <c r="S4007" s="1" t="s">
        <v>48</v>
      </c>
      <c r="T4007" s="1" t="s">
        <v>48</v>
      </c>
      <c r="U4007" s="1" t="s">
        <v>49</v>
      </c>
      <c r="V4007" s="1" t="s">
        <v>48</v>
      </c>
      <c r="W4007" s="1" t="s">
        <v>48</v>
      </c>
      <c r="X4007" s="1" t="s">
        <v>62</v>
      </c>
      <c r="AC4007" s="1" t="s">
        <v>5712</v>
      </c>
      <c r="AD4007" s="1" t="s">
        <v>5712</v>
      </c>
      <c r="AI4007" s="1" t="s">
        <v>15927</v>
      </c>
      <c r="AK4007" s="1" t="s">
        <v>55</v>
      </c>
      <c r="AN4007" s="1" t="s">
        <v>5712</v>
      </c>
      <c r="AP4007" s="1" t="s">
        <v>5712</v>
      </c>
      <c r="AR4007" s="1" t="s">
        <v>5712</v>
      </c>
      <c r="AT4007" s="1" t="s">
        <v>5712</v>
      </c>
      <c r="AV4007" s="1" t="s">
        <v>15928</v>
      </c>
    </row>
    <row r="4008" spans="1:48" x14ac:dyDescent="0.35">
      <c r="A4008" s="1" t="s">
        <v>15929</v>
      </c>
      <c r="B4008" s="1" t="s">
        <v>12499</v>
      </c>
      <c r="C4008" s="1" t="s">
        <v>71</v>
      </c>
      <c r="D4008">
        <v>62</v>
      </c>
      <c r="E4008" s="1" t="s">
        <v>65</v>
      </c>
      <c r="F4008" s="1" t="s">
        <v>43</v>
      </c>
      <c r="G4008" s="1" t="s">
        <v>44</v>
      </c>
      <c r="H4008" s="1" t="s">
        <v>92</v>
      </c>
      <c r="I4008" s="1" t="s">
        <v>90</v>
      </c>
      <c r="J4008" s="1" t="s">
        <v>47</v>
      </c>
      <c r="K4008" s="1" t="s">
        <v>48</v>
      </c>
      <c r="L4008" s="1" t="s">
        <v>48</v>
      </c>
      <c r="M4008" s="1" t="s">
        <v>48</v>
      </c>
      <c r="N4008" s="1" t="s">
        <v>48</v>
      </c>
      <c r="O4008" s="1" t="s">
        <v>48</v>
      </c>
      <c r="P4008" s="1" t="s">
        <v>48</v>
      </c>
      <c r="Q4008" s="1" t="s">
        <v>48</v>
      </c>
      <c r="R4008" s="1" t="s">
        <v>49</v>
      </c>
      <c r="S4008" s="1" t="s">
        <v>48</v>
      </c>
      <c r="T4008" s="1" t="s">
        <v>48</v>
      </c>
      <c r="U4008" s="1" t="s">
        <v>48</v>
      </c>
      <c r="V4008" s="1" t="s">
        <v>48</v>
      </c>
      <c r="W4008" s="1" t="s">
        <v>48</v>
      </c>
      <c r="X4008" s="1" t="s">
        <v>62</v>
      </c>
      <c r="AC4008" s="1" t="s">
        <v>5712</v>
      </c>
      <c r="AD4008" s="1" t="s">
        <v>5712</v>
      </c>
      <c r="AI4008" s="1" t="s">
        <v>15930</v>
      </c>
      <c r="AK4008" s="1" t="s">
        <v>55</v>
      </c>
      <c r="AN4008" s="1" t="s">
        <v>5712</v>
      </c>
      <c r="AP4008" s="1" t="s">
        <v>5712</v>
      </c>
      <c r="AR4008" s="1" t="s">
        <v>5712</v>
      </c>
      <c r="AT4008" s="1" t="s">
        <v>5712</v>
      </c>
    </row>
    <row r="4009" spans="1:48" x14ac:dyDescent="0.35">
      <c r="A4009" s="1" t="s">
        <v>15931</v>
      </c>
      <c r="B4009" s="1" t="s">
        <v>12499</v>
      </c>
      <c r="C4009" s="1" t="s">
        <v>71</v>
      </c>
      <c r="D4009">
        <v>31</v>
      </c>
      <c r="E4009" s="1" t="s">
        <v>57</v>
      </c>
      <c r="F4009" s="1" t="s">
        <v>58</v>
      </c>
      <c r="G4009" s="1" t="s">
        <v>98</v>
      </c>
      <c r="H4009" s="1" t="s">
        <v>45</v>
      </c>
      <c r="I4009" s="1" t="s">
        <v>46</v>
      </c>
      <c r="J4009" s="1" t="s">
        <v>47</v>
      </c>
      <c r="K4009" s="1" t="s">
        <v>48</v>
      </c>
      <c r="L4009" s="1" t="s">
        <v>49</v>
      </c>
      <c r="M4009" s="1" t="s">
        <v>48</v>
      </c>
      <c r="N4009" s="1" t="s">
        <v>48</v>
      </c>
      <c r="O4009" s="1" t="s">
        <v>48</v>
      </c>
      <c r="P4009" s="1" t="s">
        <v>48</v>
      </c>
      <c r="Q4009" s="1" t="s">
        <v>48</v>
      </c>
      <c r="R4009" s="1" t="s">
        <v>48</v>
      </c>
      <c r="S4009" s="1" t="s">
        <v>48</v>
      </c>
      <c r="T4009" s="1" t="s">
        <v>48</v>
      </c>
      <c r="U4009" s="1" t="s">
        <v>48</v>
      </c>
      <c r="V4009" s="1" t="s">
        <v>48</v>
      </c>
      <c r="W4009" s="1" t="s">
        <v>48</v>
      </c>
      <c r="X4009" s="1" t="s">
        <v>62</v>
      </c>
      <c r="AC4009" s="1" t="s">
        <v>5712</v>
      </c>
      <c r="AD4009" s="1" t="s">
        <v>5712</v>
      </c>
      <c r="AI4009" s="1" t="s">
        <v>15932</v>
      </c>
      <c r="AK4009" s="1" t="s">
        <v>63</v>
      </c>
      <c r="AN4009" s="1" t="s">
        <v>5712</v>
      </c>
      <c r="AP4009" s="1" t="s">
        <v>5712</v>
      </c>
      <c r="AR4009" s="1" t="s">
        <v>5712</v>
      </c>
      <c r="AT4009" s="1" t="s">
        <v>5712</v>
      </c>
      <c r="AV4009" s="1" t="s">
        <v>15933</v>
      </c>
    </row>
    <row r="4010" spans="1:48" x14ac:dyDescent="0.35">
      <c r="A4010" s="1" t="s">
        <v>15934</v>
      </c>
      <c r="B4010" s="1" t="s">
        <v>12499</v>
      </c>
      <c r="C4010" s="1" t="s">
        <v>41</v>
      </c>
      <c r="D4010">
        <v>34</v>
      </c>
      <c r="E4010" s="1" t="s">
        <v>57</v>
      </c>
      <c r="F4010" s="1" t="s">
        <v>58</v>
      </c>
      <c r="G4010" s="1" t="s">
        <v>85</v>
      </c>
      <c r="H4010" s="1" t="s">
        <v>45</v>
      </c>
      <c r="I4010" s="1" t="s">
        <v>74</v>
      </c>
      <c r="J4010" s="1" t="s">
        <v>47</v>
      </c>
      <c r="K4010" s="1" t="s">
        <v>48</v>
      </c>
      <c r="L4010" s="1" t="s">
        <v>48</v>
      </c>
      <c r="M4010" s="1" t="s">
        <v>48</v>
      </c>
      <c r="N4010" s="1" t="s">
        <v>48</v>
      </c>
      <c r="O4010" s="1" t="s">
        <v>49</v>
      </c>
      <c r="P4010" s="1" t="s">
        <v>48</v>
      </c>
      <c r="Q4010" s="1" t="s">
        <v>48</v>
      </c>
      <c r="R4010" s="1" t="s">
        <v>48</v>
      </c>
      <c r="S4010" s="1" t="s">
        <v>48</v>
      </c>
      <c r="T4010" s="1" t="s">
        <v>48</v>
      </c>
      <c r="U4010" s="1" t="s">
        <v>48</v>
      </c>
      <c r="V4010" s="1" t="s">
        <v>48</v>
      </c>
      <c r="W4010" s="1" t="s">
        <v>48</v>
      </c>
      <c r="X4010" s="1" t="s">
        <v>62</v>
      </c>
      <c r="AC4010" s="1" t="s">
        <v>5712</v>
      </c>
      <c r="AD4010" s="1" t="s">
        <v>5712</v>
      </c>
      <c r="AI4010" s="1" t="s">
        <v>15935</v>
      </c>
      <c r="AK4010" s="1" t="s">
        <v>77</v>
      </c>
      <c r="AN4010" s="1" t="s">
        <v>131</v>
      </c>
      <c r="AP4010" s="1" t="s">
        <v>5712</v>
      </c>
      <c r="AR4010" s="1" t="s">
        <v>5712</v>
      </c>
      <c r="AT4010" s="1" t="s">
        <v>5712</v>
      </c>
    </row>
    <row r="4011" spans="1:48" x14ac:dyDescent="0.35">
      <c r="A4011" s="1" t="s">
        <v>15936</v>
      </c>
      <c r="B4011" s="1" t="s">
        <v>12499</v>
      </c>
      <c r="C4011" s="1" t="s">
        <v>71</v>
      </c>
      <c r="D4011">
        <v>57</v>
      </c>
      <c r="E4011" s="1" t="s">
        <v>65</v>
      </c>
      <c r="F4011" s="1" t="s">
        <v>43</v>
      </c>
      <c r="G4011" s="1" t="s">
        <v>98</v>
      </c>
      <c r="H4011" s="1" t="s">
        <v>79</v>
      </c>
      <c r="I4011" s="1" t="s">
        <v>68</v>
      </c>
      <c r="J4011" s="1" t="s">
        <v>47</v>
      </c>
      <c r="K4011" s="1" t="s">
        <v>48</v>
      </c>
      <c r="L4011" s="1" t="s">
        <v>48</v>
      </c>
      <c r="M4011" s="1" t="s">
        <v>49</v>
      </c>
      <c r="N4011" s="1" t="s">
        <v>48</v>
      </c>
      <c r="O4011" s="1" t="s">
        <v>48</v>
      </c>
      <c r="P4011" s="1" t="s">
        <v>48</v>
      </c>
      <c r="Q4011" s="1" t="s">
        <v>48</v>
      </c>
      <c r="R4011" s="1" t="s">
        <v>48</v>
      </c>
      <c r="S4011" s="1" t="s">
        <v>48</v>
      </c>
      <c r="T4011" s="1" t="s">
        <v>48</v>
      </c>
      <c r="U4011" s="1" t="s">
        <v>48</v>
      </c>
      <c r="V4011" s="1" t="s">
        <v>48</v>
      </c>
      <c r="W4011" s="1" t="s">
        <v>49</v>
      </c>
      <c r="X4011" s="1" t="s">
        <v>116</v>
      </c>
      <c r="Y4011" s="1" t="s">
        <v>15937</v>
      </c>
      <c r="AC4011" s="1" t="s">
        <v>5712</v>
      </c>
      <c r="AD4011" s="1" t="s">
        <v>5712</v>
      </c>
      <c r="AI4011" s="1" t="s">
        <v>15938</v>
      </c>
      <c r="AK4011" s="1" t="s">
        <v>77</v>
      </c>
      <c r="AN4011" s="1" t="s">
        <v>5712</v>
      </c>
      <c r="AP4011" s="1" t="s">
        <v>5712</v>
      </c>
      <c r="AR4011" s="1" t="s">
        <v>5712</v>
      </c>
      <c r="AT4011" s="1" t="s">
        <v>5712</v>
      </c>
      <c r="AV4011" s="1" t="s">
        <v>15939</v>
      </c>
    </row>
    <row r="4012" spans="1:48" x14ac:dyDescent="0.35">
      <c r="A4012" s="1" t="s">
        <v>15940</v>
      </c>
      <c r="B4012" s="1" t="s">
        <v>12499</v>
      </c>
      <c r="C4012" s="1" t="s">
        <v>41</v>
      </c>
      <c r="D4012">
        <v>21</v>
      </c>
      <c r="E4012" s="1" t="s">
        <v>57</v>
      </c>
      <c r="F4012" s="1" t="s">
        <v>58</v>
      </c>
      <c r="G4012" s="1" t="s">
        <v>44</v>
      </c>
      <c r="H4012" s="1" t="s">
        <v>79</v>
      </c>
      <c r="I4012" s="1" t="s">
        <v>46</v>
      </c>
      <c r="J4012" s="1" t="s">
        <v>47</v>
      </c>
      <c r="K4012" s="1" t="s">
        <v>48</v>
      </c>
      <c r="L4012" s="1" t="s">
        <v>48</v>
      </c>
      <c r="M4012" s="1" t="s">
        <v>48</v>
      </c>
      <c r="N4012" s="1" t="s">
        <v>48</v>
      </c>
      <c r="O4012" s="1" t="s">
        <v>48</v>
      </c>
      <c r="P4012" s="1" t="s">
        <v>48</v>
      </c>
      <c r="Q4012" s="1" t="s">
        <v>48</v>
      </c>
      <c r="R4012" s="1" t="s">
        <v>48</v>
      </c>
      <c r="S4012" s="1" t="s">
        <v>48</v>
      </c>
      <c r="T4012" s="1" t="s">
        <v>48</v>
      </c>
      <c r="U4012" s="1" t="s">
        <v>48</v>
      </c>
      <c r="V4012" s="1" t="s">
        <v>48</v>
      </c>
      <c r="W4012" s="1" t="s">
        <v>49</v>
      </c>
      <c r="X4012" s="1" t="s">
        <v>62</v>
      </c>
      <c r="AC4012" s="1" t="s">
        <v>5712</v>
      </c>
      <c r="AD4012" s="1" t="s">
        <v>5712</v>
      </c>
      <c r="AK4012" s="1" t="s">
        <v>77</v>
      </c>
      <c r="AN4012" s="1" t="s">
        <v>5712</v>
      </c>
      <c r="AP4012" s="1" t="s">
        <v>5712</v>
      </c>
      <c r="AR4012" s="1" t="s">
        <v>5712</v>
      </c>
      <c r="AT4012" s="1" t="s">
        <v>5712</v>
      </c>
      <c r="AV4012" s="1" t="s">
        <v>15941</v>
      </c>
    </row>
    <row r="4013" spans="1:48" x14ac:dyDescent="0.35">
      <c r="A4013" s="1" t="s">
        <v>15942</v>
      </c>
      <c r="B4013" s="1" t="s">
        <v>12499</v>
      </c>
      <c r="C4013" s="1" t="s">
        <v>71</v>
      </c>
      <c r="D4013">
        <v>24</v>
      </c>
      <c r="E4013" s="1" t="s">
        <v>57</v>
      </c>
      <c r="F4013" s="1" t="s">
        <v>58</v>
      </c>
      <c r="G4013" s="1" t="s">
        <v>98</v>
      </c>
      <c r="H4013" s="1" t="s">
        <v>45</v>
      </c>
      <c r="I4013" s="1" t="s">
        <v>110</v>
      </c>
      <c r="J4013" s="1" t="s">
        <v>80</v>
      </c>
      <c r="K4013" s="1" t="s">
        <v>48</v>
      </c>
      <c r="L4013" s="1" t="s">
        <v>48</v>
      </c>
      <c r="M4013" s="1" t="s">
        <v>48</v>
      </c>
      <c r="N4013" s="1" t="s">
        <v>48</v>
      </c>
      <c r="O4013" s="1" t="s">
        <v>48</v>
      </c>
      <c r="P4013" s="1" t="s">
        <v>48</v>
      </c>
      <c r="Q4013" s="1" t="s">
        <v>48</v>
      </c>
      <c r="R4013" s="1" t="s">
        <v>48</v>
      </c>
      <c r="S4013" s="1" t="s">
        <v>48</v>
      </c>
      <c r="T4013" s="1" t="s">
        <v>48</v>
      </c>
      <c r="U4013" s="1" t="s">
        <v>48</v>
      </c>
      <c r="V4013" s="1" t="s">
        <v>49</v>
      </c>
      <c r="W4013" s="1" t="s">
        <v>48</v>
      </c>
      <c r="X4013" s="1" t="s">
        <v>116</v>
      </c>
      <c r="Y4013" s="1" t="s">
        <v>15943</v>
      </c>
      <c r="AC4013" s="1" t="s">
        <v>5712</v>
      </c>
      <c r="AD4013" s="1" t="s">
        <v>5712</v>
      </c>
      <c r="AK4013" s="1" t="s">
        <v>55</v>
      </c>
      <c r="AN4013" s="1" t="s">
        <v>5712</v>
      </c>
      <c r="AP4013" s="1" t="s">
        <v>5712</v>
      </c>
      <c r="AR4013" s="1" t="s">
        <v>5712</v>
      </c>
      <c r="AT4013" s="1" t="s">
        <v>5712</v>
      </c>
    </row>
    <row r="4014" spans="1:48" x14ac:dyDescent="0.35">
      <c r="A4014" s="1" t="s">
        <v>15944</v>
      </c>
      <c r="B4014" s="1" t="s">
        <v>12499</v>
      </c>
      <c r="C4014" s="1" t="s">
        <v>71</v>
      </c>
      <c r="D4014">
        <v>29</v>
      </c>
      <c r="E4014" s="1" t="s">
        <v>57</v>
      </c>
      <c r="F4014" s="1" t="s">
        <v>58</v>
      </c>
      <c r="G4014" s="1" t="s">
        <v>98</v>
      </c>
      <c r="H4014" s="1" t="s">
        <v>45</v>
      </c>
      <c r="I4014" s="1" t="s">
        <v>113</v>
      </c>
      <c r="J4014" s="1" t="s">
        <v>80</v>
      </c>
      <c r="K4014" s="1" t="s">
        <v>48</v>
      </c>
      <c r="L4014" s="1" t="s">
        <v>48</v>
      </c>
      <c r="M4014" s="1" t="s">
        <v>48</v>
      </c>
      <c r="N4014" s="1" t="s">
        <v>48</v>
      </c>
      <c r="O4014" s="1" t="s">
        <v>48</v>
      </c>
      <c r="P4014" s="1" t="s">
        <v>48</v>
      </c>
      <c r="Q4014" s="1" t="s">
        <v>48</v>
      </c>
      <c r="R4014" s="1" t="s">
        <v>48</v>
      </c>
      <c r="S4014" s="1" t="s">
        <v>48</v>
      </c>
      <c r="T4014" s="1" t="s">
        <v>48</v>
      </c>
      <c r="U4014" s="1" t="s">
        <v>49</v>
      </c>
      <c r="V4014" s="1" t="s">
        <v>48</v>
      </c>
      <c r="W4014" s="1" t="s">
        <v>48</v>
      </c>
      <c r="X4014" s="1" t="s">
        <v>116</v>
      </c>
      <c r="Y4014" s="1" t="s">
        <v>15945</v>
      </c>
      <c r="AC4014" s="1" t="s">
        <v>5712</v>
      </c>
      <c r="AD4014" s="1" t="s">
        <v>5712</v>
      </c>
      <c r="AK4014" s="1" t="s">
        <v>55</v>
      </c>
      <c r="AN4014" s="1" t="s">
        <v>5712</v>
      </c>
      <c r="AP4014" s="1" t="s">
        <v>5712</v>
      </c>
      <c r="AR4014" s="1" t="s">
        <v>5712</v>
      </c>
      <c r="AT4014" s="1" t="s">
        <v>5712</v>
      </c>
    </row>
    <row r="4015" spans="1:48" x14ac:dyDescent="0.35">
      <c r="A4015" s="1" t="s">
        <v>15946</v>
      </c>
      <c r="B4015" s="1" t="s">
        <v>12499</v>
      </c>
      <c r="C4015" s="1" t="s">
        <v>41</v>
      </c>
      <c r="D4015">
        <v>22</v>
      </c>
      <c r="E4015" s="1" t="s">
        <v>57</v>
      </c>
      <c r="F4015" s="1" t="s">
        <v>58</v>
      </c>
      <c r="G4015" s="1" t="s">
        <v>2152</v>
      </c>
      <c r="H4015" s="1" t="s">
        <v>60</v>
      </c>
      <c r="I4015" s="1" t="s">
        <v>125</v>
      </c>
      <c r="J4015" s="1" t="s">
        <v>80</v>
      </c>
      <c r="K4015" s="1" t="s">
        <v>48</v>
      </c>
      <c r="L4015" s="1" t="s">
        <v>48</v>
      </c>
      <c r="M4015" s="1" t="s">
        <v>48</v>
      </c>
      <c r="N4015" s="1" t="s">
        <v>48</v>
      </c>
      <c r="O4015" s="1" t="s">
        <v>48</v>
      </c>
      <c r="P4015" s="1" t="s">
        <v>48</v>
      </c>
      <c r="Q4015" s="1" t="s">
        <v>48</v>
      </c>
      <c r="R4015" s="1" t="s">
        <v>48</v>
      </c>
      <c r="S4015" s="1" t="s">
        <v>48</v>
      </c>
      <c r="T4015" s="1" t="s">
        <v>48</v>
      </c>
      <c r="U4015" s="1" t="s">
        <v>49</v>
      </c>
      <c r="V4015" s="1" t="s">
        <v>48</v>
      </c>
      <c r="W4015" s="1" t="s">
        <v>48</v>
      </c>
      <c r="X4015" s="1" t="s">
        <v>145</v>
      </c>
      <c r="Y4015" s="1" t="s">
        <v>11659</v>
      </c>
      <c r="AC4015" s="1" t="s">
        <v>5712</v>
      </c>
      <c r="AD4015" s="1" t="s">
        <v>5712</v>
      </c>
      <c r="AK4015" s="1" t="s">
        <v>77</v>
      </c>
      <c r="AN4015" s="1" t="s">
        <v>5712</v>
      </c>
      <c r="AP4015" s="1" t="s">
        <v>5712</v>
      </c>
      <c r="AR4015" s="1" t="s">
        <v>5712</v>
      </c>
      <c r="AT4015" s="1" t="s">
        <v>5712</v>
      </c>
      <c r="AV4015" s="1" t="s">
        <v>15947</v>
      </c>
    </row>
    <row r="4016" spans="1:48" x14ac:dyDescent="0.35">
      <c r="A4016" s="1" t="s">
        <v>15948</v>
      </c>
      <c r="B4016" s="1" t="s">
        <v>12499</v>
      </c>
      <c r="C4016" s="1" t="s">
        <v>41</v>
      </c>
      <c r="D4016">
        <v>19</v>
      </c>
      <c r="E4016" s="1" t="s">
        <v>57</v>
      </c>
      <c r="F4016" s="1" t="s">
        <v>58</v>
      </c>
      <c r="G4016" s="1" t="s">
        <v>98</v>
      </c>
      <c r="H4016" s="1" t="s">
        <v>112</v>
      </c>
      <c r="I4016" s="1" t="s">
        <v>61</v>
      </c>
      <c r="J4016" s="1" t="s">
        <v>80</v>
      </c>
      <c r="K4016" s="1" t="s">
        <v>48</v>
      </c>
      <c r="L4016" s="1" t="s">
        <v>48</v>
      </c>
      <c r="M4016" s="1" t="s">
        <v>48</v>
      </c>
      <c r="N4016" s="1" t="s">
        <v>48</v>
      </c>
      <c r="O4016" s="1" t="s">
        <v>48</v>
      </c>
      <c r="P4016" s="1" t="s">
        <v>48</v>
      </c>
      <c r="Q4016" s="1" t="s">
        <v>48</v>
      </c>
      <c r="R4016" s="1" t="s">
        <v>48</v>
      </c>
      <c r="S4016" s="1" t="s">
        <v>48</v>
      </c>
      <c r="T4016" s="1" t="s">
        <v>48</v>
      </c>
      <c r="U4016" s="1" t="s">
        <v>49</v>
      </c>
      <c r="V4016" s="1" t="s">
        <v>48</v>
      </c>
      <c r="W4016" s="1" t="s">
        <v>48</v>
      </c>
      <c r="X4016" s="1" t="s">
        <v>116</v>
      </c>
      <c r="Y4016" s="1" t="s">
        <v>15949</v>
      </c>
      <c r="AC4016" s="1" t="s">
        <v>5712</v>
      </c>
      <c r="AD4016" s="1" t="s">
        <v>5712</v>
      </c>
      <c r="AK4016" s="1" t="s">
        <v>55</v>
      </c>
      <c r="AN4016" s="1" t="s">
        <v>5712</v>
      </c>
      <c r="AP4016" s="1" t="s">
        <v>5712</v>
      </c>
      <c r="AR4016" s="1" t="s">
        <v>5712</v>
      </c>
      <c r="AT4016" s="1" t="s">
        <v>5712</v>
      </c>
    </row>
    <row r="4017" spans="1:48" x14ac:dyDescent="0.35">
      <c r="A4017" s="1" t="s">
        <v>15950</v>
      </c>
      <c r="B4017" s="1" t="s">
        <v>12499</v>
      </c>
      <c r="C4017" s="1" t="s">
        <v>71</v>
      </c>
      <c r="D4017">
        <v>33</v>
      </c>
      <c r="E4017" s="1" t="s">
        <v>57</v>
      </c>
      <c r="F4017" s="1" t="s">
        <v>58</v>
      </c>
      <c r="G4017" s="1" t="s">
        <v>98</v>
      </c>
      <c r="H4017" s="1" t="s">
        <v>45</v>
      </c>
      <c r="I4017" s="1" t="s">
        <v>61</v>
      </c>
      <c r="J4017" s="1" t="s">
        <v>80</v>
      </c>
      <c r="K4017" s="1" t="s">
        <v>48</v>
      </c>
      <c r="L4017" s="1" t="s">
        <v>48</v>
      </c>
      <c r="M4017" s="1" t="s">
        <v>48</v>
      </c>
      <c r="N4017" s="1" t="s">
        <v>48</v>
      </c>
      <c r="O4017" s="1" t="s">
        <v>48</v>
      </c>
      <c r="P4017" s="1" t="s">
        <v>48</v>
      </c>
      <c r="Q4017" s="1" t="s">
        <v>48</v>
      </c>
      <c r="R4017" s="1" t="s">
        <v>48</v>
      </c>
      <c r="S4017" s="1" t="s">
        <v>48</v>
      </c>
      <c r="T4017" s="1" t="s">
        <v>48</v>
      </c>
      <c r="U4017" s="1" t="s">
        <v>48</v>
      </c>
      <c r="V4017" s="1" t="s">
        <v>49</v>
      </c>
      <c r="W4017" s="1" t="s">
        <v>48</v>
      </c>
      <c r="X4017" s="1" t="s">
        <v>62</v>
      </c>
      <c r="AC4017" s="1" t="s">
        <v>5712</v>
      </c>
      <c r="AD4017" s="1" t="s">
        <v>5712</v>
      </c>
      <c r="AK4017" s="1" t="s">
        <v>55</v>
      </c>
      <c r="AN4017" s="1" t="s">
        <v>5712</v>
      </c>
      <c r="AP4017" s="1" t="s">
        <v>5712</v>
      </c>
      <c r="AR4017" s="1" t="s">
        <v>5712</v>
      </c>
      <c r="AT4017" s="1" t="s">
        <v>5712</v>
      </c>
    </row>
    <row r="4018" spans="1:48" x14ac:dyDescent="0.35">
      <c r="A4018" s="1" t="s">
        <v>15951</v>
      </c>
      <c r="B4018" s="1" t="s">
        <v>12499</v>
      </c>
      <c r="C4018" s="1" t="s">
        <v>71</v>
      </c>
      <c r="D4018">
        <v>35</v>
      </c>
      <c r="E4018" s="1" t="s">
        <v>42</v>
      </c>
      <c r="F4018" s="1" t="s">
        <v>72</v>
      </c>
      <c r="G4018" s="1" t="s">
        <v>73</v>
      </c>
      <c r="H4018" s="1" t="s">
        <v>45</v>
      </c>
      <c r="I4018" s="1" t="s">
        <v>99</v>
      </c>
      <c r="J4018" s="1" t="s">
        <v>80</v>
      </c>
      <c r="K4018" s="1" t="s">
        <v>48</v>
      </c>
      <c r="L4018" s="1" t="s">
        <v>48</v>
      </c>
      <c r="M4018" s="1" t="s">
        <v>48</v>
      </c>
      <c r="N4018" s="1" t="s">
        <v>48</v>
      </c>
      <c r="O4018" s="1" t="s">
        <v>48</v>
      </c>
      <c r="P4018" s="1" t="s">
        <v>48</v>
      </c>
      <c r="Q4018" s="1" t="s">
        <v>48</v>
      </c>
      <c r="R4018" s="1" t="s">
        <v>48</v>
      </c>
      <c r="S4018" s="1" t="s">
        <v>48</v>
      </c>
      <c r="T4018" s="1" t="s">
        <v>48</v>
      </c>
      <c r="U4018" s="1" t="s">
        <v>49</v>
      </c>
      <c r="V4018" s="1" t="s">
        <v>48</v>
      </c>
      <c r="W4018" s="1" t="s">
        <v>48</v>
      </c>
      <c r="X4018" s="1" t="s">
        <v>116</v>
      </c>
      <c r="Y4018" s="1" t="s">
        <v>15952</v>
      </c>
      <c r="AC4018" s="1" t="s">
        <v>5712</v>
      </c>
      <c r="AD4018" s="1" t="s">
        <v>5712</v>
      </c>
      <c r="AK4018" s="1" t="s">
        <v>77</v>
      </c>
      <c r="AN4018" s="1" t="s">
        <v>5712</v>
      </c>
      <c r="AP4018" s="1" t="s">
        <v>5712</v>
      </c>
      <c r="AR4018" s="1" t="s">
        <v>5712</v>
      </c>
      <c r="AT4018" s="1" t="s">
        <v>5712</v>
      </c>
      <c r="AV4018" s="1" t="s">
        <v>15953</v>
      </c>
    </row>
    <row r="4019" spans="1:48" x14ac:dyDescent="0.35">
      <c r="A4019" s="1" t="s">
        <v>15954</v>
      </c>
      <c r="B4019" s="1" t="s">
        <v>12499</v>
      </c>
      <c r="C4019" s="1" t="s">
        <v>71</v>
      </c>
      <c r="D4019">
        <v>33</v>
      </c>
      <c r="E4019" s="1" t="s">
        <v>57</v>
      </c>
      <c r="F4019" s="1" t="s">
        <v>58</v>
      </c>
      <c r="G4019" s="1" t="s">
        <v>98</v>
      </c>
      <c r="H4019" s="1" t="s">
        <v>45</v>
      </c>
      <c r="I4019" s="1" t="s">
        <v>110</v>
      </c>
      <c r="J4019" s="1" t="s">
        <v>80</v>
      </c>
      <c r="K4019" s="1" t="s">
        <v>48</v>
      </c>
      <c r="L4019" s="1" t="s">
        <v>48</v>
      </c>
      <c r="M4019" s="1" t="s">
        <v>48</v>
      </c>
      <c r="N4019" s="1" t="s">
        <v>48</v>
      </c>
      <c r="O4019" s="1" t="s">
        <v>48</v>
      </c>
      <c r="P4019" s="1" t="s">
        <v>48</v>
      </c>
      <c r="Q4019" s="1" t="s">
        <v>48</v>
      </c>
      <c r="R4019" s="1" t="s">
        <v>48</v>
      </c>
      <c r="S4019" s="1" t="s">
        <v>48</v>
      </c>
      <c r="T4019" s="1" t="s">
        <v>48</v>
      </c>
      <c r="U4019" s="1" t="s">
        <v>48</v>
      </c>
      <c r="V4019" s="1" t="s">
        <v>49</v>
      </c>
      <c r="W4019" s="1" t="s">
        <v>48</v>
      </c>
      <c r="X4019" s="1" t="s">
        <v>62</v>
      </c>
      <c r="AC4019" s="1" t="s">
        <v>5712</v>
      </c>
      <c r="AD4019" s="1" t="s">
        <v>5712</v>
      </c>
      <c r="AK4019" s="1" t="s">
        <v>63</v>
      </c>
      <c r="AN4019" s="1" t="s">
        <v>5712</v>
      </c>
      <c r="AP4019" s="1" t="s">
        <v>5712</v>
      </c>
      <c r="AR4019" s="1" t="s">
        <v>5712</v>
      </c>
      <c r="AT4019" s="1" t="s">
        <v>5712</v>
      </c>
      <c r="AV4019" s="1" t="s">
        <v>15955</v>
      </c>
    </row>
    <row r="4020" spans="1:48" x14ac:dyDescent="0.35">
      <c r="A4020" s="1" t="s">
        <v>15956</v>
      </c>
      <c r="B4020" s="1" t="s">
        <v>12499</v>
      </c>
      <c r="C4020" s="1" t="s">
        <v>71</v>
      </c>
      <c r="D4020">
        <v>63</v>
      </c>
      <c r="E4020" s="1" t="s">
        <v>65</v>
      </c>
      <c r="F4020" s="1" t="s">
        <v>66</v>
      </c>
      <c r="G4020" s="1" t="s">
        <v>44</v>
      </c>
      <c r="H4020" s="1" t="s">
        <v>67</v>
      </c>
      <c r="I4020" s="1" t="s">
        <v>68</v>
      </c>
      <c r="J4020" s="1" t="s">
        <v>80</v>
      </c>
      <c r="K4020" s="1" t="s">
        <v>48</v>
      </c>
      <c r="L4020" s="1" t="s">
        <v>48</v>
      </c>
      <c r="M4020" s="1" t="s">
        <v>48</v>
      </c>
      <c r="N4020" s="1" t="s">
        <v>48</v>
      </c>
      <c r="O4020" s="1" t="s">
        <v>48</v>
      </c>
      <c r="P4020" s="1" t="s">
        <v>48</v>
      </c>
      <c r="Q4020" s="1" t="s">
        <v>48</v>
      </c>
      <c r="R4020" s="1" t="s">
        <v>48</v>
      </c>
      <c r="S4020" s="1" t="s">
        <v>48</v>
      </c>
      <c r="T4020" s="1" t="s">
        <v>48</v>
      </c>
      <c r="U4020" s="1" t="s">
        <v>48</v>
      </c>
      <c r="V4020" s="1" t="s">
        <v>48</v>
      </c>
      <c r="W4020" s="1" t="s">
        <v>49</v>
      </c>
      <c r="X4020" s="1" t="s">
        <v>62</v>
      </c>
      <c r="AC4020" s="1" t="s">
        <v>5712</v>
      </c>
      <c r="AD4020" s="1" t="s">
        <v>5712</v>
      </c>
      <c r="AI4020" s="1" t="s">
        <v>15957</v>
      </c>
      <c r="AK4020" s="1" t="s">
        <v>77</v>
      </c>
      <c r="AN4020" s="1" t="s">
        <v>5712</v>
      </c>
      <c r="AP4020" s="1" t="s">
        <v>5712</v>
      </c>
      <c r="AR4020" s="1" t="s">
        <v>5712</v>
      </c>
      <c r="AT4020" s="1" t="s">
        <v>5712</v>
      </c>
    </row>
    <row r="4021" spans="1:48" x14ac:dyDescent="0.35">
      <c r="A4021" s="1" t="s">
        <v>15958</v>
      </c>
      <c r="B4021" s="1" t="s">
        <v>12499</v>
      </c>
      <c r="C4021" s="1" t="s">
        <v>41</v>
      </c>
      <c r="D4021">
        <v>46</v>
      </c>
      <c r="E4021" s="1" t="s">
        <v>42</v>
      </c>
      <c r="F4021" s="1" t="s">
        <v>107</v>
      </c>
      <c r="G4021" s="1" t="s">
        <v>98</v>
      </c>
      <c r="H4021" s="1" t="s">
        <v>79</v>
      </c>
      <c r="I4021" s="1" t="s">
        <v>74</v>
      </c>
      <c r="J4021" s="1" t="s">
        <v>80</v>
      </c>
      <c r="K4021" s="1" t="s">
        <v>48</v>
      </c>
      <c r="L4021" s="1" t="s">
        <v>48</v>
      </c>
      <c r="M4021" s="1" t="s">
        <v>48</v>
      </c>
      <c r="N4021" s="1" t="s">
        <v>48</v>
      </c>
      <c r="O4021" s="1" t="s">
        <v>48</v>
      </c>
      <c r="P4021" s="1" t="s">
        <v>49</v>
      </c>
      <c r="Q4021" s="1" t="s">
        <v>48</v>
      </c>
      <c r="R4021" s="1" t="s">
        <v>48</v>
      </c>
      <c r="S4021" s="1" t="s">
        <v>48</v>
      </c>
      <c r="T4021" s="1" t="s">
        <v>48</v>
      </c>
      <c r="U4021" s="1" t="s">
        <v>48</v>
      </c>
      <c r="V4021" s="1" t="s">
        <v>48</v>
      </c>
      <c r="W4021" s="1" t="s">
        <v>48</v>
      </c>
      <c r="X4021" s="1" t="s">
        <v>62</v>
      </c>
      <c r="AC4021" s="1" t="s">
        <v>5712</v>
      </c>
      <c r="AD4021" s="1" t="s">
        <v>5712</v>
      </c>
      <c r="AI4021" s="1" t="s">
        <v>15959</v>
      </c>
      <c r="AK4021" s="1" t="s">
        <v>63</v>
      </c>
      <c r="AN4021" s="1" t="s">
        <v>5712</v>
      </c>
      <c r="AP4021" s="1" t="s">
        <v>5712</v>
      </c>
      <c r="AR4021" s="1" t="s">
        <v>5712</v>
      </c>
      <c r="AT4021" s="1" t="s">
        <v>5712</v>
      </c>
      <c r="AV4021" s="1" t="s">
        <v>15960</v>
      </c>
    </row>
    <row r="4022" spans="1:48" x14ac:dyDescent="0.35">
      <c r="A4022" s="1" t="s">
        <v>15961</v>
      </c>
      <c r="B4022" s="1" t="s">
        <v>12499</v>
      </c>
      <c r="C4022" s="1" t="s">
        <v>41</v>
      </c>
      <c r="D4022">
        <v>23</v>
      </c>
      <c r="E4022" s="1" t="s">
        <v>57</v>
      </c>
      <c r="F4022" s="1" t="s">
        <v>58</v>
      </c>
      <c r="G4022" s="1" t="s">
        <v>98</v>
      </c>
      <c r="H4022" s="1" t="s">
        <v>112</v>
      </c>
      <c r="I4022" s="1" t="s">
        <v>110</v>
      </c>
      <c r="J4022" s="1" t="s">
        <v>80</v>
      </c>
      <c r="K4022" s="1" t="s">
        <v>48</v>
      </c>
      <c r="L4022" s="1" t="s">
        <v>49</v>
      </c>
      <c r="M4022" s="1" t="s">
        <v>48</v>
      </c>
      <c r="N4022" s="1" t="s">
        <v>48</v>
      </c>
      <c r="O4022" s="1" t="s">
        <v>48</v>
      </c>
      <c r="P4022" s="1" t="s">
        <v>48</v>
      </c>
      <c r="Q4022" s="1" t="s">
        <v>48</v>
      </c>
      <c r="R4022" s="1" t="s">
        <v>48</v>
      </c>
      <c r="S4022" s="1" t="s">
        <v>48</v>
      </c>
      <c r="T4022" s="1" t="s">
        <v>49</v>
      </c>
      <c r="U4022" s="1" t="s">
        <v>48</v>
      </c>
      <c r="V4022" s="1" t="s">
        <v>48</v>
      </c>
      <c r="W4022" s="1" t="s">
        <v>48</v>
      </c>
      <c r="X4022" s="1" t="s">
        <v>145</v>
      </c>
      <c r="Y4022" s="1" t="s">
        <v>15962</v>
      </c>
      <c r="AC4022" s="1" t="s">
        <v>5712</v>
      </c>
      <c r="AD4022" s="1" t="s">
        <v>5712</v>
      </c>
      <c r="AI4022" s="1" t="s">
        <v>15963</v>
      </c>
      <c r="AK4022" s="1" t="s">
        <v>63</v>
      </c>
      <c r="AN4022" s="1" t="s">
        <v>5712</v>
      </c>
      <c r="AP4022" s="1" t="s">
        <v>5712</v>
      </c>
      <c r="AR4022" s="1" t="s">
        <v>5712</v>
      </c>
      <c r="AT4022" s="1" t="s">
        <v>5712</v>
      </c>
      <c r="AV4022" s="1" t="s">
        <v>15964</v>
      </c>
    </row>
    <row r="4023" spans="1:48" x14ac:dyDescent="0.35">
      <c r="A4023" s="1" t="s">
        <v>15965</v>
      </c>
      <c r="B4023" s="1" t="s">
        <v>12499</v>
      </c>
      <c r="C4023" s="1" t="s">
        <v>41</v>
      </c>
      <c r="D4023">
        <v>28</v>
      </c>
      <c r="E4023" s="1" t="s">
        <v>57</v>
      </c>
      <c r="F4023" s="1" t="s">
        <v>58</v>
      </c>
      <c r="G4023" s="1" t="s">
        <v>85</v>
      </c>
      <c r="H4023" s="1" t="s">
        <v>45</v>
      </c>
      <c r="I4023" s="1" t="s">
        <v>46</v>
      </c>
      <c r="J4023" s="1" t="s">
        <v>80</v>
      </c>
      <c r="K4023" s="1" t="s">
        <v>48</v>
      </c>
      <c r="L4023" s="1" t="s">
        <v>48</v>
      </c>
      <c r="M4023" s="1" t="s">
        <v>48</v>
      </c>
      <c r="N4023" s="1" t="s">
        <v>48</v>
      </c>
      <c r="O4023" s="1" t="s">
        <v>48</v>
      </c>
      <c r="P4023" s="1" t="s">
        <v>48</v>
      </c>
      <c r="Q4023" s="1" t="s">
        <v>48</v>
      </c>
      <c r="R4023" s="1" t="s">
        <v>48</v>
      </c>
      <c r="S4023" s="1" t="s">
        <v>48</v>
      </c>
      <c r="T4023" s="1" t="s">
        <v>48</v>
      </c>
      <c r="U4023" s="1" t="s">
        <v>49</v>
      </c>
      <c r="V4023" s="1" t="s">
        <v>48</v>
      </c>
      <c r="W4023" s="1" t="s">
        <v>48</v>
      </c>
      <c r="X4023" s="1" t="s">
        <v>116</v>
      </c>
      <c r="Y4023" s="1" t="s">
        <v>15966</v>
      </c>
      <c r="AC4023" s="1" t="s">
        <v>5712</v>
      </c>
      <c r="AD4023" s="1" t="s">
        <v>5712</v>
      </c>
      <c r="AK4023" s="1" t="s">
        <v>77</v>
      </c>
      <c r="AN4023" s="1" t="s">
        <v>5712</v>
      </c>
      <c r="AP4023" s="1" t="s">
        <v>5712</v>
      </c>
      <c r="AR4023" s="1" t="s">
        <v>5712</v>
      </c>
      <c r="AT4023" s="1" t="s">
        <v>5712</v>
      </c>
    </row>
    <row r="4024" spans="1:48" x14ac:dyDescent="0.35">
      <c r="A4024" s="1" t="s">
        <v>15967</v>
      </c>
      <c r="B4024" s="1" t="s">
        <v>12499</v>
      </c>
      <c r="C4024" s="1" t="s">
        <v>41</v>
      </c>
      <c r="D4024">
        <v>62</v>
      </c>
      <c r="E4024" s="1" t="s">
        <v>65</v>
      </c>
      <c r="F4024" s="1" t="s">
        <v>66</v>
      </c>
      <c r="G4024" s="1" t="s">
        <v>73</v>
      </c>
      <c r="H4024" s="1" t="s">
        <v>67</v>
      </c>
      <c r="I4024" s="1" t="s">
        <v>90</v>
      </c>
      <c r="J4024" s="1" t="s">
        <v>47</v>
      </c>
      <c r="K4024" s="1" t="s">
        <v>48</v>
      </c>
      <c r="L4024" s="1" t="s">
        <v>48</v>
      </c>
      <c r="M4024" s="1" t="s">
        <v>48</v>
      </c>
      <c r="N4024" s="1" t="s">
        <v>48</v>
      </c>
      <c r="O4024" s="1" t="s">
        <v>48</v>
      </c>
      <c r="P4024" s="1" t="s">
        <v>48</v>
      </c>
      <c r="Q4024" s="1" t="s">
        <v>49</v>
      </c>
      <c r="R4024" s="1" t="s">
        <v>48</v>
      </c>
      <c r="S4024" s="1" t="s">
        <v>48</v>
      </c>
      <c r="T4024" s="1" t="s">
        <v>48</v>
      </c>
      <c r="U4024" s="1" t="s">
        <v>48</v>
      </c>
      <c r="V4024" s="1" t="s">
        <v>48</v>
      </c>
      <c r="W4024" s="1" t="s">
        <v>48</v>
      </c>
      <c r="X4024" s="1" t="s">
        <v>62</v>
      </c>
      <c r="AC4024" s="1" t="s">
        <v>5712</v>
      </c>
      <c r="AD4024" s="1" t="s">
        <v>5712</v>
      </c>
      <c r="AI4024" s="1" t="s">
        <v>15968</v>
      </c>
      <c r="AK4024" s="1" t="s">
        <v>77</v>
      </c>
      <c r="AN4024" s="1" t="s">
        <v>5712</v>
      </c>
      <c r="AP4024" s="1" t="s">
        <v>5712</v>
      </c>
      <c r="AR4024" s="1" t="s">
        <v>5712</v>
      </c>
      <c r="AT4024" s="1" t="s">
        <v>5712</v>
      </c>
      <c r="AV4024" s="1" t="s">
        <v>15969</v>
      </c>
    </row>
    <row r="4025" spans="1:48" x14ac:dyDescent="0.35">
      <c r="A4025" s="1" t="s">
        <v>15970</v>
      </c>
      <c r="B4025" s="1" t="s">
        <v>12499</v>
      </c>
      <c r="C4025" s="1" t="s">
        <v>41</v>
      </c>
      <c r="D4025">
        <v>20</v>
      </c>
      <c r="E4025" s="1" t="s">
        <v>57</v>
      </c>
      <c r="F4025" s="1" t="s">
        <v>58</v>
      </c>
      <c r="G4025" s="1" t="s">
        <v>44</v>
      </c>
      <c r="H4025" s="1" t="s">
        <v>79</v>
      </c>
      <c r="I4025" s="1" t="s">
        <v>90</v>
      </c>
      <c r="J4025" s="1" t="s">
        <v>47</v>
      </c>
      <c r="K4025" s="1" t="s">
        <v>48</v>
      </c>
      <c r="L4025" s="1" t="s">
        <v>48</v>
      </c>
      <c r="M4025" s="1" t="s">
        <v>48</v>
      </c>
      <c r="N4025" s="1" t="s">
        <v>48</v>
      </c>
      <c r="O4025" s="1" t="s">
        <v>48</v>
      </c>
      <c r="P4025" s="1" t="s">
        <v>49</v>
      </c>
      <c r="Q4025" s="1" t="s">
        <v>48</v>
      </c>
      <c r="R4025" s="1" t="s">
        <v>48</v>
      </c>
      <c r="S4025" s="1" t="s">
        <v>48</v>
      </c>
      <c r="T4025" s="1" t="s">
        <v>48</v>
      </c>
      <c r="U4025" s="1" t="s">
        <v>48</v>
      </c>
      <c r="V4025" s="1" t="s">
        <v>48</v>
      </c>
      <c r="W4025" s="1" t="s">
        <v>48</v>
      </c>
      <c r="X4025" s="1" t="s">
        <v>62</v>
      </c>
      <c r="AC4025" s="1" t="s">
        <v>5712</v>
      </c>
      <c r="AD4025" s="1" t="s">
        <v>5712</v>
      </c>
      <c r="AK4025" s="1" t="s">
        <v>63</v>
      </c>
      <c r="AN4025" s="1" t="s">
        <v>5712</v>
      </c>
      <c r="AP4025" s="1" t="s">
        <v>5712</v>
      </c>
      <c r="AR4025" s="1" t="s">
        <v>5712</v>
      </c>
      <c r="AT4025" s="1" t="s">
        <v>5712</v>
      </c>
      <c r="AV4025" s="1" t="s">
        <v>15971</v>
      </c>
    </row>
    <row r="4026" spans="1:48" x14ac:dyDescent="0.35">
      <c r="A4026" s="1" t="s">
        <v>15972</v>
      </c>
      <c r="B4026" s="1" t="s">
        <v>12499</v>
      </c>
      <c r="C4026" s="1" t="s">
        <v>71</v>
      </c>
      <c r="D4026">
        <v>50</v>
      </c>
      <c r="E4026" s="1" t="s">
        <v>42</v>
      </c>
      <c r="F4026" s="1" t="s">
        <v>72</v>
      </c>
      <c r="G4026" s="1" t="s">
        <v>59</v>
      </c>
      <c r="H4026" s="1" t="s">
        <v>45</v>
      </c>
      <c r="I4026" s="1" t="s">
        <v>113</v>
      </c>
      <c r="J4026" s="1" t="s">
        <v>47</v>
      </c>
      <c r="K4026" s="1" t="s">
        <v>48</v>
      </c>
      <c r="L4026" s="1" t="s">
        <v>48</v>
      </c>
      <c r="M4026" s="1" t="s">
        <v>48</v>
      </c>
      <c r="N4026" s="1" t="s">
        <v>48</v>
      </c>
      <c r="O4026" s="1" t="s">
        <v>48</v>
      </c>
      <c r="P4026" s="1" t="s">
        <v>48</v>
      </c>
      <c r="Q4026" s="1" t="s">
        <v>48</v>
      </c>
      <c r="R4026" s="1" t="s">
        <v>49</v>
      </c>
      <c r="S4026" s="1" t="s">
        <v>48</v>
      </c>
      <c r="T4026" s="1" t="s">
        <v>48</v>
      </c>
      <c r="U4026" s="1" t="s">
        <v>48</v>
      </c>
      <c r="V4026" s="1" t="s">
        <v>48</v>
      </c>
      <c r="W4026" s="1" t="s">
        <v>48</v>
      </c>
      <c r="X4026" s="1" t="s">
        <v>116</v>
      </c>
      <c r="Y4026" s="1" t="s">
        <v>15973</v>
      </c>
      <c r="AC4026" s="1" t="s">
        <v>5712</v>
      </c>
      <c r="AD4026" s="1" t="s">
        <v>5712</v>
      </c>
      <c r="AI4026" s="1" t="s">
        <v>15974</v>
      </c>
      <c r="AK4026" s="1" t="s">
        <v>55</v>
      </c>
      <c r="AN4026" s="1" t="s">
        <v>5712</v>
      </c>
      <c r="AP4026" s="1" t="s">
        <v>5712</v>
      </c>
      <c r="AR4026" s="1" t="s">
        <v>5712</v>
      </c>
      <c r="AT4026" s="1" t="s">
        <v>5712</v>
      </c>
    </row>
    <row r="4027" spans="1:48" x14ac:dyDescent="0.35">
      <c r="A4027" s="1" t="s">
        <v>15975</v>
      </c>
      <c r="B4027" s="1" t="s">
        <v>12499</v>
      </c>
      <c r="C4027" s="1" t="s">
        <v>71</v>
      </c>
      <c r="D4027">
        <v>59</v>
      </c>
      <c r="E4027" s="1" t="s">
        <v>65</v>
      </c>
      <c r="F4027" s="1" t="s">
        <v>66</v>
      </c>
      <c r="G4027" s="1" t="s">
        <v>59</v>
      </c>
      <c r="H4027" s="1" t="s">
        <v>144</v>
      </c>
      <c r="I4027" s="1" t="s">
        <v>99</v>
      </c>
      <c r="J4027" s="1" t="s">
        <v>47</v>
      </c>
      <c r="K4027" s="1" t="s">
        <v>48</v>
      </c>
      <c r="L4027" s="1" t="s">
        <v>48</v>
      </c>
      <c r="M4027" s="1" t="s">
        <v>49</v>
      </c>
      <c r="N4027" s="1" t="s">
        <v>48</v>
      </c>
      <c r="O4027" s="1" t="s">
        <v>48</v>
      </c>
      <c r="P4027" s="1" t="s">
        <v>48</v>
      </c>
      <c r="Q4027" s="1" t="s">
        <v>48</v>
      </c>
      <c r="R4027" s="1" t="s">
        <v>48</v>
      </c>
      <c r="S4027" s="1" t="s">
        <v>48</v>
      </c>
      <c r="T4027" s="1" t="s">
        <v>48</v>
      </c>
      <c r="U4027" s="1" t="s">
        <v>48</v>
      </c>
      <c r="V4027" s="1" t="s">
        <v>48</v>
      </c>
      <c r="W4027" s="1" t="s">
        <v>49</v>
      </c>
      <c r="X4027" s="1" t="s">
        <v>62</v>
      </c>
      <c r="AC4027" s="1" t="s">
        <v>5712</v>
      </c>
      <c r="AD4027" s="1" t="s">
        <v>5712</v>
      </c>
      <c r="AI4027" s="1" t="s">
        <v>15976</v>
      </c>
      <c r="AK4027" s="1" t="s">
        <v>63</v>
      </c>
      <c r="AN4027" s="1" t="s">
        <v>5712</v>
      </c>
      <c r="AP4027" s="1" t="s">
        <v>5712</v>
      </c>
      <c r="AR4027" s="1" t="s">
        <v>5712</v>
      </c>
      <c r="AT4027" s="1" t="s">
        <v>5712</v>
      </c>
    </row>
    <row r="4028" spans="1:48" x14ac:dyDescent="0.35">
      <c r="A4028" s="1" t="s">
        <v>15977</v>
      </c>
      <c r="B4028" s="1" t="s">
        <v>12499</v>
      </c>
      <c r="C4028" s="1" t="s">
        <v>71</v>
      </c>
      <c r="D4028">
        <v>26</v>
      </c>
      <c r="E4028" s="1" t="s">
        <v>57</v>
      </c>
      <c r="F4028" s="1" t="s">
        <v>58</v>
      </c>
      <c r="G4028" s="1" t="s">
        <v>98</v>
      </c>
      <c r="H4028" s="1" t="s">
        <v>45</v>
      </c>
      <c r="I4028" s="1" t="s">
        <v>110</v>
      </c>
      <c r="J4028" s="1" t="s">
        <v>80</v>
      </c>
      <c r="K4028" s="1" t="s">
        <v>48</v>
      </c>
      <c r="L4028" s="1" t="s">
        <v>48</v>
      </c>
      <c r="M4028" s="1" t="s">
        <v>48</v>
      </c>
      <c r="N4028" s="1" t="s">
        <v>48</v>
      </c>
      <c r="O4028" s="1" t="s">
        <v>48</v>
      </c>
      <c r="P4028" s="1" t="s">
        <v>48</v>
      </c>
      <c r="Q4028" s="1" t="s">
        <v>48</v>
      </c>
      <c r="R4028" s="1" t="s">
        <v>48</v>
      </c>
      <c r="S4028" s="1" t="s">
        <v>48</v>
      </c>
      <c r="T4028" s="1" t="s">
        <v>48</v>
      </c>
      <c r="U4028" s="1" t="s">
        <v>49</v>
      </c>
      <c r="V4028" s="1" t="s">
        <v>48</v>
      </c>
      <c r="W4028" s="1" t="s">
        <v>48</v>
      </c>
      <c r="X4028" s="1" t="s">
        <v>116</v>
      </c>
      <c r="Y4028" s="1" t="s">
        <v>15978</v>
      </c>
      <c r="AC4028" s="1" t="s">
        <v>5712</v>
      </c>
      <c r="AD4028" s="1" t="s">
        <v>5712</v>
      </c>
      <c r="AK4028" s="1" t="s">
        <v>77</v>
      </c>
      <c r="AN4028" s="1" t="s">
        <v>5712</v>
      </c>
      <c r="AP4028" s="1" t="s">
        <v>5712</v>
      </c>
      <c r="AR4028" s="1" t="s">
        <v>5712</v>
      </c>
      <c r="AT4028" s="1" t="s">
        <v>5712</v>
      </c>
      <c r="AV4028" s="1" t="s">
        <v>15979</v>
      </c>
    </row>
    <row r="4029" spans="1:48" x14ac:dyDescent="0.35">
      <c r="A4029" s="1" t="s">
        <v>15980</v>
      </c>
      <c r="B4029" s="1" t="s">
        <v>12499</v>
      </c>
      <c r="C4029" s="1" t="s">
        <v>41</v>
      </c>
      <c r="D4029">
        <v>23</v>
      </c>
      <c r="E4029" s="1" t="s">
        <v>57</v>
      </c>
      <c r="F4029" s="1" t="s">
        <v>58</v>
      </c>
      <c r="G4029" s="1" t="s">
        <v>98</v>
      </c>
      <c r="H4029" s="1" t="s">
        <v>79</v>
      </c>
      <c r="I4029" s="1" t="s">
        <v>74</v>
      </c>
      <c r="J4029" s="1" t="s">
        <v>80</v>
      </c>
      <c r="K4029" s="1" t="s">
        <v>48</v>
      </c>
      <c r="L4029" s="1" t="s">
        <v>48</v>
      </c>
      <c r="M4029" s="1" t="s">
        <v>48</v>
      </c>
      <c r="N4029" s="1" t="s">
        <v>48</v>
      </c>
      <c r="O4029" s="1" t="s">
        <v>48</v>
      </c>
      <c r="P4029" s="1" t="s">
        <v>48</v>
      </c>
      <c r="Q4029" s="1" t="s">
        <v>48</v>
      </c>
      <c r="R4029" s="1" t="s">
        <v>48</v>
      </c>
      <c r="S4029" s="1" t="s">
        <v>48</v>
      </c>
      <c r="T4029" s="1" t="s">
        <v>48</v>
      </c>
      <c r="U4029" s="1" t="s">
        <v>49</v>
      </c>
      <c r="V4029" s="1" t="s">
        <v>48</v>
      </c>
      <c r="W4029" s="1" t="s">
        <v>48</v>
      </c>
      <c r="X4029" s="1" t="s">
        <v>62</v>
      </c>
      <c r="AC4029" s="1" t="s">
        <v>5712</v>
      </c>
      <c r="AD4029" s="1" t="s">
        <v>5712</v>
      </c>
      <c r="AI4029" s="1" t="s">
        <v>15981</v>
      </c>
      <c r="AK4029" s="1" t="s">
        <v>77</v>
      </c>
      <c r="AN4029" s="1" t="s">
        <v>5712</v>
      </c>
      <c r="AP4029" s="1" t="s">
        <v>5712</v>
      </c>
      <c r="AR4029" s="1" t="s">
        <v>5712</v>
      </c>
      <c r="AT4029" s="1" t="s">
        <v>5712</v>
      </c>
    </row>
    <row r="4030" spans="1:48" x14ac:dyDescent="0.35">
      <c r="A4030" s="1" t="s">
        <v>15982</v>
      </c>
      <c r="B4030" s="1" t="s">
        <v>12499</v>
      </c>
      <c r="C4030" s="1" t="s">
        <v>41</v>
      </c>
      <c r="D4030">
        <v>59</v>
      </c>
      <c r="E4030" s="1" t="s">
        <v>65</v>
      </c>
      <c r="F4030" s="1" t="s">
        <v>66</v>
      </c>
      <c r="G4030" s="1" t="s">
        <v>44</v>
      </c>
      <c r="H4030" s="1" t="s">
        <v>386</v>
      </c>
      <c r="I4030" s="1" t="s">
        <v>99</v>
      </c>
      <c r="J4030" s="1" t="s">
        <v>47</v>
      </c>
      <c r="K4030" s="1" t="s">
        <v>48</v>
      </c>
      <c r="L4030" s="1" t="s">
        <v>48</v>
      </c>
      <c r="M4030" s="1" t="s">
        <v>48</v>
      </c>
      <c r="N4030" s="1" t="s">
        <v>48</v>
      </c>
      <c r="O4030" s="1" t="s">
        <v>48</v>
      </c>
      <c r="P4030" s="1" t="s">
        <v>48</v>
      </c>
      <c r="Q4030" s="1" t="s">
        <v>48</v>
      </c>
      <c r="R4030" s="1" t="s">
        <v>49</v>
      </c>
      <c r="S4030" s="1" t="s">
        <v>48</v>
      </c>
      <c r="T4030" s="1" t="s">
        <v>48</v>
      </c>
      <c r="U4030" s="1" t="s">
        <v>48</v>
      </c>
      <c r="V4030" s="1" t="s">
        <v>48</v>
      </c>
      <c r="W4030" s="1" t="s">
        <v>48</v>
      </c>
      <c r="X4030" s="1" t="s">
        <v>62</v>
      </c>
      <c r="AC4030" s="1" t="s">
        <v>5712</v>
      </c>
      <c r="AD4030" s="1" t="s">
        <v>5712</v>
      </c>
      <c r="AI4030" s="1" t="s">
        <v>15983</v>
      </c>
      <c r="AK4030" s="1" t="s">
        <v>77</v>
      </c>
      <c r="AN4030" s="1" t="s">
        <v>5712</v>
      </c>
      <c r="AP4030" s="1" t="s">
        <v>5712</v>
      </c>
      <c r="AR4030" s="1" t="s">
        <v>5712</v>
      </c>
      <c r="AT4030" s="1" t="s">
        <v>5712</v>
      </c>
    </row>
    <row r="4031" spans="1:48" x14ac:dyDescent="0.35">
      <c r="A4031" s="1" t="s">
        <v>15984</v>
      </c>
      <c r="B4031" s="1" t="s">
        <v>12499</v>
      </c>
      <c r="C4031" s="1" t="s">
        <v>71</v>
      </c>
      <c r="D4031">
        <v>65</v>
      </c>
      <c r="E4031" s="1" t="s">
        <v>65</v>
      </c>
      <c r="F4031" s="1" t="s">
        <v>66</v>
      </c>
      <c r="G4031" s="1" t="s">
        <v>98</v>
      </c>
      <c r="H4031" s="1" t="s">
        <v>79</v>
      </c>
      <c r="I4031" s="1" t="s">
        <v>110</v>
      </c>
      <c r="J4031" s="1" t="s">
        <v>47</v>
      </c>
      <c r="K4031" s="1" t="s">
        <v>49</v>
      </c>
      <c r="L4031" s="1" t="s">
        <v>48</v>
      </c>
      <c r="M4031" s="1" t="s">
        <v>48</v>
      </c>
      <c r="N4031" s="1" t="s">
        <v>48</v>
      </c>
      <c r="O4031" s="1" t="s">
        <v>48</v>
      </c>
      <c r="P4031" s="1" t="s">
        <v>48</v>
      </c>
      <c r="Q4031" s="1" t="s">
        <v>48</v>
      </c>
      <c r="R4031" s="1" t="s">
        <v>48</v>
      </c>
      <c r="S4031" s="1" t="s">
        <v>48</v>
      </c>
      <c r="T4031" s="1" t="s">
        <v>48</v>
      </c>
      <c r="U4031" s="1" t="s">
        <v>48</v>
      </c>
      <c r="V4031" s="1" t="s">
        <v>48</v>
      </c>
      <c r="W4031" s="1" t="s">
        <v>48</v>
      </c>
      <c r="X4031" s="1" t="s">
        <v>62</v>
      </c>
      <c r="AC4031" s="1" t="s">
        <v>5712</v>
      </c>
      <c r="AD4031" s="1" t="s">
        <v>5712</v>
      </c>
      <c r="AK4031" s="1" t="s">
        <v>55</v>
      </c>
      <c r="AN4031" s="1" t="s">
        <v>5712</v>
      </c>
      <c r="AP4031" s="1" t="s">
        <v>5712</v>
      </c>
      <c r="AR4031" s="1" t="s">
        <v>5712</v>
      </c>
      <c r="AT4031" s="1" t="s">
        <v>5712</v>
      </c>
      <c r="AV4031" s="1" t="s">
        <v>15985</v>
      </c>
    </row>
    <row r="4032" spans="1:48" x14ac:dyDescent="0.35">
      <c r="A4032" s="1" t="s">
        <v>15986</v>
      </c>
      <c r="B4032" s="1" t="s">
        <v>12499</v>
      </c>
      <c r="C4032" s="1" t="s">
        <v>41</v>
      </c>
      <c r="D4032">
        <v>20</v>
      </c>
      <c r="E4032" s="1" t="s">
        <v>57</v>
      </c>
      <c r="F4032" s="1" t="s">
        <v>58</v>
      </c>
      <c r="G4032" s="1" t="s">
        <v>44</v>
      </c>
      <c r="H4032" s="1" t="s">
        <v>79</v>
      </c>
      <c r="I4032" s="1" t="s">
        <v>46</v>
      </c>
      <c r="J4032" s="1" t="s">
        <v>80</v>
      </c>
      <c r="K4032" s="1" t="s">
        <v>48</v>
      </c>
      <c r="L4032" s="1" t="s">
        <v>48</v>
      </c>
      <c r="M4032" s="1" t="s">
        <v>48</v>
      </c>
      <c r="N4032" s="1" t="s">
        <v>48</v>
      </c>
      <c r="O4032" s="1" t="s">
        <v>48</v>
      </c>
      <c r="P4032" s="1" t="s">
        <v>48</v>
      </c>
      <c r="Q4032" s="1" t="s">
        <v>48</v>
      </c>
      <c r="R4032" s="1" t="s">
        <v>48</v>
      </c>
      <c r="S4032" s="1" t="s">
        <v>48</v>
      </c>
      <c r="T4032" s="1" t="s">
        <v>48</v>
      </c>
      <c r="U4032" s="1" t="s">
        <v>48</v>
      </c>
      <c r="V4032" s="1" t="s">
        <v>48</v>
      </c>
      <c r="W4032" s="1" t="s">
        <v>49</v>
      </c>
      <c r="X4032" s="1" t="s">
        <v>51</v>
      </c>
      <c r="Y4032" s="1" t="s">
        <v>15987</v>
      </c>
      <c r="AC4032" s="1" t="s">
        <v>5712</v>
      </c>
      <c r="AD4032" s="1" t="s">
        <v>5712</v>
      </c>
      <c r="AK4032" s="1" t="s">
        <v>63</v>
      </c>
      <c r="AN4032" s="1" t="s">
        <v>5712</v>
      </c>
      <c r="AP4032" s="1" t="s">
        <v>5712</v>
      </c>
      <c r="AR4032" s="1" t="s">
        <v>5712</v>
      </c>
      <c r="AT4032" s="1" t="s">
        <v>5712</v>
      </c>
      <c r="AV4032" s="1" t="s">
        <v>15988</v>
      </c>
    </row>
    <row r="4033" spans="1:48" x14ac:dyDescent="0.35">
      <c r="A4033" s="1" t="s">
        <v>15989</v>
      </c>
      <c r="B4033" s="1" t="s">
        <v>12499</v>
      </c>
      <c r="C4033" s="1" t="s">
        <v>41</v>
      </c>
      <c r="D4033">
        <v>23</v>
      </c>
      <c r="E4033" s="1" t="s">
        <v>57</v>
      </c>
      <c r="F4033" s="1" t="s">
        <v>58</v>
      </c>
      <c r="G4033" s="1" t="s">
        <v>59</v>
      </c>
      <c r="H4033" s="1" t="s">
        <v>79</v>
      </c>
      <c r="I4033" s="1" t="s">
        <v>125</v>
      </c>
      <c r="J4033" s="1" t="s">
        <v>80</v>
      </c>
      <c r="K4033" s="1" t="s">
        <v>48</v>
      </c>
      <c r="L4033" s="1" t="s">
        <v>48</v>
      </c>
      <c r="M4033" s="1" t="s">
        <v>48</v>
      </c>
      <c r="N4033" s="1" t="s">
        <v>48</v>
      </c>
      <c r="O4033" s="1" t="s">
        <v>48</v>
      </c>
      <c r="P4033" s="1" t="s">
        <v>48</v>
      </c>
      <c r="Q4033" s="1" t="s">
        <v>48</v>
      </c>
      <c r="R4033" s="1" t="s">
        <v>48</v>
      </c>
      <c r="S4033" s="1" t="s">
        <v>48</v>
      </c>
      <c r="T4033" s="1" t="s">
        <v>48</v>
      </c>
      <c r="U4033" s="1" t="s">
        <v>48</v>
      </c>
      <c r="V4033" s="1" t="s">
        <v>48</v>
      </c>
      <c r="W4033" s="1" t="s">
        <v>49</v>
      </c>
      <c r="X4033" s="1" t="s">
        <v>51</v>
      </c>
      <c r="Y4033" s="1" t="s">
        <v>15990</v>
      </c>
      <c r="AC4033" s="1" t="s">
        <v>5712</v>
      </c>
      <c r="AD4033" s="1" t="s">
        <v>5712</v>
      </c>
      <c r="AK4033" s="1" t="s">
        <v>55</v>
      </c>
      <c r="AN4033" s="1" t="s">
        <v>5712</v>
      </c>
      <c r="AP4033" s="1" t="s">
        <v>5712</v>
      </c>
      <c r="AR4033" s="1" t="s">
        <v>5712</v>
      </c>
      <c r="AT4033" s="1" t="s">
        <v>5712</v>
      </c>
      <c r="AV4033" s="1" t="s">
        <v>15991</v>
      </c>
    </row>
    <row r="4034" spans="1:48" x14ac:dyDescent="0.35">
      <c r="A4034" s="1" t="s">
        <v>15992</v>
      </c>
      <c r="B4034" s="1" t="s">
        <v>12499</v>
      </c>
      <c r="C4034" s="1" t="s">
        <v>71</v>
      </c>
      <c r="D4034">
        <v>23</v>
      </c>
      <c r="E4034" s="1" t="s">
        <v>57</v>
      </c>
      <c r="F4034" s="1" t="s">
        <v>58</v>
      </c>
      <c r="G4034" s="1" t="s">
        <v>98</v>
      </c>
      <c r="H4034" s="1" t="s">
        <v>112</v>
      </c>
      <c r="I4034" s="1" t="s">
        <v>68</v>
      </c>
      <c r="J4034" s="1" t="s">
        <v>80</v>
      </c>
      <c r="K4034" s="1" t="s">
        <v>48</v>
      </c>
      <c r="L4034" s="1" t="s">
        <v>48</v>
      </c>
      <c r="M4034" s="1" t="s">
        <v>48</v>
      </c>
      <c r="N4034" s="1" t="s">
        <v>48</v>
      </c>
      <c r="O4034" s="1" t="s">
        <v>48</v>
      </c>
      <c r="P4034" s="1" t="s">
        <v>48</v>
      </c>
      <c r="Q4034" s="1" t="s">
        <v>48</v>
      </c>
      <c r="R4034" s="1" t="s">
        <v>48</v>
      </c>
      <c r="S4034" s="1" t="s">
        <v>48</v>
      </c>
      <c r="T4034" s="1" t="s">
        <v>48</v>
      </c>
      <c r="U4034" s="1" t="s">
        <v>48</v>
      </c>
      <c r="V4034" s="1" t="s">
        <v>48</v>
      </c>
      <c r="W4034" s="1" t="s">
        <v>49</v>
      </c>
      <c r="X4034" s="1" t="s">
        <v>62</v>
      </c>
      <c r="AC4034" s="1" t="s">
        <v>5712</v>
      </c>
      <c r="AD4034" s="1" t="s">
        <v>5712</v>
      </c>
      <c r="AI4034" s="1" t="s">
        <v>15993</v>
      </c>
      <c r="AK4034" s="1" t="s">
        <v>55</v>
      </c>
      <c r="AN4034" s="1" t="s">
        <v>5712</v>
      </c>
      <c r="AP4034" s="1" t="s">
        <v>5712</v>
      </c>
      <c r="AR4034" s="1" t="s">
        <v>5712</v>
      </c>
      <c r="AT4034" s="1" t="s">
        <v>5712</v>
      </c>
      <c r="AV4034" s="1" t="s">
        <v>15319</v>
      </c>
    </row>
    <row r="4035" spans="1:48" x14ac:dyDescent="0.35">
      <c r="A4035" s="1" t="s">
        <v>15994</v>
      </c>
      <c r="B4035" s="1" t="s">
        <v>12499</v>
      </c>
      <c r="C4035" s="1" t="s">
        <v>71</v>
      </c>
      <c r="D4035">
        <v>26</v>
      </c>
      <c r="E4035" s="1" t="s">
        <v>57</v>
      </c>
      <c r="F4035" s="1" t="s">
        <v>107</v>
      </c>
      <c r="G4035" s="1" t="s">
        <v>98</v>
      </c>
      <c r="H4035" s="1" t="s">
        <v>45</v>
      </c>
      <c r="I4035" s="1" t="s">
        <v>99</v>
      </c>
      <c r="J4035" s="1" t="s">
        <v>80</v>
      </c>
      <c r="K4035" s="1" t="s">
        <v>48</v>
      </c>
      <c r="L4035" s="1" t="s">
        <v>48</v>
      </c>
      <c r="M4035" s="1" t="s">
        <v>48</v>
      </c>
      <c r="N4035" s="1" t="s">
        <v>48</v>
      </c>
      <c r="O4035" s="1" t="s">
        <v>48</v>
      </c>
      <c r="P4035" s="1" t="s">
        <v>48</v>
      </c>
      <c r="Q4035" s="1" t="s">
        <v>48</v>
      </c>
      <c r="R4035" s="1" t="s">
        <v>48</v>
      </c>
      <c r="S4035" s="1" t="s">
        <v>48</v>
      </c>
      <c r="T4035" s="1" t="s">
        <v>48</v>
      </c>
      <c r="U4035" s="1" t="s">
        <v>48</v>
      </c>
      <c r="V4035" s="1" t="s">
        <v>49</v>
      </c>
      <c r="W4035" s="1" t="s">
        <v>48</v>
      </c>
      <c r="X4035" s="1" t="s">
        <v>116</v>
      </c>
      <c r="Y4035" s="1" t="s">
        <v>15995</v>
      </c>
      <c r="AC4035" s="1" t="s">
        <v>5712</v>
      </c>
      <c r="AD4035" s="1" t="s">
        <v>5712</v>
      </c>
      <c r="AK4035" s="1" t="s">
        <v>55</v>
      </c>
      <c r="AN4035" s="1" t="s">
        <v>5712</v>
      </c>
      <c r="AP4035" s="1" t="s">
        <v>131</v>
      </c>
      <c r="AR4035" s="1" t="s">
        <v>5712</v>
      </c>
      <c r="AT4035" s="1" t="s">
        <v>5712</v>
      </c>
    </row>
    <row r="4036" spans="1:48" x14ac:dyDescent="0.35">
      <c r="A4036" s="1" t="s">
        <v>15996</v>
      </c>
      <c r="B4036" s="1" t="s">
        <v>12499</v>
      </c>
      <c r="C4036" s="1" t="s">
        <v>71</v>
      </c>
      <c r="D4036">
        <v>50</v>
      </c>
      <c r="E4036" s="1" t="s">
        <v>42</v>
      </c>
      <c r="F4036" s="1" t="s">
        <v>72</v>
      </c>
      <c r="G4036" s="1" t="s">
        <v>59</v>
      </c>
      <c r="H4036" s="1" t="s">
        <v>386</v>
      </c>
      <c r="I4036" s="1" t="s">
        <v>99</v>
      </c>
      <c r="J4036" s="1" t="s">
        <v>80</v>
      </c>
      <c r="K4036" s="1" t="s">
        <v>48</v>
      </c>
      <c r="L4036" s="1" t="s">
        <v>48</v>
      </c>
      <c r="M4036" s="1" t="s">
        <v>48</v>
      </c>
      <c r="N4036" s="1" t="s">
        <v>48</v>
      </c>
      <c r="O4036" s="1" t="s">
        <v>48</v>
      </c>
      <c r="P4036" s="1" t="s">
        <v>48</v>
      </c>
      <c r="Q4036" s="1" t="s">
        <v>48</v>
      </c>
      <c r="R4036" s="1" t="s">
        <v>48</v>
      </c>
      <c r="S4036" s="1" t="s">
        <v>48</v>
      </c>
      <c r="T4036" s="1" t="s">
        <v>48</v>
      </c>
      <c r="U4036" s="1" t="s">
        <v>48</v>
      </c>
      <c r="V4036" s="1" t="s">
        <v>49</v>
      </c>
      <c r="W4036" s="1" t="s">
        <v>48</v>
      </c>
      <c r="X4036" s="1" t="s">
        <v>116</v>
      </c>
      <c r="Y4036" s="1" t="s">
        <v>15997</v>
      </c>
      <c r="AC4036" s="1" t="s">
        <v>5712</v>
      </c>
      <c r="AD4036" s="1" t="s">
        <v>5712</v>
      </c>
      <c r="AI4036" s="1" t="s">
        <v>15998</v>
      </c>
      <c r="AK4036" s="1" t="s">
        <v>55</v>
      </c>
      <c r="AN4036" s="1" t="s">
        <v>5712</v>
      </c>
      <c r="AP4036" s="1" t="s">
        <v>5712</v>
      </c>
      <c r="AR4036" s="1" t="s">
        <v>5712</v>
      </c>
      <c r="AT4036" s="1" t="s">
        <v>5712</v>
      </c>
      <c r="AV4036" s="1" t="s">
        <v>15999</v>
      </c>
    </row>
    <row r="4037" spans="1:48" x14ac:dyDescent="0.35">
      <c r="A4037" s="1" t="s">
        <v>16000</v>
      </c>
      <c r="B4037" s="1" t="s">
        <v>12499</v>
      </c>
      <c r="C4037" s="1" t="s">
        <v>71</v>
      </c>
      <c r="D4037">
        <v>78</v>
      </c>
      <c r="E4037" s="1" t="s">
        <v>65</v>
      </c>
      <c r="F4037" s="1" t="s">
        <v>66</v>
      </c>
      <c r="G4037" s="1" t="s">
        <v>73</v>
      </c>
      <c r="H4037" s="1" t="s">
        <v>67</v>
      </c>
      <c r="I4037" s="1" t="s">
        <v>61</v>
      </c>
      <c r="J4037" s="1" t="s">
        <v>80</v>
      </c>
      <c r="K4037" s="1" t="s">
        <v>48</v>
      </c>
      <c r="L4037" s="1" t="s">
        <v>48</v>
      </c>
      <c r="M4037" s="1" t="s">
        <v>48</v>
      </c>
      <c r="N4037" s="1" t="s">
        <v>48</v>
      </c>
      <c r="O4037" s="1" t="s">
        <v>48</v>
      </c>
      <c r="P4037" s="1" t="s">
        <v>48</v>
      </c>
      <c r="Q4037" s="1" t="s">
        <v>48</v>
      </c>
      <c r="R4037" s="1" t="s">
        <v>48</v>
      </c>
      <c r="S4037" s="1" t="s">
        <v>48</v>
      </c>
      <c r="T4037" s="1" t="s">
        <v>48</v>
      </c>
      <c r="U4037" s="1" t="s">
        <v>48</v>
      </c>
      <c r="V4037" s="1" t="s">
        <v>49</v>
      </c>
      <c r="W4037" s="1" t="s">
        <v>48</v>
      </c>
      <c r="X4037" s="1" t="s">
        <v>62</v>
      </c>
      <c r="AC4037" s="1" t="s">
        <v>5712</v>
      </c>
      <c r="AD4037" s="1" t="s">
        <v>5712</v>
      </c>
      <c r="AI4037" s="1" t="s">
        <v>16001</v>
      </c>
      <c r="AK4037" s="1" t="s">
        <v>55</v>
      </c>
      <c r="AN4037" s="1" t="s">
        <v>5712</v>
      </c>
      <c r="AP4037" s="1" t="s">
        <v>5712</v>
      </c>
      <c r="AR4037" s="1" t="s">
        <v>5712</v>
      </c>
      <c r="AT4037" s="1" t="s">
        <v>5712</v>
      </c>
      <c r="AV4037" s="1" t="s">
        <v>16002</v>
      </c>
    </row>
    <row r="4038" spans="1:48" x14ac:dyDescent="0.35">
      <c r="A4038" s="1" t="s">
        <v>16003</v>
      </c>
      <c r="B4038" s="1" t="s">
        <v>12499</v>
      </c>
      <c r="C4038" s="1" t="s">
        <v>71</v>
      </c>
      <c r="D4038">
        <v>73</v>
      </c>
      <c r="E4038" s="1" t="s">
        <v>65</v>
      </c>
      <c r="F4038" s="1" t="s">
        <v>66</v>
      </c>
      <c r="G4038" s="1" t="s">
        <v>73</v>
      </c>
      <c r="H4038" s="1" t="s">
        <v>67</v>
      </c>
      <c r="I4038" s="1" t="s">
        <v>68</v>
      </c>
      <c r="J4038" s="1" t="s">
        <v>80</v>
      </c>
      <c r="K4038" s="1" t="s">
        <v>48</v>
      </c>
      <c r="L4038" s="1" t="s">
        <v>48</v>
      </c>
      <c r="M4038" s="1" t="s">
        <v>48</v>
      </c>
      <c r="N4038" s="1" t="s">
        <v>48</v>
      </c>
      <c r="O4038" s="1" t="s">
        <v>48</v>
      </c>
      <c r="P4038" s="1" t="s">
        <v>48</v>
      </c>
      <c r="Q4038" s="1" t="s">
        <v>48</v>
      </c>
      <c r="R4038" s="1" t="s">
        <v>48</v>
      </c>
      <c r="S4038" s="1" t="s">
        <v>48</v>
      </c>
      <c r="T4038" s="1" t="s">
        <v>48</v>
      </c>
      <c r="U4038" s="1" t="s">
        <v>49</v>
      </c>
      <c r="V4038" s="1" t="s">
        <v>48</v>
      </c>
      <c r="W4038" s="1" t="s">
        <v>48</v>
      </c>
      <c r="X4038" s="1" t="s">
        <v>116</v>
      </c>
      <c r="Y4038" s="1" t="s">
        <v>16004</v>
      </c>
      <c r="AC4038" s="1" t="s">
        <v>5712</v>
      </c>
      <c r="AD4038" s="1" t="s">
        <v>5712</v>
      </c>
      <c r="AI4038" s="1" t="s">
        <v>16005</v>
      </c>
      <c r="AK4038" s="1" t="s">
        <v>63</v>
      </c>
      <c r="AN4038" s="1" t="s">
        <v>5712</v>
      </c>
      <c r="AP4038" s="1" t="s">
        <v>5712</v>
      </c>
      <c r="AR4038" s="1" t="s">
        <v>5712</v>
      </c>
      <c r="AT4038" s="1" t="s">
        <v>5712</v>
      </c>
    </row>
    <row r="4039" spans="1:48" x14ac:dyDescent="0.35">
      <c r="A4039" s="1" t="s">
        <v>16006</v>
      </c>
      <c r="B4039" s="1" t="s">
        <v>12499</v>
      </c>
      <c r="C4039" s="1" t="s">
        <v>71</v>
      </c>
      <c r="D4039">
        <v>62</v>
      </c>
      <c r="E4039" s="1" t="s">
        <v>65</v>
      </c>
      <c r="F4039" s="1" t="s">
        <v>66</v>
      </c>
      <c r="G4039" s="1" t="s">
        <v>44</v>
      </c>
      <c r="H4039" s="1" t="s">
        <v>144</v>
      </c>
      <c r="I4039" s="1" t="s">
        <v>68</v>
      </c>
      <c r="J4039" s="1" t="s">
        <v>80</v>
      </c>
      <c r="K4039" s="1" t="s">
        <v>48</v>
      </c>
      <c r="L4039" s="1" t="s">
        <v>48</v>
      </c>
      <c r="M4039" s="1" t="s">
        <v>48</v>
      </c>
      <c r="N4039" s="1" t="s">
        <v>48</v>
      </c>
      <c r="O4039" s="1" t="s">
        <v>48</v>
      </c>
      <c r="P4039" s="1" t="s">
        <v>48</v>
      </c>
      <c r="Q4039" s="1" t="s">
        <v>48</v>
      </c>
      <c r="R4039" s="1" t="s">
        <v>48</v>
      </c>
      <c r="S4039" s="1" t="s">
        <v>48</v>
      </c>
      <c r="T4039" s="1" t="s">
        <v>48</v>
      </c>
      <c r="U4039" s="1" t="s">
        <v>48</v>
      </c>
      <c r="V4039" s="1" t="s">
        <v>48</v>
      </c>
      <c r="W4039" s="1" t="s">
        <v>49</v>
      </c>
      <c r="X4039" s="1" t="s">
        <v>116</v>
      </c>
      <c r="Y4039" s="1" t="s">
        <v>16007</v>
      </c>
      <c r="AC4039" s="1" t="s">
        <v>5712</v>
      </c>
      <c r="AD4039" s="1" t="s">
        <v>5712</v>
      </c>
      <c r="AI4039" s="1" t="s">
        <v>16008</v>
      </c>
      <c r="AK4039" s="1" t="s">
        <v>77</v>
      </c>
      <c r="AN4039" s="1" t="s">
        <v>5712</v>
      </c>
      <c r="AP4039" s="1" t="s">
        <v>5712</v>
      </c>
      <c r="AR4039" s="1" t="s">
        <v>5712</v>
      </c>
      <c r="AT4039" s="1" t="s">
        <v>5712</v>
      </c>
    </row>
    <row r="4040" spans="1:48" x14ac:dyDescent="0.35">
      <c r="A4040" s="1" t="s">
        <v>16009</v>
      </c>
      <c r="B4040" s="1" t="s">
        <v>12499</v>
      </c>
      <c r="C4040" s="1" t="s">
        <v>71</v>
      </c>
      <c r="D4040">
        <v>42</v>
      </c>
      <c r="E4040" s="1" t="s">
        <v>42</v>
      </c>
      <c r="F4040" s="1" t="s">
        <v>72</v>
      </c>
      <c r="G4040" s="1" t="s">
        <v>59</v>
      </c>
      <c r="H4040" s="1" t="s">
        <v>45</v>
      </c>
      <c r="I4040" s="1" t="s">
        <v>90</v>
      </c>
      <c r="J4040" s="1" t="s">
        <v>80</v>
      </c>
      <c r="K4040" s="1" t="s">
        <v>48</v>
      </c>
      <c r="L4040" s="1" t="s">
        <v>48</v>
      </c>
      <c r="M4040" s="1" t="s">
        <v>48</v>
      </c>
      <c r="N4040" s="1" t="s">
        <v>48</v>
      </c>
      <c r="O4040" s="1" t="s">
        <v>48</v>
      </c>
      <c r="P4040" s="1" t="s">
        <v>48</v>
      </c>
      <c r="Q4040" s="1" t="s">
        <v>48</v>
      </c>
      <c r="R4040" s="1" t="s">
        <v>48</v>
      </c>
      <c r="S4040" s="1" t="s">
        <v>48</v>
      </c>
      <c r="T4040" s="1" t="s">
        <v>48</v>
      </c>
      <c r="U4040" s="1" t="s">
        <v>49</v>
      </c>
      <c r="V4040" s="1" t="s">
        <v>48</v>
      </c>
      <c r="W4040" s="1" t="s">
        <v>48</v>
      </c>
      <c r="X4040" s="1" t="s">
        <v>62</v>
      </c>
      <c r="AC4040" s="1" t="s">
        <v>5712</v>
      </c>
      <c r="AD4040" s="1" t="s">
        <v>5712</v>
      </c>
      <c r="AK4040" s="1" t="s">
        <v>63</v>
      </c>
      <c r="AN4040" s="1" t="s">
        <v>5712</v>
      </c>
      <c r="AP4040" s="1" t="s">
        <v>5712</v>
      </c>
      <c r="AR4040" s="1" t="s">
        <v>5712</v>
      </c>
      <c r="AT4040" s="1" t="s">
        <v>5712</v>
      </c>
    </row>
    <row r="4041" spans="1:48" x14ac:dyDescent="0.35">
      <c r="A4041" s="1" t="s">
        <v>16010</v>
      </c>
      <c r="B4041" s="1" t="s">
        <v>12499</v>
      </c>
      <c r="C4041" s="1" t="s">
        <v>71</v>
      </c>
      <c r="D4041">
        <v>69</v>
      </c>
      <c r="E4041" s="1" t="s">
        <v>65</v>
      </c>
      <c r="F4041" s="1" t="s">
        <v>66</v>
      </c>
      <c r="G4041" s="1" t="s">
        <v>44</v>
      </c>
      <c r="H4041" s="1" t="s">
        <v>67</v>
      </c>
      <c r="I4041" s="1" t="s">
        <v>125</v>
      </c>
      <c r="J4041" s="1" t="s">
        <v>80</v>
      </c>
      <c r="K4041" s="1" t="s">
        <v>48</v>
      </c>
      <c r="L4041" s="1" t="s">
        <v>48</v>
      </c>
      <c r="M4041" s="1" t="s">
        <v>48</v>
      </c>
      <c r="N4041" s="1" t="s">
        <v>48</v>
      </c>
      <c r="O4041" s="1" t="s">
        <v>48</v>
      </c>
      <c r="P4041" s="1" t="s">
        <v>48</v>
      </c>
      <c r="Q4041" s="1" t="s">
        <v>48</v>
      </c>
      <c r="R4041" s="1" t="s">
        <v>48</v>
      </c>
      <c r="S4041" s="1" t="s">
        <v>48</v>
      </c>
      <c r="T4041" s="1" t="s">
        <v>48</v>
      </c>
      <c r="U4041" s="1" t="s">
        <v>48</v>
      </c>
      <c r="V4041" s="1" t="s">
        <v>49</v>
      </c>
      <c r="W4041" s="1" t="s">
        <v>48</v>
      </c>
      <c r="X4041" s="1" t="s">
        <v>145</v>
      </c>
      <c r="Y4041" s="1" t="s">
        <v>16011</v>
      </c>
      <c r="AC4041" s="1" t="s">
        <v>5712</v>
      </c>
      <c r="AD4041" s="1" t="s">
        <v>5712</v>
      </c>
      <c r="AK4041" s="1" t="s">
        <v>77</v>
      </c>
      <c r="AN4041" s="1" t="s">
        <v>131</v>
      </c>
      <c r="AP4041" s="1" t="s">
        <v>131</v>
      </c>
      <c r="AR4041" s="1" t="s">
        <v>5712</v>
      </c>
      <c r="AT4041" s="1" t="s">
        <v>5712</v>
      </c>
    </row>
    <row r="4042" spans="1:48" x14ac:dyDescent="0.35">
      <c r="A4042" s="1" t="s">
        <v>16009</v>
      </c>
      <c r="B4042" s="1" t="s">
        <v>12499</v>
      </c>
      <c r="C4042" s="1" t="s">
        <v>71</v>
      </c>
      <c r="D4042">
        <v>57</v>
      </c>
      <c r="E4042" s="1" t="s">
        <v>65</v>
      </c>
      <c r="F4042" s="1" t="s">
        <v>43</v>
      </c>
      <c r="G4042" s="1" t="s">
        <v>98</v>
      </c>
      <c r="H4042" s="1" t="s">
        <v>45</v>
      </c>
      <c r="I4042" s="1" t="s">
        <v>99</v>
      </c>
      <c r="J4042" s="1" t="s">
        <v>80</v>
      </c>
      <c r="K4042" s="1" t="s">
        <v>48</v>
      </c>
      <c r="L4042" s="1" t="s">
        <v>48</v>
      </c>
      <c r="M4042" s="1" t="s">
        <v>48</v>
      </c>
      <c r="N4042" s="1" t="s">
        <v>48</v>
      </c>
      <c r="O4042" s="1" t="s">
        <v>48</v>
      </c>
      <c r="P4042" s="1" t="s">
        <v>48</v>
      </c>
      <c r="Q4042" s="1" t="s">
        <v>48</v>
      </c>
      <c r="R4042" s="1" t="s">
        <v>48</v>
      </c>
      <c r="S4042" s="1" t="s">
        <v>48</v>
      </c>
      <c r="T4042" s="1" t="s">
        <v>48</v>
      </c>
      <c r="U4042" s="1" t="s">
        <v>49</v>
      </c>
      <c r="V4042" s="1" t="s">
        <v>48</v>
      </c>
      <c r="W4042" s="1" t="s">
        <v>48</v>
      </c>
      <c r="X4042" s="1" t="s">
        <v>116</v>
      </c>
      <c r="Y4042" s="1" t="s">
        <v>191</v>
      </c>
      <c r="AC4042" s="1" t="s">
        <v>5712</v>
      </c>
      <c r="AD4042" s="1" t="s">
        <v>5712</v>
      </c>
      <c r="AK4042" s="1" t="s">
        <v>77</v>
      </c>
      <c r="AN4042" s="1" t="s">
        <v>5712</v>
      </c>
      <c r="AP4042" s="1" t="s">
        <v>5712</v>
      </c>
      <c r="AR4042" s="1" t="s">
        <v>5712</v>
      </c>
      <c r="AT4042" s="1" t="s">
        <v>5712</v>
      </c>
      <c r="AV4042" s="1" t="s">
        <v>16012</v>
      </c>
    </row>
    <row r="4043" spans="1:48" x14ac:dyDescent="0.35">
      <c r="A4043" s="1" t="s">
        <v>16013</v>
      </c>
      <c r="B4043" s="1" t="s">
        <v>12499</v>
      </c>
      <c r="C4043" s="1" t="s">
        <v>71</v>
      </c>
      <c r="D4043">
        <v>44</v>
      </c>
      <c r="E4043" s="1" t="s">
        <v>42</v>
      </c>
      <c r="F4043" s="1" t="s">
        <v>43</v>
      </c>
      <c r="G4043" s="1" t="s">
        <v>98</v>
      </c>
      <c r="H4043" s="1" t="s">
        <v>45</v>
      </c>
      <c r="I4043" s="1" t="s">
        <v>113</v>
      </c>
      <c r="J4043" s="1" t="s">
        <v>80</v>
      </c>
      <c r="K4043" s="1" t="s">
        <v>48</v>
      </c>
      <c r="L4043" s="1" t="s">
        <v>48</v>
      </c>
      <c r="M4043" s="1" t="s">
        <v>48</v>
      </c>
      <c r="N4043" s="1" t="s">
        <v>48</v>
      </c>
      <c r="O4043" s="1" t="s">
        <v>48</v>
      </c>
      <c r="P4043" s="1" t="s">
        <v>48</v>
      </c>
      <c r="Q4043" s="1" t="s">
        <v>48</v>
      </c>
      <c r="R4043" s="1" t="s">
        <v>48</v>
      </c>
      <c r="S4043" s="1" t="s">
        <v>48</v>
      </c>
      <c r="T4043" s="1" t="s">
        <v>48</v>
      </c>
      <c r="U4043" s="1" t="s">
        <v>48</v>
      </c>
      <c r="V4043" s="1" t="s">
        <v>49</v>
      </c>
      <c r="W4043" s="1" t="s">
        <v>48</v>
      </c>
      <c r="X4043" s="1" t="s">
        <v>62</v>
      </c>
      <c r="AC4043" s="1" t="s">
        <v>5712</v>
      </c>
      <c r="AD4043" s="1" t="s">
        <v>5712</v>
      </c>
      <c r="AI4043" s="1" t="s">
        <v>16014</v>
      </c>
      <c r="AK4043" s="1" t="s">
        <v>77</v>
      </c>
      <c r="AN4043" s="1" t="s">
        <v>5712</v>
      </c>
      <c r="AP4043" s="1" t="s">
        <v>5712</v>
      </c>
      <c r="AR4043" s="1" t="s">
        <v>5712</v>
      </c>
      <c r="AT4043" s="1" t="s">
        <v>5712</v>
      </c>
    </row>
    <row r="4044" spans="1:48" x14ac:dyDescent="0.35">
      <c r="A4044" s="1" t="s">
        <v>16015</v>
      </c>
      <c r="B4044" s="1" t="s">
        <v>12499</v>
      </c>
      <c r="C4044" s="1" t="s">
        <v>71</v>
      </c>
      <c r="D4044">
        <v>41</v>
      </c>
      <c r="E4044" s="1" t="s">
        <v>42</v>
      </c>
      <c r="F4044" s="1" t="s">
        <v>43</v>
      </c>
      <c r="G4044" s="1" t="s">
        <v>98</v>
      </c>
      <c r="H4044" s="1" t="s">
        <v>45</v>
      </c>
      <c r="I4044" s="1" t="s">
        <v>74</v>
      </c>
      <c r="J4044" s="1" t="s">
        <v>80</v>
      </c>
      <c r="K4044" s="1" t="s">
        <v>48</v>
      </c>
      <c r="L4044" s="1" t="s">
        <v>48</v>
      </c>
      <c r="M4044" s="1" t="s">
        <v>48</v>
      </c>
      <c r="N4044" s="1" t="s">
        <v>48</v>
      </c>
      <c r="O4044" s="1" t="s">
        <v>48</v>
      </c>
      <c r="P4044" s="1" t="s">
        <v>48</v>
      </c>
      <c r="Q4044" s="1" t="s">
        <v>48</v>
      </c>
      <c r="R4044" s="1" t="s">
        <v>48</v>
      </c>
      <c r="S4044" s="1" t="s">
        <v>48</v>
      </c>
      <c r="T4044" s="1" t="s">
        <v>48</v>
      </c>
      <c r="U4044" s="1" t="s">
        <v>49</v>
      </c>
      <c r="V4044" s="1" t="s">
        <v>48</v>
      </c>
      <c r="W4044" s="1" t="s">
        <v>48</v>
      </c>
      <c r="X4044" s="1" t="s">
        <v>116</v>
      </c>
      <c r="Y4044" s="1" t="s">
        <v>16016</v>
      </c>
      <c r="AC4044" s="1" t="s">
        <v>5712</v>
      </c>
      <c r="AD4044" s="1" t="s">
        <v>5712</v>
      </c>
      <c r="AK4044" s="1" t="s">
        <v>55</v>
      </c>
      <c r="AN4044" s="1" t="s">
        <v>5712</v>
      </c>
      <c r="AP4044" s="1" t="s">
        <v>5712</v>
      </c>
      <c r="AR4044" s="1" t="s">
        <v>5712</v>
      </c>
      <c r="AT4044" s="1" t="s">
        <v>5712</v>
      </c>
      <c r="AV4044" s="1" t="s">
        <v>16017</v>
      </c>
    </row>
    <row r="4045" spans="1:48" x14ac:dyDescent="0.35">
      <c r="A4045" s="1" t="s">
        <v>16018</v>
      </c>
      <c r="B4045" s="1" t="s">
        <v>12499</v>
      </c>
      <c r="C4045" s="1" t="s">
        <v>71</v>
      </c>
      <c r="D4045">
        <v>45</v>
      </c>
      <c r="E4045" s="1" t="s">
        <v>42</v>
      </c>
      <c r="F4045" s="1" t="s">
        <v>72</v>
      </c>
      <c r="G4045" s="1" t="s">
        <v>98</v>
      </c>
      <c r="H4045" s="1" t="s">
        <v>45</v>
      </c>
      <c r="I4045" s="1" t="s">
        <v>46</v>
      </c>
      <c r="J4045" s="1" t="s">
        <v>80</v>
      </c>
      <c r="K4045" s="1" t="s">
        <v>48</v>
      </c>
      <c r="L4045" s="1" t="s">
        <v>48</v>
      </c>
      <c r="M4045" s="1" t="s">
        <v>48</v>
      </c>
      <c r="N4045" s="1" t="s">
        <v>48</v>
      </c>
      <c r="O4045" s="1" t="s">
        <v>48</v>
      </c>
      <c r="P4045" s="1" t="s">
        <v>48</v>
      </c>
      <c r="Q4045" s="1" t="s">
        <v>48</v>
      </c>
      <c r="R4045" s="1" t="s">
        <v>48</v>
      </c>
      <c r="S4045" s="1" t="s">
        <v>48</v>
      </c>
      <c r="T4045" s="1" t="s">
        <v>48</v>
      </c>
      <c r="U4045" s="1" t="s">
        <v>49</v>
      </c>
      <c r="V4045" s="1" t="s">
        <v>48</v>
      </c>
      <c r="W4045" s="1" t="s">
        <v>48</v>
      </c>
      <c r="X4045" s="1" t="s">
        <v>62</v>
      </c>
      <c r="AC4045" s="1" t="s">
        <v>5712</v>
      </c>
      <c r="AD4045" s="1" t="s">
        <v>5712</v>
      </c>
      <c r="AI4045" s="1" t="s">
        <v>16019</v>
      </c>
      <c r="AK4045" s="1" t="s">
        <v>55</v>
      </c>
      <c r="AN4045" s="1" t="s">
        <v>5712</v>
      </c>
      <c r="AP4045" s="1" t="s">
        <v>5712</v>
      </c>
      <c r="AR4045" s="1" t="s">
        <v>5712</v>
      </c>
      <c r="AT4045" s="1" t="s">
        <v>5712</v>
      </c>
    </row>
    <row r="4046" spans="1:48" x14ac:dyDescent="0.35">
      <c r="A4046" s="1" t="s">
        <v>16020</v>
      </c>
      <c r="B4046" s="1" t="s">
        <v>12499</v>
      </c>
      <c r="C4046" s="1" t="s">
        <v>71</v>
      </c>
      <c r="D4046">
        <v>74</v>
      </c>
      <c r="E4046" s="1" t="s">
        <v>65</v>
      </c>
      <c r="F4046" s="1" t="s">
        <v>66</v>
      </c>
      <c r="G4046" s="1" t="s">
        <v>85</v>
      </c>
      <c r="H4046" s="1" t="s">
        <v>67</v>
      </c>
      <c r="I4046" s="1" t="s">
        <v>110</v>
      </c>
      <c r="J4046" s="1" t="s">
        <v>80</v>
      </c>
      <c r="K4046" s="1" t="s">
        <v>48</v>
      </c>
      <c r="L4046" s="1" t="s">
        <v>48</v>
      </c>
      <c r="M4046" s="1" t="s">
        <v>48</v>
      </c>
      <c r="N4046" s="1" t="s">
        <v>48</v>
      </c>
      <c r="O4046" s="1" t="s">
        <v>48</v>
      </c>
      <c r="P4046" s="1" t="s">
        <v>48</v>
      </c>
      <c r="Q4046" s="1" t="s">
        <v>48</v>
      </c>
      <c r="R4046" s="1" t="s">
        <v>48</v>
      </c>
      <c r="S4046" s="1" t="s">
        <v>48</v>
      </c>
      <c r="T4046" s="1" t="s">
        <v>48</v>
      </c>
      <c r="U4046" s="1" t="s">
        <v>48</v>
      </c>
      <c r="V4046" s="1" t="s">
        <v>49</v>
      </c>
      <c r="W4046" s="1" t="s">
        <v>48</v>
      </c>
      <c r="X4046" s="1" t="s">
        <v>62</v>
      </c>
      <c r="AC4046" s="1" t="s">
        <v>5712</v>
      </c>
      <c r="AD4046" s="1" t="s">
        <v>5712</v>
      </c>
      <c r="AI4046" s="1" t="s">
        <v>16021</v>
      </c>
      <c r="AK4046" s="1" t="s">
        <v>77</v>
      </c>
      <c r="AN4046" s="1" t="s">
        <v>5712</v>
      </c>
      <c r="AP4046" s="1" t="s">
        <v>5712</v>
      </c>
      <c r="AR4046" s="1" t="s">
        <v>5712</v>
      </c>
      <c r="AT4046" s="1" t="s">
        <v>5712</v>
      </c>
      <c r="AV4046" s="1" t="s">
        <v>16022</v>
      </c>
    </row>
    <row r="4047" spans="1:48" x14ac:dyDescent="0.35">
      <c r="A4047" s="1" t="s">
        <v>16023</v>
      </c>
      <c r="B4047" s="1" t="s">
        <v>12499</v>
      </c>
      <c r="C4047" s="1" t="s">
        <v>71</v>
      </c>
      <c r="D4047">
        <v>36</v>
      </c>
      <c r="E4047" s="1" t="s">
        <v>42</v>
      </c>
      <c r="F4047" s="1" t="s">
        <v>107</v>
      </c>
      <c r="G4047" s="1" t="s">
        <v>85</v>
      </c>
      <c r="H4047" s="1" t="s">
        <v>45</v>
      </c>
      <c r="I4047" s="1" t="s">
        <v>74</v>
      </c>
      <c r="J4047" s="1" t="s">
        <v>47</v>
      </c>
      <c r="K4047" s="1" t="s">
        <v>49</v>
      </c>
      <c r="L4047" s="1" t="s">
        <v>48</v>
      </c>
      <c r="M4047" s="1" t="s">
        <v>48</v>
      </c>
      <c r="N4047" s="1" t="s">
        <v>48</v>
      </c>
      <c r="O4047" s="1" t="s">
        <v>48</v>
      </c>
      <c r="P4047" s="1" t="s">
        <v>48</v>
      </c>
      <c r="Q4047" s="1" t="s">
        <v>48</v>
      </c>
      <c r="R4047" s="1" t="s">
        <v>48</v>
      </c>
      <c r="S4047" s="1" t="s">
        <v>48</v>
      </c>
      <c r="T4047" s="1" t="s">
        <v>48</v>
      </c>
      <c r="U4047" s="1" t="s">
        <v>48</v>
      </c>
      <c r="V4047" s="1" t="s">
        <v>48</v>
      </c>
      <c r="W4047" s="1" t="s">
        <v>48</v>
      </c>
      <c r="X4047" s="1" t="s">
        <v>116</v>
      </c>
      <c r="Y4047" s="1" t="s">
        <v>11923</v>
      </c>
      <c r="AC4047" s="1" t="s">
        <v>5712</v>
      </c>
      <c r="AD4047" s="1" t="s">
        <v>5712</v>
      </c>
      <c r="AI4047" s="1" t="s">
        <v>16024</v>
      </c>
      <c r="AK4047" s="1" t="s">
        <v>63</v>
      </c>
      <c r="AN4047" s="1" t="s">
        <v>5712</v>
      </c>
      <c r="AP4047" s="1" t="s">
        <v>5712</v>
      </c>
      <c r="AR4047" s="1" t="s">
        <v>5712</v>
      </c>
      <c r="AT4047" s="1" t="s">
        <v>5712</v>
      </c>
    </row>
    <row r="4048" spans="1:48" x14ac:dyDescent="0.35">
      <c r="A4048" s="1" t="s">
        <v>16025</v>
      </c>
      <c r="B4048" s="1" t="s">
        <v>12499</v>
      </c>
      <c r="C4048" s="1" t="s">
        <v>71</v>
      </c>
      <c r="D4048">
        <v>58</v>
      </c>
      <c r="E4048" s="1" t="s">
        <v>65</v>
      </c>
      <c r="F4048" s="1" t="s">
        <v>72</v>
      </c>
      <c r="G4048" s="1" t="s">
        <v>73</v>
      </c>
      <c r="H4048" s="1" t="s">
        <v>45</v>
      </c>
      <c r="I4048" s="1" t="s">
        <v>74</v>
      </c>
      <c r="J4048" s="1" t="s">
        <v>80</v>
      </c>
      <c r="K4048" s="1" t="s">
        <v>48</v>
      </c>
      <c r="L4048" s="1" t="s">
        <v>48</v>
      </c>
      <c r="M4048" s="1" t="s">
        <v>48</v>
      </c>
      <c r="N4048" s="1" t="s">
        <v>48</v>
      </c>
      <c r="O4048" s="1" t="s">
        <v>48</v>
      </c>
      <c r="P4048" s="1" t="s">
        <v>48</v>
      </c>
      <c r="Q4048" s="1" t="s">
        <v>48</v>
      </c>
      <c r="R4048" s="1" t="s">
        <v>48</v>
      </c>
      <c r="S4048" s="1" t="s">
        <v>48</v>
      </c>
      <c r="T4048" s="1" t="s">
        <v>48</v>
      </c>
      <c r="U4048" s="1" t="s">
        <v>48</v>
      </c>
      <c r="V4048" s="1" t="s">
        <v>48</v>
      </c>
      <c r="W4048" s="1" t="s">
        <v>49</v>
      </c>
      <c r="X4048" s="1" t="s">
        <v>62</v>
      </c>
      <c r="AC4048" s="1" t="s">
        <v>5712</v>
      </c>
      <c r="AD4048" s="1" t="s">
        <v>5712</v>
      </c>
      <c r="AK4048" s="1" t="s">
        <v>77</v>
      </c>
      <c r="AN4048" s="1" t="s">
        <v>81</v>
      </c>
      <c r="AP4048" s="1" t="s">
        <v>5712</v>
      </c>
      <c r="AR4048" s="1" t="s">
        <v>5712</v>
      </c>
      <c r="AT4048" s="1" t="s">
        <v>5712</v>
      </c>
    </row>
    <row r="4049" spans="1:48" x14ac:dyDescent="0.35">
      <c r="A4049" s="1" t="s">
        <v>16026</v>
      </c>
      <c r="B4049" s="1" t="s">
        <v>12499</v>
      </c>
      <c r="C4049" s="1" t="s">
        <v>71</v>
      </c>
      <c r="D4049">
        <v>58</v>
      </c>
      <c r="E4049" s="1" t="s">
        <v>65</v>
      </c>
      <c r="F4049" s="1" t="s">
        <v>72</v>
      </c>
      <c r="G4049" s="1" t="s">
        <v>85</v>
      </c>
      <c r="H4049" s="1" t="s">
        <v>67</v>
      </c>
      <c r="I4049" s="1" t="s">
        <v>74</v>
      </c>
      <c r="J4049" s="1" t="s">
        <v>80</v>
      </c>
      <c r="K4049" s="1" t="s">
        <v>48</v>
      </c>
      <c r="L4049" s="1" t="s">
        <v>48</v>
      </c>
      <c r="M4049" s="1" t="s">
        <v>48</v>
      </c>
      <c r="N4049" s="1" t="s">
        <v>48</v>
      </c>
      <c r="O4049" s="1" t="s">
        <v>48</v>
      </c>
      <c r="P4049" s="1" t="s">
        <v>48</v>
      </c>
      <c r="Q4049" s="1" t="s">
        <v>48</v>
      </c>
      <c r="R4049" s="1" t="s">
        <v>48</v>
      </c>
      <c r="S4049" s="1" t="s">
        <v>48</v>
      </c>
      <c r="T4049" s="1" t="s">
        <v>48</v>
      </c>
      <c r="U4049" s="1" t="s">
        <v>49</v>
      </c>
      <c r="V4049" s="1" t="s">
        <v>48</v>
      </c>
      <c r="W4049" s="1" t="s">
        <v>48</v>
      </c>
      <c r="X4049" s="1" t="s">
        <v>62</v>
      </c>
      <c r="AC4049" s="1" t="s">
        <v>5712</v>
      </c>
      <c r="AD4049" s="1" t="s">
        <v>5712</v>
      </c>
      <c r="AK4049" s="1" t="s">
        <v>55</v>
      </c>
      <c r="AN4049" s="1" t="s">
        <v>5712</v>
      </c>
      <c r="AP4049" s="1" t="s">
        <v>81</v>
      </c>
      <c r="AR4049" s="1" t="s">
        <v>5712</v>
      </c>
      <c r="AT4049" s="1" t="s">
        <v>5712</v>
      </c>
    </row>
    <row r="4050" spans="1:48" x14ac:dyDescent="0.35">
      <c r="A4050" s="1" t="s">
        <v>16027</v>
      </c>
      <c r="B4050" s="1" t="s">
        <v>12499</v>
      </c>
      <c r="C4050" s="1" t="s">
        <v>71</v>
      </c>
      <c r="D4050">
        <v>69</v>
      </c>
      <c r="E4050" s="1" t="s">
        <v>65</v>
      </c>
      <c r="F4050" s="1" t="s">
        <v>72</v>
      </c>
      <c r="G4050" s="1" t="s">
        <v>59</v>
      </c>
      <c r="H4050" s="1" t="s">
        <v>67</v>
      </c>
      <c r="I4050" s="1" t="s">
        <v>61</v>
      </c>
      <c r="J4050" s="1" t="s">
        <v>80</v>
      </c>
      <c r="K4050" s="1" t="s">
        <v>48</v>
      </c>
      <c r="L4050" s="1" t="s">
        <v>48</v>
      </c>
      <c r="M4050" s="1" t="s">
        <v>48</v>
      </c>
      <c r="N4050" s="1" t="s">
        <v>48</v>
      </c>
      <c r="O4050" s="1" t="s">
        <v>48</v>
      </c>
      <c r="P4050" s="1" t="s">
        <v>48</v>
      </c>
      <c r="Q4050" s="1" t="s">
        <v>48</v>
      </c>
      <c r="R4050" s="1" t="s">
        <v>48</v>
      </c>
      <c r="S4050" s="1" t="s">
        <v>48</v>
      </c>
      <c r="T4050" s="1" t="s">
        <v>48</v>
      </c>
      <c r="U4050" s="1" t="s">
        <v>48</v>
      </c>
      <c r="V4050" s="1" t="s">
        <v>48</v>
      </c>
      <c r="W4050" s="1" t="s">
        <v>49</v>
      </c>
      <c r="X4050" s="1" t="s">
        <v>62</v>
      </c>
      <c r="AC4050" s="1" t="s">
        <v>5712</v>
      </c>
      <c r="AD4050" s="1" t="s">
        <v>5712</v>
      </c>
      <c r="AK4050" s="1" t="s">
        <v>77</v>
      </c>
      <c r="AN4050" s="1" t="s">
        <v>5712</v>
      </c>
      <c r="AP4050" s="1" t="s">
        <v>5712</v>
      </c>
      <c r="AR4050" s="1" t="s">
        <v>5712</v>
      </c>
      <c r="AT4050" s="1" t="s">
        <v>5712</v>
      </c>
      <c r="AV4050" s="1" t="s">
        <v>16028</v>
      </c>
    </row>
    <row r="4051" spans="1:48" x14ac:dyDescent="0.35">
      <c r="A4051" s="1" t="s">
        <v>16029</v>
      </c>
      <c r="B4051" s="1" t="s">
        <v>12499</v>
      </c>
      <c r="C4051" s="1" t="s">
        <v>71</v>
      </c>
      <c r="D4051">
        <v>33</v>
      </c>
      <c r="E4051" s="1" t="s">
        <v>57</v>
      </c>
      <c r="F4051" s="1" t="s">
        <v>107</v>
      </c>
      <c r="G4051" s="1" t="s">
        <v>73</v>
      </c>
      <c r="H4051" s="1" t="s">
        <v>45</v>
      </c>
      <c r="I4051" s="1" t="s">
        <v>68</v>
      </c>
      <c r="J4051" s="1" t="s">
        <v>80</v>
      </c>
      <c r="K4051" s="1" t="s">
        <v>48</v>
      </c>
      <c r="L4051" s="1" t="s">
        <v>48</v>
      </c>
      <c r="M4051" s="1" t="s">
        <v>48</v>
      </c>
      <c r="N4051" s="1" t="s">
        <v>48</v>
      </c>
      <c r="O4051" s="1" t="s">
        <v>48</v>
      </c>
      <c r="P4051" s="1" t="s">
        <v>48</v>
      </c>
      <c r="Q4051" s="1" t="s">
        <v>48</v>
      </c>
      <c r="R4051" s="1" t="s">
        <v>48</v>
      </c>
      <c r="S4051" s="1" t="s">
        <v>48</v>
      </c>
      <c r="T4051" s="1" t="s">
        <v>48</v>
      </c>
      <c r="U4051" s="1" t="s">
        <v>49</v>
      </c>
      <c r="V4051" s="1" t="s">
        <v>48</v>
      </c>
      <c r="W4051" s="1" t="s">
        <v>48</v>
      </c>
      <c r="X4051" s="1" t="s">
        <v>116</v>
      </c>
      <c r="Y4051" s="1" t="s">
        <v>16030</v>
      </c>
      <c r="AC4051" s="1" t="s">
        <v>5712</v>
      </c>
      <c r="AD4051" s="1" t="s">
        <v>5712</v>
      </c>
      <c r="AK4051" s="1" t="s">
        <v>55</v>
      </c>
      <c r="AN4051" s="1" t="s">
        <v>5712</v>
      </c>
      <c r="AP4051" s="1" t="s">
        <v>5712</v>
      </c>
      <c r="AR4051" s="1" t="s">
        <v>5712</v>
      </c>
      <c r="AT4051" s="1" t="s">
        <v>5712</v>
      </c>
      <c r="AV4051" s="1" t="s">
        <v>16031</v>
      </c>
    </row>
    <row r="4052" spans="1:48" x14ac:dyDescent="0.35">
      <c r="A4052" s="1" t="s">
        <v>16032</v>
      </c>
      <c r="B4052" s="1" t="s">
        <v>12499</v>
      </c>
      <c r="C4052" s="1" t="s">
        <v>71</v>
      </c>
      <c r="D4052">
        <v>52</v>
      </c>
      <c r="E4052" s="1" t="s">
        <v>42</v>
      </c>
      <c r="F4052" s="1" t="s">
        <v>107</v>
      </c>
      <c r="G4052" s="1" t="s">
        <v>85</v>
      </c>
      <c r="H4052" s="1" t="s">
        <v>45</v>
      </c>
      <c r="I4052" s="1" t="s">
        <v>113</v>
      </c>
      <c r="J4052" s="1" t="s">
        <v>80</v>
      </c>
      <c r="K4052" s="1" t="s">
        <v>48</v>
      </c>
      <c r="L4052" s="1" t="s">
        <v>48</v>
      </c>
      <c r="M4052" s="1" t="s">
        <v>48</v>
      </c>
      <c r="N4052" s="1" t="s">
        <v>48</v>
      </c>
      <c r="O4052" s="1" t="s">
        <v>48</v>
      </c>
      <c r="P4052" s="1" t="s">
        <v>48</v>
      </c>
      <c r="Q4052" s="1" t="s">
        <v>48</v>
      </c>
      <c r="R4052" s="1" t="s">
        <v>48</v>
      </c>
      <c r="S4052" s="1" t="s">
        <v>48</v>
      </c>
      <c r="T4052" s="1" t="s">
        <v>48</v>
      </c>
      <c r="U4052" s="1" t="s">
        <v>49</v>
      </c>
      <c r="V4052" s="1" t="s">
        <v>48</v>
      </c>
      <c r="W4052" s="1" t="s">
        <v>48</v>
      </c>
      <c r="X4052" s="1" t="s">
        <v>62</v>
      </c>
      <c r="AC4052" s="1" t="s">
        <v>5712</v>
      </c>
      <c r="AD4052" s="1" t="s">
        <v>5712</v>
      </c>
      <c r="AI4052" s="1" t="s">
        <v>16033</v>
      </c>
      <c r="AK4052" s="1" t="s">
        <v>63</v>
      </c>
      <c r="AN4052" s="1" t="s">
        <v>5712</v>
      </c>
      <c r="AP4052" s="1" t="s">
        <v>5712</v>
      </c>
      <c r="AR4052" s="1" t="s">
        <v>5712</v>
      </c>
      <c r="AT4052" s="1" t="s">
        <v>5712</v>
      </c>
    </row>
    <row r="4053" spans="1:48" x14ac:dyDescent="0.35">
      <c r="A4053" s="1" t="s">
        <v>16034</v>
      </c>
      <c r="B4053" s="1" t="s">
        <v>12499</v>
      </c>
      <c r="C4053" s="1" t="s">
        <v>71</v>
      </c>
      <c r="D4053">
        <v>71</v>
      </c>
      <c r="E4053" s="1" t="s">
        <v>65</v>
      </c>
      <c r="F4053" s="1" t="s">
        <v>66</v>
      </c>
      <c r="G4053" s="1" t="s">
        <v>137</v>
      </c>
      <c r="H4053" s="1" t="s">
        <v>79</v>
      </c>
      <c r="I4053" s="1" t="s">
        <v>68</v>
      </c>
      <c r="J4053" s="1" t="s">
        <v>80</v>
      </c>
      <c r="K4053" s="1" t="s">
        <v>48</v>
      </c>
      <c r="L4053" s="1" t="s">
        <v>48</v>
      </c>
      <c r="M4053" s="1" t="s">
        <v>48</v>
      </c>
      <c r="N4053" s="1" t="s">
        <v>48</v>
      </c>
      <c r="O4053" s="1" t="s">
        <v>48</v>
      </c>
      <c r="P4053" s="1" t="s">
        <v>48</v>
      </c>
      <c r="Q4053" s="1" t="s">
        <v>48</v>
      </c>
      <c r="R4053" s="1" t="s">
        <v>48</v>
      </c>
      <c r="S4053" s="1" t="s">
        <v>48</v>
      </c>
      <c r="T4053" s="1" t="s">
        <v>48</v>
      </c>
      <c r="U4053" s="1" t="s">
        <v>48</v>
      </c>
      <c r="V4053" s="1" t="s">
        <v>49</v>
      </c>
      <c r="W4053" s="1" t="s">
        <v>48</v>
      </c>
      <c r="X4053" s="1" t="s">
        <v>51</v>
      </c>
      <c r="Y4053" s="1" t="s">
        <v>16035</v>
      </c>
      <c r="AC4053" s="1" t="s">
        <v>5712</v>
      </c>
      <c r="AD4053" s="1" t="s">
        <v>5712</v>
      </c>
      <c r="AI4053" s="1" t="s">
        <v>2069</v>
      </c>
      <c r="AK4053" s="1" t="s">
        <v>63</v>
      </c>
      <c r="AN4053" s="1" t="s">
        <v>5712</v>
      </c>
      <c r="AP4053" s="1" t="s">
        <v>5712</v>
      </c>
      <c r="AR4053" s="1" t="s">
        <v>5712</v>
      </c>
      <c r="AT4053" s="1" t="s">
        <v>5712</v>
      </c>
      <c r="AV4053" s="1" t="s">
        <v>16036</v>
      </c>
    </row>
    <row r="4054" spans="1:48" x14ac:dyDescent="0.35">
      <c r="A4054" s="1" t="s">
        <v>16037</v>
      </c>
      <c r="B4054" s="1" t="s">
        <v>12499</v>
      </c>
      <c r="C4054" s="1" t="s">
        <v>71</v>
      </c>
      <c r="D4054">
        <v>52</v>
      </c>
      <c r="E4054" s="1" t="s">
        <v>42</v>
      </c>
      <c r="F4054" s="1" t="s">
        <v>72</v>
      </c>
      <c r="G4054" s="1" t="s">
        <v>44</v>
      </c>
      <c r="H4054" s="1" t="s">
        <v>45</v>
      </c>
      <c r="I4054" s="1" t="s">
        <v>74</v>
      </c>
      <c r="J4054" s="1" t="s">
        <v>80</v>
      </c>
      <c r="K4054" s="1" t="s">
        <v>48</v>
      </c>
      <c r="L4054" s="1" t="s">
        <v>48</v>
      </c>
      <c r="M4054" s="1" t="s">
        <v>48</v>
      </c>
      <c r="N4054" s="1" t="s">
        <v>48</v>
      </c>
      <c r="O4054" s="1" t="s">
        <v>48</v>
      </c>
      <c r="P4054" s="1" t="s">
        <v>48</v>
      </c>
      <c r="Q4054" s="1" t="s">
        <v>48</v>
      </c>
      <c r="R4054" s="1" t="s">
        <v>48</v>
      </c>
      <c r="S4054" s="1" t="s">
        <v>48</v>
      </c>
      <c r="T4054" s="1" t="s">
        <v>48</v>
      </c>
      <c r="U4054" s="1" t="s">
        <v>49</v>
      </c>
      <c r="V4054" s="1" t="s">
        <v>48</v>
      </c>
      <c r="W4054" s="1" t="s">
        <v>48</v>
      </c>
      <c r="X4054" s="1" t="s">
        <v>116</v>
      </c>
      <c r="Y4054" s="1" t="s">
        <v>16038</v>
      </c>
      <c r="AC4054" s="1" t="s">
        <v>5712</v>
      </c>
      <c r="AD4054" s="1" t="s">
        <v>5712</v>
      </c>
      <c r="AK4054" s="1" t="s">
        <v>55</v>
      </c>
      <c r="AN4054" s="1" t="s">
        <v>5712</v>
      </c>
      <c r="AP4054" s="1" t="s">
        <v>5712</v>
      </c>
      <c r="AR4054" s="1" t="s">
        <v>5712</v>
      </c>
      <c r="AT4054" s="1" t="s">
        <v>5712</v>
      </c>
      <c r="AV4054" s="1" t="s">
        <v>16039</v>
      </c>
    </row>
    <row r="4055" spans="1:48" x14ac:dyDescent="0.35">
      <c r="A4055" s="1" t="s">
        <v>16040</v>
      </c>
      <c r="B4055" s="1" t="s">
        <v>12499</v>
      </c>
      <c r="C4055" s="1" t="s">
        <v>71</v>
      </c>
      <c r="D4055">
        <v>69</v>
      </c>
      <c r="E4055" s="1" t="s">
        <v>65</v>
      </c>
      <c r="F4055" s="1" t="s">
        <v>66</v>
      </c>
      <c r="G4055" s="1" t="s">
        <v>59</v>
      </c>
      <c r="H4055" s="1" t="s">
        <v>79</v>
      </c>
      <c r="I4055" s="1" t="s">
        <v>110</v>
      </c>
      <c r="J4055" s="1" t="s">
        <v>80</v>
      </c>
      <c r="K4055" s="1" t="s">
        <v>48</v>
      </c>
      <c r="L4055" s="1" t="s">
        <v>48</v>
      </c>
      <c r="M4055" s="1" t="s">
        <v>48</v>
      </c>
      <c r="N4055" s="1" t="s">
        <v>48</v>
      </c>
      <c r="O4055" s="1" t="s">
        <v>48</v>
      </c>
      <c r="P4055" s="1" t="s">
        <v>48</v>
      </c>
      <c r="Q4055" s="1" t="s">
        <v>48</v>
      </c>
      <c r="R4055" s="1" t="s">
        <v>48</v>
      </c>
      <c r="S4055" s="1" t="s">
        <v>48</v>
      </c>
      <c r="T4055" s="1" t="s">
        <v>48</v>
      </c>
      <c r="U4055" s="1" t="s">
        <v>48</v>
      </c>
      <c r="V4055" s="1" t="s">
        <v>49</v>
      </c>
      <c r="W4055" s="1" t="s">
        <v>48</v>
      </c>
      <c r="X4055" s="1" t="s">
        <v>116</v>
      </c>
      <c r="Y4055" s="1" t="s">
        <v>16041</v>
      </c>
      <c r="AC4055" s="1" t="s">
        <v>5712</v>
      </c>
      <c r="AD4055" s="1" t="s">
        <v>5712</v>
      </c>
      <c r="AI4055" s="1" t="s">
        <v>16042</v>
      </c>
      <c r="AK4055" s="1" t="s">
        <v>63</v>
      </c>
      <c r="AN4055" s="1" t="s">
        <v>5712</v>
      </c>
      <c r="AP4055" s="1" t="s">
        <v>5712</v>
      </c>
      <c r="AR4055" s="1" t="s">
        <v>5712</v>
      </c>
      <c r="AT4055" s="1" t="s">
        <v>5712</v>
      </c>
      <c r="AV4055" s="1" t="s">
        <v>16043</v>
      </c>
    </row>
    <row r="4056" spans="1:48" x14ac:dyDescent="0.35">
      <c r="A4056" s="1" t="s">
        <v>16044</v>
      </c>
      <c r="B4056" s="1" t="s">
        <v>12499</v>
      </c>
      <c r="C4056" s="1" t="s">
        <v>71</v>
      </c>
      <c r="D4056">
        <v>54</v>
      </c>
      <c r="E4056" s="1" t="s">
        <v>42</v>
      </c>
      <c r="F4056" s="1" t="s">
        <v>72</v>
      </c>
      <c r="G4056" s="1" t="s">
        <v>98</v>
      </c>
      <c r="H4056" s="1" t="s">
        <v>45</v>
      </c>
      <c r="I4056" s="1" t="s">
        <v>46</v>
      </c>
      <c r="J4056" s="1" t="s">
        <v>80</v>
      </c>
      <c r="K4056" s="1" t="s">
        <v>48</v>
      </c>
      <c r="L4056" s="1" t="s">
        <v>48</v>
      </c>
      <c r="M4056" s="1" t="s">
        <v>48</v>
      </c>
      <c r="N4056" s="1" t="s">
        <v>48</v>
      </c>
      <c r="O4056" s="1" t="s">
        <v>48</v>
      </c>
      <c r="P4056" s="1" t="s">
        <v>48</v>
      </c>
      <c r="Q4056" s="1" t="s">
        <v>48</v>
      </c>
      <c r="R4056" s="1" t="s">
        <v>48</v>
      </c>
      <c r="S4056" s="1" t="s">
        <v>48</v>
      </c>
      <c r="T4056" s="1" t="s">
        <v>48</v>
      </c>
      <c r="U4056" s="1" t="s">
        <v>48</v>
      </c>
      <c r="V4056" s="1" t="s">
        <v>49</v>
      </c>
      <c r="W4056" s="1" t="s">
        <v>48</v>
      </c>
      <c r="X4056" s="1" t="s">
        <v>62</v>
      </c>
      <c r="AC4056" s="1" t="s">
        <v>5712</v>
      </c>
      <c r="AD4056" s="1" t="s">
        <v>5712</v>
      </c>
      <c r="AK4056" s="1" t="s">
        <v>77</v>
      </c>
      <c r="AN4056" s="1" t="s">
        <v>5712</v>
      </c>
      <c r="AP4056" s="1" t="s">
        <v>105</v>
      </c>
      <c r="AR4056" s="1" t="s">
        <v>5712</v>
      </c>
      <c r="AT4056" s="1" t="s">
        <v>5712</v>
      </c>
    </row>
    <row r="4057" spans="1:48" x14ac:dyDescent="0.35">
      <c r="A4057" s="1" t="s">
        <v>16045</v>
      </c>
      <c r="B4057" s="1" t="s">
        <v>12499</v>
      </c>
      <c r="C4057" s="1" t="s">
        <v>71</v>
      </c>
      <c r="D4057">
        <v>48</v>
      </c>
      <c r="E4057" s="1" t="s">
        <v>42</v>
      </c>
      <c r="F4057" s="1" t="s">
        <v>107</v>
      </c>
      <c r="G4057" s="1" t="s">
        <v>85</v>
      </c>
      <c r="H4057" s="1" t="s">
        <v>79</v>
      </c>
      <c r="I4057" s="1" t="s">
        <v>74</v>
      </c>
      <c r="J4057" s="1" t="s">
        <v>80</v>
      </c>
      <c r="K4057" s="1" t="s">
        <v>48</v>
      </c>
      <c r="L4057" s="1" t="s">
        <v>48</v>
      </c>
      <c r="M4057" s="1" t="s">
        <v>48</v>
      </c>
      <c r="N4057" s="1" t="s">
        <v>48</v>
      </c>
      <c r="O4057" s="1" t="s">
        <v>48</v>
      </c>
      <c r="P4057" s="1" t="s">
        <v>48</v>
      </c>
      <c r="Q4057" s="1" t="s">
        <v>48</v>
      </c>
      <c r="R4057" s="1" t="s">
        <v>48</v>
      </c>
      <c r="S4057" s="1" t="s">
        <v>48</v>
      </c>
      <c r="T4057" s="1" t="s">
        <v>48</v>
      </c>
      <c r="U4057" s="1" t="s">
        <v>49</v>
      </c>
      <c r="V4057" s="1" t="s">
        <v>48</v>
      </c>
      <c r="W4057" s="1" t="s">
        <v>48</v>
      </c>
      <c r="X4057" s="1" t="s">
        <v>116</v>
      </c>
      <c r="Y4057" s="1" t="s">
        <v>16046</v>
      </c>
      <c r="AC4057" s="1" t="s">
        <v>5712</v>
      </c>
      <c r="AD4057" s="1" t="s">
        <v>5712</v>
      </c>
      <c r="AK4057" s="1" t="s">
        <v>55</v>
      </c>
      <c r="AN4057" s="1" t="s">
        <v>5712</v>
      </c>
      <c r="AP4057" s="1" t="s">
        <v>5712</v>
      </c>
      <c r="AR4057" s="1" t="s">
        <v>5712</v>
      </c>
      <c r="AT4057" s="1" t="s">
        <v>5712</v>
      </c>
      <c r="AV4057" s="1" t="s">
        <v>105</v>
      </c>
    </row>
    <row r="4058" spans="1:48" x14ac:dyDescent="0.35">
      <c r="A4058" s="1" t="s">
        <v>16047</v>
      </c>
      <c r="B4058" s="1" t="s">
        <v>12499</v>
      </c>
      <c r="C4058" s="1" t="s">
        <v>71</v>
      </c>
      <c r="D4058">
        <v>54</v>
      </c>
      <c r="E4058" s="1" t="s">
        <v>42</v>
      </c>
      <c r="F4058" s="1" t="s">
        <v>72</v>
      </c>
      <c r="G4058" s="1" t="s">
        <v>98</v>
      </c>
      <c r="H4058" s="1" t="s">
        <v>45</v>
      </c>
      <c r="I4058" s="1" t="s">
        <v>90</v>
      </c>
      <c r="J4058" s="1" t="s">
        <v>80</v>
      </c>
      <c r="K4058" s="1" t="s">
        <v>48</v>
      </c>
      <c r="L4058" s="1" t="s">
        <v>48</v>
      </c>
      <c r="M4058" s="1" t="s">
        <v>48</v>
      </c>
      <c r="N4058" s="1" t="s">
        <v>48</v>
      </c>
      <c r="O4058" s="1" t="s">
        <v>48</v>
      </c>
      <c r="P4058" s="1" t="s">
        <v>48</v>
      </c>
      <c r="Q4058" s="1" t="s">
        <v>48</v>
      </c>
      <c r="R4058" s="1" t="s">
        <v>48</v>
      </c>
      <c r="S4058" s="1" t="s">
        <v>48</v>
      </c>
      <c r="T4058" s="1" t="s">
        <v>48</v>
      </c>
      <c r="U4058" s="1" t="s">
        <v>49</v>
      </c>
      <c r="V4058" s="1" t="s">
        <v>48</v>
      </c>
      <c r="W4058" s="1" t="s">
        <v>48</v>
      </c>
      <c r="X4058" s="1" t="s">
        <v>62</v>
      </c>
      <c r="AC4058" s="1" t="s">
        <v>5712</v>
      </c>
      <c r="AD4058" s="1" t="s">
        <v>5712</v>
      </c>
      <c r="AK4058" s="1" t="s">
        <v>77</v>
      </c>
      <c r="AN4058" s="1" t="s">
        <v>5712</v>
      </c>
      <c r="AP4058" s="1" t="s">
        <v>5712</v>
      </c>
      <c r="AR4058" s="1" t="s">
        <v>5712</v>
      </c>
      <c r="AT4058" s="1" t="s">
        <v>5712</v>
      </c>
      <c r="AV4058" s="1" t="s">
        <v>16048</v>
      </c>
    </row>
    <row r="4059" spans="1:48" x14ac:dyDescent="0.35">
      <c r="A4059" s="1" t="s">
        <v>16049</v>
      </c>
      <c r="B4059" s="1" t="s">
        <v>12499</v>
      </c>
      <c r="C4059" s="1" t="s">
        <v>71</v>
      </c>
      <c r="D4059">
        <v>73</v>
      </c>
      <c r="E4059" s="1" t="s">
        <v>65</v>
      </c>
      <c r="F4059" s="1" t="s">
        <v>72</v>
      </c>
      <c r="G4059" s="1" t="s">
        <v>59</v>
      </c>
      <c r="H4059" s="1" t="s">
        <v>79</v>
      </c>
      <c r="I4059" s="1" t="s">
        <v>46</v>
      </c>
      <c r="J4059" s="1" t="s">
        <v>80</v>
      </c>
      <c r="K4059" s="1" t="s">
        <v>48</v>
      </c>
      <c r="L4059" s="1" t="s">
        <v>48</v>
      </c>
      <c r="M4059" s="1" t="s">
        <v>48</v>
      </c>
      <c r="N4059" s="1" t="s">
        <v>48</v>
      </c>
      <c r="O4059" s="1" t="s">
        <v>48</v>
      </c>
      <c r="P4059" s="1" t="s">
        <v>48</v>
      </c>
      <c r="Q4059" s="1" t="s">
        <v>48</v>
      </c>
      <c r="R4059" s="1" t="s">
        <v>48</v>
      </c>
      <c r="S4059" s="1" t="s">
        <v>48</v>
      </c>
      <c r="T4059" s="1" t="s">
        <v>48</v>
      </c>
      <c r="U4059" s="1" t="s">
        <v>49</v>
      </c>
      <c r="V4059" s="1" t="s">
        <v>48</v>
      </c>
      <c r="W4059" s="1" t="s">
        <v>48</v>
      </c>
      <c r="X4059" s="1" t="s">
        <v>62</v>
      </c>
      <c r="AC4059" s="1" t="s">
        <v>5712</v>
      </c>
      <c r="AD4059" s="1" t="s">
        <v>5712</v>
      </c>
      <c r="AI4059" s="1" t="s">
        <v>16050</v>
      </c>
      <c r="AK4059" s="1" t="s">
        <v>77</v>
      </c>
      <c r="AN4059" s="1" t="s">
        <v>5712</v>
      </c>
      <c r="AP4059" s="1" t="s">
        <v>5712</v>
      </c>
      <c r="AR4059" s="1" t="s">
        <v>5712</v>
      </c>
      <c r="AT4059" s="1" t="s">
        <v>5712</v>
      </c>
      <c r="AV4059" s="1" t="s">
        <v>16051</v>
      </c>
    </row>
    <row r="4060" spans="1:48" x14ac:dyDescent="0.35">
      <c r="A4060" s="1" t="s">
        <v>16052</v>
      </c>
      <c r="B4060" s="1" t="s">
        <v>12499</v>
      </c>
      <c r="C4060" s="1" t="s">
        <v>71</v>
      </c>
      <c r="D4060">
        <v>30</v>
      </c>
      <c r="E4060" s="1" t="s">
        <v>57</v>
      </c>
      <c r="F4060" s="1" t="s">
        <v>58</v>
      </c>
      <c r="G4060" s="1" t="s">
        <v>44</v>
      </c>
      <c r="H4060" s="1" t="s">
        <v>45</v>
      </c>
      <c r="I4060" s="1" t="s">
        <v>74</v>
      </c>
      <c r="J4060" s="1" t="s">
        <v>80</v>
      </c>
      <c r="K4060" s="1" t="s">
        <v>48</v>
      </c>
      <c r="L4060" s="1" t="s">
        <v>48</v>
      </c>
      <c r="M4060" s="1" t="s">
        <v>48</v>
      </c>
      <c r="N4060" s="1" t="s">
        <v>48</v>
      </c>
      <c r="O4060" s="1" t="s">
        <v>48</v>
      </c>
      <c r="P4060" s="1" t="s">
        <v>48</v>
      </c>
      <c r="Q4060" s="1" t="s">
        <v>48</v>
      </c>
      <c r="R4060" s="1" t="s">
        <v>48</v>
      </c>
      <c r="S4060" s="1" t="s">
        <v>48</v>
      </c>
      <c r="T4060" s="1" t="s">
        <v>48</v>
      </c>
      <c r="U4060" s="1" t="s">
        <v>49</v>
      </c>
      <c r="V4060" s="1" t="s">
        <v>48</v>
      </c>
      <c r="W4060" s="1" t="s">
        <v>48</v>
      </c>
      <c r="X4060" s="1" t="s">
        <v>62</v>
      </c>
      <c r="AC4060" s="1" t="s">
        <v>5712</v>
      </c>
      <c r="AD4060" s="1" t="s">
        <v>5712</v>
      </c>
      <c r="AI4060" s="1" t="s">
        <v>16053</v>
      </c>
      <c r="AK4060" s="1" t="s">
        <v>55</v>
      </c>
      <c r="AN4060" s="1" t="s">
        <v>5712</v>
      </c>
      <c r="AP4060" s="1" t="s">
        <v>5712</v>
      </c>
      <c r="AR4060" s="1" t="s">
        <v>5712</v>
      </c>
      <c r="AT4060" s="1" t="s">
        <v>5712</v>
      </c>
    </row>
    <row r="4061" spans="1:48" x14ac:dyDescent="0.35">
      <c r="A4061" s="1" t="s">
        <v>16054</v>
      </c>
      <c r="B4061" s="1" t="s">
        <v>12499</v>
      </c>
      <c r="C4061" s="1" t="s">
        <v>71</v>
      </c>
      <c r="D4061">
        <v>50</v>
      </c>
      <c r="E4061" s="1" t="s">
        <v>42</v>
      </c>
      <c r="F4061" s="1" t="s">
        <v>107</v>
      </c>
      <c r="G4061" s="1" t="s">
        <v>98</v>
      </c>
      <c r="H4061" s="1" t="s">
        <v>45</v>
      </c>
      <c r="I4061" s="1" t="s">
        <v>74</v>
      </c>
      <c r="J4061" s="1" t="s">
        <v>80</v>
      </c>
      <c r="K4061" s="1" t="s">
        <v>48</v>
      </c>
      <c r="L4061" s="1" t="s">
        <v>48</v>
      </c>
      <c r="M4061" s="1" t="s">
        <v>48</v>
      </c>
      <c r="N4061" s="1" t="s">
        <v>48</v>
      </c>
      <c r="O4061" s="1" t="s">
        <v>48</v>
      </c>
      <c r="P4061" s="1" t="s">
        <v>48</v>
      </c>
      <c r="Q4061" s="1" t="s">
        <v>48</v>
      </c>
      <c r="R4061" s="1" t="s">
        <v>48</v>
      </c>
      <c r="S4061" s="1" t="s">
        <v>48</v>
      </c>
      <c r="T4061" s="1" t="s">
        <v>48</v>
      </c>
      <c r="U4061" s="1" t="s">
        <v>48</v>
      </c>
      <c r="V4061" s="1" t="s">
        <v>49</v>
      </c>
      <c r="W4061" s="1" t="s">
        <v>48</v>
      </c>
      <c r="X4061" s="1" t="s">
        <v>51</v>
      </c>
      <c r="Y4061" s="1" t="s">
        <v>16055</v>
      </c>
      <c r="AC4061" s="1" t="s">
        <v>5712</v>
      </c>
      <c r="AD4061" s="1" t="s">
        <v>5712</v>
      </c>
      <c r="AK4061" s="1" t="s">
        <v>101</v>
      </c>
      <c r="AN4061" s="1" t="s">
        <v>5712</v>
      </c>
      <c r="AP4061" s="1" t="s">
        <v>5712</v>
      </c>
      <c r="AR4061" s="1" t="s">
        <v>5712</v>
      </c>
      <c r="AT4061" s="1" t="s">
        <v>5712</v>
      </c>
      <c r="AV4061" s="1" t="s">
        <v>16056</v>
      </c>
    </row>
    <row r="4062" spans="1:48" x14ac:dyDescent="0.35">
      <c r="A4062" s="1" t="s">
        <v>16057</v>
      </c>
      <c r="B4062" s="1" t="s">
        <v>12499</v>
      </c>
      <c r="C4062" s="1" t="s">
        <v>71</v>
      </c>
      <c r="D4062">
        <v>61</v>
      </c>
      <c r="E4062" s="1" t="s">
        <v>65</v>
      </c>
      <c r="F4062" s="1" t="s">
        <v>43</v>
      </c>
      <c r="G4062" s="1" t="s">
        <v>85</v>
      </c>
      <c r="H4062" s="1" t="s">
        <v>45</v>
      </c>
      <c r="I4062" s="1" t="s">
        <v>74</v>
      </c>
      <c r="J4062" s="1" t="s">
        <v>80</v>
      </c>
      <c r="K4062" s="1" t="s">
        <v>48</v>
      </c>
      <c r="L4062" s="1" t="s">
        <v>48</v>
      </c>
      <c r="M4062" s="1" t="s">
        <v>48</v>
      </c>
      <c r="N4062" s="1" t="s">
        <v>48</v>
      </c>
      <c r="O4062" s="1" t="s">
        <v>48</v>
      </c>
      <c r="P4062" s="1" t="s">
        <v>48</v>
      </c>
      <c r="Q4062" s="1" t="s">
        <v>48</v>
      </c>
      <c r="R4062" s="1" t="s">
        <v>48</v>
      </c>
      <c r="S4062" s="1" t="s">
        <v>48</v>
      </c>
      <c r="T4062" s="1" t="s">
        <v>48</v>
      </c>
      <c r="U4062" s="1" t="s">
        <v>48</v>
      </c>
      <c r="V4062" s="1" t="s">
        <v>48</v>
      </c>
      <c r="W4062" s="1" t="s">
        <v>49</v>
      </c>
      <c r="X4062" s="1" t="s">
        <v>62</v>
      </c>
      <c r="AC4062" s="1" t="s">
        <v>5712</v>
      </c>
      <c r="AD4062" s="1" t="s">
        <v>5712</v>
      </c>
      <c r="AI4062" s="1" t="s">
        <v>16058</v>
      </c>
      <c r="AK4062" s="1" t="s">
        <v>63</v>
      </c>
      <c r="AN4062" s="1" t="s">
        <v>5712</v>
      </c>
      <c r="AP4062" s="1" t="s">
        <v>5712</v>
      </c>
      <c r="AR4062" s="1" t="s">
        <v>5712</v>
      </c>
      <c r="AT4062" s="1" t="s">
        <v>5712</v>
      </c>
    </row>
    <row r="4063" spans="1:48" x14ac:dyDescent="0.35">
      <c r="A4063" s="1" t="s">
        <v>16059</v>
      </c>
      <c r="B4063" s="1" t="s">
        <v>12499</v>
      </c>
      <c r="C4063" s="1" t="s">
        <v>71</v>
      </c>
      <c r="D4063">
        <v>58</v>
      </c>
      <c r="E4063" s="1" t="s">
        <v>65</v>
      </c>
      <c r="F4063" s="1" t="s">
        <v>66</v>
      </c>
      <c r="G4063" s="1" t="s">
        <v>85</v>
      </c>
      <c r="H4063" s="1" t="s">
        <v>45</v>
      </c>
      <c r="I4063" s="1" t="s">
        <v>74</v>
      </c>
      <c r="J4063" s="1" t="s">
        <v>80</v>
      </c>
      <c r="K4063" s="1" t="s">
        <v>48</v>
      </c>
      <c r="L4063" s="1" t="s">
        <v>48</v>
      </c>
      <c r="M4063" s="1" t="s">
        <v>48</v>
      </c>
      <c r="N4063" s="1" t="s">
        <v>48</v>
      </c>
      <c r="O4063" s="1" t="s">
        <v>48</v>
      </c>
      <c r="P4063" s="1" t="s">
        <v>48</v>
      </c>
      <c r="Q4063" s="1" t="s">
        <v>48</v>
      </c>
      <c r="R4063" s="1" t="s">
        <v>48</v>
      </c>
      <c r="S4063" s="1" t="s">
        <v>48</v>
      </c>
      <c r="T4063" s="1" t="s">
        <v>48</v>
      </c>
      <c r="U4063" s="1" t="s">
        <v>48</v>
      </c>
      <c r="V4063" s="1" t="s">
        <v>49</v>
      </c>
      <c r="W4063" s="1" t="s">
        <v>48</v>
      </c>
      <c r="X4063" s="1" t="s">
        <v>62</v>
      </c>
      <c r="AC4063" s="1" t="s">
        <v>5712</v>
      </c>
      <c r="AD4063" s="1" t="s">
        <v>5712</v>
      </c>
      <c r="AI4063" s="1" t="s">
        <v>16060</v>
      </c>
      <c r="AK4063" s="1" t="s">
        <v>77</v>
      </c>
      <c r="AN4063" s="1" t="s">
        <v>5712</v>
      </c>
      <c r="AP4063" s="1" t="s">
        <v>5712</v>
      </c>
      <c r="AR4063" s="1" t="s">
        <v>5712</v>
      </c>
      <c r="AT4063" s="1" t="s">
        <v>5712</v>
      </c>
    </row>
    <row r="4064" spans="1:48" x14ac:dyDescent="0.35">
      <c r="A4064" s="1" t="s">
        <v>16061</v>
      </c>
      <c r="B4064" s="1" t="s">
        <v>12499</v>
      </c>
      <c r="C4064" s="1" t="s">
        <v>71</v>
      </c>
      <c r="D4064">
        <v>47</v>
      </c>
      <c r="E4064" s="1" t="s">
        <v>42</v>
      </c>
      <c r="F4064" s="1" t="s">
        <v>107</v>
      </c>
      <c r="G4064" s="1" t="s">
        <v>59</v>
      </c>
      <c r="H4064" s="1" t="s">
        <v>45</v>
      </c>
      <c r="I4064" s="1" t="s">
        <v>74</v>
      </c>
      <c r="J4064" s="1" t="s">
        <v>80</v>
      </c>
      <c r="K4064" s="1" t="s">
        <v>48</v>
      </c>
      <c r="L4064" s="1" t="s">
        <v>48</v>
      </c>
      <c r="M4064" s="1" t="s">
        <v>48</v>
      </c>
      <c r="N4064" s="1" t="s">
        <v>48</v>
      </c>
      <c r="O4064" s="1" t="s">
        <v>48</v>
      </c>
      <c r="P4064" s="1" t="s">
        <v>48</v>
      </c>
      <c r="Q4064" s="1" t="s">
        <v>48</v>
      </c>
      <c r="R4064" s="1" t="s">
        <v>48</v>
      </c>
      <c r="S4064" s="1" t="s">
        <v>48</v>
      </c>
      <c r="T4064" s="1" t="s">
        <v>48</v>
      </c>
      <c r="U4064" s="1" t="s">
        <v>48</v>
      </c>
      <c r="V4064" s="1" t="s">
        <v>49</v>
      </c>
      <c r="W4064" s="1" t="s">
        <v>48</v>
      </c>
      <c r="X4064" s="1" t="s">
        <v>75</v>
      </c>
      <c r="Y4064" s="1" t="s">
        <v>16062</v>
      </c>
      <c r="AC4064" s="1" t="s">
        <v>5712</v>
      </c>
      <c r="AD4064" s="1" t="s">
        <v>5712</v>
      </c>
      <c r="AK4064" s="1" t="s">
        <v>63</v>
      </c>
      <c r="AN4064" s="1" t="s">
        <v>5712</v>
      </c>
      <c r="AP4064" s="1" t="s">
        <v>5712</v>
      </c>
      <c r="AR4064" s="1" t="s">
        <v>5712</v>
      </c>
      <c r="AT4064" s="1" t="s">
        <v>5712</v>
      </c>
      <c r="AV4064" s="1" t="s">
        <v>1024</v>
      </c>
    </row>
    <row r="4065" spans="1:48" x14ac:dyDescent="0.35">
      <c r="A4065" s="1" t="s">
        <v>16063</v>
      </c>
      <c r="B4065" s="1" t="s">
        <v>12499</v>
      </c>
      <c r="C4065" s="1" t="s">
        <v>71</v>
      </c>
      <c r="D4065">
        <v>33</v>
      </c>
      <c r="E4065" s="1" t="s">
        <v>57</v>
      </c>
      <c r="F4065" s="1" t="s">
        <v>107</v>
      </c>
      <c r="G4065" s="1" t="s">
        <v>98</v>
      </c>
      <c r="H4065" s="1" t="s">
        <v>45</v>
      </c>
      <c r="I4065" s="1" t="s">
        <v>113</v>
      </c>
      <c r="J4065" s="1" t="s">
        <v>80</v>
      </c>
      <c r="K4065" s="1" t="s">
        <v>48</v>
      </c>
      <c r="L4065" s="1" t="s">
        <v>48</v>
      </c>
      <c r="M4065" s="1" t="s">
        <v>48</v>
      </c>
      <c r="N4065" s="1" t="s">
        <v>48</v>
      </c>
      <c r="O4065" s="1" t="s">
        <v>48</v>
      </c>
      <c r="P4065" s="1" t="s">
        <v>48</v>
      </c>
      <c r="Q4065" s="1" t="s">
        <v>48</v>
      </c>
      <c r="R4065" s="1" t="s">
        <v>48</v>
      </c>
      <c r="S4065" s="1" t="s">
        <v>48</v>
      </c>
      <c r="T4065" s="1" t="s">
        <v>48</v>
      </c>
      <c r="U4065" s="1" t="s">
        <v>48</v>
      </c>
      <c r="V4065" s="1" t="s">
        <v>49</v>
      </c>
      <c r="W4065" s="1" t="s">
        <v>48</v>
      </c>
      <c r="X4065" s="1" t="s">
        <v>62</v>
      </c>
      <c r="AC4065" s="1" t="s">
        <v>5712</v>
      </c>
      <c r="AD4065" s="1" t="s">
        <v>5712</v>
      </c>
      <c r="AI4065" s="1" t="s">
        <v>16064</v>
      </c>
      <c r="AK4065" s="1" t="s">
        <v>77</v>
      </c>
      <c r="AN4065" s="1" t="s">
        <v>5712</v>
      </c>
      <c r="AP4065" s="1" t="s">
        <v>5712</v>
      </c>
      <c r="AR4065" s="1" t="s">
        <v>5712</v>
      </c>
      <c r="AT4065" s="1" t="s">
        <v>5712</v>
      </c>
    </row>
    <row r="4066" spans="1:48" x14ac:dyDescent="0.35">
      <c r="A4066" s="1" t="s">
        <v>16065</v>
      </c>
      <c r="B4066" s="1" t="s">
        <v>12499</v>
      </c>
      <c r="C4066" s="1" t="s">
        <v>71</v>
      </c>
      <c r="D4066">
        <v>53</v>
      </c>
      <c r="E4066" s="1" t="s">
        <v>42</v>
      </c>
      <c r="F4066" s="1" t="s">
        <v>107</v>
      </c>
      <c r="G4066" s="1" t="s">
        <v>98</v>
      </c>
      <c r="H4066" s="1" t="s">
        <v>45</v>
      </c>
      <c r="I4066" s="1" t="s">
        <v>74</v>
      </c>
      <c r="J4066" s="1" t="s">
        <v>80</v>
      </c>
      <c r="K4066" s="1" t="s">
        <v>48</v>
      </c>
      <c r="L4066" s="1" t="s">
        <v>48</v>
      </c>
      <c r="M4066" s="1" t="s">
        <v>48</v>
      </c>
      <c r="N4066" s="1" t="s">
        <v>48</v>
      </c>
      <c r="O4066" s="1" t="s">
        <v>48</v>
      </c>
      <c r="P4066" s="1" t="s">
        <v>48</v>
      </c>
      <c r="Q4066" s="1" t="s">
        <v>48</v>
      </c>
      <c r="R4066" s="1" t="s">
        <v>48</v>
      </c>
      <c r="S4066" s="1" t="s">
        <v>48</v>
      </c>
      <c r="T4066" s="1" t="s">
        <v>48</v>
      </c>
      <c r="U4066" s="1" t="s">
        <v>48</v>
      </c>
      <c r="V4066" s="1" t="s">
        <v>48</v>
      </c>
      <c r="W4066" s="1" t="s">
        <v>49</v>
      </c>
      <c r="X4066" s="1" t="s">
        <v>62</v>
      </c>
      <c r="AC4066" s="1" t="s">
        <v>5712</v>
      </c>
      <c r="AD4066" s="1" t="s">
        <v>5712</v>
      </c>
      <c r="AK4066" s="1" t="s">
        <v>55</v>
      </c>
      <c r="AN4066" s="1" t="s">
        <v>5712</v>
      </c>
      <c r="AP4066" s="1" t="s">
        <v>5712</v>
      </c>
      <c r="AR4066" s="1" t="s">
        <v>5712</v>
      </c>
      <c r="AT4066" s="1" t="s">
        <v>5712</v>
      </c>
      <c r="AV4066" s="1" t="s">
        <v>16066</v>
      </c>
    </row>
    <row r="4067" spans="1:48" x14ac:dyDescent="0.35">
      <c r="A4067" s="1" t="s">
        <v>16067</v>
      </c>
      <c r="B4067" s="1" t="s">
        <v>12499</v>
      </c>
      <c r="C4067" s="1" t="s">
        <v>71</v>
      </c>
      <c r="D4067">
        <v>33</v>
      </c>
      <c r="E4067" s="1" t="s">
        <v>57</v>
      </c>
      <c r="F4067" s="1" t="s">
        <v>107</v>
      </c>
      <c r="G4067" s="1" t="s">
        <v>137</v>
      </c>
      <c r="H4067" s="1" t="s">
        <v>79</v>
      </c>
      <c r="I4067" s="1" t="s">
        <v>110</v>
      </c>
      <c r="J4067" s="1" t="s">
        <v>80</v>
      </c>
      <c r="K4067" s="1" t="s">
        <v>48</v>
      </c>
      <c r="L4067" s="1" t="s">
        <v>48</v>
      </c>
      <c r="M4067" s="1" t="s">
        <v>48</v>
      </c>
      <c r="N4067" s="1" t="s">
        <v>48</v>
      </c>
      <c r="O4067" s="1" t="s">
        <v>48</v>
      </c>
      <c r="P4067" s="1" t="s">
        <v>48</v>
      </c>
      <c r="Q4067" s="1" t="s">
        <v>48</v>
      </c>
      <c r="R4067" s="1" t="s">
        <v>48</v>
      </c>
      <c r="S4067" s="1" t="s">
        <v>48</v>
      </c>
      <c r="T4067" s="1" t="s">
        <v>48</v>
      </c>
      <c r="U4067" s="1" t="s">
        <v>48</v>
      </c>
      <c r="V4067" s="1" t="s">
        <v>49</v>
      </c>
      <c r="W4067" s="1" t="s">
        <v>48</v>
      </c>
      <c r="X4067" s="1" t="s">
        <v>62</v>
      </c>
      <c r="AC4067" s="1" t="s">
        <v>5712</v>
      </c>
      <c r="AD4067" s="1" t="s">
        <v>5712</v>
      </c>
      <c r="AK4067" s="1" t="s">
        <v>55</v>
      </c>
      <c r="AN4067" s="1" t="s">
        <v>5712</v>
      </c>
      <c r="AP4067" s="1" t="s">
        <v>5712</v>
      </c>
      <c r="AR4067" s="1" t="s">
        <v>5712</v>
      </c>
      <c r="AT4067" s="1" t="s">
        <v>5712</v>
      </c>
      <c r="AV4067" s="1" t="s">
        <v>4252</v>
      </c>
    </row>
    <row r="4068" spans="1:48" x14ac:dyDescent="0.35">
      <c r="A4068" s="1" t="s">
        <v>16068</v>
      </c>
      <c r="B4068" s="1" t="s">
        <v>12499</v>
      </c>
      <c r="C4068" s="1" t="s">
        <v>71</v>
      </c>
      <c r="D4068">
        <v>71</v>
      </c>
      <c r="E4068" s="1" t="s">
        <v>65</v>
      </c>
      <c r="F4068" s="1" t="s">
        <v>66</v>
      </c>
      <c r="G4068" s="1" t="s">
        <v>98</v>
      </c>
      <c r="H4068" s="1" t="s">
        <v>144</v>
      </c>
      <c r="I4068" s="1" t="s">
        <v>74</v>
      </c>
      <c r="J4068" s="1" t="s">
        <v>80</v>
      </c>
      <c r="K4068" s="1" t="s">
        <v>48</v>
      </c>
      <c r="L4068" s="1" t="s">
        <v>48</v>
      </c>
      <c r="M4068" s="1" t="s">
        <v>48</v>
      </c>
      <c r="N4068" s="1" t="s">
        <v>48</v>
      </c>
      <c r="O4068" s="1" t="s">
        <v>48</v>
      </c>
      <c r="P4068" s="1" t="s">
        <v>48</v>
      </c>
      <c r="Q4068" s="1" t="s">
        <v>48</v>
      </c>
      <c r="R4068" s="1" t="s">
        <v>48</v>
      </c>
      <c r="S4068" s="1" t="s">
        <v>48</v>
      </c>
      <c r="T4068" s="1" t="s">
        <v>48</v>
      </c>
      <c r="U4068" s="1" t="s">
        <v>49</v>
      </c>
      <c r="V4068" s="1" t="s">
        <v>48</v>
      </c>
      <c r="W4068" s="1" t="s">
        <v>48</v>
      </c>
      <c r="X4068" s="1" t="s">
        <v>75</v>
      </c>
      <c r="Y4068" s="1" t="s">
        <v>16069</v>
      </c>
      <c r="AC4068" s="1" t="s">
        <v>5712</v>
      </c>
      <c r="AD4068" s="1" t="s">
        <v>5712</v>
      </c>
      <c r="AK4068" s="1" t="s">
        <v>55</v>
      </c>
      <c r="AN4068" s="1" t="s">
        <v>5712</v>
      </c>
      <c r="AP4068" s="1" t="s">
        <v>5712</v>
      </c>
      <c r="AR4068" s="1" t="s">
        <v>5712</v>
      </c>
      <c r="AT4068" s="1" t="s">
        <v>5712</v>
      </c>
    </row>
    <row r="4069" spans="1:48" x14ac:dyDescent="0.35">
      <c r="A4069" s="1" t="s">
        <v>16070</v>
      </c>
      <c r="B4069" s="1" t="s">
        <v>12499</v>
      </c>
      <c r="C4069" s="1" t="s">
        <v>71</v>
      </c>
      <c r="D4069">
        <v>45</v>
      </c>
      <c r="E4069" s="1" t="s">
        <v>42</v>
      </c>
      <c r="F4069" s="1" t="s">
        <v>43</v>
      </c>
      <c r="G4069" s="1" t="s">
        <v>44</v>
      </c>
      <c r="H4069" s="1" t="s">
        <v>45</v>
      </c>
      <c r="I4069" s="1" t="s">
        <v>46</v>
      </c>
      <c r="J4069" s="1" t="s">
        <v>80</v>
      </c>
      <c r="K4069" s="1" t="s">
        <v>48</v>
      </c>
      <c r="L4069" s="1" t="s">
        <v>48</v>
      </c>
      <c r="M4069" s="1" t="s">
        <v>48</v>
      </c>
      <c r="N4069" s="1" t="s">
        <v>48</v>
      </c>
      <c r="O4069" s="1" t="s">
        <v>48</v>
      </c>
      <c r="P4069" s="1" t="s">
        <v>48</v>
      </c>
      <c r="Q4069" s="1" t="s">
        <v>48</v>
      </c>
      <c r="R4069" s="1" t="s">
        <v>48</v>
      </c>
      <c r="S4069" s="1" t="s">
        <v>48</v>
      </c>
      <c r="T4069" s="1" t="s">
        <v>48</v>
      </c>
      <c r="U4069" s="1" t="s">
        <v>48</v>
      </c>
      <c r="V4069" s="1" t="s">
        <v>49</v>
      </c>
      <c r="W4069" s="1" t="s">
        <v>48</v>
      </c>
      <c r="X4069" s="1" t="s">
        <v>116</v>
      </c>
      <c r="Y4069" s="1" t="s">
        <v>16071</v>
      </c>
      <c r="AC4069" s="1" t="s">
        <v>5712</v>
      </c>
      <c r="AD4069" s="1" t="s">
        <v>5712</v>
      </c>
      <c r="AI4069" s="1" t="s">
        <v>16072</v>
      </c>
      <c r="AK4069" s="1" t="s">
        <v>55</v>
      </c>
      <c r="AN4069" s="1" t="s">
        <v>5712</v>
      </c>
      <c r="AP4069" s="1" t="s">
        <v>5712</v>
      </c>
      <c r="AR4069" s="1" t="s">
        <v>5712</v>
      </c>
      <c r="AT4069" s="1" t="s">
        <v>5712</v>
      </c>
    </row>
    <row r="4070" spans="1:48" x14ac:dyDescent="0.35">
      <c r="A4070" s="1" t="s">
        <v>16073</v>
      </c>
      <c r="B4070" s="1" t="s">
        <v>12499</v>
      </c>
      <c r="C4070" s="1" t="s">
        <v>71</v>
      </c>
      <c r="D4070">
        <v>62</v>
      </c>
      <c r="E4070" s="1" t="s">
        <v>65</v>
      </c>
      <c r="F4070" s="1" t="s">
        <v>72</v>
      </c>
      <c r="G4070" s="1" t="s">
        <v>98</v>
      </c>
      <c r="H4070" s="1" t="s">
        <v>45</v>
      </c>
      <c r="I4070" s="1" t="s">
        <v>74</v>
      </c>
      <c r="J4070" s="1" t="s">
        <v>80</v>
      </c>
      <c r="K4070" s="1" t="s">
        <v>48</v>
      </c>
      <c r="L4070" s="1" t="s">
        <v>48</v>
      </c>
      <c r="M4070" s="1" t="s">
        <v>48</v>
      </c>
      <c r="N4070" s="1" t="s">
        <v>48</v>
      </c>
      <c r="O4070" s="1" t="s">
        <v>48</v>
      </c>
      <c r="P4070" s="1" t="s">
        <v>48</v>
      </c>
      <c r="Q4070" s="1" t="s">
        <v>48</v>
      </c>
      <c r="R4070" s="1" t="s">
        <v>48</v>
      </c>
      <c r="S4070" s="1" t="s">
        <v>48</v>
      </c>
      <c r="T4070" s="1" t="s">
        <v>48</v>
      </c>
      <c r="U4070" s="1" t="s">
        <v>48</v>
      </c>
      <c r="V4070" s="1" t="s">
        <v>49</v>
      </c>
      <c r="W4070" s="1" t="s">
        <v>48</v>
      </c>
      <c r="X4070" s="1" t="s">
        <v>145</v>
      </c>
      <c r="Y4070" s="1" t="s">
        <v>16074</v>
      </c>
      <c r="AC4070" s="1" t="s">
        <v>5712</v>
      </c>
      <c r="AD4070" s="1" t="s">
        <v>5712</v>
      </c>
      <c r="AK4070" s="1" t="s">
        <v>63</v>
      </c>
      <c r="AN4070" s="1" t="s">
        <v>5712</v>
      </c>
      <c r="AP4070" s="1" t="s">
        <v>5712</v>
      </c>
      <c r="AR4070" s="1" t="s">
        <v>5712</v>
      </c>
      <c r="AT4070" s="1" t="s">
        <v>5712</v>
      </c>
    </row>
    <row r="4071" spans="1:48" x14ac:dyDescent="0.35">
      <c r="A4071" s="1" t="s">
        <v>16075</v>
      </c>
      <c r="B4071" s="1" t="s">
        <v>12499</v>
      </c>
      <c r="C4071" s="1" t="s">
        <v>71</v>
      </c>
      <c r="D4071">
        <v>58</v>
      </c>
      <c r="E4071" s="1" t="s">
        <v>65</v>
      </c>
      <c r="F4071" s="1" t="s">
        <v>43</v>
      </c>
      <c r="G4071" s="1" t="s">
        <v>44</v>
      </c>
      <c r="H4071" s="1" t="s">
        <v>92</v>
      </c>
      <c r="I4071" s="1" t="s">
        <v>61</v>
      </c>
      <c r="J4071" s="1" t="s">
        <v>80</v>
      </c>
      <c r="K4071" s="1" t="s">
        <v>48</v>
      </c>
      <c r="L4071" s="1" t="s">
        <v>48</v>
      </c>
      <c r="M4071" s="1" t="s">
        <v>48</v>
      </c>
      <c r="N4071" s="1" t="s">
        <v>48</v>
      </c>
      <c r="O4071" s="1" t="s">
        <v>48</v>
      </c>
      <c r="P4071" s="1" t="s">
        <v>48</v>
      </c>
      <c r="Q4071" s="1" t="s">
        <v>48</v>
      </c>
      <c r="R4071" s="1" t="s">
        <v>48</v>
      </c>
      <c r="S4071" s="1" t="s">
        <v>48</v>
      </c>
      <c r="T4071" s="1" t="s">
        <v>48</v>
      </c>
      <c r="U4071" s="1" t="s">
        <v>49</v>
      </c>
      <c r="V4071" s="1" t="s">
        <v>48</v>
      </c>
      <c r="W4071" s="1" t="s">
        <v>48</v>
      </c>
      <c r="X4071" s="1" t="s">
        <v>62</v>
      </c>
      <c r="AC4071" s="1" t="s">
        <v>5712</v>
      </c>
      <c r="AD4071" s="1" t="s">
        <v>5712</v>
      </c>
      <c r="AK4071" s="1" t="s">
        <v>55</v>
      </c>
      <c r="AN4071" s="1" t="s">
        <v>5712</v>
      </c>
      <c r="AP4071" s="1" t="s">
        <v>5712</v>
      </c>
      <c r="AR4071" s="1" t="s">
        <v>5712</v>
      </c>
      <c r="AT4071" s="1" t="s">
        <v>5712</v>
      </c>
    </row>
    <row r="4072" spans="1:48" x14ac:dyDescent="0.35">
      <c r="A4072" s="1" t="s">
        <v>16076</v>
      </c>
      <c r="B4072" s="1" t="s">
        <v>12499</v>
      </c>
      <c r="C4072" s="1" t="s">
        <v>41</v>
      </c>
      <c r="D4072">
        <v>23</v>
      </c>
      <c r="E4072" s="1" t="s">
        <v>57</v>
      </c>
      <c r="F4072" s="1" t="s">
        <v>58</v>
      </c>
      <c r="G4072" s="1" t="s">
        <v>44</v>
      </c>
      <c r="H4072" s="1" t="s">
        <v>112</v>
      </c>
      <c r="I4072" s="1" t="s">
        <v>110</v>
      </c>
      <c r="J4072" s="1" t="s">
        <v>80</v>
      </c>
      <c r="K4072" s="1" t="s">
        <v>48</v>
      </c>
      <c r="L4072" s="1" t="s">
        <v>48</v>
      </c>
      <c r="M4072" s="1" t="s">
        <v>48</v>
      </c>
      <c r="N4072" s="1" t="s">
        <v>48</v>
      </c>
      <c r="O4072" s="1" t="s">
        <v>48</v>
      </c>
      <c r="P4072" s="1" t="s">
        <v>48</v>
      </c>
      <c r="Q4072" s="1" t="s">
        <v>48</v>
      </c>
      <c r="R4072" s="1" t="s">
        <v>48</v>
      </c>
      <c r="S4072" s="1" t="s">
        <v>48</v>
      </c>
      <c r="T4072" s="1" t="s">
        <v>48</v>
      </c>
      <c r="U4072" s="1" t="s">
        <v>49</v>
      </c>
      <c r="V4072" s="1" t="s">
        <v>48</v>
      </c>
      <c r="W4072" s="1" t="s">
        <v>48</v>
      </c>
      <c r="X4072" s="1" t="s">
        <v>116</v>
      </c>
      <c r="Y4072" s="1" t="s">
        <v>16077</v>
      </c>
      <c r="AC4072" s="1" t="s">
        <v>5712</v>
      </c>
      <c r="AD4072" s="1" t="s">
        <v>5712</v>
      </c>
      <c r="AK4072" s="1" t="s">
        <v>77</v>
      </c>
      <c r="AN4072" s="1" t="s">
        <v>5712</v>
      </c>
      <c r="AP4072" s="1" t="s">
        <v>5712</v>
      </c>
      <c r="AR4072" s="1" t="s">
        <v>5712</v>
      </c>
      <c r="AT4072" s="1" t="s">
        <v>5712</v>
      </c>
    </row>
    <row r="4073" spans="1:48" x14ac:dyDescent="0.35">
      <c r="A4073" s="1" t="s">
        <v>16076</v>
      </c>
      <c r="B4073" s="1" t="s">
        <v>12499</v>
      </c>
      <c r="C4073" s="1" t="s">
        <v>71</v>
      </c>
      <c r="D4073">
        <v>32</v>
      </c>
      <c r="E4073" s="1" t="s">
        <v>57</v>
      </c>
      <c r="F4073" s="1" t="s">
        <v>58</v>
      </c>
      <c r="G4073" s="1" t="s">
        <v>98</v>
      </c>
      <c r="H4073" s="1" t="s">
        <v>45</v>
      </c>
      <c r="I4073" s="1" t="s">
        <v>113</v>
      </c>
      <c r="J4073" s="1" t="s">
        <v>80</v>
      </c>
      <c r="K4073" s="1" t="s">
        <v>48</v>
      </c>
      <c r="L4073" s="1" t="s">
        <v>48</v>
      </c>
      <c r="M4073" s="1" t="s">
        <v>48</v>
      </c>
      <c r="N4073" s="1" t="s">
        <v>48</v>
      </c>
      <c r="O4073" s="1" t="s">
        <v>48</v>
      </c>
      <c r="P4073" s="1" t="s">
        <v>48</v>
      </c>
      <c r="Q4073" s="1" t="s">
        <v>48</v>
      </c>
      <c r="R4073" s="1" t="s">
        <v>48</v>
      </c>
      <c r="S4073" s="1" t="s">
        <v>48</v>
      </c>
      <c r="T4073" s="1" t="s">
        <v>48</v>
      </c>
      <c r="U4073" s="1" t="s">
        <v>49</v>
      </c>
      <c r="V4073" s="1" t="s">
        <v>48</v>
      </c>
      <c r="W4073" s="1" t="s">
        <v>48</v>
      </c>
      <c r="X4073" s="1" t="s">
        <v>51</v>
      </c>
      <c r="Y4073" s="1" t="s">
        <v>16078</v>
      </c>
      <c r="AC4073" s="1" t="s">
        <v>5712</v>
      </c>
      <c r="AD4073" s="1" t="s">
        <v>5712</v>
      </c>
      <c r="AI4073" s="1" t="s">
        <v>16079</v>
      </c>
      <c r="AK4073" s="1" t="s">
        <v>77</v>
      </c>
      <c r="AN4073" s="1" t="s">
        <v>5712</v>
      </c>
      <c r="AP4073" s="1" t="s">
        <v>5712</v>
      </c>
      <c r="AR4073" s="1" t="s">
        <v>5712</v>
      </c>
      <c r="AT4073" s="1" t="s">
        <v>5712</v>
      </c>
    </row>
    <row r="4074" spans="1:48" ht="232" x14ac:dyDescent="0.35">
      <c r="A4074" s="1" t="s">
        <v>16080</v>
      </c>
      <c r="B4074" s="1" t="s">
        <v>12499</v>
      </c>
      <c r="C4074" s="1" t="s">
        <v>71</v>
      </c>
      <c r="D4074">
        <v>57</v>
      </c>
      <c r="E4074" s="1" t="s">
        <v>65</v>
      </c>
      <c r="F4074" s="1" t="s">
        <v>72</v>
      </c>
      <c r="G4074" s="1" t="s">
        <v>44</v>
      </c>
      <c r="H4074" s="1" t="s">
        <v>79</v>
      </c>
      <c r="I4074" s="1" t="s">
        <v>110</v>
      </c>
      <c r="J4074" s="1" t="s">
        <v>80</v>
      </c>
      <c r="K4074" s="1" t="s">
        <v>48</v>
      </c>
      <c r="L4074" s="1" t="s">
        <v>48</v>
      </c>
      <c r="M4074" s="1" t="s">
        <v>48</v>
      </c>
      <c r="N4074" s="1" t="s">
        <v>48</v>
      </c>
      <c r="O4074" s="1" t="s">
        <v>48</v>
      </c>
      <c r="P4074" s="1" t="s">
        <v>48</v>
      </c>
      <c r="Q4074" s="1" t="s">
        <v>48</v>
      </c>
      <c r="R4074" s="1" t="s">
        <v>48</v>
      </c>
      <c r="S4074" s="1" t="s">
        <v>48</v>
      </c>
      <c r="T4074" s="1" t="s">
        <v>48</v>
      </c>
      <c r="U4074" s="1" t="s">
        <v>48</v>
      </c>
      <c r="V4074" s="1" t="s">
        <v>49</v>
      </c>
      <c r="W4074" s="1" t="s">
        <v>48</v>
      </c>
      <c r="X4074" s="1" t="s">
        <v>62</v>
      </c>
      <c r="AC4074" s="1" t="s">
        <v>5712</v>
      </c>
      <c r="AD4074" s="1" t="s">
        <v>5712</v>
      </c>
      <c r="AI4074" s="1" t="s">
        <v>16081</v>
      </c>
      <c r="AK4074" s="1" t="s">
        <v>63</v>
      </c>
      <c r="AN4074" s="1" t="s">
        <v>5712</v>
      </c>
      <c r="AP4074" s="1" t="s">
        <v>5712</v>
      </c>
      <c r="AR4074" s="1" t="s">
        <v>5712</v>
      </c>
      <c r="AT4074" s="1" t="s">
        <v>5712</v>
      </c>
      <c r="AV4074" s="2" t="s">
        <v>16082</v>
      </c>
    </row>
    <row r="4075" spans="1:48" x14ac:dyDescent="0.35">
      <c r="A4075" s="1" t="s">
        <v>16083</v>
      </c>
      <c r="B4075" s="1" t="s">
        <v>12499</v>
      </c>
      <c r="C4075" s="1" t="s">
        <v>71</v>
      </c>
      <c r="D4075">
        <v>57</v>
      </c>
      <c r="E4075" s="1" t="s">
        <v>65</v>
      </c>
      <c r="F4075" s="1" t="s">
        <v>72</v>
      </c>
      <c r="G4075" s="1" t="s">
        <v>98</v>
      </c>
      <c r="H4075" s="1" t="s">
        <v>109</v>
      </c>
      <c r="I4075" s="1" t="s">
        <v>74</v>
      </c>
      <c r="J4075" s="1" t="s">
        <v>80</v>
      </c>
      <c r="K4075" s="1" t="s">
        <v>48</v>
      </c>
      <c r="L4075" s="1" t="s">
        <v>48</v>
      </c>
      <c r="M4075" s="1" t="s">
        <v>48</v>
      </c>
      <c r="N4075" s="1" t="s">
        <v>48</v>
      </c>
      <c r="O4075" s="1" t="s">
        <v>48</v>
      </c>
      <c r="P4075" s="1" t="s">
        <v>48</v>
      </c>
      <c r="Q4075" s="1" t="s">
        <v>48</v>
      </c>
      <c r="R4075" s="1" t="s">
        <v>48</v>
      </c>
      <c r="S4075" s="1" t="s">
        <v>48</v>
      </c>
      <c r="T4075" s="1" t="s">
        <v>48</v>
      </c>
      <c r="U4075" s="1" t="s">
        <v>48</v>
      </c>
      <c r="V4075" s="1" t="s">
        <v>49</v>
      </c>
      <c r="W4075" s="1" t="s">
        <v>48</v>
      </c>
      <c r="X4075" s="1" t="s">
        <v>116</v>
      </c>
      <c r="Y4075" s="1" t="s">
        <v>16084</v>
      </c>
      <c r="AC4075" s="1" t="s">
        <v>5712</v>
      </c>
      <c r="AD4075" s="1" t="s">
        <v>5712</v>
      </c>
      <c r="AI4075" s="1" t="s">
        <v>16085</v>
      </c>
      <c r="AK4075" s="1" t="s">
        <v>55</v>
      </c>
      <c r="AN4075" s="1" t="s">
        <v>5712</v>
      </c>
      <c r="AP4075" s="1" t="s">
        <v>5712</v>
      </c>
      <c r="AR4075" s="1" t="s">
        <v>5712</v>
      </c>
      <c r="AT4075" s="1" t="s">
        <v>5712</v>
      </c>
    </row>
    <row r="4076" spans="1:48" x14ac:dyDescent="0.35">
      <c r="A4076" s="1" t="s">
        <v>16086</v>
      </c>
      <c r="B4076" s="1" t="s">
        <v>12499</v>
      </c>
      <c r="C4076" s="1" t="s">
        <v>71</v>
      </c>
      <c r="D4076">
        <v>67</v>
      </c>
      <c r="E4076" s="1" t="s">
        <v>65</v>
      </c>
      <c r="F4076" s="1" t="s">
        <v>66</v>
      </c>
      <c r="G4076" s="1" t="s">
        <v>59</v>
      </c>
      <c r="H4076" s="1" t="s">
        <v>67</v>
      </c>
      <c r="I4076" s="1" t="s">
        <v>90</v>
      </c>
      <c r="J4076" s="1" t="s">
        <v>80</v>
      </c>
      <c r="K4076" s="1" t="s">
        <v>48</v>
      </c>
      <c r="L4076" s="1" t="s">
        <v>48</v>
      </c>
      <c r="M4076" s="1" t="s">
        <v>48</v>
      </c>
      <c r="N4076" s="1" t="s">
        <v>48</v>
      </c>
      <c r="O4076" s="1" t="s">
        <v>48</v>
      </c>
      <c r="P4076" s="1" t="s">
        <v>48</v>
      </c>
      <c r="Q4076" s="1" t="s">
        <v>48</v>
      </c>
      <c r="R4076" s="1" t="s">
        <v>48</v>
      </c>
      <c r="S4076" s="1" t="s">
        <v>48</v>
      </c>
      <c r="T4076" s="1" t="s">
        <v>48</v>
      </c>
      <c r="U4076" s="1" t="s">
        <v>48</v>
      </c>
      <c r="V4076" s="1" t="s">
        <v>48</v>
      </c>
      <c r="W4076" s="1" t="s">
        <v>49</v>
      </c>
      <c r="X4076" s="1" t="s">
        <v>62</v>
      </c>
      <c r="AC4076" s="1" t="s">
        <v>5712</v>
      </c>
      <c r="AD4076" s="1" t="s">
        <v>5712</v>
      </c>
      <c r="AK4076" s="1" t="s">
        <v>77</v>
      </c>
      <c r="AN4076" s="1" t="s">
        <v>5712</v>
      </c>
      <c r="AP4076" s="1" t="s">
        <v>5712</v>
      </c>
      <c r="AR4076" s="1" t="s">
        <v>5712</v>
      </c>
      <c r="AT4076" s="1" t="s">
        <v>5712</v>
      </c>
      <c r="AV4076" s="1" t="s">
        <v>16087</v>
      </c>
    </row>
    <row r="4077" spans="1:48" x14ac:dyDescent="0.35">
      <c r="A4077" s="1" t="s">
        <v>16088</v>
      </c>
      <c r="B4077" s="1" t="s">
        <v>12499</v>
      </c>
      <c r="C4077" s="1" t="s">
        <v>71</v>
      </c>
      <c r="D4077">
        <v>58</v>
      </c>
      <c r="E4077" s="1" t="s">
        <v>65</v>
      </c>
      <c r="F4077" s="1" t="s">
        <v>66</v>
      </c>
      <c r="G4077" s="1" t="s">
        <v>44</v>
      </c>
      <c r="H4077" s="1" t="s">
        <v>79</v>
      </c>
      <c r="I4077" s="1" t="s">
        <v>110</v>
      </c>
      <c r="J4077" s="1" t="s">
        <v>80</v>
      </c>
      <c r="K4077" s="1" t="s">
        <v>48</v>
      </c>
      <c r="L4077" s="1" t="s">
        <v>48</v>
      </c>
      <c r="M4077" s="1" t="s">
        <v>48</v>
      </c>
      <c r="N4077" s="1" t="s">
        <v>48</v>
      </c>
      <c r="O4077" s="1" t="s">
        <v>48</v>
      </c>
      <c r="P4077" s="1" t="s">
        <v>48</v>
      </c>
      <c r="Q4077" s="1" t="s">
        <v>48</v>
      </c>
      <c r="R4077" s="1" t="s">
        <v>48</v>
      </c>
      <c r="S4077" s="1" t="s">
        <v>48</v>
      </c>
      <c r="T4077" s="1" t="s">
        <v>48</v>
      </c>
      <c r="U4077" s="1" t="s">
        <v>49</v>
      </c>
      <c r="V4077" s="1" t="s">
        <v>48</v>
      </c>
      <c r="W4077" s="1" t="s">
        <v>48</v>
      </c>
      <c r="X4077" s="1" t="s">
        <v>51</v>
      </c>
      <c r="Y4077" s="1" t="s">
        <v>16089</v>
      </c>
      <c r="AC4077" s="1" t="s">
        <v>5712</v>
      </c>
      <c r="AD4077" s="1" t="s">
        <v>5712</v>
      </c>
      <c r="AK4077" s="1" t="s">
        <v>77</v>
      </c>
      <c r="AN4077" s="1" t="s">
        <v>5712</v>
      </c>
      <c r="AP4077" s="1" t="s">
        <v>5712</v>
      </c>
      <c r="AR4077" s="1" t="s">
        <v>5712</v>
      </c>
      <c r="AT4077" s="1" t="s">
        <v>5712</v>
      </c>
    </row>
    <row r="4078" spans="1:48" x14ac:dyDescent="0.35">
      <c r="A4078" s="1" t="s">
        <v>16090</v>
      </c>
      <c r="B4078" s="1" t="s">
        <v>12499</v>
      </c>
      <c r="C4078" s="1" t="s">
        <v>71</v>
      </c>
      <c r="D4078">
        <v>68</v>
      </c>
      <c r="E4078" s="1" t="s">
        <v>65</v>
      </c>
      <c r="F4078" s="1" t="s">
        <v>66</v>
      </c>
      <c r="G4078" s="1" t="s">
        <v>44</v>
      </c>
      <c r="H4078" s="1" t="s">
        <v>45</v>
      </c>
      <c r="I4078" s="1" t="s">
        <v>110</v>
      </c>
      <c r="J4078" s="1" t="s">
        <v>80</v>
      </c>
      <c r="K4078" s="1" t="s">
        <v>48</v>
      </c>
      <c r="L4078" s="1" t="s">
        <v>48</v>
      </c>
      <c r="M4078" s="1" t="s">
        <v>48</v>
      </c>
      <c r="N4078" s="1" t="s">
        <v>48</v>
      </c>
      <c r="O4078" s="1" t="s">
        <v>48</v>
      </c>
      <c r="P4078" s="1" t="s">
        <v>48</v>
      </c>
      <c r="Q4078" s="1" t="s">
        <v>48</v>
      </c>
      <c r="R4078" s="1" t="s">
        <v>48</v>
      </c>
      <c r="S4078" s="1" t="s">
        <v>48</v>
      </c>
      <c r="T4078" s="1" t="s">
        <v>48</v>
      </c>
      <c r="U4078" s="1" t="s">
        <v>48</v>
      </c>
      <c r="V4078" s="1" t="s">
        <v>48</v>
      </c>
      <c r="W4078" s="1" t="s">
        <v>49</v>
      </c>
      <c r="X4078" s="1" t="s">
        <v>75</v>
      </c>
      <c r="Y4078" s="1" t="s">
        <v>16091</v>
      </c>
      <c r="AC4078" s="1" t="s">
        <v>5712</v>
      </c>
      <c r="AD4078" s="1" t="s">
        <v>5712</v>
      </c>
      <c r="AK4078" s="1" t="s">
        <v>55</v>
      </c>
      <c r="AN4078" s="1" t="s">
        <v>5712</v>
      </c>
      <c r="AP4078" s="1" t="s">
        <v>5712</v>
      </c>
      <c r="AR4078" s="1" t="s">
        <v>5712</v>
      </c>
      <c r="AT4078" s="1" t="s">
        <v>5712</v>
      </c>
    </row>
    <row r="4079" spans="1:48" x14ac:dyDescent="0.35">
      <c r="A4079" s="1" t="s">
        <v>16092</v>
      </c>
      <c r="B4079" s="1" t="s">
        <v>12499</v>
      </c>
      <c r="C4079" s="1" t="s">
        <v>71</v>
      </c>
      <c r="D4079">
        <v>66</v>
      </c>
      <c r="E4079" s="1" t="s">
        <v>65</v>
      </c>
      <c r="F4079" s="1" t="s">
        <v>66</v>
      </c>
      <c r="G4079" s="1" t="s">
        <v>44</v>
      </c>
      <c r="H4079" s="1" t="s">
        <v>45</v>
      </c>
      <c r="I4079" s="1" t="s">
        <v>113</v>
      </c>
      <c r="J4079" s="1" t="s">
        <v>80</v>
      </c>
      <c r="K4079" s="1" t="s">
        <v>48</v>
      </c>
      <c r="L4079" s="1" t="s">
        <v>48</v>
      </c>
      <c r="M4079" s="1" t="s">
        <v>48</v>
      </c>
      <c r="N4079" s="1" t="s">
        <v>48</v>
      </c>
      <c r="O4079" s="1" t="s">
        <v>48</v>
      </c>
      <c r="P4079" s="1" t="s">
        <v>48</v>
      </c>
      <c r="Q4079" s="1" t="s">
        <v>48</v>
      </c>
      <c r="R4079" s="1" t="s">
        <v>48</v>
      </c>
      <c r="S4079" s="1" t="s">
        <v>48</v>
      </c>
      <c r="T4079" s="1" t="s">
        <v>48</v>
      </c>
      <c r="U4079" s="1" t="s">
        <v>48</v>
      </c>
      <c r="V4079" s="1" t="s">
        <v>48</v>
      </c>
      <c r="W4079" s="1" t="s">
        <v>49</v>
      </c>
      <c r="X4079" s="1" t="s">
        <v>116</v>
      </c>
      <c r="Y4079" s="1" t="s">
        <v>16093</v>
      </c>
      <c r="AC4079" s="1" t="s">
        <v>5712</v>
      </c>
      <c r="AD4079" s="1" t="s">
        <v>5712</v>
      </c>
      <c r="AK4079" s="1" t="s">
        <v>55</v>
      </c>
      <c r="AN4079" s="1" t="s">
        <v>5712</v>
      </c>
      <c r="AP4079" s="1" t="s">
        <v>5712</v>
      </c>
      <c r="AR4079" s="1" t="s">
        <v>5712</v>
      </c>
      <c r="AT4079" s="1" t="s">
        <v>5712</v>
      </c>
      <c r="AV4079" s="1" t="s">
        <v>16094</v>
      </c>
    </row>
    <row r="4080" spans="1:48" x14ac:dyDescent="0.35">
      <c r="A4080" s="1" t="s">
        <v>16095</v>
      </c>
      <c r="B4080" s="1" t="s">
        <v>12499</v>
      </c>
      <c r="C4080" s="1" t="s">
        <v>71</v>
      </c>
      <c r="D4080">
        <v>31</v>
      </c>
      <c r="E4080" s="1" t="s">
        <v>57</v>
      </c>
      <c r="F4080" s="1" t="s">
        <v>107</v>
      </c>
      <c r="G4080" s="1" t="s">
        <v>98</v>
      </c>
      <c r="H4080" s="1" t="s">
        <v>45</v>
      </c>
      <c r="I4080" s="1" t="s">
        <v>74</v>
      </c>
      <c r="J4080" s="1" t="s">
        <v>80</v>
      </c>
      <c r="K4080" s="1" t="s">
        <v>48</v>
      </c>
      <c r="L4080" s="1" t="s">
        <v>48</v>
      </c>
      <c r="M4080" s="1" t="s">
        <v>48</v>
      </c>
      <c r="N4080" s="1" t="s">
        <v>48</v>
      </c>
      <c r="O4080" s="1" t="s">
        <v>48</v>
      </c>
      <c r="P4080" s="1" t="s">
        <v>48</v>
      </c>
      <c r="Q4080" s="1" t="s">
        <v>48</v>
      </c>
      <c r="R4080" s="1" t="s">
        <v>48</v>
      </c>
      <c r="S4080" s="1" t="s">
        <v>48</v>
      </c>
      <c r="T4080" s="1" t="s">
        <v>48</v>
      </c>
      <c r="U4080" s="1" t="s">
        <v>48</v>
      </c>
      <c r="V4080" s="1" t="s">
        <v>49</v>
      </c>
      <c r="W4080" s="1" t="s">
        <v>48</v>
      </c>
      <c r="X4080" s="1" t="s">
        <v>116</v>
      </c>
      <c r="Y4080" s="1" t="s">
        <v>16096</v>
      </c>
      <c r="AC4080" s="1" t="s">
        <v>5712</v>
      </c>
      <c r="AD4080" s="1" t="s">
        <v>5712</v>
      </c>
      <c r="AI4080" s="1" t="s">
        <v>16097</v>
      </c>
      <c r="AK4080" s="1" t="s">
        <v>63</v>
      </c>
      <c r="AN4080" s="1" t="s">
        <v>5712</v>
      </c>
      <c r="AP4080" s="1" t="s">
        <v>5712</v>
      </c>
      <c r="AR4080" s="1" t="s">
        <v>5712</v>
      </c>
      <c r="AT4080" s="1" t="s">
        <v>5712</v>
      </c>
      <c r="AV4080" s="1" t="s">
        <v>16098</v>
      </c>
    </row>
    <row r="4081" spans="1:48" x14ac:dyDescent="0.35">
      <c r="A4081" s="1" t="s">
        <v>16099</v>
      </c>
      <c r="B4081" s="1" t="s">
        <v>12499</v>
      </c>
      <c r="C4081" s="1" t="s">
        <v>71</v>
      </c>
      <c r="D4081">
        <v>28</v>
      </c>
      <c r="E4081" s="1" t="s">
        <v>57</v>
      </c>
      <c r="F4081" s="1" t="s">
        <v>107</v>
      </c>
      <c r="G4081" s="1" t="s">
        <v>98</v>
      </c>
      <c r="H4081" s="1" t="s">
        <v>45</v>
      </c>
      <c r="I4081" s="1" t="s">
        <v>110</v>
      </c>
      <c r="J4081" s="1" t="s">
        <v>80</v>
      </c>
      <c r="K4081" s="1" t="s">
        <v>48</v>
      </c>
      <c r="L4081" s="1" t="s">
        <v>48</v>
      </c>
      <c r="M4081" s="1" t="s">
        <v>48</v>
      </c>
      <c r="N4081" s="1" t="s">
        <v>48</v>
      </c>
      <c r="O4081" s="1" t="s">
        <v>48</v>
      </c>
      <c r="P4081" s="1" t="s">
        <v>48</v>
      </c>
      <c r="Q4081" s="1" t="s">
        <v>48</v>
      </c>
      <c r="R4081" s="1" t="s">
        <v>48</v>
      </c>
      <c r="S4081" s="1" t="s">
        <v>48</v>
      </c>
      <c r="T4081" s="1" t="s">
        <v>48</v>
      </c>
      <c r="U4081" s="1" t="s">
        <v>48</v>
      </c>
      <c r="V4081" s="1" t="s">
        <v>49</v>
      </c>
      <c r="W4081" s="1" t="s">
        <v>48</v>
      </c>
      <c r="X4081" s="1" t="s">
        <v>62</v>
      </c>
      <c r="AC4081" s="1" t="s">
        <v>5712</v>
      </c>
      <c r="AD4081" s="1" t="s">
        <v>5712</v>
      </c>
      <c r="AK4081" s="1" t="s">
        <v>55</v>
      </c>
      <c r="AN4081" s="1" t="s">
        <v>5712</v>
      </c>
      <c r="AP4081" s="1" t="s">
        <v>5712</v>
      </c>
      <c r="AR4081" s="1" t="s">
        <v>5712</v>
      </c>
      <c r="AT4081" s="1" t="s">
        <v>5712</v>
      </c>
    </row>
    <row r="4082" spans="1:48" x14ac:dyDescent="0.35">
      <c r="A4082" s="1" t="s">
        <v>16100</v>
      </c>
      <c r="B4082" s="1" t="s">
        <v>12499</v>
      </c>
      <c r="C4082" s="1" t="s">
        <v>71</v>
      </c>
      <c r="D4082">
        <v>31</v>
      </c>
      <c r="E4082" s="1" t="s">
        <v>57</v>
      </c>
      <c r="F4082" s="1" t="s">
        <v>107</v>
      </c>
      <c r="G4082" s="1" t="s">
        <v>73</v>
      </c>
      <c r="H4082" s="1" t="s">
        <v>45</v>
      </c>
      <c r="I4082" s="1" t="s">
        <v>113</v>
      </c>
      <c r="J4082" s="1" t="s">
        <v>80</v>
      </c>
      <c r="K4082" s="1" t="s">
        <v>48</v>
      </c>
      <c r="L4082" s="1" t="s">
        <v>48</v>
      </c>
      <c r="M4082" s="1" t="s">
        <v>48</v>
      </c>
      <c r="N4082" s="1" t="s">
        <v>48</v>
      </c>
      <c r="O4082" s="1" t="s">
        <v>48</v>
      </c>
      <c r="P4082" s="1" t="s">
        <v>48</v>
      </c>
      <c r="Q4082" s="1" t="s">
        <v>48</v>
      </c>
      <c r="R4082" s="1" t="s">
        <v>48</v>
      </c>
      <c r="S4082" s="1" t="s">
        <v>48</v>
      </c>
      <c r="T4082" s="1" t="s">
        <v>48</v>
      </c>
      <c r="U4082" s="1" t="s">
        <v>49</v>
      </c>
      <c r="V4082" s="1" t="s">
        <v>48</v>
      </c>
      <c r="W4082" s="1" t="s">
        <v>48</v>
      </c>
      <c r="X4082" s="1" t="s">
        <v>75</v>
      </c>
      <c r="Y4082" s="1" t="s">
        <v>16101</v>
      </c>
      <c r="AC4082" s="1" t="s">
        <v>5712</v>
      </c>
      <c r="AD4082" s="1" t="s">
        <v>5712</v>
      </c>
      <c r="AK4082" s="1" t="s">
        <v>63</v>
      </c>
      <c r="AN4082" s="1" t="s">
        <v>5712</v>
      </c>
      <c r="AP4082" s="1" t="s">
        <v>5712</v>
      </c>
      <c r="AR4082" s="1" t="s">
        <v>5712</v>
      </c>
      <c r="AT4082" s="1" t="s">
        <v>5712</v>
      </c>
      <c r="AV4082" s="1" t="s">
        <v>16102</v>
      </c>
    </row>
    <row r="4083" spans="1:48" x14ac:dyDescent="0.35">
      <c r="A4083" s="1" t="s">
        <v>16103</v>
      </c>
      <c r="B4083" s="1" t="s">
        <v>12499</v>
      </c>
      <c r="C4083" s="1" t="s">
        <v>71</v>
      </c>
      <c r="D4083">
        <v>32</v>
      </c>
      <c r="E4083" s="1" t="s">
        <v>57</v>
      </c>
      <c r="F4083" s="1" t="s">
        <v>72</v>
      </c>
      <c r="G4083" s="1" t="s">
        <v>44</v>
      </c>
      <c r="H4083" s="1" t="s">
        <v>45</v>
      </c>
      <c r="I4083" s="1" t="s">
        <v>110</v>
      </c>
      <c r="J4083" s="1" t="s">
        <v>80</v>
      </c>
      <c r="K4083" s="1" t="s">
        <v>48</v>
      </c>
      <c r="L4083" s="1" t="s">
        <v>48</v>
      </c>
      <c r="M4083" s="1" t="s">
        <v>48</v>
      </c>
      <c r="N4083" s="1" t="s">
        <v>48</v>
      </c>
      <c r="O4083" s="1" t="s">
        <v>48</v>
      </c>
      <c r="P4083" s="1" t="s">
        <v>48</v>
      </c>
      <c r="Q4083" s="1" t="s">
        <v>48</v>
      </c>
      <c r="R4083" s="1" t="s">
        <v>48</v>
      </c>
      <c r="S4083" s="1" t="s">
        <v>48</v>
      </c>
      <c r="T4083" s="1" t="s">
        <v>48</v>
      </c>
      <c r="U4083" s="1" t="s">
        <v>48</v>
      </c>
      <c r="V4083" s="1" t="s">
        <v>48</v>
      </c>
      <c r="W4083" s="1" t="s">
        <v>49</v>
      </c>
      <c r="X4083" s="1" t="s">
        <v>62</v>
      </c>
      <c r="AC4083" s="1" t="s">
        <v>5712</v>
      </c>
      <c r="AD4083" s="1" t="s">
        <v>5712</v>
      </c>
      <c r="AI4083" s="1" t="s">
        <v>16104</v>
      </c>
      <c r="AK4083" s="1" t="s">
        <v>77</v>
      </c>
      <c r="AN4083" s="1" t="s">
        <v>5712</v>
      </c>
      <c r="AP4083" s="1" t="s">
        <v>5712</v>
      </c>
      <c r="AR4083" s="1" t="s">
        <v>5712</v>
      </c>
      <c r="AT4083" s="1" t="s">
        <v>5712</v>
      </c>
      <c r="AV4083" s="1" t="s">
        <v>16105</v>
      </c>
    </row>
    <row r="4084" spans="1:48" x14ac:dyDescent="0.35">
      <c r="A4084" s="1" t="s">
        <v>16106</v>
      </c>
      <c r="B4084" s="1" t="s">
        <v>12499</v>
      </c>
      <c r="C4084" s="1" t="s">
        <v>71</v>
      </c>
      <c r="D4084">
        <v>26</v>
      </c>
      <c r="E4084" s="1" t="s">
        <v>57</v>
      </c>
      <c r="F4084" s="1" t="s">
        <v>66</v>
      </c>
      <c r="G4084" s="1" t="s">
        <v>98</v>
      </c>
      <c r="H4084" s="1" t="s">
        <v>45</v>
      </c>
      <c r="I4084" s="1" t="s">
        <v>99</v>
      </c>
      <c r="J4084" s="1" t="s">
        <v>80</v>
      </c>
      <c r="K4084" s="1" t="s">
        <v>48</v>
      </c>
      <c r="L4084" s="1" t="s">
        <v>48</v>
      </c>
      <c r="M4084" s="1" t="s">
        <v>48</v>
      </c>
      <c r="N4084" s="1" t="s">
        <v>48</v>
      </c>
      <c r="O4084" s="1" t="s">
        <v>48</v>
      </c>
      <c r="P4084" s="1" t="s">
        <v>48</v>
      </c>
      <c r="Q4084" s="1" t="s">
        <v>48</v>
      </c>
      <c r="R4084" s="1" t="s">
        <v>48</v>
      </c>
      <c r="S4084" s="1" t="s">
        <v>48</v>
      </c>
      <c r="T4084" s="1" t="s">
        <v>48</v>
      </c>
      <c r="U4084" s="1" t="s">
        <v>48</v>
      </c>
      <c r="V4084" s="1" t="s">
        <v>49</v>
      </c>
      <c r="W4084" s="1" t="s">
        <v>48</v>
      </c>
      <c r="X4084" s="1" t="s">
        <v>75</v>
      </c>
      <c r="Y4084" s="1" t="s">
        <v>16107</v>
      </c>
      <c r="AC4084" s="1" t="s">
        <v>5712</v>
      </c>
      <c r="AD4084" s="1" t="s">
        <v>5712</v>
      </c>
      <c r="AK4084" s="1" t="s">
        <v>77</v>
      </c>
      <c r="AN4084" s="1" t="s">
        <v>5712</v>
      </c>
      <c r="AP4084" s="1" t="s">
        <v>5712</v>
      </c>
      <c r="AR4084" s="1" t="s">
        <v>5712</v>
      </c>
      <c r="AT4084" s="1" t="s">
        <v>5712</v>
      </c>
    </row>
    <row r="4085" spans="1:48" x14ac:dyDescent="0.35">
      <c r="A4085" s="1" t="s">
        <v>16108</v>
      </c>
      <c r="B4085" s="1" t="s">
        <v>12499</v>
      </c>
      <c r="C4085" s="1" t="s">
        <v>71</v>
      </c>
      <c r="D4085">
        <v>25</v>
      </c>
      <c r="E4085" s="1" t="s">
        <v>57</v>
      </c>
      <c r="F4085" s="1" t="s">
        <v>58</v>
      </c>
      <c r="G4085" s="1" t="s">
        <v>98</v>
      </c>
      <c r="H4085" s="1" t="s">
        <v>79</v>
      </c>
      <c r="I4085" s="1" t="s">
        <v>61</v>
      </c>
      <c r="J4085" s="1" t="s">
        <v>80</v>
      </c>
      <c r="K4085" s="1" t="s">
        <v>48</v>
      </c>
      <c r="L4085" s="1" t="s">
        <v>48</v>
      </c>
      <c r="M4085" s="1" t="s">
        <v>48</v>
      </c>
      <c r="N4085" s="1" t="s">
        <v>48</v>
      </c>
      <c r="O4085" s="1" t="s">
        <v>48</v>
      </c>
      <c r="P4085" s="1" t="s">
        <v>48</v>
      </c>
      <c r="Q4085" s="1" t="s">
        <v>48</v>
      </c>
      <c r="R4085" s="1" t="s">
        <v>48</v>
      </c>
      <c r="S4085" s="1" t="s">
        <v>48</v>
      </c>
      <c r="T4085" s="1" t="s">
        <v>48</v>
      </c>
      <c r="U4085" s="1" t="s">
        <v>48</v>
      </c>
      <c r="V4085" s="1" t="s">
        <v>48</v>
      </c>
      <c r="W4085" s="1" t="s">
        <v>49</v>
      </c>
      <c r="X4085" s="1" t="s">
        <v>62</v>
      </c>
      <c r="AC4085" s="1" t="s">
        <v>5712</v>
      </c>
      <c r="AD4085" s="1" t="s">
        <v>5712</v>
      </c>
      <c r="AI4085" s="1" t="s">
        <v>16109</v>
      </c>
      <c r="AK4085" s="1" t="s">
        <v>77</v>
      </c>
      <c r="AN4085" s="1" t="s">
        <v>5712</v>
      </c>
      <c r="AP4085" s="1" t="s">
        <v>5712</v>
      </c>
      <c r="AR4085" s="1" t="s">
        <v>5712</v>
      </c>
      <c r="AT4085" s="1" t="s">
        <v>5712</v>
      </c>
      <c r="AV4085" s="1" t="s">
        <v>105</v>
      </c>
    </row>
    <row r="4086" spans="1:48" x14ac:dyDescent="0.35">
      <c r="A4086" s="1" t="s">
        <v>16110</v>
      </c>
      <c r="B4086" s="1" t="s">
        <v>12499</v>
      </c>
      <c r="C4086" s="1" t="s">
        <v>71</v>
      </c>
      <c r="D4086">
        <v>52</v>
      </c>
      <c r="E4086" s="1" t="s">
        <v>42</v>
      </c>
      <c r="F4086" s="1" t="s">
        <v>72</v>
      </c>
      <c r="G4086" s="1" t="s">
        <v>73</v>
      </c>
      <c r="H4086" s="1" t="s">
        <v>45</v>
      </c>
      <c r="I4086" s="1" t="s">
        <v>74</v>
      </c>
      <c r="J4086" s="1" t="s">
        <v>80</v>
      </c>
      <c r="K4086" s="1" t="s">
        <v>48</v>
      </c>
      <c r="L4086" s="1" t="s">
        <v>48</v>
      </c>
      <c r="M4086" s="1" t="s">
        <v>48</v>
      </c>
      <c r="N4086" s="1" t="s">
        <v>48</v>
      </c>
      <c r="O4086" s="1" t="s">
        <v>48</v>
      </c>
      <c r="P4086" s="1" t="s">
        <v>48</v>
      </c>
      <c r="Q4086" s="1" t="s">
        <v>48</v>
      </c>
      <c r="R4086" s="1" t="s">
        <v>48</v>
      </c>
      <c r="S4086" s="1" t="s">
        <v>48</v>
      </c>
      <c r="T4086" s="1" t="s">
        <v>48</v>
      </c>
      <c r="U4086" s="1" t="s">
        <v>49</v>
      </c>
      <c r="V4086" s="1" t="s">
        <v>48</v>
      </c>
      <c r="W4086" s="1" t="s">
        <v>48</v>
      </c>
      <c r="X4086" s="1" t="s">
        <v>62</v>
      </c>
      <c r="AC4086" s="1" t="s">
        <v>5712</v>
      </c>
      <c r="AD4086" s="1" t="s">
        <v>5712</v>
      </c>
      <c r="AK4086" s="1" t="s">
        <v>101</v>
      </c>
      <c r="AN4086" s="1" t="s">
        <v>5712</v>
      </c>
      <c r="AP4086" s="1" t="s">
        <v>5712</v>
      </c>
      <c r="AR4086" s="1" t="s">
        <v>5712</v>
      </c>
      <c r="AT4086" s="1" t="s">
        <v>5712</v>
      </c>
      <c r="AV4086" s="1" t="s">
        <v>16111</v>
      </c>
    </row>
    <row r="4087" spans="1:48" x14ac:dyDescent="0.35">
      <c r="A4087" s="1" t="s">
        <v>16112</v>
      </c>
      <c r="B4087" s="1" t="s">
        <v>12499</v>
      </c>
      <c r="C4087" s="1" t="s">
        <v>71</v>
      </c>
      <c r="D4087">
        <v>22</v>
      </c>
      <c r="E4087" s="1" t="s">
        <v>57</v>
      </c>
      <c r="F4087" s="1" t="s">
        <v>58</v>
      </c>
      <c r="G4087" s="1" t="s">
        <v>98</v>
      </c>
      <c r="H4087" s="1" t="s">
        <v>79</v>
      </c>
      <c r="I4087" s="1" t="s">
        <v>74</v>
      </c>
      <c r="J4087" s="1" t="s">
        <v>80</v>
      </c>
      <c r="K4087" s="1" t="s">
        <v>48</v>
      </c>
      <c r="L4087" s="1" t="s">
        <v>48</v>
      </c>
      <c r="M4087" s="1" t="s">
        <v>48</v>
      </c>
      <c r="N4087" s="1" t="s">
        <v>48</v>
      </c>
      <c r="O4087" s="1" t="s">
        <v>48</v>
      </c>
      <c r="P4087" s="1" t="s">
        <v>48</v>
      </c>
      <c r="Q4087" s="1" t="s">
        <v>48</v>
      </c>
      <c r="R4087" s="1" t="s">
        <v>48</v>
      </c>
      <c r="S4087" s="1" t="s">
        <v>48</v>
      </c>
      <c r="T4087" s="1" t="s">
        <v>48</v>
      </c>
      <c r="U4087" s="1" t="s">
        <v>48</v>
      </c>
      <c r="V4087" s="1" t="s">
        <v>49</v>
      </c>
      <c r="W4087" s="1" t="s">
        <v>48</v>
      </c>
      <c r="X4087" s="1" t="s">
        <v>116</v>
      </c>
      <c r="Y4087" s="1" t="s">
        <v>16113</v>
      </c>
      <c r="AC4087" s="1" t="s">
        <v>5712</v>
      </c>
      <c r="AD4087" s="1" t="s">
        <v>5712</v>
      </c>
      <c r="AK4087" s="1" t="s">
        <v>55</v>
      </c>
      <c r="AN4087" s="1" t="s">
        <v>5712</v>
      </c>
      <c r="AP4087" s="1" t="s">
        <v>5712</v>
      </c>
      <c r="AR4087" s="1" t="s">
        <v>5712</v>
      </c>
      <c r="AT4087" s="1" t="s">
        <v>5712</v>
      </c>
      <c r="AV4087" s="1" t="s">
        <v>16114</v>
      </c>
    </row>
    <row r="4088" spans="1:48" x14ac:dyDescent="0.35">
      <c r="A4088" s="1" t="s">
        <v>16115</v>
      </c>
      <c r="B4088" s="1" t="s">
        <v>12499</v>
      </c>
      <c r="C4088" s="1" t="s">
        <v>71</v>
      </c>
      <c r="D4088">
        <v>49</v>
      </c>
      <c r="E4088" s="1" t="s">
        <v>42</v>
      </c>
      <c r="F4088" s="1" t="s">
        <v>43</v>
      </c>
      <c r="G4088" s="1" t="s">
        <v>98</v>
      </c>
      <c r="H4088" s="1" t="s">
        <v>45</v>
      </c>
      <c r="I4088" s="1" t="s">
        <v>99</v>
      </c>
      <c r="J4088" s="1" t="s">
        <v>80</v>
      </c>
      <c r="K4088" s="1" t="s">
        <v>48</v>
      </c>
      <c r="L4088" s="1" t="s">
        <v>48</v>
      </c>
      <c r="M4088" s="1" t="s">
        <v>48</v>
      </c>
      <c r="N4088" s="1" t="s">
        <v>48</v>
      </c>
      <c r="O4088" s="1" t="s">
        <v>48</v>
      </c>
      <c r="P4088" s="1" t="s">
        <v>48</v>
      </c>
      <c r="Q4088" s="1" t="s">
        <v>48</v>
      </c>
      <c r="R4088" s="1" t="s">
        <v>48</v>
      </c>
      <c r="S4088" s="1" t="s">
        <v>48</v>
      </c>
      <c r="T4088" s="1" t="s">
        <v>48</v>
      </c>
      <c r="U4088" s="1" t="s">
        <v>49</v>
      </c>
      <c r="V4088" s="1" t="s">
        <v>48</v>
      </c>
      <c r="W4088" s="1" t="s">
        <v>48</v>
      </c>
      <c r="X4088" s="1" t="s">
        <v>62</v>
      </c>
      <c r="AC4088" s="1" t="s">
        <v>5712</v>
      </c>
      <c r="AD4088" s="1" t="s">
        <v>5712</v>
      </c>
      <c r="AK4088" s="1" t="s">
        <v>63</v>
      </c>
      <c r="AN4088" s="1" t="s">
        <v>5712</v>
      </c>
      <c r="AP4088" s="1" t="s">
        <v>5712</v>
      </c>
      <c r="AR4088" s="1" t="s">
        <v>5712</v>
      </c>
      <c r="AT4088" s="1" t="s">
        <v>5712</v>
      </c>
      <c r="AV4088" s="1" t="s">
        <v>16116</v>
      </c>
    </row>
    <row r="4089" spans="1:48" x14ac:dyDescent="0.35">
      <c r="A4089" s="1" t="s">
        <v>16117</v>
      </c>
      <c r="B4089" s="1" t="s">
        <v>12499</v>
      </c>
      <c r="C4089" s="1" t="s">
        <v>71</v>
      </c>
      <c r="D4089">
        <v>31</v>
      </c>
      <c r="E4089" s="1" t="s">
        <v>57</v>
      </c>
      <c r="F4089" s="1" t="s">
        <v>58</v>
      </c>
      <c r="G4089" s="1" t="s">
        <v>85</v>
      </c>
      <c r="H4089" s="1" t="s">
        <v>45</v>
      </c>
      <c r="I4089" s="1" t="s">
        <v>46</v>
      </c>
      <c r="J4089" s="1" t="s">
        <v>80</v>
      </c>
      <c r="K4089" s="1" t="s">
        <v>48</v>
      </c>
      <c r="L4089" s="1" t="s">
        <v>48</v>
      </c>
      <c r="M4089" s="1" t="s">
        <v>48</v>
      </c>
      <c r="N4089" s="1" t="s">
        <v>48</v>
      </c>
      <c r="O4089" s="1" t="s">
        <v>48</v>
      </c>
      <c r="P4089" s="1" t="s">
        <v>48</v>
      </c>
      <c r="Q4089" s="1" t="s">
        <v>48</v>
      </c>
      <c r="R4089" s="1" t="s">
        <v>48</v>
      </c>
      <c r="S4089" s="1" t="s">
        <v>48</v>
      </c>
      <c r="T4089" s="1" t="s">
        <v>48</v>
      </c>
      <c r="U4089" s="1" t="s">
        <v>48</v>
      </c>
      <c r="V4089" s="1" t="s">
        <v>49</v>
      </c>
      <c r="W4089" s="1" t="s">
        <v>48</v>
      </c>
      <c r="X4089" s="1" t="s">
        <v>62</v>
      </c>
      <c r="AC4089" s="1" t="s">
        <v>5712</v>
      </c>
      <c r="AD4089" s="1" t="s">
        <v>5712</v>
      </c>
      <c r="AK4089" s="1" t="s">
        <v>77</v>
      </c>
      <c r="AN4089" s="1" t="s">
        <v>5712</v>
      </c>
      <c r="AP4089" s="1" t="s">
        <v>5712</v>
      </c>
      <c r="AR4089" s="1" t="s">
        <v>5712</v>
      </c>
      <c r="AT4089" s="1" t="s">
        <v>5712</v>
      </c>
    </row>
    <row r="4090" spans="1:48" x14ac:dyDescent="0.35">
      <c r="A4090" s="1" t="s">
        <v>16118</v>
      </c>
      <c r="B4090" s="1" t="s">
        <v>12499</v>
      </c>
      <c r="C4090" s="1" t="s">
        <v>71</v>
      </c>
      <c r="D4090">
        <v>72</v>
      </c>
      <c r="E4090" s="1" t="s">
        <v>65</v>
      </c>
      <c r="F4090" s="1" t="s">
        <v>43</v>
      </c>
      <c r="G4090" s="1" t="s">
        <v>44</v>
      </c>
      <c r="H4090" s="1" t="s">
        <v>67</v>
      </c>
      <c r="I4090" s="1" t="s">
        <v>90</v>
      </c>
      <c r="J4090" s="1" t="s">
        <v>80</v>
      </c>
      <c r="K4090" s="1" t="s">
        <v>48</v>
      </c>
      <c r="L4090" s="1" t="s">
        <v>48</v>
      </c>
      <c r="M4090" s="1" t="s">
        <v>48</v>
      </c>
      <c r="N4090" s="1" t="s">
        <v>48</v>
      </c>
      <c r="O4090" s="1" t="s">
        <v>48</v>
      </c>
      <c r="P4090" s="1" t="s">
        <v>48</v>
      </c>
      <c r="Q4090" s="1" t="s">
        <v>48</v>
      </c>
      <c r="R4090" s="1" t="s">
        <v>48</v>
      </c>
      <c r="S4090" s="1" t="s">
        <v>48</v>
      </c>
      <c r="T4090" s="1" t="s">
        <v>48</v>
      </c>
      <c r="U4090" s="1" t="s">
        <v>48</v>
      </c>
      <c r="V4090" s="1" t="s">
        <v>48</v>
      </c>
      <c r="W4090" s="1" t="s">
        <v>49</v>
      </c>
      <c r="X4090" s="1" t="s">
        <v>62</v>
      </c>
      <c r="AC4090" s="1" t="s">
        <v>5712</v>
      </c>
      <c r="AD4090" s="1" t="s">
        <v>5712</v>
      </c>
      <c r="AK4090" s="1" t="s">
        <v>77</v>
      </c>
      <c r="AN4090" s="1" t="s">
        <v>5712</v>
      </c>
      <c r="AP4090" s="1" t="s">
        <v>5712</v>
      </c>
      <c r="AR4090" s="1" t="s">
        <v>5712</v>
      </c>
      <c r="AT4090" s="1" t="s">
        <v>5712</v>
      </c>
      <c r="AV4090" s="1" t="s">
        <v>16119</v>
      </c>
    </row>
    <row r="4091" spans="1:48" x14ac:dyDescent="0.35">
      <c r="A4091" s="1" t="s">
        <v>16120</v>
      </c>
      <c r="B4091" s="1" t="s">
        <v>12499</v>
      </c>
      <c r="C4091" s="1" t="s">
        <v>71</v>
      </c>
      <c r="D4091">
        <v>35</v>
      </c>
      <c r="E4091" s="1" t="s">
        <v>42</v>
      </c>
      <c r="F4091" s="1" t="s">
        <v>43</v>
      </c>
      <c r="G4091" s="1" t="s">
        <v>73</v>
      </c>
      <c r="H4091" s="1" t="s">
        <v>60</v>
      </c>
      <c r="I4091" s="1" t="s">
        <v>90</v>
      </c>
      <c r="J4091" s="1" t="s">
        <v>47</v>
      </c>
      <c r="K4091" s="1" t="s">
        <v>48</v>
      </c>
      <c r="L4091" s="1" t="s">
        <v>48</v>
      </c>
      <c r="M4091" s="1" t="s">
        <v>48</v>
      </c>
      <c r="N4091" s="1" t="s">
        <v>48</v>
      </c>
      <c r="O4091" s="1" t="s">
        <v>48</v>
      </c>
      <c r="P4091" s="1" t="s">
        <v>48</v>
      </c>
      <c r="Q4091" s="1" t="s">
        <v>48</v>
      </c>
      <c r="R4091" s="1" t="s">
        <v>48</v>
      </c>
      <c r="S4091" s="1" t="s">
        <v>49</v>
      </c>
      <c r="T4091" s="1" t="s">
        <v>48</v>
      </c>
      <c r="U4091" s="1" t="s">
        <v>48</v>
      </c>
      <c r="V4091" s="1" t="s">
        <v>48</v>
      </c>
      <c r="W4091" s="1" t="s">
        <v>48</v>
      </c>
      <c r="X4091" s="1" t="s">
        <v>145</v>
      </c>
      <c r="Y4091" s="1" t="s">
        <v>16121</v>
      </c>
      <c r="AC4091" s="1" t="s">
        <v>5712</v>
      </c>
      <c r="AD4091" s="1" t="s">
        <v>5712</v>
      </c>
      <c r="AI4091" s="1" t="s">
        <v>16122</v>
      </c>
      <c r="AK4091" s="1" t="s">
        <v>77</v>
      </c>
      <c r="AN4091" s="1" t="s">
        <v>5712</v>
      </c>
      <c r="AP4091" s="1" t="s">
        <v>5712</v>
      </c>
      <c r="AR4091" s="1" t="s">
        <v>5712</v>
      </c>
      <c r="AT4091" s="1" t="s">
        <v>5712</v>
      </c>
    </row>
    <row r="4092" spans="1:48" x14ac:dyDescent="0.35">
      <c r="A4092" s="1" t="s">
        <v>16123</v>
      </c>
      <c r="B4092" s="1" t="s">
        <v>12499</v>
      </c>
      <c r="C4092" s="1" t="s">
        <v>71</v>
      </c>
      <c r="D4092">
        <v>68</v>
      </c>
      <c r="E4092" s="1" t="s">
        <v>65</v>
      </c>
      <c r="F4092" s="1" t="s">
        <v>66</v>
      </c>
      <c r="G4092" s="1" t="s">
        <v>44</v>
      </c>
      <c r="H4092" s="1" t="s">
        <v>67</v>
      </c>
      <c r="I4092" s="1" t="s">
        <v>99</v>
      </c>
      <c r="J4092" s="1" t="s">
        <v>80</v>
      </c>
      <c r="K4092" s="1" t="s">
        <v>48</v>
      </c>
      <c r="L4092" s="1" t="s">
        <v>48</v>
      </c>
      <c r="M4092" s="1" t="s">
        <v>48</v>
      </c>
      <c r="N4092" s="1" t="s">
        <v>48</v>
      </c>
      <c r="O4092" s="1" t="s">
        <v>48</v>
      </c>
      <c r="P4092" s="1" t="s">
        <v>48</v>
      </c>
      <c r="Q4092" s="1" t="s">
        <v>48</v>
      </c>
      <c r="R4092" s="1" t="s">
        <v>48</v>
      </c>
      <c r="S4092" s="1" t="s">
        <v>48</v>
      </c>
      <c r="T4092" s="1" t="s">
        <v>48</v>
      </c>
      <c r="U4092" s="1" t="s">
        <v>49</v>
      </c>
      <c r="V4092" s="1" t="s">
        <v>48</v>
      </c>
      <c r="W4092" s="1" t="s">
        <v>48</v>
      </c>
      <c r="X4092" s="1" t="s">
        <v>75</v>
      </c>
      <c r="Y4092" s="1" t="s">
        <v>16124</v>
      </c>
      <c r="AC4092" s="1" t="s">
        <v>5712</v>
      </c>
      <c r="AD4092" s="1" t="s">
        <v>5712</v>
      </c>
      <c r="AK4092" s="1" t="s">
        <v>55</v>
      </c>
      <c r="AN4092" s="1" t="s">
        <v>5712</v>
      </c>
      <c r="AP4092" s="1" t="s">
        <v>5712</v>
      </c>
      <c r="AR4092" s="1" t="s">
        <v>5712</v>
      </c>
      <c r="AT4092" s="1" t="s">
        <v>5712</v>
      </c>
      <c r="AV4092" s="1" t="s">
        <v>16125</v>
      </c>
    </row>
    <row r="4093" spans="1:48" x14ac:dyDescent="0.35">
      <c r="A4093" s="1" t="s">
        <v>16126</v>
      </c>
      <c r="B4093" s="1" t="s">
        <v>12499</v>
      </c>
      <c r="C4093" s="1" t="s">
        <v>71</v>
      </c>
      <c r="D4093">
        <v>45</v>
      </c>
      <c r="E4093" s="1" t="s">
        <v>42</v>
      </c>
      <c r="F4093" s="1" t="s">
        <v>43</v>
      </c>
      <c r="G4093" s="1" t="s">
        <v>44</v>
      </c>
      <c r="H4093" s="1" t="s">
        <v>45</v>
      </c>
      <c r="I4093" s="1" t="s">
        <v>46</v>
      </c>
      <c r="J4093" s="1" t="s">
        <v>80</v>
      </c>
      <c r="K4093" s="1" t="s">
        <v>48</v>
      </c>
      <c r="L4093" s="1" t="s">
        <v>48</v>
      </c>
      <c r="M4093" s="1" t="s">
        <v>48</v>
      </c>
      <c r="N4093" s="1" t="s">
        <v>48</v>
      </c>
      <c r="O4093" s="1" t="s">
        <v>48</v>
      </c>
      <c r="P4093" s="1" t="s">
        <v>48</v>
      </c>
      <c r="Q4093" s="1" t="s">
        <v>48</v>
      </c>
      <c r="R4093" s="1" t="s">
        <v>48</v>
      </c>
      <c r="S4093" s="1" t="s">
        <v>48</v>
      </c>
      <c r="T4093" s="1" t="s">
        <v>48</v>
      </c>
      <c r="U4093" s="1" t="s">
        <v>48</v>
      </c>
      <c r="V4093" s="1" t="s">
        <v>49</v>
      </c>
      <c r="W4093" s="1" t="s">
        <v>48</v>
      </c>
      <c r="X4093" s="1" t="s">
        <v>116</v>
      </c>
      <c r="Y4093" s="1" t="s">
        <v>16127</v>
      </c>
      <c r="AC4093" s="1" t="s">
        <v>5712</v>
      </c>
      <c r="AD4093" s="1" t="s">
        <v>5712</v>
      </c>
      <c r="AK4093" s="1" t="s">
        <v>55</v>
      </c>
      <c r="AN4093" s="1" t="s">
        <v>5712</v>
      </c>
      <c r="AP4093" s="1" t="s">
        <v>5712</v>
      </c>
      <c r="AR4093" s="1" t="s">
        <v>5712</v>
      </c>
      <c r="AT4093" s="1" t="s">
        <v>5712</v>
      </c>
    </row>
    <row r="4094" spans="1:48" x14ac:dyDescent="0.35">
      <c r="A4094" s="1" t="s">
        <v>16128</v>
      </c>
      <c r="B4094" s="1" t="s">
        <v>12499</v>
      </c>
      <c r="C4094" s="1" t="s">
        <v>71</v>
      </c>
      <c r="D4094">
        <v>49</v>
      </c>
      <c r="E4094" s="1" t="s">
        <v>42</v>
      </c>
      <c r="F4094" s="1" t="s">
        <v>43</v>
      </c>
      <c r="G4094" s="1" t="s">
        <v>98</v>
      </c>
      <c r="H4094" s="1" t="s">
        <v>45</v>
      </c>
      <c r="I4094" s="1" t="s">
        <v>99</v>
      </c>
      <c r="J4094" s="1" t="s">
        <v>80</v>
      </c>
      <c r="K4094" s="1" t="s">
        <v>48</v>
      </c>
      <c r="L4094" s="1" t="s">
        <v>48</v>
      </c>
      <c r="M4094" s="1" t="s">
        <v>48</v>
      </c>
      <c r="N4094" s="1" t="s">
        <v>48</v>
      </c>
      <c r="O4094" s="1" t="s">
        <v>48</v>
      </c>
      <c r="P4094" s="1" t="s">
        <v>48</v>
      </c>
      <c r="Q4094" s="1" t="s">
        <v>48</v>
      </c>
      <c r="R4094" s="1" t="s">
        <v>48</v>
      </c>
      <c r="S4094" s="1" t="s">
        <v>48</v>
      </c>
      <c r="T4094" s="1" t="s">
        <v>48</v>
      </c>
      <c r="U4094" s="1" t="s">
        <v>49</v>
      </c>
      <c r="V4094" s="1" t="s">
        <v>48</v>
      </c>
      <c r="W4094" s="1" t="s">
        <v>48</v>
      </c>
      <c r="X4094" s="1" t="s">
        <v>62</v>
      </c>
      <c r="AC4094" s="1" t="s">
        <v>5712</v>
      </c>
      <c r="AD4094" s="1" t="s">
        <v>5712</v>
      </c>
      <c r="AI4094" s="1" t="s">
        <v>16129</v>
      </c>
      <c r="AK4094" s="1" t="s">
        <v>55</v>
      </c>
      <c r="AN4094" s="1" t="s">
        <v>5712</v>
      </c>
      <c r="AP4094" s="1" t="s">
        <v>5712</v>
      </c>
      <c r="AR4094" s="1" t="s">
        <v>5712</v>
      </c>
      <c r="AT4094" s="1" t="s">
        <v>5712</v>
      </c>
      <c r="AV4094" s="1" t="s">
        <v>16130</v>
      </c>
    </row>
    <row r="4095" spans="1:48" x14ac:dyDescent="0.35">
      <c r="A4095" s="1" t="s">
        <v>16131</v>
      </c>
      <c r="B4095" s="1" t="s">
        <v>12499</v>
      </c>
      <c r="C4095" s="1" t="s">
        <v>71</v>
      </c>
      <c r="D4095">
        <v>34</v>
      </c>
      <c r="E4095" s="1" t="s">
        <v>57</v>
      </c>
      <c r="F4095" s="1" t="s">
        <v>107</v>
      </c>
      <c r="G4095" s="1" t="s">
        <v>85</v>
      </c>
      <c r="H4095" s="1" t="s">
        <v>45</v>
      </c>
      <c r="I4095" s="1" t="s">
        <v>113</v>
      </c>
      <c r="J4095" s="1" t="s">
        <v>80</v>
      </c>
      <c r="K4095" s="1" t="s">
        <v>48</v>
      </c>
      <c r="L4095" s="1" t="s">
        <v>48</v>
      </c>
      <c r="M4095" s="1" t="s">
        <v>48</v>
      </c>
      <c r="N4095" s="1" t="s">
        <v>48</v>
      </c>
      <c r="O4095" s="1" t="s">
        <v>48</v>
      </c>
      <c r="P4095" s="1" t="s">
        <v>48</v>
      </c>
      <c r="Q4095" s="1" t="s">
        <v>48</v>
      </c>
      <c r="R4095" s="1" t="s">
        <v>48</v>
      </c>
      <c r="S4095" s="1" t="s">
        <v>48</v>
      </c>
      <c r="T4095" s="1" t="s">
        <v>48</v>
      </c>
      <c r="U4095" s="1" t="s">
        <v>49</v>
      </c>
      <c r="V4095" s="1" t="s">
        <v>48</v>
      </c>
      <c r="W4095" s="1" t="s">
        <v>48</v>
      </c>
      <c r="X4095" s="1" t="s">
        <v>75</v>
      </c>
      <c r="Y4095" s="1" t="s">
        <v>16132</v>
      </c>
      <c r="AC4095" s="1" t="s">
        <v>5712</v>
      </c>
      <c r="AD4095" s="1" t="s">
        <v>5712</v>
      </c>
      <c r="AK4095" s="1" t="s">
        <v>55</v>
      </c>
      <c r="AN4095" s="1" t="s">
        <v>5712</v>
      </c>
      <c r="AP4095" s="1" t="s">
        <v>5712</v>
      </c>
      <c r="AR4095" s="1" t="s">
        <v>5712</v>
      </c>
      <c r="AT4095" s="1" t="s">
        <v>5712</v>
      </c>
      <c r="AV4095" s="1" t="s">
        <v>16133</v>
      </c>
    </row>
    <row r="4096" spans="1:48" x14ac:dyDescent="0.35">
      <c r="A4096" s="1" t="s">
        <v>16134</v>
      </c>
      <c r="B4096" s="1" t="s">
        <v>12499</v>
      </c>
      <c r="C4096" s="1" t="s">
        <v>71</v>
      </c>
      <c r="D4096">
        <v>53</v>
      </c>
      <c r="E4096" s="1" t="s">
        <v>42</v>
      </c>
      <c r="F4096" s="1" t="s">
        <v>72</v>
      </c>
      <c r="G4096" s="1" t="s">
        <v>73</v>
      </c>
      <c r="H4096" s="1" t="s">
        <v>45</v>
      </c>
      <c r="I4096" s="1" t="s">
        <v>99</v>
      </c>
      <c r="J4096" s="1" t="s">
        <v>80</v>
      </c>
      <c r="K4096" s="1" t="s">
        <v>48</v>
      </c>
      <c r="L4096" s="1" t="s">
        <v>48</v>
      </c>
      <c r="M4096" s="1" t="s">
        <v>48</v>
      </c>
      <c r="N4096" s="1" t="s">
        <v>48</v>
      </c>
      <c r="O4096" s="1" t="s">
        <v>48</v>
      </c>
      <c r="P4096" s="1" t="s">
        <v>48</v>
      </c>
      <c r="Q4096" s="1" t="s">
        <v>48</v>
      </c>
      <c r="R4096" s="1" t="s">
        <v>48</v>
      </c>
      <c r="S4096" s="1" t="s">
        <v>48</v>
      </c>
      <c r="T4096" s="1" t="s">
        <v>48</v>
      </c>
      <c r="U4096" s="1" t="s">
        <v>48</v>
      </c>
      <c r="V4096" s="1" t="s">
        <v>48</v>
      </c>
      <c r="W4096" s="1" t="s">
        <v>49</v>
      </c>
      <c r="X4096" s="1" t="s">
        <v>62</v>
      </c>
      <c r="AC4096" s="1" t="s">
        <v>5712</v>
      </c>
      <c r="AD4096" s="1" t="s">
        <v>5712</v>
      </c>
      <c r="AI4096" s="1" t="s">
        <v>16135</v>
      </c>
      <c r="AK4096" s="1" t="s">
        <v>63</v>
      </c>
      <c r="AN4096" s="1" t="s">
        <v>5712</v>
      </c>
      <c r="AP4096" s="1" t="s">
        <v>5712</v>
      </c>
      <c r="AR4096" s="1" t="s">
        <v>5712</v>
      </c>
      <c r="AT4096" s="1" t="s">
        <v>5712</v>
      </c>
    </row>
    <row r="4097" spans="1:48" x14ac:dyDescent="0.35">
      <c r="A4097" s="1" t="s">
        <v>16136</v>
      </c>
      <c r="B4097" s="1" t="s">
        <v>12499</v>
      </c>
      <c r="C4097" s="1" t="s">
        <v>71</v>
      </c>
      <c r="D4097">
        <v>46</v>
      </c>
      <c r="E4097" s="1" t="s">
        <v>42</v>
      </c>
      <c r="F4097" s="1" t="s">
        <v>43</v>
      </c>
      <c r="G4097" s="1" t="s">
        <v>44</v>
      </c>
      <c r="H4097" s="1" t="s">
        <v>60</v>
      </c>
      <c r="I4097" s="1" t="s">
        <v>90</v>
      </c>
      <c r="J4097" s="1" t="s">
        <v>80</v>
      </c>
      <c r="K4097" s="1" t="s">
        <v>48</v>
      </c>
      <c r="L4097" s="1" t="s">
        <v>48</v>
      </c>
      <c r="M4097" s="1" t="s">
        <v>48</v>
      </c>
      <c r="N4097" s="1" t="s">
        <v>48</v>
      </c>
      <c r="O4097" s="1" t="s">
        <v>48</v>
      </c>
      <c r="P4097" s="1" t="s">
        <v>48</v>
      </c>
      <c r="Q4097" s="1" t="s">
        <v>48</v>
      </c>
      <c r="R4097" s="1" t="s">
        <v>48</v>
      </c>
      <c r="S4097" s="1" t="s">
        <v>48</v>
      </c>
      <c r="T4097" s="1" t="s">
        <v>48</v>
      </c>
      <c r="U4097" s="1" t="s">
        <v>48</v>
      </c>
      <c r="V4097" s="1" t="s">
        <v>49</v>
      </c>
      <c r="W4097" s="1" t="s">
        <v>48</v>
      </c>
      <c r="X4097" s="1" t="s">
        <v>62</v>
      </c>
      <c r="AC4097" s="1" t="s">
        <v>5712</v>
      </c>
      <c r="AD4097" s="1" t="s">
        <v>5712</v>
      </c>
      <c r="AI4097" s="1" t="s">
        <v>16137</v>
      </c>
      <c r="AK4097" s="1" t="s">
        <v>55</v>
      </c>
      <c r="AN4097" s="1" t="s">
        <v>5712</v>
      </c>
      <c r="AP4097" s="1" t="s">
        <v>5712</v>
      </c>
      <c r="AR4097" s="1" t="s">
        <v>5712</v>
      </c>
      <c r="AT4097" s="1" t="s">
        <v>5712</v>
      </c>
    </row>
    <row r="4098" spans="1:48" x14ac:dyDescent="0.35">
      <c r="A4098" s="1" t="s">
        <v>16138</v>
      </c>
      <c r="B4098" s="1" t="s">
        <v>12499</v>
      </c>
      <c r="C4098" s="1" t="s">
        <v>71</v>
      </c>
      <c r="D4098">
        <v>29</v>
      </c>
      <c r="E4098" s="1" t="s">
        <v>57</v>
      </c>
      <c r="F4098" s="1" t="s">
        <v>58</v>
      </c>
      <c r="G4098" s="1" t="s">
        <v>98</v>
      </c>
      <c r="H4098" s="1" t="s">
        <v>79</v>
      </c>
      <c r="I4098" s="1" t="s">
        <v>68</v>
      </c>
      <c r="J4098" s="1" t="s">
        <v>80</v>
      </c>
      <c r="K4098" s="1" t="s">
        <v>48</v>
      </c>
      <c r="L4098" s="1" t="s">
        <v>48</v>
      </c>
      <c r="M4098" s="1" t="s">
        <v>48</v>
      </c>
      <c r="N4098" s="1" t="s">
        <v>48</v>
      </c>
      <c r="O4098" s="1" t="s">
        <v>48</v>
      </c>
      <c r="P4098" s="1" t="s">
        <v>48</v>
      </c>
      <c r="Q4098" s="1" t="s">
        <v>48</v>
      </c>
      <c r="R4098" s="1" t="s">
        <v>48</v>
      </c>
      <c r="S4098" s="1" t="s">
        <v>48</v>
      </c>
      <c r="T4098" s="1" t="s">
        <v>48</v>
      </c>
      <c r="U4098" s="1" t="s">
        <v>49</v>
      </c>
      <c r="V4098" s="1" t="s">
        <v>48</v>
      </c>
      <c r="W4098" s="1" t="s">
        <v>48</v>
      </c>
      <c r="X4098" s="1" t="s">
        <v>62</v>
      </c>
      <c r="AC4098" s="1" t="s">
        <v>5712</v>
      </c>
      <c r="AD4098" s="1" t="s">
        <v>5712</v>
      </c>
      <c r="AI4098" s="1" t="s">
        <v>16139</v>
      </c>
      <c r="AK4098" s="1" t="s">
        <v>77</v>
      </c>
      <c r="AN4098" s="1" t="s">
        <v>5712</v>
      </c>
      <c r="AP4098" s="1" t="s">
        <v>5712</v>
      </c>
      <c r="AR4098" s="1" t="s">
        <v>5712</v>
      </c>
      <c r="AT4098" s="1" t="s">
        <v>5712</v>
      </c>
      <c r="AV4098" s="1" t="s">
        <v>579</v>
      </c>
    </row>
    <row r="4099" spans="1:48" x14ac:dyDescent="0.35">
      <c r="A4099" s="1" t="s">
        <v>16140</v>
      </c>
      <c r="B4099" s="1" t="s">
        <v>12499</v>
      </c>
      <c r="C4099" s="1" t="s">
        <v>71</v>
      </c>
      <c r="D4099">
        <v>46</v>
      </c>
      <c r="E4099" s="1" t="s">
        <v>42</v>
      </c>
      <c r="F4099" s="1" t="s">
        <v>107</v>
      </c>
      <c r="G4099" s="1" t="s">
        <v>98</v>
      </c>
      <c r="H4099" s="1" t="s">
        <v>45</v>
      </c>
      <c r="I4099" s="1" t="s">
        <v>74</v>
      </c>
      <c r="J4099" s="1" t="s">
        <v>80</v>
      </c>
      <c r="K4099" s="1" t="s">
        <v>48</v>
      </c>
      <c r="L4099" s="1" t="s">
        <v>48</v>
      </c>
      <c r="M4099" s="1" t="s">
        <v>48</v>
      </c>
      <c r="N4099" s="1" t="s">
        <v>48</v>
      </c>
      <c r="O4099" s="1" t="s">
        <v>48</v>
      </c>
      <c r="P4099" s="1" t="s">
        <v>48</v>
      </c>
      <c r="Q4099" s="1" t="s">
        <v>48</v>
      </c>
      <c r="R4099" s="1" t="s">
        <v>48</v>
      </c>
      <c r="S4099" s="1" t="s">
        <v>48</v>
      </c>
      <c r="T4099" s="1" t="s">
        <v>48</v>
      </c>
      <c r="U4099" s="1" t="s">
        <v>48</v>
      </c>
      <c r="V4099" s="1" t="s">
        <v>48</v>
      </c>
      <c r="W4099" s="1" t="s">
        <v>49</v>
      </c>
      <c r="X4099" s="1" t="s">
        <v>116</v>
      </c>
      <c r="Y4099" s="1" t="s">
        <v>16141</v>
      </c>
      <c r="AC4099" s="1" t="s">
        <v>5712</v>
      </c>
      <c r="AD4099" s="1" t="s">
        <v>5712</v>
      </c>
      <c r="AK4099" s="1" t="s">
        <v>55</v>
      </c>
      <c r="AN4099" s="1" t="s">
        <v>5712</v>
      </c>
      <c r="AP4099" s="1" t="s">
        <v>131</v>
      </c>
      <c r="AR4099" s="1" t="s">
        <v>5712</v>
      </c>
      <c r="AT4099" s="1" t="s">
        <v>5712</v>
      </c>
    </row>
    <row r="4100" spans="1:48" x14ac:dyDescent="0.35">
      <c r="A4100" s="1" t="s">
        <v>16142</v>
      </c>
      <c r="B4100" s="1" t="s">
        <v>12499</v>
      </c>
      <c r="C4100" s="1" t="s">
        <v>71</v>
      </c>
      <c r="D4100">
        <v>74</v>
      </c>
      <c r="E4100" s="1" t="s">
        <v>65</v>
      </c>
      <c r="F4100" s="1" t="s">
        <v>66</v>
      </c>
      <c r="G4100" s="1" t="s">
        <v>73</v>
      </c>
      <c r="H4100" s="1" t="s">
        <v>67</v>
      </c>
      <c r="I4100" s="1" t="s">
        <v>90</v>
      </c>
      <c r="J4100" s="1" t="s">
        <v>80</v>
      </c>
      <c r="K4100" s="1" t="s">
        <v>48</v>
      </c>
      <c r="L4100" s="1" t="s">
        <v>48</v>
      </c>
      <c r="M4100" s="1" t="s">
        <v>48</v>
      </c>
      <c r="N4100" s="1" t="s">
        <v>48</v>
      </c>
      <c r="O4100" s="1" t="s">
        <v>48</v>
      </c>
      <c r="P4100" s="1" t="s">
        <v>48</v>
      </c>
      <c r="Q4100" s="1" t="s">
        <v>48</v>
      </c>
      <c r="R4100" s="1" t="s">
        <v>48</v>
      </c>
      <c r="S4100" s="1" t="s">
        <v>48</v>
      </c>
      <c r="T4100" s="1" t="s">
        <v>48</v>
      </c>
      <c r="U4100" s="1" t="s">
        <v>49</v>
      </c>
      <c r="V4100" s="1" t="s">
        <v>48</v>
      </c>
      <c r="W4100" s="1" t="s">
        <v>48</v>
      </c>
      <c r="X4100" s="1" t="s">
        <v>75</v>
      </c>
      <c r="Y4100" s="1" t="s">
        <v>16143</v>
      </c>
      <c r="AC4100" s="1" t="s">
        <v>5712</v>
      </c>
      <c r="AD4100" s="1" t="s">
        <v>5712</v>
      </c>
      <c r="AI4100" s="1" t="s">
        <v>16144</v>
      </c>
      <c r="AK4100" s="1" t="s">
        <v>55</v>
      </c>
      <c r="AN4100" s="1" t="s">
        <v>5712</v>
      </c>
      <c r="AP4100" s="1" t="s">
        <v>5712</v>
      </c>
      <c r="AR4100" s="1" t="s">
        <v>5712</v>
      </c>
      <c r="AT4100" s="1" t="s">
        <v>5712</v>
      </c>
    </row>
    <row r="4101" spans="1:48" x14ac:dyDescent="0.35">
      <c r="A4101" s="1" t="s">
        <v>16145</v>
      </c>
      <c r="B4101" s="1" t="s">
        <v>12499</v>
      </c>
      <c r="C4101" s="1" t="s">
        <v>71</v>
      </c>
      <c r="D4101">
        <v>37</v>
      </c>
      <c r="E4101" s="1" t="s">
        <v>42</v>
      </c>
      <c r="F4101" s="1" t="s">
        <v>107</v>
      </c>
      <c r="G4101" s="1" t="s">
        <v>59</v>
      </c>
      <c r="H4101" s="1" t="s">
        <v>45</v>
      </c>
      <c r="I4101" s="1" t="s">
        <v>99</v>
      </c>
      <c r="J4101" s="1" t="s">
        <v>47</v>
      </c>
      <c r="K4101" s="1" t="s">
        <v>48</v>
      </c>
      <c r="L4101" s="1" t="s">
        <v>48</v>
      </c>
      <c r="M4101" s="1" t="s">
        <v>49</v>
      </c>
      <c r="N4101" s="1" t="s">
        <v>48</v>
      </c>
      <c r="O4101" s="1" t="s">
        <v>48</v>
      </c>
      <c r="P4101" s="1" t="s">
        <v>48</v>
      </c>
      <c r="Q4101" s="1" t="s">
        <v>48</v>
      </c>
      <c r="R4101" s="1" t="s">
        <v>48</v>
      </c>
      <c r="S4101" s="1" t="s">
        <v>48</v>
      </c>
      <c r="T4101" s="1" t="s">
        <v>48</v>
      </c>
      <c r="U4101" s="1" t="s">
        <v>48</v>
      </c>
      <c r="V4101" s="1" t="s">
        <v>48</v>
      </c>
      <c r="W4101" s="1" t="s">
        <v>48</v>
      </c>
      <c r="X4101" s="1" t="s">
        <v>145</v>
      </c>
      <c r="Y4101" s="1" t="s">
        <v>16146</v>
      </c>
      <c r="AC4101" s="1" t="s">
        <v>5712</v>
      </c>
      <c r="AD4101" s="1" t="s">
        <v>5712</v>
      </c>
      <c r="AK4101" s="1" t="s">
        <v>77</v>
      </c>
      <c r="AN4101" s="1" t="s">
        <v>5712</v>
      </c>
      <c r="AP4101" s="1" t="s">
        <v>5712</v>
      </c>
      <c r="AR4101" s="1" t="s">
        <v>5712</v>
      </c>
      <c r="AT4101" s="1" t="s">
        <v>5712</v>
      </c>
      <c r="AV4101" s="1" t="s">
        <v>16147</v>
      </c>
    </row>
    <row r="4102" spans="1:48" x14ac:dyDescent="0.35">
      <c r="A4102" s="1" t="s">
        <v>16148</v>
      </c>
      <c r="B4102" s="1" t="s">
        <v>12499</v>
      </c>
      <c r="C4102" s="1" t="s">
        <v>41</v>
      </c>
      <c r="D4102">
        <v>70</v>
      </c>
      <c r="E4102" s="1" t="s">
        <v>65</v>
      </c>
      <c r="F4102" s="1" t="s">
        <v>66</v>
      </c>
      <c r="G4102" s="1" t="s">
        <v>73</v>
      </c>
      <c r="H4102" s="1" t="s">
        <v>67</v>
      </c>
      <c r="I4102" s="1" t="s">
        <v>68</v>
      </c>
      <c r="J4102" s="1" t="s">
        <v>47</v>
      </c>
      <c r="K4102" s="1" t="s">
        <v>48</v>
      </c>
      <c r="L4102" s="1" t="s">
        <v>48</v>
      </c>
      <c r="M4102" s="1" t="s">
        <v>49</v>
      </c>
      <c r="N4102" s="1" t="s">
        <v>48</v>
      </c>
      <c r="O4102" s="1" t="s">
        <v>48</v>
      </c>
      <c r="P4102" s="1" t="s">
        <v>48</v>
      </c>
      <c r="Q4102" s="1" t="s">
        <v>48</v>
      </c>
      <c r="R4102" s="1" t="s">
        <v>48</v>
      </c>
      <c r="S4102" s="1" t="s">
        <v>48</v>
      </c>
      <c r="T4102" s="1" t="s">
        <v>48</v>
      </c>
      <c r="U4102" s="1" t="s">
        <v>48</v>
      </c>
      <c r="V4102" s="1" t="s">
        <v>48</v>
      </c>
      <c r="W4102" s="1" t="s">
        <v>48</v>
      </c>
      <c r="X4102" s="1" t="s">
        <v>75</v>
      </c>
      <c r="Y4102" s="1" t="s">
        <v>16149</v>
      </c>
      <c r="AC4102" s="1" t="s">
        <v>5712</v>
      </c>
      <c r="AD4102" s="1" t="s">
        <v>5712</v>
      </c>
      <c r="AI4102" s="1" t="s">
        <v>16150</v>
      </c>
      <c r="AK4102" s="1" t="s">
        <v>63</v>
      </c>
      <c r="AN4102" s="1" t="s">
        <v>5712</v>
      </c>
      <c r="AP4102" s="1" t="s">
        <v>5712</v>
      </c>
      <c r="AR4102" s="1" t="s">
        <v>5712</v>
      </c>
      <c r="AT4102" s="1" t="s">
        <v>5712</v>
      </c>
      <c r="AV4102" s="1" t="s">
        <v>16151</v>
      </c>
    </row>
    <row r="4103" spans="1:48" x14ac:dyDescent="0.35">
      <c r="A4103" s="1" t="s">
        <v>16152</v>
      </c>
      <c r="B4103" s="1" t="s">
        <v>12499</v>
      </c>
      <c r="C4103" s="1" t="s">
        <v>71</v>
      </c>
      <c r="D4103">
        <v>21</v>
      </c>
      <c r="E4103" s="1" t="s">
        <v>57</v>
      </c>
      <c r="F4103" s="1" t="s">
        <v>58</v>
      </c>
      <c r="G4103" s="1" t="s">
        <v>44</v>
      </c>
      <c r="H4103" s="1" t="s">
        <v>45</v>
      </c>
      <c r="I4103" s="1" t="s">
        <v>46</v>
      </c>
      <c r="J4103" s="1" t="s">
        <v>80</v>
      </c>
      <c r="K4103" s="1" t="s">
        <v>48</v>
      </c>
      <c r="L4103" s="1" t="s">
        <v>48</v>
      </c>
      <c r="M4103" s="1" t="s">
        <v>48</v>
      </c>
      <c r="N4103" s="1" t="s">
        <v>48</v>
      </c>
      <c r="O4103" s="1" t="s">
        <v>48</v>
      </c>
      <c r="P4103" s="1" t="s">
        <v>48</v>
      </c>
      <c r="Q4103" s="1" t="s">
        <v>48</v>
      </c>
      <c r="R4103" s="1" t="s">
        <v>48</v>
      </c>
      <c r="S4103" s="1" t="s">
        <v>48</v>
      </c>
      <c r="T4103" s="1" t="s">
        <v>48</v>
      </c>
      <c r="U4103" s="1" t="s">
        <v>48</v>
      </c>
      <c r="V4103" s="1" t="s">
        <v>49</v>
      </c>
      <c r="W4103" s="1" t="s">
        <v>48</v>
      </c>
      <c r="X4103" s="1" t="s">
        <v>62</v>
      </c>
      <c r="AC4103" s="1" t="s">
        <v>5712</v>
      </c>
      <c r="AD4103" s="1" t="s">
        <v>5712</v>
      </c>
      <c r="AI4103" s="1" t="s">
        <v>16153</v>
      </c>
      <c r="AK4103" s="1" t="s">
        <v>77</v>
      </c>
      <c r="AN4103" s="1" t="s">
        <v>5712</v>
      </c>
      <c r="AP4103" s="1" t="s">
        <v>5712</v>
      </c>
      <c r="AR4103" s="1" t="s">
        <v>5712</v>
      </c>
      <c r="AT4103" s="1" t="s">
        <v>5712</v>
      </c>
    </row>
    <row r="4104" spans="1:48" x14ac:dyDescent="0.35">
      <c r="A4104" s="1" t="s">
        <v>16154</v>
      </c>
      <c r="B4104" s="1" t="s">
        <v>12499</v>
      </c>
      <c r="C4104" s="1" t="s">
        <v>71</v>
      </c>
      <c r="D4104">
        <v>70</v>
      </c>
      <c r="E4104" s="1" t="s">
        <v>65</v>
      </c>
      <c r="F4104" s="1" t="s">
        <v>66</v>
      </c>
      <c r="G4104" s="1" t="s">
        <v>85</v>
      </c>
      <c r="H4104" s="1" t="s">
        <v>67</v>
      </c>
      <c r="I4104" s="1" t="s">
        <v>68</v>
      </c>
      <c r="J4104" s="1" t="s">
        <v>80</v>
      </c>
      <c r="K4104" s="1" t="s">
        <v>48</v>
      </c>
      <c r="L4104" s="1" t="s">
        <v>48</v>
      </c>
      <c r="M4104" s="1" t="s">
        <v>48</v>
      </c>
      <c r="N4104" s="1" t="s">
        <v>48</v>
      </c>
      <c r="O4104" s="1" t="s">
        <v>48</v>
      </c>
      <c r="P4104" s="1" t="s">
        <v>48</v>
      </c>
      <c r="Q4104" s="1" t="s">
        <v>48</v>
      </c>
      <c r="R4104" s="1" t="s">
        <v>48</v>
      </c>
      <c r="S4104" s="1" t="s">
        <v>48</v>
      </c>
      <c r="T4104" s="1" t="s">
        <v>48</v>
      </c>
      <c r="U4104" s="1" t="s">
        <v>48</v>
      </c>
      <c r="V4104" s="1" t="s">
        <v>49</v>
      </c>
      <c r="W4104" s="1" t="s">
        <v>48</v>
      </c>
      <c r="X4104" s="1" t="s">
        <v>116</v>
      </c>
      <c r="Y4104" s="1" t="s">
        <v>16155</v>
      </c>
      <c r="AC4104" s="1" t="s">
        <v>5712</v>
      </c>
      <c r="AD4104" s="1" t="s">
        <v>5712</v>
      </c>
      <c r="AK4104" s="1" t="s">
        <v>55</v>
      </c>
      <c r="AN4104" s="1" t="s">
        <v>81</v>
      </c>
      <c r="AP4104" s="1" t="s">
        <v>5712</v>
      </c>
      <c r="AR4104" s="1" t="s">
        <v>5712</v>
      </c>
      <c r="AT4104" s="1" t="s">
        <v>5712</v>
      </c>
    </row>
    <row r="4105" spans="1:48" x14ac:dyDescent="0.35">
      <c r="A4105" s="1" t="s">
        <v>16156</v>
      </c>
      <c r="B4105" s="1" t="s">
        <v>12499</v>
      </c>
      <c r="C4105" s="1" t="s">
        <v>71</v>
      </c>
      <c r="D4105">
        <v>77</v>
      </c>
      <c r="E4105" s="1" t="s">
        <v>65</v>
      </c>
      <c r="F4105" s="1" t="s">
        <v>66</v>
      </c>
      <c r="G4105" s="1" t="s">
        <v>73</v>
      </c>
      <c r="H4105" s="1" t="s">
        <v>67</v>
      </c>
      <c r="I4105" s="1" t="s">
        <v>61</v>
      </c>
      <c r="J4105" s="1" t="s">
        <v>80</v>
      </c>
      <c r="K4105" s="1" t="s">
        <v>48</v>
      </c>
      <c r="L4105" s="1" t="s">
        <v>48</v>
      </c>
      <c r="M4105" s="1" t="s">
        <v>48</v>
      </c>
      <c r="N4105" s="1" t="s">
        <v>48</v>
      </c>
      <c r="O4105" s="1" t="s">
        <v>48</v>
      </c>
      <c r="P4105" s="1" t="s">
        <v>48</v>
      </c>
      <c r="Q4105" s="1" t="s">
        <v>48</v>
      </c>
      <c r="R4105" s="1" t="s">
        <v>48</v>
      </c>
      <c r="S4105" s="1" t="s">
        <v>48</v>
      </c>
      <c r="T4105" s="1" t="s">
        <v>48</v>
      </c>
      <c r="U4105" s="1" t="s">
        <v>48</v>
      </c>
      <c r="V4105" s="1" t="s">
        <v>49</v>
      </c>
      <c r="W4105" s="1" t="s">
        <v>48</v>
      </c>
      <c r="X4105" s="1" t="s">
        <v>116</v>
      </c>
      <c r="Y4105" s="1" t="s">
        <v>16157</v>
      </c>
      <c r="AC4105" s="1" t="s">
        <v>5712</v>
      </c>
      <c r="AD4105" s="1" t="s">
        <v>5712</v>
      </c>
      <c r="AK4105" s="1" t="s">
        <v>77</v>
      </c>
      <c r="AN4105" s="1" t="s">
        <v>5712</v>
      </c>
      <c r="AP4105" s="1" t="s">
        <v>5712</v>
      </c>
      <c r="AR4105" s="1" t="s">
        <v>5712</v>
      </c>
      <c r="AT4105" s="1" t="s">
        <v>5712</v>
      </c>
      <c r="AV4105" s="1" t="s">
        <v>16158</v>
      </c>
    </row>
    <row r="4106" spans="1:48" x14ac:dyDescent="0.35">
      <c r="A4106" s="1" t="s">
        <v>16159</v>
      </c>
      <c r="B4106" s="1" t="s">
        <v>12499</v>
      </c>
      <c r="C4106" s="1" t="s">
        <v>71</v>
      </c>
      <c r="D4106">
        <v>21</v>
      </c>
      <c r="E4106" s="1" t="s">
        <v>57</v>
      </c>
      <c r="F4106" s="1" t="s">
        <v>58</v>
      </c>
      <c r="G4106" s="1" t="s">
        <v>44</v>
      </c>
      <c r="H4106" s="1" t="s">
        <v>79</v>
      </c>
      <c r="I4106" s="1" t="s">
        <v>46</v>
      </c>
      <c r="J4106" s="1" t="s">
        <v>80</v>
      </c>
      <c r="K4106" s="1" t="s">
        <v>48</v>
      </c>
      <c r="L4106" s="1" t="s">
        <v>48</v>
      </c>
      <c r="M4106" s="1" t="s">
        <v>48</v>
      </c>
      <c r="N4106" s="1" t="s">
        <v>48</v>
      </c>
      <c r="O4106" s="1" t="s">
        <v>48</v>
      </c>
      <c r="P4106" s="1" t="s">
        <v>48</v>
      </c>
      <c r="Q4106" s="1" t="s">
        <v>48</v>
      </c>
      <c r="R4106" s="1" t="s">
        <v>48</v>
      </c>
      <c r="S4106" s="1" t="s">
        <v>48</v>
      </c>
      <c r="T4106" s="1" t="s">
        <v>48</v>
      </c>
      <c r="U4106" s="1" t="s">
        <v>48</v>
      </c>
      <c r="V4106" s="1" t="s">
        <v>48</v>
      </c>
      <c r="W4106" s="1" t="s">
        <v>49</v>
      </c>
      <c r="X4106" s="1" t="s">
        <v>116</v>
      </c>
      <c r="Y4106" s="1" t="s">
        <v>16160</v>
      </c>
      <c r="AC4106" s="1" t="s">
        <v>5712</v>
      </c>
      <c r="AD4106" s="1" t="s">
        <v>5712</v>
      </c>
      <c r="AK4106" s="1" t="s">
        <v>55</v>
      </c>
      <c r="AN4106" s="1" t="s">
        <v>5712</v>
      </c>
      <c r="AP4106" s="1" t="s">
        <v>5712</v>
      </c>
      <c r="AR4106" s="1" t="s">
        <v>5712</v>
      </c>
      <c r="AT4106" s="1" t="s">
        <v>5712</v>
      </c>
    </row>
    <row r="4107" spans="1:48" x14ac:dyDescent="0.35">
      <c r="A4107" s="1" t="s">
        <v>16161</v>
      </c>
      <c r="B4107" s="1" t="s">
        <v>12499</v>
      </c>
      <c r="C4107" s="1" t="s">
        <v>71</v>
      </c>
      <c r="D4107">
        <v>65</v>
      </c>
      <c r="E4107" s="1" t="s">
        <v>65</v>
      </c>
      <c r="F4107" s="1" t="s">
        <v>66</v>
      </c>
      <c r="G4107" s="1" t="s">
        <v>59</v>
      </c>
      <c r="H4107" s="1" t="s">
        <v>67</v>
      </c>
      <c r="I4107" s="1" t="s">
        <v>68</v>
      </c>
      <c r="J4107" s="1" t="s">
        <v>80</v>
      </c>
      <c r="K4107" s="1" t="s">
        <v>48</v>
      </c>
      <c r="L4107" s="1" t="s">
        <v>48</v>
      </c>
      <c r="M4107" s="1" t="s">
        <v>48</v>
      </c>
      <c r="N4107" s="1" t="s">
        <v>48</v>
      </c>
      <c r="O4107" s="1" t="s">
        <v>48</v>
      </c>
      <c r="P4107" s="1" t="s">
        <v>49</v>
      </c>
      <c r="Q4107" s="1" t="s">
        <v>48</v>
      </c>
      <c r="R4107" s="1" t="s">
        <v>48</v>
      </c>
      <c r="S4107" s="1" t="s">
        <v>48</v>
      </c>
      <c r="T4107" s="1" t="s">
        <v>48</v>
      </c>
      <c r="U4107" s="1" t="s">
        <v>48</v>
      </c>
      <c r="V4107" s="1" t="s">
        <v>48</v>
      </c>
      <c r="W4107" s="1" t="s">
        <v>48</v>
      </c>
      <c r="X4107" s="1" t="s">
        <v>75</v>
      </c>
      <c r="Y4107" s="1" t="s">
        <v>16162</v>
      </c>
      <c r="AC4107" s="1" t="s">
        <v>5712</v>
      </c>
      <c r="AD4107" s="1" t="s">
        <v>5712</v>
      </c>
      <c r="AI4107" s="1" t="s">
        <v>2674</v>
      </c>
      <c r="AK4107" s="1" t="s">
        <v>77</v>
      </c>
      <c r="AN4107" s="1" t="s">
        <v>5712</v>
      </c>
      <c r="AP4107" s="1" t="s">
        <v>5712</v>
      </c>
      <c r="AR4107" s="1" t="s">
        <v>5712</v>
      </c>
      <c r="AT4107" s="1" t="s">
        <v>5712</v>
      </c>
    </row>
    <row r="4108" spans="1:48" x14ac:dyDescent="0.35">
      <c r="A4108" s="1" t="s">
        <v>16163</v>
      </c>
      <c r="B4108" s="1" t="s">
        <v>12499</v>
      </c>
      <c r="C4108" s="1" t="s">
        <v>71</v>
      </c>
      <c r="D4108">
        <v>17</v>
      </c>
      <c r="E4108" s="1" t="s">
        <v>57</v>
      </c>
      <c r="F4108" s="1" t="s">
        <v>66</v>
      </c>
      <c r="G4108" s="1" t="s">
        <v>44</v>
      </c>
      <c r="H4108" s="1" t="s">
        <v>112</v>
      </c>
      <c r="I4108" s="1" t="s">
        <v>74</v>
      </c>
      <c r="J4108" s="1" t="s">
        <v>80</v>
      </c>
      <c r="K4108" s="1" t="s">
        <v>48</v>
      </c>
      <c r="L4108" s="1" t="s">
        <v>48</v>
      </c>
      <c r="M4108" s="1" t="s">
        <v>48</v>
      </c>
      <c r="N4108" s="1" t="s">
        <v>48</v>
      </c>
      <c r="O4108" s="1" t="s">
        <v>48</v>
      </c>
      <c r="P4108" s="1" t="s">
        <v>48</v>
      </c>
      <c r="Q4108" s="1" t="s">
        <v>48</v>
      </c>
      <c r="R4108" s="1" t="s">
        <v>48</v>
      </c>
      <c r="S4108" s="1" t="s">
        <v>48</v>
      </c>
      <c r="T4108" s="1" t="s">
        <v>48</v>
      </c>
      <c r="U4108" s="1" t="s">
        <v>48</v>
      </c>
      <c r="V4108" s="1" t="s">
        <v>49</v>
      </c>
      <c r="W4108" s="1" t="s">
        <v>48</v>
      </c>
      <c r="X4108" s="1" t="s">
        <v>116</v>
      </c>
      <c r="Y4108" s="1" t="s">
        <v>16164</v>
      </c>
      <c r="AC4108" s="1" t="s">
        <v>5712</v>
      </c>
      <c r="AD4108" s="1" t="s">
        <v>5712</v>
      </c>
      <c r="AK4108" s="1" t="s">
        <v>55</v>
      </c>
      <c r="AN4108" s="1" t="s">
        <v>5712</v>
      </c>
      <c r="AP4108" s="1" t="s">
        <v>5712</v>
      </c>
      <c r="AR4108" s="1" t="s">
        <v>5712</v>
      </c>
      <c r="AT4108" s="1" t="s">
        <v>5712</v>
      </c>
      <c r="AV4108" s="1" t="s">
        <v>16165</v>
      </c>
    </row>
    <row r="4109" spans="1:48" x14ac:dyDescent="0.35">
      <c r="A4109" s="1" t="s">
        <v>16166</v>
      </c>
      <c r="B4109" s="1" t="s">
        <v>12499</v>
      </c>
      <c r="C4109" s="1" t="s">
        <v>41</v>
      </c>
      <c r="D4109">
        <v>24</v>
      </c>
      <c r="E4109" s="1" t="s">
        <v>57</v>
      </c>
      <c r="F4109" s="1" t="s">
        <v>58</v>
      </c>
      <c r="G4109" s="1" t="s">
        <v>85</v>
      </c>
      <c r="H4109" s="1" t="s">
        <v>79</v>
      </c>
      <c r="I4109" s="1" t="s">
        <v>110</v>
      </c>
      <c r="J4109" s="1" t="s">
        <v>47</v>
      </c>
      <c r="K4109" s="1" t="s">
        <v>48</v>
      </c>
      <c r="L4109" s="1" t="s">
        <v>48</v>
      </c>
      <c r="M4109" s="1" t="s">
        <v>48</v>
      </c>
      <c r="N4109" s="1" t="s">
        <v>48</v>
      </c>
      <c r="O4109" s="1" t="s">
        <v>49</v>
      </c>
      <c r="P4109" s="1" t="s">
        <v>48</v>
      </c>
      <c r="Q4109" s="1" t="s">
        <v>48</v>
      </c>
      <c r="R4109" s="1" t="s">
        <v>48</v>
      </c>
      <c r="S4109" s="1" t="s">
        <v>48</v>
      </c>
      <c r="T4109" s="1" t="s">
        <v>48</v>
      </c>
      <c r="U4109" s="1" t="s">
        <v>48</v>
      </c>
      <c r="V4109" s="1" t="s">
        <v>48</v>
      </c>
      <c r="W4109" s="1" t="s">
        <v>48</v>
      </c>
      <c r="X4109" s="1" t="s">
        <v>116</v>
      </c>
      <c r="Y4109" s="1" t="s">
        <v>2273</v>
      </c>
      <c r="AC4109" s="1" t="s">
        <v>5712</v>
      </c>
      <c r="AD4109" s="1" t="s">
        <v>5712</v>
      </c>
      <c r="AI4109" s="1" t="s">
        <v>539</v>
      </c>
      <c r="AK4109" s="1" t="s">
        <v>77</v>
      </c>
      <c r="AN4109" s="1" t="s">
        <v>5712</v>
      </c>
      <c r="AP4109" s="1" t="s">
        <v>5712</v>
      </c>
      <c r="AR4109" s="1" t="s">
        <v>5712</v>
      </c>
      <c r="AT4109" s="1" t="s">
        <v>5712</v>
      </c>
    </row>
    <row r="4110" spans="1:48" x14ac:dyDescent="0.35">
      <c r="A4110" s="1" t="s">
        <v>16167</v>
      </c>
      <c r="B4110" s="1" t="s">
        <v>12499</v>
      </c>
      <c r="C4110" s="1" t="s">
        <v>71</v>
      </c>
      <c r="D4110">
        <v>75</v>
      </c>
      <c r="E4110" s="1" t="s">
        <v>65</v>
      </c>
      <c r="F4110" s="1" t="s">
        <v>66</v>
      </c>
      <c r="G4110" s="1" t="s">
        <v>98</v>
      </c>
      <c r="H4110" s="1" t="s">
        <v>67</v>
      </c>
      <c r="I4110" s="1" t="s">
        <v>113</v>
      </c>
      <c r="J4110" s="1" t="s">
        <v>47</v>
      </c>
      <c r="K4110" s="1" t="s">
        <v>48</v>
      </c>
      <c r="L4110" s="1" t="s">
        <v>48</v>
      </c>
      <c r="M4110" s="1" t="s">
        <v>48</v>
      </c>
      <c r="N4110" s="1" t="s">
        <v>48</v>
      </c>
      <c r="O4110" s="1" t="s">
        <v>48</v>
      </c>
      <c r="P4110" s="1" t="s">
        <v>49</v>
      </c>
      <c r="Q4110" s="1" t="s">
        <v>48</v>
      </c>
      <c r="R4110" s="1" t="s">
        <v>48</v>
      </c>
      <c r="S4110" s="1" t="s">
        <v>48</v>
      </c>
      <c r="T4110" s="1" t="s">
        <v>48</v>
      </c>
      <c r="U4110" s="1" t="s">
        <v>48</v>
      </c>
      <c r="V4110" s="1" t="s">
        <v>48</v>
      </c>
      <c r="W4110" s="1" t="s">
        <v>48</v>
      </c>
      <c r="X4110" s="1" t="s">
        <v>116</v>
      </c>
      <c r="Y4110" s="1" t="s">
        <v>16168</v>
      </c>
      <c r="AC4110" s="1" t="s">
        <v>5712</v>
      </c>
      <c r="AD4110" s="1" t="s">
        <v>5712</v>
      </c>
      <c r="AK4110" s="1" t="s">
        <v>55</v>
      </c>
      <c r="AN4110" s="1" t="s">
        <v>5712</v>
      </c>
      <c r="AP4110" s="1" t="s">
        <v>5712</v>
      </c>
      <c r="AR4110" s="1" t="s">
        <v>5712</v>
      </c>
      <c r="AT4110" s="1" t="s">
        <v>5712</v>
      </c>
      <c r="AV4110" s="1" t="s">
        <v>16169</v>
      </c>
    </row>
    <row r="4111" spans="1:48" x14ac:dyDescent="0.35">
      <c r="A4111" s="1" t="s">
        <v>16170</v>
      </c>
      <c r="B4111" s="1" t="s">
        <v>12499</v>
      </c>
      <c r="C4111" s="1" t="s">
        <v>71</v>
      </c>
      <c r="D4111">
        <v>70</v>
      </c>
      <c r="E4111" s="1" t="s">
        <v>65</v>
      </c>
      <c r="F4111" s="1" t="s">
        <v>66</v>
      </c>
      <c r="G4111" s="1" t="s">
        <v>59</v>
      </c>
      <c r="H4111" s="1" t="s">
        <v>67</v>
      </c>
      <c r="I4111" s="1" t="s">
        <v>68</v>
      </c>
      <c r="J4111" s="1" t="s">
        <v>47</v>
      </c>
      <c r="K4111" s="1" t="s">
        <v>48</v>
      </c>
      <c r="L4111" s="1" t="s">
        <v>48</v>
      </c>
      <c r="M4111" s="1" t="s">
        <v>49</v>
      </c>
      <c r="N4111" s="1" t="s">
        <v>48</v>
      </c>
      <c r="O4111" s="1" t="s">
        <v>48</v>
      </c>
      <c r="P4111" s="1" t="s">
        <v>48</v>
      </c>
      <c r="Q4111" s="1" t="s">
        <v>48</v>
      </c>
      <c r="R4111" s="1" t="s">
        <v>48</v>
      </c>
      <c r="S4111" s="1" t="s">
        <v>48</v>
      </c>
      <c r="T4111" s="1" t="s">
        <v>48</v>
      </c>
      <c r="U4111" s="1" t="s">
        <v>48</v>
      </c>
      <c r="V4111" s="1" t="s">
        <v>48</v>
      </c>
      <c r="W4111" s="1" t="s">
        <v>48</v>
      </c>
      <c r="X4111" s="1" t="s">
        <v>116</v>
      </c>
      <c r="Y4111" s="1" t="s">
        <v>9729</v>
      </c>
      <c r="AC4111" s="1" t="s">
        <v>5712</v>
      </c>
      <c r="AD4111" s="1" t="s">
        <v>5712</v>
      </c>
      <c r="AI4111" s="1" t="s">
        <v>16171</v>
      </c>
      <c r="AK4111" s="1" t="s">
        <v>77</v>
      </c>
      <c r="AN4111" s="1" t="s">
        <v>5712</v>
      </c>
      <c r="AP4111" s="1" t="s">
        <v>5712</v>
      </c>
      <c r="AR4111" s="1" t="s">
        <v>5712</v>
      </c>
      <c r="AT4111" s="1" t="s">
        <v>5712</v>
      </c>
      <c r="AV4111" s="1" t="s">
        <v>16172</v>
      </c>
    </row>
    <row r="4112" spans="1:48" x14ac:dyDescent="0.35">
      <c r="A4112" s="1" t="s">
        <v>16173</v>
      </c>
      <c r="B4112" s="1" t="s">
        <v>12499</v>
      </c>
      <c r="C4112" s="1" t="s">
        <v>71</v>
      </c>
      <c r="D4112">
        <v>24</v>
      </c>
      <c r="E4112" s="1" t="s">
        <v>57</v>
      </c>
      <c r="F4112" s="1" t="s">
        <v>58</v>
      </c>
      <c r="G4112" s="1" t="s">
        <v>73</v>
      </c>
      <c r="H4112" s="1" t="s">
        <v>112</v>
      </c>
      <c r="I4112" s="1" t="s">
        <v>110</v>
      </c>
      <c r="J4112" s="1" t="s">
        <v>47</v>
      </c>
      <c r="K4112" s="1" t="s">
        <v>49</v>
      </c>
      <c r="L4112" s="1" t="s">
        <v>48</v>
      </c>
      <c r="M4112" s="1" t="s">
        <v>48</v>
      </c>
      <c r="N4112" s="1" t="s">
        <v>48</v>
      </c>
      <c r="O4112" s="1" t="s">
        <v>48</v>
      </c>
      <c r="P4112" s="1" t="s">
        <v>48</v>
      </c>
      <c r="Q4112" s="1" t="s">
        <v>48</v>
      </c>
      <c r="R4112" s="1" t="s">
        <v>48</v>
      </c>
      <c r="S4112" s="1" t="s">
        <v>48</v>
      </c>
      <c r="T4112" s="1" t="s">
        <v>49</v>
      </c>
      <c r="U4112" s="1" t="s">
        <v>48</v>
      </c>
      <c r="V4112" s="1" t="s">
        <v>48</v>
      </c>
      <c r="W4112" s="1" t="s">
        <v>48</v>
      </c>
      <c r="X4112" s="1" t="s">
        <v>116</v>
      </c>
      <c r="Y4112" s="1" t="s">
        <v>16174</v>
      </c>
      <c r="AC4112" s="1" t="s">
        <v>5712</v>
      </c>
      <c r="AD4112" s="1" t="s">
        <v>5712</v>
      </c>
      <c r="AK4112" s="1" t="s">
        <v>77</v>
      </c>
      <c r="AN4112" s="1" t="s">
        <v>5712</v>
      </c>
      <c r="AP4112" s="1" t="s">
        <v>5712</v>
      </c>
      <c r="AR4112" s="1" t="s">
        <v>5712</v>
      </c>
      <c r="AT4112" s="1" t="s">
        <v>5712</v>
      </c>
      <c r="AV4112" s="1" t="s">
        <v>16175</v>
      </c>
    </row>
    <row r="4113" spans="1:48" x14ac:dyDescent="0.35">
      <c r="A4113" s="1" t="s">
        <v>16176</v>
      </c>
      <c r="B4113" s="1" t="s">
        <v>12499</v>
      </c>
      <c r="C4113" s="1" t="s">
        <v>71</v>
      </c>
      <c r="D4113">
        <v>42</v>
      </c>
      <c r="E4113" s="1" t="s">
        <v>42</v>
      </c>
      <c r="F4113" s="1" t="s">
        <v>72</v>
      </c>
      <c r="G4113" s="1" t="s">
        <v>85</v>
      </c>
      <c r="H4113" s="1" t="s">
        <v>45</v>
      </c>
      <c r="I4113" s="1" t="s">
        <v>74</v>
      </c>
      <c r="J4113" s="1" t="s">
        <v>47</v>
      </c>
      <c r="K4113" s="1" t="s">
        <v>48</v>
      </c>
      <c r="L4113" s="1" t="s">
        <v>49</v>
      </c>
      <c r="M4113" s="1" t="s">
        <v>48</v>
      </c>
      <c r="N4113" s="1" t="s">
        <v>48</v>
      </c>
      <c r="O4113" s="1" t="s">
        <v>48</v>
      </c>
      <c r="P4113" s="1" t="s">
        <v>48</v>
      </c>
      <c r="Q4113" s="1" t="s">
        <v>48</v>
      </c>
      <c r="R4113" s="1" t="s">
        <v>48</v>
      </c>
      <c r="S4113" s="1" t="s">
        <v>48</v>
      </c>
      <c r="T4113" s="1" t="s">
        <v>48</v>
      </c>
      <c r="U4113" s="1" t="s">
        <v>48</v>
      </c>
      <c r="V4113" s="1" t="s">
        <v>48</v>
      </c>
      <c r="W4113" s="1" t="s">
        <v>48</v>
      </c>
      <c r="X4113" s="1" t="s">
        <v>75</v>
      </c>
      <c r="Y4113" s="1" t="s">
        <v>16177</v>
      </c>
      <c r="AC4113" s="1" t="s">
        <v>5712</v>
      </c>
      <c r="AD4113" s="1" t="s">
        <v>5712</v>
      </c>
      <c r="AK4113" s="1" t="s">
        <v>55</v>
      </c>
      <c r="AN4113" s="1" t="s">
        <v>5712</v>
      </c>
      <c r="AP4113" s="1" t="s">
        <v>5712</v>
      </c>
      <c r="AR4113" s="1" t="s">
        <v>5712</v>
      </c>
      <c r="AT4113" s="1" t="s">
        <v>5712</v>
      </c>
      <c r="AV4113" s="1" t="s">
        <v>16178</v>
      </c>
    </row>
    <row r="4114" spans="1:48" x14ac:dyDescent="0.35">
      <c r="A4114" s="1" t="s">
        <v>16179</v>
      </c>
      <c r="B4114" s="1" t="s">
        <v>12499</v>
      </c>
      <c r="C4114" s="1" t="s">
        <v>71</v>
      </c>
      <c r="D4114">
        <v>54</v>
      </c>
      <c r="E4114" s="1" t="s">
        <v>42</v>
      </c>
      <c r="F4114" s="1" t="s">
        <v>66</v>
      </c>
      <c r="G4114" s="1" t="s">
        <v>44</v>
      </c>
      <c r="H4114" s="1" t="s">
        <v>67</v>
      </c>
      <c r="I4114" s="1" t="s">
        <v>68</v>
      </c>
      <c r="J4114" s="1" t="s">
        <v>47</v>
      </c>
      <c r="K4114" s="1" t="s">
        <v>48</v>
      </c>
      <c r="L4114" s="1" t="s">
        <v>48</v>
      </c>
      <c r="M4114" s="1" t="s">
        <v>48</v>
      </c>
      <c r="N4114" s="1" t="s">
        <v>48</v>
      </c>
      <c r="O4114" s="1" t="s">
        <v>48</v>
      </c>
      <c r="P4114" s="1" t="s">
        <v>48</v>
      </c>
      <c r="Q4114" s="1" t="s">
        <v>48</v>
      </c>
      <c r="R4114" s="1" t="s">
        <v>48</v>
      </c>
      <c r="S4114" s="1" t="s">
        <v>49</v>
      </c>
      <c r="T4114" s="1" t="s">
        <v>48</v>
      </c>
      <c r="U4114" s="1" t="s">
        <v>48</v>
      </c>
      <c r="V4114" s="1" t="s">
        <v>48</v>
      </c>
      <c r="W4114" s="1" t="s">
        <v>48</v>
      </c>
      <c r="X4114" s="1" t="s">
        <v>62</v>
      </c>
      <c r="AC4114" s="1" t="s">
        <v>5712</v>
      </c>
      <c r="AD4114" s="1" t="s">
        <v>5712</v>
      </c>
      <c r="AI4114" s="1" t="s">
        <v>16180</v>
      </c>
      <c r="AK4114" s="1" t="s">
        <v>55</v>
      </c>
      <c r="AN4114" s="1" t="s">
        <v>5712</v>
      </c>
      <c r="AP4114" s="1" t="s">
        <v>5712</v>
      </c>
      <c r="AR4114" s="1" t="s">
        <v>5712</v>
      </c>
      <c r="AT4114" s="1" t="s">
        <v>5712</v>
      </c>
    </row>
    <row r="4115" spans="1:48" x14ac:dyDescent="0.35">
      <c r="A4115" s="1" t="s">
        <v>16181</v>
      </c>
      <c r="B4115" s="1" t="s">
        <v>12499</v>
      </c>
      <c r="C4115" s="1" t="s">
        <v>71</v>
      </c>
      <c r="D4115">
        <v>74</v>
      </c>
      <c r="E4115" s="1" t="s">
        <v>65</v>
      </c>
      <c r="F4115" s="1" t="s">
        <v>66</v>
      </c>
      <c r="G4115" s="1" t="s">
        <v>98</v>
      </c>
      <c r="H4115" s="1" t="s">
        <v>67</v>
      </c>
      <c r="I4115" s="1" t="s">
        <v>99</v>
      </c>
      <c r="J4115" s="1" t="s">
        <v>80</v>
      </c>
      <c r="K4115" s="1" t="s">
        <v>48</v>
      </c>
      <c r="L4115" s="1" t="s">
        <v>48</v>
      </c>
      <c r="M4115" s="1" t="s">
        <v>48</v>
      </c>
      <c r="N4115" s="1" t="s">
        <v>48</v>
      </c>
      <c r="O4115" s="1" t="s">
        <v>48</v>
      </c>
      <c r="P4115" s="1" t="s">
        <v>48</v>
      </c>
      <c r="Q4115" s="1" t="s">
        <v>48</v>
      </c>
      <c r="R4115" s="1" t="s">
        <v>48</v>
      </c>
      <c r="S4115" s="1" t="s">
        <v>48</v>
      </c>
      <c r="T4115" s="1" t="s">
        <v>48</v>
      </c>
      <c r="U4115" s="1" t="s">
        <v>49</v>
      </c>
      <c r="V4115" s="1" t="s">
        <v>48</v>
      </c>
      <c r="W4115" s="1" t="s">
        <v>48</v>
      </c>
      <c r="X4115" s="1" t="s">
        <v>145</v>
      </c>
      <c r="Y4115" s="1" t="s">
        <v>16182</v>
      </c>
      <c r="AC4115" s="1" t="s">
        <v>5712</v>
      </c>
      <c r="AD4115" s="1" t="s">
        <v>5712</v>
      </c>
      <c r="AI4115" s="1" t="s">
        <v>16183</v>
      </c>
      <c r="AK4115" s="1" t="s">
        <v>55</v>
      </c>
      <c r="AN4115" s="1" t="s">
        <v>5712</v>
      </c>
      <c r="AP4115" s="1" t="s">
        <v>5712</v>
      </c>
      <c r="AR4115" s="1" t="s">
        <v>5712</v>
      </c>
      <c r="AT4115" s="1" t="s">
        <v>5712</v>
      </c>
      <c r="AV4115" s="1" t="s">
        <v>16184</v>
      </c>
    </row>
    <row r="4116" spans="1:48" x14ac:dyDescent="0.35">
      <c r="A4116" s="1" t="s">
        <v>16185</v>
      </c>
      <c r="B4116" s="1" t="s">
        <v>12499</v>
      </c>
      <c r="C4116" s="1" t="s">
        <v>71</v>
      </c>
      <c r="D4116">
        <v>69</v>
      </c>
      <c r="E4116" s="1" t="s">
        <v>65</v>
      </c>
      <c r="F4116" s="1" t="s">
        <v>72</v>
      </c>
      <c r="G4116" s="1" t="s">
        <v>98</v>
      </c>
      <c r="H4116" s="1" t="s">
        <v>45</v>
      </c>
      <c r="I4116" s="1" t="s">
        <v>46</v>
      </c>
      <c r="J4116" s="1" t="s">
        <v>80</v>
      </c>
      <c r="K4116" s="1" t="s">
        <v>48</v>
      </c>
      <c r="L4116" s="1" t="s">
        <v>48</v>
      </c>
      <c r="M4116" s="1" t="s">
        <v>48</v>
      </c>
      <c r="N4116" s="1" t="s">
        <v>48</v>
      </c>
      <c r="O4116" s="1" t="s">
        <v>48</v>
      </c>
      <c r="P4116" s="1" t="s">
        <v>48</v>
      </c>
      <c r="Q4116" s="1" t="s">
        <v>48</v>
      </c>
      <c r="R4116" s="1" t="s">
        <v>48</v>
      </c>
      <c r="S4116" s="1" t="s">
        <v>48</v>
      </c>
      <c r="T4116" s="1" t="s">
        <v>48</v>
      </c>
      <c r="U4116" s="1" t="s">
        <v>48</v>
      </c>
      <c r="V4116" s="1" t="s">
        <v>49</v>
      </c>
      <c r="W4116" s="1" t="s">
        <v>48</v>
      </c>
      <c r="X4116" s="1" t="s">
        <v>116</v>
      </c>
      <c r="Y4116" s="1" t="s">
        <v>16186</v>
      </c>
      <c r="AC4116" s="1" t="s">
        <v>5712</v>
      </c>
      <c r="AD4116" s="1" t="s">
        <v>5712</v>
      </c>
      <c r="AI4116" s="1" t="s">
        <v>16187</v>
      </c>
      <c r="AK4116" s="1" t="s">
        <v>63</v>
      </c>
      <c r="AN4116" s="1" t="s">
        <v>5712</v>
      </c>
      <c r="AP4116" s="1" t="s">
        <v>5712</v>
      </c>
      <c r="AR4116" s="1" t="s">
        <v>5712</v>
      </c>
      <c r="AT4116" s="1" t="s">
        <v>5712</v>
      </c>
      <c r="AV4116" s="1" t="s">
        <v>16188</v>
      </c>
    </row>
    <row r="4117" spans="1:48" x14ac:dyDescent="0.35">
      <c r="A4117" s="1" t="s">
        <v>16189</v>
      </c>
      <c r="B4117" s="1" t="s">
        <v>12499</v>
      </c>
      <c r="C4117" s="1" t="s">
        <v>71</v>
      </c>
      <c r="D4117">
        <v>69</v>
      </c>
      <c r="E4117" s="1" t="s">
        <v>65</v>
      </c>
      <c r="F4117" s="1" t="s">
        <v>66</v>
      </c>
      <c r="G4117" s="1" t="s">
        <v>44</v>
      </c>
      <c r="H4117" s="1" t="s">
        <v>67</v>
      </c>
      <c r="I4117" s="1" t="s">
        <v>68</v>
      </c>
      <c r="J4117" s="1" t="s">
        <v>80</v>
      </c>
      <c r="K4117" s="1" t="s">
        <v>48</v>
      </c>
      <c r="L4117" s="1" t="s">
        <v>48</v>
      </c>
      <c r="M4117" s="1" t="s">
        <v>48</v>
      </c>
      <c r="N4117" s="1" t="s">
        <v>48</v>
      </c>
      <c r="O4117" s="1" t="s">
        <v>48</v>
      </c>
      <c r="P4117" s="1" t="s">
        <v>48</v>
      </c>
      <c r="Q4117" s="1" t="s">
        <v>48</v>
      </c>
      <c r="R4117" s="1" t="s">
        <v>48</v>
      </c>
      <c r="S4117" s="1" t="s">
        <v>48</v>
      </c>
      <c r="T4117" s="1" t="s">
        <v>48</v>
      </c>
      <c r="U4117" s="1" t="s">
        <v>49</v>
      </c>
      <c r="V4117" s="1" t="s">
        <v>48</v>
      </c>
      <c r="W4117" s="1" t="s">
        <v>48</v>
      </c>
      <c r="X4117" s="1" t="s">
        <v>51</v>
      </c>
      <c r="Y4117" s="1" t="s">
        <v>16190</v>
      </c>
      <c r="AC4117" s="1" t="s">
        <v>5712</v>
      </c>
      <c r="AD4117" s="1" t="s">
        <v>5712</v>
      </c>
      <c r="AI4117" s="1" t="s">
        <v>16191</v>
      </c>
      <c r="AK4117" s="1" t="s">
        <v>63</v>
      </c>
      <c r="AN4117" s="1" t="s">
        <v>5712</v>
      </c>
      <c r="AP4117" s="1" t="s">
        <v>5712</v>
      </c>
      <c r="AR4117" s="1" t="s">
        <v>5712</v>
      </c>
      <c r="AT4117" s="1" t="s">
        <v>5712</v>
      </c>
    </row>
    <row r="4118" spans="1:48" x14ac:dyDescent="0.35">
      <c r="A4118" s="1" t="s">
        <v>16192</v>
      </c>
      <c r="B4118" s="1" t="s">
        <v>12499</v>
      </c>
      <c r="C4118" s="1" t="s">
        <v>71</v>
      </c>
      <c r="D4118">
        <v>35</v>
      </c>
      <c r="E4118" s="1" t="s">
        <v>42</v>
      </c>
      <c r="F4118" s="1" t="s">
        <v>107</v>
      </c>
      <c r="G4118" s="1" t="s">
        <v>59</v>
      </c>
      <c r="H4118" s="1" t="s">
        <v>45</v>
      </c>
      <c r="I4118" s="1" t="s">
        <v>113</v>
      </c>
      <c r="J4118" s="1" t="s">
        <v>47</v>
      </c>
      <c r="K4118" s="1" t="s">
        <v>48</v>
      </c>
      <c r="L4118" s="1" t="s">
        <v>48</v>
      </c>
      <c r="M4118" s="1" t="s">
        <v>48</v>
      </c>
      <c r="N4118" s="1" t="s">
        <v>48</v>
      </c>
      <c r="O4118" s="1" t="s">
        <v>48</v>
      </c>
      <c r="P4118" s="1" t="s">
        <v>48</v>
      </c>
      <c r="Q4118" s="1" t="s">
        <v>48</v>
      </c>
      <c r="R4118" s="1" t="s">
        <v>49</v>
      </c>
      <c r="S4118" s="1" t="s">
        <v>48</v>
      </c>
      <c r="T4118" s="1" t="s">
        <v>48</v>
      </c>
      <c r="U4118" s="1" t="s">
        <v>48</v>
      </c>
      <c r="V4118" s="1" t="s">
        <v>48</v>
      </c>
      <c r="W4118" s="1" t="s">
        <v>48</v>
      </c>
      <c r="X4118" s="1" t="s">
        <v>145</v>
      </c>
      <c r="Y4118" s="1" t="s">
        <v>16193</v>
      </c>
      <c r="AC4118" s="1" t="s">
        <v>5712</v>
      </c>
      <c r="AD4118" s="1" t="s">
        <v>5712</v>
      </c>
      <c r="AK4118" s="1" t="s">
        <v>63</v>
      </c>
      <c r="AN4118" s="1" t="s">
        <v>5712</v>
      </c>
      <c r="AP4118" s="1" t="s">
        <v>131</v>
      </c>
      <c r="AR4118" s="1" t="s">
        <v>5712</v>
      </c>
      <c r="AT4118" s="1" t="s">
        <v>5712</v>
      </c>
    </row>
    <row r="4119" spans="1:48" x14ac:dyDescent="0.35">
      <c r="A4119" s="1" t="s">
        <v>16194</v>
      </c>
      <c r="B4119" s="1" t="s">
        <v>12499</v>
      </c>
      <c r="C4119" s="1" t="s">
        <v>71</v>
      </c>
      <c r="D4119">
        <v>20</v>
      </c>
      <c r="E4119" s="1" t="s">
        <v>57</v>
      </c>
      <c r="F4119" s="1" t="s">
        <v>58</v>
      </c>
      <c r="G4119" s="1" t="s">
        <v>59</v>
      </c>
      <c r="H4119" s="1" t="s">
        <v>45</v>
      </c>
      <c r="I4119" s="1" t="s">
        <v>74</v>
      </c>
      <c r="J4119" s="1" t="s">
        <v>80</v>
      </c>
      <c r="K4119" s="1" t="s">
        <v>48</v>
      </c>
      <c r="L4119" s="1" t="s">
        <v>48</v>
      </c>
      <c r="M4119" s="1" t="s">
        <v>48</v>
      </c>
      <c r="N4119" s="1" t="s">
        <v>48</v>
      </c>
      <c r="O4119" s="1" t="s">
        <v>48</v>
      </c>
      <c r="P4119" s="1" t="s">
        <v>48</v>
      </c>
      <c r="Q4119" s="1" t="s">
        <v>48</v>
      </c>
      <c r="R4119" s="1" t="s">
        <v>48</v>
      </c>
      <c r="S4119" s="1" t="s">
        <v>48</v>
      </c>
      <c r="T4119" s="1" t="s">
        <v>48</v>
      </c>
      <c r="U4119" s="1" t="s">
        <v>49</v>
      </c>
      <c r="V4119" s="1" t="s">
        <v>48</v>
      </c>
      <c r="W4119" s="1" t="s">
        <v>48</v>
      </c>
      <c r="X4119" s="1" t="s">
        <v>62</v>
      </c>
      <c r="AC4119" s="1" t="s">
        <v>5712</v>
      </c>
      <c r="AD4119" s="1" t="s">
        <v>5712</v>
      </c>
      <c r="AI4119" s="1" t="s">
        <v>16195</v>
      </c>
      <c r="AK4119" s="1" t="s">
        <v>63</v>
      </c>
      <c r="AN4119" s="1" t="s">
        <v>5712</v>
      </c>
      <c r="AP4119" s="1" t="s">
        <v>5712</v>
      </c>
      <c r="AR4119" s="1" t="s">
        <v>5712</v>
      </c>
      <c r="AT4119" s="1" t="s">
        <v>5712</v>
      </c>
    </row>
    <row r="4120" spans="1:48" x14ac:dyDescent="0.35">
      <c r="A4120" s="1" t="s">
        <v>16196</v>
      </c>
      <c r="B4120" s="1" t="s">
        <v>12499</v>
      </c>
      <c r="C4120" s="1" t="s">
        <v>71</v>
      </c>
      <c r="D4120">
        <v>66</v>
      </c>
      <c r="E4120" s="1" t="s">
        <v>65</v>
      </c>
      <c r="F4120" s="1" t="s">
        <v>66</v>
      </c>
      <c r="G4120" s="1" t="s">
        <v>44</v>
      </c>
      <c r="H4120" s="1" t="s">
        <v>67</v>
      </c>
      <c r="I4120" s="1" t="s">
        <v>74</v>
      </c>
      <c r="J4120" s="1" t="s">
        <v>80</v>
      </c>
      <c r="K4120" s="1" t="s">
        <v>48</v>
      </c>
      <c r="L4120" s="1" t="s">
        <v>48</v>
      </c>
      <c r="M4120" s="1" t="s">
        <v>48</v>
      </c>
      <c r="N4120" s="1" t="s">
        <v>48</v>
      </c>
      <c r="O4120" s="1" t="s">
        <v>48</v>
      </c>
      <c r="P4120" s="1" t="s">
        <v>48</v>
      </c>
      <c r="Q4120" s="1" t="s">
        <v>48</v>
      </c>
      <c r="R4120" s="1" t="s">
        <v>48</v>
      </c>
      <c r="S4120" s="1" t="s">
        <v>48</v>
      </c>
      <c r="T4120" s="1" t="s">
        <v>48</v>
      </c>
      <c r="U4120" s="1" t="s">
        <v>48</v>
      </c>
      <c r="V4120" s="1" t="s">
        <v>48</v>
      </c>
      <c r="W4120" s="1" t="s">
        <v>49</v>
      </c>
      <c r="X4120" s="1" t="s">
        <v>62</v>
      </c>
      <c r="AC4120" s="1" t="s">
        <v>5712</v>
      </c>
      <c r="AD4120" s="1" t="s">
        <v>5712</v>
      </c>
      <c r="AI4120" s="1" t="s">
        <v>16197</v>
      </c>
      <c r="AK4120" s="1" t="s">
        <v>63</v>
      </c>
      <c r="AN4120" s="1" t="s">
        <v>5712</v>
      </c>
      <c r="AP4120" s="1" t="s">
        <v>5712</v>
      </c>
      <c r="AR4120" s="1" t="s">
        <v>5712</v>
      </c>
      <c r="AT4120" s="1" t="s">
        <v>5712</v>
      </c>
      <c r="AV4120" s="1" t="s">
        <v>16198</v>
      </c>
    </row>
    <row r="4121" spans="1:48" x14ac:dyDescent="0.35">
      <c r="A4121" s="1" t="s">
        <v>16199</v>
      </c>
      <c r="B4121" s="1" t="s">
        <v>12499</v>
      </c>
      <c r="C4121" s="1" t="s">
        <v>71</v>
      </c>
      <c r="D4121">
        <v>87</v>
      </c>
      <c r="E4121" s="1" t="s">
        <v>65</v>
      </c>
      <c r="F4121" s="1" t="s">
        <v>66</v>
      </c>
      <c r="G4121" s="1" t="s">
        <v>73</v>
      </c>
      <c r="H4121" s="1" t="s">
        <v>67</v>
      </c>
      <c r="I4121" s="1" t="s">
        <v>110</v>
      </c>
      <c r="J4121" s="1" t="s">
        <v>80</v>
      </c>
      <c r="K4121" s="1" t="s">
        <v>48</v>
      </c>
      <c r="L4121" s="1" t="s">
        <v>48</v>
      </c>
      <c r="M4121" s="1" t="s">
        <v>48</v>
      </c>
      <c r="N4121" s="1" t="s">
        <v>48</v>
      </c>
      <c r="O4121" s="1" t="s">
        <v>48</v>
      </c>
      <c r="P4121" s="1" t="s">
        <v>48</v>
      </c>
      <c r="Q4121" s="1" t="s">
        <v>48</v>
      </c>
      <c r="R4121" s="1" t="s">
        <v>48</v>
      </c>
      <c r="S4121" s="1" t="s">
        <v>48</v>
      </c>
      <c r="T4121" s="1" t="s">
        <v>48</v>
      </c>
      <c r="U4121" s="1" t="s">
        <v>48</v>
      </c>
      <c r="V4121" s="1" t="s">
        <v>49</v>
      </c>
      <c r="W4121" s="1" t="s">
        <v>48</v>
      </c>
      <c r="X4121" s="1" t="s">
        <v>62</v>
      </c>
      <c r="AC4121" s="1" t="s">
        <v>5712</v>
      </c>
      <c r="AD4121" s="1" t="s">
        <v>5712</v>
      </c>
      <c r="AI4121" s="1" t="s">
        <v>499</v>
      </c>
      <c r="AK4121" s="1" t="s">
        <v>63</v>
      </c>
      <c r="AN4121" s="1" t="s">
        <v>5712</v>
      </c>
      <c r="AP4121" s="1" t="s">
        <v>5712</v>
      </c>
      <c r="AR4121" s="1" t="s">
        <v>5712</v>
      </c>
      <c r="AT4121" s="1" t="s">
        <v>5712</v>
      </c>
    </row>
    <row r="4122" spans="1:48" x14ac:dyDescent="0.35">
      <c r="A4122" s="1" t="s">
        <v>16200</v>
      </c>
      <c r="B4122" s="1" t="s">
        <v>12499</v>
      </c>
      <c r="C4122" s="1" t="s">
        <v>71</v>
      </c>
      <c r="D4122">
        <v>61</v>
      </c>
      <c r="E4122" s="1" t="s">
        <v>65</v>
      </c>
      <c r="F4122" s="1" t="s">
        <v>72</v>
      </c>
      <c r="G4122" s="1" t="s">
        <v>44</v>
      </c>
      <c r="H4122" s="1" t="s">
        <v>67</v>
      </c>
      <c r="I4122" s="1" t="s">
        <v>46</v>
      </c>
      <c r="J4122" s="1" t="s">
        <v>47</v>
      </c>
      <c r="K4122" s="1" t="s">
        <v>48</v>
      </c>
      <c r="L4122" s="1" t="s">
        <v>48</v>
      </c>
      <c r="M4122" s="1" t="s">
        <v>49</v>
      </c>
      <c r="N4122" s="1" t="s">
        <v>48</v>
      </c>
      <c r="O4122" s="1" t="s">
        <v>48</v>
      </c>
      <c r="P4122" s="1" t="s">
        <v>48</v>
      </c>
      <c r="Q4122" s="1" t="s">
        <v>48</v>
      </c>
      <c r="R4122" s="1" t="s">
        <v>48</v>
      </c>
      <c r="S4122" s="1" t="s">
        <v>48</v>
      </c>
      <c r="T4122" s="1" t="s">
        <v>48</v>
      </c>
      <c r="U4122" s="1" t="s">
        <v>48</v>
      </c>
      <c r="V4122" s="1" t="s">
        <v>48</v>
      </c>
      <c r="W4122" s="1" t="s">
        <v>48</v>
      </c>
      <c r="X4122" s="1" t="s">
        <v>62</v>
      </c>
      <c r="AC4122" s="1" t="s">
        <v>5712</v>
      </c>
      <c r="AD4122" s="1" t="s">
        <v>5712</v>
      </c>
      <c r="AK4122" s="1" t="s">
        <v>77</v>
      </c>
      <c r="AN4122" s="1" t="s">
        <v>5712</v>
      </c>
      <c r="AP4122" s="1" t="s">
        <v>5712</v>
      </c>
      <c r="AR4122" s="1" t="s">
        <v>5712</v>
      </c>
      <c r="AT4122" s="1" t="s">
        <v>5712</v>
      </c>
      <c r="AV4122" s="1" t="s">
        <v>16201</v>
      </c>
    </row>
    <row r="4123" spans="1:48" x14ac:dyDescent="0.35">
      <c r="A4123" s="1" t="s">
        <v>16202</v>
      </c>
      <c r="B4123" s="1" t="s">
        <v>12499</v>
      </c>
      <c r="C4123" s="1" t="s">
        <v>71</v>
      </c>
      <c r="D4123">
        <v>78</v>
      </c>
      <c r="E4123" s="1" t="s">
        <v>65</v>
      </c>
      <c r="F4123" s="1" t="s">
        <v>72</v>
      </c>
      <c r="G4123" s="1" t="s">
        <v>59</v>
      </c>
      <c r="H4123" s="1" t="s">
        <v>67</v>
      </c>
      <c r="I4123" s="1" t="s">
        <v>61</v>
      </c>
      <c r="J4123" s="1" t="s">
        <v>80</v>
      </c>
      <c r="K4123" s="1" t="s">
        <v>48</v>
      </c>
      <c r="L4123" s="1" t="s">
        <v>48</v>
      </c>
      <c r="M4123" s="1" t="s">
        <v>48</v>
      </c>
      <c r="N4123" s="1" t="s">
        <v>48</v>
      </c>
      <c r="O4123" s="1" t="s">
        <v>48</v>
      </c>
      <c r="P4123" s="1" t="s">
        <v>48</v>
      </c>
      <c r="Q4123" s="1" t="s">
        <v>48</v>
      </c>
      <c r="R4123" s="1" t="s">
        <v>48</v>
      </c>
      <c r="S4123" s="1" t="s">
        <v>48</v>
      </c>
      <c r="T4123" s="1" t="s">
        <v>48</v>
      </c>
      <c r="U4123" s="1" t="s">
        <v>48</v>
      </c>
      <c r="V4123" s="1" t="s">
        <v>49</v>
      </c>
      <c r="W4123" s="1" t="s">
        <v>48</v>
      </c>
      <c r="X4123" s="1" t="s">
        <v>116</v>
      </c>
      <c r="Y4123" s="1" t="s">
        <v>16203</v>
      </c>
      <c r="AC4123" s="1" t="s">
        <v>5712</v>
      </c>
      <c r="AD4123" s="1" t="s">
        <v>5712</v>
      </c>
      <c r="AK4123" s="1" t="s">
        <v>55</v>
      </c>
      <c r="AN4123" s="1" t="s">
        <v>5712</v>
      </c>
      <c r="AP4123" s="1" t="s">
        <v>131</v>
      </c>
      <c r="AR4123" s="1" t="s">
        <v>5712</v>
      </c>
      <c r="AT4123" s="1" t="s">
        <v>5712</v>
      </c>
    </row>
    <row r="4124" spans="1:48" x14ac:dyDescent="0.35">
      <c r="A4124" s="1" t="s">
        <v>16204</v>
      </c>
      <c r="B4124" s="1" t="s">
        <v>12499</v>
      </c>
      <c r="C4124" s="1" t="s">
        <v>71</v>
      </c>
      <c r="D4124">
        <v>81</v>
      </c>
      <c r="E4124" s="1" t="s">
        <v>65</v>
      </c>
      <c r="F4124" s="1" t="s">
        <v>66</v>
      </c>
      <c r="G4124" s="1" t="s">
        <v>137</v>
      </c>
      <c r="H4124" s="1" t="s">
        <v>67</v>
      </c>
      <c r="I4124" s="1" t="s">
        <v>125</v>
      </c>
      <c r="J4124" s="1" t="s">
        <v>80</v>
      </c>
      <c r="K4124" s="1" t="s">
        <v>48</v>
      </c>
      <c r="L4124" s="1" t="s">
        <v>48</v>
      </c>
      <c r="M4124" s="1" t="s">
        <v>48</v>
      </c>
      <c r="N4124" s="1" t="s">
        <v>48</v>
      </c>
      <c r="O4124" s="1" t="s">
        <v>48</v>
      </c>
      <c r="P4124" s="1" t="s">
        <v>48</v>
      </c>
      <c r="Q4124" s="1" t="s">
        <v>48</v>
      </c>
      <c r="R4124" s="1" t="s">
        <v>48</v>
      </c>
      <c r="S4124" s="1" t="s">
        <v>48</v>
      </c>
      <c r="T4124" s="1" t="s">
        <v>48</v>
      </c>
      <c r="U4124" s="1" t="s">
        <v>48</v>
      </c>
      <c r="V4124" s="1" t="s">
        <v>49</v>
      </c>
      <c r="W4124" s="1" t="s">
        <v>48</v>
      </c>
      <c r="X4124" s="1" t="s">
        <v>62</v>
      </c>
      <c r="AC4124" s="1" t="s">
        <v>5712</v>
      </c>
      <c r="AD4124" s="1" t="s">
        <v>5712</v>
      </c>
      <c r="AI4124" s="1" t="s">
        <v>16205</v>
      </c>
      <c r="AK4124" s="1" t="s">
        <v>77</v>
      </c>
      <c r="AN4124" s="1" t="s">
        <v>5712</v>
      </c>
      <c r="AP4124" s="1" t="s">
        <v>5712</v>
      </c>
      <c r="AR4124" s="1" t="s">
        <v>5712</v>
      </c>
      <c r="AT4124" s="1" t="s">
        <v>5712</v>
      </c>
      <c r="AV4124" s="1" t="s">
        <v>16206</v>
      </c>
    </row>
    <row r="4125" spans="1:48" x14ac:dyDescent="0.35">
      <c r="A4125" s="1" t="s">
        <v>16207</v>
      </c>
      <c r="B4125" s="1" t="s">
        <v>12499</v>
      </c>
      <c r="C4125" s="1" t="s">
        <v>71</v>
      </c>
      <c r="D4125">
        <v>22</v>
      </c>
      <c r="E4125" s="1" t="s">
        <v>57</v>
      </c>
      <c r="F4125" s="1" t="s">
        <v>58</v>
      </c>
      <c r="G4125" s="1" t="s">
        <v>98</v>
      </c>
      <c r="H4125" s="1" t="s">
        <v>79</v>
      </c>
      <c r="I4125" s="1" t="s">
        <v>110</v>
      </c>
      <c r="J4125" s="1" t="s">
        <v>80</v>
      </c>
      <c r="K4125" s="1" t="s">
        <v>48</v>
      </c>
      <c r="L4125" s="1" t="s">
        <v>48</v>
      </c>
      <c r="M4125" s="1" t="s">
        <v>48</v>
      </c>
      <c r="N4125" s="1" t="s">
        <v>48</v>
      </c>
      <c r="O4125" s="1" t="s">
        <v>48</v>
      </c>
      <c r="P4125" s="1" t="s">
        <v>48</v>
      </c>
      <c r="Q4125" s="1" t="s">
        <v>48</v>
      </c>
      <c r="R4125" s="1" t="s">
        <v>48</v>
      </c>
      <c r="S4125" s="1" t="s">
        <v>48</v>
      </c>
      <c r="T4125" s="1" t="s">
        <v>48</v>
      </c>
      <c r="U4125" s="1" t="s">
        <v>49</v>
      </c>
      <c r="V4125" s="1" t="s">
        <v>48</v>
      </c>
      <c r="W4125" s="1" t="s">
        <v>48</v>
      </c>
      <c r="X4125" s="1" t="s">
        <v>116</v>
      </c>
      <c r="Y4125" s="1" t="s">
        <v>7861</v>
      </c>
      <c r="AC4125" s="1" t="s">
        <v>5712</v>
      </c>
      <c r="AD4125" s="1" t="s">
        <v>5712</v>
      </c>
      <c r="AK4125" s="1" t="s">
        <v>55</v>
      </c>
      <c r="AN4125" s="1" t="s">
        <v>5712</v>
      </c>
      <c r="AP4125" s="1" t="s">
        <v>5712</v>
      </c>
      <c r="AR4125" s="1" t="s">
        <v>5712</v>
      </c>
      <c r="AT4125" s="1" t="s">
        <v>5712</v>
      </c>
    </row>
    <row r="4126" spans="1:48" x14ac:dyDescent="0.35">
      <c r="A4126" s="1" t="s">
        <v>16208</v>
      </c>
      <c r="B4126" s="1" t="s">
        <v>12499</v>
      </c>
      <c r="C4126" s="1" t="s">
        <v>71</v>
      </c>
      <c r="D4126">
        <v>77</v>
      </c>
      <c r="E4126" s="1" t="s">
        <v>65</v>
      </c>
      <c r="F4126" s="1" t="s">
        <v>66</v>
      </c>
      <c r="G4126" s="1" t="s">
        <v>44</v>
      </c>
      <c r="H4126" s="1" t="s">
        <v>67</v>
      </c>
      <c r="I4126" s="1" t="s">
        <v>68</v>
      </c>
      <c r="J4126" s="1" t="s">
        <v>47</v>
      </c>
      <c r="K4126" s="1" t="s">
        <v>48</v>
      </c>
      <c r="L4126" s="1" t="s">
        <v>48</v>
      </c>
      <c r="M4126" s="1" t="s">
        <v>49</v>
      </c>
      <c r="N4126" s="1" t="s">
        <v>48</v>
      </c>
      <c r="O4126" s="1" t="s">
        <v>48</v>
      </c>
      <c r="P4126" s="1" t="s">
        <v>48</v>
      </c>
      <c r="Q4126" s="1" t="s">
        <v>48</v>
      </c>
      <c r="R4126" s="1" t="s">
        <v>48</v>
      </c>
      <c r="S4126" s="1" t="s">
        <v>48</v>
      </c>
      <c r="T4126" s="1" t="s">
        <v>48</v>
      </c>
      <c r="U4126" s="1" t="s">
        <v>48</v>
      </c>
      <c r="V4126" s="1" t="s">
        <v>48</v>
      </c>
      <c r="W4126" s="1" t="s">
        <v>48</v>
      </c>
      <c r="X4126" s="1" t="s">
        <v>75</v>
      </c>
      <c r="Y4126" s="1" t="s">
        <v>16209</v>
      </c>
      <c r="AC4126" s="1" t="s">
        <v>5712</v>
      </c>
      <c r="AD4126" s="1" t="s">
        <v>5712</v>
      </c>
      <c r="AK4126" s="1" t="s">
        <v>63</v>
      </c>
      <c r="AN4126" s="1" t="s">
        <v>5712</v>
      </c>
      <c r="AP4126" s="1" t="s">
        <v>5712</v>
      </c>
      <c r="AR4126" s="1" t="s">
        <v>5712</v>
      </c>
      <c r="AT4126" s="1" t="s">
        <v>5712</v>
      </c>
    </row>
    <row r="4127" spans="1:48" ht="43.5" x14ac:dyDescent="0.35">
      <c r="A4127" s="1" t="s">
        <v>16210</v>
      </c>
      <c r="B4127" s="1" t="s">
        <v>12499</v>
      </c>
      <c r="C4127" s="1" t="s">
        <v>71</v>
      </c>
      <c r="D4127">
        <v>54</v>
      </c>
      <c r="E4127" s="1" t="s">
        <v>42</v>
      </c>
      <c r="F4127" s="1" t="s">
        <v>43</v>
      </c>
      <c r="G4127" s="1" t="s">
        <v>59</v>
      </c>
      <c r="H4127" s="1" t="s">
        <v>45</v>
      </c>
      <c r="I4127" s="1" t="s">
        <v>46</v>
      </c>
      <c r="J4127" s="1" t="s">
        <v>80</v>
      </c>
      <c r="K4127" s="1" t="s">
        <v>48</v>
      </c>
      <c r="L4127" s="1" t="s">
        <v>48</v>
      </c>
      <c r="M4127" s="1" t="s">
        <v>48</v>
      </c>
      <c r="N4127" s="1" t="s">
        <v>49</v>
      </c>
      <c r="O4127" s="1" t="s">
        <v>48</v>
      </c>
      <c r="P4127" s="1" t="s">
        <v>48</v>
      </c>
      <c r="Q4127" s="1" t="s">
        <v>48</v>
      </c>
      <c r="R4127" s="1" t="s">
        <v>48</v>
      </c>
      <c r="S4127" s="1" t="s">
        <v>48</v>
      </c>
      <c r="T4127" s="1" t="s">
        <v>48</v>
      </c>
      <c r="U4127" s="1" t="s">
        <v>48</v>
      </c>
      <c r="V4127" s="1" t="s">
        <v>48</v>
      </c>
      <c r="W4127" s="1" t="s">
        <v>48</v>
      </c>
      <c r="X4127" s="1" t="s">
        <v>62</v>
      </c>
      <c r="AC4127" s="1" t="s">
        <v>5712</v>
      </c>
      <c r="AD4127" s="1" t="s">
        <v>5712</v>
      </c>
      <c r="AI4127" s="2" t="s">
        <v>16211</v>
      </c>
      <c r="AK4127" s="1" t="s">
        <v>63</v>
      </c>
      <c r="AN4127" s="1" t="s">
        <v>5712</v>
      </c>
      <c r="AP4127" s="1" t="s">
        <v>5712</v>
      </c>
      <c r="AR4127" s="1" t="s">
        <v>5712</v>
      </c>
      <c r="AT4127" s="1" t="s">
        <v>5712</v>
      </c>
      <c r="AV4127" s="1" t="s">
        <v>845</v>
      </c>
    </row>
    <row r="4128" spans="1:48" x14ac:dyDescent="0.35">
      <c r="A4128" s="1" t="s">
        <v>16212</v>
      </c>
      <c r="B4128" s="1" t="s">
        <v>12499</v>
      </c>
      <c r="C4128" s="1" t="s">
        <v>71</v>
      </c>
      <c r="D4128">
        <v>51</v>
      </c>
      <c r="E4128" s="1" t="s">
        <v>42</v>
      </c>
      <c r="F4128" s="1" t="s">
        <v>43</v>
      </c>
      <c r="G4128" s="1" t="s">
        <v>59</v>
      </c>
      <c r="H4128" s="1" t="s">
        <v>45</v>
      </c>
      <c r="I4128" s="1" t="s">
        <v>46</v>
      </c>
      <c r="J4128" s="1" t="s">
        <v>47</v>
      </c>
      <c r="K4128" s="1" t="s">
        <v>48</v>
      </c>
      <c r="L4128" s="1" t="s">
        <v>48</v>
      </c>
      <c r="M4128" s="1" t="s">
        <v>48</v>
      </c>
      <c r="N4128" s="1" t="s">
        <v>48</v>
      </c>
      <c r="O4128" s="1" t="s">
        <v>48</v>
      </c>
      <c r="P4128" s="1" t="s">
        <v>49</v>
      </c>
      <c r="Q4128" s="1" t="s">
        <v>48</v>
      </c>
      <c r="R4128" s="1" t="s">
        <v>48</v>
      </c>
      <c r="S4128" s="1" t="s">
        <v>48</v>
      </c>
      <c r="T4128" s="1" t="s">
        <v>48</v>
      </c>
      <c r="U4128" s="1" t="s">
        <v>48</v>
      </c>
      <c r="V4128" s="1" t="s">
        <v>48</v>
      </c>
      <c r="W4128" s="1" t="s">
        <v>48</v>
      </c>
      <c r="X4128" s="1" t="s">
        <v>62</v>
      </c>
      <c r="AC4128" s="1" t="s">
        <v>5712</v>
      </c>
      <c r="AD4128" s="1" t="s">
        <v>5712</v>
      </c>
      <c r="AK4128" s="1" t="s">
        <v>77</v>
      </c>
      <c r="AN4128" s="1" t="s">
        <v>5712</v>
      </c>
      <c r="AP4128" s="1" t="s">
        <v>5712</v>
      </c>
      <c r="AR4128" s="1" t="s">
        <v>5712</v>
      </c>
      <c r="AT4128" s="1" t="s">
        <v>5712</v>
      </c>
      <c r="AV4128" s="1" t="s">
        <v>16213</v>
      </c>
    </row>
    <row r="4129" spans="1:48" x14ac:dyDescent="0.35">
      <c r="A4129" s="1" t="s">
        <v>16214</v>
      </c>
      <c r="B4129" s="1" t="s">
        <v>12499</v>
      </c>
      <c r="C4129" s="1" t="s">
        <v>71</v>
      </c>
      <c r="D4129">
        <v>67</v>
      </c>
      <c r="E4129" s="1" t="s">
        <v>65</v>
      </c>
      <c r="F4129" s="1" t="s">
        <v>66</v>
      </c>
      <c r="G4129" s="1" t="s">
        <v>73</v>
      </c>
      <c r="H4129" s="1" t="s">
        <v>67</v>
      </c>
      <c r="I4129" s="1" t="s">
        <v>61</v>
      </c>
      <c r="J4129" s="1" t="s">
        <v>80</v>
      </c>
      <c r="K4129" s="1" t="s">
        <v>48</v>
      </c>
      <c r="L4129" s="1" t="s">
        <v>48</v>
      </c>
      <c r="M4129" s="1" t="s">
        <v>48</v>
      </c>
      <c r="N4129" s="1" t="s">
        <v>48</v>
      </c>
      <c r="O4129" s="1" t="s">
        <v>48</v>
      </c>
      <c r="P4129" s="1" t="s">
        <v>48</v>
      </c>
      <c r="Q4129" s="1" t="s">
        <v>48</v>
      </c>
      <c r="R4129" s="1" t="s">
        <v>48</v>
      </c>
      <c r="S4129" s="1" t="s">
        <v>48</v>
      </c>
      <c r="T4129" s="1" t="s">
        <v>48</v>
      </c>
      <c r="U4129" s="1" t="s">
        <v>48</v>
      </c>
      <c r="V4129" s="1" t="s">
        <v>48</v>
      </c>
      <c r="W4129" s="1" t="s">
        <v>49</v>
      </c>
      <c r="X4129" s="1" t="s">
        <v>116</v>
      </c>
      <c r="Y4129" s="1" t="s">
        <v>16215</v>
      </c>
      <c r="AC4129" s="1" t="s">
        <v>5712</v>
      </c>
      <c r="AD4129" s="1" t="s">
        <v>5712</v>
      </c>
      <c r="AI4129" s="1" t="s">
        <v>16216</v>
      </c>
      <c r="AK4129" s="1" t="s">
        <v>77</v>
      </c>
      <c r="AN4129" s="1" t="s">
        <v>5712</v>
      </c>
      <c r="AP4129" s="1" t="s">
        <v>5712</v>
      </c>
      <c r="AR4129" s="1" t="s">
        <v>5712</v>
      </c>
      <c r="AT4129" s="1" t="s">
        <v>5712</v>
      </c>
    </row>
    <row r="4130" spans="1:48" x14ac:dyDescent="0.35">
      <c r="A4130" s="1" t="s">
        <v>16217</v>
      </c>
      <c r="B4130" s="1" t="s">
        <v>12499</v>
      </c>
      <c r="C4130" s="1" t="s">
        <v>71</v>
      </c>
      <c r="D4130">
        <v>19</v>
      </c>
      <c r="E4130" s="1" t="s">
        <v>57</v>
      </c>
      <c r="F4130" s="1" t="s">
        <v>58</v>
      </c>
      <c r="G4130" s="1" t="s">
        <v>73</v>
      </c>
      <c r="H4130" s="1" t="s">
        <v>112</v>
      </c>
      <c r="I4130" s="1" t="s">
        <v>61</v>
      </c>
      <c r="J4130" s="1" t="s">
        <v>80</v>
      </c>
      <c r="K4130" s="1" t="s">
        <v>48</v>
      </c>
      <c r="L4130" s="1" t="s">
        <v>48</v>
      </c>
      <c r="M4130" s="1" t="s">
        <v>48</v>
      </c>
      <c r="N4130" s="1" t="s">
        <v>48</v>
      </c>
      <c r="O4130" s="1" t="s">
        <v>48</v>
      </c>
      <c r="P4130" s="1" t="s">
        <v>48</v>
      </c>
      <c r="Q4130" s="1" t="s">
        <v>48</v>
      </c>
      <c r="R4130" s="1" t="s">
        <v>48</v>
      </c>
      <c r="S4130" s="1" t="s">
        <v>48</v>
      </c>
      <c r="T4130" s="1" t="s">
        <v>48</v>
      </c>
      <c r="U4130" s="1" t="s">
        <v>48</v>
      </c>
      <c r="V4130" s="1" t="s">
        <v>49</v>
      </c>
      <c r="W4130" s="1" t="s">
        <v>48</v>
      </c>
      <c r="X4130" s="1" t="s">
        <v>116</v>
      </c>
      <c r="Y4130" s="1" t="s">
        <v>16218</v>
      </c>
      <c r="AC4130" s="1" t="s">
        <v>5712</v>
      </c>
      <c r="AD4130" s="1" t="s">
        <v>5712</v>
      </c>
      <c r="AK4130" s="1" t="s">
        <v>63</v>
      </c>
      <c r="AN4130" s="1" t="s">
        <v>5712</v>
      </c>
      <c r="AP4130" s="1" t="s">
        <v>5712</v>
      </c>
      <c r="AR4130" s="1" t="s">
        <v>5712</v>
      </c>
      <c r="AT4130" s="1" t="s">
        <v>5712</v>
      </c>
      <c r="AV4130" s="1" t="s">
        <v>16219</v>
      </c>
    </row>
    <row r="4131" spans="1:48" x14ac:dyDescent="0.35">
      <c r="A4131" s="1" t="s">
        <v>16220</v>
      </c>
      <c r="B4131" s="1" t="s">
        <v>12499</v>
      </c>
      <c r="C4131" s="1" t="s">
        <v>71</v>
      </c>
      <c r="D4131">
        <v>43</v>
      </c>
      <c r="E4131" s="1" t="s">
        <v>42</v>
      </c>
      <c r="F4131" s="1" t="s">
        <v>66</v>
      </c>
      <c r="G4131" s="1" t="s">
        <v>137</v>
      </c>
      <c r="H4131" s="1" t="s">
        <v>45</v>
      </c>
      <c r="I4131" s="1" t="s">
        <v>46</v>
      </c>
      <c r="J4131" s="1" t="s">
        <v>47</v>
      </c>
      <c r="K4131" s="1" t="s">
        <v>48</v>
      </c>
      <c r="L4131" s="1" t="s">
        <v>48</v>
      </c>
      <c r="M4131" s="1" t="s">
        <v>49</v>
      </c>
      <c r="N4131" s="1" t="s">
        <v>48</v>
      </c>
      <c r="O4131" s="1" t="s">
        <v>48</v>
      </c>
      <c r="P4131" s="1" t="s">
        <v>48</v>
      </c>
      <c r="Q4131" s="1" t="s">
        <v>48</v>
      </c>
      <c r="R4131" s="1" t="s">
        <v>48</v>
      </c>
      <c r="S4131" s="1" t="s">
        <v>48</v>
      </c>
      <c r="T4131" s="1" t="s">
        <v>48</v>
      </c>
      <c r="U4131" s="1" t="s">
        <v>48</v>
      </c>
      <c r="V4131" s="1" t="s">
        <v>48</v>
      </c>
      <c r="W4131" s="1" t="s">
        <v>48</v>
      </c>
      <c r="X4131" s="1" t="s">
        <v>62</v>
      </c>
      <c r="AC4131" s="1" t="s">
        <v>5712</v>
      </c>
      <c r="AD4131" s="1" t="s">
        <v>5712</v>
      </c>
      <c r="AI4131" s="1" t="s">
        <v>16221</v>
      </c>
      <c r="AK4131" s="1" t="s">
        <v>63</v>
      </c>
      <c r="AN4131" s="1" t="s">
        <v>5712</v>
      </c>
      <c r="AP4131" s="1" t="s">
        <v>5712</v>
      </c>
      <c r="AR4131" s="1" t="s">
        <v>5712</v>
      </c>
      <c r="AT4131" s="1" t="s">
        <v>5712</v>
      </c>
    </row>
    <row r="4132" spans="1:48" x14ac:dyDescent="0.35">
      <c r="A4132" s="1" t="s">
        <v>16222</v>
      </c>
      <c r="B4132" s="1" t="s">
        <v>12499</v>
      </c>
      <c r="C4132" s="1" t="s">
        <v>71</v>
      </c>
      <c r="D4132">
        <v>24</v>
      </c>
      <c r="E4132" s="1" t="s">
        <v>57</v>
      </c>
      <c r="F4132" s="1" t="s">
        <v>107</v>
      </c>
      <c r="G4132" s="1" t="s">
        <v>98</v>
      </c>
      <c r="H4132" s="1" t="s">
        <v>45</v>
      </c>
      <c r="I4132" s="1" t="s">
        <v>74</v>
      </c>
      <c r="J4132" s="1" t="s">
        <v>80</v>
      </c>
      <c r="K4132" s="1" t="s">
        <v>48</v>
      </c>
      <c r="L4132" s="1" t="s">
        <v>48</v>
      </c>
      <c r="M4132" s="1" t="s">
        <v>48</v>
      </c>
      <c r="N4132" s="1" t="s">
        <v>48</v>
      </c>
      <c r="O4132" s="1" t="s">
        <v>48</v>
      </c>
      <c r="P4132" s="1" t="s">
        <v>48</v>
      </c>
      <c r="Q4132" s="1" t="s">
        <v>48</v>
      </c>
      <c r="R4132" s="1" t="s">
        <v>48</v>
      </c>
      <c r="S4132" s="1" t="s">
        <v>48</v>
      </c>
      <c r="T4132" s="1" t="s">
        <v>48</v>
      </c>
      <c r="U4132" s="1" t="s">
        <v>48</v>
      </c>
      <c r="V4132" s="1" t="s">
        <v>48</v>
      </c>
      <c r="W4132" s="1" t="s">
        <v>49</v>
      </c>
      <c r="X4132" s="1" t="s">
        <v>145</v>
      </c>
      <c r="Y4132" s="1" t="s">
        <v>16223</v>
      </c>
      <c r="AC4132" s="1" t="s">
        <v>5712</v>
      </c>
      <c r="AD4132" s="1" t="s">
        <v>5712</v>
      </c>
      <c r="AK4132" s="1" t="s">
        <v>63</v>
      </c>
      <c r="AN4132" s="1" t="s">
        <v>81</v>
      </c>
      <c r="AP4132" s="1" t="s">
        <v>5712</v>
      </c>
      <c r="AR4132" s="1" t="s">
        <v>5712</v>
      </c>
      <c r="AT4132" s="1" t="s">
        <v>5712</v>
      </c>
    </row>
    <row r="4133" spans="1:48" x14ac:dyDescent="0.35">
      <c r="A4133" s="1" t="s">
        <v>16224</v>
      </c>
      <c r="B4133" s="1" t="s">
        <v>12499</v>
      </c>
      <c r="C4133" s="1" t="s">
        <v>71</v>
      </c>
      <c r="D4133">
        <v>69</v>
      </c>
      <c r="E4133" s="1" t="s">
        <v>65</v>
      </c>
      <c r="F4133" s="1" t="s">
        <v>66</v>
      </c>
      <c r="G4133" s="1" t="s">
        <v>98</v>
      </c>
      <c r="H4133" s="1" t="s">
        <v>67</v>
      </c>
      <c r="I4133" s="1" t="s">
        <v>90</v>
      </c>
      <c r="J4133" s="1" t="s">
        <v>47</v>
      </c>
      <c r="K4133" s="1" t="s">
        <v>48</v>
      </c>
      <c r="L4133" s="1" t="s">
        <v>48</v>
      </c>
      <c r="M4133" s="1" t="s">
        <v>48</v>
      </c>
      <c r="N4133" s="1" t="s">
        <v>48</v>
      </c>
      <c r="O4133" s="1" t="s">
        <v>48</v>
      </c>
      <c r="P4133" s="1" t="s">
        <v>49</v>
      </c>
      <c r="Q4133" s="1" t="s">
        <v>48</v>
      </c>
      <c r="R4133" s="1" t="s">
        <v>48</v>
      </c>
      <c r="S4133" s="1" t="s">
        <v>48</v>
      </c>
      <c r="T4133" s="1" t="s">
        <v>48</v>
      </c>
      <c r="U4133" s="1" t="s">
        <v>48</v>
      </c>
      <c r="V4133" s="1" t="s">
        <v>48</v>
      </c>
      <c r="W4133" s="1" t="s">
        <v>48</v>
      </c>
      <c r="X4133" s="1" t="s">
        <v>62</v>
      </c>
      <c r="AC4133" s="1" t="s">
        <v>5712</v>
      </c>
      <c r="AD4133" s="1" t="s">
        <v>5712</v>
      </c>
      <c r="AI4133" s="1" t="s">
        <v>16225</v>
      </c>
      <c r="AK4133" s="1" t="s">
        <v>63</v>
      </c>
      <c r="AN4133" s="1" t="s">
        <v>5712</v>
      </c>
      <c r="AP4133" s="1" t="s">
        <v>5712</v>
      </c>
      <c r="AR4133" s="1" t="s">
        <v>5712</v>
      </c>
      <c r="AT4133" s="1" t="s">
        <v>5712</v>
      </c>
      <c r="AV4133" s="1" t="s">
        <v>16226</v>
      </c>
    </row>
    <row r="4134" spans="1:48" x14ac:dyDescent="0.35">
      <c r="A4134" s="1" t="s">
        <v>16227</v>
      </c>
      <c r="B4134" s="1" t="s">
        <v>12499</v>
      </c>
      <c r="C4134" s="1" t="s">
        <v>71</v>
      </c>
      <c r="D4134">
        <v>75</v>
      </c>
      <c r="E4134" s="1" t="s">
        <v>65</v>
      </c>
      <c r="F4134" s="1" t="s">
        <v>66</v>
      </c>
      <c r="G4134" s="1" t="s">
        <v>44</v>
      </c>
      <c r="H4134" s="1" t="s">
        <v>67</v>
      </c>
      <c r="I4134" s="1" t="s">
        <v>90</v>
      </c>
      <c r="J4134" s="1" t="s">
        <v>80</v>
      </c>
      <c r="K4134" s="1" t="s">
        <v>48</v>
      </c>
      <c r="L4134" s="1" t="s">
        <v>48</v>
      </c>
      <c r="M4134" s="1" t="s">
        <v>48</v>
      </c>
      <c r="N4134" s="1" t="s">
        <v>48</v>
      </c>
      <c r="O4134" s="1" t="s">
        <v>48</v>
      </c>
      <c r="P4134" s="1" t="s">
        <v>48</v>
      </c>
      <c r="Q4134" s="1" t="s">
        <v>48</v>
      </c>
      <c r="R4134" s="1" t="s">
        <v>48</v>
      </c>
      <c r="S4134" s="1" t="s">
        <v>48</v>
      </c>
      <c r="T4134" s="1" t="s">
        <v>48</v>
      </c>
      <c r="U4134" s="1" t="s">
        <v>49</v>
      </c>
      <c r="V4134" s="1" t="s">
        <v>48</v>
      </c>
      <c r="W4134" s="1" t="s">
        <v>48</v>
      </c>
      <c r="X4134" s="1" t="s">
        <v>62</v>
      </c>
      <c r="AC4134" s="1" t="s">
        <v>5712</v>
      </c>
      <c r="AD4134" s="1" t="s">
        <v>5712</v>
      </c>
      <c r="AK4134" s="1" t="s">
        <v>77</v>
      </c>
      <c r="AN4134" s="1" t="s">
        <v>5712</v>
      </c>
      <c r="AP4134" s="1" t="s">
        <v>5712</v>
      </c>
      <c r="AR4134" s="1" t="s">
        <v>5712</v>
      </c>
      <c r="AT4134" s="1" t="s">
        <v>5712</v>
      </c>
      <c r="AV4134" s="1" t="s">
        <v>16228</v>
      </c>
    </row>
    <row r="4135" spans="1:48" x14ac:dyDescent="0.35">
      <c r="A4135" s="1" t="s">
        <v>16229</v>
      </c>
      <c r="B4135" s="1" t="s">
        <v>12499</v>
      </c>
      <c r="C4135" s="1" t="s">
        <v>41</v>
      </c>
      <c r="D4135">
        <v>62</v>
      </c>
      <c r="E4135" s="1" t="s">
        <v>65</v>
      </c>
      <c r="F4135" s="1" t="s">
        <v>66</v>
      </c>
      <c r="G4135" s="1" t="s">
        <v>98</v>
      </c>
      <c r="H4135" s="1" t="s">
        <v>45</v>
      </c>
      <c r="I4135" s="1" t="s">
        <v>61</v>
      </c>
      <c r="J4135" s="1" t="s">
        <v>80</v>
      </c>
      <c r="K4135" s="1" t="s">
        <v>48</v>
      </c>
      <c r="L4135" s="1" t="s">
        <v>48</v>
      </c>
      <c r="M4135" s="1" t="s">
        <v>48</v>
      </c>
      <c r="N4135" s="1" t="s">
        <v>48</v>
      </c>
      <c r="O4135" s="1" t="s">
        <v>48</v>
      </c>
      <c r="P4135" s="1" t="s">
        <v>48</v>
      </c>
      <c r="Q4135" s="1" t="s">
        <v>48</v>
      </c>
      <c r="R4135" s="1" t="s">
        <v>48</v>
      </c>
      <c r="S4135" s="1" t="s">
        <v>48</v>
      </c>
      <c r="T4135" s="1" t="s">
        <v>48</v>
      </c>
      <c r="U4135" s="1" t="s">
        <v>48</v>
      </c>
      <c r="V4135" s="1" t="s">
        <v>49</v>
      </c>
      <c r="W4135" s="1" t="s">
        <v>48</v>
      </c>
      <c r="X4135" s="1" t="s">
        <v>116</v>
      </c>
      <c r="Y4135" s="1" t="s">
        <v>16230</v>
      </c>
      <c r="AC4135" s="1" t="s">
        <v>5712</v>
      </c>
      <c r="AD4135" s="1" t="s">
        <v>5712</v>
      </c>
      <c r="AK4135" s="1" t="s">
        <v>77</v>
      </c>
      <c r="AN4135" s="1" t="s">
        <v>5712</v>
      </c>
      <c r="AP4135" s="1" t="s">
        <v>5712</v>
      </c>
      <c r="AR4135" s="1" t="s">
        <v>5712</v>
      </c>
      <c r="AT4135" s="1" t="s">
        <v>5712</v>
      </c>
      <c r="AV4135" s="1" t="s">
        <v>16231</v>
      </c>
    </row>
    <row r="4136" spans="1:48" x14ac:dyDescent="0.35">
      <c r="A4136" s="1" t="s">
        <v>16232</v>
      </c>
      <c r="B4136" s="1" t="s">
        <v>12499</v>
      </c>
      <c r="C4136" s="1" t="s">
        <v>71</v>
      </c>
      <c r="D4136">
        <v>17</v>
      </c>
      <c r="E4136" s="1" t="s">
        <v>57</v>
      </c>
      <c r="F4136" s="1" t="s">
        <v>58</v>
      </c>
      <c r="G4136" s="1" t="s">
        <v>44</v>
      </c>
      <c r="H4136" s="1" t="s">
        <v>112</v>
      </c>
      <c r="I4136" s="1" t="s">
        <v>74</v>
      </c>
      <c r="J4136" s="1" t="s">
        <v>80</v>
      </c>
      <c r="K4136" s="1" t="s">
        <v>48</v>
      </c>
      <c r="L4136" s="1" t="s">
        <v>48</v>
      </c>
      <c r="M4136" s="1" t="s">
        <v>48</v>
      </c>
      <c r="N4136" s="1" t="s">
        <v>48</v>
      </c>
      <c r="O4136" s="1" t="s">
        <v>48</v>
      </c>
      <c r="P4136" s="1" t="s">
        <v>48</v>
      </c>
      <c r="Q4136" s="1" t="s">
        <v>48</v>
      </c>
      <c r="R4136" s="1" t="s">
        <v>48</v>
      </c>
      <c r="S4136" s="1" t="s">
        <v>48</v>
      </c>
      <c r="T4136" s="1" t="s">
        <v>48</v>
      </c>
      <c r="U4136" s="1" t="s">
        <v>48</v>
      </c>
      <c r="V4136" s="1" t="s">
        <v>49</v>
      </c>
      <c r="W4136" s="1" t="s">
        <v>48</v>
      </c>
      <c r="X4136" s="1" t="s">
        <v>62</v>
      </c>
      <c r="AC4136" s="1" t="s">
        <v>5712</v>
      </c>
      <c r="AD4136" s="1" t="s">
        <v>5712</v>
      </c>
      <c r="AK4136" s="1" t="s">
        <v>101</v>
      </c>
      <c r="AN4136" s="1" t="s">
        <v>5712</v>
      </c>
      <c r="AP4136" s="1" t="s">
        <v>5712</v>
      </c>
      <c r="AR4136" s="1" t="s">
        <v>5712</v>
      </c>
      <c r="AT4136" s="1" t="s">
        <v>5712</v>
      </c>
    </row>
    <row r="4137" spans="1:48" x14ac:dyDescent="0.35">
      <c r="A4137" s="1" t="s">
        <v>16233</v>
      </c>
      <c r="B4137" s="1" t="s">
        <v>12499</v>
      </c>
      <c r="C4137" s="1" t="s">
        <v>3346</v>
      </c>
      <c r="D4137">
        <v>50</v>
      </c>
      <c r="E4137" s="1" t="s">
        <v>42</v>
      </c>
      <c r="F4137" s="1" t="s">
        <v>107</v>
      </c>
      <c r="G4137" s="1" t="s">
        <v>85</v>
      </c>
      <c r="H4137" s="1" t="s">
        <v>109</v>
      </c>
      <c r="I4137" s="1" t="s">
        <v>61</v>
      </c>
      <c r="J4137" s="1" t="s">
        <v>80</v>
      </c>
      <c r="K4137" s="1" t="s">
        <v>48</v>
      </c>
      <c r="L4137" s="1" t="s">
        <v>48</v>
      </c>
      <c r="M4137" s="1" t="s">
        <v>48</v>
      </c>
      <c r="N4137" s="1" t="s">
        <v>48</v>
      </c>
      <c r="O4137" s="1" t="s">
        <v>48</v>
      </c>
      <c r="P4137" s="1" t="s">
        <v>48</v>
      </c>
      <c r="Q4137" s="1" t="s">
        <v>48</v>
      </c>
      <c r="R4137" s="1" t="s">
        <v>48</v>
      </c>
      <c r="S4137" s="1" t="s">
        <v>48</v>
      </c>
      <c r="T4137" s="1" t="s">
        <v>48</v>
      </c>
      <c r="U4137" s="1" t="s">
        <v>48</v>
      </c>
      <c r="V4137" s="1" t="s">
        <v>48</v>
      </c>
      <c r="W4137" s="1" t="s">
        <v>49</v>
      </c>
      <c r="X4137" s="1" t="s">
        <v>75</v>
      </c>
      <c r="Y4137" s="1" t="s">
        <v>16234</v>
      </c>
      <c r="AC4137" s="1" t="s">
        <v>5712</v>
      </c>
      <c r="AD4137" s="1" t="s">
        <v>5712</v>
      </c>
      <c r="AK4137" s="1" t="s">
        <v>101</v>
      </c>
      <c r="AN4137" s="1" t="s">
        <v>5712</v>
      </c>
      <c r="AP4137" s="1" t="s">
        <v>5712</v>
      </c>
      <c r="AR4137" s="1" t="s">
        <v>5712</v>
      </c>
      <c r="AT4137" s="1" t="s">
        <v>5712</v>
      </c>
    </row>
    <row r="4138" spans="1:48" x14ac:dyDescent="0.35">
      <c r="A4138" s="1" t="s">
        <v>16235</v>
      </c>
      <c r="B4138" s="1" t="s">
        <v>12499</v>
      </c>
      <c r="C4138" s="1" t="s">
        <v>71</v>
      </c>
      <c r="D4138">
        <v>84</v>
      </c>
      <c r="E4138" s="1" t="s">
        <v>65</v>
      </c>
      <c r="F4138" s="1" t="s">
        <v>66</v>
      </c>
      <c r="G4138" s="1" t="s">
        <v>98</v>
      </c>
      <c r="H4138" s="1" t="s">
        <v>67</v>
      </c>
      <c r="I4138" s="1" t="s">
        <v>74</v>
      </c>
      <c r="J4138" s="1" t="s">
        <v>80</v>
      </c>
      <c r="K4138" s="1" t="s">
        <v>48</v>
      </c>
      <c r="L4138" s="1" t="s">
        <v>48</v>
      </c>
      <c r="M4138" s="1" t="s">
        <v>48</v>
      </c>
      <c r="N4138" s="1" t="s">
        <v>48</v>
      </c>
      <c r="O4138" s="1" t="s">
        <v>48</v>
      </c>
      <c r="P4138" s="1" t="s">
        <v>48</v>
      </c>
      <c r="Q4138" s="1" t="s">
        <v>48</v>
      </c>
      <c r="R4138" s="1" t="s">
        <v>48</v>
      </c>
      <c r="S4138" s="1" t="s">
        <v>48</v>
      </c>
      <c r="T4138" s="1" t="s">
        <v>48</v>
      </c>
      <c r="U4138" s="1" t="s">
        <v>48</v>
      </c>
      <c r="V4138" s="1" t="s">
        <v>49</v>
      </c>
      <c r="W4138" s="1" t="s">
        <v>48</v>
      </c>
      <c r="X4138" s="1" t="s">
        <v>116</v>
      </c>
      <c r="Y4138" s="1" t="s">
        <v>16236</v>
      </c>
      <c r="AC4138" s="1" t="s">
        <v>5712</v>
      </c>
      <c r="AD4138" s="1" t="s">
        <v>5712</v>
      </c>
      <c r="AI4138" s="1" t="s">
        <v>16237</v>
      </c>
      <c r="AK4138" s="1" t="s">
        <v>55</v>
      </c>
      <c r="AN4138" s="1" t="s">
        <v>5712</v>
      </c>
      <c r="AP4138" s="1" t="s">
        <v>131</v>
      </c>
      <c r="AR4138" s="1" t="s">
        <v>5712</v>
      </c>
      <c r="AT4138" s="1" t="s">
        <v>5712</v>
      </c>
    </row>
    <row r="4139" spans="1:48" x14ac:dyDescent="0.35">
      <c r="A4139" s="1" t="s">
        <v>16238</v>
      </c>
      <c r="B4139" s="1" t="s">
        <v>12499</v>
      </c>
      <c r="C4139" s="1" t="s">
        <v>71</v>
      </c>
      <c r="D4139">
        <v>75</v>
      </c>
      <c r="E4139" s="1" t="s">
        <v>65</v>
      </c>
      <c r="F4139" s="1" t="s">
        <v>66</v>
      </c>
      <c r="G4139" s="1" t="s">
        <v>98</v>
      </c>
      <c r="H4139" s="1" t="s">
        <v>67</v>
      </c>
      <c r="I4139" s="1" t="s">
        <v>110</v>
      </c>
      <c r="J4139" s="1" t="s">
        <v>80</v>
      </c>
      <c r="K4139" s="1" t="s">
        <v>48</v>
      </c>
      <c r="L4139" s="1" t="s">
        <v>48</v>
      </c>
      <c r="M4139" s="1" t="s">
        <v>48</v>
      </c>
      <c r="N4139" s="1" t="s">
        <v>48</v>
      </c>
      <c r="O4139" s="1" t="s">
        <v>48</v>
      </c>
      <c r="P4139" s="1" t="s">
        <v>48</v>
      </c>
      <c r="Q4139" s="1" t="s">
        <v>48</v>
      </c>
      <c r="R4139" s="1" t="s">
        <v>48</v>
      </c>
      <c r="S4139" s="1" t="s">
        <v>48</v>
      </c>
      <c r="T4139" s="1" t="s">
        <v>48</v>
      </c>
      <c r="U4139" s="1" t="s">
        <v>48</v>
      </c>
      <c r="V4139" s="1" t="s">
        <v>48</v>
      </c>
      <c r="W4139" s="1" t="s">
        <v>49</v>
      </c>
      <c r="X4139" s="1" t="s">
        <v>116</v>
      </c>
      <c r="Y4139" s="1" t="s">
        <v>16239</v>
      </c>
      <c r="AC4139" s="1" t="s">
        <v>5712</v>
      </c>
      <c r="AD4139" s="1" t="s">
        <v>5712</v>
      </c>
      <c r="AI4139" s="1" t="s">
        <v>16240</v>
      </c>
      <c r="AK4139" s="1" t="s">
        <v>77</v>
      </c>
      <c r="AN4139" s="1" t="s">
        <v>5712</v>
      </c>
      <c r="AP4139" s="1" t="s">
        <v>5712</v>
      </c>
      <c r="AR4139" s="1" t="s">
        <v>5712</v>
      </c>
      <c r="AT4139" s="1" t="s">
        <v>5712</v>
      </c>
    </row>
    <row r="4140" spans="1:48" x14ac:dyDescent="0.35">
      <c r="A4140" s="1" t="s">
        <v>16241</v>
      </c>
      <c r="B4140" s="1" t="s">
        <v>12499</v>
      </c>
      <c r="C4140" s="1" t="s">
        <v>71</v>
      </c>
      <c r="D4140">
        <v>75</v>
      </c>
      <c r="E4140" s="1" t="s">
        <v>65</v>
      </c>
      <c r="F4140" s="1" t="s">
        <v>66</v>
      </c>
      <c r="G4140" s="1" t="s">
        <v>59</v>
      </c>
      <c r="H4140" s="1" t="s">
        <v>67</v>
      </c>
      <c r="I4140" s="1" t="s">
        <v>61</v>
      </c>
      <c r="J4140" s="1" t="s">
        <v>80</v>
      </c>
      <c r="K4140" s="1" t="s">
        <v>48</v>
      </c>
      <c r="L4140" s="1" t="s">
        <v>48</v>
      </c>
      <c r="M4140" s="1" t="s">
        <v>48</v>
      </c>
      <c r="N4140" s="1" t="s">
        <v>48</v>
      </c>
      <c r="O4140" s="1" t="s">
        <v>48</v>
      </c>
      <c r="P4140" s="1" t="s">
        <v>48</v>
      </c>
      <c r="Q4140" s="1" t="s">
        <v>48</v>
      </c>
      <c r="R4140" s="1" t="s">
        <v>48</v>
      </c>
      <c r="S4140" s="1" t="s">
        <v>48</v>
      </c>
      <c r="T4140" s="1" t="s">
        <v>48</v>
      </c>
      <c r="U4140" s="1" t="s">
        <v>48</v>
      </c>
      <c r="V4140" s="1" t="s">
        <v>48</v>
      </c>
      <c r="W4140" s="1" t="s">
        <v>49</v>
      </c>
      <c r="X4140" s="1" t="s">
        <v>116</v>
      </c>
      <c r="Y4140" s="1" t="s">
        <v>16242</v>
      </c>
      <c r="AC4140" s="1" t="s">
        <v>5712</v>
      </c>
      <c r="AD4140" s="1" t="s">
        <v>5712</v>
      </c>
      <c r="AI4140" s="1" t="s">
        <v>16243</v>
      </c>
      <c r="AK4140" s="1" t="s">
        <v>55</v>
      </c>
      <c r="AN4140" s="1" t="s">
        <v>5712</v>
      </c>
      <c r="AP4140" s="1" t="s">
        <v>5712</v>
      </c>
      <c r="AR4140" s="1" t="s">
        <v>5712</v>
      </c>
      <c r="AT4140" s="1" t="s">
        <v>5712</v>
      </c>
      <c r="AV4140" s="1" t="s">
        <v>16244</v>
      </c>
    </row>
    <row r="4141" spans="1:48" x14ac:dyDescent="0.35">
      <c r="A4141" s="1" t="s">
        <v>16245</v>
      </c>
      <c r="B4141" s="1" t="s">
        <v>12499</v>
      </c>
      <c r="C4141" s="1" t="s">
        <v>71</v>
      </c>
      <c r="D4141">
        <v>81</v>
      </c>
      <c r="E4141" s="1" t="s">
        <v>65</v>
      </c>
      <c r="F4141" s="1" t="s">
        <v>66</v>
      </c>
      <c r="G4141" s="1" t="s">
        <v>276</v>
      </c>
      <c r="H4141" s="1" t="s">
        <v>92</v>
      </c>
      <c r="I4141" s="1" t="s">
        <v>125</v>
      </c>
      <c r="J4141" s="1" t="s">
        <v>80</v>
      </c>
      <c r="K4141" s="1" t="s">
        <v>48</v>
      </c>
      <c r="L4141" s="1" t="s">
        <v>48</v>
      </c>
      <c r="M4141" s="1" t="s">
        <v>48</v>
      </c>
      <c r="N4141" s="1" t="s">
        <v>48</v>
      </c>
      <c r="O4141" s="1" t="s">
        <v>48</v>
      </c>
      <c r="P4141" s="1" t="s">
        <v>48</v>
      </c>
      <c r="Q4141" s="1" t="s">
        <v>48</v>
      </c>
      <c r="R4141" s="1" t="s">
        <v>48</v>
      </c>
      <c r="S4141" s="1" t="s">
        <v>48</v>
      </c>
      <c r="T4141" s="1" t="s">
        <v>48</v>
      </c>
      <c r="U4141" s="1" t="s">
        <v>49</v>
      </c>
      <c r="V4141" s="1" t="s">
        <v>48</v>
      </c>
      <c r="W4141" s="1" t="s">
        <v>48</v>
      </c>
      <c r="X4141" s="1" t="s">
        <v>62</v>
      </c>
      <c r="AC4141" s="1" t="s">
        <v>5712</v>
      </c>
      <c r="AD4141" s="1" t="s">
        <v>5712</v>
      </c>
      <c r="AI4141" s="1" t="s">
        <v>16246</v>
      </c>
      <c r="AK4141" s="1" t="s">
        <v>55</v>
      </c>
      <c r="AN4141" s="1" t="s">
        <v>5712</v>
      </c>
      <c r="AP4141" s="1" t="s">
        <v>5712</v>
      </c>
      <c r="AR4141" s="1" t="s">
        <v>5712</v>
      </c>
      <c r="AT4141" s="1" t="s">
        <v>5712</v>
      </c>
    </row>
    <row r="4142" spans="1:48" x14ac:dyDescent="0.35">
      <c r="A4142" s="1" t="s">
        <v>16247</v>
      </c>
      <c r="B4142" s="1" t="s">
        <v>12499</v>
      </c>
      <c r="C4142" s="1" t="s">
        <v>71</v>
      </c>
      <c r="D4142">
        <v>76</v>
      </c>
      <c r="E4142" s="1" t="s">
        <v>65</v>
      </c>
      <c r="F4142" s="1" t="s">
        <v>66</v>
      </c>
      <c r="G4142" s="1" t="s">
        <v>44</v>
      </c>
      <c r="H4142" s="1" t="s">
        <v>67</v>
      </c>
      <c r="I4142" s="1" t="s">
        <v>90</v>
      </c>
      <c r="J4142" s="1" t="s">
        <v>47</v>
      </c>
      <c r="K4142" s="1" t="s">
        <v>48</v>
      </c>
      <c r="L4142" s="1" t="s">
        <v>48</v>
      </c>
      <c r="M4142" s="1" t="s">
        <v>48</v>
      </c>
      <c r="N4142" s="1" t="s">
        <v>48</v>
      </c>
      <c r="O4142" s="1" t="s">
        <v>48</v>
      </c>
      <c r="P4142" s="1" t="s">
        <v>49</v>
      </c>
      <c r="Q4142" s="1" t="s">
        <v>48</v>
      </c>
      <c r="R4142" s="1" t="s">
        <v>48</v>
      </c>
      <c r="S4142" s="1" t="s">
        <v>48</v>
      </c>
      <c r="T4142" s="1" t="s">
        <v>48</v>
      </c>
      <c r="U4142" s="1" t="s">
        <v>48</v>
      </c>
      <c r="V4142" s="1" t="s">
        <v>48</v>
      </c>
      <c r="W4142" s="1" t="s">
        <v>48</v>
      </c>
      <c r="X4142" s="1" t="s">
        <v>116</v>
      </c>
      <c r="Y4142" s="1" t="s">
        <v>16248</v>
      </c>
      <c r="AC4142" s="1" t="s">
        <v>5712</v>
      </c>
      <c r="AD4142" s="1" t="s">
        <v>5712</v>
      </c>
      <c r="AI4142" s="1" t="s">
        <v>16249</v>
      </c>
      <c r="AK4142" s="1" t="s">
        <v>77</v>
      </c>
      <c r="AN4142" s="1" t="s">
        <v>5712</v>
      </c>
      <c r="AP4142" s="1" t="s">
        <v>5712</v>
      </c>
      <c r="AR4142" s="1" t="s">
        <v>5712</v>
      </c>
      <c r="AT4142" s="1" t="s">
        <v>5712</v>
      </c>
    </row>
    <row r="4143" spans="1:48" x14ac:dyDescent="0.35">
      <c r="A4143" s="1" t="s">
        <v>16250</v>
      </c>
      <c r="B4143" s="1" t="s">
        <v>12499</v>
      </c>
      <c r="C4143" s="1" t="s">
        <v>71</v>
      </c>
      <c r="D4143">
        <v>75</v>
      </c>
      <c r="E4143" s="1" t="s">
        <v>65</v>
      </c>
      <c r="F4143" s="1" t="s">
        <v>43</v>
      </c>
      <c r="G4143" s="1" t="s">
        <v>44</v>
      </c>
      <c r="H4143" s="1" t="s">
        <v>67</v>
      </c>
      <c r="I4143" s="1" t="s">
        <v>90</v>
      </c>
      <c r="J4143" s="1" t="s">
        <v>80</v>
      </c>
      <c r="K4143" s="1" t="s">
        <v>48</v>
      </c>
      <c r="L4143" s="1" t="s">
        <v>48</v>
      </c>
      <c r="M4143" s="1" t="s">
        <v>48</v>
      </c>
      <c r="N4143" s="1" t="s">
        <v>48</v>
      </c>
      <c r="O4143" s="1" t="s">
        <v>48</v>
      </c>
      <c r="P4143" s="1" t="s">
        <v>48</v>
      </c>
      <c r="Q4143" s="1" t="s">
        <v>48</v>
      </c>
      <c r="R4143" s="1" t="s">
        <v>48</v>
      </c>
      <c r="S4143" s="1" t="s">
        <v>48</v>
      </c>
      <c r="T4143" s="1" t="s">
        <v>48</v>
      </c>
      <c r="U4143" s="1" t="s">
        <v>48</v>
      </c>
      <c r="V4143" s="1" t="s">
        <v>48</v>
      </c>
      <c r="W4143" s="1" t="s">
        <v>49</v>
      </c>
      <c r="X4143" s="1" t="s">
        <v>62</v>
      </c>
      <c r="AC4143" s="1" t="s">
        <v>5712</v>
      </c>
      <c r="AD4143" s="1" t="s">
        <v>5712</v>
      </c>
      <c r="AK4143" s="1" t="s">
        <v>63</v>
      </c>
      <c r="AN4143" s="1" t="s">
        <v>5712</v>
      </c>
      <c r="AP4143" s="1" t="s">
        <v>5712</v>
      </c>
      <c r="AR4143" s="1" t="s">
        <v>5712</v>
      </c>
      <c r="AT4143" s="1" t="s">
        <v>5712</v>
      </c>
      <c r="AV4143" s="1" t="s">
        <v>16251</v>
      </c>
    </row>
    <row r="4144" spans="1:48" x14ac:dyDescent="0.35">
      <c r="A4144" s="1" t="s">
        <v>16252</v>
      </c>
      <c r="B4144" s="1" t="s">
        <v>12499</v>
      </c>
      <c r="C4144" s="1" t="s">
        <v>71</v>
      </c>
      <c r="D4144">
        <v>60</v>
      </c>
      <c r="E4144" s="1" t="s">
        <v>65</v>
      </c>
      <c r="F4144" s="1" t="s">
        <v>66</v>
      </c>
      <c r="G4144" s="1" t="s">
        <v>73</v>
      </c>
      <c r="H4144" s="1" t="s">
        <v>144</v>
      </c>
      <c r="I4144" s="1" t="s">
        <v>74</v>
      </c>
      <c r="J4144" s="1" t="s">
        <v>47</v>
      </c>
      <c r="K4144" s="1" t="s">
        <v>48</v>
      </c>
      <c r="L4144" s="1" t="s">
        <v>48</v>
      </c>
      <c r="M4144" s="1" t="s">
        <v>48</v>
      </c>
      <c r="N4144" s="1" t="s">
        <v>48</v>
      </c>
      <c r="O4144" s="1" t="s">
        <v>49</v>
      </c>
      <c r="P4144" s="1" t="s">
        <v>48</v>
      </c>
      <c r="Q4144" s="1" t="s">
        <v>48</v>
      </c>
      <c r="R4144" s="1" t="s">
        <v>48</v>
      </c>
      <c r="S4144" s="1" t="s">
        <v>48</v>
      </c>
      <c r="T4144" s="1" t="s">
        <v>48</v>
      </c>
      <c r="U4144" s="1" t="s">
        <v>48</v>
      </c>
      <c r="V4144" s="1" t="s">
        <v>48</v>
      </c>
      <c r="W4144" s="1" t="s">
        <v>48</v>
      </c>
      <c r="X4144" s="1" t="s">
        <v>116</v>
      </c>
      <c r="Y4144" s="1" t="s">
        <v>16253</v>
      </c>
      <c r="AC4144" s="1" t="s">
        <v>5712</v>
      </c>
      <c r="AD4144" s="1" t="s">
        <v>5712</v>
      </c>
      <c r="AK4144" s="1" t="s">
        <v>63</v>
      </c>
      <c r="AN4144" s="1" t="s">
        <v>5712</v>
      </c>
      <c r="AP4144" s="1" t="s">
        <v>5712</v>
      </c>
      <c r="AR4144" s="1" t="s">
        <v>5712</v>
      </c>
      <c r="AT4144" s="1" t="s">
        <v>5712</v>
      </c>
      <c r="AV4144" s="1" t="s">
        <v>16254</v>
      </c>
    </row>
    <row r="4145" spans="1:48" x14ac:dyDescent="0.35">
      <c r="A4145" s="1" t="s">
        <v>16255</v>
      </c>
      <c r="B4145" s="1" t="s">
        <v>12499</v>
      </c>
      <c r="C4145" s="1" t="s">
        <v>41</v>
      </c>
      <c r="D4145">
        <v>58</v>
      </c>
      <c r="E4145" s="1" t="s">
        <v>65</v>
      </c>
      <c r="F4145" s="1" t="s">
        <v>72</v>
      </c>
      <c r="G4145" s="1" t="s">
        <v>44</v>
      </c>
      <c r="H4145" s="1" t="s">
        <v>109</v>
      </c>
      <c r="I4145" s="1" t="s">
        <v>61</v>
      </c>
      <c r="J4145" s="1" t="s">
        <v>80</v>
      </c>
      <c r="K4145" s="1" t="s">
        <v>48</v>
      </c>
      <c r="L4145" s="1" t="s">
        <v>48</v>
      </c>
      <c r="M4145" s="1" t="s">
        <v>48</v>
      </c>
      <c r="N4145" s="1" t="s">
        <v>48</v>
      </c>
      <c r="O4145" s="1" t="s">
        <v>48</v>
      </c>
      <c r="P4145" s="1" t="s">
        <v>48</v>
      </c>
      <c r="Q4145" s="1" t="s">
        <v>48</v>
      </c>
      <c r="R4145" s="1" t="s">
        <v>48</v>
      </c>
      <c r="S4145" s="1" t="s">
        <v>48</v>
      </c>
      <c r="T4145" s="1" t="s">
        <v>48</v>
      </c>
      <c r="U4145" s="1" t="s">
        <v>48</v>
      </c>
      <c r="V4145" s="1" t="s">
        <v>49</v>
      </c>
      <c r="W4145" s="1" t="s">
        <v>48</v>
      </c>
      <c r="X4145" s="1" t="s">
        <v>116</v>
      </c>
      <c r="Y4145" s="1" t="s">
        <v>16256</v>
      </c>
      <c r="AC4145" s="1" t="s">
        <v>5712</v>
      </c>
      <c r="AD4145" s="1" t="s">
        <v>5712</v>
      </c>
      <c r="AK4145" s="1" t="s">
        <v>77</v>
      </c>
      <c r="AN4145" s="1" t="s">
        <v>5712</v>
      </c>
      <c r="AP4145" s="1" t="s">
        <v>5712</v>
      </c>
      <c r="AR4145" s="1" t="s">
        <v>5712</v>
      </c>
      <c r="AT4145" s="1" t="s">
        <v>5712</v>
      </c>
    </row>
    <row r="4146" spans="1:48" x14ac:dyDescent="0.35">
      <c r="A4146" s="1" t="s">
        <v>16257</v>
      </c>
      <c r="B4146" s="1" t="s">
        <v>12499</v>
      </c>
      <c r="C4146" s="1" t="s">
        <v>41</v>
      </c>
      <c r="D4146">
        <v>70</v>
      </c>
      <c r="E4146" s="1" t="s">
        <v>65</v>
      </c>
      <c r="F4146" s="1" t="s">
        <v>66</v>
      </c>
      <c r="G4146" s="1" t="s">
        <v>44</v>
      </c>
      <c r="H4146" s="1" t="s">
        <v>67</v>
      </c>
      <c r="I4146" s="1" t="s">
        <v>90</v>
      </c>
      <c r="J4146" s="1" t="s">
        <v>47</v>
      </c>
      <c r="K4146" s="1" t="s">
        <v>48</v>
      </c>
      <c r="L4146" s="1" t="s">
        <v>48</v>
      </c>
      <c r="M4146" s="1" t="s">
        <v>48</v>
      </c>
      <c r="N4146" s="1" t="s">
        <v>48</v>
      </c>
      <c r="O4146" s="1" t="s">
        <v>49</v>
      </c>
      <c r="P4146" s="1" t="s">
        <v>48</v>
      </c>
      <c r="Q4146" s="1" t="s">
        <v>48</v>
      </c>
      <c r="R4146" s="1" t="s">
        <v>48</v>
      </c>
      <c r="S4146" s="1" t="s">
        <v>48</v>
      </c>
      <c r="T4146" s="1" t="s">
        <v>48</v>
      </c>
      <c r="U4146" s="1" t="s">
        <v>48</v>
      </c>
      <c r="V4146" s="1" t="s">
        <v>48</v>
      </c>
      <c r="W4146" s="1" t="s">
        <v>48</v>
      </c>
      <c r="X4146" s="1" t="s">
        <v>75</v>
      </c>
      <c r="Y4146" s="1" t="s">
        <v>16258</v>
      </c>
      <c r="AC4146" s="1" t="s">
        <v>5712</v>
      </c>
      <c r="AD4146" s="1" t="s">
        <v>5712</v>
      </c>
      <c r="AK4146" s="1" t="s">
        <v>55</v>
      </c>
      <c r="AN4146" s="1" t="s">
        <v>5712</v>
      </c>
      <c r="AP4146" s="1" t="s">
        <v>5712</v>
      </c>
      <c r="AR4146" s="1" t="s">
        <v>5712</v>
      </c>
      <c r="AT4146" s="1" t="s">
        <v>5712</v>
      </c>
    </row>
    <row r="4147" spans="1:48" x14ac:dyDescent="0.35">
      <c r="A4147" s="1" t="s">
        <v>16259</v>
      </c>
      <c r="B4147" s="1" t="s">
        <v>12499</v>
      </c>
      <c r="C4147" s="1" t="s">
        <v>71</v>
      </c>
      <c r="D4147">
        <v>31</v>
      </c>
      <c r="E4147" s="1" t="s">
        <v>57</v>
      </c>
      <c r="F4147" s="1" t="s">
        <v>58</v>
      </c>
      <c r="G4147" s="1" t="s">
        <v>59</v>
      </c>
      <c r="H4147" s="1" t="s">
        <v>79</v>
      </c>
      <c r="I4147" s="1" t="s">
        <v>46</v>
      </c>
      <c r="J4147" s="1" t="s">
        <v>47</v>
      </c>
      <c r="K4147" s="1" t="s">
        <v>48</v>
      </c>
      <c r="L4147" s="1" t="s">
        <v>48</v>
      </c>
      <c r="M4147" s="1" t="s">
        <v>48</v>
      </c>
      <c r="N4147" s="1" t="s">
        <v>48</v>
      </c>
      <c r="O4147" s="1" t="s">
        <v>48</v>
      </c>
      <c r="P4147" s="1" t="s">
        <v>49</v>
      </c>
      <c r="Q4147" s="1" t="s">
        <v>48</v>
      </c>
      <c r="R4147" s="1" t="s">
        <v>48</v>
      </c>
      <c r="S4147" s="1" t="s">
        <v>48</v>
      </c>
      <c r="T4147" s="1" t="s">
        <v>48</v>
      </c>
      <c r="U4147" s="1" t="s">
        <v>48</v>
      </c>
      <c r="V4147" s="1" t="s">
        <v>48</v>
      </c>
      <c r="W4147" s="1" t="s">
        <v>48</v>
      </c>
      <c r="X4147" s="1" t="s">
        <v>145</v>
      </c>
      <c r="Y4147" s="1" t="s">
        <v>2746</v>
      </c>
      <c r="AC4147" s="1" t="s">
        <v>5712</v>
      </c>
      <c r="AD4147" s="1" t="s">
        <v>5712</v>
      </c>
      <c r="AI4147" s="1" t="s">
        <v>705</v>
      </c>
      <c r="AK4147" s="1" t="s">
        <v>63</v>
      </c>
      <c r="AN4147" s="1" t="s">
        <v>5712</v>
      </c>
      <c r="AP4147" s="1" t="s">
        <v>5712</v>
      </c>
      <c r="AR4147" s="1" t="s">
        <v>5712</v>
      </c>
      <c r="AT4147" s="1" t="s">
        <v>5712</v>
      </c>
      <c r="AV4147" s="1" t="s">
        <v>351</v>
      </c>
    </row>
    <row r="4148" spans="1:48" x14ac:dyDescent="0.35">
      <c r="A4148" s="1" t="s">
        <v>16260</v>
      </c>
      <c r="B4148" s="1" t="s">
        <v>12499</v>
      </c>
      <c r="C4148" s="1" t="s">
        <v>71</v>
      </c>
      <c r="D4148">
        <v>21</v>
      </c>
      <c r="E4148" s="1" t="s">
        <v>57</v>
      </c>
      <c r="F4148" s="1" t="s">
        <v>58</v>
      </c>
      <c r="G4148" s="1" t="s">
        <v>59</v>
      </c>
      <c r="H4148" s="1" t="s">
        <v>112</v>
      </c>
      <c r="I4148" s="1" t="s">
        <v>110</v>
      </c>
      <c r="J4148" s="1" t="s">
        <v>80</v>
      </c>
      <c r="K4148" s="1" t="s">
        <v>48</v>
      </c>
      <c r="L4148" s="1" t="s">
        <v>48</v>
      </c>
      <c r="M4148" s="1" t="s">
        <v>48</v>
      </c>
      <c r="N4148" s="1" t="s">
        <v>48</v>
      </c>
      <c r="O4148" s="1" t="s">
        <v>48</v>
      </c>
      <c r="P4148" s="1" t="s">
        <v>48</v>
      </c>
      <c r="Q4148" s="1" t="s">
        <v>48</v>
      </c>
      <c r="R4148" s="1" t="s">
        <v>48</v>
      </c>
      <c r="S4148" s="1" t="s">
        <v>48</v>
      </c>
      <c r="T4148" s="1" t="s">
        <v>48</v>
      </c>
      <c r="U4148" s="1" t="s">
        <v>48</v>
      </c>
      <c r="V4148" s="1" t="s">
        <v>49</v>
      </c>
      <c r="W4148" s="1" t="s">
        <v>48</v>
      </c>
      <c r="X4148" s="1" t="s">
        <v>62</v>
      </c>
      <c r="AC4148" s="1" t="s">
        <v>5712</v>
      </c>
      <c r="AD4148" s="1" t="s">
        <v>5712</v>
      </c>
      <c r="AK4148" s="1" t="s">
        <v>63</v>
      </c>
      <c r="AN4148" s="1" t="s">
        <v>5712</v>
      </c>
      <c r="AP4148" s="1" t="s">
        <v>5712</v>
      </c>
      <c r="AR4148" s="1" t="s">
        <v>5712</v>
      </c>
      <c r="AT4148" s="1" t="s">
        <v>5712</v>
      </c>
    </row>
    <row r="4149" spans="1:48" x14ac:dyDescent="0.35">
      <c r="A4149" s="1" t="s">
        <v>16261</v>
      </c>
      <c r="B4149" s="1" t="s">
        <v>12499</v>
      </c>
      <c r="C4149" s="1" t="s">
        <v>41</v>
      </c>
      <c r="D4149">
        <v>54</v>
      </c>
      <c r="E4149" s="1" t="s">
        <v>42</v>
      </c>
      <c r="F4149" s="1" t="s">
        <v>43</v>
      </c>
      <c r="G4149" s="1" t="s">
        <v>98</v>
      </c>
      <c r="H4149" s="1" t="s">
        <v>144</v>
      </c>
      <c r="I4149" s="1" t="s">
        <v>68</v>
      </c>
      <c r="J4149" s="1" t="s">
        <v>80</v>
      </c>
      <c r="K4149" s="1" t="s">
        <v>48</v>
      </c>
      <c r="L4149" s="1" t="s">
        <v>48</v>
      </c>
      <c r="M4149" s="1" t="s">
        <v>48</v>
      </c>
      <c r="N4149" s="1" t="s">
        <v>48</v>
      </c>
      <c r="O4149" s="1" t="s">
        <v>48</v>
      </c>
      <c r="P4149" s="1" t="s">
        <v>48</v>
      </c>
      <c r="Q4149" s="1" t="s">
        <v>48</v>
      </c>
      <c r="R4149" s="1" t="s">
        <v>48</v>
      </c>
      <c r="S4149" s="1" t="s">
        <v>48</v>
      </c>
      <c r="T4149" s="1" t="s">
        <v>48</v>
      </c>
      <c r="U4149" s="1" t="s">
        <v>48</v>
      </c>
      <c r="V4149" s="1" t="s">
        <v>48</v>
      </c>
      <c r="W4149" s="1" t="s">
        <v>49</v>
      </c>
      <c r="X4149" s="1" t="s">
        <v>62</v>
      </c>
      <c r="AC4149" s="1" t="s">
        <v>5712</v>
      </c>
      <c r="AD4149" s="1" t="s">
        <v>5712</v>
      </c>
      <c r="AI4149" s="1" t="s">
        <v>16262</v>
      </c>
      <c r="AK4149" s="1" t="s">
        <v>55</v>
      </c>
      <c r="AN4149" s="1" t="s">
        <v>5712</v>
      </c>
      <c r="AP4149" s="1" t="s">
        <v>5712</v>
      </c>
      <c r="AR4149" s="1" t="s">
        <v>5712</v>
      </c>
      <c r="AT4149" s="1" t="s">
        <v>5712</v>
      </c>
    </row>
    <row r="4150" spans="1:48" x14ac:dyDescent="0.35">
      <c r="A4150" s="1" t="s">
        <v>16263</v>
      </c>
      <c r="B4150" s="1" t="s">
        <v>12499</v>
      </c>
      <c r="C4150" s="1" t="s">
        <v>71</v>
      </c>
      <c r="D4150">
        <v>76</v>
      </c>
      <c r="E4150" s="1" t="s">
        <v>65</v>
      </c>
      <c r="F4150" s="1" t="s">
        <v>66</v>
      </c>
      <c r="G4150" s="1" t="s">
        <v>44</v>
      </c>
      <c r="H4150" s="1" t="s">
        <v>67</v>
      </c>
      <c r="I4150" s="1" t="s">
        <v>68</v>
      </c>
      <c r="J4150" s="1" t="s">
        <v>80</v>
      </c>
      <c r="K4150" s="1" t="s">
        <v>48</v>
      </c>
      <c r="L4150" s="1" t="s">
        <v>48</v>
      </c>
      <c r="M4150" s="1" t="s">
        <v>48</v>
      </c>
      <c r="N4150" s="1" t="s">
        <v>48</v>
      </c>
      <c r="O4150" s="1" t="s">
        <v>48</v>
      </c>
      <c r="P4150" s="1" t="s">
        <v>48</v>
      </c>
      <c r="Q4150" s="1" t="s">
        <v>48</v>
      </c>
      <c r="R4150" s="1" t="s">
        <v>48</v>
      </c>
      <c r="S4150" s="1" t="s">
        <v>48</v>
      </c>
      <c r="T4150" s="1" t="s">
        <v>48</v>
      </c>
      <c r="U4150" s="1" t="s">
        <v>48</v>
      </c>
      <c r="V4150" s="1" t="s">
        <v>49</v>
      </c>
      <c r="W4150" s="1" t="s">
        <v>48</v>
      </c>
      <c r="X4150" s="1" t="s">
        <v>62</v>
      </c>
      <c r="AC4150" s="1" t="s">
        <v>5712</v>
      </c>
      <c r="AD4150" s="1" t="s">
        <v>5712</v>
      </c>
      <c r="AI4150" s="1" t="s">
        <v>16264</v>
      </c>
      <c r="AK4150" s="1" t="s">
        <v>55</v>
      </c>
      <c r="AN4150" s="1" t="s">
        <v>5712</v>
      </c>
      <c r="AP4150" s="1" t="s">
        <v>5712</v>
      </c>
      <c r="AR4150" s="1" t="s">
        <v>5712</v>
      </c>
      <c r="AT4150" s="1" t="s">
        <v>5712</v>
      </c>
    </row>
    <row r="4151" spans="1:48" x14ac:dyDescent="0.35">
      <c r="A4151" s="1" t="s">
        <v>16265</v>
      </c>
      <c r="B4151" s="1" t="s">
        <v>12499</v>
      </c>
      <c r="C4151" s="1" t="s">
        <v>41</v>
      </c>
      <c r="D4151">
        <v>23</v>
      </c>
      <c r="E4151" s="1" t="s">
        <v>57</v>
      </c>
      <c r="F4151" s="1" t="s">
        <v>58</v>
      </c>
      <c r="G4151" s="1" t="s">
        <v>59</v>
      </c>
      <c r="H4151" s="1" t="s">
        <v>79</v>
      </c>
      <c r="I4151" s="1" t="s">
        <v>99</v>
      </c>
      <c r="J4151" s="1" t="s">
        <v>47</v>
      </c>
      <c r="K4151" s="1" t="s">
        <v>48</v>
      </c>
      <c r="L4151" s="1" t="s">
        <v>48</v>
      </c>
      <c r="M4151" s="1" t="s">
        <v>48</v>
      </c>
      <c r="N4151" s="1" t="s">
        <v>48</v>
      </c>
      <c r="O4151" s="1" t="s">
        <v>49</v>
      </c>
      <c r="P4151" s="1" t="s">
        <v>48</v>
      </c>
      <c r="Q4151" s="1" t="s">
        <v>48</v>
      </c>
      <c r="R4151" s="1" t="s">
        <v>48</v>
      </c>
      <c r="S4151" s="1" t="s">
        <v>48</v>
      </c>
      <c r="T4151" s="1" t="s">
        <v>48</v>
      </c>
      <c r="U4151" s="1" t="s">
        <v>48</v>
      </c>
      <c r="V4151" s="1" t="s">
        <v>48</v>
      </c>
      <c r="W4151" s="1" t="s">
        <v>48</v>
      </c>
      <c r="X4151" s="1" t="s">
        <v>62</v>
      </c>
      <c r="AC4151" s="1" t="s">
        <v>5712</v>
      </c>
      <c r="AD4151" s="1" t="s">
        <v>5712</v>
      </c>
      <c r="AI4151" s="1" t="s">
        <v>16266</v>
      </c>
      <c r="AK4151" s="1" t="s">
        <v>77</v>
      </c>
      <c r="AN4151" s="1" t="s">
        <v>5712</v>
      </c>
      <c r="AP4151" s="1" t="s">
        <v>5712</v>
      </c>
      <c r="AR4151" s="1" t="s">
        <v>5712</v>
      </c>
      <c r="AT4151" s="1" t="s">
        <v>5712</v>
      </c>
      <c r="AV4151" s="1" t="s">
        <v>5277</v>
      </c>
    </row>
    <row r="4152" spans="1:48" x14ac:dyDescent="0.35">
      <c r="A4152" s="1" t="s">
        <v>16267</v>
      </c>
      <c r="B4152" s="1" t="s">
        <v>12499</v>
      </c>
      <c r="C4152" s="1" t="s">
        <v>41</v>
      </c>
      <c r="D4152">
        <v>22</v>
      </c>
      <c r="E4152" s="1" t="s">
        <v>57</v>
      </c>
      <c r="F4152" s="1" t="s">
        <v>107</v>
      </c>
      <c r="G4152" s="1" t="s">
        <v>44</v>
      </c>
      <c r="H4152" s="1" t="s">
        <v>79</v>
      </c>
      <c r="I4152" s="1" t="s">
        <v>68</v>
      </c>
      <c r="J4152" s="1" t="s">
        <v>47</v>
      </c>
      <c r="K4152" s="1" t="s">
        <v>48</v>
      </c>
      <c r="L4152" s="1" t="s">
        <v>48</v>
      </c>
      <c r="M4152" s="1" t="s">
        <v>48</v>
      </c>
      <c r="N4152" s="1" t="s">
        <v>48</v>
      </c>
      <c r="O4152" s="1" t="s">
        <v>48</v>
      </c>
      <c r="P4152" s="1" t="s">
        <v>49</v>
      </c>
      <c r="Q4152" s="1" t="s">
        <v>48</v>
      </c>
      <c r="R4152" s="1" t="s">
        <v>48</v>
      </c>
      <c r="S4152" s="1" t="s">
        <v>48</v>
      </c>
      <c r="T4152" s="1" t="s">
        <v>48</v>
      </c>
      <c r="U4152" s="1" t="s">
        <v>48</v>
      </c>
      <c r="V4152" s="1" t="s">
        <v>48</v>
      </c>
      <c r="W4152" s="1" t="s">
        <v>48</v>
      </c>
      <c r="X4152" s="1" t="s">
        <v>51</v>
      </c>
      <c r="Y4152" s="1" t="s">
        <v>16268</v>
      </c>
      <c r="AC4152" s="1" t="s">
        <v>5712</v>
      </c>
      <c r="AD4152" s="1" t="s">
        <v>5712</v>
      </c>
      <c r="AK4152" s="1" t="s">
        <v>77</v>
      </c>
      <c r="AN4152" s="1" t="s">
        <v>5712</v>
      </c>
      <c r="AP4152" s="1" t="s">
        <v>5712</v>
      </c>
      <c r="AR4152" s="1" t="s">
        <v>5712</v>
      </c>
      <c r="AT4152" s="1" t="s">
        <v>5712</v>
      </c>
    </row>
    <row r="4153" spans="1:48" x14ac:dyDescent="0.35">
      <c r="A4153" s="1" t="s">
        <v>16269</v>
      </c>
      <c r="B4153" s="1" t="s">
        <v>12499</v>
      </c>
      <c r="C4153" s="1" t="s">
        <v>71</v>
      </c>
      <c r="D4153">
        <v>37</v>
      </c>
      <c r="E4153" s="1" t="s">
        <v>42</v>
      </c>
      <c r="F4153" s="1" t="s">
        <v>43</v>
      </c>
      <c r="G4153" s="1" t="s">
        <v>44</v>
      </c>
      <c r="H4153" s="1" t="s">
        <v>60</v>
      </c>
      <c r="I4153" s="1" t="s">
        <v>125</v>
      </c>
      <c r="J4153" s="1" t="s">
        <v>47</v>
      </c>
      <c r="K4153" s="1" t="s">
        <v>48</v>
      </c>
      <c r="L4153" s="1" t="s">
        <v>48</v>
      </c>
      <c r="M4153" s="1" t="s">
        <v>48</v>
      </c>
      <c r="N4153" s="1" t="s">
        <v>48</v>
      </c>
      <c r="O4153" s="1" t="s">
        <v>48</v>
      </c>
      <c r="P4153" s="1" t="s">
        <v>48</v>
      </c>
      <c r="Q4153" s="1" t="s">
        <v>48</v>
      </c>
      <c r="R4153" s="1" t="s">
        <v>49</v>
      </c>
      <c r="S4153" s="1" t="s">
        <v>48</v>
      </c>
      <c r="T4153" s="1" t="s">
        <v>48</v>
      </c>
      <c r="U4153" s="1" t="s">
        <v>48</v>
      </c>
      <c r="V4153" s="1" t="s">
        <v>48</v>
      </c>
      <c r="W4153" s="1" t="s">
        <v>48</v>
      </c>
      <c r="X4153" s="1" t="s">
        <v>62</v>
      </c>
      <c r="AC4153" s="1" t="s">
        <v>5712</v>
      </c>
      <c r="AD4153" s="1" t="s">
        <v>5712</v>
      </c>
      <c r="AI4153" s="1" t="s">
        <v>14067</v>
      </c>
      <c r="AK4153" s="1" t="s">
        <v>77</v>
      </c>
      <c r="AN4153" s="1" t="s">
        <v>5712</v>
      </c>
      <c r="AP4153" s="1" t="s">
        <v>5712</v>
      </c>
      <c r="AR4153" s="1" t="s">
        <v>5712</v>
      </c>
      <c r="AT4153" s="1" t="s">
        <v>5712</v>
      </c>
    </row>
    <row r="4154" spans="1:48" x14ac:dyDescent="0.35">
      <c r="A4154" s="1" t="s">
        <v>16270</v>
      </c>
      <c r="B4154" s="1" t="s">
        <v>12499</v>
      </c>
      <c r="C4154" s="1" t="s">
        <v>41</v>
      </c>
      <c r="D4154">
        <v>24</v>
      </c>
      <c r="E4154" s="1" t="s">
        <v>57</v>
      </c>
      <c r="F4154" s="1" t="s">
        <v>58</v>
      </c>
      <c r="G4154" s="1" t="s">
        <v>85</v>
      </c>
      <c r="H4154" s="1" t="s">
        <v>45</v>
      </c>
      <c r="I4154" s="1" t="s">
        <v>110</v>
      </c>
      <c r="J4154" s="1" t="s">
        <v>47</v>
      </c>
      <c r="K4154" s="1" t="s">
        <v>48</v>
      </c>
      <c r="L4154" s="1" t="s">
        <v>48</v>
      </c>
      <c r="M4154" s="1" t="s">
        <v>48</v>
      </c>
      <c r="N4154" s="1" t="s">
        <v>48</v>
      </c>
      <c r="O4154" s="1" t="s">
        <v>48</v>
      </c>
      <c r="P4154" s="1" t="s">
        <v>49</v>
      </c>
      <c r="Q4154" s="1" t="s">
        <v>48</v>
      </c>
      <c r="R4154" s="1" t="s">
        <v>48</v>
      </c>
      <c r="S4154" s="1" t="s">
        <v>48</v>
      </c>
      <c r="T4154" s="1" t="s">
        <v>48</v>
      </c>
      <c r="U4154" s="1" t="s">
        <v>48</v>
      </c>
      <c r="V4154" s="1" t="s">
        <v>48</v>
      </c>
      <c r="W4154" s="1" t="s">
        <v>48</v>
      </c>
      <c r="X4154" s="1" t="s">
        <v>62</v>
      </c>
      <c r="AC4154" s="1" t="s">
        <v>5712</v>
      </c>
      <c r="AD4154" s="1" t="s">
        <v>5712</v>
      </c>
      <c r="AK4154" s="1" t="s">
        <v>63</v>
      </c>
      <c r="AN4154" s="1" t="s">
        <v>5712</v>
      </c>
      <c r="AP4154" s="1" t="s">
        <v>5712</v>
      </c>
      <c r="AR4154" s="1" t="s">
        <v>5712</v>
      </c>
      <c r="AT4154" s="1" t="s">
        <v>5712</v>
      </c>
    </row>
    <row r="4155" spans="1:48" x14ac:dyDescent="0.35">
      <c r="A4155" s="1" t="s">
        <v>16271</v>
      </c>
      <c r="B4155" s="1" t="s">
        <v>12499</v>
      </c>
      <c r="C4155" s="1" t="s">
        <v>41</v>
      </c>
      <c r="D4155">
        <v>20</v>
      </c>
      <c r="E4155" s="1" t="s">
        <v>57</v>
      </c>
      <c r="F4155" s="1" t="s">
        <v>58</v>
      </c>
      <c r="G4155" s="1" t="s">
        <v>44</v>
      </c>
      <c r="H4155" s="1" t="s">
        <v>45</v>
      </c>
      <c r="I4155" s="1" t="s">
        <v>90</v>
      </c>
      <c r="J4155" s="1" t="s">
        <v>47</v>
      </c>
      <c r="K4155" s="1" t="s">
        <v>48</v>
      </c>
      <c r="L4155" s="1" t="s">
        <v>48</v>
      </c>
      <c r="M4155" s="1" t="s">
        <v>48</v>
      </c>
      <c r="N4155" s="1" t="s">
        <v>48</v>
      </c>
      <c r="O4155" s="1" t="s">
        <v>48</v>
      </c>
      <c r="P4155" s="1" t="s">
        <v>48</v>
      </c>
      <c r="Q4155" s="1" t="s">
        <v>48</v>
      </c>
      <c r="R4155" s="1" t="s">
        <v>49</v>
      </c>
      <c r="S4155" s="1" t="s">
        <v>48</v>
      </c>
      <c r="T4155" s="1" t="s">
        <v>48</v>
      </c>
      <c r="U4155" s="1" t="s">
        <v>48</v>
      </c>
      <c r="V4155" s="1" t="s">
        <v>48</v>
      </c>
      <c r="W4155" s="1" t="s">
        <v>48</v>
      </c>
      <c r="X4155" s="1" t="s">
        <v>62</v>
      </c>
      <c r="AC4155" s="1" t="s">
        <v>5712</v>
      </c>
      <c r="AD4155" s="1" t="s">
        <v>5712</v>
      </c>
      <c r="AK4155" s="1" t="s">
        <v>77</v>
      </c>
      <c r="AN4155" s="1" t="s">
        <v>5712</v>
      </c>
      <c r="AP4155" s="1" t="s">
        <v>5712</v>
      </c>
      <c r="AR4155" s="1" t="s">
        <v>5712</v>
      </c>
      <c r="AT4155" s="1" t="s">
        <v>5712</v>
      </c>
      <c r="AV4155" s="1" t="s">
        <v>694</v>
      </c>
    </row>
    <row r="4156" spans="1:48" x14ac:dyDescent="0.35">
      <c r="A4156" s="1" t="s">
        <v>16272</v>
      </c>
      <c r="B4156" s="1" t="s">
        <v>12499</v>
      </c>
      <c r="C4156" s="1" t="s">
        <v>41</v>
      </c>
      <c r="D4156">
        <v>21</v>
      </c>
      <c r="E4156" s="1" t="s">
        <v>57</v>
      </c>
      <c r="F4156" s="1" t="s">
        <v>58</v>
      </c>
      <c r="G4156" s="1" t="s">
        <v>59</v>
      </c>
      <c r="H4156" s="1" t="s">
        <v>60</v>
      </c>
      <c r="I4156" s="1" t="s">
        <v>61</v>
      </c>
      <c r="J4156" s="1" t="s">
        <v>80</v>
      </c>
      <c r="K4156" s="1" t="s">
        <v>48</v>
      </c>
      <c r="L4156" s="1" t="s">
        <v>48</v>
      </c>
      <c r="M4156" s="1" t="s">
        <v>48</v>
      </c>
      <c r="N4156" s="1" t="s">
        <v>48</v>
      </c>
      <c r="O4156" s="1" t="s">
        <v>48</v>
      </c>
      <c r="P4156" s="1" t="s">
        <v>48</v>
      </c>
      <c r="Q4156" s="1" t="s">
        <v>48</v>
      </c>
      <c r="R4156" s="1" t="s">
        <v>48</v>
      </c>
      <c r="S4156" s="1" t="s">
        <v>48</v>
      </c>
      <c r="T4156" s="1" t="s">
        <v>48</v>
      </c>
      <c r="U4156" s="1" t="s">
        <v>49</v>
      </c>
      <c r="V4156" s="1" t="s">
        <v>48</v>
      </c>
      <c r="W4156" s="1" t="s">
        <v>48</v>
      </c>
      <c r="X4156" s="1" t="s">
        <v>62</v>
      </c>
      <c r="AC4156" s="1" t="s">
        <v>5712</v>
      </c>
      <c r="AD4156" s="1" t="s">
        <v>5712</v>
      </c>
      <c r="AK4156" s="1" t="s">
        <v>63</v>
      </c>
      <c r="AN4156" s="1" t="s">
        <v>5712</v>
      </c>
      <c r="AP4156" s="1" t="s">
        <v>5712</v>
      </c>
      <c r="AR4156" s="1" t="s">
        <v>5712</v>
      </c>
      <c r="AT4156" s="1" t="s">
        <v>5712</v>
      </c>
      <c r="AV4156" s="1" t="s">
        <v>16273</v>
      </c>
    </row>
    <row r="4157" spans="1:48" x14ac:dyDescent="0.35">
      <c r="A4157" s="1" t="s">
        <v>16274</v>
      </c>
      <c r="B4157" s="1" t="s">
        <v>12499</v>
      </c>
      <c r="C4157" s="1" t="s">
        <v>41</v>
      </c>
      <c r="D4157">
        <v>20</v>
      </c>
      <c r="E4157" s="1" t="s">
        <v>57</v>
      </c>
      <c r="F4157" s="1" t="s">
        <v>58</v>
      </c>
      <c r="G4157" s="1" t="s">
        <v>44</v>
      </c>
      <c r="H4157" s="1" t="s">
        <v>79</v>
      </c>
      <c r="I4157" s="1" t="s">
        <v>110</v>
      </c>
      <c r="J4157" s="1" t="s">
        <v>47</v>
      </c>
      <c r="K4157" s="1" t="s">
        <v>48</v>
      </c>
      <c r="L4157" s="1" t="s">
        <v>49</v>
      </c>
      <c r="M4157" s="1" t="s">
        <v>48</v>
      </c>
      <c r="N4157" s="1" t="s">
        <v>48</v>
      </c>
      <c r="O4157" s="1" t="s">
        <v>48</v>
      </c>
      <c r="P4157" s="1" t="s">
        <v>48</v>
      </c>
      <c r="Q4157" s="1" t="s">
        <v>48</v>
      </c>
      <c r="R4157" s="1" t="s">
        <v>48</v>
      </c>
      <c r="S4157" s="1" t="s">
        <v>48</v>
      </c>
      <c r="T4157" s="1" t="s">
        <v>48</v>
      </c>
      <c r="U4157" s="1" t="s">
        <v>48</v>
      </c>
      <c r="V4157" s="1" t="s">
        <v>48</v>
      </c>
      <c r="W4157" s="1" t="s">
        <v>48</v>
      </c>
      <c r="X4157" s="1" t="s">
        <v>116</v>
      </c>
      <c r="Y4157" s="1" t="s">
        <v>16275</v>
      </c>
      <c r="AC4157" s="1" t="s">
        <v>5712</v>
      </c>
      <c r="AD4157" s="1" t="s">
        <v>5712</v>
      </c>
      <c r="AI4157" s="1" t="s">
        <v>16276</v>
      </c>
      <c r="AK4157" s="1" t="s">
        <v>77</v>
      </c>
      <c r="AN4157" s="1" t="s">
        <v>5712</v>
      </c>
      <c r="AP4157" s="1" t="s">
        <v>5712</v>
      </c>
      <c r="AR4157" s="1" t="s">
        <v>5712</v>
      </c>
      <c r="AT4157" s="1" t="s">
        <v>5712</v>
      </c>
    </row>
    <row r="4158" spans="1:48" x14ac:dyDescent="0.35">
      <c r="A4158" s="1" t="s">
        <v>16277</v>
      </c>
      <c r="B4158" s="1" t="s">
        <v>12499</v>
      </c>
      <c r="C4158" s="1" t="s">
        <v>71</v>
      </c>
      <c r="D4158">
        <v>50</v>
      </c>
      <c r="E4158" s="1" t="s">
        <v>42</v>
      </c>
      <c r="F4158" s="1" t="s">
        <v>72</v>
      </c>
      <c r="G4158" s="1" t="s">
        <v>44</v>
      </c>
      <c r="H4158" s="1" t="s">
        <v>45</v>
      </c>
      <c r="I4158" s="1" t="s">
        <v>68</v>
      </c>
      <c r="J4158" s="1" t="s">
        <v>47</v>
      </c>
      <c r="K4158" s="1" t="s">
        <v>48</v>
      </c>
      <c r="L4158" s="1" t="s">
        <v>48</v>
      </c>
      <c r="M4158" s="1" t="s">
        <v>48</v>
      </c>
      <c r="N4158" s="1" t="s">
        <v>48</v>
      </c>
      <c r="O4158" s="1" t="s">
        <v>48</v>
      </c>
      <c r="P4158" s="1" t="s">
        <v>49</v>
      </c>
      <c r="Q4158" s="1" t="s">
        <v>48</v>
      </c>
      <c r="R4158" s="1" t="s">
        <v>48</v>
      </c>
      <c r="S4158" s="1" t="s">
        <v>48</v>
      </c>
      <c r="T4158" s="1" t="s">
        <v>48</v>
      </c>
      <c r="U4158" s="1" t="s">
        <v>48</v>
      </c>
      <c r="V4158" s="1" t="s">
        <v>48</v>
      </c>
      <c r="W4158" s="1" t="s">
        <v>48</v>
      </c>
      <c r="X4158" s="1" t="s">
        <v>75</v>
      </c>
      <c r="Y4158" s="1" t="s">
        <v>16278</v>
      </c>
      <c r="AC4158" s="1" t="s">
        <v>5712</v>
      </c>
      <c r="AD4158" s="1" t="s">
        <v>5712</v>
      </c>
      <c r="AK4158" s="1" t="s">
        <v>63</v>
      </c>
      <c r="AN4158" s="1" t="s">
        <v>5712</v>
      </c>
      <c r="AP4158" s="1" t="s">
        <v>5712</v>
      </c>
      <c r="AR4158" s="1" t="s">
        <v>5712</v>
      </c>
      <c r="AT4158" s="1" t="s">
        <v>5712</v>
      </c>
      <c r="AV4158" s="1" t="s">
        <v>10916</v>
      </c>
    </row>
    <row r="4159" spans="1:48" x14ac:dyDescent="0.35">
      <c r="A4159" s="1" t="s">
        <v>16279</v>
      </c>
      <c r="B4159" s="1" t="s">
        <v>12499</v>
      </c>
      <c r="C4159" s="1" t="s">
        <v>71</v>
      </c>
      <c r="D4159">
        <v>22</v>
      </c>
      <c r="E4159" s="1" t="s">
        <v>57</v>
      </c>
      <c r="F4159" s="1" t="s">
        <v>107</v>
      </c>
      <c r="G4159" s="1" t="s">
        <v>44</v>
      </c>
      <c r="H4159" s="1" t="s">
        <v>45</v>
      </c>
      <c r="I4159" s="1" t="s">
        <v>46</v>
      </c>
      <c r="J4159" s="1" t="s">
        <v>47</v>
      </c>
      <c r="K4159" s="1" t="s">
        <v>48</v>
      </c>
      <c r="L4159" s="1" t="s">
        <v>48</v>
      </c>
      <c r="M4159" s="1" t="s">
        <v>48</v>
      </c>
      <c r="N4159" s="1" t="s">
        <v>48</v>
      </c>
      <c r="O4159" s="1" t="s">
        <v>48</v>
      </c>
      <c r="P4159" s="1" t="s">
        <v>48</v>
      </c>
      <c r="Q4159" s="1" t="s">
        <v>48</v>
      </c>
      <c r="R4159" s="1" t="s">
        <v>49</v>
      </c>
      <c r="S4159" s="1" t="s">
        <v>48</v>
      </c>
      <c r="T4159" s="1" t="s">
        <v>48</v>
      </c>
      <c r="U4159" s="1" t="s">
        <v>48</v>
      </c>
      <c r="V4159" s="1" t="s">
        <v>48</v>
      </c>
      <c r="W4159" s="1" t="s">
        <v>48</v>
      </c>
      <c r="X4159" s="1" t="s">
        <v>62</v>
      </c>
      <c r="AC4159" s="1" t="s">
        <v>5712</v>
      </c>
      <c r="AD4159" s="1" t="s">
        <v>5712</v>
      </c>
      <c r="AK4159" s="1" t="s">
        <v>55</v>
      </c>
      <c r="AN4159" s="1" t="s">
        <v>5712</v>
      </c>
      <c r="AP4159" s="1" t="s">
        <v>5712</v>
      </c>
      <c r="AR4159" s="1" t="s">
        <v>5712</v>
      </c>
      <c r="AT4159" s="1" t="s">
        <v>5712</v>
      </c>
      <c r="AV4159" s="1" t="s">
        <v>16280</v>
      </c>
    </row>
    <row r="4160" spans="1:48" x14ac:dyDescent="0.35">
      <c r="A4160" s="1" t="s">
        <v>16281</v>
      </c>
      <c r="B4160" s="1" t="s">
        <v>12499</v>
      </c>
      <c r="C4160" s="1" t="s">
        <v>41</v>
      </c>
      <c r="D4160">
        <v>67</v>
      </c>
      <c r="E4160" s="1" t="s">
        <v>65</v>
      </c>
      <c r="F4160" s="1" t="s">
        <v>72</v>
      </c>
      <c r="G4160" s="1" t="s">
        <v>98</v>
      </c>
      <c r="H4160" s="1" t="s">
        <v>67</v>
      </c>
      <c r="I4160" s="1" t="s">
        <v>74</v>
      </c>
      <c r="J4160" s="1" t="s">
        <v>80</v>
      </c>
      <c r="K4160" s="1" t="s">
        <v>48</v>
      </c>
      <c r="L4160" s="1" t="s">
        <v>48</v>
      </c>
      <c r="M4160" s="1" t="s">
        <v>48</v>
      </c>
      <c r="N4160" s="1" t="s">
        <v>48</v>
      </c>
      <c r="O4160" s="1" t="s">
        <v>48</v>
      </c>
      <c r="P4160" s="1" t="s">
        <v>48</v>
      </c>
      <c r="Q4160" s="1" t="s">
        <v>48</v>
      </c>
      <c r="R4160" s="1" t="s">
        <v>48</v>
      </c>
      <c r="S4160" s="1" t="s">
        <v>48</v>
      </c>
      <c r="T4160" s="1" t="s">
        <v>48</v>
      </c>
      <c r="U4160" s="1" t="s">
        <v>48</v>
      </c>
      <c r="V4160" s="1" t="s">
        <v>48</v>
      </c>
      <c r="W4160" s="1" t="s">
        <v>49</v>
      </c>
      <c r="X4160" s="1" t="s">
        <v>62</v>
      </c>
      <c r="AC4160" s="1" t="s">
        <v>5712</v>
      </c>
      <c r="AD4160" s="1" t="s">
        <v>5712</v>
      </c>
      <c r="AK4160" s="1" t="s">
        <v>55</v>
      </c>
      <c r="AN4160" s="1" t="s">
        <v>5712</v>
      </c>
      <c r="AP4160" s="1" t="s">
        <v>5712</v>
      </c>
      <c r="AR4160" s="1" t="s">
        <v>5712</v>
      </c>
      <c r="AT4160" s="1" t="s">
        <v>5712</v>
      </c>
      <c r="AV4160" s="1" t="s">
        <v>16282</v>
      </c>
    </row>
    <row r="4161" spans="1:48" x14ac:dyDescent="0.35">
      <c r="A4161" s="1" t="s">
        <v>16283</v>
      </c>
      <c r="B4161" s="1" t="s">
        <v>12499</v>
      </c>
      <c r="C4161" s="1" t="s">
        <v>41</v>
      </c>
      <c r="D4161">
        <v>49</v>
      </c>
      <c r="E4161" s="1" t="s">
        <v>42</v>
      </c>
      <c r="F4161" s="1" t="s">
        <v>43</v>
      </c>
      <c r="G4161" s="1" t="s">
        <v>59</v>
      </c>
      <c r="H4161" s="1" t="s">
        <v>60</v>
      </c>
      <c r="I4161" s="1" t="s">
        <v>68</v>
      </c>
      <c r="J4161" s="1" t="s">
        <v>80</v>
      </c>
      <c r="K4161" s="1" t="s">
        <v>48</v>
      </c>
      <c r="L4161" s="1" t="s">
        <v>48</v>
      </c>
      <c r="M4161" s="1" t="s">
        <v>48</v>
      </c>
      <c r="N4161" s="1" t="s">
        <v>48</v>
      </c>
      <c r="O4161" s="1" t="s">
        <v>48</v>
      </c>
      <c r="P4161" s="1" t="s">
        <v>48</v>
      </c>
      <c r="Q4161" s="1" t="s">
        <v>48</v>
      </c>
      <c r="R4161" s="1" t="s">
        <v>48</v>
      </c>
      <c r="S4161" s="1" t="s">
        <v>48</v>
      </c>
      <c r="T4161" s="1" t="s">
        <v>48</v>
      </c>
      <c r="U4161" s="1" t="s">
        <v>48</v>
      </c>
      <c r="V4161" s="1" t="s">
        <v>49</v>
      </c>
      <c r="W4161" s="1" t="s">
        <v>48</v>
      </c>
      <c r="X4161" s="1" t="s">
        <v>62</v>
      </c>
      <c r="AC4161" s="1" t="s">
        <v>5712</v>
      </c>
      <c r="AD4161" s="1" t="s">
        <v>5712</v>
      </c>
      <c r="AK4161" s="1" t="s">
        <v>63</v>
      </c>
      <c r="AN4161" s="1" t="s">
        <v>5712</v>
      </c>
      <c r="AP4161" s="1" t="s">
        <v>5712</v>
      </c>
      <c r="AR4161" s="1" t="s">
        <v>5712</v>
      </c>
      <c r="AT4161" s="1" t="s">
        <v>5712</v>
      </c>
    </row>
    <row r="4162" spans="1:48" x14ac:dyDescent="0.35">
      <c r="A4162" s="1" t="s">
        <v>16284</v>
      </c>
      <c r="B4162" s="1" t="s">
        <v>12499</v>
      </c>
      <c r="C4162" s="1" t="s">
        <v>71</v>
      </c>
      <c r="D4162">
        <v>24</v>
      </c>
      <c r="E4162" s="1" t="s">
        <v>57</v>
      </c>
      <c r="F4162" s="1" t="s">
        <v>58</v>
      </c>
      <c r="G4162" s="1" t="s">
        <v>85</v>
      </c>
      <c r="H4162" s="1" t="s">
        <v>45</v>
      </c>
      <c r="I4162" s="1" t="s">
        <v>99</v>
      </c>
      <c r="J4162" s="1" t="s">
        <v>80</v>
      </c>
      <c r="K4162" s="1" t="s">
        <v>48</v>
      </c>
      <c r="L4162" s="1" t="s">
        <v>48</v>
      </c>
      <c r="M4162" s="1" t="s">
        <v>48</v>
      </c>
      <c r="N4162" s="1" t="s">
        <v>48</v>
      </c>
      <c r="O4162" s="1" t="s">
        <v>48</v>
      </c>
      <c r="P4162" s="1" t="s">
        <v>48</v>
      </c>
      <c r="Q4162" s="1" t="s">
        <v>48</v>
      </c>
      <c r="R4162" s="1" t="s">
        <v>48</v>
      </c>
      <c r="S4162" s="1" t="s">
        <v>48</v>
      </c>
      <c r="T4162" s="1" t="s">
        <v>48</v>
      </c>
      <c r="U4162" s="1" t="s">
        <v>49</v>
      </c>
      <c r="V4162" s="1" t="s">
        <v>48</v>
      </c>
      <c r="W4162" s="1" t="s">
        <v>48</v>
      </c>
      <c r="X4162" s="1" t="s">
        <v>116</v>
      </c>
      <c r="Y4162" s="1" t="s">
        <v>16285</v>
      </c>
      <c r="AC4162" s="1" t="s">
        <v>5712</v>
      </c>
      <c r="AD4162" s="1" t="s">
        <v>5712</v>
      </c>
      <c r="AI4162" s="1" t="s">
        <v>16286</v>
      </c>
      <c r="AK4162" s="1" t="s">
        <v>55</v>
      </c>
      <c r="AN4162" s="1" t="s">
        <v>5712</v>
      </c>
      <c r="AP4162" s="1" t="s">
        <v>5712</v>
      </c>
      <c r="AR4162" s="1" t="s">
        <v>5712</v>
      </c>
      <c r="AT4162" s="1" t="s">
        <v>5712</v>
      </c>
      <c r="AV4162" s="1" t="s">
        <v>16287</v>
      </c>
    </row>
    <row r="4163" spans="1:48" x14ac:dyDescent="0.35">
      <c r="A4163" s="1" t="s">
        <v>16288</v>
      </c>
      <c r="B4163" s="1" t="s">
        <v>12499</v>
      </c>
      <c r="C4163" s="1" t="s">
        <v>41</v>
      </c>
      <c r="D4163">
        <v>50</v>
      </c>
      <c r="E4163" s="1" t="s">
        <v>42</v>
      </c>
      <c r="F4163" s="1" t="s">
        <v>107</v>
      </c>
      <c r="G4163" s="1" t="s">
        <v>44</v>
      </c>
      <c r="H4163" s="1" t="s">
        <v>386</v>
      </c>
      <c r="I4163" s="1" t="s">
        <v>110</v>
      </c>
      <c r="J4163" s="1" t="s">
        <v>47</v>
      </c>
      <c r="K4163" s="1" t="s">
        <v>48</v>
      </c>
      <c r="L4163" s="1" t="s">
        <v>48</v>
      </c>
      <c r="M4163" s="1" t="s">
        <v>48</v>
      </c>
      <c r="N4163" s="1" t="s">
        <v>48</v>
      </c>
      <c r="O4163" s="1" t="s">
        <v>49</v>
      </c>
      <c r="P4163" s="1" t="s">
        <v>48</v>
      </c>
      <c r="Q4163" s="1" t="s">
        <v>48</v>
      </c>
      <c r="R4163" s="1" t="s">
        <v>48</v>
      </c>
      <c r="S4163" s="1" t="s">
        <v>48</v>
      </c>
      <c r="T4163" s="1" t="s">
        <v>48</v>
      </c>
      <c r="U4163" s="1" t="s">
        <v>48</v>
      </c>
      <c r="V4163" s="1" t="s">
        <v>48</v>
      </c>
      <c r="W4163" s="1" t="s">
        <v>48</v>
      </c>
      <c r="X4163" s="1" t="s">
        <v>62</v>
      </c>
      <c r="AC4163" s="1" t="s">
        <v>5712</v>
      </c>
      <c r="AD4163" s="1" t="s">
        <v>5712</v>
      </c>
      <c r="AK4163" s="1" t="s">
        <v>77</v>
      </c>
      <c r="AN4163" s="1" t="s">
        <v>81</v>
      </c>
      <c r="AP4163" s="1" t="s">
        <v>131</v>
      </c>
      <c r="AR4163" s="1" t="s">
        <v>5712</v>
      </c>
      <c r="AT4163" s="1" t="s">
        <v>5712</v>
      </c>
    </row>
    <row r="4164" spans="1:48" x14ac:dyDescent="0.35">
      <c r="A4164" s="1" t="s">
        <v>16289</v>
      </c>
      <c r="B4164" s="1" t="s">
        <v>12499</v>
      </c>
      <c r="C4164" s="1" t="s">
        <v>41</v>
      </c>
      <c r="D4164">
        <v>41</v>
      </c>
      <c r="E4164" s="1" t="s">
        <v>42</v>
      </c>
      <c r="F4164" s="1" t="s">
        <v>72</v>
      </c>
      <c r="G4164" s="1" t="s">
        <v>98</v>
      </c>
      <c r="H4164" s="1" t="s">
        <v>45</v>
      </c>
      <c r="I4164" s="1" t="s">
        <v>113</v>
      </c>
      <c r="J4164" s="1" t="s">
        <v>47</v>
      </c>
      <c r="K4164" s="1" t="s">
        <v>49</v>
      </c>
      <c r="L4164" s="1" t="s">
        <v>48</v>
      </c>
      <c r="M4164" s="1" t="s">
        <v>48</v>
      </c>
      <c r="N4164" s="1" t="s">
        <v>48</v>
      </c>
      <c r="O4164" s="1" t="s">
        <v>48</v>
      </c>
      <c r="P4164" s="1" t="s">
        <v>48</v>
      </c>
      <c r="Q4164" s="1" t="s">
        <v>48</v>
      </c>
      <c r="R4164" s="1" t="s">
        <v>48</v>
      </c>
      <c r="S4164" s="1" t="s">
        <v>48</v>
      </c>
      <c r="T4164" s="1" t="s">
        <v>49</v>
      </c>
      <c r="U4164" s="1" t="s">
        <v>48</v>
      </c>
      <c r="V4164" s="1" t="s">
        <v>48</v>
      </c>
      <c r="W4164" s="1" t="s">
        <v>48</v>
      </c>
      <c r="X4164" s="1" t="s">
        <v>62</v>
      </c>
      <c r="AC4164" s="1" t="s">
        <v>5712</v>
      </c>
      <c r="AD4164" s="1" t="s">
        <v>5712</v>
      </c>
      <c r="AI4164" s="1" t="s">
        <v>16290</v>
      </c>
      <c r="AK4164" s="1" t="s">
        <v>77</v>
      </c>
      <c r="AN4164" s="1" t="s">
        <v>5712</v>
      </c>
      <c r="AP4164" s="1" t="s">
        <v>5712</v>
      </c>
      <c r="AR4164" s="1" t="s">
        <v>5712</v>
      </c>
      <c r="AT4164" s="1" t="s">
        <v>5712</v>
      </c>
      <c r="AV4164" s="1" t="s">
        <v>16291</v>
      </c>
    </row>
    <row r="4165" spans="1:48" ht="87" x14ac:dyDescent="0.35">
      <c r="A4165" s="1" t="s">
        <v>16292</v>
      </c>
      <c r="B4165" s="1" t="s">
        <v>12499</v>
      </c>
      <c r="C4165" s="1" t="s">
        <v>41</v>
      </c>
      <c r="D4165">
        <v>31</v>
      </c>
      <c r="E4165" s="1" t="s">
        <v>57</v>
      </c>
      <c r="F4165" s="1" t="s">
        <v>107</v>
      </c>
      <c r="G4165" s="1" t="s">
        <v>59</v>
      </c>
      <c r="H4165" s="1" t="s">
        <v>109</v>
      </c>
      <c r="I4165" s="1" t="s">
        <v>90</v>
      </c>
      <c r="J4165" s="1" t="s">
        <v>47</v>
      </c>
      <c r="K4165" s="1" t="s">
        <v>48</v>
      </c>
      <c r="L4165" s="1" t="s">
        <v>48</v>
      </c>
      <c r="M4165" s="1" t="s">
        <v>48</v>
      </c>
      <c r="N4165" s="1" t="s">
        <v>49</v>
      </c>
      <c r="O4165" s="1" t="s">
        <v>48</v>
      </c>
      <c r="P4165" s="1" t="s">
        <v>48</v>
      </c>
      <c r="Q4165" s="1" t="s">
        <v>48</v>
      </c>
      <c r="R4165" s="1" t="s">
        <v>48</v>
      </c>
      <c r="S4165" s="1" t="s">
        <v>48</v>
      </c>
      <c r="T4165" s="1" t="s">
        <v>48</v>
      </c>
      <c r="U4165" s="1" t="s">
        <v>48</v>
      </c>
      <c r="V4165" s="1" t="s">
        <v>48</v>
      </c>
      <c r="W4165" s="1" t="s">
        <v>48</v>
      </c>
      <c r="X4165" s="1" t="s">
        <v>51</v>
      </c>
      <c r="Y4165" s="1" t="s">
        <v>16293</v>
      </c>
      <c r="AC4165" s="1" t="s">
        <v>5712</v>
      </c>
      <c r="AD4165" s="1" t="s">
        <v>5712</v>
      </c>
      <c r="AI4165" s="2" t="s">
        <v>16294</v>
      </c>
      <c r="AK4165" s="1" t="s">
        <v>77</v>
      </c>
      <c r="AN4165" s="1" t="s">
        <v>5712</v>
      </c>
      <c r="AP4165" s="1" t="s">
        <v>5712</v>
      </c>
      <c r="AR4165" s="1" t="s">
        <v>5712</v>
      </c>
      <c r="AT4165" s="1" t="s">
        <v>5712</v>
      </c>
    </row>
    <row r="4166" spans="1:48" x14ac:dyDescent="0.35">
      <c r="A4166" s="1" t="s">
        <v>16295</v>
      </c>
      <c r="B4166" s="1" t="s">
        <v>12499</v>
      </c>
      <c r="C4166" s="1" t="s">
        <v>41</v>
      </c>
      <c r="D4166">
        <v>39</v>
      </c>
      <c r="E4166" s="1" t="s">
        <v>42</v>
      </c>
      <c r="F4166" s="1" t="s">
        <v>43</v>
      </c>
      <c r="G4166" s="1" t="s">
        <v>73</v>
      </c>
      <c r="H4166" s="1" t="s">
        <v>45</v>
      </c>
      <c r="I4166" s="1" t="s">
        <v>74</v>
      </c>
      <c r="J4166" s="1" t="s">
        <v>47</v>
      </c>
      <c r="K4166" s="1" t="s">
        <v>48</v>
      </c>
      <c r="L4166" s="1" t="s">
        <v>48</v>
      </c>
      <c r="M4166" s="1" t="s">
        <v>48</v>
      </c>
      <c r="N4166" s="1" t="s">
        <v>48</v>
      </c>
      <c r="O4166" s="1" t="s">
        <v>48</v>
      </c>
      <c r="P4166" s="1" t="s">
        <v>49</v>
      </c>
      <c r="Q4166" s="1" t="s">
        <v>48</v>
      </c>
      <c r="R4166" s="1" t="s">
        <v>48</v>
      </c>
      <c r="S4166" s="1" t="s">
        <v>48</v>
      </c>
      <c r="T4166" s="1" t="s">
        <v>48</v>
      </c>
      <c r="U4166" s="1" t="s">
        <v>48</v>
      </c>
      <c r="V4166" s="1" t="s">
        <v>48</v>
      </c>
      <c r="W4166" s="1" t="s">
        <v>48</v>
      </c>
      <c r="X4166" s="1" t="s">
        <v>62</v>
      </c>
      <c r="AC4166" s="1" t="s">
        <v>5712</v>
      </c>
      <c r="AD4166" s="1" t="s">
        <v>5712</v>
      </c>
      <c r="AK4166" s="1" t="s">
        <v>77</v>
      </c>
      <c r="AN4166" s="1" t="s">
        <v>5712</v>
      </c>
      <c r="AP4166" s="1" t="s">
        <v>5712</v>
      </c>
      <c r="AR4166" s="1" t="s">
        <v>5712</v>
      </c>
      <c r="AT4166" s="1" t="s">
        <v>5712</v>
      </c>
      <c r="AV4166" s="1" t="s">
        <v>16296</v>
      </c>
    </row>
    <row r="4167" spans="1:48" x14ac:dyDescent="0.35">
      <c r="A4167" s="1" t="s">
        <v>16297</v>
      </c>
      <c r="B4167" s="1" t="s">
        <v>12499</v>
      </c>
      <c r="C4167" s="1" t="s">
        <v>41</v>
      </c>
      <c r="D4167">
        <v>68</v>
      </c>
      <c r="E4167" s="1" t="s">
        <v>65</v>
      </c>
      <c r="F4167" s="1" t="s">
        <v>72</v>
      </c>
      <c r="G4167" s="1" t="s">
        <v>85</v>
      </c>
      <c r="H4167" s="1" t="s">
        <v>67</v>
      </c>
      <c r="I4167" s="1" t="s">
        <v>61</v>
      </c>
      <c r="J4167" s="1" t="s">
        <v>47</v>
      </c>
      <c r="K4167" s="1" t="s">
        <v>48</v>
      </c>
      <c r="L4167" s="1" t="s">
        <v>49</v>
      </c>
      <c r="M4167" s="1" t="s">
        <v>48</v>
      </c>
      <c r="N4167" s="1" t="s">
        <v>48</v>
      </c>
      <c r="O4167" s="1" t="s">
        <v>48</v>
      </c>
      <c r="P4167" s="1" t="s">
        <v>48</v>
      </c>
      <c r="Q4167" s="1" t="s">
        <v>48</v>
      </c>
      <c r="R4167" s="1" t="s">
        <v>48</v>
      </c>
      <c r="S4167" s="1" t="s">
        <v>48</v>
      </c>
      <c r="T4167" s="1" t="s">
        <v>48</v>
      </c>
      <c r="U4167" s="1" t="s">
        <v>48</v>
      </c>
      <c r="V4167" s="1" t="s">
        <v>48</v>
      </c>
      <c r="W4167" s="1" t="s">
        <v>48</v>
      </c>
      <c r="X4167" s="1" t="s">
        <v>116</v>
      </c>
      <c r="Y4167" s="1" t="s">
        <v>16298</v>
      </c>
      <c r="AC4167" s="1" t="s">
        <v>5712</v>
      </c>
      <c r="AD4167" s="1" t="s">
        <v>5712</v>
      </c>
      <c r="AI4167" s="1" t="s">
        <v>16299</v>
      </c>
      <c r="AK4167" s="1" t="s">
        <v>77</v>
      </c>
      <c r="AN4167" s="1" t="s">
        <v>5712</v>
      </c>
      <c r="AP4167" s="1" t="s">
        <v>5712</v>
      </c>
      <c r="AR4167" s="1" t="s">
        <v>5712</v>
      </c>
      <c r="AT4167" s="1" t="s">
        <v>5712</v>
      </c>
      <c r="AV4167" s="1" t="s">
        <v>2171</v>
      </c>
    </row>
    <row r="4168" spans="1:48" x14ac:dyDescent="0.35">
      <c r="A4168" s="1" t="s">
        <v>16300</v>
      </c>
      <c r="B4168" s="1" t="s">
        <v>12499</v>
      </c>
      <c r="C4168" s="1" t="s">
        <v>41</v>
      </c>
      <c r="D4168">
        <v>59</v>
      </c>
      <c r="E4168" s="1" t="s">
        <v>65</v>
      </c>
      <c r="F4168" s="1" t="s">
        <v>43</v>
      </c>
      <c r="G4168" s="1" t="s">
        <v>98</v>
      </c>
      <c r="H4168" s="1" t="s">
        <v>79</v>
      </c>
      <c r="I4168" s="1" t="s">
        <v>68</v>
      </c>
      <c r="J4168" s="1" t="s">
        <v>47</v>
      </c>
      <c r="K4168" s="1" t="s">
        <v>48</v>
      </c>
      <c r="L4168" s="1" t="s">
        <v>49</v>
      </c>
      <c r="M4168" s="1" t="s">
        <v>48</v>
      </c>
      <c r="N4168" s="1" t="s">
        <v>48</v>
      </c>
      <c r="O4168" s="1" t="s">
        <v>48</v>
      </c>
      <c r="P4168" s="1" t="s">
        <v>48</v>
      </c>
      <c r="Q4168" s="1" t="s">
        <v>48</v>
      </c>
      <c r="R4168" s="1" t="s">
        <v>48</v>
      </c>
      <c r="S4168" s="1" t="s">
        <v>48</v>
      </c>
      <c r="T4168" s="1" t="s">
        <v>48</v>
      </c>
      <c r="U4168" s="1" t="s">
        <v>48</v>
      </c>
      <c r="V4168" s="1" t="s">
        <v>48</v>
      </c>
      <c r="W4168" s="1" t="s">
        <v>48</v>
      </c>
      <c r="X4168" s="1" t="s">
        <v>62</v>
      </c>
      <c r="AC4168" s="1" t="s">
        <v>5712</v>
      </c>
      <c r="AD4168" s="1" t="s">
        <v>5712</v>
      </c>
      <c r="AI4168" s="1" t="s">
        <v>16301</v>
      </c>
      <c r="AK4168" s="1" t="s">
        <v>77</v>
      </c>
      <c r="AN4168" s="1" t="s">
        <v>5712</v>
      </c>
      <c r="AP4168" s="1" t="s">
        <v>5712</v>
      </c>
      <c r="AR4168" s="1" t="s">
        <v>5712</v>
      </c>
      <c r="AT4168" s="1" t="s">
        <v>5712</v>
      </c>
    </row>
    <row r="4169" spans="1:48" x14ac:dyDescent="0.35">
      <c r="A4169" s="1" t="s">
        <v>16302</v>
      </c>
      <c r="B4169" s="1" t="s">
        <v>12499</v>
      </c>
      <c r="C4169" s="1" t="s">
        <v>41</v>
      </c>
      <c r="D4169">
        <v>43</v>
      </c>
      <c r="E4169" s="1" t="s">
        <v>42</v>
      </c>
      <c r="F4169" s="1" t="s">
        <v>72</v>
      </c>
      <c r="G4169" s="1" t="s">
        <v>44</v>
      </c>
      <c r="H4169" s="1" t="s">
        <v>109</v>
      </c>
      <c r="I4169" s="1" t="s">
        <v>110</v>
      </c>
      <c r="J4169" s="1" t="s">
        <v>47</v>
      </c>
      <c r="K4169" s="1" t="s">
        <v>48</v>
      </c>
      <c r="L4169" s="1" t="s">
        <v>48</v>
      </c>
      <c r="M4169" s="1" t="s">
        <v>48</v>
      </c>
      <c r="N4169" s="1" t="s">
        <v>49</v>
      </c>
      <c r="O4169" s="1" t="s">
        <v>48</v>
      </c>
      <c r="P4169" s="1" t="s">
        <v>48</v>
      </c>
      <c r="Q4169" s="1" t="s">
        <v>48</v>
      </c>
      <c r="R4169" s="1" t="s">
        <v>48</v>
      </c>
      <c r="S4169" s="1" t="s">
        <v>48</v>
      </c>
      <c r="T4169" s="1" t="s">
        <v>48</v>
      </c>
      <c r="U4169" s="1" t="s">
        <v>48</v>
      </c>
      <c r="V4169" s="1" t="s">
        <v>48</v>
      </c>
      <c r="W4169" s="1" t="s">
        <v>48</v>
      </c>
      <c r="X4169" s="1" t="s">
        <v>62</v>
      </c>
      <c r="AC4169" s="1" t="s">
        <v>5712</v>
      </c>
      <c r="AD4169" s="1" t="s">
        <v>5712</v>
      </c>
      <c r="AK4169" s="1" t="s">
        <v>77</v>
      </c>
      <c r="AN4169" s="1" t="s">
        <v>5712</v>
      </c>
      <c r="AP4169" s="1" t="s">
        <v>5712</v>
      </c>
      <c r="AR4169" s="1" t="s">
        <v>5712</v>
      </c>
      <c r="AT4169" s="1" t="s">
        <v>5712</v>
      </c>
    </row>
    <row r="4170" spans="1:48" x14ac:dyDescent="0.35">
      <c r="A4170" s="1" t="s">
        <v>16303</v>
      </c>
      <c r="B4170" s="1" t="s">
        <v>12499</v>
      </c>
      <c r="C4170" s="1" t="s">
        <v>41</v>
      </c>
      <c r="D4170">
        <v>44</v>
      </c>
      <c r="E4170" s="1" t="s">
        <v>42</v>
      </c>
      <c r="F4170" s="1" t="s">
        <v>72</v>
      </c>
      <c r="G4170" s="1" t="s">
        <v>44</v>
      </c>
      <c r="H4170" s="1" t="s">
        <v>67</v>
      </c>
      <c r="I4170" s="1" t="s">
        <v>61</v>
      </c>
      <c r="J4170" s="1" t="s">
        <v>80</v>
      </c>
      <c r="K4170" s="1" t="s">
        <v>48</v>
      </c>
      <c r="L4170" s="1" t="s">
        <v>48</v>
      </c>
      <c r="M4170" s="1" t="s">
        <v>48</v>
      </c>
      <c r="N4170" s="1" t="s">
        <v>48</v>
      </c>
      <c r="O4170" s="1" t="s">
        <v>48</v>
      </c>
      <c r="P4170" s="1" t="s">
        <v>48</v>
      </c>
      <c r="Q4170" s="1" t="s">
        <v>48</v>
      </c>
      <c r="R4170" s="1" t="s">
        <v>48</v>
      </c>
      <c r="S4170" s="1" t="s">
        <v>48</v>
      </c>
      <c r="T4170" s="1" t="s">
        <v>48</v>
      </c>
      <c r="U4170" s="1" t="s">
        <v>49</v>
      </c>
      <c r="V4170" s="1" t="s">
        <v>48</v>
      </c>
      <c r="W4170" s="1" t="s">
        <v>48</v>
      </c>
      <c r="X4170" s="1" t="s">
        <v>75</v>
      </c>
      <c r="Y4170" s="1" t="s">
        <v>16304</v>
      </c>
      <c r="AC4170" s="1" t="s">
        <v>5712</v>
      </c>
      <c r="AD4170" s="1" t="s">
        <v>5712</v>
      </c>
      <c r="AK4170" s="1" t="s">
        <v>77</v>
      </c>
      <c r="AN4170" s="1" t="s">
        <v>5712</v>
      </c>
      <c r="AP4170" s="1" t="s">
        <v>5712</v>
      </c>
      <c r="AR4170" s="1" t="s">
        <v>5712</v>
      </c>
      <c r="AT4170" s="1" t="s">
        <v>5712</v>
      </c>
      <c r="AV4170" s="1" t="s">
        <v>5954</v>
      </c>
    </row>
    <row r="4171" spans="1:48" x14ac:dyDescent="0.35">
      <c r="A4171" s="1" t="s">
        <v>16305</v>
      </c>
      <c r="B4171" s="1" t="s">
        <v>12499</v>
      </c>
      <c r="C4171" s="1" t="s">
        <v>41</v>
      </c>
      <c r="D4171">
        <v>23</v>
      </c>
      <c r="E4171" s="1" t="s">
        <v>57</v>
      </c>
      <c r="F4171" s="1" t="s">
        <v>58</v>
      </c>
      <c r="G4171" s="1" t="s">
        <v>98</v>
      </c>
      <c r="H4171" s="1" t="s">
        <v>45</v>
      </c>
      <c r="I4171" s="1" t="s">
        <v>68</v>
      </c>
      <c r="J4171" s="1" t="s">
        <v>47</v>
      </c>
      <c r="K4171" s="1" t="s">
        <v>49</v>
      </c>
      <c r="L4171" s="1" t="s">
        <v>48</v>
      </c>
      <c r="M4171" s="1" t="s">
        <v>48</v>
      </c>
      <c r="N4171" s="1" t="s">
        <v>48</v>
      </c>
      <c r="O4171" s="1" t="s">
        <v>48</v>
      </c>
      <c r="P4171" s="1" t="s">
        <v>48</v>
      </c>
      <c r="Q4171" s="1" t="s">
        <v>48</v>
      </c>
      <c r="R4171" s="1" t="s">
        <v>48</v>
      </c>
      <c r="S4171" s="1" t="s">
        <v>48</v>
      </c>
      <c r="T4171" s="1" t="s">
        <v>49</v>
      </c>
      <c r="U4171" s="1" t="s">
        <v>48</v>
      </c>
      <c r="V4171" s="1" t="s">
        <v>48</v>
      </c>
      <c r="W4171" s="1" t="s">
        <v>48</v>
      </c>
      <c r="X4171" s="1" t="s">
        <v>116</v>
      </c>
      <c r="Y4171" s="1" t="s">
        <v>4701</v>
      </c>
      <c r="AC4171" s="1" t="s">
        <v>5712</v>
      </c>
      <c r="AD4171" s="1" t="s">
        <v>5712</v>
      </c>
      <c r="AK4171" s="1" t="s">
        <v>77</v>
      </c>
      <c r="AN4171" s="1" t="s">
        <v>5712</v>
      </c>
      <c r="AP4171" s="1" t="s">
        <v>5712</v>
      </c>
      <c r="AR4171" s="1" t="s">
        <v>5712</v>
      </c>
      <c r="AT4171" s="1" t="s">
        <v>5712</v>
      </c>
      <c r="AV4171" s="1" t="s">
        <v>16306</v>
      </c>
    </row>
    <row r="4172" spans="1:48" x14ac:dyDescent="0.35">
      <c r="A4172" s="1" t="s">
        <v>16307</v>
      </c>
      <c r="B4172" s="1" t="s">
        <v>12499</v>
      </c>
      <c r="C4172" s="1" t="s">
        <v>41</v>
      </c>
      <c r="D4172">
        <v>52</v>
      </c>
      <c r="E4172" s="1" t="s">
        <v>42</v>
      </c>
      <c r="F4172" s="1" t="s">
        <v>66</v>
      </c>
      <c r="G4172" s="1" t="s">
        <v>73</v>
      </c>
      <c r="H4172" s="1" t="s">
        <v>60</v>
      </c>
      <c r="I4172" s="1" t="s">
        <v>90</v>
      </c>
      <c r="J4172" s="1" t="s">
        <v>47</v>
      </c>
      <c r="K4172" s="1" t="s">
        <v>48</v>
      </c>
      <c r="L4172" s="1" t="s">
        <v>48</v>
      </c>
      <c r="M4172" s="1" t="s">
        <v>48</v>
      </c>
      <c r="N4172" s="1" t="s">
        <v>48</v>
      </c>
      <c r="O4172" s="1" t="s">
        <v>48</v>
      </c>
      <c r="P4172" s="1" t="s">
        <v>48</v>
      </c>
      <c r="Q4172" s="1" t="s">
        <v>48</v>
      </c>
      <c r="R4172" s="1" t="s">
        <v>48</v>
      </c>
      <c r="S4172" s="1" t="s">
        <v>49</v>
      </c>
      <c r="T4172" s="1" t="s">
        <v>48</v>
      </c>
      <c r="U4172" s="1" t="s">
        <v>48</v>
      </c>
      <c r="V4172" s="1" t="s">
        <v>48</v>
      </c>
      <c r="W4172" s="1" t="s">
        <v>48</v>
      </c>
      <c r="X4172" s="1" t="s">
        <v>145</v>
      </c>
      <c r="Y4172" s="1" t="s">
        <v>16308</v>
      </c>
      <c r="AC4172" s="1" t="s">
        <v>5712</v>
      </c>
      <c r="AD4172" s="1" t="s">
        <v>5712</v>
      </c>
      <c r="AK4172" s="1" t="s">
        <v>55</v>
      </c>
      <c r="AN4172" s="1" t="s">
        <v>5712</v>
      </c>
      <c r="AP4172" s="1" t="s">
        <v>5712</v>
      </c>
      <c r="AR4172" s="1" t="s">
        <v>5712</v>
      </c>
      <c r="AT4172" s="1" t="s">
        <v>5712</v>
      </c>
    </row>
    <row r="4173" spans="1:48" x14ac:dyDescent="0.35">
      <c r="A4173" s="1" t="s">
        <v>16309</v>
      </c>
      <c r="B4173" s="1" t="s">
        <v>12499</v>
      </c>
      <c r="C4173" s="1" t="s">
        <v>41</v>
      </c>
      <c r="D4173">
        <v>75</v>
      </c>
      <c r="E4173" s="1" t="s">
        <v>65</v>
      </c>
      <c r="F4173" s="1" t="s">
        <v>66</v>
      </c>
      <c r="G4173" s="1" t="s">
        <v>98</v>
      </c>
      <c r="H4173" s="1" t="s">
        <v>67</v>
      </c>
      <c r="I4173" s="1" t="s">
        <v>90</v>
      </c>
      <c r="J4173" s="1" t="s">
        <v>47</v>
      </c>
      <c r="K4173" s="1" t="s">
        <v>49</v>
      </c>
      <c r="L4173" s="1" t="s">
        <v>48</v>
      </c>
      <c r="M4173" s="1" t="s">
        <v>48</v>
      </c>
      <c r="N4173" s="1" t="s">
        <v>48</v>
      </c>
      <c r="O4173" s="1" t="s">
        <v>48</v>
      </c>
      <c r="P4173" s="1" t="s">
        <v>48</v>
      </c>
      <c r="Q4173" s="1" t="s">
        <v>48</v>
      </c>
      <c r="R4173" s="1" t="s">
        <v>48</v>
      </c>
      <c r="S4173" s="1" t="s">
        <v>48</v>
      </c>
      <c r="T4173" s="1" t="s">
        <v>49</v>
      </c>
      <c r="U4173" s="1" t="s">
        <v>48</v>
      </c>
      <c r="V4173" s="1" t="s">
        <v>48</v>
      </c>
      <c r="W4173" s="1" t="s">
        <v>48</v>
      </c>
      <c r="X4173" s="1" t="s">
        <v>62</v>
      </c>
      <c r="AC4173" s="1" t="s">
        <v>5712</v>
      </c>
      <c r="AD4173" s="1" t="s">
        <v>5712</v>
      </c>
      <c r="AK4173" s="1" t="s">
        <v>77</v>
      </c>
      <c r="AN4173" s="1" t="s">
        <v>5712</v>
      </c>
      <c r="AP4173" s="1" t="s">
        <v>5712</v>
      </c>
      <c r="AR4173" s="1" t="s">
        <v>5712</v>
      </c>
      <c r="AT4173" s="1" t="s">
        <v>5712</v>
      </c>
      <c r="AV4173" s="1" t="s">
        <v>16310</v>
      </c>
    </row>
    <row r="4174" spans="1:48" x14ac:dyDescent="0.35">
      <c r="A4174" s="1" t="s">
        <v>16311</v>
      </c>
      <c r="B4174" s="1" t="s">
        <v>12499</v>
      </c>
      <c r="C4174" s="1" t="s">
        <v>41</v>
      </c>
      <c r="D4174">
        <v>27</v>
      </c>
      <c r="E4174" s="1" t="s">
        <v>57</v>
      </c>
      <c r="F4174" s="1" t="s">
        <v>58</v>
      </c>
      <c r="G4174" s="1" t="s">
        <v>98</v>
      </c>
      <c r="H4174" s="1" t="s">
        <v>45</v>
      </c>
      <c r="I4174" s="1" t="s">
        <v>113</v>
      </c>
      <c r="J4174" s="1" t="s">
        <v>47</v>
      </c>
      <c r="K4174" s="1" t="s">
        <v>48</v>
      </c>
      <c r="L4174" s="1" t="s">
        <v>48</v>
      </c>
      <c r="M4174" s="1" t="s">
        <v>49</v>
      </c>
      <c r="N4174" s="1" t="s">
        <v>48</v>
      </c>
      <c r="O4174" s="1" t="s">
        <v>48</v>
      </c>
      <c r="P4174" s="1" t="s">
        <v>48</v>
      </c>
      <c r="Q4174" s="1" t="s">
        <v>48</v>
      </c>
      <c r="R4174" s="1" t="s">
        <v>48</v>
      </c>
      <c r="S4174" s="1" t="s">
        <v>48</v>
      </c>
      <c r="T4174" s="1" t="s">
        <v>48</v>
      </c>
      <c r="U4174" s="1" t="s">
        <v>48</v>
      </c>
      <c r="V4174" s="1" t="s">
        <v>48</v>
      </c>
      <c r="W4174" s="1" t="s">
        <v>48</v>
      </c>
      <c r="X4174" s="1" t="s">
        <v>116</v>
      </c>
      <c r="Y4174" s="1" t="s">
        <v>6723</v>
      </c>
      <c r="AC4174" s="1" t="s">
        <v>5712</v>
      </c>
      <c r="AD4174" s="1" t="s">
        <v>5712</v>
      </c>
      <c r="AK4174" s="1" t="s">
        <v>55</v>
      </c>
      <c r="AN4174" s="1" t="s">
        <v>5712</v>
      </c>
      <c r="AP4174" s="1" t="s">
        <v>5712</v>
      </c>
      <c r="AR4174" s="1" t="s">
        <v>5712</v>
      </c>
      <c r="AT4174" s="1" t="s">
        <v>5712</v>
      </c>
    </row>
    <row r="4175" spans="1:48" x14ac:dyDescent="0.35">
      <c r="A4175" s="1" t="s">
        <v>16312</v>
      </c>
      <c r="B4175" s="1" t="s">
        <v>12499</v>
      </c>
      <c r="C4175" s="1" t="s">
        <v>41</v>
      </c>
      <c r="D4175">
        <v>63</v>
      </c>
      <c r="E4175" s="1" t="s">
        <v>65</v>
      </c>
      <c r="F4175" s="1" t="s">
        <v>66</v>
      </c>
      <c r="G4175" s="1" t="s">
        <v>59</v>
      </c>
      <c r="H4175" s="1" t="s">
        <v>144</v>
      </c>
      <c r="I4175" s="1" t="s">
        <v>90</v>
      </c>
      <c r="J4175" s="1" t="s">
        <v>47</v>
      </c>
      <c r="K4175" s="1" t="s">
        <v>49</v>
      </c>
      <c r="L4175" s="1" t="s">
        <v>48</v>
      </c>
      <c r="M4175" s="1" t="s">
        <v>48</v>
      </c>
      <c r="N4175" s="1" t="s">
        <v>48</v>
      </c>
      <c r="O4175" s="1" t="s">
        <v>48</v>
      </c>
      <c r="P4175" s="1" t="s">
        <v>48</v>
      </c>
      <c r="Q4175" s="1" t="s">
        <v>48</v>
      </c>
      <c r="R4175" s="1" t="s">
        <v>48</v>
      </c>
      <c r="S4175" s="1" t="s">
        <v>48</v>
      </c>
      <c r="T4175" s="1" t="s">
        <v>49</v>
      </c>
      <c r="U4175" s="1" t="s">
        <v>48</v>
      </c>
      <c r="V4175" s="1" t="s">
        <v>48</v>
      </c>
      <c r="W4175" s="1" t="s">
        <v>48</v>
      </c>
      <c r="X4175" s="1" t="s">
        <v>62</v>
      </c>
      <c r="AC4175" s="1" t="s">
        <v>5712</v>
      </c>
      <c r="AD4175" s="1" t="s">
        <v>5712</v>
      </c>
      <c r="AI4175" s="1" t="s">
        <v>16313</v>
      </c>
      <c r="AK4175" s="1" t="s">
        <v>77</v>
      </c>
      <c r="AN4175" s="1" t="s">
        <v>5712</v>
      </c>
      <c r="AP4175" s="1" t="s">
        <v>5712</v>
      </c>
      <c r="AR4175" s="1" t="s">
        <v>5712</v>
      </c>
      <c r="AT4175" s="1" t="s">
        <v>5712</v>
      </c>
      <c r="AV4175" s="1" t="s">
        <v>16314</v>
      </c>
    </row>
    <row r="4176" spans="1:48" x14ac:dyDescent="0.35">
      <c r="A4176" s="1" t="s">
        <v>16315</v>
      </c>
      <c r="B4176" s="1" t="s">
        <v>12499</v>
      </c>
      <c r="C4176" s="1" t="s">
        <v>41</v>
      </c>
      <c r="D4176">
        <v>57</v>
      </c>
      <c r="E4176" s="1" t="s">
        <v>65</v>
      </c>
      <c r="F4176" s="1" t="s">
        <v>72</v>
      </c>
      <c r="G4176" s="1" t="s">
        <v>44</v>
      </c>
      <c r="H4176" s="1" t="s">
        <v>60</v>
      </c>
      <c r="I4176" s="1" t="s">
        <v>68</v>
      </c>
      <c r="J4176" s="1" t="s">
        <v>47</v>
      </c>
      <c r="K4176" s="1" t="s">
        <v>48</v>
      </c>
      <c r="L4176" s="1" t="s">
        <v>48</v>
      </c>
      <c r="M4176" s="1" t="s">
        <v>48</v>
      </c>
      <c r="N4176" s="1" t="s">
        <v>48</v>
      </c>
      <c r="O4176" s="1" t="s">
        <v>48</v>
      </c>
      <c r="P4176" s="1" t="s">
        <v>49</v>
      </c>
      <c r="Q4176" s="1" t="s">
        <v>48</v>
      </c>
      <c r="R4176" s="1" t="s">
        <v>48</v>
      </c>
      <c r="S4176" s="1" t="s">
        <v>48</v>
      </c>
      <c r="T4176" s="1" t="s">
        <v>48</v>
      </c>
      <c r="U4176" s="1" t="s">
        <v>48</v>
      </c>
      <c r="V4176" s="1" t="s">
        <v>48</v>
      </c>
      <c r="W4176" s="1" t="s">
        <v>48</v>
      </c>
      <c r="X4176" s="1" t="s">
        <v>62</v>
      </c>
      <c r="AC4176" s="1" t="s">
        <v>5712</v>
      </c>
      <c r="AD4176" s="1" t="s">
        <v>5712</v>
      </c>
      <c r="AK4176" s="1" t="s">
        <v>77</v>
      </c>
      <c r="AN4176" s="1" t="s">
        <v>5712</v>
      </c>
      <c r="AP4176" s="1" t="s">
        <v>5712</v>
      </c>
      <c r="AR4176" s="1" t="s">
        <v>5712</v>
      </c>
      <c r="AT4176" s="1" t="s">
        <v>5712</v>
      </c>
    </row>
    <row r="4177" spans="1:48" x14ac:dyDescent="0.35">
      <c r="A4177" s="1" t="s">
        <v>16316</v>
      </c>
      <c r="B4177" s="1" t="s">
        <v>12499</v>
      </c>
      <c r="C4177" s="1" t="s">
        <v>41</v>
      </c>
      <c r="D4177">
        <v>60</v>
      </c>
      <c r="E4177" s="1" t="s">
        <v>65</v>
      </c>
      <c r="F4177" s="1" t="s">
        <v>66</v>
      </c>
      <c r="G4177" s="1" t="s">
        <v>59</v>
      </c>
      <c r="H4177" s="1" t="s">
        <v>60</v>
      </c>
      <c r="I4177" s="1" t="s">
        <v>46</v>
      </c>
      <c r="J4177" s="1" t="s">
        <v>47</v>
      </c>
      <c r="K4177" s="1" t="s">
        <v>48</v>
      </c>
      <c r="L4177" s="1" t="s">
        <v>48</v>
      </c>
      <c r="M4177" s="1" t="s">
        <v>48</v>
      </c>
      <c r="N4177" s="1" t="s">
        <v>48</v>
      </c>
      <c r="O4177" s="1" t="s">
        <v>49</v>
      </c>
      <c r="P4177" s="1" t="s">
        <v>48</v>
      </c>
      <c r="Q4177" s="1" t="s">
        <v>48</v>
      </c>
      <c r="R4177" s="1" t="s">
        <v>48</v>
      </c>
      <c r="S4177" s="1" t="s">
        <v>48</v>
      </c>
      <c r="T4177" s="1" t="s">
        <v>48</v>
      </c>
      <c r="U4177" s="1" t="s">
        <v>48</v>
      </c>
      <c r="V4177" s="1" t="s">
        <v>48</v>
      </c>
      <c r="W4177" s="1" t="s">
        <v>48</v>
      </c>
      <c r="X4177" s="1" t="s">
        <v>116</v>
      </c>
      <c r="Y4177" s="1" t="s">
        <v>16317</v>
      </c>
      <c r="AC4177" s="1" t="s">
        <v>5712</v>
      </c>
      <c r="AD4177" s="1" t="s">
        <v>5712</v>
      </c>
      <c r="AK4177" s="1" t="s">
        <v>77</v>
      </c>
      <c r="AN4177" s="1" t="s">
        <v>5712</v>
      </c>
      <c r="AP4177" s="1" t="s">
        <v>5712</v>
      </c>
      <c r="AR4177" s="1" t="s">
        <v>5712</v>
      </c>
      <c r="AT4177" s="1" t="s">
        <v>5712</v>
      </c>
    </row>
    <row r="4178" spans="1:48" x14ac:dyDescent="0.35">
      <c r="A4178" s="1" t="s">
        <v>16318</v>
      </c>
      <c r="B4178" s="1" t="s">
        <v>12499</v>
      </c>
      <c r="C4178" s="1" t="s">
        <v>41</v>
      </c>
      <c r="D4178">
        <v>54</v>
      </c>
      <c r="E4178" s="1" t="s">
        <v>42</v>
      </c>
      <c r="F4178" s="1" t="s">
        <v>72</v>
      </c>
      <c r="G4178" s="1" t="s">
        <v>59</v>
      </c>
      <c r="H4178" s="1" t="s">
        <v>45</v>
      </c>
      <c r="I4178" s="1" t="s">
        <v>110</v>
      </c>
      <c r="J4178" s="1" t="s">
        <v>47</v>
      </c>
      <c r="K4178" s="1" t="s">
        <v>48</v>
      </c>
      <c r="L4178" s="1" t="s">
        <v>49</v>
      </c>
      <c r="M4178" s="1" t="s">
        <v>48</v>
      </c>
      <c r="N4178" s="1" t="s">
        <v>48</v>
      </c>
      <c r="O4178" s="1" t="s">
        <v>48</v>
      </c>
      <c r="P4178" s="1" t="s">
        <v>48</v>
      </c>
      <c r="Q4178" s="1" t="s">
        <v>48</v>
      </c>
      <c r="R4178" s="1" t="s">
        <v>48</v>
      </c>
      <c r="S4178" s="1" t="s">
        <v>48</v>
      </c>
      <c r="T4178" s="1" t="s">
        <v>48</v>
      </c>
      <c r="U4178" s="1" t="s">
        <v>48</v>
      </c>
      <c r="V4178" s="1" t="s">
        <v>48</v>
      </c>
      <c r="W4178" s="1" t="s">
        <v>48</v>
      </c>
      <c r="X4178" s="1" t="s">
        <v>116</v>
      </c>
      <c r="Y4178" s="1" t="s">
        <v>16319</v>
      </c>
      <c r="AC4178" s="1" t="s">
        <v>5712</v>
      </c>
      <c r="AD4178" s="1" t="s">
        <v>5712</v>
      </c>
      <c r="AI4178" s="1" t="s">
        <v>16320</v>
      </c>
      <c r="AK4178" s="1" t="s">
        <v>77</v>
      </c>
      <c r="AN4178" s="1" t="s">
        <v>5712</v>
      </c>
      <c r="AP4178" s="1" t="s">
        <v>5712</v>
      </c>
      <c r="AR4178" s="1" t="s">
        <v>5712</v>
      </c>
      <c r="AT4178" s="1" t="s">
        <v>5712</v>
      </c>
      <c r="AV4178" s="1" t="s">
        <v>16321</v>
      </c>
    </row>
    <row r="4179" spans="1:48" x14ac:dyDescent="0.35">
      <c r="A4179" s="1" t="s">
        <v>16322</v>
      </c>
      <c r="B4179" s="1" t="s">
        <v>12499</v>
      </c>
      <c r="C4179" s="1" t="s">
        <v>41</v>
      </c>
      <c r="D4179">
        <v>20</v>
      </c>
      <c r="E4179" s="1" t="s">
        <v>57</v>
      </c>
      <c r="F4179" s="1" t="s">
        <v>58</v>
      </c>
      <c r="G4179" s="1" t="s">
        <v>59</v>
      </c>
      <c r="H4179" s="1" t="s">
        <v>79</v>
      </c>
      <c r="I4179" s="1" t="s">
        <v>46</v>
      </c>
      <c r="J4179" s="1" t="s">
        <v>47</v>
      </c>
      <c r="K4179" s="1" t="s">
        <v>48</v>
      </c>
      <c r="L4179" s="1" t="s">
        <v>48</v>
      </c>
      <c r="M4179" s="1" t="s">
        <v>49</v>
      </c>
      <c r="N4179" s="1" t="s">
        <v>48</v>
      </c>
      <c r="O4179" s="1" t="s">
        <v>48</v>
      </c>
      <c r="P4179" s="1" t="s">
        <v>48</v>
      </c>
      <c r="Q4179" s="1" t="s">
        <v>48</v>
      </c>
      <c r="R4179" s="1" t="s">
        <v>48</v>
      </c>
      <c r="S4179" s="1" t="s">
        <v>48</v>
      </c>
      <c r="T4179" s="1" t="s">
        <v>48</v>
      </c>
      <c r="U4179" s="1" t="s">
        <v>48</v>
      </c>
      <c r="V4179" s="1" t="s">
        <v>48</v>
      </c>
      <c r="W4179" s="1" t="s">
        <v>49</v>
      </c>
      <c r="X4179" s="1" t="s">
        <v>51</v>
      </c>
      <c r="Y4179" s="1" t="s">
        <v>16323</v>
      </c>
      <c r="AC4179" s="1" t="s">
        <v>5712</v>
      </c>
      <c r="AD4179" s="1" t="s">
        <v>5712</v>
      </c>
      <c r="AI4179" s="1" t="s">
        <v>16324</v>
      </c>
      <c r="AK4179" s="1" t="s">
        <v>55</v>
      </c>
      <c r="AN4179" s="1" t="s">
        <v>5712</v>
      </c>
      <c r="AP4179" s="1" t="s">
        <v>5712</v>
      </c>
      <c r="AR4179" s="1" t="s">
        <v>5712</v>
      </c>
      <c r="AT4179" s="1" t="s">
        <v>5712</v>
      </c>
      <c r="AV4179" s="1" t="s">
        <v>16325</v>
      </c>
    </row>
    <row r="4180" spans="1:48" x14ac:dyDescent="0.35">
      <c r="A4180" s="1" t="s">
        <v>16326</v>
      </c>
      <c r="B4180" s="1" t="s">
        <v>12499</v>
      </c>
      <c r="C4180" s="1" t="s">
        <v>41</v>
      </c>
      <c r="D4180">
        <v>71</v>
      </c>
      <c r="E4180" s="1" t="s">
        <v>65</v>
      </c>
      <c r="F4180" s="1" t="s">
        <v>43</v>
      </c>
      <c r="G4180" s="1" t="s">
        <v>98</v>
      </c>
      <c r="H4180" s="1" t="s">
        <v>67</v>
      </c>
      <c r="I4180" s="1" t="s">
        <v>68</v>
      </c>
      <c r="J4180" s="1" t="s">
        <v>80</v>
      </c>
      <c r="K4180" s="1" t="s">
        <v>48</v>
      </c>
      <c r="L4180" s="1" t="s">
        <v>48</v>
      </c>
      <c r="M4180" s="1" t="s">
        <v>48</v>
      </c>
      <c r="N4180" s="1" t="s">
        <v>48</v>
      </c>
      <c r="O4180" s="1" t="s">
        <v>48</v>
      </c>
      <c r="P4180" s="1" t="s">
        <v>48</v>
      </c>
      <c r="Q4180" s="1" t="s">
        <v>48</v>
      </c>
      <c r="R4180" s="1" t="s">
        <v>48</v>
      </c>
      <c r="S4180" s="1" t="s">
        <v>48</v>
      </c>
      <c r="T4180" s="1" t="s">
        <v>48</v>
      </c>
      <c r="U4180" s="1" t="s">
        <v>48</v>
      </c>
      <c r="V4180" s="1" t="s">
        <v>49</v>
      </c>
      <c r="W4180" s="1" t="s">
        <v>48</v>
      </c>
      <c r="X4180" s="1" t="s">
        <v>116</v>
      </c>
      <c r="Y4180" s="1" t="s">
        <v>16327</v>
      </c>
      <c r="AC4180" s="1" t="s">
        <v>5712</v>
      </c>
      <c r="AD4180" s="1" t="s">
        <v>5712</v>
      </c>
      <c r="AI4180" s="1" t="s">
        <v>16328</v>
      </c>
      <c r="AK4180" s="1" t="s">
        <v>77</v>
      </c>
      <c r="AN4180" s="1" t="s">
        <v>5712</v>
      </c>
      <c r="AP4180" s="1" t="s">
        <v>5712</v>
      </c>
      <c r="AR4180" s="1" t="s">
        <v>5712</v>
      </c>
      <c r="AT4180" s="1" t="s">
        <v>5712</v>
      </c>
      <c r="AV4180" s="1" t="s">
        <v>16329</v>
      </c>
    </row>
    <row r="4181" spans="1:48" x14ac:dyDescent="0.35">
      <c r="A4181" s="1" t="s">
        <v>16330</v>
      </c>
      <c r="B4181" s="1" t="s">
        <v>12499</v>
      </c>
      <c r="C4181" s="1" t="s">
        <v>71</v>
      </c>
      <c r="D4181">
        <v>35</v>
      </c>
      <c r="E4181" s="1" t="s">
        <v>42</v>
      </c>
      <c r="F4181" s="1" t="s">
        <v>107</v>
      </c>
      <c r="G4181" s="1" t="s">
        <v>2152</v>
      </c>
      <c r="H4181" s="1" t="s">
        <v>45</v>
      </c>
      <c r="I4181" s="1" t="s">
        <v>110</v>
      </c>
      <c r="J4181" s="1" t="s">
        <v>47</v>
      </c>
      <c r="K4181" s="1" t="s">
        <v>48</v>
      </c>
      <c r="L4181" s="1" t="s">
        <v>48</v>
      </c>
      <c r="M4181" s="1" t="s">
        <v>49</v>
      </c>
      <c r="N4181" s="1" t="s">
        <v>48</v>
      </c>
      <c r="O4181" s="1" t="s">
        <v>48</v>
      </c>
      <c r="P4181" s="1" t="s">
        <v>48</v>
      </c>
      <c r="Q4181" s="1" t="s">
        <v>48</v>
      </c>
      <c r="R4181" s="1" t="s">
        <v>48</v>
      </c>
      <c r="S4181" s="1" t="s">
        <v>48</v>
      </c>
      <c r="T4181" s="1" t="s">
        <v>48</v>
      </c>
      <c r="U4181" s="1" t="s">
        <v>48</v>
      </c>
      <c r="V4181" s="1" t="s">
        <v>48</v>
      </c>
      <c r="W4181" s="1" t="s">
        <v>48</v>
      </c>
      <c r="X4181" s="1" t="s">
        <v>75</v>
      </c>
      <c r="Y4181" s="1" t="s">
        <v>16331</v>
      </c>
      <c r="AC4181" s="1" t="s">
        <v>5712</v>
      </c>
      <c r="AD4181" s="1" t="s">
        <v>5712</v>
      </c>
      <c r="AK4181" s="1" t="s">
        <v>77</v>
      </c>
      <c r="AN4181" s="1" t="s">
        <v>5712</v>
      </c>
      <c r="AP4181" s="1" t="s">
        <v>5712</v>
      </c>
      <c r="AR4181" s="1" t="s">
        <v>5712</v>
      </c>
      <c r="AT4181" s="1" t="s">
        <v>5712</v>
      </c>
      <c r="AV4181" s="1" t="s">
        <v>16332</v>
      </c>
    </row>
    <row r="4182" spans="1:48" x14ac:dyDescent="0.35">
      <c r="A4182" s="1" t="s">
        <v>16333</v>
      </c>
      <c r="B4182" s="1" t="s">
        <v>12499</v>
      </c>
      <c r="C4182" s="1" t="s">
        <v>71</v>
      </c>
      <c r="D4182">
        <v>49</v>
      </c>
      <c r="E4182" s="1" t="s">
        <v>42</v>
      </c>
      <c r="F4182" s="1" t="s">
        <v>72</v>
      </c>
      <c r="G4182" s="1" t="s">
        <v>59</v>
      </c>
      <c r="H4182" s="1" t="s">
        <v>45</v>
      </c>
      <c r="I4182" s="1" t="s">
        <v>74</v>
      </c>
      <c r="J4182" s="1" t="s">
        <v>47</v>
      </c>
      <c r="K4182" s="1" t="s">
        <v>48</v>
      </c>
      <c r="L4182" s="1" t="s">
        <v>49</v>
      </c>
      <c r="M4182" s="1" t="s">
        <v>48</v>
      </c>
      <c r="N4182" s="1" t="s">
        <v>48</v>
      </c>
      <c r="O4182" s="1" t="s">
        <v>48</v>
      </c>
      <c r="P4182" s="1" t="s">
        <v>48</v>
      </c>
      <c r="Q4182" s="1" t="s">
        <v>48</v>
      </c>
      <c r="R4182" s="1" t="s">
        <v>48</v>
      </c>
      <c r="S4182" s="1" t="s">
        <v>48</v>
      </c>
      <c r="T4182" s="1" t="s">
        <v>48</v>
      </c>
      <c r="U4182" s="1" t="s">
        <v>48</v>
      </c>
      <c r="V4182" s="1" t="s">
        <v>48</v>
      </c>
      <c r="W4182" s="1" t="s">
        <v>48</v>
      </c>
      <c r="X4182" s="1" t="s">
        <v>62</v>
      </c>
      <c r="AC4182" s="1" t="s">
        <v>5712</v>
      </c>
      <c r="AD4182" s="1" t="s">
        <v>5712</v>
      </c>
      <c r="AK4182" s="1" t="s">
        <v>101</v>
      </c>
      <c r="AN4182" s="1" t="s">
        <v>5712</v>
      </c>
      <c r="AP4182" s="1" t="s">
        <v>5712</v>
      </c>
      <c r="AR4182" s="1" t="s">
        <v>5712</v>
      </c>
      <c r="AT4182" s="1" t="s">
        <v>5712</v>
      </c>
    </row>
    <row r="4183" spans="1:48" x14ac:dyDescent="0.35">
      <c r="A4183" s="1" t="s">
        <v>16334</v>
      </c>
      <c r="B4183" s="1" t="s">
        <v>12499</v>
      </c>
      <c r="C4183" s="1" t="s">
        <v>71</v>
      </c>
      <c r="D4183">
        <v>44</v>
      </c>
      <c r="E4183" s="1" t="s">
        <v>42</v>
      </c>
      <c r="F4183" s="1" t="s">
        <v>107</v>
      </c>
      <c r="G4183" s="1" t="s">
        <v>44</v>
      </c>
      <c r="H4183" s="1" t="s">
        <v>45</v>
      </c>
      <c r="I4183" s="1" t="s">
        <v>99</v>
      </c>
      <c r="J4183" s="1" t="s">
        <v>80</v>
      </c>
      <c r="K4183" s="1" t="s">
        <v>48</v>
      </c>
      <c r="L4183" s="1" t="s">
        <v>48</v>
      </c>
      <c r="M4183" s="1" t="s">
        <v>48</v>
      </c>
      <c r="N4183" s="1" t="s">
        <v>49</v>
      </c>
      <c r="O4183" s="1" t="s">
        <v>48</v>
      </c>
      <c r="P4183" s="1" t="s">
        <v>48</v>
      </c>
      <c r="Q4183" s="1" t="s">
        <v>48</v>
      </c>
      <c r="R4183" s="1" t="s">
        <v>48</v>
      </c>
      <c r="S4183" s="1" t="s">
        <v>48</v>
      </c>
      <c r="T4183" s="1" t="s">
        <v>48</v>
      </c>
      <c r="U4183" s="1" t="s">
        <v>48</v>
      </c>
      <c r="V4183" s="1" t="s">
        <v>48</v>
      </c>
      <c r="W4183" s="1" t="s">
        <v>48</v>
      </c>
      <c r="X4183" s="1" t="s">
        <v>116</v>
      </c>
      <c r="Y4183" s="1" t="s">
        <v>16335</v>
      </c>
      <c r="AC4183" s="1" t="s">
        <v>5712</v>
      </c>
      <c r="AD4183" s="1" t="s">
        <v>5712</v>
      </c>
      <c r="AI4183" s="1" t="s">
        <v>16336</v>
      </c>
      <c r="AK4183" s="1" t="s">
        <v>63</v>
      </c>
      <c r="AN4183" s="1" t="s">
        <v>5712</v>
      </c>
      <c r="AP4183" s="1" t="s">
        <v>5712</v>
      </c>
      <c r="AR4183" s="1" t="s">
        <v>5712</v>
      </c>
      <c r="AT4183" s="1" t="s">
        <v>5712</v>
      </c>
    </row>
    <row r="4184" spans="1:48" x14ac:dyDescent="0.35">
      <c r="A4184" s="1" t="s">
        <v>16337</v>
      </c>
      <c r="B4184" s="1" t="s">
        <v>12499</v>
      </c>
      <c r="C4184" s="1" t="s">
        <v>71</v>
      </c>
      <c r="D4184">
        <v>76</v>
      </c>
      <c r="E4184" s="1" t="s">
        <v>65</v>
      </c>
      <c r="F4184" s="1" t="s">
        <v>43</v>
      </c>
      <c r="G4184" s="1" t="s">
        <v>44</v>
      </c>
      <c r="H4184" s="1" t="s">
        <v>67</v>
      </c>
      <c r="I4184" s="1" t="s">
        <v>110</v>
      </c>
      <c r="J4184" s="1" t="s">
        <v>47</v>
      </c>
      <c r="K4184" s="1" t="s">
        <v>48</v>
      </c>
      <c r="L4184" s="1" t="s">
        <v>48</v>
      </c>
      <c r="M4184" s="1" t="s">
        <v>48</v>
      </c>
      <c r="N4184" s="1" t="s">
        <v>48</v>
      </c>
      <c r="O4184" s="1" t="s">
        <v>48</v>
      </c>
      <c r="P4184" s="1" t="s">
        <v>49</v>
      </c>
      <c r="Q4184" s="1" t="s">
        <v>48</v>
      </c>
      <c r="R4184" s="1" t="s">
        <v>48</v>
      </c>
      <c r="S4184" s="1" t="s">
        <v>48</v>
      </c>
      <c r="T4184" s="1" t="s">
        <v>48</v>
      </c>
      <c r="U4184" s="1" t="s">
        <v>48</v>
      </c>
      <c r="V4184" s="1" t="s">
        <v>48</v>
      </c>
      <c r="W4184" s="1" t="s">
        <v>48</v>
      </c>
      <c r="X4184" s="1" t="s">
        <v>62</v>
      </c>
      <c r="AC4184" s="1" t="s">
        <v>5712</v>
      </c>
      <c r="AD4184" s="1" t="s">
        <v>5712</v>
      </c>
      <c r="AK4184" s="1" t="s">
        <v>77</v>
      </c>
      <c r="AN4184" s="1" t="s">
        <v>5712</v>
      </c>
      <c r="AP4184" s="1" t="s">
        <v>5712</v>
      </c>
      <c r="AR4184" s="1" t="s">
        <v>5712</v>
      </c>
      <c r="AT4184" s="1" t="s">
        <v>5712</v>
      </c>
      <c r="AV4184" s="1" t="s">
        <v>16338</v>
      </c>
    </row>
    <row r="4185" spans="1:48" x14ac:dyDescent="0.35">
      <c r="A4185" s="1" t="s">
        <v>16339</v>
      </c>
      <c r="B4185" s="1" t="s">
        <v>12499</v>
      </c>
      <c r="C4185" s="1" t="s">
        <v>41</v>
      </c>
      <c r="D4185">
        <v>30</v>
      </c>
      <c r="E4185" s="1" t="s">
        <v>57</v>
      </c>
      <c r="F4185" s="1" t="s">
        <v>107</v>
      </c>
      <c r="G4185" s="1" t="s">
        <v>59</v>
      </c>
      <c r="H4185" s="1" t="s">
        <v>45</v>
      </c>
      <c r="I4185" s="1" t="s">
        <v>74</v>
      </c>
      <c r="J4185" s="1" t="s">
        <v>47</v>
      </c>
      <c r="K4185" s="1" t="s">
        <v>48</v>
      </c>
      <c r="L4185" s="1" t="s">
        <v>48</v>
      </c>
      <c r="M4185" s="1" t="s">
        <v>48</v>
      </c>
      <c r="N4185" s="1" t="s">
        <v>48</v>
      </c>
      <c r="O4185" s="1" t="s">
        <v>48</v>
      </c>
      <c r="P4185" s="1" t="s">
        <v>49</v>
      </c>
      <c r="Q4185" s="1" t="s">
        <v>48</v>
      </c>
      <c r="R4185" s="1" t="s">
        <v>48</v>
      </c>
      <c r="S4185" s="1" t="s">
        <v>48</v>
      </c>
      <c r="T4185" s="1" t="s">
        <v>48</v>
      </c>
      <c r="U4185" s="1" t="s">
        <v>48</v>
      </c>
      <c r="V4185" s="1" t="s">
        <v>48</v>
      </c>
      <c r="W4185" s="1" t="s">
        <v>48</v>
      </c>
      <c r="X4185" s="1" t="s">
        <v>51</v>
      </c>
      <c r="Y4185" s="1" t="s">
        <v>16340</v>
      </c>
      <c r="AC4185" s="1" t="s">
        <v>5712</v>
      </c>
      <c r="AD4185" s="1" t="s">
        <v>5712</v>
      </c>
      <c r="AI4185" s="1" t="s">
        <v>16341</v>
      </c>
      <c r="AK4185" s="1" t="s">
        <v>77</v>
      </c>
      <c r="AN4185" s="1" t="s">
        <v>5712</v>
      </c>
      <c r="AP4185" s="1" t="s">
        <v>5712</v>
      </c>
      <c r="AR4185" s="1" t="s">
        <v>5712</v>
      </c>
      <c r="AT4185" s="1" t="s">
        <v>5712</v>
      </c>
    </row>
    <row r="4186" spans="1:48" x14ac:dyDescent="0.35">
      <c r="A4186" s="1" t="s">
        <v>16342</v>
      </c>
      <c r="B4186" s="1" t="s">
        <v>12499</v>
      </c>
      <c r="C4186" s="1" t="s">
        <v>41</v>
      </c>
      <c r="D4186">
        <v>76</v>
      </c>
      <c r="E4186" s="1" t="s">
        <v>65</v>
      </c>
      <c r="F4186" s="1" t="s">
        <v>66</v>
      </c>
      <c r="G4186" s="1" t="s">
        <v>73</v>
      </c>
      <c r="H4186" s="1" t="s">
        <v>79</v>
      </c>
      <c r="I4186" s="1" t="s">
        <v>90</v>
      </c>
      <c r="J4186" s="1" t="s">
        <v>47</v>
      </c>
      <c r="K4186" s="1" t="s">
        <v>48</v>
      </c>
      <c r="L4186" s="1" t="s">
        <v>48</v>
      </c>
      <c r="M4186" s="1" t="s">
        <v>48</v>
      </c>
      <c r="N4186" s="1" t="s">
        <v>48</v>
      </c>
      <c r="O4186" s="1" t="s">
        <v>49</v>
      </c>
      <c r="P4186" s="1" t="s">
        <v>48</v>
      </c>
      <c r="Q4186" s="1" t="s">
        <v>48</v>
      </c>
      <c r="R4186" s="1" t="s">
        <v>48</v>
      </c>
      <c r="S4186" s="1" t="s">
        <v>48</v>
      </c>
      <c r="T4186" s="1" t="s">
        <v>48</v>
      </c>
      <c r="U4186" s="1" t="s">
        <v>48</v>
      </c>
      <c r="V4186" s="1" t="s">
        <v>48</v>
      </c>
      <c r="W4186" s="1" t="s">
        <v>48</v>
      </c>
      <c r="X4186" s="1" t="s">
        <v>75</v>
      </c>
      <c r="Y4186" s="1" t="s">
        <v>16343</v>
      </c>
      <c r="AC4186" s="1" t="s">
        <v>5712</v>
      </c>
      <c r="AD4186" s="1" t="s">
        <v>5712</v>
      </c>
      <c r="AK4186" s="1" t="s">
        <v>55</v>
      </c>
      <c r="AN4186" s="1" t="s">
        <v>81</v>
      </c>
      <c r="AP4186" s="1" t="s">
        <v>81</v>
      </c>
      <c r="AR4186" s="1" t="s">
        <v>5712</v>
      </c>
      <c r="AT4186" s="1" t="s">
        <v>5712</v>
      </c>
    </row>
    <row r="4187" spans="1:48" x14ac:dyDescent="0.35">
      <c r="A4187" s="1" t="s">
        <v>16344</v>
      </c>
      <c r="B4187" s="1" t="s">
        <v>12499</v>
      </c>
      <c r="C4187" s="1" t="s">
        <v>41</v>
      </c>
      <c r="D4187">
        <v>52</v>
      </c>
      <c r="E4187" s="1" t="s">
        <v>42</v>
      </c>
      <c r="F4187" s="1" t="s">
        <v>72</v>
      </c>
      <c r="G4187" s="1" t="s">
        <v>98</v>
      </c>
      <c r="H4187" s="1" t="s">
        <v>79</v>
      </c>
      <c r="I4187" s="1" t="s">
        <v>61</v>
      </c>
      <c r="J4187" s="1" t="s">
        <v>47</v>
      </c>
      <c r="K4187" s="1" t="s">
        <v>48</v>
      </c>
      <c r="L4187" s="1" t="s">
        <v>48</v>
      </c>
      <c r="M4187" s="1" t="s">
        <v>48</v>
      </c>
      <c r="N4187" s="1" t="s">
        <v>48</v>
      </c>
      <c r="O4187" s="1" t="s">
        <v>48</v>
      </c>
      <c r="P4187" s="1" t="s">
        <v>48</v>
      </c>
      <c r="Q4187" s="1" t="s">
        <v>48</v>
      </c>
      <c r="R4187" s="1" t="s">
        <v>48</v>
      </c>
      <c r="S4187" s="1" t="s">
        <v>49</v>
      </c>
      <c r="T4187" s="1" t="s">
        <v>48</v>
      </c>
      <c r="U4187" s="1" t="s">
        <v>48</v>
      </c>
      <c r="V4187" s="1" t="s">
        <v>48</v>
      </c>
      <c r="W4187" s="1" t="s">
        <v>48</v>
      </c>
      <c r="X4187" s="1" t="s">
        <v>51</v>
      </c>
      <c r="Y4187" s="1" t="s">
        <v>16345</v>
      </c>
      <c r="AC4187" s="1" t="s">
        <v>5712</v>
      </c>
      <c r="AD4187" s="1" t="s">
        <v>5712</v>
      </c>
      <c r="AK4187" s="1" t="s">
        <v>101</v>
      </c>
      <c r="AN4187" s="1" t="s">
        <v>5712</v>
      </c>
      <c r="AP4187" s="1" t="s">
        <v>5712</v>
      </c>
      <c r="AR4187" s="1" t="s">
        <v>5712</v>
      </c>
      <c r="AT4187" s="1" t="s">
        <v>5712</v>
      </c>
      <c r="AV4187" s="1" t="s">
        <v>16346</v>
      </c>
    </row>
    <row r="4188" spans="1:48" x14ac:dyDescent="0.35">
      <c r="A4188" s="1" t="s">
        <v>16347</v>
      </c>
      <c r="B4188" s="1" t="s">
        <v>12499</v>
      </c>
      <c r="C4188" s="1" t="s">
        <v>41</v>
      </c>
      <c r="D4188">
        <v>48</v>
      </c>
      <c r="E4188" s="1" t="s">
        <v>42</v>
      </c>
      <c r="F4188" s="1" t="s">
        <v>66</v>
      </c>
      <c r="G4188" s="1" t="s">
        <v>44</v>
      </c>
      <c r="H4188" s="1" t="s">
        <v>79</v>
      </c>
      <c r="I4188" s="1" t="s">
        <v>90</v>
      </c>
      <c r="J4188" s="1" t="s">
        <v>47</v>
      </c>
      <c r="K4188" s="1" t="s">
        <v>48</v>
      </c>
      <c r="L4188" s="1" t="s">
        <v>48</v>
      </c>
      <c r="M4188" s="1" t="s">
        <v>48</v>
      </c>
      <c r="N4188" s="1" t="s">
        <v>48</v>
      </c>
      <c r="O4188" s="1" t="s">
        <v>48</v>
      </c>
      <c r="P4188" s="1" t="s">
        <v>48</v>
      </c>
      <c r="Q4188" s="1" t="s">
        <v>48</v>
      </c>
      <c r="R4188" s="1" t="s">
        <v>49</v>
      </c>
      <c r="S4188" s="1" t="s">
        <v>48</v>
      </c>
      <c r="T4188" s="1" t="s">
        <v>48</v>
      </c>
      <c r="U4188" s="1" t="s">
        <v>48</v>
      </c>
      <c r="V4188" s="1" t="s">
        <v>48</v>
      </c>
      <c r="W4188" s="1" t="s">
        <v>48</v>
      </c>
      <c r="X4188" s="1" t="s">
        <v>116</v>
      </c>
      <c r="Y4188" s="1" t="s">
        <v>2273</v>
      </c>
      <c r="AC4188" s="1" t="s">
        <v>5712</v>
      </c>
      <c r="AD4188" s="1" t="s">
        <v>5712</v>
      </c>
      <c r="AK4188" s="1" t="s">
        <v>77</v>
      </c>
      <c r="AN4188" s="1" t="s">
        <v>5712</v>
      </c>
      <c r="AP4188" s="1" t="s">
        <v>5712</v>
      </c>
      <c r="AR4188" s="1" t="s">
        <v>5712</v>
      </c>
      <c r="AT4188" s="1" t="s">
        <v>5712</v>
      </c>
    </row>
    <row r="4189" spans="1:48" x14ac:dyDescent="0.35">
      <c r="A4189" s="1" t="s">
        <v>16348</v>
      </c>
      <c r="B4189" s="1" t="s">
        <v>12499</v>
      </c>
      <c r="C4189" s="1" t="s">
        <v>41</v>
      </c>
      <c r="D4189">
        <v>27</v>
      </c>
      <c r="E4189" s="1" t="s">
        <v>57</v>
      </c>
      <c r="F4189" s="1" t="s">
        <v>58</v>
      </c>
      <c r="G4189" s="1" t="s">
        <v>85</v>
      </c>
      <c r="H4189" s="1" t="s">
        <v>45</v>
      </c>
      <c r="I4189" s="1" t="s">
        <v>113</v>
      </c>
      <c r="J4189" s="1" t="s">
        <v>47</v>
      </c>
      <c r="K4189" s="1" t="s">
        <v>48</v>
      </c>
      <c r="L4189" s="1" t="s">
        <v>49</v>
      </c>
      <c r="M4189" s="1" t="s">
        <v>48</v>
      </c>
      <c r="N4189" s="1" t="s">
        <v>48</v>
      </c>
      <c r="O4189" s="1" t="s">
        <v>48</v>
      </c>
      <c r="P4189" s="1" t="s">
        <v>48</v>
      </c>
      <c r="Q4189" s="1" t="s">
        <v>48</v>
      </c>
      <c r="R4189" s="1" t="s">
        <v>48</v>
      </c>
      <c r="S4189" s="1" t="s">
        <v>48</v>
      </c>
      <c r="T4189" s="1" t="s">
        <v>48</v>
      </c>
      <c r="U4189" s="1" t="s">
        <v>48</v>
      </c>
      <c r="V4189" s="1" t="s">
        <v>48</v>
      </c>
      <c r="W4189" s="1" t="s">
        <v>48</v>
      </c>
      <c r="X4189" s="1" t="s">
        <v>116</v>
      </c>
      <c r="Y4189" s="1" t="s">
        <v>16349</v>
      </c>
      <c r="AC4189" s="1" t="s">
        <v>5712</v>
      </c>
      <c r="AD4189" s="1" t="s">
        <v>5712</v>
      </c>
      <c r="AK4189" s="1" t="s">
        <v>63</v>
      </c>
      <c r="AN4189" s="1" t="s">
        <v>5712</v>
      </c>
      <c r="AP4189" s="1" t="s">
        <v>5712</v>
      </c>
      <c r="AR4189" s="1" t="s">
        <v>5712</v>
      </c>
      <c r="AT4189" s="1" t="s">
        <v>5712</v>
      </c>
      <c r="AV4189" s="1" t="s">
        <v>16350</v>
      </c>
    </row>
    <row r="4190" spans="1:48" ht="203" x14ac:dyDescent="0.35">
      <c r="A4190" s="1" t="s">
        <v>16351</v>
      </c>
      <c r="B4190" s="1" t="s">
        <v>12499</v>
      </c>
      <c r="C4190" s="1" t="s">
        <v>41</v>
      </c>
      <c r="D4190">
        <v>45</v>
      </c>
      <c r="E4190" s="1" t="s">
        <v>42</v>
      </c>
      <c r="F4190" s="1" t="s">
        <v>43</v>
      </c>
      <c r="G4190" s="1" t="s">
        <v>73</v>
      </c>
      <c r="H4190" s="1" t="s">
        <v>92</v>
      </c>
      <c r="I4190" s="1" t="s">
        <v>61</v>
      </c>
      <c r="J4190" s="1" t="s">
        <v>47</v>
      </c>
      <c r="K4190" s="1" t="s">
        <v>48</v>
      </c>
      <c r="L4190" s="1" t="s">
        <v>48</v>
      </c>
      <c r="M4190" s="1" t="s">
        <v>48</v>
      </c>
      <c r="N4190" s="1" t="s">
        <v>49</v>
      </c>
      <c r="O4190" s="1" t="s">
        <v>48</v>
      </c>
      <c r="P4190" s="1" t="s">
        <v>48</v>
      </c>
      <c r="Q4190" s="1" t="s">
        <v>48</v>
      </c>
      <c r="R4190" s="1" t="s">
        <v>48</v>
      </c>
      <c r="S4190" s="1" t="s">
        <v>48</v>
      </c>
      <c r="T4190" s="1" t="s">
        <v>48</v>
      </c>
      <c r="U4190" s="1" t="s">
        <v>48</v>
      </c>
      <c r="V4190" s="1" t="s">
        <v>48</v>
      </c>
      <c r="W4190" s="1" t="s">
        <v>48</v>
      </c>
      <c r="X4190" s="1" t="s">
        <v>62</v>
      </c>
      <c r="AC4190" s="1" t="s">
        <v>5712</v>
      </c>
      <c r="AD4190" s="1" t="s">
        <v>5712</v>
      </c>
      <c r="AI4190" s="1" t="s">
        <v>16352</v>
      </c>
      <c r="AK4190" s="1" t="s">
        <v>77</v>
      </c>
      <c r="AN4190" s="1" t="s">
        <v>5712</v>
      </c>
      <c r="AP4190" s="1" t="s">
        <v>5712</v>
      </c>
      <c r="AR4190" s="1" t="s">
        <v>5712</v>
      </c>
      <c r="AT4190" s="1" t="s">
        <v>5712</v>
      </c>
      <c r="AV4190" s="2" t="s">
        <v>16353</v>
      </c>
    </row>
    <row r="4191" spans="1:48" x14ac:dyDescent="0.35">
      <c r="A4191" s="1" t="s">
        <v>16354</v>
      </c>
      <c r="B4191" s="1" t="s">
        <v>12499</v>
      </c>
      <c r="C4191" s="1" t="s">
        <v>41</v>
      </c>
      <c r="D4191">
        <v>28</v>
      </c>
      <c r="E4191" s="1" t="s">
        <v>57</v>
      </c>
      <c r="F4191" s="1" t="s">
        <v>58</v>
      </c>
      <c r="G4191" s="1" t="s">
        <v>59</v>
      </c>
      <c r="H4191" s="1" t="s">
        <v>45</v>
      </c>
      <c r="I4191" s="1" t="s">
        <v>99</v>
      </c>
      <c r="J4191" s="1" t="s">
        <v>47</v>
      </c>
      <c r="K4191" s="1" t="s">
        <v>48</v>
      </c>
      <c r="L4191" s="1" t="s">
        <v>48</v>
      </c>
      <c r="M4191" s="1" t="s">
        <v>49</v>
      </c>
      <c r="N4191" s="1" t="s">
        <v>48</v>
      </c>
      <c r="O4191" s="1" t="s">
        <v>48</v>
      </c>
      <c r="P4191" s="1" t="s">
        <v>48</v>
      </c>
      <c r="Q4191" s="1" t="s">
        <v>48</v>
      </c>
      <c r="R4191" s="1" t="s">
        <v>48</v>
      </c>
      <c r="S4191" s="1" t="s">
        <v>48</v>
      </c>
      <c r="T4191" s="1" t="s">
        <v>48</v>
      </c>
      <c r="U4191" s="1" t="s">
        <v>48</v>
      </c>
      <c r="V4191" s="1" t="s">
        <v>48</v>
      </c>
      <c r="W4191" s="1" t="s">
        <v>49</v>
      </c>
      <c r="X4191" s="1" t="s">
        <v>62</v>
      </c>
      <c r="AC4191" s="1" t="s">
        <v>5712</v>
      </c>
      <c r="AD4191" s="1" t="s">
        <v>5712</v>
      </c>
      <c r="AI4191" s="1" t="s">
        <v>16355</v>
      </c>
      <c r="AK4191" s="1" t="s">
        <v>63</v>
      </c>
      <c r="AN4191" s="1" t="s">
        <v>5712</v>
      </c>
      <c r="AP4191" s="1" t="s">
        <v>5712</v>
      </c>
      <c r="AR4191" s="1" t="s">
        <v>5712</v>
      </c>
      <c r="AT4191" s="1" t="s">
        <v>5712</v>
      </c>
      <c r="AV4191" s="1" t="s">
        <v>16356</v>
      </c>
    </row>
    <row r="4192" spans="1:48" x14ac:dyDescent="0.35">
      <c r="A4192" s="1" t="s">
        <v>16357</v>
      </c>
      <c r="B4192" s="1" t="s">
        <v>12499</v>
      </c>
      <c r="C4192" s="1" t="s">
        <v>41</v>
      </c>
      <c r="D4192">
        <v>40</v>
      </c>
      <c r="E4192" s="1" t="s">
        <v>42</v>
      </c>
      <c r="F4192" s="1" t="s">
        <v>107</v>
      </c>
      <c r="G4192" s="1" t="s">
        <v>59</v>
      </c>
      <c r="H4192" s="1" t="s">
        <v>60</v>
      </c>
      <c r="I4192" s="1" t="s">
        <v>99</v>
      </c>
      <c r="J4192" s="1" t="s">
        <v>80</v>
      </c>
      <c r="K4192" s="1" t="s">
        <v>48</v>
      </c>
      <c r="L4192" s="1" t="s">
        <v>48</v>
      </c>
      <c r="M4192" s="1" t="s">
        <v>48</v>
      </c>
      <c r="N4192" s="1" t="s">
        <v>49</v>
      </c>
      <c r="O4192" s="1" t="s">
        <v>48</v>
      </c>
      <c r="P4192" s="1" t="s">
        <v>48</v>
      </c>
      <c r="Q4192" s="1" t="s">
        <v>48</v>
      </c>
      <c r="R4192" s="1" t="s">
        <v>48</v>
      </c>
      <c r="S4192" s="1" t="s">
        <v>48</v>
      </c>
      <c r="T4192" s="1" t="s">
        <v>48</v>
      </c>
      <c r="U4192" s="1" t="s">
        <v>48</v>
      </c>
      <c r="V4192" s="1" t="s">
        <v>48</v>
      </c>
      <c r="W4192" s="1" t="s">
        <v>48</v>
      </c>
      <c r="X4192" s="1" t="s">
        <v>62</v>
      </c>
      <c r="AC4192" s="1" t="s">
        <v>5712</v>
      </c>
      <c r="AD4192" s="1" t="s">
        <v>5712</v>
      </c>
      <c r="AI4192" s="1" t="s">
        <v>16358</v>
      </c>
      <c r="AK4192" s="1" t="s">
        <v>77</v>
      </c>
      <c r="AN4192" s="1" t="s">
        <v>5712</v>
      </c>
      <c r="AP4192" s="1" t="s">
        <v>5712</v>
      </c>
      <c r="AR4192" s="1" t="s">
        <v>5712</v>
      </c>
      <c r="AT4192" s="1" t="s">
        <v>5712</v>
      </c>
    </row>
    <row r="4193" spans="1:48" x14ac:dyDescent="0.35">
      <c r="A4193" s="1" t="s">
        <v>16359</v>
      </c>
      <c r="B4193" s="1" t="s">
        <v>12499</v>
      </c>
      <c r="C4193" s="1" t="s">
        <v>41</v>
      </c>
      <c r="D4193">
        <v>59</v>
      </c>
      <c r="E4193" s="1" t="s">
        <v>65</v>
      </c>
      <c r="F4193" s="1" t="s">
        <v>107</v>
      </c>
      <c r="G4193" s="1" t="s">
        <v>73</v>
      </c>
      <c r="H4193" s="1" t="s">
        <v>79</v>
      </c>
      <c r="I4193" s="1" t="s">
        <v>113</v>
      </c>
      <c r="J4193" s="1" t="s">
        <v>47</v>
      </c>
      <c r="K4193" s="1" t="s">
        <v>48</v>
      </c>
      <c r="L4193" s="1" t="s">
        <v>48</v>
      </c>
      <c r="M4193" s="1" t="s">
        <v>49</v>
      </c>
      <c r="N4193" s="1" t="s">
        <v>48</v>
      </c>
      <c r="O4193" s="1" t="s">
        <v>48</v>
      </c>
      <c r="P4193" s="1" t="s">
        <v>48</v>
      </c>
      <c r="Q4193" s="1" t="s">
        <v>48</v>
      </c>
      <c r="R4193" s="1" t="s">
        <v>48</v>
      </c>
      <c r="S4193" s="1" t="s">
        <v>48</v>
      </c>
      <c r="T4193" s="1" t="s">
        <v>48</v>
      </c>
      <c r="U4193" s="1" t="s">
        <v>48</v>
      </c>
      <c r="V4193" s="1" t="s">
        <v>48</v>
      </c>
      <c r="W4193" s="1" t="s">
        <v>48</v>
      </c>
      <c r="X4193" s="1" t="s">
        <v>116</v>
      </c>
      <c r="Y4193" s="1" t="s">
        <v>16360</v>
      </c>
      <c r="AC4193" s="1" t="s">
        <v>5712</v>
      </c>
      <c r="AD4193" s="1" t="s">
        <v>5712</v>
      </c>
      <c r="AK4193" s="1" t="s">
        <v>63</v>
      </c>
      <c r="AN4193" s="1" t="s">
        <v>5712</v>
      </c>
      <c r="AP4193" s="1" t="s">
        <v>5712</v>
      </c>
      <c r="AR4193" s="1" t="s">
        <v>5712</v>
      </c>
      <c r="AT4193" s="1" t="s">
        <v>5712</v>
      </c>
    </row>
    <row r="4194" spans="1:48" x14ac:dyDescent="0.35">
      <c r="A4194" s="1" t="s">
        <v>16361</v>
      </c>
      <c r="B4194" s="1" t="s">
        <v>12499</v>
      </c>
      <c r="C4194" s="1" t="s">
        <v>41</v>
      </c>
      <c r="D4194">
        <v>29</v>
      </c>
      <c r="E4194" s="1" t="s">
        <v>57</v>
      </c>
      <c r="F4194" s="1" t="s">
        <v>107</v>
      </c>
      <c r="G4194" s="1" t="s">
        <v>59</v>
      </c>
      <c r="H4194" s="1" t="s">
        <v>79</v>
      </c>
      <c r="I4194" s="1" t="s">
        <v>68</v>
      </c>
      <c r="J4194" s="1" t="s">
        <v>47</v>
      </c>
      <c r="K4194" s="1" t="s">
        <v>48</v>
      </c>
      <c r="L4194" s="1" t="s">
        <v>48</v>
      </c>
      <c r="M4194" s="1" t="s">
        <v>48</v>
      </c>
      <c r="N4194" s="1" t="s">
        <v>48</v>
      </c>
      <c r="O4194" s="1" t="s">
        <v>48</v>
      </c>
      <c r="P4194" s="1" t="s">
        <v>49</v>
      </c>
      <c r="Q4194" s="1" t="s">
        <v>48</v>
      </c>
      <c r="R4194" s="1" t="s">
        <v>48</v>
      </c>
      <c r="S4194" s="1" t="s">
        <v>48</v>
      </c>
      <c r="T4194" s="1" t="s">
        <v>48</v>
      </c>
      <c r="U4194" s="1" t="s">
        <v>48</v>
      </c>
      <c r="V4194" s="1" t="s">
        <v>48</v>
      </c>
      <c r="W4194" s="1" t="s">
        <v>48</v>
      </c>
      <c r="X4194" s="1" t="s">
        <v>145</v>
      </c>
      <c r="Y4194" s="1" t="s">
        <v>16362</v>
      </c>
      <c r="AC4194" s="1" t="s">
        <v>5712</v>
      </c>
      <c r="AD4194" s="1" t="s">
        <v>5712</v>
      </c>
      <c r="AK4194" s="1" t="s">
        <v>77</v>
      </c>
      <c r="AN4194" s="1" t="s">
        <v>5712</v>
      </c>
      <c r="AP4194" s="1" t="s">
        <v>5712</v>
      </c>
      <c r="AR4194" s="1" t="s">
        <v>5712</v>
      </c>
      <c r="AT4194" s="1" t="s">
        <v>5712</v>
      </c>
      <c r="AV4194" s="1" t="s">
        <v>16363</v>
      </c>
    </row>
    <row r="4195" spans="1:48" x14ac:dyDescent="0.35">
      <c r="A4195" s="1" t="s">
        <v>16364</v>
      </c>
      <c r="B4195" s="1" t="s">
        <v>12499</v>
      </c>
      <c r="C4195" s="1" t="s">
        <v>71</v>
      </c>
      <c r="D4195">
        <v>68</v>
      </c>
      <c r="E4195" s="1" t="s">
        <v>65</v>
      </c>
      <c r="F4195" s="1" t="s">
        <v>66</v>
      </c>
      <c r="G4195" s="1" t="s">
        <v>59</v>
      </c>
      <c r="H4195" s="1" t="s">
        <v>67</v>
      </c>
      <c r="I4195" s="1" t="s">
        <v>46</v>
      </c>
      <c r="J4195" s="1" t="s">
        <v>47</v>
      </c>
      <c r="K4195" s="1" t="s">
        <v>48</v>
      </c>
      <c r="L4195" s="1" t="s">
        <v>49</v>
      </c>
      <c r="M4195" s="1" t="s">
        <v>48</v>
      </c>
      <c r="N4195" s="1" t="s">
        <v>48</v>
      </c>
      <c r="O4195" s="1" t="s">
        <v>48</v>
      </c>
      <c r="P4195" s="1" t="s">
        <v>48</v>
      </c>
      <c r="Q4195" s="1" t="s">
        <v>48</v>
      </c>
      <c r="R4195" s="1" t="s">
        <v>48</v>
      </c>
      <c r="S4195" s="1" t="s">
        <v>48</v>
      </c>
      <c r="T4195" s="1" t="s">
        <v>48</v>
      </c>
      <c r="U4195" s="1" t="s">
        <v>48</v>
      </c>
      <c r="V4195" s="1" t="s">
        <v>48</v>
      </c>
      <c r="W4195" s="1" t="s">
        <v>48</v>
      </c>
      <c r="X4195" s="1" t="s">
        <v>75</v>
      </c>
      <c r="Y4195" s="1" t="s">
        <v>16365</v>
      </c>
      <c r="AC4195" s="1" t="s">
        <v>5712</v>
      </c>
      <c r="AD4195" s="1" t="s">
        <v>5712</v>
      </c>
      <c r="AI4195" s="1" t="s">
        <v>16366</v>
      </c>
      <c r="AK4195" s="1" t="s">
        <v>55</v>
      </c>
      <c r="AN4195" s="1" t="s">
        <v>5712</v>
      </c>
      <c r="AP4195" s="1" t="s">
        <v>5712</v>
      </c>
      <c r="AR4195" s="1" t="s">
        <v>5712</v>
      </c>
      <c r="AT4195" s="1" t="s">
        <v>5712</v>
      </c>
      <c r="AV4195" s="1" t="s">
        <v>16367</v>
      </c>
    </row>
    <row r="4196" spans="1:48" x14ac:dyDescent="0.35">
      <c r="A4196" s="1" t="s">
        <v>16368</v>
      </c>
      <c r="B4196" s="1" t="s">
        <v>12499</v>
      </c>
      <c r="C4196" s="1" t="s">
        <v>71</v>
      </c>
      <c r="D4196">
        <v>57</v>
      </c>
      <c r="E4196" s="1" t="s">
        <v>65</v>
      </c>
      <c r="F4196" s="1" t="s">
        <v>66</v>
      </c>
      <c r="G4196" s="1" t="s">
        <v>73</v>
      </c>
      <c r="H4196" s="1" t="s">
        <v>67</v>
      </c>
      <c r="I4196" s="1" t="s">
        <v>90</v>
      </c>
      <c r="J4196" s="1" t="s">
        <v>47</v>
      </c>
      <c r="K4196" s="1" t="s">
        <v>48</v>
      </c>
      <c r="L4196" s="1" t="s">
        <v>48</v>
      </c>
      <c r="M4196" s="1" t="s">
        <v>49</v>
      </c>
      <c r="N4196" s="1" t="s">
        <v>48</v>
      </c>
      <c r="O4196" s="1" t="s">
        <v>48</v>
      </c>
      <c r="P4196" s="1" t="s">
        <v>48</v>
      </c>
      <c r="Q4196" s="1" t="s">
        <v>48</v>
      </c>
      <c r="R4196" s="1" t="s">
        <v>48</v>
      </c>
      <c r="S4196" s="1" t="s">
        <v>48</v>
      </c>
      <c r="T4196" s="1" t="s">
        <v>48</v>
      </c>
      <c r="U4196" s="1" t="s">
        <v>48</v>
      </c>
      <c r="V4196" s="1" t="s">
        <v>48</v>
      </c>
      <c r="W4196" s="1" t="s">
        <v>48</v>
      </c>
      <c r="X4196" s="1" t="s">
        <v>116</v>
      </c>
      <c r="Y4196" s="1" t="s">
        <v>16369</v>
      </c>
      <c r="AC4196" s="1" t="s">
        <v>5712</v>
      </c>
      <c r="AD4196" s="1" t="s">
        <v>5712</v>
      </c>
      <c r="AK4196" s="1" t="s">
        <v>55</v>
      </c>
      <c r="AN4196" s="1" t="s">
        <v>81</v>
      </c>
      <c r="AP4196" s="1" t="s">
        <v>81</v>
      </c>
      <c r="AR4196" s="1" t="s">
        <v>5712</v>
      </c>
      <c r="AT4196" s="1" t="s">
        <v>5712</v>
      </c>
    </row>
    <row r="4197" spans="1:48" x14ac:dyDescent="0.35">
      <c r="A4197" s="1" t="s">
        <v>16370</v>
      </c>
      <c r="B4197" s="1" t="s">
        <v>12499</v>
      </c>
      <c r="C4197" s="1" t="s">
        <v>71</v>
      </c>
      <c r="D4197">
        <v>36</v>
      </c>
      <c r="E4197" s="1" t="s">
        <v>42</v>
      </c>
      <c r="F4197" s="1" t="s">
        <v>107</v>
      </c>
      <c r="G4197" s="1" t="s">
        <v>73</v>
      </c>
      <c r="H4197" s="1" t="s">
        <v>45</v>
      </c>
      <c r="I4197" s="1" t="s">
        <v>90</v>
      </c>
      <c r="J4197" s="1" t="s">
        <v>47</v>
      </c>
      <c r="K4197" s="1" t="s">
        <v>49</v>
      </c>
      <c r="L4197" s="1" t="s">
        <v>48</v>
      </c>
      <c r="M4197" s="1" t="s">
        <v>48</v>
      </c>
      <c r="N4197" s="1" t="s">
        <v>48</v>
      </c>
      <c r="O4197" s="1" t="s">
        <v>48</v>
      </c>
      <c r="P4197" s="1" t="s">
        <v>48</v>
      </c>
      <c r="Q4197" s="1" t="s">
        <v>48</v>
      </c>
      <c r="R4197" s="1" t="s">
        <v>48</v>
      </c>
      <c r="S4197" s="1" t="s">
        <v>48</v>
      </c>
      <c r="T4197" s="1" t="s">
        <v>48</v>
      </c>
      <c r="U4197" s="1" t="s">
        <v>48</v>
      </c>
      <c r="V4197" s="1" t="s">
        <v>48</v>
      </c>
      <c r="W4197" s="1" t="s">
        <v>48</v>
      </c>
      <c r="X4197" s="1" t="s">
        <v>62</v>
      </c>
      <c r="AC4197" s="1" t="s">
        <v>5712</v>
      </c>
      <c r="AD4197" s="1" t="s">
        <v>5712</v>
      </c>
      <c r="AK4197" s="1" t="s">
        <v>55</v>
      </c>
      <c r="AN4197" s="1" t="s">
        <v>5712</v>
      </c>
      <c r="AP4197" s="1" t="s">
        <v>5712</v>
      </c>
      <c r="AR4197" s="1" t="s">
        <v>5712</v>
      </c>
      <c r="AT4197" s="1" t="s">
        <v>5712</v>
      </c>
      <c r="AV4197" s="1" t="s">
        <v>16371</v>
      </c>
    </row>
    <row r="4198" spans="1:48" x14ac:dyDescent="0.35">
      <c r="A4198" s="1" t="s">
        <v>16372</v>
      </c>
      <c r="B4198" s="1" t="s">
        <v>12499</v>
      </c>
      <c r="C4198" s="1" t="s">
        <v>41</v>
      </c>
      <c r="D4198">
        <v>39</v>
      </c>
      <c r="E4198" s="1" t="s">
        <v>42</v>
      </c>
      <c r="F4198" s="1" t="s">
        <v>72</v>
      </c>
      <c r="G4198" s="1" t="s">
        <v>59</v>
      </c>
      <c r="H4198" s="1" t="s">
        <v>45</v>
      </c>
      <c r="I4198" s="1" t="s">
        <v>46</v>
      </c>
      <c r="J4198" s="1" t="s">
        <v>47</v>
      </c>
      <c r="K4198" s="1" t="s">
        <v>48</v>
      </c>
      <c r="L4198" s="1" t="s">
        <v>49</v>
      </c>
      <c r="M4198" s="1" t="s">
        <v>48</v>
      </c>
      <c r="N4198" s="1" t="s">
        <v>48</v>
      </c>
      <c r="O4198" s="1" t="s">
        <v>48</v>
      </c>
      <c r="P4198" s="1" t="s">
        <v>48</v>
      </c>
      <c r="Q4198" s="1" t="s">
        <v>48</v>
      </c>
      <c r="R4198" s="1" t="s">
        <v>48</v>
      </c>
      <c r="S4198" s="1" t="s">
        <v>48</v>
      </c>
      <c r="T4198" s="1" t="s">
        <v>48</v>
      </c>
      <c r="U4198" s="1" t="s">
        <v>48</v>
      </c>
      <c r="V4198" s="1" t="s">
        <v>48</v>
      </c>
      <c r="W4198" s="1" t="s">
        <v>48</v>
      </c>
      <c r="X4198" s="1" t="s">
        <v>116</v>
      </c>
      <c r="Y4198" s="1" t="s">
        <v>16373</v>
      </c>
      <c r="AC4198" s="1" t="s">
        <v>5712</v>
      </c>
      <c r="AD4198" s="1" t="s">
        <v>5712</v>
      </c>
      <c r="AI4198" s="1" t="s">
        <v>16374</v>
      </c>
      <c r="AK4198" s="1" t="s">
        <v>77</v>
      </c>
      <c r="AN4198" s="1" t="s">
        <v>5712</v>
      </c>
      <c r="AP4198" s="1" t="s">
        <v>5712</v>
      </c>
      <c r="AR4198" s="1" t="s">
        <v>5712</v>
      </c>
      <c r="AT4198" s="1" t="s">
        <v>5712</v>
      </c>
      <c r="AV4198" s="1" t="s">
        <v>224</v>
      </c>
    </row>
    <row r="4199" spans="1:48" x14ac:dyDescent="0.35">
      <c r="A4199" s="1" t="s">
        <v>16375</v>
      </c>
      <c r="B4199" s="1" t="s">
        <v>12499</v>
      </c>
      <c r="C4199" s="1" t="s">
        <v>41</v>
      </c>
      <c r="D4199">
        <v>68</v>
      </c>
      <c r="E4199" s="1" t="s">
        <v>65</v>
      </c>
      <c r="F4199" s="1" t="s">
        <v>43</v>
      </c>
      <c r="G4199" s="1" t="s">
        <v>98</v>
      </c>
      <c r="H4199" s="1" t="s">
        <v>67</v>
      </c>
      <c r="I4199" s="1" t="s">
        <v>110</v>
      </c>
      <c r="J4199" s="1" t="s">
        <v>47</v>
      </c>
      <c r="K4199" s="1" t="s">
        <v>48</v>
      </c>
      <c r="L4199" s="1" t="s">
        <v>48</v>
      </c>
      <c r="M4199" s="1" t="s">
        <v>49</v>
      </c>
      <c r="N4199" s="1" t="s">
        <v>48</v>
      </c>
      <c r="O4199" s="1" t="s">
        <v>48</v>
      </c>
      <c r="P4199" s="1" t="s">
        <v>48</v>
      </c>
      <c r="Q4199" s="1" t="s">
        <v>48</v>
      </c>
      <c r="R4199" s="1" t="s">
        <v>48</v>
      </c>
      <c r="S4199" s="1" t="s">
        <v>48</v>
      </c>
      <c r="T4199" s="1" t="s">
        <v>48</v>
      </c>
      <c r="U4199" s="1" t="s">
        <v>48</v>
      </c>
      <c r="V4199" s="1" t="s">
        <v>48</v>
      </c>
      <c r="W4199" s="1" t="s">
        <v>48</v>
      </c>
      <c r="X4199" s="1" t="s">
        <v>116</v>
      </c>
      <c r="Y4199" s="1" t="s">
        <v>16376</v>
      </c>
      <c r="AC4199" s="1" t="s">
        <v>5712</v>
      </c>
      <c r="AD4199" s="1" t="s">
        <v>5712</v>
      </c>
      <c r="AK4199" s="1" t="s">
        <v>63</v>
      </c>
      <c r="AN4199" s="1" t="s">
        <v>5712</v>
      </c>
      <c r="AP4199" s="1" t="s">
        <v>5712</v>
      </c>
      <c r="AR4199" s="1" t="s">
        <v>5712</v>
      </c>
      <c r="AT4199" s="1" t="s">
        <v>5712</v>
      </c>
    </row>
    <row r="4200" spans="1:48" x14ac:dyDescent="0.35">
      <c r="A4200" s="1" t="s">
        <v>16377</v>
      </c>
      <c r="B4200" s="1" t="s">
        <v>12499</v>
      </c>
      <c r="C4200" s="1" t="s">
        <v>41</v>
      </c>
      <c r="D4200">
        <v>46</v>
      </c>
      <c r="E4200" s="1" t="s">
        <v>42</v>
      </c>
      <c r="F4200" s="1" t="s">
        <v>43</v>
      </c>
      <c r="G4200" s="1" t="s">
        <v>98</v>
      </c>
      <c r="H4200" s="1" t="s">
        <v>386</v>
      </c>
      <c r="I4200" s="1" t="s">
        <v>90</v>
      </c>
      <c r="J4200" s="1" t="s">
        <v>47</v>
      </c>
      <c r="K4200" s="1" t="s">
        <v>48</v>
      </c>
      <c r="L4200" s="1" t="s">
        <v>48</v>
      </c>
      <c r="M4200" s="1" t="s">
        <v>48</v>
      </c>
      <c r="N4200" s="1" t="s">
        <v>48</v>
      </c>
      <c r="O4200" s="1" t="s">
        <v>48</v>
      </c>
      <c r="P4200" s="1" t="s">
        <v>48</v>
      </c>
      <c r="Q4200" s="1" t="s">
        <v>48</v>
      </c>
      <c r="R4200" s="1" t="s">
        <v>49</v>
      </c>
      <c r="S4200" s="1" t="s">
        <v>48</v>
      </c>
      <c r="T4200" s="1" t="s">
        <v>48</v>
      </c>
      <c r="U4200" s="1" t="s">
        <v>48</v>
      </c>
      <c r="V4200" s="1" t="s">
        <v>48</v>
      </c>
      <c r="W4200" s="1" t="s">
        <v>48</v>
      </c>
      <c r="X4200" s="1" t="s">
        <v>116</v>
      </c>
      <c r="Y4200" s="1" t="s">
        <v>16378</v>
      </c>
      <c r="AC4200" s="1" t="s">
        <v>5712</v>
      </c>
      <c r="AD4200" s="1" t="s">
        <v>5712</v>
      </c>
      <c r="AK4200" s="1" t="s">
        <v>77</v>
      </c>
      <c r="AN4200" s="1" t="s">
        <v>5712</v>
      </c>
      <c r="AP4200" s="1" t="s">
        <v>5712</v>
      </c>
      <c r="AR4200" s="1" t="s">
        <v>5712</v>
      </c>
      <c r="AT4200" s="1" t="s">
        <v>5712</v>
      </c>
    </row>
    <row r="4201" spans="1:48" x14ac:dyDescent="0.35">
      <c r="A4201" s="1" t="s">
        <v>16379</v>
      </c>
      <c r="B4201" s="1" t="s">
        <v>12499</v>
      </c>
      <c r="C4201" s="1" t="s">
        <v>71</v>
      </c>
      <c r="D4201">
        <v>69</v>
      </c>
      <c r="E4201" s="1" t="s">
        <v>65</v>
      </c>
      <c r="F4201" s="1" t="s">
        <v>72</v>
      </c>
      <c r="G4201" s="1" t="s">
        <v>73</v>
      </c>
      <c r="H4201" s="1" t="s">
        <v>67</v>
      </c>
      <c r="I4201" s="1" t="s">
        <v>113</v>
      </c>
      <c r="J4201" s="1" t="s">
        <v>47</v>
      </c>
      <c r="K4201" s="1" t="s">
        <v>48</v>
      </c>
      <c r="L4201" s="1" t="s">
        <v>48</v>
      </c>
      <c r="M4201" s="1" t="s">
        <v>49</v>
      </c>
      <c r="N4201" s="1" t="s">
        <v>48</v>
      </c>
      <c r="O4201" s="1" t="s">
        <v>48</v>
      </c>
      <c r="P4201" s="1" t="s">
        <v>48</v>
      </c>
      <c r="Q4201" s="1" t="s">
        <v>48</v>
      </c>
      <c r="R4201" s="1" t="s">
        <v>48</v>
      </c>
      <c r="S4201" s="1" t="s">
        <v>48</v>
      </c>
      <c r="T4201" s="1" t="s">
        <v>48</v>
      </c>
      <c r="U4201" s="1" t="s">
        <v>48</v>
      </c>
      <c r="V4201" s="1" t="s">
        <v>48</v>
      </c>
      <c r="W4201" s="1" t="s">
        <v>48</v>
      </c>
      <c r="X4201" s="1" t="s">
        <v>62</v>
      </c>
      <c r="AC4201" s="1" t="s">
        <v>5712</v>
      </c>
      <c r="AD4201" s="1" t="s">
        <v>5712</v>
      </c>
      <c r="AK4201" s="1" t="s">
        <v>63</v>
      </c>
      <c r="AN4201" s="1" t="s">
        <v>5712</v>
      </c>
      <c r="AP4201" s="1" t="s">
        <v>5712</v>
      </c>
      <c r="AR4201" s="1" t="s">
        <v>5712</v>
      </c>
      <c r="AT4201" s="1" t="s">
        <v>5712</v>
      </c>
    </row>
    <row r="4202" spans="1:48" x14ac:dyDescent="0.35">
      <c r="A4202" s="1" t="s">
        <v>16380</v>
      </c>
      <c r="B4202" s="1" t="s">
        <v>12499</v>
      </c>
      <c r="C4202" s="1" t="s">
        <v>41</v>
      </c>
      <c r="D4202">
        <v>53</v>
      </c>
      <c r="E4202" s="1" t="s">
        <v>42</v>
      </c>
      <c r="F4202" s="1" t="s">
        <v>72</v>
      </c>
      <c r="G4202" s="1" t="s">
        <v>73</v>
      </c>
      <c r="H4202" s="1" t="s">
        <v>45</v>
      </c>
      <c r="I4202" s="1" t="s">
        <v>61</v>
      </c>
      <c r="J4202" s="1" t="s">
        <v>47</v>
      </c>
      <c r="K4202" s="1" t="s">
        <v>49</v>
      </c>
      <c r="L4202" s="1" t="s">
        <v>48</v>
      </c>
      <c r="M4202" s="1" t="s">
        <v>48</v>
      </c>
      <c r="N4202" s="1" t="s">
        <v>48</v>
      </c>
      <c r="O4202" s="1" t="s">
        <v>48</v>
      </c>
      <c r="P4202" s="1" t="s">
        <v>48</v>
      </c>
      <c r="Q4202" s="1" t="s">
        <v>48</v>
      </c>
      <c r="R4202" s="1" t="s">
        <v>48</v>
      </c>
      <c r="S4202" s="1" t="s">
        <v>48</v>
      </c>
      <c r="T4202" s="1" t="s">
        <v>49</v>
      </c>
      <c r="U4202" s="1" t="s">
        <v>48</v>
      </c>
      <c r="V4202" s="1" t="s">
        <v>48</v>
      </c>
      <c r="W4202" s="1" t="s">
        <v>48</v>
      </c>
      <c r="X4202" s="1" t="s">
        <v>62</v>
      </c>
      <c r="AC4202" s="1" t="s">
        <v>5712</v>
      </c>
      <c r="AD4202" s="1" t="s">
        <v>5712</v>
      </c>
      <c r="AI4202" s="1" t="s">
        <v>12748</v>
      </c>
      <c r="AK4202" s="1" t="s">
        <v>77</v>
      </c>
      <c r="AN4202" s="1" t="s">
        <v>5712</v>
      </c>
      <c r="AP4202" s="1" t="s">
        <v>5712</v>
      </c>
      <c r="AR4202" s="1" t="s">
        <v>5712</v>
      </c>
      <c r="AT4202" s="1" t="s">
        <v>5712</v>
      </c>
      <c r="AV4202" s="1" t="s">
        <v>16381</v>
      </c>
    </row>
    <row r="4203" spans="1:48" ht="232" x14ac:dyDescent="0.35">
      <c r="A4203" s="1" t="s">
        <v>16382</v>
      </c>
      <c r="B4203" s="1" t="s">
        <v>12499</v>
      </c>
      <c r="C4203" s="1" t="s">
        <v>71</v>
      </c>
      <c r="D4203">
        <v>52</v>
      </c>
      <c r="E4203" s="1" t="s">
        <v>42</v>
      </c>
      <c r="F4203" s="1" t="s">
        <v>43</v>
      </c>
      <c r="G4203" s="1" t="s">
        <v>44</v>
      </c>
      <c r="H4203" s="1" t="s">
        <v>79</v>
      </c>
      <c r="I4203" s="1" t="s">
        <v>74</v>
      </c>
      <c r="J4203" s="1" t="s">
        <v>47</v>
      </c>
      <c r="K4203" s="1" t="s">
        <v>48</v>
      </c>
      <c r="L4203" s="1" t="s">
        <v>48</v>
      </c>
      <c r="M4203" s="1" t="s">
        <v>49</v>
      </c>
      <c r="N4203" s="1" t="s">
        <v>48</v>
      </c>
      <c r="O4203" s="1" t="s">
        <v>48</v>
      </c>
      <c r="P4203" s="1" t="s">
        <v>48</v>
      </c>
      <c r="Q4203" s="1" t="s">
        <v>48</v>
      </c>
      <c r="R4203" s="1" t="s">
        <v>48</v>
      </c>
      <c r="S4203" s="1" t="s">
        <v>48</v>
      </c>
      <c r="T4203" s="1" t="s">
        <v>48</v>
      </c>
      <c r="U4203" s="1" t="s">
        <v>48</v>
      </c>
      <c r="V4203" s="1" t="s">
        <v>48</v>
      </c>
      <c r="W4203" s="1" t="s">
        <v>48</v>
      </c>
      <c r="X4203" s="1" t="s">
        <v>145</v>
      </c>
      <c r="Y4203" s="2" t="s">
        <v>16383</v>
      </c>
      <c r="AC4203" s="1" t="s">
        <v>5712</v>
      </c>
      <c r="AD4203" s="1" t="s">
        <v>5712</v>
      </c>
      <c r="AI4203" s="2" t="s">
        <v>16384</v>
      </c>
      <c r="AK4203" s="1" t="s">
        <v>55</v>
      </c>
      <c r="AN4203" s="1" t="s">
        <v>5712</v>
      </c>
      <c r="AP4203" s="1" t="s">
        <v>5712</v>
      </c>
      <c r="AR4203" s="1" t="s">
        <v>5712</v>
      </c>
      <c r="AT4203" s="1" t="s">
        <v>5712</v>
      </c>
    </row>
    <row r="4204" spans="1:48" x14ac:dyDescent="0.35">
      <c r="A4204" s="1" t="s">
        <v>16385</v>
      </c>
      <c r="B4204" s="1" t="s">
        <v>12499</v>
      </c>
      <c r="C4204" s="1" t="s">
        <v>41</v>
      </c>
      <c r="D4204">
        <v>66</v>
      </c>
      <c r="E4204" s="1" t="s">
        <v>65</v>
      </c>
      <c r="F4204" s="1" t="s">
        <v>66</v>
      </c>
      <c r="G4204" s="1" t="s">
        <v>73</v>
      </c>
      <c r="H4204" s="1" t="s">
        <v>67</v>
      </c>
      <c r="I4204" s="1" t="s">
        <v>46</v>
      </c>
      <c r="J4204" s="1" t="s">
        <v>47</v>
      </c>
      <c r="K4204" s="1" t="s">
        <v>49</v>
      </c>
      <c r="L4204" s="1" t="s">
        <v>48</v>
      </c>
      <c r="M4204" s="1" t="s">
        <v>48</v>
      </c>
      <c r="N4204" s="1" t="s">
        <v>48</v>
      </c>
      <c r="O4204" s="1" t="s">
        <v>48</v>
      </c>
      <c r="P4204" s="1" t="s">
        <v>48</v>
      </c>
      <c r="Q4204" s="1" t="s">
        <v>48</v>
      </c>
      <c r="R4204" s="1" t="s">
        <v>48</v>
      </c>
      <c r="S4204" s="1" t="s">
        <v>48</v>
      </c>
      <c r="T4204" s="1" t="s">
        <v>49</v>
      </c>
      <c r="U4204" s="1" t="s">
        <v>48</v>
      </c>
      <c r="V4204" s="1" t="s">
        <v>48</v>
      </c>
      <c r="W4204" s="1" t="s">
        <v>48</v>
      </c>
      <c r="X4204" s="1" t="s">
        <v>62</v>
      </c>
      <c r="AC4204" s="1" t="s">
        <v>5712</v>
      </c>
      <c r="AD4204" s="1" t="s">
        <v>5712</v>
      </c>
      <c r="AK4204" s="1" t="s">
        <v>77</v>
      </c>
      <c r="AN4204" s="1" t="s">
        <v>5712</v>
      </c>
      <c r="AP4204" s="1" t="s">
        <v>5712</v>
      </c>
      <c r="AR4204" s="1" t="s">
        <v>5712</v>
      </c>
      <c r="AT4204" s="1" t="s">
        <v>5712</v>
      </c>
      <c r="AV4204" s="1" t="s">
        <v>16386</v>
      </c>
    </row>
    <row r="4205" spans="1:48" x14ac:dyDescent="0.35">
      <c r="A4205" s="1" t="s">
        <v>16387</v>
      </c>
      <c r="B4205" s="1" t="s">
        <v>12499</v>
      </c>
      <c r="C4205" s="1" t="s">
        <v>41</v>
      </c>
      <c r="D4205">
        <v>25</v>
      </c>
      <c r="E4205" s="1" t="s">
        <v>57</v>
      </c>
      <c r="F4205" s="1" t="s">
        <v>58</v>
      </c>
      <c r="G4205" s="1" t="s">
        <v>98</v>
      </c>
      <c r="H4205" s="1" t="s">
        <v>45</v>
      </c>
      <c r="I4205" s="1" t="s">
        <v>110</v>
      </c>
      <c r="J4205" s="1" t="s">
        <v>47</v>
      </c>
      <c r="K4205" s="1" t="s">
        <v>49</v>
      </c>
      <c r="L4205" s="1" t="s">
        <v>48</v>
      </c>
      <c r="M4205" s="1" t="s">
        <v>48</v>
      </c>
      <c r="N4205" s="1" t="s">
        <v>48</v>
      </c>
      <c r="O4205" s="1" t="s">
        <v>48</v>
      </c>
      <c r="P4205" s="1" t="s">
        <v>48</v>
      </c>
      <c r="Q4205" s="1" t="s">
        <v>48</v>
      </c>
      <c r="R4205" s="1" t="s">
        <v>48</v>
      </c>
      <c r="S4205" s="1" t="s">
        <v>48</v>
      </c>
      <c r="T4205" s="1" t="s">
        <v>49</v>
      </c>
      <c r="U4205" s="1" t="s">
        <v>48</v>
      </c>
      <c r="V4205" s="1" t="s">
        <v>48</v>
      </c>
      <c r="W4205" s="1" t="s">
        <v>48</v>
      </c>
      <c r="X4205" s="1" t="s">
        <v>62</v>
      </c>
      <c r="AC4205" s="1" t="s">
        <v>5712</v>
      </c>
      <c r="AD4205" s="1" t="s">
        <v>5712</v>
      </c>
      <c r="AI4205" s="1" t="s">
        <v>15008</v>
      </c>
      <c r="AK4205" s="1" t="s">
        <v>63</v>
      </c>
      <c r="AN4205" s="1" t="s">
        <v>5712</v>
      </c>
      <c r="AP4205" s="1" t="s">
        <v>5712</v>
      </c>
      <c r="AR4205" s="1" t="s">
        <v>5712</v>
      </c>
      <c r="AT4205" s="1" t="s">
        <v>5712</v>
      </c>
    </row>
    <row r="4206" spans="1:48" x14ac:dyDescent="0.35">
      <c r="A4206" s="1" t="s">
        <v>16388</v>
      </c>
      <c r="B4206" s="1" t="s">
        <v>12499</v>
      </c>
      <c r="C4206" s="1" t="s">
        <v>41</v>
      </c>
      <c r="D4206">
        <v>30</v>
      </c>
      <c r="E4206" s="1" t="s">
        <v>57</v>
      </c>
      <c r="F4206" s="1" t="s">
        <v>107</v>
      </c>
      <c r="G4206" s="1" t="s">
        <v>85</v>
      </c>
      <c r="H4206" s="1" t="s">
        <v>109</v>
      </c>
      <c r="I4206" s="1" t="s">
        <v>46</v>
      </c>
      <c r="J4206" s="1" t="s">
        <v>47</v>
      </c>
      <c r="K4206" s="1" t="s">
        <v>48</v>
      </c>
      <c r="L4206" s="1" t="s">
        <v>48</v>
      </c>
      <c r="M4206" s="1" t="s">
        <v>48</v>
      </c>
      <c r="N4206" s="1" t="s">
        <v>48</v>
      </c>
      <c r="O4206" s="1" t="s">
        <v>48</v>
      </c>
      <c r="P4206" s="1" t="s">
        <v>49</v>
      </c>
      <c r="Q4206" s="1" t="s">
        <v>48</v>
      </c>
      <c r="R4206" s="1" t="s">
        <v>48</v>
      </c>
      <c r="S4206" s="1" t="s">
        <v>48</v>
      </c>
      <c r="T4206" s="1" t="s">
        <v>48</v>
      </c>
      <c r="U4206" s="1" t="s">
        <v>48</v>
      </c>
      <c r="V4206" s="1" t="s">
        <v>48</v>
      </c>
      <c r="W4206" s="1" t="s">
        <v>48</v>
      </c>
      <c r="X4206" s="1" t="s">
        <v>62</v>
      </c>
      <c r="AC4206" s="1" t="s">
        <v>5712</v>
      </c>
      <c r="AD4206" s="1" t="s">
        <v>5712</v>
      </c>
      <c r="AK4206" s="1" t="s">
        <v>77</v>
      </c>
      <c r="AN4206" s="1" t="s">
        <v>5712</v>
      </c>
      <c r="AP4206" s="1" t="s">
        <v>5712</v>
      </c>
      <c r="AR4206" s="1" t="s">
        <v>5712</v>
      </c>
      <c r="AT4206" s="1" t="s">
        <v>5712</v>
      </c>
    </row>
    <row r="4207" spans="1:48" x14ac:dyDescent="0.35">
      <c r="A4207" s="1" t="s">
        <v>16389</v>
      </c>
      <c r="B4207" s="1" t="s">
        <v>12499</v>
      </c>
      <c r="C4207" s="1" t="s">
        <v>41</v>
      </c>
      <c r="D4207">
        <v>81</v>
      </c>
      <c r="E4207" s="1" t="s">
        <v>65</v>
      </c>
      <c r="F4207" s="1" t="s">
        <v>43</v>
      </c>
      <c r="G4207" s="1" t="s">
        <v>73</v>
      </c>
      <c r="H4207" s="1" t="s">
        <v>67</v>
      </c>
      <c r="I4207" s="1" t="s">
        <v>99</v>
      </c>
      <c r="J4207" s="1" t="s">
        <v>80</v>
      </c>
      <c r="K4207" s="1" t="s">
        <v>48</v>
      </c>
      <c r="L4207" s="1" t="s">
        <v>48</v>
      </c>
      <c r="M4207" s="1" t="s">
        <v>48</v>
      </c>
      <c r="N4207" s="1" t="s">
        <v>48</v>
      </c>
      <c r="O4207" s="1" t="s">
        <v>48</v>
      </c>
      <c r="P4207" s="1" t="s">
        <v>48</v>
      </c>
      <c r="Q4207" s="1" t="s">
        <v>48</v>
      </c>
      <c r="R4207" s="1" t="s">
        <v>48</v>
      </c>
      <c r="S4207" s="1" t="s">
        <v>48</v>
      </c>
      <c r="T4207" s="1" t="s">
        <v>48</v>
      </c>
      <c r="U4207" s="1" t="s">
        <v>48</v>
      </c>
      <c r="V4207" s="1" t="s">
        <v>49</v>
      </c>
      <c r="W4207" s="1" t="s">
        <v>48</v>
      </c>
      <c r="X4207" s="1" t="s">
        <v>51</v>
      </c>
      <c r="Y4207" s="1" t="s">
        <v>16390</v>
      </c>
      <c r="AC4207" s="1" t="s">
        <v>5712</v>
      </c>
      <c r="AD4207" s="1" t="s">
        <v>5712</v>
      </c>
      <c r="AI4207" s="1" t="s">
        <v>16391</v>
      </c>
      <c r="AK4207" s="1" t="s">
        <v>63</v>
      </c>
      <c r="AN4207" s="1" t="s">
        <v>5712</v>
      </c>
      <c r="AP4207" s="1" t="s">
        <v>5712</v>
      </c>
      <c r="AR4207" s="1" t="s">
        <v>5712</v>
      </c>
      <c r="AT4207" s="1" t="s">
        <v>5712</v>
      </c>
      <c r="AV4207" s="1" t="s">
        <v>16392</v>
      </c>
    </row>
    <row r="4208" spans="1:48" x14ac:dyDescent="0.35">
      <c r="A4208" s="1" t="s">
        <v>16393</v>
      </c>
      <c r="B4208" s="1" t="s">
        <v>12499</v>
      </c>
      <c r="C4208" s="1" t="s">
        <v>41</v>
      </c>
      <c r="D4208">
        <v>18</v>
      </c>
      <c r="E4208" s="1" t="s">
        <v>57</v>
      </c>
      <c r="F4208" s="1" t="s">
        <v>58</v>
      </c>
      <c r="G4208" s="1" t="s">
        <v>44</v>
      </c>
      <c r="H4208" s="1" t="s">
        <v>79</v>
      </c>
      <c r="I4208" s="1" t="s">
        <v>68</v>
      </c>
      <c r="J4208" s="1" t="s">
        <v>47</v>
      </c>
      <c r="K4208" s="1" t="s">
        <v>48</v>
      </c>
      <c r="L4208" s="1" t="s">
        <v>48</v>
      </c>
      <c r="M4208" s="1" t="s">
        <v>48</v>
      </c>
      <c r="N4208" s="1" t="s">
        <v>48</v>
      </c>
      <c r="O4208" s="1" t="s">
        <v>48</v>
      </c>
      <c r="P4208" s="1" t="s">
        <v>49</v>
      </c>
      <c r="Q4208" s="1" t="s">
        <v>48</v>
      </c>
      <c r="R4208" s="1" t="s">
        <v>48</v>
      </c>
      <c r="S4208" s="1" t="s">
        <v>48</v>
      </c>
      <c r="T4208" s="1" t="s">
        <v>48</v>
      </c>
      <c r="U4208" s="1" t="s">
        <v>48</v>
      </c>
      <c r="V4208" s="1" t="s">
        <v>48</v>
      </c>
      <c r="W4208" s="1" t="s">
        <v>48</v>
      </c>
      <c r="X4208" s="1" t="s">
        <v>116</v>
      </c>
      <c r="Y4208" s="1" t="s">
        <v>16394</v>
      </c>
      <c r="AC4208" s="1" t="s">
        <v>5712</v>
      </c>
      <c r="AD4208" s="1" t="s">
        <v>5712</v>
      </c>
      <c r="AK4208" s="1" t="s">
        <v>101</v>
      </c>
      <c r="AN4208" s="1" t="s">
        <v>5712</v>
      </c>
      <c r="AP4208" s="1" t="s">
        <v>5712</v>
      </c>
      <c r="AR4208" s="1" t="s">
        <v>5712</v>
      </c>
      <c r="AT4208" s="1" t="s">
        <v>5712</v>
      </c>
    </row>
    <row r="4209" spans="1:48" x14ac:dyDescent="0.35">
      <c r="A4209" s="1" t="s">
        <v>16395</v>
      </c>
      <c r="B4209" s="1" t="s">
        <v>12499</v>
      </c>
      <c r="C4209" s="1" t="s">
        <v>41</v>
      </c>
      <c r="D4209">
        <v>60</v>
      </c>
      <c r="E4209" s="1" t="s">
        <v>65</v>
      </c>
      <c r="F4209" s="1" t="s">
        <v>66</v>
      </c>
      <c r="G4209" s="1" t="s">
        <v>137</v>
      </c>
      <c r="H4209" s="1" t="s">
        <v>67</v>
      </c>
      <c r="I4209" s="1" t="s">
        <v>90</v>
      </c>
      <c r="J4209" s="1" t="s">
        <v>47</v>
      </c>
      <c r="K4209" s="1" t="s">
        <v>48</v>
      </c>
      <c r="L4209" s="1" t="s">
        <v>48</v>
      </c>
      <c r="M4209" s="1" t="s">
        <v>49</v>
      </c>
      <c r="N4209" s="1" t="s">
        <v>48</v>
      </c>
      <c r="O4209" s="1" t="s">
        <v>48</v>
      </c>
      <c r="P4209" s="1" t="s">
        <v>48</v>
      </c>
      <c r="Q4209" s="1" t="s">
        <v>48</v>
      </c>
      <c r="R4209" s="1" t="s">
        <v>48</v>
      </c>
      <c r="S4209" s="1" t="s">
        <v>48</v>
      </c>
      <c r="T4209" s="1" t="s">
        <v>48</v>
      </c>
      <c r="U4209" s="1" t="s">
        <v>48</v>
      </c>
      <c r="V4209" s="1" t="s">
        <v>48</v>
      </c>
      <c r="W4209" s="1" t="s">
        <v>49</v>
      </c>
      <c r="X4209" s="1" t="s">
        <v>62</v>
      </c>
      <c r="AC4209" s="1" t="s">
        <v>5712</v>
      </c>
      <c r="AD4209" s="1" t="s">
        <v>5712</v>
      </c>
      <c r="AK4209" s="1" t="s">
        <v>77</v>
      </c>
      <c r="AN4209" s="1" t="s">
        <v>5712</v>
      </c>
      <c r="AP4209" s="1" t="s">
        <v>5712</v>
      </c>
      <c r="AR4209" s="1" t="s">
        <v>5712</v>
      </c>
      <c r="AT4209" s="1" t="s">
        <v>5712</v>
      </c>
      <c r="AV4209" s="1" t="s">
        <v>1024</v>
      </c>
    </row>
    <row r="4210" spans="1:48" x14ac:dyDescent="0.35">
      <c r="A4210" s="1" t="s">
        <v>16396</v>
      </c>
      <c r="B4210" s="1" t="s">
        <v>12499</v>
      </c>
      <c r="C4210" s="1" t="s">
        <v>41</v>
      </c>
      <c r="D4210">
        <v>21</v>
      </c>
      <c r="E4210" s="1" t="s">
        <v>57</v>
      </c>
      <c r="F4210" s="1" t="s">
        <v>58</v>
      </c>
      <c r="G4210" s="1" t="s">
        <v>73</v>
      </c>
      <c r="H4210" s="1" t="s">
        <v>79</v>
      </c>
      <c r="I4210" s="1" t="s">
        <v>90</v>
      </c>
      <c r="J4210" s="1" t="s">
        <v>47</v>
      </c>
      <c r="K4210" s="1" t="s">
        <v>48</v>
      </c>
      <c r="L4210" s="1" t="s">
        <v>48</v>
      </c>
      <c r="M4210" s="1" t="s">
        <v>48</v>
      </c>
      <c r="N4210" s="1" t="s">
        <v>48</v>
      </c>
      <c r="O4210" s="1" t="s">
        <v>48</v>
      </c>
      <c r="P4210" s="1" t="s">
        <v>49</v>
      </c>
      <c r="Q4210" s="1" t="s">
        <v>48</v>
      </c>
      <c r="R4210" s="1" t="s">
        <v>48</v>
      </c>
      <c r="S4210" s="1" t="s">
        <v>48</v>
      </c>
      <c r="T4210" s="1" t="s">
        <v>48</v>
      </c>
      <c r="U4210" s="1" t="s">
        <v>48</v>
      </c>
      <c r="V4210" s="1" t="s">
        <v>48</v>
      </c>
      <c r="W4210" s="1" t="s">
        <v>48</v>
      </c>
      <c r="X4210" s="1" t="s">
        <v>62</v>
      </c>
      <c r="AC4210" s="1" t="s">
        <v>5712</v>
      </c>
      <c r="AD4210" s="1" t="s">
        <v>5712</v>
      </c>
      <c r="AK4210" s="1" t="s">
        <v>101</v>
      </c>
      <c r="AN4210" s="1" t="s">
        <v>5712</v>
      </c>
      <c r="AP4210" s="1" t="s">
        <v>5712</v>
      </c>
      <c r="AR4210" s="1" t="s">
        <v>5712</v>
      </c>
      <c r="AT4210" s="1" t="s">
        <v>5712</v>
      </c>
    </row>
    <row r="4211" spans="1:48" x14ac:dyDescent="0.35">
      <c r="A4211" s="1" t="s">
        <v>16397</v>
      </c>
      <c r="B4211" s="1" t="s">
        <v>12499</v>
      </c>
      <c r="C4211" s="1" t="s">
        <v>41</v>
      </c>
      <c r="D4211">
        <v>16</v>
      </c>
      <c r="E4211" s="1" t="s">
        <v>57</v>
      </c>
      <c r="F4211" s="1" t="s">
        <v>58</v>
      </c>
      <c r="G4211" s="1" t="s">
        <v>44</v>
      </c>
      <c r="H4211" s="1" t="s">
        <v>79</v>
      </c>
      <c r="I4211" s="1" t="s">
        <v>46</v>
      </c>
      <c r="J4211" s="1" t="s">
        <v>47</v>
      </c>
      <c r="K4211" s="1" t="s">
        <v>49</v>
      </c>
      <c r="L4211" s="1" t="s">
        <v>48</v>
      </c>
      <c r="M4211" s="1" t="s">
        <v>48</v>
      </c>
      <c r="N4211" s="1" t="s">
        <v>48</v>
      </c>
      <c r="O4211" s="1" t="s">
        <v>48</v>
      </c>
      <c r="P4211" s="1" t="s">
        <v>48</v>
      </c>
      <c r="Q4211" s="1" t="s">
        <v>48</v>
      </c>
      <c r="R4211" s="1" t="s">
        <v>48</v>
      </c>
      <c r="S4211" s="1" t="s">
        <v>48</v>
      </c>
      <c r="T4211" s="1" t="s">
        <v>49</v>
      </c>
      <c r="U4211" s="1" t="s">
        <v>48</v>
      </c>
      <c r="V4211" s="1" t="s">
        <v>48</v>
      </c>
      <c r="W4211" s="1" t="s">
        <v>48</v>
      </c>
      <c r="X4211" s="1" t="s">
        <v>116</v>
      </c>
      <c r="Y4211" s="1" t="s">
        <v>16398</v>
      </c>
      <c r="AC4211" s="1" t="s">
        <v>5712</v>
      </c>
      <c r="AD4211" s="1" t="s">
        <v>5712</v>
      </c>
      <c r="AK4211" s="1" t="s">
        <v>63</v>
      </c>
      <c r="AN4211" s="1" t="s">
        <v>5712</v>
      </c>
      <c r="AP4211" s="1" t="s">
        <v>5712</v>
      </c>
      <c r="AR4211" s="1" t="s">
        <v>5712</v>
      </c>
      <c r="AT4211" s="1" t="s">
        <v>5712</v>
      </c>
      <c r="AV4211" s="1" t="s">
        <v>16399</v>
      </c>
    </row>
    <row r="4212" spans="1:48" x14ac:dyDescent="0.35">
      <c r="A4212" s="1" t="s">
        <v>16400</v>
      </c>
      <c r="B4212" s="1" t="s">
        <v>12499</v>
      </c>
      <c r="C4212" s="1" t="s">
        <v>41</v>
      </c>
      <c r="D4212">
        <v>69</v>
      </c>
      <c r="E4212" s="1" t="s">
        <v>65</v>
      </c>
      <c r="F4212" s="1" t="s">
        <v>66</v>
      </c>
      <c r="G4212" s="1" t="s">
        <v>73</v>
      </c>
      <c r="H4212" s="1" t="s">
        <v>67</v>
      </c>
      <c r="I4212" s="1" t="s">
        <v>68</v>
      </c>
      <c r="J4212" s="1" t="s">
        <v>47</v>
      </c>
      <c r="K4212" s="1" t="s">
        <v>49</v>
      </c>
      <c r="L4212" s="1" t="s">
        <v>48</v>
      </c>
      <c r="M4212" s="1" t="s">
        <v>48</v>
      </c>
      <c r="N4212" s="1" t="s">
        <v>48</v>
      </c>
      <c r="O4212" s="1" t="s">
        <v>48</v>
      </c>
      <c r="P4212" s="1" t="s">
        <v>48</v>
      </c>
      <c r="Q4212" s="1" t="s">
        <v>48</v>
      </c>
      <c r="R4212" s="1" t="s">
        <v>48</v>
      </c>
      <c r="S4212" s="1" t="s">
        <v>48</v>
      </c>
      <c r="T4212" s="1" t="s">
        <v>49</v>
      </c>
      <c r="U4212" s="1" t="s">
        <v>48</v>
      </c>
      <c r="V4212" s="1" t="s">
        <v>48</v>
      </c>
      <c r="W4212" s="1" t="s">
        <v>48</v>
      </c>
      <c r="X4212" s="1" t="s">
        <v>116</v>
      </c>
      <c r="Y4212" s="1" t="s">
        <v>16401</v>
      </c>
      <c r="AC4212" s="1" t="s">
        <v>5712</v>
      </c>
      <c r="AD4212" s="1" t="s">
        <v>5712</v>
      </c>
      <c r="AK4212" s="1" t="s">
        <v>77</v>
      </c>
      <c r="AN4212" s="1" t="s">
        <v>5712</v>
      </c>
      <c r="AP4212" s="1" t="s">
        <v>5712</v>
      </c>
      <c r="AR4212" s="1" t="s">
        <v>5712</v>
      </c>
      <c r="AT4212" s="1" t="s">
        <v>5712</v>
      </c>
    </row>
    <row r="4213" spans="1:48" x14ac:dyDescent="0.35">
      <c r="A4213" s="1" t="s">
        <v>16402</v>
      </c>
      <c r="B4213" s="1" t="s">
        <v>12499</v>
      </c>
      <c r="C4213" s="1" t="s">
        <v>41</v>
      </c>
      <c r="D4213">
        <v>46</v>
      </c>
      <c r="E4213" s="1" t="s">
        <v>42</v>
      </c>
      <c r="F4213" s="1" t="s">
        <v>72</v>
      </c>
      <c r="G4213" s="1" t="s">
        <v>98</v>
      </c>
      <c r="H4213" s="1" t="s">
        <v>45</v>
      </c>
      <c r="I4213" s="1" t="s">
        <v>113</v>
      </c>
      <c r="J4213" s="1" t="s">
        <v>47</v>
      </c>
      <c r="K4213" s="1" t="s">
        <v>48</v>
      </c>
      <c r="L4213" s="1" t="s">
        <v>48</v>
      </c>
      <c r="M4213" s="1" t="s">
        <v>49</v>
      </c>
      <c r="N4213" s="1" t="s">
        <v>48</v>
      </c>
      <c r="O4213" s="1" t="s">
        <v>48</v>
      </c>
      <c r="P4213" s="1" t="s">
        <v>48</v>
      </c>
      <c r="Q4213" s="1" t="s">
        <v>48</v>
      </c>
      <c r="R4213" s="1" t="s">
        <v>48</v>
      </c>
      <c r="S4213" s="1" t="s">
        <v>48</v>
      </c>
      <c r="T4213" s="1" t="s">
        <v>48</v>
      </c>
      <c r="U4213" s="1" t="s">
        <v>48</v>
      </c>
      <c r="V4213" s="1" t="s">
        <v>48</v>
      </c>
      <c r="W4213" s="1" t="s">
        <v>48</v>
      </c>
      <c r="X4213" s="1" t="s">
        <v>116</v>
      </c>
      <c r="Y4213" s="1" t="s">
        <v>16403</v>
      </c>
      <c r="AC4213" s="1" t="s">
        <v>5712</v>
      </c>
      <c r="AD4213" s="1" t="s">
        <v>5712</v>
      </c>
      <c r="AI4213" s="1" t="s">
        <v>16404</v>
      </c>
      <c r="AK4213" s="1" t="s">
        <v>63</v>
      </c>
      <c r="AN4213" s="1" t="s">
        <v>5712</v>
      </c>
      <c r="AP4213" s="1" t="s">
        <v>5712</v>
      </c>
      <c r="AR4213" s="1" t="s">
        <v>5712</v>
      </c>
      <c r="AT4213" s="1" t="s">
        <v>5712</v>
      </c>
    </row>
    <row r="4214" spans="1:48" x14ac:dyDescent="0.35">
      <c r="A4214" s="1" t="s">
        <v>16405</v>
      </c>
      <c r="B4214" s="1" t="s">
        <v>12499</v>
      </c>
      <c r="C4214" s="1" t="s">
        <v>41</v>
      </c>
      <c r="D4214">
        <v>29</v>
      </c>
      <c r="E4214" s="1" t="s">
        <v>57</v>
      </c>
      <c r="F4214" s="1" t="s">
        <v>107</v>
      </c>
      <c r="G4214" s="1" t="s">
        <v>85</v>
      </c>
      <c r="H4214" s="1" t="s">
        <v>109</v>
      </c>
      <c r="I4214" s="1" t="s">
        <v>110</v>
      </c>
      <c r="J4214" s="1" t="s">
        <v>47</v>
      </c>
      <c r="K4214" s="1" t="s">
        <v>48</v>
      </c>
      <c r="L4214" s="1" t="s">
        <v>48</v>
      </c>
      <c r="M4214" s="1" t="s">
        <v>49</v>
      </c>
      <c r="N4214" s="1" t="s">
        <v>48</v>
      </c>
      <c r="O4214" s="1" t="s">
        <v>48</v>
      </c>
      <c r="P4214" s="1" t="s">
        <v>48</v>
      </c>
      <c r="Q4214" s="1" t="s">
        <v>48</v>
      </c>
      <c r="R4214" s="1" t="s">
        <v>48</v>
      </c>
      <c r="S4214" s="1" t="s">
        <v>48</v>
      </c>
      <c r="T4214" s="1" t="s">
        <v>48</v>
      </c>
      <c r="U4214" s="1" t="s">
        <v>48</v>
      </c>
      <c r="V4214" s="1" t="s">
        <v>48</v>
      </c>
      <c r="W4214" s="1" t="s">
        <v>48</v>
      </c>
      <c r="X4214" s="1" t="s">
        <v>62</v>
      </c>
      <c r="AC4214" s="1" t="s">
        <v>5712</v>
      </c>
      <c r="AD4214" s="1" t="s">
        <v>5712</v>
      </c>
      <c r="AK4214" s="1" t="s">
        <v>63</v>
      </c>
      <c r="AN4214" s="1" t="s">
        <v>5712</v>
      </c>
      <c r="AP4214" s="1" t="s">
        <v>5712</v>
      </c>
      <c r="AR4214" s="1" t="s">
        <v>5712</v>
      </c>
      <c r="AT4214" s="1" t="s">
        <v>5712</v>
      </c>
      <c r="AV4214" s="1" t="s">
        <v>16406</v>
      </c>
    </row>
    <row r="4215" spans="1:48" x14ac:dyDescent="0.35">
      <c r="A4215" s="1" t="s">
        <v>16407</v>
      </c>
      <c r="B4215" s="1" t="s">
        <v>12499</v>
      </c>
      <c r="C4215" s="1" t="s">
        <v>41</v>
      </c>
      <c r="D4215">
        <v>56</v>
      </c>
      <c r="E4215" s="1" t="s">
        <v>65</v>
      </c>
      <c r="F4215" s="1" t="s">
        <v>66</v>
      </c>
      <c r="G4215" s="1" t="s">
        <v>44</v>
      </c>
      <c r="H4215" s="1" t="s">
        <v>109</v>
      </c>
      <c r="I4215" s="1" t="s">
        <v>68</v>
      </c>
      <c r="J4215" s="1" t="s">
        <v>47</v>
      </c>
      <c r="K4215" s="1" t="s">
        <v>48</v>
      </c>
      <c r="L4215" s="1" t="s">
        <v>49</v>
      </c>
      <c r="M4215" s="1" t="s">
        <v>48</v>
      </c>
      <c r="N4215" s="1" t="s">
        <v>48</v>
      </c>
      <c r="O4215" s="1" t="s">
        <v>48</v>
      </c>
      <c r="P4215" s="1" t="s">
        <v>48</v>
      </c>
      <c r="Q4215" s="1" t="s">
        <v>48</v>
      </c>
      <c r="R4215" s="1" t="s">
        <v>48</v>
      </c>
      <c r="S4215" s="1" t="s">
        <v>48</v>
      </c>
      <c r="T4215" s="1" t="s">
        <v>48</v>
      </c>
      <c r="U4215" s="1" t="s">
        <v>48</v>
      </c>
      <c r="V4215" s="1" t="s">
        <v>48</v>
      </c>
      <c r="W4215" s="1" t="s">
        <v>48</v>
      </c>
      <c r="X4215" s="1" t="s">
        <v>62</v>
      </c>
      <c r="AC4215" s="1" t="s">
        <v>5712</v>
      </c>
      <c r="AD4215" s="1" t="s">
        <v>5712</v>
      </c>
      <c r="AI4215" s="1" t="s">
        <v>16408</v>
      </c>
      <c r="AK4215" s="1" t="s">
        <v>77</v>
      </c>
      <c r="AN4215" s="1" t="s">
        <v>5712</v>
      </c>
      <c r="AP4215" s="1" t="s">
        <v>5712</v>
      </c>
      <c r="AR4215" s="1" t="s">
        <v>5712</v>
      </c>
      <c r="AT4215" s="1" t="s">
        <v>5712</v>
      </c>
    </row>
    <row r="4216" spans="1:48" x14ac:dyDescent="0.35">
      <c r="A4216" s="1" t="s">
        <v>16409</v>
      </c>
      <c r="B4216" s="1" t="s">
        <v>12499</v>
      </c>
      <c r="C4216" s="1" t="s">
        <v>41</v>
      </c>
      <c r="D4216">
        <v>24</v>
      </c>
      <c r="E4216" s="1" t="s">
        <v>57</v>
      </c>
      <c r="F4216" s="1" t="s">
        <v>58</v>
      </c>
      <c r="G4216" s="1" t="s">
        <v>59</v>
      </c>
      <c r="H4216" s="1" t="s">
        <v>45</v>
      </c>
      <c r="I4216" s="1" t="s">
        <v>46</v>
      </c>
      <c r="J4216" s="1" t="s">
        <v>47</v>
      </c>
      <c r="K4216" s="1" t="s">
        <v>49</v>
      </c>
      <c r="L4216" s="1" t="s">
        <v>48</v>
      </c>
      <c r="M4216" s="1" t="s">
        <v>48</v>
      </c>
      <c r="N4216" s="1" t="s">
        <v>48</v>
      </c>
      <c r="O4216" s="1" t="s">
        <v>48</v>
      </c>
      <c r="P4216" s="1" t="s">
        <v>48</v>
      </c>
      <c r="Q4216" s="1" t="s">
        <v>48</v>
      </c>
      <c r="R4216" s="1" t="s">
        <v>48</v>
      </c>
      <c r="S4216" s="1" t="s">
        <v>48</v>
      </c>
      <c r="T4216" s="1" t="s">
        <v>48</v>
      </c>
      <c r="U4216" s="1" t="s">
        <v>48</v>
      </c>
      <c r="V4216" s="1" t="s">
        <v>48</v>
      </c>
      <c r="W4216" s="1" t="s">
        <v>48</v>
      </c>
      <c r="X4216" s="1" t="s">
        <v>62</v>
      </c>
      <c r="AC4216" s="1" t="s">
        <v>5712</v>
      </c>
      <c r="AD4216" s="1" t="s">
        <v>5712</v>
      </c>
      <c r="AK4216" s="1" t="s">
        <v>55</v>
      </c>
      <c r="AN4216" s="1" t="s">
        <v>105</v>
      </c>
      <c r="AP4216" s="1" t="s">
        <v>105</v>
      </c>
      <c r="AR4216" s="1" t="s">
        <v>5712</v>
      </c>
      <c r="AT4216" s="1" t="s">
        <v>5712</v>
      </c>
    </row>
    <row r="4217" spans="1:48" x14ac:dyDescent="0.35">
      <c r="A4217" s="1" t="s">
        <v>16410</v>
      </c>
      <c r="B4217" s="1" t="s">
        <v>12499</v>
      </c>
      <c r="C4217" s="1" t="s">
        <v>41</v>
      </c>
      <c r="D4217">
        <v>38</v>
      </c>
      <c r="E4217" s="1" t="s">
        <v>42</v>
      </c>
      <c r="F4217" s="1" t="s">
        <v>43</v>
      </c>
      <c r="G4217" s="1" t="s">
        <v>73</v>
      </c>
      <c r="H4217" s="1" t="s">
        <v>79</v>
      </c>
      <c r="I4217" s="1" t="s">
        <v>61</v>
      </c>
      <c r="J4217" s="1" t="s">
        <v>47</v>
      </c>
      <c r="K4217" s="1" t="s">
        <v>48</v>
      </c>
      <c r="L4217" s="1" t="s">
        <v>48</v>
      </c>
      <c r="M4217" s="1" t="s">
        <v>48</v>
      </c>
      <c r="N4217" s="1" t="s">
        <v>48</v>
      </c>
      <c r="O4217" s="1" t="s">
        <v>48</v>
      </c>
      <c r="P4217" s="1" t="s">
        <v>49</v>
      </c>
      <c r="Q4217" s="1" t="s">
        <v>48</v>
      </c>
      <c r="R4217" s="1" t="s">
        <v>48</v>
      </c>
      <c r="S4217" s="1" t="s">
        <v>48</v>
      </c>
      <c r="T4217" s="1" t="s">
        <v>48</v>
      </c>
      <c r="U4217" s="1" t="s">
        <v>48</v>
      </c>
      <c r="V4217" s="1" t="s">
        <v>48</v>
      </c>
      <c r="W4217" s="1" t="s">
        <v>48</v>
      </c>
      <c r="X4217" s="1" t="s">
        <v>62</v>
      </c>
      <c r="AC4217" s="1" t="s">
        <v>5712</v>
      </c>
      <c r="AD4217" s="1" t="s">
        <v>5712</v>
      </c>
      <c r="AK4217" s="1" t="s">
        <v>63</v>
      </c>
      <c r="AN4217" s="1" t="s">
        <v>5712</v>
      </c>
      <c r="AP4217" s="1" t="s">
        <v>5712</v>
      </c>
      <c r="AR4217" s="1" t="s">
        <v>5712</v>
      </c>
      <c r="AT4217" s="1" t="s">
        <v>5712</v>
      </c>
      <c r="AV4217" s="1" t="s">
        <v>16411</v>
      </c>
    </row>
    <row r="4218" spans="1:48" x14ac:dyDescent="0.35">
      <c r="A4218" s="1" t="s">
        <v>16412</v>
      </c>
      <c r="B4218" s="1" t="s">
        <v>12499</v>
      </c>
      <c r="C4218" s="1" t="s">
        <v>41</v>
      </c>
      <c r="D4218">
        <v>82</v>
      </c>
      <c r="E4218" s="1" t="s">
        <v>65</v>
      </c>
      <c r="F4218" s="1" t="s">
        <v>66</v>
      </c>
      <c r="G4218" s="1" t="s">
        <v>137</v>
      </c>
      <c r="H4218" s="1" t="s">
        <v>67</v>
      </c>
      <c r="I4218" s="1" t="s">
        <v>61</v>
      </c>
      <c r="J4218" s="1" t="s">
        <v>47</v>
      </c>
      <c r="K4218" s="1" t="s">
        <v>48</v>
      </c>
      <c r="L4218" s="1" t="s">
        <v>48</v>
      </c>
      <c r="M4218" s="1" t="s">
        <v>48</v>
      </c>
      <c r="N4218" s="1" t="s">
        <v>48</v>
      </c>
      <c r="O4218" s="1" t="s">
        <v>48</v>
      </c>
      <c r="P4218" s="1" t="s">
        <v>48</v>
      </c>
      <c r="Q4218" s="1" t="s">
        <v>48</v>
      </c>
      <c r="R4218" s="1" t="s">
        <v>49</v>
      </c>
      <c r="S4218" s="1" t="s">
        <v>48</v>
      </c>
      <c r="T4218" s="1" t="s">
        <v>48</v>
      </c>
      <c r="U4218" s="1" t="s">
        <v>48</v>
      </c>
      <c r="V4218" s="1" t="s">
        <v>48</v>
      </c>
      <c r="W4218" s="1" t="s">
        <v>48</v>
      </c>
      <c r="X4218" s="1" t="s">
        <v>62</v>
      </c>
      <c r="AC4218" s="1" t="s">
        <v>5712</v>
      </c>
      <c r="AD4218" s="1" t="s">
        <v>5712</v>
      </c>
      <c r="AK4218" s="1" t="s">
        <v>77</v>
      </c>
      <c r="AN4218" s="1" t="s">
        <v>5712</v>
      </c>
      <c r="AP4218" s="1" t="s">
        <v>5712</v>
      </c>
      <c r="AR4218" s="1" t="s">
        <v>5712</v>
      </c>
      <c r="AT4218" s="1" t="s">
        <v>5712</v>
      </c>
      <c r="AV4218" s="1" t="s">
        <v>16413</v>
      </c>
    </row>
    <row r="4219" spans="1:48" x14ac:dyDescent="0.35">
      <c r="A4219" s="1" t="s">
        <v>16414</v>
      </c>
      <c r="B4219" s="1" t="s">
        <v>12499</v>
      </c>
      <c r="C4219" s="1" t="s">
        <v>41</v>
      </c>
      <c r="D4219">
        <v>27</v>
      </c>
      <c r="E4219" s="1" t="s">
        <v>57</v>
      </c>
      <c r="F4219" s="1" t="s">
        <v>58</v>
      </c>
      <c r="G4219" s="1" t="s">
        <v>98</v>
      </c>
      <c r="H4219" s="1" t="s">
        <v>92</v>
      </c>
      <c r="I4219" s="1" t="s">
        <v>90</v>
      </c>
      <c r="J4219" s="1" t="s">
        <v>47</v>
      </c>
      <c r="K4219" s="1" t="s">
        <v>48</v>
      </c>
      <c r="L4219" s="1" t="s">
        <v>48</v>
      </c>
      <c r="M4219" s="1" t="s">
        <v>48</v>
      </c>
      <c r="N4219" s="1" t="s">
        <v>48</v>
      </c>
      <c r="O4219" s="1" t="s">
        <v>48</v>
      </c>
      <c r="P4219" s="1" t="s">
        <v>49</v>
      </c>
      <c r="Q4219" s="1" t="s">
        <v>48</v>
      </c>
      <c r="R4219" s="1" t="s">
        <v>48</v>
      </c>
      <c r="S4219" s="1" t="s">
        <v>48</v>
      </c>
      <c r="T4219" s="1" t="s">
        <v>48</v>
      </c>
      <c r="U4219" s="1" t="s">
        <v>48</v>
      </c>
      <c r="V4219" s="1" t="s">
        <v>48</v>
      </c>
      <c r="W4219" s="1" t="s">
        <v>48</v>
      </c>
      <c r="X4219" s="1" t="s">
        <v>62</v>
      </c>
      <c r="AC4219" s="1" t="s">
        <v>5712</v>
      </c>
      <c r="AD4219" s="1" t="s">
        <v>5712</v>
      </c>
      <c r="AK4219" s="1" t="s">
        <v>77</v>
      </c>
      <c r="AN4219" s="1" t="s">
        <v>5712</v>
      </c>
      <c r="AP4219" s="1" t="s">
        <v>5712</v>
      </c>
      <c r="AR4219" s="1" t="s">
        <v>5712</v>
      </c>
      <c r="AT4219" s="1" t="s">
        <v>5712</v>
      </c>
      <c r="AV4219" s="1" t="s">
        <v>5277</v>
      </c>
    </row>
    <row r="4220" spans="1:48" x14ac:dyDescent="0.35">
      <c r="A4220" s="1" t="s">
        <v>16415</v>
      </c>
      <c r="B4220" s="1" t="s">
        <v>12499</v>
      </c>
      <c r="C4220" s="1" t="s">
        <v>41</v>
      </c>
      <c r="D4220">
        <v>75</v>
      </c>
      <c r="E4220" s="1" t="s">
        <v>65</v>
      </c>
      <c r="F4220" s="1" t="s">
        <v>66</v>
      </c>
      <c r="G4220" s="1" t="s">
        <v>73</v>
      </c>
      <c r="H4220" s="1" t="s">
        <v>67</v>
      </c>
      <c r="I4220" s="1" t="s">
        <v>61</v>
      </c>
      <c r="J4220" s="1" t="s">
        <v>47</v>
      </c>
      <c r="K4220" s="1" t="s">
        <v>48</v>
      </c>
      <c r="L4220" s="1" t="s">
        <v>48</v>
      </c>
      <c r="M4220" s="1" t="s">
        <v>48</v>
      </c>
      <c r="N4220" s="1" t="s">
        <v>48</v>
      </c>
      <c r="O4220" s="1" t="s">
        <v>48</v>
      </c>
      <c r="P4220" s="1" t="s">
        <v>48</v>
      </c>
      <c r="Q4220" s="1" t="s">
        <v>48</v>
      </c>
      <c r="R4220" s="1" t="s">
        <v>49</v>
      </c>
      <c r="S4220" s="1" t="s">
        <v>48</v>
      </c>
      <c r="T4220" s="1" t="s">
        <v>48</v>
      </c>
      <c r="U4220" s="1" t="s">
        <v>48</v>
      </c>
      <c r="V4220" s="1" t="s">
        <v>48</v>
      </c>
      <c r="W4220" s="1" t="s">
        <v>48</v>
      </c>
      <c r="X4220" s="1" t="s">
        <v>116</v>
      </c>
      <c r="Y4220" s="1" t="s">
        <v>16416</v>
      </c>
      <c r="AC4220" s="1" t="s">
        <v>5712</v>
      </c>
      <c r="AD4220" s="1" t="s">
        <v>5712</v>
      </c>
      <c r="AK4220" s="1" t="s">
        <v>55</v>
      </c>
      <c r="AN4220" s="1" t="s">
        <v>81</v>
      </c>
      <c r="AP4220" s="1" t="s">
        <v>5712</v>
      </c>
      <c r="AR4220" s="1" t="s">
        <v>5712</v>
      </c>
      <c r="AT4220" s="1" t="s">
        <v>5712</v>
      </c>
    </row>
    <row r="4221" spans="1:48" x14ac:dyDescent="0.35">
      <c r="A4221" s="1" t="s">
        <v>16417</v>
      </c>
      <c r="B4221" s="1" t="s">
        <v>12499</v>
      </c>
      <c r="C4221" s="1" t="s">
        <v>41</v>
      </c>
      <c r="D4221">
        <v>30</v>
      </c>
      <c r="E4221" s="1" t="s">
        <v>57</v>
      </c>
      <c r="F4221" s="1" t="s">
        <v>66</v>
      </c>
      <c r="G4221" s="1" t="s">
        <v>44</v>
      </c>
      <c r="H4221" s="1" t="s">
        <v>67</v>
      </c>
      <c r="I4221" s="1" t="s">
        <v>90</v>
      </c>
      <c r="J4221" s="1" t="s">
        <v>47</v>
      </c>
      <c r="K4221" s="1" t="s">
        <v>48</v>
      </c>
      <c r="L4221" s="1" t="s">
        <v>48</v>
      </c>
      <c r="M4221" s="1" t="s">
        <v>48</v>
      </c>
      <c r="N4221" s="1" t="s">
        <v>48</v>
      </c>
      <c r="O4221" s="1" t="s">
        <v>48</v>
      </c>
      <c r="P4221" s="1" t="s">
        <v>48</v>
      </c>
      <c r="Q4221" s="1" t="s">
        <v>48</v>
      </c>
      <c r="R4221" s="1" t="s">
        <v>48</v>
      </c>
      <c r="S4221" s="1" t="s">
        <v>49</v>
      </c>
      <c r="T4221" s="1" t="s">
        <v>48</v>
      </c>
      <c r="U4221" s="1" t="s">
        <v>48</v>
      </c>
      <c r="V4221" s="1" t="s">
        <v>48</v>
      </c>
      <c r="W4221" s="1" t="s">
        <v>48</v>
      </c>
      <c r="X4221" s="1" t="s">
        <v>62</v>
      </c>
      <c r="AC4221" s="1" t="s">
        <v>5712</v>
      </c>
      <c r="AD4221" s="1" t="s">
        <v>5712</v>
      </c>
      <c r="AI4221" s="1" t="s">
        <v>16418</v>
      </c>
      <c r="AK4221" s="1" t="s">
        <v>77</v>
      </c>
      <c r="AN4221" s="1" t="s">
        <v>5712</v>
      </c>
      <c r="AP4221" s="1" t="s">
        <v>5712</v>
      </c>
      <c r="AR4221" s="1" t="s">
        <v>5712</v>
      </c>
      <c r="AT4221" s="1" t="s">
        <v>5712</v>
      </c>
    </row>
    <row r="4222" spans="1:48" x14ac:dyDescent="0.35">
      <c r="A4222" s="1" t="s">
        <v>16419</v>
      </c>
      <c r="B4222" s="1" t="s">
        <v>12499</v>
      </c>
      <c r="C4222" s="1" t="s">
        <v>41</v>
      </c>
      <c r="D4222">
        <v>35</v>
      </c>
      <c r="E4222" s="1" t="s">
        <v>42</v>
      </c>
      <c r="F4222" s="1" t="s">
        <v>107</v>
      </c>
      <c r="G4222" s="1" t="s">
        <v>59</v>
      </c>
      <c r="H4222" s="1" t="s">
        <v>60</v>
      </c>
      <c r="I4222" s="1" t="s">
        <v>113</v>
      </c>
      <c r="J4222" s="1" t="s">
        <v>47</v>
      </c>
      <c r="K4222" s="1" t="s">
        <v>49</v>
      </c>
      <c r="L4222" s="1" t="s">
        <v>48</v>
      </c>
      <c r="M4222" s="1" t="s">
        <v>48</v>
      </c>
      <c r="N4222" s="1" t="s">
        <v>48</v>
      </c>
      <c r="O4222" s="1" t="s">
        <v>48</v>
      </c>
      <c r="P4222" s="1" t="s">
        <v>48</v>
      </c>
      <c r="Q4222" s="1" t="s">
        <v>48</v>
      </c>
      <c r="R4222" s="1" t="s">
        <v>48</v>
      </c>
      <c r="S4222" s="1" t="s">
        <v>48</v>
      </c>
      <c r="T4222" s="1" t="s">
        <v>48</v>
      </c>
      <c r="U4222" s="1" t="s">
        <v>48</v>
      </c>
      <c r="V4222" s="1" t="s">
        <v>48</v>
      </c>
      <c r="W4222" s="1" t="s">
        <v>48</v>
      </c>
      <c r="X4222" s="1" t="s">
        <v>62</v>
      </c>
      <c r="AC4222" s="1" t="s">
        <v>5712</v>
      </c>
      <c r="AD4222" s="1" t="s">
        <v>5712</v>
      </c>
      <c r="AI4222" s="1" t="s">
        <v>16420</v>
      </c>
      <c r="AK4222" s="1" t="s">
        <v>77</v>
      </c>
      <c r="AN4222" s="1" t="s">
        <v>5712</v>
      </c>
      <c r="AP4222" s="1" t="s">
        <v>5712</v>
      </c>
      <c r="AR4222" s="1" t="s">
        <v>5712</v>
      </c>
      <c r="AT4222" s="1" t="s">
        <v>5712</v>
      </c>
      <c r="AV4222" s="1" t="s">
        <v>16421</v>
      </c>
    </row>
    <row r="4223" spans="1:48" x14ac:dyDescent="0.35">
      <c r="A4223" s="1" t="s">
        <v>16422</v>
      </c>
      <c r="B4223" s="1" t="s">
        <v>12499</v>
      </c>
      <c r="C4223" s="1" t="s">
        <v>41</v>
      </c>
      <c r="D4223">
        <v>29</v>
      </c>
      <c r="E4223" s="1" t="s">
        <v>57</v>
      </c>
      <c r="F4223" s="1" t="s">
        <v>58</v>
      </c>
      <c r="G4223" s="1" t="s">
        <v>73</v>
      </c>
      <c r="H4223" s="1" t="s">
        <v>45</v>
      </c>
      <c r="I4223" s="1" t="s">
        <v>99</v>
      </c>
      <c r="J4223" s="1" t="s">
        <v>47</v>
      </c>
      <c r="K4223" s="1" t="s">
        <v>48</v>
      </c>
      <c r="L4223" s="1" t="s">
        <v>48</v>
      </c>
      <c r="M4223" s="1" t="s">
        <v>49</v>
      </c>
      <c r="N4223" s="1" t="s">
        <v>48</v>
      </c>
      <c r="O4223" s="1" t="s">
        <v>48</v>
      </c>
      <c r="P4223" s="1" t="s">
        <v>48</v>
      </c>
      <c r="Q4223" s="1" t="s">
        <v>48</v>
      </c>
      <c r="R4223" s="1" t="s">
        <v>48</v>
      </c>
      <c r="S4223" s="1" t="s">
        <v>48</v>
      </c>
      <c r="T4223" s="1" t="s">
        <v>48</v>
      </c>
      <c r="U4223" s="1" t="s">
        <v>48</v>
      </c>
      <c r="V4223" s="1" t="s">
        <v>48</v>
      </c>
      <c r="W4223" s="1" t="s">
        <v>48</v>
      </c>
      <c r="X4223" s="1" t="s">
        <v>62</v>
      </c>
      <c r="AC4223" s="1" t="s">
        <v>5712</v>
      </c>
      <c r="AD4223" s="1" t="s">
        <v>5712</v>
      </c>
      <c r="AK4223" s="1" t="s">
        <v>63</v>
      </c>
      <c r="AN4223" s="1" t="s">
        <v>5712</v>
      </c>
      <c r="AP4223" s="1" t="s">
        <v>81</v>
      </c>
      <c r="AR4223" s="1" t="s">
        <v>5712</v>
      </c>
      <c r="AT4223" s="1" t="s">
        <v>5712</v>
      </c>
    </row>
    <row r="4224" spans="1:48" x14ac:dyDescent="0.35">
      <c r="A4224" s="1" t="s">
        <v>16423</v>
      </c>
      <c r="B4224" s="1" t="s">
        <v>12499</v>
      </c>
      <c r="C4224" s="1" t="s">
        <v>41</v>
      </c>
      <c r="D4224">
        <v>67</v>
      </c>
      <c r="E4224" s="1" t="s">
        <v>65</v>
      </c>
      <c r="F4224" s="1" t="s">
        <v>66</v>
      </c>
      <c r="G4224" s="1" t="s">
        <v>137</v>
      </c>
      <c r="H4224" s="1" t="s">
        <v>67</v>
      </c>
      <c r="I4224" s="1" t="s">
        <v>125</v>
      </c>
      <c r="J4224" s="1" t="s">
        <v>47</v>
      </c>
      <c r="K4224" s="1" t="s">
        <v>48</v>
      </c>
      <c r="L4224" s="1" t="s">
        <v>49</v>
      </c>
      <c r="M4224" s="1" t="s">
        <v>48</v>
      </c>
      <c r="N4224" s="1" t="s">
        <v>48</v>
      </c>
      <c r="O4224" s="1" t="s">
        <v>48</v>
      </c>
      <c r="P4224" s="1" t="s">
        <v>48</v>
      </c>
      <c r="Q4224" s="1" t="s">
        <v>48</v>
      </c>
      <c r="R4224" s="1" t="s">
        <v>48</v>
      </c>
      <c r="S4224" s="1" t="s">
        <v>48</v>
      </c>
      <c r="T4224" s="1" t="s">
        <v>48</v>
      </c>
      <c r="U4224" s="1" t="s">
        <v>48</v>
      </c>
      <c r="V4224" s="1" t="s">
        <v>48</v>
      </c>
      <c r="W4224" s="1" t="s">
        <v>48</v>
      </c>
      <c r="X4224" s="1" t="s">
        <v>116</v>
      </c>
      <c r="Y4224" s="1" t="s">
        <v>16424</v>
      </c>
      <c r="AC4224" s="1" t="s">
        <v>5712</v>
      </c>
      <c r="AD4224" s="1" t="s">
        <v>5712</v>
      </c>
      <c r="AK4224" s="1" t="s">
        <v>77</v>
      </c>
      <c r="AN4224" s="1" t="s">
        <v>5712</v>
      </c>
      <c r="AP4224" s="1" t="s">
        <v>5712</v>
      </c>
      <c r="AR4224" s="1" t="s">
        <v>5712</v>
      </c>
      <c r="AT4224" s="1" t="s">
        <v>5712</v>
      </c>
      <c r="AV4224" s="1" t="s">
        <v>16425</v>
      </c>
    </row>
    <row r="4225" spans="1:48" x14ac:dyDescent="0.35">
      <c r="A4225" s="1" t="s">
        <v>16426</v>
      </c>
      <c r="B4225" s="1" t="s">
        <v>12499</v>
      </c>
      <c r="C4225" s="1" t="s">
        <v>41</v>
      </c>
      <c r="D4225">
        <v>59</v>
      </c>
      <c r="E4225" s="1" t="s">
        <v>65</v>
      </c>
      <c r="F4225" s="1" t="s">
        <v>66</v>
      </c>
      <c r="G4225" s="1" t="s">
        <v>73</v>
      </c>
      <c r="H4225" s="1" t="s">
        <v>67</v>
      </c>
      <c r="I4225" s="1" t="s">
        <v>99</v>
      </c>
      <c r="J4225" s="1" t="s">
        <v>47</v>
      </c>
      <c r="K4225" s="1" t="s">
        <v>48</v>
      </c>
      <c r="L4225" s="1" t="s">
        <v>49</v>
      </c>
      <c r="M4225" s="1" t="s">
        <v>48</v>
      </c>
      <c r="N4225" s="1" t="s">
        <v>48</v>
      </c>
      <c r="O4225" s="1" t="s">
        <v>48</v>
      </c>
      <c r="P4225" s="1" t="s">
        <v>48</v>
      </c>
      <c r="Q4225" s="1" t="s">
        <v>48</v>
      </c>
      <c r="R4225" s="1" t="s">
        <v>48</v>
      </c>
      <c r="S4225" s="1" t="s">
        <v>48</v>
      </c>
      <c r="T4225" s="1" t="s">
        <v>48</v>
      </c>
      <c r="U4225" s="1" t="s">
        <v>48</v>
      </c>
      <c r="V4225" s="1" t="s">
        <v>48</v>
      </c>
      <c r="W4225" s="1" t="s">
        <v>48</v>
      </c>
      <c r="X4225" s="1" t="s">
        <v>116</v>
      </c>
      <c r="Y4225" s="1" t="s">
        <v>16427</v>
      </c>
      <c r="AC4225" s="1" t="s">
        <v>5712</v>
      </c>
      <c r="AD4225" s="1" t="s">
        <v>5712</v>
      </c>
      <c r="AK4225" s="1" t="s">
        <v>63</v>
      </c>
      <c r="AN4225" s="1" t="s">
        <v>5712</v>
      </c>
      <c r="AP4225" s="1" t="s">
        <v>5712</v>
      </c>
      <c r="AR4225" s="1" t="s">
        <v>5712</v>
      </c>
      <c r="AT4225" s="1" t="s">
        <v>5712</v>
      </c>
      <c r="AV4225" s="1" t="s">
        <v>16428</v>
      </c>
    </row>
    <row r="4226" spans="1:48" x14ac:dyDescent="0.35">
      <c r="A4226" s="1" t="s">
        <v>16429</v>
      </c>
      <c r="B4226" s="1" t="s">
        <v>12499</v>
      </c>
      <c r="C4226" s="1" t="s">
        <v>71</v>
      </c>
      <c r="D4226">
        <v>32</v>
      </c>
      <c r="E4226" s="1" t="s">
        <v>57</v>
      </c>
      <c r="F4226" s="1" t="s">
        <v>107</v>
      </c>
      <c r="G4226" s="1" t="s">
        <v>98</v>
      </c>
      <c r="H4226" s="1" t="s">
        <v>45</v>
      </c>
      <c r="I4226" s="1" t="s">
        <v>99</v>
      </c>
      <c r="J4226" s="1" t="s">
        <v>47</v>
      </c>
      <c r="K4226" s="1" t="s">
        <v>48</v>
      </c>
      <c r="L4226" s="1" t="s">
        <v>49</v>
      </c>
      <c r="M4226" s="1" t="s">
        <v>48</v>
      </c>
      <c r="N4226" s="1" t="s">
        <v>48</v>
      </c>
      <c r="O4226" s="1" t="s">
        <v>48</v>
      </c>
      <c r="P4226" s="1" t="s">
        <v>48</v>
      </c>
      <c r="Q4226" s="1" t="s">
        <v>48</v>
      </c>
      <c r="R4226" s="1" t="s">
        <v>48</v>
      </c>
      <c r="S4226" s="1" t="s">
        <v>48</v>
      </c>
      <c r="T4226" s="1" t="s">
        <v>48</v>
      </c>
      <c r="U4226" s="1" t="s">
        <v>48</v>
      </c>
      <c r="V4226" s="1" t="s">
        <v>48</v>
      </c>
      <c r="W4226" s="1" t="s">
        <v>48</v>
      </c>
      <c r="X4226" s="1" t="s">
        <v>116</v>
      </c>
      <c r="Y4226" s="1" t="s">
        <v>16430</v>
      </c>
      <c r="AC4226" s="1" t="s">
        <v>5712</v>
      </c>
      <c r="AD4226" s="1" t="s">
        <v>5712</v>
      </c>
      <c r="AK4226" s="1" t="s">
        <v>55</v>
      </c>
      <c r="AN4226" s="1" t="s">
        <v>5712</v>
      </c>
      <c r="AP4226" s="1" t="s">
        <v>5712</v>
      </c>
      <c r="AR4226" s="1" t="s">
        <v>5712</v>
      </c>
      <c r="AT4226" s="1" t="s">
        <v>5712</v>
      </c>
      <c r="AV4226" s="1" t="s">
        <v>5954</v>
      </c>
    </row>
    <row r="4227" spans="1:48" x14ac:dyDescent="0.35">
      <c r="A4227" s="1" t="s">
        <v>16431</v>
      </c>
      <c r="B4227" s="1" t="s">
        <v>12499</v>
      </c>
      <c r="C4227" s="1" t="s">
        <v>41</v>
      </c>
      <c r="D4227">
        <v>29</v>
      </c>
      <c r="E4227" s="1" t="s">
        <v>57</v>
      </c>
      <c r="F4227" s="1" t="s">
        <v>107</v>
      </c>
      <c r="G4227" s="1" t="s">
        <v>73</v>
      </c>
      <c r="H4227" s="1" t="s">
        <v>109</v>
      </c>
      <c r="I4227" s="1" t="s">
        <v>113</v>
      </c>
      <c r="J4227" s="1" t="s">
        <v>47</v>
      </c>
      <c r="K4227" s="1" t="s">
        <v>48</v>
      </c>
      <c r="L4227" s="1" t="s">
        <v>48</v>
      </c>
      <c r="M4227" s="1" t="s">
        <v>48</v>
      </c>
      <c r="N4227" s="1" t="s">
        <v>48</v>
      </c>
      <c r="O4227" s="1" t="s">
        <v>48</v>
      </c>
      <c r="P4227" s="1" t="s">
        <v>48</v>
      </c>
      <c r="Q4227" s="1" t="s">
        <v>48</v>
      </c>
      <c r="R4227" s="1" t="s">
        <v>49</v>
      </c>
      <c r="S4227" s="1" t="s">
        <v>48</v>
      </c>
      <c r="T4227" s="1" t="s">
        <v>48</v>
      </c>
      <c r="U4227" s="1" t="s">
        <v>48</v>
      </c>
      <c r="V4227" s="1" t="s">
        <v>48</v>
      </c>
      <c r="W4227" s="1" t="s">
        <v>48</v>
      </c>
      <c r="X4227" s="1" t="s">
        <v>116</v>
      </c>
      <c r="Y4227" s="1" t="s">
        <v>16432</v>
      </c>
      <c r="AC4227" s="1" t="s">
        <v>5712</v>
      </c>
      <c r="AD4227" s="1" t="s">
        <v>5712</v>
      </c>
      <c r="AK4227" s="1" t="s">
        <v>77</v>
      </c>
      <c r="AN4227" s="1" t="s">
        <v>5712</v>
      </c>
      <c r="AP4227" s="1" t="s">
        <v>5712</v>
      </c>
      <c r="AR4227" s="1" t="s">
        <v>5712</v>
      </c>
      <c r="AT4227" s="1" t="s">
        <v>5712</v>
      </c>
    </row>
    <row r="4228" spans="1:48" x14ac:dyDescent="0.35">
      <c r="A4228" s="1" t="s">
        <v>16433</v>
      </c>
      <c r="B4228" s="1" t="s">
        <v>12499</v>
      </c>
      <c r="C4228" s="1" t="s">
        <v>41</v>
      </c>
      <c r="D4228">
        <v>69</v>
      </c>
      <c r="E4228" s="1" t="s">
        <v>65</v>
      </c>
      <c r="F4228" s="1" t="s">
        <v>66</v>
      </c>
      <c r="G4228" s="1" t="s">
        <v>44</v>
      </c>
      <c r="H4228" s="1" t="s">
        <v>67</v>
      </c>
      <c r="I4228" s="1" t="s">
        <v>68</v>
      </c>
      <c r="J4228" s="1" t="s">
        <v>47</v>
      </c>
      <c r="K4228" s="1" t="s">
        <v>49</v>
      </c>
      <c r="L4228" s="1" t="s">
        <v>48</v>
      </c>
      <c r="M4228" s="1" t="s">
        <v>48</v>
      </c>
      <c r="N4228" s="1" t="s">
        <v>48</v>
      </c>
      <c r="O4228" s="1" t="s">
        <v>48</v>
      </c>
      <c r="P4228" s="1" t="s">
        <v>48</v>
      </c>
      <c r="Q4228" s="1" t="s">
        <v>48</v>
      </c>
      <c r="R4228" s="1" t="s">
        <v>48</v>
      </c>
      <c r="S4228" s="1" t="s">
        <v>48</v>
      </c>
      <c r="T4228" s="1" t="s">
        <v>49</v>
      </c>
      <c r="U4228" s="1" t="s">
        <v>48</v>
      </c>
      <c r="V4228" s="1" t="s">
        <v>48</v>
      </c>
      <c r="W4228" s="1" t="s">
        <v>48</v>
      </c>
      <c r="X4228" s="1" t="s">
        <v>62</v>
      </c>
      <c r="AC4228" s="1" t="s">
        <v>5712</v>
      </c>
      <c r="AD4228" s="1" t="s">
        <v>5712</v>
      </c>
      <c r="AK4228" s="1" t="s">
        <v>77</v>
      </c>
      <c r="AN4228" s="1" t="s">
        <v>5712</v>
      </c>
      <c r="AP4228" s="1" t="s">
        <v>5712</v>
      </c>
      <c r="AR4228" s="1" t="s">
        <v>5712</v>
      </c>
      <c r="AT4228" s="1" t="s">
        <v>5712</v>
      </c>
    </row>
    <row r="4229" spans="1:48" x14ac:dyDescent="0.35">
      <c r="A4229" s="1" t="s">
        <v>16434</v>
      </c>
      <c r="B4229" s="1" t="s">
        <v>12499</v>
      </c>
      <c r="C4229" s="1" t="s">
        <v>41</v>
      </c>
      <c r="D4229">
        <v>60</v>
      </c>
      <c r="E4229" s="1" t="s">
        <v>65</v>
      </c>
      <c r="F4229" s="1" t="s">
        <v>66</v>
      </c>
      <c r="G4229" s="1" t="s">
        <v>44</v>
      </c>
      <c r="H4229" s="1" t="s">
        <v>67</v>
      </c>
      <c r="I4229" s="1" t="s">
        <v>68</v>
      </c>
      <c r="J4229" s="1" t="s">
        <v>47</v>
      </c>
      <c r="K4229" s="1" t="s">
        <v>49</v>
      </c>
      <c r="L4229" s="1" t="s">
        <v>48</v>
      </c>
      <c r="M4229" s="1" t="s">
        <v>48</v>
      </c>
      <c r="N4229" s="1" t="s">
        <v>48</v>
      </c>
      <c r="O4229" s="1" t="s">
        <v>48</v>
      </c>
      <c r="P4229" s="1" t="s">
        <v>48</v>
      </c>
      <c r="Q4229" s="1" t="s">
        <v>48</v>
      </c>
      <c r="R4229" s="1" t="s">
        <v>48</v>
      </c>
      <c r="S4229" s="1" t="s">
        <v>48</v>
      </c>
      <c r="T4229" s="1" t="s">
        <v>49</v>
      </c>
      <c r="U4229" s="1" t="s">
        <v>48</v>
      </c>
      <c r="V4229" s="1" t="s">
        <v>48</v>
      </c>
      <c r="W4229" s="1" t="s">
        <v>48</v>
      </c>
      <c r="X4229" s="1" t="s">
        <v>62</v>
      </c>
      <c r="AC4229" s="1" t="s">
        <v>5712</v>
      </c>
      <c r="AD4229" s="1" t="s">
        <v>5712</v>
      </c>
      <c r="AI4229" s="1" t="s">
        <v>16435</v>
      </c>
      <c r="AK4229" s="1" t="s">
        <v>77</v>
      </c>
      <c r="AN4229" s="1" t="s">
        <v>5712</v>
      </c>
      <c r="AP4229" s="1" t="s">
        <v>5712</v>
      </c>
      <c r="AR4229" s="1" t="s">
        <v>5712</v>
      </c>
      <c r="AT4229" s="1" t="s">
        <v>5712</v>
      </c>
      <c r="AV4229" s="1" t="s">
        <v>9747</v>
      </c>
    </row>
    <row r="4230" spans="1:48" x14ac:dyDescent="0.35">
      <c r="A4230" s="1" t="s">
        <v>16436</v>
      </c>
      <c r="B4230" s="1" t="s">
        <v>12499</v>
      </c>
      <c r="C4230" s="1" t="s">
        <v>41</v>
      </c>
      <c r="D4230">
        <v>55</v>
      </c>
      <c r="E4230" s="1" t="s">
        <v>65</v>
      </c>
      <c r="F4230" s="1" t="s">
        <v>72</v>
      </c>
      <c r="G4230" s="1" t="s">
        <v>137</v>
      </c>
      <c r="H4230" s="1" t="s">
        <v>109</v>
      </c>
      <c r="I4230" s="1" t="s">
        <v>90</v>
      </c>
      <c r="J4230" s="1" t="s">
        <v>47</v>
      </c>
      <c r="K4230" s="1" t="s">
        <v>48</v>
      </c>
      <c r="L4230" s="1" t="s">
        <v>48</v>
      </c>
      <c r="M4230" s="1" t="s">
        <v>48</v>
      </c>
      <c r="N4230" s="1" t="s">
        <v>48</v>
      </c>
      <c r="O4230" s="1" t="s">
        <v>48</v>
      </c>
      <c r="P4230" s="1" t="s">
        <v>48</v>
      </c>
      <c r="Q4230" s="1" t="s">
        <v>48</v>
      </c>
      <c r="R4230" s="1" t="s">
        <v>49</v>
      </c>
      <c r="S4230" s="1" t="s">
        <v>48</v>
      </c>
      <c r="T4230" s="1" t="s">
        <v>48</v>
      </c>
      <c r="U4230" s="1" t="s">
        <v>48</v>
      </c>
      <c r="V4230" s="1" t="s">
        <v>48</v>
      </c>
      <c r="W4230" s="1" t="s">
        <v>48</v>
      </c>
      <c r="X4230" s="1" t="s">
        <v>62</v>
      </c>
      <c r="AC4230" s="1" t="s">
        <v>5712</v>
      </c>
      <c r="AD4230" s="1" t="s">
        <v>5712</v>
      </c>
      <c r="AK4230" s="1" t="s">
        <v>77</v>
      </c>
      <c r="AN4230" s="1" t="s">
        <v>5712</v>
      </c>
      <c r="AP4230" s="1" t="s">
        <v>5712</v>
      </c>
      <c r="AR4230" s="1" t="s">
        <v>5712</v>
      </c>
      <c r="AT4230" s="1" t="s">
        <v>5712</v>
      </c>
    </row>
    <row r="4231" spans="1:48" x14ac:dyDescent="0.35">
      <c r="A4231" s="1" t="s">
        <v>16437</v>
      </c>
      <c r="B4231" s="1" t="s">
        <v>12499</v>
      </c>
      <c r="C4231" s="1" t="s">
        <v>41</v>
      </c>
      <c r="D4231">
        <v>83</v>
      </c>
      <c r="E4231" s="1" t="s">
        <v>65</v>
      </c>
      <c r="F4231" s="1" t="s">
        <v>66</v>
      </c>
      <c r="G4231" s="1" t="s">
        <v>73</v>
      </c>
      <c r="H4231" s="1" t="s">
        <v>67</v>
      </c>
      <c r="I4231" s="1" t="s">
        <v>61</v>
      </c>
      <c r="J4231" s="1" t="s">
        <v>47</v>
      </c>
      <c r="K4231" s="1" t="s">
        <v>48</v>
      </c>
      <c r="L4231" s="1" t="s">
        <v>48</v>
      </c>
      <c r="M4231" s="1" t="s">
        <v>48</v>
      </c>
      <c r="N4231" s="1" t="s">
        <v>48</v>
      </c>
      <c r="O4231" s="1" t="s">
        <v>48</v>
      </c>
      <c r="P4231" s="1" t="s">
        <v>49</v>
      </c>
      <c r="Q4231" s="1" t="s">
        <v>48</v>
      </c>
      <c r="R4231" s="1" t="s">
        <v>48</v>
      </c>
      <c r="S4231" s="1" t="s">
        <v>48</v>
      </c>
      <c r="T4231" s="1" t="s">
        <v>48</v>
      </c>
      <c r="U4231" s="1" t="s">
        <v>48</v>
      </c>
      <c r="V4231" s="1" t="s">
        <v>48</v>
      </c>
      <c r="W4231" s="1" t="s">
        <v>48</v>
      </c>
      <c r="X4231" s="1" t="s">
        <v>62</v>
      </c>
      <c r="AC4231" s="1" t="s">
        <v>5712</v>
      </c>
      <c r="AD4231" s="1" t="s">
        <v>5712</v>
      </c>
      <c r="AK4231" s="1" t="s">
        <v>55</v>
      </c>
      <c r="AN4231" s="1" t="s">
        <v>5712</v>
      </c>
      <c r="AP4231" s="1" t="s">
        <v>5712</v>
      </c>
      <c r="AR4231" s="1" t="s">
        <v>5712</v>
      </c>
      <c r="AT4231" s="1" t="s">
        <v>5712</v>
      </c>
    </row>
    <row r="4232" spans="1:48" x14ac:dyDescent="0.35">
      <c r="A4232" s="1" t="s">
        <v>16438</v>
      </c>
      <c r="B4232" s="1" t="s">
        <v>12499</v>
      </c>
      <c r="C4232" s="1" t="s">
        <v>41</v>
      </c>
      <c r="D4232">
        <v>58</v>
      </c>
      <c r="E4232" s="1" t="s">
        <v>65</v>
      </c>
      <c r="F4232" s="1" t="s">
        <v>66</v>
      </c>
      <c r="G4232" s="1" t="s">
        <v>137</v>
      </c>
      <c r="H4232" s="1" t="s">
        <v>109</v>
      </c>
      <c r="I4232" s="1" t="s">
        <v>61</v>
      </c>
      <c r="J4232" s="1" t="s">
        <v>47</v>
      </c>
      <c r="K4232" s="1" t="s">
        <v>48</v>
      </c>
      <c r="L4232" s="1" t="s">
        <v>48</v>
      </c>
      <c r="M4232" s="1" t="s">
        <v>48</v>
      </c>
      <c r="N4232" s="1" t="s">
        <v>48</v>
      </c>
      <c r="O4232" s="1" t="s">
        <v>49</v>
      </c>
      <c r="P4232" s="1" t="s">
        <v>48</v>
      </c>
      <c r="Q4232" s="1" t="s">
        <v>48</v>
      </c>
      <c r="R4232" s="1" t="s">
        <v>48</v>
      </c>
      <c r="S4232" s="1" t="s">
        <v>48</v>
      </c>
      <c r="T4232" s="1" t="s">
        <v>48</v>
      </c>
      <c r="U4232" s="1" t="s">
        <v>48</v>
      </c>
      <c r="V4232" s="1" t="s">
        <v>48</v>
      </c>
      <c r="W4232" s="1" t="s">
        <v>48</v>
      </c>
      <c r="X4232" s="1" t="s">
        <v>145</v>
      </c>
      <c r="Y4232" s="1" t="s">
        <v>16439</v>
      </c>
      <c r="AC4232" s="1" t="s">
        <v>5712</v>
      </c>
      <c r="AD4232" s="1" t="s">
        <v>5712</v>
      </c>
      <c r="AK4232" s="1" t="s">
        <v>77</v>
      </c>
      <c r="AN4232" s="1" t="s">
        <v>5712</v>
      </c>
      <c r="AP4232" s="1" t="s">
        <v>5712</v>
      </c>
      <c r="AR4232" s="1" t="s">
        <v>5712</v>
      </c>
      <c r="AT4232" s="1" t="s">
        <v>5712</v>
      </c>
      <c r="AV4232" s="1" t="s">
        <v>16440</v>
      </c>
    </row>
    <row r="4233" spans="1:48" x14ac:dyDescent="0.35">
      <c r="A4233" s="1" t="s">
        <v>16441</v>
      </c>
      <c r="B4233" s="1" t="s">
        <v>12499</v>
      </c>
      <c r="C4233" s="1" t="s">
        <v>41</v>
      </c>
      <c r="D4233">
        <v>71</v>
      </c>
      <c r="E4233" s="1" t="s">
        <v>65</v>
      </c>
      <c r="F4233" s="1" t="s">
        <v>66</v>
      </c>
      <c r="G4233" s="1" t="s">
        <v>59</v>
      </c>
      <c r="H4233" s="1" t="s">
        <v>67</v>
      </c>
      <c r="I4233" s="1" t="s">
        <v>68</v>
      </c>
      <c r="J4233" s="1" t="s">
        <v>47</v>
      </c>
      <c r="K4233" s="1" t="s">
        <v>49</v>
      </c>
      <c r="L4233" s="1" t="s">
        <v>48</v>
      </c>
      <c r="M4233" s="1" t="s">
        <v>48</v>
      </c>
      <c r="N4233" s="1" t="s">
        <v>48</v>
      </c>
      <c r="O4233" s="1" t="s">
        <v>48</v>
      </c>
      <c r="P4233" s="1" t="s">
        <v>48</v>
      </c>
      <c r="Q4233" s="1" t="s">
        <v>48</v>
      </c>
      <c r="R4233" s="1" t="s">
        <v>48</v>
      </c>
      <c r="S4233" s="1" t="s">
        <v>48</v>
      </c>
      <c r="T4233" s="1" t="s">
        <v>49</v>
      </c>
      <c r="U4233" s="1" t="s">
        <v>48</v>
      </c>
      <c r="V4233" s="1" t="s">
        <v>48</v>
      </c>
      <c r="W4233" s="1" t="s">
        <v>48</v>
      </c>
      <c r="X4233" s="1" t="s">
        <v>75</v>
      </c>
      <c r="Y4233" s="1" t="s">
        <v>16442</v>
      </c>
      <c r="AC4233" s="1" t="s">
        <v>5712</v>
      </c>
      <c r="AD4233" s="1" t="s">
        <v>5712</v>
      </c>
      <c r="AK4233" s="1" t="s">
        <v>55</v>
      </c>
      <c r="AN4233" s="1" t="s">
        <v>5712</v>
      </c>
      <c r="AP4233" s="1" t="s">
        <v>5712</v>
      </c>
      <c r="AR4233" s="1" t="s">
        <v>5712</v>
      </c>
      <c r="AT4233" s="1" t="s">
        <v>5712</v>
      </c>
    </row>
    <row r="4234" spans="1:48" x14ac:dyDescent="0.35">
      <c r="A4234" s="1" t="s">
        <v>16443</v>
      </c>
      <c r="B4234" s="1" t="s">
        <v>12499</v>
      </c>
      <c r="C4234" s="1" t="s">
        <v>71</v>
      </c>
      <c r="D4234">
        <v>74</v>
      </c>
      <c r="E4234" s="1" t="s">
        <v>65</v>
      </c>
      <c r="F4234" s="1" t="s">
        <v>66</v>
      </c>
      <c r="G4234" s="1" t="s">
        <v>73</v>
      </c>
      <c r="H4234" s="1" t="s">
        <v>67</v>
      </c>
      <c r="I4234" s="1" t="s">
        <v>90</v>
      </c>
      <c r="J4234" s="1" t="s">
        <v>47</v>
      </c>
      <c r="K4234" s="1" t="s">
        <v>48</v>
      </c>
      <c r="L4234" s="1" t="s">
        <v>48</v>
      </c>
      <c r="M4234" s="1" t="s">
        <v>48</v>
      </c>
      <c r="N4234" s="1" t="s">
        <v>48</v>
      </c>
      <c r="O4234" s="1" t="s">
        <v>49</v>
      </c>
      <c r="P4234" s="1" t="s">
        <v>48</v>
      </c>
      <c r="Q4234" s="1" t="s">
        <v>48</v>
      </c>
      <c r="R4234" s="1" t="s">
        <v>48</v>
      </c>
      <c r="S4234" s="1" t="s">
        <v>48</v>
      </c>
      <c r="T4234" s="1" t="s">
        <v>48</v>
      </c>
      <c r="U4234" s="1" t="s">
        <v>48</v>
      </c>
      <c r="V4234" s="1" t="s">
        <v>48</v>
      </c>
      <c r="W4234" s="1" t="s">
        <v>48</v>
      </c>
      <c r="X4234" s="1" t="s">
        <v>62</v>
      </c>
      <c r="AC4234" s="1" t="s">
        <v>5712</v>
      </c>
      <c r="AD4234" s="1" t="s">
        <v>5712</v>
      </c>
      <c r="AK4234" s="1" t="s">
        <v>63</v>
      </c>
      <c r="AN4234" s="1" t="s">
        <v>5712</v>
      </c>
      <c r="AP4234" s="1" t="s">
        <v>5712</v>
      </c>
      <c r="AR4234" s="1" t="s">
        <v>5712</v>
      </c>
      <c r="AT4234" s="1" t="s">
        <v>5712</v>
      </c>
      <c r="AV4234" s="1" t="s">
        <v>16444</v>
      </c>
    </row>
    <row r="4235" spans="1:48" x14ac:dyDescent="0.35">
      <c r="A4235" s="1" t="s">
        <v>16445</v>
      </c>
      <c r="B4235" s="1" t="s">
        <v>12499</v>
      </c>
      <c r="C4235" s="1" t="s">
        <v>41</v>
      </c>
      <c r="D4235">
        <v>55</v>
      </c>
      <c r="E4235" s="1" t="s">
        <v>65</v>
      </c>
      <c r="F4235" s="1" t="s">
        <v>72</v>
      </c>
      <c r="G4235" s="1" t="s">
        <v>59</v>
      </c>
      <c r="H4235" s="1" t="s">
        <v>386</v>
      </c>
      <c r="I4235" s="1" t="s">
        <v>113</v>
      </c>
      <c r="J4235" s="1" t="s">
        <v>47</v>
      </c>
      <c r="K4235" s="1" t="s">
        <v>48</v>
      </c>
      <c r="L4235" s="1" t="s">
        <v>48</v>
      </c>
      <c r="M4235" s="1" t="s">
        <v>48</v>
      </c>
      <c r="N4235" s="1" t="s">
        <v>49</v>
      </c>
      <c r="O4235" s="1" t="s">
        <v>48</v>
      </c>
      <c r="P4235" s="1" t="s">
        <v>48</v>
      </c>
      <c r="Q4235" s="1" t="s">
        <v>48</v>
      </c>
      <c r="R4235" s="1" t="s">
        <v>48</v>
      </c>
      <c r="S4235" s="1" t="s">
        <v>48</v>
      </c>
      <c r="T4235" s="1" t="s">
        <v>48</v>
      </c>
      <c r="U4235" s="1" t="s">
        <v>48</v>
      </c>
      <c r="V4235" s="1" t="s">
        <v>48</v>
      </c>
      <c r="W4235" s="1" t="s">
        <v>48</v>
      </c>
      <c r="X4235" s="1" t="s">
        <v>62</v>
      </c>
      <c r="AC4235" s="1" t="s">
        <v>5712</v>
      </c>
      <c r="AD4235" s="1" t="s">
        <v>5712</v>
      </c>
      <c r="AK4235" s="1" t="s">
        <v>77</v>
      </c>
      <c r="AN4235" s="1" t="s">
        <v>5712</v>
      </c>
      <c r="AP4235" s="1" t="s">
        <v>5712</v>
      </c>
      <c r="AR4235" s="1" t="s">
        <v>5712</v>
      </c>
      <c r="AT4235" s="1" t="s">
        <v>5712</v>
      </c>
      <c r="AV4235" s="1" t="s">
        <v>16446</v>
      </c>
    </row>
    <row r="4236" spans="1:48" x14ac:dyDescent="0.35">
      <c r="A4236" s="1" t="s">
        <v>16447</v>
      </c>
      <c r="B4236" s="1" t="s">
        <v>12499</v>
      </c>
      <c r="C4236" s="1" t="s">
        <v>41</v>
      </c>
      <c r="D4236">
        <v>19</v>
      </c>
      <c r="E4236" s="1" t="s">
        <v>57</v>
      </c>
      <c r="F4236" s="1" t="s">
        <v>58</v>
      </c>
      <c r="G4236" s="1" t="s">
        <v>44</v>
      </c>
      <c r="H4236" s="1" t="s">
        <v>112</v>
      </c>
      <c r="I4236" s="1" t="s">
        <v>68</v>
      </c>
      <c r="J4236" s="1" t="s">
        <v>47</v>
      </c>
      <c r="K4236" s="1" t="s">
        <v>48</v>
      </c>
      <c r="L4236" s="1" t="s">
        <v>48</v>
      </c>
      <c r="M4236" s="1" t="s">
        <v>48</v>
      </c>
      <c r="N4236" s="1" t="s">
        <v>48</v>
      </c>
      <c r="O4236" s="1" t="s">
        <v>48</v>
      </c>
      <c r="P4236" s="1" t="s">
        <v>49</v>
      </c>
      <c r="Q4236" s="1" t="s">
        <v>48</v>
      </c>
      <c r="R4236" s="1" t="s">
        <v>48</v>
      </c>
      <c r="S4236" s="1" t="s">
        <v>48</v>
      </c>
      <c r="T4236" s="1" t="s">
        <v>48</v>
      </c>
      <c r="U4236" s="1" t="s">
        <v>48</v>
      </c>
      <c r="V4236" s="1" t="s">
        <v>48</v>
      </c>
      <c r="W4236" s="1" t="s">
        <v>48</v>
      </c>
      <c r="X4236" s="1" t="s">
        <v>116</v>
      </c>
      <c r="Y4236" s="1" t="s">
        <v>16448</v>
      </c>
      <c r="AC4236" s="1" t="s">
        <v>5712</v>
      </c>
      <c r="AD4236" s="1" t="s">
        <v>5712</v>
      </c>
      <c r="AK4236" s="1" t="s">
        <v>77</v>
      </c>
      <c r="AN4236" s="1" t="s">
        <v>5712</v>
      </c>
      <c r="AP4236" s="1" t="s">
        <v>5712</v>
      </c>
      <c r="AR4236" s="1" t="s">
        <v>5712</v>
      </c>
      <c r="AT4236" s="1" t="s">
        <v>5712</v>
      </c>
      <c r="AV4236" s="1" t="s">
        <v>16449</v>
      </c>
    </row>
    <row r="4237" spans="1:48" x14ac:dyDescent="0.35">
      <c r="A4237" s="1" t="s">
        <v>16450</v>
      </c>
      <c r="B4237" s="1" t="s">
        <v>12499</v>
      </c>
      <c r="C4237" s="1" t="s">
        <v>41</v>
      </c>
      <c r="D4237">
        <v>50</v>
      </c>
      <c r="E4237" s="1" t="s">
        <v>42</v>
      </c>
      <c r="F4237" s="1" t="s">
        <v>72</v>
      </c>
      <c r="G4237" s="1" t="s">
        <v>44</v>
      </c>
      <c r="H4237" s="1" t="s">
        <v>79</v>
      </c>
      <c r="I4237" s="1" t="s">
        <v>113</v>
      </c>
      <c r="J4237" s="1" t="s">
        <v>47</v>
      </c>
      <c r="K4237" s="1" t="s">
        <v>48</v>
      </c>
      <c r="L4237" s="1" t="s">
        <v>48</v>
      </c>
      <c r="M4237" s="1" t="s">
        <v>49</v>
      </c>
      <c r="N4237" s="1" t="s">
        <v>48</v>
      </c>
      <c r="O4237" s="1" t="s">
        <v>48</v>
      </c>
      <c r="P4237" s="1" t="s">
        <v>48</v>
      </c>
      <c r="Q4237" s="1" t="s">
        <v>48</v>
      </c>
      <c r="R4237" s="1" t="s">
        <v>48</v>
      </c>
      <c r="S4237" s="1" t="s">
        <v>48</v>
      </c>
      <c r="T4237" s="1" t="s">
        <v>48</v>
      </c>
      <c r="U4237" s="1" t="s">
        <v>48</v>
      </c>
      <c r="V4237" s="1" t="s">
        <v>48</v>
      </c>
      <c r="W4237" s="1" t="s">
        <v>48</v>
      </c>
      <c r="X4237" s="1" t="s">
        <v>62</v>
      </c>
      <c r="AC4237" s="1" t="s">
        <v>5712</v>
      </c>
      <c r="AD4237" s="1" t="s">
        <v>5712</v>
      </c>
      <c r="AI4237" s="1" t="s">
        <v>705</v>
      </c>
      <c r="AK4237" s="1" t="s">
        <v>63</v>
      </c>
      <c r="AN4237" s="1" t="s">
        <v>5712</v>
      </c>
      <c r="AP4237" s="1" t="s">
        <v>5712</v>
      </c>
      <c r="AR4237" s="1" t="s">
        <v>5712</v>
      </c>
      <c r="AT4237" s="1" t="s">
        <v>5712</v>
      </c>
    </row>
    <row r="4238" spans="1:48" x14ac:dyDescent="0.35">
      <c r="A4238" s="1" t="s">
        <v>16451</v>
      </c>
      <c r="B4238" s="1" t="s">
        <v>12499</v>
      </c>
      <c r="C4238" s="1" t="s">
        <v>41</v>
      </c>
      <c r="D4238">
        <v>74</v>
      </c>
      <c r="E4238" s="1" t="s">
        <v>65</v>
      </c>
      <c r="F4238" s="1" t="s">
        <v>43</v>
      </c>
      <c r="G4238" s="1" t="s">
        <v>44</v>
      </c>
      <c r="H4238" s="1" t="s">
        <v>67</v>
      </c>
      <c r="I4238" s="1" t="s">
        <v>61</v>
      </c>
      <c r="J4238" s="1" t="s">
        <v>47</v>
      </c>
      <c r="K4238" s="1" t="s">
        <v>48</v>
      </c>
      <c r="L4238" s="1" t="s">
        <v>49</v>
      </c>
      <c r="M4238" s="1" t="s">
        <v>48</v>
      </c>
      <c r="N4238" s="1" t="s">
        <v>48</v>
      </c>
      <c r="O4238" s="1" t="s">
        <v>48</v>
      </c>
      <c r="P4238" s="1" t="s">
        <v>48</v>
      </c>
      <c r="Q4238" s="1" t="s">
        <v>48</v>
      </c>
      <c r="R4238" s="1" t="s">
        <v>48</v>
      </c>
      <c r="S4238" s="1" t="s">
        <v>48</v>
      </c>
      <c r="T4238" s="1" t="s">
        <v>48</v>
      </c>
      <c r="U4238" s="1" t="s">
        <v>48</v>
      </c>
      <c r="V4238" s="1" t="s">
        <v>48</v>
      </c>
      <c r="W4238" s="1" t="s">
        <v>48</v>
      </c>
      <c r="X4238" s="1" t="s">
        <v>75</v>
      </c>
      <c r="Y4238" s="1" t="s">
        <v>16452</v>
      </c>
      <c r="AC4238" s="1" t="s">
        <v>5712</v>
      </c>
      <c r="AD4238" s="1" t="s">
        <v>5712</v>
      </c>
      <c r="AI4238" s="1" t="s">
        <v>1114</v>
      </c>
      <c r="AK4238" s="1" t="s">
        <v>77</v>
      </c>
      <c r="AN4238" s="1" t="s">
        <v>5712</v>
      </c>
      <c r="AP4238" s="1" t="s">
        <v>5712</v>
      </c>
      <c r="AR4238" s="1" t="s">
        <v>5712</v>
      </c>
      <c r="AT4238" s="1" t="s">
        <v>5712</v>
      </c>
      <c r="AV4238" s="1" t="s">
        <v>248</v>
      </c>
    </row>
    <row r="4239" spans="1:48" x14ac:dyDescent="0.35">
      <c r="A4239" s="1" t="s">
        <v>16453</v>
      </c>
      <c r="B4239" s="1" t="s">
        <v>12499</v>
      </c>
      <c r="C4239" s="1" t="s">
        <v>41</v>
      </c>
      <c r="D4239">
        <v>65</v>
      </c>
      <c r="E4239" s="1" t="s">
        <v>65</v>
      </c>
      <c r="F4239" s="1" t="s">
        <v>72</v>
      </c>
      <c r="G4239" s="1" t="s">
        <v>44</v>
      </c>
      <c r="H4239" s="1" t="s">
        <v>79</v>
      </c>
      <c r="I4239" s="1" t="s">
        <v>99</v>
      </c>
      <c r="J4239" s="1" t="s">
        <v>47</v>
      </c>
      <c r="K4239" s="1" t="s">
        <v>48</v>
      </c>
      <c r="L4239" s="1" t="s">
        <v>48</v>
      </c>
      <c r="M4239" s="1" t="s">
        <v>48</v>
      </c>
      <c r="N4239" s="1" t="s">
        <v>49</v>
      </c>
      <c r="O4239" s="1" t="s">
        <v>48</v>
      </c>
      <c r="P4239" s="1" t="s">
        <v>48</v>
      </c>
      <c r="Q4239" s="1" t="s">
        <v>48</v>
      </c>
      <c r="R4239" s="1" t="s">
        <v>48</v>
      </c>
      <c r="S4239" s="1" t="s">
        <v>48</v>
      </c>
      <c r="T4239" s="1" t="s">
        <v>48</v>
      </c>
      <c r="U4239" s="1" t="s">
        <v>48</v>
      </c>
      <c r="V4239" s="1" t="s">
        <v>48</v>
      </c>
      <c r="W4239" s="1" t="s">
        <v>48</v>
      </c>
      <c r="X4239" s="1" t="s">
        <v>62</v>
      </c>
      <c r="AC4239" s="1" t="s">
        <v>5712</v>
      </c>
      <c r="AD4239" s="1" t="s">
        <v>5712</v>
      </c>
      <c r="AI4239" s="1" t="s">
        <v>16454</v>
      </c>
      <c r="AK4239" s="1" t="s">
        <v>77</v>
      </c>
      <c r="AN4239" s="1" t="s">
        <v>5712</v>
      </c>
      <c r="AP4239" s="1" t="s">
        <v>5712</v>
      </c>
      <c r="AR4239" s="1" t="s">
        <v>5712</v>
      </c>
      <c r="AT4239" s="1" t="s">
        <v>5712</v>
      </c>
    </row>
    <row r="4240" spans="1:48" x14ac:dyDescent="0.35">
      <c r="A4240" s="1" t="s">
        <v>16455</v>
      </c>
      <c r="B4240" s="1" t="s">
        <v>12499</v>
      </c>
      <c r="C4240" s="1" t="s">
        <v>71</v>
      </c>
      <c r="D4240">
        <v>61</v>
      </c>
      <c r="E4240" s="1" t="s">
        <v>65</v>
      </c>
      <c r="F4240" s="1" t="s">
        <v>66</v>
      </c>
      <c r="G4240" s="1" t="s">
        <v>137</v>
      </c>
      <c r="H4240" s="1" t="s">
        <v>67</v>
      </c>
      <c r="I4240" s="1" t="s">
        <v>90</v>
      </c>
      <c r="J4240" s="1" t="s">
        <v>47</v>
      </c>
      <c r="K4240" s="1" t="s">
        <v>48</v>
      </c>
      <c r="L4240" s="1" t="s">
        <v>48</v>
      </c>
      <c r="M4240" s="1" t="s">
        <v>48</v>
      </c>
      <c r="N4240" s="1" t="s">
        <v>48</v>
      </c>
      <c r="O4240" s="1" t="s">
        <v>48</v>
      </c>
      <c r="P4240" s="1" t="s">
        <v>49</v>
      </c>
      <c r="Q4240" s="1" t="s">
        <v>48</v>
      </c>
      <c r="R4240" s="1" t="s">
        <v>48</v>
      </c>
      <c r="S4240" s="1" t="s">
        <v>48</v>
      </c>
      <c r="T4240" s="1" t="s">
        <v>48</v>
      </c>
      <c r="U4240" s="1" t="s">
        <v>48</v>
      </c>
      <c r="V4240" s="1" t="s">
        <v>48</v>
      </c>
      <c r="W4240" s="1" t="s">
        <v>48</v>
      </c>
      <c r="X4240" s="1" t="s">
        <v>116</v>
      </c>
      <c r="Y4240" s="1" t="s">
        <v>16456</v>
      </c>
      <c r="AC4240" s="1" t="s">
        <v>5712</v>
      </c>
      <c r="AD4240" s="1" t="s">
        <v>5712</v>
      </c>
      <c r="AK4240" s="1" t="s">
        <v>55</v>
      </c>
      <c r="AN4240" s="1" t="s">
        <v>5712</v>
      </c>
      <c r="AP4240" s="1" t="s">
        <v>5712</v>
      </c>
      <c r="AR4240" s="1" t="s">
        <v>5712</v>
      </c>
      <c r="AT4240" s="1" t="s">
        <v>5712</v>
      </c>
    </row>
    <row r="4241" spans="1:48" x14ac:dyDescent="0.35">
      <c r="A4241" s="1" t="s">
        <v>16457</v>
      </c>
      <c r="B4241" s="1" t="s">
        <v>12499</v>
      </c>
      <c r="C4241" s="1" t="s">
        <v>41</v>
      </c>
      <c r="D4241">
        <v>64</v>
      </c>
      <c r="E4241" s="1" t="s">
        <v>65</v>
      </c>
      <c r="F4241" s="1" t="s">
        <v>72</v>
      </c>
      <c r="G4241" s="1" t="s">
        <v>98</v>
      </c>
      <c r="H4241" s="1" t="s">
        <v>79</v>
      </c>
      <c r="I4241" s="1" t="s">
        <v>68</v>
      </c>
      <c r="J4241" s="1" t="s">
        <v>47</v>
      </c>
      <c r="K4241" s="1" t="s">
        <v>48</v>
      </c>
      <c r="L4241" s="1" t="s">
        <v>49</v>
      </c>
      <c r="M4241" s="1" t="s">
        <v>48</v>
      </c>
      <c r="N4241" s="1" t="s">
        <v>48</v>
      </c>
      <c r="O4241" s="1" t="s">
        <v>48</v>
      </c>
      <c r="P4241" s="1" t="s">
        <v>48</v>
      </c>
      <c r="Q4241" s="1" t="s">
        <v>48</v>
      </c>
      <c r="R4241" s="1" t="s">
        <v>48</v>
      </c>
      <c r="S4241" s="1" t="s">
        <v>48</v>
      </c>
      <c r="T4241" s="1" t="s">
        <v>48</v>
      </c>
      <c r="U4241" s="1" t="s">
        <v>48</v>
      </c>
      <c r="V4241" s="1" t="s">
        <v>48</v>
      </c>
      <c r="W4241" s="1" t="s">
        <v>48</v>
      </c>
      <c r="X4241" s="1" t="s">
        <v>75</v>
      </c>
      <c r="Y4241" s="1" t="s">
        <v>16458</v>
      </c>
      <c r="AC4241" s="1" t="s">
        <v>5712</v>
      </c>
      <c r="AD4241" s="1" t="s">
        <v>5712</v>
      </c>
      <c r="AK4241" s="1" t="s">
        <v>55</v>
      </c>
      <c r="AN4241" s="1" t="s">
        <v>5712</v>
      </c>
      <c r="AP4241" s="1" t="s">
        <v>5712</v>
      </c>
      <c r="AR4241" s="1" t="s">
        <v>5712</v>
      </c>
      <c r="AT4241" s="1" t="s">
        <v>5712</v>
      </c>
      <c r="AV4241" s="1" t="s">
        <v>16459</v>
      </c>
    </row>
    <row r="4242" spans="1:48" x14ac:dyDescent="0.35">
      <c r="A4242" s="1" t="s">
        <v>16460</v>
      </c>
      <c r="B4242" s="1" t="s">
        <v>12499</v>
      </c>
      <c r="C4242" s="1" t="s">
        <v>41</v>
      </c>
      <c r="D4242">
        <v>54</v>
      </c>
      <c r="E4242" s="1" t="s">
        <v>42</v>
      </c>
      <c r="F4242" s="1" t="s">
        <v>66</v>
      </c>
      <c r="G4242" s="1" t="s">
        <v>59</v>
      </c>
      <c r="H4242" s="1" t="s">
        <v>92</v>
      </c>
      <c r="I4242" s="1" t="s">
        <v>90</v>
      </c>
      <c r="J4242" s="1" t="s">
        <v>47</v>
      </c>
      <c r="K4242" s="1" t="s">
        <v>48</v>
      </c>
      <c r="L4242" s="1" t="s">
        <v>48</v>
      </c>
      <c r="M4242" s="1" t="s">
        <v>49</v>
      </c>
      <c r="N4242" s="1" t="s">
        <v>48</v>
      </c>
      <c r="O4242" s="1" t="s">
        <v>48</v>
      </c>
      <c r="P4242" s="1" t="s">
        <v>48</v>
      </c>
      <c r="Q4242" s="1" t="s">
        <v>48</v>
      </c>
      <c r="R4242" s="1" t="s">
        <v>48</v>
      </c>
      <c r="S4242" s="1" t="s">
        <v>48</v>
      </c>
      <c r="T4242" s="1" t="s">
        <v>48</v>
      </c>
      <c r="U4242" s="1" t="s">
        <v>48</v>
      </c>
      <c r="V4242" s="1" t="s">
        <v>48</v>
      </c>
      <c r="W4242" s="1" t="s">
        <v>48</v>
      </c>
      <c r="X4242" s="1" t="s">
        <v>62</v>
      </c>
      <c r="AC4242" s="1" t="s">
        <v>5712</v>
      </c>
      <c r="AD4242" s="1" t="s">
        <v>5712</v>
      </c>
      <c r="AI4242" s="1" t="s">
        <v>16461</v>
      </c>
      <c r="AK4242" s="1" t="s">
        <v>63</v>
      </c>
      <c r="AN4242" s="1" t="s">
        <v>5712</v>
      </c>
      <c r="AP4242" s="1" t="s">
        <v>5712</v>
      </c>
      <c r="AR4242" s="1" t="s">
        <v>5712</v>
      </c>
      <c r="AT4242" s="1" t="s">
        <v>5712</v>
      </c>
      <c r="AV4242" s="1" t="s">
        <v>16462</v>
      </c>
    </row>
    <row r="4243" spans="1:48" x14ac:dyDescent="0.35">
      <c r="A4243" s="1" t="s">
        <v>16463</v>
      </c>
      <c r="B4243" s="1" t="s">
        <v>12499</v>
      </c>
      <c r="C4243" s="1" t="s">
        <v>41</v>
      </c>
      <c r="D4243">
        <v>36</v>
      </c>
      <c r="E4243" s="1" t="s">
        <v>42</v>
      </c>
      <c r="F4243" s="1" t="s">
        <v>107</v>
      </c>
      <c r="G4243" s="1" t="s">
        <v>98</v>
      </c>
      <c r="H4243" s="1" t="s">
        <v>79</v>
      </c>
      <c r="I4243" s="1" t="s">
        <v>110</v>
      </c>
      <c r="J4243" s="1" t="s">
        <v>47</v>
      </c>
      <c r="K4243" s="1" t="s">
        <v>48</v>
      </c>
      <c r="L4243" s="1" t="s">
        <v>48</v>
      </c>
      <c r="M4243" s="1" t="s">
        <v>48</v>
      </c>
      <c r="N4243" s="1" t="s">
        <v>49</v>
      </c>
      <c r="O4243" s="1" t="s">
        <v>48</v>
      </c>
      <c r="P4243" s="1" t="s">
        <v>48</v>
      </c>
      <c r="Q4243" s="1" t="s">
        <v>48</v>
      </c>
      <c r="R4243" s="1" t="s">
        <v>48</v>
      </c>
      <c r="S4243" s="1" t="s">
        <v>48</v>
      </c>
      <c r="T4243" s="1" t="s">
        <v>48</v>
      </c>
      <c r="U4243" s="1" t="s">
        <v>48</v>
      </c>
      <c r="V4243" s="1" t="s">
        <v>48</v>
      </c>
      <c r="W4243" s="1" t="s">
        <v>48</v>
      </c>
      <c r="X4243" s="1" t="s">
        <v>51</v>
      </c>
      <c r="Y4243" s="1" t="s">
        <v>16464</v>
      </c>
      <c r="AC4243" s="1" t="s">
        <v>5712</v>
      </c>
      <c r="AD4243" s="1" t="s">
        <v>5712</v>
      </c>
      <c r="AK4243" s="1" t="s">
        <v>55</v>
      </c>
      <c r="AN4243" s="1" t="s">
        <v>5712</v>
      </c>
      <c r="AP4243" s="1" t="s">
        <v>81</v>
      </c>
      <c r="AR4243" s="1" t="s">
        <v>5712</v>
      </c>
      <c r="AT4243" s="1" t="s">
        <v>5712</v>
      </c>
    </row>
    <row r="4244" spans="1:48" x14ac:dyDescent="0.35">
      <c r="A4244" s="1" t="s">
        <v>16465</v>
      </c>
      <c r="B4244" s="1" t="s">
        <v>12499</v>
      </c>
      <c r="C4244" s="1" t="s">
        <v>41</v>
      </c>
      <c r="D4244">
        <v>55</v>
      </c>
      <c r="E4244" s="1" t="s">
        <v>65</v>
      </c>
      <c r="F4244" s="1" t="s">
        <v>66</v>
      </c>
      <c r="G4244" s="1" t="s">
        <v>59</v>
      </c>
      <c r="H4244" s="1" t="s">
        <v>109</v>
      </c>
      <c r="I4244" s="1" t="s">
        <v>74</v>
      </c>
      <c r="J4244" s="1" t="s">
        <v>47</v>
      </c>
      <c r="K4244" s="1" t="s">
        <v>48</v>
      </c>
      <c r="L4244" s="1" t="s">
        <v>48</v>
      </c>
      <c r="M4244" s="1" t="s">
        <v>49</v>
      </c>
      <c r="N4244" s="1" t="s">
        <v>48</v>
      </c>
      <c r="O4244" s="1" t="s">
        <v>48</v>
      </c>
      <c r="P4244" s="1" t="s">
        <v>48</v>
      </c>
      <c r="Q4244" s="1" t="s">
        <v>48</v>
      </c>
      <c r="R4244" s="1" t="s">
        <v>48</v>
      </c>
      <c r="S4244" s="1" t="s">
        <v>48</v>
      </c>
      <c r="T4244" s="1" t="s">
        <v>48</v>
      </c>
      <c r="U4244" s="1" t="s">
        <v>48</v>
      </c>
      <c r="V4244" s="1" t="s">
        <v>48</v>
      </c>
      <c r="W4244" s="1" t="s">
        <v>49</v>
      </c>
      <c r="X4244" s="1" t="s">
        <v>145</v>
      </c>
      <c r="Y4244" s="1" t="s">
        <v>16466</v>
      </c>
      <c r="AC4244" s="1" t="s">
        <v>5712</v>
      </c>
      <c r="AD4244" s="1" t="s">
        <v>5712</v>
      </c>
      <c r="AI4244" s="1" t="s">
        <v>16467</v>
      </c>
      <c r="AK4244" s="1" t="s">
        <v>77</v>
      </c>
      <c r="AN4244" s="1" t="s">
        <v>5712</v>
      </c>
      <c r="AP4244" s="1" t="s">
        <v>5712</v>
      </c>
      <c r="AR4244" s="1" t="s">
        <v>5712</v>
      </c>
      <c r="AT4244" s="1" t="s">
        <v>5712</v>
      </c>
      <c r="AV4244" s="1" t="s">
        <v>48</v>
      </c>
    </row>
    <row r="4245" spans="1:48" x14ac:dyDescent="0.35">
      <c r="A4245" s="1" t="s">
        <v>16468</v>
      </c>
      <c r="B4245" s="1" t="s">
        <v>12499</v>
      </c>
      <c r="C4245" s="1" t="s">
        <v>41</v>
      </c>
      <c r="D4245">
        <v>47</v>
      </c>
      <c r="E4245" s="1" t="s">
        <v>42</v>
      </c>
      <c r="F4245" s="1" t="s">
        <v>72</v>
      </c>
      <c r="G4245" s="1" t="s">
        <v>98</v>
      </c>
      <c r="H4245" s="1" t="s">
        <v>45</v>
      </c>
      <c r="I4245" s="1" t="s">
        <v>110</v>
      </c>
      <c r="J4245" s="1" t="s">
        <v>47</v>
      </c>
      <c r="K4245" s="1" t="s">
        <v>49</v>
      </c>
      <c r="L4245" s="1" t="s">
        <v>48</v>
      </c>
      <c r="M4245" s="1" t="s">
        <v>48</v>
      </c>
      <c r="N4245" s="1" t="s">
        <v>48</v>
      </c>
      <c r="O4245" s="1" t="s">
        <v>48</v>
      </c>
      <c r="P4245" s="1" t="s">
        <v>48</v>
      </c>
      <c r="Q4245" s="1" t="s">
        <v>48</v>
      </c>
      <c r="R4245" s="1" t="s">
        <v>48</v>
      </c>
      <c r="S4245" s="1" t="s">
        <v>48</v>
      </c>
      <c r="T4245" s="1" t="s">
        <v>49</v>
      </c>
      <c r="U4245" s="1" t="s">
        <v>48</v>
      </c>
      <c r="V4245" s="1" t="s">
        <v>48</v>
      </c>
      <c r="W4245" s="1" t="s">
        <v>48</v>
      </c>
      <c r="X4245" s="1" t="s">
        <v>145</v>
      </c>
      <c r="Y4245" s="1" t="s">
        <v>16469</v>
      </c>
      <c r="AC4245" s="1" t="s">
        <v>5712</v>
      </c>
      <c r="AD4245" s="1" t="s">
        <v>5712</v>
      </c>
      <c r="AK4245" s="1" t="s">
        <v>63</v>
      </c>
      <c r="AN4245" s="1" t="s">
        <v>5712</v>
      </c>
      <c r="AP4245" s="1" t="s">
        <v>5712</v>
      </c>
      <c r="AR4245" s="1" t="s">
        <v>5712</v>
      </c>
      <c r="AT4245" s="1" t="s">
        <v>5712</v>
      </c>
    </row>
    <row r="4246" spans="1:48" x14ac:dyDescent="0.35">
      <c r="A4246" s="1" t="s">
        <v>16470</v>
      </c>
      <c r="B4246" s="1" t="s">
        <v>12499</v>
      </c>
      <c r="C4246" s="1" t="s">
        <v>41</v>
      </c>
      <c r="D4246">
        <v>62</v>
      </c>
      <c r="E4246" s="1" t="s">
        <v>65</v>
      </c>
      <c r="F4246" s="1" t="s">
        <v>66</v>
      </c>
      <c r="G4246" s="1" t="s">
        <v>85</v>
      </c>
      <c r="H4246" s="1" t="s">
        <v>67</v>
      </c>
      <c r="I4246" s="1" t="s">
        <v>110</v>
      </c>
      <c r="J4246" s="1" t="s">
        <v>47</v>
      </c>
      <c r="K4246" s="1" t="s">
        <v>49</v>
      </c>
      <c r="L4246" s="1" t="s">
        <v>48</v>
      </c>
      <c r="M4246" s="1" t="s">
        <v>48</v>
      </c>
      <c r="N4246" s="1" t="s">
        <v>48</v>
      </c>
      <c r="O4246" s="1" t="s">
        <v>48</v>
      </c>
      <c r="P4246" s="1" t="s">
        <v>48</v>
      </c>
      <c r="Q4246" s="1" t="s">
        <v>48</v>
      </c>
      <c r="R4246" s="1" t="s">
        <v>48</v>
      </c>
      <c r="S4246" s="1" t="s">
        <v>48</v>
      </c>
      <c r="T4246" s="1" t="s">
        <v>48</v>
      </c>
      <c r="U4246" s="1" t="s">
        <v>48</v>
      </c>
      <c r="V4246" s="1" t="s">
        <v>48</v>
      </c>
      <c r="W4246" s="1" t="s">
        <v>48</v>
      </c>
      <c r="X4246" s="1" t="s">
        <v>75</v>
      </c>
      <c r="Y4246" s="1" t="s">
        <v>16471</v>
      </c>
      <c r="AC4246" s="1" t="s">
        <v>5712</v>
      </c>
      <c r="AD4246" s="1" t="s">
        <v>5712</v>
      </c>
      <c r="AI4246" s="1" t="s">
        <v>16472</v>
      </c>
      <c r="AK4246" s="1" t="s">
        <v>77</v>
      </c>
      <c r="AN4246" s="1" t="s">
        <v>5712</v>
      </c>
      <c r="AP4246" s="1" t="s">
        <v>5712</v>
      </c>
      <c r="AR4246" s="1" t="s">
        <v>5712</v>
      </c>
      <c r="AT4246" s="1" t="s">
        <v>5712</v>
      </c>
    </row>
    <row r="4247" spans="1:48" x14ac:dyDescent="0.35">
      <c r="A4247" s="1" t="s">
        <v>16473</v>
      </c>
      <c r="B4247" s="1" t="s">
        <v>12499</v>
      </c>
      <c r="C4247" s="1" t="s">
        <v>41</v>
      </c>
      <c r="D4247">
        <v>32</v>
      </c>
      <c r="E4247" s="1" t="s">
        <v>57</v>
      </c>
      <c r="F4247" s="1" t="s">
        <v>58</v>
      </c>
      <c r="G4247" s="1" t="s">
        <v>73</v>
      </c>
      <c r="H4247" s="1" t="s">
        <v>79</v>
      </c>
      <c r="I4247" s="1" t="s">
        <v>68</v>
      </c>
      <c r="J4247" s="1" t="s">
        <v>47</v>
      </c>
      <c r="K4247" s="1" t="s">
        <v>48</v>
      </c>
      <c r="L4247" s="1" t="s">
        <v>48</v>
      </c>
      <c r="M4247" s="1" t="s">
        <v>48</v>
      </c>
      <c r="N4247" s="1" t="s">
        <v>48</v>
      </c>
      <c r="O4247" s="1" t="s">
        <v>48</v>
      </c>
      <c r="P4247" s="1" t="s">
        <v>48</v>
      </c>
      <c r="Q4247" s="1" t="s">
        <v>48</v>
      </c>
      <c r="R4247" s="1" t="s">
        <v>48</v>
      </c>
      <c r="S4247" s="1" t="s">
        <v>49</v>
      </c>
      <c r="T4247" s="1" t="s">
        <v>48</v>
      </c>
      <c r="U4247" s="1" t="s">
        <v>48</v>
      </c>
      <c r="V4247" s="1" t="s">
        <v>48</v>
      </c>
      <c r="W4247" s="1" t="s">
        <v>48</v>
      </c>
      <c r="X4247" s="1" t="s">
        <v>51</v>
      </c>
      <c r="Y4247" s="1" t="s">
        <v>16474</v>
      </c>
      <c r="AC4247" s="1" t="s">
        <v>5712</v>
      </c>
      <c r="AD4247" s="1" t="s">
        <v>5712</v>
      </c>
      <c r="AI4247" s="1" t="s">
        <v>16475</v>
      </c>
      <c r="AK4247" s="1" t="s">
        <v>77</v>
      </c>
      <c r="AN4247" s="1" t="s">
        <v>5712</v>
      </c>
      <c r="AP4247" s="1" t="s">
        <v>5712</v>
      </c>
      <c r="AR4247" s="1" t="s">
        <v>5712</v>
      </c>
      <c r="AT4247" s="1" t="s">
        <v>5712</v>
      </c>
      <c r="AV4247" s="1" t="s">
        <v>16476</v>
      </c>
    </row>
    <row r="4248" spans="1:48" x14ac:dyDescent="0.35">
      <c r="A4248" s="1" t="s">
        <v>16477</v>
      </c>
      <c r="B4248" s="1" t="s">
        <v>12499</v>
      </c>
      <c r="C4248" s="1" t="s">
        <v>41</v>
      </c>
      <c r="D4248">
        <v>71</v>
      </c>
      <c r="E4248" s="1" t="s">
        <v>65</v>
      </c>
      <c r="F4248" s="1" t="s">
        <v>43</v>
      </c>
      <c r="G4248" s="1" t="s">
        <v>44</v>
      </c>
      <c r="H4248" s="1" t="s">
        <v>67</v>
      </c>
      <c r="I4248" s="1" t="s">
        <v>90</v>
      </c>
      <c r="J4248" s="1" t="s">
        <v>80</v>
      </c>
      <c r="K4248" s="1" t="s">
        <v>48</v>
      </c>
      <c r="L4248" s="1" t="s">
        <v>48</v>
      </c>
      <c r="M4248" s="1" t="s">
        <v>48</v>
      </c>
      <c r="N4248" s="1" t="s">
        <v>48</v>
      </c>
      <c r="O4248" s="1" t="s">
        <v>48</v>
      </c>
      <c r="P4248" s="1" t="s">
        <v>48</v>
      </c>
      <c r="Q4248" s="1" t="s">
        <v>48</v>
      </c>
      <c r="R4248" s="1" t="s">
        <v>48</v>
      </c>
      <c r="S4248" s="1" t="s">
        <v>48</v>
      </c>
      <c r="T4248" s="1" t="s">
        <v>48</v>
      </c>
      <c r="U4248" s="1" t="s">
        <v>48</v>
      </c>
      <c r="V4248" s="1" t="s">
        <v>48</v>
      </c>
      <c r="W4248" s="1" t="s">
        <v>49</v>
      </c>
      <c r="X4248" s="1" t="s">
        <v>62</v>
      </c>
      <c r="AC4248" s="1" t="s">
        <v>5712</v>
      </c>
      <c r="AD4248" s="1" t="s">
        <v>5712</v>
      </c>
      <c r="AI4248" s="1" t="s">
        <v>16478</v>
      </c>
      <c r="AK4248" s="1" t="s">
        <v>55</v>
      </c>
      <c r="AN4248" s="1" t="s">
        <v>5712</v>
      </c>
      <c r="AP4248" s="1" t="s">
        <v>5712</v>
      </c>
      <c r="AR4248" s="1" t="s">
        <v>5712</v>
      </c>
      <c r="AT4248" s="1" t="s">
        <v>5712</v>
      </c>
      <c r="AV4248" s="1" t="s">
        <v>16479</v>
      </c>
    </row>
    <row r="4249" spans="1:48" x14ac:dyDescent="0.35">
      <c r="A4249" s="1" t="s">
        <v>16480</v>
      </c>
      <c r="B4249" s="1" t="s">
        <v>12499</v>
      </c>
      <c r="C4249" s="1" t="s">
        <v>71</v>
      </c>
      <c r="D4249">
        <v>64</v>
      </c>
      <c r="E4249" s="1" t="s">
        <v>65</v>
      </c>
      <c r="F4249" s="1" t="s">
        <v>66</v>
      </c>
      <c r="G4249" s="1" t="s">
        <v>59</v>
      </c>
      <c r="H4249" s="1" t="s">
        <v>67</v>
      </c>
      <c r="I4249" s="1" t="s">
        <v>68</v>
      </c>
      <c r="J4249" s="1" t="s">
        <v>47</v>
      </c>
      <c r="K4249" s="1" t="s">
        <v>48</v>
      </c>
      <c r="L4249" s="1" t="s">
        <v>49</v>
      </c>
      <c r="M4249" s="1" t="s">
        <v>48</v>
      </c>
      <c r="N4249" s="1" t="s">
        <v>48</v>
      </c>
      <c r="O4249" s="1" t="s">
        <v>48</v>
      </c>
      <c r="P4249" s="1" t="s">
        <v>48</v>
      </c>
      <c r="Q4249" s="1" t="s">
        <v>48</v>
      </c>
      <c r="R4249" s="1" t="s">
        <v>48</v>
      </c>
      <c r="S4249" s="1" t="s">
        <v>48</v>
      </c>
      <c r="T4249" s="1" t="s">
        <v>48</v>
      </c>
      <c r="U4249" s="1" t="s">
        <v>48</v>
      </c>
      <c r="V4249" s="1" t="s">
        <v>48</v>
      </c>
      <c r="W4249" s="1" t="s">
        <v>48</v>
      </c>
      <c r="X4249" s="1" t="s">
        <v>62</v>
      </c>
      <c r="AC4249" s="1" t="s">
        <v>5712</v>
      </c>
      <c r="AD4249" s="1" t="s">
        <v>5712</v>
      </c>
      <c r="AK4249" s="1" t="s">
        <v>77</v>
      </c>
      <c r="AN4249" s="1" t="s">
        <v>5712</v>
      </c>
      <c r="AP4249" s="1" t="s">
        <v>5712</v>
      </c>
      <c r="AR4249" s="1" t="s">
        <v>5712</v>
      </c>
      <c r="AT4249" s="1" t="s">
        <v>5712</v>
      </c>
    </row>
    <row r="4250" spans="1:48" x14ac:dyDescent="0.35">
      <c r="A4250" s="1" t="s">
        <v>16481</v>
      </c>
      <c r="B4250" s="1" t="s">
        <v>12499</v>
      </c>
      <c r="C4250" s="1" t="s">
        <v>71</v>
      </c>
      <c r="D4250">
        <v>69</v>
      </c>
      <c r="E4250" s="1" t="s">
        <v>65</v>
      </c>
      <c r="F4250" s="1" t="s">
        <v>66</v>
      </c>
      <c r="G4250" s="1" t="s">
        <v>59</v>
      </c>
      <c r="H4250" s="1" t="s">
        <v>67</v>
      </c>
      <c r="I4250" s="1" t="s">
        <v>90</v>
      </c>
      <c r="J4250" s="1" t="s">
        <v>47</v>
      </c>
      <c r="K4250" s="1" t="s">
        <v>48</v>
      </c>
      <c r="L4250" s="1" t="s">
        <v>48</v>
      </c>
      <c r="M4250" s="1" t="s">
        <v>48</v>
      </c>
      <c r="N4250" s="1" t="s">
        <v>48</v>
      </c>
      <c r="O4250" s="1" t="s">
        <v>48</v>
      </c>
      <c r="P4250" s="1" t="s">
        <v>49</v>
      </c>
      <c r="Q4250" s="1" t="s">
        <v>48</v>
      </c>
      <c r="R4250" s="1" t="s">
        <v>48</v>
      </c>
      <c r="S4250" s="1" t="s">
        <v>48</v>
      </c>
      <c r="T4250" s="1" t="s">
        <v>48</v>
      </c>
      <c r="U4250" s="1" t="s">
        <v>48</v>
      </c>
      <c r="V4250" s="1" t="s">
        <v>48</v>
      </c>
      <c r="W4250" s="1" t="s">
        <v>48</v>
      </c>
      <c r="X4250" s="1" t="s">
        <v>62</v>
      </c>
      <c r="AC4250" s="1" t="s">
        <v>5712</v>
      </c>
      <c r="AD4250" s="1" t="s">
        <v>5712</v>
      </c>
      <c r="AK4250" s="1" t="s">
        <v>63</v>
      </c>
      <c r="AN4250" s="1" t="s">
        <v>5712</v>
      </c>
      <c r="AP4250" s="1" t="s">
        <v>5712</v>
      </c>
      <c r="AR4250" s="1" t="s">
        <v>5712</v>
      </c>
      <c r="AT4250" s="1" t="s">
        <v>5712</v>
      </c>
      <c r="AV4250" s="1" t="s">
        <v>16482</v>
      </c>
    </row>
    <row r="4251" spans="1:48" x14ac:dyDescent="0.35">
      <c r="A4251" s="1" t="s">
        <v>16483</v>
      </c>
      <c r="B4251" s="1" t="s">
        <v>12499</v>
      </c>
      <c r="C4251" s="1" t="s">
        <v>71</v>
      </c>
      <c r="D4251">
        <v>35</v>
      </c>
      <c r="E4251" s="1" t="s">
        <v>42</v>
      </c>
      <c r="F4251" s="1" t="s">
        <v>107</v>
      </c>
      <c r="G4251" s="1" t="s">
        <v>59</v>
      </c>
      <c r="H4251" s="1" t="s">
        <v>144</v>
      </c>
      <c r="I4251" s="1" t="s">
        <v>110</v>
      </c>
      <c r="J4251" s="1" t="s">
        <v>47</v>
      </c>
      <c r="K4251" s="1" t="s">
        <v>48</v>
      </c>
      <c r="L4251" s="1" t="s">
        <v>48</v>
      </c>
      <c r="M4251" s="1" t="s">
        <v>48</v>
      </c>
      <c r="N4251" s="1" t="s">
        <v>48</v>
      </c>
      <c r="O4251" s="1" t="s">
        <v>48</v>
      </c>
      <c r="P4251" s="1" t="s">
        <v>48</v>
      </c>
      <c r="Q4251" s="1" t="s">
        <v>48</v>
      </c>
      <c r="R4251" s="1" t="s">
        <v>49</v>
      </c>
      <c r="S4251" s="1" t="s">
        <v>48</v>
      </c>
      <c r="T4251" s="1" t="s">
        <v>48</v>
      </c>
      <c r="U4251" s="1" t="s">
        <v>48</v>
      </c>
      <c r="V4251" s="1" t="s">
        <v>48</v>
      </c>
      <c r="W4251" s="1" t="s">
        <v>48</v>
      </c>
      <c r="X4251" s="1" t="s">
        <v>62</v>
      </c>
      <c r="AC4251" s="1" t="s">
        <v>5712</v>
      </c>
      <c r="AD4251" s="1" t="s">
        <v>5712</v>
      </c>
      <c r="AI4251" s="1" t="s">
        <v>16484</v>
      </c>
      <c r="AK4251" s="1" t="s">
        <v>63</v>
      </c>
      <c r="AN4251" s="1" t="s">
        <v>5712</v>
      </c>
      <c r="AP4251" s="1" t="s">
        <v>5712</v>
      </c>
      <c r="AR4251" s="1" t="s">
        <v>5712</v>
      </c>
      <c r="AT4251" s="1" t="s">
        <v>5712</v>
      </c>
    </row>
    <row r="4252" spans="1:48" x14ac:dyDescent="0.35">
      <c r="A4252" s="1" t="s">
        <v>16485</v>
      </c>
      <c r="B4252" s="1" t="s">
        <v>12499</v>
      </c>
      <c r="C4252" s="1" t="s">
        <v>41</v>
      </c>
      <c r="D4252">
        <v>67</v>
      </c>
      <c r="E4252" s="1" t="s">
        <v>65</v>
      </c>
      <c r="F4252" s="1" t="s">
        <v>66</v>
      </c>
      <c r="G4252" s="1" t="s">
        <v>98</v>
      </c>
      <c r="H4252" s="1" t="s">
        <v>67</v>
      </c>
      <c r="I4252" s="1" t="s">
        <v>61</v>
      </c>
      <c r="J4252" s="1" t="s">
        <v>47</v>
      </c>
      <c r="K4252" s="1" t="s">
        <v>48</v>
      </c>
      <c r="L4252" s="1" t="s">
        <v>48</v>
      </c>
      <c r="M4252" s="1" t="s">
        <v>49</v>
      </c>
      <c r="N4252" s="1" t="s">
        <v>48</v>
      </c>
      <c r="O4252" s="1" t="s">
        <v>48</v>
      </c>
      <c r="P4252" s="1" t="s">
        <v>48</v>
      </c>
      <c r="Q4252" s="1" t="s">
        <v>48</v>
      </c>
      <c r="R4252" s="1" t="s">
        <v>48</v>
      </c>
      <c r="S4252" s="1" t="s">
        <v>48</v>
      </c>
      <c r="T4252" s="1" t="s">
        <v>48</v>
      </c>
      <c r="U4252" s="1" t="s">
        <v>48</v>
      </c>
      <c r="V4252" s="1" t="s">
        <v>48</v>
      </c>
      <c r="W4252" s="1" t="s">
        <v>48</v>
      </c>
      <c r="X4252" s="1" t="s">
        <v>62</v>
      </c>
      <c r="AC4252" s="1" t="s">
        <v>5712</v>
      </c>
      <c r="AD4252" s="1" t="s">
        <v>5712</v>
      </c>
      <c r="AK4252" s="1" t="s">
        <v>77</v>
      </c>
      <c r="AN4252" s="1" t="s">
        <v>242</v>
      </c>
      <c r="AP4252" s="1" t="s">
        <v>5712</v>
      </c>
      <c r="AR4252" s="1" t="s">
        <v>5712</v>
      </c>
      <c r="AT4252" s="1" t="s">
        <v>5712</v>
      </c>
    </row>
    <row r="4253" spans="1:48" x14ac:dyDescent="0.35">
      <c r="A4253" s="1" t="s">
        <v>16486</v>
      </c>
      <c r="B4253" s="1" t="s">
        <v>12499</v>
      </c>
      <c r="C4253" s="1" t="s">
        <v>41</v>
      </c>
      <c r="D4253">
        <v>27</v>
      </c>
      <c r="E4253" s="1" t="s">
        <v>57</v>
      </c>
      <c r="F4253" s="1" t="s">
        <v>58</v>
      </c>
      <c r="G4253" s="1" t="s">
        <v>85</v>
      </c>
      <c r="H4253" s="1" t="s">
        <v>144</v>
      </c>
      <c r="I4253" s="1" t="s">
        <v>46</v>
      </c>
      <c r="J4253" s="1" t="s">
        <v>47</v>
      </c>
      <c r="K4253" s="1" t="s">
        <v>48</v>
      </c>
      <c r="L4253" s="1" t="s">
        <v>48</v>
      </c>
      <c r="M4253" s="1" t="s">
        <v>48</v>
      </c>
      <c r="N4253" s="1" t="s">
        <v>48</v>
      </c>
      <c r="O4253" s="1" t="s">
        <v>49</v>
      </c>
      <c r="P4253" s="1" t="s">
        <v>48</v>
      </c>
      <c r="Q4253" s="1" t="s">
        <v>48</v>
      </c>
      <c r="R4253" s="1" t="s">
        <v>48</v>
      </c>
      <c r="S4253" s="1" t="s">
        <v>48</v>
      </c>
      <c r="T4253" s="1" t="s">
        <v>48</v>
      </c>
      <c r="U4253" s="1" t="s">
        <v>48</v>
      </c>
      <c r="V4253" s="1" t="s">
        <v>48</v>
      </c>
      <c r="W4253" s="1" t="s">
        <v>48</v>
      </c>
      <c r="X4253" s="1" t="s">
        <v>116</v>
      </c>
      <c r="Y4253" s="1" t="s">
        <v>16487</v>
      </c>
      <c r="AC4253" s="1" t="s">
        <v>5712</v>
      </c>
      <c r="AD4253" s="1" t="s">
        <v>5712</v>
      </c>
      <c r="AK4253" s="1" t="s">
        <v>55</v>
      </c>
      <c r="AN4253" s="1" t="s">
        <v>5712</v>
      </c>
      <c r="AP4253" s="1" t="s">
        <v>5712</v>
      </c>
      <c r="AR4253" s="1" t="s">
        <v>5712</v>
      </c>
      <c r="AT4253" s="1" t="s">
        <v>5712</v>
      </c>
    </row>
    <row r="4254" spans="1:48" x14ac:dyDescent="0.35">
      <c r="A4254" s="1" t="s">
        <v>16488</v>
      </c>
      <c r="B4254" s="1" t="s">
        <v>12499</v>
      </c>
      <c r="C4254" s="1" t="s">
        <v>71</v>
      </c>
      <c r="D4254">
        <v>35</v>
      </c>
      <c r="E4254" s="1" t="s">
        <v>42</v>
      </c>
      <c r="F4254" s="1" t="s">
        <v>107</v>
      </c>
      <c r="G4254" s="1" t="s">
        <v>98</v>
      </c>
      <c r="H4254" s="1" t="s">
        <v>45</v>
      </c>
      <c r="I4254" s="1" t="s">
        <v>113</v>
      </c>
      <c r="J4254" s="1" t="s">
        <v>47</v>
      </c>
      <c r="K4254" s="1" t="s">
        <v>48</v>
      </c>
      <c r="L4254" s="1" t="s">
        <v>48</v>
      </c>
      <c r="M4254" s="1" t="s">
        <v>48</v>
      </c>
      <c r="N4254" s="1" t="s">
        <v>48</v>
      </c>
      <c r="O4254" s="1" t="s">
        <v>48</v>
      </c>
      <c r="P4254" s="1" t="s">
        <v>49</v>
      </c>
      <c r="Q4254" s="1" t="s">
        <v>48</v>
      </c>
      <c r="R4254" s="1" t="s">
        <v>48</v>
      </c>
      <c r="S4254" s="1" t="s">
        <v>48</v>
      </c>
      <c r="T4254" s="1" t="s">
        <v>48</v>
      </c>
      <c r="U4254" s="1" t="s">
        <v>48</v>
      </c>
      <c r="V4254" s="1" t="s">
        <v>48</v>
      </c>
      <c r="W4254" s="1" t="s">
        <v>48</v>
      </c>
      <c r="X4254" s="1" t="s">
        <v>116</v>
      </c>
      <c r="Y4254" s="1" t="s">
        <v>16489</v>
      </c>
      <c r="AC4254" s="1" t="s">
        <v>5712</v>
      </c>
      <c r="AD4254" s="1" t="s">
        <v>5712</v>
      </c>
      <c r="AI4254" s="1" t="s">
        <v>16490</v>
      </c>
      <c r="AK4254" s="1" t="s">
        <v>55</v>
      </c>
      <c r="AN4254" s="1" t="s">
        <v>5712</v>
      </c>
      <c r="AP4254" s="1" t="s">
        <v>5712</v>
      </c>
      <c r="AR4254" s="1" t="s">
        <v>5712</v>
      </c>
      <c r="AT4254" s="1" t="s">
        <v>5712</v>
      </c>
      <c r="AV4254" s="1" t="s">
        <v>16491</v>
      </c>
    </row>
    <row r="4255" spans="1:48" x14ac:dyDescent="0.35">
      <c r="A4255" s="1" t="s">
        <v>16492</v>
      </c>
      <c r="B4255" s="1" t="s">
        <v>12499</v>
      </c>
      <c r="C4255" s="1" t="s">
        <v>41</v>
      </c>
      <c r="D4255">
        <v>62</v>
      </c>
      <c r="E4255" s="1" t="s">
        <v>65</v>
      </c>
      <c r="F4255" s="1" t="s">
        <v>66</v>
      </c>
      <c r="G4255" s="1" t="s">
        <v>59</v>
      </c>
      <c r="H4255" s="1" t="s">
        <v>67</v>
      </c>
      <c r="I4255" s="1" t="s">
        <v>90</v>
      </c>
      <c r="J4255" s="1" t="s">
        <v>47</v>
      </c>
      <c r="K4255" s="1" t="s">
        <v>48</v>
      </c>
      <c r="L4255" s="1" t="s">
        <v>48</v>
      </c>
      <c r="M4255" s="1" t="s">
        <v>48</v>
      </c>
      <c r="N4255" s="1" t="s">
        <v>48</v>
      </c>
      <c r="O4255" s="1" t="s">
        <v>48</v>
      </c>
      <c r="P4255" s="1" t="s">
        <v>49</v>
      </c>
      <c r="Q4255" s="1" t="s">
        <v>48</v>
      </c>
      <c r="R4255" s="1" t="s">
        <v>48</v>
      </c>
      <c r="S4255" s="1" t="s">
        <v>48</v>
      </c>
      <c r="T4255" s="1" t="s">
        <v>48</v>
      </c>
      <c r="U4255" s="1" t="s">
        <v>48</v>
      </c>
      <c r="V4255" s="1" t="s">
        <v>48</v>
      </c>
      <c r="W4255" s="1" t="s">
        <v>48</v>
      </c>
      <c r="X4255" s="1" t="s">
        <v>51</v>
      </c>
      <c r="Y4255" s="1" t="s">
        <v>16493</v>
      </c>
      <c r="AC4255" s="1" t="s">
        <v>5712</v>
      </c>
      <c r="AD4255" s="1" t="s">
        <v>5712</v>
      </c>
      <c r="AI4255" s="1" t="s">
        <v>16494</v>
      </c>
      <c r="AK4255" s="1" t="s">
        <v>77</v>
      </c>
      <c r="AN4255" s="1" t="s">
        <v>5712</v>
      </c>
      <c r="AP4255" s="1" t="s">
        <v>5712</v>
      </c>
      <c r="AR4255" s="1" t="s">
        <v>5712</v>
      </c>
      <c r="AT4255" s="1" t="s">
        <v>5712</v>
      </c>
      <c r="AV4255" s="1" t="s">
        <v>16495</v>
      </c>
    </row>
    <row r="4256" spans="1:48" x14ac:dyDescent="0.35">
      <c r="A4256" s="1" t="s">
        <v>16496</v>
      </c>
      <c r="B4256" s="1" t="s">
        <v>12499</v>
      </c>
      <c r="C4256" s="1" t="s">
        <v>71</v>
      </c>
      <c r="D4256">
        <v>73</v>
      </c>
      <c r="E4256" s="1" t="s">
        <v>65</v>
      </c>
      <c r="F4256" s="1" t="s">
        <v>66</v>
      </c>
      <c r="G4256" s="1" t="s">
        <v>59</v>
      </c>
      <c r="H4256" s="1" t="s">
        <v>67</v>
      </c>
      <c r="I4256" s="1" t="s">
        <v>61</v>
      </c>
      <c r="J4256" s="1" t="s">
        <v>47</v>
      </c>
      <c r="K4256" s="1" t="s">
        <v>49</v>
      </c>
      <c r="L4256" s="1" t="s">
        <v>48</v>
      </c>
      <c r="M4256" s="1" t="s">
        <v>48</v>
      </c>
      <c r="N4256" s="1" t="s">
        <v>48</v>
      </c>
      <c r="O4256" s="1" t="s">
        <v>48</v>
      </c>
      <c r="P4256" s="1" t="s">
        <v>48</v>
      </c>
      <c r="Q4256" s="1" t="s">
        <v>48</v>
      </c>
      <c r="R4256" s="1" t="s">
        <v>48</v>
      </c>
      <c r="S4256" s="1" t="s">
        <v>48</v>
      </c>
      <c r="T4256" s="1" t="s">
        <v>49</v>
      </c>
      <c r="U4256" s="1" t="s">
        <v>48</v>
      </c>
      <c r="V4256" s="1" t="s">
        <v>48</v>
      </c>
      <c r="W4256" s="1" t="s">
        <v>48</v>
      </c>
      <c r="X4256" s="1" t="s">
        <v>62</v>
      </c>
      <c r="AC4256" s="1" t="s">
        <v>5712</v>
      </c>
      <c r="AD4256" s="1" t="s">
        <v>5712</v>
      </c>
      <c r="AI4256" s="1" t="s">
        <v>16497</v>
      </c>
      <c r="AK4256" s="1" t="s">
        <v>77</v>
      </c>
      <c r="AN4256" s="1" t="s">
        <v>5712</v>
      </c>
      <c r="AP4256" s="1" t="s">
        <v>131</v>
      </c>
      <c r="AR4256" s="1" t="s">
        <v>5712</v>
      </c>
      <c r="AT4256" s="1" t="s">
        <v>5712</v>
      </c>
    </row>
    <row r="4257" spans="1:48" x14ac:dyDescent="0.35">
      <c r="A4257" s="1" t="s">
        <v>16498</v>
      </c>
      <c r="B4257" s="1" t="s">
        <v>12499</v>
      </c>
      <c r="C4257" s="1" t="s">
        <v>71</v>
      </c>
      <c r="D4257">
        <v>67</v>
      </c>
      <c r="E4257" s="1" t="s">
        <v>65</v>
      </c>
      <c r="F4257" s="1" t="s">
        <v>66</v>
      </c>
      <c r="G4257" s="1" t="s">
        <v>44</v>
      </c>
      <c r="H4257" s="1" t="s">
        <v>67</v>
      </c>
      <c r="I4257" s="1" t="s">
        <v>90</v>
      </c>
      <c r="J4257" s="1" t="s">
        <v>47</v>
      </c>
      <c r="K4257" s="1" t="s">
        <v>48</v>
      </c>
      <c r="L4257" s="1" t="s">
        <v>48</v>
      </c>
      <c r="M4257" s="1" t="s">
        <v>48</v>
      </c>
      <c r="N4257" s="1" t="s">
        <v>48</v>
      </c>
      <c r="O4257" s="1" t="s">
        <v>48</v>
      </c>
      <c r="P4257" s="1" t="s">
        <v>48</v>
      </c>
      <c r="Q4257" s="1" t="s">
        <v>48</v>
      </c>
      <c r="R4257" s="1" t="s">
        <v>49</v>
      </c>
      <c r="S4257" s="1" t="s">
        <v>48</v>
      </c>
      <c r="T4257" s="1" t="s">
        <v>48</v>
      </c>
      <c r="U4257" s="1" t="s">
        <v>48</v>
      </c>
      <c r="V4257" s="1" t="s">
        <v>48</v>
      </c>
      <c r="W4257" s="1" t="s">
        <v>48</v>
      </c>
      <c r="X4257" s="1" t="s">
        <v>62</v>
      </c>
      <c r="AC4257" s="1" t="s">
        <v>5712</v>
      </c>
      <c r="AD4257" s="1" t="s">
        <v>5712</v>
      </c>
      <c r="AK4257" s="1" t="s">
        <v>77</v>
      </c>
      <c r="AN4257" s="1" t="s">
        <v>5712</v>
      </c>
      <c r="AP4257" s="1" t="s">
        <v>5712</v>
      </c>
      <c r="AR4257" s="1" t="s">
        <v>5712</v>
      </c>
      <c r="AT4257" s="1" t="s">
        <v>5712</v>
      </c>
    </row>
    <row r="4258" spans="1:48" x14ac:dyDescent="0.35">
      <c r="A4258" s="1" t="s">
        <v>16499</v>
      </c>
      <c r="B4258" s="1" t="s">
        <v>12499</v>
      </c>
      <c r="C4258" s="1" t="s">
        <v>41</v>
      </c>
      <c r="D4258">
        <v>20</v>
      </c>
      <c r="E4258" s="1" t="s">
        <v>57</v>
      </c>
      <c r="F4258" s="1" t="s">
        <v>58</v>
      </c>
      <c r="G4258" s="1" t="s">
        <v>44</v>
      </c>
      <c r="H4258" s="1" t="s">
        <v>112</v>
      </c>
      <c r="I4258" s="1" t="s">
        <v>113</v>
      </c>
      <c r="J4258" s="1" t="s">
        <v>47</v>
      </c>
      <c r="K4258" s="1" t="s">
        <v>49</v>
      </c>
      <c r="L4258" s="1" t="s">
        <v>48</v>
      </c>
      <c r="M4258" s="1" t="s">
        <v>48</v>
      </c>
      <c r="N4258" s="1" t="s">
        <v>48</v>
      </c>
      <c r="O4258" s="1" t="s">
        <v>48</v>
      </c>
      <c r="P4258" s="1" t="s">
        <v>48</v>
      </c>
      <c r="Q4258" s="1" t="s">
        <v>48</v>
      </c>
      <c r="R4258" s="1" t="s">
        <v>48</v>
      </c>
      <c r="S4258" s="1" t="s">
        <v>48</v>
      </c>
      <c r="T4258" s="1" t="s">
        <v>49</v>
      </c>
      <c r="U4258" s="1" t="s">
        <v>48</v>
      </c>
      <c r="V4258" s="1" t="s">
        <v>48</v>
      </c>
      <c r="W4258" s="1" t="s">
        <v>48</v>
      </c>
      <c r="X4258" s="1" t="s">
        <v>62</v>
      </c>
      <c r="AC4258" s="1" t="s">
        <v>5712</v>
      </c>
      <c r="AD4258" s="1" t="s">
        <v>5712</v>
      </c>
      <c r="AI4258" s="1" t="s">
        <v>16500</v>
      </c>
      <c r="AK4258" s="1" t="s">
        <v>77</v>
      </c>
      <c r="AN4258" s="1" t="s">
        <v>5712</v>
      </c>
      <c r="AP4258" s="1" t="s">
        <v>5712</v>
      </c>
      <c r="AR4258" s="1" t="s">
        <v>5712</v>
      </c>
      <c r="AT4258" s="1" t="s">
        <v>5712</v>
      </c>
    </row>
    <row r="4259" spans="1:48" x14ac:dyDescent="0.35">
      <c r="A4259" s="1" t="s">
        <v>16501</v>
      </c>
      <c r="B4259" s="1" t="s">
        <v>12499</v>
      </c>
      <c r="C4259" s="1" t="s">
        <v>41</v>
      </c>
      <c r="D4259">
        <v>42</v>
      </c>
      <c r="E4259" s="1" t="s">
        <v>42</v>
      </c>
      <c r="F4259" s="1" t="s">
        <v>72</v>
      </c>
      <c r="G4259" s="1" t="s">
        <v>59</v>
      </c>
      <c r="H4259" s="1" t="s">
        <v>79</v>
      </c>
      <c r="I4259" s="1" t="s">
        <v>46</v>
      </c>
      <c r="J4259" s="1" t="s">
        <v>47</v>
      </c>
      <c r="K4259" s="1" t="s">
        <v>48</v>
      </c>
      <c r="L4259" s="1" t="s">
        <v>49</v>
      </c>
      <c r="M4259" s="1" t="s">
        <v>48</v>
      </c>
      <c r="N4259" s="1" t="s">
        <v>48</v>
      </c>
      <c r="O4259" s="1" t="s">
        <v>48</v>
      </c>
      <c r="P4259" s="1" t="s">
        <v>48</v>
      </c>
      <c r="Q4259" s="1" t="s">
        <v>48</v>
      </c>
      <c r="R4259" s="1" t="s">
        <v>48</v>
      </c>
      <c r="S4259" s="1" t="s">
        <v>48</v>
      </c>
      <c r="T4259" s="1" t="s">
        <v>48</v>
      </c>
      <c r="U4259" s="1" t="s">
        <v>48</v>
      </c>
      <c r="V4259" s="1" t="s">
        <v>48</v>
      </c>
      <c r="W4259" s="1" t="s">
        <v>48</v>
      </c>
      <c r="X4259" s="1" t="s">
        <v>62</v>
      </c>
      <c r="AC4259" s="1" t="s">
        <v>5712</v>
      </c>
      <c r="AD4259" s="1" t="s">
        <v>5712</v>
      </c>
      <c r="AK4259" s="1" t="s">
        <v>55</v>
      </c>
      <c r="AN4259" s="1" t="s">
        <v>81</v>
      </c>
      <c r="AP4259" s="1" t="s">
        <v>5712</v>
      </c>
      <c r="AR4259" s="1" t="s">
        <v>5712</v>
      </c>
      <c r="AT4259" s="1" t="s">
        <v>5712</v>
      </c>
    </row>
    <row r="4260" spans="1:48" x14ac:dyDescent="0.35">
      <c r="A4260" s="1" t="s">
        <v>16502</v>
      </c>
      <c r="B4260" s="1" t="s">
        <v>12499</v>
      </c>
      <c r="C4260" s="1" t="s">
        <v>41</v>
      </c>
      <c r="D4260">
        <v>32</v>
      </c>
      <c r="E4260" s="1" t="s">
        <v>57</v>
      </c>
      <c r="F4260" s="1" t="s">
        <v>58</v>
      </c>
      <c r="G4260" s="1" t="s">
        <v>59</v>
      </c>
      <c r="H4260" s="1" t="s">
        <v>79</v>
      </c>
      <c r="I4260" s="1" t="s">
        <v>68</v>
      </c>
      <c r="J4260" s="1" t="s">
        <v>47</v>
      </c>
      <c r="K4260" s="1" t="s">
        <v>48</v>
      </c>
      <c r="L4260" s="1" t="s">
        <v>48</v>
      </c>
      <c r="M4260" s="1" t="s">
        <v>48</v>
      </c>
      <c r="N4260" s="1" t="s">
        <v>49</v>
      </c>
      <c r="O4260" s="1" t="s">
        <v>48</v>
      </c>
      <c r="P4260" s="1" t="s">
        <v>48</v>
      </c>
      <c r="Q4260" s="1" t="s">
        <v>48</v>
      </c>
      <c r="R4260" s="1" t="s">
        <v>48</v>
      </c>
      <c r="S4260" s="1" t="s">
        <v>48</v>
      </c>
      <c r="T4260" s="1" t="s">
        <v>48</v>
      </c>
      <c r="U4260" s="1" t="s">
        <v>48</v>
      </c>
      <c r="V4260" s="1" t="s">
        <v>48</v>
      </c>
      <c r="W4260" s="1" t="s">
        <v>48</v>
      </c>
      <c r="X4260" s="1" t="s">
        <v>116</v>
      </c>
      <c r="Y4260" s="1" t="s">
        <v>16503</v>
      </c>
      <c r="AC4260" s="1" t="s">
        <v>5712</v>
      </c>
      <c r="AD4260" s="1" t="s">
        <v>5712</v>
      </c>
      <c r="AI4260" s="1" t="s">
        <v>16504</v>
      </c>
      <c r="AK4260" s="1" t="s">
        <v>63</v>
      </c>
      <c r="AN4260" s="1" t="s">
        <v>5712</v>
      </c>
      <c r="AP4260" s="1" t="s">
        <v>5712</v>
      </c>
      <c r="AR4260" s="1" t="s">
        <v>5712</v>
      </c>
      <c r="AT4260" s="1" t="s">
        <v>5712</v>
      </c>
      <c r="AV4260" s="1" t="s">
        <v>4046</v>
      </c>
    </row>
    <row r="4261" spans="1:48" x14ac:dyDescent="0.35">
      <c r="A4261" s="1" t="s">
        <v>16505</v>
      </c>
      <c r="B4261" s="1" t="s">
        <v>12499</v>
      </c>
      <c r="C4261" s="1" t="s">
        <v>41</v>
      </c>
      <c r="D4261">
        <v>41</v>
      </c>
      <c r="E4261" s="1" t="s">
        <v>42</v>
      </c>
      <c r="F4261" s="1" t="s">
        <v>72</v>
      </c>
      <c r="G4261" s="1" t="s">
        <v>44</v>
      </c>
      <c r="H4261" s="1" t="s">
        <v>79</v>
      </c>
      <c r="I4261" s="1" t="s">
        <v>90</v>
      </c>
      <c r="J4261" s="1" t="s">
        <v>47</v>
      </c>
      <c r="K4261" s="1" t="s">
        <v>48</v>
      </c>
      <c r="L4261" s="1" t="s">
        <v>48</v>
      </c>
      <c r="M4261" s="1" t="s">
        <v>49</v>
      </c>
      <c r="N4261" s="1" t="s">
        <v>48</v>
      </c>
      <c r="O4261" s="1" t="s">
        <v>48</v>
      </c>
      <c r="P4261" s="1" t="s">
        <v>48</v>
      </c>
      <c r="Q4261" s="1" t="s">
        <v>48</v>
      </c>
      <c r="R4261" s="1" t="s">
        <v>48</v>
      </c>
      <c r="S4261" s="1" t="s">
        <v>48</v>
      </c>
      <c r="T4261" s="1" t="s">
        <v>48</v>
      </c>
      <c r="U4261" s="1" t="s">
        <v>48</v>
      </c>
      <c r="V4261" s="1" t="s">
        <v>48</v>
      </c>
      <c r="W4261" s="1" t="s">
        <v>48</v>
      </c>
      <c r="X4261" s="1" t="s">
        <v>145</v>
      </c>
      <c r="Y4261" s="1" t="s">
        <v>16506</v>
      </c>
      <c r="AC4261" s="1" t="s">
        <v>5712</v>
      </c>
      <c r="AD4261" s="1" t="s">
        <v>5712</v>
      </c>
      <c r="AK4261" s="1" t="s">
        <v>77</v>
      </c>
      <c r="AN4261" s="1" t="s">
        <v>5712</v>
      </c>
      <c r="AP4261" s="1" t="s">
        <v>5712</v>
      </c>
      <c r="AR4261" s="1" t="s">
        <v>5712</v>
      </c>
      <c r="AT4261" s="1" t="s">
        <v>5712</v>
      </c>
    </row>
    <row r="4262" spans="1:48" x14ac:dyDescent="0.35">
      <c r="A4262" s="1" t="s">
        <v>16507</v>
      </c>
      <c r="B4262" s="1" t="s">
        <v>12499</v>
      </c>
      <c r="C4262" s="1" t="s">
        <v>41</v>
      </c>
      <c r="D4262">
        <v>53</v>
      </c>
      <c r="E4262" s="1" t="s">
        <v>42</v>
      </c>
      <c r="F4262" s="1" t="s">
        <v>72</v>
      </c>
      <c r="G4262" s="1" t="s">
        <v>137</v>
      </c>
      <c r="H4262" s="1" t="s">
        <v>109</v>
      </c>
      <c r="I4262" s="1" t="s">
        <v>61</v>
      </c>
      <c r="J4262" s="1" t="s">
        <v>47</v>
      </c>
      <c r="K4262" s="1" t="s">
        <v>48</v>
      </c>
      <c r="L4262" s="1" t="s">
        <v>48</v>
      </c>
      <c r="M4262" s="1" t="s">
        <v>49</v>
      </c>
      <c r="N4262" s="1" t="s">
        <v>48</v>
      </c>
      <c r="O4262" s="1" t="s">
        <v>48</v>
      </c>
      <c r="P4262" s="1" t="s">
        <v>48</v>
      </c>
      <c r="Q4262" s="1" t="s">
        <v>48</v>
      </c>
      <c r="R4262" s="1" t="s">
        <v>48</v>
      </c>
      <c r="S4262" s="1" t="s">
        <v>48</v>
      </c>
      <c r="T4262" s="1" t="s">
        <v>48</v>
      </c>
      <c r="U4262" s="1" t="s">
        <v>48</v>
      </c>
      <c r="V4262" s="1" t="s">
        <v>48</v>
      </c>
      <c r="W4262" s="1" t="s">
        <v>48</v>
      </c>
      <c r="X4262" s="1" t="s">
        <v>62</v>
      </c>
      <c r="AC4262" s="1" t="s">
        <v>5712</v>
      </c>
      <c r="AD4262" s="1" t="s">
        <v>5712</v>
      </c>
      <c r="AK4262" s="1" t="s">
        <v>77</v>
      </c>
      <c r="AN4262" s="1" t="s">
        <v>5712</v>
      </c>
      <c r="AP4262" s="1" t="s">
        <v>5712</v>
      </c>
      <c r="AR4262" s="1" t="s">
        <v>5712</v>
      </c>
      <c r="AT4262" s="1" t="s">
        <v>5712</v>
      </c>
      <c r="AV4262" s="1" t="s">
        <v>16508</v>
      </c>
    </row>
    <row r="4263" spans="1:48" x14ac:dyDescent="0.35">
      <c r="A4263" s="1" t="s">
        <v>16509</v>
      </c>
      <c r="B4263" s="1" t="s">
        <v>12499</v>
      </c>
      <c r="C4263" s="1" t="s">
        <v>41</v>
      </c>
      <c r="D4263">
        <v>75</v>
      </c>
      <c r="E4263" s="1" t="s">
        <v>65</v>
      </c>
      <c r="F4263" s="1" t="s">
        <v>66</v>
      </c>
      <c r="G4263" s="1" t="s">
        <v>44</v>
      </c>
      <c r="H4263" s="1" t="s">
        <v>67</v>
      </c>
      <c r="I4263" s="1" t="s">
        <v>90</v>
      </c>
      <c r="J4263" s="1" t="s">
        <v>47</v>
      </c>
      <c r="K4263" s="1" t="s">
        <v>49</v>
      </c>
      <c r="L4263" s="1" t="s">
        <v>48</v>
      </c>
      <c r="M4263" s="1" t="s">
        <v>48</v>
      </c>
      <c r="N4263" s="1" t="s">
        <v>48</v>
      </c>
      <c r="O4263" s="1" t="s">
        <v>48</v>
      </c>
      <c r="P4263" s="1" t="s">
        <v>48</v>
      </c>
      <c r="Q4263" s="1" t="s">
        <v>48</v>
      </c>
      <c r="R4263" s="1" t="s">
        <v>48</v>
      </c>
      <c r="S4263" s="1" t="s">
        <v>48</v>
      </c>
      <c r="T4263" s="1" t="s">
        <v>49</v>
      </c>
      <c r="U4263" s="1" t="s">
        <v>48</v>
      </c>
      <c r="V4263" s="1" t="s">
        <v>48</v>
      </c>
      <c r="W4263" s="1" t="s">
        <v>48</v>
      </c>
      <c r="X4263" s="1" t="s">
        <v>75</v>
      </c>
      <c r="Y4263" s="1" t="s">
        <v>16510</v>
      </c>
      <c r="AC4263" s="1" t="s">
        <v>5712</v>
      </c>
      <c r="AD4263" s="1" t="s">
        <v>5712</v>
      </c>
      <c r="AI4263" s="1" t="s">
        <v>16511</v>
      </c>
      <c r="AK4263" s="1" t="s">
        <v>77</v>
      </c>
      <c r="AN4263" s="1" t="s">
        <v>5712</v>
      </c>
      <c r="AP4263" s="1" t="s">
        <v>5712</v>
      </c>
      <c r="AR4263" s="1" t="s">
        <v>5712</v>
      </c>
      <c r="AT4263" s="1" t="s">
        <v>5712</v>
      </c>
      <c r="AV4263" s="1" t="s">
        <v>16512</v>
      </c>
    </row>
    <row r="4264" spans="1:48" x14ac:dyDescent="0.35">
      <c r="A4264" s="1" t="s">
        <v>16513</v>
      </c>
      <c r="B4264" s="1" t="s">
        <v>12499</v>
      </c>
      <c r="C4264" s="1" t="s">
        <v>41</v>
      </c>
      <c r="D4264">
        <v>61</v>
      </c>
      <c r="E4264" s="1" t="s">
        <v>65</v>
      </c>
      <c r="F4264" s="1" t="s">
        <v>66</v>
      </c>
      <c r="G4264" s="1" t="s">
        <v>59</v>
      </c>
      <c r="H4264" s="1" t="s">
        <v>45</v>
      </c>
      <c r="I4264" s="1" t="s">
        <v>99</v>
      </c>
      <c r="J4264" s="1" t="s">
        <v>47</v>
      </c>
      <c r="K4264" s="1" t="s">
        <v>48</v>
      </c>
      <c r="L4264" s="1" t="s">
        <v>48</v>
      </c>
      <c r="M4264" s="1" t="s">
        <v>48</v>
      </c>
      <c r="N4264" s="1" t="s">
        <v>48</v>
      </c>
      <c r="O4264" s="1" t="s">
        <v>49</v>
      </c>
      <c r="P4264" s="1" t="s">
        <v>48</v>
      </c>
      <c r="Q4264" s="1" t="s">
        <v>48</v>
      </c>
      <c r="R4264" s="1" t="s">
        <v>48</v>
      </c>
      <c r="S4264" s="1" t="s">
        <v>48</v>
      </c>
      <c r="T4264" s="1" t="s">
        <v>48</v>
      </c>
      <c r="U4264" s="1" t="s">
        <v>48</v>
      </c>
      <c r="V4264" s="1" t="s">
        <v>48</v>
      </c>
      <c r="W4264" s="1" t="s">
        <v>48</v>
      </c>
      <c r="X4264" s="1" t="s">
        <v>51</v>
      </c>
      <c r="Y4264" s="1" t="s">
        <v>16514</v>
      </c>
      <c r="AC4264" s="1" t="s">
        <v>5712</v>
      </c>
      <c r="AD4264" s="1" t="s">
        <v>5712</v>
      </c>
      <c r="AI4264" s="1" t="s">
        <v>16515</v>
      </c>
      <c r="AK4264" s="1" t="s">
        <v>77</v>
      </c>
      <c r="AN4264" s="1" t="s">
        <v>5712</v>
      </c>
      <c r="AP4264" s="1" t="s">
        <v>5712</v>
      </c>
      <c r="AR4264" s="1" t="s">
        <v>5712</v>
      </c>
      <c r="AT4264" s="1" t="s">
        <v>5712</v>
      </c>
    </row>
    <row r="4265" spans="1:48" x14ac:dyDescent="0.35">
      <c r="A4265" s="1" t="s">
        <v>16516</v>
      </c>
      <c r="B4265" s="1" t="s">
        <v>12499</v>
      </c>
      <c r="C4265" s="1" t="s">
        <v>41</v>
      </c>
      <c r="D4265">
        <v>48</v>
      </c>
      <c r="E4265" s="1" t="s">
        <v>42</v>
      </c>
      <c r="F4265" s="1" t="s">
        <v>43</v>
      </c>
      <c r="G4265" s="1" t="s">
        <v>59</v>
      </c>
      <c r="H4265" s="1" t="s">
        <v>79</v>
      </c>
      <c r="I4265" s="1" t="s">
        <v>68</v>
      </c>
      <c r="J4265" s="1" t="s">
        <v>47</v>
      </c>
      <c r="K4265" s="1" t="s">
        <v>48</v>
      </c>
      <c r="L4265" s="1" t="s">
        <v>48</v>
      </c>
      <c r="M4265" s="1" t="s">
        <v>48</v>
      </c>
      <c r="N4265" s="1" t="s">
        <v>48</v>
      </c>
      <c r="O4265" s="1" t="s">
        <v>48</v>
      </c>
      <c r="P4265" s="1" t="s">
        <v>49</v>
      </c>
      <c r="Q4265" s="1" t="s">
        <v>48</v>
      </c>
      <c r="R4265" s="1" t="s">
        <v>48</v>
      </c>
      <c r="S4265" s="1" t="s">
        <v>48</v>
      </c>
      <c r="T4265" s="1" t="s">
        <v>48</v>
      </c>
      <c r="U4265" s="1" t="s">
        <v>48</v>
      </c>
      <c r="V4265" s="1" t="s">
        <v>48</v>
      </c>
      <c r="W4265" s="1" t="s">
        <v>48</v>
      </c>
      <c r="X4265" s="1" t="s">
        <v>62</v>
      </c>
      <c r="AC4265" s="1" t="s">
        <v>5712</v>
      </c>
      <c r="AD4265" s="1" t="s">
        <v>5712</v>
      </c>
      <c r="AI4265" s="1" t="s">
        <v>16517</v>
      </c>
      <c r="AK4265" s="1" t="s">
        <v>63</v>
      </c>
      <c r="AN4265" s="1" t="s">
        <v>5712</v>
      </c>
      <c r="AP4265" s="1" t="s">
        <v>5712</v>
      </c>
      <c r="AR4265" s="1" t="s">
        <v>5712</v>
      </c>
      <c r="AT4265" s="1" t="s">
        <v>5712</v>
      </c>
      <c r="AV4265" s="1" t="s">
        <v>16518</v>
      </c>
    </row>
    <row r="4266" spans="1:48" x14ac:dyDescent="0.35">
      <c r="A4266" s="1" t="s">
        <v>16519</v>
      </c>
      <c r="B4266" s="1" t="s">
        <v>12499</v>
      </c>
      <c r="C4266" s="1" t="s">
        <v>41</v>
      </c>
      <c r="D4266">
        <v>65</v>
      </c>
      <c r="E4266" s="1" t="s">
        <v>65</v>
      </c>
      <c r="F4266" s="1" t="s">
        <v>66</v>
      </c>
      <c r="G4266" s="1" t="s">
        <v>137</v>
      </c>
      <c r="H4266" s="1" t="s">
        <v>79</v>
      </c>
      <c r="I4266" s="1" t="s">
        <v>90</v>
      </c>
      <c r="J4266" s="1" t="s">
        <v>47</v>
      </c>
      <c r="K4266" s="1" t="s">
        <v>48</v>
      </c>
      <c r="L4266" s="1" t="s">
        <v>48</v>
      </c>
      <c r="M4266" s="1" t="s">
        <v>48</v>
      </c>
      <c r="N4266" s="1" t="s">
        <v>48</v>
      </c>
      <c r="O4266" s="1" t="s">
        <v>48</v>
      </c>
      <c r="P4266" s="1" t="s">
        <v>49</v>
      </c>
      <c r="Q4266" s="1" t="s">
        <v>48</v>
      </c>
      <c r="R4266" s="1" t="s">
        <v>48</v>
      </c>
      <c r="S4266" s="1" t="s">
        <v>48</v>
      </c>
      <c r="T4266" s="1" t="s">
        <v>48</v>
      </c>
      <c r="U4266" s="1" t="s">
        <v>48</v>
      </c>
      <c r="V4266" s="1" t="s">
        <v>48</v>
      </c>
      <c r="W4266" s="1" t="s">
        <v>48</v>
      </c>
      <c r="X4266" s="1" t="s">
        <v>62</v>
      </c>
      <c r="AC4266" s="1" t="s">
        <v>5712</v>
      </c>
      <c r="AD4266" s="1" t="s">
        <v>5712</v>
      </c>
      <c r="AI4266" s="1" t="s">
        <v>15316</v>
      </c>
      <c r="AK4266" s="1" t="s">
        <v>77</v>
      </c>
      <c r="AN4266" s="1" t="s">
        <v>5712</v>
      </c>
      <c r="AP4266" s="1" t="s">
        <v>5712</v>
      </c>
      <c r="AR4266" s="1" t="s">
        <v>5712</v>
      </c>
      <c r="AT4266" s="1" t="s">
        <v>5712</v>
      </c>
    </row>
    <row r="4267" spans="1:48" x14ac:dyDescent="0.35">
      <c r="A4267" s="1" t="s">
        <v>16520</v>
      </c>
      <c r="B4267" s="1" t="s">
        <v>12499</v>
      </c>
      <c r="C4267" s="1" t="s">
        <v>41</v>
      </c>
      <c r="D4267">
        <v>22</v>
      </c>
      <c r="E4267" s="1" t="s">
        <v>57</v>
      </c>
      <c r="F4267" s="1" t="s">
        <v>58</v>
      </c>
      <c r="G4267" s="1" t="s">
        <v>98</v>
      </c>
      <c r="H4267" s="1" t="s">
        <v>79</v>
      </c>
      <c r="I4267" s="1" t="s">
        <v>61</v>
      </c>
      <c r="J4267" s="1" t="s">
        <v>47</v>
      </c>
      <c r="K4267" s="1" t="s">
        <v>48</v>
      </c>
      <c r="L4267" s="1" t="s">
        <v>48</v>
      </c>
      <c r="M4267" s="1" t="s">
        <v>48</v>
      </c>
      <c r="N4267" s="1" t="s">
        <v>48</v>
      </c>
      <c r="O4267" s="1" t="s">
        <v>48</v>
      </c>
      <c r="P4267" s="1" t="s">
        <v>49</v>
      </c>
      <c r="Q4267" s="1" t="s">
        <v>48</v>
      </c>
      <c r="R4267" s="1" t="s">
        <v>48</v>
      </c>
      <c r="S4267" s="1" t="s">
        <v>48</v>
      </c>
      <c r="T4267" s="1" t="s">
        <v>48</v>
      </c>
      <c r="U4267" s="1" t="s">
        <v>48</v>
      </c>
      <c r="V4267" s="1" t="s">
        <v>48</v>
      </c>
      <c r="W4267" s="1" t="s">
        <v>48</v>
      </c>
      <c r="X4267" s="1" t="s">
        <v>62</v>
      </c>
      <c r="AC4267" s="1" t="s">
        <v>5712</v>
      </c>
      <c r="AD4267" s="1" t="s">
        <v>5712</v>
      </c>
      <c r="AK4267" s="1" t="s">
        <v>77</v>
      </c>
      <c r="AN4267" s="1" t="s">
        <v>5712</v>
      </c>
      <c r="AP4267" s="1" t="s">
        <v>5712</v>
      </c>
      <c r="AR4267" s="1" t="s">
        <v>5712</v>
      </c>
      <c r="AT4267" s="1" t="s">
        <v>5712</v>
      </c>
    </row>
    <row r="4268" spans="1:48" x14ac:dyDescent="0.35">
      <c r="A4268" s="1" t="s">
        <v>16521</v>
      </c>
      <c r="B4268" s="1" t="s">
        <v>12499</v>
      </c>
      <c r="C4268" s="1" t="s">
        <v>71</v>
      </c>
      <c r="D4268">
        <v>42</v>
      </c>
      <c r="E4268" s="1" t="s">
        <v>42</v>
      </c>
      <c r="F4268" s="1" t="s">
        <v>43</v>
      </c>
      <c r="G4268" s="1" t="s">
        <v>137</v>
      </c>
      <c r="H4268" s="1" t="s">
        <v>92</v>
      </c>
      <c r="I4268" s="1" t="s">
        <v>90</v>
      </c>
      <c r="J4268" s="1" t="s">
        <v>47</v>
      </c>
      <c r="K4268" s="1" t="s">
        <v>48</v>
      </c>
      <c r="L4268" s="1" t="s">
        <v>48</v>
      </c>
      <c r="M4268" s="1" t="s">
        <v>48</v>
      </c>
      <c r="N4268" s="1" t="s">
        <v>48</v>
      </c>
      <c r="O4268" s="1" t="s">
        <v>49</v>
      </c>
      <c r="P4268" s="1" t="s">
        <v>48</v>
      </c>
      <c r="Q4268" s="1" t="s">
        <v>48</v>
      </c>
      <c r="R4268" s="1" t="s">
        <v>48</v>
      </c>
      <c r="S4268" s="1" t="s">
        <v>48</v>
      </c>
      <c r="T4268" s="1" t="s">
        <v>48</v>
      </c>
      <c r="U4268" s="1" t="s">
        <v>48</v>
      </c>
      <c r="V4268" s="1" t="s">
        <v>48</v>
      </c>
      <c r="W4268" s="1" t="s">
        <v>48</v>
      </c>
      <c r="X4268" s="1" t="s">
        <v>62</v>
      </c>
      <c r="AC4268" s="1" t="s">
        <v>5712</v>
      </c>
      <c r="AD4268" s="1" t="s">
        <v>5712</v>
      </c>
      <c r="AI4268" s="1" t="s">
        <v>16522</v>
      </c>
      <c r="AK4268" s="1" t="s">
        <v>77</v>
      </c>
      <c r="AN4268" s="1" t="s">
        <v>5712</v>
      </c>
      <c r="AP4268" s="1" t="s">
        <v>5712</v>
      </c>
      <c r="AR4268" s="1" t="s">
        <v>5712</v>
      </c>
      <c r="AT4268" s="1" t="s">
        <v>5712</v>
      </c>
    </row>
    <row r="4269" spans="1:48" x14ac:dyDescent="0.35">
      <c r="A4269" s="1" t="s">
        <v>16523</v>
      </c>
      <c r="B4269" s="1" t="s">
        <v>12499</v>
      </c>
      <c r="C4269" s="1" t="s">
        <v>41</v>
      </c>
      <c r="D4269">
        <v>63</v>
      </c>
      <c r="E4269" s="1" t="s">
        <v>65</v>
      </c>
      <c r="F4269" s="1" t="s">
        <v>66</v>
      </c>
      <c r="G4269" s="1" t="s">
        <v>59</v>
      </c>
      <c r="H4269" s="1" t="s">
        <v>67</v>
      </c>
      <c r="I4269" s="1" t="s">
        <v>110</v>
      </c>
      <c r="J4269" s="1" t="s">
        <v>47</v>
      </c>
      <c r="K4269" s="1" t="s">
        <v>48</v>
      </c>
      <c r="L4269" s="1" t="s">
        <v>48</v>
      </c>
      <c r="M4269" s="1" t="s">
        <v>48</v>
      </c>
      <c r="N4269" s="1" t="s">
        <v>48</v>
      </c>
      <c r="O4269" s="1" t="s">
        <v>49</v>
      </c>
      <c r="P4269" s="1" t="s">
        <v>48</v>
      </c>
      <c r="Q4269" s="1" t="s">
        <v>48</v>
      </c>
      <c r="R4269" s="1" t="s">
        <v>48</v>
      </c>
      <c r="S4269" s="1" t="s">
        <v>48</v>
      </c>
      <c r="T4269" s="1" t="s">
        <v>48</v>
      </c>
      <c r="U4269" s="1" t="s">
        <v>48</v>
      </c>
      <c r="V4269" s="1" t="s">
        <v>48</v>
      </c>
      <c r="W4269" s="1" t="s">
        <v>48</v>
      </c>
      <c r="X4269" s="1" t="s">
        <v>116</v>
      </c>
      <c r="Y4269" s="1" t="s">
        <v>16524</v>
      </c>
      <c r="AC4269" s="1" t="s">
        <v>5712</v>
      </c>
      <c r="AD4269" s="1" t="s">
        <v>5712</v>
      </c>
      <c r="AK4269" s="1" t="s">
        <v>63</v>
      </c>
      <c r="AN4269" s="1" t="s">
        <v>5712</v>
      </c>
      <c r="AP4269" s="1" t="s">
        <v>5712</v>
      </c>
      <c r="AR4269" s="1" t="s">
        <v>5712</v>
      </c>
      <c r="AT4269" s="1" t="s">
        <v>5712</v>
      </c>
    </row>
    <row r="4270" spans="1:48" x14ac:dyDescent="0.35">
      <c r="A4270" s="1" t="s">
        <v>16525</v>
      </c>
      <c r="B4270" s="1" t="s">
        <v>12499</v>
      </c>
      <c r="C4270" s="1" t="s">
        <v>71</v>
      </c>
      <c r="D4270">
        <v>64</v>
      </c>
      <c r="E4270" s="1" t="s">
        <v>65</v>
      </c>
      <c r="F4270" s="1" t="s">
        <v>66</v>
      </c>
      <c r="G4270" s="1" t="s">
        <v>59</v>
      </c>
      <c r="H4270" s="1" t="s">
        <v>67</v>
      </c>
      <c r="I4270" s="1" t="s">
        <v>61</v>
      </c>
      <c r="J4270" s="1" t="s">
        <v>47</v>
      </c>
      <c r="K4270" s="1" t="s">
        <v>48</v>
      </c>
      <c r="L4270" s="1" t="s">
        <v>48</v>
      </c>
      <c r="M4270" s="1" t="s">
        <v>49</v>
      </c>
      <c r="N4270" s="1" t="s">
        <v>48</v>
      </c>
      <c r="O4270" s="1" t="s">
        <v>48</v>
      </c>
      <c r="P4270" s="1" t="s">
        <v>48</v>
      </c>
      <c r="Q4270" s="1" t="s">
        <v>48</v>
      </c>
      <c r="R4270" s="1" t="s">
        <v>48</v>
      </c>
      <c r="S4270" s="1" t="s">
        <v>48</v>
      </c>
      <c r="T4270" s="1" t="s">
        <v>48</v>
      </c>
      <c r="U4270" s="1" t="s">
        <v>48</v>
      </c>
      <c r="V4270" s="1" t="s">
        <v>48</v>
      </c>
      <c r="W4270" s="1" t="s">
        <v>48</v>
      </c>
      <c r="X4270" s="1" t="s">
        <v>62</v>
      </c>
      <c r="AC4270" s="1" t="s">
        <v>5712</v>
      </c>
      <c r="AD4270" s="1" t="s">
        <v>5712</v>
      </c>
      <c r="AK4270" s="1" t="s">
        <v>77</v>
      </c>
      <c r="AN4270" s="1" t="s">
        <v>5712</v>
      </c>
      <c r="AP4270" s="1" t="s">
        <v>5712</v>
      </c>
      <c r="AR4270" s="1" t="s">
        <v>5712</v>
      </c>
      <c r="AT4270" s="1" t="s">
        <v>5712</v>
      </c>
      <c r="AV4270" s="1" t="s">
        <v>16526</v>
      </c>
    </row>
    <row r="4271" spans="1:48" x14ac:dyDescent="0.35">
      <c r="A4271" s="1" t="s">
        <v>16527</v>
      </c>
      <c r="B4271" s="1" t="s">
        <v>12499</v>
      </c>
      <c r="C4271" s="1" t="s">
        <v>71</v>
      </c>
      <c r="D4271">
        <v>31</v>
      </c>
      <c r="E4271" s="1" t="s">
        <v>57</v>
      </c>
      <c r="F4271" s="1" t="s">
        <v>107</v>
      </c>
      <c r="G4271" s="1" t="s">
        <v>59</v>
      </c>
      <c r="H4271" s="1" t="s">
        <v>45</v>
      </c>
      <c r="I4271" s="1" t="s">
        <v>46</v>
      </c>
      <c r="J4271" s="1" t="s">
        <v>47</v>
      </c>
      <c r="K4271" s="1" t="s">
        <v>48</v>
      </c>
      <c r="L4271" s="1" t="s">
        <v>48</v>
      </c>
      <c r="M4271" s="1" t="s">
        <v>48</v>
      </c>
      <c r="N4271" s="1" t="s">
        <v>49</v>
      </c>
      <c r="O4271" s="1" t="s">
        <v>48</v>
      </c>
      <c r="P4271" s="1" t="s">
        <v>48</v>
      </c>
      <c r="Q4271" s="1" t="s">
        <v>48</v>
      </c>
      <c r="R4271" s="1" t="s">
        <v>48</v>
      </c>
      <c r="S4271" s="1" t="s">
        <v>48</v>
      </c>
      <c r="T4271" s="1" t="s">
        <v>48</v>
      </c>
      <c r="U4271" s="1" t="s">
        <v>48</v>
      </c>
      <c r="V4271" s="1" t="s">
        <v>48</v>
      </c>
      <c r="W4271" s="1" t="s">
        <v>48</v>
      </c>
      <c r="X4271" s="1" t="s">
        <v>62</v>
      </c>
      <c r="AC4271" s="1" t="s">
        <v>5712</v>
      </c>
      <c r="AD4271" s="1" t="s">
        <v>5712</v>
      </c>
      <c r="AK4271" s="1" t="s">
        <v>77</v>
      </c>
      <c r="AN4271" s="1" t="s">
        <v>5712</v>
      </c>
      <c r="AP4271" s="1" t="s">
        <v>5712</v>
      </c>
      <c r="AR4271" s="1" t="s">
        <v>5712</v>
      </c>
      <c r="AT4271" s="1" t="s">
        <v>5712</v>
      </c>
    </row>
    <row r="4272" spans="1:48" x14ac:dyDescent="0.35">
      <c r="A4272" s="1" t="s">
        <v>16528</v>
      </c>
      <c r="B4272" s="1" t="s">
        <v>12499</v>
      </c>
      <c r="C4272" s="1" t="s">
        <v>71</v>
      </c>
      <c r="D4272">
        <v>62</v>
      </c>
      <c r="E4272" s="1" t="s">
        <v>65</v>
      </c>
      <c r="F4272" s="1" t="s">
        <v>43</v>
      </c>
      <c r="G4272" s="1" t="s">
        <v>59</v>
      </c>
      <c r="H4272" s="1" t="s">
        <v>79</v>
      </c>
      <c r="I4272" s="1" t="s">
        <v>68</v>
      </c>
      <c r="J4272" s="1" t="s">
        <v>47</v>
      </c>
      <c r="K4272" s="1" t="s">
        <v>48</v>
      </c>
      <c r="L4272" s="1" t="s">
        <v>48</v>
      </c>
      <c r="M4272" s="1" t="s">
        <v>49</v>
      </c>
      <c r="N4272" s="1" t="s">
        <v>48</v>
      </c>
      <c r="O4272" s="1" t="s">
        <v>48</v>
      </c>
      <c r="P4272" s="1" t="s">
        <v>48</v>
      </c>
      <c r="Q4272" s="1" t="s">
        <v>48</v>
      </c>
      <c r="R4272" s="1" t="s">
        <v>48</v>
      </c>
      <c r="S4272" s="1" t="s">
        <v>48</v>
      </c>
      <c r="T4272" s="1" t="s">
        <v>48</v>
      </c>
      <c r="U4272" s="1" t="s">
        <v>48</v>
      </c>
      <c r="V4272" s="1" t="s">
        <v>48</v>
      </c>
      <c r="W4272" s="1" t="s">
        <v>48</v>
      </c>
      <c r="X4272" s="1" t="s">
        <v>62</v>
      </c>
      <c r="AC4272" s="1" t="s">
        <v>5712</v>
      </c>
      <c r="AD4272" s="1" t="s">
        <v>5712</v>
      </c>
      <c r="AK4272" s="1" t="s">
        <v>77</v>
      </c>
      <c r="AN4272" s="1" t="s">
        <v>5712</v>
      </c>
      <c r="AP4272" s="1" t="s">
        <v>5712</v>
      </c>
      <c r="AR4272" s="1" t="s">
        <v>5712</v>
      </c>
      <c r="AT4272" s="1" t="s">
        <v>5712</v>
      </c>
    </row>
    <row r="4273" spans="1:48" x14ac:dyDescent="0.35">
      <c r="A4273" s="1" t="s">
        <v>16529</v>
      </c>
      <c r="B4273" s="1" t="s">
        <v>12499</v>
      </c>
      <c r="C4273" s="1" t="s">
        <v>71</v>
      </c>
      <c r="D4273">
        <v>30</v>
      </c>
      <c r="E4273" s="1" t="s">
        <v>57</v>
      </c>
      <c r="F4273" s="1" t="s">
        <v>107</v>
      </c>
      <c r="G4273" s="1" t="s">
        <v>44</v>
      </c>
      <c r="H4273" s="1" t="s">
        <v>45</v>
      </c>
      <c r="I4273" s="1" t="s">
        <v>110</v>
      </c>
      <c r="J4273" s="1" t="s">
        <v>47</v>
      </c>
      <c r="K4273" s="1" t="s">
        <v>48</v>
      </c>
      <c r="L4273" s="1" t="s">
        <v>48</v>
      </c>
      <c r="M4273" s="1" t="s">
        <v>48</v>
      </c>
      <c r="N4273" s="1" t="s">
        <v>48</v>
      </c>
      <c r="O4273" s="1" t="s">
        <v>48</v>
      </c>
      <c r="P4273" s="1" t="s">
        <v>49</v>
      </c>
      <c r="Q4273" s="1" t="s">
        <v>48</v>
      </c>
      <c r="R4273" s="1" t="s">
        <v>48</v>
      </c>
      <c r="S4273" s="1" t="s">
        <v>48</v>
      </c>
      <c r="T4273" s="1" t="s">
        <v>48</v>
      </c>
      <c r="U4273" s="1" t="s">
        <v>48</v>
      </c>
      <c r="V4273" s="1" t="s">
        <v>48</v>
      </c>
      <c r="W4273" s="1" t="s">
        <v>48</v>
      </c>
      <c r="X4273" s="1" t="s">
        <v>116</v>
      </c>
      <c r="Y4273" s="1" t="s">
        <v>16530</v>
      </c>
      <c r="AC4273" s="1" t="s">
        <v>5712</v>
      </c>
      <c r="AD4273" s="1" t="s">
        <v>5712</v>
      </c>
      <c r="AK4273" s="1" t="s">
        <v>55</v>
      </c>
      <c r="AN4273" s="1" t="s">
        <v>5712</v>
      </c>
      <c r="AP4273" s="1" t="s">
        <v>5712</v>
      </c>
      <c r="AR4273" s="1" t="s">
        <v>5712</v>
      </c>
      <c r="AT4273" s="1" t="s">
        <v>5712</v>
      </c>
      <c r="AV4273" s="1" t="s">
        <v>16531</v>
      </c>
    </row>
    <row r="4274" spans="1:48" x14ac:dyDescent="0.35">
      <c r="A4274" s="1" t="s">
        <v>16532</v>
      </c>
      <c r="B4274" s="1" t="s">
        <v>12499</v>
      </c>
      <c r="C4274" s="1" t="s">
        <v>41</v>
      </c>
      <c r="D4274">
        <v>61</v>
      </c>
      <c r="E4274" s="1" t="s">
        <v>65</v>
      </c>
      <c r="F4274" s="1" t="s">
        <v>66</v>
      </c>
      <c r="G4274" s="1" t="s">
        <v>98</v>
      </c>
      <c r="H4274" s="1" t="s">
        <v>144</v>
      </c>
      <c r="I4274" s="1" t="s">
        <v>68</v>
      </c>
      <c r="J4274" s="1" t="s">
        <v>47</v>
      </c>
      <c r="K4274" s="1" t="s">
        <v>48</v>
      </c>
      <c r="L4274" s="1" t="s">
        <v>48</v>
      </c>
      <c r="M4274" s="1" t="s">
        <v>48</v>
      </c>
      <c r="N4274" s="1" t="s">
        <v>48</v>
      </c>
      <c r="O4274" s="1" t="s">
        <v>48</v>
      </c>
      <c r="P4274" s="1" t="s">
        <v>49</v>
      </c>
      <c r="Q4274" s="1" t="s">
        <v>48</v>
      </c>
      <c r="R4274" s="1" t="s">
        <v>48</v>
      </c>
      <c r="S4274" s="1" t="s">
        <v>48</v>
      </c>
      <c r="T4274" s="1" t="s">
        <v>48</v>
      </c>
      <c r="U4274" s="1" t="s">
        <v>48</v>
      </c>
      <c r="V4274" s="1" t="s">
        <v>48</v>
      </c>
      <c r="W4274" s="1" t="s">
        <v>48</v>
      </c>
      <c r="X4274" s="1" t="s">
        <v>75</v>
      </c>
      <c r="Y4274" s="1" t="s">
        <v>16533</v>
      </c>
      <c r="AC4274" s="1" t="s">
        <v>5712</v>
      </c>
      <c r="AD4274" s="1" t="s">
        <v>5712</v>
      </c>
      <c r="AK4274" s="1" t="s">
        <v>63</v>
      </c>
      <c r="AN4274" s="1" t="s">
        <v>5712</v>
      </c>
      <c r="AP4274" s="1" t="s">
        <v>5712</v>
      </c>
      <c r="AR4274" s="1" t="s">
        <v>5712</v>
      </c>
      <c r="AT4274" s="1" t="s">
        <v>5712</v>
      </c>
      <c r="AV4274" s="1" t="s">
        <v>16534</v>
      </c>
    </row>
    <row r="4275" spans="1:48" x14ac:dyDescent="0.35">
      <c r="A4275" s="1" t="s">
        <v>16535</v>
      </c>
      <c r="B4275" s="1" t="s">
        <v>12499</v>
      </c>
      <c r="C4275" s="1" t="s">
        <v>71</v>
      </c>
      <c r="D4275">
        <v>63</v>
      </c>
      <c r="E4275" s="1" t="s">
        <v>65</v>
      </c>
      <c r="F4275" s="1" t="s">
        <v>43</v>
      </c>
      <c r="G4275" s="1" t="s">
        <v>59</v>
      </c>
      <c r="H4275" s="1" t="s">
        <v>67</v>
      </c>
      <c r="I4275" s="1" t="s">
        <v>68</v>
      </c>
      <c r="J4275" s="1" t="s">
        <v>47</v>
      </c>
      <c r="K4275" s="1" t="s">
        <v>48</v>
      </c>
      <c r="L4275" s="1" t="s">
        <v>48</v>
      </c>
      <c r="M4275" s="1" t="s">
        <v>48</v>
      </c>
      <c r="N4275" s="1" t="s">
        <v>48</v>
      </c>
      <c r="O4275" s="1" t="s">
        <v>48</v>
      </c>
      <c r="P4275" s="1" t="s">
        <v>48</v>
      </c>
      <c r="Q4275" s="1" t="s">
        <v>48</v>
      </c>
      <c r="R4275" s="1" t="s">
        <v>49</v>
      </c>
      <c r="S4275" s="1" t="s">
        <v>48</v>
      </c>
      <c r="T4275" s="1" t="s">
        <v>48</v>
      </c>
      <c r="U4275" s="1" t="s">
        <v>48</v>
      </c>
      <c r="V4275" s="1" t="s">
        <v>48</v>
      </c>
      <c r="W4275" s="1" t="s">
        <v>48</v>
      </c>
      <c r="X4275" s="1" t="s">
        <v>62</v>
      </c>
      <c r="AC4275" s="1" t="s">
        <v>5712</v>
      </c>
      <c r="AD4275" s="1" t="s">
        <v>5712</v>
      </c>
      <c r="AK4275" s="1" t="s">
        <v>55</v>
      </c>
      <c r="AN4275" s="1" t="s">
        <v>5712</v>
      </c>
      <c r="AP4275" s="1" t="s">
        <v>5712</v>
      </c>
      <c r="AR4275" s="1" t="s">
        <v>5712</v>
      </c>
      <c r="AT4275" s="1" t="s">
        <v>5712</v>
      </c>
      <c r="AV4275" s="1" t="s">
        <v>16536</v>
      </c>
    </row>
    <row r="4276" spans="1:48" x14ac:dyDescent="0.35">
      <c r="A4276" s="1" t="s">
        <v>16537</v>
      </c>
      <c r="B4276" s="1" t="s">
        <v>12499</v>
      </c>
      <c r="C4276" s="1" t="s">
        <v>41</v>
      </c>
      <c r="D4276">
        <v>46</v>
      </c>
      <c r="E4276" s="1" t="s">
        <v>42</v>
      </c>
      <c r="F4276" s="1" t="s">
        <v>66</v>
      </c>
      <c r="G4276" s="1" t="s">
        <v>85</v>
      </c>
      <c r="H4276" s="1" t="s">
        <v>45</v>
      </c>
      <c r="I4276" s="1" t="s">
        <v>110</v>
      </c>
      <c r="J4276" s="1" t="s">
        <v>47</v>
      </c>
      <c r="K4276" s="1" t="s">
        <v>48</v>
      </c>
      <c r="L4276" s="1" t="s">
        <v>48</v>
      </c>
      <c r="M4276" s="1" t="s">
        <v>48</v>
      </c>
      <c r="N4276" s="1" t="s">
        <v>48</v>
      </c>
      <c r="O4276" s="1" t="s">
        <v>48</v>
      </c>
      <c r="P4276" s="1" t="s">
        <v>49</v>
      </c>
      <c r="Q4276" s="1" t="s">
        <v>48</v>
      </c>
      <c r="R4276" s="1" t="s">
        <v>48</v>
      </c>
      <c r="S4276" s="1" t="s">
        <v>48</v>
      </c>
      <c r="T4276" s="1" t="s">
        <v>48</v>
      </c>
      <c r="U4276" s="1" t="s">
        <v>48</v>
      </c>
      <c r="V4276" s="1" t="s">
        <v>48</v>
      </c>
      <c r="W4276" s="1" t="s">
        <v>48</v>
      </c>
      <c r="X4276" s="1" t="s">
        <v>62</v>
      </c>
      <c r="AC4276" s="1" t="s">
        <v>5712</v>
      </c>
      <c r="AD4276" s="1" t="s">
        <v>5712</v>
      </c>
      <c r="AK4276" s="1" t="s">
        <v>55</v>
      </c>
      <c r="AN4276" s="1" t="s">
        <v>5712</v>
      </c>
      <c r="AP4276" s="1" t="s">
        <v>5712</v>
      </c>
      <c r="AR4276" s="1" t="s">
        <v>5712</v>
      </c>
      <c r="AT4276" s="1" t="s">
        <v>5712</v>
      </c>
    </row>
    <row r="4277" spans="1:48" x14ac:dyDescent="0.35">
      <c r="A4277" s="1" t="s">
        <v>16538</v>
      </c>
      <c r="B4277" s="1" t="s">
        <v>12499</v>
      </c>
      <c r="C4277" s="1" t="s">
        <v>71</v>
      </c>
      <c r="D4277">
        <v>53</v>
      </c>
      <c r="E4277" s="1" t="s">
        <v>42</v>
      </c>
      <c r="F4277" s="1" t="s">
        <v>107</v>
      </c>
      <c r="G4277" s="1" t="s">
        <v>98</v>
      </c>
      <c r="H4277" s="1" t="s">
        <v>109</v>
      </c>
      <c r="I4277" s="1" t="s">
        <v>90</v>
      </c>
      <c r="J4277" s="1" t="s">
        <v>47</v>
      </c>
      <c r="K4277" s="1" t="s">
        <v>48</v>
      </c>
      <c r="L4277" s="1" t="s">
        <v>49</v>
      </c>
      <c r="M4277" s="1" t="s">
        <v>48</v>
      </c>
      <c r="N4277" s="1" t="s">
        <v>48</v>
      </c>
      <c r="O4277" s="1" t="s">
        <v>48</v>
      </c>
      <c r="P4277" s="1" t="s">
        <v>48</v>
      </c>
      <c r="Q4277" s="1" t="s">
        <v>48</v>
      </c>
      <c r="R4277" s="1" t="s">
        <v>48</v>
      </c>
      <c r="S4277" s="1" t="s">
        <v>48</v>
      </c>
      <c r="T4277" s="1" t="s">
        <v>48</v>
      </c>
      <c r="U4277" s="1" t="s">
        <v>48</v>
      </c>
      <c r="V4277" s="1" t="s">
        <v>48</v>
      </c>
      <c r="W4277" s="1" t="s">
        <v>48</v>
      </c>
      <c r="X4277" s="1" t="s">
        <v>62</v>
      </c>
      <c r="AC4277" s="1" t="s">
        <v>5712</v>
      </c>
      <c r="AD4277" s="1" t="s">
        <v>5712</v>
      </c>
      <c r="AK4277" s="1" t="s">
        <v>55</v>
      </c>
      <c r="AN4277" s="1" t="s">
        <v>5712</v>
      </c>
      <c r="AP4277" s="1" t="s">
        <v>5712</v>
      </c>
      <c r="AR4277" s="1" t="s">
        <v>5712</v>
      </c>
      <c r="AT4277" s="1" t="s">
        <v>5712</v>
      </c>
      <c r="AV4277" s="1" t="s">
        <v>16539</v>
      </c>
    </row>
    <row r="4278" spans="1:48" x14ac:dyDescent="0.35">
      <c r="A4278" s="1" t="s">
        <v>16540</v>
      </c>
      <c r="B4278" s="1" t="s">
        <v>12499</v>
      </c>
      <c r="C4278" s="1" t="s">
        <v>71</v>
      </c>
      <c r="D4278">
        <v>49</v>
      </c>
      <c r="E4278" s="1" t="s">
        <v>42</v>
      </c>
      <c r="F4278" s="1" t="s">
        <v>72</v>
      </c>
      <c r="G4278" s="1" t="s">
        <v>73</v>
      </c>
      <c r="H4278" s="1" t="s">
        <v>79</v>
      </c>
      <c r="I4278" s="1" t="s">
        <v>113</v>
      </c>
      <c r="J4278" s="1" t="s">
        <v>47</v>
      </c>
      <c r="K4278" s="1" t="s">
        <v>48</v>
      </c>
      <c r="L4278" s="1" t="s">
        <v>48</v>
      </c>
      <c r="M4278" s="1" t="s">
        <v>49</v>
      </c>
      <c r="N4278" s="1" t="s">
        <v>48</v>
      </c>
      <c r="O4278" s="1" t="s">
        <v>48</v>
      </c>
      <c r="P4278" s="1" t="s">
        <v>48</v>
      </c>
      <c r="Q4278" s="1" t="s">
        <v>48</v>
      </c>
      <c r="R4278" s="1" t="s">
        <v>48</v>
      </c>
      <c r="S4278" s="1" t="s">
        <v>48</v>
      </c>
      <c r="T4278" s="1" t="s">
        <v>48</v>
      </c>
      <c r="U4278" s="1" t="s">
        <v>48</v>
      </c>
      <c r="V4278" s="1" t="s">
        <v>48</v>
      </c>
      <c r="W4278" s="1" t="s">
        <v>48</v>
      </c>
      <c r="X4278" s="1" t="s">
        <v>116</v>
      </c>
      <c r="Y4278" s="1" t="s">
        <v>16541</v>
      </c>
      <c r="AC4278" s="1" t="s">
        <v>5712</v>
      </c>
      <c r="AD4278" s="1" t="s">
        <v>5712</v>
      </c>
      <c r="AK4278" s="1" t="s">
        <v>63</v>
      </c>
      <c r="AN4278" s="1" t="s">
        <v>5712</v>
      </c>
      <c r="AP4278" s="1" t="s">
        <v>5712</v>
      </c>
      <c r="AR4278" s="1" t="s">
        <v>5712</v>
      </c>
      <c r="AT4278" s="1" t="s">
        <v>5712</v>
      </c>
      <c r="AV4278" s="1" t="s">
        <v>16542</v>
      </c>
    </row>
    <row r="4279" spans="1:48" x14ac:dyDescent="0.35">
      <c r="A4279" s="1" t="s">
        <v>16543</v>
      </c>
      <c r="B4279" s="1" t="s">
        <v>12499</v>
      </c>
      <c r="C4279" s="1" t="s">
        <v>41</v>
      </c>
      <c r="D4279">
        <v>50</v>
      </c>
      <c r="E4279" s="1" t="s">
        <v>42</v>
      </c>
      <c r="F4279" s="1" t="s">
        <v>72</v>
      </c>
      <c r="G4279" s="1" t="s">
        <v>44</v>
      </c>
      <c r="H4279" s="1" t="s">
        <v>45</v>
      </c>
      <c r="I4279" s="1" t="s">
        <v>61</v>
      </c>
      <c r="J4279" s="1" t="s">
        <v>47</v>
      </c>
      <c r="K4279" s="1" t="s">
        <v>48</v>
      </c>
      <c r="L4279" s="1" t="s">
        <v>48</v>
      </c>
      <c r="M4279" s="1" t="s">
        <v>48</v>
      </c>
      <c r="N4279" s="1" t="s">
        <v>48</v>
      </c>
      <c r="O4279" s="1" t="s">
        <v>48</v>
      </c>
      <c r="P4279" s="1" t="s">
        <v>49</v>
      </c>
      <c r="Q4279" s="1" t="s">
        <v>48</v>
      </c>
      <c r="R4279" s="1" t="s">
        <v>48</v>
      </c>
      <c r="S4279" s="1" t="s">
        <v>48</v>
      </c>
      <c r="T4279" s="1" t="s">
        <v>48</v>
      </c>
      <c r="U4279" s="1" t="s">
        <v>48</v>
      </c>
      <c r="V4279" s="1" t="s">
        <v>48</v>
      </c>
      <c r="W4279" s="1" t="s">
        <v>48</v>
      </c>
      <c r="X4279" s="1" t="s">
        <v>75</v>
      </c>
      <c r="Y4279" s="1" t="s">
        <v>16544</v>
      </c>
      <c r="AC4279" s="1" t="s">
        <v>5712</v>
      </c>
      <c r="AD4279" s="1" t="s">
        <v>5712</v>
      </c>
      <c r="AK4279" s="1" t="s">
        <v>77</v>
      </c>
      <c r="AN4279" s="1" t="s">
        <v>5712</v>
      </c>
      <c r="AP4279" s="1" t="s">
        <v>5712</v>
      </c>
      <c r="AR4279" s="1" t="s">
        <v>5712</v>
      </c>
      <c r="AT4279" s="1" t="s">
        <v>5712</v>
      </c>
    </row>
    <row r="4280" spans="1:48" x14ac:dyDescent="0.35">
      <c r="A4280" s="1" t="s">
        <v>16545</v>
      </c>
      <c r="B4280" s="1" t="s">
        <v>12499</v>
      </c>
      <c r="C4280" s="1" t="s">
        <v>71</v>
      </c>
      <c r="D4280">
        <v>26</v>
      </c>
      <c r="E4280" s="1" t="s">
        <v>57</v>
      </c>
      <c r="F4280" s="1" t="s">
        <v>58</v>
      </c>
      <c r="G4280" s="1" t="s">
        <v>98</v>
      </c>
      <c r="H4280" s="1" t="s">
        <v>79</v>
      </c>
      <c r="I4280" s="1" t="s">
        <v>68</v>
      </c>
      <c r="J4280" s="1" t="s">
        <v>47</v>
      </c>
      <c r="K4280" s="1" t="s">
        <v>48</v>
      </c>
      <c r="L4280" s="1" t="s">
        <v>48</v>
      </c>
      <c r="M4280" s="1" t="s">
        <v>48</v>
      </c>
      <c r="N4280" s="1" t="s">
        <v>48</v>
      </c>
      <c r="O4280" s="1" t="s">
        <v>48</v>
      </c>
      <c r="P4280" s="1" t="s">
        <v>49</v>
      </c>
      <c r="Q4280" s="1" t="s">
        <v>48</v>
      </c>
      <c r="R4280" s="1" t="s">
        <v>48</v>
      </c>
      <c r="S4280" s="1" t="s">
        <v>48</v>
      </c>
      <c r="T4280" s="1" t="s">
        <v>48</v>
      </c>
      <c r="U4280" s="1" t="s">
        <v>48</v>
      </c>
      <c r="V4280" s="1" t="s">
        <v>48</v>
      </c>
      <c r="W4280" s="1" t="s">
        <v>48</v>
      </c>
      <c r="X4280" s="1" t="s">
        <v>62</v>
      </c>
      <c r="AC4280" s="1" t="s">
        <v>5712</v>
      </c>
      <c r="AD4280" s="1" t="s">
        <v>5712</v>
      </c>
      <c r="AK4280" s="1" t="s">
        <v>63</v>
      </c>
      <c r="AN4280" s="1" t="s">
        <v>5712</v>
      </c>
      <c r="AP4280" s="1" t="s">
        <v>5712</v>
      </c>
      <c r="AR4280" s="1" t="s">
        <v>5712</v>
      </c>
      <c r="AT4280" s="1" t="s">
        <v>5712</v>
      </c>
    </row>
    <row r="4281" spans="1:48" x14ac:dyDescent="0.35">
      <c r="A4281" s="1" t="s">
        <v>16546</v>
      </c>
      <c r="B4281" s="1" t="s">
        <v>12499</v>
      </c>
      <c r="C4281" s="1" t="s">
        <v>41</v>
      </c>
      <c r="D4281">
        <v>76</v>
      </c>
      <c r="E4281" s="1" t="s">
        <v>65</v>
      </c>
      <c r="F4281" s="1" t="s">
        <v>72</v>
      </c>
      <c r="G4281" s="1" t="s">
        <v>85</v>
      </c>
      <c r="H4281" s="1" t="s">
        <v>386</v>
      </c>
      <c r="I4281" s="1" t="s">
        <v>74</v>
      </c>
      <c r="J4281" s="1" t="s">
        <v>80</v>
      </c>
      <c r="K4281" s="1" t="s">
        <v>48</v>
      </c>
      <c r="L4281" s="1" t="s">
        <v>48</v>
      </c>
      <c r="M4281" s="1" t="s">
        <v>48</v>
      </c>
      <c r="N4281" s="1" t="s">
        <v>48</v>
      </c>
      <c r="O4281" s="1" t="s">
        <v>48</v>
      </c>
      <c r="P4281" s="1" t="s">
        <v>49</v>
      </c>
      <c r="Q4281" s="1" t="s">
        <v>48</v>
      </c>
      <c r="R4281" s="1" t="s">
        <v>48</v>
      </c>
      <c r="S4281" s="1" t="s">
        <v>48</v>
      </c>
      <c r="T4281" s="1" t="s">
        <v>48</v>
      </c>
      <c r="U4281" s="1" t="s">
        <v>48</v>
      </c>
      <c r="V4281" s="1" t="s">
        <v>48</v>
      </c>
      <c r="W4281" s="1" t="s">
        <v>48</v>
      </c>
      <c r="X4281" s="1" t="s">
        <v>62</v>
      </c>
      <c r="AC4281" s="1" t="s">
        <v>5712</v>
      </c>
      <c r="AD4281" s="1" t="s">
        <v>5712</v>
      </c>
      <c r="AK4281" s="1" t="s">
        <v>77</v>
      </c>
      <c r="AN4281" s="1" t="s">
        <v>5712</v>
      </c>
      <c r="AP4281" s="1" t="s">
        <v>5712</v>
      </c>
      <c r="AR4281" s="1" t="s">
        <v>5712</v>
      </c>
      <c r="AT4281" s="1" t="s">
        <v>5712</v>
      </c>
      <c r="AV4281" s="1" t="s">
        <v>16547</v>
      </c>
    </row>
    <row r="4282" spans="1:48" x14ac:dyDescent="0.35">
      <c r="A4282" s="1" t="s">
        <v>16548</v>
      </c>
      <c r="B4282" s="1" t="s">
        <v>12499</v>
      </c>
      <c r="C4282" s="1" t="s">
        <v>41</v>
      </c>
      <c r="D4282">
        <v>61</v>
      </c>
      <c r="E4282" s="1" t="s">
        <v>65</v>
      </c>
      <c r="F4282" s="1" t="s">
        <v>66</v>
      </c>
      <c r="G4282" s="1" t="s">
        <v>44</v>
      </c>
      <c r="H4282" s="1" t="s">
        <v>67</v>
      </c>
      <c r="I4282" s="1" t="s">
        <v>90</v>
      </c>
      <c r="J4282" s="1" t="s">
        <v>47</v>
      </c>
      <c r="K4282" s="1" t="s">
        <v>48</v>
      </c>
      <c r="L4282" s="1" t="s">
        <v>48</v>
      </c>
      <c r="M4282" s="1" t="s">
        <v>48</v>
      </c>
      <c r="N4282" s="1" t="s">
        <v>48</v>
      </c>
      <c r="O4282" s="1" t="s">
        <v>48</v>
      </c>
      <c r="P4282" s="1" t="s">
        <v>48</v>
      </c>
      <c r="Q4282" s="1" t="s">
        <v>48</v>
      </c>
      <c r="R4282" s="1" t="s">
        <v>49</v>
      </c>
      <c r="S4282" s="1" t="s">
        <v>48</v>
      </c>
      <c r="T4282" s="1" t="s">
        <v>48</v>
      </c>
      <c r="U4282" s="1" t="s">
        <v>48</v>
      </c>
      <c r="V4282" s="1" t="s">
        <v>48</v>
      </c>
      <c r="W4282" s="1" t="s">
        <v>48</v>
      </c>
      <c r="X4282" s="1" t="s">
        <v>62</v>
      </c>
      <c r="AC4282" s="1" t="s">
        <v>5712</v>
      </c>
      <c r="AD4282" s="1" t="s">
        <v>5712</v>
      </c>
      <c r="AK4282" s="1" t="s">
        <v>63</v>
      </c>
      <c r="AN4282" s="1" t="s">
        <v>5712</v>
      </c>
      <c r="AP4282" s="1" t="s">
        <v>5712</v>
      </c>
      <c r="AR4282" s="1" t="s">
        <v>5712</v>
      </c>
      <c r="AT4282" s="1" t="s">
        <v>5712</v>
      </c>
    </row>
    <row r="4283" spans="1:48" x14ac:dyDescent="0.35">
      <c r="A4283" s="1" t="s">
        <v>16549</v>
      </c>
      <c r="B4283" s="1" t="s">
        <v>12499</v>
      </c>
      <c r="C4283" s="1" t="s">
        <v>71</v>
      </c>
      <c r="D4283">
        <v>66</v>
      </c>
      <c r="E4283" s="1" t="s">
        <v>65</v>
      </c>
      <c r="F4283" s="1" t="s">
        <v>66</v>
      </c>
      <c r="G4283" s="1" t="s">
        <v>73</v>
      </c>
      <c r="H4283" s="1" t="s">
        <v>45</v>
      </c>
      <c r="I4283" s="1" t="s">
        <v>61</v>
      </c>
      <c r="J4283" s="1" t="s">
        <v>47</v>
      </c>
      <c r="K4283" s="1" t="s">
        <v>48</v>
      </c>
      <c r="L4283" s="1" t="s">
        <v>48</v>
      </c>
      <c r="M4283" s="1" t="s">
        <v>48</v>
      </c>
      <c r="N4283" s="1" t="s">
        <v>48</v>
      </c>
      <c r="O4283" s="1" t="s">
        <v>48</v>
      </c>
      <c r="P4283" s="1" t="s">
        <v>49</v>
      </c>
      <c r="Q4283" s="1" t="s">
        <v>48</v>
      </c>
      <c r="R4283" s="1" t="s">
        <v>48</v>
      </c>
      <c r="S4283" s="1" t="s">
        <v>48</v>
      </c>
      <c r="T4283" s="1" t="s">
        <v>48</v>
      </c>
      <c r="U4283" s="1" t="s">
        <v>48</v>
      </c>
      <c r="V4283" s="1" t="s">
        <v>48</v>
      </c>
      <c r="W4283" s="1" t="s">
        <v>48</v>
      </c>
      <c r="X4283" s="1" t="s">
        <v>62</v>
      </c>
      <c r="AC4283" s="1" t="s">
        <v>5712</v>
      </c>
      <c r="AD4283" s="1" t="s">
        <v>5712</v>
      </c>
      <c r="AI4283" s="1" t="s">
        <v>16550</v>
      </c>
      <c r="AK4283" s="1" t="s">
        <v>77</v>
      </c>
      <c r="AN4283" s="1" t="s">
        <v>5712</v>
      </c>
      <c r="AP4283" s="1" t="s">
        <v>5712</v>
      </c>
      <c r="AR4283" s="1" t="s">
        <v>5712</v>
      </c>
      <c r="AT4283" s="1" t="s">
        <v>5712</v>
      </c>
      <c r="AV4283" s="1" t="s">
        <v>16551</v>
      </c>
    </row>
    <row r="4284" spans="1:48" x14ac:dyDescent="0.35">
      <c r="A4284" s="1" t="s">
        <v>16552</v>
      </c>
      <c r="B4284" s="1" t="s">
        <v>12499</v>
      </c>
      <c r="C4284" s="1" t="s">
        <v>41</v>
      </c>
      <c r="D4284">
        <v>63</v>
      </c>
      <c r="E4284" s="1" t="s">
        <v>65</v>
      </c>
      <c r="F4284" s="1" t="s">
        <v>43</v>
      </c>
      <c r="G4284" s="1" t="s">
        <v>44</v>
      </c>
      <c r="H4284" s="1" t="s">
        <v>79</v>
      </c>
      <c r="I4284" s="1" t="s">
        <v>110</v>
      </c>
      <c r="J4284" s="1" t="s">
        <v>47</v>
      </c>
      <c r="K4284" s="1" t="s">
        <v>48</v>
      </c>
      <c r="L4284" s="1" t="s">
        <v>48</v>
      </c>
      <c r="M4284" s="1" t="s">
        <v>48</v>
      </c>
      <c r="N4284" s="1" t="s">
        <v>48</v>
      </c>
      <c r="O4284" s="1" t="s">
        <v>49</v>
      </c>
      <c r="P4284" s="1" t="s">
        <v>48</v>
      </c>
      <c r="Q4284" s="1" t="s">
        <v>48</v>
      </c>
      <c r="R4284" s="1" t="s">
        <v>48</v>
      </c>
      <c r="S4284" s="1" t="s">
        <v>48</v>
      </c>
      <c r="T4284" s="1" t="s">
        <v>48</v>
      </c>
      <c r="U4284" s="1" t="s">
        <v>48</v>
      </c>
      <c r="V4284" s="1" t="s">
        <v>48</v>
      </c>
      <c r="W4284" s="1" t="s">
        <v>48</v>
      </c>
      <c r="X4284" s="1" t="s">
        <v>62</v>
      </c>
      <c r="AC4284" s="1" t="s">
        <v>5712</v>
      </c>
      <c r="AD4284" s="1" t="s">
        <v>5712</v>
      </c>
      <c r="AI4284" s="1" t="s">
        <v>16553</v>
      </c>
      <c r="AK4284" s="1" t="s">
        <v>63</v>
      </c>
      <c r="AN4284" s="1" t="s">
        <v>5712</v>
      </c>
      <c r="AP4284" s="1" t="s">
        <v>5712</v>
      </c>
      <c r="AR4284" s="1" t="s">
        <v>5712</v>
      </c>
      <c r="AT4284" s="1" t="s">
        <v>5712</v>
      </c>
      <c r="AV4284" s="1" t="s">
        <v>16554</v>
      </c>
    </row>
    <row r="4285" spans="1:48" x14ac:dyDescent="0.35">
      <c r="A4285" s="1" t="s">
        <v>16555</v>
      </c>
      <c r="B4285" s="1" t="s">
        <v>12499</v>
      </c>
      <c r="C4285" s="1" t="s">
        <v>41</v>
      </c>
      <c r="D4285">
        <v>79</v>
      </c>
      <c r="E4285" s="1" t="s">
        <v>65</v>
      </c>
      <c r="F4285" s="1" t="s">
        <v>66</v>
      </c>
      <c r="G4285" s="1" t="s">
        <v>44</v>
      </c>
      <c r="H4285" s="1" t="s">
        <v>67</v>
      </c>
      <c r="I4285" s="1" t="s">
        <v>90</v>
      </c>
      <c r="J4285" s="1" t="s">
        <v>47</v>
      </c>
      <c r="K4285" s="1" t="s">
        <v>49</v>
      </c>
      <c r="L4285" s="1" t="s">
        <v>48</v>
      </c>
      <c r="M4285" s="1" t="s">
        <v>48</v>
      </c>
      <c r="N4285" s="1" t="s">
        <v>48</v>
      </c>
      <c r="O4285" s="1" t="s">
        <v>48</v>
      </c>
      <c r="P4285" s="1" t="s">
        <v>48</v>
      </c>
      <c r="Q4285" s="1" t="s">
        <v>48</v>
      </c>
      <c r="R4285" s="1" t="s">
        <v>48</v>
      </c>
      <c r="S4285" s="1" t="s">
        <v>48</v>
      </c>
      <c r="T4285" s="1" t="s">
        <v>49</v>
      </c>
      <c r="U4285" s="1" t="s">
        <v>48</v>
      </c>
      <c r="V4285" s="1" t="s">
        <v>48</v>
      </c>
      <c r="W4285" s="1" t="s">
        <v>48</v>
      </c>
      <c r="X4285" s="1" t="s">
        <v>62</v>
      </c>
      <c r="AC4285" s="1" t="s">
        <v>5712</v>
      </c>
      <c r="AD4285" s="1" t="s">
        <v>5712</v>
      </c>
      <c r="AK4285" s="1" t="s">
        <v>77</v>
      </c>
      <c r="AN4285" s="1" t="s">
        <v>5712</v>
      </c>
      <c r="AP4285" s="1" t="s">
        <v>5712</v>
      </c>
      <c r="AR4285" s="1" t="s">
        <v>5712</v>
      </c>
      <c r="AT4285" s="1" t="s">
        <v>5712</v>
      </c>
    </row>
    <row r="4286" spans="1:48" x14ac:dyDescent="0.35">
      <c r="A4286" s="1" t="s">
        <v>16556</v>
      </c>
      <c r="B4286" s="1" t="s">
        <v>12499</v>
      </c>
      <c r="C4286" s="1" t="s">
        <v>71</v>
      </c>
      <c r="D4286">
        <v>77</v>
      </c>
      <c r="E4286" s="1" t="s">
        <v>65</v>
      </c>
      <c r="F4286" s="1" t="s">
        <v>66</v>
      </c>
      <c r="G4286" s="1" t="s">
        <v>85</v>
      </c>
      <c r="H4286" s="1" t="s">
        <v>67</v>
      </c>
      <c r="I4286" s="1" t="s">
        <v>68</v>
      </c>
      <c r="J4286" s="1" t="s">
        <v>47</v>
      </c>
      <c r="K4286" s="1" t="s">
        <v>48</v>
      </c>
      <c r="L4286" s="1" t="s">
        <v>48</v>
      </c>
      <c r="M4286" s="1" t="s">
        <v>48</v>
      </c>
      <c r="N4286" s="1" t="s">
        <v>49</v>
      </c>
      <c r="O4286" s="1" t="s">
        <v>48</v>
      </c>
      <c r="P4286" s="1" t="s">
        <v>48</v>
      </c>
      <c r="Q4286" s="1" t="s">
        <v>48</v>
      </c>
      <c r="R4286" s="1" t="s">
        <v>48</v>
      </c>
      <c r="S4286" s="1" t="s">
        <v>48</v>
      </c>
      <c r="T4286" s="1" t="s">
        <v>48</v>
      </c>
      <c r="U4286" s="1" t="s">
        <v>48</v>
      </c>
      <c r="V4286" s="1" t="s">
        <v>48</v>
      </c>
      <c r="W4286" s="1" t="s">
        <v>48</v>
      </c>
      <c r="X4286" s="1" t="s">
        <v>145</v>
      </c>
      <c r="Y4286" s="1" t="s">
        <v>16557</v>
      </c>
      <c r="AC4286" s="1" t="s">
        <v>5712</v>
      </c>
      <c r="AD4286" s="1" t="s">
        <v>5712</v>
      </c>
      <c r="AI4286" s="1" t="s">
        <v>16558</v>
      </c>
      <c r="AK4286" s="1" t="s">
        <v>77</v>
      </c>
      <c r="AN4286" s="1" t="s">
        <v>5712</v>
      </c>
      <c r="AP4286" s="1" t="s">
        <v>131</v>
      </c>
      <c r="AR4286" s="1" t="s">
        <v>5712</v>
      </c>
      <c r="AT4286" s="1" t="s">
        <v>5712</v>
      </c>
    </row>
    <row r="4287" spans="1:48" ht="304.5" x14ac:dyDescent="0.35">
      <c r="A4287" s="1" t="s">
        <v>16559</v>
      </c>
      <c r="B4287" s="1" t="s">
        <v>12499</v>
      </c>
      <c r="C4287" s="1" t="s">
        <v>71</v>
      </c>
      <c r="D4287">
        <v>62</v>
      </c>
      <c r="E4287" s="1" t="s">
        <v>65</v>
      </c>
      <c r="F4287" s="1" t="s">
        <v>43</v>
      </c>
      <c r="G4287" s="1" t="s">
        <v>44</v>
      </c>
      <c r="H4287" s="1" t="s">
        <v>67</v>
      </c>
      <c r="I4287" s="1" t="s">
        <v>125</v>
      </c>
      <c r="J4287" s="1" t="s">
        <v>47</v>
      </c>
      <c r="K4287" s="1" t="s">
        <v>48</v>
      </c>
      <c r="L4287" s="1" t="s">
        <v>48</v>
      </c>
      <c r="M4287" s="1" t="s">
        <v>48</v>
      </c>
      <c r="N4287" s="1" t="s">
        <v>48</v>
      </c>
      <c r="O4287" s="1" t="s">
        <v>49</v>
      </c>
      <c r="P4287" s="1" t="s">
        <v>48</v>
      </c>
      <c r="Q4287" s="1" t="s">
        <v>48</v>
      </c>
      <c r="R4287" s="1" t="s">
        <v>48</v>
      </c>
      <c r="S4287" s="1" t="s">
        <v>48</v>
      </c>
      <c r="T4287" s="1" t="s">
        <v>48</v>
      </c>
      <c r="U4287" s="1" t="s">
        <v>48</v>
      </c>
      <c r="V4287" s="1" t="s">
        <v>48</v>
      </c>
      <c r="W4287" s="1" t="s">
        <v>48</v>
      </c>
      <c r="X4287" s="1" t="s">
        <v>51</v>
      </c>
      <c r="Y4287" s="2" t="s">
        <v>16560</v>
      </c>
      <c r="AC4287" s="1" t="s">
        <v>5712</v>
      </c>
      <c r="AD4287" s="1" t="s">
        <v>5712</v>
      </c>
      <c r="AI4287" s="1" t="s">
        <v>16561</v>
      </c>
      <c r="AK4287" s="1" t="s">
        <v>55</v>
      </c>
      <c r="AN4287" s="1" t="s">
        <v>5712</v>
      </c>
      <c r="AP4287" s="1" t="s">
        <v>5712</v>
      </c>
      <c r="AR4287" s="1" t="s">
        <v>5712</v>
      </c>
      <c r="AT4287" s="1" t="s">
        <v>5712</v>
      </c>
      <c r="AV4287" s="2" t="s">
        <v>16562</v>
      </c>
    </row>
    <row r="4288" spans="1:48" x14ac:dyDescent="0.35">
      <c r="A4288" s="1" t="s">
        <v>16563</v>
      </c>
      <c r="B4288" s="1" t="s">
        <v>12499</v>
      </c>
      <c r="C4288" s="1" t="s">
        <v>71</v>
      </c>
      <c r="D4288">
        <v>67</v>
      </c>
      <c r="E4288" s="1" t="s">
        <v>65</v>
      </c>
      <c r="F4288" s="1" t="s">
        <v>66</v>
      </c>
      <c r="G4288" s="1" t="s">
        <v>73</v>
      </c>
      <c r="H4288" s="1" t="s">
        <v>79</v>
      </c>
      <c r="I4288" s="1" t="s">
        <v>46</v>
      </c>
      <c r="J4288" s="1" t="s">
        <v>47</v>
      </c>
      <c r="K4288" s="1" t="s">
        <v>49</v>
      </c>
      <c r="L4288" s="1" t="s">
        <v>48</v>
      </c>
      <c r="M4288" s="1" t="s">
        <v>48</v>
      </c>
      <c r="N4288" s="1" t="s">
        <v>48</v>
      </c>
      <c r="O4288" s="1" t="s">
        <v>48</v>
      </c>
      <c r="P4288" s="1" t="s">
        <v>48</v>
      </c>
      <c r="Q4288" s="1" t="s">
        <v>48</v>
      </c>
      <c r="R4288" s="1" t="s">
        <v>48</v>
      </c>
      <c r="S4288" s="1" t="s">
        <v>48</v>
      </c>
      <c r="T4288" s="1" t="s">
        <v>48</v>
      </c>
      <c r="U4288" s="1" t="s">
        <v>48</v>
      </c>
      <c r="V4288" s="1" t="s">
        <v>48</v>
      </c>
      <c r="W4288" s="1" t="s">
        <v>48</v>
      </c>
      <c r="X4288" s="1" t="s">
        <v>116</v>
      </c>
      <c r="Y4288" s="1" t="s">
        <v>16564</v>
      </c>
      <c r="AC4288" s="1" t="s">
        <v>5712</v>
      </c>
      <c r="AD4288" s="1" t="s">
        <v>5712</v>
      </c>
      <c r="AI4288" s="1" t="s">
        <v>16565</v>
      </c>
      <c r="AK4288" s="1" t="s">
        <v>55</v>
      </c>
      <c r="AN4288" s="1" t="s">
        <v>5712</v>
      </c>
      <c r="AP4288" s="1" t="s">
        <v>81</v>
      </c>
      <c r="AR4288" s="1" t="s">
        <v>5712</v>
      </c>
      <c r="AT4288" s="1" t="s">
        <v>5712</v>
      </c>
    </row>
    <row r="4289" spans="1:48" x14ac:dyDescent="0.35">
      <c r="A4289" s="1" t="s">
        <v>16566</v>
      </c>
      <c r="B4289" s="1" t="s">
        <v>12499</v>
      </c>
      <c r="C4289" s="1" t="s">
        <v>71</v>
      </c>
      <c r="D4289">
        <v>58</v>
      </c>
      <c r="E4289" s="1" t="s">
        <v>65</v>
      </c>
      <c r="F4289" s="1" t="s">
        <v>66</v>
      </c>
      <c r="G4289" s="1" t="s">
        <v>85</v>
      </c>
      <c r="H4289" s="1" t="s">
        <v>144</v>
      </c>
      <c r="I4289" s="1" t="s">
        <v>90</v>
      </c>
      <c r="J4289" s="1" t="s">
        <v>47</v>
      </c>
      <c r="K4289" s="1" t="s">
        <v>48</v>
      </c>
      <c r="L4289" s="1" t="s">
        <v>48</v>
      </c>
      <c r="M4289" s="1" t="s">
        <v>49</v>
      </c>
      <c r="N4289" s="1" t="s">
        <v>48</v>
      </c>
      <c r="O4289" s="1" t="s">
        <v>48</v>
      </c>
      <c r="P4289" s="1" t="s">
        <v>48</v>
      </c>
      <c r="Q4289" s="1" t="s">
        <v>48</v>
      </c>
      <c r="R4289" s="1" t="s">
        <v>48</v>
      </c>
      <c r="S4289" s="1" t="s">
        <v>48</v>
      </c>
      <c r="T4289" s="1" t="s">
        <v>48</v>
      </c>
      <c r="U4289" s="1" t="s">
        <v>48</v>
      </c>
      <c r="V4289" s="1" t="s">
        <v>48</v>
      </c>
      <c r="W4289" s="1" t="s">
        <v>48</v>
      </c>
      <c r="X4289" s="1" t="s">
        <v>75</v>
      </c>
      <c r="Y4289" s="1" t="s">
        <v>16567</v>
      </c>
      <c r="AC4289" s="1" t="s">
        <v>5712</v>
      </c>
      <c r="AD4289" s="1" t="s">
        <v>5712</v>
      </c>
      <c r="AI4289" s="1" t="s">
        <v>16568</v>
      </c>
      <c r="AK4289" s="1" t="s">
        <v>77</v>
      </c>
      <c r="AN4289" s="1" t="s">
        <v>5712</v>
      </c>
      <c r="AP4289" s="1" t="s">
        <v>5712</v>
      </c>
      <c r="AR4289" s="1" t="s">
        <v>5712</v>
      </c>
      <c r="AT4289" s="1" t="s">
        <v>5712</v>
      </c>
      <c r="AV4289" s="1" t="s">
        <v>16569</v>
      </c>
    </row>
    <row r="4290" spans="1:48" x14ac:dyDescent="0.35">
      <c r="A4290" s="1" t="s">
        <v>16570</v>
      </c>
      <c r="B4290" s="1" t="s">
        <v>12499</v>
      </c>
      <c r="C4290" s="1" t="s">
        <v>41</v>
      </c>
      <c r="D4290">
        <v>74</v>
      </c>
      <c r="E4290" s="1" t="s">
        <v>65</v>
      </c>
      <c r="F4290" s="1" t="s">
        <v>66</v>
      </c>
      <c r="G4290" s="1" t="s">
        <v>85</v>
      </c>
      <c r="H4290" s="1" t="s">
        <v>67</v>
      </c>
      <c r="I4290" s="1" t="s">
        <v>46</v>
      </c>
      <c r="J4290" s="1" t="s">
        <v>80</v>
      </c>
      <c r="K4290" s="1" t="s">
        <v>48</v>
      </c>
      <c r="L4290" s="1" t="s">
        <v>48</v>
      </c>
      <c r="M4290" s="1" t="s">
        <v>48</v>
      </c>
      <c r="N4290" s="1" t="s">
        <v>48</v>
      </c>
      <c r="O4290" s="1" t="s">
        <v>48</v>
      </c>
      <c r="P4290" s="1" t="s">
        <v>48</v>
      </c>
      <c r="Q4290" s="1" t="s">
        <v>48</v>
      </c>
      <c r="R4290" s="1" t="s">
        <v>48</v>
      </c>
      <c r="S4290" s="1" t="s">
        <v>48</v>
      </c>
      <c r="T4290" s="1" t="s">
        <v>48</v>
      </c>
      <c r="U4290" s="1" t="s">
        <v>48</v>
      </c>
      <c r="V4290" s="1" t="s">
        <v>49</v>
      </c>
      <c r="W4290" s="1" t="s">
        <v>48</v>
      </c>
      <c r="X4290" s="1" t="s">
        <v>116</v>
      </c>
      <c r="Y4290" s="1" t="s">
        <v>16571</v>
      </c>
      <c r="AC4290" s="1" t="s">
        <v>5712</v>
      </c>
      <c r="AD4290" s="1" t="s">
        <v>5712</v>
      </c>
      <c r="AK4290" s="1" t="s">
        <v>77</v>
      </c>
      <c r="AN4290" s="1" t="s">
        <v>5712</v>
      </c>
      <c r="AP4290" s="1" t="s">
        <v>5712</v>
      </c>
      <c r="AR4290" s="1" t="s">
        <v>5712</v>
      </c>
      <c r="AT4290" s="1" t="s">
        <v>5712</v>
      </c>
      <c r="AV4290" s="1" t="s">
        <v>16572</v>
      </c>
    </row>
    <row r="4291" spans="1:48" x14ac:dyDescent="0.35">
      <c r="A4291" s="1" t="s">
        <v>16573</v>
      </c>
      <c r="B4291" s="1" t="s">
        <v>12499</v>
      </c>
      <c r="C4291" s="1" t="s">
        <v>41</v>
      </c>
      <c r="D4291">
        <v>47</v>
      </c>
      <c r="E4291" s="1" t="s">
        <v>42</v>
      </c>
      <c r="F4291" s="1" t="s">
        <v>107</v>
      </c>
      <c r="G4291" s="1" t="s">
        <v>73</v>
      </c>
      <c r="H4291" s="1" t="s">
        <v>79</v>
      </c>
      <c r="I4291" s="1" t="s">
        <v>46</v>
      </c>
      <c r="J4291" s="1" t="s">
        <v>47</v>
      </c>
      <c r="K4291" s="1" t="s">
        <v>48</v>
      </c>
      <c r="L4291" s="1" t="s">
        <v>48</v>
      </c>
      <c r="M4291" s="1" t="s">
        <v>48</v>
      </c>
      <c r="N4291" s="1" t="s">
        <v>48</v>
      </c>
      <c r="O4291" s="1" t="s">
        <v>48</v>
      </c>
      <c r="P4291" s="1" t="s">
        <v>49</v>
      </c>
      <c r="Q4291" s="1" t="s">
        <v>48</v>
      </c>
      <c r="R4291" s="1" t="s">
        <v>48</v>
      </c>
      <c r="S4291" s="1" t="s">
        <v>48</v>
      </c>
      <c r="T4291" s="1" t="s">
        <v>48</v>
      </c>
      <c r="U4291" s="1" t="s">
        <v>48</v>
      </c>
      <c r="V4291" s="1" t="s">
        <v>48</v>
      </c>
      <c r="W4291" s="1" t="s">
        <v>48</v>
      </c>
      <c r="X4291" s="1" t="s">
        <v>62</v>
      </c>
      <c r="AC4291" s="1" t="s">
        <v>5712</v>
      </c>
      <c r="AD4291" s="1" t="s">
        <v>5712</v>
      </c>
      <c r="AK4291" s="1" t="s">
        <v>77</v>
      </c>
      <c r="AN4291" s="1" t="s">
        <v>5712</v>
      </c>
      <c r="AP4291" s="1" t="s">
        <v>5712</v>
      </c>
      <c r="AR4291" s="1" t="s">
        <v>5712</v>
      </c>
      <c r="AT4291" s="1" t="s">
        <v>5712</v>
      </c>
      <c r="AV4291" s="1" t="s">
        <v>16574</v>
      </c>
    </row>
    <row r="4292" spans="1:48" x14ac:dyDescent="0.35">
      <c r="A4292" s="1" t="s">
        <v>16575</v>
      </c>
      <c r="B4292" s="1" t="s">
        <v>12499</v>
      </c>
      <c r="C4292" s="1" t="s">
        <v>71</v>
      </c>
      <c r="D4292">
        <v>18</v>
      </c>
      <c r="E4292" s="1" t="s">
        <v>57</v>
      </c>
      <c r="F4292" s="1" t="s">
        <v>58</v>
      </c>
      <c r="G4292" s="1" t="s">
        <v>44</v>
      </c>
      <c r="H4292" s="1" t="s">
        <v>79</v>
      </c>
      <c r="I4292" s="1" t="s">
        <v>46</v>
      </c>
      <c r="J4292" s="1" t="s">
        <v>47</v>
      </c>
      <c r="K4292" s="1" t="s">
        <v>48</v>
      </c>
      <c r="L4292" s="1" t="s">
        <v>48</v>
      </c>
      <c r="M4292" s="1" t="s">
        <v>48</v>
      </c>
      <c r="N4292" s="1" t="s">
        <v>48</v>
      </c>
      <c r="O4292" s="1" t="s">
        <v>48</v>
      </c>
      <c r="P4292" s="1" t="s">
        <v>48</v>
      </c>
      <c r="Q4292" s="1" t="s">
        <v>49</v>
      </c>
      <c r="R4292" s="1" t="s">
        <v>48</v>
      </c>
      <c r="S4292" s="1" t="s">
        <v>48</v>
      </c>
      <c r="T4292" s="1" t="s">
        <v>48</v>
      </c>
      <c r="U4292" s="1" t="s">
        <v>48</v>
      </c>
      <c r="V4292" s="1" t="s">
        <v>48</v>
      </c>
      <c r="W4292" s="1" t="s">
        <v>48</v>
      </c>
      <c r="X4292" s="1" t="s">
        <v>145</v>
      </c>
      <c r="Y4292" s="1" t="s">
        <v>16576</v>
      </c>
      <c r="AC4292" s="1" t="s">
        <v>5712</v>
      </c>
      <c r="AD4292" s="1" t="s">
        <v>5712</v>
      </c>
      <c r="AK4292" s="1" t="s">
        <v>63</v>
      </c>
      <c r="AN4292" s="1" t="s">
        <v>5712</v>
      </c>
      <c r="AP4292" s="1" t="s">
        <v>5712</v>
      </c>
      <c r="AR4292" s="1" t="s">
        <v>5712</v>
      </c>
      <c r="AT4292" s="1" t="s">
        <v>5712</v>
      </c>
    </row>
    <row r="4293" spans="1:48" x14ac:dyDescent="0.35">
      <c r="A4293" s="1" t="s">
        <v>16577</v>
      </c>
      <c r="B4293" s="1" t="s">
        <v>12499</v>
      </c>
      <c r="C4293" s="1" t="s">
        <v>41</v>
      </c>
      <c r="D4293">
        <v>31</v>
      </c>
      <c r="E4293" s="1" t="s">
        <v>57</v>
      </c>
      <c r="F4293" s="1" t="s">
        <v>58</v>
      </c>
      <c r="G4293" s="1" t="s">
        <v>98</v>
      </c>
      <c r="H4293" s="1" t="s">
        <v>45</v>
      </c>
      <c r="I4293" s="1" t="s">
        <v>110</v>
      </c>
      <c r="J4293" s="1" t="s">
        <v>47</v>
      </c>
      <c r="K4293" s="1" t="s">
        <v>48</v>
      </c>
      <c r="L4293" s="1" t="s">
        <v>48</v>
      </c>
      <c r="M4293" s="1" t="s">
        <v>48</v>
      </c>
      <c r="N4293" s="1" t="s">
        <v>48</v>
      </c>
      <c r="O4293" s="1" t="s">
        <v>48</v>
      </c>
      <c r="P4293" s="1" t="s">
        <v>48</v>
      </c>
      <c r="Q4293" s="1" t="s">
        <v>48</v>
      </c>
      <c r="R4293" s="1" t="s">
        <v>49</v>
      </c>
      <c r="S4293" s="1" t="s">
        <v>48</v>
      </c>
      <c r="T4293" s="1" t="s">
        <v>48</v>
      </c>
      <c r="U4293" s="1" t="s">
        <v>48</v>
      </c>
      <c r="V4293" s="1" t="s">
        <v>48</v>
      </c>
      <c r="W4293" s="1" t="s">
        <v>48</v>
      </c>
      <c r="X4293" s="1" t="s">
        <v>62</v>
      </c>
      <c r="AC4293" s="1" t="s">
        <v>5712</v>
      </c>
      <c r="AD4293" s="1" t="s">
        <v>5712</v>
      </c>
      <c r="AK4293" s="1" t="s">
        <v>55</v>
      </c>
      <c r="AN4293" s="1" t="s">
        <v>5712</v>
      </c>
      <c r="AP4293" s="1" t="s">
        <v>81</v>
      </c>
      <c r="AR4293" s="1" t="s">
        <v>5712</v>
      </c>
      <c r="AT4293" s="1" t="s">
        <v>5712</v>
      </c>
    </row>
    <row r="4294" spans="1:48" x14ac:dyDescent="0.35">
      <c r="A4294" s="1" t="s">
        <v>16578</v>
      </c>
      <c r="B4294" s="1" t="s">
        <v>12499</v>
      </c>
      <c r="C4294" s="1" t="s">
        <v>71</v>
      </c>
      <c r="D4294">
        <v>63</v>
      </c>
      <c r="E4294" s="1" t="s">
        <v>65</v>
      </c>
      <c r="F4294" s="1" t="s">
        <v>66</v>
      </c>
      <c r="G4294" s="1" t="s">
        <v>73</v>
      </c>
      <c r="H4294" s="1" t="s">
        <v>67</v>
      </c>
      <c r="I4294" s="1" t="s">
        <v>99</v>
      </c>
      <c r="J4294" s="1" t="s">
        <v>47</v>
      </c>
      <c r="K4294" s="1" t="s">
        <v>48</v>
      </c>
      <c r="L4294" s="1" t="s">
        <v>48</v>
      </c>
      <c r="M4294" s="1" t="s">
        <v>48</v>
      </c>
      <c r="N4294" s="1" t="s">
        <v>48</v>
      </c>
      <c r="O4294" s="1" t="s">
        <v>48</v>
      </c>
      <c r="P4294" s="1" t="s">
        <v>48</v>
      </c>
      <c r="Q4294" s="1" t="s">
        <v>48</v>
      </c>
      <c r="R4294" s="1" t="s">
        <v>49</v>
      </c>
      <c r="S4294" s="1" t="s">
        <v>48</v>
      </c>
      <c r="T4294" s="1" t="s">
        <v>48</v>
      </c>
      <c r="U4294" s="1" t="s">
        <v>48</v>
      </c>
      <c r="V4294" s="1" t="s">
        <v>48</v>
      </c>
      <c r="W4294" s="1" t="s">
        <v>48</v>
      </c>
      <c r="X4294" s="1" t="s">
        <v>75</v>
      </c>
      <c r="Y4294" s="1" t="s">
        <v>16579</v>
      </c>
      <c r="AC4294" s="1" t="s">
        <v>5712</v>
      </c>
      <c r="AD4294" s="1" t="s">
        <v>5712</v>
      </c>
      <c r="AI4294" s="1" t="s">
        <v>16580</v>
      </c>
      <c r="AK4294" s="1" t="s">
        <v>77</v>
      </c>
      <c r="AN4294" s="1" t="s">
        <v>5712</v>
      </c>
      <c r="AP4294" s="1" t="s">
        <v>131</v>
      </c>
      <c r="AR4294" s="1" t="s">
        <v>5712</v>
      </c>
      <c r="AT4294" s="1" t="s">
        <v>5712</v>
      </c>
    </row>
    <row r="4295" spans="1:48" x14ac:dyDescent="0.35">
      <c r="A4295" s="1" t="s">
        <v>16581</v>
      </c>
      <c r="B4295" s="1" t="s">
        <v>12499</v>
      </c>
      <c r="C4295" s="1" t="s">
        <v>41</v>
      </c>
      <c r="D4295">
        <v>20</v>
      </c>
      <c r="E4295" s="1" t="s">
        <v>57</v>
      </c>
      <c r="F4295" s="1" t="s">
        <v>58</v>
      </c>
      <c r="G4295" s="1" t="s">
        <v>44</v>
      </c>
      <c r="H4295" s="1" t="s">
        <v>79</v>
      </c>
      <c r="I4295" s="1" t="s">
        <v>90</v>
      </c>
      <c r="J4295" s="1" t="s">
        <v>47</v>
      </c>
      <c r="K4295" s="1" t="s">
        <v>48</v>
      </c>
      <c r="L4295" s="1" t="s">
        <v>48</v>
      </c>
      <c r="M4295" s="1" t="s">
        <v>48</v>
      </c>
      <c r="N4295" s="1" t="s">
        <v>48</v>
      </c>
      <c r="O4295" s="1" t="s">
        <v>49</v>
      </c>
      <c r="P4295" s="1" t="s">
        <v>48</v>
      </c>
      <c r="Q4295" s="1" t="s">
        <v>48</v>
      </c>
      <c r="R4295" s="1" t="s">
        <v>48</v>
      </c>
      <c r="S4295" s="1" t="s">
        <v>48</v>
      </c>
      <c r="T4295" s="1" t="s">
        <v>48</v>
      </c>
      <c r="U4295" s="1" t="s">
        <v>48</v>
      </c>
      <c r="V4295" s="1" t="s">
        <v>48</v>
      </c>
      <c r="W4295" s="1" t="s">
        <v>48</v>
      </c>
      <c r="X4295" s="1" t="s">
        <v>62</v>
      </c>
      <c r="AC4295" s="1" t="s">
        <v>5712</v>
      </c>
      <c r="AD4295" s="1" t="s">
        <v>5712</v>
      </c>
      <c r="AK4295" s="1" t="s">
        <v>63</v>
      </c>
      <c r="AN4295" s="1" t="s">
        <v>5712</v>
      </c>
      <c r="AP4295" s="1" t="s">
        <v>5712</v>
      </c>
      <c r="AR4295" s="1" t="s">
        <v>5712</v>
      </c>
      <c r="AT4295" s="1" t="s">
        <v>5712</v>
      </c>
      <c r="AV4295" s="1" t="s">
        <v>16582</v>
      </c>
    </row>
    <row r="4296" spans="1:48" x14ac:dyDescent="0.35">
      <c r="A4296" s="1" t="s">
        <v>16583</v>
      </c>
      <c r="B4296" s="1" t="s">
        <v>12499</v>
      </c>
      <c r="C4296" s="1" t="s">
        <v>71</v>
      </c>
      <c r="D4296">
        <v>41</v>
      </c>
      <c r="E4296" s="1" t="s">
        <v>42</v>
      </c>
      <c r="F4296" s="1" t="s">
        <v>107</v>
      </c>
      <c r="G4296" s="1" t="s">
        <v>59</v>
      </c>
      <c r="H4296" s="1" t="s">
        <v>45</v>
      </c>
      <c r="I4296" s="1" t="s">
        <v>113</v>
      </c>
      <c r="J4296" s="1" t="s">
        <v>47</v>
      </c>
      <c r="K4296" s="1" t="s">
        <v>48</v>
      </c>
      <c r="L4296" s="1" t="s">
        <v>48</v>
      </c>
      <c r="M4296" s="1" t="s">
        <v>48</v>
      </c>
      <c r="N4296" s="1" t="s">
        <v>48</v>
      </c>
      <c r="O4296" s="1" t="s">
        <v>48</v>
      </c>
      <c r="P4296" s="1" t="s">
        <v>48</v>
      </c>
      <c r="Q4296" s="1" t="s">
        <v>48</v>
      </c>
      <c r="R4296" s="1" t="s">
        <v>49</v>
      </c>
      <c r="S4296" s="1" t="s">
        <v>48</v>
      </c>
      <c r="T4296" s="1" t="s">
        <v>48</v>
      </c>
      <c r="U4296" s="1" t="s">
        <v>48</v>
      </c>
      <c r="V4296" s="1" t="s">
        <v>48</v>
      </c>
      <c r="W4296" s="1" t="s">
        <v>48</v>
      </c>
      <c r="X4296" s="1" t="s">
        <v>62</v>
      </c>
      <c r="AC4296" s="1" t="s">
        <v>5712</v>
      </c>
      <c r="AD4296" s="1" t="s">
        <v>5712</v>
      </c>
      <c r="AK4296" s="1" t="s">
        <v>63</v>
      </c>
      <c r="AN4296" s="1" t="s">
        <v>5712</v>
      </c>
      <c r="AP4296" s="1" t="s">
        <v>5712</v>
      </c>
      <c r="AR4296" s="1" t="s">
        <v>5712</v>
      </c>
      <c r="AT4296" s="1" t="s">
        <v>5712</v>
      </c>
    </row>
    <row r="4297" spans="1:48" x14ac:dyDescent="0.35">
      <c r="A4297" s="1" t="s">
        <v>16584</v>
      </c>
      <c r="B4297" s="1" t="s">
        <v>12499</v>
      </c>
      <c r="C4297" s="1" t="s">
        <v>41</v>
      </c>
      <c r="D4297">
        <v>28</v>
      </c>
      <c r="E4297" s="1" t="s">
        <v>57</v>
      </c>
      <c r="F4297" s="1" t="s">
        <v>58</v>
      </c>
      <c r="G4297" s="1" t="s">
        <v>59</v>
      </c>
      <c r="H4297" s="1" t="s">
        <v>45</v>
      </c>
      <c r="I4297" s="1" t="s">
        <v>110</v>
      </c>
      <c r="J4297" s="1" t="s">
        <v>47</v>
      </c>
      <c r="K4297" s="1" t="s">
        <v>48</v>
      </c>
      <c r="L4297" s="1" t="s">
        <v>48</v>
      </c>
      <c r="M4297" s="1" t="s">
        <v>48</v>
      </c>
      <c r="N4297" s="1" t="s">
        <v>48</v>
      </c>
      <c r="O4297" s="1" t="s">
        <v>48</v>
      </c>
      <c r="P4297" s="1" t="s">
        <v>49</v>
      </c>
      <c r="Q4297" s="1" t="s">
        <v>48</v>
      </c>
      <c r="R4297" s="1" t="s">
        <v>48</v>
      </c>
      <c r="S4297" s="1" t="s">
        <v>48</v>
      </c>
      <c r="T4297" s="1" t="s">
        <v>48</v>
      </c>
      <c r="U4297" s="1" t="s">
        <v>48</v>
      </c>
      <c r="V4297" s="1" t="s">
        <v>48</v>
      </c>
      <c r="W4297" s="1" t="s">
        <v>48</v>
      </c>
      <c r="X4297" s="1" t="s">
        <v>62</v>
      </c>
      <c r="AC4297" s="1" t="s">
        <v>5712</v>
      </c>
      <c r="AD4297" s="1" t="s">
        <v>5712</v>
      </c>
      <c r="AK4297" s="1" t="s">
        <v>77</v>
      </c>
      <c r="AN4297" s="1" t="s">
        <v>5712</v>
      </c>
      <c r="AP4297" s="1" t="s">
        <v>5712</v>
      </c>
      <c r="AR4297" s="1" t="s">
        <v>5712</v>
      </c>
      <c r="AT4297" s="1" t="s">
        <v>5712</v>
      </c>
      <c r="AV4297" s="1" t="s">
        <v>16585</v>
      </c>
    </row>
    <row r="4298" spans="1:48" x14ac:dyDescent="0.35">
      <c r="A4298" s="1" t="s">
        <v>16586</v>
      </c>
      <c r="B4298" s="1" t="s">
        <v>12499</v>
      </c>
      <c r="C4298" s="1" t="s">
        <v>41</v>
      </c>
      <c r="D4298">
        <v>65</v>
      </c>
      <c r="E4298" s="1" t="s">
        <v>65</v>
      </c>
      <c r="F4298" s="1" t="s">
        <v>66</v>
      </c>
      <c r="G4298" s="1" t="s">
        <v>73</v>
      </c>
      <c r="H4298" s="1" t="s">
        <v>67</v>
      </c>
      <c r="I4298" s="1" t="s">
        <v>68</v>
      </c>
      <c r="J4298" s="1" t="s">
        <v>47</v>
      </c>
      <c r="K4298" s="1" t="s">
        <v>48</v>
      </c>
      <c r="L4298" s="1" t="s">
        <v>48</v>
      </c>
      <c r="M4298" s="1" t="s">
        <v>49</v>
      </c>
      <c r="N4298" s="1" t="s">
        <v>48</v>
      </c>
      <c r="O4298" s="1" t="s">
        <v>48</v>
      </c>
      <c r="P4298" s="1" t="s">
        <v>48</v>
      </c>
      <c r="Q4298" s="1" t="s">
        <v>48</v>
      </c>
      <c r="R4298" s="1" t="s">
        <v>48</v>
      </c>
      <c r="S4298" s="1" t="s">
        <v>48</v>
      </c>
      <c r="T4298" s="1" t="s">
        <v>48</v>
      </c>
      <c r="U4298" s="1" t="s">
        <v>48</v>
      </c>
      <c r="V4298" s="1" t="s">
        <v>48</v>
      </c>
      <c r="W4298" s="1" t="s">
        <v>48</v>
      </c>
      <c r="X4298" s="1" t="s">
        <v>116</v>
      </c>
      <c r="Y4298" s="1" t="s">
        <v>16587</v>
      </c>
      <c r="AC4298" s="1" t="s">
        <v>5712</v>
      </c>
      <c r="AD4298" s="1" t="s">
        <v>5712</v>
      </c>
      <c r="AI4298" s="1" t="s">
        <v>16588</v>
      </c>
      <c r="AK4298" s="1" t="s">
        <v>55</v>
      </c>
      <c r="AN4298" s="1" t="s">
        <v>5712</v>
      </c>
      <c r="AP4298" s="1" t="s">
        <v>5712</v>
      </c>
      <c r="AR4298" s="1" t="s">
        <v>5712</v>
      </c>
      <c r="AT4298" s="1" t="s">
        <v>5712</v>
      </c>
    </row>
    <row r="4299" spans="1:48" x14ac:dyDescent="0.35">
      <c r="A4299" s="1" t="s">
        <v>16589</v>
      </c>
      <c r="B4299" s="1" t="s">
        <v>12499</v>
      </c>
      <c r="C4299" s="1" t="s">
        <v>41</v>
      </c>
      <c r="D4299">
        <v>24</v>
      </c>
      <c r="E4299" s="1" t="s">
        <v>57</v>
      </c>
      <c r="F4299" s="1" t="s">
        <v>72</v>
      </c>
      <c r="G4299" s="1" t="s">
        <v>59</v>
      </c>
      <c r="H4299" s="1" t="s">
        <v>109</v>
      </c>
      <c r="I4299" s="1" t="s">
        <v>99</v>
      </c>
      <c r="J4299" s="1" t="s">
        <v>47</v>
      </c>
      <c r="K4299" s="1" t="s">
        <v>48</v>
      </c>
      <c r="L4299" s="1" t="s">
        <v>49</v>
      </c>
      <c r="M4299" s="1" t="s">
        <v>48</v>
      </c>
      <c r="N4299" s="1" t="s">
        <v>48</v>
      </c>
      <c r="O4299" s="1" t="s">
        <v>48</v>
      </c>
      <c r="P4299" s="1" t="s">
        <v>48</v>
      </c>
      <c r="Q4299" s="1" t="s">
        <v>48</v>
      </c>
      <c r="R4299" s="1" t="s">
        <v>48</v>
      </c>
      <c r="S4299" s="1" t="s">
        <v>48</v>
      </c>
      <c r="T4299" s="1" t="s">
        <v>48</v>
      </c>
      <c r="U4299" s="1" t="s">
        <v>48</v>
      </c>
      <c r="V4299" s="1" t="s">
        <v>48</v>
      </c>
      <c r="W4299" s="1" t="s">
        <v>48</v>
      </c>
      <c r="X4299" s="1" t="s">
        <v>62</v>
      </c>
      <c r="AC4299" s="1" t="s">
        <v>5712</v>
      </c>
      <c r="AD4299" s="1" t="s">
        <v>5712</v>
      </c>
      <c r="AI4299" s="1" t="s">
        <v>16590</v>
      </c>
      <c r="AK4299" s="1" t="s">
        <v>63</v>
      </c>
      <c r="AN4299" s="1" t="s">
        <v>5712</v>
      </c>
      <c r="AP4299" s="1" t="s">
        <v>131</v>
      </c>
      <c r="AR4299" s="1" t="s">
        <v>5712</v>
      </c>
      <c r="AT4299" s="1" t="s">
        <v>5712</v>
      </c>
    </row>
    <row r="4300" spans="1:48" x14ac:dyDescent="0.35">
      <c r="A4300" s="1" t="s">
        <v>16591</v>
      </c>
      <c r="B4300" s="1" t="s">
        <v>12499</v>
      </c>
      <c r="C4300" s="1" t="s">
        <v>41</v>
      </c>
      <c r="D4300">
        <v>42</v>
      </c>
      <c r="E4300" s="1" t="s">
        <v>42</v>
      </c>
      <c r="F4300" s="1" t="s">
        <v>72</v>
      </c>
      <c r="G4300" s="1" t="s">
        <v>98</v>
      </c>
      <c r="H4300" s="1" t="s">
        <v>79</v>
      </c>
      <c r="I4300" s="1" t="s">
        <v>74</v>
      </c>
      <c r="J4300" s="1" t="s">
        <v>47</v>
      </c>
      <c r="K4300" s="1" t="s">
        <v>48</v>
      </c>
      <c r="L4300" s="1" t="s">
        <v>48</v>
      </c>
      <c r="M4300" s="1" t="s">
        <v>48</v>
      </c>
      <c r="N4300" s="1" t="s">
        <v>49</v>
      </c>
      <c r="O4300" s="1" t="s">
        <v>48</v>
      </c>
      <c r="P4300" s="1" t="s">
        <v>48</v>
      </c>
      <c r="Q4300" s="1" t="s">
        <v>48</v>
      </c>
      <c r="R4300" s="1" t="s">
        <v>48</v>
      </c>
      <c r="S4300" s="1" t="s">
        <v>48</v>
      </c>
      <c r="T4300" s="1" t="s">
        <v>48</v>
      </c>
      <c r="U4300" s="1" t="s">
        <v>48</v>
      </c>
      <c r="V4300" s="1" t="s">
        <v>48</v>
      </c>
      <c r="W4300" s="1" t="s">
        <v>48</v>
      </c>
      <c r="X4300" s="1" t="s">
        <v>62</v>
      </c>
      <c r="AC4300" s="1" t="s">
        <v>5712</v>
      </c>
      <c r="AD4300" s="1" t="s">
        <v>5712</v>
      </c>
      <c r="AK4300" s="1" t="s">
        <v>55</v>
      </c>
      <c r="AN4300" s="1" t="s">
        <v>5712</v>
      </c>
      <c r="AP4300" s="1" t="s">
        <v>5712</v>
      </c>
      <c r="AR4300" s="1" t="s">
        <v>5712</v>
      </c>
      <c r="AT4300" s="1" t="s">
        <v>5712</v>
      </c>
    </row>
    <row r="4301" spans="1:48" x14ac:dyDescent="0.35">
      <c r="A4301" s="1" t="s">
        <v>16592</v>
      </c>
      <c r="B4301" s="1" t="s">
        <v>12499</v>
      </c>
      <c r="C4301" s="1" t="s">
        <v>41</v>
      </c>
      <c r="D4301">
        <v>28</v>
      </c>
      <c r="E4301" s="1" t="s">
        <v>57</v>
      </c>
      <c r="F4301" s="1" t="s">
        <v>58</v>
      </c>
      <c r="G4301" s="1" t="s">
        <v>98</v>
      </c>
      <c r="H4301" s="1" t="s">
        <v>45</v>
      </c>
      <c r="I4301" s="1" t="s">
        <v>46</v>
      </c>
      <c r="J4301" s="1" t="s">
        <v>47</v>
      </c>
      <c r="K4301" s="1" t="s">
        <v>48</v>
      </c>
      <c r="L4301" s="1" t="s">
        <v>48</v>
      </c>
      <c r="M4301" s="1" t="s">
        <v>48</v>
      </c>
      <c r="N4301" s="1" t="s">
        <v>49</v>
      </c>
      <c r="O4301" s="1" t="s">
        <v>48</v>
      </c>
      <c r="P4301" s="1" t="s">
        <v>48</v>
      </c>
      <c r="Q4301" s="1" t="s">
        <v>48</v>
      </c>
      <c r="R4301" s="1" t="s">
        <v>48</v>
      </c>
      <c r="S4301" s="1" t="s">
        <v>48</v>
      </c>
      <c r="T4301" s="1" t="s">
        <v>48</v>
      </c>
      <c r="U4301" s="1" t="s">
        <v>48</v>
      </c>
      <c r="V4301" s="1" t="s">
        <v>48</v>
      </c>
      <c r="W4301" s="1" t="s">
        <v>48</v>
      </c>
      <c r="X4301" s="1" t="s">
        <v>62</v>
      </c>
      <c r="AC4301" s="1" t="s">
        <v>5712</v>
      </c>
      <c r="AD4301" s="1" t="s">
        <v>5712</v>
      </c>
      <c r="AK4301" s="1" t="s">
        <v>77</v>
      </c>
      <c r="AN4301" s="1" t="s">
        <v>5712</v>
      </c>
      <c r="AP4301" s="1" t="s">
        <v>5712</v>
      </c>
      <c r="AR4301" s="1" t="s">
        <v>5712</v>
      </c>
      <c r="AT4301" s="1" t="s">
        <v>5712</v>
      </c>
    </row>
    <row r="4302" spans="1:48" x14ac:dyDescent="0.35">
      <c r="A4302" s="1" t="s">
        <v>16593</v>
      </c>
      <c r="B4302" s="1" t="s">
        <v>12499</v>
      </c>
      <c r="C4302" s="1" t="s">
        <v>41</v>
      </c>
      <c r="D4302">
        <v>48</v>
      </c>
      <c r="E4302" s="1" t="s">
        <v>42</v>
      </c>
      <c r="F4302" s="1" t="s">
        <v>107</v>
      </c>
      <c r="G4302" s="1" t="s">
        <v>98</v>
      </c>
      <c r="H4302" s="1" t="s">
        <v>45</v>
      </c>
      <c r="I4302" s="1" t="s">
        <v>46</v>
      </c>
      <c r="J4302" s="1" t="s">
        <v>47</v>
      </c>
      <c r="K4302" s="1" t="s">
        <v>48</v>
      </c>
      <c r="L4302" s="1" t="s">
        <v>48</v>
      </c>
      <c r="M4302" s="1" t="s">
        <v>48</v>
      </c>
      <c r="N4302" s="1" t="s">
        <v>48</v>
      </c>
      <c r="O4302" s="1" t="s">
        <v>48</v>
      </c>
      <c r="P4302" s="1" t="s">
        <v>49</v>
      </c>
      <c r="Q4302" s="1" t="s">
        <v>48</v>
      </c>
      <c r="R4302" s="1" t="s">
        <v>48</v>
      </c>
      <c r="S4302" s="1" t="s">
        <v>48</v>
      </c>
      <c r="T4302" s="1" t="s">
        <v>48</v>
      </c>
      <c r="U4302" s="1" t="s">
        <v>48</v>
      </c>
      <c r="V4302" s="1" t="s">
        <v>48</v>
      </c>
      <c r="W4302" s="1" t="s">
        <v>48</v>
      </c>
      <c r="X4302" s="1" t="s">
        <v>62</v>
      </c>
      <c r="AC4302" s="1" t="s">
        <v>5712</v>
      </c>
      <c r="AD4302" s="1" t="s">
        <v>5712</v>
      </c>
      <c r="AI4302" s="1" t="s">
        <v>16594</v>
      </c>
      <c r="AK4302" s="1" t="s">
        <v>77</v>
      </c>
      <c r="AN4302" s="1" t="s">
        <v>5712</v>
      </c>
      <c r="AP4302" s="1" t="s">
        <v>5712</v>
      </c>
      <c r="AR4302" s="1" t="s">
        <v>5712</v>
      </c>
      <c r="AT4302" s="1" t="s">
        <v>5712</v>
      </c>
      <c r="AV4302" s="1" t="s">
        <v>16595</v>
      </c>
    </row>
    <row r="4303" spans="1:48" x14ac:dyDescent="0.35">
      <c r="A4303" s="1" t="s">
        <v>16596</v>
      </c>
      <c r="B4303" s="1" t="s">
        <v>12499</v>
      </c>
      <c r="C4303" s="1" t="s">
        <v>41</v>
      </c>
      <c r="D4303">
        <v>48</v>
      </c>
      <c r="E4303" s="1" t="s">
        <v>42</v>
      </c>
      <c r="F4303" s="1" t="s">
        <v>107</v>
      </c>
      <c r="G4303" s="1" t="s">
        <v>73</v>
      </c>
      <c r="H4303" s="1" t="s">
        <v>79</v>
      </c>
      <c r="I4303" s="1" t="s">
        <v>90</v>
      </c>
      <c r="J4303" s="1" t="s">
        <v>47</v>
      </c>
      <c r="K4303" s="1" t="s">
        <v>48</v>
      </c>
      <c r="L4303" s="1" t="s">
        <v>48</v>
      </c>
      <c r="M4303" s="1" t="s">
        <v>49</v>
      </c>
      <c r="N4303" s="1" t="s">
        <v>48</v>
      </c>
      <c r="O4303" s="1" t="s">
        <v>48</v>
      </c>
      <c r="P4303" s="1" t="s">
        <v>48</v>
      </c>
      <c r="Q4303" s="1" t="s">
        <v>48</v>
      </c>
      <c r="R4303" s="1" t="s">
        <v>48</v>
      </c>
      <c r="S4303" s="1" t="s">
        <v>48</v>
      </c>
      <c r="T4303" s="1" t="s">
        <v>48</v>
      </c>
      <c r="U4303" s="1" t="s">
        <v>48</v>
      </c>
      <c r="V4303" s="1" t="s">
        <v>48</v>
      </c>
      <c r="W4303" s="1" t="s">
        <v>48</v>
      </c>
      <c r="X4303" s="1" t="s">
        <v>62</v>
      </c>
      <c r="AC4303" s="1" t="s">
        <v>5712</v>
      </c>
      <c r="AD4303" s="1" t="s">
        <v>5712</v>
      </c>
      <c r="AI4303" s="1" t="s">
        <v>16597</v>
      </c>
      <c r="AK4303" s="1" t="s">
        <v>77</v>
      </c>
      <c r="AN4303" s="1" t="s">
        <v>5712</v>
      </c>
      <c r="AP4303" s="1" t="s">
        <v>5712</v>
      </c>
      <c r="AR4303" s="1" t="s">
        <v>5712</v>
      </c>
      <c r="AT4303" s="1" t="s">
        <v>5712</v>
      </c>
      <c r="AV4303" s="1" t="s">
        <v>16598</v>
      </c>
    </row>
    <row r="4304" spans="1:48" x14ac:dyDescent="0.35">
      <c r="A4304" s="1" t="s">
        <v>16599</v>
      </c>
      <c r="B4304" s="1" t="s">
        <v>12499</v>
      </c>
      <c r="C4304" s="1" t="s">
        <v>41</v>
      </c>
      <c r="D4304">
        <v>61</v>
      </c>
      <c r="E4304" s="1" t="s">
        <v>65</v>
      </c>
      <c r="F4304" s="1" t="s">
        <v>107</v>
      </c>
      <c r="G4304" s="1" t="s">
        <v>59</v>
      </c>
      <c r="H4304" s="1" t="s">
        <v>79</v>
      </c>
      <c r="I4304" s="1" t="s">
        <v>90</v>
      </c>
      <c r="J4304" s="1" t="s">
        <v>47</v>
      </c>
      <c r="K4304" s="1" t="s">
        <v>48</v>
      </c>
      <c r="L4304" s="1" t="s">
        <v>49</v>
      </c>
      <c r="M4304" s="1" t="s">
        <v>48</v>
      </c>
      <c r="N4304" s="1" t="s">
        <v>48</v>
      </c>
      <c r="O4304" s="1" t="s">
        <v>48</v>
      </c>
      <c r="P4304" s="1" t="s">
        <v>48</v>
      </c>
      <c r="Q4304" s="1" t="s">
        <v>48</v>
      </c>
      <c r="R4304" s="1" t="s">
        <v>48</v>
      </c>
      <c r="S4304" s="1" t="s">
        <v>48</v>
      </c>
      <c r="T4304" s="1" t="s">
        <v>48</v>
      </c>
      <c r="U4304" s="1" t="s">
        <v>48</v>
      </c>
      <c r="V4304" s="1" t="s">
        <v>48</v>
      </c>
      <c r="W4304" s="1" t="s">
        <v>48</v>
      </c>
      <c r="X4304" s="1" t="s">
        <v>62</v>
      </c>
      <c r="AC4304" s="1" t="s">
        <v>5712</v>
      </c>
      <c r="AD4304" s="1" t="s">
        <v>5712</v>
      </c>
      <c r="AK4304" s="1" t="s">
        <v>63</v>
      </c>
      <c r="AN4304" s="1" t="s">
        <v>5712</v>
      </c>
      <c r="AP4304" s="1" t="s">
        <v>5712</v>
      </c>
      <c r="AR4304" s="1" t="s">
        <v>5712</v>
      </c>
      <c r="AT4304" s="1" t="s">
        <v>5712</v>
      </c>
      <c r="AV4304" s="1" t="s">
        <v>16600</v>
      </c>
    </row>
    <row r="4305" spans="1:48" ht="261" x14ac:dyDescent="0.35">
      <c r="A4305" s="1" t="s">
        <v>16601</v>
      </c>
      <c r="B4305" s="1" t="s">
        <v>12499</v>
      </c>
      <c r="C4305" s="1" t="s">
        <v>41</v>
      </c>
      <c r="D4305">
        <v>20</v>
      </c>
      <c r="E4305" s="1" t="s">
        <v>57</v>
      </c>
      <c r="F4305" s="1" t="s">
        <v>107</v>
      </c>
      <c r="G4305" s="1" t="s">
        <v>59</v>
      </c>
      <c r="H4305" s="1" t="s">
        <v>79</v>
      </c>
      <c r="I4305" s="1" t="s">
        <v>110</v>
      </c>
      <c r="J4305" s="1" t="s">
        <v>47</v>
      </c>
      <c r="K4305" s="1" t="s">
        <v>48</v>
      </c>
      <c r="L4305" s="1" t="s">
        <v>48</v>
      </c>
      <c r="M4305" s="1" t="s">
        <v>49</v>
      </c>
      <c r="N4305" s="1" t="s">
        <v>48</v>
      </c>
      <c r="O4305" s="1" t="s">
        <v>48</v>
      </c>
      <c r="P4305" s="1" t="s">
        <v>48</v>
      </c>
      <c r="Q4305" s="1" t="s">
        <v>48</v>
      </c>
      <c r="R4305" s="1" t="s">
        <v>48</v>
      </c>
      <c r="S4305" s="1" t="s">
        <v>48</v>
      </c>
      <c r="T4305" s="1" t="s">
        <v>48</v>
      </c>
      <c r="U4305" s="1" t="s">
        <v>48</v>
      </c>
      <c r="V4305" s="1" t="s">
        <v>48</v>
      </c>
      <c r="W4305" s="1" t="s">
        <v>48</v>
      </c>
      <c r="X4305" s="1" t="s">
        <v>62</v>
      </c>
      <c r="AC4305" s="1" t="s">
        <v>5712</v>
      </c>
      <c r="AD4305" s="1" t="s">
        <v>5712</v>
      </c>
      <c r="AI4305" s="2" t="s">
        <v>16602</v>
      </c>
      <c r="AK4305" s="1" t="s">
        <v>77</v>
      </c>
      <c r="AN4305" s="1" t="s">
        <v>5712</v>
      </c>
      <c r="AP4305" s="1" t="s">
        <v>5712</v>
      </c>
      <c r="AR4305" s="1" t="s">
        <v>5712</v>
      </c>
      <c r="AT4305" s="1" t="s">
        <v>5712</v>
      </c>
    </row>
    <row r="4306" spans="1:48" x14ac:dyDescent="0.35">
      <c r="A4306" s="1" t="s">
        <v>16603</v>
      </c>
      <c r="B4306" s="1" t="s">
        <v>12499</v>
      </c>
      <c r="C4306" s="1" t="s">
        <v>41</v>
      </c>
      <c r="D4306">
        <v>32</v>
      </c>
      <c r="E4306" s="1" t="s">
        <v>57</v>
      </c>
      <c r="F4306" s="1" t="s">
        <v>107</v>
      </c>
      <c r="G4306" s="1" t="s">
        <v>73</v>
      </c>
      <c r="H4306" s="1" t="s">
        <v>79</v>
      </c>
      <c r="I4306" s="1" t="s">
        <v>99</v>
      </c>
      <c r="J4306" s="1" t="s">
        <v>47</v>
      </c>
      <c r="K4306" s="1" t="s">
        <v>48</v>
      </c>
      <c r="L4306" s="1" t="s">
        <v>48</v>
      </c>
      <c r="M4306" s="1" t="s">
        <v>48</v>
      </c>
      <c r="N4306" s="1" t="s">
        <v>49</v>
      </c>
      <c r="O4306" s="1" t="s">
        <v>48</v>
      </c>
      <c r="P4306" s="1" t="s">
        <v>48</v>
      </c>
      <c r="Q4306" s="1" t="s">
        <v>48</v>
      </c>
      <c r="R4306" s="1" t="s">
        <v>48</v>
      </c>
      <c r="S4306" s="1" t="s">
        <v>48</v>
      </c>
      <c r="T4306" s="1" t="s">
        <v>48</v>
      </c>
      <c r="U4306" s="1" t="s">
        <v>48</v>
      </c>
      <c r="V4306" s="1" t="s">
        <v>48</v>
      </c>
      <c r="W4306" s="1" t="s">
        <v>48</v>
      </c>
      <c r="X4306" s="1" t="s">
        <v>62</v>
      </c>
      <c r="AC4306" s="1" t="s">
        <v>5712</v>
      </c>
      <c r="AD4306" s="1" t="s">
        <v>5712</v>
      </c>
      <c r="AI4306" s="1" t="s">
        <v>16604</v>
      </c>
      <c r="AK4306" s="1" t="s">
        <v>77</v>
      </c>
      <c r="AN4306" s="1" t="s">
        <v>5712</v>
      </c>
      <c r="AP4306" s="1" t="s">
        <v>5712</v>
      </c>
      <c r="AR4306" s="1" t="s">
        <v>5712</v>
      </c>
      <c r="AT4306" s="1" t="s">
        <v>5712</v>
      </c>
      <c r="AV4306" s="1" t="s">
        <v>16605</v>
      </c>
    </row>
    <row r="4307" spans="1:48" x14ac:dyDescent="0.35">
      <c r="A4307" s="1" t="s">
        <v>16606</v>
      </c>
      <c r="B4307" s="1" t="s">
        <v>12499</v>
      </c>
      <c r="C4307" s="1" t="s">
        <v>41</v>
      </c>
      <c r="D4307">
        <v>40</v>
      </c>
      <c r="E4307" s="1" t="s">
        <v>42</v>
      </c>
      <c r="F4307" s="1" t="s">
        <v>43</v>
      </c>
      <c r="G4307" s="1" t="s">
        <v>44</v>
      </c>
      <c r="H4307" s="1" t="s">
        <v>45</v>
      </c>
      <c r="I4307" s="1" t="s">
        <v>46</v>
      </c>
      <c r="J4307" s="1" t="s">
        <v>47</v>
      </c>
      <c r="K4307" s="1" t="s">
        <v>48</v>
      </c>
      <c r="L4307" s="1" t="s">
        <v>48</v>
      </c>
      <c r="M4307" s="1" t="s">
        <v>49</v>
      </c>
      <c r="N4307" s="1" t="s">
        <v>48</v>
      </c>
      <c r="O4307" s="1" t="s">
        <v>48</v>
      </c>
      <c r="P4307" s="1" t="s">
        <v>48</v>
      </c>
      <c r="Q4307" s="1" t="s">
        <v>48</v>
      </c>
      <c r="R4307" s="1" t="s">
        <v>48</v>
      </c>
      <c r="S4307" s="1" t="s">
        <v>48</v>
      </c>
      <c r="T4307" s="1" t="s">
        <v>48</v>
      </c>
      <c r="U4307" s="1" t="s">
        <v>48</v>
      </c>
      <c r="V4307" s="1" t="s">
        <v>48</v>
      </c>
      <c r="W4307" s="1" t="s">
        <v>48</v>
      </c>
      <c r="X4307" s="1" t="s">
        <v>62</v>
      </c>
      <c r="AC4307" s="1" t="s">
        <v>5712</v>
      </c>
      <c r="AD4307" s="1" t="s">
        <v>5712</v>
      </c>
      <c r="AK4307" s="1" t="s">
        <v>77</v>
      </c>
      <c r="AN4307" s="1" t="s">
        <v>5712</v>
      </c>
      <c r="AP4307" s="1" t="s">
        <v>5712</v>
      </c>
      <c r="AR4307" s="1" t="s">
        <v>5712</v>
      </c>
      <c r="AT4307" s="1" t="s">
        <v>5712</v>
      </c>
    </row>
    <row r="4308" spans="1:48" x14ac:dyDescent="0.35">
      <c r="A4308" s="1" t="s">
        <v>16607</v>
      </c>
      <c r="B4308" s="1" t="s">
        <v>12499</v>
      </c>
      <c r="C4308" s="1" t="s">
        <v>41</v>
      </c>
      <c r="D4308">
        <v>47</v>
      </c>
      <c r="E4308" s="1" t="s">
        <v>42</v>
      </c>
      <c r="F4308" s="1" t="s">
        <v>72</v>
      </c>
      <c r="G4308" s="1" t="s">
        <v>98</v>
      </c>
      <c r="H4308" s="1" t="s">
        <v>45</v>
      </c>
      <c r="I4308" s="1" t="s">
        <v>113</v>
      </c>
      <c r="J4308" s="1" t="s">
        <v>47</v>
      </c>
      <c r="K4308" s="1" t="s">
        <v>49</v>
      </c>
      <c r="L4308" s="1" t="s">
        <v>48</v>
      </c>
      <c r="M4308" s="1" t="s">
        <v>48</v>
      </c>
      <c r="N4308" s="1" t="s">
        <v>48</v>
      </c>
      <c r="O4308" s="1" t="s">
        <v>48</v>
      </c>
      <c r="P4308" s="1" t="s">
        <v>48</v>
      </c>
      <c r="Q4308" s="1" t="s">
        <v>48</v>
      </c>
      <c r="R4308" s="1" t="s">
        <v>48</v>
      </c>
      <c r="S4308" s="1" t="s">
        <v>48</v>
      </c>
      <c r="T4308" s="1" t="s">
        <v>48</v>
      </c>
      <c r="U4308" s="1" t="s">
        <v>48</v>
      </c>
      <c r="V4308" s="1" t="s">
        <v>48</v>
      </c>
      <c r="W4308" s="1" t="s">
        <v>48</v>
      </c>
      <c r="X4308" s="1" t="s">
        <v>62</v>
      </c>
      <c r="AC4308" s="1" t="s">
        <v>5712</v>
      </c>
      <c r="AD4308" s="1" t="s">
        <v>5712</v>
      </c>
      <c r="AK4308" s="1" t="s">
        <v>77</v>
      </c>
      <c r="AN4308" s="1" t="s">
        <v>5712</v>
      </c>
      <c r="AP4308" s="1" t="s">
        <v>5712</v>
      </c>
      <c r="AR4308" s="1" t="s">
        <v>5712</v>
      </c>
      <c r="AT4308" s="1" t="s">
        <v>5712</v>
      </c>
    </row>
    <row r="4309" spans="1:48" x14ac:dyDescent="0.35">
      <c r="A4309" s="1" t="s">
        <v>16608</v>
      </c>
      <c r="B4309" s="1" t="s">
        <v>12499</v>
      </c>
      <c r="C4309" s="1" t="s">
        <v>71</v>
      </c>
      <c r="D4309">
        <v>35</v>
      </c>
      <c r="E4309" s="1" t="s">
        <v>42</v>
      </c>
      <c r="F4309" s="1" t="s">
        <v>107</v>
      </c>
      <c r="G4309" s="1" t="s">
        <v>98</v>
      </c>
      <c r="H4309" s="1" t="s">
        <v>45</v>
      </c>
      <c r="I4309" s="1" t="s">
        <v>46</v>
      </c>
      <c r="J4309" s="1" t="s">
        <v>47</v>
      </c>
      <c r="K4309" s="1" t="s">
        <v>48</v>
      </c>
      <c r="L4309" s="1" t="s">
        <v>49</v>
      </c>
      <c r="M4309" s="1" t="s">
        <v>48</v>
      </c>
      <c r="N4309" s="1" t="s">
        <v>48</v>
      </c>
      <c r="O4309" s="1" t="s">
        <v>48</v>
      </c>
      <c r="P4309" s="1" t="s">
        <v>48</v>
      </c>
      <c r="Q4309" s="1" t="s">
        <v>48</v>
      </c>
      <c r="R4309" s="1" t="s">
        <v>48</v>
      </c>
      <c r="S4309" s="1" t="s">
        <v>48</v>
      </c>
      <c r="T4309" s="1" t="s">
        <v>48</v>
      </c>
      <c r="U4309" s="1" t="s">
        <v>48</v>
      </c>
      <c r="V4309" s="1" t="s">
        <v>48</v>
      </c>
      <c r="W4309" s="1" t="s">
        <v>48</v>
      </c>
      <c r="X4309" s="1" t="s">
        <v>116</v>
      </c>
      <c r="Y4309" s="1" t="s">
        <v>16609</v>
      </c>
      <c r="AC4309" s="1" t="s">
        <v>5712</v>
      </c>
      <c r="AD4309" s="1" t="s">
        <v>5712</v>
      </c>
      <c r="AK4309" s="1" t="s">
        <v>55</v>
      </c>
      <c r="AN4309" s="1" t="s">
        <v>5712</v>
      </c>
      <c r="AP4309" s="1" t="s">
        <v>5712</v>
      </c>
      <c r="AR4309" s="1" t="s">
        <v>5712</v>
      </c>
      <c r="AT4309" s="1" t="s">
        <v>5712</v>
      </c>
    </row>
    <row r="4310" spans="1:48" x14ac:dyDescent="0.35">
      <c r="A4310" s="1" t="s">
        <v>16610</v>
      </c>
      <c r="B4310" s="1" t="s">
        <v>12499</v>
      </c>
      <c r="C4310" s="1" t="s">
        <v>41</v>
      </c>
      <c r="D4310">
        <v>50</v>
      </c>
      <c r="E4310" s="1" t="s">
        <v>42</v>
      </c>
      <c r="F4310" s="1" t="s">
        <v>107</v>
      </c>
      <c r="G4310" s="1" t="s">
        <v>59</v>
      </c>
      <c r="H4310" s="1" t="s">
        <v>45</v>
      </c>
      <c r="I4310" s="1" t="s">
        <v>110</v>
      </c>
      <c r="J4310" s="1" t="s">
        <v>47</v>
      </c>
      <c r="K4310" s="1" t="s">
        <v>48</v>
      </c>
      <c r="L4310" s="1" t="s">
        <v>48</v>
      </c>
      <c r="M4310" s="1" t="s">
        <v>49</v>
      </c>
      <c r="N4310" s="1" t="s">
        <v>48</v>
      </c>
      <c r="O4310" s="1" t="s">
        <v>48</v>
      </c>
      <c r="P4310" s="1" t="s">
        <v>48</v>
      </c>
      <c r="Q4310" s="1" t="s">
        <v>48</v>
      </c>
      <c r="R4310" s="1" t="s">
        <v>48</v>
      </c>
      <c r="S4310" s="1" t="s">
        <v>48</v>
      </c>
      <c r="T4310" s="1" t="s">
        <v>48</v>
      </c>
      <c r="U4310" s="1" t="s">
        <v>48</v>
      </c>
      <c r="V4310" s="1" t="s">
        <v>48</v>
      </c>
      <c r="W4310" s="1" t="s">
        <v>48</v>
      </c>
      <c r="X4310" s="1" t="s">
        <v>62</v>
      </c>
      <c r="AC4310" s="1" t="s">
        <v>5712</v>
      </c>
      <c r="AD4310" s="1" t="s">
        <v>5712</v>
      </c>
      <c r="AK4310" s="1" t="s">
        <v>77</v>
      </c>
      <c r="AN4310" s="1" t="s">
        <v>5712</v>
      </c>
      <c r="AP4310" s="1" t="s">
        <v>5712</v>
      </c>
      <c r="AR4310" s="1" t="s">
        <v>5712</v>
      </c>
      <c r="AT4310" s="1" t="s">
        <v>5712</v>
      </c>
      <c r="AV4310" s="1" t="s">
        <v>16611</v>
      </c>
    </row>
    <row r="4311" spans="1:48" x14ac:dyDescent="0.35">
      <c r="A4311" s="1" t="s">
        <v>16612</v>
      </c>
      <c r="B4311" s="1" t="s">
        <v>12499</v>
      </c>
      <c r="C4311" s="1" t="s">
        <v>41</v>
      </c>
      <c r="D4311">
        <v>55</v>
      </c>
      <c r="E4311" s="1" t="s">
        <v>65</v>
      </c>
      <c r="F4311" s="1" t="s">
        <v>43</v>
      </c>
      <c r="G4311" s="1" t="s">
        <v>85</v>
      </c>
      <c r="H4311" s="1" t="s">
        <v>60</v>
      </c>
      <c r="I4311" s="1" t="s">
        <v>68</v>
      </c>
      <c r="J4311" s="1" t="s">
        <v>47</v>
      </c>
      <c r="K4311" s="1" t="s">
        <v>48</v>
      </c>
      <c r="L4311" s="1" t="s">
        <v>48</v>
      </c>
      <c r="M4311" s="1" t="s">
        <v>48</v>
      </c>
      <c r="N4311" s="1" t="s">
        <v>49</v>
      </c>
      <c r="O4311" s="1" t="s">
        <v>48</v>
      </c>
      <c r="P4311" s="1" t="s">
        <v>48</v>
      </c>
      <c r="Q4311" s="1" t="s">
        <v>48</v>
      </c>
      <c r="R4311" s="1" t="s">
        <v>48</v>
      </c>
      <c r="S4311" s="1" t="s">
        <v>48</v>
      </c>
      <c r="T4311" s="1" t="s">
        <v>48</v>
      </c>
      <c r="U4311" s="1" t="s">
        <v>48</v>
      </c>
      <c r="V4311" s="1" t="s">
        <v>48</v>
      </c>
      <c r="W4311" s="1" t="s">
        <v>48</v>
      </c>
      <c r="X4311" s="1" t="s">
        <v>75</v>
      </c>
      <c r="Y4311" s="1" t="s">
        <v>16613</v>
      </c>
      <c r="AC4311" s="1" t="s">
        <v>5712</v>
      </c>
      <c r="AD4311" s="1" t="s">
        <v>5712</v>
      </c>
      <c r="AK4311" s="1" t="s">
        <v>77</v>
      </c>
      <c r="AN4311" s="1" t="s">
        <v>5712</v>
      </c>
      <c r="AP4311" s="1" t="s">
        <v>5712</v>
      </c>
      <c r="AR4311" s="1" t="s">
        <v>5712</v>
      </c>
      <c r="AT4311" s="1" t="s">
        <v>5712</v>
      </c>
    </row>
    <row r="4312" spans="1:48" x14ac:dyDescent="0.35">
      <c r="A4312" s="1" t="s">
        <v>16614</v>
      </c>
      <c r="B4312" s="1" t="s">
        <v>12499</v>
      </c>
      <c r="C4312" s="1" t="s">
        <v>41</v>
      </c>
      <c r="D4312">
        <v>63</v>
      </c>
      <c r="E4312" s="1" t="s">
        <v>65</v>
      </c>
      <c r="F4312" s="1" t="s">
        <v>66</v>
      </c>
      <c r="G4312" s="1" t="s">
        <v>73</v>
      </c>
      <c r="H4312" s="1" t="s">
        <v>79</v>
      </c>
      <c r="I4312" s="1" t="s">
        <v>61</v>
      </c>
      <c r="J4312" s="1" t="s">
        <v>47</v>
      </c>
      <c r="K4312" s="1" t="s">
        <v>48</v>
      </c>
      <c r="L4312" s="1" t="s">
        <v>48</v>
      </c>
      <c r="M4312" s="1" t="s">
        <v>49</v>
      </c>
      <c r="N4312" s="1" t="s">
        <v>48</v>
      </c>
      <c r="O4312" s="1" t="s">
        <v>48</v>
      </c>
      <c r="P4312" s="1" t="s">
        <v>48</v>
      </c>
      <c r="Q4312" s="1" t="s">
        <v>48</v>
      </c>
      <c r="R4312" s="1" t="s">
        <v>48</v>
      </c>
      <c r="S4312" s="1" t="s">
        <v>48</v>
      </c>
      <c r="T4312" s="1" t="s">
        <v>48</v>
      </c>
      <c r="U4312" s="1" t="s">
        <v>48</v>
      </c>
      <c r="V4312" s="1" t="s">
        <v>48</v>
      </c>
      <c r="W4312" s="1" t="s">
        <v>48</v>
      </c>
      <c r="X4312" s="1" t="s">
        <v>62</v>
      </c>
      <c r="AC4312" s="1" t="s">
        <v>5712</v>
      </c>
      <c r="AD4312" s="1" t="s">
        <v>5712</v>
      </c>
      <c r="AI4312" s="1" t="s">
        <v>16615</v>
      </c>
      <c r="AK4312" s="1" t="s">
        <v>77</v>
      </c>
      <c r="AN4312" s="1" t="s">
        <v>5712</v>
      </c>
      <c r="AP4312" s="1" t="s">
        <v>131</v>
      </c>
      <c r="AR4312" s="1" t="s">
        <v>5712</v>
      </c>
      <c r="AT4312" s="1" t="s">
        <v>5712</v>
      </c>
    </row>
    <row r="4313" spans="1:48" x14ac:dyDescent="0.35">
      <c r="A4313" s="1" t="s">
        <v>16616</v>
      </c>
      <c r="B4313" s="1" t="s">
        <v>12499</v>
      </c>
      <c r="C4313" s="1" t="s">
        <v>41</v>
      </c>
      <c r="D4313">
        <v>50</v>
      </c>
      <c r="E4313" s="1" t="s">
        <v>42</v>
      </c>
      <c r="F4313" s="1" t="s">
        <v>43</v>
      </c>
      <c r="G4313" s="1" t="s">
        <v>73</v>
      </c>
      <c r="H4313" s="1" t="s">
        <v>144</v>
      </c>
      <c r="I4313" s="1" t="s">
        <v>110</v>
      </c>
      <c r="J4313" s="1" t="s">
        <v>47</v>
      </c>
      <c r="K4313" s="1" t="s">
        <v>48</v>
      </c>
      <c r="L4313" s="1" t="s">
        <v>48</v>
      </c>
      <c r="M4313" s="1" t="s">
        <v>48</v>
      </c>
      <c r="N4313" s="1" t="s">
        <v>48</v>
      </c>
      <c r="O4313" s="1" t="s">
        <v>48</v>
      </c>
      <c r="P4313" s="1" t="s">
        <v>48</v>
      </c>
      <c r="Q4313" s="1" t="s">
        <v>48</v>
      </c>
      <c r="R4313" s="1" t="s">
        <v>49</v>
      </c>
      <c r="S4313" s="1" t="s">
        <v>48</v>
      </c>
      <c r="T4313" s="1" t="s">
        <v>48</v>
      </c>
      <c r="U4313" s="1" t="s">
        <v>48</v>
      </c>
      <c r="V4313" s="1" t="s">
        <v>48</v>
      </c>
      <c r="W4313" s="1" t="s">
        <v>48</v>
      </c>
      <c r="X4313" s="1" t="s">
        <v>116</v>
      </c>
      <c r="Y4313" s="1" t="s">
        <v>16617</v>
      </c>
      <c r="AC4313" s="1" t="s">
        <v>5712</v>
      </c>
      <c r="AD4313" s="1" t="s">
        <v>5712</v>
      </c>
      <c r="AI4313" s="1" t="s">
        <v>16618</v>
      </c>
      <c r="AK4313" s="1" t="s">
        <v>55</v>
      </c>
      <c r="AN4313" s="1" t="s">
        <v>5712</v>
      </c>
      <c r="AP4313" s="1" t="s">
        <v>5712</v>
      </c>
      <c r="AR4313" s="1" t="s">
        <v>5712</v>
      </c>
      <c r="AT4313" s="1" t="s">
        <v>5712</v>
      </c>
      <c r="AV4313" s="1" t="s">
        <v>16619</v>
      </c>
    </row>
    <row r="4314" spans="1:48" x14ac:dyDescent="0.35">
      <c r="A4314" s="1" t="s">
        <v>16620</v>
      </c>
      <c r="B4314" s="1" t="s">
        <v>12499</v>
      </c>
      <c r="C4314" s="1" t="s">
        <v>71</v>
      </c>
      <c r="D4314">
        <v>57</v>
      </c>
      <c r="E4314" s="1" t="s">
        <v>65</v>
      </c>
      <c r="F4314" s="1" t="s">
        <v>66</v>
      </c>
      <c r="G4314" s="1" t="s">
        <v>44</v>
      </c>
      <c r="H4314" s="1" t="s">
        <v>67</v>
      </c>
      <c r="I4314" s="1" t="s">
        <v>90</v>
      </c>
      <c r="J4314" s="1" t="s">
        <v>47</v>
      </c>
      <c r="K4314" s="1" t="s">
        <v>48</v>
      </c>
      <c r="L4314" s="1" t="s">
        <v>48</v>
      </c>
      <c r="M4314" s="1" t="s">
        <v>48</v>
      </c>
      <c r="N4314" s="1" t="s">
        <v>48</v>
      </c>
      <c r="O4314" s="1" t="s">
        <v>48</v>
      </c>
      <c r="P4314" s="1" t="s">
        <v>49</v>
      </c>
      <c r="Q4314" s="1" t="s">
        <v>48</v>
      </c>
      <c r="R4314" s="1" t="s">
        <v>48</v>
      </c>
      <c r="S4314" s="1" t="s">
        <v>48</v>
      </c>
      <c r="T4314" s="1" t="s">
        <v>48</v>
      </c>
      <c r="U4314" s="1" t="s">
        <v>48</v>
      </c>
      <c r="V4314" s="1" t="s">
        <v>48</v>
      </c>
      <c r="W4314" s="1" t="s">
        <v>48</v>
      </c>
      <c r="X4314" s="1" t="s">
        <v>62</v>
      </c>
      <c r="AC4314" s="1" t="s">
        <v>5712</v>
      </c>
      <c r="AD4314" s="1" t="s">
        <v>5712</v>
      </c>
      <c r="AI4314" s="1" t="s">
        <v>16621</v>
      </c>
      <c r="AK4314" s="1" t="s">
        <v>77</v>
      </c>
      <c r="AN4314" s="1" t="s">
        <v>5712</v>
      </c>
      <c r="AP4314" s="1" t="s">
        <v>5712</v>
      </c>
      <c r="AR4314" s="1" t="s">
        <v>5712</v>
      </c>
      <c r="AT4314" s="1" t="s">
        <v>5712</v>
      </c>
    </row>
    <row r="4315" spans="1:48" x14ac:dyDescent="0.35">
      <c r="A4315" s="1" t="s">
        <v>16622</v>
      </c>
      <c r="B4315" s="1" t="s">
        <v>12499</v>
      </c>
      <c r="C4315" s="1" t="s">
        <v>41</v>
      </c>
      <c r="D4315">
        <v>68</v>
      </c>
      <c r="E4315" s="1" t="s">
        <v>65</v>
      </c>
      <c r="F4315" s="1" t="s">
        <v>66</v>
      </c>
      <c r="G4315" s="1" t="s">
        <v>59</v>
      </c>
      <c r="H4315" s="1" t="s">
        <v>67</v>
      </c>
      <c r="I4315" s="1" t="s">
        <v>90</v>
      </c>
      <c r="J4315" s="1" t="s">
        <v>47</v>
      </c>
      <c r="K4315" s="1" t="s">
        <v>48</v>
      </c>
      <c r="L4315" s="1" t="s">
        <v>48</v>
      </c>
      <c r="M4315" s="1" t="s">
        <v>48</v>
      </c>
      <c r="N4315" s="1" t="s">
        <v>48</v>
      </c>
      <c r="O4315" s="1" t="s">
        <v>49</v>
      </c>
      <c r="P4315" s="1" t="s">
        <v>48</v>
      </c>
      <c r="Q4315" s="1" t="s">
        <v>48</v>
      </c>
      <c r="R4315" s="1" t="s">
        <v>48</v>
      </c>
      <c r="S4315" s="1" t="s">
        <v>48</v>
      </c>
      <c r="T4315" s="1" t="s">
        <v>48</v>
      </c>
      <c r="U4315" s="1" t="s">
        <v>48</v>
      </c>
      <c r="V4315" s="1" t="s">
        <v>48</v>
      </c>
      <c r="W4315" s="1" t="s">
        <v>48</v>
      </c>
      <c r="X4315" s="1" t="s">
        <v>116</v>
      </c>
      <c r="Y4315" s="1" t="s">
        <v>16623</v>
      </c>
      <c r="AC4315" s="1" t="s">
        <v>5712</v>
      </c>
      <c r="AD4315" s="1" t="s">
        <v>5712</v>
      </c>
      <c r="AK4315" s="1" t="s">
        <v>63</v>
      </c>
      <c r="AN4315" s="1" t="s">
        <v>5712</v>
      </c>
      <c r="AP4315" s="1" t="s">
        <v>5712</v>
      </c>
      <c r="AR4315" s="1" t="s">
        <v>5712</v>
      </c>
      <c r="AT4315" s="1" t="s">
        <v>5712</v>
      </c>
      <c r="AV4315" s="1" t="s">
        <v>16624</v>
      </c>
    </row>
    <row r="4316" spans="1:48" x14ac:dyDescent="0.35">
      <c r="A4316" s="1" t="s">
        <v>16625</v>
      </c>
      <c r="B4316" s="1" t="s">
        <v>12499</v>
      </c>
      <c r="C4316" s="1" t="s">
        <v>41</v>
      </c>
      <c r="D4316">
        <v>41</v>
      </c>
      <c r="E4316" s="1" t="s">
        <v>42</v>
      </c>
      <c r="F4316" s="1" t="s">
        <v>107</v>
      </c>
      <c r="G4316" s="1" t="s">
        <v>98</v>
      </c>
      <c r="H4316" s="1" t="s">
        <v>45</v>
      </c>
      <c r="I4316" s="1" t="s">
        <v>74</v>
      </c>
      <c r="J4316" s="1" t="s">
        <v>47</v>
      </c>
      <c r="K4316" s="1" t="s">
        <v>48</v>
      </c>
      <c r="L4316" s="1" t="s">
        <v>49</v>
      </c>
      <c r="M4316" s="1" t="s">
        <v>48</v>
      </c>
      <c r="N4316" s="1" t="s">
        <v>48</v>
      </c>
      <c r="O4316" s="1" t="s">
        <v>48</v>
      </c>
      <c r="P4316" s="1" t="s">
        <v>48</v>
      </c>
      <c r="Q4316" s="1" t="s">
        <v>48</v>
      </c>
      <c r="R4316" s="1" t="s">
        <v>48</v>
      </c>
      <c r="S4316" s="1" t="s">
        <v>48</v>
      </c>
      <c r="T4316" s="1" t="s">
        <v>48</v>
      </c>
      <c r="U4316" s="1" t="s">
        <v>48</v>
      </c>
      <c r="V4316" s="1" t="s">
        <v>48</v>
      </c>
      <c r="W4316" s="1" t="s">
        <v>48</v>
      </c>
      <c r="X4316" s="1" t="s">
        <v>116</v>
      </c>
      <c r="Y4316" s="1" t="s">
        <v>16626</v>
      </c>
      <c r="AC4316" s="1" t="s">
        <v>5712</v>
      </c>
      <c r="AD4316" s="1" t="s">
        <v>5712</v>
      </c>
      <c r="AI4316" s="1" t="s">
        <v>16627</v>
      </c>
      <c r="AK4316" s="1" t="s">
        <v>63</v>
      </c>
      <c r="AN4316" s="1" t="s">
        <v>5712</v>
      </c>
      <c r="AP4316" s="1" t="s">
        <v>131</v>
      </c>
      <c r="AR4316" s="1" t="s">
        <v>5712</v>
      </c>
      <c r="AT4316" s="1" t="s">
        <v>5712</v>
      </c>
    </row>
    <row r="4317" spans="1:48" x14ac:dyDescent="0.35">
      <c r="A4317" s="1" t="s">
        <v>16628</v>
      </c>
      <c r="B4317" s="1" t="s">
        <v>12499</v>
      </c>
      <c r="C4317" s="1" t="s">
        <v>41</v>
      </c>
      <c r="D4317">
        <v>30</v>
      </c>
      <c r="E4317" s="1" t="s">
        <v>57</v>
      </c>
      <c r="F4317" s="1" t="s">
        <v>107</v>
      </c>
      <c r="G4317" s="1" t="s">
        <v>59</v>
      </c>
      <c r="H4317" s="1" t="s">
        <v>45</v>
      </c>
      <c r="I4317" s="1" t="s">
        <v>61</v>
      </c>
      <c r="J4317" s="1" t="s">
        <v>47</v>
      </c>
      <c r="K4317" s="1" t="s">
        <v>48</v>
      </c>
      <c r="L4317" s="1" t="s">
        <v>48</v>
      </c>
      <c r="M4317" s="1" t="s">
        <v>48</v>
      </c>
      <c r="N4317" s="1" t="s">
        <v>49</v>
      </c>
      <c r="O4317" s="1" t="s">
        <v>48</v>
      </c>
      <c r="P4317" s="1" t="s">
        <v>48</v>
      </c>
      <c r="Q4317" s="1" t="s">
        <v>48</v>
      </c>
      <c r="R4317" s="1" t="s">
        <v>48</v>
      </c>
      <c r="S4317" s="1" t="s">
        <v>48</v>
      </c>
      <c r="T4317" s="1" t="s">
        <v>48</v>
      </c>
      <c r="U4317" s="1" t="s">
        <v>48</v>
      </c>
      <c r="V4317" s="1" t="s">
        <v>48</v>
      </c>
      <c r="W4317" s="1" t="s">
        <v>48</v>
      </c>
      <c r="X4317" s="1" t="s">
        <v>62</v>
      </c>
      <c r="AC4317" s="1" t="s">
        <v>5712</v>
      </c>
      <c r="AD4317" s="1" t="s">
        <v>5712</v>
      </c>
      <c r="AI4317" s="1" t="s">
        <v>16629</v>
      </c>
      <c r="AK4317" s="1" t="s">
        <v>77</v>
      </c>
      <c r="AN4317" s="1" t="s">
        <v>5712</v>
      </c>
      <c r="AP4317" s="1" t="s">
        <v>5712</v>
      </c>
      <c r="AR4317" s="1" t="s">
        <v>5712</v>
      </c>
      <c r="AT4317" s="1" t="s">
        <v>5712</v>
      </c>
    </row>
    <row r="4318" spans="1:48" x14ac:dyDescent="0.35">
      <c r="A4318" s="1" t="s">
        <v>16630</v>
      </c>
      <c r="B4318" s="1" t="s">
        <v>12499</v>
      </c>
      <c r="C4318" s="1" t="s">
        <v>41</v>
      </c>
      <c r="D4318">
        <v>39</v>
      </c>
      <c r="E4318" s="1" t="s">
        <v>42</v>
      </c>
      <c r="F4318" s="1" t="s">
        <v>107</v>
      </c>
      <c r="G4318" s="1" t="s">
        <v>85</v>
      </c>
      <c r="H4318" s="1" t="s">
        <v>45</v>
      </c>
      <c r="I4318" s="1" t="s">
        <v>99</v>
      </c>
      <c r="J4318" s="1" t="s">
        <v>47</v>
      </c>
      <c r="K4318" s="1" t="s">
        <v>48</v>
      </c>
      <c r="L4318" s="1" t="s">
        <v>49</v>
      </c>
      <c r="M4318" s="1" t="s">
        <v>48</v>
      </c>
      <c r="N4318" s="1" t="s">
        <v>48</v>
      </c>
      <c r="O4318" s="1" t="s">
        <v>48</v>
      </c>
      <c r="P4318" s="1" t="s">
        <v>48</v>
      </c>
      <c r="Q4318" s="1" t="s">
        <v>48</v>
      </c>
      <c r="R4318" s="1" t="s">
        <v>48</v>
      </c>
      <c r="S4318" s="1" t="s">
        <v>48</v>
      </c>
      <c r="T4318" s="1" t="s">
        <v>48</v>
      </c>
      <c r="U4318" s="1" t="s">
        <v>48</v>
      </c>
      <c r="V4318" s="1" t="s">
        <v>48</v>
      </c>
      <c r="W4318" s="1" t="s">
        <v>48</v>
      </c>
      <c r="X4318" s="1" t="s">
        <v>51</v>
      </c>
      <c r="Y4318" s="1" t="s">
        <v>16631</v>
      </c>
      <c r="AC4318" s="1" t="s">
        <v>5712</v>
      </c>
      <c r="AD4318" s="1" t="s">
        <v>5712</v>
      </c>
      <c r="AI4318" s="1" t="s">
        <v>16632</v>
      </c>
      <c r="AK4318" s="1" t="s">
        <v>63</v>
      </c>
      <c r="AN4318" s="1" t="s">
        <v>5712</v>
      </c>
      <c r="AP4318" s="1" t="s">
        <v>5712</v>
      </c>
      <c r="AR4318" s="1" t="s">
        <v>5712</v>
      </c>
      <c r="AT4318" s="1" t="s">
        <v>5712</v>
      </c>
      <c r="AV4318" s="1" t="s">
        <v>16633</v>
      </c>
    </row>
    <row r="4319" spans="1:48" x14ac:dyDescent="0.35">
      <c r="A4319" s="1" t="s">
        <v>16634</v>
      </c>
      <c r="B4319" s="1" t="s">
        <v>12499</v>
      </c>
      <c r="C4319" s="1" t="s">
        <v>41</v>
      </c>
      <c r="D4319">
        <v>57</v>
      </c>
      <c r="E4319" s="1" t="s">
        <v>65</v>
      </c>
      <c r="F4319" s="1" t="s">
        <v>66</v>
      </c>
      <c r="G4319" s="1" t="s">
        <v>59</v>
      </c>
      <c r="H4319" s="1" t="s">
        <v>79</v>
      </c>
      <c r="I4319" s="1" t="s">
        <v>90</v>
      </c>
      <c r="J4319" s="1" t="s">
        <v>47</v>
      </c>
      <c r="K4319" s="1" t="s">
        <v>48</v>
      </c>
      <c r="L4319" s="1" t="s">
        <v>48</v>
      </c>
      <c r="M4319" s="1" t="s">
        <v>48</v>
      </c>
      <c r="N4319" s="1" t="s">
        <v>48</v>
      </c>
      <c r="O4319" s="1" t="s">
        <v>48</v>
      </c>
      <c r="P4319" s="1" t="s">
        <v>49</v>
      </c>
      <c r="Q4319" s="1" t="s">
        <v>48</v>
      </c>
      <c r="R4319" s="1" t="s">
        <v>48</v>
      </c>
      <c r="S4319" s="1" t="s">
        <v>48</v>
      </c>
      <c r="T4319" s="1" t="s">
        <v>48</v>
      </c>
      <c r="U4319" s="1" t="s">
        <v>48</v>
      </c>
      <c r="V4319" s="1" t="s">
        <v>48</v>
      </c>
      <c r="W4319" s="1" t="s">
        <v>48</v>
      </c>
      <c r="X4319" s="1" t="s">
        <v>75</v>
      </c>
      <c r="Y4319" s="1" t="s">
        <v>16635</v>
      </c>
      <c r="AC4319" s="1" t="s">
        <v>5712</v>
      </c>
      <c r="AD4319" s="1" t="s">
        <v>5712</v>
      </c>
      <c r="AK4319" s="1" t="s">
        <v>77</v>
      </c>
      <c r="AN4319" s="1" t="s">
        <v>5712</v>
      </c>
      <c r="AP4319" s="1" t="s">
        <v>5712</v>
      </c>
      <c r="AR4319" s="1" t="s">
        <v>5712</v>
      </c>
      <c r="AT4319" s="1" t="s">
        <v>5712</v>
      </c>
    </row>
    <row r="4320" spans="1:48" x14ac:dyDescent="0.35">
      <c r="A4320" s="1" t="s">
        <v>16636</v>
      </c>
      <c r="B4320" s="1" t="s">
        <v>12499</v>
      </c>
      <c r="C4320" s="1" t="s">
        <v>41</v>
      </c>
      <c r="D4320">
        <v>64</v>
      </c>
      <c r="E4320" s="1" t="s">
        <v>65</v>
      </c>
      <c r="F4320" s="1" t="s">
        <v>66</v>
      </c>
      <c r="G4320" s="1" t="s">
        <v>98</v>
      </c>
      <c r="H4320" s="1" t="s">
        <v>60</v>
      </c>
      <c r="I4320" s="1" t="s">
        <v>68</v>
      </c>
      <c r="J4320" s="1" t="s">
        <v>47</v>
      </c>
      <c r="K4320" s="1" t="s">
        <v>48</v>
      </c>
      <c r="L4320" s="1" t="s">
        <v>49</v>
      </c>
      <c r="M4320" s="1" t="s">
        <v>48</v>
      </c>
      <c r="N4320" s="1" t="s">
        <v>48</v>
      </c>
      <c r="O4320" s="1" t="s">
        <v>48</v>
      </c>
      <c r="P4320" s="1" t="s">
        <v>48</v>
      </c>
      <c r="Q4320" s="1" t="s">
        <v>48</v>
      </c>
      <c r="R4320" s="1" t="s">
        <v>48</v>
      </c>
      <c r="S4320" s="1" t="s">
        <v>48</v>
      </c>
      <c r="T4320" s="1" t="s">
        <v>48</v>
      </c>
      <c r="U4320" s="1" t="s">
        <v>48</v>
      </c>
      <c r="V4320" s="1" t="s">
        <v>48</v>
      </c>
      <c r="W4320" s="1" t="s">
        <v>48</v>
      </c>
      <c r="X4320" s="1" t="s">
        <v>116</v>
      </c>
      <c r="Y4320" s="1" t="s">
        <v>16637</v>
      </c>
      <c r="AC4320" s="1" t="s">
        <v>5712</v>
      </c>
      <c r="AD4320" s="1" t="s">
        <v>5712</v>
      </c>
      <c r="AK4320" s="1" t="s">
        <v>55</v>
      </c>
      <c r="AN4320" s="1" t="s">
        <v>5712</v>
      </c>
      <c r="AP4320" s="1" t="s">
        <v>5712</v>
      </c>
      <c r="AR4320" s="1" t="s">
        <v>5712</v>
      </c>
      <c r="AT4320" s="1" t="s">
        <v>5712</v>
      </c>
      <c r="AV4320" s="1" t="s">
        <v>16638</v>
      </c>
    </row>
    <row r="4321" spans="1:48" x14ac:dyDescent="0.35">
      <c r="A4321" s="1" t="s">
        <v>16639</v>
      </c>
      <c r="B4321" s="1" t="s">
        <v>12499</v>
      </c>
      <c r="C4321" s="1" t="s">
        <v>41</v>
      </c>
      <c r="D4321">
        <v>64</v>
      </c>
      <c r="E4321" s="1" t="s">
        <v>65</v>
      </c>
      <c r="F4321" s="1" t="s">
        <v>66</v>
      </c>
      <c r="G4321" s="1" t="s">
        <v>59</v>
      </c>
      <c r="H4321" s="1" t="s">
        <v>67</v>
      </c>
      <c r="I4321" s="1" t="s">
        <v>110</v>
      </c>
      <c r="J4321" s="1" t="s">
        <v>47</v>
      </c>
      <c r="K4321" s="1" t="s">
        <v>48</v>
      </c>
      <c r="L4321" s="1" t="s">
        <v>48</v>
      </c>
      <c r="M4321" s="1" t="s">
        <v>48</v>
      </c>
      <c r="N4321" s="1" t="s">
        <v>48</v>
      </c>
      <c r="O4321" s="1" t="s">
        <v>48</v>
      </c>
      <c r="P4321" s="1" t="s">
        <v>48</v>
      </c>
      <c r="Q4321" s="1" t="s">
        <v>48</v>
      </c>
      <c r="R4321" s="1" t="s">
        <v>49</v>
      </c>
      <c r="S4321" s="1" t="s">
        <v>48</v>
      </c>
      <c r="T4321" s="1" t="s">
        <v>48</v>
      </c>
      <c r="U4321" s="1" t="s">
        <v>48</v>
      </c>
      <c r="V4321" s="1" t="s">
        <v>48</v>
      </c>
      <c r="W4321" s="1" t="s">
        <v>48</v>
      </c>
      <c r="X4321" s="1" t="s">
        <v>62</v>
      </c>
      <c r="AC4321" s="1" t="s">
        <v>5712</v>
      </c>
      <c r="AD4321" s="1" t="s">
        <v>5712</v>
      </c>
      <c r="AK4321" s="1" t="s">
        <v>55</v>
      </c>
      <c r="AN4321" s="1" t="s">
        <v>5712</v>
      </c>
      <c r="AP4321" s="1" t="s">
        <v>131</v>
      </c>
      <c r="AR4321" s="1" t="s">
        <v>5712</v>
      </c>
      <c r="AT4321" s="1" t="s">
        <v>5712</v>
      </c>
    </row>
    <row r="4322" spans="1:48" x14ac:dyDescent="0.35">
      <c r="A4322" s="1" t="s">
        <v>16640</v>
      </c>
      <c r="B4322" s="1" t="s">
        <v>12499</v>
      </c>
      <c r="C4322" s="1" t="s">
        <v>41</v>
      </c>
      <c r="D4322">
        <v>67</v>
      </c>
      <c r="E4322" s="1" t="s">
        <v>65</v>
      </c>
      <c r="F4322" s="1" t="s">
        <v>66</v>
      </c>
      <c r="G4322" s="1" t="s">
        <v>2152</v>
      </c>
      <c r="H4322" s="1" t="s">
        <v>67</v>
      </c>
      <c r="I4322" s="1" t="s">
        <v>90</v>
      </c>
      <c r="J4322" s="1" t="s">
        <v>47</v>
      </c>
      <c r="K4322" s="1" t="s">
        <v>48</v>
      </c>
      <c r="L4322" s="1" t="s">
        <v>48</v>
      </c>
      <c r="M4322" s="1" t="s">
        <v>48</v>
      </c>
      <c r="N4322" s="1" t="s">
        <v>48</v>
      </c>
      <c r="O4322" s="1" t="s">
        <v>48</v>
      </c>
      <c r="P4322" s="1" t="s">
        <v>48</v>
      </c>
      <c r="Q4322" s="1" t="s">
        <v>48</v>
      </c>
      <c r="R4322" s="1" t="s">
        <v>48</v>
      </c>
      <c r="S4322" s="1" t="s">
        <v>49</v>
      </c>
      <c r="T4322" s="1" t="s">
        <v>48</v>
      </c>
      <c r="U4322" s="1" t="s">
        <v>48</v>
      </c>
      <c r="V4322" s="1" t="s">
        <v>48</v>
      </c>
      <c r="W4322" s="1" t="s">
        <v>48</v>
      </c>
      <c r="X4322" s="1" t="s">
        <v>62</v>
      </c>
      <c r="AC4322" s="1" t="s">
        <v>5712</v>
      </c>
      <c r="AD4322" s="1" t="s">
        <v>5712</v>
      </c>
      <c r="AK4322" s="1" t="s">
        <v>77</v>
      </c>
      <c r="AN4322" s="1" t="s">
        <v>5712</v>
      </c>
      <c r="AP4322" s="1" t="s">
        <v>5712</v>
      </c>
      <c r="AR4322" s="1" t="s">
        <v>5712</v>
      </c>
      <c r="AT4322" s="1" t="s">
        <v>5712</v>
      </c>
      <c r="AV4322" s="1" t="s">
        <v>16641</v>
      </c>
    </row>
    <row r="4323" spans="1:48" x14ac:dyDescent="0.35">
      <c r="A4323" s="1" t="s">
        <v>16642</v>
      </c>
      <c r="B4323" s="1" t="s">
        <v>12499</v>
      </c>
      <c r="C4323" s="1" t="s">
        <v>41</v>
      </c>
      <c r="D4323">
        <v>30</v>
      </c>
      <c r="E4323" s="1" t="s">
        <v>57</v>
      </c>
      <c r="F4323" s="1" t="s">
        <v>66</v>
      </c>
      <c r="G4323" s="1" t="s">
        <v>59</v>
      </c>
      <c r="H4323" s="1" t="s">
        <v>45</v>
      </c>
      <c r="I4323" s="1" t="s">
        <v>113</v>
      </c>
      <c r="J4323" s="1" t="s">
        <v>47</v>
      </c>
      <c r="K4323" s="1" t="s">
        <v>48</v>
      </c>
      <c r="L4323" s="1" t="s">
        <v>49</v>
      </c>
      <c r="M4323" s="1" t="s">
        <v>48</v>
      </c>
      <c r="N4323" s="1" t="s">
        <v>48</v>
      </c>
      <c r="O4323" s="1" t="s">
        <v>48</v>
      </c>
      <c r="P4323" s="1" t="s">
        <v>48</v>
      </c>
      <c r="Q4323" s="1" t="s">
        <v>48</v>
      </c>
      <c r="R4323" s="1" t="s">
        <v>48</v>
      </c>
      <c r="S4323" s="1" t="s">
        <v>48</v>
      </c>
      <c r="T4323" s="1" t="s">
        <v>48</v>
      </c>
      <c r="U4323" s="1" t="s">
        <v>48</v>
      </c>
      <c r="V4323" s="1" t="s">
        <v>48</v>
      </c>
      <c r="W4323" s="1" t="s">
        <v>48</v>
      </c>
      <c r="X4323" s="1" t="s">
        <v>62</v>
      </c>
      <c r="AC4323" s="1" t="s">
        <v>5712</v>
      </c>
      <c r="AD4323" s="1" t="s">
        <v>5712</v>
      </c>
      <c r="AK4323" s="1" t="s">
        <v>63</v>
      </c>
      <c r="AN4323" s="1" t="s">
        <v>5712</v>
      </c>
      <c r="AP4323" s="1" t="s">
        <v>5712</v>
      </c>
      <c r="AR4323" s="1" t="s">
        <v>5712</v>
      </c>
      <c r="AT4323" s="1" t="s">
        <v>5712</v>
      </c>
      <c r="AV4323" s="1" t="s">
        <v>16643</v>
      </c>
    </row>
    <row r="4324" spans="1:48" x14ac:dyDescent="0.35">
      <c r="A4324" s="1" t="s">
        <v>16644</v>
      </c>
      <c r="B4324" s="1" t="s">
        <v>12499</v>
      </c>
      <c r="C4324" s="1" t="s">
        <v>41</v>
      </c>
      <c r="D4324">
        <v>43</v>
      </c>
      <c r="E4324" s="1" t="s">
        <v>42</v>
      </c>
      <c r="F4324" s="1" t="s">
        <v>107</v>
      </c>
      <c r="G4324" s="1" t="s">
        <v>44</v>
      </c>
      <c r="H4324" s="1" t="s">
        <v>109</v>
      </c>
      <c r="I4324" s="1" t="s">
        <v>61</v>
      </c>
      <c r="J4324" s="1" t="s">
        <v>47</v>
      </c>
      <c r="K4324" s="1" t="s">
        <v>48</v>
      </c>
      <c r="L4324" s="1" t="s">
        <v>49</v>
      </c>
      <c r="M4324" s="1" t="s">
        <v>48</v>
      </c>
      <c r="N4324" s="1" t="s">
        <v>48</v>
      </c>
      <c r="O4324" s="1" t="s">
        <v>48</v>
      </c>
      <c r="P4324" s="1" t="s">
        <v>48</v>
      </c>
      <c r="Q4324" s="1" t="s">
        <v>48</v>
      </c>
      <c r="R4324" s="1" t="s">
        <v>48</v>
      </c>
      <c r="S4324" s="1" t="s">
        <v>48</v>
      </c>
      <c r="T4324" s="1" t="s">
        <v>48</v>
      </c>
      <c r="U4324" s="1" t="s">
        <v>48</v>
      </c>
      <c r="V4324" s="1" t="s">
        <v>48</v>
      </c>
      <c r="W4324" s="1" t="s">
        <v>48</v>
      </c>
      <c r="X4324" s="1" t="s">
        <v>62</v>
      </c>
      <c r="AC4324" s="1" t="s">
        <v>5712</v>
      </c>
      <c r="AD4324" s="1" t="s">
        <v>5712</v>
      </c>
      <c r="AI4324" s="1" t="s">
        <v>16645</v>
      </c>
      <c r="AK4324" s="1" t="s">
        <v>63</v>
      </c>
      <c r="AN4324" s="1" t="s">
        <v>5712</v>
      </c>
      <c r="AP4324" s="1" t="s">
        <v>5712</v>
      </c>
      <c r="AR4324" s="1" t="s">
        <v>5712</v>
      </c>
      <c r="AT4324" s="1" t="s">
        <v>5712</v>
      </c>
      <c r="AV4324" s="1" t="s">
        <v>16646</v>
      </c>
    </row>
    <row r="4325" spans="1:48" x14ac:dyDescent="0.35">
      <c r="A4325" s="1" t="s">
        <v>16647</v>
      </c>
      <c r="B4325" s="1" t="s">
        <v>12499</v>
      </c>
      <c r="C4325" s="1" t="s">
        <v>41</v>
      </c>
      <c r="D4325">
        <v>49</v>
      </c>
      <c r="E4325" s="1" t="s">
        <v>42</v>
      </c>
      <c r="F4325" s="1" t="s">
        <v>107</v>
      </c>
      <c r="G4325" s="1" t="s">
        <v>73</v>
      </c>
      <c r="H4325" s="1" t="s">
        <v>45</v>
      </c>
      <c r="I4325" s="1" t="s">
        <v>110</v>
      </c>
      <c r="J4325" s="1" t="s">
        <v>47</v>
      </c>
      <c r="K4325" s="1" t="s">
        <v>48</v>
      </c>
      <c r="L4325" s="1" t="s">
        <v>48</v>
      </c>
      <c r="M4325" s="1" t="s">
        <v>48</v>
      </c>
      <c r="N4325" s="1" t="s">
        <v>48</v>
      </c>
      <c r="O4325" s="1" t="s">
        <v>48</v>
      </c>
      <c r="P4325" s="1" t="s">
        <v>48</v>
      </c>
      <c r="Q4325" s="1" t="s">
        <v>48</v>
      </c>
      <c r="R4325" s="1" t="s">
        <v>49</v>
      </c>
      <c r="S4325" s="1" t="s">
        <v>48</v>
      </c>
      <c r="T4325" s="1" t="s">
        <v>48</v>
      </c>
      <c r="U4325" s="1" t="s">
        <v>48</v>
      </c>
      <c r="V4325" s="1" t="s">
        <v>48</v>
      </c>
      <c r="W4325" s="1" t="s">
        <v>48</v>
      </c>
      <c r="X4325" s="1" t="s">
        <v>116</v>
      </c>
      <c r="Y4325" s="1" t="s">
        <v>16648</v>
      </c>
      <c r="AC4325" s="1" t="s">
        <v>5712</v>
      </c>
      <c r="AD4325" s="1" t="s">
        <v>5712</v>
      </c>
      <c r="AK4325" s="1" t="s">
        <v>55</v>
      </c>
      <c r="AN4325" s="1" t="s">
        <v>5712</v>
      </c>
      <c r="AP4325" s="1" t="s">
        <v>5712</v>
      </c>
      <c r="AR4325" s="1" t="s">
        <v>5712</v>
      </c>
      <c r="AT4325" s="1" t="s">
        <v>5712</v>
      </c>
    </row>
    <row r="4326" spans="1:48" x14ac:dyDescent="0.35">
      <c r="A4326" s="1" t="s">
        <v>16649</v>
      </c>
      <c r="B4326" s="1" t="s">
        <v>12499</v>
      </c>
      <c r="C4326" s="1" t="s">
        <v>41</v>
      </c>
      <c r="D4326">
        <v>50</v>
      </c>
      <c r="E4326" s="1" t="s">
        <v>42</v>
      </c>
      <c r="F4326" s="1" t="s">
        <v>72</v>
      </c>
      <c r="G4326" s="1" t="s">
        <v>44</v>
      </c>
      <c r="H4326" s="1" t="s">
        <v>45</v>
      </c>
      <c r="I4326" s="1" t="s">
        <v>61</v>
      </c>
      <c r="J4326" s="1" t="s">
        <v>47</v>
      </c>
      <c r="K4326" s="1" t="s">
        <v>48</v>
      </c>
      <c r="L4326" s="1" t="s">
        <v>48</v>
      </c>
      <c r="M4326" s="1" t="s">
        <v>48</v>
      </c>
      <c r="N4326" s="1" t="s">
        <v>48</v>
      </c>
      <c r="O4326" s="1" t="s">
        <v>48</v>
      </c>
      <c r="P4326" s="1" t="s">
        <v>49</v>
      </c>
      <c r="Q4326" s="1" t="s">
        <v>48</v>
      </c>
      <c r="R4326" s="1" t="s">
        <v>48</v>
      </c>
      <c r="S4326" s="1" t="s">
        <v>48</v>
      </c>
      <c r="T4326" s="1" t="s">
        <v>48</v>
      </c>
      <c r="U4326" s="1" t="s">
        <v>48</v>
      </c>
      <c r="V4326" s="1" t="s">
        <v>48</v>
      </c>
      <c r="W4326" s="1" t="s">
        <v>48</v>
      </c>
      <c r="X4326" s="1" t="s">
        <v>75</v>
      </c>
      <c r="Y4326" s="1" t="s">
        <v>16650</v>
      </c>
      <c r="AC4326" s="1" t="s">
        <v>5712</v>
      </c>
      <c r="AD4326" s="1" t="s">
        <v>5712</v>
      </c>
      <c r="AK4326" s="1" t="s">
        <v>77</v>
      </c>
      <c r="AN4326" s="1" t="s">
        <v>5712</v>
      </c>
      <c r="AP4326" s="1" t="s">
        <v>5712</v>
      </c>
      <c r="AR4326" s="1" t="s">
        <v>5712</v>
      </c>
      <c r="AT4326" s="1" t="s">
        <v>5712</v>
      </c>
    </row>
    <row r="4327" spans="1:48" x14ac:dyDescent="0.35">
      <c r="A4327" s="1" t="s">
        <v>16651</v>
      </c>
      <c r="B4327" s="1" t="s">
        <v>12499</v>
      </c>
      <c r="C4327" s="1" t="s">
        <v>41</v>
      </c>
      <c r="D4327">
        <v>55</v>
      </c>
      <c r="E4327" s="1" t="s">
        <v>65</v>
      </c>
      <c r="F4327" s="1" t="s">
        <v>66</v>
      </c>
      <c r="G4327" s="1" t="s">
        <v>73</v>
      </c>
      <c r="H4327" s="1" t="s">
        <v>79</v>
      </c>
      <c r="I4327" s="1" t="s">
        <v>61</v>
      </c>
      <c r="J4327" s="1" t="s">
        <v>47</v>
      </c>
      <c r="K4327" s="1" t="s">
        <v>48</v>
      </c>
      <c r="L4327" s="1" t="s">
        <v>48</v>
      </c>
      <c r="M4327" s="1" t="s">
        <v>48</v>
      </c>
      <c r="N4327" s="1" t="s">
        <v>48</v>
      </c>
      <c r="O4327" s="1" t="s">
        <v>48</v>
      </c>
      <c r="P4327" s="1" t="s">
        <v>48</v>
      </c>
      <c r="Q4327" s="1" t="s">
        <v>48</v>
      </c>
      <c r="R4327" s="1" t="s">
        <v>49</v>
      </c>
      <c r="S4327" s="1" t="s">
        <v>48</v>
      </c>
      <c r="T4327" s="1" t="s">
        <v>48</v>
      </c>
      <c r="U4327" s="1" t="s">
        <v>48</v>
      </c>
      <c r="V4327" s="1" t="s">
        <v>48</v>
      </c>
      <c r="W4327" s="1" t="s">
        <v>48</v>
      </c>
      <c r="X4327" s="1" t="s">
        <v>145</v>
      </c>
      <c r="Y4327" s="1" t="s">
        <v>16652</v>
      </c>
      <c r="AC4327" s="1" t="s">
        <v>5712</v>
      </c>
      <c r="AD4327" s="1" t="s">
        <v>5712</v>
      </c>
      <c r="AI4327" s="1" t="s">
        <v>16653</v>
      </c>
      <c r="AK4327" s="1" t="s">
        <v>55</v>
      </c>
      <c r="AN4327" s="1" t="s">
        <v>5712</v>
      </c>
      <c r="AP4327" s="1" t="s">
        <v>5712</v>
      </c>
      <c r="AR4327" s="1" t="s">
        <v>5712</v>
      </c>
      <c r="AT4327" s="1" t="s">
        <v>5712</v>
      </c>
      <c r="AV4327" s="1" t="s">
        <v>16654</v>
      </c>
    </row>
    <row r="4328" spans="1:48" x14ac:dyDescent="0.35">
      <c r="A4328" s="1" t="s">
        <v>16655</v>
      </c>
      <c r="B4328" s="1" t="s">
        <v>12499</v>
      </c>
      <c r="C4328" s="1" t="s">
        <v>41</v>
      </c>
      <c r="D4328">
        <v>31</v>
      </c>
      <c r="E4328" s="1" t="s">
        <v>57</v>
      </c>
      <c r="F4328" s="1" t="s">
        <v>107</v>
      </c>
      <c r="G4328" s="1" t="s">
        <v>59</v>
      </c>
      <c r="H4328" s="1" t="s">
        <v>45</v>
      </c>
      <c r="I4328" s="1" t="s">
        <v>74</v>
      </c>
      <c r="J4328" s="1" t="s">
        <v>47</v>
      </c>
      <c r="K4328" s="1" t="s">
        <v>48</v>
      </c>
      <c r="L4328" s="1" t="s">
        <v>48</v>
      </c>
      <c r="M4328" s="1" t="s">
        <v>48</v>
      </c>
      <c r="N4328" s="1" t="s">
        <v>48</v>
      </c>
      <c r="O4328" s="1" t="s">
        <v>48</v>
      </c>
      <c r="P4328" s="1" t="s">
        <v>49</v>
      </c>
      <c r="Q4328" s="1" t="s">
        <v>48</v>
      </c>
      <c r="R4328" s="1" t="s">
        <v>48</v>
      </c>
      <c r="S4328" s="1" t="s">
        <v>48</v>
      </c>
      <c r="T4328" s="1" t="s">
        <v>48</v>
      </c>
      <c r="U4328" s="1" t="s">
        <v>48</v>
      </c>
      <c r="V4328" s="1" t="s">
        <v>48</v>
      </c>
      <c r="W4328" s="1" t="s">
        <v>48</v>
      </c>
      <c r="X4328" s="1" t="s">
        <v>75</v>
      </c>
      <c r="Y4328" s="1" t="s">
        <v>16656</v>
      </c>
      <c r="AC4328" s="1" t="s">
        <v>5712</v>
      </c>
      <c r="AD4328" s="1" t="s">
        <v>5712</v>
      </c>
      <c r="AI4328" s="1" t="s">
        <v>16657</v>
      </c>
      <c r="AK4328" s="1" t="s">
        <v>77</v>
      </c>
      <c r="AN4328" s="1" t="s">
        <v>5712</v>
      </c>
      <c r="AP4328" s="1" t="s">
        <v>5712</v>
      </c>
      <c r="AR4328" s="1" t="s">
        <v>5712</v>
      </c>
      <c r="AT4328" s="1" t="s">
        <v>5712</v>
      </c>
      <c r="AV4328" s="1" t="s">
        <v>1732</v>
      </c>
    </row>
    <row r="4329" spans="1:48" x14ac:dyDescent="0.35">
      <c r="A4329" s="1" t="s">
        <v>16658</v>
      </c>
      <c r="B4329" s="1" t="s">
        <v>12499</v>
      </c>
      <c r="C4329" s="1" t="s">
        <v>71</v>
      </c>
      <c r="D4329">
        <v>18</v>
      </c>
      <c r="E4329" s="1" t="s">
        <v>57</v>
      </c>
      <c r="F4329" s="1" t="s">
        <v>107</v>
      </c>
      <c r="G4329" s="1" t="s">
        <v>59</v>
      </c>
      <c r="H4329" s="1" t="s">
        <v>45</v>
      </c>
      <c r="I4329" s="1" t="s">
        <v>99</v>
      </c>
      <c r="J4329" s="1" t="s">
        <v>47</v>
      </c>
      <c r="K4329" s="1" t="s">
        <v>48</v>
      </c>
      <c r="L4329" s="1" t="s">
        <v>48</v>
      </c>
      <c r="M4329" s="1" t="s">
        <v>48</v>
      </c>
      <c r="N4329" s="1" t="s">
        <v>48</v>
      </c>
      <c r="O4329" s="1" t="s">
        <v>48</v>
      </c>
      <c r="P4329" s="1" t="s">
        <v>48</v>
      </c>
      <c r="Q4329" s="1" t="s">
        <v>48</v>
      </c>
      <c r="R4329" s="1" t="s">
        <v>49</v>
      </c>
      <c r="S4329" s="1" t="s">
        <v>48</v>
      </c>
      <c r="T4329" s="1" t="s">
        <v>48</v>
      </c>
      <c r="U4329" s="1" t="s">
        <v>48</v>
      </c>
      <c r="V4329" s="1" t="s">
        <v>48</v>
      </c>
      <c r="W4329" s="1" t="s">
        <v>48</v>
      </c>
      <c r="X4329" s="1" t="s">
        <v>116</v>
      </c>
      <c r="Y4329" s="1" t="s">
        <v>16659</v>
      </c>
      <c r="AC4329" s="1" t="s">
        <v>5712</v>
      </c>
      <c r="AD4329" s="1" t="s">
        <v>5712</v>
      </c>
      <c r="AI4329" s="1" t="s">
        <v>16660</v>
      </c>
      <c r="AK4329" s="1" t="s">
        <v>77</v>
      </c>
      <c r="AN4329" s="1" t="s">
        <v>5712</v>
      </c>
      <c r="AP4329" s="1" t="s">
        <v>5712</v>
      </c>
      <c r="AR4329" s="1" t="s">
        <v>5712</v>
      </c>
      <c r="AT4329" s="1" t="s">
        <v>5712</v>
      </c>
      <c r="AV4329" s="1" t="s">
        <v>16661</v>
      </c>
    </row>
    <row r="4330" spans="1:48" x14ac:dyDescent="0.35">
      <c r="A4330" s="1" t="s">
        <v>16662</v>
      </c>
      <c r="B4330" s="1" t="s">
        <v>12499</v>
      </c>
      <c r="C4330" s="1" t="s">
        <v>41</v>
      </c>
      <c r="D4330">
        <v>53</v>
      </c>
      <c r="E4330" s="1" t="s">
        <v>42</v>
      </c>
      <c r="F4330" s="1" t="s">
        <v>72</v>
      </c>
      <c r="G4330" s="1" t="s">
        <v>98</v>
      </c>
      <c r="H4330" s="1" t="s">
        <v>45</v>
      </c>
      <c r="I4330" s="1" t="s">
        <v>74</v>
      </c>
      <c r="J4330" s="1" t="s">
        <v>47</v>
      </c>
      <c r="K4330" s="1" t="s">
        <v>48</v>
      </c>
      <c r="L4330" s="1" t="s">
        <v>48</v>
      </c>
      <c r="M4330" s="1" t="s">
        <v>49</v>
      </c>
      <c r="N4330" s="1" t="s">
        <v>48</v>
      </c>
      <c r="O4330" s="1" t="s">
        <v>48</v>
      </c>
      <c r="P4330" s="1" t="s">
        <v>48</v>
      </c>
      <c r="Q4330" s="1" t="s">
        <v>48</v>
      </c>
      <c r="R4330" s="1" t="s">
        <v>48</v>
      </c>
      <c r="S4330" s="1" t="s">
        <v>48</v>
      </c>
      <c r="T4330" s="1" t="s">
        <v>48</v>
      </c>
      <c r="U4330" s="1" t="s">
        <v>48</v>
      </c>
      <c r="V4330" s="1" t="s">
        <v>48</v>
      </c>
      <c r="W4330" s="1" t="s">
        <v>48</v>
      </c>
      <c r="X4330" s="1" t="s">
        <v>62</v>
      </c>
      <c r="AC4330" s="1" t="s">
        <v>5712</v>
      </c>
      <c r="AD4330" s="1" t="s">
        <v>5712</v>
      </c>
      <c r="AK4330" s="1" t="s">
        <v>101</v>
      </c>
      <c r="AN4330" s="1" t="s">
        <v>5712</v>
      </c>
      <c r="AP4330" s="1" t="s">
        <v>5712</v>
      </c>
      <c r="AR4330" s="1" t="s">
        <v>5712</v>
      </c>
      <c r="AT4330" s="1" t="s">
        <v>5712</v>
      </c>
      <c r="AV4330" s="1" t="s">
        <v>16663</v>
      </c>
    </row>
    <row r="4331" spans="1:48" x14ac:dyDescent="0.35">
      <c r="A4331" s="1" t="s">
        <v>16664</v>
      </c>
      <c r="B4331" s="1" t="s">
        <v>12499</v>
      </c>
      <c r="C4331" s="1" t="s">
        <v>41</v>
      </c>
      <c r="D4331">
        <v>56</v>
      </c>
      <c r="E4331" s="1" t="s">
        <v>65</v>
      </c>
      <c r="F4331" s="1" t="s">
        <v>72</v>
      </c>
      <c r="G4331" s="1" t="s">
        <v>44</v>
      </c>
      <c r="H4331" s="1" t="s">
        <v>79</v>
      </c>
      <c r="I4331" s="1" t="s">
        <v>110</v>
      </c>
      <c r="J4331" s="1" t="s">
        <v>80</v>
      </c>
      <c r="K4331" s="1" t="s">
        <v>48</v>
      </c>
      <c r="L4331" s="1" t="s">
        <v>48</v>
      </c>
      <c r="M4331" s="1" t="s">
        <v>48</v>
      </c>
      <c r="N4331" s="1" t="s">
        <v>48</v>
      </c>
      <c r="O4331" s="1" t="s">
        <v>48</v>
      </c>
      <c r="P4331" s="1" t="s">
        <v>48</v>
      </c>
      <c r="Q4331" s="1" t="s">
        <v>48</v>
      </c>
      <c r="R4331" s="1" t="s">
        <v>48</v>
      </c>
      <c r="S4331" s="1" t="s">
        <v>48</v>
      </c>
      <c r="T4331" s="1" t="s">
        <v>48</v>
      </c>
      <c r="U4331" s="1" t="s">
        <v>48</v>
      </c>
      <c r="V4331" s="1" t="s">
        <v>49</v>
      </c>
      <c r="W4331" s="1" t="s">
        <v>48</v>
      </c>
      <c r="X4331" s="1" t="s">
        <v>75</v>
      </c>
      <c r="Y4331" s="1" t="s">
        <v>16665</v>
      </c>
      <c r="AC4331" s="1" t="s">
        <v>5712</v>
      </c>
      <c r="AD4331" s="1" t="s">
        <v>5712</v>
      </c>
      <c r="AK4331" s="1" t="s">
        <v>55</v>
      </c>
      <c r="AN4331" s="1" t="s">
        <v>5712</v>
      </c>
      <c r="AP4331" s="1" t="s">
        <v>81</v>
      </c>
      <c r="AR4331" s="1" t="s">
        <v>5712</v>
      </c>
      <c r="AT4331" s="1" t="s">
        <v>5712</v>
      </c>
    </row>
    <row r="4332" spans="1:48" x14ac:dyDescent="0.35">
      <c r="A4332" s="1" t="s">
        <v>16666</v>
      </c>
      <c r="B4332" s="1" t="s">
        <v>12499</v>
      </c>
      <c r="C4332" s="1" t="s">
        <v>41</v>
      </c>
      <c r="D4332">
        <v>71</v>
      </c>
      <c r="E4332" s="1" t="s">
        <v>65</v>
      </c>
      <c r="F4332" s="1" t="s">
        <v>66</v>
      </c>
      <c r="G4332" s="1" t="s">
        <v>98</v>
      </c>
      <c r="H4332" s="1" t="s">
        <v>386</v>
      </c>
      <c r="I4332" s="1" t="s">
        <v>74</v>
      </c>
      <c r="J4332" s="1" t="s">
        <v>47</v>
      </c>
      <c r="K4332" s="1" t="s">
        <v>48</v>
      </c>
      <c r="L4332" s="1" t="s">
        <v>48</v>
      </c>
      <c r="M4332" s="1" t="s">
        <v>48</v>
      </c>
      <c r="N4332" s="1" t="s">
        <v>48</v>
      </c>
      <c r="O4332" s="1" t="s">
        <v>48</v>
      </c>
      <c r="P4332" s="1" t="s">
        <v>48</v>
      </c>
      <c r="Q4332" s="1" t="s">
        <v>48</v>
      </c>
      <c r="R4332" s="1" t="s">
        <v>48</v>
      </c>
      <c r="S4332" s="1" t="s">
        <v>49</v>
      </c>
      <c r="T4332" s="1" t="s">
        <v>48</v>
      </c>
      <c r="U4332" s="1" t="s">
        <v>48</v>
      </c>
      <c r="V4332" s="1" t="s">
        <v>48</v>
      </c>
      <c r="W4332" s="1" t="s">
        <v>48</v>
      </c>
      <c r="X4332" s="1" t="s">
        <v>62</v>
      </c>
      <c r="AC4332" s="1" t="s">
        <v>5712</v>
      </c>
      <c r="AD4332" s="1" t="s">
        <v>5712</v>
      </c>
      <c r="AK4332" s="1" t="s">
        <v>55</v>
      </c>
      <c r="AN4332" s="1" t="s">
        <v>5712</v>
      </c>
      <c r="AP4332" s="1" t="s">
        <v>5712</v>
      </c>
      <c r="AR4332" s="1" t="s">
        <v>5712</v>
      </c>
      <c r="AT4332" s="1" t="s">
        <v>5712</v>
      </c>
      <c r="AV4332" s="1" t="s">
        <v>16667</v>
      </c>
    </row>
    <row r="4333" spans="1:48" x14ac:dyDescent="0.35">
      <c r="A4333" s="1" t="s">
        <v>16668</v>
      </c>
      <c r="B4333" s="1" t="s">
        <v>12499</v>
      </c>
      <c r="C4333" s="1" t="s">
        <v>41</v>
      </c>
      <c r="D4333">
        <v>21</v>
      </c>
      <c r="E4333" s="1" t="s">
        <v>57</v>
      </c>
      <c r="F4333" s="1" t="s">
        <v>58</v>
      </c>
      <c r="G4333" s="1" t="s">
        <v>44</v>
      </c>
      <c r="H4333" s="1" t="s">
        <v>45</v>
      </c>
      <c r="I4333" s="1" t="s">
        <v>46</v>
      </c>
      <c r="J4333" s="1" t="s">
        <v>47</v>
      </c>
      <c r="K4333" s="1" t="s">
        <v>48</v>
      </c>
      <c r="L4333" s="1" t="s">
        <v>49</v>
      </c>
      <c r="M4333" s="1" t="s">
        <v>48</v>
      </c>
      <c r="N4333" s="1" t="s">
        <v>48</v>
      </c>
      <c r="O4333" s="1" t="s">
        <v>48</v>
      </c>
      <c r="P4333" s="1" t="s">
        <v>48</v>
      </c>
      <c r="Q4333" s="1" t="s">
        <v>48</v>
      </c>
      <c r="R4333" s="1" t="s">
        <v>48</v>
      </c>
      <c r="S4333" s="1" t="s">
        <v>48</v>
      </c>
      <c r="T4333" s="1" t="s">
        <v>48</v>
      </c>
      <c r="U4333" s="1" t="s">
        <v>48</v>
      </c>
      <c r="V4333" s="1" t="s">
        <v>48</v>
      </c>
      <c r="W4333" s="1" t="s">
        <v>48</v>
      </c>
      <c r="X4333" s="1" t="s">
        <v>116</v>
      </c>
      <c r="Y4333" s="1" t="s">
        <v>16669</v>
      </c>
      <c r="AC4333" s="1" t="s">
        <v>5712</v>
      </c>
      <c r="AD4333" s="1" t="s">
        <v>5712</v>
      </c>
      <c r="AK4333" s="1" t="s">
        <v>63</v>
      </c>
      <c r="AN4333" s="1" t="s">
        <v>5712</v>
      </c>
      <c r="AP4333" s="1" t="s">
        <v>5712</v>
      </c>
      <c r="AR4333" s="1" t="s">
        <v>5712</v>
      </c>
      <c r="AT4333" s="1" t="s">
        <v>5712</v>
      </c>
    </row>
    <row r="4334" spans="1:48" x14ac:dyDescent="0.35">
      <c r="A4334" s="1" t="s">
        <v>16670</v>
      </c>
      <c r="B4334" s="1" t="s">
        <v>12499</v>
      </c>
      <c r="C4334" s="1" t="s">
        <v>41</v>
      </c>
      <c r="D4334">
        <v>21</v>
      </c>
      <c r="E4334" s="1" t="s">
        <v>57</v>
      </c>
      <c r="F4334" s="1" t="s">
        <v>58</v>
      </c>
      <c r="G4334" s="1" t="s">
        <v>73</v>
      </c>
      <c r="H4334" s="1" t="s">
        <v>79</v>
      </c>
      <c r="I4334" s="1" t="s">
        <v>110</v>
      </c>
      <c r="J4334" s="1" t="s">
        <v>47</v>
      </c>
      <c r="K4334" s="1" t="s">
        <v>49</v>
      </c>
      <c r="L4334" s="1" t="s">
        <v>48</v>
      </c>
      <c r="M4334" s="1" t="s">
        <v>48</v>
      </c>
      <c r="N4334" s="1" t="s">
        <v>48</v>
      </c>
      <c r="O4334" s="1" t="s">
        <v>48</v>
      </c>
      <c r="P4334" s="1" t="s">
        <v>48</v>
      </c>
      <c r="Q4334" s="1" t="s">
        <v>48</v>
      </c>
      <c r="R4334" s="1" t="s">
        <v>48</v>
      </c>
      <c r="S4334" s="1" t="s">
        <v>48</v>
      </c>
      <c r="T4334" s="1" t="s">
        <v>49</v>
      </c>
      <c r="U4334" s="1" t="s">
        <v>48</v>
      </c>
      <c r="V4334" s="1" t="s">
        <v>48</v>
      </c>
      <c r="W4334" s="1" t="s">
        <v>48</v>
      </c>
      <c r="X4334" s="1" t="s">
        <v>51</v>
      </c>
      <c r="Y4334" s="1" t="s">
        <v>16671</v>
      </c>
      <c r="AC4334" s="1" t="s">
        <v>5712</v>
      </c>
      <c r="AD4334" s="1" t="s">
        <v>5712</v>
      </c>
      <c r="AK4334" s="1" t="s">
        <v>55</v>
      </c>
      <c r="AN4334" s="1" t="s">
        <v>5712</v>
      </c>
      <c r="AP4334" s="1" t="s">
        <v>5712</v>
      </c>
      <c r="AR4334" s="1" t="s">
        <v>5712</v>
      </c>
      <c r="AT4334" s="1" t="s">
        <v>5712</v>
      </c>
    </row>
    <row r="4335" spans="1:48" x14ac:dyDescent="0.35">
      <c r="A4335" s="1" t="s">
        <v>16672</v>
      </c>
      <c r="B4335" s="1" t="s">
        <v>12499</v>
      </c>
      <c r="C4335" s="1" t="s">
        <v>41</v>
      </c>
      <c r="D4335">
        <v>30</v>
      </c>
      <c r="E4335" s="1" t="s">
        <v>57</v>
      </c>
      <c r="F4335" s="1" t="s">
        <v>72</v>
      </c>
      <c r="G4335" s="1" t="s">
        <v>59</v>
      </c>
      <c r="H4335" s="1" t="s">
        <v>45</v>
      </c>
      <c r="I4335" s="1" t="s">
        <v>46</v>
      </c>
      <c r="J4335" s="1" t="s">
        <v>47</v>
      </c>
      <c r="K4335" s="1" t="s">
        <v>48</v>
      </c>
      <c r="L4335" s="1" t="s">
        <v>49</v>
      </c>
      <c r="M4335" s="1" t="s">
        <v>48</v>
      </c>
      <c r="N4335" s="1" t="s">
        <v>48</v>
      </c>
      <c r="O4335" s="1" t="s">
        <v>48</v>
      </c>
      <c r="P4335" s="1" t="s">
        <v>48</v>
      </c>
      <c r="Q4335" s="1" t="s">
        <v>48</v>
      </c>
      <c r="R4335" s="1" t="s">
        <v>48</v>
      </c>
      <c r="S4335" s="1" t="s">
        <v>48</v>
      </c>
      <c r="T4335" s="1" t="s">
        <v>48</v>
      </c>
      <c r="U4335" s="1" t="s">
        <v>48</v>
      </c>
      <c r="V4335" s="1" t="s">
        <v>48</v>
      </c>
      <c r="W4335" s="1" t="s">
        <v>48</v>
      </c>
      <c r="X4335" s="1" t="s">
        <v>116</v>
      </c>
      <c r="Y4335" s="1" t="s">
        <v>16673</v>
      </c>
      <c r="AC4335" s="1" t="s">
        <v>5712</v>
      </c>
      <c r="AD4335" s="1" t="s">
        <v>5712</v>
      </c>
      <c r="AK4335" s="1" t="s">
        <v>77</v>
      </c>
      <c r="AN4335" s="1" t="s">
        <v>5712</v>
      </c>
      <c r="AP4335" s="1" t="s">
        <v>5712</v>
      </c>
      <c r="AR4335" s="1" t="s">
        <v>5712</v>
      </c>
      <c r="AT4335" s="1" t="s">
        <v>5712</v>
      </c>
      <c r="AV4335" s="1" t="s">
        <v>16674</v>
      </c>
    </row>
    <row r="4336" spans="1:48" x14ac:dyDescent="0.35">
      <c r="A4336" s="1" t="s">
        <v>16675</v>
      </c>
      <c r="B4336" s="1" t="s">
        <v>12499</v>
      </c>
      <c r="C4336" s="1" t="s">
        <v>41</v>
      </c>
      <c r="D4336">
        <v>25</v>
      </c>
      <c r="E4336" s="1" t="s">
        <v>57</v>
      </c>
      <c r="F4336" s="1" t="s">
        <v>107</v>
      </c>
      <c r="G4336" s="1" t="s">
        <v>98</v>
      </c>
      <c r="H4336" s="1" t="s">
        <v>79</v>
      </c>
      <c r="I4336" s="1" t="s">
        <v>74</v>
      </c>
      <c r="J4336" s="1" t="s">
        <v>47</v>
      </c>
      <c r="K4336" s="1" t="s">
        <v>48</v>
      </c>
      <c r="L4336" s="1" t="s">
        <v>48</v>
      </c>
      <c r="M4336" s="1" t="s">
        <v>48</v>
      </c>
      <c r="N4336" s="1" t="s">
        <v>48</v>
      </c>
      <c r="O4336" s="1" t="s">
        <v>48</v>
      </c>
      <c r="P4336" s="1" t="s">
        <v>49</v>
      </c>
      <c r="Q4336" s="1" t="s">
        <v>48</v>
      </c>
      <c r="R4336" s="1" t="s">
        <v>48</v>
      </c>
      <c r="S4336" s="1" t="s">
        <v>48</v>
      </c>
      <c r="T4336" s="1" t="s">
        <v>48</v>
      </c>
      <c r="U4336" s="1" t="s">
        <v>48</v>
      </c>
      <c r="V4336" s="1" t="s">
        <v>48</v>
      </c>
      <c r="W4336" s="1" t="s">
        <v>48</v>
      </c>
      <c r="X4336" s="1" t="s">
        <v>75</v>
      </c>
      <c r="Y4336" s="1" t="s">
        <v>105</v>
      </c>
      <c r="AC4336" s="1" t="s">
        <v>5712</v>
      </c>
      <c r="AD4336" s="1" t="s">
        <v>5712</v>
      </c>
      <c r="AK4336" s="1" t="s">
        <v>77</v>
      </c>
      <c r="AN4336" s="1" t="s">
        <v>5712</v>
      </c>
      <c r="AP4336" s="1" t="s">
        <v>5712</v>
      </c>
      <c r="AR4336" s="1" t="s">
        <v>5712</v>
      </c>
      <c r="AT4336" s="1" t="s">
        <v>5712</v>
      </c>
    </row>
    <row r="4337" spans="1:48" x14ac:dyDescent="0.35">
      <c r="A4337" s="1" t="s">
        <v>16676</v>
      </c>
      <c r="B4337" s="1" t="s">
        <v>12499</v>
      </c>
      <c r="C4337" s="1" t="s">
        <v>71</v>
      </c>
      <c r="D4337">
        <v>64</v>
      </c>
      <c r="E4337" s="1" t="s">
        <v>65</v>
      </c>
      <c r="F4337" s="1" t="s">
        <v>66</v>
      </c>
      <c r="G4337" s="1" t="s">
        <v>73</v>
      </c>
      <c r="H4337" s="1" t="s">
        <v>67</v>
      </c>
      <c r="I4337" s="1" t="s">
        <v>110</v>
      </c>
      <c r="J4337" s="1" t="s">
        <v>80</v>
      </c>
      <c r="K4337" s="1" t="s">
        <v>48</v>
      </c>
      <c r="L4337" s="1" t="s">
        <v>48</v>
      </c>
      <c r="M4337" s="1" t="s">
        <v>48</v>
      </c>
      <c r="N4337" s="1" t="s">
        <v>48</v>
      </c>
      <c r="O4337" s="1" t="s">
        <v>48</v>
      </c>
      <c r="P4337" s="1" t="s">
        <v>48</v>
      </c>
      <c r="Q4337" s="1" t="s">
        <v>48</v>
      </c>
      <c r="R4337" s="1" t="s">
        <v>48</v>
      </c>
      <c r="S4337" s="1" t="s">
        <v>48</v>
      </c>
      <c r="T4337" s="1" t="s">
        <v>48</v>
      </c>
      <c r="U4337" s="1" t="s">
        <v>48</v>
      </c>
      <c r="V4337" s="1" t="s">
        <v>48</v>
      </c>
      <c r="W4337" s="1" t="s">
        <v>49</v>
      </c>
      <c r="X4337" s="1" t="s">
        <v>62</v>
      </c>
      <c r="AC4337" s="1" t="s">
        <v>5712</v>
      </c>
      <c r="AD4337" s="1" t="s">
        <v>5712</v>
      </c>
      <c r="AI4337" s="1" t="s">
        <v>16677</v>
      </c>
      <c r="AK4337" s="1" t="s">
        <v>63</v>
      </c>
      <c r="AN4337" s="1" t="s">
        <v>5712</v>
      </c>
      <c r="AP4337" s="1" t="s">
        <v>5712</v>
      </c>
      <c r="AR4337" s="1" t="s">
        <v>5712</v>
      </c>
      <c r="AT4337" s="1" t="s">
        <v>5712</v>
      </c>
    </row>
    <row r="4338" spans="1:48" x14ac:dyDescent="0.35">
      <c r="A4338" s="1" t="s">
        <v>16678</v>
      </c>
      <c r="B4338" s="1" t="s">
        <v>12499</v>
      </c>
      <c r="C4338" s="1" t="s">
        <v>41</v>
      </c>
      <c r="D4338">
        <v>23</v>
      </c>
      <c r="E4338" s="1" t="s">
        <v>57</v>
      </c>
      <c r="F4338" s="1" t="s">
        <v>58</v>
      </c>
      <c r="G4338" s="1" t="s">
        <v>98</v>
      </c>
      <c r="H4338" s="1" t="s">
        <v>112</v>
      </c>
      <c r="I4338" s="1" t="s">
        <v>90</v>
      </c>
      <c r="J4338" s="1" t="s">
        <v>47</v>
      </c>
      <c r="K4338" s="1" t="s">
        <v>49</v>
      </c>
      <c r="L4338" s="1" t="s">
        <v>48</v>
      </c>
      <c r="M4338" s="1" t="s">
        <v>48</v>
      </c>
      <c r="N4338" s="1" t="s">
        <v>48</v>
      </c>
      <c r="O4338" s="1" t="s">
        <v>48</v>
      </c>
      <c r="P4338" s="1" t="s">
        <v>48</v>
      </c>
      <c r="Q4338" s="1" t="s">
        <v>48</v>
      </c>
      <c r="R4338" s="1" t="s">
        <v>48</v>
      </c>
      <c r="S4338" s="1" t="s">
        <v>48</v>
      </c>
      <c r="T4338" s="1" t="s">
        <v>49</v>
      </c>
      <c r="U4338" s="1" t="s">
        <v>48</v>
      </c>
      <c r="V4338" s="1" t="s">
        <v>48</v>
      </c>
      <c r="W4338" s="1" t="s">
        <v>48</v>
      </c>
      <c r="X4338" s="1" t="s">
        <v>116</v>
      </c>
      <c r="Y4338" s="1" t="s">
        <v>16679</v>
      </c>
      <c r="AC4338" s="1" t="s">
        <v>5712</v>
      </c>
      <c r="AD4338" s="1" t="s">
        <v>5712</v>
      </c>
      <c r="AK4338" s="1" t="s">
        <v>55</v>
      </c>
      <c r="AN4338" s="1" t="s">
        <v>5712</v>
      </c>
      <c r="AP4338" s="1" t="s">
        <v>5712</v>
      </c>
      <c r="AR4338" s="1" t="s">
        <v>5712</v>
      </c>
      <c r="AT4338" s="1" t="s">
        <v>5712</v>
      </c>
    </row>
    <row r="4339" spans="1:48" x14ac:dyDescent="0.35">
      <c r="A4339" s="1" t="s">
        <v>16680</v>
      </c>
      <c r="B4339" s="1" t="s">
        <v>12499</v>
      </c>
      <c r="C4339" s="1" t="s">
        <v>71</v>
      </c>
      <c r="D4339">
        <v>45</v>
      </c>
      <c r="E4339" s="1" t="s">
        <v>42</v>
      </c>
      <c r="F4339" s="1" t="s">
        <v>66</v>
      </c>
      <c r="G4339" s="1" t="s">
        <v>44</v>
      </c>
      <c r="H4339" s="1" t="s">
        <v>45</v>
      </c>
      <c r="I4339" s="1" t="s">
        <v>61</v>
      </c>
      <c r="J4339" s="1" t="s">
        <v>47</v>
      </c>
      <c r="K4339" s="1" t="s">
        <v>48</v>
      </c>
      <c r="L4339" s="1" t="s">
        <v>49</v>
      </c>
      <c r="M4339" s="1" t="s">
        <v>48</v>
      </c>
      <c r="N4339" s="1" t="s">
        <v>48</v>
      </c>
      <c r="O4339" s="1" t="s">
        <v>48</v>
      </c>
      <c r="P4339" s="1" t="s">
        <v>48</v>
      </c>
      <c r="Q4339" s="1" t="s">
        <v>48</v>
      </c>
      <c r="R4339" s="1" t="s">
        <v>48</v>
      </c>
      <c r="S4339" s="1" t="s">
        <v>48</v>
      </c>
      <c r="T4339" s="1" t="s">
        <v>48</v>
      </c>
      <c r="U4339" s="1" t="s">
        <v>48</v>
      </c>
      <c r="V4339" s="1" t="s">
        <v>48</v>
      </c>
      <c r="W4339" s="1" t="s">
        <v>48</v>
      </c>
      <c r="X4339" s="1" t="s">
        <v>62</v>
      </c>
      <c r="AC4339" s="1" t="s">
        <v>5712</v>
      </c>
      <c r="AD4339" s="1" t="s">
        <v>5712</v>
      </c>
      <c r="AI4339" s="1" t="s">
        <v>16681</v>
      </c>
      <c r="AK4339" s="1" t="s">
        <v>77</v>
      </c>
      <c r="AN4339" s="1" t="s">
        <v>5712</v>
      </c>
      <c r="AP4339" s="1" t="s">
        <v>5712</v>
      </c>
      <c r="AR4339" s="1" t="s">
        <v>5712</v>
      </c>
      <c r="AT4339" s="1" t="s">
        <v>5712</v>
      </c>
      <c r="AV4339" s="1" t="s">
        <v>599</v>
      </c>
    </row>
    <row r="4340" spans="1:48" x14ac:dyDescent="0.35">
      <c r="A4340" s="1" t="s">
        <v>16682</v>
      </c>
      <c r="B4340" s="1" t="s">
        <v>12499</v>
      </c>
      <c r="C4340" s="1" t="s">
        <v>41</v>
      </c>
      <c r="D4340">
        <v>63</v>
      </c>
      <c r="E4340" s="1" t="s">
        <v>65</v>
      </c>
      <c r="F4340" s="1" t="s">
        <v>66</v>
      </c>
      <c r="G4340" s="1" t="s">
        <v>44</v>
      </c>
      <c r="H4340" s="1" t="s">
        <v>79</v>
      </c>
      <c r="I4340" s="1" t="s">
        <v>90</v>
      </c>
      <c r="J4340" s="1" t="s">
        <v>47</v>
      </c>
      <c r="K4340" s="1" t="s">
        <v>48</v>
      </c>
      <c r="L4340" s="1" t="s">
        <v>49</v>
      </c>
      <c r="M4340" s="1" t="s">
        <v>48</v>
      </c>
      <c r="N4340" s="1" t="s">
        <v>48</v>
      </c>
      <c r="O4340" s="1" t="s">
        <v>48</v>
      </c>
      <c r="P4340" s="1" t="s">
        <v>48</v>
      </c>
      <c r="Q4340" s="1" t="s">
        <v>48</v>
      </c>
      <c r="R4340" s="1" t="s">
        <v>48</v>
      </c>
      <c r="S4340" s="1" t="s">
        <v>48</v>
      </c>
      <c r="T4340" s="1" t="s">
        <v>48</v>
      </c>
      <c r="U4340" s="1" t="s">
        <v>48</v>
      </c>
      <c r="V4340" s="1" t="s">
        <v>48</v>
      </c>
      <c r="W4340" s="1" t="s">
        <v>48</v>
      </c>
      <c r="X4340" s="1" t="s">
        <v>116</v>
      </c>
      <c r="Y4340" s="1" t="s">
        <v>16683</v>
      </c>
      <c r="AC4340" s="1" t="s">
        <v>5712</v>
      </c>
      <c r="AD4340" s="1" t="s">
        <v>5712</v>
      </c>
      <c r="AI4340" s="1" t="s">
        <v>16684</v>
      </c>
      <c r="AK4340" s="1" t="s">
        <v>55</v>
      </c>
      <c r="AN4340" s="1" t="s">
        <v>5712</v>
      </c>
      <c r="AP4340" s="1" t="s">
        <v>5712</v>
      </c>
      <c r="AR4340" s="1" t="s">
        <v>5712</v>
      </c>
      <c r="AT4340" s="1" t="s">
        <v>5712</v>
      </c>
      <c r="AV4340" s="1" t="s">
        <v>16685</v>
      </c>
    </row>
    <row r="4341" spans="1:48" x14ac:dyDescent="0.35">
      <c r="A4341" s="1" t="s">
        <v>16686</v>
      </c>
      <c r="B4341" s="1" t="s">
        <v>12499</v>
      </c>
      <c r="C4341" s="1" t="s">
        <v>41</v>
      </c>
      <c r="D4341">
        <v>21</v>
      </c>
      <c r="E4341" s="1" t="s">
        <v>57</v>
      </c>
      <c r="F4341" s="1" t="s">
        <v>107</v>
      </c>
      <c r="G4341" s="1" t="s">
        <v>98</v>
      </c>
      <c r="H4341" s="1" t="s">
        <v>79</v>
      </c>
      <c r="I4341" s="1" t="s">
        <v>46</v>
      </c>
      <c r="J4341" s="1" t="s">
        <v>47</v>
      </c>
      <c r="K4341" s="1" t="s">
        <v>49</v>
      </c>
      <c r="L4341" s="1" t="s">
        <v>48</v>
      </c>
      <c r="M4341" s="1" t="s">
        <v>48</v>
      </c>
      <c r="N4341" s="1" t="s">
        <v>48</v>
      </c>
      <c r="O4341" s="1" t="s">
        <v>48</v>
      </c>
      <c r="P4341" s="1" t="s">
        <v>48</v>
      </c>
      <c r="Q4341" s="1" t="s">
        <v>48</v>
      </c>
      <c r="R4341" s="1" t="s">
        <v>48</v>
      </c>
      <c r="S4341" s="1" t="s">
        <v>48</v>
      </c>
      <c r="T4341" s="1" t="s">
        <v>49</v>
      </c>
      <c r="U4341" s="1" t="s">
        <v>48</v>
      </c>
      <c r="V4341" s="1" t="s">
        <v>48</v>
      </c>
      <c r="W4341" s="1" t="s">
        <v>48</v>
      </c>
      <c r="X4341" s="1" t="s">
        <v>145</v>
      </c>
      <c r="Y4341" s="1" t="s">
        <v>16687</v>
      </c>
      <c r="AC4341" s="1" t="s">
        <v>5712</v>
      </c>
      <c r="AD4341" s="1" t="s">
        <v>5712</v>
      </c>
      <c r="AK4341" s="1" t="s">
        <v>77</v>
      </c>
      <c r="AN4341" s="1" t="s">
        <v>5712</v>
      </c>
      <c r="AP4341" s="1" t="s">
        <v>5712</v>
      </c>
      <c r="AR4341" s="1" t="s">
        <v>5712</v>
      </c>
      <c r="AT4341" s="1" t="s">
        <v>5712</v>
      </c>
      <c r="AV4341" s="1" t="s">
        <v>16688</v>
      </c>
    </row>
    <row r="4342" spans="1:48" x14ac:dyDescent="0.35">
      <c r="A4342" s="1" t="s">
        <v>16689</v>
      </c>
      <c r="B4342" s="1" t="s">
        <v>12499</v>
      </c>
      <c r="C4342" s="1" t="s">
        <v>41</v>
      </c>
      <c r="D4342">
        <v>57</v>
      </c>
      <c r="E4342" s="1" t="s">
        <v>65</v>
      </c>
      <c r="F4342" s="1" t="s">
        <v>66</v>
      </c>
      <c r="G4342" s="1" t="s">
        <v>85</v>
      </c>
      <c r="H4342" s="1" t="s">
        <v>67</v>
      </c>
      <c r="I4342" s="1" t="s">
        <v>90</v>
      </c>
      <c r="J4342" s="1" t="s">
        <v>47</v>
      </c>
      <c r="K4342" s="1" t="s">
        <v>48</v>
      </c>
      <c r="L4342" s="1" t="s">
        <v>49</v>
      </c>
      <c r="M4342" s="1" t="s">
        <v>48</v>
      </c>
      <c r="N4342" s="1" t="s">
        <v>48</v>
      </c>
      <c r="O4342" s="1" t="s">
        <v>48</v>
      </c>
      <c r="P4342" s="1" t="s">
        <v>48</v>
      </c>
      <c r="Q4342" s="1" t="s">
        <v>48</v>
      </c>
      <c r="R4342" s="1" t="s">
        <v>48</v>
      </c>
      <c r="S4342" s="1" t="s">
        <v>48</v>
      </c>
      <c r="T4342" s="1" t="s">
        <v>48</v>
      </c>
      <c r="U4342" s="1" t="s">
        <v>48</v>
      </c>
      <c r="V4342" s="1" t="s">
        <v>48</v>
      </c>
      <c r="W4342" s="1" t="s">
        <v>48</v>
      </c>
      <c r="X4342" s="1" t="s">
        <v>62</v>
      </c>
      <c r="AC4342" s="1" t="s">
        <v>5712</v>
      </c>
      <c r="AD4342" s="1" t="s">
        <v>5712</v>
      </c>
      <c r="AI4342" s="1" t="s">
        <v>16690</v>
      </c>
      <c r="AK4342" s="1" t="s">
        <v>55</v>
      </c>
      <c r="AN4342" s="1" t="s">
        <v>5712</v>
      </c>
      <c r="AP4342" s="1" t="s">
        <v>5712</v>
      </c>
      <c r="AR4342" s="1" t="s">
        <v>5712</v>
      </c>
      <c r="AT4342" s="1" t="s">
        <v>5712</v>
      </c>
    </row>
    <row r="4343" spans="1:48" x14ac:dyDescent="0.35">
      <c r="A4343" s="1" t="s">
        <v>16691</v>
      </c>
      <c r="B4343" s="1" t="s">
        <v>12499</v>
      </c>
      <c r="C4343" s="1" t="s">
        <v>41</v>
      </c>
      <c r="D4343">
        <v>32</v>
      </c>
      <c r="E4343" s="1" t="s">
        <v>57</v>
      </c>
      <c r="F4343" s="1" t="s">
        <v>66</v>
      </c>
      <c r="G4343" s="1" t="s">
        <v>59</v>
      </c>
      <c r="H4343" s="1" t="s">
        <v>67</v>
      </c>
      <c r="I4343" s="1" t="s">
        <v>90</v>
      </c>
      <c r="J4343" s="1" t="s">
        <v>47</v>
      </c>
      <c r="K4343" s="1" t="s">
        <v>48</v>
      </c>
      <c r="L4343" s="1" t="s">
        <v>48</v>
      </c>
      <c r="M4343" s="1" t="s">
        <v>49</v>
      </c>
      <c r="N4343" s="1" t="s">
        <v>48</v>
      </c>
      <c r="O4343" s="1" t="s">
        <v>48</v>
      </c>
      <c r="P4343" s="1" t="s">
        <v>48</v>
      </c>
      <c r="Q4343" s="1" t="s">
        <v>48</v>
      </c>
      <c r="R4343" s="1" t="s">
        <v>48</v>
      </c>
      <c r="S4343" s="1" t="s">
        <v>48</v>
      </c>
      <c r="T4343" s="1" t="s">
        <v>48</v>
      </c>
      <c r="U4343" s="1" t="s">
        <v>48</v>
      </c>
      <c r="V4343" s="1" t="s">
        <v>48</v>
      </c>
      <c r="W4343" s="1" t="s">
        <v>48</v>
      </c>
      <c r="X4343" s="1" t="s">
        <v>116</v>
      </c>
      <c r="Y4343" s="1" t="s">
        <v>16692</v>
      </c>
      <c r="AC4343" s="1" t="s">
        <v>5712</v>
      </c>
      <c r="AD4343" s="1" t="s">
        <v>5712</v>
      </c>
      <c r="AK4343" s="1" t="s">
        <v>63</v>
      </c>
      <c r="AN4343" s="1" t="s">
        <v>5712</v>
      </c>
      <c r="AP4343" s="1" t="s">
        <v>5712</v>
      </c>
      <c r="AR4343" s="1" t="s">
        <v>5712</v>
      </c>
      <c r="AT4343" s="1" t="s">
        <v>5712</v>
      </c>
    </row>
    <row r="4344" spans="1:48" x14ac:dyDescent="0.35">
      <c r="A4344" s="1" t="s">
        <v>16693</v>
      </c>
      <c r="B4344" s="1" t="s">
        <v>12499</v>
      </c>
      <c r="C4344" s="1" t="s">
        <v>41</v>
      </c>
      <c r="D4344">
        <v>41</v>
      </c>
      <c r="E4344" s="1" t="s">
        <v>42</v>
      </c>
      <c r="F4344" s="1" t="s">
        <v>66</v>
      </c>
      <c r="G4344" s="1" t="s">
        <v>59</v>
      </c>
      <c r="H4344" s="1" t="s">
        <v>144</v>
      </c>
      <c r="I4344" s="1" t="s">
        <v>90</v>
      </c>
      <c r="J4344" s="1" t="s">
        <v>47</v>
      </c>
      <c r="K4344" s="1" t="s">
        <v>48</v>
      </c>
      <c r="L4344" s="1" t="s">
        <v>49</v>
      </c>
      <c r="M4344" s="1" t="s">
        <v>48</v>
      </c>
      <c r="N4344" s="1" t="s">
        <v>48</v>
      </c>
      <c r="O4344" s="1" t="s">
        <v>48</v>
      </c>
      <c r="P4344" s="1" t="s">
        <v>48</v>
      </c>
      <c r="Q4344" s="1" t="s">
        <v>48</v>
      </c>
      <c r="R4344" s="1" t="s">
        <v>48</v>
      </c>
      <c r="S4344" s="1" t="s">
        <v>48</v>
      </c>
      <c r="T4344" s="1" t="s">
        <v>48</v>
      </c>
      <c r="U4344" s="1" t="s">
        <v>48</v>
      </c>
      <c r="V4344" s="1" t="s">
        <v>48</v>
      </c>
      <c r="W4344" s="1" t="s">
        <v>48</v>
      </c>
      <c r="X4344" s="1" t="s">
        <v>62</v>
      </c>
      <c r="AC4344" s="1" t="s">
        <v>5712</v>
      </c>
      <c r="AD4344" s="1" t="s">
        <v>5712</v>
      </c>
      <c r="AK4344" s="1" t="s">
        <v>77</v>
      </c>
      <c r="AN4344" s="1" t="s">
        <v>5712</v>
      </c>
      <c r="AP4344" s="1" t="s">
        <v>5712</v>
      </c>
      <c r="AR4344" s="1" t="s">
        <v>5712</v>
      </c>
      <c r="AT4344" s="1" t="s">
        <v>5712</v>
      </c>
    </row>
    <row r="4345" spans="1:48" x14ac:dyDescent="0.35">
      <c r="A4345" s="1" t="s">
        <v>16694</v>
      </c>
      <c r="B4345" s="1" t="s">
        <v>12499</v>
      </c>
      <c r="C4345" s="1" t="s">
        <v>71</v>
      </c>
      <c r="D4345">
        <v>58</v>
      </c>
      <c r="E4345" s="1" t="s">
        <v>65</v>
      </c>
      <c r="F4345" s="1" t="s">
        <v>66</v>
      </c>
      <c r="G4345" s="1" t="s">
        <v>59</v>
      </c>
      <c r="H4345" s="1" t="s">
        <v>67</v>
      </c>
      <c r="I4345" s="1" t="s">
        <v>68</v>
      </c>
      <c r="J4345" s="1" t="s">
        <v>47</v>
      </c>
      <c r="K4345" s="1" t="s">
        <v>48</v>
      </c>
      <c r="L4345" s="1" t="s">
        <v>48</v>
      </c>
      <c r="M4345" s="1" t="s">
        <v>49</v>
      </c>
      <c r="N4345" s="1" t="s">
        <v>48</v>
      </c>
      <c r="O4345" s="1" t="s">
        <v>48</v>
      </c>
      <c r="P4345" s="1" t="s">
        <v>48</v>
      </c>
      <c r="Q4345" s="1" t="s">
        <v>48</v>
      </c>
      <c r="R4345" s="1" t="s">
        <v>48</v>
      </c>
      <c r="S4345" s="1" t="s">
        <v>48</v>
      </c>
      <c r="T4345" s="1" t="s">
        <v>48</v>
      </c>
      <c r="U4345" s="1" t="s">
        <v>48</v>
      </c>
      <c r="V4345" s="1" t="s">
        <v>48</v>
      </c>
      <c r="W4345" s="1" t="s">
        <v>48</v>
      </c>
      <c r="X4345" s="1" t="s">
        <v>51</v>
      </c>
      <c r="Y4345" s="1" t="s">
        <v>16695</v>
      </c>
      <c r="AC4345" s="1" t="s">
        <v>5712</v>
      </c>
      <c r="AD4345" s="1" t="s">
        <v>5712</v>
      </c>
      <c r="AK4345" s="1" t="s">
        <v>77</v>
      </c>
      <c r="AN4345" s="1" t="s">
        <v>5712</v>
      </c>
      <c r="AP4345" s="1" t="s">
        <v>5712</v>
      </c>
      <c r="AR4345" s="1" t="s">
        <v>5712</v>
      </c>
      <c r="AT4345" s="1" t="s">
        <v>5712</v>
      </c>
      <c r="AV4345" s="1" t="s">
        <v>16696</v>
      </c>
    </row>
    <row r="4346" spans="1:48" x14ac:dyDescent="0.35">
      <c r="A4346" s="1" t="s">
        <v>16697</v>
      </c>
      <c r="B4346" s="1" t="s">
        <v>12499</v>
      </c>
      <c r="C4346" s="1" t="s">
        <v>41</v>
      </c>
      <c r="D4346">
        <v>21</v>
      </c>
      <c r="E4346" s="1" t="s">
        <v>57</v>
      </c>
      <c r="F4346" s="1" t="s">
        <v>107</v>
      </c>
      <c r="G4346" s="1" t="s">
        <v>59</v>
      </c>
      <c r="H4346" s="1" t="s">
        <v>109</v>
      </c>
      <c r="I4346" s="1" t="s">
        <v>46</v>
      </c>
      <c r="J4346" s="1" t="s">
        <v>47</v>
      </c>
      <c r="K4346" s="1" t="s">
        <v>48</v>
      </c>
      <c r="L4346" s="1" t="s">
        <v>48</v>
      </c>
      <c r="M4346" s="1" t="s">
        <v>48</v>
      </c>
      <c r="N4346" s="1" t="s">
        <v>48</v>
      </c>
      <c r="O4346" s="1" t="s">
        <v>48</v>
      </c>
      <c r="P4346" s="1" t="s">
        <v>48</v>
      </c>
      <c r="Q4346" s="1" t="s">
        <v>49</v>
      </c>
      <c r="R4346" s="1" t="s">
        <v>48</v>
      </c>
      <c r="S4346" s="1" t="s">
        <v>48</v>
      </c>
      <c r="T4346" s="1" t="s">
        <v>48</v>
      </c>
      <c r="U4346" s="1" t="s">
        <v>48</v>
      </c>
      <c r="V4346" s="1" t="s">
        <v>48</v>
      </c>
      <c r="W4346" s="1" t="s">
        <v>48</v>
      </c>
      <c r="X4346" s="1" t="s">
        <v>62</v>
      </c>
      <c r="AC4346" s="1" t="s">
        <v>5712</v>
      </c>
      <c r="AD4346" s="1" t="s">
        <v>5712</v>
      </c>
      <c r="AI4346" s="1" t="s">
        <v>13901</v>
      </c>
      <c r="AK4346" s="1" t="s">
        <v>77</v>
      </c>
      <c r="AN4346" s="1" t="s">
        <v>5712</v>
      </c>
      <c r="AP4346" s="1" t="s">
        <v>5712</v>
      </c>
      <c r="AR4346" s="1" t="s">
        <v>5712</v>
      </c>
      <c r="AT4346" s="1" t="s">
        <v>5712</v>
      </c>
    </row>
    <row r="4347" spans="1:48" x14ac:dyDescent="0.35">
      <c r="A4347" s="1" t="s">
        <v>16698</v>
      </c>
      <c r="B4347" s="1" t="s">
        <v>12499</v>
      </c>
      <c r="C4347" s="1" t="s">
        <v>41</v>
      </c>
      <c r="D4347">
        <v>31</v>
      </c>
      <c r="E4347" s="1" t="s">
        <v>57</v>
      </c>
      <c r="F4347" s="1" t="s">
        <v>72</v>
      </c>
      <c r="G4347" s="1" t="s">
        <v>59</v>
      </c>
      <c r="H4347" s="1" t="s">
        <v>79</v>
      </c>
      <c r="I4347" s="1" t="s">
        <v>90</v>
      </c>
      <c r="J4347" s="1" t="s">
        <v>47</v>
      </c>
      <c r="K4347" s="1" t="s">
        <v>48</v>
      </c>
      <c r="L4347" s="1" t="s">
        <v>48</v>
      </c>
      <c r="M4347" s="1" t="s">
        <v>48</v>
      </c>
      <c r="N4347" s="1" t="s">
        <v>48</v>
      </c>
      <c r="O4347" s="1" t="s">
        <v>48</v>
      </c>
      <c r="P4347" s="1" t="s">
        <v>49</v>
      </c>
      <c r="Q4347" s="1" t="s">
        <v>48</v>
      </c>
      <c r="R4347" s="1" t="s">
        <v>48</v>
      </c>
      <c r="S4347" s="1" t="s">
        <v>48</v>
      </c>
      <c r="T4347" s="1" t="s">
        <v>48</v>
      </c>
      <c r="U4347" s="1" t="s">
        <v>48</v>
      </c>
      <c r="V4347" s="1" t="s">
        <v>48</v>
      </c>
      <c r="W4347" s="1" t="s">
        <v>48</v>
      </c>
      <c r="X4347" s="1" t="s">
        <v>62</v>
      </c>
      <c r="AC4347" s="1" t="s">
        <v>5712</v>
      </c>
      <c r="AD4347" s="1" t="s">
        <v>5712</v>
      </c>
      <c r="AI4347" s="1" t="s">
        <v>16699</v>
      </c>
      <c r="AK4347" s="1" t="s">
        <v>77</v>
      </c>
      <c r="AN4347" s="1" t="s">
        <v>5712</v>
      </c>
      <c r="AP4347" s="1" t="s">
        <v>5712</v>
      </c>
      <c r="AR4347" s="1" t="s">
        <v>5712</v>
      </c>
      <c r="AT4347" s="1" t="s">
        <v>5712</v>
      </c>
    </row>
    <row r="4348" spans="1:48" x14ac:dyDescent="0.35">
      <c r="A4348" s="1" t="s">
        <v>16700</v>
      </c>
      <c r="B4348" s="1" t="s">
        <v>12499</v>
      </c>
      <c r="C4348" s="1" t="s">
        <v>41</v>
      </c>
      <c r="D4348">
        <v>23</v>
      </c>
      <c r="E4348" s="1" t="s">
        <v>57</v>
      </c>
      <c r="F4348" s="1" t="s">
        <v>107</v>
      </c>
      <c r="G4348" s="1" t="s">
        <v>59</v>
      </c>
      <c r="H4348" s="1" t="s">
        <v>79</v>
      </c>
      <c r="I4348" s="1" t="s">
        <v>99</v>
      </c>
      <c r="J4348" s="1" t="s">
        <v>47</v>
      </c>
      <c r="K4348" s="1" t="s">
        <v>48</v>
      </c>
      <c r="L4348" s="1" t="s">
        <v>48</v>
      </c>
      <c r="M4348" s="1" t="s">
        <v>48</v>
      </c>
      <c r="N4348" s="1" t="s">
        <v>48</v>
      </c>
      <c r="O4348" s="1" t="s">
        <v>48</v>
      </c>
      <c r="P4348" s="1" t="s">
        <v>48</v>
      </c>
      <c r="Q4348" s="1" t="s">
        <v>48</v>
      </c>
      <c r="R4348" s="1" t="s">
        <v>49</v>
      </c>
      <c r="S4348" s="1" t="s">
        <v>48</v>
      </c>
      <c r="T4348" s="1" t="s">
        <v>48</v>
      </c>
      <c r="U4348" s="1" t="s">
        <v>48</v>
      </c>
      <c r="V4348" s="1" t="s">
        <v>48</v>
      </c>
      <c r="W4348" s="1" t="s">
        <v>48</v>
      </c>
      <c r="X4348" s="1" t="s">
        <v>62</v>
      </c>
      <c r="AC4348" s="1" t="s">
        <v>5712</v>
      </c>
      <c r="AD4348" s="1" t="s">
        <v>5712</v>
      </c>
      <c r="AK4348" s="1" t="s">
        <v>55</v>
      </c>
      <c r="AN4348" s="1" t="s">
        <v>5712</v>
      </c>
      <c r="AP4348" s="1" t="s">
        <v>5712</v>
      </c>
      <c r="AR4348" s="1" t="s">
        <v>5712</v>
      </c>
      <c r="AT4348" s="1" t="s">
        <v>5712</v>
      </c>
      <c r="AV4348" s="1" t="s">
        <v>16701</v>
      </c>
    </row>
    <row r="4349" spans="1:48" x14ac:dyDescent="0.35">
      <c r="A4349" s="1" t="s">
        <v>16702</v>
      </c>
      <c r="B4349" s="1" t="s">
        <v>12499</v>
      </c>
      <c r="C4349" s="1" t="s">
        <v>41</v>
      </c>
      <c r="D4349">
        <v>42</v>
      </c>
      <c r="E4349" s="1" t="s">
        <v>42</v>
      </c>
      <c r="F4349" s="1" t="s">
        <v>43</v>
      </c>
      <c r="G4349" s="1" t="s">
        <v>85</v>
      </c>
      <c r="H4349" s="1" t="s">
        <v>67</v>
      </c>
      <c r="I4349" s="1" t="s">
        <v>90</v>
      </c>
      <c r="J4349" s="1" t="s">
        <v>47</v>
      </c>
      <c r="K4349" s="1" t="s">
        <v>48</v>
      </c>
      <c r="L4349" s="1" t="s">
        <v>49</v>
      </c>
      <c r="M4349" s="1" t="s">
        <v>48</v>
      </c>
      <c r="N4349" s="1" t="s">
        <v>48</v>
      </c>
      <c r="O4349" s="1" t="s">
        <v>48</v>
      </c>
      <c r="P4349" s="1" t="s">
        <v>48</v>
      </c>
      <c r="Q4349" s="1" t="s">
        <v>48</v>
      </c>
      <c r="R4349" s="1" t="s">
        <v>48</v>
      </c>
      <c r="S4349" s="1" t="s">
        <v>48</v>
      </c>
      <c r="T4349" s="1" t="s">
        <v>48</v>
      </c>
      <c r="U4349" s="1" t="s">
        <v>48</v>
      </c>
      <c r="V4349" s="1" t="s">
        <v>48</v>
      </c>
      <c r="W4349" s="1" t="s">
        <v>48</v>
      </c>
      <c r="X4349" s="1" t="s">
        <v>75</v>
      </c>
      <c r="Y4349" s="1" t="s">
        <v>16703</v>
      </c>
      <c r="AC4349" s="1" t="s">
        <v>5712</v>
      </c>
      <c r="AD4349" s="1" t="s">
        <v>5712</v>
      </c>
      <c r="AK4349" s="1" t="s">
        <v>63</v>
      </c>
      <c r="AN4349" s="1" t="s">
        <v>5712</v>
      </c>
      <c r="AP4349" s="1" t="s">
        <v>5712</v>
      </c>
      <c r="AR4349" s="1" t="s">
        <v>5712</v>
      </c>
      <c r="AT4349" s="1" t="s">
        <v>5712</v>
      </c>
      <c r="AV4349" s="1" t="s">
        <v>16704</v>
      </c>
    </row>
    <row r="4350" spans="1:48" x14ac:dyDescent="0.35">
      <c r="A4350" s="1" t="s">
        <v>16705</v>
      </c>
      <c r="B4350" s="1" t="s">
        <v>12499</v>
      </c>
      <c r="C4350" s="1" t="s">
        <v>41</v>
      </c>
      <c r="D4350">
        <v>45</v>
      </c>
      <c r="E4350" s="1" t="s">
        <v>42</v>
      </c>
      <c r="F4350" s="1" t="s">
        <v>72</v>
      </c>
      <c r="G4350" s="1" t="s">
        <v>59</v>
      </c>
      <c r="H4350" s="1" t="s">
        <v>45</v>
      </c>
      <c r="I4350" s="1" t="s">
        <v>61</v>
      </c>
      <c r="J4350" s="1" t="s">
        <v>47</v>
      </c>
      <c r="K4350" s="1" t="s">
        <v>48</v>
      </c>
      <c r="L4350" s="1" t="s">
        <v>48</v>
      </c>
      <c r="M4350" s="1" t="s">
        <v>48</v>
      </c>
      <c r="N4350" s="1" t="s">
        <v>48</v>
      </c>
      <c r="O4350" s="1" t="s">
        <v>48</v>
      </c>
      <c r="P4350" s="1" t="s">
        <v>49</v>
      </c>
      <c r="Q4350" s="1" t="s">
        <v>48</v>
      </c>
      <c r="R4350" s="1" t="s">
        <v>48</v>
      </c>
      <c r="S4350" s="1" t="s">
        <v>48</v>
      </c>
      <c r="T4350" s="1" t="s">
        <v>48</v>
      </c>
      <c r="U4350" s="1" t="s">
        <v>48</v>
      </c>
      <c r="V4350" s="1" t="s">
        <v>48</v>
      </c>
      <c r="W4350" s="1" t="s">
        <v>48</v>
      </c>
      <c r="X4350" s="1" t="s">
        <v>62</v>
      </c>
      <c r="AC4350" s="1" t="s">
        <v>5712</v>
      </c>
      <c r="AD4350" s="1" t="s">
        <v>5712</v>
      </c>
      <c r="AK4350" s="1" t="s">
        <v>63</v>
      </c>
      <c r="AN4350" s="1" t="s">
        <v>5712</v>
      </c>
      <c r="AP4350" s="1" t="s">
        <v>242</v>
      </c>
      <c r="AR4350" s="1" t="s">
        <v>5712</v>
      </c>
      <c r="AT4350" s="1" t="s">
        <v>5712</v>
      </c>
    </row>
    <row r="4351" spans="1:48" x14ac:dyDescent="0.35">
      <c r="A4351" s="1" t="s">
        <v>16706</v>
      </c>
      <c r="B4351" s="1" t="s">
        <v>12499</v>
      </c>
      <c r="C4351" s="1" t="s">
        <v>41</v>
      </c>
      <c r="D4351">
        <v>58</v>
      </c>
      <c r="E4351" s="1" t="s">
        <v>65</v>
      </c>
      <c r="F4351" s="1" t="s">
        <v>72</v>
      </c>
      <c r="G4351" s="1" t="s">
        <v>59</v>
      </c>
      <c r="H4351" s="1" t="s">
        <v>67</v>
      </c>
      <c r="I4351" s="1" t="s">
        <v>68</v>
      </c>
      <c r="J4351" s="1" t="s">
        <v>47</v>
      </c>
      <c r="K4351" s="1" t="s">
        <v>48</v>
      </c>
      <c r="L4351" s="1" t="s">
        <v>48</v>
      </c>
      <c r="M4351" s="1" t="s">
        <v>48</v>
      </c>
      <c r="N4351" s="1" t="s">
        <v>48</v>
      </c>
      <c r="O4351" s="1" t="s">
        <v>48</v>
      </c>
      <c r="P4351" s="1" t="s">
        <v>49</v>
      </c>
      <c r="Q4351" s="1" t="s">
        <v>48</v>
      </c>
      <c r="R4351" s="1" t="s">
        <v>48</v>
      </c>
      <c r="S4351" s="1" t="s">
        <v>48</v>
      </c>
      <c r="T4351" s="1" t="s">
        <v>48</v>
      </c>
      <c r="U4351" s="1" t="s">
        <v>48</v>
      </c>
      <c r="V4351" s="1" t="s">
        <v>48</v>
      </c>
      <c r="W4351" s="1" t="s">
        <v>48</v>
      </c>
      <c r="X4351" s="1" t="s">
        <v>62</v>
      </c>
      <c r="AC4351" s="1" t="s">
        <v>5712</v>
      </c>
      <c r="AD4351" s="1" t="s">
        <v>5712</v>
      </c>
      <c r="AI4351" s="1" t="s">
        <v>16707</v>
      </c>
      <c r="AK4351" s="1" t="s">
        <v>77</v>
      </c>
      <c r="AN4351" s="1" t="s">
        <v>5712</v>
      </c>
      <c r="AP4351" s="1" t="s">
        <v>5712</v>
      </c>
      <c r="AR4351" s="1" t="s">
        <v>5712</v>
      </c>
      <c r="AT4351" s="1" t="s">
        <v>5712</v>
      </c>
    </row>
    <row r="4352" spans="1:48" x14ac:dyDescent="0.35">
      <c r="A4352" s="1" t="s">
        <v>16708</v>
      </c>
      <c r="B4352" s="1" t="s">
        <v>12499</v>
      </c>
      <c r="C4352" s="1" t="s">
        <v>41</v>
      </c>
      <c r="D4352">
        <v>23</v>
      </c>
      <c r="E4352" s="1" t="s">
        <v>57</v>
      </c>
      <c r="F4352" s="1" t="s">
        <v>58</v>
      </c>
      <c r="G4352" s="1" t="s">
        <v>73</v>
      </c>
      <c r="H4352" s="1" t="s">
        <v>45</v>
      </c>
      <c r="I4352" s="1" t="s">
        <v>110</v>
      </c>
      <c r="J4352" s="1" t="s">
        <v>47</v>
      </c>
      <c r="K4352" s="1" t="s">
        <v>48</v>
      </c>
      <c r="L4352" s="1" t="s">
        <v>48</v>
      </c>
      <c r="M4352" s="1" t="s">
        <v>48</v>
      </c>
      <c r="N4352" s="1" t="s">
        <v>48</v>
      </c>
      <c r="O4352" s="1" t="s">
        <v>48</v>
      </c>
      <c r="P4352" s="1" t="s">
        <v>48</v>
      </c>
      <c r="Q4352" s="1" t="s">
        <v>48</v>
      </c>
      <c r="R4352" s="1" t="s">
        <v>48</v>
      </c>
      <c r="S4352" s="1" t="s">
        <v>49</v>
      </c>
      <c r="T4352" s="1" t="s">
        <v>48</v>
      </c>
      <c r="U4352" s="1" t="s">
        <v>48</v>
      </c>
      <c r="V4352" s="1" t="s">
        <v>48</v>
      </c>
      <c r="W4352" s="1" t="s">
        <v>48</v>
      </c>
      <c r="X4352" s="1" t="s">
        <v>62</v>
      </c>
      <c r="AC4352" s="1" t="s">
        <v>5712</v>
      </c>
      <c r="AD4352" s="1" t="s">
        <v>5712</v>
      </c>
      <c r="AI4352" s="1" t="s">
        <v>16709</v>
      </c>
      <c r="AK4352" s="1" t="s">
        <v>77</v>
      </c>
      <c r="AN4352" s="1" t="s">
        <v>5712</v>
      </c>
      <c r="AP4352" s="1" t="s">
        <v>5712</v>
      </c>
      <c r="AR4352" s="1" t="s">
        <v>5712</v>
      </c>
      <c r="AT4352" s="1" t="s">
        <v>5712</v>
      </c>
      <c r="AV4352" s="1" t="s">
        <v>16710</v>
      </c>
    </row>
    <row r="4353" spans="1:48" x14ac:dyDescent="0.35">
      <c r="A4353" s="1" t="s">
        <v>16711</v>
      </c>
      <c r="B4353" s="1" t="s">
        <v>12499</v>
      </c>
      <c r="C4353" s="1" t="s">
        <v>41</v>
      </c>
      <c r="D4353">
        <v>40</v>
      </c>
      <c r="E4353" s="1" t="s">
        <v>42</v>
      </c>
      <c r="F4353" s="1" t="s">
        <v>66</v>
      </c>
      <c r="G4353" s="1" t="s">
        <v>59</v>
      </c>
      <c r="H4353" s="1" t="s">
        <v>144</v>
      </c>
      <c r="I4353" s="1" t="s">
        <v>74</v>
      </c>
      <c r="J4353" s="1" t="s">
        <v>47</v>
      </c>
      <c r="K4353" s="1" t="s">
        <v>48</v>
      </c>
      <c r="L4353" s="1" t="s">
        <v>48</v>
      </c>
      <c r="M4353" s="1" t="s">
        <v>48</v>
      </c>
      <c r="N4353" s="1" t="s">
        <v>49</v>
      </c>
      <c r="O4353" s="1" t="s">
        <v>48</v>
      </c>
      <c r="P4353" s="1" t="s">
        <v>48</v>
      </c>
      <c r="Q4353" s="1" t="s">
        <v>48</v>
      </c>
      <c r="R4353" s="1" t="s">
        <v>48</v>
      </c>
      <c r="S4353" s="1" t="s">
        <v>48</v>
      </c>
      <c r="T4353" s="1" t="s">
        <v>48</v>
      </c>
      <c r="U4353" s="1" t="s">
        <v>48</v>
      </c>
      <c r="V4353" s="1" t="s">
        <v>48</v>
      </c>
      <c r="W4353" s="1" t="s">
        <v>48</v>
      </c>
      <c r="X4353" s="1" t="s">
        <v>116</v>
      </c>
      <c r="Y4353" s="1" t="s">
        <v>16712</v>
      </c>
      <c r="AC4353" s="1" t="s">
        <v>5712</v>
      </c>
      <c r="AD4353" s="1" t="s">
        <v>5712</v>
      </c>
      <c r="AK4353" s="1" t="s">
        <v>63</v>
      </c>
      <c r="AN4353" s="1" t="s">
        <v>5712</v>
      </c>
      <c r="AP4353" s="1" t="s">
        <v>5712</v>
      </c>
      <c r="AR4353" s="1" t="s">
        <v>5712</v>
      </c>
      <c r="AT4353" s="1" t="s">
        <v>5712</v>
      </c>
      <c r="AV4353" s="1" t="s">
        <v>16713</v>
      </c>
    </row>
    <row r="4354" spans="1:48" x14ac:dyDescent="0.35">
      <c r="A4354" s="1" t="s">
        <v>16714</v>
      </c>
      <c r="B4354" s="1" t="s">
        <v>12499</v>
      </c>
      <c r="C4354" s="1" t="s">
        <v>71</v>
      </c>
      <c r="D4354">
        <v>21</v>
      </c>
      <c r="E4354" s="1" t="s">
        <v>57</v>
      </c>
      <c r="F4354" s="1" t="s">
        <v>66</v>
      </c>
      <c r="G4354" s="1" t="s">
        <v>98</v>
      </c>
      <c r="H4354" s="1" t="s">
        <v>45</v>
      </c>
      <c r="I4354" s="1" t="s">
        <v>74</v>
      </c>
      <c r="J4354" s="1" t="s">
        <v>47</v>
      </c>
      <c r="K4354" s="1" t="s">
        <v>48</v>
      </c>
      <c r="L4354" s="1" t="s">
        <v>48</v>
      </c>
      <c r="M4354" s="1" t="s">
        <v>48</v>
      </c>
      <c r="N4354" s="1" t="s">
        <v>48</v>
      </c>
      <c r="O4354" s="1" t="s">
        <v>49</v>
      </c>
      <c r="P4354" s="1" t="s">
        <v>48</v>
      </c>
      <c r="Q4354" s="1" t="s">
        <v>48</v>
      </c>
      <c r="R4354" s="1" t="s">
        <v>48</v>
      </c>
      <c r="S4354" s="1" t="s">
        <v>48</v>
      </c>
      <c r="T4354" s="1" t="s">
        <v>48</v>
      </c>
      <c r="U4354" s="1" t="s">
        <v>48</v>
      </c>
      <c r="V4354" s="1" t="s">
        <v>48</v>
      </c>
      <c r="W4354" s="1" t="s">
        <v>48</v>
      </c>
      <c r="X4354" s="1" t="s">
        <v>62</v>
      </c>
      <c r="AC4354" s="1" t="s">
        <v>5712</v>
      </c>
      <c r="AD4354" s="1" t="s">
        <v>5712</v>
      </c>
      <c r="AI4354" s="1" t="s">
        <v>16715</v>
      </c>
      <c r="AK4354" s="1" t="s">
        <v>55</v>
      </c>
      <c r="AN4354" s="1" t="s">
        <v>5712</v>
      </c>
      <c r="AP4354" s="1" t="s">
        <v>5712</v>
      </c>
      <c r="AR4354" s="1" t="s">
        <v>5712</v>
      </c>
      <c r="AT4354" s="1" t="s">
        <v>5712</v>
      </c>
    </row>
    <row r="4355" spans="1:48" x14ac:dyDescent="0.35">
      <c r="A4355" s="1" t="s">
        <v>16716</v>
      </c>
      <c r="B4355" s="1" t="s">
        <v>12499</v>
      </c>
      <c r="C4355" s="1" t="s">
        <v>41</v>
      </c>
      <c r="D4355">
        <v>38</v>
      </c>
      <c r="E4355" s="1" t="s">
        <v>42</v>
      </c>
      <c r="F4355" s="1" t="s">
        <v>66</v>
      </c>
      <c r="G4355" s="1" t="s">
        <v>98</v>
      </c>
      <c r="H4355" s="1" t="s">
        <v>79</v>
      </c>
      <c r="I4355" s="1" t="s">
        <v>46</v>
      </c>
      <c r="J4355" s="1" t="s">
        <v>47</v>
      </c>
      <c r="K4355" s="1" t="s">
        <v>48</v>
      </c>
      <c r="L4355" s="1" t="s">
        <v>48</v>
      </c>
      <c r="M4355" s="1" t="s">
        <v>48</v>
      </c>
      <c r="N4355" s="1" t="s">
        <v>48</v>
      </c>
      <c r="O4355" s="1" t="s">
        <v>48</v>
      </c>
      <c r="P4355" s="1" t="s">
        <v>48</v>
      </c>
      <c r="Q4355" s="1" t="s">
        <v>48</v>
      </c>
      <c r="R4355" s="1" t="s">
        <v>49</v>
      </c>
      <c r="S4355" s="1" t="s">
        <v>48</v>
      </c>
      <c r="T4355" s="1" t="s">
        <v>48</v>
      </c>
      <c r="U4355" s="1" t="s">
        <v>48</v>
      </c>
      <c r="V4355" s="1" t="s">
        <v>48</v>
      </c>
      <c r="W4355" s="1" t="s">
        <v>48</v>
      </c>
      <c r="X4355" s="1" t="s">
        <v>75</v>
      </c>
      <c r="Y4355" s="1" t="s">
        <v>16717</v>
      </c>
      <c r="AC4355" s="1" t="s">
        <v>5712</v>
      </c>
      <c r="AD4355" s="1" t="s">
        <v>5712</v>
      </c>
      <c r="AK4355" s="1" t="s">
        <v>77</v>
      </c>
      <c r="AN4355" s="1" t="s">
        <v>5712</v>
      </c>
      <c r="AP4355" s="1" t="s">
        <v>5712</v>
      </c>
      <c r="AR4355" s="1" t="s">
        <v>5712</v>
      </c>
      <c r="AT4355" s="1" t="s">
        <v>5712</v>
      </c>
      <c r="AV4355" s="1" t="s">
        <v>16718</v>
      </c>
    </row>
    <row r="4356" spans="1:48" x14ac:dyDescent="0.35">
      <c r="A4356" s="1" t="s">
        <v>16719</v>
      </c>
      <c r="B4356" s="1" t="s">
        <v>12499</v>
      </c>
      <c r="C4356" s="1" t="s">
        <v>71</v>
      </c>
      <c r="D4356">
        <v>23</v>
      </c>
      <c r="E4356" s="1" t="s">
        <v>57</v>
      </c>
      <c r="F4356" s="1" t="s">
        <v>66</v>
      </c>
      <c r="G4356" s="1" t="s">
        <v>44</v>
      </c>
      <c r="H4356" s="1" t="s">
        <v>67</v>
      </c>
      <c r="I4356" s="1" t="s">
        <v>90</v>
      </c>
      <c r="J4356" s="1" t="s">
        <v>47</v>
      </c>
      <c r="K4356" s="1" t="s">
        <v>48</v>
      </c>
      <c r="L4356" s="1" t="s">
        <v>48</v>
      </c>
      <c r="M4356" s="1" t="s">
        <v>49</v>
      </c>
      <c r="N4356" s="1" t="s">
        <v>48</v>
      </c>
      <c r="O4356" s="1" t="s">
        <v>48</v>
      </c>
      <c r="P4356" s="1" t="s">
        <v>48</v>
      </c>
      <c r="Q4356" s="1" t="s">
        <v>48</v>
      </c>
      <c r="R4356" s="1" t="s">
        <v>48</v>
      </c>
      <c r="S4356" s="1" t="s">
        <v>48</v>
      </c>
      <c r="T4356" s="1" t="s">
        <v>48</v>
      </c>
      <c r="U4356" s="1" t="s">
        <v>48</v>
      </c>
      <c r="V4356" s="1" t="s">
        <v>48</v>
      </c>
      <c r="W4356" s="1" t="s">
        <v>48</v>
      </c>
      <c r="X4356" s="1" t="s">
        <v>62</v>
      </c>
      <c r="AC4356" s="1" t="s">
        <v>5712</v>
      </c>
      <c r="AD4356" s="1" t="s">
        <v>5712</v>
      </c>
      <c r="AK4356" s="1" t="s">
        <v>77</v>
      </c>
      <c r="AN4356" s="1" t="s">
        <v>5712</v>
      </c>
      <c r="AP4356" s="1" t="s">
        <v>5712</v>
      </c>
      <c r="AR4356" s="1" t="s">
        <v>5712</v>
      </c>
      <c r="AT4356" s="1" t="s">
        <v>5712</v>
      </c>
    </row>
    <row r="4357" spans="1:48" x14ac:dyDescent="0.35">
      <c r="A4357" s="1" t="s">
        <v>16720</v>
      </c>
      <c r="B4357" s="1" t="s">
        <v>12499</v>
      </c>
      <c r="C4357" s="1" t="s">
        <v>41</v>
      </c>
      <c r="D4357">
        <v>21</v>
      </c>
      <c r="E4357" s="1" t="s">
        <v>57</v>
      </c>
      <c r="F4357" s="1" t="s">
        <v>58</v>
      </c>
      <c r="G4357" s="1" t="s">
        <v>73</v>
      </c>
      <c r="H4357" s="1" t="s">
        <v>45</v>
      </c>
      <c r="I4357" s="1" t="s">
        <v>110</v>
      </c>
      <c r="J4357" s="1" t="s">
        <v>47</v>
      </c>
      <c r="K4357" s="1" t="s">
        <v>48</v>
      </c>
      <c r="L4357" s="1" t="s">
        <v>48</v>
      </c>
      <c r="M4357" s="1" t="s">
        <v>48</v>
      </c>
      <c r="N4357" s="1" t="s">
        <v>48</v>
      </c>
      <c r="O4357" s="1" t="s">
        <v>48</v>
      </c>
      <c r="P4357" s="1" t="s">
        <v>49</v>
      </c>
      <c r="Q4357" s="1" t="s">
        <v>48</v>
      </c>
      <c r="R4357" s="1" t="s">
        <v>48</v>
      </c>
      <c r="S4357" s="1" t="s">
        <v>48</v>
      </c>
      <c r="T4357" s="1" t="s">
        <v>48</v>
      </c>
      <c r="U4357" s="1" t="s">
        <v>48</v>
      </c>
      <c r="V4357" s="1" t="s">
        <v>48</v>
      </c>
      <c r="W4357" s="1" t="s">
        <v>48</v>
      </c>
      <c r="X4357" s="1" t="s">
        <v>51</v>
      </c>
      <c r="Y4357" s="1" t="s">
        <v>16721</v>
      </c>
      <c r="AC4357" s="1" t="s">
        <v>5712</v>
      </c>
      <c r="AD4357" s="1" t="s">
        <v>5712</v>
      </c>
      <c r="AI4357" s="1" t="s">
        <v>16722</v>
      </c>
      <c r="AK4357" s="1" t="s">
        <v>77</v>
      </c>
      <c r="AN4357" s="1" t="s">
        <v>5712</v>
      </c>
      <c r="AP4357" s="1" t="s">
        <v>5712</v>
      </c>
      <c r="AR4357" s="1" t="s">
        <v>5712</v>
      </c>
      <c r="AT4357" s="1" t="s">
        <v>5712</v>
      </c>
      <c r="AV4357" s="1" t="s">
        <v>105</v>
      </c>
    </row>
    <row r="4358" spans="1:48" x14ac:dyDescent="0.35">
      <c r="A4358" s="1" t="s">
        <v>16723</v>
      </c>
      <c r="B4358" s="1" t="s">
        <v>12499</v>
      </c>
      <c r="C4358" s="1" t="s">
        <v>41</v>
      </c>
      <c r="D4358">
        <v>18</v>
      </c>
      <c r="E4358" s="1" t="s">
        <v>57</v>
      </c>
      <c r="F4358" s="1" t="s">
        <v>58</v>
      </c>
      <c r="G4358" s="1" t="s">
        <v>137</v>
      </c>
      <c r="H4358" s="1" t="s">
        <v>79</v>
      </c>
      <c r="I4358" s="1" t="s">
        <v>61</v>
      </c>
      <c r="J4358" s="1" t="s">
        <v>80</v>
      </c>
      <c r="K4358" s="1" t="s">
        <v>48</v>
      </c>
      <c r="L4358" s="1" t="s">
        <v>48</v>
      </c>
      <c r="M4358" s="1" t="s">
        <v>48</v>
      </c>
      <c r="N4358" s="1" t="s">
        <v>49</v>
      </c>
      <c r="O4358" s="1" t="s">
        <v>48</v>
      </c>
      <c r="P4358" s="1" t="s">
        <v>48</v>
      </c>
      <c r="Q4358" s="1" t="s">
        <v>48</v>
      </c>
      <c r="R4358" s="1" t="s">
        <v>48</v>
      </c>
      <c r="S4358" s="1" t="s">
        <v>48</v>
      </c>
      <c r="T4358" s="1" t="s">
        <v>48</v>
      </c>
      <c r="U4358" s="1" t="s">
        <v>48</v>
      </c>
      <c r="V4358" s="1" t="s">
        <v>48</v>
      </c>
      <c r="W4358" s="1" t="s">
        <v>48</v>
      </c>
      <c r="X4358" s="1" t="s">
        <v>116</v>
      </c>
      <c r="Y4358" s="1" t="s">
        <v>16724</v>
      </c>
      <c r="AC4358" s="1" t="s">
        <v>5712</v>
      </c>
      <c r="AD4358" s="1" t="s">
        <v>5712</v>
      </c>
      <c r="AI4358" s="1" t="s">
        <v>16725</v>
      </c>
      <c r="AK4358" s="1" t="s">
        <v>77</v>
      </c>
      <c r="AN4358" s="1" t="s">
        <v>5712</v>
      </c>
      <c r="AP4358" s="1" t="s">
        <v>5712</v>
      </c>
      <c r="AR4358" s="1" t="s">
        <v>5712</v>
      </c>
      <c r="AT4358" s="1" t="s">
        <v>5712</v>
      </c>
    </row>
    <row r="4359" spans="1:48" x14ac:dyDescent="0.35">
      <c r="A4359" s="1" t="s">
        <v>16726</v>
      </c>
      <c r="B4359" s="1" t="s">
        <v>12499</v>
      </c>
      <c r="C4359" s="1" t="s">
        <v>41</v>
      </c>
      <c r="D4359">
        <v>23</v>
      </c>
      <c r="E4359" s="1" t="s">
        <v>57</v>
      </c>
      <c r="F4359" s="1" t="s">
        <v>107</v>
      </c>
      <c r="G4359" s="1" t="s">
        <v>98</v>
      </c>
      <c r="H4359" s="1" t="s">
        <v>386</v>
      </c>
      <c r="I4359" s="1" t="s">
        <v>113</v>
      </c>
      <c r="J4359" s="1" t="s">
        <v>47</v>
      </c>
      <c r="K4359" s="1" t="s">
        <v>48</v>
      </c>
      <c r="L4359" s="1" t="s">
        <v>48</v>
      </c>
      <c r="M4359" s="1" t="s">
        <v>48</v>
      </c>
      <c r="N4359" s="1" t="s">
        <v>48</v>
      </c>
      <c r="O4359" s="1" t="s">
        <v>48</v>
      </c>
      <c r="P4359" s="1" t="s">
        <v>49</v>
      </c>
      <c r="Q4359" s="1" t="s">
        <v>48</v>
      </c>
      <c r="R4359" s="1" t="s">
        <v>48</v>
      </c>
      <c r="S4359" s="1" t="s">
        <v>48</v>
      </c>
      <c r="T4359" s="1" t="s">
        <v>48</v>
      </c>
      <c r="U4359" s="1" t="s">
        <v>48</v>
      </c>
      <c r="V4359" s="1" t="s">
        <v>48</v>
      </c>
      <c r="W4359" s="1" t="s">
        <v>48</v>
      </c>
      <c r="X4359" s="1" t="s">
        <v>51</v>
      </c>
      <c r="Y4359" s="1" t="s">
        <v>16727</v>
      </c>
      <c r="AC4359" s="1" t="s">
        <v>5712</v>
      </c>
      <c r="AD4359" s="1" t="s">
        <v>5712</v>
      </c>
      <c r="AI4359" s="1" t="s">
        <v>16728</v>
      </c>
      <c r="AK4359" s="1" t="s">
        <v>63</v>
      </c>
      <c r="AN4359" s="1" t="s">
        <v>5712</v>
      </c>
      <c r="AP4359" s="1" t="s">
        <v>5712</v>
      </c>
      <c r="AR4359" s="1" t="s">
        <v>5712</v>
      </c>
      <c r="AT4359" s="1" t="s">
        <v>5712</v>
      </c>
      <c r="AV4359" s="1" t="s">
        <v>16729</v>
      </c>
    </row>
    <row r="4360" spans="1:48" x14ac:dyDescent="0.35">
      <c r="A4360" s="1" t="s">
        <v>16730</v>
      </c>
      <c r="B4360" s="1" t="s">
        <v>12499</v>
      </c>
      <c r="C4360" s="1" t="s">
        <v>71</v>
      </c>
      <c r="D4360">
        <v>39</v>
      </c>
      <c r="E4360" s="1" t="s">
        <v>42</v>
      </c>
      <c r="F4360" s="1" t="s">
        <v>43</v>
      </c>
      <c r="G4360" s="1" t="s">
        <v>44</v>
      </c>
      <c r="H4360" s="1" t="s">
        <v>67</v>
      </c>
      <c r="I4360" s="1" t="s">
        <v>125</v>
      </c>
      <c r="J4360" s="1" t="s">
        <v>47</v>
      </c>
      <c r="K4360" s="1" t="s">
        <v>48</v>
      </c>
      <c r="L4360" s="1" t="s">
        <v>48</v>
      </c>
      <c r="M4360" s="1" t="s">
        <v>48</v>
      </c>
      <c r="N4360" s="1" t="s">
        <v>48</v>
      </c>
      <c r="O4360" s="1" t="s">
        <v>49</v>
      </c>
      <c r="P4360" s="1" t="s">
        <v>48</v>
      </c>
      <c r="Q4360" s="1" t="s">
        <v>48</v>
      </c>
      <c r="R4360" s="1" t="s">
        <v>48</v>
      </c>
      <c r="S4360" s="1" t="s">
        <v>48</v>
      </c>
      <c r="T4360" s="1" t="s">
        <v>48</v>
      </c>
      <c r="U4360" s="1" t="s">
        <v>48</v>
      </c>
      <c r="V4360" s="1" t="s">
        <v>48</v>
      </c>
      <c r="W4360" s="1" t="s">
        <v>48</v>
      </c>
      <c r="X4360" s="1" t="s">
        <v>62</v>
      </c>
      <c r="AC4360" s="1" t="s">
        <v>5712</v>
      </c>
      <c r="AD4360" s="1" t="s">
        <v>5712</v>
      </c>
      <c r="AI4360" s="1" t="s">
        <v>16731</v>
      </c>
      <c r="AK4360" s="1" t="s">
        <v>77</v>
      </c>
      <c r="AN4360" s="1" t="s">
        <v>5712</v>
      </c>
      <c r="AP4360" s="1" t="s">
        <v>5712</v>
      </c>
      <c r="AR4360" s="1" t="s">
        <v>5712</v>
      </c>
      <c r="AT4360" s="1" t="s">
        <v>5712</v>
      </c>
      <c r="AV4360" s="1" t="s">
        <v>16732</v>
      </c>
    </row>
    <row r="4361" spans="1:48" x14ac:dyDescent="0.35">
      <c r="A4361" s="1" t="s">
        <v>16733</v>
      </c>
      <c r="B4361" s="1" t="s">
        <v>12499</v>
      </c>
      <c r="C4361" s="1" t="s">
        <v>41</v>
      </c>
      <c r="D4361">
        <v>20</v>
      </c>
      <c r="E4361" s="1" t="s">
        <v>57</v>
      </c>
      <c r="F4361" s="1" t="s">
        <v>107</v>
      </c>
      <c r="G4361" s="1" t="s">
        <v>73</v>
      </c>
      <c r="H4361" s="1" t="s">
        <v>144</v>
      </c>
      <c r="I4361" s="1" t="s">
        <v>46</v>
      </c>
      <c r="J4361" s="1" t="s">
        <v>47</v>
      </c>
      <c r="K4361" s="1" t="s">
        <v>48</v>
      </c>
      <c r="L4361" s="1" t="s">
        <v>48</v>
      </c>
      <c r="M4361" s="1" t="s">
        <v>48</v>
      </c>
      <c r="N4361" s="1" t="s">
        <v>48</v>
      </c>
      <c r="O4361" s="1" t="s">
        <v>48</v>
      </c>
      <c r="P4361" s="1" t="s">
        <v>49</v>
      </c>
      <c r="Q4361" s="1" t="s">
        <v>48</v>
      </c>
      <c r="R4361" s="1" t="s">
        <v>48</v>
      </c>
      <c r="S4361" s="1" t="s">
        <v>48</v>
      </c>
      <c r="T4361" s="1" t="s">
        <v>48</v>
      </c>
      <c r="U4361" s="1" t="s">
        <v>48</v>
      </c>
      <c r="V4361" s="1" t="s">
        <v>48</v>
      </c>
      <c r="W4361" s="1" t="s">
        <v>48</v>
      </c>
      <c r="X4361" s="1" t="s">
        <v>62</v>
      </c>
      <c r="AC4361" s="1" t="s">
        <v>5712</v>
      </c>
      <c r="AD4361" s="1" t="s">
        <v>5712</v>
      </c>
      <c r="AI4361" s="1" t="s">
        <v>16734</v>
      </c>
      <c r="AK4361" s="1" t="s">
        <v>77</v>
      </c>
      <c r="AN4361" s="1" t="s">
        <v>5712</v>
      </c>
      <c r="AP4361" s="1" t="s">
        <v>5712</v>
      </c>
      <c r="AR4361" s="1" t="s">
        <v>5712</v>
      </c>
      <c r="AT4361" s="1" t="s">
        <v>5712</v>
      </c>
      <c r="AV4361" s="1" t="s">
        <v>351</v>
      </c>
    </row>
    <row r="4362" spans="1:48" x14ac:dyDescent="0.35">
      <c r="A4362" s="1" t="s">
        <v>16735</v>
      </c>
      <c r="B4362" s="1" t="s">
        <v>12499</v>
      </c>
      <c r="C4362" s="1" t="s">
        <v>71</v>
      </c>
      <c r="D4362">
        <v>63</v>
      </c>
      <c r="E4362" s="1" t="s">
        <v>65</v>
      </c>
      <c r="F4362" s="1" t="s">
        <v>66</v>
      </c>
      <c r="G4362" s="1" t="s">
        <v>44</v>
      </c>
      <c r="H4362" s="1" t="s">
        <v>67</v>
      </c>
      <c r="I4362" s="1" t="s">
        <v>46</v>
      </c>
      <c r="J4362" s="1" t="s">
        <v>47</v>
      </c>
      <c r="K4362" s="1" t="s">
        <v>48</v>
      </c>
      <c r="L4362" s="1" t="s">
        <v>48</v>
      </c>
      <c r="M4362" s="1" t="s">
        <v>48</v>
      </c>
      <c r="N4362" s="1" t="s">
        <v>48</v>
      </c>
      <c r="O4362" s="1" t="s">
        <v>48</v>
      </c>
      <c r="P4362" s="1" t="s">
        <v>48</v>
      </c>
      <c r="Q4362" s="1" t="s">
        <v>48</v>
      </c>
      <c r="R4362" s="1" t="s">
        <v>49</v>
      </c>
      <c r="S4362" s="1" t="s">
        <v>48</v>
      </c>
      <c r="T4362" s="1" t="s">
        <v>48</v>
      </c>
      <c r="U4362" s="1" t="s">
        <v>48</v>
      </c>
      <c r="V4362" s="1" t="s">
        <v>48</v>
      </c>
      <c r="W4362" s="1" t="s">
        <v>48</v>
      </c>
      <c r="X4362" s="1" t="s">
        <v>145</v>
      </c>
      <c r="Y4362" s="1" t="s">
        <v>16736</v>
      </c>
      <c r="AC4362" s="1" t="s">
        <v>5712</v>
      </c>
      <c r="AD4362" s="1" t="s">
        <v>5712</v>
      </c>
      <c r="AI4362" s="1" t="s">
        <v>16737</v>
      </c>
      <c r="AK4362" s="1" t="s">
        <v>55</v>
      </c>
      <c r="AN4362" s="1" t="s">
        <v>5712</v>
      </c>
      <c r="AP4362" s="1" t="s">
        <v>5712</v>
      </c>
      <c r="AR4362" s="1" t="s">
        <v>5712</v>
      </c>
      <c r="AT4362" s="1" t="s">
        <v>5712</v>
      </c>
    </row>
    <row r="4363" spans="1:48" x14ac:dyDescent="0.35">
      <c r="A4363" s="1" t="s">
        <v>16738</v>
      </c>
      <c r="B4363" s="1" t="s">
        <v>12499</v>
      </c>
      <c r="C4363" s="1" t="s">
        <v>41</v>
      </c>
      <c r="D4363">
        <v>36</v>
      </c>
      <c r="E4363" s="1" t="s">
        <v>42</v>
      </c>
      <c r="F4363" s="1" t="s">
        <v>72</v>
      </c>
      <c r="G4363" s="1" t="s">
        <v>44</v>
      </c>
      <c r="H4363" s="1" t="s">
        <v>109</v>
      </c>
      <c r="I4363" s="1" t="s">
        <v>90</v>
      </c>
      <c r="J4363" s="1" t="s">
        <v>47</v>
      </c>
      <c r="K4363" s="1" t="s">
        <v>48</v>
      </c>
      <c r="L4363" s="1" t="s">
        <v>48</v>
      </c>
      <c r="M4363" s="1" t="s">
        <v>48</v>
      </c>
      <c r="N4363" s="1" t="s">
        <v>48</v>
      </c>
      <c r="O4363" s="1" t="s">
        <v>49</v>
      </c>
      <c r="P4363" s="1" t="s">
        <v>48</v>
      </c>
      <c r="Q4363" s="1" t="s">
        <v>48</v>
      </c>
      <c r="R4363" s="1" t="s">
        <v>48</v>
      </c>
      <c r="S4363" s="1" t="s">
        <v>48</v>
      </c>
      <c r="T4363" s="1" t="s">
        <v>48</v>
      </c>
      <c r="U4363" s="1" t="s">
        <v>48</v>
      </c>
      <c r="V4363" s="1" t="s">
        <v>48</v>
      </c>
      <c r="W4363" s="1" t="s">
        <v>48</v>
      </c>
      <c r="X4363" s="1" t="s">
        <v>62</v>
      </c>
      <c r="AC4363" s="1" t="s">
        <v>5712</v>
      </c>
      <c r="AD4363" s="1" t="s">
        <v>5712</v>
      </c>
      <c r="AI4363" s="1" t="s">
        <v>16739</v>
      </c>
      <c r="AK4363" s="1" t="s">
        <v>77</v>
      </c>
      <c r="AN4363" s="1" t="s">
        <v>5712</v>
      </c>
      <c r="AP4363" s="1" t="s">
        <v>5712</v>
      </c>
      <c r="AR4363" s="1" t="s">
        <v>5712</v>
      </c>
      <c r="AT4363" s="1" t="s">
        <v>5712</v>
      </c>
      <c r="AV4363" s="1" t="s">
        <v>16740</v>
      </c>
    </row>
    <row r="4364" spans="1:48" x14ac:dyDescent="0.35">
      <c r="A4364" s="1" t="s">
        <v>16741</v>
      </c>
      <c r="B4364" s="1" t="s">
        <v>12499</v>
      </c>
      <c r="C4364" s="1" t="s">
        <v>41</v>
      </c>
      <c r="D4364">
        <v>64</v>
      </c>
      <c r="E4364" s="1" t="s">
        <v>65</v>
      </c>
      <c r="F4364" s="1" t="s">
        <v>66</v>
      </c>
      <c r="G4364" s="1" t="s">
        <v>98</v>
      </c>
      <c r="H4364" s="1" t="s">
        <v>67</v>
      </c>
      <c r="I4364" s="1" t="s">
        <v>90</v>
      </c>
      <c r="J4364" s="1" t="s">
        <v>47</v>
      </c>
      <c r="K4364" s="1" t="s">
        <v>48</v>
      </c>
      <c r="L4364" s="1" t="s">
        <v>48</v>
      </c>
      <c r="M4364" s="1" t="s">
        <v>48</v>
      </c>
      <c r="N4364" s="1" t="s">
        <v>48</v>
      </c>
      <c r="O4364" s="1" t="s">
        <v>49</v>
      </c>
      <c r="P4364" s="1" t="s">
        <v>48</v>
      </c>
      <c r="Q4364" s="1" t="s">
        <v>48</v>
      </c>
      <c r="R4364" s="1" t="s">
        <v>48</v>
      </c>
      <c r="S4364" s="1" t="s">
        <v>48</v>
      </c>
      <c r="T4364" s="1" t="s">
        <v>48</v>
      </c>
      <c r="U4364" s="1" t="s">
        <v>48</v>
      </c>
      <c r="V4364" s="1" t="s">
        <v>48</v>
      </c>
      <c r="W4364" s="1" t="s">
        <v>48</v>
      </c>
      <c r="X4364" s="1" t="s">
        <v>116</v>
      </c>
      <c r="Y4364" s="1" t="s">
        <v>16742</v>
      </c>
      <c r="AC4364" s="1" t="s">
        <v>5712</v>
      </c>
      <c r="AD4364" s="1" t="s">
        <v>5712</v>
      </c>
      <c r="AI4364" s="1" t="s">
        <v>16743</v>
      </c>
      <c r="AK4364" s="1" t="s">
        <v>63</v>
      </c>
      <c r="AN4364" s="1" t="s">
        <v>5712</v>
      </c>
      <c r="AP4364" s="1" t="s">
        <v>5712</v>
      </c>
      <c r="AR4364" s="1" t="s">
        <v>5712</v>
      </c>
      <c r="AT4364" s="1" t="s">
        <v>5712</v>
      </c>
      <c r="AV4364" s="1" t="s">
        <v>16744</v>
      </c>
    </row>
    <row r="4365" spans="1:48" x14ac:dyDescent="0.35">
      <c r="A4365" s="1" t="s">
        <v>16745</v>
      </c>
      <c r="B4365" s="1" t="s">
        <v>12499</v>
      </c>
      <c r="C4365" s="1" t="s">
        <v>71</v>
      </c>
      <c r="D4365">
        <v>61</v>
      </c>
      <c r="E4365" s="1" t="s">
        <v>65</v>
      </c>
      <c r="F4365" s="1" t="s">
        <v>66</v>
      </c>
      <c r="G4365" s="1" t="s">
        <v>73</v>
      </c>
      <c r="H4365" s="1" t="s">
        <v>67</v>
      </c>
      <c r="I4365" s="1" t="s">
        <v>113</v>
      </c>
      <c r="J4365" s="1" t="s">
        <v>47</v>
      </c>
      <c r="K4365" s="1" t="s">
        <v>48</v>
      </c>
      <c r="L4365" s="1" t="s">
        <v>48</v>
      </c>
      <c r="M4365" s="1" t="s">
        <v>48</v>
      </c>
      <c r="N4365" s="1" t="s">
        <v>49</v>
      </c>
      <c r="O4365" s="1" t="s">
        <v>48</v>
      </c>
      <c r="P4365" s="1" t="s">
        <v>48</v>
      </c>
      <c r="Q4365" s="1" t="s">
        <v>48</v>
      </c>
      <c r="R4365" s="1" t="s">
        <v>48</v>
      </c>
      <c r="S4365" s="1" t="s">
        <v>48</v>
      </c>
      <c r="T4365" s="1" t="s">
        <v>48</v>
      </c>
      <c r="U4365" s="1" t="s">
        <v>48</v>
      </c>
      <c r="V4365" s="1" t="s">
        <v>48</v>
      </c>
      <c r="W4365" s="1" t="s">
        <v>48</v>
      </c>
      <c r="X4365" s="1" t="s">
        <v>116</v>
      </c>
      <c r="Y4365" s="1" t="s">
        <v>16746</v>
      </c>
      <c r="AC4365" s="1" t="s">
        <v>5712</v>
      </c>
      <c r="AD4365" s="1" t="s">
        <v>5712</v>
      </c>
      <c r="AK4365" s="1" t="s">
        <v>55</v>
      </c>
      <c r="AN4365" s="1" t="s">
        <v>5712</v>
      </c>
      <c r="AP4365" s="1" t="s">
        <v>5712</v>
      </c>
      <c r="AR4365" s="1" t="s">
        <v>5712</v>
      </c>
      <c r="AT4365" s="1" t="s">
        <v>5712</v>
      </c>
      <c r="AV4365" s="1" t="s">
        <v>16747</v>
      </c>
    </row>
    <row r="4366" spans="1:48" x14ac:dyDescent="0.35">
      <c r="A4366" s="1" t="s">
        <v>16748</v>
      </c>
      <c r="B4366" s="1" t="s">
        <v>12499</v>
      </c>
      <c r="C4366" s="1" t="s">
        <v>41</v>
      </c>
      <c r="D4366">
        <v>40</v>
      </c>
      <c r="E4366" s="1" t="s">
        <v>42</v>
      </c>
      <c r="F4366" s="1" t="s">
        <v>66</v>
      </c>
      <c r="G4366" s="1" t="s">
        <v>137</v>
      </c>
      <c r="H4366" s="1" t="s">
        <v>79</v>
      </c>
      <c r="I4366" s="1" t="s">
        <v>90</v>
      </c>
      <c r="J4366" s="1" t="s">
        <v>47</v>
      </c>
      <c r="K4366" s="1" t="s">
        <v>48</v>
      </c>
      <c r="L4366" s="1" t="s">
        <v>49</v>
      </c>
      <c r="M4366" s="1" t="s">
        <v>48</v>
      </c>
      <c r="N4366" s="1" t="s">
        <v>48</v>
      </c>
      <c r="O4366" s="1" t="s">
        <v>48</v>
      </c>
      <c r="P4366" s="1" t="s">
        <v>48</v>
      </c>
      <c r="Q4366" s="1" t="s">
        <v>48</v>
      </c>
      <c r="R4366" s="1" t="s">
        <v>48</v>
      </c>
      <c r="S4366" s="1" t="s">
        <v>48</v>
      </c>
      <c r="T4366" s="1" t="s">
        <v>48</v>
      </c>
      <c r="U4366" s="1" t="s">
        <v>48</v>
      </c>
      <c r="V4366" s="1" t="s">
        <v>48</v>
      </c>
      <c r="W4366" s="1" t="s">
        <v>48</v>
      </c>
      <c r="X4366" s="1" t="s">
        <v>62</v>
      </c>
      <c r="AC4366" s="1" t="s">
        <v>5712</v>
      </c>
      <c r="AD4366" s="1" t="s">
        <v>5712</v>
      </c>
      <c r="AI4366" s="1" t="s">
        <v>13180</v>
      </c>
      <c r="AK4366" s="1" t="s">
        <v>55</v>
      </c>
      <c r="AN4366" s="1" t="s">
        <v>5712</v>
      </c>
      <c r="AP4366" s="1" t="s">
        <v>5712</v>
      </c>
      <c r="AR4366" s="1" t="s">
        <v>5712</v>
      </c>
      <c r="AT4366" s="1" t="s">
        <v>5712</v>
      </c>
    </row>
    <row r="4367" spans="1:48" x14ac:dyDescent="0.35">
      <c r="A4367" s="1" t="s">
        <v>16749</v>
      </c>
      <c r="B4367" s="1" t="s">
        <v>12499</v>
      </c>
      <c r="C4367" s="1" t="s">
        <v>41</v>
      </c>
      <c r="D4367">
        <v>44</v>
      </c>
      <c r="E4367" s="1" t="s">
        <v>42</v>
      </c>
      <c r="F4367" s="1" t="s">
        <v>66</v>
      </c>
      <c r="G4367" s="1" t="s">
        <v>59</v>
      </c>
      <c r="H4367" s="1" t="s">
        <v>67</v>
      </c>
      <c r="I4367" s="1" t="s">
        <v>68</v>
      </c>
      <c r="J4367" s="1" t="s">
        <v>47</v>
      </c>
      <c r="K4367" s="1" t="s">
        <v>48</v>
      </c>
      <c r="L4367" s="1" t="s">
        <v>48</v>
      </c>
      <c r="M4367" s="1" t="s">
        <v>48</v>
      </c>
      <c r="N4367" s="1" t="s">
        <v>48</v>
      </c>
      <c r="O4367" s="1" t="s">
        <v>48</v>
      </c>
      <c r="P4367" s="1" t="s">
        <v>49</v>
      </c>
      <c r="Q4367" s="1" t="s">
        <v>48</v>
      </c>
      <c r="R4367" s="1" t="s">
        <v>48</v>
      </c>
      <c r="S4367" s="1" t="s">
        <v>48</v>
      </c>
      <c r="T4367" s="1" t="s">
        <v>48</v>
      </c>
      <c r="U4367" s="1" t="s">
        <v>48</v>
      </c>
      <c r="V4367" s="1" t="s">
        <v>48</v>
      </c>
      <c r="W4367" s="1" t="s">
        <v>48</v>
      </c>
      <c r="X4367" s="1" t="s">
        <v>62</v>
      </c>
      <c r="AC4367" s="1" t="s">
        <v>5712</v>
      </c>
      <c r="AD4367" s="1" t="s">
        <v>5712</v>
      </c>
      <c r="AK4367" s="1" t="s">
        <v>77</v>
      </c>
      <c r="AN4367" s="1" t="s">
        <v>5712</v>
      </c>
      <c r="AP4367" s="1" t="s">
        <v>5712</v>
      </c>
      <c r="AR4367" s="1" t="s">
        <v>5712</v>
      </c>
      <c r="AT4367" s="1" t="s">
        <v>5712</v>
      </c>
    </row>
    <row r="4368" spans="1:48" x14ac:dyDescent="0.35">
      <c r="A4368" s="1" t="s">
        <v>16750</v>
      </c>
      <c r="B4368" s="1" t="s">
        <v>12499</v>
      </c>
      <c r="C4368" s="1" t="s">
        <v>41</v>
      </c>
      <c r="D4368">
        <v>27</v>
      </c>
      <c r="E4368" s="1" t="s">
        <v>57</v>
      </c>
      <c r="F4368" s="1" t="s">
        <v>107</v>
      </c>
      <c r="G4368" s="1" t="s">
        <v>73</v>
      </c>
      <c r="H4368" s="1" t="s">
        <v>79</v>
      </c>
      <c r="I4368" s="1" t="s">
        <v>74</v>
      </c>
      <c r="J4368" s="1" t="s">
        <v>47</v>
      </c>
      <c r="K4368" s="1" t="s">
        <v>48</v>
      </c>
      <c r="L4368" s="1" t="s">
        <v>48</v>
      </c>
      <c r="M4368" s="1" t="s">
        <v>48</v>
      </c>
      <c r="N4368" s="1" t="s">
        <v>48</v>
      </c>
      <c r="O4368" s="1" t="s">
        <v>49</v>
      </c>
      <c r="P4368" s="1" t="s">
        <v>48</v>
      </c>
      <c r="Q4368" s="1" t="s">
        <v>48</v>
      </c>
      <c r="R4368" s="1" t="s">
        <v>48</v>
      </c>
      <c r="S4368" s="1" t="s">
        <v>48</v>
      </c>
      <c r="T4368" s="1" t="s">
        <v>48</v>
      </c>
      <c r="U4368" s="1" t="s">
        <v>48</v>
      </c>
      <c r="V4368" s="1" t="s">
        <v>48</v>
      </c>
      <c r="W4368" s="1" t="s">
        <v>48</v>
      </c>
      <c r="X4368" s="1" t="s">
        <v>62</v>
      </c>
      <c r="AC4368" s="1" t="s">
        <v>5712</v>
      </c>
      <c r="AD4368" s="1" t="s">
        <v>5712</v>
      </c>
      <c r="AI4368" s="1" t="s">
        <v>16751</v>
      </c>
      <c r="AK4368" s="1" t="s">
        <v>101</v>
      </c>
      <c r="AN4368" s="1" t="s">
        <v>5712</v>
      </c>
      <c r="AP4368" s="1" t="s">
        <v>5712</v>
      </c>
      <c r="AR4368" s="1" t="s">
        <v>5712</v>
      </c>
      <c r="AT4368" s="1" t="s">
        <v>5712</v>
      </c>
      <c r="AV4368" s="1" t="s">
        <v>16752</v>
      </c>
    </row>
    <row r="4369" spans="1:48" x14ac:dyDescent="0.35">
      <c r="A4369" s="1" t="s">
        <v>16753</v>
      </c>
      <c r="B4369" s="1" t="s">
        <v>12499</v>
      </c>
      <c r="C4369" s="1" t="s">
        <v>71</v>
      </c>
      <c r="D4369">
        <v>39</v>
      </c>
      <c r="E4369" s="1" t="s">
        <v>42</v>
      </c>
      <c r="F4369" s="1" t="s">
        <v>66</v>
      </c>
      <c r="G4369" s="1" t="s">
        <v>59</v>
      </c>
      <c r="H4369" s="1" t="s">
        <v>109</v>
      </c>
      <c r="I4369" s="1" t="s">
        <v>68</v>
      </c>
      <c r="J4369" s="1" t="s">
        <v>47</v>
      </c>
      <c r="K4369" s="1" t="s">
        <v>48</v>
      </c>
      <c r="L4369" s="1" t="s">
        <v>48</v>
      </c>
      <c r="M4369" s="1" t="s">
        <v>48</v>
      </c>
      <c r="N4369" s="1" t="s">
        <v>48</v>
      </c>
      <c r="O4369" s="1" t="s">
        <v>48</v>
      </c>
      <c r="P4369" s="1" t="s">
        <v>49</v>
      </c>
      <c r="Q4369" s="1" t="s">
        <v>48</v>
      </c>
      <c r="R4369" s="1" t="s">
        <v>48</v>
      </c>
      <c r="S4369" s="1" t="s">
        <v>48</v>
      </c>
      <c r="T4369" s="1" t="s">
        <v>48</v>
      </c>
      <c r="U4369" s="1" t="s">
        <v>48</v>
      </c>
      <c r="V4369" s="1" t="s">
        <v>48</v>
      </c>
      <c r="W4369" s="1" t="s">
        <v>48</v>
      </c>
      <c r="X4369" s="1" t="s">
        <v>62</v>
      </c>
      <c r="AC4369" s="1" t="s">
        <v>5712</v>
      </c>
      <c r="AD4369" s="1" t="s">
        <v>5712</v>
      </c>
      <c r="AK4369" s="1" t="s">
        <v>77</v>
      </c>
      <c r="AN4369" s="1" t="s">
        <v>5712</v>
      </c>
      <c r="AP4369" s="1" t="s">
        <v>5712</v>
      </c>
      <c r="AR4369" s="1" t="s">
        <v>5712</v>
      </c>
      <c r="AT4369" s="1" t="s">
        <v>5712</v>
      </c>
    </row>
    <row r="4370" spans="1:48" x14ac:dyDescent="0.35">
      <c r="A4370" s="1" t="s">
        <v>16754</v>
      </c>
      <c r="B4370" s="1" t="s">
        <v>12499</v>
      </c>
      <c r="C4370" s="1" t="s">
        <v>41</v>
      </c>
      <c r="D4370">
        <v>22</v>
      </c>
      <c r="E4370" s="1" t="s">
        <v>57</v>
      </c>
      <c r="F4370" s="1" t="s">
        <v>107</v>
      </c>
      <c r="G4370" s="1" t="s">
        <v>59</v>
      </c>
      <c r="H4370" s="1" t="s">
        <v>60</v>
      </c>
      <c r="I4370" s="1" t="s">
        <v>46</v>
      </c>
      <c r="J4370" s="1" t="s">
        <v>47</v>
      </c>
      <c r="K4370" s="1" t="s">
        <v>48</v>
      </c>
      <c r="L4370" s="1" t="s">
        <v>49</v>
      </c>
      <c r="M4370" s="1" t="s">
        <v>48</v>
      </c>
      <c r="N4370" s="1" t="s">
        <v>48</v>
      </c>
      <c r="O4370" s="1" t="s">
        <v>48</v>
      </c>
      <c r="P4370" s="1" t="s">
        <v>48</v>
      </c>
      <c r="Q4370" s="1" t="s">
        <v>48</v>
      </c>
      <c r="R4370" s="1" t="s">
        <v>48</v>
      </c>
      <c r="S4370" s="1" t="s">
        <v>48</v>
      </c>
      <c r="T4370" s="1" t="s">
        <v>48</v>
      </c>
      <c r="U4370" s="1" t="s">
        <v>48</v>
      </c>
      <c r="V4370" s="1" t="s">
        <v>48</v>
      </c>
      <c r="W4370" s="1" t="s">
        <v>48</v>
      </c>
      <c r="X4370" s="1" t="s">
        <v>145</v>
      </c>
      <c r="Y4370" s="1" t="s">
        <v>16755</v>
      </c>
      <c r="AC4370" s="1" t="s">
        <v>5712</v>
      </c>
      <c r="AD4370" s="1" t="s">
        <v>5712</v>
      </c>
      <c r="AI4370" s="1" t="s">
        <v>16756</v>
      </c>
      <c r="AK4370" s="1" t="s">
        <v>77</v>
      </c>
      <c r="AN4370" s="1" t="s">
        <v>5712</v>
      </c>
      <c r="AP4370" s="1" t="s">
        <v>5712</v>
      </c>
      <c r="AR4370" s="1" t="s">
        <v>5712</v>
      </c>
      <c r="AT4370" s="1" t="s">
        <v>5712</v>
      </c>
    </row>
    <row r="4371" spans="1:48" x14ac:dyDescent="0.35">
      <c r="A4371" s="1" t="s">
        <v>16757</v>
      </c>
      <c r="B4371" s="1" t="s">
        <v>12499</v>
      </c>
      <c r="C4371" s="1" t="s">
        <v>41</v>
      </c>
      <c r="D4371">
        <v>22</v>
      </c>
      <c r="E4371" s="1" t="s">
        <v>57</v>
      </c>
      <c r="F4371" s="1" t="s">
        <v>107</v>
      </c>
      <c r="G4371" s="1" t="s">
        <v>44</v>
      </c>
      <c r="H4371" s="1" t="s">
        <v>79</v>
      </c>
      <c r="I4371" s="1" t="s">
        <v>99</v>
      </c>
      <c r="J4371" s="1" t="s">
        <v>80</v>
      </c>
      <c r="K4371" s="1" t="s">
        <v>48</v>
      </c>
      <c r="L4371" s="1" t="s">
        <v>48</v>
      </c>
      <c r="M4371" s="1" t="s">
        <v>48</v>
      </c>
      <c r="N4371" s="1" t="s">
        <v>48</v>
      </c>
      <c r="O4371" s="1" t="s">
        <v>48</v>
      </c>
      <c r="P4371" s="1" t="s">
        <v>48</v>
      </c>
      <c r="Q4371" s="1" t="s">
        <v>48</v>
      </c>
      <c r="R4371" s="1" t="s">
        <v>48</v>
      </c>
      <c r="S4371" s="1" t="s">
        <v>48</v>
      </c>
      <c r="T4371" s="1" t="s">
        <v>48</v>
      </c>
      <c r="U4371" s="1" t="s">
        <v>48</v>
      </c>
      <c r="V4371" s="1" t="s">
        <v>48</v>
      </c>
      <c r="W4371" s="1" t="s">
        <v>49</v>
      </c>
      <c r="X4371" s="1" t="s">
        <v>116</v>
      </c>
      <c r="Y4371" s="1" t="s">
        <v>6723</v>
      </c>
      <c r="AC4371" s="1" t="s">
        <v>5712</v>
      </c>
      <c r="AD4371" s="1" t="s">
        <v>5712</v>
      </c>
      <c r="AK4371" s="1" t="s">
        <v>55</v>
      </c>
      <c r="AN4371" s="1" t="s">
        <v>5712</v>
      </c>
      <c r="AP4371" s="1" t="s">
        <v>5712</v>
      </c>
      <c r="AR4371" s="1" t="s">
        <v>5712</v>
      </c>
      <c r="AT4371" s="1" t="s">
        <v>5712</v>
      </c>
      <c r="AV4371" s="1" t="s">
        <v>16758</v>
      </c>
    </row>
    <row r="4372" spans="1:48" x14ac:dyDescent="0.35">
      <c r="A4372" s="1" t="s">
        <v>16759</v>
      </c>
      <c r="B4372" s="1" t="s">
        <v>12499</v>
      </c>
      <c r="C4372" s="1" t="s">
        <v>41</v>
      </c>
      <c r="D4372">
        <v>38</v>
      </c>
      <c r="E4372" s="1" t="s">
        <v>42</v>
      </c>
      <c r="F4372" s="1" t="s">
        <v>66</v>
      </c>
      <c r="G4372" s="1" t="s">
        <v>59</v>
      </c>
      <c r="H4372" s="1" t="s">
        <v>144</v>
      </c>
      <c r="I4372" s="1" t="s">
        <v>110</v>
      </c>
      <c r="J4372" s="1" t="s">
        <v>47</v>
      </c>
      <c r="K4372" s="1" t="s">
        <v>48</v>
      </c>
      <c r="L4372" s="1" t="s">
        <v>48</v>
      </c>
      <c r="M4372" s="1" t="s">
        <v>48</v>
      </c>
      <c r="N4372" s="1" t="s">
        <v>48</v>
      </c>
      <c r="O4372" s="1" t="s">
        <v>48</v>
      </c>
      <c r="P4372" s="1" t="s">
        <v>48</v>
      </c>
      <c r="Q4372" s="1" t="s">
        <v>48</v>
      </c>
      <c r="R4372" s="1" t="s">
        <v>49</v>
      </c>
      <c r="S4372" s="1" t="s">
        <v>48</v>
      </c>
      <c r="T4372" s="1" t="s">
        <v>48</v>
      </c>
      <c r="U4372" s="1" t="s">
        <v>48</v>
      </c>
      <c r="V4372" s="1" t="s">
        <v>48</v>
      </c>
      <c r="W4372" s="1" t="s">
        <v>48</v>
      </c>
      <c r="X4372" s="1" t="s">
        <v>62</v>
      </c>
      <c r="AC4372" s="1" t="s">
        <v>5712</v>
      </c>
      <c r="AD4372" s="1" t="s">
        <v>5712</v>
      </c>
      <c r="AI4372" s="1" t="s">
        <v>16760</v>
      </c>
      <c r="AK4372" s="1" t="s">
        <v>77</v>
      </c>
      <c r="AN4372" s="1" t="s">
        <v>5712</v>
      </c>
      <c r="AP4372" s="1" t="s">
        <v>5712</v>
      </c>
      <c r="AR4372" s="1" t="s">
        <v>5712</v>
      </c>
      <c r="AT4372" s="1" t="s">
        <v>5712</v>
      </c>
    </row>
    <row r="4373" spans="1:48" x14ac:dyDescent="0.35">
      <c r="A4373" s="1" t="s">
        <v>16761</v>
      </c>
      <c r="B4373" s="1" t="s">
        <v>12499</v>
      </c>
      <c r="C4373" s="1" t="s">
        <v>41</v>
      </c>
      <c r="D4373">
        <v>24</v>
      </c>
      <c r="E4373" s="1" t="s">
        <v>57</v>
      </c>
      <c r="F4373" s="1" t="s">
        <v>107</v>
      </c>
      <c r="G4373" s="1" t="s">
        <v>59</v>
      </c>
      <c r="H4373" s="1" t="s">
        <v>109</v>
      </c>
      <c r="I4373" s="1" t="s">
        <v>46</v>
      </c>
      <c r="J4373" s="1" t="s">
        <v>47</v>
      </c>
      <c r="K4373" s="1" t="s">
        <v>48</v>
      </c>
      <c r="L4373" s="1" t="s">
        <v>48</v>
      </c>
      <c r="M4373" s="1" t="s">
        <v>48</v>
      </c>
      <c r="N4373" s="1" t="s">
        <v>48</v>
      </c>
      <c r="O4373" s="1" t="s">
        <v>49</v>
      </c>
      <c r="P4373" s="1" t="s">
        <v>48</v>
      </c>
      <c r="Q4373" s="1" t="s">
        <v>48</v>
      </c>
      <c r="R4373" s="1" t="s">
        <v>48</v>
      </c>
      <c r="S4373" s="1" t="s">
        <v>48</v>
      </c>
      <c r="T4373" s="1" t="s">
        <v>48</v>
      </c>
      <c r="U4373" s="1" t="s">
        <v>48</v>
      </c>
      <c r="V4373" s="1" t="s">
        <v>48</v>
      </c>
      <c r="W4373" s="1" t="s">
        <v>48</v>
      </c>
      <c r="X4373" s="1" t="s">
        <v>75</v>
      </c>
      <c r="Y4373" s="1" t="s">
        <v>16762</v>
      </c>
      <c r="AC4373" s="1" t="s">
        <v>5712</v>
      </c>
      <c r="AD4373" s="1" t="s">
        <v>5712</v>
      </c>
      <c r="AK4373" s="1" t="s">
        <v>77</v>
      </c>
      <c r="AN4373" s="1" t="s">
        <v>5712</v>
      </c>
      <c r="AP4373" s="1" t="s">
        <v>5712</v>
      </c>
      <c r="AR4373" s="1" t="s">
        <v>5712</v>
      </c>
      <c r="AT4373" s="1" t="s">
        <v>5712</v>
      </c>
    </row>
    <row r="4374" spans="1:48" x14ac:dyDescent="0.35">
      <c r="A4374" s="1" t="s">
        <v>16763</v>
      </c>
      <c r="B4374" s="1" t="s">
        <v>12499</v>
      </c>
      <c r="C4374" s="1" t="s">
        <v>41</v>
      </c>
      <c r="D4374">
        <v>20</v>
      </c>
      <c r="E4374" s="1" t="s">
        <v>57</v>
      </c>
      <c r="F4374" s="1" t="s">
        <v>72</v>
      </c>
      <c r="G4374" s="1" t="s">
        <v>98</v>
      </c>
      <c r="H4374" s="1" t="s">
        <v>386</v>
      </c>
      <c r="I4374" s="1" t="s">
        <v>74</v>
      </c>
      <c r="J4374" s="1" t="s">
        <v>80</v>
      </c>
      <c r="K4374" s="1" t="s">
        <v>48</v>
      </c>
      <c r="L4374" s="1" t="s">
        <v>48</v>
      </c>
      <c r="M4374" s="1" t="s">
        <v>48</v>
      </c>
      <c r="N4374" s="1" t="s">
        <v>48</v>
      </c>
      <c r="O4374" s="1" t="s">
        <v>48</v>
      </c>
      <c r="P4374" s="1" t="s">
        <v>48</v>
      </c>
      <c r="Q4374" s="1" t="s">
        <v>48</v>
      </c>
      <c r="R4374" s="1" t="s">
        <v>48</v>
      </c>
      <c r="S4374" s="1" t="s">
        <v>48</v>
      </c>
      <c r="T4374" s="1" t="s">
        <v>48</v>
      </c>
      <c r="U4374" s="1" t="s">
        <v>48</v>
      </c>
      <c r="V4374" s="1" t="s">
        <v>49</v>
      </c>
      <c r="W4374" s="1" t="s">
        <v>48</v>
      </c>
      <c r="X4374" s="1" t="s">
        <v>62</v>
      </c>
      <c r="AC4374" s="1" t="s">
        <v>5712</v>
      </c>
      <c r="AD4374" s="1" t="s">
        <v>5712</v>
      </c>
      <c r="AI4374" s="1" t="s">
        <v>16764</v>
      </c>
      <c r="AK4374" s="1" t="s">
        <v>55</v>
      </c>
      <c r="AN4374" s="1" t="s">
        <v>5712</v>
      </c>
      <c r="AP4374" s="1" t="s">
        <v>5712</v>
      </c>
      <c r="AR4374" s="1" t="s">
        <v>5712</v>
      </c>
      <c r="AT4374" s="1" t="s">
        <v>5712</v>
      </c>
      <c r="AV4374" s="1" t="s">
        <v>752</v>
      </c>
    </row>
    <row r="4375" spans="1:48" x14ac:dyDescent="0.35">
      <c r="A4375" s="1" t="s">
        <v>16765</v>
      </c>
      <c r="B4375" s="1" t="s">
        <v>12499</v>
      </c>
      <c r="C4375" s="1" t="s">
        <v>41</v>
      </c>
      <c r="D4375">
        <v>24</v>
      </c>
      <c r="E4375" s="1" t="s">
        <v>57</v>
      </c>
      <c r="F4375" s="1" t="s">
        <v>58</v>
      </c>
      <c r="G4375" s="1" t="s">
        <v>44</v>
      </c>
      <c r="H4375" s="1" t="s">
        <v>92</v>
      </c>
      <c r="I4375" s="1" t="s">
        <v>90</v>
      </c>
      <c r="J4375" s="1" t="s">
        <v>47</v>
      </c>
      <c r="K4375" s="1" t="s">
        <v>48</v>
      </c>
      <c r="L4375" s="1" t="s">
        <v>49</v>
      </c>
      <c r="M4375" s="1" t="s">
        <v>48</v>
      </c>
      <c r="N4375" s="1" t="s">
        <v>48</v>
      </c>
      <c r="O4375" s="1" t="s">
        <v>48</v>
      </c>
      <c r="P4375" s="1" t="s">
        <v>48</v>
      </c>
      <c r="Q4375" s="1" t="s">
        <v>48</v>
      </c>
      <c r="R4375" s="1" t="s">
        <v>48</v>
      </c>
      <c r="S4375" s="1" t="s">
        <v>48</v>
      </c>
      <c r="T4375" s="1" t="s">
        <v>48</v>
      </c>
      <c r="U4375" s="1" t="s">
        <v>48</v>
      </c>
      <c r="V4375" s="1" t="s">
        <v>48</v>
      </c>
      <c r="W4375" s="1" t="s">
        <v>48</v>
      </c>
      <c r="X4375" s="1" t="s">
        <v>75</v>
      </c>
      <c r="Y4375" s="1" t="s">
        <v>16766</v>
      </c>
      <c r="AC4375" s="1" t="s">
        <v>5712</v>
      </c>
      <c r="AD4375" s="1" t="s">
        <v>5712</v>
      </c>
      <c r="AK4375" s="1" t="s">
        <v>77</v>
      </c>
      <c r="AN4375" s="1" t="s">
        <v>5712</v>
      </c>
      <c r="AP4375" s="1" t="s">
        <v>5712</v>
      </c>
      <c r="AR4375" s="1" t="s">
        <v>5712</v>
      </c>
      <c r="AT4375" s="1" t="s">
        <v>5712</v>
      </c>
    </row>
    <row r="4376" spans="1:48" x14ac:dyDescent="0.35">
      <c r="A4376" s="1" t="s">
        <v>16767</v>
      </c>
      <c r="B4376" s="1" t="s">
        <v>12499</v>
      </c>
      <c r="C4376" s="1" t="s">
        <v>41</v>
      </c>
      <c r="D4376">
        <v>27</v>
      </c>
      <c r="E4376" s="1" t="s">
        <v>57</v>
      </c>
      <c r="F4376" s="1" t="s">
        <v>72</v>
      </c>
      <c r="G4376" s="1" t="s">
        <v>59</v>
      </c>
      <c r="H4376" s="1" t="s">
        <v>79</v>
      </c>
      <c r="I4376" s="1" t="s">
        <v>99</v>
      </c>
      <c r="J4376" s="1" t="s">
        <v>47</v>
      </c>
      <c r="K4376" s="1" t="s">
        <v>48</v>
      </c>
      <c r="L4376" s="1" t="s">
        <v>48</v>
      </c>
      <c r="M4376" s="1" t="s">
        <v>48</v>
      </c>
      <c r="N4376" s="1" t="s">
        <v>48</v>
      </c>
      <c r="O4376" s="1" t="s">
        <v>49</v>
      </c>
      <c r="P4376" s="1" t="s">
        <v>48</v>
      </c>
      <c r="Q4376" s="1" t="s">
        <v>48</v>
      </c>
      <c r="R4376" s="1" t="s">
        <v>48</v>
      </c>
      <c r="S4376" s="1" t="s">
        <v>48</v>
      </c>
      <c r="T4376" s="1" t="s">
        <v>48</v>
      </c>
      <c r="U4376" s="1" t="s">
        <v>48</v>
      </c>
      <c r="V4376" s="1" t="s">
        <v>48</v>
      </c>
      <c r="W4376" s="1" t="s">
        <v>48</v>
      </c>
      <c r="X4376" s="1" t="s">
        <v>62</v>
      </c>
      <c r="AC4376" s="1" t="s">
        <v>5712</v>
      </c>
      <c r="AD4376" s="1" t="s">
        <v>5712</v>
      </c>
      <c r="AK4376" s="1" t="s">
        <v>77</v>
      </c>
      <c r="AN4376" s="1" t="s">
        <v>131</v>
      </c>
      <c r="AP4376" s="1" t="s">
        <v>5712</v>
      </c>
      <c r="AR4376" s="1" t="s">
        <v>5712</v>
      </c>
      <c r="AT4376" s="1" t="s">
        <v>5712</v>
      </c>
    </row>
    <row r="4377" spans="1:48" x14ac:dyDescent="0.35">
      <c r="A4377" s="1" t="s">
        <v>16768</v>
      </c>
      <c r="B4377" s="1" t="s">
        <v>12499</v>
      </c>
      <c r="C4377" s="1" t="s">
        <v>41</v>
      </c>
      <c r="D4377">
        <v>22</v>
      </c>
      <c r="E4377" s="1" t="s">
        <v>57</v>
      </c>
      <c r="F4377" s="1" t="s">
        <v>107</v>
      </c>
      <c r="G4377" s="1" t="s">
        <v>73</v>
      </c>
      <c r="H4377" s="1" t="s">
        <v>45</v>
      </c>
      <c r="I4377" s="1" t="s">
        <v>68</v>
      </c>
      <c r="J4377" s="1" t="s">
        <v>47</v>
      </c>
      <c r="K4377" s="1" t="s">
        <v>48</v>
      </c>
      <c r="L4377" s="1" t="s">
        <v>48</v>
      </c>
      <c r="M4377" s="1" t="s">
        <v>49</v>
      </c>
      <c r="N4377" s="1" t="s">
        <v>48</v>
      </c>
      <c r="O4377" s="1" t="s">
        <v>48</v>
      </c>
      <c r="P4377" s="1" t="s">
        <v>48</v>
      </c>
      <c r="Q4377" s="1" t="s">
        <v>48</v>
      </c>
      <c r="R4377" s="1" t="s">
        <v>48</v>
      </c>
      <c r="S4377" s="1" t="s">
        <v>48</v>
      </c>
      <c r="T4377" s="1" t="s">
        <v>48</v>
      </c>
      <c r="U4377" s="1" t="s">
        <v>48</v>
      </c>
      <c r="V4377" s="1" t="s">
        <v>48</v>
      </c>
      <c r="W4377" s="1" t="s">
        <v>48</v>
      </c>
      <c r="X4377" s="1" t="s">
        <v>62</v>
      </c>
      <c r="AC4377" s="1" t="s">
        <v>5712</v>
      </c>
      <c r="AD4377" s="1" t="s">
        <v>5712</v>
      </c>
      <c r="AI4377" s="1" t="s">
        <v>16769</v>
      </c>
      <c r="AK4377" s="1" t="s">
        <v>63</v>
      </c>
      <c r="AN4377" s="1" t="s">
        <v>5712</v>
      </c>
      <c r="AP4377" s="1" t="s">
        <v>5712</v>
      </c>
      <c r="AR4377" s="1" t="s">
        <v>5712</v>
      </c>
      <c r="AT4377" s="1" t="s">
        <v>5712</v>
      </c>
      <c r="AV4377" s="1" t="s">
        <v>16770</v>
      </c>
    </row>
    <row r="4378" spans="1:48" x14ac:dyDescent="0.35">
      <c r="A4378" s="1" t="s">
        <v>16771</v>
      </c>
      <c r="B4378" s="1" t="s">
        <v>12499</v>
      </c>
      <c r="C4378" s="1" t="s">
        <v>41</v>
      </c>
      <c r="D4378">
        <v>43</v>
      </c>
      <c r="E4378" s="1" t="s">
        <v>42</v>
      </c>
      <c r="F4378" s="1" t="s">
        <v>72</v>
      </c>
      <c r="G4378" s="1" t="s">
        <v>44</v>
      </c>
      <c r="H4378" s="1" t="s">
        <v>109</v>
      </c>
      <c r="I4378" s="1" t="s">
        <v>113</v>
      </c>
      <c r="J4378" s="1" t="s">
        <v>47</v>
      </c>
      <c r="K4378" s="1" t="s">
        <v>48</v>
      </c>
      <c r="L4378" s="1" t="s">
        <v>49</v>
      </c>
      <c r="M4378" s="1" t="s">
        <v>48</v>
      </c>
      <c r="N4378" s="1" t="s">
        <v>48</v>
      </c>
      <c r="O4378" s="1" t="s">
        <v>48</v>
      </c>
      <c r="P4378" s="1" t="s">
        <v>48</v>
      </c>
      <c r="Q4378" s="1" t="s">
        <v>48</v>
      </c>
      <c r="R4378" s="1" t="s">
        <v>48</v>
      </c>
      <c r="S4378" s="1" t="s">
        <v>48</v>
      </c>
      <c r="T4378" s="1" t="s">
        <v>48</v>
      </c>
      <c r="U4378" s="1" t="s">
        <v>48</v>
      </c>
      <c r="V4378" s="1" t="s">
        <v>48</v>
      </c>
      <c r="W4378" s="1" t="s">
        <v>48</v>
      </c>
      <c r="X4378" s="1" t="s">
        <v>62</v>
      </c>
      <c r="AC4378" s="1" t="s">
        <v>5712</v>
      </c>
      <c r="AD4378" s="1" t="s">
        <v>5712</v>
      </c>
      <c r="AK4378" s="1" t="s">
        <v>63</v>
      </c>
      <c r="AN4378" s="1" t="s">
        <v>5712</v>
      </c>
      <c r="AP4378" s="1" t="s">
        <v>5712</v>
      </c>
      <c r="AR4378" s="1" t="s">
        <v>5712</v>
      </c>
      <c r="AT4378" s="1" t="s">
        <v>5712</v>
      </c>
      <c r="AV4378" s="1" t="s">
        <v>16772</v>
      </c>
    </row>
    <row r="4379" spans="1:48" x14ac:dyDescent="0.35">
      <c r="A4379" s="1" t="s">
        <v>16773</v>
      </c>
      <c r="B4379" s="1" t="s">
        <v>12499</v>
      </c>
      <c r="C4379" s="1" t="s">
        <v>41</v>
      </c>
      <c r="D4379">
        <v>38</v>
      </c>
      <c r="E4379" s="1" t="s">
        <v>42</v>
      </c>
      <c r="F4379" s="1" t="s">
        <v>107</v>
      </c>
      <c r="G4379" s="1" t="s">
        <v>44</v>
      </c>
      <c r="H4379" s="1" t="s">
        <v>45</v>
      </c>
      <c r="I4379" s="1" t="s">
        <v>74</v>
      </c>
      <c r="J4379" s="1" t="s">
        <v>47</v>
      </c>
      <c r="K4379" s="1" t="s">
        <v>48</v>
      </c>
      <c r="L4379" s="1" t="s">
        <v>49</v>
      </c>
      <c r="M4379" s="1" t="s">
        <v>48</v>
      </c>
      <c r="N4379" s="1" t="s">
        <v>48</v>
      </c>
      <c r="O4379" s="1" t="s">
        <v>48</v>
      </c>
      <c r="P4379" s="1" t="s">
        <v>48</v>
      </c>
      <c r="Q4379" s="1" t="s">
        <v>48</v>
      </c>
      <c r="R4379" s="1" t="s">
        <v>48</v>
      </c>
      <c r="S4379" s="1" t="s">
        <v>48</v>
      </c>
      <c r="T4379" s="1" t="s">
        <v>48</v>
      </c>
      <c r="U4379" s="1" t="s">
        <v>48</v>
      </c>
      <c r="V4379" s="1" t="s">
        <v>48</v>
      </c>
      <c r="W4379" s="1" t="s">
        <v>48</v>
      </c>
      <c r="X4379" s="1" t="s">
        <v>116</v>
      </c>
      <c r="Y4379" s="1" t="s">
        <v>16774</v>
      </c>
      <c r="AC4379" s="1" t="s">
        <v>5712</v>
      </c>
      <c r="AD4379" s="1" t="s">
        <v>5712</v>
      </c>
      <c r="AK4379" s="1" t="s">
        <v>77</v>
      </c>
      <c r="AN4379" s="1" t="s">
        <v>5712</v>
      </c>
      <c r="AP4379" s="1" t="s">
        <v>131</v>
      </c>
      <c r="AR4379" s="1" t="s">
        <v>5712</v>
      </c>
      <c r="AT4379" s="1" t="s">
        <v>5712</v>
      </c>
    </row>
    <row r="4380" spans="1:48" x14ac:dyDescent="0.35">
      <c r="A4380" s="1" t="s">
        <v>16775</v>
      </c>
      <c r="B4380" s="1" t="s">
        <v>12499</v>
      </c>
      <c r="C4380" s="1" t="s">
        <v>41</v>
      </c>
      <c r="D4380">
        <v>19</v>
      </c>
      <c r="E4380" s="1" t="s">
        <v>57</v>
      </c>
      <c r="F4380" s="1" t="s">
        <v>58</v>
      </c>
      <c r="G4380" s="1" t="s">
        <v>44</v>
      </c>
      <c r="H4380" s="1" t="s">
        <v>79</v>
      </c>
      <c r="I4380" s="1" t="s">
        <v>110</v>
      </c>
      <c r="J4380" s="1" t="s">
        <v>47</v>
      </c>
      <c r="K4380" s="1" t="s">
        <v>48</v>
      </c>
      <c r="L4380" s="1" t="s">
        <v>48</v>
      </c>
      <c r="M4380" s="1" t="s">
        <v>48</v>
      </c>
      <c r="N4380" s="1" t="s">
        <v>48</v>
      </c>
      <c r="O4380" s="1" t="s">
        <v>48</v>
      </c>
      <c r="P4380" s="1" t="s">
        <v>49</v>
      </c>
      <c r="Q4380" s="1" t="s">
        <v>48</v>
      </c>
      <c r="R4380" s="1" t="s">
        <v>48</v>
      </c>
      <c r="S4380" s="1" t="s">
        <v>48</v>
      </c>
      <c r="T4380" s="1" t="s">
        <v>48</v>
      </c>
      <c r="U4380" s="1" t="s">
        <v>48</v>
      </c>
      <c r="V4380" s="1" t="s">
        <v>48</v>
      </c>
      <c r="W4380" s="1" t="s">
        <v>48</v>
      </c>
      <c r="X4380" s="1" t="s">
        <v>75</v>
      </c>
      <c r="Y4380" s="1" t="s">
        <v>16776</v>
      </c>
      <c r="AC4380" s="1" t="s">
        <v>5712</v>
      </c>
      <c r="AD4380" s="1" t="s">
        <v>5712</v>
      </c>
      <c r="AK4380" s="1" t="s">
        <v>63</v>
      </c>
      <c r="AN4380" s="1" t="s">
        <v>5712</v>
      </c>
      <c r="AP4380" s="1" t="s">
        <v>5712</v>
      </c>
      <c r="AR4380" s="1" t="s">
        <v>5712</v>
      </c>
      <c r="AT4380" s="1" t="s">
        <v>5712</v>
      </c>
      <c r="AV4380" s="1" t="s">
        <v>579</v>
      </c>
    </row>
    <row r="4381" spans="1:48" x14ac:dyDescent="0.35">
      <c r="A4381" s="1" t="s">
        <v>16777</v>
      </c>
      <c r="B4381" s="1" t="s">
        <v>12499</v>
      </c>
      <c r="C4381" s="1" t="s">
        <v>41</v>
      </c>
      <c r="D4381">
        <v>48</v>
      </c>
      <c r="E4381" s="1" t="s">
        <v>42</v>
      </c>
      <c r="F4381" s="1" t="s">
        <v>66</v>
      </c>
      <c r="G4381" s="1" t="s">
        <v>98</v>
      </c>
      <c r="H4381" s="1" t="s">
        <v>79</v>
      </c>
      <c r="I4381" s="1" t="s">
        <v>90</v>
      </c>
      <c r="J4381" s="1" t="s">
        <v>47</v>
      </c>
      <c r="K4381" s="1" t="s">
        <v>48</v>
      </c>
      <c r="L4381" s="1" t="s">
        <v>48</v>
      </c>
      <c r="M4381" s="1" t="s">
        <v>49</v>
      </c>
      <c r="N4381" s="1" t="s">
        <v>48</v>
      </c>
      <c r="O4381" s="1" t="s">
        <v>48</v>
      </c>
      <c r="P4381" s="1" t="s">
        <v>48</v>
      </c>
      <c r="Q4381" s="1" t="s">
        <v>48</v>
      </c>
      <c r="R4381" s="1" t="s">
        <v>48</v>
      </c>
      <c r="S4381" s="1" t="s">
        <v>48</v>
      </c>
      <c r="T4381" s="1" t="s">
        <v>48</v>
      </c>
      <c r="U4381" s="1" t="s">
        <v>48</v>
      </c>
      <c r="V4381" s="1" t="s">
        <v>48</v>
      </c>
      <c r="W4381" s="1" t="s">
        <v>48</v>
      </c>
      <c r="X4381" s="1" t="s">
        <v>62</v>
      </c>
      <c r="AC4381" s="1" t="s">
        <v>5712</v>
      </c>
      <c r="AD4381" s="1" t="s">
        <v>5712</v>
      </c>
      <c r="AK4381" s="1" t="s">
        <v>77</v>
      </c>
      <c r="AN4381" s="1" t="s">
        <v>5712</v>
      </c>
      <c r="AP4381" s="1" t="s">
        <v>5712</v>
      </c>
      <c r="AR4381" s="1" t="s">
        <v>5712</v>
      </c>
      <c r="AT4381" s="1" t="s">
        <v>5712</v>
      </c>
      <c r="AV4381" s="1" t="s">
        <v>105</v>
      </c>
    </row>
    <row r="4382" spans="1:48" x14ac:dyDescent="0.35">
      <c r="A4382" s="1" t="s">
        <v>16778</v>
      </c>
      <c r="B4382" s="1" t="s">
        <v>12499</v>
      </c>
      <c r="C4382" s="1" t="s">
        <v>41</v>
      </c>
      <c r="D4382">
        <v>55</v>
      </c>
      <c r="E4382" s="1" t="s">
        <v>65</v>
      </c>
      <c r="F4382" s="1" t="s">
        <v>66</v>
      </c>
      <c r="G4382" s="1" t="s">
        <v>44</v>
      </c>
      <c r="H4382" s="1" t="s">
        <v>67</v>
      </c>
      <c r="I4382" s="1" t="s">
        <v>68</v>
      </c>
      <c r="J4382" s="1" t="s">
        <v>47</v>
      </c>
      <c r="K4382" s="1" t="s">
        <v>48</v>
      </c>
      <c r="L4382" s="1" t="s">
        <v>48</v>
      </c>
      <c r="M4382" s="1" t="s">
        <v>48</v>
      </c>
      <c r="N4382" s="1" t="s">
        <v>49</v>
      </c>
      <c r="O4382" s="1" t="s">
        <v>48</v>
      </c>
      <c r="P4382" s="1" t="s">
        <v>48</v>
      </c>
      <c r="Q4382" s="1" t="s">
        <v>48</v>
      </c>
      <c r="R4382" s="1" t="s">
        <v>48</v>
      </c>
      <c r="S4382" s="1" t="s">
        <v>48</v>
      </c>
      <c r="T4382" s="1" t="s">
        <v>48</v>
      </c>
      <c r="U4382" s="1" t="s">
        <v>48</v>
      </c>
      <c r="V4382" s="1" t="s">
        <v>48</v>
      </c>
      <c r="W4382" s="1" t="s">
        <v>48</v>
      </c>
      <c r="X4382" s="1" t="s">
        <v>62</v>
      </c>
      <c r="AC4382" s="1" t="s">
        <v>5712</v>
      </c>
      <c r="AD4382" s="1" t="s">
        <v>5712</v>
      </c>
      <c r="AI4382" s="1" t="s">
        <v>16779</v>
      </c>
      <c r="AK4382" s="1" t="s">
        <v>77</v>
      </c>
      <c r="AN4382" s="1" t="s">
        <v>5712</v>
      </c>
      <c r="AP4382" s="1" t="s">
        <v>5712</v>
      </c>
      <c r="AR4382" s="1" t="s">
        <v>5712</v>
      </c>
      <c r="AT4382" s="1" t="s">
        <v>5712</v>
      </c>
    </row>
    <row r="4383" spans="1:48" x14ac:dyDescent="0.35">
      <c r="A4383" s="1" t="s">
        <v>16780</v>
      </c>
      <c r="B4383" s="1" t="s">
        <v>12499</v>
      </c>
      <c r="C4383" s="1" t="s">
        <v>41</v>
      </c>
      <c r="D4383">
        <v>53</v>
      </c>
      <c r="E4383" s="1" t="s">
        <v>42</v>
      </c>
      <c r="F4383" s="1" t="s">
        <v>43</v>
      </c>
      <c r="G4383" s="1" t="s">
        <v>73</v>
      </c>
      <c r="H4383" s="1" t="s">
        <v>79</v>
      </c>
      <c r="I4383" s="1" t="s">
        <v>125</v>
      </c>
      <c r="J4383" s="1" t="s">
        <v>47</v>
      </c>
      <c r="K4383" s="1" t="s">
        <v>48</v>
      </c>
      <c r="L4383" s="1" t="s">
        <v>48</v>
      </c>
      <c r="M4383" s="1" t="s">
        <v>48</v>
      </c>
      <c r="N4383" s="1" t="s">
        <v>48</v>
      </c>
      <c r="O4383" s="1" t="s">
        <v>48</v>
      </c>
      <c r="P4383" s="1" t="s">
        <v>48</v>
      </c>
      <c r="Q4383" s="1" t="s">
        <v>49</v>
      </c>
      <c r="R4383" s="1" t="s">
        <v>48</v>
      </c>
      <c r="S4383" s="1" t="s">
        <v>48</v>
      </c>
      <c r="T4383" s="1" t="s">
        <v>48</v>
      </c>
      <c r="U4383" s="1" t="s">
        <v>48</v>
      </c>
      <c r="V4383" s="1" t="s">
        <v>48</v>
      </c>
      <c r="W4383" s="1" t="s">
        <v>48</v>
      </c>
      <c r="X4383" s="1" t="s">
        <v>62</v>
      </c>
      <c r="AC4383" s="1" t="s">
        <v>5712</v>
      </c>
      <c r="AD4383" s="1" t="s">
        <v>5712</v>
      </c>
      <c r="AI4383" s="1" t="s">
        <v>16781</v>
      </c>
      <c r="AK4383" s="1" t="s">
        <v>77</v>
      </c>
      <c r="AN4383" s="1" t="s">
        <v>5712</v>
      </c>
      <c r="AP4383" s="1" t="s">
        <v>5712</v>
      </c>
      <c r="AR4383" s="1" t="s">
        <v>5712</v>
      </c>
      <c r="AT4383" s="1" t="s">
        <v>5712</v>
      </c>
    </row>
    <row r="4384" spans="1:48" x14ac:dyDescent="0.35">
      <c r="A4384" s="1" t="s">
        <v>16782</v>
      </c>
      <c r="B4384" s="1" t="s">
        <v>12499</v>
      </c>
      <c r="C4384" s="1" t="s">
        <v>41</v>
      </c>
      <c r="D4384">
        <v>23</v>
      </c>
      <c r="E4384" s="1" t="s">
        <v>57</v>
      </c>
      <c r="F4384" s="1" t="s">
        <v>107</v>
      </c>
      <c r="G4384" s="1" t="s">
        <v>85</v>
      </c>
      <c r="H4384" s="1" t="s">
        <v>79</v>
      </c>
      <c r="I4384" s="1" t="s">
        <v>110</v>
      </c>
      <c r="J4384" s="1" t="s">
        <v>47</v>
      </c>
      <c r="K4384" s="1" t="s">
        <v>48</v>
      </c>
      <c r="L4384" s="1" t="s">
        <v>48</v>
      </c>
      <c r="M4384" s="1" t="s">
        <v>48</v>
      </c>
      <c r="N4384" s="1" t="s">
        <v>48</v>
      </c>
      <c r="O4384" s="1" t="s">
        <v>48</v>
      </c>
      <c r="P4384" s="1" t="s">
        <v>49</v>
      </c>
      <c r="Q4384" s="1" t="s">
        <v>48</v>
      </c>
      <c r="R4384" s="1" t="s">
        <v>48</v>
      </c>
      <c r="S4384" s="1" t="s">
        <v>48</v>
      </c>
      <c r="T4384" s="1" t="s">
        <v>48</v>
      </c>
      <c r="U4384" s="1" t="s">
        <v>48</v>
      </c>
      <c r="V4384" s="1" t="s">
        <v>48</v>
      </c>
      <c r="W4384" s="1" t="s">
        <v>48</v>
      </c>
      <c r="X4384" s="1" t="s">
        <v>62</v>
      </c>
      <c r="AC4384" s="1" t="s">
        <v>5712</v>
      </c>
      <c r="AD4384" s="1" t="s">
        <v>5712</v>
      </c>
      <c r="AK4384" s="1" t="s">
        <v>63</v>
      </c>
      <c r="AN4384" s="1" t="s">
        <v>5712</v>
      </c>
      <c r="AP4384" s="1" t="s">
        <v>5712</v>
      </c>
      <c r="AR4384" s="1" t="s">
        <v>5712</v>
      </c>
      <c r="AT4384" s="1" t="s">
        <v>5712</v>
      </c>
      <c r="AV4384" s="1" t="s">
        <v>224</v>
      </c>
    </row>
    <row r="4385" spans="1:48" x14ac:dyDescent="0.35">
      <c r="A4385" s="1" t="s">
        <v>16783</v>
      </c>
      <c r="B4385" s="1" t="s">
        <v>12499</v>
      </c>
      <c r="C4385" s="1" t="s">
        <v>41</v>
      </c>
      <c r="D4385">
        <v>19</v>
      </c>
      <c r="E4385" s="1" t="s">
        <v>57</v>
      </c>
      <c r="F4385" s="1" t="s">
        <v>58</v>
      </c>
      <c r="G4385" s="1" t="s">
        <v>73</v>
      </c>
      <c r="H4385" s="1" t="s">
        <v>45</v>
      </c>
      <c r="I4385" s="1" t="s">
        <v>46</v>
      </c>
      <c r="J4385" s="1" t="s">
        <v>47</v>
      </c>
      <c r="K4385" s="1" t="s">
        <v>48</v>
      </c>
      <c r="L4385" s="1" t="s">
        <v>48</v>
      </c>
      <c r="M4385" s="1" t="s">
        <v>49</v>
      </c>
      <c r="N4385" s="1" t="s">
        <v>48</v>
      </c>
      <c r="O4385" s="1" t="s">
        <v>48</v>
      </c>
      <c r="P4385" s="1" t="s">
        <v>48</v>
      </c>
      <c r="Q4385" s="1" t="s">
        <v>48</v>
      </c>
      <c r="R4385" s="1" t="s">
        <v>48</v>
      </c>
      <c r="S4385" s="1" t="s">
        <v>48</v>
      </c>
      <c r="T4385" s="1" t="s">
        <v>48</v>
      </c>
      <c r="U4385" s="1" t="s">
        <v>48</v>
      </c>
      <c r="V4385" s="1" t="s">
        <v>48</v>
      </c>
      <c r="W4385" s="1" t="s">
        <v>48</v>
      </c>
      <c r="X4385" s="1" t="s">
        <v>62</v>
      </c>
      <c r="AC4385" s="1" t="s">
        <v>5712</v>
      </c>
      <c r="AD4385" s="1" t="s">
        <v>5712</v>
      </c>
      <c r="AK4385" s="1" t="s">
        <v>63</v>
      </c>
      <c r="AN4385" s="1" t="s">
        <v>5712</v>
      </c>
      <c r="AP4385" s="1" t="s">
        <v>5712</v>
      </c>
      <c r="AR4385" s="1" t="s">
        <v>5712</v>
      </c>
      <c r="AT4385" s="1" t="s">
        <v>5712</v>
      </c>
    </row>
    <row r="4386" spans="1:48" x14ac:dyDescent="0.35">
      <c r="A4386" s="1" t="s">
        <v>16784</v>
      </c>
      <c r="B4386" s="1" t="s">
        <v>12499</v>
      </c>
      <c r="C4386" s="1" t="s">
        <v>41</v>
      </c>
      <c r="D4386">
        <v>22</v>
      </c>
      <c r="E4386" s="1" t="s">
        <v>57</v>
      </c>
      <c r="F4386" s="1" t="s">
        <v>58</v>
      </c>
      <c r="G4386" s="1" t="s">
        <v>85</v>
      </c>
      <c r="H4386" s="1" t="s">
        <v>45</v>
      </c>
      <c r="I4386" s="1" t="s">
        <v>113</v>
      </c>
      <c r="J4386" s="1" t="s">
        <v>47</v>
      </c>
      <c r="K4386" s="1" t="s">
        <v>48</v>
      </c>
      <c r="L4386" s="1" t="s">
        <v>48</v>
      </c>
      <c r="M4386" s="1" t="s">
        <v>48</v>
      </c>
      <c r="N4386" s="1" t="s">
        <v>48</v>
      </c>
      <c r="O4386" s="1" t="s">
        <v>48</v>
      </c>
      <c r="P4386" s="1" t="s">
        <v>49</v>
      </c>
      <c r="Q4386" s="1" t="s">
        <v>48</v>
      </c>
      <c r="R4386" s="1" t="s">
        <v>48</v>
      </c>
      <c r="S4386" s="1" t="s">
        <v>48</v>
      </c>
      <c r="T4386" s="1" t="s">
        <v>48</v>
      </c>
      <c r="U4386" s="1" t="s">
        <v>48</v>
      </c>
      <c r="V4386" s="1" t="s">
        <v>48</v>
      </c>
      <c r="W4386" s="1" t="s">
        <v>48</v>
      </c>
      <c r="X4386" s="1" t="s">
        <v>51</v>
      </c>
      <c r="Y4386" s="1" t="s">
        <v>16785</v>
      </c>
      <c r="AC4386" s="1" t="s">
        <v>5712</v>
      </c>
      <c r="AD4386" s="1" t="s">
        <v>5712</v>
      </c>
      <c r="AK4386" s="1" t="s">
        <v>63</v>
      </c>
      <c r="AN4386" s="1" t="s">
        <v>5712</v>
      </c>
      <c r="AP4386" s="1" t="s">
        <v>5712</v>
      </c>
      <c r="AR4386" s="1" t="s">
        <v>5712</v>
      </c>
      <c r="AT4386" s="1" t="s">
        <v>5712</v>
      </c>
      <c r="AV4386" s="1" t="s">
        <v>16786</v>
      </c>
    </row>
    <row r="4387" spans="1:48" ht="377" x14ac:dyDescent="0.35">
      <c r="A4387" s="1" t="s">
        <v>16787</v>
      </c>
      <c r="B4387" s="1" t="s">
        <v>12499</v>
      </c>
      <c r="C4387" s="1" t="s">
        <v>71</v>
      </c>
      <c r="D4387">
        <v>52</v>
      </c>
      <c r="E4387" s="1" t="s">
        <v>42</v>
      </c>
      <c r="F4387" s="1" t="s">
        <v>72</v>
      </c>
      <c r="G4387" s="1" t="s">
        <v>98</v>
      </c>
      <c r="H4387" s="1" t="s">
        <v>144</v>
      </c>
      <c r="I4387" s="1" t="s">
        <v>110</v>
      </c>
      <c r="J4387" s="1" t="s">
        <v>47</v>
      </c>
      <c r="K4387" s="1" t="s">
        <v>48</v>
      </c>
      <c r="L4387" s="1" t="s">
        <v>48</v>
      </c>
      <c r="M4387" s="1" t="s">
        <v>48</v>
      </c>
      <c r="N4387" s="1" t="s">
        <v>48</v>
      </c>
      <c r="O4387" s="1" t="s">
        <v>48</v>
      </c>
      <c r="P4387" s="1" t="s">
        <v>49</v>
      </c>
      <c r="Q4387" s="1" t="s">
        <v>48</v>
      </c>
      <c r="R4387" s="1" t="s">
        <v>48</v>
      </c>
      <c r="S4387" s="1" t="s">
        <v>48</v>
      </c>
      <c r="T4387" s="1" t="s">
        <v>48</v>
      </c>
      <c r="U4387" s="1" t="s">
        <v>48</v>
      </c>
      <c r="V4387" s="1" t="s">
        <v>48</v>
      </c>
      <c r="W4387" s="1" t="s">
        <v>48</v>
      </c>
      <c r="X4387" s="1" t="s">
        <v>116</v>
      </c>
      <c r="Y4387" s="1" t="s">
        <v>16788</v>
      </c>
      <c r="AC4387" s="1" t="s">
        <v>5712</v>
      </c>
      <c r="AD4387" s="1" t="s">
        <v>5712</v>
      </c>
      <c r="AI4387" s="2" t="s">
        <v>16789</v>
      </c>
      <c r="AK4387" s="1" t="s">
        <v>55</v>
      </c>
      <c r="AN4387" s="1" t="s">
        <v>5712</v>
      </c>
      <c r="AP4387" s="1" t="s">
        <v>5712</v>
      </c>
      <c r="AR4387" s="1" t="s">
        <v>5712</v>
      </c>
      <c r="AT4387" s="1" t="s">
        <v>5712</v>
      </c>
      <c r="AV4387" s="1" t="s">
        <v>16790</v>
      </c>
    </row>
    <row r="4388" spans="1:48" x14ac:dyDescent="0.35">
      <c r="A4388" s="1" t="s">
        <v>16791</v>
      </c>
      <c r="B4388" s="1" t="s">
        <v>12499</v>
      </c>
      <c r="C4388" s="1" t="s">
        <v>41</v>
      </c>
      <c r="D4388">
        <v>22</v>
      </c>
      <c r="E4388" s="1" t="s">
        <v>57</v>
      </c>
      <c r="F4388" s="1" t="s">
        <v>58</v>
      </c>
      <c r="G4388" s="1" t="s">
        <v>98</v>
      </c>
      <c r="H4388" s="1" t="s">
        <v>45</v>
      </c>
      <c r="I4388" s="1" t="s">
        <v>74</v>
      </c>
      <c r="J4388" s="1" t="s">
        <v>47</v>
      </c>
      <c r="K4388" s="1" t="s">
        <v>48</v>
      </c>
      <c r="L4388" s="1" t="s">
        <v>48</v>
      </c>
      <c r="M4388" s="1" t="s">
        <v>48</v>
      </c>
      <c r="N4388" s="1" t="s">
        <v>49</v>
      </c>
      <c r="O4388" s="1" t="s">
        <v>48</v>
      </c>
      <c r="P4388" s="1" t="s">
        <v>48</v>
      </c>
      <c r="Q4388" s="1" t="s">
        <v>48</v>
      </c>
      <c r="R4388" s="1" t="s">
        <v>48</v>
      </c>
      <c r="S4388" s="1" t="s">
        <v>48</v>
      </c>
      <c r="T4388" s="1" t="s">
        <v>48</v>
      </c>
      <c r="U4388" s="1" t="s">
        <v>48</v>
      </c>
      <c r="V4388" s="1" t="s">
        <v>48</v>
      </c>
      <c r="W4388" s="1" t="s">
        <v>48</v>
      </c>
      <c r="X4388" s="1" t="s">
        <v>62</v>
      </c>
      <c r="AC4388" s="1" t="s">
        <v>5712</v>
      </c>
      <c r="AD4388" s="1" t="s">
        <v>5712</v>
      </c>
      <c r="AK4388" s="1" t="s">
        <v>55</v>
      </c>
      <c r="AN4388" s="1" t="s">
        <v>5712</v>
      </c>
      <c r="AP4388" s="1" t="s">
        <v>5712</v>
      </c>
      <c r="AR4388" s="1" t="s">
        <v>5712</v>
      </c>
      <c r="AT4388" s="1" t="s">
        <v>5712</v>
      </c>
      <c r="AV4388" s="1" t="s">
        <v>16792</v>
      </c>
    </row>
    <row r="4389" spans="1:48" x14ac:dyDescent="0.35">
      <c r="A4389" s="1" t="s">
        <v>16793</v>
      </c>
      <c r="B4389" s="1" t="s">
        <v>12499</v>
      </c>
      <c r="C4389" s="1" t="s">
        <v>41</v>
      </c>
      <c r="D4389">
        <v>24</v>
      </c>
      <c r="E4389" s="1" t="s">
        <v>57</v>
      </c>
      <c r="F4389" s="1" t="s">
        <v>107</v>
      </c>
      <c r="G4389" s="1" t="s">
        <v>44</v>
      </c>
      <c r="H4389" s="1" t="s">
        <v>79</v>
      </c>
      <c r="I4389" s="1" t="s">
        <v>68</v>
      </c>
      <c r="J4389" s="1" t="s">
        <v>80</v>
      </c>
      <c r="K4389" s="1" t="s">
        <v>48</v>
      </c>
      <c r="L4389" s="1" t="s">
        <v>48</v>
      </c>
      <c r="M4389" s="1" t="s">
        <v>48</v>
      </c>
      <c r="N4389" s="1" t="s">
        <v>49</v>
      </c>
      <c r="O4389" s="1" t="s">
        <v>48</v>
      </c>
      <c r="P4389" s="1" t="s">
        <v>48</v>
      </c>
      <c r="Q4389" s="1" t="s">
        <v>48</v>
      </c>
      <c r="R4389" s="1" t="s">
        <v>48</v>
      </c>
      <c r="S4389" s="1" t="s">
        <v>48</v>
      </c>
      <c r="T4389" s="1" t="s">
        <v>48</v>
      </c>
      <c r="U4389" s="1" t="s">
        <v>48</v>
      </c>
      <c r="V4389" s="1" t="s">
        <v>48</v>
      </c>
      <c r="W4389" s="1" t="s">
        <v>48</v>
      </c>
      <c r="X4389" s="1" t="s">
        <v>75</v>
      </c>
      <c r="Y4389" s="1" t="s">
        <v>16794</v>
      </c>
      <c r="AC4389" s="1" t="s">
        <v>5712</v>
      </c>
      <c r="AD4389" s="1" t="s">
        <v>5712</v>
      </c>
      <c r="AK4389" s="1" t="s">
        <v>55</v>
      </c>
      <c r="AN4389" s="1" t="s">
        <v>5712</v>
      </c>
      <c r="AP4389" s="1" t="s">
        <v>5712</v>
      </c>
      <c r="AR4389" s="1" t="s">
        <v>5712</v>
      </c>
      <c r="AT4389" s="1" t="s">
        <v>5712</v>
      </c>
    </row>
    <row r="4390" spans="1:48" x14ac:dyDescent="0.35">
      <c r="A4390" s="1" t="s">
        <v>16795</v>
      </c>
      <c r="B4390" s="1" t="s">
        <v>12499</v>
      </c>
      <c r="C4390" s="1" t="s">
        <v>41</v>
      </c>
      <c r="D4390">
        <v>22</v>
      </c>
      <c r="E4390" s="1" t="s">
        <v>57</v>
      </c>
      <c r="F4390" s="1" t="s">
        <v>58</v>
      </c>
      <c r="G4390" s="1" t="s">
        <v>44</v>
      </c>
      <c r="H4390" s="1" t="s">
        <v>60</v>
      </c>
      <c r="I4390" s="1" t="s">
        <v>61</v>
      </c>
      <c r="J4390" s="1" t="s">
        <v>80</v>
      </c>
      <c r="K4390" s="1" t="s">
        <v>48</v>
      </c>
      <c r="L4390" s="1" t="s">
        <v>48</v>
      </c>
      <c r="M4390" s="1" t="s">
        <v>48</v>
      </c>
      <c r="N4390" s="1" t="s">
        <v>48</v>
      </c>
      <c r="O4390" s="1" t="s">
        <v>48</v>
      </c>
      <c r="P4390" s="1" t="s">
        <v>49</v>
      </c>
      <c r="Q4390" s="1" t="s">
        <v>48</v>
      </c>
      <c r="R4390" s="1" t="s">
        <v>48</v>
      </c>
      <c r="S4390" s="1" t="s">
        <v>48</v>
      </c>
      <c r="T4390" s="1" t="s">
        <v>48</v>
      </c>
      <c r="U4390" s="1" t="s">
        <v>48</v>
      </c>
      <c r="V4390" s="1" t="s">
        <v>48</v>
      </c>
      <c r="W4390" s="1" t="s">
        <v>48</v>
      </c>
      <c r="X4390" s="1" t="s">
        <v>62</v>
      </c>
      <c r="AC4390" s="1" t="s">
        <v>5712</v>
      </c>
      <c r="AD4390" s="1" t="s">
        <v>5712</v>
      </c>
      <c r="AK4390" s="1" t="s">
        <v>77</v>
      </c>
      <c r="AN4390" s="1" t="s">
        <v>5712</v>
      </c>
      <c r="AP4390" s="1" t="s">
        <v>5712</v>
      </c>
      <c r="AR4390" s="1" t="s">
        <v>5712</v>
      </c>
      <c r="AT4390" s="1" t="s">
        <v>5712</v>
      </c>
    </row>
    <row r="4391" spans="1:48" x14ac:dyDescent="0.35">
      <c r="A4391" s="1" t="s">
        <v>16796</v>
      </c>
      <c r="B4391" s="1" t="s">
        <v>12499</v>
      </c>
      <c r="C4391" s="1" t="s">
        <v>41</v>
      </c>
      <c r="D4391">
        <v>23</v>
      </c>
      <c r="E4391" s="1" t="s">
        <v>57</v>
      </c>
      <c r="F4391" s="1" t="s">
        <v>107</v>
      </c>
      <c r="G4391" s="1" t="s">
        <v>59</v>
      </c>
      <c r="H4391" s="1" t="s">
        <v>45</v>
      </c>
      <c r="I4391" s="1" t="s">
        <v>74</v>
      </c>
      <c r="J4391" s="1" t="s">
        <v>47</v>
      </c>
      <c r="K4391" s="1" t="s">
        <v>48</v>
      </c>
      <c r="L4391" s="1" t="s">
        <v>48</v>
      </c>
      <c r="M4391" s="1" t="s">
        <v>49</v>
      </c>
      <c r="N4391" s="1" t="s">
        <v>48</v>
      </c>
      <c r="O4391" s="1" t="s">
        <v>48</v>
      </c>
      <c r="P4391" s="1" t="s">
        <v>48</v>
      </c>
      <c r="Q4391" s="1" t="s">
        <v>48</v>
      </c>
      <c r="R4391" s="1" t="s">
        <v>48</v>
      </c>
      <c r="S4391" s="1" t="s">
        <v>48</v>
      </c>
      <c r="T4391" s="1" t="s">
        <v>48</v>
      </c>
      <c r="U4391" s="1" t="s">
        <v>48</v>
      </c>
      <c r="V4391" s="1" t="s">
        <v>48</v>
      </c>
      <c r="W4391" s="1" t="s">
        <v>48</v>
      </c>
      <c r="X4391" s="1" t="s">
        <v>116</v>
      </c>
      <c r="Y4391" s="1" t="s">
        <v>16797</v>
      </c>
      <c r="AC4391" s="1" t="s">
        <v>5712</v>
      </c>
      <c r="AD4391" s="1" t="s">
        <v>5712</v>
      </c>
      <c r="AK4391" s="1" t="s">
        <v>77</v>
      </c>
      <c r="AN4391" s="1" t="s">
        <v>5712</v>
      </c>
      <c r="AP4391" s="1" t="s">
        <v>5712</v>
      </c>
      <c r="AR4391" s="1" t="s">
        <v>5712</v>
      </c>
      <c r="AT4391" s="1" t="s">
        <v>5712</v>
      </c>
    </row>
    <row r="4392" spans="1:48" x14ac:dyDescent="0.35">
      <c r="A4392" s="1" t="s">
        <v>16798</v>
      </c>
      <c r="B4392" s="1" t="s">
        <v>12499</v>
      </c>
      <c r="C4392" s="1" t="s">
        <v>71</v>
      </c>
      <c r="D4392">
        <v>30</v>
      </c>
      <c r="E4392" s="1" t="s">
        <v>57</v>
      </c>
      <c r="F4392" s="1" t="s">
        <v>72</v>
      </c>
      <c r="G4392" s="1" t="s">
        <v>85</v>
      </c>
      <c r="H4392" s="1" t="s">
        <v>45</v>
      </c>
      <c r="I4392" s="1" t="s">
        <v>74</v>
      </c>
      <c r="J4392" s="1" t="s">
        <v>47</v>
      </c>
      <c r="K4392" s="1" t="s">
        <v>48</v>
      </c>
      <c r="L4392" s="1" t="s">
        <v>48</v>
      </c>
      <c r="M4392" s="1" t="s">
        <v>48</v>
      </c>
      <c r="N4392" s="1" t="s">
        <v>49</v>
      </c>
      <c r="O4392" s="1" t="s">
        <v>48</v>
      </c>
      <c r="P4392" s="1" t="s">
        <v>48</v>
      </c>
      <c r="Q4392" s="1" t="s">
        <v>48</v>
      </c>
      <c r="R4392" s="1" t="s">
        <v>48</v>
      </c>
      <c r="S4392" s="1" t="s">
        <v>48</v>
      </c>
      <c r="T4392" s="1" t="s">
        <v>48</v>
      </c>
      <c r="U4392" s="1" t="s">
        <v>48</v>
      </c>
      <c r="V4392" s="1" t="s">
        <v>48</v>
      </c>
      <c r="W4392" s="1" t="s">
        <v>48</v>
      </c>
      <c r="X4392" s="1" t="s">
        <v>75</v>
      </c>
      <c r="Y4392" s="1" t="s">
        <v>16799</v>
      </c>
      <c r="AC4392" s="1" t="s">
        <v>5712</v>
      </c>
      <c r="AD4392" s="1" t="s">
        <v>5712</v>
      </c>
      <c r="AK4392" s="1" t="s">
        <v>101</v>
      </c>
      <c r="AN4392" s="1" t="s">
        <v>5712</v>
      </c>
      <c r="AP4392" s="1" t="s">
        <v>5712</v>
      </c>
      <c r="AR4392" s="1" t="s">
        <v>5712</v>
      </c>
      <c r="AT4392" s="1" t="s">
        <v>5712</v>
      </c>
      <c r="AV4392" s="1" t="s">
        <v>1854</v>
      </c>
    </row>
    <row r="4393" spans="1:48" x14ac:dyDescent="0.35">
      <c r="A4393" s="1" t="s">
        <v>16800</v>
      </c>
      <c r="B4393" s="1" t="s">
        <v>12499</v>
      </c>
      <c r="C4393" s="1" t="s">
        <v>41</v>
      </c>
      <c r="D4393">
        <v>21</v>
      </c>
      <c r="E4393" s="1" t="s">
        <v>57</v>
      </c>
      <c r="F4393" s="1" t="s">
        <v>107</v>
      </c>
      <c r="G4393" s="1" t="s">
        <v>59</v>
      </c>
      <c r="H4393" s="1" t="s">
        <v>45</v>
      </c>
      <c r="I4393" s="1" t="s">
        <v>74</v>
      </c>
      <c r="J4393" s="1" t="s">
        <v>80</v>
      </c>
      <c r="K4393" s="1" t="s">
        <v>48</v>
      </c>
      <c r="L4393" s="1" t="s">
        <v>48</v>
      </c>
      <c r="M4393" s="1" t="s">
        <v>48</v>
      </c>
      <c r="N4393" s="1" t="s">
        <v>48</v>
      </c>
      <c r="O4393" s="1" t="s">
        <v>48</v>
      </c>
      <c r="P4393" s="1" t="s">
        <v>48</v>
      </c>
      <c r="Q4393" s="1" t="s">
        <v>48</v>
      </c>
      <c r="R4393" s="1" t="s">
        <v>48</v>
      </c>
      <c r="S4393" s="1" t="s">
        <v>48</v>
      </c>
      <c r="T4393" s="1" t="s">
        <v>48</v>
      </c>
      <c r="U4393" s="1" t="s">
        <v>48</v>
      </c>
      <c r="V4393" s="1" t="s">
        <v>49</v>
      </c>
      <c r="W4393" s="1" t="s">
        <v>48</v>
      </c>
      <c r="X4393" s="1" t="s">
        <v>62</v>
      </c>
      <c r="AC4393" s="1" t="s">
        <v>5712</v>
      </c>
      <c r="AD4393" s="1" t="s">
        <v>5712</v>
      </c>
      <c r="AI4393" s="1" t="s">
        <v>16801</v>
      </c>
      <c r="AK4393" s="1" t="s">
        <v>77</v>
      </c>
      <c r="AN4393" s="1" t="s">
        <v>5712</v>
      </c>
      <c r="AP4393" s="1" t="s">
        <v>5712</v>
      </c>
      <c r="AR4393" s="1" t="s">
        <v>5712</v>
      </c>
      <c r="AT4393" s="1" t="s">
        <v>5712</v>
      </c>
      <c r="AV4393" s="1" t="s">
        <v>16802</v>
      </c>
    </row>
    <row r="4394" spans="1:48" x14ac:dyDescent="0.35">
      <c r="A4394" s="1" t="s">
        <v>16803</v>
      </c>
      <c r="B4394" s="1" t="s">
        <v>12499</v>
      </c>
      <c r="C4394" s="1" t="s">
        <v>41</v>
      </c>
      <c r="D4394">
        <v>20</v>
      </c>
      <c r="E4394" s="1" t="s">
        <v>57</v>
      </c>
      <c r="F4394" s="1" t="s">
        <v>107</v>
      </c>
      <c r="G4394" s="1" t="s">
        <v>59</v>
      </c>
      <c r="H4394" s="1" t="s">
        <v>79</v>
      </c>
      <c r="I4394" s="1" t="s">
        <v>74</v>
      </c>
      <c r="J4394" s="1" t="s">
        <v>47</v>
      </c>
      <c r="K4394" s="1" t="s">
        <v>48</v>
      </c>
      <c r="L4394" s="1" t="s">
        <v>48</v>
      </c>
      <c r="M4394" s="1" t="s">
        <v>48</v>
      </c>
      <c r="N4394" s="1" t="s">
        <v>48</v>
      </c>
      <c r="O4394" s="1" t="s">
        <v>48</v>
      </c>
      <c r="P4394" s="1" t="s">
        <v>48</v>
      </c>
      <c r="Q4394" s="1" t="s">
        <v>48</v>
      </c>
      <c r="R4394" s="1" t="s">
        <v>49</v>
      </c>
      <c r="S4394" s="1" t="s">
        <v>48</v>
      </c>
      <c r="T4394" s="1" t="s">
        <v>48</v>
      </c>
      <c r="U4394" s="1" t="s">
        <v>48</v>
      </c>
      <c r="V4394" s="1" t="s">
        <v>48</v>
      </c>
      <c r="W4394" s="1" t="s">
        <v>48</v>
      </c>
      <c r="X4394" s="1" t="s">
        <v>62</v>
      </c>
      <c r="AC4394" s="1" t="s">
        <v>5712</v>
      </c>
      <c r="AD4394" s="1" t="s">
        <v>5712</v>
      </c>
      <c r="AI4394" s="1" t="s">
        <v>1114</v>
      </c>
      <c r="AK4394" s="1" t="s">
        <v>77</v>
      </c>
      <c r="AN4394" s="1" t="s">
        <v>5712</v>
      </c>
      <c r="AP4394" s="1" t="s">
        <v>5712</v>
      </c>
      <c r="AR4394" s="1" t="s">
        <v>5712</v>
      </c>
      <c r="AT4394" s="1" t="s">
        <v>5712</v>
      </c>
    </row>
    <row r="4395" spans="1:48" x14ac:dyDescent="0.35">
      <c r="A4395" s="1" t="s">
        <v>16804</v>
      </c>
      <c r="B4395" s="1" t="s">
        <v>12499</v>
      </c>
      <c r="C4395" s="1" t="s">
        <v>41</v>
      </c>
      <c r="D4395">
        <v>29</v>
      </c>
      <c r="E4395" s="1" t="s">
        <v>57</v>
      </c>
      <c r="F4395" s="1" t="s">
        <v>72</v>
      </c>
      <c r="G4395" s="1" t="s">
        <v>59</v>
      </c>
      <c r="H4395" s="1" t="s">
        <v>92</v>
      </c>
      <c r="I4395" s="1" t="s">
        <v>125</v>
      </c>
      <c r="J4395" s="1" t="s">
        <v>47</v>
      </c>
      <c r="K4395" s="1" t="s">
        <v>48</v>
      </c>
      <c r="L4395" s="1" t="s">
        <v>49</v>
      </c>
      <c r="M4395" s="1" t="s">
        <v>48</v>
      </c>
      <c r="N4395" s="1" t="s">
        <v>48</v>
      </c>
      <c r="O4395" s="1" t="s">
        <v>48</v>
      </c>
      <c r="P4395" s="1" t="s">
        <v>48</v>
      </c>
      <c r="Q4395" s="1" t="s">
        <v>48</v>
      </c>
      <c r="R4395" s="1" t="s">
        <v>48</v>
      </c>
      <c r="S4395" s="1" t="s">
        <v>48</v>
      </c>
      <c r="T4395" s="1" t="s">
        <v>48</v>
      </c>
      <c r="U4395" s="1" t="s">
        <v>48</v>
      </c>
      <c r="V4395" s="1" t="s">
        <v>48</v>
      </c>
      <c r="W4395" s="1" t="s">
        <v>48</v>
      </c>
      <c r="X4395" s="1" t="s">
        <v>62</v>
      </c>
      <c r="AC4395" s="1" t="s">
        <v>5712</v>
      </c>
      <c r="AD4395" s="1" t="s">
        <v>5712</v>
      </c>
      <c r="AK4395" s="1" t="s">
        <v>77</v>
      </c>
      <c r="AN4395" s="1" t="s">
        <v>5712</v>
      </c>
      <c r="AP4395" s="1" t="s">
        <v>5712</v>
      </c>
      <c r="AR4395" s="1" t="s">
        <v>5712</v>
      </c>
      <c r="AT4395" s="1" t="s">
        <v>5712</v>
      </c>
    </row>
    <row r="4396" spans="1:48" x14ac:dyDescent="0.35">
      <c r="A4396" s="1" t="s">
        <v>16805</v>
      </c>
      <c r="B4396" s="1" t="s">
        <v>12499</v>
      </c>
      <c r="C4396" s="1" t="s">
        <v>41</v>
      </c>
      <c r="D4396">
        <v>20</v>
      </c>
      <c r="E4396" s="1" t="s">
        <v>57</v>
      </c>
      <c r="F4396" s="1" t="s">
        <v>58</v>
      </c>
      <c r="G4396" s="1" t="s">
        <v>44</v>
      </c>
      <c r="H4396" s="1" t="s">
        <v>79</v>
      </c>
      <c r="I4396" s="1" t="s">
        <v>125</v>
      </c>
      <c r="J4396" s="1" t="s">
        <v>80</v>
      </c>
      <c r="K4396" s="1" t="s">
        <v>48</v>
      </c>
      <c r="L4396" s="1" t="s">
        <v>48</v>
      </c>
      <c r="M4396" s="1" t="s">
        <v>48</v>
      </c>
      <c r="N4396" s="1" t="s">
        <v>48</v>
      </c>
      <c r="O4396" s="1" t="s">
        <v>48</v>
      </c>
      <c r="P4396" s="1" t="s">
        <v>48</v>
      </c>
      <c r="Q4396" s="1" t="s">
        <v>48</v>
      </c>
      <c r="R4396" s="1" t="s">
        <v>48</v>
      </c>
      <c r="S4396" s="1" t="s">
        <v>48</v>
      </c>
      <c r="T4396" s="1" t="s">
        <v>48</v>
      </c>
      <c r="U4396" s="1" t="s">
        <v>49</v>
      </c>
      <c r="V4396" s="1" t="s">
        <v>48</v>
      </c>
      <c r="W4396" s="1" t="s">
        <v>48</v>
      </c>
      <c r="X4396" s="1" t="s">
        <v>116</v>
      </c>
      <c r="Y4396" s="1" t="s">
        <v>16806</v>
      </c>
      <c r="AC4396" s="1" t="s">
        <v>5712</v>
      </c>
      <c r="AD4396" s="1" t="s">
        <v>5712</v>
      </c>
      <c r="AK4396" s="1" t="s">
        <v>55</v>
      </c>
      <c r="AN4396" s="1" t="s">
        <v>5712</v>
      </c>
      <c r="AP4396" s="1" t="s">
        <v>5712</v>
      </c>
      <c r="AR4396" s="1" t="s">
        <v>5712</v>
      </c>
      <c r="AT4396" s="1" t="s">
        <v>5712</v>
      </c>
      <c r="AV4396" s="1" t="s">
        <v>16807</v>
      </c>
    </row>
    <row r="4397" spans="1:48" ht="246.5" x14ac:dyDescent="0.35">
      <c r="A4397" s="1" t="s">
        <v>16808</v>
      </c>
      <c r="B4397" s="1" t="s">
        <v>12499</v>
      </c>
      <c r="C4397" s="1" t="s">
        <v>41</v>
      </c>
      <c r="D4397">
        <v>29</v>
      </c>
      <c r="E4397" s="1" t="s">
        <v>57</v>
      </c>
      <c r="F4397" s="1" t="s">
        <v>72</v>
      </c>
      <c r="G4397" s="1" t="s">
        <v>59</v>
      </c>
      <c r="H4397" s="1" t="s">
        <v>45</v>
      </c>
      <c r="I4397" s="1" t="s">
        <v>46</v>
      </c>
      <c r="J4397" s="1" t="s">
        <v>47</v>
      </c>
      <c r="K4397" s="1" t="s">
        <v>48</v>
      </c>
      <c r="L4397" s="1" t="s">
        <v>48</v>
      </c>
      <c r="M4397" s="1" t="s">
        <v>49</v>
      </c>
      <c r="N4397" s="1" t="s">
        <v>48</v>
      </c>
      <c r="O4397" s="1" t="s">
        <v>48</v>
      </c>
      <c r="P4397" s="1" t="s">
        <v>48</v>
      </c>
      <c r="Q4397" s="1" t="s">
        <v>48</v>
      </c>
      <c r="R4397" s="1" t="s">
        <v>48</v>
      </c>
      <c r="S4397" s="1" t="s">
        <v>48</v>
      </c>
      <c r="T4397" s="1" t="s">
        <v>48</v>
      </c>
      <c r="U4397" s="1" t="s">
        <v>48</v>
      </c>
      <c r="V4397" s="1" t="s">
        <v>48</v>
      </c>
      <c r="W4397" s="1" t="s">
        <v>48</v>
      </c>
      <c r="X4397" s="1" t="s">
        <v>116</v>
      </c>
      <c r="Y4397" s="1" t="s">
        <v>16809</v>
      </c>
      <c r="AC4397" s="1" t="s">
        <v>5712</v>
      </c>
      <c r="AD4397" s="1" t="s">
        <v>5712</v>
      </c>
      <c r="AI4397" s="1" t="s">
        <v>16810</v>
      </c>
      <c r="AK4397" s="1" t="s">
        <v>63</v>
      </c>
      <c r="AN4397" s="1" t="s">
        <v>5712</v>
      </c>
      <c r="AP4397" s="1" t="s">
        <v>5712</v>
      </c>
      <c r="AR4397" s="1" t="s">
        <v>5712</v>
      </c>
      <c r="AT4397" s="1" t="s">
        <v>5712</v>
      </c>
      <c r="AV4397" s="2" t="s">
        <v>16811</v>
      </c>
    </row>
    <row r="4398" spans="1:48" x14ac:dyDescent="0.35">
      <c r="A4398" s="1" t="s">
        <v>16812</v>
      </c>
      <c r="B4398" s="1" t="s">
        <v>12499</v>
      </c>
      <c r="C4398" s="1" t="s">
        <v>41</v>
      </c>
      <c r="D4398">
        <v>41</v>
      </c>
      <c r="E4398" s="1" t="s">
        <v>42</v>
      </c>
      <c r="F4398" s="1" t="s">
        <v>66</v>
      </c>
      <c r="G4398" s="1" t="s">
        <v>59</v>
      </c>
      <c r="H4398" s="1" t="s">
        <v>67</v>
      </c>
      <c r="I4398" s="1" t="s">
        <v>61</v>
      </c>
      <c r="J4398" s="1" t="s">
        <v>47</v>
      </c>
      <c r="K4398" s="1" t="s">
        <v>48</v>
      </c>
      <c r="L4398" s="1" t="s">
        <v>49</v>
      </c>
      <c r="M4398" s="1" t="s">
        <v>48</v>
      </c>
      <c r="N4398" s="1" t="s">
        <v>48</v>
      </c>
      <c r="O4398" s="1" t="s">
        <v>48</v>
      </c>
      <c r="P4398" s="1" t="s">
        <v>48</v>
      </c>
      <c r="Q4398" s="1" t="s">
        <v>48</v>
      </c>
      <c r="R4398" s="1" t="s">
        <v>48</v>
      </c>
      <c r="S4398" s="1" t="s">
        <v>48</v>
      </c>
      <c r="T4398" s="1" t="s">
        <v>48</v>
      </c>
      <c r="U4398" s="1" t="s">
        <v>48</v>
      </c>
      <c r="V4398" s="1" t="s">
        <v>48</v>
      </c>
      <c r="W4398" s="1" t="s">
        <v>48</v>
      </c>
      <c r="X4398" s="1" t="s">
        <v>51</v>
      </c>
      <c r="Y4398" s="1" t="s">
        <v>16813</v>
      </c>
      <c r="AC4398" s="1" t="s">
        <v>5712</v>
      </c>
      <c r="AD4398" s="1" t="s">
        <v>5712</v>
      </c>
      <c r="AK4398" s="1" t="s">
        <v>101</v>
      </c>
      <c r="AN4398" s="1" t="s">
        <v>5712</v>
      </c>
      <c r="AP4398" s="1" t="s">
        <v>5712</v>
      </c>
      <c r="AR4398" s="1" t="s">
        <v>5712</v>
      </c>
      <c r="AT4398" s="1" t="s">
        <v>5712</v>
      </c>
      <c r="AV4398" s="1" t="s">
        <v>16814</v>
      </c>
    </row>
    <row r="4399" spans="1:48" x14ac:dyDescent="0.35">
      <c r="A4399" s="1" t="s">
        <v>16815</v>
      </c>
      <c r="B4399" s="1" t="s">
        <v>12499</v>
      </c>
      <c r="C4399" s="1" t="s">
        <v>41</v>
      </c>
      <c r="D4399">
        <v>26</v>
      </c>
      <c r="E4399" s="1" t="s">
        <v>57</v>
      </c>
      <c r="F4399" s="1" t="s">
        <v>107</v>
      </c>
      <c r="G4399" s="1" t="s">
        <v>73</v>
      </c>
      <c r="H4399" s="1" t="s">
        <v>79</v>
      </c>
      <c r="I4399" s="1" t="s">
        <v>74</v>
      </c>
      <c r="J4399" s="1" t="s">
        <v>47</v>
      </c>
      <c r="K4399" s="1" t="s">
        <v>48</v>
      </c>
      <c r="L4399" s="1" t="s">
        <v>48</v>
      </c>
      <c r="M4399" s="1" t="s">
        <v>48</v>
      </c>
      <c r="N4399" s="1" t="s">
        <v>48</v>
      </c>
      <c r="O4399" s="1" t="s">
        <v>48</v>
      </c>
      <c r="P4399" s="1" t="s">
        <v>49</v>
      </c>
      <c r="Q4399" s="1" t="s">
        <v>48</v>
      </c>
      <c r="R4399" s="1" t="s">
        <v>48</v>
      </c>
      <c r="S4399" s="1" t="s">
        <v>48</v>
      </c>
      <c r="T4399" s="1" t="s">
        <v>48</v>
      </c>
      <c r="U4399" s="1" t="s">
        <v>48</v>
      </c>
      <c r="V4399" s="1" t="s">
        <v>48</v>
      </c>
      <c r="W4399" s="1" t="s">
        <v>48</v>
      </c>
      <c r="X4399" s="1" t="s">
        <v>62</v>
      </c>
      <c r="AC4399" s="1" t="s">
        <v>5712</v>
      </c>
      <c r="AD4399" s="1" t="s">
        <v>5712</v>
      </c>
      <c r="AK4399" s="1" t="s">
        <v>55</v>
      </c>
      <c r="AN4399" s="1" t="s">
        <v>5712</v>
      </c>
      <c r="AP4399" s="1" t="s">
        <v>81</v>
      </c>
      <c r="AR4399" s="1" t="s">
        <v>5712</v>
      </c>
      <c r="AT4399" s="1" t="s">
        <v>5712</v>
      </c>
    </row>
    <row r="4400" spans="1:48" x14ac:dyDescent="0.35">
      <c r="A4400" s="1" t="s">
        <v>16816</v>
      </c>
      <c r="B4400" s="1" t="s">
        <v>12499</v>
      </c>
      <c r="C4400" s="1" t="s">
        <v>41</v>
      </c>
      <c r="D4400">
        <v>20</v>
      </c>
      <c r="E4400" s="1" t="s">
        <v>57</v>
      </c>
      <c r="F4400" s="1" t="s">
        <v>58</v>
      </c>
      <c r="G4400" s="1" t="s">
        <v>59</v>
      </c>
      <c r="H4400" s="1" t="s">
        <v>45</v>
      </c>
      <c r="I4400" s="1" t="s">
        <v>68</v>
      </c>
      <c r="J4400" s="1" t="s">
        <v>47</v>
      </c>
      <c r="K4400" s="1" t="s">
        <v>48</v>
      </c>
      <c r="L4400" s="1" t="s">
        <v>48</v>
      </c>
      <c r="M4400" s="1" t="s">
        <v>48</v>
      </c>
      <c r="N4400" s="1" t="s">
        <v>49</v>
      </c>
      <c r="O4400" s="1" t="s">
        <v>48</v>
      </c>
      <c r="P4400" s="1" t="s">
        <v>48</v>
      </c>
      <c r="Q4400" s="1" t="s">
        <v>48</v>
      </c>
      <c r="R4400" s="1" t="s">
        <v>48</v>
      </c>
      <c r="S4400" s="1" t="s">
        <v>48</v>
      </c>
      <c r="T4400" s="1" t="s">
        <v>48</v>
      </c>
      <c r="U4400" s="1" t="s">
        <v>48</v>
      </c>
      <c r="V4400" s="1" t="s">
        <v>48</v>
      </c>
      <c r="W4400" s="1" t="s">
        <v>48</v>
      </c>
      <c r="X4400" s="1" t="s">
        <v>62</v>
      </c>
      <c r="AC4400" s="1" t="s">
        <v>5712</v>
      </c>
      <c r="AD4400" s="1" t="s">
        <v>5712</v>
      </c>
      <c r="AK4400" s="1" t="s">
        <v>77</v>
      </c>
      <c r="AN4400" s="1" t="s">
        <v>5712</v>
      </c>
      <c r="AP4400" s="1" t="s">
        <v>5712</v>
      </c>
      <c r="AR4400" s="1" t="s">
        <v>5712</v>
      </c>
      <c r="AT4400" s="1" t="s">
        <v>5712</v>
      </c>
      <c r="AV4400" s="1" t="s">
        <v>16817</v>
      </c>
    </row>
    <row r="4401" spans="1:48" x14ac:dyDescent="0.35">
      <c r="A4401" s="1" t="s">
        <v>16818</v>
      </c>
      <c r="B4401" s="1" t="s">
        <v>12499</v>
      </c>
      <c r="C4401" s="1" t="s">
        <v>71</v>
      </c>
      <c r="D4401">
        <v>60</v>
      </c>
      <c r="E4401" s="1" t="s">
        <v>65</v>
      </c>
      <c r="F4401" s="1" t="s">
        <v>72</v>
      </c>
      <c r="G4401" s="1" t="s">
        <v>44</v>
      </c>
      <c r="H4401" s="1" t="s">
        <v>144</v>
      </c>
      <c r="I4401" s="1" t="s">
        <v>68</v>
      </c>
      <c r="J4401" s="1" t="s">
        <v>47</v>
      </c>
      <c r="K4401" s="1" t="s">
        <v>48</v>
      </c>
      <c r="L4401" s="1" t="s">
        <v>48</v>
      </c>
      <c r="M4401" s="1" t="s">
        <v>48</v>
      </c>
      <c r="N4401" s="1" t="s">
        <v>48</v>
      </c>
      <c r="O4401" s="1" t="s">
        <v>49</v>
      </c>
      <c r="P4401" s="1" t="s">
        <v>48</v>
      </c>
      <c r="Q4401" s="1" t="s">
        <v>48</v>
      </c>
      <c r="R4401" s="1" t="s">
        <v>48</v>
      </c>
      <c r="S4401" s="1" t="s">
        <v>48</v>
      </c>
      <c r="T4401" s="1" t="s">
        <v>48</v>
      </c>
      <c r="U4401" s="1" t="s">
        <v>48</v>
      </c>
      <c r="V4401" s="1" t="s">
        <v>48</v>
      </c>
      <c r="W4401" s="1" t="s">
        <v>48</v>
      </c>
      <c r="X4401" s="1" t="s">
        <v>51</v>
      </c>
      <c r="Y4401" s="1" t="s">
        <v>16819</v>
      </c>
      <c r="AC4401" s="1" t="s">
        <v>5712</v>
      </c>
      <c r="AD4401" s="1" t="s">
        <v>5712</v>
      </c>
      <c r="AK4401" s="1" t="s">
        <v>77</v>
      </c>
      <c r="AN4401" s="1" t="s">
        <v>5712</v>
      </c>
      <c r="AP4401" s="1" t="s">
        <v>5712</v>
      </c>
      <c r="AR4401" s="1" t="s">
        <v>5712</v>
      </c>
      <c r="AT4401" s="1" t="s">
        <v>5712</v>
      </c>
    </row>
    <row r="4402" spans="1:48" x14ac:dyDescent="0.35">
      <c r="A4402" s="1" t="s">
        <v>16820</v>
      </c>
      <c r="B4402" s="1" t="s">
        <v>12499</v>
      </c>
      <c r="C4402" s="1" t="s">
        <v>41</v>
      </c>
      <c r="D4402">
        <v>39</v>
      </c>
      <c r="E4402" s="1" t="s">
        <v>42</v>
      </c>
      <c r="F4402" s="1" t="s">
        <v>66</v>
      </c>
      <c r="G4402" s="1" t="s">
        <v>73</v>
      </c>
      <c r="H4402" s="1" t="s">
        <v>45</v>
      </c>
      <c r="I4402" s="1" t="s">
        <v>110</v>
      </c>
      <c r="J4402" s="1" t="s">
        <v>47</v>
      </c>
      <c r="K4402" s="1" t="s">
        <v>48</v>
      </c>
      <c r="L4402" s="1" t="s">
        <v>48</v>
      </c>
      <c r="M4402" s="1" t="s">
        <v>48</v>
      </c>
      <c r="N4402" s="1" t="s">
        <v>49</v>
      </c>
      <c r="O4402" s="1" t="s">
        <v>48</v>
      </c>
      <c r="P4402" s="1" t="s">
        <v>48</v>
      </c>
      <c r="Q4402" s="1" t="s">
        <v>48</v>
      </c>
      <c r="R4402" s="1" t="s">
        <v>48</v>
      </c>
      <c r="S4402" s="1" t="s">
        <v>48</v>
      </c>
      <c r="T4402" s="1" t="s">
        <v>48</v>
      </c>
      <c r="U4402" s="1" t="s">
        <v>48</v>
      </c>
      <c r="V4402" s="1" t="s">
        <v>48</v>
      </c>
      <c r="W4402" s="1" t="s">
        <v>48</v>
      </c>
      <c r="X4402" s="1" t="s">
        <v>62</v>
      </c>
      <c r="AC4402" s="1" t="s">
        <v>5712</v>
      </c>
      <c r="AD4402" s="1" t="s">
        <v>5712</v>
      </c>
      <c r="AK4402" s="1" t="s">
        <v>63</v>
      </c>
      <c r="AN4402" s="1" t="s">
        <v>5712</v>
      </c>
      <c r="AP4402" s="1" t="s">
        <v>5712</v>
      </c>
      <c r="AR4402" s="1" t="s">
        <v>5712</v>
      </c>
      <c r="AT4402" s="1" t="s">
        <v>5712</v>
      </c>
      <c r="AV4402" s="1" t="s">
        <v>3798</v>
      </c>
    </row>
    <row r="4403" spans="1:48" x14ac:dyDescent="0.35">
      <c r="A4403" s="1" t="s">
        <v>16821</v>
      </c>
      <c r="B4403" s="1" t="s">
        <v>12499</v>
      </c>
      <c r="C4403" s="1" t="s">
        <v>41</v>
      </c>
      <c r="D4403">
        <v>69</v>
      </c>
      <c r="E4403" s="1" t="s">
        <v>65</v>
      </c>
      <c r="F4403" s="1" t="s">
        <v>66</v>
      </c>
      <c r="G4403" s="1" t="s">
        <v>73</v>
      </c>
      <c r="H4403" s="1" t="s">
        <v>67</v>
      </c>
      <c r="I4403" s="1" t="s">
        <v>90</v>
      </c>
      <c r="J4403" s="1" t="s">
        <v>47</v>
      </c>
      <c r="K4403" s="1" t="s">
        <v>48</v>
      </c>
      <c r="L4403" s="1" t="s">
        <v>48</v>
      </c>
      <c r="M4403" s="1" t="s">
        <v>49</v>
      </c>
      <c r="N4403" s="1" t="s">
        <v>48</v>
      </c>
      <c r="O4403" s="1" t="s">
        <v>48</v>
      </c>
      <c r="P4403" s="1" t="s">
        <v>48</v>
      </c>
      <c r="Q4403" s="1" t="s">
        <v>48</v>
      </c>
      <c r="R4403" s="1" t="s">
        <v>48</v>
      </c>
      <c r="S4403" s="1" t="s">
        <v>48</v>
      </c>
      <c r="T4403" s="1" t="s">
        <v>48</v>
      </c>
      <c r="U4403" s="1" t="s">
        <v>48</v>
      </c>
      <c r="V4403" s="1" t="s">
        <v>48</v>
      </c>
      <c r="W4403" s="1" t="s">
        <v>48</v>
      </c>
      <c r="X4403" s="1" t="s">
        <v>62</v>
      </c>
      <c r="AC4403" s="1" t="s">
        <v>5712</v>
      </c>
      <c r="AD4403" s="1" t="s">
        <v>5712</v>
      </c>
      <c r="AI4403" s="1" t="s">
        <v>16822</v>
      </c>
      <c r="AK4403" s="1" t="s">
        <v>101</v>
      </c>
      <c r="AN4403" s="1" t="s">
        <v>5712</v>
      </c>
      <c r="AP4403" s="1" t="s">
        <v>5712</v>
      </c>
      <c r="AR4403" s="1" t="s">
        <v>5712</v>
      </c>
      <c r="AT4403" s="1" t="s">
        <v>5712</v>
      </c>
      <c r="AV4403" s="1" t="s">
        <v>16823</v>
      </c>
    </row>
    <row r="4404" spans="1:48" x14ac:dyDescent="0.35">
      <c r="A4404" s="1" t="s">
        <v>16824</v>
      </c>
      <c r="B4404" s="1" t="s">
        <v>12499</v>
      </c>
      <c r="C4404" s="1" t="s">
        <v>41</v>
      </c>
      <c r="D4404">
        <v>22</v>
      </c>
      <c r="E4404" s="1" t="s">
        <v>57</v>
      </c>
      <c r="F4404" s="1" t="s">
        <v>58</v>
      </c>
      <c r="G4404" s="1" t="s">
        <v>44</v>
      </c>
      <c r="H4404" s="1" t="s">
        <v>79</v>
      </c>
      <c r="I4404" s="1" t="s">
        <v>68</v>
      </c>
      <c r="J4404" s="1" t="s">
        <v>47</v>
      </c>
      <c r="K4404" s="1" t="s">
        <v>48</v>
      </c>
      <c r="L4404" s="1" t="s">
        <v>48</v>
      </c>
      <c r="M4404" s="1" t="s">
        <v>49</v>
      </c>
      <c r="N4404" s="1" t="s">
        <v>48</v>
      </c>
      <c r="O4404" s="1" t="s">
        <v>48</v>
      </c>
      <c r="P4404" s="1" t="s">
        <v>48</v>
      </c>
      <c r="Q4404" s="1" t="s">
        <v>48</v>
      </c>
      <c r="R4404" s="1" t="s">
        <v>48</v>
      </c>
      <c r="S4404" s="1" t="s">
        <v>48</v>
      </c>
      <c r="T4404" s="1" t="s">
        <v>48</v>
      </c>
      <c r="U4404" s="1" t="s">
        <v>48</v>
      </c>
      <c r="V4404" s="1" t="s">
        <v>48</v>
      </c>
      <c r="W4404" s="1" t="s">
        <v>48</v>
      </c>
      <c r="X4404" s="1" t="s">
        <v>62</v>
      </c>
      <c r="AC4404" s="1" t="s">
        <v>5712</v>
      </c>
      <c r="AD4404" s="1" t="s">
        <v>5712</v>
      </c>
      <c r="AK4404" s="1" t="s">
        <v>77</v>
      </c>
      <c r="AN4404" s="1" t="s">
        <v>5712</v>
      </c>
      <c r="AP4404" s="1" t="s">
        <v>5712</v>
      </c>
      <c r="AR4404" s="1" t="s">
        <v>5712</v>
      </c>
      <c r="AT4404" s="1" t="s">
        <v>5712</v>
      </c>
    </row>
    <row r="4405" spans="1:48" x14ac:dyDescent="0.35">
      <c r="A4405" s="1" t="s">
        <v>16825</v>
      </c>
      <c r="B4405" s="1" t="s">
        <v>12499</v>
      </c>
      <c r="C4405" s="1" t="s">
        <v>71</v>
      </c>
      <c r="D4405">
        <v>22</v>
      </c>
      <c r="E4405" s="1" t="s">
        <v>57</v>
      </c>
      <c r="F4405" s="1" t="s">
        <v>66</v>
      </c>
      <c r="G4405" s="1" t="s">
        <v>59</v>
      </c>
      <c r="H4405" s="1" t="s">
        <v>112</v>
      </c>
      <c r="I4405" s="1" t="s">
        <v>68</v>
      </c>
      <c r="J4405" s="1" t="s">
        <v>80</v>
      </c>
      <c r="K4405" s="1" t="s">
        <v>48</v>
      </c>
      <c r="L4405" s="1" t="s">
        <v>48</v>
      </c>
      <c r="M4405" s="1" t="s">
        <v>48</v>
      </c>
      <c r="N4405" s="1" t="s">
        <v>48</v>
      </c>
      <c r="O4405" s="1" t="s">
        <v>48</v>
      </c>
      <c r="P4405" s="1" t="s">
        <v>48</v>
      </c>
      <c r="Q4405" s="1" t="s">
        <v>48</v>
      </c>
      <c r="R4405" s="1" t="s">
        <v>48</v>
      </c>
      <c r="S4405" s="1" t="s">
        <v>48</v>
      </c>
      <c r="T4405" s="1" t="s">
        <v>48</v>
      </c>
      <c r="U4405" s="1" t="s">
        <v>48</v>
      </c>
      <c r="V4405" s="1" t="s">
        <v>48</v>
      </c>
      <c r="W4405" s="1" t="s">
        <v>49</v>
      </c>
      <c r="X4405" s="1" t="s">
        <v>145</v>
      </c>
      <c r="Y4405" s="1" t="s">
        <v>16826</v>
      </c>
      <c r="AC4405" s="1" t="s">
        <v>5712</v>
      </c>
      <c r="AD4405" s="1" t="s">
        <v>5712</v>
      </c>
      <c r="AI4405" s="1" t="s">
        <v>16827</v>
      </c>
      <c r="AK4405" s="1" t="s">
        <v>101</v>
      </c>
      <c r="AN4405" s="1" t="s">
        <v>5712</v>
      </c>
      <c r="AP4405" s="1" t="s">
        <v>5712</v>
      </c>
      <c r="AR4405" s="1" t="s">
        <v>5712</v>
      </c>
      <c r="AT4405" s="1" t="s">
        <v>5712</v>
      </c>
      <c r="AV4405" s="1" t="s">
        <v>16828</v>
      </c>
    </row>
    <row r="4406" spans="1:48" x14ac:dyDescent="0.35">
      <c r="A4406" s="1" t="s">
        <v>16829</v>
      </c>
      <c r="B4406" s="1" t="s">
        <v>12499</v>
      </c>
      <c r="C4406" s="1" t="s">
        <v>41</v>
      </c>
      <c r="D4406">
        <v>20</v>
      </c>
      <c r="E4406" s="1" t="s">
        <v>57</v>
      </c>
      <c r="F4406" s="1" t="s">
        <v>58</v>
      </c>
      <c r="G4406" s="1" t="s">
        <v>98</v>
      </c>
      <c r="H4406" s="1" t="s">
        <v>45</v>
      </c>
      <c r="I4406" s="1" t="s">
        <v>46</v>
      </c>
      <c r="J4406" s="1" t="s">
        <v>47</v>
      </c>
      <c r="K4406" s="1" t="s">
        <v>48</v>
      </c>
      <c r="L4406" s="1" t="s">
        <v>48</v>
      </c>
      <c r="M4406" s="1" t="s">
        <v>49</v>
      </c>
      <c r="N4406" s="1" t="s">
        <v>48</v>
      </c>
      <c r="O4406" s="1" t="s">
        <v>48</v>
      </c>
      <c r="P4406" s="1" t="s">
        <v>48</v>
      </c>
      <c r="Q4406" s="1" t="s">
        <v>48</v>
      </c>
      <c r="R4406" s="1" t="s">
        <v>48</v>
      </c>
      <c r="S4406" s="1" t="s">
        <v>48</v>
      </c>
      <c r="T4406" s="1" t="s">
        <v>48</v>
      </c>
      <c r="U4406" s="1" t="s">
        <v>48</v>
      </c>
      <c r="V4406" s="1" t="s">
        <v>48</v>
      </c>
      <c r="W4406" s="1" t="s">
        <v>49</v>
      </c>
      <c r="X4406" s="1" t="s">
        <v>62</v>
      </c>
      <c r="AC4406" s="1" t="s">
        <v>5712</v>
      </c>
      <c r="AD4406" s="1" t="s">
        <v>5712</v>
      </c>
      <c r="AI4406" s="1" t="s">
        <v>16830</v>
      </c>
      <c r="AK4406" s="1" t="s">
        <v>63</v>
      </c>
      <c r="AN4406" s="1" t="s">
        <v>5712</v>
      </c>
      <c r="AP4406" s="1" t="s">
        <v>5712</v>
      </c>
      <c r="AR4406" s="1" t="s">
        <v>5712</v>
      </c>
      <c r="AT4406" s="1" t="s">
        <v>5712</v>
      </c>
      <c r="AV4406" s="1" t="s">
        <v>16831</v>
      </c>
    </row>
    <row r="4407" spans="1:48" x14ac:dyDescent="0.35">
      <c r="A4407" s="1" t="s">
        <v>16832</v>
      </c>
      <c r="B4407" s="1" t="s">
        <v>12499</v>
      </c>
      <c r="C4407" s="1" t="s">
        <v>41</v>
      </c>
      <c r="D4407">
        <v>21</v>
      </c>
      <c r="E4407" s="1" t="s">
        <v>57</v>
      </c>
      <c r="F4407" s="1" t="s">
        <v>72</v>
      </c>
      <c r="G4407" s="1" t="s">
        <v>98</v>
      </c>
      <c r="H4407" s="1" t="s">
        <v>144</v>
      </c>
      <c r="I4407" s="1" t="s">
        <v>110</v>
      </c>
      <c r="J4407" s="1" t="s">
        <v>47</v>
      </c>
      <c r="K4407" s="1" t="s">
        <v>48</v>
      </c>
      <c r="L4407" s="1" t="s">
        <v>48</v>
      </c>
      <c r="M4407" s="1" t="s">
        <v>48</v>
      </c>
      <c r="N4407" s="1" t="s">
        <v>48</v>
      </c>
      <c r="O4407" s="1" t="s">
        <v>48</v>
      </c>
      <c r="P4407" s="1" t="s">
        <v>48</v>
      </c>
      <c r="Q4407" s="1" t="s">
        <v>48</v>
      </c>
      <c r="R4407" s="1" t="s">
        <v>49</v>
      </c>
      <c r="S4407" s="1" t="s">
        <v>48</v>
      </c>
      <c r="T4407" s="1" t="s">
        <v>48</v>
      </c>
      <c r="U4407" s="1" t="s">
        <v>48</v>
      </c>
      <c r="V4407" s="1" t="s">
        <v>48</v>
      </c>
      <c r="W4407" s="1" t="s">
        <v>48</v>
      </c>
      <c r="X4407" s="1" t="s">
        <v>62</v>
      </c>
      <c r="AC4407" s="1" t="s">
        <v>5712</v>
      </c>
      <c r="AD4407" s="1" t="s">
        <v>5712</v>
      </c>
      <c r="AI4407" s="1" t="s">
        <v>16833</v>
      </c>
      <c r="AK4407" s="1" t="s">
        <v>77</v>
      </c>
      <c r="AN4407" s="1" t="s">
        <v>5712</v>
      </c>
      <c r="AP4407" s="1" t="s">
        <v>5712</v>
      </c>
      <c r="AR4407" s="1" t="s">
        <v>5712</v>
      </c>
      <c r="AT4407" s="1" t="s">
        <v>5712</v>
      </c>
      <c r="AV4407" s="1" t="s">
        <v>16834</v>
      </c>
    </row>
    <row r="4408" spans="1:48" x14ac:dyDescent="0.35">
      <c r="A4408" s="1" t="s">
        <v>16835</v>
      </c>
      <c r="B4408" s="1" t="s">
        <v>12499</v>
      </c>
      <c r="C4408" s="1" t="s">
        <v>41</v>
      </c>
      <c r="D4408">
        <v>23</v>
      </c>
      <c r="E4408" s="1" t="s">
        <v>57</v>
      </c>
      <c r="F4408" s="1" t="s">
        <v>107</v>
      </c>
      <c r="G4408" s="1" t="s">
        <v>73</v>
      </c>
      <c r="H4408" s="1" t="s">
        <v>79</v>
      </c>
      <c r="I4408" s="1" t="s">
        <v>90</v>
      </c>
      <c r="J4408" s="1" t="s">
        <v>47</v>
      </c>
      <c r="K4408" s="1" t="s">
        <v>48</v>
      </c>
      <c r="L4408" s="1" t="s">
        <v>48</v>
      </c>
      <c r="M4408" s="1" t="s">
        <v>49</v>
      </c>
      <c r="N4408" s="1" t="s">
        <v>48</v>
      </c>
      <c r="O4408" s="1" t="s">
        <v>48</v>
      </c>
      <c r="P4408" s="1" t="s">
        <v>48</v>
      </c>
      <c r="Q4408" s="1" t="s">
        <v>48</v>
      </c>
      <c r="R4408" s="1" t="s">
        <v>48</v>
      </c>
      <c r="S4408" s="1" t="s">
        <v>48</v>
      </c>
      <c r="T4408" s="1" t="s">
        <v>48</v>
      </c>
      <c r="U4408" s="1" t="s">
        <v>48</v>
      </c>
      <c r="V4408" s="1" t="s">
        <v>48</v>
      </c>
      <c r="W4408" s="1" t="s">
        <v>48</v>
      </c>
      <c r="X4408" s="1" t="s">
        <v>62</v>
      </c>
      <c r="AC4408" s="1" t="s">
        <v>5712</v>
      </c>
      <c r="AD4408" s="1" t="s">
        <v>5712</v>
      </c>
      <c r="AI4408" s="1" t="s">
        <v>16836</v>
      </c>
      <c r="AK4408" s="1" t="s">
        <v>55</v>
      </c>
      <c r="AN4408" s="1" t="s">
        <v>5712</v>
      </c>
      <c r="AP4408" s="1" t="s">
        <v>5712</v>
      </c>
      <c r="AR4408" s="1" t="s">
        <v>5712</v>
      </c>
      <c r="AT4408" s="1" t="s">
        <v>5712</v>
      </c>
    </row>
    <row r="4409" spans="1:48" x14ac:dyDescent="0.35">
      <c r="A4409" s="1" t="s">
        <v>16837</v>
      </c>
      <c r="B4409" s="1" t="s">
        <v>12499</v>
      </c>
      <c r="C4409" s="1" t="s">
        <v>41</v>
      </c>
      <c r="D4409">
        <v>24</v>
      </c>
      <c r="E4409" s="1" t="s">
        <v>57</v>
      </c>
      <c r="F4409" s="1" t="s">
        <v>107</v>
      </c>
      <c r="G4409" s="1" t="s">
        <v>59</v>
      </c>
      <c r="H4409" s="1" t="s">
        <v>79</v>
      </c>
      <c r="I4409" s="1" t="s">
        <v>99</v>
      </c>
      <c r="J4409" s="1" t="s">
        <v>47</v>
      </c>
      <c r="K4409" s="1" t="s">
        <v>48</v>
      </c>
      <c r="L4409" s="1" t="s">
        <v>48</v>
      </c>
      <c r="M4409" s="1" t="s">
        <v>49</v>
      </c>
      <c r="N4409" s="1" t="s">
        <v>48</v>
      </c>
      <c r="O4409" s="1" t="s">
        <v>48</v>
      </c>
      <c r="P4409" s="1" t="s">
        <v>48</v>
      </c>
      <c r="Q4409" s="1" t="s">
        <v>48</v>
      </c>
      <c r="R4409" s="1" t="s">
        <v>48</v>
      </c>
      <c r="S4409" s="1" t="s">
        <v>48</v>
      </c>
      <c r="T4409" s="1" t="s">
        <v>48</v>
      </c>
      <c r="U4409" s="1" t="s">
        <v>48</v>
      </c>
      <c r="V4409" s="1" t="s">
        <v>48</v>
      </c>
      <c r="W4409" s="1" t="s">
        <v>49</v>
      </c>
      <c r="X4409" s="1" t="s">
        <v>116</v>
      </c>
      <c r="Y4409" s="1" t="s">
        <v>16838</v>
      </c>
      <c r="AC4409" s="1" t="s">
        <v>5712</v>
      </c>
      <c r="AD4409" s="1" t="s">
        <v>5712</v>
      </c>
      <c r="AK4409" s="1" t="s">
        <v>77</v>
      </c>
      <c r="AN4409" s="1" t="s">
        <v>81</v>
      </c>
      <c r="AP4409" s="1" t="s">
        <v>81</v>
      </c>
      <c r="AR4409" s="1" t="s">
        <v>5712</v>
      </c>
      <c r="AT4409" s="1" t="s">
        <v>5712</v>
      </c>
    </row>
    <row r="4410" spans="1:48" x14ac:dyDescent="0.35">
      <c r="A4410" s="1" t="s">
        <v>16839</v>
      </c>
      <c r="B4410" s="1" t="s">
        <v>12499</v>
      </c>
      <c r="C4410" s="1" t="s">
        <v>41</v>
      </c>
      <c r="D4410">
        <v>22</v>
      </c>
      <c r="E4410" s="1" t="s">
        <v>57</v>
      </c>
      <c r="F4410" s="1" t="s">
        <v>58</v>
      </c>
      <c r="G4410" s="1" t="s">
        <v>98</v>
      </c>
      <c r="H4410" s="1" t="s">
        <v>79</v>
      </c>
      <c r="I4410" s="1" t="s">
        <v>110</v>
      </c>
      <c r="J4410" s="1" t="s">
        <v>47</v>
      </c>
      <c r="K4410" s="1" t="s">
        <v>48</v>
      </c>
      <c r="L4410" s="1" t="s">
        <v>48</v>
      </c>
      <c r="M4410" s="1" t="s">
        <v>48</v>
      </c>
      <c r="N4410" s="1" t="s">
        <v>48</v>
      </c>
      <c r="O4410" s="1" t="s">
        <v>48</v>
      </c>
      <c r="P4410" s="1" t="s">
        <v>48</v>
      </c>
      <c r="Q4410" s="1" t="s">
        <v>48</v>
      </c>
      <c r="R4410" s="1" t="s">
        <v>49</v>
      </c>
      <c r="S4410" s="1" t="s">
        <v>48</v>
      </c>
      <c r="T4410" s="1" t="s">
        <v>48</v>
      </c>
      <c r="U4410" s="1" t="s">
        <v>48</v>
      </c>
      <c r="V4410" s="1" t="s">
        <v>48</v>
      </c>
      <c r="W4410" s="1" t="s">
        <v>48</v>
      </c>
      <c r="X4410" s="1" t="s">
        <v>62</v>
      </c>
      <c r="AC4410" s="1" t="s">
        <v>5712</v>
      </c>
      <c r="AD4410" s="1" t="s">
        <v>5712</v>
      </c>
      <c r="AK4410" s="1" t="s">
        <v>77</v>
      </c>
      <c r="AN4410" s="1" t="s">
        <v>5712</v>
      </c>
      <c r="AP4410" s="1" t="s">
        <v>5712</v>
      </c>
      <c r="AR4410" s="1" t="s">
        <v>5712</v>
      </c>
      <c r="AT4410" s="1" t="s">
        <v>5712</v>
      </c>
      <c r="AV4410" s="1" t="s">
        <v>16840</v>
      </c>
    </row>
    <row r="4411" spans="1:48" x14ac:dyDescent="0.35">
      <c r="A4411" s="1" t="s">
        <v>16841</v>
      </c>
      <c r="B4411" s="1" t="s">
        <v>12499</v>
      </c>
      <c r="C4411" s="1" t="s">
        <v>71</v>
      </c>
      <c r="D4411">
        <v>49</v>
      </c>
      <c r="E4411" s="1" t="s">
        <v>42</v>
      </c>
      <c r="F4411" s="1" t="s">
        <v>66</v>
      </c>
      <c r="G4411" s="1" t="s">
        <v>59</v>
      </c>
      <c r="H4411" s="1" t="s">
        <v>45</v>
      </c>
      <c r="I4411" s="1" t="s">
        <v>113</v>
      </c>
      <c r="J4411" s="1" t="s">
        <v>47</v>
      </c>
      <c r="K4411" s="1" t="s">
        <v>48</v>
      </c>
      <c r="L4411" s="1" t="s">
        <v>48</v>
      </c>
      <c r="M4411" s="1" t="s">
        <v>49</v>
      </c>
      <c r="N4411" s="1" t="s">
        <v>48</v>
      </c>
      <c r="O4411" s="1" t="s">
        <v>48</v>
      </c>
      <c r="P4411" s="1" t="s">
        <v>48</v>
      </c>
      <c r="Q4411" s="1" t="s">
        <v>48</v>
      </c>
      <c r="R4411" s="1" t="s">
        <v>48</v>
      </c>
      <c r="S4411" s="1" t="s">
        <v>48</v>
      </c>
      <c r="T4411" s="1" t="s">
        <v>48</v>
      </c>
      <c r="U4411" s="1" t="s">
        <v>48</v>
      </c>
      <c r="V4411" s="1" t="s">
        <v>48</v>
      </c>
      <c r="W4411" s="1" t="s">
        <v>48</v>
      </c>
      <c r="X4411" s="1" t="s">
        <v>62</v>
      </c>
      <c r="AC4411" s="1" t="s">
        <v>5712</v>
      </c>
      <c r="AD4411" s="1" t="s">
        <v>5712</v>
      </c>
      <c r="AI4411" s="1" t="s">
        <v>16842</v>
      </c>
      <c r="AK4411" s="1" t="s">
        <v>77</v>
      </c>
      <c r="AN4411" s="1" t="s">
        <v>5712</v>
      </c>
      <c r="AP4411" s="1" t="s">
        <v>5712</v>
      </c>
      <c r="AR4411" s="1" t="s">
        <v>5712</v>
      </c>
      <c r="AT4411" s="1" t="s">
        <v>5712</v>
      </c>
    </row>
    <row r="4412" spans="1:48" x14ac:dyDescent="0.35">
      <c r="A4412" s="1" t="s">
        <v>16843</v>
      </c>
      <c r="B4412" s="1" t="s">
        <v>12499</v>
      </c>
      <c r="C4412" s="1" t="s">
        <v>41</v>
      </c>
      <c r="D4412">
        <v>22</v>
      </c>
      <c r="E4412" s="1" t="s">
        <v>57</v>
      </c>
      <c r="F4412" s="1" t="s">
        <v>107</v>
      </c>
      <c r="G4412" s="1" t="s">
        <v>98</v>
      </c>
      <c r="H4412" s="1" t="s">
        <v>45</v>
      </c>
      <c r="I4412" s="1" t="s">
        <v>61</v>
      </c>
      <c r="J4412" s="1" t="s">
        <v>80</v>
      </c>
      <c r="K4412" s="1" t="s">
        <v>48</v>
      </c>
      <c r="L4412" s="1" t="s">
        <v>48</v>
      </c>
      <c r="M4412" s="1" t="s">
        <v>48</v>
      </c>
      <c r="N4412" s="1" t="s">
        <v>48</v>
      </c>
      <c r="O4412" s="1" t="s">
        <v>48</v>
      </c>
      <c r="P4412" s="1" t="s">
        <v>48</v>
      </c>
      <c r="Q4412" s="1" t="s">
        <v>48</v>
      </c>
      <c r="R4412" s="1" t="s">
        <v>48</v>
      </c>
      <c r="S4412" s="1" t="s">
        <v>48</v>
      </c>
      <c r="T4412" s="1" t="s">
        <v>48</v>
      </c>
      <c r="U4412" s="1" t="s">
        <v>48</v>
      </c>
      <c r="V4412" s="1" t="s">
        <v>49</v>
      </c>
      <c r="W4412" s="1" t="s">
        <v>48</v>
      </c>
      <c r="X4412" s="1" t="s">
        <v>62</v>
      </c>
      <c r="AC4412" s="1" t="s">
        <v>5712</v>
      </c>
      <c r="AD4412" s="1" t="s">
        <v>5712</v>
      </c>
      <c r="AI4412" s="1" t="s">
        <v>16844</v>
      </c>
      <c r="AK4412" s="1" t="s">
        <v>77</v>
      </c>
      <c r="AN4412" s="1" t="s">
        <v>81</v>
      </c>
      <c r="AP4412" s="1" t="s">
        <v>5712</v>
      </c>
      <c r="AR4412" s="1" t="s">
        <v>5712</v>
      </c>
      <c r="AT4412" s="1" t="s">
        <v>5712</v>
      </c>
    </row>
    <row r="4413" spans="1:48" x14ac:dyDescent="0.35">
      <c r="A4413" s="1" t="s">
        <v>16845</v>
      </c>
      <c r="B4413" s="1" t="s">
        <v>12499</v>
      </c>
      <c r="C4413" s="1" t="s">
        <v>71</v>
      </c>
      <c r="D4413">
        <v>23</v>
      </c>
      <c r="E4413" s="1" t="s">
        <v>57</v>
      </c>
      <c r="F4413" s="1" t="s">
        <v>58</v>
      </c>
      <c r="G4413" s="1" t="s">
        <v>85</v>
      </c>
      <c r="H4413" s="1" t="s">
        <v>45</v>
      </c>
      <c r="I4413" s="1" t="s">
        <v>74</v>
      </c>
      <c r="J4413" s="1" t="s">
        <v>47</v>
      </c>
      <c r="K4413" s="1" t="s">
        <v>48</v>
      </c>
      <c r="L4413" s="1" t="s">
        <v>49</v>
      </c>
      <c r="M4413" s="1" t="s">
        <v>48</v>
      </c>
      <c r="N4413" s="1" t="s">
        <v>48</v>
      </c>
      <c r="O4413" s="1" t="s">
        <v>48</v>
      </c>
      <c r="P4413" s="1" t="s">
        <v>48</v>
      </c>
      <c r="Q4413" s="1" t="s">
        <v>48</v>
      </c>
      <c r="R4413" s="1" t="s">
        <v>48</v>
      </c>
      <c r="S4413" s="1" t="s">
        <v>48</v>
      </c>
      <c r="T4413" s="1" t="s">
        <v>48</v>
      </c>
      <c r="U4413" s="1" t="s">
        <v>48</v>
      </c>
      <c r="V4413" s="1" t="s">
        <v>48</v>
      </c>
      <c r="W4413" s="1" t="s">
        <v>48</v>
      </c>
      <c r="X4413" s="1" t="s">
        <v>116</v>
      </c>
      <c r="Y4413" s="1" t="s">
        <v>16846</v>
      </c>
      <c r="AC4413" s="1" t="s">
        <v>5712</v>
      </c>
      <c r="AD4413" s="1" t="s">
        <v>5712</v>
      </c>
      <c r="AK4413" s="1" t="s">
        <v>101</v>
      </c>
      <c r="AN4413" s="1" t="s">
        <v>5712</v>
      </c>
      <c r="AP4413" s="1" t="s">
        <v>5712</v>
      </c>
      <c r="AR4413" s="1" t="s">
        <v>5712</v>
      </c>
      <c r="AT4413" s="1" t="s">
        <v>5712</v>
      </c>
    </row>
    <row r="4414" spans="1:48" x14ac:dyDescent="0.35">
      <c r="A4414" s="1" t="s">
        <v>16847</v>
      </c>
      <c r="B4414" s="1" t="s">
        <v>12499</v>
      </c>
      <c r="C4414" s="1" t="s">
        <v>71</v>
      </c>
      <c r="D4414">
        <v>21</v>
      </c>
      <c r="E4414" s="1" t="s">
        <v>57</v>
      </c>
      <c r="F4414" s="1" t="s">
        <v>58</v>
      </c>
      <c r="G4414" s="1" t="s">
        <v>98</v>
      </c>
      <c r="H4414" s="1" t="s">
        <v>45</v>
      </c>
      <c r="I4414" s="1" t="s">
        <v>68</v>
      </c>
      <c r="J4414" s="1" t="s">
        <v>47</v>
      </c>
      <c r="K4414" s="1" t="s">
        <v>48</v>
      </c>
      <c r="L4414" s="1" t="s">
        <v>49</v>
      </c>
      <c r="M4414" s="1" t="s">
        <v>48</v>
      </c>
      <c r="N4414" s="1" t="s">
        <v>48</v>
      </c>
      <c r="O4414" s="1" t="s">
        <v>48</v>
      </c>
      <c r="P4414" s="1" t="s">
        <v>48</v>
      </c>
      <c r="Q4414" s="1" t="s">
        <v>48</v>
      </c>
      <c r="R4414" s="1" t="s">
        <v>48</v>
      </c>
      <c r="S4414" s="1" t="s">
        <v>48</v>
      </c>
      <c r="T4414" s="1" t="s">
        <v>48</v>
      </c>
      <c r="U4414" s="1" t="s">
        <v>48</v>
      </c>
      <c r="V4414" s="1" t="s">
        <v>48</v>
      </c>
      <c r="W4414" s="1" t="s">
        <v>48</v>
      </c>
      <c r="X4414" s="1" t="s">
        <v>62</v>
      </c>
      <c r="AC4414" s="1" t="s">
        <v>5712</v>
      </c>
      <c r="AD4414" s="1" t="s">
        <v>5712</v>
      </c>
      <c r="AK4414" s="1" t="s">
        <v>63</v>
      </c>
      <c r="AN4414" s="1" t="s">
        <v>5712</v>
      </c>
      <c r="AP4414" s="1" t="s">
        <v>5712</v>
      </c>
      <c r="AR4414" s="1" t="s">
        <v>5712</v>
      </c>
      <c r="AT4414" s="1" t="s">
        <v>5712</v>
      </c>
      <c r="AV4414" s="1" t="s">
        <v>16848</v>
      </c>
    </row>
    <row r="4415" spans="1:48" x14ac:dyDescent="0.35">
      <c r="A4415" s="1" t="s">
        <v>16849</v>
      </c>
      <c r="B4415" s="1" t="s">
        <v>12499</v>
      </c>
      <c r="C4415" s="1" t="s">
        <v>41</v>
      </c>
      <c r="D4415">
        <v>21</v>
      </c>
      <c r="E4415" s="1" t="s">
        <v>57</v>
      </c>
      <c r="F4415" s="1" t="s">
        <v>58</v>
      </c>
      <c r="G4415" s="1" t="s">
        <v>44</v>
      </c>
      <c r="H4415" s="1" t="s">
        <v>144</v>
      </c>
      <c r="I4415" s="1" t="s">
        <v>113</v>
      </c>
      <c r="J4415" s="1" t="s">
        <v>47</v>
      </c>
      <c r="K4415" s="1" t="s">
        <v>48</v>
      </c>
      <c r="L4415" s="1" t="s">
        <v>48</v>
      </c>
      <c r="M4415" s="1" t="s">
        <v>48</v>
      </c>
      <c r="N4415" s="1" t="s">
        <v>48</v>
      </c>
      <c r="O4415" s="1" t="s">
        <v>48</v>
      </c>
      <c r="P4415" s="1" t="s">
        <v>48</v>
      </c>
      <c r="Q4415" s="1" t="s">
        <v>48</v>
      </c>
      <c r="R4415" s="1" t="s">
        <v>48</v>
      </c>
      <c r="S4415" s="1" t="s">
        <v>49</v>
      </c>
      <c r="T4415" s="1" t="s">
        <v>48</v>
      </c>
      <c r="U4415" s="1" t="s">
        <v>48</v>
      </c>
      <c r="V4415" s="1" t="s">
        <v>48</v>
      </c>
      <c r="W4415" s="1" t="s">
        <v>48</v>
      </c>
      <c r="X4415" s="1" t="s">
        <v>62</v>
      </c>
      <c r="AC4415" s="1" t="s">
        <v>5712</v>
      </c>
      <c r="AD4415" s="1" t="s">
        <v>5712</v>
      </c>
      <c r="AI4415" s="1" t="s">
        <v>16850</v>
      </c>
      <c r="AK4415" s="1" t="s">
        <v>77</v>
      </c>
      <c r="AN4415" s="1" t="s">
        <v>5712</v>
      </c>
      <c r="AP4415" s="1" t="s">
        <v>5712</v>
      </c>
      <c r="AR4415" s="1" t="s">
        <v>5712</v>
      </c>
      <c r="AT4415" s="1" t="s">
        <v>5712</v>
      </c>
      <c r="AV4415" s="1" t="s">
        <v>16851</v>
      </c>
    </row>
    <row r="4416" spans="1:48" x14ac:dyDescent="0.35">
      <c r="A4416" s="1" t="s">
        <v>16852</v>
      </c>
      <c r="B4416" s="1" t="s">
        <v>12499</v>
      </c>
      <c r="C4416" s="1" t="s">
        <v>41</v>
      </c>
      <c r="D4416">
        <v>29</v>
      </c>
      <c r="E4416" s="1" t="s">
        <v>57</v>
      </c>
      <c r="F4416" s="1" t="s">
        <v>58</v>
      </c>
      <c r="G4416" s="1" t="s">
        <v>59</v>
      </c>
      <c r="H4416" s="1" t="s">
        <v>45</v>
      </c>
      <c r="I4416" s="1" t="s">
        <v>61</v>
      </c>
      <c r="J4416" s="1" t="s">
        <v>80</v>
      </c>
      <c r="K4416" s="1" t="s">
        <v>48</v>
      </c>
      <c r="L4416" s="1" t="s">
        <v>48</v>
      </c>
      <c r="M4416" s="1" t="s">
        <v>48</v>
      </c>
      <c r="N4416" s="1" t="s">
        <v>48</v>
      </c>
      <c r="O4416" s="1" t="s">
        <v>48</v>
      </c>
      <c r="P4416" s="1" t="s">
        <v>48</v>
      </c>
      <c r="Q4416" s="1" t="s">
        <v>48</v>
      </c>
      <c r="R4416" s="1" t="s">
        <v>48</v>
      </c>
      <c r="S4416" s="1" t="s">
        <v>48</v>
      </c>
      <c r="T4416" s="1" t="s">
        <v>48</v>
      </c>
      <c r="U4416" s="1" t="s">
        <v>48</v>
      </c>
      <c r="V4416" s="1" t="s">
        <v>48</v>
      </c>
      <c r="W4416" s="1" t="s">
        <v>49</v>
      </c>
      <c r="X4416" s="1" t="s">
        <v>62</v>
      </c>
      <c r="AC4416" s="1" t="s">
        <v>5712</v>
      </c>
      <c r="AD4416" s="1" t="s">
        <v>5712</v>
      </c>
      <c r="AI4416" s="1" t="s">
        <v>16853</v>
      </c>
      <c r="AK4416" s="1" t="s">
        <v>63</v>
      </c>
      <c r="AN4416" s="1" t="s">
        <v>5712</v>
      </c>
      <c r="AP4416" s="1" t="s">
        <v>5712</v>
      </c>
      <c r="AR4416" s="1" t="s">
        <v>5712</v>
      </c>
      <c r="AT4416" s="1" t="s">
        <v>5712</v>
      </c>
    </row>
    <row r="4417" spans="1:48" x14ac:dyDescent="0.35">
      <c r="A4417" s="1" t="s">
        <v>16854</v>
      </c>
      <c r="B4417" s="1" t="s">
        <v>12499</v>
      </c>
      <c r="C4417" s="1" t="s">
        <v>41</v>
      </c>
      <c r="D4417">
        <v>27</v>
      </c>
      <c r="E4417" s="1" t="s">
        <v>57</v>
      </c>
      <c r="F4417" s="1" t="s">
        <v>72</v>
      </c>
      <c r="G4417" s="1" t="s">
        <v>44</v>
      </c>
      <c r="H4417" s="1" t="s">
        <v>45</v>
      </c>
      <c r="I4417" s="1" t="s">
        <v>61</v>
      </c>
      <c r="J4417" s="1" t="s">
        <v>47</v>
      </c>
      <c r="K4417" s="1" t="s">
        <v>48</v>
      </c>
      <c r="L4417" s="1" t="s">
        <v>48</v>
      </c>
      <c r="M4417" s="1" t="s">
        <v>48</v>
      </c>
      <c r="N4417" s="1" t="s">
        <v>48</v>
      </c>
      <c r="O4417" s="1" t="s">
        <v>48</v>
      </c>
      <c r="P4417" s="1" t="s">
        <v>48</v>
      </c>
      <c r="Q4417" s="1" t="s">
        <v>49</v>
      </c>
      <c r="R4417" s="1" t="s">
        <v>48</v>
      </c>
      <c r="S4417" s="1" t="s">
        <v>48</v>
      </c>
      <c r="T4417" s="1" t="s">
        <v>48</v>
      </c>
      <c r="U4417" s="1" t="s">
        <v>48</v>
      </c>
      <c r="V4417" s="1" t="s">
        <v>48</v>
      </c>
      <c r="W4417" s="1" t="s">
        <v>48</v>
      </c>
      <c r="X4417" s="1" t="s">
        <v>62</v>
      </c>
      <c r="AC4417" s="1" t="s">
        <v>5712</v>
      </c>
      <c r="AD4417" s="1" t="s">
        <v>5712</v>
      </c>
      <c r="AI4417" s="1" t="s">
        <v>16855</v>
      </c>
      <c r="AK4417" s="1" t="s">
        <v>77</v>
      </c>
      <c r="AN4417" s="1" t="s">
        <v>5712</v>
      </c>
      <c r="AP4417" s="1" t="s">
        <v>5712</v>
      </c>
      <c r="AR4417" s="1" t="s">
        <v>5712</v>
      </c>
      <c r="AT4417" s="1" t="s">
        <v>5712</v>
      </c>
      <c r="AV4417" s="1" t="s">
        <v>351</v>
      </c>
    </row>
    <row r="4418" spans="1:48" x14ac:dyDescent="0.35">
      <c r="A4418" s="1" t="s">
        <v>16856</v>
      </c>
      <c r="B4418" s="1" t="s">
        <v>12499</v>
      </c>
      <c r="C4418" s="1" t="s">
        <v>41</v>
      </c>
      <c r="D4418">
        <v>24</v>
      </c>
      <c r="E4418" s="1" t="s">
        <v>57</v>
      </c>
      <c r="F4418" s="1" t="s">
        <v>58</v>
      </c>
      <c r="G4418" s="1" t="s">
        <v>98</v>
      </c>
      <c r="H4418" s="1" t="s">
        <v>79</v>
      </c>
      <c r="I4418" s="1" t="s">
        <v>68</v>
      </c>
      <c r="J4418" s="1" t="s">
        <v>47</v>
      </c>
      <c r="K4418" s="1" t="s">
        <v>48</v>
      </c>
      <c r="L4418" s="1" t="s">
        <v>48</v>
      </c>
      <c r="M4418" s="1" t="s">
        <v>48</v>
      </c>
      <c r="N4418" s="1" t="s">
        <v>48</v>
      </c>
      <c r="O4418" s="1" t="s">
        <v>48</v>
      </c>
      <c r="P4418" s="1" t="s">
        <v>48</v>
      </c>
      <c r="Q4418" s="1" t="s">
        <v>48</v>
      </c>
      <c r="R4418" s="1" t="s">
        <v>49</v>
      </c>
      <c r="S4418" s="1" t="s">
        <v>48</v>
      </c>
      <c r="T4418" s="1" t="s">
        <v>48</v>
      </c>
      <c r="U4418" s="1" t="s">
        <v>48</v>
      </c>
      <c r="V4418" s="1" t="s">
        <v>48</v>
      </c>
      <c r="W4418" s="1" t="s">
        <v>48</v>
      </c>
      <c r="X4418" s="1" t="s">
        <v>116</v>
      </c>
      <c r="Y4418" s="1" t="s">
        <v>3504</v>
      </c>
      <c r="AC4418" s="1" t="s">
        <v>5712</v>
      </c>
      <c r="AD4418" s="1" t="s">
        <v>5712</v>
      </c>
      <c r="AK4418" s="1" t="s">
        <v>55</v>
      </c>
      <c r="AN4418" s="1" t="s">
        <v>5712</v>
      </c>
      <c r="AP4418" s="1" t="s">
        <v>5712</v>
      </c>
      <c r="AR4418" s="1" t="s">
        <v>5712</v>
      </c>
      <c r="AT4418" s="1" t="s">
        <v>5712</v>
      </c>
    </row>
    <row r="4419" spans="1:48" x14ac:dyDescent="0.35">
      <c r="A4419" s="1" t="s">
        <v>16857</v>
      </c>
      <c r="B4419" s="1" t="s">
        <v>12499</v>
      </c>
      <c r="C4419" s="1" t="s">
        <v>41</v>
      </c>
      <c r="D4419">
        <v>16</v>
      </c>
      <c r="E4419" s="1" t="s">
        <v>57</v>
      </c>
      <c r="F4419" s="1" t="s">
        <v>58</v>
      </c>
      <c r="G4419" s="1" t="s">
        <v>44</v>
      </c>
      <c r="H4419" s="1" t="s">
        <v>112</v>
      </c>
      <c r="I4419" s="1" t="s">
        <v>110</v>
      </c>
      <c r="J4419" s="1" t="s">
        <v>47</v>
      </c>
      <c r="K4419" s="1" t="s">
        <v>48</v>
      </c>
      <c r="L4419" s="1" t="s">
        <v>48</v>
      </c>
      <c r="M4419" s="1" t="s">
        <v>49</v>
      </c>
      <c r="N4419" s="1" t="s">
        <v>48</v>
      </c>
      <c r="O4419" s="1" t="s">
        <v>48</v>
      </c>
      <c r="P4419" s="1" t="s">
        <v>48</v>
      </c>
      <c r="Q4419" s="1" t="s">
        <v>48</v>
      </c>
      <c r="R4419" s="1" t="s">
        <v>48</v>
      </c>
      <c r="S4419" s="1" t="s">
        <v>48</v>
      </c>
      <c r="T4419" s="1" t="s">
        <v>48</v>
      </c>
      <c r="U4419" s="1" t="s">
        <v>48</v>
      </c>
      <c r="V4419" s="1" t="s">
        <v>48</v>
      </c>
      <c r="W4419" s="1" t="s">
        <v>49</v>
      </c>
      <c r="X4419" s="1" t="s">
        <v>62</v>
      </c>
      <c r="AC4419" s="1" t="s">
        <v>5712</v>
      </c>
      <c r="AD4419" s="1" t="s">
        <v>5712</v>
      </c>
      <c r="AK4419" s="1" t="s">
        <v>77</v>
      </c>
      <c r="AN4419" s="1" t="s">
        <v>5712</v>
      </c>
      <c r="AP4419" s="1" t="s">
        <v>5712</v>
      </c>
      <c r="AR4419" s="1" t="s">
        <v>5712</v>
      </c>
      <c r="AT4419" s="1" t="s">
        <v>5712</v>
      </c>
      <c r="AV4419" s="1" t="s">
        <v>579</v>
      </c>
    </row>
    <row r="4420" spans="1:48" x14ac:dyDescent="0.35">
      <c r="A4420" s="1" t="s">
        <v>16858</v>
      </c>
      <c r="B4420" s="1" t="s">
        <v>12499</v>
      </c>
      <c r="C4420" s="1" t="s">
        <v>41</v>
      </c>
      <c r="D4420">
        <v>20</v>
      </c>
      <c r="E4420" s="1" t="s">
        <v>57</v>
      </c>
      <c r="F4420" s="1" t="s">
        <v>107</v>
      </c>
      <c r="G4420" s="1" t="s">
        <v>44</v>
      </c>
      <c r="H4420" s="1" t="s">
        <v>109</v>
      </c>
      <c r="I4420" s="1" t="s">
        <v>46</v>
      </c>
      <c r="J4420" s="1" t="s">
        <v>47</v>
      </c>
      <c r="K4420" s="1" t="s">
        <v>48</v>
      </c>
      <c r="L4420" s="1" t="s">
        <v>48</v>
      </c>
      <c r="M4420" s="1" t="s">
        <v>48</v>
      </c>
      <c r="N4420" s="1" t="s">
        <v>49</v>
      </c>
      <c r="O4420" s="1" t="s">
        <v>48</v>
      </c>
      <c r="P4420" s="1" t="s">
        <v>48</v>
      </c>
      <c r="Q4420" s="1" t="s">
        <v>48</v>
      </c>
      <c r="R4420" s="1" t="s">
        <v>48</v>
      </c>
      <c r="S4420" s="1" t="s">
        <v>48</v>
      </c>
      <c r="T4420" s="1" t="s">
        <v>48</v>
      </c>
      <c r="U4420" s="1" t="s">
        <v>48</v>
      </c>
      <c r="V4420" s="1" t="s">
        <v>48</v>
      </c>
      <c r="W4420" s="1" t="s">
        <v>48</v>
      </c>
      <c r="X4420" s="1" t="s">
        <v>51</v>
      </c>
      <c r="Y4420" s="1" t="s">
        <v>16859</v>
      </c>
      <c r="AC4420" s="1" t="s">
        <v>5712</v>
      </c>
      <c r="AD4420" s="1" t="s">
        <v>5712</v>
      </c>
      <c r="AI4420" s="1" t="s">
        <v>16860</v>
      </c>
      <c r="AK4420" s="1" t="s">
        <v>77</v>
      </c>
      <c r="AN4420" s="1" t="s">
        <v>5712</v>
      </c>
      <c r="AP4420" s="1" t="s">
        <v>5712</v>
      </c>
      <c r="AR4420" s="1" t="s">
        <v>5712</v>
      </c>
      <c r="AT4420" s="1" t="s">
        <v>5712</v>
      </c>
      <c r="AV4420" s="1" t="s">
        <v>16861</v>
      </c>
    </row>
    <row r="4421" spans="1:48" x14ac:dyDescent="0.35">
      <c r="A4421" s="1" t="s">
        <v>16862</v>
      </c>
      <c r="B4421" s="1" t="s">
        <v>12499</v>
      </c>
      <c r="C4421" s="1" t="s">
        <v>71</v>
      </c>
      <c r="D4421">
        <v>34</v>
      </c>
      <c r="E4421" s="1" t="s">
        <v>57</v>
      </c>
      <c r="F4421" s="1" t="s">
        <v>72</v>
      </c>
      <c r="G4421" s="1" t="s">
        <v>59</v>
      </c>
      <c r="H4421" s="1" t="s">
        <v>45</v>
      </c>
      <c r="I4421" s="1" t="s">
        <v>74</v>
      </c>
      <c r="J4421" s="1" t="s">
        <v>47</v>
      </c>
      <c r="K4421" s="1" t="s">
        <v>48</v>
      </c>
      <c r="L4421" s="1" t="s">
        <v>49</v>
      </c>
      <c r="M4421" s="1" t="s">
        <v>48</v>
      </c>
      <c r="N4421" s="1" t="s">
        <v>48</v>
      </c>
      <c r="O4421" s="1" t="s">
        <v>48</v>
      </c>
      <c r="P4421" s="1" t="s">
        <v>48</v>
      </c>
      <c r="Q4421" s="1" t="s">
        <v>48</v>
      </c>
      <c r="R4421" s="1" t="s">
        <v>48</v>
      </c>
      <c r="S4421" s="1" t="s">
        <v>48</v>
      </c>
      <c r="T4421" s="1" t="s">
        <v>48</v>
      </c>
      <c r="U4421" s="1" t="s">
        <v>48</v>
      </c>
      <c r="V4421" s="1" t="s">
        <v>48</v>
      </c>
      <c r="W4421" s="1" t="s">
        <v>48</v>
      </c>
      <c r="X4421" s="1" t="s">
        <v>62</v>
      </c>
      <c r="AC4421" s="1" t="s">
        <v>5712</v>
      </c>
      <c r="AD4421" s="1" t="s">
        <v>5712</v>
      </c>
      <c r="AK4421" s="1" t="s">
        <v>55</v>
      </c>
      <c r="AN4421" s="1" t="s">
        <v>5712</v>
      </c>
      <c r="AP4421" s="1" t="s">
        <v>5712</v>
      </c>
      <c r="AR4421" s="1" t="s">
        <v>5712</v>
      </c>
      <c r="AT4421" s="1" t="s">
        <v>5712</v>
      </c>
      <c r="AV4421" s="1" t="s">
        <v>16863</v>
      </c>
    </row>
    <row r="4422" spans="1:48" x14ac:dyDescent="0.35">
      <c r="A4422" s="1" t="s">
        <v>16864</v>
      </c>
      <c r="B4422" s="1" t="s">
        <v>12499</v>
      </c>
      <c r="C4422" s="1" t="s">
        <v>41</v>
      </c>
      <c r="D4422">
        <v>23</v>
      </c>
      <c r="E4422" s="1" t="s">
        <v>57</v>
      </c>
      <c r="F4422" s="1" t="s">
        <v>107</v>
      </c>
      <c r="G4422" s="1" t="s">
        <v>73</v>
      </c>
      <c r="H4422" s="1" t="s">
        <v>109</v>
      </c>
      <c r="I4422" s="1" t="s">
        <v>74</v>
      </c>
      <c r="J4422" s="1" t="s">
        <v>47</v>
      </c>
      <c r="K4422" s="1" t="s">
        <v>48</v>
      </c>
      <c r="L4422" s="1" t="s">
        <v>48</v>
      </c>
      <c r="M4422" s="1" t="s">
        <v>48</v>
      </c>
      <c r="N4422" s="1" t="s">
        <v>49</v>
      </c>
      <c r="O4422" s="1" t="s">
        <v>48</v>
      </c>
      <c r="P4422" s="1" t="s">
        <v>48</v>
      </c>
      <c r="Q4422" s="1" t="s">
        <v>48</v>
      </c>
      <c r="R4422" s="1" t="s">
        <v>48</v>
      </c>
      <c r="S4422" s="1" t="s">
        <v>48</v>
      </c>
      <c r="T4422" s="1" t="s">
        <v>48</v>
      </c>
      <c r="U4422" s="1" t="s">
        <v>48</v>
      </c>
      <c r="V4422" s="1" t="s">
        <v>48</v>
      </c>
      <c r="W4422" s="1" t="s">
        <v>48</v>
      </c>
      <c r="X4422" s="1" t="s">
        <v>62</v>
      </c>
      <c r="AC4422" s="1" t="s">
        <v>5712</v>
      </c>
      <c r="AD4422" s="1" t="s">
        <v>5712</v>
      </c>
      <c r="AI4422" s="1" t="s">
        <v>16865</v>
      </c>
      <c r="AK4422" s="1" t="s">
        <v>55</v>
      </c>
      <c r="AN4422" s="1" t="s">
        <v>5712</v>
      </c>
      <c r="AP4422" s="1" t="s">
        <v>5712</v>
      </c>
      <c r="AR4422" s="1" t="s">
        <v>5712</v>
      </c>
      <c r="AT4422" s="1" t="s">
        <v>5712</v>
      </c>
    </row>
    <row r="4423" spans="1:48" x14ac:dyDescent="0.35">
      <c r="A4423" s="1" t="s">
        <v>16866</v>
      </c>
      <c r="B4423" s="1" t="s">
        <v>12499</v>
      </c>
      <c r="C4423" s="1" t="s">
        <v>41</v>
      </c>
      <c r="D4423">
        <v>23</v>
      </c>
      <c r="E4423" s="1" t="s">
        <v>57</v>
      </c>
      <c r="F4423" s="1" t="s">
        <v>107</v>
      </c>
      <c r="G4423" s="1" t="s">
        <v>59</v>
      </c>
      <c r="H4423" s="1" t="s">
        <v>109</v>
      </c>
      <c r="I4423" s="1" t="s">
        <v>90</v>
      </c>
      <c r="J4423" s="1" t="s">
        <v>47</v>
      </c>
      <c r="K4423" s="1" t="s">
        <v>48</v>
      </c>
      <c r="L4423" s="1" t="s">
        <v>48</v>
      </c>
      <c r="M4423" s="1" t="s">
        <v>48</v>
      </c>
      <c r="N4423" s="1" t="s">
        <v>49</v>
      </c>
      <c r="O4423" s="1" t="s">
        <v>48</v>
      </c>
      <c r="P4423" s="1" t="s">
        <v>48</v>
      </c>
      <c r="Q4423" s="1" t="s">
        <v>48</v>
      </c>
      <c r="R4423" s="1" t="s">
        <v>48</v>
      </c>
      <c r="S4423" s="1" t="s">
        <v>48</v>
      </c>
      <c r="T4423" s="1" t="s">
        <v>48</v>
      </c>
      <c r="U4423" s="1" t="s">
        <v>48</v>
      </c>
      <c r="V4423" s="1" t="s">
        <v>48</v>
      </c>
      <c r="W4423" s="1" t="s">
        <v>48</v>
      </c>
      <c r="X4423" s="1" t="s">
        <v>62</v>
      </c>
      <c r="AC4423" s="1" t="s">
        <v>5712</v>
      </c>
      <c r="AD4423" s="1" t="s">
        <v>5712</v>
      </c>
      <c r="AK4423" s="1" t="s">
        <v>77</v>
      </c>
      <c r="AN4423" s="1" t="s">
        <v>5712</v>
      </c>
      <c r="AP4423" s="1" t="s">
        <v>5712</v>
      </c>
      <c r="AR4423" s="1" t="s">
        <v>5712</v>
      </c>
      <c r="AT4423" s="1" t="s">
        <v>5712</v>
      </c>
    </row>
    <row r="4424" spans="1:48" x14ac:dyDescent="0.35">
      <c r="A4424" s="1" t="s">
        <v>16867</v>
      </c>
      <c r="B4424" s="1" t="s">
        <v>12499</v>
      </c>
      <c r="C4424" s="1" t="s">
        <v>41</v>
      </c>
      <c r="D4424">
        <v>24</v>
      </c>
      <c r="E4424" s="1" t="s">
        <v>57</v>
      </c>
      <c r="F4424" s="1" t="s">
        <v>107</v>
      </c>
      <c r="G4424" s="1" t="s">
        <v>44</v>
      </c>
      <c r="H4424" s="1" t="s">
        <v>79</v>
      </c>
      <c r="I4424" s="1" t="s">
        <v>90</v>
      </c>
      <c r="J4424" s="1" t="s">
        <v>47</v>
      </c>
      <c r="K4424" s="1" t="s">
        <v>48</v>
      </c>
      <c r="L4424" s="1" t="s">
        <v>48</v>
      </c>
      <c r="M4424" s="1" t="s">
        <v>48</v>
      </c>
      <c r="N4424" s="1" t="s">
        <v>48</v>
      </c>
      <c r="O4424" s="1" t="s">
        <v>49</v>
      </c>
      <c r="P4424" s="1" t="s">
        <v>48</v>
      </c>
      <c r="Q4424" s="1" t="s">
        <v>48</v>
      </c>
      <c r="R4424" s="1" t="s">
        <v>48</v>
      </c>
      <c r="S4424" s="1" t="s">
        <v>48</v>
      </c>
      <c r="T4424" s="1" t="s">
        <v>48</v>
      </c>
      <c r="U4424" s="1" t="s">
        <v>48</v>
      </c>
      <c r="V4424" s="1" t="s">
        <v>48</v>
      </c>
      <c r="W4424" s="1" t="s">
        <v>48</v>
      </c>
      <c r="X4424" s="1" t="s">
        <v>62</v>
      </c>
      <c r="AC4424" s="1" t="s">
        <v>5712</v>
      </c>
      <c r="AD4424" s="1" t="s">
        <v>5712</v>
      </c>
      <c r="AI4424" s="1" t="s">
        <v>705</v>
      </c>
      <c r="AK4424" s="1" t="s">
        <v>77</v>
      </c>
      <c r="AN4424" s="1" t="s">
        <v>5712</v>
      </c>
      <c r="AP4424" s="1" t="s">
        <v>5712</v>
      </c>
      <c r="AR4424" s="1" t="s">
        <v>5712</v>
      </c>
      <c r="AT4424" s="1" t="s">
        <v>5712</v>
      </c>
      <c r="AV4424" s="1" t="s">
        <v>2616</v>
      </c>
    </row>
    <row r="4425" spans="1:48" x14ac:dyDescent="0.35">
      <c r="A4425" s="1" t="s">
        <v>16868</v>
      </c>
      <c r="B4425" s="1" t="s">
        <v>12499</v>
      </c>
      <c r="C4425" s="1" t="s">
        <v>41</v>
      </c>
      <c r="D4425">
        <v>20</v>
      </c>
      <c r="E4425" s="1" t="s">
        <v>57</v>
      </c>
      <c r="F4425" s="1" t="s">
        <v>107</v>
      </c>
      <c r="G4425" s="1" t="s">
        <v>59</v>
      </c>
      <c r="H4425" s="1" t="s">
        <v>79</v>
      </c>
      <c r="I4425" s="1" t="s">
        <v>61</v>
      </c>
      <c r="J4425" s="1" t="s">
        <v>47</v>
      </c>
      <c r="K4425" s="1" t="s">
        <v>48</v>
      </c>
      <c r="L4425" s="1" t="s">
        <v>48</v>
      </c>
      <c r="M4425" s="1" t="s">
        <v>48</v>
      </c>
      <c r="N4425" s="1" t="s">
        <v>49</v>
      </c>
      <c r="O4425" s="1" t="s">
        <v>48</v>
      </c>
      <c r="P4425" s="1" t="s">
        <v>48</v>
      </c>
      <c r="Q4425" s="1" t="s">
        <v>48</v>
      </c>
      <c r="R4425" s="1" t="s">
        <v>48</v>
      </c>
      <c r="S4425" s="1" t="s">
        <v>48</v>
      </c>
      <c r="T4425" s="1" t="s">
        <v>48</v>
      </c>
      <c r="U4425" s="1" t="s">
        <v>48</v>
      </c>
      <c r="V4425" s="1" t="s">
        <v>48</v>
      </c>
      <c r="W4425" s="1" t="s">
        <v>48</v>
      </c>
      <c r="X4425" s="1" t="s">
        <v>62</v>
      </c>
      <c r="AC4425" s="1" t="s">
        <v>5712</v>
      </c>
      <c r="AD4425" s="1" t="s">
        <v>5712</v>
      </c>
      <c r="AI4425" s="1" t="s">
        <v>16869</v>
      </c>
      <c r="AK4425" s="1" t="s">
        <v>63</v>
      </c>
      <c r="AN4425" s="1" t="s">
        <v>5712</v>
      </c>
      <c r="AP4425" s="1" t="s">
        <v>5712</v>
      </c>
      <c r="AR4425" s="1" t="s">
        <v>5712</v>
      </c>
      <c r="AT4425" s="1" t="s">
        <v>5712</v>
      </c>
      <c r="AV4425" s="1" t="s">
        <v>16870</v>
      </c>
    </row>
    <row r="4426" spans="1:48" x14ac:dyDescent="0.35">
      <c r="A4426" s="1" t="s">
        <v>16871</v>
      </c>
      <c r="B4426" s="1" t="s">
        <v>12499</v>
      </c>
      <c r="C4426" s="1" t="s">
        <v>41</v>
      </c>
      <c r="D4426">
        <v>40</v>
      </c>
      <c r="E4426" s="1" t="s">
        <v>42</v>
      </c>
      <c r="F4426" s="1" t="s">
        <v>72</v>
      </c>
      <c r="G4426" s="1" t="s">
        <v>137</v>
      </c>
      <c r="H4426" s="1" t="s">
        <v>67</v>
      </c>
      <c r="I4426" s="1" t="s">
        <v>99</v>
      </c>
      <c r="J4426" s="1" t="s">
        <v>47</v>
      </c>
      <c r="K4426" s="1" t="s">
        <v>48</v>
      </c>
      <c r="L4426" s="1" t="s">
        <v>48</v>
      </c>
      <c r="M4426" s="1" t="s">
        <v>48</v>
      </c>
      <c r="N4426" s="1" t="s">
        <v>48</v>
      </c>
      <c r="O4426" s="1" t="s">
        <v>48</v>
      </c>
      <c r="P4426" s="1" t="s">
        <v>48</v>
      </c>
      <c r="Q4426" s="1" t="s">
        <v>48</v>
      </c>
      <c r="R4426" s="1" t="s">
        <v>48</v>
      </c>
      <c r="S4426" s="1" t="s">
        <v>49</v>
      </c>
      <c r="T4426" s="1" t="s">
        <v>48</v>
      </c>
      <c r="U4426" s="1" t="s">
        <v>48</v>
      </c>
      <c r="V4426" s="1" t="s">
        <v>48</v>
      </c>
      <c r="W4426" s="1" t="s">
        <v>48</v>
      </c>
      <c r="X4426" s="1" t="s">
        <v>116</v>
      </c>
      <c r="Y4426" s="1" t="s">
        <v>16872</v>
      </c>
      <c r="AC4426" s="1" t="s">
        <v>5712</v>
      </c>
      <c r="AD4426" s="1" t="s">
        <v>5712</v>
      </c>
      <c r="AK4426" s="1" t="s">
        <v>63</v>
      </c>
      <c r="AN4426" s="1" t="s">
        <v>81</v>
      </c>
      <c r="AP4426" s="1" t="s">
        <v>81</v>
      </c>
      <c r="AR4426" s="1" t="s">
        <v>5712</v>
      </c>
      <c r="AT4426" s="1" t="s">
        <v>5712</v>
      </c>
    </row>
    <row r="4427" spans="1:48" x14ac:dyDescent="0.35">
      <c r="A4427" s="1" t="s">
        <v>16873</v>
      </c>
      <c r="B4427" s="1" t="s">
        <v>12499</v>
      </c>
      <c r="C4427" s="1" t="s">
        <v>41</v>
      </c>
      <c r="D4427">
        <v>21</v>
      </c>
      <c r="E4427" s="1" t="s">
        <v>57</v>
      </c>
      <c r="F4427" s="1" t="s">
        <v>107</v>
      </c>
      <c r="G4427" s="1" t="s">
        <v>98</v>
      </c>
      <c r="H4427" s="1" t="s">
        <v>45</v>
      </c>
      <c r="I4427" s="1" t="s">
        <v>46</v>
      </c>
      <c r="J4427" s="1" t="s">
        <v>47</v>
      </c>
      <c r="K4427" s="1" t="s">
        <v>48</v>
      </c>
      <c r="L4427" s="1" t="s">
        <v>48</v>
      </c>
      <c r="M4427" s="1" t="s">
        <v>49</v>
      </c>
      <c r="N4427" s="1" t="s">
        <v>48</v>
      </c>
      <c r="O4427" s="1" t="s">
        <v>48</v>
      </c>
      <c r="P4427" s="1" t="s">
        <v>48</v>
      </c>
      <c r="Q4427" s="1" t="s">
        <v>48</v>
      </c>
      <c r="R4427" s="1" t="s">
        <v>48</v>
      </c>
      <c r="S4427" s="1" t="s">
        <v>48</v>
      </c>
      <c r="T4427" s="1" t="s">
        <v>48</v>
      </c>
      <c r="U4427" s="1" t="s">
        <v>48</v>
      </c>
      <c r="V4427" s="1" t="s">
        <v>48</v>
      </c>
      <c r="W4427" s="1" t="s">
        <v>48</v>
      </c>
      <c r="X4427" s="1" t="s">
        <v>145</v>
      </c>
      <c r="Y4427" s="1" t="s">
        <v>16874</v>
      </c>
      <c r="AC4427" s="1" t="s">
        <v>5712</v>
      </c>
      <c r="AD4427" s="1" t="s">
        <v>5712</v>
      </c>
      <c r="AI4427" s="1" t="s">
        <v>16875</v>
      </c>
      <c r="AK4427" s="1" t="s">
        <v>77</v>
      </c>
      <c r="AN4427" s="1" t="s">
        <v>5712</v>
      </c>
      <c r="AP4427" s="1" t="s">
        <v>131</v>
      </c>
      <c r="AR4427" s="1" t="s">
        <v>5712</v>
      </c>
      <c r="AT4427" s="1" t="s">
        <v>5712</v>
      </c>
    </row>
    <row r="4428" spans="1:48" x14ac:dyDescent="0.35">
      <c r="A4428" s="1" t="s">
        <v>16876</v>
      </c>
      <c r="B4428" s="1" t="s">
        <v>12499</v>
      </c>
      <c r="C4428" s="1" t="s">
        <v>71</v>
      </c>
      <c r="D4428">
        <v>24</v>
      </c>
      <c r="E4428" s="1" t="s">
        <v>57</v>
      </c>
      <c r="F4428" s="1" t="s">
        <v>107</v>
      </c>
      <c r="G4428" s="1" t="s">
        <v>85</v>
      </c>
      <c r="H4428" s="1" t="s">
        <v>45</v>
      </c>
      <c r="I4428" s="1" t="s">
        <v>74</v>
      </c>
      <c r="J4428" s="1" t="s">
        <v>47</v>
      </c>
      <c r="K4428" s="1" t="s">
        <v>48</v>
      </c>
      <c r="L4428" s="1" t="s">
        <v>49</v>
      </c>
      <c r="M4428" s="1" t="s">
        <v>48</v>
      </c>
      <c r="N4428" s="1" t="s">
        <v>48</v>
      </c>
      <c r="O4428" s="1" t="s">
        <v>48</v>
      </c>
      <c r="P4428" s="1" t="s">
        <v>48</v>
      </c>
      <c r="Q4428" s="1" t="s">
        <v>48</v>
      </c>
      <c r="R4428" s="1" t="s">
        <v>48</v>
      </c>
      <c r="S4428" s="1" t="s">
        <v>48</v>
      </c>
      <c r="T4428" s="1" t="s">
        <v>48</v>
      </c>
      <c r="U4428" s="1" t="s">
        <v>48</v>
      </c>
      <c r="V4428" s="1" t="s">
        <v>48</v>
      </c>
      <c r="W4428" s="1" t="s">
        <v>48</v>
      </c>
      <c r="X4428" s="1" t="s">
        <v>62</v>
      </c>
      <c r="AC4428" s="1" t="s">
        <v>5712</v>
      </c>
      <c r="AD4428" s="1" t="s">
        <v>5712</v>
      </c>
      <c r="AI4428" s="1" t="s">
        <v>16877</v>
      </c>
      <c r="AK4428" s="1" t="s">
        <v>55</v>
      </c>
      <c r="AN4428" s="1" t="s">
        <v>5712</v>
      </c>
      <c r="AP4428" s="1" t="s">
        <v>5712</v>
      </c>
      <c r="AR4428" s="1" t="s">
        <v>5712</v>
      </c>
      <c r="AT4428" s="1" t="s">
        <v>5712</v>
      </c>
    </row>
    <row r="4429" spans="1:48" x14ac:dyDescent="0.35">
      <c r="A4429" s="1" t="s">
        <v>16878</v>
      </c>
      <c r="B4429" s="1" t="s">
        <v>12499</v>
      </c>
      <c r="C4429" s="1" t="s">
        <v>71</v>
      </c>
      <c r="D4429">
        <v>25</v>
      </c>
      <c r="E4429" s="1" t="s">
        <v>57</v>
      </c>
      <c r="F4429" s="1" t="s">
        <v>107</v>
      </c>
      <c r="G4429" s="1" t="s">
        <v>98</v>
      </c>
      <c r="H4429" s="1" t="s">
        <v>45</v>
      </c>
      <c r="I4429" s="1" t="s">
        <v>74</v>
      </c>
      <c r="J4429" s="1" t="s">
        <v>47</v>
      </c>
      <c r="K4429" s="1" t="s">
        <v>48</v>
      </c>
      <c r="L4429" s="1" t="s">
        <v>48</v>
      </c>
      <c r="M4429" s="1" t="s">
        <v>48</v>
      </c>
      <c r="N4429" s="1" t="s">
        <v>48</v>
      </c>
      <c r="O4429" s="1" t="s">
        <v>48</v>
      </c>
      <c r="P4429" s="1" t="s">
        <v>49</v>
      </c>
      <c r="Q4429" s="1" t="s">
        <v>48</v>
      </c>
      <c r="R4429" s="1" t="s">
        <v>48</v>
      </c>
      <c r="S4429" s="1" t="s">
        <v>48</v>
      </c>
      <c r="T4429" s="1" t="s">
        <v>48</v>
      </c>
      <c r="U4429" s="1" t="s">
        <v>48</v>
      </c>
      <c r="V4429" s="1" t="s">
        <v>48</v>
      </c>
      <c r="W4429" s="1" t="s">
        <v>48</v>
      </c>
      <c r="X4429" s="1" t="s">
        <v>62</v>
      </c>
      <c r="AC4429" s="1" t="s">
        <v>5712</v>
      </c>
      <c r="AD4429" s="1" t="s">
        <v>5712</v>
      </c>
      <c r="AK4429" s="1" t="s">
        <v>77</v>
      </c>
      <c r="AN4429" s="1" t="s">
        <v>5712</v>
      </c>
      <c r="AP4429" s="1" t="s">
        <v>5712</v>
      </c>
      <c r="AR4429" s="1" t="s">
        <v>5712</v>
      </c>
      <c r="AT4429" s="1" t="s">
        <v>5712</v>
      </c>
    </row>
    <row r="4430" spans="1:48" x14ac:dyDescent="0.35">
      <c r="A4430" s="1" t="s">
        <v>16879</v>
      </c>
      <c r="B4430" s="1" t="s">
        <v>12499</v>
      </c>
      <c r="C4430" s="1" t="s">
        <v>41</v>
      </c>
      <c r="D4430">
        <v>34</v>
      </c>
      <c r="E4430" s="1" t="s">
        <v>57</v>
      </c>
      <c r="F4430" s="1" t="s">
        <v>107</v>
      </c>
      <c r="G4430" s="1" t="s">
        <v>59</v>
      </c>
      <c r="H4430" s="1" t="s">
        <v>79</v>
      </c>
      <c r="I4430" s="1" t="s">
        <v>46</v>
      </c>
      <c r="J4430" s="1" t="s">
        <v>47</v>
      </c>
      <c r="K4430" s="1" t="s">
        <v>48</v>
      </c>
      <c r="L4430" s="1" t="s">
        <v>49</v>
      </c>
      <c r="M4430" s="1" t="s">
        <v>48</v>
      </c>
      <c r="N4430" s="1" t="s">
        <v>48</v>
      </c>
      <c r="O4430" s="1" t="s">
        <v>48</v>
      </c>
      <c r="P4430" s="1" t="s">
        <v>48</v>
      </c>
      <c r="Q4430" s="1" t="s">
        <v>48</v>
      </c>
      <c r="R4430" s="1" t="s">
        <v>48</v>
      </c>
      <c r="S4430" s="1" t="s">
        <v>48</v>
      </c>
      <c r="T4430" s="1" t="s">
        <v>48</v>
      </c>
      <c r="U4430" s="1" t="s">
        <v>48</v>
      </c>
      <c r="V4430" s="1" t="s">
        <v>48</v>
      </c>
      <c r="W4430" s="1" t="s">
        <v>48</v>
      </c>
      <c r="X4430" s="1" t="s">
        <v>116</v>
      </c>
      <c r="Y4430" s="1" t="s">
        <v>16880</v>
      </c>
      <c r="AC4430" s="1" t="s">
        <v>5712</v>
      </c>
      <c r="AD4430" s="1" t="s">
        <v>5712</v>
      </c>
      <c r="AK4430" s="1" t="s">
        <v>55</v>
      </c>
      <c r="AN4430" s="1" t="s">
        <v>5712</v>
      </c>
      <c r="AP4430" s="1" t="s">
        <v>5712</v>
      </c>
      <c r="AR4430" s="1" t="s">
        <v>5712</v>
      </c>
      <c r="AT4430" s="1" t="s">
        <v>5712</v>
      </c>
    </row>
    <row r="4431" spans="1:48" x14ac:dyDescent="0.35">
      <c r="A4431" s="1" t="s">
        <v>16881</v>
      </c>
      <c r="B4431" s="1" t="s">
        <v>12499</v>
      </c>
      <c r="C4431" s="1" t="s">
        <v>41</v>
      </c>
      <c r="D4431">
        <v>23</v>
      </c>
      <c r="E4431" s="1" t="s">
        <v>57</v>
      </c>
      <c r="F4431" s="1" t="s">
        <v>107</v>
      </c>
      <c r="G4431" s="1" t="s">
        <v>73</v>
      </c>
      <c r="H4431" s="1" t="s">
        <v>67</v>
      </c>
      <c r="I4431" s="1" t="s">
        <v>110</v>
      </c>
      <c r="J4431" s="1" t="s">
        <v>47</v>
      </c>
      <c r="K4431" s="1" t="s">
        <v>48</v>
      </c>
      <c r="L4431" s="1" t="s">
        <v>48</v>
      </c>
      <c r="M4431" s="1" t="s">
        <v>48</v>
      </c>
      <c r="N4431" s="1" t="s">
        <v>48</v>
      </c>
      <c r="O4431" s="1" t="s">
        <v>48</v>
      </c>
      <c r="P4431" s="1" t="s">
        <v>48</v>
      </c>
      <c r="Q4431" s="1" t="s">
        <v>48</v>
      </c>
      <c r="R4431" s="1" t="s">
        <v>49</v>
      </c>
      <c r="S4431" s="1" t="s">
        <v>48</v>
      </c>
      <c r="T4431" s="1" t="s">
        <v>48</v>
      </c>
      <c r="U4431" s="1" t="s">
        <v>48</v>
      </c>
      <c r="V4431" s="1" t="s">
        <v>48</v>
      </c>
      <c r="W4431" s="1" t="s">
        <v>48</v>
      </c>
      <c r="X4431" s="1" t="s">
        <v>62</v>
      </c>
      <c r="AC4431" s="1" t="s">
        <v>5712</v>
      </c>
      <c r="AD4431" s="1" t="s">
        <v>5712</v>
      </c>
      <c r="AI4431" s="1" t="s">
        <v>16882</v>
      </c>
      <c r="AK4431" s="1" t="s">
        <v>63</v>
      </c>
      <c r="AN4431" s="1" t="s">
        <v>5712</v>
      </c>
      <c r="AP4431" s="1" t="s">
        <v>5712</v>
      </c>
      <c r="AR4431" s="1" t="s">
        <v>5712</v>
      </c>
      <c r="AT4431" s="1" t="s">
        <v>5712</v>
      </c>
    </row>
    <row r="4432" spans="1:48" ht="116" x14ac:dyDescent="0.35">
      <c r="A4432" s="1" t="s">
        <v>16883</v>
      </c>
      <c r="B4432" s="1" t="s">
        <v>12499</v>
      </c>
      <c r="C4432" s="1" t="s">
        <v>71</v>
      </c>
      <c r="D4432">
        <v>56</v>
      </c>
      <c r="E4432" s="1" t="s">
        <v>65</v>
      </c>
      <c r="F4432" s="1" t="s">
        <v>66</v>
      </c>
      <c r="G4432" s="1" t="s">
        <v>98</v>
      </c>
      <c r="H4432" s="1" t="s">
        <v>67</v>
      </c>
      <c r="I4432" s="1" t="s">
        <v>68</v>
      </c>
      <c r="J4432" s="1" t="s">
        <v>80</v>
      </c>
      <c r="K4432" s="1" t="s">
        <v>48</v>
      </c>
      <c r="L4432" s="1" t="s">
        <v>48</v>
      </c>
      <c r="M4432" s="1" t="s">
        <v>48</v>
      </c>
      <c r="N4432" s="1" t="s">
        <v>48</v>
      </c>
      <c r="O4432" s="1" t="s">
        <v>48</v>
      </c>
      <c r="P4432" s="1" t="s">
        <v>48</v>
      </c>
      <c r="Q4432" s="1" t="s">
        <v>48</v>
      </c>
      <c r="R4432" s="1" t="s">
        <v>48</v>
      </c>
      <c r="S4432" s="1" t="s">
        <v>48</v>
      </c>
      <c r="T4432" s="1" t="s">
        <v>48</v>
      </c>
      <c r="U4432" s="1" t="s">
        <v>48</v>
      </c>
      <c r="V4432" s="1" t="s">
        <v>48</v>
      </c>
      <c r="W4432" s="1" t="s">
        <v>49</v>
      </c>
      <c r="X4432" s="1" t="s">
        <v>145</v>
      </c>
      <c r="Y4432" s="2" t="s">
        <v>16884</v>
      </c>
      <c r="AC4432" s="1" t="s">
        <v>5712</v>
      </c>
      <c r="AD4432" s="1" t="s">
        <v>5712</v>
      </c>
      <c r="AI4432" s="1" t="s">
        <v>16885</v>
      </c>
      <c r="AK4432" s="1" t="s">
        <v>55</v>
      </c>
      <c r="AN4432" s="1" t="s">
        <v>5712</v>
      </c>
      <c r="AP4432" s="1" t="s">
        <v>5712</v>
      </c>
      <c r="AR4432" s="1" t="s">
        <v>5712</v>
      </c>
      <c r="AT4432" s="1" t="s">
        <v>5712</v>
      </c>
      <c r="AV4432" s="1" t="s">
        <v>16886</v>
      </c>
    </row>
    <row r="4433" spans="1:48" x14ac:dyDescent="0.35">
      <c r="A4433" s="1" t="s">
        <v>16887</v>
      </c>
      <c r="B4433" s="1" t="s">
        <v>12499</v>
      </c>
      <c r="C4433" s="1" t="s">
        <v>71</v>
      </c>
      <c r="D4433">
        <v>24</v>
      </c>
      <c r="E4433" s="1" t="s">
        <v>57</v>
      </c>
      <c r="F4433" s="1" t="s">
        <v>58</v>
      </c>
      <c r="G4433" s="1" t="s">
        <v>59</v>
      </c>
      <c r="H4433" s="1" t="s">
        <v>79</v>
      </c>
      <c r="I4433" s="1" t="s">
        <v>90</v>
      </c>
      <c r="J4433" s="1" t="s">
        <v>80</v>
      </c>
      <c r="K4433" s="1" t="s">
        <v>48</v>
      </c>
      <c r="L4433" s="1" t="s">
        <v>48</v>
      </c>
      <c r="M4433" s="1" t="s">
        <v>48</v>
      </c>
      <c r="N4433" s="1" t="s">
        <v>48</v>
      </c>
      <c r="O4433" s="1" t="s">
        <v>48</v>
      </c>
      <c r="P4433" s="1" t="s">
        <v>48</v>
      </c>
      <c r="Q4433" s="1" t="s">
        <v>48</v>
      </c>
      <c r="R4433" s="1" t="s">
        <v>48</v>
      </c>
      <c r="S4433" s="1" t="s">
        <v>48</v>
      </c>
      <c r="T4433" s="1" t="s">
        <v>48</v>
      </c>
      <c r="U4433" s="1" t="s">
        <v>48</v>
      </c>
      <c r="V4433" s="1" t="s">
        <v>48</v>
      </c>
      <c r="W4433" s="1" t="s">
        <v>49</v>
      </c>
      <c r="X4433" s="1" t="s">
        <v>62</v>
      </c>
      <c r="AC4433" s="1" t="s">
        <v>5712</v>
      </c>
      <c r="AD4433" s="1" t="s">
        <v>5712</v>
      </c>
      <c r="AK4433" s="1" t="s">
        <v>101</v>
      </c>
      <c r="AN4433" s="1" t="s">
        <v>5712</v>
      </c>
      <c r="AP4433" s="1" t="s">
        <v>5712</v>
      </c>
      <c r="AR4433" s="1" t="s">
        <v>5712</v>
      </c>
      <c r="AT4433" s="1" t="s">
        <v>5712</v>
      </c>
      <c r="AV4433" s="1" t="s">
        <v>16888</v>
      </c>
    </row>
    <row r="4434" spans="1:48" x14ac:dyDescent="0.35">
      <c r="A4434" s="1" t="s">
        <v>16889</v>
      </c>
      <c r="B4434" s="1" t="s">
        <v>12499</v>
      </c>
      <c r="C4434" s="1" t="s">
        <v>41</v>
      </c>
      <c r="D4434">
        <v>19</v>
      </c>
      <c r="E4434" s="1" t="s">
        <v>57</v>
      </c>
      <c r="F4434" s="1" t="s">
        <v>58</v>
      </c>
      <c r="G4434" s="1" t="s">
        <v>44</v>
      </c>
      <c r="H4434" s="1" t="s">
        <v>112</v>
      </c>
      <c r="I4434" s="1" t="s">
        <v>61</v>
      </c>
      <c r="J4434" s="1" t="s">
        <v>80</v>
      </c>
      <c r="K4434" s="1" t="s">
        <v>48</v>
      </c>
      <c r="L4434" s="1" t="s">
        <v>48</v>
      </c>
      <c r="M4434" s="1" t="s">
        <v>48</v>
      </c>
      <c r="N4434" s="1" t="s">
        <v>48</v>
      </c>
      <c r="O4434" s="1" t="s">
        <v>48</v>
      </c>
      <c r="P4434" s="1" t="s">
        <v>48</v>
      </c>
      <c r="Q4434" s="1" t="s">
        <v>48</v>
      </c>
      <c r="R4434" s="1" t="s">
        <v>48</v>
      </c>
      <c r="S4434" s="1" t="s">
        <v>48</v>
      </c>
      <c r="T4434" s="1" t="s">
        <v>48</v>
      </c>
      <c r="U4434" s="1" t="s">
        <v>48</v>
      </c>
      <c r="V4434" s="1" t="s">
        <v>48</v>
      </c>
      <c r="W4434" s="1" t="s">
        <v>49</v>
      </c>
      <c r="X4434" s="1" t="s">
        <v>62</v>
      </c>
      <c r="AC4434" s="1" t="s">
        <v>5712</v>
      </c>
      <c r="AD4434" s="1" t="s">
        <v>5712</v>
      </c>
      <c r="AK4434" s="1" t="s">
        <v>63</v>
      </c>
      <c r="AN4434" s="1" t="s">
        <v>5712</v>
      </c>
      <c r="AP4434" s="1" t="s">
        <v>5712</v>
      </c>
      <c r="AR4434" s="1" t="s">
        <v>5712</v>
      </c>
      <c r="AT4434" s="1" t="s">
        <v>5712</v>
      </c>
      <c r="AV4434" s="1" t="s">
        <v>16890</v>
      </c>
    </row>
    <row r="4435" spans="1:48" x14ac:dyDescent="0.35">
      <c r="A4435" s="1" t="s">
        <v>16891</v>
      </c>
      <c r="B4435" s="1" t="s">
        <v>12499</v>
      </c>
      <c r="C4435" s="1" t="s">
        <v>41</v>
      </c>
      <c r="D4435">
        <v>22</v>
      </c>
      <c r="E4435" s="1" t="s">
        <v>57</v>
      </c>
      <c r="F4435" s="1" t="s">
        <v>58</v>
      </c>
      <c r="G4435" s="1" t="s">
        <v>98</v>
      </c>
      <c r="H4435" s="1" t="s">
        <v>79</v>
      </c>
      <c r="I4435" s="1" t="s">
        <v>99</v>
      </c>
      <c r="J4435" s="1" t="s">
        <v>47</v>
      </c>
      <c r="K4435" s="1" t="s">
        <v>48</v>
      </c>
      <c r="L4435" s="1" t="s">
        <v>48</v>
      </c>
      <c r="M4435" s="1" t="s">
        <v>48</v>
      </c>
      <c r="N4435" s="1" t="s">
        <v>48</v>
      </c>
      <c r="O4435" s="1" t="s">
        <v>48</v>
      </c>
      <c r="P4435" s="1" t="s">
        <v>49</v>
      </c>
      <c r="Q4435" s="1" t="s">
        <v>48</v>
      </c>
      <c r="R4435" s="1" t="s">
        <v>48</v>
      </c>
      <c r="S4435" s="1" t="s">
        <v>48</v>
      </c>
      <c r="T4435" s="1" t="s">
        <v>48</v>
      </c>
      <c r="U4435" s="1" t="s">
        <v>48</v>
      </c>
      <c r="V4435" s="1" t="s">
        <v>48</v>
      </c>
      <c r="W4435" s="1" t="s">
        <v>48</v>
      </c>
      <c r="X4435" s="1" t="s">
        <v>62</v>
      </c>
      <c r="AC4435" s="1" t="s">
        <v>5712</v>
      </c>
      <c r="AD4435" s="1" t="s">
        <v>5712</v>
      </c>
      <c r="AI4435" s="1" t="s">
        <v>16892</v>
      </c>
      <c r="AK4435" s="1" t="s">
        <v>63</v>
      </c>
      <c r="AN4435" s="1" t="s">
        <v>5712</v>
      </c>
      <c r="AP4435" s="1" t="s">
        <v>5712</v>
      </c>
      <c r="AR4435" s="1" t="s">
        <v>5712</v>
      </c>
      <c r="AT4435" s="1" t="s">
        <v>5712</v>
      </c>
    </row>
    <row r="4436" spans="1:48" x14ac:dyDescent="0.35">
      <c r="A4436" s="1" t="s">
        <v>16893</v>
      </c>
      <c r="B4436" s="1" t="s">
        <v>12499</v>
      </c>
      <c r="C4436" s="1" t="s">
        <v>41</v>
      </c>
      <c r="D4436">
        <v>21</v>
      </c>
      <c r="E4436" s="1" t="s">
        <v>57</v>
      </c>
      <c r="F4436" s="1" t="s">
        <v>58</v>
      </c>
      <c r="G4436" s="1" t="s">
        <v>59</v>
      </c>
      <c r="H4436" s="1" t="s">
        <v>45</v>
      </c>
      <c r="I4436" s="1" t="s">
        <v>113</v>
      </c>
      <c r="J4436" s="1" t="s">
        <v>47</v>
      </c>
      <c r="K4436" s="1" t="s">
        <v>48</v>
      </c>
      <c r="L4436" s="1" t="s">
        <v>48</v>
      </c>
      <c r="M4436" s="1" t="s">
        <v>48</v>
      </c>
      <c r="N4436" s="1" t="s">
        <v>49</v>
      </c>
      <c r="O4436" s="1" t="s">
        <v>48</v>
      </c>
      <c r="P4436" s="1" t="s">
        <v>48</v>
      </c>
      <c r="Q4436" s="1" t="s">
        <v>48</v>
      </c>
      <c r="R4436" s="1" t="s">
        <v>48</v>
      </c>
      <c r="S4436" s="1" t="s">
        <v>48</v>
      </c>
      <c r="T4436" s="1" t="s">
        <v>48</v>
      </c>
      <c r="U4436" s="1" t="s">
        <v>48</v>
      </c>
      <c r="V4436" s="1" t="s">
        <v>48</v>
      </c>
      <c r="W4436" s="1" t="s">
        <v>48</v>
      </c>
      <c r="X4436" s="1" t="s">
        <v>62</v>
      </c>
      <c r="AC4436" s="1" t="s">
        <v>5712</v>
      </c>
      <c r="AD4436" s="1" t="s">
        <v>5712</v>
      </c>
      <c r="AI4436" s="1" t="s">
        <v>16894</v>
      </c>
      <c r="AK4436" s="1" t="s">
        <v>77</v>
      </c>
      <c r="AN4436" s="1" t="s">
        <v>5712</v>
      </c>
      <c r="AP4436" s="1" t="s">
        <v>5712</v>
      </c>
      <c r="AR4436" s="1" t="s">
        <v>5712</v>
      </c>
      <c r="AT4436" s="1" t="s">
        <v>5712</v>
      </c>
      <c r="AV4436" s="1" t="s">
        <v>16895</v>
      </c>
    </row>
    <row r="4437" spans="1:48" x14ac:dyDescent="0.35">
      <c r="A4437" s="1" t="s">
        <v>16896</v>
      </c>
      <c r="B4437" s="1" t="s">
        <v>12499</v>
      </c>
      <c r="C4437" s="1" t="s">
        <v>41</v>
      </c>
      <c r="D4437">
        <v>50</v>
      </c>
      <c r="E4437" s="1" t="s">
        <v>42</v>
      </c>
      <c r="F4437" s="1" t="s">
        <v>72</v>
      </c>
      <c r="G4437" s="1" t="s">
        <v>137</v>
      </c>
      <c r="H4437" s="1" t="s">
        <v>109</v>
      </c>
      <c r="I4437" s="1" t="s">
        <v>74</v>
      </c>
      <c r="J4437" s="1" t="s">
        <v>47</v>
      </c>
      <c r="K4437" s="1" t="s">
        <v>48</v>
      </c>
      <c r="L4437" s="1" t="s">
        <v>49</v>
      </c>
      <c r="M4437" s="1" t="s">
        <v>48</v>
      </c>
      <c r="N4437" s="1" t="s">
        <v>48</v>
      </c>
      <c r="O4437" s="1" t="s">
        <v>48</v>
      </c>
      <c r="P4437" s="1" t="s">
        <v>48</v>
      </c>
      <c r="Q4437" s="1" t="s">
        <v>48</v>
      </c>
      <c r="R4437" s="1" t="s">
        <v>48</v>
      </c>
      <c r="S4437" s="1" t="s">
        <v>48</v>
      </c>
      <c r="T4437" s="1" t="s">
        <v>48</v>
      </c>
      <c r="U4437" s="1" t="s">
        <v>48</v>
      </c>
      <c r="V4437" s="1" t="s">
        <v>48</v>
      </c>
      <c r="W4437" s="1" t="s">
        <v>48</v>
      </c>
      <c r="X4437" s="1" t="s">
        <v>145</v>
      </c>
      <c r="Y4437" s="1" t="s">
        <v>16897</v>
      </c>
      <c r="AC4437" s="1" t="s">
        <v>5712</v>
      </c>
      <c r="AD4437" s="1" t="s">
        <v>5712</v>
      </c>
      <c r="AI4437" s="1" t="s">
        <v>16898</v>
      </c>
      <c r="AK4437" s="1" t="s">
        <v>101</v>
      </c>
      <c r="AN4437" s="1" t="s">
        <v>5712</v>
      </c>
      <c r="AP4437" s="1" t="s">
        <v>5712</v>
      </c>
      <c r="AR4437" s="1" t="s">
        <v>5712</v>
      </c>
      <c r="AT4437" s="1" t="s">
        <v>5712</v>
      </c>
    </row>
    <row r="4438" spans="1:48" x14ac:dyDescent="0.35">
      <c r="A4438" s="1" t="s">
        <v>16899</v>
      </c>
      <c r="B4438" s="1" t="s">
        <v>12499</v>
      </c>
      <c r="C4438" s="1" t="s">
        <v>71</v>
      </c>
      <c r="D4438">
        <v>23</v>
      </c>
      <c r="E4438" s="1" t="s">
        <v>57</v>
      </c>
      <c r="F4438" s="1" t="s">
        <v>58</v>
      </c>
      <c r="G4438" s="1" t="s">
        <v>85</v>
      </c>
      <c r="H4438" s="1" t="s">
        <v>45</v>
      </c>
      <c r="I4438" s="1" t="s">
        <v>61</v>
      </c>
      <c r="J4438" s="1" t="s">
        <v>80</v>
      </c>
      <c r="K4438" s="1" t="s">
        <v>48</v>
      </c>
      <c r="L4438" s="1" t="s">
        <v>48</v>
      </c>
      <c r="M4438" s="1" t="s">
        <v>48</v>
      </c>
      <c r="N4438" s="1" t="s">
        <v>48</v>
      </c>
      <c r="O4438" s="1" t="s">
        <v>48</v>
      </c>
      <c r="P4438" s="1" t="s">
        <v>48</v>
      </c>
      <c r="Q4438" s="1" t="s">
        <v>48</v>
      </c>
      <c r="R4438" s="1" t="s">
        <v>48</v>
      </c>
      <c r="S4438" s="1" t="s">
        <v>48</v>
      </c>
      <c r="T4438" s="1" t="s">
        <v>48</v>
      </c>
      <c r="U4438" s="1" t="s">
        <v>49</v>
      </c>
      <c r="V4438" s="1" t="s">
        <v>48</v>
      </c>
      <c r="W4438" s="1" t="s">
        <v>48</v>
      </c>
      <c r="X4438" s="1" t="s">
        <v>116</v>
      </c>
      <c r="Y4438" s="1" t="s">
        <v>16900</v>
      </c>
      <c r="AC4438" s="1" t="s">
        <v>5712</v>
      </c>
      <c r="AD4438" s="1" t="s">
        <v>5712</v>
      </c>
      <c r="AK4438" s="1" t="s">
        <v>77</v>
      </c>
      <c r="AN4438" s="1" t="s">
        <v>5712</v>
      </c>
      <c r="AP4438" s="1" t="s">
        <v>5712</v>
      </c>
      <c r="AR4438" s="1" t="s">
        <v>5712</v>
      </c>
      <c r="AT4438" s="1" t="s">
        <v>5712</v>
      </c>
      <c r="AV4438" s="1" t="s">
        <v>16901</v>
      </c>
    </row>
    <row r="4439" spans="1:48" x14ac:dyDescent="0.35">
      <c r="A4439" s="1" t="s">
        <v>16902</v>
      </c>
      <c r="B4439" s="1" t="s">
        <v>12499</v>
      </c>
      <c r="C4439" s="1" t="s">
        <v>71</v>
      </c>
      <c r="D4439">
        <v>24</v>
      </c>
      <c r="E4439" s="1" t="s">
        <v>57</v>
      </c>
      <c r="F4439" s="1" t="s">
        <v>107</v>
      </c>
      <c r="G4439" s="1" t="s">
        <v>59</v>
      </c>
      <c r="H4439" s="1" t="s">
        <v>45</v>
      </c>
      <c r="I4439" s="1" t="s">
        <v>46</v>
      </c>
      <c r="J4439" s="1" t="s">
        <v>47</v>
      </c>
      <c r="K4439" s="1" t="s">
        <v>48</v>
      </c>
      <c r="L4439" s="1" t="s">
        <v>48</v>
      </c>
      <c r="M4439" s="1" t="s">
        <v>48</v>
      </c>
      <c r="N4439" s="1" t="s">
        <v>48</v>
      </c>
      <c r="O4439" s="1" t="s">
        <v>48</v>
      </c>
      <c r="P4439" s="1" t="s">
        <v>49</v>
      </c>
      <c r="Q4439" s="1" t="s">
        <v>48</v>
      </c>
      <c r="R4439" s="1" t="s">
        <v>48</v>
      </c>
      <c r="S4439" s="1" t="s">
        <v>48</v>
      </c>
      <c r="T4439" s="1" t="s">
        <v>48</v>
      </c>
      <c r="U4439" s="1" t="s">
        <v>48</v>
      </c>
      <c r="V4439" s="1" t="s">
        <v>48</v>
      </c>
      <c r="W4439" s="1" t="s">
        <v>48</v>
      </c>
      <c r="X4439" s="1" t="s">
        <v>62</v>
      </c>
      <c r="AC4439" s="1" t="s">
        <v>5712</v>
      </c>
      <c r="AD4439" s="1" t="s">
        <v>5712</v>
      </c>
      <c r="AK4439" s="1" t="s">
        <v>55</v>
      </c>
      <c r="AN4439" s="1" t="s">
        <v>5712</v>
      </c>
      <c r="AP4439" s="1" t="s">
        <v>5712</v>
      </c>
      <c r="AR4439" s="1" t="s">
        <v>5712</v>
      </c>
      <c r="AT4439" s="1" t="s">
        <v>5712</v>
      </c>
    </row>
    <row r="4440" spans="1:48" x14ac:dyDescent="0.35">
      <c r="A4440" s="1" t="s">
        <v>16903</v>
      </c>
      <c r="B4440" s="1" t="s">
        <v>12499</v>
      </c>
      <c r="C4440" s="1" t="s">
        <v>71</v>
      </c>
      <c r="D4440">
        <v>38</v>
      </c>
      <c r="E4440" s="1" t="s">
        <v>42</v>
      </c>
      <c r="F4440" s="1" t="s">
        <v>66</v>
      </c>
      <c r="G4440" s="1" t="s">
        <v>59</v>
      </c>
      <c r="H4440" s="1" t="s">
        <v>45</v>
      </c>
      <c r="I4440" s="1" t="s">
        <v>74</v>
      </c>
      <c r="J4440" s="1" t="s">
        <v>80</v>
      </c>
      <c r="K4440" s="1" t="s">
        <v>48</v>
      </c>
      <c r="L4440" s="1" t="s">
        <v>48</v>
      </c>
      <c r="M4440" s="1" t="s">
        <v>48</v>
      </c>
      <c r="N4440" s="1" t="s">
        <v>48</v>
      </c>
      <c r="O4440" s="1" t="s">
        <v>48</v>
      </c>
      <c r="P4440" s="1" t="s">
        <v>48</v>
      </c>
      <c r="Q4440" s="1" t="s">
        <v>48</v>
      </c>
      <c r="R4440" s="1" t="s">
        <v>48</v>
      </c>
      <c r="S4440" s="1" t="s">
        <v>48</v>
      </c>
      <c r="T4440" s="1" t="s">
        <v>48</v>
      </c>
      <c r="U4440" s="1" t="s">
        <v>48</v>
      </c>
      <c r="V4440" s="1" t="s">
        <v>48</v>
      </c>
      <c r="W4440" s="1" t="s">
        <v>49</v>
      </c>
      <c r="X4440" s="1" t="s">
        <v>62</v>
      </c>
      <c r="AC4440" s="1" t="s">
        <v>5712</v>
      </c>
      <c r="AD4440" s="1" t="s">
        <v>5712</v>
      </c>
      <c r="AI4440" s="1" t="s">
        <v>16904</v>
      </c>
      <c r="AK4440" s="1" t="s">
        <v>55</v>
      </c>
      <c r="AN4440" s="1" t="s">
        <v>5712</v>
      </c>
      <c r="AP4440" s="1" t="s">
        <v>5712</v>
      </c>
      <c r="AR4440" s="1" t="s">
        <v>5712</v>
      </c>
      <c r="AT4440" s="1" t="s">
        <v>5712</v>
      </c>
      <c r="AV4440" s="1" t="s">
        <v>16905</v>
      </c>
    </row>
    <row r="4441" spans="1:48" x14ac:dyDescent="0.35">
      <c r="A4441" s="1" t="s">
        <v>16906</v>
      </c>
      <c r="B4441" s="1" t="s">
        <v>12499</v>
      </c>
      <c r="C4441" s="1" t="s">
        <v>41</v>
      </c>
      <c r="D4441">
        <v>54</v>
      </c>
      <c r="E4441" s="1" t="s">
        <v>42</v>
      </c>
      <c r="F4441" s="1" t="s">
        <v>66</v>
      </c>
      <c r="G4441" s="1" t="s">
        <v>98</v>
      </c>
      <c r="H4441" s="1" t="s">
        <v>67</v>
      </c>
      <c r="I4441" s="1" t="s">
        <v>110</v>
      </c>
      <c r="J4441" s="1" t="s">
        <v>47</v>
      </c>
      <c r="K4441" s="1" t="s">
        <v>48</v>
      </c>
      <c r="L4441" s="1" t="s">
        <v>48</v>
      </c>
      <c r="M4441" s="1" t="s">
        <v>48</v>
      </c>
      <c r="N4441" s="1" t="s">
        <v>48</v>
      </c>
      <c r="O4441" s="1" t="s">
        <v>48</v>
      </c>
      <c r="P4441" s="1" t="s">
        <v>49</v>
      </c>
      <c r="Q4441" s="1" t="s">
        <v>48</v>
      </c>
      <c r="R4441" s="1" t="s">
        <v>48</v>
      </c>
      <c r="S4441" s="1" t="s">
        <v>48</v>
      </c>
      <c r="T4441" s="1" t="s">
        <v>48</v>
      </c>
      <c r="U4441" s="1" t="s">
        <v>48</v>
      </c>
      <c r="V4441" s="1" t="s">
        <v>48</v>
      </c>
      <c r="W4441" s="1" t="s">
        <v>48</v>
      </c>
      <c r="X4441" s="1" t="s">
        <v>62</v>
      </c>
      <c r="AC4441" s="1" t="s">
        <v>5712</v>
      </c>
      <c r="AD4441" s="1" t="s">
        <v>5712</v>
      </c>
      <c r="AI4441" s="1" t="s">
        <v>16907</v>
      </c>
      <c r="AK4441" s="1" t="s">
        <v>55</v>
      </c>
      <c r="AN4441" s="1" t="s">
        <v>5712</v>
      </c>
      <c r="AP4441" s="1" t="s">
        <v>5712</v>
      </c>
      <c r="AR4441" s="1" t="s">
        <v>5712</v>
      </c>
      <c r="AT4441" s="1" t="s">
        <v>5712</v>
      </c>
      <c r="AV4441" s="1" t="s">
        <v>16908</v>
      </c>
    </row>
    <row r="4442" spans="1:48" x14ac:dyDescent="0.35">
      <c r="A4442" s="1" t="s">
        <v>16909</v>
      </c>
      <c r="B4442" s="1" t="s">
        <v>12499</v>
      </c>
      <c r="C4442" s="1" t="s">
        <v>41</v>
      </c>
      <c r="D4442">
        <v>20</v>
      </c>
      <c r="E4442" s="1" t="s">
        <v>57</v>
      </c>
      <c r="F4442" s="1" t="s">
        <v>58</v>
      </c>
      <c r="G4442" s="1" t="s">
        <v>59</v>
      </c>
      <c r="H4442" s="1" t="s">
        <v>45</v>
      </c>
      <c r="I4442" s="1" t="s">
        <v>110</v>
      </c>
      <c r="J4442" s="1" t="s">
        <v>47</v>
      </c>
      <c r="K4442" s="1" t="s">
        <v>48</v>
      </c>
      <c r="L4442" s="1" t="s">
        <v>48</v>
      </c>
      <c r="M4442" s="1" t="s">
        <v>48</v>
      </c>
      <c r="N4442" s="1" t="s">
        <v>48</v>
      </c>
      <c r="O4442" s="1" t="s">
        <v>48</v>
      </c>
      <c r="P4442" s="1" t="s">
        <v>48</v>
      </c>
      <c r="Q4442" s="1" t="s">
        <v>48</v>
      </c>
      <c r="R4442" s="1" t="s">
        <v>48</v>
      </c>
      <c r="S4442" s="1" t="s">
        <v>49</v>
      </c>
      <c r="T4442" s="1" t="s">
        <v>48</v>
      </c>
      <c r="U4442" s="1" t="s">
        <v>48</v>
      </c>
      <c r="V4442" s="1" t="s">
        <v>48</v>
      </c>
      <c r="W4442" s="1" t="s">
        <v>48</v>
      </c>
      <c r="X4442" s="1" t="s">
        <v>62</v>
      </c>
      <c r="AC4442" s="1" t="s">
        <v>5712</v>
      </c>
      <c r="AD4442" s="1" t="s">
        <v>5712</v>
      </c>
      <c r="AK4442" s="1" t="s">
        <v>55</v>
      </c>
      <c r="AN4442" s="1" t="s">
        <v>5712</v>
      </c>
      <c r="AP4442" s="1" t="s">
        <v>5712</v>
      </c>
      <c r="AR4442" s="1" t="s">
        <v>5712</v>
      </c>
      <c r="AT4442" s="1" t="s">
        <v>5712</v>
      </c>
      <c r="AV4442" s="1" t="s">
        <v>48</v>
      </c>
    </row>
    <row r="4443" spans="1:48" x14ac:dyDescent="0.35">
      <c r="A4443" s="1" t="s">
        <v>16910</v>
      </c>
      <c r="B4443" s="1" t="s">
        <v>12499</v>
      </c>
      <c r="C4443" s="1" t="s">
        <v>41</v>
      </c>
      <c r="D4443">
        <v>38</v>
      </c>
      <c r="E4443" s="1" t="s">
        <v>42</v>
      </c>
      <c r="F4443" s="1" t="s">
        <v>43</v>
      </c>
      <c r="G4443" s="1" t="s">
        <v>98</v>
      </c>
      <c r="H4443" s="1" t="s">
        <v>45</v>
      </c>
      <c r="I4443" s="1" t="s">
        <v>46</v>
      </c>
      <c r="J4443" s="1" t="s">
        <v>47</v>
      </c>
      <c r="K4443" s="1" t="s">
        <v>48</v>
      </c>
      <c r="L4443" s="1" t="s">
        <v>48</v>
      </c>
      <c r="M4443" s="1" t="s">
        <v>48</v>
      </c>
      <c r="N4443" s="1" t="s">
        <v>48</v>
      </c>
      <c r="O4443" s="1" t="s">
        <v>48</v>
      </c>
      <c r="P4443" s="1" t="s">
        <v>49</v>
      </c>
      <c r="Q4443" s="1" t="s">
        <v>48</v>
      </c>
      <c r="R4443" s="1" t="s">
        <v>48</v>
      </c>
      <c r="S4443" s="1" t="s">
        <v>48</v>
      </c>
      <c r="T4443" s="1" t="s">
        <v>48</v>
      </c>
      <c r="U4443" s="1" t="s">
        <v>48</v>
      </c>
      <c r="V4443" s="1" t="s">
        <v>48</v>
      </c>
      <c r="W4443" s="1" t="s">
        <v>48</v>
      </c>
      <c r="X4443" s="1" t="s">
        <v>51</v>
      </c>
      <c r="Y4443" s="1" t="s">
        <v>16911</v>
      </c>
      <c r="AC4443" s="1" t="s">
        <v>5712</v>
      </c>
      <c r="AD4443" s="1" t="s">
        <v>5712</v>
      </c>
      <c r="AI4443" s="1" t="s">
        <v>16912</v>
      </c>
      <c r="AK4443" s="1" t="s">
        <v>55</v>
      </c>
      <c r="AN4443" s="1" t="s">
        <v>5712</v>
      </c>
      <c r="AP4443" s="1" t="s">
        <v>5712</v>
      </c>
      <c r="AR4443" s="1" t="s">
        <v>5712</v>
      </c>
      <c r="AT4443" s="1" t="s">
        <v>5712</v>
      </c>
      <c r="AV4443" s="1" t="s">
        <v>16913</v>
      </c>
    </row>
    <row r="4444" spans="1:48" x14ac:dyDescent="0.35">
      <c r="A4444" s="1" t="s">
        <v>16914</v>
      </c>
      <c r="B4444" s="1" t="s">
        <v>12499</v>
      </c>
      <c r="C4444" s="1" t="s">
        <v>41</v>
      </c>
      <c r="D4444">
        <v>21</v>
      </c>
      <c r="E4444" s="1" t="s">
        <v>57</v>
      </c>
      <c r="F4444" s="1" t="s">
        <v>66</v>
      </c>
      <c r="G4444" s="1" t="s">
        <v>85</v>
      </c>
      <c r="H4444" s="1" t="s">
        <v>109</v>
      </c>
      <c r="I4444" s="1" t="s">
        <v>125</v>
      </c>
      <c r="J4444" s="1" t="s">
        <v>47</v>
      </c>
      <c r="K4444" s="1" t="s">
        <v>48</v>
      </c>
      <c r="L4444" s="1" t="s">
        <v>48</v>
      </c>
      <c r="M4444" s="1" t="s">
        <v>48</v>
      </c>
      <c r="N4444" s="1" t="s">
        <v>48</v>
      </c>
      <c r="O4444" s="1" t="s">
        <v>48</v>
      </c>
      <c r="P4444" s="1" t="s">
        <v>48</v>
      </c>
      <c r="Q4444" s="1" t="s">
        <v>49</v>
      </c>
      <c r="R4444" s="1" t="s">
        <v>48</v>
      </c>
      <c r="S4444" s="1" t="s">
        <v>48</v>
      </c>
      <c r="T4444" s="1" t="s">
        <v>48</v>
      </c>
      <c r="U4444" s="1" t="s">
        <v>48</v>
      </c>
      <c r="V4444" s="1" t="s">
        <v>48</v>
      </c>
      <c r="W4444" s="1" t="s">
        <v>48</v>
      </c>
      <c r="X4444" s="1" t="s">
        <v>51</v>
      </c>
      <c r="Y4444" s="1" t="s">
        <v>16915</v>
      </c>
      <c r="AC4444" s="1" t="s">
        <v>5712</v>
      </c>
      <c r="AD4444" s="1" t="s">
        <v>5712</v>
      </c>
      <c r="AK4444" s="1" t="s">
        <v>63</v>
      </c>
      <c r="AN4444" s="1" t="s">
        <v>5712</v>
      </c>
      <c r="AP4444" s="1" t="s">
        <v>5712</v>
      </c>
      <c r="AR4444" s="1" t="s">
        <v>5712</v>
      </c>
      <c r="AT4444" s="1" t="s">
        <v>5712</v>
      </c>
    </row>
    <row r="4445" spans="1:48" x14ac:dyDescent="0.35">
      <c r="A4445" s="1" t="s">
        <v>16916</v>
      </c>
      <c r="B4445" s="1" t="s">
        <v>12499</v>
      </c>
      <c r="C4445" s="1" t="s">
        <v>41</v>
      </c>
      <c r="D4445">
        <v>24</v>
      </c>
      <c r="E4445" s="1" t="s">
        <v>57</v>
      </c>
      <c r="F4445" s="1" t="s">
        <v>58</v>
      </c>
      <c r="G4445" s="1" t="s">
        <v>98</v>
      </c>
      <c r="H4445" s="1" t="s">
        <v>79</v>
      </c>
      <c r="I4445" s="1" t="s">
        <v>61</v>
      </c>
      <c r="J4445" s="1" t="s">
        <v>47</v>
      </c>
      <c r="K4445" s="1" t="s">
        <v>48</v>
      </c>
      <c r="L4445" s="1" t="s">
        <v>49</v>
      </c>
      <c r="M4445" s="1" t="s">
        <v>48</v>
      </c>
      <c r="N4445" s="1" t="s">
        <v>48</v>
      </c>
      <c r="O4445" s="1" t="s">
        <v>48</v>
      </c>
      <c r="P4445" s="1" t="s">
        <v>48</v>
      </c>
      <c r="Q4445" s="1" t="s">
        <v>48</v>
      </c>
      <c r="R4445" s="1" t="s">
        <v>48</v>
      </c>
      <c r="S4445" s="1" t="s">
        <v>48</v>
      </c>
      <c r="T4445" s="1" t="s">
        <v>48</v>
      </c>
      <c r="U4445" s="1" t="s">
        <v>48</v>
      </c>
      <c r="V4445" s="1" t="s">
        <v>48</v>
      </c>
      <c r="W4445" s="1" t="s">
        <v>48</v>
      </c>
      <c r="X4445" s="1" t="s">
        <v>62</v>
      </c>
      <c r="AC4445" s="1" t="s">
        <v>5712</v>
      </c>
      <c r="AD4445" s="1" t="s">
        <v>5712</v>
      </c>
      <c r="AI4445" s="1" t="s">
        <v>16917</v>
      </c>
      <c r="AK4445" s="1" t="s">
        <v>55</v>
      </c>
      <c r="AN4445" s="1" t="s">
        <v>5712</v>
      </c>
      <c r="AP4445" s="1" t="s">
        <v>5712</v>
      </c>
      <c r="AR4445" s="1" t="s">
        <v>5712</v>
      </c>
      <c r="AT4445" s="1" t="s">
        <v>5712</v>
      </c>
    </row>
    <row r="4446" spans="1:48" x14ac:dyDescent="0.35">
      <c r="A4446" s="1" t="s">
        <v>16918</v>
      </c>
      <c r="B4446" s="1" t="s">
        <v>12499</v>
      </c>
      <c r="C4446" s="1" t="s">
        <v>71</v>
      </c>
      <c r="D4446">
        <v>21</v>
      </c>
      <c r="E4446" s="1" t="s">
        <v>57</v>
      </c>
      <c r="F4446" s="1" t="s">
        <v>58</v>
      </c>
      <c r="G4446" s="1" t="s">
        <v>85</v>
      </c>
      <c r="H4446" s="1" t="s">
        <v>45</v>
      </c>
      <c r="I4446" s="1" t="s">
        <v>61</v>
      </c>
      <c r="J4446" s="1" t="s">
        <v>80</v>
      </c>
      <c r="K4446" s="1" t="s">
        <v>48</v>
      </c>
      <c r="L4446" s="1" t="s">
        <v>48</v>
      </c>
      <c r="M4446" s="1" t="s">
        <v>48</v>
      </c>
      <c r="N4446" s="1" t="s">
        <v>48</v>
      </c>
      <c r="O4446" s="1" t="s">
        <v>48</v>
      </c>
      <c r="P4446" s="1" t="s">
        <v>48</v>
      </c>
      <c r="Q4446" s="1" t="s">
        <v>48</v>
      </c>
      <c r="R4446" s="1" t="s">
        <v>48</v>
      </c>
      <c r="S4446" s="1" t="s">
        <v>48</v>
      </c>
      <c r="T4446" s="1" t="s">
        <v>48</v>
      </c>
      <c r="U4446" s="1" t="s">
        <v>49</v>
      </c>
      <c r="V4446" s="1" t="s">
        <v>48</v>
      </c>
      <c r="W4446" s="1" t="s">
        <v>48</v>
      </c>
      <c r="X4446" s="1" t="s">
        <v>62</v>
      </c>
      <c r="AC4446" s="1" t="s">
        <v>5712</v>
      </c>
      <c r="AD4446" s="1" t="s">
        <v>5712</v>
      </c>
      <c r="AK4446" s="1" t="s">
        <v>63</v>
      </c>
      <c r="AN4446" s="1" t="s">
        <v>5712</v>
      </c>
      <c r="AP4446" s="1" t="s">
        <v>5712</v>
      </c>
      <c r="AR4446" s="1" t="s">
        <v>5712</v>
      </c>
      <c r="AT4446" s="1" t="s">
        <v>5712</v>
      </c>
      <c r="AV4446" s="1" t="s">
        <v>16919</v>
      </c>
    </row>
    <row r="4447" spans="1:48" x14ac:dyDescent="0.35">
      <c r="A4447" s="1" t="s">
        <v>16920</v>
      </c>
      <c r="B4447" s="1" t="s">
        <v>12499</v>
      </c>
      <c r="C4447" s="1" t="s">
        <v>41</v>
      </c>
      <c r="D4447">
        <v>22</v>
      </c>
      <c r="E4447" s="1" t="s">
        <v>57</v>
      </c>
      <c r="F4447" s="1" t="s">
        <v>58</v>
      </c>
      <c r="G4447" s="1" t="s">
        <v>73</v>
      </c>
      <c r="H4447" s="1" t="s">
        <v>112</v>
      </c>
      <c r="I4447" s="1" t="s">
        <v>90</v>
      </c>
      <c r="J4447" s="1" t="s">
        <v>80</v>
      </c>
      <c r="K4447" s="1" t="s">
        <v>48</v>
      </c>
      <c r="L4447" s="1" t="s">
        <v>48</v>
      </c>
      <c r="M4447" s="1" t="s">
        <v>48</v>
      </c>
      <c r="N4447" s="1" t="s">
        <v>48</v>
      </c>
      <c r="O4447" s="1" t="s">
        <v>48</v>
      </c>
      <c r="P4447" s="1" t="s">
        <v>48</v>
      </c>
      <c r="Q4447" s="1" t="s">
        <v>48</v>
      </c>
      <c r="R4447" s="1" t="s">
        <v>48</v>
      </c>
      <c r="S4447" s="1" t="s">
        <v>48</v>
      </c>
      <c r="T4447" s="1" t="s">
        <v>48</v>
      </c>
      <c r="U4447" s="1" t="s">
        <v>49</v>
      </c>
      <c r="V4447" s="1" t="s">
        <v>48</v>
      </c>
      <c r="W4447" s="1" t="s">
        <v>48</v>
      </c>
      <c r="X4447" s="1" t="s">
        <v>75</v>
      </c>
      <c r="Y4447" s="1" t="s">
        <v>16921</v>
      </c>
      <c r="AC4447" s="1" t="s">
        <v>5712</v>
      </c>
      <c r="AD4447" s="1" t="s">
        <v>5712</v>
      </c>
      <c r="AI4447" s="1" t="s">
        <v>16922</v>
      </c>
      <c r="AK4447" s="1" t="s">
        <v>55</v>
      </c>
      <c r="AN4447" s="1" t="s">
        <v>5712</v>
      </c>
      <c r="AP4447" s="1" t="s">
        <v>5712</v>
      </c>
      <c r="AR4447" s="1" t="s">
        <v>5712</v>
      </c>
      <c r="AT4447" s="1" t="s">
        <v>5712</v>
      </c>
      <c r="AV4447" s="1" t="s">
        <v>16923</v>
      </c>
    </row>
    <row r="4448" spans="1:48" x14ac:dyDescent="0.35">
      <c r="A4448" s="1" t="s">
        <v>16924</v>
      </c>
      <c r="B4448" s="1" t="s">
        <v>12499</v>
      </c>
      <c r="C4448" s="1" t="s">
        <v>41</v>
      </c>
      <c r="D4448">
        <v>37</v>
      </c>
      <c r="E4448" s="1" t="s">
        <v>42</v>
      </c>
      <c r="F4448" s="1" t="s">
        <v>72</v>
      </c>
      <c r="G4448" s="1" t="s">
        <v>73</v>
      </c>
      <c r="H4448" s="1" t="s">
        <v>45</v>
      </c>
      <c r="I4448" s="1" t="s">
        <v>74</v>
      </c>
      <c r="J4448" s="1" t="s">
        <v>47</v>
      </c>
      <c r="K4448" s="1" t="s">
        <v>48</v>
      </c>
      <c r="L4448" s="1" t="s">
        <v>49</v>
      </c>
      <c r="M4448" s="1" t="s">
        <v>48</v>
      </c>
      <c r="N4448" s="1" t="s">
        <v>48</v>
      </c>
      <c r="O4448" s="1" t="s">
        <v>48</v>
      </c>
      <c r="P4448" s="1" t="s">
        <v>48</v>
      </c>
      <c r="Q4448" s="1" t="s">
        <v>48</v>
      </c>
      <c r="R4448" s="1" t="s">
        <v>48</v>
      </c>
      <c r="S4448" s="1" t="s">
        <v>48</v>
      </c>
      <c r="T4448" s="1" t="s">
        <v>48</v>
      </c>
      <c r="U4448" s="1" t="s">
        <v>48</v>
      </c>
      <c r="V4448" s="1" t="s">
        <v>48</v>
      </c>
      <c r="W4448" s="1" t="s">
        <v>48</v>
      </c>
      <c r="X4448" s="1" t="s">
        <v>116</v>
      </c>
      <c r="Y4448" s="1" t="s">
        <v>16925</v>
      </c>
      <c r="AC4448" s="1" t="s">
        <v>5712</v>
      </c>
      <c r="AD4448" s="1" t="s">
        <v>5712</v>
      </c>
      <c r="AK4448" s="1" t="s">
        <v>101</v>
      </c>
      <c r="AN4448" s="1" t="s">
        <v>5712</v>
      </c>
      <c r="AP4448" s="1" t="s">
        <v>5712</v>
      </c>
      <c r="AR4448" s="1" t="s">
        <v>5712</v>
      </c>
      <c r="AT4448" s="1" t="s">
        <v>5712</v>
      </c>
    </row>
    <row r="4449" spans="1:48" x14ac:dyDescent="0.35">
      <c r="A4449" s="1" t="s">
        <v>16926</v>
      </c>
      <c r="B4449" s="1" t="s">
        <v>12499</v>
      </c>
      <c r="C4449" s="1" t="s">
        <v>41</v>
      </c>
      <c r="D4449">
        <v>26</v>
      </c>
      <c r="E4449" s="1" t="s">
        <v>57</v>
      </c>
      <c r="F4449" s="1" t="s">
        <v>107</v>
      </c>
      <c r="G4449" s="1" t="s">
        <v>85</v>
      </c>
      <c r="H4449" s="1" t="s">
        <v>79</v>
      </c>
      <c r="I4449" s="1" t="s">
        <v>74</v>
      </c>
      <c r="J4449" s="1" t="s">
        <v>47</v>
      </c>
      <c r="K4449" s="1" t="s">
        <v>48</v>
      </c>
      <c r="L4449" s="1" t="s">
        <v>49</v>
      </c>
      <c r="M4449" s="1" t="s">
        <v>48</v>
      </c>
      <c r="N4449" s="1" t="s">
        <v>48</v>
      </c>
      <c r="O4449" s="1" t="s">
        <v>48</v>
      </c>
      <c r="P4449" s="1" t="s">
        <v>48</v>
      </c>
      <c r="Q4449" s="1" t="s">
        <v>48</v>
      </c>
      <c r="R4449" s="1" t="s">
        <v>48</v>
      </c>
      <c r="S4449" s="1" t="s">
        <v>48</v>
      </c>
      <c r="T4449" s="1" t="s">
        <v>48</v>
      </c>
      <c r="U4449" s="1" t="s">
        <v>48</v>
      </c>
      <c r="V4449" s="1" t="s">
        <v>48</v>
      </c>
      <c r="W4449" s="1" t="s">
        <v>48</v>
      </c>
      <c r="X4449" s="1" t="s">
        <v>116</v>
      </c>
      <c r="Y4449" s="1" t="s">
        <v>16927</v>
      </c>
      <c r="AC4449" s="1" t="s">
        <v>5712</v>
      </c>
      <c r="AD4449" s="1" t="s">
        <v>5712</v>
      </c>
      <c r="AK4449" s="1" t="s">
        <v>63</v>
      </c>
      <c r="AN4449" s="1" t="s">
        <v>5712</v>
      </c>
      <c r="AP4449" s="1" t="s">
        <v>5712</v>
      </c>
      <c r="AR4449" s="1" t="s">
        <v>5712</v>
      </c>
      <c r="AT4449" s="1" t="s">
        <v>5712</v>
      </c>
    </row>
    <row r="4450" spans="1:48" x14ac:dyDescent="0.35">
      <c r="A4450" s="1" t="s">
        <v>16928</v>
      </c>
      <c r="B4450" s="1" t="s">
        <v>12499</v>
      </c>
      <c r="C4450" s="1" t="s">
        <v>41</v>
      </c>
      <c r="D4450">
        <v>23</v>
      </c>
      <c r="E4450" s="1" t="s">
        <v>57</v>
      </c>
      <c r="F4450" s="1" t="s">
        <v>107</v>
      </c>
      <c r="G4450" s="1" t="s">
        <v>85</v>
      </c>
      <c r="H4450" s="1" t="s">
        <v>79</v>
      </c>
      <c r="I4450" s="1" t="s">
        <v>74</v>
      </c>
      <c r="J4450" s="1" t="s">
        <v>47</v>
      </c>
      <c r="K4450" s="1" t="s">
        <v>48</v>
      </c>
      <c r="L4450" s="1" t="s">
        <v>48</v>
      </c>
      <c r="M4450" s="1" t="s">
        <v>48</v>
      </c>
      <c r="N4450" s="1" t="s">
        <v>48</v>
      </c>
      <c r="O4450" s="1" t="s">
        <v>48</v>
      </c>
      <c r="P4450" s="1" t="s">
        <v>49</v>
      </c>
      <c r="Q4450" s="1" t="s">
        <v>48</v>
      </c>
      <c r="R4450" s="1" t="s">
        <v>48</v>
      </c>
      <c r="S4450" s="1" t="s">
        <v>48</v>
      </c>
      <c r="T4450" s="1" t="s">
        <v>48</v>
      </c>
      <c r="U4450" s="1" t="s">
        <v>48</v>
      </c>
      <c r="V4450" s="1" t="s">
        <v>48</v>
      </c>
      <c r="W4450" s="1" t="s">
        <v>48</v>
      </c>
      <c r="X4450" s="1" t="s">
        <v>62</v>
      </c>
      <c r="AC4450" s="1" t="s">
        <v>5712</v>
      </c>
      <c r="AD4450" s="1" t="s">
        <v>5712</v>
      </c>
      <c r="AI4450" s="1" t="s">
        <v>16929</v>
      </c>
      <c r="AK4450" s="1" t="s">
        <v>63</v>
      </c>
      <c r="AN4450" s="1" t="s">
        <v>5712</v>
      </c>
      <c r="AP4450" s="1" t="s">
        <v>5712</v>
      </c>
      <c r="AR4450" s="1" t="s">
        <v>5712</v>
      </c>
      <c r="AT4450" s="1" t="s">
        <v>5712</v>
      </c>
      <c r="AV4450" s="1" t="s">
        <v>12716</v>
      </c>
    </row>
    <row r="4451" spans="1:48" x14ac:dyDescent="0.35">
      <c r="A4451" s="1" t="s">
        <v>16930</v>
      </c>
      <c r="B4451" s="1" t="s">
        <v>12499</v>
      </c>
      <c r="C4451" s="1" t="s">
        <v>41</v>
      </c>
      <c r="D4451">
        <v>21</v>
      </c>
      <c r="E4451" s="1" t="s">
        <v>57</v>
      </c>
      <c r="F4451" s="1" t="s">
        <v>58</v>
      </c>
      <c r="G4451" s="1" t="s">
        <v>44</v>
      </c>
      <c r="H4451" s="1" t="s">
        <v>60</v>
      </c>
      <c r="I4451" s="1" t="s">
        <v>61</v>
      </c>
      <c r="J4451" s="1" t="s">
        <v>47</v>
      </c>
      <c r="K4451" s="1" t="s">
        <v>48</v>
      </c>
      <c r="L4451" s="1" t="s">
        <v>48</v>
      </c>
      <c r="M4451" s="1" t="s">
        <v>48</v>
      </c>
      <c r="N4451" s="1" t="s">
        <v>49</v>
      </c>
      <c r="O4451" s="1" t="s">
        <v>48</v>
      </c>
      <c r="P4451" s="1" t="s">
        <v>48</v>
      </c>
      <c r="Q4451" s="1" t="s">
        <v>48</v>
      </c>
      <c r="R4451" s="1" t="s">
        <v>48</v>
      </c>
      <c r="S4451" s="1" t="s">
        <v>48</v>
      </c>
      <c r="T4451" s="1" t="s">
        <v>48</v>
      </c>
      <c r="U4451" s="1" t="s">
        <v>48</v>
      </c>
      <c r="V4451" s="1" t="s">
        <v>48</v>
      </c>
      <c r="W4451" s="1" t="s">
        <v>48</v>
      </c>
      <c r="X4451" s="1" t="s">
        <v>116</v>
      </c>
      <c r="Y4451" s="1" t="s">
        <v>16931</v>
      </c>
      <c r="AC4451" s="1" t="s">
        <v>5712</v>
      </c>
      <c r="AD4451" s="1" t="s">
        <v>5712</v>
      </c>
      <c r="AK4451" s="1" t="s">
        <v>55</v>
      </c>
      <c r="AN4451" s="1" t="s">
        <v>5712</v>
      </c>
      <c r="AP4451" s="1" t="s">
        <v>5712</v>
      </c>
      <c r="AR4451" s="1" t="s">
        <v>5712</v>
      </c>
      <c r="AT4451" s="1" t="s">
        <v>5712</v>
      </c>
    </row>
    <row r="4452" spans="1:48" x14ac:dyDescent="0.35">
      <c r="A4452" s="1" t="s">
        <v>16932</v>
      </c>
      <c r="B4452" s="1" t="s">
        <v>12499</v>
      </c>
      <c r="C4452" s="1" t="s">
        <v>41</v>
      </c>
      <c r="D4452">
        <v>23</v>
      </c>
      <c r="E4452" s="1" t="s">
        <v>57</v>
      </c>
      <c r="F4452" s="1" t="s">
        <v>58</v>
      </c>
      <c r="G4452" s="1" t="s">
        <v>59</v>
      </c>
      <c r="H4452" s="1" t="s">
        <v>60</v>
      </c>
      <c r="I4452" s="1" t="s">
        <v>68</v>
      </c>
      <c r="J4452" s="1" t="s">
        <v>47</v>
      </c>
      <c r="K4452" s="1" t="s">
        <v>48</v>
      </c>
      <c r="L4452" s="1" t="s">
        <v>48</v>
      </c>
      <c r="M4452" s="1" t="s">
        <v>48</v>
      </c>
      <c r="N4452" s="1" t="s">
        <v>48</v>
      </c>
      <c r="O4452" s="1" t="s">
        <v>48</v>
      </c>
      <c r="P4452" s="1" t="s">
        <v>48</v>
      </c>
      <c r="Q4452" s="1" t="s">
        <v>48</v>
      </c>
      <c r="R4452" s="1" t="s">
        <v>49</v>
      </c>
      <c r="S4452" s="1" t="s">
        <v>48</v>
      </c>
      <c r="T4452" s="1" t="s">
        <v>48</v>
      </c>
      <c r="U4452" s="1" t="s">
        <v>48</v>
      </c>
      <c r="V4452" s="1" t="s">
        <v>48</v>
      </c>
      <c r="W4452" s="1" t="s">
        <v>48</v>
      </c>
      <c r="X4452" s="1" t="s">
        <v>62</v>
      </c>
      <c r="AC4452" s="1" t="s">
        <v>5712</v>
      </c>
      <c r="AD4452" s="1" t="s">
        <v>5712</v>
      </c>
      <c r="AI4452" s="1" t="s">
        <v>16933</v>
      </c>
      <c r="AK4452" s="1" t="s">
        <v>77</v>
      </c>
      <c r="AN4452" s="1" t="s">
        <v>5712</v>
      </c>
      <c r="AP4452" s="1" t="s">
        <v>5712</v>
      </c>
      <c r="AR4452" s="1" t="s">
        <v>5712</v>
      </c>
      <c r="AT4452" s="1" t="s">
        <v>5712</v>
      </c>
      <c r="AV4452" s="1" t="s">
        <v>16934</v>
      </c>
    </row>
    <row r="4453" spans="1:48" x14ac:dyDescent="0.35">
      <c r="A4453" s="1" t="s">
        <v>16935</v>
      </c>
      <c r="B4453" s="1" t="s">
        <v>12499</v>
      </c>
      <c r="C4453" s="1" t="s">
        <v>41</v>
      </c>
      <c r="D4453">
        <v>30</v>
      </c>
      <c r="E4453" s="1" t="s">
        <v>57</v>
      </c>
      <c r="F4453" s="1" t="s">
        <v>107</v>
      </c>
      <c r="G4453" s="1" t="s">
        <v>44</v>
      </c>
      <c r="H4453" s="1" t="s">
        <v>79</v>
      </c>
      <c r="I4453" s="1" t="s">
        <v>110</v>
      </c>
      <c r="J4453" s="1" t="s">
        <v>47</v>
      </c>
      <c r="K4453" s="1" t="s">
        <v>48</v>
      </c>
      <c r="L4453" s="1" t="s">
        <v>49</v>
      </c>
      <c r="M4453" s="1" t="s">
        <v>48</v>
      </c>
      <c r="N4453" s="1" t="s">
        <v>48</v>
      </c>
      <c r="O4453" s="1" t="s">
        <v>48</v>
      </c>
      <c r="P4453" s="1" t="s">
        <v>48</v>
      </c>
      <c r="Q4453" s="1" t="s">
        <v>48</v>
      </c>
      <c r="R4453" s="1" t="s">
        <v>48</v>
      </c>
      <c r="S4453" s="1" t="s">
        <v>48</v>
      </c>
      <c r="T4453" s="1" t="s">
        <v>48</v>
      </c>
      <c r="U4453" s="1" t="s">
        <v>48</v>
      </c>
      <c r="V4453" s="1" t="s">
        <v>48</v>
      </c>
      <c r="W4453" s="1" t="s">
        <v>48</v>
      </c>
      <c r="X4453" s="1" t="s">
        <v>145</v>
      </c>
      <c r="Y4453" s="1" t="s">
        <v>16936</v>
      </c>
      <c r="AC4453" s="1" t="s">
        <v>5712</v>
      </c>
      <c r="AD4453" s="1" t="s">
        <v>5712</v>
      </c>
      <c r="AI4453" s="1" t="s">
        <v>16937</v>
      </c>
      <c r="AK4453" s="1" t="s">
        <v>63</v>
      </c>
      <c r="AN4453" s="1" t="s">
        <v>5712</v>
      </c>
      <c r="AP4453" s="1" t="s">
        <v>131</v>
      </c>
      <c r="AR4453" s="1" t="s">
        <v>5712</v>
      </c>
      <c r="AT4453" s="1" t="s">
        <v>5712</v>
      </c>
    </row>
    <row r="4454" spans="1:48" x14ac:dyDescent="0.35">
      <c r="A4454" s="1" t="s">
        <v>16938</v>
      </c>
      <c r="B4454" s="1" t="s">
        <v>12499</v>
      </c>
      <c r="C4454" s="1" t="s">
        <v>41</v>
      </c>
      <c r="D4454">
        <v>30</v>
      </c>
      <c r="E4454" s="1" t="s">
        <v>57</v>
      </c>
      <c r="F4454" s="1" t="s">
        <v>107</v>
      </c>
      <c r="G4454" s="1" t="s">
        <v>59</v>
      </c>
      <c r="H4454" s="1" t="s">
        <v>45</v>
      </c>
      <c r="I4454" s="1" t="s">
        <v>113</v>
      </c>
      <c r="J4454" s="1" t="s">
        <v>80</v>
      </c>
      <c r="K4454" s="1" t="s">
        <v>48</v>
      </c>
      <c r="L4454" s="1" t="s">
        <v>48</v>
      </c>
      <c r="M4454" s="1" t="s">
        <v>48</v>
      </c>
      <c r="N4454" s="1" t="s">
        <v>49</v>
      </c>
      <c r="O4454" s="1" t="s">
        <v>48</v>
      </c>
      <c r="P4454" s="1" t="s">
        <v>48</v>
      </c>
      <c r="Q4454" s="1" t="s">
        <v>48</v>
      </c>
      <c r="R4454" s="1" t="s">
        <v>48</v>
      </c>
      <c r="S4454" s="1" t="s">
        <v>48</v>
      </c>
      <c r="T4454" s="1" t="s">
        <v>48</v>
      </c>
      <c r="U4454" s="1" t="s">
        <v>48</v>
      </c>
      <c r="V4454" s="1" t="s">
        <v>48</v>
      </c>
      <c r="W4454" s="1" t="s">
        <v>48</v>
      </c>
      <c r="X4454" s="1" t="s">
        <v>62</v>
      </c>
      <c r="AC4454" s="1" t="s">
        <v>5712</v>
      </c>
      <c r="AD4454" s="1" t="s">
        <v>5712</v>
      </c>
      <c r="AI4454" s="1" t="s">
        <v>16939</v>
      </c>
      <c r="AK4454" s="1" t="s">
        <v>77</v>
      </c>
      <c r="AN4454" s="1" t="s">
        <v>5712</v>
      </c>
      <c r="AP4454" s="1" t="s">
        <v>5712</v>
      </c>
      <c r="AR4454" s="1" t="s">
        <v>5712</v>
      </c>
      <c r="AT4454" s="1" t="s">
        <v>5712</v>
      </c>
    </row>
    <row r="4455" spans="1:48" x14ac:dyDescent="0.35">
      <c r="A4455" s="1" t="s">
        <v>16940</v>
      </c>
      <c r="B4455" s="1" t="s">
        <v>12499</v>
      </c>
      <c r="C4455" s="1" t="s">
        <v>41</v>
      </c>
      <c r="D4455">
        <v>23</v>
      </c>
      <c r="E4455" s="1" t="s">
        <v>57</v>
      </c>
      <c r="F4455" s="1" t="s">
        <v>58</v>
      </c>
      <c r="G4455" s="1" t="s">
        <v>98</v>
      </c>
      <c r="H4455" s="1" t="s">
        <v>109</v>
      </c>
      <c r="I4455" s="1" t="s">
        <v>90</v>
      </c>
      <c r="J4455" s="1" t="s">
        <v>47</v>
      </c>
      <c r="K4455" s="1" t="s">
        <v>48</v>
      </c>
      <c r="L4455" s="1" t="s">
        <v>48</v>
      </c>
      <c r="M4455" s="1" t="s">
        <v>48</v>
      </c>
      <c r="N4455" s="1" t="s">
        <v>48</v>
      </c>
      <c r="O4455" s="1" t="s">
        <v>48</v>
      </c>
      <c r="P4455" s="1" t="s">
        <v>48</v>
      </c>
      <c r="Q4455" s="1" t="s">
        <v>49</v>
      </c>
      <c r="R4455" s="1" t="s">
        <v>48</v>
      </c>
      <c r="S4455" s="1" t="s">
        <v>48</v>
      </c>
      <c r="T4455" s="1" t="s">
        <v>48</v>
      </c>
      <c r="U4455" s="1" t="s">
        <v>48</v>
      </c>
      <c r="V4455" s="1" t="s">
        <v>48</v>
      </c>
      <c r="W4455" s="1" t="s">
        <v>48</v>
      </c>
      <c r="X4455" s="1" t="s">
        <v>75</v>
      </c>
      <c r="Y4455" s="1" t="s">
        <v>16941</v>
      </c>
      <c r="AC4455" s="1" t="s">
        <v>5712</v>
      </c>
      <c r="AD4455" s="1" t="s">
        <v>5712</v>
      </c>
      <c r="AK4455" s="1" t="s">
        <v>63</v>
      </c>
      <c r="AN4455" s="1" t="s">
        <v>5712</v>
      </c>
      <c r="AP4455" s="1" t="s">
        <v>5712</v>
      </c>
      <c r="AR4455" s="1" t="s">
        <v>5712</v>
      </c>
      <c r="AT4455" s="1" t="s">
        <v>5712</v>
      </c>
      <c r="AV4455" s="1" t="s">
        <v>16942</v>
      </c>
    </row>
    <row r="4456" spans="1:48" x14ac:dyDescent="0.35">
      <c r="A4456" s="1" t="s">
        <v>16943</v>
      </c>
      <c r="B4456" s="1" t="s">
        <v>12499</v>
      </c>
      <c r="C4456" s="1" t="s">
        <v>71</v>
      </c>
      <c r="D4456">
        <v>16</v>
      </c>
      <c r="E4456" s="1" t="s">
        <v>57</v>
      </c>
      <c r="F4456" s="1" t="s">
        <v>58</v>
      </c>
      <c r="G4456" s="1" t="s">
        <v>44</v>
      </c>
      <c r="H4456" s="1" t="s">
        <v>79</v>
      </c>
      <c r="I4456" s="1" t="s">
        <v>68</v>
      </c>
      <c r="J4456" s="1" t="s">
        <v>47</v>
      </c>
      <c r="K4456" s="1" t="s">
        <v>48</v>
      </c>
      <c r="L4456" s="1" t="s">
        <v>48</v>
      </c>
      <c r="M4456" s="1" t="s">
        <v>48</v>
      </c>
      <c r="N4456" s="1" t="s">
        <v>48</v>
      </c>
      <c r="O4456" s="1" t="s">
        <v>48</v>
      </c>
      <c r="P4456" s="1" t="s">
        <v>48</v>
      </c>
      <c r="Q4456" s="1" t="s">
        <v>49</v>
      </c>
      <c r="R4456" s="1" t="s">
        <v>48</v>
      </c>
      <c r="S4456" s="1" t="s">
        <v>48</v>
      </c>
      <c r="T4456" s="1" t="s">
        <v>48</v>
      </c>
      <c r="U4456" s="1" t="s">
        <v>48</v>
      </c>
      <c r="V4456" s="1" t="s">
        <v>48</v>
      </c>
      <c r="W4456" s="1" t="s">
        <v>48</v>
      </c>
      <c r="X4456" s="1" t="s">
        <v>62</v>
      </c>
      <c r="AC4456" s="1" t="s">
        <v>5712</v>
      </c>
      <c r="AD4456" s="1" t="s">
        <v>5712</v>
      </c>
      <c r="AK4456" s="1" t="s">
        <v>63</v>
      </c>
      <c r="AN4456" s="1" t="s">
        <v>5712</v>
      </c>
      <c r="AP4456" s="1" t="s">
        <v>5712</v>
      </c>
      <c r="AR4456" s="1" t="s">
        <v>5712</v>
      </c>
      <c r="AT4456" s="1" t="s">
        <v>5712</v>
      </c>
      <c r="AV4456" s="1" t="s">
        <v>105</v>
      </c>
    </row>
    <row r="4457" spans="1:48" ht="319" x14ac:dyDescent="0.35">
      <c r="A4457" s="1" t="s">
        <v>16944</v>
      </c>
      <c r="B4457" s="1" t="s">
        <v>12499</v>
      </c>
      <c r="C4457" s="1" t="s">
        <v>41</v>
      </c>
      <c r="D4457">
        <v>21</v>
      </c>
      <c r="E4457" s="1" t="s">
        <v>57</v>
      </c>
      <c r="F4457" s="1" t="s">
        <v>107</v>
      </c>
      <c r="G4457" s="1" t="s">
        <v>73</v>
      </c>
      <c r="H4457" s="1" t="s">
        <v>45</v>
      </c>
      <c r="I4457" s="1" t="s">
        <v>46</v>
      </c>
      <c r="J4457" s="1" t="s">
        <v>47</v>
      </c>
      <c r="K4457" s="1" t="s">
        <v>48</v>
      </c>
      <c r="L4457" s="1" t="s">
        <v>48</v>
      </c>
      <c r="M4457" s="1" t="s">
        <v>48</v>
      </c>
      <c r="N4457" s="1" t="s">
        <v>48</v>
      </c>
      <c r="O4457" s="1" t="s">
        <v>48</v>
      </c>
      <c r="P4457" s="1" t="s">
        <v>49</v>
      </c>
      <c r="Q4457" s="1" t="s">
        <v>48</v>
      </c>
      <c r="R4457" s="1" t="s">
        <v>48</v>
      </c>
      <c r="S4457" s="1" t="s">
        <v>48</v>
      </c>
      <c r="T4457" s="1" t="s">
        <v>48</v>
      </c>
      <c r="U4457" s="1" t="s">
        <v>48</v>
      </c>
      <c r="V4457" s="1" t="s">
        <v>48</v>
      </c>
      <c r="W4457" s="1" t="s">
        <v>48</v>
      </c>
      <c r="X4457" s="1" t="s">
        <v>62</v>
      </c>
      <c r="AC4457" s="1" t="s">
        <v>5712</v>
      </c>
      <c r="AD4457" s="1" t="s">
        <v>5712</v>
      </c>
      <c r="AI4457" s="2" t="s">
        <v>16945</v>
      </c>
      <c r="AK4457" s="1" t="s">
        <v>55</v>
      </c>
      <c r="AN4457" s="1" t="s">
        <v>5712</v>
      </c>
      <c r="AP4457" s="1" t="s">
        <v>5712</v>
      </c>
      <c r="AR4457" s="1" t="s">
        <v>5712</v>
      </c>
      <c r="AT4457" s="1" t="s">
        <v>5712</v>
      </c>
      <c r="AV4457" s="1" t="s">
        <v>3527</v>
      </c>
    </row>
    <row r="4458" spans="1:48" x14ac:dyDescent="0.35">
      <c r="A4458" s="1" t="s">
        <v>16946</v>
      </c>
      <c r="B4458" s="1" t="s">
        <v>12499</v>
      </c>
      <c r="C4458" s="1" t="s">
        <v>41</v>
      </c>
      <c r="D4458">
        <v>24</v>
      </c>
      <c r="E4458" s="1" t="s">
        <v>57</v>
      </c>
      <c r="F4458" s="1" t="s">
        <v>107</v>
      </c>
      <c r="G4458" s="1" t="s">
        <v>59</v>
      </c>
      <c r="H4458" s="1" t="s">
        <v>109</v>
      </c>
      <c r="I4458" s="1" t="s">
        <v>99</v>
      </c>
      <c r="J4458" s="1" t="s">
        <v>47</v>
      </c>
      <c r="K4458" s="1" t="s">
        <v>48</v>
      </c>
      <c r="L4458" s="1" t="s">
        <v>48</v>
      </c>
      <c r="M4458" s="1" t="s">
        <v>48</v>
      </c>
      <c r="N4458" s="1" t="s">
        <v>48</v>
      </c>
      <c r="O4458" s="1" t="s">
        <v>48</v>
      </c>
      <c r="P4458" s="1" t="s">
        <v>48</v>
      </c>
      <c r="Q4458" s="1" t="s">
        <v>48</v>
      </c>
      <c r="R4458" s="1" t="s">
        <v>49</v>
      </c>
      <c r="S4458" s="1" t="s">
        <v>48</v>
      </c>
      <c r="T4458" s="1" t="s">
        <v>48</v>
      </c>
      <c r="U4458" s="1" t="s">
        <v>48</v>
      </c>
      <c r="V4458" s="1" t="s">
        <v>48</v>
      </c>
      <c r="W4458" s="1" t="s">
        <v>48</v>
      </c>
      <c r="X4458" s="1" t="s">
        <v>75</v>
      </c>
      <c r="Y4458" s="1" t="s">
        <v>16947</v>
      </c>
      <c r="AC4458" s="1" t="s">
        <v>5712</v>
      </c>
      <c r="AD4458" s="1" t="s">
        <v>5712</v>
      </c>
      <c r="AK4458" s="1" t="s">
        <v>77</v>
      </c>
      <c r="AN4458" s="1" t="s">
        <v>5712</v>
      </c>
      <c r="AP4458" s="1" t="s">
        <v>5712</v>
      </c>
      <c r="AR4458" s="1" t="s">
        <v>5712</v>
      </c>
      <c r="AT4458" s="1" t="s">
        <v>5712</v>
      </c>
    </row>
    <row r="4459" spans="1:48" ht="409.5" x14ac:dyDescent="0.35">
      <c r="A4459" s="1" t="s">
        <v>16948</v>
      </c>
      <c r="B4459" s="1" t="s">
        <v>12499</v>
      </c>
      <c r="C4459" s="1" t="s">
        <v>41</v>
      </c>
      <c r="D4459">
        <v>27</v>
      </c>
      <c r="E4459" s="1" t="s">
        <v>57</v>
      </c>
      <c r="F4459" s="1" t="s">
        <v>107</v>
      </c>
      <c r="G4459" s="1" t="s">
        <v>85</v>
      </c>
      <c r="H4459" s="1" t="s">
        <v>45</v>
      </c>
      <c r="I4459" s="1" t="s">
        <v>113</v>
      </c>
      <c r="J4459" s="1" t="s">
        <v>47</v>
      </c>
      <c r="K4459" s="1" t="s">
        <v>48</v>
      </c>
      <c r="L4459" s="1" t="s">
        <v>48</v>
      </c>
      <c r="M4459" s="1" t="s">
        <v>48</v>
      </c>
      <c r="N4459" s="1" t="s">
        <v>48</v>
      </c>
      <c r="O4459" s="1" t="s">
        <v>48</v>
      </c>
      <c r="P4459" s="1" t="s">
        <v>48</v>
      </c>
      <c r="Q4459" s="1" t="s">
        <v>48</v>
      </c>
      <c r="R4459" s="1" t="s">
        <v>49</v>
      </c>
      <c r="S4459" s="1" t="s">
        <v>48</v>
      </c>
      <c r="T4459" s="1" t="s">
        <v>48</v>
      </c>
      <c r="U4459" s="1" t="s">
        <v>48</v>
      </c>
      <c r="V4459" s="1" t="s">
        <v>48</v>
      </c>
      <c r="W4459" s="1" t="s">
        <v>48</v>
      </c>
      <c r="X4459" s="1" t="s">
        <v>62</v>
      </c>
      <c r="AC4459" s="1" t="s">
        <v>5712</v>
      </c>
      <c r="AD4459" s="1" t="s">
        <v>5712</v>
      </c>
      <c r="AK4459" s="1" t="s">
        <v>63</v>
      </c>
      <c r="AN4459" s="1" t="s">
        <v>5712</v>
      </c>
      <c r="AP4459" s="1" t="s">
        <v>5712</v>
      </c>
      <c r="AR4459" s="1" t="s">
        <v>5712</v>
      </c>
      <c r="AT4459" s="1" t="s">
        <v>5712</v>
      </c>
      <c r="AV4459" s="2" t="s">
        <v>16949</v>
      </c>
    </row>
    <row r="4460" spans="1:48" x14ac:dyDescent="0.35">
      <c r="A4460" s="1" t="s">
        <v>16950</v>
      </c>
      <c r="B4460" s="1" t="s">
        <v>12499</v>
      </c>
      <c r="C4460" s="1" t="s">
        <v>71</v>
      </c>
      <c r="D4460">
        <v>39</v>
      </c>
      <c r="E4460" s="1" t="s">
        <v>42</v>
      </c>
      <c r="F4460" s="1" t="s">
        <v>107</v>
      </c>
      <c r="G4460" s="1" t="s">
        <v>59</v>
      </c>
      <c r="H4460" s="1" t="s">
        <v>45</v>
      </c>
      <c r="I4460" s="1" t="s">
        <v>113</v>
      </c>
      <c r="J4460" s="1" t="s">
        <v>47</v>
      </c>
      <c r="K4460" s="1" t="s">
        <v>48</v>
      </c>
      <c r="L4460" s="1" t="s">
        <v>48</v>
      </c>
      <c r="M4460" s="1" t="s">
        <v>48</v>
      </c>
      <c r="N4460" s="1" t="s">
        <v>48</v>
      </c>
      <c r="O4460" s="1" t="s">
        <v>48</v>
      </c>
      <c r="P4460" s="1" t="s">
        <v>49</v>
      </c>
      <c r="Q4460" s="1" t="s">
        <v>48</v>
      </c>
      <c r="R4460" s="1" t="s">
        <v>48</v>
      </c>
      <c r="S4460" s="1" t="s">
        <v>48</v>
      </c>
      <c r="T4460" s="1" t="s">
        <v>48</v>
      </c>
      <c r="U4460" s="1" t="s">
        <v>48</v>
      </c>
      <c r="V4460" s="1" t="s">
        <v>48</v>
      </c>
      <c r="W4460" s="1" t="s">
        <v>48</v>
      </c>
      <c r="X4460" s="1" t="s">
        <v>62</v>
      </c>
      <c r="AC4460" s="1" t="s">
        <v>5712</v>
      </c>
      <c r="AD4460" s="1" t="s">
        <v>5712</v>
      </c>
      <c r="AK4460" s="1" t="s">
        <v>55</v>
      </c>
      <c r="AN4460" s="1" t="s">
        <v>5712</v>
      </c>
      <c r="AP4460" s="1" t="s">
        <v>5712</v>
      </c>
      <c r="AR4460" s="1" t="s">
        <v>5712</v>
      </c>
      <c r="AT4460" s="1" t="s">
        <v>5712</v>
      </c>
    </row>
    <row r="4461" spans="1:48" x14ac:dyDescent="0.35">
      <c r="A4461" s="1" t="s">
        <v>16951</v>
      </c>
      <c r="B4461" s="1" t="s">
        <v>12499</v>
      </c>
      <c r="C4461" s="1" t="s">
        <v>41</v>
      </c>
      <c r="D4461">
        <v>27</v>
      </c>
      <c r="E4461" s="1" t="s">
        <v>57</v>
      </c>
      <c r="F4461" s="1" t="s">
        <v>58</v>
      </c>
      <c r="G4461" s="1" t="s">
        <v>59</v>
      </c>
      <c r="H4461" s="1" t="s">
        <v>45</v>
      </c>
      <c r="I4461" s="1" t="s">
        <v>74</v>
      </c>
      <c r="J4461" s="1" t="s">
        <v>47</v>
      </c>
      <c r="K4461" s="1" t="s">
        <v>48</v>
      </c>
      <c r="L4461" s="1" t="s">
        <v>48</v>
      </c>
      <c r="M4461" s="1" t="s">
        <v>48</v>
      </c>
      <c r="N4461" s="1" t="s">
        <v>48</v>
      </c>
      <c r="O4461" s="1" t="s">
        <v>48</v>
      </c>
      <c r="P4461" s="1" t="s">
        <v>49</v>
      </c>
      <c r="Q4461" s="1" t="s">
        <v>48</v>
      </c>
      <c r="R4461" s="1" t="s">
        <v>48</v>
      </c>
      <c r="S4461" s="1" t="s">
        <v>48</v>
      </c>
      <c r="T4461" s="1" t="s">
        <v>48</v>
      </c>
      <c r="U4461" s="1" t="s">
        <v>48</v>
      </c>
      <c r="V4461" s="1" t="s">
        <v>48</v>
      </c>
      <c r="W4461" s="1" t="s">
        <v>48</v>
      </c>
      <c r="X4461" s="1" t="s">
        <v>116</v>
      </c>
      <c r="Y4461" s="1" t="s">
        <v>16952</v>
      </c>
      <c r="AC4461" s="1" t="s">
        <v>5712</v>
      </c>
      <c r="AD4461" s="1" t="s">
        <v>5712</v>
      </c>
      <c r="AI4461" s="1" t="s">
        <v>16953</v>
      </c>
      <c r="AK4461" s="1" t="s">
        <v>63</v>
      </c>
      <c r="AN4461" s="1" t="s">
        <v>5712</v>
      </c>
      <c r="AP4461" s="1" t="s">
        <v>5712</v>
      </c>
      <c r="AR4461" s="1" t="s">
        <v>5712</v>
      </c>
      <c r="AT4461" s="1" t="s">
        <v>5712</v>
      </c>
      <c r="AV4461" s="1" t="s">
        <v>3463</v>
      </c>
    </row>
    <row r="4462" spans="1:48" x14ac:dyDescent="0.35">
      <c r="A4462" s="1" t="s">
        <v>16954</v>
      </c>
      <c r="B4462" s="1" t="s">
        <v>12499</v>
      </c>
      <c r="C4462" s="1" t="s">
        <v>71</v>
      </c>
      <c r="D4462">
        <v>34</v>
      </c>
      <c r="E4462" s="1" t="s">
        <v>57</v>
      </c>
      <c r="F4462" s="1" t="s">
        <v>107</v>
      </c>
      <c r="G4462" s="1" t="s">
        <v>98</v>
      </c>
      <c r="H4462" s="1" t="s">
        <v>45</v>
      </c>
      <c r="I4462" s="1" t="s">
        <v>113</v>
      </c>
      <c r="J4462" s="1" t="s">
        <v>47</v>
      </c>
      <c r="K4462" s="1" t="s">
        <v>48</v>
      </c>
      <c r="L4462" s="1" t="s">
        <v>48</v>
      </c>
      <c r="M4462" s="1" t="s">
        <v>48</v>
      </c>
      <c r="N4462" s="1" t="s">
        <v>48</v>
      </c>
      <c r="O4462" s="1" t="s">
        <v>48</v>
      </c>
      <c r="P4462" s="1" t="s">
        <v>48</v>
      </c>
      <c r="Q4462" s="1" t="s">
        <v>49</v>
      </c>
      <c r="R4462" s="1" t="s">
        <v>48</v>
      </c>
      <c r="S4462" s="1" t="s">
        <v>48</v>
      </c>
      <c r="T4462" s="1" t="s">
        <v>48</v>
      </c>
      <c r="U4462" s="1" t="s">
        <v>48</v>
      </c>
      <c r="V4462" s="1" t="s">
        <v>48</v>
      </c>
      <c r="W4462" s="1" t="s">
        <v>48</v>
      </c>
      <c r="X4462" s="1" t="s">
        <v>62</v>
      </c>
      <c r="AC4462" s="1" t="s">
        <v>5712</v>
      </c>
      <c r="AD4462" s="1" t="s">
        <v>5712</v>
      </c>
      <c r="AK4462" s="1" t="s">
        <v>55</v>
      </c>
      <c r="AN4462" s="1" t="s">
        <v>5712</v>
      </c>
      <c r="AP4462" s="1" t="s">
        <v>5712</v>
      </c>
      <c r="AR4462" s="1" t="s">
        <v>5712</v>
      </c>
      <c r="AT4462" s="1" t="s">
        <v>5712</v>
      </c>
    </row>
    <row r="4463" spans="1:48" x14ac:dyDescent="0.35">
      <c r="A4463" s="1" t="s">
        <v>16955</v>
      </c>
      <c r="B4463" s="1" t="s">
        <v>12499</v>
      </c>
      <c r="C4463" s="1" t="s">
        <v>41</v>
      </c>
      <c r="D4463">
        <v>43</v>
      </c>
      <c r="E4463" s="1" t="s">
        <v>42</v>
      </c>
      <c r="F4463" s="1" t="s">
        <v>72</v>
      </c>
      <c r="G4463" s="1" t="s">
        <v>59</v>
      </c>
      <c r="H4463" s="1" t="s">
        <v>79</v>
      </c>
      <c r="I4463" s="1" t="s">
        <v>61</v>
      </c>
      <c r="J4463" s="1" t="s">
        <v>47</v>
      </c>
      <c r="K4463" s="1" t="s">
        <v>48</v>
      </c>
      <c r="L4463" s="1" t="s">
        <v>48</v>
      </c>
      <c r="M4463" s="1" t="s">
        <v>49</v>
      </c>
      <c r="N4463" s="1" t="s">
        <v>48</v>
      </c>
      <c r="O4463" s="1" t="s">
        <v>48</v>
      </c>
      <c r="P4463" s="1" t="s">
        <v>48</v>
      </c>
      <c r="Q4463" s="1" t="s">
        <v>48</v>
      </c>
      <c r="R4463" s="1" t="s">
        <v>48</v>
      </c>
      <c r="S4463" s="1" t="s">
        <v>48</v>
      </c>
      <c r="T4463" s="1" t="s">
        <v>48</v>
      </c>
      <c r="U4463" s="1" t="s">
        <v>48</v>
      </c>
      <c r="V4463" s="1" t="s">
        <v>48</v>
      </c>
      <c r="W4463" s="1" t="s">
        <v>49</v>
      </c>
      <c r="X4463" s="1" t="s">
        <v>62</v>
      </c>
      <c r="AC4463" s="1" t="s">
        <v>5712</v>
      </c>
      <c r="AD4463" s="1" t="s">
        <v>5712</v>
      </c>
      <c r="AK4463" s="1" t="s">
        <v>77</v>
      </c>
      <c r="AN4463" s="1" t="s">
        <v>5712</v>
      </c>
      <c r="AP4463" s="1" t="s">
        <v>5712</v>
      </c>
      <c r="AR4463" s="1" t="s">
        <v>5712</v>
      </c>
      <c r="AT4463" s="1" t="s">
        <v>5712</v>
      </c>
      <c r="AV4463" s="1" t="s">
        <v>845</v>
      </c>
    </row>
    <row r="4464" spans="1:48" ht="232" x14ac:dyDescent="0.35">
      <c r="A4464" s="1" t="s">
        <v>16956</v>
      </c>
      <c r="B4464" s="1" t="s">
        <v>12499</v>
      </c>
      <c r="C4464" s="1" t="s">
        <v>41</v>
      </c>
      <c r="D4464">
        <v>22</v>
      </c>
      <c r="E4464" s="1" t="s">
        <v>57</v>
      </c>
      <c r="F4464" s="1" t="s">
        <v>107</v>
      </c>
      <c r="G4464" s="1" t="s">
        <v>73</v>
      </c>
      <c r="H4464" s="1" t="s">
        <v>45</v>
      </c>
      <c r="I4464" s="1" t="s">
        <v>110</v>
      </c>
      <c r="J4464" s="1" t="s">
        <v>47</v>
      </c>
      <c r="K4464" s="1" t="s">
        <v>48</v>
      </c>
      <c r="L4464" s="1" t="s">
        <v>49</v>
      </c>
      <c r="M4464" s="1" t="s">
        <v>48</v>
      </c>
      <c r="N4464" s="1" t="s">
        <v>48</v>
      </c>
      <c r="O4464" s="1" t="s">
        <v>48</v>
      </c>
      <c r="P4464" s="1" t="s">
        <v>48</v>
      </c>
      <c r="Q4464" s="1" t="s">
        <v>48</v>
      </c>
      <c r="R4464" s="1" t="s">
        <v>48</v>
      </c>
      <c r="S4464" s="1" t="s">
        <v>48</v>
      </c>
      <c r="T4464" s="1" t="s">
        <v>48</v>
      </c>
      <c r="U4464" s="1" t="s">
        <v>48</v>
      </c>
      <c r="V4464" s="1" t="s">
        <v>48</v>
      </c>
      <c r="W4464" s="1" t="s">
        <v>48</v>
      </c>
      <c r="X4464" s="1" t="s">
        <v>51</v>
      </c>
      <c r="Y4464" s="1" t="s">
        <v>16957</v>
      </c>
      <c r="AC4464" s="1" t="s">
        <v>5712</v>
      </c>
      <c r="AD4464" s="1" t="s">
        <v>5712</v>
      </c>
      <c r="AK4464" s="1" t="s">
        <v>101</v>
      </c>
      <c r="AN4464" s="1" t="s">
        <v>5712</v>
      </c>
      <c r="AP4464" s="1" t="s">
        <v>5712</v>
      </c>
      <c r="AR4464" s="1" t="s">
        <v>5712</v>
      </c>
      <c r="AT4464" s="1" t="s">
        <v>5712</v>
      </c>
      <c r="AV4464" s="2" t="s">
        <v>16958</v>
      </c>
    </row>
    <row r="4465" spans="1:48" x14ac:dyDescent="0.35">
      <c r="A4465" s="1" t="s">
        <v>16959</v>
      </c>
      <c r="B4465" s="1" t="s">
        <v>12499</v>
      </c>
      <c r="C4465" s="1" t="s">
        <v>3346</v>
      </c>
      <c r="D4465">
        <v>23</v>
      </c>
      <c r="E4465" s="1" t="s">
        <v>57</v>
      </c>
      <c r="F4465" s="1" t="s">
        <v>58</v>
      </c>
      <c r="G4465" s="1" t="s">
        <v>276</v>
      </c>
      <c r="H4465" s="1" t="s">
        <v>144</v>
      </c>
      <c r="I4465" s="1" t="s">
        <v>68</v>
      </c>
      <c r="J4465" s="1" t="s">
        <v>47</v>
      </c>
      <c r="K4465" s="1" t="s">
        <v>48</v>
      </c>
      <c r="L4465" s="1" t="s">
        <v>48</v>
      </c>
      <c r="M4465" s="1" t="s">
        <v>48</v>
      </c>
      <c r="N4465" s="1" t="s">
        <v>49</v>
      </c>
      <c r="O4465" s="1" t="s">
        <v>48</v>
      </c>
      <c r="P4465" s="1" t="s">
        <v>48</v>
      </c>
      <c r="Q4465" s="1" t="s">
        <v>48</v>
      </c>
      <c r="R4465" s="1" t="s">
        <v>48</v>
      </c>
      <c r="S4465" s="1" t="s">
        <v>48</v>
      </c>
      <c r="T4465" s="1" t="s">
        <v>48</v>
      </c>
      <c r="U4465" s="1" t="s">
        <v>48</v>
      </c>
      <c r="V4465" s="1" t="s">
        <v>48</v>
      </c>
      <c r="W4465" s="1" t="s">
        <v>48</v>
      </c>
      <c r="X4465" s="1" t="s">
        <v>75</v>
      </c>
      <c r="Y4465" s="1" t="s">
        <v>16960</v>
      </c>
      <c r="AC4465" s="1" t="s">
        <v>5712</v>
      </c>
      <c r="AD4465" s="1" t="s">
        <v>5712</v>
      </c>
      <c r="AK4465" s="1" t="s">
        <v>63</v>
      </c>
      <c r="AN4465" s="1" t="s">
        <v>5712</v>
      </c>
      <c r="AP4465" s="1" t="s">
        <v>5712</v>
      </c>
      <c r="AR4465" s="1" t="s">
        <v>5712</v>
      </c>
      <c r="AT4465" s="1" t="s">
        <v>5712</v>
      </c>
    </row>
    <row r="4466" spans="1:48" x14ac:dyDescent="0.35">
      <c r="A4466" s="1" t="s">
        <v>16961</v>
      </c>
      <c r="B4466" s="1" t="s">
        <v>12499</v>
      </c>
      <c r="C4466" s="1" t="s">
        <v>41</v>
      </c>
      <c r="D4466">
        <v>27</v>
      </c>
      <c r="E4466" s="1" t="s">
        <v>57</v>
      </c>
      <c r="F4466" s="1" t="s">
        <v>58</v>
      </c>
      <c r="G4466" s="1" t="s">
        <v>44</v>
      </c>
      <c r="H4466" s="1" t="s">
        <v>109</v>
      </c>
      <c r="I4466" s="1" t="s">
        <v>61</v>
      </c>
      <c r="J4466" s="1" t="s">
        <v>47</v>
      </c>
      <c r="K4466" s="1" t="s">
        <v>48</v>
      </c>
      <c r="L4466" s="1" t="s">
        <v>48</v>
      </c>
      <c r="M4466" s="1" t="s">
        <v>48</v>
      </c>
      <c r="N4466" s="1" t="s">
        <v>48</v>
      </c>
      <c r="O4466" s="1" t="s">
        <v>48</v>
      </c>
      <c r="P4466" s="1" t="s">
        <v>49</v>
      </c>
      <c r="Q4466" s="1" t="s">
        <v>48</v>
      </c>
      <c r="R4466" s="1" t="s">
        <v>48</v>
      </c>
      <c r="S4466" s="1" t="s">
        <v>48</v>
      </c>
      <c r="T4466" s="1" t="s">
        <v>48</v>
      </c>
      <c r="U4466" s="1" t="s">
        <v>48</v>
      </c>
      <c r="V4466" s="1" t="s">
        <v>48</v>
      </c>
      <c r="W4466" s="1" t="s">
        <v>48</v>
      </c>
      <c r="X4466" s="1" t="s">
        <v>62</v>
      </c>
      <c r="AC4466" s="1" t="s">
        <v>5712</v>
      </c>
      <c r="AD4466" s="1" t="s">
        <v>5712</v>
      </c>
      <c r="AI4466" s="1" t="s">
        <v>705</v>
      </c>
      <c r="AK4466" s="1" t="s">
        <v>77</v>
      </c>
      <c r="AN4466" s="1" t="s">
        <v>5712</v>
      </c>
      <c r="AP4466" s="1" t="s">
        <v>5712</v>
      </c>
      <c r="AR4466" s="1" t="s">
        <v>5712</v>
      </c>
      <c r="AT4466" s="1" t="s">
        <v>5712</v>
      </c>
    </row>
    <row r="4467" spans="1:48" x14ac:dyDescent="0.35">
      <c r="A4467" s="1" t="s">
        <v>16962</v>
      </c>
      <c r="B4467" s="1" t="s">
        <v>12499</v>
      </c>
      <c r="C4467" s="1" t="s">
        <v>71</v>
      </c>
      <c r="D4467">
        <v>20</v>
      </c>
      <c r="E4467" s="1" t="s">
        <v>57</v>
      </c>
      <c r="F4467" s="1" t="s">
        <v>58</v>
      </c>
      <c r="G4467" s="1" t="s">
        <v>44</v>
      </c>
      <c r="H4467" s="1" t="s">
        <v>45</v>
      </c>
      <c r="I4467" s="1" t="s">
        <v>68</v>
      </c>
      <c r="J4467" s="1" t="s">
        <v>47</v>
      </c>
      <c r="K4467" s="1" t="s">
        <v>48</v>
      </c>
      <c r="L4467" s="1" t="s">
        <v>48</v>
      </c>
      <c r="M4467" s="1" t="s">
        <v>48</v>
      </c>
      <c r="N4467" s="1" t="s">
        <v>49</v>
      </c>
      <c r="O4467" s="1" t="s">
        <v>48</v>
      </c>
      <c r="P4467" s="1" t="s">
        <v>48</v>
      </c>
      <c r="Q4467" s="1" t="s">
        <v>48</v>
      </c>
      <c r="R4467" s="1" t="s">
        <v>48</v>
      </c>
      <c r="S4467" s="1" t="s">
        <v>48</v>
      </c>
      <c r="T4467" s="1" t="s">
        <v>48</v>
      </c>
      <c r="U4467" s="1" t="s">
        <v>48</v>
      </c>
      <c r="V4467" s="1" t="s">
        <v>48</v>
      </c>
      <c r="W4467" s="1" t="s">
        <v>48</v>
      </c>
      <c r="X4467" s="1" t="s">
        <v>116</v>
      </c>
      <c r="Y4467" s="1" t="s">
        <v>16963</v>
      </c>
      <c r="AC4467" s="1" t="s">
        <v>5712</v>
      </c>
      <c r="AD4467" s="1" t="s">
        <v>5712</v>
      </c>
      <c r="AK4467" s="1" t="s">
        <v>63</v>
      </c>
      <c r="AN4467" s="1" t="s">
        <v>5712</v>
      </c>
      <c r="AP4467" s="1" t="s">
        <v>5712</v>
      </c>
      <c r="AR4467" s="1" t="s">
        <v>5712</v>
      </c>
      <c r="AT4467" s="1" t="s">
        <v>5712</v>
      </c>
      <c r="AV4467" s="1" t="s">
        <v>16964</v>
      </c>
    </row>
    <row r="4468" spans="1:48" x14ac:dyDescent="0.35">
      <c r="A4468" s="1" t="s">
        <v>16965</v>
      </c>
      <c r="B4468" s="1" t="s">
        <v>12499</v>
      </c>
      <c r="C4468" s="1" t="s">
        <v>71</v>
      </c>
      <c r="D4468">
        <v>24</v>
      </c>
      <c r="E4468" s="1" t="s">
        <v>57</v>
      </c>
      <c r="F4468" s="1" t="s">
        <v>58</v>
      </c>
      <c r="G4468" s="1" t="s">
        <v>59</v>
      </c>
      <c r="H4468" s="1" t="s">
        <v>60</v>
      </c>
      <c r="I4468" s="1" t="s">
        <v>68</v>
      </c>
      <c r="J4468" s="1" t="s">
        <v>47</v>
      </c>
      <c r="K4468" s="1" t="s">
        <v>48</v>
      </c>
      <c r="L4468" s="1" t="s">
        <v>49</v>
      </c>
      <c r="M4468" s="1" t="s">
        <v>48</v>
      </c>
      <c r="N4468" s="1" t="s">
        <v>48</v>
      </c>
      <c r="O4468" s="1" t="s">
        <v>48</v>
      </c>
      <c r="P4468" s="1" t="s">
        <v>48</v>
      </c>
      <c r="Q4468" s="1" t="s">
        <v>48</v>
      </c>
      <c r="R4468" s="1" t="s">
        <v>48</v>
      </c>
      <c r="S4468" s="1" t="s">
        <v>48</v>
      </c>
      <c r="T4468" s="1" t="s">
        <v>48</v>
      </c>
      <c r="U4468" s="1" t="s">
        <v>48</v>
      </c>
      <c r="V4468" s="1" t="s">
        <v>48</v>
      </c>
      <c r="W4468" s="1" t="s">
        <v>48</v>
      </c>
      <c r="X4468" s="1" t="s">
        <v>62</v>
      </c>
      <c r="AC4468" s="1" t="s">
        <v>5712</v>
      </c>
      <c r="AD4468" s="1" t="s">
        <v>5712</v>
      </c>
      <c r="AK4468" s="1" t="s">
        <v>77</v>
      </c>
      <c r="AN4468" s="1" t="s">
        <v>5712</v>
      </c>
      <c r="AP4468" s="1" t="s">
        <v>5712</v>
      </c>
      <c r="AR4468" s="1" t="s">
        <v>5712</v>
      </c>
      <c r="AT4468" s="1" t="s">
        <v>5712</v>
      </c>
    </row>
    <row r="4469" spans="1:48" x14ac:dyDescent="0.35">
      <c r="A4469" s="1" t="s">
        <v>16966</v>
      </c>
      <c r="B4469" s="1" t="s">
        <v>12499</v>
      </c>
      <c r="C4469" s="1" t="s">
        <v>41</v>
      </c>
      <c r="D4469">
        <v>19</v>
      </c>
      <c r="E4469" s="1" t="s">
        <v>57</v>
      </c>
      <c r="F4469" s="1" t="s">
        <v>58</v>
      </c>
      <c r="G4469" s="1" t="s">
        <v>44</v>
      </c>
      <c r="H4469" s="1" t="s">
        <v>60</v>
      </c>
      <c r="I4469" s="1" t="s">
        <v>125</v>
      </c>
      <c r="J4469" s="1" t="s">
        <v>47</v>
      </c>
      <c r="K4469" s="1" t="s">
        <v>48</v>
      </c>
      <c r="L4469" s="1" t="s">
        <v>48</v>
      </c>
      <c r="M4469" s="1" t="s">
        <v>48</v>
      </c>
      <c r="N4469" s="1" t="s">
        <v>49</v>
      </c>
      <c r="O4469" s="1" t="s">
        <v>48</v>
      </c>
      <c r="P4469" s="1" t="s">
        <v>48</v>
      </c>
      <c r="Q4469" s="1" t="s">
        <v>48</v>
      </c>
      <c r="R4469" s="1" t="s">
        <v>48</v>
      </c>
      <c r="S4469" s="1" t="s">
        <v>48</v>
      </c>
      <c r="T4469" s="1" t="s">
        <v>48</v>
      </c>
      <c r="U4469" s="1" t="s">
        <v>48</v>
      </c>
      <c r="V4469" s="1" t="s">
        <v>48</v>
      </c>
      <c r="W4469" s="1" t="s">
        <v>48</v>
      </c>
      <c r="X4469" s="1" t="s">
        <v>62</v>
      </c>
      <c r="AC4469" s="1" t="s">
        <v>5712</v>
      </c>
      <c r="AD4469" s="1" t="s">
        <v>5712</v>
      </c>
      <c r="AK4469" s="1" t="s">
        <v>77</v>
      </c>
      <c r="AN4469" s="1" t="s">
        <v>5712</v>
      </c>
      <c r="AP4469" s="1" t="s">
        <v>5712</v>
      </c>
      <c r="AR4469" s="1" t="s">
        <v>5712</v>
      </c>
      <c r="AT4469" s="1" t="s">
        <v>5712</v>
      </c>
    </row>
    <row r="4470" spans="1:48" x14ac:dyDescent="0.35">
      <c r="A4470" s="1" t="s">
        <v>16967</v>
      </c>
      <c r="B4470" s="1" t="s">
        <v>12499</v>
      </c>
      <c r="C4470" s="1" t="s">
        <v>41</v>
      </c>
      <c r="D4470">
        <v>28</v>
      </c>
      <c r="E4470" s="1" t="s">
        <v>57</v>
      </c>
      <c r="F4470" s="1" t="s">
        <v>107</v>
      </c>
      <c r="G4470" s="1" t="s">
        <v>44</v>
      </c>
      <c r="H4470" s="1" t="s">
        <v>45</v>
      </c>
      <c r="I4470" s="1" t="s">
        <v>99</v>
      </c>
      <c r="J4470" s="1" t="s">
        <v>47</v>
      </c>
      <c r="K4470" s="1" t="s">
        <v>48</v>
      </c>
      <c r="L4470" s="1" t="s">
        <v>48</v>
      </c>
      <c r="M4470" s="1" t="s">
        <v>48</v>
      </c>
      <c r="N4470" s="1" t="s">
        <v>48</v>
      </c>
      <c r="O4470" s="1" t="s">
        <v>48</v>
      </c>
      <c r="P4470" s="1" t="s">
        <v>48</v>
      </c>
      <c r="Q4470" s="1" t="s">
        <v>48</v>
      </c>
      <c r="R4470" s="1" t="s">
        <v>49</v>
      </c>
      <c r="S4470" s="1" t="s">
        <v>48</v>
      </c>
      <c r="T4470" s="1" t="s">
        <v>48</v>
      </c>
      <c r="U4470" s="1" t="s">
        <v>48</v>
      </c>
      <c r="V4470" s="1" t="s">
        <v>48</v>
      </c>
      <c r="W4470" s="1" t="s">
        <v>48</v>
      </c>
      <c r="X4470" s="1" t="s">
        <v>116</v>
      </c>
      <c r="Y4470" s="1" t="s">
        <v>16968</v>
      </c>
      <c r="AC4470" s="1" t="s">
        <v>5712</v>
      </c>
      <c r="AD4470" s="1" t="s">
        <v>5712</v>
      </c>
      <c r="AK4470" s="1" t="s">
        <v>77</v>
      </c>
      <c r="AN4470" s="1" t="s">
        <v>5712</v>
      </c>
      <c r="AP4470" s="1" t="s">
        <v>5712</v>
      </c>
      <c r="AR4470" s="1" t="s">
        <v>5712</v>
      </c>
      <c r="AT4470" s="1" t="s">
        <v>5712</v>
      </c>
      <c r="AV4470" s="1" t="s">
        <v>16969</v>
      </c>
    </row>
    <row r="4471" spans="1:48" x14ac:dyDescent="0.35">
      <c r="A4471" s="1" t="s">
        <v>16970</v>
      </c>
      <c r="B4471" s="1" t="s">
        <v>12499</v>
      </c>
      <c r="C4471" s="1" t="s">
        <v>41</v>
      </c>
      <c r="D4471">
        <v>32</v>
      </c>
      <c r="E4471" s="1" t="s">
        <v>57</v>
      </c>
      <c r="F4471" s="1" t="s">
        <v>58</v>
      </c>
      <c r="G4471" s="1" t="s">
        <v>98</v>
      </c>
      <c r="H4471" s="1" t="s">
        <v>92</v>
      </c>
      <c r="I4471" s="1" t="s">
        <v>90</v>
      </c>
      <c r="J4471" s="1" t="s">
        <v>47</v>
      </c>
      <c r="K4471" s="1" t="s">
        <v>48</v>
      </c>
      <c r="L4471" s="1" t="s">
        <v>48</v>
      </c>
      <c r="M4471" s="1" t="s">
        <v>48</v>
      </c>
      <c r="N4471" s="1" t="s">
        <v>48</v>
      </c>
      <c r="O4471" s="1" t="s">
        <v>48</v>
      </c>
      <c r="P4471" s="1" t="s">
        <v>49</v>
      </c>
      <c r="Q4471" s="1" t="s">
        <v>48</v>
      </c>
      <c r="R4471" s="1" t="s">
        <v>48</v>
      </c>
      <c r="S4471" s="1" t="s">
        <v>48</v>
      </c>
      <c r="T4471" s="1" t="s">
        <v>48</v>
      </c>
      <c r="U4471" s="1" t="s">
        <v>48</v>
      </c>
      <c r="V4471" s="1" t="s">
        <v>48</v>
      </c>
      <c r="W4471" s="1" t="s">
        <v>48</v>
      </c>
      <c r="X4471" s="1" t="s">
        <v>62</v>
      </c>
      <c r="AC4471" s="1" t="s">
        <v>5712</v>
      </c>
      <c r="AD4471" s="1" t="s">
        <v>5712</v>
      </c>
      <c r="AI4471" s="1" t="s">
        <v>16971</v>
      </c>
      <c r="AK4471" s="1" t="s">
        <v>77</v>
      </c>
      <c r="AN4471" s="1" t="s">
        <v>5712</v>
      </c>
      <c r="AP4471" s="1" t="s">
        <v>5712</v>
      </c>
      <c r="AR4471" s="1" t="s">
        <v>5712</v>
      </c>
      <c r="AT4471" s="1" t="s">
        <v>5712</v>
      </c>
    </row>
    <row r="4472" spans="1:48" x14ac:dyDescent="0.35">
      <c r="A4472" s="1" t="s">
        <v>16972</v>
      </c>
      <c r="B4472" s="1" t="s">
        <v>12499</v>
      </c>
      <c r="C4472" s="1" t="s">
        <v>41</v>
      </c>
      <c r="D4472">
        <v>21</v>
      </c>
      <c r="E4472" s="1" t="s">
        <v>57</v>
      </c>
      <c r="F4472" s="1" t="s">
        <v>58</v>
      </c>
      <c r="G4472" s="1" t="s">
        <v>98</v>
      </c>
      <c r="H4472" s="1" t="s">
        <v>45</v>
      </c>
      <c r="I4472" s="1" t="s">
        <v>74</v>
      </c>
      <c r="J4472" s="1" t="s">
        <v>80</v>
      </c>
      <c r="K4472" s="1" t="s">
        <v>48</v>
      </c>
      <c r="L4472" s="1" t="s">
        <v>48</v>
      </c>
      <c r="M4472" s="1" t="s">
        <v>48</v>
      </c>
      <c r="N4472" s="1" t="s">
        <v>48</v>
      </c>
      <c r="O4472" s="1" t="s">
        <v>48</v>
      </c>
      <c r="P4472" s="1" t="s">
        <v>48</v>
      </c>
      <c r="Q4472" s="1" t="s">
        <v>48</v>
      </c>
      <c r="R4472" s="1" t="s">
        <v>48</v>
      </c>
      <c r="S4472" s="1" t="s">
        <v>48</v>
      </c>
      <c r="T4472" s="1" t="s">
        <v>48</v>
      </c>
      <c r="U4472" s="1" t="s">
        <v>49</v>
      </c>
      <c r="V4472" s="1" t="s">
        <v>48</v>
      </c>
      <c r="W4472" s="1" t="s">
        <v>48</v>
      </c>
      <c r="X4472" s="1" t="s">
        <v>75</v>
      </c>
      <c r="Y4472" s="1" t="s">
        <v>16973</v>
      </c>
      <c r="AC4472" s="1" t="s">
        <v>5712</v>
      </c>
      <c r="AD4472" s="1" t="s">
        <v>5712</v>
      </c>
      <c r="AI4472" s="1" t="s">
        <v>16974</v>
      </c>
      <c r="AK4472" s="1" t="s">
        <v>63</v>
      </c>
      <c r="AN4472" s="1" t="s">
        <v>5712</v>
      </c>
      <c r="AP4472" s="1" t="s">
        <v>5712</v>
      </c>
      <c r="AR4472" s="1" t="s">
        <v>5712</v>
      </c>
      <c r="AT4472" s="1" t="s">
        <v>5712</v>
      </c>
      <c r="AV4472" s="1" t="s">
        <v>16975</v>
      </c>
    </row>
    <row r="4473" spans="1:48" x14ac:dyDescent="0.35">
      <c r="A4473" s="1" t="s">
        <v>16976</v>
      </c>
      <c r="B4473" s="1" t="s">
        <v>12499</v>
      </c>
      <c r="C4473" s="1" t="s">
        <v>71</v>
      </c>
      <c r="D4473">
        <v>22</v>
      </c>
      <c r="E4473" s="1" t="s">
        <v>57</v>
      </c>
      <c r="F4473" s="1" t="s">
        <v>58</v>
      </c>
      <c r="G4473" s="1" t="s">
        <v>73</v>
      </c>
      <c r="H4473" s="1" t="s">
        <v>144</v>
      </c>
      <c r="I4473" s="1" t="s">
        <v>61</v>
      </c>
      <c r="J4473" s="1" t="s">
        <v>47</v>
      </c>
      <c r="K4473" s="1" t="s">
        <v>48</v>
      </c>
      <c r="L4473" s="1" t="s">
        <v>48</v>
      </c>
      <c r="M4473" s="1" t="s">
        <v>48</v>
      </c>
      <c r="N4473" s="1" t="s">
        <v>48</v>
      </c>
      <c r="O4473" s="1" t="s">
        <v>48</v>
      </c>
      <c r="P4473" s="1" t="s">
        <v>49</v>
      </c>
      <c r="Q4473" s="1" t="s">
        <v>48</v>
      </c>
      <c r="R4473" s="1" t="s">
        <v>48</v>
      </c>
      <c r="S4473" s="1" t="s">
        <v>48</v>
      </c>
      <c r="T4473" s="1" t="s">
        <v>48</v>
      </c>
      <c r="U4473" s="1" t="s">
        <v>48</v>
      </c>
      <c r="V4473" s="1" t="s">
        <v>48</v>
      </c>
      <c r="W4473" s="1" t="s">
        <v>48</v>
      </c>
      <c r="X4473" s="1" t="s">
        <v>51</v>
      </c>
      <c r="Y4473" s="1" t="s">
        <v>16977</v>
      </c>
      <c r="AC4473" s="1" t="s">
        <v>5712</v>
      </c>
      <c r="AD4473" s="1" t="s">
        <v>5712</v>
      </c>
      <c r="AI4473" s="1" t="s">
        <v>16978</v>
      </c>
      <c r="AK4473" s="1" t="s">
        <v>77</v>
      </c>
      <c r="AN4473" s="1" t="s">
        <v>5712</v>
      </c>
      <c r="AP4473" s="1" t="s">
        <v>5712</v>
      </c>
      <c r="AR4473" s="1" t="s">
        <v>5712</v>
      </c>
      <c r="AT4473" s="1" t="s">
        <v>5712</v>
      </c>
    </row>
    <row r="4474" spans="1:48" x14ac:dyDescent="0.35">
      <c r="A4474" s="1" t="s">
        <v>16979</v>
      </c>
      <c r="B4474" s="1" t="s">
        <v>12499</v>
      </c>
      <c r="C4474" s="1" t="s">
        <v>41</v>
      </c>
      <c r="D4474">
        <v>49</v>
      </c>
      <c r="E4474" s="1" t="s">
        <v>42</v>
      </c>
      <c r="F4474" s="1" t="s">
        <v>72</v>
      </c>
      <c r="G4474" s="1" t="s">
        <v>73</v>
      </c>
      <c r="H4474" s="1" t="s">
        <v>92</v>
      </c>
      <c r="I4474" s="1" t="s">
        <v>68</v>
      </c>
      <c r="J4474" s="1" t="s">
        <v>47</v>
      </c>
      <c r="K4474" s="1" t="s">
        <v>48</v>
      </c>
      <c r="L4474" s="1" t="s">
        <v>48</v>
      </c>
      <c r="M4474" s="1" t="s">
        <v>49</v>
      </c>
      <c r="N4474" s="1" t="s">
        <v>48</v>
      </c>
      <c r="O4474" s="1" t="s">
        <v>48</v>
      </c>
      <c r="P4474" s="1" t="s">
        <v>48</v>
      </c>
      <c r="Q4474" s="1" t="s">
        <v>48</v>
      </c>
      <c r="R4474" s="1" t="s">
        <v>48</v>
      </c>
      <c r="S4474" s="1" t="s">
        <v>48</v>
      </c>
      <c r="T4474" s="1" t="s">
        <v>48</v>
      </c>
      <c r="U4474" s="1" t="s">
        <v>48</v>
      </c>
      <c r="V4474" s="1" t="s">
        <v>48</v>
      </c>
      <c r="W4474" s="1" t="s">
        <v>49</v>
      </c>
      <c r="X4474" s="1" t="s">
        <v>62</v>
      </c>
      <c r="AC4474" s="1" t="s">
        <v>5712</v>
      </c>
      <c r="AD4474" s="1" t="s">
        <v>5712</v>
      </c>
      <c r="AI4474" s="1" t="s">
        <v>16980</v>
      </c>
      <c r="AK4474" s="1" t="s">
        <v>77</v>
      </c>
      <c r="AN4474" s="1" t="s">
        <v>5712</v>
      </c>
      <c r="AP4474" s="1" t="s">
        <v>5712</v>
      </c>
      <c r="AR4474" s="1" t="s">
        <v>5712</v>
      </c>
      <c r="AT4474" s="1" t="s">
        <v>5712</v>
      </c>
    </row>
    <row r="4475" spans="1:48" x14ac:dyDescent="0.35">
      <c r="A4475" s="1" t="s">
        <v>16981</v>
      </c>
      <c r="B4475" s="1" t="s">
        <v>12499</v>
      </c>
      <c r="C4475" s="1" t="s">
        <v>41</v>
      </c>
      <c r="D4475">
        <v>26</v>
      </c>
      <c r="E4475" s="1" t="s">
        <v>57</v>
      </c>
      <c r="F4475" s="1" t="s">
        <v>107</v>
      </c>
      <c r="G4475" s="1" t="s">
        <v>98</v>
      </c>
      <c r="H4475" s="1" t="s">
        <v>79</v>
      </c>
      <c r="I4475" s="1" t="s">
        <v>74</v>
      </c>
      <c r="J4475" s="1" t="s">
        <v>47</v>
      </c>
      <c r="K4475" s="1" t="s">
        <v>48</v>
      </c>
      <c r="L4475" s="1" t="s">
        <v>49</v>
      </c>
      <c r="M4475" s="1" t="s">
        <v>48</v>
      </c>
      <c r="N4475" s="1" t="s">
        <v>48</v>
      </c>
      <c r="O4475" s="1" t="s">
        <v>48</v>
      </c>
      <c r="P4475" s="1" t="s">
        <v>48</v>
      </c>
      <c r="Q4475" s="1" t="s">
        <v>48</v>
      </c>
      <c r="R4475" s="1" t="s">
        <v>48</v>
      </c>
      <c r="S4475" s="1" t="s">
        <v>48</v>
      </c>
      <c r="T4475" s="1" t="s">
        <v>48</v>
      </c>
      <c r="U4475" s="1" t="s">
        <v>48</v>
      </c>
      <c r="V4475" s="1" t="s">
        <v>48</v>
      </c>
      <c r="W4475" s="1" t="s">
        <v>48</v>
      </c>
      <c r="X4475" s="1" t="s">
        <v>75</v>
      </c>
      <c r="Y4475" s="1" t="s">
        <v>16982</v>
      </c>
      <c r="AC4475" s="1" t="s">
        <v>5712</v>
      </c>
      <c r="AD4475" s="1" t="s">
        <v>5712</v>
      </c>
      <c r="AI4475" s="1" t="s">
        <v>16983</v>
      </c>
      <c r="AK4475" s="1" t="s">
        <v>55</v>
      </c>
      <c r="AN4475" s="1" t="s">
        <v>5712</v>
      </c>
      <c r="AP4475" s="1" t="s">
        <v>5712</v>
      </c>
      <c r="AR4475" s="1" t="s">
        <v>5712</v>
      </c>
      <c r="AT4475" s="1" t="s">
        <v>5712</v>
      </c>
    </row>
    <row r="4476" spans="1:48" x14ac:dyDescent="0.35">
      <c r="A4476" s="1" t="s">
        <v>16984</v>
      </c>
      <c r="B4476" s="1" t="s">
        <v>12499</v>
      </c>
      <c r="C4476" s="1" t="s">
        <v>71</v>
      </c>
      <c r="D4476">
        <v>56</v>
      </c>
      <c r="E4476" s="1" t="s">
        <v>65</v>
      </c>
      <c r="F4476" s="1" t="s">
        <v>66</v>
      </c>
      <c r="G4476" s="1" t="s">
        <v>44</v>
      </c>
      <c r="H4476" s="1" t="s">
        <v>67</v>
      </c>
      <c r="I4476" s="1" t="s">
        <v>110</v>
      </c>
      <c r="J4476" s="1" t="s">
        <v>80</v>
      </c>
      <c r="K4476" s="1" t="s">
        <v>48</v>
      </c>
      <c r="L4476" s="1" t="s">
        <v>48</v>
      </c>
      <c r="M4476" s="1" t="s">
        <v>48</v>
      </c>
      <c r="N4476" s="1" t="s">
        <v>48</v>
      </c>
      <c r="O4476" s="1" t="s">
        <v>48</v>
      </c>
      <c r="P4476" s="1" t="s">
        <v>48</v>
      </c>
      <c r="Q4476" s="1" t="s">
        <v>48</v>
      </c>
      <c r="R4476" s="1" t="s">
        <v>48</v>
      </c>
      <c r="S4476" s="1" t="s">
        <v>48</v>
      </c>
      <c r="T4476" s="1" t="s">
        <v>48</v>
      </c>
      <c r="U4476" s="1" t="s">
        <v>48</v>
      </c>
      <c r="V4476" s="1" t="s">
        <v>48</v>
      </c>
      <c r="W4476" s="1" t="s">
        <v>49</v>
      </c>
      <c r="X4476" s="1" t="s">
        <v>116</v>
      </c>
      <c r="Y4476" s="1" t="s">
        <v>16985</v>
      </c>
      <c r="AC4476" s="1" t="s">
        <v>5712</v>
      </c>
      <c r="AD4476" s="1" t="s">
        <v>5712</v>
      </c>
      <c r="AI4476" s="1" t="s">
        <v>16986</v>
      </c>
      <c r="AK4476" s="1" t="s">
        <v>63</v>
      </c>
      <c r="AN4476" s="1" t="s">
        <v>5712</v>
      </c>
      <c r="AP4476" s="1" t="s">
        <v>5712</v>
      </c>
      <c r="AR4476" s="1" t="s">
        <v>5712</v>
      </c>
      <c r="AT4476" s="1" t="s">
        <v>5712</v>
      </c>
    </row>
    <row r="4477" spans="1:48" x14ac:dyDescent="0.35">
      <c r="A4477" s="1" t="s">
        <v>16987</v>
      </c>
      <c r="B4477" s="1" t="s">
        <v>12499</v>
      </c>
      <c r="C4477" s="1" t="s">
        <v>41</v>
      </c>
      <c r="D4477">
        <v>23</v>
      </c>
      <c r="E4477" s="1" t="s">
        <v>57</v>
      </c>
      <c r="F4477" s="1" t="s">
        <v>58</v>
      </c>
      <c r="G4477" s="1" t="s">
        <v>98</v>
      </c>
      <c r="H4477" s="1" t="s">
        <v>144</v>
      </c>
      <c r="I4477" s="1" t="s">
        <v>110</v>
      </c>
      <c r="J4477" s="1" t="s">
        <v>47</v>
      </c>
      <c r="K4477" s="1" t="s">
        <v>48</v>
      </c>
      <c r="L4477" s="1" t="s">
        <v>48</v>
      </c>
      <c r="M4477" s="1" t="s">
        <v>48</v>
      </c>
      <c r="N4477" s="1" t="s">
        <v>48</v>
      </c>
      <c r="O4477" s="1" t="s">
        <v>48</v>
      </c>
      <c r="P4477" s="1" t="s">
        <v>49</v>
      </c>
      <c r="Q4477" s="1" t="s">
        <v>48</v>
      </c>
      <c r="R4477" s="1" t="s">
        <v>48</v>
      </c>
      <c r="S4477" s="1" t="s">
        <v>48</v>
      </c>
      <c r="T4477" s="1" t="s">
        <v>48</v>
      </c>
      <c r="U4477" s="1" t="s">
        <v>48</v>
      </c>
      <c r="V4477" s="1" t="s">
        <v>48</v>
      </c>
      <c r="W4477" s="1" t="s">
        <v>48</v>
      </c>
      <c r="X4477" s="1" t="s">
        <v>62</v>
      </c>
      <c r="AC4477" s="1" t="s">
        <v>5712</v>
      </c>
      <c r="AD4477" s="1" t="s">
        <v>5712</v>
      </c>
      <c r="AK4477" s="1" t="s">
        <v>77</v>
      </c>
      <c r="AN4477" s="1" t="s">
        <v>5712</v>
      </c>
      <c r="AP4477" s="1" t="s">
        <v>5712</v>
      </c>
      <c r="AR4477" s="1" t="s">
        <v>5712</v>
      </c>
      <c r="AT4477" s="1" t="s">
        <v>5712</v>
      </c>
    </row>
    <row r="4478" spans="1:48" x14ac:dyDescent="0.35">
      <c r="A4478" s="1" t="s">
        <v>16988</v>
      </c>
      <c r="B4478" s="1" t="s">
        <v>12499</v>
      </c>
      <c r="C4478" s="1" t="s">
        <v>41</v>
      </c>
      <c r="D4478">
        <v>25</v>
      </c>
      <c r="E4478" s="1" t="s">
        <v>57</v>
      </c>
      <c r="F4478" s="1" t="s">
        <v>72</v>
      </c>
      <c r="G4478" s="1" t="s">
        <v>44</v>
      </c>
      <c r="H4478" s="1" t="s">
        <v>109</v>
      </c>
      <c r="I4478" s="1" t="s">
        <v>74</v>
      </c>
      <c r="J4478" s="1" t="s">
        <v>47</v>
      </c>
      <c r="K4478" s="1" t="s">
        <v>48</v>
      </c>
      <c r="L4478" s="1" t="s">
        <v>48</v>
      </c>
      <c r="M4478" s="1" t="s">
        <v>48</v>
      </c>
      <c r="N4478" s="1" t="s">
        <v>48</v>
      </c>
      <c r="O4478" s="1" t="s">
        <v>48</v>
      </c>
      <c r="P4478" s="1" t="s">
        <v>48</v>
      </c>
      <c r="Q4478" s="1" t="s">
        <v>48</v>
      </c>
      <c r="R4478" s="1" t="s">
        <v>49</v>
      </c>
      <c r="S4478" s="1" t="s">
        <v>48</v>
      </c>
      <c r="T4478" s="1" t="s">
        <v>48</v>
      </c>
      <c r="U4478" s="1" t="s">
        <v>48</v>
      </c>
      <c r="V4478" s="1" t="s">
        <v>48</v>
      </c>
      <c r="W4478" s="1" t="s">
        <v>48</v>
      </c>
      <c r="X4478" s="1" t="s">
        <v>62</v>
      </c>
      <c r="AC4478" s="1" t="s">
        <v>5712</v>
      </c>
      <c r="AD4478" s="1" t="s">
        <v>5712</v>
      </c>
      <c r="AI4478" s="1" t="s">
        <v>16989</v>
      </c>
      <c r="AK4478" s="1" t="s">
        <v>63</v>
      </c>
      <c r="AN4478" s="1" t="s">
        <v>5712</v>
      </c>
      <c r="AP4478" s="1" t="s">
        <v>5712</v>
      </c>
      <c r="AR4478" s="1" t="s">
        <v>5712</v>
      </c>
      <c r="AT4478" s="1" t="s">
        <v>5712</v>
      </c>
      <c r="AV4478" s="1" t="s">
        <v>16990</v>
      </c>
    </row>
    <row r="4479" spans="1:48" x14ac:dyDescent="0.35">
      <c r="A4479" s="1" t="s">
        <v>16991</v>
      </c>
      <c r="B4479" s="1" t="s">
        <v>12499</v>
      </c>
      <c r="C4479" s="1" t="s">
        <v>41</v>
      </c>
      <c r="D4479">
        <v>23</v>
      </c>
      <c r="E4479" s="1" t="s">
        <v>57</v>
      </c>
      <c r="F4479" s="1" t="s">
        <v>58</v>
      </c>
      <c r="G4479" s="1" t="s">
        <v>98</v>
      </c>
      <c r="H4479" s="1" t="s">
        <v>45</v>
      </c>
      <c r="I4479" s="1" t="s">
        <v>74</v>
      </c>
      <c r="J4479" s="1" t="s">
        <v>47</v>
      </c>
      <c r="K4479" s="1" t="s">
        <v>48</v>
      </c>
      <c r="L4479" s="1" t="s">
        <v>48</v>
      </c>
      <c r="M4479" s="1" t="s">
        <v>48</v>
      </c>
      <c r="N4479" s="1" t="s">
        <v>48</v>
      </c>
      <c r="O4479" s="1" t="s">
        <v>48</v>
      </c>
      <c r="P4479" s="1" t="s">
        <v>48</v>
      </c>
      <c r="Q4479" s="1" t="s">
        <v>48</v>
      </c>
      <c r="R4479" s="1" t="s">
        <v>49</v>
      </c>
      <c r="S4479" s="1" t="s">
        <v>48</v>
      </c>
      <c r="T4479" s="1" t="s">
        <v>48</v>
      </c>
      <c r="U4479" s="1" t="s">
        <v>48</v>
      </c>
      <c r="V4479" s="1" t="s">
        <v>48</v>
      </c>
      <c r="W4479" s="1" t="s">
        <v>48</v>
      </c>
      <c r="X4479" s="1" t="s">
        <v>116</v>
      </c>
      <c r="Y4479" s="1" t="s">
        <v>16992</v>
      </c>
      <c r="AC4479" s="1" t="s">
        <v>5712</v>
      </c>
      <c r="AD4479" s="1" t="s">
        <v>5712</v>
      </c>
      <c r="AI4479" s="1" t="s">
        <v>16993</v>
      </c>
      <c r="AK4479" s="1" t="s">
        <v>55</v>
      </c>
      <c r="AN4479" s="1" t="s">
        <v>5712</v>
      </c>
      <c r="AP4479" s="1" t="s">
        <v>5712</v>
      </c>
      <c r="AR4479" s="1" t="s">
        <v>5712</v>
      </c>
      <c r="AT4479" s="1" t="s">
        <v>5712</v>
      </c>
      <c r="AV4479" s="1" t="s">
        <v>224</v>
      </c>
    </row>
    <row r="4480" spans="1:48" x14ac:dyDescent="0.35">
      <c r="A4480" s="1" t="s">
        <v>16994</v>
      </c>
      <c r="B4480" s="1" t="s">
        <v>12499</v>
      </c>
      <c r="C4480" s="1" t="s">
        <v>41</v>
      </c>
      <c r="D4480">
        <v>29</v>
      </c>
      <c r="E4480" s="1" t="s">
        <v>57</v>
      </c>
      <c r="F4480" s="1" t="s">
        <v>66</v>
      </c>
      <c r="G4480" s="1" t="s">
        <v>73</v>
      </c>
      <c r="H4480" s="1" t="s">
        <v>45</v>
      </c>
      <c r="I4480" s="1" t="s">
        <v>113</v>
      </c>
      <c r="J4480" s="1" t="s">
        <v>47</v>
      </c>
      <c r="K4480" s="1" t="s">
        <v>48</v>
      </c>
      <c r="L4480" s="1" t="s">
        <v>49</v>
      </c>
      <c r="M4480" s="1" t="s">
        <v>48</v>
      </c>
      <c r="N4480" s="1" t="s">
        <v>48</v>
      </c>
      <c r="O4480" s="1" t="s">
        <v>48</v>
      </c>
      <c r="P4480" s="1" t="s">
        <v>48</v>
      </c>
      <c r="Q4480" s="1" t="s">
        <v>48</v>
      </c>
      <c r="R4480" s="1" t="s">
        <v>48</v>
      </c>
      <c r="S4480" s="1" t="s">
        <v>48</v>
      </c>
      <c r="T4480" s="1" t="s">
        <v>48</v>
      </c>
      <c r="U4480" s="1" t="s">
        <v>48</v>
      </c>
      <c r="V4480" s="1" t="s">
        <v>48</v>
      </c>
      <c r="W4480" s="1" t="s">
        <v>48</v>
      </c>
      <c r="X4480" s="1" t="s">
        <v>62</v>
      </c>
      <c r="AC4480" s="1" t="s">
        <v>5712</v>
      </c>
      <c r="AD4480" s="1" t="s">
        <v>5712</v>
      </c>
      <c r="AK4480" s="1" t="s">
        <v>55</v>
      </c>
      <c r="AN4480" s="1" t="s">
        <v>5712</v>
      </c>
      <c r="AP4480" s="1" t="s">
        <v>5712</v>
      </c>
      <c r="AR4480" s="1" t="s">
        <v>5712</v>
      </c>
      <c r="AT4480" s="1" t="s">
        <v>5712</v>
      </c>
    </row>
    <row r="4481" spans="1:48" x14ac:dyDescent="0.35">
      <c r="A4481" s="1" t="s">
        <v>16995</v>
      </c>
      <c r="B4481" s="1" t="s">
        <v>12499</v>
      </c>
      <c r="C4481" s="1" t="s">
        <v>41</v>
      </c>
      <c r="D4481">
        <v>61</v>
      </c>
      <c r="E4481" s="1" t="s">
        <v>65</v>
      </c>
      <c r="F4481" s="1" t="s">
        <v>66</v>
      </c>
      <c r="G4481" s="1" t="s">
        <v>73</v>
      </c>
      <c r="H4481" s="1" t="s">
        <v>67</v>
      </c>
      <c r="I4481" s="1" t="s">
        <v>90</v>
      </c>
      <c r="J4481" s="1" t="s">
        <v>47</v>
      </c>
      <c r="K4481" s="1" t="s">
        <v>48</v>
      </c>
      <c r="L4481" s="1" t="s">
        <v>48</v>
      </c>
      <c r="M4481" s="1" t="s">
        <v>48</v>
      </c>
      <c r="N4481" s="1" t="s">
        <v>48</v>
      </c>
      <c r="O4481" s="1" t="s">
        <v>48</v>
      </c>
      <c r="P4481" s="1" t="s">
        <v>48</v>
      </c>
      <c r="Q4481" s="1" t="s">
        <v>49</v>
      </c>
      <c r="R4481" s="1" t="s">
        <v>48</v>
      </c>
      <c r="S4481" s="1" t="s">
        <v>48</v>
      </c>
      <c r="T4481" s="1" t="s">
        <v>48</v>
      </c>
      <c r="U4481" s="1" t="s">
        <v>48</v>
      </c>
      <c r="V4481" s="1" t="s">
        <v>48</v>
      </c>
      <c r="W4481" s="1" t="s">
        <v>48</v>
      </c>
      <c r="X4481" s="1" t="s">
        <v>62</v>
      </c>
      <c r="AC4481" s="1" t="s">
        <v>5712</v>
      </c>
      <c r="AD4481" s="1" t="s">
        <v>5712</v>
      </c>
      <c r="AK4481" s="1" t="s">
        <v>55</v>
      </c>
      <c r="AN4481" s="1" t="s">
        <v>5712</v>
      </c>
      <c r="AP4481" s="1" t="s">
        <v>5712</v>
      </c>
      <c r="AR4481" s="1" t="s">
        <v>5712</v>
      </c>
      <c r="AT4481" s="1" t="s">
        <v>5712</v>
      </c>
    </row>
    <row r="4482" spans="1:48" x14ac:dyDescent="0.35">
      <c r="A4482" s="1" t="s">
        <v>16996</v>
      </c>
      <c r="B4482" s="1" t="s">
        <v>12499</v>
      </c>
      <c r="C4482" s="1" t="s">
        <v>41</v>
      </c>
      <c r="D4482">
        <v>35</v>
      </c>
      <c r="E4482" s="1" t="s">
        <v>42</v>
      </c>
      <c r="F4482" s="1" t="s">
        <v>66</v>
      </c>
      <c r="G4482" s="1" t="s">
        <v>85</v>
      </c>
      <c r="H4482" s="1" t="s">
        <v>45</v>
      </c>
      <c r="I4482" s="1" t="s">
        <v>99</v>
      </c>
      <c r="J4482" s="1" t="s">
        <v>47</v>
      </c>
      <c r="K4482" s="1" t="s">
        <v>48</v>
      </c>
      <c r="L4482" s="1" t="s">
        <v>48</v>
      </c>
      <c r="M4482" s="1" t="s">
        <v>48</v>
      </c>
      <c r="N4482" s="1" t="s">
        <v>48</v>
      </c>
      <c r="O4482" s="1" t="s">
        <v>48</v>
      </c>
      <c r="P4482" s="1" t="s">
        <v>49</v>
      </c>
      <c r="Q4482" s="1" t="s">
        <v>48</v>
      </c>
      <c r="R4482" s="1" t="s">
        <v>48</v>
      </c>
      <c r="S4482" s="1" t="s">
        <v>48</v>
      </c>
      <c r="T4482" s="1" t="s">
        <v>48</v>
      </c>
      <c r="U4482" s="1" t="s">
        <v>48</v>
      </c>
      <c r="V4482" s="1" t="s">
        <v>48</v>
      </c>
      <c r="W4482" s="1" t="s">
        <v>48</v>
      </c>
      <c r="X4482" s="1" t="s">
        <v>51</v>
      </c>
      <c r="Y4482" s="1" t="s">
        <v>16997</v>
      </c>
      <c r="AC4482" s="1" t="s">
        <v>5712</v>
      </c>
      <c r="AD4482" s="1" t="s">
        <v>5712</v>
      </c>
      <c r="AI4482" s="1" t="s">
        <v>16998</v>
      </c>
      <c r="AK4482" s="1" t="s">
        <v>77</v>
      </c>
      <c r="AN4482" s="1" t="s">
        <v>5712</v>
      </c>
      <c r="AP4482" s="1" t="s">
        <v>5712</v>
      </c>
      <c r="AR4482" s="1" t="s">
        <v>5712</v>
      </c>
      <c r="AT4482" s="1" t="s">
        <v>5712</v>
      </c>
    </row>
    <row r="4483" spans="1:48" x14ac:dyDescent="0.35">
      <c r="A4483" s="1" t="s">
        <v>16999</v>
      </c>
      <c r="B4483" s="1" t="s">
        <v>12499</v>
      </c>
      <c r="C4483" s="1" t="s">
        <v>41</v>
      </c>
      <c r="D4483">
        <v>24</v>
      </c>
      <c r="E4483" s="1" t="s">
        <v>57</v>
      </c>
      <c r="F4483" s="1" t="s">
        <v>58</v>
      </c>
      <c r="G4483" s="1" t="s">
        <v>59</v>
      </c>
      <c r="H4483" s="1" t="s">
        <v>92</v>
      </c>
      <c r="I4483" s="1" t="s">
        <v>90</v>
      </c>
      <c r="J4483" s="1" t="s">
        <v>47</v>
      </c>
      <c r="K4483" s="1" t="s">
        <v>48</v>
      </c>
      <c r="L4483" s="1" t="s">
        <v>48</v>
      </c>
      <c r="M4483" s="1" t="s">
        <v>48</v>
      </c>
      <c r="N4483" s="1" t="s">
        <v>48</v>
      </c>
      <c r="O4483" s="1" t="s">
        <v>48</v>
      </c>
      <c r="P4483" s="1" t="s">
        <v>48</v>
      </c>
      <c r="Q4483" s="1" t="s">
        <v>48</v>
      </c>
      <c r="R4483" s="1" t="s">
        <v>49</v>
      </c>
      <c r="S4483" s="1" t="s">
        <v>48</v>
      </c>
      <c r="T4483" s="1" t="s">
        <v>48</v>
      </c>
      <c r="U4483" s="1" t="s">
        <v>48</v>
      </c>
      <c r="V4483" s="1" t="s">
        <v>48</v>
      </c>
      <c r="W4483" s="1" t="s">
        <v>48</v>
      </c>
      <c r="X4483" s="1" t="s">
        <v>62</v>
      </c>
      <c r="AC4483" s="1" t="s">
        <v>5712</v>
      </c>
      <c r="AD4483" s="1" t="s">
        <v>5712</v>
      </c>
      <c r="AI4483" s="1" t="s">
        <v>17000</v>
      </c>
      <c r="AK4483" s="1" t="s">
        <v>55</v>
      </c>
      <c r="AN4483" s="1" t="s">
        <v>5712</v>
      </c>
      <c r="AP4483" s="1" t="s">
        <v>5712</v>
      </c>
      <c r="AR4483" s="1" t="s">
        <v>5712</v>
      </c>
      <c r="AT4483" s="1" t="s">
        <v>5712</v>
      </c>
    </row>
    <row r="4484" spans="1:48" x14ac:dyDescent="0.35">
      <c r="A4484" s="1" t="s">
        <v>17001</v>
      </c>
      <c r="B4484" s="1" t="s">
        <v>12499</v>
      </c>
      <c r="C4484" s="1" t="s">
        <v>41</v>
      </c>
      <c r="D4484">
        <v>39</v>
      </c>
      <c r="E4484" s="1" t="s">
        <v>42</v>
      </c>
      <c r="F4484" s="1" t="s">
        <v>66</v>
      </c>
      <c r="G4484" s="1" t="s">
        <v>44</v>
      </c>
      <c r="H4484" s="1" t="s">
        <v>45</v>
      </c>
      <c r="I4484" s="1" t="s">
        <v>68</v>
      </c>
      <c r="J4484" s="1" t="s">
        <v>47</v>
      </c>
      <c r="K4484" s="1" t="s">
        <v>48</v>
      </c>
      <c r="L4484" s="1" t="s">
        <v>49</v>
      </c>
      <c r="M4484" s="1" t="s">
        <v>48</v>
      </c>
      <c r="N4484" s="1" t="s">
        <v>48</v>
      </c>
      <c r="O4484" s="1" t="s">
        <v>48</v>
      </c>
      <c r="P4484" s="1" t="s">
        <v>48</v>
      </c>
      <c r="Q4484" s="1" t="s">
        <v>48</v>
      </c>
      <c r="R4484" s="1" t="s">
        <v>48</v>
      </c>
      <c r="S4484" s="1" t="s">
        <v>48</v>
      </c>
      <c r="T4484" s="1" t="s">
        <v>48</v>
      </c>
      <c r="U4484" s="1" t="s">
        <v>48</v>
      </c>
      <c r="V4484" s="1" t="s">
        <v>48</v>
      </c>
      <c r="W4484" s="1" t="s">
        <v>48</v>
      </c>
      <c r="X4484" s="1" t="s">
        <v>145</v>
      </c>
      <c r="Y4484" s="1" t="s">
        <v>17002</v>
      </c>
      <c r="AC4484" s="1" t="s">
        <v>5712</v>
      </c>
      <c r="AD4484" s="1" t="s">
        <v>5712</v>
      </c>
      <c r="AK4484" s="1" t="s">
        <v>77</v>
      </c>
      <c r="AN4484" s="1" t="s">
        <v>5712</v>
      </c>
      <c r="AP4484" s="1" t="s">
        <v>5712</v>
      </c>
      <c r="AR4484" s="1" t="s">
        <v>5712</v>
      </c>
      <c r="AT4484" s="1" t="s">
        <v>5712</v>
      </c>
      <c r="AV4484" s="1" t="s">
        <v>17003</v>
      </c>
    </row>
    <row r="4485" spans="1:48" x14ac:dyDescent="0.35">
      <c r="A4485" s="1" t="s">
        <v>17004</v>
      </c>
      <c r="B4485" s="1" t="s">
        <v>12499</v>
      </c>
      <c r="C4485" s="1" t="s">
        <v>71</v>
      </c>
      <c r="D4485">
        <v>28</v>
      </c>
      <c r="E4485" s="1" t="s">
        <v>57</v>
      </c>
      <c r="F4485" s="1" t="s">
        <v>66</v>
      </c>
      <c r="G4485" s="1" t="s">
        <v>44</v>
      </c>
      <c r="H4485" s="1" t="s">
        <v>79</v>
      </c>
      <c r="I4485" s="1" t="s">
        <v>90</v>
      </c>
      <c r="J4485" s="1" t="s">
        <v>47</v>
      </c>
      <c r="K4485" s="1" t="s">
        <v>48</v>
      </c>
      <c r="L4485" s="1" t="s">
        <v>48</v>
      </c>
      <c r="M4485" s="1" t="s">
        <v>48</v>
      </c>
      <c r="N4485" s="1" t="s">
        <v>48</v>
      </c>
      <c r="O4485" s="1" t="s">
        <v>48</v>
      </c>
      <c r="P4485" s="1" t="s">
        <v>48</v>
      </c>
      <c r="Q4485" s="1" t="s">
        <v>48</v>
      </c>
      <c r="R4485" s="1" t="s">
        <v>48</v>
      </c>
      <c r="S4485" s="1" t="s">
        <v>49</v>
      </c>
      <c r="T4485" s="1" t="s">
        <v>48</v>
      </c>
      <c r="U4485" s="1" t="s">
        <v>48</v>
      </c>
      <c r="V4485" s="1" t="s">
        <v>48</v>
      </c>
      <c r="W4485" s="1" t="s">
        <v>48</v>
      </c>
      <c r="X4485" s="1" t="s">
        <v>62</v>
      </c>
      <c r="AC4485" s="1" t="s">
        <v>5712</v>
      </c>
      <c r="AD4485" s="1" t="s">
        <v>5712</v>
      </c>
      <c r="AI4485" s="1" t="s">
        <v>17005</v>
      </c>
      <c r="AK4485" s="1" t="s">
        <v>63</v>
      </c>
      <c r="AN4485" s="1" t="s">
        <v>5712</v>
      </c>
      <c r="AP4485" s="1" t="s">
        <v>5712</v>
      </c>
      <c r="AR4485" s="1" t="s">
        <v>5712</v>
      </c>
      <c r="AT4485" s="1" t="s">
        <v>5712</v>
      </c>
      <c r="AV4485" s="1" t="s">
        <v>17006</v>
      </c>
    </row>
    <row r="4486" spans="1:48" x14ac:dyDescent="0.35">
      <c r="A4486" s="1" t="s">
        <v>17007</v>
      </c>
      <c r="B4486" s="1" t="s">
        <v>12499</v>
      </c>
      <c r="C4486" s="1" t="s">
        <v>71</v>
      </c>
      <c r="D4486">
        <v>28</v>
      </c>
      <c r="E4486" s="1" t="s">
        <v>57</v>
      </c>
      <c r="F4486" s="1" t="s">
        <v>58</v>
      </c>
      <c r="G4486" s="1" t="s">
        <v>73</v>
      </c>
      <c r="H4486" s="1" t="s">
        <v>79</v>
      </c>
      <c r="I4486" s="1" t="s">
        <v>110</v>
      </c>
      <c r="J4486" s="1" t="s">
        <v>47</v>
      </c>
      <c r="K4486" s="1" t="s">
        <v>48</v>
      </c>
      <c r="L4486" s="1" t="s">
        <v>48</v>
      </c>
      <c r="M4486" s="1" t="s">
        <v>49</v>
      </c>
      <c r="N4486" s="1" t="s">
        <v>48</v>
      </c>
      <c r="O4486" s="1" t="s">
        <v>48</v>
      </c>
      <c r="P4486" s="1" t="s">
        <v>48</v>
      </c>
      <c r="Q4486" s="1" t="s">
        <v>48</v>
      </c>
      <c r="R4486" s="1" t="s">
        <v>48</v>
      </c>
      <c r="S4486" s="1" t="s">
        <v>48</v>
      </c>
      <c r="T4486" s="1" t="s">
        <v>48</v>
      </c>
      <c r="U4486" s="1" t="s">
        <v>48</v>
      </c>
      <c r="V4486" s="1" t="s">
        <v>48</v>
      </c>
      <c r="W4486" s="1" t="s">
        <v>49</v>
      </c>
      <c r="X4486" s="1" t="s">
        <v>51</v>
      </c>
      <c r="Y4486" s="1" t="s">
        <v>17008</v>
      </c>
      <c r="AC4486" s="1" t="s">
        <v>5712</v>
      </c>
      <c r="AD4486" s="1" t="s">
        <v>5712</v>
      </c>
      <c r="AK4486" s="1" t="s">
        <v>55</v>
      </c>
      <c r="AN4486" s="1" t="s">
        <v>5712</v>
      </c>
      <c r="AP4486" s="1" t="s">
        <v>5712</v>
      </c>
      <c r="AR4486" s="1" t="s">
        <v>5712</v>
      </c>
      <c r="AT4486" s="1" t="s">
        <v>5712</v>
      </c>
    </row>
    <row r="4487" spans="1:48" x14ac:dyDescent="0.35">
      <c r="A4487" s="1" t="s">
        <v>17009</v>
      </c>
      <c r="B4487" s="1" t="s">
        <v>12499</v>
      </c>
      <c r="C4487" s="1" t="s">
        <v>41</v>
      </c>
      <c r="D4487">
        <v>24</v>
      </c>
      <c r="E4487" s="1" t="s">
        <v>57</v>
      </c>
      <c r="F4487" s="1" t="s">
        <v>58</v>
      </c>
      <c r="G4487" s="1" t="s">
        <v>85</v>
      </c>
      <c r="H4487" s="1" t="s">
        <v>45</v>
      </c>
      <c r="I4487" s="1" t="s">
        <v>46</v>
      </c>
      <c r="J4487" s="1" t="s">
        <v>47</v>
      </c>
      <c r="K4487" s="1" t="s">
        <v>48</v>
      </c>
      <c r="L4487" s="1" t="s">
        <v>48</v>
      </c>
      <c r="M4487" s="1" t="s">
        <v>48</v>
      </c>
      <c r="N4487" s="1" t="s">
        <v>48</v>
      </c>
      <c r="O4487" s="1" t="s">
        <v>48</v>
      </c>
      <c r="P4487" s="1" t="s">
        <v>48</v>
      </c>
      <c r="Q4487" s="1" t="s">
        <v>48</v>
      </c>
      <c r="R4487" s="1" t="s">
        <v>48</v>
      </c>
      <c r="S4487" s="1" t="s">
        <v>49</v>
      </c>
      <c r="T4487" s="1" t="s">
        <v>48</v>
      </c>
      <c r="U4487" s="1" t="s">
        <v>48</v>
      </c>
      <c r="V4487" s="1" t="s">
        <v>48</v>
      </c>
      <c r="W4487" s="1" t="s">
        <v>48</v>
      </c>
      <c r="X4487" s="1" t="s">
        <v>62</v>
      </c>
      <c r="AC4487" s="1" t="s">
        <v>5712</v>
      </c>
      <c r="AD4487" s="1" t="s">
        <v>5712</v>
      </c>
      <c r="AI4487" s="1" t="s">
        <v>17010</v>
      </c>
      <c r="AK4487" s="1" t="s">
        <v>63</v>
      </c>
      <c r="AN4487" s="1" t="s">
        <v>5712</v>
      </c>
      <c r="AP4487" s="1" t="s">
        <v>5712</v>
      </c>
      <c r="AR4487" s="1" t="s">
        <v>5712</v>
      </c>
      <c r="AT4487" s="1" t="s">
        <v>5712</v>
      </c>
    </row>
    <row r="4488" spans="1:48" x14ac:dyDescent="0.35">
      <c r="A4488" s="1" t="s">
        <v>17011</v>
      </c>
      <c r="B4488" s="1" t="s">
        <v>12499</v>
      </c>
      <c r="C4488" s="1" t="s">
        <v>41</v>
      </c>
      <c r="D4488">
        <v>46</v>
      </c>
      <c r="E4488" s="1" t="s">
        <v>42</v>
      </c>
      <c r="F4488" s="1" t="s">
        <v>66</v>
      </c>
      <c r="G4488" s="1" t="s">
        <v>73</v>
      </c>
      <c r="H4488" s="1" t="s">
        <v>45</v>
      </c>
      <c r="I4488" s="1" t="s">
        <v>113</v>
      </c>
      <c r="J4488" s="1" t="s">
        <v>47</v>
      </c>
      <c r="K4488" s="1" t="s">
        <v>48</v>
      </c>
      <c r="L4488" s="1" t="s">
        <v>48</v>
      </c>
      <c r="M4488" s="1" t="s">
        <v>48</v>
      </c>
      <c r="N4488" s="1" t="s">
        <v>49</v>
      </c>
      <c r="O4488" s="1" t="s">
        <v>48</v>
      </c>
      <c r="P4488" s="1" t="s">
        <v>48</v>
      </c>
      <c r="Q4488" s="1" t="s">
        <v>48</v>
      </c>
      <c r="R4488" s="1" t="s">
        <v>48</v>
      </c>
      <c r="S4488" s="1" t="s">
        <v>48</v>
      </c>
      <c r="T4488" s="1" t="s">
        <v>48</v>
      </c>
      <c r="U4488" s="1" t="s">
        <v>48</v>
      </c>
      <c r="V4488" s="1" t="s">
        <v>48</v>
      </c>
      <c r="W4488" s="1" t="s">
        <v>48</v>
      </c>
      <c r="X4488" s="1" t="s">
        <v>116</v>
      </c>
      <c r="Y4488" s="1" t="s">
        <v>17012</v>
      </c>
      <c r="AC4488" s="1" t="s">
        <v>5712</v>
      </c>
      <c r="AD4488" s="1" t="s">
        <v>5712</v>
      </c>
      <c r="AK4488" s="1" t="s">
        <v>77</v>
      </c>
      <c r="AN4488" s="1" t="s">
        <v>5712</v>
      </c>
      <c r="AP4488" s="1" t="s">
        <v>5712</v>
      </c>
      <c r="AR4488" s="1" t="s">
        <v>5712</v>
      </c>
      <c r="AT4488" s="1" t="s">
        <v>5712</v>
      </c>
    </row>
    <row r="4489" spans="1:48" x14ac:dyDescent="0.35">
      <c r="A4489" s="1" t="s">
        <v>17013</v>
      </c>
      <c r="B4489" s="1" t="s">
        <v>12499</v>
      </c>
      <c r="C4489" s="1" t="s">
        <v>71</v>
      </c>
      <c r="D4489">
        <v>42</v>
      </c>
      <c r="E4489" s="1" t="s">
        <v>42</v>
      </c>
      <c r="F4489" s="1" t="s">
        <v>43</v>
      </c>
      <c r="G4489" s="1" t="s">
        <v>44</v>
      </c>
      <c r="H4489" s="1" t="s">
        <v>60</v>
      </c>
      <c r="I4489" s="1" t="s">
        <v>61</v>
      </c>
      <c r="J4489" s="1" t="s">
        <v>80</v>
      </c>
      <c r="K4489" s="1" t="s">
        <v>48</v>
      </c>
      <c r="L4489" s="1" t="s">
        <v>48</v>
      </c>
      <c r="M4489" s="1" t="s">
        <v>48</v>
      </c>
      <c r="N4489" s="1" t="s">
        <v>48</v>
      </c>
      <c r="O4489" s="1" t="s">
        <v>48</v>
      </c>
      <c r="P4489" s="1" t="s">
        <v>48</v>
      </c>
      <c r="Q4489" s="1" t="s">
        <v>48</v>
      </c>
      <c r="R4489" s="1" t="s">
        <v>48</v>
      </c>
      <c r="S4489" s="1" t="s">
        <v>48</v>
      </c>
      <c r="T4489" s="1" t="s">
        <v>48</v>
      </c>
      <c r="U4489" s="1" t="s">
        <v>48</v>
      </c>
      <c r="V4489" s="1" t="s">
        <v>48</v>
      </c>
      <c r="W4489" s="1" t="s">
        <v>49</v>
      </c>
      <c r="X4489" s="1" t="s">
        <v>75</v>
      </c>
      <c r="Y4489" s="1" t="s">
        <v>17014</v>
      </c>
      <c r="AC4489" s="1" t="s">
        <v>5712</v>
      </c>
      <c r="AD4489" s="1" t="s">
        <v>5712</v>
      </c>
      <c r="AI4489" s="1" t="s">
        <v>17015</v>
      </c>
      <c r="AK4489" s="1" t="s">
        <v>77</v>
      </c>
      <c r="AN4489" s="1" t="s">
        <v>5712</v>
      </c>
      <c r="AP4489" s="1" t="s">
        <v>5712</v>
      </c>
      <c r="AR4489" s="1" t="s">
        <v>5712</v>
      </c>
      <c r="AT4489" s="1" t="s">
        <v>5712</v>
      </c>
      <c r="AV4489" s="1" t="s">
        <v>17016</v>
      </c>
    </row>
    <row r="4490" spans="1:48" x14ac:dyDescent="0.35">
      <c r="A4490" s="1" t="s">
        <v>17017</v>
      </c>
      <c r="B4490" s="1" t="s">
        <v>12499</v>
      </c>
      <c r="C4490" s="1" t="s">
        <v>71</v>
      </c>
      <c r="D4490">
        <v>21</v>
      </c>
      <c r="E4490" s="1" t="s">
        <v>57</v>
      </c>
      <c r="F4490" s="1" t="s">
        <v>107</v>
      </c>
      <c r="G4490" s="1" t="s">
        <v>98</v>
      </c>
      <c r="H4490" s="1" t="s">
        <v>45</v>
      </c>
      <c r="I4490" s="1" t="s">
        <v>113</v>
      </c>
      <c r="J4490" s="1" t="s">
        <v>80</v>
      </c>
      <c r="K4490" s="1" t="s">
        <v>48</v>
      </c>
      <c r="L4490" s="1" t="s">
        <v>48</v>
      </c>
      <c r="M4490" s="1" t="s">
        <v>48</v>
      </c>
      <c r="N4490" s="1" t="s">
        <v>48</v>
      </c>
      <c r="O4490" s="1" t="s">
        <v>48</v>
      </c>
      <c r="P4490" s="1" t="s">
        <v>48</v>
      </c>
      <c r="Q4490" s="1" t="s">
        <v>48</v>
      </c>
      <c r="R4490" s="1" t="s">
        <v>48</v>
      </c>
      <c r="S4490" s="1" t="s">
        <v>48</v>
      </c>
      <c r="T4490" s="1" t="s">
        <v>48</v>
      </c>
      <c r="U4490" s="1" t="s">
        <v>49</v>
      </c>
      <c r="V4490" s="1" t="s">
        <v>48</v>
      </c>
      <c r="W4490" s="1" t="s">
        <v>48</v>
      </c>
      <c r="X4490" s="1" t="s">
        <v>116</v>
      </c>
      <c r="Y4490" s="1" t="s">
        <v>17018</v>
      </c>
      <c r="AC4490" s="1" t="s">
        <v>5712</v>
      </c>
      <c r="AD4490" s="1" t="s">
        <v>5712</v>
      </c>
      <c r="AK4490" s="1" t="s">
        <v>63</v>
      </c>
      <c r="AN4490" s="1" t="s">
        <v>5712</v>
      </c>
      <c r="AP4490" s="1" t="s">
        <v>5712</v>
      </c>
      <c r="AR4490" s="1" t="s">
        <v>5712</v>
      </c>
      <c r="AT4490" s="1" t="s">
        <v>5712</v>
      </c>
      <c r="AV4490" s="1" t="s">
        <v>17019</v>
      </c>
    </row>
    <row r="4491" spans="1:48" x14ac:dyDescent="0.35">
      <c r="A4491" s="1" t="s">
        <v>17020</v>
      </c>
      <c r="B4491" s="1" t="s">
        <v>12499</v>
      </c>
      <c r="C4491" s="1" t="s">
        <v>71</v>
      </c>
      <c r="D4491">
        <v>55</v>
      </c>
      <c r="E4491" s="1" t="s">
        <v>65</v>
      </c>
      <c r="F4491" s="1" t="s">
        <v>66</v>
      </c>
      <c r="G4491" s="1" t="s">
        <v>73</v>
      </c>
      <c r="H4491" s="1" t="s">
        <v>67</v>
      </c>
      <c r="I4491" s="1" t="s">
        <v>90</v>
      </c>
      <c r="J4491" s="1" t="s">
        <v>47</v>
      </c>
      <c r="K4491" s="1" t="s">
        <v>48</v>
      </c>
      <c r="L4491" s="1" t="s">
        <v>48</v>
      </c>
      <c r="M4491" s="1" t="s">
        <v>48</v>
      </c>
      <c r="N4491" s="1" t="s">
        <v>48</v>
      </c>
      <c r="O4491" s="1" t="s">
        <v>48</v>
      </c>
      <c r="P4491" s="1" t="s">
        <v>48</v>
      </c>
      <c r="Q4491" s="1" t="s">
        <v>49</v>
      </c>
      <c r="R4491" s="1" t="s">
        <v>48</v>
      </c>
      <c r="S4491" s="1" t="s">
        <v>48</v>
      </c>
      <c r="T4491" s="1" t="s">
        <v>48</v>
      </c>
      <c r="U4491" s="1" t="s">
        <v>48</v>
      </c>
      <c r="V4491" s="1" t="s">
        <v>48</v>
      </c>
      <c r="W4491" s="1" t="s">
        <v>48</v>
      </c>
      <c r="X4491" s="1" t="s">
        <v>75</v>
      </c>
      <c r="Y4491" s="1" t="s">
        <v>17021</v>
      </c>
      <c r="AC4491" s="1" t="s">
        <v>5712</v>
      </c>
      <c r="AD4491" s="1" t="s">
        <v>5712</v>
      </c>
      <c r="AK4491" s="1" t="s">
        <v>77</v>
      </c>
      <c r="AN4491" s="1" t="s">
        <v>5712</v>
      </c>
      <c r="AP4491" s="1" t="s">
        <v>5712</v>
      </c>
      <c r="AR4491" s="1" t="s">
        <v>5712</v>
      </c>
      <c r="AT4491" s="1" t="s">
        <v>5712</v>
      </c>
      <c r="AV4491" s="1" t="s">
        <v>17022</v>
      </c>
    </row>
    <row r="4492" spans="1:48" x14ac:dyDescent="0.35">
      <c r="A4492" s="1" t="s">
        <v>17023</v>
      </c>
      <c r="B4492" s="1" t="s">
        <v>12499</v>
      </c>
      <c r="C4492" s="1" t="s">
        <v>41</v>
      </c>
      <c r="D4492">
        <v>44</v>
      </c>
      <c r="E4492" s="1" t="s">
        <v>42</v>
      </c>
      <c r="F4492" s="1" t="s">
        <v>66</v>
      </c>
      <c r="G4492" s="1" t="s">
        <v>73</v>
      </c>
      <c r="H4492" s="1" t="s">
        <v>45</v>
      </c>
      <c r="I4492" s="1" t="s">
        <v>61</v>
      </c>
      <c r="J4492" s="1" t="s">
        <v>47</v>
      </c>
      <c r="K4492" s="1" t="s">
        <v>48</v>
      </c>
      <c r="L4492" s="1" t="s">
        <v>48</v>
      </c>
      <c r="M4492" s="1" t="s">
        <v>48</v>
      </c>
      <c r="N4492" s="1" t="s">
        <v>48</v>
      </c>
      <c r="O4492" s="1" t="s">
        <v>48</v>
      </c>
      <c r="P4492" s="1" t="s">
        <v>48</v>
      </c>
      <c r="Q4492" s="1" t="s">
        <v>49</v>
      </c>
      <c r="R4492" s="1" t="s">
        <v>48</v>
      </c>
      <c r="S4492" s="1" t="s">
        <v>48</v>
      </c>
      <c r="T4492" s="1" t="s">
        <v>48</v>
      </c>
      <c r="U4492" s="1" t="s">
        <v>48</v>
      </c>
      <c r="V4492" s="1" t="s">
        <v>48</v>
      </c>
      <c r="W4492" s="1" t="s">
        <v>48</v>
      </c>
      <c r="X4492" s="1" t="s">
        <v>62</v>
      </c>
      <c r="AC4492" s="1" t="s">
        <v>5712</v>
      </c>
      <c r="AD4492" s="1" t="s">
        <v>5712</v>
      </c>
      <c r="AK4492" s="1" t="s">
        <v>77</v>
      </c>
      <c r="AN4492" s="1" t="s">
        <v>5712</v>
      </c>
      <c r="AP4492" s="1" t="s">
        <v>5712</v>
      </c>
      <c r="AR4492" s="1" t="s">
        <v>5712</v>
      </c>
      <c r="AT4492" s="1" t="s">
        <v>5712</v>
      </c>
      <c r="AV4492" s="1" t="s">
        <v>17024</v>
      </c>
    </row>
    <row r="4493" spans="1:48" x14ac:dyDescent="0.35">
      <c r="A4493" s="1" t="s">
        <v>17025</v>
      </c>
      <c r="B4493" s="1" t="s">
        <v>12499</v>
      </c>
      <c r="C4493" s="1" t="s">
        <v>41</v>
      </c>
      <c r="D4493">
        <v>20</v>
      </c>
      <c r="E4493" s="1" t="s">
        <v>57</v>
      </c>
      <c r="F4493" s="1" t="s">
        <v>58</v>
      </c>
      <c r="G4493" s="1" t="s">
        <v>73</v>
      </c>
      <c r="H4493" s="1" t="s">
        <v>45</v>
      </c>
      <c r="I4493" s="1" t="s">
        <v>74</v>
      </c>
      <c r="J4493" s="1" t="s">
        <v>47</v>
      </c>
      <c r="K4493" s="1" t="s">
        <v>48</v>
      </c>
      <c r="L4493" s="1" t="s">
        <v>48</v>
      </c>
      <c r="M4493" s="1" t="s">
        <v>48</v>
      </c>
      <c r="N4493" s="1" t="s">
        <v>48</v>
      </c>
      <c r="O4493" s="1" t="s">
        <v>49</v>
      </c>
      <c r="P4493" s="1" t="s">
        <v>48</v>
      </c>
      <c r="Q4493" s="1" t="s">
        <v>48</v>
      </c>
      <c r="R4493" s="1" t="s">
        <v>48</v>
      </c>
      <c r="S4493" s="1" t="s">
        <v>48</v>
      </c>
      <c r="T4493" s="1" t="s">
        <v>48</v>
      </c>
      <c r="U4493" s="1" t="s">
        <v>48</v>
      </c>
      <c r="V4493" s="1" t="s">
        <v>48</v>
      </c>
      <c r="W4493" s="1" t="s">
        <v>48</v>
      </c>
      <c r="X4493" s="1" t="s">
        <v>116</v>
      </c>
      <c r="Y4493" s="1" t="s">
        <v>17026</v>
      </c>
      <c r="AC4493" s="1" t="s">
        <v>5712</v>
      </c>
      <c r="AD4493" s="1" t="s">
        <v>5712</v>
      </c>
      <c r="AI4493" s="1" t="s">
        <v>17027</v>
      </c>
      <c r="AK4493" s="1" t="s">
        <v>55</v>
      </c>
      <c r="AN4493" s="1" t="s">
        <v>5712</v>
      </c>
      <c r="AP4493" s="1" t="s">
        <v>5712</v>
      </c>
      <c r="AR4493" s="1" t="s">
        <v>5712</v>
      </c>
      <c r="AT4493" s="1" t="s">
        <v>5712</v>
      </c>
      <c r="AV4493" s="1" t="s">
        <v>17028</v>
      </c>
    </row>
    <row r="4494" spans="1:48" x14ac:dyDescent="0.35">
      <c r="A4494" s="1" t="s">
        <v>17029</v>
      </c>
      <c r="B4494" s="1" t="s">
        <v>12499</v>
      </c>
      <c r="C4494" s="1" t="s">
        <v>41</v>
      </c>
      <c r="D4494">
        <v>34</v>
      </c>
      <c r="E4494" s="1" t="s">
        <v>57</v>
      </c>
      <c r="F4494" s="1" t="s">
        <v>66</v>
      </c>
      <c r="G4494" s="1" t="s">
        <v>137</v>
      </c>
      <c r="H4494" s="1" t="s">
        <v>60</v>
      </c>
      <c r="I4494" s="1" t="s">
        <v>125</v>
      </c>
      <c r="J4494" s="1" t="s">
        <v>47</v>
      </c>
      <c r="K4494" s="1" t="s">
        <v>48</v>
      </c>
      <c r="L4494" s="1" t="s">
        <v>48</v>
      </c>
      <c r="M4494" s="1" t="s">
        <v>48</v>
      </c>
      <c r="N4494" s="1" t="s">
        <v>48</v>
      </c>
      <c r="O4494" s="1" t="s">
        <v>48</v>
      </c>
      <c r="P4494" s="1" t="s">
        <v>48</v>
      </c>
      <c r="Q4494" s="1" t="s">
        <v>48</v>
      </c>
      <c r="R4494" s="1" t="s">
        <v>48</v>
      </c>
      <c r="S4494" s="1" t="s">
        <v>49</v>
      </c>
      <c r="T4494" s="1" t="s">
        <v>48</v>
      </c>
      <c r="U4494" s="1" t="s">
        <v>48</v>
      </c>
      <c r="V4494" s="1" t="s">
        <v>48</v>
      </c>
      <c r="W4494" s="1" t="s">
        <v>48</v>
      </c>
      <c r="X4494" s="1" t="s">
        <v>62</v>
      </c>
      <c r="AC4494" s="1" t="s">
        <v>5712</v>
      </c>
      <c r="AD4494" s="1" t="s">
        <v>5712</v>
      </c>
      <c r="AK4494" s="1" t="s">
        <v>63</v>
      </c>
      <c r="AN4494" s="1" t="s">
        <v>81</v>
      </c>
      <c r="AP4494" s="1" t="s">
        <v>5712</v>
      </c>
      <c r="AR4494" s="1" t="s">
        <v>5712</v>
      </c>
      <c r="AT4494" s="1" t="s">
        <v>5712</v>
      </c>
    </row>
    <row r="4495" spans="1:48" x14ac:dyDescent="0.35">
      <c r="A4495" s="1" t="s">
        <v>17030</v>
      </c>
      <c r="B4495" s="1" t="s">
        <v>12499</v>
      </c>
      <c r="C4495" s="1" t="s">
        <v>41</v>
      </c>
      <c r="D4495">
        <v>23</v>
      </c>
      <c r="E4495" s="1" t="s">
        <v>57</v>
      </c>
      <c r="F4495" s="1" t="s">
        <v>107</v>
      </c>
      <c r="G4495" s="1" t="s">
        <v>44</v>
      </c>
      <c r="H4495" s="1" t="s">
        <v>79</v>
      </c>
      <c r="I4495" s="1" t="s">
        <v>99</v>
      </c>
      <c r="J4495" s="1" t="s">
        <v>47</v>
      </c>
      <c r="K4495" s="1" t="s">
        <v>48</v>
      </c>
      <c r="L4495" s="1" t="s">
        <v>48</v>
      </c>
      <c r="M4495" s="1" t="s">
        <v>48</v>
      </c>
      <c r="N4495" s="1" t="s">
        <v>48</v>
      </c>
      <c r="O4495" s="1" t="s">
        <v>49</v>
      </c>
      <c r="P4495" s="1" t="s">
        <v>48</v>
      </c>
      <c r="Q4495" s="1" t="s">
        <v>48</v>
      </c>
      <c r="R4495" s="1" t="s">
        <v>48</v>
      </c>
      <c r="S4495" s="1" t="s">
        <v>48</v>
      </c>
      <c r="T4495" s="1" t="s">
        <v>48</v>
      </c>
      <c r="U4495" s="1" t="s">
        <v>48</v>
      </c>
      <c r="V4495" s="1" t="s">
        <v>48</v>
      </c>
      <c r="W4495" s="1" t="s">
        <v>48</v>
      </c>
      <c r="X4495" s="1" t="s">
        <v>116</v>
      </c>
      <c r="Y4495" s="1" t="s">
        <v>17031</v>
      </c>
      <c r="AC4495" s="1" t="s">
        <v>5712</v>
      </c>
      <c r="AD4495" s="1" t="s">
        <v>5712</v>
      </c>
      <c r="AK4495" s="1" t="s">
        <v>77</v>
      </c>
      <c r="AN4495" s="1" t="s">
        <v>5712</v>
      </c>
      <c r="AP4495" s="1" t="s">
        <v>5712</v>
      </c>
      <c r="AR4495" s="1" t="s">
        <v>5712</v>
      </c>
      <c r="AT4495" s="1" t="s">
        <v>5712</v>
      </c>
    </row>
    <row r="4496" spans="1:48" x14ac:dyDescent="0.35">
      <c r="A4496" s="1" t="s">
        <v>17032</v>
      </c>
      <c r="B4496" s="1" t="s">
        <v>12499</v>
      </c>
      <c r="C4496" s="1" t="s">
        <v>41</v>
      </c>
      <c r="D4496">
        <v>51</v>
      </c>
      <c r="E4496" s="1" t="s">
        <v>42</v>
      </c>
      <c r="F4496" s="1" t="s">
        <v>66</v>
      </c>
      <c r="G4496" s="1" t="s">
        <v>98</v>
      </c>
      <c r="H4496" s="1" t="s">
        <v>67</v>
      </c>
      <c r="I4496" s="1" t="s">
        <v>90</v>
      </c>
      <c r="J4496" s="1" t="s">
        <v>47</v>
      </c>
      <c r="K4496" s="1" t="s">
        <v>48</v>
      </c>
      <c r="L4496" s="1" t="s">
        <v>48</v>
      </c>
      <c r="M4496" s="1" t="s">
        <v>48</v>
      </c>
      <c r="N4496" s="1" t="s">
        <v>48</v>
      </c>
      <c r="O4496" s="1" t="s">
        <v>48</v>
      </c>
      <c r="P4496" s="1" t="s">
        <v>49</v>
      </c>
      <c r="Q4496" s="1" t="s">
        <v>48</v>
      </c>
      <c r="R4496" s="1" t="s">
        <v>48</v>
      </c>
      <c r="S4496" s="1" t="s">
        <v>48</v>
      </c>
      <c r="T4496" s="1" t="s">
        <v>48</v>
      </c>
      <c r="U4496" s="1" t="s">
        <v>48</v>
      </c>
      <c r="V4496" s="1" t="s">
        <v>48</v>
      </c>
      <c r="W4496" s="1" t="s">
        <v>48</v>
      </c>
      <c r="X4496" s="1" t="s">
        <v>75</v>
      </c>
      <c r="Y4496" s="1" t="s">
        <v>17033</v>
      </c>
      <c r="AC4496" s="1" t="s">
        <v>5712</v>
      </c>
      <c r="AD4496" s="1" t="s">
        <v>5712</v>
      </c>
      <c r="AK4496" s="1" t="s">
        <v>63</v>
      </c>
      <c r="AN4496" s="1" t="s">
        <v>5712</v>
      </c>
      <c r="AP4496" s="1" t="s">
        <v>5712</v>
      </c>
      <c r="AR4496" s="1" t="s">
        <v>5712</v>
      </c>
      <c r="AT4496" s="1" t="s">
        <v>5712</v>
      </c>
    </row>
    <row r="4497" spans="1:48" x14ac:dyDescent="0.35">
      <c r="A4497" s="1" t="s">
        <v>17034</v>
      </c>
      <c r="B4497" s="1" t="s">
        <v>12499</v>
      </c>
      <c r="C4497" s="1" t="s">
        <v>71</v>
      </c>
      <c r="D4497">
        <v>22</v>
      </c>
      <c r="E4497" s="1" t="s">
        <v>57</v>
      </c>
      <c r="F4497" s="1" t="s">
        <v>107</v>
      </c>
      <c r="G4497" s="1" t="s">
        <v>98</v>
      </c>
      <c r="H4497" s="1" t="s">
        <v>45</v>
      </c>
      <c r="I4497" s="1" t="s">
        <v>99</v>
      </c>
      <c r="J4497" s="1" t="s">
        <v>47</v>
      </c>
      <c r="K4497" s="1" t="s">
        <v>48</v>
      </c>
      <c r="L4497" s="1" t="s">
        <v>48</v>
      </c>
      <c r="M4497" s="1" t="s">
        <v>48</v>
      </c>
      <c r="N4497" s="1" t="s">
        <v>48</v>
      </c>
      <c r="O4497" s="1" t="s">
        <v>48</v>
      </c>
      <c r="P4497" s="1" t="s">
        <v>48</v>
      </c>
      <c r="Q4497" s="1" t="s">
        <v>49</v>
      </c>
      <c r="R4497" s="1" t="s">
        <v>48</v>
      </c>
      <c r="S4497" s="1" t="s">
        <v>48</v>
      </c>
      <c r="T4497" s="1" t="s">
        <v>48</v>
      </c>
      <c r="U4497" s="1" t="s">
        <v>48</v>
      </c>
      <c r="V4497" s="1" t="s">
        <v>48</v>
      </c>
      <c r="W4497" s="1" t="s">
        <v>48</v>
      </c>
      <c r="X4497" s="1" t="s">
        <v>62</v>
      </c>
      <c r="AC4497" s="1" t="s">
        <v>5712</v>
      </c>
      <c r="AD4497" s="1" t="s">
        <v>5712</v>
      </c>
      <c r="AI4497" s="1" t="s">
        <v>17035</v>
      </c>
      <c r="AK4497" s="1" t="s">
        <v>77</v>
      </c>
      <c r="AN4497" s="1" t="s">
        <v>5712</v>
      </c>
      <c r="AP4497" s="1" t="s">
        <v>5712</v>
      </c>
      <c r="AR4497" s="1" t="s">
        <v>5712</v>
      </c>
      <c r="AT4497" s="1" t="s">
        <v>5712</v>
      </c>
      <c r="AV4497" s="1" t="s">
        <v>17036</v>
      </c>
    </row>
    <row r="4498" spans="1:48" x14ac:dyDescent="0.35">
      <c r="A4498" s="1" t="s">
        <v>17037</v>
      </c>
      <c r="B4498" s="1" t="s">
        <v>12499</v>
      </c>
      <c r="C4498" s="1" t="s">
        <v>41</v>
      </c>
      <c r="D4498">
        <v>24</v>
      </c>
      <c r="E4498" s="1" t="s">
        <v>57</v>
      </c>
      <c r="F4498" s="1" t="s">
        <v>107</v>
      </c>
      <c r="G4498" s="1" t="s">
        <v>73</v>
      </c>
      <c r="H4498" s="1" t="s">
        <v>79</v>
      </c>
      <c r="I4498" s="1" t="s">
        <v>110</v>
      </c>
      <c r="J4498" s="1" t="s">
        <v>47</v>
      </c>
      <c r="K4498" s="1" t="s">
        <v>48</v>
      </c>
      <c r="L4498" s="1" t="s">
        <v>48</v>
      </c>
      <c r="M4498" s="1" t="s">
        <v>48</v>
      </c>
      <c r="N4498" s="1" t="s">
        <v>48</v>
      </c>
      <c r="O4498" s="1" t="s">
        <v>48</v>
      </c>
      <c r="P4498" s="1" t="s">
        <v>48</v>
      </c>
      <c r="Q4498" s="1" t="s">
        <v>48</v>
      </c>
      <c r="R4498" s="1" t="s">
        <v>49</v>
      </c>
      <c r="S4498" s="1" t="s">
        <v>48</v>
      </c>
      <c r="T4498" s="1" t="s">
        <v>48</v>
      </c>
      <c r="U4498" s="1" t="s">
        <v>48</v>
      </c>
      <c r="V4498" s="1" t="s">
        <v>48</v>
      </c>
      <c r="W4498" s="1" t="s">
        <v>48</v>
      </c>
      <c r="X4498" s="1" t="s">
        <v>62</v>
      </c>
      <c r="AC4498" s="1" t="s">
        <v>5712</v>
      </c>
      <c r="AD4498" s="1" t="s">
        <v>5712</v>
      </c>
      <c r="AK4498" s="1" t="s">
        <v>77</v>
      </c>
      <c r="AN4498" s="1" t="s">
        <v>5712</v>
      </c>
      <c r="AP4498" s="1" t="s">
        <v>5712</v>
      </c>
      <c r="AR4498" s="1" t="s">
        <v>5712</v>
      </c>
      <c r="AT4498" s="1" t="s">
        <v>5712</v>
      </c>
      <c r="AV4498" s="1" t="s">
        <v>17038</v>
      </c>
    </row>
    <row r="4499" spans="1:48" x14ac:dyDescent="0.35">
      <c r="A4499" s="1" t="s">
        <v>17039</v>
      </c>
      <c r="B4499" s="1" t="s">
        <v>12499</v>
      </c>
      <c r="C4499" s="1" t="s">
        <v>71</v>
      </c>
      <c r="D4499">
        <v>28</v>
      </c>
      <c r="E4499" s="1" t="s">
        <v>57</v>
      </c>
      <c r="F4499" s="1" t="s">
        <v>107</v>
      </c>
      <c r="G4499" s="1" t="s">
        <v>59</v>
      </c>
      <c r="H4499" s="1" t="s">
        <v>45</v>
      </c>
      <c r="I4499" s="1" t="s">
        <v>113</v>
      </c>
      <c r="J4499" s="1" t="s">
        <v>80</v>
      </c>
      <c r="K4499" s="1" t="s">
        <v>48</v>
      </c>
      <c r="L4499" s="1" t="s">
        <v>48</v>
      </c>
      <c r="M4499" s="1" t="s">
        <v>48</v>
      </c>
      <c r="N4499" s="1" t="s">
        <v>48</v>
      </c>
      <c r="O4499" s="1" t="s">
        <v>48</v>
      </c>
      <c r="P4499" s="1" t="s">
        <v>48</v>
      </c>
      <c r="Q4499" s="1" t="s">
        <v>48</v>
      </c>
      <c r="R4499" s="1" t="s">
        <v>48</v>
      </c>
      <c r="S4499" s="1" t="s">
        <v>48</v>
      </c>
      <c r="T4499" s="1" t="s">
        <v>48</v>
      </c>
      <c r="U4499" s="1" t="s">
        <v>49</v>
      </c>
      <c r="V4499" s="1" t="s">
        <v>48</v>
      </c>
      <c r="W4499" s="1" t="s">
        <v>48</v>
      </c>
      <c r="X4499" s="1" t="s">
        <v>51</v>
      </c>
      <c r="Y4499" s="1" t="s">
        <v>17040</v>
      </c>
      <c r="AC4499" s="1" t="s">
        <v>5712</v>
      </c>
      <c r="AD4499" s="1" t="s">
        <v>5712</v>
      </c>
      <c r="AI4499" s="1" t="s">
        <v>17041</v>
      </c>
      <c r="AK4499" s="1" t="s">
        <v>55</v>
      </c>
      <c r="AN4499" s="1" t="s">
        <v>131</v>
      </c>
      <c r="AP4499" s="1" t="s">
        <v>5712</v>
      </c>
      <c r="AR4499" s="1" t="s">
        <v>5712</v>
      </c>
      <c r="AT4499" s="1" t="s">
        <v>5712</v>
      </c>
    </row>
    <row r="4500" spans="1:48" x14ac:dyDescent="0.35">
      <c r="A4500" s="1" t="s">
        <v>17042</v>
      </c>
      <c r="B4500" s="1" t="s">
        <v>12499</v>
      </c>
      <c r="C4500" s="1" t="s">
        <v>41</v>
      </c>
      <c r="D4500">
        <v>22</v>
      </c>
      <c r="E4500" s="1" t="s">
        <v>57</v>
      </c>
      <c r="F4500" s="1" t="s">
        <v>72</v>
      </c>
      <c r="G4500" s="1" t="s">
        <v>85</v>
      </c>
      <c r="H4500" s="1" t="s">
        <v>45</v>
      </c>
      <c r="I4500" s="1" t="s">
        <v>113</v>
      </c>
      <c r="J4500" s="1" t="s">
        <v>80</v>
      </c>
      <c r="K4500" s="1" t="s">
        <v>48</v>
      </c>
      <c r="L4500" s="1" t="s">
        <v>48</v>
      </c>
      <c r="M4500" s="1" t="s">
        <v>48</v>
      </c>
      <c r="N4500" s="1" t="s">
        <v>49</v>
      </c>
      <c r="O4500" s="1" t="s">
        <v>48</v>
      </c>
      <c r="P4500" s="1" t="s">
        <v>48</v>
      </c>
      <c r="Q4500" s="1" t="s">
        <v>48</v>
      </c>
      <c r="R4500" s="1" t="s">
        <v>48</v>
      </c>
      <c r="S4500" s="1" t="s">
        <v>48</v>
      </c>
      <c r="T4500" s="1" t="s">
        <v>48</v>
      </c>
      <c r="U4500" s="1" t="s">
        <v>48</v>
      </c>
      <c r="V4500" s="1" t="s">
        <v>48</v>
      </c>
      <c r="W4500" s="1" t="s">
        <v>48</v>
      </c>
      <c r="X4500" s="1" t="s">
        <v>62</v>
      </c>
      <c r="AC4500" s="1" t="s">
        <v>5712</v>
      </c>
      <c r="AD4500" s="1" t="s">
        <v>5712</v>
      </c>
      <c r="AK4500" s="1" t="s">
        <v>55</v>
      </c>
      <c r="AN4500" s="1" t="s">
        <v>5712</v>
      </c>
      <c r="AP4500" s="1" t="s">
        <v>5712</v>
      </c>
      <c r="AR4500" s="1" t="s">
        <v>5712</v>
      </c>
      <c r="AT4500" s="1" t="s">
        <v>5712</v>
      </c>
      <c r="AV4500" s="1" t="s">
        <v>17043</v>
      </c>
    </row>
    <row r="4501" spans="1:48" x14ac:dyDescent="0.35">
      <c r="A4501" s="1" t="s">
        <v>17044</v>
      </c>
      <c r="B4501" s="1" t="s">
        <v>12499</v>
      </c>
      <c r="C4501" s="1" t="s">
        <v>71</v>
      </c>
      <c r="D4501">
        <v>24</v>
      </c>
      <c r="E4501" s="1" t="s">
        <v>57</v>
      </c>
      <c r="F4501" s="1" t="s">
        <v>58</v>
      </c>
      <c r="G4501" s="1" t="s">
        <v>59</v>
      </c>
      <c r="H4501" s="1" t="s">
        <v>79</v>
      </c>
      <c r="I4501" s="1" t="s">
        <v>90</v>
      </c>
      <c r="J4501" s="1" t="s">
        <v>80</v>
      </c>
      <c r="K4501" s="1" t="s">
        <v>48</v>
      </c>
      <c r="L4501" s="1" t="s">
        <v>48</v>
      </c>
      <c r="M4501" s="1" t="s">
        <v>48</v>
      </c>
      <c r="N4501" s="1" t="s">
        <v>48</v>
      </c>
      <c r="O4501" s="1" t="s">
        <v>48</v>
      </c>
      <c r="P4501" s="1" t="s">
        <v>48</v>
      </c>
      <c r="Q4501" s="1" t="s">
        <v>48</v>
      </c>
      <c r="R4501" s="1" t="s">
        <v>48</v>
      </c>
      <c r="S4501" s="1" t="s">
        <v>48</v>
      </c>
      <c r="T4501" s="1" t="s">
        <v>48</v>
      </c>
      <c r="U4501" s="1" t="s">
        <v>48</v>
      </c>
      <c r="V4501" s="1" t="s">
        <v>48</v>
      </c>
      <c r="W4501" s="1" t="s">
        <v>49</v>
      </c>
      <c r="X4501" s="1" t="s">
        <v>62</v>
      </c>
      <c r="AC4501" s="1" t="s">
        <v>5712</v>
      </c>
      <c r="AD4501" s="1" t="s">
        <v>5712</v>
      </c>
      <c r="AK4501" s="1" t="s">
        <v>101</v>
      </c>
      <c r="AN4501" s="1" t="s">
        <v>5712</v>
      </c>
      <c r="AP4501" s="1" t="s">
        <v>242</v>
      </c>
      <c r="AR4501" s="1" t="s">
        <v>5712</v>
      </c>
      <c r="AT4501" s="1" t="s">
        <v>5712</v>
      </c>
    </row>
    <row r="4502" spans="1:48" x14ac:dyDescent="0.35">
      <c r="A4502" s="1" t="s">
        <v>17045</v>
      </c>
      <c r="B4502" s="1" t="s">
        <v>12499</v>
      </c>
      <c r="C4502" s="1" t="s">
        <v>41</v>
      </c>
      <c r="D4502">
        <v>51</v>
      </c>
      <c r="E4502" s="1" t="s">
        <v>42</v>
      </c>
      <c r="F4502" s="1" t="s">
        <v>72</v>
      </c>
      <c r="G4502" s="1" t="s">
        <v>44</v>
      </c>
      <c r="H4502" s="1" t="s">
        <v>67</v>
      </c>
      <c r="I4502" s="1" t="s">
        <v>61</v>
      </c>
      <c r="J4502" s="1" t="s">
        <v>80</v>
      </c>
      <c r="K4502" s="1" t="s">
        <v>48</v>
      </c>
      <c r="L4502" s="1" t="s">
        <v>48</v>
      </c>
      <c r="M4502" s="1" t="s">
        <v>48</v>
      </c>
      <c r="N4502" s="1" t="s">
        <v>48</v>
      </c>
      <c r="O4502" s="1" t="s">
        <v>48</v>
      </c>
      <c r="P4502" s="1" t="s">
        <v>49</v>
      </c>
      <c r="Q4502" s="1" t="s">
        <v>48</v>
      </c>
      <c r="R4502" s="1" t="s">
        <v>48</v>
      </c>
      <c r="S4502" s="1" t="s">
        <v>48</v>
      </c>
      <c r="T4502" s="1" t="s">
        <v>48</v>
      </c>
      <c r="U4502" s="1" t="s">
        <v>48</v>
      </c>
      <c r="V4502" s="1" t="s">
        <v>48</v>
      </c>
      <c r="W4502" s="1" t="s">
        <v>48</v>
      </c>
      <c r="X4502" s="1" t="s">
        <v>62</v>
      </c>
      <c r="AC4502" s="1" t="s">
        <v>5712</v>
      </c>
      <c r="AD4502" s="1" t="s">
        <v>5712</v>
      </c>
      <c r="AI4502" s="1" t="s">
        <v>17046</v>
      </c>
      <c r="AK4502" s="1" t="s">
        <v>77</v>
      </c>
      <c r="AN4502" s="1" t="s">
        <v>5712</v>
      </c>
      <c r="AP4502" s="1" t="s">
        <v>5712</v>
      </c>
      <c r="AR4502" s="1" t="s">
        <v>5712</v>
      </c>
      <c r="AT4502" s="1" t="s">
        <v>5712</v>
      </c>
      <c r="AV4502" s="1" t="s">
        <v>17047</v>
      </c>
    </row>
    <row r="4503" spans="1:48" x14ac:dyDescent="0.35">
      <c r="A4503" s="1" t="s">
        <v>17048</v>
      </c>
      <c r="B4503" s="1" t="s">
        <v>12499</v>
      </c>
      <c r="C4503" s="1" t="s">
        <v>41</v>
      </c>
      <c r="D4503">
        <v>66</v>
      </c>
      <c r="E4503" s="1" t="s">
        <v>65</v>
      </c>
      <c r="F4503" s="1" t="s">
        <v>66</v>
      </c>
      <c r="G4503" s="1" t="s">
        <v>44</v>
      </c>
      <c r="H4503" s="1" t="s">
        <v>67</v>
      </c>
      <c r="I4503" s="1" t="s">
        <v>68</v>
      </c>
      <c r="J4503" s="1" t="s">
        <v>80</v>
      </c>
      <c r="K4503" s="1" t="s">
        <v>48</v>
      </c>
      <c r="L4503" s="1" t="s">
        <v>48</v>
      </c>
      <c r="M4503" s="1" t="s">
        <v>48</v>
      </c>
      <c r="N4503" s="1" t="s">
        <v>48</v>
      </c>
      <c r="O4503" s="1" t="s">
        <v>48</v>
      </c>
      <c r="P4503" s="1" t="s">
        <v>48</v>
      </c>
      <c r="Q4503" s="1" t="s">
        <v>48</v>
      </c>
      <c r="R4503" s="1" t="s">
        <v>48</v>
      </c>
      <c r="S4503" s="1" t="s">
        <v>48</v>
      </c>
      <c r="T4503" s="1" t="s">
        <v>48</v>
      </c>
      <c r="U4503" s="1" t="s">
        <v>48</v>
      </c>
      <c r="V4503" s="1" t="s">
        <v>49</v>
      </c>
      <c r="W4503" s="1" t="s">
        <v>48</v>
      </c>
      <c r="X4503" s="1" t="s">
        <v>51</v>
      </c>
      <c r="Y4503" s="1" t="s">
        <v>17049</v>
      </c>
      <c r="AC4503" s="1" t="s">
        <v>5712</v>
      </c>
      <c r="AD4503" s="1" t="s">
        <v>5712</v>
      </c>
      <c r="AI4503" s="1" t="s">
        <v>17050</v>
      </c>
      <c r="AK4503" s="1" t="s">
        <v>77</v>
      </c>
      <c r="AN4503" s="1" t="s">
        <v>5712</v>
      </c>
      <c r="AP4503" s="1" t="s">
        <v>5712</v>
      </c>
      <c r="AR4503" s="1" t="s">
        <v>5712</v>
      </c>
      <c r="AT4503" s="1" t="s">
        <v>5712</v>
      </c>
      <c r="AV4503" s="1" t="s">
        <v>17051</v>
      </c>
    </row>
    <row r="4504" spans="1:48" x14ac:dyDescent="0.35">
      <c r="A4504" s="1" t="s">
        <v>17052</v>
      </c>
      <c r="B4504" s="1" t="s">
        <v>12499</v>
      </c>
      <c r="C4504" s="1" t="s">
        <v>41</v>
      </c>
      <c r="D4504">
        <v>39</v>
      </c>
      <c r="E4504" s="1" t="s">
        <v>42</v>
      </c>
      <c r="F4504" s="1" t="s">
        <v>66</v>
      </c>
      <c r="G4504" s="1" t="s">
        <v>137</v>
      </c>
      <c r="H4504" s="1" t="s">
        <v>67</v>
      </c>
      <c r="I4504" s="1" t="s">
        <v>90</v>
      </c>
      <c r="J4504" s="1" t="s">
        <v>47</v>
      </c>
      <c r="K4504" s="1" t="s">
        <v>48</v>
      </c>
      <c r="L4504" s="1" t="s">
        <v>48</v>
      </c>
      <c r="M4504" s="1" t="s">
        <v>48</v>
      </c>
      <c r="N4504" s="1" t="s">
        <v>48</v>
      </c>
      <c r="O4504" s="1" t="s">
        <v>48</v>
      </c>
      <c r="P4504" s="1" t="s">
        <v>49</v>
      </c>
      <c r="Q4504" s="1" t="s">
        <v>48</v>
      </c>
      <c r="R4504" s="1" t="s">
        <v>48</v>
      </c>
      <c r="S4504" s="1" t="s">
        <v>48</v>
      </c>
      <c r="T4504" s="1" t="s">
        <v>48</v>
      </c>
      <c r="U4504" s="1" t="s">
        <v>48</v>
      </c>
      <c r="V4504" s="1" t="s">
        <v>48</v>
      </c>
      <c r="W4504" s="1" t="s">
        <v>48</v>
      </c>
      <c r="X4504" s="1" t="s">
        <v>62</v>
      </c>
      <c r="AC4504" s="1" t="s">
        <v>5712</v>
      </c>
      <c r="AD4504" s="1" t="s">
        <v>5712</v>
      </c>
      <c r="AI4504" s="1" t="s">
        <v>17053</v>
      </c>
      <c r="AK4504" s="1" t="s">
        <v>77</v>
      </c>
      <c r="AN4504" s="1" t="s">
        <v>5712</v>
      </c>
      <c r="AP4504" s="1" t="s">
        <v>5712</v>
      </c>
      <c r="AR4504" s="1" t="s">
        <v>5712</v>
      </c>
      <c r="AT4504" s="1" t="s">
        <v>5712</v>
      </c>
      <c r="AV4504" s="1" t="s">
        <v>17054</v>
      </c>
    </row>
    <row r="4505" spans="1:48" x14ac:dyDescent="0.35">
      <c r="A4505" s="1" t="s">
        <v>17055</v>
      </c>
      <c r="B4505" s="1" t="s">
        <v>12499</v>
      </c>
      <c r="C4505" s="1" t="s">
        <v>41</v>
      </c>
      <c r="D4505">
        <v>28</v>
      </c>
      <c r="E4505" s="1" t="s">
        <v>57</v>
      </c>
      <c r="F4505" s="1" t="s">
        <v>72</v>
      </c>
      <c r="G4505" s="1" t="s">
        <v>44</v>
      </c>
      <c r="H4505" s="1" t="s">
        <v>109</v>
      </c>
      <c r="I4505" s="1" t="s">
        <v>46</v>
      </c>
      <c r="J4505" s="1" t="s">
        <v>47</v>
      </c>
      <c r="K4505" s="1" t="s">
        <v>48</v>
      </c>
      <c r="L4505" s="1" t="s">
        <v>48</v>
      </c>
      <c r="M4505" s="1" t="s">
        <v>48</v>
      </c>
      <c r="N4505" s="1" t="s">
        <v>49</v>
      </c>
      <c r="O4505" s="1" t="s">
        <v>48</v>
      </c>
      <c r="P4505" s="1" t="s">
        <v>48</v>
      </c>
      <c r="Q4505" s="1" t="s">
        <v>48</v>
      </c>
      <c r="R4505" s="1" t="s">
        <v>48</v>
      </c>
      <c r="S4505" s="1" t="s">
        <v>48</v>
      </c>
      <c r="T4505" s="1" t="s">
        <v>48</v>
      </c>
      <c r="U4505" s="1" t="s">
        <v>48</v>
      </c>
      <c r="V4505" s="1" t="s">
        <v>48</v>
      </c>
      <c r="W4505" s="1" t="s">
        <v>48</v>
      </c>
      <c r="X4505" s="1" t="s">
        <v>75</v>
      </c>
      <c r="Y4505" s="1" t="s">
        <v>17056</v>
      </c>
      <c r="AC4505" s="1" t="s">
        <v>5712</v>
      </c>
      <c r="AD4505" s="1" t="s">
        <v>5712</v>
      </c>
      <c r="AK4505" s="1" t="s">
        <v>77</v>
      </c>
      <c r="AN4505" s="1" t="s">
        <v>5712</v>
      </c>
      <c r="AP4505" s="1" t="s">
        <v>5712</v>
      </c>
      <c r="AR4505" s="1" t="s">
        <v>5712</v>
      </c>
      <c r="AT4505" s="1" t="s">
        <v>5712</v>
      </c>
    </row>
    <row r="4506" spans="1:48" x14ac:dyDescent="0.35">
      <c r="A4506" s="1" t="s">
        <v>17057</v>
      </c>
      <c r="B4506" s="1" t="s">
        <v>12499</v>
      </c>
      <c r="C4506" s="1" t="s">
        <v>41</v>
      </c>
      <c r="D4506">
        <v>23</v>
      </c>
      <c r="E4506" s="1" t="s">
        <v>57</v>
      </c>
      <c r="F4506" s="1" t="s">
        <v>58</v>
      </c>
      <c r="G4506" s="1" t="s">
        <v>73</v>
      </c>
      <c r="H4506" s="1" t="s">
        <v>386</v>
      </c>
      <c r="I4506" s="1" t="s">
        <v>68</v>
      </c>
      <c r="J4506" s="1" t="s">
        <v>47</v>
      </c>
      <c r="K4506" s="1" t="s">
        <v>48</v>
      </c>
      <c r="L4506" s="1" t="s">
        <v>48</v>
      </c>
      <c r="M4506" s="1" t="s">
        <v>48</v>
      </c>
      <c r="N4506" s="1" t="s">
        <v>48</v>
      </c>
      <c r="O4506" s="1" t="s">
        <v>48</v>
      </c>
      <c r="P4506" s="1" t="s">
        <v>48</v>
      </c>
      <c r="Q4506" s="1" t="s">
        <v>48</v>
      </c>
      <c r="R4506" s="1" t="s">
        <v>49</v>
      </c>
      <c r="S4506" s="1" t="s">
        <v>48</v>
      </c>
      <c r="T4506" s="1" t="s">
        <v>48</v>
      </c>
      <c r="U4506" s="1" t="s">
        <v>48</v>
      </c>
      <c r="V4506" s="1" t="s">
        <v>48</v>
      </c>
      <c r="W4506" s="1" t="s">
        <v>48</v>
      </c>
      <c r="X4506" s="1" t="s">
        <v>145</v>
      </c>
      <c r="Y4506" s="1" t="s">
        <v>17058</v>
      </c>
      <c r="AC4506" s="1" t="s">
        <v>5712</v>
      </c>
      <c r="AD4506" s="1" t="s">
        <v>5712</v>
      </c>
      <c r="AK4506" s="1" t="s">
        <v>63</v>
      </c>
      <c r="AN4506" s="1" t="s">
        <v>5712</v>
      </c>
      <c r="AP4506" s="1" t="s">
        <v>5712</v>
      </c>
      <c r="AR4506" s="1" t="s">
        <v>5712</v>
      </c>
      <c r="AT4506" s="1" t="s">
        <v>5712</v>
      </c>
      <c r="AV4506" s="1" t="s">
        <v>17059</v>
      </c>
    </row>
    <row r="4507" spans="1:48" x14ac:dyDescent="0.35">
      <c r="A4507" s="1" t="s">
        <v>17060</v>
      </c>
      <c r="B4507" s="1" t="s">
        <v>12499</v>
      </c>
      <c r="C4507" s="1" t="s">
        <v>71</v>
      </c>
      <c r="D4507">
        <v>20</v>
      </c>
      <c r="E4507" s="1" t="s">
        <v>57</v>
      </c>
      <c r="F4507" s="1" t="s">
        <v>58</v>
      </c>
      <c r="G4507" s="1" t="s">
        <v>59</v>
      </c>
      <c r="H4507" s="1" t="s">
        <v>45</v>
      </c>
      <c r="I4507" s="1" t="s">
        <v>99</v>
      </c>
      <c r="J4507" s="1" t="s">
        <v>47</v>
      </c>
      <c r="K4507" s="1" t="s">
        <v>48</v>
      </c>
      <c r="L4507" s="1" t="s">
        <v>48</v>
      </c>
      <c r="M4507" s="1" t="s">
        <v>48</v>
      </c>
      <c r="N4507" s="1" t="s">
        <v>48</v>
      </c>
      <c r="O4507" s="1" t="s">
        <v>48</v>
      </c>
      <c r="P4507" s="1" t="s">
        <v>48</v>
      </c>
      <c r="Q4507" s="1" t="s">
        <v>49</v>
      </c>
      <c r="R4507" s="1" t="s">
        <v>48</v>
      </c>
      <c r="S4507" s="1" t="s">
        <v>48</v>
      </c>
      <c r="T4507" s="1" t="s">
        <v>48</v>
      </c>
      <c r="U4507" s="1" t="s">
        <v>48</v>
      </c>
      <c r="V4507" s="1" t="s">
        <v>48</v>
      </c>
      <c r="W4507" s="1" t="s">
        <v>48</v>
      </c>
      <c r="X4507" s="1" t="s">
        <v>62</v>
      </c>
      <c r="AC4507" s="1" t="s">
        <v>5712</v>
      </c>
      <c r="AD4507" s="1" t="s">
        <v>5712</v>
      </c>
      <c r="AK4507" s="1" t="s">
        <v>63</v>
      </c>
      <c r="AN4507" s="1" t="s">
        <v>5712</v>
      </c>
      <c r="AP4507" s="1" t="s">
        <v>5712</v>
      </c>
      <c r="AR4507" s="1" t="s">
        <v>5712</v>
      </c>
      <c r="AT4507" s="1" t="s">
        <v>5712</v>
      </c>
      <c r="AV4507" s="1" t="s">
        <v>3586</v>
      </c>
    </row>
    <row r="4508" spans="1:48" x14ac:dyDescent="0.35">
      <c r="A4508" s="1" t="s">
        <v>17061</v>
      </c>
      <c r="B4508" s="1" t="s">
        <v>12499</v>
      </c>
      <c r="C4508" s="1" t="s">
        <v>71</v>
      </c>
      <c r="D4508">
        <v>50</v>
      </c>
      <c r="E4508" s="1" t="s">
        <v>42</v>
      </c>
      <c r="F4508" s="1" t="s">
        <v>66</v>
      </c>
      <c r="G4508" s="1" t="s">
        <v>73</v>
      </c>
      <c r="H4508" s="1" t="s">
        <v>45</v>
      </c>
      <c r="I4508" s="1" t="s">
        <v>68</v>
      </c>
      <c r="J4508" s="1" t="s">
        <v>47</v>
      </c>
      <c r="K4508" s="1" t="s">
        <v>48</v>
      </c>
      <c r="L4508" s="1" t="s">
        <v>48</v>
      </c>
      <c r="M4508" s="1" t="s">
        <v>48</v>
      </c>
      <c r="N4508" s="1" t="s">
        <v>48</v>
      </c>
      <c r="O4508" s="1" t="s">
        <v>48</v>
      </c>
      <c r="P4508" s="1" t="s">
        <v>48</v>
      </c>
      <c r="Q4508" s="1" t="s">
        <v>48</v>
      </c>
      <c r="R4508" s="1" t="s">
        <v>49</v>
      </c>
      <c r="S4508" s="1" t="s">
        <v>48</v>
      </c>
      <c r="T4508" s="1" t="s">
        <v>48</v>
      </c>
      <c r="U4508" s="1" t="s">
        <v>48</v>
      </c>
      <c r="V4508" s="1" t="s">
        <v>48</v>
      </c>
      <c r="W4508" s="1" t="s">
        <v>48</v>
      </c>
      <c r="X4508" s="1" t="s">
        <v>62</v>
      </c>
      <c r="AC4508" s="1" t="s">
        <v>5712</v>
      </c>
      <c r="AD4508" s="1" t="s">
        <v>5712</v>
      </c>
      <c r="AI4508" s="1" t="s">
        <v>17062</v>
      </c>
      <c r="AK4508" s="1" t="s">
        <v>77</v>
      </c>
      <c r="AN4508" s="1" t="s">
        <v>5712</v>
      </c>
      <c r="AP4508" s="1" t="s">
        <v>5712</v>
      </c>
      <c r="AR4508" s="1" t="s">
        <v>5712</v>
      </c>
      <c r="AT4508" s="1" t="s">
        <v>5712</v>
      </c>
    </row>
    <row r="4509" spans="1:48" x14ac:dyDescent="0.35">
      <c r="A4509" s="1" t="s">
        <v>17063</v>
      </c>
      <c r="B4509" s="1" t="s">
        <v>12499</v>
      </c>
      <c r="C4509" s="1" t="s">
        <v>41</v>
      </c>
      <c r="D4509">
        <v>52</v>
      </c>
      <c r="E4509" s="1" t="s">
        <v>42</v>
      </c>
      <c r="F4509" s="1" t="s">
        <v>66</v>
      </c>
      <c r="G4509" s="1" t="s">
        <v>44</v>
      </c>
      <c r="H4509" s="1" t="s">
        <v>109</v>
      </c>
      <c r="I4509" s="1" t="s">
        <v>61</v>
      </c>
      <c r="J4509" s="1" t="s">
        <v>47</v>
      </c>
      <c r="K4509" s="1" t="s">
        <v>48</v>
      </c>
      <c r="L4509" s="1" t="s">
        <v>49</v>
      </c>
      <c r="M4509" s="1" t="s">
        <v>48</v>
      </c>
      <c r="N4509" s="1" t="s">
        <v>48</v>
      </c>
      <c r="O4509" s="1" t="s">
        <v>48</v>
      </c>
      <c r="P4509" s="1" t="s">
        <v>48</v>
      </c>
      <c r="Q4509" s="1" t="s">
        <v>48</v>
      </c>
      <c r="R4509" s="1" t="s">
        <v>48</v>
      </c>
      <c r="S4509" s="1" t="s">
        <v>48</v>
      </c>
      <c r="T4509" s="1" t="s">
        <v>48</v>
      </c>
      <c r="U4509" s="1" t="s">
        <v>48</v>
      </c>
      <c r="V4509" s="1" t="s">
        <v>48</v>
      </c>
      <c r="W4509" s="1" t="s">
        <v>48</v>
      </c>
      <c r="X4509" s="1" t="s">
        <v>62</v>
      </c>
      <c r="AC4509" s="1" t="s">
        <v>5712</v>
      </c>
      <c r="AD4509" s="1" t="s">
        <v>5712</v>
      </c>
      <c r="AI4509" s="1" t="s">
        <v>17064</v>
      </c>
      <c r="AK4509" s="1" t="s">
        <v>77</v>
      </c>
      <c r="AN4509" s="1" t="s">
        <v>5712</v>
      </c>
      <c r="AP4509" s="1" t="s">
        <v>5712</v>
      </c>
      <c r="AR4509" s="1" t="s">
        <v>5712</v>
      </c>
      <c r="AT4509" s="1" t="s">
        <v>5712</v>
      </c>
    </row>
    <row r="4510" spans="1:48" x14ac:dyDescent="0.35">
      <c r="A4510" s="1" t="s">
        <v>17065</v>
      </c>
      <c r="B4510" s="1" t="s">
        <v>12499</v>
      </c>
      <c r="C4510" s="1" t="s">
        <v>41</v>
      </c>
      <c r="D4510">
        <v>28</v>
      </c>
      <c r="E4510" s="1" t="s">
        <v>57</v>
      </c>
      <c r="F4510" s="1" t="s">
        <v>72</v>
      </c>
      <c r="G4510" s="1" t="s">
        <v>98</v>
      </c>
      <c r="H4510" s="1" t="s">
        <v>45</v>
      </c>
      <c r="I4510" s="1" t="s">
        <v>61</v>
      </c>
      <c r="J4510" s="1" t="s">
        <v>80</v>
      </c>
      <c r="K4510" s="1" t="s">
        <v>48</v>
      </c>
      <c r="L4510" s="1" t="s">
        <v>48</v>
      </c>
      <c r="M4510" s="1" t="s">
        <v>48</v>
      </c>
      <c r="N4510" s="1" t="s">
        <v>48</v>
      </c>
      <c r="O4510" s="1" t="s">
        <v>48</v>
      </c>
      <c r="P4510" s="1" t="s">
        <v>48</v>
      </c>
      <c r="Q4510" s="1" t="s">
        <v>48</v>
      </c>
      <c r="R4510" s="1" t="s">
        <v>48</v>
      </c>
      <c r="S4510" s="1" t="s">
        <v>48</v>
      </c>
      <c r="T4510" s="1" t="s">
        <v>49</v>
      </c>
      <c r="U4510" s="1" t="s">
        <v>48</v>
      </c>
      <c r="V4510" s="1" t="s">
        <v>48</v>
      </c>
      <c r="W4510" s="1" t="s">
        <v>48</v>
      </c>
      <c r="X4510" s="1" t="s">
        <v>62</v>
      </c>
      <c r="AC4510" s="1" t="s">
        <v>5712</v>
      </c>
      <c r="AD4510" s="1" t="s">
        <v>5712</v>
      </c>
      <c r="AI4510" s="1" t="s">
        <v>17066</v>
      </c>
      <c r="AK4510" s="1" t="s">
        <v>77</v>
      </c>
      <c r="AN4510" s="1" t="s">
        <v>5712</v>
      </c>
      <c r="AP4510" s="1" t="s">
        <v>5712</v>
      </c>
      <c r="AR4510" s="1" t="s">
        <v>5712</v>
      </c>
      <c r="AT4510" s="1" t="s">
        <v>5712</v>
      </c>
    </row>
    <row r="4511" spans="1:48" x14ac:dyDescent="0.35">
      <c r="A4511" s="1" t="s">
        <v>17067</v>
      </c>
      <c r="B4511" s="1" t="s">
        <v>12499</v>
      </c>
      <c r="C4511" s="1" t="s">
        <v>41</v>
      </c>
      <c r="D4511">
        <v>54</v>
      </c>
      <c r="E4511" s="1" t="s">
        <v>42</v>
      </c>
      <c r="F4511" s="1" t="s">
        <v>66</v>
      </c>
      <c r="G4511" s="1" t="s">
        <v>59</v>
      </c>
      <c r="H4511" s="1" t="s">
        <v>67</v>
      </c>
      <c r="I4511" s="1" t="s">
        <v>110</v>
      </c>
      <c r="J4511" s="1" t="s">
        <v>80</v>
      </c>
      <c r="K4511" s="1" t="s">
        <v>48</v>
      </c>
      <c r="L4511" s="1" t="s">
        <v>48</v>
      </c>
      <c r="M4511" s="1" t="s">
        <v>48</v>
      </c>
      <c r="N4511" s="1" t="s">
        <v>48</v>
      </c>
      <c r="O4511" s="1" t="s">
        <v>48</v>
      </c>
      <c r="P4511" s="1" t="s">
        <v>48</v>
      </c>
      <c r="Q4511" s="1" t="s">
        <v>48</v>
      </c>
      <c r="R4511" s="1" t="s">
        <v>48</v>
      </c>
      <c r="S4511" s="1" t="s">
        <v>48</v>
      </c>
      <c r="T4511" s="1" t="s">
        <v>49</v>
      </c>
      <c r="U4511" s="1" t="s">
        <v>48</v>
      </c>
      <c r="V4511" s="1" t="s">
        <v>48</v>
      </c>
      <c r="W4511" s="1" t="s">
        <v>48</v>
      </c>
      <c r="X4511" s="1" t="s">
        <v>62</v>
      </c>
      <c r="AC4511" s="1" t="s">
        <v>5712</v>
      </c>
      <c r="AD4511" s="1" t="s">
        <v>5712</v>
      </c>
      <c r="AI4511" s="1" t="s">
        <v>17068</v>
      </c>
      <c r="AK4511" s="1" t="s">
        <v>63</v>
      </c>
      <c r="AN4511" s="1" t="s">
        <v>5712</v>
      </c>
      <c r="AP4511" s="1" t="s">
        <v>5712</v>
      </c>
      <c r="AR4511" s="1" t="s">
        <v>5712</v>
      </c>
      <c r="AT4511" s="1" t="s">
        <v>5712</v>
      </c>
      <c r="AV4511" s="1" t="s">
        <v>224</v>
      </c>
    </row>
    <row r="4512" spans="1:48" x14ac:dyDescent="0.35">
      <c r="A4512" s="1" t="s">
        <v>17069</v>
      </c>
      <c r="B4512" s="1" t="s">
        <v>12499</v>
      </c>
      <c r="C4512" s="1" t="s">
        <v>41</v>
      </c>
      <c r="D4512">
        <v>51</v>
      </c>
      <c r="E4512" s="1" t="s">
        <v>42</v>
      </c>
      <c r="F4512" s="1" t="s">
        <v>43</v>
      </c>
      <c r="G4512" s="1" t="s">
        <v>85</v>
      </c>
      <c r="H4512" s="1" t="s">
        <v>67</v>
      </c>
      <c r="I4512" s="1" t="s">
        <v>90</v>
      </c>
      <c r="J4512" s="1" t="s">
        <v>80</v>
      </c>
      <c r="K4512" s="1" t="s">
        <v>48</v>
      </c>
      <c r="L4512" s="1" t="s">
        <v>48</v>
      </c>
      <c r="M4512" s="1" t="s">
        <v>48</v>
      </c>
      <c r="N4512" s="1" t="s">
        <v>48</v>
      </c>
      <c r="O4512" s="1" t="s">
        <v>48</v>
      </c>
      <c r="P4512" s="1" t="s">
        <v>48</v>
      </c>
      <c r="Q4512" s="1" t="s">
        <v>48</v>
      </c>
      <c r="R4512" s="1" t="s">
        <v>48</v>
      </c>
      <c r="S4512" s="1" t="s">
        <v>48</v>
      </c>
      <c r="T4512" s="1" t="s">
        <v>48</v>
      </c>
      <c r="U4512" s="1" t="s">
        <v>48</v>
      </c>
      <c r="V4512" s="1" t="s">
        <v>49</v>
      </c>
      <c r="W4512" s="1" t="s">
        <v>48</v>
      </c>
      <c r="X4512" s="1" t="s">
        <v>62</v>
      </c>
      <c r="AC4512" s="1" t="s">
        <v>5712</v>
      </c>
      <c r="AD4512" s="1" t="s">
        <v>5712</v>
      </c>
      <c r="AI4512" s="1" t="s">
        <v>17070</v>
      </c>
      <c r="AK4512" s="1" t="s">
        <v>63</v>
      </c>
      <c r="AN4512" s="1" t="s">
        <v>5712</v>
      </c>
      <c r="AP4512" s="1" t="s">
        <v>5712</v>
      </c>
      <c r="AR4512" s="1" t="s">
        <v>5712</v>
      </c>
      <c r="AT4512" s="1" t="s">
        <v>5712</v>
      </c>
    </row>
    <row r="4513" spans="1:48" x14ac:dyDescent="0.35">
      <c r="A4513" s="1" t="s">
        <v>17071</v>
      </c>
      <c r="B4513" s="1" t="s">
        <v>12499</v>
      </c>
      <c r="C4513" s="1" t="s">
        <v>41</v>
      </c>
      <c r="D4513">
        <v>48</v>
      </c>
      <c r="E4513" s="1" t="s">
        <v>42</v>
      </c>
      <c r="F4513" s="1" t="s">
        <v>66</v>
      </c>
      <c r="G4513" s="1" t="s">
        <v>44</v>
      </c>
      <c r="H4513" s="1" t="s">
        <v>67</v>
      </c>
      <c r="I4513" s="1" t="s">
        <v>90</v>
      </c>
      <c r="J4513" s="1" t="s">
        <v>47</v>
      </c>
      <c r="K4513" s="1" t="s">
        <v>48</v>
      </c>
      <c r="L4513" s="1" t="s">
        <v>48</v>
      </c>
      <c r="M4513" s="1" t="s">
        <v>48</v>
      </c>
      <c r="N4513" s="1" t="s">
        <v>48</v>
      </c>
      <c r="O4513" s="1" t="s">
        <v>48</v>
      </c>
      <c r="P4513" s="1" t="s">
        <v>48</v>
      </c>
      <c r="Q4513" s="1" t="s">
        <v>48</v>
      </c>
      <c r="R4513" s="1" t="s">
        <v>48</v>
      </c>
      <c r="S4513" s="1" t="s">
        <v>49</v>
      </c>
      <c r="T4513" s="1" t="s">
        <v>48</v>
      </c>
      <c r="U4513" s="1" t="s">
        <v>48</v>
      </c>
      <c r="V4513" s="1" t="s">
        <v>48</v>
      </c>
      <c r="W4513" s="1" t="s">
        <v>48</v>
      </c>
      <c r="X4513" s="1" t="s">
        <v>116</v>
      </c>
      <c r="Y4513" s="1" t="s">
        <v>14417</v>
      </c>
      <c r="AC4513" s="1" t="s">
        <v>5712</v>
      </c>
      <c r="AD4513" s="1" t="s">
        <v>5712</v>
      </c>
      <c r="AK4513" s="1" t="s">
        <v>77</v>
      </c>
      <c r="AN4513" s="1" t="s">
        <v>5712</v>
      </c>
      <c r="AP4513" s="1" t="s">
        <v>5712</v>
      </c>
      <c r="AR4513" s="1" t="s">
        <v>5712</v>
      </c>
      <c r="AT4513" s="1" t="s">
        <v>5712</v>
      </c>
      <c r="AV4513" s="1" t="s">
        <v>6045</v>
      </c>
    </row>
    <row r="4514" spans="1:48" x14ac:dyDescent="0.35">
      <c r="A4514" s="1" t="s">
        <v>17072</v>
      </c>
      <c r="B4514" s="1" t="s">
        <v>12499</v>
      </c>
      <c r="C4514" s="1" t="s">
        <v>41</v>
      </c>
      <c r="D4514">
        <v>59</v>
      </c>
      <c r="E4514" s="1" t="s">
        <v>65</v>
      </c>
      <c r="F4514" s="1" t="s">
        <v>66</v>
      </c>
      <c r="G4514" s="1" t="s">
        <v>73</v>
      </c>
      <c r="H4514" s="1" t="s">
        <v>67</v>
      </c>
      <c r="I4514" s="1" t="s">
        <v>90</v>
      </c>
      <c r="J4514" s="1" t="s">
        <v>47</v>
      </c>
      <c r="K4514" s="1" t="s">
        <v>48</v>
      </c>
      <c r="L4514" s="1" t="s">
        <v>48</v>
      </c>
      <c r="M4514" s="1" t="s">
        <v>48</v>
      </c>
      <c r="N4514" s="1" t="s">
        <v>49</v>
      </c>
      <c r="O4514" s="1" t="s">
        <v>48</v>
      </c>
      <c r="P4514" s="1" t="s">
        <v>48</v>
      </c>
      <c r="Q4514" s="1" t="s">
        <v>48</v>
      </c>
      <c r="R4514" s="1" t="s">
        <v>48</v>
      </c>
      <c r="S4514" s="1" t="s">
        <v>48</v>
      </c>
      <c r="T4514" s="1" t="s">
        <v>48</v>
      </c>
      <c r="U4514" s="1" t="s">
        <v>48</v>
      </c>
      <c r="V4514" s="1" t="s">
        <v>48</v>
      </c>
      <c r="W4514" s="1" t="s">
        <v>48</v>
      </c>
      <c r="X4514" s="1" t="s">
        <v>62</v>
      </c>
      <c r="AC4514" s="1" t="s">
        <v>5712</v>
      </c>
      <c r="AD4514" s="1" t="s">
        <v>5712</v>
      </c>
      <c r="AK4514" s="1" t="s">
        <v>55</v>
      </c>
      <c r="AN4514" s="1" t="s">
        <v>5712</v>
      </c>
      <c r="AP4514" s="1" t="s">
        <v>5712</v>
      </c>
      <c r="AR4514" s="1" t="s">
        <v>5712</v>
      </c>
      <c r="AT4514" s="1" t="s">
        <v>5712</v>
      </c>
    </row>
    <row r="4515" spans="1:48" x14ac:dyDescent="0.35">
      <c r="A4515" s="1" t="s">
        <v>17073</v>
      </c>
      <c r="B4515" s="1" t="s">
        <v>12499</v>
      </c>
      <c r="C4515" s="1" t="s">
        <v>41</v>
      </c>
      <c r="D4515">
        <v>55</v>
      </c>
      <c r="E4515" s="1" t="s">
        <v>65</v>
      </c>
      <c r="F4515" s="1" t="s">
        <v>43</v>
      </c>
      <c r="G4515" s="1" t="s">
        <v>59</v>
      </c>
      <c r="H4515" s="1" t="s">
        <v>67</v>
      </c>
      <c r="I4515" s="1" t="s">
        <v>110</v>
      </c>
      <c r="J4515" s="1" t="s">
        <v>80</v>
      </c>
      <c r="K4515" s="1" t="s">
        <v>48</v>
      </c>
      <c r="L4515" s="1" t="s">
        <v>48</v>
      </c>
      <c r="M4515" s="1" t="s">
        <v>48</v>
      </c>
      <c r="N4515" s="1" t="s">
        <v>48</v>
      </c>
      <c r="O4515" s="1" t="s">
        <v>48</v>
      </c>
      <c r="P4515" s="1" t="s">
        <v>49</v>
      </c>
      <c r="Q4515" s="1" t="s">
        <v>48</v>
      </c>
      <c r="R4515" s="1" t="s">
        <v>48</v>
      </c>
      <c r="S4515" s="1" t="s">
        <v>48</v>
      </c>
      <c r="T4515" s="1" t="s">
        <v>48</v>
      </c>
      <c r="U4515" s="1" t="s">
        <v>48</v>
      </c>
      <c r="V4515" s="1" t="s">
        <v>48</v>
      </c>
      <c r="W4515" s="1" t="s">
        <v>48</v>
      </c>
      <c r="X4515" s="1" t="s">
        <v>62</v>
      </c>
      <c r="AC4515" s="1" t="s">
        <v>5712</v>
      </c>
      <c r="AD4515" s="1" t="s">
        <v>5712</v>
      </c>
      <c r="AI4515" s="1" t="s">
        <v>17074</v>
      </c>
      <c r="AK4515" s="1" t="s">
        <v>63</v>
      </c>
      <c r="AN4515" s="1" t="s">
        <v>5712</v>
      </c>
      <c r="AP4515" s="1" t="s">
        <v>5712</v>
      </c>
      <c r="AR4515" s="1" t="s">
        <v>5712</v>
      </c>
      <c r="AT4515" s="1" t="s">
        <v>5712</v>
      </c>
    </row>
    <row r="4516" spans="1:48" x14ac:dyDescent="0.35">
      <c r="A4516" s="1" t="s">
        <v>17075</v>
      </c>
      <c r="B4516" s="1" t="s">
        <v>12499</v>
      </c>
      <c r="C4516" s="1" t="s">
        <v>41</v>
      </c>
      <c r="D4516">
        <v>60</v>
      </c>
      <c r="E4516" s="1" t="s">
        <v>65</v>
      </c>
      <c r="F4516" s="1" t="s">
        <v>66</v>
      </c>
      <c r="G4516" s="1" t="s">
        <v>44</v>
      </c>
      <c r="H4516" s="1" t="s">
        <v>67</v>
      </c>
      <c r="I4516" s="1" t="s">
        <v>68</v>
      </c>
      <c r="J4516" s="1" t="s">
        <v>47</v>
      </c>
      <c r="K4516" s="1" t="s">
        <v>49</v>
      </c>
      <c r="L4516" s="1" t="s">
        <v>48</v>
      </c>
      <c r="M4516" s="1" t="s">
        <v>48</v>
      </c>
      <c r="N4516" s="1" t="s">
        <v>48</v>
      </c>
      <c r="O4516" s="1" t="s">
        <v>48</v>
      </c>
      <c r="P4516" s="1" t="s">
        <v>48</v>
      </c>
      <c r="Q4516" s="1" t="s">
        <v>48</v>
      </c>
      <c r="R4516" s="1" t="s">
        <v>48</v>
      </c>
      <c r="S4516" s="1" t="s">
        <v>48</v>
      </c>
      <c r="T4516" s="1" t="s">
        <v>49</v>
      </c>
      <c r="U4516" s="1" t="s">
        <v>48</v>
      </c>
      <c r="V4516" s="1" t="s">
        <v>48</v>
      </c>
      <c r="W4516" s="1" t="s">
        <v>48</v>
      </c>
      <c r="X4516" s="1" t="s">
        <v>75</v>
      </c>
      <c r="Y4516" s="1" t="s">
        <v>17076</v>
      </c>
      <c r="AC4516" s="1" t="s">
        <v>5712</v>
      </c>
      <c r="AD4516" s="1" t="s">
        <v>5712</v>
      </c>
      <c r="AI4516" s="1" t="s">
        <v>17077</v>
      </c>
      <c r="AK4516" s="1" t="s">
        <v>77</v>
      </c>
      <c r="AN4516" s="1" t="s">
        <v>5712</v>
      </c>
      <c r="AP4516" s="1" t="s">
        <v>5712</v>
      </c>
      <c r="AR4516" s="1" t="s">
        <v>5712</v>
      </c>
      <c r="AT4516" s="1" t="s">
        <v>5712</v>
      </c>
      <c r="AV4516" s="1" t="s">
        <v>17078</v>
      </c>
    </row>
    <row r="4517" spans="1:48" x14ac:dyDescent="0.35">
      <c r="A4517" s="1" t="s">
        <v>17079</v>
      </c>
      <c r="B4517" s="1" t="s">
        <v>12499</v>
      </c>
      <c r="C4517" s="1" t="s">
        <v>71</v>
      </c>
      <c r="D4517">
        <v>53</v>
      </c>
      <c r="E4517" s="1" t="s">
        <v>42</v>
      </c>
      <c r="F4517" s="1" t="s">
        <v>66</v>
      </c>
      <c r="G4517" s="1" t="s">
        <v>98</v>
      </c>
      <c r="H4517" s="1" t="s">
        <v>67</v>
      </c>
      <c r="I4517" s="1" t="s">
        <v>68</v>
      </c>
      <c r="J4517" s="1" t="s">
        <v>47</v>
      </c>
      <c r="K4517" s="1" t="s">
        <v>48</v>
      </c>
      <c r="L4517" s="1" t="s">
        <v>48</v>
      </c>
      <c r="M4517" s="1" t="s">
        <v>48</v>
      </c>
      <c r="N4517" s="1" t="s">
        <v>49</v>
      </c>
      <c r="O4517" s="1" t="s">
        <v>48</v>
      </c>
      <c r="P4517" s="1" t="s">
        <v>48</v>
      </c>
      <c r="Q4517" s="1" t="s">
        <v>48</v>
      </c>
      <c r="R4517" s="1" t="s">
        <v>48</v>
      </c>
      <c r="S4517" s="1" t="s">
        <v>48</v>
      </c>
      <c r="T4517" s="1" t="s">
        <v>48</v>
      </c>
      <c r="U4517" s="1" t="s">
        <v>48</v>
      </c>
      <c r="V4517" s="1" t="s">
        <v>48</v>
      </c>
      <c r="W4517" s="1" t="s">
        <v>48</v>
      </c>
      <c r="X4517" s="1" t="s">
        <v>62</v>
      </c>
      <c r="AC4517" s="1" t="s">
        <v>5712</v>
      </c>
      <c r="AD4517" s="1" t="s">
        <v>5712</v>
      </c>
      <c r="AI4517" s="1" t="s">
        <v>17080</v>
      </c>
      <c r="AK4517" s="1" t="s">
        <v>63</v>
      </c>
      <c r="AN4517" s="1" t="s">
        <v>5712</v>
      </c>
      <c r="AP4517" s="1" t="s">
        <v>5712</v>
      </c>
      <c r="AR4517" s="1" t="s">
        <v>5712</v>
      </c>
      <c r="AT4517" s="1" t="s">
        <v>5712</v>
      </c>
    </row>
    <row r="4518" spans="1:48" x14ac:dyDescent="0.35">
      <c r="A4518" s="1" t="s">
        <v>17081</v>
      </c>
      <c r="B4518" s="1" t="s">
        <v>12499</v>
      </c>
      <c r="C4518" s="1" t="s">
        <v>41</v>
      </c>
      <c r="D4518">
        <v>21</v>
      </c>
      <c r="E4518" s="1" t="s">
        <v>57</v>
      </c>
      <c r="F4518" s="1" t="s">
        <v>58</v>
      </c>
      <c r="G4518" s="1" t="s">
        <v>44</v>
      </c>
      <c r="H4518" s="1" t="s">
        <v>112</v>
      </c>
      <c r="I4518" s="1" t="s">
        <v>61</v>
      </c>
      <c r="J4518" s="1" t="s">
        <v>47</v>
      </c>
      <c r="K4518" s="1" t="s">
        <v>48</v>
      </c>
      <c r="L4518" s="1" t="s">
        <v>48</v>
      </c>
      <c r="M4518" s="1" t="s">
        <v>48</v>
      </c>
      <c r="N4518" s="1" t="s">
        <v>48</v>
      </c>
      <c r="O4518" s="1" t="s">
        <v>48</v>
      </c>
      <c r="P4518" s="1" t="s">
        <v>48</v>
      </c>
      <c r="Q4518" s="1" t="s">
        <v>48</v>
      </c>
      <c r="R4518" s="1" t="s">
        <v>49</v>
      </c>
      <c r="S4518" s="1" t="s">
        <v>48</v>
      </c>
      <c r="T4518" s="1" t="s">
        <v>48</v>
      </c>
      <c r="U4518" s="1" t="s">
        <v>48</v>
      </c>
      <c r="V4518" s="1" t="s">
        <v>48</v>
      </c>
      <c r="W4518" s="1" t="s">
        <v>48</v>
      </c>
      <c r="X4518" s="1" t="s">
        <v>51</v>
      </c>
      <c r="Y4518" s="1" t="s">
        <v>17082</v>
      </c>
      <c r="AC4518" s="1" t="s">
        <v>5712</v>
      </c>
      <c r="AD4518" s="1" t="s">
        <v>5712</v>
      </c>
      <c r="AI4518" s="1" t="s">
        <v>17083</v>
      </c>
      <c r="AK4518" s="1" t="s">
        <v>77</v>
      </c>
      <c r="AN4518" s="1" t="s">
        <v>5712</v>
      </c>
      <c r="AP4518" s="1" t="s">
        <v>5712</v>
      </c>
      <c r="AR4518" s="1" t="s">
        <v>5712</v>
      </c>
      <c r="AT4518" s="1" t="s">
        <v>5712</v>
      </c>
    </row>
    <row r="4519" spans="1:48" x14ac:dyDescent="0.35">
      <c r="A4519" s="1" t="s">
        <v>17084</v>
      </c>
      <c r="B4519" s="1" t="s">
        <v>12499</v>
      </c>
      <c r="C4519" s="1" t="s">
        <v>41</v>
      </c>
      <c r="D4519">
        <v>57</v>
      </c>
      <c r="E4519" s="1" t="s">
        <v>65</v>
      </c>
      <c r="F4519" s="1" t="s">
        <v>66</v>
      </c>
      <c r="G4519" s="1" t="s">
        <v>44</v>
      </c>
      <c r="H4519" s="1" t="s">
        <v>67</v>
      </c>
      <c r="I4519" s="1" t="s">
        <v>68</v>
      </c>
      <c r="J4519" s="1" t="s">
        <v>47</v>
      </c>
      <c r="K4519" s="1" t="s">
        <v>48</v>
      </c>
      <c r="L4519" s="1" t="s">
        <v>48</v>
      </c>
      <c r="M4519" s="1" t="s">
        <v>49</v>
      </c>
      <c r="N4519" s="1" t="s">
        <v>48</v>
      </c>
      <c r="O4519" s="1" t="s">
        <v>48</v>
      </c>
      <c r="P4519" s="1" t="s">
        <v>48</v>
      </c>
      <c r="Q4519" s="1" t="s">
        <v>48</v>
      </c>
      <c r="R4519" s="1" t="s">
        <v>48</v>
      </c>
      <c r="S4519" s="1" t="s">
        <v>48</v>
      </c>
      <c r="T4519" s="1" t="s">
        <v>48</v>
      </c>
      <c r="U4519" s="1" t="s">
        <v>48</v>
      </c>
      <c r="V4519" s="1" t="s">
        <v>48</v>
      </c>
      <c r="W4519" s="1" t="s">
        <v>49</v>
      </c>
      <c r="X4519" s="1" t="s">
        <v>62</v>
      </c>
      <c r="AC4519" s="1" t="s">
        <v>5712</v>
      </c>
      <c r="AD4519" s="1" t="s">
        <v>5712</v>
      </c>
      <c r="AI4519" s="1" t="s">
        <v>17085</v>
      </c>
      <c r="AK4519" s="1" t="s">
        <v>77</v>
      </c>
      <c r="AN4519" s="1" t="s">
        <v>5712</v>
      </c>
      <c r="AP4519" s="1" t="s">
        <v>5712</v>
      </c>
      <c r="AR4519" s="1" t="s">
        <v>5712</v>
      </c>
      <c r="AT4519" s="1" t="s">
        <v>5712</v>
      </c>
      <c r="AV4519" s="1" t="s">
        <v>17086</v>
      </c>
    </row>
    <row r="4520" spans="1:48" x14ac:dyDescent="0.35">
      <c r="A4520" s="1" t="s">
        <v>17087</v>
      </c>
      <c r="B4520" s="1" t="s">
        <v>12499</v>
      </c>
      <c r="C4520" s="1" t="s">
        <v>41</v>
      </c>
      <c r="D4520">
        <v>24</v>
      </c>
      <c r="E4520" s="1" t="s">
        <v>57</v>
      </c>
      <c r="F4520" s="1" t="s">
        <v>107</v>
      </c>
      <c r="G4520" s="1" t="s">
        <v>59</v>
      </c>
      <c r="H4520" s="1" t="s">
        <v>79</v>
      </c>
      <c r="I4520" s="1" t="s">
        <v>68</v>
      </c>
      <c r="J4520" s="1" t="s">
        <v>47</v>
      </c>
      <c r="K4520" s="1" t="s">
        <v>48</v>
      </c>
      <c r="L4520" s="1" t="s">
        <v>48</v>
      </c>
      <c r="M4520" s="1" t="s">
        <v>48</v>
      </c>
      <c r="N4520" s="1" t="s">
        <v>49</v>
      </c>
      <c r="O4520" s="1" t="s">
        <v>48</v>
      </c>
      <c r="P4520" s="1" t="s">
        <v>48</v>
      </c>
      <c r="Q4520" s="1" t="s">
        <v>48</v>
      </c>
      <c r="R4520" s="1" t="s">
        <v>48</v>
      </c>
      <c r="S4520" s="1" t="s">
        <v>48</v>
      </c>
      <c r="T4520" s="1" t="s">
        <v>48</v>
      </c>
      <c r="U4520" s="1" t="s">
        <v>48</v>
      </c>
      <c r="V4520" s="1" t="s">
        <v>48</v>
      </c>
      <c r="W4520" s="1" t="s">
        <v>48</v>
      </c>
      <c r="X4520" s="1" t="s">
        <v>62</v>
      </c>
      <c r="AC4520" s="1" t="s">
        <v>5712</v>
      </c>
      <c r="AD4520" s="1" t="s">
        <v>5712</v>
      </c>
      <c r="AI4520" s="1" t="s">
        <v>17088</v>
      </c>
      <c r="AK4520" s="1" t="s">
        <v>77</v>
      </c>
      <c r="AN4520" s="1" t="s">
        <v>5712</v>
      </c>
      <c r="AP4520" s="1" t="s">
        <v>5712</v>
      </c>
      <c r="AR4520" s="1" t="s">
        <v>5712</v>
      </c>
      <c r="AT4520" s="1" t="s">
        <v>5712</v>
      </c>
      <c r="AV4520" s="1" t="s">
        <v>2171</v>
      </c>
    </row>
    <row r="4521" spans="1:48" x14ac:dyDescent="0.35">
      <c r="A4521" s="1" t="s">
        <v>17089</v>
      </c>
      <c r="B4521" s="1" t="s">
        <v>12499</v>
      </c>
      <c r="C4521" s="1" t="s">
        <v>71</v>
      </c>
      <c r="D4521">
        <v>37</v>
      </c>
      <c r="E4521" s="1" t="s">
        <v>42</v>
      </c>
      <c r="F4521" s="1" t="s">
        <v>43</v>
      </c>
      <c r="G4521" s="1" t="s">
        <v>59</v>
      </c>
      <c r="H4521" s="1" t="s">
        <v>45</v>
      </c>
      <c r="I4521" s="1" t="s">
        <v>113</v>
      </c>
      <c r="J4521" s="1" t="s">
        <v>47</v>
      </c>
      <c r="K4521" s="1" t="s">
        <v>48</v>
      </c>
      <c r="L4521" s="1" t="s">
        <v>48</v>
      </c>
      <c r="M4521" s="1" t="s">
        <v>49</v>
      </c>
      <c r="N4521" s="1" t="s">
        <v>48</v>
      </c>
      <c r="O4521" s="1" t="s">
        <v>48</v>
      </c>
      <c r="P4521" s="1" t="s">
        <v>48</v>
      </c>
      <c r="Q4521" s="1" t="s">
        <v>48</v>
      </c>
      <c r="R4521" s="1" t="s">
        <v>48</v>
      </c>
      <c r="S4521" s="1" t="s">
        <v>48</v>
      </c>
      <c r="T4521" s="1" t="s">
        <v>48</v>
      </c>
      <c r="U4521" s="1" t="s">
        <v>48</v>
      </c>
      <c r="V4521" s="1" t="s">
        <v>48</v>
      </c>
      <c r="W4521" s="1" t="s">
        <v>48</v>
      </c>
      <c r="X4521" s="1" t="s">
        <v>62</v>
      </c>
      <c r="AC4521" s="1" t="s">
        <v>5712</v>
      </c>
      <c r="AD4521" s="1" t="s">
        <v>5712</v>
      </c>
      <c r="AI4521" s="1" t="s">
        <v>17090</v>
      </c>
      <c r="AK4521" s="1" t="s">
        <v>77</v>
      </c>
      <c r="AN4521" s="1" t="s">
        <v>5712</v>
      </c>
      <c r="AP4521" s="1" t="s">
        <v>5712</v>
      </c>
      <c r="AR4521" s="1" t="s">
        <v>5712</v>
      </c>
      <c r="AT4521" s="1" t="s">
        <v>5712</v>
      </c>
      <c r="AV4521" s="1" t="s">
        <v>17091</v>
      </c>
    </row>
    <row r="4522" spans="1:48" x14ac:dyDescent="0.35">
      <c r="A4522" s="1" t="s">
        <v>17092</v>
      </c>
      <c r="B4522" s="1" t="s">
        <v>12499</v>
      </c>
      <c r="C4522" s="1" t="s">
        <v>41</v>
      </c>
      <c r="D4522">
        <v>32</v>
      </c>
      <c r="E4522" s="1" t="s">
        <v>57</v>
      </c>
      <c r="F4522" s="1" t="s">
        <v>72</v>
      </c>
      <c r="G4522" s="1" t="s">
        <v>44</v>
      </c>
      <c r="H4522" s="1" t="s">
        <v>60</v>
      </c>
      <c r="I4522" s="1" t="s">
        <v>125</v>
      </c>
      <c r="J4522" s="1" t="s">
        <v>47</v>
      </c>
      <c r="K4522" s="1" t="s">
        <v>48</v>
      </c>
      <c r="L4522" s="1" t="s">
        <v>48</v>
      </c>
      <c r="M4522" s="1" t="s">
        <v>48</v>
      </c>
      <c r="N4522" s="1" t="s">
        <v>48</v>
      </c>
      <c r="O4522" s="1" t="s">
        <v>48</v>
      </c>
      <c r="P4522" s="1" t="s">
        <v>48</v>
      </c>
      <c r="Q4522" s="1" t="s">
        <v>48</v>
      </c>
      <c r="R4522" s="1" t="s">
        <v>49</v>
      </c>
      <c r="S4522" s="1" t="s">
        <v>48</v>
      </c>
      <c r="T4522" s="1" t="s">
        <v>48</v>
      </c>
      <c r="U4522" s="1" t="s">
        <v>48</v>
      </c>
      <c r="V4522" s="1" t="s">
        <v>48</v>
      </c>
      <c r="W4522" s="1" t="s">
        <v>48</v>
      </c>
      <c r="X4522" s="1" t="s">
        <v>116</v>
      </c>
      <c r="Y4522" s="1" t="s">
        <v>17093</v>
      </c>
      <c r="AC4522" s="1" t="s">
        <v>5712</v>
      </c>
      <c r="AD4522" s="1" t="s">
        <v>5712</v>
      </c>
      <c r="AK4522" s="1" t="s">
        <v>63</v>
      </c>
      <c r="AN4522" s="1" t="s">
        <v>5712</v>
      </c>
      <c r="AP4522" s="1" t="s">
        <v>5712</v>
      </c>
      <c r="AR4522" s="1" t="s">
        <v>5712</v>
      </c>
      <c r="AT4522" s="1" t="s">
        <v>5712</v>
      </c>
    </row>
    <row r="4523" spans="1:48" x14ac:dyDescent="0.35">
      <c r="A4523" s="1" t="s">
        <v>17094</v>
      </c>
      <c r="B4523" s="1" t="s">
        <v>12499</v>
      </c>
      <c r="C4523" s="1" t="s">
        <v>41</v>
      </c>
      <c r="D4523">
        <v>20</v>
      </c>
      <c r="E4523" s="1" t="s">
        <v>57</v>
      </c>
      <c r="F4523" s="1" t="s">
        <v>107</v>
      </c>
      <c r="G4523" s="1" t="s">
        <v>59</v>
      </c>
      <c r="H4523" s="1" t="s">
        <v>79</v>
      </c>
      <c r="I4523" s="1" t="s">
        <v>113</v>
      </c>
      <c r="J4523" s="1" t="s">
        <v>47</v>
      </c>
      <c r="K4523" s="1" t="s">
        <v>48</v>
      </c>
      <c r="L4523" s="1" t="s">
        <v>48</v>
      </c>
      <c r="M4523" s="1" t="s">
        <v>48</v>
      </c>
      <c r="N4523" s="1" t="s">
        <v>49</v>
      </c>
      <c r="O4523" s="1" t="s">
        <v>48</v>
      </c>
      <c r="P4523" s="1" t="s">
        <v>48</v>
      </c>
      <c r="Q4523" s="1" t="s">
        <v>48</v>
      </c>
      <c r="R4523" s="1" t="s">
        <v>48</v>
      </c>
      <c r="S4523" s="1" t="s">
        <v>48</v>
      </c>
      <c r="T4523" s="1" t="s">
        <v>48</v>
      </c>
      <c r="U4523" s="1" t="s">
        <v>48</v>
      </c>
      <c r="V4523" s="1" t="s">
        <v>48</v>
      </c>
      <c r="W4523" s="1" t="s">
        <v>48</v>
      </c>
      <c r="X4523" s="1" t="s">
        <v>116</v>
      </c>
      <c r="Y4523" s="1" t="s">
        <v>17095</v>
      </c>
      <c r="AC4523" s="1" t="s">
        <v>5712</v>
      </c>
      <c r="AD4523" s="1" t="s">
        <v>5712</v>
      </c>
      <c r="AK4523" s="1" t="s">
        <v>55</v>
      </c>
      <c r="AN4523" s="1" t="s">
        <v>5712</v>
      </c>
      <c r="AP4523" s="1" t="s">
        <v>5712</v>
      </c>
      <c r="AR4523" s="1" t="s">
        <v>5712</v>
      </c>
      <c r="AT4523" s="1" t="s">
        <v>5712</v>
      </c>
      <c r="AV4523" s="1" t="s">
        <v>17096</v>
      </c>
    </row>
    <row r="4524" spans="1:48" x14ac:dyDescent="0.35">
      <c r="A4524" s="1" t="s">
        <v>17097</v>
      </c>
      <c r="B4524" s="1" t="s">
        <v>12499</v>
      </c>
      <c r="C4524" s="1" t="s">
        <v>41</v>
      </c>
      <c r="D4524">
        <v>23</v>
      </c>
      <c r="E4524" s="1" t="s">
        <v>57</v>
      </c>
      <c r="F4524" s="1" t="s">
        <v>107</v>
      </c>
      <c r="G4524" s="1" t="s">
        <v>98</v>
      </c>
      <c r="H4524" s="1" t="s">
        <v>45</v>
      </c>
      <c r="I4524" s="1" t="s">
        <v>110</v>
      </c>
      <c r="J4524" s="1" t="s">
        <v>47</v>
      </c>
      <c r="K4524" s="1" t="s">
        <v>49</v>
      </c>
      <c r="L4524" s="1" t="s">
        <v>48</v>
      </c>
      <c r="M4524" s="1" t="s">
        <v>48</v>
      </c>
      <c r="N4524" s="1" t="s">
        <v>48</v>
      </c>
      <c r="O4524" s="1" t="s">
        <v>48</v>
      </c>
      <c r="P4524" s="1" t="s">
        <v>48</v>
      </c>
      <c r="Q4524" s="1" t="s">
        <v>48</v>
      </c>
      <c r="R4524" s="1" t="s">
        <v>48</v>
      </c>
      <c r="S4524" s="1" t="s">
        <v>48</v>
      </c>
      <c r="T4524" s="1" t="s">
        <v>48</v>
      </c>
      <c r="U4524" s="1" t="s">
        <v>48</v>
      </c>
      <c r="V4524" s="1" t="s">
        <v>48</v>
      </c>
      <c r="W4524" s="1" t="s">
        <v>48</v>
      </c>
      <c r="X4524" s="1" t="s">
        <v>145</v>
      </c>
      <c r="Y4524" s="1" t="s">
        <v>17098</v>
      </c>
      <c r="AC4524" s="1" t="s">
        <v>5712</v>
      </c>
      <c r="AD4524" s="1" t="s">
        <v>5712</v>
      </c>
      <c r="AK4524" s="1" t="s">
        <v>55</v>
      </c>
      <c r="AN4524" s="1" t="s">
        <v>5712</v>
      </c>
      <c r="AP4524" s="1" t="s">
        <v>5712</v>
      </c>
      <c r="AR4524" s="1" t="s">
        <v>5712</v>
      </c>
      <c r="AT4524" s="1" t="s">
        <v>5712</v>
      </c>
    </row>
    <row r="4525" spans="1:48" x14ac:dyDescent="0.35">
      <c r="A4525" s="1" t="s">
        <v>17099</v>
      </c>
      <c r="B4525" s="1" t="s">
        <v>12499</v>
      </c>
      <c r="C4525" s="1" t="s">
        <v>41</v>
      </c>
      <c r="D4525">
        <v>45</v>
      </c>
      <c r="E4525" s="1" t="s">
        <v>42</v>
      </c>
      <c r="F4525" s="1" t="s">
        <v>43</v>
      </c>
      <c r="G4525" s="1" t="s">
        <v>44</v>
      </c>
      <c r="H4525" s="1" t="s">
        <v>45</v>
      </c>
      <c r="I4525" s="1" t="s">
        <v>110</v>
      </c>
      <c r="J4525" s="1" t="s">
        <v>80</v>
      </c>
      <c r="K4525" s="1" t="s">
        <v>48</v>
      </c>
      <c r="L4525" s="1" t="s">
        <v>48</v>
      </c>
      <c r="M4525" s="1" t="s">
        <v>48</v>
      </c>
      <c r="N4525" s="1" t="s">
        <v>48</v>
      </c>
      <c r="O4525" s="1" t="s">
        <v>48</v>
      </c>
      <c r="P4525" s="1" t="s">
        <v>48</v>
      </c>
      <c r="Q4525" s="1" t="s">
        <v>48</v>
      </c>
      <c r="R4525" s="1" t="s">
        <v>48</v>
      </c>
      <c r="S4525" s="1" t="s">
        <v>48</v>
      </c>
      <c r="T4525" s="1" t="s">
        <v>49</v>
      </c>
      <c r="U4525" s="1" t="s">
        <v>48</v>
      </c>
      <c r="V4525" s="1" t="s">
        <v>48</v>
      </c>
      <c r="W4525" s="1" t="s">
        <v>48</v>
      </c>
      <c r="X4525" s="1" t="s">
        <v>145</v>
      </c>
      <c r="Y4525" s="1" t="s">
        <v>17100</v>
      </c>
      <c r="AC4525" s="1" t="s">
        <v>5712</v>
      </c>
      <c r="AD4525" s="1" t="s">
        <v>5712</v>
      </c>
      <c r="AI4525" s="1" t="s">
        <v>17101</v>
      </c>
      <c r="AK4525" s="1" t="s">
        <v>63</v>
      </c>
      <c r="AN4525" s="1" t="s">
        <v>5712</v>
      </c>
      <c r="AP4525" s="1" t="s">
        <v>5712</v>
      </c>
      <c r="AR4525" s="1" t="s">
        <v>5712</v>
      </c>
      <c r="AT4525" s="1" t="s">
        <v>5712</v>
      </c>
    </row>
    <row r="4526" spans="1:48" x14ac:dyDescent="0.35">
      <c r="A4526" s="1" t="s">
        <v>17102</v>
      </c>
      <c r="B4526" s="1" t="s">
        <v>12499</v>
      </c>
      <c r="C4526" s="1" t="s">
        <v>71</v>
      </c>
      <c r="D4526">
        <v>43</v>
      </c>
      <c r="E4526" s="1" t="s">
        <v>42</v>
      </c>
      <c r="F4526" s="1" t="s">
        <v>66</v>
      </c>
      <c r="G4526" s="1" t="s">
        <v>44</v>
      </c>
      <c r="H4526" s="1" t="s">
        <v>79</v>
      </c>
      <c r="I4526" s="1" t="s">
        <v>110</v>
      </c>
      <c r="J4526" s="1" t="s">
        <v>80</v>
      </c>
      <c r="K4526" s="1" t="s">
        <v>48</v>
      </c>
      <c r="L4526" s="1" t="s">
        <v>48</v>
      </c>
      <c r="M4526" s="1" t="s">
        <v>48</v>
      </c>
      <c r="N4526" s="1" t="s">
        <v>48</v>
      </c>
      <c r="O4526" s="1" t="s">
        <v>48</v>
      </c>
      <c r="P4526" s="1" t="s">
        <v>48</v>
      </c>
      <c r="Q4526" s="1" t="s">
        <v>48</v>
      </c>
      <c r="R4526" s="1" t="s">
        <v>48</v>
      </c>
      <c r="S4526" s="1" t="s">
        <v>48</v>
      </c>
      <c r="T4526" s="1" t="s">
        <v>48</v>
      </c>
      <c r="U4526" s="1" t="s">
        <v>49</v>
      </c>
      <c r="V4526" s="1" t="s">
        <v>48</v>
      </c>
      <c r="W4526" s="1" t="s">
        <v>48</v>
      </c>
      <c r="X4526" s="1" t="s">
        <v>145</v>
      </c>
      <c r="Y4526" s="1" t="s">
        <v>17103</v>
      </c>
      <c r="AC4526" s="1" t="s">
        <v>5712</v>
      </c>
      <c r="AD4526" s="1" t="s">
        <v>5712</v>
      </c>
      <c r="AK4526" s="1" t="s">
        <v>77</v>
      </c>
      <c r="AN4526" s="1" t="s">
        <v>5712</v>
      </c>
      <c r="AP4526" s="1" t="s">
        <v>5712</v>
      </c>
      <c r="AR4526" s="1" t="s">
        <v>5712</v>
      </c>
      <c r="AT4526" s="1" t="s">
        <v>5712</v>
      </c>
      <c r="AV4526" s="1" t="s">
        <v>423</v>
      </c>
    </row>
    <row r="4527" spans="1:48" x14ac:dyDescent="0.35">
      <c r="A4527" s="1" t="s">
        <v>17104</v>
      </c>
      <c r="B4527" s="1" t="s">
        <v>12499</v>
      </c>
      <c r="C4527" s="1" t="s">
        <v>71</v>
      </c>
      <c r="D4527">
        <v>50</v>
      </c>
      <c r="E4527" s="1" t="s">
        <v>42</v>
      </c>
      <c r="F4527" s="1" t="s">
        <v>66</v>
      </c>
      <c r="G4527" s="1" t="s">
        <v>98</v>
      </c>
      <c r="H4527" s="1" t="s">
        <v>79</v>
      </c>
      <c r="I4527" s="1" t="s">
        <v>113</v>
      </c>
      <c r="J4527" s="1" t="s">
        <v>80</v>
      </c>
      <c r="K4527" s="1" t="s">
        <v>48</v>
      </c>
      <c r="L4527" s="1" t="s">
        <v>48</v>
      </c>
      <c r="M4527" s="1" t="s">
        <v>48</v>
      </c>
      <c r="N4527" s="1" t="s">
        <v>48</v>
      </c>
      <c r="O4527" s="1" t="s">
        <v>48</v>
      </c>
      <c r="P4527" s="1" t="s">
        <v>48</v>
      </c>
      <c r="Q4527" s="1" t="s">
        <v>48</v>
      </c>
      <c r="R4527" s="1" t="s">
        <v>48</v>
      </c>
      <c r="S4527" s="1" t="s">
        <v>48</v>
      </c>
      <c r="T4527" s="1" t="s">
        <v>49</v>
      </c>
      <c r="U4527" s="1" t="s">
        <v>48</v>
      </c>
      <c r="V4527" s="1" t="s">
        <v>48</v>
      </c>
      <c r="W4527" s="1" t="s">
        <v>48</v>
      </c>
      <c r="X4527" s="1" t="s">
        <v>51</v>
      </c>
      <c r="Y4527" s="1" t="s">
        <v>17105</v>
      </c>
      <c r="AC4527" s="1" t="s">
        <v>5712</v>
      </c>
      <c r="AD4527" s="1" t="s">
        <v>5712</v>
      </c>
      <c r="AK4527" s="1" t="s">
        <v>55</v>
      </c>
      <c r="AN4527" s="1" t="s">
        <v>5712</v>
      </c>
      <c r="AP4527" s="1" t="s">
        <v>5712</v>
      </c>
      <c r="AR4527" s="1" t="s">
        <v>5712</v>
      </c>
      <c r="AT4527" s="1" t="s">
        <v>5712</v>
      </c>
      <c r="AV4527" s="1" t="s">
        <v>17106</v>
      </c>
    </row>
    <row r="4528" spans="1:48" x14ac:dyDescent="0.35">
      <c r="A4528" s="1" t="s">
        <v>17107</v>
      </c>
      <c r="B4528" s="1" t="s">
        <v>12499</v>
      </c>
      <c r="C4528" s="1" t="s">
        <v>71</v>
      </c>
      <c r="D4528">
        <v>24</v>
      </c>
      <c r="E4528" s="1" t="s">
        <v>57</v>
      </c>
      <c r="F4528" s="1" t="s">
        <v>58</v>
      </c>
      <c r="G4528" s="1" t="s">
        <v>73</v>
      </c>
      <c r="H4528" s="1" t="s">
        <v>45</v>
      </c>
      <c r="I4528" s="1" t="s">
        <v>110</v>
      </c>
      <c r="J4528" s="1" t="s">
        <v>80</v>
      </c>
      <c r="K4528" s="1" t="s">
        <v>48</v>
      </c>
      <c r="L4528" s="1" t="s">
        <v>48</v>
      </c>
      <c r="M4528" s="1" t="s">
        <v>48</v>
      </c>
      <c r="N4528" s="1" t="s">
        <v>48</v>
      </c>
      <c r="O4528" s="1" t="s">
        <v>48</v>
      </c>
      <c r="P4528" s="1" t="s">
        <v>48</v>
      </c>
      <c r="Q4528" s="1" t="s">
        <v>48</v>
      </c>
      <c r="R4528" s="1" t="s">
        <v>48</v>
      </c>
      <c r="S4528" s="1" t="s">
        <v>48</v>
      </c>
      <c r="T4528" s="1" t="s">
        <v>49</v>
      </c>
      <c r="U4528" s="1" t="s">
        <v>48</v>
      </c>
      <c r="V4528" s="1" t="s">
        <v>48</v>
      </c>
      <c r="W4528" s="1" t="s">
        <v>48</v>
      </c>
      <c r="X4528" s="1" t="s">
        <v>116</v>
      </c>
      <c r="Y4528" s="1" t="s">
        <v>17108</v>
      </c>
      <c r="AC4528" s="1" t="s">
        <v>5712</v>
      </c>
      <c r="AD4528" s="1" t="s">
        <v>5712</v>
      </c>
      <c r="AK4528" s="1" t="s">
        <v>63</v>
      </c>
      <c r="AN4528" s="1" t="s">
        <v>5712</v>
      </c>
      <c r="AP4528" s="1" t="s">
        <v>5712</v>
      </c>
      <c r="AR4528" s="1" t="s">
        <v>5712</v>
      </c>
      <c r="AT4528" s="1" t="s">
        <v>5712</v>
      </c>
    </row>
    <row r="4529" spans="1:48" x14ac:dyDescent="0.35">
      <c r="A4529" s="1" t="s">
        <v>17109</v>
      </c>
      <c r="B4529" s="1" t="s">
        <v>12499</v>
      </c>
      <c r="C4529" s="1" t="s">
        <v>71</v>
      </c>
      <c r="D4529">
        <v>50</v>
      </c>
      <c r="E4529" s="1" t="s">
        <v>42</v>
      </c>
      <c r="F4529" s="1" t="s">
        <v>66</v>
      </c>
      <c r="G4529" s="1" t="s">
        <v>59</v>
      </c>
      <c r="H4529" s="1" t="s">
        <v>67</v>
      </c>
      <c r="I4529" s="1" t="s">
        <v>68</v>
      </c>
      <c r="J4529" s="1" t="s">
        <v>47</v>
      </c>
      <c r="K4529" s="1" t="s">
        <v>48</v>
      </c>
      <c r="L4529" s="1" t="s">
        <v>48</v>
      </c>
      <c r="M4529" s="1" t="s">
        <v>48</v>
      </c>
      <c r="N4529" s="1" t="s">
        <v>49</v>
      </c>
      <c r="O4529" s="1" t="s">
        <v>48</v>
      </c>
      <c r="P4529" s="1" t="s">
        <v>48</v>
      </c>
      <c r="Q4529" s="1" t="s">
        <v>48</v>
      </c>
      <c r="R4529" s="1" t="s">
        <v>48</v>
      </c>
      <c r="S4529" s="1" t="s">
        <v>48</v>
      </c>
      <c r="T4529" s="1" t="s">
        <v>48</v>
      </c>
      <c r="U4529" s="1" t="s">
        <v>48</v>
      </c>
      <c r="V4529" s="1" t="s">
        <v>48</v>
      </c>
      <c r="W4529" s="1" t="s">
        <v>48</v>
      </c>
      <c r="X4529" s="1" t="s">
        <v>62</v>
      </c>
      <c r="AC4529" s="1" t="s">
        <v>5712</v>
      </c>
      <c r="AD4529" s="1" t="s">
        <v>5712</v>
      </c>
      <c r="AI4529" s="1" t="s">
        <v>17110</v>
      </c>
      <c r="AK4529" s="1" t="s">
        <v>63</v>
      </c>
      <c r="AN4529" s="1" t="s">
        <v>5712</v>
      </c>
      <c r="AP4529" s="1" t="s">
        <v>5712</v>
      </c>
      <c r="AR4529" s="1" t="s">
        <v>5712</v>
      </c>
      <c r="AT4529" s="1" t="s">
        <v>5712</v>
      </c>
    </row>
    <row r="4530" spans="1:48" x14ac:dyDescent="0.35">
      <c r="A4530" s="1" t="s">
        <v>17111</v>
      </c>
      <c r="B4530" s="1" t="s">
        <v>12499</v>
      </c>
      <c r="C4530" s="1" t="s">
        <v>71</v>
      </c>
      <c r="D4530">
        <v>37</v>
      </c>
      <c r="E4530" s="1" t="s">
        <v>42</v>
      </c>
      <c r="F4530" s="1" t="s">
        <v>66</v>
      </c>
      <c r="G4530" s="1" t="s">
        <v>276</v>
      </c>
      <c r="H4530" s="1" t="s">
        <v>45</v>
      </c>
      <c r="I4530" s="1" t="s">
        <v>46</v>
      </c>
      <c r="J4530" s="1" t="s">
        <v>47</v>
      </c>
      <c r="K4530" s="1" t="s">
        <v>49</v>
      </c>
      <c r="L4530" s="1" t="s">
        <v>48</v>
      </c>
      <c r="M4530" s="1" t="s">
        <v>48</v>
      </c>
      <c r="N4530" s="1" t="s">
        <v>48</v>
      </c>
      <c r="O4530" s="1" t="s">
        <v>48</v>
      </c>
      <c r="P4530" s="1" t="s">
        <v>48</v>
      </c>
      <c r="Q4530" s="1" t="s">
        <v>48</v>
      </c>
      <c r="R4530" s="1" t="s">
        <v>48</v>
      </c>
      <c r="S4530" s="1" t="s">
        <v>48</v>
      </c>
      <c r="T4530" s="1" t="s">
        <v>49</v>
      </c>
      <c r="U4530" s="1" t="s">
        <v>48</v>
      </c>
      <c r="V4530" s="1" t="s">
        <v>48</v>
      </c>
      <c r="W4530" s="1" t="s">
        <v>48</v>
      </c>
      <c r="X4530" s="1" t="s">
        <v>62</v>
      </c>
      <c r="AC4530" s="1" t="s">
        <v>5712</v>
      </c>
      <c r="AD4530" s="1" t="s">
        <v>5712</v>
      </c>
      <c r="AI4530" s="1" t="s">
        <v>17112</v>
      </c>
      <c r="AK4530" s="1" t="s">
        <v>55</v>
      </c>
      <c r="AN4530" s="1" t="s">
        <v>5712</v>
      </c>
      <c r="AP4530" s="1" t="s">
        <v>5712</v>
      </c>
      <c r="AR4530" s="1" t="s">
        <v>5712</v>
      </c>
      <c r="AT4530" s="1" t="s">
        <v>5712</v>
      </c>
      <c r="AV4530" s="1" t="s">
        <v>579</v>
      </c>
    </row>
    <row r="4531" spans="1:48" x14ac:dyDescent="0.35">
      <c r="A4531" s="1" t="s">
        <v>17113</v>
      </c>
      <c r="B4531" s="1" t="s">
        <v>12499</v>
      </c>
      <c r="C4531" s="1" t="s">
        <v>71</v>
      </c>
      <c r="D4531">
        <v>53</v>
      </c>
      <c r="E4531" s="1" t="s">
        <v>42</v>
      </c>
      <c r="F4531" s="1" t="s">
        <v>66</v>
      </c>
      <c r="G4531" s="1" t="s">
        <v>137</v>
      </c>
      <c r="H4531" s="1" t="s">
        <v>67</v>
      </c>
      <c r="I4531" s="1" t="s">
        <v>90</v>
      </c>
      <c r="J4531" s="1" t="s">
        <v>47</v>
      </c>
      <c r="K4531" s="1" t="s">
        <v>48</v>
      </c>
      <c r="L4531" s="1" t="s">
        <v>48</v>
      </c>
      <c r="M4531" s="1" t="s">
        <v>48</v>
      </c>
      <c r="N4531" s="1" t="s">
        <v>48</v>
      </c>
      <c r="O4531" s="1" t="s">
        <v>48</v>
      </c>
      <c r="P4531" s="1" t="s">
        <v>49</v>
      </c>
      <c r="Q4531" s="1" t="s">
        <v>48</v>
      </c>
      <c r="R4531" s="1" t="s">
        <v>48</v>
      </c>
      <c r="S4531" s="1" t="s">
        <v>48</v>
      </c>
      <c r="T4531" s="1" t="s">
        <v>48</v>
      </c>
      <c r="U4531" s="1" t="s">
        <v>48</v>
      </c>
      <c r="V4531" s="1" t="s">
        <v>48</v>
      </c>
      <c r="W4531" s="1" t="s">
        <v>48</v>
      </c>
      <c r="X4531" s="1" t="s">
        <v>62</v>
      </c>
      <c r="AC4531" s="1" t="s">
        <v>5712</v>
      </c>
      <c r="AD4531" s="1" t="s">
        <v>5712</v>
      </c>
      <c r="AI4531" s="1" t="s">
        <v>17114</v>
      </c>
      <c r="AK4531" s="1" t="s">
        <v>77</v>
      </c>
      <c r="AN4531" s="1" t="s">
        <v>5712</v>
      </c>
      <c r="AP4531" s="1" t="s">
        <v>5712</v>
      </c>
      <c r="AR4531" s="1" t="s">
        <v>5712</v>
      </c>
      <c r="AT4531" s="1" t="s">
        <v>5712</v>
      </c>
    </row>
    <row r="4532" spans="1:48" x14ac:dyDescent="0.35">
      <c r="A4532" s="1" t="s">
        <v>17115</v>
      </c>
      <c r="B4532" s="1" t="s">
        <v>12499</v>
      </c>
      <c r="C4532" s="1" t="s">
        <v>41</v>
      </c>
      <c r="D4532">
        <v>46</v>
      </c>
      <c r="E4532" s="1" t="s">
        <v>42</v>
      </c>
      <c r="F4532" s="1" t="s">
        <v>66</v>
      </c>
      <c r="G4532" s="1" t="s">
        <v>73</v>
      </c>
      <c r="H4532" s="1" t="s">
        <v>79</v>
      </c>
      <c r="I4532" s="1" t="s">
        <v>99</v>
      </c>
      <c r="J4532" s="1" t="s">
        <v>47</v>
      </c>
      <c r="K4532" s="1" t="s">
        <v>48</v>
      </c>
      <c r="L4532" s="1" t="s">
        <v>48</v>
      </c>
      <c r="M4532" s="1" t="s">
        <v>48</v>
      </c>
      <c r="N4532" s="1" t="s">
        <v>48</v>
      </c>
      <c r="O4532" s="1" t="s">
        <v>48</v>
      </c>
      <c r="P4532" s="1" t="s">
        <v>48</v>
      </c>
      <c r="Q4532" s="1" t="s">
        <v>49</v>
      </c>
      <c r="R4532" s="1" t="s">
        <v>48</v>
      </c>
      <c r="S4532" s="1" t="s">
        <v>48</v>
      </c>
      <c r="T4532" s="1" t="s">
        <v>48</v>
      </c>
      <c r="U4532" s="1" t="s">
        <v>48</v>
      </c>
      <c r="V4532" s="1" t="s">
        <v>48</v>
      </c>
      <c r="W4532" s="1" t="s">
        <v>48</v>
      </c>
      <c r="X4532" s="1" t="s">
        <v>62</v>
      </c>
      <c r="AC4532" s="1" t="s">
        <v>5712</v>
      </c>
      <c r="AD4532" s="1" t="s">
        <v>5712</v>
      </c>
      <c r="AK4532" s="1" t="s">
        <v>101</v>
      </c>
      <c r="AN4532" s="1" t="s">
        <v>81</v>
      </c>
      <c r="AP4532" s="1" t="s">
        <v>81</v>
      </c>
      <c r="AR4532" s="1" t="s">
        <v>5712</v>
      </c>
      <c r="AT4532" s="1" t="s">
        <v>5712</v>
      </c>
    </row>
    <row r="4533" spans="1:48" x14ac:dyDescent="0.35">
      <c r="A4533" s="1" t="s">
        <v>17116</v>
      </c>
      <c r="B4533" s="1" t="s">
        <v>12499</v>
      </c>
      <c r="C4533" s="1" t="s">
        <v>71</v>
      </c>
      <c r="D4533">
        <v>20</v>
      </c>
      <c r="E4533" s="1" t="s">
        <v>57</v>
      </c>
      <c r="F4533" s="1" t="s">
        <v>107</v>
      </c>
      <c r="G4533" s="1" t="s">
        <v>59</v>
      </c>
      <c r="H4533" s="1" t="s">
        <v>45</v>
      </c>
      <c r="I4533" s="1" t="s">
        <v>74</v>
      </c>
      <c r="J4533" s="1" t="s">
        <v>47</v>
      </c>
      <c r="K4533" s="1" t="s">
        <v>48</v>
      </c>
      <c r="L4533" s="1" t="s">
        <v>48</v>
      </c>
      <c r="M4533" s="1" t="s">
        <v>48</v>
      </c>
      <c r="N4533" s="1" t="s">
        <v>49</v>
      </c>
      <c r="O4533" s="1" t="s">
        <v>48</v>
      </c>
      <c r="P4533" s="1" t="s">
        <v>48</v>
      </c>
      <c r="Q4533" s="1" t="s">
        <v>48</v>
      </c>
      <c r="R4533" s="1" t="s">
        <v>48</v>
      </c>
      <c r="S4533" s="1" t="s">
        <v>48</v>
      </c>
      <c r="T4533" s="1" t="s">
        <v>48</v>
      </c>
      <c r="U4533" s="1" t="s">
        <v>48</v>
      </c>
      <c r="V4533" s="1" t="s">
        <v>48</v>
      </c>
      <c r="W4533" s="1" t="s">
        <v>48</v>
      </c>
      <c r="X4533" s="1" t="s">
        <v>116</v>
      </c>
      <c r="Y4533" s="1" t="s">
        <v>17117</v>
      </c>
      <c r="AC4533" s="1" t="s">
        <v>5712</v>
      </c>
      <c r="AD4533" s="1" t="s">
        <v>5712</v>
      </c>
      <c r="AK4533" s="1" t="s">
        <v>55</v>
      </c>
      <c r="AN4533" s="1" t="s">
        <v>5712</v>
      </c>
      <c r="AP4533" s="1" t="s">
        <v>5712</v>
      </c>
      <c r="AR4533" s="1" t="s">
        <v>5712</v>
      </c>
      <c r="AT4533" s="1" t="s">
        <v>5712</v>
      </c>
      <c r="AV4533" s="1" t="s">
        <v>17118</v>
      </c>
    </row>
    <row r="4534" spans="1:48" x14ac:dyDescent="0.35">
      <c r="A4534" s="1" t="s">
        <v>17119</v>
      </c>
      <c r="B4534" s="1" t="s">
        <v>12499</v>
      </c>
      <c r="C4534" s="1" t="s">
        <v>41</v>
      </c>
      <c r="D4534">
        <v>35</v>
      </c>
      <c r="E4534" s="1" t="s">
        <v>42</v>
      </c>
      <c r="F4534" s="1" t="s">
        <v>72</v>
      </c>
      <c r="G4534" s="1" t="s">
        <v>98</v>
      </c>
      <c r="H4534" s="1" t="s">
        <v>45</v>
      </c>
      <c r="I4534" s="1" t="s">
        <v>46</v>
      </c>
      <c r="J4534" s="1" t="s">
        <v>80</v>
      </c>
      <c r="K4534" s="1" t="s">
        <v>48</v>
      </c>
      <c r="L4534" s="1" t="s">
        <v>48</v>
      </c>
      <c r="M4534" s="1" t="s">
        <v>48</v>
      </c>
      <c r="N4534" s="1" t="s">
        <v>48</v>
      </c>
      <c r="O4534" s="1" t="s">
        <v>48</v>
      </c>
      <c r="P4534" s="1" t="s">
        <v>48</v>
      </c>
      <c r="Q4534" s="1" t="s">
        <v>48</v>
      </c>
      <c r="R4534" s="1" t="s">
        <v>48</v>
      </c>
      <c r="S4534" s="1" t="s">
        <v>48</v>
      </c>
      <c r="T4534" s="1" t="s">
        <v>49</v>
      </c>
      <c r="U4534" s="1" t="s">
        <v>48</v>
      </c>
      <c r="V4534" s="1" t="s">
        <v>48</v>
      </c>
      <c r="W4534" s="1" t="s">
        <v>48</v>
      </c>
      <c r="X4534" s="1" t="s">
        <v>62</v>
      </c>
      <c r="AC4534" s="1" t="s">
        <v>5712</v>
      </c>
      <c r="AD4534" s="1" t="s">
        <v>5712</v>
      </c>
      <c r="AI4534" s="1" t="s">
        <v>17120</v>
      </c>
      <c r="AK4534" s="1" t="s">
        <v>77</v>
      </c>
      <c r="AN4534" s="1" t="s">
        <v>5712</v>
      </c>
      <c r="AP4534" s="1" t="s">
        <v>5712</v>
      </c>
      <c r="AR4534" s="1" t="s">
        <v>5712</v>
      </c>
      <c r="AT4534" s="1" t="s">
        <v>5712</v>
      </c>
      <c r="AV4534" s="1" t="s">
        <v>17121</v>
      </c>
    </row>
    <row r="4535" spans="1:48" x14ac:dyDescent="0.35">
      <c r="A4535" s="1" t="s">
        <v>17122</v>
      </c>
      <c r="B4535" s="1" t="s">
        <v>12499</v>
      </c>
      <c r="C4535" s="1" t="s">
        <v>41</v>
      </c>
      <c r="D4535">
        <v>35</v>
      </c>
      <c r="E4535" s="1" t="s">
        <v>42</v>
      </c>
      <c r="F4535" s="1" t="s">
        <v>72</v>
      </c>
      <c r="G4535" s="1" t="s">
        <v>44</v>
      </c>
      <c r="H4535" s="1" t="s">
        <v>386</v>
      </c>
      <c r="I4535" s="1" t="s">
        <v>61</v>
      </c>
      <c r="J4535" s="1" t="s">
        <v>47</v>
      </c>
      <c r="K4535" s="1" t="s">
        <v>49</v>
      </c>
      <c r="L4535" s="1" t="s">
        <v>48</v>
      </c>
      <c r="M4535" s="1" t="s">
        <v>48</v>
      </c>
      <c r="N4535" s="1" t="s">
        <v>48</v>
      </c>
      <c r="O4535" s="1" t="s">
        <v>48</v>
      </c>
      <c r="P4535" s="1" t="s">
        <v>48</v>
      </c>
      <c r="Q4535" s="1" t="s">
        <v>48</v>
      </c>
      <c r="R4535" s="1" t="s">
        <v>48</v>
      </c>
      <c r="S4535" s="1" t="s">
        <v>48</v>
      </c>
      <c r="T4535" s="1" t="s">
        <v>49</v>
      </c>
      <c r="U4535" s="1" t="s">
        <v>48</v>
      </c>
      <c r="V4535" s="1" t="s">
        <v>48</v>
      </c>
      <c r="W4535" s="1" t="s">
        <v>48</v>
      </c>
      <c r="X4535" s="1" t="s">
        <v>62</v>
      </c>
      <c r="AC4535" s="1" t="s">
        <v>5712</v>
      </c>
      <c r="AD4535" s="1" t="s">
        <v>5712</v>
      </c>
      <c r="AI4535" s="1" t="s">
        <v>17123</v>
      </c>
      <c r="AK4535" s="1" t="s">
        <v>63</v>
      </c>
      <c r="AN4535" s="1" t="s">
        <v>5712</v>
      </c>
      <c r="AP4535" s="1" t="s">
        <v>5712</v>
      </c>
      <c r="AR4535" s="1" t="s">
        <v>5712</v>
      </c>
      <c r="AT4535" s="1" t="s">
        <v>5712</v>
      </c>
      <c r="AV4535" s="1" t="s">
        <v>17124</v>
      </c>
    </row>
    <row r="4536" spans="1:48" x14ac:dyDescent="0.35">
      <c r="A4536" s="1" t="s">
        <v>17125</v>
      </c>
      <c r="B4536" s="1" t="s">
        <v>12499</v>
      </c>
      <c r="C4536" s="1" t="s">
        <v>41</v>
      </c>
      <c r="D4536">
        <v>24</v>
      </c>
      <c r="E4536" s="1" t="s">
        <v>57</v>
      </c>
      <c r="F4536" s="1" t="s">
        <v>107</v>
      </c>
      <c r="G4536" s="1" t="s">
        <v>44</v>
      </c>
      <c r="H4536" s="1" t="s">
        <v>109</v>
      </c>
      <c r="I4536" s="1" t="s">
        <v>99</v>
      </c>
      <c r="J4536" s="1" t="s">
        <v>47</v>
      </c>
      <c r="K4536" s="1" t="s">
        <v>48</v>
      </c>
      <c r="L4536" s="1" t="s">
        <v>48</v>
      </c>
      <c r="M4536" s="1" t="s">
        <v>48</v>
      </c>
      <c r="N4536" s="1" t="s">
        <v>49</v>
      </c>
      <c r="O4536" s="1" t="s">
        <v>48</v>
      </c>
      <c r="P4536" s="1" t="s">
        <v>48</v>
      </c>
      <c r="Q4536" s="1" t="s">
        <v>48</v>
      </c>
      <c r="R4536" s="1" t="s">
        <v>48</v>
      </c>
      <c r="S4536" s="1" t="s">
        <v>48</v>
      </c>
      <c r="T4536" s="1" t="s">
        <v>48</v>
      </c>
      <c r="U4536" s="1" t="s">
        <v>48</v>
      </c>
      <c r="V4536" s="1" t="s">
        <v>48</v>
      </c>
      <c r="W4536" s="1" t="s">
        <v>48</v>
      </c>
      <c r="X4536" s="1" t="s">
        <v>62</v>
      </c>
      <c r="AC4536" s="1" t="s">
        <v>5712</v>
      </c>
      <c r="AD4536" s="1" t="s">
        <v>5712</v>
      </c>
      <c r="AI4536" s="1" t="s">
        <v>17126</v>
      </c>
      <c r="AK4536" s="1" t="s">
        <v>77</v>
      </c>
      <c r="AN4536" s="1" t="s">
        <v>5712</v>
      </c>
      <c r="AP4536" s="1" t="s">
        <v>5712</v>
      </c>
      <c r="AR4536" s="1" t="s">
        <v>5712</v>
      </c>
      <c r="AT4536" s="1" t="s">
        <v>5712</v>
      </c>
      <c r="AV4536" s="1" t="s">
        <v>105</v>
      </c>
    </row>
    <row r="4537" spans="1:48" x14ac:dyDescent="0.35">
      <c r="A4537" s="1" t="s">
        <v>17127</v>
      </c>
      <c r="B4537" s="1" t="s">
        <v>12499</v>
      </c>
      <c r="C4537" s="1" t="s">
        <v>71</v>
      </c>
      <c r="D4537">
        <v>26</v>
      </c>
      <c r="E4537" s="1" t="s">
        <v>57</v>
      </c>
      <c r="F4537" s="1" t="s">
        <v>58</v>
      </c>
      <c r="G4537" s="1" t="s">
        <v>59</v>
      </c>
      <c r="H4537" s="1" t="s">
        <v>45</v>
      </c>
      <c r="I4537" s="1" t="s">
        <v>110</v>
      </c>
      <c r="J4537" s="1" t="s">
        <v>47</v>
      </c>
      <c r="K4537" s="1" t="s">
        <v>48</v>
      </c>
      <c r="L4537" s="1" t="s">
        <v>48</v>
      </c>
      <c r="M4537" s="1" t="s">
        <v>48</v>
      </c>
      <c r="N4537" s="1" t="s">
        <v>48</v>
      </c>
      <c r="O4537" s="1" t="s">
        <v>48</v>
      </c>
      <c r="P4537" s="1" t="s">
        <v>48</v>
      </c>
      <c r="Q4537" s="1" t="s">
        <v>48</v>
      </c>
      <c r="R4537" s="1" t="s">
        <v>48</v>
      </c>
      <c r="S4537" s="1" t="s">
        <v>48</v>
      </c>
      <c r="T4537" s="1" t="s">
        <v>48</v>
      </c>
      <c r="U4537" s="1" t="s">
        <v>48</v>
      </c>
      <c r="V4537" s="1" t="s">
        <v>48</v>
      </c>
      <c r="W4537" s="1" t="s">
        <v>49</v>
      </c>
      <c r="X4537" s="1" t="s">
        <v>62</v>
      </c>
      <c r="AC4537" s="1" t="s">
        <v>5712</v>
      </c>
      <c r="AD4537" s="1" t="s">
        <v>5712</v>
      </c>
      <c r="AI4537" s="1" t="s">
        <v>17128</v>
      </c>
      <c r="AK4537" s="1" t="s">
        <v>77</v>
      </c>
      <c r="AN4537" s="1" t="s">
        <v>5712</v>
      </c>
      <c r="AP4537" s="1" t="s">
        <v>5712</v>
      </c>
      <c r="AR4537" s="1" t="s">
        <v>5712</v>
      </c>
      <c r="AT4537" s="1" t="s">
        <v>5712</v>
      </c>
    </row>
    <row r="4538" spans="1:48" x14ac:dyDescent="0.35">
      <c r="A4538" s="1" t="s">
        <v>17129</v>
      </c>
      <c r="B4538" s="1" t="s">
        <v>12499</v>
      </c>
      <c r="C4538" s="1" t="s">
        <v>71</v>
      </c>
      <c r="D4538">
        <v>20</v>
      </c>
      <c r="E4538" s="1" t="s">
        <v>57</v>
      </c>
      <c r="F4538" s="1" t="s">
        <v>72</v>
      </c>
      <c r="G4538" s="1" t="s">
        <v>137</v>
      </c>
      <c r="H4538" s="1" t="s">
        <v>45</v>
      </c>
      <c r="I4538" s="1" t="s">
        <v>110</v>
      </c>
      <c r="J4538" s="1" t="s">
        <v>47</v>
      </c>
      <c r="K4538" s="1" t="s">
        <v>49</v>
      </c>
      <c r="L4538" s="1" t="s">
        <v>48</v>
      </c>
      <c r="M4538" s="1" t="s">
        <v>48</v>
      </c>
      <c r="N4538" s="1" t="s">
        <v>48</v>
      </c>
      <c r="O4538" s="1" t="s">
        <v>48</v>
      </c>
      <c r="P4538" s="1" t="s">
        <v>48</v>
      </c>
      <c r="Q4538" s="1" t="s">
        <v>48</v>
      </c>
      <c r="R4538" s="1" t="s">
        <v>48</v>
      </c>
      <c r="S4538" s="1" t="s">
        <v>48</v>
      </c>
      <c r="T4538" s="1" t="s">
        <v>49</v>
      </c>
      <c r="U4538" s="1" t="s">
        <v>48</v>
      </c>
      <c r="V4538" s="1" t="s">
        <v>48</v>
      </c>
      <c r="W4538" s="1" t="s">
        <v>48</v>
      </c>
      <c r="X4538" s="1" t="s">
        <v>145</v>
      </c>
      <c r="Y4538" s="1" t="s">
        <v>3844</v>
      </c>
      <c r="AC4538" s="1" t="s">
        <v>5712</v>
      </c>
      <c r="AD4538" s="1" t="s">
        <v>5712</v>
      </c>
      <c r="AI4538" s="1" t="s">
        <v>539</v>
      </c>
      <c r="AK4538" s="1" t="s">
        <v>55</v>
      </c>
      <c r="AN4538" s="1" t="s">
        <v>5712</v>
      </c>
      <c r="AP4538" s="1" t="s">
        <v>5712</v>
      </c>
      <c r="AR4538" s="1" t="s">
        <v>5712</v>
      </c>
      <c r="AT4538" s="1" t="s">
        <v>5712</v>
      </c>
      <c r="AV4538" s="1" t="s">
        <v>866</v>
      </c>
    </row>
    <row r="4539" spans="1:48" x14ac:dyDescent="0.35">
      <c r="A4539" s="1" t="s">
        <v>17130</v>
      </c>
      <c r="B4539" s="1" t="s">
        <v>12499</v>
      </c>
      <c r="C4539" s="1" t="s">
        <v>41</v>
      </c>
      <c r="D4539">
        <v>40</v>
      </c>
      <c r="E4539" s="1" t="s">
        <v>42</v>
      </c>
      <c r="F4539" s="1" t="s">
        <v>66</v>
      </c>
      <c r="G4539" s="1" t="s">
        <v>73</v>
      </c>
      <c r="H4539" s="1" t="s">
        <v>60</v>
      </c>
      <c r="I4539" s="1" t="s">
        <v>46</v>
      </c>
      <c r="J4539" s="1" t="s">
        <v>80</v>
      </c>
      <c r="K4539" s="1" t="s">
        <v>48</v>
      </c>
      <c r="L4539" s="1" t="s">
        <v>48</v>
      </c>
      <c r="M4539" s="1" t="s">
        <v>48</v>
      </c>
      <c r="N4539" s="1" t="s">
        <v>48</v>
      </c>
      <c r="O4539" s="1" t="s">
        <v>48</v>
      </c>
      <c r="P4539" s="1" t="s">
        <v>48</v>
      </c>
      <c r="Q4539" s="1" t="s">
        <v>48</v>
      </c>
      <c r="R4539" s="1" t="s">
        <v>48</v>
      </c>
      <c r="S4539" s="1" t="s">
        <v>48</v>
      </c>
      <c r="T4539" s="1" t="s">
        <v>48</v>
      </c>
      <c r="U4539" s="1" t="s">
        <v>48</v>
      </c>
      <c r="V4539" s="1" t="s">
        <v>48</v>
      </c>
      <c r="W4539" s="1" t="s">
        <v>49</v>
      </c>
      <c r="X4539" s="1" t="s">
        <v>116</v>
      </c>
      <c r="Y4539" s="1" t="s">
        <v>17131</v>
      </c>
      <c r="AC4539" s="1" t="s">
        <v>5712</v>
      </c>
      <c r="AD4539" s="1" t="s">
        <v>5712</v>
      </c>
      <c r="AI4539" s="1" t="s">
        <v>1114</v>
      </c>
      <c r="AK4539" s="1" t="s">
        <v>77</v>
      </c>
      <c r="AN4539" s="1" t="s">
        <v>5712</v>
      </c>
      <c r="AP4539" s="1" t="s">
        <v>5712</v>
      </c>
      <c r="AR4539" s="1" t="s">
        <v>5712</v>
      </c>
      <c r="AT4539" s="1" t="s">
        <v>5712</v>
      </c>
    </row>
    <row r="4540" spans="1:48" x14ac:dyDescent="0.35">
      <c r="A4540" s="1" t="s">
        <v>17132</v>
      </c>
      <c r="B4540" s="1" t="s">
        <v>12499</v>
      </c>
      <c r="C4540" s="1" t="s">
        <v>41</v>
      </c>
      <c r="D4540">
        <v>35</v>
      </c>
      <c r="E4540" s="1" t="s">
        <v>42</v>
      </c>
      <c r="F4540" s="1" t="s">
        <v>43</v>
      </c>
      <c r="G4540" s="1" t="s">
        <v>137</v>
      </c>
      <c r="H4540" s="1" t="s">
        <v>109</v>
      </c>
      <c r="I4540" s="1" t="s">
        <v>46</v>
      </c>
      <c r="J4540" s="1" t="s">
        <v>47</v>
      </c>
      <c r="K4540" s="1" t="s">
        <v>48</v>
      </c>
      <c r="L4540" s="1" t="s">
        <v>48</v>
      </c>
      <c r="M4540" s="1" t="s">
        <v>48</v>
      </c>
      <c r="N4540" s="1" t="s">
        <v>48</v>
      </c>
      <c r="O4540" s="1" t="s">
        <v>48</v>
      </c>
      <c r="P4540" s="1" t="s">
        <v>49</v>
      </c>
      <c r="Q4540" s="1" t="s">
        <v>48</v>
      </c>
      <c r="R4540" s="1" t="s">
        <v>48</v>
      </c>
      <c r="S4540" s="1" t="s">
        <v>48</v>
      </c>
      <c r="T4540" s="1" t="s">
        <v>48</v>
      </c>
      <c r="U4540" s="1" t="s">
        <v>48</v>
      </c>
      <c r="V4540" s="1" t="s">
        <v>48</v>
      </c>
      <c r="W4540" s="1" t="s">
        <v>48</v>
      </c>
      <c r="X4540" s="1" t="s">
        <v>116</v>
      </c>
      <c r="Y4540" s="1" t="s">
        <v>17133</v>
      </c>
      <c r="AC4540" s="1" t="s">
        <v>5712</v>
      </c>
      <c r="AD4540" s="1" t="s">
        <v>5712</v>
      </c>
      <c r="AK4540" s="1" t="s">
        <v>77</v>
      </c>
      <c r="AN4540" s="1" t="s">
        <v>5712</v>
      </c>
      <c r="AP4540" s="1" t="s">
        <v>5712</v>
      </c>
      <c r="AR4540" s="1" t="s">
        <v>5712</v>
      </c>
      <c r="AT4540" s="1" t="s">
        <v>5712</v>
      </c>
    </row>
    <row r="4541" spans="1:48" x14ac:dyDescent="0.35">
      <c r="A4541" s="1" t="s">
        <v>17134</v>
      </c>
      <c r="B4541" s="1" t="s">
        <v>12499</v>
      </c>
      <c r="C4541" s="1" t="s">
        <v>41</v>
      </c>
      <c r="D4541">
        <v>56</v>
      </c>
      <c r="E4541" s="1" t="s">
        <v>65</v>
      </c>
      <c r="F4541" s="1" t="s">
        <v>66</v>
      </c>
      <c r="G4541" s="1" t="s">
        <v>73</v>
      </c>
      <c r="H4541" s="1" t="s">
        <v>67</v>
      </c>
      <c r="I4541" s="1" t="s">
        <v>68</v>
      </c>
      <c r="J4541" s="1" t="s">
        <v>80</v>
      </c>
      <c r="K4541" s="1" t="s">
        <v>48</v>
      </c>
      <c r="L4541" s="1" t="s">
        <v>49</v>
      </c>
      <c r="M4541" s="1" t="s">
        <v>48</v>
      </c>
      <c r="N4541" s="1" t="s">
        <v>48</v>
      </c>
      <c r="O4541" s="1" t="s">
        <v>48</v>
      </c>
      <c r="P4541" s="1" t="s">
        <v>48</v>
      </c>
      <c r="Q4541" s="1" t="s">
        <v>48</v>
      </c>
      <c r="R4541" s="1" t="s">
        <v>48</v>
      </c>
      <c r="S4541" s="1" t="s">
        <v>48</v>
      </c>
      <c r="T4541" s="1" t="s">
        <v>49</v>
      </c>
      <c r="U4541" s="1" t="s">
        <v>48</v>
      </c>
      <c r="V4541" s="1" t="s">
        <v>48</v>
      </c>
      <c r="W4541" s="1" t="s">
        <v>48</v>
      </c>
      <c r="X4541" s="1" t="s">
        <v>75</v>
      </c>
      <c r="Y4541" s="1" t="s">
        <v>13877</v>
      </c>
      <c r="AC4541" s="1" t="s">
        <v>5712</v>
      </c>
      <c r="AD4541" s="1" t="s">
        <v>5712</v>
      </c>
      <c r="AK4541" s="1" t="s">
        <v>55</v>
      </c>
      <c r="AN4541" s="1" t="s">
        <v>5712</v>
      </c>
      <c r="AP4541" s="1" t="s">
        <v>5712</v>
      </c>
      <c r="AR4541" s="1" t="s">
        <v>5712</v>
      </c>
      <c r="AT4541" s="1" t="s">
        <v>5712</v>
      </c>
    </row>
    <row r="4542" spans="1:48" x14ac:dyDescent="0.35">
      <c r="A4542" s="1" t="s">
        <v>17135</v>
      </c>
      <c r="B4542" s="1" t="s">
        <v>12499</v>
      </c>
      <c r="C4542" s="1" t="s">
        <v>71</v>
      </c>
      <c r="D4542">
        <v>60</v>
      </c>
      <c r="E4542" s="1" t="s">
        <v>65</v>
      </c>
      <c r="F4542" s="1" t="s">
        <v>66</v>
      </c>
      <c r="G4542" s="1" t="s">
        <v>98</v>
      </c>
      <c r="H4542" s="1" t="s">
        <v>67</v>
      </c>
      <c r="I4542" s="1" t="s">
        <v>68</v>
      </c>
      <c r="J4542" s="1" t="s">
        <v>47</v>
      </c>
      <c r="K4542" s="1" t="s">
        <v>49</v>
      </c>
      <c r="L4542" s="1" t="s">
        <v>48</v>
      </c>
      <c r="M4542" s="1" t="s">
        <v>48</v>
      </c>
      <c r="N4542" s="1" t="s">
        <v>48</v>
      </c>
      <c r="O4542" s="1" t="s">
        <v>48</v>
      </c>
      <c r="P4542" s="1" t="s">
        <v>48</v>
      </c>
      <c r="Q4542" s="1" t="s">
        <v>48</v>
      </c>
      <c r="R4542" s="1" t="s">
        <v>48</v>
      </c>
      <c r="S4542" s="1" t="s">
        <v>48</v>
      </c>
      <c r="T4542" s="1" t="s">
        <v>49</v>
      </c>
      <c r="U4542" s="1" t="s">
        <v>48</v>
      </c>
      <c r="V4542" s="1" t="s">
        <v>48</v>
      </c>
      <c r="W4542" s="1" t="s">
        <v>48</v>
      </c>
      <c r="X4542" s="1" t="s">
        <v>62</v>
      </c>
      <c r="AC4542" s="1" t="s">
        <v>5712</v>
      </c>
      <c r="AD4542" s="1" t="s">
        <v>5712</v>
      </c>
      <c r="AK4542" s="1" t="s">
        <v>101</v>
      </c>
      <c r="AN4542" s="1" t="s">
        <v>5712</v>
      </c>
      <c r="AP4542" s="1" t="s">
        <v>131</v>
      </c>
      <c r="AR4542" s="1" t="s">
        <v>5712</v>
      </c>
      <c r="AT4542" s="1" t="s">
        <v>5712</v>
      </c>
    </row>
    <row r="4543" spans="1:48" x14ac:dyDescent="0.35">
      <c r="A4543" s="1" t="s">
        <v>17136</v>
      </c>
      <c r="B4543" s="1" t="s">
        <v>12499</v>
      </c>
      <c r="C4543" s="1" t="s">
        <v>41</v>
      </c>
      <c r="D4543">
        <v>37</v>
      </c>
      <c r="E4543" s="1" t="s">
        <v>42</v>
      </c>
      <c r="F4543" s="1" t="s">
        <v>43</v>
      </c>
      <c r="G4543" s="1" t="s">
        <v>98</v>
      </c>
      <c r="H4543" s="1" t="s">
        <v>79</v>
      </c>
      <c r="I4543" s="1" t="s">
        <v>113</v>
      </c>
      <c r="J4543" s="1" t="s">
        <v>80</v>
      </c>
      <c r="K4543" s="1" t="s">
        <v>48</v>
      </c>
      <c r="L4543" s="1" t="s">
        <v>48</v>
      </c>
      <c r="M4543" s="1" t="s">
        <v>48</v>
      </c>
      <c r="N4543" s="1" t="s">
        <v>49</v>
      </c>
      <c r="O4543" s="1" t="s">
        <v>48</v>
      </c>
      <c r="P4543" s="1" t="s">
        <v>48</v>
      </c>
      <c r="Q4543" s="1" t="s">
        <v>48</v>
      </c>
      <c r="R4543" s="1" t="s">
        <v>48</v>
      </c>
      <c r="S4543" s="1" t="s">
        <v>48</v>
      </c>
      <c r="T4543" s="1" t="s">
        <v>48</v>
      </c>
      <c r="U4543" s="1" t="s">
        <v>48</v>
      </c>
      <c r="V4543" s="1" t="s">
        <v>48</v>
      </c>
      <c r="W4543" s="1" t="s">
        <v>48</v>
      </c>
      <c r="X4543" s="1" t="s">
        <v>145</v>
      </c>
      <c r="Y4543" s="1" t="s">
        <v>17137</v>
      </c>
      <c r="AC4543" s="1" t="s">
        <v>5712</v>
      </c>
      <c r="AD4543" s="1" t="s">
        <v>5712</v>
      </c>
      <c r="AK4543" s="1" t="s">
        <v>63</v>
      </c>
      <c r="AN4543" s="1" t="s">
        <v>5712</v>
      </c>
      <c r="AP4543" s="1" t="s">
        <v>5712</v>
      </c>
      <c r="AR4543" s="1" t="s">
        <v>5712</v>
      </c>
      <c r="AT4543" s="1" t="s">
        <v>5712</v>
      </c>
      <c r="AV4543" s="1" t="s">
        <v>17138</v>
      </c>
    </row>
    <row r="4544" spans="1:48" x14ac:dyDescent="0.35">
      <c r="A4544" s="1" t="s">
        <v>17139</v>
      </c>
      <c r="B4544" s="1" t="s">
        <v>12499</v>
      </c>
      <c r="C4544" s="1" t="s">
        <v>41</v>
      </c>
      <c r="D4544">
        <v>47</v>
      </c>
      <c r="E4544" s="1" t="s">
        <v>42</v>
      </c>
      <c r="F4544" s="1" t="s">
        <v>66</v>
      </c>
      <c r="G4544" s="1" t="s">
        <v>85</v>
      </c>
      <c r="H4544" s="1" t="s">
        <v>79</v>
      </c>
      <c r="I4544" s="1" t="s">
        <v>61</v>
      </c>
      <c r="J4544" s="1" t="s">
        <v>47</v>
      </c>
      <c r="K4544" s="1" t="s">
        <v>48</v>
      </c>
      <c r="L4544" s="1" t="s">
        <v>48</v>
      </c>
      <c r="M4544" s="1" t="s">
        <v>48</v>
      </c>
      <c r="N4544" s="1" t="s">
        <v>48</v>
      </c>
      <c r="O4544" s="1" t="s">
        <v>48</v>
      </c>
      <c r="P4544" s="1" t="s">
        <v>49</v>
      </c>
      <c r="Q4544" s="1" t="s">
        <v>48</v>
      </c>
      <c r="R4544" s="1" t="s">
        <v>48</v>
      </c>
      <c r="S4544" s="1" t="s">
        <v>48</v>
      </c>
      <c r="T4544" s="1" t="s">
        <v>48</v>
      </c>
      <c r="U4544" s="1" t="s">
        <v>48</v>
      </c>
      <c r="V4544" s="1" t="s">
        <v>48</v>
      </c>
      <c r="W4544" s="1" t="s">
        <v>48</v>
      </c>
      <c r="X4544" s="1" t="s">
        <v>75</v>
      </c>
      <c r="Y4544" s="1" t="s">
        <v>17140</v>
      </c>
      <c r="AC4544" s="1" t="s">
        <v>5712</v>
      </c>
      <c r="AD4544" s="1" t="s">
        <v>5712</v>
      </c>
      <c r="AK4544" s="1" t="s">
        <v>63</v>
      </c>
      <c r="AN4544" s="1" t="s">
        <v>5712</v>
      </c>
      <c r="AP4544" s="1" t="s">
        <v>5712</v>
      </c>
      <c r="AR4544" s="1" t="s">
        <v>5712</v>
      </c>
      <c r="AT4544" s="1" t="s">
        <v>5712</v>
      </c>
    </row>
    <row r="4545" spans="1:48" x14ac:dyDescent="0.35">
      <c r="A4545" s="1" t="s">
        <v>17141</v>
      </c>
      <c r="B4545" s="1" t="s">
        <v>12499</v>
      </c>
      <c r="C4545" s="1" t="s">
        <v>71</v>
      </c>
      <c r="D4545">
        <v>30</v>
      </c>
      <c r="E4545" s="1" t="s">
        <v>57</v>
      </c>
      <c r="F4545" s="1" t="s">
        <v>66</v>
      </c>
      <c r="G4545" s="1" t="s">
        <v>44</v>
      </c>
      <c r="H4545" s="1" t="s">
        <v>60</v>
      </c>
      <c r="I4545" s="1" t="s">
        <v>68</v>
      </c>
      <c r="J4545" s="1" t="s">
        <v>47</v>
      </c>
      <c r="K4545" s="1" t="s">
        <v>49</v>
      </c>
      <c r="L4545" s="1" t="s">
        <v>48</v>
      </c>
      <c r="M4545" s="1" t="s">
        <v>48</v>
      </c>
      <c r="N4545" s="1" t="s">
        <v>48</v>
      </c>
      <c r="O4545" s="1" t="s">
        <v>48</v>
      </c>
      <c r="P4545" s="1" t="s">
        <v>48</v>
      </c>
      <c r="Q4545" s="1" t="s">
        <v>48</v>
      </c>
      <c r="R4545" s="1" t="s">
        <v>48</v>
      </c>
      <c r="S4545" s="1" t="s">
        <v>48</v>
      </c>
      <c r="T4545" s="1" t="s">
        <v>49</v>
      </c>
      <c r="U4545" s="1" t="s">
        <v>48</v>
      </c>
      <c r="V4545" s="1" t="s">
        <v>48</v>
      </c>
      <c r="W4545" s="1" t="s">
        <v>48</v>
      </c>
      <c r="X4545" s="1" t="s">
        <v>145</v>
      </c>
      <c r="Y4545" s="1" t="s">
        <v>17142</v>
      </c>
      <c r="AC4545" s="1" t="s">
        <v>5712</v>
      </c>
      <c r="AD4545" s="1" t="s">
        <v>5712</v>
      </c>
      <c r="AK4545" s="1" t="s">
        <v>63</v>
      </c>
      <c r="AN4545" s="1" t="s">
        <v>5712</v>
      </c>
      <c r="AP4545" s="1" t="s">
        <v>5712</v>
      </c>
      <c r="AR4545" s="1" t="s">
        <v>5712</v>
      </c>
      <c r="AT4545" s="1" t="s">
        <v>5712</v>
      </c>
      <c r="AV4545" s="1" t="s">
        <v>17143</v>
      </c>
    </row>
    <row r="4546" spans="1:48" x14ac:dyDescent="0.35">
      <c r="A4546" s="1" t="s">
        <v>17144</v>
      </c>
      <c r="B4546" s="1" t="s">
        <v>12499</v>
      </c>
      <c r="C4546" s="1" t="s">
        <v>41</v>
      </c>
      <c r="D4546">
        <v>25</v>
      </c>
      <c r="E4546" s="1" t="s">
        <v>57</v>
      </c>
      <c r="F4546" s="1" t="s">
        <v>107</v>
      </c>
      <c r="G4546" s="1" t="s">
        <v>85</v>
      </c>
      <c r="H4546" s="1" t="s">
        <v>109</v>
      </c>
      <c r="I4546" s="1" t="s">
        <v>99</v>
      </c>
      <c r="J4546" s="1" t="s">
        <v>47</v>
      </c>
      <c r="K4546" s="1" t="s">
        <v>48</v>
      </c>
      <c r="L4546" s="1" t="s">
        <v>48</v>
      </c>
      <c r="M4546" s="1" t="s">
        <v>48</v>
      </c>
      <c r="N4546" s="1" t="s">
        <v>48</v>
      </c>
      <c r="O4546" s="1" t="s">
        <v>48</v>
      </c>
      <c r="P4546" s="1" t="s">
        <v>48</v>
      </c>
      <c r="Q4546" s="1" t="s">
        <v>48</v>
      </c>
      <c r="R4546" s="1" t="s">
        <v>49</v>
      </c>
      <c r="S4546" s="1" t="s">
        <v>48</v>
      </c>
      <c r="T4546" s="1" t="s">
        <v>48</v>
      </c>
      <c r="U4546" s="1" t="s">
        <v>48</v>
      </c>
      <c r="V4546" s="1" t="s">
        <v>48</v>
      </c>
      <c r="W4546" s="1" t="s">
        <v>48</v>
      </c>
      <c r="X4546" s="1" t="s">
        <v>62</v>
      </c>
      <c r="AC4546" s="1" t="s">
        <v>5712</v>
      </c>
      <c r="AD4546" s="1" t="s">
        <v>5712</v>
      </c>
      <c r="AK4546" s="1" t="s">
        <v>77</v>
      </c>
      <c r="AN4546" s="1" t="s">
        <v>5712</v>
      </c>
      <c r="AP4546" s="1" t="s">
        <v>5712</v>
      </c>
      <c r="AR4546" s="1" t="s">
        <v>5712</v>
      </c>
      <c r="AT4546" s="1" t="s">
        <v>5712</v>
      </c>
    </row>
    <row r="4547" spans="1:48" x14ac:dyDescent="0.35">
      <c r="A4547" s="1" t="s">
        <v>17145</v>
      </c>
      <c r="B4547" s="1" t="s">
        <v>12499</v>
      </c>
      <c r="C4547" s="1" t="s">
        <v>41</v>
      </c>
      <c r="D4547">
        <v>47</v>
      </c>
      <c r="E4547" s="1" t="s">
        <v>42</v>
      </c>
      <c r="F4547" s="1" t="s">
        <v>72</v>
      </c>
      <c r="G4547" s="1" t="s">
        <v>59</v>
      </c>
      <c r="H4547" s="1" t="s">
        <v>79</v>
      </c>
      <c r="I4547" s="1" t="s">
        <v>46</v>
      </c>
      <c r="J4547" s="1" t="s">
        <v>80</v>
      </c>
      <c r="K4547" s="1" t="s">
        <v>48</v>
      </c>
      <c r="L4547" s="1" t="s">
        <v>48</v>
      </c>
      <c r="M4547" s="1" t="s">
        <v>48</v>
      </c>
      <c r="N4547" s="1" t="s">
        <v>48</v>
      </c>
      <c r="O4547" s="1" t="s">
        <v>48</v>
      </c>
      <c r="P4547" s="1" t="s">
        <v>48</v>
      </c>
      <c r="Q4547" s="1" t="s">
        <v>48</v>
      </c>
      <c r="R4547" s="1" t="s">
        <v>48</v>
      </c>
      <c r="S4547" s="1" t="s">
        <v>48</v>
      </c>
      <c r="T4547" s="1" t="s">
        <v>49</v>
      </c>
      <c r="U4547" s="1" t="s">
        <v>48</v>
      </c>
      <c r="V4547" s="1" t="s">
        <v>48</v>
      </c>
      <c r="W4547" s="1" t="s">
        <v>48</v>
      </c>
      <c r="X4547" s="1" t="s">
        <v>116</v>
      </c>
      <c r="Y4547" s="1" t="s">
        <v>17146</v>
      </c>
      <c r="AC4547" s="1" t="s">
        <v>5712</v>
      </c>
      <c r="AD4547" s="1" t="s">
        <v>5712</v>
      </c>
      <c r="AI4547" s="1" t="s">
        <v>17147</v>
      </c>
      <c r="AK4547" s="1" t="s">
        <v>63</v>
      </c>
      <c r="AN4547" s="1" t="s">
        <v>5712</v>
      </c>
      <c r="AP4547" s="1" t="s">
        <v>5712</v>
      </c>
      <c r="AR4547" s="1" t="s">
        <v>5712</v>
      </c>
      <c r="AT4547" s="1" t="s">
        <v>5712</v>
      </c>
      <c r="AV4547" s="1" t="s">
        <v>17148</v>
      </c>
    </row>
    <row r="4548" spans="1:48" x14ac:dyDescent="0.35">
      <c r="A4548" s="1" t="s">
        <v>17149</v>
      </c>
      <c r="B4548" s="1" t="s">
        <v>12499</v>
      </c>
      <c r="C4548" s="1" t="s">
        <v>41</v>
      </c>
      <c r="D4548">
        <v>42</v>
      </c>
      <c r="E4548" s="1" t="s">
        <v>42</v>
      </c>
      <c r="F4548" s="1" t="s">
        <v>66</v>
      </c>
      <c r="G4548" s="1" t="s">
        <v>44</v>
      </c>
      <c r="H4548" s="1" t="s">
        <v>79</v>
      </c>
      <c r="I4548" s="1" t="s">
        <v>46</v>
      </c>
      <c r="J4548" s="1" t="s">
        <v>47</v>
      </c>
      <c r="K4548" s="1" t="s">
        <v>48</v>
      </c>
      <c r="L4548" s="1" t="s">
        <v>48</v>
      </c>
      <c r="M4548" s="1" t="s">
        <v>48</v>
      </c>
      <c r="N4548" s="1" t="s">
        <v>48</v>
      </c>
      <c r="O4548" s="1" t="s">
        <v>49</v>
      </c>
      <c r="P4548" s="1" t="s">
        <v>48</v>
      </c>
      <c r="Q4548" s="1" t="s">
        <v>48</v>
      </c>
      <c r="R4548" s="1" t="s">
        <v>48</v>
      </c>
      <c r="S4548" s="1" t="s">
        <v>48</v>
      </c>
      <c r="T4548" s="1" t="s">
        <v>48</v>
      </c>
      <c r="U4548" s="1" t="s">
        <v>48</v>
      </c>
      <c r="V4548" s="1" t="s">
        <v>48</v>
      </c>
      <c r="W4548" s="1" t="s">
        <v>48</v>
      </c>
      <c r="X4548" s="1" t="s">
        <v>62</v>
      </c>
      <c r="AC4548" s="1" t="s">
        <v>5712</v>
      </c>
      <c r="AD4548" s="1" t="s">
        <v>5712</v>
      </c>
      <c r="AK4548" s="1" t="s">
        <v>77</v>
      </c>
      <c r="AN4548" s="1" t="s">
        <v>5712</v>
      </c>
      <c r="AP4548" s="1" t="s">
        <v>5712</v>
      </c>
      <c r="AR4548" s="1" t="s">
        <v>5712</v>
      </c>
      <c r="AT4548" s="1" t="s">
        <v>5712</v>
      </c>
    </row>
    <row r="4549" spans="1:48" x14ac:dyDescent="0.35">
      <c r="A4549" s="1" t="s">
        <v>17150</v>
      </c>
      <c r="B4549" s="1" t="s">
        <v>12499</v>
      </c>
      <c r="C4549" s="1" t="s">
        <v>71</v>
      </c>
      <c r="D4549">
        <v>60</v>
      </c>
      <c r="E4549" s="1" t="s">
        <v>65</v>
      </c>
      <c r="F4549" s="1" t="s">
        <v>66</v>
      </c>
      <c r="G4549" s="1" t="s">
        <v>44</v>
      </c>
      <c r="H4549" s="1" t="s">
        <v>67</v>
      </c>
      <c r="I4549" s="1" t="s">
        <v>68</v>
      </c>
      <c r="J4549" s="1" t="s">
        <v>47</v>
      </c>
      <c r="K4549" s="1" t="s">
        <v>48</v>
      </c>
      <c r="L4549" s="1" t="s">
        <v>49</v>
      </c>
      <c r="M4549" s="1" t="s">
        <v>48</v>
      </c>
      <c r="N4549" s="1" t="s">
        <v>48</v>
      </c>
      <c r="O4549" s="1" t="s">
        <v>48</v>
      </c>
      <c r="P4549" s="1" t="s">
        <v>48</v>
      </c>
      <c r="Q4549" s="1" t="s">
        <v>48</v>
      </c>
      <c r="R4549" s="1" t="s">
        <v>48</v>
      </c>
      <c r="S4549" s="1" t="s">
        <v>48</v>
      </c>
      <c r="T4549" s="1" t="s">
        <v>48</v>
      </c>
      <c r="U4549" s="1" t="s">
        <v>48</v>
      </c>
      <c r="V4549" s="1" t="s">
        <v>48</v>
      </c>
      <c r="W4549" s="1" t="s">
        <v>48</v>
      </c>
      <c r="X4549" s="1" t="s">
        <v>62</v>
      </c>
      <c r="AC4549" s="1" t="s">
        <v>5712</v>
      </c>
      <c r="AD4549" s="1" t="s">
        <v>5712</v>
      </c>
      <c r="AI4549" s="1" t="s">
        <v>17151</v>
      </c>
      <c r="AK4549" s="1" t="s">
        <v>55</v>
      </c>
      <c r="AN4549" s="1" t="s">
        <v>5712</v>
      </c>
      <c r="AP4549" s="1" t="s">
        <v>5712</v>
      </c>
      <c r="AR4549" s="1" t="s">
        <v>5712</v>
      </c>
      <c r="AT4549" s="1" t="s">
        <v>5712</v>
      </c>
      <c r="AV4549" s="1" t="s">
        <v>17152</v>
      </c>
    </row>
    <row r="4550" spans="1:48" x14ac:dyDescent="0.35">
      <c r="A4550" s="1" t="s">
        <v>17153</v>
      </c>
      <c r="B4550" s="1" t="s">
        <v>12499</v>
      </c>
      <c r="C4550" s="1" t="s">
        <v>71</v>
      </c>
      <c r="D4550">
        <v>45</v>
      </c>
      <c r="E4550" s="1" t="s">
        <v>42</v>
      </c>
      <c r="F4550" s="1" t="s">
        <v>43</v>
      </c>
      <c r="G4550" s="1" t="s">
        <v>73</v>
      </c>
      <c r="H4550" s="1" t="s">
        <v>67</v>
      </c>
      <c r="I4550" s="1" t="s">
        <v>68</v>
      </c>
      <c r="J4550" s="1" t="s">
        <v>80</v>
      </c>
      <c r="K4550" s="1" t="s">
        <v>48</v>
      </c>
      <c r="L4550" s="1" t="s">
        <v>48</v>
      </c>
      <c r="M4550" s="1" t="s">
        <v>48</v>
      </c>
      <c r="N4550" s="1" t="s">
        <v>48</v>
      </c>
      <c r="O4550" s="1" t="s">
        <v>48</v>
      </c>
      <c r="P4550" s="1" t="s">
        <v>48</v>
      </c>
      <c r="Q4550" s="1" t="s">
        <v>48</v>
      </c>
      <c r="R4550" s="1" t="s">
        <v>48</v>
      </c>
      <c r="S4550" s="1" t="s">
        <v>48</v>
      </c>
      <c r="T4550" s="1" t="s">
        <v>49</v>
      </c>
      <c r="U4550" s="1" t="s">
        <v>48</v>
      </c>
      <c r="V4550" s="1" t="s">
        <v>48</v>
      </c>
      <c r="W4550" s="1" t="s">
        <v>48</v>
      </c>
      <c r="X4550" s="1" t="s">
        <v>145</v>
      </c>
      <c r="Y4550" s="1" t="s">
        <v>17154</v>
      </c>
      <c r="AC4550" s="1" t="s">
        <v>5712</v>
      </c>
      <c r="AD4550" s="1" t="s">
        <v>5712</v>
      </c>
      <c r="AI4550" s="1" t="s">
        <v>17155</v>
      </c>
      <c r="AK4550" s="1" t="s">
        <v>63</v>
      </c>
      <c r="AN4550" s="1" t="s">
        <v>5712</v>
      </c>
      <c r="AP4550" s="1" t="s">
        <v>5712</v>
      </c>
      <c r="AR4550" s="1" t="s">
        <v>5712</v>
      </c>
      <c r="AT4550" s="1" t="s">
        <v>5712</v>
      </c>
      <c r="AV4550" s="1" t="s">
        <v>17156</v>
      </c>
    </row>
    <row r="4551" spans="1:48" x14ac:dyDescent="0.35">
      <c r="A4551" s="1" t="s">
        <v>17157</v>
      </c>
      <c r="B4551" s="1" t="s">
        <v>12499</v>
      </c>
      <c r="C4551" s="1" t="s">
        <v>41</v>
      </c>
      <c r="D4551">
        <v>26</v>
      </c>
      <c r="E4551" s="1" t="s">
        <v>57</v>
      </c>
      <c r="F4551" s="1" t="s">
        <v>107</v>
      </c>
      <c r="G4551" s="1" t="s">
        <v>98</v>
      </c>
      <c r="H4551" s="1" t="s">
        <v>79</v>
      </c>
      <c r="I4551" s="1" t="s">
        <v>74</v>
      </c>
      <c r="J4551" s="1" t="s">
        <v>47</v>
      </c>
      <c r="K4551" s="1" t="s">
        <v>48</v>
      </c>
      <c r="L4551" s="1" t="s">
        <v>48</v>
      </c>
      <c r="M4551" s="1" t="s">
        <v>48</v>
      </c>
      <c r="N4551" s="1" t="s">
        <v>49</v>
      </c>
      <c r="O4551" s="1" t="s">
        <v>48</v>
      </c>
      <c r="P4551" s="1" t="s">
        <v>48</v>
      </c>
      <c r="Q4551" s="1" t="s">
        <v>48</v>
      </c>
      <c r="R4551" s="1" t="s">
        <v>48</v>
      </c>
      <c r="S4551" s="1" t="s">
        <v>48</v>
      </c>
      <c r="T4551" s="1" t="s">
        <v>48</v>
      </c>
      <c r="U4551" s="1" t="s">
        <v>48</v>
      </c>
      <c r="V4551" s="1" t="s">
        <v>48</v>
      </c>
      <c r="W4551" s="1" t="s">
        <v>48</v>
      </c>
      <c r="X4551" s="1" t="s">
        <v>62</v>
      </c>
      <c r="AC4551" s="1" t="s">
        <v>5712</v>
      </c>
      <c r="AD4551" s="1" t="s">
        <v>5712</v>
      </c>
      <c r="AI4551" s="1" t="s">
        <v>17158</v>
      </c>
      <c r="AK4551" s="1" t="s">
        <v>63</v>
      </c>
      <c r="AN4551" s="1" t="s">
        <v>5712</v>
      </c>
      <c r="AP4551" s="1" t="s">
        <v>5712</v>
      </c>
      <c r="AR4551" s="1" t="s">
        <v>5712</v>
      </c>
      <c r="AT4551" s="1" t="s">
        <v>5712</v>
      </c>
      <c r="AV4551" s="1" t="s">
        <v>17159</v>
      </c>
    </row>
    <row r="4552" spans="1:48" x14ac:dyDescent="0.35">
      <c r="A4552" s="1" t="s">
        <v>17160</v>
      </c>
      <c r="B4552" s="1" t="s">
        <v>12499</v>
      </c>
      <c r="C4552" s="1" t="s">
        <v>71</v>
      </c>
      <c r="D4552">
        <v>25</v>
      </c>
      <c r="E4552" s="1" t="s">
        <v>57</v>
      </c>
      <c r="F4552" s="1" t="s">
        <v>58</v>
      </c>
      <c r="G4552" s="1" t="s">
        <v>98</v>
      </c>
      <c r="H4552" s="1" t="s">
        <v>79</v>
      </c>
      <c r="I4552" s="1" t="s">
        <v>46</v>
      </c>
      <c r="J4552" s="1" t="s">
        <v>80</v>
      </c>
      <c r="K4552" s="1" t="s">
        <v>48</v>
      </c>
      <c r="L4552" s="1" t="s">
        <v>48</v>
      </c>
      <c r="M4552" s="1" t="s">
        <v>48</v>
      </c>
      <c r="N4552" s="1" t="s">
        <v>48</v>
      </c>
      <c r="O4552" s="1" t="s">
        <v>48</v>
      </c>
      <c r="P4552" s="1" t="s">
        <v>48</v>
      </c>
      <c r="Q4552" s="1" t="s">
        <v>48</v>
      </c>
      <c r="R4552" s="1" t="s">
        <v>48</v>
      </c>
      <c r="S4552" s="1" t="s">
        <v>48</v>
      </c>
      <c r="T4552" s="1" t="s">
        <v>48</v>
      </c>
      <c r="U4552" s="1" t="s">
        <v>49</v>
      </c>
      <c r="V4552" s="1" t="s">
        <v>48</v>
      </c>
      <c r="W4552" s="1" t="s">
        <v>48</v>
      </c>
      <c r="X4552" s="1" t="s">
        <v>116</v>
      </c>
      <c r="Y4552" s="1" t="s">
        <v>17161</v>
      </c>
      <c r="AC4552" s="1" t="s">
        <v>5712</v>
      </c>
      <c r="AD4552" s="1" t="s">
        <v>5712</v>
      </c>
      <c r="AK4552" s="1" t="s">
        <v>77</v>
      </c>
      <c r="AN4552" s="1" t="s">
        <v>5712</v>
      </c>
      <c r="AP4552" s="1" t="s">
        <v>5712</v>
      </c>
      <c r="AR4552" s="1" t="s">
        <v>5712</v>
      </c>
      <c r="AT4552" s="1" t="s">
        <v>5712</v>
      </c>
    </row>
    <row r="4553" spans="1:48" x14ac:dyDescent="0.35">
      <c r="A4553" s="1" t="s">
        <v>17162</v>
      </c>
      <c r="B4553" s="1" t="s">
        <v>12499</v>
      </c>
      <c r="C4553" s="1" t="s">
        <v>41</v>
      </c>
      <c r="D4553">
        <v>20</v>
      </c>
      <c r="E4553" s="1" t="s">
        <v>57</v>
      </c>
      <c r="F4553" s="1" t="s">
        <v>107</v>
      </c>
      <c r="G4553" s="1" t="s">
        <v>59</v>
      </c>
      <c r="H4553" s="1" t="s">
        <v>109</v>
      </c>
      <c r="I4553" s="1" t="s">
        <v>99</v>
      </c>
      <c r="J4553" s="1" t="s">
        <v>47</v>
      </c>
      <c r="K4553" s="1" t="s">
        <v>48</v>
      </c>
      <c r="L4553" s="1" t="s">
        <v>48</v>
      </c>
      <c r="M4553" s="1" t="s">
        <v>48</v>
      </c>
      <c r="N4553" s="1" t="s">
        <v>49</v>
      </c>
      <c r="O4553" s="1" t="s">
        <v>48</v>
      </c>
      <c r="P4553" s="1" t="s">
        <v>48</v>
      </c>
      <c r="Q4553" s="1" t="s">
        <v>48</v>
      </c>
      <c r="R4553" s="1" t="s">
        <v>48</v>
      </c>
      <c r="S4553" s="1" t="s">
        <v>48</v>
      </c>
      <c r="T4553" s="1" t="s">
        <v>48</v>
      </c>
      <c r="U4553" s="1" t="s">
        <v>48</v>
      </c>
      <c r="V4553" s="1" t="s">
        <v>48</v>
      </c>
      <c r="W4553" s="1" t="s">
        <v>48</v>
      </c>
      <c r="X4553" s="1" t="s">
        <v>145</v>
      </c>
      <c r="Y4553" s="1" t="s">
        <v>17163</v>
      </c>
      <c r="AC4553" s="1" t="s">
        <v>5712</v>
      </c>
      <c r="AD4553" s="1" t="s">
        <v>5712</v>
      </c>
      <c r="AI4553" s="1" t="s">
        <v>17164</v>
      </c>
      <c r="AK4553" s="1" t="s">
        <v>63</v>
      </c>
      <c r="AN4553" s="1" t="s">
        <v>5712</v>
      </c>
      <c r="AP4553" s="1" t="s">
        <v>5712</v>
      </c>
      <c r="AR4553" s="1" t="s">
        <v>5712</v>
      </c>
      <c r="AT4553" s="1" t="s">
        <v>5712</v>
      </c>
      <c r="AV4553" s="1" t="s">
        <v>17165</v>
      </c>
    </row>
    <row r="4554" spans="1:48" x14ac:dyDescent="0.35">
      <c r="A4554" s="1" t="s">
        <v>17166</v>
      </c>
      <c r="B4554" s="1" t="s">
        <v>12499</v>
      </c>
      <c r="C4554" s="1" t="s">
        <v>71</v>
      </c>
      <c r="D4554">
        <v>24</v>
      </c>
      <c r="E4554" s="1" t="s">
        <v>57</v>
      </c>
      <c r="F4554" s="1" t="s">
        <v>107</v>
      </c>
      <c r="G4554" s="1" t="s">
        <v>59</v>
      </c>
      <c r="H4554" s="1" t="s">
        <v>386</v>
      </c>
      <c r="I4554" s="1" t="s">
        <v>46</v>
      </c>
      <c r="J4554" s="1" t="s">
        <v>47</v>
      </c>
      <c r="K4554" s="1" t="s">
        <v>48</v>
      </c>
      <c r="L4554" s="1" t="s">
        <v>48</v>
      </c>
      <c r="M4554" s="1" t="s">
        <v>48</v>
      </c>
      <c r="N4554" s="1" t="s">
        <v>49</v>
      </c>
      <c r="O4554" s="1" t="s">
        <v>48</v>
      </c>
      <c r="P4554" s="1" t="s">
        <v>48</v>
      </c>
      <c r="Q4554" s="1" t="s">
        <v>48</v>
      </c>
      <c r="R4554" s="1" t="s">
        <v>48</v>
      </c>
      <c r="S4554" s="1" t="s">
        <v>48</v>
      </c>
      <c r="T4554" s="1" t="s">
        <v>48</v>
      </c>
      <c r="U4554" s="1" t="s">
        <v>48</v>
      </c>
      <c r="V4554" s="1" t="s">
        <v>48</v>
      </c>
      <c r="W4554" s="1" t="s">
        <v>48</v>
      </c>
      <c r="X4554" s="1" t="s">
        <v>51</v>
      </c>
      <c r="Y4554" s="1" t="s">
        <v>17167</v>
      </c>
      <c r="AC4554" s="1" t="s">
        <v>5712</v>
      </c>
      <c r="AD4554" s="1" t="s">
        <v>5712</v>
      </c>
      <c r="AK4554" s="1" t="s">
        <v>63</v>
      </c>
      <c r="AN4554" s="1" t="s">
        <v>5712</v>
      </c>
      <c r="AP4554" s="1" t="s">
        <v>5712</v>
      </c>
      <c r="AR4554" s="1" t="s">
        <v>5712</v>
      </c>
      <c r="AT4554" s="1" t="s">
        <v>5712</v>
      </c>
      <c r="AV4554" s="1" t="s">
        <v>17168</v>
      </c>
    </row>
    <row r="4555" spans="1:48" x14ac:dyDescent="0.35">
      <c r="A4555" s="1" t="s">
        <v>17169</v>
      </c>
      <c r="B4555" s="1" t="s">
        <v>12499</v>
      </c>
      <c r="C4555" s="1" t="s">
        <v>71</v>
      </c>
      <c r="D4555">
        <v>32</v>
      </c>
      <c r="E4555" s="1" t="s">
        <v>57</v>
      </c>
      <c r="F4555" s="1" t="s">
        <v>58</v>
      </c>
      <c r="G4555" s="1" t="s">
        <v>137</v>
      </c>
      <c r="H4555" s="1" t="s">
        <v>144</v>
      </c>
      <c r="I4555" s="1" t="s">
        <v>110</v>
      </c>
      <c r="J4555" s="1" t="s">
        <v>80</v>
      </c>
      <c r="K4555" s="1" t="s">
        <v>48</v>
      </c>
      <c r="L4555" s="1" t="s">
        <v>48</v>
      </c>
      <c r="M4555" s="1" t="s">
        <v>48</v>
      </c>
      <c r="N4555" s="1" t="s">
        <v>48</v>
      </c>
      <c r="O4555" s="1" t="s">
        <v>48</v>
      </c>
      <c r="P4555" s="1" t="s">
        <v>48</v>
      </c>
      <c r="Q4555" s="1" t="s">
        <v>48</v>
      </c>
      <c r="R4555" s="1" t="s">
        <v>48</v>
      </c>
      <c r="S4555" s="1" t="s">
        <v>48</v>
      </c>
      <c r="T4555" s="1" t="s">
        <v>49</v>
      </c>
      <c r="U4555" s="1" t="s">
        <v>48</v>
      </c>
      <c r="V4555" s="1" t="s">
        <v>48</v>
      </c>
      <c r="W4555" s="1" t="s">
        <v>48</v>
      </c>
      <c r="X4555" s="1" t="s">
        <v>62</v>
      </c>
      <c r="AC4555" s="1" t="s">
        <v>5712</v>
      </c>
      <c r="AD4555" s="1" t="s">
        <v>5712</v>
      </c>
      <c r="AI4555" s="1" t="s">
        <v>17170</v>
      </c>
      <c r="AK4555" s="1" t="s">
        <v>77</v>
      </c>
      <c r="AN4555" s="1" t="s">
        <v>5712</v>
      </c>
      <c r="AP4555" s="1" t="s">
        <v>5712</v>
      </c>
      <c r="AR4555" s="1" t="s">
        <v>5712</v>
      </c>
      <c r="AT4555" s="1" t="s">
        <v>5712</v>
      </c>
    </row>
    <row r="4556" spans="1:48" x14ac:dyDescent="0.35">
      <c r="A4556" s="1" t="s">
        <v>17171</v>
      </c>
      <c r="B4556" s="1" t="s">
        <v>12499</v>
      </c>
      <c r="C4556" s="1" t="s">
        <v>41</v>
      </c>
      <c r="D4556">
        <v>34</v>
      </c>
      <c r="E4556" s="1" t="s">
        <v>57</v>
      </c>
      <c r="F4556" s="1" t="s">
        <v>72</v>
      </c>
      <c r="G4556" s="1" t="s">
        <v>85</v>
      </c>
      <c r="H4556" s="1" t="s">
        <v>109</v>
      </c>
      <c r="I4556" s="1" t="s">
        <v>125</v>
      </c>
      <c r="J4556" s="1" t="s">
        <v>80</v>
      </c>
      <c r="K4556" s="1" t="s">
        <v>48</v>
      </c>
      <c r="L4556" s="1" t="s">
        <v>48</v>
      </c>
      <c r="M4556" s="1" t="s">
        <v>48</v>
      </c>
      <c r="N4556" s="1" t="s">
        <v>48</v>
      </c>
      <c r="O4556" s="1" t="s">
        <v>48</v>
      </c>
      <c r="P4556" s="1" t="s">
        <v>48</v>
      </c>
      <c r="Q4556" s="1" t="s">
        <v>48</v>
      </c>
      <c r="R4556" s="1" t="s">
        <v>48</v>
      </c>
      <c r="S4556" s="1" t="s">
        <v>48</v>
      </c>
      <c r="T4556" s="1" t="s">
        <v>49</v>
      </c>
      <c r="U4556" s="1" t="s">
        <v>48</v>
      </c>
      <c r="V4556" s="1" t="s">
        <v>48</v>
      </c>
      <c r="W4556" s="1" t="s">
        <v>48</v>
      </c>
      <c r="X4556" s="1" t="s">
        <v>62</v>
      </c>
      <c r="AC4556" s="1" t="s">
        <v>5712</v>
      </c>
      <c r="AD4556" s="1" t="s">
        <v>5712</v>
      </c>
      <c r="AI4556" s="1" t="s">
        <v>17172</v>
      </c>
      <c r="AK4556" s="1" t="s">
        <v>63</v>
      </c>
      <c r="AN4556" s="1" t="s">
        <v>5712</v>
      </c>
      <c r="AP4556" s="1" t="s">
        <v>5712</v>
      </c>
      <c r="AR4556" s="1" t="s">
        <v>5712</v>
      </c>
      <c r="AT4556" s="1" t="s">
        <v>5712</v>
      </c>
    </row>
    <row r="4557" spans="1:48" x14ac:dyDescent="0.35">
      <c r="A4557" s="1" t="s">
        <v>17173</v>
      </c>
      <c r="B4557" s="1" t="s">
        <v>12499</v>
      </c>
      <c r="C4557" s="1" t="s">
        <v>41</v>
      </c>
      <c r="D4557">
        <v>41</v>
      </c>
      <c r="E4557" s="1" t="s">
        <v>42</v>
      </c>
      <c r="F4557" s="1" t="s">
        <v>72</v>
      </c>
      <c r="G4557" s="1" t="s">
        <v>59</v>
      </c>
      <c r="H4557" s="1" t="s">
        <v>144</v>
      </c>
      <c r="I4557" s="1" t="s">
        <v>61</v>
      </c>
      <c r="J4557" s="1" t="s">
        <v>47</v>
      </c>
      <c r="K4557" s="1" t="s">
        <v>48</v>
      </c>
      <c r="L4557" s="1" t="s">
        <v>48</v>
      </c>
      <c r="M4557" s="1" t="s">
        <v>48</v>
      </c>
      <c r="N4557" s="1" t="s">
        <v>49</v>
      </c>
      <c r="O4557" s="1" t="s">
        <v>48</v>
      </c>
      <c r="P4557" s="1" t="s">
        <v>48</v>
      </c>
      <c r="Q4557" s="1" t="s">
        <v>48</v>
      </c>
      <c r="R4557" s="1" t="s">
        <v>48</v>
      </c>
      <c r="S4557" s="1" t="s">
        <v>48</v>
      </c>
      <c r="T4557" s="1" t="s">
        <v>48</v>
      </c>
      <c r="U4557" s="1" t="s">
        <v>48</v>
      </c>
      <c r="V4557" s="1" t="s">
        <v>48</v>
      </c>
      <c r="W4557" s="1" t="s">
        <v>48</v>
      </c>
      <c r="X4557" s="1" t="s">
        <v>62</v>
      </c>
      <c r="AC4557" s="1" t="s">
        <v>5712</v>
      </c>
      <c r="AD4557" s="1" t="s">
        <v>5712</v>
      </c>
      <c r="AK4557" s="1" t="s">
        <v>77</v>
      </c>
      <c r="AN4557" s="1" t="s">
        <v>5712</v>
      </c>
      <c r="AP4557" s="1" t="s">
        <v>5712</v>
      </c>
      <c r="AR4557" s="1" t="s">
        <v>5712</v>
      </c>
      <c r="AT4557" s="1" t="s">
        <v>5712</v>
      </c>
      <c r="AV4557" s="1" t="s">
        <v>17174</v>
      </c>
    </row>
    <row r="4558" spans="1:48" x14ac:dyDescent="0.35">
      <c r="A4558" s="1" t="s">
        <v>17175</v>
      </c>
      <c r="B4558" s="1" t="s">
        <v>12499</v>
      </c>
      <c r="C4558" s="1" t="s">
        <v>41</v>
      </c>
      <c r="D4558">
        <v>49</v>
      </c>
      <c r="E4558" s="1" t="s">
        <v>42</v>
      </c>
      <c r="F4558" s="1" t="s">
        <v>66</v>
      </c>
      <c r="G4558" s="1" t="s">
        <v>59</v>
      </c>
      <c r="H4558" s="1" t="s">
        <v>67</v>
      </c>
      <c r="I4558" s="1" t="s">
        <v>68</v>
      </c>
      <c r="J4558" s="1" t="s">
        <v>47</v>
      </c>
      <c r="K4558" s="1" t="s">
        <v>48</v>
      </c>
      <c r="L4558" s="1" t="s">
        <v>48</v>
      </c>
      <c r="M4558" s="1" t="s">
        <v>48</v>
      </c>
      <c r="N4558" s="1" t="s">
        <v>48</v>
      </c>
      <c r="O4558" s="1" t="s">
        <v>48</v>
      </c>
      <c r="P4558" s="1" t="s">
        <v>49</v>
      </c>
      <c r="Q4558" s="1" t="s">
        <v>48</v>
      </c>
      <c r="R4558" s="1" t="s">
        <v>48</v>
      </c>
      <c r="S4558" s="1" t="s">
        <v>48</v>
      </c>
      <c r="T4558" s="1" t="s">
        <v>48</v>
      </c>
      <c r="U4558" s="1" t="s">
        <v>48</v>
      </c>
      <c r="V4558" s="1" t="s">
        <v>48</v>
      </c>
      <c r="W4558" s="1" t="s">
        <v>48</v>
      </c>
      <c r="X4558" s="1" t="s">
        <v>116</v>
      </c>
      <c r="Y4558" s="1" t="s">
        <v>17176</v>
      </c>
      <c r="AC4558" s="1" t="s">
        <v>5712</v>
      </c>
      <c r="AD4558" s="1" t="s">
        <v>5712</v>
      </c>
      <c r="AK4558" s="1" t="s">
        <v>55</v>
      </c>
      <c r="AN4558" s="1" t="s">
        <v>5712</v>
      </c>
      <c r="AP4558" s="1" t="s">
        <v>81</v>
      </c>
      <c r="AR4558" s="1" t="s">
        <v>5712</v>
      </c>
      <c r="AT4558" s="1" t="s">
        <v>5712</v>
      </c>
    </row>
    <row r="4559" spans="1:48" x14ac:dyDescent="0.35">
      <c r="A4559" s="1" t="s">
        <v>17177</v>
      </c>
      <c r="B4559" s="1" t="s">
        <v>12499</v>
      </c>
      <c r="C4559" s="1" t="s">
        <v>41</v>
      </c>
      <c r="D4559">
        <v>24</v>
      </c>
      <c r="E4559" s="1" t="s">
        <v>57</v>
      </c>
      <c r="F4559" s="1" t="s">
        <v>107</v>
      </c>
      <c r="G4559" s="1" t="s">
        <v>98</v>
      </c>
      <c r="H4559" s="1" t="s">
        <v>45</v>
      </c>
      <c r="I4559" s="1" t="s">
        <v>99</v>
      </c>
      <c r="J4559" s="1" t="s">
        <v>80</v>
      </c>
      <c r="K4559" s="1" t="s">
        <v>48</v>
      </c>
      <c r="L4559" s="1" t="s">
        <v>48</v>
      </c>
      <c r="M4559" s="1" t="s">
        <v>48</v>
      </c>
      <c r="N4559" s="1" t="s">
        <v>48</v>
      </c>
      <c r="O4559" s="1" t="s">
        <v>48</v>
      </c>
      <c r="P4559" s="1" t="s">
        <v>48</v>
      </c>
      <c r="Q4559" s="1" t="s">
        <v>48</v>
      </c>
      <c r="R4559" s="1" t="s">
        <v>48</v>
      </c>
      <c r="S4559" s="1" t="s">
        <v>48</v>
      </c>
      <c r="T4559" s="1" t="s">
        <v>49</v>
      </c>
      <c r="U4559" s="1" t="s">
        <v>48</v>
      </c>
      <c r="V4559" s="1" t="s">
        <v>48</v>
      </c>
      <c r="W4559" s="1" t="s">
        <v>48</v>
      </c>
      <c r="X4559" s="1" t="s">
        <v>75</v>
      </c>
      <c r="Y4559" s="1" t="s">
        <v>17178</v>
      </c>
      <c r="AC4559" s="1" t="s">
        <v>5712</v>
      </c>
      <c r="AD4559" s="1" t="s">
        <v>5712</v>
      </c>
      <c r="AK4559" s="1" t="s">
        <v>55</v>
      </c>
      <c r="AN4559" s="1" t="s">
        <v>5712</v>
      </c>
      <c r="AP4559" s="1" t="s">
        <v>5712</v>
      </c>
      <c r="AR4559" s="1" t="s">
        <v>5712</v>
      </c>
      <c r="AT4559" s="1" t="s">
        <v>5712</v>
      </c>
      <c r="AV4559" s="1" t="s">
        <v>17179</v>
      </c>
    </row>
    <row r="4560" spans="1:48" x14ac:dyDescent="0.35">
      <c r="A4560" s="1" t="s">
        <v>17180</v>
      </c>
      <c r="B4560" s="1" t="s">
        <v>12499</v>
      </c>
      <c r="C4560" s="1" t="s">
        <v>71</v>
      </c>
      <c r="D4560">
        <v>61</v>
      </c>
      <c r="E4560" s="1" t="s">
        <v>65</v>
      </c>
      <c r="F4560" s="1" t="s">
        <v>66</v>
      </c>
      <c r="G4560" s="1" t="s">
        <v>73</v>
      </c>
      <c r="H4560" s="1" t="s">
        <v>67</v>
      </c>
      <c r="I4560" s="1" t="s">
        <v>99</v>
      </c>
      <c r="J4560" s="1" t="s">
        <v>47</v>
      </c>
      <c r="K4560" s="1" t="s">
        <v>49</v>
      </c>
      <c r="L4560" s="1" t="s">
        <v>48</v>
      </c>
      <c r="M4560" s="1" t="s">
        <v>48</v>
      </c>
      <c r="N4560" s="1" t="s">
        <v>48</v>
      </c>
      <c r="O4560" s="1" t="s">
        <v>48</v>
      </c>
      <c r="P4560" s="1" t="s">
        <v>48</v>
      </c>
      <c r="Q4560" s="1" t="s">
        <v>48</v>
      </c>
      <c r="R4560" s="1" t="s">
        <v>48</v>
      </c>
      <c r="S4560" s="1" t="s">
        <v>48</v>
      </c>
      <c r="T4560" s="1" t="s">
        <v>49</v>
      </c>
      <c r="U4560" s="1" t="s">
        <v>48</v>
      </c>
      <c r="V4560" s="1" t="s">
        <v>48</v>
      </c>
      <c r="W4560" s="1" t="s">
        <v>48</v>
      </c>
      <c r="X4560" s="1" t="s">
        <v>116</v>
      </c>
      <c r="Y4560" s="1" t="s">
        <v>17181</v>
      </c>
      <c r="AC4560" s="1" t="s">
        <v>5712</v>
      </c>
      <c r="AD4560" s="1" t="s">
        <v>5712</v>
      </c>
      <c r="AI4560" s="1" t="s">
        <v>17182</v>
      </c>
      <c r="AK4560" s="1" t="s">
        <v>77</v>
      </c>
      <c r="AN4560" s="1" t="s">
        <v>5712</v>
      </c>
      <c r="AP4560" s="1" t="s">
        <v>5712</v>
      </c>
      <c r="AR4560" s="1" t="s">
        <v>5712</v>
      </c>
      <c r="AT4560" s="1" t="s">
        <v>5712</v>
      </c>
      <c r="AV4560" s="1" t="s">
        <v>17183</v>
      </c>
    </row>
    <row r="4561" spans="1:48" x14ac:dyDescent="0.35">
      <c r="A4561" s="1" t="s">
        <v>17184</v>
      </c>
      <c r="B4561" s="1" t="s">
        <v>12499</v>
      </c>
      <c r="C4561" s="1" t="s">
        <v>41</v>
      </c>
      <c r="D4561">
        <v>26</v>
      </c>
      <c r="E4561" s="1" t="s">
        <v>57</v>
      </c>
      <c r="F4561" s="1" t="s">
        <v>107</v>
      </c>
      <c r="G4561" s="1" t="s">
        <v>85</v>
      </c>
      <c r="H4561" s="1" t="s">
        <v>45</v>
      </c>
      <c r="I4561" s="1" t="s">
        <v>74</v>
      </c>
      <c r="J4561" s="1" t="s">
        <v>80</v>
      </c>
      <c r="K4561" s="1" t="s">
        <v>48</v>
      </c>
      <c r="L4561" s="1" t="s">
        <v>48</v>
      </c>
      <c r="M4561" s="1" t="s">
        <v>48</v>
      </c>
      <c r="N4561" s="1" t="s">
        <v>48</v>
      </c>
      <c r="O4561" s="1" t="s">
        <v>48</v>
      </c>
      <c r="P4561" s="1" t="s">
        <v>48</v>
      </c>
      <c r="Q4561" s="1" t="s">
        <v>48</v>
      </c>
      <c r="R4561" s="1" t="s">
        <v>48</v>
      </c>
      <c r="S4561" s="1" t="s">
        <v>48</v>
      </c>
      <c r="T4561" s="1" t="s">
        <v>48</v>
      </c>
      <c r="U4561" s="1" t="s">
        <v>49</v>
      </c>
      <c r="V4561" s="1" t="s">
        <v>48</v>
      </c>
      <c r="W4561" s="1" t="s">
        <v>48</v>
      </c>
      <c r="X4561" s="1" t="s">
        <v>75</v>
      </c>
      <c r="Y4561" s="1" t="s">
        <v>17185</v>
      </c>
      <c r="AC4561" s="1" t="s">
        <v>5712</v>
      </c>
      <c r="AD4561" s="1" t="s">
        <v>5712</v>
      </c>
      <c r="AK4561" s="1" t="s">
        <v>55</v>
      </c>
      <c r="AN4561" s="1" t="s">
        <v>5712</v>
      </c>
      <c r="AP4561" s="1" t="s">
        <v>5712</v>
      </c>
      <c r="AR4561" s="1" t="s">
        <v>5712</v>
      </c>
      <c r="AT4561" s="1" t="s">
        <v>5712</v>
      </c>
      <c r="AV4561" s="1" t="s">
        <v>17186</v>
      </c>
    </row>
    <row r="4562" spans="1:48" x14ac:dyDescent="0.35">
      <c r="A4562" s="1" t="s">
        <v>17187</v>
      </c>
      <c r="B4562" s="1" t="s">
        <v>12499</v>
      </c>
      <c r="C4562" s="1" t="s">
        <v>41</v>
      </c>
      <c r="D4562">
        <v>22</v>
      </c>
      <c r="E4562" s="1" t="s">
        <v>57</v>
      </c>
      <c r="F4562" s="1" t="s">
        <v>107</v>
      </c>
      <c r="G4562" s="1" t="s">
        <v>98</v>
      </c>
      <c r="H4562" s="1" t="s">
        <v>109</v>
      </c>
      <c r="I4562" s="1" t="s">
        <v>68</v>
      </c>
      <c r="J4562" s="1" t="s">
        <v>47</v>
      </c>
      <c r="K4562" s="1" t="s">
        <v>48</v>
      </c>
      <c r="L4562" s="1" t="s">
        <v>48</v>
      </c>
      <c r="M4562" s="1" t="s">
        <v>48</v>
      </c>
      <c r="N4562" s="1" t="s">
        <v>48</v>
      </c>
      <c r="O4562" s="1" t="s">
        <v>48</v>
      </c>
      <c r="P4562" s="1" t="s">
        <v>49</v>
      </c>
      <c r="Q4562" s="1" t="s">
        <v>48</v>
      </c>
      <c r="R4562" s="1" t="s">
        <v>48</v>
      </c>
      <c r="S4562" s="1" t="s">
        <v>48</v>
      </c>
      <c r="T4562" s="1" t="s">
        <v>48</v>
      </c>
      <c r="U4562" s="1" t="s">
        <v>48</v>
      </c>
      <c r="V4562" s="1" t="s">
        <v>48</v>
      </c>
      <c r="W4562" s="1" t="s">
        <v>48</v>
      </c>
      <c r="X4562" s="1" t="s">
        <v>116</v>
      </c>
      <c r="Y4562" s="1" t="s">
        <v>17188</v>
      </c>
      <c r="AC4562" s="1" t="s">
        <v>5712</v>
      </c>
      <c r="AD4562" s="1" t="s">
        <v>5712</v>
      </c>
      <c r="AI4562" s="1" t="s">
        <v>17189</v>
      </c>
      <c r="AK4562" s="1" t="s">
        <v>55</v>
      </c>
      <c r="AN4562" s="1" t="s">
        <v>5712</v>
      </c>
      <c r="AP4562" s="1" t="s">
        <v>5712</v>
      </c>
      <c r="AR4562" s="1" t="s">
        <v>5712</v>
      </c>
      <c r="AT4562" s="1" t="s">
        <v>5712</v>
      </c>
    </row>
    <row r="4563" spans="1:48" x14ac:dyDescent="0.35">
      <c r="A4563" s="1" t="s">
        <v>17190</v>
      </c>
      <c r="B4563" s="1" t="s">
        <v>12499</v>
      </c>
      <c r="C4563" s="1" t="s">
        <v>41</v>
      </c>
      <c r="D4563">
        <v>26</v>
      </c>
      <c r="E4563" s="1" t="s">
        <v>57</v>
      </c>
      <c r="F4563" s="1" t="s">
        <v>107</v>
      </c>
      <c r="G4563" s="1" t="s">
        <v>44</v>
      </c>
      <c r="H4563" s="1" t="s">
        <v>109</v>
      </c>
      <c r="I4563" s="1" t="s">
        <v>90</v>
      </c>
      <c r="J4563" s="1" t="s">
        <v>47</v>
      </c>
      <c r="K4563" s="1" t="s">
        <v>48</v>
      </c>
      <c r="L4563" s="1" t="s">
        <v>48</v>
      </c>
      <c r="M4563" s="1" t="s">
        <v>48</v>
      </c>
      <c r="N4563" s="1" t="s">
        <v>49</v>
      </c>
      <c r="O4563" s="1" t="s">
        <v>48</v>
      </c>
      <c r="P4563" s="1" t="s">
        <v>48</v>
      </c>
      <c r="Q4563" s="1" t="s">
        <v>48</v>
      </c>
      <c r="R4563" s="1" t="s">
        <v>48</v>
      </c>
      <c r="S4563" s="1" t="s">
        <v>48</v>
      </c>
      <c r="T4563" s="1" t="s">
        <v>48</v>
      </c>
      <c r="U4563" s="1" t="s">
        <v>48</v>
      </c>
      <c r="V4563" s="1" t="s">
        <v>48</v>
      </c>
      <c r="W4563" s="1" t="s">
        <v>48</v>
      </c>
      <c r="X4563" s="1" t="s">
        <v>116</v>
      </c>
      <c r="Y4563" s="1" t="s">
        <v>17191</v>
      </c>
      <c r="AC4563" s="1" t="s">
        <v>5712</v>
      </c>
      <c r="AD4563" s="1" t="s">
        <v>5712</v>
      </c>
      <c r="AI4563" s="1" t="s">
        <v>17192</v>
      </c>
      <c r="AK4563" s="1" t="s">
        <v>77</v>
      </c>
      <c r="AN4563" s="1" t="s">
        <v>5712</v>
      </c>
      <c r="AP4563" s="1" t="s">
        <v>5712</v>
      </c>
      <c r="AR4563" s="1" t="s">
        <v>5712</v>
      </c>
      <c r="AT4563" s="1" t="s">
        <v>5712</v>
      </c>
    </row>
    <row r="4564" spans="1:48" x14ac:dyDescent="0.35">
      <c r="A4564" s="1" t="s">
        <v>17193</v>
      </c>
      <c r="B4564" s="1" t="s">
        <v>12499</v>
      </c>
      <c r="C4564" s="1" t="s">
        <v>41</v>
      </c>
      <c r="D4564">
        <v>24</v>
      </c>
      <c r="E4564" s="1" t="s">
        <v>57</v>
      </c>
      <c r="F4564" s="1" t="s">
        <v>107</v>
      </c>
      <c r="G4564" s="1" t="s">
        <v>44</v>
      </c>
      <c r="H4564" s="1" t="s">
        <v>79</v>
      </c>
      <c r="I4564" s="1" t="s">
        <v>68</v>
      </c>
      <c r="J4564" s="1" t="s">
        <v>80</v>
      </c>
      <c r="K4564" s="1" t="s">
        <v>48</v>
      </c>
      <c r="L4564" s="1" t="s">
        <v>48</v>
      </c>
      <c r="M4564" s="1" t="s">
        <v>48</v>
      </c>
      <c r="N4564" s="1" t="s">
        <v>49</v>
      </c>
      <c r="O4564" s="1" t="s">
        <v>48</v>
      </c>
      <c r="P4564" s="1" t="s">
        <v>48</v>
      </c>
      <c r="Q4564" s="1" t="s">
        <v>48</v>
      </c>
      <c r="R4564" s="1" t="s">
        <v>48</v>
      </c>
      <c r="S4564" s="1" t="s">
        <v>48</v>
      </c>
      <c r="T4564" s="1" t="s">
        <v>48</v>
      </c>
      <c r="U4564" s="1" t="s">
        <v>48</v>
      </c>
      <c r="V4564" s="1" t="s">
        <v>48</v>
      </c>
      <c r="W4564" s="1" t="s">
        <v>48</v>
      </c>
      <c r="X4564" s="1" t="s">
        <v>75</v>
      </c>
      <c r="Y4564" s="1" t="s">
        <v>17194</v>
      </c>
      <c r="AC4564" s="1" t="s">
        <v>5712</v>
      </c>
      <c r="AD4564" s="1" t="s">
        <v>5712</v>
      </c>
      <c r="AK4564" s="1" t="s">
        <v>55</v>
      </c>
      <c r="AN4564" s="1" t="s">
        <v>5712</v>
      </c>
      <c r="AP4564" s="1" t="s">
        <v>5712</v>
      </c>
      <c r="AR4564" s="1" t="s">
        <v>5712</v>
      </c>
      <c r="AT4564" s="1" t="s">
        <v>5712</v>
      </c>
      <c r="AV4564" s="1" t="s">
        <v>17195</v>
      </c>
    </row>
    <row r="4565" spans="1:48" x14ac:dyDescent="0.35">
      <c r="A4565" s="1" t="s">
        <v>17196</v>
      </c>
      <c r="B4565" s="1" t="s">
        <v>12499</v>
      </c>
      <c r="C4565" s="1" t="s">
        <v>71</v>
      </c>
      <c r="D4565">
        <v>24</v>
      </c>
      <c r="E4565" s="1" t="s">
        <v>57</v>
      </c>
      <c r="F4565" s="1" t="s">
        <v>58</v>
      </c>
      <c r="G4565" s="1" t="s">
        <v>59</v>
      </c>
      <c r="H4565" s="1" t="s">
        <v>45</v>
      </c>
      <c r="I4565" s="1" t="s">
        <v>99</v>
      </c>
      <c r="J4565" s="1" t="s">
        <v>80</v>
      </c>
      <c r="K4565" s="1" t="s">
        <v>48</v>
      </c>
      <c r="L4565" s="1" t="s">
        <v>48</v>
      </c>
      <c r="M4565" s="1" t="s">
        <v>48</v>
      </c>
      <c r="N4565" s="1" t="s">
        <v>48</v>
      </c>
      <c r="O4565" s="1" t="s">
        <v>48</v>
      </c>
      <c r="P4565" s="1" t="s">
        <v>48</v>
      </c>
      <c r="Q4565" s="1" t="s">
        <v>48</v>
      </c>
      <c r="R4565" s="1" t="s">
        <v>48</v>
      </c>
      <c r="S4565" s="1" t="s">
        <v>48</v>
      </c>
      <c r="T4565" s="1" t="s">
        <v>48</v>
      </c>
      <c r="U4565" s="1" t="s">
        <v>49</v>
      </c>
      <c r="V4565" s="1" t="s">
        <v>48</v>
      </c>
      <c r="W4565" s="1" t="s">
        <v>48</v>
      </c>
      <c r="X4565" s="1" t="s">
        <v>51</v>
      </c>
      <c r="Y4565" s="1" t="s">
        <v>17197</v>
      </c>
      <c r="AC4565" s="1" t="s">
        <v>5712</v>
      </c>
      <c r="AD4565" s="1" t="s">
        <v>5712</v>
      </c>
      <c r="AK4565" s="1" t="s">
        <v>55</v>
      </c>
      <c r="AN4565" s="1" t="s">
        <v>5712</v>
      </c>
      <c r="AP4565" s="1" t="s">
        <v>5712</v>
      </c>
      <c r="AR4565" s="1" t="s">
        <v>5712</v>
      </c>
      <c r="AT4565" s="1" t="s">
        <v>5712</v>
      </c>
    </row>
    <row r="4566" spans="1:48" x14ac:dyDescent="0.35">
      <c r="A4566" s="1" t="s">
        <v>17198</v>
      </c>
      <c r="B4566" s="1" t="s">
        <v>12499</v>
      </c>
      <c r="C4566" s="1" t="s">
        <v>4124</v>
      </c>
      <c r="D4566">
        <v>23</v>
      </c>
      <c r="E4566" s="1" t="s">
        <v>57</v>
      </c>
      <c r="F4566" s="1" t="s">
        <v>58</v>
      </c>
      <c r="G4566" s="1" t="s">
        <v>44</v>
      </c>
      <c r="H4566" s="1" t="s">
        <v>92</v>
      </c>
      <c r="I4566" s="1" t="s">
        <v>90</v>
      </c>
      <c r="J4566" s="1" t="s">
        <v>47</v>
      </c>
      <c r="K4566" s="1" t="s">
        <v>48</v>
      </c>
      <c r="L4566" s="1" t="s">
        <v>49</v>
      </c>
      <c r="M4566" s="1" t="s">
        <v>48</v>
      </c>
      <c r="N4566" s="1" t="s">
        <v>48</v>
      </c>
      <c r="O4566" s="1" t="s">
        <v>48</v>
      </c>
      <c r="P4566" s="1" t="s">
        <v>48</v>
      </c>
      <c r="Q4566" s="1" t="s">
        <v>48</v>
      </c>
      <c r="R4566" s="1" t="s">
        <v>48</v>
      </c>
      <c r="S4566" s="1" t="s">
        <v>48</v>
      </c>
      <c r="T4566" s="1" t="s">
        <v>48</v>
      </c>
      <c r="U4566" s="1" t="s">
        <v>48</v>
      </c>
      <c r="V4566" s="1" t="s">
        <v>48</v>
      </c>
      <c r="W4566" s="1" t="s">
        <v>48</v>
      </c>
      <c r="X4566" s="1" t="s">
        <v>116</v>
      </c>
      <c r="Y4566" s="1" t="s">
        <v>17199</v>
      </c>
      <c r="AC4566" s="1" t="s">
        <v>5712</v>
      </c>
      <c r="AD4566" s="1" t="s">
        <v>5712</v>
      </c>
      <c r="AK4566" s="1" t="s">
        <v>55</v>
      </c>
      <c r="AN4566" s="1" t="s">
        <v>5712</v>
      </c>
      <c r="AP4566" s="1" t="s">
        <v>5712</v>
      </c>
      <c r="AR4566" s="1" t="s">
        <v>5712</v>
      </c>
      <c r="AT4566" s="1" t="s">
        <v>5712</v>
      </c>
      <c r="AV4566" s="1" t="s">
        <v>17200</v>
      </c>
    </row>
    <row r="4567" spans="1:48" x14ac:dyDescent="0.35">
      <c r="A4567" s="1" t="s">
        <v>17201</v>
      </c>
      <c r="B4567" s="1" t="s">
        <v>12499</v>
      </c>
      <c r="C4567" s="1" t="s">
        <v>41</v>
      </c>
      <c r="D4567">
        <v>60</v>
      </c>
      <c r="E4567" s="1" t="s">
        <v>65</v>
      </c>
      <c r="F4567" s="1" t="s">
        <v>66</v>
      </c>
      <c r="G4567" s="1" t="s">
        <v>44</v>
      </c>
      <c r="H4567" s="1" t="s">
        <v>67</v>
      </c>
      <c r="I4567" s="1" t="s">
        <v>68</v>
      </c>
      <c r="J4567" s="1" t="s">
        <v>47</v>
      </c>
      <c r="K4567" s="1" t="s">
        <v>48</v>
      </c>
      <c r="L4567" s="1" t="s">
        <v>49</v>
      </c>
      <c r="M4567" s="1" t="s">
        <v>48</v>
      </c>
      <c r="N4567" s="1" t="s">
        <v>48</v>
      </c>
      <c r="O4567" s="1" t="s">
        <v>48</v>
      </c>
      <c r="P4567" s="1" t="s">
        <v>48</v>
      </c>
      <c r="Q4567" s="1" t="s">
        <v>48</v>
      </c>
      <c r="R4567" s="1" t="s">
        <v>48</v>
      </c>
      <c r="S4567" s="1" t="s">
        <v>48</v>
      </c>
      <c r="T4567" s="1" t="s">
        <v>48</v>
      </c>
      <c r="U4567" s="1" t="s">
        <v>48</v>
      </c>
      <c r="V4567" s="1" t="s">
        <v>48</v>
      </c>
      <c r="W4567" s="1" t="s">
        <v>48</v>
      </c>
      <c r="X4567" s="1" t="s">
        <v>116</v>
      </c>
      <c r="Y4567" s="1" t="s">
        <v>17202</v>
      </c>
      <c r="AC4567" s="1" t="s">
        <v>5712</v>
      </c>
      <c r="AD4567" s="1" t="s">
        <v>5712</v>
      </c>
      <c r="AK4567" s="1" t="s">
        <v>77</v>
      </c>
      <c r="AN4567" s="1" t="s">
        <v>5712</v>
      </c>
      <c r="AP4567" s="1" t="s">
        <v>5712</v>
      </c>
      <c r="AR4567" s="1" t="s">
        <v>5712</v>
      </c>
      <c r="AT4567" s="1" t="s">
        <v>5712</v>
      </c>
      <c r="AV4567" s="1" t="s">
        <v>17203</v>
      </c>
    </row>
    <row r="4568" spans="1:48" x14ac:dyDescent="0.35">
      <c r="A4568" s="1" t="s">
        <v>17204</v>
      </c>
      <c r="B4568" s="1" t="s">
        <v>12499</v>
      </c>
      <c r="C4568" s="1" t="s">
        <v>71</v>
      </c>
      <c r="D4568">
        <v>23</v>
      </c>
      <c r="E4568" s="1" t="s">
        <v>57</v>
      </c>
      <c r="F4568" s="1" t="s">
        <v>107</v>
      </c>
      <c r="G4568" s="1" t="s">
        <v>59</v>
      </c>
      <c r="H4568" s="1" t="s">
        <v>45</v>
      </c>
      <c r="I4568" s="1" t="s">
        <v>110</v>
      </c>
      <c r="J4568" s="1" t="s">
        <v>80</v>
      </c>
      <c r="K4568" s="1" t="s">
        <v>48</v>
      </c>
      <c r="L4568" s="1" t="s">
        <v>48</v>
      </c>
      <c r="M4568" s="1" t="s">
        <v>48</v>
      </c>
      <c r="N4568" s="1" t="s">
        <v>48</v>
      </c>
      <c r="O4568" s="1" t="s">
        <v>48</v>
      </c>
      <c r="P4568" s="1" t="s">
        <v>48</v>
      </c>
      <c r="Q4568" s="1" t="s">
        <v>48</v>
      </c>
      <c r="R4568" s="1" t="s">
        <v>48</v>
      </c>
      <c r="S4568" s="1" t="s">
        <v>48</v>
      </c>
      <c r="T4568" s="1" t="s">
        <v>48</v>
      </c>
      <c r="U4568" s="1" t="s">
        <v>48</v>
      </c>
      <c r="V4568" s="1" t="s">
        <v>48</v>
      </c>
      <c r="W4568" s="1" t="s">
        <v>49</v>
      </c>
      <c r="X4568" s="1" t="s">
        <v>62</v>
      </c>
      <c r="AC4568" s="1" t="s">
        <v>5712</v>
      </c>
      <c r="AD4568" s="1" t="s">
        <v>5712</v>
      </c>
      <c r="AK4568" s="1" t="s">
        <v>63</v>
      </c>
      <c r="AN4568" s="1" t="s">
        <v>5712</v>
      </c>
      <c r="AP4568" s="1" t="s">
        <v>5712</v>
      </c>
      <c r="AR4568" s="1" t="s">
        <v>5712</v>
      </c>
      <c r="AT4568" s="1" t="s">
        <v>5712</v>
      </c>
      <c r="AV4568" s="1" t="s">
        <v>17205</v>
      </c>
    </row>
    <row r="4569" spans="1:48" x14ac:dyDescent="0.35">
      <c r="A4569" s="1" t="s">
        <v>17206</v>
      </c>
      <c r="B4569" s="1" t="s">
        <v>12499</v>
      </c>
      <c r="C4569" s="1" t="s">
        <v>41</v>
      </c>
      <c r="D4569">
        <v>50</v>
      </c>
      <c r="E4569" s="1" t="s">
        <v>42</v>
      </c>
      <c r="F4569" s="1" t="s">
        <v>66</v>
      </c>
      <c r="G4569" s="1" t="s">
        <v>44</v>
      </c>
      <c r="H4569" s="1" t="s">
        <v>67</v>
      </c>
      <c r="I4569" s="1" t="s">
        <v>90</v>
      </c>
      <c r="J4569" s="1" t="s">
        <v>47</v>
      </c>
      <c r="K4569" s="1" t="s">
        <v>48</v>
      </c>
      <c r="L4569" s="1" t="s">
        <v>48</v>
      </c>
      <c r="M4569" s="1" t="s">
        <v>49</v>
      </c>
      <c r="N4569" s="1" t="s">
        <v>48</v>
      </c>
      <c r="O4569" s="1" t="s">
        <v>48</v>
      </c>
      <c r="P4569" s="1" t="s">
        <v>48</v>
      </c>
      <c r="Q4569" s="1" t="s">
        <v>48</v>
      </c>
      <c r="R4569" s="1" t="s">
        <v>48</v>
      </c>
      <c r="S4569" s="1" t="s">
        <v>48</v>
      </c>
      <c r="T4569" s="1" t="s">
        <v>48</v>
      </c>
      <c r="U4569" s="1" t="s">
        <v>48</v>
      </c>
      <c r="V4569" s="1" t="s">
        <v>48</v>
      </c>
      <c r="W4569" s="1" t="s">
        <v>48</v>
      </c>
      <c r="X4569" s="1" t="s">
        <v>62</v>
      </c>
      <c r="AC4569" s="1" t="s">
        <v>5712</v>
      </c>
      <c r="AD4569" s="1" t="s">
        <v>5712</v>
      </c>
      <c r="AK4569" s="1" t="s">
        <v>55</v>
      </c>
      <c r="AN4569" s="1" t="s">
        <v>5712</v>
      </c>
      <c r="AP4569" s="1" t="s">
        <v>5712</v>
      </c>
      <c r="AR4569" s="1" t="s">
        <v>5712</v>
      </c>
      <c r="AT4569" s="1" t="s">
        <v>5712</v>
      </c>
      <c r="AV4569" s="1" t="s">
        <v>17207</v>
      </c>
    </row>
    <row r="4570" spans="1:48" x14ac:dyDescent="0.35">
      <c r="A4570" s="1" t="s">
        <v>17208</v>
      </c>
      <c r="B4570" s="1" t="s">
        <v>12499</v>
      </c>
      <c r="C4570" s="1" t="s">
        <v>41</v>
      </c>
      <c r="D4570">
        <v>21</v>
      </c>
      <c r="E4570" s="1" t="s">
        <v>57</v>
      </c>
      <c r="F4570" s="1" t="s">
        <v>58</v>
      </c>
      <c r="G4570" s="1" t="s">
        <v>59</v>
      </c>
      <c r="H4570" s="1" t="s">
        <v>112</v>
      </c>
      <c r="I4570" s="1" t="s">
        <v>46</v>
      </c>
      <c r="J4570" s="1" t="s">
        <v>80</v>
      </c>
      <c r="K4570" s="1" t="s">
        <v>48</v>
      </c>
      <c r="L4570" s="1" t="s">
        <v>48</v>
      </c>
      <c r="M4570" s="1" t="s">
        <v>48</v>
      </c>
      <c r="N4570" s="1" t="s">
        <v>48</v>
      </c>
      <c r="O4570" s="1" t="s">
        <v>48</v>
      </c>
      <c r="P4570" s="1" t="s">
        <v>48</v>
      </c>
      <c r="Q4570" s="1" t="s">
        <v>48</v>
      </c>
      <c r="R4570" s="1" t="s">
        <v>48</v>
      </c>
      <c r="S4570" s="1" t="s">
        <v>48</v>
      </c>
      <c r="T4570" s="1" t="s">
        <v>48</v>
      </c>
      <c r="U4570" s="1" t="s">
        <v>48</v>
      </c>
      <c r="V4570" s="1" t="s">
        <v>48</v>
      </c>
      <c r="W4570" s="1" t="s">
        <v>49</v>
      </c>
      <c r="X4570" s="1" t="s">
        <v>62</v>
      </c>
      <c r="AC4570" s="1" t="s">
        <v>5712</v>
      </c>
      <c r="AD4570" s="1" t="s">
        <v>5712</v>
      </c>
      <c r="AK4570" s="1" t="s">
        <v>77</v>
      </c>
      <c r="AN4570" s="1" t="s">
        <v>5712</v>
      </c>
      <c r="AP4570" s="1" t="s">
        <v>5712</v>
      </c>
      <c r="AR4570" s="1" t="s">
        <v>5712</v>
      </c>
      <c r="AT4570" s="1" t="s">
        <v>5712</v>
      </c>
      <c r="AV4570" s="1" t="s">
        <v>17209</v>
      </c>
    </row>
    <row r="4571" spans="1:48" x14ac:dyDescent="0.35">
      <c r="A4571" s="1" t="s">
        <v>17210</v>
      </c>
      <c r="B4571" s="1" t="s">
        <v>12499</v>
      </c>
      <c r="C4571" s="1" t="s">
        <v>41</v>
      </c>
      <c r="D4571">
        <v>45</v>
      </c>
      <c r="E4571" s="1" t="s">
        <v>42</v>
      </c>
      <c r="F4571" s="1" t="s">
        <v>72</v>
      </c>
      <c r="G4571" s="1" t="s">
        <v>59</v>
      </c>
      <c r="H4571" s="1" t="s">
        <v>79</v>
      </c>
      <c r="I4571" s="1" t="s">
        <v>68</v>
      </c>
      <c r="J4571" s="1" t="s">
        <v>47</v>
      </c>
      <c r="K4571" s="1" t="s">
        <v>48</v>
      </c>
      <c r="L4571" s="1" t="s">
        <v>48</v>
      </c>
      <c r="M4571" s="1" t="s">
        <v>48</v>
      </c>
      <c r="N4571" s="1" t="s">
        <v>48</v>
      </c>
      <c r="O4571" s="1" t="s">
        <v>48</v>
      </c>
      <c r="P4571" s="1" t="s">
        <v>49</v>
      </c>
      <c r="Q4571" s="1" t="s">
        <v>48</v>
      </c>
      <c r="R4571" s="1" t="s">
        <v>48</v>
      </c>
      <c r="S4571" s="1" t="s">
        <v>48</v>
      </c>
      <c r="T4571" s="1" t="s">
        <v>48</v>
      </c>
      <c r="U4571" s="1" t="s">
        <v>48</v>
      </c>
      <c r="V4571" s="1" t="s">
        <v>48</v>
      </c>
      <c r="W4571" s="1" t="s">
        <v>48</v>
      </c>
      <c r="X4571" s="1" t="s">
        <v>116</v>
      </c>
      <c r="Y4571" s="1" t="s">
        <v>17211</v>
      </c>
      <c r="AC4571" s="1" t="s">
        <v>5712</v>
      </c>
      <c r="AD4571" s="1" t="s">
        <v>5712</v>
      </c>
      <c r="AK4571" s="1" t="s">
        <v>77</v>
      </c>
      <c r="AN4571" s="1" t="s">
        <v>5712</v>
      </c>
      <c r="AP4571" s="1" t="s">
        <v>5712</v>
      </c>
      <c r="AR4571" s="1" t="s">
        <v>5712</v>
      </c>
      <c r="AT4571" s="1" t="s">
        <v>5712</v>
      </c>
      <c r="AV4571" s="1" t="s">
        <v>17212</v>
      </c>
    </row>
    <row r="4572" spans="1:48" x14ac:dyDescent="0.35">
      <c r="A4572" s="1" t="s">
        <v>17213</v>
      </c>
      <c r="B4572" s="1" t="s">
        <v>12499</v>
      </c>
      <c r="C4572" s="1" t="s">
        <v>41</v>
      </c>
      <c r="D4572">
        <v>45</v>
      </c>
      <c r="E4572" s="1" t="s">
        <v>42</v>
      </c>
      <c r="F4572" s="1" t="s">
        <v>43</v>
      </c>
      <c r="G4572" s="1" t="s">
        <v>137</v>
      </c>
      <c r="H4572" s="1" t="s">
        <v>109</v>
      </c>
      <c r="I4572" s="1" t="s">
        <v>125</v>
      </c>
      <c r="J4572" s="1" t="s">
        <v>47</v>
      </c>
      <c r="K4572" s="1" t="s">
        <v>48</v>
      </c>
      <c r="L4572" s="1" t="s">
        <v>48</v>
      </c>
      <c r="M4572" s="1" t="s">
        <v>48</v>
      </c>
      <c r="N4572" s="1" t="s">
        <v>49</v>
      </c>
      <c r="O4572" s="1" t="s">
        <v>48</v>
      </c>
      <c r="P4572" s="1" t="s">
        <v>48</v>
      </c>
      <c r="Q4572" s="1" t="s">
        <v>48</v>
      </c>
      <c r="R4572" s="1" t="s">
        <v>48</v>
      </c>
      <c r="S4572" s="1" t="s">
        <v>48</v>
      </c>
      <c r="T4572" s="1" t="s">
        <v>48</v>
      </c>
      <c r="U4572" s="1" t="s">
        <v>48</v>
      </c>
      <c r="V4572" s="1" t="s">
        <v>48</v>
      </c>
      <c r="W4572" s="1" t="s">
        <v>48</v>
      </c>
      <c r="X4572" s="1" t="s">
        <v>116</v>
      </c>
      <c r="Y4572" s="1" t="s">
        <v>17214</v>
      </c>
      <c r="AC4572" s="1" t="s">
        <v>5712</v>
      </c>
      <c r="AD4572" s="1" t="s">
        <v>5712</v>
      </c>
      <c r="AI4572" s="1" t="s">
        <v>14396</v>
      </c>
      <c r="AK4572" s="1" t="s">
        <v>77</v>
      </c>
      <c r="AN4572" s="1" t="s">
        <v>5712</v>
      </c>
      <c r="AP4572" s="1" t="s">
        <v>5712</v>
      </c>
      <c r="AR4572" s="1" t="s">
        <v>5712</v>
      </c>
      <c r="AT4572" s="1" t="s">
        <v>5712</v>
      </c>
      <c r="AV4572" s="1" t="s">
        <v>911</v>
      </c>
    </row>
    <row r="4573" spans="1:48" x14ac:dyDescent="0.35">
      <c r="A4573" s="1" t="s">
        <v>17215</v>
      </c>
      <c r="B4573" s="1" t="s">
        <v>12499</v>
      </c>
      <c r="C4573" s="1" t="s">
        <v>41</v>
      </c>
      <c r="D4573">
        <v>20</v>
      </c>
      <c r="E4573" s="1" t="s">
        <v>57</v>
      </c>
      <c r="F4573" s="1" t="s">
        <v>107</v>
      </c>
      <c r="G4573" s="1" t="s">
        <v>98</v>
      </c>
      <c r="H4573" s="1" t="s">
        <v>79</v>
      </c>
      <c r="I4573" s="1" t="s">
        <v>61</v>
      </c>
      <c r="J4573" s="1" t="s">
        <v>80</v>
      </c>
      <c r="K4573" s="1" t="s">
        <v>48</v>
      </c>
      <c r="L4573" s="1" t="s">
        <v>48</v>
      </c>
      <c r="M4573" s="1" t="s">
        <v>48</v>
      </c>
      <c r="N4573" s="1" t="s">
        <v>49</v>
      </c>
      <c r="O4573" s="1" t="s">
        <v>48</v>
      </c>
      <c r="P4573" s="1" t="s">
        <v>48</v>
      </c>
      <c r="Q4573" s="1" t="s">
        <v>48</v>
      </c>
      <c r="R4573" s="1" t="s">
        <v>48</v>
      </c>
      <c r="S4573" s="1" t="s">
        <v>48</v>
      </c>
      <c r="T4573" s="1" t="s">
        <v>48</v>
      </c>
      <c r="U4573" s="1" t="s">
        <v>48</v>
      </c>
      <c r="V4573" s="1" t="s">
        <v>48</v>
      </c>
      <c r="W4573" s="1" t="s">
        <v>48</v>
      </c>
      <c r="X4573" s="1" t="s">
        <v>116</v>
      </c>
      <c r="Y4573" s="1" t="s">
        <v>17216</v>
      </c>
      <c r="AC4573" s="1" t="s">
        <v>5712</v>
      </c>
      <c r="AD4573" s="1" t="s">
        <v>5712</v>
      </c>
      <c r="AK4573" s="1" t="s">
        <v>63</v>
      </c>
      <c r="AN4573" s="1" t="s">
        <v>5712</v>
      </c>
      <c r="AP4573" s="1" t="s">
        <v>5712</v>
      </c>
      <c r="AR4573" s="1" t="s">
        <v>5712</v>
      </c>
      <c r="AT4573" s="1" t="s">
        <v>5712</v>
      </c>
    </row>
    <row r="4574" spans="1:48" x14ac:dyDescent="0.35">
      <c r="A4574" s="1" t="s">
        <v>17217</v>
      </c>
      <c r="B4574" s="1" t="s">
        <v>12499</v>
      </c>
      <c r="C4574" s="1" t="s">
        <v>41</v>
      </c>
      <c r="D4574">
        <v>38</v>
      </c>
      <c r="E4574" s="1" t="s">
        <v>42</v>
      </c>
      <c r="F4574" s="1" t="s">
        <v>72</v>
      </c>
      <c r="G4574" s="1" t="s">
        <v>98</v>
      </c>
      <c r="H4574" s="1" t="s">
        <v>45</v>
      </c>
      <c r="I4574" s="1" t="s">
        <v>74</v>
      </c>
      <c r="J4574" s="1" t="s">
        <v>47</v>
      </c>
      <c r="K4574" s="1" t="s">
        <v>48</v>
      </c>
      <c r="L4574" s="1" t="s">
        <v>48</v>
      </c>
      <c r="M4574" s="1" t="s">
        <v>49</v>
      </c>
      <c r="N4574" s="1" t="s">
        <v>48</v>
      </c>
      <c r="O4574" s="1" t="s">
        <v>48</v>
      </c>
      <c r="P4574" s="1" t="s">
        <v>48</v>
      </c>
      <c r="Q4574" s="1" t="s">
        <v>48</v>
      </c>
      <c r="R4574" s="1" t="s">
        <v>48</v>
      </c>
      <c r="S4574" s="1" t="s">
        <v>48</v>
      </c>
      <c r="T4574" s="1" t="s">
        <v>48</v>
      </c>
      <c r="U4574" s="1" t="s">
        <v>48</v>
      </c>
      <c r="V4574" s="1" t="s">
        <v>48</v>
      </c>
      <c r="W4574" s="1" t="s">
        <v>48</v>
      </c>
      <c r="X4574" s="1" t="s">
        <v>62</v>
      </c>
      <c r="AC4574" s="1" t="s">
        <v>5712</v>
      </c>
      <c r="AD4574" s="1" t="s">
        <v>5712</v>
      </c>
      <c r="AK4574" s="1" t="s">
        <v>101</v>
      </c>
      <c r="AN4574" s="1" t="s">
        <v>5712</v>
      </c>
      <c r="AP4574" s="1" t="s">
        <v>81</v>
      </c>
      <c r="AR4574" s="1" t="s">
        <v>5712</v>
      </c>
      <c r="AT4574" s="1" t="s">
        <v>5712</v>
      </c>
    </row>
    <row r="4575" spans="1:48" x14ac:dyDescent="0.35">
      <c r="A4575" s="1" t="s">
        <v>17218</v>
      </c>
      <c r="B4575" s="1" t="s">
        <v>12499</v>
      </c>
      <c r="C4575" s="1" t="s">
        <v>71</v>
      </c>
      <c r="D4575">
        <v>59</v>
      </c>
      <c r="E4575" s="1" t="s">
        <v>65</v>
      </c>
      <c r="F4575" s="1" t="s">
        <v>66</v>
      </c>
      <c r="G4575" s="1" t="s">
        <v>137</v>
      </c>
      <c r="H4575" s="1" t="s">
        <v>67</v>
      </c>
      <c r="I4575" s="1" t="s">
        <v>61</v>
      </c>
      <c r="J4575" s="1" t="s">
        <v>47</v>
      </c>
      <c r="K4575" s="1" t="s">
        <v>48</v>
      </c>
      <c r="L4575" s="1" t="s">
        <v>48</v>
      </c>
      <c r="M4575" s="1" t="s">
        <v>48</v>
      </c>
      <c r="N4575" s="1" t="s">
        <v>48</v>
      </c>
      <c r="O4575" s="1" t="s">
        <v>48</v>
      </c>
      <c r="P4575" s="1" t="s">
        <v>48</v>
      </c>
      <c r="Q4575" s="1" t="s">
        <v>48</v>
      </c>
      <c r="R4575" s="1" t="s">
        <v>48</v>
      </c>
      <c r="S4575" s="1" t="s">
        <v>49</v>
      </c>
      <c r="T4575" s="1" t="s">
        <v>48</v>
      </c>
      <c r="U4575" s="1" t="s">
        <v>48</v>
      </c>
      <c r="V4575" s="1" t="s">
        <v>48</v>
      </c>
      <c r="W4575" s="1" t="s">
        <v>48</v>
      </c>
      <c r="X4575" s="1" t="s">
        <v>62</v>
      </c>
      <c r="AC4575" s="1" t="s">
        <v>5712</v>
      </c>
      <c r="AD4575" s="1" t="s">
        <v>5712</v>
      </c>
      <c r="AK4575" s="1" t="s">
        <v>77</v>
      </c>
      <c r="AN4575" s="1" t="s">
        <v>5712</v>
      </c>
      <c r="AP4575" s="1" t="s">
        <v>5712</v>
      </c>
      <c r="AR4575" s="1" t="s">
        <v>5712</v>
      </c>
      <c r="AT4575" s="1" t="s">
        <v>5712</v>
      </c>
      <c r="AV4575" s="1" t="s">
        <v>17219</v>
      </c>
    </row>
    <row r="4576" spans="1:48" x14ac:dyDescent="0.35">
      <c r="A4576" s="1" t="s">
        <v>17220</v>
      </c>
      <c r="B4576" s="1" t="s">
        <v>12499</v>
      </c>
      <c r="C4576" s="1" t="s">
        <v>41</v>
      </c>
      <c r="D4576">
        <v>46</v>
      </c>
      <c r="E4576" s="1" t="s">
        <v>42</v>
      </c>
      <c r="F4576" s="1" t="s">
        <v>66</v>
      </c>
      <c r="G4576" s="1" t="s">
        <v>85</v>
      </c>
      <c r="H4576" s="1" t="s">
        <v>45</v>
      </c>
      <c r="I4576" s="1" t="s">
        <v>113</v>
      </c>
      <c r="J4576" s="1" t="s">
        <v>80</v>
      </c>
      <c r="K4576" s="1" t="s">
        <v>48</v>
      </c>
      <c r="L4576" s="1" t="s">
        <v>48</v>
      </c>
      <c r="M4576" s="1" t="s">
        <v>48</v>
      </c>
      <c r="N4576" s="1" t="s">
        <v>48</v>
      </c>
      <c r="O4576" s="1" t="s">
        <v>48</v>
      </c>
      <c r="P4576" s="1" t="s">
        <v>48</v>
      </c>
      <c r="Q4576" s="1" t="s">
        <v>48</v>
      </c>
      <c r="R4576" s="1" t="s">
        <v>48</v>
      </c>
      <c r="S4576" s="1" t="s">
        <v>48</v>
      </c>
      <c r="T4576" s="1" t="s">
        <v>48</v>
      </c>
      <c r="U4576" s="1" t="s">
        <v>49</v>
      </c>
      <c r="V4576" s="1" t="s">
        <v>48</v>
      </c>
      <c r="W4576" s="1" t="s">
        <v>48</v>
      </c>
      <c r="X4576" s="1" t="s">
        <v>62</v>
      </c>
      <c r="AC4576" s="1" t="s">
        <v>5712</v>
      </c>
      <c r="AD4576" s="1" t="s">
        <v>5712</v>
      </c>
      <c r="AK4576" s="1" t="s">
        <v>63</v>
      </c>
      <c r="AN4576" s="1" t="s">
        <v>5712</v>
      </c>
      <c r="AP4576" s="1" t="s">
        <v>5712</v>
      </c>
      <c r="AR4576" s="1" t="s">
        <v>5712</v>
      </c>
      <c r="AT4576" s="1" t="s">
        <v>5712</v>
      </c>
      <c r="AV4576" s="1" t="s">
        <v>17221</v>
      </c>
    </row>
    <row r="4577" spans="1:48" x14ac:dyDescent="0.35">
      <c r="A4577" s="1" t="s">
        <v>17222</v>
      </c>
      <c r="B4577" s="1" t="s">
        <v>12499</v>
      </c>
      <c r="C4577" s="1" t="s">
        <v>41</v>
      </c>
      <c r="D4577">
        <v>44</v>
      </c>
      <c r="E4577" s="1" t="s">
        <v>42</v>
      </c>
      <c r="F4577" s="1" t="s">
        <v>66</v>
      </c>
      <c r="G4577" s="1" t="s">
        <v>44</v>
      </c>
      <c r="H4577" s="1" t="s">
        <v>67</v>
      </c>
      <c r="I4577" s="1" t="s">
        <v>46</v>
      </c>
      <c r="J4577" s="1" t="s">
        <v>47</v>
      </c>
      <c r="K4577" s="1" t="s">
        <v>48</v>
      </c>
      <c r="L4577" s="1" t="s">
        <v>49</v>
      </c>
      <c r="M4577" s="1" t="s">
        <v>48</v>
      </c>
      <c r="N4577" s="1" t="s">
        <v>48</v>
      </c>
      <c r="O4577" s="1" t="s">
        <v>48</v>
      </c>
      <c r="P4577" s="1" t="s">
        <v>48</v>
      </c>
      <c r="Q4577" s="1" t="s">
        <v>48</v>
      </c>
      <c r="R4577" s="1" t="s">
        <v>48</v>
      </c>
      <c r="S4577" s="1" t="s">
        <v>48</v>
      </c>
      <c r="T4577" s="1" t="s">
        <v>48</v>
      </c>
      <c r="U4577" s="1" t="s">
        <v>48</v>
      </c>
      <c r="V4577" s="1" t="s">
        <v>48</v>
      </c>
      <c r="W4577" s="1" t="s">
        <v>48</v>
      </c>
      <c r="X4577" s="1" t="s">
        <v>62</v>
      </c>
      <c r="AC4577" s="1" t="s">
        <v>5712</v>
      </c>
      <c r="AD4577" s="1" t="s">
        <v>5712</v>
      </c>
      <c r="AI4577" s="1" t="s">
        <v>14624</v>
      </c>
      <c r="AK4577" s="1" t="s">
        <v>63</v>
      </c>
      <c r="AN4577" s="1" t="s">
        <v>5712</v>
      </c>
      <c r="AP4577" s="1" t="s">
        <v>5712</v>
      </c>
      <c r="AR4577" s="1" t="s">
        <v>5712</v>
      </c>
      <c r="AT4577" s="1" t="s">
        <v>5712</v>
      </c>
    </row>
    <row r="4578" spans="1:48" x14ac:dyDescent="0.35">
      <c r="A4578" s="1" t="s">
        <v>17223</v>
      </c>
      <c r="B4578" s="1" t="s">
        <v>12499</v>
      </c>
      <c r="C4578" s="1" t="s">
        <v>71</v>
      </c>
      <c r="D4578">
        <v>45</v>
      </c>
      <c r="E4578" s="1" t="s">
        <v>42</v>
      </c>
      <c r="F4578" s="1" t="s">
        <v>72</v>
      </c>
      <c r="G4578" s="1" t="s">
        <v>137</v>
      </c>
      <c r="H4578" s="1" t="s">
        <v>79</v>
      </c>
      <c r="I4578" s="1" t="s">
        <v>68</v>
      </c>
      <c r="J4578" s="1" t="s">
        <v>80</v>
      </c>
      <c r="K4578" s="1" t="s">
        <v>48</v>
      </c>
      <c r="L4578" s="1" t="s">
        <v>48</v>
      </c>
      <c r="M4578" s="1" t="s">
        <v>48</v>
      </c>
      <c r="N4578" s="1" t="s">
        <v>48</v>
      </c>
      <c r="O4578" s="1" t="s">
        <v>48</v>
      </c>
      <c r="P4578" s="1" t="s">
        <v>48</v>
      </c>
      <c r="Q4578" s="1" t="s">
        <v>48</v>
      </c>
      <c r="R4578" s="1" t="s">
        <v>48</v>
      </c>
      <c r="S4578" s="1" t="s">
        <v>48</v>
      </c>
      <c r="T4578" s="1" t="s">
        <v>48</v>
      </c>
      <c r="U4578" s="1" t="s">
        <v>49</v>
      </c>
      <c r="V4578" s="1" t="s">
        <v>48</v>
      </c>
      <c r="W4578" s="1" t="s">
        <v>48</v>
      </c>
      <c r="X4578" s="1" t="s">
        <v>62</v>
      </c>
      <c r="AC4578" s="1" t="s">
        <v>5712</v>
      </c>
      <c r="AD4578" s="1" t="s">
        <v>5712</v>
      </c>
      <c r="AI4578" s="1" t="s">
        <v>17224</v>
      </c>
      <c r="AK4578" s="1" t="s">
        <v>77</v>
      </c>
      <c r="AN4578" s="1" t="s">
        <v>5712</v>
      </c>
      <c r="AP4578" s="1" t="s">
        <v>5712</v>
      </c>
      <c r="AR4578" s="1" t="s">
        <v>5712</v>
      </c>
      <c r="AT4578" s="1" t="s">
        <v>5712</v>
      </c>
    </row>
    <row r="4579" spans="1:48" x14ac:dyDescent="0.35">
      <c r="A4579" s="1" t="s">
        <v>17225</v>
      </c>
      <c r="B4579" s="1" t="s">
        <v>12499</v>
      </c>
      <c r="C4579" s="1" t="s">
        <v>41</v>
      </c>
      <c r="D4579">
        <v>19</v>
      </c>
      <c r="E4579" s="1" t="s">
        <v>57</v>
      </c>
      <c r="F4579" s="1" t="s">
        <v>58</v>
      </c>
      <c r="G4579" s="1" t="s">
        <v>44</v>
      </c>
      <c r="H4579" s="1" t="s">
        <v>79</v>
      </c>
      <c r="I4579" s="1" t="s">
        <v>90</v>
      </c>
      <c r="J4579" s="1" t="s">
        <v>47</v>
      </c>
      <c r="K4579" s="1" t="s">
        <v>48</v>
      </c>
      <c r="L4579" s="1" t="s">
        <v>48</v>
      </c>
      <c r="M4579" s="1" t="s">
        <v>48</v>
      </c>
      <c r="N4579" s="1" t="s">
        <v>49</v>
      </c>
      <c r="O4579" s="1" t="s">
        <v>48</v>
      </c>
      <c r="P4579" s="1" t="s">
        <v>48</v>
      </c>
      <c r="Q4579" s="1" t="s">
        <v>48</v>
      </c>
      <c r="R4579" s="1" t="s">
        <v>48</v>
      </c>
      <c r="S4579" s="1" t="s">
        <v>48</v>
      </c>
      <c r="T4579" s="1" t="s">
        <v>48</v>
      </c>
      <c r="U4579" s="1" t="s">
        <v>48</v>
      </c>
      <c r="V4579" s="1" t="s">
        <v>48</v>
      </c>
      <c r="W4579" s="1" t="s">
        <v>48</v>
      </c>
      <c r="X4579" s="1" t="s">
        <v>75</v>
      </c>
      <c r="Y4579" s="1" t="s">
        <v>17226</v>
      </c>
      <c r="AC4579" s="1" t="s">
        <v>5712</v>
      </c>
      <c r="AD4579" s="1" t="s">
        <v>5712</v>
      </c>
      <c r="AK4579" s="1" t="s">
        <v>77</v>
      </c>
      <c r="AN4579" s="1" t="s">
        <v>5712</v>
      </c>
      <c r="AP4579" s="1" t="s">
        <v>5712</v>
      </c>
      <c r="AR4579" s="1" t="s">
        <v>5712</v>
      </c>
      <c r="AT4579" s="1" t="s">
        <v>5712</v>
      </c>
    </row>
    <row r="4580" spans="1:48" x14ac:dyDescent="0.35">
      <c r="A4580" s="1" t="s">
        <v>17227</v>
      </c>
      <c r="B4580" s="1" t="s">
        <v>12499</v>
      </c>
      <c r="C4580" s="1" t="s">
        <v>71</v>
      </c>
      <c r="D4580">
        <v>21</v>
      </c>
      <c r="E4580" s="1" t="s">
        <v>57</v>
      </c>
      <c r="F4580" s="1" t="s">
        <v>58</v>
      </c>
      <c r="G4580" s="1" t="s">
        <v>44</v>
      </c>
      <c r="H4580" s="1" t="s">
        <v>45</v>
      </c>
      <c r="I4580" s="1" t="s">
        <v>74</v>
      </c>
      <c r="J4580" s="1" t="s">
        <v>47</v>
      </c>
      <c r="K4580" s="1" t="s">
        <v>48</v>
      </c>
      <c r="L4580" s="1" t="s">
        <v>48</v>
      </c>
      <c r="M4580" s="1" t="s">
        <v>48</v>
      </c>
      <c r="N4580" s="1" t="s">
        <v>48</v>
      </c>
      <c r="O4580" s="1" t="s">
        <v>49</v>
      </c>
      <c r="P4580" s="1" t="s">
        <v>48</v>
      </c>
      <c r="Q4580" s="1" t="s">
        <v>48</v>
      </c>
      <c r="R4580" s="1" t="s">
        <v>48</v>
      </c>
      <c r="S4580" s="1" t="s">
        <v>48</v>
      </c>
      <c r="T4580" s="1" t="s">
        <v>48</v>
      </c>
      <c r="U4580" s="1" t="s">
        <v>48</v>
      </c>
      <c r="V4580" s="1" t="s">
        <v>48</v>
      </c>
      <c r="W4580" s="1" t="s">
        <v>48</v>
      </c>
      <c r="X4580" s="1" t="s">
        <v>62</v>
      </c>
      <c r="AC4580" s="1" t="s">
        <v>5712</v>
      </c>
      <c r="AD4580" s="1" t="s">
        <v>5712</v>
      </c>
      <c r="AI4580" s="1" t="s">
        <v>17228</v>
      </c>
      <c r="AK4580" s="1" t="s">
        <v>55</v>
      </c>
      <c r="AN4580" s="1" t="s">
        <v>5712</v>
      </c>
      <c r="AP4580" s="1" t="s">
        <v>5712</v>
      </c>
      <c r="AR4580" s="1" t="s">
        <v>5712</v>
      </c>
      <c r="AT4580" s="1" t="s">
        <v>5712</v>
      </c>
      <c r="AV4580" s="1" t="s">
        <v>17229</v>
      </c>
    </row>
    <row r="4581" spans="1:48" x14ac:dyDescent="0.35">
      <c r="A4581" s="1" t="s">
        <v>17230</v>
      </c>
      <c r="B4581" s="1" t="s">
        <v>12499</v>
      </c>
      <c r="C4581" s="1" t="s">
        <v>71</v>
      </c>
      <c r="D4581">
        <v>55</v>
      </c>
      <c r="E4581" s="1" t="s">
        <v>65</v>
      </c>
      <c r="F4581" s="1" t="s">
        <v>66</v>
      </c>
      <c r="G4581" s="1" t="s">
        <v>73</v>
      </c>
      <c r="H4581" s="1" t="s">
        <v>67</v>
      </c>
      <c r="I4581" s="1" t="s">
        <v>46</v>
      </c>
      <c r="J4581" s="1" t="s">
        <v>47</v>
      </c>
      <c r="K4581" s="1" t="s">
        <v>48</v>
      </c>
      <c r="L4581" s="1" t="s">
        <v>48</v>
      </c>
      <c r="M4581" s="1" t="s">
        <v>48</v>
      </c>
      <c r="N4581" s="1" t="s">
        <v>48</v>
      </c>
      <c r="O4581" s="1" t="s">
        <v>48</v>
      </c>
      <c r="P4581" s="1" t="s">
        <v>49</v>
      </c>
      <c r="Q4581" s="1" t="s">
        <v>48</v>
      </c>
      <c r="R4581" s="1" t="s">
        <v>48</v>
      </c>
      <c r="S4581" s="1" t="s">
        <v>48</v>
      </c>
      <c r="T4581" s="1" t="s">
        <v>48</v>
      </c>
      <c r="U4581" s="1" t="s">
        <v>48</v>
      </c>
      <c r="V4581" s="1" t="s">
        <v>48</v>
      </c>
      <c r="W4581" s="1" t="s">
        <v>48</v>
      </c>
      <c r="X4581" s="1" t="s">
        <v>62</v>
      </c>
      <c r="AC4581" s="1" t="s">
        <v>5712</v>
      </c>
      <c r="AD4581" s="1" t="s">
        <v>5712</v>
      </c>
      <c r="AI4581" s="1" t="s">
        <v>17231</v>
      </c>
      <c r="AK4581" s="1" t="s">
        <v>63</v>
      </c>
      <c r="AN4581" s="1" t="s">
        <v>5712</v>
      </c>
      <c r="AP4581" s="1" t="s">
        <v>5712</v>
      </c>
      <c r="AR4581" s="1" t="s">
        <v>5712</v>
      </c>
      <c r="AT4581" s="1" t="s">
        <v>5712</v>
      </c>
    </row>
    <row r="4582" spans="1:48" x14ac:dyDescent="0.35">
      <c r="A4582" s="1" t="s">
        <v>17232</v>
      </c>
      <c r="B4582" s="1" t="s">
        <v>12499</v>
      </c>
      <c r="C4582" s="1" t="s">
        <v>41</v>
      </c>
      <c r="D4582">
        <v>22</v>
      </c>
      <c r="E4582" s="1" t="s">
        <v>57</v>
      </c>
      <c r="F4582" s="1" t="s">
        <v>58</v>
      </c>
      <c r="G4582" s="1" t="s">
        <v>73</v>
      </c>
      <c r="H4582" s="1" t="s">
        <v>45</v>
      </c>
      <c r="I4582" s="1" t="s">
        <v>74</v>
      </c>
      <c r="J4582" s="1" t="s">
        <v>47</v>
      </c>
      <c r="K4582" s="1" t="s">
        <v>48</v>
      </c>
      <c r="L4582" s="1" t="s">
        <v>48</v>
      </c>
      <c r="M4582" s="1" t="s">
        <v>48</v>
      </c>
      <c r="N4582" s="1" t="s">
        <v>48</v>
      </c>
      <c r="O4582" s="1" t="s">
        <v>49</v>
      </c>
      <c r="P4582" s="1" t="s">
        <v>48</v>
      </c>
      <c r="Q4582" s="1" t="s">
        <v>48</v>
      </c>
      <c r="R4582" s="1" t="s">
        <v>48</v>
      </c>
      <c r="S4582" s="1" t="s">
        <v>48</v>
      </c>
      <c r="T4582" s="1" t="s">
        <v>48</v>
      </c>
      <c r="U4582" s="1" t="s">
        <v>48</v>
      </c>
      <c r="V4582" s="1" t="s">
        <v>48</v>
      </c>
      <c r="W4582" s="1" t="s">
        <v>48</v>
      </c>
      <c r="X4582" s="1" t="s">
        <v>51</v>
      </c>
      <c r="Y4582" s="1" t="s">
        <v>17233</v>
      </c>
      <c r="AC4582" s="1" t="s">
        <v>5712</v>
      </c>
      <c r="AD4582" s="1" t="s">
        <v>5712</v>
      </c>
      <c r="AK4582" s="1" t="s">
        <v>55</v>
      </c>
      <c r="AN4582" s="1" t="s">
        <v>5712</v>
      </c>
      <c r="AP4582" s="1" t="s">
        <v>5712</v>
      </c>
      <c r="AR4582" s="1" t="s">
        <v>5712</v>
      </c>
      <c r="AT4582" s="1" t="s">
        <v>5712</v>
      </c>
      <c r="AV4582" s="1" t="s">
        <v>2331</v>
      </c>
    </row>
    <row r="4583" spans="1:48" x14ac:dyDescent="0.35">
      <c r="A4583" s="1" t="s">
        <v>17234</v>
      </c>
      <c r="B4583" s="1" t="s">
        <v>12499</v>
      </c>
      <c r="C4583" s="1" t="s">
        <v>71</v>
      </c>
      <c r="D4583">
        <v>29</v>
      </c>
      <c r="E4583" s="1" t="s">
        <v>57</v>
      </c>
      <c r="F4583" s="1" t="s">
        <v>72</v>
      </c>
      <c r="G4583" s="1" t="s">
        <v>85</v>
      </c>
      <c r="H4583" s="1" t="s">
        <v>45</v>
      </c>
      <c r="I4583" s="1" t="s">
        <v>46</v>
      </c>
      <c r="J4583" s="1" t="s">
        <v>80</v>
      </c>
      <c r="K4583" s="1" t="s">
        <v>48</v>
      </c>
      <c r="L4583" s="1" t="s">
        <v>48</v>
      </c>
      <c r="M4583" s="1" t="s">
        <v>48</v>
      </c>
      <c r="N4583" s="1" t="s">
        <v>48</v>
      </c>
      <c r="O4583" s="1" t="s">
        <v>48</v>
      </c>
      <c r="P4583" s="1" t="s">
        <v>48</v>
      </c>
      <c r="Q4583" s="1" t="s">
        <v>48</v>
      </c>
      <c r="R4583" s="1" t="s">
        <v>48</v>
      </c>
      <c r="S4583" s="1" t="s">
        <v>48</v>
      </c>
      <c r="T4583" s="1" t="s">
        <v>48</v>
      </c>
      <c r="U4583" s="1" t="s">
        <v>49</v>
      </c>
      <c r="V4583" s="1" t="s">
        <v>48</v>
      </c>
      <c r="W4583" s="1" t="s">
        <v>48</v>
      </c>
      <c r="X4583" s="1" t="s">
        <v>62</v>
      </c>
      <c r="AC4583" s="1" t="s">
        <v>5712</v>
      </c>
      <c r="AD4583" s="1" t="s">
        <v>5712</v>
      </c>
      <c r="AK4583" s="1" t="s">
        <v>55</v>
      </c>
      <c r="AN4583" s="1" t="s">
        <v>5712</v>
      </c>
      <c r="AP4583" s="1" t="s">
        <v>81</v>
      </c>
      <c r="AR4583" s="1" t="s">
        <v>5712</v>
      </c>
      <c r="AT4583" s="1" t="s">
        <v>5712</v>
      </c>
    </row>
    <row r="4584" spans="1:48" x14ac:dyDescent="0.35">
      <c r="A4584" s="1" t="s">
        <v>17235</v>
      </c>
      <c r="B4584" s="1" t="s">
        <v>12499</v>
      </c>
      <c r="C4584" s="1" t="s">
        <v>41</v>
      </c>
      <c r="D4584">
        <v>24</v>
      </c>
      <c r="E4584" s="1" t="s">
        <v>57</v>
      </c>
      <c r="F4584" s="1" t="s">
        <v>72</v>
      </c>
      <c r="G4584" s="1" t="s">
        <v>73</v>
      </c>
      <c r="H4584" s="1" t="s">
        <v>45</v>
      </c>
      <c r="I4584" s="1" t="s">
        <v>74</v>
      </c>
      <c r="J4584" s="1" t="s">
        <v>80</v>
      </c>
      <c r="K4584" s="1" t="s">
        <v>48</v>
      </c>
      <c r="L4584" s="1" t="s">
        <v>48</v>
      </c>
      <c r="M4584" s="1" t="s">
        <v>48</v>
      </c>
      <c r="N4584" s="1" t="s">
        <v>48</v>
      </c>
      <c r="O4584" s="1" t="s">
        <v>48</v>
      </c>
      <c r="P4584" s="1" t="s">
        <v>48</v>
      </c>
      <c r="Q4584" s="1" t="s">
        <v>48</v>
      </c>
      <c r="R4584" s="1" t="s">
        <v>48</v>
      </c>
      <c r="S4584" s="1" t="s">
        <v>48</v>
      </c>
      <c r="T4584" s="1" t="s">
        <v>48</v>
      </c>
      <c r="U4584" s="1" t="s">
        <v>49</v>
      </c>
      <c r="V4584" s="1" t="s">
        <v>48</v>
      </c>
      <c r="W4584" s="1" t="s">
        <v>48</v>
      </c>
      <c r="X4584" s="1" t="s">
        <v>51</v>
      </c>
      <c r="Y4584" s="1" t="s">
        <v>17236</v>
      </c>
      <c r="AC4584" s="1" t="s">
        <v>5712</v>
      </c>
      <c r="AD4584" s="1" t="s">
        <v>5712</v>
      </c>
      <c r="AK4584" s="1" t="s">
        <v>77</v>
      </c>
      <c r="AN4584" s="1" t="s">
        <v>5712</v>
      </c>
      <c r="AP4584" s="1" t="s">
        <v>5712</v>
      </c>
      <c r="AR4584" s="1" t="s">
        <v>5712</v>
      </c>
      <c r="AT4584" s="1" t="s">
        <v>5712</v>
      </c>
    </row>
    <row r="4585" spans="1:48" x14ac:dyDescent="0.35">
      <c r="A4585" s="1" t="s">
        <v>17237</v>
      </c>
      <c r="B4585" s="1" t="s">
        <v>12499</v>
      </c>
      <c r="C4585" s="1" t="s">
        <v>71</v>
      </c>
      <c r="D4585">
        <v>47</v>
      </c>
      <c r="E4585" s="1" t="s">
        <v>42</v>
      </c>
      <c r="F4585" s="1" t="s">
        <v>43</v>
      </c>
      <c r="G4585" s="1" t="s">
        <v>44</v>
      </c>
      <c r="H4585" s="1" t="s">
        <v>92</v>
      </c>
      <c r="I4585" s="1" t="s">
        <v>90</v>
      </c>
      <c r="J4585" s="1" t="s">
        <v>47</v>
      </c>
      <c r="K4585" s="1" t="s">
        <v>48</v>
      </c>
      <c r="L4585" s="1" t="s">
        <v>48</v>
      </c>
      <c r="M4585" s="1" t="s">
        <v>48</v>
      </c>
      <c r="N4585" s="1" t="s">
        <v>48</v>
      </c>
      <c r="O4585" s="1" t="s">
        <v>48</v>
      </c>
      <c r="P4585" s="1" t="s">
        <v>48</v>
      </c>
      <c r="Q4585" s="1" t="s">
        <v>48</v>
      </c>
      <c r="R4585" s="1" t="s">
        <v>49</v>
      </c>
      <c r="S4585" s="1" t="s">
        <v>48</v>
      </c>
      <c r="T4585" s="1" t="s">
        <v>48</v>
      </c>
      <c r="U4585" s="1" t="s">
        <v>48</v>
      </c>
      <c r="V4585" s="1" t="s">
        <v>48</v>
      </c>
      <c r="W4585" s="1" t="s">
        <v>48</v>
      </c>
      <c r="X4585" s="1" t="s">
        <v>62</v>
      </c>
      <c r="AC4585" s="1" t="s">
        <v>5712</v>
      </c>
      <c r="AD4585" s="1" t="s">
        <v>5712</v>
      </c>
      <c r="AI4585" s="1" t="s">
        <v>17238</v>
      </c>
      <c r="AK4585" s="1" t="s">
        <v>55</v>
      </c>
      <c r="AN4585" s="1" t="s">
        <v>5712</v>
      </c>
      <c r="AP4585" s="1" t="s">
        <v>5712</v>
      </c>
      <c r="AR4585" s="1" t="s">
        <v>5712</v>
      </c>
      <c r="AT4585" s="1" t="s">
        <v>5712</v>
      </c>
      <c r="AV4585" s="1" t="s">
        <v>351</v>
      </c>
    </row>
    <row r="4586" spans="1:48" x14ac:dyDescent="0.35">
      <c r="A4586" s="1" t="s">
        <v>17239</v>
      </c>
      <c r="B4586" s="1" t="s">
        <v>12499</v>
      </c>
      <c r="C4586" s="1" t="s">
        <v>41</v>
      </c>
      <c r="D4586">
        <v>36</v>
      </c>
      <c r="E4586" s="1" t="s">
        <v>42</v>
      </c>
      <c r="F4586" s="1" t="s">
        <v>43</v>
      </c>
      <c r="G4586" s="1" t="s">
        <v>59</v>
      </c>
      <c r="H4586" s="1" t="s">
        <v>45</v>
      </c>
      <c r="I4586" s="1" t="s">
        <v>99</v>
      </c>
      <c r="J4586" s="1" t="s">
        <v>80</v>
      </c>
      <c r="K4586" s="1" t="s">
        <v>48</v>
      </c>
      <c r="L4586" s="1" t="s">
        <v>48</v>
      </c>
      <c r="M4586" s="1" t="s">
        <v>48</v>
      </c>
      <c r="N4586" s="1" t="s">
        <v>49</v>
      </c>
      <c r="O4586" s="1" t="s">
        <v>48</v>
      </c>
      <c r="P4586" s="1" t="s">
        <v>48</v>
      </c>
      <c r="Q4586" s="1" t="s">
        <v>48</v>
      </c>
      <c r="R4586" s="1" t="s">
        <v>48</v>
      </c>
      <c r="S4586" s="1" t="s">
        <v>48</v>
      </c>
      <c r="T4586" s="1" t="s">
        <v>48</v>
      </c>
      <c r="U4586" s="1" t="s">
        <v>48</v>
      </c>
      <c r="V4586" s="1" t="s">
        <v>48</v>
      </c>
      <c r="W4586" s="1" t="s">
        <v>48</v>
      </c>
      <c r="X4586" s="1" t="s">
        <v>62</v>
      </c>
      <c r="AC4586" s="1" t="s">
        <v>5712</v>
      </c>
      <c r="AD4586" s="1" t="s">
        <v>5712</v>
      </c>
      <c r="AK4586" s="1" t="s">
        <v>77</v>
      </c>
      <c r="AN4586" s="1" t="s">
        <v>5712</v>
      </c>
      <c r="AP4586" s="1" t="s">
        <v>5712</v>
      </c>
      <c r="AR4586" s="1" t="s">
        <v>5712</v>
      </c>
      <c r="AT4586" s="1" t="s">
        <v>5712</v>
      </c>
    </row>
    <row r="4587" spans="1:48" x14ac:dyDescent="0.35">
      <c r="A4587" s="1" t="s">
        <v>17240</v>
      </c>
      <c r="B4587" s="1" t="s">
        <v>12499</v>
      </c>
      <c r="C4587" s="1" t="s">
        <v>41</v>
      </c>
      <c r="D4587">
        <v>24</v>
      </c>
      <c r="E4587" s="1" t="s">
        <v>57</v>
      </c>
      <c r="F4587" s="1" t="s">
        <v>107</v>
      </c>
      <c r="G4587" s="1" t="s">
        <v>44</v>
      </c>
      <c r="H4587" s="1" t="s">
        <v>45</v>
      </c>
      <c r="I4587" s="1" t="s">
        <v>46</v>
      </c>
      <c r="J4587" s="1" t="s">
        <v>47</v>
      </c>
      <c r="K4587" s="1" t="s">
        <v>48</v>
      </c>
      <c r="L4587" s="1" t="s">
        <v>48</v>
      </c>
      <c r="M4587" s="1" t="s">
        <v>48</v>
      </c>
      <c r="N4587" s="1" t="s">
        <v>48</v>
      </c>
      <c r="O4587" s="1" t="s">
        <v>48</v>
      </c>
      <c r="P4587" s="1" t="s">
        <v>48</v>
      </c>
      <c r="Q4587" s="1" t="s">
        <v>48</v>
      </c>
      <c r="R4587" s="1" t="s">
        <v>49</v>
      </c>
      <c r="S4587" s="1" t="s">
        <v>48</v>
      </c>
      <c r="T4587" s="1" t="s">
        <v>48</v>
      </c>
      <c r="U4587" s="1" t="s">
        <v>48</v>
      </c>
      <c r="V4587" s="1" t="s">
        <v>48</v>
      </c>
      <c r="W4587" s="1" t="s">
        <v>48</v>
      </c>
      <c r="X4587" s="1" t="s">
        <v>62</v>
      </c>
      <c r="AC4587" s="1" t="s">
        <v>5712</v>
      </c>
      <c r="AD4587" s="1" t="s">
        <v>5712</v>
      </c>
      <c r="AK4587" s="1" t="s">
        <v>77</v>
      </c>
      <c r="AN4587" s="1" t="s">
        <v>5712</v>
      </c>
      <c r="AP4587" s="1" t="s">
        <v>5712</v>
      </c>
      <c r="AR4587" s="1" t="s">
        <v>5712</v>
      </c>
      <c r="AT4587" s="1" t="s">
        <v>5712</v>
      </c>
      <c r="AV4587" s="1" t="s">
        <v>17241</v>
      </c>
    </row>
    <row r="4588" spans="1:48" x14ac:dyDescent="0.35">
      <c r="A4588" s="1" t="s">
        <v>17242</v>
      </c>
      <c r="B4588" s="1" t="s">
        <v>12499</v>
      </c>
      <c r="C4588" s="1" t="s">
        <v>41</v>
      </c>
      <c r="D4588">
        <v>24</v>
      </c>
      <c r="E4588" s="1" t="s">
        <v>57</v>
      </c>
      <c r="F4588" s="1" t="s">
        <v>72</v>
      </c>
      <c r="G4588" s="1" t="s">
        <v>59</v>
      </c>
      <c r="H4588" s="1" t="s">
        <v>144</v>
      </c>
      <c r="I4588" s="1" t="s">
        <v>68</v>
      </c>
      <c r="J4588" s="1" t="s">
        <v>47</v>
      </c>
      <c r="K4588" s="1" t="s">
        <v>48</v>
      </c>
      <c r="L4588" s="1" t="s">
        <v>48</v>
      </c>
      <c r="M4588" s="1" t="s">
        <v>48</v>
      </c>
      <c r="N4588" s="1" t="s">
        <v>48</v>
      </c>
      <c r="O4588" s="1" t="s">
        <v>48</v>
      </c>
      <c r="P4588" s="1" t="s">
        <v>48</v>
      </c>
      <c r="Q4588" s="1" t="s">
        <v>48</v>
      </c>
      <c r="R4588" s="1" t="s">
        <v>48</v>
      </c>
      <c r="S4588" s="1" t="s">
        <v>49</v>
      </c>
      <c r="T4588" s="1" t="s">
        <v>48</v>
      </c>
      <c r="U4588" s="1" t="s">
        <v>48</v>
      </c>
      <c r="V4588" s="1" t="s">
        <v>48</v>
      </c>
      <c r="W4588" s="1" t="s">
        <v>48</v>
      </c>
      <c r="X4588" s="1" t="s">
        <v>51</v>
      </c>
      <c r="Y4588" s="1" t="s">
        <v>17243</v>
      </c>
      <c r="AC4588" s="1" t="s">
        <v>5712</v>
      </c>
      <c r="AD4588" s="1" t="s">
        <v>5712</v>
      </c>
      <c r="AI4588" s="1" t="s">
        <v>12567</v>
      </c>
      <c r="AK4588" s="1" t="s">
        <v>77</v>
      </c>
      <c r="AN4588" s="1" t="s">
        <v>5712</v>
      </c>
      <c r="AP4588" s="1" t="s">
        <v>5712</v>
      </c>
      <c r="AR4588" s="1" t="s">
        <v>5712</v>
      </c>
      <c r="AT4588" s="1" t="s">
        <v>5712</v>
      </c>
      <c r="AV4588" s="1" t="s">
        <v>367</v>
      </c>
    </row>
    <row r="4589" spans="1:48" x14ac:dyDescent="0.35">
      <c r="A4589" s="1" t="s">
        <v>17244</v>
      </c>
      <c r="B4589" s="1" t="s">
        <v>12499</v>
      </c>
      <c r="C4589" s="1" t="s">
        <v>71</v>
      </c>
      <c r="D4589">
        <v>24</v>
      </c>
      <c r="E4589" s="1" t="s">
        <v>57</v>
      </c>
      <c r="F4589" s="1" t="s">
        <v>58</v>
      </c>
      <c r="G4589" s="1" t="s">
        <v>2152</v>
      </c>
      <c r="H4589" s="1" t="s">
        <v>144</v>
      </c>
      <c r="I4589" s="1" t="s">
        <v>113</v>
      </c>
      <c r="J4589" s="1" t="s">
        <v>47</v>
      </c>
      <c r="K4589" s="1" t="s">
        <v>48</v>
      </c>
      <c r="L4589" s="1" t="s">
        <v>48</v>
      </c>
      <c r="M4589" s="1" t="s">
        <v>48</v>
      </c>
      <c r="N4589" s="1" t="s">
        <v>48</v>
      </c>
      <c r="O4589" s="1" t="s">
        <v>48</v>
      </c>
      <c r="P4589" s="1" t="s">
        <v>48</v>
      </c>
      <c r="Q4589" s="1" t="s">
        <v>48</v>
      </c>
      <c r="R4589" s="1" t="s">
        <v>49</v>
      </c>
      <c r="S4589" s="1" t="s">
        <v>48</v>
      </c>
      <c r="T4589" s="1" t="s">
        <v>48</v>
      </c>
      <c r="U4589" s="1" t="s">
        <v>48</v>
      </c>
      <c r="V4589" s="1" t="s">
        <v>48</v>
      </c>
      <c r="W4589" s="1" t="s">
        <v>48</v>
      </c>
      <c r="X4589" s="1" t="s">
        <v>62</v>
      </c>
      <c r="AC4589" s="1" t="s">
        <v>5712</v>
      </c>
      <c r="AD4589" s="1" t="s">
        <v>5712</v>
      </c>
      <c r="AK4589" s="1" t="s">
        <v>55</v>
      </c>
      <c r="AN4589" s="1" t="s">
        <v>5712</v>
      </c>
      <c r="AP4589" s="1" t="s">
        <v>5712</v>
      </c>
      <c r="AR4589" s="1" t="s">
        <v>5712</v>
      </c>
      <c r="AT4589" s="1" t="s">
        <v>5712</v>
      </c>
    </row>
    <row r="4590" spans="1:48" x14ac:dyDescent="0.35">
      <c r="A4590" s="1" t="s">
        <v>17245</v>
      </c>
      <c r="B4590" s="1" t="s">
        <v>12499</v>
      </c>
      <c r="C4590" s="1" t="s">
        <v>41</v>
      </c>
      <c r="D4590">
        <v>22</v>
      </c>
      <c r="E4590" s="1" t="s">
        <v>57</v>
      </c>
      <c r="F4590" s="1" t="s">
        <v>107</v>
      </c>
      <c r="G4590" s="1" t="s">
        <v>98</v>
      </c>
      <c r="H4590" s="1" t="s">
        <v>109</v>
      </c>
      <c r="I4590" s="1" t="s">
        <v>113</v>
      </c>
      <c r="J4590" s="1" t="s">
        <v>47</v>
      </c>
      <c r="K4590" s="1" t="s">
        <v>48</v>
      </c>
      <c r="L4590" s="1" t="s">
        <v>48</v>
      </c>
      <c r="M4590" s="1" t="s">
        <v>48</v>
      </c>
      <c r="N4590" s="1" t="s">
        <v>48</v>
      </c>
      <c r="O4590" s="1" t="s">
        <v>49</v>
      </c>
      <c r="P4590" s="1" t="s">
        <v>48</v>
      </c>
      <c r="Q4590" s="1" t="s">
        <v>48</v>
      </c>
      <c r="R4590" s="1" t="s">
        <v>48</v>
      </c>
      <c r="S4590" s="1" t="s">
        <v>48</v>
      </c>
      <c r="T4590" s="1" t="s">
        <v>48</v>
      </c>
      <c r="U4590" s="1" t="s">
        <v>48</v>
      </c>
      <c r="V4590" s="1" t="s">
        <v>48</v>
      </c>
      <c r="W4590" s="1" t="s">
        <v>48</v>
      </c>
      <c r="X4590" s="1" t="s">
        <v>62</v>
      </c>
      <c r="AC4590" s="1" t="s">
        <v>5712</v>
      </c>
      <c r="AD4590" s="1" t="s">
        <v>5712</v>
      </c>
      <c r="AK4590" s="1" t="s">
        <v>77</v>
      </c>
      <c r="AN4590" s="1" t="s">
        <v>5712</v>
      </c>
      <c r="AP4590" s="1" t="s">
        <v>5712</v>
      </c>
      <c r="AR4590" s="1" t="s">
        <v>5712</v>
      </c>
      <c r="AT4590" s="1" t="s">
        <v>5712</v>
      </c>
    </row>
    <row r="4591" spans="1:48" x14ac:dyDescent="0.35">
      <c r="A4591" s="1" t="s">
        <v>17246</v>
      </c>
      <c r="B4591" s="1" t="s">
        <v>12499</v>
      </c>
      <c r="C4591" s="1" t="s">
        <v>41</v>
      </c>
      <c r="D4591">
        <v>27</v>
      </c>
      <c r="E4591" s="1" t="s">
        <v>57</v>
      </c>
      <c r="F4591" s="1" t="s">
        <v>58</v>
      </c>
      <c r="G4591" s="1" t="s">
        <v>98</v>
      </c>
      <c r="H4591" s="1" t="s">
        <v>45</v>
      </c>
      <c r="I4591" s="1" t="s">
        <v>46</v>
      </c>
      <c r="J4591" s="1" t="s">
        <v>80</v>
      </c>
      <c r="K4591" s="1" t="s">
        <v>48</v>
      </c>
      <c r="L4591" s="1" t="s">
        <v>48</v>
      </c>
      <c r="M4591" s="1" t="s">
        <v>48</v>
      </c>
      <c r="N4591" s="1" t="s">
        <v>48</v>
      </c>
      <c r="O4591" s="1" t="s">
        <v>48</v>
      </c>
      <c r="P4591" s="1" t="s">
        <v>48</v>
      </c>
      <c r="Q4591" s="1" t="s">
        <v>48</v>
      </c>
      <c r="R4591" s="1" t="s">
        <v>48</v>
      </c>
      <c r="S4591" s="1" t="s">
        <v>48</v>
      </c>
      <c r="T4591" s="1" t="s">
        <v>48</v>
      </c>
      <c r="U4591" s="1" t="s">
        <v>48</v>
      </c>
      <c r="V4591" s="1" t="s">
        <v>48</v>
      </c>
      <c r="W4591" s="1" t="s">
        <v>49</v>
      </c>
      <c r="X4591" s="1" t="s">
        <v>75</v>
      </c>
      <c r="Y4591" s="1" t="s">
        <v>17247</v>
      </c>
      <c r="AC4591" s="1" t="s">
        <v>5712</v>
      </c>
      <c r="AD4591" s="1" t="s">
        <v>5712</v>
      </c>
      <c r="AI4591" s="1" t="s">
        <v>17248</v>
      </c>
      <c r="AK4591" s="1" t="s">
        <v>55</v>
      </c>
      <c r="AN4591" s="1" t="s">
        <v>5712</v>
      </c>
      <c r="AP4591" s="1" t="s">
        <v>5712</v>
      </c>
      <c r="AR4591" s="1" t="s">
        <v>5712</v>
      </c>
      <c r="AT4591" s="1" t="s">
        <v>5712</v>
      </c>
      <c r="AV4591" s="1" t="s">
        <v>17249</v>
      </c>
    </row>
    <row r="4592" spans="1:48" x14ac:dyDescent="0.35">
      <c r="A4592" s="1" t="s">
        <v>17250</v>
      </c>
      <c r="B4592" s="1" t="s">
        <v>12499</v>
      </c>
      <c r="C4592" s="1" t="s">
        <v>71</v>
      </c>
      <c r="D4592">
        <v>23</v>
      </c>
      <c r="E4592" s="1" t="s">
        <v>57</v>
      </c>
      <c r="F4592" s="1" t="s">
        <v>58</v>
      </c>
      <c r="G4592" s="1" t="s">
        <v>44</v>
      </c>
      <c r="H4592" s="1" t="s">
        <v>109</v>
      </c>
      <c r="I4592" s="1" t="s">
        <v>68</v>
      </c>
      <c r="J4592" s="1" t="s">
        <v>47</v>
      </c>
      <c r="K4592" s="1" t="s">
        <v>48</v>
      </c>
      <c r="L4592" s="1" t="s">
        <v>48</v>
      </c>
      <c r="M4592" s="1" t="s">
        <v>49</v>
      </c>
      <c r="N4592" s="1" t="s">
        <v>48</v>
      </c>
      <c r="O4592" s="1" t="s">
        <v>48</v>
      </c>
      <c r="P4592" s="1" t="s">
        <v>48</v>
      </c>
      <c r="Q4592" s="1" t="s">
        <v>48</v>
      </c>
      <c r="R4592" s="1" t="s">
        <v>48</v>
      </c>
      <c r="S4592" s="1" t="s">
        <v>48</v>
      </c>
      <c r="T4592" s="1" t="s">
        <v>48</v>
      </c>
      <c r="U4592" s="1" t="s">
        <v>48</v>
      </c>
      <c r="V4592" s="1" t="s">
        <v>48</v>
      </c>
      <c r="W4592" s="1" t="s">
        <v>48</v>
      </c>
      <c r="X4592" s="1" t="s">
        <v>62</v>
      </c>
      <c r="AC4592" s="1" t="s">
        <v>5712</v>
      </c>
      <c r="AD4592" s="1" t="s">
        <v>5712</v>
      </c>
      <c r="AK4592" s="1" t="s">
        <v>77</v>
      </c>
      <c r="AN4592" s="1" t="s">
        <v>5712</v>
      </c>
      <c r="AP4592" s="1" t="s">
        <v>5712</v>
      </c>
      <c r="AR4592" s="1" t="s">
        <v>5712</v>
      </c>
      <c r="AT4592" s="1" t="s">
        <v>5712</v>
      </c>
      <c r="AV4592" s="1" t="s">
        <v>17251</v>
      </c>
    </row>
    <row r="4593" spans="1:48" x14ac:dyDescent="0.35">
      <c r="A4593" s="1" t="s">
        <v>17252</v>
      </c>
      <c r="B4593" s="1" t="s">
        <v>12499</v>
      </c>
      <c r="C4593" s="1" t="s">
        <v>41</v>
      </c>
      <c r="D4593">
        <v>21</v>
      </c>
      <c r="E4593" s="1" t="s">
        <v>57</v>
      </c>
      <c r="F4593" s="1" t="s">
        <v>58</v>
      </c>
      <c r="G4593" s="1" t="s">
        <v>59</v>
      </c>
      <c r="H4593" s="1" t="s">
        <v>60</v>
      </c>
      <c r="I4593" s="1" t="s">
        <v>99</v>
      </c>
      <c r="J4593" s="1" t="s">
        <v>47</v>
      </c>
      <c r="K4593" s="1" t="s">
        <v>48</v>
      </c>
      <c r="L4593" s="1" t="s">
        <v>48</v>
      </c>
      <c r="M4593" s="1" t="s">
        <v>48</v>
      </c>
      <c r="N4593" s="1" t="s">
        <v>48</v>
      </c>
      <c r="O4593" s="1" t="s">
        <v>48</v>
      </c>
      <c r="P4593" s="1" t="s">
        <v>48</v>
      </c>
      <c r="Q4593" s="1" t="s">
        <v>48</v>
      </c>
      <c r="R4593" s="1" t="s">
        <v>48</v>
      </c>
      <c r="S4593" s="1" t="s">
        <v>48</v>
      </c>
      <c r="T4593" s="1" t="s">
        <v>48</v>
      </c>
      <c r="U4593" s="1" t="s">
        <v>48</v>
      </c>
      <c r="V4593" s="1" t="s">
        <v>48</v>
      </c>
      <c r="W4593" s="1" t="s">
        <v>49</v>
      </c>
      <c r="X4593" s="1" t="s">
        <v>62</v>
      </c>
      <c r="AC4593" s="1" t="s">
        <v>5712</v>
      </c>
      <c r="AD4593" s="1" t="s">
        <v>5712</v>
      </c>
      <c r="AK4593" s="1" t="s">
        <v>77</v>
      </c>
      <c r="AN4593" s="1" t="s">
        <v>5712</v>
      </c>
      <c r="AP4593" s="1" t="s">
        <v>5712</v>
      </c>
      <c r="AR4593" s="1" t="s">
        <v>5712</v>
      </c>
      <c r="AT4593" s="1" t="s">
        <v>5712</v>
      </c>
    </row>
    <row r="4594" spans="1:48" x14ac:dyDescent="0.35">
      <c r="A4594" s="1" t="s">
        <v>17253</v>
      </c>
      <c r="B4594" s="1" t="s">
        <v>12499</v>
      </c>
      <c r="C4594" s="1" t="s">
        <v>41</v>
      </c>
      <c r="D4594">
        <v>18</v>
      </c>
      <c r="E4594" s="1" t="s">
        <v>57</v>
      </c>
      <c r="F4594" s="1" t="s">
        <v>58</v>
      </c>
      <c r="G4594" s="1" t="s">
        <v>137</v>
      </c>
      <c r="H4594" s="1" t="s">
        <v>112</v>
      </c>
      <c r="I4594" s="1" t="s">
        <v>90</v>
      </c>
      <c r="J4594" s="1" t="s">
        <v>47</v>
      </c>
      <c r="K4594" s="1" t="s">
        <v>48</v>
      </c>
      <c r="L4594" s="1" t="s">
        <v>48</v>
      </c>
      <c r="M4594" s="1" t="s">
        <v>48</v>
      </c>
      <c r="N4594" s="1" t="s">
        <v>48</v>
      </c>
      <c r="O4594" s="1" t="s">
        <v>48</v>
      </c>
      <c r="P4594" s="1" t="s">
        <v>48</v>
      </c>
      <c r="Q4594" s="1" t="s">
        <v>48</v>
      </c>
      <c r="R4594" s="1" t="s">
        <v>49</v>
      </c>
      <c r="S4594" s="1" t="s">
        <v>48</v>
      </c>
      <c r="T4594" s="1" t="s">
        <v>48</v>
      </c>
      <c r="U4594" s="1" t="s">
        <v>48</v>
      </c>
      <c r="V4594" s="1" t="s">
        <v>48</v>
      </c>
      <c r="W4594" s="1" t="s">
        <v>48</v>
      </c>
      <c r="X4594" s="1" t="s">
        <v>116</v>
      </c>
      <c r="Y4594" s="1" t="s">
        <v>17254</v>
      </c>
      <c r="AC4594" s="1" t="s">
        <v>5712</v>
      </c>
      <c r="AD4594" s="1" t="s">
        <v>5712</v>
      </c>
      <c r="AK4594" s="1" t="s">
        <v>77</v>
      </c>
      <c r="AN4594" s="1" t="s">
        <v>5712</v>
      </c>
      <c r="AP4594" s="1" t="s">
        <v>5712</v>
      </c>
      <c r="AR4594" s="1" t="s">
        <v>5712</v>
      </c>
      <c r="AT4594" s="1" t="s">
        <v>5712</v>
      </c>
      <c r="AV4594" s="1" t="s">
        <v>9397</v>
      </c>
    </row>
    <row r="4595" spans="1:48" x14ac:dyDescent="0.35">
      <c r="A4595" s="1" t="s">
        <v>17255</v>
      </c>
      <c r="B4595" s="1" t="s">
        <v>12499</v>
      </c>
      <c r="C4595" s="1" t="s">
        <v>41</v>
      </c>
      <c r="D4595">
        <v>46</v>
      </c>
      <c r="E4595" s="1" t="s">
        <v>42</v>
      </c>
      <c r="F4595" s="1" t="s">
        <v>66</v>
      </c>
      <c r="G4595" s="1" t="s">
        <v>44</v>
      </c>
      <c r="H4595" s="1" t="s">
        <v>45</v>
      </c>
      <c r="I4595" s="1" t="s">
        <v>46</v>
      </c>
      <c r="J4595" s="1" t="s">
        <v>47</v>
      </c>
      <c r="K4595" s="1" t="s">
        <v>48</v>
      </c>
      <c r="L4595" s="1" t="s">
        <v>49</v>
      </c>
      <c r="M4595" s="1" t="s">
        <v>48</v>
      </c>
      <c r="N4595" s="1" t="s">
        <v>48</v>
      </c>
      <c r="O4595" s="1" t="s">
        <v>48</v>
      </c>
      <c r="P4595" s="1" t="s">
        <v>48</v>
      </c>
      <c r="Q4595" s="1" t="s">
        <v>48</v>
      </c>
      <c r="R4595" s="1" t="s">
        <v>48</v>
      </c>
      <c r="S4595" s="1" t="s">
        <v>48</v>
      </c>
      <c r="T4595" s="1" t="s">
        <v>48</v>
      </c>
      <c r="U4595" s="1" t="s">
        <v>48</v>
      </c>
      <c r="V4595" s="1" t="s">
        <v>48</v>
      </c>
      <c r="W4595" s="1" t="s">
        <v>48</v>
      </c>
      <c r="X4595" s="1" t="s">
        <v>62</v>
      </c>
      <c r="AC4595" s="1" t="s">
        <v>5712</v>
      </c>
      <c r="AD4595" s="1" t="s">
        <v>5712</v>
      </c>
      <c r="AK4595" s="1" t="s">
        <v>77</v>
      </c>
      <c r="AN4595" s="1" t="s">
        <v>5712</v>
      </c>
      <c r="AP4595" s="1" t="s">
        <v>5712</v>
      </c>
      <c r="AR4595" s="1" t="s">
        <v>5712</v>
      </c>
      <c r="AT4595" s="1" t="s">
        <v>5712</v>
      </c>
    </row>
    <row r="4596" spans="1:48" x14ac:dyDescent="0.35">
      <c r="A4596" s="1" t="s">
        <v>17256</v>
      </c>
      <c r="B4596" s="1" t="s">
        <v>12499</v>
      </c>
      <c r="C4596" s="1" t="s">
        <v>41</v>
      </c>
      <c r="D4596">
        <v>23</v>
      </c>
      <c r="E4596" s="1" t="s">
        <v>57</v>
      </c>
      <c r="F4596" s="1" t="s">
        <v>58</v>
      </c>
      <c r="G4596" s="1" t="s">
        <v>98</v>
      </c>
      <c r="H4596" s="1" t="s">
        <v>79</v>
      </c>
      <c r="I4596" s="1" t="s">
        <v>110</v>
      </c>
      <c r="J4596" s="1" t="s">
        <v>80</v>
      </c>
      <c r="K4596" s="1" t="s">
        <v>48</v>
      </c>
      <c r="L4596" s="1" t="s">
        <v>48</v>
      </c>
      <c r="M4596" s="1" t="s">
        <v>48</v>
      </c>
      <c r="N4596" s="1" t="s">
        <v>48</v>
      </c>
      <c r="O4596" s="1" t="s">
        <v>48</v>
      </c>
      <c r="P4596" s="1" t="s">
        <v>48</v>
      </c>
      <c r="Q4596" s="1" t="s">
        <v>48</v>
      </c>
      <c r="R4596" s="1" t="s">
        <v>48</v>
      </c>
      <c r="S4596" s="1" t="s">
        <v>48</v>
      </c>
      <c r="T4596" s="1" t="s">
        <v>49</v>
      </c>
      <c r="U4596" s="1" t="s">
        <v>48</v>
      </c>
      <c r="V4596" s="1" t="s">
        <v>48</v>
      </c>
      <c r="W4596" s="1" t="s">
        <v>48</v>
      </c>
      <c r="X4596" s="1" t="s">
        <v>62</v>
      </c>
      <c r="AC4596" s="1" t="s">
        <v>5712</v>
      </c>
      <c r="AD4596" s="1" t="s">
        <v>5712</v>
      </c>
      <c r="AK4596" s="1" t="s">
        <v>55</v>
      </c>
      <c r="AN4596" s="1" t="s">
        <v>5712</v>
      </c>
      <c r="AP4596" s="1" t="s">
        <v>5712</v>
      </c>
      <c r="AR4596" s="1" t="s">
        <v>5712</v>
      </c>
      <c r="AT4596" s="1" t="s">
        <v>5712</v>
      </c>
    </row>
    <row r="4597" spans="1:48" x14ac:dyDescent="0.35">
      <c r="A4597" s="1" t="s">
        <v>17257</v>
      </c>
      <c r="B4597" s="1" t="s">
        <v>12499</v>
      </c>
      <c r="C4597" s="1" t="s">
        <v>41</v>
      </c>
      <c r="D4597">
        <v>61</v>
      </c>
      <c r="E4597" s="1" t="s">
        <v>65</v>
      </c>
      <c r="F4597" s="1" t="s">
        <v>66</v>
      </c>
      <c r="G4597" s="1" t="s">
        <v>98</v>
      </c>
      <c r="H4597" s="1" t="s">
        <v>67</v>
      </c>
      <c r="I4597" s="1" t="s">
        <v>90</v>
      </c>
      <c r="J4597" s="1" t="s">
        <v>47</v>
      </c>
      <c r="K4597" s="1" t="s">
        <v>48</v>
      </c>
      <c r="L4597" s="1" t="s">
        <v>48</v>
      </c>
      <c r="M4597" s="1" t="s">
        <v>48</v>
      </c>
      <c r="N4597" s="1" t="s">
        <v>49</v>
      </c>
      <c r="O4597" s="1" t="s">
        <v>48</v>
      </c>
      <c r="P4597" s="1" t="s">
        <v>48</v>
      </c>
      <c r="Q4597" s="1" t="s">
        <v>48</v>
      </c>
      <c r="R4597" s="1" t="s">
        <v>48</v>
      </c>
      <c r="S4597" s="1" t="s">
        <v>48</v>
      </c>
      <c r="T4597" s="1" t="s">
        <v>48</v>
      </c>
      <c r="U4597" s="1" t="s">
        <v>48</v>
      </c>
      <c r="V4597" s="1" t="s">
        <v>48</v>
      </c>
      <c r="W4597" s="1" t="s">
        <v>48</v>
      </c>
      <c r="X4597" s="1" t="s">
        <v>62</v>
      </c>
      <c r="AC4597" s="1" t="s">
        <v>5712</v>
      </c>
      <c r="AD4597" s="1" t="s">
        <v>5712</v>
      </c>
      <c r="AK4597" s="1" t="s">
        <v>63</v>
      </c>
      <c r="AN4597" s="1" t="s">
        <v>5712</v>
      </c>
      <c r="AP4597" s="1" t="s">
        <v>5712</v>
      </c>
      <c r="AR4597" s="1" t="s">
        <v>5712</v>
      </c>
      <c r="AT4597" s="1" t="s">
        <v>5712</v>
      </c>
    </row>
    <row r="4598" spans="1:48" x14ac:dyDescent="0.35">
      <c r="A4598" s="1" t="s">
        <v>17258</v>
      </c>
      <c r="B4598" s="1" t="s">
        <v>12499</v>
      </c>
      <c r="C4598" s="1" t="s">
        <v>41</v>
      </c>
      <c r="D4598">
        <v>22</v>
      </c>
      <c r="E4598" s="1" t="s">
        <v>57</v>
      </c>
      <c r="F4598" s="1" t="s">
        <v>58</v>
      </c>
      <c r="G4598" s="1" t="s">
        <v>98</v>
      </c>
      <c r="H4598" s="1" t="s">
        <v>112</v>
      </c>
      <c r="I4598" s="1" t="s">
        <v>90</v>
      </c>
      <c r="J4598" s="1" t="s">
        <v>80</v>
      </c>
      <c r="K4598" s="1" t="s">
        <v>48</v>
      </c>
      <c r="L4598" s="1" t="s">
        <v>48</v>
      </c>
      <c r="M4598" s="1" t="s">
        <v>48</v>
      </c>
      <c r="N4598" s="1" t="s">
        <v>48</v>
      </c>
      <c r="O4598" s="1" t="s">
        <v>48</v>
      </c>
      <c r="P4598" s="1" t="s">
        <v>48</v>
      </c>
      <c r="Q4598" s="1" t="s">
        <v>48</v>
      </c>
      <c r="R4598" s="1" t="s">
        <v>48</v>
      </c>
      <c r="S4598" s="1" t="s">
        <v>48</v>
      </c>
      <c r="T4598" s="1" t="s">
        <v>48</v>
      </c>
      <c r="U4598" s="1" t="s">
        <v>48</v>
      </c>
      <c r="V4598" s="1" t="s">
        <v>49</v>
      </c>
      <c r="W4598" s="1" t="s">
        <v>48</v>
      </c>
      <c r="X4598" s="1" t="s">
        <v>62</v>
      </c>
      <c r="AC4598" s="1" t="s">
        <v>5712</v>
      </c>
      <c r="AD4598" s="1" t="s">
        <v>5712</v>
      </c>
      <c r="AK4598" s="1" t="s">
        <v>55</v>
      </c>
      <c r="AN4598" s="1" t="s">
        <v>5712</v>
      </c>
      <c r="AP4598" s="1" t="s">
        <v>5712</v>
      </c>
      <c r="AR4598" s="1" t="s">
        <v>5712</v>
      </c>
      <c r="AT4598" s="1" t="s">
        <v>5712</v>
      </c>
    </row>
    <row r="4599" spans="1:48" x14ac:dyDescent="0.35">
      <c r="A4599" s="1" t="s">
        <v>17259</v>
      </c>
      <c r="B4599" s="1" t="s">
        <v>12499</v>
      </c>
      <c r="C4599" s="1" t="s">
        <v>71</v>
      </c>
      <c r="D4599">
        <v>50</v>
      </c>
      <c r="E4599" s="1" t="s">
        <v>42</v>
      </c>
      <c r="F4599" s="1" t="s">
        <v>66</v>
      </c>
      <c r="G4599" s="1" t="s">
        <v>44</v>
      </c>
      <c r="H4599" s="1" t="s">
        <v>45</v>
      </c>
      <c r="I4599" s="1" t="s">
        <v>110</v>
      </c>
      <c r="J4599" s="1" t="s">
        <v>47</v>
      </c>
      <c r="K4599" s="1" t="s">
        <v>49</v>
      </c>
      <c r="L4599" s="1" t="s">
        <v>48</v>
      </c>
      <c r="M4599" s="1" t="s">
        <v>48</v>
      </c>
      <c r="N4599" s="1" t="s">
        <v>48</v>
      </c>
      <c r="O4599" s="1" t="s">
        <v>48</v>
      </c>
      <c r="P4599" s="1" t="s">
        <v>48</v>
      </c>
      <c r="Q4599" s="1" t="s">
        <v>48</v>
      </c>
      <c r="R4599" s="1" t="s">
        <v>48</v>
      </c>
      <c r="S4599" s="1" t="s">
        <v>48</v>
      </c>
      <c r="T4599" s="1" t="s">
        <v>48</v>
      </c>
      <c r="U4599" s="1" t="s">
        <v>48</v>
      </c>
      <c r="V4599" s="1" t="s">
        <v>48</v>
      </c>
      <c r="W4599" s="1" t="s">
        <v>48</v>
      </c>
      <c r="X4599" s="1" t="s">
        <v>62</v>
      </c>
      <c r="AC4599" s="1" t="s">
        <v>5712</v>
      </c>
      <c r="AD4599" s="1" t="s">
        <v>5712</v>
      </c>
      <c r="AI4599" s="1" t="s">
        <v>539</v>
      </c>
      <c r="AK4599" s="1" t="s">
        <v>77</v>
      </c>
      <c r="AN4599" s="1" t="s">
        <v>5712</v>
      </c>
      <c r="AP4599" s="1" t="s">
        <v>81</v>
      </c>
      <c r="AR4599" s="1" t="s">
        <v>5712</v>
      </c>
      <c r="AT4599" s="1" t="s">
        <v>5712</v>
      </c>
    </row>
    <row r="4600" spans="1:48" x14ac:dyDescent="0.35">
      <c r="A4600" s="1" t="s">
        <v>17260</v>
      </c>
      <c r="B4600" s="1" t="s">
        <v>12499</v>
      </c>
      <c r="C4600" s="1" t="s">
        <v>71</v>
      </c>
      <c r="D4600">
        <v>21</v>
      </c>
      <c r="E4600" s="1" t="s">
        <v>57</v>
      </c>
      <c r="F4600" s="1" t="s">
        <v>58</v>
      </c>
      <c r="G4600" s="1" t="s">
        <v>59</v>
      </c>
      <c r="H4600" s="1" t="s">
        <v>45</v>
      </c>
      <c r="I4600" s="1" t="s">
        <v>68</v>
      </c>
      <c r="J4600" s="1" t="s">
        <v>47</v>
      </c>
      <c r="K4600" s="1" t="s">
        <v>48</v>
      </c>
      <c r="L4600" s="1" t="s">
        <v>48</v>
      </c>
      <c r="M4600" s="1" t="s">
        <v>48</v>
      </c>
      <c r="N4600" s="1" t="s">
        <v>48</v>
      </c>
      <c r="O4600" s="1" t="s">
        <v>48</v>
      </c>
      <c r="P4600" s="1" t="s">
        <v>48</v>
      </c>
      <c r="Q4600" s="1" t="s">
        <v>48</v>
      </c>
      <c r="R4600" s="1" t="s">
        <v>49</v>
      </c>
      <c r="S4600" s="1" t="s">
        <v>48</v>
      </c>
      <c r="T4600" s="1" t="s">
        <v>48</v>
      </c>
      <c r="U4600" s="1" t="s">
        <v>48</v>
      </c>
      <c r="V4600" s="1" t="s">
        <v>48</v>
      </c>
      <c r="W4600" s="1" t="s">
        <v>48</v>
      </c>
      <c r="X4600" s="1" t="s">
        <v>62</v>
      </c>
      <c r="AC4600" s="1" t="s">
        <v>5712</v>
      </c>
      <c r="AD4600" s="1" t="s">
        <v>5712</v>
      </c>
      <c r="AK4600" s="1" t="s">
        <v>55</v>
      </c>
      <c r="AN4600" s="1" t="s">
        <v>5712</v>
      </c>
      <c r="AP4600" s="1" t="s">
        <v>5712</v>
      </c>
      <c r="AR4600" s="1" t="s">
        <v>5712</v>
      </c>
      <c r="AT4600" s="1" t="s">
        <v>5712</v>
      </c>
    </row>
    <row r="4601" spans="1:48" ht="409.5" x14ac:dyDescent="0.35">
      <c r="A4601" s="1" t="s">
        <v>17261</v>
      </c>
      <c r="B4601" s="1" t="s">
        <v>12499</v>
      </c>
      <c r="C4601" s="1" t="s">
        <v>41</v>
      </c>
      <c r="D4601">
        <v>38</v>
      </c>
      <c r="E4601" s="1" t="s">
        <v>42</v>
      </c>
      <c r="F4601" s="1" t="s">
        <v>72</v>
      </c>
      <c r="G4601" s="1" t="s">
        <v>85</v>
      </c>
      <c r="H4601" s="1" t="s">
        <v>45</v>
      </c>
      <c r="I4601" s="1" t="s">
        <v>74</v>
      </c>
      <c r="J4601" s="1" t="s">
        <v>47</v>
      </c>
      <c r="K4601" s="1" t="s">
        <v>48</v>
      </c>
      <c r="L4601" s="1" t="s">
        <v>48</v>
      </c>
      <c r="M4601" s="1" t="s">
        <v>48</v>
      </c>
      <c r="N4601" s="1" t="s">
        <v>49</v>
      </c>
      <c r="O4601" s="1" t="s">
        <v>48</v>
      </c>
      <c r="P4601" s="1" t="s">
        <v>48</v>
      </c>
      <c r="Q4601" s="1" t="s">
        <v>48</v>
      </c>
      <c r="R4601" s="1" t="s">
        <v>48</v>
      </c>
      <c r="S4601" s="1" t="s">
        <v>48</v>
      </c>
      <c r="T4601" s="1" t="s">
        <v>48</v>
      </c>
      <c r="U4601" s="1" t="s">
        <v>48</v>
      </c>
      <c r="V4601" s="1" t="s">
        <v>48</v>
      </c>
      <c r="W4601" s="1" t="s">
        <v>48</v>
      </c>
      <c r="X4601" s="1" t="s">
        <v>62</v>
      </c>
      <c r="AC4601" s="1" t="s">
        <v>5712</v>
      </c>
      <c r="AD4601" s="1" t="s">
        <v>5712</v>
      </c>
      <c r="AI4601" s="1" t="s">
        <v>17262</v>
      </c>
      <c r="AK4601" s="1" t="s">
        <v>77</v>
      </c>
      <c r="AN4601" s="1" t="s">
        <v>5712</v>
      </c>
      <c r="AP4601" s="1" t="s">
        <v>5712</v>
      </c>
      <c r="AR4601" s="1" t="s">
        <v>5712</v>
      </c>
      <c r="AT4601" s="1" t="s">
        <v>5712</v>
      </c>
      <c r="AV4601" s="2" t="s">
        <v>17263</v>
      </c>
    </row>
    <row r="4602" spans="1:48" x14ac:dyDescent="0.35">
      <c r="A4602" s="1" t="s">
        <v>17264</v>
      </c>
      <c r="B4602" s="1" t="s">
        <v>12499</v>
      </c>
      <c r="C4602" s="1" t="s">
        <v>41</v>
      </c>
      <c r="D4602">
        <v>24</v>
      </c>
      <c r="E4602" s="1" t="s">
        <v>57</v>
      </c>
      <c r="F4602" s="1" t="s">
        <v>107</v>
      </c>
      <c r="G4602" s="1" t="s">
        <v>59</v>
      </c>
      <c r="H4602" s="1" t="s">
        <v>79</v>
      </c>
      <c r="I4602" s="1" t="s">
        <v>90</v>
      </c>
      <c r="J4602" s="1" t="s">
        <v>47</v>
      </c>
      <c r="K4602" s="1" t="s">
        <v>48</v>
      </c>
      <c r="L4602" s="1" t="s">
        <v>48</v>
      </c>
      <c r="M4602" s="1" t="s">
        <v>48</v>
      </c>
      <c r="N4602" s="1" t="s">
        <v>49</v>
      </c>
      <c r="O4602" s="1" t="s">
        <v>48</v>
      </c>
      <c r="P4602" s="1" t="s">
        <v>48</v>
      </c>
      <c r="Q4602" s="1" t="s">
        <v>48</v>
      </c>
      <c r="R4602" s="1" t="s">
        <v>48</v>
      </c>
      <c r="S4602" s="1" t="s">
        <v>48</v>
      </c>
      <c r="T4602" s="1" t="s">
        <v>48</v>
      </c>
      <c r="U4602" s="1" t="s">
        <v>48</v>
      </c>
      <c r="V4602" s="1" t="s">
        <v>48</v>
      </c>
      <c r="W4602" s="1" t="s">
        <v>48</v>
      </c>
      <c r="X4602" s="1" t="s">
        <v>62</v>
      </c>
      <c r="AC4602" s="1" t="s">
        <v>5712</v>
      </c>
      <c r="AD4602" s="1" t="s">
        <v>5712</v>
      </c>
      <c r="AI4602" s="1" t="s">
        <v>17265</v>
      </c>
      <c r="AK4602" s="1" t="s">
        <v>63</v>
      </c>
      <c r="AN4602" s="1" t="s">
        <v>5712</v>
      </c>
      <c r="AP4602" s="1" t="s">
        <v>5712</v>
      </c>
      <c r="AR4602" s="1" t="s">
        <v>5712</v>
      </c>
      <c r="AT4602" s="1" t="s">
        <v>5712</v>
      </c>
      <c r="AV4602" s="1" t="s">
        <v>4492</v>
      </c>
    </row>
    <row r="4603" spans="1:48" x14ac:dyDescent="0.35">
      <c r="A4603" s="1" t="s">
        <v>17266</v>
      </c>
      <c r="B4603" s="1" t="s">
        <v>12499</v>
      </c>
      <c r="C4603" s="1" t="s">
        <v>71</v>
      </c>
      <c r="D4603">
        <v>36</v>
      </c>
      <c r="E4603" s="1" t="s">
        <v>42</v>
      </c>
      <c r="F4603" s="1" t="s">
        <v>107</v>
      </c>
      <c r="G4603" s="1" t="s">
        <v>59</v>
      </c>
      <c r="H4603" s="1" t="s">
        <v>45</v>
      </c>
      <c r="I4603" s="1" t="s">
        <v>74</v>
      </c>
      <c r="J4603" s="1" t="s">
        <v>47</v>
      </c>
      <c r="K4603" s="1" t="s">
        <v>48</v>
      </c>
      <c r="L4603" s="1" t="s">
        <v>49</v>
      </c>
      <c r="M4603" s="1" t="s">
        <v>48</v>
      </c>
      <c r="N4603" s="1" t="s">
        <v>48</v>
      </c>
      <c r="O4603" s="1" t="s">
        <v>48</v>
      </c>
      <c r="P4603" s="1" t="s">
        <v>48</v>
      </c>
      <c r="Q4603" s="1" t="s">
        <v>48</v>
      </c>
      <c r="R4603" s="1" t="s">
        <v>48</v>
      </c>
      <c r="S4603" s="1" t="s">
        <v>48</v>
      </c>
      <c r="T4603" s="1" t="s">
        <v>48</v>
      </c>
      <c r="U4603" s="1" t="s">
        <v>48</v>
      </c>
      <c r="V4603" s="1" t="s">
        <v>48</v>
      </c>
      <c r="W4603" s="1" t="s">
        <v>48</v>
      </c>
      <c r="X4603" s="1" t="s">
        <v>62</v>
      </c>
      <c r="AC4603" s="1" t="s">
        <v>5712</v>
      </c>
      <c r="AD4603" s="1" t="s">
        <v>5712</v>
      </c>
      <c r="AK4603" s="1" t="s">
        <v>63</v>
      </c>
      <c r="AN4603" s="1" t="s">
        <v>5712</v>
      </c>
      <c r="AP4603" s="1" t="s">
        <v>5712</v>
      </c>
      <c r="AR4603" s="1" t="s">
        <v>5712</v>
      </c>
      <c r="AT4603" s="1" t="s">
        <v>5712</v>
      </c>
      <c r="AV4603" s="1" t="s">
        <v>17267</v>
      </c>
    </row>
    <row r="4604" spans="1:48" x14ac:dyDescent="0.35">
      <c r="A4604" s="1" t="s">
        <v>17268</v>
      </c>
      <c r="B4604" s="1" t="s">
        <v>12499</v>
      </c>
      <c r="C4604" s="1" t="s">
        <v>41</v>
      </c>
      <c r="D4604">
        <v>21</v>
      </c>
      <c r="E4604" s="1" t="s">
        <v>57</v>
      </c>
      <c r="F4604" s="1" t="s">
        <v>66</v>
      </c>
      <c r="G4604" s="1" t="s">
        <v>44</v>
      </c>
      <c r="H4604" s="1" t="s">
        <v>67</v>
      </c>
      <c r="I4604" s="1" t="s">
        <v>110</v>
      </c>
      <c r="J4604" s="1" t="s">
        <v>47</v>
      </c>
      <c r="K4604" s="1" t="s">
        <v>48</v>
      </c>
      <c r="L4604" s="1" t="s">
        <v>48</v>
      </c>
      <c r="M4604" s="1" t="s">
        <v>48</v>
      </c>
      <c r="N4604" s="1" t="s">
        <v>48</v>
      </c>
      <c r="O4604" s="1" t="s">
        <v>48</v>
      </c>
      <c r="P4604" s="1" t="s">
        <v>48</v>
      </c>
      <c r="Q4604" s="1" t="s">
        <v>48</v>
      </c>
      <c r="R4604" s="1" t="s">
        <v>49</v>
      </c>
      <c r="S4604" s="1" t="s">
        <v>48</v>
      </c>
      <c r="T4604" s="1" t="s">
        <v>48</v>
      </c>
      <c r="U4604" s="1" t="s">
        <v>48</v>
      </c>
      <c r="V4604" s="1" t="s">
        <v>48</v>
      </c>
      <c r="W4604" s="1" t="s">
        <v>48</v>
      </c>
      <c r="X4604" s="1" t="s">
        <v>116</v>
      </c>
      <c r="Y4604" s="1" t="s">
        <v>17269</v>
      </c>
      <c r="AC4604" s="1" t="s">
        <v>5712</v>
      </c>
      <c r="AD4604" s="1" t="s">
        <v>5712</v>
      </c>
      <c r="AK4604" s="1" t="s">
        <v>63</v>
      </c>
      <c r="AN4604" s="1" t="s">
        <v>5712</v>
      </c>
      <c r="AP4604" s="1" t="s">
        <v>5712</v>
      </c>
      <c r="AR4604" s="1" t="s">
        <v>5712</v>
      </c>
      <c r="AT4604" s="1" t="s">
        <v>5712</v>
      </c>
    </row>
    <row r="4605" spans="1:48" x14ac:dyDescent="0.35">
      <c r="A4605" s="1" t="s">
        <v>17270</v>
      </c>
      <c r="B4605" s="1" t="s">
        <v>12499</v>
      </c>
      <c r="C4605" s="1" t="s">
        <v>41</v>
      </c>
      <c r="D4605">
        <v>44</v>
      </c>
      <c r="E4605" s="1" t="s">
        <v>42</v>
      </c>
      <c r="F4605" s="1" t="s">
        <v>66</v>
      </c>
      <c r="G4605" s="1" t="s">
        <v>44</v>
      </c>
      <c r="H4605" s="1" t="s">
        <v>92</v>
      </c>
      <c r="I4605" s="1" t="s">
        <v>90</v>
      </c>
      <c r="J4605" s="1" t="s">
        <v>47</v>
      </c>
      <c r="K4605" s="1" t="s">
        <v>48</v>
      </c>
      <c r="L4605" s="1" t="s">
        <v>48</v>
      </c>
      <c r="M4605" s="1" t="s">
        <v>48</v>
      </c>
      <c r="N4605" s="1" t="s">
        <v>48</v>
      </c>
      <c r="O4605" s="1" t="s">
        <v>48</v>
      </c>
      <c r="P4605" s="1" t="s">
        <v>48</v>
      </c>
      <c r="Q4605" s="1" t="s">
        <v>49</v>
      </c>
      <c r="R4605" s="1" t="s">
        <v>48</v>
      </c>
      <c r="S4605" s="1" t="s">
        <v>48</v>
      </c>
      <c r="T4605" s="1" t="s">
        <v>48</v>
      </c>
      <c r="U4605" s="1" t="s">
        <v>48</v>
      </c>
      <c r="V4605" s="1" t="s">
        <v>48</v>
      </c>
      <c r="W4605" s="1" t="s">
        <v>48</v>
      </c>
      <c r="X4605" s="1" t="s">
        <v>62</v>
      </c>
      <c r="AC4605" s="1" t="s">
        <v>5712</v>
      </c>
      <c r="AD4605" s="1" t="s">
        <v>5712</v>
      </c>
      <c r="AK4605" s="1" t="s">
        <v>77</v>
      </c>
      <c r="AN4605" s="1" t="s">
        <v>5712</v>
      </c>
      <c r="AP4605" s="1" t="s">
        <v>5712</v>
      </c>
      <c r="AR4605" s="1" t="s">
        <v>5712</v>
      </c>
      <c r="AT4605" s="1" t="s">
        <v>5712</v>
      </c>
      <c r="AV4605" s="1" t="s">
        <v>105</v>
      </c>
    </row>
    <row r="4606" spans="1:48" x14ac:dyDescent="0.35">
      <c r="A4606" s="1" t="s">
        <v>17271</v>
      </c>
      <c r="B4606" s="1" t="s">
        <v>12499</v>
      </c>
      <c r="C4606" s="1" t="s">
        <v>71</v>
      </c>
      <c r="D4606">
        <v>60</v>
      </c>
      <c r="E4606" s="1" t="s">
        <v>65</v>
      </c>
      <c r="F4606" s="1" t="s">
        <v>66</v>
      </c>
      <c r="G4606" s="1" t="s">
        <v>98</v>
      </c>
      <c r="H4606" s="1" t="s">
        <v>67</v>
      </c>
      <c r="I4606" s="1" t="s">
        <v>113</v>
      </c>
      <c r="J4606" s="1" t="s">
        <v>47</v>
      </c>
      <c r="K4606" s="1" t="s">
        <v>49</v>
      </c>
      <c r="L4606" s="1" t="s">
        <v>48</v>
      </c>
      <c r="M4606" s="1" t="s">
        <v>48</v>
      </c>
      <c r="N4606" s="1" t="s">
        <v>48</v>
      </c>
      <c r="O4606" s="1" t="s">
        <v>48</v>
      </c>
      <c r="P4606" s="1" t="s">
        <v>48</v>
      </c>
      <c r="Q4606" s="1" t="s">
        <v>48</v>
      </c>
      <c r="R4606" s="1" t="s">
        <v>48</v>
      </c>
      <c r="S4606" s="1" t="s">
        <v>48</v>
      </c>
      <c r="T4606" s="1" t="s">
        <v>48</v>
      </c>
      <c r="U4606" s="1" t="s">
        <v>48</v>
      </c>
      <c r="V4606" s="1" t="s">
        <v>48</v>
      </c>
      <c r="W4606" s="1" t="s">
        <v>48</v>
      </c>
      <c r="X4606" s="1" t="s">
        <v>145</v>
      </c>
      <c r="Y4606" s="1" t="s">
        <v>17272</v>
      </c>
      <c r="AC4606" s="1" t="s">
        <v>5712</v>
      </c>
      <c r="AD4606" s="1" t="s">
        <v>5712</v>
      </c>
      <c r="AK4606" s="1" t="s">
        <v>63</v>
      </c>
      <c r="AN4606" s="1" t="s">
        <v>5712</v>
      </c>
      <c r="AP4606" s="1" t="s">
        <v>5712</v>
      </c>
      <c r="AR4606" s="1" t="s">
        <v>5712</v>
      </c>
      <c r="AT4606" s="1" t="s">
        <v>5712</v>
      </c>
      <c r="AV4606" s="1" t="s">
        <v>17273</v>
      </c>
    </row>
    <row r="4607" spans="1:48" x14ac:dyDescent="0.35">
      <c r="A4607" s="1" t="s">
        <v>17274</v>
      </c>
      <c r="B4607" s="1" t="s">
        <v>12499</v>
      </c>
      <c r="C4607" s="1" t="s">
        <v>41</v>
      </c>
      <c r="D4607">
        <v>21</v>
      </c>
      <c r="E4607" s="1" t="s">
        <v>57</v>
      </c>
      <c r="F4607" s="1" t="s">
        <v>58</v>
      </c>
      <c r="G4607" s="1" t="s">
        <v>98</v>
      </c>
      <c r="H4607" s="1" t="s">
        <v>45</v>
      </c>
      <c r="I4607" s="1" t="s">
        <v>46</v>
      </c>
      <c r="J4607" s="1" t="s">
        <v>47</v>
      </c>
      <c r="K4607" s="1" t="s">
        <v>48</v>
      </c>
      <c r="L4607" s="1" t="s">
        <v>48</v>
      </c>
      <c r="M4607" s="1" t="s">
        <v>48</v>
      </c>
      <c r="N4607" s="1" t="s">
        <v>49</v>
      </c>
      <c r="O4607" s="1" t="s">
        <v>48</v>
      </c>
      <c r="P4607" s="1" t="s">
        <v>48</v>
      </c>
      <c r="Q4607" s="1" t="s">
        <v>48</v>
      </c>
      <c r="R4607" s="1" t="s">
        <v>48</v>
      </c>
      <c r="S4607" s="1" t="s">
        <v>48</v>
      </c>
      <c r="T4607" s="1" t="s">
        <v>48</v>
      </c>
      <c r="U4607" s="1" t="s">
        <v>48</v>
      </c>
      <c r="V4607" s="1" t="s">
        <v>48</v>
      </c>
      <c r="W4607" s="1" t="s">
        <v>48</v>
      </c>
      <c r="X4607" s="1" t="s">
        <v>62</v>
      </c>
      <c r="AC4607" s="1" t="s">
        <v>5712</v>
      </c>
      <c r="AD4607" s="1" t="s">
        <v>5712</v>
      </c>
      <c r="AI4607" s="1" t="s">
        <v>17275</v>
      </c>
      <c r="AK4607" s="1" t="s">
        <v>77</v>
      </c>
      <c r="AN4607" s="1" t="s">
        <v>5712</v>
      </c>
      <c r="AP4607" s="1" t="s">
        <v>5712</v>
      </c>
      <c r="AR4607" s="1" t="s">
        <v>5712</v>
      </c>
      <c r="AT4607" s="1" t="s">
        <v>5712</v>
      </c>
    </row>
    <row r="4608" spans="1:48" x14ac:dyDescent="0.35">
      <c r="A4608" s="1" t="s">
        <v>17276</v>
      </c>
      <c r="B4608" s="1" t="s">
        <v>12499</v>
      </c>
      <c r="C4608" s="1" t="s">
        <v>71</v>
      </c>
      <c r="D4608">
        <v>21</v>
      </c>
      <c r="E4608" s="1" t="s">
        <v>57</v>
      </c>
      <c r="F4608" s="1" t="s">
        <v>58</v>
      </c>
      <c r="G4608" s="1" t="s">
        <v>59</v>
      </c>
      <c r="H4608" s="1" t="s">
        <v>79</v>
      </c>
      <c r="I4608" s="1" t="s">
        <v>90</v>
      </c>
      <c r="J4608" s="1" t="s">
        <v>47</v>
      </c>
      <c r="K4608" s="1" t="s">
        <v>49</v>
      </c>
      <c r="L4608" s="1" t="s">
        <v>48</v>
      </c>
      <c r="M4608" s="1" t="s">
        <v>48</v>
      </c>
      <c r="N4608" s="1" t="s">
        <v>48</v>
      </c>
      <c r="O4608" s="1" t="s">
        <v>48</v>
      </c>
      <c r="P4608" s="1" t="s">
        <v>48</v>
      </c>
      <c r="Q4608" s="1" t="s">
        <v>48</v>
      </c>
      <c r="R4608" s="1" t="s">
        <v>48</v>
      </c>
      <c r="S4608" s="1" t="s">
        <v>48</v>
      </c>
      <c r="T4608" s="1" t="s">
        <v>49</v>
      </c>
      <c r="U4608" s="1" t="s">
        <v>48</v>
      </c>
      <c r="V4608" s="1" t="s">
        <v>48</v>
      </c>
      <c r="W4608" s="1" t="s">
        <v>48</v>
      </c>
      <c r="X4608" s="1" t="s">
        <v>62</v>
      </c>
      <c r="AC4608" s="1" t="s">
        <v>5712</v>
      </c>
      <c r="AD4608" s="1" t="s">
        <v>5712</v>
      </c>
      <c r="AK4608" s="1" t="s">
        <v>55</v>
      </c>
      <c r="AN4608" s="1" t="s">
        <v>5712</v>
      </c>
      <c r="AP4608" s="1" t="s">
        <v>5712</v>
      </c>
      <c r="AR4608" s="1" t="s">
        <v>5712</v>
      </c>
      <c r="AT4608" s="1" t="s">
        <v>5712</v>
      </c>
      <c r="AV4608" s="1" t="s">
        <v>2616</v>
      </c>
    </row>
    <row r="4609" spans="1:48" x14ac:dyDescent="0.35">
      <c r="A4609" s="1" t="s">
        <v>17277</v>
      </c>
      <c r="B4609" s="1" t="s">
        <v>12499</v>
      </c>
      <c r="C4609" s="1" t="s">
        <v>71</v>
      </c>
      <c r="D4609">
        <v>47</v>
      </c>
      <c r="E4609" s="1" t="s">
        <v>42</v>
      </c>
      <c r="F4609" s="1" t="s">
        <v>72</v>
      </c>
      <c r="G4609" s="1" t="s">
        <v>137</v>
      </c>
      <c r="H4609" s="1" t="s">
        <v>60</v>
      </c>
      <c r="I4609" s="1" t="s">
        <v>90</v>
      </c>
      <c r="J4609" s="1" t="s">
        <v>47</v>
      </c>
      <c r="K4609" s="1" t="s">
        <v>48</v>
      </c>
      <c r="L4609" s="1" t="s">
        <v>48</v>
      </c>
      <c r="M4609" s="1" t="s">
        <v>48</v>
      </c>
      <c r="N4609" s="1" t="s">
        <v>48</v>
      </c>
      <c r="O4609" s="1" t="s">
        <v>48</v>
      </c>
      <c r="P4609" s="1" t="s">
        <v>48</v>
      </c>
      <c r="Q4609" s="1" t="s">
        <v>49</v>
      </c>
      <c r="R4609" s="1" t="s">
        <v>48</v>
      </c>
      <c r="S4609" s="1" t="s">
        <v>48</v>
      </c>
      <c r="T4609" s="1" t="s">
        <v>48</v>
      </c>
      <c r="U4609" s="1" t="s">
        <v>48</v>
      </c>
      <c r="V4609" s="1" t="s">
        <v>48</v>
      </c>
      <c r="W4609" s="1" t="s">
        <v>48</v>
      </c>
      <c r="X4609" s="1" t="s">
        <v>116</v>
      </c>
      <c r="Y4609" s="1" t="s">
        <v>17278</v>
      </c>
      <c r="AC4609" s="1" t="s">
        <v>5712</v>
      </c>
      <c r="AD4609" s="1" t="s">
        <v>5712</v>
      </c>
      <c r="AI4609" s="1" t="s">
        <v>17279</v>
      </c>
      <c r="AK4609" s="1" t="s">
        <v>77</v>
      </c>
      <c r="AN4609" s="1" t="s">
        <v>5712</v>
      </c>
      <c r="AP4609" s="1" t="s">
        <v>5712</v>
      </c>
      <c r="AR4609" s="1" t="s">
        <v>5712</v>
      </c>
      <c r="AT4609" s="1" t="s">
        <v>5712</v>
      </c>
      <c r="AV4609" s="1" t="s">
        <v>6045</v>
      </c>
    </row>
    <row r="4610" spans="1:48" x14ac:dyDescent="0.35">
      <c r="A4610" s="1" t="s">
        <v>17280</v>
      </c>
      <c r="B4610" s="1" t="s">
        <v>12499</v>
      </c>
      <c r="C4610" s="1" t="s">
        <v>71</v>
      </c>
      <c r="D4610">
        <v>20</v>
      </c>
      <c r="E4610" s="1" t="s">
        <v>57</v>
      </c>
      <c r="F4610" s="1" t="s">
        <v>58</v>
      </c>
      <c r="G4610" s="1" t="s">
        <v>44</v>
      </c>
      <c r="H4610" s="1" t="s">
        <v>45</v>
      </c>
      <c r="I4610" s="1" t="s">
        <v>68</v>
      </c>
      <c r="J4610" s="1" t="s">
        <v>47</v>
      </c>
      <c r="K4610" s="1" t="s">
        <v>48</v>
      </c>
      <c r="L4610" s="1" t="s">
        <v>48</v>
      </c>
      <c r="M4610" s="1" t="s">
        <v>48</v>
      </c>
      <c r="N4610" s="1" t="s">
        <v>49</v>
      </c>
      <c r="O4610" s="1" t="s">
        <v>48</v>
      </c>
      <c r="P4610" s="1" t="s">
        <v>48</v>
      </c>
      <c r="Q4610" s="1" t="s">
        <v>48</v>
      </c>
      <c r="R4610" s="1" t="s">
        <v>48</v>
      </c>
      <c r="S4610" s="1" t="s">
        <v>48</v>
      </c>
      <c r="T4610" s="1" t="s">
        <v>48</v>
      </c>
      <c r="U4610" s="1" t="s">
        <v>48</v>
      </c>
      <c r="V4610" s="1" t="s">
        <v>48</v>
      </c>
      <c r="W4610" s="1" t="s">
        <v>48</v>
      </c>
      <c r="X4610" s="1" t="s">
        <v>62</v>
      </c>
      <c r="AC4610" s="1" t="s">
        <v>5712</v>
      </c>
      <c r="AD4610" s="1" t="s">
        <v>5712</v>
      </c>
      <c r="AK4610" s="1" t="s">
        <v>63</v>
      </c>
      <c r="AN4610" s="1" t="s">
        <v>5712</v>
      </c>
      <c r="AP4610" s="1" t="s">
        <v>5712</v>
      </c>
      <c r="AR4610" s="1" t="s">
        <v>5712</v>
      </c>
      <c r="AT4610" s="1" t="s">
        <v>5712</v>
      </c>
      <c r="AV4610" s="1" t="s">
        <v>17281</v>
      </c>
    </row>
    <row r="4611" spans="1:48" x14ac:dyDescent="0.35">
      <c r="A4611" s="1" t="s">
        <v>17282</v>
      </c>
      <c r="B4611" s="1" t="s">
        <v>12499</v>
      </c>
      <c r="C4611" s="1" t="s">
        <v>41</v>
      </c>
      <c r="D4611">
        <v>33</v>
      </c>
      <c r="E4611" s="1" t="s">
        <v>57</v>
      </c>
      <c r="F4611" s="1" t="s">
        <v>107</v>
      </c>
      <c r="G4611" s="1" t="s">
        <v>98</v>
      </c>
      <c r="H4611" s="1" t="s">
        <v>79</v>
      </c>
      <c r="I4611" s="1" t="s">
        <v>99</v>
      </c>
      <c r="J4611" s="1" t="s">
        <v>47</v>
      </c>
      <c r="K4611" s="1" t="s">
        <v>48</v>
      </c>
      <c r="L4611" s="1" t="s">
        <v>48</v>
      </c>
      <c r="M4611" s="1" t="s">
        <v>48</v>
      </c>
      <c r="N4611" s="1" t="s">
        <v>48</v>
      </c>
      <c r="O4611" s="1" t="s">
        <v>48</v>
      </c>
      <c r="P4611" s="1" t="s">
        <v>48</v>
      </c>
      <c r="Q4611" s="1" t="s">
        <v>48</v>
      </c>
      <c r="R4611" s="1" t="s">
        <v>48</v>
      </c>
      <c r="S4611" s="1" t="s">
        <v>49</v>
      </c>
      <c r="T4611" s="1" t="s">
        <v>48</v>
      </c>
      <c r="U4611" s="1" t="s">
        <v>48</v>
      </c>
      <c r="V4611" s="1" t="s">
        <v>48</v>
      </c>
      <c r="W4611" s="1" t="s">
        <v>48</v>
      </c>
      <c r="X4611" s="1" t="s">
        <v>62</v>
      </c>
      <c r="AC4611" s="1" t="s">
        <v>5712</v>
      </c>
      <c r="AD4611" s="1" t="s">
        <v>5712</v>
      </c>
      <c r="AK4611" s="1" t="s">
        <v>63</v>
      </c>
      <c r="AN4611" s="1" t="s">
        <v>5712</v>
      </c>
      <c r="AP4611" s="1" t="s">
        <v>5712</v>
      </c>
      <c r="AR4611" s="1" t="s">
        <v>5712</v>
      </c>
      <c r="AT4611" s="1" t="s">
        <v>5712</v>
      </c>
      <c r="AV4611" s="1" t="s">
        <v>17283</v>
      </c>
    </row>
    <row r="4612" spans="1:48" x14ac:dyDescent="0.35">
      <c r="A4612" s="1" t="s">
        <v>17284</v>
      </c>
      <c r="B4612" s="1" t="s">
        <v>12499</v>
      </c>
      <c r="C4612" s="1" t="s">
        <v>71</v>
      </c>
      <c r="D4612">
        <v>22</v>
      </c>
      <c r="E4612" s="1" t="s">
        <v>57</v>
      </c>
      <c r="F4612" s="1" t="s">
        <v>58</v>
      </c>
      <c r="G4612" s="1" t="s">
        <v>98</v>
      </c>
      <c r="H4612" s="1" t="s">
        <v>79</v>
      </c>
      <c r="I4612" s="1" t="s">
        <v>99</v>
      </c>
      <c r="J4612" s="1" t="s">
        <v>47</v>
      </c>
      <c r="K4612" s="1" t="s">
        <v>48</v>
      </c>
      <c r="L4612" s="1" t="s">
        <v>48</v>
      </c>
      <c r="M4612" s="1" t="s">
        <v>48</v>
      </c>
      <c r="N4612" s="1" t="s">
        <v>48</v>
      </c>
      <c r="O4612" s="1" t="s">
        <v>48</v>
      </c>
      <c r="P4612" s="1" t="s">
        <v>48</v>
      </c>
      <c r="Q4612" s="1" t="s">
        <v>48</v>
      </c>
      <c r="R4612" s="1" t="s">
        <v>49</v>
      </c>
      <c r="S4612" s="1" t="s">
        <v>48</v>
      </c>
      <c r="T4612" s="1" t="s">
        <v>48</v>
      </c>
      <c r="U4612" s="1" t="s">
        <v>48</v>
      </c>
      <c r="V4612" s="1" t="s">
        <v>48</v>
      </c>
      <c r="W4612" s="1" t="s">
        <v>48</v>
      </c>
      <c r="X4612" s="1" t="s">
        <v>75</v>
      </c>
      <c r="Y4612" s="1" t="s">
        <v>17285</v>
      </c>
      <c r="AC4612" s="1" t="s">
        <v>5712</v>
      </c>
      <c r="AD4612" s="1" t="s">
        <v>5712</v>
      </c>
      <c r="AK4612" s="1" t="s">
        <v>63</v>
      </c>
      <c r="AN4612" s="1" t="s">
        <v>5712</v>
      </c>
      <c r="AP4612" s="1" t="s">
        <v>5712</v>
      </c>
      <c r="AR4612" s="1" t="s">
        <v>5712</v>
      </c>
      <c r="AT4612" s="1" t="s">
        <v>5712</v>
      </c>
    </row>
    <row r="4613" spans="1:48" x14ac:dyDescent="0.35">
      <c r="A4613" s="1" t="s">
        <v>17286</v>
      </c>
      <c r="B4613" s="1" t="s">
        <v>12499</v>
      </c>
      <c r="C4613" s="1" t="s">
        <v>41</v>
      </c>
      <c r="D4613">
        <v>37</v>
      </c>
      <c r="E4613" s="1" t="s">
        <v>42</v>
      </c>
      <c r="F4613" s="1" t="s">
        <v>66</v>
      </c>
      <c r="G4613" s="1" t="s">
        <v>98</v>
      </c>
      <c r="H4613" s="1" t="s">
        <v>386</v>
      </c>
      <c r="I4613" s="1" t="s">
        <v>74</v>
      </c>
      <c r="J4613" s="1" t="s">
        <v>80</v>
      </c>
      <c r="K4613" s="1" t="s">
        <v>48</v>
      </c>
      <c r="L4613" s="1" t="s">
        <v>48</v>
      </c>
      <c r="M4613" s="1" t="s">
        <v>48</v>
      </c>
      <c r="N4613" s="1" t="s">
        <v>48</v>
      </c>
      <c r="O4613" s="1" t="s">
        <v>48</v>
      </c>
      <c r="P4613" s="1" t="s">
        <v>48</v>
      </c>
      <c r="Q4613" s="1" t="s">
        <v>48</v>
      </c>
      <c r="R4613" s="1" t="s">
        <v>48</v>
      </c>
      <c r="S4613" s="1" t="s">
        <v>48</v>
      </c>
      <c r="T4613" s="1" t="s">
        <v>48</v>
      </c>
      <c r="U4613" s="1" t="s">
        <v>48</v>
      </c>
      <c r="V4613" s="1" t="s">
        <v>48</v>
      </c>
      <c r="W4613" s="1" t="s">
        <v>49</v>
      </c>
      <c r="X4613" s="1" t="s">
        <v>62</v>
      </c>
      <c r="AC4613" s="1" t="s">
        <v>5712</v>
      </c>
      <c r="AD4613" s="1" t="s">
        <v>5712</v>
      </c>
      <c r="AI4613" s="1" t="s">
        <v>17287</v>
      </c>
      <c r="AK4613" s="1" t="s">
        <v>101</v>
      </c>
      <c r="AN4613" s="1" t="s">
        <v>5712</v>
      </c>
      <c r="AP4613" s="1" t="s">
        <v>5712</v>
      </c>
      <c r="AR4613" s="1" t="s">
        <v>5712</v>
      </c>
      <c r="AT4613" s="1" t="s">
        <v>5712</v>
      </c>
      <c r="AV4613" s="1" t="s">
        <v>17288</v>
      </c>
    </row>
    <row r="4614" spans="1:48" x14ac:dyDescent="0.35">
      <c r="A4614" s="1" t="s">
        <v>17289</v>
      </c>
      <c r="B4614" s="1" t="s">
        <v>12499</v>
      </c>
      <c r="C4614" s="1" t="s">
        <v>71</v>
      </c>
      <c r="D4614">
        <v>24</v>
      </c>
      <c r="E4614" s="1" t="s">
        <v>57</v>
      </c>
      <c r="F4614" s="1" t="s">
        <v>58</v>
      </c>
      <c r="G4614" s="1" t="s">
        <v>59</v>
      </c>
      <c r="H4614" s="1" t="s">
        <v>45</v>
      </c>
      <c r="I4614" s="1" t="s">
        <v>46</v>
      </c>
      <c r="J4614" s="1" t="s">
        <v>47</v>
      </c>
      <c r="K4614" s="1" t="s">
        <v>48</v>
      </c>
      <c r="L4614" s="1" t="s">
        <v>48</v>
      </c>
      <c r="M4614" s="1" t="s">
        <v>48</v>
      </c>
      <c r="N4614" s="1" t="s">
        <v>48</v>
      </c>
      <c r="O4614" s="1" t="s">
        <v>48</v>
      </c>
      <c r="P4614" s="1" t="s">
        <v>48</v>
      </c>
      <c r="Q4614" s="1" t="s">
        <v>48</v>
      </c>
      <c r="R4614" s="1" t="s">
        <v>49</v>
      </c>
      <c r="S4614" s="1" t="s">
        <v>48</v>
      </c>
      <c r="T4614" s="1" t="s">
        <v>48</v>
      </c>
      <c r="U4614" s="1" t="s">
        <v>48</v>
      </c>
      <c r="V4614" s="1" t="s">
        <v>48</v>
      </c>
      <c r="W4614" s="1" t="s">
        <v>48</v>
      </c>
      <c r="X4614" s="1" t="s">
        <v>116</v>
      </c>
      <c r="Y4614" s="1" t="s">
        <v>17290</v>
      </c>
      <c r="AC4614" s="1" t="s">
        <v>5712</v>
      </c>
      <c r="AD4614" s="1" t="s">
        <v>5712</v>
      </c>
      <c r="AK4614" s="1" t="s">
        <v>55</v>
      </c>
      <c r="AN4614" s="1" t="s">
        <v>5712</v>
      </c>
      <c r="AP4614" s="1" t="s">
        <v>131</v>
      </c>
      <c r="AR4614" s="1" t="s">
        <v>5712</v>
      </c>
      <c r="AT4614" s="1" t="s">
        <v>5712</v>
      </c>
    </row>
    <row r="4615" spans="1:48" x14ac:dyDescent="0.35">
      <c r="A4615" s="1" t="s">
        <v>17291</v>
      </c>
      <c r="B4615" s="1" t="s">
        <v>12499</v>
      </c>
      <c r="C4615" s="1" t="s">
        <v>41</v>
      </c>
      <c r="D4615">
        <v>37</v>
      </c>
      <c r="E4615" s="1" t="s">
        <v>42</v>
      </c>
      <c r="F4615" s="1" t="s">
        <v>66</v>
      </c>
      <c r="G4615" s="1" t="s">
        <v>73</v>
      </c>
      <c r="H4615" s="1" t="s">
        <v>79</v>
      </c>
      <c r="I4615" s="1" t="s">
        <v>68</v>
      </c>
      <c r="J4615" s="1" t="s">
        <v>47</v>
      </c>
      <c r="K4615" s="1" t="s">
        <v>48</v>
      </c>
      <c r="L4615" s="1" t="s">
        <v>48</v>
      </c>
      <c r="M4615" s="1" t="s">
        <v>48</v>
      </c>
      <c r="N4615" s="1" t="s">
        <v>48</v>
      </c>
      <c r="O4615" s="1" t="s">
        <v>48</v>
      </c>
      <c r="P4615" s="1" t="s">
        <v>48</v>
      </c>
      <c r="Q4615" s="1" t="s">
        <v>48</v>
      </c>
      <c r="R4615" s="1" t="s">
        <v>49</v>
      </c>
      <c r="S4615" s="1" t="s">
        <v>48</v>
      </c>
      <c r="T4615" s="1" t="s">
        <v>48</v>
      </c>
      <c r="U4615" s="1" t="s">
        <v>48</v>
      </c>
      <c r="V4615" s="1" t="s">
        <v>48</v>
      </c>
      <c r="W4615" s="1" t="s">
        <v>48</v>
      </c>
      <c r="X4615" s="1" t="s">
        <v>62</v>
      </c>
      <c r="AC4615" s="1" t="s">
        <v>5712</v>
      </c>
      <c r="AD4615" s="1" t="s">
        <v>5712</v>
      </c>
      <c r="AK4615" s="1" t="s">
        <v>63</v>
      </c>
      <c r="AN4615" s="1" t="s">
        <v>5712</v>
      </c>
      <c r="AP4615" s="1" t="s">
        <v>81</v>
      </c>
      <c r="AR4615" s="1" t="s">
        <v>5712</v>
      </c>
      <c r="AT4615" s="1" t="s">
        <v>5712</v>
      </c>
    </row>
    <row r="4616" spans="1:48" ht="409.5" x14ac:dyDescent="0.35">
      <c r="A4616" s="1" t="s">
        <v>17292</v>
      </c>
      <c r="B4616" s="1" t="s">
        <v>12499</v>
      </c>
      <c r="C4616" s="1" t="s">
        <v>41</v>
      </c>
      <c r="D4616">
        <v>20</v>
      </c>
      <c r="E4616" s="1" t="s">
        <v>57</v>
      </c>
      <c r="F4616" s="1" t="s">
        <v>72</v>
      </c>
      <c r="G4616" s="1" t="s">
        <v>73</v>
      </c>
      <c r="H4616" s="1" t="s">
        <v>386</v>
      </c>
      <c r="I4616" s="1" t="s">
        <v>61</v>
      </c>
      <c r="J4616" s="1" t="s">
        <v>47</v>
      </c>
      <c r="K4616" s="1" t="s">
        <v>48</v>
      </c>
      <c r="L4616" s="1" t="s">
        <v>48</v>
      </c>
      <c r="M4616" s="1" t="s">
        <v>48</v>
      </c>
      <c r="N4616" s="1" t="s">
        <v>48</v>
      </c>
      <c r="O4616" s="1" t="s">
        <v>48</v>
      </c>
      <c r="P4616" s="1" t="s">
        <v>48</v>
      </c>
      <c r="Q4616" s="1" t="s">
        <v>49</v>
      </c>
      <c r="R4616" s="1" t="s">
        <v>48</v>
      </c>
      <c r="S4616" s="1" t="s">
        <v>48</v>
      </c>
      <c r="T4616" s="1" t="s">
        <v>48</v>
      </c>
      <c r="U4616" s="1" t="s">
        <v>48</v>
      </c>
      <c r="V4616" s="1" t="s">
        <v>48</v>
      </c>
      <c r="W4616" s="1" t="s">
        <v>48</v>
      </c>
      <c r="X4616" s="1" t="s">
        <v>116</v>
      </c>
      <c r="Y4616" s="2" t="s">
        <v>17293</v>
      </c>
      <c r="AC4616" s="1" t="s">
        <v>5712</v>
      </c>
      <c r="AD4616" s="1" t="s">
        <v>5712</v>
      </c>
      <c r="AK4616" s="1" t="s">
        <v>55</v>
      </c>
      <c r="AN4616" s="1" t="s">
        <v>5712</v>
      </c>
      <c r="AP4616" s="1" t="s">
        <v>5712</v>
      </c>
      <c r="AR4616" s="1" t="s">
        <v>5712</v>
      </c>
      <c r="AT4616" s="1" t="s">
        <v>5712</v>
      </c>
      <c r="AV4616" s="2" t="s">
        <v>17294</v>
      </c>
    </row>
    <row r="4617" spans="1:48" x14ac:dyDescent="0.35">
      <c r="A4617" s="1" t="s">
        <v>17295</v>
      </c>
      <c r="B4617" s="1" t="s">
        <v>12499</v>
      </c>
      <c r="C4617" s="1" t="s">
        <v>71</v>
      </c>
      <c r="D4617">
        <v>22</v>
      </c>
      <c r="E4617" s="1" t="s">
        <v>57</v>
      </c>
      <c r="F4617" s="1" t="s">
        <v>72</v>
      </c>
      <c r="G4617" s="1" t="s">
        <v>85</v>
      </c>
      <c r="H4617" s="1" t="s">
        <v>45</v>
      </c>
      <c r="I4617" s="1" t="s">
        <v>74</v>
      </c>
      <c r="J4617" s="1" t="s">
        <v>47</v>
      </c>
      <c r="K4617" s="1" t="s">
        <v>49</v>
      </c>
      <c r="L4617" s="1" t="s">
        <v>48</v>
      </c>
      <c r="M4617" s="1" t="s">
        <v>48</v>
      </c>
      <c r="N4617" s="1" t="s">
        <v>48</v>
      </c>
      <c r="O4617" s="1" t="s">
        <v>48</v>
      </c>
      <c r="P4617" s="1" t="s">
        <v>48</v>
      </c>
      <c r="Q4617" s="1" t="s">
        <v>48</v>
      </c>
      <c r="R4617" s="1" t="s">
        <v>48</v>
      </c>
      <c r="S4617" s="1" t="s">
        <v>48</v>
      </c>
      <c r="T4617" s="1" t="s">
        <v>49</v>
      </c>
      <c r="U4617" s="1" t="s">
        <v>48</v>
      </c>
      <c r="V4617" s="1" t="s">
        <v>48</v>
      </c>
      <c r="W4617" s="1" t="s">
        <v>48</v>
      </c>
      <c r="X4617" s="1" t="s">
        <v>62</v>
      </c>
      <c r="AC4617" s="1" t="s">
        <v>5712</v>
      </c>
      <c r="AD4617" s="1" t="s">
        <v>5712</v>
      </c>
      <c r="AK4617" s="1" t="s">
        <v>63</v>
      </c>
      <c r="AN4617" s="1" t="s">
        <v>131</v>
      </c>
      <c r="AP4617" s="1" t="s">
        <v>5712</v>
      </c>
      <c r="AR4617" s="1" t="s">
        <v>5712</v>
      </c>
      <c r="AT4617" s="1" t="s">
        <v>5712</v>
      </c>
    </row>
    <row r="4618" spans="1:48" x14ac:dyDescent="0.35">
      <c r="A4618" s="1" t="s">
        <v>17296</v>
      </c>
      <c r="B4618" s="1" t="s">
        <v>12499</v>
      </c>
      <c r="C4618" s="1" t="s">
        <v>71</v>
      </c>
      <c r="D4618">
        <v>46</v>
      </c>
      <c r="E4618" s="1" t="s">
        <v>42</v>
      </c>
      <c r="F4618" s="1" t="s">
        <v>43</v>
      </c>
      <c r="G4618" s="1" t="s">
        <v>44</v>
      </c>
      <c r="H4618" s="1" t="s">
        <v>92</v>
      </c>
      <c r="I4618" s="1" t="s">
        <v>68</v>
      </c>
      <c r="J4618" s="1" t="s">
        <v>47</v>
      </c>
      <c r="K4618" s="1" t="s">
        <v>49</v>
      </c>
      <c r="L4618" s="1" t="s">
        <v>48</v>
      </c>
      <c r="M4618" s="1" t="s">
        <v>48</v>
      </c>
      <c r="N4618" s="1" t="s">
        <v>48</v>
      </c>
      <c r="O4618" s="1" t="s">
        <v>48</v>
      </c>
      <c r="P4618" s="1" t="s">
        <v>48</v>
      </c>
      <c r="Q4618" s="1" t="s">
        <v>48</v>
      </c>
      <c r="R4618" s="1" t="s">
        <v>48</v>
      </c>
      <c r="S4618" s="1" t="s">
        <v>48</v>
      </c>
      <c r="T4618" s="1" t="s">
        <v>49</v>
      </c>
      <c r="U4618" s="1" t="s">
        <v>48</v>
      </c>
      <c r="V4618" s="1" t="s">
        <v>48</v>
      </c>
      <c r="W4618" s="1" t="s">
        <v>48</v>
      </c>
      <c r="X4618" s="1" t="s">
        <v>116</v>
      </c>
      <c r="Y4618" s="1" t="s">
        <v>17297</v>
      </c>
      <c r="AC4618" s="1" t="s">
        <v>5712</v>
      </c>
      <c r="AD4618" s="1" t="s">
        <v>5712</v>
      </c>
      <c r="AK4618" s="1" t="s">
        <v>77</v>
      </c>
      <c r="AN4618" s="1" t="s">
        <v>5712</v>
      </c>
      <c r="AP4618" s="1" t="s">
        <v>5712</v>
      </c>
      <c r="AR4618" s="1" t="s">
        <v>5712</v>
      </c>
      <c r="AT4618" s="1" t="s">
        <v>5712</v>
      </c>
      <c r="AV4618" s="1" t="s">
        <v>17298</v>
      </c>
    </row>
    <row r="4619" spans="1:48" x14ac:dyDescent="0.35">
      <c r="A4619" s="1" t="s">
        <v>17299</v>
      </c>
      <c r="B4619" s="1" t="s">
        <v>12499</v>
      </c>
      <c r="C4619" s="1" t="s">
        <v>71</v>
      </c>
      <c r="D4619">
        <v>52</v>
      </c>
      <c r="E4619" s="1" t="s">
        <v>42</v>
      </c>
      <c r="F4619" s="1" t="s">
        <v>66</v>
      </c>
      <c r="G4619" s="1" t="s">
        <v>44</v>
      </c>
      <c r="H4619" s="1" t="s">
        <v>67</v>
      </c>
      <c r="I4619" s="1" t="s">
        <v>90</v>
      </c>
      <c r="J4619" s="1" t="s">
        <v>47</v>
      </c>
      <c r="K4619" s="1" t="s">
        <v>48</v>
      </c>
      <c r="L4619" s="1" t="s">
        <v>49</v>
      </c>
      <c r="M4619" s="1" t="s">
        <v>48</v>
      </c>
      <c r="N4619" s="1" t="s">
        <v>48</v>
      </c>
      <c r="O4619" s="1" t="s">
        <v>48</v>
      </c>
      <c r="P4619" s="1" t="s">
        <v>48</v>
      </c>
      <c r="Q4619" s="1" t="s">
        <v>48</v>
      </c>
      <c r="R4619" s="1" t="s">
        <v>48</v>
      </c>
      <c r="S4619" s="1" t="s">
        <v>48</v>
      </c>
      <c r="T4619" s="1" t="s">
        <v>48</v>
      </c>
      <c r="U4619" s="1" t="s">
        <v>48</v>
      </c>
      <c r="V4619" s="1" t="s">
        <v>48</v>
      </c>
      <c r="W4619" s="1" t="s">
        <v>48</v>
      </c>
      <c r="X4619" s="1" t="s">
        <v>62</v>
      </c>
      <c r="AC4619" s="1" t="s">
        <v>5712</v>
      </c>
      <c r="AD4619" s="1" t="s">
        <v>5712</v>
      </c>
      <c r="AI4619" s="1" t="s">
        <v>17300</v>
      </c>
      <c r="AK4619" s="1" t="s">
        <v>55</v>
      </c>
      <c r="AN4619" s="1" t="s">
        <v>5712</v>
      </c>
      <c r="AP4619" s="1" t="s">
        <v>131</v>
      </c>
      <c r="AR4619" s="1" t="s">
        <v>5712</v>
      </c>
      <c r="AT4619" s="1" t="s">
        <v>5712</v>
      </c>
    </row>
    <row r="4620" spans="1:48" x14ac:dyDescent="0.35">
      <c r="A4620" s="1" t="s">
        <v>17301</v>
      </c>
      <c r="B4620" s="1" t="s">
        <v>12499</v>
      </c>
      <c r="C4620" s="1" t="s">
        <v>41</v>
      </c>
      <c r="D4620">
        <v>54</v>
      </c>
      <c r="E4620" s="1" t="s">
        <v>42</v>
      </c>
      <c r="F4620" s="1" t="s">
        <v>66</v>
      </c>
      <c r="G4620" s="1" t="s">
        <v>44</v>
      </c>
      <c r="H4620" s="1" t="s">
        <v>67</v>
      </c>
      <c r="I4620" s="1" t="s">
        <v>68</v>
      </c>
      <c r="J4620" s="1" t="s">
        <v>47</v>
      </c>
      <c r="K4620" s="1" t="s">
        <v>49</v>
      </c>
      <c r="L4620" s="1" t="s">
        <v>48</v>
      </c>
      <c r="M4620" s="1" t="s">
        <v>48</v>
      </c>
      <c r="N4620" s="1" t="s">
        <v>48</v>
      </c>
      <c r="O4620" s="1" t="s">
        <v>48</v>
      </c>
      <c r="P4620" s="1" t="s">
        <v>48</v>
      </c>
      <c r="Q4620" s="1" t="s">
        <v>48</v>
      </c>
      <c r="R4620" s="1" t="s">
        <v>48</v>
      </c>
      <c r="S4620" s="1" t="s">
        <v>48</v>
      </c>
      <c r="T4620" s="1" t="s">
        <v>49</v>
      </c>
      <c r="U4620" s="1" t="s">
        <v>48</v>
      </c>
      <c r="V4620" s="1" t="s">
        <v>48</v>
      </c>
      <c r="W4620" s="1" t="s">
        <v>48</v>
      </c>
      <c r="X4620" s="1" t="s">
        <v>62</v>
      </c>
      <c r="AC4620" s="1" t="s">
        <v>5712</v>
      </c>
      <c r="AD4620" s="1" t="s">
        <v>5712</v>
      </c>
      <c r="AI4620" s="1" t="s">
        <v>17302</v>
      </c>
      <c r="AK4620" s="1" t="s">
        <v>63</v>
      </c>
      <c r="AN4620" s="1" t="s">
        <v>5712</v>
      </c>
      <c r="AP4620" s="1" t="s">
        <v>5712</v>
      </c>
      <c r="AR4620" s="1" t="s">
        <v>5712</v>
      </c>
      <c r="AT4620" s="1" t="s">
        <v>5712</v>
      </c>
      <c r="AV4620" s="1" t="s">
        <v>17303</v>
      </c>
    </row>
    <row r="4621" spans="1:48" x14ac:dyDescent="0.35">
      <c r="A4621" s="1" t="s">
        <v>17304</v>
      </c>
      <c r="B4621" s="1" t="s">
        <v>12499</v>
      </c>
      <c r="C4621" s="1" t="s">
        <v>71</v>
      </c>
      <c r="D4621">
        <v>21</v>
      </c>
      <c r="E4621" s="1" t="s">
        <v>57</v>
      </c>
      <c r="F4621" s="1" t="s">
        <v>58</v>
      </c>
      <c r="G4621" s="1" t="s">
        <v>44</v>
      </c>
      <c r="H4621" s="1" t="s">
        <v>60</v>
      </c>
      <c r="I4621" s="1" t="s">
        <v>68</v>
      </c>
      <c r="J4621" s="1" t="s">
        <v>47</v>
      </c>
      <c r="K4621" s="1" t="s">
        <v>49</v>
      </c>
      <c r="L4621" s="1" t="s">
        <v>48</v>
      </c>
      <c r="M4621" s="1" t="s">
        <v>48</v>
      </c>
      <c r="N4621" s="1" t="s">
        <v>48</v>
      </c>
      <c r="O4621" s="1" t="s">
        <v>48</v>
      </c>
      <c r="P4621" s="1" t="s">
        <v>48</v>
      </c>
      <c r="Q4621" s="1" t="s">
        <v>48</v>
      </c>
      <c r="R4621" s="1" t="s">
        <v>48</v>
      </c>
      <c r="S4621" s="1" t="s">
        <v>48</v>
      </c>
      <c r="T4621" s="1" t="s">
        <v>49</v>
      </c>
      <c r="U4621" s="1" t="s">
        <v>48</v>
      </c>
      <c r="V4621" s="1" t="s">
        <v>48</v>
      </c>
      <c r="W4621" s="1" t="s">
        <v>48</v>
      </c>
      <c r="X4621" s="1" t="s">
        <v>62</v>
      </c>
      <c r="AC4621" s="1" t="s">
        <v>5712</v>
      </c>
      <c r="AD4621" s="1" t="s">
        <v>5712</v>
      </c>
      <c r="AI4621" s="1" t="s">
        <v>17305</v>
      </c>
      <c r="AK4621" s="1" t="s">
        <v>77</v>
      </c>
      <c r="AN4621" s="1" t="s">
        <v>5712</v>
      </c>
      <c r="AP4621" s="1" t="s">
        <v>5712</v>
      </c>
      <c r="AR4621" s="1" t="s">
        <v>5712</v>
      </c>
      <c r="AT4621" s="1" t="s">
        <v>5712</v>
      </c>
      <c r="AV4621" s="1" t="s">
        <v>3463</v>
      </c>
    </row>
    <row r="4622" spans="1:48" x14ac:dyDescent="0.35">
      <c r="A4622" s="1" t="s">
        <v>17306</v>
      </c>
      <c r="B4622" s="1" t="s">
        <v>12499</v>
      </c>
      <c r="C4622" s="1" t="s">
        <v>41</v>
      </c>
      <c r="D4622">
        <v>23</v>
      </c>
      <c r="E4622" s="1" t="s">
        <v>57</v>
      </c>
      <c r="F4622" s="1" t="s">
        <v>107</v>
      </c>
      <c r="G4622" s="1" t="s">
        <v>44</v>
      </c>
      <c r="H4622" s="1" t="s">
        <v>109</v>
      </c>
      <c r="I4622" s="1" t="s">
        <v>90</v>
      </c>
      <c r="J4622" s="1" t="s">
        <v>80</v>
      </c>
      <c r="K4622" s="1" t="s">
        <v>48</v>
      </c>
      <c r="L4622" s="1" t="s">
        <v>48</v>
      </c>
      <c r="M4622" s="1" t="s">
        <v>48</v>
      </c>
      <c r="N4622" s="1" t="s">
        <v>49</v>
      </c>
      <c r="O4622" s="1" t="s">
        <v>48</v>
      </c>
      <c r="P4622" s="1" t="s">
        <v>48</v>
      </c>
      <c r="Q4622" s="1" t="s">
        <v>48</v>
      </c>
      <c r="R4622" s="1" t="s">
        <v>48</v>
      </c>
      <c r="S4622" s="1" t="s">
        <v>48</v>
      </c>
      <c r="T4622" s="1" t="s">
        <v>48</v>
      </c>
      <c r="U4622" s="1" t="s">
        <v>48</v>
      </c>
      <c r="V4622" s="1" t="s">
        <v>48</v>
      </c>
      <c r="W4622" s="1" t="s">
        <v>48</v>
      </c>
      <c r="X4622" s="1" t="s">
        <v>62</v>
      </c>
      <c r="AC4622" s="1" t="s">
        <v>5712</v>
      </c>
      <c r="AD4622" s="1" t="s">
        <v>5712</v>
      </c>
      <c r="AI4622" s="1" t="s">
        <v>17307</v>
      </c>
      <c r="AK4622" s="1" t="s">
        <v>55</v>
      </c>
      <c r="AN4622" s="1" t="s">
        <v>5712</v>
      </c>
      <c r="AP4622" s="1" t="s">
        <v>5712</v>
      </c>
      <c r="AR4622" s="1" t="s">
        <v>5712</v>
      </c>
      <c r="AT4622" s="1" t="s">
        <v>5712</v>
      </c>
    </row>
    <row r="4623" spans="1:48" x14ac:dyDescent="0.35">
      <c r="A4623" s="1" t="s">
        <v>17308</v>
      </c>
      <c r="B4623" s="1" t="s">
        <v>12499</v>
      </c>
      <c r="C4623" s="1" t="s">
        <v>71</v>
      </c>
      <c r="D4623">
        <v>22</v>
      </c>
      <c r="E4623" s="1" t="s">
        <v>57</v>
      </c>
      <c r="F4623" s="1" t="s">
        <v>58</v>
      </c>
      <c r="G4623" s="1" t="s">
        <v>44</v>
      </c>
      <c r="H4623" s="1" t="s">
        <v>45</v>
      </c>
      <c r="I4623" s="1" t="s">
        <v>99</v>
      </c>
      <c r="J4623" s="1" t="s">
        <v>80</v>
      </c>
      <c r="K4623" s="1" t="s">
        <v>48</v>
      </c>
      <c r="L4623" s="1" t="s">
        <v>48</v>
      </c>
      <c r="M4623" s="1" t="s">
        <v>48</v>
      </c>
      <c r="N4623" s="1" t="s">
        <v>48</v>
      </c>
      <c r="O4623" s="1" t="s">
        <v>48</v>
      </c>
      <c r="P4623" s="1" t="s">
        <v>48</v>
      </c>
      <c r="Q4623" s="1" t="s">
        <v>48</v>
      </c>
      <c r="R4623" s="1" t="s">
        <v>48</v>
      </c>
      <c r="S4623" s="1" t="s">
        <v>48</v>
      </c>
      <c r="T4623" s="1" t="s">
        <v>48</v>
      </c>
      <c r="U4623" s="1" t="s">
        <v>48</v>
      </c>
      <c r="V4623" s="1" t="s">
        <v>48</v>
      </c>
      <c r="W4623" s="1" t="s">
        <v>49</v>
      </c>
      <c r="X4623" s="1" t="s">
        <v>51</v>
      </c>
      <c r="Y4623" s="1" t="s">
        <v>17309</v>
      </c>
      <c r="AC4623" s="1" t="s">
        <v>5712</v>
      </c>
      <c r="AD4623" s="1" t="s">
        <v>5712</v>
      </c>
      <c r="AI4623" s="1" t="s">
        <v>17310</v>
      </c>
      <c r="AK4623" s="1" t="s">
        <v>77</v>
      </c>
      <c r="AN4623" s="1" t="s">
        <v>5712</v>
      </c>
      <c r="AP4623" s="1" t="s">
        <v>5712</v>
      </c>
      <c r="AR4623" s="1" t="s">
        <v>5712</v>
      </c>
      <c r="AT4623" s="1" t="s">
        <v>5712</v>
      </c>
      <c r="AV4623" s="1" t="s">
        <v>17311</v>
      </c>
    </row>
    <row r="4624" spans="1:48" x14ac:dyDescent="0.35">
      <c r="A4624" s="1" t="s">
        <v>17312</v>
      </c>
      <c r="B4624" s="1" t="s">
        <v>12499</v>
      </c>
      <c r="C4624" s="1" t="s">
        <v>41</v>
      </c>
      <c r="D4624">
        <v>65</v>
      </c>
      <c r="E4624" s="1" t="s">
        <v>65</v>
      </c>
      <c r="F4624" s="1" t="s">
        <v>66</v>
      </c>
      <c r="G4624" s="1" t="s">
        <v>98</v>
      </c>
      <c r="H4624" s="1" t="s">
        <v>67</v>
      </c>
      <c r="I4624" s="1" t="s">
        <v>90</v>
      </c>
      <c r="J4624" s="1" t="s">
        <v>80</v>
      </c>
      <c r="K4624" s="1" t="s">
        <v>48</v>
      </c>
      <c r="L4624" s="1" t="s">
        <v>48</v>
      </c>
      <c r="M4624" s="1" t="s">
        <v>48</v>
      </c>
      <c r="N4624" s="1" t="s">
        <v>49</v>
      </c>
      <c r="O4624" s="1" t="s">
        <v>48</v>
      </c>
      <c r="P4624" s="1" t="s">
        <v>48</v>
      </c>
      <c r="Q4624" s="1" t="s">
        <v>48</v>
      </c>
      <c r="R4624" s="1" t="s">
        <v>48</v>
      </c>
      <c r="S4624" s="1" t="s">
        <v>48</v>
      </c>
      <c r="T4624" s="1" t="s">
        <v>48</v>
      </c>
      <c r="U4624" s="1" t="s">
        <v>48</v>
      </c>
      <c r="V4624" s="1" t="s">
        <v>48</v>
      </c>
      <c r="W4624" s="1" t="s">
        <v>48</v>
      </c>
      <c r="X4624" s="1" t="s">
        <v>62</v>
      </c>
      <c r="AC4624" s="1" t="s">
        <v>5712</v>
      </c>
      <c r="AD4624" s="1" t="s">
        <v>5712</v>
      </c>
      <c r="AI4624" s="1" t="s">
        <v>17313</v>
      </c>
      <c r="AK4624" s="1" t="s">
        <v>77</v>
      </c>
      <c r="AN4624" s="1" t="s">
        <v>5712</v>
      </c>
      <c r="AP4624" s="1" t="s">
        <v>5712</v>
      </c>
      <c r="AR4624" s="1" t="s">
        <v>5712</v>
      </c>
      <c r="AT4624" s="1" t="s">
        <v>5712</v>
      </c>
      <c r="AV4624" s="1" t="s">
        <v>17314</v>
      </c>
    </row>
    <row r="4625" spans="1:48" x14ac:dyDescent="0.35">
      <c r="A4625" s="1" t="s">
        <v>17315</v>
      </c>
      <c r="B4625" s="1" t="s">
        <v>12499</v>
      </c>
      <c r="C4625" s="1" t="s">
        <v>71</v>
      </c>
      <c r="D4625">
        <v>67</v>
      </c>
      <c r="E4625" s="1" t="s">
        <v>65</v>
      </c>
      <c r="F4625" s="1" t="s">
        <v>66</v>
      </c>
      <c r="G4625" s="1" t="s">
        <v>276</v>
      </c>
      <c r="H4625" s="1" t="s">
        <v>67</v>
      </c>
      <c r="I4625" s="1" t="s">
        <v>61</v>
      </c>
      <c r="J4625" s="1" t="s">
        <v>47</v>
      </c>
      <c r="K4625" s="1" t="s">
        <v>48</v>
      </c>
      <c r="L4625" s="1" t="s">
        <v>48</v>
      </c>
      <c r="M4625" s="1" t="s">
        <v>48</v>
      </c>
      <c r="N4625" s="1" t="s">
        <v>48</v>
      </c>
      <c r="O4625" s="1" t="s">
        <v>48</v>
      </c>
      <c r="P4625" s="1" t="s">
        <v>48</v>
      </c>
      <c r="Q4625" s="1" t="s">
        <v>48</v>
      </c>
      <c r="R4625" s="1" t="s">
        <v>48</v>
      </c>
      <c r="S4625" s="1" t="s">
        <v>49</v>
      </c>
      <c r="T4625" s="1" t="s">
        <v>48</v>
      </c>
      <c r="U4625" s="1" t="s">
        <v>48</v>
      </c>
      <c r="V4625" s="1" t="s">
        <v>48</v>
      </c>
      <c r="W4625" s="1" t="s">
        <v>48</v>
      </c>
      <c r="X4625" s="1" t="s">
        <v>62</v>
      </c>
      <c r="AC4625" s="1" t="s">
        <v>5712</v>
      </c>
      <c r="AD4625" s="1" t="s">
        <v>5712</v>
      </c>
      <c r="AK4625" s="1" t="s">
        <v>77</v>
      </c>
      <c r="AN4625" s="1" t="s">
        <v>5712</v>
      </c>
      <c r="AP4625" s="1" t="s">
        <v>5712</v>
      </c>
      <c r="AR4625" s="1" t="s">
        <v>5712</v>
      </c>
      <c r="AT4625" s="1" t="s">
        <v>5712</v>
      </c>
    </row>
    <row r="4626" spans="1:48" x14ac:dyDescent="0.35">
      <c r="A4626" s="1" t="s">
        <v>17316</v>
      </c>
      <c r="B4626" s="1" t="s">
        <v>12499</v>
      </c>
      <c r="C4626" s="1" t="s">
        <v>41</v>
      </c>
      <c r="D4626">
        <v>44</v>
      </c>
      <c r="E4626" s="1" t="s">
        <v>42</v>
      </c>
      <c r="F4626" s="1" t="s">
        <v>72</v>
      </c>
      <c r="G4626" s="1" t="s">
        <v>44</v>
      </c>
      <c r="H4626" s="1" t="s">
        <v>45</v>
      </c>
      <c r="I4626" s="1" t="s">
        <v>68</v>
      </c>
      <c r="J4626" s="1" t="s">
        <v>47</v>
      </c>
      <c r="K4626" s="1" t="s">
        <v>48</v>
      </c>
      <c r="L4626" s="1" t="s">
        <v>48</v>
      </c>
      <c r="M4626" s="1" t="s">
        <v>48</v>
      </c>
      <c r="N4626" s="1" t="s">
        <v>48</v>
      </c>
      <c r="O4626" s="1" t="s">
        <v>48</v>
      </c>
      <c r="P4626" s="1" t="s">
        <v>48</v>
      </c>
      <c r="Q4626" s="1" t="s">
        <v>48</v>
      </c>
      <c r="R4626" s="1" t="s">
        <v>48</v>
      </c>
      <c r="S4626" s="1" t="s">
        <v>49</v>
      </c>
      <c r="T4626" s="1" t="s">
        <v>48</v>
      </c>
      <c r="U4626" s="1" t="s">
        <v>48</v>
      </c>
      <c r="V4626" s="1" t="s">
        <v>48</v>
      </c>
      <c r="W4626" s="1" t="s">
        <v>48</v>
      </c>
      <c r="X4626" s="1" t="s">
        <v>62</v>
      </c>
      <c r="AC4626" s="1" t="s">
        <v>5712</v>
      </c>
      <c r="AD4626" s="1" t="s">
        <v>5712</v>
      </c>
      <c r="AK4626" s="1" t="s">
        <v>77</v>
      </c>
      <c r="AN4626" s="1" t="s">
        <v>5712</v>
      </c>
      <c r="AP4626" s="1" t="s">
        <v>81</v>
      </c>
      <c r="AR4626" s="1" t="s">
        <v>5712</v>
      </c>
      <c r="AT4626" s="1" t="s">
        <v>5712</v>
      </c>
    </row>
    <row r="4627" spans="1:48" x14ac:dyDescent="0.35">
      <c r="A4627" s="1" t="s">
        <v>17317</v>
      </c>
      <c r="B4627" s="1" t="s">
        <v>12499</v>
      </c>
      <c r="C4627" s="1" t="s">
        <v>71</v>
      </c>
      <c r="D4627">
        <v>59</v>
      </c>
      <c r="E4627" s="1" t="s">
        <v>65</v>
      </c>
      <c r="F4627" s="1" t="s">
        <v>66</v>
      </c>
      <c r="G4627" s="1" t="s">
        <v>137</v>
      </c>
      <c r="H4627" s="1" t="s">
        <v>67</v>
      </c>
      <c r="I4627" s="1" t="s">
        <v>110</v>
      </c>
      <c r="J4627" s="1" t="s">
        <v>80</v>
      </c>
      <c r="K4627" s="1" t="s">
        <v>48</v>
      </c>
      <c r="L4627" s="1" t="s">
        <v>48</v>
      </c>
      <c r="M4627" s="1" t="s">
        <v>48</v>
      </c>
      <c r="N4627" s="1" t="s">
        <v>48</v>
      </c>
      <c r="O4627" s="1" t="s">
        <v>48</v>
      </c>
      <c r="P4627" s="1" t="s">
        <v>48</v>
      </c>
      <c r="Q4627" s="1" t="s">
        <v>48</v>
      </c>
      <c r="R4627" s="1" t="s">
        <v>48</v>
      </c>
      <c r="S4627" s="1" t="s">
        <v>48</v>
      </c>
      <c r="T4627" s="1" t="s">
        <v>48</v>
      </c>
      <c r="U4627" s="1" t="s">
        <v>48</v>
      </c>
      <c r="V4627" s="1" t="s">
        <v>48</v>
      </c>
      <c r="W4627" s="1" t="s">
        <v>49</v>
      </c>
      <c r="X4627" s="1" t="s">
        <v>62</v>
      </c>
      <c r="AC4627" s="1" t="s">
        <v>5712</v>
      </c>
      <c r="AD4627" s="1" t="s">
        <v>5712</v>
      </c>
      <c r="AI4627" s="1" t="s">
        <v>17318</v>
      </c>
      <c r="AK4627" s="1" t="s">
        <v>77</v>
      </c>
      <c r="AN4627" s="1" t="s">
        <v>5712</v>
      </c>
      <c r="AP4627" s="1" t="s">
        <v>5712</v>
      </c>
      <c r="AR4627" s="1" t="s">
        <v>5712</v>
      </c>
      <c r="AT4627" s="1" t="s">
        <v>5712</v>
      </c>
      <c r="AV4627" s="1" t="s">
        <v>13861</v>
      </c>
    </row>
    <row r="4628" spans="1:48" x14ac:dyDescent="0.35">
      <c r="A4628" s="1" t="s">
        <v>17319</v>
      </c>
      <c r="B4628" s="1" t="s">
        <v>12499</v>
      </c>
      <c r="C4628" s="1" t="s">
        <v>71</v>
      </c>
      <c r="D4628">
        <v>20</v>
      </c>
      <c r="E4628" s="1" t="s">
        <v>57</v>
      </c>
      <c r="F4628" s="1" t="s">
        <v>58</v>
      </c>
      <c r="G4628" s="1" t="s">
        <v>44</v>
      </c>
      <c r="H4628" s="1" t="s">
        <v>79</v>
      </c>
      <c r="I4628" s="1" t="s">
        <v>113</v>
      </c>
      <c r="J4628" s="1" t="s">
        <v>47</v>
      </c>
      <c r="K4628" s="1" t="s">
        <v>49</v>
      </c>
      <c r="L4628" s="1" t="s">
        <v>48</v>
      </c>
      <c r="M4628" s="1" t="s">
        <v>48</v>
      </c>
      <c r="N4628" s="1" t="s">
        <v>48</v>
      </c>
      <c r="O4628" s="1" t="s">
        <v>48</v>
      </c>
      <c r="P4628" s="1" t="s">
        <v>48</v>
      </c>
      <c r="Q4628" s="1" t="s">
        <v>48</v>
      </c>
      <c r="R4628" s="1" t="s">
        <v>48</v>
      </c>
      <c r="S4628" s="1" t="s">
        <v>48</v>
      </c>
      <c r="T4628" s="1" t="s">
        <v>48</v>
      </c>
      <c r="U4628" s="1" t="s">
        <v>48</v>
      </c>
      <c r="V4628" s="1" t="s">
        <v>48</v>
      </c>
      <c r="W4628" s="1" t="s">
        <v>48</v>
      </c>
      <c r="X4628" s="1" t="s">
        <v>62</v>
      </c>
      <c r="AC4628" s="1" t="s">
        <v>5712</v>
      </c>
      <c r="AD4628" s="1" t="s">
        <v>5712</v>
      </c>
      <c r="AK4628" s="1" t="s">
        <v>63</v>
      </c>
      <c r="AN4628" s="1" t="s">
        <v>5712</v>
      </c>
      <c r="AP4628" s="1" t="s">
        <v>81</v>
      </c>
      <c r="AR4628" s="1" t="s">
        <v>5712</v>
      </c>
      <c r="AT4628" s="1" t="s">
        <v>5712</v>
      </c>
    </row>
    <row r="4629" spans="1:48" x14ac:dyDescent="0.35">
      <c r="A4629" s="1" t="s">
        <v>17320</v>
      </c>
      <c r="B4629" s="1" t="s">
        <v>12499</v>
      </c>
      <c r="C4629" s="1" t="s">
        <v>41</v>
      </c>
      <c r="D4629">
        <v>51</v>
      </c>
      <c r="E4629" s="1" t="s">
        <v>42</v>
      </c>
      <c r="F4629" s="1" t="s">
        <v>66</v>
      </c>
      <c r="G4629" s="1" t="s">
        <v>44</v>
      </c>
      <c r="H4629" s="1" t="s">
        <v>67</v>
      </c>
      <c r="I4629" s="1" t="s">
        <v>90</v>
      </c>
      <c r="J4629" s="1" t="s">
        <v>47</v>
      </c>
      <c r="K4629" s="1" t="s">
        <v>48</v>
      </c>
      <c r="L4629" s="1" t="s">
        <v>48</v>
      </c>
      <c r="M4629" s="1" t="s">
        <v>48</v>
      </c>
      <c r="N4629" s="1" t="s">
        <v>48</v>
      </c>
      <c r="O4629" s="1" t="s">
        <v>48</v>
      </c>
      <c r="P4629" s="1" t="s">
        <v>48</v>
      </c>
      <c r="Q4629" s="1" t="s">
        <v>48</v>
      </c>
      <c r="R4629" s="1" t="s">
        <v>49</v>
      </c>
      <c r="S4629" s="1" t="s">
        <v>48</v>
      </c>
      <c r="T4629" s="1" t="s">
        <v>48</v>
      </c>
      <c r="U4629" s="1" t="s">
        <v>48</v>
      </c>
      <c r="V4629" s="1" t="s">
        <v>48</v>
      </c>
      <c r="W4629" s="1" t="s">
        <v>48</v>
      </c>
      <c r="X4629" s="1" t="s">
        <v>62</v>
      </c>
      <c r="AC4629" s="1" t="s">
        <v>5712</v>
      </c>
      <c r="AD4629" s="1" t="s">
        <v>5712</v>
      </c>
      <c r="AK4629" s="1" t="s">
        <v>77</v>
      </c>
      <c r="AN4629" s="1" t="s">
        <v>5712</v>
      </c>
      <c r="AP4629" s="1" t="s">
        <v>5712</v>
      </c>
      <c r="AR4629" s="1" t="s">
        <v>5712</v>
      </c>
      <c r="AT4629" s="1" t="s">
        <v>5712</v>
      </c>
      <c r="AV4629" s="1" t="s">
        <v>17321</v>
      </c>
    </row>
    <row r="4630" spans="1:48" x14ac:dyDescent="0.35">
      <c r="A4630" s="1" t="s">
        <v>17322</v>
      </c>
      <c r="B4630" s="1" t="s">
        <v>12499</v>
      </c>
      <c r="C4630" s="1" t="s">
        <v>71</v>
      </c>
      <c r="D4630">
        <v>47</v>
      </c>
      <c r="E4630" s="1" t="s">
        <v>42</v>
      </c>
      <c r="F4630" s="1" t="s">
        <v>66</v>
      </c>
      <c r="G4630" s="1" t="s">
        <v>73</v>
      </c>
      <c r="H4630" s="1" t="s">
        <v>67</v>
      </c>
      <c r="I4630" s="1" t="s">
        <v>90</v>
      </c>
      <c r="J4630" s="1" t="s">
        <v>47</v>
      </c>
      <c r="K4630" s="1" t="s">
        <v>48</v>
      </c>
      <c r="L4630" s="1" t="s">
        <v>48</v>
      </c>
      <c r="M4630" s="1" t="s">
        <v>48</v>
      </c>
      <c r="N4630" s="1" t="s">
        <v>48</v>
      </c>
      <c r="O4630" s="1" t="s">
        <v>49</v>
      </c>
      <c r="P4630" s="1" t="s">
        <v>48</v>
      </c>
      <c r="Q4630" s="1" t="s">
        <v>48</v>
      </c>
      <c r="R4630" s="1" t="s">
        <v>48</v>
      </c>
      <c r="S4630" s="1" t="s">
        <v>48</v>
      </c>
      <c r="T4630" s="1" t="s">
        <v>48</v>
      </c>
      <c r="U4630" s="1" t="s">
        <v>48</v>
      </c>
      <c r="V4630" s="1" t="s">
        <v>48</v>
      </c>
      <c r="W4630" s="1" t="s">
        <v>48</v>
      </c>
      <c r="X4630" s="1" t="s">
        <v>62</v>
      </c>
      <c r="AC4630" s="1" t="s">
        <v>5712</v>
      </c>
      <c r="AD4630" s="1" t="s">
        <v>5712</v>
      </c>
      <c r="AI4630" s="1" t="s">
        <v>17323</v>
      </c>
      <c r="AK4630" s="1" t="s">
        <v>63</v>
      </c>
      <c r="AN4630" s="1" t="s">
        <v>5712</v>
      </c>
      <c r="AP4630" s="1" t="s">
        <v>81</v>
      </c>
      <c r="AR4630" s="1" t="s">
        <v>5712</v>
      </c>
      <c r="AT4630" s="1" t="s">
        <v>5712</v>
      </c>
    </row>
    <row r="4631" spans="1:48" x14ac:dyDescent="0.35">
      <c r="A4631" s="1" t="s">
        <v>17324</v>
      </c>
      <c r="B4631" s="1" t="s">
        <v>12499</v>
      </c>
      <c r="C4631" s="1" t="s">
        <v>41</v>
      </c>
      <c r="D4631">
        <v>25</v>
      </c>
      <c r="E4631" s="1" t="s">
        <v>57</v>
      </c>
      <c r="F4631" s="1" t="s">
        <v>107</v>
      </c>
      <c r="G4631" s="1" t="s">
        <v>73</v>
      </c>
      <c r="H4631" s="1" t="s">
        <v>79</v>
      </c>
      <c r="I4631" s="1" t="s">
        <v>74</v>
      </c>
      <c r="J4631" s="1" t="s">
        <v>80</v>
      </c>
      <c r="K4631" s="1" t="s">
        <v>48</v>
      </c>
      <c r="L4631" s="1" t="s">
        <v>48</v>
      </c>
      <c r="M4631" s="1" t="s">
        <v>48</v>
      </c>
      <c r="N4631" s="1" t="s">
        <v>48</v>
      </c>
      <c r="O4631" s="1" t="s">
        <v>48</v>
      </c>
      <c r="P4631" s="1" t="s">
        <v>48</v>
      </c>
      <c r="Q4631" s="1" t="s">
        <v>48</v>
      </c>
      <c r="R4631" s="1" t="s">
        <v>48</v>
      </c>
      <c r="S4631" s="1" t="s">
        <v>48</v>
      </c>
      <c r="T4631" s="1" t="s">
        <v>48</v>
      </c>
      <c r="U4631" s="1" t="s">
        <v>48</v>
      </c>
      <c r="V4631" s="1" t="s">
        <v>48</v>
      </c>
      <c r="W4631" s="1" t="s">
        <v>49</v>
      </c>
      <c r="X4631" s="1" t="s">
        <v>116</v>
      </c>
      <c r="Y4631" s="1" t="s">
        <v>17325</v>
      </c>
      <c r="AC4631" s="1" t="s">
        <v>5712</v>
      </c>
      <c r="AD4631" s="1" t="s">
        <v>5712</v>
      </c>
      <c r="AI4631" s="1" t="s">
        <v>17326</v>
      </c>
      <c r="AK4631" s="1" t="s">
        <v>77</v>
      </c>
      <c r="AN4631" s="1" t="s">
        <v>5712</v>
      </c>
      <c r="AP4631" s="1" t="s">
        <v>5712</v>
      </c>
      <c r="AR4631" s="1" t="s">
        <v>5712</v>
      </c>
      <c r="AT4631" s="1" t="s">
        <v>5712</v>
      </c>
      <c r="AV4631" s="1" t="s">
        <v>17327</v>
      </c>
    </row>
    <row r="4632" spans="1:48" x14ac:dyDescent="0.35">
      <c r="A4632" s="1" t="s">
        <v>17328</v>
      </c>
      <c r="B4632" s="1" t="s">
        <v>12499</v>
      </c>
      <c r="C4632" s="1" t="s">
        <v>41</v>
      </c>
      <c r="D4632">
        <v>20</v>
      </c>
      <c r="E4632" s="1" t="s">
        <v>57</v>
      </c>
      <c r="F4632" s="1" t="s">
        <v>107</v>
      </c>
      <c r="G4632" s="1" t="s">
        <v>85</v>
      </c>
      <c r="H4632" s="1" t="s">
        <v>45</v>
      </c>
      <c r="I4632" s="1" t="s">
        <v>113</v>
      </c>
      <c r="J4632" s="1" t="s">
        <v>80</v>
      </c>
      <c r="K4632" s="1" t="s">
        <v>48</v>
      </c>
      <c r="L4632" s="1" t="s">
        <v>48</v>
      </c>
      <c r="M4632" s="1" t="s">
        <v>48</v>
      </c>
      <c r="N4632" s="1" t="s">
        <v>49</v>
      </c>
      <c r="O4632" s="1" t="s">
        <v>48</v>
      </c>
      <c r="P4632" s="1" t="s">
        <v>48</v>
      </c>
      <c r="Q4632" s="1" t="s">
        <v>48</v>
      </c>
      <c r="R4632" s="1" t="s">
        <v>48</v>
      </c>
      <c r="S4632" s="1" t="s">
        <v>48</v>
      </c>
      <c r="T4632" s="1" t="s">
        <v>48</v>
      </c>
      <c r="U4632" s="1" t="s">
        <v>48</v>
      </c>
      <c r="V4632" s="1" t="s">
        <v>48</v>
      </c>
      <c r="W4632" s="1" t="s">
        <v>48</v>
      </c>
      <c r="X4632" s="1" t="s">
        <v>62</v>
      </c>
      <c r="AC4632" s="1" t="s">
        <v>5712</v>
      </c>
      <c r="AD4632" s="1" t="s">
        <v>5712</v>
      </c>
      <c r="AK4632" s="1" t="s">
        <v>77</v>
      </c>
      <c r="AN4632" s="1" t="s">
        <v>5712</v>
      </c>
      <c r="AP4632" s="1" t="s">
        <v>5712</v>
      </c>
      <c r="AR4632" s="1" t="s">
        <v>5712</v>
      </c>
      <c r="AT4632" s="1" t="s">
        <v>5712</v>
      </c>
      <c r="AV4632" s="1" t="s">
        <v>3498</v>
      </c>
    </row>
    <row r="4633" spans="1:48" x14ac:dyDescent="0.35">
      <c r="A4633" s="1" t="s">
        <v>17329</v>
      </c>
      <c r="B4633" s="1" t="s">
        <v>12499</v>
      </c>
      <c r="C4633" s="1" t="s">
        <v>41</v>
      </c>
      <c r="D4633">
        <v>23</v>
      </c>
      <c r="E4633" s="1" t="s">
        <v>57</v>
      </c>
      <c r="F4633" s="1" t="s">
        <v>107</v>
      </c>
      <c r="G4633" s="1" t="s">
        <v>98</v>
      </c>
      <c r="H4633" s="1" t="s">
        <v>79</v>
      </c>
      <c r="I4633" s="1" t="s">
        <v>74</v>
      </c>
      <c r="J4633" s="1" t="s">
        <v>47</v>
      </c>
      <c r="K4633" s="1" t="s">
        <v>48</v>
      </c>
      <c r="L4633" s="1" t="s">
        <v>48</v>
      </c>
      <c r="M4633" s="1" t="s">
        <v>48</v>
      </c>
      <c r="N4633" s="1" t="s">
        <v>48</v>
      </c>
      <c r="O4633" s="1" t="s">
        <v>49</v>
      </c>
      <c r="P4633" s="1" t="s">
        <v>48</v>
      </c>
      <c r="Q4633" s="1" t="s">
        <v>48</v>
      </c>
      <c r="R4633" s="1" t="s">
        <v>48</v>
      </c>
      <c r="S4633" s="1" t="s">
        <v>48</v>
      </c>
      <c r="T4633" s="1" t="s">
        <v>48</v>
      </c>
      <c r="U4633" s="1" t="s">
        <v>48</v>
      </c>
      <c r="V4633" s="1" t="s">
        <v>48</v>
      </c>
      <c r="W4633" s="1" t="s">
        <v>48</v>
      </c>
      <c r="X4633" s="1" t="s">
        <v>116</v>
      </c>
      <c r="Y4633" s="1" t="s">
        <v>17330</v>
      </c>
      <c r="AC4633" s="1" t="s">
        <v>5712</v>
      </c>
      <c r="AD4633" s="1" t="s">
        <v>5712</v>
      </c>
      <c r="AK4633" s="1" t="s">
        <v>55</v>
      </c>
      <c r="AN4633" s="1" t="s">
        <v>5712</v>
      </c>
      <c r="AP4633" s="1" t="s">
        <v>5712</v>
      </c>
      <c r="AR4633" s="1" t="s">
        <v>5712</v>
      </c>
      <c r="AT4633" s="1" t="s">
        <v>5712</v>
      </c>
    </row>
    <row r="4634" spans="1:48" x14ac:dyDescent="0.35">
      <c r="A4634" s="1" t="s">
        <v>17331</v>
      </c>
      <c r="B4634" s="1" t="s">
        <v>12499</v>
      </c>
      <c r="C4634" s="1" t="s">
        <v>41</v>
      </c>
      <c r="D4634">
        <v>23</v>
      </c>
      <c r="E4634" s="1" t="s">
        <v>57</v>
      </c>
      <c r="F4634" s="1" t="s">
        <v>66</v>
      </c>
      <c r="G4634" s="1" t="s">
        <v>59</v>
      </c>
      <c r="H4634" s="1" t="s">
        <v>79</v>
      </c>
      <c r="I4634" s="1" t="s">
        <v>61</v>
      </c>
      <c r="J4634" s="1" t="s">
        <v>47</v>
      </c>
      <c r="K4634" s="1" t="s">
        <v>48</v>
      </c>
      <c r="L4634" s="1" t="s">
        <v>48</v>
      </c>
      <c r="M4634" s="1" t="s">
        <v>48</v>
      </c>
      <c r="N4634" s="1" t="s">
        <v>48</v>
      </c>
      <c r="O4634" s="1" t="s">
        <v>48</v>
      </c>
      <c r="P4634" s="1" t="s">
        <v>48</v>
      </c>
      <c r="Q4634" s="1" t="s">
        <v>49</v>
      </c>
      <c r="R4634" s="1" t="s">
        <v>48</v>
      </c>
      <c r="S4634" s="1" t="s">
        <v>48</v>
      </c>
      <c r="T4634" s="1" t="s">
        <v>48</v>
      </c>
      <c r="U4634" s="1" t="s">
        <v>48</v>
      </c>
      <c r="V4634" s="1" t="s">
        <v>48</v>
      </c>
      <c r="W4634" s="1" t="s">
        <v>48</v>
      </c>
      <c r="X4634" s="1" t="s">
        <v>62</v>
      </c>
      <c r="AC4634" s="1" t="s">
        <v>5712</v>
      </c>
      <c r="AD4634" s="1" t="s">
        <v>5712</v>
      </c>
      <c r="AK4634" s="1" t="s">
        <v>63</v>
      </c>
      <c r="AN4634" s="1" t="s">
        <v>5712</v>
      </c>
      <c r="AP4634" s="1" t="s">
        <v>5712</v>
      </c>
      <c r="AR4634" s="1" t="s">
        <v>5712</v>
      </c>
      <c r="AT4634" s="1" t="s">
        <v>5712</v>
      </c>
      <c r="AV4634" s="1" t="s">
        <v>17332</v>
      </c>
    </row>
    <row r="4635" spans="1:48" x14ac:dyDescent="0.35">
      <c r="A4635" s="1" t="s">
        <v>17333</v>
      </c>
      <c r="B4635" s="1" t="s">
        <v>12499</v>
      </c>
      <c r="C4635" s="1" t="s">
        <v>41</v>
      </c>
      <c r="D4635">
        <v>61</v>
      </c>
      <c r="E4635" s="1" t="s">
        <v>65</v>
      </c>
      <c r="F4635" s="1" t="s">
        <v>66</v>
      </c>
      <c r="G4635" s="1" t="s">
        <v>44</v>
      </c>
      <c r="H4635" s="1" t="s">
        <v>67</v>
      </c>
      <c r="I4635" s="1" t="s">
        <v>90</v>
      </c>
      <c r="J4635" s="1" t="s">
        <v>47</v>
      </c>
      <c r="K4635" s="1" t="s">
        <v>48</v>
      </c>
      <c r="L4635" s="1" t="s">
        <v>48</v>
      </c>
      <c r="M4635" s="1" t="s">
        <v>48</v>
      </c>
      <c r="N4635" s="1" t="s">
        <v>48</v>
      </c>
      <c r="O4635" s="1" t="s">
        <v>49</v>
      </c>
      <c r="P4635" s="1" t="s">
        <v>48</v>
      </c>
      <c r="Q4635" s="1" t="s">
        <v>48</v>
      </c>
      <c r="R4635" s="1" t="s">
        <v>48</v>
      </c>
      <c r="S4635" s="1" t="s">
        <v>48</v>
      </c>
      <c r="T4635" s="1" t="s">
        <v>48</v>
      </c>
      <c r="U4635" s="1" t="s">
        <v>48</v>
      </c>
      <c r="V4635" s="1" t="s">
        <v>48</v>
      </c>
      <c r="W4635" s="1" t="s">
        <v>48</v>
      </c>
      <c r="X4635" s="1" t="s">
        <v>62</v>
      </c>
      <c r="AC4635" s="1" t="s">
        <v>5712</v>
      </c>
      <c r="AD4635" s="1" t="s">
        <v>5712</v>
      </c>
      <c r="AI4635" s="1" t="s">
        <v>2674</v>
      </c>
      <c r="AK4635" s="1" t="s">
        <v>77</v>
      </c>
      <c r="AN4635" s="1" t="s">
        <v>81</v>
      </c>
      <c r="AP4635" s="1" t="s">
        <v>5712</v>
      </c>
      <c r="AR4635" s="1" t="s">
        <v>5712</v>
      </c>
      <c r="AT4635" s="1" t="s">
        <v>5712</v>
      </c>
    </row>
    <row r="4636" spans="1:48" x14ac:dyDescent="0.35">
      <c r="A4636" s="1" t="s">
        <v>17334</v>
      </c>
      <c r="B4636" s="1" t="s">
        <v>12499</v>
      </c>
      <c r="C4636" s="1" t="s">
        <v>41</v>
      </c>
      <c r="D4636">
        <v>22</v>
      </c>
      <c r="E4636" s="1" t="s">
        <v>57</v>
      </c>
      <c r="F4636" s="1" t="s">
        <v>107</v>
      </c>
      <c r="G4636" s="1" t="s">
        <v>59</v>
      </c>
      <c r="H4636" s="1" t="s">
        <v>79</v>
      </c>
      <c r="I4636" s="1" t="s">
        <v>46</v>
      </c>
      <c r="J4636" s="1" t="s">
        <v>47</v>
      </c>
      <c r="K4636" s="1" t="s">
        <v>48</v>
      </c>
      <c r="L4636" s="1" t="s">
        <v>48</v>
      </c>
      <c r="M4636" s="1" t="s">
        <v>48</v>
      </c>
      <c r="N4636" s="1" t="s">
        <v>48</v>
      </c>
      <c r="O4636" s="1" t="s">
        <v>49</v>
      </c>
      <c r="P4636" s="1" t="s">
        <v>48</v>
      </c>
      <c r="Q4636" s="1" t="s">
        <v>48</v>
      </c>
      <c r="R4636" s="1" t="s">
        <v>48</v>
      </c>
      <c r="S4636" s="1" t="s">
        <v>48</v>
      </c>
      <c r="T4636" s="1" t="s">
        <v>48</v>
      </c>
      <c r="U4636" s="1" t="s">
        <v>48</v>
      </c>
      <c r="V4636" s="1" t="s">
        <v>48</v>
      </c>
      <c r="W4636" s="1" t="s">
        <v>48</v>
      </c>
      <c r="X4636" s="1" t="s">
        <v>62</v>
      </c>
      <c r="AC4636" s="1" t="s">
        <v>5712</v>
      </c>
      <c r="AD4636" s="1" t="s">
        <v>5712</v>
      </c>
      <c r="AI4636" s="1" t="s">
        <v>17335</v>
      </c>
      <c r="AK4636" s="1" t="s">
        <v>77</v>
      </c>
      <c r="AN4636" s="1" t="s">
        <v>5712</v>
      </c>
      <c r="AP4636" s="1" t="s">
        <v>5712</v>
      </c>
      <c r="AR4636" s="1" t="s">
        <v>5712</v>
      </c>
      <c r="AT4636" s="1" t="s">
        <v>5712</v>
      </c>
      <c r="AV4636" s="1" t="s">
        <v>2171</v>
      </c>
    </row>
    <row r="4637" spans="1:48" x14ac:dyDescent="0.35">
      <c r="A4637" s="1" t="s">
        <v>17336</v>
      </c>
      <c r="B4637" s="1" t="s">
        <v>12499</v>
      </c>
      <c r="C4637" s="1" t="s">
        <v>71</v>
      </c>
      <c r="D4637">
        <v>21</v>
      </c>
      <c r="E4637" s="1" t="s">
        <v>57</v>
      </c>
      <c r="F4637" s="1" t="s">
        <v>58</v>
      </c>
      <c r="G4637" s="1" t="s">
        <v>59</v>
      </c>
      <c r="H4637" s="1" t="s">
        <v>79</v>
      </c>
      <c r="I4637" s="1" t="s">
        <v>61</v>
      </c>
      <c r="J4637" s="1" t="s">
        <v>47</v>
      </c>
      <c r="K4637" s="1" t="s">
        <v>48</v>
      </c>
      <c r="L4637" s="1" t="s">
        <v>48</v>
      </c>
      <c r="M4637" s="1" t="s">
        <v>48</v>
      </c>
      <c r="N4637" s="1" t="s">
        <v>48</v>
      </c>
      <c r="O4637" s="1" t="s">
        <v>48</v>
      </c>
      <c r="P4637" s="1" t="s">
        <v>49</v>
      </c>
      <c r="Q4637" s="1" t="s">
        <v>48</v>
      </c>
      <c r="R4637" s="1" t="s">
        <v>48</v>
      </c>
      <c r="S4637" s="1" t="s">
        <v>48</v>
      </c>
      <c r="T4637" s="1" t="s">
        <v>48</v>
      </c>
      <c r="U4637" s="1" t="s">
        <v>48</v>
      </c>
      <c r="V4637" s="1" t="s">
        <v>48</v>
      </c>
      <c r="W4637" s="1" t="s">
        <v>48</v>
      </c>
      <c r="X4637" s="1" t="s">
        <v>62</v>
      </c>
      <c r="AC4637" s="1" t="s">
        <v>5712</v>
      </c>
      <c r="AD4637" s="1" t="s">
        <v>5712</v>
      </c>
      <c r="AI4637" s="1" t="s">
        <v>17337</v>
      </c>
      <c r="AK4637" s="1" t="s">
        <v>63</v>
      </c>
      <c r="AN4637" s="1" t="s">
        <v>5712</v>
      </c>
      <c r="AP4637" s="1" t="s">
        <v>5712</v>
      </c>
      <c r="AR4637" s="1" t="s">
        <v>5712</v>
      </c>
      <c r="AT4637" s="1" t="s">
        <v>5712</v>
      </c>
      <c r="AV4637" s="1" t="s">
        <v>17338</v>
      </c>
    </row>
    <row r="4638" spans="1:48" x14ac:dyDescent="0.35">
      <c r="A4638" s="1" t="s">
        <v>17339</v>
      </c>
      <c r="B4638" s="1" t="s">
        <v>12499</v>
      </c>
      <c r="C4638" s="1" t="s">
        <v>71</v>
      </c>
      <c r="D4638">
        <v>25</v>
      </c>
      <c r="E4638" s="1" t="s">
        <v>57</v>
      </c>
      <c r="F4638" s="1" t="s">
        <v>72</v>
      </c>
      <c r="G4638" s="1" t="s">
        <v>137</v>
      </c>
      <c r="H4638" s="1" t="s">
        <v>67</v>
      </c>
      <c r="I4638" s="1" t="s">
        <v>61</v>
      </c>
      <c r="J4638" s="1" t="s">
        <v>47</v>
      </c>
      <c r="K4638" s="1" t="s">
        <v>48</v>
      </c>
      <c r="L4638" s="1" t="s">
        <v>48</v>
      </c>
      <c r="M4638" s="1" t="s">
        <v>48</v>
      </c>
      <c r="N4638" s="1" t="s">
        <v>48</v>
      </c>
      <c r="O4638" s="1" t="s">
        <v>48</v>
      </c>
      <c r="P4638" s="1" t="s">
        <v>48</v>
      </c>
      <c r="Q4638" s="1" t="s">
        <v>48</v>
      </c>
      <c r="R4638" s="1" t="s">
        <v>49</v>
      </c>
      <c r="S4638" s="1" t="s">
        <v>48</v>
      </c>
      <c r="T4638" s="1" t="s">
        <v>48</v>
      </c>
      <c r="U4638" s="1" t="s">
        <v>48</v>
      </c>
      <c r="V4638" s="1" t="s">
        <v>48</v>
      </c>
      <c r="W4638" s="1" t="s">
        <v>48</v>
      </c>
      <c r="X4638" s="1" t="s">
        <v>145</v>
      </c>
      <c r="Y4638" s="1" t="s">
        <v>3855</v>
      </c>
      <c r="AC4638" s="1" t="s">
        <v>5712</v>
      </c>
      <c r="AD4638" s="1" t="s">
        <v>5712</v>
      </c>
      <c r="AK4638" s="1" t="s">
        <v>77</v>
      </c>
      <c r="AN4638" s="1" t="s">
        <v>5712</v>
      </c>
      <c r="AP4638" s="1" t="s">
        <v>5712</v>
      </c>
      <c r="AR4638" s="1" t="s">
        <v>5712</v>
      </c>
      <c r="AT4638" s="1" t="s">
        <v>5712</v>
      </c>
      <c r="AV4638" s="1" t="s">
        <v>351</v>
      </c>
    </row>
    <row r="4639" spans="1:48" x14ac:dyDescent="0.35">
      <c r="A4639" s="1" t="s">
        <v>17340</v>
      </c>
      <c r="B4639" s="1" t="s">
        <v>12499</v>
      </c>
      <c r="C4639" s="1" t="s">
        <v>71</v>
      </c>
      <c r="D4639">
        <v>47</v>
      </c>
      <c r="E4639" s="1" t="s">
        <v>42</v>
      </c>
      <c r="F4639" s="1" t="s">
        <v>72</v>
      </c>
      <c r="G4639" s="1" t="s">
        <v>59</v>
      </c>
      <c r="H4639" s="1" t="s">
        <v>45</v>
      </c>
      <c r="I4639" s="1" t="s">
        <v>74</v>
      </c>
      <c r="J4639" s="1" t="s">
        <v>47</v>
      </c>
      <c r="K4639" s="1" t="s">
        <v>48</v>
      </c>
      <c r="L4639" s="1" t="s">
        <v>48</v>
      </c>
      <c r="M4639" s="1" t="s">
        <v>48</v>
      </c>
      <c r="N4639" s="1" t="s">
        <v>49</v>
      </c>
      <c r="O4639" s="1" t="s">
        <v>48</v>
      </c>
      <c r="P4639" s="1" t="s">
        <v>48</v>
      </c>
      <c r="Q4639" s="1" t="s">
        <v>48</v>
      </c>
      <c r="R4639" s="1" t="s">
        <v>48</v>
      </c>
      <c r="S4639" s="1" t="s">
        <v>48</v>
      </c>
      <c r="T4639" s="1" t="s">
        <v>48</v>
      </c>
      <c r="U4639" s="1" t="s">
        <v>48</v>
      </c>
      <c r="V4639" s="1" t="s">
        <v>48</v>
      </c>
      <c r="W4639" s="1" t="s">
        <v>48</v>
      </c>
      <c r="X4639" s="1" t="s">
        <v>75</v>
      </c>
      <c r="Y4639" s="1" t="s">
        <v>17341</v>
      </c>
      <c r="AC4639" s="1" t="s">
        <v>5712</v>
      </c>
      <c r="AD4639" s="1" t="s">
        <v>5712</v>
      </c>
      <c r="AK4639" s="1" t="s">
        <v>55</v>
      </c>
      <c r="AN4639" s="1" t="s">
        <v>5712</v>
      </c>
      <c r="AP4639" s="1" t="s">
        <v>5712</v>
      </c>
      <c r="AR4639" s="1" t="s">
        <v>5712</v>
      </c>
      <c r="AT4639" s="1" t="s">
        <v>5712</v>
      </c>
      <c r="AV4639" s="1" t="s">
        <v>17342</v>
      </c>
    </row>
    <row r="4640" spans="1:48" x14ac:dyDescent="0.35">
      <c r="A4640" s="1" t="s">
        <v>17343</v>
      </c>
      <c r="B4640" s="1" t="s">
        <v>12499</v>
      </c>
      <c r="C4640" s="1" t="s">
        <v>71</v>
      </c>
      <c r="D4640">
        <v>24</v>
      </c>
      <c r="E4640" s="1" t="s">
        <v>57</v>
      </c>
      <c r="F4640" s="1" t="s">
        <v>58</v>
      </c>
      <c r="G4640" s="1" t="s">
        <v>73</v>
      </c>
      <c r="H4640" s="1" t="s">
        <v>45</v>
      </c>
      <c r="I4640" s="1" t="s">
        <v>113</v>
      </c>
      <c r="J4640" s="1" t="s">
        <v>47</v>
      </c>
      <c r="K4640" s="1" t="s">
        <v>48</v>
      </c>
      <c r="L4640" s="1" t="s">
        <v>48</v>
      </c>
      <c r="M4640" s="1" t="s">
        <v>48</v>
      </c>
      <c r="N4640" s="1" t="s">
        <v>48</v>
      </c>
      <c r="O4640" s="1" t="s">
        <v>48</v>
      </c>
      <c r="P4640" s="1" t="s">
        <v>48</v>
      </c>
      <c r="Q4640" s="1" t="s">
        <v>48</v>
      </c>
      <c r="R4640" s="1" t="s">
        <v>49</v>
      </c>
      <c r="S4640" s="1" t="s">
        <v>48</v>
      </c>
      <c r="T4640" s="1" t="s">
        <v>48</v>
      </c>
      <c r="U4640" s="1" t="s">
        <v>48</v>
      </c>
      <c r="V4640" s="1" t="s">
        <v>48</v>
      </c>
      <c r="W4640" s="1" t="s">
        <v>48</v>
      </c>
      <c r="X4640" s="1" t="s">
        <v>62</v>
      </c>
      <c r="AC4640" s="1" t="s">
        <v>5712</v>
      </c>
      <c r="AD4640" s="1" t="s">
        <v>5712</v>
      </c>
      <c r="AK4640" s="1" t="s">
        <v>77</v>
      </c>
      <c r="AN4640" s="1" t="s">
        <v>5712</v>
      </c>
      <c r="AP4640" s="1" t="s">
        <v>131</v>
      </c>
      <c r="AR4640" s="1" t="s">
        <v>5712</v>
      </c>
      <c r="AT4640" s="1" t="s">
        <v>5712</v>
      </c>
    </row>
    <row r="4641" spans="1:48" x14ac:dyDescent="0.35">
      <c r="A4641" s="1" t="s">
        <v>17344</v>
      </c>
      <c r="B4641" s="1" t="s">
        <v>12499</v>
      </c>
      <c r="C4641" s="1" t="s">
        <v>41</v>
      </c>
      <c r="D4641">
        <v>33</v>
      </c>
      <c r="E4641" s="1" t="s">
        <v>57</v>
      </c>
      <c r="F4641" s="1" t="s">
        <v>66</v>
      </c>
      <c r="G4641" s="1" t="s">
        <v>44</v>
      </c>
      <c r="H4641" s="1" t="s">
        <v>79</v>
      </c>
      <c r="I4641" s="1" t="s">
        <v>110</v>
      </c>
      <c r="J4641" s="1" t="s">
        <v>47</v>
      </c>
      <c r="K4641" s="1" t="s">
        <v>48</v>
      </c>
      <c r="L4641" s="1" t="s">
        <v>48</v>
      </c>
      <c r="M4641" s="1" t="s">
        <v>48</v>
      </c>
      <c r="N4641" s="1" t="s">
        <v>48</v>
      </c>
      <c r="O4641" s="1" t="s">
        <v>48</v>
      </c>
      <c r="P4641" s="1" t="s">
        <v>48</v>
      </c>
      <c r="Q4641" s="1" t="s">
        <v>48</v>
      </c>
      <c r="R4641" s="1" t="s">
        <v>49</v>
      </c>
      <c r="S4641" s="1" t="s">
        <v>48</v>
      </c>
      <c r="T4641" s="1" t="s">
        <v>48</v>
      </c>
      <c r="U4641" s="1" t="s">
        <v>48</v>
      </c>
      <c r="V4641" s="1" t="s">
        <v>48</v>
      </c>
      <c r="W4641" s="1" t="s">
        <v>48</v>
      </c>
      <c r="X4641" s="1" t="s">
        <v>62</v>
      </c>
      <c r="AC4641" s="1" t="s">
        <v>5712</v>
      </c>
      <c r="AD4641" s="1" t="s">
        <v>5712</v>
      </c>
      <c r="AI4641" s="1" t="s">
        <v>17345</v>
      </c>
      <c r="AK4641" s="1" t="s">
        <v>77</v>
      </c>
      <c r="AN4641" s="1" t="s">
        <v>5712</v>
      </c>
      <c r="AP4641" s="1" t="s">
        <v>5712</v>
      </c>
      <c r="AR4641" s="1" t="s">
        <v>5712</v>
      </c>
      <c r="AT4641" s="1" t="s">
        <v>5712</v>
      </c>
    </row>
    <row r="4642" spans="1:48" x14ac:dyDescent="0.35">
      <c r="A4642" s="1" t="s">
        <v>17346</v>
      </c>
      <c r="B4642" s="1" t="s">
        <v>12499</v>
      </c>
      <c r="C4642" s="1" t="s">
        <v>71</v>
      </c>
      <c r="D4642">
        <v>23</v>
      </c>
      <c r="E4642" s="1" t="s">
        <v>57</v>
      </c>
      <c r="F4642" s="1" t="s">
        <v>107</v>
      </c>
      <c r="G4642" s="1" t="s">
        <v>59</v>
      </c>
      <c r="H4642" s="1" t="s">
        <v>45</v>
      </c>
      <c r="I4642" s="1" t="s">
        <v>110</v>
      </c>
      <c r="J4642" s="1" t="s">
        <v>47</v>
      </c>
      <c r="K4642" s="1" t="s">
        <v>48</v>
      </c>
      <c r="L4642" s="1" t="s">
        <v>48</v>
      </c>
      <c r="M4642" s="1" t="s">
        <v>48</v>
      </c>
      <c r="N4642" s="1" t="s">
        <v>49</v>
      </c>
      <c r="O4642" s="1" t="s">
        <v>48</v>
      </c>
      <c r="P4642" s="1" t="s">
        <v>48</v>
      </c>
      <c r="Q4642" s="1" t="s">
        <v>48</v>
      </c>
      <c r="R4642" s="1" t="s">
        <v>48</v>
      </c>
      <c r="S4642" s="1" t="s">
        <v>48</v>
      </c>
      <c r="T4642" s="1" t="s">
        <v>48</v>
      </c>
      <c r="U4642" s="1" t="s">
        <v>48</v>
      </c>
      <c r="V4642" s="1" t="s">
        <v>48</v>
      </c>
      <c r="W4642" s="1" t="s">
        <v>48</v>
      </c>
      <c r="X4642" s="1" t="s">
        <v>62</v>
      </c>
      <c r="AC4642" s="1" t="s">
        <v>5712</v>
      </c>
      <c r="AD4642" s="1" t="s">
        <v>5712</v>
      </c>
      <c r="AK4642" s="1" t="s">
        <v>55</v>
      </c>
      <c r="AN4642" s="1" t="s">
        <v>5712</v>
      </c>
      <c r="AP4642" s="1" t="s">
        <v>5712</v>
      </c>
      <c r="AR4642" s="1" t="s">
        <v>5712</v>
      </c>
      <c r="AT4642" s="1" t="s">
        <v>5712</v>
      </c>
      <c r="AV4642" s="1" t="s">
        <v>17347</v>
      </c>
    </row>
    <row r="4643" spans="1:48" x14ac:dyDescent="0.35">
      <c r="A4643" s="1" t="s">
        <v>17348</v>
      </c>
      <c r="B4643" s="1" t="s">
        <v>12499</v>
      </c>
      <c r="C4643" s="1" t="s">
        <v>71</v>
      </c>
      <c r="D4643">
        <v>23</v>
      </c>
      <c r="E4643" s="1" t="s">
        <v>57</v>
      </c>
      <c r="F4643" s="1" t="s">
        <v>107</v>
      </c>
      <c r="G4643" s="1" t="s">
        <v>44</v>
      </c>
      <c r="H4643" s="1" t="s">
        <v>60</v>
      </c>
      <c r="I4643" s="1" t="s">
        <v>90</v>
      </c>
      <c r="J4643" s="1" t="s">
        <v>47</v>
      </c>
      <c r="K4643" s="1" t="s">
        <v>48</v>
      </c>
      <c r="L4643" s="1" t="s">
        <v>48</v>
      </c>
      <c r="M4643" s="1" t="s">
        <v>48</v>
      </c>
      <c r="N4643" s="1" t="s">
        <v>49</v>
      </c>
      <c r="O4643" s="1" t="s">
        <v>48</v>
      </c>
      <c r="P4643" s="1" t="s">
        <v>48</v>
      </c>
      <c r="Q4643" s="1" t="s">
        <v>48</v>
      </c>
      <c r="R4643" s="1" t="s">
        <v>48</v>
      </c>
      <c r="S4643" s="1" t="s">
        <v>48</v>
      </c>
      <c r="T4643" s="1" t="s">
        <v>48</v>
      </c>
      <c r="U4643" s="1" t="s">
        <v>48</v>
      </c>
      <c r="V4643" s="1" t="s">
        <v>48</v>
      </c>
      <c r="W4643" s="1" t="s">
        <v>48</v>
      </c>
      <c r="X4643" s="1" t="s">
        <v>51</v>
      </c>
      <c r="Y4643" s="1" t="s">
        <v>17349</v>
      </c>
      <c r="AC4643" s="1" t="s">
        <v>5712</v>
      </c>
      <c r="AD4643" s="1" t="s">
        <v>5712</v>
      </c>
      <c r="AI4643" s="1" t="s">
        <v>17350</v>
      </c>
      <c r="AK4643" s="1" t="s">
        <v>63</v>
      </c>
      <c r="AN4643" s="1" t="s">
        <v>5712</v>
      </c>
      <c r="AP4643" s="1" t="s">
        <v>5712</v>
      </c>
      <c r="AR4643" s="1" t="s">
        <v>5712</v>
      </c>
      <c r="AT4643" s="1" t="s">
        <v>5712</v>
      </c>
    </row>
    <row r="4644" spans="1:48" x14ac:dyDescent="0.35">
      <c r="A4644" s="1" t="s">
        <v>17351</v>
      </c>
      <c r="B4644" s="1" t="s">
        <v>12499</v>
      </c>
      <c r="C4644" s="1" t="s">
        <v>41</v>
      </c>
      <c r="D4644">
        <v>34</v>
      </c>
      <c r="E4644" s="1" t="s">
        <v>57</v>
      </c>
      <c r="F4644" s="1" t="s">
        <v>107</v>
      </c>
      <c r="G4644" s="1" t="s">
        <v>98</v>
      </c>
      <c r="H4644" s="1" t="s">
        <v>79</v>
      </c>
      <c r="I4644" s="1" t="s">
        <v>99</v>
      </c>
      <c r="J4644" s="1" t="s">
        <v>47</v>
      </c>
      <c r="K4644" s="1" t="s">
        <v>48</v>
      </c>
      <c r="L4644" s="1" t="s">
        <v>48</v>
      </c>
      <c r="M4644" s="1" t="s">
        <v>48</v>
      </c>
      <c r="N4644" s="1" t="s">
        <v>48</v>
      </c>
      <c r="O4644" s="1" t="s">
        <v>48</v>
      </c>
      <c r="P4644" s="1" t="s">
        <v>48</v>
      </c>
      <c r="Q4644" s="1" t="s">
        <v>48</v>
      </c>
      <c r="R4644" s="1" t="s">
        <v>49</v>
      </c>
      <c r="S4644" s="1" t="s">
        <v>48</v>
      </c>
      <c r="T4644" s="1" t="s">
        <v>48</v>
      </c>
      <c r="U4644" s="1" t="s">
        <v>48</v>
      </c>
      <c r="V4644" s="1" t="s">
        <v>48</v>
      </c>
      <c r="W4644" s="1" t="s">
        <v>48</v>
      </c>
      <c r="X4644" s="1" t="s">
        <v>116</v>
      </c>
      <c r="Y4644" s="1" t="s">
        <v>17352</v>
      </c>
      <c r="AC4644" s="1" t="s">
        <v>5712</v>
      </c>
      <c r="AD4644" s="1" t="s">
        <v>5712</v>
      </c>
      <c r="AI4644" s="1" t="s">
        <v>539</v>
      </c>
      <c r="AK4644" s="1" t="s">
        <v>77</v>
      </c>
      <c r="AN4644" s="1" t="s">
        <v>5712</v>
      </c>
      <c r="AP4644" s="1" t="s">
        <v>5712</v>
      </c>
      <c r="AR4644" s="1" t="s">
        <v>5712</v>
      </c>
      <c r="AT4644" s="1" t="s">
        <v>5712</v>
      </c>
      <c r="AV4644" s="1" t="s">
        <v>17353</v>
      </c>
    </row>
    <row r="4645" spans="1:48" x14ac:dyDescent="0.35">
      <c r="A4645" s="1" t="s">
        <v>17354</v>
      </c>
      <c r="B4645" s="1" t="s">
        <v>12499</v>
      </c>
      <c r="C4645" s="1" t="s">
        <v>41</v>
      </c>
      <c r="D4645">
        <v>35</v>
      </c>
      <c r="E4645" s="1" t="s">
        <v>42</v>
      </c>
      <c r="F4645" s="1" t="s">
        <v>66</v>
      </c>
      <c r="G4645" s="1" t="s">
        <v>73</v>
      </c>
      <c r="H4645" s="1" t="s">
        <v>60</v>
      </c>
      <c r="I4645" s="1" t="s">
        <v>61</v>
      </c>
      <c r="J4645" s="1" t="s">
        <v>47</v>
      </c>
      <c r="K4645" s="1" t="s">
        <v>48</v>
      </c>
      <c r="L4645" s="1" t="s">
        <v>48</v>
      </c>
      <c r="M4645" s="1" t="s">
        <v>48</v>
      </c>
      <c r="N4645" s="1" t="s">
        <v>48</v>
      </c>
      <c r="O4645" s="1" t="s">
        <v>48</v>
      </c>
      <c r="P4645" s="1" t="s">
        <v>48</v>
      </c>
      <c r="Q4645" s="1" t="s">
        <v>48</v>
      </c>
      <c r="R4645" s="1" t="s">
        <v>48</v>
      </c>
      <c r="S4645" s="1" t="s">
        <v>49</v>
      </c>
      <c r="T4645" s="1" t="s">
        <v>48</v>
      </c>
      <c r="U4645" s="1" t="s">
        <v>48</v>
      </c>
      <c r="V4645" s="1" t="s">
        <v>48</v>
      </c>
      <c r="W4645" s="1" t="s">
        <v>48</v>
      </c>
      <c r="X4645" s="1" t="s">
        <v>62</v>
      </c>
      <c r="AC4645" s="1" t="s">
        <v>5712</v>
      </c>
      <c r="AD4645" s="1" t="s">
        <v>5712</v>
      </c>
      <c r="AI4645" s="1" t="s">
        <v>17355</v>
      </c>
      <c r="AK4645" s="1" t="s">
        <v>77</v>
      </c>
      <c r="AN4645" s="1" t="s">
        <v>5712</v>
      </c>
      <c r="AP4645" s="1" t="s">
        <v>5712</v>
      </c>
      <c r="AR4645" s="1" t="s">
        <v>5712</v>
      </c>
      <c r="AT4645" s="1" t="s">
        <v>5712</v>
      </c>
    </row>
    <row r="4646" spans="1:48" x14ac:dyDescent="0.35">
      <c r="A4646" s="1" t="s">
        <v>17356</v>
      </c>
      <c r="B4646" s="1" t="s">
        <v>12499</v>
      </c>
      <c r="C4646" s="1" t="s">
        <v>41</v>
      </c>
      <c r="D4646">
        <v>40</v>
      </c>
      <c r="E4646" s="1" t="s">
        <v>42</v>
      </c>
      <c r="F4646" s="1" t="s">
        <v>66</v>
      </c>
      <c r="G4646" s="1" t="s">
        <v>98</v>
      </c>
      <c r="H4646" s="1" t="s">
        <v>79</v>
      </c>
      <c r="I4646" s="1" t="s">
        <v>46</v>
      </c>
      <c r="J4646" s="1" t="s">
        <v>47</v>
      </c>
      <c r="K4646" s="1" t="s">
        <v>48</v>
      </c>
      <c r="L4646" s="1" t="s">
        <v>48</v>
      </c>
      <c r="M4646" s="1" t="s">
        <v>48</v>
      </c>
      <c r="N4646" s="1" t="s">
        <v>48</v>
      </c>
      <c r="O4646" s="1" t="s">
        <v>48</v>
      </c>
      <c r="P4646" s="1" t="s">
        <v>49</v>
      </c>
      <c r="Q4646" s="1" t="s">
        <v>48</v>
      </c>
      <c r="R4646" s="1" t="s">
        <v>48</v>
      </c>
      <c r="S4646" s="1" t="s">
        <v>48</v>
      </c>
      <c r="T4646" s="1" t="s">
        <v>48</v>
      </c>
      <c r="U4646" s="1" t="s">
        <v>48</v>
      </c>
      <c r="V4646" s="1" t="s">
        <v>48</v>
      </c>
      <c r="W4646" s="1" t="s">
        <v>48</v>
      </c>
      <c r="X4646" s="1" t="s">
        <v>116</v>
      </c>
      <c r="Y4646" s="1" t="s">
        <v>17357</v>
      </c>
      <c r="AC4646" s="1" t="s">
        <v>5712</v>
      </c>
      <c r="AD4646" s="1" t="s">
        <v>5712</v>
      </c>
      <c r="AI4646" s="1" t="s">
        <v>17358</v>
      </c>
      <c r="AK4646" s="1" t="s">
        <v>63</v>
      </c>
      <c r="AN4646" s="1" t="s">
        <v>5712</v>
      </c>
      <c r="AP4646" s="1" t="s">
        <v>5712</v>
      </c>
      <c r="AR4646" s="1" t="s">
        <v>5712</v>
      </c>
      <c r="AT4646" s="1" t="s">
        <v>5712</v>
      </c>
      <c r="AV4646" s="1" t="s">
        <v>224</v>
      </c>
    </row>
    <row r="4647" spans="1:48" x14ac:dyDescent="0.35">
      <c r="A4647" s="1" t="s">
        <v>17359</v>
      </c>
      <c r="B4647" s="1" t="s">
        <v>12499</v>
      </c>
      <c r="C4647" s="1" t="s">
        <v>71</v>
      </c>
      <c r="D4647">
        <v>54</v>
      </c>
      <c r="E4647" s="1" t="s">
        <v>42</v>
      </c>
      <c r="F4647" s="1" t="s">
        <v>66</v>
      </c>
      <c r="G4647" s="1" t="s">
        <v>73</v>
      </c>
      <c r="H4647" s="1" t="s">
        <v>67</v>
      </c>
      <c r="I4647" s="1" t="s">
        <v>90</v>
      </c>
      <c r="J4647" s="1" t="s">
        <v>80</v>
      </c>
      <c r="K4647" s="1" t="s">
        <v>48</v>
      </c>
      <c r="L4647" s="1" t="s">
        <v>48</v>
      </c>
      <c r="M4647" s="1" t="s">
        <v>48</v>
      </c>
      <c r="N4647" s="1" t="s">
        <v>48</v>
      </c>
      <c r="O4647" s="1" t="s">
        <v>48</v>
      </c>
      <c r="P4647" s="1" t="s">
        <v>48</v>
      </c>
      <c r="Q4647" s="1" t="s">
        <v>48</v>
      </c>
      <c r="R4647" s="1" t="s">
        <v>48</v>
      </c>
      <c r="S4647" s="1" t="s">
        <v>48</v>
      </c>
      <c r="T4647" s="1" t="s">
        <v>48</v>
      </c>
      <c r="U4647" s="1" t="s">
        <v>48</v>
      </c>
      <c r="V4647" s="1" t="s">
        <v>48</v>
      </c>
      <c r="W4647" s="1" t="s">
        <v>49</v>
      </c>
      <c r="X4647" s="1" t="s">
        <v>62</v>
      </c>
      <c r="AC4647" s="1" t="s">
        <v>5712</v>
      </c>
      <c r="AD4647" s="1" t="s">
        <v>5712</v>
      </c>
      <c r="AI4647" s="1" t="s">
        <v>17360</v>
      </c>
      <c r="AK4647" s="1" t="s">
        <v>55</v>
      </c>
      <c r="AN4647" s="1" t="s">
        <v>81</v>
      </c>
      <c r="AP4647" s="1" t="s">
        <v>5712</v>
      </c>
      <c r="AR4647" s="1" t="s">
        <v>5712</v>
      </c>
      <c r="AT4647" s="1" t="s">
        <v>5712</v>
      </c>
    </row>
    <row r="4648" spans="1:48" x14ac:dyDescent="0.35">
      <c r="A4648" s="1" t="s">
        <v>17361</v>
      </c>
      <c r="B4648" s="1" t="s">
        <v>12499</v>
      </c>
      <c r="C4648" s="1" t="s">
        <v>41</v>
      </c>
      <c r="D4648">
        <v>26</v>
      </c>
      <c r="E4648" s="1" t="s">
        <v>57</v>
      </c>
      <c r="F4648" s="1" t="s">
        <v>107</v>
      </c>
      <c r="G4648" s="1" t="s">
        <v>44</v>
      </c>
      <c r="H4648" s="1" t="s">
        <v>109</v>
      </c>
      <c r="I4648" s="1" t="s">
        <v>68</v>
      </c>
      <c r="J4648" s="1" t="s">
        <v>47</v>
      </c>
      <c r="K4648" s="1" t="s">
        <v>48</v>
      </c>
      <c r="L4648" s="1" t="s">
        <v>48</v>
      </c>
      <c r="M4648" s="1" t="s">
        <v>48</v>
      </c>
      <c r="N4648" s="1" t="s">
        <v>48</v>
      </c>
      <c r="O4648" s="1" t="s">
        <v>49</v>
      </c>
      <c r="P4648" s="1" t="s">
        <v>48</v>
      </c>
      <c r="Q4648" s="1" t="s">
        <v>48</v>
      </c>
      <c r="R4648" s="1" t="s">
        <v>48</v>
      </c>
      <c r="S4648" s="1" t="s">
        <v>48</v>
      </c>
      <c r="T4648" s="1" t="s">
        <v>48</v>
      </c>
      <c r="U4648" s="1" t="s">
        <v>48</v>
      </c>
      <c r="V4648" s="1" t="s">
        <v>48</v>
      </c>
      <c r="W4648" s="1" t="s">
        <v>48</v>
      </c>
      <c r="X4648" s="1" t="s">
        <v>62</v>
      </c>
      <c r="AC4648" s="1" t="s">
        <v>5712</v>
      </c>
      <c r="AD4648" s="1" t="s">
        <v>5712</v>
      </c>
      <c r="AI4648" s="1" t="s">
        <v>17362</v>
      </c>
      <c r="AK4648" s="1" t="s">
        <v>63</v>
      </c>
      <c r="AN4648" s="1" t="s">
        <v>5712</v>
      </c>
      <c r="AP4648" s="1" t="s">
        <v>5712</v>
      </c>
      <c r="AR4648" s="1" t="s">
        <v>5712</v>
      </c>
      <c r="AT4648" s="1" t="s">
        <v>5712</v>
      </c>
      <c r="AV4648" s="1" t="s">
        <v>17363</v>
      </c>
    </row>
    <row r="4649" spans="1:48" x14ac:dyDescent="0.35">
      <c r="A4649" s="1" t="s">
        <v>17364</v>
      </c>
      <c r="B4649" s="1" t="s">
        <v>12499</v>
      </c>
      <c r="C4649" s="1" t="s">
        <v>41</v>
      </c>
      <c r="D4649">
        <v>48</v>
      </c>
      <c r="E4649" s="1" t="s">
        <v>42</v>
      </c>
      <c r="F4649" s="1" t="s">
        <v>66</v>
      </c>
      <c r="G4649" s="1" t="s">
        <v>73</v>
      </c>
      <c r="H4649" s="1" t="s">
        <v>67</v>
      </c>
      <c r="I4649" s="1" t="s">
        <v>68</v>
      </c>
      <c r="J4649" s="1" t="s">
        <v>47</v>
      </c>
      <c r="K4649" s="1" t="s">
        <v>48</v>
      </c>
      <c r="L4649" s="1" t="s">
        <v>49</v>
      </c>
      <c r="M4649" s="1" t="s">
        <v>48</v>
      </c>
      <c r="N4649" s="1" t="s">
        <v>48</v>
      </c>
      <c r="O4649" s="1" t="s">
        <v>48</v>
      </c>
      <c r="P4649" s="1" t="s">
        <v>48</v>
      </c>
      <c r="Q4649" s="1" t="s">
        <v>48</v>
      </c>
      <c r="R4649" s="1" t="s">
        <v>48</v>
      </c>
      <c r="S4649" s="1" t="s">
        <v>48</v>
      </c>
      <c r="T4649" s="1" t="s">
        <v>48</v>
      </c>
      <c r="U4649" s="1" t="s">
        <v>48</v>
      </c>
      <c r="V4649" s="1" t="s">
        <v>48</v>
      </c>
      <c r="W4649" s="1" t="s">
        <v>48</v>
      </c>
      <c r="X4649" s="1" t="s">
        <v>75</v>
      </c>
      <c r="Y4649" s="1" t="s">
        <v>17365</v>
      </c>
      <c r="AC4649" s="1" t="s">
        <v>5712</v>
      </c>
      <c r="AD4649" s="1" t="s">
        <v>5712</v>
      </c>
      <c r="AI4649" s="1" t="s">
        <v>17366</v>
      </c>
      <c r="AK4649" s="1" t="s">
        <v>63</v>
      </c>
      <c r="AN4649" s="1" t="s">
        <v>5712</v>
      </c>
      <c r="AP4649" s="1" t="s">
        <v>5712</v>
      </c>
      <c r="AR4649" s="1" t="s">
        <v>5712</v>
      </c>
      <c r="AT4649" s="1" t="s">
        <v>5712</v>
      </c>
    </row>
    <row r="4650" spans="1:48" x14ac:dyDescent="0.35">
      <c r="A4650" s="1" t="s">
        <v>17367</v>
      </c>
      <c r="B4650" s="1" t="s">
        <v>12499</v>
      </c>
      <c r="C4650" s="1" t="s">
        <v>41</v>
      </c>
      <c r="D4650">
        <v>55</v>
      </c>
      <c r="E4650" s="1" t="s">
        <v>65</v>
      </c>
      <c r="F4650" s="1" t="s">
        <v>72</v>
      </c>
      <c r="G4650" s="1" t="s">
        <v>59</v>
      </c>
      <c r="H4650" s="1" t="s">
        <v>67</v>
      </c>
      <c r="I4650" s="1" t="s">
        <v>68</v>
      </c>
      <c r="J4650" s="1" t="s">
        <v>80</v>
      </c>
      <c r="K4650" s="1" t="s">
        <v>48</v>
      </c>
      <c r="L4650" s="1" t="s">
        <v>48</v>
      </c>
      <c r="M4650" s="1" t="s">
        <v>48</v>
      </c>
      <c r="N4650" s="1" t="s">
        <v>48</v>
      </c>
      <c r="O4650" s="1" t="s">
        <v>48</v>
      </c>
      <c r="P4650" s="1" t="s">
        <v>48</v>
      </c>
      <c r="Q4650" s="1" t="s">
        <v>48</v>
      </c>
      <c r="R4650" s="1" t="s">
        <v>48</v>
      </c>
      <c r="S4650" s="1" t="s">
        <v>48</v>
      </c>
      <c r="T4650" s="1" t="s">
        <v>48</v>
      </c>
      <c r="U4650" s="1" t="s">
        <v>49</v>
      </c>
      <c r="V4650" s="1" t="s">
        <v>48</v>
      </c>
      <c r="W4650" s="1" t="s">
        <v>48</v>
      </c>
      <c r="X4650" s="1" t="s">
        <v>116</v>
      </c>
      <c r="Y4650" s="1" t="s">
        <v>17368</v>
      </c>
      <c r="AC4650" s="1" t="s">
        <v>5712</v>
      </c>
      <c r="AD4650" s="1" t="s">
        <v>5712</v>
      </c>
      <c r="AK4650" s="1" t="s">
        <v>55</v>
      </c>
      <c r="AN4650" s="1" t="s">
        <v>5712</v>
      </c>
      <c r="AP4650" s="1" t="s">
        <v>5712</v>
      </c>
      <c r="AR4650" s="1" t="s">
        <v>5712</v>
      </c>
      <c r="AT4650" s="1" t="s">
        <v>5712</v>
      </c>
      <c r="AV4650" s="1" t="s">
        <v>17369</v>
      </c>
    </row>
    <row r="4651" spans="1:48" x14ac:dyDescent="0.35">
      <c r="A4651" s="1" t="s">
        <v>17370</v>
      </c>
      <c r="B4651" s="1" t="s">
        <v>12499</v>
      </c>
      <c r="C4651" s="1" t="s">
        <v>71</v>
      </c>
      <c r="D4651">
        <v>57</v>
      </c>
      <c r="E4651" s="1" t="s">
        <v>65</v>
      </c>
      <c r="F4651" s="1" t="s">
        <v>66</v>
      </c>
      <c r="G4651" s="1" t="s">
        <v>137</v>
      </c>
      <c r="H4651" s="1" t="s">
        <v>67</v>
      </c>
      <c r="I4651" s="1" t="s">
        <v>125</v>
      </c>
      <c r="J4651" s="1" t="s">
        <v>47</v>
      </c>
      <c r="K4651" s="1" t="s">
        <v>48</v>
      </c>
      <c r="L4651" s="1" t="s">
        <v>48</v>
      </c>
      <c r="M4651" s="1" t="s">
        <v>48</v>
      </c>
      <c r="N4651" s="1" t="s">
        <v>48</v>
      </c>
      <c r="O4651" s="1" t="s">
        <v>48</v>
      </c>
      <c r="P4651" s="1" t="s">
        <v>48</v>
      </c>
      <c r="Q4651" s="1" t="s">
        <v>48</v>
      </c>
      <c r="R4651" s="1" t="s">
        <v>48</v>
      </c>
      <c r="S4651" s="1" t="s">
        <v>49</v>
      </c>
      <c r="T4651" s="1" t="s">
        <v>48</v>
      </c>
      <c r="U4651" s="1" t="s">
        <v>48</v>
      </c>
      <c r="V4651" s="1" t="s">
        <v>48</v>
      </c>
      <c r="W4651" s="1" t="s">
        <v>48</v>
      </c>
      <c r="X4651" s="1" t="s">
        <v>51</v>
      </c>
      <c r="Y4651" s="1" t="s">
        <v>17371</v>
      </c>
      <c r="AC4651" s="1" t="s">
        <v>5712</v>
      </c>
      <c r="AD4651" s="1" t="s">
        <v>5712</v>
      </c>
      <c r="AK4651" s="1" t="s">
        <v>77</v>
      </c>
      <c r="AN4651" s="1" t="s">
        <v>5712</v>
      </c>
      <c r="AP4651" s="1" t="s">
        <v>5712</v>
      </c>
      <c r="AR4651" s="1" t="s">
        <v>5712</v>
      </c>
      <c r="AT4651" s="1" t="s">
        <v>5712</v>
      </c>
      <c r="AV4651" s="1" t="s">
        <v>17372</v>
      </c>
    </row>
    <row r="4652" spans="1:48" x14ac:dyDescent="0.35">
      <c r="A4652" s="1" t="s">
        <v>17373</v>
      </c>
      <c r="B4652" s="1" t="s">
        <v>12499</v>
      </c>
      <c r="C4652" s="1" t="s">
        <v>71</v>
      </c>
      <c r="D4652">
        <v>19</v>
      </c>
      <c r="E4652" s="1" t="s">
        <v>57</v>
      </c>
      <c r="F4652" s="1" t="s">
        <v>58</v>
      </c>
      <c r="G4652" s="1" t="s">
        <v>44</v>
      </c>
      <c r="H4652" s="1" t="s">
        <v>60</v>
      </c>
      <c r="I4652" s="1" t="s">
        <v>61</v>
      </c>
      <c r="J4652" s="1" t="s">
        <v>47</v>
      </c>
      <c r="K4652" s="1" t="s">
        <v>48</v>
      </c>
      <c r="L4652" s="1" t="s">
        <v>48</v>
      </c>
      <c r="M4652" s="1" t="s">
        <v>48</v>
      </c>
      <c r="N4652" s="1" t="s">
        <v>49</v>
      </c>
      <c r="O4652" s="1" t="s">
        <v>48</v>
      </c>
      <c r="P4652" s="1" t="s">
        <v>48</v>
      </c>
      <c r="Q4652" s="1" t="s">
        <v>48</v>
      </c>
      <c r="R4652" s="1" t="s">
        <v>48</v>
      </c>
      <c r="S4652" s="1" t="s">
        <v>48</v>
      </c>
      <c r="T4652" s="1" t="s">
        <v>48</v>
      </c>
      <c r="U4652" s="1" t="s">
        <v>48</v>
      </c>
      <c r="V4652" s="1" t="s">
        <v>48</v>
      </c>
      <c r="W4652" s="1" t="s">
        <v>48</v>
      </c>
      <c r="X4652" s="1" t="s">
        <v>62</v>
      </c>
      <c r="AC4652" s="1" t="s">
        <v>5712</v>
      </c>
      <c r="AD4652" s="1" t="s">
        <v>5712</v>
      </c>
      <c r="AK4652" s="1" t="s">
        <v>77</v>
      </c>
      <c r="AN4652" s="1" t="s">
        <v>5712</v>
      </c>
      <c r="AP4652" s="1" t="s">
        <v>5712</v>
      </c>
      <c r="AR4652" s="1" t="s">
        <v>5712</v>
      </c>
      <c r="AT4652" s="1" t="s">
        <v>5712</v>
      </c>
    </row>
    <row r="4653" spans="1:48" x14ac:dyDescent="0.35">
      <c r="A4653" s="1" t="s">
        <v>17374</v>
      </c>
      <c r="B4653" s="1" t="s">
        <v>12499</v>
      </c>
      <c r="C4653" s="1" t="s">
        <v>41</v>
      </c>
      <c r="D4653">
        <v>44</v>
      </c>
      <c r="E4653" s="1" t="s">
        <v>42</v>
      </c>
      <c r="F4653" s="1" t="s">
        <v>66</v>
      </c>
      <c r="G4653" s="1" t="s">
        <v>73</v>
      </c>
      <c r="H4653" s="1" t="s">
        <v>79</v>
      </c>
      <c r="I4653" s="1" t="s">
        <v>61</v>
      </c>
      <c r="J4653" s="1" t="s">
        <v>80</v>
      </c>
      <c r="K4653" s="1" t="s">
        <v>48</v>
      </c>
      <c r="L4653" s="1" t="s">
        <v>48</v>
      </c>
      <c r="M4653" s="1" t="s">
        <v>48</v>
      </c>
      <c r="N4653" s="1" t="s">
        <v>48</v>
      </c>
      <c r="O4653" s="1" t="s">
        <v>48</v>
      </c>
      <c r="P4653" s="1" t="s">
        <v>48</v>
      </c>
      <c r="Q4653" s="1" t="s">
        <v>48</v>
      </c>
      <c r="R4653" s="1" t="s">
        <v>48</v>
      </c>
      <c r="S4653" s="1" t="s">
        <v>48</v>
      </c>
      <c r="T4653" s="1" t="s">
        <v>48</v>
      </c>
      <c r="U4653" s="1" t="s">
        <v>49</v>
      </c>
      <c r="V4653" s="1" t="s">
        <v>48</v>
      </c>
      <c r="W4653" s="1" t="s">
        <v>48</v>
      </c>
      <c r="X4653" s="1" t="s">
        <v>62</v>
      </c>
      <c r="AC4653" s="1" t="s">
        <v>5712</v>
      </c>
      <c r="AD4653" s="1" t="s">
        <v>5712</v>
      </c>
      <c r="AI4653" s="1" t="s">
        <v>17375</v>
      </c>
      <c r="AK4653" s="1" t="s">
        <v>77</v>
      </c>
      <c r="AN4653" s="1" t="s">
        <v>5712</v>
      </c>
      <c r="AP4653" s="1" t="s">
        <v>5712</v>
      </c>
      <c r="AR4653" s="1" t="s">
        <v>5712</v>
      </c>
      <c r="AT4653" s="1" t="s">
        <v>5712</v>
      </c>
      <c r="AV4653" s="1" t="s">
        <v>17376</v>
      </c>
    </row>
    <row r="4654" spans="1:48" x14ac:dyDescent="0.35">
      <c r="A4654" s="1" t="s">
        <v>17377</v>
      </c>
      <c r="B4654" s="1" t="s">
        <v>12499</v>
      </c>
      <c r="C4654" s="1" t="s">
        <v>41</v>
      </c>
      <c r="D4654">
        <v>22</v>
      </c>
      <c r="E4654" s="1" t="s">
        <v>57</v>
      </c>
      <c r="F4654" s="1" t="s">
        <v>58</v>
      </c>
      <c r="G4654" s="1" t="s">
        <v>98</v>
      </c>
      <c r="H4654" s="1" t="s">
        <v>45</v>
      </c>
      <c r="I4654" s="1" t="s">
        <v>74</v>
      </c>
      <c r="J4654" s="1" t="s">
        <v>47</v>
      </c>
      <c r="K4654" s="1" t="s">
        <v>48</v>
      </c>
      <c r="L4654" s="1" t="s">
        <v>48</v>
      </c>
      <c r="M4654" s="1" t="s">
        <v>48</v>
      </c>
      <c r="N4654" s="1" t="s">
        <v>48</v>
      </c>
      <c r="O4654" s="1" t="s">
        <v>49</v>
      </c>
      <c r="P4654" s="1" t="s">
        <v>48</v>
      </c>
      <c r="Q4654" s="1" t="s">
        <v>48</v>
      </c>
      <c r="R4654" s="1" t="s">
        <v>48</v>
      </c>
      <c r="S4654" s="1" t="s">
        <v>48</v>
      </c>
      <c r="T4654" s="1" t="s">
        <v>48</v>
      </c>
      <c r="U4654" s="1" t="s">
        <v>48</v>
      </c>
      <c r="V4654" s="1" t="s">
        <v>48</v>
      </c>
      <c r="W4654" s="1" t="s">
        <v>48</v>
      </c>
      <c r="X4654" s="1" t="s">
        <v>62</v>
      </c>
      <c r="AC4654" s="1" t="s">
        <v>5712</v>
      </c>
      <c r="AD4654" s="1" t="s">
        <v>5712</v>
      </c>
      <c r="AK4654" s="1" t="s">
        <v>77</v>
      </c>
      <c r="AN4654" s="1" t="s">
        <v>5712</v>
      </c>
      <c r="AP4654" s="1" t="s">
        <v>5712</v>
      </c>
      <c r="AR4654" s="1" t="s">
        <v>5712</v>
      </c>
      <c r="AT4654" s="1" t="s">
        <v>5712</v>
      </c>
    </row>
    <row r="4655" spans="1:48" x14ac:dyDescent="0.35">
      <c r="A4655" s="1" t="s">
        <v>17378</v>
      </c>
      <c r="B4655" s="1" t="s">
        <v>12499</v>
      </c>
      <c r="C4655" s="1" t="s">
        <v>41</v>
      </c>
      <c r="D4655">
        <v>49</v>
      </c>
      <c r="E4655" s="1" t="s">
        <v>42</v>
      </c>
      <c r="F4655" s="1" t="s">
        <v>66</v>
      </c>
      <c r="G4655" s="1" t="s">
        <v>59</v>
      </c>
      <c r="H4655" s="1" t="s">
        <v>109</v>
      </c>
      <c r="I4655" s="1" t="s">
        <v>90</v>
      </c>
      <c r="J4655" s="1" t="s">
        <v>47</v>
      </c>
      <c r="K4655" s="1" t="s">
        <v>48</v>
      </c>
      <c r="L4655" s="1" t="s">
        <v>49</v>
      </c>
      <c r="M4655" s="1" t="s">
        <v>48</v>
      </c>
      <c r="N4655" s="1" t="s">
        <v>48</v>
      </c>
      <c r="O4655" s="1" t="s">
        <v>48</v>
      </c>
      <c r="P4655" s="1" t="s">
        <v>48</v>
      </c>
      <c r="Q4655" s="1" t="s">
        <v>48</v>
      </c>
      <c r="R4655" s="1" t="s">
        <v>48</v>
      </c>
      <c r="S4655" s="1" t="s">
        <v>48</v>
      </c>
      <c r="T4655" s="1" t="s">
        <v>48</v>
      </c>
      <c r="U4655" s="1" t="s">
        <v>48</v>
      </c>
      <c r="V4655" s="1" t="s">
        <v>48</v>
      </c>
      <c r="W4655" s="1" t="s">
        <v>48</v>
      </c>
      <c r="X4655" s="1" t="s">
        <v>116</v>
      </c>
      <c r="Y4655" s="1" t="s">
        <v>17379</v>
      </c>
      <c r="AC4655" s="1" t="s">
        <v>5712</v>
      </c>
      <c r="AD4655" s="1" t="s">
        <v>5712</v>
      </c>
      <c r="AK4655" s="1" t="s">
        <v>77</v>
      </c>
      <c r="AN4655" s="1" t="s">
        <v>81</v>
      </c>
      <c r="AP4655" s="1" t="s">
        <v>5712</v>
      </c>
      <c r="AR4655" s="1" t="s">
        <v>5712</v>
      </c>
      <c r="AT4655" s="1" t="s">
        <v>5712</v>
      </c>
    </row>
    <row r="4656" spans="1:48" x14ac:dyDescent="0.35">
      <c r="A4656" s="1" t="s">
        <v>17380</v>
      </c>
      <c r="B4656" s="1" t="s">
        <v>12499</v>
      </c>
      <c r="C4656" s="1" t="s">
        <v>41</v>
      </c>
      <c r="D4656">
        <v>39</v>
      </c>
      <c r="E4656" s="1" t="s">
        <v>42</v>
      </c>
      <c r="F4656" s="1" t="s">
        <v>72</v>
      </c>
      <c r="G4656" s="1" t="s">
        <v>73</v>
      </c>
      <c r="H4656" s="1" t="s">
        <v>109</v>
      </c>
      <c r="I4656" s="1" t="s">
        <v>125</v>
      </c>
      <c r="J4656" s="1" t="s">
        <v>80</v>
      </c>
      <c r="K4656" s="1" t="s">
        <v>48</v>
      </c>
      <c r="L4656" s="1" t="s">
        <v>48</v>
      </c>
      <c r="M4656" s="1" t="s">
        <v>48</v>
      </c>
      <c r="N4656" s="1" t="s">
        <v>48</v>
      </c>
      <c r="O4656" s="1" t="s">
        <v>48</v>
      </c>
      <c r="P4656" s="1" t="s">
        <v>48</v>
      </c>
      <c r="Q4656" s="1" t="s">
        <v>48</v>
      </c>
      <c r="R4656" s="1" t="s">
        <v>48</v>
      </c>
      <c r="S4656" s="1" t="s">
        <v>48</v>
      </c>
      <c r="T4656" s="1" t="s">
        <v>48</v>
      </c>
      <c r="U4656" s="1" t="s">
        <v>49</v>
      </c>
      <c r="V4656" s="1" t="s">
        <v>48</v>
      </c>
      <c r="W4656" s="1" t="s">
        <v>48</v>
      </c>
      <c r="X4656" s="1" t="s">
        <v>62</v>
      </c>
      <c r="AC4656" s="1" t="s">
        <v>5712</v>
      </c>
      <c r="AD4656" s="1" t="s">
        <v>5712</v>
      </c>
      <c r="AK4656" s="1" t="s">
        <v>63</v>
      </c>
      <c r="AN4656" s="1" t="s">
        <v>5712</v>
      </c>
      <c r="AP4656" s="1" t="s">
        <v>5712</v>
      </c>
      <c r="AR4656" s="1" t="s">
        <v>5712</v>
      </c>
      <c r="AT4656" s="1" t="s">
        <v>5712</v>
      </c>
      <c r="AV4656" s="1" t="s">
        <v>17381</v>
      </c>
    </row>
    <row r="4657" spans="1:48" x14ac:dyDescent="0.35">
      <c r="A4657" s="1" t="s">
        <v>17382</v>
      </c>
      <c r="B4657" s="1" t="s">
        <v>12499</v>
      </c>
      <c r="C4657" s="1" t="s">
        <v>41</v>
      </c>
      <c r="D4657">
        <v>18</v>
      </c>
      <c r="E4657" s="1" t="s">
        <v>57</v>
      </c>
      <c r="F4657" s="1" t="s">
        <v>58</v>
      </c>
      <c r="G4657" s="1" t="s">
        <v>44</v>
      </c>
      <c r="H4657" s="1" t="s">
        <v>60</v>
      </c>
      <c r="I4657" s="1" t="s">
        <v>125</v>
      </c>
      <c r="J4657" s="1" t="s">
        <v>47</v>
      </c>
      <c r="K4657" s="1" t="s">
        <v>48</v>
      </c>
      <c r="L4657" s="1" t="s">
        <v>48</v>
      </c>
      <c r="M4657" s="1" t="s">
        <v>48</v>
      </c>
      <c r="N4657" s="1" t="s">
        <v>48</v>
      </c>
      <c r="O4657" s="1" t="s">
        <v>49</v>
      </c>
      <c r="P4657" s="1" t="s">
        <v>48</v>
      </c>
      <c r="Q4657" s="1" t="s">
        <v>48</v>
      </c>
      <c r="R4657" s="1" t="s">
        <v>48</v>
      </c>
      <c r="S4657" s="1" t="s">
        <v>48</v>
      </c>
      <c r="T4657" s="1" t="s">
        <v>48</v>
      </c>
      <c r="U4657" s="1" t="s">
        <v>48</v>
      </c>
      <c r="V4657" s="1" t="s">
        <v>48</v>
      </c>
      <c r="W4657" s="1" t="s">
        <v>48</v>
      </c>
      <c r="X4657" s="1" t="s">
        <v>116</v>
      </c>
      <c r="Y4657" s="1" t="s">
        <v>17383</v>
      </c>
      <c r="AC4657" s="1" t="s">
        <v>5712</v>
      </c>
      <c r="AD4657" s="1" t="s">
        <v>5712</v>
      </c>
      <c r="AK4657" s="1" t="s">
        <v>77</v>
      </c>
      <c r="AN4657" s="1" t="s">
        <v>5712</v>
      </c>
      <c r="AP4657" s="1" t="s">
        <v>5712</v>
      </c>
      <c r="AR4657" s="1" t="s">
        <v>5712</v>
      </c>
      <c r="AT4657" s="1" t="s">
        <v>5712</v>
      </c>
    </row>
    <row r="4658" spans="1:48" x14ac:dyDescent="0.35">
      <c r="A4658" s="1" t="s">
        <v>17384</v>
      </c>
      <c r="B4658" s="1" t="s">
        <v>12499</v>
      </c>
      <c r="C4658" s="1" t="s">
        <v>41</v>
      </c>
      <c r="D4658">
        <v>22</v>
      </c>
      <c r="E4658" s="1" t="s">
        <v>57</v>
      </c>
      <c r="F4658" s="1" t="s">
        <v>66</v>
      </c>
      <c r="G4658" s="1" t="s">
        <v>59</v>
      </c>
      <c r="H4658" s="1" t="s">
        <v>45</v>
      </c>
      <c r="I4658" s="1" t="s">
        <v>68</v>
      </c>
      <c r="J4658" s="1" t="s">
        <v>47</v>
      </c>
      <c r="K4658" s="1" t="s">
        <v>48</v>
      </c>
      <c r="L4658" s="1" t="s">
        <v>48</v>
      </c>
      <c r="M4658" s="1" t="s">
        <v>48</v>
      </c>
      <c r="N4658" s="1" t="s">
        <v>48</v>
      </c>
      <c r="O4658" s="1" t="s">
        <v>48</v>
      </c>
      <c r="P4658" s="1" t="s">
        <v>48</v>
      </c>
      <c r="Q4658" s="1" t="s">
        <v>48</v>
      </c>
      <c r="R4658" s="1" t="s">
        <v>49</v>
      </c>
      <c r="S4658" s="1" t="s">
        <v>48</v>
      </c>
      <c r="T4658" s="1" t="s">
        <v>48</v>
      </c>
      <c r="U4658" s="1" t="s">
        <v>48</v>
      </c>
      <c r="V4658" s="1" t="s">
        <v>48</v>
      </c>
      <c r="W4658" s="1" t="s">
        <v>48</v>
      </c>
      <c r="X4658" s="1" t="s">
        <v>116</v>
      </c>
      <c r="Y4658" s="1" t="s">
        <v>17385</v>
      </c>
      <c r="AC4658" s="1" t="s">
        <v>5712</v>
      </c>
      <c r="AD4658" s="1" t="s">
        <v>5712</v>
      </c>
      <c r="AI4658" s="1" t="s">
        <v>17386</v>
      </c>
      <c r="AK4658" s="1" t="s">
        <v>77</v>
      </c>
      <c r="AN4658" s="1" t="s">
        <v>5712</v>
      </c>
      <c r="AP4658" s="1" t="s">
        <v>5712</v>
      </c>
      <c r="AR4658" s="1" t="s">
        <v>5712</v>
      </c>
      <c r="AT4658" s="1" t="s">
        <v>5712</v>
      </c>
      <c r="AV4658" s="1" t="s">
        <v>1024</v>
      </c>
    </row>
    <row r="4659" spans="1:48" x14ac:dyDescent="0.35">
      <c r="A4659" s="1" t="s">
        <v>17387</v>
      </c>
      <c r="B4659" s="1" t="s">
        <v>12499</v>
      </c>
      <c r="C4659" s="1" t="s">
        <v>41</v>
      </c>
      <c r="D4659">
        <v>21</v>
      </c>
      <c r="E4659" s="1" t="s">
        <v>57</v>
      </c>
      <c r="F4659" s="1" t="s">
        <v>58</v>
      </c>
      <c r="G4659" s="1" t="s">
        <v>85</v>
      </c>
      <c r="H4659" s="1" t="s">
        <v>45</v>
      </c>
      <c r="I4659" s="1" t="s">
        <v>74</v>
      </c>
      <c r="J4659" s="1" t="s">
        <v>47</v>
      </c>
      <c r="K4659" s="1" t="s">
        <v>48</v>
      </c>
      <c r="L4659" s="1" t="s">
        <v>48</v>
      </c>
      <c r="M4659" s="1" t="s">
        <v>48</v>
      </c>
      <c r="N4659" s="1" t="s">
        <v>49</v>
      </c>
      <c r="O4659" s="1" t="s">
        <v>48</v>
      </c>
      <c r="P4659" s="1" t="s">
        <v>48</v>
      </c>
      <c r="Q4659" s="1" t="s">
        <v>48</v>
      </c>
      <c r="R4659" s="1" t="s">
        <v>48</v>
      </c>
      <c r="S4659" s="1" t="s">
        <v>48</v>
      </c>
      <c r="T4659" s="1" t="s">
        <v>48</v>
      </c>
      <c r="U4659" s="1" t="s">
        <v>48</v>
      </c>
      <c r="V4659" s="1" t="s">
        <v>48</v>
      </c>
      <c r="W4659" s="1" t="s">
        <v>48</v>
      </c>
      <c r="X4659" s="1" t="s">
        <v>116</v>
      </c>
      <c r="Y4659" s="1" t="s">
        <v>845</v>
      </c>
      <c r="AC4659" s="1" t="s">
        <v>5712</v>
      </c>
      <c r="AD4659" s="1" t="s">
        <v>5712</v>
      </c>
      <c r="AK4659" s="1" t="s">
        <v>63</v>
      </c>
      <c r="AN4659" s="1" t="s">
        <v>5712</v>
      </c>
      <c r="AP4659" s="1" t="s">
        <v>5712</v>
      </c>
      <c r="AR4659" s="1" t="s">
        <v>5712</v>
      </c>
      <c r="AT4659" s="1" t="s">
        <v>5712</v>
      </c>
      <c r="AV4659" s="1" t="s">
        <v>17388</v>
      </c>
    </row>
    <row r="4660" spans="1:48" x14ac:dyDescent="0.35">
      <c r="A4660" s="1" t="s">
        <v>17389</v>
      </c>
      <c r="B4660" s="1" t="s">
        <v>12499</v>
      </c>
      <c r="C4660" s="1" t="s">
        <v>71</v>
      </c>
      <c r="D4660">
        <v>23</v>
      </c>
      <c r="E4660" s="1" t="s">
        <v>57</v>
      </c>
      <c r="F4660" s="1" t="s">
        <v>58</v>
      </c>
      <c r="G4660" s="1" t="s">
        <v>73</v>
      </c>
      <c r="H4660" s="1" t="s">
        <v>67</v>
      </c>
      <c r="I4660" s="1" t="s">
        <v>61</v>
      </c>
      <c r="J4660" s="1" t="s">
        <v>47</v>
      </c>
      <c r="K4660" s="1" t="s">
        <v>48</v>
      </c>
      <c r="L4660" s="1" t="s">
        <v>48</v>
      </c>
      <c r="M4660" s="1" t="s">
        <v>48</v>
      </c>
      <c r="N4660" s="1" t="s">
        <v>48</v>
      </c>
      <c r="O4660" s="1" t="s">
        <v>48</v>
      </c>
      <c r="P4660" s="1" t="s">
        <v>48</v>
      </c>
      <c r="Q4660" s="1" t="s">
        <v>48</v>
      </c>
      <c r="R4660" s="1" t="s">
        <v>48</v>
      </c>
      <c r="S4660" s="1" t="s">
        <v>49</v>
      </c>
      <c r="T4660" s="1" t="s">
        <v>48</v>
      </c>
      <c r="U4660" s="1" t="s">
        <v>48</v>
      </c>
      <c r="V4660" s="1" t="s">
        <v>48</v>
      </c>
      <c r="W4660" s="1" t="s">
        <v>48</v>
      </c>
      <c r="X4660" s="1" t="s">
        <v>51</v>
      </c>
      <c r="Y4660" s="1" t="s">
        <v>17390</v>
      </c>
      <c r="AC4660" s="1" t="s">
        <v>5712</v>
      </c>
      <c r="AD4660" s="1" t="s">
        <v>5712</v>
      </c>
      <c r="AI4660" s="1" t="s">
        <v>17391</v>
      </c>
      <c r="AK4660" s="1" t="s">
        <v>77</v>
      </c>
      <c r="AN4660" s="1" t="s">
        <v>81</v>
      </c>
      <c r="AP4660" s="1" t="s">
        <v>5712</v>
      </c>
      <c r="AR4660" s="1" t="s">
        <v>5712</v>
      </c>
      <c r="AT4660" s="1" t="s">
        <v>5712</v>
      </c>
    </row>
    <row r="4661" spans="1:48" x14ac:dyDescent="0.35">
      <c r="A4661" s="1" t="s">
        <v>17392</v>
      </c>
      <c r="B4661" s="1" t="s">
        <v>12499</v>
      </c>
      <c r="C4661" s="1" t="s">
        <v>71</v>
      </c>
      <c r="D4661">
        <v>26</v>
      </c>
      <c r="E4661" s="1" t="s">
        <v>57</v>
      </c>
      <c r="F4661" s="1" t="s">
        <v>107</v>
      </c>
      <c r="G4661" s="1" t="s">
        <v>98</v>
      </c>
      <c r="H4661" s="1" t="s">
        <v>45</v>
      </c>
      <c r="I4661" s="1" t="s">
        <v>74</v>
      </c>
      <c r="J4661" s="1" t="s">
        <v>47</v>
      </c>
      <c r="K4661" s="1" t="s">
        <v>48</v>
      </c>
      <c r="L4661" s="1" t="s">
        <v>49</v>
      </c>
      <c r="M4661" s="1" t="s">
        <v>48</v>
      </c>
      <c r="N4661" s="1" t="s">
        <v>48</v>
      </c>
      <c r="O4661" s="1" t="s">
        <v>48</v>
      </c>
      <c r="P4661" s="1" t="s">
        <v>48</v>
      </c>
      <c r="Q4661" s="1" t="s">
        <v>48</v>
      </c>
      <c r="R4661" s="1" t="s">
        <v>48</v>
      </c>
      <c r="S4661" s="1" t="s">
        <v>48</v>
      </c>
      <c r="T4661" s="1" t="s">
        <v>48</v>
      </c>
      <c r="U4661" s="1" t="s">
        <v>48</v>
      </c>
      <c r="V4661" s="1" t="s">
        <v>48</v>
      </c>
      <c r="W4661" s="1" t="s">
        <v>48</v>
      </c>
      <c r="X4661" s="1" t="s">
        <v>145</v>
      </c>
      <c r="Y4661" s="1" t="s">
        <v>17393</v>
      </c>
      <c r="AC4661" s="1" t="s">
        <v>5712</v>
      </c>
      <c r="AD4661" s="1" t="s">
        <v>5712</v>
      </c>
      <c r="AI4661" s="1" t="s">
        <v>17394</v>
      </c>
      <c r="AK4661" s="1" t="s">
        <v>55</v>
      </c>
      <c r="AN4661" s="1" t="s">
        <v>5712</v>
      </c>
      <c r="AP4661" s="1" t="s">
        <v>5712</v>
      </c>
      <c r="AR4661" s="1" t="s">
        <v>5712</v>
      </c>
      <c r="AT4661" s="1" t="s">
        <v>5712</v>
      </c>
      <c r="AV4661" s="1" t="s">
        <v>17395</v>
      </c>
    </row>
    <row r="4662" spans="1:48" x14ac:dyDescent="0.35">
      <c r="A4662" s="1" t="s">
        <v>17396</v>
      </c>
      <c r="B4662" s="1" t="s">
        <v>12499</v>
      </c>
      <c r="C4662" s="1" t="s">
        <v>41</v>
      </c>
      <c r="D4662">
        <v>50</v>
      </c>
      <c r="E4662" s="1" t="s">
        <v>42</v>
      </c>
      <c r="F4662" s="1" t="s">
        <v>66</v>
      </c>
      <c r="G4662" s="1" t="s">
        <v>85</v>
      </c>
      <c r="H4662" s="1" t="s">
        <v>67</v>
      </c>
      <c r="I4662" s="1" t="s">
        <v>46</v>
      </c>
      <c r="J4662" s="1" t="s">
        <v>47</v>
      </c>
      <c r="K4662" s="1" t="s">
        <v>48</v>
      </c>
      <c r="L4662" s="1" t="s">
        <v>49</v>
      </c>
      <c r="M4662" s="1" t="s">
        <v>48</v>
      </c>
      <c r="N4662" s="1" t="s">
        <v>48</v>
      </c>
      <c r="O4662" s="1" t="s">
        <v>48</v>
      </c>
      <c r="P4662" s="1" t="s">
        <v>48</v>
      </c>
      <c r="Q4662" s="1" t="s">
        <v>48</v>
      </c>
      <c r="R4662" s="1" t="s">
        <v>48</v>
      </c>
      <c r="S4662" s="1" t="s">
        <v>48</v>
      </c>
      <c r="T4662" s="1" t="s">
        <v>48</v>
      </c>
      <c r="U4662" s="1" t="s">
        <v>48</v>
      </c>
      <c r="V4662" s="1" t="s">
        <v>48</v>
      </c>
      <c r="W4662" s="1" t="s">
        <v>48</v>
      </c>
      <c r="X4662" s="1" t="s">
        <v>75</v>
      </c>
      <c r="Y4662" s="1" t="s">
        <v>17397</v>
      </c>
      <c r="AC4662" s="1" t="s">
        <v>5712</v>
      </c>
      <c r="AD4662" s="1" t="s">
        <v>5712</v>
      </c>
      <c r="AK4662" s="1" t="s">
        <v>63</v>
      </c>
      <c r="AN4662" s="1" t="s">
        <v>5712</v>
      </c>
      <c r="AP4662" s="1" t="s">
        <v>5712</v>
      </c>
      <c r="AR4662" s="1" t="s">
        <v>5712</v>
      </c>
      <c r="AT4662" s="1" t="s">
        <v>5712</v>
      </c>
    </row>
    <row r="4663" spans="1:48" x14ac:dyDescent="0.35">
      <c r="A4663" s="1" t="s">
        <v>17398</v>
      </c>
      <c r="B4663" s="1" t="s">
        <v>12499</v>
      </c>
      <c r="C4663" s="1" t="s">
        <v>41</v>
      </c>
      <c r="D4663">
        <v>45</v>
      </c>
      <c r="E4663" s="1" t="s">
        <v>42</v>
      </c>
      <c r="F4663" s="1" t="s">
        <v>66</v>
      </c>
      <c r="G4663" s="1" t="s">
        <v>59</v>
      </c>
      <c r="H4663" s="1" t="s">
        <v>67</v>
      </c>
      <c r="I4663" s="1" t="s">
        <v>125</v>
      </c>
      <c r="J4663" s="1" t="s">
        <v>47</v>
      </c>
      <c r="K4663" s="1" t="s">
        <v>48</v>
      </c>
      <c r="L4663" s="1" t="s">
        <v>48</v>
      </c>
      <c r="M4663" s="1" t="s">
        <v>48</v>
      </c>
      <c r="N4663" s="1" t="s">
        <v>48</v>
      </c>
      <c r="O4663" s="1" t="s">
        <v>48</v>
      </c>
      <c r="P4663" s="1" t="s">
        <v>48</v>
      </c>
      <c r="Q4663" s="1" t="s">
        <v>48</v>
      </c>
      <c r="R4663" s="1" t="s">
        <v>49</v>
      </c>
      <c r="S4663" s="1" t="s">
        <v>48</v>
      </c>
      <c r="T4663" s="1" t="s">
        <v>48</v>
      </c>
      <c r="U4663" s="1" t="s">
        <v>48</v>
      </c>
      <c r="V4663" s="1" t="s">
        <v>48</v>
      </c>
      <c r="W4663" s="1" t="s">
        <v>48</v>
      </c>
      <c r="X4663" s="1" t="s">
        <v>62</v>
      </c>
      <c r="AC4663" s="1" t="s">
        <v>5712</v>
      </c>
      <c r="AD4663" s="1" t="s">
        <v>5712</v>
      </c>
      <c r="AK4663" s="1" t="s">
        <v>63</v>
      </c>
      <c r="AN4663" s="1" t="s">
        <v>5712</v>
      </c>
      <c r="AP4663" s="1" t="s">
        <v>5712</v>
      </c>
      <c r="AR4663" s="1" t="s">
        <v>5712</v>
      </c>
      <c r="AT4663" s="1" t="s">
        <v>5712</v>
      </c>
      <c r="AV4663" s="1" t="s">
        <v>17399</v>
      </c>
    </row>
    <row r="4664" spans="1:48" x14ac:dyDescent="0.35">
      <c r="A4664" s="1" t="s">
        <v>17400</v>
      </c>
      <c r="B4664" s="1" t="s">
        <v>12499</v>
      </c>
      <c r="C4664" s="1" t="s">
        <v>41</v>
      </c>
      <c r="D4664">
        <v>36</v>
      </c>
      <c r="E4664" s="1" t="s">
        <v>42</v>
      </c>
      <c r="F4664" s="1" t="s">
        <v>72</v>
      </c>
      <c r="G4664" s="1" t="s">
        <v>85</v>
      </c>
      <c r="H4664" s="1" t="s">
        <v>79</v>
      </c>
      <c r="I4664" s="1" t="s">
        <v>110</v>
      </c>
      <c r="J4664" s="1" t="s">
        <v>80</v>
      </c>
      <c r="K4664" s="1" t="s">
        <v>48</v>
      </c>
      <c r="L4664" s="1" t="s">
        <v>48</v>
      </c>
      <c r="M4664" s="1" t="s">
        <v>48</v>
      </c>
      <c r="N4664" s="1" t="s">
        <v>48</v>
      </c>
      <c r="O4664" s="1" t="s">
        <v>48</v>
      </c>
      <c r="P4664" s="1" t="s">
        <v>48</v>
      </c>
      <c r="Q4664" s="1" t="s">
        <v>48</v>
      </c>
      <c r="R4664" s="1" t="s">
        <v>48</v>
      </c>
      <c r="S4664" s="1" t="s">
        <v>48</v>
      </c>
      <c r="T4664" s="1" t="s">
        <v>48</v>
      </c>
      <c r="U4664" s="1" t="s">
        <v>49</v>
      </c>
      <c r="V4664" s="1" t="s">
        <v>48</v>
      </c>
      <c r="W4664" s="1" t="s">
        <v>48</v>
      </c>
      <c r="X4664" s="1" t="s">
        <v>62</v>
      </c>
      <c r="AC4664" s="1" t="s">
        <v>5712</v>
      </c>
      <c r="AD4664" s="1" t="s">
        <v>5712</v>
      </c>
      <c r="AI4664" s="1" t="s">
        <v>17401</v>
      </c>
      <c r="AK4664" s="1" t="s">
        <v>55</v>
      </c>
      <c r="AN4664" s="1" t="s">
        <v>5712</v>
      </c>
      <c r="AP4664" s="1" t="s">
        <v>5712</v>
      </c>
      <c r="AR4664" s="1" t="s">
        <v>5712</v>
      </c>
      <c r="AT4664" s="1" t="s">
        <v>5712</v>
      </c>
    </row>
    <row r="4665" spans="1:48" x14ac:dyDescent="0.35">
      <c r="A4665" s="1" t="s">
        <v>17402</v>
      </c>
      <c r="B4665" s="1" t="s">
        <v>12499</v>
      </c>
      <c r="C4665" s="1" t="s">
        <v>71</v>
      </c>
      <c r="D4665">
        <v>51</v>
      </c>
      <c r="E4665" s="1" t="s">
        <v>42</v>
      </c>
      <c r="F4665" s="1" t="s">
        <v>43</v>
      </c>
      <c r="G4665" s="1" t="s">
        <v>59</v>
      </c>
      <c r="H4665" s="1" t="s">
        <v>67</v>
      </c>
      <c r="I4665" s="1" t="s">
        <v>99</v>
      </c>
      <c r="J4665" s="1" t="s">
        <v>47</v>
      </c>
      <c r="K4665" s="1" t="s">
        <v>48</v>
      </c>
      <c r="L4665" s="1" t="s">
        <v>48</v>
      </c>
      <c r="M4665" s="1" t="s">
        <v>49</v>
      </c>
      <c r="N4665" s="1" t="s">
        <v>48</v>
      </c>
      <c r="O4665" s="1" t="s">
        <v>48</v>
      </c>
      <c r="P4665" s="1" t="s">
        <v>48</v>
      </c>
      <c r="Q4665" s="1" t="s">
        <v>48</v>
      </c>
      <c r="R4665" s="1" t="s">
        <v>48</v>
      </c>
      <c r="S4665" s="1" t="s">
        <v>48</v>
      </c>
      <c r="T4665" s="1" t="s">
        <v>48</v>
      </c>
      <c r="U4665" s="1" t="s">
        <v>48</v>
      </c>
      <c r="V4665" s="1" t="s">
        <v>48</v>
      </c>
      <c r="W4665" s="1" t="s">
        <v>48</v>
      </c>
      <c r="X4665" s="1" t="s">
        <v>116</v>
      </c>
      <c r="Y4665" s="1" t="s">
        <v>17403</v>
      </c>
      <c r="AC4665" s="1" t="s">
        <v>5712</v>
      </c>
      <c r="AD4665" s="1" t="s">
        <v>5712</v>
      </c>
      <c r="AI4665" s="1" t="s">
        <v>17404</v>
      </c>
      <c r="AK4665" s="1" t="s">
        <v>63</v>
      </c>
      <c r="AN4665" s="1" t="s">
        <v>5712</v>
      </c>
      <c r="AP4665" s="1" t="s">
        <v>5712</v>
      </c>
      <c r="AR4665" s="1" t="s">
        <v>5712</v>
      </c>
      <c r="AT4665" s="1" t="s">
        <v>5712</v>
      </c>
      <c r="AV4665" s="1" t="s">
        <v>17405</v>
      </c>
    </row>
    <row r="4666" spans="1:48" x14ac:dyDescent="0.35">
      <c r="A4666" s="1" t="s">
        <v>17406</v>
      </c>
      <c r="B4666" s="1" t="s">
        <v>12499</v>
      </c>
      <c r="C4666" s="1" t="s">
        <v>4124</v>
      </c>
      <c r="D4666">
        <v>70</v>
      </c>
      <c r="E4666" s="1" t="s">
        <v>65</v>
      </c>
      <c r="F4666" s="1" t="s">
        <v>43</v>
      </c>
      <c r="G4666" s="1" t="s">
        <v>98</v>
      </c>
      <c r="H4666" s="1" t="s">
        <v>144</v>
      </c>
      <c r="I4666" s="1" t="s">
        <v>68</v>
      </c>
      <c r="J4666" s="1" t="s">
        <v>47</v>
      </c>
      <c r="K4666" s="1" t="s">
        <v>48</v>
      </c>
      <c r="L4666" s="1" t="s">
        <v>48</v>
      </c>
      <c r="M4666" s="1" t="s">
        <v>48</v>
      </c>
      <c r="N4666" s="1" t="s">
        <v>48</v>
      </c>
      <c r="O4666" s="1" t="s">
        <v>48</v>
      </c>
      <c r="P4666" s="1" t="s">
        <v>48</v>
      </c>
      <c r="Q4666" s="1" t="s">
        <v>48</v>
      </c>
      <c r="R4666" s="1" t="s">
        <v>49</v>
      </c>
      <c r="S4666" s="1" t="s">
        <v>48</v>
      </c>
      <c r="T4666" s="1" t="s">
        <v>48</v>
      </c>
      <c r="U4666" s="1" t="s">
        <v>48</v>
      </c>
      <c r="V4666" s="1" t="s">
        <v>48</v>
      </c>
      <c r="W4666" s="1" t="s">
        <v>48</v>
      </c>
      <c r="X4666" s="1" t="s">
        <v>62</v>
      </c>
      <c r="AC4666" s="1" t="s">
        <v>5712</v>
      </c>
      <c r="AD4666" s="1" t="s">
        <v>5712</v>
      </c>
      <c r="AI4666" s="1" t="s">
        <v>17407</v>
      </c>
      <c r="AK4666" s="1" t="s">
        <v>55</v>
      </c>
      <c r="AN4666" s="1" t="s">
        <v>5712</v>
      </c>
      <c r="AP4666" s="1" t="s">
        <v>5712</v>
      </c>
      <c r="AR4666" s="1" t="s">
        <v>5712</v>
      </c>
      <c r="AT4666" s="1" t="s">
        <v>5712</v>
      </c>
    </row>
    <row r="4667" spans="1:48" x14ac:dyDescent="0.35">
      <c r="A4667" s="1" t="s">
        <v>17408</v>
      </c>
      <c r="B4667" s="1" t="s">
        <v>12499</v>
      </c>
      <c r="C4667" s="1" t="s">
        <v>41</v>
      </c>
      <c r="D4667">
        <v>49</v>
      </c>
      <c r="E4667" s="1" t="s">
        <v>42</v>
      </c>
      <c r="F4667" s="1" t="s">
        <v>66</v>
      </c>
      <c r="G4667" s="1" t="s">
        <v>44</v>
      </c>
      <c r="H4667" s="1" t="s">
        <v>67</v>
      </c>
      <c r="I4667" s="1" t="s">
        <v>90</v>
      </c>
      <c r="J4667" s="1" t="s">
        <v>47</v>
      </c>
      <c r="K4667" s="1" t="s">
        <v>49</v>
      </c>
      <c r="L4667" s="1" t="s">
        <v>48</v>
      </c>
      <c r="M4667" s="1" t="s">
        <v>48</v>
      </c>
      <c r="N4667" s="1" t="s">
        <v>48</v>
      </c>
      <c r="O4667" s="1" t="s">
        <v>48</v>
      </c>
      <c r="P4667" s="1" t="s">
        <v>48</v>
      </c>
      <c r="Q4667" s="1" t="s">
        <v>48</v>
      </c>
      <c r="R4667" s="1" t="s">
        <v>48</v>
      </c>
      <c r="S4667" s="1" t="s">
        <v>48</v>
      </c>
      <c r="T4667" s="1" t="s">
        <v>49</v>
      </c>
      <c r="U4667" s="1" t="s">
        <v>48</v>
      </c>
      <c r="V4667" s="1" t="s">
        <v>48</v>
      </c>
      <c r="W4667" s="1" t="s">
        <v>48</v>
      </c>
      <c r="X4667" s="1" t="s">
        <v>62</v>
      </c>
      <c r="AC4667" s="1" t="s">
        <v>5712</v>
      </c>
      <c r="AD4667" s="1" t="s">
        <v>5712</v>
      </c>
      <c r="AK4667" s="1" t="s">
        <v>63</v>
      </c>
      <c r="AN4667" s="1" t="s">
        <v>5712</v>
      </c>
      <c r="AP4667" s="1" t="s">
        <v>5712</v>
      </c>
      <c r="AR4667" s="1" t="s">
        <v>5712</v>
      </c>
      <c r="AT4667" s="1" t="s">
        <v>5712</v>
      </c>
    </row>
    <row r="4668" spans="1:48" x14ac:dyDescent="0.35">
      <c r="A4668" s="1" t="s">
        <v>17409</v>
      </c>
      <c r="B4668" s="1" t="s">
        <v>12499</v>
      </c>
      <c r="C4668" s="1" t="s">
        <v>71</v>
      </c>
      <c r="D4668">
        <v>22</v>
      </c>
      <c r="E4668" s="1" t="s">
        <v>57</v>
      </c>
      <c r="F4668" s="1" t="s">
        <v>107</v>
      </c>
      <c r="G4668" s="1" t="s">
        <v>98</v>
      </c>
      <c r="H4668" s="1" t="s">
        <v>45</v>
      </c>
      <c r="I4668" s="1" t="s">
        <v>46</v>
      </c>
      <c r="J4668" s="1" t="s">
        <v>80</v>
      </c>
      <c r="K4668" s="1" t="s">
        <v>48</v>
      </c>
      <c r="L4668" s="1" t="s">
        <v>48</v>
      </c>
      <c r="M4668" s="1" t="s">
        <v>48</v>
      </c>
      <c r="N4668" s="1" t="s">
        <v>48</v>
      </c>
      <c r="O4668" s="1" t="s">
        <v>48</v>
      </c>
      <c r="P4668" s="1" t="s">
        <v>48</v>
      </c>
      <c r="Q4668" s="1" t="s">
        <v>48</v>
      </c>
      <c r="R4668" s="1" t="s">
        <v>48</v>
      </c>
      <c r="S4668" s="1" t="s">
        <v>48</v>
      </c>
      <c r="T4668" s="1" t="s">
        <v>48</v>
      </c>
      <c r="U4668" s="1" t="s">
        <v>48</v>
      </c>
      <c r="V4668" s="1" t="s">
        <v>49</v>
      </c>
      <c r="W4668" s="1" t="s">
        <v>48</v>
      </c>
      <c r="X4668" s="1" t="s">
        <v>145</v>
      </c>
      <c r="Y4668" s="1" t="s">
        <v>17410</v>
      </c>
      <c r="AC4668" s="1" t="s">
        <v>5712</v>
      </c>
      <c r="AD4668" s="1" t="s">
        <v>5712</v>
      </c>
      <c r="AI4668" s="1" t="s">
        <v>17411</v>
      </c>
      <c r="AK4668" s="1" t="s">
        <v>55</v>
      </c>
      <c r="AN4668" s="1" t="s">
        <v>5712</v>
      </c>
      <c r="AP4668" s="1" t="s">
        <v>5712</v>
      </c>
      <c r="AR4668" s="1" t="s">
        <v>5712</v>
      </c>
      <c r="AT4668" s="1" t="s">
        <v>5712</v>
      </c>
      <c r="AV4668" s="1" t="s">
        <v>17412</v>
      </c>
    </row>
    <row r="4669" spans="1:48" x14ac:dyDescent="0.35">
      <c r="A4669" s="1" t="s">
        <v>17413</v>
      </c>
      <c r="B4669" s="1" t="s">
        <v>12499</v>
      </c>
      <c r="C4669" s="1" t="s">
        <v>71</v>
      </c>
      <c r="D4669">
        <v>62</v>
      </c>
      <c r="E4669" s="1" t="s">
        <v>65</v>
      </c>
      <c r="F4669" s="1" t="s">
        <v>66</v>
      </c>
      <c r="G4669" s="1" t="s">
        <v>98</v>
      </c>
      <c r="H4669" s="1" t="s">
        <v>67</v>
      </c>
      <c r="I4669" s="1" t="s">
        <v>68</v>
      </c>
      <c r="J4669" s="1" t="s">
        <v>47</v>
      </c>
      <c r="K4669" s="1" t="s">
        <v>48</v>
      </c>
      <c r="L4669" s="1" t="s">
        <v>49</v>
      </c>
      <c r="M4669" s="1" t="s">
        <v>48</v>
      </c>
      <c r="N4669" s="1" t="s">
        <v>48</v>
      </c>
      <c r="O4669" s="1" t="s">
        <v>48</v>
      </c>
      <c r="P4669" s="1" t="s">
        <v>48</v>
      </c>
      <c r="Q4669" s="1" t="s">
        <v>48</v>
      </c>
      <c r="R4669" s="1" t="s">
        <v>48</v>
      </c>
      <c r="S4669" s="1" t="s">
        <v>48</v>
      </c>
      <c r="T4669" s="1" t="s">
        <v>49</v>
      </c>
      <c r="U4669" s="1" t="s">
        <v>48</v>
      </c>
      <c r="V4669" s="1" t="s">
        <v>48</v>
      </c>
      <c r="W4669" s="1" t="s">
        <v>48</v>
      </c>
      <c r="X4669" s="1" t="s">
        <v>145</v>
      </c>
      <c r="Y4669" s="1" t="s">
        <v>17414</v>
      </c>
      <c r="AC4669" s="1" t="s">
        <v>5712</v>
      </c>
      <c r="AD4669" s="1" t="s">
        <v>5712</v>
      </c>
      <c r="AK4669" s="1" t="s">
        <v>77</v>
      </c>
      <c r="AN4669" s="1" t="s">
        <v>5712</v>
      </c>
      <c r="AP4669" s="1" t="s">
        <v>5712</v>
      </c>
      <c r="AR4669" s="1" t="s">
        <v>5712</v>
      </c>
      <c r="AT4669" s="1" t="s">
        <v>5712</v>
      </c>
    </row>
    <row r="4670" spans="1:48" x14ac:dyDescent="0.35">
      <c r="A4670" s="1" t="s">
        <v>17415</v>
      </c>
      <c r="B4670" s="1" t="s">
        <v>12499</v>
      </c>
      <c r="C4670" s="1" t="s">
        <v>41</v>
      </c>
      <c r="D4670">
        <v>50</v>
      </c>
      <c r="E4670" s="1" t="s">
        <v>42</v>
      </c>
      <c r="F4670" s="1" t="s">
        <v>66</v>
      </c>
      <c r="G4670" s="1" t="s">
        <v>73</v>
      </c>
      <c r="H4670" s="1" t="s">
        <v>45</v>
      </c>
      <c r="I4670" s="1" t="s">
        <v>46</v>
      </c>
      <c r="J4670" s="1" t="s">
        <v>80</v>
      </c>
      <c r="K4670" s="1" t="s">
        <v>48</v>
      </c>
      <c r="L4670" s="1" t="s">
        <v>48</v>
      </c>
      <c r="M4670" s="1" t="s">
        <v>48</v>
      </c>
      <c r="N4670" s="1" t="s">
        <v>48</v>
      </c>
      <c r="O4670" s="1" t="s">
        <v>48</v>
      </c>
      <c r="P4670" s="1" t="s">
        <v>48</v>
      </c>
      <c r="Q4670" s="1" t="s">
        <v>48</v>
      </c>
      <c r="R4670" s="1" t="s">
        <v>48</v>
      </c>
      <c r="S4670" s="1" t="s">
        <v>48</v>
      </c>
      <c r="T4670" s="1" t="s">
        <v>48</v>
      </c>
      <c r="U4670" s="1" t="s">
        <v>49</v>
      </c>
      <c r="V4670" s="1" t="s">
        <v>48</v>
      </c>
      <c r="W4670" s="1" t="s">
        <v>48</v>
      </c>
      <c r="X4670" s="1" t="s">
        <v>75</v>
      </c>
      <c r="Y4670" s="1" t="s">
        <v>17416</v>
      </c>
      <c r="AC4670" s="1" t="s">
        <v>5712</v>
      </c>
      <c r="AD4670" s="1" t="s">
        <v>5712</v>
      </c>
      <c r="AK4670" s="1" t="s">
        <v>63</v>
      </c>
      <c r="AN4670" s="1" t="s">
        <v>5712</v>
      </c>
      <c r="AP4670" s="1" t="s">
        <v>5712</v>
      </c>
      <c r="AR4670" s="1" t="s">
        <v>5712</v>
      </c>
      <c r="AT4670" s="1" t="s">
        <v>5712</v>
      </c>
      <c r="AV4670" s="1" t="s">
        <v>17417</v>
      </c>
    </row>
    <row r="4671" spans="1:48" ht="409.5" x14ac:dyDescent="0.35">
      <c r="A4671" s="1" t="s">
        <v>17418</v>
      </c>
      <c r="B4671" s="1" t="s">
        <v>12499</v>
      </c>
      <c r="C4671" s="1" t="s">
        <v>41</v>
      </c>
      <c r="D4671">
        <v>37</v>
      </c>
      <c r="E4671" s="1" t="s">
        <v>42</v>
      </c>
      <c r="F4671" s="1" t="s">
        <v>66</v>
      </c>
      <c r="G4671" s="1" t="s">
        <v>73</v>
      </c>
      <c r="H4671" s="1" t="s">
        <v>67</v>
      </c>
      <c r="I4671" s="1" t="s">
        <v>61</v>
      </c>
      <c r="J4671" s="1" t="s">
        <v>47</v>
      </c>
      <c r="K4671" s="1" t="s">
        <v>48</v>
      </c>
      <c r="L4671" s="1" t="s">
        <v>48</v>
      </c>
      <c r="M4671" s="1" t="s">
        <v>48</v>
      </c>
      <c r="N4671" s="1" t="s">
        <v>49</v>
      </c>
      <c r="O4671" s="1" t="s">
        <v>48</v>
      </c>
      <c r="P4671" s="1" t="s">
        <v>48</v>
      </c>
      <c r="Q4671" s="1" t="s">
        <v>48</v>
      </c>
      <c r="R4671" s="1" t="s">
        <v>48</v>
      </c>
      <c r="S4671" s="1" t="s">
        <v>48</v>
      </c>
      <c r="T4671" s="1" t="s">
        <v>48</v>
      </c>
      <c r="U4671" s="1" t="s">
        <v>48</v>
      </c>
      <c r="V4671" s="1" t="s">
        <v>48</v>
      </c>
      <c r="W4671" s="1" t="s">
        <v>48</v>
      </c>
      <c r="X4671" s="1" t="s">
        <v>116</v>
      </c>
      <c r="Y4671" s="1" t="s">
        <v>17419</v>
      </c>
      <c r="AC4671" s="1" t="s">
        <v>5712</v>
      </c>
      <c r="AD4671" s="1" t="s">
        <v>5712</v>
      </c>
      <c r="AK4671" s="1" t="s">
        <v>77</v>
      </c>
      <c r="AN4671" s="1" t="s">
        <v>5712</v>
      </c>
      <c r="AP4671" s="1" t="s">
        <v>5712</v>
      </c>
      <c r="AR4671" s="1" t="s">
        <v>5712</v>
      </c>
      <c r="AT4671" s="1" t="s">
        <v>5712</v>
      </c>
      <c r="AV4671" s="2" t="s">
        <v>17420</v>
      </c>
    </row>
    <row r="4672" spans="1:48" x14ac:dyDescent="0.35">
      <c r="A4672" s="1" t="s">
        <v>17421</v>
      </c>
      <c r="B4672" s="1" t="s">
        <v>12499</v>
      </c>
      <c r="C4672" s="1" t="s">
        <v>71</v>
      </c>
      <c r="D4672">
        <v>40</v>
      </c>
      <c r="E4672" s="1" t="s">
        <v>42</v>
      </c>
      <c r="F4672" s="1" t="s">
        <v>72</v>
      </c>
      <c r="G4672" s="1" t="s">
        <v>98</v>
      </c>
      <c r="H4672" s="1" t="s">
        <v>386</v>
      </c>
      <c r="I4672" s="1" t="s">
        <v>46</v>
      </c>
      <c r="J4672" s="1" t="s">
        <v>47</v>
      </c>
      <c r="K4672" s="1" t="s">
        <v>48</v>
      </c>
      <c r="L4672" s="1" t="s">
        <v>48</v>
      </c>
      <c r="M4672" s="1" t="s">
        <v>48</v>
      </c>
      <c r="N4672" s="1" t="s">
        <v>48</v>
      </c>
      <c r="O4672" s="1" t="s">
        <v>48</v>
      </c>
      <c r="P4672" s="1" t="s">
        <v>48</v>
      </c>
      <c r="Q4672" s="1" t="s">
        <v>49</v>
      </c>
      <c r="R4672" s="1" t="s">
        <v>48</v>
      </c>
      <c r="S4672" s="1" t="s">
        <v>48</v>
      </c>
      <c r="T4672" s="1" t="s">
        <v>48</v>
      </c>
      <c r="U4672" s="1" t="s">
        <v>48</v>
      </c>
      <c r="V4672" s="1" t="s">
        <v>48</v>
      </c>
      <c r="W4672" s="1" t="s">
        <v>48</v>
      </c>
      <c r="X4672" s="1" t="s">
        <v>51</v>
      </c>
      <c r="Y4672" s="1" t="s">
        <v>17422</v>
      </c>
      <c r="AC4672" s="1" t="s">
        <v>5712</v>
      </c>
      <c r="AD4672" s="1" t="s">
        <v>5712</v>
      </c>
      <c r="AK4672" s="1" t="s">
        <v>55</v>
      </c>
      <c r="AN4672" s="1" t="s">
        <v>81</v>
      </c>
      <c r="AP4672" s="1" t="s">
        <v>5712</v>
      </c>
      <c r="AR4672" s="1" t="s">
        <v>5712</v>
      </c>
      <c r="AT4672" s="1" t="s">
        <v>5712</v>
      </c>
    </row>
    <row r="4673" spans="1:48" x14ac:dyDescent="0.35">
      <c r="A4673" s="1" t="s">
        <v>17423</v>
      </c>
      <c r="B4673" s="1" t="s">
        <v>12499</v>
      </c>
      <c r="C4673" s="1" t="s">
        <v>71</v>
      </c>
      <c r="D4673">
        <v>51</v>
      </c>
      <c r="E4673" s="1" t="s">
        <v>42</v>
      </c>
      <c r="F4673" s="1" t="s">
        <v>66</v>
      </c>
      <c r="G4673" s="1" t="s">
        <v>44</v>
      </c>
      <c r="H4673" s="1" t="s">
        <v>79</v>
      </c>
      <c r="I4673" s="1" t="s">
        <v>90</v>
      </c>
      <c r="J4673" s="1" t="s">
        <v>47</v>
      </c>
      <c r="K4673" s="1" t="s">
        <v>48</v>
      </c>
      <c r="L4673" s="1" t="s">
        <v>48</v>
      </c>
      <c r="M4673" s="1" t="s">
        <v>48</v>
      </c>
      <c r="N4673" s="1" t="s">
        <v>49</v>
      </c>
      <c r="O4673" s="1" t="s">
        <v>48</v>
      </c>
      <c r="P4673" s="1" t="s">
        <v>48</v>
      </c>
      <c r="Q4673" s="1" t="s">
        <v>48</v>
      </c>
      <c r="R4673" s="1" t="s">
        <v>48</v>
      </c>
      <c r="S4673" s="1" t="s">
        <v>48</v>
      </c>
      <c r="T4673" s="1" t="s">
        <v>48</v>
      </c>
      <c r="U4673" s="1" t="s">
        <v>48</v>
      </c>
      <c r="V4673" s="1" t="s">
        <v>48</v>
      </c>
      <c r="W4673" s="1" t="s">
        <v>48</v>
      </c>
      <c r="X4673" s="1" t="s">
        <v>145</v>
      </c>
      <c r="Y4673" s="1" t="s">
        <v>17424</v>
      </c>
      <c r="AC4673" s="1" t="s">
        <v>5712</v>
      </c>
      <c r="AD4673" s="1" t="s">
        <v>5712</v>
      </c>
      <c r="AI4673" s="1" t="s">
        <v>17425</v>
      </c>
      <c r="AK4673" s="1" t="s">
        <v>63</v>
      </c>
      <c r="AN4673" s="1" t="s">
        <v>5712</v>
      </c>
      <c r="AP4673" s="1" t="s">
        <v>5712</v>
      </c>
      <c r="AR4673" s="1" t="s">
        <v>5712</v>
      </c>
      <c r="AT4673" s="1" t="s">
        <v>5712</v>
      </c>
      <c r="AV4673" s="1" t="s">
        <v>17426</v>
      </c>
    </row>
    <row r="4674" spans="1:48" x14ac:dyDescent="0.35">
      <c r="A4674" s="1" t="s">
        <v>17427</v>
      </c>
      <c r="B4674" s="1" t="s">
        <v>12499</v>
      </c>
      <c r="C4674" s="1" t="s">
        <v>41</v>
      </c>
      <c r="D4674">
        <v>58</v>
      </c>
      <c r="E4674" s="1" t="s">
        <v>65</v>
      </c>
      <c r="F4674" s="1" t="s">
        <v>72</v>
      </c>
      <c r="G4674" s="1" t="s">
        <v>73</v>
      </c>
      <c r="H4674" s="1" t="s">
        <v>67</v>
      </c>
      <c r="I4674" s="1" t="s">
        <v>68</v>
      </c>
      <c r="J4674" s="1" t="s">
        <v>47</v>
      </c>
      <c r="K4674" s="1" t="s">
        <v>48</v>
      </c>
      <c r="L4674" s="1" t="s">
        <v>48</v>
      </c>
      <c r="M4674" s="1" t="s">
        <v>48</v>
      </c>
      <c r="N4674" s="1" t="s">
        <v>49</v>
      </c>
      <c r="O4674" s="1" t="s">
        <v>48</v>
      </c>
      <c r="P4674" s="1" t="s">
        <v>48</v>
      </c>
      <c r="Q4674" s="1" t="s">
        <v>48</v>
      </c>
      <c r="R4674" s="1" t="s">
        <v>48</v>
      </c>
      <c r="S4674" s="1" t="s">
        <v>48</v>
      </c>
      <c r="T4674" s="1" t="s">
        <v>48</v>
      </c>
      <c r="U4674" s="1" t="s">
        <v>48</v>
      </c>
      <c r="V4674" s="1" t="s">
        <v>48</v>
      </c>
      <c r="W4674" s="1" t="s">
        <v>48</v>
      </c>
      <c r="X4674" s="1" t="s">
        <v>75</v>
      </c>
      <c r="Y4674" s="1" t="s">
        <v>17428</v>
      </c>
      <c r="AC4674" s="1" t="s">
        <v>5712</v>
      </c>
      <c r="AD4674" s="1" t="s">
        <v>5712</v>
      </c>
      <c r="AI4674" s="1" t="s">
        <v>17429</v>
      </c>
      <c r="AK4674" s="1" t="s">
        <v>63</v>
      </c>
      <c r="AN4674" s="1" t="s">
        <v>5712</v>
      </c>
      <c r="AP4674" s="1" t="s">
        <v>5712</v>
      </c>
      <c r="AR4674" s="1" t="s">
        <v>5712</v>
      </c>
      <c r="AT4674" s="1" t="s">
        <v>5712</v>
      </c>
    </row>
    <row r="4675" spans="1:48" x14ac:dyDescent="0.35">
      <c r="A4675" s="1" t="s">
        <v>17430</v>
      </c>
      <c r="B4675" s="1" t="s">
        <v>12499</v>
      </c>
      <c r="C4675" s="1" t="s">
        <v>71</v>
      </c>
      <c r="D4675">
        <v>43</v>
      </c>
      <c r="E4675" s="1" t="s">
        <v>42</v>
      </c>
      <c r="F4675" s="1" t="s">
        <v>66</v>
      </c>
      <c r="G4675" s="1" t="s">
        <v>85</v>
      </c>
      <c r="H4675" s="1" t="s">
        <v>60</v>
      </c>
      <c r="I4675" s="1" t="s">
        <v>90</v>
      </c>
      <c r="J4675" s="1" t="s">
        <v>47</v>
      </c>
      <c r="K4675" s="1" t="s">
        <v>48</v>
      </c>
      <c r="L4675" s="1" t="s">
        <v>48</v>
      </c>
      <c r="M4675" s="1" t="s">
        <v>48</v>
      </c>
      <c r="N4675" s="1" t="s">
        <v>48</v>
      </c>
      <c r="O4675" s="1" t="s">
        <v>48</v>
      </c>
      <c r="P4675" s="1" t="s">
        <v>49</v>
      </c>
      <c r="Q4675" s="1" t="s">
        <v>48</v>
      </c>
      <c r="R4675" s="1" t="s">
        <v>48</v>
      </c>
      <c r="S4675" s="1" t="s">
        <v>48</v>
      </c>
      <c r="T4675" s="1" t="s">
        <v>48</v>
      </c>
      <c r="U4675" s="1" t="s">
        <v>48</v>
      </c>
      <c r="V4675" s="1" t="s">
        <v>48</v>
      </c>
      <c r="W4675" s="1" t="s">
        <v>48</v>
      </c>
      <c r="X4675" s="1" t="s">
        <v>145</v>
      </c>
      <c r="Y4675" s="1" t="s">
        <v>17431</v>
      </c>
      <c r="AC4675" s="1" t="s">
        <v>5712</v>
      </c>
      <c r="AD4675" s="1" t="s">
        <v>5712</v>
      </c>
      <c r="AI4675" s="1" t="s">
        <v>17432</v>
      </c>
      <c r="AK4675" s="1" t="s">
        <v>55</v>
      </c>
      <c r="AN4675" s="1" t="s">
        <v>5712</v>
      </c>
      <c r="AP4675" s="1" t="s">
        <v>131</v>
      </c>
      <c r="AR4675" s="1" t="s">
        <v>5712</v>
      </c>
      <c r="AT4675" s="1" t="s">
        <v>5712</v>
      </c>
    </row>
    <row r="4676" spans="1:48" x14ac:dyDescent="0.35">
      <c r="A4676" s="1" t="s">
        <v>17433</v>
      </c>
      <c r="B4676" s="1" t="s">
        <v>12499</v>
      </c>
      <c r="C4676" s="1" t="s">
        <v>41</v>
      </c>
      <c r="D4676">
        <v>55</v>
      </c>
      <c r="E4676" s="1" t="s">
        <v>65</v>
      </c>
      <c r="F4676" s="1" t="s">
        <v>66</v>
      </c>
      <c r="G4676" s="1" t="s">
        <v>98</v>
      </c>
      <c r="H4676" s="1" t="s">
        <v>67</v>
      </c>
      <c r="I4676" s="1" t="s">
        <v>90</v>
      </c>
      <c r="J4676" s="1" t="s">
        <v>47</v>
      </c>
      <c r="K4676" s="1" t="s">
        <v>48</v>
      </c>
      <c r="L4676" s="1" t="s">
        <v>48</v>
      </c>
      <c r="M4676" s="1" t="s">
        <v>48</v>
      </c>
      <c r="N4676" s="1" t="s">
        <v>49</v>
      </c>
      <c r="O4676" s="1" t="s">
        <v>48</v>
      </c>
      <c r="P4676" s="1" t="s">
        <v>48</v>
      </c>
      <c r="Q4676" s="1" t="s">
        <v>48</v>
      </c>
      <c r="R4676" s="1" t="s">
        <v>48</v>
      </c>
      <c r="S4676" s="1" t="s">
        <v>48</v>
      </c>
      <c r="T4676" s="1" t="s">
        <v>48</v>
      </c>
      <c r="U4676" s="1" t="s">
        <v>48</v>
      </c>
      <c r="V4676" s="1" t="s">
        <v>48</v>
      </c>
      <c r="W4676" s="1" t="s">
        <v>48</v>
      </c>
      <c r="X4676" s="1" t="s">
        <v>62</v>
      </c>
      <c r="AC4676" s="1" t="s">
        <v>5712</v>
      </c>
      <c r="AD4676" s="1" t="s">
        <v>5712</v>
      </c>
      <c r="AI4676" s="1" t="s">
        <v>17434</v>
      </c>
      <c r="AK4676" s="1" t="s">
        <v>77</v>
      </c>
      <c r="AN4676" s="1" t="s">
        <v>5712</v>
      </c>
      <c r="AP4676" s="1" t="s">
        <v>5712</v>
      </c>
      <c r="AR4676" s="1" t="s">
        <v>5712</v>
      </c>
      <c r="AT4676" s="1" t="s">
        <v>5712</v>
      </c>
      <c r="AV4676" s="1" t="s">
        <v>1080</v>
      </c>
    </row>
    <row r="4677" spans="1:48" x14ac:dyDescent="0.35">
      <c r="A4677" s="1" t="s">
        <v>17435</v>
      </c>
      <c r="B4677" s="1" t="s">
        <v>12499</v>
      </c>
      <c r="C4677" s="1" t="s">
        <v>41</v>
      </c>
      <c r="D4677">
        <v>40</v>
      </c>
      <c r="E4677" s="1" t="s">
        <v>42</v>
      </c>
      <c r="F4677" s="1" t="s">
        <v>66</v>
      </c>
      <c r="G4677" s="1" t="s">
        <v>44</v>
      </c>
      <c r="H4677" s="1" t="s">
        <v>67</v>
      </c>
      <c r="I4677" s="1" t="s">
        <v>61</v>
      </c>
      <c r="J4677" s="1" t="s">
        <v>47</v>
      </c>
      <c r="K4677" s="1" t="s">
        <v>48</v>
      </c>
      <c r="L4677" s="1" t="s">
        <v>48</v>
      </c>
      <c r="M4677" s="1" t="s">
        <v>49</v>
      </c>
      <c r="N4677" s="1" t="s">
        <v>48</v>
      </c>
      <c r="O4677" s="1" t="s">
        <v>48</v>
      </c>
      <c r="P4677" s="1" t="s">
        <v>48</v>
      </c>
      <c r="Q4677" s="1" t="s">
        <v>48</v>
      </c>
      <c r="R4677" s="1" t="s">
        <v>48</v>
      </c>
      <c r="S4677" s="1" t="s">
        <v>48</v>
      </c>
      <c r="T4677" s="1" t="s">
        <v>48</v>
      </c>
      <c r="U4677" s="1" t="s">
        <v>48</v>
      </c>
      <c r="V4677" s="1" t="s">
        <v>48</v>
      </c>
      <c r="W4677" s="1" t="s">
        <v>48</v>
      </c>
      <c r="X4677" s="1" t="s">
        <v>62</v>
      </c>
      <c r="AC4677" s="1" t="s">
        <v>5712</v>
      </c>
      <c r="AD4677" s="1" t="s">
        <v>5712</v>
      </c>
      <c r="AI4677" s="1" t="s">
        <v>17436</v>
      </c>
      <c r="AK4677" s="1" t="s">
        <v>63</v>
      </c>
      <c r="AN4677" s="1" t="s">
        <v>81</v>
      </c>
      <c r="AP4677" s="1" t="s">
        <v>242</v>
      </c>
      <c r="AR4677" s="1" t="s">
        <v>5712</v>
      </c>
      <c r="AT4677" s="1" t="s">
        <v>5712</v>
      </c>
    </row>
    <row r="4678" spans="1:48" x14ac:dyDescent="0.35">
      <c r="A4678" s="1" t="s">
        <v>17437</v>
      </c>
      <c r="B4678" s="1" t="s">
        <v>12499</v>
      </c>
      <c r="C4678" s="1" t="s">
        <v>71</v>
      </c>
      <c r="D4678">
        <v>22</v>
      </c>
      <c r="E4678" s="1" t="s">
        <v>57</v>
      </c>
      <c r="F4678" s="1" t="s">
        <v>66</v>
      </c>
      <c r="G4678" s="1" t="s">
        <v>59</v>
      </c>
      <c r="H4678" s="1" t="s">
        <v>92</v>
      </c>
      <c r="I4678" s="1" t="s">
        <v>61</v>
      </c>
      <c r="J4678" s="1" t="s">
        <v>80</v>
      </c>
      <c r="K4678" s="1" t="s">
        <v>48</v>
      </c>
      <c r="L4678" s="1" t="s">
        <v>48</v>
      </c>
      <c r="M4678" s="1" t="s">
        <v>48</v>
      </c>
      <c r="N4678" s="1" t="s">
        <v>49</v>
      </c>
      <c r="O4678" s="1" t="s">
        <v>48</v>
      </c>
      <c r="P4678" s="1" t="s">
        <v>48</v>
      </c>
      <c r="Q4678" s="1" t="s">
        <v>48</v>
      </c>
      <c r="R4678" s="1" t="s">
        <v>48</v>
      </c>
      <c r="S4678" s="1" t="s">
        <v>48</v>
      </c>
      <c r="T4678" s="1" t="s">
        <v>48</v>
      </c>
      <c r="U4678" s="1" t="s">
        <v>48</v>
      </c>
      <c r="V4678" s="1" t="s">
        <v>48</v>
      </c>
      <c r="W4678" s="1" t="s">
        <v>48</v>
      </c>
      <c r="X4678" s="1" t="s">
        <v>62</v>
      </c>
      <c r="AC4678" s="1" t="s">
        <v>5712</v>
      </c>
      <c r="AD4678" s="1" t="s">
        <v>5712</v>
      </c>
      <c r="AI4678" s="1" t="s">
        <v>17438</v>
      </c>
      <c r="AK4678" s="1" t="s">
        <v>77</v>
      </c>
      <c r="AN4678" s="1" t="s">
        <v>5712</v>
      </c>
      <c r="AP4678" s="1" t="s">
        <v>5712</v>
      </c>
      <c r="AR4678" s="1" t="s">
        <v>5712</v>
      </c>
      <c r="AT4678" s="1" t="s">
        <v>5712</v>
      </c>
    </row>
    <row r="4679" spans="1:48" x14ac:dyDescent="0.35">
      <c r="A4679" s="1" t="s">
        <v>17439</v>
      </c>
      <c r="B4679" s="1" t="s">
        <v>12499</v>
      </c>
      <c r="C4679" s="1" t="s">
        <v>71</v>
      </c>
      <c r="D4679">
        <v>22</v>
      </c>
      <c r="E4679" s="1" t="s">
        <v>57</v>
      </c>
      <c r="F4679" s="1" t="s">
        <v>58</v>
      </c>
      <c r="G4679" s="1" t="s">
        <v>98</v>
      </c>
      <c r="H4679" s="1" t="s">
        <v>45</v>
      </c>
      <c r="I4679" s="1" t="s">
        <v>46</v>
      </c>
      <c r="J4679" s="1" t="s">
        <v>47</v>
      </c>
      <c r="K4679" s="1" t="s">
        <v>48</v>
      </c>
      <c r="L4679" s="1" t="s">
        <v>48</v>
      </c>
      <c r="M4679" s="1" t="s">
        <v>49</v>
      </c>
      <c r="N4679" s="1" t="s">
        <v>48</v>
      </c>
      <c r="O4679" s="1" t="s">
        <v>48</v>
      </c>
      <c r="P4679" s="1" t="s">
        <v>48</v>
      </c>
      <c r="Q4679" s="1" t="s">
        <v>48</v>
      </c>
      <c r="R4679" s="1" t="s">
        <v>48</v>
      </c>
      <c r="S4679" s="1" t="s">
        <v>48</v>
      </c>
      <c r="T4679" s="1" t="s">
        <v>48</v>
      </c>
      <c r="U4679" s="1" t="s">
        <v>48</v>
      </c>
      <c r="V4679" s="1" t="s">
        <v>48</v>
      </c>
      <c r="W4679" s="1" t="s">
        <v>48</v>
      </c>
      <c r="X4679" s="1" t="s">
        <v>116</v>
      </c>
      <c r="Y4679" s="1" t="s">
        <v>17440</v>
      </c>
      <c r="AC4679" s="1" t="s">
        <v>5712</v>
      </c>
      <c r="AD4679" s="1" t="s">
        <v>5712</v>
      </c>
      <c r="AK4679" s="1" t="s">
        <v>77</v>
      </c>
      <c r="AN4679" s="1" t="s">
        <v>5712</v>
      </c>
      <c r="AP4679" s="1" t="s">
        <v>5712</v>
      </c>
      <c r="AR4679" s="1" t="s">
        <v>5712</v>
      </c>
      <c r="AT4679" s="1" t="s">
        <v>5712</v>
      </c>
    </row>
    <row r="4680" spans="1:48" x14ac:dyDescent="0.35">
      <c r="A4680" s="1" t="s">
        <v>17441</v>
      </c>
      <c r="B4680" s="1" t="s">
        <v>12499</v>
      </c>
      <c r="C4680" s="1" t="s">
        <v>71</v>
      </c>
      <c r="D4680">
        <v>43</v>
      </c>
      <c r="E4680" s="1" t="s">
        <v>42</v>
      </c>
      <c r="F4680" s="1" t="s">
        <v>66</v>
      </c>
      <c r="G4680" s="1" t="s">
        <v>85</v>
      </c>
      <c r="H4680" s="1" t="s">
        <v>79</v>
      </c>
      <c r="I4680" s="1" t="s">
        <v>99</v>
      </c>
      <c r="J4680" s="1" t="s">
        <v>47</v>
      </c>
      <c r="K4680" s="1" t="s">
        <v>49</v>
      </c>
      <c r="L4680" s="1" t="s">
        <v>48</v>
      </c>
      <c r="M4680" s="1" t="s">
        <v>48</v>
      </c>
      <c r="N4680" s="1" t="s">
        <v>48</v>
      </c>
      <c r="O4680" s="1" t="s">
        <v>48</v>
      </c>
      <c r="P4680" s="1" t="s">
        <v>48</v>
      </c>
      <c r="Q4680" s="1" t="s">
        <v>48</v>
      </c>
      <c r="R4680" s="1" t="s">
        <v>48</v>
      </c>
      <c r="S4680" s="1" t="s">
        <v>48</v>
      </c>
      <c r="T4680" s="1" t="s">
        <v>49</v>
      </c>
      <c r="U4680" s="1" t="s">
        <v>48</v>
      </c>
      <c r="V4680" s="1" t="s">
        <v>48</v>
      </c>
      <c r="W4680" s="1" t="s">
        <v>48</v>
      </c>
      <c r="X4680" s="1" t="s">
        <v>62</v>
      </c>
      <c r="AC4680" s="1" t="s">
        <v>5712</v>
      </c>
      <c r="AD4680" s="1" t="s">
        <v>5712</v>
      </c>
      <c r="AK4680" s="1" t="s">
        <v>101</v>
      </c>
      <c r="AN4680" s="1" t="s">
        <v>5712</v>
      </c>
      <c r="AP4680" s="1" t="s">
        <v>5712</v>
      </c>
      <c r="AR4680" s="1" t="s">
        <v>5712</v>
      </c>
      <c r="AT4680" s="1" t="s">
        <v>5712</v>
      </c>
      <c r="AV4680" s="1" t="s">
        <v>17442</v>
      </c>
    </row>
    <row r="4681" spans="1:48" x14ac:dyDescent="0.35">
      <c r="A4681" s="1" t="s">
        <v>17443</v>
      </c>
      <c r="B4681" s="1" t="s">
        <v>12499</v>
      </c>
      <c r="C4681" s="1" t="s">
        <v>41</v>
      </c>
      <c r="D4681">
        <v>21</v>
      </c>
      <c r="E4681" s="1" t="s">
        <v>57</v>
      </c>
      <c r="F4681" s="1" t="s">
        <v>107</v>
      </c>
      <c r="G4681" s="1" t="s">
        <v>59</v>
      </c>
      <c r="H4681" s="1" t="s">
        <v>79</v>
      </c>
      <c r="I4681" s="1" t="s">
        <v>113</v>
      </c>
      <c r="J4681" s="1" t="s">
        <v>47</v>
      </c>
      <c r="K4681" s="1" t="s">
        <v>48</v>
      </c>
      <c r="L4681" s="1" t="s">
        <v>48</v>
      </c>
      <c r="M4681" s="1" t="s">
        <v>48</v>
      </c>
      <c r="N4681" s="1" t="s">
        <v>48</v>
      </c>
      <c r="O4681" s="1" t="s">
        <v>48</v>
      </c>
      <c r="P4681" s="1" t="s">
        <v>48</v>
      </c>
      <c r="Q4681" s="1" t="s">
        <v>48</v>
      </c>
      <c r="R4681" s="1" t="s">
        <v>48</v>
      </c>
      <c r="S4681" s="1" t="s">
        <v>49</v>
      </c>
      <c r="T4681" s="1" t="s">
        <v>48</v>
      </c>
      <c r="U4681" s="1" t="s">
        <v>48</v>
      </c>
      <c r="V4681" s="1" t="s">
        <v>48</v>
      </c>
      <c r="W4681" s="1" t="s">
        <v>48</v>
      </c>
      <c r="X4681" s="1" t="s">
        <v>62</v>
      </c>
      <c r="AC4681" s="1" t="s">
        <v>5712</v>
      </c>
      <c r="AD4681" s="1" t="s">
        <v>5712</v>
      </c>
      <c r="AK4681" s="1" t="s">
        <v>77</v>
      </c>
      <c r="AN4681" s="1" t="s">
        <v>5712</v>
      </c>
      <c r="AP4681" s="1" t="s">
        <v>5712</v>
      </c>
      <c r="AR4681" s="1" t="s">
        <v>5712</v>
      </c>
      <c r="AT4681" s="1" t="s">
        <v>5712</v>
      </c>
      <c r="AV4681" s="1" t="s">
        <v>5954</v>
      </c>
    </row>
    <row r="4682" spans="1:48" x14ac:dyDescent="0.35">
      <c r="A4682" s="1" t="s">
        <v>17444</v>
      </c>
      <c r="B4682" s="1" t="s">
        <v>12499</v>
      </c>
      <c r="C4682" s="1" t="s">
        <v>41</v>
      </c>
      <c r="D4682">
        <v>42</v>
      </c>
      <c r="E4682" s="1" t="s">
        <v>42</v>
      </c>
      <c r="F4682" s="1" t="s">
        <v>66</v>
      </c>
      <c r="G4682" s="1" t="s">
        <v>73</v>
      </c>
      <c r="H4682" s="1" t="s">
        <v>45</v>
      </c>
      <c r="I4682" s="1" t="s">
        <v>74</v>
      </c>
      <c r="J4682" s="1" t="s">
        <v>80</v>
      </c>
      <c r="K4682" s="1" t="s">
        <v>48</v>
      </c>
      <c r="L4682" s="1" t="s">
        <v>48</v>
      </c>
      <c r="M4682" s="1" t="s">
        <v>48</v>
      </c>
      <c r="N4682" s="1" t="s">
        <v>48</v>
      </c>
      <c r="O4682" s="1" t="s">
        <v>48</v>
      </c>
      <c r="P4682" s="1" t="s">
        <v>48</v>
      </c>
      <c r="Q4682" s="1" t="s">
        <v>48</v>
      </c>
      <c r="R4682" s="1" t="s">
        <v>48</v>
      </c>
      <c r="S4682" s="1" t="s">
        <v>48</v>
      </c>
      <c r="T4682" s="1" t="s">
        <v>48</v>
      </c>
      <c r="U4682" s="1" t="s">
        <v>48</v>
      </c>
      <c r="V4682" s="1" t="s">
        <v>48</v>
      </c>
      <c r="W4682" s="1" t="s">
        <v>49</v>
      </c>
      <c r="X4682" s="1" t="s">
        <v>116</v>
      </c>
      <c r="Y4682" s="1" t="s">
        <v>17445</v>
      </c>
      <c r="AC4682" s="1" t="s">
        <v>5712</v>
      </c>
      <c r="AD4682" s="1" t="s">
        <v>5712</v>
      </c>
      <c r="AK4682" s="1" t="s">
        <v>77</v>
      </c>
      <c r="AN4682" s="1" t="s">
        <v>5712</v>
      </c>
      <c r="AP4682" s="1" t="s">
        <v>5712</v>
      </c>
      <c r="AR4682" s="1" t="s">
        <v>5712</v>
      </c>
      <c r="AT4682" s="1" t="s">
        <v>5712</v>
      </c>
    </row>
    <row r="4683" spans="1:48" x14ac:dyDescent="0.35">
      <c r="A4683" s="1" t="s">
        <v>17446</v>
      </c>
      <c r="B4683" s="1" t="s">
        <v>12499</v>
      </c>
      <c r="C4683" s="1" t="s">
        <v>3346</v>
      </c>
      <c r="D4683">
        <v>23</v>
      </c>
      <c r="E4683" s="1" t="s">
        <v>57</v>
      </c>
      <c r="F4683" s="1" t="s">
        <v>66</v>
      </c>
      <c r="G4683" s="1" t="s">
        <v>59</v>
      </c>
      <c r="H4683" s="1" t="s">
        <v>144</v>
      </c>
      <c r="I4683" s="1" t="s">
        <v>68</v>
      </c>
      <c r="J4683" s="1" t="s">
        <v>47</v>
      </c>
      <c r="K4683" s="1" t="s">
        <v>48</v>
      </c>
      <c r="L4683" s="1" t="s">
        <v>48</v>
      </c>
      <c r="M4683" s="1" t="s">
        <v>49</v>
      </c>
      <c r="N4683" s="1" t="s">
        <v>48</v>
      </c>
      <c r="O4683" s="1" t="s">
        <v>48</v>
      </c>
      <c r="P4683" s="1" t="s">
        <v>48</v>
      </c>
      <c r="Q4683" s="1" t="s">
        <v>48</v>
      </c>
      <c r="R4683" s="1" t="s">
        <v>48</v>
      </c>
      <c r="S4683" s="1" t="s">
        <v>48</v>
      </c>
      <c r="T4683" s="1" t="s">
        <v>48</v>
      </c>
      <c r="U4683" s="1" t="s">
        <v>48</v>
      </c>
      <c r="V4683" s="1" t="s">
        <v>48</v>
      </c>
      <c r="W4683" s="1" t="s">
        <v>48</v>
      </c>
      <c r="X4683" s="1" t="s">
        <v>62</v>
      </c>
      <c r="AC4683" s="1" t="s">
        <v>5712</v>
      </c>
      <c r="AD4683" s="1" t="s">
        <v>5712</v>
      </c>
      <c r="AI4683" s="1" t="s">
        <v>17447</v>
      </c>
      <c r="AK4683" s="1" t="s">
        <v>63</v>
      </c>
      <c r="AN4683" s="1" t="s">
        <v>5712</v>
      </c>
      <c r="AP4683" s="1" t="s">
        <v>5712</v>
      </c>
      <c r="AR4683" s="1" t="s">
        <v>5712</v>
      </c>
      <c r="AT4683" s="1" t="s">
        <v>5712</v>
      </c>
    </row>
    <row r="4684" spans="1:48" x14ac:dyDescent="0.35">
      <c r="A4684" s="1" t="s">
        <v>17448</v>
      </c>
      <c r="B4684" s="1" t="s">
        <v>12499</v>
      </c>
      <c r="C4684" s="1" t="s">
        <v>71</v>
      </c>
      <c r="D4684">
        <v>24</v>
      </c>
      <c r="E4684" s="1" t="s">
        <v>57</v>
      </c>
      <c r="F4684" s="1" t="s">
        <v>72</v>
      </c>
      <c r="G4684" s="1" t="s">
        <v>59</v>
      </c>
      <c r="H4684" s="1" t="s">
        <v>45</v>
      </c>
      <c r="I4684" s="1" t="s">
        <v>74</v>
      </c>
      <c r="J4684" s="1" t="s">
        <v>47</v>
      </c>
      <c r="K4684" s="1" t="s">
        <v>48</v>
      </c>
      <c r="L4684" s="1" t="s">
        <v>48</v>
      </c>
      <c r="M4684" s="1" t="s">
        <v>48</v>
      </c>
      <c r="N4684" s="1" t="s">
        <v>48</v>
      </c>
      <c r="O4684" s="1" t="s">
        <v>48</v>
      </c>
      <c r="P4684" s="1" t="s">
        <v>49</v>
      </c>
      <c r="Q4684" s="1" t="s">
        <v>48</v>
      </c>
      <c r="R4684" s="1" t="s">
        <v>48</v>
      </c>
      <c r="S4684" s="1" t="s">
        <v>48</v>
      </c>
      <c r="T4684" s="1" t="s">
        <v>48</v>
      </c>
      <c r="U4684" s="1" t="s">
        <v>48</v>
      </c>
      <c r="V4684" s="1" t="s">
        <v>48</v>
      </c>
      <c r="W4684" s="1" t="s">
        <v>48</v>
      </c>
      <c r="X4684" s="1" t="s">
        <v>51</v>
      </c>
      <c r="Y4684" s="1" t="s">
        <v>17449</v>
      </c>
      <c r="AC4684" s="1" t="s">
        <v>5712</v>
      </c>
      <c r="AD4684" s="1" t="s">
        <v>5712</v>
      </c>
      <c r="AI4684" s="1" t="s">
        <v>17450</v>
      </c>
      <c r="AK4684" s="1" t="s">
        <v>77</v>
      </c>
      <c r="AN4684" s="1" t="s">
        <v>5712</v>
      </c>
      <c r="AP4684" s="1" t="s">
        <v>5712</v>
      </c>
      <c r="AR4684" s="1" t="s">
        <v>5712</v>
      </c>
      <c r="AT4684" s="1" t="s">
        <v>5712</v>
      </c>
      <c r="AV4684" s="1" t="s">
        <v>17451</v>
      </c>
    </row>
    <row r="4685" spans="1:48" x14ac:dyDescent="0.35">
      <c r="A4685" s="1" t="s">
        <v>17452</v>
      </c>
      <c r="B4685" s="1" t="s">
        <v>12499</v>
      </c>
      <c r="C4685" s="1" t="s">
        <v>71</v>
      </c>
      <c r="D4685">
        <v>35</v>
      </c>
      <c r="E4685" s="1" t="s">
        <v>42</v>
      </c>
      <c r="F4685" s="1" t="s">
        <v>107</v>
      </c>
      <c r="G4685" s="1" t="s">
        <v>59</v>
      </c>
      <c r="H4685" s="1" t="s">
        <v>45</v>
      </c>
      <c r="I4685" s="1" t="s">
        <v>61</v>
      </c>
      <c r="J4685" s="1" t="s">
        <v>47</v>
      </c>
      <c r="K4685" s="1" t="s">
        <v>48</v>
      </c>
      <c r="L4685" s="1" t="s">
        <v>48</v>
      </c>
      <c r="M4685" s="1" t="s">
        <v>48</v>
      </c>
      <c r="N4685" s="1" t="s">
        <v>48</v>
      </c>
      <c r="O4685" s="1" t="s">
        <v>48</v>
      </c>
      <c r="P4685" s="1" t="s">
        <v>48</v>
      </c>
      <c r="Q4685" s="1" t="s">
        <v>48</v>
      </c>
      <c r="R4685" s="1" t="s">
        <v>48</v>
      </c>
      <c r="S4685" s="1" t="s">
        <v>49</v>
      </c>
      <c r="T4685" s="1" t="s">
        <v>48</v>
      </c>
      <c r="U4685" s="1" t="s">
        <v>48</v>
      </c>
      <c r="V4685" s="1" t="s">
        <v>48</v>
      </c>
      <c r="W4685" s="1" t="s">
        <v>48</v>
      </c>
      <c r="X4685" s="1" t="s">
        <v>62</v>
      </c>
      <c r="AC4685" s="1" t="s">
        <v>5712</v>
      </c>
      <c r="AD4685" s="1" t="s">
        <v>5712</v>
      </c>
      <c r="AK4685" s="1" t="s">
        <v>63</v>
      </c>
      <c r="AN4685" s="1" t="s">
        <v>5712</v>
      </c>
      <c r="AP4685" s="1" t="s">
        <v>5712</v>
      </c>
      <c r="AR4685" s="1" t="s">
        <v>5712</v>
      </c>
      <c r="AT4685" s="1" t="s">
        <v>5712</v>
      </c>
    </row>
    <row r="4686" spans="1:48" x14ac:dyDescent="0.35">
      <c r="A4686" s="1" t="s">
        <v>17453</v>
      </c>
      <c r="B4686" s="1" t="s">
        <v>12499</v>
      </c>
      <c r="C4686" s="1" t="s">
        <v>41</v>
      </c>
      <c r="D4686">
        <v>23</v>
      </c>
      <c r="E4686" s="1" t="s">
        <v>57</v>
      </c>
      <c r="F4686" s="1" t="s">
        <v>107</v>
      </c>
      <c r="G4686" s="1" t="s">
        <v>85</v>
      </c>
      <c r="H4686" s="1" t="s">
        <v>79</v>
      </c>
      <c r="I4686" s="1" t="s">
        <v>74</v>
      </c>
      <c r="J4686" s="1" t="s">
        <v>47</v>
      </c>
      <c r="K4686" s="1" t="s">
        <v>48</v>
      </c>
      <c r="L4686" s="1" t="s">
        <v>48</v>
      </c>
      <c r="M4686" s="1" t="s">
        <v>48</v>
      </c>
      <c r="N4686" s="1" t="s">
        <v>49</v>
      </c>
      <c r="O4686" s="1" t="s">
        <v>48</v>
      </c>
      <c r="P4686" s="1" t="s">
        <v>48</v>
      </c>
      <c r="Q4686" s="1" t="s">
        <v>48</v>
      </c>
      <c r="R4686" s="1" t="s">
        <v>48</v>
      </c>
      <c r="S4686" s="1" t="s">
        <v>48</v>
      </c>
      <c r="T4686" s="1" t="s">
        <v>48</v>
      </c>
      <c r="U4686" s="1" t="s">
        <v>48</v>
      </c>
      <c r="V4686" s="1" t="s">
        <v>48</v>
      </c>
      <c r="W4686" s="1" t="s">
        <v>48</v>
      </c>
      <c r="X4686" s="1" t="s">
        <v>116</v>
      </c>
      <c r="Y4686" s="1" t="s">
        <v>17454</v>
      </c>
      <c r="AC4686" s="1" t="s">
        <v>5712</v>
      </c>
      <c r="AD4686" s="1" t="s">
        <v>5712</v>
      </c>
      <c r="AK4686" s="1" t="s">
        <v>77</v>
      </c>
      <c r="AN4686" s="1" t="s">
        <v>5712</v>
      </c>
      <c r="AP4686" s="1" t="s">
        <v>5712</v>
      </c>
      <c r="AR4686" s="1" t="s">
        <v>5712</v>
      </c>
      <c r="AT4686" s="1" t="s">
        <v>5712</v>
      </c>
    </row>
    <row r="4687" spans="1:48" x14ac:dyDescent="0.35">
      <c r="A4687" s="1" t="s">
        <v>17455</v>
      </c>
      <c r="B4687" s="1" t="s">
        <v>12499</v>
      </c>
      <c r="C4687" s="1" t="s">
        <v>71</v>
      </c>
      <c r="D4687">
        <v>45</v>
      </c>
      <c r="E4687" s="1" t="s">
        <v>42</v>
      </c>
      <c r="F4687" s="1" t="s">
        <v>72</v>
      </c>
      <c r="G4687" s="1" t="s">
        <v>59</v>
      </c>
      <c r="H4687" s="1" t="s">
        <v>79</v>
      </c>
      <c r="I4687" s="1" t="s">
        <v>110</v>
      </c>
      <c r="J4687" s="1" t="s">
        <v>47</v>
      </c>
      <c r="K4687" s="1" t="s">
        <v>48</v>
      </c>
      <c r="L4687" s="1" t="s">
        <v>48</v>
      </c>
      <c r="M4687" s="1" t="s">
        <v>48</v>
      </c>
      <c r="N4687" s="1" t="s">
        <v>48</v>
      </c>
      <c r="O4687" s="1" t="s">
        <v>48</v>
      </c>
      <c r="P4687" s="1" t="s">
        <v>49</v>
      </c>
      <c r="Q4687" s="1" t="s">
        <v>48</v>
      </c>
      <c r="R4687" s="1" t="s">
        <v>48</v>
      </c>
      <c r="S4687" s="1" t="s">
        <v>48</v>
      </c>
      <c r="T4687" s="1" t="s">
        <v>48</v>
      </c>
      <c r="U4687" s="1" t="s">
        <v>48</v>
      </c>
      <c r="V4687" s="1" t="s">
        <v>48</v>
      </c>
      <c r="W4687" s="1" t="s">
        <v>48</v>
      </c>
      <c r="X4687" s="1" t="s">
        <v>62</v>
      </c>
      <c r="AC4687" s="1" t="s">
        <v>5712</v>
      </c>
      <c r="AD4687" s="1" t="s">
        <v>5712</v>
      </c>
      <c r="AK4687" s="1" t="s">
        <v>55</v>
      </c>
      <c r="AN4687" s="1" t="s">
        <v>5712</v>
      </c>
      <c r="AP4687" s="1" t="s">
        <v>5712</v>
      </c>
      <c r="AR4687" s="1" t="s">
        <v>5712</v>
      </c>
      <c r="AT4687" s="1" t="s">
        <v>5712</v>
      </c>
      <c r="AV4687" s="1" t="s">
        <v>17456</v>
      </c>
    </row>
    <row r="4688" spans="1:48" x14ac:dyDescent="0.35">
      <c r="A4688" s="1" t="s">
        <v>17457</v>
      </c>
      <c r="B4688" s="1" t="s">
        <v>12499</v>
      </c>
      <c r="C4688" s="1" t="s">
        <v>41</v>
      </c>
      <c r="D4688">
        <v>36</v>
      </c>
      <c r="E4688" s="1" t="s">
        <v>42</v>
      </c>
      <c r="F4688" s="1" t="s">
        <v>43</v>
      </c>
      <c r="G4688" s="1" t="s">
        <v>85</v>
      </c>
      <c r="H4688" s="1" t="s">
        <v>45</v>
      </c>
      <c r="I4688" s="1" t="s">
        <v>99</v>
      </c>
      <c r="J4688" s="1" t="s">
        <v>80</v>
      </c>
      <c r="K4688" s="1" t="s">
        <v>48</v>
      </c>
      <c r="L4688" s="1" t="s">
        <v>48</v>
      </c>
      <c r="M4688" s="1" t="s">
        <v>48</v>
      </c>
      <c r="N4688" s="1" t="s">
        <v>48</v>
      </c>
      <c r="O4688" s="1" t="s">
        <v>48</v>
      </c>
      <c r="P4688" s="1" t="s">
        <v>48</v>
      </c>
      <c r="Q4688" s="1" t="s">
        <v>48</v>
      </c>
      <c r="R4688" s="1" t="s">
        <v>48</v>
      </c>
      <c r="S4688" s="1" t="s">
        <v>48</v>
      </c>
      <c r="T4688" s="1" t="s">
        <v>48</v>
      </c>
      <c r="U4688" s="1" t="s">
        <v>48</v>
      </c>
      <c r="V4688" s="1" t="s">
        <v>48</v>
      </c>
      <c r="W4688" s="1" t="s">
        <v>49</v>
      </c>
      <c r="X4688" s="1" t="s">
        <v>116</v>
      </c>
      <c r="Y4688" s="1" t="s">
        <v>17458</v>
      </c>
      <c r="AC4688" s="1" t="s">
        <v>5712</v>
      </c>
      <c r="AD4688" s="1" t="s">
        <v>5712</v>
      </c>
      <c r="AI4688" s="1" t="s">
        <v>13050</v>
      </c>
      <c r="AK4688" s="1" t="s">
        <v>63</v>
      </c>
      <c r="AN4688" s="1" t="s">
        <v>5712</v>
      </c>
      <c r="AP4688" s="1" t="s">
        <v>5712</v>
      </c>
      <c r="AR4688" s="1" t="s">
        <v>5712</v>
      </c>
      <c r="AT4688" s="1" t="s">
        <v>5712</v>
      </c>
      <c r="AV4688" s="1" t="s">
        <v>17459</v>
      </c>
    </row>
    <row r="4689" spans="1:48" x14ac:dyDescent="0.35">
      <c r="A4689" s="1" t="s">
        <v>17460</v>
      </c>
      <c r="B4689" s="1" t="s">
        <v>12499</v>
      </c>
      <c r="C4689" s="1" t="s">
        <v>71</v>
      </c>
      <c r="D4689">
        <v>22</v>
      </c>
      <c r="E4689" s="1" t="s">
        <v>57</v>
      </c>
      <c r="F4689" s="1" t="s">
        <v>58</v>
      </c>
      <c r="G4689" s="1" t="s">
        <v>59</v>
      </c>
      <c r="H4689" s="1" t="s">
        <v>45</v>
      </c>
      <c r="I4689" s="1" t="s">
        <v>46</v>
      </c>
      <c r="J4689" s="1" t="s">
        <v>47</v>
      </c>
      <c r="K4689" s="1" t="s">
        <v>48</v>
      </c>
      <c r="L4689" s="1" t="s">
        <v>48</v>
      </c>
      <c r="M4689" s="1" t="s">
        <v>48</v>
      </c>
      <c r="N4689" s="1" t="s">
        <v>48</v>
      </c>
      <c r="O4689" s="1" t="s">
        <v>49</v>
      </c>
      <c r="P4689" s="1" t="s">
        <v>48</v>
      </c>
      <c r="Q4689" s="1" t="s">
        <v>48</v>
      </c>
      <c r="R4689" s="1" t="s">
        <v>48</v>
      </c>
      <c r="S4689" s="1" t="s">
        <v>48</v>
      </c>
      <c r="T4689" s="1" t="s">
        <v>48</v>
      </c>
      <c r="U4689" s="1" t="s">
        <v>48</v>
      </c>
      <c r="V4689" s="1" t="s">
        <v>48</v>
      </c>
      <c r="W4689" s="1" t="s">
        <v>48</v>
      </c>
      <c r="X4689" s="1" t="s">
        <v>51</v>
      </c>
      <c r="Y4689" s="1" t="s">
        <v>17461</v>
      </c>
      <c r="AC4689" s="1" t="s">
        <v>5712</v>
      </c>
      <c r="AD4689" s="1" t="s">
        <v>5712</v>
      </c>
      <c r="AK4689" s="1" t="s">
        <v>55</v>
      </c>
      <c r="AN4689" s="1" t="s">
        <v>5712</v>
      </c>
      <c r="AP4689" s="1" t="s">
        <v>131</v>
      </c>
      <c r="AR4689" s="1" t="s">
        <v>5712</v>
      </c>
      <c r="AT4689" s="1" t="s">
        <v>5712</v>
      </c>
    </row>
    <row r="4690" spans="1:48" x14ac:dyDescent="0.35">
      <c r="A4690" s="1" t="s">
        <v>17462</v>
      </c>
      <c r="B4690" s="1" t="s">
        <v>12499</v>
      </c>
      <c r="C4690" s="1" t="s">
        <v>41</v>
      </c>
      <c r="D4690">
        <v>20</v>
      </c>
      <c r="E4690" s="1" t="s">
        <v>57</v>
      </c>
      <c r="F4690" s="1" t="s">
        <v>72</v>
      </c>
      <c r="G4690" s="1" t="s">
        <v>85</v>
      </c>
      <c r="H4690" s="1" t="s">
        <v>45</v>
      </c>
      <c r="I4690" s="1" t="s">
        <v>61</v>
      </c>
      <c r="J4690" s="1" t="s">
        <v>47</v>
      </c>
      <c r="K4690" s="1" t="s">
        <v>48</v>
      </c>
      <c r="L4690" s="1" t="s">
        <v>48</v>
      </c>
      <c r="M4690" s="1" t="s">
        <v>48</v>
      </c>
      <c r="N4690" s="1" t="s">
        <v>48</v>
      </c>
      <c r="O4690" s="1" t="s">
        <v>48</v>
      </c>
      <c r="P4690" s="1" t="s">
        <v>48</v>
      </c>
      <c r="Q4690" s="1" t="s">
        <v>48</v>
      </c>
      <c r="R4690" s="1" t="s">
        <v>49</v>
      </c>
      <c r="S4690" s="1" t="s">
        <v>48</v>
      </c>
      <c r="T4690" s="1" t="s">
        <v>48</v>
      </c>
      <c r="U4690" s="1" t="s">
        <v>48</v>
      </c>
      <c r="V4690" s="1" t="s">
        <v>48</v>
      </c>
      <c r="W4690" s="1" t="s">
        <v>48</v>
      </c>
      <c r="X4690" s="1" t="s">
        <v>116</v>
      </c>
      <c r="Y4690" s="1" t="s">
        <v>1020</v>
      </c>
      <c r="AC4690" s="1" t="s">
        <v>5712</v>
      </c>
      <c r="AD4690" s="1" t="s">
        <v>5712</v>
      </c>
      <c r="AK4690" s="1" t="s">
        <v>63</v>
      </c>
      <c r="AN4690" s="1" t="s">
        <v>5712</v>
      </c>
      <c r="AP4690" s="1" t="s">
        <v>5712</v>
      </c>
      <c r="AR4690" s="1" t="s">
        <v>5712</v>
      </c>
      <c r="AT4690" s="1" t="s">
        <v>5712</v>
      </c>
      <c r="AV4690" s="1" t="s">
        <v>17463</v>
      </c>
    </row>
    <row r="4691" spans="1:48" x14ac:dyDescent="0.35">
      <c r="A4691" s="1" t="s">
        <v>17464</v>
      </c>
      <c r="B4691" s="1" t="s">
        <v>12499</v>
      </c>
      <c r="C4691" s="1" t="s">
        <v>4124</v>
      </c>
      <c r="D4691">
        <v>61</v>
      </c>
      <c r="E4691" s="1" t="s">
        <v>65</v>
      </c>
      <c r="F4691" s="1" t="s">
        <v>66</v>
      </c>
      <c r="G4691" s="1" t="s">
        <v>44</v>
      </c>
      <c r="H4691" s="1" t="s">
        <v>67</v>
      </c>
      <c r="I4691" s="1" t="s">
        <v>90</v>
      </c>
      <c r="J4691" s="1" t="s">
        <v>47</v>
      </c>
      <c r="K4691" s="1" t="s">
        <v>48</v>
      </c>
      <c r="L4691" s="1" t="s">
        <v>48</v>
      </c>
      <c r="M4691" s="1" t="s">
        <v>49</v>
      </c>
      <c r="N4691" s="1" t="s">
        <v>48</v>
      </c>
      <c r="O4691" s="1" t="s">
        <v>48</v>
      </c>
      <c r="P4691" s="1" t="s">
        <v>48</v>
      </c>
      <c r="Q4691" s="1" t="s">
        <v>48</v>
      </c>
      <c r="R4691" s="1" t="s">
        <v>48</v>
      </c>
      <c r="S4691" s="1" t="s">
        <v>48</v>
      </c>
      <c r="T4691" s="1" t="s">
        <v>48</v>
      </c>
      <c r="U4691" s="1" t="s">
        <v>48</v>
      </c>
      <c r="V4691" s="1" t="s">
        <v>48</v>
      </c>
      <c r="W4691" s="1" t="s">
        <v>48</v>
      </c>
      <c r="X4691" s="1" t="s">
        <v>62</v>
      </c>
      <c r="AC4691" s="1" t="s">
        <v>5712</v>
      </c>
      <c r="AD4691" s="1" t="s">
        <v>5712</v>
      </c>
      <c r="AK4691" s="1" t="s">
        <v>63</v>
      </c>
      <c r="AN4691" s="1" t="s">
        <v>5712</v>
      </c>
      <c r="AP4691" s="1" t="s">
        <v>5712</v>
      </c>
      <c r="AR4691" s="1" t="s">
        <v>5712</v>
      </c>
      <c r="AT4691" s="1" t="s">
        <v>5712</v>
      </c>
      <c r="AV4691" s="1" t="s">
        <v>17465</v>
      </c>
    </row>
    <row r="4692" spans="1:48" x14ac:dyDescent="0.35">
      <c r="A4692" s="1" t="s">
        <v>17466</v>
      </c>
      <c r="B4692" s="1" t="s">
        <v>12499</v>
      </c>
      <c r="C4692" s="1" t="s">
        <v>71</v>
      </c>
      <c r="D4692">
        <v>40</v>
      </c>
      <c r="E4692" s="1" t="s">
        <v>42</v>
      </c>
      <c r="F4692" s="1" t="s">
        <v>66</v>
      </c>
      <c r="G4692" s="1" t="s">
        <v>44</v>
      </c>
      <c r="H4692" s="1" t="s">
        <v>67</v>
      </c>
      <c r="I4692" s="1" t="s">
        <v>110</v>
      </c>
      <c r="J4692" s="1" t="s">
        <v>47</v>
      </c>
      <c r="K4692" s="1" t="s">
        <v>48</v>
      </c>
      <c r="L4692" s="1" t="s">
        <v>48</v>
      </c>
      <c r="M4692" s="1" t="s">
        <v>48</v>
      </c>
      <c r="N4692" s="1" t="s">
        <v>48</v>
      </c>
      <c r="O4692" s="1" t="s">
        <v>49</v>
      </c>
      <c r="P4692" s="1" t="s">
        <v>48</v>
      </c>
      <c r="Q4692" s="1" t="s">
        <v>48</v>
      </c>
      <c r="R4692" s="1" t="s">
        <v>48</v>
      </c>
      <c r="S4692" s="1" t="s">
        <v>48</v>
      </c>
      <c r="T4692" s="1" t="s">
        <v>48</v>
      </c>
      <c r="U4692" s="1" t="s">
        <v>48</v>
      </c>
      <c r="V4692" s="1" t="s">
        <v>48</v>
      </c>
      <c r="W4692" s="1" t="s">
        <v>48</v>
      </c>
      <c r="X4692" s="1" t="s">
        <v>116</v>
      </c>
      <c r="Y4692" s="1" t="s">
        <v>17467</v>
      </c>
      <c r="AC4692" s="1" t="s">
        <v>5712</v>
      </c>
      <c r="AD4692" s="1" t="s">
        <v>5712</v>
      </c>
      <c r="AK4692" s="1" t="s">
        <v>63</v>
      </c>
      <c r="AN4692" s="1" t="s">
        <v>81</v>
      </c>
      <c r="AP4692" s="1" t="s">
        <v>5712</v>
      </c>
      <c r="AR4692" s="1" t="s">
        <v>5712</v>
      </c>
      <c r="AT4692" s="1" t="s">
        <v>5712</v>
      </c>
    </row>
    <row r="4693" spans="1:48" x14ac:dyDescent="0.35">
      <c r="A4693" s="1" t="s">
        <v>17468</v>
      </c>
      <c r="B4693" s="1" t="s">
        <v>12499</v>
      </c>
      <c r="C4693" s="1" t="s">
        <v>71</v>
      </c>
      <c r="D4693">
        <v>22</v>
      </c>
      <c r="E4693" s="1" t="s">
        <v>57</v>
      </c>
      <c r="F4693" s="1" t="s">
        <v>66</v>
      </c>
      <c r="G4693" s="1" t="s">
        <v>44</v>
      </c>
      <c r="H4693" s="1" t="s">
        <v>79</v>
      </c>
      <c r="I4693" s="1" t="s">
        <v>90</v>
      </c>
      <c r="J4693" s="1" t="s">
        <v>47</v>
      </c>
      <c r="K4693" s="1" t="s">
        <v>48</v>
      </c>
      <c r="L4693" s="1" t="s">
        <v>48</v>
      </c>
      <c r="M4693" s="1" t="s">
        <v>48</v>
      </c>
      <c r="N4693" s="1" t="s">
        <v>48</v>
      </c>
      <c r="O4693" s="1" t="s">
        <v>48</v>
      </c>
      <c r="P4693" s="1" t="s">
        <v>48</v>
      </c>
      <c r="Q4693" s="1" t="s">
        <v>48</v>
      </c>
      <c r="R4693" s="1" t="s">
        <v>49</v>
      </c>
      <c r="S4693" s="1" t="s">
        <v>48</v>
      </c>
      <c r="T4693" s="1" t="s">
        <v>48</v>
      </c>
      <c r="U4693" s="1" t="s">
        <v>48</v>
      </c>
      <c r="V4693" s="1" t="s">
        <v>48</v>
      </c>
      <c r="W4693" s="1" t="s">
        <v>48</v>
      </c>
      <c r="X4693" s="1" t="s">
        <v>62</v>
      </c>
      <c r="AC4693" s="1" t="s">
        <v>5712</v>
      </c>
      <c r="AD4693" s="1" t="s">
        <v>5712</v>
      </c>
      <c r="AK4693" s="1" t="s">
        <v>101</v>
      </c>
      <c r="AN4693" s="1" t="s">
        <v>5712</v>
      </c>
      <c r="AP4693" s="1" t="s">
        <v>5712</v>
      </c>
      <c r="AR4693" s="1" t="s">
        <v>5712</v>
      </c>
      <c r="AT4693" s="1" t="s">
        <v>5712</v>
      </c>
      <c r="AV4693" s="1" t="s">
        <v>17469</v>
      </c>
    </row>
    <row r="4694" spans="1:48" x14ac:dyDescent="0.35">
      <c r="A4694" s="1" t="s">
        <v>17470</v>
      </c>
      <c r="B4694" s="1" t="s">
        <v>12499</v>
      </c>
      <c r="C4694" s="1" t="s">
        <v>41</v>
      </c>
      <c r="D4694">
        <v>22</v>
      </c>
      <c r="E4694" s="1" t="s">
        <v>57</v>
      </c>
      <c r="F4694" s="1" t="s">
        <v>72</v>
      </c>
      <c r="G4694" s="1" t="s">
        <v>59</v>
      </c>
      <c r="H4694" s="1" t="s">
        <v>79</v>
      </c>
      <c r="I4694" s="1" t="s">
        <v>68</v>
      </c>
      <c r="J4694" s="1" t="s">
        <v>47</v>
      </c>
      <c r="K4694" s="1" t="s">
        <v>48</v>
      </c>
      <c r="L4694" s="1" t="s">
        <v>48</v>
      </c>
      <c r="M4694" s="1" t="s">
        <v>48</v>
      </c>
      <c r="N4694" s="1" t="s">
        <v>49</v>
      </c>
      <c r="O4694" s="1" t="s">
        <v>48</v>
      </c>
      <c r="P4694" s="1" t="s">
        <v>48</v>
      </c>
      <c r="Q4694" s="1" t="s">
        <v>48</v>
      </c>
      <c r="R4694" s="1" t="s">
        <v>48</v>
      </c>
      <c r="S4694" s="1" t="s">
        <v>48</v>
      </c>
      <c r="T4694" s="1" t="s">
        <v>48</v>
      </c>
      <c r="U4694" s="1" t="s">
        <v>48</v>
      </c>
      <c r="V4694" s="1" t="s">
        <v>48</v>
      </c>
      <c r="W4694" s="1" t="s">
        <v>48</v>
      </c>
      <c r="X4694" s="1" t="s">
        <v>62</v>
      </c>
      <c r="AC4694" s="1" t="s">
        <v>5712</v>
      </c>
      <c r="AD4694" s="1" t="s">
        <v>5712</v>
      </c>
      <c r="AK4694" s="1" t="s">
        <v>55</v>
      </c>
      <c r="AN4694" s="1" t="s">
        <v>81</v>
      </c>
      <c r="AP4694" s="1" t="s">
        <v>81</v>
      </c>
      <c r="AR4694" s="1" t="s">
        <v>5712</v>
      </c>
      <c r="AT4694" s="1" t="s">
        <v>5712</v>
      </c>
    </row>
    <row r="4695" spans="1:48" x14ac:dyDescent="0.35">
      <c r="A4695" s="1" t="s">
        <v>17471</v>
      </c>
      <c r="B4695" s="1" t="s">
        <v>12499</v>
      </c>
      <c r="C4695" s="1" t="s">
        <v>71</v>
      </c>
      <c r="D4695">
        <v>37</v>
      </c>
      <c r="E4695" s="1" t="s">
        <v>42</v>
      </c>
      <c r="F4695" s="1" t="s">
        <v>43</v>
      </c>
      <c r="G4695" s="1" t="s">
        <v>44</v>
      </c>
      <c r="H4695" s="1" t="s">
        <v>45</v>
      </c>
      <c r="I4695" s="1" t="s">
        <v>46</v>
      </c>
      <c r="J4695" s="1" t="s">
        <v>47</v>
      </c>
      <c r="K4695" s="1" t="s">
        <v>48</v>
      </c>
      <c r="L4695" s="1" t="s">
        <v>48</v>
      </c>
      <c r="M4695" s="1" t="s">
        <v>48</v>
      </c>
      <c r="N4695" s="1" t="s">
        <v>48</v>
      </c>
      <c r="O4695" s="1" t="s">
        <v>48</v>
      </c>
      <c r="P4695" s="1" t="s">
        <v>48</v>
      </c>
      <c r="Q4695" s="1" t="s">
        <v>48</v>
      </c>
      <c r="R4695" s="1" t="s">
        <v>49</v>
      </c>
      <c r="S4695" s="1" t="s">
        <v>48</v>
      </c>
      <c r="T4695" s="1" t="s">
        <v>48</v>
      </c>
      <c r="U4695" s="1" t="s">
        <v>48</v>
      </c>
      <c r="V4695" s="1" t="s">
        <v>48</v>
      </c>
      <c r="W4695" s="1" t="s">
        <v>48</v>
      </c>
      <c r="X4695" s="1" t="s">
        <v>62</v>
      </c>
      <c r="AC4695" s="1" t="s">
        <v>5712</v>
      </c>
      <c r="AD4695" s="1" t="s">
        <v>5712</v>
      </c>
      <c r="AK4695" s="1" t="s">
        <v>63</v>
      </c>
      <c r="AN4695" s="1" t="s">
        <v>5712</v>
      </c>
      <c r="AP4695" s="1" t="s">
        <v>5712</v>
      </c>
      <c r="AR4695" s="1" t="s">
        <v>5712</v>
      </c>
      <c r="AT4695" s="1" t="s">
        <v>5712</v>
      </c>
      <c r="AV4695" s="1" t="s">
        <v>3162</v>
      </c>
    </row>
    <row r="4696" spans="1:48" x14ac:dyDescent="0.35">
      <c r="A4696" s="1" t="s">
        <v>17472</v>
      </c>
      <c r="B4696" s="1" t="s">
        <v>12499</v>
      </c>
      <c r="C4696" s="1" t="s">
        <v>41</v>
      </c>
      <c r="D4696">
        <v>21</v>
      </c>
      <c r="E4696" s="1" t="s">
        <v>57</v>
      </c>
      <c r="F4696" s="1" t="s">
        <v>107</v>
      </c>
      <c r="G4696" s="1" t="s">
        <v>44</v>
      </c>
      <c r="H4696" s="1" t="s">
        <v>45</v>
      </c>
      <c r="I4696" s="1" t="s">
        <v>46</v>
      </c>
      <c r="J4696" s="1" t="s">
        <v>47</v>
      </c>
      <c r="K4696" s="1" t="s">
        <v>48</v>
      </c>
      <c r="L4696" s="1" t="s">
        <v>48</v>
      </c>
      <c r="M4696" s="1" t="s">
        <v>48</v>
      </c>
      <c r="N4696" s="1" t="s">
        <v>49</v>
      </c>
      <c r="O4696" s="1" t="s">
        <v>48</v>
      </c>
      <c r="P4696" s="1" t="s">
        <v>48</v>
      </c>
      <c r="Q4696" s="1" t="s">
        <v>48</v>
      </c>
      <c r="R4696" s="1" t="s">
        <v>48</v>
      </c>
      <c r="S4696" s="1" t="s">
        <v>48</v>
      </c>
      <c r="T4696" s="1" t="s">
        <v>48</v>
      </c>
      <c r="U4696" s="1" t="s">
        <v>48</v>
      </c>
      <c r="V4696" s="1" t="s">
        <v>48</v>
      </c>
      <c r="W4696" s="1" t="s">
        <v>48</v>
      </c>
      <c r="X4696" s="1" t="s">
        <v>116</v>
      </c>
      <c r="Y4696" s="1" t="s">
        <v>17473</v>
      </c>
      <c r="AC4696" s="1" t="s">
        <v>5712</v>
      </c>
      <c r="AD4696" s="1" t="s">
        <v>5712</v>
      </c>
      <c r="AI4696" s="1" t="s">
        <v>17474</v>
      </c>
      <c r="AK4696" s="1" t="s">
        <v>77</v>
      </c>
      <c r="AN4696" s="1" t="s">
        <v>5712</v>
      </c>
      <c r="AP4696" s="1" t="s">
        <v>5712</v>
      </c>
      <c r="AR4696" s="1" t="s">
        <v>5712</v>
      </c>
      <c r="AT4696" s="1" t="s">
        <v>5712</v>
      </c>
      <c r="AV4696" s="1" t="s">
        <v>17475</v>
      </c>
    </row>
    <row r="4697" spans="1:48" x14ac:dyDescent="0.35">
      <c r="A4697" s="1" t="s">
        <v>17476</v>
      </c>
      <c r="B4697" s="1" t="s">
        <v>12499</v>
      </c>
      <c r="C4697" s="1" t="s">
        <v>71</v>
      </c>
      <c r="D4697">
        <v>68</v>
      </c>
      <c r="E4697" s="1" t="s">
        <v>65</v>
      </c>
      <c r="F4697" s="1" t="s">
        <v>66</v>
      </c>
      <c r="G4697" s="1" t="s">
        <v>59</v>
      </c>
      <c r="H4697" s="1" t="s">
        <v>67</v>
      </c>
      <c r="I4697" s="1" t="s">
        <v>68</v>
      </c>
      <c r="J4697" s="1" t="s">
        <v>47</v>
      </c>
      <c r="K4697" s="1" t="s">
        <v>48</v>
      </c>
      <c r="L4697" s="1" t="s">
        <v>48</v>
      </c>
      <c r="M4697" s="1" t="s">
        <v>48</v>
      </c>
      <c r="N4697" s="1" t="s">
        <v>48</v>
      </c>
      <c r="O4697" s="1" t="s">
        <v>48</v>
      </c>
      <c r="P4697" s="1" t="s">
        <v>48</v>
      </c>
      <c r="Q4697" s="1" t="s">
        <v>48</v>
      </c>
      <c r="R4697" s="1" t="s">
        <v>48</v>
      </c>
      <c r="S4697" s="1" t="s">
        <v>48</v>
      </c>
      <c r="T4697" s="1" t="s">
        <v>48</v>
      </c>
      <c r="U4697" s="1" t="s">
        <v>48</v>
      </c>
      <c r="V4697" s="1" t="s">
        <v>48</v>
      </c>
      <c r="W4697" s="1" t="s">
        <v>49</v>
      </c>
      <c r="X4697" s="1" t="s">
        <v>62</v>
      </c>
      <c r="AC4697" s="1" t="s">
        <v>5712</v>
      </c>
      <c r="AD4697" s="1" t="s">
        <v>5712</v>
      </c>
      <c r="AK4697" s="1" t="s">
        <v>63</v>
      </c>
      <c r="AN4697" s="1" t="s">
        <v>5712</v>
      </c>
      <c r="AP4697" s="1" t="s">
        <v>5712</v>
      </c>
      <c r="AR4697" s="1" t="s">
        <v>5712</v>
      </c>
      <c r="AT4697" s="1" t="s">
        <v>5712</v>
      </c>
      <c r="AV4697" s="1" t="s">
        <v>17477</v>
      </c>
    </row>
    <row r="4698" spans="1:48" x14ac:dyDescent="0.35">
      <c r="A4698" s="1" t="s">
        <v>17478</v>
      </c>
      <c r="B4698" s="1" t="s">
        <v>12499</v>
      </c>
      <c r="C4698" s="1" t="s">
        <v>41</v>
      </c>
      <c r="D4698">
        <v>21</v>
      </c>
      <c r="E4698" s="1" t="s">
        <v>57</v>
      </c>
      <c r="F4698" s="1" t="s">
        <v>58</v>
      </c>
      <c r="G4698" s="1" t="s">
        <v>98</v>
      </c>
      <c r="H4698" s="1" t="s">
        <v>60</v>
      </c>
      <c r="I4698" s="1" t="s">
        <v>68</v>
      </c>
      <c r="J4698" s="1" t="s">
        <v>47</v>
      </c>
      <c r="K4698" s="1" t="s">
        <v>48</v>
      </c>
      <c r="L4698" s="1" t="s">
        <v>48</v>
      </c>
      <c r="M4698" s="1" t="s">
        <v>48</v>
      </c>
      <c r="N4698" s="1" t="s">
        <v>49</v>
      </c>
      <c r="O4698" s="1" t="s">
        <v>48</v>
      </c>
      <c r="P4698" s="1" t="s">
        <v>48</v>
      </c>
      <c r="Q4698" s="1" t="s">
        <v>48</v>
      </c>
      <c r="R4698" s="1" t="s">
        <v>48</v>
      </c>
      <c r="S4698" s="1" t="s">
        <v>48</v>
      </c>
      <c r="T4698" s="1" t="s">
        <v>48</v>
      </c>
      <c r="U4698" s="1" t="s">
        <v>48</v>
      </c>
      <c r="V4698" s="1" t="s">
        <v>48</v>
      </c>
      <c r="W4698" s="1" t="s">
        <v>48</v>
      </c>
      <c r="X4698" s="1" t="s">
        <v>116</v>
      </c>
      <c r="Y4698" s="1" t="s">
        <v>17479</v>
      </c>
      <c r="AC4698" s="1" t="s">
        <v>5712</v>
      </c>
      <c r="AD4698" s="1" t="s">
        <v>5712</v>
      </c>
      <c r="AK4698" s="1" t="s">
        <v>63</v>
      </c>
      <c r="AN4698" s="1" t="s">
        <v>5712</v>
      </c>
      <c r="AP4698" s="1" t="s">
        <v>5712</v>
      </c>
      <c r="AR4698" s="1" t="s">
        <v>5712</v>
      </c>
      <c r="AT4698" s="1" t="s">
        <v>5712</v>
      </c>
      <c r="AV4698" s="1" t="s">
        <v>17480</v>
      </c>
    </row>
    <row r="4699" spans="1:48" x14ac:dyDescent="0.35">
      <c r="A4699" s="1" t="s">
        <v>17481</v>
      </c>
      <c r="B4699" s="1" t="s">
        <v>12499</v>
      </c>
      <c r="C4699" s="1" t="s">
        <v>41</v>
      </c>
      <c r="D4699">
        <v>45</v>
      </c>
      <c r="E4699" s="1" t="s">
        <v>42</v>
      </c>
      <c r="F4699" s="1" t="s">
        <v>72</v>
      </c>
      <c r="G4699" s="1" t="s">
        <v>98</v>
      </c>
      <c r="H4699" s="1" t="s">
        <v>109</v>
      </c>
      <c r="I4699" s="1" t="s">
        <v>90</v>
      </c>
      <c r="J4699" s="1" t="s">
        <v>47</v>
      </c>
      <c r="K4699" s="1" t="s">
        <v>48</v>
      </c>
      <c r="L4699" s="1" t="s">
        <v>48</v>
      </c>
      <c r="M4699" s="1" t="s">
        <v>48</v>
      </c>
      <c r="N4699" s="1" t="s">
        <v>49</v>
      </c>
      <c r="O4699" s="1" t="s">
        <v>48</v>
      </c>
      <c r="P4699" s="1" t="s">
        <v>48</v>
      </c>
      <c r="Q4699" s="1" t="s">
        <v>48</v>
      </c>
      <c r="R4699" s="1" t="s">
        <v>48</v>
      </c>
      <c r="S4699" s="1" t="s">
        <v>48</v>
      </c>
      <c r="T4699" s="1" t="s">
        <v>48</v>
      </c>
      <c r="U4699" s="1" t="s">
        <v>48</v>
      </c>
      <c r="V4699" s="1" t="s">
        <v>48</v>
      </c>
      <c r="W4699" s="1" t="s">
        <v>48</v>
      </c>
      <c r="X4699" s="1" t="s">
        <v>62</v>
      </c>
      <c r="AC4699" s="1" t="s">
        <v>5712</v>
      </c>
      <c r="AD4699" s="1" t="s">
        <v>5712</v>
      </c>
      <c r="AI4699" s="1" t="s">
        <v>17482</v>
      </c>
      <c r="AK4699" s="1" t="s">
        <v>77</v>
      </c>
      <c r="AN4699" s="1" t="s">
        <v>5712</v>
      </c>
      <c r="AP4699" s="1" t="s">
        <v>5712</v>
      </c>
      <c r="AR4699" s="1" t="s">
        <v>5712</v>
      </c>
      <c r="AT4699" s="1" t="s">
        <v>5712</v>
      </c>
    </row>
    <row r="4700" spans="1:48" x14ac:dyDescent="0.35">
      <c r="A4700" s="1" t="s">
        <v>17483</v>
      </c>
      <c r="B4700" s="1" t="s">
        <v>12499</v>
      </c>
      <c r="C4700" s="1" t="s">
        <v>71</v>
      </c>
      <c r="D4700">
        <v>28</v>
      </c>
      <c r="E4700" s="1" t="s">
        <v>57</v>
      </c>
      <c r="F4700" s="1" t="s">
        <v>58</v>
      </c>
      <c r="G4700" s="1" t="s">
        <v>44</v>
      </c>
      <c r="H4700" s="1" t="s">
        <v>79</v>
      </c>
      <c r="I4700" s="1" t="s">
        <v>90</v>
      </c>
      <c r="J4700" s="1" t="s">
        <v>47</v>
      </c>
      <c r="K4700" s="1" t="s">
        <v>48</v>
      </c>
      <c r="L4700" s="1" t="s">
        <v>48</v>
      </c>
      <c r="M4700" s="1" t="s">
        <v>48</v>
      </c>
      <c r="N4700" s="1" t="s">
        <v>48</v>
      </c>
      <c r="O4700" s="1" t="s">
        <v>48</v>
      </c>
      <c r="P4700" s="1" t="s">
        <v>49</v>
      </c>
      <c r="Q4700" s="1" t="s">
        <v>48</v>
      </c>
      <c r="R4700" s="1" t="s">
        <v>48</v>
      </c>
      <c r="S4700" s="1" t="s">
        <v>48</v>
      </c>
      <c r="T4700" s="1" t="s">
        <v>48</v>
      </c>
      <c r="U4700" s="1" t="s">
        <v>48</v>
      </c>
      <c r="V4700" s="1" t="s">
        <v>48</v>
      </c>
      <c r="W4700" s="1" t="s">
        <v>48</v>
      </c>
      <c r="X4700" s="1" t="s">
        <v>62</v>
      </c>
      <c r="AC4700" s="1" t="s">
        <v>5712</v>
      </c>
      <c r="AD4700" s="1" t="s">
        <v>5712</v>
      </c>
      <c r="AK4700" s="1" t="s">
        <v>63</v>
      </c>
      <c r="AN4700" s="1" t="s">
        <v>5712</v>
      </c>
      <c r="AP4700" s="1" t="s">
        <v>5712</v>
      </c>
      <c r="AR4700" s="1" t="s">
        <v>5712</v>
      </c>
      <c r="AT4700" s="1" t="s">
        <v>5712</v>
      </c>
    </row>
    <row r="4701" spans="1:48" x14ac:dyDescent="0.35">
      <c r="A4701" s="1" t="s">
        <v>17484</v>
      </c>
      <c r="B4701" s="1" t="s">
        <v>12499</v>
      </c>
      <c r="C4701" s="1" t="s">
        <v>41</v>
      </c>
      <c r="D4701">
        <v>21</v>
      </c>
      <c r="E4701" s="1" t="s">
        <v>57</v>
      </c>
      <c r="F4701" s="1" t="s">
        <v>58</v>
      </c>
      <c r="G4701" s="1" t="s">
        <v>59</v>
      </c>
      <c r="H4701" s="1" t="s">
        <v>45</v>
      </c>
      <c r="I4701" s="1" t="s">
        <v>90</v>
      </c>
      <c r="J4701" s="1" t="s">
        <v>47</v>
      </c>
      <c r="K4701" s="1" t="s">
        <v>48</v>
      </c>
      <c r="L4701" s="1" t="s">
        <v>48</v>
      </c>
      <c r="M4701" s="1" t="s">
        <v>48</v>
      </c>
      <c r="N4701" s="1" t="s">
        <v>49</v>
      </c>
      <c r="O4701" s="1" t="s">
        <v>48</v>
      </c>
      <c r="P4701" s="1" t="s">
        <v>48</v>
      </c>
      <c r="Q4701" s="1" t="s">
        <v>48</v>
      </c>
      <c r="R4701" s="1" t="s">
        <v>48</v>
      </c>
      <c r="S4701" s="1" t="s">
        <v>48</v>
      </c>
      <c r="T4701" s="1" t="s">
        <v>48</v>
      </c>
      <c r="U4701" s="1" t="s">
        <v>48</v>
      </c>
      <c r="V4701" s="1" t="s">
        <v>48</v>
      </c>
      <c r="W4701" s="1" t="s">
        <v>48</v>
      </c>
      <c r="X4701" s="1" t="s">
        <v>116</v>
      </c>
      <c r="Y4701" s="1" t="s">
        <v>17485</v>
      </c>
      <c r="AC4701" s="1" t="s">
        <v>5712</v>
      </c>
      <c r="AD4701" s="1" t="s">
        <v>5712</v>
      </c>
      <c r="AK4701" s="1" t="s">
        <v>77</v>
      </c>
      <c r="AN4701" s="1" t="s">
        <v>5712</v>
      </c>
      <c r="AP4701" s="1" t="s">
        <v>5712</v>
      </c>
      <c r="AR4701" s="1" t="s">
        <v>5712</v>
      </c>
      <c r="AT4701" s="1" t="s">
        <v>5712</v>
      </c>
      <c r="AV4701" s="1" t="s">
        <v>17486</v>
      </c>
    </row>
    <row r="4702" spans="1:48" x14ac:dyDescent="0.35">
      <c r="A4702" s="1" t="s">
        <v>17487</v>
      </c>
      <c r="B4702" s="1" t="s">
        <v>12499</v>
      </c>
      <c r="C4702" s="1" t="s">
        <v>71</v>
      </c>
      <c r="D4702">
        <v>23</v>
      </c>
      <c r="E4702" s="1" t="s">
        <v>57</v>
      </c>
      <c r="F4702" s="1" t="s">
        <v>107</v>
      </c>
      <c r="G4702" s="1" t="s">
        <v>73</v>
      </c>
      <c r="H4702" s="1" t="s">
        <v>45</v>
      </c>
      <c r="I4702" s="1" t="s">
        <v>74</v>
      </c>
      <c r="J4702" s="1" t="s">
        <v>47</v>
      </c>
      <c r="K4702" s="1" t="s">
        <v>48</v>
      </c>
      <c r="L4702" s="1" t="s">
        <v>49</v>
      </c>
      <c r="M4702" s="1" t="s">
        <v>48</v>
      </c>
      <c r="N4702" s="1" t="s">
        <v>48</v>
      </c>
      <c r="O4702" s="1" t="s">
        <v>48</v>
      </c>
      <c r="P4702" s="1" t="s">
        <v>48</v>
      </c>
      <c r="Q4702" s="1" t="s">
        <v>48</v>
      </c>
      <c r="R4702" s="1" t="s">
        <v>48</v>
      </c>
      <c r="S4702" s="1" t="s">
        <v>48</v>
      </c>
      <c r="T4702" s="1" t="s">
        <v>48</v>
      </c>
      <c r="U4702" s="1" t="s">
        <v>48</v>
      </c>
      <c r="V4702" s="1" t="s">
        <v>48</v>
      </c>
      <c r="W4702" s="1" t="s">
        <v>48</v>
      </c>
      <c r="X4702" s="1" t="s">
        <v>62</v>
      </c>
      <c r="AC4702" s="1" t="s">
        <v>5712</v>
      </c>
      <c r="AD4702" s="1" t="s">
        <v>5712</v>
      </c>
      <c r="AK4702" s="1" t="s">
        <v>55</v>
      </c>
      <c r="AN4702" s="1" t="s">
        <v>5712</v>
      </c>
      <c r="AP4702" s="1" t="s">
        <v>5712</v>
      </c>
      <c r="AR4702" s="1" t="s">
        <v>5712</v>
      </c>
      <c r="AT4702" s="1" t="s">
        <v>5712</v>
      </c>
      <c r="AV4702" s="1" t="s">
        <v>17488</v>
      </c>
    </row>
    <row r="4703" spans="1:48" x14ac:dyDescent="0.35">
      <c r="A4703" s="1" t="s">
        <v>17489</v>
      </c>
      <c r="B4703" s="1" t="s">
        <v>12499</v>
      </c>
      <c r="C4703" s="1" t="s">
        <v>41</v>
      </c>
      <c r="D4703">
        <v>35</v>
      </c>
      <c r="E4703" s="1" t="s">
        <v>42</v>
      </c>
      <c r="F4703" s="1" t="s">
        <v>66</v>
      </c>
      <c r="G4703" s="1" t="s">
        <v>59</v>
      </c>
      <c r="H4703" s="1" t="s">
        <v>67</v>
      </c>
      <c r="I4703" s="1" t="s">
        <v>46</v>
      </c>
      <c r="J4703" s="1" t="s">
        <v>47</v>
      </c>
      <c r="K4703" s="1" t="s">
        <v>48</v>
      </c>
      <c r="L4703" s="1" t="s">
        <v>48</v>
      </c>
      <c r="M4703" s="1" t="s">
        <v>48</v>
      </c>
      <c r="N4703" s="1" t="s">
        <v>49</v>
      </c>
      <c r="O4703" s="1" t="s">
        <v>48</v>
      </c>
      <c r="P4703" s="1" t="s">
        <v>48</v>
      </c>
      <c r="Q4703" s="1" t="s">
        <v>48</v>
      </c>
      <c r="R4703" s="1" t="s">
        <v>48</v>
      </c>
      <c r="S4703" s="1" t="s">
        <v>48</v>
      </c>
      <c r="T4703" s="1" t="s">
        <v>48</v>
      </c>
      <c r="U4703" s="1" t="s">
        <v>48</v>
      </c>
      <c r="V4703" s="1" t="s">
        <v>48</v>
      </c>
      <c r="W4703" s="1" t="s">
        <v>48</v>
      </c>
      <c r="X4703" s="1" t="s">
        <v>51</v>
      </c>
      <c r="Y4703" s="1" t="s">
        <v>17490</v>
      </c>
      <c r="AC4703" s="1" t="s">
        <v>5712</v>
      </c>
      <c r="AD4703" s="1" t="s">
        <v>5712</v>
      </c>
      <c r="AI4703" s="1" t="s">
        <v>17491</v>
      </c>
      <c r="AK4703" s="1" t="s">
        <v>55</v>
      </c>
      <c r="AN4703" s="1" t="s">
        <v>5712</v>
      </c>
      <c r="AP4703" s="1" t="s">
        <v>5712</v>
      </c>
      <c r="AR4703" s="1" t="s">
        <v>5712</v>
      </c>
      <c r="AT4703" s="1" t="s">
        <v>5712</v>
      </c>
      <c r="AV4703" s="1" t="s">
        <v>694</v>
      </c>
    </row>
    <row r="4704" spans="1:48" x14ac:dyDescent="0.35">
      <c r="A4704" s="1" t="s">
        <v>17492</v>
      </c>
      <c r="B4704" s="1" t="s">
        <v>12499</v>
      </c>
      <c r="C4704" s="1" t="s">
        <v>71</v>
      </c>
      <c r="D4704">
        <v>29</v>
      </c>
      <c r="E4704" s="1" t="s">
        <v>57</v>
      </c>
      <c r="F4704" s="1" t="s">
        <v>107</v>
      </c>
      <c r="G4704" s="1" t="s">
        <v>98</v>
      </c>
      <c r="H4704" s="1" t="s">
        <v>45</v>
      </c>
      <c r="I4704" s="1" t="s">
        <v>74</v>
      </c>
      <c r="J4704" s="1" t="s">
        <v>47</v>
      </c>
      <c r="K4704" s="1" t="s">
        <v>48</v>
      </c>
      <c r="L4704" s="1" t="s">
        <v>49</v>
      </c>
      <c r="M4704" s="1" t="s">
        <v>48</v>
      </c>
      <c r="N4704" s="1" t="s">
        <v>48</v>
      </c>
      <c r="O4704" s="1" t="s">
        <v>48</v>
      </c>
      <c r="P4704" s="1" t="s">
        <v>48</v>
      </c>
      <c r="Q4704" s="1" t="s">
        <v>48</v>
      </c>
      <c r="R4704" s="1" t="s">
        <v>48</v>
      </c>
      <c r="S4704" s="1" t="s">
        <v>48</v>
      </c>
      <c r="T4704" s="1" t="s">
        <v>48</v>
      </c>
      <c r="U4704" s="1" t="s">
        <v>48</v>
      </c>
      <c r="V4704" s="1" t="s">
        <v>48</v>
      </c>
      <c r="W4704" s="1" t="s">
        <v>48</v>
      </c>
      <c r="X4704" s="1" t="s">
        <v>116</v>
      </c>
      <c r="Y4704" s="1" t="s">
        <v>17493</v>
      </c>
      <c r="AC4704" s="1" t="s">
        <v>5712</v>
      </c>
      <c r="AD4704" s="1" t="s">
        <v>5712</v>
      </c>
      <c r="AK4704" s="1" t="s">
        <v>55</v>
      </c>
      <c r="AN4704" s="1" t="s">
        <v>5712</v>
      </c>
      <c r="AP4704" s="1" t="s">
        <v>5712</v>
      </c>
      <c r="AR4704" s="1" t="s">
        <v>5712</v>
      </c>
      <c r="AT4704" s="1" t="s">
        <v>5712</v>
      </c>
      <c r="AV4704" s="1" t="s">
        <v>17494</v>
      </c>
    </row>
    <row r="4705" spans="1:48" x14ac:dyDescent="0.35">
      <c r="A4705" s="1" t="s">
        <v>17495</v>
      </c>
      <c r="B4705" s="1" t="s">
        <v>12499</v>
      </c>
      <c r="C4705" s="1" t="s">
        <v>41</v>
      </c>
      <c r="D4705">
        <v>24</v>
      </c>
      <c r="E4705" s="1" t="s">
        <v>57</v>
      </c>
      <c r="F4705" s="1" t="s">
        <v>107</v>
      </c>
      <c r="G4705" s="1" t="s">
        <v>73</v>
      </c>
      <c r="H4705" s="1" t="s">
        <v>60</v>
      </c>
      <c r="I4705" s="1" t="s">
        <v>90</v>
      </c>
      <c r="J4705" s="1" t="s">
        <v>47</v>
      </c>
      <c r="K4705" s="1" t="s">
        <v>48</v>
      </c>
      <c r="L4705" s="1" t="s">
        <v>48</v>
      </c>
      <c r="M4705" s="1" t="s">
        <v>48</v>
      </c>
      <c r="N4705" s="1" t="s">
        <v>49</v>
      </c>
      <c r="O4705" s="1" t="s">
        <v>48</v>
      </c>
      <c r="P4705" s="1" t="s">
        <v>48</v>
      </c>
      <c r="Q4705" s="1" t="s">
        <v>48</v>
      </c>
      <c r="R4705" s="1" t="s">
        <v>48</v>
      </c>
      <c r="S4705" s="1" t="s">
        <v>48</v>
      </c>
      <c r="T4705" s="1" t="s">
        <v>48</v>
      </c>
      <c r="U4705" s="1" t="s">
        <v>48</v>
      </c>
      <c r="V4705" s="1" t="s">
        <v>48</v>
      </c>
      <c r="W4705" s="1" t="s">
        <v>48</v>
      </c>
      <c r="X4705" s="1" t="s">
        <v>62</v>
      </c>
      <c r="AC4705" s="1" t="s">
        <v>5712</v>
      </c>
      <c r="AD4705" s="1" t="s">
        <v>5712</v>
      </c>
      <c r="AK4705" s="1" t="s">
        <v>55</v>
      </c>
      <c r="AN4705" s="1" t="s">
        <v>5712</v>
      </c>
      <c r="AP4705" s="1" t="s">
        <v>5712</v>
      </c>
      <c r="AR4705" s="1" t="s">
        <v>5712</v>
      </c>
      <c r="AT4705" s="1" t="s">
        <v>5712</v>
      </c>
    </row>
    <row r="4706" spans="1:48" ht="409.5" x14ac:dyDescent="0.35">
      <c r="A4706" s="1" t="s">
        <v>17496</v>
      </c>
      <c r="B4706" s="1" t="s">
        <v>12499</v>
      </c>
      <c r="C4706" s="1" t="s">
        <v>41</v>
      </c>
      <c r="D4706">
        <v>43</v>
      </c>
      <c r="E4706" s="1" t="s">
        <v>42</v>
      </c>
      <c r="F4706" s="1" t="s">
        <v>43</v>
      </c>
      <c r="G4706" s="1" t="s">
        <v>73</v>
      </c>
      <c r="H4706" s="1" t="s">
        <v>67</v>
      </c>
      <c r="I4706" s="1" t="s">
        <v>113</v>
      </c>
      <c r="J4706" s="1" t="s">
        <v>47</v>
      </c>
      <c r="K4706" s="1" t="s">
        <v>48</v>
      </c>
      <c r="L4706" s="1" t="s">
        <v>48</v>
      </c>
      <c r="M4706" s="1" t="s">
        <v>48</v>
      </c>
      <c r="N4706" s="1" t="s">
        <v>48</v>
      </c>
      <c r="O4706" s="1" t="s">
        <v>48</v>
      </c>
      <c r="P4706" s="1" t="s">
        <v>48</v>
      </c>
      <c r="Q4706" s="1" t="s">
        <v>48</v>
      </c>
      <c r="R4706" s="1" t="s">
        <v>49</v>
      </c>
      <c r="S4706" s="1" t="s">
        <v>48</v>
      </c>
      <c r="T4706" s="1" t="s">
        <v>48</v>
      </c>
      <c r="U4706" s="1" t="s">
        <v>48</v>
      </c>
      <c r="V4706" s="1" t="s">
        <v>48</v>
      </c>
      <c r="W4706" s="1" t="s">
        <v>48</v>
      </c>
      <c r="X4706" s="1" t="s">
        <v>62</v>
      </c>
      <c r="AC4706" s="1" t="s">
        <v>5712</v>
      </c>
      <c r="AD4706" s="1" t="s">
        <v>5712</v>
      </c>
      <c r="AI4706" s="2" t="s">
        <v>17497</v>
      </c>
      <c r="AK4706" s="1" t="s">
        <v>77</v>
      </c>
      <c r="AN4706" s="1" t="s">
        <v>5712</v>
      </c>
      <c r="AP4706" s="1" t="s">
        <v>5712</v>
      </c>
      <c r="AR4706" s="1" t="s">
        <v>5712</v>
      </c>
      <c r="AT4706" s="1" t="s">
        <v>5712</v>
      </c>
    </row>
    <row r="4707" spans="1:48" x14ac:dyDescent="0.35">
      <c r="A4707" s="1" t="s">
        <v>17498</v>
      </c>
      <c r="B4707" s="1" t="s">
        <v>12499</v>
      </c>
      <c r="C4707" s="1" t="s">
        <v>41</v>
      </c>
      <c r="D4707">
        <v>24</v>
      </c>
      <c r="E4707" s="1" t="s">
        <v>57</v>
      </c>
      <c r="F4707" s="1" t="s">
        <v>58</v>
      </c>
      <c r="G4707" s="1" t="s">
        <v>85</v>
      </c>
      <c r="H4707" s="1" t="s">
        <v>45</v>
      </c>
      <c r="I4707" s="1" t="s">
        <v>74</v>
      </c>
      <c r="J4707" s="1" t="s">
        <v>80</v>
      </c>
      <c r="K4707" s="1" t="s">
        <v>48</v>
      </c>
      <c r="L4707" s="1" t="s">
        <v>48</v>
      </c>
      <c r="M4707" s="1" t="s">
        <v>48</v>
      </c>
      <c r="N4707" s="1" t="s">
        <v>48</v>
      </c>
      <c r="O4707" s="1" t="s">
        <v>48</v>
      </c>
      <c r="P4707" s="1" t="s">
        <v>48</v>
      </c>
      <c r="Q4707" s="1" t="s">
        <v>48</v>
      </c>
      <c r="R4707" s="1" t="s">
        <v>48</v>
      </c>
      <c r="S4707" s="1" t="s">
        <v>48</v>
      </c>
      <c r="T4707" s="1" t="s">
        <v>48</v>
      </c>
      <c r="U4707" s="1" t="s">
        <v>48</v>
      </c>
      <c r="V4707" s="1" t="s">
        <v>49</v>
      </c>
      <c r="W4707" s="1" t="s">
        <v>48</v>
      </c>
      <c r="X4707" s="1" t="s">
        <v>116</v>
      </c>
      <c r="Y4707" s="1" t="s">
        <v>17499</v>
      </c>
      <c r="AC4707" s="1" t="s">
        <v>5712</v>
      </c>
      <c r="AD4707" s="1" t="s">
        <v>5712</v>
      </c>
      <c r="AK4707" s="1" t="s">
        <v>63</v>
      </c>
      <c r="AN4707" s="1" t="s">
        <v>5712</v>
      </c>
      <c r="AP4707" s="1" t="s">
        <v>5712</v>
      </c>
      <c r="AR4707" s="1" t="s">
        <v>5712</v>
      </c>
      <c r="AT4707" s="1" t="s">
        <v>5712</v>
      </c>
      <c r="AV4707" s="1" t="s">
        <v>17500</v>
      </c>
    </row>
    <row r="4708" spans="1:48" x14ac:dyDescent="0.35">
      <c r="A4708" s="1" t="s">
        <v>17501</v>
      </c>
      <c r="B4708" s="1" t="s">
        <v>12499</v>
      </c>
      <c r="C4708" s="1" t="s">
        <v>3346</v>
      </c>
      <c r="D4708">
        <v>20</v>
      </c>
      <c r="E4708" s="1" t="s">
        <v>57</v>
      </c>
      <c r="F4708" s="1" t="s">
        <v>58</v>
      </c>
      <c r="G4708" s="1" t="s">
        <v>98</v>
      </c>
      <c r="H4708" s="1" t="s">
        <v>60</v>
      </c>
      <c r="I4708" s="1" t="s">
        <v>46</v>
      </c>
      <c r="J4708" s="1" t="s">
        <v>47</v>
      </c>
      <c r="K4708" s="1" t="s">
        <v>48</v>
      </c>
      <c r="L4708" s="1" t="s">
        <v>48</v>
      </c>
      <c r="M4708" s="1" t="s">
        <v>49</v>
      </c>
      <c r="N4708" s="1" t="s">
        <v>48</v>
      </c>
      <c r="O4708" s="1" t="s">
        <v>48</v>
      </c>
      <c r="P4708" s="1" t="s">
        <v>48</v>
      </c>
      <c r="Q4708" s="1" t="s">
        <v>48</v>
      </c>
      <c r="R4708" s="1" t="s">
        <v>48</v>
      </c>
      <c r="S4708" s="1" t="s">
        <v>48</v>
      </c>
      <c r="T4708" s="1" t="s">
        <v>48</v>
      </c>
      <c r="U4708" s="1" t="s">
        <v>48</v>
      </c>
      <c r="V4708" s="1" t="s">
        <v>48</v>
      </c>
      <c r="W4708" s="1" t="s">
        <v>48</v>
      </c>
      <c r="X4708" s="1" t="s">
        <v>116</v>
      </c>
      <c r="Y4708" s="1" t="s">
        <v>17502</v>
      </c>
      <c r="AC4708" s="1" t="s">
        <v>5712</v>
      </c>
      <c r="AD4708" s="1" t="s">
        <v>5712</v>
      </c>
      <c r="AK4708" s="1" t="s">
        <v>55</v>
      </c>
      <c r="AN4708" s="1" t="s">
        <v>5712</v>
      </c>
      <c r="AP4708" s="1" t="s">
        <v>5712</v>
      </c>
      <c r="AR4708" s="1" t="s">
        <v>5712</v>
      </c>
      <c r="AT4708" s="1" t="s">
        <v>5712</v>
      </c>
    </row>
    <row r="4709" spans="1:48" x14ac:dyDescent="0.35">
      <c r="A4709" s="1" t="s">
        <v>17503</v>
      </c>
      <c r="B4709" s="1" t="s">
        <v>12499</v>
      </c>
      <c r="C4709" s="1" t="s">
        <v>71</v>
      </c>
      <c r="D4709">
        <v>24</v>
      </c>
      <c r="E4709" s="1" t="s">
        <v>57</v>
      </c>
      <c r="F4709" s="1" t="s">
        <v>66</v>
      </c>
      <c r="G4709" s="1" t="s">
        <v>44</v>
      </c>
      <c r="H4709" s="1" t="s">
        <v>67</v>
      </c>
      <c r="I4709" s="1" t="s">
        <v>125</v>
      </c>
      <c r="J4709" s="1" t="s">
        <v>47</v>
      </c>
      <c r="K4709" s="1" t="s">
        <v>48</v>
      </c>
      <c r="L4709" s="1" t="s">
        <v>48</v>
      </c>
      <c r="M4709" s="1" t="s">
        <v>49</v>
      </c>
      <c r="N4709" s="1" t="s">
        <v>48</v>
      </c>
      <c r="O4709" s="1" t="s">
        <v>48</v>
      </c>
      <c r="P4709" s="1" t="s">
        <v>48</v>
      </c>
      <c r="Q4709" s="1" t="s">
        <v>48</v>
      </c>
      <c r="R4709" s="1" t="s">
        <v>48</v>
      </c>
      <c r="S4709" s="1" t="s">
        <v>48</v>
      </c>
      <c r="T4709" s="1" t="s">
        <v>48</v>
      </c>
      <c r="U4709" s="1" t="s">
        <v>48</v>
      </c>
      <c r="V4709" s="1" t="s">
        <v>48</v>
      </c>
      <c r="W4709" s="1" t="s">
        <v>48</v>
      </c>
      <c r="X4709" s="1" t="s">
        <v>62</v>
      </c>
      <c r="AC4709" s="1" t="s">
        <v>5712</v>
      </c>
      <c r="AD4709" s="1" t="s">
        <v>5712</v>
      </c>
      <c r="AI4709" s="1" t="s">
        <v>17504</v>
      </c>
      <c r="AK4709" s="1" t="s">
        <v>77</v>
      </c>
      <c r="AN4709" s="1" t="s">
        <v>5712</v>
      </c>
      <c r="AP4709" s="1" t="s">
        <v>5712</v>
      </c>
      <c r="AR4709" s="1" t="s">
        <v>5712</v>
      </c>
      <c r="AT4709" s="1" t="s">
        <v>5712</v>
      </c>
    </row>
    <row r="4710" spans="1:48" x14ac:dyDescent="0.35">
      <c r="A4710" s="1" t="s">
        <v>17505</v>
      </c>
      <c r="B4710" s="1" t="s">
        <v>12499</v>
      </c>
      <c r="C4710" s="1" t="s">
        <v>71</v>
      </c>
      <c r="D4710">
        <v>20</v>
      </c>
      <c r="E4710" s="1" t="s">
        <v>57</v>
      </c>
      <c r="F4710" s="1" t="s">
        <v>58</v>
      </c>
      <c r="G4710" s="1" t="s">
        <v>59</v>
      </c>
      <c r="H4710" s="1" t="s">
        <v>79</v>
      </c>
      <c r="I4710" s="1" t="s">
        <v>68</v>
      </c>
      <c r="J4710" s="1" t="s">
        <v>47</v>
      </c>
      <c r="K4710" s="1" t="s">
        <v>48</v>
      </c>
      <c r="L4710" s="1" t="s">
        <v>49</v>
      </c>
      <c r="M4710" s="1" t="s">
        <v>48</v>
      </c>
      <c r="N4710" s="1" t="s">
        <v>48</v>
      </c>
      <c r="O4710" s="1" t="s">
        <v>48</v>
      </c>
      <c r="P4710" s="1" t="s">
        <v>48</v>
      </c>
      <c r="Q4710" s="1" t="s">
        <v>48</v>
      </c>
      <c r="R4710" s="1" t="s">
        <v>48</v>
      </c>
      <c r="S4710" s="1" t="s">
        <v>48</v>
      </c>
      <c r="T4710" s="1" t="s">
        <v>48</v>
      </c>
      <c r="U4710" s="1" t="s">
        <v>48</v>
      </c>
      <c r="V4710" s="1" t="s">
        <v>48</v>
      </c>
      <c r="W4710" s="1" t="s">
        <v>48</v>
      </c>
      <c r="X4710" s="1" t="s">
        <v>62</v>
      </c>
      <c r="AC4710" s="1" t="s">
        <v>5712</v>
      </c>
      <c r="AD4710" s="1" t="s">
        <v>5712</v>
      </c>
      <c r="AI4710" s="1" t="s">
        <v>17506</v>
      </c>
      <c r="AK4710" s="1" t="s">
        <v>77</v>
      </c>
      <c r="AN4710" s="1" t="s">
        <v>5712</v>
      </c>
      <c r="AP4710" s="1" t="s">
        <v>5712</v>
      </c>
      <c r="AR4710" s="1" t="s">
        <v>5712</v>
      </c>
      <c r="AT4710" s="1" t="s">
        <v>5712</v>
      </c>
    </row>
    <row r="4711" spans="1:48" x14ac:dyDescent="0.35">
      <c r="A4711" s="1" t="s">
        <v>17507</v>
      </c>
      <c r="B4711" s="1" t="s">
        <v>12499</v>
      </c>
      <c r="C4711" s="1" t="s">
        <v>71</v>
      </c>
      <c r="D4711">
        <v>21</v>
      </c>
      <c r="E4711" s="1" t="s">
        <v>57</v>
      </c>
      <c r="F4711" s="1" t="s">
        <v>66</v>
      </c>
      <c r="G4711" s="1" t="s">
        <v>59</v>
      </c>
      <c r="H4711" s="1" t="s">
        <v>92</v>
      </c>
      <c r="I4711" s="1" t="s">
        <v>125</v>
      </c>
      <c r="J4711" s="1" t="s">
        <v>47</v>
      </c>
      <c r="K4711" s="1" t="s">
        <v>48</v>
      </c>
      <c r="L4711" s="1" t="s">
        <v>48</v>
      </c>
      <c r="M4711" s="1" t="s">
        <v>49</v>
      </c>
      <c r="N4711" s="1" t="s">
        <v>48</v>
      </c>
      <c r="O4711" s="1" t="s">
        <v>48</v>
      </c>
      <c r="P4711" s="1" t="s">
        <v>48</v>
      </c>
      <c r="Q4711" s="1" t="s">
        <v>48</v>
      </c>
      <c r="R4711" s="1" t="s">
        <v>48</v>
      </c>
      <c r="S4711" s="1" t="s">
        <v>48</v>
      </c>
      <c r="T4711" s="1" t="s">
        <v>48</v>
      </c>
      <c r="U4711" s="1" t="s">
        <v>48</v>
      </c>
      <c r="V4711" s="1" t="s">
        <v>48</v>
      </c>
      <c r="W4711" s="1" t="s">
        <v>48</v>
      </c>
      <c r="X4711" s="1" t="s">
        <v>62</v>
      </c>
      <c r="AC4711" s="1" t="s">
        <v>5712</v>
      </c>
      <c r="AD4711" s="1" t="s">
        <v>5712</v>
      </c>
      <c r="AK4711" s="1" t="s">
        <v>63</v>
      </c>
      <c r="AN4711" s="1" t="s">
        <v>5712</v>
      </c>
      <c r="AP4711" s="1" t="s">
        <v>5712</v>
      </c>
      <c r="AR4711" s="1" t="s">
        <v>5712</v>
      </c>
      <c r="AT4711" s="1" t="s">
        <v>5712</v>
      </c>
    </row>
    <row r="4712" spans="1:48" x14ac:dyDescent="0.35">
      <c r="A4712" s="1" t="s">
        <v>17508</v>
      </c>
      <c r="B4712" s="1" t="s">
        <v>12499</v>
      </c>
      <c r="C4712" s="1" t="s">
        <v>41</v>
      </c>
      <c r="D4712">
        <v>44</v>
      </c>
      <c r="E4712" s="1" t="s">
        <v>42</v>
      </c>
      <c r="F4712" s="1" t="s">
        <v>72</v>
      </c>
      <c r="G4712" s="1" t="s">
        <v>44</v>
      </c>
      <c r="H4712" s="1" t="s">
        <v>67</v>
      </c>
      <c r="I4712" s="1" t="s">
        <v>61</v>
      </c>
      <c r="J4712" s="1" t="s">
        <v>47</v>
      </c>
      <c r="K4712" s="1" t="s">
        <v>48</v>
      </c>
      <c r="L4712" s="1" t="s">
        <v>48</v>
      </c>
      <c r="M4712" s="1" t="s">
        <v>48</v>
      </c>
      <c r="N4712" s="1" t="s">
        <v>48</v>
      </c>
      <c r="O4712" s="1" t="s">
        <v>48</v>
      </c>
      <c r="P4712" s="1" t="s">
        <v>48</v>
      </c>
      <c r="Q4712" s="1" t="s">
        <v>48</v>
      </c>
      <c r="R4712" s="1" t="s">
        <v>49</v>
      </c>
      <c r="S4712" s="1" t="s">
        <v>48</v>
      </c>
      <c r="T4712" s="1" t="s">
        <v>48</v>
      </c>
      <c r="U4712" s="1" t="s">
        <v>48</v>
      </c>
      <c r="V4712" s="1" t="s">
        <v>48</v>
      </c>
      <c r="W4712" s="1" t="s">
        <v>48</v>
      </c>
      <c r="X4712" s="1" t="s">
        <v>62</v>
      </c>
      <c r="AC4712" s="1" t="s">
        <v>5712</v>
      </c>
      <c r="AD4712" s="1" t="s">
        <v>5712</v>
      </c>
      <c r="AI4712" s="1" t="s">
        <v>17509</v>
      </c>
      <c r="AK4712" s="1" t="s">
        <v>77</v>
      </c>
      <c r="AN4712" s="1" t="s">
        <v>5712</v>
      </c>
      <c r="AP4712" s="1" t="s">
        <v>5712</v>
      </c>
      <c r="AR4712" s="1" t="s">
        <v>5712</v>
      </c>
      <c r="AT4712" s="1" t="s">
        <v>5712</v>
      </c>
    </row>
    <row r="4713" spans="1:48" x14ac:dyDescent="0.35">
      <c r="A4713" s="1" t="s">
        <v>17510</v>
      </c>
      <c r="B4713" s="1" t="s">
        <v>12499</v>
      </c>
      <c r="C4713" s="1" t="s">
        <v>41</v>
      </c>
      <c r="D4713">
        <v>39</v>
      </c>
      <c r="E4713" s="1" t="s">
        <v>42</v>
      </c>
      <c r="F4713" s="1" t="s">
        <v>72</v>
      </c>
      <c r="G4713" s="1" t="s">
        <v>73</v>
      </c>
      <c r="H4713" s="1" t="s">
        <v>79</v>
      </c>
      <c r="I4713" s="1" t="s">
        <v>74</v>
      </c>
      <c r="J4713" s="1" t="s">
        <v>47</v>
      </c>
      <c r="K4713" s="1" t="s">
        <v>48</v>
      </c>
      <c r="L4713" s="1" t="s">
        <v>48</v>
      </c>
      <c r="M4713" s="1" t="s">
        <v>48</v>
      </c>
      <c r="N4713" s="1" t="s">
        <v>48</v>
      </c>
      <c r="O4713" s="1" t="s">
        <v>48</v>
      </c>
      <c r="P4713" s="1" t="s">
        <v>48</v>
      </c>
      <c r="Q4713" s="1" t="s">
        <v>48</v>
      </c>
      <c r="R4713" s="1" t="s">
        <v>49</v>
      </c>
      <c r="S4713" s="1" t="s">
        <v>48</v>
      </c>
      <c r="T4713" s="1" t="s">
        <v>48</v>
      </c>
      <c r="U4713" s="1" t="s">
        <v>48</v>
      </c>
      <c r="V4713" s="1" t="s">
        <v>48</v>
      </c>
      <c r="W4713" s="1" t="s">
        <v>48</v>
      </c>
      <c r="X4713" s="1" t="s">
        <v>62</v>
      </c>
      <c r="AC4713" s="1" t="s">
        <v>5712</v>
      </c>
      <c r="AD4713" s="1" t="s">
        <v>5712</v>
      </c>
      <c r="AI4713" s="1" t="s">
        <v>17511</v>
      </c>
      <c r="AK4713" s="1" t="s">
        <v>63</v>
      </c>
      <c r="AN4713" s="1" t="s">
        <v>5712</v>
      </c>
      <c r="AP4713" s="1" t="s">
        <v>5712</v>
      </c>
      <c r="AR4713" s="1" t="s">
        <v>5712</v>
      </c>
      <c r="AT4713" s="1" t="s">
        <v>5712</v>
      </c>
    </row>
    <row r="4714" spans="1:48" x14ac:dyDescent="0.35">
      <c r="A4714" s="1" t="s">
        <v>17512</v>
      </c>
      <c r="B4714" s="1" t="s">
        <v>12499</v>
      </c>
      <c r="C4714" s="1" t="s">
        <v>41</v>
      </c>
      <c r="D4714">
        <v>61</v>
      </c>
      <c r="E4714" s="1" t="s">
        <v>65</v>
      </c>
      <c r="F4714" s="1" t="s">
        <v>72</v>
      </c>
      <c r="G4714" s="1" t="s">
        <v>44</v>
      </c>
      <c r="H4714" s="1" t="s">
        <v>67</v>
      </c>
      <c r="I4714" s="1" t="s">
        <v>46</v>
      </c>
      <c r="J4714" s="1" t="s">
        <v>47</v>
      </c>
      <c r="K4714" s="1" t="s">
        <v>48</v>
      </c>
      <c r="L4714" s="1" t="s">
        <v>48</v>
      </c>
      <c r="M4714" s="1" t="s">
        <v>48</v>
      </c>
      <c r="N4714" s="1" t="s">
        <v>48</v>
      </c>
      <c r="O4714" s="1" t="s">
        <v>48</v>
      </c>
      <c r="P4714" s="1" t="s">
        <v>49</v>
      </c>
      <c r="Q4714" s="1" t="s">
        <v>48</v>
      </c>
      <c r="R4714" s="1" t="s">
        <v>48</v>
      </c>
      <c r="S4714" s="1" t="s">
        <v>48</v>
      </c>
      <c r="T4714" s="1" t="s">
        <v>48</v>
      </c>
      <c r="U4714" s="1" t="s">
        <v>48</v>
      </c>
      <c r="V4714" s="1" t="s">
        <v>48</v>
      </c>
      <c r="W4714" s="1" t="s">
        <v>48</v>
      </c>
      <c r="X4714" s="1" t="s">
        <v>116</v>
      </c>
      <c r="Y4714" s="1" t="s">
        <v>17513</v>
      </c>
      <c r="AC4714" s="1" t="s">
        <v>5712</v>
      </c>
      <c r="AD4714" s="1" t="s">
        <v>5712</v>
      </c>
      <c r="AK4714" s="1" t="s">
        <v>77</v>
      </c>
      <c r="AN4714" s="1" t="s">
        <v>5712</v>
      </c>
      <c r="AP4714" s="1" t="s">
        <v>81</v>
      </c>
      <c r="AR4714" s="1" t="s">
        <v>5712</v>
      </c>
      <c r="AT4714" s="1" t="s">
        <v>5712</v>
      </c>
    </row>
    <row r="4715" spans="1:48" ht="188.5" x14ac:dyDescent="0.35">
      <c r="A4715" s="1" t="s">
        <v>17514</v>
      </c>
      <c r="B4715" s="1" t="s">
        <v>12499</v>
      </c>
      <c r="C4715" s="1" t="s">
        <v>71</v>
      </c>
      <c r="D4715">
        <v>47</v>
      </c>
      <c r="E4715" s="1" t="s">
        <v>42</v>
      </c>
      <c r="F4715" s="1" t="s">
        <v>66</v>
      </c>
      <c r="G4715" s="1" t="s">
        <v>73</v>
      </c>
      <c r="H4715" s="1" t="s">
        <v>92</v>
      </c>
      <c r="I4715" s="1" t="s">
        <v>90</v>
      </c>
      <c r="J4715" s="1" t="s">
        <v>47</v>
      </c>
      <c r="K4715" s="1" t="s">
        <v>48</v>
      </c>
      <c r="L4715" s="1" t="s">
        <v>48</v>
      </c>
      <c r="M4715" s="1" t="s">
        <v>49</v>
      </c>
      <c r="N4715" s="1" t="s">
        <v>48</v>
      </c>
      <c r="O4715" s="1" t="s">
        <v>48</v>
      </c>
      <c r="P4715" s="1" t="s">
        <v>48</v>
      </c>
      <c r="Q4715" s="1" t="s">
        <v>48</v>
      </c>
      <c r="R4715" s="1" t="s">
        <v>48</v>
      </c>
      <c r="S4715" s="1" t="s">
        <v>48</v>
      </c>
      <c r="T4715" s="1" t="s">
        <v>48</v>
      </c>
      <c r="U4715" s="1" t="s">
        <v>48</v>
      </c>
      <c r="V4715" s="1" t="s">
        <v>48</v>
      </c>
      <c r="W4715" s="1" t="s">
        <v>48</v>
      </c>
      <c r="X4715" s="1" t="s">
        <v>116</v>
      </c>
      <c r="Y4715" s="1" t="s">
        <v>17515</v>
      </c>
      <c r="AC4715" s="1" t="s">
        <v>5712</v>
      </c>
      <c r="AD4715" s="1" t="s">
        <v>5712</v>
      </c>
      <c r="AI4715" s="2" t="s">
        <v>17516</v>
      </c>
      <c r="AK4715" s="1" t="s">
        <v>63</v>
      </c>
      <c r="AN4715" s="1" t="s">
        <v>5712</v>
      </c>
      <c r="AP4715" s="1" t="s">
        <v>5712</v>
      </c>
      <c r="AR4715" s="1" t="s">
        <v>5712</v>
      </c>
      <c r="AT4715" s="1" t="s">
        <v>5712</v>
      </c>
    </row>
    <row r="4716" spans="1:48" x14ac:dyDescent="0.35">
      <c r="A4716" s="1" t="s">
        <v>17517</v>
      </c>
      <c r="B4716" s="1" t="s">
        <v>12499</v>
      </c>
      <c r="C4716" s="1" t="s">
        <v>41</v>
      </c>
      <c r="D4716">
        <v>50</v>
      </c>
      <c r="E4716" s="1" t="s">
        <v>42</v>
      </c>
      <c r="F4716" s="1" t="s">
        <v>66</v>
      </c>
      <c r="G4716" s="1" t="s">
        <v>98</v>
      </c>
      <c r="H4716" s="1" t="s">
        <v>92</v>
      </c>
      <c r="I4716" s="1" t="s">
        <v>99</v>
      </c>
      <c r="J4716" s="1" t="s">
        <v>47</v>
      </c>
      <c r="K4716" s="1" t="s">
        <v>48</v>
      </c>
      <c r="L4716" s="1" t="s">
        <v>48</v>
      </c>
      <c r="M4716" s="1" t="s">
        <v>49</v>
      </c>
      <c r="N4716" s="1" t="s">
        <v>48</v>
      </c>
      <c r="O4716" s="1" t="s">
        <v>48</v>
      </c>
      <c r="P4716" s="1" t="s">
        <v>48</v>
      </c>
      <c r="Q4716" s="1" t="s">
        <v>48</v>
      </c>
      <c r="R4716" s="1" t="s">
        <v>48</v>
      </c>
      <c r="S4716" s="1" t="s">
        <v>48</v>
      </c>
      <c r="T4716" s="1" t="s">
        <v>48</v>
      </c>
      <c r="U4716" s="1" t="s">
        <v>48</v>
      </c>
      <c r="V4716" s="1" t="s">
        <v>48</v>
      </c>
      <c r="W4716" s="1" t="s">
        <v>48</v>
      </c>
      <c r="X4716" s="1" t="s">
        <v>75</v>
      </c>
      <c r="Y4716" s="1" t="s">
        <v>17518</v>
      </c>
      <c r="AC4716" s="1" t="s">
        <v>5712</v>
      </c>
      <c r="AD4716" s="1" t="s">
        <v>5712</v>
      </c>
      <c r="AI4716" s="1" t="s">
        <v>17519</v>
      </c>
      <c r="AK4716" s="1" t="s">
        <v>101</v>
      </c>
      <c r="AN4716" s="1" t="s">
        <v>5712</v>
      </c>
      <c r="AP4716" s="1" t="s">
        <v>5712</v>
      </c>
      <c r="AR4716" s="1" t="s">
        <v>5712</v>
      </c>
      <c r="AT4716" s="1" t="s">
        <v>5712</v>
      </c>
      <c r="AV4716" s="1" t="s">
        <v>17520</v>
      </c>
    </row>
    <row r="4717" spans="1:48" x14ac:dyDescent="0.35">
      <c r="A4717" s="1" t="s">
        <v>17521</v>
      </c>
      <c r="B4717" s="1" t="s">
        <v>12499</v>
      </c>
      <c r="C4717" s="1" t="s">
        <v>71</v>
      </c>
      <c r="D4717">
        <v>40</v>
      </c>
      <c r="E4717" s="1" t="s">
        <v>42</v>
      </c>
      <c r="F4717" s="1" t="s">
        <v>72</v>
      </c>
      <c r="G4717" s="1" t="s">
        <v>44</v>
      </c>
      <c r="H4717" s="1" t="s">
        <v>67</v>
      </c>
      <c r="I4717" s="1" t="s">
        <v>68</v>
      </c>
      <c r="J4717" s="1" t="s">
        <v>47</v>
      </c>
      <c r="K4717" s="1" t="s">
        <v>48</v>
      </c>
      <c r="L4717" s="1" t="s">
        <v>48</v>
      </c>
      <c r="M4717" s="1" t="s">
        <v>48</v>
      </c>
      <c r="N4717" s="1" t="s">
        <v>48</v>
      </c>
      <c r="O4717" s="1" t="s">
        <v>48</v>
      </c>
      <c r="P4717" s="1" t="s">
        <v>48</v>
      </c>
      <c r="Q4717" s="1" t="s">
        <v>48</v>
      </c>
      <c r="R4717" s="1" t="s">
        <v>49</v>
      </c>
      <c r="S4717" s="1" t="s">
        <v>48</v>
      </c>
      <c r="T4717" s="1" t="s">
        <v>48</v>
      </c>
      <c r="U4717" s="1" t="s">
        <v>48</v>
      </c>
      <c r="V4717" s="1" t="s">
        <v>48</v>
      </c>
      <c r="W4717" s="1" t="s">
        <v>48</v>
      </c>
      <c r="X4717" s="1" t="s">
        <v>116</v>
      </c>
      <c r="Y4717" s="1" t="s">
        <v>17522</v>
      </c>
      <c r="AC4717" s="1" t="s">
        <v>5712</v>
      </c>
      <c r="AD4717" s="1" t="s">
        <v>5712</v>
      </c>
      <c r="AI4717" s="1" t="s">
        <v>17523</v>
      </c>
      <c r="AK4717" s="1" t="s">
        <v>55</v>
      </c>
      <c r="AN4717" s="1" t="s">
        <v>5712</v>
      </c>
      <c r="AP4717" s="1" t="s">
        <v>5712</v>
      </c>
      <c r="AR4717" s="1" t="s">
        <v>5712</v>
      </c>
      <c r="AT4717" s="1" t="s">
        <v>5712</v>
      </c>
      <c r="AV4717" s="1" t="s">
        <v>17524</v>
      </c>
    </row>
    <row r="4718" spans="1:48" x14ac:dyDescent="0.35">
      <c r="A4718" s="1" t="s">
        <v>17525</v>
      </c>
      <c r="B4718" s="1" t="s">
        <v>12499</v>
      </c>
      <c r="C4718" s="1" t="s">
        <v>41</v>
      </c>
      <c r="D4718">
        <v>44</v>
      </c>
      <c r="E4718" s="1" t="s">
        <v>42</v>
      </c>
      <c r="F4718" s="1" t="s">
        <v>66</v>
      </c>
      <c r="G4718" s="1" t="s">
        <v>137</v>
      </c>
      <c r="H4718" s="1" t="s">
        <v>92</v>
      </c>
      <c r="I4718" s="1" t="s">
        <v>113</v>
      </c>
      <c r="J4718" s="1" t="s">
        <v>47</v>
      </c>
      <c r="K4718" s="1" t="s">
        <v>48</v>
      </c>
      <c r="L4718" s="1" t="s">
        <v>48</v>
      </c>
      <c r="M4718" s="1" t="s">
        <v>48</v>
      </c>
      <c r="N4718" s="1" t="s">
        <v>49</v>
      </c>
      <c r="O4718" s="1" t="s">
        <v>48</v>
      </c>
      <c r="P4718" s="1" t="s">
        <v>48</v>
      </c>
      <c r="Q4718" s="1" t="s">
        <v>48</v>
      </c>
      <c r="R4718" s="1" t="s">
        <v>48</v>
      </c>
      <c r="S4718" s="1" t="s">
        <v>48</v>
      </c>
      <c r="T4718" s="1" t="s">
        <v>48</v>
      </c>
      <c r="U4718" s="1" t="s">
        <v>48</v>
      </c>
      <c r="V4718" s="1" t="s">
        <v>48</v>
      </c>
      <c r="W4718" s="1" t="s">
        <v>48</v>
      </c>
      <c r="X4718" s="1" t="s">
        <v>116</v>
      </c>
      <c r="Y4718" s="1" t="s">
        <v>17526</v>
      </c>
      <c r="AC4718" s="1" t="s">
        <v>5712</v>
      </c>
      <c r="AD4718" s="1" t="s">
        <v>5712</v>
      </c>
      <c r="AK4718" s="1" t="s">
        <v>77</v>
      </c>
      <c r="AN4718" s="1" t="s">
        <v>5712</v>
      </c>
      <c r="AP4718" s="1" t="s">
        <v>5712</v>
      </c>
      <c r="AR4718" s="1" t="s">
        <v>5712</v>
      </c>
      <c r="AT4718" s="1" t="s">
        <v>5712</v>
      </c>
    </row>
    <row r="4719" spans="1:48" x14ac:dyDescent="0.35">
      <c r="A4719" s="1" t="s">
        <v>17527</v>
      </c>
      <c r="B4719" s="1" t="s">
        <v>12499</v>
      </c>
      <c r="C4719" s="1" t="s">
        <v>41</v>
      </c>
      <c r="D4719">
        <v>22</v>
      </c>
      <c r="E4719" s="1" t="s">
        <v>57</v>
      </c>
      <c r="F4719" s="1" t="s">
        <v>107</v>
      </c>
      <c r="G4719" s="1" t="s">
        <v>85</v>
      </c>
      <c r="H4719" s="1" t="s">
        <v>79</v>
      </c>
      <c r="I4719" s="1" t="s">
        <v>113</v>
      </c>
      <c r="J4719" s="1" t="s">
        <v>47</v>
      </c>
      <c r="K4719" s="1" t="s">
        <v>48</v>
      </c>
      <c r="L4719" s="1" t="s">
        <v>48</v>
      </c>
      <c r="M4719" s="1" t="s">
        <v>48</v>
      </c>
      <c r="N4719" s="1" t="s">
        <v>49</v>
      </c>
      <c r="O4719" s="1" t="s">
        <v>48</v>
      </c>
      <c r="P4719" s="1" t="s">
        <v>48</v>
      </c>
      <c r="Q4719" s="1" t="s">
        <v>48</v>
      </c>
      <c r="R4719" s="1" t="s">
        <v>48</v>
      </c>
      <c r="S4719" s="1" t="s">
        <v>48</v>
      </c>
      <c r="T4719" s="1" t="s">
        <v>48</v>
      </c>
      <c r="U4719" s="1" t="s">
        <v>48</v>
      </c>
      <c r="V4719" s="1" t="s">
        <v>48</v>
      </c>
      <c r="W4719" s="1" t="s">
        <v>48</v>
      </c>
      <c r="X4719" s="1" t="s">
        <v>62</v>
      </c>
      <c r="AC4719" s="1" t="s">
        <v>5712</v>
      </c>
      <c r="AD4719" s="1" t="s">
        <v>5712</v>
      </c>
      <c r="AI4719" s="1" t="s">
        <v>17528</v>
      </c>
      <c r="AK4719" s="1" t="s">
        <v>63</v>
      </c>
      <c r="AN4719" s="1" t="s">
        <v>5712</v>
      </c>
      <c r="AP4719" s="1" t="s">
        <v>5712</v>
      </c>
      <c r="AR4719" s="1" t="s">
        <v>5712</v>
      </c>
      <c r="AT4719" s="1" t="s">
        <v>5712</v>
      </c>
    </row>
    <row r="4720" spans="1:48" x14ac:dyDescent="0.35">
      <c r="A4720" s="1" t="s">
        <v>17529</v>
      </c>
      <c r="B4720" s="1" t="s">
        <v>12499</v>
      </c>
      <c r="C4720" s="1" t="s">
        <v>71</v>
      </c>
      <c r="D4720">
        <v>38</v>
      </c>
      <c r="E4720" s="1" t="s">
        <v>42</v>
      </c>
      <c r="F4720" s="1" t="s">
        <v>66</v>
      </c>
      <c r="G4720" s="1" t="s">
        <v>73</v>
      </c>
      <c r="H4720" s="1" t="s">
        <v>92</v>
      </c>
      <c r="I4720" s="1" t="s">
        <v>68</v>
      </c>
      <c r="J4720" s="1" t="s">
        <v>47</v>
      </c>
      <c r="K4720" s="1" t="s">
        <v>48</v>
      </c>
      <c r="L4720" s="1" t="s">
        <v>48</v>
      </c>
      <c r="M4720" s="1" t="s">
        <v>49</v>
      </c>
      <c r="N4720" s="1" t="s">
        <v>48</v>
      </c>
      <c r="O4720" s="1" t="s">
        <v>48</v>
      </c>
      <c r="P4720" s="1" t="s">
        <v>48</v>
      </c>
      <c r="Q4720" s="1" t="s">
        <v>48</v>
      </c>
      <c r="R4720" s="1" t="s">
        <v>48</v>
      </c>
      <c r="S4720" s="1" t="s">
        <v>48</v>
      </c>
      <c r="T4720" s="1" t="s">
        <v>48</v>
      </c>
      <c r="U4720" s="1" t="s">
        <v>48</v>
      </c>
      <c r="V4720" s="1" t="s">
        <v>48</v>
      </c>
      <c r="W4720" s="1" t="s">
        <v>48</v>
      </c>
      <c r="X4720" s="1" t="s">
        <v>75</v>
      </c>
      <c r="Y4720" s="1" t="s">
        <v>17530</v>
      </c>
      <c r="AC4720" s="1" t="s">
        <v>5712</v>
      </c>
      <c r="AD4720" s="1" t="s">
        <v>5712</v>
      </c>
      <c r="AK4720" s="1" t="s">
        <v>55</v>
      </c>
      <c r="AN4720" s="1" t="s">
        <v>5712</v>
      </c>
      <c r="AP4720" s="1" t="s">
        <v>5712</v>
      </c>
      <c r="AR4720" s="1" t="s">
        <v>5712</v>
      </c>
      <c r="AT4720" s="1" t="s">
        <v>5712</v>
      </c>
      <c r="AV4720" s="1" t="s">
        <v>17531</v>
      </c>
    </row>
    <row r="4721" spans="1:48" x14ac:dyDescent="0.35">
      <c r="A4721" s="1" t="s">
        <v>17532</v>
      </c>
      <c r="B4721" s="1" t="s">
        <v>12499</v>
      </c>
      <c r="C4721" s="1" t="s">
        <v>41</v>
      </c>
      <c r="D4721">
        <v>18</v>
      </c>
      <c r="E4721" s="1" t="s">
        <v>57</v>
      </c>
      <c r="F4721" s="1" t="s">
        <v>58</v>
      </c>
      <c r="G4721" s="1" t="s">
        <v>44</v>
      </c>
      <c r="H4721" s="1" t="s">
        <v>79</v>
      </c>
      <c r="I4721" s="1" t="s">
        <v>125</v>
      </c>
      <c r="J4721" s="1" t="s">
        <v>47</v>
      </c>
      <c r="K4721" s="1" t="s">
        <v>48</v>
      </c>
      <c r="L4721" s="1" t="s">
        <v>48</v>
      </c>
      <c r="M4721" s="1" t="s">
        <v>48</v>
      </c>
      <c r="N4721" s="1" t="s">
        <v>48</v>
      </c>
      <c r="O4721" s="1" t="s">
        <v>49</v>
      </c>
      <c r="P4721" s="1" t="s">
        <v>48</v>
      </c>
      <c r="Q4721" s="1" t="s">
        <v>48</v>
      </c>
      <c r="R4721" s="1" t="s">
        <v>48</v>
      </c>
      <c r="S4721" s="1" t="s">
        <v>48</v>
      </c>
      <c r="T4721" s="1" t="s">
        <v>48</v>
      </c>
      <c r="U4721" s="1" t="s">
        <v>48</v>
      </c>
      <c r="V4721" s="1" t="s">
        <v>48</v>
      </c>
      <c r="W4721" s="1" t="s">
        <v>48</v>
      </c>
      <c r="X4721" s="1" t="s">
        <v>116</v>
      </c>
      <c r="Y4721" s="1" t="s">
        <v>17533</v>
      </c>
      <c r="AC4721" s="1" t="s">
        <v>5712</v>
      </c>
      <c r="AD4721" s="1" t="s">
        <v>5712</v>
      </c>
      <c r="AK4721" s="1" t="s">
        <v>77</v>
      </c>
      <c r="AN4721" s="1" t="s">
        <v>5712</v>
      </c>
      <c r="AP4721" s="1" t="s">
        <v>5712</v>
      </c>
      <c r="AR4721" s="1" t="s">
        <v>5712</v>
      </c>
      <c r="AT4721" s="1" t="s">
        <v>5712</v>
      </c>
    </row>
    <row r="4722" spans="1:48" x14ac:dyDescent="0.35">
      <c r="A4722" s="1" t="s">
        <v>17534</v>
      </c>
      <c r="B4722" s="1" t="s">
        <v>12499</v>
      </c>
      <c r="C4722" s="1" t="s">
        <v>41</v>
      </c>
      <c r="D4722">
        <v>37</v>
      </c>
      <c r="E4722" s="1" t="s">
        <v>42</v>
      </c>
      <c r="F4722" s="1" t="s">
        <v>66</v>
      </c>
      <c r="G4722" s="1" t="s">
        <v>59</v>
      </c>
      <c r="H4722" s="1" t="s">
        <v>45</v>
      </c>
      <c r="I4722" s="1" t="s">
        <v>46</v>
      </c>
      <c r="J4722" s="1" t="s">
        <v>47</v>
      </c>
      <c r="K4722" s="1" t="s">
        <v>48</v>
      </c>
      <c r="L4722" s="1" t="s">
        <v>48</v>
      </c>
      <c r="M4722" s="1" t="s">
        <v>48</v>
      </c>
      <c r="N4722" s="1" t="s">
        <v>49</v>
      </c>
      <c r="O4722" s="1" t="s">
        <v>48</v>
      </c>
      <c r="P4722" s="1" t="s">
        <v>48</v>
      </c>
      <c r="Q4722" s="1" t="s">
        <v>48</v>
      </c>
      <c r="R4722" s="1" t="s">
        <v>48</v>
      </c>
      <c r="S4722" s="1" t="s">
        <v>48</v>
      </c>
      <c r="T4722" s="1" t="s">
        <v>48</v>
      </c>
      <c r="U4722" s="1" t="s">
        <v>48</v>
      </c>
      <c r="V4722" s="1" t="s">
        <v>48</v>
      </c>
      <c r="W4722" s="1" t="s">
        <v>48</v>
      </c>
      <c r="X4722" s="1" t="s">
        <v>62</v>
      </c>
      <c r="AC4722" s="1" t="s">
        <v>5712</v>
      </c>
      <c r="AD4722" s="1" t="s">
        <v>5712</v>
      </c>
      <c r="AI4722" s="1" t="s">
        <v>17535</v>
      </c>
      <c r="AK4722" s="1" t="s">
        <v>63</v>
      </c>
      <c r="AN4722" s="1" t="s">
        <v>5712</v>
      </c>
      <c r="AP4722" s="1" t="s">
        <v>5712</v>
      </c>
      <c r="AR4722" s="1" t="s">
        <v>5712</v>
      </c>
      <c r="AT4722" s="1" t="s">
        <v>5712</v>
      </c>
      <c r="AV4722" s="1" t="s">
        <v>17536</v>
      </c>
    </row>
    <row r="4723" spans="1:48" x14ac:dyDescent="0.35">
      <c r="A4723" s="1" t="s">
        <v>17537</v>
      </c>
      <c r="B4723" s="1" t="s">
        <v>12499</v>
      </c>
      <c r="C4723" s="1" t="s">
        <v>71</v>
      </c>
      <c r="D4723">
        <v>22</v>
      </c>
      <c r="E4723" s="1" t="s">
        <v>57</v>
      </c>
      <c r="F4723" s="1" t="s">
        <v>58</v>
      </c>
      <c r="G4723" s="1" t="s">
        <v>276</v>
      </c>
      <c r="H4723" s="1" t="s">
        <v>92</v>
      </c>
      <c r="I4723" s="1" t="s">
        <v>125</v>
      </c>
      <c r="J4723" s="1" t="s">
        <v>47</v>
      </c>
      <c r="K4723" s="1" t="s">
        <v>48</v>
      </c>
      <c r="L4723" s="1" t="s">
        <v>48</v>
      </c>
      <c r="M4723" s="1" t="s">
        <v>48</v>
      </c>
      <c r="N4723" s="1" t="s">
        <v>49</v>
      </c>
      <c r="O4723" s="1" t="s">
        <v>48</v>
      </c>
      <c r="P4723" s="1" t="s">
        <v>48</v>
      </c>
      <c r="Q4723" s="1" t="s">
        <v>48</v>
      </c>
      <c r="R4723" s="1" t="s">
        <v>48</v>
      </c>
      <c r="S4723" s="1" t="s">
        <v>48</v>
      </c>
      <c r="T4723" s="1" t="s">
        <v>48</v>
      </c>
      <c r="U4723" s="1" t="s">
        <v>48</v>
      </c>
      <c r="V4723" s="1" t="s">
        <v>48</v>
      </c>
      <c r="W4723" s="1" t="s">
        <v>48</v>
      </c>
      <c r="X4723" s="1" t="s">
        <v>62</v>
      </c>
      <c r="AC4723" s="1" t="s">
        <v>5712</v>
      </c>
      <c r="AD4723" s="1" t="s">
        <v>5712</v>
      </c>
      <c r="AK4723" s="1" t="s">
        <v>101</v>
      </c>
      <c r="AN4723" s="1" t="s">
        <v>5712</v>
      </c>
      <c r="AP4723" s="1" t="s">
        <v>5712</v>
      </c>
      <c r="AR4723" s="1" t="s">
        <v>5712</v>
      </c>
      <c r="AT4723" s="1" t="s">
        <v>5712</v>
      </c>
      <c r="AV4723" s="1" t="s">
        <v>17538</v>
      </c>
    </row>
    <row r="4724" spans="1:48" x14ac:dyDescent="0.35">
      <c r="A4724" s="1" t="s">
        <v>17539</v>
      </c>
      <c r="B4724" s="1" t="s">
        <v>12499</v>
      </c>
      <c r="C4724" s="1" t="s">
        <v>41</v>
      </c>
      <c r="D4724">
        <v>28</v>
      </c>
      <c r="E4724" s="1" t="s">
        <v>57</v>
      </c>
      <c r="F4724" s="1" t="s">
        <v>72</v>
      </c>
      <c r="G4724" s="1" t="s">
        <v>59</v>
      </c>
      <c r="H4724" s="1" t="s">
        <v>45</v>
      </c>
      <c r="I4724" s="1" t="s">
        <v>90</v>
      </c>
      <c r="J4724" s="1" t="s">
        <v>47</v>
      </c>
      <c r="K4724" s="1" t="s">
        <v>48</v>
      </c>
      <c r="L4724" s="1" t="s">
        <v>48</v>
      </c>
      <c r="M4724" s="1" t="s">
        <v>48</v>
      </c>
      <c r="N4724" s="1" t="s">
        <v>49</v>
      </c>
      <c r="O4724" s="1" t="s">
        <v>48</v>
      </c>
      <c r="P4724" s="1" t="s">
        <v>48</v>
      </c>
      <c r="Q4724" s="1" t="s">
        <v>48</v>
      </c>
      <c r="R4724" s="1" t="s">
        <v>48</v>
      </c>
      <c r="S4724" s="1" t="s">
        <v>48</v>
      </c>
      <c r="T4724" s="1" t="s">
        <v>48</v>
      </c>
      <c r="U4724" s="1" t="s">
        <v>48</v>
      </c>
      <c r="V4724" s="1" t="s">
        <v>48</v>
      </c>
      <c r="W4724" s="1" t="s">
        <v>48</v>
      </c>
      <c r="X4724" s="1" t="s">
        <v>62</v>
      </c>
      <c r="AC4724" s="1" t="s">
        <v>5712</v>
      </c>
      <c r="AD4724" s="1" t="s">
        <v>5712</v>
      </c>
      <c r="AI4724" s="1" t="s">
        <v>17540</v>
      </c>
      <c r="AK4724" s="1" t="s">
        <v>77</v>
      </c>
      <c r="AN4724" s="1" t="s">
        <v>5712</v>
      </c>
      <c r="AP4724" s="1" t="s">
        <v>5712</v>
      </c>
      <c r="AR4724" s="1" t="s">
        <v>5712</v>
      </c>
      <c r="AT4724" s="1" t="s">
        <v>5712</v>
      </c>
      <c r="AV4724" s="1" t="s">
        <v>17541</v>
      </c>
    </row>
    <row r="4725" spans="1:48" x14ac:dyDescent="0.35">
      <c r="A4725" s="1" t="s">
        <v>17542</v>
      </c>
      <c r="B4725" s="1" t="s">
        <v>12499</v>
      </c>
      <c r="C4725" s="1" t="s">
        <v>71</v>
      </c>
      <c r="D4725">
        <v>56</v>
      </c>
      <c r="E4725" s="1" t="s">
        <v>65</v>
      </c>
      <c r="F4725" s="1" t="s">
        <v>72</v>
      </c>
      <c r="G4725" s="1" t="s">
        <v>44</v>
      </c>
      <c r="H4725" s="1" t="s">
        <v>67</v>
      </c>
      <c r="I4725" s="1" t="s">
        <v>90</v>
      </c>
      <c r="J4725" s="1" t="s">
        <v>47</v>
      </c>
      <c r="K4725" s="1" t="s">
        <v>48</v>
      </c>
      <c r="L4725" s="1" t="s">
        <v>48</v>
      </c>
      <c r="M4725" s="1" t="s">
        <v>48</v>
      </c>
      <c r="N4725" s="1" t="s">
        <v>48</v>
      </c>
      <c r="O4725" s="1" t="s">
        <v>48</v>
      </c>
      <c r="P4725" s="1" t="s">
        <v>48</v>
      </c>
      <c r="Q4725" s="1" t="s">
        <v>49</v>
      </c>
      <c r="R4725" s="1" t="s">
        <v>48</v>
      </c>
      <c r="S4725" s="1" t="s">
        <v>48</v>
      </c>
      <c r="T4725" s="1" t="s">
        <v>48</v>
      </c>
      <c r="U4725" s="1" t="s">
        <v>48</v>
      </c>
      <c r="V4725" s="1" t="s">
        <v>48</v>
      </c>
      <c r="W4725" s="1" t="s">
        <v>48</v>
      </c>
      <c r="X4725" s="1" t="s">
        <v>62</v>
      </c>
      <c r="AC4725" s="1" t="s">
        <v>5712</v>
      </c>
      <c r="AD4725" s="1" t="s">
        <v>5712</v>
      </c>
      <c r="AI4725" s="1" t="s">
        <v>17543</v>
      </c>
      <c r="AK4725" s="1" t="s">
        <v>77</v>
      </c>
      <c r="AN4725" s="1" t="s">
        <v>5712</v>
      </c>
      <c r="AP4725" s="1" t="s">
        <v>5712</v>
      </c>
      <c r="AR4725" s="1" t="s">
        <v>5712</v>
      </c>
      <c r="AT4725" s="1" t="s">
        <v>5712</v>
      </c>
    </row>
    <row r="4726" spans="1:48" x14ac:dyDescent="0.35">
      <c r="A4726" s="1" t="s">
        <v>17544</v>
      </c>
      <c r="B4726" s="1" t="s">
        <v>12499</v>
      </c>
      <c r="C4726" s="1" t="s">
        <v>71</v>
      </c>
      <c r="D4726">
        <v>45</v>
      </c>
      <c r="E4726" s="1" t="s">
        <v>42</v>
      </c>
      <c r="F4726" s="1" t="s">
        <v>107</v>
      </c>
      <c r="G4726" s="1" t="s">
        <v>44</v>
      </c>
      <c r="H4726" s="1" t="s">
        <v>79</v>
      </c>
      <c r="I4726" s="1" t="s">
        <v>90</v>
      </c>
      <c r="J4726" s="1" t="s">
        <v>47</v>
      </c>
      <c r="K4726" s="1" t="s">
        <v>49</v>
      </c>
      <c r="L4726" s="1" t="s">
        <v>48</v>
      </c>
      <c r="M4726" s="1" t="s">
        <v>48</v>
      </c>
      <c r="N4726" s="1" t="s">
        <v>48</v>
      </c>
      <c r="O4726" s="1" t="s">
        <v>48</v>
      </c>
      <c r="P4726" s="1" t="s">
        <v>48</v>
      </c>
      <c r="Q4726" s="1" t="s">
        <v>48</v>
      </c>
      <c r="R4726" s="1" t="s">
        <v>48</v>
      </c>
      <c r="S4726" s="1" t="s">
        <v>48</v>
      </c>
      <c r="T4726" s="1" t="s">
        <v>49</v>
      </c>
      <c r="U4726" s="1" t="s">
        <v>48</v>
      </c>
      <c r="V4726" s="1" t="s">
        <v>48</v>
      </c>
      <c r="W4726" s="1" t="s">
        <v>48</v>
      </c>
      <c r="X4726" s="1" t="s">
        <v>62</v>
      </c>
      <c r="AC4726" s="1" t="s">
        <v>5712</v>
      </c>
      <c r="AD4726" s="1" t="s">
        <v>5712</v>
      </c>
      <c r="AI4726" s="1" t="s">
        <v>17545</v>
      </c>
      <c r="AK4726" s="1" t="s">
        <v>63</v>
      </c>
      <c r="AN4726" s="1" t="s">
        <v>5712</v>
      </c>
      <c r="AP4726" s="1" t="s">
        <v>5712</v>
      </c>
      <c r="AR4726" s="1" t="s">
        <v>5712</v>
      </c>
      <c r="AT4726" s="1" t="s">
        <v>5712</v>
      </c>
      <c r="AV4726" s="1" t="s">
        <v>17546</v>
      </c>
    </row>
    <row r="4727" spans="1:48" x14ac:dyDescent="0.35">
      <c r="A4727" s="1" t="s">
        <v>17547</v>
      </c>
      <c r="B4727" s="1" t="s">
        <v>12499</v>
      </c>
      <c r="C4727" s="1" t="s">
        <v>71</v>
      </c>
      <c r="D4727">
        <v>54</v>
      </c>
      <c r="E4727" s="1" t="s">
        <v>42</v>
      </c>
      <c r="F4727" s="1" t="s">
        <v>66</v>
      </c>
      <c r="G4727" s="1" t="s">
        <v>44</v>
      </c>
      <c r="H4727" s="1" t="s">
        <v>67</v>
      </c>
      <c r="I4727" s="1" t="s">
        <v>90</v>
      </c>
      <c r="J4727" s="1" t="s">
        <v>47</v>
      </c>
      <c r="K4727" s="1" t="s">
        <v>48</v>
      </c>
      <c r="L4727" s="1" t="s">
        <v>48</v>
      </c>
      <c r="M4727" s="1" t="s">
        <v>48</v>
      </c>
      <c r="N4727" s="1" t="s">
        <v>49</v>
      </c>
      <c r="O4727" s="1" t="s">
        <v>48</v>
      </c>
      <c r="P4727" s="1" t="s">
        <v>48</v>
      </c>
      <c r="Q4727" s="1" t="s">
        <v>48</v>
      </c>
      <c r="R4727" s="1" t="s">
        <v>48</v>
      </c>
      <c r="S4727" s="1" t="s">
        <v>48</v>
      </c>
      <c r="T4727" s="1" t="s">
        <v>48</v>
      </c>
      <c r="U4727" s="1" t="s">
        <v>48</v>
      </c>
      <c r="V4727" s="1" t="s">
        <v>48</v>
      </c>
      <c r="W4727" s="1" t="s">
        <v>48</v>
      </c>
      <c r="X4727" s="1" t="s">
        <v>116</v>
      </c>
      <c r="Y4727" s="1" t="s">
        <v>17548</v>
      </c>
      <c r="AC4727" s="1" t="s">
        <v>5712</v>
      </c>
      <c r="AD4727" s="1" t="s">
        <v>5712</v>
      </c>
      <c r="AK4727" s="1" t="s">
        <v>77</v>
      </c>
      <c r="AN4727" s="1" t="s">
        <v>5712</v>
      </c>
      <c r="AP4727" s="1" t="s">
        <v>81</v>
      </c>
      <c r="AR4727" s="1" t="s">
        <v>5712</v>
      </c>
      <c r="AT4727" s="1" t="s">
        <v>5712</v>
      </c>
    </row>
    <row r="4728" spans="1:48" x14ac:dyDescent="0.35">
      <c r="A4728" s="1" t="s">
        <v>17549</v>
      </c>
      <c r="B4728" s="1" t="s">
        <v>12499</v>
      </c>
      <c r="C4728" s="1" t="s">
        <v>71</v>
      </c>
      <c r="D4728">
        <v>55</v>
      </c>
      <c r="E4728" s="1" t="s">
        <v>65</v>
      </c>
      <c r="F4728" s="1" t="s">
        <v>43</v>
      </c>
      <c r="G4728" s="1" t="s">
        <v>44</v>
      </c>
      <c r="H4728" s="1" t="s">
        <v>67</v>
      </c>
      <c r="I4728" s="1" t="s">
        <v>90</v>
      </c>
      <c r="J4728" s="1" t="s">
        <v>47</v>
      </c>
      <c r="K4728" s="1" t="s">
        <v>49</v>
      </c>
      <c r="L4728" s="1" t="s">
        <v>48</v>
      </c>
      <c r="M4728" s="1" t="s">
        <v>48</v>
      </c>
      <c r="N4728" s="1" t="s">
        <v>48</v>
      </c>
      <c r="O4728" s="1" t="s">
        <v>48</v>
      </c>
      <c r="P4728" s="1" t="s">
        <v>48</v>
      </c>
      <c r="Q4728" s="1" t="s">
        <v>48</v>
      </c>
      <c r="R4728" s="1" t="s">
        <v>48</v>
      </c>
      <c r="S4728" s="1" t="s">
        <v>48</v>
      </c>
      <c r="T4728" s="1" t="s">
        <v>48</v>
      </c>
      <c r="U4728" s="1" t="s">
        <v>48</v>
      </c>
      <c r="V4728" s="1" t="s">
        <v>48</v>
      </c>
      <c r="W4728" s="1" t="s">
        <v>48</v>
      </c>
      <c r="X4728" s="1" t="s">
        <v>75</v>
      </c>
      <c r="Y4728" s="1" t="s">
        <v>17550</v>
      </c>
      <c r="AC4728" s="1" t="s">
        <v>5712</v>
      </c>
      <c r="AD4728" s="1" t="s">
        <v>5712</v>
      </c>
      <c r="AK4728" s="1" t="s">
        <v>55</v>
      </c>
      <c r="AN4728" s="1" t="s">
        <v>5712</v>
      </c>
      <c r="AP4728" s="1" t="s">
        <v>5712</v>
      </c>
      <c r="AR4728" s="1" t="s">
        <v>5712</v>
      </c>
      <c r="AT4728" s="1" t="s">
        <v>5712</v>
      </c>
    </row>
    <row r="4729" spans="1:48" x14ac:dyDescent="0.35">
      <c r="A4729" s="1" t="s">
        <v>17551</v>
      </c>
      <c r="B4729" s="1" t="s">
        <v>12499</v>
      </c>
      <c r="C4729" s="1" t="s">
        <v>71</v>
      </c>
      <c r="D4729">
        <v>44</v>
      </c>
      <c r="E4729" s="1" t="s">
        <v>42</v>
      </c>
      <c r="F4729" s="1" t="s">
        <v>66</v>
      </c>
      <c r="G4729" s="1" t="s">
        <v>73</v>
      </c>
      <c r="H4729" s="1" t="s">
        <v>79</v>
      </c>
      <c r="I4729" s="1" t="s">
        <v>74</v>
      </c>
      <c r="J4729" s="1" t="s">
        <v>47</v>
      </c>
      <c r="K4729" s="1" t="s">
        <v>48</v>
      </c>
      <c r="L4729" s="1" t="s">
        <v>49</v>
      </c>
      <c r="M4729" s="1" t="s">
        <v>48</v>
      </c>
      <c r="N4729" s="1" t="s">
        <v>48</v>
      </c>
      <c r="O4729" s="1" t="s">
        <v>48</v>
      </c>
      <c r="P4729" s="1" t="s">
        <v>48</v>
      </c>
      <c r="Q4729" s="1" t="s">
        <v>48</v>
      </c>
      <c r="R4729" s="1" t="s">
        <v>48</v>
      </c>
      <c r="S4729" s="1" t="s">
        <v>48</v>
      </c>
      <c r="T4729" s="1" t="s">
        <v>48</v>
      </c>
      <c r="U4729" s="1" t="s">
        <v>48</v>
      </c>
      <c r="V4729" s="1" t="s">
        <v>48</v>
      </c>
      <c r="W4729" s="1" t="s">
        <v>48</v>
      </c>
      <c r="X4729" s="1" t="s">
        <v>62</v>
      </c>
      <c r="AC4729" s="1" t="s">
        <v>5712</v>
      </c>
      <c r="AD4729" s="1" t="s">
        <v>5712</v>
      </c>
      <c r="AI4729" s="1" t="s">
        <v>17552</v>
      </c>
      <c r="AK4729" s="1" t="s">
        <v>55</v>
      </c>
      <c r="AN4729" s="1" t="s">
        <v>5712</v>
      </c>
      <c r="AP4729" s="1" t="s">
        <v>5712</v>
      </c>
      <c r="AR4729" s="1" t="s">
        <v>5712</v>
      </c>
      <c r="AT4729" s="1" t="s">
        <v>5712</v>
      </c>
    </row>
    <row r="4730" spans="1:48" x14ac:dyDescent="0.35">
      <c r="A4730" s="1" t="s">
        <v>17553</v>
      </c>
      <c r="B4730" s="1" t="s">
        <v>12499</v>
      </c>
      <c r="C4730" s="1" t="s">
        <v>71</v>
      </c>
      <c r="D4730">
        <v>22</v>
      </c>
      <c r="E4730" s="1" t="s">
        <v>57</v>
      </c>
      <c r="F4730" s="1" t="s">
        <v>107</v>
      </c>
      <c r="G4730" s="1" t="s">
        <v>85</v>
      </c>
      <c r="H4730" s="1" t="s">
        <v>79</v>
      </c>
      <c r="I4730" s="1" t="s">
        <v>110</v>
      </c>
      <c r="J4730" s="1" t="s">
        <v>47</v>
      </c>
      <c r="K4730" s="1" t="s">
        <v>48</v>
      </c>
      <c r="L4730" s="1" t="s">
        <v>48</v>
      </c>
      <c r="M4730" s="1" t="s">
        <v>48</v>
      </c>
      <c r="N4730" s="1" t="s">
        <v>48</v>
      </c>
      <c r="O4730" s="1" t="s">
        <v>48</v>
      </c>
      <c r="P4730" s="1" t="s">
        <v>48</v>
      </c>
      <c r="Q4730" s="1" t="s">
        <v>48</v>
      </c>
      <c r="R4730" s="1" t="s">
        <v>48</v>
      </c>
      <c r="S4730" s="1" t="s">
        <v>49</v>
      </c>
      <c r="T4730" s="1" t="s">
        <v>48</v>
      </c>
      <c r="U4730" s="1" t="s">
        <v>48</v>
      </c>
      <c r="V4730" s="1" t="s">
        <v>48</v>
      </c>
      <c r="W4730" s="1" t="s">
        <v>48</v>
      </c>
      <c r="X4730" s="1" t="s">
        <v>62</v>
      </c>
      <c r="AC4730" s="1" t="s">
        <v>5712</v>
      </c>
      <c r="AD4730" s="1" t="s">
        <v>5712</v>
      </c>
      <c r="AK4730" s="1" t="s">
        <v>63</v>
      </c>
      <c r="AN4730" s="1" t="s">
        <v>5712</v>
      </c>
      <c r="AP4730" s="1" t="s">
        <v>5712</v>
      </c>
      <c r="AR4730" s="1" t="s">
        <v>5712</v>
      </c>
      <c r="AT4730" s="1" t="s">
        <v>5712</v>
      </c>
      <c r="AV4730" s="1" t="s">
        <v>17554</v>
      </c>
    </row>
    <row r="4731" spans="1:48" x14ac:dyDescent="0.35">
      <c r="A4731" s="1" t="s">
        <v>17555</v>
      </c>
      <c r="B4731" s="1" t="s">
        <v>12499</v>
      </c>
      <c r="C4731" s="1" t="s">
        <v>71</v>
      </c>
      <c r="D4731">
        <v>55</v>
      </c>
      <c r="E4731" s="1" t="s">
        <v>65</v>
      </c>
      <c r="F4731" s="1" t="s">
        <v>66</v>
      </c>
      <c r="G4731" s="1" t="s">
        <v>73</v>
      </c>
      <c r="H4731" s="1" t="s">
        <v>67</v>
      </c>
      <c r="I4731" s="1" t="s">
        <v>90</v>
      </c>
      <c r="J4731" s="1" t="s">
        <v>47</v>
      </c>
      <c r="K4731" s="1" t="s">
        <v>48</v>
      </c>
      <c r="L4731" s="1" t="s">
        <v>48</v>
      </c>
      <c r="M4731" s="1" t="s">
        <v>48</v>
      </c>
      <c r="N4731" s="1" t="s">
        <v>48</v>
      </c>
      <c r="O4731" s="1" t="s">
        <v>48</v>
      </c>
      <c r="P4731" s="1" t="s">
        <v>48</v>
      </c>
      <c r="Q4731" s="1" t="s">
        <v>49</v>
      </c>
      <c r="R4731" s="1" t="s">
        <v>48</v>
      </c>
      <c r="S4731" s="1" t="s">
        <v>48</v>
      </c>
      <c r="T4731" s="1" t="s">
        <v>48</v>
      </c>
      <c r="U4731" s="1" t="s">
        <v>48</v>
      </c>
      <c r="V4731" s="1" t="s">
        <v>48</v>
      </c>
      <c r="W4731" s="1" t="s">
        <v>48</v>
      </c>
      <c r="X4731" s="1" t="s">
        <v>75</v>
      </c>
      <c r="Y4731" s="1" t="s">
        <v>17556</v>
      </c>
      <c r="AC4731" s="1" t="s">
        <v>5712</v>
      </c>
      <c r="AD4731" s="1" t="s">
        <v>5712</v>
      </c>
      <c r="AK4731" s="1" t="s">
        <v>77</v>
      </c>
      <c r="AN4731" s="1" t="s">
        <v>5712</v>
      </c>
      <c r="AP4731" s="1" t="s">
        <v>5712</v>
      </c>
      <c r="AR4731" s="1" t="s">
        <v>5712</v>
      </c>
      <c r="AT4731" s="1" t="s">
        <v>5712</v>
      </c>
      <c r="AV4731" s="1" t="s">
        <v>17557</v>
      </c>
    </row>
    <row r="4732" spans="1:48" ht="116" x14ac:dyDescent="0.35">
      <c r="A4732" s="1" t="s">
        <v>17558</v>
      </c>
      <c r="B4732" s="1" t="s">
        <v>12499</v>
      </c>
      <c r="C4732" s="1" t="s">
        <v>71</v>
      </c>
      <c r="D4732">
        <v>37</v>
      </c>
      <c r="E4732" s="1" t="s">
        <v>42</v>
      </c>
      <c r="F4732" s="1" t="s">
        <v>43</v>
      </c>
      <c r="G4732" s="1" t="s">
        <v>137</v>
      </c>
      <c r="H4732" s="1" t="s">
        <v>45</v>
      </c>
      <c r="I4732" s="1" t="s">
        <v>90</v>
      </c>
      <c r="J4732" s="1" t="s">
        <v>47</v>
      </c>
      <c r="K4732" s="1" t="s">
        <v>48</v>
      </c>
      <c r="L4732" s="1" t="s">
        <v>48</v>
      </c>
      <c r="M4732" s="1" t="s">
        <v>48</v>
      </c>
      <c r="N4732" s="1" t="s">
        <v>48</v>
      </c>
      <c r="O4732" s="1" t="s">
        <v>48</v>
      </c>
      <c r="P4732" s="1" t="s">
        <v>49</v>
      </c>
      <c r="Q4732" s="1" t="s">
        <v>48</v>
      </c>
      <c r="R4732" s="1" t="s">
        <v>48</v>
      </c>
      <c r="S4732" s="1" t="s">
        <v>48</v>
      </c>
      <c r="T4732" s="1" t="s">
        <v>48</v>
      </c>
      <c r="U4732" s="1" t="s">
        <v>48</v>
      </c>
      <c r="V4732" s="1" t="s">
        <v>48</v>
      </c>
      <c r="W4732" s="1" t="s">
        <v>48</v>
      </c>
      <c r="X4732" s="1" t="s">
        <v>62</v>
      </c>
      <c r="AC4732" s="1" t="s">
        <v>5712</v>
      </c>
      <c r="AD4732" s="1" t="s">
        <v>5712</v>
      </c>
      <c r="AK4732" s="1" t="s">
        <v>63</v>
      </c>
      <c r="AN4732" s="1" t="s">
        <v>5712</v>
      </c>
      <c r="AP4732" s="1" t="s">
        <v>5712</v>
      </c>
      <c r="AR4732" s="1" t="s">
        <v>5712</v>
      </c>
      <c r="AT4732" s="1" t="s">
        <v>5712</v>
      </c>
      <c r="AV4732" s="2" t="s">
        <v>17559</v>
      </c>
    </row>
    <row r="4733" spans="1:48" x14ac:dyDescent="0.35">
      <c r="A4733" s="1" t="s">
        <v>17560</v>
      </c>
      <c r="B4733" s="1" t="s">
        <v>12499</v>
      </c>
      <c r="C4733" s="1" t="s">
        <v>71</v>
      </c>
      <c r="D4733">
        <v>45</v>
      </c>
      <c r="E4733" s="1" t="s">
        <v>42</v>
      </c>
      <c r="F4733" s="1" t="s">
        <v>66</v>
      </c>
      <c r="G4733" s="1" t="s">
        <v>44</v>
      </c>
      <c r="H4733" s="1" t="s">
        <v>92</v>
      </c>
      <c r="I4733" s="1" t="s">
        <v>90</v>
      </c>
      <c r="J4733" s="1" t="s">
        <v>47</v>
      </c>
      <c r="K4733" s="1" t="s">
        <v>48</v>
      </c>
      <c r="L4733" s="1" t="s">
        <v>48</v>
      </c>
      <c r="M4733" s="1" t="s">
        <v>48</v>
      </c>
      <c r="N4733" s="1" t="s">
        <v>48</v>
      </c>
      <c r="O4733" s="1" t="s">
        <v>48</v>
      </c>
      <c r="P4733" s="1" t="s">
        <v>49</v>
      </c>
      <c r="Q4733" s="1" t="s">
        <v>48</v>
      </c>
      <c r="R4733" s="1" t="s">
        <v>48</v>
      </c>
      <c r="S4733" s="1" t="s">
        <v>48</v>
      </c>
      <c r="T4733" s="1" t="s">
        <v>48</v>
      </c>
      <c r="U4733" s="1" t="s">
        <v>48</v>
      </c>
      <c r="V4733" s="1" t="s">
        <v>48</v>
      </c>
      <c r="W4733" s="1" t="s">
        <v>48</v>
      </c>
      <c r="X4733" s="1" t="s">
        <v>116</v>
      </c>
      <c r="Y4733" s="1" t="s">
        <v>17561</v>
      </c>
      <c r="AC4733" s="1" t="s">
        <v>5712</v>
      </c>
      <c r="AD4733" s="1" t="s">
        <v>5712</v>
      </c>
      <c r="AI4733" s="1" t="s">
        <v>17562</v>
      </c>
      <c r="AK4733" s="1" t="s">
        <v>77</v>
      </c>
      <c r="AN4733" s="1" t="s">
        <v>5712</v>
      </c>
      <c r="AP4733" s="1" t="s">
        <v>5712</v>
      </c>
      <c r="AR4733" s="1" t="s">
        <v>5712</v>
      </c>
      <c r="AT4733" s="1" t="s">
        <v>5712</v>
      </c>
      <c r="AV4733" s="1" t="s">
        <v>17563</v>
      </c>
    </row>
    <row r="4734" spans="1:48" x14ac:dyDescent="0.35">
      <c r="A4734" s="1" t="s">
        <v>17564</v>
      </c>
      <c r="B4734" s="1" t="s">
        <v>12499</v>
      </c>
      <c r="C4734" s="1" t="s">
        <v>71</v>
      </c>
      <c r="D4734">
        <v>20</v>
      </c>
      <c r="E4734" s="1" t="s">
        <v>57</v>
      </c>
      <c r="F4734" s="1" t="s">
        <v>107</v>
      </c>
      <c r="G4734" s="1" t="s">
        <v>59</v>
      </c>
      <c r="H4734" s="1" t="s">
        <v>79</v>
      </c>
      <c r="I4734" s="1" t="s">
        <v>90</v>
      </c>
      <c r="J4734" s="1" t="s">
        <v>47</v>
      </c>
      <c r="K4734" s="1" t="s">
        <v>48</v>
      </c>
      <c r="L4734" s="1" t="s">
        <v>48</v>
      </c>
      <c r="M4734" s="1" t="s">
        <v>49</v>
      </c>
      <c r="N4734" s="1" t="s">
        <v>48</v>
      </c>
      <c r="O4734" s="1" t="s">
        <v>48</v>
      </c>
      <c r="P4734" s="1" t="s">
        <v>48</v>
      </c>
      <c r="Q4734" s="1" t="s">
        <v>48</v>
      </c>
      <c r="R4734" s="1" t="s">
        <v>48</v>
      </c>
      <c r="S4734" s="1" t="s">
        <v>48</v>
      </c>
      <c r="T4734" s="1" t="s">
        <v>48</v>
      </c>
      <c r="U4734" s="1" t="s">
        <v>48</v>
      </c>
      <c r="V4734" s="1" t="s">
        <v>48</v>
      </c>
      <c r="W4734" s="1" t="s">
        <v>48</v>
      </c>
      <c r="X4734" s="1" t="s">
        <v>51</v>
      </c>
      <c r="Y4734" s="1" t="s">
        <v>17565</v>
      </c>
      <c r="AC4734" s="1" t="s">
        <v>5712</v>
      </c>
      <c r="AD4734" s="1" t="s">
        <v>5712</v>
      </c>
      <c r="AI4734" s="1" t="s">
        <v>17566</v>
      </c>
      <c r="AK4734" s="1" t="s">
        <v>77</v>
      </c>
      <c r="AN4734" s="1" t="s">
        <v>5712</v>
      </c>
      <c r="AP4734" s="1" t="s">
        <v>5712</v>
      </c>
      <c r="AR4734" s="1" t="s">
        <v>5712</v>
      </c>
      <c r="AT4734" s="1" t="s">
        <v>5712</v>
      </c>
      <c r="AV4734" s="1" t="s">
        <v>48</v>
      </c>
    </row>
    <row r="4735" spans="1:48" x14ac:dyDescent="0.35">
      <c r="A4735" s="1" t="s">
        <v>17567</v>
      </c>
      <c r="B4735" s="1" t="s">
        <v>12499</v>
      </c>
      <c r="C4735" s="1" t="s">
        <v>71</v>
      </c>
      <c r="D4735">
        <v>27</v>
      </c>
      <c r="E4735" s="1" t="s">
        <v>57</v>
      </c>
      <c r="F4735" s="1" t="s">
        <v>107</v>
      </c>
      <c r="G4735" s="1" t="s">
        <v>73</v>
      </c>
      <c r="H4735" s="1" t="s">
        <v>45</v>
      </c>
      <c r="I4735" s="1" t="s">
        <v>74</v>
      </c>
      <c r="J4735" s="1" t="s">
        <v>47</v>
      </c>
      <c r="K4735" s="1" t="s">
        <v>48</v>
      </c>
      <c r="L4735" s="1" t="s">
        <v>48</v>
      </c>
      <c r="M4735" s="1" t="s">
        <v>49</v>
      </c>
      <c r="N4735" s="1" t="s">
        <v>48</v>
      </c>
      <c r="O4735" s="1" t="s">
        <v>48</v>
      </c>
      <c r="P4735" s="1" t="s">
        <v>48</v>
      </c>
      <c r="Q4735" s="1" t="s">
        <v>48</v>
      </c>
      <c r="R4735" s="1" t="s">
        <v>48</v>
      </c>
      <c r="S4735" s="1" t="s">
        <v>48</v>
      </c>
      <c r="T4735" s="1" t="s">
        <v>48</v>
      </c>
      <c r="U4735" s="1" t="s">
        <v>48</v>
      </c>
      <c r="V4735" s="1" t="s">
        <v>48</v>
      </c>
      <c r="W4735" s="1" t="s">
        <v>48</v>
      </c>
      <c r="X4735" s="1" t="s">
        <v>62</v>
      </c>
      <c r="AC4735" s="1" t="s">
        <v>5712</v>
      </c>
      <c r="AD4735" s="1" t="s">
        <v>5712</v>
      </c>
      <c r="AI4735" s="1" t="s">
        <v>17568</v>
      </c>
      <c r="AK4735" s="1" t="s">
        <v>77</v>
      </c>
      <c r="AN4735" s="1" t="s">
        <v>5712</v>
      </c>
      <c r="AP4735" s="1" t="s">
        <v>5712</v>
      </c>
      <c r="AR4735" s="1" t="s">
        <v>5712</v>
      </c>
      <c r="AT4735" s="1" t="s">
        <v>5712</v>
      </c>
    </row>
    <row r="4736" spans="1:48" x14ac:dyDescent="0.35">
      <c r="A4736" s="1" t="s">
        <v>17569</v>
      </c>
      <c r="B4736" s="1" t="s">
        <v>12499</v>
      </c>
      <c r="C4736" s="1" t="s">
        <v>71</v>
      </c>
      <c r="D4736">
        <v>42</v>
      </c>
      <c r="E4736" s="1" t="s">
        <v>42</v>
      </c>
      <c r="F4736" s="1" t="s">
        <v>72</v>
      </c>
      <c r="G4736" s="1" t="s">
        <v>44</v>
      </c>
      <c r="H4736" s="1" t="s">
        <v>109</v>
      </c>
      <c r="I4736" s="1" t="s">
        <v>68</v>
      </c>
      <c r="J4736" s="1" t="s">
        <v>47</v>
      </c>
      <c r="K4736" s="1" t="s">
        <v>48</v>
      </c>
      <c r="L4736" s="1" t="s">
        <v>48</v>
      </c>
      <c r="M4736" s="1" t="s">
        <v>49</v>
      </c>
      <c r="N4736" s="1" t="s">
        <v>48</v>
      </c>
      <c r="O4736" s="1" t="s">
        <v>48</v>
      </c>
      <c r="P4736" s="1" t="s">
        <v>48</v>
      </c>
      <c r="Q4736" s="1" t="s">
        <v>48</v>
      </c>
      <c r="R4736" s="1" t="s">
        <v>48</v>
      </c>
      <c r="S4736" s="1" t="s">
        <v>48</v>
      </c>
      <c r="T4736" s="1" t="s">
        <v>48</v>
      </c>
      <c r="U4736" s="1" t="s">
        <v>48</v>
      </c>
      <c r="V4736" s="1" t="s">
        <v>48</v>
      </c>
      <c r="W4736" s="1" t="s">
        <v>48</v>
      </c>
      <c r="X4736" s="1" t="s">
        <v>116</v>
      </c>
      <c r="Y4736" s="1" t="s">
        <v>11458</v>
      </c>
      <c r="AC4736" s="1" t="s">
        <v>5712</v>
      </c>
      <c r="AD4736" s="1" t="s">
        <v>5712</v>
      </c>
      <c r="AK4736" s="1" t="s">
        <v>77</v>
      </c>
      <c r="AN4736" s="1" t="s">
        <v>5712</v>
      </c>
      <c r="AP4736" s="1" t="s">
        <v>5712</v>
      </c>
      <c r="AR4736" s="1" t="s">
        <v>5712</v>
      </c>
      <c r="AT4736" s="1" t="s">
        <v>5712</v>
      </c>
    </row>
    <row r="4737" spans="1:48" x14ac:dyDescent="0.35">
      <c r="A4737" s="1" t="s">
        <v>17570</v>
      </c>
      <c r="B4737" s="1" t="s">
        <v>12499</v>
      </c>
      <c r="C4737" s="1" t="s">
        <v>71</v>
      </c>
      <c r="D4737">
        <v>31</v>
      </c>
      <c r="E4737" s="1" t="s">
        <v>57</v>
      </c>
      <c r="F4737" s="1" t="s">
        <v>58</v>
      </c>
      <c r="G4737" s="1" t="s">
        <v>85</v>
      </c>
      <c r="H4737" s="1" t="s">
        <v>45</v>
      </c>
      <c r="I4737" s="1" t="s">
        <v>61</v>
      </c>
      <c r="J4737" s="1" t="s">
        <v>47</v>
      </c>
      <c r="K4737" s="1" t="s">
        <v>48</v>
      </c>
      <c r="L4737" s="1" t="s">
        <v>48</v>
      </c>
      <c r="M4737" s="1" t="s">
        <v>48</v>
      </c>
      <c r="N4737" s="1" t="s">
        <v>48</v>
      </c>
      <c r="O4737" s="1" t="s">
        <v>48</v>
      </c>
      <c r="P4737" s="1" t="s">
        <v>49</v>
      </c>
      <c r="Q4737" s="1" t="s">
        <v>48</v>
      </c>
      <c r="R4737" s="1" t="s">
        <v>48</v>
      </c>
      <c r="S4737" s="1" t="s">
        <v>48</v>
      </c>
      <c r="T4737" s="1" t="s">
        <v>48</v>
      </c>
      <c r="U4737" s="1" t="s">
        <v>48</v>
      </c>
      <c r="V4737" s="1" t="s">
        <v>48</v>
      </c>
      <c r="W4737" s="1" t="s">
        <v>48</v>
      </c>
      <c r="X4737" s="1" t="s">
        <v>116</v>
      </c>
      <c r="Y4737" s="1" t="s">
        <v>17571</v>
      </c>
      <c r="AC4737" s="1" t="s">
        <v>5712</v>
      </c>
      <c r="AD4737" s="1" t="s">
        <v>5712</v>
      </c>
      <c r="AK4737" s="1" t="s">
        <v>55</v>
      </c>
      <c r="AN4737" s="1" t="s">
        <v>5712</v>
      </c>
      <c r="AP4737" s="1" t="s">
        <v>5712</v>
      </c>
      <c r="AR4737" s="1" t="s">
        <v>5712</v>
      </c>
      <c r="AT4737" s="1" t="s">
        <v>5712</v>
      </c>
      <c r="AV4737" s="1" t="s">
        <v>17572</v>
      </c>
    </row>
    <row r="4738" spans="1:48" x14ac:dyDescent="0.35">
      <c r="A4738" s="1" t="s">
        <v>17573</v>
      </c>
      <c r="B4738" s="1" t="s">
        <v>12499</v>
      </c>
      <c r="C4738" s="1" t="s">
        <v>71</v>
      </c>
      <c r="D4738">
        <v>20</v>
      </c>
      <c r="E4738" s="1" t="s">
        <v>57</v>
      </c>
      <c r="F4738" s="1" t="s">
        <v>107</v>
      </c>
      <c r="G4738" s="1" t="s">
        <v>98</v>
      </c>
      <c r="H4738" s="1" t="s">
        <v>79</v>
      </c>
      <c r="I4738" s="1" t="s">
        <v>68</v>
      </c>
      <c r="J4738" s="1" t="s">
        <v>47</v>
      </c>
      <c r="K4738" s="1" t="s">
        <v>48</v>
      </c>
      <c r="L4738" s="1" t="s">
        <v>48</v>
      </c>
      <c r="M4738" s="1" t="s">
        <v>48</v>
      </c>
      <c r="N4738" s="1" t="s">
        <v>48</v>
      </c>
      <c r="O4738" s="1" t="s">
        <v>48</v>
      </c>
      <c r="P4738" s="1" t="s">
        <v>48</v>
      </c>
      <c r="Q4738" s="1" t="s">
        <v>48</v>
      </c>
      <c r="R4738" s="1" t="s">
        <v>48</v>
      </c>
      <c r="S4738" s="1" t="s">
        <v>49</v>
      </c>
      <c r="T4738" s="1" t="s">
        <v>48</v>
      </c>
      <c r="U4738" s="1" t="s">
        <v>48</v>
      </c>
      <c r="V4738" s="1" t="s">
        <v>48</v>
      </c>
      <c r="W4738" s="1" t="s">
        <v>48</v>
      </c>
      <c r="X4738" s="1" t="s">
        <v>62</v>
      </c>
      <c r="AC4738" s="1" t="s">
        <v>5712</v>
      </c>
      <c r="AD4738" s="1" t="s">
        <v>5712</v>
      </c>
      <c r="AI4738" s="1" t="s">
        <v>17574</v>
      </c>
      <c r="AK4738" s="1" t="s">
        <v>63</v>
      </c>
      <c r="AN4738" s="1" t="s">
        <v>5712</v>
      </c>
      <c r="AP4738" s="1" t="s">
        <v>5712</v>
      </c>
      <c r="AR4738" s="1" t="s">
        <v>5712</v>
      </c>
      <c r="AT4738" s="1" t="s">
        <v>5712</v>
      </c>
    </row>
    <row r="4739" spans="1:48" x14ac:dyDescent="0.35">
      <c r="A4739" s="1" t="s">
        <v>17575</v>
      </c>
      <c r="B4739" s="1" t="s">
        <v>12499</v>
      </c>
      <c r="C4739" s="1" t="s">
        <v>71</v>
      </c>
      <c r="D4739">
        <v>48</v>
      </c>
      <c r="E4739" s="1" t="s">
        <v>42</v>
      </c>
      <c r="F4739" s="1" t="s">
        <v>43</v>
      </c>
      <c r="G4739" s="1" t="s">
        <v>44</v>
      </c>
      <c r="H4739" s="1" t="s">
        <v>67</v>
      </c>
      <c r="I4739" s="1" t="s">
        <v>90</v>
      </c>
      <c r="J4739" s="1" t="s">
        <v>47</v>
      </c>
      <c r="K4739" s="1" t="s">
        <v>48</v>
      </c>
      <c r="L4739" s="1" t="s">
        <v>48</v>
      </c>
      <c r="M4739" s="1" t="s">
        <v>48</v>
      </c>
      <c r="N4739" s="1" t="s">
        <v>48</v>
      </c>
      <c r="O4739" s="1" t="s">
        <v>49</v>
      </c>
      <c r="P4739" s="1" t="s">
        <v>48</v>
      </c>
      <c r="Q4739" s="1" t="s">
        <v>48</v>
      </c>
      <c r="R4739" s="1" t="s">
        <v>48</v>
      </c>
      <c r="S4739" s="1" t="s">
        <v>48</v>
      </c>
      <c r="T4739" s="1" t="s">
        <v>48</v>
      </c>
      <c r="U4739" s="1" t="s">
        <v>48</v>
      </c>
      <c r="V4739" s="1" t="s">
        <v>48</v>
      </c>
      <c r="W4739" s="1" t="s">
        <v>48</v>
      </c>
      <c r="X4739" s="1" t="s">
        <v>51</v>
      </c>
      <c r="Y4739" s="1" t="s">
        <v>17576</v>
      </c>
      <c r="AC4739" s="1" t="s">
        <v>5712</v>
      </c>
      <c r="AD4739" s="1" t="s">
        <v>5712</v>
      </c>
      <c r="AK4739" s="1" t="s">
        <v>77</v>
      </c>
      <c r="AN4739" s="1" t="s">
        <v>5712</v>
      </c>
      <c r="AP4739" s="1" t="s">
        <v>5712</v>
      </c>
      <c r="AR4739" s="1" t="s">
        <v>5712</v>
      </c>
      <c r="AT4739" s="1" t="s">
        <v>5712</v>
      </c>
    </row>
    <row r="4740" spans="1:48" x14ac:dyDescent="0.35">
      <c r="A4740" s="1" t="s">
        <v>17577</v>
      </c>
      <c r="B4740" s="1" t="s">
        <v>12499</v>
      </c>
      <c r="C4740" s="1" t="s">
        <v>71</v>
      </c>
      <c r="D4740">
        <v>51</v>
      </c>
      <c r="E4740" s="1" t="s">
        <v>42</v>
      </c>
      <c r="F4740" s="1" t="s">
        <v>66</v>
      </c>
      <c r="G4740" s="1" t="s">
        <v>59</v>
      </c>
      <c r="H4740" s="1" t="s">
        <v>67</v>
      </c>
      <c r="I4740" s="1" t="s">
        <v>99</v>
      </c>
      <c r="J4740" s="1" t="s">
        <v>47</v>
      </c>
      <c r="K4740" s="1" t="s">
        <v>48</v>
      </c>
      <c r="L4740" s="1" t="s">
        <v>48</v>
      </c>
      <c r="M4740" s="1" t="s">
        <v>48</v>
      </c>
      <c r="N4740" s="1" t="s">
        <v>48</v>
      </c>
      <c r="O4740" s="1" t="s">
        <v>49</v>
      </c>
      <c r="P4740" s="1" t="s">
        <v>48</v>
      </c>
      <c r="Q4740" s="1" t="s">
        <v>48</v>
      </c>
      <c r="R4740" s="1" t="s">
        <v>48</v>
      </c>
      <c r="S4740" s="1" t="s">
        <v>48</v>
      </c>
      <c r="T4740" s="1" t="s">
        <v>48</v>
      </c>
      <c r="U4740" s="1" t="s">
        <v>48</v>
      </c>
      <c r="V4740" s="1" t="s">
        <v>48</v>
      </c>
      <c r="W4740" s="1" t="s">
        <v>48</v>
      </c>
      <c r="X4740" s="1" t="s">
        <v>62</v>
      </c>
      <c r="AC4740" s="1" t="s">
        <v>5712</v>
      </c>
      <c r="AD4740" s="1" t="s">
        <v>5712</v>
      </c>
      <c r="AK4740" s="1" t="s">
        <v>63</v>
      </c>
      <c r="AN4740" s="1" t="s">
        <v>5712</v>
      </c>
      <c r="AP4740" s="1" t="s">
        <v>5712</v>
      </c>
      <c r="AR4740" s="1" t="s">
        <v>5712</v>
      </c>
      <c r="AT4740" s="1" t="s">
        <v>5712</v>
      </c>
      <c r="AV4740" s="1" t="s">
        <v>17578</v>
      </c>
    </row>
    <row r="4741" spans="1:48" x14ac:dyDescent="0.35">
      <c r="A4741" s="1" t="s">
        <v>17579</v>
      </c>
      <c r="B4741" s="1" t="s">
        <v>12499</v>
      </c>
      <c r="C4741" s="1" t="s">
        <v>71</v>
      </c>
      <c r="D4741">
        <v>24</v>
      </c>
      <c r="E4741" s="1" t="s">
        <v>57</v>
      </c>
      <c r="F4741" s="1" t="s">
        <v>107</v>
      </c>
      <c r="G4741" s="1" t="s">
        <v>73</v>
      </c>
      <c r="H4741" s="1" t="s">
        <v>79</v>
      </c>
      <c r="I4741" s="1" t="s">
        <v>90</v>
      </c>
      <c r="J4741" s="1" t="s">
        <v>47</v>
      </c>
      <c r="K4741" s="1" t="s">
        <v>48</v>
      </c>
      <c r="L4741" s="1" t="s">
        <v>48</v>
      </c>
      <c r="M4741" s="1" t="s">
        <v>48</v>
      </c>
      <c r="N4741" s="1" t="s">
        <v>48</v>
      </c>
      <c r="O4741" s="1" t="s">
        <v>49</v>
      </c>
      <c r="P4741" s="1" t="s">
        <v>48</v>
      </c>
      <c r="Q4741" s="1" t="s">
        <v>48</v>
      </c>
      <c r="R4741" s="1" t="s">
        <v>48</v>
      </c>
      <c r="S4741" s="1" t="s">
        <v>48</v>
      </c>
      <c r="T4741" s="1" t="s">
        <v>48</v>
      </c>
      <c r="U4741" s="1" t="s">
        <v>48</v>
      </c>
      <c r="V4741" s="1" t="s">
        <v>48</v>
      </c>
      <c r="W4741" s="1" t="s">
        <v>48</v>
      </c>
      <c r="X4741" s="1" t="s">
        <v>116</v>
      </c>
      <c r="Y4741" s="1" t="s">
        <v>17580</v>
      </c>
      <c r="AC4741" s="1" t="s">
        <v>5712</v>
      </c>
      <c r="AD4741" s="1" t="s">
        <v>5712</v>
      </c>
      <c r="AK4741" s="1" t="s">
        <v>63</v>
      </c>
      <c r="AN4741" s="1" t="s">
        <v>5712</v>
      </c>
      <c r="AP4741" s="1" t="s">
        <v>5712</v>
      </c>
      <c r="AR4741" s="1" t="s">
        <v>5712</v>
      </c>
      <c r="AT4741" s="1" t="s">
        <v>5712</v>
      </c>
      <c r="AV4741" s="1" t="s">
        <v>17581</v>
      </c>
    </row>
    <row r="4742" spans="1:48" x14ac:dyDescent="0.35">
      <c r="A4742" s="1" t="s">
        <v>17582</v>
      </c>
      <c r="B4742" s="1" t="s">
        <v>12499</v>
      </c>
      <c r="C4742" s="1" t="s">
        <v>71</v>
      </c>
      <c r="D4742">
        <v>36</v>
      </c>
      <c r="E4742" s="1" t="s">
        <v>42</v>
      </c>
      <c r="F4742" s="1" t="s">
        <v>66</v>
      </c>
      <c r="G4742" s="1" t="s">
        <v>59</v>
      </c>
      <c r="H4742" s="1" t="s">
        <v>45</v>
      </c>
      <c r="I4742" s="1" t="s">
        <v>68</v>
      </c>
      <c r="J4742" s="1" t="s">
        <v>47</v>
      </c>
      <c r="K4742" s="1" t="s">
        <v>48</v>
      </c>
      <c r="L4742" s="1" t="s">
        <v>48</v>
      </c>
      <c r="M4742" s="1" t="s">
        <v>48</v>
      </c>
      <c r="N4742" s="1" t="s">
        <v>49</v>
      </c>
      <c r="O4742" s="1" t="s">
        <v>48</v>
      </c>
      <c r="P4742" s="1" t="s">
        <v>48</v>
      </c>
      <c r="Q4742" s="1" t="s">
        <v>48</v>
      </c>
      <c r="R4742" s="1" t="s">
        <v>48</v>
      </c>
      <c r="S4742" s="1" t="s">
        <v>48</v>
      </c>
      <c r="T4742" s="1" t="s">
        <v>48</v>
      </c>
      <c r="U4742" s="1" t="s">
        <v>48</v>
      </c>
      <c r="V4742" s="1" t="s">
        <v>48</v>
      </c>
      <c r="W4742" s="1" t="s">
        <v>48</v>
      </c>
      <c r="X4742" s="1" t="s">
        <v>62</v>
      </c>
      <c r="AC4742" s="1" t="s">
        <v>5712</v>
      </c>
      <c r="AD4742" s="1" t="s">
        <v>5712</v>
      </c>
      <c r="AI4742" s="1" t="s">
        <v>17583</v>
      </c>
      <c r="AK4742" s="1" t="s">
        <v>77</v>
      </c>
      <c r="AN4742" s="1" t="s">
        <v>5712</v>
      </c>
      <c r="AP4742" s="1" t="s">
        <v>5712</v>
      </c>
      <c r="AR4742" s="1" t="s">
        <v>5712</v>
      </c>
      <c r="AT4742" s="1" t="s">
        <v>5712</v>
      </c>
    </row>
    <row r="4743" spans="1:48" x14ac:dyDescent="0.35">
      <c r="A4743" s="1" t="s">
        <v>17584</v>
      </c>
      <c r="B4743" s="1" t="s">
        <v>12499</v>
      </c>
      <c r="C4743" s="1" t="s">
        <v>71</v>
      </c>
      <c r="D4743">
        <v>29</v>
      </c>
      <c r="E4743" s="1" t="s">
        <v>57</v>
      </c>
      <c r="F4743" s="1" t="s">
        <v>72</v>
      </c>
      <c r="G4743" s="1" t="s">
        <v>73</v>
      </c>
      <c r="H4743" s="1" t="s">
        <v>79</v>
      </c>
      <c r="I4743" s="1" t="s">
        <v>46</v>
      </c>
      <c r="J4743" s="1" t="s">
        <v>47</v>
      </c>
      <c r="K4743" s="1" t="s">
        <v>48</v>
      </c>
      <c r="L4743" s="1" t="s">
        <v>48</v>
      </c>
      <c r="M4743" s="1" t="s">
        <v>48</v>
      </c>
      <c r="N4743" s="1" t="s">
        <v>48</v>
      </c>
      <c r="O4743" s="1" t="s">
        <v>48</v>
      </c>
      <c r="P4743" s="1" t="s">
        <v>49</v>
      </c>
      <c r="Q4743" s="1" t="s">
        <v>48</v>
      </c>
      <c r="R4743" s="1" t="s">
        <v>48</v>
      </c>
      <c r="S4743" s="1" t="s">
        <v>48</v>
      </c>
      <c r="T4743" s="1" t="s">
        <v>48</v>
      </c>
      <c r="U4743" s="1" t="s">
        <v>48</v>
      </c>
      <c r="V4743" s="1" t="s">
        <v>48</v>
      </c>
      <c r="W4743" s="1" t="s">
        <v>48</v>
      </c>
      <c r="X4743" s="1" t="s">
        <v>62</v>
      </c>
      <c r="AC4743" s="1" t="s">
        <v>5712</v>
      </c>
      <c r="AD4743" s="1" t="s">
        <v>5712</v>
      </c>
      <c r="AK4743" s="1" t="s">
        <v>77</v>
      </c>
      <c r="AN4743" s="1" t="s">
        <v>5712</v>
      </c>
      <c r="AP4743" s="1" t="s">
        <v>5712</v>
      </c>
      <c r="AR4743" s="1" t="s">
        <v>5712</v>
      </c>
      <c r="AT4743" s="1" t="s">
        <v>5712</v>
      </c>
    </row>
    <row r="4744" spans="1:48" x14ac:dyDescent="0.35">
      <c r="A4744" s="1" t="s">
        <v>17585</v>
      </c>
      <c r="B4744" s="1" t="s">
        <v>12499</v>
      </c>
      <c r="C4744" s="1" t="s">
        <v>71</v>
      </c>
      <c r="D4744">
        <v>20</v>
      </c>
      <c r="E4744" s="1" t="s">
        <v>57</v>
      </c>
      <c r="F4744" s="1" t="s">
        <v>72</v>
      </c>
      <c r="G4744" s="1" t="s">
        <v>59</v>
      </c>
      <c r="H4744" s="1" t="s">
        <v>79</v>
      </c>
      <c r="I4744" s="1" t="s">
        <v>68</v>
      </c>
      <c r="J4744" s="1" t="s">
        <v>47</v>
      </c>
      <c r="K4744" s="1" t="s">
        <v>48</v>
      </c>
      <c r="L4744" s="1" t="s">
        <v>48</v>
      </c>
      <c r="M4744" s="1" t="s">
        <v>49</v>
      </c>
      <c r="N4744" s="1" t="s">
        <v>48</v>
      </c>
      <c r="O4744" s="1" t="s">
        <v>48</v>
      </c>
      <c r="P4744" s="1" t="s">
        <v>48</v>
      </c>
      <c r="Q4744" s="1" t="s">
        <v>48</v>
      </c>
      <c r="R4744" s="1" t="s">
        <v>48</v>
      </c>
      <c r="S4744" s="1" t="s">
        <v>48</v>
      </c>
      <c r="T4744" s="1" t="s">
        <v>48</v>
      </c>
      <c r="U4744" s="1" t="s">
        <v>48</v>
      </c>
      <c r="V4744" s="1" t="s">
        <v>48</v>
      </c>
      <c r="W4744" s="1" t="s">
        <v>48</v>
      </c>
      <c r="X4744" s="1" t="s">
        <v>116</v>
      </c>
      <c r="Y4744" s="1" t="s">
        <v>17586</v>
      </c>
      <c r="AC4744" s="1" t="s">
        <v>5712</v>
      </c>
      <c r="AD4744" s="1" t="s">
        <v>5712</v>
      </c>
      <c r="AK4744" s="1" t="s">
        <v>63</v>
      </c>
      <c r="AN4744" s="1" t="s">
        <v>5712</v>
      </c>
      <c r="AP4744" s="1" t="s">
        <v>5712</v>
      </c>
      <c r="AR4744" s="1" t="s">
        <v>5712</v>
      </c>
      <c r="AT4744" s="1" t="s">
        <v>5712</v>
      </c>
    </row>
    <row r="4745" spans="1:48" x14ac:dyDescent="0.35">
      <c r="A4745" s="1" t="s">
        <v>17587</v>
      </c>
      <c r="B4745" s="1" t="s">
        <v>12499</v>
      </c>
      <c r="C4745" s="1" t="s">
        <v>71</v>
      </c>
      <c r="D4745">
        <v>26</v>
      </c>
      <c r="E4745" s="1" t="s">
        <v>57</v>
      </c>
      <c r="F4745" s="1" t="s">
        <v>107</v>
      </c>
      <c r="G4745" s="1" t="s">
        <v>98</v>
      </c>
      <c r="H4745" s="1" t="s">
        <v>386</v>
      </c>
      <c r="I4745" s="1" t="s">
        <v>113</v>
      </c>
      <c r="J4745" s="1" t="s">
        <v>47</v>
      </c>
      <c r="K4745" s="1" t="s">
        <v>48</v>
      </c>
      <c r="L4745" s="1" t="s">
        <v>48</v>
      </c>
      <c r="M4745" s="1" t="s">
        <v>49</v>
      </c>
      <c r="N4745" s="1" t="s">
        <v>48</v>
      </c>
      <c r="O4745" s="1" t="s">
        <v>48</v>
      </c>
      <c r="P4745" s="1" t="s">
        <v>48</v>
      </c>
      <c r="Q4745" s="1" t="s">
        <v>48</v>
      </c>
      <c r="R4745" s="1" t="s">
        <v>48</v>
      </c>
      <c r="S4745" s="1" t="s">
        <v>48</v>
      </c>
      <c r="T4745" s="1" t="s">
        <v>48</v>
      </c>
      <c r="U4745" s="1" t="s">
        <v>48</v>
      </c>
      <c r="V4745" s="1" t="s">
        <v>48</v>
      </c>
      <c r="W4745" s="1" t="s">
        <v>48</v>
      </c>
      <c r="X4745" s="1" t="s">
        <v>62</v>
      </c>
      <c r="AC4745" s="1" t="s">
        <v>5712</v>
      </c>
      <c r="AD4745" s="1" t="s">
        <v>5712</v>
      </c>
      <c r="AK4745" s="1" t="s">
        <v>55</v>
      </c>
      <c r="AN4745" s="1" t="s">
        <v>5712</v>
      </c>
      <c r="AP4745" s="1" t="s">
        <v>5712</v>
      </c>
      <c r="AR4745" s="1" t="s">
        <v>5712</v>
      </c>
      <c r="AT4745" s="1" t="s">
        <v>5712</v>
      </c>
      <c r="AV4745" s="1" t="s">
        <v>17588</v>
      </c>
    </row>
    <row r="4746" spans="1:48" x14ac:dyDescent="0.35">
      <c r="A4746" s="1" t="s">
        <v>17589</v>
      </c>
      <c r="B4746" s="1" t="s">
        <v>12499</v>
      </c>
      <c r="C4746" s="1" t="s">
        <v>71</v>
      </c>
      <c r="D4746">
        <v>23</v>
      </c>
      <c r="E4746" s="1" t="s">
        <v>57</v>
      </c>
      <c r="F4746" s="1" t="s">
        <v>107</v>
      </c>
      <c r="G4746" s="1" t="s">
        <v>59</v>
      </c>
      <c r="H4746" s="1" t="s">
        <v>45</v>
      </c>
      <c r="I4746" s="1" t="s">
        <v>110</v>
      </c>
      <c r="J4746" s="1" t="s">
        <v>47</v>
      </c>
      <c r="K4746" s="1" t="s">
        <v>48</v>
      </c>
      <c r="L4746" s="1" t="s">
        <v>48</v>
      </c>
      <c r="M4746" s="1" t="s">
        <v>48</v>
      </c>
      <c r="N4746" s="1" t="s">
        <v>48</v>
      </c>
      <c r="O4746" s="1" t="s">
        <v>48</v>
      </c>
      <c r="P4746" s="1" t="s">
        <v>48</v>
      </c>
      <c r="Q4746" s="1" t="s">
        <v>48</v>
      </c>
      <c r="R4746" s="1" t="s">
        <v>49</v>
      </c>
      <c r="S4746" s="1" t="s">
        <v>48</v>
      </c>
      <c r="T4746" s="1" t="s">
        <v>48</v>
      </c>
      <c r="U4746" s="1" t="s">
        <v>48</v>
      </c>
      <c r="V4746" s="1" t="s">
        <v>48</v>
      </c>
      <c r="W4746" s="1" t="s">
        <v>48</v>
      </c>
      <c r="X4746" s="1" t="s">
        <v>62</v>
      </c>
      <c r="AC4746" s="1" t="s">
        <v>5712</v>
      </c>
      <c r="AD4746" s="1" t="s">
        <v>5712</v>
      </c>
      <c r="AK4746" s="1" t="s">
        <v>77</v>
      </c>
      <c r="AN4746" s="1" t="s">
        <v>5712</v>
      </c>
      <c r="AP4746" s="1" t="s">
        <v>5712</v>
      </c>
      <c r="AR4746" s="1" t="s">
        <v>5712</v>
      </c>
      <c r="AT4746" s="1" t="s">
        <v>5712</v>
      </c>
    </row>
    <row r="4747" spans="1:48" x14ac:dyDescent="0.35">
      <c r="A4747" s="1" t="s">
        <v>17590</v>
      </c>
      <c r="B4747" s="1" t="s">
        <v>12499</v>
      </c>
      <c r="C4747" s="1" t="s">
        <v>71</v>
      </c>
      <c r="D4747">
        <v>24</v>
      </c>
      <c r="E4747" s="1" t="s">
        <v>57</v>
      </c>
      <c r="F4747" s="1" t="s">
        <v>107</v>
      </c>
      <c r="G4747" s="1" t="s">
        <v>73</v>
      </c>
      <c r="H4747" s="1" t="s">
        <v>79</v>
      </c>
      <c r="I4747" s="1" t="s">
        <v>90</v>
      </c>
      <c r="J4747" s="1" t="s">
        <v>47</v>
      </c>
      <c r="K4747" s="1" t="s">
        <v>48</v>
      </c>
      <c r="L4747" s="1" t="s">
        <v>48</v>
      </c>
      <c r="M4747" s="1" t="s">
        <v>48</v>
      </c>
      <c r="N4747" s="1" t="s">
        <v>48</v>
      </c>
      <c r="O4747" s="1" t="s">
        <v>48</v>
      </c>
      <c r="P4747" s="1" t="s">
        <v>48</v>
      </c>
      <c r="Q4747" s="1" t="s">
        <v>49</v>
      </c>
      <c r="R4747" s="1" t="s">
        <v>48</v>
      </c>
      <c r="S4747" s="1" t="s">
        <v>48</v>
      </c>
      <c r="T4747" s="1" t="s">
        <v>48</v>
      </c>
      <c r="U4747" s="1" t="s">
        <v>48</v>
      </c>
      <c r="V4747" s="1" t="s">
        <v>48</v>
      </c>
      <c r="W4747" s="1" t="s">
        <v>48</v>
      </c>
      <c r="X4747" s="1" t="s">
        <v>62</v>
      </c>
      <c r="AC4747" s="1" t="s">
        <v>5712</v>
      </c>
      <c r="AD4747" s="1" t="s">
        <v>5712</v>
      </c>
      <c r="AK4747" s="1" t="s">
        <v>55</v>
      </c>
      <c r="AN4747" s="1" t="s">
        <v>5712</v>
      </c>
      <c r="AP4747" s="1" t="s">
        <v>5712</v>
      </c>
      <c r="AR4747" s="1" t="s">
        <v>5712</v>
      </c>
      <c r="AT4747" s="1" t="s">
        <v>5712</v>
      </c>
      <c r="AV4747" s="1" t="s">
        <v>17591</v>
      </c>
    </row>
    <row r="4748" spans="1:48" x14ac:dyDescent="0.35">
      <c r="A4748" s="1" t="s">
        <v>17592</v>
      </c>
      <c r="B4748" s="1" t="s">
        <v>12499</v>
      </c>
      <c r="C4748" s="1" t="s">
        <v>71</v>
      </c>
      <c r="D4748">
        <v>21</v>
      </c>
      <c r="E4748" s="1" t="s">
        <v>57</v>
      </c>
      <c r="F4748" s="1" t="s">
        <v>58</v>
      </c>
      <c r="G4748" s="1" t="s">
        <v>98</v>
      </c>
      <c r="H4748" s="1" t="s">
        <v>45</v>
      </c>
      <c r="I4748" s="1" t="s">
        <v>113</v>
      </c>
      <c r="J4748" s="1" t="s">
        <v>47</v>
      </c>
      <c r="K4748" s="1" t="s">
        <v>48</v>
      </c>
      <c r="L4748" s="1" t="s">
        <v>49</v>
      </c>
      <c r="M4748" s="1" t="s">
        <v>48</v>
      </c>
      <c r="N4748" s="1" t="s">
        <v>48</v>
      </c>
      <c r="O4748" s="1" t="s">
        <v>48</v>
      </c>
      <c r="P4748" s="1" t="s">
        <v>48</v>
      </c>
      <c r="Q4748" s="1" t="s">
        <v>48</v>
      </c>
      <c r="R4748" s="1" t="s">
        <v>48</v>
      </c>
      <c r="S4748" s="1" t="s">
        <v>48</v>
      </c>
      <c r="T4748" s="1" t="s">
        <v>48</v>
      </c>
      <c r="U4748" s="1" t="s">
        <v>48</v>
      </c>
      <c r="V4748" s="1" t="s">
        <v>48</v>
      </c>
      <c r="W4748" s="1" t="s">
        <v>48</v>
      </c>
      <c r="X4748" s="1" t="s">
        <v>62</v>
      </c>
      <c r="AC4748" s="1" t="s">
        <v>5712</v>
      </c>
      <c r="AD4748" s="1" t="s">
        <v>5712</v>
      </c>
      <c r="AK4748" s="1" t="s">
        <v>55</v>
      </c>
      <c r="AN4748" s="1" t="s">
        <v>5712</v>
      </c>
      <c r="AP4748" s="1" t="s">
        <v>5712</v>
      </c>
      <c r="AR4748" s="1" t="s">
        <v>5712</v>
      </c>
      <c r="AT4748" s="1" t="s">
        <v>5712</v>
      </c>
      <c r="AV4748" s="1" t="s">
        <v>17593</v>
      </c>
    </row>
    <row r="4749" spans="1:48" x14ac:dyDescent="0.35">
      <c r="A4749" s="1" t="s">
        <v>17594</v>
      </c>
      <c r="B4749" s="1" t="s">
        <v>12499</v>
      </c>
      <c r="C4749" s="1" t="s">
        <v>71</v>
      </c>
      <c r="D4749">
        <v>20</v>
      </c>
      <c r="E4749" s="1" t="s">
        <v>57</v>
      </c>
      <c r="F4749" s="1" t="s">
        <v>58</v>
      </c>
      <c r="G4749" s="1" t="s">
        <v>98</v>
      </c>
      <c r="H4749" s="1" t="s">
        <v>45</v>
      </c>
      <c r="I4749" s="1" t="s">
        <v>110</v>
      </c>
      <c r="J4749" s="1" t="s">
        <v>47</v>
      </c>
      <c r="K4749" s="1" t="s">
        <v>48</v>
      </c>
      <c r="L4749" s="1" t="s">
        <v>48</v>
      </c>
      <c r="M4749" s="1" t="s">
        <v>48</v>
      </c>
      <c r="N4749" s="1" t="s">
        <v>48</v>
      </c>
      <c r="O4749" s="1" t="s">
        <v>48</v>
      </c>
      <c r="P4749" s="1" t="s">
        <v>48</v>
      </c>
      <c r="Q4749" s="1" t="s">
        <v>49</v>
      </c>
      <c r="R4749" s="1" t="s">
        <v>48</v>
      </c>
      <c r="S4749" s="1" t="s">
        <v>48</v>
      </c>
      <c r="T4749" s="1" t="s">
        <v>48</v>
      </c>
      <c r="U4749" s="1" t="s">
        <v>48</v>
      </c>
      <c r="V4749" s="1" t="s">
        <v>48</v>
      </c>
      <c r="W4749" s="1" t="s">
        <v>48</v>
      </c>
      <c r="X4749" s="1" t="s">
        <v>116</v>
      </c>
      <c r="Y4749" s="1" t="s">
        <v>17595</v>
      </c>
      <c r="AC4749" s="1" t="s">
        <v>5712</v>
      </c>
      <c r="AD4749" s="1" t="s">
        <v>5712</v>
      </c>
      <c r="AK4749" s="1" t="s">
        <v>101</v>
      </c>
      <c r="AN4749" s="1" t="s">
        <v>5712</v>
      </c>
      <c r="AP4749" s="1" t="s">
        <v>5712</v>
      </c>
      <c r="AR4749" s="1" t="s">
        <v>5712</v>
      </c>
      <c r="AT4749" s="1" t="s">
        <v>5712</v>
      </c>
    </row>
    <row r="4750" spans="1:48" x14ac:dyDescent="0.35">
      <c r="A4750" s="1" t="s">
        <v>17596</v>
      </c>
      <c r="B4750" s="1" t="s">
        <v>12499</v>
      </c>
      <c r="C4750" s="1" t="s">
        <v>71</v>
      </c>
      <c r="D4750">
        <v>35</v>
      </c>
      <c r="E4750" s="1" t="s">
        <v>42</v>
      </c>
      <c r="F4750" s="1" t="s">
        <v>43</v>
      </c>
      <c r="G4750" s="1" t="s">
        <v>85</v>
      </c>
      <c r="H4750" s="1" t="s">
        <v>45</v>
      </c>
      <c r="I4750" s="1" t="s">
        <v>74</v>
      </c>
      <c r="J4750" s="1" t="s">
        <v>47</v>
      </c>
      <c r="K4750" s="1" t="s">
        <v>48</v>
      </c>
      <c r="L4750" s="1" t="s">
        <v>48</v>
      </c>
      <c r="M4750" s="1" t="s">
        <v>48</v>
      </c>
      <c r="N4750" s="1" t="s">
        <v>49</v>
      </c>
      <c r="O4750" s="1" t="s">
        <v>48</v>
      </c>
      <c r="P4750" s="1" t="s">
        <v>48</v>
      </c>
      <c r="Q4750" s="1" t="s">
        <v>48</v>
      </c>
      <c r="R4750" s="1" t="s">
        <v>48</v>
      </c>
      <c r="S4750" s="1" t="s">
        <v>48</v>
      </c>
      <c r="T4750" s="1" t="s">
        <v>48</v>
      </c>
      <c r="U4750" s="1" t="s">
        <v>48</v>
      </c>
      <c r="V4750" s="1" t="s">
        <v>48</v>
      </c>
      <c r="W4750" s="1" t="s">
        <v>48</v>
      </c>
      <c r="X4750" s="1" t="s">
        <v>116</v>
      </c>
      <c r="Y4750" s="1" t="s">
        <v>10163</v>
      </c>
      <c r="AC4750" s="1" t="s">
        <v>5712</v>
      </c>
      <c r="AD4750" s="1" t="s">
        <v>5712</v>
      </c>
      <c r="AI4750" s="1" t="s">
        <v>13180</v>
      </c>
      <c r="AK4750" s="1" t="s">
        <v>55</v>
      </c>
      <c r="AN4750" s="1" t="s">
        <v>5712</v>
      </c>
      <c r="AP4750" s="1" t="s">
        <v>5712</v>
      </c>
      <c r="AR4750" s="1" t="s">
        <v>5712</v>
      </c>
      <c r="AT4750" s="1" t="s">
        <v>5712</v>
      </c>
      <c r="AV4750" s="1" t="s">
        <v>17597</v>
      </c>
    </row>
    <row r="4751" spans="1:48" x14ac:dyDescent="0.35">
      <c r="A4751" s="1" t="s">
        <v>17598</v>
      </c>
      <c r="B4751" s="1" t="s">
        <v>12499</v>
      </c>
      <c r="C4751" s="1" t="s">
        <v>71</v>
      </c>
      <c r="D4751">
        <v>28</v>
      </c>
      <c r="E4751" s="1" t="s">
        <v>57</v>
      </c>
      <c r="F4751" s="1" t="s">
        <v>58</v>
      </c>
      <c r="G4751" s="1" t="s">
        <v>59</v>
      </c>
      <c r="H4751" s="1" t="s">
        <v>45</v>
      </c>
      <c r="I4751" s="1" t="s">
        <v>110</v>
      </c>
      <c r="J4751" s="1" t="s">
        <v>47</v>
      </c>
      <c r="K4751" s="1" t="s">
        <v>48</v>
      </c>
      <c r="L4751" s="1" t="s">
        <v>48</v>
      </c>
      <c r="M4751" s="1" t="s">
        <v>49</v>
      </c>
      <c r="N4751" s="1" t="s">
        <v>48</v>
      </c>
      <c r="O4751" s="1" t="s">
        <v>48</v>
      </c>
      <c r="P4751" s="1" t="s">
        <v>48</v>
      </c>
      <c r="Q4751" s="1" t="s">
        <v>48</v>
      </c>
      <c r="R4751" s="1" t="s">
        <v>48</v>
      </c>
      <c r="S4751" s="1" t="s">
        <v>48</v>
      </c>
      <c r="T4751" s="1" t="s">
        <v>48</v>
      </c>
      <c r="U4751" s="1" t="s">
        <v>48</v>
      </c>
      <c r="V4751" s="1" t="s">
        <v>48</v>
      </c>
      <c r="W4751" s="1" t="s">
        <v>49</v>
      </c>
      <c r="X4751" s="1" t="s">
        <v>62</v>
      </c>
      <c r="AC4751" s="1" t="s">
        <v>5712</v>
      </c>
      <c r="AD4751" s="1" t="s">
        <v>5712</v>
      </c>
      <c r="AK4751" s="1" t="s">
        <v>77</v>
      </c>
      <c r="AN4751" s="1" t="s">
        <v>5712</v>
      </c>
      <c r="AP4751" s="1" t="s">
        <v>5712</v>
      </c>
      <c r="AR4751" s="1" t="s">
        <v>5712</v>
      </c>
      <c r="AT4751" s="1" t="s">
        <v>5712</v>
      </c>
    </row>
    <row r="4752" spans="1:48" x14ac:dyDescent="0.35">
      <c r="A4752" s="1" t="s">
        <v>17599</v>
      </c>
      <c r="B4752" s="1" t="s">
        <v>12499</v>
      </c>
      <c r="C4752" s="1" t="s">
        <v>71</v>
      </c>
      <c r="D4752">
        <v>21</v>
      </c>
      <c r="E4752" s="1" t="s">
        <v>57</v>
      </c>
      <c r="F4752" s="1" t="s">
        <v>58</v>
      </c>
      <c r="G4752" s="1" t="s">
        <v>59</v>
      </c>
      <c r="H4752" s="1" t="s">
        <v>45</v>
      </c>
      <c r="I4752" s="1" t="s">
        <v>46</v>
      </c>
      <c r="J4752" s="1" t="s">
        <v>47</v>
      </c>
      <c r="K4752" s="1" t="s">
        <v>48</v>
      </c>
      <c r="L4752" s="1" t="s">
        <v>48</v>
      </c>
      <c r="M4752" s="1" t="s">
        <v>48</v>
      </c>
      <c r="N4752" s="1" t="s">
        <v>48</v>
      </c>
      <c r="O4752" s="1" t="s">
        <v>48</v>
      </c>
      <c r="P4752" s="1" t="s">
        <v>48</v>
      </c>
      <c r="Q4752" s="1" t="s">
        <v>49</v>
      </c>
      <c r="R4752" s="1" t="s">
        <v>48</v>
      </c>
      <c r="S4752" s="1" t="s">
        <v>48</v>
      </c>
      <c r="T4752" s="1" t="s">
        <v>48</v>
      </c>
      <c r="U4752" s="1" t="s">
        <v>48</v>
      </c>
      <c r="V4752" s="1" t="s">
        <v>48</v>
      </c>
      <c r="W4752" s="1" t="s">
        <v>48</v>
      </c>
      <c r="X4752" s="1" t="s">
        <v>62</v>
      </c>
      <c r="AC4752" s="1" t="s">
        <v>5712</v>
      </c>
      <c r="AD4752" s="1" t="s">
        <v>5712</v>
      </c>
      <c r="AK4752" s="1" t="s">
        <v>63</v>
      </c>
      <c r="AN4752" s="1" t="s">
        <v>5712</v>
      </c>
      <c r="AP4752" s="1" t="s">
        <v>5712</v>
      </c>
      <c r="AR4752" s="1" t="s">
        <v>5712</v>
      </c>
      <c r="AT4752" s="1" t="s">
        <v>5712</v>
      </c>
      <c r="AV4752" s="1" t="s">
        <v>17600</v>
      </c>
    </row>
    <row r="4753" spans="1:48" x14ac:dyDescent="0.35">
      <c r="A4753" s="1" t="s">
        <v>17601</v>
      </c>
      <c r="B4753" s="1" t="s">
        <v>12499</v>
      </c>
      <c r="C4753" s="1" t="s">
        <v>71</v>
      </c>
      <c r="D4753">
        <v>27</v>
      </c>
      <c r="E4753" s="1" t="s">
        <v>57</v>
      </c>
      <c r="F4753" s="1" t="s">
        <v>58</v>
      </c>
      <c r="G4753" s="1" t="s">
        <v>59</v>
      </c>
      <c r="H4753" s="1" t="s">
        <v>109</v>
      </c>
      <c r="I4753" s="1" t="s">
        <v>68</v>
      </c>
      <c r="J4753" s="1" t="s">
        <v>47</v>
      </c>
      <c r="K4753" s="1" t="s">
        <v>48</v>
      </c>
      <c r="L4753" s="1" t="s">
        <v>48</v>
      </c>
      <c r="M4753" s="1" t="s">
        <v>48</v>
      </c>
      <c r="N4753" s="1" t="s">
        <v>48</v>
      </c>
      <c r="O4753" s="1" t="s">
        <v>48</v>
      </c>
      <c r="P4753" s="1" t="s">
        <v>49</v>
      </c>
      <c r="Q4753" s="1" t="s">
        <v>48</v>
      </c>
      <c r="R4753" s="1" t="s">
        <v>48</v>
      </c>
      <c r="S4753" s="1" t="s">
        <v>48</v>
      </c>
      <c r="T4753" s="1" t="s">
        <v>48</v>
      </c>
      <c r="U4753" s="1" t="s">
        <v>48</v>
      </c>
      <c r="V4753" s="1" t="s">
        <v>48</v>
      </c>
      <c r="W4753" s="1" t="s">
        <v>48</v>
      </c>
      <c r="X4753" s="1" t="s">
        <v>116</v>
      </c>
      <c r="Y4753" s="1" t="s">
        <v>17602</v>
      </c>
      <c r="AC4753" s="1" t="s">
        <v>5712</v>
      </c>
      <c r="AD4753" s="1" t="s">
        <v>5712</v>
      </c>
      <c r="AK4753" s="1" t="s">
        <v>55</v>
      </c>
      <c r="AN4753" s="1" t="s">
        <v>5712</v>
      </c>
      <c r="AP4753" s="1" t="s">
        <v>5712</v>
      </c>
      <c r="AR4753" s="1" t="s">
        <v>5712</v>
      </c>
      <c r="AT4753" s="1" t="s">
        <v>5712</v>
      </c>
    </row>
    <row r="4754" spans="1:48" x14ac:dyDescent="0.35">
      <c r="A4754" s="1" t="s">
        <v>17603</v>
      </c>
      <c r="B4754" s="1" t="s">
        <v>12499</v>
      </c>
      <c r="C4754" s="1" t="s">
        <v>71</v>
      </c>
      <c r="D4754">
        <v>43</v>
      </c>
      <c r="E4754" s="1" t="s">
        <v>42</v>
      </c>
      <c r="F4754" s="1" t="s">
        <v>66</v>
      </c>
      <c r="G4754" s="1" t="s">
        <v>137</v>
      </c>
      <c r="H4754" s="1" t="s">
        <v>109</v>
      </c>
      <c r="I4754" s="1" t="s">
        <v>61</v>
      </c>
      <c r="J4754" s="1" t="s">
        <v>47</v>
      </c>
      <c r="K4754" s="1" t="s">
        <v>48</v>
      </c>
      <c r="L4754" s="1" t="s">
        <v>48</v>
      </c>
      <c r="M4754" s="1" t="s">
        <v>48</v>
      </c>
      <c r="N4754" s="1" t="s">
        <v>48</v>
      </c>
      <c r="O4754" s="1" t="s">
        <v>49</v>
      </c>
      <c r="P4754" s="1" t="s">
        <v>48</v>
      </c>
      <c r="Q4754" s="1" t="s">
        <v>48</v>
      </c>
      <c r="R4754" s="1" t="s">
        <v>48</v>
      </c>
      <c r="S4754" s="1" t="s">
        <v>48</v>
      </c>
      <c r="T4754" s="1" t="s">
        <v>48</v>
      </c>
      <c r="U4754" s="1" t="s">
        <v>48</v>
      </c>
      <c r="V4754" s="1" t="s">
        <v>48</v>
      </c>
      <c r="W4754" s="1" t="s">
        <v>48</v>
      </c>
      <c r="X4754" s="1" t="s">
        <v>62</v>
      </c>
      <c r="AC4754" s="1" t="s">
        <v>5712</v>
      </c>
      <c r="AD4754" s="1" t="s">
        <v>5712</v>
      </c>
      <c r="AK4754" s="1" t="s">
        <v>63</v>
      </c>
      <c r="AN4754" s="1" t="s">
        <v>5712</v>
      </c>
      <c r="AP4754" s="1" t="s">
        <v>81</v>
      </c>
      <c r="AR4754" s="1" t="s">
        <v>5712</v>
      </c>
      <c r="AT4754" s="1" t="s">
        <v>5712</v>
      </c>
    </row>
    <row r="4755" spans="1:48" x14ac:dyDescent="0.35">
      <c r="A4755" s="1" t="s">
        <v>17604</v>
      </c>
      <c r="B4755" s="1" t="s">
        <v>12499</v>
      </c>
      <c r="C4755" s="1" t="s">
        <v>71</v>
      </c>
      <c r="D4755">
        <v>40</v>
      </c>
      <c r="E4755" s="1" t="s">
        <v>42</v>
      </c>
      <c r="F4755" s="1" t="s">
        <v>66</v>
      </c>
      <c r="G4755" s="1" t="s">
        <v>98</v>
      </c>
      <c r="H4755" s="1" t="s">
        <v>45</v>
      </c>
      <c r="I4755" s="1" t="s">
        <v>74</v>
      </c>
      <c r="J4755" s="1" t="s">
        <v>47</v>
      </c>
      <c r="K4755" s="1" t="s">
        <v>48</v>
      </c>
      <c r="L4755" s="1" t="s">
        <v>48</v>
      </c>
      <c r="M4755" s="1" t="s">
        <v>48</v>
      </c>
      <c r="N4755" s="1" t="s">
        <v>48</v>
      </c>
      <c r="O4755" s="1" t="s">
        <v>48</v>
      </c>
      <c r="P4755" s="1" t="s">
        <v>48</v>
      </c>
      <c r="Q4755" s="1" t="s">
        <v>48</v>
      </c>
      <c r="R4755" s="1" t="s">
        <v>49</v>
      </c>
      <c r="S4755" s="1" t="s">
        <v>48</v>
      </c>
      <c r="T4755" s="1" t="s">
        <v>48</v>
      </c>
      <c r="U4755" s="1" t="s">
        <v>48</v>
      </c>
      <c r="V4755" s="1" t="s">
        <v>48</v>
      </c>
      <c r="W4755" s="1" t="s">
        <v>48</v>
      </c>
      <c r="X4755" s="1" t="s">
        <v>62</v>
      </c>
      <c r="AC4755" s="1" t="s">
        <v>5712</v>
      </c>
      <c r="AD4755" s="1" t="s">
        <v>5712</v>
      </c>
      <c r="AK4755" s="1" t="s">
        <v>55</v>
      </c>
      <c r="AN4755" s="1" t="s">
        <v>5712</v>
      </c>
      <c r="AP4755" s="1" t="s">
        <v>5712</v>
      </c>
      <c r="AR4755" s="1" t="s">
        <v>5712</v>
      </c>
      <c r="AT4755" s="1" t="s">
        <v>5712</v>
      </c>
    </row>
    <row r="4756" spans="1:48" x14ac:dyDescent="0.35">
      <c r="A4756" s="1" t="s">
        <v>17605</v>
      </c>
      <c r="B4756" s="1" t="s">
        <v>12499</v>
      </c>
      <c r="C4756" s="1" t="s">
        <v>71</v>
      </c>
      <c r="D4756">
        <v>36</v>
      </c>
      <c r="E4756" s="1" t="s">
        <v>42</v>
      </c>
      <c r="F4756" s="1" t="s">
        <v>66</v>
      </c>
      <c r="G4756" s="1" t="s">
        <v>85</v>
      </c>
      <c r="H4756" s="1" t="s">
        <v>67</v>
      </c>
      <c r="I4756" s="1" t="s">
        <v>90</v>
      </c>
      <c r="J4756" s="1" t="s">
        <v>47</v>
      </c>
      <c r="K4756" s="1" t="s">
        <v>48</v>
      </c>
      <c r="L4756" s="1" t="s">
        <v>49</v>
      </c>
      <c r="M4756" s="1" t="s">
        <v>48</v>
      </c>
      <c r="N4756" s="1" t="s">
        <v>48</v>
      </c>
      <c r="O4756" s="1" t="s">
        <v>48</v>
      </c>
      <c r="P4756" s="1" t="s">
        <v>48</v>
      </c>
      <c r="Q4756" s="1" t="s">
        <v>48</v>
      </c>
      <c r="R4756" s="1" t="s">
        <v>48</v>
      </c>
      <c r="S4756" s="1" t="s">
        <v>48</v>
      </c>
      <c r="T4756" s="1" t="s">
        <v>48</v>
      </c>
      <c r="U4756" s="1" t="s">
        <v>48</v>
      </c>
      <c r="V4756" s="1" t="s">
        <v>48</v>
      </c>
      <c r="W4756" s="1" t="s">
        <v>48</v>
      </c>
      <c r="X4756" s="1" t="s">
        <v>75</v>
      </c>
      <c r="Y4756" s="1" t="s">
        <v>17606</v>
      </c>
      <c r="AC4756" s="1" t="s">
        <v>5712</v>
      </c>
      <c r="AD4756" s="1" t="s">
        <v>5712</v>
      </c>
      <c r="AI4756" s="1" t="s">
        <v>17607</v>
      </c>
      <c r="AK4756" s="1" t="s">
        <v>55</v>
      </c>
      <c r="AN4756" s="1" t="s">
        <v>5712</v>
      </c>
      <c r="AP4756" s="1" t="s">
        <v>5712</v>
      </c>
      <c r="AR4756" s="1" t="s">
        <v>5712</v>
      </c>
      <c r="AT4756" s="1" t="s">
        <v>5712</v>
      </c>
    </row>
    <row r="4757" spans="1:48" x14ac:dyDescent="0.35">
      <c r="A4757" s="1" t="s">
        <v>17608</v>
      </c>
      <c r="B4757" s="1" t="s">
        <v>12499</v>
      </c>
      <c r="C4757" s="1" t="s">
        <v>71</v>
      </c>
      <c r="D4757">
        <v>48</v>
      </c>
      <c r="E4757" s="1" t="s">
        <v>42</v>
      </c>
      <c r="F4757" s="1" t="s">
        <v>66</v>
      </c>
      <c r="G4757" s="1" t="s">
        <v>73</v>
      </c>
      <c r="H4757" s="1" t="s">
        <v>67</v>
      </c>
      <c r="I4757" s="1" t="s">
        <v>68</v>
      </c>
      <c r="J4757" s="1" t="s">
        <v>47</v>
      </c>
      <c r="K4757" s="1" t="s">
        <v>48</v>
      </c>
      <c r="L4757" s="1" t="s">
        <v>49</v>
      </c>
      <c r="M4757" s="1" t="s">
        <v>48</v>
      </c>
      <c r="N4757" s="1" t="s">
        <v>48</v>
      </c>
      <c r="O4757" s="1" t="s">
        <v>48</v>
      </c>
      <c r="P4757" s="1" t="s">
        <v>48</v>
      </c>
      <c r="Q4757" s="1" t="s">
        <v>48</v>
      </c>
      <c r="R4757" s="1" t="s">
        <v>48</v>
      </c>
      <c r="S4757" s="1" t="s">
        <v>48</v>
      </c>
      <c r="T4757" s="1" t="s">
        <v>48</v>
      </c>
      <c r="U4757" s="1" t="s">
        <v>48</v>
      </c>
      <c r="V4757" s="1" t="s">
        <v>48</v>
      </c>
      <c r="W4757" s="1" t="s">
        <v>48</v>
      </c>
      <c r="X4757" s="1" t="s">
        <v>62</v>
      </c>
      <c r="AC4757" s="1" t="s">
        <v>5712</v>
      </c>
      <c r="AD4757" s="1" t="s">
        <v>5712</v>
      </c>
      <c r="AI4757" s="1" t="s">
        <v>17609</v>
      </c>
      <c r="AK4757" s="1" t="s">
        <v>77</v>
      </c>
      <c r="AN4757" s="1" t="s">
        <v>5712</v>
      </c>
      <c r="AP4757" s="1" t="s">
        <v>5712</v>
      </c>
      <c r="AR4757" s="1" t="s">
        <v>5712</v>
      </c>
      <c r="AT4757" s="1" t="s">
        <v>5712</v>
      </c>
      <c r="AV4757" s="1" t="s">
        <v>17610</v>
      </c>
    </row>
    <row r="4758" spans="1:48" x14ac:dyDescent="0.35">
      <c r="A4758" s="1" t="s">
        <v>17611</v>
      </c>
      <c r="B4758" s="1" t="s">
        <v>12499</v>
      </c>
      <c r="C4758" s="1" t="s">
        <v>71</v>
      </c>
      <c r="D4758">
        <v>20</v>
      </c>
      <c r="E4758" s="1" t="s">
        <v>57</v>
      </c>
      <c r="F4758" s="1" t="s">
        <v>58</v>
      </c>
      <c r="G4758" s="1" t="s">
        <v>59</v>
      </c>
      <c r="H4758" s="1" t="s">
        <v>45</v>
      </c>
      <c r="I4758" s="1" t="s">
        <v>68</v>
      </c>
      <c r="J4758" s="1" t="s">
        <v>47</v>
      </c>
      <c r="K4758" s="1" t="s">
        <v>48</v>
      </c>
      <c r="L4758" s="1" t="s">
        <v>49</v>
      </c>
      <c r="M4758" s="1" t="s">
        <v>48</v>
      </c>
      <c r="N4758" s="1" t="s">
        <v>48</v>
      </c>
      <c r="O4758" s="1" t="s">
        <v>48</v>
      </c>
      <c r="P4758" s="1" t="s">
        <v>48</v>
      </c>
      <c r="Q4758" s="1" t="s">
        <v>48</v>
      </c>
      <c r="R4758" s="1" t="s">
        <v>48</v>
      </c>
      <c r="S4758" s="1" t="s">
        <v>48</v>
      </c>
      <c r="T4758" s="1" t="s">
        <v>48</v>
      </c>
      <c r="U4758" s="1" t="s">
        <v>48</v>
      </c>
      <c r="V4758" s="1" t="s">
        <v>48</v>
      </c>
      <c r="W4758" s="1" t="s">
        <v>48</v>
      </c>
      <c r="X4758" s="1" t="s">
        <v>62</v>
      </c>
      <c r="AC4758" s="1" t="s">
        <v>5712</v>
      </c>
      <c r="AD4758" s="1" t="s">
        <v>5712</v>
      </c>
      <c r="AI4758" s="1" t="s">
        <v>17612</v>
      </c>
      <c r="AK4758" s="1" t="s">
        <v>55</v>
      </c>
      <c r="AN4758" s="1" t="s">
        <v>5712</v>
      </c>
      <c r="AP4758" s="1" t="s">
        <v>5712</v>
      </c>
      <c r="AR4758" s="1" t="s">
        <v>5712</v>
      </c>
      <c r="AT4758" s="1" t="s">
        <v>5712</v>
      </c>
      <c r="AV4758" s="1" t="s">
        <v>17613</v>
      </c>
    </row>
    <row r="4759" spans="1:48" x14ac:dyDescent="0.35">
      <c r="A4759" s="1" t="s">
        <v>17614</v>
      </c>
      <c r="B4759" s="1" t="s">
        <v>12499</v>
      </c>
      <c r="C4759" s="1" t="s">
        <v>71</v>
      </c>
      <c r="D4759">
        <v>48</v>
      </c>
      <c r="E4759" s="1" t="s">
        <v>42</v>
      </c>
      <c r="F4759" s="1" t="s">
        <v>66</v>
      </c>
      <c r="G4759" s="1" t="s">
        <v>73</v>
      </c>
      <c r="H4759" s="1" t="s">
        <v>79</v>
      </c>
      <c r="I4759" s="1" t="s">
        <v>61</v>
      </c>
      <c r="J4759" s="1" t="s">
        <v>47</v>
      </c>
      <c r="K4759" s="1" t="s">
        <v>48</v>
      </c>
      <c r="L4759" s="1" t="s">
        <v>48</v>
      </c>
      <c r="M4759" s="1" t="s">
        <v>49</v>
      </c>
      <c r="N4759" s="1" t="s">
        <v>48</v>
      </c>
      <c r="O4759" s="1" t="s">
        <v>48</v>
      </c>
      <c r="P4759" s="1" t="s">
        <v>48</v>
      </c>
      <c r="Q4759" s="1" t="s">
        <v>48</v>
      </c>
      <c r="R4759" s="1" t="s">
        <v>48</v>
      </c>
      <c r="S4759" s="1" t="s">
        <v>48</v>
      </c>
      <c r="T4759" s="1" t="s">
        <v>48</v>
      </c>
      <c r="U4759" s="1" t="s">
        <v>48</v>
      </c>
      <c r="V4759" s="1" t="s">
        <v>48</v>
      </c>
      <c r="W4759" s="1" t="s">
        <v>48</v>
      </c>
      <c r="X4759" s="1" t="s">
        <v>62</v>
      </c>
      <c r="AC4759" s="1" t="s">
        <v>5712</v>
      </c>
      <c r="AD4759" s="1" t="s">
        <v>5712</v>
      </c>
      <c r="AI4759" s="1" t="s">
        <v>17615</v>
      </c>
      <c r="AK4759" s="1" t="s">
        <v>77</v>
      </c>
      <c r="AN4759" s="1" t="s">
        <v>5712</v>
      </c>
      <c r="AP4759" s="1" t="s">
        <v>5712</v>
      </c>
      <c r="AR4759" s="1" t="s">
        <v>5712</v>
      </c>
      <c r="AT4759" s="1" t="s">
        <v>5712</v>
      </c>
    </row>
    <row r="4760" spans="1:48" x14ac:dyDescent="0.35">
      <c r="A4760" s="1" t="s">
        <v>17616</v>
      </c>
      <c r="B4760" s="1" t="s">
        <v>12499</v>
      </c>
      <c r="C4760" s="1" t="s">
        <v>71</v>
      </c>
      <c r="D4760">
        <v>20</v>
      </c>
      <c r="E4760" s="1" t="s">
        <v>57</v>
      </c>
      <c r="F4760" s="1" t="s">
        <v>58</v>
      </c>
      <c r="G4760" s="1" t="s">
        <v>44</v>
      </c>
      <c r="H4760" s="1" t="s">
        <v>45</v>
      </c>
      <c r="I4760" s="1" t="s">
        <v>110</v>
      </c>
      <c r="J4760" s="1" t="s">
        <v>47</v>
      </c>
      <c r="K4760" s="1" t="s">
        <v>49</v>
      </c>
      <c r="L4760" s="1" t="s">
        <v>48</v>
      </c>
      <c r="M4760" s="1" t="s">
        <v>48</v>
      </c>
      <c r="N4760" s="1" t="s">
        <v>48</v>
      </c>
      <c r="O4760" s="1" t="s">
        <v>48</v>
      </c>
      <c r="P4760" s="1" t="s">
        <v>48</v>
      </c>
      <c r="Q4760" s="1" t="s">
        <v>48</v>
      </c>
      <c r="R4760" s="1" t="s">
        <v>48</v>
      </c>
      <c r="S4760" s="1" t="s">
        <v>48</v>
      </c>
      <c r="T4760" s="1" t="s">
        <v>49</v>
      </c>
      <c r="U4760" s="1" t="s">
        <v>48</v>
      </c>
      <c r="V4760" s="1" t="s">
        <v>48</v>
      </c>
      <c r="W4760" s="1" t="s">
        <v>48</v>
      </c>
      <c r="X4760" s="1" t="s">
        <v>145</v>
      </c>
      <c r="Y4760" s="1" t="s">
        <v>17617</v>
      </c>
      <c r="AC4760" s="1" t="s">
        <v>5712</v>
      </c>
      <c r="AD4760" s="1" t="s">
        <v>5712</v>
      </c>
      <c r="AK4760" s="1" t="s">
        <v>63</v>
      </c>
      <c r="AN4760" s="1" t="s">
        <v>5712</v>
      </c>
      <c r="AP4760" s="1" t="s">
        <v>5712</v>
      </c>
      <c r="AR4760" s="1" t="s">
        <v>5712</v>
      </c>
      <c r="AT4760" s="1" t="s">
        <v>5712</v>
      </c>
    </row>
    <row r="4761" spans="1:48" x14ac:dyDescent="0.35">
      <c r="A4761" s="1" t="s">
        <v>17618</v>
      </c>
      <c r="B4761" s="1" t="s">
        <v>12499</v>
      </c>
      <c r="C4761" s="1" t="s">
        <v>71</v>
      </c>
      <c r="D4761">
        <v>20</v>
      </c>
      <c r="E4761" s="1" t="s">
        <v>57</v>
      </c>
      <c r="F4761" s="1" t="s">
        <v>58</v>
      </c>
      <c r="G4761" s="1" t="s">
        <v>85</v>
      </c>
      <c r="H4761" s="1" t="s">
        <v>45</v>
      </c>
      <c r="I4761" s="1" t="s">
        <v>99</v>
      </c>
      <c r="J4761" s="1" t="s">
        <v>47</v>
      </c>
      <c r="K4761" s="1" t="s">
        <v>48</v>
      </c>
      <c r="L4761" s="1" t="s">
        <v>49</v>
      </c>
      <c r="M4761" s="1" t="s">
        <v>48</v>
      </c>
      <c r="N4761" s="1" t="s">
        <v>48</v>
      </c>
      <c r="O4761" s="1" t="s">
        <v>48</v>
      </c>
      <c r="P4761" s="1" t="s">
        <v>48</v>
      </c>
      <c r="Q4761" s="1" t="s">
        <v>48</v>
      </c>
      <c r="R4761" s="1" t="s">
        <v>48</v>
      </c>
      <c r="S4761" s="1" t="s">
        <v>48</v>
      </c>
      <c r="T4761" s="1" t="s">
        <v>48</v>
      </c>
      <c r="U4761" s="1" t="s">
        <v>48</v>
      </c>
      <c r="V4761" s="1" t="s">
        <v>48</v>
      </c>
      <c r="W4761" s="1" t="s">
        <v>48</v>
      </c>
      <c r="X4761" s="1" t="s">
        <v>62</v>
      </c>
      <c r="AC4761" s="1" t="s">
        <v>5712</v>
      </c>
      <c r="AD4761" s="1" t="s">
        <v>5712</v>
      </c>
      <c r="AI4761" s="1" t="s">
        <v>17619</v>
      </c>
      <c r="AK4761" s="1" t="s">
        <v>63</v>
      </c>
      <c r="AN4761" s="1" t="s">
        <v>5712</v>
      </c>
      <c r="AP4761" s="1" t="s">
        <v>5712</v>
      </c>
      <c r="AR4761" s="1" t="s">
        <v>5712</v>
      </c>
      <c r="AT4761" s="1" t="s">
        <v>5712</v>
      </c>
    </row>
    <row r="4762" spans="1:48" x14ac:dyDescent="0.35">
      <c r="A4762" s="1" t="s">
        <v>17620</v>
      </c>
      <c r="B4762" s="1" t="s">
        <v>12499</v>
      </c>
      <c r="C4762" s="1" t="s">
        <v>71</v>
      </c>
      <c r="D4762">
        <v>33</v>
      </c>
      <c r="E4762" s="1" t="s">
        <v>57</v>
      </c>
      <c r="F4762" s="1" t="s">
        <v>66</v>
      </c>
      <c r="G4762" s="1" t="s">
        <v>98</v>
      </c>
      <c r="H4762" s="1" t="s">
        <v>92</v>
      </c>
      <c r="I4762" s="1" t="s">
        <v>125</v>
      </c>
      <c r="J4762" s="1" t="s">
        <v>47</v>
      </c>
      <c r="K4762" s="1" t="s">
        <v>48</v>
      </c>
      <c r="L4762" s="1" t="s">
        <v>48</v>
      </c>
      <c r="M4762" s="1" t="s">
        <v>49</v>
      </c>
      <c r="N4762" s="1" t="s">
        <v>48</v>
      </c>
      <c r="O4762" s="1" t="s">
        <v>48</v>
      </c>
      <c r="P4762" s="1" t="s">
        <v>48</v>
      </c>
      <c r="Q4762" s="1" t="s">
        <v>48</v>
      </c>
      <c r="R4762" s="1" t="s">
        <v>48</v>
      </c>
      <c r="S4762" s="1" t="s">
        <v>48</v>
      </c>
      <c r="T4762" s="1" t="s">
        <v>48</v>
      </c>
      <c r="U4762" s="1" t="s">
        <v>48</v>
      </c>
      <c r="V4762" s="1" t="s">
        <v>48</v>
      </c>
      <c r="W4762" s="1" t="s">
        <v>48</v>
      </c>
      <c r="X4762" s="1" t="s">
        <v>145</v>
      </c>
      <c r="Y4762" s="1" t="s">
        <v>2715</v>
      </c>
      <c r="AC4762" s="1" t="s">
        <v>5712</v>
      </c>
      <c r="AD4762" s="1" t="s">
        <v>5712</v>
      </c>
      <c r="AK4762" s="1" t="s">
        <v>77</v>
      </c>
      <c r="AN4762" s="1" t="s">
        <v>5712</v>
      </c>
      <c r="AP4762" s="1" t="s">
        <v>5712</v>
      </c>
      <c r="AR4762" s="1" t="s">
        <v>5712</v>
      </c>
      <c r="AT4762" s="1" t="s">
        <v>5712</v>
      </c>
    </row>
    <row r="4763" spans="1:48" x14ac:dyDescent="0.35">
      <c r="A4763" s="1" t="s">
        <v>17621</v>
      </c>
      <c r="B4763" s="1" t="s">
        <v>12499</v>
      </c>
      <c r="C4763" s="1" t="s">
        <v>71</v>
      </c>
      <c r="D4763">
        <v>48</v>
      </c>
      <c r="E4763" s="1" t="s">
        <v>42</v>
      </c>
      <c r="F4763" s="1" t="s">
        <v>66</v>
      </c>
      <c r="G4763" s="1" t="s">
        <v>44</v>
      </c>
      <c r="H4763" s="1" t="s">
        <v>79</v>
      </c>
      <c r="I4763" s="1" t="s">
        <v>68</v>
      </c>
      <c r="J4763" s="1" t="s">
        <v>47</v>
      </c>
      <c r="K4763" s="1" t="s">
        <v>48</v>
      </c>
      <c r="L4763" s="1" t="s">
        <v>49</v>
      </c>
      <c r="M4763" s="1" t="s">
        <v>48</v>
      </c>
      <c r="N4763" s="1" t="s">
        <v>48</v>
      </c>
      <c r="O4763" s="1" t="s">
        <v>48</v>
      </c>
      <c r="P4763" s="1" t="s">
        <v>48</v>
      </c>
      <c r="Q4763" s="1" t="s">
        <v>48</v>
      </c>
      <c r="R4763" s="1" t="s">
        <v>48</v>
      </c>
      <c r="S4763" s="1" t="s">
        <v>48</v>
      </c>
      <c r="T4763" s="1" t="s">
        <v>49</v>
      </c>
      <c r="U4763" s="1" t="s">
        <v>48</v>
      </c>
      <c r="V4763" s="1" t="s">
        <v>48</v>
      </c>
      <c r="W4763" s="1" t="s">
        <v>48</v>
      </c>
      <c r="X4763" s="1" t="s">
        <v>62</v>
      </c>
      <c r="AC4763" s="1" t="s">
        <v>5712</v>
      </c>
      <c r="AD4763" s="1" t="s">
        <v>5712</v>
      </c>
      <c r="AI4763" s="1" t="s">
        <v>17622</v>
      </c>
      <c r="AK4763" s="1" t="s">
        <v>77</v>
      </c>
      <c r="AN4763" s="1" t="s">
        <v>5712</v>
      </c>
      <c r="AP4763" s="1" t="s">
        <v>5712</v>
      </c>
      <c r="AR4763" s="1" t="s">
        <v>5712</v>
      </c>
      <c r="AT4763" s="1" t="s">
        <v>5712</v>
      </c>
      <c r="AV4763" s="1" t="s">
        <v>17623</v>
      </c>
    </row>
    <row r="4764" spans="1:48" x14ac:dyDescent="0.35">
      <c r="A4764" s="1" t="s">
        <v>17624</v>
      </c>
      <c r="B4764" s="1" t="s">
        <v>12499</v>
      </c>
      <c r="C4764" s="1" t="s">
        <v>71</v>
      </c>
      <c r="D4764">
        <v>25</v>
      </c>
      <c r="E4764" s="1" t="s">
        <v>57</v>
      </c>
      <c r="F4764" s="1" t="s">
        <v>72</v>
      </c>
      <c r="G4764" s="1" t="s">
        <v>59</v>
      </c>
      <c r="H4764" s="1" t="s">
        <v>45</v>
      </c>
      <c r="I4764" s="1" t="s">
        <v>99</v>
      </c>
      <c r="J4764" s="1" t="s">
        <v>47</v>
      </c>
      <c r="K4764" s="1" t="s">
        <v>48</v>
      </c>
      <c r="L4764" s="1" t="s">
        <v>49</v>
      </c>
      <c r="M4764" s="1" t="s">
        <v>48</v>
      </c>
      <c r="N4764" s="1" t="s">
        <v>48</v>
      </c>
      <c r="O4764" s="1" t="s">
        <v>48</v>
      </c>
      <c r="P4764" s="1" t="s">
        <v>48</v>
      </c>
      <c r="Q4764" s="1" t="s">
        <v>48</v>
      </c>
      <c r="R4764" s="1" t="s">
        <v>48</v>
      </c>
      <c r="S4764" s="1" t="s">
        <v>48</v>
      </c>
      <c r="T4764" s="1" t="s">
        <v>48</v>
      </c>
      <c r="U4764" s="1" t="s">
        <v>48</v>
      </c>
      <c r="V4764" s="1" t="s">
        <v>48</v>
      </c>
      <c r="W4764" s="1" t="s">
        <v>48</v>
      </c>
      <c r="X4764" s="1" t="s">
        <v>62</v>
      </c>
      <c r="AC4764" s="1" t="s">
        <v>5712</v>
      </c>
      <c r="AD4764" s="1" t="s">
        <v>5712</v>
      </c>
      <c r="AK4764" s="1" t="s">
        <v>63</v>
      </c>
      <c r="AN4764" s="1" t="s">
        <v>5712</v>
      </c>
      <c r="AP4764" s="1" t="s">
        <v>5712</v>
      </c>
      <c r="AR4764" s="1" t="s">
        <v>5712</v>
      </c>
      <c r="AT4764" s="1" t="s">
        <v>5712</v>
      </c>
      <c r="AV4764" s="1" t="s">
        <v>17625</v>
      </c>
    </row>
    <row r="4765" spans="1:48" x14ac:dyDescent="0.35">
      <c r="A4765" s="1" t="s">
        <v>17626</v>
      </c>
      <c r="B4765" s="1" t="s">
        <v>12499</v>
      </c>
      <c r="C4765" s="1" t="s">
        <v>71</v>
      </c>
      <c r="D4765">
        <v>57</v>
      </c>
      <c r="E4765" s="1" t="s">
        <v>65</v>
      </c>
      <c r="F4765" s="1" t="s">
        <v>66</v>
      </c>
      <c r="G4765" s="1" t="s">
        <v>44</v>
      </c>
      <c r="H4765" s="1" t="s">
        <v>67</v>
      </c>
      <c r="I4765" s="1" t="s">
        <v>110</v>
      </c>
      <c r="J4765" s="1" t="s">
        <v>47</v>
      </c>
      <c r="K4765" s="1" t="s">
        <v>48</v>
      </c>
      <c r="L4765" s="1" t="s">
        <v>48</v>
      </c>
      <c r="M4765" s="1" t="s">
        <v>49</v>
      </c>
      <c r="N4765" s="1" t="s">
        <v>48</v>
      </c>
      <c r="O4765" s="1" t="s">
        <v>48</v>
      </c>
      <c r="P4765" s="1" t="s">
        <v>48</v>
      </c>
      <c r="Q4765" s="1" t="s">
        <v>48</v>
      </c>
      <c r="R4765" s="1" t="s">
        <v>48</v>
      </c>
      <c r="S4765" s="1" t="s">
        <v>48</v>
      </c>
      <c r="T4765" s="1" t="s">
        <v>48</v>
      </c>
      <c r="U4765" s="1" t="s">
        <v>48</v>
      </c>
      <c r="V4765" s="1" t="s">
        <v>48</v>
      </c>
      <c r="W4765" s="1" t="s">
        <v>49</v>
      </c>
      <c r="X4765" s="1" t="s">
        <v>116</v>
      </c>
      <c r="Y4765" s="1" t="s">
        <v>17627</v>
      </c>
      <c r="AC4765" s="1" t="s">
        <v>5712</v>
      </c>
      <c r="AD4765" s="1" t="s">
        <v>5712</v>
      </c>
      <c r="AK4765" s="1" t="s">
        <v>55</v>
      </c>
      <c r="AN4765" s="1" t="s">
        <v>5712</v>
      </c>
      <c r="AP4765" s="1" t="s">
        <v>81</v>
      </c>
      <c r="AR4765" s="1" t="s">
        <v>5712</v>
      </c>
      <c r="AT4765" s="1" t="s">
        <v>5712</v>
      </c>
    </row>
    <row r="4766" spans="1:48" x14ac:dyDescent="0.35">
      <c r="A4766" s="1" t="s">
        <v>17628</v>
      </c>
      <c r="B4766" s="1" t="s">
        <v>12499</v>
      </c>
      <c r="C4766" s="1" t="s">
        <v>41</v>
      </c>
      <c r="D4766">
        <v>64</v>
      </c>
      <c r="E4766" s="1" t="s">
        <v>65</v>
      </c>
      <c r="F4766" s="1" t="s">
        <v>66</v>
      </c>
      <c r="G4766" s="1" t="s">
        <v>73</v>
      </c>
      <c r="H4766" s="1" t="s">
        <v>67</v>
      </c>
      <c r="I4766" s="1" t="s">
        <v>110</v>
      </c>
      <c r="J4766" s="1" t="s">
        <v>47</v>
      </c>
      <c r="K4766" s="1" t="s">
        <v>48</v>
      </c>
      <c r="L4766" s="1" t="s">
        <v>48</v>
      </c>
      <c r="M4766" s="1" t="s">
        <v>48</v>
      </c>
      <c r="N4766" s="1" t="s">
        <v>48</v>
      </c>
      <c r="O4766" s="1" t="s">
        <v>48</v>
      </c>
      <c r="P4766" s="1" t="s">
        <v>49</v>
      </c>
      <c r="Q4766" s="1" t="s">
        <v>48</v>
      </c>
      <c r="R4766" s="1" t="s">
        <v>48</v>
      </c>
      <c r="S4766" s="1" t="s">
        <v>48</v>
      </c>
      <c r="T4766" s="1" t="s">
        <v>48</v>
      </c>
      <c r="U4766" s="1" t="s">
        <v>48</v>
      </c>
      <c r="V4766" s="1" t="s">
        <v>48</v>
      </c>
      <c r="W4766" s="1" t="s">
        <v>48</v>
      </c>
      <c r="X4766" s="1" t="s">
        <v>62</v>
      </c>
      <c r="AC4766" s="1" t="s">
        <v>5712</v>
      </c>
      <c r="AD4766" s="1" t="s">
        <v>5712</v>
      </c>
      <c r="AI4766" s="1" t="s">
        <v>17629</v>
      </c>
      <c r="AK4766" s="1" t="s">
        <v>77</v>
      </c>
      <c r="AN4766" s="1" t="s">
        <v>5712</v>
      </c>
      <c r="AP4766" s="1" t="s">
        <v>5712</v>
      </c>
      <c r="AR4766" s="1" t="s">
        <v>5712</v>
      </c>
      <c r="AT4766" s="1" t="s">
        <v>5712</v>
      </c>
    </row>
    <row r="4767" spans="1:48" x14ac:dyDescent="0.35">
      <c r="A4767" s="1" t="s">
        <v>17630</v>
      </c>
      <c r="B4767" s="1" t="s">
        <v>12499</v>
      </c>
      <c r="C4767" s="1" t="s">
        <v>41</v>
      </c>
      <c r="D4767">
        <v>66</v>
      </c>
      <c r="E4767" s="1" t="s">
        <v>65</v>
      </c>
      <c r="F4767" s="1" t="s">
        <v>43</v>
      </c>
      <c r="G4767" s="1" t="s">
        <v>44</v>
      </c>
      <c r="H4767" s="1" t="s">
        <v>45</v>
      </c>
      <c r="I4767" s="1" t="s">
        <v>61</v>
      </c>
      <c r="J4767" s="1" t="s">
        <v>47</v>
      </c>
      <c r="K4767" s="1" t="s">
        <v>48</v>
      </c>
      <c r="L4767" s="1" t="s">
        <v>48</v>
      </c>
      <c r="M4767" s="1" t="s">
        <v>48</v>
      </c>
      <c r="N4767" s="1" t="s">
        <v>48</v>
      </c>
      <c r="O4767" s="1" t="s">
        <v>48</v>
      </c>
      <c r="P4767" s="1" t="s">
        <v>48</v>
      </c>
      <c r="Q4767" s="1" t="s">
        <v>48</v>
      </c>
      <c r="R4767" s="1" t="s">
        <v>48</v>
      </c>
      <c r="S4767" s="1" t="s">
        <v>49</v>
      </c>
      <c r="T4767" s="1" t="s">
        <v>48</v>
      </c>
      <c r="U4767" s="1" t="s">
        <v>48</v>
      </c>
      <c r="V4767" s="1" t="s">
        <v>48</v>
      </c>
      <c r="W4767" s="1" t="s">
        <v>48</v>
      </c>
      <c r="X4767" s="1" t="s">
        <v>51</v>
      </c>
      <c r="Y4767" s="1" t="s">
        <v>17631</v>
      </c>
      <c r="AC4767" s="1" t="s">
        <v>5712</v>
      </c>
      <c r="AD4767" s="1" t="s">
        <v>5712</v>
      </c>
      <c r="AI4767" s="1" t="s">
        <v>17632</v>
      </c>
      <c r="AK4767" s="1" t="s">
        <v>55</v>
      </c>
      <c r="AN4767" s="1" t="s">
        <v>5712</v>
      </c>
      <c r="AP4767" s="1" t="s">
        <v>5712</v>
      </c>
      <c r="AR4767" s="1" t="s">
        <v>5712</v>
      </c>
      <c r="AT4767" s="1" t="s">
        <v>5712</v>
      </c>
      <c r="AV4767" s="1" t="s">
        <v>17633</v>
      </c>
    </row>
    <row r="4768" spans="1:48" x14ac:dyDescent="0.35">
      <c r="A4768" s="1" t="s">
        <v>17634</v>
      </c>
      <c r="B4768" s="1" t="s">
        <v>12499</v>
      </c>
      <c r="C4768" s="1" t="s">
        <v>71</v>
      </c>
      <c r="D4768">
        <v>78</v>
      </c>
      <c r="E4768" s="1" t="s">
        <v>65</v>
      </c>
      <c r="F4768" s="1" t="s">
        <v>43</v>
      </c>
      <c r="G4768" s="1" t="s">
        <v>137</v>
      </c>
      <c r="H4768" s="1" t="s">
        <v>67</v>
      </c>
      <c r="I4768" s="1" t="s">
        <v>68</v>
      </c>
      <c r="J4768" s="1" t="s">
        <v>47</v>
      </c>
      <c r="K4768" s="1" t="s">
        <v>48</v>
      </c>
      <c r="L4768" s="1" t="s">
        <v>48</v>
      </c>
      <c r="M4768" s="1" t="s">
        <v>48</v>
      </c>
      <c r="N4768" s="1" t="s">
        <v>48</v>
      </c>
      <c r="O4768" s="1" t="s">
        <v>48</v>
      </c>
      <c r="P4768" s="1" t="s">
        <v>49</v>
      </c>
      <c r="Q4768" s="1" t="s">
        <v>48</v>
      </c>
      <c r="R4768" s="1" t="s">
        <v>48</v>
      </c>
      <c r="S4768" s="1" t="s">
        <v>48</v>
      </c>
      <c r="T4768" s="1" t="s">
        <v>48</v>
      </c>
      <c r="U4768" s="1" t="s">
        <v>48</v>
      </c>
      <c r="V4768" s="1" t="s">
        <v>48</v>
      </c>
      <c r="W4768" s="1" t="s">
        <v>48</v>
      </c>
      <c r="X4768" s="1" t="s">
        <v>62</v>
      </c>
      <c r="AC4768" s="1" t="s">
        <v>5712</v>
      </c>
      <c r="AD4768" s="1" t="s">
        <v>5712</v>
      </c>
      <c r="AK4768" s="1" t="s">
        <v>63</v>
      </c>
      <c r="AN4768" s="1" t="s">
        <v>5712</v>
      </c>
      <c r="AP4768" s="1" t="s">
        <v>5712</v>
      </c>
      <c r="AR4768" s="1" t="s">
        <v>5712</v>
      </c>
      <c r="AT4768" s="1" t="s">
        <v>5712</v>
      </c>
      <c r="AV4768" s="1" t="s">
        <v>17635</v>
      </c>
    </row>
    <row r="4769" spans="1:48" x14ac:dyDescent="0.35">
      <c r="A4769" s="1" t="s">
        <v>17636</v>
      </c>
      <c r="B4769" s="1" t="s">
        <v>12499</v>
      </c>
      <c r="C4769" s="1" t="s">
        <v>41</v>
      </c>
      <c r="D4769">
        <v>58</v>
      </c>
      <c r="E4769" s="1" t="s">
        <v>65</v>
      </c>
      <c r="F4769" s="1" t="s">
        <v>66</v>
      </c>
      <c r="G4769" s="1" t="s">
        <v>73</v>
      </c>
      <c r="H4769" s="1" t="s">
        <v>144</v>
      </c>
      <c r="I4769" s="1" t="s">
        <v>46</v>
      </c>
      <c r="J4769" s="1" t="s">
        <v>47</v>
      </c>
      <c r="K4769" s="1" t="s">
        <v>48</v>
      </c>
      <c r="L4769" s="1" t="s">
        <v>48</v>
      </c>
      <c r="M4769" s="1" t="s">
        <v>48</v>
      </c>
      <c r="N4769" s="1" t="s">
        <v>48</v>
      </c>
      <c r="O4769" s="1" t="s">
        <v>48</v>
      </c>
      <c r="P4769" s="1" t="s">
        <v>48</v>
      </c>
      <c r="Q4769" s="1" t="s">
        <v>48</v>
      </c>
      <c r="R4769" s="1" t="s">
        <v>49</v>
      </c>
      <c r="S4769" s="1" t="s">
        <v>48</v>
      </c>
      <c r="T4769" s="1" t="s">
        <v>48</v>
      </c>
      <c r="U4769" s="1" t="s">
        <v>48</v>
      </c>
      <c r="V4769" s="1" t="s">
        <v>48</v>
      </c>
      <c r="W4769" s="1" t="s">
        <v>48</v>
      </c>
      <c r="X4769" s="1" t="s">
        <v>62</v>
      </c>
      <c r="AC4769" s="1" t="s">
        <v>5712</v>
      </c>
      <c r="AD4769" s="1" t="s">
        <v>5712</v>
      </c>
      <c r="AI4769" s="1" t="s">
        <v>17637</v>
      </c>
      <c r="AK4769" s="1" t="s">
        <v>77</v>
      </c>
      <c r="AN4769" s="1" t="s">
        <v>5712</v>
      </c>
      <c r="AP4769" s="1" t="s">
        <v>5712</v>
      </c>
      <c r="AR4769" s="1" t="s">
        <v>5712</v>
      </c>
      <c r="AT4769" s="1" t="s">
        <v>5712</v>
      </c>
      <c r="AV4769" s="1" t="s">
        <v>17638</v>
      </c>
    </row>
    <row r="4770" spans="1:48" x14ac:dyDescent="0.35">
      <c r="A4770" s="1" t="s">
        <v>17639</v>
      </c>
      <c r="B4770" s="1" t="s">
        <v>12499</v>
      </c>
      <c r="C4770" s="1" t="s">
        <v>41</v>
      </c>
      <c r="D4770">
        <v>64</v>
      </c>
      <c r="E4770" s="1" t="s">
        <v>65</v>
      </c>
      <c r="F4770" s="1" t="s">
        <v>66</v>
      </c>
      <c r="G4770" s="1" t="s">
        <v>85</v>
      </c>
      <c r="H4770" s="1" t="s">
        <v>144</v>
      </c>
      <c r="I4770" s="1" t="s">
        <v>90</v>
      </c>
      <c r="J4770" s="1" t="s">
        <v>47</v>
      </c>
      <c r="K4770" s="1" t="s">
        <v>48</v>
      </c>
      <c r="L4770" s="1" t="s">
        <v>48</v>
      </c>
      <c r="M4770" s="1" t="s">
        <v>48</v>
      </c>
      <c r="N4770" s="1" t="s">
        <v>48</v>
      </c>
      <c r="O4770" s="1" t="s">
        <v>48</v>
      </c>
      <c r="P4770" s="1" t="s">
        <v>49</v>
      </c>
      <c r="Q4770" s="1" t="s">
        <v>48</v>
      </c>
      <c r="R4770" s="1" t="s">
        <v>48</v>
      </c>
      <c r="S4770" s="1" t="s">
        <v>48</v>
      </c>
      <c r="T4770" s="1" t="s">
        <v>48</v>
      </c>
      <c r="U4770" s="1" t="s">
        <v>48</v>
      </c>
      <c r="V4770" s="1" t="s">
        <v>48</v>
      </c>
      <c r="W4770" s="1" t="s">
        <v>48</v>
      </c>
      <c r="X4770" s="1" t="s">
        <v>62</v>
      </c>
      <c r="AC4770" s="1" t="s">
        <v>5712</v>
      </c>
      <c r="AD4770" s="1" t="s">
        <v>5712</v>
      </c>
      <c r="AK4770" s="1" t="s">
        <v>77</v>
      </c>
      <c r="AN4770" s="1" t="s">
        <v>5712</v>
      </c>
      <c r="AP4770" s="1" t="s">
        <v>81</v>
      </c>
      <c r="AR4770" s="1" t="s">
        <v>5712</v>
      </c>
      <c r="AT4770" s="1" t="s">
        <v>5712</v>
      </c>
    </row>
    <row r="4771" spans="1:48" x14ac:dyDescent="0.35">
      <c r="A4771" s="1" t="s">
        <v>17640</v>
      </c>
      <c r="B4771" s="1" t="s">
        <v>12499</v>
      </c>
      <c r="C4771" s="1" t="s">
        <v>41</v>
      </c>
      <c r="D4771">
        <v>57</v>
      </c>
      <c r="E4771" s="1" t="s">
        <v>65</v>
      </c>
      <c r="F4771" s="1" t="s">
        <v>72</v>
      </c>
      <c r="G4771" s="1" t="s">
        <v>73</v>
      </c>
      <c r="H4771" s="1" t="s">
        <v>79</v>
      </c>
      <c r="I4771" s="1" t="s">
        <v>46</v>
      </c>
      <c r="J4771" s="1" t="s">
        <v>47</v>
      </c>
      <c r="K4771" s="1" t="s">
        <v>48</v>
      </c>
      <c r="L4771" s="1" t="s">
        <v>48</v>
      </c>
      <c r="M4771" s="1" t="s">
        <v>48</v>
      </c>
      <c r="N4771" s="1" t="s">
        <v>48</v>
      </c>
      <c r="O4771" s="1" t="s">
        <v>48</v>
      </c>
      <c r="P4771" s="1" t="s">
        <v>48</v>
      </c>
      <c r="Q4771" s="1" t="s">
        <v>49</v>
      </c>
      <c r="R4771" s="1" t="s">
        <v>48</v>
      </c>
      <c r="S4771" s="1" t="s">
        <v>48</v>
      </c>
      <c r="T4771" s="1" t="s">
        <v>48</v>
      </c>
      <c r="U4771" s="1" t="s">
        <v>48</v>
      </c>
      <c r="V4771" s="1" t="s">
        <v>48</v>
      </c>
      <c r="W4771" s="1" t="s">
        <v>48</v>
      </c>
      <c r="X4771" s="1" t="s">
        <v>62</v>
      </c>
      <c r="AC4771" s="1" t="s">
        <v>5712</v>
      </c>
      <c r="AD4771" s="1" t="s">
        <v>5712</v>
      </c>
      <c r="AK4771" s="1" t="s">
        <v>55</v>
      </c>
      <c r="AN4771" s="1" t="s">
        <v>5712</v>
      </c>
      <c r="AP4771" s="1" t="s">
        <v>5712</v>
      </c>
      <c r="AR4771" s="1" t="s">
        <v>5712</v>
      </c>
      <c r="AT4771" s="1" t="s">
        <v>5712</v>
      </c>
      <c r="AV4771" s="1" t="s">
        <v>17641</v>
      </c>
    </row>
    <row r="4772" spans="1:48" x14ac:dyDescent="0.35">
      <c r="A4772" s="1" t="s">
        <v>17642</v>
      </c>
      <c r="B4772" s="1" t="s">
        <v>12499</v>
      </c>
      <c r="C4772" s="1" t="s">
        <v>71</v>
      </c>
      <c r="D4772">
        <v>60</v>
      </c>
      <c r="E4772" s="1" t="s">
        <v>65</v>
      </c>
      <c r="F4772" s="1" t="s">
        <v>66</v>
      </c>
      <c r="G4772" s="1" t="s">
        <v>73</v>
      </c>
      <c r="H4772" s="1" t="s">
        <v>67</v>
      </c>
      <c r="I4772" s="1" t="s">
        <v>61</v>
      </c>
      <c r="J4772" s="1" t="s">
        <v>47</v>
      </c>
      <c r="K4772" s="1" t="s">
        <v>48</v>
      </c>
      <c r="L4772" s="1" t="s">
        <v>48</v>
      </c>
      <c r="M4772" s="1" t="s">
        <v>48</v>
      </c>
      <c r="N4772" s="1" t="s">
        <v>48</v>
      </c>
      <c r="O4772" s="1" t="s">
        <v>49</v>
      </c>
      <c r="P4772" s="1" t="s">
        <v>48</v>
      </c>
      <c r="Q4772" s="1" t="s">
        <v>48</v>
      </c>
      <c r="R4772" s="1" t="s">
        <v>48</v>
      </c>
      <c r="S4772" s="1" t="s">
        <v>48</v>
      </c>
      <c r="T4772" s="1" t="s">
        <v>48</v>
      </c>
      <c r="U4772" s="1" t="s">
        <v>48</v>
      </c>
      <c r="V4772" s="1" t="s">
        <v>48</v>
      </c>
      <c r="W4772" s="1" t="s">
        <v>48</v>
      </c>
      <c r="X4772" s="1" t="s">
        <v>62</v>
      </c>
      <c r="AC4772" s="1" t="s">
        <v>5712</v>
      </c>
      <c r="AD4772" s="1" t="s">
        <v>5712</v>
      </c>
      <c r="AI4772" s="1" t="s">
        <v>17643</v>
      </c>
      <c r="AK4772" s="1" t="s">
        <v>77</v>
      </c>
      <c r="AN4772" s="1" t="s">
        <v>5712</v>
      </c>
      <c r="AP4772" s="1" t="s">
        <v>5712</v>
      </c>
      <c r="AR4772" s="1" t="s">
        <v>5712</v>
      </c>
      <c r="AT4772" s="1" t="s">
        <v>5712</v>
      </c>
    </row>
    <row r="4773" spans="1:48" x14ac:dyDescent="0.35">
      <c r="A4773" s="1" t="s">
        <v>17644</v>
      </c>
      <c r="B4773" s="1" t="s">
        <v>12499</v>
      </c>
      <c r="C4773" s="1" t="s">
        <v>71</v>
      </c>
      <c r="D4773">
        <v>41</v>
      </c>
      <c r="E4773" s="1" t="s">
        <v>42</v>
      </c>
      <c r="F4773" s="1" t="s">
        <v>107</v>
      </c>
      <c r="G4773" s="1" t="s">
        <v>73</v>
      </c>
      <c r="H4773" s="1" t="s">
        <v>109</v>
      </c>
      <c r="I4773" s="1" t="s">
        <v>68</v>
      </c>
      <c r="J4773" s="1" t="s">
        <v>47</v>
      </c>
      <c r="K4773" s="1" t="s">
        <v>48</v>
      </c>
      <c r="L4773" s="1" t="s">
        <v>48</v>
      </c>
      <c r="M4773" s="1" t="s">
        <v>48</v>
      </c>
      <c r="N4773" s="1" t="s">
        <v>48</v>
      </c>
      <c r="O4773" s="1" t="s">
        <v>48</v>
      </c>
      <c r="P4773" s="1" t="s">
        <v>49</v>
      </c>
      <c r="Q4773" s="1" t="s">
        <v>48</v>
      </c>
      <c r="R4773" s="1" t="s">
        <v>48</v>
      </c>
      <c r="S4773" s="1" t="s">
        <v>48</v>
      </c>
      <c r="T4773" s="1" t="s">
        <v>48</v>
      </c>
      <c r="U4773" s="1" t="s">
        <v>48</v>
      </c>
      <c r="V4773" s="1" t="s">
        <v>48</v>
      </c>
      <c r="W4773" s="1" t="s">
        <v>48</v>
      </c>
      <c r="X4773" s="1" t="s">
        <v>62</v>
      </c>
      <c r="AC4773" s="1" t="s">
        <v>5712</v>
      </c>
      <c r="AD4773" s="1" t="s">
        <v>5712</v>
      </c>
      <c r="AI4773" s="1" t="s">
        <v>17645</v>
      </c>
      <c r="AK4773" s="1" t="s">
        <v>55</v>
      </c>
      <c r="AN4773" s="1" t="s">
        <v>5712</v>
      </c>
      <c r="AP4773" s="1" t="s">
        <v>5712</v>
      </c>
      <c r="AR4773" s="1" t="s">
        <v>5712</v>
      </c>
      <c r="AT4773" s="1" t="s">
        <v>5712</v>
      </c>
      <c r="AV4773" s="1" t="s">
        <v>17646</v>
      </c>
    </row>
    <row r="4774" spans="1:48" x14ac:dyDescent="0.35">
      <c r="A4774" s="1" t="s">
        <v>17647</v>
      </c>
      <c r="B4774" s="1" t="s">
        <v>12499</v>
      </c>
      <c r="C4774" s="1" t="s">
        <v>71</v>
      </c>
      <c r="D4774">
        <v>68</v>
      </c>
      <c r="E4774" s="1" t="s">
        <v>65</v>
      </c>
      <c r="F4774" s="1" t="s">
        <v>43</v>
      </c>
      <c r="G4774" s="1" t="s">
        <v>44</v>
      </c>
      <c r="H4774" s="1" t="s">
        <v>67</v>
      </c>
      <c r="I4774" s="1" t="s">
        <v>68</v>
      </c>
      <c r="J4774" s="1" t="s">
        <v>47</v>
      </c>
      <c r="K4774" s="1" t="s">
        <v>48</v>
      </c>
      <c r="L4774" s="1" t="s">
        <v>48</v>
      </c>
      <c r="M4774" s="1" t="s">
        <v>49</v>
      </c>
      <c r="N4774" s="1" t="s">
        <v>48</v>
      </c>
      <c r="O4774" s="1" t="s">
        <v>48</v>
      </c>
      <c r="P4774" s="1" t="s">
        <v>48</v>
      </c>
      <c r="Q4774" s="1" t="s">
        <v>48</v>
      </c>
      <c r="R4774" s="1" t="s">
        <v>48</v>
      </c>
      <c r="S4774" s="1" t="s">
        <v>48</v>
      </c>
      <c r="T4774" s="1" t="s">
        <v>48</v>
      </c>
      <c r="U4774" s="1" t="s">
        <v>48</v>
      </c>
      <c r="V4774" s="1" t="s">
        <v>48</v>
      </c>
      <c r="W4774" s="1" t="s">
        <v>48</v>
      </c>
      <c r="X4774" s="1" t="s">
        <v>62</v>
      </c>
      <c r="AC4774" s="1" t="s">
        <v>5712</v>
      </c>
      <c r="AD4774" s="1" t="s">
        <v>5712</v>
      </c>
      <c r="AK4774" s="1" t="s">
        <v>77</v>
      </c>
      <c r="AN4774" s="1" t="s">
        <v>5712</v>
      </c>
      <c r="AP4774" s="1" t="s">
        <v>5712</v>
      </c>
      <c r="AR4774" s="1" t="s">
        <v>5712</v>
      </c>
      <c r="AT4774" s="1" t="s">
        <v>5712</v>
      </c>
    </row>
    <row r="4775" spans="1:48" x14ac:dyDescent="0.35">
      <c r="A4775" s="1" t="s">
        <v>17648</v>
      </c>
      <c r="B4775" s="1" t="s">
        <v>12499</v>
      </c>
      <c r="C4775" s="1" t="s">
        <v>71</v>
      </c>
      <c r="D4775">
        <v>38</v>
      </c>
      <c r="E4775" s="1" t="s">
        <v>42</v>
      </c>
      <c r="F4775" s="1" t="s">
        <v>66</v>
      </c>
      <c r="G4775" s="1" t="s">
        <v>98</v>
      </c>
      <c r="H4775" s="1" t="s">
        <v>67</v>
      </c>
      <c r="I4775" s="1" t="s">
        <v>90</v>
      </c>
      <c r="J4775" s="1" t="s">
        <v>47</v>
      </c>
      <c r="K4775" s="1" t="s">
        <v>48</v>
      </c>
      <c r="L4775" s="1" t="s">
        <v>48</v>
      </c>
      <c r="M4775" s="1" t="s">
        <v>48</v>
      </c>
      <c r="N4775" s="1" t="s">
        <v>48</v>
      </c>
      <c r="O4775" s="1" t="s">
        <v>48</v>
      </c>
      <c r="P4775" s="1" t="s">
        <v>49</v>
      </c>
      <c r="Q4775" s="1" t="s">
        <v>48</v>
      </c>
      <c r="R4775" s="1" t="s">
        <v>48</v>
      </c>
      <c r="S4775" s="1" t="s">
        <v>48</v>
      </c>
      <c r="T4775" s="1" t="s">
        <v>48</v>
      </c>
      <c r="U4775" s="1" t="s">
        <v>48</v>
      </c>
      <c r="V4775" s="1" t="s">
        <v>48</v>
      </c>
      <c r="W4775" s="1" t="s">
        <v>48</v>
      </c>
      <c r="X4775" s="1" t="s">
        <v>62</v>
      </c>
      <c r="AC4775" s="1" t="s">
        <v>5712</v>
      </c>
      <c r="AD4775" s="1" t="s">
        <v>5712</v>
      </c>
      <c r="AK4775" s="1" t="s">
        <v>77</v>
      </c>
      <c r="AN4775" s="1" t="s">
        <v>5712</v>
      </c>
      <c r="AP4775" s="1" t="s">
        <v>5712</v>
      </c>
      <c r="AR4775" s="1" t="s">
        <v>5712</v>
      </c>
      <c r="AT4775" s="1" t="s">
        <v>5712</v>
      </c>
    </row>
    <row r="4776" spans="1:48" x14ac:dyDescent="0.35">
      <c r="A4776" s="1" t="s">
        <v>17649</v>
      </c>
      <c r="B4776" s="1" t="s">
        <v>12499</v>
      </c>
      <c r="C4776" s="1" t="s">
        <v>71</v>
      </c>
      <c r="D4776">
        <v>37</v>
      </c>
      <c r="E4776" s="1" t="s">
        <v>42</v>
      </c>
      <c r="F4776" s="1" t="s">
        <v>66</v>
      </c>
      <c r="G4776" s="1" t="s">
        <v>73</v>
      </c>
      <c r="H4776" s="1" t="s">
        <v>45</v>
      </c>
      <c r="I4776" s="1" t="s">
        <v>46</v>
      </c>
      <c r="J4776" s="1" t="s">
        <v>47</v>
      </c>
      <c r="K4776" s="1" t="s">
        <v>48</v>
      </c>
      <c r="L4776" s="1" t="s">
        <v>48</v>
      </c>
      <c r="M4776" s="1" t="s">
        <v>49</v>
      </c>
      <c r="N4776" s="1" t="s">
        <v>48</v>
      </c>
      <c r="O4776" s="1" t="s">
        <v>48</v>
      </c>
      <c r="P4776" s="1" t="s">
        <v>48</v>
      </c>
      <c r="Q4776" s="1" t="s">
        <v>48</v>
      </c>
      <c r="R4776" s="1" t="s">
        <v>48</v>
      </c>
      <c r="S4776" s="1" t="s">
        <v>48</v>
      </c>
      <c r="T4776" s="1" t="s">
        <v>48</v>
      </c>
      <c r="U4776" s="1" t="s">
        <v>48</v>
      </c>
      <c r="V4776" s="1" t="s">
        <v>48</v>
      </c>
      <c r="W4776" s="1" t="s">
        <v>49</v>
      </c>
      <c r="X4776" s="1" t="s">
        <v>62</v>
      </c>
      <c r="AC4776" s="1" t="s">
        <v>5712</v>
      </c>
      <c r="AD4776" s="1" t="s">
        <v>5712</v>
      </c>
      <c r="AI4776" s="1" t="s">
        <v>17650</v>
      </c>
      <c r="AK4776" s="1" t="s">
        <v>63</v>
      </c>
      <c r="AN4776" s="1" t="s">
        <v>5712</v>
      </c>
      <c r="AP4776" s="1" t="s">
        <v>5712</v>
      </c>
      <c r="AR4776" s="1" t="s">
        <v>5712</v>
      </c>
      <c r="AT4776" s="1" t="s">
        <v>5712</v>
      </c>
      <c r="AV4776" s="1" t="s">
        <v>17651</v>
      </c>
    </row>
    <row r="4777" spans="1:48" x14ac:dyDescent="0.35">
      <c r="A4777" s="1" t="s">
        <v>17652</v>
      </c>
      <c r="B4777" s="1" t="s">
        <v>12499</v>
      </c>
      <c r="C4777" s="1" t="s">
        <v>71</v>
      </c>
      <c r="D4777">
        <v>50</v>
      </c>
      <c r="E4777" s="1" t="s">
        <v>42</v>
      </c>
      <c r="F4777" s="1" t="s">
        <v>72</v>
      </c>
      <c r="G4777" s="1" t="s">
        <v>44</v>
      </c>
      <c r="H4777" s="1" t="s">
        <v>79</v>
      </c>
      <c r="I4777" s="1" t="s">
        <v>113</v>
      </c>
      <c r="J4777" s="1" t="s">
        <v>47</v>
      </c>
      <c r="K4777" s="1" t="s">
        <v>48</v>
      </c>
      <c r="L4777" s="1" t="s">
        <v>49</v>
      </c>
      <c r="M4777" s="1" t="s">
        <v>48</v>
      </c>
      <c r="N4777" s="1" t="s">
        <v>48</v>
      </c>
      <c r="O4777" s="1" t="s">
        <v>48</v>
      </c>
      <c r="P4777" s="1" t="s">
        <v>48</v>
      </c>
      <c r="Q4777" s="1" t="s">
        <v>48</v>
      </c>
      <c r="R4777" s="1" t="s">
        <v>48</v>
      </c>
      <c r="S4777" s="1" t="s">
        <v>48</v>
      </c>
      <c r="T4777" s="1" t="s">
        <v>48</v>
      </c>
      <c r="U4777" s="1" t="s">
        <v>48</v>
      </c>
      <c r="V4777" s="1" t="s">
        <v>48</v>
      </c>
      <c r="W4777" s="1" t="s">
        <v>48</v>
      </c>
      <c r="X4777" s="1" t="s">
        <v>62</v>
      </c>
      <c r="AC4777" s="1" t="s">
        <v>5712</v>
      </c>
      <c r="AD4777" s="1" t="s">
        <v>5712</v>
      </c>
      <c r="AK4777" s="1" t="s">
        <v>77</v>
      </c>
      <c r="AN4777" s="1" t="s">
        <v>5712</v>
      </c>
      <c r="AP4777" s="1" t="s">
        <v>5712</v>
      </c>
      <c r="AR4777" s="1" t="s">
        <v>5712</v>
      </c>
      <c r="AT4777" s="1" t="s">
        <v>5712</v>
      </c>
    </row>
    <row r="4778" spans="1:48" x14ac:dyDescent="0.35">
      <c r="A4778" s="1" t="s">
        <v>17653</v>
      </c>
      <c r="B4778" s="1" t="s">
        <v>12499</v>
      </c>
      <c r="C4778" s="1" t="s">
        <v>41</v>
      </c>
      <c r="D4778">
        <v>55</v>
      </c>
      <c r="E4778" s="1" t="s">
        <v>65</v>
      </c>
      <c r="F4778" s="1" t="s">
        <v>43</v>
      </c>
      <c r="G4778" s="1" t="s">
        <v>44</v>
      </c>
      <c r="H4778" s="1" t="s">
        <v>79</v>
      </c>
      <c r="I4778" s="1" t="s">
        <v>68</v>
      </c>
      <c r="J4778" s="1" t="s">
        <v>47</v>
      </c>
      <c r="K4778" s="1" t="s">
        <v>48</v>
      </c>
      <c r="L4778" s="1" t="s">
        <v>48</v>
      </c>
      <c r="M4778" s="1" t="s">
        <v>48</v>
      </c>
      <c r="N4778" s="1" t="s">
        <v>48</v>
      </c>
      <c r="O4778" s="1" t="s">
        <v>48</v>
      </c>
      <c r="P4778" s="1" t="s">
        <v>49</v>
      </c>
      <c r="Q4778" s="1" t="s">
        <v>48</v>
      </c>
      <c r="R4778" s="1" t="s">
        <v>48</v>
      </c>
      <c r="S4778" s="1" t="s">
        <v>48</v>
      </c>
      <c r="T4778" s="1" t="s">
        <v>48</v>
      </c>
      <c r="U4778" s="1" t="s">
        <v>48</v>
      </c>
      <c r="V4778" s="1" t="s">
        <v>48</v>
      </c>
      <c r="W4778" s="1" t="s">
        <v>48</v>
      </c>
      <c r="X4778" s="1" t="s">
        <v>75</v>
      </c>
      <c r="Y4778" s="1" t="s">
        <v>17654</v>
      </c>
      <c r="AC4778" s="1" t="s">
        <v>5712</v>
      </c>
      <c r="AD4778" s="1" t="s">
        <v>5712</v>
      </c>
      <c r="AK4778" s="1" t="s">
        <v>63</v>
      </c>
      <c r="AN4778" s="1" t="s">
        <v>5712</v>
      </c>
      <c r="AP4778" s="1" t="s">
        <v>131</v>
      </c>
      <c r="AR4778" s="1" t="s">
        <v>5712</v>
      </c>
      <c r="AT4778" s="1" t="s">
        <v>5712</v>
      </c>
    </row>
    <row r="4779" spans="1:48" x14ac:dyDescent="0.35">
      <c r="A4779" s="1" t="s">
        <v>17655</v>
      </c>
      <c r="B4779" s="1" t="s">
        <v>12499</v>
      </c>
      <c r="C4779" s="1" t="s">
        <v>71</v>
      </c>
      <c r="D4779">
        <v>37</v>
      </c>
      <c r="E4779" s="1" t="s">
        <v>42</v>
      </c>
      <c r="F4779" s="1" t="s">
        <v>107</v>
      </c>
      <c r="G4779" s="1" t="s">
        <v>98</v>
      </c>
      <c r="H4779" s="1" t="s">
        <v>79</v>
      </c>
      <c r="I4779" s="1" t="s">
        <v>99</v>
      </c>
      <c r="J4779" s="1" t="s">
        <v>47</v>
      </c>
      <c r="K4779" s="1" t="s">
        <v>48</v>
      </c>
      <c r="L4779" s="1" t="s">
        <v>48</v>
      </c>
      <c r="M4779" s="1" t="s">
        <v>49</v>
      </c>
      <c r="N4779" s="1" t="s">
        <v>48</v>
      </c>
      <c r="O4779" s="1" t="s">
        <v>48</v>
      </c>
      <c r="P4779" s="1" t="s">
        <v>48</v>
      </c>
      <c r="Q4779" s="1" t="s">
        <v>48</v>
      </c>
      <c r="R4779" s="1" t="s">
        <v>48</v>
      </c>
      <c r="S4779" s="1" t="s">
        <v>48</v>
      </c>
      <c r="T4779" s="1" t="s">
        <v>48</v>
      </c>
      <c r="U4779" s="1" t="s">
        <v>48</v>
      </c>
      <c r="V4779" s="1" t="s">
        <v>48</v>
      </c>
      <c r="W4779" s="1" t="s">
        <v>48</v>
      </c>
      <c r="X4779" s="1" t="s">
        <v>62</v>
      </c>
      <c r="AC4779" s="1" t="s">
        <v>5712</v>
      </c>
      <c r="AD4779" s="1" t="s">
        <v>5712</v>
      </c>
      <c r="AK4779" s="1" t="s">
        <v>77</v>
      </c>
      <c r="AN4779" s="1" t="s">
        <v>5712</v>
      </c>
      <c r="AP4779" s="1" t="s">
        <v>5712</v>
      </c>
      <c r="AR4779" s="1" t="s">
        <v>5712</v>
      </c>
      <c r="AT4779" s="1" t="s">
        <v>5712</v>
      </c>
      <c r="AV4779" s="1" t="s">
        <v>17656</v>
      </c>
    </row>
    <row r="4780" spans="1:48" x14ac:dyDescent="0.35">
      <c r="A4780" s="1" t="s">
        <v>17657</v>
      </c>
      <c r="B4780" s="1" t="s">
        <v>12499</v>
      </c>
      <c r="C4780" s="1" t="s">
        <v>41</v>
      </c>
      <c r="D4780">
        <v>57</v>
      </c>
      <c r="E4780" s="1" t="s">
        <v>65</v>
      </c>
      <c r="F4780" s="1" t="s">
        <v>66</v>
      </c>
      <c r="G4780" s="1" t="s">
        <v>59</v>
      </c>
      <c r="H4780" s="1" t="s">
        <v>79</v>
      </c>
      <c r="I4780" s="1" t="s">
        <v>68</v>
      </c>
      <c r="J4780" s="1" t="s">
        <v>47</v>
      </c>
      <c r="K4780" s="1" t="s">
        <v>48</v>
      </c>
      <c r="L4780" s="1" t="s">
        <v>48</v>
      </c>
      <c r="M4780" s="1" t="s">
        <v>48</v>
      </c>
      <c r="N4780" s="1" t="s">
        <v>48</v>
      </c>
      <c r="O4780" s="1" t="s">
        <v>48</v>
      </c>
      <c r="P4780" s="1" t="s">
        <v>48</v>
      </c>
      <c r="Q4780" s="1" t="s">
        <v>48</v>
      </c>
      <c r="R4780" s="1" t="s">
        <v>48</v>
      </c>
      <c r="S4780" s="1" t="s">
        <v>49</v>
      </c>
      <c r="T4780" s="1" t="s">
        <v>48</v>
      </c>
      <c r="U4780" s="1" t="s">
        <v>48</v>
      </c>
      <c r="V4780" s="1" t="s">
        <v>48</v>
      </c>
      <c r="W4780" s="1" t="s">
        <v>48</v>
      </c>
      <c r="X4780" s="1" t="s">
        <v>62</v>
      </c>
      <c r="AC4780" s="1" t="s">
        <v>5712</v>
      </c>
      <c r="AD4780" s="1" t="s">
        <v>5712</v>
      </c>
      <c r="AK4780" s="1" t="s">
        <v>63</v>
      </c>
      <c r="AN4780" s="1" t="s">
        <v>5712</v>
      </c>
      <c r="AP4780" s="1" t="s">
        <v>5712</v>
      </c>
      <c r="AR4780" s="1" t="s">
        <v>5712</v>
      </c>
      <c r="AT4780" s="1" t="s">
        <v>5712</v>
      </c>
      <c r="AV4780" s="1" t="s">
        <v>17658</v>
      </c>
    </row>
    <row r="4781" spans="1:48" x14ac:dyDescent="0.35">
      <c r="A4781" s="1" t="s">
        <v>17659</v>
      </c>
      <c r="B4781" s="1" t="s">
        <v>12499</v>
      </c>
      <c r="C4781" s="1" t="s">
        <v>41</v>
      </c>
      <c r="D4781">
        <v>63</v>
      </c>
      <c r="E4781" s="1" t="s">
        <v>65</v>
      </c>
      <c r="F4781" s="1" t="s">
        <v>66</v>
      </c>
      <c r="G4781" s="1" t="s">
        <v>59</v>
      </c>
      <c r="H4781" s="1" t="s">
        <v>45</v>
      </c>
      <c r="I4781" s="1" t="s">
        <v>110</v>
      </c>
      <c r="J4781" s="1" t="s">
        <v>47</v>
      </c>
      <c r="K4781" s="1" t="s">
        <v>48</v>
      </c>
      <c r="L4781" s="1" t="s">
        <v>48</v>
      </c>
      <c r="M4781" s="1" t="s">
        <v>48</v>
      </c>
      <c r="N4781" s="1" t="s">
        <v>48</v>
      </c>
      <c r="O4781" s="1" t="s">
        <v>48</v>
      </c>
      <c r="P4781" s="1" t="s">
        <v>49</v>
      </c>
      <c r="Q4781" s="1" t="s">
        <v>48</v>
      </c>
      <c r="R4781" s="1" t="s">
        <v>48</v>
      </c>
      <c r="S4781" s="1" t="s">
        <v>48</v>
      </c>
      <c r="T4781" s="1" t="s">
        <v>48</v>
      </c>
      <c r="U4781" s="1" t="s">
        <v>48</v>
      </c>
      <c r="V4781" s="1" t="s">
        <v>48</v>
      </c>
      <c r="W4781" s="1" t="s">
        <v>48</v>
      </c>
      <c r="X4781" s="1" t="s">
        <v>62</v>
      </c>
      <c r="AC4781" s="1" t="s">
        <v>5712</v>
      </c>
      <c r="AD4781" s="1" t="s">
        <v>5712</v>
      </c>
      <c r="AI4781" s="1" t="s">
        <v>17660</v>
      </c>
      <c r="AK4781" s="1" t="s">
        <v>63</v>
      </c>
      <c r="AN4781" s="1" t="s">
        <v>5712</v>
      </c>
      <c r="AP4781" s="1" t="s">
        <v>5712</v>
      </c>
      <c r="AR4781" s="1" t="s">
        <v>5712</v>
      </c>
      <c r="AT4781" s="1" t="s">
        <v>5712</v>
      </c>
    </row>
    <row r="4782" spans="1:48" x14ac:dyDescent="0.35">
      <c r="A4782" s="1" t="s">
        <v>17661</v>
      </c>
      <c r="B4782" s="1" t="s">
        <v>12499</v>
      </c>
      <c r="C4782" s="1" t="s">
        <v>71</v>
      </c>
      <c r="D4782">
        <v>49</v>
      </c>
      <c r="E4782" s="1" t="s">
        <v>42</v>
      </c>
      <c r="F4782" s="1" t="s">
        <v>107</v>
      </c>
      <c r="G4782" s="1" t="s">
        <v>98</v>
      </c>
      <c r="H4782" s="1" t="s">
        <v>45</v>
      </c>
      <c r="I4782" s="1" t="s">
        <v>113</v>
      </c>
      <c r="J4782" s="1" t="s">
        <v>47</v>
      </c>
      <c r="K4782" s="1" t="s">
        <v>48</v>
      </c>
      <c r="L4782" s="1" t="s">
        <v>48</v>
      </c>
      <c r="M4782" s="1" t="s">
        <v>49</v>
      </c>
      <c r="N4782" s="1" t="s">
        <v>48</v>
      </c>
      <c r="O4782" s="1" t="s">
        <v>48</v>
      </c>
      <c r="P4782" s="1" t="s">
        <v>48</v>
      </c>
      <c r="Q4782" s="1" t="s">
        <v>48</v>
      </c>
      <c r="R4782" s="1" t="s">
        <v>48</v>
      </c>
      <c r="S4782" s="1" t="s">
        <v>48</v>
      </c>
      <c r="T4782" s="1" t="s">
        <v>48</v>
      </c>
      <c r="U4782" s="1" t="s">
        <v>48</v>
      </c>
      <c r="V4782" s="1" t="s">
        <v>48</v>
      </c>
      <c r="W4782" s="1" t="s">
        <v>49</v>
      </c>
      <c r="X4782" s="1" t="s">
        <v>62</v>
      </c>
      <c r="AC4782" s="1" t="s">
        <v>5712</v>
      </c>
      <c r="AD4782" s="1" t="s">
        <v>5712</v>
      </c>
      <c r="AK4782" s="1" t="s">
        <v>77</v>
      </c>
      <c r="AN4782" s="1" t="s">
        <v>5712</v>
      </c>
      <c r="AP4782" s="1" t="s">
        <v>5712</v>
      </c>
      <c r="AR4782" s="1" t="s">
        <v>5712</v>
      </c>
      <c r="AT4782" s="1" t="s">
        <v>5712</v>
      </c>
    </row>
    <row r="4783" spans="1:48" x14ac:dyDescent="0.35">
      <c r="A4783" s="1" t="s">
        <v>17662</v>
      </c>
      <c r="B4783" s="1" t="s">
        <v>12499</v>
      </c>
      <c r="C4783" s="1" t="s">
        <v>71</v>
      </c>
      <c r="D4783">
        <v>28</v>
      </c>
      <c r="E4783" s="1" t="s">
        <v>57</v>
      </c>
      <c r="F4783" s="1" t="s">
        <v>58</v>
      </c>
      <c r="G4783" s="1" t="s">
        <v>59</v>
      </c>
      <c r="H4783" s="1" t="s">
        <v>45</v>
      </c>
      <c r="I4783" s="1" t="s">
        <v>68</v>
      </c>
      <c r="J4783" s="1" t="s">
        <v>47</v>
      </c>
      <c r="K4783" s="1" t="s">
        <v>48</v>
      </c>
      <c r="L4783" s="1" t="s">
        <v>48</v>
      </c>
      <c r="M4783" s="1" t="s">
        <v>48</v>
      </c>
      <c r="N4783" s="1" t="s">
        <v>48</v>
      </c>
      <c r="O4783" s="1" t="s">
        <v>48</v>
      </c>
      <c r="P4783" s="1" t="s">
        <v>49</v>
      </c>
      <c r="Q4783" s="1" t="s">
        <v>48</v>
      </c>
      <c r="R4783" s="1" t="s">
        <v>48</v>
      </c>
      <c r="S4783" s="1" t="s">
        <v>48</v>
      </c>
      <c r="T4783" s="1" t="s">
        <v>48</v>
      </c>
      <c r="U4783" s="1" t="s">
        <v>48</v>
      </c>
      <c r="V4783" s="1" t="s">
        <v>48</v>
      </c>
      <c r="W4783" s="1" t="s">
        <v>48</v>
      </c>
      <c r="X4783" s="1" t="s">
        <v>62</v>
      </c>
      <c r="AC4783" s="1" t="s">
        <v>5712</v>
      </c>
      <c r="AD4783" s="1" t="s">
        <v>5712</v>
      </c>
      <c r="AK4783" s="1" t="s">
        <v>77</v>
      </c>
      <c r="AN4783" s="1" t="s">
        <v>5712</v>
      </c>
      <c r="AP4783" s="1" t="s">
        <v>5712</v>
      </c>
      <c r="AR4783" s="1" t="s">
        <v>5712</v>
      </c>
      <c r="AT4783" s="1" t="s">
        <v>5712</v>
      </c>
      <c r="AV4783" s="1" t="s">
        <v>17663</v>
      </c>
    </row>
    <row r="4784" spans="1:48" ht="304.5" x14ac:dyDescent="0.35">
      <c r="A4784" s="1" t="s">
        <v>17664</v>
      </c>
      <c r="B4784" s="1" t="s">
        <v>12499</v>
      </c>
      <c r="C4784" s="1" t="s">
        <v>41</v>
      </c>
      <c r="D4784">
        <v>62</v>
      </c>
      <c r="E4784" s="1" t="s">
        <v>65</v>
      </c>
      <c r="F4784" s="1" t="s">
        <v>66</v>
      </c>
      <c r="G4784" s="1" t="s">
        <v>73</v>
      </c>
      <c r="H4784" s="1" t="s">
        <v>45</v>
      </c>
      <c r="I4784" s="1" t="s">
        <v>99</v>
      </c>
      <c r="J4784" s="1" t="s">
        <v>47</v>
      </c>
      <c r="K4784" s="1" t="s">
        <v>48</v>
      </c>
      <c r="L4784" s="1" t="s">
        <v>48</v>
      </c>
      <c r="M4784" s="1" t="s">
        <v>49</v>
      </c>
      <c r="N4784" s="1" t="s">
        <v>48</v>
      </c>
      <c r="O4784" s="1" t="s">
        <v>48</v>
      </c>
      <c r="P4784" s="1" t="s">
        <v>48</v>
      </c>
      <c r="Q4784" s="1" t="s">
        <v>48</v>
      </c>
      <c r="R4784" s="1" t="s">
        <v>48</v>
      </c>
      <c r="S4784" s="1" t="s">
        <v>48</v>
      </c>
      <c r="T4784" s="1" t="s">
        <v>48</v>
      </c>
      <c r="U4784" s="1" t="s">
        <v>48</v>
      </c>
      <c r="V4784" s="1" t="s">
        <v>48</v>
      </c>
      <c r="W4784" s="1" t="s">
        <v>48</v>
      </c>
      <c r="X4784" s="1" t="s">
        <v>62</v>
      </c>
      <c r="AC4784" s="1" t="s">
        <v>5712</v>
      </c>
      <c r="AD4784" s="1" t="s">
        <v>5712</v>
      </c>
      <c r="AI4784" s="1" t="s">
        <v>17665</v>
      </c>
      <c r="AK4784" s="1" t="s">
        <v>63</v>
      </c>
      <c r="AN4784" s="1" t="s">
        <v>5712</v>
      </c>
      <c r="AP4784" s="1" t="s">
        <v>5712</v>
      </c>
      <c r="AR4784" s="1" t="s">
        <v>5712</v>
      </c>
      <c r="AT4784" s="1" t="s">
        <v>5712</v>
      </c>
      <c r="AV4784" s="2" t="s">
        <v>17666</v>
      </c>
    </row>
    <row r="4785" spans="1:48" x14ac:dyDescent="0.35">
      <c r="A4785" s="1" t="s">
        <v>17667</v>
      </c>
      <c r="B4785" s="1" t="s">
        <v>12499</v>
      </c>
      <c r="C4785" s="1" t="s">
        <v>71</v>
      </c>
      <c r="D4785">
        <v>21</v>
      </c>
      <c r="E4785" s="1" t="s">
        <v>57</v>
      </c>
      <c r="F4785" s="1" t="s">
        <v>58</v>
      </c>
      <c r="G4785" s="1" t="s">
        <v>59</v>
      </c>
      <c r="H4785" s="1" t="s">
        <v>45</v>
      </c>
      <c r="I4785" s="1" t="s">
        <v>74</v>
      </c>
      <c r="J4785" s="1" t="s">
        <v>47</v>
      </c>
      <c r="K4785" s="1" t="s">
        <v>48</v>
      </c>
      <c r="L4785" s="1" t="s">
        <v>48</v>
      </c>
      <c r="M4785" s="1" t="s">
        <v>48</v>
      </c>
      <c r="N4785" s="1" t="s">
        <v>48</v>
      </c>
      <c r="O4785" s="1" t="s">
        <v>48</v>
      </c>
      <c r="P4785" s="1" t="s">
        <v>48</v>
      </c>
      <c r="Q4785" s="1" t="s">
        <v>48</v>
      </c>
      <c r="R4785" s="1" t="s">
        <v>49</v>
      </c>
      <c r="S4785" s="1" t="s">
        <v>48</v>
      </c>
      <c r="T4785" s="1" t="s">
        <v>48</v>
      </c>
      <c r="U4785" s="1" t="s">
        <v>48</v>
      </c>
      <c r="V4785" s="1" t="s">
        <v>48</v>
      </c>
      <c r="W4785" s="1" t="s">
        <v>48</v>
      </c>
      <c r="X4785" s="1" t="s">
        <v>116</v>
      </c>
      <c r="Y4785" s="1" t="s">
        <v>17668</v>
      </c>
      <c r="AC4785" s="1" t="s">
        <v>5712</v>
      </c>
      <c r="AD4785" s="1" t="s">
        <v>5712</v>
      </c>
      <c r="AK4785" s="1" t="s">
        <v>77</v>
      </c>
      <c r="AN4785" s="1" t="s">
        <v>5712</v>
      </c>
      <c r="AP4785" s="1" t="s">
        <v>5712</v>
      </c>
      <c r="AR4785" s="1" t="s">
        <v>5712</v>
      </c>
      <c r="AT4785" s="1" t="s">
        <v>5712</v>
      </c>
      <c r="AV4785" s="1" t="s">
        <v>17669</v>
      </c>
    </row>
    <row r="4786" spans="1:48" x14ac:dyDescent="0.35">
      <c r="A4786" s="1" t="s">
        <v>17670</v>
      </c>
      <c r="B4786" s="1" t="s">
        <v>12499</v>
      </c>
      <c r="C4786" s="1" t="s">
        <v>41</v>
      </c>
      <c r="D4786">
        <v>69</v>
      </c>
      <c r="E4786" s="1" t="s">
        <v>65</v>
      </c>
      <c r="F4786" s="1" t="s">
        <v>66</v>
      </c>
      <c r="G4786" s="1" t="s">
        <v>44</v>
      </c>
      <c r="H4786" s="1" t="s">
        <v>67</v>
      </c>
      <c r="I4786" s="1" t="s">
        <v>90</v>
      </c>
      <c r="J4786" s="1" t="s">
        <v>47</v>
      </c>
      <c r="K4786" s="1" t="s">
        <v>49</v>
      </c>
      <c r="L4786" s="1" t="s">
        <v>48</v>
      </c>
      <c r="M4786" s="1" t="s">
        <v>48</v>
      </c>
      <c r="N4786" s="1" t="s">
        <v>48</v>
      </c>
      <c r="O4786" s="1" t="s">
        <v>48</v>
      </c>
      <c r="P4786" s="1" t="s">
        <v>48</v>
      </c>
      <c r="Q4786" s="1" t="s">
        <v>48</v>
      </c>
      <c r="R4786" s="1" t="s">
        <v>48</v>
      </c>
      <c r="S4786" s="1" t="s">
        <v>48</v>
      </c>
      <c r="T4786" s="1" t="s">
        <v>49</v>
      </c>
      <c r="U4786" s="1" t="s">
        <v>48</v>
      </c>
      <c r="V4786" s="1" t="s">
        <v>48</v>
      </c>
      <c r="W4786" s="1" t="s">
        <v>48</v>
      </c>
      <c r="X4786" s="1" t="s">
        <v>116</v>
      </c>
      <c r="Y4786" s="1" t="s">
        <v>17671</v>
      </c>
      <c r="AC4786" s="1" t="s">
        <v>5712</v>
      </c>
      <c r="AD4786" s="1" t="s">
        <v>5712</v>
      </c>
      <c r="AK4786" s="1" t="s">
        <v>55</v>
      </c>
      <c r="AN4786" s="1" t="s">
        <v>5712</v>
      </c>
      <c r="AP4786" s="1" t="s">
        <v>5712</v>
      </c>
      <c r="AR4786" s="1" t="s">
        <v>5712</v>
      </c>
      <c r="AT4786" s="1" t="s">
        <v>5712</v>
      </c>
      <c r="AV4786" s="1" t="s">
        <v>17672</v>
      </c>
    </row>
    <row r="4787" spans="1:48" x14ac:dyDescent="0.35">
      <c r="A4787" s="1" t="s">
        <v>17673</v>
      </c>
      <c r="B4787" s="1" t="s">
        <v>12499</v>
      </c>
      <c r="C4787" s="1" t="s">
        <v>71</v>
      </c>
      <c r="D4787">
        <v>28</v>
      </c>
      <c r="E4787" s="1" t="s">
        <v>57</v>
      </c>
      <c r="F4787" s="1" t="s">
        <v>58</v>
      </c>
      <c r="G4787" s="1" t="s">
        <v>59</v>
      </c>
      <c r="H4787" s="1" t="s">
        <v>45</v>
      </c>
      <c r="I4787" s="1" t="s">
        <v>110</v>
      </c>
      <c r="J4787" s="1" t="s">
        <v>47</v>
      </c>
      <c r="K4787" s="1" t="s">
        <v>48</v>
      </c>
      <c r="L4787" s="1" t="s">
        <v>48</v>
      </c>
      <c r="M4787" s="1" t="s">
        <v>48</v>
      </c>
      <c r="N4787" s="1" t="s">
        <v>48</v>
      </c>
      <c r="O4787" s="1" t="s">
        <v>48</v>
      </c>
      <c r="P4787" s="1" t="s">
        <v>49</v>
      </c>
      <c r="Q4787" s="1" t="s">
        <v>48</v>
      </c>
      <c r="R4787" s="1" t="s">
        <v>48</v>
      </c>
      <c r="S4787" s="1" t="s">
        <v>48</v>
      </c>
      <c r="T4787" s="1" t="s">
        <v>48</v>
      </c>
      <c r="U4787" s="1" t="s">
        <v>48</v>
      </c>
      <c r="V4787" s="1" t="s">
        <v>48</v>
      </c>
      <c r="W4787" s="1" t="s">
        <v>48</v>
      </c>
      <c r="X4787" s="1" t="s">
        <v>62</v>
      </c>
      <c r="AC4787" s="1" t="s">
        <v>5712</v>
      </c>
      <c r="AD4787" s="1" t="s">
        <v>5712</v>
      </c>
      <c r="AI4787" s="1" t="s">
        <v>17674</v>
      </c>
      <c r="AK4787" s="1" t="s">
        <v>77</v>
      </c>
      <c r="AN4787" s="1" t="s">
        <v>5712</v>
      </c>
      <c r="AP4787" s="1" t="s">
        <v>5712</v>
      </c>
      <c r="AR4787" s="1" t="s">
        <v>5712</v>
      </c>
      <c r="AT4787" s="1" t="s">
        <v>5712</v>
      </c>
    </row>
    <row r="4788" spans="1:48" x14ac:dyDescent="0.35">
      <c r="A4788" s="1" t="s">
        <v>17675</v>
      </c>
      <c r="B4788" s="1" t="s">
        <v>12499</v>
      </c>
      <c r="C4788" s="1" t="s">
        <v>71</v>
      </c>
      <c r="D4788">
        <v>48</v>
      </c>
      <c r="E4788" s="1" t="s">
        <v>42</v>
      </c>
      <c r="F4788" s="1" t="s">
        <v>107</v>
      </c>
      <c r="G4788" s="1" t="s">
        <v>44</v>
      </c>
      <c r="H4788" s="1" t="s">
        <v>79</v>
      </c>
      <c r="I4788" s="1" t="s">
        <v>110</v>
      </c>
      <c r="J4788" s="1" t="s">
        <v>80</v>
      </c>
      <c r="K4788" s="1" t="s">
        <v>48</v>
      </c>
      <c r="L4788" s="1" t="s">
        <v>48</v>
      </c>
      <c r="M4788" s="1" t="s">
        <v>48</v>
      </c>
      <c r="N4788" s="1" t="s">
        <v>49</v>
      </c>
      <c r="O4788" s="1" t="s">
        <v>48</v>
      </c>
      <c r="P4788" s="1" t="s">
        <v>48</v>
      </c>
      <c r="Q4788" s="1" t="s">
        <v>48</v>
      </c>
      <c r="R4788" s="1" t="s">
        <v>48</v>
      </c>
      <c r="S4788" s="1" t="s">
        <v>48</v>
      </c>
      <c r="T4788" s="1" t="s">
        <v>48</v>
      </c>
      <c r="U4788" s="1" t="s">
        <v>48</v>
      </c>
      <c r="V4788" s="1" t="s">
        <v>48</v>
      </c>
      <c r="W4788" s="1" t="s">
        <v>48</v>
      </c>
      <c r="X4788" s="1" t="s">
        <v>116</v>
      </c>
      <c r="Y4788" s="1" t="s">
        <v>17676</v>
      </c>
      <c r="AC4788" s="1" t="s">
        <v>5712</v>
      </c>
      <c r="AD4788" s="1" t="s">
        <v>5712</v>
      </c>
      <c r="AI4788" s="1" t="s">
        <v>17677</v>
      </c>
      <c r="AK4788" s="1" t="s">
        <v>77</v>
      </c>
      <c r="AN4788" s="1" t="s">
        <v>5712</v>
      </c>
      <c r="AP4788" s="1" t="s">
        <v>5712</v>
      </c>
      <c r="AR4788" s="1" t="s">
        <v>5712</v>
      </c>
      <c r="AT4788" s="1" t="s">
        <v>5712</v>
      </c>
      <c r="AV4788" s="1" t="s">
        <v>17678</v>
      </c>
    </row>
    <row r="4789" spans="1:48" x14ac:dyDescent="0.35">
      <c r="A4789" s="1" t="s">
        <v>17679</v>
      </c>
      <c r="B4789" s="1" t="s">
        <v>12499</v>
      </c>
      <c r="C4789" s="1" t="s">
        <v>71</v>
      </c>
      <c r="D4789">
        <v>52</v>
      </c>
      <c r="E4789" s="1" t="s">
        <v>42</v>
      </c>
      <c r="F4789" s="1" t="s">
        <v>66</v>
      </c>
      <c r="G4789" s="1" t="s">
        <v>59</v>
      </c>
      <c r="H4789" s="1" t="s">
        <v>79</v>
      </c>
      <c r="I4789" s="1" t="s">
        <v>90</v>
      </c>
      <c r="J4789" s="1" t="s">
        <v>47</v>
      </c>
      <c r="K4789" s="1" t="s">
        <v>48</v>
      </c>
      <c r="L4789" s="1" t="s">
        <v>48</v>
      </c>
      <c r="M4789" s="1" t="s">
        <v>48</v>
      </c>
      <c r="N4789" s="1" t="s">
        <v>48</v>
      </c>
      <c r="O4789" s="1" t="s">
        <v>48</v>
      </c>
      <c r="P4789" s="1" t="s">
        <v>49</v>
      </c>
      <c r="Q4789" s="1" t="s">
        <v>48</v>
      </c>
      <c r="R4789" s="1" t="s">
        <v>48</v>
      </c>
      <c r="S4789" s="1" t="s">
        <v>48</v>
      </c>
      <c r="T4789" s="1" t="s">
        <v>48</v>
      </c>
      <c r="U4789" s="1" t="s">
        <v>48</v>
      </c>
      <c r="V4789" s="1" t="s">
        <v>48</v>
      </c>
      <c r="W4789" s="1" t="s">
        <v>48</v>
      </c>
      <c r="X4789" s="1" t="s">
        <v>62</v>
      </c>
      <c r="AC4789" s="1" t="s">
        <v>5712</v>
      </c>
      <c r="AD4789" s="1" t="s">
        <v>5712</v>
      </c>
      <c r="AI4789" s="1" t="s">
        <v>17680</v>
      </c>
      <c r="AK4789" s="1" t="s">
        <v>77</v>
      </c>
      <c r="AN4789" s="1" t="s">
        <v>5712</v>
      </c>
      <c r="AP4789" s="1" t="s">
        <v>5712</v>
      </c>
      <c r="AR4789" s="1" t="s">
        <v>5712</v>
      </c>
      <c r="AT4789" s="1" t="s">
        <v>5712</v>
      </c>
    </row>
    <row r="4790" spans="1:48" x14ac:dyDescent="0.35">
      <c r="A4790" s="1" t="s">
        <v>17681</v>
      </c>
      <c r="B4790" s="1" t="s">
        <v>12499</v>
      </c>
      <c r="C4790" s="1" t="s">
        <v>71</v>
      </c>
      <c r="D4790">
        <v>35</v>
      </c>
      <c r="E4790" s="1" t="s">
        <v>42</v>
      </c>
      <c r="F4790" s="1" t="s">
        <v>107</v>
      </c>
      <c r="G4790" s="1" t="s">
        <v>59</v>
      </c>
      <c r="H4790" s="1" t="s">
        <v>45</v>
      </c>
      <c r="I4790" s="1" t="s">
        <v>99</v>
      </c>
      <c r="J4790" s="1" t="s">
        <v>47</v>
      </c>
      <c r="K4790" s="1" t="s">
        <v>48</v>
      </c>
      <c r="L4790" s="1" t="s">
        <v>48</v>
      </c>
      <c r="M4790" s="1" t="s">
        <v>48</v>
      </c>
      <c r="N4790" s="1" t="s">
        <v>48</v>
      </c>
      <c r="O4790" s="1" t="s">
        <v>48</v>
      </c>
      <c r="P4790" s="1" t="s">
        <v>48</v>
      </c>
      <c r="Q4790" s="1" t="s">
        <v>49</v>
      </c>
      <c r="R4790" s="1" t="s">
        <v>48</v>
      </c>
      <c r="S4790" s="1" t="s">
        <v>48</v>
      </c>
      <c r="T4790" s="1" t="s">
        <v>48</v>
      </c>
      <c r="U4790" s="1" t="s">
        <v>48</v>
      </c>
      <c r="V4790" s="1" t="s">
        <v>48</v>
      </c>
      <c r="W4790" s="1" t="s">
        <v>48</v>
      </c>
      <c r="X4790" s="1" t="s">
        <v>145</v>
      </c>
      <c r="Y4790" s="1" t="s">
        <v>17682</v>
      </c>
      <c r="AC4790" s="1" t="s">
        <v>5712</v>
      </c>
      <c r="AD4790" s="1" t="s">
        <v>5712</v>
      </c>
      <c r="AK4790" s="1" t="s">
        <v>63</v>
      </c>
      <c r="AN4790" s="1" t="s">
        <v>5712</v>
      </c>
      <c r="AP4790" s="1" t="s">
        <v>5712</v>
      </c>
      <c r="AR4790" s="1" t="s">
        <v>5712</v>
      </c>
      <c r="AT4790" s="1" t="s">
        <v>5712</v>
      </c>
      <c r="AV4790" s="1" t="s">
        <v>17683</v>
      </c>
    </row>
    <row r="4791" spans="1:48" x14ac:dyDescent="0.35">
      <c r="A4791" s="1" t="s">
        <v>17684</v>
      </c>
      <c r="B4791" s="1" t="s">
        <v>12499</v>
      </c>
      <c r="C4791" s="1" t="s">
        <v>41</v>
      </c>
      <c r="D4791">
        <v>57</v>
      </c>
      <c r="E4791" s="1" t="s">
        <v>65</v>
      </c>
      <c r="F4791" s="1" t="s">
        <v>72</v>
      </c>
      <c r="G4791" s="1" t="s">
        <v>44</v>
      </c>
      <c r="H4791" s="1" t="s">
        <v>45</v>
      </c>
      <c r="I4791" s="1" t="s">
        <v>68</v>
      </c>
      <c r="J4791" s="1" t="s">
        <v>47</v>
      </c>
      <c r="K4791" s="1" t="s">
        <v>48</v>
      </c>
      <c r="L4791" s="1" t="s">
        <v>48</v>
      </c>
      <c r="M4791" s="1" t="s">
        <v>48</v>
      </c>
      <c r="N4791" s="1" t="s">
        <v>49</v>
      </c>
      <c r="O4791" s="1" t="s">
        <v>48</v>
      </c>
      <c r="P4791" s="1" t="s">
        <v>48</v>
      </c>
      <c r="Q4791" s="1" t="s">
        <v>48</v>
      </c>
      <c r="R4791" s="1" t="s">
        <v>48</v>
      </c>
      <c r="S4791" s="1" t="s">
        <v>48</v>
      </c>
      <c r="T4791" s="1" t="s">
        <v>48</v>
      </c>
      <c r="U4791" s="1" t="s">
        <v>48</v>
      </c>
      <c r="V4791" s="1" t="s">
        <v>48</v>
      </c>
      <c r="W4791" s="1" t="s">
        <v>48</v>
      </c>
      <c r="X4791" s="1" t="s">
        <v>62</v>
      </c>
      <c r="AC4791" s="1" t="s">
        <v>5712</v>
      </c>
      <c r="AD4791" s="1" t="s">
        <v>5712</v>
      </c>
      <c r="AK4791" s="1" t="s">
        <v>77</v>
      </c>
      <c r="AN4791" s="1" t="s">
        <v>5712</v>
      </c>
      <c r="AP4791" s="1" t="s">
        <v>5712</v>
      </c>
      <c r="AR4791" s="1" t="s">
        <v>5712</v>
      </c>
      <c r="AT4791" s="1" t="s">
        <v>5712</v>
      </c>
    </row>
    <row r="4792" spans="1:48" x14ac:dyDescent="0.35">
      <c r="A4792" s="1" t="s">
        <v>17685</v>
      </c>
      <c r="B4792" s="1" t="s">
        <v>12499</v>
      </c>
      <c r="C4792" s="1" t="s">
        <v>41</v>
      </c>
      <c r="D4792">
        <v>62</v>
      </c>
      <c r="E4792" s="1" t="s">
        <v>65</v>
      </c>
      <c r="F4792" s="1" t="s">
        <v>66</v>
      </c>
      <c r="G4792" s="1" t="s">
        <v>73</v>
      </c>
      <c r="H4792" s="1" t="s">
        <v>45</v>
      </c>
      <c r="I4792" s="1" t="s">
        <v>46</v>
      </c>
      <c r="J4792" s="1" t="s">
        <v>47</v>
      </c>
      <c r="K4792" s="1" t="s">
        <v>48</v>
      </c>
      <c r="L4792" s="1" t="s">
        <v>49</v>
      </c>
      <c r="M4792" s="1" t="s">
        <v>48</v>
      </c>
      <c r="N4792" s="1" t="s">
        <v>48</v>
      </c>
      <c r="O4792" s="1" t="s">
        <v>48</v>
      </c>
      <c r="P4792" s="1" t="s">
        <v>48</v>
      </c>
      <c r="Q4792" s="1" t="s">
        <v>48</v>
      </c>
      <c r="R4792" s="1" t="s">
        <v>48</v>
      </c>
      <c r="S4792" s="1" t="s">
        <v>48</v>
      </c>
      <c r="T4792" s="1" t="s">
        <v>49</v>
      </c>
      <c r="U4792" s="1" t="s">
        <v>48</v>
      </c>
      <c r="V4792" s="1" t="s">
        <v>48</v>
      </c>
      <c r="W4792" s="1" t="s">
        <v>48</v>
      </c>
      <c r="X4792" s="1" t="s">
        <v>75</v>
      </c>
      <c r="Y4792" s="1" t="s">
        <v>17686</v>
      </c>
      <c r="AC4792" s="1" t="s">
        <v>5712</v>
      </c>
      <c r="AD4792" s="1" t="s">
        <v>5712</v>
      </c>
      <c r="AK4792" s="1" t="s">
        <v>55</v>
      </c>
      <c r="AN4792" s="1" t="s">
        <v>5712</v>
      </c>
      <c r="AP4792" s="1" t="s">
        <v>81</v>
      </c>
      <c r="AR4792" s="1" t="s">
        <v>5712</v>
      </c>
      <c r="AT4792" s="1" t="s">
        <v>5712</v>
      </c>
    </row>
    <row r="4793" spans="1:48" x14ac:dyDescent="0.35">
      <c r="A4793" s="1" t="s">
        <v>17687</v>
      </c>
      <c r="B4793" s="1" t="s">
        <v>12499</v>
      </c>
      <c r="C4793" s="1" t="s">
        <v>71</v>
      </c>
      <c r="D4793">
        <v>43</v>
      </c>
      <c r="E4793" s="1" t="s">
        <v>42</v>
      </c>
      <c r="F4793" s="1" t="s">
        <v>107</v>
      </c>
      <c r="G4793" s="1" t="s">
        <v>59</v>
      </c>
      <c r="H4793" s="1" t="s">
        <v>109</v>
      </c>
      <c r="I4793" s="1" t="s">
        <v>90</v>
      </c>
      <c r="J4793" s="1" t="s">
        <v>47</v>
      </c>
      <c r="K4793" s="1" t="s">
        <v>48</v>
      </c>
      <c r="L4793" s="1" t="s">
        <v>48</v>
      </c>
      <c r="M4793" s="1" t="s">
        <v>48</v>
      </c>
      <c r="N4793" s="1" t="s">
        <v>48</v>
      </c>
      <c r="O4793" s="1" t="s">
        <v>48</v>
      </c>
      <c r="P4793" s="1" t="s">
        <v>48</v>
      </c>
      <c r="Q4793" s="1" t="s">
        <v>49</v>
      </c>
      <c r="R4793" s="1" t="s">
        <v>48</v>
      </c>
      <c r="S4793" s="1" t="s">
        <v>48</v>
      </c>
      <c r="T4793" s="1" t="s">
        <v>48</v>
      </c>
      <c r="U4793" s="1" t="s">
        <v>48</v>
      </c>
      <c r="V4793" s="1" t="s">
        <v>48</v>
      </c>
      <c r="W4793" s="1" t="s">
        <v>48</v>
      </c>
      <c r="X4793" s="1" t="s">
        <v>62</v>
      </c>
      <c r="AC4793" s="1" t="s">
        <v>5712</v>
      </c>
      <c r="AD4793" s="1" t="s">
        <v>5712</v>
      </c>
      <c r="AK4793" s="1" t="s">
        <v>77</v>
      </c>
      <c r="AN4793" s="1" t="s">
        <v>5712</v>
      </c>
      <c r="AP4793" s="1" t="s">
        <v>5712</v>
      </c>
      <c r="AR4793" s="1" t="s">
        <v>5712</v>
      </c>
      <c r="AT4793" s="1" t="s">
        <v>5712</v>
      </c>
    </row>
    <row r="4794" spans="1:48" x14ac:dyDescent="0.35">
      <c r="A4794" s="1" t="s">
        <v>17688</v>
      </c>
      <c r="B4794" s="1" t="s">
        <v>12499</v>
      </c>
      <c r="C4794" s="1" t="s">
        <v>71</v>
      </c>
      <c r="D4794">
        <v>72</v>
      </c>
      <c r="E4794" s="1" t="s">
        <v>65</v>
      </c>
      <c r="F4794" s="1" t="s">
        <v>66</v>
      </c>
      <c r="G4794" s="1" t="s">
        <v>59</v>
      </c>
      <c r="H4794" s="1" t="s">
        <v>67</v>
      </c>
      <c r="I4794" s="1" t="s">
        <v>90</v>
      </c>
      <c r="J4794" s="1" t="s">
        <v>47</v>
      </c>
      <c r="K4794" s="1" t="s">
        <v>48</v>
      </c>
      <c r="L4794" s="1" t="s">
        <v>48</v>
      </c>
      <c r="M4794" s="1" t="s">
        <v>48</v>
      </c>
      <c r="N4794" s="1" t="s">
        <v>49</v>
      </c>
      <c r="O4794" s="1" t="s">
        <v>48</v>
      </c>
      <c r="P4794" s="1" t="s">
        <v>48</v>
      </c>
      <c r="Q4794" s="1" t="s">
        <v>48</v>
      </c>
      <c r="R4794" s="1" t="s">
        <v>48</v>
      </c>
      <c r="S4794" s="1" t="s">
        <v>48</v>
      </c>
      <c r="T4794" s="1" t="s">
        <v>48</v>
      </c>
      <c r="U4794" s="1" t="s">
        <v>48</v>
      </c>
      <c r="V4794" s="1" t="s">
        <v>48</v>
      </c>
      <c r="W4794" s="1" t="s">
        <v>48</v>
      </c>
      <c r="X4794" s="1" t="s">
        <v>62</v>
      </c>
      <c r="AC4794" s="1" t="s">
        <v>5712</v>
      </c>
      <c r="AD4794" s="1" t="s">
        <v>5712</v>
      </c>
      <c r="AI4794" s="1" t="s">
        <v>17689</v>
      </c>
      <c r="AK4794" s="1" t="s">
        <v>55</v>
      </c>
      <c r="AN4794" s="1" t="s">
        <v>5712</v>
      </c>
      <c r="AP4794" s="1" t="s">
        <v>5712</v>
      </c>
      <c r="AR4794" s="1" t="s">
        <v>5712</v>
      </c>
      <c r="AT4794" s="1" t="s">
        <v>5712</v>
      </c>
      <c r="AV4794" s="1" t="s">
        <v>17690</v>
      </c>
    </row>
    <row r="4795" spans="1:48" x14ac:dyDescent="0.35">
      <c r="A4795" s="1" t="s">
        <v>17691</v>
      </c>
      <c r="B4795" s="1" t="s">
        <v>12499</v>
      </c>
      <c r="C4795" s="1" t="s">
        <v>71</v>
      </c>
      <c r="D4795">
        <v>36</v>
      </c>
      <c r="E4795" s="1" t="s">
        <v>42</v>
      </c>
      <c r="F4795" s="1" t="s">
        <v>107</v>
      </c>
      <c r="G4795" s="1" t="s">
        <v>85</v>
      </c>
      <c r="H4795" s="1" t="s">
        <v>112</v>
      </c>
      <c r="I4795" s="1" t="s">
        <v>99</v>
      </c>
      <c r="J4795" s="1" t="s">
        <v>47</v>
      </c>
      <c r="K4795" s="1" t="s">
        <v>48</v>
      </c>
      <c r="L4795" s="1" t="s">
        <v>48</v>
      </c>
      <c r="M4795" s="1" t="s">
        <v>48</v>
      </c>
      <c r="N4795" s="1" t="s">
        <v>49</v>
      </c>
      <c r="O4795" s="1" t="s">
        <v>48</v>
      </c>
      <c r="P4795" s="1" t="s">
        <v>48</v>
      </c>
      <c r="Q4795" s="1" t="s">
        <v>48</v>
      </c>
      <c r="R4795" s="1" t="s">
        <v>48</v>
      </c>
      <c r="S4795" s="1" t="s">
        <v>48</v>
      </c>
      <c r="T4795" s="1" t="s">
        <v>48</v>
      </c>
      <c r="U4795" s="1" t="s">
        <v>48</v>
      </c>
      <c r="V4795" s="1" t="s">
        <v>48</v>
      </c>
      <c r="W4795" s="1" t="s">
        <v>48</v>
      </c>
      <c r="X4795" s="1" t="s">
        <v>116</v>
      </c>
      <c r="Y4795" s="1" t="s">
        <v>17692</v>
      </c>
      <c r="AC4795" s="1" t="s">
        <v>5712</v>
      </c>
      <c r="AD4795" s="1" t="s">
        <v>5712</v>
      </c>
      <c r="AK4795" s="1" t="s">
        <v>63</v>
      </c>
      <c r="AN4795" s="1" t="s">
        <v>5712</v>
      </c>
      <c r="AP4795" s="1" t="s">
        <v>5712</v>
      </c>
      <c r="AR4795" s="1" t="s">
        <v>5712</v>
      </c>
      <c r="AT4795" s="1" t="s">
        <v>5712</v>
      </c>
      <c r="AV4795" s="1" t="s">
        <v>7652</v>
      </c>
    </row>
    <row r="4796" spans="1:48" x14ac:dyDescent="0.35">
      <c r="A4796" s="1" t="s">
        <v>17693</v>
      </c>
      <c r="B4796" s="1" t="s">
        <v>12499</v>
      </c>
      <c r="C4796" s="1" t="s">
        <v>71</v>
      </c>
      <c r="D4796">
        <v>51</v>
      </c>
      <c r="E4796" s="1" t="s">
        <v>42</v>
      </c>
      <c r="F4796" s="1" t="s">
        <v>72</v>
      </c>
      <c r="G4796" s="1" t="s">
        <v>98</v>
      </c>
      <c r="H4796" s="1" t="s">
        <v>45</v>
      </c>
      <c r="I4796" s="1" t="s">
        <v>99</v>
      </c>
      <c r="J4796" s="1" t="s">
        <v>47</v>
      </c>
      <c r="K4796" s="1" t="s">
        <v>48</v>
      </c>
      <c r="L4796" s="1" t="s">
        <v>48</v>
      </c>
      <c r="M4796" s="1" t="s">
        <v>48</v>
      </c>
      <c r="N4796" s="1" t="s">
        <v>48</v>
      </c>
      <c r="O4796" s="1" t="s">
        <v>48</v>
      </c>
      <c r="P4796" s="1" t="s">
        <v>49</v>
      </c>
      <c r="Q4796" s="1" t="s">
        <v>48</v>
      </c>
      <c r="R4796" s="1" t="s">
        <v>48</v>
      </c>
      <c r="S4796" s="1" t="s">
        <v>48</v>
      </c>
      <c r="T4796" s="1" t="s">
        <v>48</v>
      </c>
      <c r="U4796" s="1" t="s">
        <v>48</v>
      </c>
      <c r="V4796" s="1" t="s">
        <v>48</v>
      </c>
      <c r="W4796" s="1" t="s">
        <v>48</v>
      </c>
      <c r="X4796" s="1" t="s">
        <v>116</v>
      </c>
      <c r="Y4796" s="1" t="s">
        <v>17694</v>
      </c>
      <c r="AC4796" s="1" t="s">
        <v>5712</v>
      </c>
      <c r="AD4796" s="1" t="s">
        <v>5712</v>
      </c>
      <c r="AK4796" s="1" t="s">
        <v>55</v>
      </c>
      <c r="AN4796" s="1" t="s">
        <v>5712</v>
      </c>
      <c r="AP4796" s="1" t="s">
        <v>131</v>
      </c>
      <c r="AR4796" s="1" t="s">
        <v>5712</v>
      </c>
      <c r="AT4796" s="1" t="s">
        <v>5712</v>
      </c>
    </row>
    <row r="4797" spans="1:48" x14ac:dyDescent="0.35">
      <c r="A4797" s="1" t="s">
        <v>17695</v>
      </c>
      <c r="B4797" s="1" t="s">
        <v>12499</v>
      </c>
      <c r="C4797" s="1" t="s">
        <v>71</v>
      </c>
      <c r="D4797">
        <v>40</v>
      </c>
      <c r="E4797" s="1" t="s">
        <v>42</v>
      </c>
      <c r="F4797" s="1" t="s">
        <v>107</v>
      </c>
      <c r="G4797" s="1" t="s">
        <v>98</v>
      </c>
      <c r="H4797" s="1" t="s">
        <v>45</v>
      </c>
      <c r="I4797" s="1" t="s">
        <v>113</v>
      </c>
      <c r="J4797" s="1" t="s">
        <v>47</v>
      </c>
      <c r="K4797" s="1" t="s">
        <v>48</v>
      </c>
      <c r="L4797" s="1" t="s">
        <v>49</v>
      </c>
      <c r="M4797" s="1" t="s">
        <v>48</v>
      </c>
      <c r="N4797" s="1" t="s">
        <v>48</v>
      </c>
      <c r="O4797" s="1" t="s">
        <v>48</v>
      </c>
      <c r="P4797" s="1" t="s">
        <v>48</v>
      </c>
      <c r="Q4797" s="1" t="s">
        <v>48</v>
      </c>
      <c r="R4797" s="1" t="s">
        <v>48</v>
      </c>
      <c r="S4797" s="1" t="s">
        <v>48</v>
      </c>
      <c r="T4797" s="1" t="s">
        <v>48</v>
      </c>
      <c r="U4797" s="1" t="s">
        <v>48</v>
      </c>
      <c r="V4797" s="1" t="s">
        <v>48</v>
      </c>
      <c r="W4797" s="1" t="s">
        <v>48</v>
      </c>
      <c r="X4797" s="1" t="s">
        <v>62</v>
      </c>
      <c r="AC4797" s="1" t="s">
        <v>5712</v>
      </c>
      <c r="AD4797" s="1" t="s">
        <v>5712</v>
      </c>
      <c r="AK4797" s="1" t="s">
        <v>77</v>
      </c>
      <c r="AN4797" s="1" t="s">
        <v>5712</v>
      </c>
      <c r="AP4797" s="1" t="s">
        <v>5712</v>
      </c>
      <c r="AR4797" s="1" t="s">
        <v>5712</v>
      </c>
      <c r="AT4797" s="1" t="s">
        <v>5712</v>
      </c>
      <c r="AV4797" s="1" t="s">
        <v>17696</v>
      </c>
    </row>
    <row r="4798" spans="1:48" x14ac:dyDescent="0.35">
      <c r="A4798" s="1" t="s">
        <v>17697</v>
      </c>
      <c r="B4798" s="1" t="s">
        <v>12499</v>
      </c>
      <c r="C4798" s="1" t="s">
        <v>71</v>
      </c>
      <c r="D4798">
        <v>30</v>
      </c>
      <c r="E4798" s="1" t="s">
        <v>57</v>
      </c>
      <c r="F4798" s="1" t="s">
        <v>58</v>
      </c>
      <c r="G4798" s="1" t="s">
        <v>98</v>
      </c>
      <c r="H4798" s="1" t="s">
        <v>45</v>
      </c>
      <c r="I4798" s="1" t="s">
        <v>113</v>
      </c>
      <c r="J4798" s="1" t="s">
        <v>47</v>
      </c>
      <c r="K4798" s="1" t="s">
        <v>48</v>
      </c>
      <c r="L4798" s="1" t="s">
        <v>48</v>
      </c>
      <c r="M4798" s="1" t="s">
        <v>48</v>
      </c>
      <c r="N4798" s="1" t="s">
        <v>48</v>
      </c>
      <c r="O4798" s="1" t="s">
        <v>48</v>
      </c>
      <c r="P4798" s="1" t="s">
        <v>49</v>
      </c>
      <c r="Q4798" s="1" t="s">
        <v>48</v>
      </c>
      <c r="R4798" s="1" t="s">
        <v>48</v>
      </c>
      <c r="S4798" s="1" t="s">
        <v>48</v>
      </c>
      <c r="T4798" s="1" t="s">
        <v>48</v>
      </c>
      <c r="U4798" s="1" t="s">
        <v>48</v>
      </c>
      <c r="V4798" s="1" t="s">
        <v>48</v>
      </c>
      <c r="W4798" s="1" t="s">
        <v>48</v>
      </c>
      <c r="X4798" s="1" t="s">
        <v>62</v>
      </c>
      <c r="AC4798" s="1" t="s">
        <v>5712</v>
      </c>
      <c r="AD4798" s="1" t="s">
        <v>5712</v>
      </c>
      <c r="AK4798" s="1" t="s">
        <v>77</v>
      </c>
      <c r="AN4798" s="1" t="s">
        <v>5712</v>
      </c>
      <c r="AP4798" s="1" t="s">
        <v>5712</v>
      </c>
      <c r="AR4798" s="1" t="s">
        <v>5712</v>
      </c>
      <c r="AT4798" s="1" t="s">
        <v>5712</v>
      </c>
    </row>
    <row r="4799" spans="1:48" x14ac:dyDescent="0.35">
      <c r="A4799" s="1" t="s">
        <v>17698</v>
      </c>
      <c r="B4799" s="1" t="s">
        <v>12499</v>
      </c>
      <c r="C4799" s="1" t="s">
        <v>71</v>
      </c>
      <c r="D4799">
        <v>36</v>
      </c>
      <c r="E4799" s="1" t="s">
        <v>42</v>
      </c>
      <c r="F4799" s="1" t="s">
        <v>43</v>
      </c>
      <c r="G4799" s="1" t="s">
        <v>85</v>
      </c>
      <c r="H4799" s="1" t="s">
        <v>144</v>
      </c>
      <c r="I4799" s="1" t="s">
        <v>74</v>
      </c>
      <c r="J4799" s="1" t="s">
        <v>47</v>
      </c>
      <c r="K4799" s="1" t="s">
        <v>48</v>
      </c>
      <c r="L4799" s="1" t="s">
        <v>48</v>
      </c>
      <c r="M4799" s="1" t="s">
        <v>48</v>
      </c>
      <c r="N4799" s="1" t="s">
        <v>48</v>
      </c>
      <c r="O4799" s="1" t="s">
        <v>49</v>
      </c>
      <c r="P4799" s="1" t="s">
        <v>48</v>
      </c>
      <c r="Q4799" s="1" t="s">
        <v>48</v>
      </c>
      <c r="R4799" s="1" t="s">
        <v>48</v>
      </c>
      <c r="S4799" s="1" t="s">
        <v>48</v>
      </c>
      <c r="T4799" s="1" t="s">
        <v>48</v>
      </c>
      <c r="U4799" s="1" t="s">
        <v>48</v>
      </c>
      <c r="V4799" s="1" t="s">
        <v>48</v>
      </c>
      <c r="W4799" s="1" t="s">
        <v>48</v>
      </c>
      <c r="X4799" s="1" t="s">
        <v>62</v>
      </c>
      <c r="AC4799" s="1" t="s">
        <v>5712</v>
      </c>
      <c r="AD4799" s="1" t="s">
        <v>5712</v>
      </c>
      <c r="AI4799" s="1" t="s">
        <v>17699</v>
      </c>
      <c r="AK4799" s="1" t="s">
        <v>55</v>
      </c>
      <c r="AN4799" s="1" t="s">
        <v>5712</v>
      </c>
      <c r="AP4799" s="1" t="s">
        <v>5712</v>
      </c>
      <c r="AR4799" s="1" t="s">
        <v>5712</v>
      </c>
      <c r="AT4799" s="1" t="s">
        <v>5712</v>
      </c>
    </row>
    <row r="4800" spans="1:48" x14ac:dyDescent="0.35">
      <c r="A4800" s="1" t="s">
        <v>17700</v>
      </c>
      <c r="B4800" s="1" t="s">
        <v>12499</v>
      </c>
      <c r="C4800" s="1" t="s">
        <v>71</v>
      </c>
      <c r="D4800">
        <v>36</v>
      </c>
      <c r="E4800" s="1" t="s">
        <v>42</v>
      </c>
      <c r="F4800" s="1" t="s">
        <v>43</v>
      </c>
      <c r="G4800" s="1" t="s">
        <v>98</v>
      </c>
      <c r="H4800" s="1" t="s">
        <v>144</v>
      </c>
      <c r="I4800" s="1" t="s">
        <v>68</v>
      </c>
      <c r="J4800" s="1" t="s">
        <v>47</v>
      </c>
      <c r="K4800" s="1" t="s">
        <v>48</v>
      </c>
      <c r="L4800" s="1" t="s">
        <v>48</v>
      </c>
      <c r="M4800" s="1" t="s">
        <v>49</v>
      </c>
      <c r="N4800" s="1" t="s">
        <v>48</v>
      </c>
      <c r="O4800" s="1" t="s">
        <v>48</v>
      </c>
      <c r="P4800" s="1" t="s">
        <v>48</v>
      </c>
      <c r="Q4800" s="1" t="s">
        <v>48</v>
      </c>
      <c r="R4800" s="1" t="s">
        <v>48</v>
      </c>
      <c r="S4800" s="1" t="s">
        <v>48</v>
      </c>
      <c r="T4800" s="1" t="s">
        <v>48</v>
      </c>
      <c r="U4800" s="1" t="s">
        <v>48</v>
      </c>
      <c r="V4800" s="1" t="s">
        <v>48</v>
      </c>
      <c r="W4800" s="1" t="s">
        <v>48</v>
      </c>
      <c r="X4800" s="1" t="s">
        <v>145</v>
      </c>
      <c r="Y4800" s="1" t="s">
        <v>17701</v>
      </c>
      <c r="AC4800" s="1" t="s">
        <v>5712</v>
      </c>
      <c r="AD4800" s="1" t="s">
        <v>5712</v>
      </c>
      <c r="AI4800" s="1" t="s">
        <v>17702</v>
      </c>
      <c r="AK4800" s="1" t="s">
        <v>77</v>
      </c>
      <c r="AN4800" s="1" t="s">
        <v>5712</v>
      </c>
      <c r="AP4800" s="1" t="s">
        <v>5712</v>
      </c>
      <c r="AR4800" s="1" t="s">
        <v>5712</v>
      </c>
      <c r="AT4800" s="1" t="s">
        <v>5712</v>
      </c>
      <c r="AV4800" s="1" t="s">
        <v>17703</v>
      </c>
    </row>
    <row r="4801" spans="1:48" x14ac:dyDescent="0.35">
      <c r="A4801" s="1" t="s">
        <v>17704</v>
      </c>
      <c r="B4801" s="1" t="s">
        <v>12499</v>
      </c>
      <c r="C4801" s="1" t="s">
        <v>71</v>
      </c>
      <c r="D4801">
        <v>25</v>
      </c>
      <c r="E4801" s="1" t="s">
        <v>57</v>
      </c>
      <c r="F4801" s="1" t="s">
        <v>66</v>
      </c>
      <c r="G4801" s="1" t="s">
        <v>73</v>
      </c>
      <c r="H4801" s="1" t="s">
        <v>45</v>
      </c>
      <c r="I4801" s="1" t="s">
        <v>46</v>
      </c>
      <c r="J4801" s="1" t="s">
        <v>47</v>
      </c>
      <c r="K4801" s="1" t="s">
        <v>48</v>
      </c>
      <c r="L4801" s="1" t="s">
        <v>48</v>
      </c>
      <c r="M4801" s="1" t="s">
        <v>48</v>
      </c>
      <c r="N4801" s="1" t="s">
        <v>49</v>
      </c>
      <c r="O4801" s="1" t="s">
        <v>48</v>
      </c>
      <c r="P4801" s="1" t="s">
        <v>48</v>
      </c>
      <c r="Q4801" s="1" t="s">
        <v>48</v>
      </c>
      <c r="R4801" s="1" t="s">
        <v>48</v>
      </c>
      <c r="S4801" s="1" t="s">
        <v>48</v>
      </c>
      <c r="T4801" s="1" t="s">
        <v>48</v>
      </c>
      <c r="U4801" s="1" t="s">
        <v>48</v>
      </c>
      <c r="V4801" s="1" t="s">
        <v>48</v>
      </c>
      <c r="W4801" s="1" t="s">
        <v>48</v>
      </c>
      <c r="X4801" s="1" t="s">
        <v>62</v>
      </c>
      <c r="AC4801" s="1" t="s">
        <v>5712</v>
      </c>
      <c r="AD4801" s="1" t="s">
        <v>5712</v>
      </c>
      <c r="AI4801" s="1" t="s">
        <v>17705</v>
      </c>
      <c r="AK4801" s="1" t="s">
        <v>55</v>
      </c>
      <c r="AN4801" s="1" t="s">
        <v>5712</v>
      </c>
      <c r="AP4801" s="1" t="s">
        <v>5712</v>
      </c>
      <c r="AR4801" s="1" t="s">
        <v>5712</v>
      </c>
      <c r="AT4801" s="1" t="s">
        <v>5712</v>
      </c>
      <c r="AV4801" s="1" t="s">
        <v>17706</v>
      </c>
    </row>
    <row r="4802" spans="1:48" x14ac:dyDescent="0.35">
      <c r="A4802" s="1" t="s">
        <v>17707</v>
      </c>
      <c r="B4802" s="1" t="s">
        <v>12499</v>
      </c>
      <c r="C4802" s="1" t="s">
        <v>41</v>
      </c>
      <c r="D4802">
        <v>57</v>
      </c>
      <c r="E4802" s="1" t="s">
        <v>65</v>
      </c>
      <c r="F4802" s="1" t="s">
        <v>107</v>
      </c>
      <c r="G4802" s="1" t="s">
        <v>59</v>
      </c>
      <c r="H4802" s="1" t="s">
        <v>109</v>
      </c>
      <c r="I4802" s="1" t="s">
        <v>99</v>
      </c>
      <c r="J4802" s="1" t="s">
        <v>47</v>
      </c>
      <c r="K4802" s="1" t="s">
        <v>48</v>
      </c>
      <c r="L4802" s="1" t="s">
        <v>49</v>
      </c>
      <c r="M4802" s="1" t="s">
        <v>48</v>
      </c>
      <c r="N4802" s="1" t="s">
        <v>48</v>
      </c>
      <c r="O4802" s="1" t="s">
        <v>48</v>
      </c>
      <c r="P4802" s="1" t="s">
        <v>48</v>
      </c>
      <c r="Q4802" s="1" t="s">
        <v>48</v>
      </c>
      <c r="R4802" s="1" t="s">
        <v>48</v>
      </c>
      <c r="S4802" s="1" t="s">
        <v>48</v>
      </c>
      <c r="T4802" s="1" t="s">
        <v>48</v>
      </c>
      <c r="U4802" s="1" t="s">
        <v>48</v>
      </c>
      <c r="V4802" s="1" t="s">
        <v>48</v>
      </c>
      <c r="W4802" s="1" t="s">
        <v>48</v>
      </c>
      <c r="X4802" s="1" t="s">
        <v>62</v>
      </c>
      <c r="AC4802" s="1" t="s">
        <v>5712</v>
      </c>
      <c r="AD4802" s="1" t="s">
        <v>5712</v>
      </c>
      <c r="AK4802" s="1" t="s">
        <v>77</v>
      </c>
      <c r="AN4802" s="1" t="s">
        <v>5712</v>
      </c>
      <c r="AP4802" s="1" t="s">
        <v>5712</v>
      </c>
      <c r="AR4802" s="1" t="s">
        <v>5712</v>
      </c>
      <c r="AT4802" s="1" t="s">
        <v>5712</v>
      </c>
      <c r="AV4802" s="1" t="s">
        <v>11569</v>
      </c>
    </row>
    <row r="4803" spans="1:48" x14ac:dyDescent="0.35">
      <c r="A4803" s="1" t="s">
        <v>17708</v>
      </c>
      <c r="B4803" s="1" t="s">
        <v>12499</v>
      </c>
      <c r="C4803" s="1" t="s">
        <v>71</v>
      </c>
      <c r="D4803">
        <v>18</v>
      </c>
      <c r="E4803" s="1" t="s">
        <v>57</v>
      </c>
      <c r="F4803" s="1" t="s">
        <v>58</v>
      </c>
      <c r="G4803" s="1" t="s">
        <v>44</v>
      </c>
      <c r="H4803" s="1" t="s">
        <v>112</v>
      </c>
      <c r="I4803" s="1" t="s">
        <v>113</v>
      </c>
      <c r="J4803" s="1" t="s">
        <v>47</v>
      </c>
      <c r="K4803" s="1" t="s">
        <v>48</v>
      </c>
      <c r="L4803" s="1" t="s">
        <v>48</v>
      </c>
      <c r="M4803" s="1" t="s">
        <v>48</v>
      </c>
      <c r="N4803" s="1" t="s">
        <v>48</v>
      </c>
      <c r="O4803" s="1" t="s">
        <v>48</v>
      </c>
      <c r="P4803" s="1" t="s">
        <v>48</v>
      </c>
      <c r="Q4803" s="1" t="s">
        <v>48</v>
      </c>
      <c r="R4803" s="1" t="s">
        <v>48</v>
      </c>
      <c r="S4803" s="1" t="s">
        <v>49</v>
      </c>
      <c r="T4803" s="1" t="s">
        <v>48</v>
      </c>
      <c r="U4803" s="1" t="s">
        <v>48</v>
      </c>
      <c r="V4803" s="1" t="s">
        <v>48</v>
      </c>
      <c r="W4803" s="1" t="s">
        <v>48</v>
      </c>
      <c r="X4803" s="1" t="s">
        <v>116</v>
      </c>
      <c r="Y4803" s="1" t="s">
        <v>17709</v>
      </c>
      <c r="AC4803" s="1" t="s">
        <v>5712</v>
      </c>
      <c r="AD4803" s="1" t="s">
        <v>5712</v>
      </c>
      <c r="AK4803" s="1" t="s">
        <v>77</v>
      </c>
      <c r="AN4803" s="1" t="s">
        <v>5712</v>
      </c>
      <c r="AP4803" s="1" t="s">
        <v>5712</v>
      </c>
      <c r="AR4803" s="1" t="s">
        <v>5712</v>
      </c>
      <c r="AT4803" s="1" t="s">
        <v>5712</v>
      </c>
    </row>
    <row r="4804" spans="1:48" x14ac:dyDescent="0.35">
      <c r="A4804" s="1" t="s">
        <v>17710</v>
      </c>
      <c r="B4804" s="1" t="s">
        <v>12499</v>
      </c>
      <c r="C4804" s="1" t="s">
        <v>71</v>
      </c>
      <c r="D4804">
        <v>46</v>
      </c>
      <c r="E4804" s="1" t="s">
        <v>42</v>
      </c>
      <c r="F4804" s="1" t="s">
        <v>107</v>
      </c>
      <c r="G4804" s="1" t="s">
        <v>137</v>
      </c>
      <c r="H4804" s="1" t="s">
        <v>109</v>
      </c>
      <c r="I4804" s="1" t="s">
        <v>90</v>
      </c>
      <c r="J4804" s="1" t="s">
        <v>47</v>
      </c>
      <c r="K4804" s="1" t="s">
        <v>48</v>
      </c>
      <c r="L4804" s="1" t="s">
        <v>48</v>
      </c>
      <c r="M4804" s="1" t="s">
        <v>48</v>
      </c>
      <c r="N4804" s="1" t="s">
        <v>48</v>
      </c>
      <c r="O4804" s="1" t="s">
        <v>48</v>
      </c>
      <c r="P4804" s="1" t="s">
        <v>48</v>
      </c>
      <c r="Q4804" s="1" t="s">
        <v>48</v>
      </c>
      <c r="R4804" s="1" t="s">
        <v>49</v>
      </c>
      <c r="S4804" s="1" t="s">
        <v>48</v>
      </c>
      <c r="T4804" s="1" t="s">
        <v>48</v>
      </c>
      <c r="U4804" s="1" t="s">
        <v>48</v>
      </c>
      <c r="V4804" s="1" t="s">
        <v>48</v>
      </c>
      <c r="W4804" s="1" t="s">
        <v>48</v>
      </c>
      <c r="X4804" s="1" t="s">
        <v>62</v>
      </c>
      <c r="AC4804" s="1" t="s">
        <v>5712</v>
      </c>
      <c r="AD4804" s="1" t="s">
        <v>5712</v>
      </c>
      <c r="AK4804" s="1" t="s">
        <v>63</v>
      </c>
      <c r="AN4804" s="1" t="s">
        <v>5712</v>
      </c>
      <c r="AP4804" s="1" t="s">
        <v>5712</v>
      </c>
      <c r="AR4804" s="1" t="s">
        <v>5712</v>
      </c>
      <c r="AT4804" s="1" t="s">
        <v>5712</v>
      </c>
    </row>
    <row r="4805" spans="1:48" x14ac:dyDescent="0.35">
      <c r="A4805" s="1" t="s">
        <v>17711</v>
      </c>
      <c r="B4805" s="1" t="s">
        <v>12499</v>
      </c>
      <c r="C4805" s="1" t="s">
        <v>71</v>
      </c>
      <c r="D4805">
        <v>23</v>
      </c>
      <c r="E4805" s="1" t="s">
        <v>57</v>
      </c>
      <c r="F4805" s="1" t="s">
        <v>58</v>
      </c>
      <c r="G4805" s="1" t="s">
        <v>98</v>
      </c>
      <c r="H4805" s="1" t="s">
        <v>79</v>
      </c>
      <c r="I4805" s="1" t="s">
        <v>110</v>
      </c>
      <c r="J4805" s="1" t="s">
        <v>47</v>
      </c>
      <c r="K4805" s="1" t="s">
        <v>48</v>
      </c>
      <c r="L4805" s="1" t="s">
        <v>49</v>
      </c>
      <c r="M4805" s="1" t="s">
        <v>48</v>
      </c>
      <c r="N4805" s="1" t="s">
        <v>48</v>
      </c>
      <c r="O4805" s="1" t="s">
        <v>48</v>
      </c>
      <c r="P4805" s="1" t="s">
        <v>48</v>
      </c>
      <c r="Q4805" s="1" t="s">
        <v>48</v>
      </c>
      <c r="R4805" s="1" t="s">
        <v>48</v>
      </c>
      <c r="S4805" s="1" t="s">
        <v>48</v>
      </c>
      <c r="T4805" s="1" t="s">
        <v>48</v>
      </c>
      <c r="U4805" s="1" t="s">
        <v>48</v>
      </c>
      <c r="V4805" s="1" t="s">
        <v>48</v>
      </c>
      <c r="W4805" s="1" t="s">
        <v>48</v>
      </c>
      <c r="X4805" s="1" t="s">
        <v>116</v>
      </c>
      <c r="Y4805" s="1" t="s">
        <v>17712</v>
      </c>
      <c r="AC4805" s="1" t="s">
        <v>5712</v>
      </c>
      <c r="AD4805" s="1" t="s">
        <v>5712</v>
      </c>
      <c r="AK4805" s="1" t="s">
        <v>77</v>
      </c>
      <c r="AN4805" s="1" t="s">
        <v>5712</v>
      </c>
      <c r="AP4805" s="1" t="s">
        <v>5712</v>
      </c>
      <c r="AR4805" s="1" t="s">
        <v>5712</v>
      </c>
      <c r="AT4805" s="1" t="s">
        <v>5712</v>
      </c>
      <c r="AV4805" s="1" t="s">
        <v>3498</v>
      </c>
    </row>
    <row r="4806" spans="1:48" x14ac:dyDescent="0.35">
      <c r="A4806" s="1" t="s">
        <v>17713</v>
      </c>
      <c r="B4806" s="1" t="s">
        <v>12499</v>
      </c>
      <c r="C4806" s="1" t="s">
        <v>71</v>
      </c>
      <c r="D4806">
        <v>35</v>
      </c>
      <c r="E4806" s="1" t="s">
        <v>42</v>
      </c>
      <c r="F4806" s="1" t="s">
        <v>43</v>
      </c>
      <c r="G4806" s="1" t="s">
        <v>59</v>
      </c>
      <c r="H4806" s="1" t="s">
        <v>112</v>
      </c>
      <c r="I4806" s="1" t="s">
        <v>61</v>
      </c>
      <c r="J4806" s="1" t="s">
        <v>47</v>
      </c>
      <c r="K4806" s="1" t="s">
        <v>48</v>
      </c>
      <c r="L4806" s="1" t="s">
        <v>48</v>
      </c>
      <c r="M4806" s="1" t="s">
        <v>48</v>
      </c>
      <c r="N4806" s="1" t="s">
        <v>48</v>
      </c>
      <c r="O4806" s="1" t="s">
        <v>48</v>
      </c>
      <c r="P4806" s="1" t="s">
        <v>49</v>
      </c>
      <c r="Q4806" s="1" t="s">
        <v>48</v>
      </c>
      <c r="R4806" s="1" t="s">
        <v>48</v>
      </c>
      <c r="S4806" s="1" t="s">
        <v>48</v>
      </c>
      <c r="T4806" s="1" t="s">
        <v>48</v>
      </c>
      <c r="U4806" s="1" t="s">
        <v>48</v>
      </c>
      <c r="V4806" s="1" t="s">
        <v>48</v>
      </c>
      <c r="W4806" s="1" t="s">
        <v>48</v>
      </c>
      <c r="X4806" s="1" t="s">
        <v>75</v>
      </c>
      <c r="Y4806" s="1" t="s">
        <v>8467</v>
      </c>
      <c r="AC4806" s="1" t="s">
        <v>5712</v>
      </c>
      <c r="AD4806" s="1" t="s">
        <v>5712</v>
      </c>
      <c r="AK4806" s="1" t="s">
        <v>63</v>
      </c>
      <c r="AN4806" s="1" t="s">
        <v>5712</v>
      </c>
      <c r="AP4806" s="1" t="s">
        <v>5712</v>
      </c>
      <c r="AR4806" s="1" t="s">
        <v>5712</v>
      </c>
      <c r="AT4806" s="1" t="s">
        <v>5712</v>
      </c>
      <c r="AV4806" s="1" t="s">
        <v>2834</v>
      </c>
    </row>
    <row r="4807" spans="1:48" ht="409.5" x14ac:dyDescent="0.35">
      <c r="A4807" s="1" t="s">
        <v>17714</v>
      </c>
      <c r="B4807" s="1" t="s">
        <v>12499</v>
      </c>
      <c r="C4807" s="1" t="s">
        <v>41</v>
      </c>
      <c r="D4807">
        <v>57</v>
      </c>
      <c r="E4807" s="1" t="s">
        <v>65</v>
      </c>
      <c r="F4807" s="1" t="s">
        <v>72</v>
      </c>
      <c r="G4807" s="1" t="s">
        <v>44</v>
      </c>
      <c r="H4807" s="1" t="s">
        <v>109</v>
      </c>
      <c r="I4807" s="1" t="s">
        <v>61</v>
      </c>
      <c r="J4807" s="1" t="s">
        <v>47</v>
      </c>
      <c r="K4807" s="1" t="s">
        <v>48</v>
      </c>
      <c r="L4807" s="1" t="s">
        <v>48</v>
      </c>
      <c r="M4807" s="1" t="s">
        <v>49</v>
      </c>
      <c r="N4807" s="1" t="s">
        <v>48</v>
      </c>
      <c r="O4807" s="1" t="s">
        <v>48</v>
      </c>
      <c r="P4807" s="1" t="s">
        <v>48</v>
      </c>
      <c r="Q4807" s="1" t="s">
        <v>48</v>
      </c>
      <c r="R4807" s="1" t="s">
        <v>48</v>
      </c>
      <c r="S4807" s="1" t="s">
        <v>48</v>
      </c>
      <c r="T4807" s="1" t="s">
        <v>48</v>
      </c>
      <c r="U4807" s="1" t="s">
        <v>48</v>
      </c>
      <c r="V4807" s="1" t="s">
        <v>48</v>
      </c>
      <c r="W4807" s="1" t="s">
        <v>49</v>
      </c>
      <c r="X4807" s="1" t="s">
        <v>62</v>
      </c>
      <c r="AC4807" s="1" t="s">
        <v>5712</v>
      </c>
      <c r="AD4807" s="1" t="s">
        <v>5712</v>
      </c>
      <c r="AI4807" s="2" t="s">
        <v>17715</v>
      </c>
      <c r="AK4807" s="1" t="s">
        <v>55</v>
      </c>
      <c r="AN4807" s="1" t="s">
        <v>131</v>
      </c>
      <c r="AP4807" s="1" t="s">
        <v>131</v>
      </c>
      <c r="AR4807" s="1" t="s">
        <v>5712</v>
      </c>
      <c r="AT4807" s="1" t="s">
        <v>5712</v>
      </c>
    </row>
    <row r="4808" spans="1:48" x14ac:dyDescent="0.35">
      <c r="A4808" s="1" t="s">
        <v>17716</v>
      </c>
      <c r="B4808" s="1" t="s">
        <v>12499</v>
      </c>
      <c r="C4808" s="1" t="s">
        <v>71</v>
      </c>
      <c r="D4808">
        <v>48</v>
      </c>
      <c r="E4808" s="1" t="s">
        <v>42</v>
      </c>
      <c r="F4808" s="1" t="s">
        <v>43</v>
      </c>
      <c r="G4808" s="1" t="s">
        <v>85</v>
      </c>
      <c r="H4808" s="1" t="s">
        <v>45</v>
      </c>
      <c r="I4808" s="1" t="s">
        <v>99</v>
      </c>
      <c r="J4808" s="1" t="s">
        <v>47</v>
      </c>
      <c r="K4808" s="1" t="s">
        <v>48</v>
      </c>
      <c r="L4808" s="1" t="s">
        <v>48</v>
      </c>
      <c r="M4808" s="1" t="s">
        <v>48</v>
      </c>
      <c r="N4808" s="1" t="s">
        <v>48</v>
      </c>
      <c r="O4808" s="1" t="s">
        <v>48</v>
      </c>
      <c r="P4808" s="1" t="s">
        <v>48</v>
      </c>
      <c r="Q4808" s="1" t="s">
        <v>48</v>
      </c>
      <c r="R4808" s="1" t="s">
        <v>48</v>
      </c>
      <c r="S4808" s="1" t="s">
        <v>49</v>
      </c>
      <c r="T4808" s="1" t="s">
        <v>48</v>
      </c>
      <c r="U4808" s="1" t="s">
        <v>48</v>
      </c>
      <c r="V4808" s="1" t="s">
        <v>48</v>
      </c>
      <c r="W4808" s="1" t="s">
        <v>48</v>
      </c>
      <c r="X4808" s="1" t="s">
        <v>62</v>
      </c>
      <c r="AC4808" s="1" t="s">
        <v>5712</v>
      </c>
      <c r="AD4808" s="1" t="s">
        <v>5712</v>
      </c>
      <c r="AK4808" s="1" t="s">
        <v>77</v>
      </c>
      <c r="AN4808" s="1" t="s">
        <v>5712</v>
      </c>
      <c r="AP4808" s="1" t="s">
        <v>5712</v>
      </c>
      <c r="AR4808" s="1" t="s">
        <v>5712</v>
      </c>
      <c r="AT4808" s="1" t="s">
        <v>5712</v>
      </c>
      <c r="AV4808" s="1" t="s">
        <v>17717</v>
      </c>
    </row>
    <row r="4809" spans="1:48" x14ac:dyDescent="0.35">
      <c r="A4809" s="1" t="s">
        <v>17718</v>
      </c>
      <c r="B4809" s="1" t="s">
        <v>12499</v>
      </c>
      <c r="C4809" s="1" t="s">
        <v>71</v>
      </c>
      <c r="D4809">
        <v>35</v>
      </c>
      <c r="E4809" s="1" t="s">
        <v>42</v>
      </c>
      <c r="F4809" s="1" t="s">
        <v>72</v>
      </c>
      <c r="G4809" s="1" t="s">
        <v>59</v>
      </c>
      <c r="H4809" s="1" t="s">
        <v>79</v>
      </c>
      <c r="I4809" s="1" t="s">
        <v>125</v>
      </c>
      <c r="J4809" s="1" t="s">
        <v>47</v>
      </c>
      <c r="K4809" s="1" t="s">
        <v>48</v>
      </c>
      <c r="L4809" s="1" t="s">
        <v>48</v>
      </c>
      <c r="M4809" s="1" t="s">
        <v>48</v>
      </c>
      <c r="N4809" s="1" t="s">
        <v>48</v>
      </c>
      <c r="O4809" s="1" t="s">
        <v>48</v>
      </c>
      <c r="P4809" s="1" t="s">
        <v>49</v>
      </c>
      <c r="Q4809" s="1" t="s">
        <v>48</v>
      </c>
      <c r="R4809" s="1" t="s">
        <v>48</v>
      </c>
      <c r="S4809" s="1" t="s">
        <v>48</v>
      </c>
      <c r="T4809" s="1" t="s">
        <v>48</v>
      </c>
      <c r="U4809" s="1" t="s">
        <v>48</v>
      </c>
      <c r="V4809" s="1" t="s">
        <v>48</v>
      </c>
      <c r="W4809" s="1" t="s">
        <v>48</v>
      </c>
      <c r="X4809" s="1" t="s">
        <v>51</v>
      </c>
      <c r="Y4809" s="1" t="s">
        <v>17719</v>
      </c>
      <c r="AC4809" s="1" t="s">
        <v>5712</v>
      </c>
      <c r="AD4809" s="1" t="s">
        <v>5712</v>
      </c>
      <c r="AK4809" s="1" t="s">
        <v>55</v>
      </c>
      <c r="AN4809" s="1" t="s">
        <v>5712</v>
      </c>
      <c r="AP4809" s="1" t="s">
        <v>5712</v>
      </c>
      <c r="AR4809" s="1" t="s">
        <v>5712</v>
      </c>
      <c r="AT4809" s="1" t="s">
        <v>5712</v>
      </c>
    </row>
    <row r="4810" spans="1:48" x14ac:dyDescent="0.35">
      <c r="A4810" s="1" t="s">
        <v>17720</v>
      </c>
      <c r="B4810" s="1" t="s">
        <v>12499</v>
      </c>
      <c r="C4810" s="1" t="s">
        <v>71</v>
      </c>
      <c r="D4810">
        <v>53</v>
      </c>
      <c r="E4810" s="1" t="s">
        <v>42</v>
      </c>
      <c r="F4810" s="1" t="s">
        <v>72</v>
      </c>
      <c r="G4810" s="1" t="s">
        <v>44</v>
      </c>
      <c r="H4810" s="1" t="s">
        <v>45</v>
      </c>
      <c r="I4810" s="1" t="s">
        <v>68</v>
      </c>
      <c r="J4810" s="1" t="s">
        <v>47</v>
      </c>
      <c r="K4810" s="1" t="s">
        <v>48</v>
      </c>
      <c r="L4810" s="1" t="s">
        <v>48</v>
      </c>
      <c r="M4810" s="1" t="s">
        <v>48</v>
      </c>
      <c r="N4810" s="1" t="s">
        <v>49</v>
      </c>
      <c r="O4810" s="1" t="s">
        <v>48</v>
      </c>
      <c r="P4810" s="1" t="s">
        <v>48</v>
      </c>
      <c r="Q4810" s="1" t="s">
        <v>48</v>
      </c>
      <c r="R4810" s="1" t="s">
        <v>48</v>
      </c>
      <c r="S4810" s="1" t="s">
        <v>48</v>
      </c>
      <c r="T4810" s="1" t="s">
        <v>48</v>
      </c>
      <c r="U4810" s="1" t="s">
        <v>48</v>
      </c>
      <c r="V4810" s="1" t="s">
        <v>48</v>
      </c>
      <c r="W4810" s="1" t="s">
        <v>48</v>
      </c>
      <c r="X4810" s="1" t="s">
        <v>51</v>
      </c>
      <c r="Y4810" s="1" t="s">
        <v>17721</v>
      </c>
      <c r="AC4810" s="1" t="s">
        <v>5712</v>
      </c>
      <c r="AD4810" s="1" t="s">
        <v>5712</v>
      </c>
      <c r="AI4810" s="1" t="s">
        <v>17722</v>
      </c>
      <c r="AK4810" s="1" t="s">
        <v>77</v>
      </c>
      <c r="AN4810" s="1" t="s">
        <v>5712</v>
      </c>
      <c r="AP4810" s="1" t="s">
        <v>81</v>
      </c>
      <c r="AR4810" s="1" t="s">
        <v>5712</v>
      </c>
      <c r="AT4810" s="1" t="s">
        <v>5712</v>
      </c>
    </row>
    <row r="4811" spans="1:48" x14ac:dyDescent="0.35">
      <c r="A4811" s="1" t="s">
        <v>17723</v>
      </c>
      <c r="B4811" s="1" t="s">
        <v>12499</v>
      </c>
      <c r="C4811" s="1" t="s">
        <v>71</v>
      </c>
      <c r="D4811">
        <v>47</v>
      </c>
      <c r="E4811" s="1" t="s">
        <v>42</v>
      </c>
      <c r="F4811" s="1" t="s">
        <v>43</v>
      </c>
      <c r="G4811" s="1" t="s">
        <v>98</v>
      </c>
      <c r="H4811" s="1" t="s">
        <v>79</v>
      </c>
      <c r="I4811" s="1" t="s">
        <v>99</v>
      </c>
      <c r="J4811" s="1" t="s">
        <v>47</v>
      </c>
      <c r="K4811" s="1" t="s">
        <v>48</v>
      </c>
      <c r="L4811" s="1" t="s">
        <v>48</v>
      </c>
      <c r="M4811" s="1" t="s">
        <v>49</v>
      </c>
      <c r="N4811" s="1" t="s">
        <v>48</v>
      </c>
      <c r="O4811" s="1" t="s">
        <v>48</v>
      </c>
      <c r="P4811" s="1" t="s">
        <v>48</v>
      </c>
      <c r="Q4811" s="1" t="s">
        <v>48</v>
      </c>
      <c r="R4811" s="1" t="s">
        <v>48</v>
      </c>
      <c r="S4811" s="1" t="s">
        <v>48</v>
      </c>
      <c r="T4811" s="1" t="s">
        <v>48</v>
      </c>
      <c r="U4811" s="1" t="s">
        <v>48</v>
      </c>
      <c r="V4811" s="1" t="s">
        <v>48</v>
      </c>
      <c r="W4811" s="1" t="s">
        <v>49</v>
      </c>
      <c r="X4811" s="1" t="s">
        <v>62</v>
      </c>
      <c r="AC4811" s="1" t="s">
        <v>5712</v>
      </c>
      <c r="AD4811" s="1" t="s">
        <v>5712</v>
      </c>
      <c r="AK4811" s="1" t="s">
        <v>77</v>
      </c>
      <c r="AN4811" s="1" t="s">
        <v>5712</v>
      </c>
      <c r="AP4811" s="1" t="s">
        <v>5712</v>
      </c>
      <c r="AR4811" s="1" t="s">
        <v>5712</v>
      </c>
      <c r="AT4811" s="1" t="s">
        <v>5712</v>
      </c>
      <c r="AV4811" s="1" t="s">
        <v>17724</v>
      </c>
    </row>
    <row r="4812" spans="1:48" x14ac:dyDescent="0.35">
      <c r="A4812" s="1" t="s">
        <v>17725</v>
      </c>
      <c r="B4812" s="1" t="s">
        <v>12499</v>
      </c>
      <c r="C4812" s="1" t="s">
        <v>71</v>
      </c>
      <c r="D4812">
        <v>61</v>
      </c>
      <c r="E4812" s="1" t="s">
        <v>65</v>
      </c>
      <c r="F4812" s="1" t="s">
        <v>66</v>
      </c>
      <c r="G4812" s="1" t="s">
        <v>59</v>
      </c>
      <c r="H4812" s="1" t="s">
        <v>92</v>
      </c>
      <c r="I4812" s="1" t="s">
        <v>125</v>
      </c>
      <c r="J4812" s="1" t="s">
        <v>47</v>
      </c>
      <c r="K4812" s="1" t="s">
        <v>48</v>
      </c>
      <c r="L4812" s="1" t="s">
        <v>48</v>
      </c>
      <c r="M4812" s="1" t="s">
        <v>49</v>
      </c>
      <c r="N4812" s="1" t="s">
        <v>48</v>
      </c>
      <c r="O4812" s="1" t="s">
        <v>48</v>
      </c>
      <c r="P4812" s="1" t="s">
        <v>48</v>
      </c>
      <c r="Q4812" s="1" t="s">
        <v>48</v>
      </c>
      <c r="R4812" s="1" t="s">
        <v>48</v>
      </c>
      <c r="S4812" s="1" t="s">
        <v>48</v>
      </c>
      <c r="T4812" s="1" t="s">
        <v>48</v>
      </c>
      <c r="U4812" s="1" t="s">
        <v>48</v>
      </c>
      <c r="V4812" s="1" t="s">
        <v>48</v>
      </c>
      <c r="W4812" s="1" t="s">
        <v>49</v>
      </c>
      <c r="X4812" s="1" t="s">
        <v>62</v>
      </c>
      <c r="AC4812" s="1" t="s">
        <v>5712</v>
      </c>
      <c r="AD4812" s="1" t="s">
        <v>5712</v>
      </c>
      <c r="AK4812" s="1" t="s">
        <v>77</v>
      </c>
      <c r="AN4812" s="1" t="s">
        <v>5712</v>
      </c>
      <c r="AP4812" s="1" t="s">
        <v>5712</v>
      </c>
      <c r="AR4812" s="1" t="s">
        <v>5712</v>
      </c>
      <c r="AT4812" s="1" t="s">
        <v>5712</v>
      </c>
      <c r="AV4812" s="1" t="s">
        <v>17726</v>
      </c>
    </row>
    <row r="4813" spans="1:48" x14ac:dyDescent="0.35">
      <c r="A4813" s="1" t="s">
        <v>17727</v>
      </c>
      <c r="B4813" s="1" t="s">
        <v>12499</v>
      </c>
      <c r="C4813" s="1" t="s">
        <v>71</v>
      </c>
      <c r="D4813">
        <v>31</v>
      </c>
      <c r="E4813" s="1" t="s">
        <v>57</v>
      </c>
      <c r="F4813" s="1" t="s">
        <v>107</v>
      </c>
      <c r="G4813" s="1" t="s">
        <v>98</v>
      </c>
      <c r="H4813" s="1" t="s">
        <v>45</v>
      </c>
      <c r="I4813" s="1" t="s">
        <v>99</v>
      </c>
      <c r="J4813" s="1" t="s">
        <v>47</v>
      </c>
      <c r="K4813" s="1" t="s">
        <v>48</v>
      </c>
      <c r="L4813" s="1" t="s">
        <v>48</v>
      </c>
      <c r="M4813" s="1" t="s">
        <v>48</v>
      </c>
      <c r="N4813" s="1" t="s">
        <v>48</v>
      </c>
      <c r="O4813" s="1" t="s">
        <v>48</v>
      </c>
      <c r="P4813" s="1" t="s">
        <v>48</v>
      </c>
      <c r="Q4813" s="1" t="s">
        <v>48</v>
      </c>
      <c r="R4813" s="1" t="s">
        <v>49</v>
      </c>
      <c r="S4813" s="1" t="s">
        <v>48</v>
      </c>
      <c r="T4813" s="1" t="s">
        <v>48</v>
      </c>
      <c r="U4813" s="1" t="s">
        <v>48</v>
      </c>
      <c r="V4813" s="1" t="s">
        <v>48</v>
      </c>
      <c r="W4813" s="1" t="s">
        <v>48</v>
      </c>
      <c r="X4813" s="1" t="s">
        <v>51</v>
      </c>
      <c r="Y4813" s="1" t="s">
        <v>17728</v>
      </c>
      <c r="AC4813" s="1" t="s">
        <v>5712</v>
      </c>
      <c r="AD4813" s="1" t="s">
        <v>5712</v>
      </c>
      <c r="AI4813" s="1" t="s">
        <v>17729</v>
      </c>
      <c r="AK4813" s="1" t="s">
        <v>77</v>
      </c>
      <c r="AN4813" s="1" t="s">
        <v>5712</v>
      </c>
      <c r="AP4813" s="1" t="s">
        <v>5712</v>
      </c>
      <c r="AR4813" s="1" t="s">
        <v>5712</v>
      </c>
      <c r="AT4813" s="1" t="s">
        <v>5712</v>
      </c>
      <c r="AV4813" s="1" t="s">
        <v>17730</v>
      </c>
    </row>
    <row r="4814" spans="1:48" x14ac:dyDescent="0.35">
      <c r="A4814" s="1" t="s">
        <v>17731</v>
      </c>
      <c r="B4814" s="1" t="s">
        <v>12499</v>
      </c>
      <c r="C4814" s="1" t="s">
        <v>71</v>
      </c>
      <c r="D4814">
        <v>29</v>
      </c>
      <c r="E4814" s="1" t="s">
        <v>57</v>
      </c>
      <c r="F4814" s="1" t="s">
        <v>107</v>
      </c>
      <c r="G4814" s="1" t="s">
        <v>44</v>
      </c>
      <c r="H4814" s="1" t="s">
        <v>45</v>
      </c>
      <c r="I4814" s="1" t="s">
        <v>113</v>
      </c>
      <c r="J4814" s="1" t="s">
        <v>47</v>
      </c>
      <c r="K4814" s="1" t="s">
        <v>48</v>
      </c>
      <c r="L4814" s="1" t="s">
        <v>48</v>
      </c>
      <c r="M4814" s="1" t="s">
        <v>48</v>
      </c>
      <c r="N4814" s="1" t="s">
        <v>48</v>
      </c>
      <c r="O4814" s="1" t="s">
        <v>48</v>
      </c>
      <c r="P4814" s="1" t="s">
        <v>48</v>
      </c>
      <c r="Q4814" s="1" t="s">
        <v>48</v>
      </c>
      <c r="R4814" s="1" t="s">
        <v>49</v>
      </c>
      <c r="S4814" s="1" t="s">
        <v>48</v>
      </c>
      <c r="T4814" s="1" t="s">
        <v>48</v>
      </c>
      <c r="U4814" s="1" t="s">
        <v>48</v>
      </c>
      <c r="V4814" s="1" t="s">
        <v>48</v>
      </c>
      <c r="W4814" s="1" t="s">
        <v>48</v>
      </c>
      <c r="X4814" s="1" t="s">
        <v>62</v>
      </c>
      <c r="AC4814" s="1" t="s">
        <v>5712</v>
      </c>
      <c r="AD4814" s="1" t="s">
        <v>5712</v>
      </c>
      <c r="AK4814" s="1" t="s">
        <v>63</v>
      </c>
      <c r="AN4814" s="1" t="s">
        <v>81</v>
      </c>
      <c r="AP4814" s="1" t="s">
        <v>81</v>
      </c>
      <c r="AR4814" s="1" t="s">
        <v>5712</v>
      </c>
      <c r="AT4814" s="1" t="s">
        <v>5712</v>
      </c>
    </row>
    <row r="4815" spans="1:48" x14ac:dyDescent="0.35">
      <c r="A4815" s="1" t="s">
        <v>17732</v>
      </c>
      <c r="B4815" s="1" t="s">
        <v>12499</v>
      </c>
      <c r="C4815" s="1" t="s">
        <v>41</v>
      </c>
      <c r="D4815">
        <v>70</v>
      </c>
      <c r="E4815" s="1" t="s">
        <v>65</v>
      </c>
      <c r="F4815" s="1" t="s">
        <v>43</v>
      </c>
      <c r="G4815" s="1" t="s">
        <v>44</v>
      </c>
      <c r="H4815" s="1" t="s">
        <v>67</v>
      </c>
      <c r="I4815" s="1" t="s">
        <v>90</v>
      </c>
      <c r="J4815" s="1" t="s">
        <v>47</v>
      </c>
      <c r="K4815" s="1" t="s">
        <v>48</v>
      </c>
      <c r="L4815" s="1" t="s">
        <v>48</v>
      </c>
      <c r="M4815" s="1" t="s">
        <v>48</v>
      </c>
      <c r="N4815" s="1" t="s">
        <v>48</v>
      </c>
      <c r="O4815" s="1" t="s">
        <v>48</v>
      </c>
      <c r="P4815" s="1" t="s">
        <v>49</v>
      </c>
      <c r="Q4815" s="1" t="s">
        <v>48</v>
      </c>
      <c r="R4815" s="1" t="s">
        <v>48</v>
      </c>
      <c r="S4815" s="1" t="s">
        <v>48</v>
      </c>
      <c r="T4815" s="1" t="s">
        <v>48</v>
      </c>
      <c r="U4815" s="1" t="s">
        <v>48</v>
      </c>
      <c r="V4815" s="1" t="s">
        <v>48</v>
      </c>
      <c r="W4815" s="1" t="s">
        <v>48</v>
      </c>
      <c r="X4815" s="1" t="s">
        <v>62</v>
      </c>
      <c r="AC4815" s="1" t="s">
        <v>5712</v>
      </c>
      <c r="AD4815" s="1" t="s">
        <v>5712</v>
      </c>
      <c r="AK4815" s="1" t="s">
        <v>101</v>
      </c>
      <c r="AN4815" s="1" t="s">
        <v>5712</v>
      </c>
      <c r="AP4815" s="1" t="s">
        <v>5712</v>
      </c>
      <c r="AR4815" s="1" t="s">
        <v>5712</v>
      </c>
      <c r="AT4815" s="1" t="s">
        <v>5712</v>
      </c>
      <c r="AV4815" s="1" t="s">
        <v>17733</v>
      </c>
    </row>
    <row r="4816" spans="1:48" x14ac:dyDescent="0.35">
      <c r="A4816" s="1" t="s">
        <v>17734</v>
      </c>
      <c r="B4816" s="1" t="s">
        <v>12499</v>
      </c>
      <c r="C4816" s="1" t="s">
        <v>41</v>
      </c>
      <c r="D4816">
        <v>71</v>
      </c>
      <c r="E4816" s="1" t="s">
        <v>65</v>
      </c>
      <c r="F4816" s="1" t="s">
        <v>43</v>
      </c>
      <c r="G4816" s="1" t="s">
        <v>137</v>
      </c>
      <c r="H4816" s="1" t="s">
        <v>79</v>
      </c>
      <c r="I4816" s="1" t="s">
        <v>90</v>
      </c>
      <c r="J4816" s="1" t="s">
        <v>47</v>
      </c>
      <c r="K4816" s="1" t="s">
        <v>48</v>
      </c>
      <c r="L4816" s="1" t="s">
        <v>48</v>
      </c>
      <c r="M4816" s="1" t="s">
        <v>49</v>
      </c>
      <c r="N4816" s="1" t="s">
        <v>48</v>
      </c>
      <c r="O4816" s="1" t="s">
        <v>48</v>
      </c>
      <c r="P4816" s="1" t="s">
        <v>48</v>
      </c>
      <c r="Q4816" s="1" t="s">
        <v>48</v>
      </c>
      <c r="R4816" s="1" t="s">
        <v>48</v>
      </c>
      <c r="S4816" s="1" t="s">
        <v>48</v>
      </c>
      <c r="T4816" s="1" t="s">
        <v>48</v>
      </c>
      <c r="U4816" s="1" t="s">
        <v>48</v>
      </c>
      <c r="V4816" s="1" t="s">
        <v>48</v>
      </c>
      <c r="W4816" s="1" t="s">
        <v>48</v>
      </c>
      <c r="X4816" s="1" t="s">
        <v>116</v>
      </c>
      <c r="Y4816" s="1" t="s">
        <v>17735</v>
      </c>
      <c r="AC4816" s="1" t="s">
        <v>5712</v>
      </c>
      <c r="AD4816" s="1" t="s">
        <v>5712</v>
      </c>
      <c r="AI4816" s="1" t="s">
        <v>17736</v>
      </c>
      <c r="AK4816" s="1" t="s">
        <v>77</v>
      </c>
      <c r="AN4816" s="1" t="s">
        <v>5712</v>
      </c>
      <c r="AP4816" s="1" t="s">
        <v>5712</v>
      </c>
      <c r="AR4816" s="1" t="s">
        <v>5712</v>
      </c>
      <c r="AT4816" s="1" t="s">
        <v>5712</v>
      </c>
    </row>
    <row r="4817" spans="1:48" x14ac:dyDescent="0.35">
      <c r="A4817" s="1" t="s">
        <v>17737</v>
      </c>
      <c r="B4817" s="1" t="s">
        <v>12499</v>
      </c>
      <c r="C4817" s="1" t="s">
        <v>41</v>
      </c>
      <c r="D4817">
        <v>68</v>
      </c>
      <c r="E4817" s="1" t="s">
        <v>65</v>
      </c>
      <c r="F4817" s="1" t="s">
        <v>66</v>
      </c>
      <c r="G4817" s="1" t="s">
        <v>59</v>
      </c>
      <c r="H4817" s="1" t="s">
        <v>67</v>
      </c>
      <c r="I4817" s="1" t="s">
        <v>90</v>
      </c>
      <c r="J4817" s="1" t="s">
        <v>47</v>
      </c>
      <c r="K4817" s="1" t="s">
        <v>48</v>
      </c>
      <c r="L4817" s="1" t="s">
        <v>48</v>
      </c>
      <c r="M4817" s="1" t="s">
        <v>48</v>
      </c>
      <c r="N4817" s="1" t="s">
        <v>48</v>
      </c>
      <c r="O4817" s="1" t="s">
        <v>48</v>
      </c>
      <c r="P4817" s="1" t="s">
        <v>48</v>
      </c>
      <c r="Q4817" s="1" t="s">
        <v>48</v>
      </c>
      <c r="R4817" s="1" t="s">
        <v>49</v>
      </c>
      <c r="S4817" s="1" t="s">
        <v>48</v>
      </c>
      <c r="T4817" s="1" t="s">
        <v>48</v>
      </c>
      <c r="U4817" s="1" t="s">
        <v>48</v>
      </c>
      <c r="V4817" s="1" t="s">
        <v>48</v>
      </c>
      <c r="W4817" s="1" t="s">
        <v>48</v>
      </c>
      <c r="X4817" s="1" t="s">
        <v>145</v>
      </c>
      <c r="Y4817" s="1" t="s">
        <v>17738</v>
      </c>
      <c r="AC4817" s="1" t="s">
        <v>5712</v>
      </c>
      <c r="AD4817" s="1" t="s">
        <v>5712</v>
      </c>
      <c r="AK4817" s="1" t="s">
        <v>77</v>
      </c>
      <c r="AN4817" s="1" t="s">
        <v>5712</v>
      </c>
      <c r="AP4817" s="1" t="s">
        <v>5712</v>
      </c>
      <c r="AR4817" s="1" t="s">
        <v>5712</v>
      </c>
      <c r="AT4817" s="1" t="s">
        <v>5712</v>
      </c>
      <c r="AV4817" s="1" t="s">
        <v>17739</v>
      </c>
    </row>
    <row r="4818" spans="1:48" x14ac:dyDescent="0.35">
      <c r="A4818" s="1" t="s">
        <v>17740</v>
      </c>
      <c r="B4818" s="1" t="s">
        <v>12499</v>
      </c>
      <c r="C4818" s="1" t="s">
        <v>71</v>
      </c>
      <c r="D4818">
        <v>21</v>
      </c>
      <c r="E4818" s="1" t="s">
        <v>57</v>
      </c>
      <c r="F4818" s="1" t="s">
        <v>58</v>
      </c>
      <c r="G4818" s="1" t="s">
        <v>44</v>
      </c>
      <c r="H4818" s="1" t="s">
        <v>79</v>
      </c>
      <c r="I4818" s="1" t="s">
        <v>68</v>
      </c>
      <c r="J4818" s="1" t="s">
        <v>47</v>
      </c>
      <c r="K4818" s="1" t="s">
        <v>48</v>
      </c>
      <c r="L4818" s="1" t="s">
        <v>49</v>
      </c>
      <c r="M4818" s="1" t="s">
        <v>48</v>
      </c>
      <c r="N4818" s="1" t="s">
        <v>48</v>
      </c>
      <c r="O4818" s="1" t="s">
        <v>48</v>
      </c>
      <c r="P4818" s="1" t="s">
        <v>48</v>
      </c>
      <c r="Q4818" s="1" t="s">
        <v>48</v>
      </c>
      <c r="R4818" s="1" t="s">
        <v>48</v>
      </c>
      <c r="S4818" s="1" t="s">
        <v>48</v>
      </c>
      <c r="T4818" s="1" t="s">
        <v>48</v>
      </c>
      <c r="U4818" s="1" t="s">
        <v>48</v>
      </c>
      <c r="V4818" s="1" t="s">
        <v>48</v>
      </c>
      <c r="W4818" s="1" t="s">
        <v>48</v>
      </c>
      <c r="X4818" s="1" t="s">
        <v>62</v>
      </c>
      <c r="AC4818" s="1" t="s">
        <v>5712</v>
      </c>
      <c r="AD4818" s="1" t="s">
        <v>5712</v>
      </c>
      <c r="AI4818" s="1" t="s">
        <v>17741</v>
      </c>
      <c r="AK4818" s="1" t="s">
        <v>77</v>
      </c>
      <c r="AN4818" s="1" t="s">
        <v>5712</v>
      </c>
      <c r="AP4818" s="1" t="s">
        <v>5712</v>
      </c>
      <c r="AR4818" s="1" t="s">
        <v>5712</v>
      </c>
      <c r="AT4818" s="1" t="s">
        <v>5712</v>
      </c>
      <c r="AV4818" s="1" t="s">
        <v>17742</v>
      </c>
    </row>
    <row r="4819" spans="1:48" x14ac:dyDescent="0.35">
      <c r="A4819" s="1" t="s">
        <v>17743</v>
      </c>
      <c r="B4819" s="1" t="s">
        <v>12499</v>
      </c>
      <c r="C4819" s="1" t="s">
        <v>71</v>
      </c>
      <c r="D4819">
        <v>50</v>
      </c>
      <c r="E4819" s="1" t="s">
        <v>42</v>
      </c>
      <c r="F4819" s="1" t="s">
        <v>66</v>
      </c>
      <c r="G4819" s="1" t="s">
        <v>44</v>
      </c>
      <c r="H4819" s="1" t="s">
        <v>45</v>
      </c>
      <c r="I4819" s="1" t="s">
        <v>74</v>
      </c>
      <c r="J4819" s="1" t="s">
        <v>47</v>
      </c>
      <c r="K4819" s="1" t="s">
        <v>48</v>
      </c>
      <c r="L4819" s="1" t="s">
        <v>48</v>
      </c>
      <c r="M4819" s="1" t="s">
        <v>48</v>
      </c>
      <c r="N4819" s="1" t="s">
        <v>49</v>
      </c>
      <c r="O4819" s="1" t="s">
        <v>48</v>
      </c>
      <c r="P4819" s="1" t="s">
        <v>48</v>
      </c>
      <c r="Q4819" s="1" t="s">
        <v>48</v>
      </c>
      <c r="R4819" s="1" t="s">
        <v>48</v>
      </c>
      <c r="S4819" s="1" t="s">
        <v>48</v>
      </c>
      <c r="T4819" s="1" t="s">
        <v>48</v>
      </c>
      <c r="U4819" s="1" t="s">
        <v>48</v>
      </c>
      <c r="V4819" s="1" t="s">
        <v>48</v>
      </c>
      <c r="W4819" s="1" t="s">
        <v>48</v>
      </c>
      <c r="X4819" s="1" t="s">
        <v>62</v>
      </c>
      <c r="AC4819" s="1" t="s">
        <v>5712</v>
      </c>
      <c r="AD4819" s="1" t="s">
        <v>5712</v>
      </c>
      <c r="AK4819" s="1" t="s">
        <v>77</v>
      </c>
      <c r="AN4819" s="1" t="s">
        <v>5712</v>
      </c>
      <c r="AP4819" s="1" t="s">
        <v>5712</v>
      </c>
      <c r="AR4819" s="1" t="s">
        <v>5712</v>
      </c>
      <c r="AT4819" s="1" t="s">
        <v>5712</v>
      </c>
    </row>
    <row r="4820" spans="1:48" x14ac:dyDescent="0.35">
      <c r="A4820" s="1" t="s">
        <v>17744</v>
      </c>
      <c r="B4820" s="1" t="s">
        <v>12499</v>
      </c>
      <c r="C4820" s="1" t="s">
        <v>71</v>
      </c>
      <c r="D4820">
        <v>51</v>
      </c>
      <c r="E4820" s="1" t="s">
        <v>42</v>
      </c>
      <c r="F4820" s="1" t="s">
        <v>72</v>
      </c>
      <c r="G4820" s="1" t="s">
        <v>98</v>
      </c>
      <c r="H4820" s="1" t="s">
        <v>92</v>
      </c>
      <c r="I4820" s="1" t="s">
        <v>125</v>
      </c>
      <c r="J4820" s="1" t="s">
        <v>47</v>
      </c>
      <c r="K4820" s="1" t="s">
        <v>48</v>
      </c>
      <c r="L4820" s="1" t="s">
        <v>48</v>
      </c>
      <c r="M4820" s="1" t="s">
        <v>48</v>
      </c>
      <c r="N4820" s="1" t="s">
        <v>48</v>
      </c>
      <c r="O4820" s="1" t="s">
        <v>49</v>
      </c>
      <c r="P4820" s="1" t="s">
        <v>48</v>
      </c>
      <c r="Q4820" s="1" t="s">
        <v>48</v>
      </c>
      <c r="R4820" s="1" t="s">
        <v>48</v>
      </c>
      <c r="S4820" s="1" t="s">
        <v>48</v>
      </c>
      <c r="T4820" s="1" t="s">
        <v>48</v>
      </c>
      <c r="U4820" s="1" t="s">
        <v>48</v>
      </c>
      <c r="V4820" s="1" t="s">
        <v>48</v>
      </c>
      <c r="W4820" s="1" t="s">
        <v>48</v>
      </c>
      <c r="X4820" s="1" t="s">
        <v>62</v>
      </c>
      <c r="AC4820" s="1" t="s">
        <v>5712</v>
      </c>
      <c r="AD4820" s="1" t="s">
        <v>5712</v>
      </c>
      <c r="AI4820" s="1" t="s">
        <v>17745</v>
      </c>
      <c r="AK4820" s="1" t="s">
        <v>77</v>
      </c>
      <c r="AN4820" s="1" t="s">
        <v>5712</v>
      </c>
      <c r="AP4820" s="1" t="s">
        <v>131</v>
      </c>
      <c r="AR4820" s="1" t="s">
        <v>5712</v>
      </c>
      <c r="AT4820" s="1" t="s">
        <v>5712</v>
      </c>
    </row>
    <row r="4821" spans="1:48" x14ac:dyDescent="0.35">
      <c r="A4821" s="1" t="s">
        <v>17746</v>
      </c>
      <c r="B4821" s="1" t="s">
        <v>12499</v>
      </c>
      <c r="C4821" s="1" t="s">
        <v>71</v>
      </c>
      <c r="D4821">
        <v>44</v>
      </c>
      <c r="E4821" s="1" t="s">
        <v>42</v>
      </c>
      <c r="F4821" s="1" t="s">
        <v>43</v>
      </c>
      <c r="G4821" s="1" t="s">
        <v>98</v>
      </c>
      <c r="H4821" s="1" t="s">
        <v>45</v>
      </c>
      <c r="I4821" s="1" t="s">
        <v>113</v>
      </c>
      <c r="J4821" s="1" t="s">
        <v>47</v>
      </c>
      <c r="K4821" s="1" t="s">
        <v>48</v>
      </c>
      <c r="L4821" s="1" t="s">
        <v>48</v>
      </c>
      <c r="M4821" s="1" t="s">
        <v>49</v>
      </c>
      <c r="N4821" s="1" t="s">
        <v>48</v>
      </c>
      <c r="O4821" s="1" t="s">
        <v>48</v>
      </c>
      <c r="P4821" s="1" t="s">
        <v>48</v>
      </c>
      <c r="Q4821" s="1" t="s">
        <v>48</v>
      </c>
      <c r="R4821" s="1" t="s">
        <v>48</v>
      </c>
      <c r="S4821" s="1" t="s">
        <v>48</v>
      </c>
      <c r="T4821" s="1" t="s">
        <v>48</v>
      </c>
      <c r="U4821" s="1" t="s">
        <v>48</v>
      </c>
      <c r="V4821" s="1" t="s">
        <v>48</v>
      </c>
      <c r="W4821" s="1" t="s">
        <v>48</v>
      </c>
      <c r="X4821" s="1" t="s">
        <v>62</v>
      </c>
      <c r="AC4821" s="1" t="s">
        <v>5712</v>
      </c>
      <c r="AD4821" s="1" t="s">
        <v>5712</v>
      </c>
      <c r="AI4821" s="1" t="s">
        <v>17747</v>
      </c>
      <c r="AK4821" s="1" t="s">
        <v>55</v>
      </c>
      <c r="AN4821" s="1" t="s">
        <v>5712</v>
      </c>
      <c r="AP4821" s="1" t="s">
        <v>5712</v>
      </c>
      <c r="AR4821" s="1" t="s">
        <v>5712</v>
      </c>
      <c r="AT4821" s="1" t="s">
        <v>5712</v>
      </c>
    </row>
    <row r="4822" spans="1:48" x14ac:dyDescent="0.35">
      <c r="A4822" s="1" t="s">
        <v>17748</v>
      </c>
      <c r="B4822" s="1" t="s">
        <v>12499</v>
      </c>
      <c r="C4822" s="1" t="s">
        <v>41</v>
      </c>
      <c r="D4822">
        <v>62</v>
      </c>
      <c r="E4822" s="1" t="s">
        <v>65</v>
      </c>
      <c r="F4822" s="1" t="s">
        <v>72</v>
      </c>
      <c r="G4822" s="1" t="s">
        <v>98</v>
      </c>
      <c r="H4822" s="1" t="s">
        <v>45</v>
      </c>
      <c r="I4822" s="1" t="s">
        <v>113</v>
      </c>
      <c r="J4822" s="1" t="s">
        <v>47</v>
      </c>
      <c r="K4822" s="1" t="s">
        <v>48</v>
      </c>
      <c r="L4822" s="1" t="s">
        <v>48</v>
      </c>
      <c r="M4822" s="1" t="s">
        <v>49</v>
      </c>
      <c r="N4822" s="1" t="s">
        <v>48</v>
      </c>
      <c r="O4822" s="1" t="s">
        <v>48</v>
      </c>
      <c r="P4822" s="1" t="s">
        <v>48</v>
      </c>
      <c r="Q4822" s="1" t="s">
        <v>48</v>
      </c>
      <c r="R4822" s="1" t="s">
        <v>48</v>
      </c>
      <c r="S4822" s="1" t="s">
        <v>48</v>
      </c>
      <c r="T4822" s="1" t="s">
        <v>48</v>
      </c>
      <c r="U4822" s="1" t="s">
        <v>48</v>
      </c>
      <c r="V4822" s="1" t="s">
        <v>48</v>
      </c>
      <c r="W4822" s="1" t="s">
        <v>48</v>
      </c>
      <c r="X4822" s="1" t="s">
        <v>116</v>
      </c>
      <c r="Y4822" s="1" t="s">
        <v>17749</v>
      </c>
      <c r="AC4822" s="1" t="s">
        <v>5712</v>
      </c>
      <c r="AD4822" s="1" t="s">
        <v>5712</v>
      </c>
      <c r="AK4822" s="1" t="s">
        <v>63</v>
      </c>
      <c r="AN4822" s="1" t="s">
        <v>5712</v>
      </c>
      <c r="AP4822" s="1" t="s">
        <v>5712</v>
      </c>
      <c r="AR4822" s="1" t="s">
        <v>5712</v>
      </c>
      <c r="AT4822" s="1" t="s">
        <v>5712</v>
      </c>
      <c r="AV4822" s="1" t="s">
        <v>17750</v>
      </c>
    </row>
    <row r="4823" spans="1:48" x14ac:dyDescent="0.35">
      <c r="A4823" s="1" t="s">
        <v>17751</v>
      </c>
      <c r="B4823" s="1" t="s">
        <v>12499</v>
      </c>
      <c r="C4823" s="1" t="s">
        <v>71</v>
      </c>
      <c r="D4823">
        <v>64</v>
      </c>
      <c r="E4823" s="1" t="s">
        <v>65</v>
      </c>
      <c r="F4823" s="1" t="s">
        <v>72</v>
      </c>
      <c r="G4823" s="1" t="s">
        <v>73</v>
      </c>
      <c r="H4823" s="1" t="s">
        <v>79</v>
      </c>
      <c r="I4823" s="1" t="s">
        <v>99</v>
      </c>
      <c r="J4823" s="1" t="s">
        <v>47</v>
      </c>
      <c r="K4823" s="1" t="s">
        <v>48</v>
      </c>
      <c r="L4823" s="1" t="s">
        <v>48</v>
      </c>
      <c r="M4823" s="1" t="s">
        <v>49</v>
      </c>
      <c r="N4823" s="1" t="s">
        <v>48</v>
      </c>
      <c r="O4823" s="1" t="s">
        <v>48</v>
      </c>
      <c r="P4823" s="1" t="s">
        <v>48</v>
      </c>
      <c r="Q4823" s="1" t="s">
        <v>48</v>
      </c>
      <c r="R4823" s="1" t="s">
        <v>48</v>
      </c>
      <c r="S4823" s="1" t="s">
        <v>48</v>
      </c>
      <c r="T4823" s="1" t="s">
        <v>48</v>
      </c>
      <c r="U4823" s="1" t="s">
        <v>48</v>
      </c>
      <c r="V4823" s="1" t="s">
        <v>48</v>
      </c>
      <c r="W4823" s="1" t="s">
        <v>48</v>
      </c>
      <c r="X4823" s="1" t="s">
        <v>62</v>
      </c>
      <c r="AC4823" s="1" t="s">
        <v>5712</v>
      </c>
      <c r="AD4823" s="1" t="s">
        <v>5712</v>
      </c>
      <c r="AI4823" s="1" t="s">
        <v>17752</v>
      </c>
      <c r="AK4823" s="1" t="s">
        <v>77</v>
      </c>
      <c r="AN4823" s="1" t="s">
        <v>131</v>
      </c>
      <c r="AP4823" s="1" t="s">
        <v>131</v>
      </c>
      <c r="AR4823" s="1" t="s">
        <v>5712</v>
      </c>
      <c r="AT4823" s="1" t="s">
        <v>5712</v>
      </c>
    </row>
    <row r="4824" spans="1:48" x14ac:dyDescent="0.35">
      <c r="A4824" s="1" t="s">
        <v>17753</v>
      </c>
      <c r="B4824" s="1" t="s">
        <v>12499</v>
      </c>
      <c r="C4824" s="1" t="s">
        <v>71</v>
      </c>
      <c r="D4824">
        <v>49</v>
      </c>
      <c r="E4824" s="1" t="s">
        <v>42</v>
      </c>
      <c r="F4824" s="1" t="s">
        <v>72</v>
      </c>
      <c r="G4824" s="1" t="s">
        <v>44</v>
      </c>
      <c r="H4824" s="1" t="s">
        <v>45</v>
      </c>
      <c r="I4824" s="1" t="s">
        <v>61</v>
      </c>
      <c r="J4824" s="1" t="s">
        <v>47</v>
      </c>
      <c r="K4824" s="1" t="s">
        <v>48</v>
      </c>
      <c r="L4824" s="1" t="s">
        <v>48</v>
      </c>
      <c r="M4824" s="1" t="s">
        <v>48</v>
      </c>
      <c r="N4824" s="1" t="s">
        <v>48</v>
      </c>
      <c r="O4824" s="1" t="s">
        <v>48</v>
      </c>
      <c r="P4824" s="1" t="s">
        <v>48</v>
      </c>
      <c r="Q4824" s="1" t="s">
        <v>48</v>
      </c>
      <c r="R4824" s="1" t="s">
        <v>49</v>
      </c>
      <c r="S4824" s="1" t="s">
        <v>48</v>
      </c>
      <c r="T4824" s="1" t="s">
        <v>48</v>
      </c>
      <c r="U4824" s="1" t="s">
        <v>48</v>
      </c>
      <c r="V4824" s="1" t="s">
        <v>48</v>
      </c>
      <c r="W4824" s="1" t="s">
        <v>48</v>
      </c>
      <c r="X4824" s="1" t="s">
        <v>62</v>
      </c>
      <c r="AC4824" s="1" t="s">
        <v>5712</v>
      </c>
      <c r="AD4824" s="1" t="s">
        <v>5712</v>
      </c>
      <c r="AI4824" s="1" t="s">
        <v>17754</v>
      </c>
      <c r="AK4824" s="1" t="s">
        <v>77</v>
      </c>
      <c r="AN4824" s="1" t="s">
        <v>5712</v>
      </c>
      <c r="AP4824" s="1" t="s">
        <v>5712</v>
      </c>
      <c r="AR4824" s="1" t="s">
        <v>5712</v>
      </c>
      <c r="AT4824" s="1" t="s">
        <v>5712</v>
      </c>
      <c r="AV4824" s="1" t="s">
        <v>17755</v>
      </c>
    </row>
    <row r="4825" spans="1:48" x14ac:dyDescent="0.35">
      <c r="A4825" s="1" t="s">
        <v>17756</v>
      </c>
      <c r="B4825" s="1" t="s">
        <v>12499</v>
      </c>
      <c r="C4825" s="1" t="s">
        <v>41</v>
      </c>
      <c r="D4825">
        <v>60</v>
      </c>
      <c r="E4825" s="1" t="s">
        <v>65</v>
      </c>
      <c r="F4825" s="1" t="s">
        <v>66</v>
      </c>
      <c r="G4825" s="1" t="s">
        <v>73</v>
      </c>
      <c r="H4825" s="1" t="s">
        <v>45</v>
      </c>
      <c r="I4825" s="1" t="s">
        <v>46</v>
      </c>
      <c r="J4825" s="1" t="s">
        <v>47</v>
      </c>
      <c r="K4825" s="1" t="s">
        <v>48</v>
      </c>
      <c r="L4825" s="1" t="s">
        <v>48</v>
      </c>
      <c r="M4825" s="1" t="s">
        <v>49</v>
      </c>
      <c r="N4825" s="1" t="s">
        <v>48</v>
      </c>
      <c r="O4825" s="1" t="s">
        <v>48</v>
      </c>
      <c r="P4825" s="1" t="s">
        <v>48</v>
      </c>
      <c r="Q4825" s="1" t="s">
        <v>48</v>
      </c>
      <c r="R4825" s="1" t="s">
        <v>48</v>
      </c>
      <c r="S4825" s="1" t="s">
        <v>48</v>
      </c>
      <c r="T4825" s="1" t="s">
        <v>48</v>
      </c>
      <c r="U4825" s="1" t="s">
        <v>48</v>
      </c>
      <c r="V4825" s="1" t="s">
        <v>48</v>
      </c>
      <c r="W4825" s="1" t="s">
        <v>48</v>
      </c>
      <c r="X4825" s="1" t="s">
        <v>62</v>
      </c>
      <c r="AC4825" s="1" t="s">
        <v>5712</v>
      </c>
      <c r="AD4825" s="1" t="s">
        <v>5712</v>
      </c>
      <c r="AK4825" s="1" t="s">
        <v>55</v>
      </c>
      <c r="AN4825" s="1" t="s">
        <v>5712</v>
      </c>
      <c r="AP4825" s="1" t="s">
        <v>5712</v>
      </c>
      <c r="AR4825" s="1" t="s">
        <v>5712</v>
      </c>
      <c r="AT4825" s="1" t="s">
        <v>5712</v>
      </c>
    </row>
    <row r="4826" spans="1:48" x14ac:dyDescent="0.35">
      <c r="A4826" s="1" t="s">
        <v>17757</v>
      </c>
      <c r="B4826" s="1" t="s">
        <v>12499</v>
      </c>
      <c r="C4826" s="1" t="s">
        <v>41</v>
      </c>
      <c r="D4826">
        <v>59</v>
      </c>
      <c r="E4826" s="1" t="s">
        <v>65</v>
      </c>
      <c r="F4826" s="1" t="s">
        <v>66</v>
      </c>
      <c r="G4826" s="1" t="s">
        <v>73</v>
      </c>
      <c r="H4826" s="1" t="s">
        <v>67</v>
      </c>
      <c r="I4826" s="1" t="s">
        <v>68</v>
      </c>
      <c r="J4826" s="1" t="s">
        <v>47</v>
      </c>
      <c r="K4826" s="1" t="s">
        <v>48</v>
      </c>
      <c r="L4826" s="1" t="s">
        <v>48</v>
      </c>
      <c r="M4826" s="1" t="s">
        <v>49</v>
      </c>
      <c r="N4826" s="1" t="s">
        <v>48</v>
      </c>
      <c r="O4826" s="1" t="s">
        <v>48</v>
      </c>
      <c r="P4826" s="1" t="s">
        <v>48</v>
      </c>
      <c r="Q4826" s="1" t="s">
        <v>48</v>
      </c>
      <c r="R4826" s="1" t="s">
        <v>48</v>
      </c>
      <c r="S4826" s="1" t="s">
        <v>48</v>
      </c>
      <c r="T4826" s="1" t="s">
        <v>48</v>
      </c>
      <c r="U4826" s="1" t="s">
        <v>48</v>
      </c>
      <c r="V4826" s="1" t="s">
        <v>48</v>
      </c>
      <c r="W4826" s="1" t="s">
        <v>48</v>
      </c>
      <c r="X4826" s="1" t="s">
        <v>62</v>
      </c>
      <c r="AC4826" s="1" t="s">
        <v>5712</v>
      </c>
      <c r="AD4826" s="1" t="s">
        <v>5712</v>
      </c>
      <c r="AI4826" s="1" t="s">
        <v>17758</v>
      </c>
      <c r="AK4826" s="1" t="s">
        <v>77</v>
      </c>
      <c r="AN4826" s="1" t="s">
        <v>5712</v>
      </c>
      <c r="AP4826" s="1" t="s">
        <v>5712</v>
      </c>
      <c r="AR4826" s="1" t="s">
        <v>5712</v>
      </c>
      <c r="AT4826" s="1" t="s">
        <v>5712</v>
      </c>
      <c r="AV4826" s="1" t="s">
        <v>17759</v>
      </c>
    </row>
    <row r="4827" spans="1:48" x14ac:dyDescent="0.35">
      <c r="A4827" s="1" t="s">
        <v>17760</v>
      </c>
      <c r="B4827" s="1" t="s">
        <v>12499</v>
      </c>
      <c r="C4827" s="1" t="s">
        <v>41</v>
      </c>
      <c r="D4827">
        <v>63</v>
      </c>
      <c r="E4827" s="1" t="s">
        <v>65</v>
      </c>
      <c r="F4827" s="1" t="s">
        <v>66</v>
      </c>
      <c r="G4827" s="1" t="s">
        <v>98</v>
      </c>
      <c r="H4827" s="1" t="s">
        <v>67</v>
      </c>
      <c r="I4827" s="1" t="s">
        <v>90</v>
      </c>
      <c r="J4827" s="1" t="s">
        <v>47</v>
      </c>
      <c r="K4827" s="1" t="s">
        <v>48</v>
      </c>
      <c r="L4827" s="1" t="s">
        <v>48</v>
      </c>
      <c r="M4827" s="1" t="s">
        <v>48</v>
      </c>
      <c r="N4827" s="1" t="s">
        <v>48</v>
      </c>
      <c r="O4827" s="1" t="s">
        <v>48</v>
      </c>
      <c r="P4827" s="1" t="s">
        <v>49</v>
      </c>
      <c r="Q4827" s="1" t="s">
        <v>48</v>
      </c>
      <c r="R4827" s="1" t="s">
        <v>48</v>
      </c>
      <c r="S4827" s="1" t="s">
        <v>48</v>
      </c>
      <c r="T4827" s="1" t="s">
        <v>48</v>
      </c>
      <c r="U4827" s="1" t="s">
        <v>48</v>
      </c>
      <c r="V4827" s="1" t="s">
        <v>48</v>
      </c>
      <c r="W4827" s="1" t="s">
        <v>48</v>
      </c>
      <c r="X4827" s="1" t="s">
        <v>62</v>
      </c>
      <c r="AC4827" s="1" t="s">
        <v>5712</v>
      </c>
      <c r="AD4827" s="1" t="s">
        <v>5712</v>
      </c>
      <c r="AK4827" s="1" t="s">
        <v>63</v>
      </c>
      <c r="AN4827" s="1" t="s">
        <v>5712</v>
      </c>
      <c r="AP4827" s="1" t="s">
        <v>81</v>
      </c>
      <c r="AR4827" s="1" t="s">
        <v>5712</v>
      </c>
      <c r="AT4827" s="1" t="s">
        <v>5712</v>
      </c>
    </row>
    <row r="4828" spans="1:48" x14ac:dyDescent="0.35">
      <c r="A4828" s="1" t="s">
        <v>17761</v>
      </c>
      <c r="B4828" s="1" t="s">
        <v>12499</v>
      </c>
      <c r="C4828" s="1" t="s">
        <v>41</v>
      </c>
      <c r="D4828">
        <v>57</v>
      </c>
      <c r="E4828" s="1" t="s">
        <v>65</v>
      </c>
      <c r="F4828" s="1" t="s">
        <v>43</v>
      </c>
      <c r="G4828" s="1" t="s">
        <v>98</v>
      </c>
      <c r="H4828" s="1" t="s">
        <v>79</v>
      </c>
      <c r="I4828" s="1" t="s">
        <v>113</v>
      </c>
      <c r="J4828" s="1" t="s">
        <v>47</v>
      </c>
      <c r="K4828" s="1" t="s">
        <v>48</v>
      </c>
      <c r="L4828" s="1" t="s">
        <v>49</v>
      </c>
      <c r="M4828" s="1" t="s">
        <v>48</v>
      </c>
      <c r="N4828" s="1" t="s">
        <v>48</v>
      </c>
      <c r="O4828" s="1" t="s">
        <v>48</v>
      </c>
      <c r="P4828" s="1" t="s">
        <v>48</v>
      </c>
      <c r="Q4828" s="1" t="s">
        <v>48</v>
      </c>
      <c r="R4828" s="1" t="s">
        <v>48</v>
      </c>
      <c r="S4828" s="1" t="s">
        <v>48</v>
      </c>
      <c r="T4828" s="1" t="s">
        <v>48</v>
      </c>
      <c r="U4828" s="1" t="s">
        <v>48</v>
      </c>
      <c r="V4828" s="1" t="s">
        <v>48</v>
      </c>
      <c r="W4828" s="1" t="s">
        <v>48</v>
      </c>
      <c r="X4828" s="1" t="s">
        <v>75</v>
      </c>
      <c r="Y4828" s="1" t="s">
        <v>17762</v>
      </c>
      <c r="AC4828" s="1" t="s">
        <v>5712</v>
      </c>
      <c r="AD4828" s="1" t="s">
        <v>5712</v>
      </c>
      <c r="AK4828" s="1" t="s">
        <v>63</v>
      </c>
      <c r="AN4828" s="1" t="s">
        <v>5712</v>
      </c>
      <c r="AP4828" s="1" t="s">
        <v>5712</v>
      </c>
      <c r="AR4828" s="1" t="s">
        <v>5712</v>
      </c>
      <c r="AT4828" s="1" t="s">
        <v>5712</v>
      </c>
      <c r="AV4828" s="1" t="s">
        <v>17763</v>
      </c>
    </row>
    <row r="4829" spans="1:48" x14ac:dyDescent="0.35">
      <c r="A4829" s="1" t="s">
        <v>17764</v>
      </c>
      <c r="B4829" s="1" t="s">
        <v>12499</v>
      </c>
      <c r="C4829" s="1" t="s">
        <v>71</v>
      </c>
      <c r="D4829">
        <v>44</v>
      </c>
      <c r="E4829" s="1" t="s">
        <v>42</v>
      </c>
      <c r="F4829" s="1" t="s">
        <v>72</v>
      </c>
      <c r="G4829" s="1" t="s">
        <v>73</v>
      </c>
      <c r="H4829" s="1" t="s">
        <v>79</v>
      </c>
      <c r="I4829" s="1" t="s">
        <v>110</v>
      </c>
      <c r="J4829" s="1" t="s">
        <v>47</v>
      </c>
      <c r="K4829" s="1" t="s">
        <v>49</v>
      </c>
      <c r="L4829" s="1" t="s">
        <v>48</v>
      </c>
      <c r="M4829" s="1" t="s">
        <v>48</v>
      </c>
      <c r="N4829" s="1" t="s">
        <v>48</v>
      </c>
      <c r="O4829" s="1" t="s">
        <v>48</v>
      </c>
      <c r="P4829" s="1" t="s">
        <v>48</v>
      </c>
      <c r="Q4829" s="1" t="s">
        <v>48</v>
      </c>
      <c r="R4829" s="1" t="s">
        <v>48</v>
      </c>
      <c r="S4829" s="1" t="s">
        <v>48</v>
      </c>
      <c r="T4829" s="1" t="s">
        <v>48</v>
      </c>
      <c r="U4829" s="1" t="s">
        <v>48</v>
      </c>
      <c r="V4829" s="1" t="s">
        <v>48</v>
      </c>
      <c r="W4829" s="1" t="s">
        <v>48</v>
      </c>
      <c r="X4829" s="1" t="s">
        <v>62</v>
      </c>
      <c r="AC4829" s="1" t="s">
        <v>5712</v>
      </c>
      <c r="AD4829" s="1" t="s">
        <v>5712</v>
      </c>
      <c r="AK4829" s="1" t="s">
        <v>63</v>
      </c>
      <c r="AN4829" s="1" t="s">
        <v>5712</v>
      </c>
      <c r="AP4829" s="1" t="s">
        <v>5712</v>
      </c>
      <c r="AR4829" s="1" t="s">
        <v>5712</v>
      </c>
      <c r="AT4829" s="1" t="s">
        <v>5712</v>
      </c>
      <c r="AV4829" s="1" t="s">
        <v>17765</v>
      </c>
    </row>
    <row r="4830" spans="1:48" x14ac:dyDescent="0.35">
      <c r="A4830" s="1" t="s">
        <v>17766</v>
      </c>
      <c r="B4830" s="1" t="s">
        <v>12499</v>
      </c>
      <c r="C4830" s="1" t="s">
        <v>71</v>
      </c>
      <c r="D4830">
        <v>29</v>
      </c>
      <c r="E4830" s="1" t="s">
        <v>57</v>
      </c>
      <c r="F4830" s="1" t="s">
        <v>58</v>
      </c>
      <c r="G4830" s="1" t="s">
        <v>59</v>
      </c>
      <c r="H4830" s="1" t="s">
        <v>45</v>
      </c>
      <c r="I4830" s="1" t="s">
        <v>113</v>
      </c>
      <c r="J4830" s="1" t="s">
        <v>47</v>
      </c>
      <c r="K4830" s="1" t="s">
        <v>48</v>
      </c>
      <c r="L4830" s="1" t="s">
        <v>48</v>
      </c>
      <c r="M4830" s="1" t="s">
        <v>48</v>
      </c>
      <c r="N4830" s="1" t="s">
        <v>48</v>
      </c>
      <c r="O4830" s="1" t="s">
        <v>48</v>
      </c>
      <c r="P4830" s="1" t="s">
        <v>48</v>
      </c>
      <c r="Q4830" s="1" t="s">
        <v>49</v>
      </c>
      <c r="R4830" s="1" t="s">
        <v>48</v>
      </c>
      <c r="S4830" s="1" t="s">
        <v>48</v>
      </c>
      <c r="T4830" s="1" t="s">
        <v>48</v>
      </c>
      <c r="U4830" s="1" t="s">
        <v>48</v>
      </c>
      <c r="V4830" s="1" t="s">
        <v>48</v>
      </c>
      <c r="W4830" s="1" t="s">
        <v>48</v>
      </c>
      <c r="X4830" s="1" t="s">
        <v>62</v>
      </c>
      <c r="AC4830" s="1" t="s">
        <v>5712</v>
      </c>
      <c r="AD4830" s="1" t="s">
        <v>5712</v>
      </c>
      <c r="AK4830" s="1" t="s">
        <v>55</v>
      </c>
      <c r="AN4830" s="1" t="s">
        <v>5712</v>
      </c>
      <c r="AP4830" s="1" t="s">
        <v>5712</v>
      </c>
      <c r="AR4830" s="1" t="s">
        <v>5712</v>
      </c>
      <c r="AT4830" s="1" t="s">
        <v>5712</v>
      </c>
    </row>
    <row r="4831" spans="1:48" x14ac:dyDescent="0.35">
      <c r="A4831" s="1" t="s">
        <v>17767</v>
      </c>
      <c r="B4831" s="1" t="s">
        <v>12499</v>
      </c>
      <c r="C4831" s="1" t="s">
        <v>71</v>
      </c>
      <c r="D4831">
        <v>36</v>
      </c>
      <c r="E4831" s="1" t="s">
        <v>42</v>
      </c>
      <c r="F4831" s="1" t="s">
        <v>107</v>
      </c>
      <c r="G4831" s="1" t="s">
        <v>59</v>
      </c>
      <c r="H4831" s="1" t="s">
        <v>109</v>
      </c>
      <c r="I4831" s="1" t="s">
        <v>68</v>
      </c>
      <c r="J4831" s="1" t="s">
        <v>47</v>
      </c>
      <c r="K4831" s="1" t="s">
        <v>48</v>
      </c>
      <c r="L4831" s="1" t="s">
        <v>49</v>
      </c>
      <c r="M4831" s="1" t="s">
        <v>48</v>
      </c>
      <c r="N4831" s="1" t="s">
        <v>48</v>
      </c>
      <c r="O4831" s="1" t="s">
        <v>48</v>
      </c>
      <c r="P4831" s="1" t="s">
        <v>48</v>
      </c>
      <c r="Q4831" s="1" t="s">
        <v>48</v>
      </c>
      <c r="R4831" s="1" t="s">
        <v>48</v>
      </c>
      <c r="S4831" s="1" t="s">
        <v>48</v>
      </c>
      <c r="T4831" s="1" t="s">
        <v>48</v>
      </c>
      <c r="U4831" s="1" t="s">
        <v>48</v>
      </c>
      <c r="V4831" s="1" t="s">
        <v>48</v>
      </c>
      <c r="W4831" s="1" t="s">
        <v>48</v>
      </c>
      <c r="X4831" s="1" t="s">
        <v>62</v>
      </c>
      <c r="AC4831" s="1" t="s">
        <v>5712</v>
      </c>
      <c r="AD4831" s="1" t="s">
        <v>5712</v>
      </c>
      <c r="AK4831" s="1" t="s">
        <v>63</v>
      </c>
      <c r="AN4831" s="1" t="s">
        <v>5712</v>
      </c>
      <c r="AP4831" s="1" t="s">
        <v>5712</v>
      </c>
      <c r="AR4831" s="1" t="s">
        <v>5712</v>
      </c>
      <c r="AT4831" s="1" t="s">
        <v>5712</v>
      </c>
    </row>
    <row r="4832" spans="1:48" x14ac:dyDescent="0.35">
      <c r="A4832" s="1" t="s">
        <v>17768</v>
      </c>
      <c r="B4832" s="1" t="s">
        <v>12499</v>
      </c>
      <c r="C4832" s="1" t="s">
        <v>71</v>
      </c>
      <c r="D4832">
        <v>27</v>
      </c>
      <c r="E4832" s="1" t="s">
        <v>57</v>
      </c>
      <c r="F4832" s="1" t="s">
        <v>58</v>
      </c>
      <c r="G4832" s="1" t="s">
        <v>73</v>
      </c>
      <c r="H4832" s="1" t="s">
        <v>45</v>
      </c>
      <c r="I4832" s="1" t="s">
        <v>99</v>
      </c>
      <c r="J4832" s="1" t="s">
        <v>47</v>
      </c>
      <c r="K4832" s="1" t="s">
        <v>48</v>
      </c>
      <c r="L4832" s="1" t="s">
        <v>48</v>
      </c>
      <c r="M4832" s="1" t="s">
        <v>48</v>
      </c>
      <c r="N4832" s="1" t="s">
        <v>48</v>
      </c>
      <c r="O4832" s="1" t="s">
        <v>48</v>
      </c>
      <c r="P4832" s="1" t="s">
        <v>49</v>
      </c>
      <c r="Q4832" s="1" t="s">
        <v>48</v>
      </c>
      <c r="R4832" s="1" t="s">
        <v>48</v>
      </c>
      <c r="S4832" s="1" t="s">
        <v>48</v>
      </c>
      <c r="T4832" s="1" t="s">
        <v>48</v>
      </c>
      <c r="U4832" s="1" t="s">
        <v>48</v>
      </c>
      <c r="V4832" s="1" t="s">
        <v>48</v>
      </c>
      <c r="W4832" s="1" t="s">
        <v>48</v>
      </c>
      <c r="X4832" s="1" t="s">
        <v>75</v>
      </c>
      <c r="Y4832" s="1" t="s">
        <v>17769</v>
      </c>
      <c r="AC4832" s="1" t="s">
        <v>5712</v>
      </c>
      <c r="AD4832" s="1" t="s">
        <v>5712</v>
      </c>
      <c r="AK4832" s="1" t="s">
        <v>77</v>
      </c>
      <c r="AN4832" s="1" t="s">
        <v>5712</v>
      </c>
      <c r="AP4832" s="1" t="s">
        <v>5712</v>
      </c>
      <c r="AR4832" s="1" t="s">
        <v>5712</v>
      </c>
      <c r="AT4832" s="1" t="s">
        <v>5712</v>
      </c>
      <c r="AV4832" s="1" t="s">
        <v>17770</v>
      </c>
    </row>
    <row r="4833" spans="1:48" x14ac:dyDescent="0.35">
      <c r="A4833" s="1" t="s">
        <v>17771</v>
      </c>
      <c r="B4833" s="1" t="s">
        <v>12499</v>
      </c>
      <c r="C4833" s="1" t="s">
        <v>71</v>
      </c>
      <c r="D4833">
        <v>42</v>
      </c>
      <c r="E4833" s="1" t="s">
        <v>42</v>
      </c>
      <c r="F4833" s="1" t="s">
        <v>107</v>
      </c>
      <c r="G4833" s="1" t="s">
        <v>44</v>
      </c>
      <c r="H4833" s="1" t="s">
        <v>60</v>
      </c>
      <c r="I4833" s="1" t="s">
        <v>90</v>
      </c>
      <c r="J4833" s="1" t="s">
        <v>47</v>
      </c>
      <c r="K4833" s="1" t="s">
        <v>48</v>
      </c>
      <c r="L4833" s="1" t="s">
        <v>49</v>
      </c>
      <c r="M4833" s="1" t="s">
        <v>48</v>
      </c>
      <c r="N4833" s="1" t="s">
        <v>48</v>
      </c>
      <c r="O4833" s="1" t="s">
        <v>48</v>
      </c>
      <c r="P4833" s="1" t="s">
        <v>48</v>
      </c>
      <c r="Q4833" s="1" t="s">
        <v>48</v>
      </c>
      <c r="R4833" s="1" t="s">
        <v>48</v>
      </c>
      <c r="S4833" s="1" t="s">
        <v>48</v>
      </c>
      <c r="T4833" s="1" t="s">
        <v>48</v>
      </c>
      <c r="U4833" s="1" t="s">
        <v>48</v>
      </c>
      <c r="V4833" s="1" t="s">
        <v>48</v>
      </c>
      <c r="W4833" s="1" t="s">
        <v>48</v>
      </c>
      <c r="X4833" s="1" t="s">
        <v>62</v>
      </c>
      <c r="AC4833" s="1" t="s">
        <v>5712</v>
      </c>
      <c r="AD4833" s="1" t="s">
        <v>5712</v>
      </c>
      <c r="AI4833" s="1" t="s">
        <v>17772</v>
      </c>
      <c r="AK4833" s="1" t="s">
        <v>63</v>
      </c>
      <c r="AN4833" s="1" t="s">
        <v>5712</v>
      </c>
      <c r="AP4833" s="1" t="s">
        <v>5712</v>
      </c>
      <c r="AR4833" s="1" t="s">
        <v>5712</v>
      </c>
      <c r="AT4833" s="1" t="s">
        <v>5712</v>
      </c>
      <c r="AV4833" s="1" t="s">
        <v>17773</v>
      </c>
    </row>
    <row r="4834" spans="1:48" x14ac:dyDescent="0.35">
      <c r="A4834" s="1" t="s">
        <v>17774</v>
      </c>
      <c r="B4834" s="1" t="s">
        <v>12499</v>
      </c>
      <c r="C4834" s="1" t="s">
        <v>71</v>
      </c>
      <c r="D4834">
        <v>53</v>
      </c>
      <c r="E4834" s="1" t="s">
        <v>42</v>
      </c>
      <c r="F4834" s="1" t="s">
        <v>66</v>
      </c>
      <c r="G4834" s="1" t="s">
        <v>44</v>
      </c>
      <c r="H4834" s="1" t="s">
        <v>79</v>
      </c>
      <c r="I4834" s="1" t="s">
        <v>90</v>
      </c>
      <c r="J4834" s="1" t="s">
        <v>47</v>
      </c>
      <c r="K4834" s="1" t="s">
        <v>48</v>
      </c>
      <c r="L4834" s="1" t="s">
        <v>48</v>
      </c>
      <c r="M4834" s="1" t="s">
        <v>49</v>
      </c>
      <c r="N4834" s="1" t="s">
        <v>48</v>
      </c>
      <c r="O4834" s="1" t="s">
        <v>48</v>
      </c>
      <c r="P4834" s="1" t="s">
        <v>48</v>
      </c>
      <c r="Q4834" s="1" t="s">
        <v>48</v>
      </c>
      <c r="R4834" s="1" t="s">
        <v>48</v>
      </c>
      <c r="S4834" s="1" t="s">
        <v>48</v>
      </c>
      <c r="T4834" s="1" t="s">
        <v>48</v>
      </c>
      <c r="U4834" s="1" t="s">
        <v>48</v>
      </c>
      <c r="V4834" s="1" t="s">
        <v>48</v>
      </c>
      <c r="W4834" s="1" t="s">
        <v>48</v>
      </c>
      <c r="X4834" s="1" t="s">
        <v>75</v>
      </c>
      <c r="Y4834" s="1" t="s">
        <v>17775</v>
      </c>
      <c r="AC4834" s="1" t="s">
        <v>5712</v>
      </c>
      <c r="AD4834" s="1" t="s">
        <v>5712</v>
      </c>
      <c r="AI4834" s="1" t="s">
        <v>17776</v>
      </c>
      <c r="AK4834" s="1" t="s">
        <v>77</v>
      </c>
      <c r="AN4834" s="1" t="s">
        <v>5712</v>
      </c>
      <c r="AP4834" s="1" t="s">
        <v>5712</v>
      </c>
      <c r="AR4834" s="1" t="s">
        <v>5712</v>
      </c>
      <c r="AT4834" s="1" t="s">
        <v>5712</v>
      </c>
    </row>
    <row r="4835" spans="1:48" x14ac:dyDescent="0.35">
      <c r="A4835" s="1" t="s">
        <v>17777</v>
      </c>
      <c r="B4835" s="1" t="s">
        <v>12499</v>
      </c>
      <c r="C4835" s="1" t="s">
        <v>71</v>
      </c>
      <c r="D4835">
        <v>74</v>
      </c>
      <c r="E4835" s="1" t="s">
        <v>65</v>
      </c>
      <c r="F4835" s="1" t="s">
        <v>66</v>
      </c>
      <c r="G4835" s="1" t="s">
        <v>98</v>
      </c>
      <c r="H4835" s="1" t="s">
        <v>67</v>
      </c>
      <c r="I4835" s="1" t="s">
        <v>110</v>
      </c>
      <c r="J4835" s="1" t="s">
        <v>47</v>
      </c>
      <c r="K4835" s="1" t="s">
        <v>48</v>
      </c>
      <c r="L4835" s="1" t="s">
        <v>48</v>
      </c>
      <c r="M4835" s="1" t="s">
        <v>48</v>
      </c>
      <c r="N4835" s="1" t="s">
        <v>48</v>
      </c>
      <c r="O4835" s="1" t="s">
        <v>48</v>
      </c>
      <c r="P4835" s="1" t="s">
        <v>48</v>
      </c>
      <c r="Q4835" s="1" t="s">
        <v>48</v>
      </c>
      <c r="R4835" s="1" t="s">
        <v>49</v>
      </c>
      <c r="S4835" s="1" t="s">
        <v>48</v>
      </c>
      <c r="T4835" s="1" t="s">
        <v>48</v>
      </c>
      <c r="U4835" s="1" t="s">
        <v>48</v>
      </c>
      <c r="V4835" s="1" t="s">
        <v>48</v>
      </c>
      <c r="W4835" s="1" t="s">
        <v>48</v>
      </c>
      <c r="X4835" s="1" t="s">
        <v>116</v>
      </c>
      <c r="Y4835" s="1" t="s">
        <v>17778</v>
      </c>
      <c r="AC4835" s="1" t="s">
        <v>5712</v>
      </c>
      <c r="AD4835" s="1" t="s">
        <v>5712</v>
      </c>
      <c r="AK4835" s="1" t="s">
        <v>55</v>
      </c>
      <c r="AN4835" s="1" t="s">
        <v>5712</v>
      </c>
      <c r="AP4835" s="1" t="s">
        <v>5712</v>
      </c>
      <c r="AR4835" s="1" t="s">
        <v>5712</v>
      </c>
      <c r="AT4835" s="1" t="s">
        <v>5712</v>
      </c>
    </row>
    <row r="4836" spans="1:48" x14ac:dyDescent="0.35">
      <c r="A4836" s="1" t="s">
        <v>17779</v>
      </c>
      <c r="B4836" s="1" t="s">
        <v>12499</v>
      </c>
      <c r="C4836" s="1" t="s">
        <v>41</v>
      </c>
      <c r="D4836">
        <v>67</v>
      </c>
      <c r="E4836" s="1" t="s">
        <v>65</v>
      </c>
      <c r="F4836" s="1" t="s">
        <v>66</v>
      </c>
      <c r="G4836" s="1" t="s">
        <v>2152</v>
      </c>
      <c r="H4836" s="1" t="s">
        <v>67</v>
      </c>
      <c r="I4836" s="1" t="s">
        <v>61</v>
      </c>
      <c r="J4836" s="1" t="s">
        <v>47</v>
      </c>
      <c r="K4836" s="1" t="s">
        <v>49</v>
      </c>
      <c r="L4836" s="1" t="s">
        <v>48</v>
      </c>
      <c r="M4836" s="1" t="s">
        <v>48</v>
      </c>
      <c r="N4836" s="1" t="s">
        <v>48</v>
      </c>
      <c r="O4836" s="1" t="s">
        <v>48</v>
      </c>
      <c r="P4836" s="1" t="s">
        <v>48</v>
      </c>
      <c r="Q4836" s="1" t="s">
        <v>48</v>
      </c>
      <c r="R4836" s="1" t="s">
        <v>48</v>
      </c>
      <c r="S4836" s="1" t="s">
        <v>48</v>
      </c>
      <c r="T4836" s="1" t="s">
        <v>49</v>
      </c>
      <c r="U4836" s="1" t="s">
        <v>48</v>
      </c>
      <c r="V4836" s="1" t="s">
        <v>48</v>
      </c>
      <c r="W4836" s="1" t="s">
        <v>48</v>
      </c>
      <c r="X4836" s="1" t="s">
        <v>62</v>
      </c>
      <c r="AC4836" s="1" t="s">
        <v>5712</v>
      </c>
      <c r="AD4836" s="1" t="s">
        <v>5712</v>
      </c>
      <c r="AK4836" s="1" t="s">
        <v>77</v>
      </c>
      <c r="AN4836" s="1" t="s">
        <v>5712</v>
      </c>
      <c r="AP4836" s="1" t="s">
        <v>5712</v>
      </c>
      <c r="AR4836" s="1" t="s">
        <v>5712</v>
      </c>
      <c r="AT4836" s="1" t="s">
        <v>5712</v>
      </c>
    </row>
    <row r="4837" spans="1:48" x14ac:dyDescent="0.35">
      <c r="A4837" s="1" t="s">
        <v>17780</v>
      </c>
      <c r="B4837" s="1" t="s">
        <v>12499</v>
      </c>
      <c r="C4837" s="1" t="s">
        <v>71</v>
      </c>
      <c r="D4837">
        <v>50</v>
      </c>
      <c r="E4837" s="1" t="s">
        <v>42</v>
      </c>
      <c r="F4837" s="1" t="s">
        <v>107</v>
      </c>
      <c r="G4837" s="1" t="s">
        <v>85</v>
      </c>
      <c r="H4837" s="1" t="s">
        <v>60</v>
      </c>
      <c r="I4837" s="1" t="s">
        <v>61</v>
      </c>
      <c r="J4837" s="1" t="s">
        <v>47</v>
      </c>
      <c r="K4837" s="1" t="s">
        <v>48</v>
      </c>
      <c r="L4837" s="1" t="s">
        <v>48</v>
      </c>
      <c r="M4837" s="1" t="s">
        <v>48</v>
      </c>
      <c r="N4837" s="1" t="s">
        <v>48</v>
      </c>
      <c r="O4837" s="1" t="s">
        <v>48</v>
      </c>
      <c r="P4837" s="1" t="s">
        <v>48</v>
      </c>
      <c r="Q4837" s="1" t="s">
        <v>48</v>
      </c>
      <c r="R4837" s="1" t="s">
        <v>49</v>
      </c>
      <c r="S4837" s="1" t="s">
        <v>48</v>
      </c>
      <c r="T4837" s="1" t="s">
        <v>48</v>
      </c>
      <c r="U4837" s="1" t="s">
        <v>48</v>
      </c>
      <c r="V4837" s="1" t="s">
        <v>48</v>
      </c>
      <c r="W4837" s="1" t="s">
        <v>48</v>
      </c>
      <c r="X4837" s="1" t="s">
        <v>75</v>
      </c>
      <c r="Y4837" s="1" t="s">
        <v>17781</v>
      </c>
      <c r="AC4837" s="1" t="s">
        <v>5712</v>
      </c>
      <c r="AD4837" s="1" t="s">
        <v>5712</v>
      </c>
      <c r="AK4837" s="1" t="s">
        <v>55</v>
      </c>
      <c r="AN4837" s="1" t="s">
        <v>5712</v>
      </c>
      <c r="AP4837" s="1" t="s">
        <v>5712</v>
      </c>
      <c r="AR4837" s="1" t="s">
        <v>5712</v>
      </c>
      <c r="AT4837" s="1" t="s">
        <v>5712</v>
      </c>
    </row>
    <row r="4838" spans="1:48" x14ac:dyDescent="0.35">
      <c r="A4838" s="1" t="s">
        <v>17782</v>
      </c>
      <c r="B4838" s="1" t="s">
        <v>12499</v>
      </c>
      <c r="C4838" s="1" t="s">
        <v>71</v>
      </c>
      <c r="D4838">
        <v>67</v>
      </c>
      <c r="E4838" s="1" t="s">
        <v>65</v>
      </c>
      <c r="F4838" s="1" t="s">
        <v>43</v>
      </c>
      <c r="G4838" s="1" t="s">
        <v>137</v>
      </c>
      <c r="H4838" s="1" t="s">
        <v>67</v>
      </c>
      <c r="I4838" s="1" t="s">
        <v>90</v>
      </c>
      <c r="J4838" s="1" t="s">
        <v>47</v>
      </c>
      <c r="K4838" s="1" t="s">
        <v>48</v>
      </c>
      <c r="L4838" s="1" t="s">
        <v>48</v>
      </c>
      <c r="M4838" s="1" t="s">
        <v>48</v>
      </c>
      <c r="N4838" s="1" t="s">
        <v>48</v>
      </c>
      <c r="O4838" s="1" t="s">
        <v>48</v>
      </c>
      <c r="P4838" s="1" t="s">
        <v>48</v>
      </c>
      <c r="Q4838" s="1" t="s">
        <v>49</v>
      </c>
      <c r="R4838" s="1" t="s">
        <v>48</v>
      </c>
      <c r="S4838" s="1" t="s">
        <v>48</v>
      </c>
      <c r="T4838" s="1" t="s">
        <v>48</v>
      </c>
      <c r="U4838" s="1" t="s">
        <v>48</v>
      </c>
      <c r="V4838" s="1" t="s">
        <v>48</v>
      </c>
      <c r="W4838" s="1" t="s">
        <v>48</v>
      </c>
      <c r="X4838" s="1" t="s">
        <v>51</v>
      </c>
      <c r="Y4838" s="1" t="s">
        <v>17783</v>
      </c>
      <c r="AC4838" s="1" t="s">
        <v>5712</v>
      </c>
      <c r="AD4838" s="1" t="s">
        <v>5712</v>
      </c>
      <c r="AI4838" s="1" t="s">
        <v>17784</v>
      </c>
      <c r="AK4838" s="1" t="s">
        <v>63</v>
      </c>
      <c r="AN4838" s="1" t="s">
        <v>5712</v>
      </c>
      <c r="AP4838" s="1" t="s">
        <v>5712</v>
      </c>
      <c r="AR4838" s="1" t="s">
        <v>5712</v>
      </c>
      <c r="AT4838" s="1" t="s">
        <v>5712</v>
      </c>
      <c r="AV4838" s="1" t="s">
        <v>17785</v>
      </c>
    </row>
    <row r="4839" spans="1:48" x14ac:dyDescent="0.35">
      <c r="A4839" s="1" t="s">
        <v>17786</v>
      </c>
      <c r="B4839" s="1" t="s">
        <v>12499</v>
      </c>
      <c r="C4839" s="1" t="s">
        <v>71</v>
      </c>
      <c r="D4839">
        <v>29</v>
      </c>
      <c r="E4839" s="1" t="s">
        <v>57</v>
      </c>
      <c r="F4839" s="1" t="s">
        <v>58</v>
      </c>
      <c r="G4839" s="1" t="s">
        <v>98</v>
      </c>
      <c r="H4839" s="1" t="s">
        <v>45</v>
      </c>
      <c r="I4839" s="1" t="s">
        <v>99</v>
      </c>
      <c r="J4839" s="1" t="s">
        <v>47</v>
      </c>
      <c r="K4839" s="1" t="s">
        <v>48</v>
      </c>
      <c r="L4839" s="1" t="s">
        <v>48</v>
      </c>
      <c r="M4839" s="1" t="s">
        <v>48</v>
      </c>
      <c r="N4839" s="1" t="s">
        <v>48</v>
      </c>
      <c r="O4839" s="1" t="s">
        <v>48</v>
      </c>
      <c r="P4839" s="1" t="s">
        <v>49</v>
      </c>
      <c r="Q4839" s="1" t="s">
        <v>48</v>
      </c>
      <c r="R4839" s="1" t="s">
        <v>48</v>
      </c>
      <c r="S4839" s="1" t="s">
        <v>48</v>
      </c>
      <c r="T4839" s="1" t="s">
        <v>48</v>
      </c>
      <c r="U4839" s="1" t="s">
        <v>48</v>
      </c>
      <c r="V4839" s="1" t="s">
        <v>48</v>
      </c>
      <c r="W4839" s="1" t="s">
        <v>48</v>
      </c>
      <c r="X4839" s="1" t="s">
        <v>62</v>
      </c>
      <c r="AC4839" s="1" t="s">
        <v>5712</v>
      </c>
      <c r="AD4839" s="1" t="s">
        <v>5712</v>
      </c>
      <c r="AK4839" s="1" t="s">
        <v>55</v>
      </c>
      <c r="AN4839" s="1" t="s">
        <v>5712</v>
      </c>
      <c r="AP4839" s="1" t="s">
        <v>5712</v>
      </c>
      <c r="AR4839" s="1" t="s">
        <v>5712</v>
      </c>
      <c r="AT4839" s="1" t="s">
        <v>5712</v>
      </c>
      <c r="AV4839" s="1" t="s">
        <v>17787</v>
      </c>
    </row>
    <row r="4840" spans="1:48" x14ac:dyDescent="0.35">
      <c r="A4840" s="1" t="s">
        <v>17788</v>
      </c>
      <c r="B4840" s="1" t="s">
        <v>12499</v>
      </c>
      <c r="C4840" s="1" t="s">
        <v>71</v>
      </c>
      <c r="D4840">
        <v>39</v>
      </c>
      <c r="E4840" s="1" t="s">
        <v>42</v>
      </c>
      <c r="F4840" s="1" t="s">
        <v>66</v>
      </c>
      <c r="G4840" s="1" t="s">
        <v>98</v>
      </c>
      <c r="H4840" s="1" t="s">
        <v>45</v>
      </c>
      <c r="I4840" s="1" t="s">
        <v>99</v>
      </c>
      <c r="J4840" s="1" t="s">
        <v>47</v>
      </c>
      <c r="K4840" s="1" t="s">
        <v>48</v>
      </c>
      <c r="L4840" s="1" t="s">
        <v>48</v>
      </c>
      <c r="M4840" s="1" t="s">
        <v>48</v>
      </c>
      <c r="N4840" s="1" t="s">
        <v>48</v>
      </c>
      <c r="O4840" s="1" t="s">
        <v>48</v>
      </c>
      <c r="P4840" s="1" t="s">
        <v>48</v>
      </c>
      <c r="Q4840" s="1" t="s">
        <v>48</v>
      </c>
      <c r="R4840" s="1" t="s">
        <v>48</v>
      </c>
      <c r="S4840" s="1" t="s">
        <v>49</v>
      </c>
      <c r="T4840" s="1" t="s">
        <v>48</v>
      </c>
      <c r="U4840" s="1" t="s">
        <v>48</v>
      </c>
      <c r="V4840" s="1" t="s">
        <v>48</v>
      </c>
      <c r="W4840" s="1" t="s">
        <v>48</v>
      </c>
      <c r="X4840" s="1" t="s">
        <v>62</v>
      </c>
      <c r="AC4840" s="1" t="s">
        <v>5712</v>
      </c>
      <c r="AD4840" s="1" t="s">
        <v>5712</v>
      </c>
      <c r="AK4840" s="1" t="s">
        <v>63</v>
      </c>
      <c r="AN4840" s="1" t="s">
        <v>5712</v>
      </c>
      <c r="AP4840" s="1" t="s">
        <v>5712</v>
      </c>
      <c r="AR4840" s="1" t="s">
        <v>5712</v>
      </c>
      <c r="AT4840" s="1" t="s">
        <v>5712</v>
      </c>
      <c r="AV4840" s="1" t="s">
        <v>17789</v>
      </c>
    </row>
    <row r="4841" spans="1:48" x14ac:dyDescent="0.35">
      <c r="A4841" s="1" t="s">
        <v>17790</v>
      </c>
      <c r="B4841" s="1" t="s">
        <v>12499</v>
      </c>
      <c r="C4841" s="1" t="s">
        <v>71</v>
      </c>
      <c r="D4841">
        <v>23</v>
      </c>
      <c r="E4841" s="1" t="s">
        <v>57</v>
      </c>
      <c r="F4841" s="1" t="s">
        <v>58</v>
      </c>
      <c r="G4841" s="1" t="s">
        <v>44</v>
      </c>
      <c r="H4841" s="1" t="s">
        <v>386</v>
      </c>
      <c r="I4841" s="1" t="s">
        <v>46</v>
      </c>
      <c r="J4841" s="1" t="s">
        <v>47</v>
      </c>
      <c r="K4841" s="1" t="s">
        <v>48</v>
      </c>
      <c r="L4841" s="1" t="s">
        <v>48</v>
      </c>
      <c r="M4841" s="1" t="s">
        <v>48</v>
      </c>
      <c r="N4841" s="1" t="s">
        <v>48</v>
      </c>
      <c r="O4841" s="1" t="s">
        <v>48</v>
      </c>
      <c r="P4841" s="1" t="s">
        <v>48</v>
      </c>
      <c r="Q4841" s="1" t="s">
        <v>49</v>
      </c>
      <c r="R4841" s="1" t="s">
        <v>48</v>
      </c>
      <c r="S4841" s="1" t="s">
        <v>48</v>
      </c>
      <c r="T4841" s="1" t="s">
        <v>48</v>
      </c>
      <c r="U4841" s="1" t="s">
        <v>48</v>
      </c>
      <c r="V4841" s="1" t="s">
        <v>48</v>
      </c>
      <c r="W4841" s="1" t="s">
        <v>48</v>
      </c>
      <c r="X4841" s="1" t="s">
        <v>116</v>
      </c>
      <c r="Y4841" s="1" t="s">
        <v>17791</v>
      </c>
      <c r="AC4841" s="1" t="s">
        <v>5712</v>
      </c>
      <c r="AD4841" s="1" t="s">
        <v>5712</v>
      </c>
      <c r="AK4841" s="1" t="s">
        <v>77</v>
      </c>
      <c r="AN4841" s="1" t="s">
        <v>5712</v>
      </c>
      <c r="AP4841" s="1" t="s">
        <v>5712</v>
      </c>
      <c r="AR4841" s="1" t="s">
        <v>5712</v>
      </c>
      <c r="AT4841" s="1" t="s">
        <v>5712</v>
      </c>
    </row>
    <row r="4842" spans="1:48" x14ac:dyDescent="0.35">
      <c r="A4842" s="1" t="s">
        <v>17792</v>
      </c>
      <c r="B4842" s="1" t="s">
        <v>12499</v>
      </c>
      <c r="C4842" s="1" t="s">
        <v>71</v>
      </c>
      <c r="D4842">
        <v>28</v>
      </c>
      <c r="E4842" s="1" t="s">
        <v>57</v>
      </c>
      <c r="F4842" s="1" t="s">
        <v>107</v>
      </c>
      <c r="G4842" s="1" t="s">
        <v>44</v>
      </c>
      <c r="H4842" s="1" t="s">
        <v>79</v>
      </c>
      <c r="I4842" s="1" t="s">
        <v>74</v>
      </c>
      <c r="J4842" s="1" t="s">
        <v>47</v>
      </c>
      <c r="K4842" s="1" t="s">
        <v>48</v>
      </c>
      <c r="L4842" s="1" t="s">
        <v>48</v>
      </c>
      <c r="M4842" s="1" t="s">
        <v>48</v>
      </c>
      <c r="N4842" s="1" t="s">
        <v>48</v>
      </c>
      <c r="O4842" s="1" t="s">
        <v>49</v>
      </c>
      <c r="P4842" s="1" t="s">
        <v>48</v>
      </c>
      <c r="Q4842" s="1" t="s">
        <v>48</v>
      </c>
      <c r="R4842" s="1" t="s">
        <v>48</v>
      </c>
      <c r="S4842" s="1" t="s">
        <v>48</v>
      </c>
      <c r="T4842" s="1" t="s">
        <v>48</v>
      </c>
      <c r="U4842" s="1" t="s">
        <v>48</v>
      </c>
      <c r="V4842" s="1" t="s">
        <v>48</v>
      </c>
      <c r="W4842" s="1" t="s">
        <v>48</v>
      </c>
      <c r="X4842" s="1" t="s">
        <v>145</v>
      </c>
      <c r="Y4842" s="1" t="s">
        <v>17793</v>
      </c>
      <c r="AC4842" s="1" t="s">
        <v>5712</v>
      </c>
      <c r="AD4842" s="1" t="s">
        <v>5712</v>
      </c>
      <c r="AK4842" s="1" t="s">
        <v>77</v>
      </c>
      <c r="AN4842" s="1" t="s">
        <v>5712</v>
      </c>
      <c r="AP4842" s="1" t="s">
        <v>5712</v>
      </c>
      <c r="AR4842" s="1" t="s">
        <v>5712</v>
      </c>
      <c r="AT4842" s="1" t="s">
        <v>5712</v>
      </c>
      <c r="AV4842" s="1" t="s">
        <v>3527</v>
      </c>
    </row>
    <row r="4843" spans="1:48" x14ac:dyDescent="0.35">
      <c r="A4843" s="1" t="s">
        <v>17794</v>
      </c>
      <c r="B4843" s="1" t="s">
        <v>12499</v>
      </c>
      <c r="C4843" s="1" t="s">
        <v>71</v>
      </c>
      <c r="D4843">
        <v>37</v>
      </c>
      <c r="E4843" s="1" t="s">
        <v>42</v>
      </c>
      <c r="F4843" s="1" t="s">
        <v>107</v>
      </c>
      <c r="G4843" s="1" t="s">
        <v>98</v>
      </c>
      <c r="H4843" s="1" t="s">
        <v>60</v>
      </c>
      <c r="I4843" s="1" t="s">
        <v>46</v>
      </c>
      <c r="J4843" s="1" t="s">
        <v>47</v>
      </c>
      <c r="K4843" s="1" t="s">
        <v>48</v>
      </c>
      <c r="L4843" s="1" t="s">
        <v>48</v>
      </c>
      <c r="M4843" s="1" t="s">
        <v>48</v>
      </c>
      <c r="N4843" s="1" t="s">
        <v>49</v>
      </c>
      <c r="O4843" s="1" t="s">
        <v>48</v>
      </c>
      <c r="P4843" s="1" t="s">
        <v>48</v>
      </c>
      <c r="Q4843" s="1" t="s">
        <v>48</v>
      </c>
      <c r="R4843" s="1" t="s">
        <v>48</v>
      </c>
      <c r="S4843" s="1" t="s">
        <v>48</v>
      </c>
      <c r="T4843" s="1" t="s">
        <v>48</v>
      </c>
      <c r="U4843" s="1" t="s">
        <v>48</v>
      </c>
      <c r="V4843" s="1" t="s">
        <v>48</v>
      </c>
      <c r="W4843" s="1" t="s">
        <v>48</v>
      </c>
      <c r="X4843" s="1" t="s">
        <v>62</v>
      </c>
      <c r="AC4843" s="1" t="s">
        <v>5712</v>
      </c>
      <c r="AD4843" s="1" t="s">
        <v>5712</v>
      </c>
      <c r="AK4843" s="1" t="s">
        <v>55</v>
      </c>
      <c r="AN4843" s="1" t="s">
        <v>5712</v>
      </c>
      <c r="AP4843" s="1" t="s">
        <v>5712</v>
      </c>
      <c r="AR4843" s="1" t="s">
        <v>5712</v>
      </c>
      <c r="AT4843" s="1" t="s">
        <v>5712</v>
      </c>
      <c r="AV4843" s="1" t="s">
        <v>17795</v>
      </c>
    </row>
    <row r="4844" spans="1:48" x14ac:dyDescent="0.35">
      <c r="A4844" s="1" t="s">
        <v>17796</v>
      </c>
      <c r="B4844" s="1" t="s">
        <v>12499</v>
      </c>
      <c r="C4844" s="1" t="s">
        <v>71</v>
      </c>
      <c r="D4844">
        <v>41</v>
      </c>
      <c r="E4844" s="1" t="s">
        <v>42</v>
      </c>
      <c r="F4844" s="1" t="s">
        <v>66</v>
      </c>
      <c r="G4844" s="1" t="s">
        <v>98</v>
      </c>
      <c r="H4844" s="1" t="s">
        <v>79</v>
      </c>
      <c r="I4844" s="1" t="s">
        <v>99</v>
      </c>
      <c r="J4844" s="1" t="s">
        <v>47</v>
      </c>
      <c r="K4844" s="1" t="s">
        <v>49</v>
      </c>
      <c r="L4844" s="1" t="s">
        <v>48</v>
      </c>
      <c r="M4844" s="1" t="s">
        <v>48</v>
      </c>
      <c r="N4844" s="1" t="s">
        <v>48</v>
      </c>
      <c r="O4844" s="1" t="s">
        <v>48</v>
      </c>
      <c r="P4844" s="1" t="s">
        <v>48</v>
      </c>
      <c r="Q4844" s="1" t="s">
        <v>48</v>
      </c>
      <c r="R4844" s="1" t="s">
        <v>48</v>
      </c>
      <c r="S4844" s="1" t="s">
        <v>48</v>
      </c>
      <c r="T4844" s="1" t="s">
        <v>48</v>
      </c>
      <c r="U4844" s="1" t="s">
        <v>48</v>
      </c>
      <c r="V4844" s="1" t="s">
        <v>48</v>
      </c>
      <c r="W4844" s="1" t="s">
        <v>48</v>
      </c>
      <c r="X4844" s="1" t="s">
        <v>51</v>
      </c>
      <c r="Y4844" s="1" t="s">
        <v>17797</v>
      </c>
      <c r="AC4844" s="1" t="s">
        <v>5712</v>
      </c>
      <c r="AD4844" s="1" t="s">
        <v>5712</v>
      </c>
      <c r="AI4844" s="1" t="s">
        <v>17798</v>
      </c>
      <c r="AK4844" s="1" t="s">
        <v>63</v>
      </c>
      <c r="AN4844" s="1" t="s">
        <v>5712</v>
      </c>
      <c r="AP4844" s="1" t="s">
        <v>5712</v>
      </c>
      <c r="AR4844" s="1" t="s">
        <v>5712</v>
      </c>
      <c r="AT4844" s="1" t="s">
        <v>5712</v>
      </c>
    </row>
    <row r="4845" spans="1:48" x14ac:dyDescent="0.35">
      <c r="A4845" s="1" t="s">
        <v>17799</v>
      </c>
      <c r="B4845" s="1" t="s">
        <v>12499</v>
      </c>
      <c r="C4845" s="1" t="s">
        <v>71</v>
      </c>
      <c r="D4845">
        <v>30</v>
      </c>
      <c r="E4845" s="1" t="s">
        <v>57</v>
      </c>
      <c r="F4845" s="1" t="s">
        <v>58</v>
      </c>
      <c r="G4845" s="1" t="s">
        <v>85</v>
      </c>
      <c r="H4845" s="1" t="s">
        <v>45</v>
      </c>
      <c r="I4845" s="1" t="s">
        <v>113</v>
      </c>
      <c r="J4845" s="1" t="s">
        <v>47</v>
      </c>
      <c r="K4845" s="1" t="s">
        <v>48</v>
      </c>
      <c r="L4845" s="1" t="s">
        <v>48</v>
      </c>
      <c r="M4845" s="1" t="s">
        <v>48</v>
      </c>
      <c r="N4845" s="1" t="s">
        <v>48</v>
      </c>
      <c r="O4845" s="1" t="s">
        <v>48</v>
      </c>
      <c r="P4845" s="1" t="s">
        <v>48</v>
      </c>
      <c r="Q4845" s="1" t="s">
        <v>49</v>
      </c>
      <c r="R4845" s="1" t="s">
        <v>48</v>
      </c>
      <c r="S4845" s="1" t="s">
        <v>48</v>
      </c>
      <c r="T4845" s="1" t="s">
        <v>48</v>
      </c>
      <c r="U4845" s="1" t="s">
        <v>48</v>
      </c>
      <c r="V4845" s="1" t="s">
        <v>48</v>
      </c>
      <c r="W4845" s="1" t="s">
        <v>48</v>
      </c>
      <c r="X4845" s="1" t="s">
        <v>51</v>
      </c>
      <c r="Y4845" s="1" t="s">
        <v>17800</v>
      </c>
      <c r="AC4845" s="1" t="s">
        <v>5712</v>
      </c>
      <c r="AD4845" s="1" t="s">
        <v>5712</v>
      </c>
      <c r="AK4845" s="1" t="s">
        <v>55</v>
      </c>
      <c r="AN4845" s="1" t="s">
        <v>5712</v>
      </c>
      <c r="AP4845" s="1" t="s">
        <v>5712</v>
      </c>
      <c r="AR4845" s="1" t="s">
        <v>5712</v>
      </c>
      <c r="AT4845" s="1" t="s">
        <v>5712</v>
      </c>
    </row>
    <row r="4846" spans="1:48" x14ac:dyDescent="0.35">
      <c r="A4846" s="1" t="s">
        <v>17801</v>
      </c>
      <c r="B4846" s="1" t="s">
        <v>12499</v>
      </c>
      <c r="C4846" s="1" t="s">
        <v>71</v>
      </c>
      <c r="D4846">
        <v>29</v>
      </c>
      <c r="E4846" s="1" t="s">
        <v>57</v>
      </c>
      <c r="F4846" s="1" t="s">
        <v>107</v>
      </c>
      <c r="G4846" s="1" t="s">
        <v>59</v>
      </c>
      <c r="H4846" s="1" t="s">
        <v>79</v>
      </c>
      <c r="I4846" s="1" t="s">
        <v>90</v>
      </c>
      <c r="J4846" s="1" t="s">
        <v>47</v>
      </c>
      <c r="K4846" s="1" t="s">
        <v>48</v>
      </c>
      <c r="L4846" s="1" t="s">
        <v>48</v>
      </c>
      <c r="M4846" s="1" t="s">
        <v>48</v>
      </c>
      <c r="N4846" s="1" t="s">
        <v>49</v>
      </c>
      <c r="O4846" s="1" t="s">
        <v>48</v>
      </c>
      <c r="P4846" s="1" t="s">
        <v>48</v>
      </c>
      <c r="Q4846" s="1" t="s">
        <v>48</v>
      </c>
      <c r="R4846" s="1" t="s">
        <v>48</v>
      </c>
      <c r="S4846" s="1" t="s">
        <v>48</v>
      </c>
      <c r="T4846" s="1" t="s">
        <v>48</v>
      </c>
      <c r="U4846" s="1" t="s">
        <v>48</v>
      </c>
      <c r="V4846" s="1" t="s">
        <v>48</v>
      </c>
      <c r="W4846" s="1" t="s">
        <v>48</v>
      </c>
      <c r="X4846" s="1" t="s">
        <v>62</v>
      </c>
      <c r="AC4846" s="1" t="s">
        <v>5712</v>
      </c>
      <c r="AD4846" s="1" t="s">
        <v>5712</v>
      </c>
      <c r="AK4846" s="1" t="s">
        <v>63</v>
      </c>
      <c r="AN4846" s="1" t="s">
        <v>5712</v>
      </c>
      <c r="AP4846" s="1" t="s">
        <v>5712</v>
      </c>
      <c r="AR4846" s="1" t="s">
        <v>5712</v>
      </c>
      <c r="AT4846" s="1" t="s">
        <v>5712</v>
      </c>
      <c r="AV4846" s="1" t="s">
        <v>17802</v>
      </c>
    </row>
    <row r="4847" spans="1:48" x14ac:dyDescent="0.35">
      <c r="A4847" s="1" t="s">
        <v>17803</v>
      </c>
      <c r="B4847" s="1" t="s">
        <v>12499</v>
      </c>
      <c r="C4847" s="1" t="s">
        <v>71</v>
      </c>
      <c r="D4847">
        <v>51</v>
      </c>
      <c r="E4847" s="1" t="s">
        <v>42</v>
      </c>
      <c r="F4847" s="1" t="s">
        <v>72</v>
      </c>
      <c r="G4847" s="1" t="s">
        <v>44</v>
      </c>
      <c r="H4847" s="1" t="s">
        <v>109</v>
      </c>
      <c r="I4847" s="1" t="s">
        <v>99</v>
      </c>
      <c r="J4847" s="1" t="s">
        <v>47</v>
      </c>
      <c r="K4847" s="1" t="s">
        <v>48</v>
      </c>
      <c r="L4847" s="1" t="s">
        <v>48</v>
      </c>
      <c r="M4847" s="1" t="s">
        <v>48</v>
      </c>
      <c r="N4847" s="1" t="s">
        <v>49</v>
      </c>
      <c r="O4847" s="1" t="s">
        <v>48</v>
      </c>
      <c r="P4847" s="1" t="s">
        <v>48</v>
      </c>
      <c r="Q4847" s="1" t="s">
        <v>48</v>
      </c>
      <c r="R4847" s="1" t="s">
        <v>48</v>
      </c>
      <c r="S4847" s="1" t="s">
        <v>48</v>
      </c>
      <c r="T4847" s="1" t="s">
        <v>48</v>
      </c>
      <c r="U4847" s="1" t="s">
        <v>48</v>
      </c>
      <c r="V4847" s="1" t="s">
        <v>48</v>
      </c>
      <c r="W4847" s="1" t="s">
        <v>48</v>
      </c>
      <c r="X4847" s="1" t="s">
        <v>62</v>
      </c>
      <c r="AC4847" s="1" t="s">
        <v>5712</v>
      </c>
      <c r="AD4847" s="1" t="s">
        <v>5712</v>
      </c>
      <c r="AK4847" s="1" t="s">
        <v>77</v>
      </c>
      <c r="AN4847" s="1" t="s">
        <v>5712</v>
      </c>
      <c r="AP4847" s="1" t="s">
        <v>5712</v>
      </c>
      <c r="AR4847" s="1" t="s">
        <v>5712</v>
      </c>
      <c r="AT4847" s="1" t="s">
        <v>5712</v>
      </c>
      <c r="AV4847" s="1" t="s">
        <v>17804</v>
      </c>
    </row>
    <row r="4848" spans="1:48" x14ac:dyDescent="0.35">
      <c r="A4848" s="1" t="s">
        <v>17805</v>
      </c>
      <c r="B4848" s="1" t="s">
        <v>12499</v>
      </c>
      <c r="C4848" s="1" t="s">
        <v>71</v>
      </c>
      <c r="D4848">
        <v>43</v>
      </c>
      <c r="E4848" s="1" t="s">
        <v>42</v>
      </c>
      <c r="F4848" s="1" t="s">
        <v>107</v>
      </c>
      <c r="G4848" s="1" t="s">
        <v>85</v>
      </c>
      <c r="H4848" s="1" t="s">
        <v>386</v>
      </c>
      <c r="I4848" s="1" t="s">
        <v>61</v>
      </c>
      <c r="J4848" s="1" t="s">
        <v>47</v>
      </c>
      <c r="K4848" s="1" t="s">
        <v>48</v>
      </c>
      <c r="L4848" s="1" t="s">
        <v>48</v>
      </c>
      <c r="M4848" s="1" t="s">
        <v>48</v>
      </c>
      <c r="N4848" s="1" t="s">
        <v>48</v>
      </c>
      <c r="O4848" s="1" t="s">
        <v>49</v>
      </c>
      <c r="P4848" s="1" t="s">
        <v>48</v>
      </c>
      <c r="Q4848" s="1" t="s">
        <v>48</v>
      </c>
      <c r="R4848" s="1" t="s">
        <v>48</v>
      </c>
      <c r="S4848" s="1" t="s">
        <v>48</v>
      </c>
      <c r="T4848" s="1" t="s">
        <v>48</v>
      </c>
      <c r="U4848" s="1" t="s">
        <v>48</v>
      </c>
      <c r="V4848" s="1" t="s">
        <v>48</v>
      </c>
      <c r="W4848" s="1" t="s">
        <v>48</v>
      </c>
      <c r="X4848" s="1" t="s">
        <v>62</v>
      </c>
      <c r="AC4848" s="1" t="s">
        <v>5712</v>
      </c>
      <c r="AD4848" s="1" t="s">
        <v>5712</v>
      </c>
      <c r="AI4848" s="1" t="s">
        <v>17806</v>
      </c>
      <c r="AK4848" s="1" t="s">
        <v>77</v>
      </c>
      <c r="AN4848" s="1" t="s">
        <v>5712</v>
      </c>
      <c r="AP4848" s="1" t="s">
        <v>5712</v>
      </c>
      <c r="AR4848" s="1" t="s">
        <v>5712</v>
      </c>
      <c r="AT4848" s="1" t="s">
        <v>5712</v>
      </c>
    </row>
    <row r="4849" spans="1:48" x14ac:dyDescent="0.35">
      <c r="A4849" s="1" t="s">
        <v>17807</v>
      </c>
      <c r="B4849" s="1" t="s">
        <v>12499</v>
      </c>
      <c r="C4849" s="1" t="s">
        <v>71</v>
      </c>
      <c r="D4849">
        <v>31</v>
      </c>
      <c r="E4849" s="1" t="s">
        <v>57</v>
      </c>
      <c r="F4849" s="1" t="s">
        <v>107</v>
      </c>
      <c r="G4849" s="1" t="s">
        <v>98</v>
      </c>
      <c r="H4849" s="1" t="s">
        <v>79</v>
      </c>
      <c r="I4849" s="1" t="s">
        <v>113</v>
      </c>
      <c r="J4849" s="1" t="s">
        <v>47</v>
      </c>
      <c r="K4849" s="1" t="s">
        <v>48</v>
      </c>
      <c r="L4849" s="1" t="s">
        <v>48</v>
      </c>
      <c r="M4849" s="1" t="s">
        <v>48</v>
      </c>
      <c r="N4849" s="1" t="s">
        <v>48</v>
      </c>
      <c r="O4849" s="1" t="s">
        <v>49</v>
      </c>
      <c r="P4849" s="1" t="s">
        <v>48</v>
      </c>
      <c r="Q4849" s="1" t="s">
        <v>48</v>
      </c>
      <c r="R4849" s="1" t="s">
        <v>48</v>
      </c>
      <c r="S4849" s="1" t="s">
        <v>48</v>
      </c>
      <c r="T4849" s="1" t="s">
        <v>48</v>
      </c>
      <c r="U4849" s="1" t="s">
        <v>48</v>
      </c>
      <c r="V4849" s="1" t="s">
        <v>48</v>
      </c>
      <c r="W4849" s="1" t="s">
        <v>48</v>
      </c>
      <c r="X4849" s="1" t="s">
        <v>62</v>
      </c>
      <c r="AC4849" s="1" t="s">
        <v>5712</v>
      </c>
      <c r="AD4849" s="1" t="s">
        <v>5712</v>
      </c>
      <c r="AK4849" s="1" t="s">
        <v>77</v>
      </c>
      <c r="AN4849" s="1" t="s">
        <v>5712</v>
      </c>
      <c r="AP4849" s="1" t="s">
        <v>5712</v>
      </c>
      <c r="AR4849" s="1" t="s">
        <v>5712</v>
      </c>
      <c r="AT4849" s="1" t="s">
        <v>5712</v>
      </c>
      <c r="AV4849" s="1" t="s">
        <v>17808</v>
      </c>
    </row>
    <row r="4850" spans="1:48" x14ac:dyDescent="0.35">
      <c r="A4850" s="1" t="s">
        <v>17809</v>
      </c>
      <c r="B4850" s="1" t="s">
        <v>12499</v>
      </c>
      <c r="C4850" s="1" t="s">
        <v>71</v>
      </c>
      <c r="D4850">
        <v>21</v>
      </c>
      <c r="E4850" s="1" t="s">
        <v>57</v>
      </c>
      <c r="F4850" s="1" t="s">
        <v>58</v>
      </c>
      <c r="G4850" s="1" t="s">
        <v>59</v>
      </c>
      <c r="H4850" s="1" t="s">
        <v>45</v>
      </c>
      <c r="I4850" s="1" t="s">
        <v>68</v>
      </c>
      <c r="J4850" s="1" t="s">
        <v>47</v>
      </c>
      <c r="K4850" s="1" t="s">
        <v>48</v>
      </c>
      <c r="L4850" s="1" t="s">
        <v>48</v>
      </c>
      <c r="M4850" s="1" t="s">
        <v>48</v>
      </c>
      <c r="N4850" s="1" t="s">
        <v>49</v>
      </c>
      <c r="O4850" s="1" t="s">
        <v>48</v>
      </c>
      <c r="P4850" s="1" t="s">
        <v>48</v>
      </c>
      <c r="Q4850" s="1" t="s">
        <v>48</v>
      </c>
      <c r="R4850" s="1" t="s">
        <v>48</v>
      </c>
      <c r="S4850" s="1" t="s">
        <v>48</v>
      </c>
      <c r="T4850" s="1" t="s">
        <v>48</v>
      </c>
      <c r="U4850" s="1" t="s">
        <v>48</v>
      </c>
      <c r="V4850" s="1" t="s">
        <v>48</v>
      </c>
      <c r="W4850" s="1" t="s">
        <v>48</v>
      </c>
      <c r="X4850" s="1" t="s">
        <v>75</v>
      </c>
      <c r="Y4850" s="1" t="s">
        <v>17810</v>
      </c>
      <c r="AC4850" s="1" t="s">
        <v>5712</v>
      </c>
      <c r="AD4850" s="1" t="s">
        <v>5712</v>
      </c>
      <c r="AK4850" s="1" t="s">
        <v>77</v>
      </c>
      <c r="AN4850" s="1" t="s">
        <v>5712</v>
      </c>
      <c r="AP4850" s="1" t="s">
        <v>5712</v>
      </c>
      <c r="AR4850" s="1" t="s">
        <v>5712</v>
      </c>
      <c r="AT4850" s="1" t="s">
        <v>5712</v>
      </c>
    </row>
    <row r="4851" spans="1:48" x14ac:dyDescent="0.35">
      <c r="A4851" s="1" t="s">
        <v>17811</v>
      </c>
      <c r="B4851" s="1" t="s">
        <v>12499</v>
      </c>
      <c r="C4851" s="1" t="s">
        <v>71</v>
      </c>
      <c r="D4851">
        <v>54</v>
      </c>
      <c r="E4851" s="1" t="s">
        <v>42</v>
      </c>
      <c r="F4851" s="1" t="s">
        <v>66</v>
      </c>
      <c r="G4851" s="1" t="s">
        <v>59</v>
      </c>
      <c r="H4851" s="1" t="s">
        <v>60</v>
      </c>
      <c r="I4851" s="1" t="s">
        <v>125</v>
      </c>
      <c r="J4851" s="1" t="s">
        <v>47</v>
      </c>
      <c r="K4851" s="1" t="s">
        <v>48</v>
      </c>
      <c r="L4851" s="1" t="s">
        <v>48</v>
      </c>
      <c r="M4851" s="1" t="s">
        <v>48</v>
      </c>
      <c r="N4851" s="1" t="s">
        <v>48</v>
      </c>
      <c r="O4851" s="1" t="s">
        <v>49</v>
      </c>
      <c r="P4851" s="1" t="s">
        <v>48</v>
      </c>
      <c r="Q4851" s="1" t="s">
        <v>48</v>
      </c>
      <c r="R4851" s="1" t="s">
        <v>48</v>
      </c>
      <c r="S4851" s="1" t="s">
        <v>48</v>
      </c>
      <c r="T4851" s="1" t="s">
        <v>48</v>
      </c>
      <c r="U4851" s="1" t="s">
        <v>48</v>
      </c>
      <c r="V4851" s="1" t="s">
        <v>48</v>
      </c>
      <c r="W4851" s="1" t="s">
        <v>48</v>
      </c>
      <c r="X4851" s="1" t="s">
        <v>62</v>
      </c>
      <c r="AC4851" s="1" t="s">
        <v>5712</v>
      </c>
      <c r="AD4851" s="1" t="s">
        <v>5712</v>
      </c>
      <c r="AI4851" s="1" t="s">
        <v>17812</v>
      </c>
      <c r="AK4851" s="1" t="s">
        <v>55</v>
      </c>
      <c r="AN4851" s="1" t="s">
        <v>5712</v>
      </c>
      <c r="AP4851" s="1" t="s">
        <v>5712</v>
      </c>
      <c r="AR4851" s="1" t="s">
        <v>5712</v>
      </c>
      <c r="AT4851" s="1" t="s">
        <v>5712</v>
      </c>
    </row>
    <row r="4852" spans="1:48" x14ac:dyDescent="0.35">
      <c r="A4852" s="1" t="s">
        <v>17813</v>
      </c>
      <c r="B4852" s="1" t="s">
        <v>12499</v>
      </c>
      <c r="C4852" s="1" t="s">
        <v>71</v>
      </c>
      <c r="D4852">
        <v>40</v>
      </c>
      <c r="E4852" s="1" t="s">
        <v>42</v>
      </c>
      <c r="F4852" s="1" t="s">
        <v>107</v>
      </c>
      <c r="G4852" s="1" t="s">
        <v>73</v>
      </c>
      <c r="H4852" s="1" t="s">
        <v>79</v>
      </c>
      <c r="I4852" s="1" t="s">
        <v>68</v>
      </c>
      <c r="J4852" s="1" t="s">
        <v>47</v>
      </c>
      <c r="K4852" s="1" t="s">
        <v>48</v>
      </c>
      <c r="L4852" s="1" t="s">
        <v>48</v>
      </c>
      <c r="M4852" s="1" t="s">
        <v>48</v>
      </c>
      <c r="N4852" s="1" t="s">
        <v>49</v>
      </c>
      <c r="O4852" s="1" t="s">
        <v>48</v>
      </c>
      <c r="P4852" s="1" t="s">
        <v>48</v>
      </c>
      <c r="Q4852" s="1" t="s">
        <v>48</v>
      </c>
      <c r="R4852" s="1" t="s">
        <v>48</v>
      </c>
      <c r="S4852" s="1" t="s">
        <v>48</v>
      </c>
      <c r="T4852" s="1" t="s">
        <v>48</v>
      </c>
      <c r="U4852" s="1" t="s">
        <v>48</v>
      </c>
      <c r="V4852" s="1" t="s">
        <v>48</v>
      </c>
      <c r="W4852" s="1" t="s">
        <v>48</v>
      </c>
      <c r="X4852" s="1" t="s">
        <v>62</v>
      </c>
      <c r="AC4852" s="1" t="s">
        <v>5712</v>
      </c>
      <c r="AD4852" s="1" t="s">
        <v>5712</v>
      </c>
      <c r="AK4852" s="1" t="s">
        <v>77</v>
      </c>
      <c r="AN4852" s="1" t="s">
        <v>5712</v>
      </c>
      <c r="AP4852" s="1" t="s">
        <v>5712</v>
      </c>
      <c r="AR4852" s="1" t="s">
        <v>5712</v>
      </c>
      <c r="AT4852" s="1" t="s">
        <v>5712</v>
      </c>
      <c r="AV4852" s="1" t="s">
        <v>879</v>
      </c>
    </row>
    <row r="4853" spans="1:48" x14ac:dyDescent="0.35">
      <c r="A4853" s="1" t="s">
        <v>17814</v>
      </c>
      <c r="B4853" s="1" t="s">
        <v>12499</v>
      </c>
      <c r="C4853" s="1" t="s">
        <v>71</v>
      </c>
      <c r="D4853">
        <v>50</v>
      </c>
      <c r="E4853" s="1" t="s">
        <v>42</v>
      </c>
      <c r="F4853" s="1" t="s">
        <v>107</v>
      </c>
      <c r="G4853" s="1" t="s">
        <v>44</v>
      </c>
      <c r="H4853" s="1" t="s">
        <v>109</v>
      </c>
      <c r="I4853" s="1" t="s">
        <v>74</v>
      </c>
      <c r="J4853" s="1" t="s">
        <v>47</v>
      </c>
      <c r="K4853" s="1" t="s">
        <v>48</v>
      </c>
      <c r="L4853" s="1" t="s">
        <v>48</v>
      </c>
      <c r="M4853" s="1" t="s">
        <v>49</v>
      </c>
      <c r="N4853" s="1" t="s">
        <v>48</v>
      </c>
      <c r="O4853" s="1" t="s">
        <v>48</v>
      </c>
      <c r="P4853" s="1" t="s">
        <v>48</v>
      </c>
      <c r="Q4853" s="1" t="s">
        <v>48</v>
      </c>
      <c r="R4853" s="1" t="s">
        <v>48</v>
      </c>
      <c r="S4853" s="1" t="s">
        <v>48</v>
      </c>
      <c r="T4853" s="1" t="s">
        <v>48</v>
      </c>
      <c r="U4853" s="1" t="s">
        <v>48</v>
      </c>
      <c r="V4853" s="1" t="s">
        <v>48</v>
      </c>
      <c r="W4853" s="1" t="s">
        <v>48</v>
      </c>
      <c r="X4853" s="1" t="s">
        <v>62</v>
      </c>
      <c r="AC4853" s="1" t="s">
        <v>5712</v>
      </c>
      <c r="AD4853" s="1" t="s">
        <v>5712</v>
      </c>
      <c r="AI4853" s="1" t="s">
        <v>17815</v>
      </c>
      <c r="AK4853" s="1" t="s">
        <v>77</v>
      </c>
      <c r="AN4853" s="1" t="s">
        <v>5712</v>
      </c>
      <c r="AP4853" s="1" t="s">
        <v>5712</v>
      </c>
      <c r="AR4853" s="1" t="s">
        <v>5712</v>
      </c>
      <c r="AT4853" s="1" t="s">
        <v>5712</v>
      </c>
      <c r="AV4853" s="1" t="s">
        <v>248</v>
      </c>
    </row>
    <row r="4854" spans="1:48" x14ac:dyDescent="0.35">
      <c r="A4854" s="1" t="s">
        <v>17816</v>
      </c>
      <c r="B4854" s="1" t="s">
        <v>12499</v>
      </c>
      <c r="C4854" s="1" t="s">
        <v>71</v>
      </c>
      <c r="D4854">
        <v>51</v>
      </c>
      <c r="E4854" s="1" t="s">
        <v>42</v>
      </c>
      <c r="F4854" s="1" t="s">
        <v>72</v>
      </c>
      <c r="G4854" s="1" t="s">
        <v>98</v>
      </c>
      <c r="H4854" s="1" t="s">
        <v>45</v>
      </c>
      <c r="I4854" s="1" t="s">
        <v>74</v>
      </c>
      <c r="J4854" s="1" t="s">
        <v>47</v>
      </c>
      <c r="K4854" s="1" t="s">
        <v>48</v>
      </c>
      <c r="L4854" s="1" t="s">
        <v>48</v>
      </c>
      <c r="M4854" s="1" t="s">
        <v>48</v>
      </c>
      <c r="N4854" s="1" t="s">
        <v>48</v>
      </c>
      <c r="O4854" s="1" t="s">
        <v>48</v>
      </c>
      <c r="P4854" s="1" t="s">
        <v>48</v>
      </c>
      <c r="Q4854" s="1" t="s">
        <v>49</v>
      </c>
      <c r="R4854" s="1" t="s">
        <v>48</v>
      </c>
      <c r="S4854" s="1" t="s">
        <v>48</v>
      </c>
      <c r="T4854" s="1" t="s">
        <v>48</v>
      </c>
      <c r="U4854" s="1" t="s">
        <v>48</v>
      </c>
      <c r="V4854" s="1" t="s">
        <v>48</v>
      </c>
      <c r="W4854" s="1" t="s">
        <v>48</v>
      </c>
      <c r="X4854" s="1" t="s">
        <v>116</v>
      </c>
      <c r="Y4854" s="1" t="s">
        <v>10782</v>
      </c>
      <c r="AC4854" s="1" t="s">
        <v>5712</v>
      </c>
      <c r="AD4854" s="1" t="s">
        <v>5712</v>
      </c>
      <c r="AK4854" s="1" t="s">
        <v>63</v>
      </c>
      <c r="AN4854" s="1" t="s">
        <v>5712</v>
      </c>
      <c r="AP4854" s="1" t="s">
        <v>5712</v>
      </c>
      <c r="AR4854" s="1" t="s">
        <v>5712</v>
      </c>
      <c r="AT4854" s="1" t="s">
        <v>5712</v>
      </c>
    </row>
    <row r="4855" spans="1:48" x14ac:dyDescent="0.35">
      <c r="A4855" s="1" t="s">
        <v>17817</v>
      </c>
      <c r="B4855" s="1" t="s">
        <v>12499</v>
      </c>
      <c r="C4855" s="1" t="s">
        <v>71</v>
      </c>
      <c r="D4855">
        <v>32</v>
      </c>
      <c r="E4855" s="1" t="s">
        <v>57</v>
      </c>
      <c r="F4855" s="1" t="s">
        <v>107</v>
      </c>
      <c r="G4855" s="1" t="s">
        <v>73</v>
      </c>
      <c r="H4855" s="1" t="s">
        <v>45</v>
      </c>
      <c r="I4855" s="1" t="s">
        <v>99</v>
      </c>
      <c r="J4855" s="1" t="s">
        <v>47</v>
      </c>
      <c r="K4855" s="1" t="s">
        <v>48</v>
      </c>
      <c r="L4855" s="1" t="s">
        <v>48</v>
      </c>
      <c r="M4855" s="1" t="s">
        <v>48</v>
      </c>
      <c r="N4855" s="1" t="s">
        <v>48</v>
      </c>
      <c r="O4855" s="1" t="s">
        <v>49</v>
      </c>
      <c r="P4855" s="1" t="s">
        <v>48</v>
      </c>
      <c r="Q4855" s="1" t="s">
        <v>48</v>
      </c>
      <c r="R4855" s="1" t="s">
        <v>48</v>
      </c>
      <c r="S4855" s="1" t="s">
        <v>48</v>
      </c>
      <c r="T4855" s="1" t="s">
        <v>48</v>
      </c>
      <c r="U4855" s="1" t="s">
        <v>48</v>
      </c>
      <c r="V4855" s="1" t="s">
        <v>48</v>
      </c>
      <c r="W4855" s="1" t="s">
        <v>48</v>
      </c>
      <c r="X4855" s="1" t="s">
        <v>62</v>
      </c>
      <c r="AC4855" s="1" t="s">
        <v>5712</v>
      </c>
      <c r="AD4855" s="1" t="s">
        <v>5712</v>
      </c>
      <c r="AK4855" s="1" t="s">
        <v>63</v>
      </c>
      <c r="AN4855" s="1" t="s">
        <v>5712</v>
      </c>
      <c r="AP4855" s="1" t="s">
        <v>5712</v>
      </c>
      <c r="AR4855" s="1" t="s">
        <v>5712</v>
      </c>
      <c r="AT4855" s="1" t="s">
        <v>5712</v>
      </c>
      <c r="AV4855" s="1" t="s">
        <v>17818</v>
      </c>
    </row>
    <row r="4856" spans="1:48" x14ac:dyDescent="0.35">
      <c r="A4856" s="1" t="s">
        <v>17819</v>
      </c>
      <c r="B4856" s="1" t="s">
        <v>12499</v>
      </c>
      <c r="C4856" s="1" t="s">
        <v>71</v>
      </c>
      <c r="D4856">
        <v>53</v>
      </c>
      <c r="E4856" s="1" t="s">
        <v>42</v>
      </c>
      <c r="F4856" s="1" t="s">
        <v>66</v>
      </c>
      <c r="G4856" s="1" t="s">
        <v>44</v>
      </c>
      <c r="H4856" s="1" t="s">
        <v>60</v>
      </c>
      <c r="I4856" s="1" t="s">
        <v>61</v>
      </c>
      <c r="J4856" s="1" t="s">
        <v>47</v>
      </c>
      <c r="K4856" s="1" t="s">
        <v>48</v>
      </c>
      <c r="L4856" s="1" t="s">
        <v>48</v>
      </c>
      <c r="M4856" s="1" t="s">
        <v>49</v>
      </c>
      <c r="N4856" s="1" t="s">
        <v>48</v>
      </c>
      <c r="O4856" s="1" t="s">
        <v>48</v>
      </c>
      <c r="P4856" s="1" t="s">
        <v>48</v>
      </c>
      <c r="Q4856" s="1" t="s">
        <v>48</v>
      </c>
      <c r="R4856" s="1" t="s">
        <v>48</v>
      </c>
      <c r="S4856" s="1" t="s">
        <v>48</v>
      </c>
      <c r="T4856" s="1" t="s">
        <v>48</v>
      </c>
      <c r="U4856" s="1" t="s">
        <v>48</v>
      </c>
      <c r="V4856" s="1" t="s">
        <v>48</v>
      </c>
      <c r="W4856" s="1" t="s">
        <v>48</v>
      </c>
      <c r="X4856" s="1" t="s">
        <v>62</v>
      </c>
      <c r="AC4856" s="1" t="s">
        <v>5712</v>
      </c>
      <c r="AD4856" s="1" t="s">
        <v>5712</v>
      </c>
      <c r="AK4856" s="1" t="s">
        <v>77</v>
      </c>
      <c r="AN4856" s="1" t="s">
        <v>5712</v>
      </c>
      <c r="AP4856" s="1" t="s">
        <v>5712</v>
      </c>
      <c r="AR4856" s="1" t="s">
        <v>5712</v>
      </c>
      <c r="AT4856" s="1" t="s">
        <v>5712</v>
      </c>
      <c r="AV4856" s="1" t="s">
        <v>17820</v>
      </c>
    </row>
    <row r="4857" spans="1:48" x14ac:dyDescent="0.35">
      <c r="A4857" s="1" t="s">
        <v>17821</v>
      </c>
      <c r="B4857" s="1" t="s">
        <v>12499</v>
      </c>
      <c r="C4857" s="1" t="s">
        <v>41</v>
      </c>
      <c r="D4857">
        <v>75</v>
      </c>
      <c r="E4857" s="1" t="s">
        <v>65</v>
      </c>
      <c r="F4857" s="1" t="s">
        <v>66</v>
      </c>
      <c r="G4857" s="1" t="s">
        <v>85</v>
      </c>
      <c r="H4857" s="1" t="s">
        <v>67</v>
      </c>
      <c r="I4857" s="1" t="s">
        <v>90</v>
      </c>
      <c r="J4857" s="1" t="s">
        <v>47</v>
      </c>
      <c r="K4857" s="1" t="s">
        <v>48</v>
      </c>
      <c r="L4857" s="1" t="s">
        <v>48</v>
      </c>
      <c r="M4857" s="1" t="s">
        <v>49</v>
      </c>
      <c r="N4857" s="1" t="s">
        <v>48</v>
      </c>
      <c r="O4857" s="1" t="s">
        <v>48</v>
      </c>
      <c r="P4857" s="1" t="s">
        <v>48</v>
      </c>
      <c r="Q4857" s="1" t="s">
        <v>48</v>
      </c>
      <c r="R4857" s="1" t="s">
        <v>48</v>
      </c>
      <c r="S4857" s="1" t="s">
        <v>48</v>
      </c>
      <c r="T4857" s="1" t="s">
        <v>48</v>
      </c>
      <c r="U4857" s="1" t="s">
        <v>48</v>
      </c>
      <c r="V4857" s="1" t="s">
        <v>48</v>
      </c>
      <c r="W4857" s="1" t="s">
        <v>48</v>
      </c>
      <c r="X4857" s="1" t="s">
        <v>62</v>
      </c>
      <c r="AC4857" s="1" t="s">
        <v>5712</v>
      </c>
      <c r="AD4857" s="1" t="s">
        <v>5712</v>
      </c>
      <c r="AK4857" s="1" t="s">
        <v>63</v>
      </c>
      <c r="AN4857" s="1" t="s">
        <v>5712</v>
      </c>
      <c r="AP4857" s="1" t="s">
        <v>5712</v>
      </c>
      <c r="AR4857" s="1" t="s">
        <v>5712</v>
      </c>
      <c r="AT4857" s="1" t="s">
        <v>5712</v>
      </c>
      <c r="AV4857" s="1" t="s">
        <v>17822</v>
      </c>
    </row>
    <row r="4858" spans="1:48" x14ac:dyDescent="0.35">
      <c r="A4858" s="1" t="s">
        <v>17823</v>
      </c>
      <c r="B4858" s="1" t="s">
        <v>12499</v>
      </c>
      <c r="C4858" s="1" t="s">
        <v>41</v>
      </c>
      <c r="D4858">
        <v>55</v>
      </c>
      <c r="E4858" s="1" t="s">
        <v>65</v>
      </c>
      <c r="F4858" s="1" t="s">
        <v>66</v>
      </c>
      <c r="G4858" s="1" t="s">
        <v>137</v>
      </c>
      <c r="H4858" s="1" t="s">
        <v>79</v>
      </c>
      <c r="I4858" s="1" t="s">
        <v>90</v>
      </c>
      <c r="J4858" s="1" t="s">
        <v>47</v>
      </c>
      <c r="K4858" s="1" t="s">
        <v>48</v>
      </c>
      <c r="L4858" s="1" t="s">
        <v>48</v>
      </c>
      <c r="M4858" s="1" t="s">
        <v>48</v>
      </c>
      <c r="N4858" s="1" t="s">
        <v>48</v>
      </c>
      <c r="O4858" s="1" t="s">
        <v>48</v>
      </c>
      <c r="P4858" s="1" t="s">
        <v>48</v>
      </c>
      <c r="Q4858" s="1" t="s">
        <v>49</v>
      </c>
      <c r="R4858" s="1" t="s">
        <v>48</v>
      </c>
      <c r="S4858" s="1" t="s">
        <v>48</v>
      </c>
      <c r="T4858" s="1" t="s">
        <v>48</v>
      </c>
      <c r="U4858" s="1" t="s">
        <v>48</v>
      </c>
      <c r="V4858" s="1" t="s">
        <v>48</v>
      </c>
      <c r="W4858" s="1" t="s">
        <v>48</v>
      </c>
      <c r="X4858" s="1" t="s">
        <v>62</v>
      </c>
      <c r="AC4858" s="1" t="s">
        <v>5712</v>
      </c>
      <c r="AD4858" s="1" t="s">
        <v>5712</v>
      </c>
      <c r="AK4858" s="1" t="s">
        <v>77</v>
      </c>
      <c r="AN4858" s="1" t="s">
        <v>5712</v>
      </c>
      <c r="AP4858" s="1" t="s">
        <v>81</v>
      </c>
      <c r="AR4858" s="1" t="s">
        <v>5712</v>
      </c>
      <c r="AT4858" s="1" t="s">
        <v>5712</v>
      </c>
    </row>
    <row r="4859" spans="1:48" x14ac:dyDescent="0.35">
      <c r="A4859" s="1" t="s">
        <v>17824</v>
      </c>
      <c r="B4859" s="1" t="s">
        <v>12499</v>
      </c>
      <c r="C4859" s="1" t="s">
        <v>71</v>
      </c>
      <c r="D4859">
        <v>40</v>
      </c>
      <c r="E4859" s="1" t="s">
        <v>42</v>
      </c>
      <c r="F4859" s="1" t="s">
        <v>107</v>
      </c>
      <c r="G4859" s="1" t="s">
        <v>73</v>
      </c>
      <c r="H4859" s="1" t="s">
        <v>45</v>
      </c>
      <c r="I4859" s="1" t="s">
        <v>74</v>
      </c>
      <c r="J4859" s="1" t="s">
        <v>47</v>
      </c>
      <c r="K4859" s="1" t="s">
        <v>48</v>
      </c>
      <c r="L4859" s="1" t="s">
        <v>48</v>
      </c>
      <c r="M4859" s="1" t="s">
        <v>48</v>
      </c>
      <c r="N4859" s="1" t="s">
        <v>48</v>
      </c>
      <c r="O4859" s="1" t="s">
        <v>49</v>
      </c>
      <c r="P4859" s="1" t="s">
        <v>48</v>
      </c>
      <c r="Q4859" s="1" t="s">
        <v>48</v>
      </c>
      <c r="R4859" s="1" t="s">
        <v>48</v>
      </c>
      <c r="S4859" s="1" t="s">
        <v>48</v>
      </c>
      <c r="T4859" s="1" t="s">
        <v>48</v>
      </c>
      <c r="U4859" s="1" t="s">
        <v>48</v>
      </c>
      <c r="V4859" s="1" t="s">
        <v>48</v>
      </c>
      <c r="W4859" s="1" t="s">
        <v>48</v>
      </c>
      <c r="X4859" s="1" t="s">
        <v>62</v>
      </c>
      <c r="AC4859" s="1" t="s">
        <v>5712</v>
      </c>
      <c r="AD4859" s="1" t="s">
        <v>5712</v>
      </c>
      <c r="AI4859" s="1" t="s">
        <v>15181</v>
      </c>
      <c r="AK4859" s="1" t="s">
        <v>63</v>
      </c>
      <c r="AN4859" s="1" t="s">
        <v>5712</v>
      </c>
      <c r="AP4859" s="1" t="s">
        <v>5712</v>
      </c>
      <c r="AR4859" s="1" t="s">
        <v>5712</v>
      </c>
      <c r="AT4859" s="1" t="s">
        <v>5712</v>
      </c>
    </row>
    <row r="4860" spans="1:48" x14ac:dyDescent="0.35">
      <c r="A4860" s="1" t="s">
        <v>17825</v>
      </c>
      <c r="B4860" s="1" t="s">
        <v>12499</v>
      </c>
      <c r="C4860" s="1" t="s">
        <v>71</v>
      </c>
      <c r="D4860">
        <v>41</v>
      </c>
      <c r="E4860" s="1" t="s">
        <v>42</v>
      </c>
      <c r="F4860" s="1" t="s">
        <v>107</v>
      </c>
      <c r="G4860" s="1" t="s">
        <v>59</v>
      </c>
      <c r="H4860" s="1" t="s">
        <v>45</v>
      </c>
      <c r="I4860" s="1" t="s">
        <v>46</v>
      </c>
      <c r="J4860" s="1" t="s">
        <v>47</v>
      </c>
      <c r="K4860" s="1" t="s">
        <v>48</v>
      </c>
      <c r="L4860" s="1" t="s">
        <v>48</v>
      </c>
      <c r="M4860" s="1" t="s">
        <v>48</v>
      </c>
      <c r="N4860" s="1" t="s">
        <v>49</v>
      </c>
      <c r="O4860" s="1" t="s">
        <v>48</v>
      </c>
      <c r="P4860" s="1" t="s">
        <v>48</v>
      </c>
      <c r="Q4860" s="1" t="s">
        <v>48</v>
      </c>
      <c r="R4860" s="1" t="s">
        <v>48</v>
      </c>
      <c r="S4860" s="1" t="s">
        <v>48</v>
      </c>
      <c r="T4860" s="1" t="s">
        <v>48</v>
      </c>
      <c r="U4860" s="1" t="s">
        <v>48</v>
      </c>
      <c r="V4860" s="1" t="s">
        <v>48</v>
      </c>
      <c r="W4860" s="1" t="s">
        <v>48</v>
      </c>
      <c r="X4860" s="1" t="s">
        <v>51</v>
      </c>
      <c r="Y4860" s="1" t="s">
        <v>17826</v>
      </c>
      <c r="AC4860" s="1" t="s">
        <v>5712</v>
      </c>
      <c r="AD4860" s="1" t="s">
        <v>5712</v>
      </c>
      <c r="AK4860" s="1" t="s">
        <v>55</v>
      </c>
      <c r="AN4860" s="1" t="s">
        <v>5712</v>
      </c>
      <c r="AP4860" s="1" t="s">
        <v>5712</v>
      </c>
      <c r="AR4860" s="1" t="s">
        <v>5712</v>
      </c>
      <c r="AT4860" s="1" t="s">
        <v>5712</v>
      </c>
      <c r="AV4860" s="1" t="s">
        <v>17827</v>
      </c>
    </row>
    <row r="4861" spans="1:48" x14ac:dyDescent="0.35">
      <c r="A4861" s="1" t="s">
        <v>17828</v>
      </c>
      <c r="B4861" s="1" t="s">
        <v>12499</v>
      </c>
      <c r="C4861" s="1" t="s">
        <v>71</v>
      </c>
      <c r="D4861">
        <v>46</v>
      </c>
      <c r="E4861" s="1" t="s">
        <v>42</v>
      </c>
      <c r="F4861" s="1" t="s">
        <v>43</v>
      </c>
      <c r="G4861" s="1" t="s">
        <v>59</v>
      </c>
      <c r="H4861" s="1" t="s">
        <v>92</v>
      </c>
      <c r="I4861" s="1" t="s">
        <v>90</v>
      </c>
      <c r="J4861" s="1" t="s">
        <v>47</v>
      </c>
      <c r="K4861" s="1" t="s">
        <v>48</v>
      </c>
      <c r="L4861" s="1" t="s">
        <v>48</v>
      </c>
      <c r="M4861" s="1" t="s">
        <v>48</v>
      </c>
      <c r="N4861" s="1" t="s">
        <v>48</v>
      </c>
      <c r="O4861" s="1" t="s">
        <v>49</v>
      </c>
      <c r="P4861" s="1" t="s">
        <v>48</v>
      </c>
      <c r="Q4861" s="1" t="s">
        <v>48</v>
      </c>
      <c r="R4861" s="1" t="s">
        <v>48</v>
      </c>
      <c r="S4861" s="1" t="s">
        <v>48</v>
      </c>
      <c r="T4861" s="1" t="s">
        <v>48</v>
      </c>
      <c r="U4861" s="1" t="s">
        <v>48</v>
      </c>
      <c r="V4861" s="1" t="s">
        <v>48</v>
      </c>
      <c r="W4861" s="1" t="s">
        <v>48</v>
      </c>
      <c r="X4861" s="1" t="s">
        <v>62</v>
      </c>
      <c r="AC4861" s="1" t="s">
        <v>5712</v>
      </c>
      <c r="AD4861" s="1" t="s">
        <v>5712</v>
      </c>
      <c r="AK4861" s="1" t="s">
        <v>101</v>
      </c>
      <c r="AN4861" s="1" t="s">
        <v>5712</v>
      </c>
      <c r="AP4861" s="1" t="s">
        <v>5712</v>
      </c>
      <c r="AR4861" s="1" t="s">
        <v>5712</v>
      </c>
      <c r="AT4861" s="1" t="s">
        <v>5712</v>
      </c>
    </row>
    <row r="4862" spans="1:48" x14ac:dyDescent="0.35">
      <c r="A4862" s="1" t="s">
        <v>17829</v>
      </c>
      <c r="B4862" s="1" t="s">
        <v>12499</v>
      </c>
      <c r="C4862" s="1" t="s">
        <v>71</v>
      </c>
      <c r="D4862">
        <v>26</v>
      </c>
      <c r="E4862" s="1" t="s">
        <v>57</v>
      </c>
      <c r="F4862" s="1" t="s">
        <v>107</v>
      </c>
      <c r="G4862" s="1" t="s">
        <v>73</v>
      </c>
      <c r="H4862" s="1" t="s">
        <v>79</v>
      </c>
      <c r="I4862" s="1" t="s">
        <v>113</v>
      </c>
      <c r="J4862" s="1" t="s">
        <v>47</v>
      </c>
      <c r="K4862" s="1" t="s">
        <v>48</v>
      </c>
      <c r="L4862" s="1" t="s">
        <v>48</v>
      </c>
      <c r="M4862" s="1" t="s">
        <v>48</v>
      </c>
      <c r="N4862" s="1" t="s">
        <v>48</v>
      </c>
      <c r="O4862" s="1" t="s">
        <v>49</v>
      </c>
      <c r="P4862" s="1" t="s">
        <v>48</v>
      </c>
      <c r="Q4862" s="1" t="s">
        <v>48</v>
      </c>
      <c r="R4862" s="1" t="s">
        <v>48</v>
      </c>
      <c r="S4862" s="1" t="s">
        <v>48</v>
      </c>
      <c r="T4862" s="1" t="s">
        <v>48</v>
      </c>
      <c r="U4862" s="1" t="s">
        <v>48</v>
      </c>
      <c r="V4862" s="1" t="s">
        <v>48</v>
      </c>
      <c r="W4862" s="1" t="s">
        <v>48</v>
      </c>
      <c r="X4862" s="1" t="s">
        <v>62</v>
      </c>
      <c r="AC4862" s="1" t="s">
        <v>5712</v>
      </c>
      <c r="AD4862" s="1" t="s">
        <v>5712</v>
      </c>
      <c r="AI4862" s="1" t="s">
        <v>17830</v>
      </c>
      <c r="AK4862" s="1" t="s">
        <v>63</v>
      </c>
      <c r="AN4862" s="1" t="s">
        <v>5712</v>
      </c>
      <c r="AP4862" s="1" t="s">
        <v>5712</v>
      </c>
      <c r="AR4862" s="1" t="s">
        <v>5712</v>
      </c>
      <c r="AT4862" s="1" t="s">
        <v>5712</v>
      </c>
    </row>
    <row r="4863" spans="1:48" x14ac:dyDescent="0.35">
      <c r="A4863" s="1" t="s">
        <v>17831</v>
      </c>
      <c r="B4863" s="1" t="s">
        <v>12499</v>
      </c>
      <c r="C4863" s="1" t="s">
        <v>71</v>
      </c>
      <c r="D4863">
        <v>46</v>
      </c>
      <c r="E4863" s="1" t="s">
        <v>42</v>
      </c>
      <c r="F4863" s="1" t="s">
        <v>72</v>
      </c>
      <c r="G4863" s="1" t="s">
        <v>98</v>
      </c>
      <c r="H4863" s="1" t="s">
        <v>45</v>
      </c>
      <c r="I4863" s="1" t="s">
        <v>61</v>
      </c>
      <c r="J4863" s="1" t="s">
        <v>47</v>
      </c>
      <c r="K4863" s="1" t="s">
        <v>48</v>
      </c>
      <c r="L4863" s="1" t="s">
        <v>48</v>
      </c>
      <c r="M4863" s="1" t="s">
        <v>48</v>
      </c>
      <c r="N4863" s="1" t="s">
        <v>48</v>
      </c>
      <c r="O4863" s="1" t="s">
        <v>48</v>
      </c>
      <c r="P4863" s="1" t="s">
        <v>48</v>
      </c>
      <c r="Q4863" s="1" t="s">
        <v>49</v>
      </c>
      <c r="R4863" s="1" t="s">
        <v>48</v>
      </c>
      <c r="S4863" s="1" t="s">
        <v>48</v>
      </c>
      <c r="T4863" s="1" t="s">
        <v>48</v>
      </c>
      <c r="U4863" s="1" t="s">
        <v>48</v>
      </c>
      <c r="V4863" s="1" t="s">
        <v>48</v>
      </c>
      <c r="W4863" s="1" t="s">
        <v>48</v>
      </c>
      <c r="X4863" s="1" t="s">
        <v>62</v>
      </c>
      <c r="AC4863" s="1" t="s">
        <v>5712</v>
      </c>
      <c r="AD4863" s="1" t="s">
        <v>5712</v>
      </c>
      <c r="AI4863" s="1" t="s">
        <v>17832</v>
      </c>
      <c r="AK4863" s="1" t="s">
        <v>77</v>
      </c>
      <c r="AN4863" s="1" t="s">
        <v>5712</v>
      </c>
      <c r="AP4863" s="1" t="s">
        <v>5712</v>
      </c>
      <c r="AR4863" s="1" t="s">
        <v>5712</v>
      </c>
      <c r="AT4863" s="1" t="s">
        <v>5712</v>
      </c>
    </row>
    <row r="4864" spans="1:48" x14ac:dyDescent="0.35">
      <c r="A4864" s="1" t="s">
        <v>17833</v>
      </c>
      <c r="B4864" s="1" t="s">
        <v>12499</v>
      </c>
      <c r="C4864" s="1" t="s">
        <v>71</v>
      </c>
      <c r="D4864">
        <v>26</v>
      </c>
      <c r="E4864" s="1" t="s">
        <v>57</v>
      </c>
      <c r="F4864" s="1" t="s">
        <v>107</v>
      </c>
      <c r="G4864" s="1" t="s">
        <v>44</v>
      </c>
      <c r="H4864" s="1" t="s">
        <v>60</v>
      </c>
      <c r="I4864" s="1" t="s">
        <v>113</v>
      </c>
      <c r="J4864" s="1" t="s">
        <v>47</v>
      </c>
      <c r="K4864" s="1" t="s">
        <v>48</v>
      </c>
      <c r="L4864" s="1" t="s">
        <v>48</v>
      </c>
      <c r="M4864" s="1" t="s">
        <v>48</v>
      </c>
      <c r="N4864" s="1" t="s">
        <v>48</v>
      </c>
      <c r="O4864" s="1" t="s">
        <v>48</v>
      </c>
      <c r="P4864" s="1" t="s">
        <v>48</v>
      </c>
      <c r="Q4864" s="1" t="s">
        <v>48</v>
      </c>
      <c r="R4864" s="1" t="s">
        <v>48</v>
      </c>
      <c r="S4864" s="1" t="s">
        <v>49</v>
      </c>
      <c r="T4864" s="1" t="s">
        <v>48</v>
      </c>
      <c r="U4864" s="1" t="s">
        <v>48</v>
      </c>
      <c r="V4864" s="1" t="s">
        <v>48</v>
      </c>
      <c r="W4864" s="1" t="s">
        <v>48</v>
      </c>
      <c r="X4864" s="1" t="s">
        <v>62</v>
      </c>
      <c r="AC4864" s="1" t="s">
        <v>5712</v>
      </c>
      <c r="AD4864" s="1" t="s">
        <v>5712</v>
      </c>
      <c r="AK4864" s="1" t="s">
        <v>63</v>
      </c>
      <c r="AN4864" s="1" t="s">
        <v>5712</v>
      </c>
      <c r="AP4864" s="1" t="s">
        <v>5712</v>
      </c>
      <c r="AR4864" s="1" t="s">
        <v>5712</v>
      </c>
      <c r="AT4864" s="1" t="s">
        <v>5712</v>
      </c>
      <c r="AV4864" s="1" t="s">
        <v>17834</v>
      </c>
    </row>
    <row r="4865" spans="1:48" x14ac:dyDescent="0.35">
      <c r="A4865" s="1" t="s">
        <v>17835</v>
      </c>
      <c r="B4865" s="1" t="s">
        <v>12499</v>
      </c>
      <c r="C4865" s="1" t="s">
        <v>71</v>
      </c>
      <c r="D4865">
        <v>30</v>
      </c>
      <c r="E4865" s="1" t="s">
        <v>57</v>
      </c>
      <c r="F4865" s="1" t="s">
        <v>58</v>
      </c>
      <c r="G4865" s="1" t="s">
        <v>59</v>
      </c>
      <c r="H4865" s="1" t="s">
        <v>45</v>
      </c>
      <c r="I4865" s="1" t="s">
        <v>74</v>
      </c>
      <c r="J4865" s="1" t="s">
        <v>47</v>
      </c>
      <c r="K4865" s="1" t="s">
        <v>48</v>
      </c>
      <c r="L4865" s="1" t="s">
        <v>49</v>
      </c>
      <c r="M4865" s="1" t="s">
        <v>48</v>
      </c>
      <c r="N4865" s="1" t="s">
        <v>48</v>
      </c>
      <c r="O4865" s="1" t="s">
        <v>48</v>
      </c>
      <c r="P4865" s="1" t="s">
        <v>48</v>
      </c>
      <c r="Q4865" s="1" t="s">
        <v>48</v>
      </c>
      <c r="R4865" s="1" t="s">
        <v>48</v>
      </c>
      <c r="S4865" s="1" t="s">
        <v>48</v>
      </c>
      <c r="T4865" s="1" t="s">
        <v>48</v>
      </c>
      <c r="U4865" s="1" t="s">
        <v>48</v>
      </c>
      <c r="V4865" s="1" t="s">
        <v>48</v>
      </c>
      <c r="W4865" s="1" t="s">
        <v>48</v>
      </c>
      <c r="X4865" s="1" t="s">
        <v>62</v>
      </c>
      <c r="AC4865" s="1" t="s">
        <v>5712</v>
      </c>
      <c r="AD4865" s="1" t="s">
        <v>5712</v>
      </c>
      <c r="AI4865" s="1" t="s">
        <v>17836</v>
      </c>
      <c r="AK4865" s="1" t="s">
        <v>63</v>
      </c>
      <c r="AN4865" s="1" t="s">
        <v>131</v>
      </c>
      <c r="AP4865" s="1" t="s">
        <v>131</v>
      </c>
      <c r="AR4865" s="1" t="s">
        <v>5712</v>
      </c>
      <c r="AT4865" s="1" t="s">
        <v>5712</v>
      </c>
    </row>
    <row r="4866" spans="1:48" x14ac:dyDescent="0.35">
      <c r="A4866" s="1" t="s">
        <v>17837</v>
      </c>
      <c r="B4866" s="1" t="s">
        <v>12499</v>
      </c>
      <c r="C4866" s="1" t="s">
        <v>71</v>
      </c>
      <c r="D4866">
        <v>43</v>
      </c>
      <c r="E4866" s="1" t="s">
        <v>42</v>
      </c>
      <c r="F4866" s="1" t="s">
        <v>107</v>
      </c>
      <c r="G4866" s="1" t="s">
        <v>73</v>
      </c>
      <c r="H4866" s="1" t="s">
        <v>45</v>
      </c>
      <c r="I4866" s="1" t="s">
        <v>74</v>
      </c>
      <c r="J4866" s="1" t="s">
        <v>47</v>
      </c>
      <c r="K4866" s="1" t="s">
        <v>48</v>
      </c>
      <c r="L4866" s="1" t="s">
        <v>48</v>
      </c>
      <c r="M4866" s="1" t="s">
        <v>48</v>
      </c>
      <c r="N4866" s="1" t="s">
        <v>48</v>
      </c>
      <c r="O4866" s="1" t="s">
        <v>49</v>
      </c>
      <c r="P4866" s="1" t="s">
        <v>48</v>
      </c>
      <c r="Q4866" s="1" t="s">
        <v>48</v>
      </c>
      <c r="R4866" s="1" t="s">
        <v>48</v>
      </c>
      <c r="S4866" s="1" t="s">
        <v>48</v>
      </c>
      <c r="T4866" s="1" t="s">
        <v>48</v>
      </c>
      <c r="U4866" s="1" t="s">
        <v>48</v>
      </c>
      <c r="V4866" s="1" t="s">
        <v>48</v>
      </c>
      <c r="W4866" s="1" t="s">
        <v>48</v>
      </c>
      <c r="X4866" s="1" t="s">
        <v>62</v>
      </c>
      <c r="AC4866" s="1" t="s">
        <v>5712</v>
      </c>
      <c r="AD4866" s="1" t="s">
        <v>5712</v>
      </c>
      <c r="AI4866" s="1" t="s">
        <v>17838</v>
      </c>
      <c r="AK4866" s="1" t="s">
        <v>77</v>
      </c>
      <c r="AN4866" s="1" t="s">
        <v>5712</v>
      </c>
      <c r="AP4866" s="1" t="s">
        <v>5712</v>
      </c>
      <c r="AR4866" s="1" t="s">
        <v>5712</v>
      </c>
      <c r="AT4866" s="1" t="s">
        <v>5712</v>
      </c>
      <c r="AV4866" s="1" t="s">
        <v>17839</v>
      </c>
    </row>
    <row r="4867" spans="1:48" ht="101.5" x14ac:dyDescent="0.35">
      <c r="A4867" s="1" t="s">
        <v>17840</v>
      </c>
      <c r="B4867" s="1" t="s">
        <v>12499</v>
      </c>
      <c r="C4867" s="1" t="s">
        <v>41</v>
      </c>
      <c r="D4867">
        <v>67</v>
      </c>
      <c r="E4867" s="1" t="s">
        <v>65</v>
      </c>
      <c r="F4867" s="1" t="s">
        <v>66</v>
      </c>
      <c r="G4867" s="1" t="s">
        <v>59</v>
      </c>
      <c r="H4867" s="1" t="s">
        <v>144</v>
      </c>
      <c r="I4867" s="1" t="s">
        <v>110</v>
      </c>
      <c r="J4867" s="1" t="s">
        <v>47</v>
      </c>
      <c r="K4867" s="1" t="s">
        <v>48</v>
      </c>
      <c r="L4867" s="1" t="s">
        <v>48</v>
      </c>
      <c r="M4867" s="1" t="s">
        <v>48</v>
      </c>
      <c r="N4867" s="1" t="s">
        <v>48</v>
      </c>
      <c r="O4867" s="1" t="s">
        <v>48</v>
      </c>
      <c r="P4867" s="1" t="s">
        <v>48</v>
      </c>
      <c r="Q4867" s="1" t="s">
        <v>49</v>
      </c>
      <c r="R4867" s="1" t="s">
        <v>48</v>
      </c>
      <c r="S4867" s="1" t="s">
        <v>48</v>
      </c>
      <c r="T4867" s="1" t="s">
        <v>48</v>
      </c>
      <c r="U4867" s="1" t="s">
        <v>48</v>
      </c>
      <c r="V4867" s="1" t="s">
        <v>48</v>
      </c>
      <c r="W4867" s="1" t="s">
        <v>48</v>
      </c>
      <c r="X4867" s="1" t="s">
        <v>145</v>
      </c>
      <c r="Y4867" s="2" t="s">
        <v>17841</v>
      </c>
      <c r="AC4867" s="1" t="s">
        <v>5712</v>
      </c>
      <c r="AD4867" s="1" t="s">
        <v>5712</v>
      </c>
      <c r="AK4867" s="1" t="s">
        <v>63</v>
      </c>
      <c r="AN4867" s="1" t="s">
        <v>5712</v>
      </c>
      <c r="AP4867" s="1" t="s">
        <v>5712</v>
      </c>
      <c r="AR4867" s="1" t="s">
        <v>5712</v>
      </c>
      <c r="AT4867" s="1" t="s">
        <v>5712</v>
      </c>
    </row>
    <row r="4868" spans="1:48" x14ac:dyDescent="0.35">
      <c r="A4868" s="1" t="s">
        <v>17842</v>
      </c>
      <c r="B4868" s="1" t="s">
        <v>12499</v>
      </c>
      <c r="C4868" s="1" t="s">
        <v>71</v>
      </c>
      <c r="D4868">
        <v>29</v>
      </c>
      <c r="E4868" s="1" t="s">
        <v>57</v>
      </c>
      <c r="F4868" s="1" t="s">
        <v>58</v>
      </c>
      <c r="G4868" s="1" t="s">
        <v>85</v>
      </c>
      <c r="H4868" s="1" t="s">
        <v>45</v>
      </c>
      <c r="I4868" s="1" t="s">
        <v>46</v>
      </c>
      <c r="J4868" s="1" t="s">
        <v>47</v>
      </c>
      <c r="K4868" s="1" t="s">
        <v>48</v>
      </c>
      <c r="L4868" s="1" t="s">
        <v>48</v>
      </c>
      <c r="M4868" s="1" t="s">
        <v>48</v>
      </c>
      <c r="N4868" s="1" t="s">
        <v>49</v>
      </c>
      <c r="O4868" s="1" t="s">
        <v>48</v>
      </c>
      <c r="P4868" s="1" t="s">
        <v>48</v>
      </c>
      <c r="Q4868" s="1" t="s">
        <v>48</v>
      </c>
      <c r="R4868" s="1" t="s">
        <v>48</v>
      </c>
      <c r="S4868" s="1" t="s">
        <v>48</v>
      </c>
      <c r="T4868" s="1" t="s">
        <v>48</v>
      </c>
      <c r="U4868" s="1" t="s">
        <v>48</v>
      </c>
      <c r="V4868" s="1" t="s">
        <v>48</v>
      </c>
      <c r="W4868" s="1" t="s">
        <v>48</v>
      </c>
      <c r="X4868" s="1" t="s">
        <v>62</v>
      </c>
      <c r="AC4868" s="1" t="s">
        <v>5712</v>
      </c>
      <c r="AD4868" s="1" t="s">
        <v>5712</v>
      </c>
      <c r="AK4868" s="1" t="s">
        <v>63</v>
      </c>
      <c r="AN4868" s="1" t="s">
        <v>5712</v>
      </c>
      <c r="AP4868" s="1" t="s">
        <v>5712</v>
      </c>
      <c r="AR4868" s="1" t="s">
        <v>5712</v>
      </c>
      <c r="AT4868" s="1" t="s">
        <v>5712</v>
      </c>
    </row>
    <row r="4869" spans="1:48" x14ac:dyDescent="0.35">
      <c r="A4869" s="1" t="s">
        <v>17843</v>
      </c>
      <c r="B4869" s="1" t="s">
        <v>12499</v>
      </c>
      <c r="C4869" s="1" t="s">
        <v>71</v>
      </c>
      <c r="D4869">
        <v>37</v>
      </c>
      <c r="E4869" s="1" t="s">
        <v>42</v>
      </c>
      <c r="F4869" s="1" t="s">
        <v>66</v>
      </c>
      <c r="G4869" s="1" t="s">
        <v>59</v>
      </c>
      <c r="H4869" s="1" t="s">
        <v>45</v>
      </c>
      <c r="I4869" s="1" t="s">
        <v>46</v>
      </c>
      <c r="J4869" s="1" t="s">
        <v>47</v>
      </c>
      <c r="K4869" s="1" t="s">
        <v>48</v>
      </c>
      <c r="L4869" s="1" t="s">
        <v>48</v>
      </c>
      <c r="M4869" s="1" t="s">
        <v>48</v>
      </c>
      <c r="N4869" s="1" t="s">
        <v>49</v>
      </c>
      <c r="O4869" s="1" t="s">
        <v>48</v>
      </c>
      <c r="P4869" s="1" t="s">
        <v>48</v>
      </c>
      <c r="Q4869" s="1" t="s">
        <v>48</v>
      </c>
      <c r="R4869" s="1" t="s">
        <v>48</v>
      </c>
      <c r="S4869" s="1" t="s">
        <v>48</v>
      </c>
      <c r="T4869" s="1" t="s">
        <v>48</v>
      </c>
      <c r="U4869" s="1" t="s">
        <v>48</v>
      </c>
      <c r="V4869" s="1" t="s">
        <v>48</v>
      </c>
      <c r="W4869" s="1" t="s">
        <v>48</v>
      </c>
      <c r="X4869" s="1" t="s">
        <v>62</v>
      </c>
      <c r="AC4869" s="1" t="s">
        <v>5712</v>
      </c>
      <c r="AD4869" s="1" t="s">
        <v>5712</v>
      </c>
      <c r="AK4869" s="1" t="s">
        <v>63</v>
      </c>
      <c r="AN4869" s="1" t="s">
        <v>5712</v>
      </c>
      <c r="AP4869" s="1" t="s">
        <v>5712</v>
      </c>
      <c r="AR4869" s="1" t="s">
        <v>5712</v>
      </c>
      <c r="AT4869" s="1" t="s">
        <v>5712</v>
      </c>
    </row>
    <row r="4870" spans="1:48" ht="203" x14ac:dyDescent="0.35">
      <c r="A4870" s="1" t="s">
        <v>17844</v>
      </c>
      <c r="B4870" s="1" t="s">
        <v>12499</v>
      </c>
      <c r="C4870" s="1" t="s">
        <v>71</v>
      </c>
      <c r="D4870">
        <v>29</v>
      </c>
      <c r="E4870" s="1" t="s">
        <v>57</v>
      </c>
      <c r="F4870" s="1" t="s">
        <v>107</v>
      </c>
      <c r="G4870" s="1" t="s">
        <v>44</v>
      </c>
      <c r="H4870" s="1" t="s">
        <v>60</v>
      </c>
      <c r="I4870" s="1" t="s">
        <v>46</v>
      </c>
      <c r="J4870" s="1" t="s">
        <v>47</v>
      </c>
      <c r="K4870" s="1" t="s">
        <v>48</v>
      </c>
      <c r="L4870" s="1" t="s">
        <v>48</v>
      </c>
      <c r="M4870" s="1" t="s">
        <v>48</v>
      </c>
      <c r="N4870" s="1" t="s">
        <v>48</v>
      </c>
      <c r="O4870" s="1" t="s">
        <v>49</v>
      </c>
      <c r="P4870" s="1" t="s">
        <v>48</v>
      </c>
      <c r="Q4870" s="1" t="s">
        <v>48</v>
      </c>
      <c r="R4870" s="1" t="s">
        <v>48</v>
      </c>
      <c r="S4870" s="1" t="s">
        <v>48</v>
      </c>
      <c r="T4870" s="1" t="s">
        <v>48</v>
      </c>
      <c r="U4870" s="1" t="s">
        <v>48</v>
      </c>
      <c r="V4870" s="1" t="s">
        <v>48</v>
      </c>
      <c r="W4870" s="1" t="s">
        <v>48</v>
      </c>
      <c r="X4870" s="1" t="s">
        <v>51</v>
      </c>
      <c r="Y4870" s="1" t="s">
        <v>17845</v>
      </c>
      <c r="AC4870" s="1" t="s">
        <v>5712</v>
      </c>
      <c r="AD4870" s="1" t="s">
        <v>5712</v>
      </c>
      <c r="AK4870" s="1" t="s">
        <v>55</v>
      </c>
      <c r="AN4870" s="1" t="s">
        <v>5712</v>
      </c>
      <c r="AP4870" s="1" t="s">
        <v>5712</v>
      </c>
      <c r="AR4870" s="1" t="s">
        <v>5712</v>
      </c>
      <c r="AT4870" s="1" t="s">
        <v>5712</v>
      </c>
      <c r="AV4870" s="2" t="s">
        <v>17846</v>
      </c>
    </row>
    <row r="4871" spans="1:48" x14ac:dyDescent="0.35">
      <c r="A4871" s="1" t="s">
        <v>17847</v>
      </c>
      <c r="B4871" s="1" t="s">
        <v>12499</v>
      </c>
      <c r="C4871" s="1" t="s">
        <v>71</v>
      </c>
      <c r="D4871">
        <v>22</v>
      </c>
      <c r="E4871" s="1" t="s">
        <v>57</v>
      </c>
      <c r="F4871" s="1" t="s">
        <v>58</v>
      </c>
      <c r="G4871" s="1" t="s">
        <v>44</v>
      </c>
      <c r="H4871" s="1" t="s">
        <v>45</v>
      </c>
      <c r="I4871" s="1" t="s">
        <v>99</v>
      </c>
      <c r="J4871" s="1" t="s">
        <v>47</v>
      </c>
      <c r="K4871" s="1" t="s">
        <v>48</v>
      </c>
      <c r="L4871" s="1" t="s">
        <v>48</v>
      </c>
      <c r="M4871" s="1" t="s">
        <v>48</v>
      </c>
      <c r="N4871" s="1" t="s">
        <v>48</v>
      </c>
      <c r="O4871" s="1" t="s">
        <v>48</v>
      </c>
      <c r="P4871" s="1" t="s">
        <v>48</v>
      </c>
      <c r="Q4871" s="1" t="s">
        <v>49</v>
      </c>
      <c r="R4871" s="1" t="s">
        <v>48</v>
      </c>
      <c r="S4871" s="1" t="s">
        <v>48</v>
      </c>
      <c r="T4871" s="1" t="s">
        <v>48</v>
      </c>
      <c r="U4871" s="1" t="s">
        <v>48</v>
      </c>
      <c r="V4871" s="1" t="s">
        <v>48</v>
      </c>
      <c r="W4871" s="1" t="s">
        <v>48</v>
      </c>
      <c r="X4871" s="1" t="s">
        <v>145</v>
      </c>
      <c r="Y4871" s="1" t="s">
        <v>17848</v>
      </c>
      <c r="AC4871" s="1" t="s">
        <v>5712</v>
      </c>
      <c r="AD4871" s="1" t="s">
        <v>5712</v>
      </c>
      <c r="AK4871" s="1" t="s">
        <v>77</v>
      </c>
      <c r="AN4871" s="1" t="s">
        <v>5712</v>
      </c>
      <c r="AP4871" s="1" t="s">
        <v>5712</v>
      </c>
      <c r="AR4871" s="1" t="s">
        <v>5712</v>
      </c>
      <c r="AT4871" s="1" t="s">
        <v>5712</v>
      </c>
      <c r="AV4871" s="1" t="s">
        <v>17849</v>
      </c>
    </row>
    <row r="4872" spans="1:48" x14ac:dyDescent="0.35">
      <c r="A4872" s="1" t="s">
        <v>17850</v>
      </c>
      <c r="B4872" s="1" t="s">
        <v>12499</v>
      </c>
      <c r="C4872" s="1" t="s">
        <v>71</v>
      </c>
      <c r="D4872">
        <v>20</v>
      </c>
      <c r="E4872" s="1" t="s">
        <v>57</v>
      </c>
      <c r="F4872" s="1" t="s">
        <v>58</v>
      </c>
      <c r="G4872" s="1" t="s">
        <v>44</v>
      </c>
      <c r="H4872" s="1" t="s">
        <v>79</v>
      </c>
      <c r="I4872" s="1" t="s">
        <v>61</v>
      </c>
      <c r="J4872" s="1" t="s">
        <v>47</v>
      </c>
      <c r="K4872" s="1" t="s">
        <v>48</v>
      </c>
      <c r="L4872" s="1" t="s">
        <v>48</v>
      </c>
      <c r="M4872" s="1" t="s">
        <v>48</v>
      </c>
      <c r="N4872" s="1" t="s">
        <v>48</v>
      </c>
      <c r="O4872" s="1" t="s">
        <v>48</v>
      </c>
      <c r="P4872" s="1" t="s">
        <v>48</v>
      </c>
      <c r="Q4872" s="1" t="s">
        <v>49</v>
      </c>
      <c r="R4872" s="1" t="s">
        <v>48</v>
      </c>
      <c r="S4872" s="1" t="s">
        <v>48</v>
      </c>
      <c r="T4872" s="1" t="s">
        <v>48</v>
      </c>
      <c r="U4872" s="1" t="s">
        <v>48</v>
      </c>
      <c r="V4872" s="1" t="s">
        <v>48</v>
      </c>
      <c r="W4872" s="1" t="s">
        <v>48</v>
      </c>
      <c r="X4872" s="1" t="s">
        <v>62</v>
      </c>
      <c r="AC4872" s="1" t="s">
        <v>5712</v>
      </c>
      <c r="AD4872" s="1" t="s">
        <v>5712</v>
      </c>
      <c r="AK4872" s="1" t="s">
        <v>77</v>
      </c>
      <c r="AN4872" s="1" t="s">
        <v>5712</v>
      </c>
      <c r="AP4872" s="1" t="s">
        <v>5712</v>
      </c>
      <c r="AR4872" s="1" t="s">
        <v>5712</v>
      </c>
      <c r="AT4872" s="1" t="s">
        <v>5712</v>
      </c>
    </row>
    <row r="4873" spans="1:48" x14ac:dyDescent="0.35">
      <c r="A4873" s="1" t="s">
        <v>17851</v>
      </c>
      <c r="B4873" s="1" t="s">
        <v>12499</v>
      </c>
      <c r="C4873" s="1" t="s">
        <v>71</v>
      </c>
      <c r="D4873">
        <v>36</v>
      </c>
      <c r="E4873" s="1" t="s">
        <v>42</v>
      </c>
      <c r="F4873" s="1" t="s">
        <v>107</v>
      </c>
      <c r="G4873" s="1" t="s">
        <v>85</v>
      </c>
      <c r="H4873" s="1" t="s">
        <v>79</v>
      </c>
      <c r="I4873" s="1" t="s">
        <v>99</v>
      </c>
      <c r="J4873" s="1" t="s">
        <v>47</v>
      </c>
      <c r="K4873" s="1" t="s">
        <v>48</v>
      </c>
      <c r="L4873" s="1" t="s">
        <v>48</v>
      </c>
      <c r="M4873" s="1" t="s">
        <v>48</v>
      </c>
      <c r="N4873" s="1" t="s">
        <v>48</v>
      </c>
      <c r="O4873" s="1" t="s">
        <v>49</v>
      </c>
      <c r="P4873" s="1" t="s">
        <v>48</v>
      </c>
      <c r="Q4873" s="1" t="s">
        <v>48</v>
      </c>
      <c r="R4873" s="1" t="s">
        <v>48</v>
      </c>
      <c r="S4873" s="1" t="s">
        <v>48</v>
      </c>
      <c r="T4873" s="1" t="s">
        <v>48</v>
      </c>
      <c r="U4873" s="1" t="s">
        <v>48</v>
      </c>
      <c r="V4873" s="1" t="s">
        <v>48</v>
      </c>
      <c r="W4873" s="1" t="s">
        <v>48</v>
      </c>
      <c r="X4873" s="1" t="s">
        <v>62</v>
      </c>
      <c r="AC4873" s="1" t="s">
        <v>5712</v>
      </c>
      <c r="AD4873" s="1" t="s">
        <v>5712</v>
      </c>
      <c r="AK4873" s="1" t="s">
        <v>55</v>
      </c>
      <c r="AN4873" s="1" t="s">
        <v>5712</v>
      </c>
      <c r="AP4873" s="1" t="s">
        <v>5712</v>
      </c>
      <c r="AR4873" s="1" t="s">
        <v>5712</v>
      </c>
      <c r="AT4873" s="1" t="s">
        <v>5712</v>
      </c>
      <c r="AV4873" s="1" t="s">
        <v>2331</v>
      </c>
    </row>
    <row r="4874" spans="1:48" x14ac:dyDescent="0.35">
      <c r="A4874" s="1" t="s">
        <v>17852</v>
      </c>
      <c r="B4874" s="1" t="s">
        <v>12499</v>
      </c>
      <c r="C4874" s="1" t="s">
        <v>41</v>
      </c>
      <c r="D4874">
        <v>73</v>
      </c>
      <c r="E4874" s="1" t="s">
        <v>65</v>
      </c>
      <c r="F4874" s="1" t="s">
        <v>66</v>
      </c>
      <c r="G4874" s="1" t="s">
        <v>98</v>
      </c>
      <c r="H4874" s="1" t="s">
        <v>67</v>
      </c>
      <c r="I4874" s="1" t="s">
        <v>68</v>
      </c>
      <c r="J4874" s="1" t="s">
        <v>47</v>
      </c>
      <c r="K4874" s="1" t="s">
        <v>48</v>
      </c>
      <c r="L4874" s="1" t="s">
        <v>48</v>
      </c>
      <c r="M4874" s="1" t="s">
        <v>48</v>
      </c>
      <c r="N4874" s="1" t="s">
        <v>48</v>
      </c>
      <c r="O4874" s="1" t="s">
        <v>48</v>
      </c>
      <c r="P4874" s="1" t="s">
        <v>49</v>
      </c>
      <c r="Q4874" s="1" t="s">
        <v>48</v>
      </c>
      <c r="R4874" s="1" t="s">
        <v>48</v>
      </c>
      <c r="S4874" s="1" t="s">
        <v>48</v>
      </c>
      <c r="T4874" s="1" t="s">
        <v>48</v>
      </c>
      <c r="U4874" s="1" t="s">
        <v>48</v>
      </c>
      <c r="V4874" s="1" t="s">
        <v>48</v>
      </c>
      <c r="W4874" s="1" t="s">
        <v>48</v>
      </c>
      <c r="X4874" s="1" t="s">
        <v>116</v>
      </c>
      <c r="Y4874" s="1" t="s">
        <v>17853</v>
      </c>
      <c r="AC4874" s="1" t="s">
        <v>5712</v>
      </c>
      <c r="AD4874" s="1" t="s">
        <v>5712</v>
      </c>
      <c r="AK4874" s="1" t="s">
        <v>63</v>
      </c>
      <c r="AN4874" s="1" t="s">
        <v>5712</v>
      </c>
      <c r="AP4874" s="1" t="s">
        <v>5712</v>
      </c>
      <c r="AR4874" s="1" t="s">
        <v>5712</v>
      </c>
      <c r="AT4874" s="1" t="s">
        <v>5712</v>
      </c>
    </row>
    <row r="4875" spans="1:48" x14ac:dyDescent="0.35">
      <c r="A4875" s="1" t="s">
        <v>17854</v>
      </c>
      <c r="B4875" s="1" t="s">
        <v>12499</v>
      </c>
      <c r="C4875" s="1" t="s">
        <v>71</v>
      </c>
      <c r="D4875">
        <v>39</v>
      </c>
      <c r="E4875" s="1" t="s">
        <v>42</v>
      </c>
      <c r="F4875" s="1" t="s">
        <v>43</v>
      </c>
      <c r="G4875" s="1" t="s">
        <v>73</v>
      </c>
      <c r="H4875" s="1" t="s">
        <v>79</v>
      </c>
      <c r="I4875" s="1" t="s">
        <v>68</v>
      </c>
      <c r="J4875" s="1" t="s">
        <v>47</v>
      </c>
      <c r="K4875" s="1" t="s">
        <v>48</v>
      </c>
      <c r="L4875" s="1" t="s">
        <v>48</v>
      </c>
      <c r="M4875" s="1" t="s">
        <v>48</v>
      </c>
      <c r="N4875" s="1" t="s">
        <v>48</v>
      </c>
      <c r="O4875" s="1" t="s">
        <v>48</v>
      </c>
      <c r="P4875" s="1" t="s">
        <v>48</v>
      </c>
      <c r="Q4875" s="1" t="s">
        <v>49</v>
      </c>
      <c r="R4875" s="1" t="s">
        <v>48</v>
      </c>
      <c r="S4875" s="1" t="s">
        <v>48</v>
      </c>
      <c r="T4875" s="1" t="s">
        <v>48</v>
      </c>
      <c r="U4875" s="1" t="s">
        <v>48</v>
      </c>
      <c r="V4875" s="1" t="s">
        <v>48</v>
      </c>
      <c r="W4875" s="1" t="s">
        <v>48</v>
      </c>
      <c r="X4875" s="1" t="s">
        <v>116</v>
      </c>
      <c r="Y4875" s="1" t="s">
        <v>17855</v>
      </c>
      <c r="AC4875" s="1" t="s">
        <v>5712</v>
      </c>
      <c r="AD4875" s="1" t="s">
        <v>5712</v>
      </c>
      <c r="AI4875" s="1" t="s">
        <v>17856</v>
      </c>
      <c r="AK4875" s="1" t="s">
        <v>63</v>
      </c>
      <c r="AN4875" s="1" t="s">
        <v>5712</v>
      </c>
      <c r="AP4875" s="1" t="s">
        <v>5712</v>
      </c>
      <c r="AR4875" s="1" t="s">
        <v>5712</v>
      </c>
      <c r="AT4875" s="1" t="s">
        <v>5712</v>
      </c>
    </row>
    <row r="4876" spans="1:48" x14ac:dyDescent="0.35">
      <c r="A4876" s="1" t="s">
        <v>17857</v>
      </c>
      <c r="B4876" s="1" t="s">
        <v>12499</v>
      </c>
      <c r="C4876" s="1" t="s">
        <v>71</v>
      </c>
      <c r="D4876">
        <v>46</v>
      </c>
      <c r="E4876" s="1" t="s">
        <v>42</v>
      </c>
      <c r="F4876" s="1" t="s">
        <v>72</v>
      </c>
      <c r="G4876" s="1" t="s">
        <v>137</v>
      </c>
      <c r="H4876" s="1" t="s">
        <v>92</v>
      </c>
      <c r="I4876" s="1" t="s">
        <v>125</v>
      </c>
      <c r="J4876" s="1" t="s">
        <v>47</v>
      </c>
      <c r="K4876" s="1" t="s">
        <v>48</v>
      </c>
      <c r="L4876" s="1" t="s">
        <v>48</v>
      </c>
      <c r="M4876" s="1" t="s">
        <v>48</v>
      </c>
      <c r="N4876" s="1" t="s">
        <v>48</v>
      </c>
      <c r="O4876" s="1" t="s">
        <v>49</v>
      </c>
      <c r="P4876" s="1" t="s">
        <v>48</v>
      </c>
      <c r="Q4876" s="1" t="s">
        <v>48</v>
      </c>
      <c r="R4876" s="1" t="s">
        <v>48</v>
      </c>
      <c r="S4876" s="1" t="s">
        <v>48</v>
      </c>
      <c r="T4876" s="1" t="s">
        <v>48</v>
      </c>
      <c r="U4876" s="1" t="s">
        <v>48</v>
      </c>
      <c r="V4876" s="1" t="s">
        <v>48</v>
      </c>
      <c r="W4876" s="1" t="s">
        <v>48</v>
      </c>
      <c r="X4876" s="1" t="s">
        <v>62</v>
      </c>
      <c r="AC4876" s="1" t="s">
        <v>5712</v>
      </c>
      <c r="AD4876" s="1" t="s">
        <v>5712</v>
      </c>
      <c r="AK4876" s="1" t="s">
        <v>77</v>
      </c>
      <c r="AN4876" s="1" t="s">
        <v>5712</v>
      </c>
      <c r="AP4876" s="1" t="s">
        <v>5712</v>
      </c>
      <c r="AR4876" s="1" t="s">
        <v>5712</v>
      </c>
      <c r="AT4876" s="1" t="s">
        <v>5712</v>
      </c>
      <c r="AV4876" s="1" t="s">
        <v>17858</v>
      </c>
    </row>
    <row r="4877" spans="1:48" x14ac:dyDescent="0.35">
      <c r="A4877" s="1" t="s">
        <v>17859</v>
      </c>
      <c r="B4877" s="1" t="s">
        <v>12499</v>
      </c>
      <c r="C4877" s="1" t="s">
        <v>71</v>
      </c>
      <c r="D4877">
        <v>51</v>
      </c>
      <c r="E4877" s="1" t="s">
        <v>42</v>
      </c>
      <c r="F4877" s="1" t="s">
        <v>43</v>
      </c>
      <c r="G4877" s="1" t="s">
        <v>44</v>
      </c>
      <c r="H4877" s="1" t="s">
        <v>45</v>
      </c>
      <c r="I4877" s="1" t="s">
        <v>46</v>
      </c>
      <c r="J4877" s="1" t="s">
        <v>47</v>
      </c>
      <c r="K4877" s="1" t="s">
        <v>48</v>
      </c>
      <c r="L4877" s="1" t="s">
        <v>48</v>
      </c>
      <c r="M4877" s="1" t="s">
        <v>48</v>
      </c>
      <c r="N4877" s="1" t="s">
        <v>48</v>
      </c>
      <c r="O4877" s="1" t="s">
        <v>48</v>
      </c>
      <c r="P4877" s="1" t="s">
        <v>48</v>
      </c>
      <c r="Q4877" s="1" t="s">
        <v>48</v>
      </c>
      <c r="R4877" s="1" t="s">
        <v>48</v>
      </c>
      <c r="S4877" s="1" t="s">
        <v>49</v>
      </c>
      <c r="T4877" s="1" t="s">
        <v>48</v>
      </c>
      <c r="U4877" s="1" t="s">
        <v>48</v>
      </c>
      <c r="V4877" s="1" t="s">
        <v>48</v>
      </c>
      <c r="W4877" s="1" t="s">
        <v>48</v>
      </c>
      <c r="X4877" s="1" t="s">
        <v>116</v>
      </c>
      <c r="Y4877" s="1" t="s">
        <v>17860</v>
      </c>
      <c r="AC4877" s="1" t="s">
        <v>5712</v>
      </c>
      <c r="AD4877" s="1" t="s">
        <v>5712</v>
      </c>
      <c r="AK4877" s="1" t="s">
        <v>101</v>
      </c>
      <c r="AN4877" s="1" t="s">
        <v>81</v>
      </c>
      <c r="AP4877" s="1" t="s">
        <v>81</v>
      </c>
      <c r="AR4877" s="1" t="s">
        <v>5712</v>
      </c>
      <c r="AT4877" s="1" t="s">
        <v>5712</v>
      </c>
    </row>
    <row r="4878" spans="1:48" x14ac:dyDescent="0.35">
      <c r="A4878" s="1" t="s">
        <v>17861</v>
      </c>
      <c r="B4878" s="1" t="s">
        <v>12499</v>
      </c>
      <c r="C4878" s="1" t="s">
        <v>71</v>
      </c>
      <c r="D4878">
        <v>41</v>
      </c>
      <c r="E4878" s="1" t="s">
        <v>42</v>
      </c>
      <c r="F4878" s="1" t="s">
        <v>107</v>
      </c>
      <c r="G4878" s="1" t="s">
        <v>98</v>
      </c>
      <c r="H4878" s="1" t="s">
        <v>60</v>
      </c>
      <c r="I4878" s="1" t="s">
        <v>90</v>
      </c>
      <c r="J4878" s="1" t="s">
        <v>47</v>
      </c>
      <c r="K4878" s="1" t="s">
        <v>48</v>
      </c>
      <c r="L4878" s="1" t="s">
        <v>49</v>
      </c>
      <c r="M4878" s="1" t="s">
        <v>48</v>
      </c>
      <c r="N4878" s="1" t="s">
        <v>48</v>
      </c>
      <c r="O4878" s="1" t="s">
        <v>48</v>
      </c>
      <c r="P4878" s="1" t="s">
        <v>48</v>
      </c>
      <c r="Q4878" s="1" t="s">
        <v>48</v>
      </c>
      <c r="R4878" s="1" t="s">
        <v>48</v>
      </c>
      <c r="S4878" s="1" t="s">
        <v>48</v>
      </c>
      <c r="T4878" s="1" t="s">
        <v>48</v>
      </c>
      <c r="U4878" s="1" t="s">
        <v>48</v>
      </c>
      <c r="V4878" s="1" t="s">
        <v>48</v>
      </c>
      <c r="W4878" s="1" t="s">
        <v>48</v>
      </c>
      <c r="X4878" s="1" t="s">
        <v>75</v>
      </c>
      <c r="Y4878" s="1" t="s">
        <v>17862</v>
      </c>
      <c r="AC4878" s="1" t="s">
        <v>5712</v>
      </c>
      <c r="AD4878" s="1" t="s">
        <v>5712</v>
      </c>
      <c r="AK4878" s="1" t="s">
        <v>77</v>
      </c>
      <c r="AN4878" s="1" t="s">
        <v>5712</v>
      </c>
      <c r="AP4878" s="1" t="s">
        <v>5712</v>
      </c>
      <c r="AR4878" s="1" t="s">
        <v>5712</v>
      </c>
      <c r="AT4878" s="1" t="s">
        <v>5712</v>
      </c>
    </row>
    <row r="4879" spans="1:48" x14ac:dyDescent="0.35">
      <c r="A4879" s="1" t="s">
        <v>17863</v>
      </c>
      <c r="B4879" s="1" t="s">
        <v>12499</v>
      </c>
      <c r="C4879" s="1" t="s">
        <v>71</v>
      </c>
      <c r="D4879">
        <v>41</v>
      </c>
      <c r="E4879" s="1" t="s">
        <v>42</v>
      </c>
      <c r="F4879" s="1" t="s">
        <v>107</v>
      </c>
      <c r="G4879" s="1" t="s">
        <v>44</v>
      </c>
      <c r="H4879" s="1" t="s">
        <v>109</v>
      </c>
      <c r="I4879" s="1" t="s">
        <v>61</v>
      </c>
      <c r="J4879" s="1" t="s">
        <v>47</v>
      </c>
      <c r="K4879" s="1" t="s">
        <v>48</v>
      </c>
      <c r="L4879" s="1" t="s">
        <v>48</v>
      </c>
      <c r="M4879" s="1" t="s">
        <v>49</v>
      </c>
      <c r="N4879" s="1" t="s">
        <v>48</v>
      </c>
      <c r="O4879" s="1" t="s">
        <v>48</v>
      </c>
      <c r="P4879" s="1" t="s">
        <v>48</v>
      </c>
      <c r="Q4879" s="1" t="s">
        <v>48</v>
      </c>
      <c r="R4879" s="1" t="s">
        <v>48</v>
      </c>
      <c r="S4879" s="1" t="s">
        <v>48</v>
      </c>
      <c r="T4879" s="1" t="s">
        <v>48</v>
      </c>
      <c r="U4879" s="1" t="s">
        <v>48</v>
      </c>
      <c r="V4879" s="1" t="s">
        <v>48</v>
      </c>
      <c r="W4879" s="1" t="s">
        <v>48</v>
      </c>
      <c r="X4879" s="1" t="s">
        <v>62</v>
      </c>
      <c r="AC4879" s="1" t="s">
        <v>5712</v>
      </c>
      <c r="AD4879" s="1" t="s">
        <v>5712</v>
      </c>
      <c r="AI4879" s="1" t="s">
        <v>17864</v>
      </c>
      <c r="AK4879" s="1" t="s">
        <v>77</v>
      </c>
      <c r="AN4879" s="1" t="s">
        <v>5712</v>
      </c>
      <c r="AP4879" s="1" t="s">
        <v>5712</v>
      </c>
      <c r="AR4879" s="1" t="s">
        <v>5712</v>
      </c>
      <c r="AT4879" s="1" t="s">
        <v>5712</v>
      </c>
      <c r="AV4879" s="1" t="s">
        <v>4370</v>
      </c>
    </row>
    <row r="4880" spans="1:48" x14ac:dyDescent="0.35">
      <c r="A4880" s="1" t="s">
        <v>17865</v>
      </c>
      <c r="B4880" s="1" t="s">
        <v>12499</v>
      </c>
      <c r="C4880" s="1" t="s">
        <v>71</v>
      </c>
      <c r="D4880">
        <v>30</v>
      </c>
      <c r="E4880" s="1" t="s">
        <v>57</v>
      </c>
      <c r="F4880" s="1" t="s">
        <v>107</v>
      </c>
      <c r="G4880" s="1" t="s">
        <v>98</v>
      </c>
      <c r="H4880" s="1" t="s">
        <v>79</v>
      </c>
      <c r="I4880" s="1" t="s">
        <v>113</v>
      </c>
      <c r="J4880" s="1" t="s">
        <v>47</v>
      </c>
      <c r="K4880" s="1" t="s">
        <v>48</v>
      </c>
      <c r="L4880" s="1" t="s">
        <v>48</v>
      </c>
      <c r="M4880" s="1" t="s">
        <v>48</v>
      </c>
      <c r="N4880" s="1" t="s">
        <v>48</v>
      </c>
      <c r="O4880" s="1" t="s">
        <v>48</v>
      </c>
      <c r="P4880" s="1" t="s">
        <v>48</v>
      </c>
      <c r="Q4880" s="1" t="s">
        <v>49</v>
      </c>
      <c r="R4880" s="1" t="s">
        <v>48</v>
      </c>
      <c r="S4880" s="1" t="s">
        <v>48</v>
      </c>
      <c r="T4880" s="1" t="s">
        <v>48</v>
      </c>
      <c r="U4880" s="1" t="s">
        <v>48</v>
      </c>
      <c r="V4880" s="1" t="s">
        <v>48</v>
      </c>
      <c r="W4880" s="1" t="s">
        <v>48</v>
      </c>
      <c r="X4880" s="1" t="s">
        <v>62</v>
      </c>
      <c r="AC4880" s="1" t="s">
        <v>5712</v>
      </c>
      <c r="AD4880" s="1" t="s">
        <v>5712</v>
      </c>
      <c r="AK4880" s="1" t="s">
        <v>77</v>
      </c>
      <c r="AN4880" s="1" t="s">
        <v>81</v>
      </c>
      <c r="AP4880" s="1" t="s">
        <v>81</v>
      </c>
      <c r="AR4880" s="1" t="s">
        <v>5712</v>
      </c>
      <c r="AT4880" s="1" t="s">
        <v>5712</v>
      </c>
    </row>
    <row r="4881" spans="1:48" x14ac:dyDescent="0.35">
      <c r="A4881" s="1" t="s">
        <v>17866</v>
      </c>
      <c r="B4881" s="1" t="s">
        <v>12499</v>
      </c>
      <c r="C4881" s="1" t="s">
        <v>41</v>
      </c>
      <c r="D4881">
        <v>72</v>
      </c>
      <c r="E4881" s="1" t="s">
        <v>65</v>
      </c>
      <c r="F4881" s="1" t="s">
        <v>66</v>
      </c>
      <c r="G4881" s="1" t="s">
        <v>98</v>
      </c>
      <c r="H4881" s="1" t="s">
        <v>79</v>
      </c>
      <c r="I4881" s="1" t="s">
        <v>125</v>
      </c>
      <c r="J4881" s="1" t="s">
        <v>47</v>
      </c>
      <c r="K4881" s="1" t="s">
        <v>48</v>
      </c>
      <c r="L4881" s="1" t="s">
        <v>48</v>
      </c>
      <c r="M4881" s="1" t="s">
        <v>48</v>
      </c>
      <c r="N4881" s="1" t="s">
        <v>48</v>
      </c>
      <c r="O4881" s="1" t="s">
        <v>48</v>
      </c>
      <c r="P4881" s="1" t="s">
        <v>49</v>
      </c>
      <c r="Q4881" s="1" t="s">
        <v>48</v>
      </c>
      <c r="R4881" s="1" t="s">
        <v>48</v>
      </c>
      <c r="S4881" s="1" t="s">
        <v>48</v>
      </c>
      <c r="T4881" s="1" t="s">
        <v>48</v>
      </c>
      <c r="U4881" s="1" t="s">
        <v>48</v>
      </c>
      <c r="V4881" s="1" t="s">
        <v>48</v>
      </c>
      <c r="W4881" s="1" t="s">
        <v>48</v>
      </c>
      <c r="X4881" s="1" t="s">
        <v>62</v>
      </c>
      <c r="AC4881" s="1" t="s">
        <v>5712</v>
      </c>
      <c r="AD4881" s="1" t="s">
        <v>5712</v>
      </c>
      <c r="AK4881" s="1" t="s">
        <v>63</v>
      </c>
      <c r="AN4881" s="1" t="s">
        <v>5712</v>
      </c>
      <c r="AP4881" s="1" t="s">
        <v>5712</v>
      </c>
      <c r="AR4881" s="1" t="s">
        <v>5712</v>
      </c>
      <c r="AT4881" s="1" t="s">
        <v>5712</v>
      </c>
      <c r="AV4881" s="1" t="s">
        <v>17867</v>
      </c>
    </row>
    <row r="4882" spans="1:48" x14ac:dyDescent="0.35">
      <c r="A4882" s="1" t="s">
        <v>17868</v>
      </c>
      <c r="B4882" s="1" t="s">
        <v>12499</v>
      </c>
      <c r="C4882" s="1" t="s">
        <v>71</v>
      </c>
      <c r="D4882">
        <v>22</v>
      </c>
      <c r="E4882" s="1" t="s">
        <v>57</v>
      </c>
      <c r="F4882" s="1" t="s">
        <v>107</v>
      </c>
      <c r="G4882" s="1" t="s">
        <v>44</v>
      </c>
      <c r="H4882" s="1" t="s">
        <v>79</v>
      </c>
      <c r="I4882" s="1" t="s">
        <v>46</v>
      </c>
      <c r="J4882" s="1" t="s">
        <v>47</v>
      </c>
      <c r="K4882" s="1" t="s">
        <v>48</v>
      </c>
      <c r="L4882" s="1" t="s">
        <v>48</v>
      </c>
      <c r="M4882" s="1" t="s">
        <v>48</v>
      </c>
      <c r="N4882" s="1" t="s">
        <v>49</v>
      </c>
      <c r="O4882" s="1" t="s">
        <v>48</v>
      </c>
      <c r="P4882" s="1" t="s">
        <v>48</v>
      </c>
      <c r="Q4882" s="1" t="s">
        <v>48</v>
      </c>
      <c r="R4882" s="1" t="s">
        <v>48</v>
      </c>
      <c r="S4882" s="1" t="s">
        <v>48</v>
      </c>
      <c r="T4882" s="1" t="s">
        <v>48</v>
      </c>
      <c r="U4882" s="1" t="s">
        <v>48</v>
      </c>
      <c r="V4882" s="1" t="s">
        <v>48</v>
      </c>
      <c r="W4882" s="1" t="s">
        <v>48</v>
      </c>
      <c r="X4882" s="1" t="s">
        <v>116</v>
      </c>
      <c r="Y4882" s="1" t="s">
        <v>17869</v>
      </c>
      <c r="AC4882" s="1" t="s">
        <v>5712</v>
      </c>
      <c r="AD4882" s="1" t="s">
        <v>5712</v>
      </c>
      <c r="AK4882" s="1" t="s">
        <v>77</v>
      </c>
      <c r="AN4882" s="1" t="s">
        <v>5712</v>
      </c>
      <c r="AP4882" s="1" t="s">
        <v>5712</v>
      </c>
      <c r="AR4882" s="1" t="s">
        <v>5712</v>
      </c>
      <c r="AT4882" s="1" t="s">
        <v>5712</v>
      </c>
      <c r="AV4882" s="1" t="s">
        <v>17870</v>
      </c>
    </row>
    <row r="4883" spans="1:48" x14ac:dyDescent="0.35">
      <c r="A4883" s="1" t="s">
        <v>17871</v>
      </c>
      <c r="B4883" s="1" t="s">
        <v>12499</v>
      </c>
      <c r="C4883" s="1" t="s">
        <v>71</v>
      </c>
      <c r="D4883">
        <v>25</v>
      </c>
      <c r="E4883" s="1" t="s">
        <v>57</v>
      </c>
      <c r="F4883" s="1" t="s">
        <v>58</v>
      </c>
      <c r="G4883" s="1" t="s">
        <v>73</v>
      </c>
      <c r="H4883" s="1" t="s">
        <v>45</v>
      </c>
      <c r="I4883" s="1" t="s">
        <v>74</v>
      </c>
      <c r="J4883" s="1" t="s">
        <v>47</v>
      </c>
      <c r="K4883" s="1" t="s">
        <v>48</v>
      </c>
      <c r="L4883" s="1" t="s">
        <v>48</v>
      </c>
      <c r="M4883" s="1" t="s">
        <v>48</v>
      </c>
      <c r="N4883" s="1" t="s">
        <v>48</v>
      </c>
      <c r="O4883" s="1" t="s">
        <v>48</v>
      </c>
      <c r="P4883" s="1" t="s">
        <v>49</v>
      </c>
      <c r="Q4883" s="1" t="s">
        <v>48</v>
      </c>
      <c r="R4883" s="1" t="s">
        <v>48</v>
      </c>
      <c r="S4883" s="1" t="s">
        <v>48</v>
      </c>
      <c r="T4883" s="1" t="s">
        <v>48</v>
      </c>
      <c r="U4883" s="1" t="s">
        <v>48</v>
      </c>
      <c r="V4883" s="1" t="s">
        <v>48</v>
      </c>
      <c r="W4883" s="1" t="s">
        <v>48</v>
      </c>
      <c r="X4883" s="1" t="s">
        <v>116</v>
      </c>
      <c r="Y4883" s="1" t="s">
        <v>17872</v>
      </c>
      <c r="AC4883" s="1" t="s">
        <v>5712</v>
      </c>
      <c r="AD4883" s="1" t="s">
        <v>5712</v>
      </c>
      <c r="AK4883" s="1" t="s">
        <v>77</v>
      </c>
      <c r="AN4883" s="1" t="s">
        <v>5712</v>
      </c>
      <c r="AP4883" s="1" t="s">
        <v>5712</v>
      </c>
      <c r="AR4883" s="1" t="s">
        <v>5712</v>
      </c>
      <c r="AT4883" s="1" t="s">
        <v>5712</v>
      </c>
      <c r="AV4883" s="1" t="s">
        <v>17873</v>
      </c>
    </row>
    <row r="4884" spans="1:48" x14ac:dyDescent="0.35">
      <c r="A4884" s="1" t="s">
        <v>17874</v>
      </c>
      <c r="B4884" s="1" t="s">
        <v>12499</v>
      </c>
      <c r="C4884" s="1" t="s">
        <v>71</v>
      </c>
      <c r="D4884">
        <v>34</v>
      </c>
      <c r="E4884" s="1" t="s">
        <v>57</v>
      </c>
      <c r="F4884" s="1" t="s">
        <v>107</v>
      </c>
      <c r="G4884" s="1" t="s">
        <v>98</v>
      </c>
      <c r="H4884" s="1" t="s">
        <v>79</v>
      </c>
      <c r="I4884" s="1" t="s">
        <v>99</v>
      </c>
      <c r="J4884" s="1" t="s">
        <v>47</v>
      </c>
      <c r="K4884" s="1" t="s">
        <v>48</v>
      </c>
      <c r="L4884" s="1" t="s">
        <v>48</v>
      </c>
      <c r="M4884" s="1" t="s">
        <v>48</v>
      </c>
      <c r="N4884" s="1" t="s">
        <v>49</v>
      </c>
      <c r="O4884" s="1" t="s">
        <v>48</v>
      </c>
      <c r="P4884" s="1" t="s">
        <v>48</v>
      </c>
      <c r="Q4884" s="1" t="s">
        <v>48</v>
      </c>
      <c r="R4884" s="1" t="s">
        <v>48</v>
      </c>
      <c r="S4884" s="1" t="s">
        <v>48</v>
      </c>
      <c r="T4884" s="1" t="s">
        <v>48</v>
      </c>
      <c r="U4884" s="1" t="s">
        <v>48</v>
      </c>
      <c r="V4884" s="1" t="s">
        <v>48</v>
      </c>
      <c r="W4884" s="1" t="s">
        <v>48</v>
      </c>
      <c r="X4884" s="1" t="s">
        <v>62</v>
      </c>
      <c r="AC4884" s="1" t="s">
        <v>5712</v>
      </c>
      <c r="AD4884" s="1" t="s">
        <v>5712</v>
      </c>
      <c r="AK4884" s="1" t="s">
        <v>63</v>
      </c>
      <c r="AN4884" s="1" t="s">
        <v>242</v>
      </c>
      <c r="AP4884" s="1" t="s">
        <v>5712</v>
      </c>
      <c r="AR4884" s="1" t="s">
        <v>5712</v>
      </c>
      <c r="AT4884" s="1" t="s">
        <v>5712</v>
      </c>
    </row>
    <row r="4885" spans="1:48" x14ac:dyDescent="0.35">
      <c r="A4885" s="1" t="s">
        <v>17875</v>
      </c>
      <c r="B4885" s="1" t="s">
        <v>12499</v>
      </c>
      <c r="C4885" s="1" t="s">
        <v>71</v>
      </c>
      <c r="D4885">
        <v>37</v>
      </c>
      <c r="E4885" s="1" t="s">
        <v>42</v>
      </c>
      <c r="F4885" s="1" t="s">
        <v>72</v>
      </c>
      <c r="G4885" s="1" t="s">
        <v>44</v>
      </c>
      <c r="H4885" s="1" t="s">
        <v>109</v>
      </c>
      <c r="I4885" s="1" t="s">
        <v>90</v>
      </c>
      <c r="J4885" s="1" t="s">
        <v>47</v>
      </c>
      <c r="K4885" s="1" t="s">
        <v>48</v>
      </c>
      <c r="L4885" s="1" t="s">
        <v>48</v>
      </c>
      <c r="M4885" s="1" t="s">
        <v>49</v>
      </c>
      <c r="N4885" s="1" t="s">
        <v>48</v>
      </c>
      <c r="O4885" s="1" t="s">
        <v>48</v>
      </c>
      <c r="P4885" s="1" t="s">
        <v>48</v>
      </c>
      <c r="Q4885" s="1" t="s">
        <v>48</v>
      </c>
      <c r="R4885" s="1" t="s">
        <v>48</v>
      </c>
      <c r="S4885" s="1" t="s">
        <v>48</v>
      </c>
      <c r="T4885" s="1" t="s">
        <v>48</v>
      </c>
      <c r="U4885" s="1" t="s">
        <v>48</v>
      </c>
      <c r="V4885" s="1" t="s">
        <v>48</v>
      </c>
      <c r="W4885" s="1" t="s">
        <v>48</v>
      </c>
      <c r="X4885" s="1" t="s">
        <v>51</v>
      </c>
      <c r="Y4885" s="1" t="s">
        <v>17876</v>
      </c>
      <c r="AC4885" s="1" t="s">
        <v>5712</v>
      </c>
      <c r="AD4885" s="1" t="s">
        <v>5712</v>
      </c>
      <c r="AK4885" s="1" t="s">
        <v>63</v>
      </c>
      <c r="AN4885" s="1" t="s">
        <v>5712</v>
      </c>
      <c r="AP4885" s="1" t="s">
        <v>5712</v>
      </c>
      <c r="AR4885" s="1" t="s">
        <v>5712</v>
      </c>
      <c r="AT4885" s="1" t="s">
        <v>5712</v>
      </c>
    </row>
    <row r="4886" spans="1:48" x14ac:dyDescent="0.35">
      <c r="A4886" s="1" t="s">
        <v>17877</v>
      </c>
      <c r="B4886" s="1" t="s">
        <v>12499</v>
      </c>
      <c r="C4886" s="1" t="s">
        <v>71</v>
      </c>
      <c r="D4886">
        <v>50</v>
      </c>
      <c r="E4886" s="1" t="s">
        <v>42</v>
      </c>
      <c r="F4886" s="1" t="s">
        <v>72</v>
      </c>
      <c r="G4886" s="1" t="s">
        <v>73</v>
      </c>
      <c r="H4886" s="1" t="s">
        <v>79</v>
      </c>
      <c r="I4886" s="1" t="s">
        <v>99</v>
      </c>
      <c r="J4886" s="1" t="s">
        <v>47</v>
      </c>
      <c r="K4886" s="1" t="s">
        <v>48</v>
      </c>
      <c r="L4886" s="1" t="s">
        <v>48</v>
      </c>
      <c r="M4886" s="1" t="s">
        <v>48</v>
      </c>
      <c r="N4886" s="1" t="s">
        <v>48</v>
      </c>
      <c r="O4886" s="1" t="s">
        <v>48</v>
      </c>
      <c r="P4886" s="1" t="s">
        <v>48</v>
      </c>
      <c r="Q4886" s="1" t="s">
        <v>49</v>
      </c>
      <c r="R4886" s="1" t="s">
        <v>48</v>
      </c>
      <c r="S4886" s="1" t="s">
        <v>48</v>
      </c>
      <c r="T4886" s="1" t="s">
        <v>48</v>
      </c>
      <c r="U4886" s="1" t="s">
        <v>48</v>
      </c>
      <c r="V4886" s="1" t="s">
        <v>48</v>
      </c>
      <c r="W4886" s="1" t="s">
        <v>48</v>
      </c>
      <c r="X4886" s="1" t="s">
        <v>62</v>
      </c>
      <c r="AC4886" s="1" t="s">
        <v>5712</v>
      </c>
      <c r="AD4886" s="1" t="s">
        <v>5712</v>
      </c>
      <c r="AI4886" s="1" t="s">
        <v>17878</v>
      </c>
      <c r="AK4886" s="1" t="s">
        <v>77</v>
      </c>
      <c r="AN4886" s="1" t="s">
        <v>5712</v>
      </c>
      <c r="AP4886" s="1" t="s">
        <v>5712</v>
      </c>
      <c r="AR4886" s="1" t="s">
        <v>5712</v>
      </c>
      <c r="AT4886" s="1" t="s">
        <v>5712</v>
      </c>
      <c r="AV4886" s="1" t="s">
        <v>17879</v>
      </c>
    </row>
    <row r="4887" spans="1:48" x14ac:dyDescent="0.35">
      <c r="A4887" s="1" t="s">
        <v>17880</v>
      </c>
      <c r="B4887" s="1" t="s">
        <v>12499</v>
      </c>
      <c r="C4887" s="1" t="s">
        <v>71</v>
      </c>
      <c r="D4887">
        <v>33</v>
      </c>
      <c r="E4887" s="1" t="s">
        <v>57</v>
      </c>
      <c r="F4887" s="1" t="s">
        <v>107</v>
      </c>
      <c r="G4887" s="1" t="s">
        <v>44</v>
      </c>
      <c r="H4887" s="1" t="s">
        <v>45</v>
      </c>
      <c r="I4887" s="1" t="s">
        <v>99</v>
      </c>
      <c r="J4887" s="1" t="s">
        <v>47</v>
      </c>
      <c r="K4887" s="1" t="s">
        <v>48</v>
      </c>
      <c r="L4887" s="1" t="s">
        <v>48</v>
      </c>
      <c r="M4887" s="1" t="s">
        <v>48</v>
      </c>
      <c r="N4887" s="1" t="s">
        <v>49</v>
      </c>
      <c r="O4887" s="1" t="s">
        <v>48</v>
      </c>
      <c r="P4887" s="1" t="s">
        <v>48</v>
      </c>
      <c r="Q4887" s="1" t="s">
        <v>48</v>
      </c>
      <c r="R4887" s="1" t="s">
        <v>48</v>
      </c>
      <c r="S4887" s="1" t="s">
        <v>48</v>
      </c>
      <c r="T4887" s="1" t="s">
        <v>48</v>
      </c>
      <c r="U4887" s="1" t="s">
        <v>48</v>
      </c>
      <c r="V4887" s="1" t="s">
        <v>48</v>
      </c>
      <c r="W4887" s="1" t="s">
        <v>48</v>
      </c>
      <c r="X4887" s="1" t="s">
        <v>62</v>
      </c>
      <c r="AC4887" s="1" t="s">
        <v>5712</v>
      </c>
      <c r="AD4887" s="1" t="s">
        <v>5712</v>
      </c>
      <c r="AI4887" s="1" t="s">
        <v>17881</v>
      </c>
      <c r="AK4887" s="1" t="s">
        <v>63</v>
      </c>
      <c r="AN4887" s="1" t="s">
        <v>5712</v>
      </c>
      <c r="AP4887" s="1" t="s">
        <v>5712</v>
      </c>
      <c r="AR4887" s="1" t="s">
        <v>5712</v>
      </c>
      <c r="AT4887" s="1" t="s">
        <v>5712</v>
      </c>
      <c r="AV4887" s="1" t="s">
        <v>4370</v>
      </c>
    </row>
    <row r="4888" spans="1:48" x14ac:dyDescent="0.35">
      <c r="A4888" s="1" t="s">
        <v>17882</v>
      </c>
      <c r="B4888" s="1" t="s">
        <v>12499</v>
      </c>
      <c r="C4888" s="1" t="s">
        <v>71</v>
      </c>
      <c r="D4888">
        <v>33</v>
      </c>
      <c r="E4888" s="1" t="s">
        <v>57</v>
      </c>
      <c r="F4888" s="1" t="s">
        <v>107</v>
      </c>
      <c r="G4888" s="1" t="s">
        <v>59</v>
      </c>
      <c r="H4888" s="1" t="s">
        <v>45</v>
      </c>
      <c r="I4888" s="1" t="s">
        <v>99</v>
      </c>
      <c r="J4888" s="1" t="s">
        <v>47</v>
      </c>
      <c r="K4888" s="1" t="s">
        <v>48</v>
      </c>
      <c r="L4888" s="1" t="s">
        <v>48</v>
      </c>
      <c r="M4888" s="1" t="s">
        <v>48</v>
      </c>
      <c r="N4888" s="1" t="s">
        <v>49</v>
      </c>
      <c r="O4888" s="1" t="s">
        <v>48</v>
      </c>
      <c r="P4888" s="1" t="s">
        <v>48</v>
      </c>
      <c r="Q4888" s="1" t="s">
        <v>48</v>
      </c>
      <c r="R4888" s="1" t="s">
        <v>48</v>
      </c>
      <c r="S4888" s="1" t="s">
        <v>48</v>
      </c>
      <c r="T4888" s="1" t="s">
        <v>48</v>
      </c>
      <c r="U4888" s="1" t="s">
        <v>48</v>
      </c>
      <c r="V4888" s="1" t="s">
        <v>48</v>
      </c>
      <c r="W4888" s="1" t="s">
        <v>48</v>
      </c>
      <c r="X4888" s="1" t="s">
        <v>145</v>
      </c>
      <c r="Y4888" s="1" t="s">
        <v>17883</v>
      </c>
      <c r="AC4888" s="1" t="s">
        <v>5712</v>
      </c>
      <c r="AD4888" s="1" t="s">
        <v>5712</v>
      </c>
      <c r="AI4888" s="1" t="s">
        <v>17884</v>
      </c>
      <c r="AK4888" s="1" t="s">
        <v>63</v>
      </c>
      <c r="AN4888" s="1" t="s">
        <v>5712</v>
      </c>
      <c r="AP4888" s="1" t="s">
        <v>5712</v>
      </c>
      <c r="AR4888" s="1" t="s">
        <v>5712</v>
      </c>
      <c r="AT4888" s="1" t="s">
        <v>5712</v>
      </c>
    </row>
    <row r="4889" spans="1:48" x14ac:dyDescent="0.35">
      <c r="A4889" s="1" t="s">
        <v>17885</v>
      </c>
      <c r="B4889" s="1" t="s">
        <v>12499</v>
      </c>
      <c r="C4889" s="1" t="s">
        <v>71</v>
      </c>
      <c r="D4889">
        <v>35</v>
      </c>
      <c r="E4889" s="1" t="s">
        <v>42</v>
      </c>
      <c r="F4889" s="1" t="s">
        <v>107</v>
      </c>
      <c r="G4889" s="1" t="s">
        <v>85</v>
      </c>
      <c r="H4889" s="1" t="s">
        <v>45</v>
      </c>
      <c r="I4889" s="1" t="s">
        <v>74</v>
      </c>
      <c r="J4889" s="1" t="s">
        <v>47</v>
      </c>
      <c r="K4889" s="1" t="s">
        <v>48</v>
      </c>
      <c r="L4889" s="1" t="s">
        <v>48</v>
      </c>
      <c r="M4889" s="1" t="s">
        <v>48</v>
      </c>
      <c r="N4889" s="1" t="s">
        <v>48</v>
      </c>
      <c r="O4889" s="1" t="s">
        <v>49</v>
      </c>
      <c r="P4889" s="1" t="s">
        <v>48</v>
      </c>
      <c r="Q4889" s="1" t="s">
        <v>48</v>
      </c>
      <c r="R4889" s="1" t="s">
        <v>48</v>
      </c>
      <c r="S4889" s="1" t="s">
        <v>48</v>
      </c>
      <c r="T4889" s="1" t="s">
        <v>48</v>
      </c>
      <c r="U4889" s="1" t="s">
        <v>48</v>
      </c>
      <c r="V4889" s="1" t="s">
        <v>48</v>
      </c>
      <c r="W4889" s="1" t="s">
        <v>48</v>
      </c>
      <c r="X4889" s="1" t="s">
        <v>51</v>
      </c>
      <c r="Y4889" s="1" t="s">
        <v>17886</v>
      </c>
      <c r="AC4889" s="1" t="s">
        <v>5712</v>
      </c>
      <c r="AD4889" s="1" t="s">
        <v>5712</v>
      </c>
      <c r="AK4889" s="1" t="s">
        <v>63</v>
      </c>
      <c r="AN4889" s="1" t="s">
        <v>5712</v>
      </c>
      <c r="AP4889" s="1" t="s">
        <v>5712</v>
      </c>
      <c r="AR4889" s="1" t="s">
        <v>5712</v>
      </c>
      <c r="AT4889" s="1" t="s">
        <v>5712</v>
      </c>
      <c r="AV4889" s="1" t="s">
        <v>17887</v>
      </c>
    </row>
    <row r="4890" spans="1:48" x14ac:dyDescent="0.35">
      <c r="A4890" s="1" t="s">
        <v>17888</v>
      </c>
      <c r="B4890" s="1" t="s">
        <v>12499</v>
      </c>
      <c r="C4890" s="1" t="s">
        <v>71</v>
      </c>
      <c r="D4890">
        <v>36</v>
      </c>
      <c r="E4890" s="1" t="s">
        <v>42</v>
      </c>
      <c r="F4890" s="1" t="s">
        <v>107</v>
      </c>
      <c r="G4890" s="1" t="s">
        <v>98</v>
      </c>
      <c r="H4890" s="1" t="s">
        <v>45</v>
      </c>
      <c r="I4890" s="1" t="s">
        <v>113</v>
      </c>
      <c r="J4890" s="1" t="s">
        <v>47</v>
      </c>
      <c r="K4890" s="1" t="s">
        <v>48</v>
      </c>
      <c r="L4890" s="1" t="s">
        <v>48</v>
      </c>
      <c r="M4890" s="1" t="s">
        <v>48</v>
      </c>
      <c r="N4890" s="1" t="s">
        <v>49</v>
      </c>
      <c r="O4890" s="1" t="s">
        <v>48</v>
      </c>
      <c r="P4890" s="1" t="s">
        <v>48</v>
      </c>
      <c r="Q4890" s="1" t="s">
        <v>48</v>
      </c>
      <c r="R4890" s="1" t="s">
        <v>48</v>
      </c>
      <c r="S4890" s="1" t="s">
        <v>48</v>
      </c>
      <c r="T4890" s="1" t="s">
        <v>48</v>
      </c>
      <c r="U4890" s="1" t="s">
        <v>48</v>
      </c>
      <c r="V4890" s="1" t="s">
        <v>48</v>
      </c>
      <c r="W4890" s="1" t="s">
        <v>48</v>
      </c>
      <c r="X4890" s="1" t="s">
        <v>116</v>
      </c>
      <c r="Y4890" s="1" t="s">
        <v>17889</v>
      </c>
      <c r="AC4890" s="1" t="s">
        <v>5712</v>
      </c>
      <c r="AD4890" s="1" t="s">
        <v>5712</v>
      </c>
      <c r="AK4890" s="1" t="s">
        <v>63</v>
      </c>
      <c r="AN4890" s="1" t="s">
        <v>5712</v>
      </c>
      <c r="AP4890" s="1" t="s">
        <v>5712</v>
      </c>
      <c r="AR4890" s="1" t="s">
        <v>5712</v>
      </c>
      <c r="AT4890" s="1" t="s">
        <v>5712</v>
      </c>
    </row>
    <row r="4891" spans="1:48" x14ac:dyDescent="0.35">
      <c r="A4891" s="1" t="s">
        <v>17890</v>
      </c>
      <c r="B4891" s="1" t="s">
        <v>12499</v>
      </c>
      <c r="C4891" s="1" t="s">
        <v>71</v>
      </c>
      <c r="D4891">
        <v>23</v>
      </c>
      <c r="E4891" s="1" t="s">
        <v>57</v>
      </c>
      <c r="F4891" s="1" t="s">
        <v>58</v>
      </c>
      <c r="G4891" s="1" t="s">
        <v>59</v>
      </c>
      <c r="H4891" s="1" t="s">
        <v>45</v>
      </c>
      <c r="I4891" s="1" t="s">
        <v>68</v>
      </c>
      <c r="J4891" s="1" t="s">
        <v>47</v>
      </c>
      <c r="K4891" s="1" t="s">
        <v>48</v>
      </c>
      <c r="L4891" s="1" t="s">
        <v>48</v>
      </c>
      <c r="M4891" s="1" t="s">
        <v>48</v>
      </c>
      <c r="N4891" s="1" t="s">
        <v>49</v>
      </c>
      <c r="O4891" s="1" t="s">
        <v>48</v>
      </c>
      <c r="P4891" s="1" t="s">
        <v>48</v>
      </c>
      <c r="Q4891" s="1" t="s">
        <v>48</v>
      </c>
      <c r="R4891" s="1" t="s">
        <v>48</v>
      </c>
      <c r="S4891" s="1" t="s">
        <v>48</v>
      </c>
      <c r="T4891" s="1" t="s">
        <v>48</v>
      </c>
      <c r="U4891" s="1" t="s">
        <v>48</v>
      </c>
      <c r="V4891" s="1" t="s">
        <v>48</v>
      </c>
      <c r="W4891" s="1" t="s">
        <v>48</v>
      </c>
      <c r="X4891" s="1" t="s">
        <v>62</v>
      </c>
      <c r="AC4891" s="1" t="s">
        <v>5712</v>
      </c>
      <c r="AD4891" s="1" t="s">
        <v>5712</v>
      </c>
      <c r="AK4891" s="1" t="s">
        <v>55</v>
      </c>
      <c r="AN4891" s="1" t="s">
        <v>5712</v>
      </c>
      <c r="AP4891" s="1" t="s">
        <v>5712</v>
      </c>
      <c r="AR4891" s="1" t="s">
        <v>5712</v>
      </c>
      <c r="AT4891" s="1" t="s">
        <v>5712</v>
      </c>
    </row>
    <row r="4892" spans="1:48" x14ac:dyDescent="0.35">
      <c r="A4892" s="1" t="s">
        <v>17891</v>
      </c>
      <c r="B4892" s="1" t="s">
        <v>12499</v>
      </c>
      <c r="C4892" s="1" t="s">
        <v>71</v>
      </c>
      <c r="D4892">
        <v>77</v>
      </c>
      <c r="E4892" s="1" t="s">
        <v>65</v>
      </c>
      <c r="F4892" s="1" t="s">
        <v>43</v>
      </c>
      <c r="G4892" s="1" t="s">
        <v>85</v>
      </c>
      <c r="H4892" s="1" t="s">
        <v>67</v>
      </c>
      <c r="I4892" s="1" t="s">
        <v>68</v>
      </c>
      <c r="J4892" s="1" t="s">
        <v>47</v>
      </c>
      <c r="K4892" s="1" t="s">
        <v>48</v>
      </c>
      <c r="L4892" s="1" t="s">
        <v>48</v>
      </c>
      <c r="M4892" s="1" t="s">
        <v>48</v>
      </c>
      <c r="N4892" s="1" t="s">
        <v>48</v>
      </c>
      <c r="O4892" s="1" t="s">
        <v>48</v>
      </c>
      <c r="P4892" s="1" t="s">
        <v>49</v>
      </c>
      <c r="Q4892" s="1" t="s">
        <v>48</v>
      </c>
      <c r="R4892" s="1" t="s">
        <v>48</v>
      </c>
      <c r="S4892" s="1" t="s">
        <v>48</v>
      </c>
      <c r="T4892" s="1" t="s">
        <v>48</v>
      </c>
      <c r="U4892" s="1" t="s">
        <v>48</v>
      </c>
      <c r="V4892" s="1" t="s">
        <v>48</v>
      </c>
      <c r="W4892" s="1" t="s">
        <v>48</v>
      </c>
      <c r="X4892" s="1" t="s">
        <v>116</v>
      </c>
      <c r="Y4892" s="1" t="s">
        <v>17892</v>
      </c>
      <c r="AC4892" s="1" t="s">
        <v>5712</v>
      </c>
      <c r="AD4892" s="1" t="s">
        <v>5712</v>
      </c>
      <c r="AK4892" s="1" t="s">
        <v>55</v>
      </c>
      <c r="AN4892" s="1" t="s">
        <v>5712</v>
      </c>
      <c r="AP4892" s="1" t="s">
        <v>5712</v>
      </c>
      <c r="AR4892" s="1" t="s">
        <v>5712</v>
      </c>
      <c r="AT4892" s="1" t="s">
        <v>5712</v>
      </c>
      <c r="AV4892" s="1" t="s">
        <v>17893</v>
      </c>
    </row>
    <row r="4893" spans="1:48" x14ac:dyDescent="0.35">
      <c r="A4893" s="1" t="s">
        <v>17894</v>
      </c>
      <c r="B4893" s="1" t="s">
        <v>12499</v>
      </c>
      <c r="C4893" s="1" t="s">
        <v>71</v>
      </c>
      <c r="D4893">
        <v>54</v>
      </c>
      <c r="E4893" s="1" t="s">
        <v>42</v>
      </c>
      <c r="F4893" s="1" t="s">
        <v>107</v>
      </c>
      <c r="G4893" s="1" t="s">
        <v>73</v>
      </c>
      <c r="H4893" s="1" t="s">
        <v>112</v>
      </c>
      <c r="I4893" s="1" t="s">
        <v>68</v>
      </c>
      <c r="J4893" s="1" t="s">
        <v>47</v>
      </c>
      <c r="K4893" s="1" t="s">
        <v>48</v>
      </c>
      <c r="L4893" s="1" t="s">
        <v>48</v>
      </c>
      <c r="M4893" s="1" t="s">
        <v>49</v>
      </c>
      <c r="N4893" s="1" t="s">
        <v>48</v>
      </c>
      <c r="O4893" s="1" t="s">
        <v>48</v>
      </c>
      <c r="P4893" s="1" t="s">
        <v>48</v>
      </c>
      <c r="Q4893" s="1" t="s">
        <v>48</v>
      </c>
      <c r="R4893" s="1" t="s">
        <v>48</v>
      </c>
      <c r="S4893" s="1" t="s">
        <v>48</v>
      </c>
      <c r="T4893" s="1" t="s">
        <v>48</v>
      </c>
      <c r="U4893" s="1" t="s">
        <v>48</v>
      </c>
      <c r="V4893" s="1" t="s">
        <v>48</v>
      </c>
      <c r="W4893" s="1" t="s">
        <v>49</v>
      </c>
      <c r="X4893" s="1" t="s">
        <v>62</v>
      </c>
      <c r="AC4893" s="1" t="s">
        <v>5712</v>
      </c>
      <c r="AD4893" s="1" t="s">
        <v>5712</v>
      </c>
      <c r="AI4893" s="1" t="s">
        <v>17895</v>
      </c>
      <c r="AK4893" s="1" t="s">
        <v>77</v>
      </c>
      <c r="AN4893" s="1" t="s">
        <v>5712</v>
      </c>
      <c r="AP4893" s="1" t="s">
        <v>5712</v>
      </c>
      <c r="AR4893" s="1" t="s">
        <v>5712</v>
      </c>
      <c r="AT4893" s="1" t="s">
        <v>5712</v>
      </c>
    </row>
    <row r="4894" spans="1:48" x14ac:dyDescent="0.35">
      <c r="A4894" s="1" t="s">
        <v>17896</v>
      </c>
      <c r="B4894" s="1" t="s">
        <v>12499</v>
      </c>
      <c r="C4894" s="1" t="s">
        <v>71</v>
      </c>
      <c r="D4894">
        <v>45</v>
      </c>
      <c r="E4894" s="1" t="s">
        <v>42</v>
      </c>
      <c r="F4894" s="1" t="s">
        <v>107</v>
      </c>
      <c r="G4894" s="1" t="s">
        <v>85</v>
      </c>
      <c r="H4894" s="1" t="s">
        <v>79</v>
      </c>
      <c r="I4894" s="1" t="s">
        <v>74</v>
      </c>
      <c r="J4894" s="1" t="s">
        <v>47</v>
      </c>
      <c r="K4894" s="1" t="s">
        <v>48</v>
      </c>
      <c r="L4894" s="1" t="s">
        <v>48</v>
      </c>
      <c r="M4894" s="1" t="s">
        <v>48</v>
      </c>
      <c r="N4894" s="1" t="s">
        <v>48</v>
      </c>
      <c r="O4894" s="1" t="s">
        <v>49</v>
      </c>
      <c r="P4894" s="1" t="s">
        <v>48</v>
      </c>
      <c r="Q4894" s="1" t="s">
        <v>48</v>
      </c>
      <c r="R4894" s="1" t="s">
        <v>48</v>
      </c>
      <c r="S4894" s="1" t="s">
        <v>48</v>
      </c>
      <c r="T4894" s="1" t="s">
        <v>48</v>
      </c>
      <c r="U4894" s="1" t="s">
        <v>48</v>
      </c>
      <c r="V4894" s="1" t="s">
        <v>48</v>
      </c>
      <c r="W4894" s="1" t="s">
        <v>48</v>
      </c>
      <c r="X4894" s="1" t="s">
        <v>116</v>
      </c>
      <c r="Y4894" s="1" t="s">
        <v>17897</v>
      </c>
      <c r="AC4894" s="1" t="s">
        <v>5712</v>
      </c>
      <c r="AD4894" s="1" t="s">
        <v>5712</v>
      </c>
      <c r="AI4894" s="1" t="s">
        <v>17898</v>
      </c>
      <c r="AK4894" s="1" t="s">
        <v>77</v>
      </c>
      <c r="AN4894" s="1" t="s">
        <v>5712</v>
      </c>
      <c r="AP4894" s="1" t="s">
        <v>5712</v>
      </c>
      <c r="AR4894" s="1" t="s">
        <v>5712</v>
      </c>
      <c r="AT4894" s="1" t="s">
        <v>5712</v>
      </c>
      <c r="AV4894" s="1" t="s">
        <v>17899</v>
      </c>
    </row>
    <row r="4895" spans="1:48" x14ac:dyDescent="0.35">
      <c r="A4895" s="1" t="s">
        <v>17900</v>
      </c>
      <c r="B4895" s="1" t="s">
        <v>12499</v>
      </c>
      <c r="C4895" s="1" t="s">
        <v>71</v>
      </c>
      <c r="D4895">
        <v>26</v>
      </c>
      <c r="E4895" s="1" t="s">
        <v>57</v>
      </c>
      <c r="F4895" s="1" t="s">
        <v>58</v>
      </c>
      <c r="G4895" s="1" t="s">
        <v>276</v>
      </c>
      <c r="H4895" s="1" t="s">
        <v>79</v>
      </c>
      <c r="I4895" s="1" t="s">
        <v>113</v>
      </c>
      <c r="J4895" s="1" t="s">
        <v>47</v>
      </c>
      <c r="K4895" s="1" t="s">
        <v>48</v>
      </c>
      <c r="L4895" s="1" t="s">
        <v>48</v>
      </c>
      <c r="M4895" s="1" t="s">
        <v>49</v>
      </c>
      <c r="N4895" s="1" t="s">
        <v>48</v>
      </c>
      <c r="O4895" s="1" t="s">
        <v>48</v>
      </c>
      <c r="P4895" s="1" t="s">
        <v>48</v>
      </c>
      <c r="Q4895" s="1" t="s">
        <v>48</v>
      </c>
      <c r="R4895" s="1" t="s">
        <v>48</v>
      </c>
      <c r="S4895" s="1" t="s">
        <v>48</v>
      </c>
      <c r="T4895" s="1" t="s">
        <v>48</v>
      </c>
      <c r="U4895" s="1" t="s">
        <v>48</v>
      </c>
      <c r="V4895" s="1" t="s">
        <v>48</v>
      </c>
      <c r="W4895" s="1" t="s">
        <v>48</v>
      </c>
      <c r="X4895" s="1" t="s">
        <v>51</v>
      </c>
      <c r="Y4895" s="1" t="s">
        <v>17901</v>
      </c>
      <c r="AC4895" s="1" t="s">
        <v>5712</v>
      </c>
      <c r="AD4895" s="1" t="s">
        <v>5712</v>
      </c>
      <c r="AK4895" s="1" t="s">
        <v>63</v>
      </c>
      <c r="AN4895" s="1" t="s">
        <v>5712</v>
      </c>
      <c r="AP4895" s="1" t="s">
        <v>5712</v>
      </c>
      <c r="AR4895" s="1" t="s">
        <v>5712</v>
      </c>
      <c r="AT4895" s="1" t="s">
        <v>5712</v>
      </c>
      <c r="AV4895" s="1" t="s">
        <v>17902</v>
      </c>
    </row>
    <row r="4896" spans="1:48" x14ac:dyDescent="0.35">
      <c r="A4896" s="1" t="s">
        <v>17903</v>
      </c>
      <c r="B4896" s="1" t="s">
        <v>12499</v>
      </c>
      <c r="C4896" s="1" t="s">
        <v>71</v>
      </c>
      <c r="D4896">
        <v>30</v>
      </c>
      <c r="E4896" s="1" t="s">
        <v>57</v>
      </c>
      <c r="F4896" s="1" t="s">
        <v>107</v>
      </c>
      <c r="G4896" s="1" t="s">
        <v>59</v>
      </c>
      <c r="H4896" s="1" t="s">
        <v>45</v>
      </c>
      <c r="I4896" s="1" t="s">
        <v>113</v>
      </c>
      <c r="J4896" s="1" t="s">
        <v>47</v>
      </c>
      <c r="K4896" s="1" t="s">
        <v>48</v>
      </c>
      <c r="L4896" s="1" t="s">
        <v>48</v>
      </c>
      <c r="M4896" s="1" t="s">
        <v>48</v>
      </c>
      <c r="N4896" s="1" t="s">
        <v>48</v>
      </c>
      <c r="O4896" s="1" t="s">
        <v>48</v>
      </c>
      <c r="P4896" s="1" t="s">
        <v>49</v>
      </c>
      <c r="Q4896" s="1" t="s">
        <v>48</v>
      </c>
      <c r="R4896" s="1" t="s">
        <v>48</v>
      </c>
      <c r="S4896" s="1" t="s">
        <v>48</v>
      </c>
      <c r="T4896" s="1" t="s">
        <v>48</v>
      </c>
      <c r="U4896" s="1" t="s">
        <v>48</v>
      </c>
      <c r="V4896" s="1" t="s">
        <v>48</v>
      </c>
      <c r="W4896" s="1" t="s">
        <v>48</v>
      </c>
      <c r="X4896" s="1" t="s">
        <v>75</v>
      </c>
      <c r="Y4896" s="1" t="s">
        <v>17904</v>
      </c>
      <c r="AC4896" s="1" t="s">
        <v>5712</v>
      </c>
      <c r="AD4896" s="1" t="s">
        <v>5712</v>
      </c>
      <c r="AI4896" s="1" t="s">
        <v>17905</v>
      </c>
      <c r="AK4896" s="1" t="s">
        <v>77</v>
      </c>
      <c r="AN4896" s="1" t="s">
        <v>5712</v>
      </c>
      <c r="AP4896" s="1" t="s">
        <v>5712</v>
      </c>
      <c r="AR4896" s="1" t="s">
        <v>5712</v>
      </c>
      <c r="AT4896" s="1" t="s">
        <v>5712</v>
      </c>
      <c r="AV4896" s="1" t="s">
        <v>17906</v>
      </c>
    </row>
    <row r="4897" spans="1:48" x14ac:dyDescent="0.35">
      <c r="A4897" s="1" t="s">
        <v>17907</v>
      </c>
      <c r="B4897" s="1" t="s">
        <v>12499</v>
      </c>
      <c r="C4897" s="1" t="s">
        <v>71</v>
      </c>
      <c r="D4897">
        <v>24</v>
      </c>
      <c r="E4897" s="1" t="s">
        <v>57</v>
      </c>
      <c r="F4897" s="1" t="s">
        <v>58</v>
      </c>
      <c r="G4897" s="1" t="s">
        <v>98</v>
      </c>
      <c r="H4897" s="1" t="s">
        <v>79</v>
      </c>
      <c r="I4897" s="1" t="s">
        <v>90</v>
      </c>
      <c r="J4897" s="1" t="s">
        <v>47</v>
      </c>
      <c r="K4897" s="1" t="s">
        <v>48</v>
      </c>
      <c r="L4897" s="1" t="s">
        <v>49</v>
      </c>
      <c r="M4897" s="1" t="s">
        <v>48</v>
      </c>
      <c r="N4897" s="1" t="s">
        <v>48</v>
      </c>
      <c r="O4897" s="1" t="s">
        <v>48</v>
      </c>
      <c r="P4897" s="1" t="s">
        <v>48</v>
      </c>
      <c r="Q4897" s="1" t="s">
        <v>48</v>
      </c>
      <c r="R4897" s="1" t="s">
        <v>48</v>
      </c>
      <c r="S4897" s="1" t="s">
        <v>48</v>
      </c>
      <c r="T4897" s="1" t="s">
        <v>48</v>
      </c>
      <c r="U4897" s="1" t="s">
        <v>48</v>
      </c>
      <c r="V4897" s="1" t="s">
        <v>48</v>
      </c>
      <c r="W4897" s="1" t="s">
        <v>48</v>
      </c>
      <c r="X4897" s="1" t="s">
        <v>75</v>
      </c>
      <c r="Y4897" s="1" t="s">
        <v>17908</v>
      </c>
      <c r="AC4897" s="1" t="s">
        <v>5712</v>
      </c>
      <c r="AD4897" s="1" t="s">
        <v>5712</v>
      </c>
      <c r="AK4897" s="1" t="s">
        <v>55</v>
      </c>
      <c r="AN4897" s="1" t="s">
        <v>5712</v>
      </c>
      <c r="AP4897" s="1" t="s">
        <v>5712</v>
      </c>
      <c r="AR4897" s="1" t="s">
        <v>5712</v>
      </c>
      <c r="AT4897" s="1" t="s">
        <v>5712</v>
      </c>
    </row>
    <row r="4898" spans="1:48" x14ac:dyDescent="0.35">
      <c r="A4898" s="1" t="s">
        <v>17909</v>
      </c>
      <c r="B4898" s="1" t="s">
        <v>12499</v>
      </c>
      <c r="C4898" s="1" t="s">
        <v>71</v>
      </c>
      <c r="D4898">
        <v>26</v>
      </c>
      <c r="E4898" s="1" t="s">
        <v>57</v>
      </c>
      <c r="F4898" s="1" t="s">
        <v>58</v>
      </c>
      <c r="G4898" s="1" t="s">
        <v>59</v>
      </c>
      <c r="H4898" s="1" t="s">
        <v>79</v>
      </c>
      <c r="I4898" s="1" t="s">
        <v>110</v>
      </c>
      <c r="J4898" s="1" t="s">
        <v>47</v>
      </c>
      <c r="K4898" s="1" t="s">
        <v>48</v>
      </c>
      <c r="L4898" s="1" t="s">
        <v>49</v>
      </c>
      <c r="M4898" s="1" t="s">
        <v>48</v>
      </c>
      <c r="N4898" s="1" t="s">
        <v>48</v>
      </c>
      <c r="O4898" s="1" t="s">
        <v>48</v>
      </c>
      <c r="P4898" s="1" t="s">
        <v>48</v>
      </c>
      <c r="Q4898" s="1" t="s">
        <v>48</v>
      </c>
      <c r="R4898" s="1" t="s">
        <v>48</v>
      </c>
      <c r="S4898" s="1" t="s">
        <v>48</v>
      </c>
      <c r="T4898" s="1" t="s">
        <v>48</v>
      </c>
      <c r="U4898" s="1" t="s">
        <v>48</v>
      </c>
      <c r="V4898" s="1" t="s">
        <v>48</v>
      </c>
      <c r="W4898" s="1" t="s">
        <v>48</v>
      </c>
      <c r="X4898" s="1" t="s">
        <v>116</v>
      </c>
      <c r="Y4898" s="1" t="s">
        <v>17910</v>
      </c>
      <c r="AC4898" s="1" t="s">
        <v>5712</v>
      </c>
      <c r="AD4898" s="1" t="s">
        <v>5712</v>
      </c>
      <c r="AK4898" s="1" t="s">
        <v>55</v>
      </c>
      <c r="AN4898" s="1" t="s">
        <v>5712</v>
      </c>
      <c r="AP4898" s="1" t="s">
        <v>5712</v>
      </c>
      <c r="AR4898" s="1" t="s">
        <v>5712</v>
      </c>
      <c r="AT4898" s="1" t="s">
        <v>5712</v>
      </c>
    </row>
    <row r="4899" spans="1:48" ht="348" x14ac:dyDescent="0.35">
      <c r="A4899" s="1" t="s">
        <v>17911</v>
      </c>
      <c r="B4899" s="1" t="s">
        <v>12499</v>
      </c>
      <c r="C4899" s="1" t="s">
        <v>71</v>
      </c>
      <c r="D4899">
        <v>37</v>
      </c>
      <c r="E4899" s="1" t="s">
        <v>42</v>
      </c>
      <c r="F4899" s="1" t="s">
        <v>107</v>
      </c>
      <c r="G4899" s="1" t="s">
        <v>98</v>
      </c>
      <c r="H4899" s="1" t="s">
        <v>45</v>
      </c>
      <c r="I4899" s="1" t="s">
        <v>74</v>
      </c>
      <c r="J4899" s="1" t="s">
        <v>80</v>
      </c>
      <c r="K4899" s="1" t="s">
        <v>48</v>
      </c>
      <c r="L4899" s="1" t="s">
        <v>48</v>
      </c>
      <c r="M4899" s="1" t="s">
        <v>48</v>
      </c>
      <c r="N4899" s="1" t="s">
        <v>49</v>
      </c>
      <c r="O4899" s="1" t="s">
        <v>48</v>
      </c>
      <c r="P4899" s="1" t="s">
        <v>48</v>
      </c>
      <c r="Q4899" s="1" t="s">
        <v>48</v>
      </c>
      <c r="R4899" s="1" t="s">
        <v>48</v>
      </c>
      <c r="S4899" s="1" t="s">
        <v>48</v>
      </c>
      <c r="T4899" s="1" t="s">
        <v>48</v>
      </c>
      <c r="U4899" s="1" t="s">
        <v>48</v>
      </c>
      <c r="V4899" s="1" t="s">
        <v>48</v>
      </c>
      <c r="W4899" s="1" t="s">
        <v>48</v>
      </c>
      <c r="X4899" s="1" t="s">
        <v>116</v>
      </c>
      <c r="Y4899" s="1" t="s">
        <v>17912</v>
      </c>
      <c r="AC4899" s="1" t="s">
        <v>5712</v>
      </c>
      <c r="AD4899" s="1" t="s">
        <v>5712</v>
      </c>
      <c r="AI4899" s="1" t="s">
        <v>17913</v>
      </c>
      <c r="AK4899" s="1" t="s">
        <v>77</v>
      </c>
      <c r="AN4899" s="1" t="s">
        <v>5712</v>
      </c>
      <c r="AP4899" s="1" t="s">
        <v>5712</v>
      </c>
      <c r="AR4899" s="1" t="s">
        <v>5712</v>
      </c>
      <c r="AT4899" s="1" t="s">
        <v>5712</v>
      </c>
      <c r="AV4899" s="2" t="s">
        <v>17914</v>
      </c>
    </row>
    <row r="4900" spans="1:48" ht="145" x14ac:dyDescent="0.35">
      <c r="A4900" s="1" t="s">
        <v>17915</v>
      </c>
      <c r="B4900" s="1" t="s">
        <v>12499</v>
      </c>
      <c r="C4900" s="1" t="s">
        <v>71</v>
      </c>
      <c r="D4900">
        <v>32</v>
      </c>
      <c r="E4900" s="1" t="s">
        <v>57</v>
      </c>
      <c r="F4900" s="1" t="s">
        <v>66</v>
      </c>
      <c r="G4900" s="1" t="s">
        <v>59</v>
      </c>
      <c r="H4900" s="1" t="s">
        <v>79</v>
      </c>
      <c r="I4900" s="1" t="s">
        <v>90</v>
      </c>
      <c r="J4900" s="1" t="s">
        <v>47</v>
      </c>
      <c r="K4900" s="1" t="s">
        <v>48</v>
      </c>
      <c r="L4900" s="1" t="s">
        <v>48</v>
      </c>
      <c r="M4900" s="1" t="s">
        <v>48</v>
      </c>
      <c r="N4900" s="1" t="s">
        <v>49</v>
      </c>
      <c r="O4900" s="1" t="s">
        <v>48</v>
      </c>
      <c r="P4900" s="1" t="s">
        <v>48</v>
      </c>
      <c r="Q4900" s="1" t="s">
        <v>48</v>
      </c>
      <c r="R4900" s="1" t="s">
        <v>48</v>
      </c>
      <c r="S4900" s="1" t="s">
        <v>48</v>
      </c>
      <c r="T4900" s="1" t="s">
        <v>48</v>
      </c>
      <c r="U4900" s="1" t="s">
        <v>48</v>
      </c>
      <c r="V4900" s="1" t="s">
        <v>48</v>
      </c>
      <c r="W4900" s="1" t="s">
        <v>48</v>
      </c>
      <c r="X4900" s="1" t="s">
        <v>75</v>
      </c>
      <c r="Y4900" s="1" t="s">
        <v>17916</v>
      </c>
      <c r="AC4900" s="1" t="s">
        <v>5712</v>
      </c>
      <c r="AD4900" s="1" t="s">
        <v>5712</v>
      </c>
      <c r="AI4900" s="2" t="s">
        <v>17917</v>
      </c>
      <c r="AK4900" s="1" t="s">
        <v>63</v>
      </c>
      <c r="AN4900" s="1" t="s">
        <v>5712</v>
      </c>
      <c r="AP4900" s="1" t="s">
        <v>5712</v>
      </c>
      <c r="AR4900" s="1" t="s">
        <v>5712</v>
      </c>
      <c r="AT4900" s="1" t="s">
        <v>5712</v>
      </c>
      <c r="AV4900" s="1" t="s">
        <v>49</v>
      </c>
    </row>
    <row r="4901" spans="1:48" x14ac:dyDescent="0.35">
      <c r="A4901" s="1" t="s">
        <v>17918</v>
      </c>
      <c r="B4901" s="1" t="s">
        <v>12499</v>
      </c>
      <c r="C4901" s="1" t="s">
        <v>71</v>
      </c>
      <c r="D4901">
        <v>53</v>
      </c>
      <c r="E4901" s="1" t="s">
        <v>42</v>
      </c>
      <c r="F4901" s="1" t="s">
        <v>66</v>
      </c>
      <c r="G4901" s="1" t="s">
        <v>59</v>
      </c>
      <c r="H4901" s="1" t="s">
        <v>79</v>
      </c>
      <c r="I4901" s="1" t="s">
        <v>61</v>
      </c>
      <c r="J4901" s="1" t="s">
        <v>47</v>
      </c>
      <c r="K4901" s="1" t="s">
        <v>48</v>
      </c>
      <c r="L4901" s="1" t="s">
        <v>48</v>
      </c>
      <c r="M4901" s="1" t="s">
        <v>48</v>
      </c>
      <c r="N4901" s="1" t="s">
        <v>48</v>
      </c>
      <c r="O4901" s="1" t="s">
        <v>49</v>
      </c>
      <c r="P4901" s="1" t="s">
        <v>48</v>
      </c>
      <c r="Q4901" s="1" t="s">
        <v>48</v>
      </c>
      <c r="R4901" s="1" t="s">
        <v>48</v>
      </c>
      <c r="S4901" s="1" t="s">
        <v>48</v>
      </c>
      <c r="T4901" s="1" t="s">
        <v>48</v>
      </c>
      <c r="U4901" s="1" t="s">
        <v>48</v>
      </c>
      <c r="V4901" s="1" t="s">
        <v>48</v>
      </c>
      <c r="W4901" s="1" t="s">
        <v>48</v>
      </c>
      <c r="X4901" s="1" t="s">
        <v>62</v>
      </c>
      <c r="AC4901" s="1" t="s">
        <v>5712</v>
      </c>
      <c r="AD4901" s="1" t="s">
        <v>5712</v>
      </c>
      <c r="AI4901" s="1" t="s">
        <v>17919</v>
      </c>
      <c r="AK4901" s="1" t="s">
        <v>101</v>
      </c>
      <c r="AN4901" s="1" t="s">
        <v>5712</v>
      </c>
      <c r="AP4901" s="1" t="s">
        <v>5712</v>
      </c>
      <c r="AR4901" s="1" t="s">
        <v>5712</v>
      </c>
      <c r="AT4901" s="1" t="s">
        <v>5712</v>
      </c>
    </row>
    <row r="4902" spans="1:48" x14ac:dyDescent="0.35">
      <c r="A4902" s="1" t="s">
        <v>17920</v>
      </c>
      <c r="B4902" s="1" t="s">
        <v>12499</v>
      </c>
      <c r="C4902" s="1" t="s">
        <v>71</v>
      </c>
      <c r="D4902">
        <v>41</v>
      </c>
      <c r="E4902" s="1" t="s">
        <v>42</v>
      </c>
      <c r="F4902" s="1" t="s">
        <v>107</v>
      </c>
      <c r="G4902" s="1" t="s">
        <v>44</v>
      </c>
      <c r="H4902" s="1" t="s">
        <v>60</v>
      </c>
      <c r="I4902" s="1" t="s">
        <v>90</v>
      </c>
      <c r="J4902" s="1" t="s">
        <v>47</v>
      </c>
      <c r="K4902" s="1" t="s">
        <v>48</v>
      </c>
      <c r="L4902" s="1" t="s">
        <v>48</v>
      </c>
      <c r="M4902" s="1" t="s">
        <v>48</v>
      </c>
      <c r="N4902" s="1" t="s">
        <v>49</v>
      </c>
      <c r="O4902" s="1" t="s">
        <v>48</v>
      </c>
      <c r="P4902" s="1" t="s">
        <v>48</v>
      </c>
      <c r="Q4902" s="1" t="s">
        <v>48</v>
      </c>
      <c r="R4902" s="1" t="s">
        <v>48</v>
      </c>
      <c r="S4902" s="1" t="s">
        <v>48</v>
      </c>
      <c r="T4902" s="1" t="s">
        <v>48</v>
      </c>
      <c r="U4902" s="1" t="s">
        <v>48</v>
      </c>
      <c r="V4902" s="1" t="s">
        <v>48</v>
      </c>
      <c r="W4902" s="1" t="s">
        <v>48</v>
      </c>
      <c r="X4902" s="1" t="s">
        <v>116</v>
      </c>
      <c r="Y4902" s="1" t="s">
        <v>10580</v>
      </c>
      <c r="AC4902" s="1" t="s">
        <v>5712</v>
      </c>
      <c r="AD4902" s="1" t="s">
        <v>5712</v>
      </c>
      <c r="AI4902" s="1" t="s">
        <v>17921</v>
      </c>
      <c r="AK4902" s="1" t="s">
        <v>63</v>
      </c>
      <c r="AN4902" s="1" t="s">
        <v>5712</v>
      </c>
      <c r="AP4902" s="1" t="s">
        <v>5712</v>
      </c>
      <c r="AR4902" s="1" t="s">
        <v>5712</v>
      </c>
      <c r="AT4902" s="1" t="s">
        <v>5712</v>
      </c>
    </row>
    <row r="4903" spans="1:48" x14ac:dyDescent="0.35">
      <c r="A4903" s="1" t="s">
        <v>17922</v>
      </c>
      <c r="B4903" s="1" t="s">
        <v>12499</v>
      </c>
      <c r="C4903" s="1" t="s">
        <v>71</v>
      </c>
      <c r="D4903">
        <v>74</v>
      </c>
      <c r="E4903" s="1" t="s">
        <v>65</v>
      </c>
      <c r="F4903" s="1" t="s">
        <v>66</v>
      </c>
      <c r="G4903" s="1" t="s">
        <v>137</v>
      </c>
      <c r="H4903" s="1" t="s">
        <v>67</v>
      </c>
      <c r="I4903" s="1" t="s">
        <v>90</v>
      </c>
      <c r="J4903" s="1" t="s">
        <v>47</v>
      </c>
      <c r="K4903" s="1" t="s">
        <v>48</v>
      </c>
      <c r="L4903" s="1" t="s">
        <v>48</v>
      </c>
      <c r="M4903" s="1" t="s">
        <v>48</v>
      </c>
      <c r="N4903" s="1" t="s">
        <v>49</v>
      </c>
      <c r="O4903" s="1" t="s">
        <v>48</v>
      </c>
      <c r="P4903" s="1" t="s">
        <v>48</v>
      </c>
      <c r="Q4903" s="1" t="s">
        <v>48</v>
      </c>
      <c r="R4903" s="1" t="s">
        <v>48</v>
      </c>
      <c r="S4903" s="1" t="s">
        <v>48</v>
      </c>
      <c r="T4903" s="1" t="s">
        <v>48</v>
      </c>
      <c r="U4903" s="1" t="s">
        <v>48</v>
      </c>
      <c r="V4903" s="1" t="s">
        <v>48</v>
      </c>
      <c r="W4903" s="1" t="s">
        <v>48</v>
      </c>
      <c r="X4903" s="1" t="s">
        <v>51</v>
      </c>
      <c r="Y4903" s="1" t="s">
        <v>17923</v>
      </c>
      <c r="AC4903" s="1" t="s">
        <v>5712</v>
      </c>
      <c r="AD4903" s="1" t="s">
        <v>5712</v>
      </c>
      <c r="AK4903" s="1" t="s">
        <v>77</v>
      </c>
      <c r="AN4903" s="1" t="s">
        <v>5712</v>
      </c>
      <c r="AP4903" s="1" t="s">
        <v>5712</v>
      </c>
      <c r="AR4903" s="1" t="s">
        <v>5712</v>
      </c>
      <c r="AT4903" s="1" t="s">
        <v>5712</v>
      </c>
      <c r="AV4903" s="1" t="s">
        <v>17924</v>
      </c>
    </row>
    <row r="4904" spans="1:48" x14ac:dyDescent="0.35">
      <c r="A4904" s="1" t="s">
        <v>17925</v>
      </c>
      <c r="B4904" s="1" t="s">
        <v>12499</v>
      </c>
      <c r="C4904" s="1" t="s">
        <v>71</v>
      </c>
      <c r="D4904">
        <v>30</v>
      </c>
      <c r="E4904" s="1" t="s">
        <v>57</v>
      </c>
      <c r="F4904" s="1" t="s">
        <v>107</v>
      </c>
      <c r="G4904" s="1" t="s">
        <v>73</v>
      </c>
      <c r="H4904" s="1" t="s">
        <v>144</v>
      </c>
      <c r="I4904" s="1" t="s">
        <v>110</v>
      </c>
      <c r="J4904" s="1" t="s">
        <v>47</v>
      </c>
      <c r="K4904" s="1" t="s">
        <v>48</v>
      </c>
      <c r="L4904" s="1" t="s">
        <v>48</v>
      </c>
      <c r="M4904" s="1" t="s">
        <v>48</v>
      </c>
      <c r="N4904" s="1" t="s">
        <v>49</v>
      </c>
      <c r="O4904" s="1" t="s">
        <v>48</v>
      </c>
      <c r="P4904" s="1" t="s">
        <v>48</v>
      </c>
      <c r="Q4904" s="1" t="s">
        <v>48</v>
      </c>
      <c r="R4904" s="1" t="s">
        <v>48</v>
      </c>
      <c r="S4904" s="1" t="s">
        <v>48</v>
      </c>
      <c r="T4904" s="1" t="s">
        <v>48</v>
      </c>
      <c r="U4904" s="1" t="s">
        <v>48</v>
      </c>
      <c r="V4904" s="1" t="s">
        <v>48</v>
      </c>
      <c r="W4904" s="1" t="s">
        <v>48</v>
      </c>
      <c r="X4904" s="1" t="s">
        <v>62</v>
      </c>
      <c r="AC4904" s="1" t="s">
        <v>5712</v>
      </c>
      <c r="AD4904" s="1" t="s">
        <v>5712</v>
      </c>
      <c r="AI4904" s="1" t="s">
        <v>17926</v>
      </c>
      <c r="AK4904" s="1" t="s">
        <v>63</v>
      </c>
      <c r="AN4904" s="1" t="s">
        <v>5712</v>
      </c>
      <c r="AP4904" s="1" t="s">
        <v>5712</v>
      </c>
      <c r="AR4904" s="1" t="s">
        <v>5712</v>
      </c>
      <c r="AT4904" s="1" t="s">
        <v>5712</v>
      </c>
    </row>
    <row r="4905" spans="1:48" x14ac:dyDescent="0.35">
      <c r="A4905" s="1" t="s">
        <v>17927</v>
      </c>
      <c r="B4905" s="1" t="s">
        <v>12499</v>
      </c>
      <c r="C4905" s="1" t="s">
        <v>71</v>
      </c>
      <c r="D4905">
        <v>32</v>
      </c>
      <c r="E4905" s="1" t="s">
        <v>57</v>
      </c>
      <c r="F4905" s="1" t="s">
        <v>66</v>
      </c>
      <c r="G4905" s="1" t="s">
        <v>73</v>
      </c>
      <c r="H4905" s="1" t="s">
        <v>109</v>
      </c>
      <c r="I4905" s="1" t="s">
        <v>113</v>
      </c>
      <c r="J4905" s="1" t="s">
        <v>47</v>
      </c>
      <c r="K4905" s="1" t="s">
        <v>48</v>
      </c>
      <c r="L4905" s="1" t="s">
        <v>48</v>
      </c>
      <c r="M4905" s="1" t="s">
        <v>48</v>
      </c>
      <c r="N4905" s="1" t="s">
        <v>48</v>
      </c>
      <c r="O4905" s="1" t="s">
        <v>48</v>
      </c>
      <c r="P4905" s="1" t="s">
        <v>48</v>
      </c>
      <c r="Q4905" s="1" t="s">
        <v>49</v>
      </c>
      <c r="R4905" s="1" t="s">
        <v>48</v>
      </c>
      <c r="S4905" s="1" t="s">
        <v>48</v>
      </c>
      <c r="T4905" s="1" t="s">
        <v>48</v>
      </c>
      <c r="U4905" s="1" t="s">
        <v>48</v>
      </c>
      <c r="V4905" s="1" t="s">
        <v>48</v>
      </c>
      <c r="W4905" s="1" t="s">
        <v>48</v>
      </c>
      <c r="X4905" s="1" t="s">
        <v>51</v>
      </c>
      <c r="Y4905" s="1" t="s">
        <v>17928</v>
      </c>
      <c r="AC4905" s="1" t="s">
        <v>5712</v>
      </c>
      <c r="AD4905" s="1" t="s">
        <v>5712</v>
      </c>
      <c r="AI4905" s="1" t="s">
        <v>17929</v>
      </c>
      <c r="AK4905" s="1" t="s">
        <v>63</v>
      </c>
      <c r="AN4905" s="1" t="s">
        <v>5712</v>
      </c>
      <c r="AP4905" s="1" t="s">
        <v>5712</v>
      </c>
      <c r="AR4905" s="1" t="s">
        <v>5712</v>
      </c>
      <c r="AT4905" s="1" t="s">
        <v>5712</v>
      </c>
      <c r="AV4905" s="1" t="s">
        <v>17930</v>
      </c>
    </row>
    <row r="4906" spans="1:48" x14ac:dyDescent="0.35">
      <c r="A4906" s="1" t="s">
        <v>17931</v>
      </c>
      <c r="B4906" s="1" t="s">
        <v>12499</v>
      </c>
      <c r="C4906" s="1" t="s">
        <v>71</v>
      </c>
      <c r="D4906">
        <v>36</v>
      </c>
      <c r="E4906" s="1" t="s">
        <v>42</v>
      </c>
      <c r="F4906" s="1" t="s">
        <v>107</v>
      </c>
      <c r="G4906" s="1" t="s">
        <v>85</v>
      </c>
      <c r="H4906" s="1" t="s">
        <v>45</v>
      </c>
      <c r="I4906" s="1" t="s">
        <v>74</v>
      </c>
      <c r="J4906" s="1" t="s">
        <v>47</v>
      </c>
      <c r="K4906" s="1" t="s">
        <v>48</v>
      </c>
      <c r="L4906" s="1" t="s">
        <v>48</v>
      </c>
      <c r="M4906" s="1" t="s">
        <v>48</v>
      </c>
      <c r="N4906" s="1" t="s">
        <v>49</v>
      </c>
      <c r="O4906" s="1" t="s">
        <v>48</v>
      </c>
      <c r="P4906" s="1" t="s">
        <v>48</v>
      </c>
      <c r="Q4906" s="1" t="s">
        <v>48</v>
      </c>
      <c r="R4906" s="1" t="s">
        <v>48</v>
      </c>
      <c r="S4906" s="1" t="s">
        <v>48</v>
      </c>
      <c r="T4906" s="1" t="s">
        <v>48</v>
      </c>
      <c r="U4906" s="1" t="s">
        <v>48</v>
      </c>
      <c r="V4906" s="1" t="s">
        <v>48</v>
      </c>
      <c r="W4906" s="1" t="s">
        <v>48</v>
      </c>
      <c r="X4906" s="1" t="s">
        <v>62</v>
      </c>
      <c r="AC4906" s="1" t="s">
        <v>5712</v>
      </c>
      <c r="AD4906" s="1" t="s">
        <v>5712</v>
      </c>
      <c r="AK4906" s="1" t="s">
        <v>55</v>
      </c>
      <c r="AN4906" s="1" t="s">
        <v>5712</v>
      </c>
      <c r="AP4906" s="1" t="s">
        <v>5712</v>
      </c>
      <c r="AR4906" s="1" t="s">
        <v>5712</v>
      </c>
      <c r="AT4906" s="1" t="s">
        <v>5712</v>
      </c>
      <c r="AV4906" s="1" t="s">
        <v>5954</v>
      </c>
    </row>
    <row r="4907" spans="1:48" x14ac:dyDescent="0.35">
      <c r="A4907" s="1" t="s">
        <v>17932</v>
      </c>
      <c r="B4907" s="1" t="s">
        <v>12499</v>
      </c>
      <c r="C4907" s="1" t="s">
        <v>71</v>
      </c>
      <c r="D4907">
        <v>41</v>
      </c>
      <c r="E4907" s="1" t="s">
        <v>42</v>
      </c>
      <c r="F4907" s="1" t="s">
        <v>107</v>
      </c>
      <c r="G4907" s="1" t="s">
        <v>73</v>
      </c>
      <c r="H4907" s="1" t="s">
        <v>109</v>
      </c>
      <c r="I4907" s="1" t="s">
        <v>68</v>
      </c>
      <c r="J4907" s="1" t="s">
        <v>47</v>
      </c>
      <c r="K4907" s="1" t="s">
        <v>48</v>
      </c>
      <c r="L4907" s="1" t="s">
        <v>48</v>
      </c>
      <c r="M4907" s="1" t="s">
        <v>48</v>
      </c>
      <c r="N4907" s="1" t="s">
        <v>48</v>
      </c>
      <c r="O4907" s="1" t="s">
        <v>48</v>
      </c>
      <c r="P4907" s="1" t="s">
        <v>49</v>
      </c>
      <c r="Q4907" s="1" t="s">
        <v>48</v>
      </c>
      <c r="R4907" s="1" t="s">
        <v>48</v>
      </c>
      <c r="S4907" s="1" t="s">
        <v>48</v>
      </c>
      <c r="T4907" s="1" t="s">
        <v>48</v>
      </c>
      <c r="U4907" s="1" t="s">
        <v>48</v>
      </c>
      <c r="V4907" s="1" t="s">
        <v>48</v>
      </c>
      <c r="W4907" s="1" t="s">
        <v>48</v>
      </c>
      <c r="X4907" s="1" t="s">
        <v>62</v>
      </c>
      <c r="AC4907" s="1" t="s">
        <v>5712</v>
      </c>
      <c r="AD4907" s="1" t="s">
        <v>5712</v>
      </c>
      <c r="AI4907" s="1" t="s">
        <v>17933</v>
      </c>
      <c r="AK4907" s="1" t="s">
        <v>55</v>
      </c>
      <c r="AN4907" s="1" t="s">
        <v>5712</v>
      </c>
      <c r="AP4907" s="1" t="s">
        <v>5712</v>
      </c>
      <c r="AR4907" s="1" t="s">
        <v>5712</v>
      </c>
      <c r="AT4907" s="1" t="s">
        <v>5712</v>
      </c>
      <c r="AV4907" s="1" t="s">
        <v>17934</v>
      </c>
    </row>
    <row r="4908" spans="1:48" x14ac:dyDescent="0.35">
      <c r="A4908" s="1" t="s">
        <v>17935</v>
      </c>
      <c r="B4908" s="1" t="s">
        <v>12499</v>
      </c>
      <c r="C4908" s="1" t="s">
        <v>71</v>
      </c>
      <c r="D4908">
        <v>18</v>
      </c>
      <c r="E4908" s="1" t="s">
        <v>57</v>
      </c>
      <c r="F4908" s="1" t="s">
        <v>58</v>
      </c>
      <c r="G4908" s="1" t="s">
        <v>44</v>
      </c>
      <c r="H4908" s="1" t="s">
        <v>144</v>
      </c>
      <c r="I4908" s="1" t="s">
        <v>90</v>
      </c>
      <c r="J4908" s="1" t="s">
        <v>47</v>
      </c>
      <c r="K4908" s="1" t="s">
        <v>48</v>
      </c>
      <c r="L4908" s="1" t="s">
        <v>49</v>
      </c>
      <c r="M4908" s="1" t="s">
        <v>48</v>
      </c>
      <c r="N4908" s="1" t="s">
        <v>48</v>
      </c>
      <c r="O4908" s="1" t="s">
        <v>48</v>
      </c>
      <c r="P4908" s="1" t="s">
        <v>48</v>
      </c>
      <c r="Q4908" s="1" t="s">
        <v>48</v>
      </c>
      <c r="R4908" s="1" t="s">
        <v>48</v>
      </c>
      <c r="S4908" s="1" t="s">
        <v>48</v>
      </c>
      <c r="T4908" s="1" t="s">
        <v>48</v>
      </c>
      <c r="U4908" s="1" t="s">
        <v>48</v>
      </c>
      <c r="V4908" s="1" t="s">
        <v>48</v>
      </c>
      <c r="W4908" s="1" t="s">
        <v>48</v>
      </c>
      <c r="X4908" s="1" t="s">
        <v>116</v>
      </c>
      <c r="Y4908" s="1" t="s">
        <v>17936</v>
      </c>
      <c r="AC4908" s="1" t="s">
        <v>5712</v>
      </c>
      <c r="AD4908" s="1" t="s">
        <v>5712</v>
      </c>
      <c r="AK4908" s="1" t="s">
        <v>63</v>
      </c>
      <c r="AN4908" s="1" t="s">
        <v>5712</v>
      </c>
      <c r="AP4908" s="1" t="s">
        <v>5712</v>
      </c>
      <c r="AR4908" s="1" t="s">
        <v>5712</v>
      </c>
      <c r="AT4908" s="1" t="s">
        <v>5712</v>
      </c>
    </row>
    <row r="4909" spans="1:48" x14ac:dyDescent="0.35">
      <c r="A4909" s="1" t="s">
        <v>17937</v>
      </c>
      <c r="B4909" s="1" t="s">
        <v>12499</v>
      </c>
      <c r="C4909" s="1" t="s">
        <v>71</v>
      </c>
      <c r="D4909">
        <v>45</v>
      </c>
      <c r="E4909" s="1" t="s">
        <v>42</v>
      </c>
      <c r="F4909" s="1" t="s">
        <v>43</v>
      </c>
      <c r="G4909" s="1" t="s">
        <v>59</v>
      </c>
      <c r="H4909" s="1" t="s">
        <v>79</v>
      </c>
      <c r="I4909" s="1" t="s">
        <v>68</v>
      </c>
      <c r="J4909" s="1" t="s">
        <v>47</v>
      </c>
      <c r="K4909" s="1" t="s">
        <v>48</v>
      </c>
      <c r="L4909" s="1" t="s">
        <v>48</v>
      </c>
      <c r="M4909" s="1" t="s">
        <v>48</v>
      </c>
      <c r="N4909" s="1" t="s">
        <v>48</v>
      </c>
      <c r="O4909" s="1" t="s">
        <v>48</v>
      </c>
      <c r="P4909" s="1" t="s">
        <v>48</v>
      </c>
      <c r="Q4909" s="1" t="s">
        <v>48</v>
      </c>
      <c r="R4909" s="1" t="s">
        <v>49</v>
      </c>
      <c r="S4909" s="1" t="s">
        <v>48</v>
      </c>
      <c r="T4909" s="1" t="s">
        <v>48</v>
      </c>
      <c r="U4909" s="1" t="s">
        <v>48</v>
      </c>
      <c r="V4909" s="1" t="s">
        <v>48</v>
      </c>
      <c r="W4909" s="1" t="s">
        <v>48</v>
      </c>
      <c r="X4909" s="1" t="s">
        <v>62</v>
      </c>
      <c r="AC4909" s="1" t="s">
        <v>5712</v>
      </c>
      <c r="AD4909" s="1" t="s">
        <v>5712</v>
      </c>
      <c r="AK4909" s="1" t="s">
        <v>77</v>
      </c>
      <c r="AN4909" s="1" t="s">
        <v>5712</v>
      </c>
      <c r="AP4909" s="1" t="s">
        <v>5712</v>
      </c>
      <c r="AR4909" s="1" t="s">
        <v>5712</v>
      </c>
      <c r="AT4909" s="1" t="s">
        <v>5712</v>
      </c>
    </row>
    <row r="4910" spans="1:48" x14ac:dyDescent="0.35">
      <c r="A4910" s="1" t="s">
        <v>17938</v>
      </c>
      <c r="B4910" s="1" t="s">
        <v>12499</v>
      </c>
      <c r="C4910" s="1" t="s">
        <v>71</v>
      </c>
      <c r="D4910">
        <v>61</v>
      </c>
      <c r="E4910" s="1" t="s">
        <v>65</v>
      </c>
      <c r="F4910" s="1" t="s">
        <v>66</v>
      </c>
      <c r="G4910" s="1" t="s">
        <v>59</v>
      </c>
      <c r="H4910" s="1" t="s">
        <v>45</v>
      </c>
      <c r="I4910" s="1" t="s">
        <v>99</v>
      </c>
      <c r="J4910" s="1" t="s">
        <v>47</v>
      </c>
      <c r="K4910" s="1" t="s">
        <v>48</v>
      </c>
      <c r="L4910" s="1" t="s">
        <v>49</v>
      </c>
      <c r="M4910" s="1" t="s">
        <v>48</v>
      </c>
      <c r="N4910" s="1" t="s">
        <v>48</v>
      </c>
      <c r="O4910" s="1" t="s">
        <v>48</v>
      </c>
      <c r="P4910" s="1" t="s">
        <v>48</v>
      </c>
      <c r="Q4910" s="1" t="s">
        <v>48</v>
      </c>
      <c r="R4910" s="1" t="s">
        <v>48</v>
      </c>
      <c r="S4910" s="1" t="s">
        <v>48</v>
      </c>
      <c r="T4910" s="1" t="s">
        <v>48</v>
      </c>
      <c r="U4910" s="1" t="s">
        <v>48</v>
      </c>
      <c r="V4910" s="1" t="s">
        <v>48</v>
      </c>
      <c r="W4910" s="1" t="s">
        <v>48</v>
      </c>
      <c r="X4910" s="1" t="s">
        <v>62</v>
      </c>
      <c r="AC4910" s="1" t="s">
        <v>5712</v>
      </c>
      <c r="AD4910" s="1" t="s">
        <v>5712</v>
      </c>
      <c r="AI4910" s="1" t="s">
        <v>17939</v>
      </c>
      <c r="AK4910" s="1" t="s">
        <v>55</v>
      </c>
      <c r="AN4910" s="1" t="s">
        <v>5712</v>
      </c>
      <c r="AP4910" s="1" t="s">
        <v>131</v>
      </c>
      <c r="AR4910" s="1" t="s">
        <v>5712</v>
      </c>
      <c r="AT4910" s="1" t="s">
        <v>5712</v>
      </c>
    </row>
    <row r="4911" spans="1:48" x14ac:dyDescent="0.35">
      <c r="A4911" s="1" t="s">
        <v>17940</v>
      </c>
      <c r="B4911" s="1" t="s">
        <v>12499</v>
      </c>
      <c r="C4911" s="1" t="s">
        <v>71</v>
      </c>
      <c r="D4911">
        <v>45</v>
      </c>
      <c r="E4911" s="1" t="s">
        <v>42</v>
      </c>
      <c r="F4911" s="1" t="s">
        <v>72</v>
      </c>
      <c r="G4911" s="1" t="s">
        <v>98</v>
      </c>
      <c r="H4911" s="1" t="s">
        <v>45</v>
      </c>
      <c r="I4911" s="1" t="s">
        <v>74</v>
      </c>
      <c r="J4911" s="1" t="s">
        <v>47</v>
      </c>
      <c r="K4911" s="1" t="s">
        <v>49</v>
      </c>
      <c r="L4911" s="1" t="s">
        <v>48</v>
      </c>
      <c r="M4911" s="1" t="s">
        <v>48</v>
      </c>
      <c r="N4911" s="1" t="s">
        <v>48</v>
      </c>
      <c r="O4911" s="1" t="s">
        <v>48</v>
      </c>
      <c r="P4911" s="1" t="s">
        <v>48</v>
      </c>
      <c r="Q4911" s="1" t="s">
        <v>48</v>
      </c>
      <c r="R4911" s="1" t="s">
        <v>48</v>
      </c>
      <c r="S4911" s="1" t="s">
        <v>48</v>
      </c>
      <c r="T4911" s="1" t="s">
        <v>49</v>
      </c>
      <c r="U4911" s="1" t="s">
        <v>48</v>
      </c>
      <c r="V4911" s="1" t="s">
        <v>48</v>
      </c>
      <c r="W4911" s="1" t="s">
        <v>48</v>
      </c>
      <c r="X4911" s="1" t="s">
        <v>62</v>
      </c>
      <c r="AC4911" s="1" t="s">
        <v>5712</v>
      </c>
      <c r="AD4911" s="1" t="s">
        <v>5712</v>
      </c>
      <c r="AI4911" s="1" t="s">
        <v>17941</v>
      </c>
      <c r="AK4911" s="1" t="s">
        <v>77</v>
      </c>
      <c r="AN4911" s="1" t="s">
        <v>131</v>
      </c>
      <c r="AP4911" s="1" t="s">
        <v>5712</v>
      </c>
      <c r="AR4911" s="1" t="s">
        <v>5712</v>
      </c>
      <c r="AT4911" s="1" t="s">
        <v>5712</v>
      </c>
    </row>
    <row r="4912" spans="1:48" x14ac:dyDescent="0.35">
      <c r="A4912" s="1" t="s">
        <v>17942</v>
      </c>
      <c r="B4912" s="1" t="s">
        <v>12499</v>
      </c>
      <c r="C4912" s="1" t="s">
        <v>71</v>
      </c>
      <c r="D4912">
        <v>23</v>
      </c>
      <c r="E4912" s="1" t="s">
        <v>57</v>
      </c>
      <c r="F4912" s="1" t="s">
        <v>58</v>
      </c>
      <c r="G4912" s="1" t="s">
        <v>44</v>
      </c>
      <c r="H4912" s="1" t="s">
        <v>144</v>
      </c>
      <c r="I4912" s="1" t="s">
        <v>46</v>
      </c>
      <c r="J4912" s="1" t="s">
        <v>47</v>
      </c>
      <c r="K4912" s="1" t="s">
        <v>48</v>
      </c>
      <c r="L4912" s="1" t="s">
        <v>48</v>
      </c>
      <c r="M4912" s="1" t="s">
        <v>49</v>
      </c>
      <c r="N4912" s="1" t="s">
        <v>48</v>
      </c>
      <c r="O4912" s="1" t="s">
        <v>48</v>
      </c>
      <c r="P4912" s="1" t="s">
        <v>48</v>
      </c>
      <c r="Q4912" s="1" t="s">
        <v>48</v>
      </c>
      <c r="R4912" s="1" t="s">
        <v>48</v>
      </c>
      <c r="S4912" s="1" t="s">
        <v>48</v>
      </c>
      <c r="T4912" s="1" t="s">
        <v>48</v>
      </c>
      <c r="U4912" s="1" t="s">
        <v>48</v>
      </c>
      <c r="V4912" s="1" t="s">
        <v>48</v>
      </c>
      <c r="W4912" s="1" t="s">
        <v>49</v>
      </c>
      <c r="X4912" s="1" t="s">
        <v>62</v>
      </c>
      <c r="AC4912" s="1" t="s">
        <v>5712</v>
      </c>
      <c r="AD4912" s="1" t="s">
        <v>5712</v>
      </c>
      <c r="AI4912" s="1" t="s">
        <v>17943</v>
      </c>
      <c r="AK4912" s="1" t="s">
        <v>77</v>
      </c>
      <c r="AN4912" s="1" t="s">
        <v>5712</v>
      </c>
      <c r="AP4912" s="1" t="s">
        <v>5712</v>
      </c>
      <c r="AR4912" s="1" t="s">
        <v>5712</v>
      </c>
      <c r="AT4912" s="1" t="s">
        <v>5712</v>
      </c>
      <c r="AV4912" s="1" t="s">
        <v>17944</v>
      </c>
    </row>
    <row r="4913" spans="1:48" x14ac:dyDescent="0.35">
      <c r="A4913" s="1" t="s">
        <v>17945</v>
      </c>
      <c r="B4913" s="1" t="s">
        <v>12499</v>
      </c>
      <c r="C4913" s="1" t="s">
        <v>71</v>
      </c>
      <c r="D4913">
        <v>25</v>
      </c>
      <c r="E4913" s="1" t="s">
        <v>57</v>
      </c>
      <c r="F4913" s="1" t="s">
        <v>58</v>
      </c>
      <c r="G4913" s="1" t="s">
        <v>59</v>
      </c>
      <c r="H4913" s="1" t="s">
        <v>79</v>
      </c>
      <c r="I4913" s="1" t="s">
        <v>46</v>
      </c>
      <c r="J4913" s="1" t="s">
        <v>47</v>
      </c>
      <c r="K4913" s="1" t="s">
        <v>48</v>
      </c>
      <c r="L4913" s="1" t="s">
        <v>49</v>
      </c>
      <c r="M4913" s="1" t="s">
        <v>48</v>
      </c>
      <c r="N4913" s="1" t="s">
        <v>48</v>
      </c>
      <c r="O4913" s="1" t="s">
        <v>48</v>
      </c>
      <c r="P4913" s="1" t="s">
        <v>48</v>
      </c>
      <c r="Q4913" s="1" t="s">
        <v>48</v>
      </c>
      <c r="R4913" s="1" t="s">
        <v>48</v>
      </c>
      <c r="S4913" s="1" t="s">
        <v>48</v>
      </c>
      <c r="T4913" s="1" t="s">
        <v>48</v>
      </c>
      <c r="U4913" s="1" t="s">
        <v>48</v>
      </c>
      <c r="V4913" s="1" t="s">
        <v>48</v>
      </c>
      <c r="W4913" s="1" t="s">
        <v>48</v>
      </c>
      <c r="X4913" s="1" t="s">
        <v>62</v>
      </c>
      <c r="AC4913" s="1" t="s">
        <v>5712</v>
      </c>
      <c r="AD4913" s="1" t="s">
        <v>5712</v>
      </c>
      <c r="AK4913" s="1" t="s">
        <v>101</v>
      </c>
      <c r="AN4913" s="1" t="s">
        <v>5712</v>
      </c>
      <c r="AP4913" s="1" t="s">
        <v>5712</v>
      </c>
      <c r="AR4913" s="1" t="s">
        <v>5712</v>
      </c>
      <c r="AT4913" s="1" t="s">
        <v>5712</v>
      </c>
      <c r="AV4913" s="1" t="s">
        <v>6721</v>
      </c>
    </row>
    <row r="4914" spans="1:48" x14ac:dyDescent="0.35">
      <c r="A4914" s="1" t="s">
        <v>17946</v>
      </c>
      <c r="B4914" s="1" t="s">
        <v>12499</v>
      </c>
      <c r="C4914" s="1" t="s">
        <v>71</v>
      </c>
      <c r="D4914">
        <v>28</v>
      </c>
      <c r="E4914" s="1" t="s">
        <v>57</v>
      </c>
      <c r="F4914" s="1" t="s">
        <v>58</v>
      </c>
      <c r="G4914" s="1" t="s">
        <v>59</v>
      </c>
      <c r="H4914" s="1" t="s">
        <v>45</v>
      </c>
      <c r="I4914" s="1" t="s">
        <v>99</v>
      </c>
      <c r="J4914" s="1" t="s">
        <v>47</v>
      </c>
      <c r="K4914" s="1" t="s">
        <v>48</v>
      </c>
      <c r="L4914" s="1" t="s">
        <v>48</v>
      </c>
      <c r="M4914" s="1" t="s">
        <v>49</v>
      </c>
      <c r="N4914" s="1" t="s">
        <v>48</v>
      </c>
      <c r="O4914" s="1" t="s">
        <v>48</v>
      </c>
      <c r="P4914" s="1" t="s">
        <v>48</v>
      </c>
      <c r="Q4914" s="1" t="s">
        <v>48</v>
      </c>
      <c r="R4914" s="1" t="s">
        <v>48</v>
      </c>
      <c r="S4914" s="1" t="s">
        <v>48</v>
      </c>
      <c r="T4914" s="1" t="s">
        <v>48</v>
      </c>
      <c r="U4914" s="1" t="s">
        <v>48</v>
      </c>
      <c r="V4914" s="1" t="s">
        <v>48</v>
      </c>
      <c r="W4914" s="1" t="s">
        <v>48</v>
      </c>
      <c r="X4914" s="1" t="s">
        <v>62</v>
      </c>
      <c r="AC4914" s="1" t="s">
        <v>5712</v>
      </c>
      <c r="AD4914" s="1" t="s">
        <v>5712</v>
      </c>
      <c r="AK4914" s="1" t="s">
        <v>55</v>
      </c>
      <c r="AN4914" s="1" t="s">
        <v>5712</v>
      </c>
      <c r="AP4914" s="1" t="s">
        <v>5712</v>
      </c>
      <c r="AR4914" s="1" t="s">
        <v>5712</v>
      </c>
      <c r="AT4914" s="1" t="s">
        <v>5712</v>
      </c>
    </row>
    <row r="4915" spans="1:48" x14ac:dyDescent="0.35">
      <c r="A4915" s="1" t="s">
        <v>17947</v>
      </c>
      <c r="B4915" s="1" t="s">
        <v>12499</v>
      </c>
      <c r="C4915" s="1" t="s">
        <v>71</v>
      </c>
      <c r="D4915">
        <v>32</v>
      </c>
      <c r="E4915" s="1" t="s">
        <v>57</v>
      </c>
      <c r="F4915" s="1" t="s">
        <v>58</v>
      </c>
      <c r="G4915" s="1" t="s">
        <v>98</v>
      </c>
      <c r="H4915" s="1" t="s">
        <v>45</v>
      </c>
      <c r="I4915" s="1" t="s">
        <v>99</v>
      </c>
      <c r="J4915" s="1" t="s">
        <v>47</v>
      </c>
      <c r="K4915" s="1" t="s">
        <v>48</v>
      </c>
      <c r="L4915" s="1" t="s">
        <v>48</v>
      </c>
      <c r="M4915" s="1" t="s">
        <v>48</v>
      </c>
      <c r="N4915" s="1" t="s">
        <v>49</v>
      </c>
      <c r="O4915" s="1" t="s">
        <v>48</v>
      </c>
      <c r="P4915" s="1" t="s">
        <v>48</v>
      </c>
      <c r="Q4915" s="1" t="s">
        <v>48</v>
      </c>
      <c r="R4915" s="1" t="s">
        <v>48</v>
      </c>
      <c r="S4915" s="1" t="s">
        <v>48</v>
      </c>
      <c r="T4915" s="1" t="s">
        <v>48</v>
      </c>
      <c r="U4915" s="1" t="s">
        <v>48</v>
      </c>
      <c r="V4915" s="1" t="s">
        <v>48</v>
      </c>
      <c r="W4915" s="1" t="s">
        <v>48</v>
      </c>
      <c r="X4915" s="1" t="s">
        <v>62</v>
      </c>
      <c r="AC4915" s="1" t="s">
        <v>5712</v>
      </c>
      <c r="AD4915" s="1" t="s">
        <v>5712</v>
      </c>
      <c r="AI4915" s="1" t="s">
        <v>17948</v>
      </c>
      <c r="AK4915" s="1" t="s">
        <v>77</v>
      </c>
      <c r="AN4915" s="1" t="s">
        <v>5712</v>
      </c>
      <c r="AP4915" s="1" t="s">
        <v>5712</v>
      </c>
      <c r="AR4915" s="1" t="s">
        <v>5712</v>
      </c>
      <c r="AT4915" s="1" t="s">
        <v>5712</v>
      </c>
      <c r="AV4915" s="1" t="s">
        <v>17949</v>
      </c>
    </row>
    <row r="4916" spans="1:48" x14ac:dyDescent="0.35">
      <c r="A4916" s="1" t="s">
        <v>17950</v>
      </c>
      <c r="B4916" s="1" t="s">
        <v>12499</v>
      </c>
      <c r="C4916" s="1" t="s">
        <v>71</v>
      </c>
      <c r="D4916">
        <v>30</v>
      </c>
      <c r="E4916" s="1" t="s">
        <v>57</v>
      </c>
      <c r="F4916" s="1" t="s">
        <v>58</v>
      </c>
      <c r="G4916" s="1" t="s">
        <v>98</v>
      </c>
      <c r="H4916" s="1" t="s">
        <v>45</v>
      </c>
      <c r="I4916" s="1" t="s">
        <v>68</v>
      </c>
      <c r="J4916" s="1" t="s">
        <v>47</v>
      </c>
      <c r="K4916" s="1" t="s">
        <v>48</v>
      </c>
      <c r="L4916" s="1" t="s">
        <v>48</v>
      </c>
      <c r="M4916" s="1" t="s">
        <v>49</v>
      </c>
      <c r="N4916" s="1" t="s">
        <v>48</v>
      </c>
      <c r="O4916" s="1" t="s">
        <v>48</v>
      </c>
      <c r="P4916" s="1" t="s">
        <v>48</v>
      </c>
      <c r="Q4916" s="1" t="s">
        <v>48</v>
      </c>
      <c r="R4916" s="1" t="s">
        <v>48</v>
      </c>
      <c r="S4916" s="1" t="s">
        <v>48</v>
      </c>
      <c r="T4916" s="1" t="s">
        <v>48</v>
      </c>
      <c r="U4916" s="1" t="s">
        <v>48</v>
      </c>
      <c r="V4916" s="1" t="s">
        <v>48</v>
      </c>
      <c r="W4916" s="1" t="s">
        <v>48</v>
      </c>
      <c r="X4916" s="1" t="s">
        <v>75</v>
      </c>
      <c r="Y4916" s="1" t="s">
        <v>17951</v>
      </c>
      <c r="AC4916" s="1" t="s">
        <v>5712</v>
      </c>
      <c r="AD4916" s="1" t="s">
        <v>5712</v>
      </c>
      <c r="AI4916" s="1" t="s">
        <v>1024</v>
      </c>
      <c r="AK4916" s="1" t="s">
        <v>63</v>
      </c>
      <c r="AN4916" s="1" t="s">
        <v>5712</v>
      </c>
      <c r="AP4916" s="1" t="s">
        <v>5712</v>
      </c>
      <c r="AR4916" s="1" t="s">
        <v>5712</v>
      </c>
      <c r="AT4916" s="1" t="s">
        <v>5712</v>
      </c>
    </row>
    <row r="4917" spans="1:48" x14ac:dyDescent="0.35">
      <c r="A4917" s="1" t="s">
        <v>17952</v>
      </c>
      <c r="B4917" s="1" t="s">
        <v>12499</v>
      </c>
      <c r="C4917" s="1" t="s">
        <v>71</v>
      </c>
      <c r="D4917">
        <v>39</v>
      </c>
      <c r="E4917" s="1" t="s">
        <v>42</v>
      </c>
      <c r="F4917" s="1" t="s">
        <v>107</v>
      </c>
      <c r="G4917" s="1" t="s">
        <v>59</v>
      </c>
      <c r="H4917" s="1" t="s">
        <v>45</v>
      </c>
      <c r="I4917" s="1" t="s">
        <v>110</v>
      </c>
      <c r="J4917" s="1" t="s">
        <v>47</v>
      </c>
      <c r="K4917" s="1" t="s">
        <v>48</v>
      </c>
      <c r="L4917" s="1" t="s">
        <v>48</v>
      </c>
      <c r="M4917" s="1" t="s">
        <v>48</v>
      </c>
      <c r="N4917" s="1" t="s">
        <v>48</v>
      </c>
      <c r="O4917" s="1" t="s">
        <v>48</v>
      </c>
      <c r="P4917" s="1" t="s">
        <v>48</v>
      </c>
      <c r="Q4917" s="1" t="s">
        <v>48</v>
      </c>
      <c r="R4917" s="1" t="s">
        <v>49</v>
      </c>
      <c r="S4917" s="1" t="s">
        <v>48</v>
      </c>
      <c r="T4917" s="1" t="s">
        <v>48</v>
      </c>
      <c r="U4917" s="1" t="s">
        <v>48</v>
      </c>
      <c r="V4917" s="1" t="s">
        <v>48</v>
      </c>
      <c r="W4917" s="1" t="s">
        <v>48</v>
      </c>
      <c r="X4917" s="1" t="s">
        <v>116</v>
      </c>
      <c r="Y4917" s="1" t="s">
        <v>17953</v>
      </c>
      <c r="AC4917" s="1" t="s">
        <v>5712</v>
      </c>
      <c r="AD4917" s="1" t="s">
        <v>5712</v>
      </c>
      <c r="AK4917" s="1" t="s">
        <v>63</v>
      </c>
      <c r="AN4917" s="1" t="s">
        <v>5712</v>
      </c>
      <c r="AP4917" s="1" t="s">
        <v>5712</v>
      </c>
      <c r="AR4917" s="1" t="s">
        <v>5712</v>
      </c>
      <c r="AT4917" s="1" t="s">
        <v>5712</v>
      </c>
      <c r="AV4917" s="1" t="s">
        <v>17954</v>
      </c>
    </row>
    <row r="4918" spans="1:48" x14ac:dyDescent="0.35">
      <c r="A4918" s="1" t="s">
        <v>17955</v>
      </c>
      <c r="B4918" s="1" t="s">
        <v>12499</v>
      </c>
      <c r="C4918" s="1" t="s">
        <v>41</v>
      </c>
      <c r="D4918">
        <v>60</v>
      </c>
      <c r="E4918" s="1" t="s">
        <v>65</v>
      </c>
      <c r="F4918" s="1" t="s">
        <v>43</v>
      </c>
      <c r="G4918" s="1" t="s">
        <v>137</v>
      </c>
      <c r="H4918" s="1" t="s">
        <v>92</v>
      </c>
      <c r="I4918" s="1" t="s">
        <v>125</v>
      </c>
      <c r="J4918" s="1" t="s">
        <v>47</v>
      </c>
      <c r="K4918" s="1" t="s">
        <v>48</v>
      </c>
      <c r="L4918" s="1" t="s">
        <v>48</v>
      </c>
      <c r="M4918" s="1" t="s">
        <v>48</v>
      </c>
      <c r="N4918" s="1" t="s">
        <v>49</v>
      </c>
      <c r="O4918" s="1" t="s">
        <v>48</v>
      </c>
      <c r="P4918" s="1" t="s">
        <v>48</v>
      </c>
      <c r="Q4918" s="1" t="s">
        <v>48</v>
      </c>
      <c r="R4918" s="1" t="s">
        <v>48</v>
      </c>
      <c r="S4918" s="1" t="s">
        <v>48</v>
      </c>
      <c r="T4918" s="1" t="s">
        <v>48</v>
      </c>
      <c r="U4918" s="1" t="s">
        <v>48</v>
      </c>
      <c r="V4918" s="1" t="s">
        <v>48</v>
      </c>
      <c r="W4918" s="1" t="s">
        <v>48</v>
      </c>
      <c r="X4918" s="1" t="s">
        <v>116</v>
      </c>
      <c r="Y4918" s="1" t="s">
        <v>17214</v>
      </c>
      <c r="AC4918" s="1" t="s">
        <v>5712</v>
      </c>
      <c r="AD4918" s="1" t="s">
        <v>5712</v>
      </c>
      <c r="AK4918" s="1" t="s">
        <v>77</v>
      </c>
      <c r="AN4918" s="1" t="s">
        <v>5712</v>
      </c>
      <c r="AP4918" s="1" t="s">
        <v>5712</v>
      </c>
      <c r="AR4918" s="1" t="s">
        <v>5712</v>
      </c>
      <c r="AT4918" s="1" t="s">
        <v>5712</v>
      </c>
    </row>
    <row r="4919" spans="1:48" x14ac:dyDescent="0.35">
      <c r="A4919" s="1" t="s">
        <v>17956</v>
      </c>
      <c r="B4919" s="1" t="s">
        <v>12499</v>
      </c>
      <c r="C4919" s="1" t="s">
        <v>71</v>
      </c>
      <c r="D4919">
        <v>38</v>
      </c>
      <c r="E4919" s="1" t="s">
        <v>42</v>
      </c>
      <c r="F4919" s="1" t="s">
        <v>107</v>
      </c>
      <c r="G4919" s="1" t="s">
        <v>59</v>
      </c>
      <c r="H4919" s="1" t="s">
        <v>92</v>
      </c>
      <c r="I4919" s="1" t="s">
        <v>68</v>
      </c>
      <c r="J4919" s="1" t="s">
        <v>47</v>
      </c>
      <c r="K4919" s="1" t="s">
        <v>48</v>
      </c>
      <c r="L4919" s="1" t="s">
        <v>48</v>
      </c>
      <c r="M4919" s="1" t="s">
        <v>48</v>
      </c>
      <c r="N4919" s="1" t="s">
        <v>48</v>
      </c>
      <c r="O4919" s="1" t="s">
        <v>48</v>
      </c>
      <c r="P4919" s="1" t="s">
        <v>49</v>
      </c>
      <c r="Q4919" s="1" t="s">
        <v>48</v>
      </c>
      <c r="R4919" s="1" t="s">
        <v>48</v>
      </c>
      <c r="S4919" s="1" t="s">
        <v>48</v>
      </c>
      <c r="T4919" s="1" t="s">
        <v>48</v>
      </c>
      <c r="U4919" s="1" t="s">
        <v>48</v>
      </c>
      <c r="V4919" s="1" t="s">
        <v>48</v>
      </c>
      <c r="W4919" s="1" t="s">
        <v>48</v>
      </c>
      <c r="X4919" s="1" t="s">
        <v>62</v>
      </c>
      <c r="AC4919" s="1" t="s">
        <v>5712</v>
      </c>
      <c r="AD4919" s="1" t="s">
        <v>5712</v>
      </c>
      <c r="AK4919" s="1" t="s">
        <v>77</v>
      </c>
      <c r="AN4919" s="1" t="s">
        <v>5712</v>
      </c>
      <c r="AP4919" s="1" t="s">
        <v>5712</v>
      </c>
      <c r="AR4919" s="1" t="s">
        <v>5712</v>
      </c>
      <c r="AT4919" s="1" t="s">
        <v>5712</v>
      </c>
    </row>
    <row r="4920" spans="1:48" x14ac:dyDescent="0.35">
      <c r="A4920" s="1" t="s">
        <v>17957</v>
      </c>
      <c r="B4920" s="1" t="s">
        <v>12499</v>
      </c>
      <c r="C4920" s="1" t="s">
        <v>71</v>
      </c>
      <c r="D4920">
        <v>31</v>
      </c>
      <c r="E4920" s="1" t="s">
        <v>57</v>
      </c>
      <c r="F4920" s="1" t="s">
        <v>107</v>
      </c>
      <c r="G4920" s="1" t="s">
        <v>73</v>
      </c>
      <c r="H4920" s="1" t="s">
        <v>79</v>
      </c>
      <c r="I4920" s="1" t="s">
        <v>68</v>
      </c>
      <c r="J4920" s="1" t="s">
        <v>47</v>
      </c>
      <c r="K4920" s="1" t="s">
        <v>48</v>
      </c>
      <c r="L4920" s="1" t="s">
        <v>49</v>
      </c>
      <c r="M4920" s="1" t="s">
        <v>48</v>
      </c>
      <c r="N4920" s="1" t="s">
        <v>48</v>
      </c>
      <c r="O4920" s="1" t="s">
        <v>48</v>
      </c>
      <c r="P4920" s="1" t="s">
        <v>48</v>
      </c>
      <c r="Q4920" s="1" t="s">
        <v>48</v>
      </c>
      <c r="R4920" s="1" t="s">
        <v>48</v>
      </c>
      <c r="S4920" s="1" t="s">
        <v>48</v>
      </c>
      <c r="T4920" s="1" t="s">
        <v>48</v>
      </c>
      <c r="U4920" s="1" t="s">
        <v>48</v>
      </c>
      <c r="V4920" s="1" t="s">
        <v>48</v>
      </c>
      <c r="W4920" s="1" t="s">
        <v>48</v>
      </c>
      <c r="X4920" s="1" t="s">
        <v>116</v>
      </c>
      <c r="Y4920" s="1" t="s">
        <v>17958</v>
      </c>
      <c r="AC4920" s="1" t="s">
        <v>5712</v>
      </c>
      <c r="AD4920" s="1" t="s">
        <v>5712</v>
      </c>
      <c r="AK4920" s="1" t="s">
        <v>77</v>
      </c>
      <c r="AN4920" s="1" t="s">
        <v>5712</v>
      </c>
      <c r="AP4920" s="1" t="s">
        <v>5712</v>
      </c>
      <c r="AR4920" s="1" t="s">
        <v>5712</v>
      </c>
      <c r="AT4920" s="1" t="s">
        <v>5712</v>
      </c>
    </row>
    <row r="4921" spans="1:48" x14ac:dyDescent="0.35">
      <c r="A4921" s="1" t="s">
        <v>17959</v>
      </c>
      <c r="B4921" s="1" t="s">
        <v>12499</v>
      </c>
      <c r="C4921" s="1" t="s">
        <v>71</v>
      </c>
      <c r="D4921">
        <v>22</v>
      </c>
      <c r="E4921" s="1" t="s">
        <v>57</v>
      </c>
      <c r="F4921" s="1" t="s">
        <v>58</v>
      </c>
      <c r="G4921" s="1" t="s">
        <v>98</v>
      </c>
      <c r="H4921" s="1" t="s">
        <v>79</v>
      </c>
      <c r="I4921" s="1" t="s">
        <v>99</v>
      </c>
      <c r="J4921" s="1" t="s">
        <v>47</v>
      </c>
      <c r="K4921" s="1" t="s">
        <v>48</v>
      </c>
      <c r="L4921" s="1" t="s">
        <v>48</v>
      </c>
      <c r="M4921" s="1" t="s">
        <v>48</v>
      </c>
      <c r="N4921" s="1" t="s">
        <v>48</v>
      </c>
      <c r="O4921" s="1" t="s">
        <v>49</v>
      </c>
      <c r="P4921" s="1" t="s">
        <v>48</v>
      </c>
      <c r="Q4921" s="1" t="s">
        <v>48</v>
      </c>
      <c r="R4921" s="1" t="s">
        <v>48</v>
      </c>
      <c r="S4921" s="1" t="s">
        <v>48</v>
      </c>
      <c r="T4921" s="1" t="s">
        <v>48</v>
      </c>
      <c r="U4921" s="1" t="s">
        <v>48</v>
      </c>
      <c r="V4921" s="1" t="s">
        <v>48</v>
      </c>
      <c r="W4921" s="1" t="s">
        <v>48</v>
      </c>
      <c r="X4921" s="1" t="s">
        <v>75</v>
      </c>
      <c r="Y4921" s="1" t="s">
        <v>17960</v>
      </c>
      <c r="AC4921" s="1" t="s">
        <v>5712</v>
      </c>
      <c r="AD4921" s="1" t="s">
        <v>5712</v>
      </c>
      <c r="AK4921" s="1" t="s">
        <v>63</v>
      </c>
      <c r="AN4921" s="1" t="s">
        <v>5712</v>
      </c>
      <c r="AP4921" s="1" t="s">
        <v>5712</v>
      </c>
      <c r="AR4921" s="1" t="s">
        <v>5712</v>
      </c>
      <c r="AT4921" s="1" t="s">
        <v>5712</v>
      </c>
    </row>
    <row r="4922" spans="1:48" x14ac:dyDescent="0.35">
      <c r="A4922" s="1" t="s">
        <v>17961</v>
      </c>
      <c r="B4922" s="1" t="s">
        <v>12499</v>
      </c>
      <c r="C4922" s="1" t="s">
        <v>41</v>
      </c>
      <c r="D4922">
        <v>69</v>
      </c>
      <c r="E4922" s="1" t="s">
        <v>65</v>
      </c>
      <c r="F4922" s="1" t="s">
        <v>66</v>
      </c>
      <c r="G4922" s="1" t="s">
        <v>44</v>
      </c>
      <c r="H4922" s="1" t="s">
        <v>67</v>
      </c>
      <c r="I4922" s="1" t="s">
        <v>90</v>
      </c>
      <c r="J4922" s="1" t="s">
        <v>47</v>
      </c>
      <c r="K4922" s="1" t="s">
        <v>49</v>
      </c>
      <c r="L4922" s="1" t="s">
        <v>48</v>
      </c>
      <c r="M4922" s="1" t="s">
        <v>48</v>
      </c>
      <c r="N4922" s="1" t="s">
        <v>48</v>
      </c>
      <c r="O4922" s="1" t="s">
        <v>48</v>
      </c>
      <c r="P4922" s="1" t="s">
        <v>48</v>
      </c>
      <c r="Q4922" s="1" t="s">
        <v>48</v>
      </c>
      <c r="R4922" s="1" t="s">
        <v>48</v>
      </c>
      <c r="S4922" s="1" t="s">
        <v>48</v>
      </c>
      <c r="T4922" s="1" t="s">
        <v>49</v>
      </c>
      <c r="U4922" s="1" t="s">
        <v>48</v>
      </c>
      <c r="V4922" s="1" t="s">
        <v>48</v>
      </c>
      <c r="W4922" s="1" t="s">
        <v>48</v>
      </c>
      <c r="X4922" s="1" t="s">
        <v>116</v>
      </c>
      <c r="Y4922" s="1" t="s">
        <v>17962</v>
      </c>
      <c r="AC4922" s="1" t="s">
        <v>5712</v>
      </c>
      <c r="AD4922" s="1" t="s">
        <v>5712</v>
      </c>
      <c r="AI4922" s="1" t="s">
        <v>17963</v>
      </c>
      <c r="AK4922" s="1" t="s">
        <v>63</v>
      </c>
      <c r="AN4922" s="1" t="s">
        <v>5712</v>
      </c>
      <c r="AP4922" s="1" t="s">
        <v>81</v>
      </c>
      <c r="AR4922" s="1" t="s">
        <v>5712</v>
      </c>
      <c r="AT4922" s="1" t="s">
        <v>5712</v>
      </c>
    </row>
    <row r="4923" spans="1:48" x14ac:dyDescent="0.35">
      <c r="A4923" s="1" t="s">
        <v>17964</v>
      </c>
      <c r="B4923" s="1" t="s">
        <v>12499</v>
      </c>
      <c r="C4923" s="1" t="s">
        <v>71</v>
      </c>
      <c r="D4923">
        <v>21</v>
      </c>
      <c r="E4923" s="1" t="s">
        <v>57</v>
      </c>
      <c r="F4923" s="1" t="s">
        <v>58</v>
      </c>
      <c r="G4923" s="1" t="s">
        <v>44</v>
      </c>
      <c r="H4923" s="1" t="s">
        <v>79</v>
      </c>
      <c r="I4923" s="1" t="s">
        <v>74</v>
      </c>
      <c r="J4923" s="1" t="s">
        <v>47</v>
      </c>
      <c r="K4923" s="1" t="s">
        <v>48</v>
      </c>
      <c r="L4923" s="1" t="s">
        <v>49</v>
      </c>
      <c r="M4923" s="1" t="s">
        <v>48</v>
      </c>
      <c r="N4923" s="1" t="s">
        <v>48</v>
      </c>
      <c r="O4923" s="1" t="s">
        <v>48</v>
      </c>
      <c r="P4923" s="1" t="s">
        <v>48</v>
      </c>
      <c r="Q4923" s="1" t="s">
        <v>48</v>
      </c>
      <c r="R4923" s="1" t="s">
        <v>48</v>
      </c>
      <c r="S4923" s="1" t="s">
        <v>48</v>
      </c>
      <c r="T4923" s="1" t="s">
        <v>48</v>
      </c>
      <c r="U4923" s="1" t="s">
        <v>48</v>
      </c>
      <c r="V4923" s="1" t="s">
        <v>48</v>
      </c>
      <c r="W4923" s="1" t="s">
        <v>48</v>
      </c>
      <c r="X4923" s="1" t="s">
        <v>116</v>
      </c>
      <c r="Y4923" s="1" t="s">
        <v>17965</v>
      </c>
      <c r="AC4923" s="1" t="s">
        <v>5712</v>
      </c>
      <c r="AD4923" s="1" t="s">
        <v>5712</v>
      </c>
      <c r="AK4923" s="1" t="s">
        <v>63</v>
      </c>
      <c r="AN4923" s="1" t="s">
        <v>5712</v>
      </c>
      <c r="AP4923" s="1" t="s">
        <v>5712</v>
      </c>
      <c r="AR4923" s="1" t="s">
        <v>5712</v>
      </c>
      <c r="AT4923" s="1" t="s">
        <v>5712</v>
      </c>
      <c r="AV4923" s="1" t="s">
        <v>3168</v>
      </c>
    </row>
    <row r="4924" spans="1:48" x14ac:dyDescent="0.35">
      <c r="A4924" s="1" t="s">
        <v>17966</v>
      </c>
      <c r="B4924" s="1" t="s">
        <v>12499</v>
      </c>
      <c r="C4924" s="1" t="s">
        <v>71</v>
      </c>
      <c r="D4924">
        <v>28</v>
      </c>
      <c r="E4924" s="1" t="s">
        <v>57</v>
      </c>
      <c r="F4924" s="1" t="s">
        <v>58</v>
      </c>
      <c r="G4924" s="1" t="s">
        <v>59</v>
      </c>
      <c r="H4924" s="1" t="s">
        <v>45</v>
      </c>
      <c r="I4924" s="1" t="s">
        <v>110</v>
      </c>
      <c r="J4924" s="1" t="s">
        <v>47</v>
      </c>
      <c r="K4924" s="1" t="s">
        <v>48</v>
      </c>
      <c r="L4924" s="1" t="s">
        <v>48</v>
      </c>
      <c r="M4924" s="1" t="s">
        <v>48</v>
      </c>
      <c r="N4924" s="1" t="s">
        <v>48</v>
      </c>
      <c r="O4924" s="1" t="s">
        <v>48</v>
      </c>
      <c r="P4924" s="1" t="s">
        <v>48</v>
      </c>
      <c r="Q4924" s="1" t="s">
        <v>48</v>
      </c>
      <c r="R4924" s="1" t="s">
        <v>48</v>
      </c>
      <c r="S4924" s="1" t="s">
        <v>49</v>
      </c>
      <c r="T4924" s="1" t="s">
        <v>48</v>
      </c>
      <c r="U4924" s="1" t="s">
        <v>48</v>
      </c>
      <c r="V4924" s="1" t="s">
        <v>48</v>
      </c>
      <c r="W4924" s="1" t="s">
        <v>48</v>
      </c>
      <c r="X4924" s="1" t="s">
        <v>62</v>
      </c>
      <c r="AC4924" s="1" t="s">
        <v>5712</v>
      </c>
      <c r="AD4924" s="1" t="s">
        <v>5712</v>
      </c>
      <c r="AI4924" s="1" t="s">
        <v>17967</v>
      </c>
      <c r="AK4924" s="1" t="s">
        <v>77</v>
      </c>
      <c r="AN4924" s="1" t="s">
        <v>5712</v>
      </c>
      <c r="AP4924" s="1" t="s">
        <v>5712</v>
      </c>
      <c r="AR4924" s="1" t="s">
        <v>5712</v>
      </c>
      <c r="AT4924" s="1" t="s">
        <v>5712</v>
      </c>
      <c r="AV4924" s="1" t="s">
        <v>17968</v>
      </c>
    </row>
    <row r="4925" spans="1:48" x14ac:dyDescent="0.35">
      <c r="A4925" s="1" t="s">
        <v>17969</v>
      </c>
      <c r="B4925" s="1" t="s">
        <v>12499</v>
      </c>
      <c r="C4925" s="1" t="s">
        <v>71</v>
      </c>
      <c r="D4925">
        <v>37</v>
      </c>
      <c r="E4925" s="1" t="s">
        <v>42</v>
      </c>
      <c r="F4925" s="1" t="s">
        <v>107</v>
      </c>
      <c r="G4925" s="1" t="s">
        <v>44</v>
      </c>
      <c r="H4925" s="1" t="s">
        <v>45</v>
      </c>
      <c r="I4925" s="1" t="s">
        <v>68</v>
      </c>
      <c r="J4925" s="1" t="s">
        <v>47</v>
      </c>
      <c r="K4925" s="1" t="s">
        <v>48</v>
      </c>
      <c r="L4925" s="1" t="s">
        <v>48</v>
      </c>
      <c r="M4925" s="1" t="s">
        <v>48</v>
      </c>
      <c r="N4925" s="1" t="s">
        <v>48</v>
      </c>
      <c r="O4925" s="1" t="s">
        <v>48</v>
      </c>
      <c r="P4925" s="1" t="s">
        <v>48</v>
      </c>
      <c r="Q4925" s="1" t="s">
        <v>48</v>
      </c>
      <c r="R4925" s="1" t="s">
        <v>49</v>
      </c>
      <c r="S4925" s="1" t="s">
        <v>48</v>
      </c>
      <c r="T4925" s="1" t="s">
        <v>48</v>
      </c>
      <c r="U4925" s="1" t="s">
        <v>48</v>
      </c>
      <c r="V4925" s="1" t="s">
        <v>48</v>
      </c>
      <c r="W4925" s="1" t="s">
        <v>48</v>
      </c>
      <c r="X4925" s="1" t="s">
        <v>62</v>
      </c>
      <c r="AC4925" s="1" t="s">
        <v>5712</v>
      </c>
      <c r="AD4925" s="1" t="s">
        <v>5712</v>
      </c>
      <c r="AK4925" s="1" t="s">
        <v>77</v>
      </c>
      <c r="AN4925" s="1" t="s">
        <v>5712</v>
      </c>
      <c r="AP4925" s="1" t="s">
        <v>5712</v>
      </c>
      <c r="AR4925" s="1" t="s">
        <v>5712</v>
      </c>
      <c r="AT4925" s="1" t="s">
        <v>5712</v>
      </c>
      <c r="AV4925" s="1" t="s">
        <v>17970</v>
      </c>
    </row>
    <row r="4926" spans="1:48" x14ac:dyDescent="0.35">
      <c r="A4926" s="1" t="s">
        <v>17971</v>
      </c>
      <c r="B4926" s="1" t="s">
        <v>12499</v>
      </c>
      <c r="C4926" s="1" t="s">
        <v>71</v>
      </c>
      <c r="D4926">
        <v>43</v>
      </c>
      <c r="E4926" s="1" t="s">
        <v>42</v>
      </c>
      <c r="F4926" s="1" t="s">
        <v>72</v>
      </c>
      <c r="G4926" s="1" t="s">
        <v>137</v>
      </c>
      <c r="H4926" s="1" t="s">
        <v>45</v>
      </c>
      <c r="I4926" s="1" t="s">
        <v>99</v>
      </c>
      <c r="J4926" s="1" t="s">
        <v>47</v>
      </c>
      <c r="K4926" s="1" t="s">
        <v>49</v>
      </c>
      <c r="L4926" s="1" t="s">
        <v>48</v>
      </c>
      <c r="M4926" s="1" t="s">
        <v>48</v>
      </c>
      <c r="N4926" s="1" t="s">
        <v>48</v>
      </c>
      <c r="O4926" s="1" t="s">
        <v>48</v>
      </c>
      <c r="P4926" s="1" t="s">
        <v>48</v>
      </c>
      <c r="Q4926" s="1" t="s">
        <v>48</v>
      </c>
      <c r="R4926" s="1" t="s">
        <v>48</v>
      </c>
      <c r="S4926" s="1" t="s">
        <v>48</v>
      </c>
      <c r="T4926" s="1" t="s">
        <v>48</v>
      </c>
      <c r="U4926" s="1" t="s">
        <v>48</v>
      </c>
      <c r="V4926" s="1" t="s">
        <v>48</v>
      </c>
      <c r="W4926" s="1" t="s">
        <v>48</v>
      </c>
      <c r="X4926" s="1" t="s">
        <v>62</v>
      </c>
      <c r="AC4926" s="1" t="s">
        <v>5712</v>
      </c>
      <c r="AD4926" s="1" t="s">
        <v>5712</v>
      </c>
      <c r="AK4926" s="1" t="s">
        <v>77</v>
      </c>
      <c r="AN4926" s="1" t="s">
        <v>5712</v>
      </c>
      <c r="AP4926" s="1" t="s">
        <v>5712</v>
      </c>
      <c r="AR4926" s="1" t="s">
        <v>5712</v>
      </c>
      <c r="AT4926" s="1" t="s">
        <v>5712</v>
      </c>
      <c r="AV4926" s="1" t="s">
        <v>2567</v>
      </c>
    </row>
    <row r="4927" spans="1:48" x14ac:dyDescent="0.35">
      <c r="A4927" s="1" t="s">
        <v>17972</v>
      </c>
      <c r="B4927" s="1" t="s">
        <v>12499</v>
      </c>
      <c r="C4927" s="1" t="s">
        <v>71</v>
      </c>
      <c r="D4927">
        <v>38</v>
      </c>
      <c r="E4927" s="1" t="s">
        <v>42</v>
      </c>
      <c r="F4927" s="1" t="s">
        <v>107</v>
      </c>
      <c r="G4927" s="1" t="s">
        <v>59</v>
      </c>
      <c r="H4927" s="1" t="s">
        <v>45</v>
      </c>
      <c r="I4927" s="1" t="s">
        <v>74</v>
      </c>
      <c r="J4927" s="1" t="s">
        <v>80</v>
      </c>
      <c r="K4927" s="1" t="s">
        <v>48</v>
      </c>
      <c r="L4927" s="1" t="s">
        <v>48</v>
      </c>
      <c r="M4927" s="1" t="s">
        <v>48</v>
      </c>
      <c r="N4927" s="1" t="s">
        <v>49</v>
      </c>
      <c r="O4927" s="1" t="s">
        <v>48</v>
      </c>
      <c r="P4927" s="1" t="s">
        <v>48</v>
      </c>
      <c r="Q4927" s="1" t="s">
        <v>48</v>
      </c>
      <c r="R4927" s="1" t="s">
        <v>48</v>
      </c>
      <c r="S4927" s="1" t="s">
        <v>48</v>
      </c>
      <c r="T4927" s="1" t="s">
        <v>48</v>
      </c>
      <c r="U4927" s="1" t="s">
        <v>48</v>
      </c>
      <c r="V4927" s="1" t="s">
        <v>48</v>
      </c>
      <c r="W4927" s="1" t="s">
        <v>48</v>
      </c>
      <c r="X4927" s="1" t="s">
        <v>62</v>
      </c>
      <c r="AC4927" s="1" t="s">
        <v>5712</v>
      </c>
      <c r="AD4927" s="1" t="s">
        <v>5712</v>
      </c>
      <c r="AK4927" s="1" t="s">
        <v>77</v>
      </c>
      <c r="AN4927" s="1" t="s">
        <v>81</v>
      </c>
      <c r="AP4927" s="1" t="s">
        <v>5712</v>
      </c>
      <c r="AR4927" s="1" t="s">
        <v>5712</v>
      </c>
      <c r="AT4927" s="1" t="s">
        <v>5712</v>
      </c>
    </row>
    <row r="4928" spans="1:48" x14ac:dyDescent="0.35">
      <c r="A4928" s="1" t="s">
        <v>17973</v>
      </c>
      <c r="B4928" s="1" t="s">
        <v>12499</v>
      </c>
      <c r="C4928" s="1" t="s">
        <v>71</v>
      </c>
      <c r="D4928">
        <v>25</v>
      </c>
      <c r="E4928" s="1" t="s">
        <v>57</v>
      </c>
      <c r="F4928" s="1" t="s">
        <v>58</v>
      </c>
      <c r="G4928" s="1" t="s">
        <v>73</v>
      </c>
      <c r="H4928" s="1" t="s">
        <v>45</v>
      </c>
      <c r="I4928" s="1" t="s">
        <v>110</v>
      </c>
      <c r="J4928" s="1" t="s">
        <v>47</v>
      </c>
      <c r="K4928" s="1" t="s">
        <v>48</v>
      </c>
      <c r="L4928" s="1" t="s">
        <v>48</v>
      </c>
      <c r="M4928" s="1" t="s">
        <v>48</v>
      </c>
      <c r="N4928" s="1" t="s">
        <v>49</v>
      </c>
      <c r="O4928" s="1" t="s">
        <v>48</v>
      </c>
      <c r="P4928" s="1" t="s">
        <v>48</v>
      </c>
      <c r="Q4928" s="1" t="s">
        <v>48</v>
      </c>
      <c r="R4928" s="1" t="s">
        <v>48</v>
      </c>
      <c r="S4928" s="1" t="s">
        <v>48</v>
      </c>
      <c r="T4928" s="1" t="s">
        <v>48</v>
      </c>
      <c r="U4928" s="1" t="s">
        <v>48</v>
      </c>
      <c r="V4928" s="1" t="s">
        <v>48</v>
      </c>
      <c r="W4928" s="1" t="s">
        <v>48</v>
      </c>
      <c r="X4928" s="1" t="s">
        <v>62</v>
      </c>
      <c r="AC4928" s="1" t="s">
        <v>5712</v>
      </c>
      <c r="AD4928" s="1" t="s">
        <v>5712</v>
      </c>
      <c r="AI4928" s="1" t="s">
        <v>17974</v>
      </c>
      <c r="AK4928" s="1" t="s">
        <v>55</v>
      </c>
      <c r="AN4928" s="1" t="s">
        <v>5712</v>
      </c>
      <c r="AP4928" s="1" t="s">
        <v>5712</v>
      </c>
      <c r="AR4928" s="1" t="s">
        <v>5712</v>
      </c>
      <c r="AT4928" s="1" t="s">
        <v>5712</v>
      </c>
    </row>
    <row r="4929" spans="1:48" x14ac:dyDescent="0.35">
      <c r="A4929" s="1" t="s">
        <v>17975</v>
      </c>
      <c r="B4929" s="1" t="s">
        <v>12499</v>
      </c>
      <c r="C4929" s="1" t="s">
        <v>41</v>
      </c>
      <c r="D4929">
        <v>72</v>
      </c>
      <c r="E4929" s="1" t="s">
        <v>65</v>
      </c>
      <c r="F4929" s="1" t="s">
        <v>43</v>
      </c>
      <c r="G4929" s="1" t="s">
        <v>44</v>
      </c>
      <c r="H4929" s="1" t="s">
        <v>67</v>
      </c>
      <c r="I4929" s="1" t="s">
        <v>90</v>
      </c>
      <c r="J4929" s="1" t="s">
        <v>47</v>
      </c>
      <c r="K4929" s="1" t="s">
        <v>48</v>
      </c>
      <c r="L4929" s="1" t="s">
        <v>48</v>
      </c>
      <c r="M4929" s="1" t="s">
        <v>48</v>
      </c>
      <c r="N4929" s="1" t="s">
        <v>48</v>
      </c>
      <c r="O4929" s="1" t="s">
        <v>48</v>
      </c>
      <c r="P4929" s="1" t="s">
        <v>48</v>
      </c>
      <c r="Q4929" s="1" t="s">
        <v>49</v>
      </c>
      <c r="R4929" s="1" t="s">
        <v>48</v>
      </c>
      <c r="S4929" s="1" t="s">
        <v>48</v>
      </c>
      <c r="T4929" s="1" t="s">
        <v>48</v>
      </c>
      <c r="U4929" s="1" t="s">
        <v>48</v>
      </c>
      <c r="V4929" s="1" t="s">
        <v>48</v>
      </c>
      <c r="W4929" s="1" t="s">
        <v>48</v>
      </c>
      <c r="X4929" s="1" t="s">
        <v>116</v>
      </c>
      <c r="Y4929" s="1" t="s">
        <v>17976</v>
      </c>
      <c r="AC4929" s="1" t="s">
        <v>5712</v>
      </c>
      <c r="AD4929" s="1" t="s">
        <v>5712</v>
      </c>
      <c r="AK4929" s="1" t="s">
        <v>77</v>
      </c>
      <c r="AN4929" s="1" t="s">
        <v>5712</v>
      </c>
      <c r="AP4929" s="1" t="s">
        <v>5712</v>
      </c>
      <c r="AR4929" s="1" t="s">
        <v>5712</v>
      </c>
      <c r="AT4929" s="1" t="s">
        <v>5712</v>
      </c>
    </row>
    <row r="4930" spans="1:48" x14ac:dyDescent="0.35">
      <c r="A4930" s="1" t="s">
        <v>17977</v>
      </c>
      <c r="B4930" s="1" t="s">
        <v>12499</v>
      </c>
      <c r="C4930" s="1" t="s">
        <v>71</v>
      </c>
      <c r="D4930">
        <v>23</v>
      </c>
      <c r="E4930" s="1" t="s">
        <v>57</v>
      </c>
      <c r="F4930" s="1" t="s">
        <v>58</v>
      </c>
      <c r="G4930" s="1" t="s">
        <v>44</v>
      </c>
      <c r="H4930" s="1" t="s">
        <v>45</v>
      </c>
      <c r="I4930" s="1" t="s">
        <v>110</v>
      </c>
      <c r="J4930" s="1" t="s">
        <v>47</v>
      </c>
      <c r="K4930" s="1" t="s">
        <v>49</v>
      </c>
      <c r="L4930" s="1" t="s">
        <v>48</v>
      </c>
      <c r="M4930" s="1" t="s">
        <v>48</v>
      </c>
      <c r="N4930" s="1" t="s">
        <v>48</v>
      </c>
      <c r="O4930" s="1" t="s">
        <v>48</v>
      </c>
      <c r="P4930" s="1" t="s">
        <v>48</v>
      </c>
      <c r="Q4930" s="1" t="s">
        <v>48</v>
      </c>
      <c r="R4930" s="1" t="s">
        <v>48</v>
      </c>
      <c r="S4930" s="1" t="s">
        <v>48</v>
      </c>
      <c r="T4930" s="1" t="s">
        <v>48</v>
      </c>
      <c r="U4930" s="1" t="s">
        <v>48</v>
      </c>
      <c r="V4930" s="1" t="s">
        <v>48</v>
      </c>
      <c r="W4930" s="1" t="s">
        <v>48</v>
      </c>
      <c r="X4930" s="1" t="s">
        <v>116</v>
      </c>
      <c r="Y4930" s="1" t="s">
        <v>17978</v>
      </c>
      <c r="AC4930" s="1" t="s">
        <v>5712</v>
      </c>
      <c r="AD4930" s="1" t="s">
        <v>5712</v>
      </c>
      <c r="AK4930" s="1" t="s">
        <v>77</v>
      </c>
      <c r="AN4930" s="1" t="s">
        <v>5712</v>
      </c>
      <c r="AP4930" s="1" t="s">
        <v>5712</v>
      </c>
      <c r="AR4930" s="1" t="s">
        <v>5712</v>
      </c>
      <c r="AT4930" s="1" t="s">
        <v>5712</v>
      </c>
      <c r="AV4930" s="1" t="s">
        <v>17979</v>
      </c>
    </row>
    <row r="4931" spans="1:48" x14ac:dyDescent="0.35">
      <c r="A4931" s="1" t="s">
        <v>17980</v>
      </c>
      <c r="B4931" s="1" t="s">
        <v>12499</v>
      </c>
      <c r="C4931" s="1" t="s">
        <v>41</v>
      </c>
      <c r="D4931">
        <v>74</v>
      </c>
      <c r="E4931" s="1" t="s">
        <v>65</v>
      </c>
      <c r="F4931" s="1" t="s">
        <v>43</v>
      </c>
      <c r="G4931" s="1" t="s">
        <v>73</v>
      </c>
      <c r="H4931" s="1" t="s">
        <v>67</v>
      </c>
      <c r="I4931" s="1" t="s">
        <v>90</v>
      </c>
      <c r="J4931" s="1" t="s">
        <v>47</v>
      </c>
      <c r="K4931" s="1" t="s">
        <v>49</v>
      </c>
      <c r="L4931" s="1" t="s">
        <v>48</v>
      </c>
      <c r="M4931" s="1" t="s">
        <v>48</v>
      </c>
      <c r="N4931" s="1" t="s">
        <v>48</v>
      </c>
      <c r="O4931" s="1" t="s">
        <v>48</v>
      </c>
      <c r="P4931" s="1" t="s">
        <v>48</v>
      </c>
      <c r="Q4931" s="1" t="s">
        <v>48</v>
      </c>
      <c r="R4931" s="1" t="s">
        <v>48</v>
      </c>
      <c r="S4931" s="1" t="s">
        <v>48</v>
      </c>
      <c r="T4931" s="1" t="s">
        <v>49</v>
      </c>
      <c r="U4931" s="1" t="s">
        <v>48</v>
      </c>
      <c r="V4931" s="1" t="s">
        <v>48</v>
      </c>
      <c r="W4931" s="1" t="s">
        <v>48</v>
      </c>
      <c r="X4931" s="1" t="s">
        <v>116</v>
      </c>
      <c r="Y4931" s="1" t="s">
        <v>17981</v>
      </c>
      <c r="AC4931" s="1" t="s">
        <v>5712</v>
      </c>
      <c r="AD4931" s="1" t="s">
        <v>5712</v>
      </c>
      <c r="AI4931" s="1" t="s">
        <v>17982</v>
      </c>
      <c r="AK4931" s="1" t="s">
        <v>63</v>
      </c>
      <c r="AN4931" s="1" t="s">
        <v>5712</v>
      </c>
      <c r="AP4931" s="1" t="s">
        <v>5712</v>
      </c>
      <c r="AR4931" s="1" t="s">
        <v>5712</v>
      </c>
      <c r="AT4931" s="1" t="s">
        <v>5712</v>
      </c>
      <c r="AV4931" s="1" t="s">
        <v>17983</v>
      </c>
    </row>
    <row r="4932" spans="1:48" x14ac:dyDescent="0.35">
      <c r="A4932" s="1" t="s">
        <v>17984</v>
      </c>
      <c r="B4932" s="1" t="s">
        <v>12499</v>
      </c>
      <c r="C4932" s="1" t="s">
        <v>71</v>
      </c>
      <c r="D4932">
        <v>41</v>
      </c>
      <c r="E4932" s="1" t="s">
        <v>42</v>
      </c>
      <c r="F4932" s="1" t="s">
        <v>107</v>
      </c>
      <c r="G4932" s="1" t="s">
        <v>98</v>
      </c>
      <c r="H4932" s="1" t="s">
        <v>79</v>
      </c>
      <c r="I4932" s="1" t="s">
        <v>61</v>
      </c>
      <c r="J4932" s="1" t="s">
        <v>47</v>
      </c>
      <c r="K4932" s="1" t="s">
        <v>48</v>
      </c>
      <c r="L4932" s="1" t="s">
        <v>48</v>
      </c>
      <c r="M4932" s="1" t="s">
        <v>49</v>
      </c>
      <c r="N4932" s="1" t="s">
        <v>48</v>
      </c>
      <c r="O4932" s="1" t="s">
        <v>48</v>
      </c>
      <c r="P4932" s="1" t="s">
        <v>48</v>
      </c>
      <c r="Q4932" s="1" t="s">
        <v>48</v>
      </c>
      <c r="R4932" s="1" t="s">
        <v>48</v>
      </c>
      <c r="S4932" s="1" t="s">
        <v>48</v>
      </c>
      <c r="T4932" s="1" t="s">
        <v>48</v>
      </c>
      <c r="U4932" s="1" t="s">
        <v>48</v>
      </c>
      <c r="V4932" s="1" t="s">
        <v>48</v>
      </c>
      <c r="W4932" s="1" t="s">
        <v>48</v>
      </c>
      <c r="X4932" s="1" t="s">
        <v>75</v>
      </c>
      <c r="Y4932" s="1" t="s">
        <v>17985</v>
      </c>
      <c r="AC4932" s="1" t="s">
        <v>5712</v>
      </c>
      <c r="AD4932" s="1" t="s">
        <v>5712</v>
      </c>
      <c r="AK4932" s="1" t="s">
        <v>77</v>
      </c>
      <c r="AN4932" s="1" t="s">
        <v>5712</v>
      </c>
      <c r="AP4932" s="1" t="s">
        <v>5712</v>
      </c>
      <c r="AR4932" s="1" t="s">
        <v>5712</v>
      </c>
      <c r="AT4932" s="1" t="s">
        <v>5712</v>
      </c>
    </row>
    <row r="4933" spans="1:48" x14ac:dyDescent="0.35">
      <c r="A4933" s="1" t="s">
        <v>17986</v>
      </c>
      <c r="B4933" s="1" t="s">
        <v>12499</v>
      </c>
      <c r="C4933" s="1" t="s">
        <v>71</v>
      </c>
      <c r="D4933">
        <v>61</v>
      </c>
      <c r="E4933" s="1" t="s">
        <v>65</v>
      </c>
      <c r="F4933" s="1" t="s">
        <v>66</v>
      </c>
      <c r="G4933" s="1" t="s">
        <v>98</v>
      </c>
      <c r="H4933" s="1" t="s">
        <v>79</v>
      </c>
      <c r="I4933" s="1" t="s">
        <v>99</v>
      </c>
      <c r="J4933" s="1" t="s">
        <v>47</v>
      </c>
      <c r="K4933" s="1" t="s">
        <v>48</v>
      </c>
      <c r="L4933" s="1" t="s">
        <v>49</v>
      </c>
      <c r="M4933" s="1" t="s">
        <v>48</v>
      </c>
      <c r="N4933" s="1" t="s">
        <v>48</v>
      </c>
      <c r="O4933" s="1" t="s">
        <v>48</v>
      </c>
      <c r="P4933" s="1" t="s">
        <v>48</v>
      </c>
      <c r="Q4933" s="1" t="s">
        <v>48</v>
      </c>
      <c r="R4933" s="1" t="s">
        <v>48</v>
      </c>
      <c r="S4933" s="1" t="s">
        <v>48</v>
      </c>
      <c r="T4933" s="1" t="s">
        <v>48</v>
      </c>
      <c r="U4933" s="1" t="s">
        <v>48</v>
      </c>
      <c r="V4933" s="1" t="s">
        <v>48</v>
      </c>
      <c r="W4933" s="1" t="s">
        <v>48</v>
      </c>
      <c r="X4933" s="1" t="s">
        <v>116</v>
      </c>
      <c r="Y4933" s="1" t="s">
        <v>17987</v>
      </c>
      <c r="AC4933" s="1" t="s">
        <v>5712</v>
      </c>
      <c r="AD4933" s="1" t="s">
        <v>5712</v>
      </c>
      <c r="AK4933" s="1" t="s">
        <v>77</v>
      </c>
      <c r="AN4933" s="1" t="s">
        <v>5712</v>
      </c>
      <c r="AP4933" s="1" t="s">
        <v>5712</v>
      </c>
      <c r="AR4933" s="1" t="s">
        <v>5712</v>
      </c>
      <c r="AT4933" s="1" t="s">
        <v>5712</v>
      </c>
      <c r="AV4933" s="1" t="s">
        <v>17988</v>
      </c>
    </row>
    <row r="4934" spans="1:48" x14ac:dyDescent="0.35">
      <c r="A4934" s="1" t="s">
        <v>17989</v>
      </c>
      <c r="B4934" s="1" t="s">
        <v>12499</v>
      </c>
      <c r="C4934" s="1" t="s">
        <v>41</v>
      </c>
      <c r="D4934">
        <v>34</v>
      </c>
      <c r="E4934" s="1" t="s">
        <v>57</v>
      </c>
      <c r="F4934" s="1" t="s">
        <v>107</v>
      </c>
      <c r="G4934" s="1" t="s">
        <v>98</v>
      </c>
      <c r="H4934" s="1" t="s">
        <v>45</v>
      </c>
      <c r="I4934" s="1" t="s">
        <v>99</v>
      </c>
      <c r="J4934" s="1" t="s">
        <v>47</v>
      </c>
      <c r="K4934" s="1" t="s">
        <v>48</v>
      </c>
      <c r="L4934" s="1" t="s">
        <v>49</v>
      </c>
      <c r="M4934" s="1" t="s">
        <v>48</v>
      </c>
      <c r="N4934" s="1" t="s">
        <v>48</v>
      </c>
      <c r="O4934" s="1" t="s">
        <v>48</v>
      </c>
      <c r="P4934" s="1" t="s">
        <v>48</v>
      </c>
      <c r="Q4934" s="1" t="s">
        <v>48</v>
      </c>
      <c r="R4934" s="1" t="s">
        <v>48</v>
      </c>
      <c r="S4934" s="1" t="s">
        <v>48</v>
      </c>
      <c r="T4934" s="1" t="s">
        <v>48</v>
      </c>
      <c r="U4934" s="1" t="s">
        <v>48</v>
      </c>
      <c r="V4934" s="1" t="s">
        <v>48</v>
      </c>
      <c r="W4934" s="1" t="s">
        <v>48</v>
      </c>
      <c r="X4934" s="1" t="s">
        <v>116</v>
      </c>
      <c r="Y4934" s="1" t="s">
        <v>6996</v>
      </c>
      <c r="AC4934" s="1" t="s">
        <v>5712</v>
      </c>
      <c r="AD4934" s="1" t="s">
        <v>5712</v>
      </c>
      <c r="AI4934" s="1" t="s">
        <v>17990</v>
      </c>
      <c r="AK4934" s="1" t="s">
        <v>77</v>
      </c>
      <c r="AN4934" s="1" t="s">
        <v>5712</v>
      </c>
      <c r="AP4934" s="1" t="s">
        <v>5712</v>
      </c>
      <c r="AR4934" s="1" t="s">
        <v>5712</v>
      </c>
      <c r="AT4934" s="1" t="s">
        <v>5712</v>
      </c>
      <c r="AV4934" s="1" t="s">
        <v>3586</v>
      </c>
    </row>
    <row r="4935" spans="1:48" x14ac:dyDescent="0.35">
      <c r="A4935" s="1" t="s">
        <v>17991</v>
      </c>
      <c r="B4935" s="1" t="s">
        <v>12499</v>
      </c>
      <c r="C4935" s="1" t="s">
        <v>41</v>
      </c>
      <c r="D4935">
        <v>56</v>
      </c>
      <c r="E4935" s="1" t="s">
        <v>65</v>
      </c>
      <c r="F4935" s="1" t="s">
        <v>66</v>
      </c>
      <c r="G4935" s="1" t="s">
        <v>85</v>
      </c>
      <c r="H4935" s="1" t="s">
        <v>109</v>
      </c>
      <c r="I4935" s="1" t="s">
        <v>99</v>
      </c>
      <c r="J4935" s="1" t="s">
        <v>47</v>
      </c>
      <c r="K4935" s="1" t="s">
        <v>48</v>
      </c>
      <c r="L4935" s="1" t="s">
        <v>48</v>
      </c>
      <c r="M4935" s="1" t="s">
        <v>48</v>
      </c>
      <c r="N4935" s="1" t="s">
        <v>48</v>
      </c>
      <c r="O4935" s="1" t="s">
        <v>48</v>
      </c>
      <c r="P4935" s="1" t="s">
        <v>48</v>
      </c>
      <c r="Q4935" s="1" t="s">
        <v>49</v>
      </c>
      <c r="R4935" s="1" t="s">
        <v>48</v>
      </c>
      <c r="S4935" s="1" t="s">
        <v>48</v>
      </c>
      <c r="T4935" s="1" t="s">
        <v>48</v>
      </c>
      <c r="U4935" s="1" t="s">
        <v>48</v>
      </c>
      <c r="V4935" s="1" t="s">
        <v>48</v>
      </c>
      <c r="W4935" s="1" t="s">
        <v>48</v>
      </c>
      <c r="X4935" s="1" t="s">
        <v>62</v>
      </c>
      <c r="AC4935" s="1" t="s">
        <v>5712</v>
      </c>
      <c r="AD4935" s="1" t="s">
        <v>5712</v>
      </c>
      <c r="AK4935" s="1" t="s">
        <v>63</v>
      </c>
      <c r="AN4935" s="1" t="s">
        <v>5712</v>
      </c>
      <c r="AP4935" s="1" t="s">
        <v>5712</v>
      </c>
      <c r="AR4935" s="1" t="s">
        <v>5712</v>
      </c>
      <c r="AT4935" s="1" t="s">
        <v>5712</v>
      </c>
      <c r="AV4935" s="1" t="s">
        <v>17992</v>
      </c>
    </row>
    <row r="4936" spans="1:48" x14ac:dyDescent="0.35">
      <c r="A4936" s="1" t="s">
        <v>17993</v>
      </c>
      <c r="B4936" s="1" t="s">
        <v>12499</v>
      </c>
      <c r="C4936" s="1" t="s">
        <v>71</v>
      </c>
      <c r="D4936">
        <v>37</v>
      </c>
      <c r="E4936" s="1" t="s">
        <v>42</v>
      </c>
      <c r="F4936" s="1" t="s">
        <v>107</v>
      </c>
      <c r="G4936" s="1" t="s">
        <v>98</v>
      </c>
      <c r="H4936" s="1" t="s">
        <v>79</v>
      </c>
      <c r="I4936" s="1" t="s">
        <v>46</v>
      </c>
      <c r="J4936" s="1" t="s">
        <v>47</v>
      </c>
      <c r="K4936" s="1" t="s">
        <v>48</v>
      </c>
      <c r="L4936" s="1" t="s">
        <v>48</v>
      </c>
      <c r="M4936" s="1" t="s">
        <v>48</v>
      </c>
      <c r="N4936" s="1" t="s">
        <v>48</v>
      </c>
      <c r="O4936" s="1" t="s">
        <v>49</v>
      </c>
      <c r="P4936" s="1" t="s">
        <v>48</v>
      </c>
      <c r="Q4936" s="1" t="s">
        <v>48</v>
      </c>
      <c r="R4936" s="1" t="s">
        <v>48</v>
      </c>
      <c r="S4936" s="1" t="s">
        <v>48</v>
      </c>
      <c r="T4936" s="1" t="s">
        <v>48</v>
      </c>
      <c r="U4936" s="1" t="s">
        <v>48</v>
      </c>
      <c r="V4936" s="1" t="s">
        <v>48</v>
      </c>
      <c r="W4936" s="1" t="s">
        <v>48</v>
      </c>
      <c r="X4936" s="1" t="s">
        <v>62</v>
      </c>
      <c r="AC4936" s="1" t="s">
        <v>5712</v>
      </c>
      <c r="AD4936" s="1" t="s">
        <v>5712</v>
      </c>
      <c r="AK4936" s="1" t="s">
        <v>77</v>
      </c>
      <c r="AN4936" s="1" t="s">
        <v>5712</v>
      </c>
      <c r="AP4936" s="1" t="s">
        <v>5712</v>
      </c>
      <c r="AR4936" s="1" t="s">
        <v>5712</v>
      </c>
      <c r="AT4936" s="1" t="s">
        <v>5712</v>
      </c>
      <c r="AV4936" s="1" t="s">
        <v>17994</v>
      </c>
    </row>
    <row r="4937" spans="1:48" x14ac:dyDescent="0.35">
      <c r="A4937" s="1" t="s">
        <v>17995</v>
      </c>
      <c r="B4937" s="1" t="s">
        <v>12499</v>
      </c>
      <c r="C4937" s="1" t="s">
        <v>41</v>
      </c>
      <c r="D4937">
        <v>52</v>
      </c>
      <c r="E4937" s="1" t="s">
        <v>42</v>
      </c>
      <c r="F4937" s="1" t="s">
        <v>66</v>
      </c>
      <c r="G4937" s="1" t="s">
        <v>59</v>
      </c>
      <c r="H4937" s="1" t="s">
        <v>45</v>
      </c>
      <c r="I4937" s="1" t="s">
        <v>99</v>
      </c>
      <c r="J4937" s="1" t="s">
        <v>47</v>
      </c>
      <c r="K4937" s="1" t="s">
        <v>48</v>
      </c>
      <c r="L4937" s="1" t="s">
        <v>48</v>
      </c>
      <c r="M4937" s="1" t="s">
        <v>48</v>
      </c>
      <c r="N4937" s="1" t="s">
        <v>49</v>
      </c>
      <c r="O4937" s="1" t="s">
        <v>48</v>
      </c>
      <c r="P4937" s="1" t="s">
        <v>48</v>
      </c>
      <c r="Q4937" s="1" t="s">
        <v>48</v>
      </c>
      <c r="R4937" s="1" t="s">
        <v>48</v>
      </c>
      <c r="S4937" s="1" t="s">
        <v>48</v>
      </c>
      <c r="T4937" s="1" t="s">
        <v>48</v>
      </c>
      <c r="U4937" s="1" t="s">
        <v>48</v>
      </c>
      <c r="V4937" s="1" t="s">
        <v>48</v>
      </c>
      <c r="W4937" s="1" t="s">
        <v>48</v>
      </c>
      <c r="X4937" s="1" t="s">
        <v>116</v>
      </c>
      <c r="Y4937" s="1" t="s">
        <v>17996</v>
      </c>
      <c r="AC4937" s="1" t="s">
        <v>5712</v>
      </c>
      <c r="AD4937" s="1" t="s">
        <v>5712</v>
      </c>
      <c r="AI4937" s="1" t="s">
        <v>17997</v>
      </c>
      <c r="AK4937" s="1" t="s">
        <v>55</v>
      </c>
      <c r="AN4937" s="1" t="s">
        <v>5712</v>
      </c>
      <c r="AP4937" s="1" t="s">
        <v>5712</v>
      </c>
      <c r="AR4937" s="1" t="s">
        <v>5712</v>
      </c>
      <c r="AT4937" s="1" t="s">
        <v>5712</v>
      </c>
      <c r="AV4937" s="1" t="s">
        <v>17998</v>
      </c>
    </row>
    <row r="4938" spans="1:48" x14ac:dyDescent="0.35">
      <c r="A4938" s="1" t="s">
        <v>17999</v>
      </c>
      <c r="B4938" s="1" t="s">
        <v>12499</v>
      </c>
      <c r="C4938" s="1" t="s">
        <v>41</v>
      </c>
      <c r="D4938">
        <v>41</v>
      </c>
      <c r="E4938" s="1" t="s">
        <v>42</v>
      </c>
      <c r="F4938" s="1" t="s">
        <v>107</v>
      </c>
      <c r="G4938" s="1" t="s">
        <v>73</v>
      </c>
      <c r="H4938" s="1" t="s">
        <v>109</v>
      </c>
      <c r="I4938" s="1" t="s">
        <v>125</v>
      </c>
      <c r="J4938" s="1" t="s">
        <v>47</v>
      </c>
      <c r="K4938" s="1" t="s">
        <v>48</v>
      </c>
      <c r="L4938" s="1" t="s">
        <v>48</v>
      </c>
      <c r="M4938" s="1" t="s">
        <v>48</v>
      </c>
      <c r="N4938" s="1" t="s">
        <v>48</v>
      </c>
      <c r="O4938" s="1" t="s">
        <v>48</v>
      </c>
      <c r="P4938" s="1" t="s">
        <v>48</v>
      </c>
      <c r="Q4938" s="1" t="s">
        <v>49</v>
      </c>
      <c r="R4938" s="1" t="s">
        <v>48</v>
      </c>
      <c r="S4938" s="1" t="s">
        <v>48</v>
      </c>
      <c r="T4938" s="1" t="s">
        <v>48</v>
      </c>
      <c r="U4938" s="1" t="s">
        <v>48</v>
      </c>
      <c r="V4938" s="1" t="s">
        <v>48</v>
      </c>
      <c r="W4938" s="1" t="s">
        <v>48</v>
      </c>
      <c r="X4938" s="1" t="s">
        <v>75</v>
      </c>
      <c r="Y4938" s="1" t="s">
        <v>18000</v>
      </c>
      <c r="AC4938" s="1" t="s">
        <v>5712</v>
      </c>
      <c r="AD4938" s="1" t="s">
        <v>5712</v>
      </c>
      <c r="AK4938" s="1" t="s">
        <v>63</v>
      </c>
      <c r="AN4938" s="1" t="s">
        <v>5712</v>
      </c>
      <c r="AP4938" s="1" t="s">
        <v>5712</v>
      </c>
      <c r="AR4938" s="1" t="s">
        <v>5712</v>
      </c>
      <c r="AT4938" s="1" t="s">
        <v>5712</v>
      </c>
    </row>
    <row r="4939" spans="1:48" x14ac:dyDescent="0.35">
      <c r="A4939" s="1" t="s">
        <v>18001</v>
      </c>
      <c r="B4939" s="1" t="s">
        <v>12499</v>
      </c>
      <c r="C4939" s="1" t="s">
        <v>41</v>
      </c>
      <c r="D4939">
        <v>18</v>
      </c>
      <c r="E4939" s="1" t="s">
        <v>57</v>
      </c>
      <c r="F4939" s="1" t="s">
        <v>58</v>
      </c>
      <c r="G4939" s="1" t="s">
        <v>44</v>
      </c>
      <c r="H4939" s="1" t="s">
        <v>112</v>
      </c>
      <c r="I4939" s="1" t="s">
        <v>74</v>
      </c>
      <c r="J4939" s="1" t="s">
        <v>47</v>
      </c>
      <c r="K4939" s="1" t="s">
        <v>48</v>
      </c>
      <c r="L4939" s="1" t="s">
        <v>49</v>
      </c>
      <c r="M4939" s="1" t="s">
        <v>48</v>
      </c>
      <c r="N4939" s="1" t="s">
        <v>48</v>
      </c>
      <c r="O4939" s="1" t="s">
        <v>48</v>
      </c>
      <c r="P4939" s="1" t="s">
        <v>48</v>
      </c>
      <c r="Q4939" s="1" t="s">
        <v>48</v>
      </c>
      <c r="R4939" s="1" t="s">
        <v>48</v>
      </c>
      <c r="S4939" s="1" t="s">
        <v>48</v>
      </c>
      <c r="T4939" s="1" t="s">
        <v>48</v>
      </c>
      <c r="U4939" s="1" t="s">
        <v>48</v>
      </c>
      <c r="V4939" s="1" t="s">
        <v>48</v>
      </c>
      <c r="W4939" s="1" t="s">
        <v>48</v>
      </c>
      <c r="X4939" s="1" t="s">
        <v>116</v>
      </c>
      <c r="Y4939" s="1" t="s">
        <v>18002</v>
      </c>
      <c r="AC4939" s="1" t="s">
        <v>5712</v>
      </c>
      <c r="AD4939" s="1" t="s">
        <v>5712</v>
      </c>
      <c r="AK4939" s="1" t="s">
        <v>77</v>
      </c>
      <c r="AN4939" s="1" t="s">
        <v>5712</v>
      </c>
      <c r="AP4939" s="1" t="s">
        <v>5712</v>
      </c>
      <c r="AR4939" s="1" t="s">
        <v>5712</v>
      </c>
      <c r="AT4939" s="1" t="s">
        <v>5712</v>
      </c>
    </row>
    <row r="4940" spans="1:48" x14ac:dyDescent="0.35">
      <c r="A4940" s="1" t="s">
        <v>18003</v>
      </c>
      <c r="B4940" s="1" t="s">
        <v>12499</v>
      </c>
      <c r="C4940" s="1" t="s">
        <v>71</v>
      </c>
      <c r="D4940">
        <v>33</v>
      </c>
      <c r="E4940" s="1" t="s">
        <v>57</v>
      </c>
      <c r="F4940" s="1" t="s">
        <v>107</v>
      </c>
      <c r="G4940" s="1" t="s">
        <v>85</v>
      </c>
      <c r="H4940" s="1" t="s">
        <v>45</v>
      </c>
      <c r="I4940" s="1" t="s">
        <v>74</v>
      </c>
      <c r="J4940" s="1" t="s">
        <v>47</v>
      </c>
      <c r="K4940" s="1" t="s">
        <v>48</v>
      </c>
      <c r="L4940" s="1" t="s">
        <v>49</v>
      </c>
      <c r="M4940" s="1" t="s">
        <v>48</v>
      </c>
      <c r="N4940" s="1" t="s">
        <v>48</v>
      </c>
      <c r="O4940" s="1" t="s">
        <v>48</v>
      </c>
      <c r="P4940" s="1" t="s">
        <v>48</v>
      </c>
      <c r="Q4940" s="1" t="s">
        <v>48</v>
      </c>
      <c r="R4940" s="1" t="s">
        <v>48</v>
      </c>
      <c r="S4940" s="1" t="s">
        <v>48</v>
      </c>
      <c r="T4940" s="1" t="s">
        <v>48</v>
      </c>
      <c r="U4940" s="1" t="s">
        <v>48</v>
      </c>
      <c r="V4940" s="1" t="s">
        <v>48</v>
      </c>
      <c r="W4940" s="1" t="s">
        <v>48</v>
      </c>
      <c r="X4940" s="1" t="s">
        <v>116</v>
      </c>
      <c r="Y4940" s="1" t="s">
        <v>18004</v>
      </c>
      <c r="AC4940" s="1" t="s">
        <v>5712</v>
      </c>
      <c r="AD4940" s="1" t="s">
        <v>5712</v>
      </c>
      <c r="AK4940" s="1" t="s">
        <v>55</v>
      </c>
      <c r="AN4940" s="1" t="s">
        <v>81</v>
      </c>
      <c r="AP4940" s="1" t="s">
        <v>81</v>
      </c>
      <c r="AR4940" s="1" t="s">
        <v>5712</v>
      </c>
      <c r="AT4940" s="1" t="s">
        <v>5712</v>
      </c>
    </row>
    <row r="4941" spans="1:48" x14ac:dyDescent="0.35">
      <c r="A4941" s="1" t="s">
        <v>18005</v>
      </c>
      <c r="B4941" s="1" t="s">
        <v>12499</v>
      </c>
      <c r="C4941" s="1" t="s">
        <v>41</v>
      </c>
      <c r="D4941">
        <v>32</v>
      </c>
      <c r="E4941" s="1" t="s">
        <v>57</v>
      </c>
      <c r="F4941" s="1" t="s">
        <v>58</v>
      </c>
      <c r="G4941" s="1" t="s">
        <v>59</v>
      </c>
      <c r="H4941" s="1" t="s">
        <v>79</v>
      </c>
      <c r="I4941" s="1" t="s">
        <v>68</v>
      </c>
      <c r="J4941" s="1" t="s">
        <v>80</v>
      </c>
      <c r="K4941" s="1" t="s">
        <v>48</v>
      </c>
      <c r="L4941" s="1" t="s">
        <v>48</v>
      </c>
      <c r="M4941" s="1" t="s">
        <v>48</v>
      </c>
      <c r="N4941" s="1" t="s">
        <v>48</v>
      </c>
      <c r="O4941" s="1" t="s">
        <v>48</v>
      </c>
      <c r="P4941" s="1" t="s">
        <v>48</v>
      </c>
      <c r="Q4941" s="1" t="s">
        <v>48</v>
      </c>
      <c r="R4941" s="1" t="s">
        <v>48</v>
      </c>
      <c r="S4941" s="1" t="s">
        <v>48</v>
      </c>
      <c r="T4941" s="1" t="s">
        <v>48</v>
      </c>
      <c r="U4941" s="1" t="s">
        <v>49</v>
      </c>
      <c r="V4941" s="1" t="s">
        <v>48</v>
      </c>
      <c r="W4941" s="1" t="s">
        <v>48</v>
      </c>
      <c r="X4941" s="1" t="s">
        <v>116</v>
      </c>
      <c r="Y4941" s="1" t="s">
        <v>18006</v>
      </c>
      <c r="AC4941" s="1" t="s">
        <v>5712</v>
      </c>
      <c r="AD4941" s="1" t="s">
        <v>5712</v>
      </c>
      <c r="AI4941" s="1" t="s">
        <v>18007</v>
      </c>
      <c r="AK4941" s="1" t="s">
        <v>77</v>
      </c>
      <c r="AN4941" s="1" t="s">
        <v>5712</v>
      </c>
      <c r="AP4941" s="1" t="s">
        <v>5712</v>
      </c>
      <c r="AR4941" s="1" t="s">
        <v>5712</v>
      </c>
      <c r="AT4941" s="1" t="s">
        <v>5712</v>
      </c>
    </row>
    <row r="4942" spans="1:48" x14ac:dyDescent="0.35">
      <c r="A4942" s="1" t="s">
        <v>18008</v>
      </c>
      <c r="B4942" s="1" t="s">
        <v>12499</v>
      </c>
      <c r="C4942" s="1" t="s">
        <v>71</v>
      </c>
      <c r="D4942">
        <v>30</v>
      </c>
      <c r="E4942" s="1" t="s">
        <v>57</v>
      </c>
      <c r="F4942" s="1" t="s">
        <v>58</v>
      </c>
      <c r="G4942" s="1" t="s">
        <v>59</v>
      </c>
      <c r="H4942" s="1" t="s">
        <v>79</v>
      </c>
      <c r="I4942" s="1" t="s">
        <v>68</v>
      </c>
      <c r="J4942" s="1" t="s">
        <v>47</v>
      </c>
      <c r="K4942" s="1" t="s">
        <v>48</v>
      </c>
      <c r="L4942" s="1" t="s">
        <v>48</v>
      </c>
      <c r="M4942" s="1" t="s">
        <v>48</v>
      </c>
      <c r="N4942" s="1" t="s">
        <v>48</v>
      </c>
      <c r="O4942" s="1" t="s">
        <v>48</v>
      </c>
      <c r="P4942" s="1" t="s">
        <v>48</v>
      </c>
      <c r="Q4942" s="1" t="s">
        <v>49</v>
      </c>
      <c r="R4942" s="1" t="s">
        <v>48</v>
      </c>
      <c r="S4942" s="1" t="s">
        <v>48</v>
      </c>
      <c r="T4942" s="1" t="s">
        <v>48</v>
      </c>
      <c r="U4942" s="1" t="s">
        <v>48</v>
      </c>
      <c r="V4942" s="1" t="s">
        <v>48</v>
      </c>
      <c r="W4942" s="1" t="s">
        <v>48</v>
      </c>
      <c r="X4942" s="1" t="s">
        <v>62</v>
      </c>
      <c r="AC4942" s="1" t="s">
        <v>5712</v>
      </c>
      <c r="AD4942" s="1" t="s">
        <v>5712</v>
      </c>
      <c r="AK4942" s="1" t="s">
        <v>101</v>
      </c>
      <c r="AN4942" s="1" t="s">
        <v>5712</v>
      </c>
      <c r="AP4942" s="1" t="s">
        <v>5712</v>
      </c>
      <c r="AR4942" s="1" t="s">
        <v>5712</v>
      </c>
      <c r="AT4942" s="1" t="s">
        <v>5712</v>
      </c>
      <c r="AV4942" s="1" t="s">
        <v>18009</v>
      </c>
    </row>
    <row r="4943" spans="1:48" x14ac:dyDescent="0.35">
      <c r="A4943" s="1" t="s">
        <v>18010</v>
      </c>
      <c r="B4943" s="1" t="s">
        <v>12499</v>
      </c>
      <c r="C4943" s="1" t="s">
        <v>41</v>
      </c>
      <c r="D4943">
        <v>23</v>
      </c>
      <c r="E4943" s="1" t="s">
        <v>57</v>
      </c>
      <c r="F4943" s="1" t="s">
        <v>58</v>
      </c>
      <c r="G4943" s="1" t="s">
        <v>44</v>
      </c>
      <c r="H4943" s="1" t="s">
        <v>79</v>
      </c>
      <c r="I4943" s="1" t="s">
        <v>68</v>
      </c>
      <c r="J4943" s="1" t="s">
        <v>47</v>
      </c>
      <c r="K4943" s="1" t="s">
        <v>48</v>
      </c>
      <c r="L4943" s="1" t="s">
        <v>48</v>
      </c>
      <c r="M4943" s="1" t="s">
        <v>49</v>
      </c>
      <c r="N4943" s="1" t="s">
        <v>48</v>
      </c>
      <c r="O4943" s="1" t="s">
        <v>48</v>
      </c>
      <c r="P4943" s="1" t="s">
        <v>48</v>
      </c>
      <c r="Q4943" s="1" t="s">
        <v>48</v>
      </c>
      <c r="R4943" s="1" t="s">
        <v>48</v>
      </c>
      <c r="S4943" s="1" t="s">
        <v>48</v>
      </c>
      <c r="T4943" s="1" t="s">
        <v>48</v>
      </c>
      <c r="U4943" s="1" t="s">
        <v>48</v>
      </c>
      <c r="V4943" s="1" t="s">
        <v>48</v>
      </c>
      <c r="W4943" s="1" t="s">
        <v>48</v>
      </c>
      <c r="X4943" s="1" t="s">
        <v>62</v>
      </c>
      <c r="AC4943" s="1" t="s">
        <v>5712</v>
      </c>
      <c r="AD4943" s="1" t="s">
        <v>5712</v>
      </c>
      <c r="AK4943" s="1" t="s">
        <v>63</v>
      </c>
      <c r="AN4943" s="1" t="s">
        <v>5712</v>
      </c>
      <c r="AP4943" s="1" t="s">
        <v>5712</v>
      </c>
      <c r="AR4943" s="1" t="s">
        <v>5712</v>
      </c>
      <c r="AT4943" s="1" t="s">
        <v>5712</v>
      </c>
      <c r="AV4943" s="1" t="s">
        <v>18011</v>
      </c>
    </row>
    <row r="4944" spans="1:48" x14ac:dyDescent="0.35">
      <c r="A4944" s="1" t="s">
        <v>18012</v>
      </c>
      <c r="B4944" s="1" t="s">
        <v>12499</v>
      </c>
      <c r="C4944" s="1" t="s">
        <v>41</v>
      </c>
      <c r="D4944">
        <v>19</v>
      </c>
      <c r="E4944" s="1" t="s">
        <v>57</v>
      </c>
      <c r="F4944" s="1" t="s">
        <v>58</v>
      </c>
      <c r="G4944" s="1" t="s">
        <v>59</v>
      </c>
      <c r="H4944" s="1" t="s">
        <v>45</v>
      </c>
      <c r="I4944" s="1" t="s">
        <v>68</v>
      </c>
      <c r="J4944" s="1" t="s">
        <v>47</v>
      </c>
      <c r="K4944" s="1" t="s">
        <v>48</v>
      </c>
      <c r="L4944" s="1" t="s">
        <v>48</v>
      </c>
      <c r="M4944" s="1" t="s">
        <v>48</v>
      </c>
      <c r="N4944" s="1" t="s">
        <v>48</v>
      </c>
      <c r="O4944" s="1" t="s">
        <v>48</v>
      </c>
      <c r="P4944" s="1" t="s">
        <v>48</v>
      </c>
      <c r="Q4944" s="1" t="s">
        <v>48</v>
      </c>
      <c r="R4944" s="1" t="s">
        <v>49</v>
      </c>
      <c r="S4944" s="1" t="s">
        <v>48</v>
      </c>
      <c r="T4944" s="1" t="s">
        <v>48</v>
      </c>
      <c r="U4944" s="1" t="s">
        <v>48</v>
      </c>
      <c r="V4944" s="1" t="s">
        <v>48</v>
      </c>
      <c r="W4944" s="1" t="s">
        <v>48</v>
      </c>
      <c r="X4944" s="1" t="s">
        <v>62</v>
      </c>
      <c r="AC4944" s="1" t="s">
        <v>5712</v>
      </c>
      <c r="AD4944" s="1" t="s">
        <v>5712</v>
      </c>
      <c r="AK4944" s="1" t="s">
        <v>55</v>
      </c>
      <c r="AN4944" s="1" t="s">
        <v>5712</v>
      </c>
      <c r="AP4944" s="1" t="s">
        <v>5712</v>
      </c>
      <c r="AR4944" s="1" t="s">
        <v>5712</v>
      </c>
      <c r="AT4944" s="1" t="s">
        <v>5712</v>
      </c>
      <c r="AV4944" s="1" t="s">
        <v>18013</v>
      </c>
    </row>
    <row r="4945" spans="1:48" x14ac:dyDescent="0.35">
      <c r="A4945" s="1" t="s">
        <v>18014</v>
      </c>
      <c r="B4945" s="1" t="s">
        <v>12499</v>
      </c>
      <c r="C4945" s="1" t="s">
        <v>41</v>
      </c>
      <c r="D4945">
        <v>37</v>
      </c>
      <c r="E4945" s="1" t="s">
        <v>42</v>
      </c>
      <c r="F4945" s="1" t="s">
        <v>107</v>
      </c>
      <c r="G4945" s="1" t="s">
        <v>98</v>
      </c>
      <c r="H4945" s="1" t="s">
        <v>45</v>
      </c>
      <c r="I4945" s="1" t="s">
        <v>74</v>
      </c>
      <c r="J4945" s="1" t="s">
        <v>80</v>
      </c>
      <c r="K4945" s="1" t="s">
        <v>48</v>
      </c>
      <c r="L4945" s="1" t="s">
        <v>48</v>
      </c>
      <c r="M4945" s="1" t="s">
        <v>48</v>
      </c>
      <c r="N4945" s="1" t="s">
        <v>48</v>
      </c>
      <c r="O4945" s="1" t="s">
        <v>48</v>
      </c>
      <c r="P4945" s="1" t="s">
        <v>48</v>
      </c>
      <c r="Q4945" s="1" t="s">
        <v>48</v>
      </c>
      <c r="R4945" s="1" t="s">
        <v>48</v>
      </c>
      <c r="S4945" s="1" t="s">
        <v>48</v>
      </c>
      <c r="T4945" s="1" t="s">
        <v>48</v>
      </c>
      <c r="U4945" s="1" t="s">
        <v>48</v>
      </c>
      <c r="V4945" s="1" t="s">
        <v>49</v>
      </c>
      <c r="W4945" s="1" t="s">
        <v>48</v>
      </c>
      <c r="X4945" s="1" t="s">
        <v>62</v>
      </c>
      <c r="AC4945" s="1" t="s">
        <v>5712</v>
      </c>
      <c r="AD4945" s="1" t="s">
        <v>5712</v>
      </c>
      <c r="AI4945" s="1" t="s">
        <v>18015</v>
      </c>
      <c r="AK4945" s="1" t="s">
        <v>101</v>
      </c>
      <c r="AN4945" s="1" t="s">
        <v>5712</v>
      </c>
      <c r="AP4945" s="1" t="s">
        <v>5712</v>
      </c>
      <c r="AR4945" s="1" t="s">
        <v>5712</v>
      </c>
      <c r="AT4945" s="1" t="s">
        <v>5712</v>
      </c>
    </row>
    <row r="4946" spans="1:48" x14ac:dyDescent="0.35">
      <c r="A4946" s="1" t="s">
        <v>18016</v>
      </c>
      <c r="B4946" s="1" t="s">
        <v>12499</v>
      </c>
      <c r="C4946" s="1" t="s">
        <v>41</v>
      </c>
      <c r="D4946">
        <v>75</v>
      </c>
      <c r="E4946" s="1" t="s">
        <v>65</v>
      </c>
      <c r="F4946" s="1" t="s">
        <v>43</v>
      </c>
      <c r="G4946" s="1" t="s">
        <v>44</v>
      </c>
      <c r="H4946" s="1" t="s">
        <v>67</v>
      </c>
      <c r="I4946" s="1" t="s">
        <v>68</v>
      </c>
      <c r="J4946" s="1" t="s">
        <v>80</v>
      </c>
      <c r="K4946" s="1" t="s">
        <v>48</v>
      </c>
      <c r="L4946" s="1" t="s">
        <v>48</v>
      </c>
      <c r="M4946" s="1" t="s">
        <v>48</v>
      </c>
      <c r="N4946" s="1" t="s">
        <v>48</v>
      </c>
      <c r="O4946" s="1" t="s">
        <v>48</v>
      </c>
      <c r="P4946" s="1" t="s">
        <v>48</v>
      </c>
      <c r="Q4946" s="1" t="s">
        <v>48</v>
      </c>
      <c r="R4946" s="1" t="s">
        <v>48</v>
      </c>
      <c r="S4946" s="1" t="s">
        <v>48</v>
      </c>
      <c r="T4946" s="1" t="s">
        <v>48</v>
      </c>
      <c r="U4946" s="1" t="s">
        <v>48</v>
      </c>
      <c r="V4946" s="1" t="s">
        <v>48</v>
      </c>
      <c r="W4946" s="1" t="s">
        <v>49</v>
      </c>
      <c r="X4946" s="1" t="s">
        <v>62</v>
      </c>
      <c r="AC4946" s="1" t="s">
        <v>5712</v>
      </c>
      <c r="AD4946" s="1" t="s">
        <v>5712</v>
      </c>
      <c r="AI4946" s="1" t="s">
        <v>18017</v>
      </c>
      <c r="AK4946" s="1" t="s">
        <v>77</v>
      </c>
      <c r="AN4946" s="1" t="s">
        <v>5712</v>
      </c>
      <c r="AP4946" s="1" t="s">
        <v>5712</v>
      </c>
      <c r="AR4946" s="1" t="s">
        <v>5712</v>
      </c>
      <c r="AT4946" s="1" t="s">
        <v>5712</v>
      </c>
    </row>
    <row r="4947" spans="1:48" x14ac:dyDescent="0.35">
      <c r="A4947" s="1" t="s">
        <v>18018</v>
      </c>
      <c r="B4947" s="1" t="s">
        <v>12499</v>
      </c>
      <c r="C4947" s="1" t="s">
        <v>41</v>
      </c>
      <c r="D4947">
        <v>64</v>
      </c>
      <c r="E4947" s="1" t="s">
        <v>65</v>
      </c>
      <c r="F4947" s="1" t="s">
        <v>66</v>
      </c>
      <c r="G4947" s="1" t="s">
        <v>73</v>
      </c>
      <c r="H4947" s="1" t="s">
        <v>109</v>
      </c>
      <c r="I4947" s="1" t="s">
        <v>90</v>
      </c>
      <c r="J4947" s="1" t="s">
        <v>80</v>
      </c>
      <c r="K4947" s="1" t="s">
        <v>48</v>
      </c>
      <c r="L4947" s="1" t="s">
        <v>48</v>
      </c>
      <c r="M4947" s="1" t="s">
        <v>48</v>
      </c>
      <c r="N4947" s="1" t="s">
        <v>48</v>
      </c>
      <c r="O4947" s="1" t="s">
        <v>48</v>
      </c>
      <c r="P4947" s="1" t="s">
        <v>48</v>
      </c>
      <c r="Q4947" s="1" t="s">
        <v>48</v>
      </c>
      <c r="R4947" s="1" t="s">
        <v>48</v>
      </c>
      <c r="S4947" s="1" t="s">
        <v>48</v>
      </c>
      <c r="T4947" s="1" t="s">
        <v>48</v>
      </c>
      <c r="U4947" s="1" t="s">
        <v>48</v>
      </c>
      <c r="V4947" s="1" t="s">
        <v>49</v>
      </c>
      <c r="W4947" s="1" t="s">
        <v>48</v>
      </c>
      <c r="X4947" s="1" t="s">
        <v>62</v>
      </c>
      <c r="AC4947" s="1" t="s">
        <v>5712</v>
      </c>
      <c r="AD4947" s="1" t="s">
        <v>5712</v>
      </c>
      <c r="AI4947" s="1" t="s">
        <v>18019</v>
      </c>
      <c r="AK4947" s="1" t="s">
        <v>63</v>
      </c>
      <c r="AN4947" s="1" t="s">
        <v>5712</v>
      </c>
      <c r="AP4947" s="1" t="s">
        <v>5712</v>
      </c>
      <c r="AR4947" s="1" t="s">
        <v>5712</v>
      </c>
      <c r="AT4947" s="1" t="s">
        <v>5712</v>
      </c>
      <c r="AV4947" s="1" t="s">
        <v>18020</v>
      </c>
    </row>
    <row r="4948" spans="1:48" x14ac:dyDescent="0.35">
      <c r="A4948" s="1" t="s">
        <v>18021</v>
      </c>
      <c r="B4948" s="1" t="s">
        <v>12499</v>
      </c>
      <c r="C4948" s="1" t="s">
        <v>71</v>
      </c>
      <c r="D4948">
        <v>70</v>
      </c>
      <c r="E4948" s="1" t="s">
        <v>65</v>
      </c>
      <c r="F4948" s="1" t="s">
        <v>66</v>
      </c>
      <c r="G4948" s="1" t="s">
        <v>59</v>
      </c>
      <c r="H4948" s="1" t="s">
        <v>67</v>
      </c>
      <c r="I4948" s="1" t="s">
        <v>110</v>
      </c>
      <c r="J4948" s="1" t="s">
        <v>80</v>
      </c>
      <c r="K4948" s="1" t="s">
        <v>48</v>
      </c>
      <c r="L4948" s="1" t="s">
        <v>48</v>
      </c>
      <c r="M4948" s="1" t="s">
        <v>48</v>
      </c>
      <c r="N4948" s="1" t="s">
        <v>48</v>
      </c>
      <c r="O4948" s="1" t="s">
        <v>48</v>
      </c>
      <c r="P4948" s="1" t="s">
        <v>48</v>
      </c>
      <c r="Q4948" s="1" t="s">
        <v>48</v>
      </c>
      <c r="R4948" s="1" t="s">
        <v>48</v>
      </c>
      <c r="S4948" s="1" t="s">
        <v>48</v>
      </c>
      <c r="T4948" s="1" t="s">
        <v>48</v>
      </c>
      <c r="U4948" s="1" t="s">
        <v>48</v>
      </c>
      <c r="V4948" s="1" t="s">
        <v>49</v>
      </c>
      <c r="W4948" s="1" t="s">
        <v>48</v>
      </c>
      <c r="X4948" s="1" t="s">
        <v>62</v>
      </c>
      <c r="AC4948" s="1" t="s">
        <v>5712</v>
      </c>
      <c r="AD4948" s="1" t="s">
        <v>5712</v>
      </c>
      <c r="AI4948" s="1" t="s">
        <v>18022</v>
      </c>
      <c r="AK4948" s="1" t="s">
        <v>55</v>
      </c>
      <c r="AN4948" s="1" t="s">
        <v>5712</v>
      </c>
      <c r="AP4948" s="1" t="s">
        <v>5712</v>
      </c>
      <c r="AR4948" s="1" t="s">
        <v>5712</v>
      </c>
      <c r="AT4948" s="1" t="s">
        <v>5712</v>
      </c>
    </row>
    <row r="4949" spans="1:48" x14ac:dyDescent="0.35">
      <c r="A4949" s="1" t="s">
        <v>18023</v>
      </c>
      <c r="B4949" s="1" t="s">
        <v>12499</v>
      </c>
      <c r="C4949" s="1" t="s">
        <v>71</v>
      </c>
      <c r="D4949">
        <v>68</v>
      </c>
      <c r="E4949" s="1" t="s">
        <v>65</v>
      </c>
      <c r="F4949" s="1" t="s">
        <v>66</v>
      </c>
      <c r="G4949" s="1" t="s">
        <v>59</v>
      </c>
      <c r="H4949" s="1" t="s">
        <v>144</v>
      </c>
      <c r="I4949" s="1" t="s">
        <v>110</v>
      </c>
      <c r="J4949" s="1" t="s">
        <v>80</v>
      </c>
      <c r="K4949" s="1" t="s">
        <v>48</v>
      </c>
      <c r="L4949" s="1" t="s">
        <v>48</v>
      </c>
      <c r="M4949" s="1" t="s">
        <v>48</v>
      </c>
      <c r="N4949" s="1" t="s">
        <v>48</v>
      </c>
      <c r="O4949" s="1" t="s">
        <v>48</v>
      </c>
      <c r="P4949" s="1" t="s">
        <v>48</v>
      </c>
      <c r="Q4949" s="1" t="s">
        <v>48</v>
      </c>
      <c r="R4949" s="1" t="s">
        <v>48</v>
      </c>
      <c r="S4949" s="1" t="s">
        <v>48</v>
      </c>
      <c r="T4949" s="1" t="s">
        <v>49</v>
      </c>
      <c r="U4949" s="1" t="s">
        <v>48</v>
      </c>
      <c r="V4949" s="1" t="s">
        <v>48</v>
      </c>
      <c r="W4949" s="1" t="s">
        <v>48</v>
      </c>
      <c r="X4949" s="1" t="s">
        <v>75</v>
      </c>
      <c r="Y4949" s="1" t="s">
        <v>18024</v>
      </c>
      <c r="AC4949" s="1" t="s">
        <v>5712</v>
      </c>
      <c r="AD4949" s="1" t="s">
        <v>5712</v>
      </c>
      <c r="AK4949" s="1" t="s">
        <v>55</v>
      </c>
      <c r="AN4949" s="1" t="s">
        <v>5712</v>
      </c>
      <c r="AP4949" s="1" t="s">
        <v>5712</v>
      </c>
      <c r="AR4949" s="1" t="s">
        <v>5712</v>
      </c>
      <c r="AT4949" s="1" t="s">
        <v>5712</v>
      </c>
      <c r="AV4949" s="1" t="s">
        <v>12026</v>
      </c>
    </row>
    <row r="4950" spans="1:48" x14ac:dyDescent="0.35">
      <c r="A4950" s="1" t="s">
        <v>18025</v>
      </c>
      <c r="B4950" s="1" t="s">
        <v>12499</v>
      </c>
      <c r="C4950" s="1" t="s">
        <v>71</v>
      </c>
      <c r="D4950">
        <v>60</v>
      </c>
      <c r="E4950" s="1" t="s">
        <v>65</v>
      </c>
      <c r="F4950" s="1" t="s">
        <v>72</v>
      </c>
      <c r="G4950" s="1" t="s">
        <v>98</v>
      </c>
      <c r="H4950" s="1" t="s">
        <v>45</v>
      </c>
      <c r="I4950" s="1" t="s">
        <v>74</v>
      </c>
      <c r="J4950" s="1" t="s">
        <v>80</v>
      </c>
      <c r="K4950" s="1" t="s">
        <v>48</v>
      </c>
      <c r="L4950" s="1" t="s">
        <v>48</v>
      </c>
      <c r="M4950" s="1" t="s">
        <v>48</v>
      </c>
      <c r="N4950" s="1" t="s">
        <v>48</v>
      </c>
      <c r="O4950" s="1" t="s">
        <v>48</v>
      </c>
      <c r="P4950" s="1" t="s">
        <v>48</v>
      </c>
      <c r="Q4950" s="1" t="s">
        <v>48</v>
      </c>
      <c r="R4950" s="1" t="s">
        <v>48</v>
      </c>
      <c r="S4950" s="1" t="s">
        <v>48</v>
      </c>
      <c r="T4950" s="1" t="s">
        <v>49</v>
      </c>
      <c r="U4950" s="1" t="s">
        <v>48</v>
      </c>
      <c r="V4950" s="1" t="s">
        <v>48</v>
      </c>
      <c r="W4950" s="1" t="s">
        <v>48</v>
      </c>
      <c r="X4950" s="1" t="s">
        <v>62</v>
      </c>
      <c r="AC4950" s="1" t="s">
        <v>5712</v>
      </c>
      <c r="AD4950" s="1" t="s">
        <v>5712</v>
      </c>
      <c r="AI4950" s="1" t="s">
        <v>18026</v>
      </c>
      <c r="AK4950" s="1" t="s">
        <v>55</v>
      </c>
      <c r="AN4950" s="1" t="s">
        <v>5712</v>
      </c>
      <c r="AP4950" s="1" t="s">
        <v>5712</v>
      </c>
      <c r="AR4950" s="1" t="s">
        <v>5712</v>
      </c>
      <c r="AT4950" s="1" t="s">
        <v>5712</v>
      </c>
    </row>
    <row r="4951" spans="1:48" x14ac:dyDescent="0.35">
      <c r="A4951" s="1" t="s">
        <v>18027</v>
      </c>
      <c r="B4951" s="1" t="s">
        <v>12499</v>
      </c>
      <c r="C4951" s="1" t="s">
        <v>41</v>
      </c>
      <c r="D4951">
        <v>60</v>
      </c>
      <c r="E4951" s="1" t="s">
        <v>65</v>
      </c>
      <c r="F4951" s="1" t="s">
        <v>72</v>
      </c>
      <c r="G4951" s="1" t="s">
        <v>59</v>
      </c>
      <c r="H4951" s="1" t="s">
        <v>67</v>
      </c>
      <c r="I4951" s="1" t="s">
        <v>46</v>
      </c>
      <c r="J4951" s="1" t="s">
        <v>47</v>
      </c>
      <c r="K4951" s="1" t="s">
        <v>48</v>
      </c>
      <c r="L4951" s="1" t="s">
        <v>48</v>
      </c>
      <c r="M4951" s="1" t="s">
        <v>49</v>
      </c>
      <c r="N4951" s="1" t="s">
        <v>48</v>
      </c>
      <c r="O4951" s="1" t="s">
        <v>48</v>
      </c>
      <c r="P4951" s="1" t="s">
        <v>48</v>
      </c>
      <c r="Q4951" s="1" t="s">
        <v>48</v>
      </c>
      <c r="R4951" s="1" t="s">
        <v>48</v>
      </c>
      <c r="S4951" s="1" t="s">
        <v>48</v>
      </c>
      <c r="T4951" s="1" t="s">
        <v>48</v>
      </c>
      <c r="U4951" s="1" t="s">
        <v>48</v>
      </c>
      <c r="V4951" s="1" t="s">
        <v>48</v>
      </c>
      <c r="W4951" s="1" t="s">
        <v>48</v>
      </c>
      <c r="X4951" s="1" t="s">
        <v>62</v>
      </c>
      <c r="AC4951" s="1" t="s">
        <v>5712</v>
      </c>
      <c r="AD4951" s="1" t="s">
        <v>5712</v>
      </c>
      <c r="AK4951" s="1" t="s">
        <v>63</v>
      </c>
      <c r="AN4951" s="1" t="s">
        <v>5712</v>
      </c>
      <c r="AP4951" s="1" t="s">
        <v>5712</v>
      </c>
      <c r="AR4951" s="1" t="s">
        <v>5712</v>
      </c>
      <c r="AT4951" s="1" t="s">
        <v>5712</v>
      </c>
      <c r="AV4951" s="1" t="s">
        <v>18028</v>
      </c>
    </row>
    <row r="4952" spans="1:48" x14ac:dyDescent="0.35">
      <c r="A4952" s="1" t="s">
        <v>18029</v>
      </c>
      <c r="B4952" s="1" t="s">
        <v>12499</v>
      </c>
      <c r="C4952" s="1" t="s">
        <v>41</v>
      </c>
      <c r="D4952">
        <v>47</v>
      </c>
      <c r="E4952" s="1" t="s">
        <v>42</v>
      </c>
      <c r="F4952" s="1" t="s">
        <v>43</v>
      </c>
      <c r="G4952" s="1" t="s">
        <v>98</v>
      </c>
      <c r="H4952" s="1" t="s">
        <v>45</v>
      </c>
      <c r="I4952" s="1" t="s">
        <v>74</v>
      </c>
      <c r="J4952" s="1" t="s">
        <v>80</v>
      </c>
      <c r="K4952" s="1" t="s">
        <v>48</v>
      </c>
      <c r="L4952" s="1" t="s">
        <v>48</v>
      </c>
      <c r="M4952" s="1" t="s">
        <v>48</v>
      </c>
      <c r="N4952" s="1" t="s">
        <v>48</v>
      </c>
      <c r="O4952" s="1" t="s">
        <v>48</v>
      </c>
      <c r="P4952" s="1" t="s">
        <v>48</v>
      </c>
      <c r="Q4952" s="1" t="s">
        <v>48</v>
      </c>
      <c r="R4952" s="1" t="s">
        <v>48</v>
      </c>
      <c r="S4952" s="1" t="s">
        <v>48</v>
      </c>
      <c r="T4952" s="1" t="s">
        <v>48</v>
      </c>
      <c r="U4952" s="1" t="s">
        <v>49</v>
      </c>
      <c r="V4952" s="1" t="s">
        <v>48</v>
      </c>
      <c r="W4952" s="1" t="s">
        <v>48</v>
      </c>
      <c r="X4952" s="1" t="s">
        <v>116</v>
      </c>
      <c r="Y4952" s="1" t="s">
        <v>18030</v>
      </c>
      <c r="AC4952" s="1" t="s">
        <v>5712</v>
      </c>
      <c r="AD4952" s="1" t="s">
        <v>5712</v>
      </c>
      <c r="AK4952" s="1" t="s">
        <v>55</v>
      </c>
      <c r="AN4952" s="1" t="s">
        <v>5712</v>
      </c>
      <c r="AP4952" s="1" t="s">
        <v>5712</v>
      </c>
      <c r="AR4952" s="1" t="s">
        <v>5712</v>
      </c>
      <c r="AT4952" s="1" t="s">
        <v>5712</v>
      </c>
      <c r="AV4952" s="1" t="s">
        <v>106</v>
      </c>
    </row>
    <row r="4953" spans="1:48" x14ac:dyDescent="0.35">
      <c r="A4953" s="1" t="s">
        <v>18031</v>
      </c>
      <c r="B4953" s="1" t="s">
        <v>12499</v>
      </c>
      <c r="C4953" s="1" t="s">
        <v>71</v>
      </c>
      <c r="D4953">
        <v>18</v>
      </c>
      <c r="E4953" s="1" t="s">
        <v>57</v>
      </c>
      <c r="F4953" s="1" t="s">
        <v>107</v>
      </c>
      <c r="G4953" s="1" t="s">
        <v>44</v>
      </c>
      <c r="H4953" s="1" t="s">
        <v>79</v>
      </c>
      <c r="I4953" s="1" t="s">
        <v>125</v>
      </c>
      <c r="J4953" s="1" t="s">
        <v>47</v>
      </c>
      <c r="K4953" s="1" t="s">
        <v>48</v>
      </c>
      <c r="L4953" s="1" t="s">
        <v>48</v>
      </c>
      <c r="M4953" s="1" t="s">
        <v>49</v>
      </c>
      <c r="N4953" s="1" t="s">
        <v>48</v>
      </c>
      <c r="O4953" s="1" t="s">
        <v>48</v>
      </c>
      <c r="P4953" s="1" t="s">
        <v>48</v>
      </c>
      <c r="Q4953" s="1" t="s">
        <v>48</v>
      </c>
      <c r="R4953" s="1" t="s">
        <v>48</v>
      </c>
      <c r="S4953" s="1" t="s">
        <v>48</v>
      </c>
      <c r="T4953" s="1" t="s">
        <v>48</v>
      </c>
      <c r="U4953" s="1" t="s">
        <v>48</v>
      </c>
      <c r="V4953" s="1" t="s">
        <v>48</v>
      </c>
      <c r="W4953" s="1" t="s">
        <v>48</v>
      </c>
      <c r="X4953" s="1" t="s">
        <v>62</v>
      </c>
      <c r="AC4953" s="1" t="s">
        <v>5712</v>
      </c>
      <c r="AD4953" s="1" t="s">
        <v>5712</v>
      </c>
      <c r="AK4953" s="1" t="s">
        <v>63</v>
      </c>
      <c r="AN4953" s="1" t="s">
        <v>5712</v>
      </c>
      <c r="AP4953" s="1" t="s">
        <v>5712</v>
      </c>
      <c r="AR4953" s="1" t="s">
        <v>5712</v>
      </c>
      <c r="AT4953" s="1" t="s">
        <v>5712</v>
      </c>
    </row>
    <row r="4954" spans="1:48" x14ac:dyDescent="0.35">
      <c r="A4954" s="1" t="s">
        <v>18032</v>
      </c>
      <c r="B4954" s="1" t="s">
        <v>12499</v>
      </c>
      <c r="C4954" s="1" t="s">
        <v>41</v>
      </c>
      <c r="D4954">
        <v>38</v>
      </c>
      <c r="E4954" s="1" t="s">
        <v>42</v>
      </c>
      <c r="F4954" s="1" t="s">
        <v>43</v>
      </c>
      <c r="G4954" s="1" t="s">
        <v>59</v>
      </c>
      <c r="H4954" s="1" t="s">
        <v>92</v>
      </c>
      <c r="I4954" s="1" t="s">
        <v>125</v>
      </c>
      <c r="J4954" s="1" t="s">
        <v>80</v>
      </c>
      <c r="K4954" s="1" t="s">
        <v>48</v>
      </c>
      <c r="L4954" s="1" t="s">
        <v>48</v>
      </c>
      <c r="M4954" s="1" t="s">
        <v>48</v>
      </c>
      <c r="N4954" s="1" t="s">
        <v>48</v>
      </c>
      <c r="O4954" s="1" t="s">
        <v>48</v>
      </c>
      <c r="P4954" s="1" t="s">
        <v>48</v>
      </c>
      <c r="Q4954" s="1" t="s">
        <v>48</v>
      </c>
      <c r="R4954" s="1" t="s">
        <v>48</v>
      </c>
      <c r="S4954" s="1" t="s">
        <v>48</v>
      </c>
      <c r="T4954" s="1" t="s">
        <v>48</v>
      </c>
      <c r="U4954" s="1" t="s">
        <v>49</v>
      </c>
      <c r="V4954" s="1" t="s">
        <v>48</v>
      </c>
      <c r="W4954" s="1" t="s">
        <v>48</v>
      </c>
      <c r="X4954" s="1" t="s">
        <v>62</v>
      </c>
      <c r="AC4954" s="1" t="s">
        <v>5712</v>
      </c>
      <c r="AD4954" s="1" t="s">
        <v>5712</v>
      </c>
      <c r="AK4954" s="1" t="s">
        <v>77</v>
      </c>
      <c r="AN4954" s="1" t="s">
        <v>5712</v>
      </c>
      <c r="AP4954" s="1" t="s">
        <v>5712</v>
      </c>
      <c r="AR4954" s="1" t="s">
        <v>5712</v>
      </c>
      <c r="AT4954" s="1" t="s">
        <v>5712</v>
      </c>
    </row>
    <row r="4955" spans="1:48" x14ac:dyDescent="0.35">
      <c r="A4955" s="1" t="s">
        <v>18033</v>
      </c>
      <c r="B4955" s="1" t="s">
        <v>12499</v>
      </c>
      <c r="C4955" s="1" t="s">
        <v>71</v>
      </c>
      <c r="D4955">
        <v>69</v>
      </c>
      <c r="E4955" s="1" t="s">
        <v>65</v>
      </c>
      <c r="F4955" s="1" t="s">
        <v>66</v>
      </c>
      <c r="G4955" s="1" t="s">
        <v>98</v>
      </c>
      <c r="H4955" s="1" t="s">
        <v>79</v>
      </c>
      <c r="I4955" s="1" t="s">
        <v>110</v>
      </c>
      <c r="J4955" s="1" t="s">
        <v>80</v>
      </c>
      <c r="K4955" s="1" t="s">
        <v>48</v>
      </c>
      <c r="L4955" s="1" t="s">
        <v>48</v>
      </c>
      <c r="M4955" s="1" t="s">
        <v>48</v>
      </c>
      <c r="N4955" s="1" t="s">
        <v>48</v>
      </c>
      <c r="O4955" s="1" t="s">
        <v>48</v>
      </c>
      <c r="P4955" s="1" t="s">
        <v>48</v>
      </c>
      <c r="Q4955" s="1" t="s">
        <v>48</v>
      </c>
      <c r="R4955" s="1" t="s">
        <v>48</v>
      </c>
      <c r="S4955" s="1" t="s">
        <v>48</v>
      </c>
      <c r="T4955" s="1" t="s">
        <v>48</v>
      </c>
      <c r="U4955" s="1" t="s">
        <v>48</v>
      </c>
      <c r="V4955" s="1" t="s">
        <v>49</v>
      </c>
      <c r="W4955" s="1" t="s">
        <v>48</v>
      </c>
      <c r="X4955" s="1" t="s">
        <v>62</v>
      </c>
      <c r="AC4955" s="1" t="s">
        <v>5712</v>
      </c>
      <c r="AD4955" s="1" t="s">
        <v>5712</v>
      </c>
      <c r="AI4955" s="1" t="s">
        <v>18034</v>
      </c>
      <c r="AK4955" s="1" t="s">
        <v>55</v>
      </c>
      <c r="AN4955" s="1" t="s">
        <v>5712</v>
      </c>
      <c r="AP4955" s="1" t="s">
        <v>5712</v>
      </c>
      <c r="AR4955" s="1" t="s">
        <v>5712</v>
      </c>
      <c r="AT4955" s="1" t="s">
        <v>5712</v>
      </c>
    </row>
    <row r="4956" spans="1:48" x14ac:dyDescent="0.35">
      <c r="A4956" s="1" t="s">
        <v>18035</v>
      </c>
      <c r="B4956" s="1" t="s">
        <v>12499</v>
      </c>
      <c r="C4956" s="1" t="s">
        <v>41</v>
      </c>
      <c r="D4956">
        <v>62</v>
      </c>
      <c r="E4956" s="1" t="s">
        <v>65</v>
      </c>
      <c r="F4956" s="1" t="s">
        <v>43</v>
      </c>
      <c r="G4956" s="1" t="s">
        <v>59</v>
      </c>
      <c r="H4956" s="1" t="s">
        <v>79</v>
      </c>
      <c r="I4956" s="1" t="s">
        <v>61</v>
      </c>
      <c r="J4956" s="1" t="s">
        <v>80</v>
      </c>
      <c r="K4956" s="1" t="s">
        <v>48</v>
      </c>
      <c r="L4956" s="1" t="s">
        <v>48</v>
      </c>
      <c r="M4956" s="1" t="s">
        <v>48</v>
      </c>
      <c r="N4956" s="1" t="s">
        <v>48</v>
      </c>
      <c r="O4956" s="1" t="s">
        <v>48</v>
      </c>
      <c r="P4956" s="1" t="s">
        <v>48</v>
      </c>
      <c r="Q4956" s="1" t="s">
        <v>48</v>
      </c>
      <c r="R4956" s="1" t="s">
        <v>48</v>
      </c>
      <c r="S4956" s="1" t="s">
        <v>48</v>
      </c>
      <c r="T4956" s="1" t="s">
        <v>48</v>
      </c>
      <c r="U4956" s="1" t="s">
        <v>49</v>
      </c>
      <c r="V4956" s="1" t="s">
        <v>48</v>
      </c>
      <c r="W4956" s="1" t="s">
        <v>48</v>
      </c>
      <c r="X4956" s="1" t="s">
        <v>51</v>
      </c>
      <c r="Y4956" s="1" t="s">
        <v>18036</v>
      </c>
      <c r="AC4956" s="1" t="s">
        <v>5712</v>
      </c>
      <c r="AD4956" s="1" t="s">
        <v>5712</v>
      </c>
      <c r="AI4956" s="1" t="s">
        <v>18037</v>
      </c>
      <c r="AK4956" s="1" t="s">
        <v>77</v>
      </c>
      <c r="AN4956" s="1" t="s">
        <v>5712</v>
      </c>
      <c r="AP4956" s="1" t="s">
        <v>131</v>
      </c>
      <c r="AR4956" s="1" t="s">
        <v>5712</v>
      </c>
      <c r="AT4956" s="1" t="s">
        <v>5712</v>
      </c>
    </row>
    <row r="4957" spans="1:48" x14ac:dyDescent="0.35">
      <c r="A4957" s="1" t="s">
        <v>18038</v>
      </c>
      <c r="B4957" s="1" t="s">
        <v>12499</v>
      </c>
      <c r="C4957" s="1" t="s">
        <v>71</v>
      </c>
      <c r="D4957">
        <v>87</v>
      </c>
      <c r="E4957" s="1" t="s">
        <v>65</v>
      </c>
      <c r="F4957" s="1" t="s">
        <v>66</v>
      </c>
      <c r="G4957" s="1" t="s">
        <v>85</v>
      </c>
      <c r="H4957" s="1" t="s">
        <v>67</v>
      </c>
      <c r="I4957" s="1" t="s">
        <v>61</v>
      </c>
      <c r="J4957" s="1" t="s">
        <v>80</v>
      </c>
      <c r="K4957" s="1" t="s">
        <v>48</v>
      </c>
      <c r="L4957" s="1" t="s">
        <v>48</v>
      </c>
      <c r="M4957" s="1" t="s">
        <v>48</v>
      </c>
      <c r="N4957" s="1" t="s">
        <v>48</v>
      </c>
      <c r="O4957" s="1" t="s">
        <v>48</v>
      </c>
      <c r="P4957" s="1" t="s">
        <v>48</v>
      </c>
      <c r="Q4957" s="1" t="s">
        <v>48</v>
      </c>
      <c r="R4957" s="1" t="s">
        <v>48</v>
      </c>
      <c r="S4957" s="1" t="s">
        <v>48</v>
      </c>
      <c r="T4957" s="1" t="s">
        <v>48</v>
      </c>
      <c r="U4957" s="1" t="s">
        <v>48</v>
      </c>
      <c r="V4957" s="1" t="s">
        <v>49</v>
      </c>
      <c r="W4957" s="1" t="s">
        <v>48</v>
      </c>
      <c r="X4957" s="1" t="s">
        <v>62</v>
      </c>
      <c r="AC4957" s="1" t="s">
        <v>5712</v>
      </c>
      <c r="AD4957" s="1" t="s">
        <v>5712</v>
      </c>
      <c r="AI4957" s="1" t="s">
        <v>18039</v>
      </c>
      <c r="AK4957" s="1" t="s">
        <v>55</v>
      </c>
      <c r="AN4957" s="1" t="s">
        <v>5712</v>
      </c>
      <c r="AP4957" s="1" t="s">
        <v>5712</v>
      </c>
      <c r="AR4957" s="1" t="s">
        <v>5712</v>
      </c>
      <c r="AT4957" s="1" t="s">
        <v>5712</v>
      </c>
      <c r="AV4957" s="1" t="s">
        <v>18040</v>
      </c>
    </row>
    <row r="4958" spans="1:48" x14ac:dyDescent="0.35">
      <c r="A4958" s="1" t="s">
        <v>18041</v>
      </c>
      <c r="B4958" s="1" t="s">
        <v>12499</v>
      </c>
      <c r="C4958" s="1" t="s">
        <v>41</v>
      </c>
      <c r="D4958">
        <v>66</v>
      </c>
      <c r="E4958" s="1" t="s">
        <v>65</v>
      </c>
      <c r="F4958" s="1" t="s">
        <v>72</v>
      </c>
      <c r="G4958" s="1" t="s">
        <v>44</v>
      </c>
      <c r="H4958" s="1" t="s">
        <v>109</v>
      </c>
      <c r="I4958" s="1" t="s">
        <v>110</v>
      </c>
      <c r="J4958" s="1" t="s">
        <v>80</v>
      </c>
      <c r="K4958" s="1" t="s">
        <v>48</v>
      </c>
      <c r="L4958" s="1" t="s">
        <v>48</v>
      </c>
      <c r="M4958" s="1" t="s">
        <v>48</v>
      </c>
      <c r="N4958" s="1" t="s">
        <v>48</v>
      </c>
      <c r="O4958" s="1" t="s">
        <v>48</v>
      </c>
      <c r="P4958" s="1" t="s">
        <v>48</v>
      </c>
      <c r="Q4958" s="1" t="s">
        <v>48</v>
      </c>
      <c r="R4958" s="1" t="s">
        <v>48</v>
      </c>
      <c r="S4958" s="1" t="s">
        <v>48</v>
      </c>
      <c r="T4958" s="1" t="s">
        <v>48</v>
      </c>
      <c r="U4958" s="1" t="s">
        <v>48</v>
      </c>
      <c r="V4958" s="1" t="s">
        <v>49</v>
      </c>
      <c r="W4958" s="1" t="s">
        <v>48</v>
      </c>
      <c r="X4958" s="1" t="s">
        <v>116</v>
      </c>
      <c r="Y4958" s="1" t="s">
        <v>18042</v>
      </c>
      <c r="AC4958" s="1" t="s">
        <v>5712</v>
      </c>
      <c r="AD4958" s="1" t="s">
        <v>5712</v>
      </c>
      <c r="AK4958" s="1" t="s">
        <v>77</v>
      </c>
      <c r="AN4958" s="1" t="s">
        <v>5712</v>
      </c>
      <c r="AP4958" s="1" t="s">
        <v>5712</v>
      </c>
      <c r="AR4958" s="1" t="s">
        <v>5712</v>
      </c>
      <c r="AT4958" s="1" t="s">
        <v>5712</v>
      </c>
    </row>
    <row r="4959" spans="1:48" x14ac:dyDescent="0.35">
      <c r="A4959" s="1" t="s">
        <v>18043</v>
      </c>
      <c r="B4959" s="1" t="s">
        <v>12499</v>
      </c>
      <c r="C4959" s="1" t="s">
        <v>41</v>
      </c>
      <c r="D4959">
        <v>67</v>
      </c>
      <c r="E4959" s="1" t="s">
        <v>65</v>
      </c>
      <c r="F4959" s="1" t="s">
        <v>66</v>
      </c>
      <c r="G4959" s="1" t="s">
        <v>98</v>
      </c>
      <c r="H4959" s="1" t="s">
        <v>79</v>
      </c>
      <c r="I4959" s="1" t="s">
        <v>68</v>
      </c>
      <c r="J4959" s="1" t="s">
        <v>80</v>
      </c>
      <c r="K4959" s="1" t="s">
        <v>48</v>
      </c>
      <c r="L4959" s="1" t="s">
        <v>48</v>
      </c>
      <c r="M4959" s="1" t="s">
        <v>48</v>
      </c>
      <c r="N4959" s="1" t="s">
        <v>48</v>
      </c>
      <c r="O4959" s="1" t="s">
        <v>48</v>
      </c>
      <c r="P4959" s="1" t="s">
        <v>48</v>
      </c>
      <c r="Q4959" s="1" t="s">
        <v>48</v>
      </c>
      <c r="R4959" s="1" t="s">
        <v>48</v>
      </c>
      <c r="S4959" s="1" t="s">
        <v>48</v>
      </c>
      <c r="T4959" s="1" t="s">
        <v>48</v>
      </c>
      <c r="U4959" s="1" t="s">
        <v>48</v>
      </c>
      <c r="V4959" s="1" t="s">
        <v>48</v>
      </c>
      <c r="W4959" s="1" t="s">
        <v>49</v>
      </c>
      <c r="X4959" s="1" t="s">
        <v>62</v>
      </c>
      <c r="AC4959" s="1" t="s">
        <v>5712</v>
      </c>
      <c r="AD4959" s="1" t="s">
        <v>5712</v>
      </c>
      <c r="AI4959" s="1" t="s">
        <v>18044</v>
      </c>
      <c r="AK4959" s="1" t="s">
        <v>63</v>
      </c>
      <c r="AN4959" s="1" t="s">
        <v>5712</v>
      </c>
      <c r="AP4959" s="1" t="s">
        <v>5712</v>
      </c>
      <c r="AR4959" s="1" t="s">
        <v>5712</v>
      </c>
      <c r="AT4959" s="1" t="s">
        <v>5712</v>
      </c>
    </row>
    <row r="4960" spans="1:48" x14ac:dyDescent="0.35">
      <c r="A4960" s="1" t="s">
        <v>18045</v>
      </c>
      <c r="B4960" s="1" t="s">
        <v>12499</v>
      </c>
      <c r="C4960" s="1" t="s">
        <v>41</v>
      </c>
      <c r="D4960">
        <v>69</v>
      </c>
      <c r="E4960" s="1" t="s">
        <v>65</v>
      </c>
      <c r="F4960" s="1" t="s">
        <v>66</v>
      </c>
      <c r="G4960" s="1" t="s">
        <v>73</v>
      </c>
      <c r="H4960" s="1" t="s">
        <v>67</v>
      </c>
      <c r="I4960" s="1" t="s">
        <v>68</v>
      </c>
      <c r="J4960" s="1" t="s">
        <v>80</v>
      </c>
      <c r="K4960" s="1" t="s">
        <v>48</v>
      </c>
      <c r="L4960" s="1" t="s">
        <v>48</v>
      </c>
      <c r="M4960" s="1" t="s">
        <v>48</v>
      </c>
      <c r="N4960" s="1" t="s">
        <v>48</v>
      </c>
      <c r="O4960" s="1" t="s">
        <v>48</v>
      </c>
      <c r="P4960" s="1" t="s">
        <v>48</v>
      </c>
      <c r="Q4960" s="1" t="s">
        <v>48</v>
      </c>
      <c r="R4960" s="1" t="s">
        <v>48</v>
      </c>
      <c r="S4960" s="1" t="s">
        <v>48</v>
      </c>
      <c r="T4960" s="1" t="s">
        <v>48</v>
      </c>
      <c r="U4960" s="1" t="s">
        <v>48</v>
      </c>
      <c r="V4960" s="1" t="s">
        <v>48</v>
      </c>
      <c r="W4960" s="1" t="s">
        <v>49</v>
      </c>
      <c r="X4960" s="1" t="s">
        <v>62</v>
      </c>
      <c r="AC4960" s="1" t="s">
        <v>5712</v>
      </c>
      <c r="AD4960" s="1" t="s">
        <v>5712</v>
      </c>
      <c r="AI4960" s="1" t="s">
        <v>18046</v>
      </c>
      <c r="AK4960" s="1" t="s">
        <v>63</v>
      </c>
      <c r="AN4960" s="1" t="s">
        <v>5712</v>
      </c>
      <c r="AP4960" s="1" t="s">
        <v>5712</v>
      </c>
      <c r="AR4960" s="1" t="s">
        <v>5712</v>
      </c>
      <c r="AT4960" s="1" t="s">
        <v>5712</v>
      </c>
      <c r="AV4960" s="1" t="s">
        <v>18047</v>
      </c>
    </row>
    <row r="4961" spans="1:48" x14ac:dyDescent="0.35">
      <c r="A4961" s="1" t="s">
        <v>18048</v>
      </c>
      <c r="B4961" s="1" t="s">
        <v>12499</v>
      </c>
      <c r="C4961" s="1" t="s">
        <v>71</v>
      </c>
      <c r="D4961">
        <v>72</v>
      </c>
      <c r="E4961" s="1" t="s">
        <v>65</v>
      </c>
      <c r="F4961" s="1" t="s">
        <v>66</v>
      </c>
      <c r="G4961" s="1" t="s">
        <v>98</v>
      </c>
      <c r="H4961" s="1" t="s">
        <v>67</v>
      </c>
      <c r="I4961" s="1" t="s">
        <v>46</v>
      </c>
      <c r="J4961" s="1" t="s">
        <v>80</v>
      </c>
      <c r="K4961" s="1" t="s">
        <v>48</v>
      </c>
      <c r="L4961" s="1" t="s">
        <v>48</v>
      </c>
      <c r="M4961" s="1" t="s">
        <v>48</v>
      </c>
      <c r="N4961" s="1" t="s">
        <v>48</v>
      </c>
      <c r="O4961" s="1" t="s">
        <v>48</v>
      </c>
      <c r="P4961" s="1" t="s">
        <v>48</v>
      </c>
      <c r="Q4961" s="1" t="s">
        <v>48</v>
      </c>
      <c r="R4961" s="1" t="s">
        <v>48</v>
      </c>
      <c r="S4961" s="1" t="s">
        <v>48</v>
      </c>
      <c r="T4961" s="1" t="s">
        <v>48</v>
      </c>
      <c r="U4961" s="1" t="s">
        <v>49</v>
      </c>
      <c r="V4961" s="1" t="s">
        <v>48</v>
      </c>
      <c r="W4961" s="1" t="s">
        <v>48</v>
      </c>
      <c r="X4961" s="1" t="s">
        <v>62</v>
      </c>
      <c r="AC4961" s="1" t="s">
        <v>5712</v>
      </c>
      <c r="AD4961" s="1" t="s">
        <v>5712</v>
      </c>
      <c r="AI4961" s="1" t="s">
        <v>18049</v>
      </c>
      <c r="AK4961" s="1" t="s">
        <v>77</v>
      </c>
      <c r="AN4961" s="1" t="s">
        <v>5712</v>
      </c>
      <c r="AP4961" s="1" t="s">
        <v>5712</v>
      </c>
      <c r="AR4961" s="1" t="s">
        <v>5712</v>
      </c>
      <c r="AT4961" s="1" t="s">
        <v>5712</v>
      </c>
    </row>
    <row r="4962" spans="1:48" x14ac:dyDescent="0.35">
      <c r="A4962" s="1" t="s">
        <v>18050</v>
      </c>
      <c r="B4962" s="1" t="s">
        <v>12499</v>
      </c>
      <c r="C4962" s="1" t="s">
        <v>41</v>
      </c>
      <c r="D4962">
        <v>47</v>
      </c>
      <c r="E4962" s="1" t="s">
        <v>42</v>
      </c>
      <c r="F4962" s="1" t="s">
        <v>72</v>
      </c>
      <c r="G4962" s="1" t="s">
        <v>44</v>
      </c>
      <c r="H4962" s="1" t="s">
        <v>109</v>
      </c>
      <c r="I4962" s="1" t="s">
        <v>68</v>
      </c>
      <c r="J4962" s="1" t="s">
        <v>80</v>
      </c>
      <c r="K4962" s="1" t="s">
        <v>48</v>
      </c>
      <c r="L4962" s="1" t="s">
        <v>48</v>
      </c>
      <c r="M4962" s="1" t="s">
        <v>48</v>
      </c>
      <c r="N4962" s="1" t="s">
        <v>48</v>
      </c>
      <c r="O4962" s="1" t="s">
        <v>48</v>
      </c>
      <c r="P4962" s="1" t="s">
        <v>48</v>
      </c>
      <c r="Q4962" s="1" t="s">
        <v>48</v>
      </c>
      <c r="R4962" s="1" t="s">
        <v>48</v>
      </c>
      <c r="S4962" s="1" t="s">
        <v>48</v>
      </c>
      <c r="T4962" s="1" t="s">
        <v>48</v>
      </c>
      <c r="U4962" s="1" t="s">
        <v>49</v>
      </c>
      <c r="V4962" s="1" t="s">
        <v>48</v>
      </c>
      <c r="W4962" s="1" t="s">
        <v>48</v>
      </c>
      <c r="X4962" s="1" t="s">
        <v>116</v>
      </c>
      <c r="Y4962" s="1" t="s">
        <v>18051</v>
      </c>
      <c r="AC4962" s="1" t="s">
        <v>5712</v>
      </c>
      <c r="AD4962" s="1" t="s">
        <v>5712</v>
      </c>
      <c r="AK4962" s="1" t="s">
        <v>55</v>
      </c>
      <c r="AN4962" s="1" t="s">
        <v>5712</v>
      </c>
      <c r="AP4962" s="1" t="s">
        <v>5712</v>
      </c>
      <c r="AR4962" s="1" t="s">
        <v>5712</v>
      </c>
      <c r="AT4962" s="1" t="s">
        <v>5712</v>
      </c>
      <c r="AV4962" s="1" t="s">
        <v>18052</v>
      </c>
    </row>
    <row r="4963" spans="1:48" x14ac:dyDescent="0.35">
      <c r="A4963" s="1" t="s">
        <v>18053</v>
      </c>
      <c r="B4963" s="1" t="s">
        <v>12499</v>
      </c>
      <c r="C4963" s="1" t="s">
        <v>41</v>
      </c>
      <c r="D4963">
        <v>27</v>
      </c>
      <c r="E4963" s="1" t="s">
        <v>57</v>
      </c>
      <c r="F4963" s="1" t="s">
        <v>58</v>
      </c>
      <c r="G4963" s="1" t="s">
        <v>98</v>
      </c>
      <c r="H4963" s="1" t="s">
        <v>112</v>
      </c>
      <c r="I4963" s="1" t="s">
        <v>125</v>
      </c>
      <c r="J4963" s="1" t="s">
        <v>80</v>
      </c>
      <c r="K4963" s="1" t="s">
        <v>48</v>
      </c>
      <c r="L4963" s="1" t="s">
        <v>48</v>
      </c>
      <c r="M4963" s="1" t="s">
        <v>48</v>
      </c>
      <c r="N4963" s="1" t="s">
        <v>48</v>
      </c>
      <c r="O4963" s="1" t="s">
        <v>48</v>
      </c>
      <c r="P4963" s="1" t="s">
        <v>48</v>
      </c>
      <c r="Q4963" s="1" t="s">
        <v>48</v>
      </c>
      <c r="R4963" s="1" t="s">
        <v>48</v>
      </c>
      <c r="S4963" s="1" t="s">
        <v>48</v>
      </c>
      <c r="T4963" s="1" t="s">
        <v>48</v>
      </c>
      <c r="U4963" s="1" t="s">
        <v>49</v>
      </c>
      <c r="V4963" s="1" t="s">
        <v>48</v>
      </c>
      <c r="W4963" s="1" t="s">
        <v>48</v>
      </c>
      <c r="X4963" s="1" t="s">
        <v>116</v>
      </c>
      <c r="Y4963" s="1" t="s">
        <v>7201</v>
      </c>
      <c r="AC4963" s="1" t="s">
        <v>5712</v>
      </c>
      <c r="AD4963" s="1" t="s">
        <v>5712</v>
      </c>
      <c r="AI4963" s="1" t="s">
        <v>18054</v>
      </c>
      <c r="AK4963" s="1" t="s">
        <v>63</v>
      </c>
      <c r="AN4963" s="1" t="s">
        <v>5712</v>
      </c>
      <c r="AP4963" s="1" t="s">
        <v>5712</v>
      </c>
      <c r="AR4963" s="1" t="s">
        <v>5712</v>
      </c>
      <c r="AT4963" s="1" t="s">
        <v>5712</v>
      </c>
    </row>
    <row r="4964" spans="1:48" x14ac:dyDescent="0.35">
      <c r="A4964" s="1" t="s">
        <v>18055</v>
      </c>
      <c r="B4964" s="1" t="s">
        <v>12499</v>
      </c>
      <c r="C4964" s="1" t="s">
        <v>71</v>
      </c>
      <c r="D4964">
        <v>35</v>
      </c>
      <c r="E4964" s="1" t="s">
        <v>42</v>
      </c>
      <c r="F4964" s="1" t="s">
        <v>107</v>
      </c>
      <c r="G4964" s="1" t="s">
        <v>73</v>
      </c>
      <c r="H4964" s="1" t="s">
        <v>45</v>
      </c>
      <c r="I4964" s="1" t="s">
        <v>74</v>
      </c>
      <c r="J4964" s="1" t="s">
        <v>80</v>
      </c>
      <c r="K4964" s="1" t="s">
        <v>48</v>
      </c>
      <c r="L4964" s="1" t="s">
        <v>48</v>
      </c>
      <c r="M4964" s="1" t="s">
        <v>48</v>
      </c>
      <c r="N4964" s="1" t="s">
        <v>48</v>
      </c>
      <c r="O4964" s="1" t="s">
        <v>48</v>
      </c>
      <c r="P4964" s="1" t="s">
        <v>48</v>
      </c>
      <c r="Q4964" s="1" t="s">
        <v>48</v>
      </c>
      <c r="R4964" s="1" t="s">
        <v>48</v>
      </c>
      <c r="S4964" s="1" t="s">
        <v>48</v>
      </c>
      <c r="T4964" s="1" t="s">
        <v>48</v>
      </c>
      <c r="U4964" s="1" t="s">
        <v>49</v>
      </c>
      <c r="V4964" s="1" t="s">
        <v>48</v>
      </c>
      <c r="W4964" s="1" t="s">
        <v>48</v>
      </c>
      <c r="X4964" s="1" t="s">
        <v>62</v>
      </c>
      <c r="AC4964" s="1" t="s">
        <v>5712</v>
      </c>
      <c r="AD4964" s="1" t="s">
        <v>5712</v>
      </c>
      <c r="AK4964" s="1" t="s">
        <v>55</v>
      </c>
      <c r="AN4964" s="1" t="s">
        <v>5712</v>
      </c>
      <c r="AP4964" s="1" t="s">
        <v>5712</v>
      </c>
      <c r="AR4964" s="1" t="s">
        <v>5712</v>
      </c>
      <c r="AT4964" s="1" t="s">
        <v>5712</v>
      </c>
      <c r="AV4964" s="1" t="s">
        <v>18056</v>
      </c>
    </row>
    <row r="4965" spans="1:48" x14ac:dyDescent="0.35">
      <c r="A4965" s="1" t="s">
        <v>18057</v>
      </c>
      <c r="B4965" s="1" t="s">
        <v>12499</v>
      </c>
      <c r="C4965" s="1" t="s">
        <v>41</v>
      </c>
      <c r="D4965">
        <v>54</v>
      </c>
      <c r="E4965" s="1" t="s">
        <v>42</v>
      </c>
      <c r="F4965" s="1" t="s">
        <v>72</v>
      </c>
      <c r="G4965" s="1" t="s">
        <v>73</v>
      </c>
      <c r="H4965" s="1" t="s">
        <v>79</v>
      </c>
      <c r="I4965" s="1" t="s">
        <v>110</v>
      </c>
      <c r="J4965" s="1" t="s">
        <v>80</v>
      </c>
      <c r="K4965" s="1" t="s">
        <v>48</v>
      </c>
      <c r="L4965" s="1" t="s">
        <v>48</v>
      </c>
      <c r="M4965" s="1" t="s">
        <v>48</v>
      </c>
      <c r="N4965" s="1" t="s">
        <v>48</v>
      </c>
      <c r="O4965" s="1" t="s">
        <v>48</v>
      </c>
      <c r="P4965" s="1" t="s">
        <v>48</v>
      </c>
      <c r="Q4965" s="1" t="s">
        <v>48</v>
      </c>
      <c r="R4965" s="1" t="s">
        <v>48</v>
      </c>
      <c r="S4965" s="1" t="s">
        <v>48</v>
      </c>
      <c r="T4965" s="1" t="s">
        <v>48</v>
      </c>
      <c r="U4965" s="1" t="s">
        <v>48</v>
      </c>
      <c r="V4965" s="1" t="s">
        <v>49</v>
      </c>
      <c r="W4965" s="1" t="s">
        <v>48</v>
      </c>
      <c r="X4965" s="1" t="s">
        <v>62</v>
      </c>
      <c r="AC4965" s="1" t="s">
        <v>5712</v>
      </c>
      <c r="AD4965" s="1" t="s">
        <v>5712</v>
      </c>
      <c r="AK4965" s="1" t="s">
        <v>63</v>
      </c>
      <c r="AN4965" s="1" t="s">
        <v>5712</v>
      </c>
      <c r="AP4965" s="1" t="s">
        <v>5712</v>
      </c>
      <c r="AR4965" s="1" t="s">
        <v>5712</v>
      </c>
      <c r="AT4965" s="1" t="s">
        <v>5712</v>
      </c>
      <c r="AV4965" s="1" t="s">
        <v>18058</v>
      </c>
    </row>
    <row r="4966" spans="1:48" x14ac:dyDescent="0.35">
      <c r="A4966" s="1" t="s">
        <v>18059</v>
      </c>
      <c r="B4966" s="1" t="s">
        <v>12499</v>
      </c>
      <c r="C4966" s="1" t="s">
        <v>41</v>
      </c>
      <c r="D4966">
        <v>51</v>
      </c>
      <c r="E4966" s="1" t="s">
        <v>42</v>
      </c>
      <c r="F4966" s="1" t="s">
        <v>72</v>
      </c>
      <c r="G4966" s="1" t="s">
        <v>98</v>
      </c>
      <c r="H4966" s="1" t="s">
        <v>109</v>
      </c>
      <c r="I4966" s="1" t="s">
        <v>46</v>
      </c>
      <c r="J4966" s="1" t="s">
        <v>80</v>
      </c>
      <c r="K4966" s="1" t="s">
        <v>48</v>
      </c>
      <c r="L4966" s="1" t="s">
        <v>48</v>
      </c>
      <c r="M4966" s="1" t="s">
        <v>48</v>
      </c>
      <c r="N4966" s="1" t="s">
        <v>48</v>
      </c>
      <c r="O4966" s="1" t="s">
        <v>48</v>
      </c>
      <c r="P4966" s="1" t="s">
        <v>48</v>
      </c>
      <c r="Q4966" s="1" t="s">
        <v>48</v>
      </c>
      <c r="R4966" s="1" t="s">
        <v>48</v>
      </c>
      <c r="S4966" s="1" t="s">
        <v>48</v>
      </c>
      <c r="T4966" s="1" t="s">
        <v>48</v>
      </c>
      <c r="U4966" s="1" t="s">
        <v>48</v>
      </c>
      <c r="V4966" s="1" t="s">
        <v>48</v>
      </c>
      <c r="W4966" s="1" t="s">
        <v>49</v>
      </c>
      <c r="X4966" s="1" t="s">
        <v>75</v>
      </c>
      <c r="Y4966" s="1" t="s">
        <v>2098</v>
      </c>
      <c r="AC4966" s="1" t="s">
        <v>5712</v>
      </c>
      <c r="AD4966" s="1" t="s">
        <v>5712</v>
      </c>
      <c r="AK4966" s="1" t="s">
        <v>63</v>
      </c>
      <c r="AN4966" s="1" t="s">
        <v>5712</v>
      </c>
      <c r="AP4966" s="1" t="s">
        <v>5712</v>
      </c>
      <c r="AR4966" s="1" t="s">
        <v>5712</v>
      </c>
      <c r="AT4966" s="1" t="s">
        <v>5712</v>
      </c>
    </row>
    <row r="4967" spans="1:48" x14ac:dyDescent="0.35">
      <c r="A4967" s="1" t="s">
        <v>18060</v>
      </c>
      <c r="B4967" s="1" t="s">
        <v>12499</v>
      </c>
      <c r="C4967" s="1" t="s">
        <v>41</v>
      </c>
      <c r="D4967">
        <v>45</v>
      </c>
      <c r="E4967" s="1" t="s">
        <v>42</v>
      </c>
      <c r="F4967" s="1" t="s">
        <v>72</v>
      </c>
      <c r="G4967" s="1" t="s">
        <v>98</v>
      </c>
      <c r="H4967" s="1" t="s">
        <v>45</v>
      </c>
      <c r="I4967" s="1" t="s">
        <v>74</v>
      </c>
      <c r="J4967" s="1" t="s">
        <v>47</v>
      </c>
      <c r="K4967" s="1" t="s">
        <v>48</v>
      </c>
      <c r="L4967" s="1" t="s">
        <v>48</v>
      </c>
      <c r="M4967" s="1" t="s">
        <v>48</v>
      </c>
      <c r="N4967" s="1" t="s">
        <v>48</v>
      </c>
      <c r="O4967" s="1" t="s">
        <v>49</v>
      </c>
      <c r="P4967" s="1" t="s">
        <v>48</v>
      </c>
      <c r="Q4967" s="1" t="s">
        <v>48</v>
      </c>
      <c r="R4967" s="1" t="s">
        <v>48</v>
      </c>
      <c r="S4967" s="1" t="s">
        <v>48</v>
      </c>
      <c r="T4967" s="1" t="s">
        <v>48</v>
      </c>
      <c r="U4967" s="1" t="s">
        <v>48</v>
      </c>
      <c r="V4967" s="1" t="s">
        <v>48</v>
      </c>
      <c r="W4967" s="1" t="s">
        <v>48</v>
      </c>
      <c r="X4967" s="1" t="s">
        <v>51</v>
      </c>
      <c r="Y4967" s="1" t="s">
        <v>18061</v>
      </c>
      <c r="AC4967" s="1" t="s">
        <v>5712</v>
      </c>
      <c r="AD4967" s="1" t="s">
        <v>5712</v>
      </c>
      <c r="AK4967" s="1" t="s">
        <v>55</v>
      </c>
      <c r="AN4967" s="1" t="s">
        <v>5712</v>
      </c>
      <c r="AP4967" s="1" t="s">
        <v>5712</v>
      </c>
      <c r="AR4967" s="1" t="s">
        <v>5712</v>
      </c>
      <c r="AT4967" s="1" t="s">
        <v>5712</v>
      </c>
      <c r="AV4967" s="1" t="s">
        <v>18062</v>
      </c>
    </row>
    <row r="4968" spans="1:48" x14ac:dyDescent="0.35">
      <c r="A4968" s="1" t="s">
        <v>18063</v>
      </c>
      <c r="B4968" s="1" t="s">
        <v>12499</v>
      </c>
      <c r="C4968" s="1" t="s">
        <v>71</v>
      </c>
      <c r="D4968">
        <v>20</v>
      </c>
      <c r="E4968" s="1" t="s">
        <v>57</v>
      </c>
      <c r="F4968" s="1" t="s">
        <v>58</v>
      </c>
      <c r="G4968" s="1" t="s">
        <v>44</v>
      </c>
      <c r="H4968" s="1" t="s">
        <v>60</v>
      </c>
      <c r="I4968" s="1" t="s">
        <v>125</v>
      </c>
      <c r="J4968" s="1" t="s">
        <v>80</v>
      </c>
      <c r="K4968" s="1" t="s">
        <v>48</v>
      </c>
      <c r="L4968" s="1" t="s">
        <v>48</v>
      </c>
      <c r="M4968" s="1" t="s">
        <v>48</v>
      </c>
      <c r="N4968" s="1" t="s">
        <v>48</v>
      </c>
      <c r="O4968" s="1" t="s">
        <v>48</v>
      </c>
      <c r="P4968" s="1" t="s">
        <v>48</v>
      </c>
      <c r="Q4968" s="1" t="s">
        <v>48</v>
      </c>
      <c r="R4968" s="1" t="s">
        <v>48</v>
      </c>
      <c r="S4968" s="1" t="s">
        <v>48</v>
      </c>
      <c r="T4968" s="1" t="s">
        <v>49</v>
      </c>
      <c r="U4968" s="1" t="s">
        <v>48</v>
      </c>
      <c r="V4968" s="1" t="s">
        <v>48</v>
      </c>
      <c r="W4968" s="1" t="s">
        <v>48</v>
      </c>
      <c r="X4968" s="1" t="s">
        <v>62</v>
      </c>
      <c r="AC4968" s="1" t="s">
        <v>5712</v>
      </c>
      <c r="AD4968" s="1" t="s">
        <v>5712</v>
      </c>
      <c r="AI4968" s="1" t="s">
        <v>18064</v>
      </c>
      <c r="AK4968" s="1" t="s">
        <v>55</v>
      </c>
      <c r="AN4968" s="1" t="s">
        <v>5712</v>
      </c>
      <c r="AP4968" s="1" t="s">
        <v>5712</v>
      </c>
      <c r="AR4968" s="1" t="s">
        <v>5712</v>
      </c>
      <c r="AT4968" s="1" t="s">
        <v>5712</v>
      </c>
    </row>
    <row r="4969" spans="1:48" x14ac:dyDescent="0.35">
      <c r="A4969" s="1" t="s">
        <v>18065</v>
      </c>
      <c r="B4969" s="1" t="s">
        <v>12499</v>
      </c>
      <c r="C4969" s="1" t="s">
        <v>41</v>
      </c>
      <c r="D4969">
        <v>56</v>
      </c>
      <c r="E4969" s="1" t="s">
        <v>65</v>
      </c>
      <c r="F4969" s="1" t="s">
        <v>66</v>
      </c>
      <c r="G4969" s="1" t="s">
        <v>44</v>
      </c>
      <c r="H4969" s="1" t="s">
        <v>79</v>
      </c>
      <c r="I4969" s="1" t="s">
        <v>110</v>
      </c>
      <c r="J4969" s="1" t="s">
        <v>80</v>
      </c>
      <c r="K4969" s="1" t="s">
        <v>48</v>
      </c>
      <c r="L4969" s="1" t="s">
        <v>48</v>
      </c>
      <c r="M4969" s="1" t="s">
        <v>48</v>
      </c>
      <c r="N4969" s="1" t="s">
        <v>48</v>
      </c>
      <c r="O4969" s="1" t="s">
        <v>48</v>
      </c>
      <c r="P4969" s="1" t="s">
        <v>48</v>
      </c>
      <c r="Q4969" s="1" t="s">
        <v>48</v>
      </c>
      <c r="R4969" s="1" t="s">
        <v>48</v>
      </c>
      <c r="S4969" s="1" t="s">
        <v>48</v>
      </c>
      <c r="T4969" s="1" t="s">
        <v>49</v>
      </c>
      <c r="U4969" s="1" t="s">
        <v>48</v>
      </c>
      <c r="V4969" s="1" t="s">
        <v>48</v>
      </c>
      <c r="W4969" s="1" t="s">
        <v>48</v>
      </c>
      <c r="X4969" s="1" t="s">
        <v>62</v>
      </c>
      <c r="AC4969" s="1" t="s">
        <v>5712</v>
      </c>
      <c r="AD4969" s="1" t="s">
        <v>5712</v>
      </c>
      <c r="AI4969" s="1" t="s">
        <v>18066</v>
      </c>
      <c r="AK4969" s="1" t="s">
        <v>55</v>
      </c>
      <c r="AN4969" s="1" t="s">
        <v>5712</v>
      </c>
      <c r="AP4969" s="1" t="s">
        <v>5712</v>
      </c>
      <c r="AR4969" s="1" t="s">
        <v>5712</v>
      </c>
      <c r="AT4969" s="1" t="s">
        <v>5712</v>
      </c>
      <c r="AV4969" s="1" t="s">
        <v>18067</v>
      </c>
    </row>
    <row r="4970" spans="1:48" x14ac:dyDescent="0.35">
      <c r="A4970" s="1" t="s">
        <v>18068</v>
      </c>
      <c r="B4970" s="1" t="s">
        <v>12499</v>
      </c>
      <c r="C4970" s="1" t="s">
        <v>71</v>
      </c>
      <c r="D4970">
        <v>28</v>
      </c>
      <c r="E4970" s="1" t="s">
        <v>57</v>
      </c>
      <c r="F4970" s="1" t="s">
        <v>107</v>
      </c>
      <c r="G4970" s="1" t="s">
        <v>98</v>
      </c>
      <c r="H4970" s="1" t="s">
        <v>45</v>
      </c>
      <c r="I4970" s="1" t="s">
        <v>110</v>
      </c>
      <c r="J4970" s="1" t="s">
        <v>80</v>
      </c>
      <c r="K4970" s="1" t="s">
        <v>48</v>
      </c>
      <c r="L4970" s="1" t="s">
        <v>48</v>
      </c>
      <c r="M4970" s="1" t="s">
        <v>48</v>
      </c>
      <c r="N4970" s="1" t="s">
        <v>48</v>
      </c>
      <c r="O4970" s="1" t="s">
        <v>48</v>
      </c>
      <c r="P4970" s="1" t="s">
        <v>48</v>
      </c>
      <c r="Q4970" s="1" t="s">
        <v>48</v>
      </c>
      <c r="R4970" s="1" t="s">
        <v>48</v>
      </c>
      <c r="S4970" s="1" t="s">
        <v>48</v>
      </c>
      <c r="T4970" s="1" t="s">
        <v>48</v>
      </c>
      <c r="U4970" s="1" t="s">
        <v>48</v>
      </c>
      <c r="V4970" s="1" t="s">
        <v>48</v>
      </c>
      <c r="W4970" s="1" t="s">
        <v>49</v>
      </c>
      <c r="X4970" s="1" t="s">
        <v>62</v>
      </c>
      <c r="AC4970" s="1" t="s">
        <v>5712</v>
      </c>
      <c r="AD4970" s="1" t="s">
        <v>5712</v>
      </c>
      <c r="AK4970" s="1" t="s">
        <v>55</v>
      </c>
      <c r="AN4970" s="1" t="s">
        <v>5712</v>
      </c>
      <c r="AP4970" s="1" t="s">
        <v>5712</v>
      </c>
      <c r="AR4970" s="1" t="s">
        <v>5712</v>
      </c>
      <c r="AT4970" s="1" t="s">
        <v>5712</v>
      </c>
      <c r="AV4970" s="1" t="s">
        <v>18069</v>
      </c>
    </row>
    <row r="4971" spans="1:48" x14ac:dyDescent="0.35">
      <c r="A4971" s="1" t="s">
        <v>18070</v>
      </c>
      <c r="B4971" s="1" t="s">
        <v>12499</v>
      </c>
      <c r="C4971" s="1" t="s">
        <v>41</v>
      </c>
      <c r="D4971">
        <v>47</v>
      </c>
      <c r="E4971" s="1" t="s">
        <v>42</v>
      </c>
      <c r="F4971" s="1" t="s">
        <v>43</v>
      </c>
      <c r="G4971" s="1" t="s">
        <v>98</v>
      </c>
      <c r="H4971" s="1" t="s">
        <v>45</v>
      </c>
      <c r="I4971" s="1" t="s">
        <v>74</v>
      </c>
      <c r="J4971" s="1" t="s">
        <v>80</v>
      </c>
      <c r="K4971" s="1" t="s">
        <v>48</v>
      </c>
      <c r="L4971" s="1" t="s">
        <v>48</v>
      </c>
      <c r="M4971" s="1" t="s">
        <v>48</v>
      </c>
      <c r="N4971" s="1" t="s">
        <v>48</v>
      </c>
      <c r="O4971" s="1" t="s">
        <v>48</v>
      </c>
      <c r="P4971" s="1" t="s">
        <v>48</v>
      </c>
      <c r="Q4971" s="1" t="s">
        <v>48</v>
      </c>
      <c r="R4971" s="1" t="s">
        <v>48</v>
      </c>
      <c r="S4971" s="1" t="s">
        <v>48</v>
      </c>
      <c r="T4971" s="1" t="s">
        <v>48</v>
      </c>
      <c r="U4971" s="1" t="s">
        <v>49</v>
      </c>
      <c r="V4971" s="1" t="s">
        <v>48</v>
      </c>
      <c r="W4971" s="1" t="s">
        <v>48</v>
      </c>
      <c r="X4971" s="1" t="s">
        <v>62</v>
      </c>
      <c r="AC4971" s="1" t="s">
        <v>5712</v>
      </c>
      <c r="AD4971" s="1" t="s">
        <v>5712</v>
      </c>
      <c r="AK4971" s="1" t="s">
        <v>55</v>
      </c>
      <c r="AN4971" s="1" t="s">
        <v>5712</v>
      </c>
      <c r="AP4971" s="1" t="s">
        <v>5712</v>
      </c>
      <c r="AR4971" s="1" t="s">
        <v>5712</v>
      </c>
      <c r="AT4971" s="1" t="s">
        <v>5712</v>
      </c>
    </row>
    <row r="4972" spans="1:48" x14ac:dyDescent="0.35">
      <c r="A4972" s="1" t="s">
        <v>18071</v>
      </c>
      <c r="B4972" s="1" t="s">
        <v>12499</v>
      </c>
      <c r="C4972" s="1" t="s">
        <v>71</v>
      </c>
      <c r="D4972">
        <v>62</v>
      </c>
      <c r="E4972" s="1" t="s">
        <v>65</v>
      </c>
      <c r="F4972" s="1" t="s">
        <v>107</v>
      </c>
      <c r="G4972" s="1" t="s">
        <v>98</v>
      </c>
      <c r="H4972" s="1" t="s">
        <v>45</v>
      </c>
      <c r="I4972" s="1" t="s">
        <v>68</v>
      </c>
      <c r="J4972" s="1" t="s">
        <v>80</v>
      </c>
      <c r="K4972" s="1" t="s">
        <v>48</v>
      </c>
      <c r="L4972" s="1" t="s">
        <v>48</v>
      </c>
      <c r="M4972" s="1" t="s">
        <v>48</v>
      </c>
      <c r="N4972" s="1" t="s">
        <v>48</v>
      </c>
      <c r="O4972" s="1" t="s">
        <v>48</v>
      </c>
      <c r="P4972" s="1" t="s">
        <v>48</v>
      </c>
      <c r="Q4972" s="1" t="s">
        <v>48</v>
      </c>
      <c r="R4972" s="1" t="s">
        <v>48</v>
      </c>
      <c r="S4972" s="1" t="s">
        <v>48</v>
      </c>
      <c r="T4972" s="1" t="s">
        <v>48</v>
      </c>
      <c r="U4972" s="1" t="s">
        <v>49</v>
      </c>
      <c r="V4972" s="1" t="s">
        <v>48</v>
      </c>
      <c r="W4972" s="1" t="s">
        <v>48</v>
      </c>
      <c r="X4972" s="1" t="s">
        <v>62</v>
      </c>
      <c r="AC4972" s="1" t="s">
        <v>5712</v>
      </c>
      <c r="AD4972" s="1" t="s">
        <v>5712</v>
      </c>
      <c r="AK4972" s="1" t="s">
        <v>55</v>
      </c>
      <c r="AN4972" s="1" t="s">
        <v>5712</v>
      </c>
      <c r="AP4972" s="1" t="s">
        <v>5712</v>
      </c>
      <c r="AR4972" s="1" t="s">
        <v>5712</v>
      </c>
      <c r="AT4972" s="1" t="s">
        <v>5712</v>
      </c>
      <c r="AV4972" s="1" t="s">
        <v>18072</v>
      </c>
    </row>
    <row r="4973" spans="1:48" x14ac:dyDescent="0.35">
      <c r="A4973" s="1" t="s">
        <v>18073</v>
      </c>
      <c r="B4973" s="1" t="s">
        <v>12499</v>
      </c>
      <c r="C4973" s="1" t="s">
        <v>41</v>
      </c>
      <c r="D4973">
        <v>63</v>
      </c>
      <c r="E4973" s="1" t="s">
        <v>65</v>
      </c>
      <c r="F4973" s="1" t="s">
        <v>43</v>
      </c>
      <c r="G4973" s="1" t="s">
        <v>98</v>
      </c>
      <c r="H4973" s="1" t="s">
        <v>45</v>
      </c>
      <c r="I4973" s="1" t="s">
        <v>74</v>
      </c>
      <c r="J4973" s="1" t="s">
        <v>80</v>
      </c>
      <c r="K4973" s="1" t="s">
        <v>48</v>
      </c>
      <c r="L4973" s="1" t="s">
        <v>48</v>
      </c>
      <c r="M4973" s="1" t="s">
        <v>48</v>
      </c>
      <c r="N4973" s="1" t="s">
        <v>48</v>
      </c>
      <c r="O4973" s="1" t="s">
        <v>48</v>
      </c>
      <c r="P4973" s="1" t="s">
        <v>48</v>
      </c>
      <c r="Q4973" s="1" t="s">
        <v>48</v>
      </c>
      <c r="R4973" s="1" t="s">
        <v>48</v>
      </c>
      <c r="S4973" s="1" t="s">
        <v>48</v>
      </c>
      <c r="T4973" s="1" t="s">
        <v>48</v>
      </c>
      <c r="U4973" s="1" t="s">
        <v>48</v>
      </c>
      <c r="V4973" s="1" t="s">
        <v>49</v>
      </c>
      <c r="W4973" s="1" t="s">
        <v>48</v>
      </c>
      <c r="X4973" s="1" t="s">
        <v>62</v>
      </c>
      <c r="AC4973" s="1" t="s">
        <v>5712</v>
      </c>
      <c r="AD4973" s="1" t="s">
        <v>5712</v>
      </c>
      <c r="AK4973" s="1" t="s">
        <v>55</v>
      </c>
      <c r="AN4973" s="1" t="s">
        <v>5712</v>
      </c>
      <c r="AP4973" s="1" t="s">
        <v>5712</v>
      </c>
      <c r="AR4973" s="1" t="s">
        <v>5712</v>
      </c>
      <c r="AT4973" s="1" t="s">
        <v>5712</v>
      </c>
      <c r="AV4973" s="1" t="s">
        <v>18074</v>
      </c>
    </row>
    <row r="4974" spans="1:48" x14ac:dyDescent="0.35">
      <c r="A4974" s="1" t="s">
        <v>18075</v>
      </c>
      <c r="B4974" s="1" t="s">
        <v>12499</v>
      </c>
      <c r="C4974" s="1" t="s">
        <v>71</v>
      </c>
      <c r="D4974">
        <v>29</v>
      </c>
      <c r="E4974" s="1" t="s">
        <v>57</v>
      </c>
      <c r="F4974" s="1" t="s">
        <v>72</v>
      </c>
      <c r="G4974" s="1" t="s">
        <v>44</v>
      </c>
      <c r="H4974" s="1" t="s">
        <v>45</v>
      </c>
      <c r="I4974" s="1" t="s">
        <v>110</v>
      </c>
      <c r="J4974" s="1" t="s">
        <v>80</v>
      </c>
      <c r="K4974" s="1" t="s">
        <v>48</v>
      </c>
      <c r="L4974" s="1" t="s">
        <v>48</v>
      </c>
      <c r="M4974" s="1" t="s">
        <v>48</v>
      </c>
      <c r="N4974" s="1" t="s">
        <v>48</v>
      </c>
      <c r="O4974" s="1" t="s">
        <v>48</v>
      </c>
      <c r="P4974" s="1" t="s">
        <v>48</v>
      </c>
      <c r="Q4974" s="1" t="s">
        <v>48</v>
      </c>
      <c r="R4974" s="1" t="s">
        <v>48</v>
      </c>
      <c r="S4974" s="1" t="s">
        <v>48</v>
      </c>
      <c r="T4974" s="1" t="s">
        <v>48</v>
      </c>
      <c r="U4974" s="1" t="s">
        <v>48</v>
      </c>
      <c r="V4974" s="1" t="s">
        <v>49</v>
      </c>
      <c r="W4974" s="1" t="s">
        <v>48</v>
      </c>
      <c r="X4974" s="1" t="s">
        <v>116</v>
      </c>
      <c r="Y4974" s="1" t="s">
        <v>18076</v>
      </c>
      <c r="AC4974" s="1" t="s">
        <v>5712</v>
      </c>
      <c r="AD4974" s="1" t="s">
        <v>5712</v>
      </c>
      <c r="AK4974" s="1" t="s">
        <v>63</v>
      </c>
      <c r="AN4974" s="1" t="s">
        <v>5712</v>
      </c>
      <c r="AP4974" s="1" t="s">
        <v>5712</v>
      </c>
      <c r="AR4974" s="1" t="s">
        <v>5712</v>
      </c>
      <c r="AT4974" s="1" t="s">
        <v>5712</v>
      </c>
    </row>
    <row r="4975" spans="1:48" x14ac:dyDescent="0.35">
      <c r="A4975" s="1" t="s">
        <v>18077</v>
      </c>
      <c r="B4975" s="1" t="s">
        <v>12499</v>
      </c>
      <c r="C4975" s="1" t="s">
        <v>71</v>
      </c>
      <c r="D4975">
        <v>24</v>
      </c>
      <c r="E4975" s="1" t="s">
        <v>57</v>
      </c>
      <c r="F4975" s="1" t="s">
        <v>58</v>
      </c>
      <c r="G4975" s="1" t="s">
        <v>85</v>
      </c>
      <c r="H4975" s="1" t="s">
        <v>45</v>
      </c>
      <c r="I4975" s="1" t="s">
        <v>99</v>
      </c>
      <c r="J4975" s="1" t="s">
        <v>80</v>
      </c>
      <c r="K4975" s="1" t="s">
        <v>48</v>
      </c>
      <c r="L4975" s="1" t="s">
        <v>48</v>
      </c>
      <c r="M4975" s="1" t="s">
        <v>48</v>
      </c>
      <c r="N4975" s="1" t="s">
        <v>48</v>
      </c>
      <c r="O4975" s="1" t="s">
        <v>48</v>
      </c>
      <c r="P4975" s="1" t="s">
        <v>48</v>
      </c>
      <c r="Q4975" s="1" t="s">
        <v>48</v>
      </c>
      <c r="R4975" s="1" t="s">
        <v>48</v>
      </c>
      <c r="S4975" s="1" t="s">
        <v>48</v>
      </c>
      <c r="T4975" s="1" t="s">
        <v>48</v>
      </c>
      <c r="U4975" s="1" t="s">
        <v>49</v>
      </c>
      <c r="V4975" s="1" t="s">
        <v>48</v>
      </c>
      <c r="W4975" s="1" t="s">
        <v>48</v>
      </c>
      <c r="X4975" s="1" t="s">
        <v>62</v>
      </c>
      <c r="AC4975" s="1" t="s">
        <v>5712</v>
      </c>
      <c r="AD4975" s="1" t="s">
        <v>5712</v>
      </c>
      <c r="AK4975" s="1" t="s">
        <v>77</v>
      </c>
      <c r="AN4975" s="1" t="s">
        <v>5712</v>
      </c>
      <c r="AP4975" s="1" t="s">
        <v>5712</v>
      </c>
      <c r="AR4975" s="1" t="s">
        <v>5712</v>
      </c>
      <c r="AT4975" s="1" t="s">
        <v>5712</v>
      </c>
      <c r="AV4975" s="1" t="s">
        <v>18078</v>
      </c>
    </row>
    <row r="4976" spans="1:48" x14ac:dyDescent="0.35">
      <c r="A4976" s="1" t="s">
        <v>18079</v>
      </c>
      <c r="B4976" s="1" t="s">
        <v>12499</v>
      </c>
      <c r="C4976" s="1" t="s">
        <v>41</v>
      </c>
      <c r="D4976">
        <v>47</v>
      </c>
      <c r="E4976" s="1" t="s">
        <v>42</v>
      </c>
      <c r="F4976" s="1" t="s">
        <v>107</v>
      </c>
      <c r="G4976" s="1" t="s">
        <v>73</v>
      </c>
      <c r="H4976" s="1" t="s">
        <v>79</v>
      </c>
      <c r="I4976" s="1" t="s">
        <v>46</v>
      </c>
      <c r="J4976" s="1" t="s">
        <v>47</v>
      </c>
      <c r="K4976" s="1" t="s">
        <v>48</v>
      </c>
      <c r="L4976" s="1" t="s">
        <v>48</v>
      </c>
      <c r="M4976" s="1" t="s">
        <v>48</v>
      </c>
      <c r="N4976" s="1" t="s">
        <v>48</v>
      </c>
      <c r="O4976" s="1" t="s">
        <v>48</v>
      </c>
      <c r="P4976" s="1" t="s">
        <v>49</v>
      </c>
      <c r="Q4976" s="1" t="s">
        <v>48</v>
      </c>
      <c r="R4976" s="1" t="s">
        <v>48</v>
      </c>
      <c r="S4976" s="1" t="s">
        <v>48</v>
      </c>
      <c r="T4976" s="1" t="s">
        <v>48</v>
      </c>
      <c r="U4976" s="1" t="s">
        <v>48</v>
      </c>
      <c r="V4976" s="1" t="s">
        <v>48</v>
      </c>
      <c r="W4976" s="1" t="s">
        <v>48</v>
      </c>
      <c r="X4976" s="1" t="s">
        <v>145</v>
      </c>
      <c r="Y4976" s="1" t="s">
        <v>18080</v>
      </c>
      <c r="AC4976" s="1" t="s">
        <v>5712</v>
      </c>
      <c r="AD4976" s="1" t="s">
        <v>5712</v>
      </c>
      <c r="AK4976" s="1" t="s">
        <v>77</v>
      </c>
      <c r="AN4976" s="1" t="s">
        <v>5712</v>
      </c>
      <c r="AP4976" s="1" t="s">
        <v>5712</v>
      </c>
      <c r="AR4976" s="1" t="s">
        <v>5712</v>
      </c>
      <c r="AT4976" s="1" t="s">
        <v>5712</v>
      </c>
      <c r="AV4976" s="1" t="s">
        <v>18081</v>
      </c>
    </row>
    <row r="4977" spans="1:48" x14ac:dyDescent="0.35">
      <c r="A4977" s="1" t="s">
        <v>18082</v>
      </c>
      <c r="B4977" s="1" t="s">
        <v>12499</v>
      </c>
      <c r="C4977" s="1" t="s">
        <v>71</v>
      </c>
      <c r="D4977">
        <v>44</v>
      </c>
      <c r="E4977" s="1" t="s">
        <v>42</v>
      </c>
      <c r="F4977" s="1" t="s">
        <v>107</v>
      </c>
      <c r="G4977" s="1" t="s">
        <v>73</v>
      </c>
      <c r="H4977" s="1" t="s">
        <v>79</v>
      </c>
      <c r="I4977" s="1" t="s">
        <v>113</v>
      </c>
      <c r="J4977" s="1" t="s">
        <v>80</v>
      </c>
      <c r="K4977" s="1" t="s">
        <v>48</v>
      </c>
      <c r="L4977" s="1" t="s">
        <v>48</v>
      </c>
      <c r="M4977" s="1" t="s">
        <v>48</v>
      </c>
      <c r="N4977" s="1" t="s">
        <v>48</v>
      </c>
      <c r="O4977" s="1" t="s">
        <v>48</v>
      </c>
      <c r="P4977" s="1" t="s">
        <v>48</v>
      </c>
      <c r="Q4977" s="1" t="s">
        <v>48</v>
      </c>
      <c r="R4977" s="1" t="s">
        <v>48</v>
      </c>
      <c r="S4977" s="1" t="s">
        <v>48</v>
      </c>
      <c r="T4977" s="1" t="s">
        <v>48</v>
      </c>
      <c r="U4977" s="1" t="s">
        <v>48</v>
      </c>
      <c r="V4977" s="1" t="s">
        <v>48</v>
      </c>
      <c r="W4977" s="1" t="s">
        <v>49</v>
      </c>
      <c r="X4977" s="1" t="s">
        <v>62</v>
      </c>
      <c r="AC4977" s="1" t="s">
        <v>5712</v>
      </c>
      <c r="AD4977" s="1" t="s">
        <v>5712</v>
      </c>
      <c r="AI4977" s="1" t="s">
        <v>2123</v>
      </c>
      <c r="AK4977" s="1" t="s">
        <v>63</v>
      </c>
      <c r="AN4977" s="1" t="s">
        <v>5712</v>
      </c>
      <c r="AP4977" s="1" t="s">
        <v>5712</v>
      </c>
      <c r="AR4977" s="1" t="s">
        <v>5712</v>
      </c>
      <c r="AT4977" s="1" t="s">
        <v>5712</v>
      </c>
    </row>
    <row r="4978" spans="1:48" x14ac:dyDescent="0.35">
      <c r="A4978" s="1" t="s">
        <v>18083</v>
      </c>
      <c r="B4978" s="1" t="s">
        <v>12499</v>
      </c>
      <c r="C4978" s="1" t="s">
        <v>71</v>
      </c>
      <c r="D4978">
        <v>42</v>
      </c>
      <c r="E4978" s="1" t="s">
        <v>42</v>
      </c>
      <c r="F4978" s="1" t="s">
        <v>43</v>
      </c>
      <c r="G4978" s="1" t="s">
        <v>44</v>
      </c>
      <c r="H4978" s="1" t="s">
        <v>79</v>
      </c>
      <c r="I4978" s="1" t="s">
        <v>99</v>
      </c>
      <c r="J4978" s="1" t="s">
        <v>80</v>
      </c>
      <c r="K4978" s="1" t="s">
        <v>48</v>
      </c>
      <c r="L4978" s="1" t="s">
        <v>48</v>
      </c>
      <c r="M4978" s="1" t="s">
        <v>48</v>
      </c>
      <c r="N4978" s="1" t="s">
        <v>48</v>
      </c>
      <c r="O4978" s="1" t="s">
        <v>48</v>
      </c>
      <c r="P4978" s="1" t="s">
        <v>48</v>
      </c>
      <c r="Q4978" s="1" t="s">
        <v>48</v>
      </c>
      <c r="R4978" s="1" t="s">
        <v>48</v>
      </c>
      <c r="S4978" s="1" t="s">
        <v>48</v>
      </c>
      <c r="T4978" s="1" t="s">
        <v>48</v>
      </c>
      <c r="U4978" s="1" t="s">
        <v>48</v>
      </c>
      <c r="V4978" s="1" t="s">
        <v>48</v>
      </c>
      <c r="W4978" s="1" t="s">
        <v>49</v>
      </c>
      <c r="X4978" s="1" t="s">
        <v>75</v>
      </c>
      <c r="Y4978" s="1" t="s">
        <v>18084</v>
      </c>
      <c r="AC4978" s="1" t="s">
        <v>5712</v>
      </c>
      <c r="AD4978" s="1" t="s">
        <v>5712</v>
      </c>
      <c r="AK4978" s="1" t="s">
        <v>55</v>
      </c>
      <c r="AN4978" s="1" t="s">
        <v>131</v>
      </c>
      <c r="AP4978" s="1" t="s">
        <v>131</v>
      </c>
      <c r="AR4978" s="1" t="s">
        <v>5712</v>
      </c>
      <c r="AT4978" s="1" t="s">
        <v>5712</v>
      </c>
    </row>
    <row r="4979" spans="1:48" x14ac:dyDescent="0.35">
      <c r="A4979" s="1" t="s">
        <v>18085</v>
      </c>
      <c r="B4979" s="1" t="s">
        <v>12499</v>
      </c>
      <c r="C4979" s="1" t="s">
        <v>71</v>
      </c>
      <c r="D4979">
        <v>19</v>
      </c>
      <c r="E4979" s="1" t="s">
        <v>57</v>
      </c>
      <c r="F4979" s="1" t="s">
        <v>58</v>
      </c>
      <c r="G4979" s="1" t="s">
        <v>44</v>
      </c>
      <c r="H4979" s="1" t="s">
        <v>112</v>
      </c>
      <c r="I4979" s="1" t="s">
        <v>125</v>
      </c>
      <c r="J4979" s="1" t="s">
        <v>80</v>
      </c>
      <c r="K4979" s="1" t="s">
        <v>48</v>
      </c>
      <c r="L4979" s="1" t="s">
        <v>48</v>
      </c>
      <c r="M4979" s="1" t="s">
        <v>48</v>
      </c>
      <c r="N4979" s="1" t="s">
        <v>48</v>
      </c>
      <c r="O4979" s="1" t="s">
        <v>48</v>
      </c>
      <c r="P4979" s="1" t="s">
        <v>48</v>
      </c>
      <c r="Q4979" s="1" t="s">
        <v>48</v>
      </c>
      <c r="R4979" s="1" t="s">
        <v>48</v>
      </c>
      <c r="S4979" s="1" t="s">
        <v>48</v>
      </c>
      <c r="T4979" s="1" t="s">
        <v>48</v>
      </c>
      <c r="U4979" s="1" t="s">
        <v>49</v>
      </c>
      <c r="V4979" s="1" t="s">
        <v>48</v>
      </c>
      <c r="W4979" s="1" t="s">
        <v>48</v>
      </c>
      <c r="X4979" s="1" t="s">
        <v>62</v>
      </c>
      <c r="AC4979" s="1" t="s">
        <v>5712</v>
      </c>
      <c r="AD4979" s="1" t="s">
        <v>5712</v>
      </c>
      <c r="AK4979" s="1" t="s">
        <v>77</v>
      </c>
      <c r="AN4979" s="1" t="s">
        <v>5712</v>
      </c>
      <c r="AP4979" s="1" t="s">
        <v>5712</v>
      </c>
      <c r="AR4979" s="1" t="s">
        <v>5712</v>
      </c>
      <c r="AT4979" s="1" t="s">
        <v>5712</v>
      </c>
      <c r="AV4979" s="1" t="s">
        <v>18086</v>
      </c>
    </row>
    <row r="4980" spans="1:48" x14ac:dyDescent="0.35">
      <c r="A4980" s="1" t="s">
        <v>18087</v>
      </c>
      <c r="B4980" s="1" t="s">
        <v>12499</v>
      </c>
      <c r="C4980" s="1" t="s">
        <v>71</v>
      </c>
      <c r="D4980">
        <v>29</v>
      </c>
      <c r="E4980" s="1" t="s">
        <v>57</v>
      </c>
      <c r="F4980" s="1" t="s">
        <v>58</v>
      </c>
      <c r="G4980" s="1" t="s">
        <v>44</v>
      </c>
      <c r="H4980" s="1" t="s">
        <v>45</v>
      </c>
      <c r="I4980" s="1" t="s">
        <v>46</v>
      </c>
      <c r="J4980" s="1" t="s">
        <v>47</v>
      </c>
      <c r="K4980" s="1" t="s">
        <v>48</v>
      </c>
      <c r="L4980" s="1" t="s">
        <v>48</v>
      </c>
      <c r="M4980" s="1" t="s">
        <v>49</v>
      </c>
      <c r="N4980" s="1" t="s">
        <v>48</v>
      </c>
      <c r="O4980" s="1" t="s">
        <v>48</v>
      </c>
      <c r="P4980" s="1" t="s">
        <v>48</v>
      </c>
      <c r="Q4980" s="1" t="s">
        <v>48</v>
      </c>
      <c r="R4980" s="1" t="s">
        <v>48</v>
      </c>
      <c r="S4980" s="1" t="s">
        <v>48</v>
      </c>
      <c r="T4980" s="1" t="s">
        <v>48</v>
      </c>
      <c r="U4980" s="1" t="s">
        <v>48</v>
      </c>
      <c r="V4980" s="1" t="s">
        <v>48</v>
      </c>
      <c r="W4980" s="1" t="s">
        <v>48</v>
      </c>
      <c r="X4980" s="1" t="s">
        <v>51</v>
      </c>
      <c r="Y4980" s="1" t="s">
        <v>18088</v>
      </c>
      <c r="AC4980" s="1" t="s">
        <v>5712</v>
      </c>
      <c r="AD4980" s="1" t="s">
        <v>5712</v>
      </c>
      <c r="AK4980" s="1" t="s">
        <v>63</v>
      </c>
      <c r="AN4980" s="1" t="s">
        <v>5712</v>
      </c>
      <c r="AP4980" s="1" t="s">
        <v>5712</v>
      </c>
      <c r="AR4980" s="1" t="s">
        <v>5712</v>
      </c>
      <c r="AT4980" s="1" t="s">
        <v>5712</v>
      </c>
      <c r="AV4980" s="1" t="s">
        <v>18089</v>
      </c>
    </row>
    <row r="4981" spans="1:48" x14ac:dyDescent="0.35">
      <c r="A4981" s="1" t="s">
        <v>18090</v>
      </c>
      <c r="B4981" s="1" t="s">
        <v>12499</v>
      </c>
      <c r="C4981" s="1" t="s">
        <v>41</v>
      </c>
      <c r="D4981">
        <v>51</v>
      </c>
      <c r="E4981" s="1" t="s">
        <v>42</v>
      </c>
      <c r="F4981" s="1" t="s">
        <v>72</v>
      </c>
      <c r="G4981" s="1" t="s">
        <v>44</v>
      </c>
      <c r="H4981" s="1" t="s">
        <v>79</v>
      </c>
      <c r="I4981" s="1" t="s">
        <v>110</v>
      </c>
      <c r="J4981" s="1" t="s">
        <v>80</v>
      </c>
      <c r="K4981" s="1" t="s">
        <v>48</v>
      </c>
      <c r="L4981" s="1" t="s">
        <v>48</v>
      </c>
      <c r="M4981" s="1" t="s">
        <v>48</v>
      </c>
      <c r="N4981" s="1" t="s">
        <v>48</v>
      </c>
      <c r="O4981" s="1" t="s">
        <v>48</v>
      </c>
      <c r="P4981" s="1" t="s">
        <v>48</v>
      </c>
      <c r="Q4981" s="1" t="s">
        <v>48</v>
      </c>
      <c r="R4981" s="1" t="s">
        <v>48</v>
      </c>
      <c r="S4981" s="1" t="s">
        <v>48</v>
      </c>
      <c r="T4981" s="1" t="s">
        <v>48</v>
      </c>
      <c r="U4981" s="1" t="s">
        <v>48</v>
      </c>
      <c r="V4981" s="1" t="s">
        <v>48</v>
      </c>
      <c r="W4981" s="1" t="s">
        <v>49</v>
      </c>
      <c r="X4981" s="1" t="s">
        <v>62</v>
      </c>
      <c r="AC4981" s="1" t="s">
        <v>5712</v>
      </c>
      <c r="AD4981" s="1" t="s">
        <v>5712</v>
      </c>
      <c r="AI4981" s="1" t="s">
        <v>18091</v>
      </c>
      <c r="AK4981" s="1" t="s">
        <v>77</v>
      </c>
      <c r="AN4981" s="1" t="s">
        <v>5712</v>
      </c>
      <c r="AP4981" s="1" t="s">
        <v>5712</v>
      </c>
      <c r="AR4981" s="1" t="s">
        <v>5712</v>
      </c>
      <c r="AT4981" s="1" t="s">
        <v>5712</v>
      </c>
    </row>
    <row r="4982" spans="1:48" x14ac:dyDescent="0.35">
      <c r="A4982" s="1" t="s">
        <v>18092</v>
      </c>
      <c r="B4982" s="1" t="s">
        <v>12499</v>
      </c>
      <c r="C4982" s="1" t="s">
        <v>71</v>
      </c>
      <c r="D4982">
        <v>51</v>
      </c>
      <c r="E4982" s="1" t="s">
        <v>42</v>
      </c>
      <c r="F4982" s="1" t="s">
        <v>107</v>
      </c>
      <c r="G4982" s="1" t="s">
        <v>59</v>
      </c>
      <c r="H4982" s="1" t="s">
        <v>79</v>
      </c>
      <c r="I4982" s="1" t="s">
        <v>46</v>
      </c>
      <c r="J4982" s="1" t="s">
        <v>47</v>
      </c>
      <c r="K4982" s="1" t="s">
        <v>48</v>
      </c>
      <c r="L4982" s="1" t="s">
        <v>48</v>
      </c>
      <c r="M4982" s="1" t="s">
        <v>48</v>
      </c>
      <c r="N4982" s="1" t="s">
        <v>48</v>
      </c>
      <c r="O4982" s="1" t="s">
        <v>49</v>
      </c>
      <c r="P4982" s="1" t="s">
        <v>48</v>
      </c>
      <c r="Q4982" s="1" t="s">
        <v>48</v>
      </c>
      <c r="R4982" s="1" t="s">
        <v>48</v>
      </c>
      <c r="S4982" s="1" t="s">
        <v>48</v>
      </c>
      <c r="T4982" s="1" t="s">
        <v>48</v>
      </c>
      <c r="U4982" s="1" t="s">
        <v>48</v>
      </c>
      <c r="V4982" s="1" t="s">
        <v>48</v>
      </c>
      <c r="W4982" s="1" t="s">
        <v>48</v>
      </c>
      <c r="X4982" s="1" t="s">
        <v>116</v>
      </c>
      <c r="Y4982" s="1" t="s">
        <v>18093</v>
      </c>
      <c r="AC4982" s="1" t="s">
        <v>5712</v>
      </c>
      <c r="AD4982" s="1" t="s">
        <v>5712</v>
      </c>
      <c r="AK4982" s="1" t="s">
        <v>63</v>
      </c>
      <c r="AN4982" s="1" t="s">
        <v>5712</v>
      </c>
      <c r="AP4982" s="1" t="s">
        <v>5712</v>
      </c>
      <c r="AR4982" s="1" t="s">
        <v>5712</v>
      </c>
      <c r="AT4982" s="1" t="s">
        <v>5712</v>
      </c>
      <c r="AV4982" s="1" t="s">
        <v>18094</v>
      </c>
    </row>
    <row r="4983" spans="1:48" x14ac:dyDescent="0.35">
      <c r="A4983" s="1" t="s">
        <v>18095</v>
      </c>
      <c r="B4983" s="1" t="s">
        <v>12499</v>
      </c>
      <c r="C4983" s="1" t="s">
        <v>71</v>
      </c>
      <c r="D4983">
        <v>79</v>
      </c>
      <c r="E4983" s="1" t="s">
        <v>65</v>
      </c>
      <c r="F4983" s="1" t="s">
        <v>66</v>
      </c>
      <c r="G4983" s="1" t="s">
        <v>44</v>
      </c>
      <c r="H4983" s="1" t="s">
        <v>67</v>
      </c>
      <c r="I4983" s="1" t="s">
        <v>46</v>
      </c>
      <c r="J4983" s="1" t="s">
        <v>47</v>
      </c>
      <c r="K4983" s="1" t="s">
        <v>48</v>
      </c>
      <c r="L4983" s="1" t="s">
        <v>48</v>
      </c>
      <c r="M4983" s="1" t="s">
        <v>48</v>
      </c>
      <c r="N4983" s="1" t="s">
        <v>48</v>
      </c>
      <c r="O4983" s="1" t="s">
        <v>48</v>
      </c>
      <c r="P4983" s="1" t="s">
        <v>48</v>
      </c>
      <c r="Q4983" s="1" t="s">
        <v>48</v>
      </c>
      <c r="R4983" s="1" t="s">
        <v>49</v>
      </c>
      <c r="S4983" s="1" t="s">
        <v>48</v>
      </c>
      <c r="T4983" s="1" t="s">
        <v>48</v>
      </c>
      <c r="U4983" s="1" t="s">
        <v>48</v>
      </c>
      <c r="V4983" s="1" t="s">
        <v>48</v>
      </c>
      <c r="W4983" s="1" t="s">
        <v>48</v>
      </c>
      <c r="X4983" s="1" t="s">
        <v>145</v>
      </c>
      <c r="Y4983" s="1" t="s">
        <v>18096</v>
      </c>
      <c r="AC4983" s="1" t="s">
        <v>5712</v>
      </c>
      <c r="AD4983" s="1" t="s">
        <v>5712</v>
      </c>
      <c r="AI4983" s="1" t="s">
        <v>18097</v>
      </c>
      <c r="AK4983" s="1" t="s">
        <v>101</v>
      </c>
      <c r="AN4983" s="1" t="s">
        <v>5712</v>
      </c>
      <c r="AP4983" s="1" t="s">
        <v>5712</v>
      </c>
      <c r="AR4983" s="1" t="s">
        <v>5712</v>
      </c>
      <c r="AT4983" s="1" t="s">
        <v>5712</v>
      </c>
    </row>
    <row r="4984" spans="1:48" x14ac:dyDescent="0.35">
      <c r="A4984" s="1" t="s">
        <v>18098</v>
      </c>
      <c r="B4984" s="1" t="s">
        <v>12499</v>
      </c>
      <c r="C4984" s="1" t="s">
        <v>71</v>
      </c>
      <c r="D4984">
        <v>45</v>
      </c>
      <c r="E4984" s="1" t="s">
        <v>42</v>
      </c>
      <c r="F4984" s="1" t="s">
        <v>43</v>
      </c>
      <c r="G4984" s="1" t="s">
        <v>98</v>
      </c>
      <c r="H4984" s="1" t="s">
        <v>45</v>
      </c>
      <c r="I4984" s="1" t="s">
        <v>46</v>
      </c>
      <c r="J4984" s="1" t="s">
        <v>80</v>
      </c>
      <c r="K4984" s="1" t="s">
        <v>48</v>
      </c>
      <c r="L4984" s="1" t="s">
        <v>48</v>
      </c>
      <c r="M4984" s="1" t="s">
        <v>48</v>
      </c>
      <c r="N4984" s="1" t="s">
        <v>48</v>
      </c>
      <c r="O4984" s="1" t="s">
        <v>48</v>
      </c>
      <c r="P4984" s="1" t="s">
        <v>48</v>
      </c>
      <c r="Q4984" s="1" t="s">
        <v>48</v>
      </c>
      <c r="R4984" s="1" t="s">
        <v>48</v>
      </c>
      <c r="S4984" s="1" t="s">
        <v>48</v>
      </c>
      <c r="T4984" s="1" t="s">
        <v>49</v>
      </c>
      <c r="U4984" s="1" t="s">
        <v>48</v>
      </c>
      <c r="V4984" s="1" t="s">
        <v>48</v>
      </c>
      <c r="W4984" s="1" t="s">
        <v>48</v>
      </c>
      <c r="X4984" s="1" t="s">
        <v>145</v>
      </c>
      <c r="Y4984" s="1" t="s">
        <v>18099</v>
      </c>
      <c r="AC4984" s="1" t="s">
        <v>5712</v>
      </c>
      <c r="AD4984" s="1" t="s">
        <v>5712</v>
      </c>
      <c r="AK4984" s="1" t="s">
        <v>101</v>
      </c>
      <c r="AN4984" s="1" t="s">
        <v>5712</v>
      </c>
      <c r="AP4984" s="1" t="s">
        <v>5712</v>
      </c>
      <c r="AR4984" s="1" t="s">
        <v>5712</v>
      </c>
      <c r="AT4984" s="1" t="s">
        <v>5712</v>
      </c>
      <c r="AV4984" s="1" t="s">
        <v>18100</v>
      </c>
    </row>
    <row r="4985" spans="1:48" x14ac:dyDescent="0.35">
      <c r="A4985" s="1" t="s">
        <v>18101</v>
      </c>
      <c r="B4985" s="1" t="s">
        <v>12499</v>
      </c>
      <c r="C4985" s="1" t="s">
        <v>41</v>
      </c>
      <c r="D4985">
        <v>29</v>
      </c>
      <c r="E4985" s="1" t="s">
        <v>57</v>
      </c>
      <c r="F4985" s="1" t="s">
        <v>107</v>
      </c>
      <c r="G4985" s="1" t="s">
        <v>98</v>
      </c>
      <c r="H4985" s="1" t="s">
        <v>45</v>
      </c>
      <c r="I4985" s="1" t="s">
        <v>99</v>
      </c>
      <c r="J4985" s="1" t="s">
        <v>80</v>
      </c>
      <c r="K4985" s="1" t="s">
        <v>48</v>
      </c>
      <c r="L4985" s="1" t="s">
        <v>48</v>
      </c>
      <c r="M4985" s="1" t="s">
        <v>48</v>
      </c>
      <c r="N4985" s="1" t="s">
        <v>48</v>
      </c>
      <c r="O4985" s="1" t="s">
        <v>48</v>
      </c>
      <c r="P4985" s="1" t="s">
        <v>48</v>
      </c>
      <c r="Q4985" s="1" t="s">
        <v>48</v>
      </c>
      <c r="R4985" s="1" t="s">
        <v>48</v>
      </c>
      <c r="S4985" s="1" t="s">
        <v>48</v>
      </c>
      <c r="T4985" s="1" t="s">
        <v>48</v>
      </c>
      <c r="U4985" s="1" t="s">
        <v>49</v>
      </c>
      <c r="V4985" s="1" t="s">
        <v>48</v>
      </c>
      <c r="W4985" s="1" t="s">
        <v>48</v>
      </c>
      <c r="X4985" s="1" t="s">
        <v>62</v>
      </c>
      <c r="AC4985" s="1" t="s">
        <v>5712</v>
      </c>
      <c r="AD4985" s="1" t="s">
        <v>5712</v>
      </c>
      <c r="AK4985" s="1" t="s">
        <v>63</v>
      </c>
      <c r="AN4985" s="1" t="s">
        <v>5712</v>
      </c>
      <c r="AP4985" s="1" t="s">
        <v>5712</v>
      </c>
      <c r="AR4985" s="1" t="s">
        <v>5712</v>
      </c>
      <c r="AT4985" s="1" t="s">
        <v>5712</v>
      </c>
    </row>
    <row r="4986" spans="1:48" x14ac:dyDescent="0.35">
      <c r="A4986" s="1" t="s">
        <v>18102</v>
      </c>
      <c r="B4986" s="1" t="s">
        <v>12499</v>
      </c>
      <c r="C4986" s="1" t="s">
        <v>71</v>
      </c>
      <c r="D4986">
        <v>29</v>
      </c>
      <c r="E4986" s="1" t="s">
        <v>57</v>
      </c>
      <c r="F4986" s="1" t="s">
        <v>66</v>
      </c>
      <c r="G4986" s="1" t="s">
        <v>73</v>
      </c>
      <c r="H4986" s="1" t="s">
        <v>45</v>
      </c>
      <c r="I4986" s="1" t="s">
        <v>99</v>
      </c>
      <c r="J4986" s="1" t="s">
        <v>80</v>
      </c>
      <c r="K4986" s="1" t="s">
        <v>48</v>
      </c>
      <c r="L4986" s="1" t="s">
        <v>48</v>
      </c>
      <c r="M4986" s="1" t="s">
        <v>48</v>
      </c>
      <c r="N4986" s="1" t="s">
        <v>48</v>
      </c>
      <c r="O4986" s="1" t="s">
        <v>48</v>
      </c>
      <c r="P4986" s="1" t="s">
        <v>48</v>
      </c>
      <c r="Q4986" s="1" t="s">
        <v>48</v>
      </c>
      <c r="R4986" s="1" t="s">
        <v>48</v>
      </c>
      <c r="S4986" s="1" t="s">
        <v>48</v>
      </c>
      <c r="T4986" s="1" t="s">
        <v>48</v>
      </c>
      <c r="U4986" s="1" t="s">
        <v>48</v>
      </c>
      <c r="V4986" s="1" t="s">
        <v>48</v>
      </c>
      <c r="W4986" s="1" t="s">
        <v>49</v>
      </c>
      <c r="X4986" s="1" t="s">
        <v>116</v>
      </c>
      <c r="Y4986" s="1" t="s">
        <v>18103</v>
      </c>
      <c r="AC4986" s="1" t="s">
        <v>5712</v>
      </c>
      <c r="AD4986" s="1" t="s">
        <v>5712</v>
      </c>
      <c r="AK4986" s="1" t="s">
        <v>63</v>
      </c>
      <c r="AN4986" s="1" t="s">
        <v>5712</v>
      </c>
      <c r="AP4986" s="1" t="s">
        <v>5712</v>
      </c>
      <c r="AR4986" s="1" t="s">
        <v>5712</v>
      </c>
      <c r="AT4986" s="1" t="s">
        <v>5712</v>
      </c>
      <c r="AV4986" s="1" t="s">
        <v>18104</v>
      </c>
    </row>
    <row r="4987" spans="1:48" x14ac:dyDescent="0.35">
      <c r="A4987" s="1" t="s">
        <v>18105</v>
      </c>
      <c r="B4987" s="1" t="s">
        <v>12499</v>
      </c>
      <c r="C4987" s="1" t="s">
        <v>71</v>
      </c>
      <c r="D4987">
        <v>29</v>
      </c>
      <c r="E4987" s="1" t="s">
        <v>57</v>
      </c>
      <c r="F4987" s="1" t="s">
        <v>107</v>
      </c>
      <c r="G4987" s="1" t="s">
        <v>98</v>
      </c>
      <c r="H4987" s="1" t="s">
        <v>45</v>
      </c>
      <c r="I4987" s="1" t="s">
        <v>99</v>
      </c>
      <c r="J4987" s="1" t="s">
        <v>80</v>
      </c>
      <c r="K4987" s="1" t="s">
        <v>48</v>
      </c>
      <c r="L4987" s="1" t="s">
        <v>48</v>
      </c>
      <c r="M4987" s="1" t="s">
        <v>48</v>
      </c>
      <c r="N4987" s="1" t="s">
        <v>48</v>
      </c>
      <c r="O4987" s="1" t="s">
        <v>48</v>
      </c>
      <c r="P4987" s="1" t="s">
        <v>48</v>
      </c>
      <c r="Q4987" s="1" t="s">
        <v>48</v>
      </c>
      <c r="R4987" s="1" t="s">
        <v>48</v>
      </c>
      <c r="S4987" s="1" t="s">
        <v>48</v>
      </c>
      <c r="T4987" s="1" t="s">
        <v>48</v>
      </c>
      <c r="U4987" s="1" t="s">
        <v>49</v>
      </c>
      <c r="V4987" s="1" t="s">
        <v>48</v>
      </c>
      <c r="W4987" s="1" t="s">
        <v>48</v>
      </c>
      <c r="X4987" s="1" t="s">
        <v>116</v>
      </c>
      <c r="Y4987" s="1" t="s">
        <v>18106</v>
      </c>
      <c r="AC4987" s="1" t="s">
        <v>5712</v>
      </c>
      <c r="AD4987" s="1" t="s">
        <v>5712</v>
      </c>
      <c r="AK4987" s="1" t="s">
        <v>77</v>
      </c>
      <c r="AN4987" s="1" t="s">
        <v>5712</v>
      </c>
      <c r="AP4987" s="1" t="s">
        <v>5712</v>
      </c>
      <c r="AR4987" s="1" t="s">
        <v>5712</v>
      </c>
      <c r="AT4987" s="1" t="s">
        <v>5712</v>
      </c>
    </row>
    <row r="4988" spans="1:48" x14ac:dyDescent="0.35">
      <c r="A4988" s="1" t="s">
        <v>18107</v>
      </c>
      <c r="B4988" s="1" t="s">
        <v>12499</v>
      </c>
      <c r="C4988" s="1" t="s">
        <v>71</v>
      </c>
      <c r="D4988">
        <v>23</v>
      </c>
      <c r="E4988" s="1" t="s">
        <v>57</v>
      </c>
      <c r="F4988" s="1" t="s">
        <v>107</v>
      </c>
      <c r="G4988" s="1" t="s">
        <v>73</v>
      </c>
      <c r="H4988" s="1" t="s">
        <v>79</v>
      </c>
      <c r="I4988" s="1" t="s">
        <v>46</v>
      </c>
      <c r="J4988" s="1" t="s">
        <v>80</v>
      </c>
      <c r="K4988" s="1" t="s">
        <v>48</v>
      </c>
      <c r="L4988" s="1" t="s">
        <v>48</v>
      </c>
      <c r="M4988" s="1" t="s">
        <v>48</v>
      </c>
      <c r="N4988" s="1" t="s">
        <v>48</v>
      </c>
      <c r="O4988" s="1" t="s">
        <v>48</v>
      </c>
      <c r="P4988" s="1" t="s">
        <v>48</v>
      </c>
      <c r="Q4988" s="1" t="s">
        <v>48</v>
      </c>
      <c r="R4988" s="1" t="s">
        <v>48</v>
      </c>
      <c r="S4988" s="1" t="s">
        <v>48</v>
      </c>
      <c r="T4988" s="1" t="s">
        <v>48</v>
      </c>
      <c r="U4988" s="1" t="s">
        <v>49</v>
      </c>
      <c r="V4988" s="1" t="s">
        <v>48</v>
      </c>
      <c r="W4988" s="1" t="s">
        <v>48</v>
      </c>
      <c r="X4988" s="1" t="s">
        <v>116</v>
      </c>
      <c r="Y4988" s="1" t="s">
        <v>18108</v>
      </c>
      <c r="AC4988" s="1" t="s">
        <v>5712</v>
      </c>
      <c r="AD4988" s="1" t="s">
        <v>5712</v>
      </c>
      <c r="AK4988" s="1" t="s">
        <v>101</v>
      </c>
      <c r="AN4988" s="1" t="s">
        <v>5712</v>
      </c>
      <c r="AP4988" s="1" t="s">
        <v>5712</v>
      </c>
      <c r="AR4988" s="1" t="s">
        <v>5712</v>
      </c>
      <c r="AT4988" s="1" t="s">
        <v>5712</v>
      </c>
    </row>
    <row r="4989" spans="1:48" x14ac:dyDescent="0.35">
      <c r="A4989" s="1" t="s">
        <v>18109</v>
      </c>
      <c r="B4989" s="1" t="s">
        <v>12499</v>
      </c>
      <c r="C4989" s="1" t="s">
        <v>71</v>
      </c>
      <c r="D4989">
        <v>34</v>
      </c>
      <c r="E4989" s="1" t="s">
        <v>57</v>
      </c>
      <c r="F4989" s="1" t="s">
        <v>66</v>
      </c>
      <c r="G4989" s="1" t="s">
        <v>73</v>
      </c>
      <c r="H4989" s="1" t="s">
        <v>45</v>
      </c>
      <c r="I4989" s="1" t="s">
        <v>99</v>
      </c>
      <c r="J4989" s="1" t="s">
        <v>80</v>
      </c>
      <c r="K4989" s="1" t="s">
        <v>48</v>
      </c>
      <c r="L4989" s="1" t="s">
        <v>48</v>
      </c>
      <c r="M4989" s="1" t="s">
        <v>48</v>
      </c>
      <c r="N4989" s="1" t="s">
        <v>48</v>
      </c>
      <c r="O4989" s="1" t="s">
        <v>48</v>
      </c>
      <c r="P4989" s="1" t="s">
        <v>48</v>
      </c>
      <c r="Q4989" s="1" t="s">
        <v>48</v>
      </c>
      <c r="R4989" s="1" t="s">
        <v>48</v>
      </c>
      <c r="S4989" s="1" t="s">
        <v>48</v>
      </c>
      <c r="T4989" s="1" t="s">
        <v>48</v>
      </c>
      <c r="U4989" s="1" t="s">
        <v>48</v>
      </c>
      <c r="V4989" s="1" t="s">
        <v>48</v>
      </c>
      <c r="W4989" s="1" t="s">
        <v>49</v>
      </c>
      <c r="X4989" s="1" t="s">
        <v>62</v>
      </c>
      <c r="AC4989" s="1" t="s">
        <v>5712</v>
      </c>
      <c r="AD4989" s="1" t="s">
        <v>5712</v>
      </c>
      <c r="AI4989" s="1" t="s">
        <v>18110</v>
      </c>
      <c r="AK4989" s="1" t="s">
        <v>63</v>
      </c>
      <c r="AN4989" s="1" t="s">
        <v>5712</v>
      </c>
      <c r="AP4989" s="1" t="s">
        <v>5712</v>
      </c>
      <c r="AR4989" s="1" t="s">
        <v>5712</v>
      </c>
      <c r="AT4989" s="1" t="s">
        <v>5712</v>
      </c>
    </row>
    <row r="4990" spans="1:48" x14ac:dyDescent="0.35">
      <c r="A4990" s="1" t="s">
        <v>18111</v>
      </c>
      <c r="B4990" s="1" t="s">
        <v>12499</v>
      </c>
      <c r="C4990" s="1" t="s">
        <v>41</v>
      </c>
      <c r="D4990">
        <v>71</v>
      </c>
      <c r="E4990" s="1" t="s">
        <v>65</v>
      </c>
      <c r="F4990" s="1" t="s">
        <v>72</v>
      </c>
      <c r="G4990" s="1" t="s">
        <v>59</v>
      </c>
      <c r="H4990" s="1" t="s">
        <v>79</v>
      </c>
      <c r="I4990" s="1" t="s">
        <v>68</v>
      </c>
      <c r="J4990" s="1" t="s">
        <v>47</v>
      </c>
      <c r="K4990" s="1" t="s">
        <v>48</v>
      </c>
      <c r="L4990" s="1" t="s">
        <v>49</v>
      </c>
      <c r="M4990" s="1" t="s">
        <v>48</v>
      </c>
      <c r="N4990" s="1" t="s">
        <v>48</v>
      </c>
      <c r="O4990" s="1" t="s">
        <v>48</v>
      </c>
      <c r="P4990" s="1" t="s">
        <v>48</v>
      </c>
      <c r="Q4990" s="1" t="s">
        <v>48</v>
      </c>
      <c r="R4990" s="1" t="s">
        <v>48</v>
      </c>
      <c r="S4990" s="1" t="s">
        <v>48</v>
      </c>
      <c r="T4990" s="1" t="s">
        <v>48</v>
      </c>
      <c r="U4990" s="1" t="s">
        <v>48</v>
      </c>
      <c r="V4990" s="1" t="s">
        <v>48</v>
      </c>
      <c r="W4990" s="1" t="s">
        <v>48</v>
      </c>
      <c r="X4990" s="1" t="s">
        <v>145</v>
      </c>
      <c r="Y4990" s="1" t="s">
        <v>18112</v>
      </c>
      <c r="AC4990" s="1" t="s">
        <v>5712</v>
      </c>
      <c r="AD4990" s="1" t="s">
        <v>5712</v>
      </c>
      <c r="AI4990" s="1" t="s">
        <v>18113</v>
      </c>
      <c r="AK4990" s="1" t="s">
        <v>77</v>
      </c>
      <c r="AN4990" s="1" t="s">
        <v>5712</v>
      </c>
      <c r="AP4990" s="1" t="s">
        <v>131</v>
      </c>
      <c r="AR4990" s="1" t="s">
        <v>5712</v>
      </c>
      <c r="AT4990" s="1" t="s">
        <v>5712</v>
      </c>
    </row>
    <row r="4991" spans="1:48" x14ac:dyDescent="0.35">
      <c r="A4991" s="1" t="s">
        <v>18114</v>
      </c>
      <c r="B4991" s="1" t="s">
        <v>12499</v>
      </c>
      <c r="C4991" s="1" t="s">
        <v>71</v>
      </c>
      <c r="D4991">
        <v>37</v>
      </c>
      <c r="E4991" s="1" t="s">
        <v>42</v>
      </c>
      <c r="F4991" s="1" t="s">
        <v>107</v>
      </c>
      <c r="G4991" s="1" t="s">
        <v>59</v>
      </c>
      <c r="H4991" s="1" t="s">
        <v>144</v>
      </c>
      <c r="I4991" s="1" t="s">
        <v>113</v>
      </c>
      <c r="J4991" s="1" t="s">
        <v>80</v>
      </c>
      <c r="K4991" s="1" t="s">
        <v>48</v>
      </c>
      <c r="L4991" s="1" t="s">
        <v>48</v>
      </c>
      <c r="M4991" s="1" t="s">
        <v>48</v>
      </c>
      <c r="N4991" s="1" t="s">
        <v>48</v>
      </c>
      <c r="O4991" s="1" t="s">
        <v>48</v>
      </c>
      <c r="P4991" s="1" t="s">
        <v>48</v>
      </c>
      <c r="Q4991" s="1" t="s">
        <v>48</v>
      </c>
      <c r="R4991" s="1" t="s">
        <v>48</v>
      </c>
      <c r="S4991" s="1" t="s">
        <v>48</v>
      </c>
      <c r="T4991" s="1" t="s">
        <v>48</v>
      </c>
      <c r="U4991" s="1" t="s">
        <v>48</v>
      </c>
      <c r="V4991" s="1" t="s">
        <v>49</v>
      </c>
      <c r="W4991" s="1" t="s">
        <v>48</v>
      </c>
      <c r="X4991" s="1" t="s">
        <v>116</v>
      </c>
      <c r="Y4991" s="1" t="s">
        <v>18115</v>
      </c>
      <c r="AC4991" s="1" t="s">
        <v>5712</v>
      </c>
      <c r="AD4991" s="1" t="s">
        <v>5712</v>
      </c>
      <c r="AK4991" s="1" t="s">
        <v>63</v>
      </c>
      <c r="AN4991" s="1" t="s">
        <v>5712</v>
      </c>
      <c r="AP4991" s="1" t="s">
        <v>5712</v>
      </c>
      <c r="AR4991" s="1" t="s">
        <v>5712</v>
      </c>
      <c r="AT4991" s="1" t="s">
        <v>5712</v>
      </c>
      <c r="AV4991" s="1" t="s">
        <v>18116</v>
      </c>
    </row>
    <row r="4992" spans="1:48" x14ac:dyDescent="0.35">
      <c r="A4992" s="1" t="s">
        <v>18117</v>
      </c>
      <c r="B4992" s="1" t="s">
        <v>12499</v>
      </c>
      <c r="C4992" s="1" t="s">
        <v>71</v>
      </c>
      <c r="D4992">
        <v>38</v>
      </c>
      <c r="E4992" s="1" t="s">
        <v>42</v>
      </c>
      <c r="F4992" s="1" t="s">
        <v>43</v>
      </c>
      <c r="G4992" s="1" t="s">
        <v>85</v>
      </c>
      <c r="H4992" s="1" t="s">
        <v>45</v>
      </c>
      <c r="I4992" s="1" t="s">
        <v>113</v>
      </c>
      <c r="J4992" s="1" t="s">
        <v>80</v>
      </c>
      <c r="K4992" s="1" t="s">
        <v>48</v>
      </c>
      <c r="L4992" s="1" t="s">
        <v>48</v>
      </c>
      <c r="M4992" s="1" t="s">
        <v>48</v>
      </c>
      <c r="N4992" s="1" t="s">
        <v>48</v>
      </c>
      <c r="O4992" s="1" t="s">
        <v>48</v>
      </c>
      <c r="P4992" s="1" t="s">
        <v>48</v>
      </c>
      <c r="Q4992" s="1" t="s">
        <v>48</v>
      </c>
      <c r="R4992" s="1" t="s">
        <v>48</v>
      </c>
      <c r="S4992" s="1" t="s">
        <v>48</v>
      </c>
      <c r="T4992" s="1" t="s">
        <v>48</v>
      </c>
      <c r="U4992" s="1" t="s">
        <v>49</v>
      </c>
      <c r="V4992" s="1" t="s">
        <v>48</v>
      </c>
      <c r="W4992" s="1" t="s">
        <v>48</v>
      </c>
      <c r="X4992" s="1" t="s">
        <v>145</v>
      </c>
      <c r="Y4992" s="1" t="s">
        <v>18118</v>
      </c>
      <c r="AC4992" s="1" t="s">
        <v>5712</v>
      </c>
      <c r="AD4992" s="1" t="s">
        <v>5712</v>
      </c>
      <c r="AI4992" s="1" t="s">
        <v>14874</v>
      </c>
      <c r="AK4992" s="1" t="s">
        <v>55</v>
      </c>
      <c r="AN4992" s="1" t="s">
        <v>5712</v>
      </c>
      <c r="AP4992" s="1" t="s">
        <v>5712</v>
      </c>
      <c r="AR4992" s="1" t="s">
        <v>5712</v>
      </c>
      <c r="AT4992" s="1" t="s">
        <v>5712</v>
      </c>
    </row>
    <row r="4993" spans="1:48" x14ac:dyDescent="0.35">
      <c r="A4993" s="1" t="s">
        <v>18119</v>
      </c>
      <c r="B4993" s="1" t="s">
        <v>12499</v>
      </c>
      <c r="C4993" s="1" t="s">
        <v>71</v>
      </c>
      <c r="D4993">
        <v>30</v>
      </c>
      <c r="E4993" s="1" t="s">
        <v>57</v>
      </c>
      <c r="F4993" s="1" t="s">
        <v>58</v>
      </c>
      <c r="G4993" s="1" t="s">
        <v>59</v>
      </c>
      <c r="H4993" s="1" t="s">
        <v>92</v>
      </c>
      <c r="I4993" s="1" t="s">
        <v>68</v>
      </c>
      <c r="J4993" s="1" t="s">
        <v>47</v>
      </c>
      <c r="K4993" s="1" t="s">
        <v>48</v>
      </c>
      <c r="L4993" s="1" t="s">
        <v>49</v>
      </c>
      <c r="M4993" s="1" t="s">
        <v>48</v>
      </c>
      <c r="N4993" s="1" t="s">
        <v>48</v>
      </c>
      <c r="O4993" s="1" t="s">
        <v>48</v>
      </c>
      <c r="P4993" s="1" t="s">
        <v>48</v>
      </c>
      <c r="Q4993" s="1" t="s">
        <v>48</v>
      </c>
      <c r="R4993" s="1" t="s">
        <v>48</v>
      </c>
      <c r="S4993" s="1" t="s">
        <v>48</v>
      </c>
      <c r="T4993" s="1" t="s">
        <v>48</v>
      </c>
      <c r="U4993" s="1" t="s">
        <v>48</v>
      </c>
      <c r="V4993" s="1" t="s">
        <v>48</v>
      </c>
      <c r="W4993" s="1" t="s">
        <v>48</v>
      </c>
      <c r="X4993" s="1" t="s">
        <v>62</v>
      </c>
      <c r="AC4993" s="1" t="s">
        <v>5712</v>
      </c>
      <c r="AD4993" s="1" t="s">
        <v>5712</v>
      </c>
      <c r="AI4993" s="1" t="s">
        <v>18120</v>
      </c>
      <c r="AK4993" s="1" t="s">
        <v>77</v>
      </c>
      <c r="AN4993" s="1" t="s">
        <v>5712</v>
      </c>
      <c r="AP4993" s="1" t="s">
        <v>5712</v>
      </c>
      <c r="AR4993" s="1" t="s">
        <v>5712</v>
      </c>
      <c r="AT4993" s="1" t="s">
        <v>5712</v>
      </c>
      <c r="AV4993" s="1" t="s">
        <v>18121</v>
      </c>
    </row>
    <row r="4994" spans="1:48" x14ac:dyDescent="0.35">
      <c r="A4994" s="1" t="s">
        <v>18122</v>
      </c>
      <c r="B4994" s="1" t="s">
        <v>12499</v>
      </c>
      <c r="C4994" s="1" t="s">
        <v>71</v>
      </c>
      <c r="D4994">
        <v>24</v>
      </c>
      <c r="E4994" s="1" t="s">
        <v>57</v>
      </c>
      <c r="F4994" s="1" t="s">
        <v>107</v>
      </c>
      <c r="G4994" s="1" t="s">
        <v>85</v>
      </c>
      <c r="H4994" s="1" t="s">
        <v>45</v>
      </c>
      <c r="I4994" s="1" t="s">
        <v>113</v>
      </c>
      <c r="J4994" s="1" t="s">
        <v>80</v>
      </c>
      <c r="K4994" s="1" t="s">
        <v>48</v>
      </c>
      <c r="L4994" s="1" t="s">
        <v>48</v>
      </c>
      <c r="M4994" s="1" t="s">
        <v>48</v>
      </c>
      <c r="N4994" s="1" t="s">
        <v>48</v>
      </c>
      <c r="O4994" s="1" t="s">
        <v>48</v>
      </c>
      <c r="P4994" s="1" t="s">
        <v>48</v>
      </c>
      <c r="Q4994" s="1" t="s">
        <v>48</v>
      </c>
      <c r="R4994" s="1" t="s">
        <v>48</v>
      </c>
      <c r="S4994" s="1" t="s">
        <v>48</v>
      </c>
      <c r="T4994" s="1" t="s">
        <v>48</v>
      </c>
      <c r="U4994" s="1" t="s">
        <v>49</v>
      </c>
      <c r="V4994" s="1" t="s">
        <v>48</v>
      </c>
      <c r="W4994" s="1" t="s">
        <v>48</v>
      </c>
      <c r="X4994" s="1" t="s">
        <v>62</v>
      </c>
      <c r="AC4994" s="1" t="s">
        <v>5712</v>
      </c>
      <c r="AD4994" s="1" t="s">
        <v>5712</v>
      </c>
      <c r="AK4994" s="1" t="s">
        <v>101</v>
      </c>
      <c r="AN4994" s="1" t="s">
        <v>5712</v>
      </c>
      <c r="AP4994" s="1" t="s">
        <v>5712</v>
      </c>
      <c r="AR4994" s="1" t="s">
        <v>5712</v>
      </c>
      <c r="AT4994" s="1" t="s">
        <v>5712</v>
      </c>
      <c r="AV4994" s="1" t="s">
        <v>18123</v>
      </c>
    </row>
    <row r="4995" spans="1:48" x14ac:dyDescent="0.35">
      <c r="A4995" s="1" t="s">
        <v>18124</v>
      </c>
      <c r="B4995" s="1" t="s">
        <v>12499</v>
      </c>
      <c r="C4995" s="1" t="s">
        <v>71</v>
      </c>
      <c r="D4995">
        <v>24</v>
      </c>
      <c r="E4995" s="1" t="s">
        <v>57</v>
      </c>
      <c r="F4995" s="1" t="s">
        <v>58</v>
      </c>
      <c r="G4995" s="1" t="s">
        <v>59</v>
      </c>
      <c r="H4995" s="1" t="s">
        <v>45</v>
      </c>
      <c r="I4995" s="1" t="s">
        <v>99</v>
      </c>
      <c r="J4995" s="1" t="s">
        <v>80</v>
      </c>
      <c r="K4995" s="1" t="s">
        <v>48</v>
      </c>
      <c r="L4995" s="1" t="s">
        <v>48</v>
      </c>
      <c r="M4995" s="1" t="s">
        <v>48</v>
      </c>
      <c r="N4995" s="1" t="s">
        <v>48</v>
      </c>
      <c r="O4995" s="1" t="s">
        <v>48</v>
      </c>
      <c r="P4995" s="1" t="s">
        <v>48</v>
      </c>
      <c r="Q4995" s="1" t="s">
        <v>48</v>
      </c>
      <c r="R4995" s="1" t="s">
        <v>48</v>
      </c>
      <c r="S4995" s="1" t="s">
        <v>48</v>
      </c>
      <c r="T4995" s="1" t="s">
        <v>48</v>
      </c>
      <c r="U4995" s="1" t="s">
        <v>48</v>
      </c>
      <c r="V4995" s="1" t="s">
        <v>49</v>
      </c>
      <c r="W4995" s="1" t="s">
        <v>48</v>
      </c>
      <c r="X4995" s="1" t="s">
        <v>116</v>
      </c>
      <c r="Y4995" s="1" t="s">
        <v>18125</v>
      </c>
      <c r="AC4995" s="1" t="s">
        <v>5712</v>
      </c>
      <c r="AD4995" s="1" t="s">
        <v>5712</v>
      </c>
      <c r="AK4995" s="1" t="s">
        <v>55</v>
      </c>
      <c r="AN4995" s="1" t="s">
        <v>5712</v>
      </c>
      <c r="AP4995" s="1" t="s">
        <v>81</v>
      </c>
      <c r="AR4995" s="1" t="s">
        <v>5712</v>
      </c>
      <c r="AT4995" s="1" t="s">
        <v>5712</v>
      </c>
    </row>
    <row r="4996" spans="1:48" x14ac:dyDescent="0.35">
      <c r="A4996" s="1" t="s">
        <v>18126</v>
      </c>
      <c r="B4996" s="1" t="s">
        <v>12499</v>
      </c>
      <c r="C4996" s="1" t="s">
        <v>71</v>
      </c>
      <c r="D4996">
        <v>23</v>
      </c>
      <c r="E4996" s="1" t="s">
        <v>57</v>
      </c>
      <c r="F4996" s="1" t="s">
        <v>58</v>
      </c>
      <c r="G4996" s="1" t="s">
        <v>98</v>
      </c>
      <c r="H4996" s="1" t="s">
        <v>112</v>
      </c>
      <c r="I4996" s="1" t="s">
        <v>61</v>
      </c>
      <c r="J4996" s="1" t="s">
        <v>80</v>
      </c>
      <c r="K4996" s="1" t="s">
        <v>48</v>
      </c>
      <c r="L4996" s="1" t="s">
        <v>48</v>
      </c>
      <c r="M4996" s="1" t="s">
        <v>48</v>
      </c>
      <c r="N4996" s="1" t="s">
        <v>48</v>
      </c>
      <c r="O4996" s="1" t="s">
        <v>48</v>
      </c>
      <c r="P4996" s="1" t="s">
        <v>48</v>
      </c>
      <c r="Q4996" s="1" t="s">
        <v>48</v>
      </c>
      <c r="R4996" s="1" t="s">
        <v>48</v>
      </c>
      <c r="S4996" s="1" t="s">
        <v>48</v>
      </c>
      <c r="T4996" s="1" t="s">
        <v>48</v>
      </c>
      <c r="U4996" s="1" t="s">
        <v>48</v>
      </c>
      <c r="V4996" s="1" t="s">
        <v>48</v>
      </c>
      <c r="W4996" s="1" t="s">
        <v>49</v>
      </c>
      <c r="X4996" s="1" t="s">
        <v>62</v>
      </c>
      <c r="AC4996" s="1" t="s">
        <v>5712</v>
      </c>
      <c r="AD4996" s="1" t="s">
        <v>5712</v>
      </c>
      <c r="AK4996" s="1" t="s">
        <v>55</v>
      </c>
      <c r="AN4996" s="1" t="s">
        <v>5712</v>
      </c>
      <c r="AP4996" s="1" t="s">
        <v>5712</v>
      </c>
      <c r="AR4996" s="1" t="s">
        <v>5712</v>
      </c>
      <c r="AT4996" s="1" t="s">
        <v>5712</v>
      </c>
    </row>
    <row r="4997" spans="1:48" x14ac:dyDescent="0.35">
      <c r="A4997" s="1" t="s">
        <v>18127</v>
      </c>
      <c r="B4997" s="1" t="s">
        <v>12499</v>
      </c>
      <c r="C4997" s="1" t="s">
        <v>71</v>
      </c>
      <c r="D4997">
        <v>55</v>
      </c>
      <c r="E4997" s="1" t="s">
        <v>65</v>
      </c>
      <c r="F4997" s="1" t="s">
        <v>72</v>
      </c>
      <c r="G4997" s="1" t="s">
        <v>98</v>
      </c>
      <c r="H4997" s="1" t="s">
        <v>109</v>
      </c>
      <c r="I4997" s="1" t="s">
        <v>110</v>
      </c>
      <c r="J4997" s="1" t="s">
        <v>80</v>
      </c>
      <c r="K4997" s="1" t="s">
        <v>48</v>
      </c>
      <c r="L4997" s="1" t="s">
        <v>48</v>
      </c>
      <c r="M4997" s="1" t="s">
        <v>48</v>
      </c>
      <c r="N4997" s="1" t="s">
        <v>48</v>
      </c>
      <c r="O4997" s="1" t="s">
        <v>48</v>
      </c>
      <c r="P4997" s="1" t="s">
        <v>48</v>
      </c>
      <c r="Q4997" s="1" t="s">
        <v>48</v>
      </c>
      <c r="R4997" s="1" t="s">
        <v>48</v>
      </c>
      <c r="S4997" s="1" t="s">
        <v>48</v>
      </c>
      <c r="T4997" s="1" t="s">
        <v>48</v>
      </c>
      <c r="U4997" s="1" t="s">
        <v>49</v>
      </c>
      <c r="V4997" s="1" t="s">
        <v>48</v>
      </c>
      <c r="W4997" s="1" t="s">
        <v>48</v>
      </c>
      <c r="X4997" s="1" t="s">
        <v>62</v>
      </c>
      <c r="AC4997" s="1" t="s">
        <v>5712</v>
      </c>
      <c r="AD4997" s="1" t="s">
        <v>5712</v>
      </c>
      <c r="AI4997" s="1" t="s">
        <v>18128</v>
      </c>
      <c r="AK4997" s="1" t="s">
        <v>55</v>
      </c>
      <c r="AN4997" s="1" t="s">
        <v>5712</v>
      </c>
      <c r="AP4997" s="1" t="s">
        <v>5712</v>
      </c>
      <c r="AR4997" s="1" t="s">
        <v>5712</v>
      </c>
      <c r="AT4997" s="1" t="s">
        <v>5712</v>
      </c>
      <c r="AV4997" s="1" t="s">
        <v>18129</v>
      </c>
    </row>
    <row r="4998" spans="1:48" x14ac:dyDescent="0.35">
      <c r="A4998" s="1" t="s">
        <v>18130</v>
      </c>
      <c r="B4998" s="1" t="s">
        <v>12499</v>
      </c>
      <c r="C4998" s="1" t="s">
        <v>41</v>
      </c>
      <c r="D4998">
        <v>40</v>
      </c>
      <c r="E4998" s="1" t="s">
        <v>42</v>
      </c>
      <c r="F4998" s="1" t="s">
        <v>107</v>
      </c>
      <c r="G4998" s="1" t="s">
        <v>98</v>
      </c>
      <c r="H4998" s="1" t="s">
        <v>109</v>
      </c>
      <c r="I4998" s="1" t="s">
        <v>46</v>
      </c>
      <c r="J4998" s="1" t="s">
        <v>80</v>
      </c>
      <c r="K4998" s="1" t="s">
        <v>48</v>
      </c>
      <c r="L4998" s="1" t="s">
        <v>48</v>
      </c>
      <c r="M4998" s="1" t="s">
        <v>48</v>
      </c>
      <c r="N4998" s="1" t="s">
        <v>48</v>
      </c>
      <c r="O4998" s="1" t="s">
        <v>48</v>
      </c>
      <c r="P4998" s="1" t="s">
        <v>48</v>
      </c>
      <c r="Q4998" s="1" t="s">
        <v>48</v>
      </c>
      <c r="R4998" s="1" t="s">
        <v>48</v>
      </c>
      <c r="S4998" s="1" t="s">
        <v>48</v>
      </c>
      <c r="T4998" s="1" t="s">
        <v>49</v>
      </c>
      <c r="U4998" s="1" t="s">
        <v>48</v>
      </c>
      <c r="V4998" s="1" t="s">
        <v>48</v>
      </c>
      <c r="W4998" s="1" t="s">
        <v>48</v>
      </c>
      <c r="X4998" s="1" t="s">
        <v>116</v>
      </c>
      <c r="Y4998" s="1" t="s">
        <v>18131</v>
      </c>
      <c r="AC4998" s="1" t="s">
        <v>5712</v>
      </c>
      <c r="AD4998" s="1" t="s">
        <v>5712</v>
      </c>
      <c r="AK4998" s="1" t="s">
        <v>77</v>
      </c>
      <c r="AN4998" s="1" t="s">
        <v>5712</v>
      </c>
      <c r="AP4998" s="1" t="s">
        <v>5712</v>
      </c>
      <c r="AR4998" s="1" t="s">
        <v>5712</v>
      </c>
      <c r="AT4998" s="1" t="s">
        <v>5712</v>
      </c>
      <c r="AV4998" s="1" t="s">
        <v>18132</v>
      </c>
    </row>
    <row r="4999" spans="1:48" x14ac:dyDescent="0.35">
      <c r="A4999" s="1" t="s">
        <v>18133</v>
      </c>
      <c r="B4999" s="1" t="s">
        <v>12499</v>
      </c>
      <c r="C4999" s="1" t="s">
        <v>41</v>
      </c>
      <c r="D4999">
        <v>79</v>
      </c>
      <c r="E4999" s="1" t="s">
        <v>65</v>
      </c>
      <c r="F4999" s="1" t="s">
        <v>66</v>
      </c>
      <c r="G4999" s="1" t="s">
        <v>137</v>
      </c>
      <c r="H4999" s="1" t="s">
        <v>386</v>
      </c>
      <c r="I4999" s="1" t="s">
        <v>68</v>
      </c>
      <c r="J4999" s="1" t="s">
        <v>80</v>
      </c>
      <c r="K4999" s="1" t="s">
        <v>48</v>
      </c>
      <c r="L4999" s="1" t="s">
        <v>48</v>
      </c>
      <c r="M4999" s="1" t="s">
        <v>48</v>
      </c>
      <c r="N4999" s="1" t="s">
        <v>48</v>
      </c>
      <c r="O4999" s="1" t="s">
        <v>48</v>
      </c>
      <c r="P4999" s="1" t="s">
        <v>48</v>
      </c>
      <c r="Q4999" s="1" t="s">
        <v>48</v>
      </c>
      <c r="R4999" s="1" t="s">
        <v>48</v>
      </c>
      <c r="S4999" s="1" t="s">
        <v>48</v>
      </c>
      <c r="T4999" s="1" t="s">
        <v>48</v>
      </c>
      <c r="U4999" s="1" t="s">
        <v>48</v>
      </c>
      <c r="V4999" s="1" t="s">
        <v>48</v>
      </c>
      <c r="W4999" s="1" t="s">
        <v>49</v>
      </c>
      <c r="X4999" s="1" t="s">
        <v>116</v>
      </c>
      <c r="Y4999" s="1" t="s">
        <v>18134</v>
      </c>
      <c r="AC4999" s="1" t="s">
        <v>5712</v>
      </c>
      <c r="AD4999" s="1" t="s">
        <v>5712</v>
      </c>
      <c r="AK4999" s="1" t="s">
        <v>63</v>
      </c>
      <c r="AN4999" s="1" t="s">
        <v>5712</v>
      </c>
      <c r="AP4999" s="1" t="s">
        <v>5712</v>
      </c>
      <c r="AR4999" s="1" t="s">
        <v>5712</v>
      </c>
      <c r="AT4999" s="1" t="s">
        <v>5712</v>
      </c>
    </row>
    <row r="5000" spans="1:48" x14ac:dyDescent="0.35">
      <c r="A5000" s="1" t="s">
        <v>18135</v>
      </c>
      <c r="B5000" s="1" t="s">
        <v>12499</v>
      </c>
      <c r="C5000" s="1" t="s">
        <v>71</v>
      </c>
      <c r="D5000">
        <v>32</v>
      </c>
      <c r="E5000" s="1" t="s">
        <v>57</v>
      </c>
      <c r="F5000" s="1" t="s">
        <v>72</v>
      </c>
      <c r="G5000" s="1" t="s">
        <v>85</v>
      </c>
      <c r="H5000" s="1" t="s">
        <v>45</v>
      </c>
      <c r="I5000" s="1" t="s">
        <v>74</v>
      </c>
      <c r="J5000" s="1" t="s">
        <v>47</v>
      </c>
      <c r="K5000" s="1" t="s">
        <v>49</v>
      </c>
      <c r="L5000" s="1" t="s">
        <v>48</v>
      </c>
      <c r="M5000" s="1" t="s">
        <v>48</v>
      </c>
      <c r="N5000" s="1" t="s">
        <v>48</v>
      </c>
      <c r="O5000" s="1" t="s">
        <v>48</v>
      </c>
      <c r="P5000" s="1" t="s">
        <v>48</v>
      </c>
      <c r="Q5000" s="1" t="s">
        <v>48</v>
      </c>
      <c r="R5000" s="1" t="s">
        <v>48</v>
      </c>
      <c r="S5000" s="1" t="s">
        <v>48</v>
      </c>
      <c r="T5000" s="1" t="s">
        <v>49</v>
      </c>
      <c r="U5000" s="1" t="s">
        <v>48</v>
      </c>
      <c r="V5000" s="1" t="s">
        <v>48</v>
      </c>
      <c r="W5000" s="1" t="s">
        <v>48</v>
      </c>
      <c r="X5000" s="1" t="s">
        <v>145</v>
      </c>
      <c r="Y5000" s="1" t="s">
        <v>18136</v>
      </c>
      <c r="AC5000" s="1" t="s">
        <v>5712</v>
      </c>
      <c r="AD5000" s="1" t="s">
        <v>5712</v>
      </c>
      <c r="AK5000" s="1" t="s">
        <v>101</v>
      </c>
      <c r="AN5000" s="1" t="s">
        <v>5712</v>
      </c>
      <c r="AP5000" s="1" t="s">
        <v>5712</v>
      </c>
      <c r="AR5000" s="1" t="s">
        <v>5712</v>
      </c>
      <c r="AT5000" s="1" t="s">
        <v>5712</v>
      </c>
      <c r="AV5000" s="1" t="s">
        <v>351</v>
      </c>
    </row>
    <row r="5001" spans="1:48" x14ac:dyDescent="0.35">
      <c r="A5001" s="1" t="s">
        <v>18137</v>
      </c>
      <c r="B5001" s="1" t="s">
        <v>12499</v>
      </c>
      <c r="C5001" s="1" t="s">
        <v>41</v>
      </c>
      <c r="D5001">
        <v>43</v>
      </c>
      <c r="E5001" s="1" t="s">
        <v>42</v>
      </c>
      <c r="F5001" s="1" t="s">
        <v>43</v>
      </c>
      <c r="G5001" s="1" t="s">
        <v>98</v>
      </c>
      <c r="H5001" s="1" t="s">
        <v>79</v>
      </c>
      <c r="I5001" s="1" t="s">
        <v>99</v>
      </c>
      <c r="J5001" s="1" t="s">
        <v>80</v>
      </c>
      <c r="K5001" s="1" t="s">
        <v>48</v>
      </c>
      <c r="L5001" s="1" t="s">
        <v>48</v>
      </c>
      <c r="M5001" s="1" t="s">
        <v>48</v>
      </c>
      <c r="N5001" s="1" t="s">
        <v>48</v>
      </c>
      <c r="O5001" s="1" t="s">
        <v>48</v>
      </c>
      <c r="P5001" s="1" t="s">
        <v>48</v>
      </c>
      <c r="Q5001" s="1" t="s">
        <v>48</v>
      </c>
      <c r="R5001" s="1" t="s">
        <v>48</v>
      </c>
      <c r="S5001" s="1" t="s">
        <v>48</v>
      </c>
      <c r="T5001" s="1" t="s">
        <v>48</v>
      </c>
      <c r="U5001" s="1" t="s">
        <v>48</v>
      </c>
      <c r="V5001" s="1" t="s">
        <v>48</v>
      </c>
      <c r="W5001" s="1" t="s">
        <v>49</v>
      </c>
      <c r="X5001" s="1" t="s">
        <v>116</v>
      </c>
      <c r="Y5001" s="1" t="s">
        <v>18138</v>
      </c>
      <c r="AC5001" s="1" t="s">
        <v>5712</v>
      </c>
      <c r="AD5001" s="1" t="s">
        <v>5712</v>
      </c>
      <c r="AI5001" s="1" t="s">
        <v>18139</v>
      </c>
      <c r="AK5001" s="1" t="s">
        <v>63</v>
      </c>
      <c r="AN5001" s="1" t="s">
        <v>5712</v>
      </c>
      <c r="AP5001" s="1" t="s">
        <v>5712</v>
      </c>
      <c r="AR5001" s="1" t="s">
        <v>5712</v>
      </c>
      <c r="AT5001" s="1" t="s">
        <v>5712</v>
      </c>
    </row>
    <row r="5002" spans="1:48" x14ac:dyDescent="0.35">
      <c r="A5002" s="1" t="s">
        <v>18140</v>
      </c>
      <c r="B5002" s="1" t="s">
        <v>12499</v>
      </c>
      <c r="C5002" s="1" t="s">
        <v>71</v>
      </c>
      <c r="D5002">
        <v>39</v>
      </c>
      <c r="E5002" s="1" t="s">
        <v>42</v>
      </c>
      <c r="F5002" s="1" t="s">
        <v>107</v>
      </c>
      <c r="G5002" s="1" t="s">
        <v>85</v>
      </c>
      <c r="H5002" s="1" t="s">
        <v>45</v>
      </c>
      <c r="I5002" s="1" t="s">
        <v>113</v>
      </c>
      <c r="J5002" s="1" t="s">
        <v>80</v>
      </c>
      <c r="K5002" s="1" t="s">
        <v>48</v>
      </c>
      <c r="L5002" s="1" t="s">
        <v>48</v>
      </c>
      <c r="M5002" s="1" t="s">
        <v>48</v>
      </c>
      <c r="N5002" s="1" t="s">
        <v>48</v>
      </c>
      <c r="O5002" s="1" t="s">
        <v>48</v>
      </c>
      <c r="P5002" s="1" t="s">
        <v>48</v>
      </c>
      <c r="Q5002" s="1" t="s">
        <v>48</v>
      </c>
      <c r="R5002" s="1" t="s">
        <v>48</v>
      </c>
      <c r="S5002" s="1" t="s">
        <v>48</v>
      </c>
      <c r="T5002" s="1" t="s">
        <v>48</v>
      </c>
      <c r="U5002" s="1" t="s">
        <v>49</v>
      </c>
      <c r="V5002" s="1" t="s">
        <v>48</v>
      </c>
      <c r="W5002" s="1" t="s">
        <v>48</v>
      </c>
      <c r="X5002" s="1" t="s">
        <v>75</v>
      </c>
      <c r="Y5002" s="1" t="s">
        <v>18141</v>
      </c>
      <c r="AC5002" s="1" t="s">
        <v>5712</v>
      </c>
      <c r="AD5002" s="1" t="s">
        <v>5712</v>
      </c>
      <c r="AK5002" s="1" t="s">
        <v>77</v>
      </c>
      <c r="AN5002" s="1" t="s">
        <v>5712</v>
      </c>
      <c r="AP5002" s="1" t="s">
        <v>131</v>
      </c>
      <c r="AR5002" s="1" t="s">
        <v>5712</v>
      </c>
      <c r="AT5002" s="1" t="s">
        <v>5712</v>
      </c>
    </row>
    <row r="5003" spans="1:48" x14ac:dyDescent="0.35">
      <c r="A5003" s="1" t="s">
        <v>18142</v>
      </c>
      <c r="B5003" s="1" t="s">
        <v>12499</v>
      </c>
      <c r="C5003" s="1" t="s">
        <v>71</v>
      </c>
      <c r="D5003">
        <v>30</v>
      </c>
      <c r="E5003" s="1" t="s">
        <v>57</v>
      </c>
      <c r="F5003" s="1" t="s">
        <v>107</v>
      </c>
      <c r="G5003" s="1" t="s">
        <v>44</v>
      </c>
      <c r="H5003" s="1" t="s">
        <v>45</v>
      </c>
      <c r="I5003" s="1" t="s">
        <v>74</v>
      </c>
      <c r="J5003" s="1" t="s">
        <v>80</v>
      </c>
      <c r="K5003" s="1" t="s">
        <v>48</v>
      </c>
      <c r="L5003" s="1" t="s">
        <v>48</v>
      </c>
      <c r="M5003" s="1" t="s">
        <v>48</v>
      </c>
      <c r="N5003" s="1" t="s">
        <v>48</v>
      </c>
      <c r="O5003" s="1" t="s">
        <v>48</v>
      </c>
      <c r="P5003" s="1" t="s">
        <v>48</v>
      </c>
      <c r="Q5003" s="1" t="s">
        <v>48</v>
      </c>
      <c r="R5003" s="1" t="s">
        <v>48</v>
      </c>
      <c r="S5003" s="1" t="s">
        <v>48</v>
      </c>
      <c r="T5003" s="1" t="s">
        <v>48</v>
      </c>
      <c r="U5003" s="1" t="s">
        <v>48</v>
      </c>
      <c r="V5003" s="1" t="s">
        <v>49</v>
      </c>
      <c r="W5003" s="1" t="s">
        <v>48</v>
      </c>
      <c r="X5003" s="1" t="s">
        <v>62</v>
      </c>
      <c r="AC5003" s="1" t="s">
        <v>5712</v>
      </c>
      <c r="AD5003" s="1" t="s">
        <v>5712</v>
      </c>
      <c r="AI5003" s="1" t="s">
        <v>18143</v>
      </c>
      <c r="AK5003" s="1" t="s">
        <v>63</v>
      </c>
      <c r="AN5003" s="1" t="s">
        <v>5712</v>
      </c>
      <c r="AP5003" s="1" t="s">
        <v>5712</v>
      </c>
      <c r="AR5003" s="1" t="s">
        <v>5712</v>
      </c>
      <c r="AT5003" s="1" t="s">
        <v>5712</v>
      </c>
      <c r="AV5003" s="1" t="s">
        <v>18144</v>
      </c>
    </row>
    <row r="5004" spans="1:48" x14ac:dyDescent="0.35">
      <c r="A5004" s="1" t="s">
        <v>18145</v>
      </c>
      <c r="B5004" s="1" t="s">
        <v>12499</v>
      </c>
      <c r="C5004" s="1" t="s">
        <v>41</v>
      </c>
      <c r="D5004">
        <v>55</v>
      </c>
      <c r="E5004" s="1" t="s">
        <v>65</v>
      </c>
      <c r="F5004" s="1" t="s">
        <v>72</v>
      </c>
      <c r="G5004" s="1" t="s">
        <v>98</v>
      </c>
      <c r="H5004" s="1" t="s">
        <v>79</v>
      </c>
      <c r="I5004" s="1" t="s">
        <v>110</v>
      </c>
      <c r="J5004" s="1" t="s">
        <v>80</v>
      </c>
      <c r="K5004" s="1" t="s">
        <v>48</v>
      </c>
      <c r="L5004" s="1" t="s">
        <v>48</v>
      </c>
      <c r="M5004" s="1" t="s">
        <v>48</v>
      </c>
      <c r="N5004" s="1" t="s">
        <v>48</v>
      </c>
      <c r="O5004" s="1" t="s">
        <v>48</v>
      </c>
      <c r="P5004" s="1" t="s">
        <v>48</v>
      </c>
      <c r="Q5004" s="1" t="s">
        <v>48</v>
      </c>
      <c r="R5004" s="1" t="s">
        <v>48</v>
      </c>
      <c r="S5004" s="1" t="s">
        <v>48</v>
      </c>
      <c r="T5004" s="1" t="s">
        <v>48</v>
      </c>
      <c r="U5004" s="1" t="s">
        <v>49</v>
      </c>
      <c r="V5004" s="1" t="s">
        <v>48</v>
      </c>
      <c r="W5004" s="1" t="s">
        <v>48</v>
      </c>
      <c r="X5004" s="1" t="s">
        <v>62</v>
      </c>
      <c r="AC5004" s="1" t="s">
        <v>5712</v>
      </c>
      <c r="AD5004" s="1" t="s">
        <v>5712</v>
      </c>
      <c r="AI5004" s="1" t="s">
        <v>18146</v>
      </c>
      <c r="AK5004" s="1" t="s">
        <v>63</v>
      </c>
      <c r="AN5004" s="1" t="s">
        <v>5712</v>
      </c>
      <c r="AP5004" s="1" t="s">
        <v>5712</v>
      </c>
      <c r="AR5004" s="1" t="s">
        <v>5712</v>
      </c>
      <c r="AT5004" s="1" t="s">
        <v>5712</v>
      </c>
      <c r="AV5004" s="1" t="s">
        <v>18147</v>
      </c>
    </row>
    <row r="5005" spans="1:48" x14ac:dyDescent="0.35">
      <c r="A5005" s="1" t="s">
        <v>18148</v>
      </c>
      <c r="B5005" s="1" t="s">
        <v>12499</v>
      </c>
      <c r="C5005" s="1" t="s">
        <v>41</v>
      </c>
      <c r="D5005">
        <v>45</v>
      </c>
      <c r="E5005" s="1" t="s">
        <v>42</v>
      </c>
      <c r="F5005" s="1" t="s">
        <v>72</v>
      </c>
      <c r="G5005" s="1" t="s">
        <v>44</v>
      </c>
      <c r="H5005" s="1" t="s">
        <v>109</v>
      </c>
      <c r="I5005" s="1" t="s">
        <v>125</v>
      </c>
      <c r="J5005" s="1" t="s">
        <v>80</v>
      </c>
      <c r="K5005" s="1" t="s">
        <v>48</v>
      </c>
      <c r="L5005" s="1" t="s">
        <v>48</v>
      </c>
      <c r="M5005" s="1" t="s">
        <v>48</v>
      </c>
      <c r="N5005" s="1" t="s">
        <v>48</v>
      </c>
      <c r="O5005" s="1" t="s">
        <v>48</v>
      </c>
      <c r="P5005" s="1" t="s">
        <v>48</v>
      </c>
      <c r="Q5005" s="1" t="s">
        <v>48</v>
      </c>
      <c r="R5005" s="1" t="s">
        <v>48</v>
      </c>
      <c r="S5005" s="1" t="s">
        <v>48</v>
      </c>
      <c r="T5005" s="1" t="s">
        <v>48</v>
      </c>
      <c r="U5005" s="1" t="s">
        <v>48</v>
      </c>
      <c r="V5005" s="1" t="s">
        <v>48</v>
      </c>
      <c r="W5005" s="1" t="s">
        <v>49</v>
      </c>
      <c r="X5005" s="1" t="s">
        <v>62</v>
      </c>
      <c r="AC5005" s="1" t="s">
        <v>5712</v>
      </c>
      <c r="AD5005" s="1" t="s">
        <v>5712</v>
      </c>
      <c r="AK5005" s="1" t="s">
        <v>77</v>
      </c>
      <c r="AN5005" s="1" t="s">
        <v>5712</v>
      </c>
      <c r="AP5005" s="1" t="s">
        <v>5712</v>
      </c>
      <c r="AR5005" s="1" t="s">
        <v>5712</v>
      </c>
      <c r="AT5005" s="1" t="s">
        <v>5712</v>
      </c>
      <c r="AV5005" s="1" t="s">
        <v>18149</v>
      </c>
    </row>
    <row r="5006" spans="1:48" x14ac:dyDescent="0.35">
      <c r="A5006" s="1" t="s">
        <v>18150</v>
      </c>
      <c r="B5006" s="1" t="s">
        <v>12499</v>
      </c>
      <c r="C5006" s="1" t="s">
        <v>71</v>
      </c>
      <c r="D5006">
        <v>34</v>
      </c>
      <c r="E5006" s="1" t="s">
        <v>57</v>
      </c>
      <c r="F5006" s="1" t="s">
        <v>58</v>
      </c>
      <c r="G5006" s="1" t="s">
        <v>98</v>
      </c>
      <c r="H5006" s="1" t="s">
        <v>45</v>
      </c>
      <c r="I5006" s="1" t="s">
        <v>46</v>
      </c>
      <c r="J5006" s="1" t="s">
        <v>80</v>
      </c>
      <c r="K5006" s="1" t="s">
        <v>48</v>
      </c>
      <c r="L5006" s="1" t="s">
        <v>48</v>
      </c>
      <c r="M5006" s="1" t="s">
        <v>48</v>
      </c>
      <c r="N5006" s="1" t="s">
        <v>48</v>
      </c>
      <c r="O5006" s="1" t="s">
        <v>48</v>
      </c>
      <c r="P5006" s="1" t="s">
        <v>48</v>
      </c>
      <c r="Q5006" s="1" t="s">
        <v>48</v>
      </c>
      <c r="R5006" s="1" t="s">
        <v>48</v>
      </c>
      <c r="S5006" s="1" t="s">
        <v>48</v>
      </c>
      <c r="T5006" s="1" t="s">
        <v>49</v>
      </c>
      <c r="U5006" s="1" t="s">
        <v>48</v>
      </c>
      <c r="V5006" s="1" t="s">
        <v>48</v>
      </c>
      <c r="W5006" s="1" t="s">
        <v>48</v>
      </c>
      <c r="X5006" s="1" t="s">
        <v>116</v>
      </c>
      <c r="Y5006" s="1" t="s">
        <v>18151</v>
      </c>
      <c r="AC5006" s="1" t="s">
        <v>5712</v>
      </c>
      <c r="AD5006" s="1" t="s">
        <v>5712</v>
      </c>
      <c r="AI5006" s="1" t="s">
        <v>18152</v>
      </c>
      <c r="AK5006" s="1" t="s">
        <v>63</v>
      </c>
      <c r="AN5006" s="1" t="s">
        <v>5712</v>
      </c>
      <c r="AP5006" s="1" t="s">
        <v>5712</v>
      </c>
      <c r="AR5006" s="1" t="s">
        <v>5712</v>
      </c>
      <c r="AT5006" s="1" t="s">
        <v>5712</v>
      </c>
    </row>
    <row r="5007" spans="1:48" x14ac:dyDescent="0.35">
      <c r="A5007" s="1" t="s">
        <v>18153</v>
      </c>
      <c r="B5007" s="1" t="s">
        <v>12499</v>
      </c>
      <c r="C5007" s="1" t="s">
        <v>41</v>
      </c>
      <c r="D5007">
        <v>19</v>
      </c>
      <c r="E5007" s="1" t="s">
        <v>57</v>
      </c>
      <c r="F5007" s="1" t="s">
        <v>58</v>
      </c>
      <c r="G5007" s="1" t="s">
        <v>44</v>
      </c>
      <c r="H5007" s="1" t="s">
        <v>45</v>
      </c>
      <c r="I5007" s="1" t="s">
        <v>99</v>
      </c>
      <c r="J5007" s="1" t="s">
        <v>80</v>
      </c>
      <c r="K5007" s="1" t="s">
        <v>48</v>
      </c>
      <c r="L5007" s="1" t="s">
        <v>48</v>
      </c>
      <c r="M5007" s="1" t="s">
        <v>48</v>
      </c>
      <c r="N5007" s="1" t="s">
        <v>48</v>
      </c>
      <c r="O5007" s="1" t="s">
        <v>48</v>
      </c>
      <c r="P5007" s="1" t="s">
        <v>48</v>
      </c>
      <c r="Q5007" s="1" t="s">
        <v>48</v>
      </c>
      <c r="R5007" s="1" t="s">
        <v>48</v>
      </c>
      <c r="S5007" s="1" t="s">
        <v>48</v>
      </c>
      <c r="T5007" s="1" t="s">
        <v>48</v>
      </c>
      <c r="U5007" s="1" t="s">
        <v>49</v>
      </c>
      <c r="V5007" s="1" t="s">
        <v>48</v>
      </c>
      <c r="W5007" s="1" t="s">
        <v>48</v>
      </c>
      <c r="X5007" s="1" t="s">
        <v>62</v>
      </c>
      <c r="AC5007" s="1" t="s">
        <v>5712</v>
      </c>
      <c r="AD5007" s="1" t="s">
        <v>5712</v>
      </c>
      <c r="AI5007" s="1" t="s">
        <v>18154</v>
      </c>
      <c r="AK5007" s="1" t="s">
        <v>77</v>
      </c>
      <c r="AN5007" s="1" t="s">
        <v>5712</v>
      </c>
      <c r="AP5007" s="1" t="s">
        <v>5712</v>
      </c>
      <c r="AR5007" s="1" t="s">
        <v>5712</v>
      </c>
      <c r="AT5007" s="1" t="s">
        <v>5712</v>
      </c>
      <c r="AV5007" s="1" t="s">
        <v>18155</v>
      </c>
    </row>
    <row r="5008" spans="1:48" x14ac:dyDescent="0.35">
      <c r="A5008" s="1" t="s">
        <v>18156</v>
      </c>
      <c r="B5008" s="1" t="s">
        <v>12499</v>
      </c>
      <c r="C5008" s="1" t="s">
        <v>41</v>
      </c>
      <c r="D5008">
        <v>68</v>
      </c>
      <c r="E5008" s="1" t="s">
        <v>65</v>
      </c>
      <c r="F5008" s="1" t="s">
        <v>43</v>
      </c>
      <c r="G5008" s="1" t="s">
        <v>44</v>
      </c>
      <c r="H5008" s="1" t="s">
        <v>79</v>
      </c>
      <c r="I5008" s="1" t="s">
        <v>61</v>
      </c>
      <c r="J5008" s="1" t="s">
        <v>80</v>
      </c>
      <c r="K5008" s="1" t="s">
        <v>48</v>
      </c>
      <c r="L5008" s="1" t="s">
        <v>48</v>
      </c>
      <c r="M5008" s="1" t="s">
        <v>48</v>
      </c>
      <c r="N5008" s="1" t="s">
        <v>48</v>
      </c>
      <c r="O5008" s="1" t="s">
        <v>48</v>
      </c>
      <c r="P5008" s="1" t="s">
        <v>48</v>
      </c>
      <c r="Q5008" s="1" t="s">
        <v>48</v>
      </c>
      <c r="R5008" s="1" t="s">
        <v>48</v>
      </c>
      <c r="S5008" s="1" t="s">
        <v>48</v>
      </c>
      <c r="T5008" s="1" t="s">
        <v>49</v>
      </c>
      <c r="U5008" s="1" t="s">
        <v>48</v>
      </c>
      <c r="V5008" s="1" t="s">
        <v>48</v>
      </c>
      <c r="W5008" s="1" t="s">
        <v>48</v>
      </c>
      <c r="X5008" s="1" t="s">
        <v>62</v>
      </c>
      <c r="AC5008" s="1" t="s">
        <v>5712</v>
      </c>
      <c r="AD5008" s="1" t="s">
        <v>5712</v>
      </c>
      <c r="AI5008" s="1" t="s">
        <v>12748</v>
      </c>
      <c r="AK5008" s="1" t="s">
        <v>77</v>
      </c>
      <c r="AN5008" s="1" t="s">
        <v>5712</v>
      </c>
      <c r="AP5008" s="1" t="s">
        <v>5712</v>
      </c>
      <c r="AR5008" s="1" t="s">
        <v>5712</v>
      </c>
      <c r="AT5008" s="1" t="s">
        <v>5712</v>
      </c>
      <c r="AV5008" s="1" t="s">
        <v>18157</v>
      </c>
    </row>
    <row r="5009" spans="1:48" x14ac:dyDescent="0.35">
      <c r="A5009" s="1" t="s">
        <v>18158</v>
      </c>
      <c r="B5009" s="1" t="s">
        <v>12499</v>
      </c>
      <c r="C5009" s="1" t="s">
        <v>41</v>
      </c>
      <c r="D5009">
        <v>26</v>
      </c>
      <c r="E5009" s="1" t="s">
        <v>57</v>
      </c>
      <c r="F5009" s="1" t="s">
        <v>107</v>
      </c>
      <c r="G5009" s="1" t="s">
        <v>85</v>
      </c>
      <c r="H5009" s="1" t="s">
        <v>45</v>
      </c>
      <c r="I5009" s="1" t="s">
        <v>74</v>
      </c>
      <c r="J5009" s="1" t="s">
        <v>80</v>
      </c>
      <c r="K5009" s="1" t="s">
        <v>48</v>
      </c>
      <c r="L5009" s="1" t="s">
        <v>48</v>
      </c>
      <c r="M5009" s="1" t="s">
        <v>48</v>
      </c>
      <c r="N5009" s="1" t="s">
        <v>48</v>
      </c>
      <c r="O5009" s="1" t="s">
        <v>48</v>
      </c>
      <c r="P5009" s="1" t="s">
        <v>48</v>
      </c>
      <c r="Q5009" s="1" t="s">
        <v>48</v>
      </c>
      <c r="R5009" s="1" t="s">
        <v>48</v>
      </c>
      <c r="S5009" s="1" t="s">
        <v>48</v>
      </c>
      <c r="T5009" s="1" t="s">
        <v>48</v>
      </c>
      <c r="U5009" s="1" t="s">
        <v>48</v>
      </c>
      <c r="V5009" s="1" t="s">
        <v>48</v>
      </c>
      <c r="W5009" s="1" t="s">
        <v>49</v>
      </c>
      <c r="X5009" s="1" t="s">
        <v>62</v>
      </c>
      <c r="AC5009" s="1" t="s">
        <v>5712</v>
      </c>
      <c r="AD5009" s="1" t="s">
        <v>5712</v>
      </c>
      <c r="AK5009" s="1" t="s">
        <v>55</v>
      </c>
      <c r="AN5009" s="1" t="s">
        <v>5712</v>
      </c>
      <c r="AP5009" s="1" t="s">
        <v>5712</v>
      </c>
      <c r="AR5009" s="1" t="s">
        <v>5712</v>
      </c>
      <c r="AT5009" s="1" t="s">
        <v>5712</v>
      </c>
      <c r="AV5009" s="1" t="s">
        <v>1196</v>
      </c>
    </row>
    <row r="5010" spans="1:48" x14ac:dyDescent="0.35">
      <c r="A5010" s="1" t="s">
        <v>18159</v>
      </c>
      <c r="B5010" s="1" t="s">
        <v>12499</v>
      </c>
      <c r="C5010" s="1" t="s">
        <v>71</v>
      </c>
      <c r="D5010">
        <v>22</v>
      </c>
      <c r="E5010" s="1" t="s">
        <v>57</v>
      </c>
      <c r="F5010" s="1" t="s">
        <v>58</v>
      </c>
      <c r="G5010" s="1" t="s">
        <v>98</v>
      </c>
      <c r="H5010" s="1" t="s">
        <v>45</v>
      </c>
      <c r="I5010" s="1" t="s">
        <v>99</v>
      </c>
      <c r="J5010" s="1" t="s">
        <v>80</v>
      </c>
      <c r="K5010" s="1" t="s">
        <v>48</v>
      </c>
      <c r="L5010" s="1" t="s">
        <v>48</v>
      </c>
      <c r="M5010" s="1" t="s">
        <v>48</v>
      </c>
      <c r="N5010" s="1" t="s">
        <v>48</v>
      </c>
      <c r="O5010" s="1" t="s">
        <v>48</v>
      </c>
      <c r="P5010" s="1" t="s">
        <v>48</v>
      </c>
      <c r="Q5010" s="1" t="s">
        <v>48</v>
      </c>
      <c r="R5010" s="1" t="s">
        <v>48</v>
      </c>
      <c r="S5010" s="1" t="s">
        <v>48</v>
      </c>
      <c r="T5010" s="1" t="s">
        <v>48</v>
      </c>
      <c r="U5010" s="1" t="s">
        <v>48</v>
      </c>
      <c r="V5010" s="1" t="s">
        <v>48</v>
      </c>
      <c r="W5010" s="1" t="s">
        <v>49</v>
      </c>
      <c r="X5010" s="1" t="s">
        <v>62</v>
      </c>
      <c r="AC5010" s="1" t="s">
        <v>5712</v>
      </c>
      <c r="AD5010" s="1" t="s">
        <v>5712</v>
      </c>
      <c r="AK5010" s="1" t="s">
        <v>63</v>
      </c>
      <c r="AN5010" s="1" t="s">
        <v>5712</v>
      </c>
      <c r="AP5010" s="1" t="s">
        <v>5712</v>
      </c>
      <c r="AR5010" s="1" t="s">
        <v>5712</v>
      </c>
      <c r="AT5010" s="1" t="s">
        <v>5712</v>
      </c>
      <c r="AV5010" s="1" t="s">
        <v>18160</v>
      </c>
    </row>
    <row r="5011" spans="1:48" x14ac:dyDescent="0.35">
      <c r="A5011" s="1" t="s">
        <v>18161</v>
      </c>
      <c r="B5011" s="1" t="s">
        <v>12499</v>
      </c>
      <c r="C5011" s="1" t="s">
        <v>41</v>
      </c>
      <c r="D5011">
        <v>28</v>
      </c>
      <c r="E5011" s="1" t="s">
        <v>57</v>
      </c>
      <c r="F5011" s="1" t="s">
        <v>107</v>
      </c>
      <c r="G5011" s="1" t="s">
        <v>85</v>
      </c>
      <c r="H5011" s="1" t="s">
        <v>45</v>
      </c>
      <c r="I5011" s="1" t="s">
        <v>74</v>
      </c>
      <c r="J5011" s="1" t="s">
        <v>80</v>
      </c>
      <c r="K5011" s="1" t="s">
        <v>48</v>
      </c>
      <c r="L5011" s="1" t="s">
        <v>48</v>
      </c>
      <c r="M5011" s="1" t="s">
        <v>48</v>
      </c>
      <c r="N5011" s="1" t="s">
        <v>48</v>
      </c>
      <c r="O5011" s="1" t="s">
        <v>48</v>
      </c>
      <c r="P5011" s="1" t="s">
        <v>48</v>
      </c>
      <c r="Q5011" s="1" t="s">
        <v>48</v>
      </c>
      <c r="R5011" s="1" t="s">
        <v>48</v>
      </c>
      <c r="S5011" s="1" t="s">
        <v>48</v>
      </c>
      <c r="T5011" s="1" t="s">
        <v>48</v>
      </c>
      <c r="U5011" s="1" t="s">
        <v>49</v>
      </c>
      <c r="V5011" s="1" t="s">
        <v>48</v>
      </c>
      <c r="W5011" s="1" t="s">
        <v>48</v>
      </c>
      <c r="X5011" s="1" t="s">
        <v>62</v>
      </c>
      <c r="AC5011" s="1" t="s">
        <v>5712</v>
      </c>
      <c r="AD5011" s="1" t="s">
        <v>5712</v>
      </c>
      <c r="AK5011" s="1" t="s">
        <v>63</v>
      </c>
      <c r="AN5011" s="1" t="s">
        <v>81</v>
      </c>
      <c r="AP5011" s="1" t="s">
        <v>81</v>
      </c>
      <c r="AR5011" s="1" t="s">
        <v>5712</v>
      </c>
      <c r="AT5011" s="1" t="s">
        <v>5712</v>
      </c>
    </row>
    <row r="5012" spans="1:48" x14ac:dyDescent="0.35">
      <c r="A5012" s="1" t="s">
        <v>18162</v>
      </c>
      <c r="B5012" s="1" t="s">
        <v>12499</v>
      </c>
      <c r="C5012" s="1" t="s">
        <v>41</v>
      </c>
      <c r="D5012">
        <v>19</v>
      </c>
      <c r="E5012" s="1" t="s">
        <v>57</v>
      </c>
      <c r="F5012" s="1" t="s">
        <v>58</v>
      </c>
      <c r="G5012" s="1" t="s">
        <v>44</v>
      </c>
      <c r="H5012" s="1" t="s">
        <v>79</v>
      </c>
      <c r="I5012" s="1" t="s">
        <v>46</v>
      </c>
      <c r="J5012" s="1" t="s">
        <v>80</v>
      </c>
      <c r="K5012" s="1" t="s">
        <v>48</v>
      </c>
      <c r="L5012" s="1" t="s">
        <v>48</v>
      </c>
      <c r="M5012" s="1" t="s">
        <v>48</v>
      </c>
      <c r="N5012" s="1" t="s">
        <v>48</v>
      </c>
      <c r="O5012" s="1" t="s">
        <v>48</v>
      </c>
      <c r="P5012" s="1" t="s">
        <v>48</v>
      </c>
      <c r="Q5012" s="1" t="s">
        <v>48</v>
      </c>
      <c r="R5012" s="1" t="s">
        <v>48</v>
      </c>
      <c r="S5012" s="1" t="s">
        <v>48</v>
      </c>
      <c r="T5012" s="1" t="s">
        <v>48</v>
      </c>
      <c r="U5012" s="1" t="s">
        <v>48</v>
      </c>
      <c r="V5012" s="1" t="s">
        <v>48</v>
      </c>
      <c r="W5012" s="1" t="s">
        <v>49</v>
      </c>
      <c r="X5012" s="1" t="s">
        <v>62</v>
      </c>
      <c r="AC5012" s="1" t="s">
        <v>5712</v>
      </c>
      <c r="AD5012" s="1" t="s">
        <v>5712</v>
      </c>
      <c r="AK5012" s="1" t="s">
        <v>77</v>
      </c>
      <c r="AN5012" s="1" t="s">
        <v>5712</v>
      </c>
      <c r="AP5012" s="1" t="s">
        <v>5712</v>
      </c>
      <c r="AR5012" s="1" t="s">
        <v>5712</v>
      </c>
      <c r="AT5012" s="1" t="s">
        <v>5712</v>
      </c>
      <c r="AV5012" s="1" t="s">
        <v>18163</v>
      </c>
    </row>
    <row r="5013" spans="1:48" x14ac:dyDescent="0.35">
      <c r="A5013" s="1" t="s">
        <v>18164</v>
      </c>
      <c r="B5013" s="1" t="s">
        <v>12499</v>
      </c>
      <c r="C5013" s="1" t="s">
        <v>41</v>
      </c>
      <c r="D5013">
        <v>25</v>
      </c>
      <c r="E5013" s="1" t="s">
        <v>57</v>
      </c>
      <c r="F5013" s="1" t="s">
        <v>58</v>
      </c>
      <c r="G5013" s="1" t="s">
        <v>85</v>
      </c>
      <c r="H5013" s="1" t="s">
        <v>45</v>
      </c>
      <c r="I5013" s="1" t="s">
        <v>99</v>
      </c>
      <c r="J5013" s="1" t="s">
        <v>80</v>
      </c>
      <c r="K5013" s="1" t="s">
        <v>48</v>
      </c>
      <c r="L5013" s="1" t="s">
        <v>48</v>
      </c>
      <c r="M5013" s="1" t="s">
        <v>48</v>
      </c>
      <c r="N5013" s="1" t="s">
        <v>48</v>
      </c>
      <c r="O5013" s="1" t="s">
        <v>48</v>
      </c>
      <c r="P5013" s="1" t="s">
        <v>48</v>
      </c>
      <c r="Q5013" s="1" t="s">
        <v>48</v>
      </c>
      <c r="R5013" s="1" t="s">
        <v>48</v>
      </c>
      <c r="S5013" s="1" t="s">
        <v>48</v>
      </c>
      <c r="T5013" s="1" t="s">
        <v>48</v>
      </c>
      <c r="U5013" s="1" t="s">
        <v>49</v>
      </c>
      <c r="V5013" s="1" t="s">
        <v>48</v>
      </c>
      <c r="W5013" s="1" t="s">
        <v>48</v>
      </c>
      <c r="X5013" s="1" t="s">
        <v>116</v>
      </c>
      <c r="Y5013" s="1" t="s">
        <v>18165</v>
      </c>
      <c r="AC5013" s="1" t="s">
        <v>5712</v>
      </c>
      <c r="AD5013" s="1" t="s">
        <v>5712</v>
      </c>
      <c r="AK5013" s="1" t="s">
        <v>55</v>
      </c>
      <c r="AN5013" s="1" t="s">
        <v>131</v>
      </c>
      <c r="AP5013" s="1" t="s">
        <v>5712</v>
      </c>
      <c r="AR5013" s="1" t="s">
        <v>5712</v>
      </c>
      <c r="AT5013" s="1" t="s">
        <v>5712</v>
      </c>
    </row>
    <row r="5014" spans="1:48" x14ac:dyDescent="0.35">
      <c r="A5014" s="1" t="s">
        <v>18166</v>
      </c>
      <c r="B5014" s="1" t="s">
        <v>12499</v>
      </c>
      <c r="C5014" s="1" t="s">
        <v>41</v>
      </c>
      <c r="D5014">
        <v>33</v>
      </c>
      <c r="E5014" s="1" t="s">
        <v>57</v>
      </c>
      <c r="F5014" s="1" t="s">
        <v>72</v>
      </c>
      <c r="G5014" s="1" t="s">
        <v>85</v>
      </c>
      <c r="H5014" s="1" t="s">
        <v>45</v>
      </c>
      <c r="I5014" s="1" t="s">
        <v>74</v>
      </c>
      <c r="J5014" s="1" t="s">
        <v>47</v>
      </c>
      <c r="K5014" s="1" t="s">
        <v>49</v>
      </c>
      <c r="L5014" s="1" t="s">
        <v>48</v>
      </c>
      <c r="M5014" s="1" t="s">
        <v>48</v>
      </c>
      <c r="N5014" s="1" t="s">
        <v>48</v>
      </c>
      <c r="O5014" s="1" t="s">
        <v>48</v>
      </c>
      <c r="P5014" s="1" t="s">
        <v>48</v>
      </c>
      <c r="Q5014" s="1" t="s">
        <v>48</v>
      </c>
      <c r="R5014" s="1" t="s">
        <v>48</v>
      </c>
      <c r="S5014" s="1" t="s">
        <v>48</v>
      </c>
      <c r="T5014" s="1" t="s">
        <v>49</v>
      </c>
      <c r="U5014" s="1" t="s">
        <v>48</v>
      </c>
      <c r="V5014" s="1" t="s">
        <v>48</v>
      </c>
      <c r="W5014" s="1" t="s">
        <v>48</v>
      </c>
      <c r="X5014" s="1" t="s">
        <v>116</v>
      </c>
      <c r="Y5014" s="1" t="s">
        <v>18167</v>
      </c>
      <c r="AC5014" s="1" t="s">
        <v>5712</v>
      </c>
      <c r="AD5014" s="1" t="s">
        <v>5712</v>
      </c>
      <c r="AK5014" s="1" t="s">
        <v>101</v>
      </c>
      <c r="AN5014" s="1" t="s">
        <v>131</v>
      </c>
      <c r="AP5014" s="1" t="s">
        <v>5712</v>
      </c>
      <c r="AR5014" s="1" t="s">
        <v>5712</v>
      </c>
      <c r="AT5014" s="1" t="s">
        <v>5712</v>
      </c>
    </row>
    <row r="5015" spans="1:48" x14ac:dyDescent="0.35">
      <c r="A5015" s="1" t="s">
        <v>18168</v>
      </c>
      <c r="B5015" s="1" t="s">
        <v>12499</v>
      </c>
      <c r="C5015" s="1" t="s">
        <v>41</v>
      </c>
      <c r="D5015">
        <v>27</v>
      </c>
      <c r="E5015" s="1" t="s">
        <v>57</v>
      </c>
      <c r="F5015" s="1" t="s">
        <v>58</v>
      </c>
      <c r="G5015" s="1" t="s">
        <v>44</v>
      </c>
      <c r="H5015" s="1" t="s">
        <v>60</v>
      </c>
      <c r="I5015" s="1" t="s">
        <v>125</v>
      </c>
      <c r="J5015" s="1" t="s">
        <v>80</v>
      </c>
      <c r="K5015" s="1" t="s">
        <v>48</v>
      </c>
      <c r="L5015" s="1" t="s">
        <v>48</v>
      </c>
      <c r="M5015" s="1" t="s">
        <v>48</v>
      </c>
      <c r="N5015" s="1" t="s">
        <v>48</v>
      </c>
      <c r="O5015" s="1" t="s">
        <v>48</v>
      </c>
      <c r="P5015" s="1" t="s">
        <v>48</v>
      </c>
      <c r="Q5015" s="1" t="s">
        <v>48</v>
      </c>
      <c r="R5015" s="1" t="s">
        <v>48</v>
      </c>
      <c r="S5015" s="1" t="s">
        <v>48</v>
      </c>
      <c r="T5015" s="1" t="s">
        <v>48</v>
      </c>
      <c r="U5015" s="1" t="s">
        <v>48</v>
      </c>
      <c r="V5015" s="1" t="s">
        <v>48</v>
      </c>
      <c r="W5015" s="1" t="s">
        <v>49</v>
      </c>
      <c r="X5015" s="1" t="s">
        <v>116</v>
      </c>
      <c r="Y5015" s="1" t="s">
        <v>18169</v>
      </c>
      <c r="AC5015" s="1" t="s">
        <v>5712</v>
      </c>
      <c r="AD5015" s="1" t="s">
        <v>5712</v>
      </c>
      <c r="AI5015" s="1" t="s">
        <v>18170</v>
      </c>
      <c r="AK5015" s="1" t="s">
        <v>77</v>
      </c>
      <c r="AN5015" s="1" t="s">
        <v>5712</v>
      </c>
      <c r="AP5015" s="1" t="s">
        <v>5712</v>
      </c>
      <c r="AR5015" s="1" t="s">
        <v>5712</v>
      </c>
      <c r="AT5015" s="1" t="s">
        <v>5712</v>
      </c>
      <c r="AV5015" s="1" t="s">
        <v>18171</v>
      </c>
    </row>
    <row r="5016" spans="1:48" x14ac:dyDescent="0.35">
      <c r="A5016" s="1" t="s">
        <v>18172</v>
      </c>
      <c r="B5016" s="1" t="s">
        <v>12499</v>
      </c>
      <c r="C5016" s="1" t="s">
        <v>41</v>
      </c>
      <c r="D5016">
        <v>20</v>
      </c>
      <c r="E5016" s="1" t="s">
        <v>57</v>
      </c>
      <c r="F5016" s="1" t="s">
        <v>58</v>
      </c>
      <c r="G5016" s="1" t="s">
        <v>59</v>
      </c>
      <c r="H5016" s="1" t="s">
        <v>79</v>
      </c>
      <c r="I5016" s="1" t="s">
        <v>110</v>
      </c>
      <c r="J5016" s="1" t="s">
        <v>80</v>
      </c>
      <c r="K5016" s="1" t="s">
        <v>48</v>
      </c>
      <c r="L5016" s="1" t="s">
        <v>48</v>
      </c>
      <c r="M5016" s="1" t="s">
        <v>48</v>
      </c>
      <c r="N5016" s="1" t="s">
        <v>48</v>
      </c>
      <c r="O5016" s="1" t="s">
        <v>48</v>
      </c>
      <c r="P5016" s="1" t="s">
        <v>48</v>
      </c>
      <c r="Q5016" s="1" t="s">
        <v>48</v>
      </c>
      <c r="R5016" s="1" t="s">
        <v>48</v>
      </c>
      <c r="S5016" s="1" t="s">
        <v>48</v>
      </c>
      <c r="T5016" s="1" t="s">
        <v>48</v>
      </c>
      <c r="U5016" s="1" t="s">
        <v>48</v>
      </c>
      <c r="V5016" s="1" t="s">
        <v>48</v>
      </c>
      <c r="W5016" s="1" t="s">
        <v>49</v>
      </c>
      <c r="X5016" s="1" t="s">
        <v>62</v>
      </c>
      <c r="AC5016" s="1" t="s">
        <v>5712</v>
      </c>
      <c r="AD5016" s="1" t="s">
        <v>5712</v>
      </c>
      <c r="AK5016" s="1" t="s">
        <v>55</v>
      </c>
      <c r="AN5016" s="1" t="s">
        <v>5712</v>
      </c>
      <c r="AP5016" s="1" t="s">
        <v>5712</v>
      </c>
      <c r="AR5016" s="1" t="s">
        <v>5712</v>
      </c>
      <c r="AT5016" s="1" t="s">
        <v>5712</v>
      </c>
    </row>
    <row r="5017" spans="1:48" x14ac:dyDescent="0.35">
      <c r="A5017" s="1" t="s">
        <v>18173</v>
      </c>
      <c r="B5017" s="1" t="s">
        <v>12499</v>
      </c>
      <c r="C5017" s="1" t="s">
        <v>41</v>
      </c>
      <c r="D5017">
        <v>29</v>
      </c>
      <c r="E5017" s="1" t="s">
        <v>57</v>
      </c>
      <c r="F5017" s="1" t="s">
        <v>58</v>
      </c>
      <c r="G5017" s="1" t="s">
        <v>73</v>
      </c>
      <c r="H5017" s="1" t="s">
        <v>386</v>
      </c>
      <c r="I5017" s="1" t="s">
        <v>99</v>
      </c>
      <c r="J5017" s="1" t="s">
        <v>80</v>
      </c>
      <c r="K5017" s="1" t="s">
        <v>48</v>
      </c>
      <c r="L5017" s="1" t="s">
        <v>48</v>
      </c>
      <c r="M5017" s="1" t="s">
        <v>48</v>
      </c>
      <c r="N5017" s="1" t="s">
        <v>48</v>
      </c>
      <c r="O5017" s="1" t="s">
        <v>48</v>
      </c>
      <c r="P5017" s="1" t="s">
        <v>48</v>
      </c>
      <c r="Q5017" s="1" t="s">
        <v>48</v>
      </c>
      <c r="R5017" s="1" t="s">
        <v>48</v>
      </c>
      <c r="S5017" s="1" t="s">
        <v>48</v>
      </c>
      <c r="T5017" s="1" t="s">
        <v>49</v>
      </c>
      <c r="U5017" s="1" t="s">
        <v>48</v>
      </c>
      <c r="V5017" s="1" t="s">
        <v>48</v>
      </c>
      <c r="W5017" s="1" t="s">
        <v>48</v>
      </c>
      <c r="X5017" s="1" t="s">
        <v>116</v>
      </c>
      <c r="Y5017" s="1" t="s">
        <v>18174</v>
      </c>
      <c r="AC5017" s="1" t="s">
        <v>5712</v>
      </c>
      <c r="AD5017" s="1" t="s">
        <v>5712</v>
      </c>
      <c r="AK5017" s="1" t="s">
        <v>63</v>
      </c>
      <c r="AN5017" s="1" t="s">
        <v>5712</v>
      </c>
      <c r="AP5017" s="1" t="s">
        <v>5712</v>
      </c>
      <c r="AR5017" s="1" t="s">
        <v>5712</v>
      </c>
      <c r="AT5017" s="1" t="s">
        <v>5712</v>
      </c>
    </row>
    <row r="5018" spans="1:48" x14ac:dyDescent="0.35">
      <c r="A5018" s="1" t="s">
        <v>18175</v>
      </c>
      <c r="B5018" s="1" t="s">
        <v>12499</v>
      </c>
      <c r="C5018" s="1" t="s">
        <v>41</v>
      </c>
      <c r="D5018">
        <v>35</v>
      </c>
      <c r="E5018" s="1" t="s">
        <v>42</v>
      </c>
      <c r="F5018" s="1" t="s">
        <v>66</v>
      </c>
      <c r="G5018" s="1" t="s">
        <v>59</v>
      </c>
      <c r="H5018" s="1" t="s">
        <v>60</v>
      </c>
      <c r="I5018" s="1" t="s">
        <v>90</v>
      </c>
      <c r="J5018" s="1" t="s">
        <v>80</v>
      </c>
      <c r="K5018" s="1" t="s">
        <v>48</v>
      </c>
      <c r="L5018" s="1" t="s">
        <v>48</v>
      </c>
      <c r="M5018" s="1" t="s">
        <v>48</v>
      </c>
      <c r="N5018" s="1" t="s">
        <v>48</v>
      </c>
      <c r="O5018" s="1" t="s">
        <v>48</v>
      </c>
      <c r="P5018" s="1" t="s">
        <v>48</v>
      </c>
      <c r="Q5018" s="1" t="s">
        <v>48</v>
      </c>
      <c r="R5018" s="1" t="s">
        <v>48</v>
      </c>
      <c r="S5018" s="1" t="s">
        <v>48</v>
      </c>
      <c r="T5018" s="1" t="s">
        <v>48</v>
      </c>
      <c r="U5018" s="1" t="s">
        <v>48</v>
      </c>
      <c r="V5018" s="1" t="s">
        <v>49</v>
      </c>
      <c r="W5018" s="1" t="s">
        <v>48</v>
      </c>
      <c r="X5018" s="1" t="s">
        <v>116</v>
      </c>
      <c r="Y5018" s="1" t="s">
        <v>18176</v>
      </c>
      <c r="AC5018" s="1" t="s">
        <v>5712</v>
      </c>
      <c r="AD5018" s="1" t="s">
        <v>5712</v>
      </c>
      <c r="AI5018" s="1" t="s">
        <v>18177</v>
      </c>
      <c r="AK5018" s="1" t="s">
        <v>77</v>
      </c>
      <c r="AN5018" s="1" t="s">
        <v>5712</v>
      </c>
      <c r="AP5018" s="1" t="s">
        <v>5712</v>
      </c>
      <c r="AR5018" s="1" t="s">
        <v>5712</v>
      </c>
      <c r="AT5018" s="1" t="s">
        <v>5712</v>
      </c>
    </row>
    <row r="5019" spans="1:48" x14ac:dyDescent="0.35">
      <c r="A5019" s="1" t="s">
        <v>18178</v>
      </c>
      <c r="B5019" s="1" t="s">
        <v>12499</v>
      </c>
      <c r="C5019" s="1" t="s">
        <v>71</v>
      </c>
      <c r="D5019">
        <v>42</v>
      </c>
      <c r="E5019" s="1" t="s">
        <v>42</v>
      </c>
      <c r="F5019" s="1" t="s">
        <v>43</v>
      </c>
      <c r="G5019" s="1" t="s">
        <v>98</v>
      </c>
      <c r="H5019" s="1" t="s">
        <v>45</v>
      </c>
      <c r="I5019" s="1" t="s">
        <v>46</v>
      </c>
      <c r="J5019" s="1" t="s">
        <v>80</v>
      </c>
      <c r="K5019" s="1" t="s">
        <v>48</v>
      </c>
      <c r="L5019" s="1" t="s">
        <v>48</v>
      </c>
      <c r="M5019" s="1" t="s">
        <v>48</v>
      </c>
      <c r="N5019" s="1" t="s">
        <v>48</v>
      </c>
      <c r="O5019" s="1" t="s">
        <v>48</v>
      </c>
      <c r="P5019" s="1" t="s">
        <v>48</v>
      </c>
      <c r="Q5019" s="1" t="s">
        <v>48</v>
      </c>
      <c r="R5019" s="1" t="s">
        <v>48</v>
      </c>
      <c r="S5019" s="1" t="s">
        <v>48</v>
      </c>
      <c r="T5019" s="1" t="s">
        <v>48</v>
      </c>
      <c r="U5019" s="1" t="s">
        <v>48</v>
      </c>
      <c r="V5019" s="1" t="s">
        <v>49</v>
      </c>
      <c r="W5019" s="1" t="s">
        <v>48</v>
      </c>
      <c r="X5019" s="1" t="s">
        <v>62</v>
      </c>
      <c r="AC5019" s="1" t="s">
        <v>5712</v>
      </c>
      <c r="AD5019" s="1" t="s">
        <v>5712</v>
      </c>
      <c r="AK5019" s="1" t="s">
        <v>63</v>
      </c>
      <c r="AN5019" s="1" t="s">
        <v>5712</v>
      </c>
      <c r="AP5019" s="1" t="s">
        <v>5712</v>
      </c>
      <c r="AR5019" s="1" t="s">
        <v>5712</v>
      </c>
      <c r="AT5019" s="1" t="s">
        <v>5712</v>
      </c>
      <c r="AV5019" s="1" t="s">
        <v>18179</v>
      </c>
    </row>
    <row r="5020" spans="1:48" x14ac:dyDescent="0.35">
      <c r="A5020" s="1" t="s">
        <v>18180</v>
      </c>
      <c r="B5020" s="1" t="s">
        <v>12499</v>
      </c>
      <c r="C5020" s="1" t="s">
        <v>41</v>
      </c>
      <c r="D5020">
        <v>28</v>
      </c>
      <c r="E5020" s="1" t="s">
        <v>57</v>
      </c>
      <c r="F5020" s="1" t="s">
        <v>58</v>
      </c>
      <c r="G5020" s="1" t="s">
        <v>59</v>
      </c>
      <c r="H5020" s="1" t="s">
        <v>45</v>
      </c>
      <c r="I5020" s="1" t="s">
        <v>110</v>
      </c>
      <c r="J5020" s="1" t="s">
        <v>80</v>
      </c>
      <c r="K5020" s="1" t="s">
        <v>48</v>
      </c>
      <c r="L5020" s="1" t="s">
        <v>48</v>
      </c>
      <c r="M5020" s="1" t="s">
        <v>48</v>
      </c>
      <c r="N5020" s="1" t="s">
        <v>48</v>
      </c>
      <c r="O5020" s="1" t="s">
        <v>48</v>
      </c>
      <c r="P5020" s="1" t="s">
        <v>48</v>
      </c>
      <c r="Q5020" s="1" t="s">
        <v>48</v>
      </c>
      <c r="R5020" s="1" t="s">
        <v>48</v>
      </c>
      <c r="S5020" s="1" t="s">
        <v>48</v>
      </c>
      <c r="T5020" s="1" t="s">
        <v>48</v>
      </c>
      <c r="U5020" s="1" t="s">
        <v>48</v>
      </c>
      <c r="V5020" s="1" t="s">
        <v>48</v>
      </c>
      <c r="W5020" s="1" t="s">
        <v>49</v>
      </c>
      <c r="X5020" s="1" t="s">
        <v>116</v>
      </c>
      <c r="Y5020" s="1" t="s">
        <v>18181</v>
      </c>
      <c r="AC5020" s="1" t="s">
        <v>5712</v>
      </c>
      <c r="AD5020" s="1" t="s">
        <v>5712</v>
      </c>
      <c r="AK5020" s="1" t="s">
        <v>77</v>
      </c>
      <c r="AN5020" s="1" t="s">
        <v>5712</v>
      </c>
      <c r="AP5020" s="1" t="s">
        <v>5712</v>
      </c>
      <c r="AR5020" s="1" t="s">
        <v>5712</v>
      </c>
      <c r="AT5020" s="1" t="s">
        <v>5712</v>
      </c>
      <c r="AV5020" s="1" t="s">
        <v>18182</v>
      </c>
    </row>
    <row r="5021" spans="1:48" x14ac:dyDescent="0.35">
      <c r="A5021" s="1" t="s">
        <v>18183</v>
      </c>
      <c r="B5021" s="1" t="s">
        <v>12499</v>
      </c>
      <c r="C5021" s="1" t="s">
        <v>41</v>
      </c>
      <c r="D5021">
        <v>30</v>
      </c>
      <c r="E5021" s="1" t="s">
        <v>57</v>
      </c>
      <c r="F5021" s="1" t="s">
        <v>58</v>
      </c>
      <c r="G5021" s="1" t="s">
        <v>73</v>
      </c>
      <c r="H5021" s="1" t="s">
        <v>144</v>
      </c>
      <c r="I5021" s="1" t="s">
        <v>68</v>
      </c>
      <c r="J5021" s="1" t="s">
        <v>47</v>
      </c>
      <c r="K5021" s="1" t="s">
        <v>48</v>
      </c>
      <c r="L5021" s="1" t="s">
        <v>48</v>
      </c>
      <c r="M5021" s="1" t="s">
        <v>48</v>
      </c>
      <c r="N5021" s="1" t="s">
        <v>48</v>
      </c>
      <c r="O5021" s="1" t="s">
        <v>48</v>
      </c>
      <c r="P5021" s="1" t="s">
        <v>49</v>
      </c>
      <c r="Q5021" s="1" t="s">
        <v>48</v>
      </c>
      <c r="R5021" s="1" t="s">
        <v>48</v>
      </c>
      <c r="S5021" s="1" t="s">
        <v>48</v>
      </c>
      <c r="T5021" s="1" t="s">
        <v>48</v>
      </c>
      <c r="U5021" s="1" t="s">
        <v>48</v>
      </c>
      <c r="V5021" s="1" t="s">
        <v>48</v>
      </c>
      <c r="W5021" s="1" t="s">
        <v>48</v>
      </c>
      <c r="X5021" s="1" t="s">
        <v>116</v>
      </c>
      <c r="Y5021" s="1" t="s">
        <v>18184</v>
      </c>
      <c r="AC5021" s="1" t="s">
        <v>5712</v>
      </c>
      <c r="AD5021" s="1" t="s">
        <v>5712</v>
      </c>
      <c r="AK5021" s="1" t="s">
        <v>55</v>
      </c>
      <c r="AN5021" s="1" t="s">
        <v>5712</v>
      </c>
      <c r="AP5021" s="1" t="s">
        <v>5712</v>
      </c>
      <c r="AR5021" s="1" t="s">
        <v>5712</v>
      </c>
      <c r="AT5021" s="1" t="s">
        <v>5712</v>
      </c>
    </row>
    <row r="5022" spans="1:48" x14ac:dyDescent="0.35">
      <c r="A5022" s="1" t="s">
        <v>18185</v>
      </c>
      <c r="B5022" s="1" t="s">
        <v>12499</v>
      </c>
      <c r="C5022" s="1" t="s">
        <v>41</v>
      </c>
      <c r="D5022">
        <v>71</v>
      </c>
      <c r="E5022" s="1" t="s">
        <v>65</v>
      </c>
      <c r="F5022" s="1" t="s">
        <v>66</v>
      </c>
      <c r="G5022" s="1" t="s">
        <v>73</v>
      </c>
      <c r="H5022" s="1" t="s">
        <v>67</v>
      </c>
      <c r="I5022" s="1" t="s">
        <v>68</v>
      </c>
      <c r="J5022" s="1" t="s">
        <v>80</v>
      </c>
      <c r="K5022" s="1" t="s">
        <v>48</v>
      </c>
      <c r="L5022" s="1" t="s">
        <v>49</v>
      </c>
      <c r="M5022" s="1" t="s">
        <v>48</v>
      </c>
      <c r="N5022" s="1" t="s">
        <v>48</v>
      </c>
      <c r="O5022" s="1" t="s">
        <v>48</v>
      </c>
      <c r="P5022" s="1" t="s">
        <v>48</v>
      </c>
      <c r="Q5022" s="1" t="s">
        <v>48</v>
      </c>
      <c r="R5022" s="1" t="s">
        <v>48</v>
      </c>
      <c r="S5022" s="1" t="s">
        <v>48</v>
      </c>
      <c r="T5022" s="1" t="s">
        <v>49</v>
      </c>
      <c r="U5022" s="1" t="s">
        <v>48</v>
      </c>
      <c r="V5022" s="1" t="s">
        <v>48</v>
      </c>
      <c r="W5022" s="1" t="s">
        <v>48</v>
      </c>
      <c r="X5022" s="1" t="s">
        <v>75</v>
      </c>
      <c r="Y5022" s="1" t="s">
        <v>18186</v>
      </c>
      <c r="AC5022" s="1" t="s">
        <v>5712</v>
      </c>
      <c r="AD5022" s="1" t="s">
        <v>5712</v>
      </c>
      <c r="AK5022" s="1" t="s">
        <v>55</v>
      </c>
      <c r="AN5022" s="1" t="s">
        <v>5712</v>
      </c>
      <c r="AP5022" s="1" t="s">
        <v>5712</v>
      </c>
      <c r="AR5022" s="1" t="s">
        <v>5712</v>
      </c>
      <c r="AT5022" s="1" t="s">
        <v>5712</v>
      </c>
    </row>
    <row r="5023" spans="1:48" x14ac:dyDescent="0.35">
      <c r="A5023" s="1" t="s">
        <v>18187</v>
      </c>
      <c r="B5023" s="1" t="s">
        <v>12499</v>
      </c>
      <c r="C5023" s="1" t="s">
        <v>71</v>
      </c>
      <c r="D5023">
        <v>22</v>
      </c>
      <c r="E5023" s="1" t="s">
        <v>57</v>
      </c>
      <c r="F5023" s="1" t="s">
        <v>66</v>
      </c>
      <c r="G5023" s="1" t="s">
        <v>44</v>
      </c>
      <c r="H5023" s="1" t="s">
        <v>45</v>
      </c>
      <c r="I5023" s="1" t="s">
        <v>46</v>
      </c>
      <c r="J5023" s="1" t="s">
        <v>47</v>
      </c>
      <c r="K5023" s="1" t="s">
        <v>49</v>
      </c>
      <c r="L5023" s="1" t="s">
        <v>48</v>
      </c>
      <c r="M5023" s="1" t="s">
        <v>48</v>
      </c>
      <c r="N5023" s="1" t="s">
        <v>48</v>
      </c>
      <c r="O5023" s="1" t="s">
        <v>48</v>
      </c>
      <c r="P5023" s="1" t="s">
        <v>48</v>
      </c>
      <c r="Q5023" s="1" t="s">
        <v>48</v>
      </c>
      <c r="R5023" s="1" t="s">
        <v>48</v>
      </c>
      <c r="S5023" s="1" t="s">
        <v>48</v>
      </c>
      <c r="T5023" s="1" t="s">
        <v>49</v>
      </c>
      <c r="U5023" s="1" t="s">
        <v>48</v>
      </c>
      <c r="V5023" s="1" t="s">
        <v>48</v>
      </c>
      <c r="W5023" s="1" t="s">
        <v>48</v>
      </c>
      <c r="X5023" s="1" t="s">
        <v>116</v>
      </c>
      <c r="Y5023" s="1" t="s">
        <v>18188</v>
      </c>
      <c r="AC5023" s="1" t="s">
        <v>5712</v>
      </c>
      <c r="AD5023" s="1" t="s">
        <v>5712</v>
      </c>
      <c r="AK5023" s="1" t="s">
        <v>63</v>
      </c>
      <c r="AN5023" s="1" t="s">
        <v>81</v>
      </c>
      <c r="AP5023" s="1" t="s">
        <v>5712</v>
      </c>
      <c r="AR5023" s="1" t="s">
        <v>5712</v>
      </c>
      <c r="AT5023" s="1" t="s">
        <v>5712</v>
      </c>
    </row>
    <row r="5024" spans="1:48" x14ac:dyDescent="0.35">
      <c r="A5024" s="1" t="s">
        <v>18189</v>
      </c>
      <c r="B5024" s="1" t="s">
        <v>12499</v>
      </c>
      <c r="C5024" s="1" t="s">
        <v>41</v>
      </c>
      <c r="D5024">
        <v>57</v>
      </c>
      <c r="E5024" s="1" t="s">
        <v>65</v>
      </c>
      <c r="F5024" s="1" t="s">
        <v>43</v>
      </c>
      <c r="G5024" s="1" t="s">
        <v>85</v>
      </c>
      <c r="H5024" s="1" t="s">
        <v>386</v>
      </c>
      <c r="I5024" s="1" t="s">
        <v>74</v>
      </c>
      <c r="J5024" s="1" t="s">
        <v>80</v>
      </c>
      <c r="K5024" s="1" t="s">
        <v>48</v>
      </c>
      <c r="L5024" s="1" t="s">
        <v>48</v>
      </c>
      <c r="M5024" s="1" t="s">
        <v>48</v>
      </c>
      <c r="N5024" s="1" t="s">
        <v>48</v>
      </c>
      <c r="O5024" s="1" t="s">
        <v>48</v>
      </c>
      <c r="P5024" s="1" t="s">
        <v>48</v>
      </c>
      <c r="Q5024" s="1" t="s">
        <v>48</v>
      </c>
      <c r="R5024" s="1" t="s">
        <v>48</v>
      </c>
      <c r="S5024" s="1" t="s">
        <v>48</v>
      </c>
      <c r="T5024" s="1" t="s">
        <v>48</v>
      </c>
      <c r="U5024" s="1" t="s">
        <v>48</v>
      </c>
      <c r="V5024" s="1" t="s">
        <v>49</v>
      </c>
      <c r="W5024" s="1" t="s">
        <v>48</v>
      </c>
      <c r="X5024" s="1" t="s">
        <v>51</v>
      </c>
      <c r="Y5024" s="1" t="s">
        <v>18190</v>
      </c>
      <c r="AC5024" s="1" t="s">
        <v>5712</v>
      </c>
      <c r="AD5024" s="1" t="s">
        <v>5712</v>
      </c>
      <c r="AI5024" s="1" t="s">
        <v>18191</v>
      </c>
      <c r="AK5024" s="1" t="s">
        <v>55</v>
      </c>
      <c r="AN5024" s="1" t="s">
        <v>5712</v>
      </c>
      <c r="AP5024" s="1" t="s">
        <v>5712</v>
      </c>
      <c r="AR5024" s="1" t="s">
        <v>5712</v>
      </c>
      <c r="AT5024" s="1" t="s">
        <v>5712</v>
      </c>
      <c r="AV5024" s="1" t="s">
        <v>18192</v>
      </c>
    </row>
    <row r="5025" spans="1:48" x14ac:dyDescent="0.35">
      <c r="A5025" s="1" t="s">
        <v>18193</v>
      </c>
      <c r="B5025" s="1" t="s">
        <v>12499</v>
      </c>
      <c r="C5025" s="1" t="s">
        <v>41</v>
      </c>
      <c r="D5025">
        <v>30</v>
      </c>
      <c r="E5025" s="1" t="s">
        <v>57</v>
      </c>
      <c r="F5025" s="1" t="s">
        <v>58</v>
      </c>
      <c r="G5025" s="1" t="s">
        <v>59</v>
      </c>
      <c r="H5025" s="1" t="s">
        <v>92</v>
      </c>
      <c r="I5025" s="1" t="s">
        <v>90</v>
      </c>
      <c r="J5025" s="1" t="s">
        <v>80</v>
      </c>
      <c r="K5025" s="1" t="s">
        <v>48</v>
      </c>
      <c r="L5025" s="1" t="s">
        <v>48</v>
      </c>
      <c r="M5025" s="1" t="s">
        <v>48</v>
      </c>
      <c r="N5025" s="1" t="s">
        <v>48</v>
      </c>
      <c r="O5025" s="1" t="s">
        <v>48</v>
      </c>
      <c r="P5025" s="1" t="s">
        <v>48</v>
      </c>
      <c r="Q5025" s="1" t="s">
        <v>48</v>
      </c>
      <c r="R5025" s="1" t="s">
        <v>48</v>
      </c>
      <c r="S5025" s="1" t="s">
        <v>48</v>
      </c>
      <c r="T5025" s="1" t="s">
        <v>48</v>
      </c>
      <c r="U5025" s="1" t="s">
        <v>48</v>
      </c>
      <c r="V5025" s="1" t="s">
        <v>49</v>
      </c>
      <c r="W5025" s="1" t="s">
        <v>48</v>
      </c>
      <c r="X5025" s="1" t="s">
        <v>62</v>
      </c>
      <c r="AC5025" s="1" t="s">
        <v>5712</v>
      </c>
      <c r="AD5025" s="1" t="s">
        <v>5712</v>
      </c>
      <c r="AK5025" s="1" t="s">
        <v>77</v>
      </c>
      <c r="AN5025" s="1" t="s">
        <v>5712</v>
      </c>
      <c r="AP5025" s="1" t="s">
        <v>5712</v>
      </c>
      <c r="AR5025" s="1" t="s">
        <v>5712</v>
      </c>
      <c r="AT5025" s="1" t="s">
        <v>5712</v>
      </c>
      <c r="AV5025" s="1" t="s">
        <v>18194</v>
      </c>
    </row>
    <row r="5026" spans="1:48" x14ac:dyDescent="0.35">
      <c r="A5026" s="1" t="s">
        <v>18195</v>
      </c>
      <c r="B5026" s="1" t="s">
        <v>12499</v>
      </c>
      <c r="C5026" s="1" t="s">
        <v>41</v>
      </c>
      <c r="D5026">
        <v>25</v>
      </c>
      <c r="E5026" s="1" t="s">
        <v>57</v>
      </c>
      <c r="F5026" s="1" t="s">
        <v>66</v>
      </c>
      <c r="G5026" s="1" t="s">
        <v>59</v>
      </c>
      <c r="H5026" s="1" t="s">
        <v>109</v>
      </c>
      <c r="I5026" s="1" t="s">
        <v>68</v>
      </c>
      <c r="J5026" s="1" t="s">
        <v>47</v>
      </c>
      <c r="K5026" s="1" t="s">
        <v>48</v>
      </c>
      <c r="L5026" s="1" t="s">
        <v>48</v>
      </c>
      <c r="M5026" s="1" t="s">
        <v>49</v>
      </c>
      <c r="N5026" s="1" t="s">
        <v>48</v>
      </c>
      <c r="O5026" s="1" t="s">
        <v>48</v>
      </c>
      <c r="P5026" s="1" t="s">
        <v>48</v>
      </c>
      <c r="Q5026" s="1" t="s">
        <v>48</v>
      </c>
      <c r="R5026" s="1" t="s">
        <v>48</v>
      </c>
      <c r="S5026" s="1" t="s">
        <v>48</v>
      </c>
      <c r="T5026" s="1" t="s">
        <v>48</v>
      </c>
      <c r="U5026" s="1" t="s">
        <v>48</v>
      </c>
      <c r="V5026" s="1" t="s">
        <v>48</v>
      </c>
      <c r="W5026" s="1" t="s">
        <v>49</v>
      </c>
      <c r="X5026" s="1" t="s">
        <v>62</v>
      </c>
      <c r="AC5026" s="1" t="s">
        <v>5712</v>
      </c>
      <c r="AD5026" s="1" t="s">
        <v>5712</v>
      </c>
      <c r="AK5026" s="1" t="s">
        <v>77</v>
      </c>
      <c r="AN5026" s="1" t="s">
        <v>5712</v>
      </c>
      <c r="AP5026" s="1" t="s">
        <v>5712</v>
      </c>
      <c r="AR5026" s="1" t="s">
        <v>5712</v>
      </c>
      <c r="AT5026" s="1" t="s">
        <v>5712</v>
      </c>
      <c r="AV5026" s="1" t="s">
        <v>18196</v>
      </c>
    </row>
    <row r="5027" spans="1:48" x14ac:dyDescent="0.35">
      <c r="A5027" s="1" t="s">
        <v>18197</v>
      </c>
      <c r="B5027" s="1" t="s">
        <v>12499</v>
      </c>
      <c r="C5027" s="1" t="s">
        <v>41</v>
      </c>
      <c r="D5027">
        <v>23</v>
      </c>
      <c r="E5027" s="1" t="s">
        <v>57</v>
      </c>
      <c r="F5027" s="1" t="s">
        <v>58</v>
      </c>
      <c r="G5027" s="1" t="s">
        <v>98</v>
      </c>
      <c r="H5027" s="1" t="s">
        <v>79</v>
      </c>
      <c r="I5027" s="1" t="s">
        <v>99</v>
      </c>
      <c r="J5027" s="1" t="s">
        <v>80</v>
      </c>
      <c r="K5027" s="1" t="s">
        <v>48</v>
      </c>
      <c r="L5027" s="1" t="s">
        <v>48</v>
      </c>
      <c r="M5027" s="1" t="s">
        <v>48</v>
      </c>
      <c r="N5027" s="1" t="s">
        <v>48</v>
      </c>
      <c r="O5027" s="1" t="s">
        <v>48</v>
      </c>
      <c r="P5027" s="1" t="s">
        <v>48</v>
      </c>
      <c r="Q5027" s="1" t="s">
        <v>48</v>
      </c>
      <c r="R5027" s="1" t="s">
        <v>48</v>
      </c>
      <c r="S5027" s="1" t="s">
        <v>48</v>
      </c>
      <c r="T5027" s="1" t="s">
        <v>49</v>
      </c>
      <c r="U5027" s="1" t="s">
        <v>48</v>
      </c>
      <c r="V5027" s="1" t="s">
        <v>48</v>
      </c>
      <c r="W5027" s="1" t="s">
        <v>48</v>
      </c>
      <c r="X5027" s="1" t="s">
        <v>75</v>
      </c>
      <c r="Y5027" s="1" t="s">
        <v>18198</v>
      </c>
      <c r="AC5027" s="1" t="s">
        <v>5712</v>
      </c>
      <c r="AD5027" s="1" t="s">
        <v>5712</v>
      </c>
      <c r="AK5027" s="1" t="s">
        <v>77</v>
      </c>
      <c r="AN5027" s="1" t="s">
        <v>5712</v>
      </c>
      <c r="AP5027" s="1" t="s">
        <v>5712</v>
      </c>
      <c r="AR5027" s="1" t="s">
        <v>5712</v>
      </c>
      <c r="AT5027" s="1" t="s">
        <v>5712</v>
      </c>
    </row>
    <row r="5028" spans="1:48" x14ac:dyDescent="0.35">
      <c r="A5028" s="1" t="s">
        <v>18199</v>
      </c>
      <c r="B5028" s="1" t="s">
        <v>12499</v>
      </c>
      <c r="C5028" s="1" t="s">
        <v>41</v>
      </c>
      <c r="D5028">
        <v>54</v>
      </c>
      <c r="E5028" s="1" t="s">
        <v>42</v>
      </c>
      <c r="F5028" s="1" t="s">
        <v>72</v>
      </c>
      <c r="G5028" s="1" t="s">
        <v>98</v>
      </c>
      <c r="H5028" s="1" t="s">
        <v>45</v>
      </c>
      <c r="I5028" s="1" t="s">
        <v>74</v>
      </c>
      <c r="J5028" s="1" t="s">
        <v>47</v>
      </c>
      <c r="K5028" s="1" t="s">
        <v>48</v>
      </c>
      <c r="L5028" s="1" t="s">
        <v>48</v>
      </c>
      <c r="M5028" s="1" t="s">
        <v>49</v>
      </c>
      <c r="N5028" s="1" t="s">
        <v>48</v>
      </c>
      <c r="O5028" s="1" t="s">
        <v>48</v>
      </c>
      <c r="P5028" s="1" t="s">
        <v>48</v>
      </c>
      <c r="Q5028" s="1" t="s">
        <v>48</v>
      </c>
      <c r="R5028" s="1" t="s">
        <v>48</v>
      </c>
      <c r="S5028" s="1" t="s">
        <v>48</v>
      </c>
      <c r="T5028" s="1" t="s">
        <v>48</v>
      </c>
      <c r="U5028" s="1" t="s">
        <v>48</v>
      </c>
      <c r="V5028" s="1" t="s">
        <v>48</v>
      </c>
      <c r="W5028" s="1" t="s">
        <v>48</v>
      </c>
      <c r="X5028" s="1" t="s">
        <v>62</v>
      </c>
      <c r="AC5028" s="1" t="s">
        <v>5712</v>
      </c>
      <c r="AD5028" s="1" t="s">
        <v>5712</v>
      </c>
      <c r="AK5028" s="1" t="s">
        <v>101</v>
      </c>
      <c r="AN5028" s="1" t="s">
        <v>5712</v>
      </c>
      <c r="AP5028" s="1" t="s">
        <v>242</v>
      </c>
      <c r="AR5028" s="1" t="s">
        <v>5712</v>
      </c>
      <c r="AT5028" s="1" t="s">
        <v>5712</v>
      </c>
    </row>
    <row r="5029" spans="1:48" x14ac:dyDescent="0.35">
      <c r="A5029" s="1" t="s">
        <v>18200</v>
      </c>
      <c r="B5029" s="1" t="s">
        <v>12499</v>
      </c>
      <c r="C5029" s="1" t="s">
        <v>41</v>
      </c>
      <c r="D5029">
        <v>30</v>
      </c>
      <c r="E5029" s="1" t="s">
        <v>57</v>
      </c>
      <c r="F5029" s="1" t="s">
        <v>107</v>
      </c>
      <c r="G5029" s="1" t="s">
        <v>85</v>
      </c>
      <c r="H5029" s="1" t="s">
        <v>45</v>
      </c>
      <c r="I5029" s="1" t="s">
        <v>113</v>
      </c>
      <c r="J5029" s="1" t="s">
        <v>80</v>
      </c>
      <c r="K5029" s="1" t="s">
        <v>48</v>
      </c>
      <c r="L5029" s="1" t="s">
        <v>48</v>
      </c>
      <c r="M5029" s="1" t="s">
        <v>48</v>
      </c>
      <c r="N5029" s="1" t="s">
        <v>48</v>
      </c>
      <c r="O5029" s="1" t="s">
        <v>48</v>
      </c>
      <c r="P5029" s="1" t="s">
        <v>48</v>
      </c>
      <c r="Q5029" s="1" t="s">
        <v>48</v>
      </c>
      <c r="R5029" s="1" t="s">
        <v>48</v>
      </c>
      <c r="S5029" s="1" t="s">
        <v>48</v>
      </c>
      <c r="T5029" s="1" t="s">
        <v>48</v>
      </c>
      <c r="U5029" s="1" t="s">
        <v>48</v>
      </c>
      <c r="V5029" s="1" t="s">
        <v>49</v>
      </c>
      <c r="W5029" s="1" t="s">
        <v>48</v>
      </c>
      <c r="X5029" s="1" t="s">
        <v>116</v>
      </c>
      <c r="Y5029" s="1" t="s">
        <v>18201</v>
      </c>
      <c r="AC5029" s="1" t="s">
        <v>5712</v>
      </c>
      <c r="AD5029" s="1" t="s">
        <v>5712</v>
      </c>
      <c r="AI5029" s="1" t="s">
        <v>18202</v>
      </c>
      <c r="AK5029" s="1" t="s">
        <v>55</v>
      </c>
      <c r="AN5029" s="1" t="s">
        <v>5712</v>
      </c>
      <c r="AP5029" s="1" t="s">
        <v>5712</v>
      </c>
      <c r="AR5029" s="1" t="s">
        <v>5712</v>
      </c>
      <c r="AT5029" s="1" t="s">
        <v>5712</v>
      </c>
    </row>
    <row r="5030" spans="1:48" x14ac:dyDescent="0.35">
      <c r="A5030" s="1" t="s">
        <v>18203</v>
      </c>
      <c r="B5030" s="1" t="s">
        <v>12499</v>
      </c>
      <c r="C5030" s="1" t="s">
        <v>41</v>
      </c>
      <c r="D5030">
        <v>32</v>
      </c>
      <c r="E5030" s="1" t="s">
        <v>57</v>
      </c>
      <c r="F5030" s="1" t="s">
        <v>107</v>
      </c>
      <c r="G5030" s="1" t="s">
        <v>98</v>
      </c>
      <c r="H5030" s="1" t="s">
        <v>45</v>
      </c>
      <c r="I5030" s="1" t="s">
        <v>113</v>
      </c>
      <c r="J5030" s="1" t="s">
        <v>80</v>
      </c>
      <c r="K5030" s="1" t="s">
        <v>48</v>
      </c>
      <c r="L5030" s="1" t="s">
        <v>48</v>
      </c>
      <c r="M5030" s="1" t="s">
        <v>48</v>
      </c>
      <c r="N5030" s="1" t="s">
        <v>48</v>
      </c>
      <c r="O5030" s="1" t="s">
        <v>48</v>
      </c>
      <c r="P5030" s="1" t="s">
        <v>48</v>
      </c>
      <c r="Q5030" s="1" t="s">
        <v>48</v>
      </c>
      <c r="R5030" s="1" t="s">
        <v>48</v>
      </c>
      <c r="S5030" s="1" t="s">
        <v>48</v>
      </c>
      <c r="T5030" s="1" t="s">
        <v>48</v>
      </c>
      <c r="U5030" s="1" t="s">
        <v>48</v>
      </c>
      <c r="V5030" s="1" t="s">
        <v>49</v>
      </c>
      <c r="W5030" s="1" t="s">
        <v>48</v>
      </c>
      <c r="X5030" s="1" t="s">
        <v>62</v>
      </c>
      <c r="AC5030" s="1" t="s">
        <v>5712</v>
      </c>
      <c r="AD5030" s="1" t="s">
        <v>5712</v>
      </c>
      <c r="AK5030" s="1" t="s">
        <v>55</v>
      </c>
      <c r="AN5030" s="1" t="s">
        <v>5712</v>
      </c>
      <c r="AP5030" s="1" t="s">
        <v>5712</v>
      </c>
      <c r="AR5030" s="1" t="s">
        <v>5712</v>
      </c>
      <c r="AT5030" s="1" t="s">
        <v>5712</v>
      </c>
    </row>
    <row r="5031" spans="1:48" x14ac:dyDescent="0.35">
      <c r="A5031" s="1" t="s">
        <v>18204</v>
      </c>
      <c r="B5031" s="1" t="s">
        <v>12499</v>
      </c>
      <c r="C5031" s="1" t="s">
        <v>71</v>
      </c>
      <c r="D5031">
        <v>81</v>
      </c>
      <c r="E5031" s="1" t="s">
        <v>65</v>
      </c>
      <c r="F5031" s="1" t="s">
        <v>66</v>
      </c>
      <c r="G5031" s="1" t="s">
        <v>85</v>
      </c>
      <c r="H5031" s="1" t="s">
        <v>67</v>
      </c>
      <c r="I5031" s="1" t="s">
        <v>110</v>
      </c>
      <c r="J5031" s="1" t="s">
        <v>80</v>
      </c>
      <c r="K5031" s="1" t="s">
        <v>48</v>
      </c>
      <c r="L5031" s="1" t="s">
        <v>48</v>
      </c>
      <c r="M5031" s="1" t="s">
        <v>48</v>
      </c>
      <c r="N5031" s="1" t="s">
        <v>48</v>
      </c>
      <c r="O5031" s="1" t="s">
        <v>48</v>
      </c>
      <c r="P5031" s="1" t="s">
        <v>48</v>
      </c>
      <c r="Q5031" s="1" t="s">
        <v>48</v>
      </c>
      <c r="R5031" s="1" t="s">
        <v>48</v>
      </c>
      <c r="S5031" s="1" t="s">
        <v>48</v>
      </c>
      <c r="T5031" s="1" t="s">
        <v>48</v>
      </c>
      <c r="U5031" s="1" t="s">
        <v>48</v>
      </c>
      <c r="V5031" s="1" t="s">
        <v>49</v>
      </c>
      <c r="W5031" s="1" t="s">
        <v>48</v>
      </c>
      <c r="X5031" s="1" t="s">
        <v>62</v>
      </c>
      <c r="AC5031" s="1" t="s">
        <v>5712</v>
      </c>
      <c r="AD5031" s="1" t="s">
        <v>5712</v>
      </c>
      <c r="AI5031" s="1" t="s">
        <v>18205</v>
      </c>
      <c r="AK5031" s="1" t="s">
        <v>77</v>
      </c>
      <c r="AN5031" s="1" t="s">
        <v>5712</v>
      </c>
      <c r="AP5031" s="1" t="s">
        <v>5712</v>
      </c>
      <c r="AR5031" s="1" t="s">
        <v>5712</v>
      </c>
      <c r="AT5031" s="1" t="s">
        <v>5712</v>
      </c>
      <c r="AV5031" s="1" t="s">
        <v>18206</v>
      </c>
    </row>
    <row r="5032" spans="1:48" x14ac:dyDescent="0.35">
      <c r="A5032" s="1" t="s">
        <v>18207</v>
      </c>
      <c r="B5032" s="1" t="s">
        <v>12499</v>
      </c>
      <c r="C5032" s="1" t="s">
        <v>41</v>
      </c>
      <c r="D5032">
        <v>26</v>
      </c>
      <c r="E5032" s="1" t="s">
        <v>57</v>
      </c>
      <c r="F5032" s="1" t="s">
        <v>58</v>
      </c>
      <c r="G5032" s="1" t="s">
        <v>73</v>
      </c>
      <c r="H5032" s="1" t="s">
        <v>45</v>
      </c>
      <c r="I5032" s="1" t="s">
        <v>110</v>
      </c>
      <c r="J5032" s="1" t="s">
        <v>47</v>
      </c>
      <c r="K5032" s="1" t="s">
        <v>48</v>
      </c>
      <c r="L5032" s="1" t="s">
        <v>48</v>
      </c>
      <c r="M5032" s="1" t="s">
        <v>48</v>
      </c>
      <c r="N5032" s="1" t="s">
        <v>48</v>
      </c>
      <c r="O5032" s="1" t="s">
        <v>48</v>
      </c>
      <c r="P5032" s="1" t="s">
        <v>48</v>
      </c>
      <c r="Q5032" s="1" t="s">
        <v>48</v>
      </c>
      <c r="R5032" s="1" t="s">
        <v>48</v>
      </c>
      <c r="S5032" s="1" t="s">
        <v>49</v>
      </c>
      <c r="T5032" s="1" t="s">
        <v>48</v>
      </c>
      <c r="U5032" s="1" t="s">
        <v>48</v>
      </c>
      <c r="V5032" s="1" t="s">
        <v>48</v>
      </c>
      <c r="W5032" s="1" t="s">
        <v>48</v>
      </c>
      <c r="X5032" s="1" t="s">
        <v>62</v>
      </c>
      <c r="AC5032" s="1" t="s">
        <v>5712</v>
      </c>
      <c r="AD5032" s="1" t="s">
        <v>5712</v>
      </c>
      <c r="AI5032" s="1" t="s">
        <v>18208</v>
      </c>
      <c r="AK5032" s="1" t="s">
        <v>63</v>
      </c>
      <c r="AN5032" s="1" t="s">
        <v>5712</v>
      </c>
      <c r="AP5032" s="1" t="s">
        <v>5712</v>
      </c>
      <c r="AR5032" s="1" t="s">
        <v>5712</v>
      </c>
      <c r="AT5032" s="1" t="s">
        <v>5712</v>
      </c>
    </row>
    <row r="5033" spans="1:48" x14ac:dyDescent="0.35">
      <c r="A5033" s="1" t="s">
        <v>18209</v>
      </c>
      <c r="B5033" s="1" t="s">
        <v>12499</v>
      </c>
      <c r="C5033" s="1" t="s">
        <v>41</v>
      </c>
      <c r="D5033">
        <v>23</v>
      </c>
      <c r="E5033" s="1" t="s">
        <v>57</v>
      </c>
      <c r="F5033" s="1" t="s">
        <v>58</v>
      </c>
      <c r="G5033" s="1" t="s">
        <v>98</v>
      </c>
      <c r="H5033" s="1" t="s">
        <v>79</v>
      </c>
      <c r="I5033" s="1" t="s">
        <v>68</v>
      </c>
      <c r="J5033" s="1" t="s">
        <v>47</v>
      </c>
      <c r="K5033" s="1" t="s">
        <v>48</v>
      </c>
      <c r="L5033" s="1" t="s">
        <v>48</v>
      </c>
      <c r="M5033" s="1" t="s">
        <v>49</v>
      </c>
      <c r="N5033" s="1" t="s">
        <v>48</v>
      </c>
      <c r="O5033" s="1" t="s">
        <v>48</v>
      </c>
      <c r="P5033" s="1" t="s">
        <v>48</v>
      </c>
      <c r="Q5033" s="1" t="s">
        <v>48</v>
      </c>
      <c r="R5033" s="1" t="s">
        <v>48</v>
      </c>
      <c r="S5033" s="1" t="s">
        <v>48</v>
      </c>
      <c r="T5033" s="1" t="s">
        <v>48</v>
      </c>
      <c r="U5033" s="1" t="s">
        <v>48</v>
      </c>
      <c r="V5033" s="1" t="s">
        <v>48</v>
      </c>
      <c r="W5033" s="1" t="s">
        <v>48</v>
      </c>
      <c r="X5033" s="1" t="s">
        <v>116</v>
      </c>
      <c r="Y5033" s="1" t="s">
        <v>18210</v>
      </c>
      <c r="AC5033" s="1" t="s">
        <v>5712</v>
      </c>
      <c r="AD5033" s="1" t="s">
        <v>5712</v>
      </c>
      <c r="AI5033" s="1" t="s">
        <v>18211</v>
      </c>
      <c r="AK5033" s="1" t="s">
        <v>63</v>
      </c>
      <c r="AN5033" s="1" t="s">
        <v>5712</v>
      </c>
      <c r="AP5033" s="1" t="s">
        <v>5712</v>
      </c>
      <c r="AR5033" s="1" t="s">
        <v>5712</v>
      </c>
      <c r="AT5033" s="1" t="s">
        <v>5712</v>
      </c>
      <c r="AV5033" s="1" t="s">
        <v>11523</v>
      </c>
    </row>
    <row r="5034" spans="1:48" x14ac:dyDescent="0.35">
      <c r="A5034" s="1" t="s">
        <v>18212</v>
      </c>
      <c r="B5034" s="1" t="s">
        <v>12499</v>
      </c>
      <c r="C5034" s="1" t="s">
        <v>41</v>
      </c>
      <c r="D5034">
        <v>32</v>
      </c>
      <c r="E5034" s="1" t="s">
        <v>57</v>
      </c>
      <c r="F5034" s="1" t="s">
        <v>58</v>
      </c>
      <c r="G5034" s="1" t="s">
        <v>98</v>
      </c>
      <c r="H5034" s="1" t="s">
        <v>45</v>
      </c>
      <c r="I5034" s="1" t="s">
        <v>46</v>
      </c>
      <c r="J5034" s="1" t="s">
        <v>80</v>
      </c>
      <c r="K5034" s="1" t="s">
        <v>48</v>
      </c>
      <c r="L5034" s="1" t="s">
        <v>48</v>
      </c>
      <c r="M5034" s="1" t="s">
        <v>48</v>
      </c>
      <c r="N5034" s="1" t="s">
        <v>48</v>
      </c>
      <c r="O5034" s="1" t="s">
        <v>48</v>
      </c>
      <c r="P5034" s="1" t="s">
        <v>48</v>
      </c>
      <c r="Q5034" s="1" t="s">
        <v>48</v>
      </c>
      <c r="R5034" s="1" t="s">
        <v>48</v>
      </c>
      <c r="S5034" s="1" t="s">
        <v>48</v>
      </c>
      <c r="T5034" s="1" t="s">
        <v>48</v>
      </c>
      <c r="U5034" s="1" t="s">
        <v>48</v>
      </c>
      <c r="V5034" s="1" t="s">
        <v>49</v>
      </c>
      <c r="W5034" s="1" t="s">
        <v>48</v>
      </c>
      <c r="X5034" s="1" t="s">
        <v>116</v>
      </c>
      <c r="Y5034" s="1" t="s">
        <v>18213</v>
      </c>
      <c r="AC5034" s="1" t="s">
        <v>5712</v>
      </c>
      <c r="AD5034" s="1" t="s">
        <v>5712</v>
      </c>
      <c r="AI5034" s="1" t="s">
        <v>18214</v>
      </c>
      <c r="AK5034" s="1" t="s">
        <v>63</v>
      </c>
      <c r="AN5034" s="1" t="s">
        <v>5712</v>
      </c>
      <c r="AP5034" s="1" t="s">
        <v>5712</v>
      </c>
      <c r="AR5034" s="1" t="s">
        <v>5712</v>
      </c>
      <c r="AT5034" s="1" t="s">
        <v>5712</v>
      </c>
    </row>
    <row r="5035" spans="1:48" x14ac:dyDescent="0.35">
      <c r="A5035" s="1" t="s">
        <v>18215</v>
      </c>
      <c r="B5035" s="1" t="s">
        <v>12499</v>
      </c>
      <c r="C5035" s="1" t="s">
        <v>71</v>
      </c>
      <c r="D5035">
        <v>35</v>
      </c>
      <c r="E5035" s="1" t="s">
        <v>42</v>
      </c>
      <c r="F5035" s="1" t="s">
        <v>107</v>
      </c>
      <c r="G5035" s="1" t="s">
        <v>73</v>
      </c>
      <c r="H5035" s="1" t="s">
        <v>45</v>
      </c>
      <c r="I5035" s="1" t="s">
        <v>113</v>
      </c>
      <c r="J5035" s="1" t="s">
        <v>80</v>
      </c>
      <c r="K5035" s="1" t="s">
        <v>48</v>
      </c>
      <c r="L5035" s="1" t="s">
        <v>48</v>
      </c>
      <c r="M5035" s="1" t="s">
        <v>48</v>
      </c>
      <c r="N5035" s="1" t="s">
        <v>48</v>
      </c>
      <c r="O5035" s="1" t="s">
        <v>48</v>
      </c>
      <c r="P5035" s="1" t="s">
        <v>48</v>
      </c>
      <c r="Q5035" s="1" t="s">
        <v>48</v>
      </c>
      <c r="R5035" s="1" t="s">
        <v>48</v>
      </c>
      <c r="S5035" s="1" t="s">
        <v>48</v>
      </c>
      <c r="T5035" s="1" t="s">
        <v>48</v>
      </c>
      <c r="U5035" s="1" t="s">
        <v>48</v>
      </c>
      <c r="V5035" s="1" t="s">
        <v>49</v>
      </c>
      <c r="W5035" s="1" t="s">
        <v>48</v>
      </c>
      <c r="X5035" s="1" t="s">
        <v>116</v>
      </c>
      <c r="Y5035" s="1" t="s">
        <v>18216</v>
      </c>
      <c r="AC5035" s="1" t="s">
        <v>5712</v>
      </c>
      <c r="AD5035" s="1" t="s">
        <v>5712</v>
      </c>
      <c r="AI5035" s="1" t="s">
        <v>18217</v>
      </c>
      <c r="AK5035" s="1" t="s">
        <v>63</v>
      </c>
      <c r="AN5035" s="1" t="s">
        <v>131</v>
      </c>
      <c r="AP5035" s="1" t="s">
        <v>242</v>
      </c>
      <c r="AR5035" s="1" t="s">
        <v>5712</v>
      </c>
      <c r="AT5035" s="1" t="s">
        <v>5712</v>
      </c>
    </row>
    <row r="5036" spans="1:48" x14ac:dyDescent="0.35">
      <c r="A5036" s="1" t="s">
        <v>18218</v>
      </c>
      <c r="B5036" s="1" t="s">
        <v>12499</v>
      </c>
      <c r="C5036" s="1" t="s">
        <v>41</v>
      </c>
      <c r="D5036">
        <v>32</v>
      </c>
      <c r="E5036" s="1" t="s">
        <v>57</v>
      </c>
      <c r="F5036" s="1" t="s">
        <v>107</v>
      </c>
      <c r="G5036" s="1" t="s">
        <v>73</v>
      </c>
      <c r="H5036" s="1" t="s">
        <v>79</v>
      </c>
      <c r="I5036" s="1" t="s">
        <v>46</v>
      </c>
      <c r="J5036" s="1" t="s">
        <v>47</v>
      </c>
      <c r="K5036" s="1" t="s">
        <v>49</v>
      </c>
      <c r="L5036" s="1" t="s">
        <v>48</v>
      </c>
      <c r="M5036" s="1" t="s">
        <v>48</v>
      </c>
      <c r="N5036" s="1" t="s">
        <v>48</v>
      </c>
      <c r="O5036" s="1" t="s">
        <v>48</v>
      </c>
      <c r="P5036" s="1" t="s">
        <v>48</v>
      </c>
      <c r="Q5036" s="1" t="s">
        <v>48</v>
      </c>
      <c r="R5036" s="1" t="s">
        <v>48</v>
      </c>
      <c r="S5036" s="1" t="s">
        <v>48</v>
      </c>
      <c r="T5036" s="1" t="s">
        <v>49</v>
      </c>
      <c r="U5036" s="1" t="s">
        <v>48</v>
      </c>
      <c r="V5036" s="1" t="s">
        <v>48</v>
      </c>
      <c r="W5036" s="1" t="s">
        <v>48</v>
      </c>
      <c r="X5036" s="1" t="s">
        <v>62</v>
      </c>
      <c r="AC5036" s="1" t="s">
        <v>5712</v>
      </c>
      <c r="AD5036" s="1" t="s">
        <v>5712</v>
      </c>
      <c r="AK5036" s="1" t="s">
        <v>63</v>
      </c>
      <c r="AN5036" s="1" t="s">
        <v>5712</v>
      </c>
      <c r="AP5036" s="1" t="s">
        <v>5712</v>
      </c>
      <c r="AR5036" s="1" t="s">
        <v>5712</v>
      </c>
      <c r="AT5036" s="1" t="s">
        <v>5712</v>
      </c>
      <c r="AV5036" s="1" t="s">
        <v>2171</v>
      </c>
    </row>
    <row r="5037" spans="1:48" x14ac:dyDescent="0.35">
      <c r="A5037" s="1" t="s">
        <v>18219</v>
      </c>
      <c r="B5037" s="1" t="s">
        <v>12499</v>
      </c>
      <c r="C5037" s="1" t="s">
        <v>71</v>
      </c>
      <c r="D5037">
        <v>39</v>
      </c>
      <c r="E5037" s="1" t="s">
        <v>42</v>
      </c>
      <c r="F5037" s="1" t="s">
        <v>43</v>
      </c>
      <c r="G5037" s="1" t="s">
        <v>59</v>
      </c>
      <c r="H5037" s="1" t="s">
        <v>45</v>
      </c>
      <c r="I5037" s="1" t="s">
        <v>99</v>
      </c>
      <c r="J5037" s="1" t="s">
        <v>80</v>
      </c>
      <c r="K5037" s="1" t="s">
        <v>48</v>
      </c>
      <c r="L5037" s="1" t="s">
        <v>48</v>
      </c>
      <c r="M5037" s="1" t="s">
        <v>48</v>
      </c>
      <c r="N5037" s="1" t="s">
        <v>48</v>
      </c>
      <c r="O5037" s="1" t="s">
        <v>48</v>
      </c>
      <c r="P5037" s="1" t="s">
        <v>48</v>
      </c>
      <c r="Q5037" s="1" t="s">
        <v>48</v>
      </c>
      <c r="R5037" s="1" t="s">
        <v>48</v>
      </c>
      <c r="S5037" s="1" t="s">
        <v>48</v>
      </c>
      <c r="T5037" s="1" t="s">
        <v>48</v>
      </c>
      <c r="U5037" s="1" t="s">
        <v>49</v>
      </c>
      <c r="V5037" s="1" t="s">
        <v>48</v>
      </c>
      <c r="W5037" s="1" t="s">
        <v>48</v>
      </c>
      <c r="X5037" s="1" t="s">
        <v>116</v>
      </c>
      <c r="Y5037" s="1" t="s">
        <v>18220</v>
      </c>
      <c r="AC5037" s="1" t="s">
        <v>5712</v>
      </c>
      <c r="AD5037" s="1" t="s">
        <v>5712</v>
      </c>
      <c r="AI5037" s="1" t="s">
        <v>18221</v>
      </c>
      <c r="AK5037" s="1" t="s">
        <v>55</v>
      </c>
      <c r="AN5037" s="1" t="s">
        <v>81</v>
      </c>
      <c r="AP5037" s="1" t="s">
        <v>81</v>
      </c>
      <c r="AR5037" s="1" t="s">
        <v>5712</v>
      </c>
      <c r="AT5037" s="1" t="s">
        <v>5712</v>
      </c>
    </row>
    <row r="5038" spans="1:48" x14ac:dyDescent="0.35">
      <c r="A5038" s="1" t="s">
        <v>18222</v>
      </c>
      <c r="B5038" s="1" t="s">
        <v>12499</v>
      </c>
      <c r="C5038" s="1" t="s">
        <v>71</v>
      </c>
      <c r="D5038">
        <v>62</v>
      </c>
      <c r="E5038" s="1" t="s">
        <v>65</v>
      </c>
      <c r="F5038" s="1" t="s">
        <v>107</v>
      </c>
      <c r="G5038" s="1" t="s">
        <v>98</v>
      </c>
      <c r="H5038" s="1" t="s">
        <v>45</v>
      </c>
      <c r="I5038" s="1" t="s">
        <v>110</v>
      </c>
      <c r="J5038" s="1" t="s">
        <v>80</v>
      </c>
      <c r="K5038" s="1" t="s">
        <v>48</v>
      </c>
      <c r="L5038" s="1" t="s">
        <v>48</v>
      </c>
      <c r="M5038" s="1" t="s">
        <v>48</v>
      </c>
      <c r="N5038" s="1" t="s">
        <v>48</v>
      </c>
      <c r="O5038" s="1" t="s">
        <v>48</v>
      </c>
      <c r="P5038" s="1" t="s">
        <v>48</v>
      </c>
      <c r="Q5038" s="1" t="s">
        <v>48</v>
      </c>
      <c r="R5038" s="1" t="s">
        <v>48</v>
      </c>
      <c r="S5038" s="1" t="s">
        <v>48</v>
      </c>
      <c r="T5038" s="1" t="s">
        <v>48</v>
      </c>
      <c r="U5038" s="1" t="s">
        <v>49</v>
      </c>
      <c r="V5038" s="1" t="s">
        <v>48</v>
      </c>
      <c r="W5038" s="1" t="s">
        <v>48</v>
      </c>
      <c r="X5038" s="1" t="s">
        <v>62</v>
      </c>
      <c r="AC5038" s="1" t="s">
        <v>5712</v>
      </c>
      <c r="AD5038" s="1" t="s">
        <v>5712</v>
      </c>
      <c r="AK5038" s="1" t="s">
        <v>63</v>
      </c>
      <c r="AN5038" s="1" t="s">
        <v>5712</v>
      </c>
      <c r="AP5038" s="1" t="s">
        <v>5712</v>
      </c>
      <c r="AR5038" s="1" t="s">
        <v>5712</v>
      </c>
      <c r="AT5038" s="1" t="s">
        <v>5712</v>
      </c>
      <c r="AV5038" s="1" t="s">
        <v>18223</v>
      </c>
    </row>
    <row r="5039" spans="1:48" x14ac:dyDescent="0.35">
      <c r="A5039" s="1" t="s">
        <v>18224</v>
      </c>
      <c r="B5039" s="1" t="s">
        <v>12499</v>
      </c>
      <c r="C5039" s="1" t="s">
        <v>71</v>
      </c>
      <c r="D5039">
        <v>51</v>
      </c>
      <c r="E5039" s="1" t="s">
        <v>42</v>
      </c>
      <c r="F5039" s="1" t="s">
        <v>72</v>
      </c>
      <c r="G5039" s="1" t="s">
        <v>44</v>
      </c>
      <c r="H5039" s="1" t="s">
        <v>45</v>
      </c>
      <c r="I5039" s="1" t="s">
        <v>99</v>
      </c>
      <c r="J5039" s="1" t="s">
        <v>80</v>
      </c>
      <c r="K5039" s="1" t="s">
        <v>48</v>
      </c>
      <c r="L5039" s="1" t="s">
        <v>48</v>
      </c>
      <c r="M5039" s="1" t="s">
        <v>48</v>
      </c>
      <c r="N5039" s="1" t="s">
        <v>48</v>
      </c>
      <c r="O5039" s="1" t="s">
        <v>48</v>
      </c>
      <c r="P5039" s="1" t="s">
        <v>48</v>
      </c>
      <c r="Q5039" s="1" t="s">
        <v>48</v>
      </c>
      <c r="R5039" s="1" t="s">
        <v>48</v>
      </c>
      <c r="S5039" s="1" t="s">
        <v>48</v>
      </c>
      <c r="T5039" s="1" t="s">
        <v>48</v>
      </c>
      <c r="U5039" s="1" t="s">
        <v>49</v>
      </c>
      <c r="V5039" s="1" t="s">
        <v>48</v>
      </c>
      <c r="W5039" s="1" t="s">
        <v>48</v>
      </c>
      <c r="X5039" s="1" t="s">
        <v>116</v>
      </c>
      <c r="Y5039" s="1" t="s">
        <v>18225</v>
      </c>
      <c r="AC5039" s="1" t="s">
        <v>5712</v>
      </c>
      <c r="AD5039" s="1" t="s">
        <v>5712</v>
      </c>
      <c r="AI5039" s="1" t="s">
        <v>18226</v>
      </c>
      <c r="AK5039" s="1" t="s">
        <v>63</v>
      </c>
      <c r="AN5039" s="1" t="s">
        <v>5712</v>
      </c>
      <c r="AP5039" s="1" t="s">
        <v>5712</v>
      </c>
      <c r="AR5039" s="1" t="s">
        <v>5712</v>
      </c>
      <c r="AT5039" s="1" t="s">
        <v>5712</v>
      </c>
      <c r="AV5039" s="1" t="s">
        <v>18227</v>
      </c>
    </row>
    <row r="5040" spans="1:48" x14ac:dyDescent="0.35">
      <c r="A5040" s="1" t="s">
        <v>18228</v>
      </c>
      <c r="B5040" s="1" t="s">
        <v>12499</v>
      </c>
      <c r="C5040" s="1" t="s">
        <v>41</v>
      </c>
      <c r="D5040">
        <v>73</v>
      </c>
      <c r="E5040" s="1" t="s">
        <v>65</v>
      </c>
      <c r="F5040" s="1" t="s">
        <v>66</v>
      </c>
      <c r="G5040" s="1" t="s">
        <v>73</v>
      </c>
      <c r="H5040" s="1" t="s">
        <v>67</v>
      </c>
      <c r="I5040" s="1" t="s">
        <v>90</v>
      </c>
      <c r="J5040" s="1" t="s">
        <v>47</v>
      </c>
      <c r="K5040" s="1" t="s">
        <v>48</v>
      </c>
      <c r="L5040" s="1" t="s">
        <v>48</v>
      </c>
      <c r="M5040" s="1" t="s">
        <v>48</v>
      </c>
      <c r="N5040" s="1" t="s">
        <v>48</v>
      </c>
      <c r="O5040" s="1" t="s">
        <v>48</v>
      </c>
      <c r="P5040" s="1" t="s">
        <v>48</v>
      </c>
      <c r="Q5040" s="1" t="s">
        <v>48</v>
      </c>
      <c r="R5040" s="1" t="s">
        <v>48</v>
      </c>
      <c r="S5040" s="1" t="s">
        <v>49</v>
      </c>
      <c r="T5040" s="1" t="s">
        <v>48</v>
      </c>
      <c r="U5040" s="1" t="s">
        <v>48</v>
      </c>
      <c r="V5040" s="1" t="s">
        <v>48</v>
      </c>
      <c r="W5040" s="1" t="s">
        <v>48</v>
      </c>
      <c r="X5040" s="1" t="s">
        <v>145</v>
      </c>
      <c r="Y5040" s="1" t="s">
        <v>18229</v>
      </c>
      <c r="AC5040" s="1" t="s">
        <v>5712</v>
      </c>
      <c r="AD5040" s="1" t="s">
        <v>5712</v>
      </c>
      <c r="AK5040" s="1" t="s">
        <v>77</v>
      </c>
      <c r="AN5040" s="1" t="s">
        <v>5712</v>
      </c>
      <c r="AP5040" s="1" t="s">
        <v>5712</v>
      </c>
      <c r="AR5040" s="1" t="s">
        <v>5712</v>
      </c>
      <c r="AT5040" s="1" t="s">
        <v>5712</v>
      </c>
    </row>
    <row r="5041" spans="1:48" x14ac:dyDescent="0.35">
      <c r="A5041" s="1" t="s">
        <v>18230</v>
      </c>
      <c r="B5041" s="1" t="s">
        <v>12499</v>
      </c>
      <c r="C5041" s="1" t="s">
        <v>41</v>
      </c>
      <c r="D5041">
        <v>38</v>
      </c>
      <c r="E5041" s="1" t="s">
        <v>42</v>
      </c>
      <c r="F5041" s="1" t="s">
        <v>43</v>
      </c>
      <c r="G5041" s="1" t="s">
        <v>59</v>
      </c>
      <c r="H5041" s="1" t="s">
        <v>45</v>
      </c>
      <c r="I5041" s="1" t="s">
        <v>99</v>
      </c>
      <c r="J5041" s="1" t="s">
        <v>80</v>
      </c>
      <c r="K5041" s="1" t="s">
        <v>48</v>
      </c>
      <c r="L5041" s="1" t="s">
        <v>48</v>
      </c>
      <c r="M5041" s="1" t="s">
        <v>48</v>
      </c>
      <c r="N5041" s="1" t="s">
        <v>48</v>
      </c>
      <c r="O5041" s="1" t="s">
        <v>48</v>
      </c>
      <c r="P5041" s="1" t="s">
        <v>48</v>
      </c>
      <c r="Q5041" s="1" t="s">
        <v>48</v>
      </c>
      <c r="R5041" s="1" t="s">
        <v>48</v>
      </c>
      <c r="S5041" s="1" t="s">
        <v>48</v>
      </c>
      <c r="T5041" s="1" t="s">
        <v>48</v>
      </c>
      <c r="U5041" s="1" t="s">
        <v>48</v>
      </c>
      <c r="V5041" s="1" t="s">
        <v>49</v>
      </c>
      <c r="W5041" s="1" t="s">
        <v>48</v>
      </c>
      <c r="X5041" s="1" t="s">
        <v>145</v>
      </c>
      <c r="Y5041" s="1" t="s">
        <v>18231</v>
      </c>
      <c r="AC5041" s="1" t="s">
        <v>5712</v>
      </c>
      <c r="AD5041" s="1" t="s">
        <v>5712</v>
      </c>
      <c r="AI5041" s="1" t="s">
        <v>18232</v>
      </c>
      <c r="AK5041" s="1" t="s">
        <v>77</v>
      </c>
      <c r="AN5041" s="1" t="s">
        <v>5712</v>
      </c>
      <c r="AP5041" s="1" t="s">
        <v>5712</v>
      </c>
      <c r="AR5041" s="1" t="s">
        <v>5712</v>
      </c>
      <c r="AT5041" s="1" t="s">
        <v>5712</v>
      </c>
      <c r="AV5041" s="1" t="s">
        <v>18233</v>
      </c>
    </row>
    <row r="5042" spans="1:48" x14ac:dyDescent="0.35">
      <c r="A5042" s="1" t="s">
        <v>18234</v>
      </c>
      <c r="B5042" s="1" t="s">
        <v>12499</v>
      </c>
      <c r="C5042" s="1" t="s">
        <v>71</v>
      </c>
      <c r="D5042">
        <v>29</v>
      </c>
      <c r="E5042" s="1" t="s">
        <v>57</v>
      </c>
      <c r="F5042" s="1" t="s">
        <v>58</v>
      </c>
      <c r="G5042" s="1" t="s">
        <v>59</v>
      </c>
      <c r="H5042" s="1" t="s">
        <v>45</v>
      </c>
      <c r="I5042" s="1" t="s">
        <v>99</v>
      </c>
      <c r="J5042" s="1" t="s">
        <v>80</v>
      </c>
      <c r="K5042" s="1" t="s">
        <v>48</v>
      </c>
      <c r="L5042" s="1" t="s">
        <v>48</v>
      </c>
      <c r="M5042" s="1" t="s">
        <v>48</v>
      </c>
      <c r="N5042" s="1" t="s">
        <v>48</v>
      </c>
      <c r="O5042" s="1" t="s">
        <v>48</v>
      </c>
      <c r="P5042" s="1" t="s">
        <v>48</v>
      </c>
      <c r="Q5042" s="1" t="s">
        <v>48</v>
      </c>
      <c r="R5042" s="1" t="s">
        <v>48</v>
      </c>
      <c r="S5042" s="1" t="s">
        <v>48</v>
      </c>
      <c r="T5042" s="1" t="s">
        <v>48</v>
      </c>
      <c r="U5042" s="1" t="s">
        <v>49</v>
      </c>
      <c r="V5042" s="1" t="s">
        <v>48</v>
      </c>
      <c r="W5042" s="1" t="s">
        <v>48</v>
      </c>
      <c r="X5042" s="1" t="s">
        <v>51</v>
      </c>
      <c r="Y5042" s="1" t="s">
        <v>18235</v>
      </c>
      <c r="AC5042" s="1" t="s">
        <v>5712</v>
      </c>
      <c r="AD5042" s="1" t="s">
        <v>5712</v>
      </c>
      <c r="AK5042" s="1" t="s">
        <v>55</v>
      </c>
      <c r="AN5042" s="1" t="s">
        <v>5712</v>
      </c>
      <c r="AP5042" s="1" t="s">
        <v>5712</v>
      </c>
      <c r="AR5042" s="1" t="s">
        <v>5712</v>
      </c>
      <c r="AT5042" s="1" t="s">
        <v>5712</v>
      </c>
      <c r="AV5042" s="1" t="s">
        <v>18236</v>
      </c>
    </row>
    <row r="5043" spans="1:48" x14ac:dyDescent="0.35">
      <c r="A5043" s="1" t="s">
        <v>18237</v>
      </c>
      <c r="B5043" s="1" t="s">
        <v>12499</v>
      </c>
      <c r="C5043" s="1" t="s">
        <v>41</v>
      </c>
      <c r="D5043">
        <v>60</v>
      </c>
      <c r="E5043" s="1" t="s">
        <v>65</v>
      </c>
      <c r="F5043" s="1" t="s">
        <v>72</v>
      </c>
      <c r="G5043" s="1" t="s">
        <v>59</v>
      </c>
      <c r="H5043" s="1" t="s">
        <v>79</v>
      </c>
      <c r="I5043" s="1" t="s">
        <v>110</v>
      </c>
      <c r="J5043" s="1" t="s">
        <v>47</v>
      </c>
      <c r="K5043" s="1" t="s">
        <v>48</v>
      </c>
      <c r="L5043" s="1" t="s">
        <v>48</v>
      </c>
      <c r="M5043" s="1" t="s">
        <v>48</v>
      </c>
      <c r="N5043" s="1" t="s">
        <v>48</v>
      </c>
      <c r="O5043" s="1" t="s">
        <v>48</v>
      </c>
      <c r="P5043" s="1" t="s">
        <v>48</v>
      </c>
      <c r="Q5043" s="1" t="s">
        <v>48</v>
      </c>
      <c r="R5043" s="1" t="s">
        <v>48</v>
      </c>
      <c r="S5043" s="1" t="s">
        <v>49</v>
      </c>
      <c r="T5043" s="1" t="s">
        <v>48</v>
      </c>
      <c r="U5043" s="1" t="s">
        <v>48</v>
      </c>
      <c r="V5043" s="1" t="s">
        <v>48</v>
      </c>
      <c r="W5043" s="1" t="s">
        <v>48</v>
      </c>
      <c r="X5043" s="1" t="s">
        <v>75</v>
      </c>
      <c r="Y5043" s="1" t="s">
        <v>18238</v>
      </c>
      <c r="AC5043" s="1" t="s">
        <v>5712</v>
      </c>
      <c r="AD5043" s="1" t="s">
        <v>5712</v>
      </c>
      <c r="AK5043" s="1" t="s">
        <v>63</v>
      </c>
      <c r="AN5043" s="1" t="s">
        <v>5712</v>
      </c>
      <c r="AP5043" s="1" t="s">
        <v>81</v>
      </c>
      <c r="AR5043" s="1" t="s">
        <v>5712</v>
      </c>
      <c r="AT5043" s="1" t="s">
        <v>5712</v>
      </c>
    </row>
    <row r="5044" spans="1:48" x14ac:dyDescent="0.35">
      <c r="A5044" s="1" t="s">
        <v>18239</v>
      </c>
      <c r="B5044" s="1" t="s">
        <v>12499</v>
      </c>
      <c r="C5044" s="1" t="s">
        <v>41</v>
      </c>
      <c r="D5044">
        <v>58</v>
      </c>
      <c r="E5044" s="1" t="s">
        <v>65</v>
      </c>
      <c r="F5044" s="1" t="s">
        <v>72</v>
      </c>
      <c r="G5044" s="1" t="s">
        <v>44</v>
      </c>
      <c r="H5044" s="1" t="s">
        <v>60</v>
      </c>
      <c r="I5044" s="1" t="s">
        <v>99</v>
      </c>
      <c r="J5044" s="1" t="s">
        <v>80</v>
      </c>
      <c r="K5044" s="1" t="s">
        <v>48</v>
      </c>
      <c r="L5044" s="1" t="s">
        <v>48</v>
      </c>
      <c r="M5044" s="1" t="s">
        <v>48</v>
      </c>
      <c r="N5044" s="1" t="s">
        <v>48</v>
      </c>
      <c r="O5044" s="1" t="s">
        <v>48</v>
      </c>
      <c r="P5044" s="1" t="s">
        <v>48</v>
      </c>
      <c r="Q5044" s="1" t="s">
        <v>48</v>
      </c>
      <c r="R5044" s="1" t="s">
        <v>48</v>
      </c>
      <c r="S5044" s="1" t="s">
        <v>48</v>
      </c>
      <c r="T5044" s="1" t="s">
        <v>48</v>
      </c>
      <c r="U5044" s="1" t="s">
        <v>48</v>
      </c>
      <c r="V5044" s="1" t="s">
        <v>49</v>
      </c>
      <c r="W5044" s="1" t="s">
        <v>48</v>
      </c>
      <c r="X5044" s="1" t="s">
        <v>116</v>
      </c>
      <c r="Y5044" s="1" t="s">
        <v>18240</v>
      </c>
      <c r="AC5044" s="1" t="s">
        <v>5712</v>
      </c>
      <c r="AD5044" s="1" t="s">
        <v>5712</v>
      </c>
      <c r="AI5044" s="1" t="s">
        <v>18241</v>
      </c>
      <c r="AK5044" s="1" t="s">
        <v>63</v>
      </c>
      <c r="AN5044" s="1" t="s">
        <v>5712</v>
      </c>
      <c r="AP5044" s="1" t="s">
        <v>5712</v>
      </c>
      <c r="AR5044" s="1" t="s">
        <v>5712</v>
      </c>
      <c r="AT5044" s="1" t="s">
        <v>5712</v>
      </c>
      <c r="AV5044" s="1" t="s">
        <v>18242</v>
      </c>
    </row>
    <row r="5045" spans="1:48" x14ac:dyDescent="0.35">
      <c r="A5045" s="1" t="s">
        <v>18243</v>
      </c>
      <c r="B5045" s="1" t="s">
        <v>12499</v>
      </c>
      <c r="C5045" s="1" t="s">
        <v>71</v>
      </c>
      <c r="D5045">
        <v>74</v>
      </c>
      <c r="E5045" s="1" t="s">
        <v>65</v>
      </c>
      <c r="F5045" s="1" t="s">
        <v>66</v>
      </c>
      <c r="G5045" s="1" t="s">
        <v>59</v>
      </c>
      <c r="H5045" s="1" t="s">
        <v>67</v>
      </c>
      <c r="I5045" s="1" t="s">
        <v>68</v>
      </c>
      <c r="J5045" s="1" t="s">
        <v>47</v>
      </c>
      <c r="K5045" s="1" t="s">
        <v>49</v>
      </c>
      <c r="L5045" s="1" t="s">
        <v>48</v>
      </c>
      <c r="M5045" s="1" t="s">
        <v>48</v>
      </c>
      <c r="N5045" s="1" t="s">
        <v>48</v>
      </c>
      <c r="O5045" s="1" t="s">
        <v>48</v>
      </c>
      <c r="P5045" s="1" t="s">
        <v>48</v>
      </c>
      <c r="Q5045" s="1" t="s">
        <v>48</v>
      </c>
      <c r="R5045" s="1" t="s">
        <v>48</v>
      </c>
      <c r="S5045" s="1" t="s">
        <v>48</v>
      </c>
      <c r="T5045" s="1" t="s">
        <v>49</v>
      </c>
      <c r="U5045" s="1" t="s">
        <v>48</v>
      </c>
      <c r="V5045" s="1" t="s">
        <v>48</v>
      </c>
      <c r="W5045" s="1" t="s">
        <v>48</v>
      </c>
      <c r="X5045" s="1" t="s">
        <v>145</v>
      </c>
      <c r="Y5045" s="1" t="s">
        <v>18244</v>
      </c>
      <c r="AC5045" s="1" t="s">
        <v>5712</v>
      </c>
      <c r="AD5045" s="1" t="s">
        <v>5712</v>
      </c>
      <c r="AI5045" s="1" t="s">
        <v>17101</v>
      </c>
      <c r="AK5045" s="1" t="s">
        <v>77</v>
      </c>
      <c r="AN5045" s="1" t="s">
        <v>5712</v>
      </c>
      <c r="AP5045" s="1" t="s">
        <v>5712</v>
      </c>
      <c r="AR5045" s="1" t="s">
        <v>5712</v>
      </c>
      <c r="AT5045" s="1" t="s">
        <v>5712</v>
      </c>
    </row>
    <row r="5046" spans="1:48" x14ac:dyDescent="0.35">
      <c r="A5046" s="1" t="s">
        <v>18245</v>
      </c>
      <c r="B5046" s="1" t="s">
        <v>12499</v>
      </c>
      <c r="C5046" s="1" t="s">
        <v>41</v>
      </c>
      <c r="D5046">
        <v>30</v>
      </c>
      <c r="E5046" s="1" t="s">
        <v>57</v>
      </c>
      <c r="F5046" s="1" t="s">
        <v>58</v>
      </c>
      <c r="G5046" s="1" t="s">
        <v>98</v>
      </c>
      <c r="H5046" s="1" t="s">
        <v>45</v>
      </c>
      <c r="I5046" s="1" t="s">
        <v>46</v>
      </c>
      <c r="J5046" s="1" t="s">
        <v>80</v>
      </c>
      <c r="K5046" s="1" t="s">
        <v>48</v>
      </c>
      <c r="L5046" s="1" t="s">
        <v>48</v>
      </c>
      <c r="M5046" s="1" t="s">
        <v>48</v>
      </c>
      <c r="N5046" s="1" t="s">
        <v>48</v>
      </c>
      <c r="O5046" s="1" t="s">
        <v>48</v>
      </c>
      <c r="P5046" s="1" t="s">
        <v>48</v>
      </c>
      <c r="Q5046" s="1" t="s">
        <v>48</v>
      </c>
      <c r="R5046" s="1" t="s">
        <v>48</v>
      </c>
      <c r="S5046" s="1" t="s">
        <v>48</v>
      </c>
      <c r="T5046" s="1" t="s">
        <v>48</v>
      </c>
      <c r="U5046" s="1" t="s">
        <v>49</v>
      </c>
      <c r="V5046" s="1" t="s">
        <v>48</v>
      </c>
      <c r="W5046" s="1" t="s">
        <v>48</v>
      </c>
      <c r="X5046" s="1" t="s">
        <v>62</v>
      </c>
      <c r="AC5046" s="1" t="s">
        <v>5712</v>
      </c>
      <c r="AD5046" s="1" t="s">
        <v>5712</v>
      </c>
      <c r="AK5046" s="1" t="s">
        <v>77</v>
      </c>
      <c r="AN5046" s="1" t="s">
        <v>5712</v>
      </c>
      <c r="AP5046" s="1" t="s">
        <v>5712</v>
      </c>
      <c r="AR5046" s="1" t="s">
        <v>5712</v>
      </c>
      <c r="AT5046" s="1" t="s">
        <v>5712</v>
      </c>
    </row>
    <row r="5047" spans="1:48" x14ac:dyDescent="0.35">
      <c r="A5047" s="1" t="s">
        <v>18246</v>
      </c>
      <c r="B5047" s="1" t="s">
        <v>12499</v>
      </c>
      <c r="C5047" s="1" t="s">
        <v>71</v>
      </c>
      <c r="D5047">
        <v>36</v>
      </c>
      <c r="E5047" s="1" t="s">
        <v>42</v>
      </c>
      <c r="F5047" s="1" t="s">
        <v>43</v>
      </c>
      <c r="G5047" s="1" t="s">
        <v>85</v>
      </c>
      <c r="H5047" s="1" t="s">
        <v>144</v>
      </c>
      <c r="I5047" s="1" t="s">
        <v>125</v>
      </c>
      <c r="J5047" s="1" t="s">
        <v>80</v>
      </c>
      <c r="K5047" s="1" t="s">
        <v>48</v>
      </c>
      <c r="L5047" s="1" t="s">
        <v>48</v>
      </c>
      <c r="M5047" s="1" t="s">
        <v>48</v>
      </c>
      <c r="N5047" s="1" t="s">
        <v>48</v>
      </c>
      <c r="O5047" s="1" t="s">
        <v>48</v>
      </c>
      <c r="P5047" s="1" t="s">
        <v>48</v>
      </c>
      <c r="Q5047" s="1" t="s">
        <v>48</v>
      </c>
      <c r="R5047" s="1" t="s">
        <v>48</v>
      </c>
      <c r="S5047" s="1" t="s">
        <v>48</v>
      </c>
      <c r="T5047" s="1" t="s">
        <v>48</v>
      </c>
      <c r="U5047" s="1" t="s">
        <v>48</v>
      </c>
      <c r="V5047" s="1" t="s">
        <v>49</v>
      </c>
      <c r="W5047" s="1" t="s">
        <v>48</v>
      </c>
      <c r="X5047" s="1" t="s">
        <v>62</v>
      </c>
      <c r="AC5047" s="1" t="s">
        <v>5712</v>
      </c>
      <c r="AD5047" s="1" t="s">
        <v>5712</v>
      </c>
      <c r="AK5047" s="1" t="s">
        <v>55</v>
      </c>
      <c r="AN5047" s="1" t="s">
        <v>5712</v>
      </c>
      <c r="AP5047" s="1" t="s">
        <v>5712</v>
      </c>
      <c r="AR5047" s="1" t="s">
        <v>5712</v>
      </c>
      <c r="AT5047" s="1" t="s">
        <v>5712</v>
      </c>
      <c r="AV5047" s="1" t="s">
        <v>18247</v>
      </c>
    </row>
    <row r="5048" spans="1:48" x14ac:dyDescent="0.35">
      <c r="A5048" s="1" t="s">
        <v>18248</v>
      </c>
      <c r="B5048" s="1" t="s">
        <v>12499</v>
      </c>
      <c r="C5048" s="1" t="s">
        <v>71</v>
      </c>
      <c r="D5048">
        <v>41</v>
      </c>
      <c r="E5048" s="1" t="s">
        <v>42</v>
      </c>
      <c r="F5048" s="1" t="s">
        <v>43</v>
      </c>
      <c r="G5048" s="1" t="s">
        <v>59</v>
      </c>
      <c r="H5048" s="1" t="s">
        <v>45</v>
      </c>
      <c r="I5048" s="1" t="s">
        <v>68</v>
      </c>
      <c r="J5048" s="1" t="s">
        <v>80</v>
      </c>
      <c r="K5048" s="1" t="s">
        <v>48</v>
      </c>
      <c r="L5048" s="1" t="s">
        <v>48</v>
      </c>
      <c r="M5048" s="1" t="s">
        <v>48</v>
      </c>
      <c r="N5048" s="1" t="s">
        <v>48</v>
      </c>
      <c r="O5048" s="1" t="s">
        <v>48</v>
      </c>
      <c r="P5048" s="1" t="s">
        <v>48</v>
      </c>
      <c r="Q5048" s="1" t="s">
        <v>48</v>
      </c>
      <c r="R5048" s="1" t="s">
        <v>48</v>
      </c>
      <c r="S5048" s="1" t="s">
        <v>48</v>
      </c>
      <c r="T5048" s="1" t="s">
        <v>48</v>
      </c>
      <c r="U5048" s="1" t="s">
        <v>49</v>
      </c>
      <c r="V5048" s="1" t="s">
        <v>48</v>
      </c>
      <c r="W5048" s="1" t="s">
        <v>48</v>
      </c>
      <c r="X5048" s="1" t="s">
        <v>145</v>
      </c>
      <c r="Y5048" s="1" t="s">
        <v>18249</v>
      </c>
      <c r="AC5048" s="1" t="s">
        <v>5712</v>
      </c>
      <c r="AD5048" s="1" t="s">
        <v>5712</v>
      </c>
      <c r="AK5048" s="1" t="s">
        <v>55</v>
      </c>
      <c r="AN5048" s="1" t="s">
        <v>5712</v>
      </c>
      <c r="AP5048" s="1" t="s">
        <v>5712</v>
      </c>
      <c r="AR5048" s="1" t="s">
        <v>5712</v>
      </c>
      <c r="AT5048" s="1" t="s">
        <v>5712</v>
      </c>
      <c r="AV5048" s="1" t="s">
        <v>18250</v>
      </c>
    </row>
    <row r="5049" spans="1:48" x14ac:dyDescent="0.35">
      <c r="A5049" s="1" t="s">
        <v>18251</v>
      </c>
      <c r="B5049" s="1" t="s">
        <v>12499</v>
      </c>
      <c r="C5049" s="1" t="s">
        <v>71</v>
      </c>
      <c r="D5049">
        <v>63</v>
      </c>
      <c r="E5049" s="1" t="s">
        <v>65</v>
      </c>
      <c r="F5049" s="1" t="s">
        <v>66</v>
      </c>
      <c r="G5049" s="1" t="s">
        <v>59</v>
      </c>
      <c r="H5049" s="1" t="s">
        <v>144</v>
      </c>
      <c r="I5049" s="1" t="s">
        <v>110</v>
      </c>
      <c r="J5049" s="1" t="s">
        <v>47</v>
      </c>
      <c r="K5049" s="1" t="s">
        <v>49</v>
      </c>
      <c r="L5049" s="1" t="s">
        <v>48</v>
      </c>
      <c r="M5049" s="1" t="s">
        <v>48</v>
      </c>
      <c r="N5049" s="1" t="s">
        <v>48</v>
      </c>
      <c r="O5049" s="1" t="s">
        <v>48</v>
      </c>
      <c r="P5049" s="1" t="s">
        <v>48</v>
      </c>
      <c r="Q5049" s="1" t="s">
        <v>48</v>
      </c>
      <c r="R5049" s="1" t="s">
        <v>48</v>
      </c>
      <c r="S5049" s="1" t="s">
        <v>48</v>
      </c>
      <c r="T5049" s="1" t="s">
        <v>49</v>
      </c>
      <c r="U5049" s="1" t="s">
        <v>48</v>
      </c>
      <c r="V5049" s="1" t="s">
        <v>48</v>
      </c>
      <c r="W5049" s="1" t="s">
        <v>48</v>
      </c>
      <c r="X5049" s="1" t="s">
        <v>62</v>
      </c>
      <c r="AC5049" s="1" t="s">
        <v>5712</v>
      </c>
      <c r="AD5049" s="1" t="s">
        <v>5712</v>
      </c>
      <c r="AI5049" s="1" t="s">
        <v>18252</v>
      </c>
      <c r="AK5049" s="1" t="s">
        <v>63</v>
      </c>
      <c r="AN5049" s="1" t="s">
        <v>5712</v>
      </c>
      <c r="AP5049" s="1" t="s">
        <v>5712</v>
      </c>
      <c r="AR5049" s="1" t="s">
        <v>5712</v>
      </c>
      <c r="AT5049" s="1" t="s">
        <v>5712</v>
      </c>
    </row>
    <row r="5050" spans="1:48" x14ac:dyDescent="0.35">
      <c r="A5050" s="1" t="s">
        <v>18253</v>
      </c>
      <c r="B5050" s="1" t="s">
        <v>12499</v>
      </c>
      <c r="C5050" s="1" t="s">
        <v>71</v>
      </c>
      <c r="D5050">
        <v>28</v>
      </c>
      <c r="E5050" s="1" t="s">
        <v>57</v>
      </c>
      <c r="F5050" s="1" t="s">
        <v>58</v>
      </c>
      <c r="G5050" s="1" t="s">
        <v>98</v>
      </c>
      <c r="H5050" s="1" t="s">
        <v>45</v>
      </c>
      <c r="I5050" s="1" t="s">
        <v>99</v>
      </c>
      <c r="J5050" s="1" t="s">
        <v>80</v>
      </c>
      <c r="K5050" s="1" t="s">
        <v>48</v>
      </c>
      <c r="L5050" s="1" t="s">
        <v>48</v>
      </c>
      <c r="M5050" s="1" t="s">
        <v>48</v>
      </c>
      <c r="N5050" s="1" t="s">
        <v>48</v>
      </c>
      <c r="O5050" s="1" t="s">
        <v>48</v>
      </c>
      <c r="P5050" s="1" t="s">
        <v>48</v>
      </c>
      <c r="Q5050" s="1" t="s">
        <v>48</v>
      </c>
      <c r="R5050" s="1" t="s">
        <v>48</v>
      </c>
      <c r="S5050" s="1" t="s">
        <v>48</v>
      </c>
      <c r="T5050" s="1" t="s">
        <v>48</v>
      </c>
      <c r="U5050" s="1" t="s">
        <v>49</v>
      </c>
      <c r="V5050" s="1" t="s">
        <v>48</v>
      </c>
      <c r="W5050" s="1" t="s">
        <v>48</v>
      </c>
      <c r="X5050" s="1" t="s">
        <v>116</v>
      </c>
      <c r="Y5050" s="1" t="s">
        <v>18254</v>
      </c>
      <c r="AC5050" s="1" t="s">
        <v>5712</v>
      </c>
      <c r="AD5050" s="1" t="s">
        <v>5712</v>
      </c>
      <c r="AK5050" s="1" t="s">
        <v>55</v>
      </c>
      <c r="AN5050" s="1" t="s">
        <v>5712</v>
      </c>
      <c r="AP5050" s="1" t="s">
        <v>5712</v>
      </c>
      <c r="AR5050" s="1" t="s">
        <v>5712</v>
      </c>
      <c r="AT5050" s="1" t="s">
        <v>5712</v>
      </c>
    </row>
    <row r="5051" spans="1:48" x14ac:dyDescent="0.35">
      <c r="A5051" s="1" t="s">
        <v>18255</v>
      </c>
      <c r="B5051" s="1" t="s">
        <v>12499</v>
      </c>
      <c r="C5051" s="1" t="s">
        <v>41</v>
      </c>
      <c r="D5051">
        <v>46</v>
      </c>
      <c r="E5051" s="1" t="s">
        <v>42</v>
      </c>
      <c r="F5051" s="1" t="s">
        <v>107</v>
      </c>
      <c r="G5051" s="1" t="s">
        <v>98</v>
      </c>
      <c r="H5051" s="1" t="s">
        <v>79</v>
      </c>
      <c r="I5051" s="1" t="s">
        <v>74</v>
      </c>
      <c r="J5051" s="1" t="s">
        <v>80</v>
      </c>
      <c r="K5051" s="1" t="s">
        <v>48</v>
      </c>
      <c r="L5051" s="1" t="s">
        <v>48</v>
      </c>
      <c r="M5051" s="1" t="s">
        <v>48</v>
      </c>
      <c r="N5051" s="1" t="s">
        <v>48</v>
      </c>
      <c r="O5051" s="1" t="s">
        <v>48</v>
      </c>
      <c r="P5051" s="1" t="s">
        <v>49</v>
      </c>
      <c r="Q5051" s="1" t="s">
        <v>48</v>
      </c>
      <c r="R5051" s="1" t="s">
        <v>48</v>
      </c>
      <c r="S5051" s="1" t="s">
        <v>48</v>
      </c>
      <c r="T5051" s="1" t="s">
        <v>48</v>
      </c>
      <c r="U5051" s="1" t="s">
        <v>48</v>
      </c>
      <c r="V5051" s="1" t="s">
        <v>48</v>
      </c>
      <c r="W5051" s="1" t="s">
        <v>48</v>
      </c>
      <c r="X5051" s="1" t="s">
        <v>62</v>
      </c>
      <c r="AC5051" s="1" t="s">
        <v>5712</v>
      </c>
      <c r="AD5051" s="1" t="s">
        <v>5712</v>
      </c>
      <c r="AI5051" s="1" t="s">
        <v>18256</v>
      </c>
      <c r="AK5051" s="1" t="s">
        <v>63</v>
      </c>
      <c r="AN5051" s="1" t="s">
        <v>5712</v>
      </c>
      <c r="AP5051" s="1" t="s">
        <v>5712</v>
      </c>
      <c r="AR5051" s="1" t="s">
        <v>5712</v>
      </c>
      <c r="AT5051" s="1" t="s">
        <v>5712</v>
      </c>
      <c r="AV5051" s="1" t="s">
        <v>18257</v>
      </c>
    </row>
    <row r="5052" spans="1:48" x14ac:dyDescent="0.35">
      <c r="A5052" s="1" t="s">
        <v>18258</v>
      </c>
      <c r="B5052" s="1" t="s">
        <v>12499</v>
      </c>
      <c r="C5052" s="1" t="s">
        <v>41</v>
      </c>
      <c r="D5052">
        <v>25</v>
      </c>
      <c r="E5052" s="1" t="s">
        <v>57</v>
      </c>
      <c r="F5052" s="1" t="s">
        <v>58</v>
      </c>
      <c r="G5052" s="1" t="s">
        <v>59</v>
      </c>
      <c r="H5052" s="1" t="s">
        <v>79</v>
      </c>
      <c r="I5052" s="1" t="s">
        <v>46</v>
      </c>
      <c r="J5052" s="1" t="s">
        <v>80</v>
      </c>
      <c r="K5052" s="1" t="s">
        <v>48</v>
      </c>
      <c r="L5052" s="1" t="s">
        <v>48</v>
      </c>
      <c r="M5052" s="1" t="s">
        <v>48</v>
      </c>
      <c r="N5052" s="1" t="s">
        <v>48</v>
      </c>
      <c r="O5052" s="1" t="s">
        <v>48</v>
      </c>
      <c r="P5052" s="1" t="s">
        <v>48</v>
      </c>
      <c r="Q5052" s="1" t="s">
        <v>48</v>
      </c>
      <c r="R5052" s="1" t="s">
        <v>48</v>
      </c>
      <c r="S5052" s="1" t="s">
        <v>48</v>
      </c>
      <c r="T5052" s="1" t="s">
        <v>48</v>
      </c>
      <c r="U5052" s="1" t="s">
        <v>48</v>
      </c>
      <c r="V5052" s="1" t="s">
        <v>48</v>
      </c>
      <c r="W5052" s="1" t="s">
        <v>49</v>
      </c>
      <c r="X5052" s="1" t="s">
        <v>62</v>
      </c>
      <c r="AC5052" s="1" t="s">
        <v>5712</v>
      </c>
      <c r="AD5052" s="1" t="s">
        <v>5712</v>
      </c>
      <c r="AK5052" s="1" t="s">
        <v>101</v>
      </c>
      <c r="AN5052" s="1" t="s">
        <v>5712</v>
      </c>
      <c r="AP5052" s="1" t="s">
        <v>5712</v>
      </c>
      <c r="AR5052" s="1" t="s">
        <v>5712</v>
      </c>
      <c r="AT5052" s="1" t="s">
        <v>5712</v>
      </c>
      <c r="AV5052" s="1" t="s">
        <v>18259</v>
      </c>
    </row>
    <row r="5053" spans="1:48" x14ac:dyDescent="0.35">
      <c r="A5053" s="1" t="s">
        <v>18260</v>
      </c>
      <c r="B5053" s="1" t="s">
        <v>12499</v>
      </c>
      <c r="C5053" s="1" t="s">
        <v>71</v>
      </c>
      <c r="D5053">
        <v>37</v>
      </c>
      <c r="E5053" s="1" t="s">
        <v>42</v>
      </c>
      <c r="F5053" s="1" t="s">
        <v>107</v>
      </c>
      <c r="G5053" s="1" t="s">
        <v>85</v>
      </c>
      <c r="H5053" s="1" t="s">
        <v>45</v>
      </c>
      <c r="I5053" s="1" t="s">
        <v>46</v>
      </c>
      <c r="J5053" s="1" t="s">
        <v>80</v>
      </c>
      <c r="K5053" s="1" t="s">
        <v>48</v>
      </c>
      <c r="L5053" s="1" t="s">
        <v>48</v>
      </c>
      <c r="M5053" s="1" t="s">
        <v>48</v>
      </c>
      <c r="N5053" s="1" t="s">
        <v>48</v>
      </c>
      <c r="O5053" s="1" t="s">
        <v>48</v>
      </c>
      <c r="P5053" s="1" t="s">
        <v>48</v>
      </c>
      <c r="Q5053" s="1" t="s">
        <v>48</v>
      </c>
      <c r="R5053" s="1" t="s">
        <v>48</v>
      </c>
      <c r="S5053" s="1" t="s">
        <v>48</v>
      </c>
      <c r="T5053" s="1" t="s">
        <v>48</v>
      </c>
      <c r="U5053" s="1" t="s">
        <v>48</v>
      </c>
      <c r="V5053" s="1" t="s">
        <v>49</v>
      </c>
      <c r="W5053" s="1" t="s">
        <v>48</v>
      </c>
      <c r="X5053" s="1" t="s">
        <v>116</v>
      </c>
      <c r="Y5053" s="1" t="s">
        <v>18261</v>
      </c>
      <c r="AC5053" s="1" t="s">
        <v>5712</v>
      </c>
      <c r="AD5053" s="1" t="s">
        <v>5712</v>
      </c>
      <c r="AI5053" s="1" t="s">
        <v>18262</v>
      </c>
      <c r="AK5053" s="1" t="s">
        <v>55</v>
      </c>
      <c r="AN5053" s="1" t="s">
        <v>5712</v>
      </c>
      <c r="AP5053" s="1" t="s">
        <v>5712</v>
      </c>
      <c r="AR5053" s="1" t="s">
        <v>5712</v>
      </c>
      <c r="AT5053" s="1" t="s">
        <v>5712</v>
      </c>
    </row>
    <row r="5054" spans="1:48" x14ac:dyDescent="0.35">
      <c r="A5054" s="1" t="s">
        <v>18263</v>
      </c>
      <c r="B5054" s="1" t="s">
        <v>12499</v>
      </c>
      <c r="C5054" s="1" t="s">
        <v>41</v>
      </c>
      <c r="D5054">
        <v>53</v>
      </c>
      <c r="E5054" s="1" t="s">
        <v>42</v>
      </c>
      <c r="F5054" s="1" t="s">
        <v>43</v>
      </c>
      <c r="G5054" s="1" t="s">
        <v>44</v>
      </c>
      <c r="H5054" s="1" t="s">
        <v>109</v>
      </c>
      <c r="I5054" s="1" t="s">
        <v>110</v>
      </c>
      <c r="J5054" s="1" t="s">
        <v>80</v>
      </c>
      <c r="K5054" s="1" t="s">
        <v>48</v>
      </c>
      <c r="L5054" s="1" t="s">
        <v>48</v>
      </c>
      <c r="M5054" s="1" t="s">
        <v>48</v>
      </c>
      <c r="N5054" s="1" t="s">
        <v>48</v>
      </c>
      <c r="O5054" s="1" t="s">
        <v>48</v>
      </c>
      <c r="P5054" s="1" t="s">
        <v>48</v>
      </c>
      <c r="Q5054" s="1" t="s">
        <v>48</v>
      </c>
      <c r="R5054" s="1" t="s">
        <v>48</v>
      </c>
      <c r="S5054" s="1" t="s">
        <v>48</v>
      </c>
      <c r="T5054" s="1" t="s">
        <v>48</v>
      </c>
      <c r="U5054" s="1" t="s">
        <v>48</v>
      </c>
      <c r="V5054" s="1" t="s">
        <v>48</v>
      </c>
      <c r="W5054" s="1" t="s">
        <v>49</v>
      </c>
      <c r="X5054" s="1" t="s">
        <v>116</v>
      </c>
      <c r="Y5054" s="1" t="s">
        <v>18264</v>
      </c>
      <c r="AC5054" s="1" t="s">
        <v>5712</v>
      </c>
      <c r="AD5054" s="1" t="s">
        <v>5712</v>
      </c>
      <c r="AI5054" s="1" t="s">
        <v>18265</v>
      </c>
      <c r="AK5054" s="1" t="s">
        <v>77</v>
      </c>
      <c r="AN5054" s="1" t="s">
        <v>5712</v>
      </c>
      <c r="AP5054" s="1" t="s">
        <v>5712</v>
      </c>
      <c r="AR5054" s="1" t="s">
        <v>5712</v>
      </c>
      <c r="AT5054" s="1" t="s">
        <v>5712</v>
      </c>
    </row>
    <row r="5055" spans="1:48" x14ac:dyDescent="0.35">
      <c r="A5055" s="1" t="s">
        <v>18266</v>
      </c>
      <c r="B5055" s="1" t="s">
        <v>12499</v>
      </c>
      <c r="C5055" s="1" t="s">
        <v>71</v>
      </c>
      <c r="D5055">
        <v>30</v>
      </c>
      <c r="E5055" s="1" t="s">
        <v>57</v>
      </c>
      <c r="F5055" s="1" t="s">
        <v>107</v>
      </c>
      <c r="G5055" s="1" t="s">
        <v>98</v>
      </c>
      <c r="H5055" s="1" t="s">
        <v>45</v>
      </c>
      <c r="I5055" s="1" t="s">
        <v>99</v>
      </c>
      <c r="J5055" s="1" t="s">
        <v>80</v>
      </c>
      <c r="K5055" s="1" t="s">
        <v>48</v>
      </c>
      <c r="L5055" s="1" t="s">
        <v>48</v>
      </c>
      <c r="M5055" s="1" t="s">
        <v>48</v>
      </c>
      <c r="N5055" s="1" t="s">
        <v>48</v>
      </c>
      <c r="O5055" s="1" t="s">
        <v>48</v>
      </c>
      <c r="P5055" s="1" t="s">
        <v>48</v>
      </c>
      <c r="Q5055" s="1" t="s">
        <v>48</v>
      </c>
      <c r="R5055" s="1" t="s">
        <v>48</v>
      </c>
      <c r="S5055" s="1" t="s">
        <v>48</v>
      </c>
      <c r="T5055" s="1" t="s">
        <v>48</v>
      </c>
      <c r="U5055" s="1" t="s">
        <v>49</v>
      </c>
      <c r="V5055" s="1" t="s">
        <v>48</v>
      </c>
      <c r="W5055" s="1" t="s">
        <v>48</v>
      </c>
      <c r="X5055" s="1" t="s">
        <v>62</v>
      </c>
      <c r="AC5055" s="1" t="s">
        <v>5712</v>
      </c>
      <c r="AD5055" s="1" t="s">
        <v>5712</v>
      </c>
      <c r="AI5055" s="1" t="s">
        <v>18267</v>
      </c>
      <c r="AK5055" s="1" t="s">
        <v>77</v>
      </c>
      <c r="AN5055" s="1" t="s">
        <v>5712</v>
      </c>
      <c r="AP5055" s="1" t="s">
        <v>5712</v>
      </c>
      <c r="AR5055" s="1" t="s">
        <v>5712</v>
      </c>
      <c r="AT5055" s="1" t="s">
        <v>5712</v>
      </c>
      <c r="AV5055" s="1" t="s">
        <v>18268</v>
      </c>
    </row>
    <row r="5056" spans="1:48" x14ac:dyDescent="0.35">
      <c r="A5056" s="1" t="s">
        <v>18269</v>
      </c>
      <c r="B5056" s="1" t="s">
        <v>12499</v>
      </c>
      <c r="C5056" s="1" t="s">
        <v>71</v>
      </c>
      <c r="D5056">
        <v>54</v>
      </c>
      <c r="E5056" s="1" t="s">
        <v>42</v>
      </c>
      <c r="F5056" s="1" t="s">
        <v>66</v>
      </c>
      <c r="G5056" s="1" t="s">
        <v>73</v>
      </c>
      <c r="H5056" s="1" t="s">
        <v>92</v>
      </c>
      <c r="I5056" s="1" t="s">
        <v>68</v>
      </c>
      <c r="J5056" s="1" t="s">
        <v>47</v>
      </c>
      <c r="K5056" s="1" t="s">
        <v>48</v>
      </c>
      <c r="L5056" s="1" t="s">
        <v>48</v>
      </c>
      <c r="M5056" s="1" t="s">
        <v>49</v>
      </c>
      <c r="N5056" s="1" t="s">
        <v>48</v>
      </c>
      <c r="O5056" s="1" t="s">
        <v>48</v>
      </c>
      <c r="P5056" s="1" t="s">
        <v>48</v>
      </c>
      <c r="Q5056" s="1" t="s">
        <v>48</v>
      </c>
      <c r="R5056" s="1" t="s">
        <v>48</v>
      </c>
      <c r="S5056" s="1" t="s">
        <v>48</v>
      </c>
      <c r="T5056" s="1" t="s">
        <v>48</v>
      </c>
      <c r="U5056" s="1" t="s">
        <v>48</v>
      </c>
      <c r="V5056" s="1" t="s">
        <v>48</v>
      </c>
      <c r="W5056" s="1" t="s">
        <v>48</v>
      </c>
      <c r="X5056" s="1" t="s">
        <v>116</v>
      </c>
      <c r="Y5056" s="1" t="s">
        <v>18270</v>
      </c>
      <c r="AC5056" s="1" t="s">
        <v>5712</v>
      </c>
      <c r="AD5056" s="1" t="s">
        <v>5712</v>
      </c>
      <c r="AK5056" s="1" t="s">
        <v>55</v>
      </c>
      <c r="AN5056" s="1" t="s">
        <v>5712</v>
      </c>
      <c r="AP5056" s="1" t="s">
        <v>5712</v>
      </c>
      <c r="AR5056" s="1" t="s">
        <v>5712</v>
      </c>
      <c r="AT5056" s="1" t="s">
        <v>5712</v>
      </c>
    </row>
    <row r="5057" spans="1:51" x14ac:dyDescent="0.35">
      <c r="A5057" s="1" t="s">
        <v>18271</v>
      </c>
      <c r="B5057" s="1" t="s">
        <v>12499</v>
      </c>
      <c r="C5057" s="1" t="s">
        <v>41</v>
      </c>
      <c r="D5057">
        <v>45</v>
      </c>
      <c r="E5057" s="1" t="s">
        <v>42</v>
      </c>
      <c r="F5057" s="1" t="s">
        <v>72</v>
      </c>
      <c r="G5057" s="1" t="s">
        <v>98</v>
      </c>
      <c r="H5057" s="1" t="s">
        <v>45</v>
      </c>
      <c r="I5057" s="1" t="s">
        <v>46</v>
      </c>
      <c r="J5057" s="1" t="s">
        <v>80</v>
      </c>
      <c r="K5057" s="1" t="s">
        <v>48</v>
      </c>
      <c r="L5057" s="1" t="s">
        <v>48</v>
      </c>
      <c r="M5057" s="1" t="s">
        <v>48</v>
      </c>
      <c r="N5057" s="1" t="s">
        <v>48</v>
      </c>
      <c r="O5057" s="1" t="s">
        <v>48</v>
      </c>
      <c r="P5057" s="1" t="s">
        <v>48</v>
      </c>
      <c r="Q5057" s="1" t="s">
        <v>48</v>
      </c>
      <c r="R5057" s="1" t="s">
        <v>48</v>
      </c>
      <c r="S5057" s="1" t="s">
        <v>48</v>
      </c>
      <c r="T5057" s="1" t="s">
        <v>48</v>
      </c>
      <c r="U5057" s="1" t="s">
        <v>49</v>
      </c>
      <c r="V5057" s="1" t="s">
        <v>48</v>
      </c>
      <c r="W5057" s="1" t="s">
        <v>48</v>
      </c>
      <c r="X5057" s="1" t="s">
        <v>62</v>
      </c>
      <c r="AC5057" s="1" t="s">
        <v>5712</v>
      </c>
      <c r="AD5057" s="1" t="s">
        <v>5712</v>
      </c>
      <c r="AK5057" s="1" t="s">
        <v>55</v>
      </c>
      <c r="AN5057" s="1" t="s">
        <v>5712</v>
      </c>
      <c r="AP5057" s="1" t="s">
        <v>5712</v>
      </c>
      <c r="AR5057" s="1" t="s">
        <v>5712</v>
      </c>
      <c r="AT5057" s="1" t="s">
        <v>5712</v>
      </c>
    </row>
    <row r="5058" spans="1:51" x14ac:dyDescent="0.35">
      <c r="A5058" s="1" t="s">
        <v>18272</v>
      </c>
      <c r="B5058" s="1" t="s">
        <v>12499</v>
      </c>
      <c r="C5058" s="1" t="s">
        <v>71</v>
      </c>
      <c r="D5058">
        <v>24</v>
      </c>
      <c r="E5058" s="1" t="s">
        <v>57</v>
      </c>
      <c r="F5058" s="1" t="s">
        <v>107</v>
      </c>
      <c r="G5058" s="1" t="s">
        <v>44</v>
      </c>
      <c r="H5058" s="1" t="s">
        <v>79</v>
      </c>
      <c r="I5058" s="1" t="s">
        <v>90</v>
      </c>
      <c r="J5058" s="1" t="s">
        <v>80</v>
      </c>
      <c r="K5058" s="1" t="s">
        <v>48</v>
      </c>
      <c r="L5058" s="1" t="s">
        <v>48</v>
      </c>
      <c r="M5058" s="1" t="s">
        <v>48</v>
      </c>
      <c r="N5058" s="1" t="s">
        <v>48</v>
      </c>
      <c r="O5058" s="1" t="s">
        <v>48</v>
      </c>
      <c r="P5058" s="1" t="s">
        <v>48</v>
      </c>
      <c r="Q5058" s="1" t="s">
        <v>48</v>
      </c>
      <c r="R5058" s="1" t="s">
        <v>48</v>
      </c>
      <c r="S5058" s="1" t="s">
        <v>48</v>
      </c>
      <c r="T5058" s="1" t="s">
        <v>48</v>
      </c>
      <c r="U5058" s="1" t="s">
        <v>49</v>
      </c>
      <c r="V5058" s="1" t="s">
        <v>48</v>
      </c>
      <c r="W5058" s="1" t="s">
        <v>48</v>
      </c>
      <c r="X5058" s="1" t="s">
        <v>116</v>
      </c>
      <c r="Y5058" s="1" t="s">
        <v>18273</v>
      </c>
      <c r="AC5058" s="1" t="s">
        <v>5712</v>
      </c>
      <c r="AD5058" s="1" t="s">
        <v>5712</v>
      </c>
      <c r="AK5058" s="1" t="s">
        <v>101</v>
      </c>
      <c r="AN5058" s="1" t="s">
        <v>5712</v>
      </c>
      <c r="AP5058" s="1" t="s">
        <v>5712</v>
      </c>
      <c r="AR5058" s="1" t="s">
        <v>5712</v>
      </c>
      <c r="AT5058" s="1" t="s">
        <v>5712</v>
      </c>
    </row>
    <row r="5059" spans="1:51" x14ac:dyDescent="0.35">
      <c r="A5059" s="1" t="s">
        <v>18274</v>
      </c>
      <c r="B5059" s="1" t="s">
        <v>12499</v>
      </c>
      <c r="C5059" s="1" t="s">
        <v>41</v>
      </c>
      <c r="D5059">
        <v>51</v>
      </c>
      <c r="E5059" s="1" t="s">
        <v>42</v>
      </c>
      <c r="F5059" s="1" t="s">
        <v>72</v>
      </c>
      <c r="G5059" s="1" t="s">
        <v>98</v>
      </c>
      <c r="H5059" s="1" t="s">
        <v>45</v>
      </c>
      <c r="I5059" s="1" t="s">
        <v>113</v>
      </c>
      <c r="J5059" s="1" t="s">
        <v>80</v>
      </c>
      <c r="K5059" s="1" t="s">
        <v>48</v>
      </c>
      <c r="L5059" s="1" t="s">
        <v>48</v>
      </c>
      <c r="M5059" s="1" t="s">
        <v>48</v>
      </c>
      <c r="N5059" s="1" t="s">
        <v>48</v>
      </c>
      <c r="O5059" s="1" t="s">
        <v>48</v>
      </c>
      <c r="P5059" s="1" t="s">
        <v>48</v>
      </c>
      <c r="Q5059" s="1" t="s">
        <v>48</v>
      </c>
      <c r="R5059" s="1" t="s">
        <v>48</v>
      </c>
      <c r="S5059" s="1" t="s">
        <v>48</v>
      </c>
      <c r="T5059" s="1" t="s">
        <v>48</v>
      </c>
      <c r="U5059" s="1" t="s">
        <v>48</v>
      </c>
      <c r="V5059" s="1" t="s">
        <v>48</v>
      </c>
      <c r="W5059" s="1" t="s">
        <v>49</v>
      </c>
      <c r="X5059" s="1" t="s">
        <v>62</v>
      </c>
      <c r="AC5059" s="1" t="s">
        <v>5712</v>
      </c>
      <c r="AD5059" s="1" t="s">
        <v>5712</v>
      </c>
      <c r="AI5059" s="1" t="s">
        <v>18275</v>
      </c>
      <c r="AK5059" s="1" t="s">
        <v>55</v>
      </c>
      <c r="AN5059" s="1" t="s">
        <v>5712</v>
      </c>
      <c r="AP5059" s="1" t="s">
        <v>5712</v>
      </c>
      <c r="AR5059" s="1" t="s">
        <v>5712</v>
      </c>
      <c r="AT5059" s="1" t="s">
        <v>5712</v>
      </c>
    </row>
    <row r="5060" spans="1:51" x14ac:dyDescent="0.35">
      <c r="A5060" s="1" t="s">
        <v>18276</v>
      </c>
      <c r="B5060" s="1" t="s">
        <v>12499</v>
      </c>
      <c r="C5060" s="1" t="s">
        <v>71</v>
      </c>
      <c r="D5060">
        <v>47</v>
      </c>
      <c r="E5060" s="1" t="s">
        <v>42</v>
      </c>
      <c r="F5060" s="1" t="s">
        <v>43</v>
      </c>
      <c r="G5060" s="1" t="s">
        <v>44</v>
      </c>
      <c r="H5060" s="1" t="s">
        <v>79</v>
      </c>
      <c r="I5060" s="1" t="s">
        <v>68</v>
      </c>
      <c r="J5060" s="1" t="s">
        <v>47</v>
      </c>
      <c r="K5060" s="1" t="s">
        <v>48</v>
      </c>
      <c r="L5060" s="1" t="s">
        <v>48</v>
      </c>
      <c r="M5060" s="1" t="s">
        <v>48</v>
      </c>
      <c r="N5060" s="1" t="s">
        <v>48</v>
      </c>
      <c r="O5060" s="1" t="s">
        <v>48</v>
      </c>
      <c r="P5060" s="1" t="s">
        <v>48</v>
      </c>
      <c r="Q5060" s="1" t="s">
        <v>48</v>
      </c>
      <c r="R5060" s="1" t="s">
        <v>48</v>
      </c>
      <c r="S5060" s="1" t="s">
        <v>49</v>
      </c>
      <c r="T5060" s="1" t="s">
        <v>48</v>
      </c>
      <c r="U5060" s="1" t="s">
        <v>48</v>
      </c>
      <c r="V5060" s="1" t="s">
        <v>48</v>
      </c>
      <c r="W5060" s="1" t="s">
        <v>48</v>
      </c>
      <c r="X5060" s="1" t="s">
        <v>62</v>
      </c>
      <c r="AC5060" s="1" t="s">
        <v>5712</v>
      </c>
      <c r="AD5060" s="1" t="s">
        <v>5712</v>
      </c>
      <c r="AK5060" s="1" t="s">
        <v>55</v>
      </c>
      <c r="AN5060" s="1" t="s">
        <v>5712</v>
      </c>
      <c r="AP5060" s="1" t="s">
        <v>5712</v>
      </c>
      <c r="AR5060" s="1" t="s">
        <v>5712</v>
      </c>
      <c r="AT5060" s="1" t="s">
        <v>5712</v>
      </c>
      <c r="AV5060" s="1" t="s">
        <v>18277</v>
      </c>
    </row>
    <row r="5061" spans="1:51" x14ac:dyDescent="0.35">
      <c r="A5061" s="1" t="s">
        <v>18278</v>
      </c>
      <c r="B5061" s="1" t="s">
        <v>12499</v>
      </c>
      <c r="C5061" s="1" t="s">
        <v>41</v>
      </c>
      <c r="D5061">
        <v>56</v>
      </c>
      <c r="E5061" s="1" t="s">
        <v>65</v>
      </c>
      <c r="F5061" s="1" t="s">
        <v>43</v>
      </c>
      <c r="G5061" s="1" t="s">
        <v>44</v>
      </c>
      <c r="H5061" s="1" t="s">
        <v>109</v>
      </c>
      <c r="I5061" s="1" t="s">
        <v>90</v>
      </c>
      <c r="J5061" s="1" t="s">
        <v>80</v>
      </c>
      <c r="K5061" s="1" t="s">
        <v>48</v>
      </c>
      <c r="L5061" s="1" t="s">
        <v>48</v>
      </c>
      <c r="M5061" s="1" t="s">
        <v>48</v>
      </c>
      <c r="N5061" s="1" t="s">
        <v>48</v>
      </c>
      <c r="O5061" s="1" t="s">
        <v>48</v>
      </c>
      <c r="P5061" s="1" t="s">
        <v>48</v>
      </c>
      <c r="Q5061" s="1" t="s">
        <v>48</v>
      </c>
      <c r="R5061" s="1" t="s">
        <v>48</v>
      </c>
      <c r="S5061" s="1" t="s">
        <v>48</v>
      </c>
      <c r="T5061" s="1" t="s">
        <v>48</v>
      </c>
      <c r="U5061" s="1" t="s">
        <v>48</v>
      </c>
      <c r="V5061" s="1" t="s">
        <v>49</v>
      </c>
      <c r="W5061" s="1" t="s">
        <v>48</v>
      </c>
      <c r="X5061" s="1" t="s">
        <v>62</v>
      </c>
      <c r="AC5061" s="1" t="s">
        <v>5712</v>
      </c>
      <c r="AD5061" s="1" t="s">
        <v>5712</v>
      </c>
      <c r="AI5061" s="1" t="s">
        <v>18279</v>
      </c>
      <c r="AK5061" s="1" t="s">
        <v>77</v>
      </c>
      <c r="AN5061" s="1" t="s">
        <v>5712</v>
      </c>
      <c r="AP5061" s="1" t="s">
        <v>5712</v>
      </c>
      <c r="AR5061" s="1" t="s">
        <v>5712</v>
      </c>
      <c r="AT5061" s="1" t="s">
        <v>5712</v>
      </c>
      <c r="AV5061" s="1" t="s">
        <v>18280</v>
      </c>
    </row>
    <row r="5062" spans="1:51" x14ac:dyDescent="0.35">
      <c r="A5062" s="1" t="s">
        <v>18281</v>
      </c>
      <c r="B5062" s="1" t="s">
        <v>12499</v>
      </c>
      <c r="C5062" s="1" t="s">
        <v>71</v>
      </c>
      <c r="D5062">
        <v>51</v>
      </c>
      <c r="E5062" s="1" t="s">
        <v>42</v>
      </c>
      <c r="F5062" s="1" t="s">
        <v>43</v>
      </c>
      <c r="G5062" s="1" t="s">
        <v>98</v>
      </c>
      <c r="H5062" s="1" t="s">
        <v>45</v>
      </c>
      <c r="I5062" s="1" t="s">
        <v>110</v>
      </c>
      <c r="J5062" s="1" t="s">
        <v>80</v>
      </c>
      <c r="K5062" s="1" t="s">
        <v>48</v>
      </c>
      <c r="L5062" s="1" t="s">
        <v>48</v>
      </c>
      <c r="M5062" s="1" t="s">
        <v>48</v>
      </c>
      <c r="N5062" s="1" t="s">
        <v>48</v>
      </c>
      <c r="O5062" s="1" t="s">
        <v>48</v>
      </c>
      <c r="P5062" s="1" t="s">
        <v>48</v>
      </c>
      <c r="Q5062" s="1" t="s">
        <v>48</v>
      </c>
      <c r="R5062" s="1" t="s">
        <v>48</v>
      </c>
      <c r="S5062" s="1" t="s">
        <v>48</v>
      </c>
      <c r="T5062" s="1" t="s">
        <v>48</v>
      </c>
      <c r="U5062" s="1" t="s">
        <v>48</v>
      </c>
      <c r="V5062" s="1" t="s">
        <v>49</v>
      </c>
      <c r="W5062" s="1" t="s">
        <v>48</v>
      </c>
      <c r="X5062" s="1" t="s">
        <v>62</v>
      </c>
      <c r="AC5062" s="1" t="s">
        <v>5712</v>
      </c>
      <c r="AD5062" s="1" t="s">
        <v>5712</v>
      </c>
      <c r="AI5062" s="1" t="s">
        <v>18282</v>
      </c>
      <c r="AK5062" s="1" t="s">
        <v>77</v>
      </c>
      <c r="AN5062" s="1" t="s">
        <v>5712</v>
      </c>
      <c r="AP5062" s="1" t="s">
        <v>5712</v>
      </c>
      <c r="AR5062" s="1" t="s">
        <v>5712</v>
      </c>
      <c r="AT5062" s="1" t="s">
        <v>5712</v>
      </c>
    </row>
    <row r="5063" spans="1:51" x14ac:dyDescent="0.35">
      <c r="A5063" s="1" t="s">
        <v>18283</v>
      </c>
      <c r="B5063" s="1" t="s">
        <v>12499</v>
      </c>
      <c r="C5063" s="1" t="s">
        <v>71</v>
      </c>
      <c r="D5063">
        <v>26</v>
      </c>
      <c r="E5063" s="1" t="s">
        <v>57</v>
      </c>
      <c r="F5063" s="1" t="s">
        <v>107</v>
      </c>
      <c r="G5063" s="1" t="s">
        <v>59</v>
      </c>
      <c r="H5063" s="1" t="s">
        <v>79</v>
      </c>
      <c r="I5063" s="1" t="s">
        <v>46</v>
      </c>
      <c r="J5063" s="1" t="s">
        <v>80</v>
      </c>
      <c r="K5063" s="1" t="s">
        <v>48</v>
      </c>
      <c r="L5063" s="1" t="s">
        <v>48</v>
      </c>
      <c r="M5063" s="1" t="s">
        <v>48</v>
      </c>
      <c r="N5063" s="1" t="s">
        <v>48</v>
      </c>
      <c r="O5063" s="1" t="s">
        <v>48</v>
      </c>
      <c r="P5063" s="1" t="s">
        <v>48</v>
      </c>
      <c r="Q5063" s="1" t="s">
        <v>48</v>
      </c>
      <c r="R5063" s="1" t="s">
        <v>48</v>
      </c>
      <c r="S5063" s="1" t="s">
        <v>48</v>
      </c>
      <c r="T5063" s="1" t="s">
        <v>48</v>
      </c>
      <c r="U5063" s="1" t="s">
        <v>48</v>
      </c>
      <c r="V5063" s="1" t="s">
        <v>49</v>
      </c>
      <c r="W5063" s="1" t="s">
        <v>48</v>
      </c>
      <c r="X5063" s="1" t="s">
        <v>51</v>
      </c>
      <c r="Y5063" s="1" t="s">
        <v>18284</v>
      </c>
      <c r="AC5063" s="1" t="s">
        <v>5712</v>
      </c>
      <c r="AD5063" s="1" t="s">
        <v>5712</v>
      </c>
      <c r="AI5063" s="1" t="s">
        <v>18285</v>
      </c>
      <c r="AK5063" s="1" t="s">
        <v>77</v>
      </c>
      <c r="AN5063" s="1" t="s">
        <v>81</v>
      </c>
      <c r="AP5063" s="1" t="s">
        <v>5712</v>
      </c>
      <c r="AR5063" s="1" t="s">
        <v>5712</v>
      </c>
      <c r="AT5063" s="1" t="s">
        <v>5712</v>
      </c>
    </row>
    <row r="5064" spans="1:51" x14ac:dyDescent="0.35">
      <c r="A5064" s="1" t="s">
        <v>18286</v>
      </c>
      <c r="B5064" s="1" t="s">
        <v>18287</v>
      </c>
      <c r="C5064" s="1" t="s">
        <v>41</v>
      </c>
      <c r="D5064">
        <v>37</v>
      </c>
      <c r="E5064" s="1" t="s">
        <v>42</v>
      </c>
      <c r="F5064" s="1" t="s">
        <v>43</v>
      </c>
      <c r="G5064" s="1" t="s">
        <v>44</v>
      </c>
      <c r="H5064" s="1" t="s">
        <v>45</v>
      </c>
      <c r="I5064" s="1" t="s">
        <v>46</v>
      </c>
      <c r="J5064" s="1" t="s">
        <v>47</v>
      </c>
      <c r="K5064" s="1" t="s">
        <v>48</v>
      </c>
      <c r="L5064" s="1" t="s">
        <v>48</v>
      </c>
      <c r="M5064" s="1" t="s">
        <v>48</v>
      </c>
      <c r="N5064" s="1" t="s">
        <v>49</v>
      </c>
      <c r="O5064" s="1" t="s">
        <v>48</v>
      </c>
      <c r="P5064" s="1" t="s">
        <v>48</v>
      </c>
      <c r="Q5064" s="1" t="s">
        <v>48</v>
      </c>
      <c r="R5064" s="1" t="s">
        <v>48</v>
      </c>
      <c r="S5064" s="1" t="s">
        <v>48</v>
      </c>
      <c r="T5064" s="1" t="s">
        <v>48</v>
      </c>
      <c r="U5064" s="1" t="s">
        <v>48</v>
      </c>
      <c r="V5064" s="1" t="s">
        <v>48</v>
      </c>
      <c r="W5064" s="1" t="s">
        <v>48</v>
      </c>
      <c r="X5064" s="1" t="s">
        <v>51</v>
      </c>
      <c r="Y5064" s="1" t="s">
        <v>52</v>
      </c>
      <c r="Z5064" s="1" t="s">
        <v>54</v>
      </c>
      <c r="AA5064" s="1" t="s">
        <v>54</v>
      </c>
      <c r="AC5064" s="1" t="s">
        <v>53</v>
      </c>
      <c r="AD5064" s="1" t="s">
        <v>5712</v>
      </c>
      <c r="AK5064" s="1" t="s">
        <v>55</v>
      </c>
      <c r="AN5064" s="1" t="s">
        <v>5712</v>
      </c>
      <c r="AP5064" s="1" t="s">
        <v>5712</v>
      </c>
      <c r="AR5064" s="1" t="s">
        <v>5712</v>
      </c>
      <c r="AT5064" s="1" t="s">
        <v>5712</v>
      </c>
      <c r="AV5064" s="1" t="s">
        <v>56</v>
      </c>
    </row>
    <row r="5065" spans="1:51" x14ac:dyDescent="0.35">
      <c r="A5065" s="1" t="s">
        <v>18288</v>
      </c>
      <c r="B5065" s="1" t="s">
        <v>18287</v>
      </c>
      <c r="C5065" s="1" t="s">
        <v>41</v>
      </c>
      <c r="D5065">
        <v>27</v>
      </c>
      <c r="E5065" s="1" t="s">
        <v>57</v>
      </c>
      <c r="F5065" s="1" t="s">
        <v>58</v>
      </c>
      <c r="G5065" s="1" t="s">
        <v>59</v>
      </c>
      <c r="H5065" s="1" t="s">
        <v>60</v>
      </c>
      <c r="I5065" s="1" t="s">
        <v>61</v>
      </c>
      <c r="J5065" s="1" t="s">
        <v>47</v>
      </c>
      <c r="K5065" s="1" t="s">
        <v>48</v>
      </c>
      <c r="L5065" s="1" t="s">
        <v>48</v>
      </c>
      <c r="M5065" s="1" t="s">
        <v>48</v>
      </c>
      <c r="N5065" s="1" t="s">
        <v>48</v>
      </c>
      <c r="O5065" s="1" t="s">
        <v>48</v>
      </c>
      <c r="P5065" s="1" t="s">
        <v>49</v>
      </c>
      <c r="Q5065" s="1" t="s">
        <v>48</v>
      </c>
      <c r="R5065" s="1" t="s">
        <v>48</v>
      </c>
      <c r="S5065" s="1" t="s">
        <v>48</v>
      </c>
      <c r="T5065" s="1" t="s">
        <v>48</v>
      </c>
      <c r="U5065" s="1" t="s">
        <v>48</v>
      </c>
      <c r="V5065" s="1" t="s">
        <v>48</v>
      </c>
      <c r="W5065" s="1" t="s">
        <v>48</v>
      </c>
      <c r="X5065" s="1" t="s">
        <v>62</v>
      </c>
      <c r="AC5065" s="1" t="s">
        <v>5712</v>
      </c>
      <c r="AD5065" s="1" t="s">
        <v>5712</v>
      </c>
      <c r="AK5065" s="1" t="s">
        <v>63</v>
      </c>
      <c r="AN5065" s="1" t="s">
        <v>5712</v>
      </c>
      <c r="AP5065" s="1" t="s">
        <v>5712</v>
      </c>
      <c r="AR5065" s="1" t="s">
        <v>5712</v>
      </c>
      <c r="AT5065" s="1" t="s">
        <v>5712</v>
      </c>
      <c r="AV5065" s="1" t="s">
        <v>64</v>
      </c>
    </row>
    <row r="5066" spans="1:51" x14ac:dyDescent="0.35">
      <c r="A5066" s="1" t="s">
        <v>18289</v>
      </c>
      <c r="B5066" s="1" t="s">
        <v>18287</v>
      </c>
      <c r="C5066" s="1" t="s">
        <v>41</v>
      </c>
      <c r="D5066">
        <v>72</v>
      </c>
      <c r="E5066" s="1" t="s">
        <v>65</v>
      </c>
      <c r="F5066" s="1" t="s">
        <v>66</v>
      </c>
      <c r="G5066" s="1" t="s">
        <v>59</v>
      </c>
      <c r="H5066" s="1" t="s">
        <v>67</v>
      </c>
      <c r="I5066" s="1" t="s">
        <v>68</v>
      </c>
      <c r="J5066" s="1" t="s">
        <v>47</v>
      </c>
      <c r="K5066" s="1" t="s">
        <v>49</v>
      </c>
      <c r="L5066" s="1" t="s">
        <v>48</v>
      </c>
      <c r="M5066" s="1" t="s">
        <v>48</v>
      </c>
      <c r="N5066" s="1" t="s">
        <v>48</v>
      </c>
      <c r="O5066" s="1" t="s">
        <v>48</v>
      </c>
      <c r="P5066" s="1" t="s">
        <v>48</v>
      </c>
      <c r="Q5066" s="1" t="s">
        <v>48</v>
      </c>
      <c r="R5066" s="1" t="s">
        <v>48</v>
      </c>
      <c r="S5066" s="1" t="s">
        <v>48</v>
      </c>
      <c r="T5066" s="1" t="s">
        <v>49</v>
      </c>
      <c r="U5066" s="1" t="s">
        <v>48</v>
      </c>
      <c r="V5066" s="1" t="s">
        <v>48</v>
      </c>
      <c r="W5066" s="1" t="s">
        <v>48</v>
      </c>
      <c r="X5066" s="1" t="s">
        <v>62</v>
      </c>
      <c r="AC5066" s="1" t="s">
        <v>5712</v>
      </c>
      <c r="AD5066" s="1" t="s">
        <v>5712</v>
      </c>
      <c r="AK5066" s="1" t="s">
        <v>63</v>
      </c>
      <c r="AN5066" s="1" t="s">
        <v>5712</v>
      </c>
      <c r="AP5066" s="1" t="s">
        <v>5712</v>
      </c>
      <c r="AR5066" s="1" t="s">
        <v>5712</v>
      </c>
      <c r="AT5066" s="1" t="s">
        <v>5712</v>
      </c>
      <c r="AV5066" s="1" t="s">
        <v>69</v>
      </c>
      <c r="AW5066" s="1" t="s">
        <v>70</v>
      </c>
    </row>
    <row r="5067" spans="1:51" x14ac:dyDescent="0.35">
      <c r="A5067" s="1" t="s">
        <v>18290</v>
      </c>
      <c r="B5067" s="1" t="s">
        <v>18287</v>
      </c>
      <c r="C5067" s="1" t="s">
        <v>71</v>
      </c>
      <c r="D5067">
        <v>59</v>
      </c>
      <c r="E5067" s="1" t="s">
        <v>65</v>
      </c>
      <c r="F5067" s="1" t="s">
        <v>72</v>
      </c>
      <c r="G5067" s="1" t="s">
        <v>73</v>
      </c>
      <c r="H5067" s="1" t="s">
        <v>45</v>
      </c>
      <c r="I5067" s="1" t="s">
        <v>74</v>
      </c>
      <c r="J5067" s="1" t="s">
        <v>47</v>
      </c>
      <c r="K5067" s="1" t="s">
        <v>48</v>
      </c>
      <c r="L5067" s="1" t="s">
        <v>48</v>
      </c>
      <c r="M5067" s="1" t="s">
        <v>49</v>
      </c>
      <c r="N5067" s="1" t="s">
        <v>48</v>
      </c>
      <c r="O5067" s="1" t="s">
        <v>48</v>
      </c>
      <c r="P5067" s="1" t="s">
        <v>48</v>
      </c>
      <c r="Q5067" s="1" t="s">
        <v>48</v>
      </c>
      <c r="R5067" s="1" t="s">
        <v>48</v>
      </c>
      <c r="S5067" s="1" t="s">
        <v>48</v>
      </c>
      <c r="T5067" s="1" t="s">
        <v>48</v>
      </c>
      <c r="U5067" s="1" t="s">
        <v>48</v>
      </c>
      <c r="V5067" s="1" t="s">
        <v>48</v>
      </c>
      <c r="W5067" s="1" t="s">
        <v>48</v>
      </c>
      <c r="X5067" s="1" t="s">
        <v>75</v>
      </c>
      <c r="Y5067" s="1" t="s">
        <v>76</v>
      </c>
      <c r="AC5067" s="1" t="s">
        <v>5712</v>
      </c>
      <c r="AD5067" s="1" t="s">
        <v>5712</v>
      </c>
      <c r="AK5067" s="1" t="s">
        <v>77</v>
      </c>
      <c r="AN5067" s="1" t="s">
        <v>5712</v>
      </c>
      <c r="AP5067" s="1" t="s">
        <v>5712</v>
      </c>
      <c r="AR5067" s="1" t="s">
        <v>5712</v>
      </c>
      <c r="AT5067" s="1" t="s">
        <v>5712</v>
      </c>
      <c r="AV5067" s="1" t="s">
        <v>78</v>
      </c>
    </row>
    <row r="5068" spans="1:51" x14ac:dyDescent="0.35">
      <c r="A5068" s="1" t="s">
        <v>18291</v>
      </c>
      <c r="B5068" s="1" t="s">
        <v>18287</v>
      </c>
      <c r="C5068" s="1" t="s">
        <v>71</v>
      </c>
      <c r="D5068">
        <v>66</v>
      </c>
      <c r="E5068" s="1" t="s">
        <v>65</v>
      </c>
      <c r="F5068" s="1" t="s">
        <v>72</v>
      </c>
      <c r="G5068" s="1" t="s">
        <v>59</v>
      </c>
      <c r="H5068" s="1" t="s">
        <v>79</v>
      </c>
      <c r="I5068" s="1" t="s">
        <v>46</v>
      </c>
      <c r="J5068" s="1" t="s">
        <v>80</v>
      </c>
      <c r="K5068" s="1" t="s">
        <v>48</v>
      </c>
      <c r="L5068" s="1" t="s">
        <v>48</v>
      </c>
      <c r="M5068" s="1" t="s">
        <v>48</v>
      </c>
      <c r="N5068" s="1" t="s">
        <v>48</v>
      </c>
      <c r="O5068" s="1" t="s">
        <v>48</v>
      </c>
      <c r="P5068" s="1" t="s">
        <v>48</v>
      </c>
      <c r="Q5068" s="1" t="s">
        <v>48</v>
      </c>
      <c r="R5068" s="1" t="s">
        <v>48</v>
      </c>
      <c r="S5068" s="1" t="s">
        <v>48</v>
      </c>
      <c r="T5068" s="1" t="s">
        <v>49</v>
      </c>
      <c r="U5068" s="1" t="s">
        <v>48</v>
      </c>
      <c r="V5068" s="1" t="s">
        <v>48</v>
      </c>
      <c r="W5068" s="1" t="s">
        <v>48</v>
      </c>
      <c r="X5068" s="1" t="s">
        <v>62</v>
      </c>
      <c r="AC5068" s="1" t="s">
        <v>5712</v>
      </c>
      <c r="AD5068" s="1" t="s">
        <v>5712</v>
      </c>
      <c r="AK5068" s="1" t="s">
        <v>63</v>
      </c>
      <c r="AN5068" s="1" t="s">
        <v>81</v>
      </c>
      <c r="AP5068" s="1" t="s">
        <v>81</v>
      </c>
      <c r="AR5068" s="1" t="s">
        <v>5712</v>
      </c>
      <c r="AT5068" s="1" t="s">
        <v>82</v>
      </c>
      <c r="AU5068" s="1" t="s">
        <v>83</v>
      </c>
      <c r="AV5068" s="1" t="s">
        <v>84</v>
      </c>
    </row>
    <row r="5069" spans="1:51" x14ac:dyDescent="0.35">
      <c r="A5069" s="1" t="s">
        <v>18292</v>
      </c>
      <c r="B5069" s="1" t="s">
        <v>18287</v>
      </c>
      <c r="C5069" s="1" t="s">
        <v>41</v>
      </c>
      <c r="D5069">
        <v>62</v>
      </c>
      <c r="E5069" s="1" t="s">
        <v>65</v>
      </c>
      <c r="F5069" s="1" t="s">
        <v>66</v>
      </c>
      <c r="G5069" s="1" t="s">
        <v>85</v>
      </c>
      <c r="H5069" s="1" t="s">
        <v>45</v>
      </c>
      <c r="I5069" s="1" t="s">
        <v>74</v>
      </c>
      <c r="J5069" s="1" t="s">
        <v>80</v>
      </c>
      <c r="K5069" s="1" t="s">
        <v>48</v>
      </c>
      <c r="L5069" s="1" t="s">
        <v>48</v>
      </c>
      <c r="M5069" s="1" t="s">
        <v>48</v>
      </c>
      <c r="N5069" s="1" t="s">
        <v>48</v>
      </c>
      <c r="O5069" s="1" t="s">
        <v>48</v>
      </c>
      <c r="P5069" s="1" t="s">
        <v>48</v>
      </c>
      <c r="Q5069" s="1" t="s">
        <v>48</v>
      </c>
      <c r="R5069" s="1" t="s">
        <v>48</v>
      </c>
      <c r="S5069" s="1" t="s">
        <v>48</v>
      </c>
      <c r="T5069" s="1" t="s">
        <v>49</v>
      </c>
      <c r="U5069" s="1" t="s">
        <v>48</v>
      </c>
      <c r="V5069" s="1" t="s">
        <v>48</v>
      </c>
      <c r="W5069" s="1" t="s">
        <v>48</v>
      </c>
      <c r="X5069" s="1" t="s">
        <v>75</v>
      </c>
      <c r="Y5069" s="1" t="s">
        <v>86</v>
      </c>
      <c r="AC5069" s="1" t="s">
        <v>5712</v>
      </c>
      <c r="AD5069" s="1" t="s">
        <v>5712</v>
      </c>
      <c r="AK5069" s="1" t="s">
        <v>55</v>
      </c>
      <c r="AN5069" s="1" t="s">
        <v>5712</v>
      </c>
      <c r="AP5069" s="1" t="s">
        <v>81</v>
      </c>
      <c r="AR5069" s="1" t="s">
        <v>5712</v>
      </c>
      <c r="AT5069" s="1" t="s">
        <v>87</v>
      </c>
      <c r="AU5069" s="1" t="s">
        <v>88</v>
      </c>
      <c r="AV5069" s="1" t="s">
        <v>89</v>
      </c>
    </row>
    <row r="5070" spans="1:51" x14ac:dyDescent="0.35">
      <c r="A5070" s="1" t="s">
        <v>18293</v>
      </c>
      <c r="B5070" s="1" t="s">
        <v>18287</v>
      </c>
      <c r="C5070" s="1" t="s">
        <v>71</v>
      </c>
      <c r="D5070">
        <v>78</v>
      </c>
      <c r="E5070" s="1" t="s">
        <v>65</v>
      </c>
      <c r="F5070" s="1" t="s">
        <v>66</v>
      </c>
      <c r="G5070" s="1" t="s">
        <v>44</v>
      </c>
      <c r="H5070" s="1" t="s">
        <v>67</v>
      </c>
      <c r="I5070" s="1" t="s">
        <v>90</v>
      </c>
      <c r="J5070" s="1" t="s">
        <v>47</v>
      </c>
      <c r="K5070" s="1" t="s">
        <v>49</v>
      </c>
      <c r="L5070" s="1" t="s">
        <v>48</v>
      </c>
      <c r="M5070" s="1" t="s">
        <v>48</v>
      </c>
      <c r="N5070" s="1" t="s">
        <v>48</v>
      </c>
      <c r="O5070" s="1" t="s">
        <v>48</v>
      </c>
      <c r="P5070" s="1" t="s">
        <v>48</v>
      </c>
      <c r="Q5070" s="1" t="s">
        <v>48</v>
      </c>
      <c r="R5070" s="1" t="s">
        <v>48</v>
      </c>
      <c r="S5070" s="1" t="s">
        <v>48</v>
      </c>
      <c r="T5070" s="1" t="s">
        <v>49</v>
      </c>
      <c r="U5070" s="1" t="s">
        <v>48</v>
      </c>
      <c r="V5070" s="1" t="s">
        <v>48</v>
      </c>
      <c r="W5070" s="1" t="s">
        <v>48</v>
      </c>
      <c r="X5070" s="1" t="s">
        <v>62</v>
      </c>
      <c r="AC5070" s="1" t="s">
        <v>5712</v>
      </c>
      <c r="AD5070" s="1" t="s">
        <v>5712</v>
      </c>
      <c r="AK5070" s="1" t="s">
        <v>63</v>
      </c>
      <c r="AN5070" s="1" t="s">
        <v>5712</v>
      </c>
      <c r="AP5070" s="1" t="s">
        <v>5712</v>
      </c>
      <c r="AR5070" s="1" t="s">
        <v>5712</v>
      </c>
      <c r="AT5070" s="1" t="s">
        <v>5712</v>
      </c>
      <c r="AV5070" s="1" t="s">
        <v>91</v>
      </c>
    </row>
    <row r="5071" spans="1:51" x14ac:dyDescent="0.35">
      <c r="A5071" s="1" t="s">
        <v>18294</v>
      </c>
      <c r="B5071" s="1" t="s">
        <v>18287</v>
      </c>
      <c r="C5071" s="1" t="s">
        <v>71</v>
      </c>
      <c r="D5071">
        <v>63</v>
      </c>
      <c r="E5071" s="1" t="s">
        <v>65</v>
      </c>
      <c r="F5071" s="1" t="s">
        <v>43</v>
      </c>
      <c r="G5071" s="1" t="s">
        <v>44</v>
      </c>
      <c r="H5071" s="1" t="s">
        <v>92</v>
      </c>
      <c r="I5071" s="1" t="s">
        <v>90</v>
      </c>
      <c r="J5071" s="1" t="s">
        <v>47</v>
      </c>
      <c r="K5071" s="1" t="s">
        <v>48</v>
      </c>
      <c r="L5071" s="1" t="s">
        <v>48</v>
      </c>
      <c r="M5071" s="1" t="s">
        <v>48</v>
      </c>
      <c r="N5071" s="1" t="s">
        <v>48</v>
      </c>
      <c r="O5071" s="1" t="s">
        <v>48</v>
      </c>
      <c r="P5071" s="1" t="s">
        <v>48</v>
      </c>
      <c r="Q5071" s="1" t="s">
        <v>48</v>
      </c>
      <c r="R5071" s="1" t="s">
        <v>49</v>
      </c>
      <c r="S5071" s="1" t="s">
        <v>48</v>
      </c>
      <c r="T5071" s="1" t="s">
        <v>48</v>
      </c>
      <c r="U5071" s="1" t="s">
        <v>48</v>
      </c>
      <c r="V5071" s="1" t="s">
        <v>48</v>
      </c>
      <c r="W5071" s="1" t="s">
        <v>48</v>
      </c>
      <c r="X5071" s="1" t="s">
        <v>51</v>
      </c>
      <c r="Y5071" s="1" t="s">
        <v>93</v>
      </c>
      <c r="Z5071" s="1" t="s">
        <v>95</v>
      </c>
      <c r="AA5071" s="1" t="s">
        <v>95</v>
      </c>
      <c r="AC5071" s="1" t="s">
        <v>94</v>
      </c>
      <c r="AD5071" s="1" t="s">
        <v>5712</v>
      </c>
      <c r="AK5071" s="1" t="s">
        <v>55</v>
      </c>
      <c r="AN5071" s="1" t="s">
        <v>5712</v>
      </c>
      <c r="AP5071" s="1" t="s">
        <v>5712</v>
      </c>
      <c r="AR5071" s="1" t="s">
        <v>5712</v>
      </c>
      <c r="AT5071" s="1" t="s">
        <v>5712</v>
      </c>
      <c r="AV5071" s="1" t="s">
        <v>96</v>
      </c>
      <c r="AY5071" s="1" t="s">
        <v>97</v>
      </c>
    </row>
    <row r="5072" spans="1:51" x14ac:dyDescent="0.35">
      <c r="A5072" s="1" t="s">
        <v>18295</v>
      </c>
      <c r="B5072" s="1" t="s">
        <v>18287</v>
      </c>
      <c r="C5072" s="1" t="s">
        <v>41</v>
      </c>
      <c r="D5072">
        <v>52</v>
      </c>
      <c r="E5072" s="1" t="s">
        <v>42</v>
      </c>
      <c r="F5072" s="1" t="s">
        <v>43</v>
      </c>
      <c r="G5072" s="1" t="s">
        <v>98</v>
      </c>
      <c r="H5072" s="1" t="s">
        <v>45</v>
      </c>
      <c r="I5072" s="1" t="s">
        <v>99</v>
      </c>
      <c r="J5072" s="1" t="s">
        <v>80</v>
      </c>
      <c r="K5072" s="1" t="s">
        <v>48</v>
      </c>
      <c r="L5072" s="1" t="s">
        <v>48</v>
      </c>
      <c r="M5072" s="1" t="s">
        <v>48</v>
      </c>
      <c r="N5072" s="1" t="s">
        <v>48</v>
      </c>
      <c r="O5072" s="1" t="s">
        <v>48</v>
      </c>
      <c r="P5072" s="1" t="s">
        <v>48</v>
      </c>
      <c r="Q5072" s="1" t="s">
        <v>48</v>
      </c>
      <c r="R5072" s="1" t="s">
        <v>48</v>
      </c>
      <c r="S5072" s="1" t="s">
        <v>48</v>
      </c>
      <c r="T5072" s="1" t="s">
        <v>48</v>
      </c>
      <c r="U5072" s="1" t="s">
        <v>49</v>
      </c>
      <c r="V5072" s="1" t="s">
        <v>48</v>
      </c>
      <c r="W5072" s="1" t="s">
        <v>48</v>
      </c>
      <c r="X5072" s="1" t="s">
        <v>51</v>
      </c>
      <c r="Y5072" s="1" t="s">
        <v>100</v>
      </c>
      <c r="AC5072" s="1" t="s">
        <v>5712</v>
      </c>
      <c r="AD5072" s="1" t="s">
        <v>5712</v>
      </c>
      <c r="AK5072" s="1" t="s">
        <v>101</v>
      </c>
      <c r="AN5072" s="1" t="s">
        <v>5712</v>
      </c>
      <c r="AP5072" s="1" t="s">
        <v>5712</v>
      </c>
      <c r="AR5072" s="1" t="s">
        <v>5712</v>
      </c>
      <c r="AT5072" s="1" t="s">
        <v>5712</v>
      </c>
      <c r="AV5072" s="1" t="s">
        <v>102</v>
      </c>
    </row>
    <row r="5073" spans="1:53" x14ac:dyDescent="0.35">
      <c r="A5073" s="1" t="s">
        <v>18296</v>
      </c>
      <c r="B5073" s="1" t="s">
        <v>18287</v>
      </c>
      <c r="C5073" s="1" t="s">
        <v>41</v>
      </c>
      <c r="D5073">
        <v>81</v>
      </c>
      <c r="E5073" s="1" t="s">
        <v>65</v>
      </c>
      <c r="F5073" s="1" t="s">
        <v>66</v>
      </c>
      <c r="G5073" s="1" t="s">
        <v>73</v>
      </c>
      <c r="H5073" s="1" t="s">
        <v>67</v>
      </c>
      <c r="I5073" s="1" t="s">
        <v>68</v>
      </c>
      <c r="J5073" s="1" t="s">
        <v>80</v>
      </c>
      <c r="K5073" s="1" t="s">
        <v>48</v>
      </c>
      <c r="L5073" s="1" t="s">
        <v>48</v>
      </c>
      <c r="M5073" s="1" t="s">
        <v>48</v>
      </c>
      <c r="N5073" s="1" t="s">
        <v>48</v>
      </c>
      <c r="O5073" s="1" t="s">
        <v>48</v>
      </c>
      <c r="P5073" s="1" t="s">
        <v>49</v>
      </c>
      <c r="Q5073" s="1" t="s">
        <v>48</v>
      </c>
      <c r="R5073" s="1" t="s">
        <v>48</v>
      </c>
      <c r="S5073" s="1" t="s">
        <v>48</v>
      </c>
      <c r="T5073" s="1" t="s">
        <v>48</v>
      </c>
      <c r="U5073" s="1" t="s">
        <v>48</v>
      </c>
      <c r="V5073" s="1" t="s">
        <v>48</v>
      </c>
      <c r="W5073" s="1" t="s">
        <v>48</v>
      </c>
      <c r="X5073" s="1" t="s">
        <v>62</v>
      </c>
      <c r="Z5073" s="1" t="s">
        <v>104</v>
      </c>
      <c r="AA5073" s="1" t="s">
        <v>104</v>
      </c>
      <c r="AC5073" s="1" t="s">
        <v>103</v>
      </c>
      <c r="AD5073" s="1" t="s">
        <v>5712</v>
      </c>
      <c r="AK5073" s="1" t="s">
        <v>63</v>
      </c>
      <c r="AN5073" s="1" t="s">
        <v>5712</v>
      </c>
      <c r="AP5073" s="1" t="s">
        <v>5712</v>
      </c>
      <c r="AR5073" s="1" t="s">
        <v>5712</v>
      </c>
      <c r="AT5073" s="1" t="s">
        <v>5712</v>
      </c>
      <c r="AV5073" s="1" t="s">
        <v>105</v>
      </c>
    </row>
    <row r="5074" spans="1:53" x14ac:dyDescent="0.35">
      <c r="A5074" s="1" t="s">
        <v>18297</v>
      </c>
      <c r="B5074" s="1" t="s">
        <v>18287</v>
      </c>
      <c r="C5074" s="1" t="s">
        <v>41</v>
      </c>
      <c r="D5074">
        <v>22</v>
      </c>
      <c r="E5074" s="1" t="s">
        <v>57</v>
      </c>
      <c r="F5074" s="1" t="s">
        <v>58</v>
      </c>
      <c r="G5074" s="1" t="s">
        <v>98</v>
      </c>
      <c r="H5074" s="1" t="s">
        <v>79</v>
      </c>
      <c r="I5074" s="1" t="s">
        <v>46</v>
      </c>
      <c r="J5074" s="1" t="s">
        <v>47</v>
      </c>
      <c r="K5074" s="1" t="s">
        <v>48</v>
      </c>
      <c r="L5074" s="1" t="s">
        <v>48</v>
      </c>
      <c r="M5074" s="1" t="s">
        <v>48</v>
      </c>
      <c r="N5074" s="1" t="s">
        <v>49</v>
      </c>
      <c r="O5074" s="1" t="s">
        <v>48</v>
      </c>
      <c r="P5074" s="1" t="s">
        <v>48</v>
      </c>
      <c r="Q5074" s="1" t="s">
        <v>48</v>
      </c>
      <c r="R5074" s="1" t="s">
        <v>48</v>
      </c>
      <c r="S5074" s="1" t="s">
        <v>48</v>
      </c>
      <c r="T5074" s="1" t="s">
        <v>48</v>
      </c>
      <c r="U5074" s="1" t="s">
        <v>48</v>
      </c>
      <c r="V5074" s="1" t="s">
        <v>48</v>
      </c>
      <c r="W5074" s="1" t="s">
        <v>48</v>
      </c>
      <c r="X5074" s="1" t="s">
        <v>62</v>
      </c>
      <c r="AC5074" s="1" t="s">
        <v>5712</v>
      </c>
      <c r="AD5074" s="1" t="s">
        <v>5712</v>
      </c>
      <c r="AK5074" s="1" t="s">
        <v>77</v>
      </c>
      <c r="AN5074" s="1" t="s">
        <v>5712</v>
      </c>
      <c r="AP5074" s="1" t="s">
        <v>5712</v>
      </c>
      <c r="AR5074" s="1" t="s">
        <v>5712</v>
      </c>
      <c r="AT5074" s="1" t="s">
        <v>5712</v>
      </c>
      <c r="AV5074" s="1" t="s">
        <v>106</v>
      </c>
    </row>
    <row r="5075" spans="1:53" x14ac:dyDescent="0.35">
      <c r="A5075" s="1" t="s">
        <v>18298</v>
      </c>
      <c r="B5075" s="1" t="s">
        <v>18287</v>
      </c>
      <c r="C5075" s="1" t="s">
        <v>41</v>
      </c>
      <c r="D5075">
        <v>52</v>
      </c>
      <c r="E5075" s="1" t="s">
        <v>42</v>
      </c>
      <c r="F5075" s="1" t="s">
        <v>107</v>
      </c>
      <c r="G5075" s="1" t="s">
        <v>98</v>
      </c>
      <c r="H5075" s="1" t="s">
        <v>79</v>
      </c>
      <c r="I5075" s="1" t="s">
        <v>68</v>
      </c>
      <c r="J5075" s="1" t="s">
        <v>47</v>
      </c>
      <c r="K5075" s="1" t="s">
        <v>48</v>
      </c>
      <c r="L5075" s="1" t="s">
        <v>48</v>
      </c>
      <c r="M5075" s="1" t="s">
        <v>49</v>
      </c>
      <c r="N5075" s="1" t="s">
        <v>48</v>
      </c>
      <c r="O5075" s="1" t="s">
        <v>48</v>
      </c>
      <c r="P5075" s="1" t="s">
        <v>48</v>
      </c>
      <c r="Q5075" s="1" t="s">
        <v>48</v>
      </c>
      <c r="R5075" s="1" t="s">
        <v>48</v>
      </c>
      <c r="S5075" s="1" t="s">
        <v>48</v>
      </c>
      <c r="T5075" s="1" t="s">
        <v>48</v>
      </c>
      <c r="U5075" s="1" t="s">
        <v>48</v>
      </c>
      <c r="V5075" s="1" t="s">
        <v>48</v>
      </c>
      <c r="W5075" s="1" t="s">
        <v>48</v>
      </c>
      <c r="X5075" s="1" t="s">
        <v>62</v>
      </c>
      <c r="AC5075" s="1" t="s">
        <v>5712</v>
      </c>
      <c r="AD5075" s="1" t="s">
        <v>5712</v>
      </c>
      <c r="AK5075" s="1" t="s">
        <v>55</v>
      </c>
      <c r="AN5075" s="1" t="s">
        <v>5712</v>
      </c>
      <c r="AP5075" s="1" t="s">
        <v>5712</v>
      </c>
      <c r="AR5075" s="1" t="s">
        <v>5712</v>
      </c>
      <c r="AT5075" s="1" t="s">
        <v>5712</v>
      </c>
      <c r="AV5075" s="1" t="s">
        <v>108</v>
      </c>
    </row>
    <row r="5076" spans="1:53" ht="72.5" x14ac:dyDescent="0.35">
      <c r="A5076" s="1" t="s">
        <v>18299</v>
      </c>
      <c r="B5076" s="1" t="s">
        <v>18287</v>
      </c>
      <c r="C5076" s="1" t="s">
        <v>41</v>
      </c>
      <c r="D5076">
        <v>28</v>
      </c>
      <c r="E5076" s="1" t="s">
        <v>57</v>
      </c>
      <c r="F5076" s="1" t="s">
        <v>107</v>
      </c>
      <c r="G5076" s="1" t="s">
        <v>44</v>
      </c>
      <c r="H5076" s="1" t="s">
        <v>109</v>
      </c>
      <c r="I5076" s="1" t="s">
        <v>110</v>
      </c>
      <c r="J5076" s="1" t="s">
        <v>47</v>
      </c>
      <c r="K5076" s="1" t="s">
        <v>48</v>
      </c>
      <c r="L5076" s="1" t="s">
        <v>49</v>
      </c>
      <c r="M5076" s="1" t="s">
        <v>48</v>
      </c>
      <c r="N5076" s="1" t="s">
        <v>48</v>
      </c>
      <c r="O5076" s="1" t="s">
        <v>48</v>
      </c>
      <c r="P5076" s="1" t="s">
        <v>48</v>
      </c>
      <c r="Q5076" s="1" t="s">
        <v>48</v>
      </c>
      <c r="R5076" s="1" t="s">
        <v>48</v>
      </c>
      <c r="S5076" s="1" t="s">
        <v>48</v>
      </c>
      <c r="T5076" s="1" t="s">
        <v>48</v>
      </c>
      <c r="U5076" s="1" t="s">
        <v>48</v>
      </c>
      <c r="V5076" s="1" t="s">
        <v>48</v>
      </c>
      <c r="W5076" s="1" t="s">
        <v>48</v>
      </c>
      <c r="X5076" s="1" t="s">
        <v>62</v>
      </c>
      <c r="AC5076" s="1" t="s">
        <v>5712</v>
      </c>
      <c r="AD5076" s="1" t="s">
        <v>5712</v>
      </c>
      <c r="AK5076" s="1" t="s">
        <v>77</v>
      </c>
      <c r="AN5076" s="1" t="s">
        <v>5712</v>
      </c>
      <c r="AP5076" s="1" t="s">
        <v>5712</v>
      </c>
      <c r="AR5076" s="1" t="s">
        <v>5712</v>
      </c>
      <c r="AT5076" s="1" t="s">
        <v>5712</v>
      </c>
      <c r="AV5076" s="2" t="s">
        <v>111</v>
      </c>
    </row>
    <row r="5077" spans="1:53" x14ac:dyDescent="0.35">
      <c r="A5077" s="1" t="s">
        <v>18300</v>
      </c>
      <c r="B5077" s="1" t="s">
        <v>18287</v>
      </c>
      <c r="C5077" s="1" t="s">
        <v>41</v>
      </c>
      <c r="D5077">
        <v>29</v>
      </c>
      <c r="E5077" s="1" t="s">
        <v>57</v>
      </c>
      <c r="F5077" s="1" t="s">
        <v>58</v>
      </c>
      <c r="G5077" s="1" t="s">
        <v>98</v>
      </c>
      <c r="H5077" s="1" t="s">
        <v>112</v>
      </c>
      <c r="I5077" s="1" t="s">
        <v>113</v>
      </c>
      <c r="J5077" s="1" t="s">
        <v>80</v>
      </c>
      <c r="K5077" s="1" t="s">
        <v>48</v>
      </c>
      <c r="L5077" s="1" t="s">
        <v>48</v>
      </c>
      <c r="M5077" s="1" t="s">
        <v>48</v>
      </c>
      <c r="N5077" s="1" t="s">
        <v>48</v>
      </c>
      <c r="O5077" s="1" t="s">
        <v>48</v>
      </c>
      <c r="P5077" s="1" t="s">
        <v>49</v>
      </c>
      <c r="Q5077" s="1" t="s">
        <v>48</v>
      </c>
      <c r="R5077" s="1" t="s">
        <v>48</v>
      </c>
      <c r="S5077" s="1" t="s">
        <v>48</v>
      </c>
      <c r="T5077" s="1" t="s">
        <v>48</v>
      </c>
      <c r="U5077" s="1" t="s">
        <v>48</v>
      </c>
      <c r="V5077" s="1" t="s">
        <v>48</v>
      </c>
      <c r="W5077" s="1" t="s">
        <v>48</v>
      </c>
      <c r="X5077" s="1" t="s">
        <v>62</v>
      </c>
      <c r="Z5077" s="1" t="s">
        <v>114</v>
      </c>
      <c r="AA5077" s="1" t="s">
        <v>114</v>
      </c>
      <c r="AC5077" s="1" t="s">
        <v>53</v>
      </c>
      <c r="AD5077" s="1" t="s">
        <v>5712</v>
      </c>
      <c r="AK5077" s="1" t="s">
        <v>77</v>
      </c>
      <c r="AN5077" s="1" t="s">
        <v>5712</v>
      </c>
      <c r="AP5077" s="1" t="s">
        <v>5712</v>
      </c>
      <c r="AR5077" s="1" t="s">
        <v>5712</v>
      </c>
      <c r="AT5077" s="1" t="s">
        <v>5712</v>
      </c>
      <c r="AV5077" s="1" t="s">
        <v>105</v>
      </c>
    </row>
    <row r="5078" spans="1:53" x14ac:dyDescent="0.35">
      <c r="A5078" s="1" t="s">
        <v>18301</v>
      </c>
      <c r="B5078" s="1" t="s">
        <v>18287</v>
      </c>
      <c r="C5078" s="1" t="s">
        <v>71</v>
      </c>
      <c r="D5078">
        <v>23</v>
      </c>
      <c r="E5078" s="1" t="s">
        <v>57</v>
      </c>
      <c r="F5078" s="1" t="s">
        <v>58</v>
      </c>
      <c r="G5078" s="1" t="s">
        <v>44</v>
      </c>
      <c r="H5078" s="1" t="s">
        <v>45</v>
      </c>
      <c r="I5078" s="1" t="s">
        <v>74</v>
      </c>
      <c r="J5078" s="1" t="s">
        <v>47</v>
      </c>
      <c r="K5078" s="1" t="s">
        <v>49</v>
      </c>
      <c r="L5078" s="1" t="s">
        <v>48</v>
      </c>
      <c r="M5078" s="1" t="s">
        <v>48</v>
      </c>
      <c r="N5078" s="1" t="s">
        <v>48</v>
      </c>
      <c r="O5078" s="1" t="s">
        <v>48</v>
      </c>
      <c r="P5078" s="1" t="s">
        <v>48</v>
      </c>
      <c r="Q5078" s="1" t="s">
        <v>48</v>
      </c>
      <c r="R5078" s="1" t="s">
        <v>48</v>
      </c>
      <c r="S5078" s="1" t="s">
        <v>48</v>
      </c>
      <c r="T5078" s="1" t="s">
        <v>48</v>
      </c>
      <c r="U5078" s="1" t="s">
        <v>48</v>
      </c>
      <c r="V5078" s="1" t="s">
        <v>48</v>
      </c>
      <c r="W5078" s="1" t="s">
        <v>48</v>
      </c>
      <c r="X5078" s="1" t="s">
        <v>62</v>
      </c>
      <c r="AC5078" s="1" t="s">
        <v>5712</v>
      </c>
      <c r="AD5078" s="1" t="s">
        <v>5712</v>
      </c>
      <c r="AK5078" s="1" t="s">
        <v>63</v>
      </c>
      <c r="AN5078" s="1" t="s">
        <v>5712</v>
      </c>
      <c r="AP5078" s="1" t="s">
        <v>5712</v>
      </c>
      <c r="AR5078" s="1" t="s">
        <v>5712</v>
      </c>
      <c r="AT5078" s="1" t="s">
        <v>5712</v>
      </c>
      <c r="AV5078" s="1" t="s">
        <v>115</v>
      </c>
    </row>
    <row r="5079" spans="1:53" x14ac:dyDescent="0.35">
      <c r="A5079" s="1" t="s">
        <v>18302</v>
      </c>
      <c r="B5079" s="1" t="s">
        <v>18287</v>
      </c>
      <c r="C5079" s="1" t="s">
        <v>41</v>
      </c>
      <c r="D5079">
        <v>33</v>
      </c>
      <c r="E5079" s="1" t="s">
        <v>57</v>
      </c>
      <c r="F5079" s="1" t="s">
        <v>58</v>
      </c>
      <c r="G5079" s="1" t="s">
        <v>85</v>
      </c>
      <c r="H5079" s="1" t="s">
        <v>45</v>
      </c>
      <c r="I5079" s="1" t="s">
        <v>99</v>
      </c>
      <c r="J5079" s="1" t="s">
        <v>47</v>
      </c>
      <c r="K5079" s="1" t="s">
        <v>48</v>
      </c>
      <c r="L5079" s="1" t="s">
        <v>48</v>
      </c>
      <c r="M5079" s="1" t="s">
        <v>49</v>
      </c>
      <c r="N5079" s="1" t="s">
        <v>48</v>
      </c>
      <c r="O5079" s="1" t="s">
        <v>48</v>
      </c>
      <c r="P5079" s="1" t="s">
        <v>48</v>
      </c>
      <c r="Q5079" s="1" t="s">
        <v>48</v>
      </c>
      <c r="R5079" s="1" t="s">
        <v>48</v>
      </c>
      <c r="S5079" s="1" t="s">
        <v>48</v>
      </c>
      <c r="T5079" s="1" t="s">
        <v>48</v>
      </c>
      <c r="U5079" s="1" t="s">
        <v>48</v>
      </c>
      <c r="V5079" s="1" t="s">
        <v>48</v>
      </c>
      <c r="W5079" s="1" t="s">
        <v>48</v>
      </c>
      <c r="X5079" s="1" t="s">
        <v>116</v>
      </c>
      <c r="Y5079" s="1" t="s">
        <v>117</v>
      </c>
      <c r="AC5079" s="1" t="s">
        <v>5712</v>
      </c>
      <c r="AD5079" s="1" t="s">
        <v>5712</v>
      </c>
      <c r="AK5079" s="1" t="s">
        <v>101</v>
      </c>
      <c r="AN5079" s="1" t="s">
        <v>5712</v>
      </c>
      <c r="AP5079" s="1" t="s">
        <v>5712</v>
      </c>
      <c r="AR5079" s="1" t="s">
        <v>5712</v>
      </c>
      <c r="AT5079" s="1" t="s">
        <v>5712</v>
      </c>
      <c r="AV5079" s="1" t="s">
        <v>118</v>
      </c>
    </row>
    <row r="5080" spans="1:53" x14ac:dyDescent="0.35">
      <c r="A5080" s="1" t="s">
        <v>18303</v>
      </c>
      <c r="B5080" s="1" t="s">
        <v>18287</v>
      </c>
      <c r="C5080" s="1" t="s">
        <v>41</v>
      </c>
      <c r="D5080">
        <v>25</v>
      </c>
      <c r="E5080" s="1" t="s">
        <v>57</v>
      </c>
      <c r="F5080" s="1" t="s">
        <v>58</v>
      </c>
      <c r="G5080" s="1" t="s">
        <v>44</v>
      </c>
      <c r="H5080" s="1" t="s">
        <v>60</v>
      </c>
      <c r="I5080" s="1" t="s">
        <v>61</v>
      </c>
      <c r="J5080" s="1" t="s">
        <v>47</v>
      </c>
      <c r="K5080" s="1" t="s">
        <v>48</v>
      </c>
      <c r="L5080" s="1" t="s">
        <v>48</v>
      </c>
      <c r="M5080" s="1" t="s">
        <v>49</v>
      </c>
      <c r="N5080" s="1" t="s">
        <v>48</v>
      </c>
      <c r="O5080" s="1" t="s">
        <v>48</v>
      </c>
      <c r="P5080" s="1" t="s">
        <v>48</v>
      </c>
      <c r="Q5080" s="1" t="s">
        <v>48</v>
      </c>
      <c r="R5080" s="1" t="s">
        <v>48</v>
      </c>
      <c r="S5080" s="1" t="s">
        <v>48</v>
      </c>
      <c r="T5080" s="1" t="s">
        <v>48</v>
      </c>
      <c r="U5080" s="1" t="s">
        <v>48</v>
      </c>
      <c r="V5080" s="1" t="s">
        <v>48</v>
      </c>
      <c r="W5080" s="1" t="s">
        <v>48</v>
      </c>
      <c r="X5080" s="1" t="s">
        <v>75</v>
      </c>
      <c r="Y5080" s="1" t="s">
        <v>119</v>
      </c>
      <c r="Z5080" s="1" t="s">
        <v>121</v>
      </c>
      <c r="AA5080" s="1" t="s">
        <v>121</v>
      </c>
      <c r="AC5080" s="1" t="s">
        <v>120</v>
      </c>
      <c r="AD5080" s="1" t="s">
        <v>5712</v>
      </c>
      <c r="AK5080" s="1" t="s">
        <v>55</v>
      </c>
      <c r="AN5080" s="1" t="s">
        <v>5712</v>
      </c>
      <c r="AP5080" s="1" t="s">
        <v>5712</v>
      </c>
      <c r="AR5080" s="1" t="s">
        <v>5712</v>
      </c>
      <c r="AT5080" s="1" t="s">
        <v>5712</v>
      </c>
      <c r="AV5080" s="1" t="s">
        <v>122</v>
      </c>
    </row>
    <row r="5081" spans="1:53" x14ac:dyDescent="0.35">
      <c r="A5081" s="1" t="s">
        <v>18304</v>
      </c>
      <c r="B5081" s="1" t="s">
        <v>18287</v>
      </c>
      <c r="C5081" s="1" t="s">
        <v>41</v>
      </c>
      <c r="D5081">
        <v>52</v>
      </c>
      <c r="E5081" s="1" t="s">
        <v>42</v>
      </c>
      <c r="F5081" s="1" t="s">
        <v>66</v>
      </c>
      <c r="G5081" s="1" t="s">
        <v>73</v>
      </c>
      <c r="H5081" s="1" t="s">
        <v>45</v>
      </c>
      <c r="I5081" s="1" t="s">
        <v>113</v>
      </c>
      <c r="J5081" s="1" t="s">
        <v>47</v>
      </c>
      <c r="K5081" s="1" t="s">
        <v>49</v>
      </c>
      <c r="L5081" s="1" t="s">
        <v>48</v>
      </c>
      <c r="M5081" s="1" t="s">
        <v>48</v>
      </c>
      <c r="N5081" s="1" t="s">
        <v>48</v>
      </c>
      <c r="O5081" s="1" t="s">
        <v>48</v>
      </c>
      <c r="P5081" s="1" t="s">
        <v>48</v>
      </c>
      <c r="Q5081" s="1" t="s">
        <v>48</v>
      </c>
      <c r="R5081" s="1" t="s">
        <v>48</v>
      </c>
      <c r="S5081" s="1" t="s">
        <v>48</v>
      </c>
      <c r="T5081" s="1" t="s">
        <v>49</v>
      </c>
      <c r="U5081" s="1" t="s">
        <v>48</v>
      </c>
      <c r="V5081" s="1" t="s">
        <v>48</v>
      </c>
      <c r="W5081" s="1" t="s">
        <v>48</v>
      </c>
      <c r="X5081" s="1" t="s">
        <v>116</v>
      </c>
      <c r="Y5081" s="1" t="s">
        <v>123</v>
      </c>
      <c r="AC5081" s="1" t="s">
        <v>5712</v>
      </c>
      <c r="AD5081" s="1" t="s">
        <v>5712</v>
      </c>
      <c r="AK5081" s="1" t="s">
        <v>63</v>
      </c>
      <c r="AN5081" s="1" t="s">
        <v>5712</v>
      </c>
      <c r="AP5081" s="1" t="s">
        <v>5712</v>
      </c>
      <c r="AR5081" s="1" t="s">
        <v>5712</v>
      </c>
      <c r="AT5081" s="1" t="s">
        <v>5712</v>
      </c>
      <c r="AV5081" s="1" t="s">
        <v>124</v>
      </c>
    </row>
    <row r="5082" spans="1:53" x14ac:dyDescent="0.35">
      <c r="A5082" s="1" t="s">
        <v>18305</v>
      </c>
      <c r="B5082" s="1" t="s">
        <v>18287</v>
      </c>
      <c r="C5082" s="1" t="s">
        <v>41</v>
      </c>
      <c r="D5082">
        <v>79</v>
      </c>
      <c r="E5082" s="1" t="s">
        <v>65</v>
      </c>
      <c r="F5082" s="1" t="s">
        <v>43</v>
      </c>
      <c r="G5082" s="1" t="s">
        <v>59</v>
      </c>
      <c r="H5082" s="1" t="s">
        <v>67</v>
      </c>
      <c r="I5082" s="1" t="s">
        <v>125</v>
      </c>
      <c r="J5082" s="1" t="s">
        <v>47</v>
      </c>
      <c r="K5082" s="1" t="s">
        <v>48</v>
      </c>
      <c r="L5082" s="1" t="s">
        <v>49</v>
      </c>
      <c r="M5082" s="1" t="s">
        <v>48</v>
      </c>
      <c r="N5082" s="1" t="s">
        <v>48</v>
      </c>
      <c r="O5082" s="1" t="s">
        <v>48</v>
      </c>
      <c r="P5082" s="1" t="s">
        <v>48</v>
      </c>
      <c r="Q5082" s="1" t="s">
        <v>48</v>
      </c>
      <c r="R5082" s="1" t="s">
        <v>48</v>
      </c>
      <c r="S5082" s="1" t="s">
        <v>48</v>
      </c>
      <c r="T5082" s="1" t="s">
        <v>48</v>
      </c>
      <c r="U5082" s="1" t="s">
        <v>48</v>
      </c>
      <c r="V5082" s="1" t="s">
        <v>48</v>
      </c>
      <c r="W5082" s="1" t="s">
        <v>48</v>
      </c>
      <c r="X5082" s="1" t="s">
        <v>116</v>
      </c>
      <c r="Y5082" s="1" t="s">
        <v>126</v>
      </c>
      <c r="AC5082" s="1" t="s">
        <v>5712</v>
      </c>
      <c r="AD5082" s="1" t="s">
        <v>5712</v>
      </c>
      <c r="AK5082" s="1" t="s">
        <v>55</v>
      </c>
      <c r="AN5082" s="1" t="s">
        <v>5712</v>
      </c>
      <c r="AP5082" s="1" t="s">
        <v>5712</v>
      </c>
      <c r="AR5082" s="1" t="s">
        <v>5712</v>
      </c>
      <c r="AT5082" s="1" t="s">
        <v>5712</v>
      </c>
      <c r="AV5082" s="1" t="s">
        <v>127</v>
      </c>
      <c r="AX5082" s="1" t="s">
        <v>128</v>
      </c>
    </row>
    <row r="5083" spans="1:53" x14ac:dyDescent="0.35">
      <c r="A5083" s="1" t="s">
        <v>18306</v>
      </c>
      <c r="B5083" s="1" t="s">
        <v>18287</v>
      </c>
      <c r="C5083" s="1" t="s">
        <v>41</v>
      </c>
      <c r="D5083">
        <v>86</v>
      </c>
      <c r="E5083" s="1" t="s">
        <v>65</v>
      </c>
      <c r="F5083" s="1" t="s">
        <v>66</v>
      </c>
      <c r="G5083" s="1" t="s">
        <v>73</v>
      </c>
      <c r="H5083" s="1" t="s">
        <v>67</v>
      </c>
      <c r="I5083" s="1" t="s">
        <v>68</v>
      </c>
      <c r="J5083" s="1" t="s">
        <v>47</v>
      </c>
      <c r="K5083" s="1" t="s">
        <v>49</v>
      </c>
      <c r="L5083" s="1" t="s">
        <v>48</v>
      </c>
      <c r="M5083" s="1" t="s">
        <v>48</v>
      </c>
      <c r="N5083" s="1" t="s">
        <v>48</v>
      </c>
      <c r="O5083" s="1" t="s">
        <v>48</v>
      </c>
      <c r="P5083" s="1" t="s">
        <v>48</v>
      </c>
      <c r="Q5083" s="1" t="s">
        <v>48</v>
      </c>
      <c r="R5083" s="1" t="s">
        <v>48</v>
      </c>
      <c r="S5083" s="1" t="s">
        <v>48</v>
      </c>
      <c r="T5083" s="1" t="s">
        <v>49</v>
      </c>
      <c r="U5083" s="1" t="s">
        <v>48</v>
      </c>
      <c r="V5083" s="1" t="s">
        <v>48</v>
      </c>
      <c r="W5083" s="1" t="s">
        <v>48</v>
      </c>
      <c r="X5083" s="1" t="s">
        <v>62</v>
      </c>
      <c r="Z5083" s="1" t="s">
        <v>130</v>
      </c>
      <c r="AA5083" s="1" t="s">
        <v>130</v>
      </c>
      <c r="AC5083" s="1" t="s">
        <v>129</v>
      </c>
      <c r="AD5083" s="1" t="s">
        <v>5712</v>
      </c>
      <c r="AK5083" s="1" t="s">
        <v>63</v>
      </c>
      <c r="AN5083" s="1" t="s">
        <v>131</v>
      </c>
      <c r="AO5083" s="1" t="s">
        <v>132</v>
      </c>
      <c r="AP5083" s="1" t="s">
        <v>131</v>
      </c>
      <c r="AQ5083" s="1" t="s">
        <v>133</v>
      </c>
      <c r="AR5083" s="1" t="s">
        <v>82</v>
      </c>
      <c r="AS5083" s="1" t="s">
        <v>134</v>
      </c>
      <c r="AT5083" s="1" t="s">
        <v>5712</v>
      </c>
      <c r="AV5083" s="1" t="s">
        <v>135</v>
      </c>
      <c r="AW5083" s="1" t="s">
        <v>136</v>
      </c>
    </row>
    <row r="5084" spans="1:53" x14ac:dyDescent="0.35">
      <c r="A5084" s="1" t="s">
        <v>18307</v>
      </c>
      <c r="B5084" s="1" t="s">
        <v>18287</v>
      </c>
      <c r="C5084" s="1" t="s">
        <v>71</v>
      </c>
      <c r="D5084">
        <v>48</v>
      </c>
      <c r="E5084" s="1" t="s">
        <v>42</v>
      </c>
      <c r="F5084" s="1" t="s">
        <v>107</v>
      </c>
      <c r="G5084" s="1" t="s">
        <v>137</v>
      </c>
      <c r="H5084" s="1" t="s">
        <v>45</v>
      </c>
      <c r="I5084" s="1" t="s">
        <v>46</v>
      </c>
      <c r="J5084" s="1" t="s">
        <v>47</v>
      </c>
      <c r="K5084" s="1" t="s">
        <v>49</v>
      </c>
      <c r="L5084" s="1" t="s">
        <v>48</v>
      </c>
      <c r="M5084" s="1" t="s">
        <v>48</v>
      </c>
      <c r="N5084" s="1" t="s">
        <v>48</v>
      </c>
      <c r="O5084" s="1" t="s">
        <v>48</v>
      </c>
      <c r="P5084" s="1" t="s">
        <v>48</v>
      </c>
      <c r="Q5084" s="1" t="s">
        <v>48</v>
      </c>
      <c r="R5084" s="1" t="s">
        <v>48</v>
      </c>
      <c r="S5084" s="1" t="s">
        <v>48</v>
      </c>
      <c r="T5084" s="1" t="s">
        <v>49</v>
      </c>
      <c r="U5084" s="1" t="s">
        <v>48</v>
      </c>
      <c r="V5084" s="1" t="s">
        <v>48</v>
      </c>
      <c r="W5084" s="1" t="s">
        <v>48</v>
      </c>
      <c r="X5084" s="1" t="s">
        <v>51</v>
      </c>
      <c r="Y5084" s="1" t="s">
        <v>138</v>
      </c>
      <c r="AC5084" s="1" t="s">
        <v>5712</v>
      </c>
      <c r="AD5084" s="1" t="s">
        <v>5712</v>
      </c>
      <c r="AK5084" s="1" t="s">
        <v>63</v>
      </c>
      <c r="AN5084" s="1" t="s">
        <v>5712</v>
      </c>
      <c r="AP5084" s="1" t="s">
        <v>5712</v>
      </c>
      <c r="AR5084" s="1" t="s">
        <v>5712</v>
      </c>
      <c r="AT5084" s="1" t="s">
        <v>5712</v>
      </c>
      <c r="AV5084" s="1" t="s">
        <v>139</v>
      </c>
    </row>
    <row r="5085" spans="1:53" x14ac:dyDescent="0.35">
      <c r="A5085" s="1" t="s">
        <v>18308</v>
      </c>
      <c r="B5085" s="1" t="s">
        <v>18287</v>
      </c>
      <c r="C5085" s="1" t="s">
        <v>41</v>
      </c>
      <c r="D5085">
        <v>32</v>
      </c>
      <c r="E5085" s="1" t="s">
        <v>57</v>
      </c>
      <c r="F5085" s="1" t="s">
        <v>107</v>
      </c>
      <c r="G5085" s="1" t="s">
        <v>59</v>
      </c>
      <c r="H5085" s="1" t="s">
        <v>79</v>
      </c>
      <c r="I5085" s="1" t="s">
        <v>113</v>
      </c>
      <c r="J5085" s="1" t="s">
        <v>47</v>
      </c>
      <c r="K5085" s="1" t="s">
        <v>48</v>
      </c>
      <c r="L5085" s="1" t="s">
        <v>48</v>
      </c>
      <c r="M5085" s="1" t="s">
        <v>48</v>
      </c>
      <c r="N5085" s="1" t="s">
        <v>48</v>
      </c>
      <c r="O5085" s="1" t="s">
        <v>49</v>
      </c>
      <c r="P5085" s="1" t="s">
        <v>48</v>
      </c>
      <c r="Q5085" s="1" t="s">
        <v>48</v>
      </c>
      <c r="R5085" s="1" t="s">
        <v>48</v>
      </c>
      <c r="S5085" s="1" t="s">
        <v>48</v>
      </c>
      <c r="T5085" s="1" t="s">
        <v>48</v>
      </c>
      <c r="U5085" s="1" t="s">
        <v>48</v>
      </c>
      <c r="V5085" s="1" t="s">
        <v>48</v>
      </c>
      <c r="W5085" s="1" t="s">
        <v>48</v>
      </c>
      <c r="X5085" s="1" t="s">
        <v>62</v>
      </c>
      <c r="Z5085" s="1" t="s">
        <v>140</v>
      </c>
      <c r="AA5085" s="1" t="s">
        <v>140</v>
      </c>
      <c r="AC5085" s="1" t="s">
        <v>53</v>
      </c>
      <c r="AD5085" s="1" t="s">
        <v>5712</v>
      </c>
      <c r="AK5085" s="1" t="s">
        <v>63</v>
      </c>
      <c r="AN5085" s="1" t="s">
        <v>5712</v>
      </c>
      <c r="AP5085" s="1" t="s">
        <v>5712</v>
      </c>
      <c r="AR5085" s="1" t="s">
        <v>5712</v>
      </c>
      <c r="AT5085" s="1" t="s">
        <v>5712</v>
      </c>
      <c r="AV5085" s="1" t="s">
        <v>141</v>
      </c>
    </row>
    <row r="5086" spans="1:53" x14ac:dyDescent="0.35">
      <c r="A5086" s="1" t="s">
        <v>18309</v>
      </c>
      <c r="B5086" s="1" t="s">
        <v>18287</v>
      </c>
      <c r="C5086" s="1" t="s">
        <v>41</v>
      </c>
      <c r="D5086">
        <v>65</v>
      </c>
      <c r="E5086" s="1" t="s">
        <v>65</v>
      </c>
      <c r="F5086" s="1" t="s">
        <v>43</v>
      </c>
      <c r="G5086" s="1" t="s">
        <v>59</v>
      </c>
      <c r="H5086" s="1" t="s">
        <v>92</v>
      </c>
      <c r="I5086" s="1" t="s">
        <v>125</v>
      </c>
      <c r="J5086" s="1" t="s">
        <v>47</v>
      </c>
      <c r="K5086" s="1" t="s">
        <v>48</v>
      </c>
      <c r="L5086" s="1" t="s">
        <v>48</v>
      </c>
      <c r="M5086" s="1" t="s">
        <v>49</v>
      </c>
      <c r="N5086" s="1" t="s">
        <v>48</v>
      </c>
      <c r="O5086" s="1" t="s">
        <v>48</v>
      </c>
      <c r="P5086" s="1" t="s">
        <v>48</v>
      </c>
      <c r="Q5086" s="1" t="s">
        <v>48</v>
      </c>
      <c r="R5086" s="1" t="s">
        <v>48</v>
      </c>
      <c r="S5086" s="1" t="s">
        <v>48</v>
      </c>
      <c r="T5086" s="1" t="s">
        <v>48</v>
      </c>
      <c r="U5086" s="1" t="s">
        <v>48</v>
      </c>
      <c r="V5086" s="1" t="s">
        <v>48</v>
      </c>
      <c r="W5086" s="1" t="s">
        <v>48</v>
      </c>
      <c r="X5086" s="1" t="s">
        <v>62</v>
      </c>
      <c r="Z5086" s="1" t="s">
        <v>142</v>
      </c>
      <c r="AA5086" s="1" t="s">
        <v>142</v>
      </c>
      <c r="AC5086" s="1" t="s">
        <v>120</v>
      </c>
      <c r="AD5086" s="1" t="s">
        <v>5712</v>
      </c>
      <c r="AK5086" s="1" t="s">
        <v>55</v>
      </c>
      <c r="AN5086" s="1" t="s">
        <v>5712</v>
      </c>
      <c r="AP5086" s="1" t="s">
        <v>5712</v>
      </c>
      <c r="AR5086" s="1" t="s">
        <v>5712</v>
      </c>
      <c r="AT5086" s="1" t="s">
        <v>5712</v>
      </c>
      <c r="AV5086" s="1" t="s">
        <v>143</v>
      </c>
    </row>
    <row r="5087" spans="1:53" ht="409.5" x14ac:dyDescent="0.35">
      <c r="A5087" s="1" t="s">
        <v>18310</v>
      </c>
      <c r="B5087" s="1" t="s">
        <v>18287</v>
      </c>
      <c r="C5087" s="1" t="s">
        <v>71</v>
      </c>
      <c r="D5087">
        <v>58</v>
      </c>
      <c r="E5087" s="1" t="s">
        <v>65</v>
      </c>
      <c r="F5087" s="1" t="s">
        <v>72</v>
      </c>
      <c r="G5087" s="1" t="s">
        <v>85</v>
      </c>
      <c r="H5087" s="1" t="s">
        <v>144</v>
      </c>
      <c r="I5087" s="1" t="s">
        <v>74</v>
      </c>
      <c r="J5087" s="1" t="s">
        <v>80</v>
      </c>
      <c r="K5087" s="1" t="s">
        <v>48</v>
      </c>
      <c r="L5087" s="1" t="s">
        <v>49</v>
      </c>
      <c r="M5087" s="1" t="s">
        <v>48</v>
      </c>
      <c r="N5087" s="1" t="s">
        <v>48</v>
      </c>
      <c r="O5087" s="1" t="s">
        <v>48</v>
      </c>
      <c r="P5087" s="1" t="s">
        <v>48</v>
      </c>
      <c r="Q5087" s="1" t="s">
        <v>48</v>
      </c>
      <c r="R5087" s="1" t="s">
        <v>48</v>
      </c>
      <c r="S5087" s="1" t="s">
        <v>48</v>
      </c>
      <c r="T5087" s="1" t="s">
        <v>49</v>
      </c>
      <c r="U5087" s="1" t="s">
        <v>48</v>
      </c>
      <c r="V5087" s="1" t="s">
        <v>48</v>
      </c>
      <c r="W5087" s="1" t="s">
        <v>48</v>
      </c>
      <c r="X5087" s="1" t="s">
        <v>145</v>
      </c>
      <c r="Y5087" s="2" t="s">
        <v>146</v>
      </c>
      <c r="Z5087" s="2" t="s">
        <v>18311</v>
      </c>
      <c r="AA5087" s="2" t="s">
        <v>18311</v>
      </c>
      <c r="AC5087" s="1" t="s">
        <v>94</v>
      </c>
      <c r="AD5087" s="1" t="s">
        <v>5712</v>
      </c>
      <c r="AK5087" s="1" t="s">
        <v>101</v>
      </c>
      <c r="AN5087" s="1" t="s">
        <v>5712</v>
      </c>
      <c r="AP5087" s="1" t="s">
        <v>5712</v>
      </c>
      <c r="AR5087" s="1" t="s">
        <v>5712</v>
      </c>
      <c r="AT5087" s="1" t="s">
        <v>5712</v>
      </c>
      <c r="AV5087" s="2" t="s">
        <v>148</v>
      </c>
      <c r="AW5087" s="1" t="s">
        <v>149</v>
      </c>
      <c r="AX5087" s="2" t="s">
        <v>150</v>
      </c>
      <c r="AY5087" s="2" t="s">
        <v>151</v>
      </c>
      <c r="AZ5087" s="2" t="s">
        <v>152</v>
      </c>
      <c r="BA5087" s="2" t="s">
        <v>153</v>
      </c>
    </row>
    <row r="5088" spans="1:53" x14ac:dyDescent="0.35">
      <c r="A5088" s="1" t="s">
        <v>18312</v>
      </c>
      <c r="B5088" s="1" t="s">
        <v>18287</v>
      </c>
      <c r="C5088" s="1" t="s">
        <v>41</v>
      </c>
      <c r="D5088">
        <v>42</v>
      </c>
      <c r="E5088" s="1" t="s">
        <v>42</v>
      </c>
      <c r="F5088" s="1" t="s">
        <v>107</v>
      </c>
      <c r="G5088" s="1" t="s">
        <v>44</v>
      </c>
      <c r="H5088" s="1" t="s">
        <v>79</v>
      </c>
      <c r="I5088" s="1" t="s">
        <v>68</v>
      </c>
      <c r="J5088" s="1" t="s">
        <v>47</v>
      </c>
      <c r="K5088" s="1" t="s">
        <v>49</v>
      </c>
      <c r="L5088" s="1" t="s">
        <v>48</v>
      </c>
      <c r="M5088" s="1" t="s">
        <v>48</v>
      </c>
      <c r="N5088" s="1" t="s">
        <v>48</v>
      </c>
      <c r="O5088" s="1" t="s">
        <v>48</v>
      </c>
      <c r="P5088" s="1" t="s">
        <v>48</v>
      </c>
      <c r="Q5088" s="1" t="s">
        <v>48</v>
      </c>
      <c r="R5088" s="1" t="s">
        <v>48</v>
      </c>
      <c r="S5088" s="1" t="s">
        <v>48</v>
      </c>
      <c r="T5088" s="1" t="s">
        <v>48</v>
      </c>
      <c r="U5088" s="1" t="s">
        <v>48</v>
      </c>
      <c r="V5088" s="1" t="s">
        <v>48</v>
      </c>
      <c r="W5088" s="1" t="s">
        <v>48</v>
      </c>
      <c r="X5088" s="1" t="s">
        <v>62</v>
      </c>
      <c r="Z5088" s="1" t="s">
        <v>154</v>
      </c>
      <c r="AA5088" s="1" t="s">
        <v>154</v>
      </c>
      <c r="AC5088" s="1" t="s">
        <v>103</v>
      </c>
      <c r="AD5088" s="1" t="s">
        <v>5712</v>
      </c>
      <c r="AK5088" s="1" t="s">
        <v>55</v>
      </c>
      <c r="AN5088" s="1" t="s">
        <v>5712</v>
      </c>
      <c r="AP5088" s="1" t="s">
        <v>5712</v>
      </c>
      <c r="AR5088" s="1" t="s">
        <v>5712</v>
      </c>
      <c r="AT5088" s="1" t="s">
        <v>5712</v>
      </c>
      <c r="AV5088" s="1" t="s">
        <v>155</v>
      </c>
      <c r="AW5088" s="1" t="s">
        <v>156</v>
      </c>
      <c r="AX5088" s="1" t="s">
        <v>157</v>
      </c>
      <c r="AY5088" s="1" t="s">
        <v>158</v>
      </c>
      <c r="AZ5088" s="1" t="s">
        <v>159</v>
      </c>
      <c r="BA5088" s="1" t="s">
        <v>160</v>
      </c>
    </row>
    <row r="5089" spans="1:53" x14ac:dyDescent="0.35">
      <c r="A5089" s="1" t="s">
        <v>18313</v>
      </c>
      <c r="B5089" s="1" t="s">
        <v>18287</v>
      </c>
      <c r="C5089" s="1" t="s">
        <v>41</v>
      </c>
      <c r="D5089">
        <v>63</v>
      </c>
      <c r="E5089" s="1" t="s">
        <v>65</v>
      </c>
      <c r="F5089" s="1" t="s">
        <v>72</v>
      </c>
      <c r="G5089" s="1" t="s">
        <v>59</v>
      </c>
      <c r="H5089" s="1" t="s">
        <v>67</v>
      </c>
      <c r="I5089" s="1" t="s">
        <v>90</v>
      </c>
      <c r="J5089" s="1" t="s">
        <v>80</v>
      </c>
      <c r="K5089" s="1" t="s">
        <v>48</v>
      </c>
      <c r="L5089" s="1" t="s">
        <v>48</v>
      </c>
      <c r="M5089" s="1" t="s">
        <v>48</v>
      </c>
      <c r="N5089" s="1" t="s">
        <v>48</v>
      </c>
      <c r="O5089" s="1" t="s">
        <v>48</v>
      </c>
      <c r="P5089" s="1" t="s">
        <v>48</v>
      </c>
      <c r="Q5089" s="1" t="s">
        <v>48</v>
      </c>
      <c r="R5089" s="1" t="s">
        <v>48</v>
      </c>
      <c r="S5089" s="1" t="s">
        <v>48</v>
      </c>
      <c r="T5089" s="1" t="s">
        <v>49</v>
      </c>
      <c r="U5089" s="1" t="s">
        <v>48</v>
      </c>
      <c r="V5089" s="1" t="s">
        <v>48</v>
      </c>
      <c r="W5089" s="1" t="s">
        <v>48</v>
      </c>
      <c r="X5089" s="1" t="s">
        <v>62</v>
      </c>
      <c r="AC5089" s="1" t="s">
        <v>5712</v>
      </c>
      <c r="AD5089" s="1" t="s">
        <v>5712</v>
      </c>
      <c r="AK5089" s="1" t="s">
        <v>77</v>
      </c>
      <c r="AN5089" s="1" t="s">
        <v>5712</v>
      </c>
      <c r="AP5089" s="1" t="s">
        <v>5712</v>
      </c>
      <c r="AR5089" s="1" t="s">
        <v>5712</v>
      </c>
      <c r="AT5089" s="1" t="s">
        <v>5712</v>
      </c>
      <c r="AV5089" s="1" t="s">
        <v>161</v>
      </c>
    </row>
    <row r="5090" spans="1:53" x14ac:dyDescent="0.35">
      <c r="A5090" s="1" t="s">
        <v>18314</v>
      </c>
      <c r="B5090" s="1" t="s">
        <v>18287</v>
      </c>
      <c r="C5090" s="1" t="s">
        <v>41</v>
      </c>
      <c r="D5090">
        <v>63</v>
      </c>
      <c r="E5090" s="1" t="s">
        <v>65</v>
      </c>
      <c r="F5090" s="1" t="s">
        <v>66</v>
      </c>
      <c r="G5090" s="1" t="s">
        <v>59</v>
      </c>
      <c r="H5090" s="1" t="s">
        <v>79</v>
      </c>
      <c r="I5090" s="1" t="s">
        <v>68</v>
      </c>
      <c r="J5090" s="1" t="s">
        <v>47</v>
      </c>
      <c r="K5090" s="1" t="s">
        <v>48</v>
      </c>
      <c r="L5090" s="1" t="s">
        <v>48</v>
      </c>
      <c r="M5090" s="1" t="s">
        <v>49</v>
      </c>
      <c r="N5090" s="1" t="s">
        <v>48</v>
      </c>
      <c r="O5090" s="1" t="s">
        <v>48</v>
      </c>
      <c r="P5090" s="1" t="s">
        <v>48</v>
      </c>
      <c r="Q5090" s="1" t="s">
        <v>48</v>
      </c>
      <c r="R5090" s="1" t="s">
        <v>48</v>
      </c>
      <c r="S5090" s="1" t="s">
        <v>48</v>
      </c>
      <c r="T5090" s="1" t="s">
        <v>48</v>
      </c>
      <c r="U5090" s="1" t="s">
        <v>48</v>
      </c>
      <c r="V5090" s="1" t="s">
        <v>48</v>
      </c>
      <c r="W5090" s="1" t="s">
        <v>48</v>
      </c>
      <c r="X5090" s="1" t="s">
        <v>116</v>
      </c>
      <c r="Y5090" s="1" t="s">
        <v>162</v>
      </c>
      <c r="AC5090" s="1" t="s">
        <v>5712</v>
      </c>
      <c r="AD5090" s="1" t="s">
        <v>5712</v>
      </c>
      <c r="AK5090" s="1" t="s">
        <v>63</v>
      </c>
      <c r="AN5090" s="1" t="s">
        <v>5712</v>
      </c>
      <c r="AP5090" s="1" t="s">
        <v>5712</v>
      </c>
      <c r="AR5090" s="1" t="s">
        <v>5712</v>
      </c>
      <c r="AT5090" s="1" t="s">
        <v>5712</v>
      </c>
      <c r="AV5090" s="1" t="s">
        <v>163</v>
      </c>
    </row>
    <row r="5091" spans="1:53" x14ac:dyDescent="0.35">
      <c r="A5091" s="1" t="s">
        <v>18315</v>
      </c>
      <c r="B5091" s="1" t="s">
        <v>18287</v>
      </c>
      <c r="C5091" s="1" t="s">
        <v>41</v>
      </c>
      <c r="D5091">
        <v>79</v>
      </c>
      <c r="E5091" s="1" t="s">
        <v>65</v>
      </c>
      <c r="F5091" s="1" t="s">
        <v>66</v>
      </c>
      <c r="G5091" s="1" t="s">
        <v>44</v>
      </c>
      <c r="H5091" s="1" t="s">
        <v>67</v>
      </c>
      <c r="I5091" s="1" t="s">
        <v>90</v>
      </c>
      <c r="J5091" s="1" t="s">
        <v>47</v>
      </c>
      <c r="K5091" s="1" t="s">
        <v>48</v>
      </c>
      <c r="L5091" s="1" t="s">
        <v>48</v>
      </c>
      <c r="M5091" s="1" t="s">
        <v>48</v>
      </c>
      <c r="N5091" s="1" t="s">
        <v>48</v>
      </c>
      <c r="O5091" s="1" t="s">
        <v>48</v>
      </c>
      <c r="P5091" s="1" t="s">
        <v>49</v>
      </c>
      <c r="Q5091" s="1" t="s">
        <v>48</v>
      </c>
      <c r="R5091" s="1" t="s">
        <v>48</v>
      </c>
      <c r="S5091" s="1" t="s">
        <v>48</v>
      </c>
      <c r="T5091" s="1" t="s">
        <v>48</v>
      </c>
      <c r="U5091" s="1" t="s">
        <v>48</v>
      </c>
      <c r="V5091" s="1" t="s">
        <v>48</v>
      </c>
      <c r="W5091" s="1" t="s">
        <v>48</v>
      </c>
      <c r="X5091" s="1" t="s">
        <v>62</v>
      </c>
      <c r="AC5091" s="1" t="s">
        <v>5712</v>
      </c>
      <c r="AD5091" s="1" t="s">
        <v>5712</v>
      </c>
      <c r="AK5091" s="1" t="s">
        <v>77</v>
      </c>
      <c r="AN5091" s="1" t="s">
        <v>5712</v>
      </c>
      <c r="AP5091" s="1" t="s">
        <v>5712</v>
      </c>
      <c r="AR5091" s="1" t="s">
        <v>5712</v>
      </c>
      <c r="AT5091" s="1" t="s">
        <v>5712</v>
      </c>
      <c r="AV5091" s="1" t="s">
        <v>164</v>
      </c>
    </row>
    <row r="5092" spans="1:53" x14ac:dyDescent="0.35">
      <c r="A5092" s="1" t="s">
        <v>18316</v>
      </c>
      <c r="B5092" s="1" t="s">
        <v>18287</v>
      </c>
      <c r="C5092" s="1" t="s">
        <v>41</v>
      </c>
      <c r="D5092">
        <v>27</v>
      </c>
      <c r="E5092" s="1" t="s">
        <v>57</v>
      </c>
      <c r="F5092" s="1" t="s">
        <v>58</v>
      </c>
      <c r="G5092" s="1" t="s">
        <v>98</v>
      </c>
      <c r="H5092" s="1" t="s">
        <v>112</v>
      </c>
      <c r="I5092" s="1" t="s">
        <v>90</v>
      </c>
      <c r="J5092" s="1" t="s">
        <v>47</v>
      </c>
      <c r="K5092" s="1" t="s">
        <v>48</v>
      </c>
      <c r="L5092" s="1" t="s">
        <v>49</v>
      </c>
      <c r="M5092" s="1" t="s">
        <v>48</v>
      </c>
      <c r="N5092" s="1" t="s">
        <v>48</v>
      </c>
      <c r="O5092" s="1" t="s">
        <v>48</v>
      </c>
      <c r="P5092" s="1" t="s">
        <v>48</v>
      </c>
      <c r="Q5092" s="1" t="s">
        <v>48</v>
      </c>
      <c r="R5092" s="1" t="s">
        <v>48</v>
      </c>
      <c r="S5092" s="1" t="s">
        <v>48</v>
      </c>
      <c r="T5092" s="1" t="s">
        <v>48</v>
      </c>
      <c r="U5092" s="1" t="s">
        <v>48</v>
      </c>
      <c r="V5092" s="1" t="s">
        <v>48</v>
      </c>
      <c r="W5092" s="1" t="s">
        <v>48</v>
      </c>
      <c r="X5092" s="1" t="s">
        <v>62</v>
      </c>
      <c r="AC5092" s="1" t="s">
        <v>5712</v>
      </c>
      <c r="AD5092" s="1" t="s">
        <v>5712</v>
      </c>
      <c r="AK5092" s="1" t="s">
        <v>63</v>
      </c>
      <c r="AN5092" s="1" t="s">
        <v>5712</v>
      </c>
      <c r="AP5092" s="1" t="s">
        <v>5712</v>
      </c>
      <c r="AR5092" s="1" t="s">
        <v>5712</v>
      </c>
      <c r="AT5092" s="1" t="s">
        <v>5712</v>
      </c>
      <c r="AV5092" s="1" t="s">
        <v>165</v>
      </c>
    </row>
    <row r="5093" spans="1:53" ht="409.5" x14ac:dyDescent="0.35">
      <c r="A5093" s="1" t="s">
        <v>18317</v>
      </c>
      <c r="B5093" s="1" t="s">
        <v>18287</v>
      </c>
      <c r="C5093" s="1" t="s">
        <v>41</v>
      </c>
      <c r="D5093">
        <v>77</v>
      </c>
      <c r="E5093" s="1" t="s">
        <v>65</v>
      </c>
      <c r="F5093" s="1" t="s">
        <v>72</v>
      </c>
      <c r="G5093" s="1" t="s">
        <v>85</v>
      </c>
      <c r="H5093" s="1" t="s">
        <v>67</v>
      </c>
      <c r="I5093" s="1" t="s">
        <v>68</v>
      </c>
      <c r="J5093" s="1" t="s">
        <v>47</v>
      </c>
      <c r="K5093" s="1" t="s">
        <v>48</v>
      </c>
      <c r="L5093" s="1" t="s">
        <v>49</v>
      </c>
      <c r="M5093" s="1" t="s">
        <v>48</v>
      </c>
      <c r="N5093" s="1" t="s">
        <v>48</v>
      </c>
      <c r="O5093" s="1" t="s">
        <v>48</v>
      </c>
      <c r="P5093" s="1" t="s">
        <v>48</v>
      </c>
      <c r="Q5093" s="1" t="s">
        <v>48</v>
      </c>
      <c r="R5093" s="1" t="s">
        <v>48</v>
      </c>
      <c r="S5093" s="1" t="s">
        <v>48</v>
      </c>
      <c r="T5093" s="1" t="s">
        <v>48</v>
      </c>
      <c r="U5093" s="1" t="s">
        <v>48</v>
      </c>
      <c r="V5093" s="1" t="s">
        <v>48</v>
      </c>
      <c r="W5093" s="1" t="s">
        <v>48</v>
      </c>
      <c r="X5093" s="1" t="s">
        <v>62</v>
      </c>
      <c r="AC5093" s="1" t="s">
        <v>5712</v>
      </c>
      <c r="AD5093" s="1" t="s">
        <v>5712</v>
      </c>
      <c r="AK5093" s="1" t="s">
        <v>101</v>
      </c>
      <c r="AN5093" s="1" t="s">
        <v>5712</v>
      </c>
      <c r="AP5093" s="1" t="s">
        <v>5712</v>
      </c>
      <c r="AR5093" s="1" t="s">
        <v>5712</v>
      </c>
      <c r="AT5093" s="1" t="s">
        <v>5712</v>
      </c>
      <c r="AV5093" s="1" t="s">
        <v>166</v>
      </c>
      <c r="AW5093" s="1" t="s">
        <v>167</v>
      </c>
      <c r="AY5093" s="2" t="s">
        <v>168</v>
      </c>
    </row>
    <row r="5094" spans="1:53" x14ac:dyDescent="0.35">
      <c r="A5094" s="1" t="s">
        <v>18318</v>
      </c>
      <c r="B5094" s="1" t="s">
        <v>18287</v>
      </c>
      <c r="C5094" s="1" t="s">
        <v>41</v>
      </c>
      <c r="D5094">
        <v>57</v>
      </c>
      <c r="E5094" s="1" t="s">
        <v>65</v>
      </c>
      <c r="F5094" s="1" t="s">
        <v>72</v>
      </c>
      <c r="G5094" s="1" t="s">
        <v>44</v>
      </c>
      <c r="H5094" s="1" t="s">
        <v>79</v>
      </c>
      <c r="I5094" s="1" t="s">
        <v>46</v>
      </c>
      <c r="J5094" s="1" t="s">
        <v>47</v>
      </c>
      <c r="K5094" s="1" t="s">
        <v>48</v>
      </c>
      <c r="L5094" s="1" t="s">
        <v>48</v>
      </c>
      <c r="M5094" s="1" t="s">
        <v>48</v>
      </c>
      <c r="N5094" s="1" t="s">
        <v>48</v>
      </c>
      <c r="O5094" s="1" t="s">
        <v>48</v>
      </c>
      <c r="P5094" s="1" t="s">
        <v>49</v>
      </c>
      <c r="Q5094" s="1" t="s">
        <v>48</v>
      </c>
      <c r="R5094" s="1" t="s">
        <v>48</v>
      </c>
      <c r="S5094" s="1" t="s">
        <v>48</v>
      </c>
      <c r="T5094" s="1" t="s">
        <v>48</v>
      </c>
      <c r="U5094" s="1" t="s">
        <v>48</v>
      </c>
      <c r="V5094" s="1" t="s">
        <v>48</v>
      </c>
      <c r="W5094" s="1" t="s">
        <v>48</v>
      </c>
      <c r="X5094" s="1" t="s">
        <v>116</v>
      </c>
      <c r="Y5094" s="1" t="s">
        <v>169</v>
      </c>
      <c r="AC5094" s="1" t="s">
        <v>5712</v>
      </c>
      <c r="AD5094" s="1" t="s">
        <v>5712</v>
      </c>
      <c r="AK5094" s="1" t="s">
        <v>63</v>
      </c>
      <c r="AN5094" s="1" t="s">
        <v>5712</v>
      </c>
      <c r="AP5094" s="1" t="s">
        <v>81</v>
      </c>
      <c r="AR5094" s="1" t="s">
        <v>5712</v>
      </c>
      <c r="AT5094" s="1" t="s">
        <v>87</v>
      </c>
      <c r="AU5094" s="1" t="s">
        <v>170</v>
      </c>
      <c r="AV5094" s="1" t="s">
        <v>171</v>
      </c>
    </row>
    <row r="5095" spans="1:53" x14ac:dyDescent="0.35">
      <c r="A5095" s="1" t="s">
        <v>18319</v>
      </c>
      <c r="B5095" s="1" t="s">
        <v>18287</v>
      </c>
      <c r="C5095" s="1" t="s">
        <v>41</v>
      </c>
      <c r="D5095">
        <v>65</v>
      </c>
      <c r="E5095" s="1" t="s">
        <v>65</v>
      </c>
      <c r="F5095" s="1" t="s">
        <v>43</v>
      </c>
      <c r="G5095" s="1" t="s">
        <v>44</v>
      </c>
      <c r="H5095" s="1" t="s">
        <v>67</v>
      </c>
      <c r="I5095" s="1" t="s">
        <v>90</v>
      </c>
      <c r="J5095" s="1" t="s">
        <v>80</v>
      </c>
      <c r="K5095" s="1" t="s">
        <v>48</v>
      </c>
      <c r="L5095" s="1" t="s">
        <v>48</v>
      </c>
      <c r="M5095" s="1" t="s">
        <v>48</v>
      </c>
      <c r="N5095" s="1" t="s">
        <v>48</v>
      </c>
      <c r="O5095" s="1" t="s">
        <v>48</v>
      </c>
      <c r="P5095" s="1" t="s">
        <v>48</v>
      </c>
      <c r="Q5095" s="1" t="s">
        <v>48</v>
      </c>
      <c r="R5095" s="1" t="s">
        <v>48</v>
      </c>
      <c r="S5095" s="1" t="s">
        <v>48</v>
      </c>
      <c r="T5095" s="1" t="s">
        <v>48</v>
      </c>
      <c r="U5095" s="1" t="s">
        <v>49</v>
      </c>
      <c r="V5095" s="1" t="s">
        <v>48</v>
      </c>
      <c r="W5095" s="1" t="s">
        <v>48</v>
      </c>
      <c r="X5095" s="1" t="s">
        <v>62</v>
      </c>
      <c r="AC5095" s="1" t="s">
        <v>5712</v>
      </c>
      <c r="AD5095" s="1" t="s">
        <v>5712</v>
      </c>
      <c r="AK5095" s="1" t="s">
        <v>77</v>
      </c>
      <c r="AN5095" s="1" t="s">
        <v>5712</v>
      </c>
      <c r="AP5095" s="1" t="s">
        <v>5712</v>
      </c>
      <c r="AR5095" s="1" t="s">
        <v>5712</v>
      </c>
      <c r="AT5095" s="1" t="s">
        <v>5712</v>
      </c>
      <c r="AV5095" s="1" t="s">
        <v>172</v>
      </c>
      <c r="AW5095" s="1" t="s">
        <v>173</v>
      </c>
      <c r="AX5095" s="1" t="s">
        <v>174</v>
      </c>
    </row>
    <row r="5096" spans="1:53" x14ac:dyDescent="0.35">
      <c r="A5096" s="1" t="s">
        <v>18320</v>
      </c>
      <c r="B5096" s="1" t="s">
        <v>18287</v>
      </c>
      <c r="C5096" s="1" t="s">
        <v>41</v>
      </c>
      <c r="D5096">
        <v>36</v>
      </c>
      <c r="E5096" s="1" t="s">
        <v>42</v>
      </c>
      <c r="F5096" s="1" t="s">
        <v>107</v>
      </c>
      <c r="G5096" s="1" t="s">
        <v>59</v>
      </c>
      <c r="H5096" s="1" t="s">
        <v>79</v>
      </c>
      <c r="I5096" s="1" t="s">
        <v>74</v>
      </c>
      <c r="J5096" s="1" t="s">
        <v>47</v>
      </c>
      <c r="K5096" s="1" t="s">
        <v>48</v>
      </c>
      <c r="L5096" s="1" t="s">
        <v>48</v>
      </c>
      <c r="M5096" s="1" t="s">
        <v>49</v>
      </c>
      <c r="N5096" s="1" t="s">
        <v>48</v>
      </c>
      <c r="O5096" s="1" t="s">
        <v>48</v>
      </c>
      <c r="P5096" s="1" t="s">
        <v>48</v>
      </c>
      <c r="Q5096" s="1" t="s">
        <v>48</v>
      </c>
      <c r="R5096" s="1" t="s">
        <v>48</v>
      </c>
      <c r="S5096" s="1" t="s">
        <v>48</v>
      </c>
      <c r="T5096" s="1" t="s">
        <v>48</v>
      </c>
      <c r="U5096" s="1" t="s">
        <v>48</v>
      </c>
      <c r="V5096" s="1" t="s">
        <v>48</v>
      </c>
      <c r="W5096" s="1" t="s">
        <v>48</v>
      </c>
      <c r="X5096" s="1" t="s">
        <v>62</v>
      </c>
      <c r="Z5096" s="1" t="s">
        <v>175</v>
      </c>
      <c r="AA5096" s="1" t="s">
        <v>175</v>
      </c>
      <c r="AC5096" s="1" t="s">
        <v>120</v>
      </c>
      <c r="AD5096" s="1" t="s">
        <v>5712</v>
      </c>
      <c r="AK5096" s="1" t="s">
        <v>77</v>
      </c>
      <c r="AN5096" s="1" t="s">
        <v>131</v>
      </c>
      <c r="AO5096" s="1" t="s">
        <v>176</v>
      </c>
      <c r="AP5096" s="1" t="s">
        <v>131</v>
      </c>
      <c r="AQ5096" s="1" t="s">
        <v>177</v>
      </c>
      <c r="AR5096" s="1" t="s">
        <v>87</v>
      </c>
      <c r="AS5096" s="1" t="s">
        <v>178</v>
      </c>
      <c r="AT5096" s="1" t="s">
        <v>5712</v>
      </c>
      <c r="AV5096" s="1" t="s">
        <v>179</v>
      </c>
      <c r="AW5096" s="1" t="s">
        <v>180</v>
      </c>
      <c r="AX5096" s="1" t="s">
        <v>181</v>
      </c>
      <c r="AY5096" s="1" t="s">
        <v>182</v>
      </c>
      <c r="AZ5096" s="1" t="s">
        <v>183</v>
      </c>
      <c r="BA5096" s="1" t="s">
        <v>184</v>
      </c>
    </row>
    <row r="5097" spans="1:53" x14ac:dyDescent="0.35">
      <c r="A5097" s="1" t="s">
        <v>18321</v>
      </c>
      <c r="B5097" s="1" t="s">
        <v>18287</v>
      </c>
      <c r="C5097" s="1" t="s">
        <v>71</v>
      </c>
      <c r="D5097">
        <v>41</v>
      </c>
      <c r="E5097" s="1" t="s">
        <v>42</v>
      </c>
      <c r="F5097" s="1" t="s">
        <v>43</v>
      </c>
      <c r="G5097" s="1" t="s">
        <v>44</v>
      </c>
      <c r="H5097" s="1" t="s">
        <v>45</v>
      </c>
      <c r="I5097" s="1" t="s">
        <v>110</v>
      </c>
      <c r="J5097" s="1" t="s">
        <v>47</v>
      </c>
      <c r="K5097" s="1" t="s">
        <v>48</v>
      </c>
      <c r="L5097" s="1" t="s">
        <v>48</v>
      </c>
      <c r="M5097" s="1" t="s">
        <v>48</v>
      </c>
      <c r="N5097" s="1" t="s">
        <v>48</v>
      </c>
      <c r="O5097" s="1" t="s">
        <v>48</v>
      </c>
      <c r="P5097" s="1" t="s">
        <v>48</v>
      </c>
      <c r="Q5097" s="1" t="s">
        <v>48</v>
      </c>
      <c r="R5097" s="1" t="s">
        <v>48</v>
      </c>
      <c r="S5097" s="1" t="s">
        <v>48</v>
      </c>
      <c r="T5097" s="1" t="s">
        <v>48</v>
      </c>
      <c r="U5097" s="1" t="s">
        <v>48</v>
      </c>
      <c r="V5097" s="1" t="s">
        <v>48</v>
      </c>
      <c r="W5097" s="1" t="s">
        <v>49</v>
      </c>
      <c r="X5097" s="1" t="s">
        <v>116</v>
      </c>
      <c r="Y5097" s="1" t="s">
        <v>185</v>
      </c>
      <c r="AC5097" s="1" t="s">
        <v>5712</v>
      </c>
      <c r="AD5097" s="1" t="s">
        <v>5712</v>
      </c>
      <c r="AK5097" s="1" t="s">
        <v>63</v>
      </c>
      <c r="AN5097" s="1" t="s">
        <v>5712</v>
      </c>
      <c r="AP5097" s="1" t="s">
        <v>5712</v>
      </c>
      <c r="AR5097" s="1" t="s">
        <v>5712</v>
      </c>
      <c r="AT5097" s="1" t="s">
        <v>5712</v>
      </c>
      <c r="AV5097" s="1" t="s">
        <v>186</v>
      </c>
      <c r="AW5097" s="1" t="s">
        <v>187</v>
      </c>
      <c r="AX5097" s="1" t="s">
        <v>187</v>
      </c>
    </row>
    <row r="5098" spans="1:53" x14ac:dyDescent="0.35">
      <c r="A5098" s="1" t="s">
        <v>18322</v>
      </c>
      <c r="B5098" s="1" t="s">
        <v>18287</v>
      </c>
      <c r="C5098" s="1" t="s">
        <v>41</v>
      </c>
      <c r="D5098">
        <v>54</v>
      </c>
      <c r="E5098" s="1" t="s">
        <v>42</v>
      </c>
      <c r="F5098" s="1" t="s">
        <v>43</v>
      </c>
      <c r="G5098" s="1" t="s">
        <v>98</v>
      </c>
      <c r="H5098" s="1" t="s">
        <v>144</v>
      </c>
      <c r="I5098" s="1" t="s">
        <v>68</v>
      </c>
      <c r="J5098" s="1" t="s">
        <v>47</v>
      </c>
      <c r="K5098" s="1" t="s">
        <v>49</v>
      </c>
      <c r="L5098" s="1" t="s">
        <v>48</v>
      </c>
      <c r="M5098" s="1" t="s">
        <v>48</v>
      </c>
      <c r="N5098" s="1" t="s">
        <v>48</v>
      </c>
      <c r="O5098" s="1" t="s">
        <v>48</v>
      </c>
      <c r="P5098" s="1" t="s">
        <v>48</v>
      </c>
      <c r="Q5098" s="1" t="s">
        <v>48</v>
      </c>
      <c r="R5098" s="1" t="s">
        <v>48</v>
      </c>
      <c r="S5098" s="1" t="s">
        <v>48</v>
      </c>
      <c r="T5098" s="1" t="s">
        <v>49</v>
      </c>
      <c r="U5098" s="1" t="s">
        <v>48</v>
      </c>
      <c r="V5098" s="1" t="s">
        <v>48</v>
      </c>
      <c r="W5098" s="1" t="s">
        <v>48</v>
      </c>
      <c r="X5098" s="1" t="s">
        <v>62</v>
      </c>
      <c r="AC5098" s="1" t="s">
        <v>5712</v>
      </c>
      <c r="AD5098" s="1" t="s">
        <v>5712</v>
      </c>
      <c r="AK5098" s="1" t="s">
        <v>63</v>
      </c>
      <c r="AN5098" s="1" t="s">
        <v>5712</v>
      </c>
      <c r="AP5098" s="1" t="s">
        <v>5712</v>
      </c>
      <c r="AR5098" s="1" t="s">
        <v>5712</v>
      </c>
      <c r="AT5098" s="1" t="s">
        <v>5712</v>
      </c>
      <c r="AV5098" s="1" t="s">
        <v>188</v>
      </c>
    </row>
    <row r="5099" spans="1:53" x14ac:dyDescent="0.35">
      <c r="A5099" s="1" t="s">
        <v>18323</v>
      </c>
      <c r="B5099" s="1" t="s">
        <v>18287</v>
      </c>
      <c r="C5099" s="1" t="s">
        <v>41</v>
      </c>
      <c r="D5099">
        <v>42</v>
      </c>
      <c r="E5099" s="1" t="s">
        <v>42</v>
      </c>
      <c r="F5099" s="1" t="s">
        <v>72</v>
      </c>
      <c r="G5099" s="1" t="s">
        <v>44</v>
      </c>
      <c r="H5099" s="1" t="s">
        <v>109</v>
      </c>
      <c r="I5099" s="1" t="s">
        <v>125</v>
      </c>
      <c r="J5099" s="1" t="s">
        <v>47</v>
      </c>
      <c r="K5099" s="1" t="s">
        <v>48</v>
      </c>
      <c r="L5099" s="1" t="s">
        <v>48</v>
      </c>
      <c r="M5099" s="1" t="s">
        <v>48</v>
      </c>
      <c r="N5099" s="1" t="s">
        <v>49</v>
      </c>
      <c r="O5099" s="1" t="s">
        <v>48</v>
      </c>
      <c r="P5099" s="1" t="s">
        <v>48</v>
      </c>
      <c r="Q5099" s="1" t="s">
        <v>48</v>
      </c>
      <c r="R5099" s="1" t="s">
        <v>48</v>
      </c>
      <c r="S5099" s="1" t="s">
        <v>48</v>
      </c>
      <c r="T5099" s="1" t="s">
        <v>48</v>
      </c>
      <c r="U5099" s="1" t="s">
        <v>48</v>
      </c>
      <c r="V5099" s="1" t="s">
        <v>48</v>
      </c>
      <c r="W5099" s="1" t="s">
        <v>48</v>
      </c>
      <c r="X5099" s="1" t="s">
        <v>116</v>
      </c>
      <c r="Y5099" s="1" t="s">
        <v>189</v>
      </c>
      <c r="AC5099" s="1" t="s">
        <v>5712</v>
      </c>
      <c r="AD5099" s="1" t="s">
        <v>5712</v>
      </c>
      <c r="AK5099" s="1" t="s">
        <v>63</v>
      </c>
      <c r="AN5099" s="1" t="s">
        <v>5712</v>
      </c>
      <c r="AP5099" s="1" t="s">
        <v>5712</v>
      </c>
      <c r="AR5099" s="1" t="s">
        <v>5712</v>
      </c>
      <c r="AT5099" s="1" t="s">
        <v>5712</v>
      </c>
      <c r="AV5099" s="1" t="s">
        <v>190</v>
      </c>
    </row>
    <row r="5100" spans="1:53" x14ac:dyDescent="0.35">
      <c r="A5100" s="1" t="s">
        <v>18324</v>
      </c>
      <c r="B5100" s="1" t="s">
        <v>18287</v>
      </c>
      <c r="C5100" s="1" t="s">
        <v>41</v>
      </c>
      <c r="D5100">
        <v>22</v>
      </c>
      <c r="E5100" s="1" t="s">
        <v>57</v>
      </c>
      <c r="F5100" s="1" t="s">
        <v>58</v>
      </c>
      <c r="G5100" s="1" t="s">
        <v>59</v>
      </c>
      <c r="H5100" s="1" t="s">
        <v>45</v>
      </c>
      <c r="I5100" s="1" t="s">
        <v>113</v>
      </c>
      <c r="J5100" s="1" t="s">
        <v>47</v>
      </c>
      <c r="K5100" s="1" t="s">
        <v>48</v>
      </c>
      <c r="L5100" s="1" t="s">
        <v>48</v>
      </c>
      <c r="M5100" s="1" t="s">
        <v>48</v>
      </c>
      <c r="N5100" s="1" t="s">
        <v>48</v>
      </c>
      <c r="O5100" s="1" t="s">
        <v>49</v>
      </c>
      <c r="P5100" s="1" t="s">
        <v>48</v>
      </c>
      <c r="Q5100" s="1" t="s">
        <v>48</v>
      </c>
      <c r="R5100" s="1" t="s">
        <v>48</v>
      </c>
      <c r="S5100" s="1" t="s">
        <v>48</v>
      </c>
      <c r="T5100" s="1" t="s">
        <v>48</v>
      </c>
      <c r="U5100" s="1" t="s">
        <v>48</v>
      </c>
      <c r="V5100" s="1" t="s">
        <v>48</v>
      </c>
      <c r="W5100" s="1" t="s">
        <v>48</v>
      </c>
      <c r="X5100" s="1" t="s">
        <v>116</v>
      </c>
      <c r="Y5100" s="1" t="s">
        <v>191</v>
      </c>
      <c r="Z5100" s="1" t="s">
        <v>192</v>
      </c>
      <c r="AA5100" s="1" t="s">
        <v>192</v>
      </c>
      <c r="AC5100" s="1" t="s">
        <v>94</v>
      </c>
      <c r="AD5100" s="1" t="s">
        <v>5712</v>
      </c>
      <c r="AK5100" s="1" t="s">
        <v>55</v>
      </c>
      <c r="AN5100" s="1" t="s">
        <v>5712</v>
      </c>
      <c r="AP5100" s="1" t="s">
        <v>5712</v>
      </c>
      <c r="AR5100" s="1" t="s">
        <v>5712</v>
      </c>
      <c r="AT5100" s="1" t="s">
        <v>5712</v>
      </c>
      <c r="AV5100" s="1" t="s">
        <v>193</v>
      </c>
    </row>
    <row r="5101" spans="1:53" x14ac:dyDescent="0.35">
      <c r="A5101" s="1" t="s">
        <v>18325</v>
      </c>
      <c r="B5101" s="1" t="s">
        <v>18287</v>
      </c>
      <c r="C5101" s="1" t="s">
        <v>71</v>
      </c>
      <c r="D5101">
        <v>81</v>
      </c>
      <c r="E5101" s="1" t="s">
        <v>65</v>
      </c>
      <c r="F5101" s="1" t="s">
        <v>66</v>
      </c>
      <c r="G5101" s="1" t="s">
        <v>44</v>
      </c>
      <c r="H5101" s="1" t="s">
        <v>67</v>
      </c>
      <c r="I5101" s="1" t="s">
        <v>68</v>
      </c>
      <c r="J5101" s="1" t="s">
        <v>47</v>
      </c>
      <c r="K5101" s="1" t="s">
        <v>48</v>
      </c>
      <c r="L5101" s="1" t="s">
        <v>48</v>
      </c>
      <c r="M5101" s="1" t="s">
        <v>48</v>
      </c>
      <c r="N5101" s="1" t="s">
        <v>48</v>
      </c>
      <c r="O5101" s="1" t="s">
        <v>48</v>
      </c>
      <c r="P5101" s="1" t="s">
        <v>48</v>
      </c>
      <c r="Q5101" s="1" t="s">
        <v>48</v>
      </c>
      <c r="R5101" s="1" t="s">
        <v>48</v>
      </c>
      <c r="S5101" s="1" t="s">
        <v>49</v>
      </c>
      <c r="T5101" s="1" t="s">
        <v>48</v>
      </c>
      <c r="U5101" s="1" t="s">
        <v>48</v>
      </c>
      <c r="V5101" s="1" t="s">
        <v>48</v>
      </c>
      <c r="W5101" s="1" t="s">
        <v>48</v>
      </c>
      <c r="X5101" s="1" t="s">
        <v>116</v>
      </c>
      <c r="Y5101" s="1" t="s">
        <v>194</v>
      </c>
      <c r="Z5101" s="1" t="s">
        <v>195</v>
      </c>
      <c r="AA5101" s="1" t="s">
        <v>195</v>
      </c>
      <c r="AC5101" s="1" t="s">
        <v>94</v>
      </c>
      <c r="AD5101" s="1" t="s">
        <v>5712</v>
      </c>
      <c r="AK5101" s="1" t="s">
        <v>63</v>
      </c>
      <c r="AN5101" s="1" t="s">
        <v>5712</v>
      </c>
      <c r="AP5101" s="1" t="s">
        <v>5712</v>
      </c>
      <c r="AR5101" s="1" t="s">
        <v>5712</v>
      </c>
      <c r="AT5101" s="1" t="s">
        <v>5712</v>
      </c>
      <c r="AV5101" s="1" t="s">
        <v>196</v>
      </c>
    </row>
    <row r="5102" spans="1:53" x14ac:dyDescent="0.35">
      <c r="A5102" s="1" t="s">
        <v>18326</v>
      </c>
      <c r="B5102" s="1" t="s">
        <v>18287</v>
      </c>
      <c r="C5102" s="1" t="s">
        <v>41</v>
      </c>
      <c r="D5102">
        <v>23</v>
      </c>
      <c r="E5102" s="1" t="s">
        <v>57</v>
      </c>
      <c r="F5102" s="1" t="s">
        <v>58</v>
      </c>
      <c r="G5102" s="1" t="s">
        <v>98</v>
      </c>
      <c r="H5102" s="1" t="s">
        <v>45</v>
      </c>
      <c r="I5102" s="1" t="s">
        <v>46</v>
      </c>
      <c r="J5102" s="1" t="s">
        <v>80</v>
      </c>
      <c r="K5102" s="1" t="s">
        <v>48</v>
      </c>
      <c r="L5102" s="1" t="s">
        <v>48</v>
      </c>
      <c r="M5102" s="1" t="s">
        <v>48</v>
      </c>
      <c r="N5102" s="1" t="s">
        <v>48</v>
      </c>
      <c r="O5102" s="1" t="s">
        <v>48</v>
      </c>
      <c r="P5102" s="1" t="s">
        <v>48</v>
      </c>
      <c r="Q5102" s="1" t="s">
        <v>48</v>
      </c>
      <c r="R5102" s="1" t="s">
        <v>48</v>
      </c>
      <c r="S5102" s="1" t="s">
        <v>48</v>
      </c>
      <c r="T5102" s="1" t="s">
        <v>48</v>
      </c>
      <c r="U5102" s="1" t="s">
        <v>49</v>
      </c>
      <c r="V5102" s="1" t="s">
        <v>48</v>
      </c>
      <c r="W5102" s="1" t="s">
        <v>48</v>
      </c>
      <c r="X5102" s="1" t="s">
        <v>62</v>
      </c>
      <c r="AC5102" s="1" t="s">
        <v>5712</v>
      </c>
      <c r="AD5102" s="1" t="s">
        <v>5712</v>
      </c>
      <c r="AK5102" s="1" t="s">
        <v>63</v>
      </c>
      <c r="AN5102" s="1" t="s">
        <v>5712</v>
      </c>
      <c r="AP5102" s="1" t="s">
        <v>5712</v>
      </c>
      <c r="AR5102" s="1" t="s">
        <v>5712</v>
      </c>
      <c r="AT5102" s="1" t="s">
        <v>5712</v>
      </c>
      <c r="AV5102" s="1" t="s">
        <v>197</v>
      </c>
    </row>
    <row r="5103" spans="1:53" x14ac:dyDescent="0.35">
      <c r="A5103" s="1" t="s">
        <v>18327</v>
      </c>
      <c r="B5103" s="1" t="s">
        <v>18287</v>
      </c>
      <c r="C5103" s="1" t="s">
        <v>41</v>
      </c>
      <c r="D5103">
        <v>67</v>
      </c>
      <c r="E5103" s="1" t="s">
        <v>65</v>
      </c>
      <c r="F5103" s="1" t="s">
        <v>66</v>
      </c>
      <c r="G5103" s="1" t="s">
        <v>59</v>
      </c>
      <c r="H5103" s="1" t="s">
        <v>67</v>
      </c>
      <c r="I5103" s="1" t="s">
        <v>110</v>
      </c>
      <c r="J5103" s="1" t="s">
        <v>80</v>
      </c>
      <c r="K5103" s="1" t="s">
        <v>48</v>
      </c>
      <c r="L5103" s="1" t="s">
        <v>48</v>
      </c>
      <c r="M5103" s="1" t="s">
        <v>48</v>
      </c>
      <c r="N5103" s="1" t="s">
        <v>48</v>
      </c>
      <c r="O5103" s="1" t="s">
        <v>48</v>
      </c>
      <c r="P5103" s="1" t="s">
        <v>49</v>
      </c>
      <c r="Q5103" s="1" t="s">
        <v>48</v>
      </c>
      <c r="R5103" s="1" t="s">
        <v>48</v>
      </c>
      <c r="S5103" s="1" t="s">
        <v>48</v>
      </c>
      <c r="T5103" s="1" t="s">
        <v>48</v>
      </c>
      <c r="U5103" s="1" t="s">
        <v>48</v>
      </c>
      <c r="V5103" s="1" t="s">
        <v>48</v>
      </c>
      <c r="W5103" s="1" t="s">
        <v>48</v>
      </c>
      <c r="X5103" s="1" t="s">
        <v>75</v>
      </c>
      <c r="Y5103" s="1" t="s">
        <v>198</v>
      </c>
      <c r="Z5103" s="1" t="s">
        <v>199</v>
      </c>
      <c r="AA5103" s="1" t="s">
        <v>199</v>
      </c>
      <c r="AC5103" s="1" t="s">
        <v>129</v>
      </c>
      <c r="AD5103" s="1" t="s">
        <v>5712</v>
      </c>
      <c r="AK5103" s="1" t="s">
        <v>63</v>
      </c>
      <c r="AN5103" s="1" t="s">
        <v>5712</v>
      </c>
      <c r="AP5103" s="1" t="s">
        <v>5712</v>
      </c>
      <c r="AR5103" s="1" t="s">
        <v>5712</v>
      </c>
      <c r="AT5103" s="1" t="s">
        <v>5712</v>
      </c>
      <c r="AV5103" s="1" t="s">
        <v>200</v>
      </c>
    </row>
    <row r="5104" spans="1:53" x14ac:dyDescent="0.35">
      <c r="A5104" s="1" t="s">
        <v>18328</v>
      </c>
      <c r="B5104" s="1" t="s">
        <v>18287</v>
      </c>
      <c r="C5104" s="1" t="s">
        <v>41</v>
      </c>
      <c r="D5104">
        <v>59</v>
      </c>
      <c r="E5104" s="1" t="s">
        <v>65</v>
      </c>
      <c r="F5104" s="1" t="s">
        <v>66</v>
      </c>
      <c r="G5104" s="1" t="s">
        <v>44</v>
      </c>
      <c r="H5104" s="1" t="s">
        <v>109</v>
      </c>
      <c r="I5104" s="1" t="s">
        <v>46</v>
      </c>
      <c r="J5104" s="1" t="s">
        <v>47</v>
      </c>
      <c r="K5104" s="1" t="s">
        <v>48</v>
      </c>
      <c r="L5104" s="1" t="s">
        <v>48</v>
      </c>
      <c r="M5104" s="1" t="s">
        <v>49</v>
      </c>
      <c r="N5104" s="1" t="s">
        <v>48</v>
      </c>
      <c r="O5104" s="1" t="s">
        <v>48</v>
      </c>
      <c r="P5104" s="1" t="s">
        <v>48</v>
      </c>
      <c r="Q5104" s="1" t="s">
        <v>48</v>
      </c>
      <c r="R5104" s="1" t="s">
        <v>48</v>
      </c>
      <c r="S5104" s="1" t="s">
        <v>48</v>
      </c>
      <c r="T5104" s="1" t="s">
        <v>48</v>
      </c>
      <c r="U5104" s="1" t="s">
        <v>48</v>
      </c>
      <c r="V5104" s="1" t="s">
        <v>48</v>
      </c>
      <c r="W5104" s="1" t="s">
        <v>49</v>
      </c>
      <c r="X5104" s="1" t="s">
        <v>62</v>
      </c>
      <c r="Z5104" s="1" t="s">
        <v>201</v>
      </c>
      <c r="AA5104" s="1" t="s">
        <v>201</v>
      </c>
      <c r="AC5104" s="1" t="s">
        <v>129</v>
      </c>
      <c r="AD5104" s="1" t="s">
        <v>5712</v>
      </c>
      <c r="AK5104" s="1" t="s">
        <v>63</v>
      </c>
      <c r="AN5104" s="1" t="s">
        <v>5712</v>
      </c>
      <c r="AP5104" s="1" t="s">
        <v>5712</v>
      </c>
      <c r="AR5104" s="1" t="s">
        <v>5712</v>
      </c>
      <c r="AT5104" s="1" t="s">
        <v>5712</v>
      </c>
      <c r="AV5104" s="1" t="s">
        <v>202</v>
      </c>
      <c r="AX5104" s="1" t="s">
        <v>203</v>
      </c>
    </row>
    <row r="5105" spans="1:50" x14ac:dyDescent="0.35">
      <c r="A5105" s="1" t="s">
        <v>18329</v>
      </c>
      <c r="B5105" s="1" t="s">
        <v>18287</v>
      </c>
      <c r="C5105" s="1" t="s">
        <v>41</v>
      </c>
      <c r="D5105">
        <v>41</v>
      </c>
      <c r="E5105" s="1" t="s">
        <v>42</v>
      </c>
      <c r="F5105" s="1" t="s">
        <v>107</v>
      </c>
      <c r="G5105" s="1" t="s">
        <v>98</v>
      </c>
      <c r="H5105" s="1" t="s">
        <v>45</v>
      </c>
      <c r="I5105" s="1" t="s">
        <v>74</v>
      </c>
      <c r="J5105" s="1" t="s">
        <v>47</v>
      </c>
      <c r="K5105" s="1" t="s">
        <v>49</v>
      </c>
      <c r="L5105" s="1" t="s">
        <v>48</v>
      </c>
      <c r="M5105" s="1" t="s">
        <v>48</v>
      </c>
      <c r="N5105" s="1" t="s">
        <v>48</v>
      </c>
      <c r="O5105" s="1" t="s">
        <v>48</v>
      </c>
      <c r="P5105" s="1" t="s">
        <v>48</v>
      </c>
      <c r="Q5105" s="1" t="s">
        <v>48</v>
      </c>
      <c r="R5105" s="1" t="s">
        <v>48</v>
      </c>
      <c r="S5105" s="1" t="s">
        <v>48</v>
      </c>
      <c r="T5105" s="1" t="s">
        <v>49</v>
      </c>
      <c r="U5105" s="1" t="s">
        <v>48</v>
      </c>
      <c r="V5105" s="1" t="s">
        <v>48</v>
      </c>
      <c r="W5105" s="1" t="s">
        <v>48</v>
      </c>
      <c r="X5105" s="1" t="s">
        <v>145</v>
      </c>
      <c r="Y5105" s="1" t="s">
        <v>204</v>
      </c>
      <c r="AC5105" s="1" t="s">
        <v>5712</v>
      </c>
      <c r="AD5105" s="1" t="s">
        <v>5712</v>
      </c>
      <c r="AK5105" s="1" t="s">
        <v>101</v>
      </c>
      <c r="AN5105" s="1" t="s">
        <v>5712</v>
      </c>
      <c r="AP5105" s="1" t="s">
        <v>5712</v>
      </c>
      <c r="AR5105" s="1" t="s">
        <v>5712</v>
      </c>
      <c r="AT5105" s="1" t="s">
        <v>5712</v>
      </c>
      <c r="AV5105" s="1" t="s">
        <v>205</v>
      </c>
    </row>
    <row r="5106" spans="1:50" x14ac:dyDescent="0.35">
      <c r="A5106" s="1" t="s">
        <v>18330</v>
      </c>
      <c r="B5106" s="1" t="s">
        <v>18287</v>
      </c>
      <c r="C5106" s="1" t="s">
        <v>41</v>
      </c>
      <c r="D5106">
        <v>54</v>
      </c>
      <c r="E5106" s="1" t="s">
        <v>42</v>
      </c>
      <c r="F5106" s="1" t="s">
        <v>66</v>
      </c>
      <c r="G5106" s="1" t="s">
        <v>44</v>
      </c>
      <c r="H5106" s="1" t="s">
        <v>92</v>
      </c>
      <c r="I5106" s="1" t="s">
        <v>90</v>
      </c>
      <c r="J5106" s="1" t="s">
        <v>47</v>
      </c>
      <c r="K5106" s="1" t="s">
        <v>48</v>
      </c>
      <c r="L5106" s="1" t="s">
        <v>49</v>
      </c>
      <c r="M5106" s="1" t="s">
        <v>48</v>
      </c>
      <c r="N5106" s="1" t="s">
        <v>48</v>
      </c>
      <c r="O5106" s="1" t="s">
        <v>48</v>
      </c>
      <c r="P5106" s="1" t="s">
        <v>48</v>
      </c>
      <c r="Q5106" s="1" t="s">
        <v>48</v>
      </c>
      <c r="R5106" s="1" t="s">
        <v>48</v>
      </c>
      <c r="S5106" s="1" t="s">
        <v>48</v>
      </c>
      <c r="T5106" s="1" t="s">
        <v>48</v>
      </c>
      <c r="U5106" s="1" t="s">
        <v>48</v>
      </c>
      <c r="V5106" s="1" t="s">
        <v>48</v>
      </c>
      <c r="W5106" s="1" t="s">
        <v>48</v>
      </c>
      <c r="X5106" s="1" t="s">
        <v>62</v>
      </c>
      <c r="Z5106" s="1" t="s">
        <v>206</v>
      </c>
      <c r="AA5106" s="1" t="s">
        <v>206</v>
      </c>
      <c r="AC5106" s="1" t="s">
        <v>103</v>
      </c>
      <c r="AD5106" s="1" t="s">
        <v>5712</v>
      </c>
      <c r="AK5106" s="1" t="s">
        <v>77</v>
      </c>
      <c r="AN5106" s="1" t="s">
        <v>5712</v>
      </c>
      <c r="AP5106" s="1" t="s">
        <v>5712</v>
      </c>
      <c r="AR5106" s="1" t="s">
        <v>5712</v>
      </c>
      <c r="AT5106" s="1" t="s">
        <v>5712</v>
      </c>
      <c r="AV5106" s="1" t="s">
        <v>207</v>
      </c>
    </row>
    <row r="5107" spans="1:50" x14ac:dyDescent="0.35">
      <c r="A5107" s="1" t="s">
        <v>18331</v>
      </c>
      <c r="B5107" s="1" t="s">
        <v>18287</v>
      </c>
      <c r="C5107" s="1" t="s">
        <v>41</v>
      </c>
      <c r="D5107">
        <v>47</v>
      </c>
      <c r="E5107" s="1" t="s">
        <v>42</v>
      </c>
      <c r="F5107" s="1" t="s">
        <v>72</v>
      </c>
      <c r="G5107" s="1" t="s">
        <v>98</v>
      </c>
      <c r="H5107" s="1" t="s">
        <v>79</v>
      </c>
      <c r="I5107" s="1" t="s">
        <v>113</v>
      </c>
      <c r="J5107" s="1" t="s">
        <v>80</v>
      </c>
      <c r="K5107" s="1" t="s">
        <v>48</v>
      </c>
      <c r="L5107" s="1" t="s">
        <v>48</v>
      </c>
      <c r="M5107" s="1" t="s">
        <v>48</v>
      </c>
      <c r="N5107" s="1" t="s">
        <v>48</v>
      </c>
      <c r="O5107" s="1" t="s">
        <v>48</v>
      </c>
      <c r="P5107" s="1" t="s">
        <v>48</v>
      </c>
      <c r="Q5107" s="1" t="s">
        <v>48</v>
      </c>
      <c r="R5107" s="1" t="s">
        <v>48</v>
      </c>
      <c r="S5107" s="1" t="s">
        <v>48</v>
      </c>
      <c r="T5107" s="1" t="s">
        <v>49</v>
      </c>
      <c r="U5107" s="1" t="s">
        <v>48</v>
      </c>
      <c r="V5107" s="1" t="s">
        <v>48</v>
      </c>
      <c r="W5107" s="1" t="s">
        <v>48</v>
      </c>
      <c r="X5107" s="1" t="s">
        <v>51</v>
      </c>
      <c r="Y5107" s="1" t="s">
        <v>208</v>
      </c>
      <c r="AC5107" s="1" t="s">
        <v>5712</v>
      </c>
      <c r="AD5107" s="1" t="s">
        <v>5712</v>
      </c>
      <c r="AK5107" s="1" t="s">
        <v>55</v>
      </c>
      <c r="AN5107" s="1" t="s">
        <v>5712</v>
      </c>
      <c r="AP5107" s="1" t="s">
        <v>5712</v>
      </c>
      <c r="AR5107" s="1" t="s">
        <v>5712</v>
      </c>
      <c r="AT5107" s="1" t="s">
        <v>5712</v>
      </c>
      <c r="AV5107" s="1" t="s">
        <v>209</v>
      </c>
      <c r="AW5107" s="1" t="s">
        <v>210</v>
      </c>
      <c r="AX5107" s="1" t="s">
        <v>211</v>
      </c>
    </row>
    <row r="5108" spans="1:50" x14ac:dyDescent="0.35">
      <c r="A5108" s="1" t="s">
        <v>18332</v>
      </c>
      <c r="B5108" s="1" t="s">
        <v>18287</v>
      </c>
      <c r="C5108" s="1" t="s">
        <v>41</v>
      </c>
      <c r="D5108">
        <v>70</v>
      </c>
      <c r="E5108" s="1" t="s">
        <v>65</v>
      </c>
      <c r="F5108" s="1" t="s">
        <v>66</v>
      </c>
      <c r="G5108" s="1" t="s">
        <v>44</v>
      </c>
      <c r="H5108" s="1" t="s">
        <v>67</v>
      </c>
      <c r="I5108" s="1" t="s">
        <v>90</v>
      </c>
      <c r="J5108" s="1" t="s">
        <v>47</v>
      </c>
      <c r="K5108" s="1" t="s">
        <v>48</v>
      </c>
      <c r="L5108" s="1" t="s">
        <v>48</v>
      </c>
      <c r="M5108" s="1" t="s">
        <v>48</v>
      </c>
      <c r="N5108" s="1" t="s">
        <v>48</v>
      </c>
      <c r="O5108" s="1" t="s">
        <v>48</v>
      </c>
      <c r="P5108" s="1" t="s">
        <v>49</v>
      </c>
      <c r="Q5108" s="1" t="s">
        <v>48</v>
      </c>
      <c r="R5108" s="1" t="s">
        <v>48</v>
      </c>
      <c r="S5108" s="1" t="s">
        <v>48</v>
      </c>
      <c r="T5108" s="1" t="s">
        <v>48</v>
      </c>
      <c r="U5108" s="1" t="s">
        <v>48</v>
      </c>
      <c r="V5108" s="1" t="s">
        <v>48</v>
      </c>
      <c r="W5108" s="1" t="s">
        <v>48</v>
      </c>
      <c r="X5108" s="1" t="s">
        <v>116</v>
      </c>
      <c r="Y5108" s="1" t="s">
        <v>212</v>
      </c>
      <c r="AC5108" s="1" t="s">
        <v>5712</v>
      </c>
      <c r="AD5108" s="1" t="s">
        <v>5712</v>
      </c>
      <c r="AK5108" s="1" t="s">
        <v>55</v>
      </c>
      <c r="AN5108" s="1" t="s">
        <v>5712</v>
      </c>
      <c r="AP5108" s="1" t="s">
        <v>81</v>
      </c>
      <c r="AR5108" s="1" t="s">
        <v>5712</v>
      </c>
      <c r="AT5108" s="1" t="s">
        <v>87</v>
      </c>
      <c r="AU5108" s="1" t="s">
        <v>213</v>
      </c>
      <c r="AV5108" s="1" t="s">
        <v>214</v>
      </c>
    </row>
    <row r="5109" spans="1:50" x14ac:dyDescent="0.35">
      <c r="A5109" s="1" t="s">
        <v>18333</v>
      </c>
      <c r="B5109" s="1" t="s">
        <v>18287</v>
      </c>
      <c r="C5109" s="1" t="s">
        <v>41</v>
      </c>
      <c r="D5109">
        <v>46</v>
      </c>
      <c r="E5109" s="1" t="s">
        <v>42</v>
      </c>
      <c r="F5109" s="1" t="s">
        <v>72</v>
      </c>
      <c r="G5109" s="1" t="s">
        <v>73</v>
      </c>
      <c r="H5109" s="1" t="s">
        <v>79</v>
      </c>
      <c r="I5109" s="1" t="s">
        <v>61</v>
      </c>
      <c r="J5109" s="1" t="s">
        <v>47</v>
      </c>
      <c r="K5109" s="1" t="s">
        <v>48</v>
      </c>
      <c r="L5109" s="1" t="s">
        <v>49</v>
      </c>
      <c r="M5109" s="1" t="s">
        <v>48</v>
      </c>
      <c r="N5109" s="1" t="s">
        <v>48</v>
      </c>
      <c r="O5109" s="1" t="s">
        <v>48</v>
      </c>
      <c r="P5109" s="1" t="s">
        <v>48</v>
      </c>
      <c r="Q5109" s="1" t="s">
        <v>48</v>
      </c>
      <c r="R5109" s="1" t="s">
        <v>48</v>
      </c>
      <c r="S5109" s="1" t="s">
        <v>48</v>
      </c>
      <c r="T5109" s="1" t="s">
        <v>48</v>
      </c>
      <c r="U5109" s="1" t="s">
        <v>48</v>
      </c>
      <c r="V5109" s="1" t="s">
        <v>48</v>
      </c>
      <c r="W5109" s="1" t="s">
        <v>48</v>
      </c>
      <c r="X5109" s="1" t="s">
        <v>145</v>
      </c>
      <c r="Y5109" s="1" t="s">
        <v>215</v>
      </c>
      <c r="Z5109" s="1" t="s">
        <v>216</v>
      </c>
      <c r="AA5109" s="1" t="s">
        <v>216</v>
      </c>
      <c r="AC5109" s="1" t="s">
        <v>53</v>
      </c>
      <c r="AD5109" s="1" t="s">
        <v>5712</v>
      </c>
      <c r="AK5109" s="1" t="s">
        <v>63</v>
      </c>
      <c r="AN5109" s="1" t="s">
        <v>5712</v>
      </c>
      <c r="AP5109" s="1" t="s">
        <v>131</v>
      </c>
      <c r="AR5109" s="1" t="s">
        <v>87</v>
      </c>
      <c r="AS5109" s="1" t="s">
        <v>217</v>
      </c>
      <c r="AT5109" s="1" t="s">
        <v>5712</v>
      </c>
      <c r="AV5109" s="1" t="s">
        <v>218</v>
      </c>
    </row>
    <row r="5110" spans="1:50" x14ac:dyDescent="0.35">
      <c r="A5110" s="1" t="s">
        <v>18334</v>
      </c>
      <c r="B5110" s="1" t="s">
        <v>18287</v>
      </c>
      <c r="C5110" s="1" t="s">
        <v>71</v>
      </c>
      <c r="D5110">
        <v>58</v>
      </c>
      <c r="E5110" s="1" t="s">
        <v>65</v>
      </c>
      <c r="F5110" s="1" t="s">
        <v>107</v>
      </c>
      <c r="G5110" s="1" t="s">
        <v>98</v>
      </c>
      <c r="H5110" s="1" t="s">
        <v>45</v>
      </c>
      <c r="I5110" s="1" t="s">
        <v>110</v>
      </c>
      <c r="J5110" s="1" t="s">
        <v>47</v>
      </c>
      <c r="K5110" s="1" t="s">
        <v>48</v>
      </c>
      <c r="L5110" s="1" t="s">
        <v>49</v>
      </c>
      <c r="M5110" s="1" t="s">
        <v>48</v>
      </c>
      <c r="N5110" s="1" t="s">
        <v>48</v>
      </c>
      <c r="O5110" s="1" t="s">
        <v>48</v>
      </c>
      <c r="P5110" s="1" t="s">
        <v>48</v>
      </c>
      <c r="Q5110" s="1" t="s">
        <v>48</v>
      </c>
      <c r="R5110" s="1" t="s">
        <v>48</v>
      </c>
      <c r="S5110" s="1" t="s">
        <v>48</v>
      </c>
      <c r="T5110" s="1" t="s">
        <v>48</v>
      </c>
      <c r="U5110" s="1" t="s">
        <v>48</v>
      </c>
      <c r="V5110" s="1" t="s">
        <v>48</v>
      </c>
      <c r="W5110" s="1" t="s">
        <v>48</v>
      </c>
      <c r="X5110" s="1" t="s">
        <v>116</v>
      </c>
      <c r="Y5110" s="1" t="s">
        <v>219</v>
      </c>
      <c r="AC5110" s="1" t="s">
        <v>5712</v>
      </c>
      <c r="AD5110" s="1" t="s">
        <v>5712</v>
      </c>
      <c r="AK5110" s="1" t="s">
        <v>55</v>
      </c>
      <c r="AN5110" s="1" t="s">
        <v>5712</v>
      </c>
      <c r="AP5110" s="1" t="s">
        <v>5712</v>
      </c>
      <c r="AR5110" s="1" t="s">
        <v>5712</v>
      </c>
      <c r="AT5110" s="1" t="s">
        <v>5712</v>
      </c>
      <c r="AV5110" s="1" t="s">
        <v>220</v>
      </c>
    </row>
    <row r="5111" spans="1:50" x14ac:dyDescent="0.35">
      <c r="A5111" s="1" t="s">
        <v>18335</v>
      </c>
      <c r="B5111" s="1" t="s">
        <v>18287</v>
      </c>
      <c r="C5111" s="1" t="s">
        <v>71</v>
      </c>
      <c r="D5111">
        <v>78</v>
      </c>
      <c r="E5111" s="1" t="s">
        <v>65</v>
      </c>
      <c r="F5111" s="1" t="s">
        <v>66</v>
      </c>
      <c r="G5111" s="1" t="s">
        <v>98</v>
      </c>
      <c r="H5111" s="1" t="s">
        <v>67</v>
      </c>
      <c r="I5111" s="1" t="s">
        <v>110</v>
      </c>
      <c r="J5111" s="1" t="s">
        <v>80</v>
      </c>
      <c r="K5111" s="1" t="s">
        <v>48</v>
      </c>
      <c r="L5111" s="1" t="s">
        <v>48</v>
      </c>
      <c r="M5111" s="1" t="s">
        <v>48</v>
      </c>
      <c r="N5111" s="1" t="s">
        <v>48</v>
      </c>
      <c r="O5111" s="1" t="s">
        <v>48</v>
      </c>
      <c r="P5111" s="1" t="s">
        <v>49</v>
      </c>
      <c r="Q5111" s="1" t="s">
        <v>48</v>
      </c>
      <c r="R5111" s="1" t="s">
        <v>48</v>
      </c>
      <c r="S5111" s="1" t="s">
        <v>48</v>
      </c>
      <c r="T5111" s="1" t="s">
        <v>48</v>
      </c>
      <c r="U5111" s="1" t="s">
        <v>48</v>
      </c>
      <c r="V5111" s="1" t="s">
        <v>48</v>
      </c>
      <c r="W5111" s="1" t="s">
        <v>48</v>
      </c>
      <c r="X5111" s="1" t="s">
        <v>62</v>
      </c>
      <c r="AC5111" s="1" t="s">
        <v>5712</v>
      </c>
      <c r="AD5111" s="1" t="s">
        <v>5712</v>
      </c>
      <c r="AK5111" s="1" t="s">
        <v>63</v>
      </c>
      <c r="AN5111" s="1" t="s">
        <v>5712</v>
      </c>
      <c r="AP5111" s="1" t="s">
        <v>5712</v>
      </c>
      <c r="AR5111" s="1" t="s">
        <v>5712</v>
      </c>
      <c r="AT5111" s="1" t="s">
        <v>5712</v>
      </c>
      <c r="AV5111" s="1" t="s">
        <v>221</v>
      </c>
      <c r="AX5111" s="1" t="s">
        <v>222</v>
      </c>
    </row>
    <row r="5112" spans="1:50" x14ac:dyDescent="0.35">
      <c r="A5112" s="1" t="s">
        <v>18336</v>
      </c>
      <c r="B5112" s="1" t="s">
        <v>18287</v>
      </c>
      <c r="C5112" s="1" t="s">
        <v>71</v>
      </c>
      <c r="D5112">
        <v>33</v>
      </c>
      <c r="E5112" s="1" t="s">
        <v>57</v>
      </c>
      <c r="F5112" s="1" t="s">
        <v>58</v>
      </c>
      <c r="G5112" s="1" t="s">
        <v>85</v>
      </c>
      <c r="H5112" s="1" t="s">
        <v>45</v>
      </c>
      <c r="I5112" s="1" t="s">
        <v>74</v>
      </c>
      <c r="J5112" s="1" t="s">
        <v>47</v>
      </c>
      <c r="K5112" s="1" t="s">
        <v>48</v>
      </c>
      <c r="L5112" s="1" t="s">
        <v>48</v>
      </c>
      <c r="M5112" s="1" t="s">
        <v>49</v>
      </c>
      <c r="N5112" s="1" t="s">
        <v>48</v>
      </c>
      <c r="O5112" s="1" t="s">
        <v>48</v>
      </c>
      <c r="P5112" s="1" t="s">
        <v>48</v>
      </c>
      <c r="Q5112" s="1" t="s">
        <v>48</v>
      </c>
      <c r="R5112" s="1" t="s">
        <v>48</v>
      </c>
      <c r="S5112" s="1" t="s">
        <v>48</v>
      </c>
      <c r="T5112" s="1" t="s">
        <v>48</v>
      </c>
      <c r="U5112" s="1" t="s">
        <v>48</v>
      </c>
      <c r="V5112" s="1" t="s">
        <v>48</v>
      </c>
      <c r="W5112" s="1" t="s">
        <v>48</v>
      </c>
      <c r="X5112" s="1" t="s">
        <v>62</v>
      </c>
      <c r="Z5112" s="1" t="s">
        <v>223</v>
      </c>
      <c r="AA5112" s="1" t="s">
        <v>223</v>
      </c>
      <c r="AC5112" s="1" t="s">
        <v>120</v>
      </c>
      <c r="AD5112" s="1" t="s">
        <v>5712</v>
      </c>
      <c r="AK5112" s="1" t="s">
        <v>101</v>
      </c>
      <c r="AN5112" s="1" t="s">
        <v>5712</v>
      </c>
      <c r="AP5112" s="1" t="s">
        <v>5712</v>
      </c>
      <c r="AR5112" s="1" t="s">
        <v>5712</v>
      </c>
      <c r="AT5112" s="1" t="s">
        <v>5712</v>
      </c>
      <c r="AV5112" s="1" t="s">
        <v>224</v>
      </c>
    </row>
    <row r="5113" spans="1:50" x14ac:dyDescent="0.35">
      <c r="A5113" s="1" t="s">
        <v>18337</v>
      </c>
      <c r="B5113" s="1" t="s">
        <v>18287</v>
      </c>
      <c r="C5113" s="1" t="s">
        <v>41</v>
      </c>
      <c r="D5113">
        <v>27</v>
      </c>
      <c r="E5113" s="1" t="s">
        <v>57</v>
      </c>
      <c r="F5113" s="1" t="s">
        <v>107</v>
      </c>
      <c r="G5113" s="1" t="s">
        <v>98</v>
      </c>
      <c r="H5113" s="1" t="s">
        <v>45</v>
      </c>
      <c r="I5113" s="1" t="s">
        <v>74</v>
      </c>
      <c r="J5113" s="1" t="s">
        <v>47</v>
      </c>
      <c r="K5113" s="1" t="s">
        <v>48</v>
      </c>
      <c r="L5113" s="1" t="s">
        <v>48</v>
      </c>
      <c r="M5113" s="1" t="s">
        <v>48</v>
      </c>
      <c r="N5113" s="1" t="s">
        <v>48</v>
      </c>
      <c r="O5113" s="1" t="s">
        <v>49</v>
      </c>
      <c r="P5113" s="1" t="s">
        <v>48</v>
      </c>
      <c r="Q5113" s="1" t="s">
        <v>48</v>
      </c>
      <c r="R5113" s="1" t="s">
        <v>48</v>
      </c>
      <c r="S5113" s="1" t="s">
        <v>48</v>
      </c>
      <c r="T5113" s="1" t="s">
        <v>48</v>
      </c>
      <c r="U5113" s="1" t="s">
        <v>48</v>
      </c>
      <c r="V5113" s="1" t="s">
        <v>48</v>
      </c>
      <c r="W5113" s="1" t="s">
        <v>48</v>
      </c>
      <c r="X5113" s="1" t="s">
        <v>116</v>
      </c>
      <c r="Y5113" s="1" t="s">
        <v>225</v>
      </c>
      <c r="AC5113" s="1" t="s">
        <v>5712</v>
      </c>
      <c r="AD5113" s="1" t="s">
        <v>5712</v>
      </c>
      <c r="AK5113" s="1" t="s">
        <v>63</v>
      </c>
      <c r="AN5113" s="1" t="s">
        <v>5712</v>
      </c>
      <c r="AP5113" s="1" t="s">
        <v>81</v>
      </c>
      <c r="AR5113" s="1" t="s">
        <v>5712</v>
      </c>
      <c r="AT5113" s="1" t="s">
        <v>87</v>
      </c>
      <c r="AU5113" s="1" t="s">
        <v>226</v>
      </c>
      <c r="AV5113" s="1" t="s">
        <v>227</v>
      </c>
    </row>
    <row r="5114" spans="1:50" x14ac:dyDescent="0.35">
      <c r="A5114" s="1" t="s">
        <v>18338</v>
      </c>
      <c r="B5114" s="1" t="s">
        <v>18287</v>
      </c>
      <c r="C5114" s="1" t="s">
        <v>41</v>
      </c>
      <c r="D5114">
        <v>23</v>
      </c>
      <c r="E5114" s="1" t="s">
        <v>57</v>
      </c>
      <c r="F5114" s="1" t="s">
        <v>107</v>
      </c>
      <c r="G5114" s="1" t="s">
        <v>44</v>
      </c>
      <c r="H5114" s="1" t="s">
        <v>112</v>
      </c>
      <c r="I5114" s="1" t="s">
        <v>68</v>
      </c>
      <c r="J5114" s="1" t="s">
        <v>47</v>
      </c>
      <c r="K5114" s="1" t="s">
        <v>48</v>
      </c>
      <c r="L5114" s="1" t="s">
        <v>48</v>
      </c>
      <c r="M5114" s="1" t="s">
        <v>48</v>
      </c>
      <c r="N5114" s="1" t="s">
        <v>48</v>
      </c>
      <c r="O5114" s="1" t="s">
        <v>48</v>
      </c>
      <c r="P5114" s="1" t="s">
        <v>48</v>
      </c>
      <c r="Q5114" s="1" t="s">
        <v>49</v>
      </c>
      <c r="R5114" s="1" t="s">
        <v>48</v>
      </c>
      <c r="S5114" s="1" t="s">
        <v>48</v>
      </c>
      <c r="T5114" s="1" t="s">
        <v>48</v>
      </c>
      <c r="U5114" s="1" t="s">
        <v>48</v>
      </c>
      <c r="V5114" s="1" t="s">
        <v>48</v>
      </c>
      <c r="W5114" s="1" t="s">
        <v>48</v>
      </c>
      <c r="X5114" s="1" t="s">
        <v>62</v>
      </c>
      <c r="AC5114" s="1" t="s">
        <v>5712</v>
      </c>
      <c r="AD5114" s="1" t="s">
        <v>5712</v>
      </c>
      <c r="AK5114" s="1" t="s">
        <v>77</v>
      </c>
      <c r="AN5114" s="1" t="s">
        <v>5712</v>
      </c>
      <c r="AP5114" s="1" t="s">
        <v>5712</v>
      </c>
      <c r="AR5114" s="1" t="s">
        <v>5712</v>
      </c>
      <c r="AT5114" s="1" t="s">
        <v>5712</v>
      </c>
      <c r="AV5114" s="1" t="s">
        <v>228</v>
      </c>
    </row>
    <row r="5115" spans="1:50" x14ac:dyDescent="0.35">
      <c r="A5115" s="1" t="s">
        <v>18339</v>
      </c>
      <c r="B5115" s="1" t="s">
        <v>18287</v>
      </c>
      <c r="C5115" s="1" t="s">
        <v>41</v>
      </c>
      <c r="D5115">
        <v>58</v>
      </c>
      <c r="E5115" s="1" t="s">
        <v>65</v>
      </c>
      <c r="F5115" s="1" t="s">
        <v>43</v>
      </c>
      <c r="G5115" s="1" t="s">
        <v>98</v>
      </c>
      <c r="H5115" s="1" t="s">
        <v>79</v>
      </c>
      <c r="I5115" s="1" t="s">
        <v>113</v>
      </c>
      <c r="J5115" s="1" t="s">
        <v>47</v>
      </c>
      <c r="K5115" s="1" t="s">
        <v>48</v>
      </c>
      <c r="L5115" s="1" t="s">
        <v>49</v>
      </c>
      <c r="M5115" s="1" t="s">
        <v>48</v>
      </c>
      <c r="N5115" s="1" t="s">
        <v>48</v>
      </c>
      <c r="O5115" s="1" t="s">
        <v>48</v>
      </c>
      <c r="P5115" s="1" t="s">
        <v>48</v>
      </c>
      <c r="Q5115" s="1" t="s">
        <v>48</v>
      </c>
      <c r="R5115" s="1" t="s">
        <v>48</v>
      </c>
      <c r="S5115" s="1" t="s">
        <v>48</v>
      </c>
      <c r="T5115" s="1" t="s">
        <v>48</v>
      </c>
      <c r="U5115" s="1" t="s">
        <v>48</v>
      </c>
      <c r="V5115" s="1" t="s">
        <v>48</v>
      </c>
      <c r="W5115" s="1" t="s">
        <v>48</v>
      </c>
      <c r="X5115" s="1" t="s">
        <v>75</v>
      </c>
      <c r="Y5115" s="1" t="s">
        <v>229</v>
      </c>
      <c r="AC5115" s="1" t="s">
        <v>5712</v>
      </c>
      <c r="AD5115" s="1" t="s">
        <v>5712</v>
      </c>
      <c r="AK5115" s="1" t="s">
        <v>55</v>
      </c>
      <c r="AN5115" s="1" t="s">
        <v>5712</v>
      </c>
      <c r="AP5115" s="1" t="s">
        <v>5712</v>
      </c>
      <c r="AR5115" s="1" t="s">
        <v>5712</v>
      </c>
      <c r="AT5115" s="1" t="s">
        <v>5712</v>
      </c>
      <c r="AV5115" s="1" t="s">
        <v>230</v>
      </c>
    </row>
    <row r="5116" spans="1:50" x14ac:dyDescent="0.35">
      <c r="A5116" s="1" t="s">
        <v>18340</v>
      </c>
      <c r="B5116" s="1" t="s">
        <v>18287</v>
      </c>
      <c r="C5116" s="1" t="s">
        <v>71</v>
      </c>
      <c r="D5116">
        <v>48</v>
      </c>
      <c r="E5116" s="1" t="s">
        <v>42</v>
      </c>
      <c r="F5116" s="1" t="s">
        <v>43</v>
      </c>
      <c r="G5116" s="1" t="s">
        <v>44</v>
      </c>
      <c r="H5116" s="1" t="s">
        <v>79</v>
      </c>
      <c r="I5116" s="1" t="s">
        <v>68</v>
      </c>
      <c r="J5116" s="1" t="s">
        <v>47</v>
      </c>
      <c r="K5116" s="1" t="s">
        <v>48</v>
      </c>
      <c r="L5116" s="1" t="s">
        <v>48</v>
      </c>
      <c r="M5116" s="1" t="s">
        <v>48</v>
      </c>
      <c r="N5116" s="1" t="s">
        <v>48</v>
      </c>
      <c r="O5116" s="1" t="s">
        <v>48</v>
      </c>
      <c r="P5116" s="1" t="s">
        <v>48</v>
      </c>
      <c r="Q5116" s="1" t="s">
        <v>48</v>
      </c>
      <c r="R5116" s="1" t="s">
        <v>48</v>
      </c>
      <c r="S5116" s="1" t="s">
        <v>49</v>
      </c>
      <c r="T5116" s="1" t="s">
        <v>48</v>
      </c>
      <c r="U5116" s="1" t="s">
        <v>48</v>
      </c>
      <c r="V5116" s="1" t="s">
        <v>48</v>
      </c>
      <c r="W5116" s="1" t="s">
        <v>48</v>
      </c>
      <c r="X5116" s="1" t="s">
        <v>62</v>
      </c>
      <c r="Z5116" s="1" t="s">
        <v>231</v>
      </c>
      <c r="AA5116" s="1" t="s">
        <v>231</v>
      </c>
      <c r="AC5116" s="1" t="s">
        <v>129</v>
      </c>
      <c r="AD5116" s="1" t="s">
        <v>5712</v>
      </c>
      <c r="AK5116" s="1" t="s">
        <v>55</v>
      </c>
      <c r="AN5116" s="1" t="s">
        <v>5712</v>
      </c>
      <c r="AP5116" s="1" t="s">
        <v>5712</v>
      </c>
      <c r="AR5116" s="1" t="s">
        <v>5712</v>
      </c>
      <c r="AT5116" s="1" t="s">
        <v>5712</v>
      </c>
      <c r="AV5116" s="1" t="s">
        <v>232</v>
      </c>
    </row>
    <row r="5117" spans="1:50" x14ac:dyDescent="0.35">
      <c r="A5117" s="1" t="s">
        <v>18341</v>
      </c>
      <c r="B5117" s="1" t="s">
        <v>18287</v>
      </c>
      <c r="C5117" s="1" t="s">
        <v>41</v>
      </c>
      <c r="D5117">
        <v>57</v>
      </c>
      <c r="E5117" s="1" t="s">
        <v>65</v>
      </c>
      <c r="F5117" s="1" t="s">
        <v>66</v>
      </c>
      <c r="G5117" s="1" t="s">
        <v>44</v>
      </c>
      <c r="H5117" s="1" t="s">
        <v>109</v>
      </c>
      <c r="I5117" s="1" t="s">
        <v>110</v>
      </c>
      <c r="J5117" s="1" t="s">
        <v>47</v>
      </c>
      <c r="K5117" s="1" t="s">
        <v>48</v>
      </c>
      <c r="L5117" s="1" t="s">
        <v>48</v>
      </c>
      <c r="M5117" s="1" t="s">
        <v>49</v>
      </c>
      <c r="N5117" s="1" t="s">
        <v>48</v>
      </c>
      <c r="O5117" s="1" t="s">
        <v>48</v>
      </c>
      <c r="P5117" s="1" t="s">
        <v>48</v>
      </c>
      <c r="Q5117" s="1" t="s">
        <v>48</v>
      </c>
      <c r="R5117" s="1" t="s">
        <v>48</v>
      </c>
      <c r="S5117" s="1" t="s">
        <v>48</v>
      </c>
      <c r="T5117" s="1" t="s">
        <v>48</v>
      </c>
      <c r="U5117" s="1" t="s">
        <v>48</v>
      </c>
      <c r="V5117" s="1" t="s">
        <v>48</v>
      </c>
      <c r="W5117" s="1" t="s">
        <v>48</v>
      </c>
      <c r="X5117" s="1" t="s">
        <v>62</v>
      </c>
      <c r="AC5117" s="1" t="s">
        <v>5712</v>
      </c>
      <c r="AD5117" s="1" t="s">
        <v>5712</v>
      </c>
      <c r="AK5117" s="1" t="s">
        <v>77</v>
      </c>
      <c r="AN5117" s="1" t="s">
        <v>5712</v>
      </c>
      <c r="AP5117" s="1" t="s">
        <v>5712</v>
      </c>
      <c r="AR5117" s="1" t="s">
        <v>5712</v>
      </c>
      <c r="AT5117" s="1" t="s">
        <v>5712</v>
      </c>
      <c r="AV5117" s="1" t="s">
        <v>233</v>
      </c>
    </row>
    <row r="5118" spans="1:50" x14ac:dyDescent="0.35">
      <c r="A5118" s="1" t="s">
        <v>18342</v>
      </c>
      <c r="B5118" s="1" t="s">
        <v>18287</v>
      </c>
      <c r="C5118" s="1" t="s">
        <v>41</v>
      </c>
      <c r="D5118">
        <v>22</v>
      </c>
      <c r="E5118" s="1" t="s">
        <v>57</v>
      </c>
      <c r="F5118" s="1" t="s">
        <v>58</v>
      </c>
      <c r="G5118" s="1" t="s">
        <v>59</v>
      </c>
      <c r="H5118" s="1" t="s">
        <v>79</v>
      </c>
      <c r="I5118" s="1" t="s">
        <v>99</v>
      </c>
      <c r="J5118" s="1" t="s">
        <v>47</v>
      </c>
      <c r="K5118" s="1" t="s">
        <v>48</v>
      </c>
      <c r="L5118" s="1" t="s">
        <v>48</v>
      </c>
      <c r="M5118" s="1" t="s">
        <v>48</v>
      </c>
      <c r="N5118" s="1" t="s">
        <v>48</v>
      </c>
      <c r="O5118" s="1" t="s">
        <v>48</v>
      </c>
      <c r="P5118" s="1" t="s">
        <v>49</v>
      </c>
      <c r="Q5118" s="1" t="s">
        <v>48</v>
      </c>
      <c r="R5118" s="1" t="s">
        <v>48</v>
      </c>
      <c r="S5118" s="1" t="s">
        <v>48</v>
      </c>
      <c r="T5118" s="1" t="s">
        <v>48</v>
      </c>
      <c r="U5118" s="1" t="s">
        <v>48</v>
      </c>
      <c r="V5118" s="1" t="s">
        <v>48</v>
      </c>
      <c r="W5118" s="1" t="s">
        <v>48</v>
      </c>
      <c r="X5118" s="1" t="s">
        <v>116</v>
      </c>
      <c r="Y5118" s="1" t="s">
        <v>234</v>
      </c>
      <c r="AC5118" s="1" t="s">
        <v>5712</v>
      </c>
      <c r="AD5118" s="1" t="s">
        <v>5712</v>
      </c>
      <c r="AK5118" s="1" t="s">
        <v>77</v>
      </c>
      <c r="AN5118" s="1" t="s">
        <v>5712</v>
      </c>
      <c r="AP5118" s="1" t="s">
        <v>5712</v>
      </c>
      <c r="AR5118" s="1" t="s">
        <v>5712</v>
      </c>
      <c r="AT5118" s="1" t="s">
        <v>5712</v>
      </c>
      <c r="AV5118" s="1" t="s">
        <v>235</v>
      </c>
    </row>
    <row r="5119" spans="1:50" x14ac:dyDescent="0.35">
      <c r="A5119" s="1" t="s">
        <v>18343</v>
      </c>
      <c r="B5119" s="1" t="s">
        <v>18287</v>
      </c>
      <c r="C5119" s="1" t="s">
        <v>41</v>
      </c>
      <c r="D5119">
        <v>65</v>
      </c>
      <c r="E5119" s="1" t="s">
        <v>65</v>
      </c>
      <c r="F5119" s="1" t="s">
        <v>66</v>
      </c>
      <c r="G5119" s="1" t="s">
        <v>98</v>
      </c>
      <c r="H5119" s="1" t="s">
        <v>45</v>
      </c>
      <c r="I5119" s="1" t="s">
        <v>110</v>
      </c>
      <c r="J5119" s="1" t="s">
        <v>47</v>
      </c>
      <c r="K5119" s="1" t="s">
        <v>48</v>
      </c>
      <c r="L5119" s="1" t="s">
        <v>49</v>
      </c>
      <c r="M5119" s="1" t="s">
        <v>48</v>
      </c>
      <c r="N5119" s="1" t="s">
        <v>48</v>
      </c>
      <c r="O5119" s="1" t="s">
        <v>48</v>
      </c>
      <c r="P5119" s="1" t="s">
        <v>48</v>
      </c>
      <c r="Q5119" s="1" t="s">
        <v>48</v>
      </c>
      <c r="R5119" s="1" t="s">
        <v>48</v>
      </c>
      <c r="S5119" s="1" t="s">
        <v>48</v>
      </c>
      <c r="T5119" s="1" t="s">
        <v>48</v>
      </c>
      <c r="U5119" s="1" t="s">
        <v>48</v>
      </c>
      <c r="V5119" s="1" t="s">
        <v>48</v>
      </c>
      <c r="W5119" s="1" t="s">
        <v>48</v>
      </c>
      <c r="X5119" s="1" t="s">
        <v>75</v>
      </c>
      <c r="Y5119" s="1" t="s">
        <v>236</v>
      </c>
      <c r="AC5119" s="1" t="s">
        <v>5712</v>
      </c>
      <c r="AD5119" s="1" t="s">
        <v>5712</v>
      </c>
      <c r="AK5119" s="1" t="s">
        <v>63</v>
      </c>
      <c r="AN5119" s="1" t="s">
        <v>5712</v>
      </c>
      <c r="AP5119" s="1" t="s">
        <v>5712</v>
      </c>
      <c r="AR5119" s="1" t="s">
        <v>5712</v>
      </c>
      <c r="AT5119" s="1" t="s">
        <v>5712</v>
      </c>
      <c r="AV5119" s="1" t="s">
        <v>237</v>
      </c>
    </row>
    <row r="5120" spans="1:50" x14ac:dyDescent="0.35">
      <c r="A5120" s="1" t="s">
        <v>18344</v>
      </c>
      <c r="B5120" s="1" t="s">
        <v>18287</v>
      </c>
      <c r="C5120" s="1" t="s">
        <v>71</v>
      </c>
      <c r="D5120">
        <v>44</v>
      </c>
      <c r="E5120" s="1" t="s">
        <v>42</v>
      </c>
      <c r="F5120" s="1" t="s">
        <v>107</v>
      </c>
      <c r="G5120" s="1" t="s">
        <v>59</v>
      </c>
      <c r="H5120" s="1" t="s">
        <v>144</v>
      </c>
      <c r="I5120" s="1" t="s">
        <v>99</v>
      </c>
      <c r="J5120" s="1" t="s">
        <v>47</v>
      </c>
      <c r="K5120" s="1" t="s">
        <v>48</v>
      </c>
      <c r="L5120" s="1" t="s">
        <v>48</v>
      </c>
      <c r="M5120" s="1" t="s">
        <v>48</v>
      </c>
      <c r="N5120" s="1" t="s">
        <v>48</v>
      </c>
      <c r="O5120" s="1" t="s">
        <v>48</v>
      </c>
      <c r="P5120" s="1" t="s">
        <v>48</v>
      </c>
      <c r="Q5120" s="1" t="s">
        <v>48</v>
      </c>
      <c r="R5120" s="1" t="s">
        <v>49</v>
      </c>
      <c r="S5120" s="1" t="s">
        <v>48</v>
      </c>
      <c r="T5120" s="1" t="s">
        <v>48</v>
      </c>
      <c r="U5120" s="1" t="s">
        <v>48</v>
      </c>
      <c r="V5120" s="1" t="s">
        <v>48</v>
      </c>
      <c r="W5120" s="1" t="s">
        <v>48</v>
      </c>
      <c r="X5120" s="1" t="s">
        <v>75</v>
      </c>
      <c r="Y5120" s="1" t="s">
        <v>238</v>
      </c>
      <c r="AC5120" s="1" t="s">
        <v>5712</v>
      </c>
      <c r="AD5120" s="1" t="s">
        <v>5712</v>
      </c>
      <c r="AK5120" s="1" t="s">
        <v>55</v>
      </c>
      <c r="AN5120" s="1" t="s">
        <v>5712</v>
      </c>
      <c r="AP5120" s="1" t="s">
        <v>81</v>
      </c>
      <c r="AR5120" s="1" t="s">
        <v>5712</v>
      </c>
      <c r="AT5120" s="1" t="s">
        <v>87</v>
      </c>
      <c r="AU5120" s="1" t="s">
        <v>239</v>
      </c>
      <c r="AV5120" s="1" t="s">
        <v>240</v>
      </c>
    </row>
    <row r="5121" spans="1:51" x14ac:dyDescent="0.35">
      <c r="A5121" s="1" t="s">
        <v>18345</v>
      </c>
      <c r="B5121" s="1" t="s">
        <v>18287</v>
      </c>
      <c r="C5121" s="1" t="s">
        <v>71</v>
      </c>
      <c r="D5121">
        <v>58</v>
      </c>
      <c r="E5121" s="1" t="s">
        <v>65</v>
      </c>
      <c r="F5121" s="1" t="s">
        <v>43</v>
      </c>
      <c r="G5121" s="1" t="s">
        <v>98</v>
      </c>
      <c r="H5121" s="1" t="s">
        <v>79</v>
      </c>
      <c r="I5121" s="1" t="s">
        <v>68</v>
      </c>
      <c r="J5121" s="1" t="s">
        <v>47</v>
      </c>
      <c r="K5121" s="1" t="s">
        <v>48</v>
      </c>
      <c r="L5121" s="1" t="s">
        <v>48</v>
      </c>
      <c r="M5121" s="1" t="s">
        <v>49</v>
      </c>
      <c r="N5121" s="1" t="s">
        <v>48</v>
      </c>
      <c r="O5121" s="1" t="s">
        <v>48</v>
      </c>
      <c r="P5121" s="1" t="s">
        <v>48</v>
      </c>
      <c r="Q5121" s="1" t="s">
        <v>48</v>
      </c>
      <c r="R5121" s="1" t="s">
        <v>48</v>
      </c>
      <c r="S5121" s="1" t="s">
        <v>48</v>
      </c>
      <c r="T5121" s="1" t="s">
        <v>48</v>
      </c>
      <c r="U5121" s="1" t="s">
        <v>48</v>
      </c>
      <c r="V5121" s="1" t="s">
        <v>48</v>
      </c>
      <c r="W5121" s="1" t="s">
        <v>49</v>
      </c>
      <c r="X5121" s="1" t="s">
        <v>62</v>
      </c>
      <c r="AC5121" s="1" t="s">
        <v>5712</v>
      </c>
      <c r="AD5121" s="1" t="s">
        <v>5712</v>
      </c>
      <c r="AK5121" s="1" t="s">
        <v>63</v>
      </c>
      <c r="AN5121" s="1" t="s">
        <v>5712</v>
      </c>
      <c r="AP5121" s="1" t="s">
        <v>5712</v>
      </c>
      <c r="AR5121" s="1" t="s">
        <v>5712</v>
      </c>
      <c r="AT5121" s="1" t="s">
        <v>5712</v>
      </c>
      <c r="AV5121" s="1" t="s">
        <v>241</v>
      </c>
    </row>
    <row r="5122" spans="1:51" x14ac:dyDescent="0.35">
      <c r="A5122" s="1" t="s">
        <v>18346</v>
      </c>
      <c r="B5122" s="1" t="s">
        <v>18287</v>
      </c>
      <c r="C5122" s="1" t="s">
        <v>71</v>
      </c>
      <c r="D5122">
        <v>72</v>
      </c>
      <c r="E5122" s="1" t="s">
        <v>65</v>
      </c>
      <c r="F5122" s="1" t="s">
        <v>66</v>
      </c>
      <c r="G5122" s="1" t="s">
        <v>85</v>
      </c>
      <c r="H5122" s="1" t="s">
        <v>67</v>
      </c>
      <c r="I5122" s="1" t="s">
        <v>61</v>
      </c>
      <c r="J5122" s="1" t="s">
        <v>47</v>
      </c>
      <c r="K5122" s="1" t="s">
        <v>48</v>
      </c>
      <c r="L5122" s="1" t="s">
        <v>48</v>
      </c>
      <c r="M5122" s="1" t="s">
        <v>48</v>
      </c>
      <c r="N5122" s="1" t="s">
        <v>48</v>
      </c>
      <c r="O5122" s="1" t="s">
        <v>48</v>
      </c>
      <c r="P5122" s="1" t="s">
        <v>48</v>
      </c>
      <c r="Q5122" s="1" t="s">
        <v>48</v>
      </c>
      <c r="R5122" s="1" t="s">
        <v>49</v>
      </c>
      <c r="S5122" s="1" t="s">
        <v>48</v>
      </c>
      <c r="T5122" s="1" t="s">
        <v>48</v>
      </c>
      <c r="U5122" s="1" t="s">
        <v>48</v>
      </c>
      <c r="V5122" s="1" t="s">
        <v>48</v>
      </c>
      <c r="W5122" s="1" t="s">
        <v>48</v>
      </c>
      <c r="X5122" s="1" t="s">
        <v>62</v>
      </c>
      <c r="AC5122" s="1" t="s">
        <v>5712</v>
      </c>
      <c r="AD5122" s="1" t="s">
        <v>5712</v>
      </c>
      <c r="AK5122" s="1" t="s">
        <v>55</v>
      </c>
      <c r="AN5122" s="1" t="s">
        <v>81</v>
      </c>
      <c r="AP5122" s="1" t="s">
        <v>242</v>
      </c>
      <c r="AR5122" s="1" t="s">
        <v>5712</v>
      </c>
      <c r="AT5122" s="1" t="s">
        <v>82</v>
      </c>
      <c r="AU5122" s="1" t="s">
        <v>243</v>
      </c>
      <c r="AV5122" s="1" t="s">
        <v>244</v>
      </c>
    </row>
    <row r="5123" spans="1:51" x14ac:dyDescent="0.35">
      <c r="A5123" s="1" t="s">
        <v>18347</v>
      </c>
      <c r="B5123" s="1" t="s">
        <v>18287</v>
      </c>
      <c r="C5123" s="1" t="s">
        <v>71</v>
      </c>
      <c r="D5123">
        <v>34</v>
      </c>
      <c r="E5123" s="1" t="s">
        <v>57</v>
      </c>
      <c r="F5123" s="1" t="s">
        <v>58</v>
      </c>
      <c r="G5123" s="1" t="s">
        <v>98</v>
      </c>
      <c r="H5123" s="1" t="s">
        <v>45</v>
      </c>
      <c r="I5123" s="1" t="s">
        <v>74</v>
      </c>
      <c r="J5123" s="1" t="s">
        <v>47</v>
      </c>
      <c r="K5123" s="1" t="s">
        <v>48</v>
      </c>
      <c r="L5123" s="1" t="s">
        <v>49</v>
      </c>
      <c r="M5123" s="1" t="s">
        <v>48</v>
      </c>
      <c r="N5123" s="1" t="s">
        <v>48</v>
      </c>
      <c r="O5123" s="1" t="s">
        <v>48</v>
      </c>
      <c r="P5123" s="1" t="s">
        <v>48</v>
      </c>
      <c r="Q5123" s="1" t="s">
        <v>48</v>
      </c>
      <c r="R5123" s="1" t="s">
        <v>48</v>
      </c>
      <c r="S5123" s="1" t="s">
        <v>48</v>
      </c>
      <c r="T5123" s="1" t="s">
        <v>48</v>
      </c>
      <c r="U5123" s="1" t="s">
        <v>48</v>
      </c>
      <c r="V5123" s="1" t="s">
        <v>48</v>
      </c>
      <c r="W5123" s="1" t="s">
        <v>48</v>
      </c>
      <c r="X5123" s="1" t="s">
        <v>62</v>
      </c>
      <c r="AC5123" s="1" t="s">
        <v>5712</v>
      </c>
      <c r="AD5123" s="1" t="s">
        <v>5712</v>
      </c>
      <c r="AK5123" s="1" t="s">
        <v>55</v>
      </c>
      <c r="AN5123" s="1" t="s">
        <v>5712</v>
      </c>
      <c r="AP5123" s="1" t="s">
        <v>5712</v>
      </c>
      <c r="AR5123" s="1" t="s">
        <v>5712</v>
      </c>
      <c r="AT5123" s="1" t="s">
        <v>5712</v>
      </c>
      <c r="AV5123" s="1" t="s">
        <v>245</v>
      </c>
      <c r="AW5123" s="1" t="s">
        <v>246</v>
      </c>
      <c r="AX5123" s="1" t="s">
        <v>247</v>
      </c>
    </row>
    <row r="5124" spans="1:51" x14ac:dyDescent="0.35">
      <c r="A5124" s="1" t="s">
        <v>18348</v>
      </c>
      <c r="B5124" s="1" t="s">
        <v>18287</v>
      </c>
      <c r="C5124" s="1" t="s">
        <v>41</v>
      </c>
      <c r="D5124">
        <v>71</v>
      </c>
      <c r="E5124" s="1" t="s">
        <v>65</v>
      </c>
      <c r="F5124" s="1" t="s">
        <v>43</v>
      </c>
      <c r="G5124" s="1" t="s">
        <v>44</v>
      </c>
      <c r="H5124" s="1" t="s">
        <v>67</v>
      </c>
      <c r="I5124" s="1" t="s">
        <v>90</v>
      </c>
      <c r="J5124" s="1" t="s">
        <v>47</v>
      </c>
      <c r="K5124" s="1" t="s">
        <v>48</v>
      </c>
      <c r="L5124" s="1" t="s">
        <v>48</v>
      </c>
      <c r="M5124" s="1" t="s">
        <v>48</v>
      </c>
      <c r="N5124" s="1" t="s">
        <v>48</v>
      </c>
      <c r="O5124" s="1" t="s">
        <v>48</v>
      </c>
      <c r="P5124" s="1" t="s">
        <v>49</v>
      </c>
      <c r="Q5124" s="1" t="s">
        <v>48</v>
      </c>
      <c r="R5124" s="1" t="s">
        <v>48</v>
      </c>
      <c r="S5124" s="1" t="s">
        <v>48</v>
      </c>
      <c r="T5124" s="1" t="s">
        <v>48</v>
      </c>
      <c r="U5124" s="1" t="s">
        <v>48</v>
      </c>
      <c r="V5124" s="1" t="s">
        <v>48</v>
      </c>
      <c r="W5124" s="1" t="s">
        <v>48</v>
      </c>
      <c r="X5124" s="1" t="s">
        <v>62</v>
      </c>
      <c r="AC5124" s="1" t="s">
        <v>5712</v>
      </c>
      <c r="AD5124" s="1" t="s">
        <v>5712</v>
      </c>
      <c r="AK5124" s="1" t="s">
        <v>55</v>
      </c>
      <c r="AN5124" s="1" t="s">
        <v>5712</v>
      </c>
      <c r="AP5124" s="1" t="s">
        <v>5712</v>
      </c>
      <c r="AR5124" s="1" t="s">
        <v>5712</v>
      </c>
      <c r="AT5124" s="1" t="s">
        <v>5712</v>
      </c>
      <c r="AV5124" s="1" t="s">
        <v>248</v>
      </c>
    </row>
    <row r="5125" spans="1:51" x14ac:dyDescent="0.35">
      <c r="A5125" s="1" t="s">
        <v>18349</v>
      </c>
      <c r="B5125" s="1" t="s">
        <v>18287</v>
      </c>
      <c r="C5125" s="1" t="s">
        <v>41</v>
      </c>
      <c r="D5125">
        <v>72</v>
      </c>
      <c r="E5125" s="1" t="s">
        <v>65</v>
      </c>
      <c r="F5125" s="1" t="s">
        <v>66</v>
      </c>
      <c r="G5125" s="1" t="s">
        <v>44</v>
      </c>
      <c r="H5125" s="1" t="s">
        <v>67</v>
      </c>
      <c r="I5125" s="1" t="s">
        <v>110</v>
      </c>
      <c r="J5125" s="1" t="s">
        <v>47</v>
      </c>
      <c r="K5125" s="1" t="s">
        <v>48</v>
      </c>
      <c r="L5125" s="1" t="s">
        <v>48</v>
      </c>
      <c r="M5125" s="1" t="s">
        <v>48</v>
      </c>
      <c r="N5125" s="1" t="s">
        <v>48</v>
      </c>
      <c r="O5125" s="1" t="s">
        <v>48</v>
      </c>
      <c r="P5125" s="1" t="s">
        <v>48</v>
      </c>
      <c r="Q5125" s="1" t="s">
        <v>48</v>
      </c>
      <c r="R5125" s="1" t="s">
        <v>48</v>
      </c>
      <c r="S5125" s="1" t="s">
        <v>48</v>
      </c>
      <c r="T5125" s="1" t="s">
        <v>48</v>
      </c>
      <c r="U5125" s="1" t="s">
        <v>48</v>
      </c>
      <c r="V5125" s="1" t="s">
        <v>48</v>
      </c>
      <c r="W5125" s="1" t="s">
        <v>49</v>
      </c>
      <c r="X5125" s="1" t="s">
        <v>116</v>
      </c>
      <c r="Y5125" s="1" t="s">
        <v>249</v>
      </c>
      <c r="Z5125" s="1" t="s">
        <v>250</v>
      </c>
      <c r="AA5125" s="1" t="s">
        <v>250</v>
      </c>
      <c r="AC5125" s="1" t="s">
        <v>94</v>
      </c>
      <c r="AD5125" s="1" t="s">
        <v>5712</v>
      </c>
      <c r="AK5125" s="1" t="s">
        <v>63</v>
      </c>
      <c r="AN5125" s="1" t="s">
        <v>81</v>
      </c>
      <c r="AP5125" s="1" t="s">
        <v>81</v>
      </c>
      <c r="AR5125" s="1" t="s">
        <v>5712</v>
      </c>
      <c r="AT5125" s="1" t="s">
        <v>82</v>
      </c>
      <c r="AU5125" s="1" t="s">
        <v>251</v>
      </c>
      <c r="AV5125" s="1" t="s">
        <v>252</v>
      </c>
    </row>
    <row r="5126" spans="1:51" x14ac:dyDescent="0.35">
      <c r="A5126" s="1" t="s">
        <v>18350</v>
      </c>
      <c r="B5126" s="1" t="s">
        <v>18287</v>
      </c>
      <c r="C5126" s="1" t="s">
        <v>41</v>
      </c>
      <c r="D5126">
        <v>35</v>
      </c>
      <c r="E5126" s="1" t="s">
        <v>42</v>
      </c>
      <c r="F5126" s="1" t="s">
        <v>43</v>
      </c>
      <c r="G5126" s="1" t="s">
        <v>59</v>
      </c>
      <c r="H5126" s="1" t="s">
        <v>45</v>
      </c>
      <c r="I5126" s="1" t="s">
        <v>46</v>
      </c>
      <c r="J5126" s="1" t="s">
        <v>47</v>
      </c>
      <c r="K5126" s="1" t="s">
        <v>48</v>
      </c>
      <c r="L5126" s="1" t="s">
        <v>48</v>
      </c>
      <c r="M5126" s="1" t="s">
        <v>49</v>
      </c>
      <c r="N5126" s="1" t="s">
        <v>48</v>
      </c>
      <c r="O5126" s="1" t="s">
        <v>48</v>
      </c>
      <c r="P5126" s="1" t="s">
        <v>48</v>
      </c>
      <c r="Q5126" s="1" t="s">
        <v>48</v>
      </c>
      <c r="R5126" s="1" t="s">
        <v>48</v>
      </c>
      <c r="S5126" s="1" t="s">
        <v>48</v>
      </c>
      <c r="T5126" s="1" t="s">
        <v>48</v>
      </c>
      <c r="U5126" s="1" t="s">
        <v>48</v>
      </c>
      <c r="V5126" s="1" t="s">
        <v>48</v>
      </c>
      <c r="W5126" s="1" t="s">
        <v>48</v>
      </c>
      <c r="X5126" s="1" t="s">
        <v>116</v>
      </c>
      <c r="Y5126" s="1" t="s">
        <v>253</v>
      </c>
      <c r="AC5126" s="1" t="s">
        <v>5712</v>
      </c>
      <c r="AD5126" s="1" t="s">
        <v>5712</v>
      </c>
      <c r="AK5126" s="1" t="s">
        <v>55</v>
      </c>
      <c r="AN5126" s="1" t="s">
        <v>5712</v>
      </c>
      <c r="AP5126" s="1" t="s">
        <v>5712</v>
      </c>
      <c r="AR5126" s="1" t="s">
        <v>5712</v>
      </c>
      <c r="AT5126" s="1" t="s">
        <v>5712</v>
      </c>
      <c r="AV5126" s="1" t="s">
        <v>254</v>
      </c>
    </row>
    <row r="5127" spans="1:51" x14ac:dyDescent="0.35">
      <c r="A5127" s="1" t="s">
        <v>18351</v>
      </c>
      <c r="B5127" s="1" t="s">
        <v>18287</v>
      </c>
      <c r="C5127" s="1" t="s">
        <v>71</v>
      </c>
      <c r="D5127">
        <v>49</v>
      </c>
      <c r="E5127" s="1" t="s">
        <v>42</v>
      </c>
      <c r="F5127" s="1" t="s">
        <v>107</v>
      </c>
      <c r="G5127" s="1" t="s">
        <v>73</v>
      </c>
      <c r="H5127" s="1" t="s">
        <v>45</v>
      </c>
      <c r="I5127" s="1" t="s">
        <v>113</v>
      </c>
      <c r="J5127" s="1" t="s">
        <v>80</v>
      </c>
      <c r="K5127" s="1" t="s">
        <v>48</v>
      </c>
      <c r="L5127" s="1" t="s">
        <v>48</v>
      </c>
      <c r="M5127" s="1" t="s">
        <v>48</v>
      </c>
      <c r="N5127" s="1" t="s">
        <v>48</v>
      </c>
      <c r="O5127" s="1" t="s">
        <v>48</v>
      </c>
      <c r="P5127" s="1" t="s">
        <v>48</v>
      </c>
      <c r="Q5127" s="1" t="s">
        <v>48</v>
      </c>
      <c r="R5127" s="1" t="s">
        <v>48</v>
      </c>
      <c r="S5127" s="1" t="s">
        <v>48</v>
      </c>
      <c r="T5127" s="1" t="s">
        <v>49</v>
      </c>
      <c r="U5127" s="1" t="s">
        <v>48</v>
      </c>
      <c r="V5127" s="1" t="s">
        <v>48</v>
      </c>
      <c r="W5127" s="1" t="s">
        <v>48</v>
      </c>
      <c r="X5127" s="1" t="s">
        <v>145</v>
      </c>
      <c r="Y5127" s="1" t="s">
        <v>255</v>
      </c>
      <c r="AC5127" s="1" t="s">
        <v>5712</v>
      </c>
      <c r="AD5127" s="1" t="s">
        <v>5712</v>
      </c>
      <c r="AK5127" s="1" t="s">
        <v>77</v>
      </c>
      <c r="AN5127" s="1" t="s">
        <v>5712</v>
      </c>
      <c r="AP5127" s="1" t="s">
        <v>5712</v>
      </c>
      <c r="AR5127" s="1" t="s">
        <v>5712</v>
      </c>
      <c r="AT5127" s="1" t="s">
        <v>5712</v>
      </c>
      <c r="AV5127" s="1" t="s">
        <v>256</v>
      </c>
      <c r="AW5127" s="1" t="s">
        <v>257</v>
      </c>
      <c r="AX5127" s="1" t="s">
        <v>258</v>
      </c>
    </row>
    <row r="5128" spans="1:51" x14ac:dyDescent="0.35">
      <c r="A5128" s="1" t="s">
        <v>18352</v>
      </c>
      <c r="B5128" s="1" t="s">
        <v>18287</v>
      </c>
      <c r="C5128" s="1" t="s">
        <v>71</v>
      </c>
      <c r="D5128">
        <v>33</v>
      </c>
      <c r="E5128" s="1" t="s">
        <v>57</v>
      </c>
      <c r="F5128" s="1" t="s">
        <v>72</v>
      </c>
      <c r="G5128" s="1" t="s">
        <v>85</v>
      </c>
      <c r="H5128" s="1" t="s">
        <v>45</v>
      </c>
      <c r="I5128" s="1" t="s">
        <v>74</v>
      </c>
      <c r="J5128" s="1" t="s">
        <v>47</v>
      </c>
      <c r="K5128" s="1" t="s">
        <v>48</v>
      </c>
      <c r="L5128" s="1" t="s">
        <v>48</v>
      </c>
      <c r="M5128" s="1" t="s">
        <v>48</v>
      </c>
      <c r="N5128" s="1" t="s">
        <v>48</v>
      </c>
      <c r="O5128" s="1" t="s">
        <v>48</v>
      </c>
      <c r="P5128" s="1" t="s">
        <v>48</v>
      </c>
      <c r="Q5128" s="1" t="s">
        <v>48</v>
      </c>
      <c r="R5128" s="1" t="s">
        <v>49</v>
      </c>
      <c r="S5128" s="1" t="s">
        <v>48</v>
      </c>
      <c r="T5128" s="1" t="s">
        <v>48</v>
      </c>
      <c r="U5128" s="1" t="s">
        <v>48</v>
      </c>
      <c r="V5128" s="1" t="s">
        <v>48</v>
      </c>
      <c r="W5128" s="1" t="s">
        <v>48</v>
      </c>
      <c r="X5128" s="1" t="s">
        <v>116</v>
      </c>
      <c r="Y5128" s="1" t="s">
        <v>259</v>
      </c>
      <c r="AC5128" s="1" t="s">
        <v>5712</v>
      </c>
      <c r="AD5128" s="1" t="s">
        <v>5712</v>
      </c>
      <c r="AK5128" s="1" t="s">
        <v>101</v>
      </c>
      <c r="AN5128" s="1" t="s">
        <v>81</v>
      </c>
      <c r="AP5128" s="1" t="s">
        <v>81</v>
      </c>
      <c r="AR5128" s="1" t="s">
        <v>5712</v>
      </c>
      <c r="AT5128" s="1" t="s">
        <v>82</v>
      </c>
      <c r="AU5128" s="1" t="s">
        <v>260</v>
      </c>
      <c r="AV5128" s="1" t="s">
        <v>261</v>
      </c>
    </row>
    <row r="5129" spans="1:51" x14ac:dyDescent="0.35">
      <c r="A5129" s="1" t="s">
        <v>18353</v>
      </c>
      <c r="B5129" s="1" t="s">
        <v>18287</v>
      </c>
      <c r="C5129" s="1" t="s">
        <v>41</v>
      </c>
      <c r="D5129">
        <v>31</v>
      </c>
      <c r="E5129" s="1" t="s">
        <v>57</v>
      </c>
      <c r="F5129" s="1" t="s">
        <v>58</v>
      </c>
      <c r="G5129" s="1" t="s">
        <v>73</v>
      </c>
      <c r="H5129" s="1" t="s">
        <v>79</v>
      </c>
      <c r="I5129" s="1" t="s">
        <v>99</v>
      </c>
      <c r="J5129" s="1" t="s">
        <v>47</v>
      </c>
      <c r="K5129" s="1" t="s">
        <v>48</v>
      </c>
      <c r="L5129" s="1" t="s">
        <v>48</v>
      </c>
      <c r="M5129" s="1" t="s">
        <v>48</v>
      </c>
      <c r="N5129" s="1" t="s">
        <v>48</v>
      </c>
      <c r="O5129" s="1" t="s">
        <v>48</v>
      </c>
      <c r="P5129" s="1" t="s">
        <v>49</v>
      </c>
      <c r="Q5129" s="1" t="s">
        <v>48</v>
      </c>
      <c r="R5129" s="1" t="s">
        <v>48</v>
      </c>
      <c r="S5129" s="1" t="s">
        <v>48</v>
      </c>
      <c r="T5129" s="1" t="s">
        <v>48</v>
      </c>
      <c r="U5129" s="1" t="s">
        <v>48</v>
      </c>
      <c r="V5129" s="1" t="s">
        <v>48</v>
      </c>
      <c r="W5129" s="1" t="s">
        <v>48</v>
      </c>
      <c r="X5129" s="1" t="s">
        <v>116</v>
      </c>
      <c r="Y5129" s="1" t="s">
        <v>262</v>
      </c>
      <c r="AC5129" s="1" t="s">
        <v>5712</v>
      </c>
      <c r="AD5129" s="1" t="s">
        <v>5712</v>
      </c>
      <c r="AK5129" s="1" t="s">
        <v>55</v>
      </c>
      <c r="AN5129" s="1" t="s">
        <v>5712</v>
      </c>
      <c r="AP5129" s="1" t="s">
        <v>5712</v>
      </c>
      <c r="AR5129" s="1" t="s">
        <v>5712</v>
      </c>
      <c r="AT5129" s="1" t="s">
        <v>5712</v>
      </c>
      <c r="AV5129" s="1" t="s">
        <v>263</v>
      </c>
    </row>
    <row r="5130" spans="1:51" ht="217.5" x14ac:dyDescent="0.35">
      <c r="A5130" s="1" t="s">
        <v>18354</v>
      </c>
      <c r="B5130" s="1" t="s">
        <v>18287</v>
      </c>
      <c r="C5130" s="1" t="s">
        <v>71</v>
      </c>
      <c r="D5130">
        <v>75</v>
      </c>
      <c r="E5130" s="1" t="s">
        <v>65</v>
      </c>
      <c r="F5130" s="1" t="s">
        <v>43</v>
      </c>
      <c r="G5130" s="1" t="s">
        <v>73</v>
      </c>
      <c r="H5130" s="1" t="s">
        <v>67</v>
      </c>
      <c r="I5130" s="1" t="s">
        <v>68</v>
      </c>
      <c r="J5130" s="1" t="s">
        <v>47</v>
      </c>
      <c r="K5130" s="1" t="s">
        <v>48</v>
      </c>
      <c r="L5130" s="1" t="s">
        <v>48</v>
      </c>
      <c r="M5130" s="1" t="s">
        <v>49</v>
      </c>
      <c r="N5130" s="1" t="s">
        <v>48</v>
      </c>
      <c r="O5130" s="1" t="s">
        <v>48</v>
      </c>
      <c r="P5130" s="1" t="s">
        <v>48</v>
      </c>
      <c r="Q5130" s="1" t="s">
        <v>48</v>
      </c>
      <c r="R5130" s="1" t="s">
        <v>48</v>
      </c>
      <c r="S5130" s="1" t="s">
        <v>48</v>
      </c>
      <c r="T5130" s="1" t="s">
        <v>48</v>
      </c>
      <c r="U5130" s="1" t="s">
        <v>48</v>
      </c>
      <c r="V5130" s="1" t="s">
        <v>48</v>
      </c>
      <c r="W5130" s="1" t="s">
        <v>48</v>
      </c>
      <c r="X5130" s="1" t="s">
        <v>116</v>
      </c>
      <c r="Y5130" s="1" t="s">
        <v>264</v>
      </c>
      <c r="AC5130" s="1" t="s">
        <v>5712</v>
      </c>
      <c r="AD5130" s="1" t="s">
        <v>5712</v>
      </c>
      <c r="AK5130" s="1" t="s">
        <v>63</v>
      </c>
      <c r="AN5130" s="1" t="s">
        <v>5712</v>
      </c>
      <c r="AP5130" s="1" t="s">
        <v>5712</v>
      </c>
      <c r="AR5130" s="1" t="s">
        <v>5712</v>
      </c>
      <c r="AT5130" s="1" t="s">
        <v>5712</v>
      </c>
      <c r="AV5130" s="2" t="s">
        <v>265</v>
      </c>
    </row>
    <row r="5131" spans="1:51" x14ac:dyDescent="0.35">
      <c r="A5131" s="1" t="s">
        <v>18355</v>
      </c>
      <c r="B5131" s="1" t="s">
        <v>18287</v>
      </c>
      <c r="C5131" s="1" t="s">
        <v>41</v>
      </c>
      <c r="D5131">
        <v>67</v>
      </c>
      <c r="E5131" s="1" t="s">
        <v>65</v>
      </c>
      <c r="F5131" s="1" t="s">
        <v>66</v>
      </c>
      <c r="G5131" s="1" t="s">
        <v>59</v>
      </c>
      <c r="H5131" s="1" t="s">
        <v>67</v>
      </c>
      <c r="I5131" s="1" t="s">
        <v>68</v>
      </c>
      <c r="J5131" s="1" t="s">
        <v>47</v>
      </c>
      <c r="K5131" s="1" t="s">
        <v>48</v>
      </c>
      <c r="L5131" s="1" t="s">
        <v>48</v>
      </c>
      <c r="M5131" s="1" t="s">
        <v>49</v>
      </c>
      <c r="N5131" s="1" t="s">
        <v>48</v>
      </c>
      <c r="O5131" s="1" t="s">
        <v>48</v>
      </c>
      <c r="P5131" s="1" t="s">
        <v>48</v>
      </c>
      <c r="Q5131" s="1" t="s">
        <v>48</v>
      </c>
      <c r="R5131" s="1" t="s">
        <v>48</v>
      </c>
      <c r="S5131" s="1" t="s">
        <v>48</v>
      </c>
      <c r="T5131" s="1" t="s">
        <v>48</v>
      </c>
      <c r="U5131" s="1" t="s">
        <v>48</v>
      </c>
      <c r="V5131" s="1" t="s">
        <v>48</v>
      </c>
      <c r="W5131" s="1" t="s">
        <v>48</v>
      </c>
      <c r="X5131" s="1" t="s">
        <v>75</v>
      </c>
      <c r="Y5131" s="1" t="s">
        <v>266</v>
      </c>
      <c r="Z5131" s="1" t="s">
        <v>267</v>
      </c>
      <c r="AA5131" s="1" t="s">
        <v>267</v>
      </c>
      <c r="AC5131" s="1" t="s">
        <v>94</v>
      </c>
      <c r="AD5131" s="1" t="s">
        <v>5712</v>
      </c>
      <c r="AK5131" s="1" t="s">
        <v>63</v>
      </c>
      <c r="AN5131" s="1" t="s">
        <v>5712</v>
      </c>
      <c r="AP5131" s="1" t="s">
        <v>5712</v>
      </c>
      <c r="AR5131" s="1" t="s">
        <v>5712</v>
      </c>
      <c r="AT5131" s="1" t="s">
        <v>5712</v>
      </c>
      <c r="AV5131" s="1" t="s">
        <v>268</v>
      </c>
    </row>
    <row r="5132" spans="1:51" x14ac:dyDescent="0.35">
      <c r="A5132" s="1" t="s">
        <v>18356</v>
      </c>
      <c r="B5132" s="1" t="s">
        <v>18287</v>
      </c>
      <c r="C5132" s="1" t="s">
        <v>71</v>
      </c>
      <c r="D5132">
        <v>43</v>
      </c>
      <c r="E5132" s="1" t="s">
        <v>42</v>
      </c>
      <c r="F5132" s="1" t="s">
        <v>107</v>
      </c>
      <c r="G5132" s="1" t="s">
        <v>73</v>
      </c>
      <c r="H5132" s="1" t="s">
        <v>45</v>
      </c>
      <c r="I5132" s="1" t="s">
        <v>113</v>
      </c>
      <c r="J5132" s="1" t="s">
        <v>80</v>
      </c>
      <c r="K5132" s="1" t="s">
        <v>48</v>
      </c>
      <c r="L5132" s="1" t="s">
        <v>48</v>
      </c>
      <c r="M5132" s="1" t="s">
        <v>48</v>
      </c>
      <c r="N5132" s="1" t="s">
        <v>48</v>
      </c>
      <c r="O5132" s="1" t="s">
        <v>48</v>
      </c>
      <c r="P5132" s="1" t="s">
        <v>48</v>
      </c>
      <c r="Q5132" s="1" t="s">
        <v>48</v>
      </c>
      <c r="R5132" s="1" t="s">
        <v>48</v>
      </c>
      <c r="S5132" s="1" t="s">
        <v>48</v>
      </c>
      <c r="T5132" s="1" t="s">
        <v>49</v>
      </c>
      <c r="U5132" s="1" t="s">
        <v>48</v>
      </c>
      <c r="V5132" s="1" t="s">
        <v>48</v>
      </c>
      <c r="W5132" s="1" t="s">
        <v>48</v>
      </c>
      <c r="X5132" s="1" t="s">
        <v>62</v>
      </c>
      <c r="AC5132" s="1" t="s">
        <v>5712</v>
      </c>
      <c r="AD5132" s="1" t="s">
        <v>5712</v>
      </c>
      <c r="AK5132" s="1" t="s">
        <v>63</v>
      </c>
      <c r="AN5132" s="1" t="s">
        <v>5712</v>
      </c>
      <c r="AP5132" s="1" t="s">
        <v>5712</v>
      </c>
      <c r="AR5132" s="1" t="s">
        <v>5712</v>
      </c>
      <c r="AT5132" s="1" t="s">
        <v>5712</v>
      </c>
      <c r="AV5132" s="1" t="s">
        <v>269</v>
      </c>
    </row>
    <row r="5133" spans="1:51" x14ac:dyDescent="0.35">
      <c r="A5133" s="1" t="s">
        <v>18357</v>
      </c>
      <c r="B5133" s="1" t="s">
        <v>18287</v>
      </c>
      <c r="C5133" s="1" t="s">
        <v>71</v>
      </c>
      <c r="D5133">
        <v>65</v>
      </c>
      <c r="E5133" s="1" t="s">
        <v>65</v>
      </c>
      <c r="F5133" s="1" t="s">
        <v>66</v>
      </c>
      <c r="G5133" s="1" t="s">
        <v>44</v>
      </c>
      <c r="H5133" s="1" t="s">
        <v>67</v>
      </c>
      <c r="I5133" s="1" t="s">
        <v>110</v>
      </c>
      <c r="J5133" s="1" t="s">
        <v>47</v>
      </c>
      <c r="K5133" s="1" t="s">
        <v>49</v>
      </c>
      <c r="L5133" s="1" t="s">
        <v>48</v>
      </c>
      <c r="M5133" s="1" t="s">
        <v>48</v>
      </c>
      <c r="N5133" s="1" t="s">
        <v>48</v>
      </c>
      <c r="O5133" s="1" t="s">
        <v>48</v>
      </c>
      <c r="P5133" s="1" t="s">
        <v>48</v>
      </c>
      <c r="Q5133" s="1" t="s">
        <v>48</v>
      </c>
      <c r="R5133" s="1" t="s">
        <v>48</v>
      </c>
      <c r="S5133" s="1" t="s">
        <v>48</v>
      </c>
      <c r="T5133" s="1" t="s">
        <v>49</v>
      </c>
      <c r="U5133" s="1" t="s">
        <v>48</v>
      </c>
      <c r="V5133" s="1" t="s">
        <v>48</v>
      </c>
      <c r="W5133" s="1" t="s">
        <v>48</v>
      </c>
      <c r="X5133" s="1" t="s">
        <v>145</v>
      </c>
      <c r="Y5133" s="1" t="s">
        <v>270</v>
      </c>
      <c r="AC5133" s="1" t="s">
        <v>5712</v>
      </c>
      <c r="AD5133" s="1" t="s">
        <v>5712</v>
      </c>
      <c r="AK5133" s="1" t="s">
        <v>63</v>
      </c>
      <c r="AN5133" s="1" t="s">
        <v>5712</v>
      </c>
      <c r="AP5133" s="1" t="s">
        <v>81</v>
      </c>
      <c r="AR5133" s="1" t="s">
        <v>5712</v>
      </c>
      <c r="AT5133" s="1" t="s">
        <v>87</v>
      </c>
      <c r="AU5133" s="1" t="s">
        <v>271</v>
      </c>
      <c r="AV5133" s="1" t="s">
        <v>272</v>
      </c>
      <c r="AW5133" s="1" t="s">
        <v>273</v>
      </c>
    </row>
    <row r="5134" spans="1:51" x14ac:dyDescent="0.35">
      <c r="A5134" s="1" t="s">
        <v>18358</v>
      </c>
      <c r="B5134" s="1" t="s">
        <v>18287</v>
      </c>
      <c r="C5134" s="1" t="s">
        <v>71</v>
      </c>
      <c r="D5134">
        <v>64</v>
      </c>
      <c r="E5134" s="1" t="s">
        <v>65</v>
      </c>
      <c r="F5134" s="1" t="s">
        <v>66</v>
      </c>
      <c r="G5134" s="1" t="s">
        <v>137</v>
      </c>
      <c r="H5134" s="1" t="s">
        <v>45</v>
      </c>
      <c r="I5134" s="1" t="s">
        <v>46</v>
      </c>
      <c r="J5134" s="1" t="s">
        <v>80</v>
      </c>
      <c r="K5134" s="1" t="s">
        <v>48</v>
      </c>
      <c r="L5134" s="1" t="s">
        <v>48</v>
      </c>
      <c r="M5134" s="1" t="s">
        <v>48</v>
      </c>
      <c r="N5134" s="1" t="s">
        <v>48</v>
      </c>
      <c r="O5134" s="1" t="s">
        <v>48</v>
      </c>
      <c r="P5134" s="1" t="s">
        <v>48</v>
      </c>
      <c r="Q5134" s="1" t="s">
        <v>48</v>
      </c>
      <c r="R5134" s="1" t="s">
        <v>48</v>
      </c>
      <c r="S5134" s="1" t="s">
        <v>48</v>
      </c>
      <c r="T5134" s="1" t="s">
        <v>48</v>
      </c>
      <c r="U5134" s="1" t="s">
        <v>49</v>
      </c>
      <c r="V5134" s="1" t="s">
        <v>48</v>
      </c>
      <c r="W5134" s="1" t="s">
        <v>48</v>
      </c>
      <c r="X5134" s="1" t="s">
        <v>62</v>
      </c>
      <c r="AC5134" s="1" t="s">
        <v>5712</v>
      </c>
      <c r="AD5134" s="1" t="s">
        <v>5712</v>
      </c>
      <c r="AK5134" s="1" t="s">
        <v>55</v>
      </c>
      <c r="AN5134" s="1" t="s">
        <v>5712</v>
      </c>
      <c r="AP5134" s="1" t="s">
        <v>5712</v>
      </c>
      <c r="AR5134" s="1" t="s">
        <v>5712</v>
      </c>
      <c r="AT5134" s="1" t="s">
        <v>5712</v>
      </c>
      <c r="AV5134" s="1" t="s">
        <v>274</v>
      </c>
      <c r="AY5134" s="1" t="s">
        <v>275</v>
      </c>
    </row>
    <row r="5135" spans="1:51" x14ac:dyDescent="0.35">
      <c r="A5135" s="1" t="s">
        <v>18359</v>
      </c>
      <c r="B5135" s="1" t="s">
        <v>18287</v>
      </c>
      <c r="C5135" s="1" t="s">
        <v>71</v>
      </c>
      <c r="D5135">
        <v>67</v>
      </c>
      <c r="E5135" s="1" t="s">
        <v>65</v>
      </c>
      <c r="F5135" s="1" t="s">
        <v>43</v>
      </c>
      <c r="G5135" s="1" t="s">
        <v>276</v>
      </c>
      <c r="H5135" s="1" t="s">
        <v>67</v>
      </c>
      <c r="I5135" s="1" t="s">
        <v>90</v>
      </c>
      <c r="J5135" s="1" t="s">
        <v>47</v>
      </c>
      <c r="K5135" s="1" t="s">
        <v>48</v>
      </c>
      <c r="L5135" s="1" t="s">
        <v>49</v>
      </c>
      <c r="M5135" s="1" t="s">
        <v>48</v>
      </c>
      <c r="N5135" s="1" t="s">
        <v>48</v>
      </c>
      <c r="O5135" s="1" t="s">
        <v>48</v>
      </c>
      <c r="P5135" s="1" t="s">
        <v>48</v>
      </c>
      <c r="Q5135" s="1" t="s">
        <v>48</v>
      </c>
      <c r="R5135" s="1" t="s">
        <v>48</v>
      </c>
      <c r="S5135" s="1" t="s">
        <v>48</v>
      </c>
      <c r="T5135" s="1" t="s">
        <v>48</v>
      </c>
      <c r="U5135" s="1" t="s">
        <v>48</v>
      </c>
      <c r="V5135" s="1" t="s">
        <v>48</v>
      </c>
      <c r="W5135" s="1" t="s">
        <v>48</v>
      </c>
      <c r="X5135" s="1" t="s">
        <v>62</v>
      </c>
      <c r="AC5135" s="1" t="s">
        <v>5712</v>
      </c>
      <c r="AD5135" s="1" t="s">
        <v>5712</v>
      </c>
      <c r="AK5135" s="1" t="s">
        <v>77</v>
      </c>
      <c r="AN5135" s="1" t="s">
        <v>5712</v>
      </c>
      <c r="AP5135" s="1" t="s">
        <v>5712</v>
      </c>
      <c r="AR5135" s="1" t="s">
        <v>5712</v>
      </c>
      <c r="AT5135" s="1" t="s">
        <v>5712</v>
      </c>
      <c r="AV5135" s="1" t="s">
        <v>277</v>
      </c>
    </row>
    <row r="5136" spans="1:51" x14ac:dyDescent="0.35">
      <c r="A5136" s="1" t="s">
        <v>18360</v>
      </c>
      <c r="B5136" s="1" t="s">
        <v>18287</v>
      </c>
      <c r="C5136" s="1" t="s">
        <v>41</v>
      </c>
      <c r="D5136">
        <v>58</v>
      </c>
      <c r="E5136" s="1" t="s">
        <v>65</v>
      </c>
      <c r="F5136" s="1" t="s">
        <v>43</v>
      </c>
      <c r="G5136" s="1" t="s">
        <v>59</v>
      </c>
      <c r="H5136" s="1" t="s">
        <v>92</v>
      </c>
      <c r="I5136" s="1" t="s">
        <v>90</v>
      </c>
      <c r="J5136" s="1" t="s">
        <v>47</v>
      </c>
      <c r="K5136" s="1" t="s">
        <v>49</v>
      </c>
      <c r="L5136" s="1" t="s">
        <v>48</v>
      </c>
      <c r="M5136" s="1" t="s">
        <v>48</v>
      </c>
      <c r="N5136" s="1" t="s">
        <v>48</v>
      </c>
      <c r="O5136" s="1" t="s">
        <v>48</v>
      </c>
      <c r="P5136" s="1" t="s">
        <v>48</v>
      </c>
      <c r="Q5136" s="1" t="s">
        <v>48</v>
      </c>
      <c r="R5136" s="1" t="s">
        <v>48</v>
      </c>
      <c r="S5136" s="1" t="s">
        <v>48</v>
      </c>
      <c r="T5136" s="1" t="s">
        <v>49</v>
      </c>
      <c r="U5136" s="1" t="s">
        <v>48</v>
      </c>
      <c r="V5136" s="1" t="s">
        <v>48</v>
      </c>
      <c r="W5136" s="1" t="s">
        <v>48</v>
      </c>
      <c r="X5136" s="1" t="s">
        <v>75</v>
      </c>
      <c r="Y5136" s="1" t="s">
        <v>278</v>
      </c>
      <c r="AC5136" s="1" t="s">
        <v>5712</v>
      </c>
      <c r="AD5136" s="1" t="s">
        <v>5712</v>
      </c>
      <c r="AK5136" s="1" t="s">
        <v>55</v>
      </c>
      <c r="AN5136" s="1" t="s">
        <v>5712</v>
      </c>
      <c r="AP5136" s="1" t="s">
        <v>5712</v>
      </c>
      <c r="AR5136" s="1" t="s">
        <v>5712</v>
      </c>
      <c r="AT5136" s="1" t="s">
        <v>5712</v>
      </c>
      <c r="AV5136" s="1" t="s">
        <v>279</v>
      </c>
    </row>
    <row r="5137" spans="1:53" x14ac:dyDescent="0.35">
      <c r="A5137" s="1" t="s">
        <v>18361</v>
      </c>
      <c r="B5137" s="1" t="s">
        <v>18287</v>
      </c>
      <c r="C5137" s="1" t="s">
        <v>71</v>
      </c>
      <c r="D5137">
        <v>27</v>
      </c>
      <c r="E5137" s="1" t="s">
        <v>57</v>
      </c>
      <c r="F5137" s="1" t="s">
        <v>107</v>
      </c>
      <c r="G5137" s="1" t="s">
        <v>98</v>
      </c>
      <c r="H5137" s="1" t="s">
        <v>45</v>
      </c>
      <c r="I5137" s="1" t="s">
        <v>46</v>
      </c>
      <c r="J5137" s="1" t="s">
        <v>80</v>
      </c>
      <c r="K5137" s="1" t="s">
        <v>48</v>
      </c>
      <c r="L5137" s="1" t="s">
        <v>48</v>
      </c>
      <c r="M5137" s="1" t="s">
        <v>48</v>
      </c>
      <c r="N5137" s="1" t="s">
        <v>49</v>
      </c>
      <c r="O5137" s="1" t="s">
        <v>48</v>
      </c>
      <c r="P5137" s="1" t="s">
        <v>48</v>
      </c>
      <c r="Q5137" s="1" t="s">
        <v>48</v>
      </c>
      <c r="R5137" s="1" t="s">
        <v>48</v>
      </c>
      <c r="S5137" s="1" t="s">
        <v>48</v>
      </c>
      <c r="T5137" s="1" t="s">
        <v>48</v>
      </c>
      <c r="U5137" s="1" t="s">
        <v>48</v>
      </c>
      <c r="V5137" s="1" t="s">
        <v>48</v>
      </c>
      <c r="W5137" s="1" t="s">
        <v>48</v>
      </c>
      <c r="X5137" s="1" t="s">
        <v>62</v>
      </c>
      <c r="Z5137" s="1" t="s">
        <v>49</v>
      </c>
      <c r="AA5137" s="1" t="s">
        <v>49</v>
      </c>
      <c r="AC5137" s="1" t="s">
        <v>129</v>
      </c>
      <c r="AD5137" s="1" t="s">
        <v>5712</v>
      </c>
      <c r="AK5137" s="1" t="s">
        <v>55</v>
      </c>
      <c r="AN5137" s="1" t="s">
        <v>5712</v>
      </c>
      <c r="AP5137" s="1" t="s">
        <v>5712</v>
      </c>
      <c r="AR5137" s="1" t="s">
        <v>5712</v>
      </c>
      <c r="AT5137" s="1" t="s">
        <v>5712</v>
      </c>
      <c r="AV5137" s="1" t="s">
        <v>280</v>
      </c>
    </row>
    <row r="5138" spans="1:53" x14ac:dyDescent="0.35">
      <c r="A5138" s="1" t="s">
        <v>18362</v>
      </c>
      <c r="B5138" s="1" t="s">
        <v>18287</v>
      </c>
      <c r="C5138" s="1" t="s">
        <v>41</v>
      </c>
      <c r="D5138">
        <v>72</v>
      </c>
      <c r="E5138" s="1" t="s">
        <v>65</v>
      </c>
      <c r="F5138" s="1" t="s">
        <v>66</v>
      </c>
      <c r="G5138" s="1" t="s">
        <v>73</v>
      </c>
      <c r="H5138" s="1" t="s">
        <v>67</v>
      </c>
      <c r="I5138" s="1" t="s">
        <v>68</v>
      </c>
      <c r="J5138" s="1" t="s">
        <v>80</v>
      </c>
      <c r="K5138" s="1" t="s">
        <v>48</v>
      </c>
      <c r="L5138" s="1" t="s">
        <v>49</v>
      </c>
      <c r="M5138" s="1" t="s">
        <v>48</v>
      </c>
      <c r="N5138" s="1" t="s">
        <v>48</v>
      </c>
      <c r="O5138" s="1" t="s">
        <v>48</v>
      </c>
      <c r="P5138" s="1" t="s">
        <v>48</v>
      </c>
      <c r="Q5138" s="1" t="s">
        <v>48</v>
      </c>
      <c r="R5138" s="1" t="s">
        <v>48</v>
      </c>
      <c r="S5138" s="1" t="s">
        <v>48</v>
      </c>
      <c r="T5138" s="1" t="s">
        <v>49</v>
      </c>
      <c r="U5138" s="1" t="s">
        <v>48</v>
      </c>
      <c r="V5138" s="1" t="s">
        <v>48</v>
      </c>
      <c r="W5138" s="1" t="s">
        <v>48</v>
      </c>
      <c r="X5138" s="1" t="s">
        <v>116</v>
      </c>
      <c r="Y5138" s="1" t="s">
        <v>281</v>
      </c>
      <c r="AC5138" s="1" t="s">
        <v>5712</v>
      </c>
      <c r="AD5138" s="1" t="s">
        <v>5712</v>
      </c>
      <c r="AK5138" s="1" t="s">
        <v>55</v>
      </c>
      <c r="AN5138" s="1" t="s">
        <v>5712</v>
      </c>
      <c r="AP5138" s="1" t="s">
        <v>81</v>
      </c>
      <c r="AR5138" s="1" t="s">
        <v>5712</v>
      </c>
      <c r="AT5138" s="1" t="s">
        <v>87</v>
      </c>
      <c r="AU5138" s="1" t="s">
        <v>282</v>
      </c>
      <c r="AV5138" s="1" t="s">
        <v>283</v>
      </c>
    </row>
    <row r="5139" spans="1:53" x14ac:dyDescent="0.35">
      <c r="A5139" s="1" t="s">
        <v>18363</v>
      </c>
      <c r="B5139" s="1" t="s">
        <v>18287</v>
      </c>
      <c r="C5139" s="1" t="s">
        <v>41</v>
      </c>
      <c r="D5139">
        <v>52</v>
      </c>
      <c r="E5139" s="1" t="s">
        <v>42</v>
      </c>
      <c r="F5139" s="1" t="s">
        <v>72</v>
      </c>
      <c r="G5139" s="1" t="s">
        <v>59</v>
      </c>
      <c r="H5139" s="1" t="s">
        <v>67</v>
      </c>
      <c r="I5139" s="1" t="s">
        <v>74</v>
      </c>
      <c r="J5139" s="1" t="s">
        <v>47</v>
      </c>
      <c r="K5139" s="1" t="s">
        <v>48</v>
      </c>
      <c r="L5139" s="1" t="s">
        <v>48</v>
      </c>
      <c r="M5139" s="1" t="s">
        <v>48</v>
      </c>
      <c r="N5139" s="1" t="s">
        <v>48</v>
      </c>
      <c r="O5139" s="1" t="s">
        <v>48</v>
      </c>
      <c r="P5139" s="1" t="s">
        <v>49</v>
      </c>
      <c r="Q5139" s="1" t="s">
        <v>48</v>
      </c>
      <c r="R5139" s="1" t="s">
        <v>48</v>
      </c>
      <c r="S5139" s="1" t="s">
        <v>48</v>
      </c>
      <c r="T5139" s="1" t="s">
        <v>48</v>
      </c>
      <c r="U5139" s="1" t="s">
        <v>48</v>
      </c>
      <c r="V5139" s="1" t="s">
        <v>48</v>
      </c>
      <c r="W5139" s="1" t="s">
        <v>48</v>
      </c>
      <c r="X5139" s="1" t="s">
        <v>62</v>
      </c>
      <c r="Z5139" s="1" t="s">
        <v>284</v>
      </c>
      <c r="AA5139" s="1" t="s">
        <v>284</v>
      </c>
      <c r="AC5139" s="1" t="s">
        <v>53</v>
      </c>
      <c r="AD5139" s="1" t="s">
        <v>5712</v>
      </c>
      <c r="AK5139" s="1" t="s">
        <v>55</v>
      </c>
      <c r="AN5139" s="1" t="s">
        <v>5712</v>
      </c>
      <c r="AP5139" s="1" t="s">
        <v>5712</v>
      </c>
      <c r="AR5139" s="1" t="s">
        <v>5712</v>
      </c>
      <c r="AT5139" s="1" t="s">
        <v>5712</v>
      </c>
      <c r="AV5139" s="1" t="s">
        <v>285</v>
      </c>
      <c r="AW5139" s="1" t="s">
        <v>286</v>
      </c>
      <c r="AX5139" s="1" t="s">
        <v>287</v>
      </c>
    </row>
    <row r="5140" spans="1:53" x14ac:dyDescent="0.35">
      <c r="A5140" s="1" t="s">
        <v>18364</v>
      </c>
      <c r="B5140" s="1" t="s">
        <v>18287</v>
      </c>
      <c r="C5140" s="1" t="s">
        <v>41</v>
      </c>
      <c r="D5140">
        <v>18</v>
      </c>
      <c r="E5140" s="1" t="s">
        <v>57</v>
      </c>
      <c r="F5140" s="1" t="s">
        <v>58</v>
      </c>
      <c r="G5140" s="1" t="s">
        <v>44</v>
      </c>
      <c r="H5140" s="1" t="s">
        <v>79</v>
      </c>
      <c r="I5140" s="1" t="s">
        <v>61</v>
      </c>
      <c r="J5140" s="1" t="s">
        <v>80</v>
      </c>
      <c r="K5140" s="1" t="s">
        <v>48</v>
      </c>
      <c r="L5140" s="1" t="s">
        <v>48</v>
      </c>
      <c r="M5140" s="1" t="s">
        <v>48</v>
      </c>
      <c r="N5140" s="1" t="s">
        <v>48</v>
      </c>
      <c r="O5140" s="1" t="s">
        <v>48</v>
      </c>
      <c r="P5140" s="1" t="s">
        <v>48</v>
      </c>
      <c r="Q5140" s="1" t="s">
        <v>48</v>
      </c>
      <c r="R5140" s="1" t="s">
        <v>48</v>
      </c>
      <c r="S5140" s="1" t="s">
        <v>48</v>
      </c>
      <c r="T5140" s="1" t="s">
        <v>49</v>
      </c>
      <c r="U5140" s="1" t="s">
        <v>48</v>
      </c>
      <c r="V5140" s="1" t="s">
        <v>48</v>
      </c>
      <c r="W5140" s="1" t="s">
        <v>48</v>
      </c>
      <c r="X5140" s="1" t="s">
        <v>116</v>
      </c>
      <c r="Y5140" s="1" t="s">
        <v>288</v>
      </c>
      <c r="AC5140" s="1" t="s">
        <v>5712</v>
      </c>
      <c r="AD5140" s="1" t="s">
        <v>5712</v>
      </c>
      <c r="AK5140" s="1" t="s">
        <v>63</v>
      </c>
      <c r="AN5140" s="1" t="s">
        <v>5712</v>
      </c>
      <c r="AP5140" s="1" t="s">
        <v>5712</v>
      </c>
      <c r="AR5140" s="1" t="s">
        <v>5712</v>
      </c>
      <c r="AT5140" s="1" t="s">
        <v>5712</v>
      </c>
      <c r="AV5140" s="1" t="s">
        <v>289</v>
      </c>
    </row>
    <row r="5141" spans="1:53" x14ac:dyDescent="0.35">
      <c r="A5141" s="1" t="s">
        <v>18365</v>
      </c>
      <c r="B5141" s="1" t="s">
        <v>18287</v>
      </c>
      <c r="C5141" s="1" t="s">
        <v>41</v>
      </c>
      <c r="D5141">
        <v>30</v>
      </c>
      <c r="E5141" s="1" t="s">
        <v>57</v>
      </c>
      <c r="F5141" s="1" t="s">
        <v>58</v>
      </c>
      <c r="G5141" s="1" t="s">
        <v>44</v>
      </c>
      <c r="H5141" s="1" t="s">
        <v>79</v>
      </c>
      <c r="I5141" s="1" t="s">
        <v>110</v>
      </c>
      <c r="J5141" s="1" t="s">
        <v>47</v>
      </c>
      <c r="K5141" s="1" t="s">
        <v>48</v>
      </c>
      <c r="L5141" s="1" t="s">
        <v>48</v>
      </c>
      <c r="M5141" s="1" t="s">
        <v>49</v>
      </c>
      <c r="N5141" s="1" t="s">
        <v>48</v>
      </c>
      <c r="O5141" s="1" t="s">
        <v>48</v>
      </c>
      <c r="P5141" s="1" t="s">
        <v>48</v>
      </c>
      <c r="Q5141" s="1" t="s">
        <v>48</v>
      </c>
      <c r="R5141" s="1" t="s">
        <v>48</v>
      </c>
      <c r="S5141" s="1" t="s">
        <v>48</v>
      </c>
      <c r="T5141" s="1" t="s">
        <v>48</v>
      </c>
      <c r="U5141" s="1" t="s">
        <v>48</v>
      </c>
      <c r="V5141" s="1" t="s">
        <v>48</v>
      </c>
      <c r="W5141" s="1" t="s">
        <v>49</v>
      </c>
      <c r="X5141" s="1" t="s">
        <v>62</v>
      </c>
      <c r="AC5141" s="1" t="s">
        <v>5712</v>
      </c>
      <c r="AD5141" s="1" t="s">
        <v>5712</v>
      </c>
      <c r="AK5141" s="1" t="s">
        <v>55</v>
      </c>
      <c r="AN5141" s="1" t="s">
        <v>81</v>
      </c>
      <c r="AP5141" s="1" t="s">
        <v>5712</v>
      </c>
      <c r="AR5141" s="1" t="s">
        <v>5712</v>
      </c>
      <c r="AT5141" s="1" t="s">
        <v>82</v>
      </c>
      <c r="AU5141" s="1" t="s">
        <v>290</v>
      </c>
      <c r="AV5141" s="1" t="s">
        <v>291</v>
      </c>
    </row>
    <row r="5142" spans="1:53" x14ac:dyDescent="0.35">
      <c r="A5142" s="1" t="s">
        <v>18366</v>
      </c>
      <c r="B5142" s="1" t="s">
        <v>18287</v>
      </c>
      <c r="C5142" s="1" t="s">
        <v>41</v>
      </c>
      <c r="D5142">
        <v>37</v>
      </c>
      <c r="E5142" s="1" t="s">
        <v>42</v>
      </c>
      <c r="F5142" s="1" t="s">
        <v>107</v>
      </c>
      <c r="G5142" s="1" t="s">
        <v>98</v>
      </c>
      <c r="H5142" s="1" t="s">
        <v>45</v>
      </c>
      <c r="I5142" s="1" t="s">
        <v>74</v>
      </c>
      <c r="J5142" s="1" t="s">
        <v>80</v>
      </c>
      <c r="K5142" s="1" t="s">
        <v>48</v>
      </c>
      <c r="L5142" s="1" t="s">
        <v>48</v>
      </c>
      <c r="M5142" s="1" t="s">
        <v>48</v>
      </c>
      <c r="N5142" s="1" t="s">
        <v>48</v>
      </c>
      <c r="O5142" s="1" t="s">
        <v>48</v>
      </c>
      <c r="P5142" s="1" t="s">
        <v>48</v>
      </c>
      <c r="Q5142" s="1" t="s">
        <v>48</v>
      </c>
      <c r="R5142" s="1" t="s">
        <v>48</v>
      </c>
      <c r="S5142" s="1" t="s">
        <v>48</v>
      </c>
      <c r="T5142" s="1" t="s">
        <v>49</v>
      </c>
      <c r="U5142" s="1" t="s">
        <v>48</v>
      </c>
      <c r="V5142" s="1" t="s">
        <v>48</v>
      </c>
      <c r="W5142" s="1" t="s">
        <v>48</v>
      </c>
      <c r="X5142" s="1" t="s">
        <v>51</v>
      </c>
      <c r="Y5142" s="1" t="s">
        <v>292</v>
      </c>
      <c r="Z5142" s="1" t="s">
        <v>293</v>
      </c>
      <c r="AA5142" s="1" t="s">
        <v>293</v>
      </c>
      <c r="AC5142" s="1" t="s">
        <v>129</v>
      </c>
      <c r="AD5142" s="1" t="s">
        <v>5712</v>
      </c>
      <c r="AK5142" s="1" t="s">
        <v>55</v>
      </c>
      <c r="AN5142" s="1" t="s">
        <v>131</v>
      </c>
      <c r="AO5142" s="1" t="s">
        <v>294</v>
      </c>
      <c r="AP5142" s="1" t="s">
        <v>81</v>
      </c>
      <c r="AQ5142" s="1" t="s">
        <v>295</v>
      </c>
      <c r="AR5142" s="1" t="s">
        <v>82</v>
      </c>
      <c r="AS5142" s="1" t="s">
        <v>296</v>
      </c>
      <c r="AT5142" s="1" t="s">
        <v>87</v>
      </c>
      <c r="AU5142" s="1" t="s">
        <v>297</v>
      </c>
      <c r="AV5142" s="1" t="s">
        <v>298</v>
      </c>
    </row>
    <row r="5143" spans="1:53" x14ac:dyDescent="0.35">
      <c r="A5143" s="1" t="s">
        <v>18367</v>
      </c>
      <c r="B5143" s="1" t="s">
        <v>18287</v>
      </c>
      <c r="C5143" s="1" t="s">
        <v>41</v>
      </c>
      <c r="D5143">
        <v>52</v>
      </c>
      <c r="E5143" s="1" t="s">
        <v>42</v>
      </c>
      <c r="F5143" s="1" t="s">
        <v>43</v>
      </c>
      <c r="G5143" s="1" t="s">
        <v>137</v>
      </c>
      <c r="H5143" s="1" t="s">
        <v>92</v>
      </c>
      <c r="I5143" s="1" t="s">
        <v>90</v>
      </c>
      <c r="J5143" s="1" t="s">
        <v>47</v>
      </c>
      <c r="K5143" s="1" t="s">
        <v>48</v>
      </c>
      <c r="L5143" s="1" t="s">
        <v>48</v>
      </c>
      <c r="M5143" s="1" t="s">
        <v>49</v>
      </c>
      <c r="N5143" s="1" t="s">
        <v>48</v>
      </c>
      <c r="O5143" s="1" t="s">
        <v>48</v>
      </c>
      <c r="P5143" s="1" t="s">
        <v>48</v>
      </c>
      <c r="Q5143" s="1" t="s">
        <v>48</v>
      </c>
      <c r="R5143" s="1" t="s">
        <v>48</v>
      </c>
      <c r="S5143" s="1" t="s">
        <v>48</v>
      </c>
      <c r="T5143" s="1" t="s">
        <v>48</v>
      </c>
      <c r="U5143" s="1" t="s">
        <v>48</v>
      </c>
      <c r="V5143" s="1" t="s">
        <v>48</v>
      </c>
      <c r="W5143" s="1" t="s">
        <v>48</v>
      </c>
      <c r="X5143" s="1" t="s">
        <v>75</v>
      </c>
      <c r="Y5143" s="1" t="s">
        <v>299</v>
      </c>
      <c r="AC5143" s="1" t="s">
        <v>5712</v>
      </c>
      <c r="AD5143" s="1" t="s">
        <v>5712</v>
      </c>
      <c r="AK5143" s="1" t="s">
        <v>63</v>
      </c>
      <c r="AN5143" s="1" t="s">
        <v>5712</v>
      </c>
      <c r="AP5143" s="1" t="s">
        <v>5712</v>
      </c>
      <c r="AR5143" s="1" t="s">
        <v>5712</v>
      </c>
      <c r="AT5143" s="1" t="s">
        <v>5712</v>
      </c>
      <c r="AV5143" s="1" t="s">
        <v>300</v>
      </c>
    </row>
    <row r="5144" spans="1:53" x14ac:dyDescent="0.35">
      <c r="A5144" s="1" t="s">
        <v>18368</v>
      </c>
      <c r="B5144" s="1" t="s">
        <v>18287</v>
      </c>
      <c r="C5144" s="1" t="s">
        <v>41</v>
      </c>
      <c r="D5144">
        <v>55</v>
      </c>
      <c r="E5144" s="1" t="s">
        <v>65</v>
      </c>
      <c r="F5144" s="1" t="s">
        <v>72</v>
      </c>
      <c r="G5144" s="1" t="s">
        <v>73</v>
      </c>
      <c r="H5144" s="1" t="s">
        <v>79</v>
      </c>
      <c r="I5144" s="1" t="s">
        <v>46</v>
      </c>
      <c r="J5144" s="1" t="s">
        <v>47</v>
      </c>
      <c r="K5144" s="1" t="s">
        <v>48</v>
      </c>
      <c r="L5144" s="1" t="s">
        <v>48</v>
      </c>
      <c r="M5144" s="1" t="s">
        <v>48</v>
      </c>
      <c r="N5144" s="1" t="s">
        <v>49</v>
      </c>
      <c r="O5144" s="1" t="s">
        <v>48</v>
      </c>
      <c r="P5144" s="1" t="s">
        <v>48</v>
      </c>
      <c r="Q5144" s="1" t="s">
        <v>48</v>
      </c>
      <c r="R5144" s="1" t="s">
        <v>48</v>
      </c>
      <c r="S5144" s="1" t="s">
        <v>48</v>
      </c>
      <c r="T5144" s="1" t="s">
        <v>48</v>
      </c>
      <c r="U5144" s="1" t="s">
        <v>48</v>
      </c>
      <c r="V5144" s="1" t="s">
        <v>48</v>
      </c>
      <c r="W5144" s="1" t="s">
        <v>48</v>
      </c>
      <c r="X5144" s="1" t="s">
        <v>62</v>
      </c>
      <c r="AC5144" s="1" t="s">
        <v>5712</v>
      </c>
      <c r="AD5144" s="1" t="s">
        <v>5712</v>
      </c>
      <c r="AK5144" s="1" t="s">
        <v>101</v>
      </c>
      <c r="AN5144" s="1" t="s">
        <v>5712</v>
      </c>
      <c r="AP5144" s="1" t="s">
        <v>5712</v>
      </c>
      <c r="AR5144" s="1" t="s">
        <v>5712</v>
      </c>
      <c r="AT5144" s="1" t="s">
        <v>5712</v>
      </c>
      <c r="AV5144" s="1" t="s">
        <v>301</v>
      </c>
    </row>
    <row r="5145" spans="1:53" ht="409.5" x14ac:dyDescent="0.35">
      <c r="A5145" s="1" t="s">
        <v>18369</v>
      </c>
      <c r="B5145" s="1" t="s">
        <v>18287</v>
      </c>
      <c r="C5145" s="1" t="s">
        <v>41</v>
      </c>
      <c r="D5145">
        <v>42</v>
      </c>
      <c r="E5145" s="1" t="s">
        <v>42</v>
      </c>
      <c r="F5145" s="1" t="s">
        <v>43</v>
      </c>
      <c r="G5145" s="1" t="s">
        <v>44</v>
      </c>
      <c r="H5145" s="1" t="s">
        <v>45</v>
      </c>
      <c r="I5145" s="1" t="s">
        <v>68</v>
      </c>
      <c r="J5145" s="1" t="s">
        <v>47</v>
      </c>
      <c r="K5145" s="1" t="s">
        <v>48</v>
      </c>
      <c r="L5145" s="1" t="s">
        <v>48</v>
      </c>
      <c r="M5145" s="1" t="s">
        <v>48</v>
      </c>
      <c r="N5145" s="1" t="s">
        <v>48</v>
      </c>
      <c r="O5145" s="1" t="s">
        <v>48</v>
      </c>
      <c r="P5145" s="1" t="s">
        <v>48</v>
      </c>
      <c r="Q5145" s="1" t="s">
        <v>48</v>
      </c>
      <c r="R5145" s="1" t="s">
        <v>49</v>
      </c>
      <c r="S5145" s="1" t="s">
        <v>48</v>
      </c>
      <c r="T5145" s="1" t="s">
        <v>48</v>
      </c>
      <c r="U5145" s="1" t="s">
        <v>48</v>
      </c>
      <c r="V5145" s="1" t="s">
        <v>48</v>
      </c>
      <c r="W5145" s="1" t="s">
        <v>48</v>
      </c>
      <c r="X5145" s="1" t="s">
        <v>62</v>
      </c>
      <c r="Z5145" s="1" t="s">
        <v>302</v>
      </c>
      <c r="AA5145" s="1" t="s">
        <v>302</v>
      </c>
      <c r="AC5145" s="1" t="s">
        <v>129</v>
      </c>
      <c r="AD5145" s="1" t="s">
        <v>5712</v>
      </c>
      <c r="AK5145" s="1" t="s">
        <v>63</v>
      </c>
      <c r="AN5145" s="1" t="s">
        <v>5712</v>
      </c>
      <c r="AP5145" s="1" t="s">
        <v>5712</v>
      </c>
      <c r="AR5145" s="1" t="s">
        <v>5712</v>
      </c>
      <c r="AT5145" s="1" t="s">
        <v>5712</v>
      </c>
      <c r="AV5145" s="2" t="s">
        <v>303</v>
      </c>
      <c r="AX5145" s="1" t="s">
        <v>304</v>
      </c>
    </row>
    <row r="5146" spans="1:53" x14ac:dyDescent="0.35">
      <c r="A5146" s="1" t="s">
        <v>18370</v>
      </c>
      <c r="B5146" s="1" t="s">
        <v>18287</v>
      </c>
      <c r="C5146" s="1" t="s">
        <v>41</v>
      </c>
      <c r="D5146">
        <v>45</v>
      </c>
      <c r="E5146" s="1" t="s">
        <v>42</v>
      </c>
      <c r="F5146" s="1" t="s">
        <v>43</v>
      </c>
      <c r="G5146" s="1" t="s">
        <v>137</v>
      </c>
      <c r="H5146" s="1" t="s">
        <v>109</v>
      </c>
      <c r="I5146" s="1" t="s">
        <v>68</v>
      </c>
      <c r="J5146" s="1" t="s">
        <v>47</v>
      </c>
      <c r="K5146" s="1" t="s">
        <v>48</v>
      </c>
      <c r="L5146" s="1" t="s">
        <v>48</v>
      </c>
      <c r="M5146" s="1" t="s">
        <v>49</v>
      </c>
      <c r="N5146" s="1" t="s">
        <v>48</v>
      </c>
      <c r="O5146" s="1" t="s">
        <v>48</v>
      </c>
      <c r="P5146" s="1" t="s">
        <v>48</v>
      </c>
      <c r="Q5146" s="1" t="s">
        <v>48</v>
      </c>
      <c r="R5146" s="1" t="s">
        <v>48</v>
      </c>
      <c r="S5146" s="1" t="s">
        <v>48</v>
      </c>
      <c r="T5146" s="1" t="s">
        <v>48</v>
      </c>
      <c r="U5146" s="1" t="s">
        <v>48</v>
      </c>
      <c r="V5146" s="1" t="s">
        <v>48</v>
      </c>
      <c r="W5146" s="1" t="s">
        <v>48</v>
      </c>
      <c r="X5146" s="1" t="s">
        <v>62</v>
      </c>
      <c r="AC5146" s="1" t="s">
        <v>5712</v>
      </c>
      <c r="AD5146" s="1" t="s">
        <v>5712</v>
      </c>
      <c r="AK5146" s="1" t="s">
        <v>77</v>
      </c>
      <c r="AN5146" s="1" t="s">
        <v>5712</v>
      </c>
      <c r="AP5146" s="1" t="s">
        <v>5712</v>
      </c>
      <c r="AR5146" s="1" t="s">
        <v>5712</v>
      </c>
      <c r="AT5146" s="1" t="s">
        <v>5712</v>
      </c>
      <c r="AV5146" s="1" t="s">
        <v>305</v>
      </c>
    </row>
    <row r="5147" spans="1:53" x14ac:dyDescent="0.35">
      <c r="A5147" s="1" t="s">
        <v>18371</v>
      </c>
      <c r="B5147" s="1" t="s">
        <v>18287</v>
      </c>
      <c r="C5147" s="1" t="s">
        <v>41</v>
      </c>
      <c r="D5147">
        <v>69</v>
      </c>
      <c r="E5147" s="1" t="s">
        <v>65</v>
      </c>
      <c r="F5147" s="1" t="s">
        <v>43</v>
      </c>
      <c r="G5147" s="1" t="s">
        <v>73</v>
      </c>
      <c r="H5147" s="1" t="s">
        <v>67</v>
      </c>
      <c r="I5147" s="1" t="s">
        <v>68</v>
      </c>
      <c r="J5147" s="1" t="s">
        <v>80</v>
      </c>
      <c r="K5147" s="1" t="s">
        <v>48</v>
      </c>
      <c r="L5147" s="1" t="s">
        <v>48</v>
      </c>
      <c r="M5147" s="1" t="s">
        <v>48</v>
      </c>
      <c r="N5147" s="1" t="s">
        <v>48</v>
      </c>
      <c r="O5147" s="1" t="s">
        <v>48</v>
      </c>
      <c r="P5147" s="1" t="s">
        <v>49</v>
      </c>
      <c r="Q5147" s="1" t="s">
        <v>48</v>
      </c>
      <c r="R5147" s="1" t="s">
        <v>48</v>
      </c>
      <c r="S5147" s="1" t="s">
        <v>48</v>
      </c>
      <c r="T5147" s="1" t="s">
        <v>48</v>
      </c>
      <c r="U5147" s="1" t="s">
        <v>48</v>
      </c>
      <c r="V5147" s="1" t="s">
        <v>48</v>
      </c>
      <c r="W5147" s="1" t="s">
        <v>48</v>
      </c>
      <c r="X5147" s="1" t="s">
        <v>116</v>
      </c>
      <c r="Y5147" s="1" t="s">
        <v>306</v>
      </c>
      <c r="AC5147" s="1" t="s">
        <v>5712</v>
      </c>
      <c r="AD5147" s="1" t="s">
        <v>5712</v>
      </c>
      <c r="AK5147" s="1" t="s">
        <v>55</v>
      </c>
      <c r="AN5147" s="1" t="s">
        <v>5712</v>
      </c>
      <c r="AP5147" s="1" t="s">
        <v>5712</v>
      </c>
      <c r="AR5147" s="1" t="s">
        <v>5712</v>
      </c>
      <c r="AT5147" s="1" t="s">
        <v>5712</v>
      </c>
      <c r="AV5147" s="1" t="s">
        <v>307</v>
      </c>
      <c r="AX5147" s="1" t="s">
        <v>308</v>
      </c>
    </row>
    <row r="5148" spans="1:53" x14ac:dyDescent="0.35">
      <c r="A5148" s="1" t="s">
        <v>18372</v>
      </c>
      <c r="B5148" s="1" t="s">
        <v>18287</v>
      </c>
      <c r="C5148" s="1" t="s">
        <v>41</v>
      </c>
      <c r="D5148">
        <v>63</v>
      </c>
      <c r="E5148" s="1" t="s">
        <v>65</v>
      </c>
      <c r="F5148" s="1" t="s">
        <v>72</v>
      </c>
      <c r="G5148" s="1" t="s">
        <v>59</v>
      </c>
      <c r="H5148" s="1" t="s">
        <v>92</v>
      </c>
      <c r="I5148" s="1" t="s">
        <v>68</v>
      </c>
      <c r="J5148" s="1" t="s">
        <v>47</v>
      </c>
      <c r="K5148" s="1" t="s">
        <v>48</v>
      </c>
      <c r="L5148" s="1" t="s">
        <v>48</v>
      </c>
      <c r="M5148" s="1" t="s">
        <v>49</v>
      </c>
      <c r="N5148" s="1" t="s">
        <v>48</v>
      </c>
      <c r="O5148" s="1" t="s">
        <v>48</v>
      </c>
      <c r="P5148" s="1" t="s">
        <v>48</v>
      </c>
      <c r="Q5148" s="1" t="s">
        <v>48</v>
      </c>
      <c r="R5148" s="1" t="s">
        <v>48</v>
      </c>
      <c r="S5148" s="1" t="s">
        <v>48</v>
      </c>
      <c r="T5148" s="1" t="s">
        <v>48</v>
      </c>
      <c r="U5148" s="1" t="s">
        <v>48</v>
      </c>
      <c r="V5148" s="1" t="s">
        <v>48</v>
      </c>
      <c r="W5148" s="1" t="s">
        <v>48</v>
      </c>
      <c r="X5148" s="1" t="s">
        <v>62</v>
      </c>
      <c r="Z5148" s="1" t="s">
        <v>309</v>
      </c>
      <c r="AA5148" s="1" t="s">
        <v>309</v>
      </c>
      <c r="AC5148" s="1" t="s">
        <v>94</v>
      </c>
      <c r="AD5148" s="1" t="s">
        <v>5712</v>
      </c>
      <c r="AK5148" s="1" t="s">
        <v>55</v>
      </c>
      <c r="AN5148" s="1" t="s">
        <v>5712</v>
      </c>
      <c r="AP5148" s="1" t="s">
        <v>5712</v>
      </c>
      <c r="AR5148" s="1" t="s">
        <v>5712</v>
      </c>
      <c r="AT5148" s="1" t="s">
        <v>5712</v>
      </c>
      <c r="AV5148" s="1" t="s">
        <v>310</v>
      </c>
    </row>
    <row r="5149" spans="1:53" x14ac:dyDescent="0.35">
      <c r="A5149" s="1" t="s">
        <v>18373</v>
      </c>
      <c r="B5149" s="1" t="s">
        <v>18287</v>
      </c>
      <c r="C5149" s="1" t="s">
        <v>41</v>
      </c>
      <c r="D5149">
        <v>49</v>
      </c>
      <c r="E5149" s="1" t="s">
        <v>42</v>
      </c>
      <c r="F5149" s="1" t="s">
        <v>107</v>
      </c>
      <c r="G5149" s="1" t="s">
        <v>85</v>
      </c>
      <c r="H5149" s="1" t="s">
        <v>60</v>
      </c>
      <c r="I5149" s="1" t="s">
        <v>61</v>
      </c>
      <c r="J5149" s="1" t="s">
        <v>80</v>
      </c>
      <c r="K5149" s="1" t="s">
        <v>48</v>
      </c>
      <c r="L5149" s="1" t="s">
        <v>48</v>
      </c>
      <c r="M5149" s="1" t="s">
        <v>48</v>
      </c>
      <c r="N5149" s="1" t="s">
        <v>48</v>
      </c>
      <c r="O5149" s="1" t="s">
        <v>48</v>
      </c>
      <c r="P5149" s="1" t="s">
        <v>48</v>
      </c>
      <c r="Q5149" s="1" t="s">
        <v>48</v>
      </c>
      <c r="R5149" s="1" t="s">
        <v>48</v>
      </c>
      <c r="S5149" s="1" t="s">
        <v>48</v>
      </c>
      <c r="T5149" s="1" t="s">
        <v>48</v>
      </c>
      <c r="U5149" s="1" t="s">
        <v>49</v>
      </c>
      <c r="V5149" s="1" t="s">
        <v>48</v>
      </c>
      <c r="W5149" s="1" t="s">
        <v>48</v>
      </c>
      <c r="X5149" s="1" t="s">
        <v>62</v>
      </c>
      <c r="AC5149" s="1" t="s">
        <v>5712</v>
      </c>
      <c r="AD5149" s="1" t="s">
        <v>5712</v>
      </c>
      <c r="AK5149" s="1" t="s">
        <v>77</v>
      </c>
      <c r="AN5149" s="1" t="s">
        <v>5712</v>
      </c>
      <c r="AP5149" s="1" t="s">
        <v>5712</v>
      </c>
      <c r="AR5149" s="1" t="s">
        <v>5712</v>
      </c>
      <c r="AT5149" s="1" t="s">
        <v>5712</v>
      </c>
      <c r="AV5149" s="1" t="s">
        <v>311</v>
      </c>
    </row>
    <row r="5150" spans="1:53" x14ac:dyDescent="0.35">
      <c r="A5150" s="1" t="s">
        <v>18374</v>
      </c>
      <c r="B5150" s="1" t="s">
        <v>18287</v>
      </c>
      <c r="C5150" s="1" t="s">
        <v>41</v>
      </c>
      <c r="D5150">
        <v>32</v>
      </c>
      <c r="E5150" s="1" t="s">
        <v>57</v>
      </c>
      <c r="F5150" s="1" t="s">
        <v>107</v>
      </c>
      <c r="G5150" s="1" t="s">
        <v>85</v>
      </c>
      <c r="H5150" s="1" t="s">
        <v>45</v>
      </c>
      <c r="I5150" s="1" t="s">
        <v>99</v>
      </c>
      <c r="J5150" s="1" t="s">
        <v>47</v>
      </c>
      <c r="K5150" s="1" t="s">
        <v>48</v>
      </c>
      <c r="L5150" s="1" t="s">
        <v>49</v>
      </c>
      <c r="M5150" s="1" t="s">
        <v>48</v>
      </c>
      <c r="N5150" s="1" t="s">
        <v>48</v>
      </c>
      <c r="O5150" s="1" t="s">
        <v>48</v>
      </c>
      <c r="P5150" s="1" t="s">
        <v>48</v>
      </c>
      <c r="Q5150" s="1" t="s">
        <v>48</v>
      </c>
      <c r="R5150" s="1" t="s">
        <v>48</v>
      </c>
      <c r="S5150" s="1" t="s">
        <v>48</v>
      </c>
      <c r="T5150" s="1" t="s">
        <v>48</v>
      </c>
      <c r="U5150" s="1" t="s">
        <v>48</v>
      </c>
      <c r="V5150" s="1" t="s">
        <v>48</v>
      </c>
      <c r="W5150" s="1" t="s">
        <v>48</v>
      </c>
      <c r="X5150" s="1" t="s">
        <v>116</v>
      </c>
      <c r="Y5150" s="1" t="s">
        <v>312</v>
      </c>
      <c r="AC5150" s="1" t="s">
        <v>5712</v>
      </c>
      <c r="AD5150" s="1" t="s">
        <v>5712</v>
      </c>
      <c r="AK5150" s="1" t="s">
        <v>55</v>
      </c>
      <c r="AN5150" s="1" t="s">
        <v>5712</v>
      </c>
      <c r="AP5150" s="1" t="s">
        <v>81</v>
      </c>
      <c r="AR5150" s="1" t="s">
        <v>5712</v>
      </c>
      <c r="AT5150" s="1" t="s">
        <v>87</v>
      </c>
      <c r="AU5150" s="1" t="s">
        <v>313</v>
      </c>
      <c r="AV5150" s="1" t="s">
        <v>314</v>
      </c>
    </row>
    <row r="5151" spans="1:53" x14ac:dyDescent="0.35">
      <c r="A5151" s="1" t="s">
        <v>18375</v>
      </c>
      <c r="B5151" s="1" t="s">
        <v>18287</v>
      </c>
      <c r="C5151" s="1" t="s">
        <v>71</v>
      </c>
      <c r="D5151">
        <v>48</v>
      </c>
      <c r="E5151" s="1" t="s">
        <v>42</v>
      </c>
      <c r="F5151" s="1" t="s">
        <v>107</v>
      </c>
      <c r="G5151" s="1" t="s">
        <v>85</v>
      </c>
      <c r="H5151" s="1" t="s">
        <v>45</v>
      </c>
      <c r="I5151" s="1" t="s">
        <v>113</v>
      </c>
      <c r="J5151" s="1" t="s">
        <v>47</v>
      </c>
      <c r="K5151" s="1" t="s">
        <v>48</v>
      </c>
      <c r="L5151" s="1" t="s">
        <v>48</v>
      </c>
      <c r="M5151" s="1" t="s">
        <v>48</v>
      </c>
      <c r="N5151" s="1" t="s">
        <v>48</v>
      </c>
      <c r="O5151" s="1" t="s">
        <v>48</v>
      </c>
      <c r="P5151" s="1" t="s">
        <v>48</v>
      </c>
      <c r="Q5151" s="1" t="s">
        <v>48</v>
      </c>
      <c r="R5151" s="1" t="s">
        <v>48</v>
      </c>
      <c r="S5151" s="1" t="s">
        <v>48</v>
      </c>
      <c r="T5151" s="1" t="s">
        <v>48</v>
      </c>
      <c r="U5151" s="1" t="s">
        <v>48</v>
      </c>
      <c r="V5151" s="1" t="s">
        <v>48</v>
      </c>
      <c r="W5151" s="1" t="s">
        <v>49</v>
      </c>
      <c r="X5151" s="1" t="s">
        <v>116</v>
      </c>
      <c r="Y5151" s="1" t="s">
        <v>315</v>
      </c>
      <c r="AC5151" s="1" t="s">
        <v>5712</v>
      </c>
      <c r="AD5151" s="1" t="s">
        <v>5712</v>
      </c>
      <c r="AK5151" s="1" t="s">
        <v>55</v>
      </c>
      <c r="AN5151" s="1" t="s">
        <v>5712</v>
      </c>
      <c r="AP5151" s="1" t="s">
        <v>5712</v>
      </c>
      <c r="AR5151" s="1" t="s">
        <v>5712</v>
      </c>
      <c r="AT5151" s="1" t="s">
        <v>5712</v>
      </c>
      <c r="AV5151" s="1" t="s">
        <v>316</v>
      </c>
    </row>
    <row r="5152" spans="1:53" x14ac:dyDescent="0.35">
      <c r="A5152" s="1" t="s">
        <v>18376</v>
      </c>
      <c r="B5152" s="1" t="s">
        <v>18287</v>
      </c>
      <c r="C5152" s="1" t="s">
        <v>41</v>
      </c>
      <c r="D5152">
        <v>71</v>
      </c>
      <c r="E5152" s="1" t="s">
        <v>65</v>
      </c>
      <c r="F5152" s="1" t="s">
        <v>66</v>
      </c>
      <c r="G5152" s="1" t="s">
        <v>59</v>
      </c>
      <c r="H5152" s="1" t="s">
        <v>67</v>
      </c>
      <c r="I5152" s="1" t="s">
        <v>68</v>
      </c>
      <c r="J5152" s="1" t="s">
        <v>80</v>
      </c>
      <c r="K5152" s="1" t="s">
        <v>48</v>
      </c>
      <c r="L5152" s="1" t="s">
        <v>48</v>
      </c>
      <c r="M5152" s="1" t="s">
        <v>48</v>
      </c>
      <c r="N5152" s="1" t="s">
        <v>48</v>
      </c>
      <c r="O5152" s="1" t="s">
        <v>48</v>
      </c>
      <c r="P5152" s="1" t="s">
        <v>48</v>
      </c>
      <c r="Q5152" s="1" t="s">
        <v>48</v>
      </c>
      <c r="R5152" s="1" t="s">
        <v>48</v>
      </c>
      <c r="S5152" s="1" t="s">
        <v>48</v>
      </c>
      <c r="T5152" s="1" t="s">
        <v>48</v>
      </c>
      <c r="U5152" s="1" t="s">
        <v>49</v>
      </c>
      <c r="V5152" s="1" t="s">
        <v>48</v>
      </c>
      <c r="W5152" s="1" t="s">
        <v>48</v>
      </c>
      <c r="X5152" s="1" t="s">
        <v>62</v>
      </c>
      <c r="AC5152" s="1" t="s">
        <v>5712</v>
      </c>
      <c r="AD5152" s="1" t="s">
        <v>5712</v>
      </c>
      <c r="AK5152" s="1" t="s">
        <v>55</v>
      </c>
      <c r="AN5152" s="1" t="s">
        <v>5712</v>
      </c>
      <c r="AP5152" s="1" t="s">
        <v>81</v>
      </c>
      <c r="AR5152" s="1" t="s">
        <v>5712</v>
      </c>
      <c r="AT5152" s="1" t="s">
        <v>87</v>
      </c>
      <c r="AU5152" s="1" t="s">
        <v>317</v>
      </c>
      <c r="AV5152" s="1" t="s">
        <v>318</v>
      </c>
      <c r="AW5152" s="1" t="s">
        <v>319</v>
      </c>
      <c r="AX5152" s="1" t="s">
        <v>319</v>
      </c>
      <c r="BA5152" s="1" t="s">
        <v>320</v>
      </c>
    </row>
    <row r="5153" spans="1:53" x14ac:dyDescent="0.35">
      <c r="A5153" s="1" t="s">
        <v>18377</v>
      </c>
      <c r="B5153" s="1" t="s">
        <v>18287</v>
      </c>
      <c r="C5153" s="1" t="s">
        <v>41</v>
      </c>
      <c r="D5153">
        <v>52</v>
      </c>
      <c r="E5153" s="1" t="s">
        <v>42</v>
      </c>
      <c r="F5153" s="1" t="s">
        <v>107</v>
      </c>
      <c r="G5153" s="1" t="s">
        <v>73</v>
      </c>
      <c r="H5153" s="1" t="s">
        <v>45</v>
      </c>
      <c r="I5153" s="1" t="s">
        <v>110</v>
      </c>
      <c r="J5153" s="1" t="s">
        <v>47</v>
      </c>
      <c r="K5153" s="1" t="s">
        <v>48</v>
      </c>
      <c r="L5153" s="1" t="s">
        <v>48</v>
      </c>
      <c r="M5153" s="1" t="s">
        <v>48</v>
      </c>
      <c r="N5153" s="1" t="s">
        <v>48</v>
      </c>
      <c r="O5153" s="1" t="s">
        <v>49</v>
      </c>
      <c r="P5153" s="1" t="s">
        <v>48</v>
      </c>
      <c r="Q5153" s="1" t="s">
        <v>48</v>
      </c>
      <c r="R5153" s="1" t="s">
        <v>48</v>
      </c>
      <c r="S5153" s="1" t="s">
        <v>48</v>
      </c>
      <c r="T5153" s="1" t="s">
        <v>48</v>
      </c>
      <c r="U5153" s="1" t="s">
        <v>48</v>
      </c>
      <c r="V5153" s="1" t="s">
        <v>48</v>
      </c>
      <c r="W5153" s="1" t="s">
        <v>48</v>
      </c>
      <c r="X5153" s="1" t="s">
        <v>116</v>
      </c>
      <c r="Y5153" s="1" t="s">
        <v>321</v>
      </c>
      <c r="AC5153" s="1" t="s">
        <v>5712</v>
      </c>
      <c r="AD5153" s="1" t="s">
        <v>5712</v>
      </c>
      <c r="AK5153" s="1" t="s">
        <v>55</v>
      </c>
      <c r="AN5153" s="1" t="s">
        <v>5712</v>
      </c>
      <c r="AP5153" s="1" t="s">
        <v>5712</v>
      </c>
      <c r="AR5153" s="1" t="s">
        <v>5712</v>
      </c>
      <c r="AT5153" s="1" t="s">
        <v>5712</v>
      </c>
      <c r="AV5153" s="1" t="s">
        <v>322</v>
      </c>
    </row>
    <row r="5154" spans="1:53" x14ac:dyDescent="0.35">
      <c r="A5154" s="1" t="s">
        <v>18378</v>
      </c>
      <c r="B5154" s="1" t="s">
        <v>18287</v>
      </c>
      <c r="C5154" s="1" t="s">
        <v>71</v>
      </c>
      <c r="D5154">
        <v>42</v>
      </c>
      <c r="E5154" s="1" t="s">
        <v>42</v>
      </c>
      <c r="F5154" s="1" t="s">
        <v>72</v>
      </c>
      <c r="G5154" s="1" t="s">
        <v>59</v>
      </c>
      <c r="H5154" s="1" t="s">
        <v>45</v>
      </c>
      <c r="I5154" s="1" t="s">
        <v>110</v>
      </c>
      <c r="J5154" s="1" t="s">
        <v>80</v>
      </c>
      <c r="K5154" s="1" t="s">
        <v>48</v>
      </c>
      <c r="L5154" s="1" t="s">
        <v>48</v>
      </c>
      <c r="M5154" s="1" t="s">
        <v>48</v>
      </c>
      <c r="N5154" s="1" t="s">
        <v>48</v>
      </c>
      <c r="O5154" s="1" t="s">
        <v>48</v>
      </c>
      <c r="P5154" s="1" t="s">
        <v>48</v>
      </c>
      <c r="Q5154" s="1" t="s">
        <v>48</v>
      </c>
      <c r="R5154" s="1" t="s">
        <v>48</v>
      </c>
      <c r="S5154" s="1" t="s">
        <v>48</v>
      </c>
      <c r="T5154" s="1" t="s">
        <v>49</v>
      </c>
      <c r="U5154" s="1" t="s">
        <v>48</v>
      </c>
      <c r="V5154" s="1" t="s">
        <v>48</v>
      </c>
      <c r="W5154" s="1" t="s">
        <v>48</v>
      </c>
      <c r="X5154" s="1" t="s">
        <v>116</v>
      </c>
      <c r="Y5154" s="1" t="s">
        <v>323</v>
      </c>
      <c r="AC5154" s="1" t="s">
        <v>5712</v>
      </c>
      <c r="AD5154" s="1" t="s">
        <v>5712</v>
      </c>
      <c r="AK5154" s="1" t="s">
        <v>101</v>
      </c>
      <c r="AN5154" s="1" t="s">
        <v>5712</v>
      </c>
      <c r="AP5154" s="1" t="s">
        <v>5712</v>
      </c>
      <c r="AR5154" s="1" t="s">
        <v>5712</v>
      </c>
      <c r="AT5154" s="1" t="s">
        <v>5712</v>
      </c>
      <c r="AV5154" s="1" t="s">
        <v>324</v>
      </c>
    </row>
    <row r="5155" spans="1:53" x14ac:dyDescent="0.35">
      <c r="A5155" s="1" t="s">
        <v>18379</v>
      </c>
      <c r="B5155" s="1" t="s">
        <v>18287</v>
      </c>
      <c r="C5155" s="1" t="s">
        <v>71</v>
      </c>
      <c r="D5155">
        <v>63</v>
      </c>
      <c r="E5155" s="1" t="s">
        <v>65</v>
      </c>
      <c r="F5155" s="1" t="s">
        <v>66</v>
      </c>
      <c r="G5155" s="1" t="s">
        <v>59</v>
      </c>
      <c r="H5155" s="1" t="s">
        <v>144</v>
      </c>
      <c r="I5155" s="1" t="s">
        <v>61</v>
      </c>
      <c r="J5155" s="1" t="s">
        <v>47</v>
      </c>
      <c r="K5155" s="1" t="s">
        <v>49</v>
      </c>
      <c r="L5155" s="1" t="s">
        <v>48</v>
      </c>
      <c r="M5155" s="1" t="s">
        <v>48</v>
      </c>
      <c r="N5155" s="1" t="s">
        <v>48</v>
      </c>
      <c r="O5155" s="1" t="s">
        <v>48</v>
      </c>
      <c r="P5155" s="1" t="s">
        <v>48</v>
      </c>
      <c r="Q5155" s="1" t="s">
        <v>48</v>
      </c>
      <c r="R5155" s="1" t="s">
        <v>48</v>
      </c>
      <c r="S5155" s="1" t="s">
        <v>48</v>
      </c>
      <c r="T5155" s="1" t="s">
        <v>49</v>
      </c>
      <c r="U5155" s="1" t="s">
        <v>48</v>
      </c>
      <c r="V5155" s="1" t="s">
        <v>48</v>
      </c>
      <c r="W5155" s="1" t="s">
        <v>48</v>
      </c>
      <c r="X5155" s="1" t="s">
        <v>62</v>
      </c>
      <c r="Z5155" s="1" t="s">
        <v>325</v>
      </c>
      <c r="AA5155" s="1" t="s">
        <v>325</v>
      </c>
      <c r="AC5155" s="1" t="s">
        <v>120</v>
      </c>
      <c r="AD5155" s="1" t="s">
        <v>5712</v>
      </c>
      <c r="AK5155" s="1" t="s">
        <v>63</v>
      </c>
      <c r="AN5155" s="1" t="s">
        <v>5712</v>
      </c>
      <c r="AP5155" s="1" t="s">
        <v>5712</v>
      </c>
      <c r="AR5155" s="1" t="s">
        <v>5712</v>
      </c>
      <c r="AT5155" s="1" t="s">
        <v>5712</v>
      </c>
      <c r="AV5155" s="1" t="s">
        <v>326</v>
      </c>
    </row>
    <row r="5156" spans="1:53" x14ac:dyDescent="0.35">
      <c r="A5156" s="1" t="s">
        <v>18380</v>
      </c>
      <c r="B5156" s="1" t="s">
        <v>18287</v>
      </c>
      <c r="C5156" s="1" t="s">
        <v>41</v>
      </c>
      <c r="D5156">
        <v>51</v>
      </c>
      <c r="E5156" s="1" t="s">
        <v>42</v>
      </c>
      <c r="F5156" s="1" t="s">
        <v>43</v>
      </c>
      <c r="G5156" s="1" t="s">
        <v>98</v>
      </c>
      <c r="H5156" s="1" t="s">
        <v>45</v>
      </c>
      <c r="I5156" s="1" t="s">
        <v>99</v>
      </c>
      <c r="J5156" s="1" t="s">
        <v>47</v>
      </c>
      <c r="K5156" s="1" t="s">
        <v>48</v>
      </c>
      <c r="L5156" s="1" t="s">
        <v>48</v>
      </c>
      <c r="M5156" s="1" t="s">
        <v>48</v>
      </c>
      <c r="N5156" s="1" t="s">
        <v>48</v>
      </c>
      <c r="O5156" s="1" t="s">
        <v>48</v>
      </c>
      <c r="P5156" s="1" t="s">
        <v>48</v>
      </c>
      <c r="Q5156" s="1" t="s">
        <v>48</v>
      </c>
      <c r="R5156" s="1" t="s">
        <v>48</v>
      </c>
      <c r="S5156" s="1" t="s">
        <v>48</v>
      </c>
      <c r="T5156" s="1" t="s">
        <v>48</v>
      </c>
      <c r="U5156" s="1" t="s">
        <v>48</v>
      </c>
      <c r="V5156" s="1" t="s">
        <v>48</v>
      </c>
      <c r="W5156" s="1" t="s">
        <v>49</v>
      </c>
      <c r="X5156" s="1" t="s">
        <v>62</v>
      </c>
      <c r="AC5156" s="1" t="s">
        <v>5712</v>
      </c>
      <c r="AD5156" s="1" t="s">
        <v>5712</v>
      </c>
      <c r="AK5156" s="1" t="s">
        <v>63</v>
      </c>
      <c r="AN5156" s="1" t="s">
        <v>5712</v>
      </c>
      <c r="AP5156" s="1" t="s">
        <v>5712</v>
      </c>
      <c r="AR5156" s="1" t="s">
        <v>5712</v>
      </c>
      <c r="AT5156" s="1" t="s">
        <v>5712</v>
      </c>
      <c r="AV5156" s="1" t="s">
        <v>327</v>
      </c>
    </row>
    <row r="5157" spans="1:53" x14ac:dyDescent="0.35">
      <c r="A5157" s="1" t="s">
        <v>18381</v>
      </c>
      <c r="B5157" s="1" t="s">
        <v>18287</v>
      </c>
      <c r="C5157" s="1" t="s">
        <v>71</v>
      </c>
      <c r="D5157">
        <v>72</v>
      </c>
      <c r="E5157" s="1" t="s">
        <v>65</v>
      </c>
      <c r="F5157" s="1" t="s">
        <v>66</v>
      </c>
      <c r="G5157" s="1" t="s">
        <v>73</v>
      </c>
      <c r="H5157" s="1" t="s">
        <v>144</v>
      </c>
      <c r="I5157" s="1" t="s">
        <v>99</v>
      </c>
      <c r="J5157" s="1" t="s">
        <v>80</v>
      </c>
      <c r="K5157" s="1" t="s">
        <v>48</v>
      </c>
      <c r="L5157" s="1" t="s">
        <v>49</v>
      </c>
      <c r="M5157" s="1" t="s">
        <v>48</v>
      </c>
      <c r="N5157" s="1" t="s">
        <v>48</v>
      </c>
      <c r="O5157" s="1" t="s">
        <v>48</v>
      </c>
      <c r="P5157" s="1" t="s">
        <v>48</v>
      </c>
      <c r="Q5157" s="1" t="s">
        <v>48</v>
      </c>
      <c r="R5157" s="1" t="s">
        <v>48</v>
      </c>
      <c r="S5157" s="1" t="s">
        <v>48</v>
      </c>
      <c r="T5157" s="1" t="s">
        <v>49</v>
      </c>
      <c r="U5157" s="1" t="s">
        <v>48</v>
      </c>
      <c r="V5157" s="1" t="s">
        <v>48</v>
      </c>
      <c r="W5157" s="1" t="s">
        <v>48</v>
      </c>
      <c r="X5157" s="1" t="s">
        <v>145</v>
      </c>
      <c r="Y5157" s="1" t="s">
        <v>328</v>
      </c>
      <c r="Z5157" s="1" t="s">
        <v>329</v>
      </c>
      <c r="AA5157" s="1" t="s">
        <v>329</v>
      </c>
      <c r="AC5157" s="1" t="s">
        <v>103</v>
      </c>
      <c r="AD5157" s="1" t="s">
        <v>5712</v>
      </c>
      <c r="AK5157" s="1" t="s">
        <v>55</v>
      </c>
      <c r="AN5157" s="1" t="s">
        <v>5712</v>
      </c>
      <c r="AP5157" s="1" t="s">
        <v>5712</v>
      </c>
      <c r="AR5157" s="1" t="s">
        <v>5712</v>
      </c>
      <c r="AT5157" s="1" t="s">
        <v>5712</v>
      </c>
      <c r="AV5157" s="1" t="s">
        <v>330</v>
      </c>
      <c r="AW5157" s="1" t="s">
        <v>330</v>
      </c>
      <c r="AX5157" s="1" t="s">
        <v>331</v>
      </c>
    </row>
    <row r="5158" spans="1:53" x14ac:dyDescent="0.35">
      <c r="A5158" s="1" t="s">
        <v>18382</v>
      </c>
      <c r="B5158" s="1" t="s">
        <v>18287</v>
      </c>
      <c r="C5158" s="1" t="s">
        <v>41</v>
      </c>
      <c r="D5158">
        <v>79</v>
      </c>
      <c r="E5158" s="1" t="s">
        <v>65</v>
      </c>
      <c r="F5158" s="1" t="s">
        <v>66</v>
      </c>
      <c r="G5158" s="1" t="s">
        <v>44</v>
      </c>
      <c r="H5158" s="1" t="s">
        <v>79</v>
      </c>
      <c r="I5158" s="1" t="s">
        <v>125</v>
      </c>
      <c r="J5158" s="1" t="s">
        <v>47</v>
      </c>
      <c r="K5158" s="1" t="s">
        <v>48</v>
      </c>
      <c r="L5158" s="1" t="s">
        <v>49</v>
      </c>
      <c r="M5158" s="1" t="s">
        <v>48</v>
      </c>
      <c r="N5158" s="1" t="s">
        <v>48</v>
      </c>
      <c r="O5158" s="1" t="s">
        <v>48</v>
      </c>
      <c r="P5158" s="1" t="s">
        <v>48</v>
      </c>
      <c r="Q5158" s="1" t="s">
        <v>48</v>
      </c>
      <c r="R5158" s="1" t="s">
        <v>48</v>
      </c>
      <c r="S5158" s="1" t="s">
        <v>48</v>
      </c>
      <c r="T5158" s="1" t="s">
        <v>48</v>
      </c>
      <c r="U5158" s="1" t="s">
        <v>48</v>
      </c>
      <c r="V5158" s="1" t="s">
        <v>48</v>
      </c>
      <c r="W5158" s="1" t="s">
        <v>48</v>
      </c>
      <c r="X5158" s="1" t="s">
        <v>62</v>
      </c>
      <c r="AC5158" s="1" t="s">
        <v>5712</v>
      </c>
      <c r="AD5158" s="1" t="s">
        <v>5712</v>
      </c>
      <c r="AK5158" s="1" t="s">
        <v>63</v>
      </c>
      <c r="AN5158" s="1" t="s">
        <v>5712</v>
      </c>
      <c r="AP5158" s="1" t="s">
        <v>5712</v>
      </c>
      <c r="AR5158" s="1" t="s">
        <v>5712</v>
      </c>
      <c r="AT5158" s="1" t="s">
        <v>5712</v>
      </c>
      <c r="AV5158" s="1" t="s">
        <v>332</v>
      </c>
    </row>
    <row r="5159" spans="1:53" ht="362.5" x14ac:dyDescent="0.35">
      <c r="A5159" s="1" t="s">
        <v>18383</v>
      </c>
      <c r="B5159" s="1" t="s">
        <v>18287</v>
      </c>
      <c r="C5159" s="1" t="s">
        <v>41</v>
      </c>
      <c r="D5159">
        <v>43</v>
      </c>
      <c r="E5159" s="1" t="s">
        <v>42</v>
      </c>
      <c r="F5159" s="1" t="s">
        <v>72</v>
      </c>
      <c r="G5159" s="1" t="s">
        <v>44</v>
      </c>
      <c r="H5159" s="1" t="s">
        <v>45</v>
      </c>
      <c r="I5159" s="1" t="s">
        <v>46</v>
      </c>
      <c r="J5159" s="1" t="s">
        <v>47</v>
      </c>
      <c r="K5159" s="1" t="s">
        <v>49</v>
      </c>
      <c r="L5159" s="1" t="s">
        <v>48</v>
      </c>
      <c r="M5159" s="1" t="s">
        <v>48</v>
      </c>
      <c r="N5159" s="1" t="s">
        <v>48</v>
      </c>
      <c r="O5159" s="1" t="s">
        <v>48</v>
      </c>
      <c r="P5159" s="1" t="s">
        <v>48</v>
      </c>
      <c r="Q5159" s="1" t="s">
        <v>48</v>
      </c>
      <c r="R5159" s="1" t="s">
        <v>48</v>
      </c>
      <c r="S5159" s="1" t="s">
        <v>48</v>
      </c>
      <c r="T5159" s="1" t="s">
        <v>49</v>
      </c>
      <c r="U5159" s="1" t="s">
        <v>48</v>
      </c>
      <c r="V5159" s="1" t="s">
        <v>48</v>
      </c>
      <c r="W5159" s="1" t="s">
        <v>48</v>
      </c>
      <c r="X5159" s="1" t="s">
        <v>62</v>
      </c>
      <c r="Z5159" s="2" t="s">
        <v>333</v>
      </c>
      <c r="AA5159" s="2" t="s">
        <v>333</v>
      </c>
      <c r="AC5159" s="1" t="s">
        <v>53</v>
      </c>
      <c r="AD5159" s="1" t="s">
        <v>5712</v>
      </c>
      <c r="AK5159" s="1" t="s">
        <v>63</v>
      </c>
      <c r="AN5159" s="1" t="s">
        <v>5712</v>
      </c>
      <c r="AP5159" s="1" t="s">
        <v>5712</v>
      </c>
      <c r="AR5159" s="1" t="s">
        <v>5712</v>
      </c>
      <c r="AT5159" s="1" t="s">
        <v>5712</v>
      </c>
      <c r="AV5159" s="1" t="s">
        <v>334</v>
      </c>
      <c r="AW5159" s="2" t="s">
        <v>335</v>
      </c>
      <c r="AX5159" s="1" t="s">
        <v>336</v>
      </c>
    </row>
    <row r="5160" spans="1:53" x14ac:dyDescent="0.35">
      <c r="A5160" s="1" t="s">
        <v>18384</v>
      </c>
      <c r="B5160" s="1" t="s">
        <v>18287</v>
      </c>
      <c r="C5160" s="1" t="s">
        <v>71</v>
      </c>
      <c r="D5160">
        <v>68</v>
      </c>
      <c r="E5160" s="1" t="s">
        <v>65</v>
      </c>
      <c r="F5160" s="1" t="s">
        <v>66</v>
      </c>
      <c r="G5160" s="1" t="s">
        <v>137</v>
      </c>
      <c r="H5160" s="1" t="s">
        <v>79</v>
      </c>
      <c r="I5160" s="1" t="s">
        <v>90</v>
      </c>
      <c r="J5160" s="1" t="s">
        <v>80</v>
      </c>
      <c r="K5160" s="1" t="s">
        <v>48</v>
      </c>
      <c r="L5160" s="1" t="s">
        <v>48</v>
      </c>
      <c r="M5160" s="1" t="s">
        <v>48</v>
      </c>
      <c r="N5160" s="1" t="s">
        <v>48</v>
      </c>
      <c r="O5160" s="1" t="s">
        <v>48</v>
      </c>
      <c r="P5160" s="1" t="s">
        <v>49</v>
      </c>
      <c r="Q5160" s="1" t="s">
        <v>48</v>
      </c>
      <c r="R5160" s="1" t="s">
        <v>48</v>
      </c>
      <c r="S5160" s="1" t="s">
        <v>48</v>
      </c>
      <c r="T5160" s="1" t="s">
        <v>48</v>
      </c>
      <c r="U5160" s="1" t="s">
        <v>48</v>
      </c>
      <c r="V5160" s="1" t="s">
        <v>48</v>
      </c>
      <c r="W5160" s="1" t="s">
        <v>48</v>
      </c>
      <c r="X5160" s="1" t="s">
        <v>62</v>
      </c>
      <c r="Z5160" s="1" t="s">
        <v>337</v>
      </c>
      <c r="AA5160" s="1" t="s">
        <v>337</v>
      </c>
      <c r="AC5160" s="1" t="s">
        <v>103</v>
      </c>
      <c r="AD5160" s="1" t="s">
        <v>5712</v>
      </c>
      <c r="AK5160" s="1" t="s">
        <v>55</v>
      </c>
      <c r="AN5160" s="1" t="s">
        <v>5712</v>
      </c>
      <c r="AP5160" s="1" t="s">
        <v>5712</v>
      </c>
      <c r="AR5160" s="1" t="s">
        <v>5712</v>
      </c>
      <c r="AT5160" s="1" t="s">
        <v>5712</v>
      </c>
      <c r="AV5160" s="1" t="s">
        <v>338</v>
      </c>
    </row>
    <row r="5161" spans="1:53" x14ac:dyDescent="0.35">
      <c r="A5161" s="1" t="s">
        <v>18385</v>
      </c>
      <c r="B5161" s="1" t="s">
        <v>18287</v>
      </c>
      <c r="C5161" s="1" t="s">
        <v>41</v>
      </c>
      <c r="D5161">
        <v>17</v>
      </c>
      <c r="E5161" s="1" t="s">
        <v>57</v>
      </c>
      <c r="F5161" s="1" t="s">
        <v>58</v>
      </c>
      <c r="G5161" s="1" t="s">
        <v>44</v>
      </c>
      <c r="H5161" s="1" t="s">
        <v>79</v>
      </c>
      <c r="I5161" s="1" t="s">
        <v>90</v>
      </c>
      <c r="J5161" s="1" t="s">
        <v>47</v>
      </c>
      <c r="K5161" s="1" t="s">
        <v>49</v>
      </c>
      <c r="L5161" s="1" t="s">
        <v>48</v>
      </c>
      <c r="M5161" s="1" t="s">
        <v>48</v>
      </c>
      <c r="N5161" s="1" t="s">
        <v>48</v>
      </c>
      <c r="O5161" s="1" t="s">
        <v>48</v>
      </c>
      <c r="P5161" s="1" t="s">
        <v>48</v>
      </c>
      <c r="Q5161" s="1" t="s">
        <v>48</v>
      </c>
      <c r="R5161" s="1" t="s">
        <v>48</v>
      </c>
      <c r="S5161" s="1" t="s">
        <v>48</v>
      </c>
      <c r="T5161" s="1" t="s">
        <v>49</v>
      </c>
      <c r="U5161" s="1" t="s">
        <v>48</v>
      </c>
      <c r="V5161" s="1" t="s">
        <v>48</v>
      </c>
      <c r="W5161" s="1" t="s">
        <v>48</v>
      </c>
      <c r="X5161" s="1" t="s">
        <v>51</v>
      </c>
      <c r="Y5161" s="1" t="s">
        <v>339</v>
      </c>
      <c r="AC5161" s="1" t="s">
        <v>5712</v>
      </c>
      <c r="AD5161" s="1" t="s">
        <v>5712</v>
      </c>
      <c r="AK5161" s="1" t="s">
        <v>63</v>
      </c>
      <c r="AN5161" s="1" t="s">
        <v>5712</v>
      </c>
      <c r="AP5161" s="1" t="s">
        <v>5712</v>
      </c>
      <c r="AR5161" s="1" t="s">
        <v>5712</v>
      </c>
      <c r="AT5161" s="1" t="s">
        <v>5712</v>
      </c>
      <c r="AV5161" s="1" t="s">
        <v>340</v>
      </c>
    </row>
    <row r="5162" spans="1:53" x14ac:dyDescent="0.35">
      <c r="A5162" s="1" t="s">
        <v>18386</v>
      </c>
      <c r="B5162" s="1" t="s">
        <v>18287</v>
      </c>
      <c r="C5162" s="1" t="s">
        <v>41</v>
      </c>
      <c r="D5162">
        <v>56</v>
      </c>
      <c r="E5162" s="1" t="s">
        <v>65</v>
      </c>
      <c r="F5162" s="1" t="s">
        <v>66</v>
      </c>
      <c r="G5162" s="1" t="s">
        <v>137</v>
      </c>
      <c r="H5162" s="1" t="s">
        <v>60</v>
      </c>
      <c r="I5162" s="1" t="s">
        <v>90</v>
      </c>
      <c r="J5162" s="1" t="s">
        <v>47</v>
      </c>
      <c r="K5162" s="1" t="s">
        <v>48</v>
      </c>
      <c r="L5162" s="1" t="s">
        <v>48</v>
      </c>
      <c r="M5162" s="1" t="s">
        <v>49</v>
      </c>
      <c r="N5162" s="1" t="s">
        <v>48</v>
      </c>
      <c r="O5162" s="1" t="s">
        <v>48</v>
      </c>
      <c r="P5162" s="1" t="s">
        <v>48</v>
      </c>
      <c r="Q5162" s="1" t="s">
        <v>48</v>
      </c>
      <c r="R5162" s="1" t="s">
        <v>48</v>
      </c>
      <c r="S5162" s="1" t="s">
        <v>48</v>
      </c>
      <c r="T5162" s="1" t="s">
        <v>48</v>
      </c>
      <c r="U5162" s="1" t="s">
        <v>48</v>
      </c>
      <c r="V5162" s="1" t="s">
        <v>48</v>
      </c>
      <c r="W5162" s="1" t="s">
        <v>48</v>
      </c>
      <c r="X5162" s="1" t="s">
        <v>62</v>
      </c>
      <c r="Z5162" s="1" t="s">
        <v>341</v>
      </c>
      <c r="AA5162" s="1" t="s">
        <v>341</v>
      </c>
      <c r="AC5162" s="1" t="s">
        <v>120</v>
      </c>
      <c r="AD5162" s="1" t="s">
        <v>5712</v>
      </c>
      <c r="AK5162" s="1" t="s">
        <v>77</v>
      </c>
      <c r="AN5162" s="1" t="s">
        <v>5712</v>
      </c>
      <c r="AP5162" s="1" t="s">
        <v>5712</v>
      </c>
      <c r="AR5162" s="1" t="s">
        <v>5712</v>
      </c>
      <c r="AT5162" s="1" t="s">
        <v>5712</v>
      </c>
      <c r="AV5162" s="1" t="s">
        <v>342</v>
      </c>
    </row>
    <row r="5163" spans="1:53" x14ac:dyDescent="0.35">
      <c r="A5163" s="1" t="s">
        <v>18387</v>
      </c>
      <c r="B5163" s="1" t="s">
        <v>18287</v>
      </c>
      <c r="C5163" s="1" t="s">
        <v>41</v>
      </c>
      <c r="D5163">
        <v>45</v>
      </c>
      <c r="E5163" s="1" t="s">
        <v>42</v>
      </c>
      <c r="F5163" s="1" t="s">
        <v>72</v>
      </c>
      <c r="G5163" s="1" t="s">
        <v>44</v>
      </c>
      <c r="H5163" s="1" t="s">
        <v>45</v>
      </c>
      <c r="I5163" s="1" t="s">
        <v>74</v>
      </c>
      <c r="J5163" s="1" t="s">
        <v>47</v>
      </c>
      <c r="K5163" s="1" t="s">
        <v>49</v>
      </c>
      <c r="L5163" s="1" t="s">
        <v>48</v>
      </c>
      <c r="M5163" s="1" t="s">
        <v>48</v>
      </c>
      <c r="N5163" s="1" t="s">
        <v>48</v>
      </c>
      <c r="O5163" s="1" t="s">
        <v>48</v>
      </c>
      <c r="P5163" s="1" t="s">
        <v>48</v>
      </c>
      <c r="Q5163" s="1" t="s">
        <v>48</v>
      </c>
      <c r="R5163" s="1" t="s">
        <v>48</v>
      </c>
      <c r="S5163" s="1" t="s">
        <v>48</v>
      </c>
      <c r="T5163" s="1" t="s">
        <v>49</v>
      </c>
      <c r="U5163" s="1" t="s">
        <v>48</v>
      </c>
      <c r="V5163" s="1" t="s">
        <v>48</v>
      </c>
      <c r="W5163" s="1" t="s">
        <v>48</v>
      </c>
      <c r="X5163" s="1" t="s">
        <v>62</v>
      </c>
      <c r="AC5163" s="1" t="s">
        <v>5712</v>
      </c>
      <c r="AD5163" s="1" t="s">
        <v>5712</v>
      </c>
      <c r="AK5163" s="1" t="s">
        <v>101</v>
      </c>
      <c r="AN5163" s="1" t="s">
        <v>5712</v>
      </c>
      <c r="AP5163" s="1" t="s">
        <v>5712</v>
      </c>
      <c r="AR5163" s="1" t="s">
        <v>5712</v>
      </c>
      <c r="AT5163" s="1" t="s">
        <v>5712</v>
      </c>
      <c r="AV5163" s="1" t="s">
        <v>343</v>
      </c>
    </row>
    <row r="5164" spans="1:53" x14ac:dyDescent="0.35">
      <c r="A5164" s="1" t="s">
        <v>18388</v>
      </c>
      <c r="B5164" s="1" t="s">
        <v>18287</v>
      </c>
      <c r="C5164" s="1" t="s">
        <v>41</v>
      </c>
      <c r="D5164">
        <v>43</v>
      </c>
      <c r="E5164" s="1" t="s">
        <v>42</v>
      </c>
      <c r="F5164" s="1" t="s">
        <v>72</v>
      </c>
      <c r="G5164" s="1" t="s">
        <v>98</v>
      </c>
      <c r="H5164" s="1" t="s">
        <v>45</v>
      </c>
      <c r="I5164" s="1" t="s">
        <v>46</v>
      </c>
      <c r="J5164" s="1" t="s">
        <v>47</v>
      </c>
      <c r="K5164" s="1" t="s">
        <v>49</v>
      </c>
      <c r="L5164" s="1" t="s">
        <v>48</v>
      </c>
      <c r="M5164" s="1" t="s">
        <v>48</v>
      </c>
      <c r="N5164" s="1" t="s">
        <v>48</v>
      </c>
      <c r="O5164" s="1" t="s">
        <v>48</v>
      </c>
      <c r="P5164" s="1" t="s">
        <v>48</v>
      </c>
      <c r="Q5164" s="1" t="s">
        <v>48</v>
      </c>
      <c r="R5164" s="1" t="s">
        <v>48</v>
      </c>
      <c r="S5164" s="1" t="s">
        <v>48</v>
      </c>
      <c r="T5164" s="1" t="s">
        <v>49</v>
      </c>
      <c r="U5164" s="1" t="s">
        <v>48</v>
      </c>
      <c r="V5164" s="1" t="s">
        <v>48</v>
      </c>
      <c r="W5164" s="1" t="s">
        <v>48</v>
      </c>
      <c r="X5164" s="1" t="s">
        <v>62</v>
      </c>
      <c r="AC5164" s="1" t="s">
        <v>5712</v>
      </c>
      <c r="AD5164" s="1" t="s">
        <v>5712</v>
      </c>
      <c r="AK5164" s="1" t="s">
        <v>63</v>
      </c>
      <c r="AN5164" s="1" t="s">
        <v>5712</v>
      </c>
      <c r="AP5164" s="1" t="s">
        <v>5712</v>
      </c>
      <c r="AR5164" s="1" t="s">
        <v>5712</v>
      </c>
      <c r="AT5164" s="1" t="s">
        <v>5712</v>
      </c>
      <c r="AV5164" s="1" t="s">
        <v>344</v>
      </c>
    </row>
    <row r="5165" spans="1:53" x14ac:dyDescent="0.35">
      <c r="A5165" s="1" t="s">
        <v>18389</v>
      </c>
      <c r="B5165" s="1" t="s">
        <v>18287</v>
      </c>
      <c r="C5165" s="1" t="s">
        <v>41</v>
      </c>
      <c r="D5165">
        <v>61</v>
      </c>
      <c r="E5165" s="1" t="s">
        <v>65</v>
      </c>
      <c r="F5165" s="1" t="s">
        <v>66</v>
      </c>
      <c r="G5165" s="1" t="s">
        <v>59</v>
      </c>
      <c r="H5165" s="1" t="s">
        <v>79</v>
      </c>
      <c r="I5165" s="1" t="s">
        <v>90</v>
      </c>
      <c r="J5165" s="1" t="s">
        <v>47</v>
      </c>
      <c r="K5165" s="1" t="s">
        <v>48</v>
      </c>
      <c r="L5165" s="1" t="s">
        <v>48</v>
      </c>
      <c r="M5165" s="1" t="s">
        <v>48</v>
      </c>
      <c r="N5165" s="1" t="s">
        <v>48</v>
      </c>
      <c r="O5165" s="1" t="s">
        <v>48</v>
      </c>
      <c r="P5165" s="1" t="s">
        <v>48</v>
      </c>
      <c r="Q5165" s="1" t="s">
        <v>48</v>
      </c>
      <c r="R5165" s="1" t="s">
        <v>48</v>
      </c>
      <c r="S5165" s="1" t="s">
        <v>49</v>
      </c>
      <c r="T5165" s="1" t="s">
        <v>48</v>
      </c>
      <c r="U5165" s="1" t="s">
        <v>48</v>
      </c>
      <c r="V5165" s="1" t="s">
        <v>48</v>
      </c>
      <c r="W5165" s="1" t="s">
        <v>48</v>
      </c>
      <c r="X5165" s="1" t="s">
        <v>116</v>
      </c>
      <c r="Y5165" s="1" t="s">
        <v>345</v>
      </c>
      <c r="AC5165" s="1" t="s">
        <v>5712</v>
      </c>
      <c r="AD5165" s="1" t="s">
        <v>5712</v>
      </c>
      <c r="AK5165" s="1" t="s">
        <v>55</v>
      </c>
      <c r="AN5165" s="1" t="s">
        <v>81</v>
      </c>
      <c r="AP5165" s="1" t="s">
        <v>5712</v>
      </c>
      <c r="AR5165" s="1" t="s">
        <v>5712</v>
      </c>
      <c r="AT5165" s="1" t="s">
        <v>82</v>
      </c>
      <c r="AU5165" s="1" t="s">
        <v>346</v>
      </c>
      <c r="AV5165" s="1" t="s">
        <v>347</v>
      </c>
    </row>
    <row r="5166" spans="1:53" x14ac:dyDescent="0.35">
      <c r="A5166" s="1" t="s">
        <v>18390</v>
      </c>
      <c r="B5166" s="1" t="s">
        <v>18287</v>
      </c>
      <c r="C5166" s="1" t="s">
        <v>71</v>
      </c>
      <c r="D5166">
        <v>82</v>
      </c>
      <c r="E5166" s="1" t="s">
        <v>65</v>
      </c>
      <c r="F5166" s="1" t="s">
        <v>66</v>
      </c>
      <c r="G5166" s="1" t="s">
        <v>73</v>
      </c>
      <c r="H5166" s="1" t="s">
        <v>67</v>
      </c>
      <c r="I5166" s="1" t="s">
        <v>110</v>
      </c>
      <c r="J5166" s="1" t="s">
        <v>47</v>
      </c>
      <c r="K5166" s="1" t="s">
        <v>49</v>
      </c>
      <c r="L5166" s="1" t="s">
        <v>48</v>
      </c>
      <c r="M5166" s="1" t="s">
        <v>48</v>
      </c>
      <c r="N5166" s="1" t="s">
        <v>48</v>
      </c>
      <c r="O5166" s="1" t="s">
        <v>48</v>
      </c>
      <c r="P5166" s="1" t="s">
        <v>48</v>
      </c>
      <c r="Q5166" s="1" t="s">
        <v>48</v>
      </c>
      <c r="R5166" s="1" t="s">
        <v>48</v>
      </c>
      <c r="S5166" s="1" t="s">
        <v>48</v>
      </c>
      <c r="T5166" s="1" t="s">
        <v>49</v>
      </c>
      <c r="U5166" s="1" t="s">
        <v>48</v>
      </c>
      <c r="V5166" s="1" t="s">
        <v>48</v>
      </c>
      <c r="W5166" s="1" t="s">
        <v>48</v>
      </c>
      <c r="X5166" s="1" t="s">
        <v>145</v>
      </c>
      <c r="Y5166" s="1" t="s">
        <v>348</v>
      </c>
      <c r="Z5166" s="1" t="s">
        <v>349</v>
      </c>
      <c r="AA5166" s="1" t="s">
        <v>349</v>
      </c>
      <c r="AC5166" s="1" t="s">
        <v>120</v>
      </c>
      <c r="AD5166" s="1" t="s">
        <v>5712</v>
      </c>
      <c r="AK5166" s="1" t="s">
        <v>77</v>
      </c>
      <c r="AN5166" s="1" t="s">
        <v>5712</v>
      </c>
      <c r="AP5166" s="1" t="s">
        <v>5712</v>
      </c>
      <c r="AR5166" s="1" t="s">
        <v>5712</v>
      </c>
      <c r="AT5166" s="1" t="s">
        <v>5712</v>
      </c>
      <c r="AV5166" s="1" t="s">
        <v>350</v>
      </c>
      <c r="AW5166" s="1" t="s">
        <v>351</v>
      </c>
      <c r="AX5166" s="1" t="s">
        <v>351</v>
      </c>
      <c r="AY5166" s="1" t="s">
        <v>352</v>
      </c>
      <c r="AZ5166" s="1" t="s">
        <v>353</v>
      </c>
      <c r="BA5166" s="1" t="s">
        <v>354</v>
      </c>
    </row>
    <row r="5167" spans="1:53" x14ac:dyDescent="0.35">
      <c r="A5167" s="1" t="s">
        <v>18391</v>
      </c>
      <c r="B5167" s="1" t="s">
        <v>18287</v>
      </c>
      <c r="C5167" s="1" t="s">
        <v>71</v>
      </c>
      <c r="D5167">
        <v>31</v>
      </c>
      <c r="E5167" s="1" t="s">
        <v>57</v>
      </c>
      <c r="F5167" s="1" t="s">
        <v>107</v>
      </c>
      <c r="G5167" s="1" t="s">
        <v>98</v>
      </c>
      <c r="H5167" s="1" t="s">
        <v>45</v>
      </c>
      <c r="I5167" s="1" t="s">
        <v>99</v>
      </c>
      <c r="J5167" s="1" t="s">
        <v>47</v>
      </c>
      <c r="K5167" s="1" t="s">
        <v>48</v>
      </c>
      <c r="L5167" s="1" t="s">
        <v>48</v>
      </c>
      <c r="M5167" s="1" t="s">
        <v>48</v>
      </c>
      <c r="N5167" s="1" t="s">
        <v>49</v>
      </c>
      <c r="O5167" s="1" t="s">
        <v>48</v>
      </c>
      <c r="P5167" s="1" t="s">
        <v>48</v>
      </c>
      <c r="Q5167" s="1" t="s">
        <v>48</v>
      </c>
      <c r="R5167" s="1" t="s">
        <v>48</v>
      </c>
      <c r="S5167" s="1" t="s">
        <v>48</v>
      </c>
      <c r="T5167" s="1" t="s">
        <v>48</v>
      </c>
      <c r="U5167" s="1" t="s">
        <v>48</v>
      </c>
      <c r="V5167" s="1" t="s">
        <v>48</v>
      </c>
      <c r="W5167" s="1" t="s">
        <v>48</v>
      </c>
      <c r="X5167" s="1" t="s">
        <v>51</v>
      </c>
      <c r="Y5167" s="1" t="s">
        <v>355</v>
      </c>
      <c r="Z5167" s="1" t="s">
        <v>356</v>
      </c>
      <c r="AA5167" s="1" t="s">
        <v>356</v>
      </c>
      <c r="AC5167" s="1" t="s">
        <v>120</v>
      </c>
      <c r="AD5167" s="1" t="s">
        <v>5712</v>
      </c>
      <c r="AK5167" s="1" t="s">
        <v>55</v>
      </c>
      <c r="AN5167" s="1" t="s">
        <v>5712</v>
      </c>
      <c r="AP5167" s="1" t="s">
        <v>131</v>
      </c>
      <c r="AR5167" s="1" t="s">
        <v>87</v>
      </c>
      <c r="AS5167" s="1" t="s">
        <v>357</v>
      </c>
      <c r="AT5167" s="1" t="s">
        <v>5712</v>
      </c>
      <c r="AV5167" s="1" t="s">
        <v>358</v>
      </c>
    </row>
    <row r="5168" spans="1:53" x14ac:dyDescent="0.35">
      <c r="A5168" s="1" t="s">
        <v>18392</v>
      </c>
      <c r="B5168" s="1" t="s">
        <v>18287</v>
      </c>
      <c r="C5168" s="1" t="s">
        <v>41</v>
      </c>
      <c r="D5168">
        <v>54</v>
      </c>
      <c r="E5168" s="1" t="s">
        <v>42</v>
      </c>
      <c r="F5168" s="1" t="s">
        <v>43</v>
      </c>
      <c r="G5168" s="1" t="s">
        <v>44</v>
      </c>
      <c r="H5168" s="1" t="s">
        <v>45</v>
      </c>
      <c r="I5168" s="1" t="s">
        <v>46</v>
      </c>
      <c r="J5168" s="1" t="s">
        <v>47</v>
      </c>
      <c r="K5168" s="1" t="s">
        <v>48</v>
      </c>
      <c r="L5168" s="1" t="s">
        <v>48</v>
      </c>
      <c r="M5168" s="1" t="s">
        <v>48</v>
      </c>
      <c r="N5168" s="1" t="s">
        <v>48</v>
      </c>
      <c r="O5168" s="1" t="s">
        <v>48</v>
      </c>
      <c r="P5168" s="1" t="s">
        <v>49</v>
      </c>
      <c r="Q5168" s="1" t="s">
        <v>48</v>
      </c>
      <c r="R5168" s="1" t="s">
        <v>48</v>
      </c>
      <c r="S5168" s="1" t="s">
        <v>48</v>
      </c>
      <c r="T5168" s="1" t="s">
        <v>48</v>
      </c>
      <c r="U5168" s="1" t="s">
        <v>48</v>
      </c>
      <c r="V5168" s="1" t="s">
        <v>48</v>
      </c>
      <c r="W5168" s="1" t="s">
        <v>48</v>
      </c>
      <c r="X5168" s="1" t="s">
        <v>145</v>
      </c>
      <c r="Y5168" s="1" t="s">
        <v>359</v>
      </c>
      <c r="Z5168" s="1" t="s">
        <v>360</v>
      </c>
      <c r="AA5168" s="1" t="s">
        <v>360</v>
      </c>
      <c r="AC5168" s="1" t="s">
        <v>103</v>
      </c>
      <c r="AD5168" s="1" t="s">
        <v>5712</v>
      </c>
      <c r="AK5168" s="1" t="s">
        <v>77</v>
      </c>
      <c r="AN5168" s="1" t="s">
        <v>131</v>
      </c>
      <c r="AO5168" s="1" t="s">
        <v>361</v>
      </c>
      <c r="AP5168" s="1" t="s">
        <v>5712</v>
      </c>
      <c r="AQ5168" s="1" t="s">
        <v>361</v>
      </c>
      <c r="AR5168" s="1" t="s">
        <v>82</v>
      </c>
      <c r="AS5168" s="1" t="s">
        <v>362</v>
      </c>
      <c r="AT5168" s="1" t="s">
        <v>5712</v>
      </c>
      <c r="AV5168" s="1" t="s">
        <v>363</v>
      </c>
    </row>
    <row r="5169" spans="1:52" x14ac:dyDescent="0.35">
      <c r="A5169" s="1" t="s">
        <v>18393</v>
      </c>
      <c r="B5169" s="1" t="s">
        <v>18287</v>
      </c>
      <c r="C5169" s="1" t="s">
        <v>71</v>
      </c>
      <c r="D5169">
        <v>40</v>
      </c>
      <c r="E5169" s="1" t="s">
        <v>42</v>
      </c>
      <c r="F5169" s="1" t="s">
        <v>72</v>
      </c>
      <c r="G5169" s="1" t="s">
        <v>98</v>
      </c>
      <c r="H5169" s="1" t="s">
        <v>45</v>
      </c>
      <c r="I5169" s="1" t="s">
        <v>113</v>
      </c>
      <c r="J5169" s="1" t="s">
        <v>80</v>
      </c>
      <c r="K5169" s="1" t="s">
        <v>48</v>
      </c>
      <c r="L5169" s="1" t="s">
        <v>48</v>
      </c>
      <c r="M5169" s="1" t="s">
        <v>48</v>
      </c>
      <c r="N5169" s="1" t="s">
        <v>48</v>
      </c>
      <c r="O5169" s="1" t="s">
        <v>48</v>
      </c>
      <c r="P5169" s="1" t="s">
        <v>48</v>
      </c>
      <c r="Q5169" s="1" t="s">
        <v>48</v>
      </c>
      <c r="R5169" s="1" t="s">
        <v>48</v>
      </c>
      <c r="S5169" s="1" t="s">
        <v>48</v>
      </c>
      <c r="T5169" s="1" t="s">
        <v>49</v>
      </c>
      <c r="U5169" s="1" t="s">
        <v>48</v>
      </c>
      <c r="V5169" s="1" t="s">
        <v>48</v>
      </c>
      <c r="W5169" s="1" t="s">
        <v>48</v>
      </c>
      <c r="X5169" s="1" t="s">
        <v>62</v>
      </c>
      <c r="AC5169" s="1" t="s">
        <v>5712</v>
      </c>
      <c r="AD5169" s="1" t="s">
        <v>5712</v>
      </c>
      <c r="AK5169" s="1" t="s">
        <v>55</v>
      </c>
      <c r="AN5169" s="1" t="s">
        <v>5712</v>
      </c>
      <c r="AP5169" s="1" t="s">
        <v>5712</v>
      </c>
      <c r="AR5169" s="1" t="s">
        <v>5712</v>
      </c>
      <c r="AT5169" s="1" t="s">
        <v>5712</v>
      </c>
      <c r="AV5169" s="1" t="s">
        <v>364</v>
      </c>
    </row>
    <row r="5170" spans="1:52" x14ac:dyDescent="0.35">
      <c r="A5170" s="1" t="s">
        <v>18394</v>
      </c>
      <c r="B5170" s="1" t="s">
        <v>18287</v>
      </c>
      <c r="C5170" s="1" t="s">
        <v>41</v>
      </c>
      <c r="D5170">
        <v>41</v>
      </c>
      <c r="E5170" s="1" t="s">
        <v>42</v>
      </c>
      <c r="F5170" s="1" t="s">
        <v>107</v>
      </c>
      <c r="G5170" s="1" t="s">
        <v>44</v>
      </c>
      <c r="H5170" s="1" t="s">
        <v>79</v>
      </c>
      <c r="I5170" s="1" t="s">
        <v>46</v>
      </c>
      <c r="J5170" s="1" t="s">
        <v>47</v>
      </c>
      <c r="K5170" s="1" t="s">
        <v>49</v>
      </c>
      <c r="L5170" s="1" t="s">
        <v>48</v>
      </c>
      <c r="M5170" s="1" t="s">
        <v>48</v>
      </c>
      <c r="N5170" s="1" t="s">
        <v>48</v>
      </c>
      <c r="O5170" s="1" t="s">
        <v>48</v>
      </c>
      <c r="P5170" s="1" t="s">
        <v>48</v>
      </c>
      <c r="Q5170" s="1" t="s">
        <v>48</v>
      </c>
      <c r="R5170" s="1" t="s">
        <v>48</v>
      </c>
      <c r="S5170" s="1" t="s">
        <v>48</v>
      </c>
      <c r="T5170" s="1" t="s">
        <v>49</v>
      </c>
      <c r="U5170" s="1" t="s">
        <v>48</v>
      </c>
      <c r="V5170" s="1" t="s">
        <v>48</v>
      </c>
      <c r="W5170" s="1" t="s">
        <v>48</v>
      </c>
      <c r="X5170" s="1" t="s">
        <v>62</v>
      </c>
      <c r="AC5170" s="1" t="s">
        <v>5712</v>
      </c>
      <c r="AD5170" s="1" t="s">
        <v>5712</v>
      </c>
      <c r="AK5170" s="1" t="s">
        <v>77</v>
      </c>
      <c r="AN5170" s="1" t="s">
        <v>5712</v>
      </c>
      <c r="AP5170" s="1" t="s">
        <v>5712</v>
      </c>
      <c r="AR5170" s="1" t="s">
        <v>5712</v>
      </c>
      <c r="AT5170" s="1" t="s">
        <v>5712</v>
      </c>
      <c r="AV5170" s="1" t="s">
        <v>365</v>
      </c>
    </row>
    <row r="5171" spans="1:52" x14ac:dyDescent="0.35">
      <c r="A5171" s="1" t="s">
        <v>18395</v>
      </c>
      <c r="B5171" s="1" t="s">
        <v>18287</v>
      </c>
      <c r="C5171" s="1" t="s">
        <v>71</v>
      </c>
      <c r="D5171">
        <v>72</v>
      </c>
      <c r="E5171" s="1" t="s">
        <v>65</v>
      </c>
      <c r="F5171" s="1" t="s">
        <v>66</v>
      </c>
      <c r="G5171" s="1" t="s">
        <v>44</v>
      </c>
      <c r="H5171" s="1" t="s">
        <v>67</v>
      </c>
      <c r="I5171" s="1" t="s">
        <v>90</v>
      </c>
      <c r="J5171" s="1" t="s">
        <v>47</v>
      </c>
      <c r="K5171" s="1" t="s">
        <v>48</v>
      </c>
      <c r="L5171" s="1" t="s">
        <v>48</v>
      </c>
      <c r="M5171" s="1" t="s">
        <v>48</v>
      </c>
      <c r="N5171" s="1" t="s">
        <v>48</v>
      </c>
      <c r="O5171" s="1" t="s">
        <v>48</v>
      </c>
      <c r="P5171" s="1" t="s">
        <v>49</v>
      </c>
      <c r="Q5171" s="1" t="s">
        <v>48</v>
      </c>
      <c r="R5171" s="1" t="s">
        <v>48</v>
      </c>
      <c r="S5171" s="1" t="s">
        <v>48</v>
      </c>
      <c r="T5171" s="1" t="s">
        <v>48</v>
      </c>
      <c r="U5171" s="1" t="s">
        <v>48</v>
      </c>
      <c r="V5171" s="1" t="s">
        <v>48</v>
      </c>
      <c r="W5171" s="1" t="s">
        <v>48</v>
      </c>
      <c r="X5171" s="1" t="s">
        <v>116</v>
      </c>
      <c r="Y5171" s="1" t="s">
        <v>366</v>
      </c>
      <c r="AC5171" s="1" t="s">
        <v>5712</v>
      </c>
      <c r="AD5171" s="1" t="s">
        <v>5712</v>
      </c>
      <c r="AK5171" s="1" t="s">
        <v>77</v>
      </c>
      <c r="AN5171" s="1" t="s">
        <v>5712</v>
      </c>
      <c r="AP5171" s="1" t="s">
        <v>5712</v>
      </c>
      <c r="AR5171" s="1" t="s">
        <v>5712</v>
      </c>
      <c r="AT5171" s="1" t="s">
        <v>5712</v>
      </c>
      <c r="AV5171" s="1" t="s">
        <v>367</v>
      </c>
    </row>
    <row r="5172" spans="1:52" x14ac:dyDescent="0.35">
      <c r="A5172" s="1" t="s">
        <v>18396</v>
      </c>
      <c r="B5172" s="1" t="s">
        <v>18287</v>
      </c>
      <c r="C5172" s="1" t="s">
        <v>71</v>
      </c>
      <c r="D5172">
        <v>63</v>
      </c>
      <c r="E5172" s="1" t="s">
        <v>65</v>
      </c>
      <c r="F5172" s="1" t="s">
        <v>66</v>
      </c>
      <c r="G5172" s="1" t="s">
        <v>44</v>
      </c>
      <c r="H5172" s="1" t="s">
        <v>144</v>
      </c>
      <c r="I5172" s="1" t="s">
        <v>68</v>
      </c>
      <c r="J5172" s="1" t="s">
        <v>80</v>
      </c>
      <c r="K5172" s="1" t="s">
        <v>48</v>
      </c>
      <c r="L5172" s="1" t="s">
        <v>48</v>
      </c>
      <c r="M5172" s="1" t="s">
        <v>48</v>
      </c>
      <c r="N5172" s="1" t="s">
        <v>48</v>
      </c>
      <c r="O5172" s="1" t="s">
        <v>48</v>
      </c>
      <c r="P5172" s="1" t="s">
        <v>48</v>
      </c>
      <c r="Q5172" s="1" t="s">
        <v>48</v>
      </c>
      <c r="R5172" s="1" t="s">
        <v>48</v>
      </c>
      <c r="S5172" s="1" t="s">
        <v>48</v>
      </c>
      <c r="T5172" s="1" t="s">
        <v>48</v>
      </c>
      <c r="U5172" s="1" t="s">
        <v>48</v>
      </c>
      <c r="V5172" s="1" t="s">
        <v>48</v>
      </c>
      <c r="W5172" s="1" t="s">
        <v>49</v>
      </c>
      <c r="X5172" s="1" t="s">
        <v>75</v>
      </c>
      <c r="Y5172" s="1" t="s">
        <v>368</v>
      </c>
      <c r="AC5172" s="1" t="s">
        <v>5712</v>
      </c>
      <c r="AD5172" s="1" t="s">
        <v>5712</v>
      </c>
      <c r="AK5172" s="1" t="s">
        <v>77</v>
      </c>
      <c r="AN5172" s="1" t="s">
        <v>5712</v>
      </c>
      <c r="AP5172" s="1" t="s">
        <v>5712</v>
      </c>
      <c r="AR5172" s="1" t="s">
        <v>5712</v>
      </c>
      <c r="AT5172" s="1" t="s">
        <v>5712</v>
      </c>
      <c r="AV5172" s="1" t="s">
        <v>369</v>
      </c>
      <c r="AW5172" s="1" t="s">
        <v>370</v>
      </c>
      <c r="AX5172" s="1" t="s">
        <v>371</v>
      </c>
    </row>
    <row r="5173" spans="1:52" x14ac:dyDescent="0.35">
      <c r="A5173" s="1" t="s">
        <v>18397</v>
      </c>
      <c r="B5173" s="1" t="s">
        <v>18287</v>
      </c>
      <c r="C5173" s="1" t="s">
        <v>71</v>
      </c>
      <c r="D5173">
        <v>62</v>
      </c>
      <c r="E5173" s="1" t="s">
        <v>65</v>
      </c>
      <c r="F5173" s="1" t="s">
        <v>43</v>
      </c>
      <c r="G5173" s="1" t="s">
        <v>85</v>
      </c>
      <c r="H5173" s="1" t="s">
        <v>45</v>
      </c>
      <c r="I5173" s="1" t="s">
        <v>74</v>
      </c>
      <c r="J5173" s="1" t="s">
        <v>80</v>
      </c>
      <c r="K5173" s="1" t="s">
        <v>48</v>
      </c>
      <c r="L5173" s="1" t="s">
        <v>48</v>
      </c>
      <c r="M5173" s="1" t="s">
        <v>48</v>
      </c>
      <c r="N5173" s="1" t="s">
        <v>48</v>
      </c>
      <c r="O5173" s="1" t="s">
        <v>48</v>
      </c>
      <c r="P5173" s="1" t="s">
        <v>48</v>
      </c>
      <c r="Q5173" s="1" t="s">
        <v>48</v>
      </c>
      <c r="R5173" s="1" t="s">
        <v>48</v>
      </c>
      <c r="S5173" s="1" t="s">
        <v>48</v>
      </c>
      <c r="T5173" s="1" t="s">
        <v>48</v>
      </c>
      <c r="U5173" s="1" t="s">
        <v>48</v>
      </c>
      <c r="V5173" s="1" t="s">
        <v>48</v>
      </c>
      <c r="W5173" s="1" t="s">
        <v>49</v>
      </c>
      <c r="X5173" s="1" t="s">
        <v>62</v>
      </c>
      <c r="AC5173" s="1" t="s">
        <v>5712</v>
      </c>
      <c r="AD5173" s="1" t="s">
        <v>5712</v>
      </c>
      <c r="AK5173" s="1" t="s">
        <v>63</v>
      </c>
      <c r="AN5173" s="1" t="s">
        <v>5712</v>
      </c>
      <c r="AP5173" s="1" t="s">
        <v>5712</v>
      </c>
      <c r="AR5173" s="1" t="s">
        <v>5712</v>
      </c>
      <c r="AT5173" s="1" t="s">
        <v>5712</v>
      </c>
      <c r="AV5173" s="1" t="s">
        <v>372</v>
      </c>
    </row>
    <row r="5174" spans="1:52" x14ac:dyDescent="0.35">
      <c r="A5174" s="1" t="s">
        <v>18398</v>
      </c>
      <c r="B5174" s="1" t="s">
        <v>18287</v>
      </c>
      <c r="C5174" s="1" t="s">
        <v>41</v>
      </c>
      <c r="D5174">
        <v>58</v>
      </c>
      <c r="E5174" s="1" t="s">
        <v>65</v>
      </c>
      <c r="F5174" s="1" t="s">
        <v>66</v>
      </c>
      <c r="G5174" s="1" t="s">
        <v>44</v>
      </c>
      <c r="H5174" s="1" t="s">
        <v>79</v>
      </c>
      <c r="I5174" s="1" t="s">
        <v>110</v>
      </c>
      <c r="J5174" s="1" t="s">
        <v>80</v>
      </c>
      <c r="K5174" s="1" t="s">
        <v>48</v>
      </c>
      <c r="L5174" s="1" t="s">
        <v>48</v>
      </c>
      <c r="M5174" s="1" t="s">
        <v>48</v>
      </c>
      <c r="N5174" s="1" t="s">
        <v>48</v>
      </c>
      <c r="O5174" s="1" t="s">
        <v>48</v>
      </c>
      <c r="P5174" s="1" t="s">
        <v>48</v>
      </c>
      <c r="Q5174" s="1" t="s">
        <v>48</v>
      </c>
      <c r="R5174" s="1" t="s">
        <v>48</v>
      </c>
      <c r="S5174" s="1" t="s">
        <v>48</v>
      </c>
      <c r="T5174" s="1" t="s">
        <v>49</v>
      </c>
      <c r="U5174" s="1" t="s">
        <v>48</v>
      </c>
      <c r="V5174" s="1" t="s">
        <v>48</v>
      </c>
      <c r="W5174" s="1" t="s">
        <v>48</v>
      </c>
      <c r="X5174" s="1" t="s">
        <v>116</v>
      </c>
      <c r="Y5174" s="1" t="s">
        <v>373</v>
      </c>
      <c r="Z5174" s="1" t="s">
        <v>374</v>
      </c>
      <c r="AA5174" s="1" t="s">
        <v>374</v>
      </c>
      <c r="AC5174" s="1" t="s">
        <v>94</v>
      </c>
      <c r="AD5174" s="1" t="s">
        <v>5712</v>
      </c>
      <c r="AK5174" s="1" t="s">
        <v>55</v>
      </c>
      <c r="AN5174" s="1" t="s">
        <v>5712</v>
      </c>
      <c r="AP5174" s="1" t="s">
        <v>5712</v>
      </c>
      <c r="AR5174" s="1" t="s">
        <v>5712</v>
      </c>
      <c r="AT5174" s="1" t="s">
        <v>5712</v>
      </c>
      <c r="AV5174" s="1" t="s">
        <v>375</v>
      </c>
    </row>
    <row r="5175" spans="1:52" x14ac:dyDescent="0.35">
      <c r="A5175" s="1" t="s">
        <v>18399</v>
      </c>
      <c r="B5175" s="1" t="s">
        <v>18287</v>
      </c>
      <c r="C5175" s="1" t="s">
        <v>41</v>
      </c>
      <c r="D5175">
        <v>29</v>
      </c>
      <c r="E5175" s="1" t="s">
        <v>57</v>
      </c>
      <c r="F5175" s="1" t="s">
        <v>58</v>
      </c>
      <c r="G5175" s="1" t="s">
        <v>98</v>
      </c>
      <c r="H5175" s="1" t="s">
        <v>45</v>
      </c>
      <c r="I5175" s="1" t="s">
        <v>113</v>
      </c>
      <c r="J5175" s="1" t="s">
        <v>80</v>
      </c>
      <c r="K5175" s="1" t="s">
        <v>48</v>
      </c>
      <c r="L5175" s="1" t="s">
        <v>48</v>
      </c>
      <c r="M5175" s="1" t="s">
        <v>48</v>
      </c>
      <c r="N5175" s="1" t="s">
        <v>48</v>
      </c>
      <c r="O5175" s="1" t="s">
        <v>48</v>
      </c>
      <c r="P5175" s="1" t="s">
        <v>48</v>
      </c>
      <c r="Q5175" s="1" t="s">
        <v>48</v>
      </c>
      <c r="R5175" s="1" t="s">
        <v>48</v>
      </c>
      <c r="S5175" s="1" t="s">
        <v>48</v>
      </c>
      <c r="T5175" s="1" t="s">
        <v>49</v>
      </c>
      <c r="U5175" s="1" t="s">
        <v>48</v>
      </c>
      <c r="V5175" s="1" t="s">
        <v>48</v>
      </c>
      <c r="W5175" s="1" t="s">
        <v>48</v>
      </c>
      <c r="X5175" s="1" t="s">
        <v>116</v>
      </c>
      <c r="Y5175" s="1" t="s">
        <v>376</v>
      </c>
      <c r="AC5175" s="1" t="s">
        <v>5712</v>
      </c>
      <c r="AD5175" s="1" t="s">
        <v>5712</v>
      </c>
      <c r="AK5175" s="1" t="s">
        <v>63</v>
      </c>
      <c r="AN5175" s="1" t="s">
        <v>5712</v>
      </c>
      <c r="AP5175" s="1" t="s">
        <v>5712</v>
      </c>
      <c r="AR5175" s="1" t="s">
        <v>5712</v>
      </c>
      <c r="AT5175" s="1" t="s">
        <v>5712</v>
      </c>
      <c r="AV5175" s="1" t="s">
        <v>377</v>
      </c>
    </row>
    <row r="5176" spans="1:52" x14ac:dyDescent="0.35">
      <c r="A5176" s="1" t="s">
        <v>18400</v>
      </c>
      <c r="B5176" s="1" t="s">
        <v>18287</v>
      </c>
      <c r="C5176" s="1" t="s">
        <v>41</v>
      </c>
      <c r="D5176">
        <v>64</v>
      </c>
      <c r="E5176" s="1" t="s">
        <v>65</v>
      </c>
      <c r="F5176" s="1" t="s">
        <v>66</v>
      </c>
      <c r="G5176" s="1" t="s">
        <v>137</v>
      </c>
      <c r="H5176" s="1" t="s">
        <v>79</v>
      </c>
      <c r="I5176" s="1" t="s">
        <v>113</v>
      </c>
      <c r="J5176" s="1" t="s">
        <v>47</v>
      </c>
      <c r="K5176" s="1" t="s">
        <v>48</v>
      </c>
      <c r="L5176" s="1" t="s">
        <v>48</v>
      </c>
      <c r="M5176" s="1" t="s">
        <v>48</v>
      </c>
      <c r="N5176" s="1" t="s">
        <v>48</v>
      </c>
      <c r="O5176" s="1" t="s">
        <v>48</v>
      </c>
      <c r="P5176" s="1" t="s">
        <v>49</v>
      </c>
      <c r="Q5176" s="1" t="s">
        <v>48</v>
      </c>
      <c r="R5176" s="1" t="s">
        <v>48</v>
      </c>
      <c r="S5176" s="1" t="s">
        <v>48</v>
      </c>
      <c r="T5176" s="1" t="s">
        <v>48</v>
      </c>
      <c r="U5176" s="1" t="s">
        <v>48</v>
      </c>
      <c r="V5176" s="1" t="s">
        <v>48</v>
      </c>
      <c r="W5176" s="1" t="s">
        <v>48</v>
      </c>
      <c r="X5176" s="1" t="s">
        <v>62</v>
      </c>
      <c r="AC5176" s="1" t="s">
        <v>5712</v>
      </c>
      <c r="AD5176" s="1" t="s">
        <v>5712</v>
      </c>
      <c r="AK5176" s="1" t="s">
        <v>55</v>
      </c>
      <c r="AN5176" s="1" t="s">
        <v>5712</v>
      </c>
      <c r="AP5176" s="1" t="s">
        <v>5712</v>
      </c>
      <c r="AR5176" s="1" t="s">
        <v>5712</v>
      </c>
      <c r="AT5176" s="1" t="s">
        <v>5712</v>
      </c>
      <c r="AV5176" s="1" t="s">
        <v>378</v>
      </c>
      <c r="AW5176" s="1" t="s">
        <v>379</v>
      </c>
      <c r="AX5176" s="1" t="s">
        <v>380</v>
      </c>
    </row>
    <row r="5177" spans="1:52" x14ac:dyDescent="0.35">
      <c r="A5177" s="1" t="s">
        <v>18401</v>
      </c>
      <c r="B5177" s="1" t="s">
        <v>18287</v>
      </c>
      <c r="C5177" s="1" t="s">
        <v>41</v>
      </c>
      <c r="D5177">
        <v>60</v>
      </c>
      <c r="E5177" s="1" t="s">
        <v>65</v>
      </c>
      <c r="F5177" s="1" t="s">
        <v>72</v>
      </c>
      <c r="G5177" s="1" t="s">
        <v>44</v>
      </c>
      <c r="H5177" s="1" t="s">
        <v>67</v>
      </c>
      <c r="I5177" s="1" t="s">
        <v>61</v>
      </c>
      <c r="J5177" s="1" t="s">
        <v>80</v>
      </c>
      <c r="K5177" s="1" t="s">
        <v>48</v>
      </c>
      <c r="L5177" s="1" t="s">
        <v>48</v>
      </c>
      <c r="M5177" s="1" t="s">
        <v>48</v>
      </c>
      <c r="N5177" s="1" t="s">
        <v>48</v>
      </c>
      <c r="O5177" s="1" t="s">
        <v>48</v>
      </c>
      <c r="P5177" s="1" t="s">
        <v>48</v>
      </c>
      <c r="Q5177" s="1" t="s">
        <v>48</v>
      </c>
      <c r="R5177" s="1" t="s">
        <v>48</v>
      </c>
      <c r="S5177" s="1" t="s">
        <v>48</v>
      </c>
      <c r="T5177" s="1" t="s">
        <v>49</v>
      </c>
      <c r="U5177" s="1" t="s">
        <v>48</v>
      </c>
      <c r="V5177" s="1" t="s">
        <v>48</v>
      </c>
      <c r="W5177" s="1" t="s">
        <v>48</v>
      </c>
      <c r="X5177" s="1" t="s">
        <v>62</v>
      </c>
      <c r="AC5177" s="1" t="s">
        <v>5712</v>
      </c>
      <c r="AD5177" s="1" t="s">
        <v>5712</v>
      </c>
      <c r="AK5177" s="1" t="s">
        <v>77</v>
      </c>
      <c r="AN5177" s="1" t="s">
        <v>5712</v>
      </c>
      <c r="AP5177" s="1" t="s">
        <v>5712</v>
      </c>
      <c r="AR5177" s="1" t="s">
        <v>5712</v>
      </c>
      <c r="AT5177" s="1" t="s">
        <v>5712</v>
      </c>
      <c r="AV5177" s="1" t="s">
        <v>381</v>
      </c>
    </row>
    <row r="5178" spans="1:52" x14ac:dyDescent="0.35">
      <c r="A5178" s="1" t="s">
        <v>18402</v>
      </c>
      <c r="B5178" s="1" t="s">
        <v>18287</v>
      </c>
      <c r="C5178" s="1" t="s">
        <v>41</v>
      </c>
      <c r="D5178">
        <v>36</v>
      </c>
      <c r="E5178" s="1" t="s">
        <v>42</v>
      </c>
      <c r="F5178" s="1" t="s">
        <v>107</v>
      </c>
      <c r="G5178" s="1" t="s">
        <v>59</v>
      </c>
      <c r="H5178" s="1" t="s">
        <v>45</v>
      </c>
      <c r="I5178" s="1" t="s">
        <v>68</v>
      </c>
      <c r="J5178" s="1" t="s">
        <v>80</v>
      </c>
      <c r="K5178" s="1" t="s">
        <v>48</v>
      </c>
      <c r="L5178" s="1" t="s">
        <v>48</v>
      </c>
      <c r="M5178" s="1" t="s">
        <v>48</v>
      </c>
      <c r="N5178" s="1" t="s">
        <v>48</v>
      </c>
      <c r="O5178" s="1" t="s">
        <v>48</v>
      </c>
      <c r="P5178" s="1" t="s">
        <v>48</v>
      </c>
      <c r="Q5178" s="1" t="s">
        <v>48</v>
      </c>
      <c r="R5178" s="1" t="s">
        <v>48</v>
      </c>
      <c r="S5178" s="1" t="s">
        <v>48</v>
      </c>
      <c r="T5178" s="1" t="s">
        <v>48</v>
      </c>
      <c r="U5178" s="1" t="s">
        <v>49</v>
      </c>
      <c r="V5178" s="1" t="s">
        <v>48</v>
      </c>
      <c r="W5178" s="1" t="s">
        <v>48</v>
      </c>
      <c r="X5178" s="1" t="s">
        <v>116</v>
      </c>
      <c r="Y5178" s="1" t="s">
        <v>382</v>
      </c>
      <c r="AC5178" s="1" t="s">
        <v>5712</v>
      </c>
      <c r="AD5178" s="1" t="s">
        <v>5712</v>
      </c>
      <c r="AK5178" s="1" t="s">
        <v>55</v>
      </c>
      <c r="AN5178" s="1" t="s">
        <v>131</v>
      </c>
      <c r="AO5178" s="1" t="s">
        <v>383</v>
      </c>
      <c r="AP5178" s="1" t="s">
        <v>242</v>
      </c>
      <c r="AR5178" s="1" t="s">
        <v>82</v>
      </c>
      <c r="AS5178" s="1" t="s">
        <v>384</v>
      </c>
      <c r="AT5178" s="1" t="s">
        <v>5712</v>
      </c>
      <c r="AV5178" s="1" t="s">
        <v>385</v>
      </c>
    </row>
    <row r="5179" spans="1:52" x14ac:dyDescent="0.35">
      <c r="A5179" s="1" t="s">
        <v>18403</v>
      </c>
      <c r="B5179" s="1" t="s">
        <v>18287</v>
      </c>
      <c r="C5179" s="1" t="s">
        <v>71</v>
      </c>
      <c r="D5179">
        <v>74</v>
      </c>
      <c r="E5179" s="1" t="s">
        <v>65</v>
      </c>
      <c r="F5179" s="1" t="s">
        <v>66</v>
      </c>
      <c r="G5179" s="1" t="s">
        <v>85</v>
      </c>
      <c r="H5179" s="1" t="s">
        <v>386</v>
      </c>
      <c r="I5179" s="1" t="s">
        <v>61</v>
      </c>
      <c r="J5179" s="1" t="s">
        <v>80</v>
      </c>
      <c r="K5179" s="1" t="s">
        <v>48</v>
      </c>
      <c r="L5179" s="1" t="s">
        <v>48</v>
      </c>
      <c r="M5179" s="1" t="s">
        <v>48</v>
      </c>
      <c r="N5179" s="1" t="s">
        <v>48</v>
      </c>
      <c r="O5179" s="1" t="s">
        <v>48</v>
      </c>
      <c r="P5179" s="1" t="s">
        <v>48</v>
      </c>
      <c r="Q5179" s="1" t="s">
        <v>48</v>
      </c>
      <c r="R5179" s="1" t="s">
        <v>48</v>
      </c>
      <c r="S5179" s="1" t="s">
        <v>48</v>
      </c>
      <c r="T5179" s="1" t="s">
        <v>48</v>
      </c>
      <c r="U5179" s="1" t="s">
        <v>48</v>
      </c>
      <c r="V5179" s="1" t="s">
        <v>48</v>
      </c>
      <c r="W5179" s="1" t="s">
        <v>49</v>
      </c>
      <c r="X5179" s="1" t="s">
        <v>116</v>
      </c>
      <c r="Y5179" s="1" t="s">
        <v>387</v>
      </c>
      <c r="AC5179" s="1" t="s">
        <v>5712</v>
      </c>
      <c r="AD5179" s="1" t="s">
        <v>5712</v>
      </c>
      <c r="AK5179" s="1" t="s">
        <v>63</v>
      </c>
      <c r="AN5179" s="1" t="s">
        <v>5712</v>
      </c>
      <c r="AP5179" s="1" t="s">
        <v>5712</v>
      </c>
      <c r="AR5179" s="1" t="s">
        <v>5712</v>
      </c>
      <c r="AT5179" s="1" t="s">
        <v>5712</v>
      </c>
      <c r="AV5179" s="1" t="s">
        <v>388</v>
      </c>
    </row>
    <row r="5180" spans="1:52" x14ac:dyDescent="0.35">
      <c r="A5180" s="1" t="s">
        <v>18404</v>
      </c>
      <c r="B5180" s="1" t="s">
        <v>18287</v>
      </c>
      <c r="C5180" s="1" t="s">
        <v>71</v>
      </c>
      <c r="D5180">
        <v>61</v>
      </c>
      <c r="E5180" s="1" t="s">
        <v>65</v>
      </c>
      <c r="F5180" s="1" t="s">
        <v>72</v>
      </c>
      <c r="G5180" s="1" t="s">
        <v>98</v>
      </c>
      <c r="H5180" s="1" t="s">
        <v>45</v>
      </c>
      <c r="I5180" s="1" t="s">
        <v>74</v>
      </c>
      <c r="J5180" s="1" t="s">
        <v>80</v>
      </c>
      <c r="K5180" s="1" t="s">
        <v>48</v>
      </c>
      <c r="L5180" s="1" t="s">
        <v>48</v>
      </c>
      <c r="M5180" s="1" t="s">
        <v>48</v>
      </c>
      <c r="N5180" s="1" t="s">
        <v>48</v>
      </c>
      <c r="O5180" s="1" t="s">
        <v>48</v>
      </c>
      <c r="P5180" s="1" t="s">
        <v>48</v>
      </c>
      <c r="Q5180" s="1" t="s">
        <v>48</v>
      </c>
      <c r="R5180" s="1" t="s">
        <v>48</v>
      </c>
      <c r="S5180" s="1" t="s">
        <v>48</v>
      </c>
      <c r="T5180" s="1" t="s">
        <v>49</v>
      </c>
      <c r="U5180" s="1" t="s">
        <v>48</v>
      </c>
      <c r="V5180" s="1" t="s">
        <v>48</v>
      </c>
      <c r="W5180" s="1" t="s">
        <v>48</v>
      </c>
      <c r="X5180" s="1" t="s">
        <v>62</v>
      </c>
      <c r="Z5180" s="1" t="s">
        <v>389</v>
      </c>
      <c r="AA5180" s="1" t="s">
        <v>389</v>
      </c>
      <c r="AC5180" s="1" t="s">
        <v>53</v>
      </c>
      <c r="AD5180" s="1" t="s">
        <v>5712</v>
      </c>
      <c r="AK5180" s="1" t="s">
        <v>55</v>
      </c>
      <c r="AN5180" s="1" t="s">
        <v>5712</v>
      </c>
      <c r="AP5180" s="1" t="s">
        <v>5712</v>
      </c>
      <c r="AR5180" s="1" t="s">
        <v>5712</v>
      </c>
      <c r="AT5180" s="1" t="s">
        <v>5712</v>
      </c>
      <c r="AV5180" s="1" t="s">
        <v>390</v>
      </c>
      <c r="AX5180" s="1" t="s">
        <v>391</v>
      </c>
      <c r="AY5180" s="1" t="s">
        <v>392</v>
      </c>
      <c r="AZ5180" s="1" t="s">
        <v>393</v>
      </c>
    </row>
    <row r="5181" spans="1:52" x14ac:dyDescent="0.35">
      <c r="A5181" s="1" t="s">
        <v>18405</v>
      </c>
      <c r="B5181" s="1" t="s">
        <v>18287</v>
      </c>
      <c r="C5181" s="1" t="s">
        <v>71</v>
      </c>
      <c r="D5181">
        <v>30</v>
      </c>
      <c r="E5181" s="1" t="s">
        <v>57</v>
      </c>
      <c r="F5181" s="1" t="s">
        <v>58</v>
      </c>
      <c r="G5181" s="1" t="s">
        <v>98</v>
      </c>
      <c r="H5181" s="1" t="s">
        <v>60</v>
      </c>
      <c r="I5181" s="1" t="s">
        <v>90</v>
      </c>
      <c r="J5181" s="1" t="s">
        <v>80</v>
      </c>
      <c r="K5181" s="1" t="s">
        <v>48</v>
      </c>
      <c r="L5181" s="1" t="s">
        <v>48</v>
      </c>
      <c r="M5181" s="1" t="s">
        <v>48</v>
      </c>
      <c r="N5181" s="1" t="s">
        <v>48</v>
      </c>
      <c r="O5181" s="1" t="s">
        <v>48</v>
      </c>
      <c r="P5181" s="1" t="s">
        <v>48</v>
      </c>
      <c r="Q5181" s="1" t="s">
        <v>48</v>
      </c>
      <c r="R5181" s="1" t="s">
        <v>48</v>
      </c>
      <c r="S5181" s="1" t="s">
        <v>48</v>
      </c>
      <c r="T5181" s="1" t="s">
        <v>48</v>
      </c>
      <c r="U5181" s="1" t="s">
        <v>48</v>
      </c>
      <c r="V5181" s="1" t="s">
        <v>49</v>
      </c>
      <c r="W5181" s="1" t="s">
        <v>48</v>
      </c>
      <c r="X5181" s="1" t="s">
        <v>75</v>
      </c>
      <c r="Y5181" s="1" t="s">
        <v>394</v>
      </c>
      <c r="AC5181" s="1" t="s">
        <v>5712</v>
      </c>
      <c r="AD5181" s="1" t="s">
        <v>5712</v>
      </c>
      <c r="AK5181" s="1" t="s">
        <v>55</v>
      </c>
      <c r="AN5181" s="1" t="s">
        <v>5712</v>
      </c>
      <c r="AP5181" s="1" t="s">
        <v>5712</v>
      </c>
      <c r="AR5181" s="1" t="s">
        <v>5712</v>
      </c>
      <c r="AT5181" s="1" t="s">
        <v>5712</v>
      </c>
      <c r="AV5181" s="1" t="s">
        <v>395</v>
      </c>
    </row>
    <row r="5182" spans="1:52" x14ac:dyDescent="0.35">
      <c r="A5182" s="1" t="s">
        <v>18406</v>
      </c>
      <c r="B5182" s="1" t="s">
        <v>18287</v>
      </c>
      <c r="C5182" s="1" t="s">
        <v>71</v>
      </c>
      <c r="D5182">
        <v>33</v>
      </c>
      <c r="E5182" s="1" t="s">
        <v>57</v>
      </c>
      <c r="F5182" s="1" t="s">
        <v>107</v>
      </c>
      <c r="G5182" s="1" t="s">
        <v>85</v>
      </c>
      <c r="H5182" s="1" t="s">
        <v>45</v>
      </c>
      <c r="I5182" s="1" t="s">
        <v>74</v>
      </c>
      <c r="J5182" s="1" t="s">
        <v>80</v>
      </c>
      <c r="K5182" s="1" t="s">
        <v>48</v>
      </c>
      <c r="L5182" s="1" t="s">
        <v>48</v>
      </c>
      <c r="M5182" s="1" t="s">
        <v>48</v>
      </c>
      <c r="N5182" s="1" t="s">
        <v>48</v>
      </c>
      <c r="O5182" s="1" t="s">
        <v>48</v>
      </c>
      <c r="P5182" s="1" t="s">
        <v>48</v>
      </c>
      <c r="Q5182" s="1" t="s">
        <v>48</v>
      </c>
      <c r="R5182" s="1" t="s">
        <v>48</v>
      </c>
      <c r="S5182" s="1" t="s">
        <v>48</v>
      </c>
      <c r="T5182" s="1" t="s">
        <v>48</v>
      </c>
      <c r="U5182" s="1" t="s">
        <v>49</v>
      </c>
      <c r="V5182" s="1" t="s">
        <v>48</v>
      </c>
      <c r="W5182" s="1" t="s">
        <v>48</v>
      </c>
      <c r="X5182" s="1" t="s">
        <v>116</v>
      </c>
      <c r="Y5182" s="1" t="s">
        <v>396</v>
      </c>
      <c r="AC5182" s="1" t="s">
        <v>5712</v>
      </c>
      <c r="AD5182" s="1" t="s">
        <v>5712</v>
      </c>
      <c r="AK5182" s="1" t="s">
        <v>55</v>
      </c>
      <c r="AN5182" s="1" t="s">
        <v>5712</v>
      </c>
      <c r="AP5182" s="1" t="s">
        <v>5712</v>
      </c>
      <c r="AR5182" s="1" t="s">
        <v>5712</v>
      </c>
      <c r="AT5182" s="1" t="s">
        <v>5712</v>
      </c>
      <c r="AV5182" s="1" t="s">
        <v>397</v>
      </c>
    </row>
    <row r="5183" spans="1:52" x14ac:dyDescent="0.35">
      <c r="A5183" s="1" t="s">
        <v>18407</v>
      </c>
      <c r="B5183" s="1" t="s">
        <v>18287</v>
      </c>
      <c r="C5183" s="1" t="s">
        <v>41</v>
      </c>
      <c r="D5183">
        <v>53</v>
      </c>
      <c r="E5183" s="1" t="s">
        <v>42</v>
      </c>
      <c r="F5183" s="1" t="s">
        <v>72</v>
      </c>
      <c r="G5183" s="1" t="s">
        <v>73</v>
      </c>
      <c r="H5183" s="1" t="s">
        <v>144</v>
      </c>
      <c r="I5183" s="1" t="s">
        <v>90</v>
      </c>
      <c r="J5183" s="1" t="s">
        <v>80</v>
      </c>
      <c r="K5183" s="1" t="s">
        <v>48</v>
      </c>
      <c r="L5183" s="1" t="s">
        <v>48</v>
      </c>
      <c r="M5183" s="1" t="s">
        <v>48</v>
      </c>
      <c r="N5183" s="1" t="s">
        <v>48</v>
      </c>
      <c r="O5183" s="1" t="s">
        <v>48</v>
      </c>
      <c r="P5183" s="1" t="s">
        <v>48</v>
      </c>
      <c r="Q5183" s="1" t="s">
        <v>48</v>
      </c>
      <c r="R5183" s="1" t="s">
        <v>48</v>
      </c>
      <c r="S5183" s="1" t="s">
        <v>48</v>
      </c>
      <c r="T5183" s="1" t="s">
        <v>48</v>
      </c>
      <c r="U5183" s="1" t="s">
        <v>48</v>
      </c>
      <c r="V5183" s="1" t="s">
        <v>49</v>
      </c>
      <c r="W5183" s="1" t="s">
        <v>48</v>
      </c>
      <c r="X5183" s="1" t="s">
        <v>62</v>
      </c>
      <c r="AC5183" s="1" t="s">
        <v>5712</v>
      </c>
      <c r="AD5183" s="1" t="s">
        <v>5712</v>
      </c>
      <c r="AK5183" s="1" t="s">
        <v>77</v>
      </c>
      <c r="AN5183" s="1" t="s">
        <v>131</v>
      </c>
      <c r="AO5183" s="1" t="s">
        <v>398</v>
      </c>
      <c r="AP5183" s="1" t="s">
        <v>5712</v>
      </c>
      <c r="AR5183" s="1" t="s">
        <v>82</v>
      </c>
      <c r="AS5183" s="1" t="s">
        <v>399</v>
      </c>
      <c r="AT5183" s="1" t="s">
        <v>5712</v>
      </c>
      <c r="AV5183" s="1" t="s">
        <v>400</v>
      </c>
      <c r="AW5183" s="1" t="s">
        <v>401</v>
      </c>
      <c r="AX5183" s="1" t="s">
        <v>402</v>
      </c>
    </row>
    <row r="5184" spans="1:52" x14ac:dyDescent="0.35">
      <c r="A5184" s="1" t="s">
        <v>18408</v>
      </c>
      <c r="B5184" s="1" t="s">
        <v>18287</v>
      </c>
      <c r="C5184" s="1" t="s">
        <v>41</v>
      </c>
      <c r="D5184">
        <v>71</v>
      </c>
      <c r="E5184" s="1" t="s">
        <v>65</v>
      </c>
      <c r="F5184" s="1" t="s">
        <v>66</v>
      </c>
      <c r="G5184" s="1" t="s">
        <v>98</v>
      </c>
      <c r="H5184" s="1" t="s">
        <v>67</v>
      </c>
      <c r="I5184" s="1" t="s">
        <v>74</v>
      </c>
      <c r="J5184" s="1" t="s">
        <v>80</v>
      </c>
      <c r="K5184" s="1" t="s">
        <v>48</v>
      </c>
      <c r="L5184" s="1" t="s">
        <v>48</v>
      </c>
      <c r="M5184" s="1" t="s">
        <v>48</v>
      </c>
      <c r="N5184" s="1" t="s">
        <v>48</v>
      </c>
      <c r="O5184" s="1" t="s">
        <v>48</v>
      </c>
      <c r="P5184" s="1" t="s">
        <v>48</v>
      </c>
      <c r="Q5184" s="1" t="s">
        <v>48</v>
      </c>
      <c r="R5184" s="1" t="s">
        <v>48</v>
      </c>
      <c r="S5184" s="1" t="s">
        <v>48</v>
      </c>
      <c r="T5184" s="1" t="s">
        <v>48</v>
      </c>
      <c r="U5184" s="1" t="s">
        <v>48</v>
      </c>
      <c r="V5184" s="1" t="s">
        <v>48</v>
      </c>
      <c r="W5184" s="1" t="s">
        <v>49</v>
      </c>
      <c r="X5184" s="1" t="s">
        <v>116</v>
      </c>
      <c r="Y5184" s="1" t="s">
        <v>403</v>
      </c>
      <c r="AC5184" s="1" t="s">
        <v>5712</v>
      </c>
      <c r="AD5184" s="1" t="s">
        <v>5712</v>
      </c>
      <c r="AK5184" s="1" t="s">
        <v>101</v>
      </c>
      <c r="AN5184" s="1" t="s">
        <v>5712</v>
      </c>
      <c r="AP5184" s="1" t="s">
        <v>81</v>
      </c>
      <c r="AR5184" s="1" t="s">
        <v>5712</v>
      </c>
      <c r="AT5184" s="1" t="s">
        <v>87</v>
      </c>
      <c r="AU5184" s="1" t="s">
        <v>404</v>
      </c>
      <c r="AV5184" s="1" t="s">
        <v>405</v>
      </c>
    </row>
    <row r="5185" spans="1:52" x14ac:dyDescent="0.35">
      <c r="A5185" s="1" t="s">
        <v>18409</v>
      </c>
      <c r="B5185" s="1" t="s">
        <v>18287</v>
      </c>
      <c r="C5185" s="1" t="s">
        <v>41</v>
      </c>
      <c r="D5185">
        <v>39</v>
      </c>
      <c r="E5185" s="1" t="s">
        <v>42</v>
      </c>
      <c r="F5185" s="1" t="s">
        <v>43</v>
      </c>
      <c r="G5185" s="1" t="s">
        <v>98</v>
      </c>
      <c r="H5185" s="1" t="s">
        <v>79</v>
      </c>
      <c r="I5185" s="1" t="s">
        <v>90</v>
      </c>
      <c r="J5185" s="1" t="s">
        <v>80</v>
      </c>
      <c r="K5185" s="1" t="s">
        <v>48</v>
      </c>
      <c r="L5185" s="1" t="s">
        <v>48</v>
      </c>
      <c r="M5185" s="1" t="s">
        <v>48</v>
      </c>
      <c r="N5185" s="1" t="s">
        <v>48</v>
      </c>
      <c r="O5185" s="1" t="s">
        <v>48</v>
      </c>
      <c r="P5185" s="1" t="s">
        <v>48</v>
      </c>
      <c r="Q5185" s="1" t="s">
        <v>48</v>
      </c>
      <c r="R5185" s="1" t="s">
        <v>48</v>
      </c>
      <c r="S5185" s="1" t="s">
        <v>48</v>
      </c>
      <c r="T5185" s="1" t="s">
        <v>48</v>
      </c>
      <c r="U5185" s="1" t="s">
        <v>48</v>
      </c>
      <c r="V5185" s="1" t="s">
        <v>49</v>
      </c>
      <c r="W5185" s="1" t="s">
        <v>48</v>
      </c>
      <c r="X5185" s="1" t="s">
        <v>62</v>
      </c>
      <c r="AC5185" s="1" t="s">
        <v>5712</v>
      </c>
      <c r="AD5185" s="1" t="s">
        <v>5712</v>
      </c>
      <c r="AK5185" s="1" t="s">
        <v>77</v>
      </c>
      <c r="AN5185" s="1" t="s">
        <v>5712</v>
      </c>
      <c r="AP5185" s="1" t="s">
        <v>5712</v>
      </c>
      <c r="AR5185" s="1" t="s">
        <v>5712</v>
      </c>
      <c r="AT5185" s="1" t="s">
        <v>5712</v>
      </c>
      <c r="AV5185" s="1" t="s">
        <v>406</v>
      </c>
    </row>
    <row r="5186" spans="1:52" x14ac:dyDescent="0.35">
      <c r="A5186" s="1" t="s">
        <v>18410</v>
      </c>
      <c r="B5186" s="1" t="s">
        <v>18287</v>
      </c>
      <c r="C5186" s="1" t="s">
        <v>71</v>
      </c>
      <c r="D5186">
        <v>39</v>
      </c>
      <c r="E5186" s="1" t="s">
        <v>42</v>
      </c>
      <c r="F5186" s="1" t="s">
        <v>43</v>
      </c>
      <c r="G5186" s="1" t="s">
        <v>73</v>
      </c>
      <c r="H5186" s="1" t="s">
        <v>112</v>
      </c>
      <c r="I5186" s="1" t="s">
        <v>125</v>
      </c>
      <c r="J5186" s="1" t="s">
        <v>47</v>
      </c>
      <c r="K5186" s="1" t="s">
        <v>49</v>
      </c>
      <c r="L5186" s="1" t="s">
        <v>48</v>
      </c>
      <c r="M5186" s="1" t="s">
        <v>48</v>
      </c>
      <c r="N5186" s="1" t="s">
        <v>48</v>
      </c>
      <c r="O5186" s="1" t="s">
        <v>48</v>
      </c>
      <c r="P5186" s="1" t="s">
        <v>48</v>
      </c>
      <c r="Q5186" s="1" t="s">
        <v>48</v>
      </c>
      <c r="R5186" s="1" t="s">
        <v>48</v>
      </c>
      <c r="S5186" s="1" t="s">
        <v>48</v>
      </c>
      <c r="T5186" s="1" t="s">
        <v>49</v>
      </c>
      <c r="U5186" s="1" t="s">
        <v>48</v>
      </c>
      <c r="V5186" s="1" t="s">
        <v>48</v>
      </c>
      <c r="W5186" s="1" t="s">
        <v>48</v>
      </c>
      <c r="X5186" s="1" t="s">
        <v>62</v>
      </c>
      <c r="AC5186" s="1" t="s">
        <v>5712</v>
      </c>
      <c r="AD5186" s="1" t="s">
        <v>5712</v>
      </c>
      <c r="AK5186" s="1" t="s">
        <v>63</v>
      </c>
      <c r="AN5186" s="1" t="s">
        <v>5712</v>
      </c>
      <c r="AP5186" s="1" t="s">
        <v>5712</v>
      </c>
      <c r="AR5186" s="1" t="s">
        <v>5712</v>
      </c>
      <c r="AT5186" s="1" t="s">
        <v>5712</v>
      </c>
      <c r="AV5186" s="1" t="s">
        <v>407</v>
      </c>
    </row>
    <row r="5187" spans="1:52" ht="409.5" x14ac:dyDescent="0.35">
      <c r="A5187" s="1" t="s">
        <v>18411</v>
      </c>
      <c r="B5187" s="1" t="s">
        <v>18287</v>
      </c>
      <c r="C5187" s="1" t="s">
        <v>41</v>
      </c>
      <c r="D5187">
        <v>56</v>
      </c>
      <c r="E5187" s="1" t="s">
        <v>65</v>
      </c>
      <c r="F5187" s="1" t="s">
        <v>66</v>
      </c>
      <c r="G5187" s="1" t="s">
        <v>137</v>
      </c>
      <c r="H5187" s="1" t="s">
        <v>60</v>
      </c>
      <c r="I5187" s="1" t="s">
        <v>61</v>
      </c>
      <c r="J5187" s="1" t="s">
        <v>47</v>
      </c>
      <c r="K5187" s="1" t="s">
        <v>48</v>
      </c>
      <c r="L5187" s="1" t="s">
        <v>48</v>
      </c>
      <c r="M5187" s="1" t="s">
        <v>48</v>
      </c>
      <c r="N5187" s="1" t="s">
        <v>48</v>
      </c>
      <c r="O5187" s="1" t="s">
        <v>48</v>
      </c>
      <c r="P5187" s="1" t="s">
        <v>48</v>
      </c>
      <c r="Q5187" s="1" t="s">
        <v>48</v>
      </c>
      <c r="R5187" s="1" t="s">
        <v>49</v>
      </c>
      <c r="S5187" s="1" t="s">
        <v>48</v>
      </c>
      <c r="T5187" s="1" t="s">
        <v>48</v>
      </c>
      <c r="U5187" s="1" t="s">
        <v>48</v>
      </c>
      <c r="V5187" s="1" t="s">
        <v>48</v>
      </c>
      <c r="W5187" s="1" t="s">
        <v>48</v>
      </c>
      <c r="X5187" s="1" t="s">
        <v>51</v>
      </c>
      <c r="Y5187" s="1" t="s">
        <v>408</v>
      </c>
      <c r="Z5187" s="1" t="s">
        <v>409</v>
      </c>
      <c r="AA5187" s="1" t="s">
        <v>409</v>
      </c>
      <c r="AC5187" s="1" t="s">
        <v>103</v>
      </c>
      <c r="AD5187" s="1" t="s">
        <v>5712</v>
      </c>
      <c r="AK5187" s="1" t="s">
        <v>77</v>
      </c>
      <c r="AN5187" s="1" t="s">
        <v>5712</v>
      </c>
      <c r="AP5187" s="1" t="s">
        <v>5712</v>
      </c>
      <c r="AR5187" s="1" t="s">
        <v>5712</v>
      </c>
      <c r="AT5187" s="1" t="s">
        <v>5712</v>
      </c>
      <c r="AV5187" s="2" t="s">
        <v>410</v>
      </c>
    </row>
    <row r="5188" spans="1:52" x14ac:dyDescent="0.35">
      <c r="A5188" s="1" t="s">
        <v>18412</v>
      </c>
      <c r="B5188" s="1" t="s">
        <v>18287</v>
      </c>
      <c r="C5188" s="1" t="s">
        <v>71</v>
      </c>
      <c r="D5188">
        <v>77</v>
      </c>
      <c r="E5188" s="1" t="s">
        <v>65</v>
      </c>
      <c r="F5188" s="1" t="s">
        <v>66</v>
      </c>
      <c r="G5188" s="1" t="s">
        <v>98</v>
      </c>
      <c r="H5188" s="1" t="s">
        <v>67</v>
      </c>
      <c r="I5188" s="1" t="s">
        <v>110</v>
      </c>
      <c r="J5188" s="1" t="s">
        <v>80</v>
      </c>
      <c r="K5188" s="1" t="s">
        <v>48</v>
      </c>
      <c r="L5188" s="1" t="s">
        <v>48</v>
      </c>
      <c r="M5188" s="1" t="s">
        <v>48</v>
      </c>
      <c r="N5188" s="1" t="s">
        <v>48</v>
      </c>
      <c r="O5188" s="1" t="s">
        <v>48</v>
      </c>
      <c r="P5188" s="1" t="s">
        <v>48</v>
      </c>
      <c r="Q5188" s="1" t="s">
        <v>48</v>
      </c>
      <c r="R5188" s="1" t="s">
        <v>48</v>
      </c>
      <c r="S5188" s="1" t="s">
        <v>48</v>
      </c>
      <c r="T5188" s="1" t="s">
        <v>49</v>
      </c>
      <c r="U5188" s="1" t="s">
        <v>48</v>
      </c>
      <c r="V5188" s="1" t="s">
        <v>48</v>
      </c>
      <c r="W5188" s="1" t="s">
        <v>48</v>
      </c>
      <c r="X5188" s="1" t="s">
        <v>62</v>
      </c>
      <c r="AC5188" s="1" t="s">
        <v>5712</v>
      </c>
      <c r="AD5188" s="1" t="s">
        <v>5712</v>
      </c>
      <c r="AK5188" s="1" t="s">
        <v>63</v>
      </c>
      <c r="AN5188" s="1" t="s">
        <v>81</v>
      </c>
      <c r="AP5188" s="1" t="s">
        <v>81</v>
      </c>
      <c r="AR5188" s="1" t="s">
        <v>5712</v>
      </c>
      <c r="AT5188" s="1" t="s">
        <v>82</v>
      </c>
      <c r="AU5188" s="1" t="s">
        <v>411</v>
      </c>
      <c r="AV5188" s="1" t="s">
        <v>412</v>
      </c>
    </row>
    <row r="5189" spans="1:52" x14ac:dyDescent="0.35">
      <c r="A5189" s="1" t="s">
        <v>18413</v>
      </c>
      <c r="B5189" s="1" t="s">
        <v>18287</v>
      </c>
      <c r="C5189" s="1" t="s">
        <v>41</v>
      </c>
      <c r="D5189">
        <v>55</v>
      </c>
      <c r="E5189" s="1" t="s">
        <v>65</v>
      </c>
      <c r="F5189" s="1" t="s">
        <v>72</v>
      </c>
      <c r="G5189" s="1" t="s">
        <v>85</v>
      </c>
      <c r="H5189" s="1" t="s">
        <v>45</v>
      </c>
      <c r="I5189" s="1" t="s">
        <v>61</v>
      </c>
      <c r="J5189" s="1" t="s">
        <v>47</v>
      </c>
      <c r="K5189" s="1" t="s">
        <v>49</v>
      </c>
      <c r="L5189" s="1" t="s">
        <v>48</v>
      </c>
      <c r="M5189" s="1" t="s">
        <v>48</v>
      </c>
      <c r="N5189" s="1" t="s">
        <v>48</v>
      </c>
      <c r="O5189" s="1" t="s">
        <v>48</v>
      </c>
      <c r="P5189" s="1" t="s">
        <v>48</v>
      </c>
      <c r="Q5189" s="1" t="s">
        <v>48</v>
      </c>
      <c r="R5189" s="1" t="s">
        <v>48</v>
      </c>
      <c r="S5189" s="1" t="s">
        <v>48</v>
      </c>
      <c r="T5189" s="1" t="s">
        <v>49</v>
      </c>
      <c r="U5189" s="1" t="s">
        <v>48</v>
      </c>
      <c r="V5189" s="1" t="s">
        <v>48</v>
      </c>
      <c r="W5189" s="1" t="s">
        <v>48</v>
      </c>
      <c r="X5189" s="1" t="s">
        <v>62</v>
      </c>
      <c r="Z5189" s="1" t="s">
        <v>413</v>
      </c>
      <c r="AA5189" s="1" t="s">
        <v>413</v>
      </c>
      <c r="AC5189" s="1" t="s">
        <v>129</v>
      </c>
      <c r="AD5189" s="1" t="s">
        <v>5712</v>
      </c>
      <c r="AK5189" s="1" t="s">
        <v>101</v>
      </c>
      <c r="AN5189" s="1" t="s">
        <v>5712</v>
      </c>
      <c r="AP5189" s="1" t="s">
        <v>5712</v>
      </c>
      <c r="AR5189" s="1" t="s">
        <v>5712</v>
      </c>
      <c r="AT5189" s="1" t="s">
        <v>5712</v>
      </c>
      <c r="AV5189" s="1" t="s">
        <v>414</v>
      </c>
      <c r="AW5189" s="1" t="s">
        <v>415</v>
      </c>
    </row>
    <row r="5190" spans="1:52" x14ac:dyDescent="0.35">
      <c r="A5190" s="1" t="s">
        <v>18414</v>
      </c>
      <c r="B5190" s="1" t="s">
        <v>18287</v>
      </c>
      <c r="C5190" s="1" t="s">
        <v>41</v>
      </c>
      <c r="D5190">
        <v>35</v>
      </c>
      <c r="E5190" s="1" t="s">
        <v>42</v>
      </c>
      <c r="F5190" s="1" t="s">
        <v>107</v>
      </c>
      <c r="G5190" s="1" t="s">
        <v>98</v>
      </c>
      <c r="H5190" s="1" t="s">
        <v>109</v>
      </c>
      <c r="I5190" s="1" t="s">
        <v>68</v>
      </c>
      <c r="J5190" s="1" t="s">
        <v>80</v>
      </c>
      <c r="K5190" s="1" t="s">
        <v>48</v>
      </c>
      <c r="L5190" s="1" t="s">
        <v>48</v>
      </c>
      <c r="M5190" s="1" t="s">
        <v>48</v>
      </c>
      <c r="N5190" s="1" t="s">
        <v>48</v>
      </c>
      <c r="O5190" s="1" t="s">
        <v>48</v>
      </c>
      <c r="P5190" s="1" t="s">
        <v>48</v>
      </c>
      <c r="Q5190" s="1" t="s">
        <v>48</v>
      </c>
      <c r="R5190" s="1" t="s">
        <v>48</v>
      </c>
      <c r="S5190" s="1" t="s">
        <v>48</v>
      </c>
      <c r="T5190" s="1" t="s">
        <v>48</v>
      </c>
      <c r="U5190" s="1" t="s">
        <v>49</v>
      </c>
      <c r="V5190" s="1" t="s">
        <v>48</v>
      </c>
      <c r="W5190" s="1" t="s">
        <v>48</v>
      </c>
      <c r="X5190" s="1" t="s">
        <v>116</v>
      </c>
      <c r="Y5190" s="1" t="s">
        <v>416</v>
      </c>
      <c r="AC5190" s="1" t="s">
        <v>5712</v>
      </c>
      <c r="AD5190" s="1" t="s">
        <v>5712</v>
      </c>
      <c r="AK5190" s="1" t="s">
        <v>101</v>
      </c>
      <c r="AN5190" s="1" t="s">
        <v>5712</v>
      </c>
      <c r="AP5190" s="1" t="s">
        <v>5712</v>
      </c>
      <c r="AR5190" s="1" t="s">
        <v>5712</v>
      </c>
      <c r="AT5190" s="1" t="s">
        <v>5712</v>
      </c>
      <c r="AV5190" s="1" t="s">
        <v>417</v>
      </c>
    </row>
    <row r="5191" spans="1:52" x14ac:dyDescent="0.35">
      <c r="A5191" s="1" t="s">
        <v>18415</v>
      </c>
      <c r="B5191" s="1" t="s">
        <v>18287</v>
      </c>
      <c r="C5191" s="1" t="s">
        <v>71</v>
      </c>
      <c r="D5191">
        <v>74</v>
      </c>
      <c r="E5191" s="1" t="s">
        <v>65</v>
      </c>
      <c r="F5191" s="1" t="s">
        <v>66</v>
      </c>
      <c r="G5191" s="1" t="s">
        <v>44</v>
      </c>
      <c r="H5191" s="1" t="s">
        <v>67</v>
      </c>
      <c r="I5191" s="1" t="s">
        <v>68</v>
      </c>
      <c r="J5191" s="1" t="s">
        <v>80</v>
      </c>
      <c r="K5191" s="1" t="s">
        <v>48</v>
      </c>
      <c r="L5191" s="1" t="s">
        <v>48</v>
      </c>
      <c r="M5191" s="1" t="s">
        <v>48</v>
      </c>
      <c r="N5191" s="1" t="s">
        <v>48</v>
      </c>
      <c r="O5191" s="1" t="s">
        <v>48</v>
      </c>
      <c r="P5191" s="1" t="s">
        <v>48</v>
      </c>
      <c r="Q5191" s="1" t="s">
        <v>48</v>
      </c>
      <c r="R5191" s="1" t="s">
        <v>48</v>
      </c>
      <c r="S5191" s="1" t="s">
        <v>48</v>
      </c>
      <c r="T5191" s="1" t="s">
        <v>48</v>
      </c>
      <c r="U5191" s="1" t="s">
        <v>49</v>
      </c>
      <c r="V5191" s="1" t="s">
        <v>48</v>
      </c>
      <c r="W5191" s="1" t="s">
        <v>48</v>
      </c>
      <c r="X5191" s="1" t="s">
        <v>62</v>
      </c>
      <c r="Z5191" s="1" t="s">
        <v>418</v>
      </c>
      <c r="AA5191" s="1" t="s">
        <v>418</v>
      </c>
      <c r="AC5191" s="1" t="s">
        <v>129</v>
      </c>
      <c r="AD5191" s="1" t="s">
        <v>5712</v>
      </c>
      <c r="AK5191" s="1" t="s">
        <v>77</v>
      </c>
      <c r="AN5191" s="1" t="s">
        <v>5712</v>
      </c>
      <c r="AP5191" s="1" t="s">
        <v>81</v>
      </c>
      <c r="AR5191" s="1" t="s">
        <v>5712</v>
      </c>
      <c r="AT5191" s="1" t="s">
        <v>87</v>
      </c>
      <c r="AU5191" s="1" t="s">
        <v>419</v>
      </c>
      <c r="AV5191" s="1" t="s">
        <v>420</v>
      </c>
    </row>
    <row r="5192" spans="1:52" x14ac:dyDescent="0.35">
      <c r="A5192" s="1" t="s">
        <v>18416</v>
      </c>
      <c r="B5192" s="1" t="s">
        <v>18287</v>
      </c>
      <c r="C5192" s="1" t="s">
        <v>71</v>
      </c>
      <c r="D5192">
        <v>41</v>
      </c>
      <c r="E5192" s="1" t="s">
        <v>42</v>
      </c>
      <c r="F5192" s="1" t="s">
        <v>107</v>
      </c>
      <c r="G5192" s="1" t="s">
        <v>98</v>
      </c>
      <c r="H5192" s="1" t="s">
        <v>45</v>
      </c>
      <c r="I5192" s="1" t="s">
        <v>46</v>
      </c>
      <c r="J5192" s="1" t="s">
        <v>80</v>
      </c>
      <c r="K5192" s="1" t="s">
        <v>48</v>
      </c>
      <c r="L5192" s="1" t="s">
        <v>48</v>
      </c>
      <c r="M5192" s="1" t="s">
        <v>48</v>
      </c>
      <c r="N5192" s="1" t="s">
        <v>48</v>
      </c>
      <c r="O5192" s="1" t="s">
        <v>48</v>
      </c>
      <c r="P5192" s="1" t="s">
        <v>48</v>
      </c>
      <c r="Q5192" s="1" t="s">
        <v>48</v>
      </c>
      <c r="R5192" s="1" t="s">
        <v>48</v>
      </c>
      <c r="S5192" s="1" t="s">
        <v>48</v>
      </c>
      <c r="T5192" s="1" t="s">
        <v>48</v>
      </c>
      <c r="U5192" s="1" t="s">
        <v>49</v>
      </c>
      <c r="V5192" s="1" t="s">
        <v>48</v>
      </c>
      <c r="W5192" s="1" t="s">
        <v>48</v>
      </c>
      <c r="X5192" s="1" t="s">
        <v>62</v>
      </c>
      <c r="AC5192" s="1" t="s">
        <v>5712</v>
      </c>
      <c r="AD5192" s="1" t="s">
        <v>5712</v>
      </c>
      <c r="AK5192" s="1" t="s">
        <v>55</v>
      </c>
      <c r="AN5192" s="1" t="s">
        <v>81</v>
      </c>
      <c r="AP5192" s="1" t="s">
        <v>5712</v>
      </c>
      <c r="AR5192" s="1" t="s">
        <v>5712</v>
      </c>
      <c r="AT5192" s="1" t="s">
        <v>82</v>
      </c>
      <c r="AU5192" s="1" t="s">
        <v>421</v>
      </c>
      <c r="AV5192" s="1" t="s">
        <v>422</v>
      </c>
      <c r="AX5192" s="1" t="s">
        <v>423</v>
      </c>
      <c r="AZ5192" s="1" t="s">
        <v>424</v>
      </c>
    </row>
    <row r="5193" spans="1:52" x14ac:dyDescent="0.35">
      <c r="A5193" s="1" t="s">
        <v>18417</v>
      </c>
      <c r="B5193" s="1" t="s">
        <v>18287</v>
      </c>
      <c r="C5193" s="1" t="s">
        <v>41</v>
      </c>
      <c r="D5193">
        <v>54</v>
      </c>
      <c r="E5193" s="1" t="s">
        <v>42</v>
      </c>
      <c r="F5193" s="1" t="s">
        <v>72</v>
      </c>
      <c r="G5193" s="1" t="s">
        <v>85</v>
      </c>
      <c r="H5193" s="1" t="s">
        <v>45</v>
      </c>
      <c r="I5193" s="1" t="s">
        <v>61</v>
      </c>
      <c r="J5193" s="1" t="s">
        <v>80</v>
      </c>
      <c r="K5193" s="1" t="s">
        <v>48</v>
      </c>
      <c r="L5193" s="1" t="s">
        <v>48</v>
      </c>
      <c r="M5193" s="1" t="s">
        <v>48</v>
      </c>
      <c r="N5193" s="1" t="s">
        <v>48</v>
      </c>
      <c r="O5193" s="1" t="s">
        <v>48</v>
      </c>
      <c r="P5193" s="1" t="s">
        <v>48</v>
      </c>
      <c r="Q5193" s="1" t="s">
        <v>48</v>
      </c>
      <c r="R5193" s="1" t="s">
        <v>48</v>
      </c>
      <c r="S5193" s="1" t="s">
        <v>48</v>
      </c>
      <c r="T5193" s="1" t="s">
        <v>48</v>
      </c>
      <c r="U5193" s="1" t="s">
        <v>49</v>
      </c>
      <c r="V5193" s="1" t="s">
        <v>48</v>
      </c>
      <c r="W5193" s="1" t="s">
        <v>48</v>
      </c>
      <c r="X5193" s="1" t="s">
        <v>75</v>
      </c>
      <c r="Y5193" s="1" t="s">
        <v>425</v>
      </c>
      <c r="AC5193" s="1" t="s">
        <v>5712</v>
      </c>
      <c r="AD5193" s="1" t="s">
        <v>5712</v>
      </c>
      <c r="AK5193" s="1" t="s">
        <v>55</v>
      </c>
      <c r="AN5193" s="1" t="s">
        <v>5712</v>
      </c>
      <c r="AP5193" s="1" t="s">
        <v>131</v>
      </c>
      <c r="AQ5193" s="1" t="s">
        <v>426</v>
      </c>
      <c r="AR5193" s="1" t="s">
        <v>87</v>
      </c>
      <c r="AS5193" s="1" t="s">
        <v>427</v>
      </c>
      <c r="AT5193" s="1" t="s">
        <v>5712</v>
      </c>
      <c r="AV5193" s="1" t="s">
        <v>428</v>
      </c>
      <c r="AW5193" s="1" t="s">
        <v>429</v>
      </c>
    </row>
    <row r="5194" spans="1:52" x14ac:dyDescent="0.35">
      <c r="A5194" s="1" t="s">
        <v>18418</v>
      </c>
      <c r="B5194" s="1" t="s">
        <v>18287</v>
      </c>
      <c r="C5194" s="1" t="s">
        <v>71</v>
      </c>
      <c r="D5194">
        <v>46</v>
      </c>
      <c r="E5194" s="1" t="s">
        <v>42</v>
      </c>
      <c r="F5194" s="1" t="s">
        <v>72</v>
      </c>
      <c r="G5194" s="1" t="s">
        <v>98</v>
      </c>
      <c r="H5194" s="1" t="s">
        <v>45</v>
      </c>
      <c r="I5194" s="1" t="s">
        <v>113</v>
      </c>
      <c r="J5194" s="1" t="s">
        <v>80</v>
      </c>
      <c r="K5194" s="1" t="s">
        <v>48</v>
      </c>
      <c r="L5194" s="1" t="s">
        <v>48</v>
      </c>
      <c r="M5194" s="1" t="s">
        <v>48</v>
      </c>
      <c r="N5194" s="1" t="s">
        <v>48</v>
      </c>
      <c r="O5194" s="1" t="s">
        <v>48</v>
      </c>
      <c r="P5194" s="1" t="s">
        <v>48</v>
      </c>
      <c r="Q5194" s="1" t="s">
        <v>48</v>
      </c>
      <c r="R5194" s="1" t="s">
        <v>48</v>
      </c>
      <c r="S5194" s="1" t="s">
        <v>48</v>
      </c>
      <c r="T5194" s="1" t="s">
        <v>48</v>
      </c>
      <c r="U5194" s="1" t="s">
        <v>48</v>
      </c>
      <c r="V5194" s="1" t="s">
        <v>49</v>
      </c>
      <c r="W5194" s="1" t="s">
        <v>48</v>
      </c>
      <c r="X5194" s="1" t="s">
        <v>116</v>
      </c>
      <c r="Y5194" s="1" t="s">
        <v>430</v>
      </c>
      <c r="Z5194" s="1" t="s">
        <v>431</v>
      </c>
      <c r="AA5194" s="1" t="s">
        <v>431</v>
      </c>
      <c r="AC5194" s="1" t="s">
        <v>53</v>
      </c>
      <c r="AD5194" s="1" t="s">
        <v>5712</v>
      </c>
      <c r="AK5194" s="1" t="s">
        <v>55</v>
      </c>
      <c r="AN5194" s="1" t="s">
        <v>5712</v>
      </c>
      <c r="AP5194" s="1" t="s">
        <v>5712</v>
      </c>
      <c r="AR5194" s="1" t="s">
        <v>5712</v>
      </c>
      <c r="AT5194" s="1" t="s">
        <v>5712</v>
      </c>
      <c r="AV5194" s="1" t="s">
        <v>432</v>
      </c>
      <c r="AW5194" s="1" t="s">
        <v>433</v>
      </c>
      <c r="AX5194" s="1" t="s">
        <v>434</v>
      </c>
    </row>
    <row r="5195" spans="1:52" x14ac:dyDescent="0.35">
      <c r="A5195" s="1" t="s">
        <v>18419</v>
      </c>
      <c r="B5195" s="1" t="s">
        <v>18287</v>
      </c>
      <c r="C5195" s="1" t="s">
        <v>41</v>
      </c>
      <c r="D5195">
        <v>50</v>
      </c>
      <c r="E5195" s="1" t="s">
        <v>42</v>
      </c>
      <c r="F5195" s="1" t="s">
        <v>43</v>
      </c>
      <c r="G5195" s="1" t="s">
        <v>98</v>
      </c>
      <c r="H5195" s="1" t="s">
        <v>45</v>
      </c>
      <c r="I5195" s="1" t="s">
        <v>110</v>
      </c>
      <c r="J5195" s="1" t="s">
        <v>80</v>
      </c>
      <c r="K5195" s="1" t="s">
        <v>48</v>
      </c>
      <c r="L5195" s="1" t="s">
        <v>48</v>
      </c>
      <c r="M5195" s="1" t="s">
        <v>48</v>
      </c>
      <c r="N5195" s="1" t="s">
        <v>48</v>
      </c>
      <c r="O5195" s="1" t="s">
        <v>48</v>
      </c>
      <c r="P5195" s="1" t="s">
        <v>48</v>
      </c>
      <c r="Q5195" s="1" t="s">
        <v>48</v>
      </c>
      <c r="R5195" s="1" t="s">
        <v>48</v>
      </c>
      <c r="S5195" s="1" t="s">
        <v>48</v>
      </c>
      <c r="T5195" s="1" t="s">
        <v>48</v>
      </c>
      <c r="U5195" s="1" t="s">
        <v>48</v>
      </c>
      <c r="V5195" s="1" t="s">
        <v>49</v>
      </c>
      <c r="W5195" s="1" t="s">
        <v>48</v>
      </c>
      <c r="X5195" s="1" t="s">
        <v>51</v>
      </c>
      <c r="Y5195" s="1" t="s">
        <v>435</v>
      </c>
      <c r="AC5195" s="1" t="s">
        <v>5712</v>
      </c>
      <c r="AD5195" s="1" t="s">
        <v>5712</v>
      </c>
      <c r="AK5195" s="1" t="s">
        <v>63</v>
      </c>
      <c r="AN5195" s="1" t="s">
        <v>5712</v>
      </c>
      <c r="AP5195" s="1" t="s">
        <v>5712</v>
      </c>
      <c r="AR5195" s="1" t="s">
        <v>5712</v>
      </c>
      <c r="AT5195" s="1" t="s">
        <v>5712</v>
      </c>
      <c r="AV5195" s="1" t="s">
        <v>436</v>
      </c>
      <c r="AX5195" s="1" t="s">
        <v>437</v>
      </c>
    </row>
    <row r="5196" spans="1:52" x14ac:dyDescent="0.35">
      <c r="A5196" s="1" t="s">
        <v>18420</v>
      </c>
      <c r="B5196" s="1" t="s">
        <v>18287</v>
      </c>
      <c r="C5196" s="1" t="s">
        <v>41</v>
      </c>
      <c r="D5196">
        <v>60</v>
      </c>
      <c r="E5196" s="1" t="s">
        <v>65</v>
      </c>
      <c r="F5196" s="1" t="s">
        <v>43</v>
      </c>
      <c r="G5196" s="1" t="s">
        <v>73</v>
      </c>
      <c r="H5196" s="1" t="s">
        <v>92</v>
      </c>
      <c r="I5196" s="1" t="s">
        <v>90</v>
      </c>
      <c r="J5196" s="1" t="s">
        <v>47</v>
      </c>
      <c r="K5196" s="1" t="s">
        <v>48</v>
      </c>
      <c r="L5196" s="1" t="s">
        <v>49</v>
      </c>
      <c r="M5196" s="1" t="s">
        <v>48</v>
      </c>
      <c r="N5196" s="1" t="s">
        <v>48</v>
      </c>
      <c r="O5196" s="1" t="s">
        <v>48</v>
      </c>
      <c r="P5196" s="1" t="s">
        <v>48</v>
      </c>
      <c r="Q5196" s="1" t="s">
        <v>48</v>
      </c>
      <c r="R5196" s="1" t="s">
        <v>48</v>
      </c>
      <c r="S5196" s="1" t="s">
        <v>48</v>
      </c>
      <c r="T5196" s="1" t="s">
        <v>48</v>
      </c>
      <c r="U5196" s="1" t="s">
        <v>48</v>
      </c>
      <c r="V5196" s="1" t="s">
        <v>48</v>
      </c>
      <c r="W5196" s="1" t="s">
        <v>48</v>
      </c>
      <c r="X5196" s="1" t="s">
        <v>62</v>
      </c>
      <c r="AC5196" s="1" t="s">
        <v>5712</v>
      </c>
      <c r="AD5196" s="1" t="s">
        <v>5712</v>
      </c>
      <c r="AK5196" s="1" t="s">
        <v>63</v>
      </c>
      <c r="AN5196" s="1" t="s">
        <v>5712</v>
      </c>
      <c r="AP5196" s="1" t="s">
        <v>5712</v>
      </c>
      <c r="AR5196" s="1" t="s">
        <v>5712</v>
      </c>
      <c r="AT5196" s="1" t="s">
        <v>5712</v>
      </c>
      <c r="AV5196" s="1" t="s">
        <v>224</v>
      </c>
    </row>
    <row r="5197" spans="1:52" x14ac:dyDescent="0.35">
      <c r="A5197" s="1" t="s">
        <v>18421</v>
      </c>
      <c r="B5197" s="1" t="s">
        <v>18287</v>
      </c>
      <c r="C5197" s="1" t="s">
        <v>71</v>
      </c>
      <c r="D5197">
        <v>80</v>
      </c>
      <c r="E5197" s="1" t="s">
        <v>65</v>
      </c>
      <c r="F5197" s="1" t="s">
        <v>66</v>
      </c>
      <c r="G5197" s="1" t="s">
        <v>98</v>
      </c>
      <c r="H5197" s="1" t="s">
        <v>144</v>
      </c>
      <c r="I5197" s="1" t="s">
        <v>110</v>
      </c>
      <c r="J5197" s="1" t="s">
        <v>47</v>
      </c>
      <c r="K5197" s="1" t="s">
        <v>48</v>
      </c>
      <c r="L5197" s="1" t="s">
        <v>48</v>
      </c>
      <c r="M5197" s="1" t="s">
        <v>48</v>
      </c>
      <c r="N5197" s="1" t="s">
        <v>48</v>
      </c>
      <c r="O5197" s="1" t="s">
        <v>48</v>
      </c>
      <c r="P5197" s="1" t="s">
        <v>48</v>
      </c>
      <c r="Q5197" s="1" t="s">
        <v>48</v>
      </c>
      <c r="R5197" s="1" t="s">
        <v>49</v>
      </c>
      <c r="S5197" s="1" t="s">
        <v>48</v>
      </c>
      <c r="T5197" s="1" t="s">
        <v>48</v>
      </c>
      <c r="U5197" s="1" t="s">
        <v>48</v>
      </c>
      <c r="V5197" s="1" t="s">
        <v>48</v>
      </c>
      <c r="W5197" s="1" t="s">
        <v>48</v>
      </c>
      <c r="X5197" s="1" t="s">
        <v>62</v>
      </c>
      <c r="Z5197" s="1" t="s">
        <v>438</v>
      </c>
      <c r="AA5197" s="1" t="s">
        <v>438</v>
      </c>
      <c r="AC5197" s="1" t="s">
        <v>103</v>
      </c>
      <c r="AD5197" s="1" t="s">
        <v>5712</v>
      </c>
      <c r="AK5197" s="1" t="s">
        <v>77</v>
      </c>
      <c r="AN5197" s="1" t="s">
        <v>5712</v>
      </c>
      <c r="AP5197" s="1" t="s">
        <v>5712</v>
      </c>
      <c r="AR5197" s="1" t="s">
        <v>5712</v>
      </c>
      <c r="AT5197" s="1" t="s">
        <v>5712</v>
      </c>
      <c r="AV5197" s="1" t="s">
        <v>439</v>
      </c>
    </row>
    <row r="5198" spans="1:52" x14ac:dyDescent="0.35">
      <c r="A5198" s="1" t="s">
        <v>18422</v>
      </c>
      <c r="B5198" s="1" t="s">
        <v>18287</v>
      </c>
      <c r="C5198" s="1" t="s">
        <v>71</v>
      </c>
      <c r="D5198">
        <v>73</v>
      </c>
      <c r="E5198" s="1" t="s">
        <v>65</v>
      </c>
      <c r="F5198" s="1" t="s">
        <v>66</v>
      </c>
      <c r="G5198" s="1" t="s">
        <v>98</v>
      </c>
      <c r="H5198" s="1" t="s">
        <v>67</v>
      </c>
      <c r="I5198" s="1" t="s">
        <v>110</v>
      </c>
      <c r="J5198" s="1" t="s">
        <v>80</v>
      </c>
      <c r="K5198" s="1" t="s">
        <v>48</v>
      </c>
      <c r="L5198" s="1" t="s">
        <v>48</v>
      </c>
      <c r="M5198" s="1" t="s">
        <v>48</v>
      </c>
      <c r="N5198" s="1" t="s">
        <v>48</v>
      </c>
      <c r="O5198" s="1" t="s">
        <v>48</v>
      </c>
      <c r="P5198" s="1" t="s">
        <v>48</v>
      </c>
      <c r="Q5198" s="1" t="s">
        <v>48</v>
      </c>
      <c r="R5198" s="1" t="s">
        <v>48</v>
      </c>
      <c r="S5198" s="1" t="s">
        <v>48</v>
      </c>
      <c r="T5198" s="1" t="s">
        <v>48</v>
      </c>
      <c r="U5198" s="1" t="s">
        <v>48</v>
      </c>
      <c r="V5198" s="1" t="s">
        <v>49</v>
      </c>
      <c r="W5198" s="1" t="s">
        <v>48</v>
      </c>
      <c r="X5198" s="1" t="s">
        <v>62</v>
      </c>
      <c r="Z5198" s="1" t="s">
        <v>440</v>
      </c>
      <c r="AA5198" s="1" t="s">
        <v>440</v>
      </c>
      <c r="AC5198" s="1" t="s">
        <v>120</v>
      </c>
      <c r="AD5198" s="1" t="s">
        <v>5712</v>
      </c>
      <c r="AK5198" s="1" t="s">
        <v>55</v>
      </c>
      <c r="AN5198" s="1" t="s">
        <v>5712</v>
      </c>
      <c r="AP5198" s="1" t="s">
        <v>5712</v>
      </c>
      <c r="AR5198" s="1" t="s">
        <v>5712</v>
      </c>
      <c r="AT5198" s="1" t="s">
        <v>5712</v>
      </c>
      <c r="AV5198" s="1" t="s">
        <v>441</v>
      </c>
    </row>
    <row r="5199" spans="1:52" x14ac:dyDescent="0.35">
      <c r="A5199" s="1" t="s">
        <v>18423</v>
      </c>
      <c r="B5199" s="1" t="s">
        <v>18287</v>
      </c>
      <c r="C5199" s="1" t="s">
        <v>41</v>
      </c>
      <c r="D5199">
        <v>51</v>
      </c>
      <c r="E5199" s="1" t="s">
        <v>42</v>
      </c>
      <c r="F5199" s="1" t="s">
        <v>43</v>
      </c>
      <c r="G5199" s="1" t="s">
        <v>98</v>
      </c>
      <c r="H5199" s="1" t="s">
        <v>92</v>
      </c>
      <c r="I5199" s="1" t="s">
        <v>90</v>
      </c>
      <c r="J5199" s="1" t="s">
        <v>47</v>
      </c>
      <c r="K5199" s="1" t="s">
        <v>49</v>
      </c>
      <c r="L5199" s="1" t="s">
        <v>48</v>
      </c>
      <c r="M5199" s="1" t="s">
        <v>48</v>
      </c>
      <c r="N5199" s="1" t="s">
        <v>48</v>
      </c>
      <c r="O5199" s="1" t="s">
        <v>48</v>
      </c>
      <c r="P5199" s="1" t="s">
        <v>48</v>
      </c>
      <c r="Q5199" s="1" t="s">
        <v>48</v>
      </c>
      <c r="R5199" s="1" t="s">
        <v>48</v>
      </c>
      <c r="S5199" s="1" t="s">
        <v>48</v>
      </c>
      <c r="T5199" s="1" t="s">
        <v>49</v>
      </c>
      <c r="U5199" s="1" t="s">
        <v>48</v>
      </c>
      <c r="V5199" s="1" t="s">
        <v>48</v>
      </c>
      <c r="W5199" s="1" t="s">
        <v>48</v>
      </c>
      <c r="X5199" s="1" t="s">
        <v>116</v>
      </c>
      <c r="Y5199" s="1" t="s">
        <v>442</v>
      </c>
      <c r="AC5199" s="1" t="s">
        <v>5712</v>
      </c>
      <c r="AD5199" s="1" t="s">
        <v>5712</v>
      </c>
      <c r="AK5199" s="1" t="s">
        <v>55</v>
      </c>
      <c r="AN5199" s="1" t="s">
        <v>5712</v>
      </c>
      <c r="AP5199" s="1" t="s">
        <v>5712</v>
      </c>
      <c r="AR5199" s="1" t="s">
        <v>5712</v>
      </c>
      <c r="AT5199" s="1" t="s">
        <v>5712</v>
      </c>
      <c r="AV5199" s="1" t="s">
        <v>443</v>
      </c>
    </row>
    <row r="5200" spans="1:52" x14ac:dyDescent="0.35">
      <c r="A5200" s="1" t="s">
        <v>18424</v>
      </c>
      <c r="B5200" s="1" t="s">
        <v>18287</v>
      </c>
      <c r="C5200" s="1" t="s">
        <v>71</v>
      </c>
      <c r="D5200">
        <v>31</v>
      </c>
      <c r="E5200" s="1" t="s">
        <v>57</v>
      </c>
      <c r="F5200" s="1" t="s">
        <v>107</v>
      </c>
      <c r="G5200" s="1" t="s">
        <v>98</v>
      </c>
      <c r="H5200" s="1" t="s">
        <v>45</v>
      </c>
      <c r="I5200" s="1" t="s">
        <v>113</v>
      </c>
      <c r="J5200" s="1" t="s">
        <v>47</v>
      </c>
      <c r="K5200" s="1" t="s">
        <v>49</v>
      </c>
      <c r="L5200" s="1" t="s">
        <v>48</v>
      </c>
      <c r="M5200" s="1" t="s">
        <v>48</v>
      </c>
      <c r="N5200" s="1" t="s">
        <v>48</v>
      </c>
      <c r="O5200" s="1" t="s">
        <v>48</v>
      </c>
      <c r="P5200" s="1" t="s">
        <v>48</v>
      </c>
      <c r="Q5200" s="1" t="s">
        <v>48</v>
      </c>
      <c r="R5200" s="1" t="s">
        <v>48</v>
      </c>
      <c r="S5200" s="1" t="s">
        <v>48</v>
      </c>
      <c r="T5200" s="1" t="s">
        <v>49</v>
      </c>
      <c r="U5200" s="1" t="s">
        <v>48</v>
      </c>
      <c r="V5200" s="1" t="s">
        <v>48</v>
      </c>
      <c r="W5200" s="1" t="s">
        <v>48</v>
      </c>
      <c r="X5200" s="1" t="s">
        <v>116</v>
      </c>
      <c r="Y5200" s="1" t="s">
        <v>444</v>
      </c>
      <c r="AC5200" s="1" t="s">
        <v>5712</v>
      </c>
      <c r="AD5200" s="1" t="s">
        <v>5712</v>
      </c>
      <c r="AK5200" s="1" t="s">
        <v>63</v>
      </c>
      <c r="AN5200" s="1" t="s">
        <v>81</v>
      </c>
      <c r="AP5200" s="1" t="s">
        <v>5712</v>
      </c>
      <c r="AR5200" s="1" t="s">
        <v>5712</v>
      </c>
      <c r="AT5200" s="1" t="s">
        <v>82</v>
      </c>
      <c r="AU5200" s="1" t="s">
        <v>445</v>
      </c>
      <c r="AV5200" s="1" t="s">
        <v>446</v>
      </c>
    </row>
    <row r="5201" spans="1:53" x14ac:dyDescent="0.35">
      <c r="A5201" s="1" t="s">
        <v>18425</v>
      </c>
      <c r="B5201" s="1" t="s">
        <v>18287</v>
      </c>
      <c r="C5201" s="1" t="s">
        <v>71</v>
      </c>
      <c r="D5201">
        <v>24</v>
      </c>
      <c r="E5201" s="1" t="s">
        <v>57</v>
      </c>
      <c r="F5201" s="1" t="s">
        <v>58</v>
      </c>
      <c r="G5201" s="1" t="s">
        <v>98</v>
      </c>
      <c r="H5201" s="1" t="s">
        <v>60</v>
      </c>
      <c r="I5201" s="1" t="s">
        <v>68</v>
      </c>
      <c r="J5201" s="1" t="s">
        <v>80</v>
      </c>
      <c r="K5201" s="1" t="s">
        <v>48</v>
      </c>
      <c r="L5201" s="1" t="s">
        <v>48</v>
      </c>
      <c r="M5201" s="1" t="s">
        <v>48</v>
      </c>
      <c r="N5201" s="1" t="s">
        <v>48</v>
      </c>
      <c r="O5201" s="1" t="s">
        <v>48</v>
      </c>
      <c r="P5201" s="1" t="s">
        <v>48</v>
      </c>
      <c r="Q5201" s="1" t="s">
        <v>48</v>
      </c>
      <c r="R5201" s="1" t="s">
        <v>48</v>
      </c>
      <c r="S5201" s="1" t="s">
        <v>48</v>
      </c>
      <c r="T5201" s="1" t="s">
        <v>48</v>
      </c>
      <c r="U5201" s="1" t="s">
        <v>48</v>
      </c>
      <c r="V5201" s="1" t="s">
        <v>48</v>
      </c>
      <c r="W5201" s="1" t="s">
        <v>49</v>
      </c>
      <c r="X5201" s="1" t="s">
        <v>62</v>
      </c>
      <c r="AC5201" s="1" t="s">
        <v>5712</v>
      </c>
      <c r="AD5201" s="1" t="s">
        <v>5712</v>
      </c>
      <c r="AK5201" s="1" t="s">
        <v>55</v>
      </c>
      <c r="AN5201" s="1" t="s">
        <v>5712</v>
      </c>
      <c r="AP5201" s="1" t="s">
        <v>5712</v>
      </c>
      <c r="AR5201" s="1" t="s">
        <v>5712</v>
      </c>
      <c r="AT5201" s="1" t="s">
        <v>5712</v>
      </c>
      <c r="AV5201" s="1" t="s">
        <v>447</v>
      </c>
    </row>
    <row r="5202" spans="1:53" x14ac:dyDescent="0.35">
      <c r="A5202" s="1" t="s">
        <v>18426</v>
      </c>
      <c r="B5202" s="1" t="s">
        <v>18287</v>
      </c>
      <c r="C5202" s="1" t="s">
        <v>41</v>
      </c>
      <c r="D5202">
        <v>74</v>
      </c>
      <c r="E5202" s="1" t="s">
        <v>65</v>
      </c>
      <c r="F5202" s="1" t="s">
        <v>66</v>
      </c>
      <c r="G5202" s="1" t="s">
        <v>98</v>
      </c>
      <c r="H5202" s="1" t="s">
        <v>79</v>
      </c>
      <c r="I5202" s="1" t="s">
        <v>46</v>
      </c>
      <c r="J5202" s="1" t="s">
        <v>80</v>
      </c>
      <c r="K5202" s="1" t="s">
        <v>48</v>
      </c>
      <c r="L5202" s="1" t="s">
        <v>48</v>
      </c>
      <c r="M5202" s="1" t="s">
        <v>48</v>
      </c>
      <c r="N5202" s="1" t="s">
        <v>48</v>
      </c>
      <c r="O5202" s="1" t="s">
        <v>48</v>
      </c>
      <c r="P5202" s="1" t="s">
        <v>48</v>
      </c>
      <c r="Q5202" s="1" t="s">
        <v>48</v>
      </c>
      <c r="R5202" s="1" t="s">
        <v>48</v>
      </c>
      <c r="S5202" s="1" t="s">
        <v>48</v>
      </c>
      <c r="T5202" s="1" t="s">
        <v>48</v>
      </c>
      <c r="U5202" s="1" t="s">
        <v>48</v>
      </c>
      <c r="V5202" s="1" t="s">
        <v>49</v>
      </c>
      <c r="W5202" s="1" t="s">
        <v>48</v>
      </c>
      <c r="X5202" s="1" t="s">
        <v>62</v>
      </c>
      <c r="Z5202" s="1" t="s">
        <v>448</v>
      </c>
      <c r="AA5202" s="1" t="s">
        <v>448</v>
      </c>
      <c r="AC5202" s="1" t="s">
        <v>53</v>
      </c>
      <c r="AD5202" s="1" t="s">
        <v>5712</v>
      </c>
      <c r="AK5202" s="1" t="s">
        <v>55</v>
      </c>
      <c r="AN5202" s="1" t="s">
        <v>5712</v>
      </c>
      <c r="AP5202" s="1" t="s">
        <v>5712</v>
      </c>
      <c r="AR5202" s="1" t="s">
        <v>5712</v>
      </c>
      <c r="AT5202" s="1" t="s">
        <v>5712</v>
      </c>
      <c r="AV5202" s="1" t="s">
        <v>449</v>
      </c>
    </row>
    <row r="5203" spans="1:53" x14ac:dyDescent="0.35">
      <c r="A5203" s="1" t="s">
        <v>18427</v>
      </c>
      <c r="B5203" s="1" t="s">
        <v>18287</v>
      </c>
      <c r="C5203" s="1" t="s">
        <v>71</v>
      </c>
      <c r="D5203">
        <v>30</v>
      </c>
      <c r="E5203" s="1" t="s">
        <v>57</v>
      </c>
      <c r="F5203" s="1" t="s">
        <v>107</v>
      </c>
      <c r="G5203" s="1" t="s">
        <v>85</v>
      </c>
      <c r="H5203" s="1" t="s">
        <v>45</v>
      </c>
      <c r="I5203" s="1" t="s">
        <v>113</v>
      </c>
      <c r="J5203" s="1" t="s">
        <v>80</v>
      </c>
      <c r="K5203" s="1" t="s">
        <v>48</v>
      </c>
      <c r="L5203" s="1" t="s">
        <v>48</v>
      </c>
      <c r="M5203" s="1" t="s">
        <v>48</v>
      </c>
      <c r="N5203" s="1" t="s">
        <v>48</v>
      </c>
      <c r="O5203" s="1" t="s">
        <v>48</v>
      </c>
      <c r="P5203" s="1" t="s">
        <v>48</v>
      </c>
      <c r="Q5203" s="1" t="s">
        <v>48</v>
      </c>
      <c r="R5203" s="1" t="s">
        <v>48</v>
      </c>
      <c r="S5203" s="1" t="s">
        <v>48</v>
      </c>
      <c r="T5203" s="1" t="s">
        <v>48</v>
      </c>
      <c r="U5203" s="1" t="s">
        <v>48</v>
      </c>
      <c r="V5203" s="1" t="s">
        <v>49</v>
      </c>
      <c r="W5203" s="1" t="s">
        <v>48</v>
      </c>
      <c r="X5203" s="1" t="s">
        <v>116</v>
      </c>
      <c r="Y5203" s="1" t="s">
        <v>450</v>
      </c>
      <c r="AC5203" s="1" t="s">
        <v>5712</v>
      </c>
      <c r="AD5203" s="1" t="s">
        <v>5712</v>
      </c>
      <c r="AK5203" s="1" t="s">
        <v>55</v>
      </c>
      <c r="AN5203" s="1" t="s">
        <v>81</v>
      </c>
      <c r="AP5203" s="1" t="s">
        <v>5712</v>
      </c>
      <c r="AR5203" s="1" t="s">
        <v>5712</v>
      </c>
      <c r="AT5203" s="1" t="s">
        <v>82</v>
      </c>
      <c r="AU5203" s="1" t="s">
        <v>451</v>
      </c>
      <c r="AV5203" s="1" t="s">
        <v>452</v>
      </c>
    </row>
    <row r="5204" spans="1:53" x14ac:dyDescent="0.35">
      <c r="A5204" s="1" t="s">
        <v>18428</v>
      </c>
      <c r="B5204" s="1" t="s">
        <v>18287</v>
      </c>
      <c r="C5204" s="1" t="s">
        <v>41</v>
      </c>
      <c r="D5204">
        <v>69</v>
      </c>
      <c r="E5204" s="1" t="s">
        <v>65</v>
      </c>
      <c r="F5204" s="1" t="s">
        <v>43</v>
      </c>
      <c r="G5204" s="1" t="s">
        <v>44</v>
      </c>
      <c r="H5204" s="1" t="s">
        <v>79</v>
      </c>
      <c r="I5204" s="1" t="s">
        <v>61</v>
      </c>
      <c r="J5204" s="1" t="s">
        <v>80</v>
      </c>
      <c r="K5204" s="1" t="s">
        <v>48</v>
      </c>
      <c r="L5204" s="1" t="s">
        <v>48</v>
      </c>
      <c r="M5204" s="1" t="s">
        <v>48</v>
      </c>
      <c r="N5204" s="1" t="s">
        <v>48</v>
      </c>
      <c r="O5204" s="1" t="s">
        <v>48</v>
      </c>
      <c r="P5204" s="1" t="s">
        <v>48</v>
      </c>
      <c r="Q5204" s="1" t="s">
        <v>48</v>
      </c>
      <c r="R5204" s="1" t="s">
        <v>48</v>
      </c>
      <c r="S5204" s="1" t="s">
        <v>48</v>
      </c>
      <c r="T5204" s="1" t="s">
        <v>49</v>
      </c>
      <c r="U5204" s="1" t="s">
        <v>48</v>
      </c>
      <c r="V5204" s="1" t="s">
        <v>48</v>
      </c>
      <c r="W5204" s="1" t="s">
        <v>48</v>
      </c>
      <c r="X5204" s="1" t="s">
        <v>62</v>
      </c>
      <c r="Z5204" s="1" t="s">
        <v>453</v>
      </c>
      <c r="AA5204" s="1" t="s">
        <v>453</v>
      </c>
      <c r="AC5204" s="1" t="s">
        <v>53</v>
      </c>
      <c r="AD5204" s="1" t="s">
        <v>5712</v>
      </c>
      <c r="AK5204" s="1" t="s">
        <v>77</v>
      </c>
      <c r="AN5204" s="1" t="s">
        <v>5712</v>
      </c>
      <c r="AP5204" s="1" t="s">
        <v>5712</v>
      </c>
      <c r="AR5204" s="1" t="s">
        <v>5712</v>
      </c>
      <c r="AT5204" s="1" t="s">
        <v>5712</v>
      </c>
      <c r="AV5204" s="1" t="s">
        <v>454</v>
      </c>
      <c r="AW5204" s="1" t="s">
        <v>455</v>
      </c>
      <c r="AX5204" s="1" t="s">
        <v>456</v>
      </c>
      <c r="AY5204" s="1" t="s">
        <v>457</v>
      </c>
      <c r="AZ5204" s="1" t="s">
        <v>458</v>
      </c>
      <c r="BA5204" s="1" t="s">
        <v>459</v>
      </c>
    </row>
    <row r="5205" spans="1:53" x14ac:dyDescent="0.35">
      <c r="A5205" s="1" t="s">
        <v>18429</v>
      </c>
      <c r="B5205" s="1" t="s">
        <v>18287</v>
      </c>
      <c r="C5205" s="1" t="s">
        <v>71</v>
      </c>
      <c r="D5205">
        <v>75</v>
      </c>
      <c r="E5205" s="1" t="s">
        <v>65</v>
      </c>
      <c r="F5205" s="1" t="s">
        <v>66</v>
      </c>
      <c r="G5205" s="1" t="s">
        <v>73</v>
      </c>
      <c r="H5205" s="1" t="s">
        <v>67</v>
      </c>
      <c r="I5205" s="1" t="s">
        <v>110</v>
      </c>
      <c r="J5205" s="1" t="s">
        <v>80</v>
      </c>
      <c r="K5205" s="1" t="s">
        <v>48</v>
      </c>
      <c r="L5205" s="1" t="s">
        <v>48</v>
      </c>
      <c r="M5205" s="1" t="s">
        <v>48</v>
      </c>
      <c r="N5205" s="1" t="s">
        <v>48</v>
      </c>
      <c r="O5205" s="1" t="s">
        <v>48</v>
      </c>
      <c r="P5205" s="1" t="s">
        <v>48</v>
      </c>
      <c r="Q5205" s="1" t="s">
        <v>48</v>
      </c>
      <c r="R5205" s="1" t="s">
        <v>48</v>
      </c>
      <c r="S5205" s="1" t="s">
        <v>48</v>
      </c>
      <c r="T5205" s="1" t="s">
        <v>48</v>
      </c>
      <c r="U5205" s="1" t="s">
        <v>48</v>
      </c>
      <c r="V5205" s="1" t="s">
        <v>48</v>
      </c>
      <c r="W5205" s="1" t="s">
        <v>49</v>
      </c>
      <c r="X5205" s="1" t="s">
        <v>62</v>
      </c>
      <c r="AC5205" s="1" t="s">
        <v>5712</v>
      </c>
      <c r="AD5205" s="1" t="s">
        <v>5712</v>
      </c>
      <c r="AK5205" s="1" t="s">
        <v>55</v>
      </c>
      <c r="AN5205" s="1" t="s">
        <v>5712</v>
      </c>
      <c r="AP5205" s="1" t="s">
        <v>5712</v>
      </c>
      <c r="AR5205" s="1" t="s">
        <v>5712</v>
      </c>
      <c r="AT5205" s="1" t="s">
        <v>5712</v>
      </c>
      <c r="AV5205" s="1" t="s">
        <v>460</v>
      </c>
      <c r="AW5205" s="1" t="s">
        <v>461</v>
      </c>
      <c r="AX5205" s="1" t="s">
        <v>462</v>
      </c>
    </row>
    <row r="5206" spans="1:53" x14ac:dyDescent="0.35">
      <c r="A5206" s="1" t="s">
        <v>18430</v>
      </c>
      <c r="B5206" s="1" t="s">
        <v>18287</v>
      </c>
      <c r="C5206" s="1" t="s">
        <v>41</v>
      </c>
      <c r="D5206">
        <v>58</v>
      </c>
      <c r="E5206" s="1" t="s">
        <v>65</v>
      </c>
      <c r="F5206" s="1" t="s">
        <v>72</v>
      </c>
      <c r="G5206" s="1" t="s">
        <v>59</v>
      </c>
      <c r="H5206" s="1" t="s">
        <v>79</v>
      </c>
      <c r="I5206" s="1" t="s">
        <v>74</v>
      </c>
      <c r="J5206" s="1" t="s">
        <v>80</v>
      </c>
      <c r="K5206" s="1" t="s">
        <v>48</v>
      </c>
      <c r="L5206" s="1" t="s">
        <v>48</v>
      </c>
      <c r="M5206" s="1" t="s">
        <v>48</v>
      </c>
      <c r="N5206" s="1" t="s">
        <v>48</v>
      </c>
      <c r="O5206" s="1" t="s">
        <v>48</v>
      </c>
      <c r="P5206" s="1" t="s">
        <v>48</v>
      </c>
      <c r="Q5206" s="1" t="s">
        <v>48</v>
      </c>
      <c r="R5206" s="1" t="s">
        <v>48</v>
      </c>
      <c r="S5206" s="1" t="s">
        <v>48</v>
      </c>
      <c r="T5206" s="1" t="s">
        <v>48</v>
      </c>
      <c r="U5206" s="1" t="s">
        <v>48</v>
      </c>
      <c r="V5206" s="1" t="s">
        <v>48</v>
      </c>
      <c r="W5206" s="1" t="s">
        <v>49</v>
      </c>
      <c r="X5206" s="1" t="s">
        <v>62</v>
      </c>
      <c r="AC5206" s="1" t="s">
        <v>5712</v>
      </c>
      <c r="AD5206" s="1" t="s">
        <v>5712</v>
      </c>
      <c r="AK5206" s="1" t="s">
        <v>63</v>
      </c>
      <c r="AN5206" s="1" t="s">
        <v>5712</v>
      </c>
      <c r="AP5206" s="1" t="s">
        <v>5712</v>
      </c>
      <c r="AR5206" s="1" t="s">
        <v>5712</v>
      </c>
      <c r="AT5206" s="1" t="s">
        <v>5712</v>
      </c>
      <c r="AV5206" s="1" t="s">
        <v>463</v>
      </c>
      <c r="AX5206" s="1" t="s">
        <v>464</v>
      </c>
    </row>
    <row r="5207" spans="1:53" x14ac:dyDescent="0.35">
      <c r="A5207" s="1" t="s">
        <v>18431</v>
      </c>
      <c r="B5207" s="1" t="s">
        <v>18287</v>
      </c>
      <c r="C5207" s="1" t="s">
        <v>71</v>
      </c>
      <c r="D5207">
        <v>80</v>
      </c>
      <c r="E5207" s="1" t="s">
        <v>65</v>
      </c>
      <c r="F5207" s="1" t="s">
        <v>66</v>
      </c>
      <c r="G5207" s="1" t="s">
        <v>98</v>
      </c>
      <c r="H5207" s="1" t="s">
        <v>67</v>
      </c>
      <c r="I5207" s="1" t="s">
        <v>68</v>
      </c>
      <c r="J5207" s="1" t="s">
        <v>80</v>
      </c>
      <c r="K5207" s="1" t="s">
        <v>48</v>
      </c>
      <c r="L5207" s="1" t="s">
        <v>48</v>
      </c>
      <c r="M5207" s="1" t="s">
        <v>48</v>
      </c>
      <c r="N5207" s="1" t="s">
        <v>49</v>
      </c>
      <c r="O5207" s="1" t="s">
        <v>48</v>
      </c>
      <c r="P5207" s="1" t="s">
        <v>48</v>
      </c>
      <c r="Q5207" s="1" t="s">
        <v>48</v>
      </c>
      <c r="R5207" s="1" t="s">
        <v>48</v>
      </c>
      <c r="S5207" s="1" t="s">
        <v>48</v>
      </c>
      <c r="T5207" s="1" t="s">
        <v>48</v>
      </c>
      <c r="U5207" s="1" t="s">
        <v>48</v>
      </c>
      <c r="V5207" s="1" t="s">
        <v>48</v>
      </c>
      <c r="W5207" s="1" t="s">
        <v>48</v>
      </c>
      <c r="X5207" s="1" t="s">
        <v>62</v>
      </c>
      <c r="AC5207" s="1" t="s">
        <v>5712</v>
      </c>
      <c r="AD5207" s="1" t="s">
        <v>5712</v>
      </c>
      <c r="AK5207" s="1" t="s">
        <v>55</v>
      </c>
      <c r="AN5207" s="1" t="s">
        <v>5712</v>
      </c>
      <c r="AP5207" s="1" t="s">
        <v>5712</v>
      </c>
      <c r="AR5207" s="1" t="s">
        <v>5712</v>
      </c>
      <c r="AT5207" s="1" t="s">
        <v>5712</v>
      </c>
      <c r="AV5207" s="1" t="s">
        <v>465</v>
      </c>
    </row>
    <row r="5208" spans="1:53" x14ac:dyDescent="0.35">
      <c r="A5208" s="1" t="s">
        <v>18432</v>
      </c>
      <c r="B5208" s="1" t="s">
        <v>18287</v>
      </c>
      <c r="C5208" s="1" t="s">
        <v>41</v>
      </c>
      <c r="D5208">
        <v>37</v>
      </c>
      <c r="E5208" s="1" t="s">
        <v>42</v>
      </c>
      <c r="F5208" s="1" t="s">
        <v>107</v>
      </c>
      <c r="G5208" s="1" t="s">
        <v>98</v>
      </c>
      <c r="H5208" s="1" t="s">
        <v>45</v>
      </c>
      <c r="I5208" s="1" t="s">
        <v>74</v>
      </c>
      <c r="J5208" s="1" t="s">
        <v>80</v>
      </c>
      <c r="K5208" s="1" t="s">
        <v>48</v>
      </c>
      <c r="L5208" s="1" t="s">
        <v>48</v>
      </c>
      <c r="M5208" s="1" t="s">
        <v>48</v>
      </c>
      <c r="N5208" s="1" t="s">
        <v>48</v>
      </c>
      <c r="O5208" s="1" t="s">
        <v>48</v>
      </c>
      <c r="P5208" s="1" t="s">
        <v>48</v>
      </c>
      <c r="Q5208" s="1" t="s">
        <v>48</v>
      </c>
      <c r="R5208" s="1" t="s">
        <v>48</v>
      </c>
      <c r="S5208" s="1" t="s">
        <v>48</v>
      </c>
      <c r="T5208" s="1" t="s">
        <v>48</v>
      </c>
      <c r="U5208" s="1" t="s">
        <v>48</v>
      </c>
      <c r="V5208" s="1" t="s">
        <v>48</v>
      </c>
      <c r="W5208" s="1" t="s">
        <v>49</v>
      </c>
      <c r="X5208" s="1" t="s">
        <v>51</v>
      </c>
      <c r="Y5208" s="1" t="s">
        <v>466</v>
      </c>
      <c r="AC5208" s="1" t="s">
        <v>5712</v>
      </c>
      <c r="AD5208" s="1" t="s">
        <v>5712</v>
      </c>
      <c r="AK5208" s="1" t="s">
        <v>101</v>
      </c>
      <c r="AN5208" s="1" t="s">
        <v>5712</v>
      </c>
      <c r="AP5208" s="1" t="s">
        <v>5712</v>
      </c>
      <c r="AR5208" s="1" t="s">
        <v>5712</v>
      </c>
      <c r="AT5208" s="1" t="s">
        <v>5712</v>
      </c>
      <c r="AV5208" s="1" t="s">
        <v>467</v>
      </c>
      <c r="AX5208" s="1" t="s">
        <v>468</v>
      </c>
    </row>
    <row r="5209" spans="1:53" x14ac:dyDescent="0.35">
      <c r="A5209" s="1" t="s">
        <v>18433</v>
      </c>
      <c r="B5209" s="1" t="s">
        <v>18287</v>
      </c>
      <c r="C5209" s="1" t="s">
        <v>41</v>
      </c>
      <c r="D5209">
        <v>45</v>
      </c>
      <c r="E5209" s="1" t="s">
        <v>42</v>
      </c>
      <c r="F5209" s="1" t="s">
        <v>43</v>
      </c>
      <c r="G5209" s="1" t="s">
        <v>59</v>
      </c>
      <c r="H5209" s="1" t="s">
        <v>144</v>
      </c>
      <c r="I5209" s="1" t="s">
        <v>74</v>
      </c>
      <c r="J5209" s="1" t="s">
        <v>80</v>
      </c>
      <c r="K5209" s="1" t="s">
        <v>48</v>
      </c>
      <c r="L5209" s="1" t="s">
        <v>48</v>
      </c>
      <c r="M5209" s="1" t="s">
        <v>48</v>
      </c>
      <c r="N5209" s="1" t="s">
        <v>48</v>
      </c>
      <c r="O5209" s="1" t="s">
        <v>48</v>
      </c>
      <c r="P5209" s="1" t="s">
        <v>48</v>
      </c>
      <c r="Q5209" s="1" t="s">
        <v>48</v>
      </c>
      <c r="R5209" s="1" t="s">
        <v>48</v>
      </c>
      <c r="S5209" s="1" t="s">
        <v>48</v>
      </c>
      <c r="T5209" s="1" t="s">
        <v>48</v>
      </c>
      <c r="U5209" s="1" t="s">
        <v>48</v>
      </c>
      <c r="V5209" s="1" t="s">
        <v>49</v>
      </c>
      <c r="W5209" s="1" t="s">
        <v>48</v>
      </c>
      <c r="X5209" s="1" t="s">
        <v>62</v>
      </c>
      <c r="Z5209" s="1" t="s">
        <v>469</v>
      </c>
      <c r="AA5209" s="1" t="s">
        <v>469</v>
      </c>
      <c r="AC5209" s="1" t="s">
        <v>129</v>
      </c>
      <c r="AD5209" s="1" t="s">
        <v>5712</v>
      </c>
      <c r="AK5209" s="1" t="s">
        <v>55</v>
      </c>
      <c r="AN5209" s="1" t="s">
        <v>5712</v>
      </c>
      <c r="AP5209" s="1" t="s">
        <v>5712</v>
      </c>
      <c r="AR5209" s="1" t="s">
        <v>5712</v>
      </c>
      <c r="AT5209" s="1" t="s">
        <v>5712</v>
      </c>
      <c r="AV5209" s="1" t="s">
        <v>470</v>
      </c>
    </row>
    <row r="5210" spans="1:53" x14ac:dyDescent="0.35">
      <c r="A5210" s="1" t="s">
        <v>18434</v>
      </c>
      <c r="B5210" s="1" t="s">
        <v>18287</v>
      </c>
      <c r="C5210" s="1" t="s">
        <v>71</v>
      </c>
      <c r="D5210">
        <v>76</v>
      </c>
      <c r="E5210" s="1" t="s">
        <v>65</v>
      </c>
      <c r="F5210" s="1" t="s">
        <v>43</v>
      </c>
      <c r="G5210" s="1" t="s">
        <v>59</v>
      </c>
      <c r="H5210" s="1" t="s">
        <v>67</v>
      </c>
      <c r="I5210" s="1" t="s">
        <v>68</v>
      </c>
      <c r="J5210" s="1" t="s">
        <v>47</v>
      </c>
      <c r="K5210" s="1" t="s">
        <v>48</v>
      </c>
      <c r="L5210" s="1" t="s">
        <v>48</v>
      </c>
      <c r="M5210" s="1" t="s">
        <v>48</v>
      </c>
      <c r="N5210" s="1" t="s">
        <v>48</v>
      </c>
      <c r="O5210" s="1" t="s">
        <v>48</v>
      </c>
      <c r="P5210" s="1" t="s">
        <v>48</v>
      </c>
      <c r="Q5210" s="1" t="s">
        <v>48</v>
      </c>
      <c r="R5210" s="1" t="s">
        <v>49</v>
      </c>
      <c r="S5210" s="1" t="s">
        <v>48</v>
      </c>
      <c r="T5210" s="1" t="s">
        <v>48</v>
      </c>
      <c r="U5210" s="1" t="s">
        <v>48</v>
      </c>
      <c r="V5210" s="1" t="s">
        <v>48</v>
      </c>
      <c r="W5210" s="1" t="s">
        <v>48</v>
      </c>
      <c r="X5210" s="1" t="s">
        <v>145</v>
      </c>
      <c r="Y5210" s="1" t="s">
        <v>471</v>
      </c>
      <c r="Z5210" s="1" t="s">
        <v>472</v>
      </c>
      <c r="AA5210" s="1" t="s">
        <v>472</v>
      </c>
      <c r="AC5210" s="1" t="s">
        <v>103</v>
      </c>
      <c r="AD5210" s="1" t="s">
        <v>5712</v>
      </c>
      <c r="AK5210" s="1" t="s">
        <v>55</v>
      </c>
      <c r="AN5210" s="1" t="s">
        <v>5712</v>
      </c>
      <c r="AP5210" s="1" t="s">
        <v>5712</v>
      </c>
      <c r="AR5210" s="1" t="s">
        <v>5712</v>
      </c>
      <c r="AT5210" s="1" t="s">
        <v>5712</v>
      </c>
      <c r="AV5210" s="1" t="s">
        <v>473</v>
      </c>
      <c r="AX5210" s="1" t="s">
        <v>474</v>
      </c>
      <c r="AY5210" s="1" t="s">
        <v>475</v>
      </c>
      <c r="AZ5210" s="1" t="s">
        <v>475</v>
      </c>
    </row>
    <row r="5211" spans="1:53" x14ac:dyDescent="0.35">
      <c r="A5211" s="1" t="s">
        <v>18435</v>
      </c>
      <c r="B5211" s="1" t="s">
        <v>18287</v>
      </c>
      <c r="C5211" s="1" t="s">
        <v>41</v>
      </c>
      <c r="D5211">
        <v>61</v>
      </c>
      <c r="E5211" s="1" t="s">
        <v>65</v>
      </c>
      <c r="F5211" s="1" t="s">
        <v>66</v>
      </c>
      <c r="G5211" s="1" t="s">
        <v>73</v>
      </c>
      <c r="H5211" s="1" t="s">
        <v>67</v>
      </c>
      <c r="I5211" s="1" t="s">
        <v>74</v>
      </c>
      <c r="J5211" s="1" t="s">
        <v>80</v>
      </c>
      <c r="K5211" s="1" t="s">
        <v>48</v>
      </c>
      <c r="L5211" s="1" t="s">
        <v>48</v>
      </c>
      <c r="M5211" s="1" t="s">
        <v>48</v>
      </c>
      <c r="N5211" s="1" t="s">
        <v>48</v>
      </c>
      <c r="O5211" s="1" t="s">
        <v>48</v>
      </c>
      <c r="P5211" s="1" t="s">
        <v>48</v>
      </c>
      <c r="Q5211" s="1" t="s">
        <v>48</v>
      </c>
      <c r="R5211" s="1" t="s">
        <v>48</v>
      </c>
      <c r="S5211" s="1" t="s">
        <v>48</v>
      </c>
      <c r="T5211" s="1" t="s">
        <v>48</v>
      </c>
      <c r="U5211" s="1" t="s">
        <v>49</v>
      </c>
      <c r="V5211" s="1" t="s">
        <v>48</v>
      </c>
      <c r="W5211" s="1" t="s">
        <v>48</v>
      </c>
      <c r="X5211" s="1" t="s">
        <v>62</v>
      </c>
      <c r="AC5211" s="1" t="s">
        <v>5712</v>
      </c>
      <c r="AD5211" s="1" t="s">
        <v>5712</v>
      </c>
      <c r="AK5211" s="1" t="s">
        <v>63</v>
      </c>
      <c r="AN5211" s="1" t="s">
        <v>5712</v>
      </c>
      <c r="AP5211" s="1" t="s">
        <v>5712</v>
      </c>
      <c r="AR5211" s="1" t="s">
        <v>5712</v>
      </c>
      <c r="AT5211" s="1" t="s">
        <v>5712</v>
      </c>
      <c r="AV5211" s="1" t="s">
        <v>476</v>
      </c>
    </row>
    <row r="5212" spans="1:53" x14ac:dyDescent="0.35">
      <c r="A5212" s="1" t="s">
        <v>18436</v>
      </c>
      <c r="B5212" s="1" t="s">
        <v>18287</v>
      </c>
      <c r="C5212" s="1" t="s">
        <v>71</v>
      </c>
      <c r="D5212">
        <v>72</v>
      </c>
      <c r="E5212" s="1" t="s">
        <v>65</v>
      </c>
      <c r="F5212" s="1" t="s">
        <v>66</v>
      </c>
      <c r="G5212" s="1" t="s">
        <v>85</v>
      </c>
      <c r="H5212" s="1" t="s">
        <v>67</v>
      </c>
      <c r="I5212" s="1" t="s">
        <v>46</v>
      </c>
      <c r="J5212" s="1" t="s">
        <v>47</v>
      </c>
      <c r="K5212" s="1" t="s">
        <v>48</v>
      </c>
      <c r="L5212" s="1" t="s">
        <v>49</v>
      </c>
      <c r="M5212" s="1" t="s">
        <v>48</v>
      </c>
      <c r="N5212" s="1" t="s">
        <v>48</v>
      </c>
      <c r="O5212" s="1" t="s">
        <v>48</v>
      </c>
      <c r="P5212" s="1" t="s">
        <v>48</v>
      </c>
      <c r="Q5212" s="1" t="s">
        <v>48</v>
      </c>
      <c r="R5212" s="1" t="s">
        <v>48</v>
      </c>
      <c r="S5212" s="1" t="s">
        <v>48</v>
      </c>
      <c r="T5212" s="1" t="s">
        <v>48</v>
      </c>
      <c r="U5212" s="1" t="s">
        <v>48</v>
      </c>
      <c r="V5212" s="1" t="s">
        <v>48</v>
      </c>
      <c r="W5212" s="1" t="s">
        <v>48</v>
      </c>
      <c r="X5212" s="1" t="s">
        <v>62</v>
      </c>
      <c r="Z5212" s="1" t="s">
        <v>477</v>
      </c>
      <c r="AA5212" s="1" t="s">
        <v>477</v>
      </c>
      <c r="AC5212" s="1" t="s">
        <v>103</v>
      </c>
      <c r="AD5212" s="1" t="s">
        <v>5712</v>
      </c>
      <c r="AK5212" s="1" t="s">
        <v>63</v>
      </c>
      <c r="AN5212" s="1" t="s">
        <v>5712</v>
      </c>
      <c r="AP5212" s="1" t="s">
        <v>5712</v>
      </c>
      <c r="AR5212" s="1" t="s">
        <v>5712</v>
      </c>
      <c r="AT5212" s="1" t="s">
        <v>5712</v>
      </c>
      <c r="AV5212" s="1" t="s">
        <v>478</v>
      </c>
    </row>
    <row r="5213" spans="1:53" x14ac:dyDescent="0.35">
      <c r="A5213" s="1" t="s">
        <v>18437</v>
      </c>
      <c r="B5213" s="1" t="s">
        <v>18287</v>
      </c>
      <c r="C5213" s="1" t="s">
        <v>71</v>
      </c>
      <c r="D5213">
        <v>78</v>
      </c>
      <c r="E5213" s="1" t="s">
        <v>65</v>
      </c>
      <c r="F5213" s="1" t="s">
        <v>66</v>
      </c>
      <c r="G5213" s="1" t="s">
        <v>44</v>
      </c>
      <c r="H5213" s="1" t="s">
        <v>67</v>
      </c>
      <c r="I5213" s="1" t="s">
        <v>90</v>
      </c>
      <c r="J5213" s="1" t="s">
        <v>80</v>
      </c>
      <c r="K5213" s="1" t="s">
        <v>48</v>
      </c>
      <c r="L5213" s="1" t="s">
        <v>48</v>
      </c>
      <c r="M5213" s="1" t="s">
        <v>48</v>
      </c>
      <c r="N5213" s="1" t="s">
        <v>48</v>
      </c>
      <c r="O5213" s="1" t="s">
        <v>48</v>
      </c>
      <c r="P5213" s="1" t="s">
        <v>48</v>
      </c>
      <c r="Q5213" s="1" t="s">
        <v>48</v>
      </c>
      <c r="R5213" s="1" t="s">
        <v>48</v>
      </c>
      <c r="S5213" s="1" t="s">
        <v>48</v>
      </c>
      <c r="T5213" s="1" t="s">
        <v>48</v>
      </c>
      <c r="U5213" s="1" t="s">
        <v>48</v>
      </c>
      <c r="V5213" s="1" t="s">
        <v>48</v>
      </c>
      <c r="W5213" s="1" t="s">
        <v>49</v>
      </c>
      <c r="X5213" s="1" t="s">
        <v>145</v>
      </c>
      <c r="Y5213" s="1" t="s">
        <v>479</v>
      </c>
      <c r="Z5213" s="1" t="s">
        <v>480</v>
      </c>
      <c r="AA5213" s="1" t="s">
        <v>480</v>
      </c>
      <c r="AC5213" s="1" t="s">
        <v>94</v>
      </c>
      <c r="AD5213" s="1" t="s">
        <v>5712</v>
      </c>
      <c r="AK5213" s="1" t="s">
        <v>63</v>
      </c>
      <c r="AN5213" s="1" t="s">
        <v>5712</v>
      </c>
      <c r="AP5213" s="1" t="s">
        <v>5712</v>
      </c>
      <c r="AR5213" s="1" t="s">
        <v>5712</v>
      </c>
      <c r="AT5213" s="1" t="s">
        <v>5712</v>
      </c>
      <c r="AV5213" s="1" t="s">
        <v>481</v>
      </c>
    </row>
    <row r="5214" spans="1:53" x14ac:dyDescent="0.35">
      <c r="A5214" s="1" t="s">
        <v>18438</v>
      </c>
      <c r="B5214" s="1" t="s">
        <v>18287</v>
      </c>
      <c r="C5214" s="1" t="s">
        <v>41</v>
      </c>
      <c r="D5214">
        <v>50</v>
      </c>
      <c r="E5214" s="1" t="s">
        <v>42</v>
      </c>
      <c r="F5214" s="1" t="s">
        <v>107</v>
      </c>
      <c r="G5214" s="1" t="s">
        <v>98</v>
      </c>
      <c r="H5214" s="1" t="s">
        <v>109</v>
      </c>
      <c r="I5214" s="1" t="s">
        <v>46</v>
      </c>
      <c r="J5214" s="1" t="s">
        <v>80</v>
      </c>
      <c r="K5214" s="1" t="s">
        <v>48</v>
      </c>
      <c r="L5214" s="1" t="s">
        <v>48</v>
      </c>
      <c r="M5214" s="1" t="s">
        <v>48</v>
      </c>
      <c r="N5214" s="1" t="s">
        <v>48</v>
      </c>
      <c r="O5214" s="1" t="s">
        <v>48</v>
      </c>
      <c r="P5214" s="1" t="s">
        <v>48</v>
      </c>
      <c r="Q5214" s="1" t="s">
        <v>48</v>
      </c>
      <c r="R5214" s="1" t="s">
        <v>48</v>
      </c>
      <c r="S5214" s="1" t="s">
        <v>48</v>
      </c>
      <c r="T5214" s="1" t="s">
        <v>48</v>
      </c>
      <c r="U5214" s="1" t="s">
        <v>49</v>
      </c>
      <c r="V5214" s="1" t="s">
        <v>48</v>
      </c>
      <c r="W5214" s="1" t="s">
        <v>48</v>
      </c>
      <c r="X5214" s="1" t="s">
        <v>62</v>
      </c>
      <c r="AC5214" s="1" t="s">
        <v>5712</v>
      </c>
      <c r="AD5214" s="1" t="s">
        <v>5712</v>
      </c>
      <c r="AK5214" s="1" t="s">
        <v>77</v>
      </c>
      <c r="AN5214" s="1" t="s">
        <v>5712</v>
      </c>
      <c r="AP5214" s="1" t="s">
        <v>5712</v>
      </c>
      <c r="AR5214" s="1" t="s">
        <v>5712</v>
      </c>
      <c r="AT5214" s="1" t="s">
        <v>5712</v>
      </c>
      <c r="AV5214" s="1" t="s">
        <v>482</v>
      </c>
      <c r="AW5214" s="1" t="s">
        <v>483</v>
      </c>
    </row>
    <row r="5215" spans="1:53" x14ac:dyDescent="0.35">
      <c r="A5215" s="1" t="s">
        <v>18439</v>
      </c>
      <c r="B5215" s="1" t="s">
        <v>18287</v>
      </c>
      <c r="C5215" s="1" t="s">
        <v>41</v>
      </c>
      <c r="D5215">
        <v>58</v>
      </c>
      <c r="E5215" s="1" t="s">
        <v>65</v>
      </c>
      <c r="F5215" s="1" t="s">
        <v>43</v>
      </c>
      <c r="G5215" s="1" t="s">
        <v>59</v>
      </c>
      <c r="H5215" s="1" t="s">
        <v>109</v>
      </c>
      <c r="I5215" s="1" t="s">
        <v>90</v>
      </c>
      <c r="J5215" s="1" t="s">
        <v>80</v>
      </c>
      <c r="K5215" s="1" t="s">
        <v>48</v>
      </c>
      <c r="L5215" s="1" t="s">
        <v>48</v>
      </c>
      <c r="M5215" s="1" t="s">
        <v>48</v>
      </c>
      <c r="N5215" s="1" t="s">
        <v>48</v>
      </c>
      <c r="O5215" s="1" t="s">
        <v>48</v>
      </c>
      <c r="P5215" s="1" t="s">
        <v>48</v>
      </c>
      <c r="Q5215" s="1" t="s">
        <v>48</v>
      </c>
      <c r="R5215" s="1" t="s">
        <v>48</v>
      </c>
      <c r="S5215" s="1" t="s">
        <v>48</v>
      </c>
      <c r="T5215" s="1" t="s">
        <v>48</v>
      </c>
      <c r="U5215" s="1" t="s">
        <v>48</v>
      </c>
      <c r="V5215" s="1" t="s">
        <v>48</v>
      </c>
      <c r="W5215" s="1" t="s">
        <v>49</v>
      </c>
      <c r="X5215" s="1" t="s">
        <v>62</v>
      </c>
      <c r="AC5215" s="1" t="s">
        <v>5712</v>
      </c>
      <c r="AD5215" s="1" t="s">
        <v>5712</v>
      </c>
      <c r="AK5215" s="1" t="s">
        <v>55</v>
      </c>
      <c r="AN5215" s="1" t="s">
        <v>5712</v>
      </c>
      <c r="AP5215" s="1" t="s">
        <v>5712</v>
      </c>
      <c r="AR5215" s="1" t="s">
        <v>5712</v>
      </c>
      <c r="AT5215" s="1" t="s">
        <v>5712</v>
      </c>
      <c r="AV5215" s="1" t="s">
        <v>484</v>
      </c>
    </row>
    <row r="5216" spans="1:53" x14ac:dyDescent="0.35">
      <c r="A5216" s="1" t="s">
        <v>18440</v>
      </c>
      <c r="B5216" s="1" t="s">
        <v>18287</v>
      </c>
      <c r="C5216" s="1" t="s">
        <v>41</v>
      </c>
      <c r="D5216">
        <v>76</v>
      </c>
      <c r="E5216" s="1" t="s">
        <v>65</v>
      </c>
      <c r="F5216" s="1" t="s">
        <v>66</v>
      </c>
      <c r="G5216" s="1" t="s">
        <v>44</v>
      </c>
      <c r="H5216" s="1" t="s">
        <v>67</v>
      </c>
      <c r="I5216" s="1" t="s">
        <v>90</v>
      </c>
      <c r="J5216" s="1" t="s">
        <v>80</v>
      </c>
      <c r="K5216" s="1" t="s">
        <v>48</v>
      </c>
      <c r="L5216" s="1" t="s">
        <v>48</v>
      </c>
      <c r="M5216" s="1" t="s">
        <v>48</v>
      </c>
      <c r="N5216" s="1" t="s">
        <v>48</v>
      </c>
      <c r="O5216" s="1" t="s">
        <v>48</v>
      </c>
      <c r="P5216" s="1" t="s">
        <v>48</v>
      </c>
      <c r="Q5216" s="1" t="s">
        <v>48</v>
      </c>
      <c r="R5216" s="1" t="s">
        <v>48</v>
      </c>
      <c r="S5216" s="1" t="s">
        <v>48</v>
      </c>
      <c r="T5216" s="1" t="s">
        <v>49</v>
      </c>
      <c r="U5216" s="1" t="s">
        <v>48</v>
      </c>
      <c r="V5216" s="1" t="s">
        <v>48</v>
      </c>
      <c r="W5216" s="1" t="s">
        <v>48</v>
      </c>
      <c r="X5216" s="1" t="s">
        <v>75</v>
      </c>
      <c r="Y5216" s="1" t="s">
        <v>485</v>
      </c>
      <c r="Z5216" s="1" t="s">
        <v>486</v>
      </c>
      <c r="AA5216" s="1" t="s">
        <v>486</v>
      </c>
      <c r="AC5216" s="1" t="s">
        <v>129</v>
      </c>
      <c r="AD5216" s="1" t="s">
        <v>5712</v>
      </c>
      <c r="AK5216" s="1" t="s">
        <v>101</v>
      </c>
      <c r="AN5216" s="1" t="s">
        <v>5712</v>
      </c>
      <c r="AP5216" s="1" t="s">
        <v>81</v>
      </c>
      <c r="AR5216" s="1" t="s">
        <v>5712</v>
      </c>
      <c r="AT5216" s="1" t="s">
        <v>87</v>
      </c>
      <c r="AU5216" s="1" t="s">
        <v>487</v>
      </c>
      <c r="AV5216" s="1" t="s">
        <v>488</v>
      </c>
    </row>
    <row r="5217" spans="1:53" x14ac:dyDescent="0.35">
      <c r="A5217" s="1" t="s">
        <v>18441</v>
      </c>
      <c r="B5217" s="1" t="s">
        <v>18287</v>
      </c>
      <c r="C5217" s="1" t="s">
        <v>71</v>
      </c>
      <c r="D5217">
        <v>58</v>
      </c>
      <c r="E5217" s="1" t="s">
        <v>65</v>
      </c>
      <c r="F5217" s="1" t="s">
        <v>72</v>
      </c>
      <c r="G5217" s="1" t="s">
        <v>85</v>
      </c>
      <c r="H5217" s="1" t="s">
        <v>45</v>
      </c>
      <c r="I5217" s="1" t="s">
        <v>46</v>
      </c>
      <c r="J5217" s="1" t="s">
        <v>80</v>
      </c>
      <c r="K5217" s="1" t="s">
        <v>48</v>
      </c>
      <c r="L5217" s="1" t="s">
        <v>48</v>
      </c>
      <c r="M5217" s="1" t="s">
        <v>48</v>
      </c>
      <c r="N5217" s="1" t="s">
        <v>48</v>
      </c>
      <c r="O5217" s="1" t="s">
        <v>48</v>
      </c>
      <c r="P5217" s="1" t="s">
        <v>48</v>
      </c>
      <c r="Q5217" s="1" t="s">
        <v>48</v>
      </c>
      <c r="R5217" s="1" t="s">
        <v>48</v>
      </c>
      <c r="S5217" s="1" t="s">
        <v>48</v>
      </c>
      <c r="T5217" s="1" t="s">
        <v>48</v>
      </c>
      <c r="U5217" s="1" t="s">
        <v>48</v>
      </c>
      <c r="V5217" s="1" t="s">
        <v>49</v>
      </c>
      <c r="W5217" s="1" t="s">
        <v>48</v>
      </c>
      <c r="X5217" s="1" t="s">
        <v>116</v>
      </c>
      <c r="Y5217" s="1" t="s">
        <v>489</v>
      </c>
      <c r="AC5217" s="1" t="s">
        <v>5712</v>
      </c>
      <c r="AD5217" s="1" t="s">
        <v>5712</v>
      </c>
      <c r="AK5217" s="1" t="s">
        <v>55</v>
      </c>
      <c r="AN5217" s="1" t="s">
        <v>5712</v>
      </c>
      <c r="AP5217" s="1" t="s">
        <v>5712</v>
      </c>
      <c r="AR5217" s="1" t="s">
        <v>5712</v>
      </c>
      <c r="AT5217" s="1" t="s">
        <v>5712</v>
      </c>
      <c r="AV5217" s="1" t="s">
        <v>490</v>
      </c>
      <c r="AX5217" s="1" t="s">
        <v>491</v>
      </c>
    </row>
    <row r="5218" spans="1:53" x14ac:dyDescent="0.35">
      <c r="A5218" s="1" t="s">
        <v>18442</v>
      </c>
      <c r="B5218" s="1" t="s">
        <v>18287</v>
      </c>
      <c r="C5218" s="1" t="s">
        <v>41</v>
      </c>
      <c r="D5218">
        <v>81</v>
      </c>
      <c r="E5218" s="1" t="s">
        <v>65</v>
      </c>
      <c r="F5218" s="1" t="s">
        <v>66</v>
      </c>
      <c r="G5218" s="1" t="s">
        <v>98</v>
      </c>
      <c r="H5218" s="1" t="s">
        <v>67</v>
      </c>
      <c r="I5218" s="1" t="s">
        <v>113</v>
      </c>
      <c r="J5218" s="1" t="s">
        <v>80</v>
      </c>
      <c r="K5218" s="1" t="s">
        <v>48</v>
      </c>
      <c r="L5218" s="1" t="s">
        <v>48</v>
      </c>
      <c r="M5218" s="1" t="s">
        <v>48</v>
      </c>
      <c r="N5218" s="1" t="s">
        <v>48</v>
      </c>
      <c r="O5218" s="1" t="s">
        <v>48</v>
      </c>
      <c r="P5218" s="1" t="s">
        <v>48</v>
      </c>
      <c r="Q5218" s="1" t="s">
        <v>48</v>
      </c>
      <c r="R5218" s="1" t="s">
        <v>48</v>
      </c>
      <c r="S5218" s="1" t="s">
        <v>48</v>
      </c>
      <c r="T5218" s="1" t="s">
        <v>49</v>
      </c>
      <c r="U5218" s="1" t="s">
        <v>48</v>
      </c>
      <c r="V5218" s="1" t="s">
        <v>48</v>
      </c>
      <c r="W5218" s="1" t="s">
        <v>48</v>
      </c>
      <c r="X5218" s="1" t="s">
        <v>116</v>
      </c>
      <c r="Y5218" s="1" t="s">
        <v>492</v>
      </c>
      <c r="AC5218" s="1" t="s">
        <v>5712</v>
      </c>
      <c r="AD5218" s="1" t="s">
        <v>5712</v>
      </c>
      <c r="AK5218" s="1" t="s">
        <v>101</v>
      </c>
      <c r="AN5218" s="1" t="s">
        <v>5712</v>
      </c>
      <c r="AP5218" s="1" t="s">
        <v>5712</v>
      </c>
      <c r="AR5218" s="1" t="s">
        <v>5712</v>
      </c>
      <c r="AT5218" s="1" t="s">
        <v>5712</v>
      </c>
      <c r="AV5218" s="1" t="s">
        <v>493</v>
      </c>
    </row>
    <row r="5219" spans="1:53" x14ac:dyDescent="0.35">
      <c r="A5219" s="1" t="s">
        <v>18443</v>
      </c>
      <c r="B5219" s="1" t="s">
        <v>18287</v>
      </c>
      <c r="C5219" s="1" t="s">
        <v>71</v>
      </c>
      <c r="D5219">
        <v>78</v>
      </c>
      <c r="E5219" s="1" t="s">
        <v>65</v>
      </c>
      <c r="F5219" s="1" t="s">
        <v>66</v>
      </c>
      <c r="G5219" s="1" t="s">
        <v>73</v>
      </c>
      <c r="H5219" s="1" t="s">
        <v>67</v>
      </c>
      <c r="I5219" s="1" t="s">
        <v>74</v>
      </c>
      <c r="J5219" s="1" t="s">
        <v>80</v>
      </c>
      <c r="K5219" s="1" t="s">
        <v>48</v>
      </c>
      <c r="L5219" s="1" t="s">
        <v>48</v>
      </c>
      <c r="M5219" s="1" t="s">
        <v>48</v>
      </c>
      <c r="N5219" s="1" t="s">
        <v>48</v>
      </c>
      <c r="O5219" s="1" t="s">
        <v>48</v>
      </c>
      <c r="P5219" s="1" t="s">
        <v>48</v>
      </c>
      <c r="Q5219" s="1" t="s">
        <v>48</v>
      </c>
      <c r="R5219" s="1" t="s">
        <v>48</v>
      </c>
      <c r="S5219" s="1" t="s">
        <v>48</v>
      </c>
      <c r="T5219" s="1" t="s">
        <v>48</v>
      </c>
      <c r="U5219" s="1" t="s">
        <v>48</v>
      </c>
      <c r="V5219" s="1" t="s">
        <v>49</v>
      </c>
      <c r="W5219" s="1" t="s">
        <v>48</v>
      </c>
      <c r="X5219" s="1" t="s">
        <v>62</v>
      </c>
      <c r="Z5219" s="1" t="s">
        <v>494</v>
      </c>
      <c r="AA5219" s="1" t="s">
        <v>494</v>
      </c>
      <c r="AC5219" s="1" t="s">
        <v>53</v>
      </c>
      <c r="AD5219" s="1" t="s">
        <v>5712</v>
      </c>
      <c r="AK5219" s="1" t="s">
        <v>55</v>
      </c>
      <c r="AN5219" s="1" t="s">
        <v>5712</v>
      </c>
      <c r="AP5219" s="1" t="s">
        <v>5712</v>
      </c>
      <c r="AR5219" s="1" t="s">
        <v>5712</v>
      </c>
      <c r="AT5219" s="1" t="s">
        <v>5712</v>
      </c>
      <c r="AV5219" s="1" t="s">
        <v>495</v>
      </c>
      <c r="AW5219" s="1" t="s">
        <v>496</v>
      </c>
      <c r="AX5219" s="1" t="s">
        <v>497</v>
      </c>
      <c r="AZ5219" s="1" t="s">
        <v>498</v>
      </c>
      <c r="BA5219" s="1" t="s">
        <v>499</v>
      </c>
    </row>
    <row r="5220" spans="1:53" x14ac:dyDescent="0.35">
      <c r="A5220" s="1" t="s">
        <v>18444</v>
      </c>
      <c r="B5220" s="1" t="s">
        <v>18287</v>
      </c>
      <c r="C5220" s="1" t="s">
        <v>71</v>
      </c>
      <c r="D5220">
        <v>34</v>
      </c>
      <c r="E5220" s="1" t="s">
        <v>57</v>
      </c>
      <c r="F5220" s="1" t="s">
        <v>107</v>
      </c>
      <c r="G5220" s="1" t="s">
        <v>98</v>
      </c>
      <c r="H5220" s="1" t="s">
        <v>79</v>
      </c>
      <c r="I5220" s="1" t="s">
        <v>61</v>
      </c>
      <c r="J5220" s="1" t="s">
        <v>47</v>
      </c>
      <c r="K5220" s="1" t="s">
        <v>48</v>
      </c>
      <c r="L5220" s="1" t="s">
        <v>48</v>
      </c>
      <c r="M5220" s="1" t="s">
        <v>49</v>
      </c>
      <c r="N5220" s="1" t="s">
        <v>48</v>
      </c>
      <c r="O5220" s="1" t="s">
        <v>48</v>
      </c>
      <c r="P5220" s="1" t="s">
        <v>48</v>
      </c>
      <c r="Q5220" s="1" t="s">
        <v>48</v>
      </c>
      <c r="R5220" s="1" t="s">
        <v>48</v>
      </c>
      <c r="S5220" s="1" t="s">
        <v>48</v>
      </c>
      <c r="T5220" s="1" t="s">
        <v>48</v>
      </c>
      <c r="U5220" s="1" t="s">
        <v>48</v>
      </c>
      <c r="V5220" s="1" t="s">
        <v>48</v>
      </c>
      <c r="W5220" s="1" t="s">
        <v>48</v>
      </c>
      <c r="X5220" s="1" t="s">
        <v>145</v>
      </c>
      <c r="Y5220" s="1" t="s">
        <v>500</v>
      </c>
      <c r="Z5220" s="1" t="s">
        <v>501</v>
      </c>
      <c r="AA5220" s="1" t="s">
        <v>501</v>
      </c>
      <c r="AC5220" s="1" t="s">
        <v>120</v>
      </c>
      <c r="AD5220" s="1" t="s">
        <v>5712</v>
      </c>
      <c r="AK5220" s="1" t="s">
        <v>63</v>
      </c>
      <c r="AN5220" s="1" t="s">
        <v>5712</v>
      </c>
      <c r="AP5220" s="1" t="s">
        <v>5712</v>
      </c>
      <c r="AR5220" s="1" t="s">
        <v>5712</v>
      </c>
      <c r="AT5220" s="1" t="s">
        <v>5712</v>
      </c>
      <c r="AV5220" s="1" t="s">
        <v>502</v>
      </c>
      <c r="AW5220" s="1" t="s">
        <v>503</v>
      </c>
      <c r="AX5220" s="1" t="s">
        <v>504</v>
      </c>
      <c r="AZ5220" s="1" t="s">
        <v>505</v>
      </c>
      <c r="BA5220" s="1" t="s">
        <v>506</v>
      </c>
    </row>
    <row r="5221" spans="1:53" x14ac:dyDescent="0.35">
      <c r="A5221" s="1" t="s">
        <v>18445</v>
      </c>
      <c r="B5221" s="1" t="s">
        <v>18287</v>
      </c>
      <c r="C5221" s="1" t="s">
        <v>71</v>
      </c>
      <c r="D5221">
        <v>73</v>
      </c>
      <c r="E5221" s="1" t="s">
        <v>65</v>
      </c>
      <c r="F5221" s="1" t="s">
        <v>66</v>
      </c>
      <c r="G5221" s="1" t="s">
        <v>59</v>
      </c>
      <c r="H5221" s="1" t="s">
        <v>67</v>
      </c>
      <c r="I5221" s="1" t="s">
        <v>68</v>
      </c>
      <c r="J5221" s="1" t="s">
        <v>47</v>
      </c>
      <c r="K5221" s="1" t="s">
        <v>48</v>
      </c>
      <c r="L5221" s="1" t="s">
        <v>48</v>
      </c>
      <c r="M5221" s="1" t="s">
        <v>49</v>
      </c>
      <c r="N5221" s="1" t="s">
        <v>48</v>
      </c>
      <c r="O5221" s="1" t="s">
        <v>48</v>
      </c>
      <c r="P5221" s="1" t="s">
        <v>48</v>
      </c>
      <c r="Q5221" s="1" t="s">
        <v>48</v>
      </c>
      <c r="R5221" s="1" t="s">
        <v>48</v>
      </c>
      <c r="S5221" s="1" t="s">
        <v>48</v>
      </c>
      <c r="T5221" s="1" t="s">
        <v>48</v>
      </c>
      <c r="U5221" s="1" t="s">
        <v>48</v>
      </c>
      <c r="V5221" s="1" t="s">
        <v>48</v>
      </c>
      <c r="W5221" s="1" t="s">
        <v>48</v>
      </c>
      <c r="X5221" s="1" t="s">
        <v>145</v>
      </c>
      <c r="Y5221" s="1" t="s">
        <v>507</v>
      </c>
      <c r="Z5221" s="1" t="s">
        <v>508</v>
      </c>
      <c r="AA5221" s="1" t="s">
        <v>508</v>
      </c>
      <c r="AC5221" s="1" t="s">
        <v>94</v>
      </c>
      <c r="AD5221" s="1" t="s">
        <v>5712</v>
      </c>
      <c r="AK5221" s="1" t="s">
        <v>77</v>
      </c>
      <c r="AN5221" s="1" t="s">
        <v>5712</v>
      </c>
      <c r="AP5221" s="1" t="s">
        <v>5712</v>
      </c>
      <c r="AR5221" s="1" t="s">
        <v>5712</v>
      </c>
      <c r="AT5221" s="1" t="s">
        <v>5712</v>
      </c>
      <c r="AV5221" s="1" t="s">
        <v>509</v>
      </c>
    </row>
    <row r="5222" spans="1:53" x14ac:dyDescent="0.35">
      <c r="A5222" s="1" t="s">
        <v>18446</v>
      </c>
      <c r="B5222" s="1" t="s">
        <v>18287</v>
      </c>
      <c r="C5222" s="1" t="s">
        <v>41</v>
      </c>
      <c r="D5222">
        <v>62</v>
      </c>
      <c r="E5222" s="1" t="s">
        <v>65</v>
      </c>
      <c r="F5222" s="1" t="s">
        <v>66</v>
      </c>
      <c r="G5222" s="1" t="s">
        <v>73</v>
      </c>
      <c r="H5222" s="1" t="s">
        <v>67</v>
      </c>
      <c r="I5222" s="1" t="s">
        <v>61</v>
      </c>
      <c r="J5222" s="1" t="s">
        <v>47</v>
      </c>
      <c r="K5222" s="1" t="s">
        <v>48</v>
      </c>
      <c r="L5222" s="1" t="s">
        <v>48</v>
      </c>
      <c r="M5222" s="1" t="s">
        <v>49</v>
      </c>
      <c r="N5222" s="1" t="s">
        <v>48</v>
      </c>
      <c r="O5222" s="1" t="s">
        <v>48</v>
      </c>
      <c r="P5222" s="1" t="s">
        <v>48</v>
      </c>
      <c r="Q5222" s="1" t="s">
        <v>48</v>
      </c>
      <c r="R5222" s="1" t="s">
        <v>48</v>
      </c>
      <c r="S5222" s="1" t="s">
        <v>48</v>
      </c>
      <c r="T5222" s="1" t="s">
        <v>48</v>
      </c>
      <c r="U5222" s="1" t="s">
        <v>48</v>
      </c>
      <c r="V5222" s="1" t="s">
        <v>48</v>
      </c>
      <c r="W5222" s="1" t="s">
        <v>48</v>
      </c>
      <c r="X5222" s="1" t="s">
        <v>62</v>
      </c>
      <c r="AC5222" s="1" t="s">
        <v>5712</v>
      </c>
      <c r="AD5222" s="1" t="s">
        <v>5712</v>
      </c>
      <c r="AK5222" s="1" t="s">
        <v>63</v>
      </c>
      <c r="AN5222" s="1" t="s">
        <v>81</v>
      </c>
      <c r="AP5222" s="1" t="s">
        <v>5712</v>
      </c>
      <c r="AR5222" s="1" t="s">
        <v>5712</v>
      </c>
      <c r="AT5222" s="1" t="s">
        <v>82</v>
      </c>
      <c r="AU5222" s="1" t="s">
        <v>510</v>
      </c>
      <c r="AV5222" s="1" t="s">
        <v>105</v>
      </c>
      <c r="AX5222" s="1" t="s">
        <v>511</v>
      </c>
    </row>
    <row r="5223" spans="1:53" x14ac:dyDescent="0.35">
      <c r="A5223" s="1" t="s">
        <v>18447</v>
      </c>
      <c r="B5223" s="1" t="s">
        <v>18287</v>
      </c>
      <c r="C5223" s="1" t="s">
        <v>41</v>
      </c>
      <c r="D5223">
        <v>77</v>
      </c>
      <c r="E5223" s="1" t="s">
        <v>65</v>
      </c>
      <c r="F5223" s="1" t="s">
        <v>66</v>
      </c>
      <c r="G5223" s="1" t="s">
        <v>137</v>
      </c>
      <c r="H5223" s="1" t="s">
        <v>67</v>
      </c>
      <c r="I5223" s="1" t="s">
        <v>90</v>
      </c>
      <c r="J5223" s="1" t="s">
        <v>80</v>
      </c>
      <c r="K5223" s="1" t="s">
        <v>48</v>
      </c>
      <c r="L5223" s="1" t="s">
        <v>48</v>
      </c>
      <c r="M5223" s="1" t="s">
        <v>48</v>
      </c>
      <c r="N5223" s="1" t="s">
        <v>48</v>
      </c>
      <c r="O5223" s="1" t="s">
        <v>48</v>
      </c>
      <c r="P5223" s="1" t="s">
        <v>48</v>
      </c>
      <c r="Q5223" s="1" t="s">
        <v>48</v>
      </c>
      <c r="R5223" s="1" t="s">
        <v>48</v>
      </c>
      <c r="S5223" s="1" t="s">
        <v>48</v>
      </c>
      <c r="T5223" s="1" t="s">
        <v>49</v>
      </c>
      <c r="U5223" s="1" t="s">
        <v>48</v>
      </c>
      <c r="V5223" s="1" t="s">
        <v>48</v>
      </c>
      <c r="W5223" s="1" t="s">
        <v>48</v>
      </c>
      <c r="X5223" s="1" t="s">
        <v>62</v>
      </c>
      <c r="AC5223" s="1" t="s">
        <v>5712</v>
      </c>
      <c r="AD5223" s="1" t="s">
        <v>5712</v>
      </c>
      <c r="AK5223" s="1" t="s">
        <v>77</v>
      </c>
      <c r="AN5223" s="1" t="s">
        <v>5712</v>
      </c>
      <c r="AP5223" s="1" t="s">
        <v>5712</v>
      </c>
      <c r="AR5223" s="1" t="s">
        <v>5712</v>
      </c>
      <c r="AT5223" s="1" t="s">
        <v>5712</v>
      </c>
      <c r="AV5223" s="1" t="s">
        <v>512</v>
      </c>
    </row>
    <row r="5224" spans="1:53" x14ac:dyDescent="0.35">
      <c r="A5224" s="1" t="s">
        <v>18448</v>
      </c>
      <c r="B5224" s="1" t="s">
        <v>18287</v>
      </c>
      <c r="C5224" s="1" t="s">
        <v>71</v>
      </c>
      <c r="D5224">
        <v>65</v>
      </c>
      <c r="E5224" s="1" t="s">
        <v>65</v>
      </c>
      <c r="F5224" s="1" t="s">
        <v>66</v>
      </c>
      <c r="G5224" s="1" t="s">
        <v>98</v>
      </c>
      <c r="H5224" s="1" t="s">
        <v>79</v>
      </c>
      <c r="I5224" s="1" t="s">
        <v>68</v>
      </c>
      <c r="J5224" s="1" t="s">
        <v>47</v>
      </c>
      <c r="K5224" s="1" t="s">
        <v>48</v>
      </c>
      <c r="L5224" s="1" t="s">
        <v>49</v>
      </c>
      <c r="M5224" s="1" t="s">
        <v>48</v>
      </c>
      <c r="N5224" s="1" t="s">
        <v>48</v>
      </c>
      <c r="O5224" s="1" t="s">
        <v>48</v>
      </c>
      <c r="P5224" s="1" t="s">
        <v>48</v>
      </c>
      <c r="Q5224" s="1" t="s">
        <v>48</v>
      </c>
      <c r="R5224" s="1" t="s">
        <v>48</v>
      </c>
      <c r="S5224" s="1" t="s">
        <v>48</v>
      </c>
      <c r="T5224" s="1" t="s">
        <v>48</v>
      </c>
      <c r="U5224" s="1" t="s">
        <v>48</v>
      </c>
      <c r="V5224" s="1" t="s">
        <v>48</v>
      </c>
      <c r="W5224" s="1" t="s">
        <v>48</v>
      </c>
      <c r="X5224" s="1" t="s">
        <v>116</v>
      </c>
      <c r="Y5224" s="1" t="s">
        <v>513</v>
      </c>
      <c r="AC5224" s="1" t="s">
        <v>5712</v>
      </c>
      <c r="AD5224" s="1" t="s">
        <v>5712</v>
      </c>
      <c r="AK5224" s="1" t="s">
        <v>63</v>
      </c>
      <c r="AN5224" s="1" t="s">
        <v>5712</v>
      </c>
      <c r="AP5224" s="1" t="s">
        <v>5712</v>
      </c>
      <c r="AR5224" s="1" t="s">
        <v>5712</v>
      </c>
      <c r="AT5224" s="1" t="s">
        <v>5712</v>
      </c>
      <c r="AV5224" s="1" t="s">
        <v>514</v>
      </c>
      <c r="AW5224" s="1" t="s">
        <v>515</v>
      </c>
      <c r="AX5224" s="1" t="s">
        <v>516</v>
      </c>
    </row>
    <row r="5225" spans="1:53" x14ac:dyDescent="0.35">
      <c r="A5225" s="1" t="s">
        <v>18449</v>
      </c>
      <c r="B5225" s="1" t="s">
        <v>18287</v>
      </c>
      <c r="C5225" s="1" t="s">
        <v>71</v>
      </c>
      <c r="D5225">
        <v>72</v>
      </c>
      <c r="E5225" s="1" t="s">
        <v>65</v>
      </c>
      <c r="F5225" s="1" t="s">
        <v>72</v>
      </c>
      <c r="G5225" s="1" t="s">
        <v>59</v>
      </c>
      <c r="H5225" s="1" t="s">
        <v>67</v>
      </c>
      <c r="I5225" s="1" t="s">
        <v>68</v>
      </c>
      <c r="J5225" s="1" t="s">
        <v>80</v>
      </c>
      <c r="K5225" s="1" t="s">
        <v>48</v>
      </c>
      <c r="L5225" s="1" t="s">
        <v>48</v>
      </c>
      <c r="M5225" s="1" t="s">
        <v>48</v>
      </c>
      <c r="N5225" s="1" t="s">
        <v>48</v>
      </c>
      <c r="O5225" s="1" t="s">
        <v>48</v>
      </c>
      <c r="P5225" s="1" t="s">
        <v>48</v>
      </c>
      <c r="Q5225" s="1" t="s">
        <v>48</v>
      </c>
      <c r="R5225" s="1" t="s">
        <v>48</v>
      </c>
      <c r="S5225" s="1" t="s">
        <v>48</v>
      </c>
      <c r="T5225" s="1" t="s">
        <v>48</v>
      </c>
      <c r="U5225" s="1" t="s">
        <v>48</v>
      </c>
      <c r="V5225" s="1" t="s">
        <v>49</v>
      </c>
      <c r="W5225" s="1" t="s">
        <v>48</v>
      </c>
      <c r="X5225" s="1" t="s">
        <v>116</v>
      </c>
      <c r="Y5225" s="1" t="s">
        <v>517</v>
      </c>
      <c r="AC5225" s="1" t="s">
        <v>5712</v>
      </c>
      <c r="AD5225" s="1" t="s">
        <v>5712</v>
      </c>
      <c r="AK5225" s="1" t="s">
        <v>55</v>
      </c>
      <c r="AN5225" s="1" t="s">
        <v>5712</v>
      </c>
      <c r="AP5225" s="1" t="s">
        <v>5712</v>
      </c>
      <c r="AR5225" s="1" t="s">
        <v>5712</v>
      </c>
      <c r="AT5225" s="1" t="s">
        <v>5712</v>
      </c>
      <c r="AV5225" s="1" t="s">
        <v>518</v>
      </c>
    </row>
    <row r="5226" spans="1:53" x14ac:dyDescent="0.35">
      <c r="A5226" s="1" t="s">
        <v>18450</v>
      </c>
      <c r="B5226" s="1" t="s">
        <v>18287</v>
      </c>
      <c r="C5226" s="1" t="s">
        <v>71</v>
      </c>
      <c r="D5226">
        <v>75</v>
      </c>
      <c r="E5226" s="1" t="s">
        <v>65</v>
      </c>
      <c r="F5226" s="1" t="s">
        <v>43</v>
      </c>
      <c r="G5226" s="1" t="s">
        <v>59</v>
      </c>
      <c r="H5226" s="1" t="s">
        <v>67</v>
      </c>
      <c r="I5226" s="1" t="s">
        <v>68</v>
      </c>
      <c r="J5226" s="1" t="s">
        <v>47</v>
      </c>
      <c r="K5226" s="1" t="s">
        <v>49</v>
      </c>
      <c r="L5226" s="1" t="s">
        <v>48</v>
      </c>
      <c r="M5226" s="1" t="s">
        <v>48</v>
      </c>
      <c r="N5226" s="1" t="s">
        <v>48</v>
      </c>
      <c r="O5226" s="1" t="s">
        <v>48</v>
      </c>
      <c r="P5226" s="1" t="s">
        <v>48</v>
      </c>
      <c r="Q5226" s="1" t="s">
        <v>48</v>
      </c>
      <c r="R5226" s="1" t="s">
        <v>48</v>
      </c>
      <c r="S5226" s="1" t="s">
        <v>48</v>
      </c>
      <c r="T5226" s="1" t="s">
        <v>49</v>
      </c>
      <c r="U5226" s="1" t="s">
        <v>48</v>
      </c>
      <c r="V5226" s="1" t="s">
        <v>48</v>
      </c>
      <c r="W5226" s="1" t="s">
        <v>48</v>
      </c>
      <c r="X5226" s="1" t="s">
        <v>62</v>
      </c>
      <c r="Z5226" s="1" t="s">
        <v>519</v>
      </c>
      <c r="AA5226" s="1" t="s">
        <v>519</v>
      </c>
      <c r="AC5226" s="1" t="s">
        <v>53</v>
      </c>
      <c r="AD5226" s="1" t="s">
        <v>5712</v>
      </c>
      <c r="AK5226" s="1" t="s">
        <v>63</v>
      </c>
      <c r="AN5226" s="1" t="s">
        <v>5712</v>
      </c>
      <c r="AP5226" s="1" t="s">
        <v>5712</v>
      </c>
      <c r="AR5226" s="1" t="s">
        <v>5712</v>
      </c>
      <c r="AT5226" s="1" t="s">
        <v>5712</v>
      </c>
      <c r="AV5226" s="1" t="s">
        <v>520</v>
      </c>
      <c r="AW5226" s="1" t="s">
        <v>521</v>
      </c>
      <c r="AX5226" s="1" t="s">
        <v>521</v>
      </c>
    </row>
    <row r="5227" spans="1:53" ht="304.5" x14ac:dyDescent="0.35">
      <c r="A5227" s="1" t="s">
        <v>18451</v>
      </c>
      <c r="B5227" s="1" t="s">
        <v>18287</v>
      </c>
      <c r="C5227" s="1" t="s">
        <v>41</v>
      </c>
      <c r="D5227">
        <v>83</v>
      </c>
      <c r="E5227" s="1" t="s">
        <v>65</v>
      </c>
      <c r="F5227" s="1" t="s">
        <v>43</v>
      </c>
      <c r="G5227" s="1" t="s">
        <v>73</v>
      </c>
      <c r="H5227" s="1" t="s">
        <v>386</v>
      </c>
      <c r="I5227" s="1" t="s">
        <v>74</v>
      </c>
      <c r="J5227" s="1" t="s">
        <v>80</v>
      </c>
      <c r="K5227" s="1" t="s">
        <v>48</v>
      </c>
      <c r="L5227" s="1" t="s">
        <v>48</v>
      </c>
      <c r="M5227" s="1" t="s">
        <v>48</v>
      </c>
      <c r="N5227" s="1" t="s">
        <v>48</v>
      </c>
      <c r="O5227" s="1" t="s">
        <v>48</v>
      </c>
      <c r="P5227" s="1" t="s">
        <v>48</v>
      </c>
      <c r="Q5227" s="1" t="s">
        <v>48</v>
      </c>
      <c r="R5227" s="1" t="s">
        <v>48</v>
      </c>
      <c r="S5227" s="1" t="s">
        <v>48</v>
      </c>
      <c r="T5227" s="1" t="s">
        <v>48</v>
      </c>
      <c r="U5227" s="1" t="s">
        <v>48</v>
      </c>
      <c r="V5227" s="1" t="s">
        <v>48</v>
      </c>
      <c r="W5227" s="1" t="s">
        <v>49</v>
      </c>
      <c r="X5227" s="1" t="s">
        <v>62</v>
      </c>
      <c r="AC5227" s="1" t="s">
        <v>5712</v>
      </c>
      <c r="AD5227" s="1" t="s">
        <v>5712</v>
      </c>
      <c r="AK5227" s="1" t="s">
        <v>101</v>
      </c>
      <c r="AN5227" s="1" t="s">
        <v>81</v>
      </c>
      <c r="AP5227" s="1" t="s">
        <v>81</v>
      </c>
      <c r="AR5227" s="1" t="s">
        <v>5712</v>
      </c>
      <c r="AT5227" s="1" t="s">
        <v>82</v>
      </c>
      <c r="AU5227" s="1" t="s">
        <v>522</v>
      </c>
      <c r="AV5227" s="2" t="s">
        <v>523</v>
      </c>
    </row>
    <row r="5228" spans="1:53" x14ac:dyDescent="0.35">
      <c r="A5228" s="1" t="s">
        <v>18452</v>
      </c>
      <c r="B5228" s="1" t="s">
        <v>18287</v>
      </c>
      <c r="C5228" s="1" t="s">
        <v>41</v>
      </c>
      <c r="D5228">
        <v>69</v>
      </c>
      <c r="E5228" s="1" t="s">
        <v>65</v>
      </c>
      <c r="F5228" s="1" t="s">
        <v>66</v>
      </c>
      <c r="G5228" s="1" t="s">
        <v>44</v>
      </c>
      <c r="H5228" s="1" t="s">
        <v>67</v>
      </c>
      <c r="I5228" s="1" t="s">
        <v>110</v>
      </c>
      <c r="J5228" s="1" t="s">
        <v>80</v>
      </c>
      <c r="K5228" s="1" t="s">
        <v>48</v>
      </c>
      <c r="L5228" s="1" t="s">
        <v>48</v>
      </c>
      <c r="M5228" s="1" t="s">
        <v>48</v>
      </c>
      <c r="N5228" s="1" t="s">
        <v>48</v>
      </c>
      <c r="O5228" s="1" t="s">
        <v>48</v>
      </c>
      <c r="P5228" s="1" t="s">
        <v>48</v>
      </c>
      <c r="Q5228" s="1" t="s">
        <v>48</v>
      </c>
      <c r="R5228" s="1" t="s">
        <v>48</v>
      </c>
      <c r="S5228" s="1" t="s">
        <v>48</v>
      </c>
      <c r="T5228" s="1" t="s">
        <v>49</v>
      </c>
      <c r="U5228" s="1" t="s">
        <v>48</v>
      </c>
      <c r="V5228" s="1" t="s">
        <v>48</v>
      </c>
      <c r="W5228" s="1" t="s">
        <v>48</v>
      </c>
      <c r="X5228" s="1" t="s">
        <v>62</v>
      </c>
      <c r="Z5228" s="1" t="s">
        <v>524</v>
      </c>
      <c r="AA5228" s="1" t="s">
        <v>524</v>
      </c>
      <c r="AC5228" s="1" t="s">
        <v>103</v>
      </c>
      <c r="AD5228" s="1" t="s">
        <v>5712</v>
      </c>
      <c r="AK5228" s="1" t="s">
        <v>77</v>
      </c>
      <c r="AN5228" s="1" t="s">
        <v>5712</v>
      </c>
      <c r="AP5228" s="1" t="s">
        <v>5712</v>
      </c>
      <c r="AR5228" s="1" t="s">
        <v>5712</v>
      </c>
      <c r="AT5228" s="1" t="s">
        <v>5712</v>
      </c>
      <c r="AV5228" s="1" t="s">
        <v>105</v>
      </c>
      <c r="AW5228" s="1" t="s">
        <v>525</v>
      </c>
      <c r="AX5228" s="1" t="s">
        <v>526</v>
      </c>
    </row>
    <row r="5229" spans="1:53" x14ac:dyDescent="0.35">
      <c r="A5229" s="1" t="s">
        <v>18453</v>
      </c>
      <c r="B5229" s="1" t="s">
        <v>18287</v>
      </c>
      <c r="C5229" s="1" t="s">
        <v>41</v>
      </c>
      <c r="D5229">
        <v>65</v>
      </c>
      <c r="E5229" s="1" t="s">
        <v>65</v>
      </c>
      <c r="F5229" s="1" t="s">
        <v>66</v>
      </c>
      <c r="G5229" s="1" t="s">
        <v>44</v>
      </c>
      <c r="H5229" s="1" t="s">
        <v>109</v>
      </c>
      <c r="I5229" s="1" t="s">
        <v>46</v>
      </c>
      <c r="J5229" s="1" t="s">
        <v>80</v>
      </c>
      <c r="K5229" s="1" t="s">
        <v>48</v>
      </c>
      <c r="L5229" s="1" t="s">
        <v>48</v>
      </c>
      <c r="M5229" s="1" t="s">
        <v>48</v>
      </c>
      <c r="N5229" s="1" t="s">
        <v>48</v>
      </c>
      <c r="O5229" s="1" t="s">
        <v>48</v>
      </c>
      <c r="P5229" s="1" t="s">
        <v>48</v>
      </c>
      <c r="Q5229" s="1" t="s">
        <v>48</v>
      </c>
      <c r="R5229" s="1" t="s">
        <v>48</v>
      </c>
      <c r="S5229" s="1" t="s">
        <v>48</v>
      </c>
      <c r="T5229" s="1" t="s">
        <v>48</v>
      </c>
      <c r="U5229" s="1" t="s">
        <v>48</v>
      </c>
      <c r="V5229" s="1" t="s">
        <v>48</v>
      </c>
      <c r="W5229" s="1" t="s">
        <v>49</v>
      </c>
      <c r="X5229" s="1" t="s">
        <v>62</v>
      </c>
      <c r="Z5229" s="1" t="s">
        <v>527</v>
      </c>
      <c r="AA5229" s="1" t="s">
        <v>527</v>
      </c>
      <c r="AC5229" s="1" t="s">
        <v>53</v>
      </c>
      <c r="AD5229" s="1" t="s">
        <v>5712</v>
      </c>
      <c r="AK5229" s="1" t="s">
        <v>77</v>
      </c>
      <c r="AN5229" s="1" t="s">
        <v>5712</v>
      </c>
      <c r="AP5229" s="1" t="s">
        <v>5712</v>
      </c>
      <c r="AR5229" s="1" t="s">
        <v>5712</v>
      </c>
      <c r="AT5229" s="1" t="s">
        <v>5712</v>
      </c>
      <c r="AV5229" s="1" t="s">
        <v>528</v>
      </c>
      <c r="AX5229" s="1" t="s">
        <v>529</v>
      </c>
      <c r="AY5229" s="1" t="s">
        <v>530</v>
      </c>
      <c r="AZ5229" s="1" t="s">
        <v>531</v>
      </c>
    </row>
    <row r="5230" spans="1:53" x14ac:dyDescent="0.35">
      <c r="A5230" s="1" t="s">
        <v>18454</v>
      </c>
      <c r="B5230" s="1" t="s">
        <v>18287</v>
      </c>
      <c r="C5230" s="1" t="s">
        <v>71</v>
      </c>
      <c r="D5230">
        <v>64</v>
      </c>
      <c r="E5230" s="1" t="s">
        <v>65</v>
      </c>
      <c r="F5230" s="1" t="s">
        <v>72</v>
      </c>
      <c r="G5230" s="1" t="s">
        <v>98</v>
      </c>
      <c r="H5230" s="1" t="s">
        <v>79</v>
      </c>
      <c r="I5230" s="1" t="s">
        <v>113</v>
      </c>
      <c r="J5230" s="1" t="s">
        <v>80</v>
      </c>
      <c r="K5230" s="1" t="s">
        <v>48</v>
      </c>
      <c r="L5230" s="1" t="s">
        <v>48</v>
      </c>
      <c r="M5230" s="1" t="s">
        <v>48</v>
      </c>
      <c r="N5230" s="1" t="s">
        <v>48</v>
      </c>
      <c r="O5230" s="1" t="s">
        <v>48</v>
      </c>
      <c r="P5230" s="1" t="s">
        <v>48</v>
      </c>
      <c r="Q5230" s="1" t="s">
        <v>48</v>
      </c>
      <c r="R5230" s="1" t="s">
        <v>48</v>
      </c>
      <c r="S5230" s="1" t="s">
        <v>48</v>
      </c>
      <c r="T5230" s="1" t="s">
        <v>48</v>
      </c>
      <c r="U5230" s="1" t="s">
        <v>49</v>
      </c>
      <c r="V5230" s="1" t="s">
        <v>48</v>
      </c>
      <c r="W5230" s="1" t="s">
        <v>48</v>
      </c>
      <c r="X5230" s="1" t="s">
        <v>116</v>
      </c>
      <c r="Y5230" s="1" t="s">
        <v>532</v>
      </c>
      <c r="AC5230" s="1" t="s">
        <v>5712</v>
      </c>
      <c r="AD5230" s="1" t="s">
        <v>5712</v>
      </c>
      <c r="AK5230" s="1" t="s">
        <v>77</v>
      </c>
      <c r="AN5230" s="1" t="s">
        <v>5712</v>
      </c>
      <c r="AP5230" s="1" t="s">
        <v>5712</v>
      </c>
      <c r="AR5230" s="1" t="s">
        <v>5712</v>
      </c>
      <c r="AT5230" s="1" t="s">
        <v>5712</v>
      </c>
      <c r="AV5230" s="1" t="s">
        <v>48</v>
      </c>
    </row>
    <row r="5231" spans="1:53" x14ac:dyDescent="0.35">
      <c r="A5231" s="1" t="s">
        <v>18455</v>
      </c>
      <c r="B5231" s="1" t="s">
        <v>18287</v>
      </c>
      <c r="C5231" s="1" t="s">
        <v>41</v>
      </c>
      <c r="D5231">
        <v>48</v>
      </c>
      <c r="E5231" s="1" t="s">
        <v>42</v>
      </c>
      <c r="F5231" s="1" t="s">
        <v>107</v>
      </c>
      <c r="G5231" s="1" t="s">
        <v>59</v>
      </c>
      <c r="H5231" s="1" t="s">
        <v>45</v>
      </c>
      <c r="I5231" s="1" t="s">
        <v>74</v>
      </c>
      <c r="J5231" s="1" t="s">
        <v>80</v>
      </c>
      <c r="K5231" s="1" t="s">
        <v>48</v>
      </c>
      <c r="L5231" s="1" t="s">
        <v>48</v>
      </c>
      <c r="M5231" s="1" t="s">
        <v>48</v>
      </c>
      <c r="N5231" s="1" t="s">
        <v>48</v>
      </c>
      <c r="O5231" s="1" t="s">
        <v>48</v>
      </c>
      <c r="P5231" s="1" t="s">
        <v>48</v>
      </c>
      <c r="Q5231" s="1" t="s">
        <v>48</v>
      </c>
      <c r="R5231" s="1" t="s">
        <v>48</v>
      </c>
      <c r="S5231" s="1" t="s">
        <v>48</v>
      </c>
      <c r="T5231" s="1" t="s">
        <v>49</v>
      </c>
      <c r="U5231" s="1" t="s">
        <v>48</v>
      </c>
      <c r="V5231" s="1" t="s">
        <v>48</v>
      </c>
      <c r="W5231" s="1" t="s">
        <v>48</v>
      </c>
      <c r="X5231" s="1" t="s">
        <v>116</v>
      </c>
      <c r="Y5231" s="1" t="s">
        <v>533</v>
      </c>
      <c r="AC5231" s="1" t="s">
        <v>5712</v>
      </c>
      <c r="AD5231" s="1" t="s">
        <v>5712</v>
      </c>
      <c r="AK5231" s="1" t="s">
        <v>63</v>
      </c>
      <c r="AN5231" s="1" t="s">
        <v>5712</v>
      </c>
      <c r="AP5231" s="1" t="s">
        <v>131</v>
      </c>
      <c r="AQ5231" s="1" t="s">
        <v>534</v>
      </c>
      <c r="AR5231" s="1" t="s">
        <v>87</v>
      </c>
      <c r="AS5231" s="1" t="s">
        <v>535</v>
      </c>
      <c r="AT5231" s="1" t="s">
        <v>5712</v>
      </c>
      <c r="AV5231" s="1" t="s">
        <v>536</v>
      </c>
      <c r="AW5231" s="1" t="s">
        <v>537</v>
      </c>
      <c r="AX5231" s="1" t="s">
        <v>538</v>
      </c>
    </row>
    <row r="5232" spans="1:53" x14ac:dyDescent="0.35">
      <c r="A5232" s="1" t="s">
        <v>18456</v>
      </c>
      <c r="B5232" s="1" t="s">
        <v>18287</v>
      </c>
      <c r="C5232" s="1" t="s">
        <v>41</v>
      </c>
      <c r="D5232">
        <v>54</v>
      </c>
      <c r="E5232" s="1" t="s">
        <v>42</v>
      </c>
      <c r="F5232" s="1" t="s">
        <v>72</v>
      </c>
      <c r="G5232" s="1" t="s">
        <v>44</v>
      </c>
      <c r="H5232" s="1" t="s">
        <v>109</v>
      </c>
      <c r="I5232" s="1" t="s">
        <v>90</v>
      </c>
      <c r="J5232" s="1" t="s">
        <v>80</v>
      </c>
      <c r="K5232" s="1" t="s">
        <v>48</v>
      </c>
      <c r="L5232" s="1" t="s">
        <v>48</v>
      </c>
      <c r="M5232" s="1" t="s">
        <v>48</v>
      </c>
      <c r="N5232" s="1" t="s">
        <v>48</v>
      </c>
      <c r="O5232" s="1" t="s">
        <v>48</v>
      </c>
      <c r="P5232" s="1" t="s">
        <v>48</v>
      </c>
      <c r="Q5232" s="1" t="s">
        <v>48</v>
      </c>
      <c r="R5232" s="1" t="s">
        <v>48</v>
      </c>
      <c r="S5232" s="1" t="s">
        <v>48</v>
      </c>
      <c r="T5232" s="1" t="s">
        <v>49</v>
      </c>
      <c r="U5232" s="1" t="s">
        <v>48</v>
      </c>
      <c r="V5232" s="1" t="s">
        <v>48</v>
      </c>
      <c r="W5232" s="1" t="s">
        <v>48</v>
      </c>
      <c r="X5232" s="1" t="s">
        <v>62</v>
      </c>
      <c r="Z5232" s="1" t="s">
        <v>539</v>
      </c>
      <c r="AA5232" s="1" t="s">
        <v>539</v>
      </c>
      <c r="AC5232" s="1" t="s">
        <v>120</v>
      </c>
      <c r="AD5232" s="1" t="s">
        <v>5712</v>
      </c>
      <c r="AK5232" s="1" t="s">
        <v>55</v>
      </c>
      <c r="AN5232" s="1" t="s">
        <v>5712</v>
      </c>
      <c r="AP5232" s="1" t="s">
        <v>5712</v>
      </c>
      <c r="AR5232" s="1" t="s">
        <v>5712</v>
      </c>
      <c r="AT5232" s="1" t="s">
        <v>5712</v>
      </c>
      <c r="AV5232" s="1" t="s">
        <v>48</v>
      </c>
    </row>
    <row r="5233" spans="1:53" x14ac:dyDescent="0.35">
      <c r="A5233" s="1" t="s">
        <v>18457</v>
      </c>
      <c r="B5233" s="1" t="s">
        <v>18287</v>
      </c>
      <c r="C5233" s="1" t="s">
        <v>41</v>
      </c>
      <c r="D5233">
        <v>51</v>
      </c>
      <c r="E5233" s="1" t="s">
        <v>42</v>
      </c>
      <c r="F5233" s="1" t="s">
        <v>107</v>
      </c>
      <c r="G5233" s="1" t="s">
        <v>85</v>
      </c>
      <c r="H5233" s="1" t="s">
        <v>45</v>
      </c>
      <c r="I5233" s="1" t="s">
        <v>61</v>
      </c>
      <c r="J5233" s="1" t="s">
        <v>80</v>
      </c>
      <c r="K5233" s="1" t="s">
        <v>48</v>
      </c>
      <c r="L5233" s="1" t="s">
        <v>48</v>
      </c>
      <c r="M5233" s="1" t="s">
        <v>48</v>
      </c>
      <c r="N5233" s="1" t="s">
        <v>48</v>
      </c>
      <c r="O5233" s="1" t="s">
        <v>48</v>
      </c>
      <c r="P5233" s="1" t="s">
        <v>48</v>
      </c>
      <c r="Q5233" s="1" t="s">
        <v>48</v>
      </c>
      <c r="R5233" s="1" t="s">
        <v>48</v>
      </c>
      <c r="S5233" s="1" t="s">
        <v>48</v>
      </c>
      <c r="T5233" s="1" t="s">
        <v>48</v>
      </c>
      <c r="U5233" s="1" t="s">
        <v>49</v>
      </c>
      <c r="V5233" s="1" t="s">
        <v>48</v>
      </c>
      <c r="W5233" s="1" t="s">
        <v>48</v>
      </c>
      <c r="X5233" s="1" t="s">
        <v>51</v>
      </c>
      <c r="Y5233" s="1" t="s">
        <v>540</v>
      </c>
      <c r="AC5233" s="1" t="s">
        <v>5712</v>
      </c>
      <c r="AD5233" s="1" t="s">
        <v>5712</v>
      </c>
      <c r="AK5233" s="1" t="s">
        <v>55</v>
      </c>
      <c r="AN5233" s="1" t="s">
        <v>5712</v>
      </c>
      <c r="AP5233" s="1" t="s">
        <v>5712</v>
      </c>
      <c r="AR5233" s="1" t="s">
        <v>5712</v>
      </c>
      <c r="AT5233" s="1" t="s">
        <v>5712</v>
      </c>
      <c r="AV5233" s="1" t="s">
        <v>541</v>
      </c>
    </row>
    <row r="5234" spans="1:53" x14ac:dyDescent="0.35">
      <c r="A5234" s="1" t="s">
        <v>18458</v>
      </c>
      <c r="B5234" s="1" t="s">
        <v>18287</v>
      </c>
      <c r="C5234" s="1" t="s">
        <v>41</v>
      </c>
      <c r="D5234">
        <v>78</v>
      </c>
      <c r="E5234" s="1" t="s">
        <v>65</v>
      </c>
      <c r="F5234" s="1" t="s">
        <v>66</v>
      </c>
      <c r="G5234" s="1" t="s">
        <v>59</v>
      </c>
      <c r="H5234" s="1" t="s">
        <v>67</v>
      </c>
      <c r="I5234" s="1" t="s">
        <v>110</v>
      </c>
      <c r="J5234" s="1" t="s">
        <v>47</v>
      </c>
      <c r="K5234" s="1" t="s">
        <v>48</v>
      </c>
      <c r="L5234" s="1" t="s">
        <v>48</v>
      </c>
      <c r="M5234" s="1" t="s">
        <v>48</v>
      </c>
      <c r="N5234" s="1" t="s">
        <v>48</v>
      </c>
      <c r="O5234" s="1" t="s">
        <v>48</v>
      </c>
      <c r="P5234" s="1" t="s">
        <v>48</v>
      </c>
      <c r="Q5234" s="1" t="s">
        <v>48</v>
      </c>
      <c r="R5234" s="1" t="s">
        <v>49</v>
      </c>
      <c r="S5234" s="1" t="s">
        <v>48</v>
      </c>
      <c r="T5234" s="1" t="s">
        <v>48</v>
      </c>
      <c r="U5234" s="1" t="s">
        <v>48</v>
      </c>
      <c r="V5234" s="1" t="s">
        <v>48</v>
      </c>
      <c r="W5234" s="1" t="s">
        <v>48</v>
      </c>
      <c r="X5234" s="1" t="s">
        <v>62</v>
      </c>
      <c r="Z5234" s="1" t="s">
        <v>542</v>
      </c>
      <c r="AA5234" s="1" t="s">
        <v>542</v>
      </c>
      <c r="AC5234" s="1" t="s">
        <v>53</v>
      </c>
      <c r="AD5234" s="1" t="s">
        <v>5712</v>
      </c>
      <c r="AK5234" s="1" t="s">
        <v>63</v>
      </c>
      <c r="AN5234" s="1" t="s">
        <v>5712</v>
      </c>
      <c r="AP5234" s="1" t="s">
        <v>5712</v>
      </c>
      <c r="AR5234" s="1" t="s">
        <v>5712</v>
      </c>
      <c r="AT5234" s="1" t="s">
        <v>5712</v>
      </c>
      <c r="AV5234" s="1" t="s">
        <v>543</v>
      </c>
    </row>
    <row r="5235" spans="1:53" x14ac:dyDescent="0.35">
      <c r="A5235" s="1" t="s">
        <v>18459</v>
      </c>
      <c r="B5235" s="1" t="s">
        <v>18287</v>
      </c>
      <c r="C5235" s="1" t="s">
        <v>71</v>
      </c>
      <c r="D5235">
        <v>70</v>
      </c>
      <c r="E5235" s="1" t="s">
        <v>65</v>
      </c>
      <c r="F5235" s="1" t="s">
        <v>66</v>
      </c>
      <c r="G5235" s="1" t="s">
        <v>73</v>
      </c>
      <c r="H5235" s="1" t="s">
        <v>67</v>
      </c>
      <c r="I5235" s="1" t="s">
        <v>110</v>
      </c>
      <c r="J5235" s="1" t="s">
        <v>80</v>
      </c>
      <c r="K5235" s="1" t="s">
        <v>48</v>
      </c>
      <c r="L5235" s="1" t="s">
        <v>48</v>
      </c>
      <c r="M5235" s="1" t="s">
        <v>48</v>
      </c>
      <c r="N5235" s="1" t="s">
        <v>48</v>
      </c>
      <c r="O5235" s="1" t="s">
        <v>48</v>
      </c>
      <c r="P5235" s="1" t="s">
        <v>48</v>
      </c>
      <c r="Q5235" s="1" t="s">
        <v>48</v>
      </c>
      <c r="R5235" s="1" t="s">
        <v>48</v>
      </c>
      <c r="S5235" s="1" t="s">
        <v>48</v>
      </c>
      <c r="T5235" s="1" t="s">
        <v>48</v>
      </c>
      <c r="U5235" s="1" t="s">
        <v>48</v>
      </c>
      <c r="V5235" s="1" t="s">
        <v>49</v>
      </c>
      <c r="W5235" s="1" t="s">
        <v>48</v>
      </c>
      <c r="X5235" s="1" t="s">
        <v>75</v>
      </c>
      <c r="Y5235" s="1" t="s">
        <v>544</v>
      </c>
      <c r="AC5235" s="1" t="s">
        <v>5712</v>
      </c>
      <c r="AD5235" s="1" t="s">
        <v>5712</v>
      </c>
      <c r="AK5235" s="1" t="s">
        <v>101</v>
      </c>
      <c r="AN5235" s="1" t="s">
        <v>5712</v>
      </c>
      <c r="AP5235" s="1" t="s">
        <v>5712</v>
      </c>
      <c r="AR5235" s="1" t="s">
        <v>5712</v>
      </c>
      <c r="AT5235" s="1" t="s">
        <v>5712</v>
      </c>
      <c r="AV5235" s="1" t="s">
        <v>545</v>
      </c>
    </row>
    <row r="5236" spans="1:53" x14ac:dyDescent="0.35">
      <c r="A5236" s="1" t="s">
        <v>18460</v>
      </c>
      <c r="B5236" s="1" t="s">
        <v>18287</v>
      </c>
      <c r="C5236" s="1" t="s">
        <v>71</v>
      </c>
      <c r="D5236">
        <v>34</v>
      </c>
      <c r="E5236" s="1" t="s">
        <v>57</v>
      </c>
      <c r="F5236" s="1" t="s">
        <v>107</v>
      </c>
      <c r="G5236" s="1" t="s">
        <v>98</v>
      </c>
      <c r="H5236" s="1" t="s">
        <v>45</v>
      </c>
      <c r="I5236" s="1" t="s">
        <v>74</v>
      </c>
      <c r="J5236" s="1" t="s">
        <v>47</v>
      </c>
      <c r="K5236" s="1" t="s">
        <v>49</v>
      </c>
      <c r="L5236" s="1" t="s">
        <v>48</v>
      </c>
      <c r="M5236" s="1" t="s">
        <v>48</v>
      </c>
      <c r="N5236" s="1" t="s">
        <v>48</v>
      </c>
      <c r="O5236" s="1" t="s">
        <v>48</v>
      </c>
      <c r="P5236" s="1" t="s">
        <v>48</v>
      </c>
      <c r="Q5236" s="1" t="s">
        <v>48</v>
      </c>
      <c r="R5236" s="1" t="s">
        <v>48</v>
      </c>
      <c r="S5236" s="1" t="s">
        <v>48</v>
      </c>
      <c r="T5236" s="1" t="s">
        <v>49</v>
      </c>
      <c r="U5236" s="1" t="s">
        <v>48</v>
      </c>
      <c r="V5236" s="1" t="s">
        <v>48</v>
      </c>
      <c r="W5236" s="1" t="s">
        <v>48</v>
      </c>
      <c r="X5236" s="1" t="s">
        <v>116</v>
      </c>
      <c r="Y5236" s="1" t="s">
        <v>546</v>
      </c>
      <c r="Z5236" s="1" t="s">
        <v>547</v>
      </c>
      <c r="AA5236" s="1" t="s">
        <v>547</v>
      </c>
      <c r="AC5236" s="1" t="s">
        <v>53</v>
      </c>
      <c r="AD5236" s="1" t="s">
        <v>5712</v>
      </c>
      <c r="AK5236" s="1" t="s">
        <v>63</v>
      </c>
      <c r="AN5236" s="1" t="s">
        <v>5712</v>
      </c>
      <c r="AP5236" s="1" t="s">
        <v>5712</v>
      </c>
      <c r="AR5236" s="1" t="s">
        <v>5712</v>
      </c>
      <c r="AT5236" s="1" t="s">
        <v>5712</v>
      </c>
      <c r="AV5236" s="1" t="s">
        <v>548</v>
      </c>
    </row>
    <row r="5237" spans="1:53" x14ac:dyDescent="0.35">
      <c r="A5237" s="1" t="s">
        <v>18461</v>
      </c>
      <c r="B5237" s="1" t="s">
        <v>18287</v>
      </c>
      <c r="C5237" s="1" t="s">
        <v>71</v>
      </c>
      <c r="D5237">
        <v>73</v>
      </c>
      <c r="E5237" s="1" t="s">
        <v>65</v>
      </c>
      <c r="F5237" s="1" t="s">
        <v>66</v>
      </c>
      <c r="G5237" s="1" t="s">
        <v>85</v>
      </c>
      <c r="H5237" s="1" t="s">
        <v>67</v>
      </c>
      <c r="I5237" s="1" t="s">
        <v>113</v>
      </c>
      <c r="J5237" s="1" t="s">
        <v>80</v>
      </c>
      <c r="K5237" s="1" t="s">
        <v>48</v>
      </c>
      <c r="L5237" s="1" t="s">
        <v>48</v>
      </c>
      <c r="M5237" s="1" t="s">
        <v>48</v>
      </c>
      <c r="N5237" s="1" t="s">
        <v>48</v>
      </c>
      <c r="O5237" s="1" t="s">
        <v>48</v>
      </c>
      <c r="P5237" s="1" t="s">
        <v>48</v>
      </c>
      <c r="Q5237" s="1" t="s">
        <v>48</v>
      </c>
      <c r="R5237" s="1" t="s">
        <v>48</v>
      </c>
      <c r="S5237" s="1" t="s">
        <v>48</v>
      </c>
      <c r="T5237" s="1" t="s">
        <v>48</v>
      </c>
      <c r="U5237" s="1" t="s">
        <v>49</v>
      </c>
      <c r="V5237" s="1" t="s">
        <v>48</v>
      </c>
      <c r="W5237" s="1" t="s">
        <v>48</v>
      </c>
      <c r="X5237" s="1" t="s">
        <v>62</v>
      </c>
      <c r="AC5237" s="1" t="s">
        <v>5712</v>
      </c>
      <c r="AD5237" s="1" t="s">
        <v>5712</v>
      </c>
      <c r="AK5237" s="1" t="s">
        <v>77</v>
      </c>
      <c r="AN5237" s="1" t="s">
        <v>5712</v>
      </c>
      <c r="AP5237" s="1" t="s">
        <v>5712</v>
      </c>
      <c r="AR5237" s="1" t="s">
        <v>5712</v>
      </c>
      <c r="AT5237" s="1" t="s">
        <v>5712</v>
      </c>
      <c r="AV5237" s="1" t="s">
        <v>549</v>
      </c>
    </row>
    <row r="5238" spans="1:53" x14ac:dyDescent="0.35">
      <c r="A5238" s="1" t="s">
        <v>18462</v>
      </c>
      <c r="B5238" s="1" t="s">
        <v>18287</v>
      </c>
      <c r="C5238" s="1" t="s">
        <v>41</v>
      </c>
      <c r="D5238">
        <v>69</v>
      </c>
      <c r="E5238" s="1" t="s">
        <v>65</v>
      </c>
      <c r="F5238" s="1" t="s">
        <v>43</v>
      </c>
      <c r="G5238" s="1" t="s">
        <v>44</v>
      </c>
      <c r="H5238" s="1" t="s">
        <v>67</v>
      </c>
      <c r="I5238" s="1" t="s">
        <v>68</v>
      </c>
      <c r="J5238" s="1" t="s">
        <v>80</v>
      </c>
      <c r="K5238" s="1" t="s">
        <v>48</v>
      </c>
      <c r="L5238" s="1" t="s">
        <v>48</v>
      </c>
      <c r="M5238" s="1" t="s">
        <v>48</v>
      </c>
      <c r="N5238" s="1" t="s">
        <v>48</v>
      </c>
      <c r="O5238" s="1" t="s">
        <v>48</v>
      </c>
      <c r="P5238" s="1" t="s">
        <v>48</v>
      </c>
      <c r="Q5238" s="1" t="s">
        <v>48</v>
      </c>
      <c r="R5238" s="1" t="s">
        <v>48</v>
      </c>
      <c r="S5238" s="1" t="s">
        <v>48</v>
      </c>
      <c r="T5238" s="1" t="s">
        <v>48</v>
      </c>
      <c r="U5238" s="1" t="s">
        <v>49</v>
      </c>
      <c r="V5238" s="1" t="s">
        <v>48</v>
      </c>
      <c r="W5238" s="1" t="s">
        <v>48</v>
      </c>
      <c r="X5238" s="1" t="s">
        <v>62</v>
      </c>
      <c r="Z5238" s="1" t="s">
        <v>550</v>
      </c>
      <c r="AA5238" s="1" t="s">
        <v>550</v>
      </c>
      <c r="AC5238" s="1" t="s">
        <v>94</v>
      </c>
      <c r="AD5238" s="1" t="s">
        <v>5712</v>
      </c>
      <c r="AK5238" s="1" t="s">
        <v>77</v>
      </c>
      <c r="AN5238" s="1" t="s">
        <v>5712</v>
      </c>
      <c r="AP5238" s="1" t="s">
        <v>5712</v>
      </c>
      <c r="AR5238" s="1" t="s">
        <v>5712</v>
      </c>
      <c r="AT5238" s="1" t="s">
        <v>5712</v>
      </c>
      <c r="AV5238" s="1" t="s">
        <v>551</v>
      </c>
      <c r="AW5238" s="1" t="s">
        <v>552</v>
      </c>
      <c r="AX5238" s="1" t="s">
        <v>553</v>
      </c>
      <c r="AY5238" s="1" t="s">
        <v>554</v>
      </c>
      <c r="BA5238" s="1" t="s">
        <v>555</v>
      </c>
    </row>
    <row r="5239" spans="1:53" x14ac:dyDescent="0.35">
      <c r="A5239" s="1" t="s">
        <v>18463</v>
      </c>
      <c r="B5239" s="1" t="s">
        <v>18287</v>
      </c>
      <c r="C5239" s="1" t="s">
        <v>41</v>
      </c>
      <c r="D5239">
        <v>44</v>
      </c>
      <c r="E5239" s="1" t="s">
        <v>42</v>
      </c>
      <c r="F5239" s="1" t="s">
        <v>72</v>
      </c>
      <c r="G5239" s="1" t="s">
        <v>44</v>
      </c>
      <c r="H5239" s="1" t="s">
        <v>109</v>
      </c>
      <c r="I5239" s="1" t="s">
        <v>46</v>
      </c>
      <c r="J5239" s="1" t="s">
        <v>47</v>
      </c>
      <c r="K5239" s="1" t="s">
        <v>48</v>
      </c>
      <c r="L5239" s="1" t="s">
        <v>48</v>
      </c>
      <c r="M5239" s="1" t="s">
        <v>48</v>
      </c>
      <c r="N5239" s="1" t="s">
        <v>49</v>
      </c>
      <c r="O5239" s="1" t="s">
        <v>48</v>
      </c>
      <c r="P5239" s="1" t="s">
        <v>48</v>
      </c>
      <c r="Q5239" s="1" t="s">
        <v>48</v>
      </c>
      <c r="R5239" s="1" t="s">
        <v>48</v>
      </c>
      <c r="S5239" s="1" t="s">
        <v>48</v>
      </c>
      <c r="T5239" s="1" t="s">
        <v>48</v>
      </c>
      <c r="U5239" s="1" t="s">
        <v>48</v>
      </c>
      <c r="V5239" s="1" t="s">
        <v>48</v>
      </c>
      <c r="W5239" s="1" t="s">
        <v>48</v>
      </c>
      <c r="X5239" s="1" t="s">
        <v>62</v>
      </c>
      <c r="AC5239" s="1" t="s">
        <v>5712</v>
      </c>
      <c r="AD5239" s="1" t="s">
        <v>5712</v>
      </c>
      <c r="AK5239" s="1" t="s">
        <v>77</v>
      </c>
      <c r="AN5239" s="1" t="s">
        <v>5712</v>
      </c>
      <c r="AP5239" s="1" t="s">
        <v>5712</v>
      </c>
      <c r="AR5239" s="1" t="s">
        <v>5712</v>
      </c>
      <c r="AT5239" s="1" t="s">
        <v>5712</v>
      </c>
      <c r="AV5239" s="1" t="s">
        <v>556</v>
      </c>
      <c r="AW5239" s="1" t="s">
        <v>557</v>
      </c>
    </row>
    <row r="5240" spans="1:53" x14ac:dyDescent="0.35">
      <c r="A5240" s="1" t="s">
        <v>18464</v>
      </c>
      <c r="B5240" s="1" t="s">
        <v>18287</v>
      </c>
      <c r="C5240" s="1" t="s">
        <v>71</v>
      </c>
      <c r="D5240">
        <v>54</v>
      </c>
      <c r="E5240" s="1" t="s">
        <v>42</v>
      </c>
      <c r="F5240" s="1" t="s">
        <v>66</v>
      </c>
      <c r="G5240" s="1" t="s">
        <v>59</v>
      </c>
      <c r="H5240" s="1" t="s">
        <v>45</v>
      </c>
      <c r="I5240" s="1" t="s">
        <v>74</v>
      </c>
      <c r="J5240" s="1" t="s">
        <v>80</v>
      </c>
      <c r="K5240" s="1" t="s">
        <v>48</v>
      </c>
      <c r="L5240" s="1" t="s">
        <v>48</v>
      </c>
      <c r="M5240" s="1" t="s">
        <v>48</v>
      </c>
      <c r="N5240" s="1" t="s">
        <v>48</v>
      </c>
      <c r="O5240" s="1" t="s">
        <v>48</v>
      </c>
      <c r="P5240" s="1" t="s">
        <v>48</v>
      </c>
      <c r="Q5240" s="1" t="s">
        <v>48</v>
      </c>
      <c r="R5240" s="1" t="s">
        <v>48</v>
      </c>
      <c r="S5240" s="1" t="s">
        <v>48</v>
      </c>
      <c r="T5240" s="1" t="s">
        <v>48</v>
      </c>
      <c r="U5240" s="1" t="s">
        <v>48</v>
      </c>
      <c r="V5240" s="1" t="s">
        <v>48</v>
      </c>
      <c r="W5240" s="1" t="s">
        <v>49</v>
      </c>
      <c r="X5240" s="1" t="s">
        <v>62</v>
      </c>
      <c r="Z5240" s="1" t="s">
        <v>558</v>
      </c>
      <c r="AA5240" s="1" t="s">
        <v>558</v>
      </c>
      <c r="AC5240" s="1" t="s">
        <v>94</v>
      </c>
      <c r="AD5240" s="1" t="s">
        <v>5712</v>
      </c>
      <c r="AK5240" s="1" t="s">
        <v>55</v>
      </c>
      <c r="AN5240" s="1" t="s">
        <v>5712</v>
      </c>
      <c r="AP5240" s="1" t="s">
        <v>5712</v>
      </c>
      <c r="AR5240" s="1" t="s">
        <v>5712</v>
      </c>
      <c r="AT5240" s="1" t="s">
        <v>5712</v>
      </c>
      <c r="AV5240" s="1" t="s">
        <v>559</v>
      </c>
      <c r="AW5240" s="1" t="s">
        <v>560</v>
      </c>
      <c r="AX5240" s="1" t="s">
        <v>560</v>
      </c>
    </row>
    <row r="5241" spans="1:53" x14ac:dyDescent="0.35">
      <c r="A5241" s="1" t="s">
        <v>18465</v>
      </c>
      <c r="B5241" s="1" t="s">
        <v>18287</v>
      </c>
      <c r="C5241" s="1" t="s">
        <v>71</v>
      </c>
      <c r="D5241">
        <v>68</v>
      </c>
      <c r="E5241" s="1" t="s">
        <v>65</v>
      </c>
      <c r="F5241" s="1" t="s">
        <v>66</v>
      </c>
      <c r="G5241" s="1" t="s">
        <v>73</v>
      </c>
      <c r="H5241" s="1" t="s">
        <v>67</v>
      </c>
      <c r="I5241" s="1" t="s">
        <v>46</v>
      </c>
      <c r="J5241" s="1" t="s">
        <v>47</v>
      </c>
      <c r="K5241" s="1" t="s">
        <v>49</v>
      </c>
      <c r="L5241" s="1" t="s">
        <v>48</v>
      </c>
      <c r="M5241" s="1" t="s">
        <v>48</v>
      </c>
      <c r="N5241" s="1" t="s">
        <v>48</v>
      </c>
      <c r="O5241" s="1" t="s">
        <v>48</v>
      </c>
      <c r="P5241" s="1" t="s">
        <v>48</v>
      </c>
      <c r="Q5241" s="1" t="s">
        <v>48</v>
      </c>
      <c r="R5241" s="1" t="s">
        <v>48</v>
      </c>
      <c r="S5241" s="1" t="s">
        <v>48</v>
      </c>
      <c r="T5241" s="1" t="s">
        <v>48</v>
      </c>
      <c r="U5241" s="1" t="s">
        <v>48</v>
      </c>
      <c r="V5241" s="1" t="s">
        <v>48</v>
      </c>
      <c r="W5241" s="1" t="s">
        <v>48</v>
      </c>
      <c r="X5241" s="1" t="s">
        <v>116</v>
      </c>
      <c r="Y5241" s="1" t="s">
        <v>561</v>
      </c>
      <c r="AC5241" s="1" t="s">
        <v>5712</v>
      </c>
      <c r="AD5241" s="1" t="s">
        <v>5712</v>
      </c>
      <c r="AK5241" s="1" t="s">
        <v>55</v>
      </c>
      <c r="AN5241" s="1" t="s">
        <v>5712</v>
      </c>
      <c r="AP5241" s="1" t="s">
        <v>5712</v>
      </c>
      <c r="AR5241" s="1" t="s">
        <v>5712</v>
      </c>
      <c r="AT5241" s="1" t="s">
        <v>5712</v>
      </c>
      <c r="AV5241" s="1" t="s">
        <v>562</v>
      </c>
      <c r="AW5241" s="1" t="s">
        <v>563</v>
      </c>
      <c r="AX5241" s="1" t="s">
        <v>564</v>
      </c>
    </row>
    <row r="5242" spans="1:53" x14ac:dyDescent="0.35">
      <c r="A5242" s="1" t="s">
        <v>18466</v>
      </c>
      <c r="B5242" s="1" t="s">
        <v>18287</v>
      </c>
      <c r="C5242" s="1" t="s">
        <v>41</v>
      </c>
      <c r="D5242">
        <v>77</v>
      </c>
      <c r="E5242" s="1" t="s">
        <v>65</v>
      </c>
      <c r="F5242" s="1" t="s">
        <v>72</v>
      </c>
      <c r="G5242" s="1" t="s">
        <v>85</v>
      </c>
      <c r="H5242" s="1" t="s">
        <v>386</v>
      </c>
      <c r="I5242" s="1" t="s">
        <v>74</v>
      </c>
      <c r="J5242" s="1" t="s">
        <v>80</v>
      </c>
      <c r="K5242" s="1" t="s">
        <v>48</v>
      </c>
      <c r="L5242" s="1" t="s">
        <v>48</v>
      </c>
      <c r="M5242" s="1" t="s">
        <v>48</v>
      </c>
      <c r="N5242" s="1" t="s">
        <v>48</v>
      </c>
      <c r="O5242" s="1" t="s">
        <v>48</v>
      </c>
      <c r="P5242" s="1" t="s">
        <v>49</v>
      </c>
      <c r="Q5242" s="1" t="s">
        <v>48</v>
      </c>
      <c r="R5242" s="1" t="s">
        <v>48</v>
      </c>
      <c r="S5242" s="1" t="s">
        <v>48</v>
      </c>
      <c r="T5242" s="1" t="s">
        <v>48</v>
      </c>
      <c r="U5242" s="1" t="s">
        <v>48</v>
      </c>
      <c r="V5242" s="1" t="s">
        <v>48</v>
      </c>
      <c r="W5242" s="1" t="s">
        <v>48</v>
      </c>
      <c r="X5242" s="1" t="s">
        <v>51</v>
      </c>
      <c r="Y5242" s="1" t="s">
        <v>565</v>
      </c>
      <c r="Z5242" s="1" t="s">
        <v>566</v>
      </c>
      <c r="AA5242" s="1" t="s">
        <v>566</v>
      </c>
      <c r="AC5242" s="1" t="s">
        <v>94</v>
      </c>
      <c r="AD5242" s="1" t="s">
        <v>5712</v>
      </c>
      <c r="AK5242" s="1" t="s">
        <v>63</v>
      </c>
      <c r="AN5242" s="1" t="s">
        <v>5712</v>
      </c>
      <c r="AP5242" s="1" t="s">
        <v>81</v>
      </c>
      <c r="AR5242" s="1" t="s">
        <v>5712</v>
      </c>
      <c r="AT5242" s="1" t="s">
        <v>87</v>
      </c>
      <c r="AU5242" s="1" t="s">
        <v>567</v>
      </c>
      <c r="AV5242" s="1" t="s">
        <v>568</v>
      </c>
    </row>
    <row r="5243" spans="1:53" x14ac:dyDescent="0.35">
      <c r="A5243" s="1" t="s">
        <v>18467</v>
      </c>
      <c r="B5243" s="1" t="s">
        <v>18287</v>
      </c>
      <c r="C5243" s="1" t="s">
        <v>71</v>
      </c>
      <c r="D5243">
        <v>77</v>
      </c>
      <c r="E5243" s="1" t="s">
        <v>65</v>
      </c>
      <c r="F5243" s="1" t="s">
        <v>66</v>
      </c>
      <c r="G5243" s="1" t="s">
        <v>59</v>
      </c>
      <c r="H5243" s="1" t="s">
        <v>79</v>
      </c>
      <c r="I5243" s="1" t="s">
        <v>110</v>
      </c>
      <c r="J5243" s="1" t="s">
        <v>80</v>
      </c>
      <c r="K5243" s="1" t="s">
        <v>48</v>
      </c>
      <c r="L5243" s="1" t="s">
        <v>48</v>
      </c>
      <c r="M5243" s="1" t="s">
        <v>48</v>
      </c>
      <c r="N5243" s="1" t="s">
        <v>48</v>
      </c>
      <c r="O5243" s="1" t="s">
        <v>48</v>
      </c>
      <c r="P5243" s="1" t="s">
        <v>48</v>
      </c>
      <c r="Q5243" s="1" t="s">
        <v>48</v>
      </c>
      <c r="R5243" s="1" t="s">
        <v>48</v>
      </c>
      <c r="S5243" s="1" t="s">
        <v>48</v>
      </c>
      <c r="T5243" s="1" t="s">
        <v>48</v>
      </c>
      <c r="U5243" s="1" t="s">
        <v>48</v>
      </c>
      <c r="V5243" s="1" t="s">
        <v>48</v>
      </c>
      <c r="W5243" s="1" t="s">
        <v>49</v>
      </c>
      <c r="X5243" s="1" t="s">
        <v>116</v>
      </c>
      <c r="Y5243" s="1" t="s">
        <v>569</v>
      </c>
      <c r="AC5243" s="1" t="s">
        <v>5712</v>
      </c>
      <c r="AD5243" s="1" t="s">
        <v>5712</v>
      </c>
      <c r="AK5243" s="1" t="s">
        <v>63</v>
      </c>
      <c r="AN5243" s="1" t="s">
        <v>5712</v>
      </c>
      <c r="AP5243" s="1" t="s">
        <v>5712</v>
      </c>
      <c r="AR5243" s="1" t="s">
        <v>5712</v>
      </c>
      <c r="AT5243" s="1" t="s">
        <v>5712</v>
      </c>
      <c r="AV5243" s="1" t="s">
        <v>570</v>
      </c>
    </row>
    <row r="5244" spans="1:53" x14ac:dyDescent="0.35">
      <c r="A5244" s="1" t="s">
        <v>18468</v>
      </c>
      <c r="B5244" s="1" t="s">
        <v>18287</v>
      </c>
      <c r="C5244" s="1" t="s">
        <v>71</v>
      </c>
      <c r="D5244">
        <v>76</v>
      </c>
      <c r="E5244" s="1" t="s">
        <v>65</v>
      </c>
      <c r="F5244" s="1" t="s">
        <v>43</v>
      </c>
      <c r="G5244" s="1" t="s">
        <v>44</v>
      </c>
      <c r="H5244" s="1" t="s">
        <v>67</v>
      </c>
      <c r="I5244" s="1" t="s">
        <v>90</v>
      </c>
      <c r="J5244" s="1" t="s">
        <v>80</v>
      </c>
      <c r="K5244" s="1" t="s">
        <v>48</v>
      </c>
      <c r="L5244" s="1" t="s">
        <v>48</v>
      </c>
      <c r="M5244" s="1" t="s">
        <v>48</v>
      </c>
      <c r="N5244" s="1" t="s">
        <v>48</v>
      </c>
      <c r="O5244" s="1" t="s">
        <v>48</v>
      </c>
      <c r="P5244" s="1" t="s">
        <v>48</v>
      </c>
      <c r="Q5244" s="1" t="s">
        <v>48</v>
      </c>
      <c r="R5244" s="1" t="s">
        <v>48</v>
      </c>
      <c r="S5244" s="1" t="s">
        <v>48</v>
      </c>
      <c r="T5244" s="1" t="s">
        <v>48</v>
      </c>
      <c r="U5244" s="1" t="s">
        <v>48</v>
      </c>
      <c r="V5244" s="1" t="s">
        <v>48</v>
      </c>
      <c r="W5244" s="1" t="s">
        <v>49</v>
      </c>
      <c r="X5244" s="1" t="s">
        <v>62</v>
      </c>
      <c r="AC5244" s="1" t="s">
        <v>5712</v>
      </c>
      <c r="AD5244" s="1" t="s">
        <v>5712</v>
      </c>
      <c r="AK5244" s="1" t="s">
        <v>77</v>
      </c>
      <c r="AN5244" s="1" t="s">
        <v>5712</v>
      </c>
      <c r="AP5244" s="1" t="s">
        <v>5712</v>
      </c>
      <c r="AR5244" s="1" t="s">
        <v>5712</v>
      </c>
      <c r="AT5244" s="1" t="s">
        <v>5712</v>
      </c>
      <c r="AV5244" s="1" t="s">
        <v>571</v>
      </c>
      <c r="AW5244" s="1" t="s">
        <v>572</v>
      </c>
      <c r="AX5244" s="1" t="s">
        <v>573</v>
      </c>
    </row>
    <row r="5245" spans="1:53" x14ac:dyDescent="0.35">
      <c r="A5245" s="1" t="s">
        <v>18469</v>
      </c>
      <c r="B5245" s="1" t="s">
        <v>18287</v>
      </c>
      <c r="C5245" s="1" t="s">
        <v>41</v>
      </c>
      <c r="D5245">
        <v>63</v>
      </c>
      <c r="E5245" s="1" t="s">
        <v>65</v>
      </c>
      <c r="F5245" s="1" t="s">
        <v>107</v>
      </c>
      <c r="G5245" s="1" t="s">
        <v>59</v>
      </c>
      <c r="H5245" s="1" t="s">
        <v>45</v>
      </c>
      <c r="I5245" s="1" t="s">
        <v>74</v>
      </c>
      <c r="J5245" s="1" t="s">
        <v>80</v>
      </c>
      <c r="K5245" s="1" t="s">
        <v>48</v>
      </c>
      <c r="L5245" s="1" t="s">
        <v>48</v>
      </c>
      <c r="M5245" s="1" t="s">
        <v>48</v>
      </c>
      <c r="N5245" s="1" t="s">
        <v>48</v>
      </c>
      <c r="O5245" s="1" t="s">
        <v>48</v>
      </c>
      <c r="P5245" s="1" t="s">
        <v>48</v>
      </c>
      <c r="Q5245" s="1" t="s">
        <v>48</v>
      </c>
      <c r="R5245" s="1" t="s">
        <v>48</v>
      </c>
      <c r="S5245" s="1" t="s">
        <v>48</v>
      </c>
      <c r="T5245" s="1" t="s">
        <v>49</v>
      </c>
      <c r="U5245" s="1" t="s">
        <v>48</v>
      </c>
      <c r="V5245" s="1" t="s">
        <v>48</v>
      </c>
      <c r="W5245" s="1" t="s">
        <v>48</v>
      </c>
      <c r="X5245" s="1" t="s">
        <v>62</v>
      </c>
      <c r="Z5245" s="1" t="s">
        <v>574</v>
      </c>
      <c r="AA5245" s="1" t="s">
        <v>574</v>
      </c>
      <c r="AC5245" s="1" t="s">
        <v>103</v>
      </c>
      <c r="AD5245" s="1" t="s">
        <v>5712</v>
      </c>
      <c r="AK5245" s="1" t="s">
        <v>77</v>
      </c>
      <c r="AN5245" s="1" t="s">
        <v>5712</v>
      </c>
      <c r="AP5245" s="1" t="s">
        <v>5712</v>
      </c>
      <c r="AR5245" s="1" t="s">
        <v>5712</v>
      </c>
      <c r="AT5245" s="1" t="s">
        <v>5712</v>
      </c>
      <c r="AV5245" s="1" t="s">
        <v>575</v>
      </c>
      <c r="AX5245" s="1" t="s">
        <v>576</v>
      </c>
    </row>
    <row r="5246" spans="1:53" x14ac:dyDescent="0.35">
      <c r="A5246" s="1" t="s">
        <v>18470</v>
      </c>
      <c r="B5246" s="1" t="s">
        <v>18287</v>
      </c>
      <c r="C5246" s="1" t="s">
        <v>41</v>
      </c>
      <c r="D5246">
        <v>35</v>
      </c>
      <c r="E5246" s="1" t="s">
        <v>42</v>
      </c>
      <c r="F5246" s="1" t="s">
        <v>43</v>
      </c>
      <c r="G5246" s="1" t="s">
        <v>98</v>
      </c>
      <c r="H5246" s="1" t="s">
        <v>45</v>
      </c>
      <c r="I5246" s="1" t="s">
        <v>61</v>
      </c>
      <c r="J5246" s="1" t="s">
        <v>80</v>
      </c>
      <c r="K5246" s="1" t="s">
        <v>48</v>
      </c>
      <c r="L5246" s="1" t="s">
        <v>48</v>
      </c>
      <c r="M5246" s="1" t="s">
        <v>48</v>
      </c>
      <c r="N5246" s="1" t="s">
        <v>48</v>
      </c>
      <c r="O5246" s="1" t="s">
        <v>48</v>
      </c>
      <c r="P5246" s="1" t="s">
        <v>48</v>
      </c>
      <c r="Q5246" s="1" t="s">
        <v>48</v>
      </c>
      <c r="R5246" s="1" t="s">
        <v>48</v>
      </c>
      <c r="S5246" s="1" t="s">
        <v>48</v>
      </c>
      <c r="T5246" s="1" t="s">
        <v>48</v>
      </c>
      <c r="U5246" s="1" t="s">
        <v>49</v>
      </c>
      <c r="V5246" s="1" t="s">
        <v>48</v>
      </c>
      <c r="W5246" s="1" t="s">
        <v>48</v>
      </c>
      <c r="X5246" s="1" t="s">
        <v>62</v>
      </c>
      <c r="AC5246" s="1" t="s">
        <v>5712</v>
      </c>
      <c r="AD5246" s="1" t="s">
        <v>5712</v>
      </c>
      <c r="AK5246" s="1" t="s">
        <v>55</v>
      </c>
      <c r="AN5246" s="1" t="s">
        <v>5712</v>
      </c>
      <c r="AP5246" s="1" t="s">
        <v>5712</v>
      </c>
      <c r="AR5246" s="1" t="s">
        <v>5712</v>
      </c>
      <c r="AT5246" s="1" t="s">
        <v>5712</v>
      </c>
      <c r="AV5246" s="1" t="s">
        <v>577</v>
      </c>
      <c r="AX5246" s="1" t="s">
        <v>578</v>
      </c>
    </row>
    <row r="5247" spans="1:53" x14ac:dyDescent="0.35">
      <c r="A5247" s="1" t="s">
        <v>18471</v>
      </c>
      <c r="B5247" s="1" t="s">
        <v>18287</v>
      </c>
      <c r="C5247" s="1" t="s">
        <v>41</v>
      </c>
      <c r="D5247">
        <v>46</v>
      </c>
      <c r="E5247" s="1" t="s">
        <v>42</v>
      </c>
      <c r="F5247" s="1" t="s">
        <v>72</v>
      </c>
      <c r="G5247" s="1" t="s">
        <v>98</v>
      </c>
      <c r="H5247" s="1" t="s">
        <v>45</v>
      </c>
      <c r="I5247" s="1" t="s">
        <v>46</v>
      </c>
      <c r="J5247" s="1" t="s">
        <v>80</v>
      </c>
      <c r="K5247" s="1" t="s">
        <v>48</v>
      </c>
      <c r="L5247" s="1" t="s">
        <v>48</v>
      </c>
      <c r="M5247" s="1" t="s">
        <v>48</v>
      </c>
      <c r="N5247" s="1" t="s">
        <v>48</v>
      </c>
      <c r="O5247" s="1" t="s">
        <v>48</v>
      </c>
      <c r="P5247" s="1" t="s">
        <v>48</v>
      </c>
      <c r="Q5247" s="1" t="s">
        <v>48</v>
      </c>
      <c r="R5247" s="1" t="s">
        <v>48</v>
      </c>
      <c r="S5247" s="1" t="s">
        <v>48</v>
      </c>
      <c r="T5247" s="1" t="s">
        <v>48</v>
      </c>
      <c r="U5247" s="1" t="s">
        <v>49</v>
      </c>
      <c r="V5247" s="1" t="s">
        <v>48</v>
      </c>
      <c r="W5247" s="1" t="s">
        <v>48</v>
      </c>
      <c r="X5247" s="1" t="s">
        <v>62</v>
      </c>
      <c r="AC5247" s="1" t="s">
        <v>5712</v>
      </c>
      <c r="AD5247" s="1" t="s">
        <v>5712</v>
      </c>
      <c r="AK5247" s="1" t="s">
        <v>77</v>
      </c>
      <c r="AN5247" s="1" t="s">
        <v>5712</v>
      </c>
      <c r="AP5247" s="1" t="s">
        <v>5712</v>
      </c>
      <c r="AR5247" s="1" t="s">
        <v>5712</v>
      </c>
      <c r="AT5247" s="1" t="s">
        <v>5712</v>
      </c>
      <c r="AV5247" s="1" t="s">
        <v>579</v>
      </c>
    </row>
    <row r="5248" spans="1:53" x14ac:dyDescent="0.35">
      <c r="A5248" s="1" t="s">
        <v>18472</v>
      </c>
      <c r="B5248" s="1" t="s">
        <v>18287</v>
      </c>
      <c r="C5248" s="1" t="s">
        <v>71</v>
      </c>
      <c r="D5248">
        <v>76</v>
      </c>
      <c r="E5248" s="1" t="s">
        <v>65</v>
      </c>
      <c r="F5248" s="1" t="s">
        <v>66</v>
      </c>
      <c r="G5248" s="1" t="s">
        <v>73</v>
      </c>
      <c r="H5248" s="1" t="s">
        <v>67</v>
      </c>
      <c r="I5248" s="1" t="s">
        <v>68</v>
      </c>
      <c r="J5248" s="1" t="s">
        <v>80</v>
      </c>
      <c r="K5248" s="1" t="s">
        <v>48</v>
      </c>
      <c r="L5248" s="1" t="s">
        <v>48</v>
      </c>
      <c r="M5248" s="1" t="s">
        <v>48</v>
      </c>
      <c r="N5248" s="1" t="s">
        <v>48</v>
      </c>
      <c r="O5248" s="1" t="s">
        <v>48</v>
      </c>
      <c r="P5248" s="1" t="s">
        <v>48</v>
      </c>
      <c r="Q5248" s="1" t="s">
        <v>48</v>
      </c>
      <c r="R5248" s="1" t="s">
        <v>48</v>
      </c>
      <c r="S5248" s="1" t="s">
        <v>48</v>
      </c>
      <c r="T5248" s="1" t="s">
        <v>48</v>
      </c>
      <c r="U5248" s="1" t="s">
        <v>48</v>
      </c>
      <c r="V5248" s="1" t="s">
        <v>48</v>
      </c>
      <c r="W5248" s="1" t="s">
        <v>49</v>
      </c>
      <c r="X5248" s="1" t="s">
        <v>62</v>
      </c>
      <c r="AC5248" s="1" t="s">
        <v>5712</v>
      </c>
      <c r="AD5248" s="1" t="s">
        <v>5712</v>
      </c>
      <c r="AK5248" s="1" t="s">
        <v>77</v>
      </c>
      <c r="AN5248" s="1" t="s">
        <v>5712</v>
      </c>
      <c r="AP5248" s="1" t="s">
        <v>5712</v>
      </c>
      <c r="AR5248" s="1" t="s">
        <v>5712</v>
      </c>
      <c r="AT5248" s="1" t="s">
        <v>5712</v>
      </c>
      <c r="AV5248" s="1" t="s">
        <v>580</v>
      </c>
    </row>
    <row r="5249" spans="1:53" x14ac:dyDescent="0.35">
      <c r="A5249" s="1" t="s">
        <v>18473</v>
      </c>
      <c r="B5249" s="1" t="s">
        <v>18287</v>
      </c>
      <c r="C5249" s="1" t="s">
        <v>41</v>
      </c>
      <c r="D5249">
        <v>77</v>
      </c>
      <c r="E5249" s="1" t="s">
        <v>65</v>
      </c>
      <c r="F5249" s="1" t="s">
        <v>66</v>
      </c>
      <c r="G5249" s="1" t="s">
        <v>44</v>
      </c>
      <c r="H5249" s="1" t="s">
        <v>67</v>
      </c>
      <c r="I5249" s="1" t="s">
        <v>110</v>
      </c>
      <c r="J5249" s="1" t="s">
        <v>80</v>
      </c>
      <c r="K5249" s="1" t="s">
        <v>48</v>
      </c>
      <c r="L5249" s="1" t="s">
        <v>48</v>
      </c>
      <c r="M5249" s="1" t="s">
        <v>48</v>
      </c>
      <c r="N5249" s="1" t="s">
        <v>48</v>
      </c>
      <c r="O5249" s="1" t="s">
        <v>48</v>
      </c>
      <c r="P5249" s="1" t="s">
        <v>48</v>
      </c>
      <c r="Q5249" s="1" t="s">
        <v>48</v>
      </c>
      <c r="R5249" s="1" t="s">
        <v>48</v>
      </c>
      <c r="S5249" s="1" t="s">
        <v>48</v>
      </c>
      <c r="T5249" s="1" t="s">
        <v>48</v>
      </c>
      <c r="U5249" s="1" t="s">
        <v>48</v>
      </c>
      <c r="V5249" s="1" t="s">
        <v>49</v>
      </c>
      <c r="W5249" s="1" t="s">
        <v>48</v>
      </c>
      <c r="X5249" s="1" t="s">
        <v>62</v>
      </c>
      <c r="Z5249" s="1" t="s">
        <v>581</v>
      </c>
      <c r="AA5249" s="1" t="s">
        <v>581</v>
      </c>
      <c r="AC5249" s="1" t="s">
        <v>94</v>
      </c>
      <c r="AD5249" s="1" t="s">
        <v>5712</v>
      </c>
      <c r="AK5249" s="1" t="s">
        <v>77</v>
      </c>
      <c r="AN5249" s="1" t="s">
        <v>5712</v>
      </c>
      <c r="AP5249" s="1" t="s">
        <v>5712</v>
      </c>
      <c r="AR5249" s="1" t="s">
        <v>5712</v>
      </c>
      <c r="AT5249" s="1" t="s">
        <v>5712</v>
      </c>
      <c r="AV5249" s="1" t="s">
        <v>582</v>
      </c>
      <c r="AW5249" s="1" t="s">
        <v>583</v>
      </c>
      <c r="AX5249" s="1" t="s">
        <v>584</v>
      </c>
      <c r="AY5249" s="1" t="s">
        <v>585</v>
      </c>
      <c r="AZ5249" s="1" t="s">
        <v>586</v>
      </c>
      <c r="BA5249" s="1" t="s">
        <v>587</v>
      </c>
    </row>
    <row r="5250" spans="1:53" x14ac:dyDescent="0.35">
      <c r="A5250" s="1" t="s">
        <v>18474</v>
      </c>
      <c r="B5250" s="1" t="s">
        <v>18287</v>
      </c>
      <c r="C5250" s="1" t="s">
        <v>41</v>
      </c>
      <c r="D5250">
        <v>74</v>
      </c>
      <c r="E5250" s="1" t="s">
        <v>65</v>
      </c>
      <c r="F5250" s="1" t="s">
        <v>66</v>
      </c>
      <c r="G5250" s="1" t="s">
        <v>98</v>
      </c>
      <c r="H5250" s="1" t="s">
        <v>67</v>
      </c>
      <c r="I5250" s="1" t="s">
        <v>74</v>
      </c>
      <c r="J5250" s="1" t="s">
        <v>47</v>
      </c>
      <c r="K5250" s="1" t="s">
        <v>49</v>
      </c>
      <c r="L5250" s="1" t="s">
        <v>48</v>
      </c>
      <c r="M5250" s="1" t="s">
        <v>48</v>
      </c>
      <c r="N5250" s="1" t="s">
        <v>48</v>
      </c>
      <c r="O5250" s="1" t="s">
        <v>48</v>
      </c>
      <c r="P5250" s="1" t="s">
        <v>48</v>
      </c>
      <c r="Q5250" s="1" t="s">
        <v>48</v>
      </c>
      <c r="R5250" s="1" t="s">
        <v>48</v>
      </c>
      <c r="S5250" s="1" t="s">
        <v>48</v>
      </c>
      <c r="T5250" s="1" t="s">
        <v>49</v>
      </c>
      <c r="U5250" s="1" t="s">
        <v>48</v>
      </c>
      <c r="V5250" s="1" t="s">
        <v>48</v>
      </c>
      <c r="W5250" s="1" t="s">
        <v>48</v>
      </c>
      <c r="X5250" s="1" t="s">
        <v>62</v>
      </c>
      <c r="AC5250" s="1" t="s">
        <v>5712</v>
      </c>
      <c r="AD5250" s="1" t="s">
        <v>5712</v>
      </c>
      <c r="AK5250" s="1" t="s">
        <v>55</v>
      </c>
      <c r="AN5250" s="1" t="s">
        <v>5712</v>
      </c>
      <c r="AP5250" s="1" t="s">
        <v>5712</v>
      </c>
      <c r="AR5250" s="1" t="s">
        <v>5712</v>
      </c>
      <c r="AT5250" s="1" t="s">
        <v>5712</v>
      </c>
      <c r="AV5250" s="1" t="s">
        <v>588</v>
      </c>
    </row>
    <row r="5251" spans="1:53" x14ac:dyDescent="0.35">
      <c r="A5251" s="1" t="s">
        <v>18475</v>
      </c>
      <c r="B5251" s="1" t="s">
        <v>18287</v>
      </c>
      <c r="C5251" s="1" t="s">
        <v>41</v>
      </c>
      <c r="D5251">
        <v>70</v>
      </c>
      <c r="E5251" s="1" t="s">
        <v>65</v>
      </c>
      <c r="F5251" s="1" t="s">
        <v>66</v>
      </c>
      <c r="G5251" s="1" t="s">
        <v>44</v>
      </c>
      <c r="H5251" s="1" t="s">
        <v>67</v>
      </c>
      <c r="I5251" s="1" t="s">
        <v>90</v>
      </c>
      <c r="J5251" s="1" t="s">
        <v>47</v>
      </c>
      <c r="K5251" s="1" t="s">
        <v>48</v>
      </c>
      <c r="L5251" s="1" t="s">
        <v>48</v>
      </c>
      <c r="M5251" s="1" t="s">
        <v>48</v>
      </c>
      <c r="N5251" s="1" t="s">
        <v>49</v>
      </c>
      <c r="O5251" s="1" t="s">
        <v>48</v>
      </c>
      <c r="P5251" s="1" t="s">
        <v>48</v>
      </c>
      <c r="Q5251" s="1" t="s">
        <v>48</v>
      </c>
      <c r="R5251" s="1" t="s">
        <v>48</v>
      </c>
      <c r="S5251" s="1" t="s">
        <v>48</v>
      </c>
      <c r="T5251" s="1" t="s">
        <v>48</v>
      </c>
      <c r="U5251" s="1" t="s">
        <v>48</v>
      </c>
      <c r="V5251" s="1" t="s">
        <v>48</v>
      </c>
      <c r="W5251" s="1" t="s">
        <v>48</v>
      </c>
      <c r="X5251" s="1" t="s">
        <v>75</v>
      </c>
      <c r="Y5251" s="1" t="s">
        <v>589</v>
      </c>
      <c r="AC5251" s="1" t="s">
        <v>5712</v>
      </c>
      <c r="AD5251" s="1" t="s">
        <v>5712</v>
      </c>
      <c r="AK5251" s="1" t="s">
        <v>77</v>
      </c>
      <c r="AN5251" s="1" t="s">
        <v>81</v>
      </c>
      <c r="AP5251" s="1" t="s">
        <v>81</v>
      </c>
      <c r="AR5251" s="1" t="s">
        <v>5712</v>
      </c>
      <c r="AT5251" s="1" t="s">
        <v>82</v>
      </c>
      <c r="AU5251" s="1" t="s">
        <v>590</v>
      </c>
      <c r="AV5251" s="1" t="s">
        <v>591</v>
      </c>
    </row>
    <row r="5252" spans="1:53" x14ac:dyDescent="0.35">
      <c r="A5252" s="1" t="s">
        <v>18476</v>
      </c>
      <c r="B5252" s="1" t="s">
        <v>18287</v>
      </c>
      <c r="C5252" s="1" t="s">
        <v>41</v>
      </c>
      <c r="D5252">
        <v>55</v>
      </c>
      <c r="E5252" s="1" t="s">
        <v>65</v>
      </c>
      <c r="F5252" s="1" t="s">
        <v>43</v>
      </c>
      <c r="G5252" s="1" t="s">
        <v>85</v>
      </c>
      <c r="H5252" s="1" t="s">
        <v>60</v>
      </c>
      <c r="I5252" s="1" t="s">
        <v>61</v>
      </c>
      <c r="J5252" s="1" t="s">
        <v>80</v>
      </c>
      <c r="K5252" s="1" t="s">
        <v>48</v>
      </c>
      <c r="L5252" s="1" t="s">
        <v>48</v>
      </c>
      <c r="M5252" s="1" t="s">
        <v>48</v>
      </c>
      <c r="N5252" s="1" t="s">
        <v>49</v>
      </c>
      <c r="O5252" s="1" t="s">
        <v>48</v>
      </c>
      <c r="P5252" s="1" t="s">
        <v>48</v>
      </c>
      <c r="Q5252" s="1" t="s">
        <v>48</v>
      </c>
      <c r="R5252" s="1" t="s">
        <v>48</v>
      </c>
      <c r="S5252" s="1" t="s">
        <v>48</v>
      </c>
      <c r="T5252" s="1" t="s">
        <v>48</v>
      </c>
      <c r="U5252" s="1" t="s">
        <v>48</v>
      </c>
      <c r="V5252" s="1" t="s">
        <v>48</v>
      </c>
      <c r="W5252" s="1" t="s">
        <v>48</v>
      </c>
      <c r="X5252" s="1" t="s">
        <v>62</v>
      </c>
      <c r="AC5252" s="1" t="s">
        <v>5712</v>
      </c>
      <c r="AD5252" s="1" t="s">
        <v>5712</v>
      </c>
      <c r="AK5252" s="1" t="s">
        <v>63</v>
      </c>
      <c r="AN5252" s="1" t="s">
        <v>5712</v>
      </c>
      <c r="AP5252" s="1" t="s">
        <v>5712</v>
      </c>
      <c r="AR5252" s="1" t="s">
        <v>5712</v>
      </c>
      <c r="AT5252" s="1" t="s">
        <v>5712</v>
      </c>
      <c r="AV5252" s="1" t="s">
        <v>592</v>
      </c>
    </row>
    <row r="5253" spans="1:53" x14ac:dyDescent="0.35">
      <c r="A5253" s="1" t="s">
        <v>18477</v>
      </c>
      <c r="B5253" s="1" t="s">
        <v>18287</v>
      </c>
      <c r="C5253" s="1" t="s">
        <v>41</v>
      </c>
      <c r="D5253">
        <v>60</v>
      </c>
      <c r="E5253" s="1" t="s">
        <v>65</v>
      </c>
      <c r="F5253" s="1" t="s">
        <v>72</v>
      </c>
      <c r="G5253" s="1" t="s">
        <v>98</v>
      </c>
      <c r="H5253" s="1" t="s">
        <v>79</v>
      </c>
      <c r="I5253" s="1" t="s">
        <v>74</v>
      </c>
      <c r="J5253" s="1" t="s">
        <v>80</v>
      </c>
      <c r="K5253" s="1" t="s">
        <v>48</v>
      </c>
      <c r="L5253" s="1" t="s">
        <v>48</v>
      </c>
      <c r="M5253" s="1" t="s">
        <v>48</v>
      </c>
      <c r="N5253" s="1" t="s">
        <v>48</v>
      </c>
      <c r="O5253" s="1" t="s">
        <v>48</v>
      </c>
      <c r="P5253" s="1" t="s">
        <v>48</v>
      </c>
      <c r="Q5253" s="1" t="s">
        <v>48</v>
      </c>
      <c r="R5253" s="1" t="s">
        <v>48</v>
      </c>
      <c r="S5253" s="1" t="s">
        <v>48</v>
      </c>
      <c r="T5253" s="1" t="s">
        <v>49</v>
      </c>
      <c r="U5253" s="1" t="s">
        <v>48</v>
      </c>
      <c r="V5253" s="1" t="s">
        <v>48</v>
      </c>
      <c r="W5253" s="1" t="s">
        <v>48</v>
      </c>
      <c r="X5253" s="1" t="s">
        <v>116</v>
      </c>
      <c r="Y5253" s="1" t="s">
        <v>593</v>
      </c>
      <c r="AC5253" s="1" t="s">
        <v>5712</v>
      </c>
      <c r="AD5253" s="1" t="s">
        <v>5712</v>
      </c>
      <c r="AK5253" s="1" t="s">
        <v>55</v>
      </c>
      <c r="AN5253" s="1" t="s">
        <v>5712</v>
      </c>
      <c r="AP5253" s="1" t="s">
        <v>5712</v>
      </c>
      <c r="AR5253" s="1" t="s">
        <v>5712</v>
      </c>
      <c r="AT5253" s="1" t="s">
        <v>5712</v>
      </c>
      <c r="AV5253" s="1" t="s">
        <v>594</v>
      </c>
      <c r="AW5253" s="1" t="s">
        <v>595</v>
      </c>
      <c r="AX5253" s="1" t="s">
        <v>596</v>
      </c>
    </row>
    <row r="5254" spans="1:53" x14ac:dyDescent="0.35">
      <c r="A5254" s="1" t="s">
        <v>18478</v>
      </c>
      <c r="B5254" s="1" t="s">
        <v>18287</v>
      </c>
      <c r="C5254" s="1" t="s">
        <v>71</v>
      </c>
      <c r="D5254">
        <v>75</v>
      </c>
      <c r="E5254" s="1" t="s">
        <v>65</v>
      </c>
      <c r="F5254" s="1" t="s">
        <v>66</v>
      </c>
      <c r="G5254" s="1" t="s">
        <v>98</v>
      </c>
      <c r="H5254" s="1" t="s">
        <v>67</v>
      </c>
      <c r="I5254" s="1" t="s">
        <v>125</v>
      </c>
      <c r="J5254" s="1" t="s">
        <v>47</v>
      </c>
      <c r="K5254" s="1" t="s">
        <v>48</v>
      </c>
      <c r="L5254" s="1" t="s">
        <v>48</v>
      </c>
      <c r="M5254" s="1" t="s">
        <v>48</v>
      </c>
      <c r="N5254" s="1" t="s">
        <v>48</v>
      </c>
      <c r="O5254" s="1" t="s">
        <v>48</v>
      </c>
      <c r="P5254" s="1" t="s">
        <v>49</v>
      </c>
      <c r="Q5254" s="1" t="s">
        <v>48</v>
      </c>
      <c r="R5254" s="1" t="s">
        <v>48</v>
      </c>
      <c r="S5254" s="1" t="s">
        <v>48</v>
      </c>
      <c r="T5254" s="1" t="s">
        <v>48</v>
      </c>
      <c r="U5254" s="1" t="s">
        <v>48</v>
      </c>
      <c r="V5254" s="1" t="s">
        <v>48</v>
      </c>
      <c r="W5254" s="1" t="s">
        <v>48</v>
      </c>
      <c r="X5254" s="1" t="s">
        <v>62</v>
      </c>
      <c r="AC5254" s="1" t="s">
        <v>5712</v>
      </c>
      <c r="AD5254" s="1" t="s">
        <v>5712</v>
      </c>
      <c r="AK5254" s="1" t="s">
        <v>63</v>
      </c>
      <c r="AN5254" s="1" t="s">
        <v>5712</v>
      </c>
      <c r="AP5254" s="1" t="s">
        <v>5712</v>
      </c>
      <c r="AR5254" s="1" t="s">
        <v>5712</v>
      </c>
      <c r="AT5254" s="1" t="s">
        <v>5712</v>
      </c>
      <c r="AV5254" s="1" t="s">
        <v>597</v>
      </c>
      <c r="AW5254" s="1" t="s">
        <v>598</v>
      </c>
      <c r="AX5254" s="1" t="s">
        <v>599</v>
      </c>
    </row>
    <row r="5255" spans="1:53" x14ac:dyDescent="0.35">
      <c r="A5255" s="1" t="s">
        <v>18479</v>
      </c>
      <c r="B5255" s="1" t="s">
        <v>18287</v>
      </c>
      <c r="C5255" s="1" t="s">
        <v>71</v>
      </c>
      <c r="D5255">
        <v>69</v>
      </c>
      <c r="E5255" s="1" t="s">
        <v>65</v>
      </c>
      <c r="F5255" s="1" t="s">
        <v>66</v>
      </c>
      <c r="G5255" s="1" t="s">
        <v>59</v>
      </c>
      <c r="H5255" s="1" t="s">
        <v>67</v>
      </c>
      <c r="I5255" s="1" t="s">
        <v>90</v>
      </c>
      <c r="J5255" s="1" t="s">
        <v>80</v>
      </c>
      <c r="K5255" s="1" t="s">
        <v>48</v>
      </c>
      <c r="L5255" s="1" t="s">
        <v>48</v>
      </c>
      <c r="M5255" s="1" t="s">
        <v>48</v>
      </c>
      <c r="N5255" s="1" t="s">
        <v>49</v>
      </c>
      <c r="O5255" s="1" t="s">
        <v>48</v>
      </c>
      <c r="P5255" s="1" t="s">
        <v>48</v>
      </c>
      <c r="Q5255" s="1" t="s">
        <v>48</v>
      </c>
      <c r="R5255" s="1" t="s">
        <v>48</v>
      </c>
      <c r="S5255" s="1" t="s">
        <v>48</v>
      </c>
      <c r="T5255" s="1" t="s">
        <v>48</v>
      </c>
      <c r="U5255" s="1" t="s">
        <v>48</v>
      </c>
      <c r="V5255" s="1" t="s">
        <v>48</v>
      </c>
      <c r="W5255" s="1" t="s">
        <v>48</v>
      </c>
      <c r="X5255" s="1" t="s">
        <v>62</v>
      </c>
      <c r="Z5255" s="1" t="s">
        <v>600</v>
      </c>
      <c r="AA5255" s="1" t="s">
        <v>600</v>
      </c>
      <c r="AC5255" s="1" t="s">
        <v>53</v>
      </c>
      <c r="AD5255" s="1" t="s">
        <v>5712</v>
      </c>
      <c r="AK5255" s="1" t="s">
        <v>77</v>
      </c>
      <c r="AN5255" s="1" t="s">
        <v>5712</v>
      </c>
      <c r="AP5255" s="1" t="s">
        <v>5712</v>
      </c>
      <c r="AR5255" s="1" t="s">
        <v>5712</v>
      </c>
      <c r="AT5255" s="1" t="s">
        <v>5712</v>
      </c>
      <c r="AV5255" s="1" t="s">
        <v>601</v>
      </c>
      <c r="AW5255" s="1" t="s">
        <v>602</v>
      </c>
      <c r="AX5255" s="1" t="s">
        <v>603</v>
      </c>
    </row>
    <row r="5256" spans="1:53" x14ac:dyDescent="0.35">
      <c r="A5256" s="1" t="s">
        <v>18480</v>
      </c>
      <c r="B5256" s="1" t="s">
        <v>18287</v>
      </c>
      <c r="C5256" s="1" t="s">
        <v>41</v>
      </c>
      <c r="D5256">
        <v>57</v>
      </c>
      <c r="E5256" s="1" t="s">
        <v>65</v>
      </c>
      <c r="F5256" s="1" t="s">
        <v>66</v>
      </c>
      <c r="G5256" s="1" t="s">
        <v>73</v>
      </c>
      <c r="H5256" s="1" t="s">
        <v>60</v>
      </c>
      <c r="I5256" s="1" t="s">
        <v>125</v>
      </c>
      <c r="J5256" s="1" t="s">
        <v>47</v>
      </c>
      <c r="K5256" s="1" t="s">
        <v>48</v>
      </c>
      <c r="L5256" s="1" t="s">
        <v>48</v>
      </c>
      <c r="M5256" s="1" t="s">
        <v>49</v>
      </c>
      <c r="N5256" s="1" t="s">
        <v>48</v>
      </c>
      <c r="O5256" s="1" t="s">
        <v>48</v>
      </c>
      <c r="P5256" s="1" t="s">
        <v>48</v>
      </c>
      <c r="Q5256" s="1" t="s">
        <v>48</v>
      </c>
      <c r="R5256" s="1" t="s">
        <v>48</v>
      </c>
      <c r="S5256" s="1" t="s">
        <v>48</v>
      </c>
      <c r="T5256" s="1" t="s">
        <v>48</v>
      </c>
      <c r="U5256" s="1" t="s">
        <v>48</v>
      </c>
      <c r="V5256" s="1" t="s">
        <v>48</v>
      </c>
      <c r="W5256" s="1" t="s">
        <v>48</v>
      </c>
      <c r="X5256" s="1" t="s">
        <v>116</v>
      </c>
      <c r="Y5256" s="1" t="s">
        <v>604</v>
      </c>
      <c r="AC5256" s="1" t="s">
        <v>5712</v>
      </c>
      <c r="AD5256" s="1" t="s">
        <v>5712</v>
      </c>
      <c r="AK5256" s="1" t="s">
        <v>55</v>
      </c>
      <c r="AN5256" s="1" t="s">
        <v>5712</v>
      </c>
      <c r="AP5256" s="1" t="s">
        <v>5712</v>
      </c>
      <c r="AR5256" s="1" t="s">
        <v>5712</v>
      </c>
      <c r="AT5256" s="1" t="s">
        <v>5712</v>
      </c>
      <c r="AV5256" s="1" t="s">
        <v>605</v>
      </c>
    </row>
    <row r="5257" spans="1:53" x14ac:dyDescent="0.35">
      <c r="A5257" s="1" t="s">
        <v>18481</v>
      </c>
      <c r="B5257" s="1" t="s">
        <v>18287</v>
      </c>
      <c r="C5257" s="1" t="s">
        <v>41</v>
      </c>
      <c r="D5257">
        <v>81</v>
      </c>
      <c r="E5257" s="1" t="s">
        <v>65</v>
      </c>
      <c r="F5257" s="1" t="s">
        <v>66</v>
      </c>
      <c r="G5257" s="1" t="s">
        <v>44</v>
      </c>
      <c r="H5257" s="1" t="s">
        <v>67</v>
      </c>
      <c r="I5257" s="1" t="s">
        <v>61</v>
      </c>
      <c r="J5257" s="1" t="s">
        <v>47</v>
      </c>
      <c r="K5257" s="1" t="s">
        <v>49</v>
      </c>
      <c r="L5257" s="1" t="s">
        <v>48</v>
      </c>
      <c r="M5257" s="1" t="s">
        <v>48</v>
      </c>
      <c r="N5257" s="1" t="s">
        <v>48</v>
      </c>
      <c r="O5257" s="1" t="s">
        <v>48</v>
      </c>
      <c r="P5257" s="1" t="s">
        <v>48</v>
      </c>
      <c r="Q5257" s="1" t="s">
        <v>48</v>
      </c>
      <c r="R5257" s="1" t="s">
        <v>48</v>
      </c>
      <c r="S5257" s="1" t="s">
        <v>48</v>
      </c>
      <c r="T5257" s="1" t="s">
        <v>49</v>
      </c>
      <c r="U5257" s="1" t="s">
        <v>48</v>
      </c>
      <c r="V5257" s="1" t="s">
        <v>48</v>
      </c>
      <c r="W5257" s="1" t="s">
        <v>48</v>
      </c>
      <c r="X5257" s="1" t="s">
        <v>62</v>
      </c>
      <c r="Z5257" s="1" t="s">
        <v>606</v>
      </c>
      <c r="AA5257" s="1" t="s">
        <v>606</v>
      </c>
      <c r="AC5257" s="1" t="s">
        <v>120</v>
      </c>
      <c r="AD5257" s="1" t="s">
        <v>5712</v>
      </c>
      <c r="AK5257" s="1" t="s">
        <v>77</v>
      </c>
      <c r="AN5257" s="1" t="s">
        <v>5712</v>
      </c>
      <c r="AP5257" s="1" t="s">
        <v>5712</v>
      </c>
      <c r="AR5257" s="1" t="s">
        <v>5712</v>
      </c>
      <c r="AT5257" s="1" t="s">
        <v>5712</v>
      </c>
      <c r="AV5257" s="1" t="s">
        <v>607</v>
      </c>
      <c r="AW5257" s="1" t="s">
        <v>608</v>
      </c>
      <c r="AX5257" s="1" t="s">
        <v>609</v>
      </c>
      <c r="AY5257" s="1" t="s">
        <v>610</v>
      </c>
      <c r="AZ5257" s="1" t="s">
        <v>611</v>
      </c>
    </row>
    <row r="5258" spans="1:53" x14ac:dyDescent="0.35">
      <c r="A5258" s="1" t="s">
        <v>18482</v>
      </c>
      <c r="B5258" s="1" t="s">
        <v>18287</v>
      </c>
      <c r="C5258" s="1" t="s">
        <v>71</v>
      </c>
      <c r="D5258">
        <v>70</v>
      </c>
      <c r="E5258" s="1" t="s">
        <v>65</v>
      </c>
      <c r="F5258" s="1" t="s">
        <v>43</v>
      </c>
      <c r="G5258" s="1" t="s">
        <v>59</v>
      </c>
      <c r="H5258" s="1" t="s">
        <v>67</v>
      </c>
      <c r="I5258" s="1" t="s">
        <v>125</v>
      </c>
      <c r="J5258" s="1" t="s">
        <v>47</v>
      </c>
      <c r="K5258" s="1" t="s">
        <v>48</v>
      </c>
      <c r="L5258" s="1" t="s">
        <v>48</v>
      </c>
      <c r="M5258" s="1" t="s">
        <v>48</v>
      </c>
      <c r="N5258" s="1" t="s">
        <v>48</v>
      </c>
      <c r="O5258" s="1" t="s">
        <v>48</v>
      </c>
      <c r="P5258" s="1" t="s">
        <v>49</v>
      </c>
      <c r="Q5258" s="1" t="s">
        <v>48</v>
      </c>
      <c r="R5258" s="1" t="s">
        <v>48</v>
      </c>
      <c r="S5258" s="1" t="s">
        <v>48</v>
      </c>
      <c r="T5258" s="1" t="s">
        <v>48</v>
      </c>
      <c r="U5258" s="1" t="s">
        <v>48</v>
      </c>
      <c r="V5258" s="1" t="s">
        <v>48</v>
      </c>
      <c r="W5258" s="1" t="s">
        <v>48</v>
      </c>
      <c r="X5258" s="1" t="s">
        <v>145</v>
      </c>
      <c r="Y5258" s="1" t="s">
        <v>612</v>
      </c>
      <c r="AC5258" s="1" t="s">
        <v>5712</v>
      </c>
      <c r="AD5258" s="1" t="s">
        <v>5712</v>
      </c>
      <c r="AK5258" s="1" t="s">
        <v>101</v>
      </c>
      <c r="AN5258" s="1" t="s">
        <v>5712</v>
      </c>
      <c r="AP5258" s="1" t="s">
        <v>81</v>
      </c>
      <c r="AR5258" s="1" t="s">
        <v>5712</v>
      </c>
      <c r="AT5258" s="1" t="s">
        <v>87</v>
      </c>
      <c r="AU5258" s="1" t="s">
        <v>613</v>
      </c>
      <c r="AV5258" s="1" t="s">
        <v>614</v>
      </c>
    </row>
    <row r="5259" spans="1:53" x14ac:dyDescent="0.35">
      <c r="A5259" s="1" t="s">
        <v>18483</v>
      </c>
      <c r="B5259" s="1" t="s">
        <v>18287</v>
      </c>
      <c r="C5259" s="1" t="s">
        <v>41</v>
      </c>
      <c r="D5259">
        <v>58</v>
      </c>
      <c r="E5259" s="1" t="s">
        <v>65</v>
      </c>
      <c r="F5259" s="1" t="s">
        <v>43</v>
      </c>
      <c r="G5259" s="1" t="s">
        <v>85</v>
      </c>
      <c r="H5259" s="1" t="s">
        <v>386</v>
      </c>
      <c r="I5259" s="1" t="s">
        <v>74</v>
      </c>
      <c r="J5259" s="1" t="s">
        <v>80</v>
      </c>
      <c r="K5259" s="1" t="s">
        <v>48</v>
      </c>
      <c r="L5259" s="1" t="s">
        <v>48</v>
      </c>
      <c r="M5259" s="1" t="s">
        <v>48</v>
      </c>
      <c r="N5259" s="1" t="s">
        <v>48</v>
      </c>
      <c r="O5259" s="1" t="s">
        <v>48</v>
      </c>
      <c r="P5259" s="1" t="s">
        <v>48</v>
      </c>
      <c r="Q5259" s="1" t="s">
        <v>48</v>
      </c>
      <c r="R5259" s="1" t="s">
        <v>48</v>
      </c>
      <c r="S5259" s="1" t="s">
        <v>48</v>
      </c>
      <c r="T5259" s="1" t="s">
        <v>48</v>
      </c>
      <c r="U5259" s="1" t="s">
        <v>48</v>
      </c>
      <c r="V5259" s="1" t="s">
        <v>49</v>
      </c>
      <c r="W5259" s="1" t="s">
        <v>48</v>
      </c>
      <c r="X5259" s="1" t="s">
        <v>62</v>
      </c>
      <c r="Z5259" s="1" t="s">
        <v>615</v>
      </c>
      <c r="AA5259" s="1" t="s">
        <v>615</v>
      </c>
      <c r="AC5259" s="1" t="s">
        <v>103</v>
      </c>
      <c r="AD5259" s="1" t="s">
        <v>5712</v>
      </c>
      <c r="AK5259" s="1" t="s">
        <v>55</v>
      </c>
      <c r="AN5259" s="1" t="s">
        <v>5712</v>
      </c>
      <c r="AP5259" s="1" t="s">
        <v>131</v>
      </c>
      <c r="AQ5259" s="1" t="s">
        <v>616</v>
      </c>
      <c r="AR5259" s="1" t="s">
        <v>87</v>
      </c>
      <c r="AS5259" s="1" t="s">
        <v>617</v>
      </c>
      <c r="AT5259" s="1" t="s">
        <v>5712</v>
      </c>
      <c r="AV5259" s="1" t="s">
        <v>618</v>
      </c>
      <c r="AW5259" s="1" t="s">
        <v>619</v>
      </c>
      <c r="AX5259" s="1" t="s">
        <v>620</v>
      </c>
    </row>
    <row r="5260" spans="1:53" x14ac:dyDescent="0.35">
      <c r="A5260" s="1" t="s">
        <v>18484</v>
      </c>
      <c r="B5260" s="1" t="s">
        <v>18287</v>
      </c>
      <c r="C5260" s="1" t="s">
        <v>71</v>
      </c>
      <c r="D5260">
        <v>70</v>
      </c>
      <c r="E5260" s="1" t="s">
        <v>65</v>
      </c>
      <c r="F5260" s="1" t="s">
        <v>72</v>
      </c>
      <c r="G5260" s="1" t="s">
        <v>44</v>
      </c>
      <c r="H5260" s="1" t="s">
        <v>67</v>
      </c>
      <c r="I5260" s="1" t="s">
        <v>110</v>
      </c>
      <c r="J5260" s="1" t="s">
        <v>80</v>
      </c>
      <c r="K5260" s="1" t="s">
        <v>48</v>
      </c>
      <c r="L5260" s="1" t="s">
        <v>48</v>
      </c>
      <c r="M5260" s="1" t="s">
        <v>48</v>
      </c>
      <c r="N5260" s="1" t="s">
        <v>48</v>
      </c>
      <c r="O5260" s="1" t="s">
        <v>48</v>
      </c>
      <c r="P5260" s="1" t="s">
        <v>48</v>
      </c>
      <c r="Q5260" s="1" t="s">
        <v>48</v>
      </c>
      <c r="R5260" s="1" t="s">
        <v>48</v>
      </c>
      <c r="S5260" s="1" t="s">
        <v>48</v>
      </c>
      <c r="T5260" s="1" t="s">
        <v>48</v>
      </c>
      <c r="U5260" s="1" t="s">
        <v>49</v>
      </c>
      <c r="V5260" s="1" t="s">
        <v>48</v>
      </c>
      <c r="W5260" s="1" t="s">
        <v>48</v>
      </c>
      <c r="X5260" s="1" t="s">
        <v>62</v>
      </c>
      <c r="Z5260" s="1" t="s">
        <v>621</v>
      </c>
      <c r="AA5260" s="1" t="s">
        <v>621</v>
      </c>
      <c r="AC5260" s="1" t="s">
        <v>53</v>
      </c>
      <c r="AD5260" s="1" t="s">
        <v>5712</v>
      </c>
      <c r="AK5260" s="1" t="s">
        <v>77</v>
      </c>
      <c r="AN5260" s="1" t="s">
        <v>131</v>
      </c>
      <c r="AO5260" s="1" t="s">
        <v>622</v>
      </c>
      <c r="AP5260" s="1" t="s">
        <v>5712</v>
      </c>
      <c r="AR5260" s="1" t="s">
        <v>82</v>
      </c>
      <c r="AS5260" s="1" t="s">
        <v>623</v>
      </c>
      <c r="AT5260" s="1" t="s">
        <v>5712</v>
      </c>
      <c r="AV5260" s="1" t="s">
        <v>624</v>
      </c>
      <c r="AW5260" s="1" t="s">
        <v>625</v>
      </c>
      <c r="AX5260" s="1" t="s">
        <v>626</v>
      </c>
      <c r="AY5260" s="1" t="s">
        <v>627</v>
      </c>
      <c r="AZ5260" s="1" t="s">
        <v>628</v>
      </c>
    </row>
    <row r="5261" spans="1:53" x14ac:dyDescent="0.35">
      <c r="A5261" s="1" t="s">
        <v>18485</v>
      </c>
      <c r="B5261" s="1" t="s">
        <v>18287</v>
      </c>
      <c r="C5261" s="1" t="s">
        <v>41</v>
      </c>
      <c r="D5261">
        <v>53</v>
      </c>
      <c r="E5261" s="1" t="s">
        <v>42</v>
      </c>
      <c r="F5261" s="1" t="s">
        <v>107</v>
      </c>
      <c r="G5261" s="1" t="s">
        <v>98</v>
      </c>
      <c r="H5261" s="1" t="s">
        <v>45</v>
      </c>
      <c r="I5261" s="1" t="s">
        <v>61</v>
      </c>
      <c r="J5261" s="1" t="s">
        <v>80</v>
      </c>
      <c r="K5261" s="1" t="s">
        <v>48</v>
      </c>
      <c r="L5261" s="1" t="s">
        <v>48</v>
      </c>
      <c r="M5261" s="1" t="s">
        <v>48</v>
      </c>
      <c r="N5261" s="1" t="s">
        <v>48</v>
      </c>
      <c r="O5261" s="1" t="s">
        <v>48</v>
      </c>
      <c r="P5261" s="1" t="s">
        <v>48</v>
      </c>
      <c r="Q5261" s="1" t="s">
        <v>48</v>
      </c>
      <c r="R5261" s="1" t="s">
        <v>48</v>
      </c>
      <c r="S5261" s="1" t="s">
        <v>48</v>
      </c>
      <c r="T5261" s="1" t="s">
        <v>48</v>
      </c>
      <c r="U5261" s="1" t="s">
        <v>49</v>
      </c>
      <c r="V5261" s="1" t="s">
        <v>48</v>
      </c>
      <c r="W5261" s="1" t="s">
        <v>48</v>
      </c>
      <c r="X5261" s="1" t="s">
        <v>62</v>
      </c>
      <c r="AC5261" s="1" t="s">
        <v>5712</v>
      </c>
      <c r="AD5261" s="1" t="s">
        <v>5712</v>
      </c>
      <c r="AK5261" s="1" t="s">
        <v>63</v>
      </c>
      <c r="AN5261" s="1" t="s">
        <v>5712</v>
      </c>
      <c r="AP5261" s="1" t="s">
        <v>5712</v>
      </c>
      <c r="AR5261" s="1" t="s">
        <v>5712</v>
      </c>
      <c r="AT5261" s="1" t="s">
        <v>5712</v>
      </c>
      <c r="AV5261" s="1" t="s">
        <v>629</v>
      </c>
    </row>
    <row r="5262" spans="1:53" x14ac:dyDescent="0.35">
      <c r="A5262" s="1" t="s">
        <v>18486</v>
      </c>
      <c r="B5262" s="1" t="s">
        <v>18287</v>
      </c>
      <c r="C5262" s="1" t="s">
        <v>41</v>
      </c>
      <c r="D5262">
        <v>40</v>
      </c>
      <c r="E5262" s="1" t="s">
        <v>42</v>
      </c>
      <c r="F5262" s="1" t="s">
        <v>72</v>
      </c>
      <c r="G5262" s="1" t="s">
        <v>85</v>
      </c>
      <c r="H5262" s="1" t="s">
        <v>45</v>
      </c>
      <c r="I5262" s="1" t="s">
        <v>113</v>
      </c>
      <c r="J5262" s="1" t="s">
        <v>80</v>
      </c>
      <c r="K5262" s="1" t="s">
        <v>48</v>
      </c>
      <c r="L5262" s="1" t="s">
        <v>48</v>
      </c>
      <c r="M5262" s="1" t="s">
        <v>48</v>
      </c>
      <c r="N5262" s="1" t="s">
        <v>48</v>
      </c>
      <c r="O5262" s="1" t="s">
        <v>48</v>
      </c>
      <c r="P5262" s="1" t="s">
        <v>48</v>
      </c>
      <c r="Q5262" s="1" t="s">
        <v>48</v>
      </c>
      <c r="R5262" s="1" t="s">
        <v>48</v>
      </c>
      <c r="S5262" s="1" t="s">
        <v>48</v>
      </c>
      <c r="T5262" s="1" t="s">
        <v>49</v>
      </c>
      <c r="U5262" s="1" t="s">
        <v>48</v>
      </c>
      <c r="V5262" s="1" t="s">
        <v>48</v>
      </c>
      <c r="W5262" s="1" t="s">
        <v>48</v>
      </c>
      <c r="X5262" s="1" t="s">
        <v>62</v>
      </c>
      <c r="Z5262" s="1" t="s">
        <v>630</v>
      </c>
      <c r="AA5262" s="1" t="s">
        <v>630</v>
      </c>
      <c r="AC5262" s="1" t="s">
        <v>129</v>
      </c>
      <c r="AD5262" s="1" t="s">
        <v>5712</v>
      </c>
      <c r="AK5262" s="1" t="s">
        <v>63</v>
      </c>
      <c r="AN5262" s="1" t="s">
        <v>5712</v>
      </c>
      <c r="AP5262" s="1" t="s">
        <v>5712</v>
      </c>
      <c r="AR5262" s="1" t="s">
        <v>5712</v>
      </c>
      <c r="AT5262" s="1" t="s">
        <v>5712</v>
      </c>
      <c r="AV5262" s="1" t="s">
        <v>631</v>
      </c>
      <c r="AX5262" s="1" t="s">
        <v>632</v>
      </c>
    </row>
    <row r="5263" spans="1:53" x14ac:dyDescent="0.35">
      <c r="A5263" s="1" t="s">
        <v>18487</v>
      </c>
      <c r="B5263" s="1" t="s">
        <v>18287</v>
      </c>
      <c r="C5263" s="1" t="s">
        <v>71</v>
      </c>
      <c r="D5263">
        <v>44</v>
      </c>
      <c r="E5263" s="1" t="s">
        <v>42</v>
      </c>
      <c r="F5263" s="1" t="s">
        <v>107</v>
      </c>
      <c r="G5263" s="1" t="s">
        <v>44</v>
      </c>
      <c r="H5263" s="1" t="s">
        <v>45</v>
      </c>
      <c r="I5263" s="1" t="s">
        <v>113</v>
      </c>
      <c r="J5263" s="1" t="s">
        <v>80</v>
      </c>
      <c r="K5263" s="1" t="s">
        <v>48</v>
      </c>
      <c r="L5263" s="1" t="s">
        <v>48</v>
      </c>
      <c r="M5263" s="1" t="s">
        <v>48</v>
      </c>
      <c r="N5263" s="1" t="s">
        <v>48</v>
      </c>
      <c r="O5263" s="1" t="s">
        <v>48</v>
      </c>
      <c r="P5263" s="1" t="s">
        <v>48</v>
      </c>
      <c r="Q5263" s="1" t="s">
        <v>48</v>
      </c>
      <c r="R5263" s="1" t="s">
        <v>48</v>
      </c>
      <c r="S5263" s="1" t="s">
        <v>48</v>
      </c>
      <c r="T5263" s="1" t="s">
        <v>48</v>
      </c>
      <c r="U5263" s="1" t="s">
        <v>48</v>
      </c>
      <c r="V5263" s="1" t="s">
        <v>48</v>
      </c>
      <c r="W5263" s="1" t="s">
        <v>49</v>
      </c>
      <c r="X5263" s="1" t="s">
        <v>145</v>
      </c>
      <c r="Y5263" s="1" t="s">
        <v>633</v>
      </c>
      <c r="Z5263" s="1" t="s">
        <v>634</v>
      </c>
      <c r="AA5263" s="1" t="s">
        <v>634</v>
      </c>
      <c r="AC5263" s="1" t="s">
        <v>103</v>
      </c>
      <c r="AD5263" s="1" t="s">
        <v>5712</v>
      </c>
      <c r="AK5263" s="1" t="s">
        <v>63</v>
      </c>
      <c r="AN5263" s="1" t="s">
        <v>5712</v>
      </c>
      <c r="AP5263" s="1" t="s">
        <v>5712</v>
      </c>
      <c r="AR5263" s="1" t="s">
        <v>5712</v>
      </c>
      <c r="AT5263" s="1" t="s">
        <v>5712</v>
      </c>
      <c r="AV5263" s="1" t="s">
        <v>635</v>
      </c>
    </row>
    <row r="5264" spans="1:53" x14ac:dyDescent="0.35">
      <c r="A5264" s="1" t="s">
        <v>18488</v>
      </c>
      <c r="B5264" s="1" t="s">
        <v>18287</v>
      </c>
      <c r="C5264" s="1" t="s">
        <v>41</v>
      </c>
      <c r="D5264">
        <v>41</v>
      </c>
      <c r="E5264" s="1" t="s">
        <v>42</v>
      </c>
      <c r="F5264" s="1" t="s">
        <v>43</v>
      </c>
      <c r="G5264" s="1" t="s">
        <v>98</v>
      </c>
      <c r="H5264" s="1" t="s">
        <v>45</v>
      </c>
      <c r="I5264" s="1" t="s">
        <v>46</v>
      </c>
      <c r="J5264" s="1" t="s">
        <v>80</v>
      </c>
      <c r="K5264" s="1" t="s">
        <v>48</v>
      </c>
      <c r="L5264" s="1" t="s">
        <v>48</v>
      </c>
      <c r="M5264" s="1" t="s">
        <v>48</v>
      </c>
      <c r="N5264" s="1" t="s">
        <v>48</v>
      </c>
      <c r="O5264" s="1" t="s">
        <v>48</v>
      </c>
      <c r="P5264" s="1" t="s">
        <v>48</v>
      </c>
      <c r="Q5264" s="1" t="s">
        <v>48</v>
      </c>
      <c r="R5264" s="1" t="s">
        <v>48</v>
      </c>
      <c r="S5264" s="1" t="s">
        <v>48</v>
      </c>
      <c r="T5264" s="1" t="s">
        <v>48</v>
      </c>
      <c r="U5264" s="1" t="s">
        <v>49</v>
      </c>
      <c r="V5264" s="1" t="s">
        <v>48</v>
      </c>
      <c r="W5264" s="1" t="s">
        <v>48</v>
      </c>
      <c r="X5264" s="1" t="s">
        <v>62</v>
      </c>
      <c r="Z5264" s="1" t="s">
        <v>636</v>
      </c>
      <c r="AA5264" s="1" t="s">
        <v>636</v>
      </c>
      <c r="AC5264" s="1" t="s">
        <v>53</v>
      </c>
      <c r="AD5264" s="1" t="s">
        <v>5712</v>
      </c>
      <c r="AK5264" s="1" t="s">
        <v>101</v>
      </c>
      <c r="AN5264" s="1" t="s">
        <v>5712</v>
      </c>
      <c r="AP5264" s="1" t="s">
        <v>5712</v>
      </c>
      <c r="AR5264" s="1" t="s">
        <v>5712</v>
      </c>
      <c r="AT5264" s="1" t="s">
        <v>5712</v>
      </c>
      <c r="AV5264" s="1" t="s">
        <v>637</v>
      </c>
    </row>
    <row r="5265" spans="1:52" x14ac:dyDescent="0.35">
      <c r="A5265" s="1" t="s">
        <v>18489</v>
      </c>
      <c r="B5265" s="1" t="s">
        <v>18287</v>
      </c>
      <c r="C5265" s="1" t="s">
        <v>71</v>
      </c>
      <c r="D5265">
        <v>46</v>
      </c>
      <c r="E5265" s="1" t="s">
        <v>42</v>
      </c>
      <c r="F5265" s="1" t="s">
        <v>43</v>
      </c>
      <c r="G5265" s="1" t="s">
        <v>44</v>
      </c>
      <c r="H5265" s="1" t="s">
        <v>92</v>
      </c>
      <c r="I5265" s="1" t="s">
        <v>90</v>
      </c>
      <c r="J5265" s="1" t="s">
        <v>80</v>
      </c>
      <c r="K5265" s="1" t="s">
        <v>48</v>
      </c>
      <c r="L5265" s="1" t="s">
        <v>48</v>
      </c>
      <c r="M5265" s="1" t="s">
        <v>48</v>
      </c>
      <c r="N5265" s="1" t="s">
        <v>48</v>
      </c>
      <c r="O5265" s="1" t="s">
        <v>48</v>
      </c>
      <c r="P5265" s="1" t="s">
        <v>48</v>
      </c>
      <c r="Q5265" s="1" t="s">
        <v>48</v>
      </c>
      <c r="R5265" s="1" t="s">
        <v>48</v>
      </c>
      <c r="S5265" s="1" t="s">
        <v>48</v>
      </c>
      <c r="T5265" s="1" t="s">
        <v>49</v>
      </c>
      <c r="U5265" s="1" t="s">
        <v>48</v>
      </c>
      <c r="V5265" s="1" t="s">
        <v>48</v>
      </c>
      <c r="W5265" s="1" t="s">
        <v>48</v>
      </c>
      <c r="X5265" s="1" t="s">
        <v>62</v>
      </c>
      <c r="AC5265" s="1" t="s">
        <v>5712</v>
      </c>
      <c r="AD5265" s="1" t="s">
        <v>5712</v>
      </c>
      <c r="AK5265" s="1" t="s">
        <v>63</v>
      </c>
      <c r="AN5265" s="1" t="s">
        <v>5712</v>
      </c>
      <c r="AP5265" s="1" t="s">
        <v>5712</v>
      </c>
      <c r="AR5265" s="1" t="s">
        <v>5712</v>
      </c>
      <c r="AT5265" s="1" t="s">
        <v>5712</v>
      </c>
      <c r="AV5265" s="1" t="s">
        <v>638</v>
      </c>
    </row>
    <row r="5266" spans="1:52" x14ac:dyDescent="0.35">
      <c r="A5266" s="1" t="s">
        <v>18490</v>
      </c>
      <c r="B5266" s="1" t="s">
        <v>18287</v>
      </c>
      <c r="C5266" s="1" t="s">
        <v>41</v>
      </c>
      <c r="D5266">
        <v>57</v>
      </c>
      <c r="E5266" s="1" t="s">
        <v>65</v>
      </c>
      <c r="F5266" s="1" t="s">
        <v>72</v>
      </c>
      <c r="G5266" s="1" t="s">
        <v>59</v>
      </c>
      <c r="H5266" s="1" t="s">
        <v>45</v>
      </c>
      <c r="I5266" s="1" t="s">
        <v>113</v>
      </c>
      <c r="J5266" s="1" t="s">
        <v>80</v>
      </c>
      <c r="K5266" s="1" t="s">
        <v>48</v>
      </c>
      <c r="L5266" s="1" t="s">
        <v>48</v>
      </c>
      <c r="M5266" s="1" t="s">
        <v>48</v>
      </c>
      <c r="N5266" s="1" t="s">
        <v>48</v>
      </c>
      <c r="O5266" s="1" t="s">
        <v>48</v>
      </c>
      <c r="P5266" s="1" t="s">
        <v>48</v>
      </c>
      <c r="Q5266" s="1" t="s">
        <v>48</v>
      </c>
      <c r="R5266" s="1" t="s">
        <v>48</v>
      </c>
      <c r="S5266" s="1" t="s">
        <v>48</v>
      </c>
      <c r="T5266" s="1" t="s">
        <v>49</v>
      </c>
      <c r="U5266" s="1" t="s">
        <v>48</v>
      </c>
      <c r="V5266" s="1" t="s">
        <v>48</v>
      </c>
      <c r="W5266" s="1" t="s">
        <v>48</v>
      </c>
      <c r="X5266" s="1" t="s">
        <v>62</v>
      </c>
      <c r="Z5266" s="1" t="s">
        <v>639</v>
      </c>
      <c r="AA5266" s="1" t="s">
        <v>639</v>
      </c>
      <c r="AC5266" s="1" t="s">
        <v>129</v>
      </c>
      <c r="AD5266" s="1" t="s">
        <v>5712</v>
      </c>
      <c r="AK5266" s="1" t="s">
        <v>77</v>
      </c>
      <c r="AN5266" s="1" t="s">
        <v>5712</v>
      </c>
      <c r="AP5266" s="1" t="s">
        <v>5712</v>
      </c>
      <c r="AR5266" s="1" t="s">
        <v>5712</v>
      </c>
      <c r="AT5266" s="1" t="s">
        <v>5712</v>
      </c>
      <c r="AV5266" s="1" t="s">
        <v>640</v>
      </c>
    </row>
    <row r="5267" spans="1:52" x14ac:dyDescent="0.35">
      <c r="A5267" s="1" t="s">
        <v>18491</v>
      </c>
      <c r="B5267" s="1" t="s">
        <v>18287</v>
      </c>
      <c r="C5267" s="1" t="s">
        <v>71</v>
      </c>
      <c r="D5267">
        <v>51</v>
      </c>
      <c r="E5267" s="1" t="s">
        <v>42</v>
      </c>
      <c r="F5267" s="1" t="s">
        <v>107</v>
      </c>
      <c r="G5267" s="1" t="s">
        <v>73</v>
      </c>
      <c r="H5267" s="1" t="s">
        <v>45</v>
      </c>
      <c r="I5267" s="1" t="s">
        <v>99</v>
      </c>
      <c r="J5267" s="1" t="s">
        <v>80</v>
      </c>
      <c r="K5267" s="1" t="s">
        <v>48</v>
      </c>
      <c r="L5267" s="1" t="s">
        <v>48</v>
      </c>
      <c r="M5267" s="1" t="s">
        <v>48</v>
      </c>
      <c r="N5267" s="1" t="s">
        <v>48</v>
      </c>
      <c r="O5267" s="1" t="s">
        <v>48</v>
      </c>
      <c r="P5267" s="1" t="s">
        <v>48</v>
      </c>
      <c r="Q5267" s="1" t="s">
        <v>48</v>
      </c>
      <c r="R5267" s="1" t="s">
        <v>48</v>
      </c>
      <c r="S5267" s="1" t="s">
        <v>48</v>
      </c>
      <c r="T5267" s="1" t="s">
        <v>48</v>
      </c>
      <c r="U5267" s="1" t="s">
        <v>48</v>
      </c>
      <c r="V5267" s="1" t="s">
        <v>48</v>
      </c>
      <c r="W5267" s="1" t="s">
        <v>49</v>
      </c>
      <c r="X5267" s="1" t="s">
        <v>62</v>
      </c>
      <c r="AC5267" s="1" t="s">
        <v>5712</v>
      </c>
      <c r="AD5267" s="1" t="s">
        <v>5712</v>
      </c>
      <c r="AK5267" s="1" t="s">
        <v>55</v>
      </c>
      <c r="AN5267" s="1" t="s">
        <v>5712</v>
      </c>
      <c r="AP5267" s="1" t="s">
        <v>5712</v>
      </c>
      <c r="AR5267" s="1" t="s">
        <v>5712</v>
      </c>
      <c r="AT5267" s="1" t="s">
        <v>5712</v>
      </c>
      <c r="AV5267" s="1" t="s">
        <v>641</v>
      </c>
      <c r="AW5267" s="1" t="s">
        <v>642</v>
      </c>
      <c r="AX5267" s="1" t="s">
        <v>643</v>
      </c>
    </row>
    <row r="5268" spans="1:52" x14ac:dyDescent="0.35">
      <c r="A5268" s="1" t="s">
        <v>18492</v>
      </c>
      <c r="B5268" s="1" t="s">
        <v>18287</v>
      </c>
      <c r="C5268" s="1" t="s">
        <v>41</v>
      </c>
      <c r="D5268">
        <v>20</v>
      </c>
      <c r="E5268" s="1" t="s">
        <v>57</v>
      </c>
      <c r="F5268" s="1" t="s">
        <v>58</v>
      </c>
      <c r="G5268" s="1" t="s">
        <v>44</v>
      </c>
      <c r="H5268" s="1" t="s">
        <v>112</v>
      </c>
      <c r="I5268" s="1" t="s">
        <v>90</v>
      </c>
      <c r="J5268" s="1" t="s">
        <v>80</v>
      </c>
      <c r="K5268" s="1" t="s">
        <v>48</v>
      </c>
      <c r="L5268" s="1" t="s">
        <v>48</v>
      </c>
      <c r="M5268" s="1" t="s">
        <v>48</v>
      </c>
      <c r="N5268" s="1" t="s">
        <v>48</v>
      </c>
      <c r="O5268" s="1" t="s">
        <v>48</v>
      </c>
      <c r="P5268" s="1" t="s">
        <v>48</v>
      </c>
      <c r="Q5268" s="1" t="s">
        <v>48</v>
      </c>
      <c r="R5268" s="1" t="s">
        <v>48</v>
      </c>
      <c r="S5268" s="1" t="s">
        <v>48</v>
      </c>
      <c r="T5268" s="1" t="s">
        <v>48</v>
      </c>
      <c r="U5268" s="1" t="s">
        <v>49</v>
      </c>
      <c r="V5268" s="1" t="s">
        <v>48</v>
      </c>
      <c r="W5268" s="1" t="s">
        <v>48</v>
      </c>
      <c r="X5268" s="1" t="s">
        <v>62</v>
      </c>
      <c r="AC5268" s="1" t="s">
        <v>5712</v>
      </c>
      <c r="AD5268" s="1" t="s">
        <v>5712</v>
      </c>
      <c r="AK5268" s="1" t="s">
        <v>77</v>
      </c>
      <c r="AN5268" s="1" t="s">
        <v>5712</v>
      </c>
      <c r="AP5268" s="1" t="s">
        <v>5712</v>
      </c>
      <c r="AR5268" s="1" t="s">
        <v>5712</v>
      </c>
      <c r="AT5268" s="1" t="s">
        <v>5712</v>
      </c>
      <c r="AV5268" s="1" t="s">
        <v>644</v>
      </c>
    </row>
    <row r="5269" spans="1:52" x14ac:dyDescent="0.35">
      <c r="A5269" s="1" t="s">
        <v>18493</v>
      </c>
      <c r="B5269" s="1" t="s">
        <v>18287</v>
      </c>
      <c r="C5269" s="1" t="s">
        <v>71</v>
      </c>
      <c r="D5269">
        <v>53</v>
      </c>
      <c r="E5269" s="1" t="s">
        <v>42</v>
      </c>
      <c r="F5269" s="1" t="s">
        <v>72</v>
      </c>
      <c r="G5269" s="1" t="s">
        <v>85</v>
      </c>
      <c r="H5269" s="1" t="s">
        <v>45</v>
      </c>
      <c r="I5269" s="1" t="s">
        <v>74</v>
      </c>
      <c r="J5269" s="1" t="s">
        <v>80</v>
      </c>
      <c r="K5269" s="1" t="s">
        <v>48</v>
      </c>
      <c r="L5269" s="1" t="s">
        <v>48</v>
      </c>
      <c r="M5269" s="1" t="s">
        <v>48</v>
      </c>
      <c r="N5269" s="1" t="s">
        <v>48</v>
      </c>
      <c r="O5269" s="1" t="s">
        <v>48</v>
      </c>
      <c r="P5269" s="1" t="s">
        <v>48</v>
      </c>
      <c r="Q5269" s="1" t="s">
        <v>48</v>
      </c>
      <c r="R5269" s="1" t="s">
        <v>48</v>
      </c>
      <c r="S5269" s="1" t="s">
        <v>48</v>
      </c>
      <c r="T5269" s="1" t="s">
        <v>48</v>
      </c>
      <c r="U5269" s="1" t="s">
        <v>48</v>
      </c>
      <c r="V5269" s="1" t="s">
        <v>48</v>
      </c>
      <c r="W5269" s="1" t="s">
        <v>49</v>
      </c>
      <c r="X5269" s="1" t="s">
        <v>116</v>
      </c>
      <c r="Y5269" s="1" t="s">
        <v>645</v>
      </c>
      <c r="AC5269" s="1" t="s">
        <v>5712</v>
      </c>
      <c r="AD5269" s="1" t="s">
        <v>5712</v>
      </c>
      <c r="AK5269" s="1" t="s">
        <v>55</v>
      </c>
      <c r="AN5269" s="1" t="s">
        <v>5712</v>
      </c>
      <c r="AP5269" s="1" t="s">
        <v>5712</v>
      </c>
      <c r="AR5269" s="1" t="s">
        <v>5712</v>
      </c>
      <c r="AT5269" s="1" t="s">
        <v>5712</v>
      </c>
      <c r="AV5269" s="1" t="s">
        <v>646</v>
      </c>
      <c r="AW5269" s="1" t="s">
        <v>647</v>
      </c>
      <c r="AX5269" s="1" t="s">
        <v>648</v>
      </c>
    </row>
    <row r="5270" spans="1:52" x14ac:dyDescent="0.35">
      <c r="A5270" s="1" t="s">
        <v>18494</v>
      </c>
      <c r="B5270" s="1" t="s">
        <v>18287</v>
      </c>
      <c r="C5270" s="1" t="s">
        <v>71</v>
      </c>
      <c r="D5270">
        <v>82</v>
      </c>
      <c r="E5270" s="1" t="s">
        <v>65</v>
      </c>
      <c r="F5270" s="1" t="s">
        <v>66</v>
      </c>
      <c r="G5270" s="1" t="s">
        <v>98</v>
      </c>
      <c r="H5270" s="1" t="s">
        <v>67</v>
      </c>
      <c r="I5270" s="1" t="s">
        <v>61</v>
      </c>
      <c r="J5270" s="1" t="s">
        <v>80</v>
      </c>
      <c r="K5270" s="1" t="s">
        <v>48</v>
      </c>
      <c r="L5270" s="1" t="s">
        <v>48</v>
      </c>
      <c r="M5270" s="1" t="s">
        <v>48</v>
      </c>
      <c r="N5270" s="1" t="s">
        <v>48</v>
      </c>
      <c r="O5270" s="1" t="s">
        <v>48</v>
      </c>
      <c r="P5270" s="1" t="s">
        <v>48</v>
      </c>
      <c r="Q5270" s="1" t="s">
        <v>48</v>
      </c>
      <c r="R5270" s="1" t="s">
        <v>48</v>
      </c>
      <c r="S5270" s="1" t="s">
        <v>48</v>
      </c>
      <c r="T5270" s="1" t="s">
        <v>48</v>
      </c>
      <c r="U5270" s="1" t="s">
        <v>48</v>
      </c>
      <c r="V5270" s="1" t="s">
        <v>49</v>
      </c>
      <c r="W5270" s="1" t="s">
        <v>48</v>
      </c>
      <c r="X5270" s="1" t="s">
        <v>62</v>
      </c>
      <c r="AC5270" s="1" t="s">
        <v>5712</v>
      </c>
      <c r="AD5270" s="1" t="s">
        <v>5712</v>
      </c>
      <c r="AK5270" s="1" t="s">
        <v>63</v>
      </c>
      <c r="AN5270" s="1" t="s">
        <v>5712</v>
      </c>
      <c r="AP5270" s="1" t="s">
        <v>5712</v>
      </c>
      <c r="AR5270" s="1" t="s">
        <v>5712</v>
      </c>
      <c r="AT5270" s="1" t="s">
        <v>5712</v>
      </c>
      <c r="AV5270" s="1" t="s">
        <v>649</v>
      </c>
      <c r="AW5270" s="1" t="s">
        <v>650</v>
      </c>
      <c r="AX5270" s="1" t="s">
        <v>650</v>
      </c>
    </row>
    <row r="5271" spans="1:52" x14ac:dyDescent="0.35">
      <c r="A5271" s="1" t="s">
        <v>18495</v>
      </c>
      <c r="B5271" s="1" t="s">
        <v>18287</v>
      </c>
      <c r="C5271" s="1" t="s">
        <v>41</v>
      </c>
      <c r="D5271">
        <v>64</v>
      </c>
      <c r="E5271" s="1" t="s">
        <v>65</v>
      </c>
      <c r="F5271" s="1" t="s">
        <v>43</v>
      </c>
      <c r="G5271" s="1" t="s">
        <v>73</v>
      </c>
      <c r="H5271" s="1" t="s">
        <v>67</v>
      </c>
      <c r="I5271" s="1" t="s">
        <v>90</v>
      </c>
      <c r="J5271" s="1" t="s">
        <v>47</v>
      </c>
      <c r="K5271" s="1" t="s">
        <v>48</v>
      </c>
      <c r="L5271" s="1" t="s">
        <v>48</v>
      </c>
      <c r="M5271" s="1" t="s">
        <v>48</v>
      </c>
      <c r="N5271" s="1" t="s">
        <v>48</v>
      </c>
      <c r="O5271" s="1" t="s">
        <v>48</v>
      </c>
      <c r="P5271" s="1" t="s">
        <v>48</v>
      </c>
      <c r="Q5271" s="1" t="s">
        <v>49</v>
      </c>
      <c r="R5271" s="1" t="s">
        <v>48</v>
      </c>
      <c r="S5271" s="1" t="s">
        <v>48</v>
      </c>
      <c r="T5271" s="1" t="s">
        <v>48</v>
      </c>
      <c r="U5271" s="1" t="s">
        <v>48</v>
      </c>
      <c r="V5271" s="1" t="s">
        <v>48</v>
      </c>
      <c r="W5271" s="1" t="s">
        <v>48</v>
      </c>
      <c r="X5271" s="1" t="s">
        <v>62</v>
      </c>
      <c r="AC5271" s="1" t="s">
        <v>5712</v>
      </c>
      <c r="AD5271" s="1" t="s">
        <v>5712</v>
      </c>
      <c r="AK5271" s="1" t="s">
        <v>77</v>
      </c>
      <c r="AN5271" s="1" t="s">
        <v>81</v>
      </c>
      <c r="AP5271" s="1" t="s">
        <v>5712</v>
      </c>
      <c r="AR5271" s="1" t="s">
        <v>5712</v>
      </c>
      <c r="AT5271" s="1" t="s">
        <v>82</v>
      </c>
      <c r="AU5271" s="1" t="s">
        <v>651</v>
      </c>
      <c r="AV5271" s="1" t="s">
        <v>652</v>
      </c>
    </row>
    <row r="5272" spans="1:52" x14ac:dyDescent="0.35">
      <c r="A5272" s="1" t="s">
        <v>18496</v>
      </c>
      <c r="B5272" s="1" t="s">
        <v>18287</v>
      </c>
      <c r="C5272" s="1" t="s">
        <v>41</v>
      </c>
      <c r="D5272">
        <v>74</v>
      </c>
      <c r="E5272" s="1" t="s">
        <v>65</v>
      </c>
      <c r="F5272" s="1" t="s">
        <v>66</v>
      </c>
      <c r="G5272" s="1" t="s">
        <v>59</v>
      </c>
      <c r="H5272" s="1" t="s">
        <v>67</v>
      </c>
      <c r="I5272" s="1" t="s">
        <v>68</v>
      </c>
      <c r="J5272" s="1" t="s">
        <v>80</v>
      </c>
      <c r="K5272" s="1" t="s">
        <v>48</v>
      </c>
      <c r="L5272" s="1" t="s">
        <v>48</v>
      </c>
      <c r="M5272" s="1" t="s">
        <v>48</v>
      </c>
      <c r="N5272" s="1" t="s">
        <v>48</v>
      </c>
      <c r="O5272" s="1" t="s">
        <v>48</v>
      </c>
      <c r="P5272" s="1" t="s">
        <v>48</v>
      </c>
      <c r="Q5272" s="1" t="s">
        <v>48</v>
      </c>
      <c r="R5272" s="1" t="s">
        <v>48</v>
      </c>
      <c r="S5272" s="1" t="s">
        <v>48</v>
      </c>
      <c r="T5272" s="1" t="s">
        <v>49</v>
      </c>
      <c r="U5272" s="1" t="s">
        <v>48</v>
      </c>
      <c r="V5272" s="1" t="s">
        <v>48</v>
      </c>
      <c r="W5272" s="1" t="s">
        <v>48</v>
      </c>
      <c r="X5272" s="1" t="s">
        <v>145</v>
      </c>
      <c r="Y5272" s="1" t="s">
        <v>653</v>
      </c>
      <c r="Z5272" s="1" t="s">
        <v>654</v>
      </c>
      <c r="AA5272" s="1" t="s">
        <v>654</v>
      </c>
      <c r="AC5272" s="1" t="s">
        <v>53</v>
      </c>
      <c r="AD5272" s="1" t="s">
        <v>5712</v>
      </c>
      <c r="AK5272" s="1" t="s">
        <v>77</v>
      </c>
      <c r="AN5272" s="1" t="s">
        <v>5712</v>
      </c>
      <c r="AP5272" s="1" t="s">
        <v>131</v>
      </c>
      <c r="AQ5272" s="1" t="s">
        <v>655</v>
      </c>
      <c r="AR5272" s="1" t="s">
        <v>87</v>
      </c>
      <c r="AS5272" s="1" t="s">
        <v>656</v>
      </c>
      <c r="AT5272" s="1" t="s">
        <v>5712</v>
      </c>
      <c r="AV5272" s="1" t="s">
        <v>657</v>
      </c>
      <c r="AW5272" s="1" t="s">
        <v>658</v>
      </c>
      <c r="AY5272" s="1" t="s">
        <v>659</v>
      </c>
    </row>
    <row r="5273" spans="1:52" x14ac:dyDescent="0.35">
      <c r="A5273" s="1" t="s">
        <v>18497</v>
      </c>
      <c r="B5273" s="1" t="s">
        <v>18287</v>
      </c>
      <c r="C5273" s="1" t="s">
        <v>71</v>
      </c>
      <c r="D5273">
        <v>60</v>
      </c>
      <c r="E5273" s="1" t="s">
        <v>65</v>
      </c>
      <c r="F5273" s="1" t="s">
        <v>72</v>
      </c>
      <c r="G5273" s="1" t="s">
        <v>59</v>
      </c>
      <c r="H5273" s="1" t="s">
        <v>144</v>
      </c>
      <c r="I5273" s="1" t="s">
        <v>68</v>
      </c>
      <c r="J5273" s="1" t="s">
        <v>80</v>
      </c>
      <c r="K5273" s="1" t="s">
        <v>48</v>
      </c>
      <c r="L5273" s="1" t="s">
        <v>48</v>
      </c>
      <c r="M5273" s="1" t="s">
        <v>48</v>
      </c>
      <c r="N5273" s="1" t="s">
        <v>48</v>
      </c>
      <c r="O5273" s="1" t="s">
        <v>48</v>
      </c>
      <c r="P5273" s="1" t="s">
        <v>48</v>
      </c>
      <c r="Q5273" s="1" t="s">
        <v>48</v>
      </c>
      <c r="R5273" s="1" t="s">
        <v>48</v>
      </c>
      <c r="S5273" s="1" t="s">
        <v>48</v>
      </c>
      <c r="T5273" s="1" t="s">
        <v>48</v>
      </c>
      <c r="U5273" s="1" t="s">
        <v>49</v>
      </c>
      <c r="V5273" s="1" t="s">
        <v>48</v>
      </c>
      <c r="W5273" s="1" t="s">
        <v>48</v>
      </c>
      <c r="X5273" s="1" t="s">
        <v>62</v>
      </c>
      <c r="Z5273" s="1" t="s">
        <v>660</v>
      </c>
      <c r="AA5273" s="1" t="s">
        <v>660</v>
      </c>
      <c r="AC5273" s="1" t="s">
        <v>129</v>
      </c>
      <c r="AD5273" s="1" t="s">
        <v>5712</v>
      </c>
      <c r="AK5273" s="1" t="s">
        <v>63</v>
      </c>
      <c r="AN5273" s="1" t="s">
        <v>5712</v>
      </c>
      <c r="AP5273" s="1" t="s">
        <v>5712</v>
      </c>
      <c r="AR5273" s="1" t="s">
        <v>5712</v>
      </c>
      <c r="AT5273" s="1" t="s">
        <v>5712</v>
      </c>
      <c r="AV5273" s="1" t="s">
        <v>661</v>
      </c>
    </row>
    <row r="5274" spans="1:52" x14ac:dyDescent="0.35">
      <c r="A5274" s="1" t="s">
        <v>18498</v>
      </c>
      <c r="B5274" s="1" t="s">
        <v>18287</v>
      </c>
      <c r="C5274" s="1" t="s">
        <v>71</v>
      </c>
      <c r="D5274">
        <v>56</v>
      </c>
      <c r="E5274" s="1" t="s">
        <v>65</v>
      </c>
      <c r="F5274" s="1" t="s">
        <v>66</v>
      </c>
      <c r="G5274" s="1" t="s">
        <v>59</v>
      </c>
      <c r="H5274" s="1" t="s">
        <v>79</v>
      </c>
      <c r="I5274" s="1" t="s">
        <v>99</v>
      </c>
      <c r="J5274" s="1" t="s">
        <v>80</v>
      </c>
      <c r="K5274" s="1" t="s">
        <v>48</v>
      </c>
      <c r="L5274" s="1" t="s">
        <v>48</v>
      </c>
      <c r="M5274" s="1" t="s">
        <v>48</v>
      </c>
      <c r="N5274" s="1" t="s">
        <v>48</v>
      </c>
      <c r="O5274" s="1" t="s">
        <v>48</v>
      </c>
      <c r="P5274" s="1" t="s">
        <v>48</v>
      </c>
      <c r="Q5274" s="1" t="s">
        <v>48</v>
      </c>
      <c r="R5274" s="1" t="s">
        <v>48</v>
      </c>
      <c r="S5274" s="1" t="s">
        <v>48</v>
      </c>
      <c r="T5274" s="1" t="s">
        <v>49</v>
      </c>
      <c r="U5274" s="1" t="s">
        <v>48</v>
      </c>
      <c r="V5274" s="1" t="s">
        <v>48</v>
      </c>
      <c r="W5274" s="1" t="s">
        <v>48</v>
      </c>
      <c r="X5274" s="1" t="s">
        <v>62</v>
      </c>
      <c r="Z5274" s="1" t="s">
        <v>662</v>
      </c>
      <c r="AA5274" s="1" t="s">
        <v>662</v>
      </c>
      <c r="AC5274" s="1" t="s">
        <v>120</v>
      </c>
      <c r="AD5274" s="1" t="s">
        <v>5712</v>
      </c>
      <c r="AK5274" s="1" t="s">
        <v>63</v>
      </c>
      <c r="AN5274" s="1" t="s">
        <v>5712</v>
      </c>
      <c r="AP5274" s="1" t="s">
        <v>81</v>
      </c>
      <c r="AR5274" s="1" t="s">
        <v>5712</v>
      </c>
      <c r="AT5274" s="1" t="s">
        <v>87</v>
      </c>
      <c r="AU5274" s="1" t="s">
        <v>663</v>
      </c>
      <c r="AV5274" s="1" t="s">
        <v>664</v>
      </c>
      <c r="AW5274" s="1" t="s">
        <v>665</v>
      </c>
      <c r="AX5274" s="1" t="s">
        <v>666</v>
      </c>
    </row>
    <row r="5275" spans="1:52" x14ac:dyDescent="0.35">
      <c r="A5275" s="1" t="s">
        <v>18499</v>
      </c>
      <c r="B5275" s="1" t="s">
        <v>18287</v>
      </c>
      <c r="C5275" s="1" t="s">
        <v>41</v>
      </c>
      <c r="D5275">
        <v>68</v>
      </c>
      <c r="E5275" s="1" t="s">
        <v>65</v>
      </c>
      <c r="F5275" s="1" t="s">
        <v>66</v>
      </c>
      <c r="G5275" s="1" t="s">
        <v>44</v>
      </c>
      <c r="H5275" s="1" t="s">
        <v>79</v>
      </c>
      <c r="I5275" s="1" t="s">
        <v>110</v>
      </c>
      <c r="J5275" s="1" t="s">
        <v>80</v>
      </c>
      <c r="K5275" s="1" t="s">
        <v>48</v>
      </c>
      <c r="L5275" s="1" t="s">
        <v>48</v>
      </c>
      <c r="M5275" s="1" t="s">
        <v>48</v>
      </c>
      <c r="N5275" s="1" t="s">
        <v>48</v>
      </c>
      <c r="O5275" s="1" t="s">
        <v>48</v>
      </c>
      <c r="P5275" s="1" t="s">
        <v>48</v>
      </c>
      <c r="Q5275" s="1" t="s">
        <v>48</v>
      </c>
      <c r="R5275" s="1" t="s">
        <v>48</v>
      </c>
      <c r="S5275" s="1" t="s">
        <v>48</v>
      </c>
      <c r="T5275" s="1" t="s">
        <v>48</v>
      </c>
      <c r="U5275" s="1" t="s">
        <v>48</v>
      </c>
      <c r="V5275" s="1" t="s">
        <v>48</v>
      </c>
      <c r="W5275" s="1" t="s">
        <v>49</v>
      </c>
      <c r="X5275" s="1" t="s">
        <v>62</v>
      </c>
      <c r="Z5275" s="1" t="s">
        <v>667</v>
      </c>
      <c r="AA5275" s="1" t="s">
        <v>667</v>
      </c>
      <c r="AC5275" s="1" t="s">
        <v>103</v>
      </c>
      <c r="AD5275" s="1" t="s">
        <v>5712</v>
      </c>
      <c r="AK5275" s="1" t="s">
        <v>77</v>
      </c>
      <c r="AN5275" s="1" t="s">
        <v>5712</v>
      </c>
      <c r="AP5275" s="1" t="s">
        <v>5712</v>
      </c>
      <c r="AR5275" s="1" t="s">
        <v>5712</v>
      </c>
      <c r="AT5275" s="1" t="s">
        <v>5712</v>
      </c>
      <c r="AV5275" s="1" t="s">
        <v>668</v>
      </c>
      <c r="AW5275" s="1" t="s">
        <v>669</v>
      </c>
      <c r="AX5275" s="1" t="s">
        <v>670</v>
      </c>
      <c r="AY5275" s="1" t="s">
        <v>671</v>
      </c>
      <c r="AZ5275" s="1" t="s">
        <v>672</v>
      </c>
    </row>
    <row r="5276" spans="1:52" x14ac:dyDescent="0.35">
      <c r="A5276" s="1" t="s">
        <v>18500</v>
      </c>
      <c r="B5276" s="1" t="s">
        <v>18287</v>
      </c>
      <c r="C5276" s="1" t="s">
        <v>41</v>
      </c>
      <c r="D5276">
        <v>74</v>
      </c>
      <c r="E5276" s="1" t="s">
        <v>65</v>
      </c>
      <c r="F5276" s="1" t="s">
        <v>43</v>
      </c>
      <c r="G5276" s="1" t="s">
        <v>73</v>
      </c>
      <c r="H5276" s="1" t="s">
        <v>67</v>
      </c>
      <c r="I5276" s="1" t="s">
        <v>90</v>
      </c>
      <c r="J5276" s="1" t="s">
        <v>47</v>
      </c>
      <c r="K5276" s="1" t="s">
        <v>48</v>
      </c>
      <c r="L5276" s="1" t="s">
        <v>48</v>
      </c>
      <c r="M5276" s="1" t="s">
        <v>48</v>
      </c>
      <c r="N5276" s="1" t="s">
        <v>48</v>
      </c>
      <c r="O5276" s="1" t="s">
        <v>48</v>
      </c>
      <c r="P5276" s="1" t="s">
        <v>48</v>
      </c>
      <c r="Q5276" s="1" t="s">
        <v>48</v>
      </c>
      <c r="R5276" s="1" t="s">
        <v>48</v>
      </c>
      <c r="S5276" s="1" t="s">
        <v>49</v>
      </c>
      <c r="T5276" s="1" t="s">
        <v>48</v>
      </c>
      <c r="U5276" s="1" t="s">
        <v>48</v>
      </c>
      <c r="V5276" s="1" t="s">
        <v>48</v>
      </c>
      <c r="W5276" s="1" t="s">
        <v>48</v>
      </c>
      <c r="X5276" s="1" t="s">
        <v>145</v>
      </c>
      <c r="Y5276" s="1" t="s">
        <v>673</v>
      </c>
      <c r="AC5276" s="1" t="s">
        <v>5712</v>
      </c>
      <c r="AD5276" s="1" t="s">
        <v>5712</v>
      </c>
      <c r="AK5276" s="1" t="s">
        <v>77</v>
      </c>
      <c r="AN5276" s="1" t="s">
        <v>81</v>
      </c>
      <c r="AP5276" s="1" t="s">
        <v>5712</v>
      </c>
      <c r="AR5276" s="1" t="s">
        <v>5712</v>
      </c>
      <c r="AT5276" s="1" t="s">
        <v>82</v>
      </c>
      <c r="AU5276" s="1" t="s">
        <v>674</v>
      </c>
      <c r="AV5276" s="1" t="s">
        <v>675</v>
      </c>
    </row>
    <row r="5277" spans="1:52" x14ac:dyDescent="0.35">
      <c r="A5277" s="1" t="s">
        <v>18501</v>
      </c>
      <c r="B5277" s="1" t="s">
        <v>18287</v>
      </c>
      <c r="C5277" s="1" t="s">
        <v>41</v>
      </c>
      <c r="D5277">
        <v>64</v>
      </c>
      <c r="E5277" s="1" t="s">
        <v>65</v>
      </c>
      <c r="F5277" s="1" t="s">
        <v>72</v>
      </c>
      <c r="G5277" s="1" t="s">
        <v>73</v>
      </c>
      <c r="H5277" s="1" t="s">
        <v>79</v>
      </c>
      <c r="I5277" s="1" t="s">
        <v>110</v>
      </c>
      <c r="J5277" s="1" t="s">
        <v>80</v>
      </c>
      <c r="K5277" s="1" t="s">
        <v>48</v>
      </c>
      <c r="L5277" s="1" t="s">
        <v>48</v>
      </c>
      <c r="M5277" s="1" t="s">
        <v>48</v>
      </c>
      <c r="N5277" s="1" t="s">
        <v>48</v>
      </c>
      <c r="O5277" s="1" t="s">
        <v>48</v>
      </c>
      <c r="P5277" s="1" t="s">
        <v>48</v>
      </c>
      <c r="Q5277" s="1" t="s">
        <v>48</v>
      </c>
      <c r="R5277" s="1" t="s">
        <v>48</v>
      </c>
      <c r="S5277" s="1" t="s">
        <v>48</v>
      </c>
      <c r="T5277" s="1" t="s">
        <v>48</v>
      </c>
      <c r="U5277" s="1" t="s">
        <v>48</v>
      </c>
      <c r="V5277" s="1" t="s">
        <v>49</v>
      </c>
      <c r="W5277" s="1" t="s">
        <v>48</v>
      </c>
      <c r="X5277" s="1" t="s">
        <v>75</v>
      </c>
      <c r="Y5277" s="1" t="s">
        <v>676</v>
      </c>
      <c r="AC5277" s="1" t="s">
        <v>5712</v>
      </c>
      <c r="AD5277" s="1" t="s">
        <v>5712</v>
      </c>
      <c r="AK5277" s="1" t="s">
        <v>101</v>
      </c>
      <c r="AN5277" s="1" t="s">
        <v>5712</v>
      </c>
      <c r="AP5277" s="1" t="s">
        <v>5712</v>
      </c>
      <c r="AR5277" s="1" t="s">
        <v>5712</v>
      </c>
      <c r="AT5277" s="1" t="s">
        <v>5712</v>
      </c>
      <c r="AV5277" s="1" t="s">
        <v>677</v>
      </c>
    </row>
    <row r="5278" spans="1:52" x14ac:dyDescent="0.35">
      <c r="A5278" s="1" t="s">
        <v>18502</v>
      </c>
      <c r="B5278" s="1" t="s">
        <v>18287</v>
      </c>
      <c r="C5278" s="1" t="s">
        <v>71</v>
      </c>
      <c r="D5278">
        <v>67</v>
      </c>
      <c r="E5278" s="1" t="s">
        <v>65</v>
      </c>
      <c r="F5278" s="1" t="s">
        <v>66</v>
      </c>
      <c r="G5278" s="1" t="s">
        <v>98</v>
      </c>
      <c r="H5278" s="1" t="s">
        <v>67</v>
      </c>
      <c r="I5278" s="1" t="s">
        <v>110</v>
      </c>
      <c r="J5278" s="1" t="s">
        <v>80</v>
      </c>
      <c r="K5278" s="1" t="s">
        <v>48</v>
      </c>
      <c r="L5278" s="1" t="s">
        <v>48</v>
      </c>
      <c r="M5278" s="1" t="s">
        <v>48</v>
      </c>
      <c r="N5278" s="1" t="s">
        <v>48</v>
      </c>
      <c r="O5278" s="1" t="s">
        <v>48</v>
      </c>
      <c r="P5278" s="1" t="s">
        <v>48</v>
      </c>
      <c r="Q5278" s="1" t="s">
        <v>48</v>
      </c>
      <c r="R5278" s="1" t="s">
        <v>48</v>
      </c>
      <c r="S5278" s="1" t="s">
        <v>48</v>
      </c>
      <c r="T5278" s="1" t="s">
        <v>48</v>
      </c>
      <c r="U5278" s="1" t="s">
        <v>49</v>
      </c>
      <c r="V5278" s="1" t="s">
        <v>48</v>
      </c>
      <c r="W5278" s="1" t="s">
        <v>48</v>
      </c>
      <c r="X5278" s="1" t="s">
        <v>62</v>
      </c>
      <c r="AC5278" s="1" t="s">
        <v>5712</v>
      </c>
      <c r="AD5278" s="1" t="s">
        <v>5712</v>
      </c>
      <c r="AK5278" s="1" t="s">
        <v>63</v>
      </c>
      <c r="AN5278" s="1" t="s">
        <v>5712</v>
      </c>
      <c r="AP5278" s="1" t="s">
        <v>5712</v>
      </c>
      <c r="AR5278" s="1" t="s">
        <v>5712</v>
      </c>
      <c r="AT5278" s="1" t="s">
        <v>5712</v>
      </c>
      <c r="AV5278" s="1" t="s">
        <v>678</v>
      </c>
    </row>
    <row r="5279" spans="1:52" x14ac:dyDescent="0.35">
      <c r="A5279" s="1" t="s">
        <v>18503</v>
      </c>
      <c r="B5279" s="1" t="s">
        <v>18287</v>
      </c>
      <c r="C5279" s="1" t="s">
        <v>41</v>
      </c>
      <c r="D5279">
        <v>88</v>
      </c>
      <c r="E5279" s="1" t="s">
        <v>65</v>
      </c>
      <c r="F5279" s="1" t="s">
        <v>66</v>
      </c>
      <c r="G5279" s="1" t="s">
        <v>137</v>
      </c>
      <c r="H5279" s="1" t="s">
        <v>67</v>
      </c>
      <c r="I5279" s="1" t="s">
        <v>68</v>
      </c>
      <c r="J5279" s="1" t="s">
        <v>80</v>
      </c>
      <c r="K5279" s="1" t="s">
        <v>48</v>
      </c>
      <c r="L5279" s="1" t="s">
        <v>48</v>
      </c>
      <c r="M5279" s="1" t="s">
        <v>48</v>
      </c>
      <c r="N5279" s="1" t="s">
        <v>48</v>
      </c>
      <c r="O5279" s="1" t="s">
        <v>48</v>
      </c>
      <c r="P5279" s="1" t="s">
        <v>48</v>
      </c>
      <c r="Q5279" s="1" t="s">
        <v>48</v>
      </c>
      <c r="R5279" s="1" t="s">
        <v>48</v>
      </c>
      <c r="S5279" s="1" t="s">
        <v>48</v>
      </c>
      <c r="T5279" s="1" t="s">
        <v>48</v>
      </c>
      <c r="U5279" s="1" t="s">
        <v>48</v>
      </c>
      <c r="V5279" s="1" t="s">
        <v>48</v>
      </c>
      <c r="W5279" s="1" t="s">
        <v>49</v>
      </c>
      <c r="X5279" s="1" t="s">
        <v>62</v>
      </c>
      <c r="Z5279" s="1" t="s">
        <v>679</v>
      </c>
      <c r="AA5279" s="1" t="s">
        <v>679</v>
      </c>
      <c r="AC5279" s="1" t="s">
        <v>129</v>
      </c>
      <c r="AD5279" s="1" t="s">
        <v>5712</v>
      </c>
      <c r="AK5279" s="1" t="s">
        <v>77</v>
      </c>
      <c r="AN5279" s="1" t="s">
        <v>5712</v>
      </c>
      <c r="AP5279" s="1" t="s">
        <v>5712</v>
      </c>
      <c r="AR5279" s="1" t="s">
        <v>5712</v>
      </c>
      <c r="AT5279" s="1" t="s">
        <v>5712</v>
      </c>
      <c r="AV5279" s="1" t="s">
        <v>680</v>
      </c>
    </row>
    <row r="5280" spans="1:52" x14ac:dyDescent="0.35">
      <c r="A5280" s="1" t="s">
        <v>18504</v>
      </c>
      <c r="B5280" s="1" t="s">
        <v>18287</v>
      </c>
      <c r="C5280" s="1" t="s">
        <v>71</v>
      </c>
      <c r="D5280">
        <v>83</v>
      </c>
      <c r="E5280" s="1" t="s">
        <v>65</v>
      </c>
      <c r="F5280" s="1" t="s">
        <v>66</v>
      </c>
      <c r="G5280" s="1" t="s">
        <v>137</v>
      </c>
      <c r="H5280" s="1" t="s">
        <v>67</v>
      </c>
      <c r="I5280" s="1" t="s">
        <v>68</v>
      </c>
      <c r="J5280" s="1" t="s">
        <v>47</v>
      </c>
      <c r="K5280" s="1" t="s">
        <v>49</v>
      </c>
      <c r="L5280" s="1" t="s">
        <v>48</v>
      </c>
      <c r="M5280" s="1" t="s">
        <v>48</v>
      </c>
      <c r="N5280" s="1" t="s">
        <v>48</v>
      </c>
      <c r="O5280" s="1" t="s">
        <v>48</v>
      </c>
      <c r="P5280" s="1" t="s">
        <v>48</v>
      </c>
      <c r="Q5280" s="1" t="s">
        <v>48</v>
      </c>
      <c r="R5280" s="1" t="s">
        <v>48</v>
      </c>
      <c r="S5280" s="1" t="s">
        <v>48</v>
      </c>
      <c r="T5280" s="1" t="s">
        <v>49</v>
      </c>
      <c r="U5280" s="1" t="s">
        <v>48</v>
      </c>
      <c r="V5280" s="1" t="s">
        <v>48</v>
      </c>
      <c r="W5280" s="1" t="s">
        <v>48</v>
      </c>
      <c r="X5280" s="1" t="s">
        <v>145</v>
      </c>
      <c r="Y5280" s="1" t="s">
        <v>681</v>
      </c>
      <c r="Z5280" s="1" t="s">
        <v>682</v>
      </c>
      <c r="AA5280" s="1" t="s">
        <v>682</v>
      </c>
      <c r="AC5280" s="1" t="s">
        <v>53</v>
      </c>
      <c r="AD5280" s="1" t="s">
        <v>5712</v>
      </c>
      <c r="AK5280" s="1" t="s">
        <v>55</v>
      </c>
      <c r="AN5280" s="1" t="s">
        <v>5712</v>
      </c>
      <c r="AP5280" s="1" t="s">
        <v>131</v>
      </c>
      <c r="AQ5280" s="1" t="s">
        <v>683</v>
      </c>
      <c r="AR5280" s="1" t="s">
        <v>87</v>
      </c>
      <c r="AS5280" s="1" t="s">
        <v>684</v>
      </c>
      <c r="AT5280" s="1" t="s">
        <v>5712</v>
      </c>
      <c r="AV5280" s="1" t="s">
        <v>685</v>
      </c>
      <c r="AW5280" s="1" t="s">
        <v>686</v>
      </c>
      <c r="AX5280" s="1" t="s">
        <v>687</v>
      </c>
    </row>
    <row r="5281" spans="1:53" x14ac:dyDescent="0.35">
      <c r="A5281" s="1" t="s">
        <v>18505</v>
      </c>
      <c r="B5281" s="1" t="s">
        <v>18287</v>
      </c>
      <c r="C5281" s="1" t="s">
        <v>71</v>
      </c>
      <c r="D5281">
        <v>73</v>
      </c>
      <c r="E5281" s="1" t="s">
        <v>65</v>
      </c>
      <c r="F5281" s="1" t="s">
        <v>66</v>
      </c>
      <c r="G5281" s="1" t="s">
        <v>73</v>
      </c>
      <c r="H5281" s="1" t="s">
        <v>67</v>
      </c>
      <c r="I5281" s="1" t="s">
        <v>110</v>
      </c>
      <c r="J5281" s="1" t="s">
        <v>80</v>
      </c>
      <c r="K5281" s="1" t="s">
        <v>48</v>
      </c>
      <c r="L5281" s="1" t="s">
        <v>48</v>
      </c>
      <c r="M5281" s="1" t="s">
        <v>48</v>
      </c>
      <c r="N5281" s="1" t="s">
        <v>48</v>
      </c>
      <c r="O5281" s="1" t="s">
        <v>48</v>
      </c>
      <c r="P5281" s="1" t="s">
        <v>48</v>
      </c>
      <c r="Q5281" s="1" t="s">
        <v>48</v>
      </c>
      <c r="R5281" s="1" t="s">
        <v>48</v>
      </c>
      <c r="S5281" s="1" t="s">
        <v>48</v>
      </c>
      <c r="T5281" s="1" t="s">
        <v>48</v>
      </c>
      <c r="U5281" s="1" t="s">
        <v>48</v>
      </c>
      <c r="V5281" s="1" t="s">
        <v>48</v>
      </c>
      <c r="W5281" s="1" t="s">
        <v>49</v>
      </c>
      <c r="X5281" s="1" t="s">
        <v>62</v>
      </c>
      <c r="Z5281" s="1" t="s">
        <v>688</v>
      </c>
      <c r="AA5281" s="1" t="s">
        <v>688</v>
      </c>
      <c r="AC5281" s="1" t="s">
        <v>53</v>
      </c>
      <c r="AD5281" s="1" t="s">
        <v>5712</v>
      </c>
      <c r="AK5281" s="1" t="s">
        <v>55</v>
      </c>
      <c r="AN5281" s="1" t="s">
        <v>5712</v>
      </c>
      <c r="AP5281" s="1" t="s">
        <v>5712</v>
      </c>
      <c r="AR5281" s="1" t="s">
        <v>5712</v>
      </c>
      <c r="AT5281" s="1" t="s">
        <v>5712</v>
      </c>
      <c r="AV5281" s="1" t="s">
        <v>689</v>
      </c>
    </row>
    <row r="5282" spans="1:53" x14ac:dyDescent="0.35">
      <c r="A5282" s="1" t="s">
        <v>18506</v>
      </c>
      <c r="B5282" s="1" t="s">
        <v>18287</v>
      </c>
      <c r="C5282" s="1" t="s">
        <v>41</v>
      </c>
      <c r="D5282">
        <v>69</v>
      </c>
      <c r="E5282" s="1" t="s">
        <v>65</v>
      </c>
      <c r="F5282" s="1" t="s">
        <v>66</v>
      </c>
      <c r="G5282" s="1" t="s">
        <v>59</v>
      </c>
      <c r="H5282" s="1" t="s">
        <v>60</v>
      </c>
      <c r="I5282" s="1" t="s">
        <v>61</v>
      </c>
      <c r="J5282" s="1" t="s">
        <v>80</v>
      </c>
      <c r="K5282" s="1" t="s">
        <v>48</v>
      </c>
      <c r="L5282" s="1" t="s">
        <v>48</v>
      </c>
      <c r="M5282" s="1" t="s">
        <v>48</v>
      </c>
      <c r="N5282" s="1" t="s">
        <v>48</v>
      </c>
      <c r="O5282" s="1" t="s">
        <v>48</v>
      </c>
      <c r="P5282" s="1" t="s">
        <v>48</v>
      </c>
      <c r="Q5282" s="1" t="s">
        <v>48</v>
      </c>
      <c r="R5282" s="1" t="s">
        <v>48</v>
      </c>
      <c r="S5282" s="1" t="s">
        <v>48</v>
      </c>
      <c r="T5282" s="1" t="s">
        <v>48</v>
      </c>
      <c r="U5282" s="1" t="s">
        <v>48</v>
      </c>
      <c r="V5282" s="1" t="s">
        <v>49</v>
      </c>
      <c r="W5282" s="1" t="s">
        <v>48</v>
      </c>
      <c r="X5282" s="1" t="s">
        <v>62</v>
      </c>
      <c r="AC5282" s="1" t="s">
        <v>5712</v>
      </c>
      <c r="AD5282" s="1" t="s">
        <v>5712</v>
      </c>
      <c r="AK5282" s="1" t="s">
        <v>77</v>
      </c>
      <c r="AN5282" s="1" t="s">
        <v>5712</v>
      </c>
      <c r="AP5282" s="1" t="s">
        <v>5712</v>
      </c>
      <c r="AR5282" s="1" t="s">
        <v>5712</v>
      </c>
      <c r="AT5282" s="1" t="s">
        <v>5712</v>
      </c>
      <c r="AV5282" s="1" t="s">
        <v>579</v>
      </c>
      <c r="AW5282" s="1" t="s">
        <v>690</v>
      </c>
      <c r="AX5282" s="1" t="s">
        <v>691</v>
      </c>
    </row>
    <row r="5283" spans="1:53" x14ac:dyDescent="0.35">
      <c r="A5283" s="1" t="s">
        <v>18507</v>
      </c>
      <c r="B5283" s="1" t="s">
        <v>18287</v>
      </c>
      <c r="C5283" s="1" t="s">
        <v>71</v>
      </c>
      <c r="D5283">
        <v>52</v>
      </c>
      <c r="E5283" s="1" t="s">
        <v>42</v>
      </c>
      <c r="F5283" s="1" t="s">
        <v>107</v>
      </c>
      <c r="G5283" s="1" t="s">
        <v>59</v>
      </c>
      <c r="H5283" s="1" t="s">
        <v>79</v>
      </c>
      <c r="I5283" s="1" t="s">
        <v>99</v>
      </c>
      <c r="J5283" s="1" t="s">
        <v>47</v>
      </c>
      <c r="K5283" s="1" t="s">
        <v>48</v>
      </c>
      <c r="L5283" s="1" t="s">
        <v>48</v>
      </c>
      <c r="M5283" s="1" t="s">
        <v>48</v>
      </c>
      <c r="N5283" s="1" t="s">
        <v>48</v>
      </c>
      <c r="O5283" s="1" t="s">
        <v>49</v>
      </c>
      <c r="P5283" s="1" t="s">
        <v>48</v>
      </c>
      <c r="Q5283" s="1" t="s">
        <v>48</v>
      </c>
      <c r="R5283" s="1" t="s">
        <v>48</v>
      </c>
      <c r="S5283" s="1" t="s">
        <v>48</v>
      </c>
      <c r="T5283" s="1" t="s">
        <v>48</v>
      </c>
      <c r="U5283" s="1" t="s">
        <v>48</v>
      </c>
      <c r="V5283" s="1" t="s">
        <v>48</v>
      </c>
      <c r="W5283" s="1" t="s">
        <v>48</v>
      </c>
      <c r="X5283" s="1" t="s">
        <v>62</v>
      </c>
      <c r="AC5283" s="1" t="s">
        <v>5712</v>
      </c>
      <c r="AD5283" s="1" t="s">
        <v>5712</v>
      </c>
      <c r="AK5283" s="1" t="s">
        <v>63</v>
      </c>
      <c r="AN5283" s="1" t="s">
        <v>5712</v>
      </c>
      <c r="AP5283" s="1" t="s">
        <v>5712</v>
      </c>
      <c r="AR5283" s="1" t="s">
        <v>5712</v>
      </c>
      <c r="AT5283" s="1" t="s">
        <v>5712</v>
      </c>
      <c r="AV5283" s="1" t="s">
        <v>692</v>
      </c>
    </row>
    <row r="5284" spans="1:53" x14ac:dyDescent="0.35">
      <c r="A5284" s="1" t="s">
        <v>18508</v>
      </c>
      <c r="B5284" s="1" t="s">
        <v>18287</v>
      </c>
      <c r="C5284" s="1" t="s">
        <v>41</v>
      </c>
      <c r="D5284">
        <v>60</v>
      </c>
      <c r="E5284" s="1" t="s">
        <v>65</v>
      </c>
      <c r="F5284" s="1" t="s">
        <v>43</v>
      </c>
      <c r="G5284" s="1" t="s">
        <v>44</v>
      </c>
      <c r="H5284" s="1" t="s">
        <v>144</v>
      </c>
      <c r="I5284" s="1" t="s">
        <v>68</v>
      </c>
      <c r="J5284" s="1" t="s">
        <v>80</v>
      </c>
      <c r="K5284" s="1" t="s">
        <v>48</v>
      </c>
      <c r="L5284" s="1" t="s">
        <v>48</v>
      </c>
      <c r="M5284" s="1" t="s">
        <v>48</v>
      </c>
      <c r="N5284" s="1" t="s">
        <v>48</v>
      </c>
      <c r="O5284" s="1" t="s">
        <v>48</v>
      </c>
      <c r="P5284" s="1" t="s">
        <v>48</v>
      </c>
      <c r="Q5284" s="1" t="s">
        <v>48</v>
      </c>
      <c r="R5284" s="1" t="s">
        <v>48</v>
      </c>
      <c r="S5284" s="1" t="s">
        <v>48</v>
      </c>
      <c r="T5284" s="1" t="s">
        <v>48</v>
      </c>
      <c r="U5284" s="1" t="s">
        <v>49</v>
      </c>
      <c r="V5284" s="1" t="s">
        <v>48</v>
      </c>
      <c r="W5284" s="1" t="s">
        <v>48</v>
      </c>
      <c r="X5284" s="1" t="s">
        <v>116</v>
      </c>
      <c r="Y5284" s="1" t="s">
        <v>693</v>
      </c>
      <c r="AC5284" s="1" t="s">
        <v>5712</v>
      </c>
      <c r="AD5284" s="1" t="s">
        <v>5712</v>
      </c>
      <c r="AK5284" s="1" t="s">
        <v>77</v>
      </c>
      <c r="AN5284" s="1" t="s">
        <v>5712</v>
      </c>
      <c r="AP5284" s="1" t="s">
        <v>5712</v>
      </c>
      <c r="AR5284" s="1" t="s">
        <v>5712</v>
      </c>
      <c r="AT5284" s="1" t="s">
        <v>5712</v>
      </c>
      <c r="AV5284" s="1" t="s">
        <v>694</v>
      </c>
      <c r="AX5284" s="1" t="s">
        <v>695</v>
      </c>
    </row>
    <row r="5285" spans="1:53" x14ac:dyDescent="0.35">
      <c r="A5285" s="1" t="s">
        <v>18509</v>
      </c>
      <c r="B5285" s="1" t="s">
        <v>18287</v>
      </c>
      <c r="C5285" s="1" t="s">
        <v>41</v>
      </c>
      <c r="D5285">
        <v>55</v>
      </c>
      <c r="E5285" s="1" t="s">
        <v>65</v>
      </c>
      <c r="F5285" s="1" t="s">
        <v>72</v>
      </c>
      <c r="G5285" s="1" t="s">
        <v>98</v>
      </c>
      <c r="H5285" s="1" t="s">
        <v>67</v>
      </c>
      <c r="I5285" s="1" t="s">
        <v>46</v>
      </c>
      <c r="J5285" s="1" t="s">
        <v>80</v>
      </c>
      <c r="K5285" s="1" t="s">
        <v>48</v>
      </c>
      <c r="L5285" s="1" t="s">
        <v>48</v>
      </c>
      <c r="M5285" s="1" t="s">
        <v>48</v>
      </c>
      <c r="N5285" s="1" t="s">
        <v>48</v>
      </c>
      <c r="O5285" s="1" t="s">
        <v>48</v>
      </c>
      <c r="P5285" s="1" t="s">
        <v>48</v>
      </c>
      <c r="Q5285" s="1" t="s">
        <v>48</v>
      </c>
      <c r="R5285" s="1" t="s">
        <v>48</v>
      </c>
      <c r="S5285" s="1" t="s">
        <v>48</v>
      </c>
      <c r="T5285" s="1" t="s">
        <v>48</v>
      </c>
      <c r="U5285" s="1" t="s">
        <v>48</v>
      </c>
      <c r="V5285" s="1" t="s">
        <v>49</v>
      </c>
      <c r="W5285" s="1" t="s">
        <v>48</v>
      </c>
      <c r="X5285" s="1" t="s">
        <v>116</v>
      </c>
      <c r="Y5285" s="1" t="s">
        <v>696</v>
      </c>
      <c r="AC5285" s="1" t="s">
        <v>5712</v>
      </c>
      <c r="AD5285" s="1" t="s">
        <v>5712</v>
      </c>
      <c r="AK5285" s="1" t="s">
        <v>63</v>
      </c>
      <c r="AN5285" s="1" t="s">
        <v>5712</v>
      </c>
      <c r="AP5285" s="1" t="s">
        <v>5712</v>
      </c>
      <c r="AR5285" s="1" t="s">
        <v>5712</v>
      </c>
      <c r="AT5285" s="1" t="s">
        <v>5712</v>
      </c>
      <c r="AV5285" s="1" t="s">
        <v>697</v>
      </c>
      <c r="AW5285" s="1" t="s">
        <v>698</v>
      </c>
      <c r="AX5285" s="1" t="s">
        <v>699</v>
      </c>
    </row>
    <row r="5286" spans="1:53" x14ac:dyDescent="0.35">
      <c r="A5286" s="1" t="s">
        <v>18510</v>
      </c>
      <c r="B5286" s="1" t="s">
        <v>18287</v>
      </c>
      <c r="C5286" s="1" t="s">
        <v>71</v>
      </c>
      <c r="D5286">
        <v>72</v>
      </c>
      <c r="E5286" s="1" t="s">
        <v>65</v>
      </c>
      <c r="F5286" s="1" t="s">
        <v>66</v>
      </c>
      <c r="G5286" s="1" t="s">
        <v>44</v>
      </c>
      <c r="H5286" s="1" t="s">
        <v>67</v>
      </c>
      <c r="I5286" s="1" t="s">
        <v>90</v>
      </c>
      <c r="J5286" s="1" t="s">
        <v>80</v>
      </c>
      <c r="K5286" s="1" t="s">
        <v>48</v>
      </c>
      <c r="L5286" s="1" t="s">
        <v>48</v>
      </c>
      <c r="M5286" s="1" t="s">
        <v>48</v>
      </c>
      <c r="N5286" s="1" t="s">
        <v>48</v>
      </c>
      <c r="O5286" s="1" t="s">
        <v>48</v>
      </c>
      <c r="P5286" s="1" t="s">
        <v>48</v>
      </c>
      <c r="Q5286" s="1" t="s">
        <v>48</v>
      </c>
      <c r="R5286" s="1" t="s">
        <v>48</v>
      </c>
      <c r="S5286" s="1" t="s">
        <v>48</v>
      </c>
      <c r="T5286" s="1" t="s">
        <v>48</v>
      </c>
      <c r="U5286" s="1" t="s">
        <v>48</v>
      </c>
      <c r="V5286" s="1" t="s">
        <v>49</v>
      </c>
      <c r="W5286" s="1" t="s">
        <v>48</v>
      </c>
      <c r="X5286" s="1" t="s">
        <v>116</v>
      </c>
      <c r="Y5286" s="1" t="s">
        <v>700</v>
      </c>
      <c r="AC5286" s="1" t="s">
        <v>5712</v>
      </c>
      <c r="AD5286" s="1" t="s">
        <v>5712</v>
      </c>
      <c r="AK5286" s="1" t="s">
        <v>55</v>
      </c>
      <c r="AN5286" s="1" t="s">
        <v>81</v>
      </c>
      <c r="AP5286" s="1" t="s">
        <v>81</v>
      </c>
      <c r="AR5286" s="1" t="s">
        <v>5712</v>
      </c>
      <c r="AT5286" s="1" t="s">
        <v>82</v>
      </c>
      <c r="AU5286" s="1" t="s">
        <v>701</v>
      </c>
      <c r="AV5286" s="1" t="s">
        <v>702</v>
      </c>
    </row>
    <row r="5287" spans="1:53" x14ac:dyDescent="0.35">
      <c r="A5287" s="1" t="s">
        <v>18511</v>
      </c>
      <c r="B5287" s="1" t="s">
        <v>18287</v>
      </c>
      <c r="C5287" s="1" t="s">
        <v>71</v>
      </c>
      <c r="D5287">
        <v>39</v>
      </c>
      <c r="E5287" s="1" t="s">
        <v>42</v>
      </c>
      <c r="F5287" s="1" t="s">
        <v>66</v>
      </c>
      <c r="G5287" s="1" t="s">
        <v>73</v>
      </c>
      <c r="H5287" s="1" t="s">
        <v>67</v>
      </c>
      <c r="I5287" s="1" t="s">
        <v>125</v>
      </c>
      <c r="J5287" s="1" t="s">
        <v>47</v>
      </c>
      <c r="K5287" s="1" t="s">
        <v>48</v>
      </c>
      <c r="L5287" s="1" t="s">
        <v>48</v>
      </c>
      <c r="M5287" s="1" t="s">
        <v>49</v>
      </c>
      <c r="N5287" s="1" t="s">
        <v>48</v>
      </c>
      <c r="O5287" s="1" t="s">
        <v>48</v>
      </c>
      <c r="P5287" s="1" t="s">
        <v>48</v>
      </c>
      <c r="Q5287" s="1" t="s">
        <v>48</v>
      </c>
      <c r="R5287" s="1" t="s">
        <v>48</v>
      </c>
      <c r="S5287" s="1" t="s">
        <v>48</v>
      </c>
      <c r="T5287" s="1" t="s">
        <v>48</v>
      </c>
      <c r="U5287" s="1" t="s">
        <v>48</v>
      </c>
      <c r="V5287" s="1" t="s">
        <v>48</v>
      </c>
      <c r="W5287" s="1" t="s">
        <v>48</v>
      </c>
      <c r="X5287" s="1" t="s">
        <v>62</v>
      </c>
      <c r="AC5287" s="1" t="s">
        <v>5712</v>
      </c>
      <c r="AD5287" s="1" t="s">
        <v>5712</v>
      </c>
      <c r="AK5287" s="1" t="s">
        <v>63</v>
      </c>
      <c r="AN5287" s="1" t="s">
        <v>5712</v>
      </c>
      <c r="AP5287" s="1" t="s">
        <v>5712</v>
      </c>
      <c r="AR5287" s="1" t="s">
        <v>5712</v>
      </c>
      <c r="AT5287" s="1" t="s">
        <v>5712</v>
      </c>
      <c r="AV5287" s="1" t="s">
        <v>703</v>
      </c>
      <c r="AW5287" s="1" t="s">
        <v>351</v>
      </c>
    </row>
    <row r="5288" spans="1:53" x14ac:dyDescent="0.35">
      <c r="A5288" s="1" t="s">
        <v>18512</v>
      </c>
      <c r="B5288" s="1" t="s">
        <v>18287</v>
      </c>
      <c r="C5288" s="1" t="s">
        <v>71</v>
      </c>
      <c r="D5288">
        <v>63</v>
      </c>
      <c r="E5288" s="1" t="s">
        <v>65</v>
      </c>
      <c r="F5288" s="1" t="s">
        <v>66</v>
      </c>
      <c r="G5288" s="1" t="s">
        <v>59</v>
      </c>
      <c r="H5288" s="1" t="s">
        <v>92</v>
      </c>
      <c r="I5288" s="1" t="s">
        <v>68</v>
      </c>
      <c r="J5288" s="1" t="s">
        <v>47</v>
      </c>
      <c r="K5288" s="1" t="s">
        <v>49</v>
      </c>
      <c r="L5288" s="1" t="s">
        <v>48</v>
      </c>
      <c r="M5288" s="1" t="s">
        <v>48</v>
      </c>
      <c r="N5288" s="1" t="s">
        <v>48</v>
      </c>
      <c r="O5288" s="1" t="s">
        <v>48</v>
      </c>
      <c r="P5288" s="1" t="s">
        <v>48</v>
      </c>
      <c r="Q5288" s="1" t="s">
        <v>48</v>
      </c>
      <c r="R5288" s="1" t="s">
        <v>48</v>
      </c>
      <c r="S5288" s="1" t="s">
        <v>48</v>
      </c>
      <c r="T5288" s="1" t="s">
        <v>48</v>
      </c>
      <c r="U5288" s="1" t="s">
        <v>48</v>
      </c>
      <c r="V5288" s="1" t="s">
        <v>48</v>
      </c>
      <c r="W5288" s="1" t="s">
        <v>48</v>
      </c>
      <c r="X5288" s="1" t="s">
        <v>62</v>
      </c>
      <c r="AC5288" s="1" t="s">
        <v>5712</v>
      </c>
      <c r="AD5288" s="1" t="s">
        <v>5712</v>
      </c>
      <c r="AK5288" s="1" t="s">
        <v>63</v>
      </c>
      <c r="AN5288" s="1" t="s">
        <v>5712</v>
      </c>
      <c r="AP5288" s="1" t="s">
        <v>131</v>
      </c>
      <c r="AQ5288" s="1" t="s">
        <v>704</v>
      </c>
      <c r="AR5288" s="1" t="s">
        <v>87</v>
      </c>
      <c r="AS5288" s="1" t="s">
        <v>705</v>
      </c>
      <c r="AT5288" s="1" t="s">
        <v>5712</v>
      </c>
      <c r="AV5288" s="1" t="s">
        <v>706</v>
      </c>
      <c r="AW5288" s="1" t="s">
        <v>351</v>
      </c>
      <c r="AX5288" s="1" t="s">
        <v>704</v>
      </c>
    </row>
    <row r="5289" spans="1:53" x14ac:dyDescent="0.35">
      <c r="A5289" s="1" t="s">
        <v>18513</v>
      </c>
      <c r="B5289" s="1" t="s">
        <v>18287</v>
      </c>
      <c r="C5289" s="1" t="s">
        <v>41</v>
      </c>
      <c r="D5289">
        <v>73</v>
      </c>
      <c r="E5289" s="1" t="s">
        <v>65</v>
      </c>
      <c r="F5289" s="1" t="s">
        <v>72</v>
      </c>
      <c r="G5289" s="1" t="s">
        <v>73</v>
      </c>
      <c r="H5289" s="1" t="s">
        <v>67</v>
      </c>
      <c r="I5289" s="1" t="s">
        <v>90</v>
      </c>
      <c r="J5289" s="1" t="s">
        <v>80</v>
      </c>
      <c r="K5289" s="1" t="s">
        <v>48</v>
      </c>
      <c r="L5289" s="1" t="s">
        <v>48</v>
      </c>
      <c r="M5289" s="1" t="s">
        <v>48</v>
      </c>
      <c r="N5289" s="1" t="s">
        <v>48</v>
      </c>
      <c r="O5289" s="1" t="s">
        <v>48</v>
      </c>
      <c r="P5289" s="1" t="s">
        <v>48</v>
      </c>
      <c r="Q5289" s="1" t="s">
        <v>48</v>
      </c>
      <c r="R5289" s="1" t="s">
        <v>48</v>
      </c>
      <c r="S5289" s="1" t="s">
        <v>48</v>
      </c>
      <c r="T5289" s="1" t="s">
        <v>48</v>
      </c>
      <c r="U5289" s="1" t="s">
        <v>48</v>
      </c>
      <c r="V5289" s="1" t="s">
        <v>49</v>
      </c>
      <c r="W5289" s="1" t="s">
        <v>48</v>
      </c>
      <c r="X5289" s="1" t="s">
        <v>75</v>
      </c>
      <c r="Y5289" s="1" t="s">
        <v>707</v>
      </c>
      <c r="AC5289" s="1" t="s">
        <v>5712</v>
      </c>
      <c r="AD5289" s="1" t="s">
        <v>5712</v>
      </c>
      <c r="AK5289" s="1" t="s">
        <v>63</v>
      </c>
      <c r="AN5289" s="1" t="s">
        <v>5712</v>
      </c>
      <c r="AP5289" s="1" t="s">
        <v>5712</v>
      </c>
      <c r="AR5289" s="1" t="s">
        <v>5712</v>
      </c>
      <c r="AT5289" s="1" t="s">
        <v>5712</v>
      </c>
      <c r="AV5289" s="1" t="s">
        <v>708</v>
      </c>
    </row>
    <row r="5290" spans="1:53" x14ac:dyDescent="0.35">
      <c r="A5290" s="1" t="s">
        <v>18514</v>
      </c>
      <c r="B5290" s="1" t="s">
        <v>18287</v>
      </c>
      <c r="C5290" s="1" t="s">
        <v>41</v>
      </c>
      <c r="D5290">
        <v>59</v>
      </c>
      <c r="E5290" s="1" t="s">
        <v>65</v>
      </c>
      <c r="F5290" s="1" t="s">
        <v>43</v>
      </c>
      <c r="G5290" s="1" t="s">
        <v>59</v>
      </c>
      <c r="H5290" s="1" t="s">
        <v>79</v>
      </c>
      <c r="I5290" s="1" t="s">
        <v>68</v>
      </c>
      <c r="J5290" s="1" t="s">
        <v>80</v>
      </c>
      <c r="K5290" s="1" t="s">
        <v>48</v>
      </c>
      <c r="L5290" s="1" t="s">
        <v>48</v>
      </c>
      <c r="M5290" s="1" t="s">
        <v>48</v>
      </c>
      <c r="N5290" s="1" t="s">
        <v>48</v>
      </c>
      <c r="O5290" s="1" t="s">
        <v>48</v>
      </c>
      <c r="P5290" s="1" t="s">
        <v>48</v>
      </c>
      <c r="Q5290" s="1" t="s">
        <v>48</v>
      </c>
      <c r="R5290" s="1" t="s">
        <v>48</v>
      </c>
      <c r="S5290" s="1" t="s">
        <v>48</v>
      </c>
      <c r="T5290" s="1" t="s">
        <v>48</v>
      </c>
      <c r="U5290" s="1" t="s">
        <v>48</v>
      </c>
      <c r="V5290" s="1" t="s">
        <v>49</v>
      </c>
      <c r="W5290" s="1" t="s">
        <v>48</v>
      </c>
      <c r="X5290" s="1" t="s">
        <v>75</v>
      </c>
      <c r="Y5290" s="1" t="s">
        <v>709</v>
      </c>
      <c r="AC5290" s="1" t="s">
        <v>5712</v>
      </c>
      <c r="AD5290" s="1" t="s">
        <v>5712</v>
      </c>
      <c r="AK5290" s="1" t="s">
        <v>55</v>
      </c>
      <c r="AN5290" s="1" t="s">
        <v>5712</v>
      </c>
      <c r="AP5290" s="1" t="s">
        <v>5712</v>
      </c>
      <c r="AR5290" s="1" t="s">
        <v>5712</v>
      </c>
      <c r="AT5290" s="1" t="s">
        <v>5712</v>
      </c>
      <c r="AV5290" s="1" t="s">
        <v>710</v>
      </c>
    </row>
    <row r="5291" spans="1:53" x14ac:dyDescent="0.35">
      <c r="A5291" s="1" t="s">
        <v>18515</v>
      </c>
      <c r="B5291" s="1" t="s">
        <v>18287</v>
      </c>
      <c r="C5291" s="1" t="s">
        <v>71</v>
      </c>
      <c r="D5291">
        <v>58</v>
      </c>
      <c r="E5291" s="1" t="s">
        <v>65</v>
      </c>
      <c r="F5291" s="1" t="s">
        <v>43</v>
      </c>
      <c r="G5291" s="1" t="s">
        <v>98</v>
      </c>
      <c r="H5291" s="1" t="s">
        <v>79</v>
      </c>
      <c r="I5291" s="1" t="s">
        <v>113</v>
      </c>
      <c r="J5291" s="1" t="s">
        <v>80</v>
      </c>
      <c r="K5291" s="1" t="s">
        <v>48</v>
      </c>
      <c r="L5291" s="1" t="s">
        <v>48</v>
      </c>
      <c r="M5291" s="1" t="s">
        <v>48</v>
      </c>
      <c r="N5291" s="1" t="s">
        <v>48</v>
      </c>
      <c r="O5291" s="1" t="s">
        <v>48</v>
      </c>
      <c r="P5291" s="1" t="s">
        <v>48</v>
      </c>
      <c r="Q5291" s="1" t="s">
        <v>48</v>
      </c>
      <c r="R5291" s="1" t="s">
        <v>48</v>
      </c>
      <c r="S5291" s="1" t="s">
        <v>48</v>
      </c>
      <c r="T5291" s="1" t="s">
        <v>48</v>
      </c>
      <c r="U5291" s="1" t="s">
        <v>48</v>
      </c>
      <c r="V5291" s="1" t="s">
        <v>49</v>
      </c>
      <c r="W5291" s="1" t="s">
        <v>48</v>
      </c>
      <c r="X5291" s="1" t="s">
        <v>51</v>
      </c>
      <c r="Y5291" s="1" t="s">
        <v>711</v>
      </c>
      <c r="Z5291" s="1" t="s">
        <v>712</v>
      </c>
      <c r="AA5291" s="1" t="s">
        <v>712</v>
      </c>
      <c r="AC5291" s="1" t="s">
        <v>129</v>
      </c>
      <c r="AD5291" s="1" t="s">
        <v>5712</v>
      </c>
      <c r="AK5291" s="1" t="s">
        <v>55</v>
      </c>
      <c r="AN5291" s="1" t="s">
        <v>5712</v>
      </c>
      <c r="AP5291" s="1" t="s">
        <v>5712</v>
      </c>
      <c r="AR5291" s="1" t="s">
        <v>5712</v>
      </c>
      <c r="AT5291" s="1" t="s">
        <v>5712</v>
      </c>
      <c r="AV5291" s="1" t="s">
        <v>713</v>
      </c>
      <c r="AX5291" s="1" t="s">
        <v>714</v>
      </c>
      <c r="AY5291" s="1" t="s">
        <v>715</v>
      </c>
      <c r="AZ5291" s="1" t="s">
        <v>716</v>
      </c>
    </row>
    <row r="5292" spans="1:53" x14ac:dyDescent="0.35">
      <c r="A5292" s="1" t="s">
        <v>18516</v>
      </c>
      <c r="B5292" s="1" t="s">
        <v>18287</v>
      </c>
      <c r="C5292" s="1" t="s">
        <v>71</v>
      </c>
      <c r="D5292">
        <v>55</v>
      </c>
      <c r="E5292" s="1" t="s">
        <v>65</v>
      </c>
      <c r="F5292" s="1" t="s">
        <v>72</v>
      </c>
      <c r="G5292" s="1" t="s">
        <v>85</v>
      </c>
      <c r="H5292" s="1" t="s">
        <v>45</v>
      </c>
      <c r="I5292" s="1" t="s">
        <v>99</v>
      </c>
      <c r="J5292" s="1" t="s">
        <v>80</v>
      </c>
      <c r="K5292" s="1" t="s">
        <v>48</v>
      </c>
      <c r="L5292" s="1" t="s">
        <v>48</v>
      </c>
      <c r="M5292" s="1" t="s">
        <v>48</v>
      </c>
      <c r="N5292" s="1" t="s">
        <v>48</v>
      </c>
      <c r="O5292" s="1" t="s">
        <v>48</v>
      </c>
      <c r="P5292" s="1" t="s">
        <v>48</v>
      </c>
      <c r="Q5292" s="1" t="s">
        <v>48</v>
      </c>
      <c r="R5292" s="1" t="s">
        <v>48</v>
      </c>
      <c r="S5292" s="1" t="s">
        <v>48</v>
      </c>
      <c r="T5292" s="1" t="s">
        <v>49</v>
      </c>
      <c r="U5292" s="1" t="s">
        <v>48</v>
      </c>
      <c r="V5292" s="1" t="s">
        <v>48</v>
      </c>
      <c r="W5292" s="1" t="s">
        <v>48</v>
      </c>
      <c r="X5292" s="1" t="s">
        <v>145</v>
      </c>
      <c r="Y5292" s="1" t="s">
        <v>717</v>
      </c>
      <c r="Z5292" s="1" t="s">
        <v>718</v>
      </c>
      <c r="AA5292" s="1" t="s">
        <v>718</v>
      </c>
      <c r="AC5292" s="1" t="s">
        <v>94</v>
      </c>
      <c r="AD5292" s="1" t="s">
        <v>5712</v>
      </c>
      <c r="AK5292" s="1" t="s">
        <v>77</v>
      </c>
      <c r="AN5292" s="1" t="s">
        <v>5712</v>
      </c>
      <c r="AP5292" s="1" t="s">
        <v>5712</v>
      </c>
      <c r="AR5292" s="1" t="s">
        <v>5712</v>
      </c>
      <c r="AT5292" s="1" t="s">
        <v>5712</v>
      </c>
      <c r="AV5292" s="1" t="s">
        <v>719</v>
      </c>
      <c r="AW5292" s="1" t="s">
        <v>720</v>
      </c>
      <c r="AX5292" s="1" t="s">
        <v>721</v>
      </c>
      <c r="AY5292" s="1" t="s">
        <v>722</v>
      </c>
      <c r="AZ5292" s="1" t="s">
        <v>723</v>
      </c>
      <c r="BA5292" s="1" t="s">
        <v>724</v>
      </c>
    </row>
    <row r="5293" spans="1:53" x14ac:dyDescent="0.35">
      <c r="A5293" s="1" t="s">
        <v>18517</v>
      </c>
      <c r="B5293" s="1" t="s">
        <v>18287</v>
      </c>
      <c r="C5293" s="1" t="s">
        <v>71</v>
      </c>
      <c r="D5293">
        <v>88</v>
      </c>
      <c r="E5293" s="1" t="s">
        <v>65</v>
      </c>
      <c r="F5293" s="1" t="s">
        <v>66</v>
      </c>
      <c r="G5293" s="1" t="s">
        <v>85</v>
      </c>
      <c r="H5293" s="1" t="s">
        <v>67</v>
      </c>
      <c r="I5293" s="1" t="s">
        <v>61</v>
      </c>
      <c r="J5293" s="1" t="s">
        <v>80</v>
      </c>
      <c r="K5293" s="1" t="s">
        <v>48</v>
      </c>
      <c r="L5293" s="1" t="s">
        <v>48</v>
      </c>
      <c r="M5293" s="1" t="s">
        <v>48</v>
      </c>
      <c r="N5293" s="1" t="s">
        <v>48</v>
      </c>
      <c r="O5293" s="1" t="s">
        <v>48</v>
      </c>
      <c r="P5293" s="1" t="s">
        <v>48</v>
      </c>
      <c r="Q5293" s="1" t="s">
        <v>48</v>
      </c>
      <c r="R5293" s="1" t="s">
        <v>48</v>
      </c>
      <c r="S5293" s="1" t="s">
        <v>48</v>
      </c>
      <c r="T5293" s="1" t="s">
        <v>48</v>
      </c>
      <c r="U5293" s="1" t="s">
        <v>48</v>
      </c>
      <c r="V5293" s="1" t="s">
        <v>49</v>
      </c>
      <c r="W5293" s="1" t="s">
        <v>48</v>
      </c>
      <c r="X5293" s="1" t="s">
        <v>62</v>
      </c>
      <c r="AC5293" s="1" t="s">
        <v>5712</v>
      </c>
      <c r="AD5293" s="1" t="s">
        <v>5712</v>
      </c>
      <c r="AK5293" s="1" t="s">
        <v>55</v>
      </c>
      <c r="AN5293" s="1" t="s">
        <v>5712</v>
      </c>
      <c r="AP5293" s="1" t="s">
        <v>242</v>
      </c>
      <c r="AR5293" s="1" t="s">
        <v>5712</v>
      </c>
      <c r="AT5293" s="1" t="s">
        <v>5712</v>
      </c>
      <c r="AV5293" s="1" t="s">
        <v>725</v>
      </c>
      <c r="AW5293" s="1" t="s">
        <v>726</v>
      </c>
    </row>
    <row r="5294" spans="1:53" x14ac:dyDescent="0.35">
      <c r="A5294" s="1" t="s">
        <v>18518</v>
      </c>
      <c r="B5294" s="1" t="s">
        <v>18287</v>
      </c>
      <c r="C5294" s="1" t="s">
        <v>71</v>
      </c>
      <c r="D5294">
        <v>72</v>
      </c>
      <c r="E5294" s="1" t="s">
        <v>65</v>
      </c>
      <c r="F5294" s="1" t="s">
        <v>66</v>
      </c>
      <c r="G5294" s="1" t="s">
        <v>85</v>
      </c>
      <c r="H5294" s="1" t="s">
        <v>67</v>
      </c>
      <c r="I5294" s="1" t="s">
        <v>99</v>
      </c>
      <c r="J5294" s="1" t="s">
        <v>80</v>
      </c>
      <c r="K5294" s="1" t="s">
        <v>48</v>
      </c>
      <c r="L5294" s="1" t="s">
        <v>48</v>
      </c>
      <c r="M5294" s="1" t="s">
        <v>48</v>
      </c>
      <c r="N5294" s="1" t="s">
        <v>48</v>
      </c>
      <c r="O5294" s="1" t="s">
        <v>48</v>
      </c>
      <c r="P5294" s="1" t="s">
        <v>48</v>
      </c>
      <c r="Q5294" s="1" t="s">
        <v>48</v>
      </c>
      <c r="R5294" s="1" t="s">
        <v>48</v>
      </c>
      <c r="S5294" s="1" t="s">
        <v>48</v>
      </c>
      <c r="T5294" s="1" t="s">
        <v>48</v>
      </c>
      <c r="U5294" s="1" t="s">
        <v>48</v>
      </c>
      <c r="V5294" s="1" t="s">
        <v>49</v>
      </c>
      <c r="W5294" s="1" t="s">
        <v>48</v>
      </c>
      <c r="X5294" s="1" t="s">
        <v>145</v>
      </c>
      <c r="Y5294" s="1" t="s">
        <v>727</v>
      </c>
      <c r="Z5294" s="1" t="s">
        <v>728</v>
      </c>
      <c r="AA5294" s="1" t="s">
        <v>728</v>
      </c>
      <c r="AC5294" s="1" t="s">
        <v>53</v>
      </c>
      <c r="AD5294" s="1" t="s">
        <v>5712</v>
      </c>
      <c r="AK5294" s="1" t="s">
        <v>77</v>
      </c>
      <c r="AN5294" s="1" t="s">
        <v>5712</v>
      </c>
      <c r="AP5294" s="1" t="s">
        <v>5712</v>
      </c>
      <c r="AR5294" s="1" t="s">
        <v>5712</v>
      </c>
      <c r="AT5294" s="1" t="s">
        <v>5712</v>
      </c>
      <c r="AV5294" s="1" t="s">
        <v>729</v>
      </c>
      <c r="AX5294" s="1" t="s">
        <v>730</v>
      </c>
      <c r="AZ5294" s="1" t="s">
        <v>731</v>
      </c>
    </row>
    <row r="5295" spans="1:53" x14ac:dyDescent="0.35">
      <c r="A5295" s="1" t="s">
        <v>18519</v>
      </c>
      <c r="B5295" s="1" t="s">
        <v>18287</v>
      </c>
      <c r="C5295" s="1" t="s">
        <v>41</v>
      </c>
      <c r="D5295">
        <v>61</v>
      </c>
      <c r="E5295" s="1" t="s">
        <v>65</v>
      </c>
      <c r="F5295" s="1" t="s">
        <v>72</v>
      </c>
      <c r="G5295" s="1" t="s">
        <v>98</v>
      </c>
      <c r="H5295" s="1" t="s">
        <v>45</v>
      </c>
      <c r="I5295" s="1" t="s">
        <v>110</v>
      </c>
      <c r="J5295" s="1" t="s">
        <v>80</v>
      </c>
      <c r="K5295" s="1" t="s">
        <v>48</v>
      </c>
      <c r="L5295" s="1" t="s">
        <v>48</v>
      </c>
      <c r="M5295" s="1" t="s">
        <v>48</v>
      </c>
      <c r="N5295" s="1" t="s">
        <v>48</v>
      </c>
      <c r="O5295" s="1" t="s">
        <v>48</v>
      </c>
      <c r="P5295" s="1" t="s">
        <v>48</v>
      </c>
      <c r="Q5295" s="1" t="s">
        <v>48</v>
      </c>
      <c r="R5295" s="1" t="s">
        <v>48</v>
      </c>
      <c r="S5295" s="1" t="s">
        <v>48</v>
      </c>
      <c r="T5295" s="1" t="s">
        <v>49</v>
      </c>
      <c r="U5295" s="1" t="s">
        <v>48</v>
      </c>
      <c r="V5295" s="1" t="s">
        <v>48</v>
      </c>
      <c r="W5295" s="1" t="s">
        <v>48</v>
      </c>
      <c r="X5295" s="1" t="s">
        <v>62</v>
      </c>
      <c r="Z5295" s="1" t="s">
        <v>732</v>
      </c>
      <c r="AA5295" s="1" t="s">
        <v>732</v>
      </c>
      <c r="AC5295" s="1" t="s">
        <v>94</v>
      </c>
      <c r="AD5295" s="1" t="s">
        <v>5712</v>
      </c>
      <c r="AK5295" s="1" t="s">
        <v>63</v>
      </c>
      <c r="AN5295" s="1" t="s">
        <v>5712</v>
      </c>
      <c r="AP5295" s="1" t="s">
        <v>131</v>
      </c>
      <c r="AQ5295" s="1" t="s">
        <v>733</v>
      </c>
      <c r="AR5295" s="1" t="s">
        <v>87</v>
      </c>
      <c r="AS5295" s="1" t="s">
        <v>734</v>
      </c>
      <c r="AT5295" s="1" t="s">
        <v>5712</v>
      </c>
      <c r="AV5295" s="1" t="s">
        <v>735</v>
      </c>
      <c r="AW5295" s="1" t="s">
        <v>736</v>
      </c>
      <c r="AX5295" s="1" t="s">
        <v>737</v>
      </c>
    </row>
    <row r="5296" spans="1:53" x14ac:dyDescent="0.35">
      <c r="A5296" s="1" t="s">
        <v>18520</v>
      </c>
      <c r="B5296" s="1" t="s">
        <v>18287</v>
      </c>
      <c r="C5296" s="1" t="s">
        <v>41</v>
      </c>
      <c r="D5296">
        <v>27</v>
      </c>
      <c r="E5296" s="1" t="s">
        <v>57</v>
      </c>
      <c r="F5296" s="1" t="s">
        <v>58</v>
      </c>
      <c r="G5296" s="1" t="s">
        <v>276</v>
      </c>
      <c r="H5296" s="1" t="s">
        <v>79</v>
      </c>
      <c r="I5296" s="1" t="s">
        <v>113</v>
      </c>
      <c r="J5296" s="1" t="s">
        <v>47</v>
      </c>
      <c r="K5296" s="1" t="s">
        <v>48</v>
      </c>
      <c r="L5296" s="1" t="s">
        <v>48</v>
      </c>
      <c r="M5296" s="1" t="s">
        <v>49</v>
      </c>
      <c r="N5296" s="1" t="s">
        <v>48</v>
      </c>
      <c r="O5296" s="1" t="s">
        <v>48</v>
      </c>
      <c r="P5296" s="1" t="s">
        <v>48</v>
      </c>
      <c r="Q5296" s="1" t="s">
        <v>48</v>
      </c>
      <c r="R5296" s="1" t="s">
        <v>48</v>
      </c>
      <c r="S5296" s="1" t="s">
        <v>48</v>
      </c>
      <c r="T5296" s="1" t="s">
        <v>48</v>
      </c>
      <c r="U5296" s="1" t="s">
        <v>48</v>
      </c>
      <c r="V5296" s="1" t="s">
        <v>48</v>
      </c>
      <c r="W5296" s="1" t="s">
        <v>48</v>
      </c>
      <c r="X5296" s="1" t="s">
        <v>145</v>
      </c>
      <c r="Y5296" s="1" t="s">
        <v>738</v>
      </c>
      <c r="Z5296" s="1" t="s">
        <v>739</v>
      </c>
      <c r="AA5296" s="1" t="s">
        <v>739</v>
      </c>
      <c r="AC5296" s="1" t="s">
        <v>53</v>
      </c>
      <c r="AD5296" s="1" t="s">
        <v>5712</v>
      </c>
      <c r="AK5296" s="1" t="s">
        <v>63</v>
      </c>
      <c r="AN5296" s="1" t="s">
        <v>5712</v>
      </c>
      <c r="AP5296" s="1" t="s">
        <v>5712</v>
      </c>
      <c r="AR5296" s="1" t="s">
        <v>5712</v>
      </c>
      <c r="AT5296" s="1" t="s">
        <v>5712</v>
      </c>
      <c r="AV5296" s="1" t="s">
        <v>740</v>
      </c>
    </row>
    <row r="5297" spans="1:52" x14ac:dyDescent="0.35">
      <c r="A5297" s="1" t="s">
        <v>18521</v>
      </c>
      <c r="B5297" s="1" t="s">
        <v>18287</v>
      </c>
      <c r="C5297" s="1" t="s">
        <v>41</v>
      </c>
      <c r="D5297">
        <v>44</v>
      </c>
      <c r="E5297" s="1" t="s">
        <v>42</v>
      </c>
      <c r="F5297" s="1" t="s">
        <v>72</v>
      </c>
      <c r="G5297" s="1" t="s">
        <v>59</v>
      </c>
      <c r="H5297" s="1" t="s">
        <v>45</v>
      </c>
      <c r="I5297" s="1" t="s">
        <v>99</v>
      </c>
      <c r="J5297" s="1" t="s">
        <v>80</v>
      </c>
      <c r="K5297" s="1" t="s">
        <v>48</v>
      </c>
      <c r="L5297" s="1" t="s">
        <v>48</v>
      </c>
      <c r="M5297" s="1" t="s">
        <v>48</v>
      </c>
      <c r="N5297" s="1" t="s">
        <v>48</v>
      </c>
      <c r="O5297" s="1" t="s">
        <v>48</v>
      </c>
      <c r="P5297" s="1" t="s">
        <v>48</v>
      </c>
      <c r="Q5297" s="1" t="s">
        <v>48</v>
      </c>
      <c r="R5297" s="1" t="s">
        <v>48</v>
      </c>
      <c r="S5297" s="1" t="s">
        <v>48</v>
      </c>
      <c r="T5297" s="1" t="s">
        <v>48</v>
      </c>
      <c r="U5297" s="1" t="s">
        <v>48</v>
      </c>
      <c r="V5297" s="1" t="s">
        <v>48</v>
      </c>
      <c r="W5297" s="1" t="s">
        <v>49</v>
      </c>
      <c r="X5297" s="1" t="s">
        <v>116</v>
      </c>
      <c r="Y5297" s="1" t="s">
        <v>741</v>
      </c>
      <c r="AC5297" s="1" t="s">
        <v>5712</v>
      </c>
      <c r="AD5297" s="1" t="s">
        <v>5712</v>
      </c>
      <c r="AK5297" s="1" t="s">
        <v>77</v>
      </c>
      <c r="AN5297" s="1" t="s">
        <v>5712</v>
      </c>
      <c r="AP5297" s="1" t="s">
        <v>5712</v>
      </c>
      <c r="AR5297" s="1" t="s">
        <v>5712</v>
      </c>
      <c r="AT5297" s="1" t="s">
        <v>5712</v>
      </c>
      <c r="AV5297" s="1" t="s">
        <v>742</v>
      </c>
    </row>
    <row r="5298" spans="1:52" x14ac:dyDescent="0.35">
      <c r="A5298" s="1" t="s">
        <v>18522</v>
      </c>
      <c r="B5298" s="1" t="s">
        <v>18287</v>
      </c>
      <c r="C5298" s="1" t="s">
        <v>71</v>
      </c>
      <c r="D5298">
        <v>69</v>
      </c>
      <c r="E5298" s="1" t="s">
        <v>65</v>
      </c>
      <c r="F5298" s="1" t="s">
        <v>66</v>
      </c>
      <c r="G5298" s="1" t="s">
        <v>59</v>
      </c>
      <c r="H5298" s="1" t="s">
        <v>79</v>
      </c>
      <c r="I5298" s="1" t="s">
        <v>110</v>
      </c>
      <c r="J5298" s="1" t="s">
        <v>47</v>
      </c>
      <c r="K5298" s="1" t="s">
        <v>48</v>
      </c>
      <c r="L5298" s="1" t="s">
        <v>48</v>
      </c>
      <c r="M5298" s="1" t="s">
        <v>49</v>
      </c>
      <c r="N5298" s="1" t="s">
        <v>48</v>
      </c>
      <c r="O5298" s="1" t="s">
        <v>48</v>
      </c>
      <c r="P5298" s="1" t="s">
        <v>48</v>
      </c>
      <c r="Q5298" s="1" t="s">
        <v>48</v>
      </c>
      <c r="R5298" s="1" t="s">
        <v>48</v>
      </c>
      <c r="S5298" s="1" t="s">
        <v>48</v>
      </c>
      <c r="T5298" s="1" t="s">
        <v>48</v>
      </c>
      <c r="U5298" s="1" t="s">
        <v>48</v>
      </c>
      <c r="V5298" s="1" t="s">
        <v>48</v>
      </c>
      <c r="W5298" s="1" t="s">
        <v>49</v>
      </c>
      <c r="X5298" s="1" t="s">
        <v>62</v>
      </c>
      <c r="Z5298" s="1" t="s">
        <v>743</v>
      </c>
      <c r="AA5298" s="1" t="s">
        <v>743</v>
      </c>
      <c r="AC5298" s="1" t="s">
        <v>103</v>
      </c>
      <c r="AD5298" s="1" t="s">
        <v>5712</v>
      </c>
      <c r="AK5298" s="1" t="s">
        <v>77</v>
      </c>
      <c r="AN5298" s="1" t="s">
        <v>131</v>
      </c>
      <c r="AO5298" s="1" t="s">
        <v>744</v>
      </c>
      <c r="AP5298" s="1" t="s">
        <v>5712</v>
      </c>
      <c r="AR5298" s="1" t="s">
        <v>82</v>
      </c>
      <c r="AS5298" s="1" t="s">
        <v>745</v>
      </c>
      <c r="AT5298" s="1" t="s">
        <v>5712</v>
      </c>
      <c r="AV5298" s="1" t="s">
        <v>746</v>
      </c>
      <c r="AW5298" s="1" t="s">
        <v>747</v>
      </c>
      <c r="AX5298" s="1" t="s">
        <v>748</v>
      </c>
    </row>
    <row r="5299" spans="1:52" x14ac:dyDescent="0.35">
      <c r="A5299" s="1" t="s">
        <v>18523</v>
      </c>
      <c r="B5299" s="1" t="s">
        <v>18287</v>
      </c>
      <c r="C5299" s="1" t="s">
        <v>41</v>
      </c>
      <c r="D5299">
        <v>70</v>
      </c>
      <c r="E5299" s="1" t="s">
        <v>65</v>
      </c>
      <c r="F5299" s="1" t="s">
        <v>66</v>
      </c>
      <c r="G5299" s="1" t="s">
        <v>85</v>
      </c>
      <c r="H5299" s="1" t="s">
        <v>67</v>
      </c>
      <c r="I5299" s="1" t="s">
        <v>68</v>
      </c>
      <c r="J5299" s="1" t="s">
        <v>80</v>
      </c>
      <c r="K5299" s="1" t="s">
        <v>48</v>
      </c>
      <c r="L5299" s="1" t="s">
        <v>48</v>
      </c>
      <c r="M5299" s="1" t="s">
        <v>48</v>
      </c>
      <c r="N5299" s="1" t="s">
        <v>48</v>
      </c>
      <c r="O5299" s="1" t="s">
        <v>48</v>
      </c>
      <c r="P5299" s="1" t="s">
        <v>48</v>
      </c>
      <c r="Q5299" s="1" t="s">
        <v>48</v>
      </c>
      <c r="R5299" s="1" t="s">
        <v>48</v>
      </c>
      <c r="S5299" s="1" t="s">
        <v>48</v>
      </c>
      <c r="T5299" s="1" t="s">
        <v>48</v>
      </c>
      <c r="U5299" s="1" t="s">
        <v>49</v>
      </c>
      <c r="V5299" s="1" t="s">
        <v>48</v>
      </c>
      <c r="W5299" s="1" t="s">
        <v>48</v>
      </c>
      <c r="X5299" s="1" t="s">
        <v>116</v>
      </c>
      <c r="Y5299" s="1" t="s">
        <v>749</v>
      </c>
      <c r="AC5299" s="1" t="s">
        <v>5712</v>
      </c>
      <c r="AD5299" s="1" t="s">
        <v>5712</v>
      </c>
      <c r="AK5299" s="1" t="s">
        <v>63</v>
      </c>
      <c r="AN5299" s="1" t="s">
        <v>5712</v>
      </c>
      <c r="AP5299" s="1" t="s">
        <v>5712</v>
      </c>
      <c r="AR5299" s="1" t="s">
        <v>5712</v>
      </c>
      <c r="AT5299" s="1" t="s">
        <v>5712</v>
      </c>
      <c r="AV5299" s="1" t="s">
        <v>750</v>
      </c>
    </row>
    <row r="5300" spans="1:52" x14ac:dyDescent="0.35">
      <c r="A5300" s="1" t="s">
        <v>18524</v>
      </c>
      <c r="B5300" s="1" t="s">
        <v>18287</v>
      </c>
      <c r="C5300" s="1" t="s">
        <v>41</v>
      </c>
      <c r="D5300">
        <v>48</v>
      </c>
      <c r="E5300" s="1" t="s">
        <v>42</v>
      </c>
      <c r="F5300" s="1" t="s">
        <v>72</v>
      </c>
      <c r="G5300" s="1" t="s">
        <v>44</v>
      </c>
      <c r="H5300" s="1" t="s">
        <v>109</v>
      </c>
      <c r="I5300" s="1" t="s">
        <v>68</v>
      </c>
      <c r="J5300" s="1" t="s">
        <v>80</v>
      </c>
      <c r="K5300" s="1" t="s">
        <v>48</v>
      </c>
      <c r="L5300" s="1" t="s">
        <v>48</v>
      </c>
      <c r="M5300" s="1" t="s">
        <v>48</v>
      </c>
      <c r="N5300" s="1" t="s">
        <v>48</v>
      </c>
      <c r="O5300" s="1" t="s">
        <v>48</v>
      </c>
      <c r="P5300" s="1" t="s">
        <v>48</v>
      </c>
      <c r="Q5300" s="1" t="s">
        <v>48</v>
      </c>
      <c r="R5300" s="1" t="s">
        <v>48</v>
      </c>
      <c r="S5300" s="1" t="s">
        <v>48</v>
      </c>
      <c r="T5300" s="1" t="s">
        <v>48</v>
      </c>
      <c r="U5300" s="1" t="s">
        <v>49</v>
      </c>
      <c r="V5300" s="1" t="s">
        <v>48</v>
      </c>
      <c r="W5300" s="1" t="s">
        <v>48</v>
      </c>
      <c r="X5300" s="1" t="s">
        <v>116</v>
      </c>
      <c r="Y5300" s="1" t="s">
        <v>751</v>
      </c>
      <c r="AC5300" s="1" t="s">
        <v>5712</v>
      </c>
      <c r="AD5300" s="1" t="s">
        <v>5712</v>
      </c>
      <c r="AK5300" s="1" t="s">
        <v>55</v>
      </c>
      <c r="AN5300" s="1" t="s">
        <v>5712</v>
      </c>
      <c r="AP5300" s="1" t="s">
        <v>5712</v>
      </c>
      <c r="AR5300" s="1" t="s">
        <v>5712</v>
      </c>
      <c r="AT5300" s="1" t="s">
        <v>5712</v>
      </c>
      <c r="AV5300" s="1" t="s">
        <v>752</v>
      </c>
    </row>
    <row r="5301" spans="1:52" x14ac:dyDescent="0.35">
      <c r="A5301" s="1" t="s">
        <v>18525</v>
      </c>
      <c r="B5301" s="1" t="s">
        <v>18287</v>
      </c>
      <c r="C5301" s="1" t="s">
        <v>41</v>
      </c>
      <c r="D5301">
        <v>48</v>
      </c>
      <c r="E5301" s="1" t="s">
        <v>42</v>
      </c>
      <c r="F5301" s="1" t="s">
        <v>43</v>
      </c>
      <c r="G5301" s="1" t="s">
        <v>98</v>
      </c>
      <c r="H5301" s="1" t="s">
        <v>79</v>
      </c>
      <c r="I5301" s="1" t="s">
        <v>68</v>
      </c>
      <c r="J5301" s="1" t="s">
        <v>47</v>
      </c>
      <c r="K5301" s="1" t="s">
        <v>48</v>
      </c>
      <c r="L5301" s="1" t="s">
        <v>48</v>
      </c>
      <c r="M5301" s="1" t="s">
        <v>48</v>
      </c>
      <c r="N5301" s="1" t="s">
        <v>48</v>
      </c>
      <c r="O5301" s="1" t="s">
        <v>49</v>
      </c>
      <c r="P5301" s="1" t="s">
        <v>48</v>
      </c>
      <c r="Q5301" s="1" t="s">
        <v>48</v>
      </c>
      <c r="R5301" s="1" t="s">
        <v>48</v>
      </c>
      <c r="S5301" s="1" t="s">
        <v>48</v>
      </c>
      <c r="T5301" s="1" t="s">
        <v>48</v>
      </c>
      <c r="U5301" s="1" t="s">
        <v>48</v>
      </c>
      <c r="V5301" s="1" t="s">
        <v>48</v>
      </c>
      <c r="W5301" s="1" t="s">
        <v>48</v>
      </c>
      <c r="X5301" s="1" t="s">
        <v>62</v>
      </c>
      <c r="Z5301" s="1" t="s">
        <v>753</v>
      </c>
      <c r="AA5301" s="1" t="s">
        <v>753</v>
      </c>
      <c r="AC5301" s="1" t="s">
        <v>120</v>
      </c>
      <c r="AD5301" s="1" t="s">
        <v>5712</v>
      </c>
      <c r="AK5301" s="1" t="s">
        <v>77</v>
      </c>
      <c r="AN5301" s="1" t="s">
        <v>5712</v>
      </c>
      <c r="AP5301" s="1" t="s">
        <v>5712</v>
      </c>
      <c r="AR5301" s="1" t="s">
        <v>5712</v>
      </c>
      <c r="AT5301" s="1" t="s">
        <v>5712</v>
      </c>
      <c r="AV5301" s="1" t="s">
        <v>754</v>
      </c>
      <c r="AX5301" s="1" t="s">
        <v>755</v>
      </c>
    </row>
    <row r="5302" spans="1:52" x14ac:dyDescent="0.35">
      <c r="A5302" s="1" t="s">
        <v>18526</v>
      </c>
      <c r="B5302" s="1" t="s">
        <v>18287</v>
      </c>
      <c r="C5302" s="1" t="s">
        <v>41</v>
      </c>
      <c r="D5302">
        <v>68</v>
      </c>
      <c r="E5302" s="1" t="s">
        <v>65</v>
      </c>
      <c r="F5302" s="1" t="s">
        <v>66</v>
      </c>
      <c r="G5302" s="1" t="s">
        <v>98</v>
      </c>
      <c r="H5302" s="1" t="s">
        <v>67</v>
      </c>
      <c r="I5302" s="1" t="s">
        <v>68</v>
      </c>
      <c r="J5302" s="1" t="s">
        <v>80</v>
      </c>
      <c r="K5302" s="1" t="s">
        <v>48</v>
      </c>
      <c r="L5302" s="1" t="s">
        <v>48</v>
      </c>
      <c r="M5302" s="1" t="s">
        <v>48</v>
      </c>
      <c r="N5302" s="1" t="s">
        <v>48</v>
      </c>
      <c r="O5302" s="1" t="s">
        <v>48</v>
      </c>
      <c r="P5302" s="1" t="s">
        <v>48</v>
      </c>
      <c r="Q5302" s="1" t="s">
        <v>48</v>
      </c>
      <c r="R5302" s="1" t="s">
        <v>48</v>
      </c>
      <c r="S5302" s="1" t="s">
        <v>48</v>
      </c>
      <c r="T5302" s="1" t="s">
        <v>48</v>
      </c>
      <c r="U5302" s="1" t="s">
        <v>48</v>
      </c>
      <c r="V5302" s="1" t="s">
        <v>48</v>
      </c>
      <c r="W5302" s="1" t="s">
        <v>49</v>
      </c>
      <c r="X5302" s="1" t="s">
        <v>62</v>
      </c>
      <c r="Z5302" s="1" t="s">
        <v>756</v>
      </c>
      <c r="AA5302" s="1" t="s">
        <v>756</v>
      </c>
      <c r="AC5302" s="1" t="s">
        <v>120</v>
      </c>
      <c r="AD5302" s="1" t="s">
        <v>5712</v>
      </c>
      <c r="AK5302" s="1" t="s">
        <v>63</v>
      </c>
      <c r="AN5302" s="1" t="s">
        <v>5712</v>
      </c>
      <c r="AP5302" s="1" t="s">
        <v>5712</v>
      </c>
      <c r="AR5302" s="1" t="s">
        <v>5712</v>
      </c>
      <c r="AT5302" s="1" t="s">
        <v>5712</v>
      </c>
      <c r="AV5302" s="1" t="s">
        <v>757</v>
      </c>
    </row>
    <row r="5303" spans="1:52" x14ac:dyDescent="0.35">
      <c r="A5303" s="1" t="s">
        <v>18527</v>
      </c>
      <c r="B5303" s="1" t="s">
        <v>18287</v>
      </c>
      <c r="C5303" s="1" t="s">
        <v>41</v>
      </c>
      <c r="D5303">
        <v>64</v>
      </c>
      <c r="E5303" s="1" t="s">
        <v>65</v>
      </c>
      <c r="F5303" s="1" t="s">
        <v>66</v>
      </c>
      <c r="G5303" s="1" t="s">
        <v>98</v>
      </c>
      <c r="H5303" s="1" t="s">
        <v>45</v>
      </c>
      <c r="I5303" s="1" t="s">
        <v>46</v>
      </c>
      <c r="J5303" s="1" t="s">
        <v>80</v>
      </c>
      <c r="K5303" s="1" t="s">
        <v>48</v>
      </c>
      <c r="L5303" s="1" t="s">
        <v>48</v>
      </c>
      <c r="M5303" s="1" t="s">
        <v>48</v>
      </c>
      <c r="N5303" s="1" t="s">
        <v>48</v>
      </c>
      <c r="O5303" s="1" t="s">
        <v>48</v>
      </c>
      <c r="P5303" s="1" t="s">
        <v>48</v>
      </c>
      <c r="Q5303" s="1" t="s">
        <v>48</v>
      </c>
      <c r="R5303" s="1" t="s">
        <v>48</v>
      </c>
      <c r="S5303" s="1" t="s">
        <v>48</v>
      </c>
      <c r="T5303" s="1" t="s">
        <v>49</v>
      </c>
      <c r="U5303" s="1" t="s">
        <v>48</v>
      </c>
      <c r="V5303" s="1" t="s">
        <v>48</v>
      </c>
      <c r="W5303" s="1" t="s">
        <v>48</v>
      </c>
      <c r="X5303" s="1" t="s">
        <v>62</v>
      </c>
      <c r="AC5303" s="1" t="s">
        <v>5712</v>
      </c>
      <c r="AD5303" s="1" t="s">
        <v>5712</v>
      </c>
      <c r="AK5303" s="1" t="s">
        <v>63</v>
      </c>
      <c r="AN5303" s="1" t="s">
        <v>81</v>
      </c>
      <c r="AP5303" s="1" t="s">
        <v>5712</v>
      </c>
      <c r="AR5303" s="1" t="s">
        <v>5712</v>
      </c>
      <c r="AT5303" s="1" t="s">
        <v>82</v>
      </c>
      <c r="AU5303" s="1" t="s">
        <v>758</v>
      </c>
      <c r="AV5303" s="1" t="s">
        <v>759</v>
      </c>
    </row>
    <row r="5304" spans="1:52" x14ac:dyDescent="0.35">
      <c r="A5304" s="1" t="s">
        <v>18528</v>
      </c>
      <c r="B5304" s="1" t="s">
        <v>18287</v>
      </c>
      <c r="C5304" s="1" t="s">
        <v>41</v>
      </c>
      <c r="D5304">
        <v>56</v>
      </c>
      <c r="E5304" s="1" t="s">
        <v>65</v>
      </c>
      <c r="F5304" s="1" t="s">
        <v>43</v>
      </c>
      <c r="G5304" s="1" t="s">
        <v>85</v>
      </c>
      <c r="H5304" s="1" t="s">
        <v>386</v>
      </c>
      <c r="I5304" s="1" t="s">
        <v>74</v>
      </c>
      <c r="J5304" s="1" t="s">
        <v>80</v>
      </c>
      <c r="K5304" s="1" t="s">
        <v>48</v>
      </c>
      <c r="L5304" s="1" t="s">
        <v>48</v>
      </c>
      <c r="M5304" s="1" t="s">
        <v>48</v>
      </c>
      <c r="N5304" s="1" t="s">
        <v>48</v>
      </c>
      <c r="O5304" s="1" t="s">
        <v>48</v>
      </c>
      <c r="P5304" s="1" t="s">
        <v>48</v>
      </c>
      <c r="Q5304" s="1" t="s">
        <v>48</v>
      </c>
      <c r="R5304" s="1" t="s">
        <v>48</v>
      </c>
      <c r="S5304" s="1" t="s">
        <v>48</v>
      </c>
      <c r="T5304" s="1" t="s">
        <v>48</v>
      </c>
      <c r="U5304" s="1" t="s">
        <v>49</v>
      </c>
      <c r="V5304" s="1" t="s">
        <v>48</v>
      </c>
      <c r="W5304" s="1" t="s">
        <v>48</v>
      </c>
      <c r="X5304" s="1" t="s">
        <v>116</v>
      </c>
      <c r="Y5304" s="1" t="s">
        <v>760</v>
      </c>
      <c r="AC5304" s="1" t="s">
        <v>5712</v>
      </c>
      <c r="AD5304" s="1" t="s">
        <v>5712</v>
      </c>
      <c r="AK5304" s="1" t="s">
        <v>63</v>
      </c>
      <c r="AN5304" s="1" t="s">
        <v>5712</v>
      </c>
      <c r="AP5304" s="1" t="s">
        <v>5712</v>
      </c>
      <c r="AR5304" s="1" t="s">
        <v>5712</v>
      </c>
      <c r="AT5304" s="1" t="s">
        <v>5712</v>
      </c>
      <c r="AV5304" s="1" t="s">
        <v>761</v>
      </c>
    </row>
    <row r="5305" spans="1:52" x14ac:dyDescent="0.35">
      <c r="A5305" s="1" t="s">
        <v>18529</v>
      </c>
      <c r="B5305" s="1" t="s">
        <v>18287</v>
      </c>
      <c r="C5305" s="1" t="s">
        <v>41</v>
      </c>
      <c r="D5305">
        <v>46</v>
      </c>
      <c r="E5305" s="1" t="s">
        <v>42</v>
      </c>
      <c r="F5305" s="1" t="s">
        <v>72</v>
      </c>
      <c r="G5305" s="1" t="s">
        <v>98</v>
      </c>
      <c r="H5305" s="1" t="s">
        <v>79</v>
      </c>
      <c r="I5305" s="1" t="s">
        <v>74</v>
      </c>
      <c r="J5305" s="1" t="s">
        <v>47</v>
      </c>
      <c r="K5305" s="1" t="s">
        <v>49</v>
      </c>
      <c r="L5305" s="1" t="s">
        <v>48</v>
      </c>
      <c r="M5305" s="1" t="s">
        <v>48</v>
      </c>
      <c r="N5305" s="1" t="s">
        <v>48</v>
      </c>
      <c r="O5305" s="1" t="s">
        <v>48</v>
      </c>
      <c r="P5305" s="1" t="s">
        <v>48</v>
      </c>
      <c r="Q5305" s="1" t="s">
        <v>48</v>
      </c>
      <c r="R5305" s="1" t="s">
        <v>48</v>
      </c>
      <c r="S5305" s="1" t="s">
        <v>48</v>
      </c>
      <c r="T5305" s="1" t="s">
        <v>48</v>
      </c>
      <c r="U5305" s="1" t="s">
        <v>48</v>
      </c>
      <c r="V5305" s="1" t="s">
        <v>48</v>
      </c>
      <c r="W5305" s="1" t="s">
        <v>48</v>
      </c>
      <c r="X5305" s="1" t="s">
        <v>116</v>
      </c>
      <c r="Y5305" s="1" t="s">
        <v>762</v>
      </c>
      <c r="AC5305" s="1" t="s">
        <v>5712</v>
      </c>
      <c r="AD5305" s="1" t="s">
        <v>5712</v>
      </c>
      <c r="AK5305" s="1" t="s">
        <v>55</v>
      </c>
      <c r="AN5305" s="1" t="s">
        <v>5712</v>
      </c>
      <c r="AP5305" s="1" t="s">
        <v>242</v>
      </c>
      <c r="AR5305" s="1" t="s">
        <v>5712</v>
      </c>
      <c r="AT5305" s="1" t="s">
        <v>5712</v>
      </c>
      <c r="AV5305" s="1" t="s">
        <v>763</v>
      </c>
    </row>
    <row r="5306" spans="1:52" x14ac:dyDescent="0.35">
      <c r="A5306" s="1" t="s">
        <v>18530</v>
      </c>
      <c r="B5306" s="1" t="s">
        <v>18287</v>
      </c>
      <c r="C5306" s="1" t="s">
        <v>41</v>
      </c>
      <c r="D5306">
        <v>63</v>
      </c>
      <c r="E5306" s="1" t="s">
        <v>65</v>
      </c>
      <c r="F5306" s="1" t="s">
        <v>66</v>
      </c>
      <c r="G5306" s="1" t="s">
        <v>98</v>
      </c>
      <c r="H5306" s="1" t="s">
        <v>67</v>
      </c>
      <c r="I5306" s="1" t="s">
        <v>46</v>
      </c>
      <c r="J5306" s="1" t="s">
        <v>47</v>
      </c>
      <c r="K5306" s="1" t="s">
        <v>49</v>
      </c>
      <c r="L5306" s="1" t="s">
        <v>48</v>
      </c>
      <c r="M5306" s="1" t="s">
        <v>48</v>
      </c>
      <c r="N5306" s="1" t="s">
        <v>48</v>
      </c>
      <c r="O5306" s="1" t="s">
        <v>48</v>
      </c>
      <c r="P5306" s="1" t="s">
        <v>48</v>
      </c>
      <c r="Q5306" s="1" t="s">
        <v>48</v>
      </c>
      <c r="R5306" s="1" t="s">
        <v>48</v>
      </c>
      <c r="S5306" s="1" t="s">
        <v>48</v>
      </c>
      <c r="T5306" s="1" t="s">
        <v>49</v>
      </c>
      <c r="U5306" s="1" t="s">
        <v>48</v>
      </c>
      <c r="V5306" s="1" t="s">
        <v>48</v>
      </c>
      <c r="W5306" s="1" t="s">
        <v>48</v>
      </c>
      <c r="X5306" s="1" t="s">
        <v>75</v>
      </c>
      <c r="Y5306" s="1" t="s">
        <v>764</v>
      </c>
      <c r="AC5306" s="1" t="s">
        <v>5712</v>
      </c>
      <c r="AD5306" s="1" t="s">
        <v>5712</v>
      </c>
      <c r="AK5306" s="1" t="s">
        <v>63</v>
      </c>
      <c r="AN5306" s="1" t="s">
        <v>81</v>
      </c>
      <c r="AP5306" s="1" t="s">
        <v>5712</v>
      </c>
      <c r="AR5306" s="1" t="s">
        <v>5712</v>
      </c>
      <c r="AT5306" s="1" t="s">
        <v>82</v>
      </c>
      <c r="AU5306" s="1" t="s">
        <v>765</v>
      </c>
      <c r="AV5306" s="1" t="s">
        <v>766</v>
      </c>
    </row>
    <row r="5307" spans="1:52" x14ac:dyDescent="0.35">
      <c r="A5307" s="1" t="s">
        <v>18531</v>
      </c>
      <c r="B5307" s="1" t="s">
        <v>18287</v>
      </c>
      <c r="C5307" s="1" t="s">
        <v>71</v>
      </c>
      <c r="D5307">
        <v>59</v>
      </c>
      <c r="E5307" s="1" t="s">
        <v>65</v>
      </c>
      <c r="F5307" s="1" t="s">
        <v>107</v>
      </c>
      <c r="G5307" s="1" t="s">
        <v>98</v>
      </c>
      <c r="H5307" s="1" t="s">
        <v>45</v>
      </c>
      <c r="I5307" s="1" t="s">
        <v>74</v>
      </c>
      <c r="J5307" s="1" t="s">
        <v>80</v>
      </c>
      <c r="K5307" s="1" t="s">
        <v>48</v>
      </c>
      <c r="L5307" s="1" t="s">
        <v>48</v>
      </c>
      <c r="M5307" s="1" t="s">
        <v>48</v>
      </c>
      <c r="N5307" s="1" t="s">
        <v>48</v>
      </c>
      <c r="O5307" s="1" t="s">
        <v>48</v>
      </c>
      <c r="P5307" s="1" t="s">
        <v>48</v>
      </c>
      <c r="Q5307" s="1" t="s">
        <v>48</v>
      </c>
      <c r="R5307" s="1" t="s">
        <v>48</v>
      </c>
      <c r="S5307" s="1" t="s">
        <v>48</v>
      </c>
      <c r="T5307" s="1" t="s">
        <v>48</v>
      </c>
      <c r="U5307" s="1" t="s">
        <v>48</v>
      </c>
      <c r="V5307" s="1" t="s">
        <v>48</v>
      </c>
      <c r="W5307" s="1" t="s">
        <v>49</v>
      </c>
      <c r="X5307" s="1" t="s">
        <v>116</v>
      </c>
      <c r="Y5307" s="1" t="s">
        <v>767</v>
      </c>
      <c r="AC5307" s="1" t="s">
        <v>5712</v>
      </c>
      <c r="AD5307" s="1" t="s">
        <v>5712</v>
      </c>
      <c r="AK5307" s="1" t="s">
        <v>63</v>
      </c>
      <c r="AN5307" s="1" t="s">
        <v>5712</v>
      </c>
      <c r="AP5307" s="1" t="s">
        <v>5712</v>
      </c>
      <c r="AR5307" s="1" t="s">
        <v>5712</v>
      </c>
      <c r="AT5307" s="1" t="s">
        <v>5712</v>
      </c>
      <c r="AV5307" s="1" t="s">
        <v>768</v>
      </c>
      <c r="AX5307" s="1" t="s">
        <v>769</v>
      </c>
      <c r="AZ5307" s="1" t="s">
        <v>770</v>
      </c>
    </row>
    <row r="5308" spans="1:52" x14ac:dyDescent="0.35">
      <c r="A5308" s="1" t="s">
        <v>18532</v>
      </c>
      <c r="B5308" s="1" t="s">
        <v>18287</v>
      </c>
      <c r="C5308" s="1" t="s">
        <v>71</v>
      </c>
      <c r="D5308">
        <v>72</v>
      </c>
      <c r="E5308" s="1" t="s">
        <v>65</v>
      </c>
      <c r="F5308" s="1" t="s">
        <v>66</v>
      </c>
      <c r="G5308" s="1" t="s">
        <v>44</v>
      </c>
      <c r="H5308" s="1" t="s">
        <v>67</v>
      </c>
      <c r="I5308" s="1" t="s">
        <v>46</v>
      </c>
      <c r="J5308" s="1" t="s">
        <v>80</v>
      </c>
      <c r="K5308" s="1" t="s">
        <v>48</v>
      </c>
      <c r="L5308" s="1" t="s">
        <v>48</v>
      </c>
      <c r="M5308" s="1" t="s">
        <v>48</v>
      </c>
      <c r="N5308" s="1" t="s">
        <v>48</v>
      </c>
      <c r="O5308" s="1" t="s">
        <v>48</v>
      </c>
      <c r="P5308" s="1" t="s">
        <v>48</v>
      </c>
      <c r="Q5308" s="1" t="s">
        <v>48</v>
      </c>
      <c r="R5308" s="1" t="s">
        <v>48</v>
      </c>
      <c r="S5308" s="1" t="s">
        <v>48</v>
      </c>
      <c r="T5308" s="1" t="s">
        <v>48</v>
      </c>
      <c r="U5308" s="1" t="s">
        <v>49</v>
      </c>
      <c r="V5308" s="1" t="s">
        <v>48</v>
      </c>
      <c r="W5308" s="1" t="s">
        <v>48</v>
      </c>
      <c r="X5308" s="1" t="s">
        <v>116</v>
      </c>
      <c r="Y5308" s="1" t="s">
        <v>771</v>
      </c>
      <c r="AC5308" s="1" t="s">
        <v>5712</v>
      </c>
      <c r="AD5308" s="1" t="s">
        <v>5712</v>
      </c>
      <c r="AK5308" s="1" t="s">
        <v>63</v>
      </c>
      <c r="AN5308" s="1" t="s">
        <v>5712</v>
      </c>
      <c r="AP5308" s="1" t="s">
        <v>131</v>
      </c>
      <c r="AQ5308" s="1" t="s">
        <v>772</v>
      </c>
      <c r="AR5308" s="1" t="s">
        <v>87</v>
      </c>
      <c r="AS5308" s="1" t="s">
        <v>773</v>
      </c>
      <c r="AT5308" s="1" t="s">
        <v>5712</v>
      </c>
      <c r="AV5308" s="1" t="s">
        <v>774</v>
      </c>
      <c r="AX5308" s="1" t="s">
        <v>775</v>
      </c>
    </row>
    <row r="5309" spans="1:52" x14ac:dyDescent="0.35">
      <c r="A5309" s="1" t="s">
        <v>18533</v>
      </c>
      <c r="B5309" s="1" t="s">
        <v>18287</v>
      </c>
      <c r="C5309" s="1" t="s">
        <v>71</v>
      </c>
      <c r="D5309">
        <v>65</v>
      </c>
      <c r="E5309" s="1" t="s">
        <v>65</v>
      </c>
      <c r="F5309" s="1" t="s">
        <v>72</v>
      </c>
      <c r="G5309" s="1" t="s">
        <v>98</v>
      </c>
      <c r="H5309" s="1" t="s">
        <v>386</v>
      </c>
      <c r="I5309" s="1" t="s">
        <v>113</v>
      </c>
      <c r="J5309" s="1" t="s">
        <v>80</v>
      </c>
      <c r="K5309" s="1" t="s">
        <v>48</v>
      </c>
      <c r="L5309" s="1" t="s">
        <v>48</v>
      </c>
      <c r="M5309" s="1" t="s">
        <v>48</v>
      </c>
      <c r="N5309" s="1" t="s">
        <v>48</v>
      </c>
      <c r="O5309" s="1" t="s">
        <v>48</v>
      </c>
      <c r="P5309" s="1" t="s">
        <v>48</v>
      </c>
      <c r="Q5309" s="1" t="s">
        <v>48</v>
      </c>
      <c r="R5309" s="1" t="s">
        <v>48</v>
      </c>
      <c r="S5309" s="1" t="s">
        <v>48</v>
      </c>
      <c r="T5309" s="1" t="s">
        <v>48</v>
      </c>
      <c r="U5309" s="1" t="s">
        <v>48</v>
      </c>
      <c r="V5309" s="1" t="s">
        <v>48</v>
      </c>
      <c r="W5309" s="1" t="s">
        <v>49</v>
      </c>
      <c r="X5309" s="1" t="s">
        <v>116</v>
      </c>
      <c r="Y5309" s="1" t="s">
        <v>776</v>
      </c>
      <c r="AC5309" s="1" t="s">
        <v>5712</v>
      </c>
      <c r="AD5309" s="1" t="s">
        <v>5712</v>
      </c>
      <c r="AK5309" s="1" t="s">
        <v>55</v>
      </c>
      <c r="AN5309" s="1" t="s">
        <v>5712</v>
      </c>
      <c r="AP5309" s="1" t="s">
        <v>5712</v>
      </c>
      <c r="AR5309" s="1" t="s">
        <v>5712</v>
      </c>
      <c r="AT5309" s="1" t="s">
        <v>5712</v>
      </c>
      <c r="AV5309" s="1" t="s">
        <v>777</v>
      </c>
      <c r="AW5309" s="1" t="s">
        <v>778</v>
      </c>
    </row>
    <row r="5310" spans="1:52" x14ac:dyDescent="0.35">
      <c r="A5310" s="1" t="s">
        <v>18534</v>
      </c>
      <c r="B5310" s="1" t="s">
        <v>18287</v>
      </c>
      <c r="C5310" s="1" t="s">
        <v>71</v>
      </c>
      <c r="D5310">
        <v>75</v>
      </c>
      <c r="E5310" s="1" t="s">
        <v>65</v>
      </c>
      <c r="F5310" s="1" t="s">
        <v>72</v>
      </c>
      <c r="G5310" s="1" t="s">
        <v>98</v>
      </c>
      <c r="H5310" s="1" t="s">
        <v>67</v>
      </c>
      <c r="I5310" s="1" t="s">
        <v>68</v>
      </c>
      <c r="J5310" s="1" t="s">
        <v>47</v>
      </c>
      <c r="K5310" s="1" t="s">
        <v>48</v>
      </c>
      <c r="L5310" s="1" t="s">
        <v>49</v>
      </c>
      <c r="M5310" s="1" t="s">
        <v>48</v>
      </c>
      <c r="N5310" s="1" t="s">
        <v>48</v>
      </c>
      <c r="O5310" s="1" t="s">
        <v>48</v>
      </c>
      <c r="P5310" s="1" t="s">
        <v>48</v>
      </c>
      <c r="Q5310" s="1" t="s">
        <v>48</v>
      </c>
      <c r="R5310" s="1" t="s">
        <v>48</v>
      </c>
      <c r="S5310" s="1" t="s">
        <v>48</v>
      </c>
      <c r="T5310" s="1" t="s">
        <v>48</v>
      </c>
      <c r="U5310" s="1" t="s">
        <v>48</v>
      </c>
      <c r="V5310" s="1" t="s">
        <v>48</v>
      </c>
      <c r="W5310" s="1" t="s">
        <v>48</v>
      </c>
      <c r="X5310" s="1" t="s">
        <v>62</v>
      </c>
      <c r="AC5310" s="1" t="s">
        <v>5712</v>
      </c>
      <c r="AD5310" s="1" t="s">
        <v>5712</v>
      </c>
      <c r="AK5310" s="1" t="s">
        <v>55</v>
      </c>
      <c r="AN5310" s="1" t="s">
        <v>5712</v>
      </c>
      <c r="AP5310" s="1" t="s">
        <v>5712</v>
      </c>
      <c r="AR5310" s="1" t="s">
        <v>5712</v>
      </c>
      <c r="AT5310" s="1" t="s">
        <v>5712</v>
      </c>
      <c r="AV5310" s="1" t="s">
        <v>351</v>
      </c>
    </row>
    <row r="5311" spans="1:52" x14ac:dyDescent="0.35">
      <c r="A5311" s="1" t="s">
        <v>18535</v>
      </c>
      <c r="B5311" s="1" t="s">
        <v>18287</v>
      </c>
      <c r="C5311" s="1" t="s">
        <v>71</v>
      </c>
      <c r="D5311">
        <v>53</v>
      </c>
      <c r="E5311" s="1" t="s">
        <v>42</v>
      </c>
      <c r="F5311" s="1" t="s">
        <v>72</v>
      </c>
      <c r="G5311" s="1" t="s">
        <v>98</v>
      </c>
      <c r="H5311" s="1" t="s">
        <v>67</v>
      </c>
      <c r="I5311" s="1" t="s">
        <v>74</v>
      </c>
      <c r="J5311" s="1" t="s">
        <v>80</v>
      </c>
      <c r="K5311" s="1" t="s">
        <v>48</v>
      </c>
      <c r="L5311" s="1" t="s">
        <v>48</v>
      </c>
      <c r="M5311" s="1" t="s">
        <v>48</v>
      </c>
      <c r="N5311" s="1" t="s">
        <v>48</v>
      </c>
      <c r="O5311" s="1" t="s">
        <v>48</v>
      </c>
      <c r="P5311" s="1" t="s">
        <v>48</v>
      </c>
      <c r="Q5311" s="1" t="s">
        <v>48</v>
      </c>
      <c r="R5311" s="1" t="s">
        <v>48</v>
      </c>
      <c r="S5311" s="1" t="s">
        <v>48</v>
      </c>
      <c r="T5311" s="1" t="s">
        <v>48</v>
      </c>
      <c r="U5311" s="1" t="s">
        <v>48</v>
      </c>
      <c r="V5311" s="1" t="s">
        <v>48</v>
      </c>
      <c r="W5311" s="1" t="s">
        <v>49</v>
      </c>
      <c r="X5311" s="1" t="s">
        <v>62</v>
      </c>
      <c r="AC5311" s="1" t="s">
        <v>5712</v>
      </c>
      <c r="AD5311" s="1" t="s">
        <v>5712</v>
      </c>
      <c r="AK5311" s="1" t="s">
        <v>55</v>
      </c>
      <c r="AN5311" s="1" t="s">
        <v>5712</v>
      </c>
      <c r="AP5311" s="1" t="s">
        <v>81</v>
      </c>
      <c r="AR5311" s="1" t="s">
        <v>5712</v>
      </c>
      <c r="AT5311" s="1" t="s">
        <v>87</v>
      </c>
      <c r="AU5311" s="1" t="s">
        <v>779</v>
      </c>
      <c r="AV5311" s="1" t="s">
        <v>780</v>
      </c>
      <c r="AW5311" s="1" t="s">
        <v>781</v>
      </c>
      <c r="AY5311" s="1" t="s">
        <v>782</v>
      </c>
    </row>
    <row r="5312" spans="1:52" x14ac:dyDescent="0.35">
      <c r="A5312" s="1" t="s">
        <v>18536</v>
      </c>
      <c r="B5312" s="1" t="s">
        <v>18287</v>
      </c>
      <c r="C5312" s="1" t="s">
        <v>41</v>
      </c>
      <c r="D5312">
        <v>67</v>
      </c>
      <c r="E5312" s="1" t="s">
        <v>65</v>
      </c>
      <c r="F5312" s="1" t="s">
        <v>72</v>
      </c>
      <c r="G5312" s="1" t="s">
        <v>44</v>
      </c>
      <c r="H5312" s="1" t="s">
        <v>109</v>
      </c>
      <c r="I5312" s="1" t="s">
        <v>110</v>
      </c>
      <c r="J5312" s="1" t="s">
        <v>80</v>
      </c>
      <c r="K5312" s="1" t="s">
        <v>48</v>
      </c>
      <c r="L5312" s="1" t="s">
        <v>48</v>
      </c>
      <c r="M5312" s="1" t="s">
        <v>48</v>
      </c>
      <c r="N5312" s="1" t="s">
        <v>48</v>
      </c>
      <c r="O5312" s="1" t="s">
        <v>48</v>
      </c>
      <c r="P5312" s="1" t="s">
        <v>48</v>
      </c>
      <c r="Q5312" s="1" t="s">
        <v>48</v>
      </c>
      <c r="R5312" s="1" t="s">
        <v>48</v>
      </c>
      <c r="S5312" s="1" t="s">
        <v>48</v>
      </c>
      <c r="T5312" s="1" t="s">
        <v>48</v>
      </c>
      <c r="U5312" s="1" t="s">
        <v>48</v>
      </c>
      <c r="V5312" s="1" t="s">
        <v>49</v>
      </c>
      <c r="W5312" s="1" t="s">
        <v>48</v>
      </c>
      <c r="X5312" s="1" t="s">
        <v>62</v>
      </c>
      <c r="AC5312" s="1" t="s">
        <v>5712</v>
      </c>
      <c r="AD5312" s="1" t="s">
        <v>5712</v>
      </c>
      <c r="AK5312" s="1" t="s">
        <v>77</v>
      </c>
      <c r="AN5312" s="1" t="s">
        <v>5712</v>
      </c>
      <c r="AP5312" s="1" t="s">
        <v>5712</v>
      </c>
      <c r="AR5312" s="1" t="s">
        <v>5712</v>
      </c>
      <c r="AT5312" s="1" t="s">
        <v>5712</v>
      </c>
      <c r="AV5312" s="1" t="s">
        <v>783</v>
      </c>
    </row>
    <row r="5313" spans="1:53" x14ac:dyDescent="0.35">
      <c r="A5313" s="1" t="s">
        <v>18537</v>
      </c>
      <c r="B5313" s="1" t="s">
        <v>18287</v>
      </c>
      <c r="C5313" s="1" t="s">
        <v>71</v>
      </c>
      <c r="D5313">
        <v>74</v>
      </c>
      <c r="E5313" s="1" t="s">
        <v>65</v>
      </c>
      <c r="F5313" s="1" t="s">
        <v>66</v>
      </c>
      <c r="G5313" s="1" t="s">
        <v>44</v>
      </c>
      <c r="H5313" s="1" t="s">
        <v>45</v>
      </c>
      <c r="I5313" s="1" t="s">
        <v>99</v>
      </c>
      <c r="J5313" s="1" t="s">
        <v>80</v>
      </c>
      <c r="K5313" s="1" t="s">
        <v>48</v>
      </c>
      <c r="L5313" s="1" t="s">
        <v>48</v>
      </c>
      <c r="M5313" s="1" t="s">
        <v>48</v>
      </c>
      <c r="N5313" s="1" t="s">
        <v>48</v>
      </c>
      <c r="O5313" s="1" t="s">
        <v>48</v>
      </c>
      <c r="P5313" s="1" t="s">
        <v>48</v>
      </c>
      <c r="Q5313" s="1" t="s">
        <v>48</v>
      </c>
      <c r="R5313" s="1" t="s">
        <v>48</v>
      </c>
      <c r="S5313" s="1" t="s">
        <v>48</v>
      </c>
      <c r="T5313" s="1" t="s">
        <v>48</v>
      </c>
      <c r="U5313" s="1" t="s">
        <v>48</v>
      </c>
      <c r="V5313" s="1" t="s">
        <v>49</v>
      </c>
      <c r="W5313" s="1" t="s">
        <v>48</v>
      </c>
      <c r="X5313" s="1" t="s">
        <v>62</v>
      </c>
      <c r="Z5313" s="1" t="s">
        <v>784</v>
      </c>
      <c r="AA5313" s="1" t="s">
        <v>784</v>
      </c>
      <c r="AC5313" s="1" t="s">
        <v>103</v>
      </c>
      <c r="AD5313" s="1" t="s">
        <v>5712</v>
      </c>
      <c r="AK5313" s="1" t="s">
        <v>55</v>
      </c>
      <c r="AN5313" s="1" t="s">
        <v>5712</v>
      </c>
      <c r="AP5313" s="1" t="s">
        <v>5712</v>
      </c>
      <c r="AR5313" s="1" t="s">
        <v>5712</v>
      </c>
      <c r="AT5313" s="1" t="s">
        <v>5712</v>
      </c>
      <c r="AV5313" s="1" t="s">
        <v>785</v>
      </c>
      <c r="AW5313" s="1" t="s">
        <v>786</v>
      </c>
      <c r="AX5313" s="1" t="s">
        <v>787</v>
      </c>
    </row>
    <row r="5314" spans="1:53" x14ac:dyDescent="0.35">
      <c r="A5314" s="1" t="s">
        <v>18538</v>
      </c>
      <c r="B5314" s="1" t="s">
        <v>18287</v>
      </c>
      <c r="C5314" s="1" t="s">
        <v>41</v>
      </c>
      <c r="D5314">
        <v>87</v>
      </c>
      <c r="E5314" s="1" t="s">
        <v>65</v>
      </c>
      <c r="F5314" s="1" t="s">
        <v>66</v>
      </c>
      <c r="G5314" s="1" t="s">
        <v>137</v>
      </c>
      <c r="H5314" s="1" t="s">
        <v>67</v>
      </c>
      <c r="I5314" s="1" t="s">
        <v>90</v>
      </c>
      <c r="J5314" s="1" t="s">
        <v>47</v>
      </c>
      <c r="K5314" s="1" t="s">
        <v>49</v>
      </c>
      <c r="L5314" s="1" t="s">
        <v>48</v>
      </c>
      <c r="M5314" s="1" t="s">
        <v>48</v>
      </c>
      <c r="N5314" s="1" t="s">
        <v>48</v>
      </c>
      <c r="O5314" s="1" t="s">
        <v>48</v>
      </c>
      <c r="P5314" s="1" t="s">
        <v>48</v>
      </c>
      <c r="Q5314" s="1" t="s">
        <v>48</v>
      </c>
      <c r="R5314" s="1" t="s">
        <v>48</v>
      </c>
      <c r="S5314" s="1" t="s">
        <v>48</v>
      </c>
      <c r="T5314" s="1" t="s">
        <v>49</v>
      </c>
      <c r="U5314" s="1" t="s">
        <v>48</v>
      </c>
      <c r="V5314" s="1" t="s">
        <v>48</v>
      </c>
      <c r="W5314" s="1" t="s">
        <v>48</v>
      </c>
      <c r="X5314" s="1" t="s">
        <v>62</v>
      </c>
      <c r="AC5314" s="1" t="s">
        <v>5712</v>
      </c>
      <c r="AD5314" s="1" t="s">
        <v>5712</v>
      </c>
      <c r="AK5314" s="1" t="s">
        <v>77</v>
      </c>
      <c r="AN5314" s="1" t="s">
        <v>5712</v>
      </c>
      <c r="AP5314" s="1" t="s">
        <v>5712</v>
      </c>
      <c r="AR5314" s="1" t="s">
        <v>5712</v>
      </c>
      <c r="AT5314" s="1" t="s">
        <v>5712</v>
      </c>
      <c r="AV5314" s="1" t="s">
        <v>788</v>
      </c>
      <c r="AX5314" s="1" t="s">
        <v>789</v>
      </c>
    </row>
    <row r="5315" spans="1:53" x14ac:dyDescent="0.35">
      <c r="A5315" s="1" t="s">
        <v>18539</v>
      </c>
      <c r="B5315" s="1" t="s">
        <v>18287</v>
      </c>
      <c r="C5315" s="1" t="s">
        <v>41</v>
      </c>
      <c r="D5315">
        <v>51</v>
      </c>
      <c r="E5315" s="1" t="s">
        <v>42</v>
      </c>
      <c r="F5315" s="1" t="s">
        <v>72</v>
      </c>
      <c r="G5315" s="1" t="s">
        <v>73</v>
      </c>
      <c r="H5315" s="1" t="s">
        <v>45</v>
      </c>
      <c r="I5315" s="1" t="s">
        <v>113</v>
      </c>
      <c r="J5315" s="1" t="s">
        <v>80</v>
      </c>
      <c r="K5315" s="1" t="s">
        <v>48</v>
      </c>
      <c r="L5315" s="1" t="s">
        <v>48</v>
      </c>
      <c r="M5315" s="1" t="s">
        <v>48</v>
      </c>
      <c r="N5315" s="1" t="s">
        <v>48</v>
      </c>
      <c r="O5315" s="1" t="s">
        <v>48</v>
      </c>
      <c r="P5315" s="1" t="s">
        <v>48</v>
      </c>
      <c r="Q5315" s="1" t="s">
        <v>48</v>
      </c>
      <c r="R5315" s="1" t="s">
        <v>48</v>
      </c>
      <c r="S5315" s="1" t="s">
        <v>48</v>
      </c>
      <c r="T5315" s="1" t="s">
        <v>48</v>
      </c>
      <c r="U5315" s="1" t="s">
        <v>49</v>
      </c>
      <c r="V5315" s="1" t="s">
        <v>48</v>
      </c>
      <c r="W5315" s="1" t="s">
        <v>48</v>
      </c>
      <c r="X5315" s="1" t="s">
        <v>145</v>
      </c>
      <c r="Y5315" s="1" t="s">
        <v>790</v>
      </c>
      <c r="AC5315" s="1" t="s">
        <v>5712</v>
      </c>
      <c r="AD5315" s="1" t="s">
        <v>5712</v>
      </c>
      <c r="AK5315" s="1" t="s">
        <v>55</v>
      </c>
      <c r="AN5315" s="1" t="s">
        <v>5712</v>
      </c>
      <c r="AP5315" s="1" t="s">
        <v>5712</v>
      </c>
      <c r="AR5315" s="1" t="s">
        <v>5712</v>
      </c>
      <c r="AT5315" s="1" t="s">
        <v>5712</v>
      </c>
      <c r="AV5315" s="1" t="s">
        <v>791</v>
      </c>
      <c r="AW5315" s="1" t="s">
        <v>792</v>
      </c>
      <c r="AX5315" s="1" t="s">
        <v>793</v>
      </c>
    </row>
    <row r="5316" spans="1:53" x14ac:dyDescent="0.35">
      <c r="A5316" s="1" t="s">
        <v>18540</v>
      </c>
      <c r="B5316" s="1" t="s">
        <v>18287</v>
      </c>
      <c r="C5316" s="1" t="s">
        <v>71</v>
      </c>
      <c r="D5316">
        <v>50</v>
      </c>
      <c r="E5316" s="1" t="s">
        <v>42</v>
      </c>
      <c r="F5316" s="1" t="s">
        <v>72</v>
      </c>
      <c r="G5316" s="1" t="s">
        <v>98</v>
      </c>
      <c r="H5316" s="1" t="s">
        <v>45</v>
      </c>
      <c r="I5316" s="1" t="s">
        <v>99</v>
      </c>
      <c r="J5316" s="1" t="s">
        <v>80</v>
      </c>
      <c r="K5316" s="1" t="s">
        <v>48</v>
      </c>
      <c r="L5316" s="1" t="s">
        <v>48</v>
      </c>
      <c r="M5316" s="1" t="s">
        <v>48</v>
      </c>
      <c r="N5316" s="1" t="s">
        <v>48</v>
      </c>
      <c r="O5316" s="1" t="s">
        <v>48</v>
      </c>
      <c r="P5316" s="1" t="s">
        <v>48</v>
      </c>
      <c r="Q5316" s="1" t="s">
        <v>48</v>
      </c>
      <c r="R5316" s="1" t="s">
        <v>48</v>
      </c>
      <c r="S5316" s="1" t="s">
        <v>48</v>
      </c>
      <c r="T5316" s="1" t="s">
        <v>48</v>
      </c>
      <c r="U5316" s="1" t="s">
        <v>48</v>
      </c>
      <c r="V5316" s="1" t="s">
        <v>48</v>
      </c>
      <c r="W5316" s="1" t="s">
        <v>49</v>
      </c>
      <c r="X5316" s="1" t="s">
        <v>116</v>
      </c>
      <c r="Y5316" s="1" t="s">
        <v>794</v>
      </c>
      <c r="AC5316" s="1" t="s">
        <v>5712</v>
      </c>
      <c r="AD5316" s="1" t="s">
        <v>5712</v>
      </c>
      <c r="AK5316" s="1" t="s">
        <v>55</v>
      </c>
      <c r="AN5316" s="1" t="s">
        <v>81</v>
      </c>
      <c r="AP5316" s="1" t="s">
        <v>81</v>
      </c>
      <c r="AR5316" s="1" t="s">
        <v>5712</v>
      </c>
      <c r="AT5316" s="1" t="s">
        <v>82</v>
      </c>
      <c r="AU5316" s="1" t="s">
        <v>795</v>
      </c>
      <c r="AV5316" s="1" t="s">
        <v>796</v>
      </c>
    </row>
    <row r="5317" spans="1:53" x14ac:dyDescent="0.35">
      <c r="A5317" s="1" t="s">
        <v>18541</v>
      </c>
      <c r="B5317" s="1" t="s">
        <v>18287</v>
      </c>
      <c r="C5317" s="1" t="s">
        <v>71</v>
      </c>
      <c r="D5317">
        <v>58</v>
      </c>
      <c r="E5317" s="1" t="s">
        <v>65</v>
      </c>
      <c r="F5317" s="1" t="s">
        <v>72</v>
      </c>
      <c r="G5317" s="1" t="s">
        <v>85</v>
      </c>
      <c r="H5317" s="1" t="s">
        <v>45</v>
      </c>
      <c r="I5317" s="1" t="s">
        <v>61</v>
      </c>
      <c r="J5317" s="1" t="s">
        <v>47</v>
      </c>
      <c r="K5317" s="1" t="s">
        <v>48</v>
      </c>
      <c r="L5317" s="1" t="s">
        <v>49</v>
      </c>
      <c r="M5317" s="1" t="s">
        <v>48</v>
      </c>
      <c r="N5317" s="1" t="s">
        <v>48</v>
      </c>
      <c r="O5317" s="1" t="s">
        <v>48</v>
      </c>
      <c r="P5317" s="1" t="s">
        <v>48</v>
      </c>
      <c r="Q5317" s="1" t="s">
        <v>48</v>
      </c>
      <c r="R5317" s="1" t="s">
        <v>48</v>
      </c>
      <c r="S5317" s="1" t="s">
        <v>48</v>
      </c>
      <c r="T5317" s="1" t="s">
        <v>48</v>
      </c>
      <c r="U5317" s="1" t="s">
        <v>48</v>
      </c>
      <c r="V5317" s="1" t="s">
        <v>48</v>
      </c>
      <c r="W5317" s="1" t="s">
        <v>48</v>
      </c>
      <c r="X5317" s="1" t="s">
        <v>116</v>
      </c>
      <c r="Y5317" s="1" t="s">
        <v>797</v>
      </c>
      <c r="AC5317" s="1" t="s">
        <v>5712</v>
      </c>
      <c r="AD5317" s="1" t="s">
        <v>5712</v>
      </c>
      <c r="AK5317" s="1" t="s">
        <v>101</v>
      </c>
      <c r="AN5317" s="1" t="s">
        <v>131</v>
      </c>
      <c r="AO5317" s="1" t="s">
        <v>798</v>
      </c>
      <c r="AP5317" s="1" t="s">
        <v>5712</v>
      </c>
      <c r="AR5317" s="1" t="s">
        <v>82</v>
      </c>
      <c r="AS5317" s="1" t="s">
        <v>798</v>
      </c>
      <c r="AT5317" s="1" t="s">
        <v>5712</v>
      </c>
      <c r="AV5317" s="1" t="s">
        <v>799</v>
      </c>
      <c r="AW5317" s="1" t="s">
        <v>800</v>
      </c>
      <c r="AX5317" s="1" t="s">
        <v>800</v>
      </c>
    </row>
    <row r="5318" spans="1:53" x14ac:dyDescent="0.35">
      <c r="A5318" s="1" t="s">
        <v>18542</v>
      </c>
      <c r="B5318" s="1" t="s">
        <v>18287</v>
      </c>
      <c r="C5318" s="1" t="s">
        <v>71</v>
      </c>
      <c r="D5318">
        <v>47</v>
      </c>
      <c r="E5318" s="1" t="s">
        <v>42</v>
      </c>
      <c r="F5318" s="1" t="s">
        <v>43</v>
      </c>
      <c r="G5318" s="1" t="s">
        <v>44</v>
      </c>
      <c r="H5318" s="1" t="s">
        <v>45</v>
      </c>
      <c r="I5318" s="1" t="s">
        <v>46</v>
      </c>
      <c r="J5318" s="1" t="s">
        <v>47</v>
      </c>
      <c r="K5318" s="1" t="s">
        <v>48</v>
      </c>
      <c r="L5318" s="1" t="s">
        <v>48</v>
      </c>
      <c r="M5318" s="1" t="s">
        <v>49</v>
      </c>
      <c r="N5318" s="1" t="s">
        <v>48</v>
      </c>
      <c r="O5318" s="1" t="s">
        <v>48</v>
      </c>
      <c r="P5318" s="1" t="s">
        <v>48</v>
      </c>
      <c r="Q5318" s="1" t="s">
        <v>48</v>
      </c>
      <c r="R5318" s="1" t="s">
        <v>48</v>
      </c>
      <c r="S5318" s="1" t="s">
        <v>48</v>
      </c>
      <c r="T5318" s="1" t="s">
        <v>48</v>
      </c>
      <c r="U5318" s="1" t="s">
        <v>48</v>
      </c>
      <c r="V5318" s="1" t="s">
        <v>48</v>
      </c>
      <c r="W5318" s="1" t="s">
        <v>48</v>
      </c>
      <c r="X5318" s="1" t="s">
        <v>75</v>
      </c>
      <c r="Y5318" s="1" t="s">
        <v>801</v>
      </c>
      <c r="AC5318" s="1" t="s">
        <v>5712</v>
      </c>
      <c r="AD5318" s="1" t="s">
        <v>5712</v>
      </c>
      <c r="AK5318" s="1" t="s">
        <v>101</v>
      </c>
      <c r="AN5318" s="1" t="s">
        <v>5712</v>
      </c>
      <c r="AP5318" s="1" t="s">
        <v>81</v>
      </c>
      <c r="AR5318" s="1" t="s">
        <v>5712</v>
      </c>
      <c r="AT5318" s="1" t="s">
        <v>87</v>
      </c>
      <c r="AU5318" s="1" t="s">
        <v>802</v>
      </c>
      <c r="AV5318" s="1" t="s">
        <v>803</v>
      </c>
    </row>
    <row r="5319" spans="1:53" x14ac:dyDescent="0.35">
      <c r="A5319" s="1" t="s">
        <v>18543</v>
      </c>
      <c r="B5319" s="1" t="s">
        <v>18287</v>
      </c>
      <c r="C5319" s="1" t="s">
        <v>41</v>
      </c>
      <c r="D5319">
        <v>40</v>
      </c>
      <c r="E5319" s="1" t="s">
        <v>42</v>
      </c>
      <c r="F5319" s="1" t="s">
        <v>107</v>
      </c>
      <c r="G5319" s="1" t="s">
        <v>85</v>
      </c>
      <c r="H5319" s="1" t="s">
        <v>45</v>
      </c>
      <c r="I5319" s="1" t="s">
        <v>61</v>
      </c>
      <c r="J5319" s="1" t="s">
        <v>80</v>
      </c>
      <c r="K5319" s="1" t="s">
        <v>48</v>
      </c>
      <c r="L5319" s="1" t="s">
        <v>48</v>
      </c>
      <c r="M5319" s="1" t="s">
        <v>48</v>
      </c>
      <c r="N5319" s="1" t="s">
        <v>48</v>
      </c>
      <c r="O5319" s="1" t="s">
        <v>48</v>
      </c>
      <c r="P5319" s="1" t="s">
        <v>48</v>
      </c>
      <c r="Q5319" s="1" t="s">
        <v>48</v>
      </c>
      <c r="R5319" s="1" t="s">
        <v>48</v>
      </c>
      <c r="S5319" s="1" t="s">
        <v>48</v>
      </c>
      <c r="T5319" s="1" t="s">
        <v>48</v>
      </c>
      <c r="U5319" s="1" t="s">
        <v>48</v>
      </c>
      <c r="V5319" s="1" t="s">
        <v>48</v>
      </c>
      <c r="W5319" s="1" t="s">
        <v>49</v>
      </c>
      <c r="X5319" s="1" t="s">
        <v>62</v>
      </c>
      <c r="AC5319" s="1" t="s">
        <v>5712</v>
      </c>
      <c r="AD5319" s="1" t="s">
        <v>5712</v>
      </c>
      <c r="AK5319" s="1" t="s">
        <v>55</v>
      </c>
      <c r="AN5319" s="1" t="s">
        <v>5712</v>
      </c>
      <c r="AP5319" s="1" t="s">
        <v>5712</v>
      </c>
      <c r="AR5319" s="1" t="s">
        <v>5712</v>
      </c>
      <c r="AT5319" s="1" t="s">
        <v>5712</v>
      </c>
      <c r="AV5319" s="1" t="s">
        <v>804</v>
      </c>
      <c r="AW5319" s="1" t="s">
        <v>805</v>
      </c>
      <c r="AX5319" s="1" t="s">
        <v>806</v>
      </c>
    </row>
    <row r="5320" spans="1:53" x14ac:dyDescent="0.35">
      <c r="A5320" s="1" t="s">
        <v>18544</v>
      </c>
      <c r="B5320" s="1" t="s">
        <v>18287</v>
      </c>
      <c r="C5320" s="1" t="s">
        <v>71</v>
      </c>
      <c r="D5320">
        <v>35</v>
      </c>
      <c r="E5320" s="1" t="s">
        <v>42</v>
      </c>
      <c r="F5320" s="1" t="s">
        <v>107</v>
      </c>
      <c r="G5320" s="1" t="s">
        <v>85</v>
      </c>
      <c r="H5320" s="1" t="s">
        <v>45</v>
      </c>
      <c r="I5320" s="1" t="s">
        <v>113</v>
      </c>
      <c r="J5320" s="1" t="s">
        <v>47</v>
      </c>
      <c r="K5320" s="1" t="s">
        <v>48</v>
      </c>
      <c r="L5320" s="1" t="s">
        <v>48</v>
      </c>
      <c r="M5320" s="1" t="s">
        <v>48</v>
      </c>
      <c r="N5320" s="1" t="s">
        <v>48</v>
      </c>
      <c r="O5320" s="1" t="s">
        <v>48</v>
      </c>
      <c r="P5320" s="1" t="s">
        <v>48</v>
      </c>
      <c r="Q5320" s="1" t="s">
        <v>48</v>
      </c>
      <c r="R5320" s="1" t="s">
        <v>49</v>
      </c>
      <c r="S5320" s="1" t="s">
        <v>48</v>
      </c>
      <c r="T5320" s="1" t="s">
        <v>48</v>
      </c>
      <c r="U5320" s="1" t="s">
        <v>48</v>
      </c>
      <c r="V5320" s="1" t="s">
        <v>48</v>
      </c>
      <c r="W5320" s="1" t="s">
        <v>48</v>
      </c>
      <c r="X5320" s="1" t="s">
        <v>116</v>
      </c>
      <c r="Y5320" s="1" t="s">
        <v>807</v>
      </c>
      <c r="AC5320" s="1" t="s">
        <v>5712</v>
      </c>
      <c r="AD5320" s="1" t="s">
        <v>5712</v>
      </c>
      <c r="AK5320" s="1" t="s">
        <v>63</v>
      </c>
      <c r="AN5320" s="1" t="s">
        <v>81</v>
      </c>
      <c r="AP5320" s="1" t="s">
        <v>81</v>
      </c>
      <c r="AR5320" s="1" t="s">
        <v>5712</v>
      </c>
      <c r="AT5320" s="1" t="s">
        <v>82</v>
      </c>
      <c r="AU5320" s="1" t="s">
        <v>808</v>
      </c>
      <c r="AV5320" s="1" t="s">
        <v>809</v>
      </c>
    </row>
    <row r="5321" spans="1:53" ht="348" x14ac:dyDescent="0.35">
      <c r="A5321" s="1" t="s">
        <v>18545</v>
      </c>
      <c r="B5321" s="1" t="s">
        <v>18287</v>
      </c>
      <c r="C5321" s="1" t="s">
        <v>71</v>
      </c>
      <c r="D5321">
        <v>76</v>
      </c>
      <c r="E5321" s="1" t="s">
        <v>65</v>
      </c>
      <c r="F5321" s="1" t="s">
        <v>66</v>
      </c>
      <c r="G5321" s="1" t="s">
        <v>44</v>
      </c>
      <c r="H5321" s="1" t="s">
        <v>67</v>
      </c>
      <c r="I5321" s="1" t="s">
        <v>110</v>
      </c>
      <c r="J5321" s="1" t="s">
        <v>80</v>
      </c>
      <c r="K5321" s="1" t="s">
        <v>48</v>
      </c>
      <c r="L5321" s="1" t="s">
        <v>48</v>
      </c>
      <c r="M5321" s="1" t="s">
        <v>48</v>
      </c>
      <c r="N5321" s="1" t="s">
        <v>48</v>
      </c>
      <c r="O5321" s="1" t="s">
        <v>48</v>
      </c>
      <c r="P5321" s="1" t="s">
        <v>48</v>
      </c>
      <c r="Q5321" s="1" t="s">
        <v>48</v>
      </c>
      <c r="R5321" s="1" t="s">
        <v>48</v>
      </c>
      <c r="S5321" s="1" t="s">
        <v>48</v>
      </c>
      <c r="T5321" s="1" t="s">
        <v>48</v>
      </c>
      <c r="U5321" s="1" t="s">
        <v>48</v>
      </c>
      <c r="V5321" s="1" t="s">
        <v>49</v>
      </c>
      <c r="W5321" s="1" t="s">
        <v>48</v>
      </c>
      <c r="X5321" s="1" t="s">
        <v>62</v>
      </c>
      <c r="Z5321" s="1" t="s">
        <v>810</v>
      </c>
      <c r="AA5321" s="1" t="s">
        <v>810</v>
      </c>
      <c r="AC5321" s="1" t="s">
        <v>53</v>
      </c>
      <c r="AD5321" s="1" t="s">
        <v>5712</v>
      </c>
      <c r="AK5321" s="1" t="s">
        <v>77</v>
      </c>
      <c r="AN5321" s="1" t="s">
        <v>5712</v>
      </c>
      <c r="AP5321" s="1" t="s">
        <v>5712</v>
      </c>
      <c r="AR5321" s="1" t="s">
        <v>5712</v>
      </c>
      <c r="AT5321" s="1" t="s">
        <v>5712</v>
      </c>
      <c r="AV5321" s="1" t="s">
        <v>811</v>
      </c>
      <c r="AW5321" s="2" t="s">
        <v>812</v>
      </c>
      <c r="BA5321" s="1" t="s">
        <v>813</v>
      </c>
    </row>
    <row r="5322" spans="1:53" x14ac:dyDescent="0.35">
      <c r="A5322" s="1" t="s">
        <v>18546</v>
      </c>
      <c r="B5322" s="1" t="s">
        <v>18287</v>
      </c>
      <c r="C5322" s="1" t="s">
        <v>71</v>
      </c>
      <c r="D5322">
        <v>78</v>
      </c>
      <c r="E5322" s="1" t="s">
        <v>65</v>
      </c>
      <c r="F5322" s="1" t="s">
        <v>66</v>
      </c>
      <c r="G5322" s="1" t="s">
        <v>137</v>
      </c>
      <c r="H5322" s="1" t="s">
        <v>67</v>
      </c>
      <c r="I5322" s="1" t="s">
        <v>90</v>
      </c>
      <c r="J5322" s="1" t="s">
        <v>47</v>
      </c>
      <c r="K5322" s="1" t="s">
        <v>48</v>
      </c>
      <c r="L5322" s="1" t="s">
        <v>48</v>
      </c>
      <c r="M5322" s="1" t="s">
        <v>48</v>
      </c>
      <c r="N5322" s="1" t="s">
        <v>48</v>
      </c>
      <c r="O5322" s="1" t="s">
        <v>48</v>
      </c>
      <c r="P5322" s="1" t="s">
        <v>48</v>
      </c>
      <c r="Q5322" s="1" t="s">
        <v>48</v>
      </c>
      <c r="R5322" s="1" t="s">
        <v>49</v>
      </c>
      <c r="S5322" s="1" t="s">
        <v>48</v>
      </c>
      <c r="T5322" s="1" t="s">
        <v>48</v>
      </c>
      <c r="U5322" s="1" t="s">
        <v>48</v>
      </c>
      <c r="V5322" s="1" t="s">
        <v>48</v>
      </c>
      <c r="W5322" s="1" t="s">
        <v>48</v>
      </c>
      <c r="X5322" s="1" t="s">
        <v>145</v>
      </c>
      <c r="Y5322" s="1" t="s">
        <v>814</v>
      </c>
      <c r="Z5322" s="1" t="s">
        <v>815</v>
      </c>
      <c r="AA5322" s="1" t="s">
        <v>815</v>
      </c>
      <c r="AC5322" s="1" t="s">
        <v>103</v>
      </c>
      <c r="AD5322" s="1" t="s">
        <v>5712</v>
      </c>
      <c r="AK5322" s="1" t="s">
        <v>55</v>
      </c>
      <c r="AN5322" s="1" t="s">
        <v>5712</v>
      </c>
      <c r="AP5322" s="1" t="s">
        <v>5712</v>
      </c>
      <c r="AR5322" s="1" t="s">
        <v>5712</v>
      </c>
      <c r="AT5322" s="1" t="s">
        <v>5712</v>
      </c>
      <c r="AV5322" s="1" t="s">
        <v>816</v>
      </c>
      <c r="AX5322" s="1" t="s">
        <v>817</v>
      </c>
    </row>
    <row r="5323" spans="1:53" x14ac:dyDescent="0.35">
      <c r="A5323" s="1" t="s">
        <v>18547</v>
      </c>
      <c r="B5323" s="1" t="s">
        <v>18287</v>
      </c>
      <c r="C5323" s="1" t="s">
        <v>41</v>
      </c>
      <c r="D5323">
        <v>68</v>
      </c>
      <c r="E5323" s="1" t="s">
        <v>65</v>
      </c>
      <c r="F5323" s="1" t="s">
        <v>66</v>
      </c>
      <c r="G5323" s="1" t="s">
        <v>73</v>
      </c>
      <c r="H5323" s="1" t="s">
        <v>67</v>
      </c>
      <c r="I5323" s="1" t="s">
        <v>61</v>
      </c>
      <c r="J5323" s="1" t="s">
        <v>80</v>
      </c>
      <c r="K5323" s="1" t="s">
        <v>48</v>
      </c>
      <c r="L5323" s="1" t="s">
        <v>48</v>
      </c>
      <c r="M5323" s="1" t="s">
        <v>48</v>
      </c>
      <c r="N5323" s="1" t="s">
        <v>48</v>
      </c>
      <c r="O5323" s="1" t="s">
        <v>48</v>
      </c>
      <c r="P5323" s="1" t="s">
        <v>48</v>
      </c>
      <c r="Q5323" s="1" t="s">
        <v>48</v>
      </c>
      <c r="R5323" s="1" t="s">
        <v>48</v>
      </c>
      <c r="S5323" s="1" t="s">
        <v>48</v>
      </c>
      <c r="T5323" s="1" t="s">
        <v>48</v>
      </c>
      <c r="U5323" s="1" t="s">
        <v>48</v>
      </c>
      <c r="V5323" s="1" t="s">
        <v>48</v>
      </c>
      <c r="W5323" s="1" t="s">
        <v>49</v>
      </c>
      <c r="X5323" s="1" t="s">
        <v>62</v>
      </c>
      <c r="Z5323" s="1" t="s">
        <v>818</v>
      </c>
      <c r="AA5323" s="1" t="s">
        <v>818</v>
      </c>
      <c r="AC5323" s="1" t="s">
        <v>53</v>
      </c>
      <c r="AD5323" s="1" t="s">
        <v>5712</v>
      </c>
      <c r="AK5323" s="1" t="s">
        <v>77</v>
      </c>
      <c r="AN5323" s="1" t="s">
        <v>5712</v>
      </c>
      <c r="AP5323" s="1" t="s">
        <v>5712</v>
      </c>
      <c r="AR5323" s="1" t="s">
        <v>5712</v>
      </c>
      <c r="AT5323" s="1" t="s">
        <v>5712</v>
      </c>
      <c r="AV5323" s="1" t="s">
        <v>819</v>
      </c>
      <c r="AW5323" s="1" t="s">
        <v>820</v>
      </c>
      <c r="AX5323" s="1" t="s">
        <v>821</v>
      </c>
    </row>
    <row r="5324" spans="1:53" ht="409.5" x14ac:dyDescent="0.35">
      <c r="A5324" s="1" t="s">
        <v>18548</v>
      </c>
      <c r="B5324" s="1" t="s">
        <v>18287</v>
      </c>
      <c r="C5324" s="1" t="s">
        <v>41</v>
      </c>
      <c r="D5324">
        <v>75</v>
      </c>
      <c r="E5324" s="1" t="s">
        <v>65</v>
      </c>
      <c r="F5324" s="1" t="s">
        <v>66</v>
      </c>
      <c r="G5324" s="1" t="s">
        <v>98</v>
      </c>
      <c r="H5324" s="1" t="s">
        <v>67</v>
      </c>
      <c r="I5324" s="1" t="s">
        <v>90</v>
      </c>
      <c r="J5324" s="1" t="s">
        <v>80</v>
      </c>
      <c r="K5324" s="1" t="s">
        <v>48</v>
      </c>
      <c r="L5324" s="1" t="s">
        <v>48</v>
      </c>
      <c r="M5324" s="1" t="s">
        <v>48</v>
      </c>
      <c r="N5324" s="1" t="s">
        <v>48</v>
      </c>
      <c r="O5324" s="1" t="s">
        <v>48</v>
      </c>
      <c r="P5324" s="1" t="s">
        <v>48</v>
      </c>
      <c r="Q5324" s="1" t="s">
        <v>48</v>
      </c>
      <c r="R5324" s="1" t="s">
        <v>48</v>
      </c>
      <c r="S5324" s="1" t="s">
        <v>48</v>
      </c>
      <c r="T5324" s="1" t="s">
        <v>48</v>
      </c>
      <c r="U5324" s="1" t="s">
        <v>48</v>
      </c>
      <c r="V5324" s="1" t="s">
        <v>48</v>
      </c>
      <c r="W5324" s="1" t="s">
        <v>49</v>
      </c>
      <c r="X5324" s="1" t="s">
        <v>75</v>
      </c>
      <c r="Y5324" s="1" t="s">
        <v>822</v>
      </c>
      <c r="AC5324" s="1" t="s">
        <v>5712</v>
      </c>
      <c r="AD5324" s="1" t="s">
        <v>5712</v>
      </c>
      <c r="AK5324" s="1" t="s">
        <v>55</v>
      </c>
      <c r="AN5324" s="1" t="s">
        <v>5712</v>
      </c>
      <c r="AP5324" s="1" t="s">
        <v>81</v>
      </c>
      <c r="AR5324" s="1" t="s">
        <v>5712</v>
      </c>
      <c r="AT5324" s="1" t="s">
        <v>87</v>
      </c>
      <c r="AU5324" s="1" t="s">
        <v>823</v>
      </c>
      <c r="AV5324" s="2" t="s">
        <v>824</v>
      </c>
      <c r="AW5324" s="1" t="s">
        <v>825</v>
      </c>
      <c r="AY5324" s="2" t="s">
        <v>826</v>
      </c>
    </row>
    <row r="5325" spans="1:53" x14ac:dyDescent="0.35">
      <c r="A5325" s="1" t="s">
        <v>18549</v>
      </c>
      <c r="B5325" s="1" t="s">
        <v>18287</v>
      </c>
      <c r="C5325" s="1" t="s">
        <v>41</v>
      </c>
      <c r="D5325">
        <v>45</v>
      </c>
      <c r="E5325" s="1" t="s">
        <v>42</v>
      </c>
      <c r="F5325" s="1" t="s">
        <v>43</v>
      </c>
      <c r="G5325" s="1" t="s">
        <v>98</v>
      </c>
      <c r="H5325" s="1" t="s">
        <v>79</v>
      </c>
      <c r="I5325" s="1" t="s">
        <v>113</v>
      </c>
      <c r="J5325" s="1" t="s">
        <v>80</v>
      </c>
      <c r="K5325" s="1" t="s">
        <v>48</v>
      </c>
      <c r="L5325" s="1" t="s">
        <v>48</v>
      </c>
      <c r="M5325" s="1" t="s">
        <v>48</v>
      </c>
      <c r="N5325" s="1" t="s">
        <v>48</v>
      </c>
      <c r="O5325" s="1" t="s">
        <v>48</v>
      </c>
      <c r="P5325" s="1" t="s">
        <v>48</v>
      </c>
      <c r="Q5325" s="1" t="s">
        <v>48</v>
      </c>
      <c r="R5325" s="1" t="s">
        <v>48</v>
      </c>
      <c r="S5325" s="1" t="s">
        <v>48</v>
      </c>
      <c r="T5325" s="1" t="s">
        <v>48</v>
      </c>
      <c r="U5325" s="1" t="s">
        <v>48</v>
      </c>
      <c r="V5325" s="1" t="s">
        <v>49</v>
      </c>
      <c r="W5325" s="1" t="s">
        <v>48</v>
      </c>
      <c r="X5325" s="1" t="s">
        <v>116</v>
      </c>
      <c r="Y5325" s="1" t="s">
        <v>827</v>
      </c>
      <c r="AC5325" s="1" t="s">
        <v>5712</v>
      </c>
      <c r="AD5325" s="1" t="s">
        <v>5712</v>
      </c>
      <c r="AK5325" s="1" t="s">
        <v>55</v>
      </c>
      <c r="AN5325" s="1" t="s">
        <v>5712</v>
      </c>
      <c r="AP5325" s="1" t="s">
        <v>81</v>
      </c>
      <c r="AR5325" s="1" t="s">
        <v>5712</v>
      </c>
      <c r="AT5325" s="1" t="s">
        <v>87</v>
      </c>
      <c r="AU5325" s="1" t="s">
        <v>828</v>
      </c>
      <c r="AV5325" s="1" t="s">
        <v>829</v>
      </c>
    </row>
    <row r="5326" spans="1:53" x14ac:dyDescent="0.35">
      <c r="A5326" s="1" t="s">
        <v>18550</v>
      </c>
      <c r="B5326" s="1" t="s">
        <v>18287</v>
      </c>
      <c r="C5326" s="1" t="s">
        <v>71</v>
      </c>
      <c r="D5326">
        <v>60</v>
      </c>
      <c r="E5326" s="1" t="s">
        <v>65</v>
      </c>
      <c r="F5326" s="1" t="s">
        <v>107</v>
      </c>
      <c r="G5326" s="1" t="s">
        <v>85</v>
      </c>
      <c r="H5326" s="1" t="s">
        <v>144</v>
      </c>
      <c r="I5326" s="1" t="s">
        <v>74</v>
      </c>
      <c r="J5326" s="1" t="s">
        <v>80</v>
      </c>
      <c r="K5326" s="1" t="s">
        <v>48</v>
      </c>
      <c r="L5326" s="1" t="s">
        <v>48</v>
      </c>
      <c r="M5326" s="1" t="s">
        <v>48</v>
      </c>
      <c r="N5326" s="1" t="s">
        <v>48</v>
      </c>
      <c r="O5326" s="1" t="s">
        <v>48</v>
      </c>
      <c r="P5326" s="1" t="s">
        <v>48</v>
      </c>
      <c r="Q5326" s="1" t="s">
        <v>48</v>
      </c>
      <c r="R5326" s="1" t="s">
        <v>48</v>
      </c>
      <c r="S5326" s="1" t="s">
        <v>48</v>
      </c>
      <c r="T5326" s="1" t="s">
        <v>48</v>
      </c>
      <c r="U5326" s="1" t="s">
        <v>49</v>
      </c>
      <c r="V5326" s="1" t="s">
        <v>48</v>
      </c>
      <c r="W5326" s="1" t="s">
        <v>48</v>
      </c>
      <c r="X5326" s="1" t="s">
        <v>62</v>
      </c>
      <c r="Z5326" s="1" t="s">
        <v>830</v>
      </c>
      <c r="AA5326" s="1" t="s">
        <v>830</v>
      </c>
      <c r="AC5326" s="1" t="s">
        <v>94</v>
      </c>
      <c r="AD5326" s="1" t="s">
        <v>5712</v>
      </c>
      <c r="AK5326" s="1" t="s">
        <v>55</v>
      </c>
      <c r="AN5326" s="1" t="s">
        <v>5712</v>
      </c>
      <c r="AP5326" s="1" t="s">
        <v>5712</v>
      </c>
      <c r="AR5326" s="1" t="s">
        <v>5712</v>
      </c>
      <c r="AT5326" s="1" t="s">
        <v>5712</v>
      </c>
      <c r="AV5326" s="1" t="s">
        <v>831</v>
      </c>
    </row>
    <row r="5327" spans="1:53" ht="145" x14ac:dyDescent="0.35">
      <c r="A5327" s="1" t="s">
        <v>18551</v>
      </c>
      <c r="B5327" s="1" t="s">
        <v>18287</v>
      </c>
      <c r="C5327" s="1" t="s">
        <v>71</v>
      </c>
      <c r="D5327">
        <v>65</v>
      </c>
      <c r="E5327" s="1" t="s">
        <v>65</v>
      </c>
      <c r="F5327" s="1" t="s">
        <v>43</v>
      </c>
      <c r="G5327" s="1" t="s">
        <v>44</v>
      </c>
      <c r="H5327" s="1" t="s">
        <v>45</v>
      </c>
      <c r="I5327" s="1" t="s">
        <v>90</v>
      </c>
      <c r="J5327" s="1" t="s">
        <v>47</v>
      </c>
      <c r="K5327" s="1" t="s">
        <v>48</v>
      </c>
      <c r="L5327" s="1" t="s">
        <v>48</v>
      </c>
      <c r="M5327" s="1" t="s">
        <v>48</v>
      </c>
      <c r="N5327" s="1" t="s">
        <v>48</v>
      </c>
      <c r="O5327" s="1" t="s">
        <v>48</v>
      </c>
      <c r="P5327" s="1" t="s">
        <v>48</v>
      </c>
      <c r="Q5327" s="1" t="s">
        <v>48</v>
      </c>
      <c r="R5327" s="1" t="s">
        <v>48</v>
      </c>
      <c r="S5327" s="1" t="s">
        <v>49</v>
      </c>
      <c r="T5327" s="1" t="s">
        <v>48</v>
      </c>
      <c r="U5327" s="1" t="s">
        <v>48</v>
      </c>
      <c r="V5327" s="1" t="s">
        <v>48</v>
      </c>
      <c r="W5327" s="1" t="s">
        <v>48</v>
      </c>
      <c r="X5327" s="1" t="s">
        <v>51</v>
      </c>
      <c r="Y5327" s="2" t="s">
        <v>832</v>
      </c>
      <c r="AC5327" s="1" t="s">
        <v>5712</v>
      </c>
      <c r="AD5327" s="1" t="s">
        <v>5712</v>
      </c>
      <c r="AK5327" s="1" t="s">
        <v>55</v>
      </c>
      <c r="AN5327" s="1" t="s">
        <v>5712</v>
      </c>
      <c r="AP5327" s="1" t="s">
        <v>5712</v>
      </c>
      <c r="AR5327" s="1" t="s">
        <v>5712</v>
      </c>
      <c r="AT5327" s="1" t="s">
        <v>5712</v>
      </c>
      <c r="AV5327" s="1" t="s">
        <v>833</v>
      </c>
    </row>
    <row r="5328" spans="1:53" x14ac:dyDescent="0.35">
      <c r="A5328" s="1" t="s">
        <v>18552</v>
      </c>
      <c r="B5328" s="1" t="s">
        <v>18287</v>
      </c>
      <c r="C5328" s="1" t="s">
        <v>71</v>
      </c>
      <c r="D5328">
        <v>76</v>
      </c>
      <c r="E5328" s="1" t="s">
        <v>65</v>
      </c>
      <c r="F5328" s="1" t="s">
        <v>66</v>
      </c>
      <c r="G5328" s="1" t="s">
        <v>98</v>
      </c>
      <c r="H5328" s="1" t="s">
        <v>67</v>
      </c>
      <c r="I5328" s="1" t="s">
        <v>46</v>
      </c>
      <c r="J5328" s="1" t="s">
        <v>80</v>
      </c>
      <c r="K5328" s="1" t="s">
        <v>48</v>
      </c>
      <c r="L5328" s="1" t="s">
        <v>48</v>
      </c>
      <c r="M5328" s="1" t="s">
        <v>48</v>
      </c>
      <c r="N5328" s="1" t="s">
        <v>48</v>
      </c>
      <c r="O5328" s="1" t="s">
        <v>48</v>
      </c>
      <c r="P5328" s="1" t="s">
        <v>48</v>
      </c>
      <c r="Q5328" s="1" t="s">
        <v>48</v>
      </c>
      <c r="R5328" s="1" t="s">
        <v>48</v>
      </c>
      <c r="S5328" s="1" t="s">
        <v>48</v>
      </c>
      <c r="T5328" s="1" t="s">
        <v>48</v>
      </c>
      <c r="U5328" s="1" t="s">
        <v>48</v>
      </c>
      <c r="V5328" s="1" t="s">
        <v>48</v>
      </c>
      <c r="W5328" s="1" t="s">
        <v>49</v>
      </c>
      <c r="X5328" s="1" t="s">
        <v>62</v>
      </c>
      <c r="Z5328" s="1" t="s">
        <v>834</v>
      </c>
      <c r="AA5328" s="1" t="s">
        <v>834</v>
      </c>
      <c r="AC5328" s="1" t="s">
        <v>53</v>
      </c>
      <c r="AD5328" s="1" t="s">
        <v>5712</v>
      </c>
      <c r="AK5328" s="1" t="s">
        <v>63</v>
      </c>
      <c r="AN5328" s="1" t="s">
        <v>5712</v>
      </c>
      <c r="AP5328" s="1" t="s">
        <v>5712</v>
      </c>
      <c r="AR5328" s="1" t="s">
        <v>5712</v>
      </c>
      <c r="AT5328" s="1" t="s">
        <v>5712</v>
      </c>
      <c r="AV5328" s="1" t="s">
        <v>835</v>
      </c>
      <c r="AW5328" s="1" t="s">
        <v>836</v>
      </c>
      <c r="AX5328" s="1" t="s">
        <v>837</v>
      </c>
      <c r="AZ5328" s="1" t="s">
        <v>838</v>
      </c>
      <c r="BA5328" s="1" t="s">
        <v>839</v>
      </c>
    </row>
    <row r="5329" spans="1:53" x14ac:dyDescent="0.35">
      <c r="A5329" s="1" t="s">
        <v>18553</v>
      </c>
      <c r="B5329" s="1" t="s">
        <v>18287</v>
      </c>
      <c r="C5329" s="1" t="s">
        <v>71</v>
      </c>
      <c r="D5329">
        <v>70</v>
      </c>
      <c r="E5329" s="1" t="s">
        <v>65</v>
      </c>
      <c r="F5329" s="1" t="s">
        <v>66</v>
      </c>
      <c r="G5329" s="1" t="s">
        <v>73</v>
      </c>
      <c r="H5329" s="1" t="s">
        <v>67</v>
      </c>
      <c r="I5329" s="1" t="s">
        <v>46</v>
      </c>
      <c r="J5329" s="1" t="s">
        <v>47</v>
      </c>
      <c r="K5329" s="1" t="s">
        <v>48</v>
      </c>
      <c r="L5329" s="1" t="s">
        <v>48</v>
      </c>
      <c r="M5329" s="1" t="s">
        <v>48</v>
      </c>
      <c r="N5329" s="1" t="s">
        <v>49</v>
      </c>
      <c r="O5329" s="1" t="s">
        <v>48</v>
      </c>
      <c r="P5329" s="1" t="s">
        <v>48</v>
      </c>
      <c r="Q5329" s="1" t="s">
        <v>48</v>
      </c>
      <c r="R5329" s="1" t="s">
        <v>48</v>
      </c>
      <c r="S5329" s="1" t="s">
        <v>48</v>
      </c>
      <c r="T5329" s="1" t="s">
        <v>48</v>
      </c>
      <c r="U5329" s="1" t="s">
        <v>48</v>
      </c>
      <c r="V5329" s="1" t="s">
        <v>48</v>
      </c>
      <c r="W5329" s="1" t="s">
        <v>48</v>
      </c>
      <c r="X5329" s="1" t="s">
        <v>62</v>
      </c>
      <c r="AC5329" s="1" t="s">
        <v>5712</v>
      </c>
      <c r="AD5329" s="1" t="s">
        <v>5712</v>
      </c>
      <c r="AK5329" s="1" t="s">
        <v>63</v>
      </c>
      <c r="AN5329" s="1" t="s">
        <v>5712</v>
      </c>
      <c r="AP5329" s="1" t="s">
        <v>5712</v>
      </c>
      <c r="AR5329" s="1" t="s">
        <v>5712</v>
      </c>
      <c r="AT5329" s="1" t="s">
        <v>5712</v>
      </c>
      <c r="AV5329" s="1" t="s">
        <v>840</v>
      </c>
      <c r="AW5329" s="1" t="s">
        <v>841</v>
      </c>
      <c r="AX5329" s="1" t="s">
        <v>842</v>
      </c>
      <c r="BA5329" s="1" t="s">
        <v>843</v>
      </c>
    </row>
    <row r="5330" spans="1:53" x14ac:dyDescent="0.35">
      <c r="A5330" s="1" t="s">
        <v>18554</v>
      </c>
      <c r="B5330" s="1" t="s">
        <v>18287</v>
      </c>
      <c r="C5330" s="1" t="s">
        <v>41</v>
      </c>
      <c r="D5330">
        <v>37</v>
      </c>
      <c r="E5330" s="1" t="s">
        <v>42</v>
      </c>
      <c r="F5330" s="1" t="s">
        <v>107</v>
      </c>
      <c r="G5330" s="1" t="s">
        <v>98</v>
      </c>
      <c r="H5330" s="1" t="s">
        <v>45</v>
      </c>
      <c r="I5330" s="1" t="s">
        <v>61</v>
      </c>
      <c r="J5330" s="1" t="s">
        <v>80</v>
      </c>
      <c r="K5330" s="1" t="s">
        <v>48</v>
      </c>
      <c r="L5330" s="1" t="s">
        <v>48</v>
      </c>
      <c r="M5330" s="1" t="s">
        <v>48</v>
      </c>
      <c r="N5330" s="1" t="s">
        <v>48</v>
      </c>
      <c r="O5330" s="1" t="s">
        <v>48</v>
      </c>
      <c r="P5330" s="1" t="s">
        <v>48</v>
      </c>
      <c r="Q5330" s="1" t="s">
        <v>48</v>
      </c>
      <c r="R5330" s="1" t="s">
        <v>48</v>
      </c>
      <c r="S5330" s="1" t="s">
        <v>48</v>
      </c>
      <c r="T5330" s="1" t="s">
        <v>48</v>
      </c>
      <c r="U5330" s="1" t="s">
        <v>48</v>
      </c>
      <c r="V5330" s="1" t="s">
        <v>49</v>
      </c>
      <c r="W5330" s="1" t="s">
        <v>48</v>
      </c>
      <c r="X5330" s="1" t="s">
        <v>62</v>
      </c>
      <c r="AC5330" s="1" t="s">
        <v>5712</v>
      </c>
      <c r="AD5330" s="1" t="s">
        <v>5712</v>
      </c>
      <c r="AK5330" s="1" t="s">
        <v>77</v>
      </c>
      <c r="AN5330" s="1" t="s">
        <v>81</v>
      </c>
      <c r="AP5330" s="1" t="s">
        <v>5712</v>
      </c>
      <c r="AR5330" s="1" t="s">
        <v>5712</v>
      </c>
      <c r="AT5330" s="1" t="s">
        <v>82</v>
      </c>
      <c r="AU5330" s="1" t="s">
        <v>844</v>
      </c>
      <c r="AV5330" s="1" t="s">
        <v>845</v>
      </c>
      <c r="AX5330" s="1" t="s">
        <v>846</v>
      </c>
    </row>
    <row r="5331" spans="1:53" x14ac:dyDescent="0.35">
      <c r="A5331" s="1" t="s">
        <v>18555</v>
      </c>
      <c r="B5331" s="1" t="s">
        <v>18287</v>
      </c>
      <c r="C5331" s="1" t="s">
        <v>71</v>
      </c>
      <c r="D5331">
        <v>66</v>
      </c>
      <c r="E5331" s="1" t="s">
        <v>65</v>
      </c>
      <c r="F5331" s="1" t="s">
        <v>66</v>
      </c>
      <c r="G5331" s="1" t="s">
        <v>98</v>
      </c>
      <c r="H5331" s="1" t="s">
        <v>45</v>
      </c>
      <c r="I5331" s="1" t="s">
        <v>113</v>
      </c>
      <c r="J5331" s="1" t="s">
        <v>80</v>
      </c>
      <c r="K5331" s="1" t="s">
        <v>48</v>
      </c>
      <c r="L5331" s="1" t="s">
        <v>48</v>
      </c>
      <c r="M5331" s="1" t="s">
        <v>48</v>
      </c>
      <c r="N5331" s="1" t="s">
        <v>48</v>
      </c>
      <c r="O5331" s="1" t="s">
        <v>48</v>
      </c>
      <c r="P5331" s="1" t="s">
        <v>48</v>
      </c>
      <c r="Q5331" s="1" t="s">
        <v>48</v>
      </c>
      <c r="R5331" s="1" t="s">
        <v>48</v>
      </c>
      <c r="S5331" s="1" t="s">
        <v>48</v>
      </c>
      <c r="T5331" s="1" t="s">
        <v>48</v>
      </c>
      <c r="U5331" s="1" t="s">
        <v>48</v>
      </c>
      <c r="V5331" s="1" t="s">
        <v>48</v>
      </c>
      <c r="W5331" s="1" t="s">
        <v>49</v>
      </c>
      <c r="X5331" s="1" t="s">
        <v>62</v>
      </c>
      <c r="AC5331" s="1" t="s">
        <v>5712</v>
      </c>
      <c r="AD5331" s="1" t="s">
        <v>5712</v>
      </c>
      <c r="AK5331" s="1" t="s">
        <v>77</v>
      </c>
      <c r="AN5331" s="1" t="s">
        <v>5712</v>
      </c>
      <c r="AP5331" s="1" t="s">
        <v>5712</v>
      </c>
      <c r="AR5331" s="1" t="s">
        <v>5712</v>
      </c>
      <c r="AT5331" s="1" t="s">
        <v>5712</v>
      </c>
      <c r="AV5331" s="1" t="s">
        <v>847</v>
      </c>
      <c r="AW5331" s="1" t="s">
        <v>848</v>
      </c>
      <c r="AX5331" s="1" t="s">
        <v>849</v>
      </c>
    </row>
    <row r="5332" spans="1:53" x14ac:dyDescent="0.35">
      <c r="A5332" s="1" t="s">
        <v>18556</v>
      </c>
      <c r="B5332" s="1" t="s">
        <v>18287</v>
      </c>
      <c r="C5332" s="1" t="s">
        <v>71</v>
      </c>
      <c r="D5332">
        <v>33</v>
      </c>
      <c r="E5332" s="1" t="s">
        <v>57</v>
      </c>
      <c r="F5332" s="1" t="s">
        <v>58</v>
      </c>
      <c r="G5332" s="1" t="s">
        <v>44</v>
      </c>
      <c r="H5332" s="1" t="s">
        <v>79</v>
      </c>
      <c r="I5332" s="1" t="s">
        <v>90</v>
      </c>
      <c r="J5332" s="1" t="s">
        <v>47</v>
      </c>
      <c r="K5332" s="1" t="s">
        <v>48</v>
      </c>
      <c r="L5332" s="1" t="s">
        <v>48</v>
      </c>
      <c r="M5332" s="1" t="s">
        <v>48</v>
      </c>
      <c r="N5332" s="1" t="s">
        <v>48</v>
      </c>
      <c r="O5332" s="1" t="s">
        <v>49</v>
      </c>
      <c r="P5332" s="1" t="s">
        <v>48</v>
      </c>
      <c r="Q5332" s="1" t="s">
        <v>48</v>
      </c>
      <c r="R5332" s="1" t="s">
        <v>48</v>
      </c>
      <c r="S5332" s="1" t="s">
        <v>48</v>
      </c>
      <c r="T5332" s="1" t="s">
        <v>48</v>
      </c>
      <c r="U5332" s="1" t="s">
        <v>48</v>
      </c>
      <c r="V5332" s="1" t="s">
        <v>48</v>
      </c>
      <c r="W5332" s="1" t="s">
        <v>48</v>
      </c>
      <c r="X5332" s="1" t="s">
        <v>51</v>
      </c>
      <c r="Y5332" s="1" t="s">
        <v>850</v>
      </c>
      <c r="Z5332" s="1" t="s">
        <v>851</v>
      </c>
      <c r="AA5332" s="1" t="s">
        <v>851</v>
      </c>
      <c r="AC5332" s="1" t="s">
        <v>103</v>
      </c>
      <c r="AD5332" s="1" t="s">
        <v>5712</v>
      </c>
      <c r="AK5332" s="1" t="s">
        <v>55</v>
      </c>
      <c r="AN5332" s="1" t="s">
        <v>5712</v>
      </c>
      <c r="AP5332" s="1" t="s">
        <v>5712</v>
      </c>
      <c r="AR5332" s="1" t="s">
        <v>5712</v>
      </c>
      <c r="AT5332" s="1" t="s">
        <v>5712</v>
      </c>
      <c r="AV5332" s="1" t="s">
        <v>852</v>
      </c>
    </row>
    <row r="5333" spans="1:53" x14ac:dyDescent="0.35">
      <c r="A5333" s="1" t="s">
        <v>18557</v>
      </c>
      <c r="B5333" s="1" t="s">
        <v>18287</v>
      </c>
      <c r="C5333" s="1" t="s">
        <v>41</v>
      </c>
      <c r="D5333">
        <v>42</v>
      </c>
      <c r="E5333" s="1" t="s">
        <v>42</v>
      </c>
      <c r="F5333" s="1" t="s">
        <v>107</v>
      </c>
      <c r="G5333" s="1" t="s">
        <v>44</v>
      </c>
      <c r="H5333" s="1" t="s">
        <v>109</v>
      </c>
      <c r="I5333" s="1" t="s">
        <v>125</v>
      </c>
      <c r="J5333" s="1" t="s">
        <v>47</v>
      </c>
      <c r="K5333" s="1" t="s">
        <v>48</v>
      </c>
      <c r="L5333" s="1" t="s">
        <v>48</v>
      </c>
      <c r="M5333" s="1" t="s">
        <v>48</v>
      </c>
      <c r="N5333" s="1" t="s">
        <v>49</v>
      </c>
      <c r="O5333" s="1" t="s">
        <v>48</v>
      </c>
      <c r="P5333" s="1" t="s">
        <v>48</v>
      </c>
      <c r="Q5333" s="1" t="s">
        <v>48</v>
      </c>
      <c r="R5333" s="1" t="s">
        <v>48</v>
      </c>
      <c r="S5333" s="1" t="s">
        <v>48</v>
      </c>
      <c r="T5333" s="1" t="s">
        <v>48</v>
      </c>
      <c r="U5333" s="1" t="s">
        <v>48</v>
      </c>
      <c r="V5333" s="1" t="s">
        <v>48</v>
      </c>
      <c r="W5333" s="1" t="s">
        <v>48</v>
      </c>
      <c r="X5333" s="1" t="s">
        <v>116</v>
      </c>
      <c r="Y5333" s="1" t="s">
        <v>853</v>
      </c>
      <c r="AC5333" s="1" t="s">
        <v>5712</v>
      </c>
      <c r="AD5333" s="1" t="s">
        <v>5712</v>
      </c>
      <c r="AK5333" s="1" t="s">
        <v>77</v>
      </c>
      <c r="AN5333" s="1" t="s">
        <v>5712</v>
      </c>
      <c r="AP5333" s="1" t="s">
        <v>5712</v>
      </c>
      <c r="AR5333" s="1" t="s">
        <v>5712</v>
      </c>
      <c r="AT5333" s="1" t="s">
        <v>5712</v>
      </c>
      <c r="AV5333" s="1" t="s">
        <v>854</v>
      </c>
    </row>
    <row r="5334" spans="1:53" x14ac:dyDescent="0.35">
      <c r="A5334" s="1" t="s">
        <v>18558</v>
      </c>
      <c r="B5334" s="1" t="s">
        <v>18287</v>
      </c>
      <c r="C5334" s="1" t="s">
        <v>41</v>
      </c>
      <c r="D5334">
        <v>67</v>
      </c>
      <c r="E5334" s="1" t="s">
        <v>65</v>
      </c>
      <c r="F5334" s="1" t="s">
        <v>66</v>
      </c>
      <c r="G5334" s="1" t="s">
        <v>59</v>
      </c>
      <c r="H5334" s="1" t="s">
        <v>79</v>
      </c>
      <c r="I5334" s="1" t="s">
        <v>68</v>
      </c>
      <c r="J5334" s="1" t="s">
        <v>80</v>
      </c>
      <c r="K5334" s="1" t="s">
        <v>48</v>
      </c>
      <c r="L5334" s="1" t="s">
        <v>48</v>
      </c>
      <c r="M5334" s="1" t="s">
        <v>48</v>
      </c>
      <c r="N5334" s="1" t="s">
        <v>48</v>
      </c>
      <c r="O5334" s="1" t="s">
        <v>48</v>
      </c>
      <c r="P5334" s="1" t="s">
        <v>48</v>
      </c>
      <c r="Q5334" s="1" t="s">
        <v>48</v>
      </c>
      <c r="R5334" s="1" t="s">
        <v>48</v>
      </c>
      <c r="S5334" s="1" t="s">
        <v>48</v>
      </c>
      <c r="T5334" s="1" t="s">
        <v>48</v>
      </c>
      <c r="U5334" s="1" t="s">
        <v>48</v>
      </c>
      <c r="V5334" s="1" t="s">
        <v>48</v>
      </c>
      <c r="W5334" s="1" t="s">
        <v>49</v>
      </c>
      <c r="X5334" s="1" t="s">
        <v>145</v>
      </c>
      <c r="Y5334" s="1" t="s">
        <v>855</v>
      </c>
      <c r="Z5334" s="1" t="s">
        <v>856</v>
      </c>
      <c r="AA5334" s="1" t="s">
        <v>856</v>
      </c>
      <c r="AC5334" s="1" t="s">
        <v>103</v>
      </c>
      <c r="AD5334" s="1" t="s">
        <v>5712</v>
      </c>
      <c r="AK5334" s="1" t="s">
        <v>55</v>
      </c>
      <c r="AN5334" s="1" t="s">
        <v>5712</v>
      </c>
      <c r="AP5334" s="1" t="s">
        <v>5712</v>
      </c>
      <c r="AR5334" s="1" t="s">
        <v>5712</v>
      </c>
      <c r="AT5334" s="1" t="s">
        <v>5712</v>
      </c>
      <c r="AV5334" s="1" t="s">
        <v>857</v>
      </c>
    </row>
    <row r="5335" spans="1:53" x14ac:dyDescent="0.35">
      <c r="A5335" s="1" t="s">
        <v>18559</v>
      </c>
      <c r="B5335" s="1" t="s">
        <v>18287</v>
      </c>
      <c r="C5335" s="1" t="s">
        <v>71</v>
      </c>
      <c r="D5335">
        <v>43</v>
      </c>
      <c r="E5335" s="1" t="s">
        <v>42</v>
      </c>
      <c r="F5335" s="1" t="s">
        <v>107</v>
      </c>
      <c r="G5335" s="1" t="s">
        <v>73</v>
      </c>
      <c r="H5335" s="1" t="s">
        <v>45</v>
      </c>
      <c r="I5335" s="1" t="s">
        <v>113</v>
      </c>
      <c r="J5335" s="1" t="s">
        <v>80</v>
      </c>
      <c r="K5335" s="1" t="s">
        <v>48</v>
      </c>
      <c r="L5335" s="1" t="s">
        <v>48</v>
      </c>
      <c r="M5335" s="1" t="s">
        <v>48</v>
      </c>
      <c r="N5335" s="1" t="s">
        <v>48</v>
      </c>
      <c r="O5335" s="1" t="s">
        <v>48</v>
      </c>
      <c r="P5335" s="1" t="s">
        <v>48</v>
      </c>
      <c r="Q5335" s="1" t="s">
        <v>48</v>
      </c>
      <c r="R5335" s="1" t="s">
        <v>48</v>
      </c>
      <c r="S5335" s="1" t="s">
        <v>48</v>
      </c>
      <c r="T5335" s="1" t="s">
        <v>48</v>
      </c>
      <c r="U5335" s="1" t="s">
        <v>48</v>
      </c>
      <c r="V5335" s="1" t="s">
        <v>49</v>
      </c>
      <c r="W5335" s="1" t="s">
        <v>48</v>
      </c>
      <c r="X5335" s="1" t="s">
        <v>116</v>
      </c>
      <c r="Y5335" s="1" t="s">
        <v>858</v>
      </c>
      <c r="AC5335" s="1" t="s">
        <v>5712</v>
      </c>
      <c r="AD5335" s="1" t="s">
        <v>5712</v>
      </c>
      <c r="AK5335" s="1" t="s">
        <v>101</v>
      </c>
      <c r="AN5335" s="1" t="s">
        <v>131</v>
      </c>
      <c r="AO5335" s="1" t="s">
        <v>859</v>
      </c>
      <c r="AP5335" s="1" t="s">
        <v>5712</v>
      </c>
      <c r="AR5335" s="1" t="s">
        <v>82</v>
      </c>
      <c r="AS5335" s="1" t="s">
        <v>860</v>
      </c>
      <c r="AT5335" s="1" t="s">
        <v>5712</v>
      </c>
      <c r="AV5335" s="1" t="s">
        <v>861</v>
      </c>
    </row>
    <row r="5336" spans="1:53" x14ac:dyDescent="0.35">
      <c r="A5336" s="1" t="s">
        <v>18560</v>
      </c>
      <c r="B5336" s="1" t="s">
        <v>18287</v>
      </c>
      <c r="C5336" s="1" t="s">
        <v>71</v>
      </c>
      <c r="D5336">
        <v>40</v>
      </c>
      <c r="E5336" s="1" t="s">
        <v>42</v>
      </c>
      <c r="F5336" s="1" t="s">
        <v>107</v>
      </c>
      <c r="G5336" s="1" t="s">
        <v>98</v>
      </c>
      <c r="H5336" s="1" t="s">
        <v>45</v>
      </c>
      <c r="I5336" s="1" t="s">
        <v>99</v>
      </c>
      <c r="J5336" s="1" t="s">
        <v>47</v>
      </c>
      <c r="K5336" s="1" t="s">
        <v>49</v>
      </c>
      <c r="L5336" s="1" t="s">
        <v>48</v>
      </c>
      <c r="M5336" s="1" t="s">
        <v>48</v>
      </c>
      <c r="N5336" s="1" t="s">
        <v>48</v>
      </c>
      <c r="O5336" s="1" t="s">
        <v>48</v>
      </c>
      <c r="P5336" s="1" t="s">
        <v>48</v>
      </c>
      <c r="Q5336" s="1" t="s">
        <v>48</v>
      </c>
      <c r="R5336" s="1" t="s">
        <v>48</v>
      </c>
      <c r="S5336" s="1" t="s">
        <v>48</v>
      </c>
      <c r="T5336" s="1" t="s">
        <v>48</v>
      </c>
      <c r="U5336" s="1" t="s">
        <v>48</v>
      </c>
      <c r="V5336" s="1" t="s">
        <v>48</v>
      </c>
      <c r="W5336" s="1" t="s">
        <v>48</v>
      </c>
      <c r="X5336" s="1" t="s">
        <v>62</v>
      </c>
      <c r="AC5336" s="1" t="s">
        <v>5712</v>
      </c>
      <c r="AD5336" s="1" t="s">
        <v>5712</v>
      </c>
      <c r="AK5336" s="1" t="s">
        <v>63</v>
      </c>
      <c r="AN5336" s="1" t="s">
        <v>5712</v>
      </c>
      <c r="AP5336" s="1" t="s">
        <v>5712</v>
      </c>
      <c r="AR5336" s="1" t="s">
        <v>5712</v>
      </c>
      <c r="AT5336" s="1" t="s">
        <v>5712</v>
      </c>
      <c r="AV5336" s="1" t="s">
        <v>862</v>
      </c>
      <c r="AX5336" s="1" t="s">
        <v>863</v>
      </c>
    </row>
    <row r="5337" spans="1:53" x14ac:dyDescent="0.35">
      <c r="A5337" s="1" t="s">
        <v>18561</v>
      </c>
      <c r="B5337" s="1" t="s">
        <v>18287</v>
      </c>
      <c r="C5337" s="1" t="s">
        <v>41</v>
      </c>
      <c r="D5337">
        <v>54</v>
      </c>
      <c r="E5337" s="1" t="s">
        <v>42</v>
      </c>
      <c r="F5337" s="1" t="s">
        <v>66</v>
      </c>
      <c r="G5337" s="1" t="s">
        <v>73</v>
      </c>
      <c r="H5337" s="1" t="s">
        <v>109</v>
      </c>
      <c r="I5337" s="1" t="s">
        <v>110</v>
      </c>
      <c r="J5337" s="1" t="s">
        <v>80</v>
      </c>
      <c r="K5337" s="1" t="s">
        <v>48</v>
      </c>
      <c r="L5337" s="1" t="s">
        <v>48</v>
      </c>
      <c r="M5337" s="1" t="s">
        <v>48</v>
      </c>
      <c r="N5337" s="1" t="s">
        <v>48</v>
      </c>
      <c r="O5337" s="1" t="s">
        <v>48</v>
      </c>
      <c r="P5337" s="1" t="s">
        <v>48</v>
      </c>
      <c r="Q5337" s="1" t="s">
        <v>48</v>
      </c>
      <c r="R5337" s="1" t="s">
        <v>48</v>
      </c>
      <c r="S5337" s="1" t="s">
        <v>48</v>
      </c>
      <c r="T5337" s="1" t="s">
        <v>48</v>
      </c>
      <c r="U5337" s="1" t="s">
        <v>48</v>
      </c>
      <c r="V5337" s="1" t="s">
        <v>49</v>
      </c>
      <c r="W5337" s="1" t="s">
        <v>48</v>
      </c>
      <c r="X5337" s="1" t="s">
        <v>145</v>
      </c>
      <c r="Y5337" s="1" t="s">
        <v>864</v>
      </c>
      <c r="Z5337" s="1" t="s">
        <v>865</v>
      </c>
      <c r="AA5337" s="1" t="s">
        <v>865</v>
      </c>
      <c r="AC5337" s="1" t="s">
        <v>94</v>
      </c>
      <c r="AD5337" s="1" t="s">
        <v>5712</v>
      </c>
      <c r="AK5337" s="1" t="s">
        <v>55</v>
      </c>
      <c r="AN5337" s="1" t="s">
        <v>5712</v>
      </c>
      <c r="AP5337" s="1" t="s">
        <v>5712</v>
      </c>
      <c r="AR5337" s="1" t="s">
        <v>5712</v>
      </c>
      <c r="AT5337" s="1" t="s">
        <v>5712</v>
      </c>
      <c r="AV5337" s="1" t="s">
        <v>866</v>
      </c>
      <c r="AX5337" s="1" t="s">
        <v>867</v>
      </c>
    </row>
    <row r="5338" spans="1:53" x14ac:dyDescent="0.35">
      <c r="A5338" s="1" t="s">
        <v>18562</v>
      </c>
      <c r="B5338" s="1" t="s">
        <v>18287</v>
      </c>
      <c r="C5338" s="1" t="s">
        <v>41</v>
      </c>
      <c r="D5338">
        <v>66</v>
      </c>
      <c r="E5338" s="1" t="s">
        <v>65</v>
      </c>
      <c r="F5338" s="1" t="s">
        <v>72</v>
      </c>
      <c r="G5338" s="1" t="s">
        <v>98</v>
      </c>
      <c r="H5338" s="1" t="s">
        <v>386</v>
      </c>
      <c r="I5338" s="1" t="s">
        <v>61</v>
      </c>
      <c r="J5338" s="1" t="s">
        <v>80</v>
      </c>
      <c r="K5338" s="1" t="s">
        <v>48</v>
      </c>
      <c r="L5338" s="1" t="s">
        <v>48</v>
      </c>
      <c r="M5338" s="1" t="s">
        <v>48</v>
      </c>
      <c r="N5338" s="1" t="s">
        <v>48</v>
      </c>
      <c r="O5338" s="1" t="s">
        <v>48</v>
      </c>
      <c r="P5338" s="1" t="s">
        <v>48</v>
      </c>
      <c r="Q5338" s="1" t="s">
        <v>48</v>
      </c>
      <c r="R5338" s="1" t="s">
        <v>48</v>
      </c>
      <c r="S5338" s="1" t="s">
        <v>48</v>
      </c>
      <c r="T5338" s="1" t="s">
        <v>48</v>
      </c>
      <c r="U5338" s="1" t="s">
        <v>48</v>
      </c>
      <c r="V5338" s="1" t="s">
        <v>49</v>
      </c>
      <c r="W5338" s="1" t="s">
        <v>48</v>
      </c>
      <c r="X5338" s="1" t="s">
        <v>75</v>
      </c>
      <c r="Y5338" s="1" t="s">
        <v>868</v>
      </c>
      <c r="AC5338" s="1" t="s">
        <v>5712</v>
      </c>
      <c r="AD5338" s="1" t="s">
        <v>5712</v>
      </c>
      <c r="AK5338" s="1" t="s">
        <v>55</v>
      </c>
      <c r="AN5338" s="1" t="s">
        <v>5712</v>
      </c>
      <c r="AP5338" s="1" t="s">
        <v>5712</v>
      </c>
      <c r="AR5338" s="1" t="s">
        <v>5712</v>
      </c>
      <c r="AT5338" s="1" t="s">
        <v>5712</v>
      </c>
      <c r="AV5338" s="1" t="s">
        <v>869</v>
      </c>
    </row>
    <row r="5339" spans="1:53" x14ac:dyDescent="0.35">
      <c r="A5339" s="1" t="s">
        <v>18563</v>
      </c>
      <c r="B5339" s="1" t="s">
        <v>18287</v>
      </c>
      <c r="C5339" s="1" t="s">
        <v>41</v>
      </c>
      <c r="D5339">
        <v>47</v>
      </c>
      <c r="E5339" s="1" t="s">
        <v>42</v>
      </c>
      <c r="F5339" s="1" t="s">
        <v>43</v>
      </c>
      <c r="G5339" s="1" t="s">
        <v>73</v>
      </c>
      <c r="H5339" s="1" t="s">
        <v>79</v>
      </c>
      <c r="I5339" s="1" t="s">
        <v>68</v>
      </c>
      <c r="J5339" s="1" t="s">
        <v>80</v>
      </c>
      <c r="K5339" s="1" t="s">
        <v>48</v>
      </c>
      <c r="L5339" s="1" t="s">
        <v>48</v>
      </c>
      <c r="M5339" s="1" t="s">
        <v>48</v>
      </c>
      <c r="N5339" s="1" t="s">
        <v>48</v>
      </c>
      <c r="O5339" s="1" t="s">
        <v>48</v>
      </c>
      <c r="P5339" s="1" t="s">
        <v>48</v>
      </c>
      <c r="Q5339" s="1" t="s">
        <v>48</v>
      </c>
      <c r="R5339" s="1" t="s">
        <v>48</v>
      </c>
      <c r="S5339" s="1" t="s">
        <v>48</v>
      </c>
      <c r="T5339" s="1" t="s">
        <v>49</v>
      </c>
      <c r="U5339" s="1" t="s">
        <v>48</v>
      </c>
      <c r="V5339" s="1" t="s">
        <v>48</v>
      </c>
      <c r="W5339" s="1" t="s">
        <v>48</v>
      </c>
      <c r="X5339" s="1" t="s">
        <v>116</v>
      </c>
      <c r="Y5339" s="1" t="s">
        <v>870</v>
      </c>
      <c r="AC5339" s="1" t="s">
        <v>5712</v>
      </c>
      <c r="AD5339" s="1" t="s">
        <v>5712</v>
      </c>
      <c r="AK5339" s="1" t="s">
        <v>77</v>
      </c>
      <c r="AN5339" s="1" t="s">
        <v>5712</v>
      </c>
      <c r="AP5339" s="1" t="s">
        <v>5712</v>
      </c>
      <c r="AR5339" s="1" t="s">
        <v>5712</v>
      </c>
      <c r="AT5339" s="1" t="s">
        <v>5712</v>
      </c>
      <c r="AV5339" s="1" t="s">
        <v>871</v>
      </c>
    </row>
    <row r="5340" spans="1:53" x14ac:dyDescent="0.35">
      <c r="A5340" s="1" t="s">
        <v>18564</v>
      </c>
      <c r="B5340" s="1" t="s">
        <v>18287</v>
      </c>
      <c r="C5340" s="1" t="s">
        <v>41</v>
      </c>
      <c r="D5340">
        <v>28</v>
      </c>
      <c r="E5340" s="1" t="s">
        <v>57</v>
      </c>
      <c r="F5340" s="1" t="s">
        <v>107</v>
      </c>
      <c r="G5340" s="1" t="s">
        <v>85</v>
      </c>
      <c r="H5340" s="1" t="s">
        <v>45</v>
      </c>
      <c r="I5340" s="1" t="s">
        <v>74</v>
      </c>
      <c r="J5340" s="1" t="s">
        <v>80</v>
      </c>
      <c r="K5340" s="1" t="s">
        <v>48</v>
      </c>
      <c r="L5340" s="1" t="s">
        <v>48</v>
      </c>
      <c r="M5340" s="1" t="s">
        <v>48</v>
      </c>
      <c r="N5340" s="1" t="s">
        <v>48</v>
      </c>
      <c r="O5340" s="1" t="s">
        <v>48</v>
      </c>
      <c r="P5340" s="1" t="s">
        <v>48</v>
      </c>
      <c r="Q5340" s="1" t="s">
        <v>48</v>
      </c>
      <c r="R5340" s="1" t="s">
        <v>48</v>
      </c>
      <c r="S5340" s="1" t="s">
        <v>48</v>
      </c>
      <c r="T5340" s="1" t="s">
        <v>48</v>
      </c>
      <c r="U5340" s="1" t="s">
        <v>48</v>
      </c>
      <c r="V5340" s="1" t="s">
        <v>49</v>
      </c>
      <c r="W5340" s="1" t="s">
        <v>48</v>
      </c>
      <c r="X5340" s="1" t="s">
        <v>62</v>
      </c>
      <c r="AC5340" s="1" t="s">
        <v>5712</v>
      </c>
      <c r="AD5340" s="1" t="s">
        <v>5712</v>
      </c>
      <c r="AK5340" s="1" t="s">
        <v>55</v>
      </c>
      <c r="AN5340" s="1" t="s">
        <v>5712</v>
      </c>
      <c r="AP5340" s="1" t="s">
        <v>5712</v>
      </c>
      <c r="AR5340" s="1" t="s">
        <v>5712</v>
      </c>
      <c r="AT5340" s="1" t="s">
        <v>5712</v>
      </c>
      <c r="AV5340" s="1" t="s">
        <v>872</v>
      </c>
    </row>
    <row r="5341" spans="1:53" x14ac:dyDescent="0.35">
      <c r="A5341" s="1" t="s">
        <v>18565</v>
      </c>
      <c r="B5341" s="1" t="s">
        <v>18287</v>
      </c>
      <c r="C5341" s="1" t="s">
        <v>41</v>
      </c>
      <c r="D5341">
        <v>35</v>
      </c>
      <c r="E5341" s="1" t="s">
        <v>42</v>
      </c>
      <c r="F5341" s="1" t="s">
        <v>107</v>
      </c>
      <c r="G5341" s="1" t="s">
        <v>98</v>
      </c>
      <c r="H5341" s="1" t="s">
        <v>45</v>
      </c>
      <c r="I5341" s="1" t="s">
        <v>113</v>
      </c>
      <c r="J5341" s="1" t="s">
        <v>80</v>
      </c>
      <c r="K5341" s="1" t="s">
        <v>48</v>
      </c>
      <c r="L5341" s="1" t="s">
        <v>48</v>
      </c>
      <c r="M5341" s="1" t="s">
        <v>48</v>
      </c>
      <c r="N5341" s="1" t="s">
        <v>48</v>
      </c>
      <c r="O5341" s="1" t="s">
        <v>48</v>
      </c>
      <c r="P5341" s="1" t="s">
        <v>48</v>
      </c>
      <c r="Q5341" s="1" t="s">
        <v>48</v>
      </c>
      <c r="R5341" s="1" t="s">
        <v>48</v>
      </c>
      <c r="S5341" s="1" t="s">
        <v>48</v>
      </c>
      <c r="T5341" s="1" t="s">
        <v>48</v>
      </c>
      <c r="U5341" s="1" t="s">
        <v>48</v>
      </c>
      <c r="V5341" s="1" t="s">
        <v>49</v>
      </c>
      <c r="W5341" s="1" t="s">
        <v>48</v>
      </c>
      <c r="X5341" s="1" t="s">
        <v>116</v>
      </c>
      <c r="Y5341" s="1" t="s">
        <v>873</v>
      </c>
      <c r="AC5341" s="1" t="s">
        <v>5712</v>
      </c>
      <c r="AD5341" s="1" t="s">
        <v>5712</v>
      </c>
      <c r="AK5341" s="1" t="s">
        <v>55</v>
      </c>
      <c r="AN5341" s="1" t="s">
        <v>81</v>
      </c>
      <c r="AP5341" s="1" t="s">
        <v>5712</v>
      </c>
      <c r="AR5341" s="1" t="s">
        <v>5712</v>
      </c>
      <c r="AT5341" s="1" t="s">
        <v>82</v>
      </c>
      <c r="AU5341" s="1" t="s">
        <v>874</v>
      </c>
      <c r="AV5341" s="1" t="s">
        <v>875</v>
      </c>
    </row>
    <row r="5342" spans="1:53" x14ac:dyDescent="0.35">
      <c r="A5342" s="1" t="s">
        <v>18566</v>
      </c>
      <c r="B5342" s="1" t="s">
        <v>18287</v>
      </c>
      <c r="C5342" s="1" t="s">
        <v>41</v>
      </c>
      <c r="D5342">
        <v>65</v>
      </c>
      <c r="E5342" s="1" t="s">
        <v>65</v>
      </c>
      <c r="F5342" s="1" t="s">
        <v>66</v>
      </c>
      <c r="G5342" s="1" t="s">
        <v>98</v>
      </c>
      <c r="H5342" s="1" t="s">
        <v>79</v>
      </c>
      <c r="I5342" s="1" t="s">
        <v>61</v>
      </c>
      <c r="J5342" s="1" t="s">
        <v>80</v>
      </c>
      <c r="K5342" s="1" t="s">
        <v>48</v>
      </c>
      <c r="L5342" s="1" t="s">
        <v>48</v>
      </c>
      <c r="M5342" s="1" t="s">
        <v>48</v>
      </c>
      <c r="N5342" s="1" t="s">
        <v>48</v>
      </c>
      <c r="O5342" s="1" t="s">
        <v>48</v>
      </c>
      <c r="P5342" s="1" t="s">
        <v>48</v>
      </c>
      <c r="Q5342" s="1" t="s">
        <v>48</v>
      </c>
      <c r="R5342" s="1" t="s">
        <v>48</v>
      </c>
      <c r="S5342" s="1" t="s">
        <v>48</v>
      </c>
      <c r="T5342" s="1" t="s">
        <v>49</v>
      </c>
      <c r="U5342" s="1" t="s">
        <v>48</v>
      </c>
      <c r="V5342" s="1" t="s">
        <v>48</v>
      </c>
      <c r="W5342" s="1" t="s">
        <v>48</v>
      </c>
      <c r="X5342" s="1" t="s">
        <v>62</v>
      </c>
      <c r="AC5342" s="1" t="s">
        <v>5712</v>
      </c>
      <c r="AD5342" s="1" t="s">
        <v>5712</v>
      </c>
      <c r="AK5342" s="1" t="s">
        <v>77</v>
      </c>
      <c r="AN5342" s="1" t="s">
        <v>5712</v>
      </c>
      <c r="AP5342" s="1" t="s">
        <v>131</v>
      </c>
      <c r="AQ5342" s="1" t="s">
        <v>705</v>
      </c>
      <c r="AR5342" s="1" t="s">
        <v>87</v>
      </c>
      <c r="AS5342" s="1" t="s">
        <v>876</v>
      </c>
      <c r="AT5342" s="1" t="s">
        <v>5712</v>
      </c>
      <c r="AV5342" s="1" t="s">
        <v>877</v>
      </c>
    </row>
    <row r="5343" spans="1:53" x14ac:dyDescent="0.35">
      <c r="A5343" s="1" t="s">
        <v>18567</v>
      </c>
      <c r="B5343" s="1" t="s">
        <v>18287</v>
      </c>
      <c r="C5343" s="1" t="s">
        <v>41</v>
      </c>
      <c r="D5343">
        <v>58</v>
      </c>
      <c r="E5343" s="1" t="s">
        <v>65</v>
      </c>
      <c r="F5343" s="1" t="s">
        <v>43</v>
      </c>
      <c r="G5343" s="1" t="s">
        <v>44</v>
      </c>
      <c r="H5343" s="1" t="s">
        <v>79</v>
      </c>
      <c r="I5343" s="1" t="s">
        <v>68</v>
      </c>
      <c r="J5343" s="1" t="s">
        <v>47</v>
      </c>
      <c r="K5343" s="1" t="s">
        <v>48</v>
      </c>
      <c r="L5343" s="1" t="s">
        <v>48</v>
      </c>
      <c r="M5343" s="1" t="s">
        <v>48</v>
      </c>
      <c r="N5343" s="1" t="s">
        <v>48</v>
      </c>
      <c r="O5343" s="1" t="s">
        <v>48</v>
      </c>
      <c r="P5343" s="1" t="s">
        <v>49</v>
      </c>
      <c r="Q5343" s="1" t="s">
        <v>48</v>
      </c>
      <c r="R5343" s="1" t="s">
        <v>48</v>
      </c>
      <c r="S5343" s="1" t="s">
        <v>48</v>
      </c>
      <c r="T5343" s="1" t="s">
        <v>48</v>
      </c>
      <c r="U5343" s="1" t="s">
        <v>48</v>
      </c>
      <c r="V5343" s="1" t="s">
        <v>48</v>
      </c>
      <c r="W5343" s="1" t="s">
        <v>48</v>
      </c>
      <c r="X5343" s="1" t="s">
        <v>116</v>
      </c>
      <c r="Y5343" s="1" t="s">
        <v>878</v>
      </c>
      <c r="AC5343" s="1" t="s">
        <v>5712</v>
      </c>
      <c r="AD5343" s="1" t="s">
        <v>5712</v>
      </c>
      <c r="AK5343" s="1" t="s">
        <v>63</v>
      </c>
      <c r="AN5343" s="1" t="s">
        <v>5712</v>
      </c>
      <c r="AP5343" s="1" t="s">
        <v>5712</v>
      </c>
      <c r="AR5343" s="1" t="s">
        <v>5712</v>
      </c>
      <c r="AT5343" s="1" t="s">
        <v>5712</v>
      </c>
      <c r="AV5343" s="1" t="s">
        <v>879</v>
      </c>
    </row>
    <row r="5344" spans="1:53" x14ac:dyDescent="0.35">
      <c r="A5344" s="1" t="s">
        <v>18568</v>
      </c>
      <c r="B5344" s="1" t="s">
        <v>18287</v>
      </c>
      <c r="C5344" s="1" t="s">
        <v>71</v>
      </c>
      <c r="D5344">
        <v>72</v>
      </c>
      <c r="E5344" s="1" t="s">
        <v>65</v>
      </c>
      <c r="F5344" s="1" t="s">
        <v>72</v>
      </c>
      <c r="G5344" s="1" t="s">
        <v>44</v>
      </c>
      <c r="H5344" s="1" t="s">
        <v>67</v>
      </c>
      <c r="I5344" s="1" t="s">
        <v>113</v>
      </c>
      <c r="J5344" s="1" t="s">
        <v>80</v>
      </c>
      <c r="K5344" s="1" t="s">
        <v>48</v>
      </c>
      <c r="L5344" s="1" t="s">
        <v>48</v>
      </c>
      <c r="M5344" s="1" t="s">
        <v>48</v>
      </c>
      <c r="N5344" s="1" t="s">
        <v>48</v>
      </c>
      <c r="O5344" s="1" t="s">
        <v>48</v>
      </c>
      <c r="P5344" s="1" t="s">
        <v>48</v>
      </c>
      <c r="Q5344" s="1" t="s">
        <v>48</v>
      </c>
      <c r="R5344" s="1" t="s">
        <v>48</v>
      </c>
      <c r="S5344" s="1" t="s">
        <v>48</v>
      </c>
      <c r="T5344" s="1" t="s">
        <v>48</v>
      </c>
      <c r="U5344" s="1" t="s">
        <v>48</v>
      </c>
      <c r="V5344" s="1" t="s">
        <v>48</v>
      </c>
      <c r="W5344" s="1" t="s">
        <v>49</v>
      </c>
      <c r="X5344" s="1" t="s">
        <v>145</v>
      </c>
      <c r="Y5344" s="1" t="s">
        <v>880</v>
      </c>
      <c r="Z5344" s="1" t="s">
        <v>881</v>
      </c>
      <c r="AA5344" s="1" t="s">
        <v>881</v>
      </c>
      <c r="AC5344" s="1" t="s">
        <v>53</v>
      </c>
      <c r="AD5344" s="1" t="s">
        <v>5712</v>
      </c>
      <c r="AK5344" s="1" t="s">
        <v>63</v>
      </c>
      <c r="AN5344" s="1" t="s">
        <v>5712</v>
      </c>
      <c r="AP5344" s="1" t="s">
        <v>5712</v>
      </c>
      <c r="AR5344" s="1" t="s">
        <v>5712</v>
      </c>
      <c r="AT5344" s="1" t="s">
        <v>5712</v>
      </c>
      <c r="AV5344" s="1" t="s">
        <v>882</v>
      </c>
      <c r="AW5344" s="1" t="s">
        <v>883</v>
      </c>
      <c r="AX5344" s="1" t="s">
        <v>884</v>
      </c>
    </row>
    <row r="5345" spans="1:50" x14ac:dyDescent="0.35">
      <c r="A5345" s="1" t="s">
        <v>18569</v>
      </c>
      <c r="B5345" s="1" t="s">
        <v>18287</v>
      </c>
      <c r="C5345" s="1" t="s">
        <v>71</v>
      </c>
      <c r="D5345">
        <v>40</v>
      </c>
      <c r="E5345" s="1" t="s">
        <v>42</v>
      </c>
      <c r="F5345" s="1" t="s">
        <v>107</v>
      </c>
      <c r="G5345" s="1" t="s">
        <v>98</v>
      </c>
      <c r="H5345" s="1" t="s">
        <v>45</v>
      </c>
      <c r="I5345" s="1" t="s">
        <v>113</v>
      </c>
      <c r="J5345" s="1" t="s">
        <v>47</v>
      </c>
      <c r="K5345" s="1" t="s">
        <v>48</v>
      </c>
      <c r="L5345" s="1" t="s">
        <v>48</v>
      </c>
      <c r="M5345" s="1" t="s">
        <v>48</v>
      </c>
      <c r="N5345" s="1" t="s">
        <v>48</v>
      </c>
      <c r="O5345" s="1" t="s">
        <v>48</v>
      </c>
      <c r="P5345" s="1" t="s">
        <v>49</v>
      </c>
      <c r="Q5345" s="1" t="s">
        <v>48</v>
      </c>
      <c r="R5345" s="1" t="s">
        <v>48</v>
      </c>
      <c r="S5345" s="1" t="s">
        <v>48</v>
      </c>
      <c r="T5345" s="1" t="s">
        <v>48</v>
      </c>
      <c r="U5345" s="1" t="s">
        <v>48</v>
      </c>
      <c r="V5345" s="1" t="s">
        <v>48</v>
      </c>
      <c r="W5345" s="1" t="s">
        <v>48</v>
      </c>
      <c r="X5345" s="1" t="s">
        <v>62</v>
      </c>
      <c r="AC5345" s="1" t="s">
        <v>5712</v>
      </c>
      <c r="AD5345" s="1" t="s">
        <v>5712</v>
      </c>
      <c r="AK5345" s="1" t="s">
        <v>63</v>
      </c>
      <c r="AN5345" s="1" t="s">
        <v>5712</v>
      </c>
      <c r="AP5345" s="1" t="s">
        <v>5712</v>
      </c>
      <c r="AR5345" s="1" t="s">
        <v>5712</v>
      </c>
      <c r="AT5345" s="1" t="s">
        <v>5712</v>
      </c>
      <c r="AV5345" s="1" t="s">
        <v>885</v>
      </c>
      <c r="AX5345" s="1" t="s">
        <v>886</v>
      </c>
    </row>
    <row r="5346" spans="1:50" x14ac:dyDescent="0.35">
      <c r="A5346" s="1" t="s">
        <v>18570</v>
      </c>
      <c r="B5346" s="1" t="s">
        <v>18287</v>
      </c>
      <c r="C5346" s="1" t="s">
        <v>71</v>
      </c>
      <c r="D5346">
        <v>75</v>
      </c>
      <c r="E5346" s="1" t="s">
        <v>65</v>
      </c>
      <c r="F5346" s="1" t="s">
        <v>66</v>
      </c>
      <c r="G5346" s="1" t="s">
        <v>98</v>
      </c>
      <c r="H5346" s="1" t="s">
        <v>67</v>
      </c>
      <c r="I5346" s="1" t="s">
        <v>90</v>
      </c>
      <c r="J5346" s="1" t="s">
        <v>47</v>
      </c>
      <c r="K5346" s="1" t="s">
        <v>48</v>
      </c>
      <c r="L5346" s="1" t="s">
        <v>48</v>
      </c>
      <c r="M5346" s="1" t="s">
        <v>49</v>
      </c>
      <c r="N5346" s="1" t="s">
        <v>48</v>
      </c>
      <c r="O5346" s="1" t="s">
        <v>48</v>
      </c>
      <c r="P5346" s="1" t="s">
        <v>48</v>
      </c>
      <c r="Q5346" s="1" t="s">
        <v>48</v>
      </c>
      <c r="R5346" s="1" t="s">
        <v>48</v>
      </c>
      <c r="S5346" s="1" t="s">
        <v>48</v>
      </c>
      <c r="T5346" s="1" t="s">
        <v>48</v>
      </c>
      <c r="U5346" s="1" t="s">
        <v>48</v>
      </c>
      <c r="V5346" s="1" t="s">
        <v>48</v>
      </c>
      <c r="W5346" s="1" t="s">
        <v>48</v>
      </c>
      <c r="X5346" s="1" t="s">
        <v>75</v>
      </c>
      <c r="Y5346" s="1" t="s">
        <v>887</v>
      </c>
      <c r="AC5346" s="1" t="s">
        <v>5712</v>
      </c>
      <c r="AD5346" s="1" t="s">
        <v>5712</v>
      </c>
      <c r="AK5346" s="1" t="s">
        <v>101</v>
      </c>
      <c r="AN5346" s="1" t="s">
        <v>5712</v>
      </c>
      <c r="AP5346" s="1" t="s">
        <v>5712</v>
      </c>
      <c r="AR5346" s="1" t="s">
        <v>5712</v>
      </c>
      <c r="AT5346" s="1" t="s">
        <v>5712</v>
      </c>
      <c r="AV5346" s="1" t="s">
        <v>888</v>
      </c>
    </row>
    <row r="5347" spans="1:50" x14ac:dyDescent="0.35">
      <c r="A5347" s="1" t="s">
        <v>18571</v>
      </c>
      <c r="B5347" s="1" t="s">
        <v>18287</v>
      </c>
      <c r="C5347" s="1" t="s">
        <v>71</v>
      </c>
      <c r="D5347">
        <v>73</v>
      </c>
      <c r="E5347" s="1" t="s">
        <v>65</v>
      </c>
      <c r="F5347" s="1" t="s">
        <v>66</v>
      </c>
      <c r="G5347" s="1" t="s">
        <v>85</v>
      </c>
      <c r="H5347" s="1" t="s">
        <v>386</v>
      </c>
      <c r="I5347" s="1" t="s">
        <v>46</v>
      </c>
      <c r="J5347" s="1" t="s">
        <v>47</v>
      </c>
      <c r="K5347" s="1" t="s">
        <v>48</v>
      </c>
      <c r="L5347" s="1" t="s">
        <v>49</v>
      </c>
      <c r="M5347" s="1" t="s">
        <v>48</v>
      </c>
      <c r="N5347" s="1" t="s">
        <v>48</v>
      </c>
      <c r="O5347" s="1" t="s">
        <v>48</v>
      </c>
      <c r="P5347" s="1" t="s">
        <v>48</v>
      </c>
      <c r="Q5347" s="1" t="s">
        <v>48</v>
      </c>
      <c r="R5347" s="1" t="s">
        <v>48</v>
      </c>
      <c r="S5347" s="1" t="s">
        <v>48</v>
      </c>
      <c r="T5347" s="1" t="s">
        <v>48</v>
      </c>
      <c r="U5347" s="1" t="s">
        <v>48</v>
      </c>
      <c r="V5347" s="1" t="s">
        <v>48</v>
      </c>
      <c r="W5347" s="1" t="s">
        <v>48</v>
      </c>
      <c r="X5347" s="1" t="s">
        <v>62</v>
      </c>
      <c r="AC5347" s="1" t="s">
        <v>5712</v>
      </c>
      <c r="AD5347" s="1" t="s">
        <v>5712</v>
      </c>
      <c r="AK5347" s="1" t="s">
        <v>55</v>
      </c>
      <c r="AN5347" s="1" t="s">
        <v>5712</v>
      </c>
      <c r="AP5347" s="1" t="s">
        <v>5712</v>
      </c>
      <c r="AR5347" s="1" t="s">
        <v>5712</v>
      </c>
      <c r="AT5347" s="1" t="s">
        <v>5712</v>
      </c>
      <c r="AV5347" s="1" t="s">
        <v>889</v>
      </c>
    </row>
    <row r="5348" spans="1:50" x14ac:dyDescent="0.35">
      <c r="A5348" s="1" t="s">
        <v>18572</v>
      </c>
      <c r="B5348" s="1" t="s">
        <v>18287</v>
      </c>
      <c r="C5348" s="1" t="s">
        <v>41</v>
      </c>
      <c r="D5348">
        <v>66</v>
      </c>
      <c r="E5348" s="1" t="s">
        <v>65</v>
      </c>
      <c r="F5348" s="1" t="s">
        <v>72</v>
      </c>
      <c r="G5348" s="1" t="s">
        <v>98</v>
      </c>
      <c r="H5348" s="1" t="s">
        <v>79</v>
      </c>
      <c r="I5348" s="1" t="s">
        <v>110</v>
      </c>
      <c r="J5348" s="1" t="s">
        <v>47</v>
      </c>
      <c r="K5348" s="1" t="s">
        <v>49</v>
      </c>
      <c r="L5348" s="1" t="s">
        <v>48</v>
      </c>
      <c r="M5348" s="1" t="s">
        <v>48</v>
      </c>
      <c r="N5348" s="1" t="s">
        <v>48</v>
      </c>
      <c r="O5348" s="1" t="s">
        <v>48</v>
      </c>
      <c r="P5348" s="1" t="s">
        <v>48</v>
      </c>
      <c r="Q5348" s="1" t="s">
        <v>48</v>
      </c>
      <c r="R5348" s="1" t="s">
        <v>48</v>
      </c>
      <c r="S5348" s="1" t="s">
        <v>48</v>
      </c>
      <c r="T5348" s="1" t="s">
        <v>49</v>
      </c>
      <c r="U5348" s="1" t="s">
        <v>48</v>
      </c>
      <c r="V5348" s="1" t="s">
        <v>48</v>
      </c>
      <c r="W5348" s="1" t="s">
        <v>48</v>
      </c>
      <c r="X5348" s="1" t="s">
        <v>62</v>
      </c>
      <c r="AC5348" s="1" t="s">
        <v>5712</v>
      </c>
      <c r="AD5348" s="1" t="s">
        <v>5712</v>
      </c>
      <c r="AK5348" s="1" t="s">
        <v>63</v>
      </c>
      <c r="AN5348" s="1" t="s">
        <v>5712</v>
      </c>
      <c r="AP5348" s="1" t="s">
        <v>5712</v>
      </c>
      <c r="AR5348" s="1" t="s">
        <v>5712</v>
      </c>
      <c r="AT5348" s="1" t="s">
        <v>5712</v>
      </c>
      <c r="AV5348" s="1" t="s">
        <v>890</v>
      </c>
      <c r="AX5348" s="1" t="s">
        <v>891</v>
      </c>
    </row>
    <row r="5349" spans="1:50" x14ac:dyDescent="0.35">
      <c r="A5349" s="1" t="s">
        <v>18573</v>
      </c>
      <c r="B5349" s="1" t="s">
        <v>18287</v>
      </c>
      <c r="C5349" s="1" t="s">
        <v>71</v>
      </c>
      <c r="D5349">
        <v>53</v>
      </c>
      <c r="E5349" s="1" t="s">
        <v>42</v>
      </c>
      <c r="F5349" s="1" t="s">
        <v>107</v>
      </c>
      <c r="G5349" s="1" t="s">
        <v>98</v>
      </c>
      <c r="H5349" s="1" t="s">
        <v>45</v>
      </c>
      <c r="I5349" s="1" t="s">
        <v>46</v>
      </c>
      <c r="J5349" s="1" t="s">
        <v>80</v>
      </c>
      <c r="K5349" s="1" t="s">
        <v>48</v>
      </c>
      <c r="L5349" s="1" t="s">
        <v>48</v>
      </c>
      <c r="M5349" s="1" t="s">
        <v>48</v>
      </c>
      <c r="N5349" s="1" t="s">
        <v>48</v>
      </c>
      <c r="O5349" s="1" t="s">
        <v>48</v>
      </c>
      <c r="P5349" s="1" t="s">
        <v>49</v>
      </c>
      <c r="Q5349" s="1" t="s">
        <v>48</v>
      </c>
      <c r="R5349" s="1" t="s">
        <v>48</v>
      </c>
      <c r="S5349" s="1" t="s">
        <v>48</v>
      </c>
      <c r="T5349" s="1" t="s">
        <v>48</v>
      </c>
      <c r="U5349" s="1" t="s">
        <v>48</v>
      </c>
      <c r="V5349" s="1" t="s">
        <v>48</v>
      </c>
      <c r="W5349" s="1" t="s">
        <v>48</v>
      </c>
      <c r="X5349" s="1" t="s">
        <v>75</v>
      </c>
      <c r="Y5349" s="1" t="s">
        <v>892</v>
      </c>
      <c r="Z5349" s="1" t="s">
        <v>893</v>
      </c>
      <c r="AA5349" s="1" t="s">
        <v>893</v>
      </c>
      <c r="AC5349" s="1" t="s">
        <v>53</v>
      </c>
      <c r="AD5349" s="1" t="s">
        <v>5712</v>
      </c>
      <c r="AK5349" s="1" t="s">
        <v>101</v>
      </c>
      <c r="AN5349" s="1" t="s">
        <v>5712</v>
      </c>
      <c r="AP5349" s="1" t="s">
        <v>5712</v>
      </c>
      <c r="AR5349" s="1" t="s">
        <v>5712</v>
      </c>
      <c r="AT5349" s="1" t="s">
        <v>5712</v>
      </c>
      <c r="AV5349" s="1" t="s">
        <v>894</v>
      </c>
      <c r="AW5349" s="1" t="s">
        <v>895</v>
      </c>
    </row>
    <row r="5350" spans="1:50" x14ac:dyDescent="0.35">
      <c r="A5350" s="1" t="s">
        <v>18574</v>
      </c>
      <c r="B5350" s="1" t="s">
        <v>18287</v>
      </c>
      <c r="C5350" s="1" t="s">
        <v>71</v>
      </c>
      <c r="D5350">
        <v>59</v>
      </c>
      <c r="E5350" s="1" t="s">
        <v>65</v>
      </c>
      <c r="F5350" s="1" t="s">
        <v>66</v>
      </c>
      <c r="G5350" s="1" t="s">
        <v>98</v>
      </c>
      <c r="H5350" s="1" t="s">
        <v>79</v>
      </c>
      <c r="I5350" s="1" t="s">
        <v>113</v>
      </c>
      <c r="J5350" s="1" t="s">
        <v>47</v>
      </c>
      <c r="K5350" s="1" t="s">
        <v>49</v>
      </c>
      <c r="L5350" s="1" t="s">
        <v>48</v>
      </c>
      <c r="M5350" s="1" t="s">
        <v>48</v>
      </c>
      <c r="N5350" s="1" t="s">
        <v>48</v>
      </c>
      <c r="O5350" s="1" t="s">
        <v>48</v>
      </c>
      <c r="P5350" s="1" t="s">
        <v>48</v>
      </c>
      <c r="Q5350" s="1" t="s">
        <v>48</v>
      </c>
      <c r="R5350" s="1" t="s">
        <v>48</v>
      </c>
      <c r="S5350" s="1" t="s">
        <v>48</v>
      </c>
      <c r="T5350" s="1" t="s">
        <v>49</v>
      </c>
      <c r="U5350" s="1" t="s">
        <v>48</v>
      </c>
      <c r="V5350" s="1" t="s">
        <v>48</v>
      </c>
      <c r="W5350" s="1" t="s">
        <v>48</v>
      </c>
      <c r="X5350" s="1" t="s">
        <v>62</v>
      </c>
      <c r="AC5350" s="1" t="s">
        <v>5712</v>
      </c>
      <c r="AD5350" s="1" t="s">
        <v>5712</v>
      </c>
      <c r="AK5350" s="1" t="s">
        <v>55</v>
      </c>
      <c r="AN5350" s="1" t="s">
        <v>5712</v>
      </c>
      <c r="AP5350" s="1" t="s">
        <v>5712</v>
      </c>
      <c r="AR5350" s="1" t="s">
        <v>5712</v>
      </c>
      <c r="AT5350" s="1" t="s">
        <v>5712</v>
      </c>
      <c r="AV5350" s="1" t="s">
        <v>896</v>
      </c>
    </row>
    <row r="5351" spans="1:50" x14ac:dyDescent="0.35">
      <c r="A5351" s="1" t="s">
        <v>18575</v>
      </c>
      <c r="B5351" s="1" t="s">
        <v>18287</v>
      </c>
      <c r="C5351" s="1" t="s">
        <v>41</v>
      </c>
      <c r="D5351">
        <v>59</v>
      </c>
      <c r="E5351" s="1" t="s">
        <v>65</v>
      </c>
      <c r="F5351" s="1" t="s">
        <v>72</v>
      </c>
      <c r="G5351" s="1" t="s">
        <v>44</v>
      </c>
      <c r="H5351" s="1" t="s">
        <v>109</v>
      </c>
      <c r="I5351" s="1" t="s">
        <v>74</v>
      </c>
      <c r="J5351" s="1" t="s">
        <v>80</v>
      </c>
      <c r="K5351" s="1" t="s">
        <v>48</v>
      </c>
      <c r="L5351" s="1" t="s">
        <v>48</v>
      </c>
      <c r="M5351" s="1" t="s">
        <v>48</v>
      </c>
      <c r="N5351" s="1" t="s">
        <v>48</v>
      </c>
      <c r="O5351" s="1" t="s">
        <v>48</v>
      </c>
      <c r="P5351" s="1" t="s">
        <v>48</v>
      </c>
      <c r="Q5351" s="1" t="s">
        <v>48</v>
      </c>
      <c r="R5351" s="1" t="s">
        <v>48</v>
      </c>
      <c r="S5351" s="1" t="s">
        <v>48</v>
      </c>
      <c r="T5351" s="1" t="s">
        <v>48</v>
      </c>
      <c r="U5351" s="1" t="s">
        <v>49</v>
      </c>
      <c r="V5351" s="1" t="s">
        <v>48</v>
      </c>
      <c r="W5351" s="1" t="s">
        <v>48</v>
      </c>
      <c r="X5351" s="1" t="s">
        <v>62</v>
      </c>
      <c r="Z5351" s="1" t="s">
        <v>897</v>
      </c>
      <c r="AA5351" s="1" t="s">
        <v>897</v>
      </c>
      <c r="AC5351" s="1" t="s">
        <v>129</v>
      </c>
      <c r="AD5351" s="1" t="s">
        <v>5712</v>
      </c>
      <c r="AK5351" s="1" t="s">
        <v>63</v>
      </c>
      <c r="AN5351" s="1" t="s">
        <v>5712</v>
      </c>
      <c r="AP5351" s="1" t="s">
        <v>5712</v>
      </c>
      <c r="AR5351" s="1" t="s">
        <v>5712</v>
      </c>
      <c r="AT5351" s="1" t="s">
        <v>5712</v>
      </c>
      <c r="AV5351" s="1" t="s">
        <v>898</v>
      </c>
      <c r="AW5351" s="1" t="s">
        <v>899</v>
      </c>
      <c r="AX5351" s="1" t="s">
        <v>900</v>
      </c>
    </row>
    <row r="5352" spans="1:50" x14ac:dyDescent="0.35">
      <c r="A5352" s="1" t="s">
        <v>18576</v>
      </c>
      <c r="B5352" s="1" t="s">
        <v>18287</v>
      </c>
      <c r="C5352" s="1" t="s">
        <v>41</v>
      </c>
      <c r="D5352">
        <v>63</v>
      </c>
      <c r="E5352" s="1" t="s">
        <v>65</v>
      </c>
      <c r="F5352" s="1" t="s">
        <v>66</v>
      </c>
      <c r="G5352" s="1" t="s">
        <v>59</v>
      </c>
      <c r="H5352" s="1" t="s">
        <v>92</v>
      </c>
      <c r="I5352" s="1" t="s">
        <v>125</v>
      </c>
      <c r="J5352" s="1" t="s">
        <v>80</v>
      </c>
      <c r="K5352" s="1" t="s">
        <v>48</v>
      </c>
      <c r="L5352" s="1" t="s">
        <v>48</v>
      </c>
      <c r="M5352" s="1" t="s">
        <v>48</v>
      </c>
      <c r="N5352" s="1" t="s">
        <v>48</v>
      </c>
      <c r="O5352" s="1" t="s">
        <v>48</v>
      </c>
      <c r="P5352" s="1" t="s">
        <v>48</v>
      </c>
      <c r="Q5352" s="1" t="s">
        <v>48</v>
      </c>
      <c r="R5352" s="1" t="s">
        <v>48</v>
      </c>
      <c r="S5352" s="1" t="s">
        <v>48</v>
      </c>
      <c r="T5352" s="1" t="s">
        <v>48</v>
      </c>
      <c r="U5352" s="1" t="s">
        <v>48</v>
      </c>
      <c r="V5352" s="1" t="s">
        <v>49</v>
      </c>
      <c r="W5352" s="1" t="s">
        <v>48</v>
      </c>
      <c r="X5352" s="1" t="s">
        <v>145</v>
      </c>
      <c r="Y5352" s="1" t="s">
        <v>901</v>
      </c>
      <c r="Z5352" s="1" t="s">
        <v>902</v>
      </c>
      <c r="AA5352" s="1" t="s">
        <v>902</v>
      </c>
      <c r="AC5352" s="1" t="s">
        <v>94</v>
      </c>
      <c r="AD5352" s="1" t="s">
        <v>5712</v>
      </c>
      <c r="AK5352" s="1" t="s">
        <v>77</v>
      </c>
      <c r="AN5352" s="1" t="s">
        <v>5712</v>
      </c>
      <c r="AP5352" s="1" t="s">
        <v>5712</v>
      </c>
      <c r="AR5352" s="1" t="s">
        <v>5712</v>
      </c>
      <c r="AT5352" s="1" t="s">
        <v>5712</v>
      </c>
      <c r="AV5352" s="1" t="s">
        <v>903</v>
      </c>
    </row>
    <row r="5353" spans="1:50" x14ac:dyDescent="0.35">
      <c r="A5353" s="1" t="s">
        <v>18577</v>
      </c>
      <c r="B5353" s="1" t="s">
        <v>18287</v>
      </c>
      <c r="C5353" s="1" t="s">
        <v>71</v>
      </c>
      <c r="D5353">
        <v>79</v>
      </c>
      <c r="E5353" s="1" t="s">
        <v>65</v>
      </c>
      <c r="F5353" s="1" t="s">
        <v>72</v>
      </c>
      <c r="G5353" s="1" t="s">
        <v>44</v>
      </c>
      <c r="H5353" s="1" t="s">
        <v>79</v>
      </c>
      <c r="I5353" s="1" t="s">
        <v>46</v>
      </c>
      <c r="J5353" s="1" t="s">
        <v>80</v>
      </c>
      <c r="K5353" s="1" t="s">
        <v>48</v>
      </c>
      <c r="L5353" s="1" t="s">
        <v>48</v>
      </c>
      <c r="M5353" s="1" t="s">
        <v>48</v>
      </c>
      <c r="N5353" s="1" t="s">
        <v>48</v>
      </c>
      <c r="O5353" s="1" t="s">
        <v>48</v>
      </c>
      <c r="P5353" s="1" t="s">
        <v>48</v>
      </c>
      <c r="Q5353" s="1" t="s">
        <v>48</v>
      </c>
      <c r="R5353" s="1" t="s">
        <v>48</v>
      </c>
      <c r="S5353" s="1" t="s">
        <v>48</v>
      </c>
      <c r="T5353" s="1" t="s">
        <v>48</v>
      </c>
      <c r="U5353" s="1" t="s">
        <v>48</v>
      </c>
      <c r="V5353" s="1" t="s">
        <v>48</v>
      </c>
      <c r="W5353" s="1" t="s">
        <v>49</v>
      </c>
      <c r="X5353" s="1" t="s">
        <v>51</v>
      </c>
      <c r="Y5353" s="1" t="s">
        <v>904</v>
      </c>
      <c r="Z5353" s="1" t="s">
        <v>905</v>
      </c>
      <c r="AA5353" s="1" t="s">
        <v>905</v>
      </c>
      <c r="AC5353" s="1" t="s">
        <v>53</v>
      </c>
      <c r="AD5353" s="1" t="s">
        <v>5712</v>
      </c>
      <c r="AK5353" s="1" t="s">
        <v>63</v>
      </c>
      <c r="AN5353" s="1" t="s">
        <v>5712</v>
      </c>
      <c r="AP5353" s="1" t="s">
        <v>5712</v>
      </c>
      <c r="AR5353" s="1" t="s">
        <v>5712</v>
      </c>
      <c r="AT5353" s="1" t="s">
        <v>5712</v>
      </c>
      <c r="AV5353" s="1" t="s">
        <v>906</v>
      </c>
      <c r="AW5353" s="1" t="s">
        <v>907</v>
      </c>
      <c r="AX5353" s="1" t="s">
        <v>907</v>
      </c>
    </row>
    <row r="5354" spans="1:50" x14ac:dyDescent="0.35">
      <c r="A5354" s="1" t="s">
        <v>18578</v>
      </c>
      <c r="B5354" s="1" t="s">
        <v>18287</v>
      </c>
      <c r="C5354" s="1" t="s">
        <v>41</v>
      </c>
      <c r="D5354">
        <v>69</v>
      </c>
      <c r="E5354" s="1" t="s">
        <v>65</v>
      </c>
      <c r="F5354" s="1" t="s">
        <v>66</v>
      </c>
      <c r="G5354" s="1" t="s">
        <v>44</v>
      </c>
      <c r="H5354" s="1" t="s">
        <v>67</v>
      </c>
      <c r="I5354" s="1" t="s">
        <v>46</v>
      </c>
      <c r="J5354" s="1" t="s">
        <v>80</v>
      </c>
      <c r="K5354" s="1" t="s">
        <v>48</v>
      </c>
      <c r="L5354" s="1" t="s">
        <v>48</v>
      </c>
      <c r="M5354" s="1" t="s">
        <v>48</v>
      </c>
      <c r="N5354" s="1" t="s">
        <v>48</v>
      </c>
      <c r="O5354" s="1" t="s">
        <v>48</v>
      </c>
      <c r="P5354" s="1" t="s">
        <v>48</v>
      </c>
      <c r="Q5354" s="1" t="s">
        <v>48</v>
      </c>
      <c r="R5354" s="1" t="s">
        <v>48</v>
      </c>
      <c r="S5354" s="1" t="s">
        <v>48</v>
      </c>
      <c r="T5354" s="1" t="s">
        <v>49</v>
      </c>
      <c r="U5354" s="1" t="s">
        <v>48</v>
      </c>
      <c r="V5354" s="1" t="s">
        <v>48</v>
      </c>
      <c r="W5354" s="1" t="s">
        <v>48</v>
      </c>
      <c r="X5354" s="1" t="s">
        <v>62</v>
      </c>
      <c r="AC5354" s="1" t="s">
        <v>5712</v>
      </c>
      <c r="AD5354" s="1" t="s">
        <v>5712</v>
      </c>
      <c r="AK5354" s="1" t="s">
        <v>63</v>
      </c>
      <c r="AN5354" s="1" t="s">
        <v>5712</v>
      </c>
      <c r="AP5354" s="1" t="s">
        <v>5712</v>
      </c>
      <c r="AR5354" s="1" t="s">
        <v>5712</v>
      </c>
      <c r="AT5354" s="1" t="s">
        <v>5712</v>
      </c>
      <c r="AV5354" s="1" t="s">
        <v>908</v>
      </c>
      <c r="AW5354" s="1" t="s">
        <v>909</v>
      </c>
      <c r="AX5354" s="1" t="s">
        <v>910</v>
      </c>
    </row>
    <row r="5355" spans="1:50" x14ac:dyDescent="0.35">
      <c r="A5355" s="1" t="s">
        <v>18579</v>
      </c>
      <c r="B5355" s="1" t="s">
        <v>18287</v>
      </c>
      <c r="C5355" s="1" t="s">
        <v>41</v>
      </c>
      <c r="D5355">
        <v>59</v>
      </c>
      <c r="E5355" s="1" t="s">
        <v>65</v>
      </c>
      <c r="F5355" s="1" t="s">
        <v>43</v>
      </c>
      <c r="G5355" s="1" t="s">
        <v>137</v>
      </c>
      <c r="H5355" s="1" t="s">
        <v>67</v>
      </c>
      <c r="I5355" s="1" t="s">
        <v>110</v>
      </c>
      <c r="J5355" s="1" t="s">
        <v>80</v>
      </c>
      <c r="K5355" s="1" t="s">
        <v>48</v>
      </c>
      <c r="L5355" s="1" t="s">
        <v>48</v>
      </c>
      <c r="M5355" s="1" t="s">
        <v>48</v>
      </c>
      <c r="N5355" s="1" t="s">
        <v>48</v>
      </c>
      <c r="O5355" s="1" t="s">
        <v>48</v>
      </c>
      <c r="P5355" s="1" t="s">
        <v>48</v>
      </c>
      <c r="Q5355" s="1" t="s">
        <v>48</v>
      </c>
      <c r="R5355" s="1" t="s">
        <v>48</v>
      </c>
      <c r="S5355" s="1" t="s">
        <v>48</v>
      </c>
      <c r="T5355" s="1" t="s">
        <v>48</v>
      </c>
      <c r="U5355" s="1" t="s">
        <v>48</v>
      </c>
      <c r="V5355" s="1" t="s">
        <v>49</v>
      </c>
      <c r="W5355" s="1" t="s">
        <v>48</v>
      </c>
      <c r="X5355" s="1" t="s">
        <v>62</v>
      </c>
      <c r="AC5355" s="1" t="s">
        <v>5712</v>
      </c>
      <c r="AD5355" s="1" t="s">
        <v>5712</v>
      </c>
      <c r="AK5355" s="1" t="s">
        <v>77</v>
      </c>
      <c r="AN5355" s="1" t="s">
        <v>5712</v>
      </c>
      <c r="AP5355" s="1" t="s">
        <v>5712</v>
      </c>
      <c r="AR5355" s="1" t="s">
        <v>5712</v>
      </c>
      <c r="AT5355" s="1" t="s">
        <v>5712</v>
      </c>
      <c r="AV5355" s="1" t="s">
        <v>911</v>
      </c>
      <c r="AW5355" s="1" t="s">
        <v>912</v>
      </c>
      <c r="AX5355" s="1" t="s">
        <v>913</v>
      </c>
    </row>
    <row r="5356" spans="1:50" x14ac:dyDescent="0.35">
      <c r="A5356" s="1" t="s">
        <v>18580</v>
      </c>
      <c r="B5356" s="1" t="s">
        <v>18287</v>
      </c>
      <c r="C5356" s="1" t="s">
        <v>41</v>
      </c>
      <c r="D5356">
        <v>65</v>
      </c>
      <c r="E5356" s="1" t="s">
        <v>65</v>
      </c>
      <c r="F5356" s="1" t="s">
        <v>66</v>
      </c>
      <c r="G5356" s="1" t="s">
        <v>137</v>
      </c>
      <c r="H5356" s="1" t="s">
        <v>79</v>
      </c>
      <c r="I5356" s="1" t="s">
        <v>110</v>
      </c>
      <c r="J5356" s="1" t="s">
        <v>47</v>
      </c>
      <c r="K5356" s="1" t="s">
        <v>48</v>
      </c>
      <c r="L5356" s="1" t="s">
        <v>49</v>
      </c>
      <c r="M5356" s="1" t="s">
        <v>48</v>
      </c>
      <c r="N5356" s="1" t="s">
        <v>48</v>
      </c>
      <c r="O5356" s="1" t="s">
        <v>48</v>
      </c>
      <c r="P5356" s="1" t="s">
        <v>48</v>
      </c>
      <c r="Q5356" s="1" t="s">
        <v>48</v>
      </c>
      <c r="R5356" s="1" t="s">
        <v>48</v>
      </c>
      <c r="S5356" s="1" t="s">
        <v>48</v>
      </c>
      <c r="T5356" s="1" t="s">
        <v>48</v>
      </c>
      <c r="U5356" s="1" t="s">
        <v>48</v>
      </c>
      <c r="V5356" s="1" t="s">
        <v>48</v>
      </c>
      <c r="W5356" s="1" t="s">
        <v>48</v>
      </c>
      <c r="X5356" s="1" t="s">
        <v>116</v>
      </c>
      <c r="Y5356" s="1" t="s">
        <v>914</v>
      </c>
      <c r="AC5356" s="1" t="s">
        <v>5712</v>
      </c>
      <c r="AD5356" s="1" t="s">
        <v>5712</v>
      </c>
      <c r="AK5356" s="1" t="s">
        <v>77</v>
      </c>
      <c r="AN5356" s="1" t="s">
        <v>5712</v>
      </c>
      <c r="AP5356" s="1" t="s">
        <v>5712</v>
      </c>
      <c r="AR5356" s="1" t="s">
        <v>5712</v>
      </c>
      <c r="AT5356" s="1" t="s">
        <v>5712</v>
      </c>
      <c r="AV5356" s="1" t="s">
        <v>915</v>
      </c>
    </row>
    <row r="5357" spans="1:50" x14ac:dyDescent="0.35">
      <c r="A5357" s="1" t="s">
        <v>18581</v>
      </c>
      <c r="B5357" s="1" t="s">
        <v>18287</v>
      </c>
      <c r="C5357" s="1" t="s">
        <v>41</v>
      </c>
      <c r="D5357">
        <v>38</v>
      </c>
      <c r="E5357" s="1" t="s">
        <v>42</v>
      </c>
      <c r="F5357" s="1" t="s">
        <v>107</v>
      </c>
      <c r="G5357" s="1" t="s">
        <v>98</v>
      </c>
      <c r="H5357" s="1" t="s">
        <v>45</v>
      </c>
      <c r="I5357" s="1" t="s">
        <v>46</v>
      </c>
      <c r="J5357" s="1" t="s">
        <v>80</v>
      </c>
      <c r="K5357" s="1" t="s">
        <v>48</v>
      </c>
      <c r="L5357" s="1" t="s">
        <v>48</v>
      </c>
      <c r="M5357" s="1" t="s">
        <v>48</v>
      </c>
      <c r="N5357" s="1" t="s">
        <v>48</v>
      </c>
      <c r="O5357" s="1" t="s">
        <v>48</v>
      </c>
      <c r="P5357" s="1" t="s">
        <v>48</v>
      </c>
      <c r="Q5357" s="1" t="s">
        <v>48</v>
      </c>
      <c r="R5357" s="1" t="s">
        <v>48</v>
      </c>
      <c r="S5357" s="1" t="s">
        <v>48</v>
      </c>
      <c r="T5357" s="1" t="s">
        <v>49</v>
      </c>
      <c r="U5357" s="1" t="s">
        <v>48</v>
      </c>
      <c r="V5357" s="1" t="s">
        <v>48</v>
      </c>
      <c r="W5357" s="1" t="s">
        <v>48</v>
      </c>
      <c r="X5357" s="1" t="s">
        <v>62</v>
      </c>
      <c r="AC5357" s="1" t="s">
        <v>5712</v>
      </c>
      <c r="AD5357" s="1" t="s">
        <v>5712</v>
      </c>
      <c r="AK5357" s="1" t="s">
        <v>55</v>
      </c>
      <c r="AN5357" s="1" t="s">
        <v>5712</v>
      </c>
      <c r="AP5357" s="1" t="s">
        <v>5712</v>
      </c>
      <c r="AR5357" s="1" t="s">
        <v>5712</v>
      </c>
      <c r="AT5357" s="1" t="s">
        <v>5712</v>
      </c>
      <c r="AV5357" s="1" t="s">
        <v>916</v>
      </c>
    </row>
    <row r="5358" spans="1:50" x14ac:dyDescent="0.35">
      <c r="A5358" s="1" t="s">
        <v>18582</v>
      </c>
      <c r="B5358" s="1" t="s">
        <v>18287</v>
      </c>
      <c r="C5358" s="1" t="s">
        <v>41</v>
      </c>
      <c r="D5358">
        <v>58</v>
      </c>
      <c r="E5358" s="1" t="s">
        <v>65</v>
      </c>
      <c r="F5358" s="1" t="s">
        <v>43</v>
      </c>
      <c r="G5358" s="1" t="s">
        <v>98</v>
      </c>
      <c r="H5358" s="1" t="s">
        <v>79</v>
      </c>
      <c r="I5358" s="1" t="s">
        <v>61</v>
      </c>
      <c r="J5358" s="1" t="s">
        <v>80</v>
      </c>
      <c r="K5358" s="1" t="s">
        <v>48</v>
      </c>
      <c r="L5358" s="1" t="s">
        <v>48</v>
      </c>
      <c r="M5358" s="1" t="s">
        <v>48</v>
      </c>
      <c r="N5358" s="1" t="s">
        <v>48</v>
      </c>
      <c r="O5358" s="1" t="s">
        <v>48</v>
      </c>
      <c r="P5358" s="1" t="s">
        <v>48</v>
      </c>
      <c r="Q5358" s="1" t="s">
        <v>48</v>
      </c>
      <c r="R5358" s="1" t="s">
        <v>48</v>
      </c>
      <c r="S5358" s="1" t="s">
        <v>48</v>
      </c>
      <c r="T5358" s="1" t="s">
        <v>48</v>
      </c>
      <c r="U5358" s="1" t="s">
        <v>48</v>
      </c>
      <c r="V5358" s="1" t="s">
        <v>49</v>
      </c>
      <c r="W5358" s="1" t="s">
        <v>48</v>
      </c>
      <c r="X5358" s="1" t="s">
        <v>116</v>
      </c>
      <c r="Y5358" s="1" t="s">
        <v>917</v>
      </c>
      <c r="AC5358" s="1" t="s">
        <v>5712</v>
      </c>
      <c r="AD5358" s="1" t="s">
        <v>5712</v>
      </c>
      <c r="AK5358" s="1" t="s">
        <v>55</v>
      </c>
      <c r="AN5358" s="1" t="s">
        <v>5712</v>
      </c>
      <c r="AP5358" s="1" t="s">
        <v>5712</v>
      </c>
      <c r="AR5358" s="1" t="s">
        <v>5712</v>
      </c>
      <c r="AT5358" s="1" t="s">
        <v>5712</v>
      </c>
      <c r="AV5358" s="1" t="s">
        <v>918</v>
      </c>
      <c r="AX5358" s="1" t="s">
        <v>919</v>
      </c>
    </row>
    <row r="5359" spans="1:50" x14ac:dyDescent="0.35">
      <c r="A5359" s="1" t="s">
        <v>18583</v>
      </c>
      <c r="B5359" s="1" t="s">
        <v>18287</v>
      </c>
      <c r="C5359" s="1" t="s">
        <v>41</v>
      </c>
      <c r="D5359">
        <v>53</v>
      </c>
      <c r="E5359" s="1" t="s">
        <v>42</v>
      </c>
      <c r="F5359" s="1" t="s">
        <v>107</v>
      </c>
      <c r="G5359" s="1" t="s">
        <v>85</v>
      </c>
      <c r="H5359" s="1" t="s">
        <v>45</v>
      </c>
      <c r="I5359" s="1" t="s">
        <v>99</v>
      </c>
      <c r="J5359" s="1" t="s">
        <v>80</v>
      </c>
      <c r="K5359" s="1" t="s">
        <v>48</v>
      </c>
      <c r="L5359" s="1" t="s">
        <v>48</v>
      </c>
      <c r="M5359" s="1" t="s">
        <v>48</v>
      </c>
      <c r="N5359" s="1" t="s">
        <v>48</v>
      </c>
      <c r="O5359" s="1" t="s">
        <v>48</v>
      </c>
      <c r="P5359" s="1" t="s">
        <v>48</v>
      </c>
      <c r="Q5359" s="1" t="s">
        <v>48</v>
      </c>
      <c r="R5359" s="1" t="s">
        <v>48</v>
      </c>
      <c r="S5359" s="1" t="s">
        <v>48</v>
      </c>
      <c r="T5359" s="1" t="s">
        <v>48</v>
      </c>
      <c r="U5359" s="1" t="s">
        <v>48</v>
      </c>
      <c r="V5359" s="1" t="s">
        <v>49</v>
      </c>
      <c r="W5359" s="1" t="s">
        <v>48</v>
      </c>
      <c r="X5359" s="1" t="s">
        <v>51</v>
      </c>
      <c r="Y5359" s="1" t="s">
        <v>920</v>
      </c>
      <c r="AC5359" s="1" t="s">
        <v>5712</v>
      </c>
      <c r="AD5359" s="1" t="s">
        <v>5712</v>
      </c>
      <c r="AK5359" s="1" t="s">
        <v>55</v>
      </c>
      <c r="AN5359" s="1" t="s">
        <v>5712</v>
      </c>
      <c r="AP5359" s="1" t="s">
        <v>5712</v>
      </c>
      <c r="AR5359" s="1" t="s">
        <v>5712</v>
      </c>
      <c r="AT5359" s="1" t="s">
        <v>5712</v>
      </c>
      <c r="AV5359" s="1" t="s">
        <v>921</v>
      </c>
    </row>
    <row r="5360" spans="1:50" x14ac:dyDescent="0.35">
      <c r="A5360" s="1" t="s">
        <v>18584</v>
      </c>
      <c r="B5360" s="1" t="s">
        <v>18287</v>
      </c>
      <c r="C5360" s="1" t="s">
        <v>41</v>
      </c>
      <c r="D5360">
        <v>42</v>
      </c>
      <c r="E5360" s="1" t="s">
        <v>42</v>
      </c>
      <c r="F5360" s="1" t="s">
        <v>107</v>
      </c>
      <c r="G5360" s="1" t="s">
        <v>73</v>
      </c>
      <c r="H5360" s="1" t="s">
        <v>45</v>
      </c>
      <c r="I5360" s="1" t="s">
        <v>99</v>
      </c>
      <c r="J5360" s="1" t="s">
        <v>47</v>
      </c>
      <c r="K5360" s="1" t="s">
        <v>49</v>
      </c>
      <c r="L5360" s="1" t="s">
        <v>48</v>
      </c>
      <c r="M5360" s="1" t="s">
        <v>48</v>
      </c>
      <c r="N5360" s="1" t="s">
        <v>48</v>
      </c>
      <c r="O5360" s="1" t="s">
        <v>48</v>
      </c>
      <c r="P5360" s="1" t="s">
        <v>48</v>
      </c>
      <c r="Q5360" s="1" t="s">
        <v>48</v>
      </c>
      <c r="R5360" s="1" t="s">
        <v>48</v>
      </c>
      <c r="S5360" s="1" t="s">
        <v>48</v>
      </c>
      <c r="T5360" s="1" t="s">
        <v>49</v>
      </c>
      <c r="U5360" s="1" t="s">
        <v>48</v>
      </c>
      <c r="V5360" s="1" t="s">
        <v>48</v>
      </c>
      <c r="W5360" s="1" t="s">
        <v>48</v>
      </c>
      <c r="X5360" s="1" t="s">
        <v>51</v>
      </c>
      <c r="Y5360" s="1" t="s">
        <v>922</v>
      </c>
      <c r="AC5360" s="1" t="s">
        <v>5712</v>
      </c>
      <c r="AD5360" s="1" t="s">
        <v>5712</v>
      </c>
      <c r="AK5360" s="1" t="s">
        <v>63</v>
      </c>
      <c r="AN5360" s="1" t="s">
        <v>5712</v>
      </c>
      <c r="AP5360" s="1" t="s">
        <v>81</v>
      </c>
      <c r="AR5360" s="1" t="s">
        <v>5712</v>
      </c>
      <c r="AT5360" s="1" t="s">
        <v>87</v>
      </c>
      <c r="AU5360" s="1" t="s">
        <v>923</v>
      </c>
      <c r="AV5360" s="1" t="s">
        <v>105</v>
      </c>
      <c r="AW5360" s="1" t="s">
        <v>924</v>
      </c>
    </row>
    <row r="5361" spans="1:53" x14ac:dyDescent="0.35">
      <c r="A5361" s="1" t="s">
        <v>18585</v>
      </c>
      <c r="B5361" s="1" t="s">
        <v>18287</v>
      </c>
      <c r="C5361" s="1" t="s">
        <v>41</v>
      </c>
      <c r="D5361">
        <v>68</v>
      </c>
      <c r="E5361" s="1" t="s">
        <v>65</v>
      </c>
      <c r="F5361" s="1" t="s">
        <v>43</v>
      </c>
      <c r="G5361" s="1" t="s">
        <v>73</v>
      </c>
      <c r="H5361" s="1" t="s">
        <v>79</v>
      </c>
      <c r="I5361" s="1" t="s">
        <v>110</v>
      </c>
      <c r="J5361" s="1" t="s">
        <v>80</v>
      </c>
      <c r="K5361" s="1" t="s">
        <v>48</v>
      </c>
      <c r="L5361" s="1" t="s">
        <v>48</v>
      </c>
      <c r="M5361" s="1" t="s">
        <v>48</v>
      </c>
      <c r="N5361" s="1" t="s">
        <v>48</v>
      </c>
      <c r="O5361" s="1" t="s">
        <v>48</v>
      </c>
      <c r="P5361" s="1" t="s">
        <v>48</v>
      </c>
      <c r="Q5361" s="1" t="s">
        <v>48</v>
      </c>
      <c r="R5361" s="1" t="s">
        <v>48</v>
      </c>
      <c r="S5361" s="1" t="s">
        <v>48</v>
      </c>
      <c r="T5361" s="1" t="s">
        <v>48</v>
      </c>
      <c r="U5361" s="1" t="s">
        <v>48</v>
      </c>
      <c r="V5361" s="1" t="s">
        <v>49</v>
      </c>
      <c r="W5361" s="1" t="s">
        <v>48</v>
      </c>
      <c r="X5361" s="1" t="s">
        <v>62</v>
      </c>
      <c r="AC5361" s="1" t="s">
        <v>5712</v>
      </c>
      <c r="AD5361" s="1" t="s">
        <v>5712</v>
      </c>
      <c r="AK5361" s="1" t="s">
        <v>77</v>
      </c>
      <c r="AN5361" s="1" t="s">
        <v>5712</v>
      </c>
      <c r="AP5361" s="1" t="s">
        <v>5712</v>
      </c>
      <c r="AR5361" s="1" t="s">
        <v>5712</v>
      </c>
      <c r="AT5361" s="1" t="s">
        <v>5712</v>
      </c>
      <c r="AV5361" s="1" t="s">
        <v>925</v>
      </c>
    </row>
    <row r="5362" spans="1:53" x14ac:dyDescent="0.35">
      <c r="A5362" s="1" t="s">
        <v>18586</v>
      </c>
      <c r="B5362" s="1" t="s">
        <v>18287</v>
      </c>
      <c r="C5362" s="1" t="s">
        <v>71</v>
      </c>
      <c r="D5362">
        <v>44</v>
      </c>
      <c r="E5362" s="1" t="s">
        <v>42</v>
      </c>
      <c r="F5362" s="1" t="s">
        <v>43</v>
      </c>
      <c r="G5362" s="1" t="s">
        <v>73</v>
      </c>
      <c r="H5362" s="1" t="s">
        <v>79</v>
      </c>
      <c r="I5362" s="1" t="s">
        <v>113</v>
      </c>
      <c r="J5362" s="1" t="s">
        <v>80</v>
      </c>
      <c r="K5362" s="1" t="s">
        <v>48</v>
      </c>
      <c r="L5362" s="1" t="s">
        <v>48</v>
      </c>
      <c r="M5362" s="1" t="s">
        <v>48</v>
      </c>
      <c r="N5362" s="1" t="s">
        <v>48</v>
      </c>
      <c r="O5362" s="1" t="s">
        <v>48</v>
      </c>
      <c r="P5362" s="1" t="s">
        <v>48</v>
      </c>
      <c r="Q5362" s="1" t="s">
        <v>48</v>
      </c>
      <c r="R5362" s="1" t="s">
        <v>48</v>
      </c>
      <c r="S5362" s="1" t="s">
        <v>48</v>
      </c>
      <c r="T5362" s="1" t="s">
        <v>48</v>
      </c>
      <c r="U5362" s="1" t="s">
        <v>48</v>
      </c>
      <c r="V5362" s="1" t="s">
        <v>48</v>
      </c>
      <c r="W5362" s="1" t="s">
        <v>49</v>
      </c>
      <c r="X5362" s="1" t="s">
        <v>62</v>
      </c>
      <c r="AC5362" s="1" t="s">
        <v>5712</v>
      </c>
      <c r="AD5362" s="1" t="s">
        <v>5712</v>
      </c>
      <c r="AK5362" s="1" t="s">
        <v>55</v>
      </c>
      <c r="AN5362" s="1" t="s">
        <v>5712</v>
      </c>
      <c r="AP5362" s="1" t="s">
        <v>5712</v>
      </c>
      <c r="AR5362" s="1" t="s">
        <v>5712</v>
      </c>
      <c r="AT5362" s="1" t="s">
        <v>5712</v>
      </c>
      <c r="AV5362" s="1" t="s">
        <v>926</v>
      </c>
    </row>
    <row r="5363" spans="1:53" x14ac:dyDescent="0.35">
      <c r="A5363" s="1" t="s">
        <v>18587</v>
      </c>
      <c r="B5363" s="1" t="s">
        <v>18287</v>
      </c>
      <c r="C5363" s="1" t="s">
        <v>41</v>
      </c>
      <c r="D5363">
        <v>76</v>
      </c>
      <c r="E5363" s="1" t="s">
        <v>65</v>
      </c>
      <c r="F5363" s="1" t="s">
        <v>66</v>
      </c>
      <c r="G5363" s="1" t="s">
        <v>44</v>
      </c>
      <c r="H5363" s="1" t="s">
        <v>79</v>
      </c>
      <c r="I5363" s="1" t="s">
        <v>68</v>
      </c>
      <c r="J5363" s="1" t="s">
        <v>80</v>
      </c>
      <c r="K5363" s="1" t="s">
        <v>48</v>
      </c>
      <c r="L5363" s="1" t="s">
        <v>48</v>
      </c>
      <c r="M5363" s="1" t="s">
        <v>48</v>
      </c>
      <c r="N5363" s="1" t="s">
        <v>48</v>
      </c>
      <c r="O5363" s="1" t="s">
        <v>48</v>
      </c>
      <c r="P5363" s="1" t="s">
        <v>48</v>
      </c>
      <c r="Q5363" s="1" t="s">
        <v>48</v>
      </c>
      <c r="R5363" s="1" t="s">
        <v>48</v>
      </c>
      <c r="S5363" s="1" t="s">
        <v>48</v>
      </c>
      <c r="T5363" s="1" t="s">
        <v>48</v>
      </c>
      <c r="U5363" s="1" t="s">
        <v>49</v>
      </c>
      <c r="V5363" s="1" t="s">
        <v>48</v>
      </c>
      <c r="W5363" s="1" t="s">
        <v>48</v>
      </c>
      <c r="X5363" s="1" t="s">
        <v>75</v>
      </c>
      <c r="Y5363" s="1" t="s">
        <v>927</v>
      </c>
      <c r="AC5363" s="1" t="s">
        <v>5712</v>
      </c>
      <c r="AD5363" s="1" t="s">
        <v>5712</v>
      </c>
      <c r="AK5363" s="1" t="s">
        <v>55</v>
      </c>
      <c r="AN5363" s="1" t="s">
        <v>5712</v>
      </c>
      <c r="AP5363" s="1" t="s">
        <v>5712</v>
      </c>
      <c r="AR5363" s="1" t="s">
        <v>5712</v>
      </c>
      <c r="AT5363" s="1" t="s">
        <v>5712</v>
      </c>
      <c r="AV5363" s="1" t="s">
        <v>928</v>
      </c>
      <c r="AX5363" s="1" t="s">
        <v>929</v>
      </c>
    </row>
    <row r="5364" spans="1:53" x14ac:dyDescent="0.35">
      <c r="A5364" s="1" t="s">
        <v>18588</v>
      </c>
      <c r="B5364" s="1" t="s">
        <v>18287</v>
      </c>
      <c r="C5364" s="1" t="s">
        <v>41</v>
      </c>
      <c r="D5364">
        <v>42</v>
      </c>
      <c r="E5364" s="1" t="s">
        <v>42</v>
      </c>
      <c r="F5364" s="1" t="s">
        <v>43</v>
      </c>
      <c r="G5364" s="1" t="s">
        <v>98</v>
      </c>
      <c r="H5364" s="1" t="s">
        <v>45</v>
      </c>
      <c r="I5364" s="1" t="s">
        <v>110</v>
      </c>
      <c r="J5364" s="1" t="s">
        <v>80</v>
      </c>
      <c r="K5364" s="1" t="s">
        <v>48</v>
      </c>
      <c r="L5364" s="1" t="s">
        <v>48</v>
      </c>
      <c r="M5364" s="1" t="s">
        <v>48</v>
      </c>
      <c r="N5364" s="1" t="s">
        <v>48</v>
      </c>
      <c r="O5364" s="1" t="s">
        <v>48</v>
      </c>
      <c r="P5364" s="1" t="s">
        <v>48</v>
      </c>
      <c r="Q5364" s="1" t="s">
        <v>48</v>
      </c>
      <c r="R5364" s="1" t="s">
        <v>48</v>
      </c>
      <c r="S5364" s="1" t="s">
        <v>48</v>
      </c>
      <c r="T5364" s="1" t="s">
        <v>48</v>
      </c>
      <c r="U5364" s="1" t="s">
        <v>48</v>
      </c>
      <c r="V5364" s="1" t="s">
        <v>49</v>
      </c>
      <c r="W5364" s="1" t="s">
        <v>48</v>
      </c>
      <c r="X5364" s="1" t="s">
        <v>145</v>
      </c>
      <c r="Y5364" s="1" t="s">
        <v>930</v>
      </c>
      <c r="Z5364" s="1" t="s">
        <v>931</v>
      </c>
      <c r="AA5364" s="1" t="s">
        <v>931</v>
      </c>
      <c r="AC5364" s="1" t="s">
        <v>53</v>
      </c>
      <c r="AD5364" s="1" t="s">
        <v>5712</v>
      </c>
      <c r="AK5364" s="1" t="s">
        <v>77</v>
      </c>
      <c r="AN5364" s="1" t="s">
        <v>5712</v>
      </c>
      <c r="AP5364" s="1" t="s">
        <v>5712</v>
      </c>
      <c r="AR5364" s="1" t="s">
        <v>5712</v>
      </c>
      <c r="AT5364" s="1" t="s">
        <v>5712</v>
      </c>
      <c r="AV5364" s="1" t="s">
        <v>932</v>
      </c>
    </row>
    <row r="5365" spans="1:53" x14ac:dyDescent="0.35">
      <c r="A5365" s="1" t="s">
        <v>18589</v>
      </c>
      <c r="B5365" s="1" t="s">
        <v>18287</v>
      </c>
      <c r="C5365" s="1" t="s">
        <v>71</v>
      </c>
      <c r="D5365">
        <v>48</v>
      </c>
      <c r="E5365" s="1" t="s">
        <v>42</v>
      </c>
      <c r="F5365" s="1" t="s">
        <v>107</v>
      </c>
      <c r="G5365" s="1" t="s">
        <v>85</v>
      </c>
      <c r="H5365" s="1" t="s">
        <v>45</v>
      </c>
      <c r="I5365" s="1" t="s">
        <v>74</v>
      </c>
      <c r="J5365" s="1" t="s">
        <v>80</v>
      </c>
      <c r="K5365" s="1" t="s">
        <v>48</v>
      </c>
      <c r="L5365" s="1" t="s">
        <v>48</v>
      </c>
      <c r="M5365" s="1" t="s">
        <v>48</v>
      </c>
      <c r="N5365" s="1" t="s">
        <v>48</v>
      </c>
      <c r="O5365" s="1" t="s">
        <v>48</v>
      </c>
      <c r="P5365" s="1" t="s">
        <v>48</v>
      </c>
      <c r="Q5365" s="1" t="s">
        <v>48</v>
      </c>
      <c r="R5365" s="1" t="s">
        <v>48</v>
      </c>
      <c r="S5365" s="1" t="s">
        <v>48</v>
      </c>
      <c r="T5365" s="1" t="s">
        <v>49</v>
      </c>
      <c r="U5365" s="1" t="s">
        <v>48</v>
      </c>
      <c r="V5365" s="1" t="s">
        <v>48</v>
      </c>
      <c r="W5365" s="1" t="s">
        <v>48</v>
      </c>
      <c r="X5365" s="1" t="s">
        <v>62</v>
      </c>
      <c r="AC5365" s="1" t="s">
        <v>5712</v>
      </c>
      <c r="AD5365" s="1" t="s">
        <v>5712</v>
      </c>
      <c r="AK5365" s="1" t="s">
        <v>77</v>
      </c>
      <c r="AN5365" s="1" t="s">
        <v>131</v>
      </c>
      <c r="AO5365" s="1" t="s">
        <v>933</v>
      </c>
      <c r="AP5365" s="1" t="s">
        <v>5712</v>
      </c>
      <c r="AR5365" s="1" t="s">
        <v>82</v>
      </c>
      <c r="AS5365" s="1" t="s">
        <v>934</v>
      </c>
      <c r="AT5365" s="1" t="s">
        <v>5712</v>
      </c>
      <c r="AV5365" s="1" t="s">
        <v>935</v>
      </c>
    </row>
    <row r="5366" spans="1:53" x14ac:dyDescent="0.35">
      <c r="A5366" s="1" t="s">
        <v>18590</v>
      </c>
      <c r="B5366" s="1" t="s">
        <v>18287</v>
      </c>
      <c r="C5366" s="1" t="s">
        <v>41</v>
      </c>
      <c r="D5366">
        <v>61</v>
      </c>
      <c r="E5366" s="1" t="s">
        <v>65</v>
      </c>
      <c r="F5366" s="1" t="s">
        <v>43</v>
      </c>
      <c r="G5366" s="1" t="s">
        <v>59</v>
      </c>
      <c r="H5366" s="1" t="s">
        <v>67</v>
      </c>
      <c r="I5366" s="1" t="s">
        <v>61</v>
      </c>
      <c r="J5366" s="1" t="s">
        <v>80</v>
      </c>
      <c r="K5366" s="1" t="s">
        <v>48</v>
      </c>
      <c r="L5366" s="1" t="s">
        <v>48</v>
      </c>
      <c r="M5366" s="1" t="s">
        <v>48</v>
      </c>
      <c r="N5366" s="1" t="s">
        <v>48</v>
      </c>
      <c r="O5366" s="1" t="s">
        <v>48</v>
      </c>
      <c r="P5366" s="1" t="s">
        <v>48</v>
      </c>
      <c r="Q5366" s="1" t="s">
        <v>48</v>
      </c>
      <c r="R5366" s="1" t="s">
        <v>48</v>
      </c>
      <c r="S5366" s="1" t="s">
        <v>48</v>
      </c>
      <c r="T5366" s="1" t="s">
        <v>49</v>
      </c>
      <c r="U5366" s="1" t="s">
        <v>48</v>
      </c>
      <c r="V5366" s="1" t="s">
        <v>48</v>
      </c>
      <c r="W5366" s="1" t="s">
        <v>48</v>
      </c>
      <c r="X5366" s="1" t="s">
        <v>62</v>
      </c>
      <c r="Z5366" s="1" t="s">
        <v>936</v>
      </c>
      <c r="AA5366" s="1" t="s">
        <v>936</v>
      </c>
      <c r="AC5366" s="1" t="s">
        <v>103</v>
      </c>
      <c r="AD5366" s="1" t="s">
        <v>5712</v>
      </c>
      <c r="AK5366" s="1" t="s">
        <v>63</v>
      </c>
      <c r="AN5366" s="1" t="s">
        <v>5712</v>
      </c>
      <c r="AP5366" s="1" t="s">
        <v>5712</v>
      </c>
      <c r="AR5366" s="1" t="s">
        <v>5712</v>
      </c>
      <c r="AT5366" s="1" t="s">
        <v>5712</v>
      </c>
      <c r="AV5366" s="1" t="s">
        <v>937</v>
      </c>
      <c r="AW5366" s="1" t="s">
        <v>351</v>
      </c>
      <c r="AX5366" s="1" t="s">
        <v>351</v>
      </c>
    </row>
    <row r="5367" spans="1:53" x14ac:dyDescent="0.35">
      <c r="A5367" s="1" t="s">
        <v>18591</v>
      </c>
      <c r="B5367" s="1" t="s">
        <v>18287</v>
      </c>
      <c r="C5367" s="1" t="s">
        <v>71</v>
      </c>
      <c r="D5367">
        <v>74</v>
      </c>
      <c r="E5367" s="1" t="s">
        <v>65</v>
      </c>
      <c r="F5367" s="1" t="s">
        <v>66</v>
      </c>
      <c r="G5367" s="1" t="s">
        <v>59</v>
      </c>
      <c r="H5367" s="1" t="s">
        <v>67</v>
      </c>
      <c r="I5367" s="1" t="s">
        <v>90</v>
      </c>
      <c r="J5367" s="1" t="s">
        <v>47</v>
      </c>
      <c r="K5367" s="1" t="s">
        <v>48</v>
      </c>
      <c r="L5367" s="1" t="s">
        <v>48</v>
      </c>
      <c r="M5367" s="1" t="s">
        <v>48</v>
      </c>
      <c r="N5367" s="1" t="s">
        <v>48</v>
      </c>
      <c r="O5367" s="1" t="s">
        <v>48</v>
      </c>
      <c r="P5367" s="1" t="s">
        <v>48</v>
      </c>
      <c r="Q5367" s="1" t="s">
        <v>48</v>
      </c>
      <c r="R5367" s="1" t="s">
        <v>49</v>
      </c>
      <c r="S5367" s="1" t="s">
        <v>48</v>
      </c>
      <c r="T5367" s="1" t="s">
        <v>48</v>
      </c>
      <c r="U5367" s="1" t="s">
        <v>48</v>
      </c>
      <c r="V5367" s="1" t="s">
        <v>48</v>
      </c>
      <c r="W5367" s="1" t="s">
        <v>48</v>
      </c>
      <c r="X5367" s="1" t="s">
        <v>62</v>
      </c>
      <c r="Z5367" s="1" t="s">
        <v>938</v>
      </c>
      <c r="AA5367" s="1" t="s">
        <v>938</v>
      </c>
      <c r="AC5367" s="1" t="s">
        <v>53</v>
      </c>
      <c r="AD5367" s="1" t="s">
        <v>5712</v>
      </c>
      <c r="AK5367" s="1" t="s">
        <v>77</v>
      </c>
      <c r="AN5367" s="1" t="s">
        <v>5712</v>
      </c>
      <c r="AP5367" s="1" t="s">
        <v>5712</v>
      </c>
      <c r="AR5367" s="1" t="s">
        <v>5712</v>
      </c>
      <c r="AT5367" s="1" t="s">
        <v>5712</v>
      </c>
      <c r="AV5367" s="1" t="s">
        <v>939</v>
      </c>
    </row>
    <row r="5368" spans="1:53" x14ac:dyDescent="0.35">
      <c r="A5368" s="1" t="s">
        <v>18592</v>
      </c>
      <c r="B5368" s="1" t="s">
        <v>18287</v>
      </c>
      <c r="C5368" s="1" t="s">
        <v>71</v>
      </c>
      <c r="D5368">
        <v>79</v>
      </c>
      <c r="E5368" s="1" t="s">
        <v>65</v>
      </c>
      <c r="F5368" s="1" t="s">
        <v>66</v>
      </c>
      <c r="G5368" s="1" t="s">
        <v>59</v>
      </c>
      <c r="H5368" s="1" t="s">
        <v>67</v>
      </c>
      <c r="I5368" s="1" t="s">
        <v>46</v>
      </c>
      <c r="J5368" s="1" t="s">
        <v>80</v>
      </c>
      <c r="K5368" s="1" t="s">
        <v>48</v>
      </c>
      <c r="L5368" s="1" t="s">
        <v>48</v>
      </c>
      <c r="M5368" s="1" t="s">
        <v>48</v>
      </c>
      <c r="N5368" s="1" t="s">
        <v>48</v>
      </c>
      <c r="O5368" s="1" t="s">
        <v>48</v>
      </c>
      <c r="P5368" s="1" t="s">
        <v>48</v>
      </c>
      <c r="Q5368" s="1" t="s">
        <v>48</v>
      </c>
      <c r="R5368" s="1" t="s">
        <v>48</v>
      </c>
      <c r="S5368" s="1" t="s">
        <v>48</v>
      </c>
      <c r="T5368" s="1" t="s">
        <v>48</v>
      </c>
      <c r="U5368" s="1" t="s">
        <v>48</v>
      </c>
      <c r="V5368" s="1" t="s">
        <v>49</v>
      </c>
      <c r="W5368" s="1" t="s">
        <v>48</v>
      </c>
      <c r="X5368" s="1" t="s">
        <v>62</v>
      </c>
      <c r="Z5368" s="1" t="s">
        <v>940</v>
      </c>
      <c r="AA5368" s="1" t="s">
        <v>940</v>
      </c>
      <c r="AC5368" s="1" t="s">
        <v>129</v>
      </c>
      <c r="AD5368" s="1" t="s">
        <v>5712</v>
      </c>
      <c r="AK5368" s="1" t="s">
        <v>63</v>
      </c>
      <c r="AN5368" s="1" t="s">
        <v>5712</v>
      </c>
      <c r="AP5368" s="1" t="s">
        <v>5712</v>
      </c>
      <c r="AR5368" s="1" t="s">
        <v>5712</v>
      </c>
      <c r="AT5368" s="1" t="s">
        <v>5712</v>
      </c>
      <c r="AV5368" s="1" t="s">
        <v>941</v>
      </c>
      <c r="AW5368" s="1" t="s">
        <v>942</v>
      </c>
      <c r="AX5368" s="1" t="s">
        <v>943</v>
      </c>
      <c r="AZ5368" s="1" t="s">
        <v>944</v>
      </c>
      <c r="BA5368" s="1" t="s">
        <v>945</v>
      </c>
    </row>
    <row r="5369" spans="1:53" x14ac:dyDescent="0.35">
      <c r="A5369" s="1" t="s">
        <v>18593</v>
      </c>
      <c r="B5369" s="1" t="s">
        <v>18287</v>
      </c>
      <c r="C5369" s="1" t="s">
        <v>71</v>
      </c>
      <c r="D5369">
        <v>75</v>
      </c>
      <c r="E5369" s="1" t="s">
        <v>65</v>
      </c>
      <c r="F5369" s="1" t="s">
        <v>66</v>
      </c>
      <c r="G5369" s="1" t="s">
        <v>85</v>
      </c>
      <c r="H5369" s="1" t="s">
        <v>67</v>
      </c>
      <c r="I5369" s="1" t="s">
        <v>113</v>
      </c>
      <c r="J5369" s="1" t="s">
        <v>80</v>
      </c>
      <c r="K5369" s="1" t="s">
        <v>48</v>
      </c>
      <c r="L5369" s="1" t="s">
        <v>48</v>
      </c>
      <c r="M5369" s="1" t="s">
        <v>48</v>
      </c>
      <c r="N5369" s="1" t="s">
        <v>48</v>
      </c>
      <c r="O5369" s="1" t="s">
        <v>48</v>
      </c>
      <c r="P5369" s="1" t="s">
        <v>48</v>
      </c>
      <c r="Q5369" s="1" t="s">
        <v>48</v>
      </c>
      <c r="R5369" s="1" t="s">
        <v>48</v>
      </c>
      <c r="S5369" s="1" t="s">
        <v>48</v>
      </c>
      <c r="T5369" s="1" t="s">
        <v>48</v>
      </c>
      <c r="U5369" s="1" t="s">
        <v>48</v>
      </c>
      <c r="V5369" s="1" t="s">
        <v>49</v>
      </c>
      <c r="W5369" s="1" t="s">
        <v>48</v>
      </c>
      <c r="X5369" s="1" t="s">
        <v>62</v>
      </c>
      <c r="AC5369" s="1" t="s">
        <v>5712</v>
      </c>
      <c r="AD5369" s="1" t="s">
        <v>5712</v>
      </c>
      <c r="AK5369" s="1" t="s">
        <v>55</v>
      </c>
      <c r="AN5369" s="1" t="s">
        <v>5712</v>
      </c>
      <c r="AP5369" s="1" t="s">
        <v>5712</v>
      </c>
      <c r="AR5369" s="1" t="s">
        <v>5712</v>
      </c>
      <c r="AT5369" s="1" t="s">
        <v>5712</v>
      </c>
      <c r="AV5369" s="1" t="s">
        <v>946</v>
      </c>
      <c r="AW5369" s="1" t="s">
        <v>947</v>
      </c>
      <c r="AX5369" s="1" t="s">
        <v>947</v>
      </c>
    </row>
    <row r="5370" spans="1:53" x14ac:dyDescent="0.35">
      <c r="A5370" s="1" t="s">
        <v>18524</v>
      </c>
      <c r="B5370" s="1" t="s">
        <v>18287</v>
      </c>
      <c r="C5370" s="1" t="s">
        <v>41</v>
      </c>
      <c r="D5370">
        <v>69</v>
      </c>
      <c r="E5370" s="1" t="s">
        <v>65</v>
      </c>
      <c r="F5370" s="1" t="s">
        <v>66</v>
      </c>
      <c r="G5370" s="1" t="s">
        <v>44</v>
      </c>
      <c r="H5370" s="1" t="s">
        <v>67</v>
      </c>
      <c r="I5370" s="1" t="s">
        <v>61</v>
      </c>
      <c r="J5370" s="1" t="s">
        <v>47</v>
      </c>
      <c r="K5370" s="1" t="s">
        <v>49</v>
      </c>
      <c r="L5370" s="1" t="s">
        <v>48</v>
      </c>
      <c r="M5370" s="1" t="s">
        <v>48</v>
      </c>
      <c r="N5370" s="1" t="s">
        <v>48</v>
      </c>
      <c r="O5370" s="1" t="s">
        <v>48</v>
      </c>
      <c r="P5370" s="1" t="s">
        <v>48</v>
      </c>
      <c r="Q5370" s="1" t="s">
        <v>48</v>
      </c>
      <c r="R5370" s="1" t="s">
        <v>48</v>
      </c>
      <c r="S5370" s="1" t="s">
        <v>48</v>
      </c>
      <c r="T5370" s="1" t="s">
        <v>49</v>
      </c>
      <c r="U5370" s="1" t="s">
        <v>48</v>
      </c>
      <c r="V5370" s="1" t="s">
        <v>48</v>
      </c>
      <c r="W5370" s="1" t="s">
        <v>48</v>
      </c>
      <c r="X5370" s="1" t="s">
        <v>62</v>
      </c>
      <c r="AC5370" s="1" t="s">
        <v>5712</v>
      </c>
      <c r="AD5370" s="1" t="s">
        <v>5712</v>
      </c>
      <c r="AK5370" s="1" t="s">
        <v>77</v>
      </c>
      <c r="AN5370" s="1" t="s">
        <v>5712</v>
      </c>
      <c r="AP5370" s="1" t="s">
        <v>5712</v>
      </c>
      <c r="AR5370" s="1" t="s">
        <v>5712</v>
      </c>
      <c r="AT5370" s="1" t="s">
        <v>5712</v>
      </c>
      <c r="AV5370" s="1" t="s">
        <v>948</v>
      </c>
    </row>
    <row r="5371" spans="1:53" x14ac:dyDescent="0.35">
      <c r="A5371" s="1" t="s">
        <v>18594</v>
      </c>
      <c r="B5371" s="1" t="s">
        <v>18287</v>
      </c>
      <c r="C5371" s="1" t="s">
        <v>71</v>
      </c>
      <c r="D5371">
        <v>46</v>
      </c>
      <c r="E5371" s="1" t="s">
        <v>42</v>
      </c>
      <c r="F5371" s="1" t="s">
        <v>107</v>
      </c>
      <c r="G5371" s="1" t="s">
        <v>98</v>
      </c>
      <c r="H5371" s="1" t="s">
        <v>45</v>
      </c>
      <c r="I5371" s="1" t="s">
        <v>99</v>
      </c>
      <c r="J5371" s="1" t="s">
        <v>80</v>
      </c>
      <c r="K5371" s="1" t="s">
        <v>48</v>
      </c>
      <c r="L5371" s="1" t="s">
        <v>48</v>
      </c>
      <c r="M5371" s="1" t="s">
        <v>48</v>
      </c>
      <c r="N5371" s="1" t="s">
        <v>48</v>
      </c>
      <c r="O5371" s="1" t="s">
        <v>48</v>
      </c>
      <c r="P5371" s="1" t="s">
        <v>48</v>
      </c>
      <c r="Q5371" s="1" t="s">
        <v>48</v>
      </c>
      <c r="R5371" s="1" t="s">
        <v>48</v>
      </c>
      <c r="S5371" s="1" t="s">
        <v>48</v>
      </c>
      <c r="T5371" s="1" t="s">
        <v>49</v>
      </c>
      <c r="U5371" s="1" t="s">
        <v>48</v>
      </c>
      <c r="V5371" s="1" t="s">
        <v>48</v>
      </c>
      <c r="W5371" s="1" t="s">
        <v>48</v>
      </c>
      <c r="X5371" s="1" t="s">
        <v>62</v>
      </c>
      <c r="AC5371" s="1" t="s">
        <v>5712</v>
      </c>
      <c r="AD5371" s="1" t="s">
        <v>5712</v>
      </c>
      <c r="AK5371" s="1" t="s">
        <v>77</v>
      </c>
      <c r="AN5371" s="1" t="s">
        <v>5712</v>
      </c>
      <c r="AP5371" s="1" t="s">
        <v>5712</v>
      </c>
      <c r="AR5371" s="1" t="s">
        <v>5712</v>
      </c>
      <c r="AT5371" s="1" t="s">
        <v>5712</v>
      </c>
      <c r="AV5371" s="1" t="s">
        <v>949</v>
      </c>
    </row>
    <row r="5372" spans="1:53" x14ac:dyDescent="0.35">
      <c r="A5372" s="1" t="s">
        <v>18595</v>
      </c>
      <c r="B5372" s="1" t="s">
        <v>18287</v>
      </c>
      <c r="C5372" s="1" t="s">
        <v>41</v>
      </c>
      <c r="D5372">
        <v>64</v>
      </c>
      <c r="E5372" s="1" t="s">
        <v>65</v>
      </c>
      <c r="F5372" s="1" t="s">
        <v>72</v>
      </c>
      <c r="G5372" s="1" t="s">
        <v>59</v>
      </c>
      <c r="H5372" s="1" t="s">
        <v>79</v>
      </c>
      <c r="I5372" s="1" t="s">
        <v>110</v>
      </c>
      <c r="J5372" s="1" t="s">
        <v>80</v>
      </c>
      <c r="K5372" s="1" t="s">
        <v>48</v>
      </c>
      <c r="L5372" s="1" t="s">
        <v>48</v>
      </c>
      <c r="M5372" s="1" t="s">
        <v>48</v>
      </c>
      <c r="N5372" s="1" t="s">
        <v>48</v>
      </c>
      <c r="O5372" s="1" t="s">
        <v>48</v>
      </c>
      <c r="P5372" s="1" t="s">
        <v>48</v>
      </c>
      <c r="Q5372" s="1" t="s">
        <v>48</v>
      </c>
      <c r="R5372" s="1" t="s">
        <v>48</v>
      </c>
      <c r="S5372" s="1" t="s">
        <v>48</v>
      </c>
      <c r="T5372" s="1" t="s">
        <v>49</v>
      </c>
      <c r="U5372" s="1" t="s">
        <v>48</v>
      </c>
      <c r="V5372" s="1" t="s">
        <v>48</v>
      </c>
      <c r="W5372" s="1" t="s">
        <v>48</v>
      </c>
      <c r="X5372" s="1" t="s">
        <v>75</v>
      </c>
      <c r="Y5372" s="1" t="s">
        <v>950</v>
      </c>
      <c r="AC5372" s="1" t="s">
        <v>5712</v>
      </c>
      <c r="AD5372" s="1" t="s">
        <v>5712</v>
      </c>
      <c r="AK5372" s="1" t="s">
        <v>63</v>
      </c>
      <c r="AN5372" s="1" t="s">
        <v>5712</v>
      </c>
      <c r="AP5372" s="1" t="s">
        <v>5712</v>
      </c>
      <c r="AR5372" s="1" t="s">
        <v>5712</v>
      </c>
      <c r="AT5372" s="1" t="s">
        <v>5712</v>
      </c>
      <c r="AV5372" s="1" t="s">
        <v>951</v>
      </c>
    </row>
    <row r="5373" spans="1:53" x14ac:dyDescent="0.35">
      <c r="A5373" s="1" t="s">
        <v>18596</v>
      </c>
      <c r="B5373" s="1" t="s">
        <v>18287</v>
      </c>
      <c r="C5373" s="1" t="s">
        <v>71</v>
      </c>
      <c r="D5373">
        <v>72</v>
      </c>
      <c r="E5373" s="1" t="s">
        <v>65</v>
      </c>
      <c r="F5373" s="1" t="s">
        <v>43</v>
      </c>
      <c r="G5373" s="1" t="s">
        <v>44</v>
      </c>
      <c r="H5373" s="1" t="s">
        <v>67</v>
      </c>
      <c r="I5373" s="1" t="s">
        <v>68</v>
      </c>
      <c r="J5373" s="1" t="s">
        <v>47</v>
      </c>
      <c r="K5373" s="1" t="s">
        <v>48</v>
      </c>
      <c r="L5373" s="1" t="s">
        <v>48</v>
      </c>
      <c r="M5373" s="1" t="s">
        <v>49</v>
      </c>
      <c r="N5373" s="1" t="s">
        <v>48</v>
      </c>
      <c r="O5373" s="1" t="s">
        <v>48</v>
      </c>
      <c r="P5373" s="1" t="s">
        <v>48</v>
      </c>
      <c r="Q5373" s="1" t="s">
        <v>48</v>
      </c>
      <c r="R5373" s="1" t="s">
        <v>48</v>
      </c>
      <c r="S5373" s="1" t="s">
        <v>48</v>
      </c>
      <c r="T5373" s="1" t="s">
        <v>48</v>
      </c>
      <c r="U5373" s="1" t="s">
        <v>48</v>
      </c>
      <c r="V5373" s="1" t="s">
        <v>48</v>
      </c>
      <c r="W5373" s="1" t="s">
        <v>48</v>
      </c>
      <c r="X5373" s="1" t="s">
        <v>51</v>
      </c>
      <c r="Y5373" s="1" t="s">
        <v>952</v>
      </c>
      <c r="Z5373" s="1" t="s">
        <v>953</v>
      </c>
      <c r="AA5373" s="1" t="s">
        <v>953</v>
      </c>
      <c r="AC5373" s="1" t="s">
        <v>120</v>
      </c>
      <c r="AD5373" s="1" t="s">
        <v>5712</v>
      </c>
      <c r="AK5373" s="1" t="s">
        <v>77</v>
      </c>
      <c r="AN5373" s="1" t="s">
        <v>81</v>
      </c>
      <c r="AP5373" s="1" t="s">
        <v>5712</v>
      </c>
      <c r="AR5373" s="1" t="s">
        <v>5712</v>
      </c>
      <c r="AT5373" s="1" t="s">
        <v>82</v>
      </c>
      <c r="AU5373" s="1" t="s">
        <v>954</v>
      </c>
      <c r="AV5373" s="1" t="s">
        <v>955</v>
      </c>
    </row>
    <row r="5374" spans="1:53" x14ac:dyDescent="0.35">
      <c r="A5374" s="1" t="s">
        <v>18597</v>
      </c>
      <c r="B5374" s="1" t="s">
        <v>18287</v>
      </c>
      <c r="C5374" s="1" t="s">
        <v>41</v>
      </c>
      <c r="D5374">
        <v>74</v>
      </c>
      <c r="E5374" s="1" t="s">
        <v>65</v>
      </c>
      <c r="F5374" s="1" t="s">
        <v>72</v>
      </c>
      <c r="G5374" s="1" t="s">
        <v>73</v>
      </c>
      <c r="H5374" s="1" t="s">
        <v>67</v>
      </c>
      <c r="I5374" s="1" t="s">
        <v>99</v>
      </c>
      <c r="J5374" s="1" t="s">
        <v>47</v>
      </c>
      <c r="K5374" s="1" t="s">
        <v>48</v>
      </c>
      <c r="L5374" s="1" t="s">
        <v>48</v>
      </c>
      <c r="M5374" s="1" t="s">
        <v>48</v>
      </c>
      <c r="N5374" s="1" t="s">
        <v>49</v>
      </c>
      <c r="O5374" s="1" t="s">
        <v>48</v>
      </c>
      <c r="P5374" s="1" t="s">
        <v>48</v>
      </c>
      <c r="Q5374" s="1" t="s">
        <v>48</v>
      </c>
      <c r="R5374" s="1" t="s">
        <v>48</v>
      </c>
      <c r="S5374" s="1" t="s">
        <v>48</v>
      </c>
      <c r="T5374" s="1" t="s">
        <v>48</v>
      </c>
      <c r="U5374" s="1" t="s">
        <v>48</v>
      </c>
      <c r="V5374" s="1" t="s">
        <v>48</v>
      </c>
      <c r="W5374" s="1" t="s">
        <v>48</v>
      </c>
      <c r="X5374" s="1" t="s">
        <v>116</v>
      </c>
      <c r="Y5374" s="1" t="s">
        <v>956</v>
      </c>
      <c r="Z5374" s="1" t="s">
        <v>957</v>
      </c>
      <c r="AA5374" s="1" t="s">
        <v>957</v>
      </c>
      <c r="AC5374" s="1" t="s">
        <v>53</v>
      </c>
      <c r="AD5374" s="1" t="s">
        <v>5712</v>
      </c>
      <c r="AK5374" s="1" t="s">
        <v>63</v>
      </c>
      <c r="AN5374" s="1" t="s">
        <v>5712</v>
      </c>
      <c r="AP5374" s="1" t="s">
        <v>5712</v>
      </c>
      <c r="AR5374" s="1" t="s">
        <v>5712</v>
      </c>
      <c r="AT5374" s="1" t="s">
        <v>5712</v>
      </c>
      <c r="AV5374" s="1" t="s">
        <v>958</v>
      </c>
    </row>
    <row r="5375" spans="1:53" x14ac:dyDescent="0.35">
      <c r="A5375" s="1" t="s">
        <v>18598</v>
      </c>
      <c r="B5375" s="1" t="s">
        <v>18287</v>
      </c>
      <c r="C5375" s="1" t="s">
        <v>71</v>
      </c>
      <c r="D5375">
        <v>29</v>
      </c>
      <c r="E5375" s="1" t="s">
        <v>57</v>
      </c>
      <c r="F5375" s="1" t="s">
        <v>107</v>
      </c>
      <c r="G5375" s="1" t="s">
        <v>44</v>
      </c>
      <c r="H5375" s="1" t="s">
        <v>45</v>
      </c>
      <c r="I5375" s="1" t="s">
        <v>110</v>
      </c>
      <c r="J5375" s="1" t="s">
        <v>47</v>
      </c>
      <c r="K5375" s="1" t="s">
        <v>48</v>
      </c>
      <c r="L5375" s="1" t="s">
        <v>48</v>
      </c>
      <c r="M5375" s="1" t="s">
        <v>48</v>
      </c>
      <c r="N5375" s="1" t="s">
        <v>48</v>
      </c>
      <c r="O5375" s="1" t="s">
        <v>48</v>
      </c>
      <c r="P5375" s="1" t="s">
        <v>48</v>
      </c>
      <c r="Q5375" s="1" t="s">
        <v>48</v>
      </c>
      <c r="R5375" s="1" t="s">
        <v>49</v>
      </c>
      <c r="S5375" s="1" t="s">
        <v>48</v>
      </c>
      <c r="T5375" s="1" t="s">
        <v>48</v>
      </c>
      <c r="U5375" s="1" t="s">
        <v>48</v>
      </c>
      <c r="V5375" s="1" t="s">
        <v>48</v>
      </c>
      <c r="W5375" s="1" t="s">
        <v>48</v>
      </c>
      <c r="X5375" s="1" t="s">
        <v>62</v>
      </c>
      <c r="AC5375" s="1" t="s">
        <v>5712</v>
      </c>
      <c r="AD5375" s="1" t="s">
        <v>5712</v>
      </c>
      <c r="AK5375" s="1" t="s">
        <v>55</v>
      </c>
      <c r="AN5375" s="1" t="s">
        <v>5712</v>
      </c>
      <c r="AP5375" s="1" t="s">
        <v>5712</v>
      </c>
      <c r="AR5375" s="1" t="s">
        <v>5712</v>
      </c>
      <c r="AT5375" s="1" t="s">
        <v>5712</v>
      </c>
      <c r="AV5375" s="1" t="s">
        <v>959</v>
      </c>
    </row>
    <row r="5376" spans="1:53" x14ac:dyDescent="0.35">
      <c r="A5376" s="1" t="s">
        <v>18599</v>
      </c>
      <c r="B5376" s="1" t="s">
        <v>18287</v>
      </c>
      <c r="C5376" s="1" t="s">
        <v>41</v>
      </c>
      <c r="D5376">
        <v>50</v>
      </c>
      <c r="E5376" s="1" t="s">
        <v>42</v>
      </c>
      <c r="F5376" s="1" t="s">
        <v>66</v>
      </c>
      <c r="G5376" s="1" t="s">
        <v>98</v>
      </c>
      <c r="H5376" s="1" t="s">
        <v>45</v>
      </c>
      <c r="I5376" s="1" t="s">
        <v>110</v>
      </c>
      <c r="J5376" s="1" t="s">
        <v>80</v>
      </c>
      <c r="K5376" s="1" t="s">
        <v>48</v>
      </c>
      <c r="L5376" s="1" t="s">
        <v>48</v>
      </c>
      <c r="M5376" s="1" t="s">
        <v>48</v>
      </c>
      <c r="N5376" s="1" t="s">
        <v>48</v>
      </c>
      <c r="O5376" s="1" t="s">
        <v>48</v>
      </c>
      <c r="P5376" s="1" t="s">
        <v>48</v>
      </c>
      <c r="Q5376" s="1" t="s">
        <v>48</v>
      </c>
      <c r="R5376" s="1" t="s">
        <v>48</v>
      </c>
      <c r="S5376" s="1" t="s">
        <v>48</v>
      </c>
      <c r="T5376" s="1" t="s">
        <v>49</v>
      </c>
      <c r="U5376" s="1" t="s">
        <v>48</v>
      </c>
      <c r="V5376" s="1" t="s">
        <v>48</v>
      </c>
      <c r="W5376" s="1" t="s">
        <v>48</v>
      </c>
      <c r="X5376" s="1" t="s">
        <v>116</v>
      </c>
      <c r="Y5376" s="1" t="s">
        <v>960</v>
      </c>
      <c r="AC5376" s="1" t="s">
        <v>5712</v>
      </c>
      <c r="AD5376" s="1" t="s">
        <v>5712</v>
      </c>
      <c r="AK5376" s="1" t="s">
        <v>63</v>
      </c>
      <c r="AN5376" s="1" t="s">
        <v>5712</v>
      </c>
      <c r="AP5376" s="1" t="s">
        <v>5712</v>
      </c>
      <c r="AR5376" s="1" t="s">
        <v>5712</v>
      </c>
      <c r="AT5376" s="1" t="s">
        <v>5712</v>
      </c>
      <c r="AV5376" s="1" t="s">
        <v>961</v>
      </c>
    </row>
    <row r="5377" spans="1:53" x14ac:dyDescent="0.35">
      <c r="A5377" s="1" t="s">
        <v>18600</v>
      </c>
      <c r="B5377" s="1" t="s">
        <v>18287</v>
      </c>
      <c r="C5377" s="1" t="s">
        <v>71</v>
      </c>
      <c r="D5377">
        <v>27</v>
      </c>
      <c r="E5377" s="1" t="s">
        <v>57</v>
      </c>
      <c r="F5377" s="1" t="s">
        <v>58</v>
      </c>
      <c r="G5377" s="1" t="s">
        <v>98</v>
      </c>
      <c r="H5377" s="1" t="s">
        <v>45</v>
      </c>
      <c r="I5377" s="1" t="s">
        <v>99</v>
      </c>
      <c r="J5377" s="1" t="s">
        <v>47</v>
      </c>
      <c r="K5377" s="1" t="s">
        <v>48</v>
      </c>
      <c r="L5377" s="1" t="s">
        <v>48</v>
      </c>
      <c r="M5377" s="1" t="s">
        <v>48</v>
      </c>
      <c r="N5377" s="1" t="s">
        <v>48</v>
      </c>
      <c r="O5377" s="1" t="s">
        <v>49</v>
      </c>
      <c r="P5377" s="1" t="s">
        <v>48</v>
      </c>
      <c r="Q5377" s="1" t="s">
        <v>48</v>
      </c>
      <c r="R5377" s="1" t="s">
        <v>48</v>
      </c>
      <c r="S5377" s="1" t="s">
        <v>48</v>
      </c>
      <c r="T5377" s="1" t="s">
        <v>48</v>
      </c>
      <c r="U5377" s="1" t="s">
        <v>48</v>
      </c>
      <c r="V5377" s="1" t="s">
        <v>48</v>
      </c>
      <c r="W5377" s="1" t="s">
        <v>48</v>
      </c>
      <c r="X5377" s="1" t="s">
        <v>62</v>
      </c>
      <c r="AC5377" s="1" t="s">
        <v>5712</v>
      </c>
      <c r="AD5377" s="1" t="s">
        <v>5712</v>
      </c>
      <c r="AK5377" s="1" t="s">
        <v>55</v>
      </c>
      <c r="AN5377" s="1" t="s">
        <v>5712</v>
      </c>
      <c r="AP5377" s="1" t="s">
        <v>5712</v>
      </c>
      <c r="AR5377" s="1" t="s">
        <v>5712</v>
      </c>
      <c r="AT5377" s="1" t="s">
        <v>5712</v>
      </c>
      <c r="AV5377" s="1" t="s">
        <v>962</v>
      </c>
      <c r="AW5377" s="1" t="s">
        <v>963</v>
      </c>
    </row>
    <row r="5378" spans="1:53" x14ac:dyDescent="0.35">
      <c r="A5378" s="1" t="s">
        <v>18601</v>
      </c>
      <c r="B5378" s="1" t="s">
        <v>18287</v>
      </c>
      <c r="C5378" s="1" t="s">
        <v>41</v>
      </c>
      <c r="D5378">
        <v>48</v>
      </c>
      <c r="E5378" s="1" t="s">
        <v>42</v>
      </c>
      <c r="F5378" s="1" t="s">
        <v>107</v>
      </c>
      <c r="G5378" s="1" t="s">
        <v>59</v>
      </c>
      <c r="H5378" s="1" t="s">
        <v>144</v>
      </c>
      <c r="I5378" s="1" t="s">
        <v>68</v>
      </c>
      <c r="J5378" s="1" t="s">
        <v>47</v>
      </c>
      <c r="K5378" s="1" t="s">
        <v>49</v>
      </c>
      <c r="L5378" s="1" t="s">
        <v>48</v>
      </c>
      <c r="M5378" s="1" t="s">
        <v>48</v>
      </c>
      <c r="N5378" s="1" t="s">
        <v>48</v>
      </c>
      <c r="O5378" s="1" t="s">
        <v>48</v>
      </c>
      <c r="P5378" s="1" t="s">
        <v>48</v>
      </c>
      <c r="Q5378" s="1" t="s">
        <v>48</v>
      </c>
      <c r="R5378" s="1" t="s">
        <v>48</v>
      </c>
      <c r="S5378" s="1" t="s">
        <v>48</v>
      </c>
      <c r="T5378" s="1" t="s">
        <v>49</v>
      </c>
      <c r="U5378" s="1" t="s">
        <v>48</v>
      </c>
      <c r="V5378" s="1" t="s">
        <v>48</v>
      </c>
      <c r="W5378" s="1" t="s">
        <v>48</v>
      </c>
      <c r="X5378" s="1" t="s">
        <v>62</v>
      </c>
      <c r="AC5378" s="1" t="s">
        <v>5712</v>
      </c>
      <c r="AD5378" s="1" t="s">
        <v>5712</v>
      </c>
      <c r="AK5378" s="1" t="s">
        <v>63</v>
      </c>
      <c r="AN5378" s="1" t="s">
        <v>5712</v>
      </c>
      <c r="AP5378" s="1" t="s">
        <v>5712</v>
      </c>
      <c r="AR5378" s="1" t="s">
        <v>5712</v>
      </c>
      <c r="AT5378" s="1" t="s">
        <v>5712</v>
      </c>
      <c r="AV5378" s="1" t="s">
        <v>964</v>
      </c>
    </row>
    <row r="5379" spans="1:53" x14ac:dyDescent="0.35">
      <c r="A5379" s="1" t="s">
        <v>18602</v>
      </c>
      <c r="B5379" s="1" t="s">
        <v>18287</v>
      </c>
      <c r="C5379" s="1" t="s">
        <v>71</v>
      </c>
      <c r="D5379">
        <v>64</v>
      </c>
      <c r="E5379" s="1" t="s">
        <v>65</v>
      </c>
      <c r="F5379" s="1" t="s">
        <v>72</v>
      </c>
      <c r="G5379" s="1" t="s">
        <v>44</v>
      </c>
      <c r="H5379" s="1" t="s">
        <v>45</v>
      </c>
      <c r="I5379" s="1" t="s">
        <v>46</v>
      </c>
      <c r="J5379" s="1" t="s">
        <v>47</v>
      </c>
      <c r="K5379" s="1" t="s">
        <v>49</v>
      </c>
      <c r="L5379" s="1" t="s">
        <v>48</v>
      </c>
      <c r="M5379" s="1" t="s">
        <v>48</v>
      </c>
      <c r="N5379" s="1" t="s">
        <v>48</v>
      </c>
      <c r="O5379" s="1" t="s">
        <v>48</v>
      </c>
      <c r="P5379" s="1" t="s">
        <v>48</v>
      </c>
      <c r="Q5379" s="1" t="s">
        <v>48</v>
      </c>
      <c r="R5379" s="1" t="s">
        <v>48</v>
      </c>
      <c r="S5379" s="1" t="s">
        <v>48</v>
      </c>
      <c r="T5379" s="1" t="s">
        <v>49</v>
      </c>
      <c r="U5379" s="1" t="s">
        <v>48</v>
      </c>
      <c r="V5379" s="1" t="s">
        <v>48</v>
      </c>
      <c r="W5379" s="1" t="s">
        <v>48</v>
      </c>
      <c r="X5379" s="1" t="s">
        <v>62</v>
      </c>
      <c r="AC5379" s="1" t="s">
        <v>5712</v>
      </c>
      <c r="AD5379" s="1" t="s">
        <v>5712</v>
      </c>
      <c r="AK5379" s="1" t="s">
        <v>63</v>
      </c>
      <c r="AN5379" s="1" t="s">
        <v>5712</v>
      </c>
      <c r="AP5379" s="1" t="s">
        <v>5712</v>
      </c>
      <c r="AR5379" s="1" t="s">
        <v>5712</v>
      </c>
      <c r="AT5379" s="1" t="s">
        <v>5712</v>
      </c>
      <c r="AV5379" s="1" t="s">
        <v>965</v>
      </c>
      <c r="AW5379" s="1" t="s">
        <v>966</v>
      </c>
      <c r="BA5379" s="1" t="s">
        <v>967</v>
      </c>
    </row>
    <row r="5380" spans="1:53" x14ac:dyDescent="0.35">
      <c r="A5380" s="1" t="s">
        <v>18603</v>
      </c>
      <c r="B5380" s="1" t="s">
        <v>18287</v>
      </c>
      <c r="C5380" s="1" t="s">
        <v>41</v>
      </c>
      <c r="D5380">
        <v>70</v>
      </c>
      <c r="E5380" s="1" t="s">
        <v>65</v>
      </c>
      <c r="F5380" s="1" t="s">
        <v>66</v>
      </c>
      <c r="G5380" s="1" t="s">
        <v>59</v>
      </c>
      <c r="H5380" s="1" t="s">
        <v>79</v>
      </c>
      <c r="I5380" s="1" t="s">
        <v>110</v>
      </c>
      <c r="J5380" s="1" t="s">
        <v>80</v>
      </c>
      <c r="K5380" s="1" t="s">
        <v>48</v>
      </c>
      <c r="L5380" s="1" t="s">
        <v>48</v>
      </c>
      <c r="M5380" s="1" t="s">
        <v>48</v>
      </c>
      <c r="N5380" s="1" t="s">
        <v>48</v>
      </c>
      <c r="O5380" s="1" t="s">
        <v>48</v>
      </c>
      <c r="P5380" s="1" t="s">
        <v>48</v>
      </c>
      <c r="Q5380" s="1" t="s">
        <v>48</v>
      </c>
      <c r="R5380" s="1" t="s">
        <v>48</v>
      </c>
      <c r="S5380" s="1" t="s">
        <v>48</v>
      </c>
      <c r="T5380" s="1" t="s">
        <v>48</v>
      </c>
      <c r="U5380" s="1" t="s">
        <v>48</v>
      </c>
      <c r="V5380" s="1" t="s">
        <v>48</v>
      </c>
      <c r="W5380" s="1" t="s">
        <v>49</v>
      </c>
      <c r="X5380" s="1" t="s">
        <v>116</v>
      </c>
      <c r="Y5380" s="1" t="s">
        <v>968</v>
      </c>
      <c r="Z5380" s="1" t="s">
        <v>969</v>
      </c>
      <c r="AA5380" s="1" t="s">
        <v>969</v>
      </c>
      <c r="AC5380" s="1" t="s">
        <v>129</v>
      </c>
      <c r="AD5380" s="1" t="s">
        <v>5712</v>
      </c>
      <c r="AK5380" s="1" t="s">
        <v>55</v>
      </c>
      <c r="AN5380" s="1" t="s">
        <v>5712</v>
      </c>
      <c r="AP5380" s="1" t="s">
        <v>5712</v>
      </c>
      <c r="AR5380" s="1" t="s">
        <v>5712</v>
      </c>
      <c r="AT5380" s="1" t="s">
        <v>5712</v>
      </c>
      <c r="AV5380" s="1" t="s">
        <v>970</v>
      </c>
    </row>
    <row r="5381" spans="1:53" x14ac:dyDescent="0.35">
      <c r="A5381" s="1" t="s">
        <v>18604</v>
      </c>
      <c r="B5381" s="1" t="s">
        <v>18287</v>
      </c>
      <c r="C5381" s="1" t="s">
        <v>41</v>
      </c>
      <c r="D5381">
        <v>76</v>
      </c>
      <c r="E5381" s="1" t="s">
        <v>65</v>
      </c>
      <c r="F5381" s="1" t="s">
        <v>66</v>
      </c>
      <c r="G5381" s="1" t="s">
        <v>44</v>
      </c>
      <c r="H5381" s="1" t="s">
        <v>67</v>
      </c>
      <c r="I5381" s="1" t="s">
        <v>90</v>
      </c>
      <c r="J5381" s="1" t="s">
        <v>80</v>
      </c>
      <c r="K5381" s="1" t="s">
        <v>48</v>
      </c>
      <c r="L5381" s="1" t="s">
        <v>48</v>
      </c>
      <c r="M5381" s="1" t="s">
        <v>48</v>
      </c>
      <c r="N5381" s="1" t="s">
        <v>48</v>
      </c>
      <c r="O5381" s="1" t="s">
        <v>48</v>
      </c>
      <c r="P5381" s="1" t="s">
        <v>48</v>
      </c>
      <c r="Q5381" s="1" t="s">
        <v>48</v>
      </c>
      <c r="R5381" s="1" t="s">
        <v>48</v>
      </c>
      <c r="S5381" s="1" t="s">
        <v>48</v>
      </c>
      <c r="T5381" s="1" t="s">
        <v>48</v>
      </c>
      <c r="U5381" s="1" t="s">
        <v>48</v>
      </c>
      <c r="V5381" s="1" t="s">
        <v>48</v>
      </c>
      <c r="W5381" s="1" t="s">
        <v>49</v>
      </c>
      <c r="X5381" s="1" t="s">
        <v>62</v>
      </c>
      <c r="AC5381" s="1" t="s">
        <v>5712</v>
      </c>
      <c r="AD5381" s="1" t="s">
        <v>5712</v>
      </c>
      <c r="AK5381" s="1" t="s">
        <v>63</v>
      </c>
      <c r="AN5381" s="1" t="s">
        <v>5712</v>
      </c>
      <c r="AP5381" s="1" t="s">
        <v>5712</v>
      </c>
      <c r="AR5381" s="1" t="s">
        <v>5712</v>
      </c>
      <c r="AT5381" s="1" t="s">
        <v>5712</v>
      </c>
      <c r="AV5381" s="1" t="s">
        <v>971</v>
      </c>
    </row>
    <row r="5382" spans="1:53" x14ac:dyDescent="0.35">
      <c r="A5382" s="1" t="s">
        <v>18605</v>
      </c>
      <c r="B5382" s="1" t="s">
        <v>18287</v>
      </c>
      <c r="C5382" s="1" t="s">
        <v>71</v>
      </c>
      <c r="D5382">
        <v>50</v>
      </c>
      <c r="E5382" s="1" t="s">
        <v>42</v>
      </c>
      <c r="F5382" s="1" t="s">
        <v>107</v>
      </c>
      <c r="G5382" s="1" t="s">
        <v>85</v>
      </c>
      <c r="H5382" s="1" t="s">
        <v>45</v>
      </c>
      <c r="I5382" s="1" t="s">
        <v>74</v>
      </c>
      <c r="J5382" s="1" t="s">
        <v>47</v>
      </c>
      <c r="K5382" s="1" t="s">
        <v>49</v>
      </c>
      <c r="L5382" s="1" t="s">
        <v>48</v>
      </c>
      <c r="M5382" s="1" t="s">
        <v>48</v>
      </c>
      <c r="N5382" s="1" t="s">
        <v>48</v>
      </c>
      <c r="O5382" s="1" t="s">
        <v>48</v>
      </c>
      <c r="P5382" s="1" t="s">
        <v>48</v>
      </c>
      <c r="Q5382" s="1" t="s">
        <v>48</v>
      </c>
      <c r="R5382" s="1" t="s">
        <v>48</v>
      </c>
      <c r="S5382" s="1" t="s">
        <v>48</v>
      </c>
      <c r="T5382" s="1" t="s">
        <v>49</v>
      </c>
      <c r="U5382" s="1" t="s">
        <v>48</v>
      </c>
      <c r="V5382" s="1" t="s">
        <v>48</v>
      </c>
      <c r="W5382" s="1" t="s">
        <v>48</v>
      </c>
      <c r="X5382" s="1" t="s">
        <v>62</v>
      </c>
      <c r="Z5382" s="1" t="s">
        <v>972</v>
      </c>
      <c r="AA5382" s="1" t="s">
        <v>972</v>
      </c>
      <c r="AC5382" s="1" t="s">
        <v>120</v>
      </c>
      <c r="AD5382" s="1" t="s">
        <v>5712</v>
      </c>
      <c r="AK5382" s="1" t="s">
        <v>55</v>
      </c>
      <c r="AN5382" s="1" t="s">
        <v>5712</v>
      </c>
      <c r="AP5382" s="1" t="s">
        <v>131</v>
      </c>
      <c r="AQ5382" s="1" t="s">
        <v>973</v>
      </c>
      <c r="AR5382" s="1" t="s">
        <v>87</v>
      </c>
      <c r="AS5382" s="1" t="s">
        <v>974</v>
      </c>
      <c r="AT5382" s="1" t="s">
        <v>5712</v>
      </c>
      <c r="AV5382" s="1" t="s">
        <v>975</v>
      </c>
      <c r="AW5382" s="1" t="s">
        <v>976</v>
      </c>
      <c r="AX5382" s="1" t="s">
        <v>977</v>
      </c>
    </row>
    <row r="5383" spans="1:53" x14ac:dyDescent="0.35">
      <c r="A5383" s="1" t="s">
        <v>18606</v>
      </c>
      <c r="B5383" s="1" t="s">
        <v>18287</v>
      </c>
      <c r="C5383" s="1" t="s">
        <v>71</v>
      </c>
      <c r="D5383">
        <v>69</v>
      </c>
      <c r="E5383" s="1" t="s">
        <v>65</v>
      </c>
      <c r="F5383" s="1" t="s">
        <v>43</v>
      </c>
      <c r="G5383" s="1" t="s">
        <v>44</v>
      </c>
      <c r="H5383" s="1" t="s">
        <v>67</v>
      </c>
      <c r="I5383" s="1" t="s">
        <v>90</v>
      </c>
      <c r="J5383" s="1" t="s">
        <v>47</v>
      </c>
      <c r="K5383" s="1" t="s">
        <v>48</v>
      </c>
      <c r="L5383" s="1" t="s">
        <v>48</v>
      </c>
      <c r="M5383" s="1" t="s">
        <v>48</v>
      </c>
      <c r="N5383" s="1" t="s">
        <v>48</v>
      </c>
      <c r="O5383" s="1" t="s">
        <v>49</v>
      </c>
      <c r="P5383" s="1" t="s">
        <v>48</v>
      </c>
      <c r="Q5383" s="1" t="s">
        <v>48</v>
      </c>
      <c r="R5383" s="1" t="s">
        <v>48</v>
      </c>
      <c r="S5383" s="1" t="s">
        <v>48</v>
      </c>
      <c r="T5383" s="1" t="s">
        <v>48</v>
      </c>
      <c r="U5383" s="1" t="s">
        <v>48</v>
      </c>
      <c r="V5383" s="1" t="s">
        <v>48</v>
      </c>
      <c r="W5383" s="1" t="s">
        <v>48</v>
      </c>
      <c r="X5383" s="1" t="s">
        <v>62</v>
      </c>
      <c r="AC5383" s="1" t="s">
        <v>5712</v>
      </c>
      <c r="AD5383" s="1" t="s">
        <v>5712</v>
      </c>
      <c r="AK5383" s="1" t="s">
        <v>55</v>
      </c>
      <c r="AN5383" s="1" t="s">
        <v>5712</v>
      </c>
      <c r="AP5383" s="1" t="s">
        <v>5712</v>
      </c>
      <c r="AR5383" s="1" t="s">
        <v>5712</v>
      </c>
      <c r="AT5383" s="1" t="s">
        <v>5712</v>
      </c>
      <c r="AV5383" s="1" t="s">
        <v>978</v>
      </c>
    </row>
    <row r="5384" spans="1:53" x14ac:dyDescent="0.35">
      <c r="A5384" s="1" t="s">
        <v>18607</v>
      </c>
      <c r="B5384" s="1" t="s">
        <v>18287</v>
      </c>
      <c r="C5384" s="1" t="s">
        <v>41</v>
      </c>
      <c r="D5384">
        <v>50</v>
      </c>
      <c r="E5384" s="1" t="s">
        <v>42</v>
      </c>
      <c r="F5384" s="1" t="s">
        <v>72</v>
      </c>
      <c r="G5384" s="1" t="s">
        <v>98</v>
      </c>
      <c r="H5384" s="1" t="s">
        <v>45</v>
      </c>
      <c r="I5384" s="1" t="s">
        <v>74</v>
      </c>
      <c r="J5384" s="1" t="s">
        <v>47</v>
      </c>
      <c r="K5384" s="1" t="s">
        <v>48</v>
      </c>
      <c r="L5384" s="1" t="s">
        <v>48</v>
      </c>
      <c r="M5384" s="1" t="s">
        <v>49</v>
      </c>
      <c r="N5384" s="1" t="s">
        <v>48</v>
      </c>
      <c r="O5384" s="1" t="s">
        <v>48</v>
      </c>
      <c r="P5384" s="1" t="s">
        <v>48</v>
      </c>
      <c r="Q5384" s="1" t="s">
        <v>48</v>
      </c>
      <c r="R5384" s="1" t="s">
        <v>48</v>
      </c>
      <c r="S5384" s="1" t="s">
        <v>48</v>
      </c>
      <c r="T5384" s="1" t="s">
        <v>48</v>
      </c>
      <c r="U5384" s="1" t="s">
        <v>48</v>
      </c>
      <c r="V5384" s="1" t="s">
        <v>48</v>
      </c>
      <c r="W5384" s="1" t="s">
        <v>48</v>
      </c>
      <c r="X5384" s="1" t="s">
        <v>62</v>
      </c>
      <c r="Z5384" s="1" t="s">
        <v>979</v>
      </c>
      <c r="AA5384" s="1" t="s">
        <v>979</v>
      </c>
      <c r="AC5384" s="1" t="s">
        <v>94</v>
      </c>
      <c r="AD5384" s="1" t="s">
        <v>5712</v>
      </c>
      <c r="AK5384" s="1" t="s">
        <v>55</v>
      </c>
      <c r="AN5384" s="1" t="s">
        <v>5712</v>
      </c>
      <c r="AP5384" s="1" t="s">
        <v>5712</v>
      </c>
      <c r="AR5384" s="1" t="s">
        <v>5712</v>
      </c>
      <c r="AT5384" s="1" t="s">
        <v>5712</v>
      </c>
      <c r="AV5384" s="1" t="s">
        <v>980</v>
      </c>
      <c r="AW5384" s="1" t="s">
        <v>981</v>
      </c>
      <c r="AX5384" s="1" t="s">
        <v>982</v>
      </c>
      <c r="AY5384" s="1" t="s">
        <v>983</v>
      </c>
      <c r="AZ5384" s="1" t="s">
        <v>984</v>
      </c>
      <c r="BA5384" s="1" t="s">
        <v>985</v>
      </c>
    </row>
    <row r="5385" spans="1:53" x14ac:dyDescent="0.35">
      <c r="A5385" s="1" t="s">
        <v>18608</v>
      </c>
      <c r="B5385" s="1" t="s">
        <v>18287</v>
      </c>
      <c r="C5385" s="1" t="s">
        <v>71</v>
      </c>
      <c r="D5385">
        <v>63</v>
      </c>
      <c r="E5385" s="1" t="s">
        <v>65</v>
      </c>
      <c r="F5385" s="1" t="s">
        <v>72</v>
      </c>
      <c r="G5385" s="1" t="s">
        <v>44</v>
      </c>
      <c r="H5385" s="1" t="s">
        <v>45</v>
      </c>
      <c r="I5385" s="1" t="s">
        <v>110</v>
      </c>
      <c r="J5385" s="1" t="s">
        <v>47</v>
      </c>
      <c r="K5385" s="1" t="s">
        <v>48</v>
      </c>
      <c r="L5385" s="1" t="s">
        <v>48</v>
      </c>
      <c r="M5385" s="1" t="s">
        <v>48</v>
      </c>
      <c r="N5385" s="1" t="s">
        <v>48</v>
      </c>
      <c r="O5385" s="1" t="s">
        <v>48</v>
      </c>
      <c r="P5385" s="1" t="s">
        <v>48</v>
      </c>
      <c r="Q5385" s="1" t="s">
        <v>48</v>
      </c>
      <c r="R5385" s="1" t="s">
        <v>48</v>
      </c>
      <c r="S5385" s="1" t="s">
        <v>49</v>
      </c>
      <c r="T5385" s="1" t="s">
        <v>48</v>
      </c>
      <c r="U5385" s="1" t="s">
        <v>48</v>
      </c>
      <c r="V5385" s="1" t="s">
        <v>48</v>
      </c>
      <c r="W5385" s="1" t="s">
        <v>48</v>
      </c>
      <c r="X5385" s="1" t="s">
        <v>62</v>
      </c>
      <c r="AC5385" s="1" t="s">
        <v>5712</v>
      </c>
      <c r="AD5385" s="1" t="s">
        <v>5712</v>
      </c>
      <c r="AK5385" s="1" t="s">
        <v>77</v>
      </c>
      <c r="AN5385" s="1" t="s">
        <v>5712</v>
      </c>
      <c r="AP5385" s="1" t="s">
        <v>5712</v>
      </c>
      <c r="AR5385" s="1" t="s">
        <v>5712</v>
      </c>
      <c r="AT5385" s="1" t="s">
        <v>5712</v>
      </c>
      <c r="AV5385" s="1" t="s">
        <v>986</v>
      </c>
    </row>
    <row r="5386" spans="1:53" x14ac:dyDescent="0.35">
      <c r="A5386" s="1" t="s">
        <v>18609</v>
      </c>
      <c r="B5386" s="1" t="s">
        <v>18287</v>
      </c>
      <c r="C5386" s="1" t="s">
        <v>71</v>
      </c>
      <c r="D5386">
        <v>58</v>
      </c>
      <c r="E5386" s="1" t="s">
        <v>65</v>
      </c>
      <c r="F5386" s="1" t="s">
        <v>66</v>
      </c>
      <c r="G5386" s="1" t="s">
        <v>73</v>
      </c>
      <c r="H5386" s="1" t="s">
        <v>79</v>
      </c>
      <c r="I5386" s="1" t="s">
        <v>61</v>
      </c>
      <c r="J5386" s="1" t="s">
        <v>47</v>
      </c>
      <c r="K5386" s="1" t="s">
        <v>48</v>
      </c>
      <c r="L5386" s="1" t="s">
        <v>48</v>
      </c>
      <c r="M5386" s="1" t="s">
        <v>49</v>
      </c>
      <c r="N5386" s="1" t="s">
        <v>48</v>
      </c>
      <c r="O5386" s="1" t="s">
        <v>48</v>
      </c>
      <c r="P5386" s="1" t="s">
        <v>48</v>
      </c>
      <c r="Q5386" s="1" t="s">
        <v>48</v>
      </c>
      <c r="R5386" s="1" t="s">
        <v>48</v>
      </c>
      <c r="S5386" s="1" t="s">
        <v>48</v>
      </c>
      <c r="T5386" s="1" t="s">
        <v>48</v>
      </c>
      <c r="U5386" s="1" t="s">
        <v>48</v>
      </c>
      <c r="V5386" s="1" t="s">
        <v>48</v>
      </c>
      <c r="W5386" s="1" t="s">
        <v>48</v>
      </c>
      <c r="X5386" s="1" t="s">
        <v>116</v>
      </c>
      <c r="Y5386" s="1" t="s">
        <v>987</v>
      </c>
      <c r="AC5386" s="1" t="s">
        <v>5712</v>
      </c>
      <c r="AD5386" s="1" t="s">
        <v>5712</v>
      </c>
      <c r="AK5386" s="1" t="s">
        <v>63</v>
      </c>
      <c r="AN5386" s="1" t="s">
        <v>5712</v>
      </c>
      <c r="AP5386" s="1" t="s">
        <v>5712</v>
      </c>
      <c r="AR5386" s="1" t="s">
        <v>5712</v>
      </c>
      <c r="AT5386" s="1" t="s">
        <v>5712</v>
      </c>
      <c r="AV5386" s="1" t="s">
        <v>988</v>
      </c>
    </row>
    <row r="5387" spans="1:53" x14ac:dyDescent="0.35">
      <c r="A5387" s="1" t="s">
        <v>18610</v>
      </c>
      <c r="B5387" s="1" t="s">
        <v>18287</v>
      </c>
      <c r="C5387" s="1" t="s">
        <v>71</v>
      </c>
      <c r="D5387">
        <v>74</v>
      </c>
      <c r="E5387" s="1" t="s">
        <v>65</v>
      </c>
      <c r="F5387" s="1" t="s">
        <v>66</v>
      </c>
      <c r="G5387" s="1" t="s">
        <v>44</v>
      </c>
      <c r="H5387" s="1" t="s">
        <v>67</v>
      </c>
      <c r="I5387" s="1" t="s">
        <v>68</v>
      </c>
      <c r="J5387" s="1" t="s">
        <v>47</v>
      </c>
      <c r="K5387" s="1" t="s">
        <v>49</v>
      </c>
      <c r="L5387" s="1" t="s">
        <v>48</v>
      </c>
      <c r="M5387" s="1" t="s">
        <v>48</v>
      </c>
      <c r="N5387" s="1" t="s">
        <v>48</v>
      </c>
      <c r="O5387" s="1" t="s">
        <v>48</v>
      </c>
      <c r="P5387" s="1" t="s">
        <v>48</v>
      </c>
      <c r="Q5387" s="1" t="s">
        <v>48</v>
      </c>
      <c r="R5387" s="1" t="s">
        <v>48</v>
      </c>
      <c r="S5387" s="1" t="s">
        <v>48</v>
      </c>
      <c r="T5387" s="1" t="s">
        <v>49</v>
      </c>
      <c r="U5387" s="1" t="s">
        <v>48</v>
      </c>
      <c r="V5387" s="1" t="s">
        <v>48</v>
      </c>
      <c r="W5387" s="1" t="s">
        <v>48</v>
      </c>
      <c r="X5387" s="1" t="s">
        <v>116</v>
      </c>
      <c r="Y5387" s="1" t="s">
        <v>989</v>
      </c>
      <c r="AC5387" s="1" t="s">
        <v>5712</v>
      </c>
      <c r="AD5387" s="1" t="s">
        <v>5712</v>
      </c>
      <c r="AK5387" s="1" t="s">
        <v>77</v>
      </c>
      <c r="AN5387" s="1" t="s">
        <v>81</v>
      </c>
      <c r="AP5387" s="1" t="s">
        <v>81</v>
      </c>
      <c r="AR5387" s="1" t="s">
        <v>5712</v>
      </c>
      <c r="AT5387" s="1" t="s">
        <v>82</v>
      </c>
      <c r="AU5387" s="1" t="s">
        <v>990</v>
      </c>
      <c r="AV5387" s="1" t="s">
        <v>991</v>
      </c>
    </row>
    <row r="5388" spans="1:53" x14ac:dyDescent="0.35">
      <c r="A5388" s="1" t="s">
        <v>18611</v>
      </c>
      <c r="B5388" s="1" t="s">
        <v>18287</v>
      </c>
      <c r="C5388" s="1" t="s">
        <v>71</v>
      </c>
      <c r="D5388">
        <v>42</v>
      </c>
      <c r="E5388" s="1" t="s">
        <v>42</v>
      </c>
      <c r="F5388" s="1" t="s">
        <v>43</v>
      </c>
      <c r="G5388" s="1" t="s">
        <v>44</v>
      </c>
      <c r="H5388" s="1" t="s">
        <v>67</v>
      </c>
      <c r="I5388" s="1" t="s">
        <v>125</v>
      </c>
      <c r="J5388" s="1" t="s">
        <v>80</v>
      </c>
      <c r="K5388" s="1" t="s">
        <v>48</v>
      </c>
      <c r="L5388" s="1" t="s">
        <v>48</v>
      </c>
      <c r="M5388" s="1" t="s">
        <v>48</v>
      </c>
      <c r="N5388" s="1" t="s">
        <v>48</v>
      </c>
      <c r="O5388" s="1" t="s">
        <v>48</v>
      </c>
      <c r="P5388" s="1" t="s">
        <v>48</v>
      </c>
      <c r="Q5388" s="1" t="s">
        <v>48</v>
      </c>
      <c r="R5388" s="1" t="s">
        <v>48</v>
      </c>
      <c r="S5388" s="1" t="s">
        <v>48</v>
      </c>
      <c r="T5388" s="1" t="s">
        <v>48</v>
      </c>
      <c r="U5388" s="1" t="s">
        <v>48</v>
      </c>
      <c r="V5388" s="1" t="s">
        <v>48</v>
      </c>
      <c r="W5388" s="1" t="s">
        <v>49</v>
      </c>
      <c r="X5388" s="1" t="s">
        <v>62</v>
      </c>
      <c r="AC5388" s="1" t="s">
        <v>5712</v>
      </c>
      <c r="AD5388" s="1" t="s">
        <v>5712</v>
      </c>
      <c r="AK5388" s="1" t="s">
        <v>77</v>
      </c>
      <c r="AN5388" s="1" t="s">
        <v>5712</v>
      </c>
      <c r="AP5388" s="1" t="s">
        <v>5712</v>
      </c>
      <c r="AR5388" s="1" t="s">
        <v>5712</v>
      </c>
      <c r="AT5388" s="1" t="s">
        <v>5712</v>
      </c>
      <c r="AV5388" s="1" t="s">
        <v>992</v>
      </c>
    </row>
    <row r="5389" spans="1:53" x14ac:dyDescent="0.35">
      <c r="A5389" s="1" t="s">
        <v>18612</v>
      </c>
      <c r="B5389" s="1" t="s">
        <v>18287</v>
      </c>
      <c r="C5389" s="1" t="s">
        <v>71</v>
      </c>
      <c r="D5389">
        <v>74</v>
      </c>
      <c r="E5389" s="1" t="s">
        <v>65</v>
      </c>
      <c r="F5389" s="1" t="s">
        <v>66</v>
      </c>
      <c r="G5389" s="1" t="s">
        <v>73</v>
      </c>
      <c r="H5389" s="1" t="s">
        <v>67</v>
      </c>
      <c r="I5389" s="1" t="s">
        <v>46</v>
      </c>
      <c r="J5389" s="1" t="s">
        <v>80</v>
      </c>
      <c r="K5389" s="1" t="s">
        <v>48</v>
      </c>
      <c r="L5389" s="1" t="s">
        <v>48</v>
      </c>
      <c r="M5389" s="1" t="s">
        <v>48</v>
      </c>
      <c r="N5389" s="1" t="s">
        <v>48</v>
      </c>
      <c r="O5389" s="1" t="s">
        <v>48</v>
      </c>
      <c r="P5389" s="1" t="s">
        <v>48</v>
      </c>
      <c r="Q5389" s="1" t="s">
        <v>48</v>
      </c>
      <c r="R5389" s="1" t="s">
        <v>48</v>
      </c>
      <c r="S5389" s="1" t="s">
        <v>48</v>
      </c>
      <c r="T5389" s="1" t="s">
        <v>48</v>
      </c>
      <c r="U5389" s="1" t="s">
        <v>48</v>
      </c>
      <c r="V5389" s="1" t="s">
        <v>48</v>
      </c>
      <c r="W5389" s="1" t="s">
        <v>49</v>
      </c>
      <c r="X5389" s="1" t="s">
        <v>51</v>
      </c>
      <c r="Y5389" s="1" t="s">
        <v>993</v>
      </c>
      <c r="Z5389" s="1" t="s">
        <v>994</v>
      </c>
      <c r="AA5389" s="1" t="s">
        <v>994</v>
      </c>
      <c r="AC5389" s="1" t="s">
        <v>94</v>
      </c>
      <c r="AD5389" s="1" t="s">
        <v>5712</v>
      </c>
      <c r="AK5389" s="1" t="s">
        <v>55</v>
      </c>
      <c r="AN5389" s="1" t="s">
        <v>5712</v>
      </c>
      <c r="AP5389" s="1" t="s">
        <v>5712</v>
      </c>
      <c r="AR5389" s="1" t="s">
        <v>5712</v>
      </c>
      <c r="AT5389" s="1" t="s">
        <v>5712</v>
      </c>
      <c r="AV5389" s="1" t="s">
        <v>995</v>
      </c>
      <c r="AW5389" s="1" t="s">
        <v>996</v>
      </c>
      <c r="AX5389" s="1" t="s">
        <v>997</v>
      </c>
      <c r="AY5389" s="1" t="s">
        <v>998</v>
      </c>
      <c r="AZ5389" s="1" t="s">
        <v>999</v>
      </c>
      <c r="BA5389" s="1" t="s">
        <v>1000</v>
      </c>
    </row>
    <row r="5390" spans="1:53" x14ac:dyDescent="0.35">
      <c r="A5390" s="1" t="s">
        <v>18613</v>
      </c>
      <c r="B5390" s="1" t="s">
        <v>18287</v>
      </c>
      <c r="C5390" s="1" t="s">
        <v>41</v>
      </c>
      <c r="D5390">
        <v>36</v>
      </c>
      <c r="E5390" s="1" t="s">
        <v>42</v>
      </c>
      <c r="F5390" s="1" t="s">
        <v>107</v>
      </c>
      <c r="G5390" s="1" t="s">
        <v>98</v>
      </c>
      <c r="H5390" s="1" t="s">
        <v>45</v>
      </c>
      <c r="I5390" s="1" t="s">
        <v>74</v>
      </c>
      <c r="J5390" s="1" t="s">
        <v>80</v>
      </c>
      <c r="K5390" s="1" t="s">
        <v>48</v>
      </c>
      <c r="L5390" s="1" t="s">
        <v>48</v>
      </c>
      <c r="M5390" s="1" t="s">
        <v>48</v>
      </c>
      <c r="N5390" s="1" t="s">
        <v>48</v>
      </c>
      <c r="O5390" s="1" t="s">
        <v>48</v>
      </c>
      <c r="P5390" s="1" t="s">
        <v>48</v>
      </c>
      <c r="Q5390" s="1" t="s">
        <v>48</v>
      </c>
      <c r="R5390" s="1" t="s">
        <v>48</v>
      </c>
      <c r="S5390" s="1" t="s">
        <v>48</v>
      </c>
      <c r="T5390" s="1" t="s">
        <v>48</v>
      </c>
      <c r="U5390" s="1" t="s">
        <v>48</v>
      </c>
      <c r="V5390" s="1" t="s">
        <v>48</v>
      </c>
      <c r="W5390" s="1" t="s">
        <v>49</v>
      </c>
      <c r="X5390" s="1" t="s">
        <v>62</v>
      </c>
      <c r="Z5390" s="1" t="s">
        <v>1001</v>
      </c>
      <c r="AA5390" s="1" t="s">
        <v>1001</v>
      </c>
      <c r="AC5390" s="1" t="s">
        <v>129</v>
      </c>
      <c r="AD5390" s="1" t="s">
        <v>5712</v>
      </c>
      <c r="AK5390" s="1" t="s">
        <v>77</v>
      </c>
      <c r="AN5390" s="1" t="s">
        <v>5712</v>
      </c>
      <c r="AP5390" s="1" t="s">
        <v>5712</v>
      </c>
      <c r="AR5390" s="1" t="s">
        <v>5712</v>
      </c>
      <c r="AT5390" s="1" t="s">
        <v>5712</v>
      </c>
      <c r="AV5390" s="1" t="s">
        <v>1002</v>
      </c>
      <c r="AW5390" s="1" t="s">
        <v>1003</v>
      </c>
    </row>
    <row r="5391" spans="1:53" x14ac:dyDescent="0.35">
      <c r="A5391" s="1" t="s">
        <v>18614</v>
      </c>
      <c r="B5391" s="1" t="s">
        <v>18287</v>
      </c>
      <c r="C5391" s="1" t="s">
        <v>71</v>
      </c>
      <c r="D5391">
        <v>61</v>
      </c>
      <c r="E5391" s="1" t="s">
        <v>65</v>
      </c>
      <c r="F5391" s="1" t="s">
        <v>66</v>
      </c>
      <c r="G5391" s="1" t="s">
        <v>44</v>
      </c>
      <c r="H5391" s="1" t="s">
        <v>92</v>
      </c>
      <c r="I5391" s="1" t="s">
        <v>90</v>
      </c>
      <c r="J5391" s="1" t="s">
        <v>80</v>
      </c>
      <c r="K5391" s="1" t="s">
        <v>48</v>
      </c>
      <c r="L5391" s="1" t="s">
        <v>48</v>
      </c>
      <c r="M5391" s="1" t="s">
        <v>48</v>
      </c>
      <c r="N5391" s="1" t="s">
        <v>48</v>
      </c>
      <c r="O5391" s="1" t="s">
        <v>48</v>
      </c>
      <c r="P5391" s="1" t="s">
        <v>48</v>
      </c>
      <c r="Q5391" s="1" t="s">
        <v>48</v>
      </c>
      <c r="R5391" s="1" t="s">
        <v>48</v>
      </c>
      <c r="S5391" s="1" t="s">
        <v>48</v>
      </c>
      <c r="T5391" s="1" t="s">
        <v>48</v>
      </c>
      <c r="U5391" s="1" t="s">
        <v>48</v>
      </c>
      <c r="V5391" s="1" t="s">
        <v>49</v>
      </c>
      <c r="W5391" s="1" t="s">
        <v>48</v>
      </c>
      <c r="X5391" s="1" t="s">
        <v>62</v>
      </c>
      <c r="Z5391" s="1" t="s">
        <v>1004</v>
      </c>
      <c r="AA5391" s="1" t="s">
        <v>1004</v>
      </c>
      <c r="AC5391" s="1" t="s">
        <v>94</v>
      </c>
      <c r="AD5391" s="1" t="s">
        <v>5712</v>
      </c>
      <c r="AK5391" s="1" t="s">
        <v>55</v>
      </c>
      <c r="AN5391" s="1" t="s">
        <v>5712</v>
      </c>
      <c r="AP5391" s="1" t="s">
        <v>5712</v>
      </c>
      <c r="AR5391" s="1" t="s">
        <v>5712</v>
      </c>
      <c r="AT5391" s="1" t="s">
        <v>5712</v>
      </c>
      <c r="AV5391" s="1" t="s">
        <v>1005</v>
      </c>
    </row>
    <row r="5392" spans="1:53" x14ac:dyDescent="0.35">
      <c r="A5392" s="1" t="s">
        <v>18615</v>
      </c>
      <c r="B5392" s="1" t="s">
        <v>18287</v>
      </c>
      <c r="C5392" s="1" t="s">
        <v>71</v>
      </c>
      <c r="D5392">
        <v>71</v>
      </c>
      <c r="E5392" s="1" t="s">
        <v>65</v>
      </c>
      <c r="F5392" s="1" t="s">
        <v>43</v>
      </c>
      <c r="G5392" s="1" t="s">
        <v>44</v>
      </c>
      <c r="H5392" s="1" t="s">
        <v>67</v>
      </c>
      <c r="I5392" s="1" t="s">
        <v>90</v>
      </c>
      <c r="J5392" s="1" t="s">
        <v>47</v>
      </c>
      <c r="K5392" s="1" t="s">
        <v>49</v>
      </c>
      <c r="L5392" s="1" t="s">
        <v>48</v>
      </c>
      <c r="M5392" s="1" t="s">
        <v>48</v>
      </c>
      <c r="N5392" s="1" t="s">
        <v>48</v>
      </c>
      <c r="O5392" s="1" t="s">
        <v>48</v>
      </c>
      <c r="P5392" s="1" t="s">
        <v>48</v>
      </c>
      <c r="Q5392" s="1" t="s">
        <v>48</v>
      </c>
      <c r="R5392" s="1" t="s">
        <v>48</v>
      </c>
      <c r="S5392" s="1" t="s">
        <v>48</v>
      </c>
      <c r="T5392" s="1" t="s">
        <v>48</v>
      </c>
      <c r="U5392" s="1" t="s">
        <v>48</v>
      </c>
      <c r="V5392" s="1" t="s">
        <v>48</v>
      </c>
      <c r="W5392" s="1" t="s">
        <v>48</v>
      </c>
      <c r="X5392" s="1" t="s">
        <v>75</v>
      </c>
      <c r="Y5392" s="1" t="s">
        <v>1006</v>
      </c>
      <c r="AC5392" s="1" t="s">
        <v>5712</v>
      </c>
      <c r="AD5392" s="1" t="s">
        <v>5712</v>
      </c>
      <c r="AK5392" s="1" t="s">
        <v>55</v>
      </c>
      <c r="AN5392" s="1" t="s">
        <v>5712</v>
      </c>
      <c r="AP5392" s="1" t="s">
        <v>5712</v>
      </c>
      <c r="AR5392" s="1" t="s">
        <v>5712</v>
      </c>
      <c r="AT5392" s="1" t="s">
        <v>5712</v>
      </c>
      <c r="AV5392" s="1" t="s">
        <v>1007</v>
      </c>
    </row>
    <row r="5393" spans="1:53" x14ac:dyDescent="0.35">
      <c r="A5393" s="1" t="s">
        <v>18616</v>
      </c>
      <c r="B5393" s="1" t="s">
        <v>18287</v>
      </c>
      <c r="C5393" s="1" t="s">
        <v>71</v>
      </c>
      <c r="D5393">
        <v>30</v>
      </c>
      <c r="E5393" s="1" t="s">
        <v>57</v>
      </c>
      <c r="F5393" s="1" t="s">
        <v>72</v>
      </c>
      <c r="G5393" s="1" t="s">
        <v>85</v>
      </c>
      <c r="H5393" s="1" t="s">
        <v>45</v>
      </c>
      <c r="I5393" s="1" t="s">
        <v>61</v>
      </c>
      <c r="J5393" s="1" t="s">
        <v>80</v>
      </c>
      <c r="K5393" s="1" t="s">
        <v>48</v>
      </c>
      <c r="L5393" s="1" t="s">
        <v>48</v>
      </c>
      <c r="M5393" s="1" t="s">
        <v>48</v>
      </c>
      <c r="N5393" s="1" t="s">
        <v>48</v>
      </c>
      <c r="O5393" s="1" t="s">
        <v>48</v>
      </c>
      <c r="P5393" s="1" t="s">
        <v>48</v>
      </c>
      <c r="Q5393" s="1" t="s">
        <v>48</v>
      </c>
      <c r="R5393" s="1" t="s">
        <v>48</v>
      </c>
      <c r="S5393" s="1" t="s">
        <v>48</v>
      </c>
      <c r="T5393" s="1" t="s">
        <v>48</v>
      </c>
      <c r="U5393" s="1" t="s">
        <v>49</v>
      </c>
      <c r="V5393" s="1" t="s">
        <v>48</v>
      </c>
      <c r="W5393" s="1" t="s">
        <v>48</v>
      </c>
      <c r="X5393" s="1" t="s">
        <v>145</v>
      </c>
      <c r="Y5393" s="1" t="s">
        <v>1008</v>
      </c>
      <c r="Z5393" s="1" t="s">
        <v>1009</v>
      </c>
      <c r="AA5393" s="1" t="s">
        <v>1009</v>
      </c>
      <c r="AC5393" s="1" t="s">
        <v>103</v>
      </c>
      <c r="AD5393" s="1" t="s">
        <v>5712</v>
      </c>
      <c r="AK5393" s="1" t="s">
        <v>101</v>
      </c>
      <c r="AN5393" s="1" t="s">
        <v>5712</v>
      </c>
      <c r="AP5393" s="1" t="s">
        <v>5712</v>
      </c>
      <c r="AR5393" s="1" t="s">
        <v>5712</v>
      </c>
      <c r="AT5393" s="1" t="s">
        <v>5712</v>
      </c>
      <c r="AV5393" s="1" t="s">
        <v>105</v>
      </c>
    </row>
    <row r="5394" spans="1:53" x14ac:dyDescent="0.35">
      <c r="A5394" s="1" t="s">
        <v>18617</v>
      </c>
      <c r="B5394" s="1" t="s">
        <v>18287</v>
      </c>
      <c r="C5394" s="1" t="s">
        <v>41</v>
      </c>
      <c r="D5394">
        <v>44</v>
      </c>
      <c r="E5394" s="1" t="s">
        <v>42</v>
      </c>
      <c r="F5394" s="1" t="s">
        <v>72</v>
      </c>
      <c r="G5394" s="1" t="s">
        <v>73</v>
      </c>
      <c r="H5394" s="1" t="s">
        <v>109</v>
      </c>
      <c r="I5394" s="1" t="s">
        <v>99</v>
      </c>
      <c r="J5394" s="1" t="s">
        <v>80</v>
      </c>
      <c r="K5394" s="1" t="s">
        <v>48</v>
      </c>
      <c r="L5394" s="1" t="s">
        <v>48</v>
      </c>
      <c r="M5394" s="1" t="s">
        <v>48</v>
      </c>
      <c r="N5394" s="1" t="s">
        <v>48</v>
      </c>
      <c r="O5394" s="1" t="s">
        <v>48</v>
      </c>
      <c r="P5394" s="1" t="s">
        <v>48</v>
      </c>
      <c r="Q5394" s="1" t="s">
        <v>48</v>
      </c>
      <c r="R5394" s="1" t="s">
        <v>48</v>
      </c>
      <c r="S5394" s="1" t="s">
        <v>48</v>
      </c>
      <c r="T5394" s="1" t="s">
        <v>49</v>
      </c>
      <c r="U5394" s="1" t="s">
        <v>48</v>
      </c>
      <c r="V5394" s="1" t="s">
        <v>48</v>
      </c>
      <c r="W5394" s="1" t="s">
        <v>48</v>
      </c>
      <c r="X5394" s="1" t="s">
        <v>62</v>
      </c>
      <c r="AC5394" s="1" t="s">
        <v>5712</v>
      </c>
      <c r="AD5394" s="1" t="s">
        <v>5712</v>
      </c>
      <c r="AK5394" s="1" t="s">
        <v>77</v>
      </c>
      <c r="AN5394" s="1" t="s">
        <v>5712</v>
      </c>
      <c r="AP5394" s="1" t="s">
        <v>5712</v>
      </c>
      <c r="AR5394" s="1" t="s">
        <v>5712</v>
      </c>
      <c r="AT5394" s="1" t="s">
        <v>5712</v>
      </c>
      <c r="AV5394" s="1" t="s">
        <v>1010</v>
      </c>
    </row>
    <row r="5395" spans="1:53" x14ac:dyDescent="0.35">
      <c r="A5395" s="1" t="s">
        <v>18618</v>
      </c>
      <c r="B5395" s="1" t="s">
        <v>18287</v>
      </c>
      <c r="C5395" s="1" t="s">
        <v>71</v>
      </c>
      <c r="D5395">
        <v>78</v>
      </c>
      <c r="E5395" s="1" t="s">
        <v>65</v>
      </c>
      <c r="F5395" s="1" t="s">
        <v>66</v>
      </c>
      <c r="G5395" s="1" t="s">
        <v>59</v>
      </c>
      <c r="H5395" s="1" t="s">
        <v>45</v>
      </c>
      <c r="I5395" s="1" t="s">
        <v>68</v>
      </c>
      <c r="J5395" s="1" t="s">
        <v>47</v>
      </c>
      <c r="K5395" s="1" t="s">
        <v>48</v>
      </c>
      <c r="L5395" s="1" t="s">
        <v>48</v>
      </c>
      <c r="M5395" s="1" t="s">
        <v>48</v>
      </c>
      <c r="N5395" s="1" t="s">
        <v>48</v>
      </c>
      <c r="O5395" s="1" t="s">
        <v>48</v>
      </c>
      <c r="P5395" s="1" t="s">
        <v>48</v>
      </c>
      <c r="Q5395" s="1" t="s">
        <v>48</v>
      </c>
      <c r="R5395" s="1" t="s">
        <v>49</v>
      </c>
      <c r="S5395" s="1" t="s">
        <v>48</v>
      </c>
      <c r="T5395" s="1" t="s">
        <v>48</v>
      </c>
      <c r="U5395" s="1" t="s">
        <v>48</v>
      </c>
      <c r="V5395" s="1" t="s">
        <v>48</v>
      </c>
      <c r="W5395" s="1" t="s">
        <v>48</v>
      </c>
      <c r="X5395" s="1" t="s">
        <v>62</v>
      </c>
      <c r="Z5395" s="1" t="s">
        <v>1011</v>
      </c>
      <c r="AA5395" s="1" t="s">
        <v>1011</v>
      </c>
      <c r="AC5395" s="1" t="s">
        <v>129</v>
      </c>
      <c r="AD5395" s="1" t="s">
        <v>5712</v>
      </c>
      <c r="AK5395" s="1" t="s">
        <v>77</v>
      </c>
      <c r="AN5395" s="1" t="s">
        <v>5712</v>
      </c>
      <c r="AP5395" s="1" t="s">
        <v>131</v>
      </c>
      <c r="AQ5395" s="1" t="s">
        <v>1012</v>
      </c>
      <c r="AR5395" s="1" t="s">
        <v>87</v>
      </c>
      <c r="AS5395" s="1" t="s">
        <v>1013</v>
      </c>
      <c r="AT5395" s="1" t="s">
        <v>5712</v>
      </c>
      <c r="AV5395" s="1" t="s">
        <v>1014</v>
      </c>
      <c r="AW5395" s="1" t="s">
        <v>1015</v>
      </c>
      <c r="AX5395" s="1" t="s">
        <v>1016</v>
      </c>
    </row>
    <row r="5396" spans="1:53" x14ac:dyDescent="0.35">
      <c r="A5396" s="1" t="s">
        <v>18619</v>
      </c>
      <c r="B5396" s="1" t="s">
        <v>18287</v>
      </c>
      <c r="C5396" s="1" t="s">
        <v>71</v>
      </c>
      <c r="D5396">
        <v>70</v>
      </c>
      <c r="E5396" s="1" t="s">
        <v>65</v>
      </c>
      <c r="F5396" s="1" t="s">
        <v>66</v>
      </c>
      <c r="G5396" s="1" t="s">
        <v>98</v>
      </c>
      <c r="H5396" s="1" t="s">
        <v>45</v>
      </c>
      <c r="I5396" s="1" t="s">
        <v>46</v>
      </c>
      <c r="J5396" s="1" t="s">
        <v>80</v>
      </c>
      <c r="K5396" s="1" t="s">
        <v>48</v>
      </c>
      <c r="L5396" s="1" t="s">
        <v>48</v>
      </c>
      <c r="M5396" s="1" t="s">
        <v>48</v>
      </c>
      <c r="N5396" s="1" t="s">
        <v>48</v>
      </c>
      <c r="O5396" s="1" t="s">
        <v>48</v>
      </c>
      <c r="P5396" s="1" t="s">
        <v>48</v>
      </c>
      <c r="Q5396" s="1" t="s">
        <v>48</v>
      </c>
      <c r="R5396" s="1" t="s">
        <v>48</v>
      </c>
      <c r="S5396" s="1" t="s">
        <v>48</v>
      </c>
      <c r="T5396" s="1" t="s">
        <v>48</v>
      </c>
      <c r="U5396" s="1" t="s">
        <v>48</v>
      </c>
      <c r="V5396" s="1" t="s">
        <v>49</v>
      </c>
      <c r="W5396" s="1" t="s">
        <v>48</v>
      </c>
      <c r="X5396" s="1" t="s">
        <v>62</v>
      </c>
      <c r="AC5396" s="1" t="s">
        <v>5712</v>
      </c>
      <c r="AD5396" s="1" t="s">
        <v>5712</v>
      </c>
      <c r="AK5396" s="1" t="s">
        <v>55</v>
      </c>
      <c r="AN5396" s="1" t="s">
        <v>5712</v>
      </c>
      <c r="AP5396" s="1" t="s">
        <v>5712</v>
      </c>
      <c r="AR5396" s="1" t="s">
        <v>5712</v>
      </c>
      <c r="AT5396" s="1" t="s">
        <v>5712</v>
      </c>
      <c r="AV5396" s="1" t="s">
        <v>1017</v>
      </c>
      <c r="AW5396" s="1" t="s">
        <v>1018</v>
      </c>
      <c r="AX5396" s="1" t="s">
        <v>1019</v>
      </c>
    </row>
    <row r="5397" spans="1:53" x14ac:dyDescent="0.35">
      <c r="A5397" s="1" t="s">
        <v>18620</v>
      </c>
      <c r="B5397" s="1" t="s">
        <v>18287</v>
      </c>
      <c r="C5397" s="1" t="s">
        <v>71</v>
      </c>
      <c r="D5397">
        <v>67</v>
      </c>
      <c r="E5397" s="1" t="s">
        <v>65</v>
      </c>
      <c r="F5397" s="1" t="s">
        <v>66</v>
      </c>
      <c r="G5397" s="1" t="s">
        <v>98</v>
      </c>
      <c r="H5397" s="1" t="s">
        <v>67</v>
      </c>
      <c r="I5397" s="1" t="s">
        <v>110</v>
      </c>
      <c r="J5397" s="1" t="s">
        <v>80</v>
      </c>
      <c r="K5397" s="1" t="s">
        <v>48</v>
      </c>
      <c r="L5397" s="1" t="s">
        <v>48</v>
      </c>
      <c r="M5397" s="1" t="s">
        <v>48</v>
      </c>
      <c r="N5397" s="1" t="s">
        <v>48</v>
      </c>
      <c r="O5397" s="1" t="s">
        <v>48</v>
      </c>
      <c r="P5397" s="1" t="s">
        <v>48</v>
      </c>
      <c r="Q5397" s="1" t="s">
        <v>48</v>
      </c>
      <c r="R5397" s="1" t="s">
        <v>48</v>
      </c>
      <c r="S5397" s="1" t="s">
        <v>48</v>
      </c>
      <c r="T5397" s="1" t="s">
        <v>49</v>
      </c>
      <c r="U5397" s="1" t="s">
        <v>48</v>
      </c>
      <c r="V5397" s="1" t="s">
        <v>48</v>
      </c>
      <c r="W5397" s="1" t="s">
        <v>48</v>
      </c>
      <c r="X5397" s="1" t="s">
        <v>75</v>
      </c>
      <c r="Y5397" s="1" t="s">
        <v>1020</v>
      </c>
      <c r="AC5397" s="1" t="s">
        <v>5712</v>
      </c>
      <c r="AD5397" s="1" t="s">
        <v>5712</v>
      </c>
      <c r="AK5397" s="1" t="s">
        <v>101</v>
      </c>
      <c r="AN5397" s="1" t="s">
        <v>5712</v>
      </c>
      <c r="AP5397" s="1" t="s">
        <v>5712</v>
      </c>
      <c r="AR5397" s="1" t="s">
        <v>5712</v>
      </c>
      <c r="AT5397" s="1" t="s">
        <v>5712</v>
      </c>
      <c r="AV5397" s="1" t="s">
        <v>1021</v>
      </c>
    </row>
    <row r="5398" spans="1:53" x14ac:dyDescent="0.35">
      <c r="A5398" s="1" t="s">
        <v>18621</v>
      </c>
      <c r="B5398" s="1" t="s">
        <v>18287</v>
      </c>
      <c r="C5398" s="1" t="s">
        <v>41</v>
      </c>
      <c r="D5398">
        <v>80</v>
      </c>
      <c r="E5398" s="1" t="s">
        <v>65</v>
      </c>
      <c r="F5398" s="1" t="s">
        <v>66</v>
      </c>
      <c r="G5398" s="1" t="s">
        <v>137</v>
      </c>
      <c r="H5398" s="1" t="s">
        <v>386</v>
      </c>
      <c r="I5398" s="1" t="s">
        <v>68</v>
      </c>
      <c r="J5398" s="1" t="s">
        <v>80</v>
      </c>
      <c r="K5398" s="1" t="s">
        <v>48</v>
      </c>
      <c r="L5398" s="1" t="s">
        <v>48</v>
      </c>
      <c r="M5398" s="1" t="s">
        <v>48</v>
      </c>
      <c r="N5398" s="1" t="s">
        <v>48</v>
      </c>
      <c r="O5398" s="1" t="s">
        <v>48</v>
      </c>
      <c r="P5398" s="1" t="s">
        <v>48</v>
      </c>
      <c r="Q5398" s="1" t="s">
        <v>48</v>
      </c>
      <c r="R5398" s="1" t="s">
        <v>48</v>
      </c>
      <c r="S5398" s="1" t="s">
        <v>48</v>
      </c>
      <c r="T5398" s="1" t="s">
        <v>48</v>
      </c>
      <c r="U5398" s="1" t="s">
        <v>48</v>
      </c>
      <c r="V5398" s="1" t="s">
        <v>48</v>
      </c>
      <c r="W5398" s="1" t="s">
        <v>49</v>
      </c>
      <c r="X5398" s="1" t="s">
        <v>116</v>
      </c>
      <c r="Y5398" s="1" t="s">
        <v>1022</v>
      </c>
      <c r="AC5398" s="1" t="s">
        <v>5712</v>
      </c>
      <c r="AD5398" s="1" t="s">
        <v>5712</v>
      </c>
      <c r="AK5398" s="1" t="s">
        <v>63</v>
      </c>
      <c r="AN5398" s="1" t="s">
        <v>5712</v>
      </c>
      <c r="AP5398" s="1" t="s">
        <v>5712</v>
      </c>
      <c r="AR5398" s="1" t="s">
        <v>5712</v>
      </c>
      <c r="AT5398" s="1" t="s">
        <v>5712</v>
      </c>
      <c r="AV5398" s="1" t="s">
        <v>1023</v>
      </c>
    </row>
    <row r="5399" spans="1:53" x14ac:dyDescent="0.35">
      <c r="A5399" s="1" t="s">
        <v>18622</v>
      </c>
      <c r="B5399" s="1" t="s">
        <v>18287</v>
      </c>
      <c r="C5399" s="1" t="s">
        <v>71</v>
      </c>
      <c r="D5399">
        <v>74</v>
      </c>
      <c r="E5399" s="1" t="s">
        <v>65</v>
      </c>
      <c r="F5399" s="1" t="s">
        <v>72</v>
      </c>
      <c r="G5399" s="1" t="s">
        <v>59</v>
      </c>
      <c r="H5399" s="1" t="s">
        <v>67</v>
      </c>
      <c r="I5399" s="1" t="s">
        <v>46</v>
      </c>
      <c r="J5399" s="1" t="s">
        <v>80</v>
      </c>
      <c r="K5399" s="1" t="s">
        <v>48</v>
      </c>
      <c r="L5399" s="1" t="s">
        <v>48</v>
      </c>
      <c r="M5399" s="1" t="s">
        <v>48</v>
      </c>
      <c r="N5399" s="1" t="s">
        <v>48</v>
      </c>
      <c r="O5399" s="1" t="s">
        <v>48</v>
      </c>
      <c r="P5399" s="1" t="s">
        <v>48</v>
      </c>
      <c r="Q5399" s="1" t="s">
        <v>48</v>
      </c>
      <c r="R5399" s="1" t="s">
        <v>48</v>
      </c>
      <c r="S5399" s="1" t="s">
        <v>48</v>
      </c>
      <c r="T5399" s="1" t="s">
        <v>48</v>
      </c>
      <c r="U5399" s="1" t="s">
        <v>48</v>
      </c>
      <c r="V5399" s="1" t="s">
        <v>48</v>
      </c>
      <c r="W5399" s="1" t="s">
        <v>49</v>
      </c>
      <c r="X5399" s="1" t="s">
        <v>62</v>
      </c>
      <c r="AC5399" s="1" t="s">
        <v>5712</v>
      </c>
      <c r="AD5399" s="1" t="s">
        <v>5712</v>
      </c>
      <c r="AK5399" s="1" t="s">
        <v>55</v>
      </c>
      <c r="AN5399" s="1" t="s">
        <v>5712</v>
      </c>
      <c r="AP5399" s="1" t="s">
        <v>5712</v>
      </c>
      <c r="AR5399" s="1" t="s">
        <v>5712</v>
      </c>
      <c r="AT5399" s="1" t="s">
        <v>5712</v>
      </c>
      <c r="AV5399" s="1" t="s">
        <v>1024</v>
      </c>
    </row>
    <row r="5400" spans="1:53" x14ac:dyDescent="0.35">
      <c r="A5400" s="1" t="s">
        <v>18623</v>
      </c>
      <c r="B5400" s="1" t="s">
        <v>18287</v>
      </c>
      <c r="C5400" s="1" t="s">
        <v>71</v>
      </c>
      <c r="D5400">
        <v>74</v>
      </c>
      <c r="E5400" s="1" t="s">
        <v>65</v>
      </c>
      <c r="F5400" s="1" t="s">
        <v>66</v>
      </c>
      <c r="G5400" s="1" t="s">
        <v>85</v>
      </c>
      <c r="H5400" s="1" t="s">
        <v>79</v>
      </c>
      <c r="I5400" s="1" t="s">
        <v>99</v>
      </c>
      <c r="J5400" s="1" t="s">
        <v>47</v>
      </c>
      <c r="K5400" s="1" t="s">
        <v>49</v>
      </c>
      <c r="L5400" s="1" t="s">
        <v>48</v>
      </c>
      <c r="M5400" s="1" t="s">
        <v>48</v>
      </c>
      <c r="N5400" s="1" t="s">
        <v>48</v>
      </c>
      <c r="O5400" s="1" t="s">
        <v>48</v>
      </c>
      <c r="P5400" s="1" t="s">
        <v>48</v>
      </c>
      <c r="Q5400" s="1" t="s">
        <v>48</v>
      </c>
      <c r="R5400" s="1" t="s">
        <v>48</v>
      </c>
      <c r="S5400" s="1" t="s">
        <v>48</v>
      </c>
      <c r="T5400" s="1" t="s">
        <v>49</v>
      </c>
      <c r="U5400" s="1" t="s">
        <v>48</v>
      </c>
      <c r="V5400" s="1" t="s">
        <v>48</v>
      </c>
      <c r="W5400" s="1" t="s">
        <v>48</v>
      </c>
      <c r="X5400" s="1" t="s">
        <v>62</v>
      </c>
      <c r="Z5400" s="1" t="s">
        <v>1025</v>
      </c>
      <c r="AA5400" s="1" t="s">
        <v>1025</v>
      </c>
      <c r="AC5400" s="1" t="s">
        <v>53</v>
      </c>
      <c r="AD5400" s="1" t="s">
        <v>5712</v>
      </c>
      <c r="AK5400" s="1" t="s">
        <v>55</v>
      </c>
      <c r="AN5400" s="1" t="s">
        <v>5712</v>
      </c>
      <c r="AP5400" s="1" t="s">
        <v>5712</v>
      </c>
      <c r="AR5400" s="1" t="s">
        <v>5712</v>
      </c>
      <c r="AT5400" s="1" t="s">
        <v>5712</v>
      </c>
      <c r="AV5400" s="1" t="s">
        <v>1026</v>
      </c>
      <c r="AW5400" s="1" t="s">
        <v>1027</v>
      </c>
      <c r="AX5400" s="1" t="s">
        <v>1028</v>
      </c>
      <c r="BA5400" s="1" t="s">
        <v>1029</v>
      </c>
    </row>
    <row r="5401" spans="1:53" x14ac:dyDescent="0.35">
      <c r="A5401" s="1" t="s">
        <v>18624</v>
      </c>
      <c r="B5401" s="1" t="s">
        <v>18287</v>
      </c>
      <c r="C5401" s="1" t="s">
        <v>41</v>
      </c>
      <c r="D5401">
        <v>68</v>
      </c>
      <c r="E5401" s="1" t="s">
        <v>65</v>
      </c>
      <c r="F5401" s="1" t="s">
        <v>66</v>
      </c>
      <c r="G5401" s="1" t="s">
        <v>59</v>
      </c>
      <c r="H5401" s="1" t="s">
        <v>67</v>
      </c>
      <c r="I5401" s="1" t="s">
        <v>68</v>
      </c>
      <c r="J5401" s="1" t="s">
        <v>47</v>
      </c>
      <c r="K5401" s="1" t="s">
        <v>48</v>
      </c>
      <c r="L5401" s="1" t="s">
        <v>48</v>
      </c>
      <c r="M5401" s="1" t="s">
        <v>49</v>
      </c>
      <c r="N5401" s="1" t="s">
        <v>48</v>
      </c>
      <c r="O5401" s="1" t="s">
        <v>48</v>
      </c>
      <c r="P5401" s="1" t="s">
        <v>48</v>
      </c>
      <c r="Q5401" s="1" t="s">
        <v>48</v>
      </c>
      <c r="R5401" s="1" t="s">
        <v>48</v>
      </c>
      <c r="S5401" s="1" t="s">
        <v>48</v>
      </c>
      <c r="T5401" s="1" t="s">
        <v>48</v>
      </c>
      <c r="U5401" s="1" t="s">
        <v>48</v>
      </c>
      <c r="V5401" s="1" t="s">
        <v>48</v>
      </c>
      <c r="W5401" s="1" t="s">
        <v>49</v>
      </c>
      <c r="X5401" s="1" t="s">
        <v>51</v>
      </c>
      <c r="Y5401" s="1" t="s">
        <v>1030</v>
      </c>
      <c r="AC5401" s="1" t="s">
        <v>5712</v>
      </c>
      <c r="AD5401" s="1" t="s">
        <v>5712</v>
      </c>
      <c r="AK5401" s="1" t="s">
        <v>63</v>
      </c>
      <c r="AN5401" s="1" t="s">
        <v>5712</v>
      </c>
      <c r="AP5401" s="1" t="s">
        <v>5712</v>
      </c>
      <c r="AR5401" s="1" t="s">
        <v>5712</v>
      </c>
      <c r="AT5401" s="1" t="s">
        <v>5712</v>
      </c>
      <c r="AV5401" s="1" t="s">
        <v>1031</v>
      </c>
      <c r="AW5401" s="1" t="s">
        <v>1032</v>
      </c>
    </row>
    <row r="5402" spans="1:53" x14ac:dyDescent="0.35">
      <c r="A5402" s="1" t="s">
        <v>18625</v>
      </c>
      <c r="B5402" s="1" t="s">
        <v>18287</v>
      </c>
      <c r="C5402" s="1" t="s">
        <v>41</v>
      </c>
      <c r="D5402">
        <v>64</v>
      </c>
      <c r="E5402" s="1" t="s">
        <v>65</v>
      </c>
      <c r="F5402" s="1" t="s">
        <v>43</v>
      </c>
      <c r="G5402" s="1" t="s">
        <v>44</v>
      </c>
      <c r="H5402" s="1" t="s">
        <v>79</v>
      </c>
      <c r="I5402" s="1" t="s">
        <v>46</v>
      </c>
      <c r="J5402" s="1" t="s">
        <v>80</v>
      </c>
      <c r="K5402" s="1" t="s">
        <v>48</v>
      </c>
      <c r="L5402" s="1" t="s">
        <v>48</v>
      </c>
      <c r="M5402" s="1" t="s">
        <v>48</v>
      </c>
      <c r="N5402" s="1" t="s">
        <v>48</v>
      </c>
      <c r="O5402" s="1" t="s">
        <v>48</v>
      </c>
      <c r="P5402" s="1" t="s">
        <v>48</v>
      </c>
      <c r="Q5402" s="1" t="s">
        <v>48</v>
      </c>
      <c r="R5402" s="1" t="s">
        <v>48</v>
      </c>
      <c r="S5402" s="1" t="s">
        <v>48</v>
      </c>
      <c r="T5402" s="1" t="s">
        <v>48</v>
      </c>
      <c r="U5402" s="1" t="s">
        <v>48</v>
      </c>
      <c r="V5402" s="1" t="s">
        <v>49</v>
      </c>
      <c r="W5402" s="1" t="s">
        <v>48</v>
      </c>
      <c r="X5402" s="1" t="s">
        <v>145</v>
      </c>
      <c r="Y5402" s="1" t="s">
        <v>1033</v>
      </c>
      <c r="Z5402" s="1" t="s">
        <v>1034</v>
      </c>
      <c r="AA5402" s="1" t="s">
        <v>1034</v>
      </c>
      <c r="AC5402" s="1" t="s">
        <v>129</v>
      </c>
      <c r="AD5402" s="1" t="s">
        <v>5712</v>
      </c>
      <c r="AK5402" s="1" t="s">
        <v>63</v>
      </c>
      <c r="AN5402" s="1" t="s">
        <v>5712</v>
      </c>
      <c r="AP5402" s="1" t="s">
        <v>5712</v>
      </c>
      <c r="AR5402" s="1" t="s">
        <v>5712</v>
      </c>
      <c r="AT5402" s="1" t="s">
        <v>5712</v>
      </c>
      <c r="AV5402" s="1" t="s">
        <v>1035</v>
      </c>
    </row>
    <row r="5403" spans="1:53" x14ac:dyDescent="0.35">
      <c r="A5403" s="1" t="s">
        <v>18626</v>
      </c>
      <c r="B5403" s="1" t="s">
        <v>18287</v>
      </c>
      <c r="C5403" s="1" t="s">
        <v>41</v>
      </c>
      <c r="D5403">
        <v>62</v>
      </c>
      <c r="E5403" s="1" t="s">
        <v>65</v>
      </c>
      <c r="F5403" s="1" t="s">
        <v>43</v>
      </c>
      <c r="G5403" s="1" t="s">
        <v>85</v>
      </c>
      <c r="H5403" s="1" t="s">
        <v>67</v>
      </c>
      <c r="I5403" s="1" t="s">
        <v>110</v>
      </c>
      <c r="J5403" s="1" t="s">
        <v>80</v>
      </c>
      <c r="K5403" s="1" t="s">
        <v>48</v>
      </c>
      <c r="L5403" s="1" t="s">
        <v>48</v>
      </c>
      <c r="M5403" s="1" t="s">
        <v>48</v>
      </c>
      <c r="N5403" s="1" t="s">
        <v>48</v>
      </c>
      <c r="O5403" s="1" t="s">
        <v>48</v>
      </c>
      <c r="P5403" s="1" t="s">
        <v>48</v>
      </c>
      <c r="Q5403" s="1" t="s">
        <v>48</v>
      </c>
      <c r="R5403" s="1" t="s">
        <v>48</v>
      </c>
      <c r="S5403" s="1" t="s">
        <v>48</v>
      </c>
      <c r="T5403" s="1" t="s">
        <v>48</v>
      </c>
      <c r="U5403" s="1" t="s">
        <v>49</v>
      </c>
      <c r="V5403" s="1" t="s">
        <v>48</v>
      </c>
      <c r="W5403" s="1" t="s">
        <v>48</v>
      </c>
      <c r="X5403" s="1" t="s">
        <v>62</v>
      </c>
      <c r="AC5403" s="1" t="s">
        <v>5712</v>
      </c>
      <c r="AD5403" s="1" t="s">
        <v>5712</v>
      </c>
      <c r="AK5403" s="1" t="s">
        <v>63</v>
      </c>
      <c r="AN5403" s="1" t="s">
        <v>5712</v>
      </c>
      <c r="AP5403" s="1" t="s">
        <v>131</v>
      </c>
      <c r="AQ5403" s="1" t="s">
        <v>1036</v>
      </c>
      <c r="AR5403" s="1" t="s">
        <v>87</v>
      </c>
      <c r="AS5403" s="1" t="s">
        <v>1037</v>
      </c>
      <c r="AT5403" s="1" t="s">
        <v>5712</v>
      </c>
      <c r="AV5403" s="1" t="s">
        <v>1038</v>
      </c>
      <c r="AW5403" s="1" t="s">
        <v>1039</v>
      </c>
      <c r="AX5403" s="1" t="s">
        <v>1040</v>
      </c>
    </row>
    <row r="5404" spans="1:53" x14ac:dyDescent="0.35">
      <c r="A5404" s="1" t="s">
        <v>18627</v>
      </c>
      <c r="B5404" s="1" t="s">
        <v>18287</v>
      </c>
      <c r="C5404" s="1" t="s">
        <v>41</v>
      </c>
      <c r="D5404">
        <v>72</v>
      </c>
      <c r="E5404" s="1" t="s">
        <v>65</v>
      </c>
      <c r="F5404" s="1" t="s">
        <v>43</v>
      </c>
      <c r="G5404" s="1" t="s">
        <v>85</v>
      </c>
      <c r="H5404" s="1" t="s">
        <v>67</v>
      </c>
      <c r="I5404" s="1" t="s">
        <v>90</v>
      </c>
      <c r="J5404" s="1" t="s">
        <v>47</v>
      </c>
      <c r="K5404" s="1" t="s">
        <v>48</v>
      </c>
      <c r="L5404" s="1" t="s">
        <v>49</v>
      </c>
      <c r="M5404" s="1" t="s">
        <v>48</v>
      </c>
      <c r="N5404" s="1" t="s">
        <v>48</v>
      </c>
      <c r="O5404" s="1" t="s">
        <v>48</v>
      </c>
      <c r="P5404" s="1" t="s">
        <v>48</v>
      </c>
      <c r="Q5404" s="1" t="s">
        <v>48</v>
      </c>
      <c r="R5404" s="1" t="s">
        <v>48</v>
      </c>
      <c r="S5404" s="1" t="s">
        <v>48</v>
      </c>
      <c r="T5404" s="1" t="s">
        <v>48</v>
      </c>
      <c r="U5404" s="1" t="s">
        <v>48</v>
      </c>
      <c r="V5404" s="1" t="s">
        <v>48</v>
      </c>
      <c r="W5404" s="1" t="s">
        <v>48</v>
      </c>
      <c r="X5404" s="1" t="s">
        <v>75</v>
      </c>
      <c r="Y5404" s="1" t="s">
        <v>1041</v>
      </c>
      <c r="AC5404" s="1" t="s">
        <v>5712</v>
      </c>
      <c r="AD5404" s="1" t="s">
        <v>5712</v>
      </c>
      <c r="AK5404" s="1" t="s">
        <v>63</v>
      </c>
      <c r="AN5404" s="1" t="s">
        <v>5712</v>
      </c>
      <c r="AP5404" s="1" t="s">
        <v>5712</v>
      </c>
      <c r="AR5404" s="1" t="s">
        <v>5712</v>
      </c>
      <c r="AT5404" s="1" t="s">
        <v>5712</v>
      </c>
      <c r="AV5404" s="1" t="s">
        <v>1042</v>
      </c>
    </row>
    <row r="5405" spans="1:53" x14ac:dyDescent="0.35">
      <c r="A5405" s="1" t="s">
        <v>18628</v>
      </c>
      <c r="B5405" s="1" t="s">
        <v>18287</v>
      </c>
      <c r="C5405" s="1" t="s">
        <v>71</v>
      </c>
      <c r="D5405">
        <v>66</v>
      </c>
      <c r="E5405" s="1" t="s">
        <v>65</v>
      </c>
      <c r="F5405" s="1" t="s">
        <v>72</v>
      </c>
      <c r="G5405" s="1" t="s">
        <v>73</v>
      </c>
      <c r="H5405" s="1" t="s">
        <v>67</v>
      </c>
      <c r="I5405" s="1" t="s">
        <v>113</v>
      </c>
      <c r="J5405" s="1" t="s">
        <v>80</v>
      </c>
      <c r="K5405" s="1" t="s">
        <v>48</v>
      </c>
      <c r="L5405" s="1" t="s">
        <v>48</v>
      </c>
      <c r="M5405" s="1" t="s">
        <v>48</v>
      </c>
      <c r="N5405" s="1" t="s">
        <v>48</v>
      </c>
      <c r="O5405" s="1" t="s">
        <v>48</v>
      </c>
      <c r="P5405" s="1" t="s">
        <v>48</v>
      </c>
      <c r="Q5405" s="1" t="s">
        <v>48</v>
      </c>
      <c r="R5405" s="1" t="s">
        <v>48</v>
      </c>
      <c r="S5405" s="1" t="s">
        <v>48</v>
      </c>
      <c r="T5405" s="1" t="s">
        <v>48</v>
      </c>
      <c r="U5405" s="1" t="s">
        <v>48</v>
      </c>
      <c r="V5405" s="1" t="s">
        <v>48</v>
      </c>
      <c r="W5405" s="1" t="s">
        <v>49</v>
      </c>
      <c r="X5405" s="1" t="s">
        <v>145</v>
      </c>
      <c r="Y5405" s="1" t="s">
        <v>1043</v>
      </c>
      <c r="Z5405" s="1" t="s">
        <v>1044</v>
      </c>
      <c r="AA5405" s="1" t="s">
        <v>1044</v>
      </c>
      <c r="AC5405" s="1" t="s">
        <v>103</v>
      </c>
      <c r="AD5405" s="1" t="s">
        <v>5712</v>
      </c>
      <c r="AK5405" s="1" t="s">
        <v>55</v>
      </c>
      <c r="AN5405" s="1" t="s">
        <v>5712</v>
      </c>
      <c r="AP5405" s="1" t="s">
        <v>5712</v>
      </c>
      <c r="AR5405" s="1" t="s">
        <v>5712</v>
      </c>
      <c r="AT5405" s="1" t="s">
        <v>5712</v>
      </c>
      <c r="AV5405" s="1" t="s">
        <v>1045</v>
      </c>
      <c r="AW5405" s="1" t="s">
        <v>1046</v>
      </c>
      <c r="AX5405" s="1" t="s">
        <v>1047</v>
      </c>
      <c r="AY5405" s="1" t="s">
        <v>1048</v>
      </c>
      <c r="AZ5405" s="1" t="s">
        <v>1049</v>
      </c>
      <c r="BA5405" s="1" t="s">
        <v>1050</v>
      </c>
    </row>
    <row r="5406" spans="1:53" x14ac:dyDescent="0.35">
      <c r="A5406" s="1" t="s">
        <v>18629</v>
      </c>
      <c r="B5406" s="1" t="s">
        <v>18287</v>
      </c>
      <c r="C5406" s="1" t="s">
        <v>71</v>
      </c>
      <c r="D5406">
        <v>68</v>
      </c>
      <c r="E5406" s="1" t="s">
        <v>65</v>
      </c>
      <c r="F5406" s="1" t="s">
        <v>66</v>
      </c>
      <c r="G5406" s="1" t="s">
        <v>85</v>
      </c>
      <c r="H5406" s="1" t="s">
        <v>79</v>
      </c>
      <c r="I5406" s="1" t="s">
        <v>68</v>
      </c>
      <c r="J5406" s="1" t="s">
        <v>80</v>
      </c>
      <c r="K5406" s="1" t="s">
        <v>48</v>
      </c>
      <c r="L5406" s="1" t="s">
        <v>48</v>
      </c>
      <c r="M5406" s="1" t="s">
        <v>48</v>
      </c>
      <c r="N5406" s="1" t="s">
        <v>48</v>
      </c>
      <c r="O5406" s="1" t="s">
        <v>48</v>
      </c>
      <c r="P5406" s="1" t="s">
        <v>48</v>
      </c>
      <c r="Q5406" s="1" t="s">
        <v>48</v>
      </c>
      <c r="R5406" s="1" t="s">
        <v>48</v>
      </c>
      <c r="S5406" s="1" t="s">
        <v>48</v>
      </c>
      <c r="T5406" s="1" t="s">
        <v>48</v>
      </c>
      <c r="U5406" s="1" t="s">
        <v>49</v>
      </c>
      <c r="V5406" s="1" t="s">
        <v>48</v>
      </c>
      <c r="W5406" s="1" t="s">
        <v>48</v>
      </c>
      <c r="X5406" s="1" t="s">
        <v>62</v>
      </c>
      <c r="AC5406" s="1" t="s">
        <v>5712</v>
      </c>
      <c r="AD5406" s="1" t="s">
        <v>5712</v>
      </c>
      <c r="AK5406" s="1" t="s">
        <v>63</v>
      </c>
      <c r="AN5406" s="1" t="s">
        <v>5712</v>
      </c>
      <c r="AP5406" s="1" t="s">
        <v>5712</v>
      </c>
      <c r="AR5406" s="1" t="s">
        <v>5712</v>
      </c>
      <c r="AT5406" s="1" t="s">
        <v>5712</v>
      </c>
      <c r="AV5406" s="1" t="s">
        <v>1051</v>
      </c>
      <c r="AW5406" s="1" t="s">
        <v>1052</v>
      </c>
      <c r="AX5406" s="1" t="s">
        <v>1052</v>
      </c>
    </row>
    <row r="5407" spans="1:53" x14ac:dyDescent="0.35">
      <c r="A5407" s="1" t="s">
        <v>18630</v>
      </c>
      <c r="B5407" s="1" t="s">
        <v>18287</v>
      </c>
      <c r="C5407" s="1" t="s">
        <v>41</v>
      </c>
      <c r="D5407">
        <v>61</v>
      </c>
      <c r="E5407" s="1" t="s">
        <v>65</v>
      </c>
      <c r="F5407" s="1" t="s">
        <v>72</v>
      </c>
      <c r="G5407" s="1" t="s">
        <v>44</v>
      </c>
      <c r="H5407" s="1" t="s">
        <v>67</v>
      </c>
      <c r="I5407" s="1" t="s">
        <v>68</v>
      </c>
      <c r="J5407" s="1" t="s">
        <v>80</v>
      </c>
      <c r="K5407" s="1" t="s">
        <v>48</v>
      </c>
      <c r="L5407" s="1" t="s">
        <v>48</v>
      </c>
      <c r="M5407" s="1" t="s">
        <v>48</v>
      </c>
      <c r="N5407" s="1" t="s">
        <v>48</v>
      </c>
      <c r="O5407" s="1" t="s">
        <v>48</v>
      </c>
      <c r="P5407" s="1" t="s">
        <v>48</v>
      </c>
      <c r="Q5407" s="1" t="s">
        <v>48</v>
      </c>
      <c r="R5407" s="1" t="s">
        <v>48</v>
      </c>
      <c r="S5407" s="1" t="s">
        <v>48</v>
      </c>
      <c r="T5407" s="1" t="s">
        <v>48</v>
      </c>
      <c r="U5407" s="1" t="s">
        <v>48</v>
      </c>
      <c r="V5407" s="1" t="s">
        <v>49</v>
      </c>
      <c r="W5407" s="1" t="s">
        <v>48</v>
      </c>
      <c r="X5407" s="1" t="s">
        <v>62</v>
      </c>
      <c r="Z5407" s="1" t="s">
        <v>1053</v>
      </c>
      <c r="AA5407" s="1" t="s">
        <v>1053</v>
      </c>
      <c r="AC5407" s="1" t="s">
        <v>103</v>
      </c>
      <c r="AD5407" s="1" t="s">
        <v>5712</v>
      </c>
      <c r="AK5407" s="1" t="s">
        <v>77</v>
      </c>
      <c r="AN5407" s="1" t="s">
        <v>5712</v>
      </c>
      <c r="AP5407" s="1" t="s">
        <v>5712</v>
      </c>
      <c r="AR5407" s="1" t="s">
        <v>5712</v>
      </c>
      <c r="AT5407" s="1" t="s">
        <v>5712</v>
      </c>
      <c r="AV5407" s="1" t="s">
        <v>1054</v>
      </c>
      <c r="AW5407" s="1" t="s">
        <v>1055</v>
      </c>
      <c r="AX5407" s="1" t="s">
        <v>1056</v>
      </c>
      <c r="AY5407" s="1" t="s">
        <v>1057</v>
      </c>
      <c r="AZ5407" s="1" t="s">
        <v>1058</v>
      </c>
    </row>
    <row r="5408" spans="1:53" x14ac:dyDescent="0.35">
      <c r="A5408" s="1" t="s">
        <v>18631</v>
      </c>
      <c r="B5408" s="1" t="s">
        <v>18287</v>
      </c>
      <c r="C5408" s="1" t="s">
        <v>71</v>
      </c>
      <c r="D5408">
        <v>77</v>
      </c>
      <c r="E5408" s="1" t="s">
        <v>65</v>
      </c>
      <c r="F5408" s="1" t="s">
        <v>66</v>
      </c>
      <c r="G5408" s="1" t="s">
        <v>59</v>
      </c>
      <c r="H5408" s="1" t="s">
        <v>79</v>
      </c>
      <c r="I5408" s="1" t="s">
        <v>68</v>
      </c>
      <c r="J5408" s="1" t="s">
        <v>80</v>
      </c>
      <c r="K5408" s="1" t="s">
        <v>48</v>
      </c>
      <c r="L5408" s="1" t="s">
        <v>48</v>
      </c>
      <c r="M5408" s="1" t="s">
        <v>48</v>
      </c>
      <c r="N5408" s="1" t="s">
        <v>48</v>
      </c>
      <c r="O5408" s="1" t="s">
        <v>48</v>
      </c>
      <c r="P5408" s="1" t="s">
        <v>48</v>
      </c>
      <c r="Q5408" s="1" t="s">
        <v>48</v>
      </c>
      <c r="R5408" s="1" t="s">
        <v>48</v>
      </c>
      <c r="S5408" s="1" t="s">
        <v>48</v>
      </c>
      <c r="T5408" s="1" t="s">
        <v>48</v>
      </c>
      <c r="U5408" s="1" t="s">
        <v>48</v>
      </c>
      <c r="V5408" s="1" t="s">
        <v>49</v>
      </c>
      <c r="W5408" s="1" t="s">
        <v>48</v>
      </c>
      <c r="X5408" s="1" t="s">
        <v>116</v>
      </c>
      <c r="Y5408" s="1" t="s">
        <v>1059</v>
      </c>
      <c r="Z5408" s="1" t="s">
        <v>1060</v>
      </c>
      <c r="AA5408" s="1" t="s">
        <v>1060</v>
      </c>
      <c r="AC5408" s="1" t="s">
        <v>129</v>
      </c>
      <c r="AD5408" s="1" t="s">
        <v>5712</v>
      </c>
      <c r="AK5408" s="1" t="s">
        <v>63</v>
      </c>
      <c r="AN5408" s="1" t="s">
        <v>5712</v>
      </c>
      <c r="AP5408" s="1" t="s">
        <v>5712</v>
      </c>
      <c r="AR5408" s="1" t="s">
        <v>5712</v>
      </c>
      <c r="AT5408" s="1" t="s">
        <v>5712</v>
      </c>
      <c r="AV5408" s="1" t="s">
        <v>1061</v>
      </c>
    </row>
    <row r="5409" spans="1:52" x14ac:dyDescent="0.35">
      <c r="A5409" s="1" t="s">
        <v>18632</v>
      </c>
      <c r="B5409" s="1" t="s">
        <v>18287</v>
      </c>
      <c r="C5409" s="1" t="s">
        <v>71</v>
      </c>
      <c r="D5409">
        <v>27</v>
      </c>
      <c r="E5409" s="1" t="s">
        <v>57</v>
      </c>
      <c r="F5409" s="1" t="s">
        <v>58</v>
      </c>
      <c r="G5409" s="1" t="s">
        <v>59</v>
      </c>
      <c r="H5409" s="1" t="s">
        <v>144</v>
      </c>
      <c r="I5409" s="1" t="s">
        <v>68</v>
      </c>
      <c r="J5409" s="1" t="s">
        <v>47</v>
      </c>
      <c r="K5409" s="1" t="s">
        <v>48</v>
      </c>
      <c r="L5409" s="1" t="s">
        <v>48</v>
      </c>
      <c r="M5409" s="1" t="s">
        <v>49</v>
      </c>
      <c r="N5409" s="1" t="s">
        <v>48</v>
      </c>
      <c r="O5409" s="1" t="s">
        <v>48</v>
      </c>
      <c r="P5409" s="1" t="s">
        <v>48</v>
      </c>
      <c r="Q5409" s="1" t="s">
        <v>48</v>
      </c>
      <c r="R5409" s="1" t="s">
        <v>48</v>
      </c>
      <c r="S5409" s="1" t="s">
        <v>48</v>
      </c>
      <c r="T5409" s="1" t="s">
        <v>48</v>
      </c>
      <c r="U5409" s="1" t="s">
        <v>48</v>
      </c>
      <c r="V5409" s="1" t="s">
        <v>48</v>
      </c>
      <c r="W5409" s="1" t="s">
        <v>48</v>
      </c>
      <c r="X5409" s="1" t="s">
        <v>62</v>
      </c>
      <c r="AC5409" s="1" t="s">
        <v>5712</v>
      </c>
      <c r="AD5409" s="1" t="s">
        <v>5712</v>
      </c>
      <c r="AK5409" s="1" t="s">
        <v>63</v>
      </c>
      <c r="AN5409" s="1" t="s">
        <v>5712</v>
      </c>
      <c r="AP5409" s="1" t="s">
        <v>5712</v>
      </c>
      <c r="AR5409" s="1" t="s">
        <v>5712</v>
      </c>
      <c r="AT5409" s="1" t="s">
        <v>5712</v>
      </c>
      <c r="AV5409" s="1" t="s">
        <v>1062</v>
      </c>
      <c r="AX5409" s="1" t="s">
        <v>1063</v>
      </c>
    </row>
    <row r="5410" spans="1:52" x14ac:dyDescent="0.35">
      <c r="A5410" s="1" t="s">
        <v>18633</v>
      </c>
      <c r="B5410" s="1" t="s">
        <v>18287</v>
      </c>
      <c r="C5410" s="1" t="s">
        <v>71</v>
      </c>
      <c r="D5410">
        <v>68</v>
      </c>
      <c r="E5410" s="1" t="s">
        <v>65</v>
      </c>
      <c r="F5410" s="1" t="s">
        <v>66</v>
      </c>
      <c r="G5410" s="1" t="s">
        <v>137</v>
      </c>
      <c r="H5410" s="1" t="s">
        <v>67</v>
      </c>
      <c r="I5410" s="1" t="s">
        <v>125</v>
      </c>
      <c r="J5410" s="1" t="s">
        <v>47</v>
      </c>
      <c r="K5410" s="1" t="s">
        <v>48</v>
      </c>
      <c r="L5410" s="1" t="s">
        <v>48</v>
      </c>
      <c r="M5410" s="1" t="s">
        <v>49</v>
      </c>
      <c r="N5410" s="1" t="s">
        <v>48</v>
      </c>
      <c r="O5410" s="1" t="s">
        <v>48</v>
      </c>
      <c r="P5410" s="1" t="s">
        <v>48</v>
      </c>
      <c r="Q5410" s="1" t="s">
        <v>48</v>
      </c>
      <c r="R5410" s="1" t="s">
        <v>48</v>
      </c>
      <c r="S5410" s="1" t="s">
        <v>48</v>
      </c>
      <c r="T5410" s="1" t="s">
        <v>48</v>
      </c>
      <c r="U5410" s="1" t="s">
        <v>48</v>
      </c>
      <c r="V5410" s="1" t="s">
        <v>48</v>
      </c>
      <c r="W5410" s="1" t="s">
        <v>49</v>
      </c>
      <c r="X5410" s="1" t="s">
        <v>75</v>
      </c>
      <c r="Y5410" s="1" t="s">
        <v>1064</v>
      </c>
      <c r="AC5410" s="1" t="s">
        <v>5712</v>
      </c>
      <c r="AD5410" s="1" t="s">
        <v>5712</v>
      </c>
      <c r="AK5410" s="1" t="s">
        <v>77</v>
      </c>
      <c r="AN5410" s="1" t="s">
        <v>5712</v>
      </c>
      <c r="AP5410" s="1" t="s">
        <v>5712</v>
      </c>
      <c r="AR5410" s="1" t="s">
        <v>5712</v>
      </c>
      <c r="AT5410" s="1" t="s">
        <v>5712</v>
      </c>
      <c r="AV5410" s="1" t="s">
        <v>579</v>
      </c>
    </row>
    <row r="5411" spans="1:52" x14ac:dyDescent="0.35">
      <c r="A5411" s="1" t="s">
        <v>18634</v>
      </c>
      <c r="B5411" s="1" t="s">
        <v>18287</v>
      </c>
      <c r="C5411" s="1" t="s">
        <v>71</v>
      </c>
      <c r="D5411">
        <v>54</v>
      </c>
      <c r="E5411" s="1" t="s">
        <v>42</v>
      </c>
      <c r="F5411" s="1" t="s">
        <v>66</v>
      </c>
      <c r="G5411" s="1" t="s">
        <v>137</v>
      </c>
      <c r="H5411" s="1" t="s">
        <v>144</v>
      </c>
      <c r="I5411" s="1" t="s">
        <v>110</v>
      </c>
      <c r="J5411" s="1" t="s">
        <v>80</v>
      </c>
      <c r="K5411" s="1" t="s">
        <v>48</v>
      </c>
      <c r="L5411" s="1" t="s">
        <v>48</v>
      </c>
      <c r="M5411" s="1" t="s">
        <v>48</v>
      </c>
      <c r="N5411" s="1" t="s">
        <v>48</v>
      </c>
      <c r="O5411" s="1" t="s">
        <v>48</v>
      </c>
      <c r="P5411" s="1" t="s">
        <v>48</v>
      </c>
      <c r="Q5411" s="1" t="s">
        <v>48</v>
      </c>
      <c r="R5411" s="1" t="s">
        <v>48</v>
      </c>
      <c r="S5411" s="1" t="s">
        <v>48</v>
      </c>
      <c r="T5411" s="1" t="s">
        <v>48</v>
      </c>
      <c r="U5411" s="1" t="s">
        <v>49</v>
      </c>
      <c r="V5411" s="1" t="s">
        <v>48</v>
      </c>
      <c r="W5411" s="1" t="s">
        <v>48</v>
      </c>
      <c r="X5411" s="1" t="s">
        <v>145</v>
      </c>
      <c r="Y5411" s="1" t="s">
        <v>1065</v>
      </c>
      <c r="Z5411" s="1" t="s">
        <v>1066</v>
      </c>
      <c r="AA5411" s="1" t="s">
        <v>1066</v>
      </c>
      <c r="AC5411" s="1" t="s">
        <v>94</v>
      </c>
      <c r="AD5411" s="1" t="s">
        <v>5712</v>
      </c>
      <c r="AK5411" s="1" t="s">
        <v>77</v>
      </c>
      <c r="AN5411" s="1" t="s">
        <v>5712</v>
      </c>
      <c r="AP5411" s="1" t="s">
        <v>5712</v>
      </c>
      <c r="AR5411" s="1" t="s">
        <v>5712</v>
      </c>
      <c r="AT5411" s="1" t="s">
        <v>5712</v>
      </c>
      <c r="AV5411" s="1" t="s">
        <v>1067</v>
      </c>
    </row>
    <row r="5412" spans="1:52" x14ac:dyDescent="0.35">
      <c r="A5412" s="1" t="s">
        <v>18635</v>
      </c>
      <c r="B5412" s="1" t="s">
        <v>18287</v>
      </c>
      <c r="C5412" s="1" t="s">
        <v>41</v>
      </c>
      <c r="D5412">
        <v>69</v>
      </c>
      <c r="E5412" s="1" t="s">
        <v>65</v>
      </c>
      <c r="F5412" s="1" t="s">
        <v>43</v>
      </c>
      <c r="G5412" s="1" t="s">
        <v>73</v>
      </c>
      <c r="H5412" s="1" t="s">
        <v>67</v>
      </c>
      <c r="I5412" s="1" t="s">
        <v>68</v>
      </c>
      <c r="J5412" s="1" t="s">
        <v>80</v>
      </c>
      <c r="K5412" s="1" t="s">
        <v>48</v>
      </c>
      <c r="L5412" s="1" t="s">
        <v>48</v>
      </c>
      <c r="M5412" s="1" t="s">
        <v>48</v>
      </c>
      <c r="N5412" s="1" t="s">
        <v>48</v>
      </c>
      <c r="O5412" s="1" t="s">
        <v>48</v>
      </c>
      <c r="P5412" s="1" t="s">
        <v>49</v>
      </c>
      <c r="Q5412" s="1" t="s">
        <v>48</v>
      </c>
      <c r="R5412" s="1" t="s">
        <v>48</v>
      </c>
      <c r="S5412" s="1" t="s">
        <v>48</v>
      </c>
      <c r="T5412" s="1" t="s">
        <v>48</v>
      </c>
      <c r="U5412" s="1" t="s">
        <v>48</v>
      </c>
      <c r="V5412" s="1" t="s">
        <v>48</v>
      </c>
      <c r="W5412" s="1" t="s">
        <v>48</v>
      </c>
      <c r="X5412" s="1" t="s">
        <v>116</v>
      </c>
      <c r="Y5412" s="1" t="s">
        <v>306</v>
      </c>
      <c r="AC5412" s="1" t="s">
        <v>5712</v>
      </c>
      <c r="AD5412" s="1" t="s">
        <v>5712</v>
      </c>
      <c r="AK5412" s="1" t="s">
        <v>55</v>
      </c>
      <c r="AN5412" s="1" t="s">
        <v>5712</v>
      </c>
      <c r="AP5412" s="1" t="s">
        <v>5712</v>
      </c>
      <c r="AR5412" s="1" t="s">
        <v>5712</v>
      </c>
      <c r="AT5412" s="1" t="s">
        <v>5712</v>
      </c>
      <c r="AV5412" s="1" t="s">
        <v>1068</v>
      </c>
      <c r="AX5412" s="1" t="s">
        <v>1069</v>
      </c>
    </row>
    <row r="5413" spans="1:52" x14ac:dyDescent="0.35">
      <c r="A5413" s="1" t="s">
        <v>18636</v>
      </c>
      <c r="B5413" s="1" t="s">
        <v>18287</v>
      </c>
      <c r="C5413" s="1" t="s">
        <v>71</v>
      </c>
      <c r="D5413">
        <v>60</v>
      </c>
      <c r="E5413" s="1" t="s">
        <v>65</v>
      </c>
      <c r="F5413" s="1" t="s">
        <v>43</v>
      </c>
      <c r="G5413" s="1" t="s">
        <v>73</v>
      </c>
      <c r="H5413" s="1" t="s">
        <v>45</v>
      </c>
      <c r="I5413" s="1" t="s">
        <v>110</v>
      </c>
      <c r="J5413" s="1" t="s">
        <v>47</v>
      </c>
      <c r="K5413" s="1" t="s">
        <v>48</v>
      </c>
      <c r="L5413" s="1" t="s">
        <v>48</v>
      </c>
      <c r="M5413" s="1" t="s">
        <v>49</v>
      </c>
      <c r="N5413" s="1" t="s">
        <v>48</v>
      </c>
      <c r="O5413" s="1" t="s">
        <v>48</v>
      </c>
      <c r="P5413" s="1" t="s">
        <v>48</v>
      </c>
      <c r="Q5413" s="1" t="s">
        <v>48</v>
      </c>
      <c r="R5413" s="1" t="s">
        <v>48</v>
      </c>
      <c r="S5413" s="1" t="s">
        <v>48</v>
      </c>
      <c r="T5413" s="1" t="s">
        <v>48</v>
      </c>
      <c r="U5413" s="1" t="s">
        <v>48</v>
      </c>
      <c r="V5413" s="1" t="s">
        <v>48</v>
      </c>
      <c r="W5413" s="1" t="s">
        <v>49</v>
      </c>
      <c r="X5413" s="1" t="s">
        <v>116</v>
      </c>
      <c r="Y5413" s="1" t="s">
        <v>1070</v>
      </c>
      <c r="AC5413" s="1" t="s">
        <v>5712</v>
      </c>
      <c r="AD5413" s="1" t="s">
        <v>5712</v>
      </c>
      <c r="AK5413" s="1" t="s">
        <v>55</v>
      </c>
      <c r="AN5413" s="1" t="s">
        <v>81</v>
      </c>
      <c r="AP5413" s="1" t="s">
        <v>81</v>
      </c>
      <c r="AR5413" s="1" t="s">
        <v>5712</v>
      </c>
      <c r="AT5413" s="1" t="s">
        <v>87</v>
      </c>
      <c r="AU5413" s="1" t="s">
        <v>1071</v>
      </c>
      <c r="AV5413" s="1" t="s">
        <v>1072</v>
      </c>
    </row>
    <row r="5414" spans="1:52" x14ac:dyDescent="0.35">
      <c r="A5414" s="1" t="s">
        <v>18637</v>
      </c>
      <c r="B5414" s="1" t="s">
        <v>18287</v>
      </c>
      <c r="C5414" s="1" t="s">
        <v>41</v>
      </c>
      <c r="D5414">
        <v>62</v>
      </c>
      <c r="E5414" s="1" t="s">
        <v>65</v>
      </c>
      <c r="F5414" s="1" t="s">
        <v>66</v>
      </c>
      <c r="G5414" s="1" t="s">
        <v>73</v>
      </c>
      <c r="H5414" s="1" t="s">
        <v>79</v>
      </c>
      <c r="I5414" s="1" t="s">
        <v>99</v>
      </c>
      <c r="J5414" s="1" t="s">
        <v>47</v>
      </c>
      <c r="K5414" s="1" t="s">
        <v>48</v>
      </c>
      <c r="L5414" s="1" t="s">
        <v>48</v>
      </c>
      <c r="M5414" s="1" t="s">
        <v>48</v>
      </c>
      <c r="N5414" s="1" t="s">
        <v>48</v>
      </c>
      <c r="O5414" s="1" t="s">
        <v>48</v>
      </c>
      <c r="P5414" s="1" t="s">
        <v>48</v>
      </c>
      <c r="Q5414" s="1" t="s">
        <v>49</v>
      </c>
      <c r="R5414" s="1" t="s">
        <v>48</v>
      </c>
      <c r="S5414" s="1" t="s">
        <v>48</v>
      </c>
      <c r="T5414" s="1" t="s">
        <v>48</v>
      </c>
      <c r="U5414" s="1" t="s">
        <v>48</v>
      </c>
      <c r="V5414" s="1" t="s">
        <v>48</v>
      </c>
      <c r="W5414" s="1" t="s">
        <v>48</v>
      </c>
      <c r="X5414" s="1" t="s">
        <v>62</v>
      </c>
      <c r="AC5414" s="1" t="s">
        <v>5712</v>
      </c>
      <c r="AD5414" s="1" t="s">
        <v>5712</v>
      </c>
      <c r="AK5414" s="1" t="s">
        <v>55</v>
      </c>
      <c r="AN5414" s="1" t="s">
        <v>81</v>
      </c>
      <c r="AP5414" s="1" t="s">
        <v>131</v>
      </c>
      <c r="AQ5414" s="1" t="s">
        <v>1073</v>
      </c>
      <c r="AR5414" s="1" t="s">
        <v>87</v>
      </c>
      <c r="AS5414" s="1" t="s">
        <v>1074</v>
      </c>
      <c r="AT5414" s="1" t="s">
        <v>82</v>
      </c>
      <c r="AU5414" s="1" t="s">
        <v>1075</v>
      </c>
      <c r="AV5414" s="1" t="s">
        <v>1076</v>
      </c>
      <c r="AW5414" s="1" t="s">
        <v>1077</v>
      </c>
      <c r="AX5414" s="1" t="s">
        <v>1078</v>
      </c>
    </row>
    <row r="5415" spans="1:52" x14ac:dyDescent="0.35">
      <c r="A5415" s="1" t="s">
        <v>18638</v>
      </c>
      <c r="B5415" s="1" t="s">
        <v>18287</v>
      </c>
      <c r="C5415" s="1" t="s">
        <v>71</v>
      </c>
      <c r="D5415">
        <v>72</v>
      </c>
      <c r="E5415" s="1" t="s">
        <v>65</v>
      </c>
      <c r="F5415" s="1" t="s">
        <v>66</v>
      </c>
      <c r="G5415" s="1" t="s">
        <v>73</v>
      </c>
      <c r="H5415" s="1" t="s">
        <v>67</v>
      </c>
      <c r="I5415" s="1" t="s">
        <v>90</v>
      </c>
      <c r="J5415" s="1" t="s">
        <v>47</v>
      </c>
      <c r="K5415" s="1" t="s">
        <v>48</v>
      </c>
      <c r="L5415" s="1" t="s">
        <v>48</v>
      </c>
      <c r="M5415" s="1" t="s">
        <v>49</v>
      </c>
      <c r="N5415" s="1" t="s">
        <v>48</v>
      </c>
      <c r="O5415" s="1" t="s">
        <v>48</v>
      </c>
      <c r="P5415" s="1" t="s">
        <v>48</v>
      </c>
      <c r="Q5415" s="1" t="s">
        <v>48</v>
      </c>
      <c r="R5415" s="1" t="s">
        <v>48</v>
      </c>
      <c r="S5415" s="1" t="s">
        <v>48</v>
      </c>
      <c r="T5415" s="1" t="s">
        <v>48</v>
      </c>
      <c r="U5415" s="1" t="s">
        <v>48</v>
      </c>
      <c r="V5415" s="1" t="s">
        <v>48</v>
      </c>
      <c r="W5415" s="1" t="s">
        <v>48</v>
      </c>
      <c r="X5415" s="1" t="s">
        <v>116</v>
      </c>
      <c r="Y5415" s="1" t="s">
        <v>1079</v>
      </c>
      <c r="AC5415" s="1" t="s">
        <v>5712</v>
      </c>
      <c r="AD5415" s="1" t="s">
        <v>5712</v>
      </c>
      <c r="AK5415" s="1" t="s">
        <v>63</v>
      </c>
      <c r="AN5415" s="1" t="s">
        <v>5712</v>
      </c>
      <c r="AP5415" s="1" t="s">
        <v>131</v>
      </c>
      <c r="AQ5415" s="1" t="s">
        <v>1080</v>
      </c>
      <c r="AR5415" s="1" t="s">
        <v>87</v>
      </c>
      <c r="AS5415" s="1" t="s">
        <v>1081</v>
      </c>
      <c r="AT5415" s="1" t="s">
        <v>5712</v>
      </c>
      <c r="AV5415" s="1" t="s">
        <v>1082</v>
      </c>
      <c r="AW5415" s="1" t="s">
        <v>1083</v>
      </c>
      <c r="AX5415" s="1" t="s">
        <v>1080</v>
      </c>
      <c r="AY5415" s="1" t="s">
        <v>1084</v>
      </c>
      <c r="AZ5415" s="1" t="s">
        <v>1085</v>
      </c>
    </row>
    <row r="5416" spans="1:52" x14ac:dyDescent="0.35">
      <c r="A5416" s="1" t="s">
        <v>18639</v>
      </c>
      <c r="B5416" s="1" t="s">
        <v>18287</v>
      </c>
      <c r="C5416" s="1" t="s">
        <v>41</v>
      </c>
      <c r="D5416">
        <v>72</v>
      </c>
      <c r="E5416" s="1" t="s">
        <v>65</v>
      </c>
      <c r="F5416" s="1" t="s">
        <v>66</v>
      </c>
      <c r="G5416" s="1" t="s">
        <v>44</v>
      </c>
      <c r="H5416" s="1" t="s">
        <v>67</v>
      </c>
      <c r="I5416" s="1" t="s">
        <v>110</v>
      </c>
      <c r="J5416" s="1" t="s">
        <v>80</v>
      </c>
      <c r="K5416" s="1" t="s">
        <v>48</v>
      </c>
      <c r="L5416" s="1" t="s">
        <v>48</v>
      </c>
      <c r="M5416" s="1" t="s">
        <v>48</v>
      </c>
      <c r="N5416" s="1" t="s">
        <v>48</v>
      </c>
      <c r="O5416" s="1" t="s">
        <v>48</v>
      </c>
      <c r="P5416" s="1" t="s">
        <v>48</v>
      </c>
      <c r="Q5416" s="1" t="s">
        <v>48</v>
      </c>
      <c r="R5416" s="1" t="s">
        <v>48</v>
      </c>
      <c r="S5416" s="1" t="s">
        <v>48</v>
      </c>
      <c r="T5416" s="1" t="s">
        <v>48</v>
      </c>
      <c r="U5416" s="1" t="s">
        <v>48</v>
      </c>
      <c r="V5416" s="1" t="s">
        <v>49</v>
      </c>
      <c r="W5416" s="1" t="s">
        <v>48</v>
      </c>
      <c r="X5416" s="1" t="s">
        <v>62</v>
      </c>
      <c r="AC5416" s="1" t="s">
        <v>5712</v>
      </c>
      <c r="AD5416" s="1" t="s">
        <v>5712</v>
      </c>
      <c r="AK5416" s="1" t="s">
        <v>77</v>
      </c>
      <c r="AN5416" s="1" t="s">
        <v>5712</v>
      </c>
      <c r="AP5416" s="1" t="s">
        <v>5712</v>
      </c>
      <c r="AR5416" s="1" t="s">
        <v>5712</v>
      </c>
      <c r="AT5416" s="1" t="s">
        <v>5712</v>
      </c>
      <c r="AV5416" s="1" t="s">
        <v>1086</v>
      </c>
      <c r="AW5416" s="1" t="s">
        <v>1087</v>
      </c>
      <c r="AX5416" s="1" t="s">
        <v>1088</v>
      </c>
    </row>
    <row r="5417" spans="1:52" x14ac:dyDescent="0.35">
      <c r="A5417" s="1" t="s">
        <v>18640</v>
      </c>
      <c r="B5417" s="1" t="s">
        <v>18287</v>
      </c>
      <c r="C5417" s="1" t="s">
        <v>41</v>
      </c>
      <c r="D5417">
        <v>55</v>
      </c>
      <c r="E5417" s="1" t="s">
        <v>65</v>
      </c>
      <c r="F5417" s="1" t="s">
        <v>43</v>
      </c>
      <c r="G5417" s="1" t="s">
        <v>44</v>
      </c>
      <c r="H5417" s="1" t="s">
        <v>45</v>
      </c>
      <c r="I5417" s="1" t="s">
        <v>110</v>
      </c>
      <c r="J5417" s="1" t="s">
        <v>47</v>
      </c>
      <c r="K5417" s="1" t="s">
        <v>49</v>
      </c>
      <c r="L5417" s="1" t="s">
        <v>48</v>
      </c>
      <c r="M5417" s="1" t="s">
        <v>48</v>
      </c>
      <c r="N5417" s="1" t="s">
        <v>48</v>
      </c>
      <c r="O5417" s="1" t="s">
        <v>48</v>
      </c>
      <c r="P5417" s="1" t="s">
        <v>48</v>
      </c>
      <c r="Q5417" s="1" t="s">
        <v>48</v>
      </c>
      <c r="R5417" s="1" t="s">
        <v>48</v>
      </c>
      <c r="S5417" s="1" t="s">
        <v>48</v>
      </c>
      <c r="T5417" s="1" t="s">
        <v>49</v>
      </c>
      <c r="U5417" s="1" t="s">
        <v>48</v>
      </c>
      <c r="V5417" s="1" t="s">
        <v>48</v>
      </c>
      <c r="W5417" s="1" t="s">
        <v>48</v>
      </c>
      <c r="X5417" s="1" t="s">
        <v>62</v>
      </c>
      <c r="Z5417" s="1" t="s">
        <v>1089</v>
      </c>
      <c r="AA5417" s="1" t="s">
        <v>1089</v>
      </c>
      <c r="AC5417" s="1" t="s">
        <v>53</v>
      </c>
      <c r="AD5417" s="1" t="s">
        <v>5712</v>
      </c>
      <c r="AK5417" s="1" t="s">
        <v>77</v>
      </c>
      <c r="AN5417" s="1" t="s">
        <v>5712</v>
      </c>
      <c r="AP5417" s="1" t="s">
        <v>5712</v>
      </c>
      <c r="AR5417" s="1" t="s">
        <v>5712</v>
      </c>
      <c r="AT5417" s="1" t="s">
        <v>5712</v>
      </c>
      <c r="AV5417" s="1" t="s">
        <v>1090</v>
      </c>
    </row>
    <row r="5418" spans="1:52" x14ac:dyDescent="0.35">
      <c r="A5418" s="1" t="s">
        <v>18641</v>
      </c>
      <c r="B5418" s="1" t="s">
        <v>18287</v>
      </c>
      <c r="C5418" s="1" t="s">
        <v>71</v>
      </c>
      <c r="D5418">
        <v>74</v>
      </c>
      <c r="E5418" s="1" t="s">
        <v>65</v>
      </c>
      <c r="F5418" s="1" t="s">
        <v>66</v>
      </c>
      <c r="G5418" s="1" t="s">
        <v>44</v>
      </c>
      <c r="H5418" s="1" t="s">
        <v>67</v>
      </c>
      <c r="I5418" s="1" t="s">
        <v>68</v>
      </c>
      <c r="J5418" s="1" t="s">
        <v>47</v>
      </c>
      <c r="K5418" s="1" t="s">
        <v>48</v>
      </c>
      <c r="L5418" s="1" t="s">
        <v>48</v>
      </c>
      <c r="M5418" s="1" t="s">
        <v>49</v>
      </c>
      <c r="N5418" s="1" t="s">
        <v>48</v>
      </c>
      <c r="O5418" s="1" t="s">
        <v>48</v>
      </c>
      <c r="P5418" s="1" t="s">
        <v>48</v>
      </c>
      <c r="Q5418" s="1" t="s">
        <v>48</v>
      </c>
      <c r="R5418" s="1" t="s">
        <v>48</v>
      </c>
      <c r="S5418" s="1" t="s">
        <v>48</v>
      </c>
      <c r="T5418" s="1" t="s">
        <v>48</v>
      </c>
      <c r="U5418" s="1" t="s">
        <v>48</v>
      </c>
      <c r="V5418" s="1" t="s">
        <v>48</v>
      </c>
      <c r="W5418" s="1" t="s">
        <v>48</v>
      </c>
      <c r="X5418" s="1" t="s">
        <v>62</v>
      </c>
      <c r="Z5418" s="1" t="s">
        <v>1091</v>
      </c>
      <c r="AA5418" s="1" t="s">
        <v>1091</v>
      </c>
      <c r="AC5418" s="1" t="s">
        <v>94</v>
      </c>
      <c r="AD5418" s="1" t="s">
        <v>5712</v>
      </c>
      <c r="AK5418" s="1" t="s">
        <v>77</v>
      </c>
      <c r="AN5418" s="1" t="s">
        <v>5712</v>
      </c>
      <c r="AP5418" s="1" t="s">
        <v>81</v>
      </c>
      <c r="AR5418" s="1" t="s">
        <v>5712</v>
      </c>
      <c r="AT5418" s="1" t="s">
        <v>87</v>
      </c>
      <c r="AU5418" s="1" t="s">
        <v>1092</v>
      </c>
      <c r="AV5418" s="1" t="s">
        <v>1093</v>
      </c>
    </row>
    <row r="5419" spans="1:52" x14ac:dyDescent="0.35">
      <c r="A5419" s="1" t="s">
        <v>18642</v>
      </c>
      <c r="B5419" s="1" t="s">
        <v>18287</v>
      </c>
      <c r="C5419" s="1" t="s">
        <v>41</v>
      </c>
      <c r="D5419">
        <v>65</v>
      </c>
      <c r="E5419" s="1" t="s">
        <v>65</v>
      </c>
      <c r="F5419" s="1" t="s">
        <v>43</v>
      </c>
      <c r="G5419" s="1" t="s">
        <v>59</v>
      </c>
      <c r="H5419" s="1" t="s">
        <v>67</v>
      </c>
      <c r="I5419" s="1" t="s">
        <v>90</v>
      </c>
      <c r="J5419" s="1" t="s">
        <v>80</v>
      </c>
      <c r="K5419" s="1" t="s">
        <v>48</v>
      </c>
      <c r="L5419" s="1" t="s">
        <v>48</v>
      </c>
      <c r="M5419" s="1" t="s">
        <v>48</v>
      </c>
      <c r="N5419" s="1" t="s">
        <v>48</v>
      </c>
      <c r="O5419" s="1" t="s">
        <v>48</v>
      </c>
      <c r="P5419" s="1" t="s">
        <v>48</v>
      </c>
      <c r="Q5419" s="1" t="s">
        <v>48</v>
      </c>
      <c r="R5419" s="1" t="s">
        <v>48</v>
      </c>
      <c r="S5419" s="1" t="s">
        <v>48</v>
      </c>
      <c r="T5419" s="1" t="s">
        <v>48</v>
      </c>
      <c r="U5419" s="1" t="s">
        <v>48</v>
      </c>
      <c r="V5419" s="1" t="s">
        <v>48</v>
      </c>
      <c r="W5419" s="1" t="s">
        <v>49</v>
      </c>
      <c r="X5419" s="1" t="s">
        <v>51</v>
      </c>
      <c r="Y5419" s="1" t="s">
        <v>1094</v>
      </c>
      <c r="AC5419" s="1" t="s">
        <v>5712</v>
      </c>
      <c r="AD5419" s="1" t="s">
        <v>5712</v>
      </c>
      <c r="AK5419" s="1" t="s">
        <v>77</v>
      </c>
      <c r="AN5419" s="1" t="s">
        <v>5712</v>
      </c>
      <c r="AP5419" s="1" t="s">
        <v>5712</v>
      </c>
      <c r="AR5419" s="1" t="s">
        <v>5712</v>
      </c>
      <c r="AT5419" s="1" t="s">
        <v>5712</v>
      </c>
      <c r="AV5419" s="1" t="s">
        <v>1095</v>
      </c>
    </row>
    <row r="5420" spans="1:52" x14ac:dyDescent="0.35">
      <c r="A5420" s="1" t="s">
        <v>18643</v>
      </c>
      <c r="B5420" s="1" t="s">
        <v>18287</v>
      </c>
      <c r="C5420" s="1" t="s">
        <v>71</v>
      </c>
      <c r="D5420">
        <v>70</v>
      </c>
      <c r="E5420" s="1" t="s">
        <v>65</v>
      </c>
      <c r="F5420" s="1" t="s">
        <v>66</v>
      </c>
      <c r="G5420" s="1" t="s">
        <v>44</v>
      </c>
      <c r="H5420" s="1" t="s">
        <v>67</v>
      </c>
      <c r="I5420" s="1" t="s">
        <v>68</v>
      </c>
      <c r="J5420" s="1" t="s">
        <v>80</v>
      </c>
      <c r="K5420" s="1" t="s">
        <v>48</v>
      </c>
      <c r="L5420" s="1" t="s">
        <v>48</v>
      </c>
      <c r="M5420" s="1" t="s">
        <v>48</v>
      </c>
      <c r="N5420" s="1" t="s">
        <v>48</v>
      </c>
      <c r="O5420" s="1" t="s">
        <v>48</v>
      </c>
      <c r="P5420" s="1" t="s">
        <v>49</v>
      </c>
      <c r="Q5420" s="1" t="s">
        <v>48</v>
      </c>
      <c r="R5420" s="1" t="s">
        <v>48</v>
      </c>
      <c r="S5420" s="1" t="s">
        <v>48</v>
      </c>
      <c r="T5420" s="1" t="s">
        <v>48</v>
      </c>
      <c r="U5420" s="1" t="s">
        <v>48</v>
      </c>
      <c r="V5420" s="1" t="s">
        <v>48</v>
      </c>
      <c r="W5420" s="1" t="s">
        <v>48</v>
      </c>
      <c r="X5420" s="1" t="s">
        <v>62</v>
      </c>
      <c r="Z5420" s="1" t="s">
        <v>1096</v>
      </c>
      <c r="AA5420" s="1" t="s">
        <v>1096</v>
      </c>
      <c r="AC5420" s="1" t="s">
        <v>120</v>
      </c>
      <c r="AD5420" s="1" t="s">
        <v>5712</v>
      </c>
      <c r="AK5420" s="1" t="s">
        <v>77</v>
      </c>
      <c r="AN5420" s="1" t="s">
        <v>5712</v>
      </c>
      <c r="AP5420" s="1" t="s">
        <v>81</v>
      </c>
      <c r="AR5420" s="1" t="s">
        <v>5712</v>
      </c>
      <c r="AT5420" s="1" t="s">
        <v>87</v>
      </c>
      <c r="AU5420" s="1" t="s">
        <v>1097</v>
      </c>
      <c r="AV5420" s="1" t="s">
        <v>1098</v>
      </c>
    </row>
    <row r="5421" spans="1:52" x14ac:dyDescent="0.35">
      <c r="A5421" s="1" t="s">
        <v>18644</v>
      </c>
      <c r="B5421" s="1" t="s">
        <v>18287</v>
      </c>
      <c r="C5421" s="1" t="s">
        <v>71</v>
      </c>
      <c r="D5421">
        <v>70</v>
      </c>
      <c r="E5421" s="1" t="s">
        <v>65</v>
      </c>
      <c r="F5421" s="1" t="s">
        <v>66</v>
      </c>
      <c r="G5421" s="1" t="s">
        <v>73</v>
      </c>
      <c r="H5421" s="1" t="s">
        <v>67</v>
      </c>
      <c r="I5421" s="1" t="s">
        <v>90</v>
      </c>
      <c r="J5421" s="1" t="s">
        <v>80</v>
      </c>
      <c r="K5421" s="1" t="s">
        <v>48</v>
      </c>
      <c r="L5421" s="1" t="s">
        <v>48</v>
      </c>
      <c r="M5421" s="1" t="s">
        <v>48</v>
      </c>
      <c r="N5421" s="1" t="s">
        <v>48</v>
      </c>
      <c r="O5421" s="1" t="s">
        <v>48</v>
      </c>
      <c r="P5421" s="1" t="s">
        <v>48</v>
      </c>
      <c r="Q5421" s="1" t="s">
        <v>48</v>
      </c>
      <c r="R5421" s="1" t="s">
        <v>48</v>
      </c>
      <c r="S5421" s="1" t="s">
        <v>48</v>
      </c>
      <c r="T5421" s="1" t="s">
        <v>48</v>
      </c>
      <c r="U5421" s="1" t="s">
        <v>48</v>
      </c>
      <c r="V5421" s="1" t="s">
        <v>49</v>
      </c>
      <c r="W5421" s="1" t="s">
        <v>48</v>
      </c>
      <c r="X5421" s="1" t="s">
        <v>62</v>
      </c>
      <c r="AC5421" s="1" t="s">
        <v>5712</v>
      </c>
      <c r="AD5421" s="1" t="s">
        <v>5712</v>
      </c>
      <c r="AK5421" s="1" t="s">
        <v>77</v>
      </c>
      <c r="AN5421" s="1" t="s">
        <v>5712</v>
      </c>
      <c r="AP5421" s="1" t="s">
        <v>5712</v>
      </c>
      <c r="AR5421" s="1" t="s">
        <v>5712</v>
      </c>
      <c r="AT5421" s="1" t="s">
        <v>5712</v>
      </c>
      <c r="AV5421" s="1" t="s">
        <v>1099</v>
      </c>
      <c r="AX5421" s="1" t="s">
        <v>1100</v>
      </c>
    </row>
    <row r="5422" spans="1:52" x14ac:dyDescent="0.35">
      <c r="A5422" s="1" t="s">
        <v>18645</v>
      </c>
      <c r="B5422" s="1" t="s">
        <v>18287</v>
      </c>
      <c r="C5422" s="1" t="s">
        <v>71</v>
      </c>
      <c r="D5422">
        <v>67</v>
      </c>
      <c r="E5422" s="1" t="s">
        <v>65</v>
      </c>
      <c r="F5422" s="1" t="s">
        <v>66</v>
      </c>
      <c r="G5422" s="1" t="s">
        <v>44</v>
      </c>
      <c r="H5422" s="1" t="s">
        <v>67</v>
      </c>
      <c r="I5422" s="1" t="s">
        <v>110</v>
      </c>
      <c r="J5422" s="1" t="s">
        <v>47</v>
      </c>
      <c r="K5422" s="1" t="s">
        <v>48</v>
      </c>
      <c r="L5422" s="1" t="s">
        <v>48</v>
      </c>
      <c r="M5422" s="1" t="s">
        <v>48</v>
      </c>
      <c r="N5422" s="1" t="s">
        <v>48</v>
      </c>
      <c r="O5422" s="1" t="s">
        <v>49</v>
      </c>
      <c r="P5422" s="1" t="s">
        <v>48</v>
      </c>
      <c r="Q5422" s="1" t="s">
        <v>48</v>
      </c>
      <c r="R5422" s="1" t="s">
        <v>48</v>
      </c>
      <c r="S5422" s="1" t="s">
        <v>48</v>
      </c>
      <c r="T5422" s="1" t="s">
        <v>48</v>
      </c>
      <c r="U5422" s="1" t="s">
        <v>48</v>
      </c>
      <c r="V5422" s="1" t="s">
        <v>48</v>
      </c>
      <c r="W5422" s="1" t="s">
        <v>48</v>
      </c>
      <c r="X5422" s="1" t="s">
        <v>75</v>
      </c>
      <c r="Y5422" s="1" t="s">
        <v>1101</v>
      </c>
      <c r="Z5422" s="1" t="s">
        <v>1102</v>
      </c>
      <c r="AA5422" s="1" t="s">
        <v>1102</v>
      </c>
      <c r="AC5422" s="1" t="s">
        <v>94</v>
      </c>
      <c r="AD5422" s="1" t="s">
        <v>5712</v>
      </c>
      <c r="AK5422" s="1" t="s">
        <v>55</v>
      </c>
      <c r="AN5422" s="1" t="s">
        <v>5712</v>
      </c>
      <c r="AP5422" s="1" t="s">
        <v>5712</v>
      </c>
      <c r="AR5422" s="1" t="s">
        <v>5712</v>
      </c>
      <c r="AT5422" s="1" t="s">
        <v>5712</v>
      </c>
      <c r="AV5422" s="1" t="s">
        <v>1103</v>
      </c>
      <c r="AW5422" s="1" t="s">
        <v>1104</v>
      </c>
      <c r="AX5422" s="1" t="s">
        <v>1105</v>
      </c>
      <c r="AZ5422" s="1" t="s">
        <v>1106</v>
      </c>
    </row>
    <row r="5423" spans="1:52" x14ac:dyDescent="0.35">
      <c r="A5423" s="1" t="s">
        <v>18644</v>
      </c>
      <c r="B5423" s="1" t="s">
        <v>18287</v>
      </c>
      <c r="C5423" s="1" t="s">
        <v>71</v>
      </c>
      <c r="D5423">
        <v>71</v>
      </c>
      <c r="E5423" s="1" t="s">
        <v>65</v>
      </c>
      <c r="F5423" s="1" t="s">
        <v>43</v>
      </c>
      <c r="G5423" s="1" t="s">
        <v>73</v>
      </c>
      <c r="H5423" s="1" t="s">
        <v>67</v>
      </c>
      <c r="I5423" s="1" t="s">
        <v>90</v>
      </c>
      <c r="J5423" s="1" t="s">
        <v>47</v>
      </c>
      <c r="K5423" s="1" t="s">
        <v>48</v>
      </c>
      <c r="L5423" s="1" t="s">
        <v>48</v>
      </c>
      <c r="M5423" s="1" t="s">
        <v>48</v>
      </c>
      <c r="N5423" s="1" t="s">
        <v>49</v>
      </c>
      <c r="O5423" s="1" t="s">
        <v>48</v>
      </c>
      <c r="P5423" s="1" t="s">
        <v>48</v>
      </c>
      <c r="Q5423" s="1" t="s">
        <v>48</v>
      </c>
      <c r="R5423" s="1" t="s">
        <v>48</v>
      </c>
      <c r="S5423" s="1" t="s">
        <v>48</v>
      </c>
      <c r="T5423" s="1" t="s">
        <v>48</v>
      </c>
      <c r="U5423" s="1" t="s">
        <v>48</v>
      </c>
      <c r="V5423" s="1" t="s">
        <v>48</v>
      </c>
      <c r="W5423" s="1" t="s">
        <v>48</v>
      </c>
      <c r="X5423" s="1" t="s">
        <v>62</v>
      </c>
      <c r="AC5423" s="1" t="s">
        <v>5712</v>
      </c>
      <c r="AD5423" s="1" t="s">
        <v>5712</v>
      </c>
      <c r="AK5423" s="1" t="s">
        <v>63</v>
      </c>
      <c r="AN5423" s="1" t="s">
        <v>5712</v>
      </c>
      <c r="AP5423" s="1" t="s">
        <v>5712</v>
      </c>
      <c r="AR5423" s="1" t="s">
        <v>5712</v>
      </c>
      <c r="AT5423" s="1" t="s">
        <v>5712</v>
      </c>
      <c r="AV5423" s="1" t="s">
        <v>1107</v>
      </c>
    </row>
    <row r="5424" spans="1:52" x14ac:dyDescent="0.35">
      <c r="A5424" s="1" t="s">
        <v>18646</v>
      </c>
      <c r="B5424" s="1" t="s">
        <v>18287</v>
      </c>
      <c r="C5424" s="1" t="s">
        <v>41</v>
      </c>
      <c r="D5424">
        <v>52</v>
      </c>
      <c r="E5424" s="1" t="s">
        <v>42</v>
      </c>
      <c r="F5424" s="1" t="s">
        <v>66</v>
      </c>
      <c r="G5424" s="1" t="s">
        <v>98</v>
      </c>
      <c r="H5424" s="1" t="s">
        <v>45</v>
      </c>
      <c r="I5424" s="1" t="s">
        <v>99</v>
      </c>
      <c r="J5424" s="1" t="s">
        <v>80</v>
      </c>
      <c r="K5424" s="1" t="s">
        <v>48</v>
      </c>
      <c r="L5424" s="1" t="s">
        <v>48</v>
      </c>
      <c r="M5424" s="1" t="s">
        <v>48</v>
      </c>
      <c r="N5424" s="1" t="s">
        <v>48</v>
      </c>
      <c r="O5424" s="1" t="s">
        <v>48</v>
      </c>
      <c r="P5424" s="1" t="s">
        <v>48</v>
      </c>
      <c r="Q5424" s="1" t="s">
        <v>48</v>
      </c>
      <c r="R5424" s="1" t="s">
        <v>48</v>
      </c>
      <c r="S5424" s="1" t="s">
        <v>48</v>
      </c>
      <c r="T5424" s="1" t="s">
        <v>49</v>
      </c>
      <c r="U5424" s="1" t="s">
        <v>48</v>
      </c>
      <c r="V5424" s="1" t="s">
        <v>48</v>
      </c>
      <c r="W5424" s="1" t="s">
        <v>48</v>
      </c>
      <c r="X5424" s="1" t="s">
        <v>62</v>
      </c>
      <c r="AC5424" s="1" t="s">
        <v>5712</v>
      </c>
      <c r="AD5424" s="1" t="s">
        <v>5712</v>
      </c>
      <c r="AK5424" s="1" t="s">
        <v>55</v>
      </c>
      <c r="AN5424" s="1" t="s">
        <v>5712</v>
      </c>
      <c r="AP5424" s="1" t="s">
        <v>5712</v>
      </c>
      <c r="AR5424" s="1" t="s">
        <v>5712</v>
      </c>
      <c r="AT5424" s="1" t="s">
        <v>5712</v>
      </c>
      <c r="AV5424" s="1" t="s">
        <v>1108</v>
      </c>
    </row>
    <row r="5425" spans="1:53" x14ac:dyDescent="0.35">
      <c r="A5425" s="1" t="s">
        <v>18647</v>
      </c>
      <c r="B5425" s="1" t="s">
        <v>18287</v>
      </c>
      <c r="C5425" s="1" t="s">
        <v>71</v>
      </c>
      <c r="D5425">
        <v>45</v>
      </c>
      <c r="E5425" s="1" t="s">
        <v>42</v>
      </c>
      <c r="F5425" s="1" t="s">
        <v>66</v>
      </c>
      <c r="G5425" s="1" t="s">
        <v>44</v>
      </c>
      <c r="H5425" s="1" t="s">
        <v>60</v>
      </c>
      <c r="I5425" s="1" t="s">
        <v>68</v>
      </c>
      <c r="J5425" s="1" t="s">
        <v>47</v>
      </c>
      <c r="K5425" s="1" t="s">
        <v>49</v>
      </c>
      <c r="L5425" s="1" t="s">
        <v>48</v>
      </c>
      <c r="M5425" s="1" t="s">
        <v>48</v>
      </c>
      <c r="N5425" s="1" t="s">
        <v>48</v>
      </c>
      <c r="O5425" s="1" t="s">
        <v>48</v>
      </c>
      <c r="P5425" s="1" t="s">
        <v>48</v>
      </c>
      <c r="Q5425" s="1" t="s">
        <v>48</v>
      </c>
      <c r="R5425" s="1" t="s">
        <v>48</v>
      </c>
      <c r="S5425" s="1" t="s">
        <v>48</v>
      </c>
      <c r="T5425" s="1" t="s">
        <v>49</v>
      </c>
      <c r="U5425" s="1" t="s">
        <v>48</v>
      </c>
      <c r="V5425" s="1" t="s">
        <v>48</v>
      </c>
      <c r="W5425" s="1" t="s">
        <v>48</v>
      </c>
      <c r="X5425" s="1" t="s">
        <v>51</v>
      </c>
      <c r="Y5425" s="1" t="s">
        <v>1109</v>
      </c>
      <c r="AC5425" s="1" t="s">
        <v>5712</v>
      </c>
      <c r="AD5425" s="1" t="s">
        <v>5712</v>
      </c>
      <c r="AK5425" s="1" t="s">
        <v>55</v>
      </c>
      <c r="AN5425" s="1" t="s">
        <v>81</v>
      </c>
      <c r="AP5425" s="1" t="s">
        <v>131</v>
      </c>
      <c r="AQ5425" s="1" t="s">
        <v>1110</v>
      </c>
      <c r="AR5425" s="1" t="s">
        <v>87</v>
      </c>
      <c r="AS5425" s="1" t="s">
        <v>1111</v>
      </c>
      <c r="AT5425" s="1" t="s">
        <v>82</v>
      </c>
      <c r="AU5425" s="1" t="s">
        <v>1112</v>
      </c>
      <c r="AV5425" s="1" t="s">
        <v>1113</v>
      </c>
    </row>
    <row r="5426" spans="1:53" ht="87" x14ac:dyDescent="0.35">
      <c r="A5426" s="1" t="s">
        <v>18648</v>
      </c>
      <c r="B5426" s="1" t="s">
        <v>18287</v>
      </c>
      <c r="C5426" s="1" t="s">
        <v>71</v>
      </c>
      <c r="D5426">
        <v>58</v>
      </c>
      <c r="E5426" s="1" t="s">
        <v>65</v>
      </c>
      <c r="F5426" s="1" t="s">
        <v>72</v>
      </c>
      <c r="G5426" s="1" t="s">
        <v>85</v>
      </c>
      <c r="H5426" s="1" t="s">
        <v>67</v>
      </c>
      <c r="I5426" s="1" t="s">
        <v>61</v>
      </c>
      <c r="J5426" s="1" t="s">
        <v>80</v>
      </c>
      <c r="K5426" s="1" t="s">
        <v>48</v>
      </c>
      <c r="L5426" s="1" t="s">
        <v>48</v>
      </c>
      <c r="M5426" s="1" t="s">
        <v>48</v>
      </c>
      <c r="N5426" s="1" t="s">
        <v>48</v>
      </c>
      <c r="O5426" s="1" t="s">
        <v>48</v>
      </c>
      <c r="P5426" s="1" t="s">
        <v>48</v>
      </c>
      <c r="Q5426" s="1" t="s">
        <v>48</v>
      </c>
      <c r="R5426" s="1" t="s">
        <v>48</v>
      </c>
      <c r="S5426" s="1" t="s">
        <v>48</v>
      </c>
      <c r="T5426" s="1" t="s">
        <v>48</v>
      </c>
      <c r="U5426" s="1" t="s">
        <v>49</v>
      </c>
      <c r="V5426" s="1" t="s">
        <v>48</v>
      </c>
      <c r="W5426" s="1" t="s">
        <v>48</v>
      </c>
      <c r="X5426" s="1" t="s">
        <v>62</v>
      </c>
      <c r="AC5426" s="1" t="s">
        <v>5712</v>
      </c>
      <c r="AD5426" s="1" t="s">
        <v>5712</v>
      </c>
      <c r="AK5426" s="1" t="s">
        <v>77</v>
      </c>
      <c r="AN5426" s="1" t="s">
        <v>131</v>
      </c>
      <c r="AO5426" s="1" t="s">
        <v>1114</v>
      </c>
      <c r="AP5426" s="1" t="s">
        <v>5712</v>
      </c>
      <c r="AR5426" s="1" t="s">
        <v>82</v>
      </c>
      <c r="AS5426" s="2" t="s">
        <v>1115</v>
      </c>
      <c r="AT5426" s="1" t="s">
        <v>5712</v>
      </c>
      <c r="AV5426" s="2" t="s">
        <v>1116</v>
      </c>
      <c r="AX5426" s="1" t="s">
        <v>539</v>
      </c>
    </row>
    <row r="5427" spans="1:53" x14ac:dyDescent="0.35">
      <c r="A5427" s="1" t="s">
        <v>18649</v>
      </c>
      <c r="B5427" s="1" t="s">
        <v>18287</v>
      </c>
      <c r="C5427" s="1" t="s">
        <v>41</v>
      </c>
      <c r="D5427">
        <v>67</v>
      </c>
      <c r="E5427" s="1" t="s">
        <v>65</v>
      </c>
      <c r="F5427" s="1" t="s">
        <v>72</v>
      </c>
      <c r="G5427" s="1" t="s">
        <v>137</v>
      </c>
      <c r="H5427" s="1" t="s">
        <v>67</v>
      </c>
      <c r="I5427" s="1" t="s">
        <v>90</v>
      </c>
      <c r="J5427" s="1" t="s">
        <v>80</v>
      </c>
      <c r="K5427" s="1" t="s">
        <v>48</v>
      </c>
      <c r="L5427" s="1" t="s">
        <v>48</v>
      </c>
      <c r="M5427" s="1" t="s">
        <v>48</v>
      </c>
      <c r="N5427" s="1" t="s">
        <v>48</v>
      </c>
      <c r="O5427" s="1" t="s">
        <v>48</v>
      </c>
      <c r="P5427" s="1" t="s">
        <v>48</v>
      </c>
      <c r="Q5427" s="1" t="s">
        <v>48</v>
      </c>
      <c r="R5427" s="1" t="s">
        <v>48</v>
      </c>
      <c r="S5427" s="1" t="s">
        <v>48</v>
      </c>
      <c r="T5427" s="1" t="s">
        <v>48</v>
      </c>
      <c r="U5427" s="1" t="s">
        <v>48</v>
      </c>
      <c r="V5427" s="1" t="s">
        <v>49</v>
      </c>
      <c r="W5427" s="1" t="s">
        <v>48</v>
      </c>
      <c r="X5427" s="1" t="s">
        <v>62</v>
      </c>
      <c r="Z5427" s="1" t="s">
        <v>1117</v>
      </c>
      <c r="AA5427" s="1" t="s">
        <v>1117</v>
      </c>
      <c r="AC5427" s="1" t="s">
        <v>120</v>
      </c>
      <c r="AD5427" s="1" t="s">
        <v>5712</v>
      </c>
      <c r="AK5427" s="1" t="s">
        <v>63</v>
      </c>
      <c r="AN5427" s="1" t="s">
        <v>5712</v>
      </c>
      <c r="AP5427" s="1" t="s">
        <v>5712</v>
      </c>
      <c r="AR5427" s="1" t="s">
        <v>5712</v>
      </c>
      <c r="AT5427" s="1" t="s">
        <v>5712</v>
      </c>
      <c r="AV5427" s="1" t="s">
        <v>1118</v>
      </c>
      <c r="AW5427" s="1" t="s">
        <v>1119</v>
      </c>
      <c r="AX5427" s="1" t="s">
        <v>1120</v>
      </c>
      <c r="AY5427" s="1" t="s">
        <v>1121</v>
      </c>
      <c r="AZ5427" s="1" t="s">
        <v>1122</v>
      </c>
      <c r="BA5427" s="1" t="s">
        <v>1123</v>
      </c>
    </row>
    <row r="5428" spans="1:53" x14ac:dyDescent="0.35">
      <c r="A5428" s="1" t="s">
        <v>18650</v>
      </c>
      <c r="B5428" s="1" t="s">
        <v>18287</v>
      </c>
      <c r="C5428" s="1" t="s">
        <v>71</v>
      </c>
      <c r="D5428">
        <v>69</v>
      </c>
      <c r="E5428" s="1" t="s">
        <v>65</v>
      </c>
      <c r="F5428" s="1" t="s">
        <v>66</v>
      </c>
      <c r="G5428" s="1" t="s">
        <v>44</v>
      </c>
      <c r="H5428" s="1" t="s">
        <v>67</v>
      </c>
      <c r="I5428" s="1" t="s">
        <v>68</v>
      </c>
      <c r="J5428" s="1" t="s">
        <v>47</v>
      </c>
      <c r="K5428" s="1" t="s">
        <v>48</v>
      </c>
      <c r="L5428" s="1" t="s">
        <v>48</v>
      </c>
      <c r="M5428" s="1" t="s">
        <v>48</v>
      </c>
      <c r="N5428" s="1" t="s">
        <v>48</v>
      </c>
      <c r="O5428" s="1" t="s">
        <v>48</v>
      </c>
      <c r="P5428" s="1" t="s">
        <v>48</v>
      </c>
      <c r="Q5428" s="1" t="s">
        <v>49</v>
      </c>
      <c r="R5428" s="1" t="s">
        <v>48</v>
      </c>
      <c r="S5428" s="1" t="s">
        <v>48</v>
      </c>
      <c r="T5428" s="1" t="s">
        <v>48</v>
      </c>
      <c r="U5428" s="1" t="s">
        <v>48</v>
      </c>
      <c r="V5428" s="1" t="s">
        <v>48</v>
      </c>
      <c r="W5428" s="1" t="s">
        <v>48</v>
      </c>
      <c r="X5428" s="1" t="s">
        <v>51</v>
      </c>
      <c r="Y5428" s="1" t="s">
        <v>1124</v>
      </c>
      <c r="Z5428" s="1" t="s">
        <v>1125</v>
      </c>
      <c r="AA5428" s="1" t="s">
        <v>1125</v>
      </c>
      <c r="AC5428" s="1" t="s">
        <v>94</v>
      </c>
      <c r="AD5428" s="1" t="s">
        <v>5712</v>
      </c>
      <c r="AK5428" s="1" t="s">
        <v>63</v>
      </c>
      <c r="AN5428" s="1" t="s">
        <v>5712</v>
      </c>
      <c r="AP5428" s="1" t="s">
        <v>81</v>
      </c>
      <c r="AR5428" s="1" t="s">
        <v>5712</v>
      </c>
      <c r="AT5428" s="1" t="s">
        <v>87</v>
      </c>
      <c r="AU5428" s="1" t="s">
        <v>1126</v>
      </c>
      <c r="AV5428" s="1" t="s">
        <v>105</v>
      </c>
    </row>
    <row r="5429" spans="1:53" x14ac:dyDescent="0.35">
      <c r="A5429" s="1" t="s">
        <v>18651</v>
      </c>
      <c r="B5429" s="1" t="s">
        <v>18287</v>
      </c>
      <c r="C5429" s="1" t="s">
        <v>41</v>
      </c>
      <c r="D5429">
        <v>45</v>
      </c>
      <c r="E5429" s="1" t="s">
        <v>42</v>
      </c>
      <c r="F5429" s="1" t="s">
        <v>43</v>
      </c>
      <c r="G5429" s="1" t="s">
        <v>98</v>
      </c>
      <c r="H5429" s="1" t="s">
        <v>79</v>
      </c>
      <c r="I5429" s="1" t="s">
        <v>68</v>
      </c>
      <c r="J5429" s="1" t="s">
        <v>80</v>
      </c>
      <c r="K5429" s="1" t="s">
        <v>48</v>
      </c>
      <c r="L5429" s="1" t="s">
        <v>48</v>
      </c>
      <c r="M5429" s="1" t="s">
        <v>48</v>
      </c>
      <c r="N5429" s="1" t="s">
        <v>48</v>
      </c>
      <c r="O5429" s="1" t="s">
        <v>48</v>
      </c>
      <c r="P5429" s="1" t="s">
        <v>48</v>
      </c>
      <c r="Q5429" s="1" t="s">
        <v>48</v>
      </c>
      <c r="R5429" s="1" t="s">
        <v>48</v>
      </c>
      <c r="S5429" s="1" t="s">
        <v>48</v>
      </c>
      <c r="T5429" s="1" t="s">
        <v>48</v>
      </c>
      <c r="U5429" s="1" t="s">
        <v>48</v>
      </c>
      <c r="V5429" s="1" t="s">
        <v>49</v>
      </c>
      <c r="W5429" s="1" t="s">
        <v>48</v>
      </c>
      <c r="X5429" s="1" t="s">
        <v>116</v>
      </c>
      <c r="Y5429" s="1" t="s">
        <v>1127</v>
      </c>
      <c r="AC5429" s="1" t="s">
        <v>5712</v>
      </c>
      <c r="AD5429" s="1" t="s">
        <v>5712</v>
      </c>
      <c r="AK5429" s="1" t="s">
        <v>63</v>
      </c>
      <c r="AN5429" s="1" t="s">
        <v>5712</v>
      </c>
      <c r="AP5429" s="1" t="s">
        <v>5712</v>
      </c>
      <c r="AR5429" s="1" t="s">
        <v>5712</v>
      </c>
      <c r="AT5429" s="1" t="s">
        <v>5712</v>
      </c>
      <c r="AV5429" s="1" t="s">
        <v>1128</v>
      </c>
    </row>
    <row r="5430" spans="1:53" x14ac:dyDescent="0.35">
      <c r="A5430" s="1" t="s">
        <v>18652</v>
      </c>
      <c r="B5430" s="1" t="s">
        <v>18287</v>
      </c>
      <c r="C5430" s="1" t="s">
        <v>71</v>
      </c>
      <c r="D5430">
        <v>67</v>
      </c>
      <c r="E5430" s="1" t="s">
        <v>65</v>
      </c>
      <c r="F5430" s="1" t="s">
        <v>66</v>
      </c>
      <c r="G5430" s="1" t="s">
        <v>85</v>
      </c>
      <c r="H5430" s="1" t="s">
        <v>67</v>
      </c>
      <c r="I5430" s="1" t="s">
        <v>113</v>
      </c>
      <c r="J5430" s="1" t="s">
        <v>80</v>
      </c>
      <c r="K5430" s="1" t="s">
        <v>48</v>
      </c>
      <c r="L5430" s="1" t="s">
        <v>48</v>
      </c>
      <c r="M5430" s="1" t="s">
        <v>48</v>
      </c>
      <c r="N5430" s="1" t="s">
        <v>48</v>
      </c>
      <c r="O5430" s="1" t="s">
        <v>48</v>
      </c>
      <c r="P5430" s="1" t="s">
        <v>48</v>
      </c>
      <c r="Q5430" s="1" t="s">
        <v>48</v>
      </c>
      <c r="R5430" s="1" t="s">
        <v>48</v>
      </c>
      <c r="S5430" s="1" t="s">
        <v>48</v>
      </c>
      <c r="T5430" s="1" t="s">
        <v>48</v>
      </c>
      <c r="U5430" s="1" t="s">
        <v>49</v>
      </c>
      <c r="V5430" s="1" t="s">
        <v>48</v>
      </c>
      <c r="W5430" s="1" t="s">
        <v>48</v>
      </c>
      <c r="X5430" s="1" t="s">
        <v>116</v>
      </c>
      <c r="Y5430" s="1" t="s">
        <v>1129</v>
      </c>
      <c r="AC5430" s="1" t="s">
        <v>5712</v>
      </c>
      <c r="AD5430" s="1" t="s">
        <v>5712</v>
      </c>
      <c r="AK5430" s="1" t="s">
        <v>55</v>
      </c>
      <c r="AN5430" s="1" t="s">
        <v>5712</v>
      </c>
      <c r="AP5430" s="1" t="s">
        <v>5712</v>
      </c>
      <c r="AR5430" s="1" t="s">
        <v>5712</v>
      </c>
      <c r="AT5430" s="1" t="s">
        <v>5712</v>
      </c>
      <c r="AV5430" s="1" t="s">
        <v>1130</v>
      </c>
    </row>
    <row r="5431" spans="1:53" x14ac:dyDescent="0.35">
      <c r="A5431" s="1" t="s">
        <v>18653</v>
      </c>
      <c r="B5431" s="1" t="s">
        <v>18287</v>
      </c>
      <c r="C5431" s="1" t="s">
        <v>71</v>
      </c>
      <c r="D5431">
        <v>73</v>
      </c>
      <c r="E5431" s="1" t="s">
        <v>65</v>
      </c>
      <c r="F5431" s="1" t="s">
        <v>43</v>
      </c>
      <c r="G5431" s="1" t="s">
        <v>59</v>
      </c>
      <c r="H5431" s="1" t="s">
        <v>67</v>
      </c>
      <c r="I5431" s="1" t="s">
        <v>61</v>
      </c>
      <c r="J5431" s="1" t="s">
        <v>47</v>
      </c>
      <c r="K5431" s="1" t="s">
        <v>48</v>
      </c>
      <c r="L5431" s="1" t="s">
        <v>49</v>
      </c>
      <c r="M5431" s="1" t="s">
        <v>48</v>
      </c>
      <c r="N5431" s="1" t="s">
        <v>48</v>
      </c>
      <c r="O5431" s="1" t="s">
        <v>48</v>
      </c>
      <c r="P5431" s="1" t="s">
        <v>48</v>
      </c>
      <c r="Q5431" s="1" t="s">
        <v>48</v>
      </c>
      <c r="R5431" s="1" t="s">
        <v>48</v>
      </c>
      <c r="S5431" s="1" t="s">
        <v>48</v>
      </c>
      <c r="T5431" s="1" t="s">
        <v>48</v>
      </c>
      <c r="U5431" s="1" t="s">
        <v>48</v>
      </c>
      <c r="V5431" s="1" t="s">
        <v>48</v>
      </c>
      <c r="W5431" s="1" t="s">
        <v>48</v>
      </c>
      <c r="X5431" s="1" t="s">
        <v>75</v>
      </c>
      <c r="Y5431" s="1" t="s">
        <v>1131</v>
      </c>
      <c r="AC5431" s="1" t="s">
        <v>5712</v>
      </c>
      <c r="AD5431" s="1" t="s">
        <v>5712</v>
      </c>
      <c r="AK5431" s="1" t="s">
        <v>63</v>
      </c>
      <c r="AN5431" s="1" t="s">
        <v>81</v>
      </c>
      <c r="AP5431" s="1" t="s">
        <v>81</v>
      </c>
      <c r="AR5431" s="1" t="s">
        <v>5712</v>
      </c>
      <c r="AT5431" s="1" t="s">
        <v>82</v>
      </c>
      <c r="AU5431" s="1" t="s">
        <v>1132</v>
      </c>
      <c r="AV5431" s="1" t="s">
        <v>1133</v>
      </c>
    </row>
    <row r="5432" spans="1:53" ht="43.5" x14ac:dyDescent="0.35">
      <c r="A5432" s="1" t="s">
        <v>18654</v>
      </c>
      <c r="B5432" s="1" t="s">
        <v>18287</v>
      </c>
      <c r="C5432" s="1" t="s">
        <v>71</v>
      </c>
      <c r="D5432">
        <v>36</v>
      </c>
      <c r="E5432" s="1" t="s">
        <v>42</v>
      </c>
      <c r="F5432" s="1" t="s">
        <v>43</v>
      </c>
      <c r="G5432" s="1" t="s">
        <v>73</v>
      </c>
      <c r="H5432" s="1" t="s">
        <v>45</v>
      </c>
      <c r="I5432" s="1" t="s">
        <v>110</v>
      </c>
      <c r="J5432" s="1" t="s">
        <v>80</v>
      </c>
      <c r="K5432" s="1" t="s">
        <v>48</v>
      </c>
      <c r="L5432" s="1" t="s">
        <v>48</v>
      </c>
      <c r="M5432" s="1" t="s">
        <v>48</v>
      </c>
      <c r="N5432" s="1" t="s">
        <v>48</v>
      </c>
      <c r="O5432" s="1" t="s">
        <v>48</v>
      </c>
      <c r="P5432" s="1" t="s">
        <v>48</v>
      </c>
      <c r="Q5432" s="1" t="s">
        <v>48</v>
      </c>
      <c r="R5432" s="1" t="s">
        <v>48</v>
      </c>
      <c r="S5432" s="1" t="s">
        <v>48</v>
      </c>
      <c r="T5432" s="1" t="s">
        <v>48</v>
      </c>
      <c r="U5432" s="1" t="s">
        <v>48</v>
      </c>
      <c r="V5432" s="1" t="s">
        <v>48</v>
      </c>
      <c r="W5432" s="1" t="s">
        <v>49</v>
      </c>
      <c r="X5432" s="1" t="s">
        <v>116</v>
      </c>
      <c r="Y5432" s="2" t="s">
        <v>1134</v>
      </c>
      <c r="AC5432" s="1" t="s">
        <v>5712</v>
      </c>
      <c r="AD5432" s="1" t="s">
        <v>5712</v>
      </c>
      <c r="AK5432" s="1" t="s">
        <v>63</v>
      </c>
      <c r="AN5432" s="1" t="s">
        <v>5712</v>
      </c>
      <c r="AP5432" s="1" t="s">
        <v>5712</v>
      </c>
      <c r="AR5432" s="1" t="s">
        <v>5712</v>
      </c>
      <c r="AT5432" s="1" t="s">
        <v>5712</v>
      </c>
      <c r="AV5432" s="1" t="s">
        <v>1135</v>
      </c>
    </row>
    <row r="5433" spans="1:53" x14ac:dyDescent="0.35">
      <c r="A5433" s="1" t="s">
        <v>18655</v>
      </c>
      <c r="B5433" s="1" t="s">
        <v>18287</v>
      </c>
      <c r="C5433" s="1" t="s">
        <v>41</v>
      </c>
      <c r="D5433">
        <v>72</v>
      </c>
      <c r="E5433" s="1" t="s">
        <v>65</v>
      </c>
      <c r="F5433" s="1" t="s">
        <v>66</v>
      </c>
      <c r="G5433" s="1" t="s">
        <v>73</v>
      </c>
      <c r="H5433" s="1" t="s">
        <v>67</v>
      </c>
      <c r="I5433" s="1" t="s">
        <v>68</v>
      </c>
      <c r="J5433" s="1" t="s">
        <v>80</v>
      </c>
      <c r="K5433" s="1" t="s">
        <v>48</v>
      </c>
      <c r="L5433" s="1" t="s">
        <v>49</v>
      </c>
      <c r="M5433" s="1" t="s">
        <v>48</v>
      </c>
      <c r="N5433" s="1" t="s">
        <v>48</v>
      </c>
      <c r="O5433" s="1" t="s">
        <v>48</v>
      </c>
      <c r="P5433" s="1" t="s">
        <v>48</v>
      </c>
      <c r="Q5433" s="1" t="s">
        <v>48</v>
      </c>
      <c r="R5433" s="1" t="s">
        <v>48</v>
      </c>
      <c r="S5433" s="1" t="s">
        <v>48</v>
      </c>
      <c r="T5433" s="1" t="s">
        <v>49</v>
      </c>
      <c r="U5433" s="1" t="s">
        <v>48</v>
      </c>
      <c r="V5433" s="1" t="s">
        <v>48</v>
      </c>
      <c r="W5433" s="1" t="s">
        <v>48</v>
      </c>
      <c r="X5433" s="1" t="s">
        <v>75</v>
      </c>
      <c r="Y5433" s="1" t="s">
        <v>1136</v>
      </c>
      <c r="AC5433" s="1" t="s">
        <v>5712</v>
      </c>
      <c r="AD5433" s="1" t="s">
        <v>5712</v>
      </c>
      <c r="AK5433" s="1" t="s">
        <v>55</v>
      </c>
      <c r="AN5433" s="1" t="s">
        <v>5712</v>
      </c>
      <c r="AP5433" s="1" t="s">
        <v>81</v>
      </c>
      <c r="AR5433" s="1" t="s">
        <v>5712</v>
      </c>
      <c r="AT5433" s="1" t="s">
        <v>87</v>
      </c>
      <c r="AU5433" s="1" t="s">
        <v>1137</v>
      </c>
      <c r="AV5433" s="1" t="s">
        <v>1138</v>
      </c>
    </row>
    <row r="5434" spans="1:53" x14ac:dyDescent="0.35">
      <c r="A5434" s="1" t="s">
        <v>18656</v>
      </c>
      <c r="B5434" s="1" t="s">
        <v>18287</v>
      </c>
      <c r="C5434" s="1" t="s">
        <v>41</v>
      </c>
      <c r="D5434">
        <v>48</v>
      </c>
      <c r="E5434" s="1" t="s">
        <v>42</v>
      </c>
      <c r="F5434" s="1" t="s">
        <v>107</v>
      </c>
      <c r="G5434" s="1" t="s">
        <v>85</v>
      </c>
      <c r="H5434" s="1" t="s">
        <v>45</v>
      </c>
      <c r="I5434" s="1" t="s">
        <v>74</v>
      </c>
      <c r="J5434" s="1" t="s">
        <v>47</v>
      </c>
      <c r="K5434" s="1" t="s">
        <v>48</v>
      </c>
      <c r="L5434" s="1" t="s">
        <v>49</v>
      </c>
      <c r="M5434" s="1" t="s">
        <v>48</v>
      </c>
      <c r="N5434" s="1" t="s">
        <v>48</v>
      </c>
      <c r="O5434" s="1" t="s">
        <v>48</v>
      </c>
      <c r="P5434" s="1" t="s">
        <v>48</v>
      </c>
      <c r="Q5434" s="1" t="s">
        <v>48</v>
      </c>
      <c r="R5434" s="1" t="s">
        <v>48</v>
      </c>
      <c r="S5434" s="1" t="s">
        <v>48</v>
      </c>
      <c r="T5434" s="1" t="s">
        <v>48</v>
      </c>
      <c r="U5434" s="1" t="s">
        <v>48</v>
      </c>
      <c r="V5434" s="1" t="s">
        <v>48</v>
      </c>
      <c r="W5434" s="1" t="s">
        <v>48</v>
      </c>
      <c r="X5434" s="1" t="s">
        <v>145</v>
      </c>
      <c r="Y5434" s="1" t="s">
        <v>1139</v>
      </c>
      <c r="Z5434" s="1" t="s">
        <v>1140</v>
      </c>
      <c r="AA5434" s="1" t="s">
        <v>1140</v>
      </c>
      <c r="AC5434" s="1" t="s">
        <v>103</v>
      </c>
      <c r="AD5434" s="1" t="s">
        <v>5712</v>
      </c>
      <c r="AK5434" s="1" t="s">
        <v>55</v>
      </c>
      <c r="AN5434" s="1" t="s">
        <v>5712</v>
      </c>
      <c r="AP5434" s="1" t="s">
        <v>5712</v>
      </c>
      <c r="AR5434" s="1" t="s">
        <v>5712</v>
      </c>
      <c r="AT5434" s="1" t="s">
        <v>5712</v>
      </c>
      <c r="AV5434" s="1" t="s">
        <v>1141</v>
      </c>
      <c r="AW5434" s="1" t="s">
        <v>1142</v>
      </c>
      <c r="AX5434" s="1" t="s">
        <v>1143</v>
      </c>
      <c r="AY5434" s="1" t="s">
        <v>1144</v>
      </c>
      <c r="AZ5434" s="1" t="s">
        <v>1145</v>
      </c>
      <c r="BA5434" s="1" t="s">
        <v>1146</v>
      </c>
    </row>
    <row r="5435" spans="1:53" x14ac:dyDescent="0.35">
      <c r="A5435" s="1" t="s">
        <v>18657</v>
      </c>
      <c r="B5435" s="1" t="s">
        <v>18287</v>
      </c>
      <c r="C5435" s="1" t="s">
        <v>41</v>
      </c>
      <c r="D5435">
        <v>68</v>
      </c>
      <c r="E5435" s="1" t="s">
        <v>65</v>
      </c>
      <c r="F5435" s="1" t="s">
        <v>66</v>
      </c>
      <c r="G5435" s="1" t="s">
        <v>73</v>
      </c>
      <c r="H5435" s="1" t="s">
        <v>79</v>
      </c>
      <c r="I5435" s="1" t="s">
        <v>68</v>
      </c>
      <c r="J5435" s="1" t="s">
        <v>47</v>
      </c>
      <c r="K5435" s="1" t="s">
        <v>48</v>
      </c>
      <c r="L5435" s="1" t="s">
        <v>48</v>
      </c>
      <c r="M5435" s="1" t="s">
        <v>48</v>
      </c>
      <c r="N5435" s="1" t="s">
        <v>48</v>
      </c>
      <c r="O5435" s="1" t="s">
        <v>48</v>
      </c>
      <c r="P5435" s="1" t="s">
        <v>48</v>
      </c>
      <c r="Q5435" s="1" t="s">
        <v>48</v>
      </c>
      <c r="R5435" s="1" t="s">
        <v>49</v>
      </c>
      <c r="S5435" s="1" t="s">
        <v>48</v>
      </c>
      <c r="T5435" s="1" t="s">
        <v>48</v>
      </c>
      <c r="U5435" s="1" t="s">
        <v>48</v>
      </c>
      <c r="V5435" s="1" t="s">
        <v>48</v>
      </c>
      <c r="W5435" s="1" t="s">
        <v>48</v>
      </c>
      <c r="X5435" s="1" t="s">
        <v>75</v>
      </c>
      <c r="Y5435" s="1" t="s">
        <v>1147</v>
      </c>
      <c r="AC5435" s="1" t="s">
        <v>5712</v>
      </c>
      <c r="AD5435" s="1" t="s">
        <v>5712</v>
      </c>
      <c r="AK5435" s="1" t="s">
        <v>55</v>
      </c>
      <c r="AN5435" s="1" t="s">
        <v>5712</v>
      </c>
      <c r="AP5435" s="1" t="s">
        <v>81</v>
      </c>
      <c r="AR5435" s="1" t="s">
        <v>5712</v>
      </c>
      <c r="AT5435" s="1" t="s">
        <v>87</v>
      </c>
      <c r="AU5435" s="1" t="s">
        <v>1148</v>
      </c>
      <c r="AV5435" s="1" t="s">
        <v>1149</v>
      </c>
      <c r="AW5435" s="1" t="s">
        <v>1150</v>
      </c>
    </row>
    <row r="5436" spans="1:53" x14ac:dyDescent="0.35">
      <c r="A5436" s="1" t="s">
        <v>18658</v>
      </c>
      <c r="B5436" s="1" t="s">
        <v>18287</v>
      </c>
      <c r="C5436" s="1" t="s">
        <v>71</v>
      </c>
      <c r="D5436">
        <v>53</v>
      </c>
      <c r="E5436" s="1" t="s">
        <v>42</v>
      </c>
      <c r="F5436" s="1" t="s">
        <v>43</v>
      </c>
      <c r="G5436" s="1" t="s">
        <v>98</v>
      </c>
      <c r="H5436" s="1" t="s">
        <v>45</v>
      </c>
      <c r="I5436" s="1" t="s">
        <v>74</v>
      </c>
      <c r="J5436" s="1" t="s">
        <v>80</v>
      </c>
      <c r="K5436" s="1" t="s">
        <v>48</v>
      </c>
      <c r="L5436" s="1" t="s">
        <v>48</v>
      </c>
      <c r="M5436" s="1" t="s">
        <v>48</v>
      </c>
      <c r="N5436" s="1" t="s">
        <v>48</v>
      </c>
      <c r="O5436" s="1" t="s">
        <v>48</v>
      </c>
      <c r="P5436" s="1" t="s">
        <v>48</v>
      </c>
      <c r="Q5436" s="1" t="s">
        <v>48</v>
      </c>
      <c r="R5436" s="1" t="s">
        <v>48</v>
      </c>
      <c r="S5436" s="1" t="s">
        <v>48</v>
      </c>
      <c r="T5436" s="1" t="s">
        <v>48</v>
      </c>
      <c r="U5436" s="1" t="s">
        <v>49</v>
      </c>
      <c r="V5436" s="1" t="s">
        <v>48</v>
      </c>
      <c r="W5436" s="1" t="s">
        <v>48</v>
      </c>
      <c r="X5436" s="1" t="s">
        <v>62</v>
      </c>
      <c r="AC5436" s="1" t="s">
        <v>5712</v>
      </c>
      <c r="AD5436" s="1" t="s">
        <v>5712</v>
      </c>
      <c r="AK5436" s="1" t="s">
        <v>55</v>
      </c>
      <c r="AN5436" s="1" t="s">
        <v>5712</v>
      </c>
      <c r="AP5436" s="1" t="s">
        <v>5712</v>
      </c>
      <c r="AR5436" s="1" t="s">
        <v>5712</v>
      </c>
      <c r="AT5436" s="1" t="s">
        <v>5712</v>
      </c>
      <c r="AV5436" s="1" t="s">
        <v>1151</v>
      </c>
    </row>
    <row r="5437" spans="1:53" x14ac:dyDescent="0.35">
      <c r="A5437" s="1" t="s">
        <v>18659</v>
      </c>
      <c r="B5437" s="1" t="s">
        <v>18287</v>
      </c>
      <c r="C5437" s="1" t="s">
        <v>41</v>
      </c>
      <c r="D5437">
        <v>74</v>
      </c>
      <c r="E5437" s="1" t="s">
        <v>65</v>
      </c>
      <c r="F5437" s="1" t="s">
        <v>66</v>
      </c>
      <c r="G5437" s="1" t="s">
        <v>59</v>
      </c>
      <c r="H5437" s="1" t="s">
        <v>67</v>
      </c>
      <c r="I5437" s="1" t="s">
        <v>90</v>
      </c>
      <c r="J5437" s="1" t="s">
        <v>80</v>
      </c>
      <c r="K5437" s="1" t="s">
        <v>48</v>
      </c>
      <c r="L5437" s="1" t="s">
        <v>48</v>
      </c>
      <c r="M5437" s="1" t="s">
        <v>48</v>
      </c>
      <c r="N5437" s="1" t="s">
        <v>48</v>
      </c>
      <c r="O5437" s="1" t="s">
        <v>48</v>
      </c>
      <c r="P5437" s="1" t="s">
        <v>48</v>
      </c>
      <c r="Q5437" s="1" t="s">
        <v>48</v>
      </c>
      <c r="R5437" s="1" t="s">
        <v>48</v>
      </c>
      <c r="S5437" s="1" t="s">
        <v>48</v>
      </c>
      <c r="T5437" s="1" t="s">
        <v>48</v>
      </c>
      <c r="U5437" s="1" t="s">
        <v>48</v>
      </c>
      <c r="V5437" s="1" t="s">
        <v>48</v>
      </c>
      <c r="W5437" s="1" t="s">
        <v>49</v>
      </c>
      <c r="X5437" s="1" t="s">
        <v>75</v>
      </c>
      <c r="Y5437" s="1" t="s">
        <v>1152</v>
      </c>
      <c r="AC5437" s="1" t="s">
        <v>5712</v>
      </c>
      <c r="AD5437" s="1" t="s">
        <v>5712</v>
      </c>
      <c r="AK5437" s="1" t="s">
        <v>55</v>
      </c>
      <c r="AN5437" s="1" t="s">
        <v>5712</v>
      </c>
      <c r="AP5437" s="1" t="s">
        <v>131</v>
      </c>
      <c r="AQ5437" s="1" t="s">
        <v>1153</v>
      </c>
      <c r="AR5437" s="1" t="s">
        <v>87</v>
      </c>
      <c r="AS5437" s="1" t="s">
        <v>1154</v>
      </c>
      <c r="AT5437" s="1" t="s">
        <v>5712</v>
      </c>
      <c r="AV5437" s="1" t="s">
        <v>579</v>
      </c>
      <c r="AW5437" s="1" t="s">
        <v>50</v>
      </c>
      <c r="AX5437" s="1" t="s">
        <v>1155</v>
      </c>
    </row>
    <row r="5438" spans="1:53" x14ac:dyDescent="0.35">
      <c r="A5438" s="1" t="s">
        <v>18660</v>
      </c>
      <c r="B5438" s="1" t="s">
        <v>18287</v>
      </c>
      <c r="C5438" s="1" t="s">
        <v>71</v>
      </c>
      <c r="D5438">
        <v>57</v>
      </c>
      <c r="E5438" s="1" t="s">
        <v>65</v>
      </c>
      <c r="F5438" s="1" t="s">
        <v>66</v>
      </c>
      <c r="G5438" s="1" t="s">
        <v>59</v>
      </c>
      <c r="H5438" s="1" t="s">
        <v>45</v>
      </c>
      <c r="I5438" s="1" t="s">
        <v>110</v>
      </c>
      <c r="J5438" s="1" t="s">
        <v>47</v>
      </c>
      <c r="K5438" s="1" t="s">
        <v>48</v>
      </c>
      <c r="L5438" s="1" t="s">
        <v>48</v>
      </c>
      <c r="M5438" s="1" t="s">
        <v>48</v>
      </c>
      <c r="N5438" s="1" t="s">
        <v>48</v>
      </c>
      <c r="O5438" s="1" t="s">
        <v>48</v>
      </c>
      <c r="P5438" s="1" t="s">
        <v>48</v>
      </c>
      <c r="Q5438" s="1" t="s">
        <v>48</v>
      </c>
      <c r="R5438" s="1" t="s">
        <v>49</v>
      </c>
      <c r="S5438" s="1" t="s">
        <v>48</v>
      </c>
      <c r="T5438" s="1" t="s">
        <v>48</v>
      </c>
      <c r="U5438" s="1" t="s">
        <v>48</v>
      </c>
      <c r="V5438" s="1" t="s">
        <v>48</v>
      </c>
      <c r="W5438" s="1" t="s">
        <v>48</v>
      </c>
      <c r="X5438" s="1" t="s">
        <v>145</v>
      </c>
      <c r="Y5438" s="1" t="s">
        <v>1156</v>
      </c>
      <c r="Z5438" s="1" t="s">
        <v>639</v>
      </c>
      <c r="AA5438" s="1" t="s">
        <v>639</v>
      </c>
      <c r="AC5438" s="1" t="s">
        <v>53</v>
      </c>
      <c r="AD5438" s="1" t="s">
        <v>5712</v>
      </c>
      <c r="AK5438" s="1" t="s">
        <v>77</v>
      </c>
      <c r="AN5438" s="1" t="s">
        <v>81</v>
      </c>
      <c r="AP5438" s="1" t="s">
        <v>5712</v>
      </c>
      <c r="AR5438" s="1" t="s">
        <v>5712</v>
      </c>
      <c r="AT5438" s="1" t="s">
        <v>82</v>
      </c>
      <c r="AU5438" s="1" t="s">
        <v>1157</v>
      </c>
      <c r="AV5438" s="1" t="s">
        <v>1158</v>
      </c>
      <c r="AX5438" s="1" t="s">
        <v>351</v>
      </c>
      <c r="AZ5438" s="1" t="s">
        <v>1159</v>
      </c>
      <c r="BA5438" s="1" t="s">
        <v>1160</v>
      </c>
    </row>
    <row r="5439" spans="1:53" x14ac:dyDescent="0.35">
      <c r="A5439" s="1" t="s">
        <v>18661</v>
      </c>
      <c r="B5439" s="1" t="s">
        <v>18287</v>
      </c>
      <c r="C5439" s="1" t="s">
        <v>71</v>
      </c>
      <c r="D5439">
        <v>65</v>
      </c>
      <c r="E5439" s="1" t="s">
        <v>65</v>
      </c>
      <c r="F5439" s="1" t="s">
        <v>66</v>
      </c>
      <c r="G5439" s="1" t="s">
        <v>59</v>
      </c>
      <c r="H5439" s="1" t="s">
        <v>67</v>
      </c>
      <c r="I5439" s="1" t="s">
        <v>68</v>
      </c>
      <c r="J5439" s="1" t="s">
        <v>47</v>
      </c>
      <c r="K5439" s="1" t="s">
        <v>48</v>
      </c>
      <c r="L5439" s="1" t="s">
        <v>49</v>
      </c>
      <c r="M5439" s="1" t="s">
        <v>48</v>
      </c>
      <c r="N5439" s="1" t="s">
        <v>48</v>
      </c>
      <c r="O5439" s="1" t="s">
        <v>48</v>
      </c>
      <c r="P5439" s="1" t="s">
        <v>48</v>
      </c>
      <c r="Q5439" s="1" t="s">
        <v>48</v>
      </c>
      <c r="R5439" s="1" t="s">
        <v>48</v>
      </c>
      <c r="S5439" s="1" t="s">
        <v>48</v>
      </c>
      <c r="T5439" s="1" t="s">
        <v>48</v>
      </c>
      <c r="U5439" s="1" t="s">
        <v>48</v>
      </c>
      <c r="V5439" s="1" t="s">
        <v>48</v>
      </c>
      <c r="W5439" s="1" t="s">
        <v>48</v>
      </c>
      <c r="X5439" s="1" t="s">
        <v>62</v>
      </c>
      <c r="AC5439" s="1" t="s">
        <v>5712</v>
      </c>
      <c r="AD5439" s="1" t="s">
        <v>5712</v>
      </c>
      <c r="AK5439" s="1" t="s">
        <v>63</v>
      </c>
      <c r="AN5439" s="1" t="s">
        <v>5712</v>
      </c>
      <c r="AP5439" s="1" t="s">
        <v>5712</v>
      </c>
      <c r="AR5439" s="1" t="s">
        <v>5712</v>
      </c>
      <c r="AT5439" s="1" t="s">
        <v>5712</v>
      </c>
      <c r="AV5439" s="1" t="s">
        <v>1161</v>
      </c>
    </row>
    <row r="5440" spans="1:53" x14ac:dyDescent="0.35">
      <c r="A5440" s="1" t="s">
        <v>18662</v>
      </c>
      <c r="B5440" s="1" t="s">
        <v>18287</v>
      </c>
      <c r="C5440" s="1" t="s">
        <v>71</v>
      </c>
      <c r="D5440">
        <v>81</v>
      </c>
      <c r="E5440" s="1" t="s">
        <v>65</v>
      </c>
      <c r="F5440" s="1" t="s">
        <v>66</v>
      </c>
      <c r="G5440" s="1" t="s">
        <v>85</v>
      </c>
      <c r="H5440" s="1" t="s">
        <v>67</v>
      </c>
      <c r="I5440" s="1" t="s">
        <v>99</v>
      </c>
      <c r="J5440" s="1" t="s">
        <v>47</v>
      </c>
      <c r="K5440" s="1" t="s">
        <v>48</v>
      </c>
      <c r="L5440" s="1" t="s">
        <v>48</v>
      </c>
      <c r="M5440" s="1" t="s">
        <v>49</v>
      </c>
      <c r="N5440" s="1" t="s">
        <v>48</v>
      </c>
      <c r="O5440" s="1" t="s">
        <v>48</v>
      </c>
      <c r="P5440" s="1" t="s">
        <v>48</v>
      </c>
      <c r="Q5440" s="1" t="s">
        <v>48</v>
      </c>
      <c r="R5440" s="1" t="s">
        <v>48</v>
      </c>
      <c r="S5440" s="1" t="s">
        <v>48</v>
      </c>
      <c r="T5440" s="1" t="s">
        <v>48</v>
      </c>
      <c r="U5440" s="1" t="s">
        <v>48</v>
      </c>
      <c r="V5440" s="1" t="s">
        <v>48</v>
      </c>
      <c r="W5440" s="1" t="s">
        <v>48</v>
      </c>
      <c r="X5440" s="1" t="s">
        <v>62</v>
      </c>
      <c r="AC5440" s="1" t="s">
        <v>5712</v>
      </c>
      <c r="AD5440" s="1" t="s">
        <v>5712</v>
      </c>
      <c r="AK5440" s="1" t="s">
        <v>63</v>
      </c>
      <c r="AN5440" s="1" t="s">
        <v>5712</v>
      </c>
      <c r="AP5440" s="1" t="s">
        <v>5712</v>
      </c>
      <c r="AR5440" s="1" t="s">
        <v>5712</v>
      </c>
      <c r="AT5440" s="1" t="s">
        <v>5712</v>
      </c>
      <c r="AV5440" s="1" t="s">
        <v>1162</v>
      </c>
      <c r="AW5440" s="1" t="s">
        <v>1163</v>
      </c>
      <c r="AX5440" s="1" t="s">
        <v>1164</v>
      </c>
    </row>
    <row r="5441" spans="1:53" x14ac:dyDescent="0.35">
      <c r="A5441" s="1" t="s">
        <v>18663</v>
      </c>
      <c r="B5441" s="1" t="s">
        <v>18287</v>
      </c>
      <c r="C5441" s="1" t="s">
        <v>41</v>
      </c>
      <c r="D5441">
        <v>41</v>
      </c>
      <c r="E5441" s="1" t="s">
        <v>42</v>
      </c>
      <c r="F5441" s="1" t="s">
        <v>43</v>
      </c>
      <c r="G5441" s="1" t="s">
        <v>98</v>
      </c>
      <c r="H5441" s="1" t="s">
        <v>79</v>
      </c>
      <c r="I5441" s="1" t="s">
        <v>99</v>
      </c>
      <c r="J5441" s="1" t="s">
        <v>47</v>
      </c>
      <c r="K5441" s="1" t="s">
        <v>48</v>
      </c>
      <c r="L5441" s="1" t="s">
        <v>48</v>
      </c>
      <c r="M5441" s="1" t="s">
        <v>48</v>
      </c>
      <c r="N5441" s="1" t="s">
        <v>49</v>
      </c>
      <c r="O5441" s="1" t="s">
        <v>48</v>
      </c>
      <c r="P5441" s="1" t="s">
        <v>48</v>
      </c>
      <c r="Q5441" s="1" t="s">
        <v>48</v>
      </c>
      <c r="R5441" s="1" t="s">
        <v>48</v>
      </c>
      <c r="S5441" s="1" t="s">
        <v>48</v>
      </c>
      <c r="T5441" s="1" t="s">
        <v>48</v>
      </c>
      <c r="U5441" s="1" t="s">
        <v>48</v>
      </c>
      <c r="V5441" s="1" t="s">
        <v>48</v>
      </c>
      <c r="W5441" s="1" t="s">
        <v>48</v>
      </c>
      <c r="X5441" s="1" t="s">
        <v>62</v>
      </c>
      <c r="AC5441" s="1" t="s">
        <v>5712</v>
      </c>
      <c r="AD5441" s="1" t="s">
        <v>5712</v>
      </c>
      <c r="AK5441" s="1" t="s">
        <v>55</v>
      </c>
      <c r="AN5441" s="1" t="s">
        <v>5712</v>
      </c>
      <c r="AP5441" s="1" t="s">
        <v>81</v>
      </c>
      <c r="AR5441" s="1" t="s">
        <v>5712</v>
      </c>
      <c r="AT5441" s="1" t="s">
        <v>87</v>
      </c>
      <c r="AU5441" s="1" t="s">
        <v>1165</v>
      </c>
      <c r="AV5441" s="1" t="s">
        <v>1166</v>
      </c>
    </row>
    <row r="5442" spans="1:53" x14ac:dyDescent="0.35">
      <c r="A5442" s="1" t="s">
        <v>18664</v>
      </c>
      <c r="B5442" s="1" t="s">
        <v>18287</v>
      </c>
      <c r="C5442" s="1" t="s">
        <v>71</v>
      </c>
      <c r="D5442">
        <v>85</v>
      </c>
      <c r="E5442" s="1" t="s">
        <v>65</v>
      </c>
      <c r="F5442" s="1" t="s">
        <v>66</v>
      </c>
      <c r="G5442" s="1" t="s">
        <v>59</v>
      </c>
      <c r="H5442" s="1" t="s">
        <v>67</v>
      </c>
      <c r="I5442" s="1" t="s">
        <v>110</v>
      </c>
      <c r="J5442" s="1" t="s">
        <v>47</v>
      </c>
      <c r="K5442" s="1" t="s">
        <v>48</v>
      </c>
      <c r="L5442" s="1" t="s">
        <v>48</v>
      </c>
      <c r="M5442" s="1" t="s">
        <v>48</v>
      </c>
      <c r="N5442" s="1" t="s">
        <v>48</v>
      </c>
      <c r="O5442" s="1" t="s">
        <v>48</v>
      </c>
      <c r="P5442" s="1" t="s">
        <v>48</v>
      </c>
      <c r="Q5442" s="1" t="s">
        <v>48</v>
      </c>
      <c r="R5442" s="1" t="s">
        <v>49</v>
      </c>
      <c r="S5442" s="1" t="s">
        <v>48</v>
      </c>
      <c r="T5442" s="1" t="s">
        <v>48</v>
      </c>
      <c r="U5442" s="1" t="s">
        <v>48</v>
      </c>
      <c r="V5442" s="1" t="s">
        <v>48</v>
      </c>
      <c r="W5442" s="1" t="s">
        <v>48</v>
      </c>
      <c r="X5442" s="1" t="s">
        <v>62</v>
      </c>
      <c r="Z5442" s="1" t="s">
        <v>1167</v>
      </c>
      <c r="AA5442" s="1" t="s">
        <v>1167</v>
      </c>
      <c r="AC5442" s="1" t="s">
        <v>94</v>
      </c>
      <c r="AD5442" s="1" t="s">
        <v>5712</v>
      </c>
      <c r="AK5442" s="1" t="s">
        <v>55</v>
      </c>
      <c r="AN5442" s="1" t="s">
        <v>5712</v>
      </c>
      <c r="AP5442" s="1" t="s">
        <v>5712</v>
      </c>
      <c r="AR5442" s="1" t="s">
        <v>5712</v>
      </c>
      <c r="AT5442" s="1" t="s">
        <v>5712</v>
      </c>
      <c r="AV5442" s="1" t="s">
        <v>1168</v>
      </c>
      <c r="AX5442" s="1" t="s">
        <v>1169</v>
      </c>
      <c r="AZ5442" s="1" t="s">
        <v>1170</v>
      </c>
    </row>
    <row r="5443" spans="1:53" x14ac:dyDescent="0.35">
      <c r="A5443" s="1" t="s">
        <v>18665</v>
      </c>
      <c r="B5443" s="1" t="s">
        <v>18287</v>
      </c>
      <c r="C5443" s="1" t="s">
        <v>41</v>
      </c>
      <c r="D5443">
        <v>69</v>
      </c>
      <c r="E5443" s="1" t="s">
        <v>65</v>
      </c>
      <c r="F5443" s="1" t="s">
        <v>66</v>
      </c>
      <c r="G5443" s="1" t="s">
        <v>44</v>
      </c>
      <c r="H5443" s="1" t="s">
        <v>67</v>
      </c>
      <c r="I5443" s="1" t="s">
        <v>68</v>
      </c>
      <c r="J5443" s="1" t="s">
        <v>80</v>
      </c>
      <c r="K5443" s="1" t="s">
        <v>48</v>
      </c>
      <c r="L5443" s="1" t="s">
        <v>48</v>
      </c>
      <c r="M5443" s="1" t="s">
        <v>48</v>
      </c>
      <c r="N5443" s="1" t="s">
        <v>48</v>
      </c>
      <c r="O5443" s="1" t="s">
        <v>48</v>
      </c>
      <c r="P5443" s="1" t="s">
        <v>48</v>
      </c>
      <c r="Q5443" s="1" t="s">
        <v>48</v>
      </c>
      <c r="R5443" s="1" t="s">
        <v>48</v>
      </c>
      <c r="S5443" s="1" t="s">
        <v>48</v>
      </c>
      <c r="T5443" s="1" t="s">
        <v>48</v>
      </c>
      <c r="U5443" s="1" t="s">
        <v>49</v>
      </c>
      <c r="V5443" s="1" t="s">
        <v>48</v>
      </c>
      <c r="W5443" s="1" t="s">
        <v>48</v>
      </c>
      <c r="X5443" s="1" t="s">
        <v>62</v>
      </c>
      <c r="AC5443" s="1" t="s">
        <v>5712</v>
      </c>
      <c r="AD5443" s="1" t="s">
        <v>5712</v>
      </c>
      <c r="AK5443" s="1" t="s">
        <v>77</v>
      </c>
      <c r="AN5443" s="1" t="s">
        <v>5712</v>
      </c>
      <c r="AP5443" s="1" t="s">
        <v>5712</v>
      </c>
      <c r="AR5443" s="1" t="s">
        <v>5712</v>
      </c>
      <c r="AT5443" s="1" t="s">
        <v>5712</v>
      </c>
      <c r="AV5443" s="1" t="s">
        <v>1171</v>
      </c>
      <c r="AW5443" s="1" t="s">
        <v>798</v>
      </c>
    </row>
    <row r="5444" spans="1:53" x14ac:dyDescent="0.35">
      <c r="A5444" s="1" t="s">
        <v>18666</v>
      </c>
      <c r="B5444" s="1" t="s">
        <v>18287</v>
      </c>
      <c r="C5444" s="1" t="s">
        <v>41</v>
      </c>
      <c r="D5444">
        <v>61</v>
      </c>
      <c r="E5444" s="1" t="s">
        <v>65</v>
      </c>
      <c r="F5444" s="1" t="s">
        <v>66</v>
      </c>
      <c r="G5444" s="1" t="s">
        <v>59</v>
      </c>
      <c r="H5444" s="1" t="s">
        <v>109</v>
      </c>
      <c r="I5444" s="1" t="s">
        <v>99</v>
      </c>
      <c r="J5444" s="1" t="s">
        <v>47</v>
      </c>
      <c r="K5444" s="1" t="s">
        <v>48</v>
      </c>
      <c r="L5444" s="1" t="s">
        <v>48</v>
      </c>
      <c r="M5444" s="1" t="s">
        <v>49</v>
      </c>
      <c r="N5444" s="1" t="s">
        <v>48</v>
      </c>
      <c r="O5444" s="1" t="s">
        <v>48</v>
      </c>
      <c r="P5444" s="1" t="s">
        <v>48</v>
      </c>
      <c r="Q5444" s="1" t="s">
        <v>48</v>
      </c>
      <c r="R5444" s="1" t="s">
        <v>48</v>
      </c>
      <c r="S5444" s="1" t="s">
        <v>48</v>
      </c>
      <c r="T5444" s="1" t="s">
        <v>48</v>
      </c>
      <c r="U5444" s="1" t="s">
        <v>48</v>
      </c>
      <c r="V5444" s="1" t="s">
        <v>48</v>
      </c>
      <c r="W5444" s="1" t="s">
        <v>48</v>
      </c>
      <c r="X5444" s="1" t="s">
        <v>62</v>
      </c>
      <c r="Z5444" s="1" t="s">
        <v>1172</v>
      </c>
      <c r="AA5444" s="1" t="s">
        <v>1172</v>
      </c>
      <c r="AC5444" s="1" t="s">
        <v>120</v>
      </c>
      <c r="AD5444" s="1" t="s">
        <v>5712</v>
      </c>
      <c r="AK5444" s="1" t="s">
        <v>55</v>
      </c>
      <c r="AN5444" s="1" t="s">
        <v>5712</v>
      </c>
      <c r="AP5444" s="1" t="s">
        <v>5712</v>
      </c>
      <c r="AR5444" s="1" t="s">
        <v>5712</v>
      </c>
      <c r="AT5444" s="1" t="s">
        <v>5712</v>
      </c>
      <c r="AV5444" s="1" t="s">
        <v>1173</v>
      </c>
      <c r="AW5444" s="1" t="s">
        <v>1174</v>
      </c>
      <c r="AX5444" s="1" t="s">
        <v>1175</v>
      </c>
      <c r="AY5444" s="1" t="s">
        <v>1176</v>
      </c>
      <c r="BA5444" s="1" t="s">
        <v>1177</v>
      </c>
    </row>
    <row r="5445" spans="1:53" x14ac:dyDescent="0.35">
      <c r="A5445" s="1" t="s">
        <v>18667</v>
      </c>
      <c r="B5445" s="1" t="s">
        <v>18287</v>
      </c>
      <c r="C5445" s="1" t="s">
        <v>41</v>
      </c>
      <c r="D5445">
        <v>74</v>
      </c>
      <c r="E5445" s="1" t="s">
        <v>65</v>
      </c>
      <c r="F5445" s="1" t="s">
        <v>43</v>
      </c>
      <c r="G5445" s="1" t="s">
        <v>44</v>
      </c>
      <c r="H5445" s="1" t="s">
        <v>67</v>
      </c>
      <c r="I5445" s="1" t="s">
        <v>90</v>
      </c>
      <c r="J5445" s="1" t="s">
        <v>47</v>
      </c>
      <c r="K5445" s="1" t="s">
        <v>48</v>
      </c>
      <c r="L5445" s="1" t="s">
        <v>48</v>
      </c>
      <c r="M5445" s="1" t="s">
        <v>49</v>
      </c>
      <c r="N5445" s="1" t="s">
        <v>48</v>
      </c>
      <c r="O5445" s="1" t="s">
        <v>48</v>
      </c>
      <c r="P5445" s="1" t="s">
        <v>48</v>
      </c>
      <c r="Q5445" s="1" t="s">
        <v>48</v>
      </c>
      <c r="R5445" s="1" t="s">
        <v>48</v>
      </c>
      <c r="S5445" s="1" t="s">
        <v>48</v>
      </c>
      <c r="T5445" s="1" t="s">
        <v>48</v>
      </c>
      <c r="U5445" s="1" t="s">
        <v>48</v>
      </c>
      <c r="V5445" s="1" t="s">
        <v>48</v>
      </c>
      <c r="W5445" s="1" t="s">
        <v>49</v>
      </c>
      <c r="X5445" s="1" t="s">
        <v>116</v>
      </c>
      <c r="Y5445" s="1" t="s">
        <v>1178</v>
      </c>
      <c r="Z5445" s="1" t="s">
        <v>1179</v>
      </c>
      <c r="AA5445" s="1" t="s">
        <v>1179</v>
      </c>
      <c r="AC5445" s="1" t="s">
        <v>53</v>
      </c>
      <c r="AD5445" s="1" t="s">
        <v>5712</v>
      </c>
      <c r="AK5445" s="1" t="s">
        <v>55</v>
      </c>
      <c r="AN5445" s="1" t="s">
        <v>5712</v>
      </c>
      <c r="AP5445" s="1" t="s">
        <v>5712</v>
      </c>
      <c r="AR5445" s="1" t="s">
        <v>5712</v>
      </c>
      <c r="AT5445" s="1" t="s">
        <v>5712</v>
      </c>
      <c r="AV5445" s="1" t="s">
        <v>1180</v>
      </c>
    </row>
    <row r="5446" spans="1:53" x14ac:dyDescent="0.35">
      <c r="A5446" s="1" t="s">
        <v>18668</v>
      </c>
      <c r="B5446" s="1" t="s">
        <v>18287</v>
      </c>
      <c r="C5446" s="1" t="s">
        <v>71</v>
      </c>
      <c r="D5446">
        <v>83</v>
      </c>
      <c r="E5446" s="1" t="s">
        <v>65</v>
      </c>
      <c r="F5446" s="1" t="s">
        <v>66</v>
      </c>
      <c r="G5446" s="1" t="s">
        <v>44</v>
      </c>
      <c r="H5446" s="1" t="s">
        <v>67</v>
      </c>
      <c r="I5446" s="1" t="s">
        <v>74</v>
      </c>
      <c r="J5446" s="1" t="s">
        <v>80</v>
      </c>
      <c r="K5446" s="1" t="s">
        <v>48</v>
      </c>
      <c r="L5446" s="1" t="s">
        <v>48</v>
      </c>
      <c r="M5446" s="1" t="s">
        <v>48</v>
      </c>
      <c r="N5446" s="1" t="s">
        <v>48</v>
      </c>
      <c r="O5446" s="1" t="s">
        <v>48</v>
      </c>
      <c r="P5446" s="1" t="s">
        <v>48</v>
      </c>
      <c r="Q5446" s="1" t="s">
        <v>48</v>
      </c>
      <c r="R5446" s="1" t="s">
        <v>48</v>
      </c>
      <c r="S5446" s="1" t="s">
        <v>48</v>
      </c>
      <c r="T5446" s="1" t="s">
        <v>48</v>
      </c>
      <c r="U5446" s="1" t="s">
        <v>48</v>
      </c>
      <c r="V5446" s="1" t="s">
        <v>49</v>
      </c>
      <c r="W5446" s="1" t="s">
        <v>48</v>
      </c>
      <c r="X5446" s="1" t="s">
        <v>62</v>
      </c>
      <c r="AC5446" s="1" t="s">
        <v>5712</v>
      </c>
      <c r="AD5446" s="1" t="s">
        <v>5712</v>
      </c>
      <c r="AK5446" s="1" t="s">
        <v>55</v>
      </c>
      <c r="AN5446" s="1" t="s">
        <v>5712</v>
      </c>
      <c r="AP5446" s="1" t="s">
        <v>5712</v>
      </c>
      <c r="AR5446" s="1" t="s">
        <v>5712</v>
      </c>
      <c r="AT5446" s="1" t="s">
        <v>5712</v>
      </c>
      <c r="AV5446" s="1" t="s">
        <v>1181</v>
      </c>
      <c r="AX5446" s="1" t="s">
        <v>1182</v>
      </c>
    </row>
    <row r="5447" spans="1:53" x14ac:dyDescent="0.35">
      <c r="A5447" s="1" t="s">
        <v>18669</v>
      </c>
      <c r="B5447" s="1" t="s">
        <v>18287</v>
      </c>
      <c r="C5447" s="1" t="s">
        <v>71</v>
      </c>
      <c r="D5447">
        <v>52</v>
      </c>
      <c r="E5447" s="1" t="s">
        <v>42</v>
      </c>
      <c r="F5447" s="1" t="s">
        <v>43</v>
      </c>
      <c r="G5447" s="1" t="s">
        <v>73</v>
      </c>
      <c r="H5447" s="1" t="s">
        <v>45</v>
      </c>
      <c r="I5447" s="1" t="s">
        <v>110</v>
      </c>
      <c r="J5447" s="1" t="s">
        <v>47</v>
      </c>
      <c r="K5447" s="1" t="s">
        <v>48</v>
      </c>
      <c r="L5447" s="1" t="s">
        <v>48</v>
      </c>
      <c r="M5447" s="1" t="s">
        <v>48</v>
      </c>
      <c r="N5447" s="1" t="s">
        <v>49</v>
      </c>
      <c r="O5447" s="1" t="s">
        <v>48</v>
      </c>
      <c r="P5447" s="1" t="s">
        <v>48</v>
      </c>
      <c r="Q5447" s="1" t="s">
        <v>48</v>
      </c>
      <c r="R5447" s="1" t="s">
        <v>48</v>
      </c>
      <c r="S5447" s="1" t="s">
        <v>48</v>
      </c>
      <c r="T5447" s="1" t="s">
        <v>48</v>
      </c>
      <c r="U5447" s="1" t="s">
        <v>48</v>
      </c>
      <c r="V5447" s="1" t="s">
        <v>48</v>
      </c>
      <c r="W5447" s="1" t="s">
        <v>48</v>
      </c>
      <c r="X5447" s="1" t="s">
        <v>145</v>
      </c>
      <c r="Y5447" s="1" t="s">
        <v>1183</v>
      </c>
      <c r="AC5447" s="1" t="s">
        <v>5712</v>
      </c>
      <c r="AD5447" s="1" t="s">
        <v>5712</v>
      </c>
      <c r="AK5447" s="1" t="s">
        <v>77</v>
      </c>
      <c r="AN5447" s="1" t="s">
        <v>5712</v>
      </c>
      <c r="AP5447" s="1" t="s">
        <v>5712</v>
      </c>
      <c r="AR5447" s="1" t="s">
        <v>5712</v>
      </c>
      <c r="AT5447" s="1" t="s">
        <v>5712</v>
      </c>
      <c r="AV5447" s="1" t="s">
        <v>1184</v>
      </c>
    </row>
    <row r="5448" spans="1:53" x14ac:dyDescent="0.35">
      <c r="A5448" s="1" t="s">
        <v>18670</v>
      </c>
      <c r="B5448" s="1" t="s">
        <v>18287</v>
      </c>
      <c r="C5448" s="1" t="s">
        <v>41</v>
      </c>
      <c r="D5448">
        <v>83</v>
      </c>
      <c r="E5448" s="1" t="s">
        <v>65</v>
      </c>
      <c r="F5448" s="1" t="s">
        <v>66</v>
      </c>
      <c r="G5448" s="1" t="s">
        <v>44</v>
      </c>
      <c r="H5448" s="1" t="s">
        <v>67</v>
      </c>
      <c r="I5448" s="1" t="s">
        <v>90</v>
      </c>
      <c r="J5448" s="1" t="s">
        <v>47</v>
      </c>
      <c r="K5448" s="1" t="s">
        <v>48</v>
      </c>
      <c r="L5448" s="1" t="s">
        <v>48</v>
      </c>
      <c r="M5448" s="1" t="s">
        <v>48</v>
      </c>
      <c r="N5448" s="1" t="s">
        <v>48</v>
      </c>
      <c r="O5448" s="1" t="s">
        <v>48</v>
      </c>
      <c r="P5448" s="1" t="s">
        <v>48</v>
      </c>
      <c r="Q5448" s="1" t="s">
        <v>49</v>
      </c>
      <c r="R5448" s="1" t="s">
        <v>48</v>
      </c>
      <c r="S5448" s="1" t="s">
        <v>48</v>
      </c>
      <c r="T5448" s="1" t="s">
        <v>48</v>
      </c>
      <c r="U5448" s="1" t="s">
        <v>48</v>
      </c>
      <c r="V5448" s="1" t="s">
        <v>48</v>
      </c>
      <c r="W5448" s="1" t="s">
        <v>48</v>
      </c>
      <c r="X5448" s="1" t="s">
        <v>62</v>
      </c>
      <c r="AC5448" s="1" t="s">
        <v>5712</v>
      </c>
      <c r="AD5448" s="1" t="s">
        <v>5712</v>
      </c>
      <c r="AK5448" s="1" t="s">
        <v>77</v>
      </c>
      <c r="AN5448" s="1" t="s">
        <v>5712</v>
      </c>
      <c r="AP5448" s="1" t="s">
        <v>5712</v>
      </c>
      <c r="AR5448" s="1" t="s">
        <v>5712</v>
      </c>
      <c r="AT5448" s="1" t="s">
        <v>5712</v>
      </c>
      <c r="AV5448" s="1" t="s">
        <v>1185</v>
      </c>
    </row>
    <row r="5449" spans="1:53" x14ac:dyDescent="0.35">
      <c r="A5449" s="1" t="s">
        <v>18671</v>
      </c>
      <c r="B5449" s="1" t="s">
        <v>18287</v>
      </c>
      <c r="C5449" s="1" t="s">
        <v>71</v>
      </c>
      <c r="D5449">
        <v>68</v>
      </c>
      <c r="E5449" s="1" t="s">
        <v>65</v>
      </c>
      <c r="F5449" s="1" t="s">
        <v>66</v>
      </c>
      <c r="G5449" s="1" t="s">
        <v>137</v>
      </c>
      <c r="H5449" s="1" t="s">
        <v>67</v>
      </c>
      <c r="I5449" s="1" t="s">
        <v>68</v>
      </c>
      <c r="J5449" s="1" t="s">
        <v>47</v>
      </c>
      <c r="K5449" s="1" t="s">
        <v>48</v>
      </c>
      <c r="L5449" s="1" t="s">
        <v>48</v>
      </c>
      <c r="M5449" s="1" t="s">
        <v>49</v>
      </c>
      <c r="N5449" s="1" t="s">
        <v>48</v>
      </c>
      <c r="O5449" s="1" t="s">
        <v>48</v>
      </c>
      <c r="P5449" s="1" t="s">
        <v>48</v>
      </c>
      <c r="Q5449" s="1" t="s">
        <v>48</v>
      </c>
      <c r="R5449" s="1" t="s">
        <v>48</v>
      </c>
      <c r="S5449" s="1" t="s">
        <v>48</v>
      </c>
      <c r="T5449" s="1" t="s">
        <v>48</v>
      </c>
      <c r="U5449" s="1" t="s">
        <v>48</v>
      </c>
      <c r="V5449" s="1" t="s">
        <v>48</v>
      </c>
      <c r="W5449" s="1" t="s">
        <v>48</v>
      </c>
      <c r="X5449" s="1" t="s">
        <v>62</v>
      </c>
      <c r="Z5449" s="1" t="s">
        <v>1186</v>
      </c>
      <c r="AA5449" s="1" t="s">
        <v>1186</v>
      </c>
      <c r="AC5449" s="1" t="s">
        <v>129</v>
      </c>
      <c r="AD5449" s="1" t="s">
        <v>5712</v>
      </c>
      <c r="AK5449" s="1" t="s">
        <v>63</v>
      </c>
      <c r="AN5449" s="1" t="s">
        <v>5712</v>
      </c>
      <c r="AP5449" s="1" t="s">
        <v>5712</v>
      </c>
      <c r="AR5449" s="1" t="s">
        <v>5712</v>
      </c>
      <c r="AT5449" s="1" t="s">
        <v>5712</v>
      </c>
      <c r="AV5449" s="1" t="s">
        <v>1187</v>
      </c>
    </row>
    <row r="5450" spans="1:53" x14ac:dyDescent="0.35">
      <c r="A5450" s="1" t="s">
        <v>18672</v>
      </c>
      <c r="B5450" s="1" t="s">
        <v>18287</v>
      </c>
      <c r="C5450" s="1" t="s">
        <v>71</v>
      </c>
      <c r="D5450">
        <v>64</v>
      </c>
      <c r="E5450" s="1" t="s">
        <v>65</v>
      </c>
      <c r="F5450" s="1" t="s">
        <v>43</v>
      </c>
      <c r="G5450" s="1" t="s">
        <v>98</v>
      </c>
      <c r="H5450" s="1" t="s">
        <v>67</v>
      </c>
      <c r="I5450" s="1" t="s">
        <v>90</v>
      </c>
      <c r="J5450" s="1" t="s">
        <v>47</v>
      </c>
      <c r="K5450" s="1" t="s">
        <v>48</v>
      </c>
      <c r="L5450" s="1" t="s">
        <v>48</v>
      </c>
      <c r="M5450" s="1" t="s">
        <v>48</v>
      </c>
      <c r="N5450" s="1" t="s">
        <v>48</v>
      </c>
      <c r="O5450" s="1" t="s">
        <v>48</v>
      </c>
      <c r="P5450" s="1" t="s">
        <v>49</v>
      </c>
      <c r="Q5450" s="1" t="s">
        <v>48</v>
      </c>
      <c r="R5450" s="1" t="s">
        <v>48</v>
      </c>
      <c r="S5450" s="1" t="s">
        <v>48</v>
      </c>
      <c r="T5450" s="1" t="s">
        <v>48</v>
      </c>
      <c r="U5450" s="1" t="s">
        <v>48</v>
      </c>
      <c r="V5450" s="1" t="s">
        <v>48</v>
      </c>
      <c r="W5450" s="1" t="s">
        <v>48</v>
      </c>
      <c r="X5450" s="1" t="s">
        <v>75</v>
      </c>
      <c r="Y5450" s="1" t="s">
        <v>1188</v>
      </c>
      <c r="AC5450" s="1" t="s">
        <v>5712</v>
      </c>
      <c r="AD5450" s="1" t="s">
        <v>5712</v>
      </c>
      <c r="AK5450" s="1" t="s">
        <v>55</v>
      </c>
      <c r="AN5450" s="1" t="s">
        <v>5712</v>
      </c>
      <c r="AP5450" s="1" t="s">
        <v>5712</v>
      </c>
      <c r="AR5450" s="1" t="s">
        <v>5712</v>
      </c>
      <c r="AT5450" s="1" t="s">
        <v>5712</v>
      </c>
      <c r="AV5450" s="1" t="s">
        <v>1189</v>
      </c>
    </row>
    <row r="5451" spans="1:53" x14ac:dyDescent="0.35">
      <c r="A5451" s="1" t="s">
        <v>18673</v>
      </c>
      <c r="B5451" s="1" t="s">
        <v>18287</v>
      </c>
      <c r="C5451" s="1" t="s">
        <v>41</v>
      </c>
      <c r="D5451">
        <v>65</v>
      </c>
      <c r="E5451" s="1" t="s">
        <v>65</v>
      </c>
      <c r="F5451" s="1" t="s">
        <v>66</v>
      </c>
      <c r="G5451" s="1" t="s">
        <v>59</v>
      </c>
      <c r="H5451" s="1" t="s">
        <v>67</v>
      </c>
      <c r="I5451" s="1" t="s">
        <v>110</v>
      </c>
      <c r="J5451" s="1" t="s">
        <v>80</v>
      </c>
      <c r="K5451" s="1" t="s">
        <v>48</v>
      </c>
      <c r="L5451" s="1" t="s">
        <v>48</v>
      </c>
      <c r="M5451" s="1" t="s">
        <v>48</v>
      </c>
      <c r="N5451" s="1" t="s">
        <v>48</v>
      </c>
      <c r="O5451" s="1" t="s">
        <v>48</v>
      </c>
      <c r="P5451" s="1" t="s">
        <v>48</v>
      </c>
      <c r="Q5451" s="1" t="s">
        <v>48</v>
      </c>
      <c r="R5451" s="1" t="s">
        <v>48</v>
      </c>
      <c r="S5451" s="1" t="s">
        <v>48</v>
      </c>
      <c r="T5451" s="1" t="s">
        <v>49</v>
      </c>
      <c r="U5451" s="1" t="s">
        <v>48</v>
      </c>
      <c r="V5451" s="1" t="s">
        <v>48</v>
      </c>
      <c r="W5451" s="1" t="s">
        <v>48</v>
      </c>
      <c r="X5451" s="1" t="s">
        <v>51</v>
      </c>
      <c r="Y5451" s="1" t="s">
        <v>1190</v>
      </c>
      <c r="AC5451" s="1" t="s">
        <v>5712</v>
      </c>
      <c r="AD5451" s="1" t="s">
        <v>5712</v>
      </c>
      <c r="AK5451" s="1" t="s">
        <v>77</v>
      </c>
      <c r="AN5451" s="1" t="s">
        <v>5712</v>
      </c>
      <c r="AP5451" s="1" t="s">
        <v>5712</v>
      </c>
      <c r="AR5451" s="1" t="s">
        <v>5712</v>
      </c>
      <c r="AT5451" s="1" t="s">
        <v>5712</v>
      </c>
      <c r="AV5451" s="1" t="s">
        <v>1191</v>
      </c>
      <c r="AW5451" s="1" t="s">
        <v>1192</v>
      </c>
      <c r="AX5451" s="1" t="s">
        <v>1193</v>
      </c>
    </row>
    <row r="5452" spans="1:53" x14ac:dyDescent="0.35">
      <c r="A5452" s="1" t="s">
        <v>18674</v>
      </c>
      <c r="B5452" s="1" t="s">
        <v>18287</v>
      </c>
      <c r="C5452" s="1" t="s">
        <v>41</v>
      </c>
      <c r="D5452">
        <v>57</v>
      </c>
      <c r="E5452" s="1" t="s">
        <v>65</v>
      </c>
      <c r="F5452" s="1" t="s">
        <v>66</v>
      </c>
      <c r="G5452" s="1" t="s">
        <v>44</v>
      </c>
      <c r="H5452" s="1" t="s">
        <v>60</v>
      </c>
      <c r="I5452" s="1" t="s">
        <v>125</v>
      </c>
      <c r="J5452" s="1" t="s">
        <v>80</v>
      </c>
      <c r="K5452" s="1" t="s">
        <v>48</v>
      </c>
      <c r="L5452" s="1" t="s">
        <v>48</v>
      </c>
      <c r="M5452" s="1" t="s">
        <v>48</v>
      </c>
      <c r="N5452" s="1" t="s">
        <v>48</v>
      </c>
      <c r="O5452" s="1" t="s">
        <v>48</v>
      </c>
      <c r="P5452" s="1" t="s">
        <v>48</v>
      </c>
      <c r="Q5452" s="1" t="s">
        <v>48</v>
      </c>
      <c r="R5452" s="1" t="s">
        <v>48</v>
      </c>
      <c r="S5452" s="1" t="s">
        <v>48</v>
      </c>
      <c r="T5452" s="1" t="s">
        <v>48</v>
      </c>
      <c r="U5452" s="1" t="s">
        <v>48</v>
      </c>
      <c r="V5452" s="1" t="s">
        <v>49</v>
      </c>
      <c r="W5452" s="1" t="s">
        <v>48</v>
      </c>
      <c r="X5452" s="1" t="s">
        <v>75</v>
      </c>
      <c r="Y5452" s="1" t="s">
        <v>1194</v>
      </c>
      <c r="AC5452" s="1" t="s">
        <v>5712</v>
      </c>
      <c r="AD5452" s="1" t="s">
        <v>5712</v>
      </c>
      <c r="AK5452" s="1" t="s">
        <v>63</v>
      </c>
      <c r="AN5452" s="1" t="s">
        <v>5712</v>
      </c>
      <c r="AP5452" s="1" t="s">
        <v>5712</v>
      </c>
      <c r="AR5452" s="1" t="s">
        <v>5712</v>
      </c>
      <c r="AT5452" s="1" t="s">
        <v>5712</v>
      </c>
      <c r="AV5452" s="1" t="s">
        <v>1195</v>
      </c>
    </row>
    <row r="5453" spans="1:53" x14ac:dyDescent="0.35">
      <c r="A5453" s="1" t="s">
        <v>18675</v>
      </c>
      <c r="B5453" s="1" t="s">
        <v>18287</v>
      </c>
      <c r="C5453" s="1" t="s">
        <v>41</v>
      </c>
      <c r="D5453">
        <v>46</v>
      </c>
      <c r="E5453" s="1" t="s">
        <v>42</v>
      </c>
      <c r="F5453" s="1" t="s">
        <v>43</v>
      </c>
      <c r="G5453" s="1" t="s">
        <v>85</v>
      </c>
      <c r="H5453" s="1" t="s">
        <v>45</v>
      </c>
      <c r="I5453" s="1" t="s">
        <v>46</v>
      </c>
      <c r="J5453" s="1" t="s">
        <v>47</v>
      </c>
      <c r="K5453" s="1" t="s">
        <v>48</v>
      </c>
      <c r="L5453" s="1" t="s">
        <v>48</v>
      </c>
      <c r="M5453" s="1" t="s">
        <v>48</v>
      </c>
      <c r="N5453" s="1" t="s">
        <v>48</v>
      </c>
      <c r="O5453" s="1" t="s">
        <v>49</v>
      </c>
      <c r="P5453" s="1" t="s">
        <v>48</v>
      </c>
      <c r="Q5453" s="1" t="s">
        <v>48</v>
      </c>
      <c r="R5453" s="1" t="s">
        <v>48</v>
      </c>
      <c r="S5453" s="1" t="s">
        <v>48</v>
      </c>
      <c r="T5453" s="1" t="s">
        <v>48</v>
      </c>
      <c r="U5453" s="1" t="s">
        <v>48</v>
      </c>
      <c r="V5453" s="1" t="s">
        <v>48</v>
      </c>
      <c r="W5453" s="1" t="s">
        <v>48</v>
      </c>
      <c r="X5453" s="1" t="s">
        <v>62</v>
      </c>
      <c r="AC5453" s="1" t="s">
        <v>5712</v>
      </c>
      <c r="AD5453" s="1" t="s">
        <v>5712</v>
      </c>
      <c r="AK5453" s="1" t="s">
        <v>55</v>
      </c>
      <c r="AN5453" s="1" t="s">
        <v>5712</v>
      </c>
      <c r="AP5453" s="1" t="s">
        <v>5712</v>
      </c>
      <c r="AR5453" s="1" t="s">
        <v>5712</v>
      </c>
      <c r="AT5453" s="1" t="s">
        <v>5712</v>
      </c>
      <c r="AV5453" s="1" t="s">
        <v>1196</v>
      </c>
    </row>
    <row r="5454" spans="1:53" x14ac:dyDescent="0.35">
      <c r="A5454" s="1" t="s">
        <v>18676</v>
      </c>
      <c r="B5454" s="1" t="s">
        <v>18287</v>
      </c>
      <c r="C5454" s="1" t="s">
        <v>41</v>
      </c>
      <c r="D5454">
        <v>34</v>
      </c>
      <c r="E5454" s="1" t="s">
        <v>57</v>
      </c>
      <c r="F5454" s="1" t="s">
        <v>107</v>
      </c>
      <c r="G5454" s="1" t="s">
        <v>85</v>
      </c>
      <c r="H5454" s="1" t="s">
        <v>109</v>
      </c>
      <c r="I5454" s="1" t="s">
        <v>110</v>
      </c>
      <c r="J5454" s="1" t="s">
        <v>47</v>
      </c>
      <c r="K5454" s="1" t="s">
        <v>48</v>
      </c>
      <c r="L5454" s="1" t="s">
        <v>48</v>
      </c>
      <c r="M5454" s="1" t="s">
        <v>49</v>
      </c>
      <c r="N5454" s="1" t="s">
        <v>48</v>
      </c>
      <c r="O5454" s="1" t="s">
        <v>48</v>
      </c>
      <c r="P5454" s="1" t="s">
        <v>48</v>
      </c>
      <c r="Q5454" s="1" t="s">
        <v>48</v>
      </c>
      <c r="R5454" s="1" t="s">
        <v>48</v>
      </c>
      <c r="S5454" s="1" t="s">
        <v>48</v>
      </c>
      <c r="T5454" s="1" t="s">
        <v>48</v>
      </c>
      <c r="U5454" s="1" t="s">
        <v>48</v>
      </c>
      <c r="V5454" s="1" t="s">
        <v>48</v>
      </c>
      <c r="W5454" s="1" t="s">
        <v>48</v>
      </c>
      <c r="X5454" s="1" t="s">
        <v>62</v>
      </c>
      <c r="AC5454" s="1" t="s">
        <v>5712</v>
      </c>
      <c r="AD5454" s="1" t="s">
        <v>5712</v>
      </c>
      <c r="AK5454" s="1" t="s">
        <v>55</v>
      </c>
      <c r="AN5454" s="1" t="s">
        <v>81</v>
      </c>
      <c r="AP5454" s="1" t="s">
        <v>5712</v>
      </c>
      <c r="AR5454" s="1" t="s">
        <v>5712</v>
      </c>
      <c r="AT5454" s="1" t="s">
        <v>82</v>
      </c>
      <c r="AU5454" s="1" t="s">
        <v>1197</v>
      </c>
      <c r="AV5454" s="1" t="s">
        <v>1198</v>
      </c>
    </row>
    <row r="5455" spans="1:53" x14ac:dyDescent="0.35">
      <c r="A5455" s="1" t="s">
        <v>18677</v>
      </c>
      <c r="B5455" s="1" t="s">
        <v>18287</v>
      </c>
      <c r="C5455" s="1" t="s">
        <v>71</v>
      </c>
      <c r="D5455">
        <v>59</v>
      </c>
      <c r="E5455" s="1" t="s">
        <v>65</v>
      </c>
      <c r="F5455" s="1" t="s">
        <v>66</v>
      </c>
      <c r="G5455" s="1" t="s">
        <v>59</v>
      </c>
      <c r="H5455" s="1" t="s">
        <v>79</v>
      </c>
      <c r="I5455" s="1" t="s">
        <v>110</v>
      </c>
      <c r="J5455" s="1" t="s">
        <v>47</v>
      </c>
      <c r="K5455" s="1" t="s">
        <v>49</v>
      </c>
      <c r="L5455" s="1" t="s">
        <v>48</v>
      </c>
      <c r="M5455" s="1" t="s">
        <v>48</v>
      </c>
      <c r="N5455" s="1" t="s">
        <v>48</v>
      </c>
      <c r="O5455" s="1" t="s">
        <v>48</v>
      </c>
      <c r="P5455" s="1" t="s">
        <v>48</v>
      </c>
      <c r="Q5455" s="1" t="s">
        <v>48</v>
      </c>
      <c r="R5455" s="1" t="s">
        <v>48</v>
      </c>
      <c r="S5455" s="1" t="s">
        <v>48</v>
      </c>
      <c r="T5455" s="1" t="s">
        <v>49</v>
      </c>
      <c r="U5455" s="1" t="s">
        <v>48</v>
      </c>
      <c r="V5455" s="1" t="s">
        <v>48</v>
      </c>
      <c r="W5455" s="1" t="s">
        <v>48</v>
      </c>
      <c r="X5455" s="1" t="s">
        <v>62</v>
      </c>
      <c r="AC5455" s="1" t="s">
        <v>5712</v>
      </c>
      <c r="AD5455" s="1" t="s">
        <v>5712</v>
      </c>
      <c r="AK5455" s="1" t="s">
        <v>63</v>
      </c>
      <c r="AN5455" s="1" t="s">
        <v>5712</v>
      </c>
      <c r="AP5455" s="1" t="s">
        <v>5712</v>
      </c>
      <c r="AR5455" s="1" t="s">
        <v>5712</v>
      </c>
      <c r="AT5455" s="1" t="s">
        <v>5712</v>
      </c>
      <c r="AV5455" s="1" t="s">
        <v>106</v>
      </c>
      <c r="AX5455" s="1" t="s">
        <v>1199</v>
      </c>
    </row>
    <row r="5456" spans="1:53" x14ac:dyDescent="0.35">
      <c r="A5456" s="1" t="s">
        <v>18678</v>
      </c>
      <c r="B5456" s="1" t="s">
        <v>18287</v>
      </c>
      <c r="C5456" s="1" t="s">
        <v>41</v>
      </c>
      <c r="D5456">
        <v>24</v>
      </c>
      <c r="E5456" s="1" t="s">
        <v>57</v>
      </c>
      <c r="F5456" s="1" t="s">
        <v>58</v>
      </c>
      <c r="G5456" s="1" t="s">
        <v>98</v>
      </c>
      <c r="H5456" s="1" t="s">
        <v>45</v>
      </c>
      <c r="I5456" s="1" t="s">
        <v>110</v>
      </c>
      <c r="J5456" s="1" t="s">
        <v>47</v>
      </c>
      <c r="K5456" s="1" t="s">
        <v>49</v>
      </c>
      <c r="L5456" s="1" t="s">
        <v>48</v>
      </c>
      <c r="M5456" s="1" t="s">
        <v>48</v>
      </c>
      <c r="N5456" s="1" t="s">
        <v>48</v>
      </c>
      <c r="O5456" s="1" t="s">
        <v>48</v>
      </c>
      <c r="P5456" s="1" t="s">
        <v>48</v>
      </c>
      <c r="Q5456" s="1" t="s">
        <v>48</v>
      </c>
      <c r="R5456" s="1" t="s">
        <v>48</v>
      </c>
      <c r="S5456" s="1" t="s">
        <v>48</v>
      </c>
      <c r="T5456" s="1" t="s">
        <v>49</v>
      </c>
      <c r="U5456" s="1" t="s">
        <v>48</v>
      </c>
      <c r="V5456" s="1" t="s">
        <v>48</v>
      </c>
      <c r="W5456" s="1" t="s">
        <v>48</v>
      </c>
      <c r="X5456" s="1" t="s">
        <v>116</v>
      </c>
      <c r="Y5456" s="1" t="s">
        <v>1200</v>
      </c>
      <c r="AC5456" s="1" t="s">
        <v>5712</v>
      </c>
      <c r="AD5456" s="1" t="s">
        <v>5712</v>
      </c>
      <c r="AK5456" s="1" t="s">
        <v>77</v>
      </c>
      <c r="AN5456" s="1" t="s">
        <v>5712</v>
      </c>
      <c r="AP5456" s="1" t="s">
        <v>5712</v>
      </c>
      <c r="AR5456" s="1" t="s">
        <v>5712</v>
      </c>
      <c r="AT5456" s="1" t="s">
        <v>5712</v>
      </c>
      <c r="AV5456" s="1" t="s">
        <v>1201</v>
      </c>
    </row>
    <row r="5457" spans="1:52" x14ac:dyDescent="0.35">
      <c r="A5457" s="1" t="s">
        <v>18679</v>
      </c>
      <c r="B5457" s="1" t="s">
        <v>18287</v>
      </c>
      <c r="C5457" s="1" t="s">
        <v>71</v>
      </c>
      <c r="D5457">
        <v>69</v>
      </c>
      <c r="E5457" s="1" t="s">
        <v>65</v>
      </c>
      <c r="F5457" s="1" t="s">
        <v>66</v>
      </c>
      <c r="G5457" s="1" t="s">
        <v>59</v>
      </c>
      <c r="H5457" s="1" t="s">
        <v>67</v>
      </c>
      <c r="I5457" s="1" t="s">
        <v>68</v>
      </c>
      <c r="J5457" s="1" t="s">
        <v>47</v>
      </c>
      <c r="K5457" s="1" t="s">
        <v>48</v>
      </c>
      <c r="L5457" s="1" t="s">
        <v>48</v>
      </c>
      <c r="M5457" s="1" t="s">
        <v>49</v>
      </c>
      <c r="N5457" s="1" t="s">
        <v>48</v>
      </c>
      <c r="O5457" s="1" t="s">
        <v>48</v>
      </c>
      <c r="P5457" s="1" t="s">
        <v>48</v>
      </c>
      <c r="Q5457" s="1" t="s">
        <v>48</v>
      </c>
      <c r="R5457" s="1" t="s">
        <v>48</v>
      </c>
      <c r="S5457" s="1" t="s">
        <v>48</v>
      </c>
      <c r="T5457" s="1" t="s">
        <v>48</v>
      </c>
      <c r="U5457" s="1" t="s">
        <v>48</v>
      </c>
      <c r="V5457" s="1" t="s">
        <v>48</v>
      </c>
      <c r="W5457" s="1" t="s">
        <v>48</v>
      </c>
      <c r="X5457" s="1" t="s">
        <v>62</v>
      </c>
      <c r="Z5457" s="1" t="s">
        <v>1202</v>
      </c>
      <c r="AA5457" s="1" t="s">
        <v>1202</v>
      </c>
      <c r="AC5457" s="1" t="s">
        <v>120</v>
      </c>
      <c r="AD5457" s="1" t="s">
        <v>5712</v>
      </c>
      <c r="AK5457" s="1" t="s">
        <v>63</v>
      </c>
      <c r="AN5457" s="1" t="s">
        <v>5712</v>
      </c>
      <c r="AP5457" s="1" t="s">
        <v>5712</v>
      </c>
      <c r="AR5457" s="1" t="s">
        <v>5712</v>
      </c>
      <c r="AT5457" s="1" t="s">
        <v>5712</v>
      </c>
      <c r="AV5457" s="1" t="s">
        <v>1203</v>
      </c>
    </row>
    <row r="5458" spans="1:52" x14ac:dyDescent="0.35">
      <c r="A5458" s="1" t="s">
        <v>18680</v>
      </c>
      <c r="B5458" s="1" t="s">
        <v>18287</v>
      </c>
      <c r="C5458" s="1" t="s">
        <v>71</v>
      </c>
      <c r="D5458">
        <v>74</v>
      </c>
      <c r="E5458" s="1" t="s">
        <v>65</v>
      </c>
      <c r="F5458" s="1" t="s">
        <v>107</v>
      </c>
      <c r="G5458" s="1" t="s">
        <v>98</v>
      </c>
      <c r="H5458" s="1" t="s">
        <v>67</v>
      </c>
      <c r="I5458" s="1" t="s">
        <v>68</v>
      </c>
      <c r="J5458" s="1" t="s">
        <v>47</v>
      </c>
      <c r="K5458" s="1" t="s">
        <v>48</v>
      </c>
      <c r="L5458" s="1" t="s">
        <v>48</v>
      </c>
      <c r="M5458" s="1" t="s">
        <v>48</v>
      </c>
      <c r="N5458" s="1" t="s">
        <v>48</v>
      </c>
      <c r="O5458" s="1" t="s">
        <v>48</v>
      </c>
      <c r="P5458" s="1" t="s">
        <v>49</v>
      </c>
      <c r="Q5458" s="1" t="s">
        <v>48</v>
      </c>
      <c r="R5458" s="1" t="s">
        <v>48</v>
      </c>
      <c r="S5458" s="1" t="s">
        <v>48</v>
      </c>
      <c r="T5458" s="1" t="s">
        <v>48</v>
      </c>
      <c r="U5458" s="1" t="s">
        <v>48</v>
      </c>
      <c r="V5458" s="1" t="s">
        <v>48</v>
      </c>
      <c r="W5458" s="1" t="s">
        <v>48</v>
      </c>
      <c r="X5458" s="1" t="s">
        <v>116</v>
      </c>
      <c r="Y5458" s="1" t="s">
        <v>1204</v>
      </c>
      <c r="AC5458" s="1" t="s">
        <v>5712</v>
      </c>
      <c r="AD5458" s="1" t="s">
        <v>5712</v>
      </c>
      <c r="AK5458" s="1" t="s">
        <v>55</v>
      </c>
      <c r="AN5458" s="1" t="s">
        <v>5712</v>
      </c>
      <c r="AP5458" s="1" t="s">
        <v>5712</v>
      </c>
      <c r="AR5458" s="1" t="s">
        <v>5712</v>
      </c>
      <c r="AT5458" s="1" t="s">
        <v>5712</v>
      </c>
      <c r="AV5458" s="1" t="s">
        <v>1205</v>
      </c>
      <c r="AW5458" s="1" t="s">
        <v>1206</v>
      </c>
    </row>
    <row r="5459" spans="1:52" x14ac:dyDescent="0.35">
      <c r="A5459" s="1" t="s">
        <v>18681</v>
      </c>
      <c r="B5459" s="1" t="s">
        <v>18287</v>
      </c>
      <c r="C5459" s="1" t="s">
        <v>71</v>
      </c>
      <c r="D5459">
        <v>65</v>
      </c>
      <c r="E5459" s="1" t="s">
        <v>65</v>
      </c>
      <c r="F5459" s="1" t="s">
        <v>43</v>
      </c>
      <c r="G5459" s="1" t="s">
        <v>85</v>
      </c>
      <c r="H5459" s="1" t="s">
        <v>45</v>
      </c>
      <c r="I5459" s="1" t="s">
        <v>74</v>
      </c>
      <c r="J5459" s="1" t="s">
        <v>80</v>
      </c>
      <c r="K5459" s="1" t="s">
        <v>48</v>
      </c>
      <c r="L5459" s="1" t="s">
        <v>48</v>
      </c>
      <c r="M5459" s="1" t="s">
        <v>48</v>
      </c>
      <c r="N5459" s="1" t="s">
        <v>48</v>
      </c>
      <c r="O5459" s="1" t="s">
        <v>48</v>
      </c>
      <c r="P5459" s="1" t="s">
        <v>48</v>
      </c>
      <c r="Q5459" s="1" t="s">
        <v>48</v>
      </c>
      <c r="R5459" s="1" t="s">
        <v>48</v>
      </c>
      <c r="S5459" s="1" t="s">
        <v>48</v>
      </c>
      <c r="T5459" s="1" t="s">
        <v>48</v>
      </c>
      <c r="U5459" s="1" t="s">
        <v>49</v>
      </c>
      <c r="V5459" s="1" t="s">
        <v>48</v>
      </c>
      <c r="W5459" s="1" t="s">
        <v>48</v>
      </c>
      <c r="X5459" s="1" t="s">
        <v>116</v>
      </c>
      <c r="Y5459" s="1" t="s">
        <v>1207</v>
      </c>
      <c r="AC5459" s="1" t="s">
        <v>5712</v>
      </c>
      <c r="AD5459" s="1" t="s">
        <v>5712</v>
      </c>
      <c r="AK5459" s="1" t="s">
        <v>55</v>
      </c>
      <c r="AN5459" s="1" t="s">
        <v>5712</v>
      </c>
      <c r="AP5459" s="1" t="s">
        <v>5712</v>
      </c>
      <c r="AR5459" s="1" t="s">
        <v>5712</v>
      </c>
      <c r="AT5459" s="1" t="s">
        <v>5712</v>
      </c>
      <c r="AV5459" s="1" t="s">
        <v>1208</v>
      </c>
    </row>
    <row r="5460" spans="1:52" x14ac:dyDescent="0.35">
      <c r="A5460" s="1" t="s">
        <v>18682</v>
      </c>
      <c r="B5460" s="1" t="s">
        <v>18287</v>
      </c>
      <c r="C5460" s="1" t="s">
        <v>41</v>
      </c>
      <c r="D5460">
        <v>75</v>
      </c>
      <c r="E5460" s="1" t="s">
        <v>65</v>
      </c>
      <c r="F5460" s="1" t="s">
        <v>66</v>
      </c>
      <c r="G5460" s="1" t="s">
        <v>44</v>
      </c>
      <c r="H5460" s="1" t="s">
        <v>67</v>
      </c>
      <c r="I5460" s="1" t="s">
        <v>113</v>
      </c>
      <c r="J5460" s="1" t="s">
        <v>80</v>
      </c>
      <c r="K5460" s="1" t="s">
        <v>48</v>
      </c>
      <c r="L5460" s="1" t="s">
        <v>48</v>
      </c>
      <c r="M5460" s="1" t="s">
        <v>48</v>
      </c>
      <c r="N5460" s="1" t="s">
        <v>48</v>
      </c>
      <c r="O5460" s="1" t="s">
        <v>48</v>
      </c>
      <c r="P5460" s="1" t="s">
        <v>48</v>
      </c>
      <c r="Q5460" s="1" t="s">
        <v>48</v>
      </c>
      <c r="R5460" s="1" t="s">
        <v>48</v>
      </c>
      <c r="S5460" s="1" t="s">
        <v>48</v>
      </c>
      <c r="T5460" s="1" t="s">
        <v>48</v>
      </c>
      <c r="U5460" s="1" t="s">
        <v>48</v>
      </c>
      <c r="V5460" s="1" t="s">
        <v>48</v>
      </c>
      <c r="W5460" s="1" t="s">
        <v>49</v>
      </c>
      <c r="X5460" s="1" t="s">
        <v>75</v>
      </c>
      <c r="Y5460" s="1" t="s">
        <v>1209</v>
      </c>
      <c r="AC5460" s="1" t="s">
        <v>5712</v>
      </c>
      <c r="AD5460" s="1" t="s">
        <v>5712</v>
      </c>
      <c r="AK5460" s="1" t="s">
        <v>55</v>
      </c>
      <c r="AN5460" s="1" t="s">
        <v>5712</v>
      </c>
      <c r="AP5460" s="1" t="s">
        <v>5712</v>
      </c>
      <c r="AR5460" s="1" t="s">
        <v>5712</v>
      </c>
      <c r="AT5460" s="1" t="s">
        <v>5712</v>
      </c>
      <c r="AV5460" s="1" t="s">
        <v>1210</v>
      </c>
      <c r="AW5460" s="1" t="s">
        <v>1211</v>
      </c>
    </row>
    <row r="5461" spans="1:52" x14ac:dyDescent="0.35">
      <c r="A5461" s="1" t="s">
        <v>18683</v>
      </c>
      <c r="B5461" s="1" t="s">
        <v>18287</v>
      </c>
      <c r="C5461" s="1" t="s">
        <v>41</v>
      </c>
      <c r="D5461">
        <v>69</v>
      </c>
      <c r="E5461" s="1" t="s">
        <v>65</v>
      </c>
      <c r="F5461" s="1" t="s">
        <v>72</v>
      </c>
      <c r="G5461" s="1" t="s">
        <v>73</v>
      </c>
      <c r="H5461" s="1" t="s">
        <v>67</v>
      </c>
      <c r="I5461" s="1" t="s">
        <v>110</v>
      </c>
      <c r="J5461" s="1" t="s">
        <v>80</v>
      </c>
      <c r="K5461" s="1" t="s">
        <v>48</v>
      </c>
      <c r="L5461" s="1" t="s">
        <v>48</v>
      </c>
      <c r="M5461" s="1" t="s">
        <v>48</v>
      </c>
      <c r="N5461" s="1" t="s">
        <v>48</v>
      </c>
      <c r="O5461" s="1" t="s">
        <v>48</v>
      </c>
      <c r="P5461" s="1" t="s">
        <v>48</v>
      </c>
      <c r="Q5461" s="1" t="s">
        <v>48</v>
      </c>
      <c r="R5461" s="1" t="s">
        <v>48</v>
      </c>
      <c r="S5461" s="1" t="s">
        <v>48</v>
      </c>
      <c r="T5461" s="1" t="s">
        <v>49</v>
      </c>
      <c r="U5461" s="1" t="s">
        <v>48</v>
      </c>
      <c r="V5461" s="1" t="s">
        <v>48</v>
      </c>
      <c r="W5461" s="1" t="s">
        <v>48</v>
      </c>
      <c r="X5461" s="1" t="s">
        <v>116</v>
      </c>
      <c r="Y5461" s="1" t="s">
        <v>1212</v>
      </c>
      <c r="AC5461" s="1" t="s">
        <v>5712</v>
      </c>
      <c r="AD5461" s="1" t="s">
        <v>5712</v>
      </c>
      <c r="AK5461" s="1" t="s">
        <v>55</v>
      </c>
      <c r="AN5461" s="1" t="s">
        <v>5712</v>
      </c>
      <c r="AP5461" s="1" t="s">
        <v>5712</v>
      </c>
      <c r="AR5461" s="1" t="s">
        <v>5712</v>
      </c>
      <c r="AT5461" s="1" t="s">
        <v>5712</v>
      </c>
      <c r="AV5461" s="1" t="s">
        <v>1213</v>
      </c>
      <c r="AX5461" s="1" t="s">
        <v>1214</v>
      </c>
    </row>
    <row r="5462" spans="1:52" x14ac:dyDescent="0.35">
      <c r="A5462" s="1" t="s">
        <v>18684</v>
      </c>
      <c r="B5462" s="1" t="s">
        <v>18287</v>
      </c>
      <c r="C5462" s="1" t="s">
        <v>41</v>
      </c>
      <c r="D5462">
        <v>69</v>
      </c>
      <c r="E5462" s="1" t="s">
        <v>65</v>
      </c>
      <c r="F5462" s="1" t="s">
        <v>66</v>
      </c>
      <c r="G5462" s="1" t="s">
        <v>59</v>
      </c>
      <c r="H5462" s="1" t="s">
        <v>67</v>
      </c>
      <c r="I5462" s="1" t="s">
        <v>110</v>
      </c>
      <c r="J5462" s="1" t="s">
        <v>80</v>
      </c>
      <c r="K5462" s="1" t="s">
        <v>48</v>
      </c>
      <c r="L5462" s="1" t="s">
        <v>48</v>
      </c>
      <c r="M5462" s="1" t="s">
        <v>48</v>
      </c>
      <c r="N5462" s="1" t="s">
        <v>48</v>
      </c>
      <c r="O5462" s="1" t="s">
        <v>48</v>
      </c>
      <c r="P5462" s="1" t="s">
        <v>48</v>
      </c>
      <c r="Q5462" s="1" t="s">
        <v>48</v>
      </c>
      <c r="R5462" s="1" t="s">
        <v>48</v>
      </c>
      <c r="S5462" s="1" t="s">
        <v>48</v>
      </c>
      <c r="T5462" s="1" t="s">
        <v>48</v>
      </c>
      <c r="U5462" s="1" t="s">
        <v>48</v>
      </c>
      <c r="V5462" s="1" t="s">
        <v>49</v>
      </c>
      <c r="W5462" s="1" t="s">
        <v>48</v>
      </c>
      <c r="X5462" s="1" t="s">
        <v>116</v>
      </c>
      <c r="Y5462" s="1" t="s">
        <v>1215</v>
      </c>
      <c r="AC5462" s="1" t="s">
        <v>5712</v>
      </c>
      <c r="AD5462" s="1" t="s">
        <v>5712</v>
      </c>
      <c r="AK5462" s="1" t="s">
        <v>55</v>
      </c>
      <c r="AN5462" s="1" t="s">
        <v>131</v>
      </c>
      <c r="AO5462" s="1" t="s">
        <v>1216</v>
      </c>
      <c r="AP5462" s="1" t="s">
        <v>5712</v>
      </c>
      <c r="AR5462" s="1" t="s">
        <v>82</v>
      </c>
      <c r="AS5462" s="1" t="s">
        <v>1217</v>
      </c>
      <c r="AT5462" s="1" t="s">
        <v>5712</v>
      </c>
      <c r="AV5462" s="1" t="s">
        <v>1218</v>
      </c>
      <c r="AW5462" s="1" t="s">
        <v>1219</v>
      </c>
      <c r="AX5462" s="1" t="s">
        <v>1220</v>
      </c>
    </row>
    <row r="5463" spans="1:52" x14ac:dyDescent="0.35">
      <c r="A5463" s="1" t="s">
        <v>18685</v>
      </c>
      <c r="B5463" s="1" t="s">
        <v>18287</v>
      </c>
      <c r="C5463" s="1" t="s">
        <v>41</v>
      </c>
      <c r="D5463">
        <v>60</v>
      </c>
      <c r="E5463" s="1" t="s">
        <v>65</v>
      </c>
      <c r="F5463" s="1" t="s">
        <v>66</v>
      </c>
      <c r="G5463" s="1" t="s">
        <v>98</v>
      </c>
      <c r="H5463" s="1" t="s">
        <v>45</v>
      </c>
      <c r="I5463" s="1" t="s">
        <v>61</v>
      </c>
      <c r="J5463" s="1" t="s">
        <v>47</v>
      </c>
      <c r="K5463" s="1" t="s">
        <v>48</v>
      </c>
      <c r="L5463" s="1" t="s">
        <v>48</v>
      </c>
      <c r="M5463" s="1" t="s">
        <v>48</v>
      </c>
      <c r="N5463" s="1" t="s">
        <v>48</v>
      </c>
      <c r="O5463" s="1" t="s">
        <v>48</v>
      </c>
      <c r="P5463" s="1" t="s">
        <v>49</v>
      </c>
      <c r="Q5463" s="1" t="s">
        <v>48</v>
      </c>
      <c r="R5463" s="1" t="s">
        <v>48</v>
      </c>
      <c r="S5463" s="1" t="s">
        <v>48</v>
      </c>
      <c r="T5463" s="1" t="s">
        <v>48</v>
      </c>
      <c r="U5463" s="1" t="s">
        <v>48</v>
      </c>
      <c r="V5463" s="1" t="s">
        <v>48</v>
      </c>
      <c r="W5463" s="1" t="s">
        <v>48</v>
      </c>
      <c r="X5463" s="1" t="s">
        <v>51</v>
      </c>
      <c r="Y5463" s="1" t="s">
        <v>1221</v>
      </c>
      <c r="AC5463" s="1" t="s">
        <v>5712</v>
      </c>
      <c r="AD5463" s="1" t="s">
        <v>5712</v>
      </c>
      <c r="AK5463" s="1" t="s">
        <v>55</v>
      </c>
      <c r="AN5463" s="1" t="s">
        <v>5712</v>
      </c>
      <c r="AP5463" s="1" t="s">
        <v>81</v>
      </c>
      <c r="AR5463" s="1" t="s">
        <v>5712</v>
      </c>
      <c r="AT5463" s="1" t="s">
        <v>87</v>
      </c>
      <c r="AU5463" s="1" t="s">
        <v>1222</v>
      </c>
      <c r="AV5463" s="1" t="s">
        <v>1223</v>
      </c>
      <c r="AW5463" s="1" t="s">
        <v>798</v>
      </c>
    </row>
    <row r="5464" spans="1:52" x14ac:dyDescent="0.35">
      <c r="A5464" s="1" t="s">
        <v>18686</v>
      </c>
      <c r="B5464" s="1" t="s">
        <v>18287</v>
      </c>
      <c r="C5464" s="1" t="s">
        <v>71</v>
      </c>
      <c r="D5464">
        <v>73</v>
      </c>
      <c r="E5464" s="1" t="s">
        <v>65</v>
      </c>
      <c r="F5464" s="1" t="s">
        <v>66</v>
      </c>
      <c r="G5464" s="1" t="s">
        <v>44</v>
      </c>
      <c r="H5464" s="1" t="s">
        <v>67</v>
      </c>
      <c r="I5464" s="1" t="s">
        <v>46</v>
      </c>
      <c r="J5464" s="1" t="s">
        <v>47</v>
      </c>
      <c r="K5464" s="1" t="s">
        <v>48</v>
      </c>
      <c r="L5464" s="1" t="s">
        <v>48</v>
      </c>
      <c r="M5464" s="1" t="s">
        <v>49</v>
      </c>
      <c r="N5464" s="1" t="s">
        <v>48</v>
      </c>
      <c r="O5464" s="1" t="s">
        <v>48</v>
      </c>
      <c r="P5464" s="1" t="s">
        <v>48</v>
      </c>
      <c r="Q5464" s="1" t="s">
        <v>48</v>
      </c>
      <c r="R5464" s="1" t="s">
        <v>48</v>
      </c>
      <c r="S5464" s="1" t="s">
        <v>48</v>
      </c>
      <c r="T5464" s="1" t="s">
        <v>48</v>
      </c>
      <c r="U5464" s="1" t="s">
        <v>48</v>
      </c>
      <c r="V5464" s="1" t="s">
        <v>48</v>
      </c>
      <c r="W5464" s="1" t="s">
        <v>49</v>
      </c>
      <c r="X5464" s="1" t="s">
        <v>116</v>
      </c>
      <c r="Y5464" s="1" t="s">
        <v>1224</v>
      </c>
      <c r="AC5464" s="1" t="s">
        <v>5712</v>
      </c>
      <c r="AD5464" s="1" t="s">
        <v>5712</v>
      </c>
      <c r="AK5464" s="1" t="s">
        <v>55</v>
      </c>
      <c r="AN5464" s="1" t="s">
        <v>81</v>
      </c>
      <c r="AP5464" s="1" t="s">
        <v>81</v>
      </c>
      <c r="AR5464" s="1" t="s">
        <v>5712</v>
      </c>
      <c r="AT5464" s="1" t="s">
        <v>82</v>
      </c>
      <c r="AU5464" s="1" t="s">
        <v>1225</v>
      </c>
      <c r="AV5464" s="1" t="s">
        <v>1226</v>
      </c>
    </row>
    <row r="5465" spans="1:52" x14ac:dyDescent="0.35">
      <c r="A5465" s="1" t="s">
        <v>18687</v>
      </c>
      <c r="B5465" s="1" t="s">
        <v>18287</v>
      </c>
      <c r="C5465" s="1" t="s">
        <v>41</v>
      </c>
      <c r="D5465">
        <v>33</v>
      </c>
      <c r="E5465" s="1" t="s">
        <v>57</v>
      </c>
      <c r="F5465" s="1" t="s">
        <v>107</v>
      </c>
      <c r="G5465" s="1" t="s">
        <v>98</v>
      </c>
      <c r="H5465" s="1" t="s">
        <v>45</v>
      </c>
      <c r="I5465" s="1" t="s">
        <v>74</v>
      </c>
      <c r="J5465" s="1" t="s">
        <v>80</v>
      </c>
      <c r="K5465" s="1" t="s">
        <v>48</v>
      </c>
      <c r="L5465" s="1" t="s">
        <v>48</v>
      </c>
      <c r="M5465" s="1" t="s">
        <v>48</v>
      </c>
      <c r="N5465" s="1" t="s">
        <v>48</v>
      </c>
      <c r="O5465" s="1" t="s">
        <v>48</v>
      </c>
      <c r="P5465" s="1" t="s">
        <v>48</v>
      </c>
      <c r="Q5465" s="1" t="s">
        <v>48</v>
      </c>
      <c r="R5465" s="1" t="s">
        <v>48</v>
      </c>
      <c r="S5465" s="1" t="s">
        <v>48</v>
      </c>
      <c r="T5465" s="1" t="s">
        <v>48</v>
      </c>
      <c r="U5465" s="1" t="s">
        <v>49</v>
      </c>
      <c r="V5465" s="1" t="s">
        <v>48</v>
      </c>
      <c r="W5465" s="1" t="s">
        <v>48</v>
      </c>
      <c r="X5465" s="1" t="s">
        <v>116</v>
      </c>
      <c r="Y5465" s="1" t="s">
        <v>1227</v>
      </c>
      <c r="AC5465" s="1" t="s">
        <v>5712</v>
      </c>
      <c r="AD5465" s="1" t="s">
        <v>5712</v>
      </c>
      <c r="AK5465" s="1" t="s">
        <v>63</v>
      </c>
      <c r="AN5465" s="1" t="s">
        <v>5712</v>
      </c>
      <c r="AP5465" s="1" t="s">
        <v>5712</v>
      </c>
      <c r="AR5465" s="1" t="s">
        <v>5712</v>
      </c>
      <c r="AT5465" s="1" t="s">
        <v>5712</v>
      </c>
      <c r="AV5465" s="1" t="s">
        <v>1228</v>
      </c>
    </row>
    <row r="5466" spans="1:52" x14ac:dyDescent="0.35">
      <c r="A5466" s="1" t="s">
        <v>18688</v>
      </c>
      <c r="B5466" s="1" t="s">
        <v>18287</v>
      </c>
      <c r="C5466" s="1" t="s">
        <v>71</v>
      </c>
      <c r="D5466">
        <v>76</v>
      </c>
      <c r="E5466" s="1" t="s">
        <v>65</v>
      </c>
      <c r="F5466" s="1" t="s">
        <v>66</v>
      </c>
      <c r="G5466" s="1" t="s">
        <v>98</v>
      </c>
      <c r="H5466" s="1" t="s">
        <v>67</v>
      </c>
      <c r="I5466" s="1" t="s">
        <v>61</v>
      </c>
      <c r="J5466" s="1" t="s">
        <v>80</v>
      </c>
      <c r="K5466" s="1" t="s">
        <v>48</v>
      </c>
      <c r="L5466" s="1" t="s">
        <v>48</v>
      </c>
      <c r="M5466" s="1" t="s">
        <v>48</v>
      </c>
      <c r="N5466" s="1" t="s">
        <v>48</v>
      </c>
      <c r="O5466" s="1" t="s">
        <v>48</v>
      </c>
      <c r="P5466" s="1" t="s">
        <v>48</v>
      </c>
      <c r="Q5466" s="1" t="s">
        <v>48</v>
      </c>
      <c r="R5466" s="1" t="s">
        <v>48</v>
      </c>
      <c r="S5466" s="1" t="s">
        <v>48</v>
      </c>
      <c r="T5466" s="1" t="s">
        <v>48</v>
      </c>
      <c r="U5466" s="1" t="s">
        <v>49</v>
      </c>
      <c r="V5466" s="1" t="s">
        <v>48</v>
      </c>
      <c r="W5466" s="1" t="s">
        <v>48</v>
      </c>
      <c r="X5466" s="1" t="s">
        <v>51</v>
      </c>
      <c r="Y5466" s="1" t="s">
        <v>1229</v>
      </c>
      <c r="Z5466" s="1" t="s">
        <v>1230</v>
      </c>
      <c r="AA5466" s="1" t="s">
        <v>1230</v>
      </c>
      <c r="AC5466" s="1" t="s">
        <v>53</v>
      </c>
      <c r="AD5466" s="1" t="s">
        <v>5712</v>
      </c>
      <c r="AK5466" s="1" t="s">
        <v>63</v>
      </c>
      <c r="AN5466" s="1" t="s">
        <v>5712</v>
      </c>
      <c r="AP5466" s="1" t="s">
        <v>81</v>
      </c>
      <c r="AR5466" s="1" t="s">
        <v>5712</v>
      </c>
      <c r="AT5466" s="1" t="s">
        <v>87</v>
      </c>
      <c r="AU5466" s="1" t="s">
        <v>1231</v>
      </c>
      <c r="AV5466" s="1" t="s">
        <v>1232</v>
      </c>
      <c r="AW5466" s="1" t="s">
        <v>504</v>
      </c>
    </row>
    <row r="5467" spans="1:52" x14ac:dyDescent="0.35">
      <c r="A5467" s="1" t="s">
        <v>18689</v>
      </c>
      <c r="B5467" s="1" t="s">
        <v>18287</v>
      </c>
      <c r="C5467" s="1" t="s">
        <v>71</v>
      </c>
      <c r="D5467">
        <v>66</v>
      </c>
      <c r="E5467" s="1" t="s">
        <v>65</v>
      </c>
      <c r="F5467" s="1" t="s">
        <v>66</v>
      </c>
      <c r="G5467" s="1" t="s">
        <v>59</v>
      </c>
      <c r="H5467" s="1" t="s">
        <v>67</v>
      </c>
      <c r="I5467" s="1" t="s">
        <v>61</v>
      </c>
      <c r="J5467" s="1" t="s">
        <v>80</v>
      </c>
      <c r="K5467" s="1" t="s">
        <v>48</v>
      </c>
      <c r="L5467" s="1" t="s">
        <v>48</v>
      </c>
      <c r="M5467" s="1" t="s">
        <v>48</v>
      </c>
      <c r="N5467" s="1" t="s">
        <v>48</v>
      </c>
      <c r="O5467" s="1" t="s">
        <v>48</v>
      </c>
      <c r="P5467" s="1" t="s">
        <v>48</v>
      </c>
      <c r="Q5467" s="1" t="s">
        <v>48</v>
      </c>
      <c r="R5467" s="1" t="s">
        <v>48</v>
      </c>
      <c r="S5467" s="1" t="s">
        <v>48</v>
      </c>
      <c r="T5467" s="1" t="s">
        <v>48</v>
      </c>
      <c r="U5467" s="1" t="s">
        <v>48</v>
      </c>
      <c r="V5467" s="1" t="s">
        <v>49</v>
      </c>
      <c r="W5467" s="1" t="s">
        <v>48</v>
      </c>
      <c r="X5467" s="1" t="s">
        <v>62</v>
      </c>
      <c r="Z5467" s="1" t="s">
        <v>1233</v>
      </c>
      <c r="AA5467" s="1" t="s">
        <v>1233</v>
      </c>
      <c r="AC5467" s="1" t="s">
        <v>129</v>
      </c>
      <c r="AD5467" s="1" t="s">
        <v>5712</v>
      </c>
      <c r="AK5467" s="1" t="s">
        <v>77</v>
      </c>
      <c r="AN5467" s="1" t="s">
        <v>5712</v>
      </c>
      <c r="AP5467" s="1" t="s">
        <v>5712</v>
      </c>
      <c r="AR5467" s="1" t="s">
        <v>5712</v>
      </c>
      <c r="AT5467" s="1" t="s">
        <v>5712</v>
      </c>
      <c r="AV5467" s="1" t="s">
        <v>1234</v>
      </c>
      <c r="AW5467" s="1" t="s">
        <v>1235</v>
      </c>
      <c r="AX5467" s="1" t="s">
        <v>1236</v>
      </c>
    </row>
    <row r="5468" spans="1:52" x14ac:dyDescent="0.35">
      <c r="A5468" s="1" t="s">
        <v>18690</v>
      </c>
      <c r="B5468" s="1" t="s">
        <v>18287</v>
      </c>
      <c r="C5468" s="1" t="s">
        <v>41</v>
      </c>
      <c r="D5468">
        <v>60</v>
      </c>
      <c r="E5468" s="1" t="s">
        <v>65</v>
      </c>
      <c r="F5468" s="1" t="s">
        <v>66</v>
      </c>
      <c r="G5468" s="1" t="s">
        <v>73</v>
      </c>
      <c r="H5468" s="1" t="s">
        <v>144</v>
      </c>
      <c r="I5468" s="1" t="s">
        <v>68</v>
      </c>
      <c r="J5468" s="1" t="s">
        <v>47</v>
      </c>
      <c r="K5468" s="1" t="s">
        <v>48</v>
      </c>
      <c r="L5468" s="1" t="s">
        <v>48</v>
      </c>
      <c r="M5468" s="1" t="s">
        <v>48</v>
      </c>
      <c r="N5468" s="1" t="s">
        <v>48</v>
      </c>
      <c r="O5468" s="1" t="s">
        <v>48</v>
      </c>
      <c r="P5468" s="1" t="s">
        <v>49</v>
      </c>
      <c r="Q5468" s="1" t="s">
        <v>48</v>
      </c>
      <c r="R5468" s="1" t="s">
        <v>48</v>
      </c>
      <c r="S5468" s="1" t="s">
        <v>48</v>
      </c>
      <c r="T5468" s="1" t="s">
        <v>48</v>
      </c>
      <c r="U5468" s="1" t="s">
        <v>48</v>
      </c>
      <c r="V5468" s="1" t="s">
        <v>48</v>
      </c>
      <c r="W5468" s="1" t="s">
        <v>48</v>
      </c>
      <c r="X5468" s="1" t="s">
        <v>145</v>
      </c>
      <c r="Y5468" s="1" t="s">
        <v>1237</v>
      </c>
      <c r="Z5468" s="1" t="s">
        <v>1238</v>
      </c>
      <c r="AA5468" s="1" t="s">
        <v>1238</v>
      </c>
      <c r="AC5468" s="1" t="s">
        <v>103</v>
      </c>
      <c r="AD5468" s="1" t="s">
        <v>5712</v>
      </c>
      <c r="AK5468" s="1" t="s">
        <v>101</v>
      </c>
      <c r="AN5468" s="1" t="s">
        <v>5712</v>
      </c>
      <c r="AP5468" s="1" t="s">
        <v>5712</v>
      </c>
      <c r="AR5468" s="1" t="s">
        <v>5712</v>
      </c>
      <c r="AT5468" s="1" t="s">
        <v>5712</v>
      </c>
      <c r="AV5468" s="1" t="s">
        <v>1239</v>
      </c>
      <c r="AX5468" s="1" t="s">
        <v>1240</v>
      </c>
      <c r="AY5468" s="1" t="s">
        <v>1241</v>
      </c>
      <c r="AZ5468" s="1" t="s">
        <v>1242</v>
      </c>
    </row>
    <row r="5469" spans="1:52" x14ac:dyDescent="0.35">
      <c r="A5469" s="1" t="s">
        <v>18691</v>
      </c>
      <c r="B5469" s="1" t="s">
        <v>18287</v>
      </c>
      <c r="C5469" s="1" t="s">
        <v>71</v>
      </c>
      <c r="D5469">
        <v>64</v>
      </c>
      <c r="E5469" s="1" t="s">
        <v>65</v>
      </c>
      <c r="F5469" s="1" t="s">
        <v>72</v>
      </c>
      <c r="G5469" s="1" t="s">
        <v>59</v>
      </c>
      <c r="H5469" s="1" t="s">
        <v>45</v>
      </c>
      <c r="I5469" s="1" t="s">
        <v>99</v>
      </c>
      <c r="J5469" s="1" t="s">
        <v>80</v>
      </c>
      <c r="K5469" s="1" t="s">
        <v>48</v>
      </c>
      <c r="L5469" s="1" t="s">
        <v>48</v>
      </c>
      <c r="M5469" s="1" t="s">
        <v>48</v>
      </c>
      <c r="N5469" s="1" t="s">
        <v>48</v>
      </c>
      <c r="O5469" s="1" t="s">
        <v>48</v>
      </c>
      <c r="P5469" s="1" t="s">
        <v>48</v>
      </c>
      <c r="Q5469" s="1" t="s">
        <v>48</v>
      </c>
      <c r="R5469" s="1" t="s">
        <v>48</v>
      </c>
      <c r="S5469" s="1" t="s">
        <v>48</v>
      </c>
      <c r="T5469" s="1" t="s">
        <v>48</v>
      </c>
      <c r="U5469" s="1" t="s">
        <v>48</v>
      </c>
      <c r="V5469" s="1" t="s">
        <v>49</v>
      </c>
      <c r="W5469" s="1" t="s">
        <v>48</v>
      </c>
      <c r="X5469" s="1" t="s">
        <v>62</v>
      </c>
      <c r="Z5469" s="1" t="s">
        <v>1243</v>
      </c>
      <c r="AA5469" s="1" t="s">
        <v>1243</v>
      </c>
      <c r="AC5469" s="1" t="s">
        <v>103</v>
      </c>
      <c r="AD5469" s="1" t="s">
        <v>5712</v>
      </c>
      <c r="AK5469" s="1" t="s">
        <v>63</v>
      </c>
      <c r="AN5469" s="1" t="s">
        <v>5712</v>
      </c>
      <c r="AP5469" s="1" t="s">
        <v>5712</v>
      </c>
      <c r="AR5469" s="1" t="s">
        <v>5712</v>
      </c>
      <c r="AT5469" s="1" t="s">
        <v>5712</v>
      </c>
      <c r="AV5469" s="1" t="s">
        <v>423</v>
      </c>
    </row>
    <row r="5470" spans="1:52" x14ac:dyDescent="0.35">
      <c r="A5470" s="1" t="s">
        <v>18692</v>
      </c>
      <c r="B5470" s="1" t="s">
        <v>18287</v>
      </c>
      <c r="C5470" s="1" t="s">
        <v>71</v>
      </c>
      <c r="D5470">
        <v>50</v>
      </c>
      <c r="E5470" s="1" t="s">
        <v>42</v>
      </c>
      <c r="F5470" s="1" t="s">
        <v>43</v>
      </c>
      <c r="G5470" s="1" t="s">
        <v>98</v>
      </c>
      <c r="H5470" s="1" t="s">
        <v>45</v>
      </c>
      <c r="I5470" s="1" t="s">
        <v>74</v>
      </c>
      <c r="J5470" s="1" t="s">
        <v>80</v>
      </c>
      <c r="K5470" s="1" t="s">
        <v>48</v>
      </c>
      <c r="L5470" s="1" t="s">
        <v>48</v>
      </c>
      <c r="M5470" s="1" t="s">
        <v>48</v>
      </c>
      <c r="N5470" s="1" t="s">
        <v>48</v>
      </c>
      <c r="O5470" s="1" t="s">
        <v>48</v>
      </c>
      <c r="P5470" s="1" t="s">
        <v>48</v>
      </c>
      <c r="Q5470" s="1" t="s">
        <v>48</v>
      </c>
      <c r="R5470" s="1" t="s">
        <v>48</v>
      </c>
      <c r="S5470" s="1" t="s">
        <v>48</v>
      </c>
      <c r="T5470" s="1" t="s">
        <v>48</v>
      </c>
      <c r="U5470" s="1" t="s">
        <v>49</v>
      </c>
      <c r="V5470" s="1" t="s">
        <v>48</v>
      </c>
      <c r="W5470" s="1" t="s">
        <v>48</v>
      </c>
      <c r="X5470" s="1" t="s">
        <v>62</v>
      </c>
      <c r="Z5470" s="1" t="s">
        <v>1244</v>
      </c>
      <c r="AA5470" s="1" t="s">
        <v>1244</v>
      </c>
      <c r="AC5470" s="1" t="s">
        <v>129</v>
      </c>
      <c r="AD5470" s="1" t="s">
        <v>5712</v>
      </c>
      <c r="AK5470" s="1" t="s">
        <v>55</v>
      </c>
      <c r="AN5470" s="1" t="s">
        <v>5712</v>
      </c>
      <c r="AP5470" s="1" t="s">
        <v>5712</v>
      </c>
      <c r="AR5470" s="1" t="s">
        <v>5712</v>
      </c>
      <c r="AT5470" s="1" t="s">
        <v>5712</v>
      </c>
      <c r="AV5470" s="1" t="s">
        <v>1245</v>
      </c>
      <c r="AY5470" s="1" t="s">
        <v>1246</v>
      </c>
    </row>
    <row r="5471" spans="1:52" x14ac:dyDescent="0.35">
      <c r="A5471" s="1" t="s">
        <v>18693</v>
      </c>
      <c r="B5471" s="1" t="s">
        <v>18287</v>
      </c>
      <c r="C5471" s="1" t="s">
        <v>41</v>
      </c>
      <c r="D5471">
        <v>68</v>
      </c>
      <c r="E5471" s="1" t="s">
        <v>65</v>
      </c>
      <c r="F5471" s="1" t="s">
        <v>43</v>
      </c>
      <c r="G5471" s="1" t="s">
        <v>59</v>
      </c>
      <c r="H5471" s="1" t="s">
        <v>67</v>
      </c>
      <c r="I5471" s="1" t="s">
        <v>68</v>
      </c>
      <c r="J5471" s="1" t="s">
        <v>80</v>
      </c>
      <c r="K5471" s="1" t="s">
        <v>48</v>
      </c>
      <c r="L5471" s="1" t="s">
        <v>48</v>
      </c>
      <c r="M5471" s="1" t="s">
        <v>48</v>
      </c>
      <c r="N5471" s="1" t="s">
        <v>48</v>
      </c>
      <c r="O5471" s="1" t="s">
        <v>48</v>
      </c>
      <c r="P5471" s="1" t="s">
        <v>48</v>
      </c>
      <c r="Q5471" s="1" t="s">
        <v>48</v>
      </c>
      <c r="R5471" s="1" t="s">
        <v>48</v>
      </c>
      <c r="S5471" s="1" t="s">
        <v>48</v>
      </c>
      <c r="T5471" s="1" t="s">
        <v>48</v>
      </c>
      <c r="U5471" s="1" t="s">
        <v>48</v>
      </c>
      <c r="V5471" s="1" t="s">
        <v>49</v>
      </c>
      <c r="W5471" s="1" t="s">
        <v>48</v>
      </c>
      <c r="X5471" s="1" t="s">
        <v>62</v>
      </c>
      <c r="AC5471" s="1" t="s">
        <v>5712</v>
      </c>
      <c r="AD5471" s="1" t="s">
        <v>5712</v>
      </c>
      <c r="AK5471" s="1" t="s">
        <v>77</v>
      </c>
      <c r="AN5471" s="1" t="s">
        <v>5712</v>
      </c>
      <c r="AP5471" s="1" t="s">
        <v>242</v>
      </c>
      <c r="AR5471" s="1" t="s">
        <v>5712</v>
      </c>
      <c r="AT5471" s="1" t="s">
        <v>5712</v>
      </c>
      <c r="AV5471" s="1" t="s">
        <v>1247</v>
      </c>
      <c r="AW5471" s="1" t="s">
        <v>1248</v>
      </c>
    </row>
    <row r="5472" spans="1:52" x14ac:dyDescent="0.35">
      <c r="A5472" s="1" t="s">
        <v>18694</v>
      </c>
      <c r="B5472" s="1" t="s">
        <v>18287</v>
      </c>
      <c r="C5472" s="1" t="s">
        <v>41</v>
      </c>
      <c r="D5472">
        <v>56</v>
      </c>
      <c r="E5472" s="1" t="s">
        <v>65</v>
      </c>
      <c r="F5472" s="1" t="s">
        <v>66</v>
      </c>
      <c r="G5472" s="1" t="s">
        <v>85</v>
      </c>
      <c r="H5472" s="1" t="s">
        <v>79</v>
      </c>
      <c r="I5472" s="1" t="s">
        <v>61</v>
      </c>
      <c r="J5472" s="1" t="s">
        <v>80</v>
      </c>
      <c r="K5472" s="1" t="s">
        <v>48</v>
      </c>
      <c r="L5472" s="1" t="s">
        <v>48</v>
      </c>
      <c r="M5472" s="1" t="s">
        <v>48</v>
      </c>
      <c r="N5472" s="1" t="s">
        <v>48</v>
      </c>
      <c r="O5472" s="1" t="s">
        <v>48</v>
      </c>
      <c r="P5472" s="1" t="s">
        <v>48</v>
      </c>
      <c r="Q5472" s="1" t="s">
        <v>48</v>
      </c>
      <c r="R5472" s="1" t="s">
        <v>48</v>
      </c>
      <c r="S5472" s="1" t="s">
        <v>48</v>
      </c>
      <c r="T5472" s="1" t="s">
        <v>48</v>
      </c>
      <c r="U5472" s="1" t="s">
        <v>49</v>
      </c>
      <c r="V5472" s="1" t="s">
        <v>48</v>
      </c>
      <c r="W5472" s="1" t="s">
        <v>48</v>
      </c>
      <c r="X5472" s="1" t="s">
        <v>62</v>
      </c>
      <c r="AC5472" s="1" t="s">
        <v>5712</v>
      </c>
      <c r="AD5472" s="1" t="s">
        <v>5712</v>
      </c>
      <c r="AK5472" s="1" t="s">
        <v>55</v>
      </c>
      <c r="AN5472" s="1" t="s">
        <v>81</v>
      </c>
      <c r="AP5472" s="1" t="s">
        <v>5712</v>
      </c>
      <c r="AR5472" s="1" t="s">
        <v>5712</v>
      </c>
      <c r="AT5472" s="1" t="s">
        <v>82</v>
      </c>
      <c r="AU5472" s="1" t="s">
        <v>539</v>
      </c>
      <c r="AV5472" s="1" t="s">
        <v>1249</v>
      </c>
    </row>
    <row r="5473" spans="1:52" x14ac:dyDescent="0.35">
      <c r="A5473" s="1" t="s">
        <v>18695</v>
      </c>
      <c r="B5473" s="1" t="s">
        <v>18287</v>
      </c>
      <c r="C5473" s="1" t="s">
        <v>71</v>
      </c>
      <c r="D5473">
        <v>69</v>
      </c>
      <c r="E5473" s="1" t="s">
        <v>65</v>
      </c>
      <c r="F5473" s="1" t="s">
        <v>72</v>
      </c>
      <c r="G5473" s="1" t="s">
        <v>44</v>
      </c>
      <c r="H5473" s="1" t="s">
        <v>67</v>
      </c>
      <c r="I5473" s="1" t="s">
        <v>110</v>
      </c>
      <c r="J5473" s="1" t="s">
        <v>80</v>
      </c>
      <c r="K5473" s="1" t="s">
        <v>48</v>
      </c>
      <c r="L5473" s="1" t="s">
        <v>48</v>
      </c>
      <c r="M5473" s="1" t="s">
        <v>48</v>
      </c>
      <c r="N5473" s="1" t="s">
        <v>48</v>
      </c>
      <c r="O5473" s="1" t="s">
        <v>48</v>
      </c>
      <c r="P5473" s="1" t="s">
        <v>48</v>
      </c>
      <c r="Q5473" s="1" t="s">
        <v>48</v>
      </c>
      <c r="R5473" s="1" t="s">
        <v>48</v>
      </c>
      <c r="S5473" s="1" t="s">
        <v>48</v>
      </c>
      <c r="T5473" s="1" t="s">
        <v>49</v>
      </c>
      <c r="U5473" s="1" t="s">
        <v>48</v>
      </c>
      <c r="V5473" s="1" t="s">
        <v>48</v>
      </c>
      <c r="W5473" s="1" t="s">
        <v>48</v>
      </c>
      <c r="X5473" s="1" t="s">
        <v>62</v>
      </c>
      <c r="AC5473" s="1" t="s">
        <v>5712</v>
      </c>
      <c r="AD5473" s="1" t="s">
        <v>5712</v>
      </c>
      <c r="AK5473" s="1" t="s">
        <v>55</v>
      </c>
      <c r="AN5473" s="1" t="s">
        <v>5712</v>
      </c>
      <c r="AP5473" s="1" t="s">
        <v>81</v>
      </c>
      <c r="AR5473" s="1" t="s">
        <v>5712</v>
      </c>
      <c r="AT5473" s="1" t="s">
        <v>87</v>
      </c>
      <c r="AU5473" s="1" t="s">
        <v>1250</v>
      </c>
      <c r="AV5473" s="1" t="s">
        <v>1251</v>
      </c>
      <c r="AW5473" s="1" t="s">
        <v>1252</v>
      </c>
    </row>
    <row r="5474" spans="1:52" x14ac:dyDescent="0.35">
      <c r="A5474" s="1" t="s">
        <v>18696</v>
      </c>
      <c r="B5474" s="1" t="s">
        <v>18287</v>
      </c>
      <c r="C5474" s="1" t="s">
        <v>41</v>
      </c>
      <c r="D5474">
        <v>69</v>
      </c>
      <c r="E5474" s="1" t="s">
        <v>65</v>
      </c>
      <c r="F5474" s="1" t="s">
        <v>43</v>
      </c>
      <c r="G5474" s="1" t="s">
        <v>44</v>
      </c>
      <c r="H5474" s="1" t="s">
        <v>67</v>
      </c>
      <c r="I5474" s="1" t="s">
        <v>110</v>
      </c>
      <c r="J5474" s="1" t="s">
        <v>80</v>
      </c>
      <c r="K5474" s="1" t="s">
        <v>48</v>
      </c>
      <c r="L5474" s="1" t="s">
        <v>48</v>
      </c>
      <c r="M5474" s="1" t="s">
        <v>48</v>
      </c>
      <c r="N5474" s="1" t="s">
        <v>48</v>
      </c>
      <c r="O5474" s="1" t="s">
        <v>48</v>
      </c>
      <c r="P5474" s="1" t="s">
        <v>48</v>
      </c>
      <c r="Q5474" s="1" t="s">
        <v>48</v>
      </c>
      <c r="R5474" s="1" t="s">
        <v>48</v>
      </c>
      <c r="S5474" s="1" t="s">
        <v>48</v>
      </c>
      <c r="T5474" s="1" t="s">
        <v>48</v>
      </c>
      <c r="U5474" s="1" t="s">
        <v>48</v>
      </c>
      <c r="V5474" s="1" t="s">
        <v>49</v>
      </c>
      <c r="W5474" s="1" t="s">
        <v>48</v>
      </c>
      <c r="X5474" s="1" t="s">
        <v>62</v>
      </c>
      <c r="Z5474" s="1" t="s">
        <v>1253</v>
      </c>
      <c r="AA5474" s="1" t="s">
        <v>1253</v>
      </c>
      <c r="AC5474" s="1" t="s">
        <v>103</v>
      </c>
      <c r="AD5474" s="1" t="s">
        <v>5712</v>
      </c>
      <c r="AK5474" s="1" t="s">
        <v>77</v>
      </c>
      <c r="AN5474" s="1" t="s">
        <v>5712</v>
      </c>
      <c r="AP5474" s="1" t="s">
        <v>81</v>
      </c>
      <c r="AR5474" s="1" t="s">
        <v>5712</v>
      </c>
      <c r="AT5474" s="1" t="s">
        <v>87</v>
      </c>
      <c r="AU5474" s="1" t="s">
        <v>1254</v>
      </c>
      <c r="AV5474" s="1" t="s">
        <v>1255</v>
      </c>
    </row>
    <row r="5475" spans="1:52" x14ac:dyDescent="0.35">
      <c r="A5475" s="1" t="s">
        <v>18697</v>
      </c>
      <c r="B5475" s="1" t="s">
        <v>18287</v>
      </c>
      <c r="C5475" s="1" t="s">
        <v>71</v>
      </c>
      <c r="D5475">
        <v>41</v>
      </c>
      <c r="E5475" s="1" t="s">
        <v>42</v>
      </c>
      <c r="F5475" s="1" t="s">
        <v>107</v>
      </c>
      <c r="G5475" s="1" t="s">
        <v>98</v>
      </c>
      <c r="H5475" s="1" t="s">
        <v>45</v>
      </c>
      <c r="I5475" s="1" t="s">
        <v>74</v>
      </c>
      <c r="J5475" s="1" t="s">
        <v>47</v>
      </c>
      <c r="K5475" s="1" t="s">
        <v>48</v>
      </c>
      <c r="L5475" s="1" t="s">
        <v>48</v>
      </c>
      <c r="M5475" s="1" t="s">
        <v>49</v>
      </c>
      <c r="N5475" s="1" t="s">
        <v>48</v>
      </c>
      <c r="O5475" s="1" t="s">
        <v>48</v>
      </c>
      <c r="P5475" s="1" t="s">
        <v>48</v>
      </c>
      <c r="Q5475" s="1" t="s">
        <v>48</v>
      </c>
      <c r="R5475" s="1" t="s">
        <v>48</v>
      </c>
      <c r="S5475" s="1" t="s">
        <v>48</v>
      </c>
      <c r="T5475" s="1" t="s">
        <v>48</v>
      </c>
      <c r="U5475" s="1" t="s">
        <v>48</v>
      </c>
      <c r="V5475" s="1" t="s">
        <v>48</v>
      </c>
      <c r="W5475" s="1" t="s">
        <v>48</v>
      </c>
      <c r="X5475" s="1" t="s">
        <v>62</v>
      </c>
      <c r="AC5475" s="1" t="s">
        <v>5712</v>
      </c>
      <c r="AD5475" s="1" t="s">
        <v>5712</v>
      </c>
      <c r="AK5475" s="1" t="s">
        <v>55</v>
      </c>
      <c r="AN5475" s="1" t="s">
        <v>5712</v>
      </c>
      <c r="AP5475" s="1" t="s">
        <v>5712</v>
      </c>
      <c r="AR5475" s="1" t="s">
        <v>5712</v>
      </c>
      <c r="AT5475" s="1" t="s">
        <v>5712</v>
      </c>
      <c r="AV5475" s="1" t="s">
        <v>1256</v>
      </c>
    </row>
    <row r="5476" spans="1:52" x14ac:dyDescent="0.35">
      <c r="A5476" s="1" t="s">
        <v>18698</v>
      </c>
      <c r="B5476" s="1" t="s">
        <v>18287</v>
      </c>
      <c r="C5476" s="1" t="s">
        <v>41</v>
      </c>
      <c r="D5476">
        <v>46</v>
      </c>
      <c r="E5476" s="1" t="s">
        <v>42</v>
      </c>
      <c r="F5476" s="1" t="s">
        <v>72</v>
      </c>
      <c r="G5476" s="1" t="s">
        <v>44</v>
      </c>
      <c r="H5476" s="1" t="s">
        <v>67</v>
      </c>
      <c r="I5476" s="1" t="s">
        <v>125</v>
      </c>
      <c r="J5476" s="1" t="s">
        <v>80</v>
      </c>
      <c r="K5476" s="1" t="s">
        <v>48</v>
      </c>
      <c r="L5476" s="1" t="s">
        <v>48</v>
      </c>
      <c r="M5476" s="1" t="s">
        <v>48</v>
      </c>
      <c r="N5476" s="1" t="s">
        <v>48</v>
      </c>
      <c r="O5476" s="1" t="s">
        <v>48</v>
      </c>
      <c r="P5476" s="1" t="s">
        <v>48</v>
      </c>
      <c r="Q5476" s="1" t="s">
        <v>48</v>
      </c>
      <c r="R5476" s="1" t="s">
        <v>48</v>
      </c>
      <c r="S5476" s="1" t="s">
        <v>48</v>
      </c>
      <c r="T5476" s="1" t="s">
        <v>48</v>
      </c>
      <c r="U5476" s="1" t="s">
        <v>49</v>
      </c>
      <c r="V5476" s="1" t="s">
        <v>48</v>
      </c>
      <c r="W5476" s="1" t="s">
        <v>48</v>
      </c>
      <c r="X5476" s="1" t="s">
        <v>62</v>
      </c>
      <c r="AC5476" s="1" t="s">
        <v>5712</v>
      </c>
      <c r="AD5476" s="1" t="s">
        <v>5712</v>
      </c>
      <c r="AK5476" s="1" t="s">
        <v>55</v>
      </c>
      <c r="AN5476" s="1" t="s">
        <v>5712</v>
      </c>
      <c r="AP5476" s="1" t="s">
        <v>5712</v>
      </c>
      <c r="AR5476" s="1" t="s">
        <v>5712</v>
      </c>
      <c r="AT5476" s="1" t="s">
        <v>5712</v>
      </c>
      <c r="AV5476" s="1" t="s">
        <v>1257</v>
      </c>
    </row>
    <row r="5477" spans="1:52" x14ac:dyDescent="0.35">
      <c r="A5477" s="1" t="s">
        <v>18699</v>
      </c>
      <c r="B5477" s="1" t="s">
        <v>18287</v>
      </c>
      <c r="C5477" s="1" t="s">
        <v>71</v>
      </c>
      <c r="D5477">
        <v>72</v>
      </c>
      <c r="E5477" s="1" t="s">
        <v>65</v>
      </c>
      <c r="F5477" s="1" t="s">
        <v>66</v>
      </c>
      <c r="G5477" s="1" t="s">
        <v>44</v>
      </c>
      <c r="H5477" s="1" t="s">
        <v>67</v>
      </c>
      <c r="I5477" s="1" t="s">
        <v>90</v>
      </c>
      <c r="J5477" s="1" t="s">
        <v>47</v>
      </c>
      <c r="K5477" s="1" t="s">
        <v>48</v>
      </c>
      <c r="L5477" s="1" t="s">
        <v>48</v>
      </c>
      <c r="M5477" s="1" t="s">
        <v>48</v>
      </c>
      <c r="N5477" s="1" t="s">
        <v>48</v>
      </c>
      <c r="O5477" s="1" t="s">
        <v>48</v>
      </c>
      <c r="P5477" s="1" t="s">
        <v>49</v>
      </c>
      <c r="Q5477" s="1" t="s">
        <v>48</v>
      </c>
      <c r="R5477" s="1" t="s">
        <v>48</v>
      </c>
      <c r="S5477" s="1" t="s">
        <v>48</v>
      </c>
      <c r="T5477" s="1" t="s">
        <v>48</v>
      </c>
      <c r="U5477" s="1" t="s">
        <v>48</v>
      </c>
      <c r="V5477" s="1" t="s">
        <v>48</v>
      </c>
      <c r="W5477" s="1" t="s">
        <v>48</v>
      </c>
      <c r="X5477" s="1" t="s">
        <v>116</v>
      </c>
      <c r="Y5477" s="1" t="s">
        <v>1258</v>
      </c>
      <c r="AC5477" s="1" t="s">
        <v>5712</v>
      </c>
      <c r="AD5477" s="1" t="s">
        <v>5712</v>
      </c>
      <c r="AK5477" s="1" t="s">
        <v>77</v>
      </c>
      <c r="AN5477" s="1" t="s">
        <v>5712</v>
      </c>
      <c r="AP5477" s="1" t="s">
        <v>5712</v>
      </c>
      <c r="AR5477" s="1" t="s">
        <v>5712</v>
      </c>
      <c r="AT5477" s="1" t="s">
        <v>5712</v>
      </c>
      <c r="AV5477" s="1" t="s">
        <v>351</v>
      </c>
    </row>
    <row r="5478" spans="1:52" x14ac:dyDescent="0.35">
      <c r="A5478" s="1" t="s">
        <v>18700</v>
      </c>
      <c r="B5478" s="1" t="s">
        <v>18287</v>
      </c>
      <c r="C5478" s="1" t="s">
        <v>41</v>
      </c>
      <c r="D5478">
        <v>78</v>
      </c>
      <c r="E5478" s="1" t="s">
        <v>65</v>
      </c>
      <c r="F5478" s="1" t="s">
        <v>66</v>
      </c>
      <c r="G5478" s="1" t="s">
        <v>137</v>
      </c>
      <c r="H5478" s="1" t="s">
        <v>67</v>
      </c>
      <c r="I5478" s="1" t="s">
        <v>90</v>
      </c>
      <c r="J5478" s="1" t="s">
        <v>80</v>
      </c>
      <c r="K5478" s="1" t="s">
        <v>48</v>
      </c>
      <c r="L5478" s="1" t="s">
        <v>48</v>
      </c>
      <c r="M5478" s="1" t="s">
        <v>48</v>
      </c>
      <c r="N5478" s="1" t="s">
        <v>48</v>
      </c>
      <c r="O5478" s="1" t="s">
        <v>48</v>
      </c>
      <c r="P5478" s="1" t="s">
        <v>48</v>
      </c>
      <c r="Q5478" s="1" t="s">
        <v>48</v>
      </c>
      <c r="R5478" s="1" t="s">
        <v>48</v>
      </c>
      <c r="S5478" s="1" t="s">
        <v>48</v>
      </c>
      <c r="T5478" s="1" t="s">
        <v>49</v>
      </c>
      <c r="U5478" s="1" t="s">
        <v>48</v>
      </c>
      <c r="V5478" s="1" t="s">
        <v>48</v>
      </c>
      <c r="W5478" s="1" t="s">
        <v>48</v>
      </c>
      <c r="X5478" s="1" t="s">
        <v>62</v>
      </c>
      <c r="AC5478" s="1" t="s">
        <v>5712</v>
      </c>
      <c r="AD5478" s="1" t="s">
        <v>5712</v>
      </c>
      <c r="AK5478" s="1" t="s">
        <v>77</v>
      </c>
      <c r="AN5478" s="1" t="s">
        <v>81</v>
      </c>
      <c r="AP5478" s="1" t="s">
        <v>5712</v>
      </c>
      <c r="AR5478" s="1" t="s">
        <v>5712</v>
      </c>
      <c r="AT5478" s="1" t="s">
        <v>82</v>
      </c>
      <c r="AU5478" s="1" t="s">
        <v>1259</v>
      </c>
      <c r="AV5478" s="1" t="s">
        <v>1260</v>
      </c>
    </row>
    <row r="5479" spans="1:52" x14ac:dyDescent="0.35">
      <c r="A5479" s="1" t="s">
        <v>18701</v>
      </c>
      <c r="B5479" s="1" t="s">
        <v>18287</v>
      </c>
      <c r="C5479" s="1" t="s">
        <v>71</v>
      </c>
      <c r="D5479">
        <v>88</v>
      </c>
      <c r="E5479" s="1" t="s">
        <v>65</v>
      </c>
      <c r="F5479" s="1" t="s">
        <v>66</v>
      </c>
      <c r="G5479" s="1" t="s">
        <v>137</v>
      </c>
      <c r="H5479" s="1" t="s">
        <v>67</v>
      </c>
      <c r="I5479" s="1" t="s">
        <v>90</v>
      </c>
      <c r="J5479" s="1" t="s">
        <v>80</v>
      </c>
      <c r="K5479" s="1" t="s">
        <v>48</v>
      </c>
      <c r="L5479" s="1" t="s">
        <v>48</v>
      </c>
      <c r="M5479" s="1" t="s">
        <v>48</v>
      </c>
      <c r="N5479" s="1" t="s">
        <v>48</v>
      </c>
      <c r="O5479" s="1" t="s">
        <v>48</v>
      </c>
      <c r="P5479" s="1" t="s">
        <v>48</v>
      </c>
      <c r="Q5479" s="1" t="s">
        <v>48</v>
      </c>
      <c r="R5479" s="1" t="s">
        <v>48</v>
      </c>
      <c r="S5479" s="1" t="s">
        <v>48</v>
      </c>
      <c r="T5479" s="1" t="s">
        <v>48</v>
      </c>
      <c r="U5479" s="1" t="s">
        <v>48</v>
      </c>
      <c r="V5479" s="1" t="s">
        <v>48</v>
      </c>
      <c r="W5479" s="1" t="s">
        <v>49</v>
      </c>
      <c r="X5479" s="1" t="s">
        <v>62</v>
      </c>
      <c r="Z5479" s="1" t="s">
        <v>1261</v>
      </c>
      <c r="AA5479" s="1" t="s">
        <v>1261</v>
      </c>
      <c r="AC5479" s="1" t="s">
        <v>129</v>
      </c>
      <c r="AD5479" s="1" t="s">
        <v>5712</v>
      </c>
      <c r="AK5479" s="1" t="s">
        <v>63</v>
      </c>
      <c r="AN5479" s="1" t="s">
        <v>5712</v>
      </c>
      <c r="AP5479" s="1" t="s">
        <v>5712</v>
      </c>
      <c r="AR5479" s="1" t="s">
        <v>5712</v>
      </c>
      <c r="AT5479" s="1" t="s">
        <v>5712</v>
      </c>
      <c r="AV5479" s="1" t="s">
        <v>1262</v>
      </c>
    </row>
    <row r="5480" spans="1:52" x14ac:dyDescent="0.35">
      <c r="A5480" s="1" t="s">
        <v>18702</v>
      </c>
      <c r="B5480" s="1" t="s">
        <v>18287</v>
      </c>
      <c r="C5480" s="1" t="s">
        <v>71</v>
      </c>
      <c r="D5480">
        <v>87</v>
      </c>
      <c r="E5480" s="1" t="s">
        <v>65</v>
      </c>
      <c r="F5480" s="1" t="s">
        <v>66</v>
      </c>
      <c r="G5480" s="1" t="s">
        <v>59</v>
      </c>
      <c r="H5480" s="1" t="s">
        <v>67</v>
      </c>
      <c r="I5480" s="1" t="s">
        <v>68</v>
      </c>
      <c r="J5480" s="1" t="s">
        <v>80</v>
      </c>
      <c r="K5480" s="1" t="s">
        <v>48</v>
      </c>
      <c r="L5480" s="1" t="s">
        <v>48</v>
      </c>
      <c r="M5480" s="1" t="s">
        <v>48</v>
      </c>
      <c r="N5480" s="1" t="s">
        <v>48</v>
      </c>
      <c r="O5480" s="1" t="s">
        <v>48</v>
      </c>
      <c r="P5480" s="1" t="s">
        <v>48</v>
      </c>
      <c r="Q5480" s="1" t="s">
        <v>48</v>
      </c>
      <c r="R5480" s="1" t="s">
        <v>48</v>
      </c>
      <c r="S5480" s="1" t="s">
        <v>48</v>
      </c>
      <c r="T5480" s="1" t="s">
        <v>48</v>
      </c>
      <c r="U5480" s="1" t="s">
        <v>48</v>
      </c>
      <c r="V5480" s="1" t="s">
        <v>49</v>
      </c>
      <c r="W5480" s="1" t="s">
        <v>48</v>
      </c>
      <c r="X5480" s="1" t="s">
        <v>116</v>
      </c>
      <c r="Y5480" s="1" t="s">
        <v>1263</v>
      </c>
      <c r="AC5480" s="1" t="s">
        <v>5712</v>
      </c>
      <c r="AD5480" s="1" t="s">
        <v>5712</v>
      </c>
      <c r="AK5480" s="1" t="s">
        <v>55</v>
      </c>
      <c r="AN5480" s="1" t="s">
        <v>5712</v>
      </c>
      <c r="AP5480" s="1" t="s">
        <v>5712</v>
      </c>
      <c r="AR5480" s="1" t="s">
        <v>5712</v>
      </c>
      <c r="AT5480" s="1" t="s">
        <v>5712</v>
      </c>
      <c r="AV5480" s="1" t="s">
        <v>1264</v>
      </c>
    </row>
    <row r="5481" spans="1:52" x14ac:dyDescent="0.35">
      <c r="A5481" s="1" t="s">
        <v>18703</v>
      </c>
      <c r="B5481" s="1" t="s">
        <v>18287</v>
      </c>
      <c r="C5481" s="1" t="s">
        <v>71</v>
      </c>
      <c r="D5481">
        <v>77</v>
      </c>
      <c r="E5481" s="1" t="s">
        <v>65</v>
      </c>
      <c r="F5481" s="1" t="s">
        <v>43</v>
      </c>
      <c r="G5481" s="1" t="s">
        <v>44</v>
      </c>
      <c r="H5481" s="1" t="s">
        <v>67</v>
      </c>
      <c r="I5481" s="1" t="s">
        <v>61</v>
      </c>
      <c r="J5481" s="1" t="s">
        <v>47</v>
      </c>
      <c r="K5481" s="1" t="s">
        <v>48</v>
      </c>
      <c r="L5481" s="1" t="s">
        <v>48</v>
      </c>
      <c r="M5481" s="1" t="s">
        <v>48</v>
      </c>
      <c r="N5481" s="1" t="s">
        <v>48</v>
      </c>
      <c r="O5481" s="1" t="s">
        <v>48</v>
      </c>
      <c r="P5481" s="1" t="s">
        <v>49</v>
      </c>
      <c r="Q5481" s="1" t="s">
        <v>48</v>
      </c>
      <c r="R5481" s="1" t="s">
        <v>48</v>
      </c>
      <c r="S5481" s="1" t="s">
        <v>48</v>
      </c>
      <c r="T5481" s="1" t="s">
        <v>48</v>
      </c>
      <c r="U5481" s="1" t="s">
        <v>48</v>
      </c>
      <c r="V5481" s="1" t="s">
        <v>48</v>
      </c>
      <c r="W5481" s="1" t="s">
        <v>48</v>
      </c>
      <c r="X5481" s="1" t="s">
        <v>62</v>
      </c>
      <c r="AC5481" s="1" t="s">
        <v>5712</v>
      </c>
      <c r="AD5481" s="1" t="s">
        <v>5712</v>
      </c>
      <c r="AK5481" s="1" t="s">
        <v>77</v>
      </c>
      <c r="AN5481" s="1" t="s">
        <v>5712</v>
      </c>
      <c r="AP5481" s="1" t="s">
        <v>5712</v>
      </c>
      <c r="AR5481" s="1" t="s">
        <v>5712</v>
      </c>
      <c r="AT5481" s="1" t="s">
        <v>5712</v>
      </c>
      <c r="AV5481" s="1" t="s">
        <v>1265</v>
      </c>
    </row>
    <row r="5482" spans="1:52" x14ac:dyDescent="0.35">
      <c r="A5482" s="1" t="s">
        <v>18704</v>
      </c>
      <c r="B5482" s="1" t="s">
        <v>18287</v>
      </c>
      <c r="C5482" s="1" t="s">
        <v>71</v>
      </c>
      <c r="D5482">
        <v>52</v>
      </c>
      <c r="E5482" s="1" t="s">
        <v>42</v>
      </c>
      <c r="F5482" s="1" t="s">
        <v>72</v>
      </c>
      <c r="G5482" s="1" t="s">
        <v>73</v>
      </c>
      <c r="H5482" s="1" t="s">
        <v>45</v>
      </c>
      <c r="I5482" s="1" t="s">
        <v>61</v>
      </c>
      <c r="J5482" s="1" t="s">
        <v>80</v>
      </c>
      <c r="K5482" s="1" t="s">
        <v>48</v>
      </c>
      <c r="L5482" s="1" t="s">
        <v>48</v>
      </c>
      <c r="M5482" s="1" t="s">
        <v>48</v>
      </c>
      <c r="N5482" s="1" t="s">
        <v>48</v>
      </c>
      <c r="O5482" s="1" t="s">
        <v>48</v>
      </c>
      <c r="P5482" s="1" t="s">
        <v>48</v>
      </c>
      <c r="Q5482" s="1" t="s">
        <v>48</v>
      </c>
      <c r="R5482" s="1" t="s">
        <v>48</v>
      </c>
      <c r="S5482" s="1" t="s">
        <v>48</v>
      </c>
      <c r="T5482" s="1" t="s">
        <v>48</v>
      </c>
      <c r="U5482" s="1" t="s">
        <v>49</v>
      </c>
      <c r="V5482" s="1" t="s">
        <v>48</v>
      </c>
      <c r="W5482" s="1" t="s">
        <v>48</v>
      </c>
      <c r="X5482" s="1" t="s">
        <v>62</v>
      </c>
      <c r="Z5482" s="1" t="s">
        <v>1266</v>
      </c>
      <c r="AA5482" s="1" t="s">
        <v>1266</v>
      </c>
      <c r="AC5482" s="1" t="s">
        <v>129</v>
      </c>
      <c r="AD5482" s="1" t="s">
        <v>5712</v>
      </c>
      <c r="AK5482" s="1" t="s">
        <v>101</v>
      </c>
      <c r="AN5482" s="1" t="s">
        <v>5712</v>
      </c>
      <c r="AP5482" s="1" t="s">
        <v>5712</v>
      </c>
      <c r="AR5482" s="1" t="s">
        <v>5712</v>
      </c>
      <c r="AT5482" s="1" t="s">
        <v>5712</v>
      </c>
      <c r="AV5482" s="1" t="s">
        <v>1267</v>
      </c>
      <c r="AW5482" s="1" t="s">
        <v>1080</v>
      </c>
      <c r="AX5482" s="1" t="s">
        <v>426</v>
      </c>
      <c r="AY5482" s="1" t="s">
        <v>1268</v>
      </c>
    </row>
    <row r="5483" spans="1:52" x14ac:dyDescent="0.35">
      <c r="A5483" s="1" t="s">
        <v>18705</v>
      </c>
      <c r="B5483" s="1" t="s">
        <v>18287</v>
      </c>
      <c r="C5483" s="1" t="s">
        <v>71</v>
      </c>
      <c r="D5483">
        <v>63</v>
      </c>
      <c r="E5483" s="1" t="s">
        <v>65</v>
      </c>
      <c r="F5483" s="1" t="s">
        <v>66</v>
      </c>
      <c r="G5483" s="1" t="s">
        <v>73</v>
      </c>
      <c r="H5483" s="1" t="s">
        <v>109</v>
      </c>
      <c r="I5483" s="1" t="s">
        <v>110</v>
      </c>
      <c r="J5483" s="1" t="s">
        <v>47</v>
      </c>
      <c r="K5483" s="1" t="s">
        <v>48</v>
      </c>
      <c r="L5483" s="1" t="s">
        <v>48</v>
      </c>
      <c r="M5483" s="1" t="s">
        <v>49</v>
      </c>
      <c r="N5483" s="1" t="s">
        <v>48</v>
      </c>
      <c r="O5483" s="1" t="s">
        <v>48</v>
      </c>
      <c r="P5483" s="1" t="s">
        <v>48</v>
      </c>
      <c r="Q5483" s="1" t="s">
        <v>48</v>
      </c>
      <c r="R5483" s="1" t="s">
        <v>48</v>
      </c>
      <c r="S5483" s="1" t="s">
        <v>48</v>
      </c>
      <c r="T5483" s="1" t="s">
        <v>48</v>
      </c>
      <c r="U5483" s="1" t="s">
        <v>48</v>
      </c>
      <c r="V5483" s="1" t="s">
        <v>48</v>
      </c>
      <c r="W5483" s="1" t="s">
        <v>48</v>
      </c>
      <c r="X5483" s="1" t="s">
        <v>116</v>
      </c>
      <c r="Y5483" s="1" t="s">
        <v>1269</v>
      </c>
      <c r="Z5483" s="1" t="s">
        <v>1270</v>
      </c>
      <c r="AA5483" s="1" t="s">
        <v>1270</v>
      </c>
      <c r="AC5483" s="1" t="s">
        <v>94</v>
      </c>
      <c r="AD5483" s="1" t="s">
        <v>5712</v>
      </c>
      <c r="AK5483" s="1" t="s">
        <v>63</v>
      </c>
      <c r="AN5483" s="1" t="s">
        <v>81</v>
      </c>
      <c r="AP5483" s="1" t="s">
        <v>5712</v>
      </c>
      <c r="AR5483" s="1" t="s">
        <v>5712</v>
      </c>
      <c r="AT5483" s="1" t="s">
        <v>82</v>
      </c>
      <c r="AU5483" s="1" t="s">
        <v>1271</v>
      </c>
      <c r="AV5483" s="1" t="s">
        <v>1272</v>
      </c>
    </row>
    <row r="5484" spans="1:52" x14ac:dyDescent="0.35">
      <c r="A5484" s="1" t="s">
        <v>18706</v>
      </c>
      <c r="B5484" s="1" t="s">
        <v>18287</v>
      </c>
      <c r="C5484" s="1" t="s">
        <v>71</v>
      </c>
      <c r="D5484">
        <v>47</v>
      </c>
      <c r="E5484" s="1" t="s">
        <v>42</v>
      </c>
      <c r="F5484" s="1" t="s">
        <v>43</v>
      </c>
      <c r="G5484" s="1" t="s">
        <v>85</v>
      </c>
      <c r="H5484" s="1" t="s">
        <v>45</v>
      </c>
      <c r="I5484" s="1" t="s">
        <v>68</v>
      </c>
      <c r="J5484" s="1" t="s">
        <v>80</v>
      </c>
      <c r="K5484" s="1" t="s">
        <v>48</v>
      </c>
      <c r="L5484" s="1" t="s">
        <v>48</v>
      </c>
      <c r="M5484" s="1" t="s">
        <v>48</v>
      </c>
      <c r="N5484" s="1" t="s">
        <v>48</v>
      </c>
      <c r="O5484" s="1" t="s">
        <v>48</v>
      </c>
      <c r="P5484" s="1" t="s">
        <v>48</v>
      </c>
      <c r="Q5484" s="1" t="s">
        <v>48</v>
      </c>
      <c r="R5484" s="1" t="s">
        <v>48</v>
      </c>
      <c r="S5484" s="1" t="s">
        <v>48</v>
      </c>
      <c r="T5484" s="1" t="s">
        <v>48</v>
      </c>
      <c r="U5484" s="1" t="s">
        <v>49</v>
      </c>
      <c r="V5484" s="1" t="s">
        <v>48</v>
      </c>
      <c r="W5484" s="1" t="s">
        <v>48</v>
      </c>
      <c r="X5484" s="1" t="s">
        <v>62</v>
      </c>
      <c r="AC5484" s="1" t="s">
        <v>5712</v>
      </c>
      <c r="AD5484" s="1" t="s">
        <v>5712</v>
      </c>
      <c r="AK5484" s="1" t="s">
        <v>63</v>
      </c>
      <c r="AN5484" s="1" t="s">
        <v>5712</v>
      </c>
      <c r="AP5484" s="1" t="s">
        <v>5712</v>
      </c>
      <c r="AR5484" s="1" t="s">
        <v>5712</v>
      </c>
      <c r="AT5484" s="1" t="s">
        <v>5712</v>
      </c>
      <c r="AV5484" s="1" t="s">
        <v>1273</v>
      </c>
      <c r="AX5484" s="1" t="s">
        <v>1274</v>
      </c>
    </row>
    <row r="5485" spans="1:52" x14ac:dyDescent="0.35">
      <c r="A5485" s="1" t="s">
        <v>18707</v>
      </c>
      <c r="B5485" s="1" t="s">
        <v>18287</v>
      </c>
      <c r="C5485" s="1" t="s">
        <v>41</v>
      </c>
      <c r="D5485">
        <v>79</v>
      </c>
      <c r="E5485" s="1" t="s">
        <v>65</v>
      </c>
      <c r="F5485" s="1" t="s">
        <v>66</v>
      </c>
      <c r="G5485" s="1" t="s">
        <v>44</v>
      </c>
      <c r="H5485" s="1" t="s">
        <v>67</v>
      </c>
      <c r="I5485" s="1" t="s">
        <v>90</v>
      </c>
      <c r="J5485" s="1" t="s">
        <v>80</v>
      </c>
      <c r="K5485" s="1" t="s">
        <v>48</v>
      </c>
      <c r="L5485" s="1" t="s">
        <v>48</v>
      </c>
      <c r="M5485" s="1" t="s">
        <v>48</v>
      </c>
      <c r="N5485" s="1" t="s">
        <v>48</v>
      </c>
      <c r="O5485" s="1" t="s">
        <v>48</v>
      </c>
      <c r="P5485" s="1" t="s">
        <v>48</v>
      </c>
      <c r="Q5485" s="1" t="s">
        <v>48</v>
      </c>
      <c r="R5485" s="1" t="s">
        <v>48</v>
      </c>
      <c r="S5485" s="1" t="s">
        <v>48</v>
      </c>
      <c r="T5485" s="1" t="s">
        <v>48</v>
      </c>
      <c r="U5485" s="1" t="s">
        <v>49</v>
      </c>
      <c r="V5485" s="1" t="s">
        <v>48</v>
      </c>
      <c r="W5485" s="1" t="s">
        <v>48</v>
      </c>
      <c r="X5485" s="1" t="s">
        <v>116</v>
      </c>
      <c r="Y5485" s="1" t="s">
        <v>1275</v>
      </c>
      <c r="AC5485" s="1" t="s">
        <v>5712</v>
      </c>
      <c r="AD5485" s="1" t="s">
        <v>5712</v>
      </c>
      <c r="AK5485" s="1" t="s">
        <v>77</v>
      </c>
      <c r="AN5485" s="1" t="s">
        <v>5712</v>
      </c>
      <c r="AP5485" s="1" t="s">
        <v>5712</v>
      </c>
      <c r="AR5485" s="1" t="s">
        <v>5712</v>
      </c>
      <c r="AT5485" s="1" t="s">
        <v>5712</v>
      </c>
      <c r="AV5485" s="1" t="s">
        <v>1276</v>
      </c>
    </row>
    <row r="5486" spans="1:52" x14ac:dyDescent="0.35">
      <c r="A5486" s="1" t="s">
        <v>18708</v>
      </c>
      <c r="B5486" s="1" t="s">
        <v>18287</v>
      </c>
      <c r="C5486" s="1" t="s">
        <v>71</v>
      </c>
      <c r="D5486">
        <v>63</v>
      </c>
      <c r="E5486" s="1" t="s">
        <v>65</v>
      </c>
      <c r="F5486" s="1" t="s">
        <v>66</v>
      </c>
      <c r="G5486" s="1" t="s">
        <v>44</v>
      </c>
      <c r="H5486" s="1" t="s">
        <v>45</v>
      </c>
      <c r="I5486" s="1" t="s">
        <v>99</v>
      </c>
      <c r="J5486" s="1" t="s">
        <v>47</v>
      </c>
      <c r="K5486" s="1" t="s">
        <v>48</v>
      </c>
      <c r="L5486" s="1" t="s">
        <v>48</v>
      </c>
      <c r="M5486" s="1" t="s">
        <v>48</v>
      </c>
      <c r="N5486" s="1" t="s">
        <v>48</v>
      </c>
      <c r="O5486" s="1" t="s">
        <v>49</v>
      </c>
      <c r="P5486" s="1" t="s">
        <v>48</v>
      </c>
      <c r="Q5486" s="1" t="s">
        <v>48</v>
      </c>
      <c r="R5486" s="1" t="s">
        <v>48</v>
      </c>
      <c r="S5486" s="1" t="s">
        <v>48</v>
      </c>
      <c r="T5486" s="1" t="s">
        <v>48</v>
      </c>
      <c r="U5486" s="1" t="s">
        <v>48</v>
      </c>
      <c r="V5486" s="1" t="s">
        <v>48</v>
      </c>
      <c r="W5486" s="1" t="s">
        <v>48</v>
      </c>
      <c r="X5486" s="1" t="s">
        <v>75</v>
      </c>
      <c r="Y5486" s="1" t="s">
        <v>1277</v>
      </c>
      <c r="AC5486" s="1" t="s">
        <v>5712</v>
      </c>
      <c r="AD5486" s="1" t="s">
        <v>5712</v>
      </c>
      <c r="AK5486" s="1" t="s">
        <v>77</v>
      </c>
      <c r="AN5486" s="1" t="s">
        <v>5712</v>
      </c>
      <c r="AP5486" s="1" t="s">
        <v>5712</v>
      </c>
      <c r="AR5486" s="1" t="s">
        <v>5712</v>
      </c>
      <c r="AT5486" s="1" t="s">
        <v>5712</v>
      </c>
      <c r="AV5486" s="1" t="s">
        <v>1278</v>
      </c>
    </row>
    <row r="5487" spans="1:52" x14ac:dyDescent="0.35">
      <c r="A5487" s="1" t="s">
        <v>18709</v>
      </c>
      <c r="B5487" s="1" t="s">
        <v>18287</v>
      </c>
      <c r="C5487" s="1" t="s">
        <v>71</v>
      </c>
      <c r="D5487">
        <v>77</v>
      </c>
      <c r="E5487" s="1" t="s">
        <v>65</v>
      </c>
      <c r="F5487" s="1" t="s">
        <v>72</v>
      </c>
      <c r="G5487" s="1" t="s">
        <v>44</v>
      </c>
      <c r="H5487" s="1" t="s">
        <v>67</v>
      </c>
      <c r="I5487" s="1" t="s">
        <v>46</v>
      </c>
      <c r="J5487" s="1" t="s">
        <v>47</v>
      </c>
      <c r="K5487" s="1" t="s">
        <v>49</v>
      </c>
      <c r="L5487" s="1" t="s">
        <v>48</v>
      </c>
      <c r="M5487" s="1" t="s">
        <v>48</v>
      </c>
      <c r="N5487" s="1" t="s">
        <v>48</v>
      </c>
      <c r="O5487" s="1" t="s">
        <v>48</v>
      </c>
      <c r="P5487" s="1" t="s">
        <v>48</v>
      </c>
      <c r="Q5487" s="1" t="s">
        <v>48</v>
      </c>
      <c r="R5487" s="1" t="s">
        <v>48</v>
      </c>
      <c r="S5487" s="1" t="s">
        <v>48</v>
      </c>
      <c r="T5487" s="1" t="s">
        <v>49</v>
      </c>
      <c r="U5487" s="1" t="s">
        <v>48</v>
      </c>
      <c r="V5487" s="1" t="s">
        <v>48</v>
      </c>
      <c r="W5487" s="1" t="s">
        <v>48</v>
      </c>
      <c r="X5487" s="1" t="s">
        <v>62</v>
      </c>
      <c r="AC5487" s="1" t="s">
        <v>5712</v>
      </c>
      <c r="AD5487" s="1" t="s">
        <v>5712</v>
      </c>
      <c r="AK5487" s="1" t="s">
        <v>63</v>
      </c>
      <c r="AN5487" s="1" t="s">
        <v>81</v>
      </c>
      <c r="AP5487" s="1" t="s">
        <v>5712</v>
      </c>
      <c r="AR5487" s="1" t="s">
        <v>5712</v>
      </c>
      <c r="AT5487" s="1" t="s">
        <v>82</v>
      </c>
      <c r="AU5487" s="1" t="s">
        <v>1279</v>
      </c>
      <c r="AV5487" s="1" t="s">
        <v>1280</v>
      </c>
      <c r="AX5487" s="1" t="s">
        <v>1281</v>
      </c>
      <c r="AY5487" s="1" t="s">
        <v>1282</v>
      </c>
      <c r="AZ5487" s="1" t="s">
        <v>1283</v>
      </c>
    </row>
    <row r="5488" spans="1:52" x14ac:dyDescent="0.35">
      <c r="A5488" s="1" t="s">
        <v>18710</v>
      </c>
      <c r="B5488" s="1" t="s">
        <v>18287</v>
      </c>
      <c r="C5488" s="1" t="s">
        <v>71</v>
      </c>
      <c r="D5488">
        <v>28</v>
      </c>
      <c r="E5488" s="1" t="s">
        <v>57</v>
      </c>
      <c r="F5488" s="1" t="s">
        <v>58</v>
      </c>
      <c r="G5488" s="1" t="s">
        <v>59</v>
      </c>
      <c r="H5488" s="1" t="s">
        <v>112</v>
      </c>
      <c r="I5488" s="1" t="s">
        <v>74</v>
      </c>
      <c r="J5488" s="1" t="s">
        <v>47</v>
      </c>
      <c r="K5488" s="1" t="s">
        <v>48</v>
      </c>
      <c r="L5488" s="1" t="s">
        <v>49</v>
      </c>
      <c r="M5488" s="1" t="s">
        <v>48</v>
      </c>
      <c r="N5488" s="1" t="s">
        <v>48</v>
      </c>
      <c r="O5488" s="1" t="s">
        <v>48</v>
      </c>
      <c r="P5488" s="1" t="s">
        <v>48</v>
      </c>
      <c r="Q5488" s="1" t="s">
        <v>48</v>
      </c>
      <c r="R5488" s="1" t="s">
        <v>48</v>
      </c>
      <c r="S5488" s="1" t="s">
        <v>48</v>
      </c>
      <c r="T5488" s="1" t="s">
        <v>48</v>
      </c>
      <c r="U5488" s="1" t="s">
        <v>48</v>
      </c>
      <c r="V5488" s="1" t="s">
        <v>48</v>
      </c>
      <c r="W5488" s="1" t="s">
        <v>48</v>
      </c>
      <c r="X5488" s="1" t="s">
        <v>62</v>
      </c>
      <c r="AC5488" s="1" t="s">
        <v>5712</v>
      </c>
      <c r="AD5488" s="1" t="s">
        <v>5712</v>
      </c>
      <c r="AK5488" s="1" t="s">
        <v>63</v>
      </c>
      <c r="AN5488" s="1" t="s">
        <v>5712</v>
      </c>
      <c r="AP5488" s="1" t="s">
        <v>5712</v>
      </c>
      <c r="AR5488" s="1" t="s">
        <v>5712</v>
      </c>
      <c r="AT5488" s="1" t="s">
        <v>5712</v>
      </c>
      <c r="AV5488" s="1" t="s">
        <v>1284</v>
      </c>
    </row>
    <row r="5489" spans="1:52" x14ac:dyDescent="0.35">
      <c r="A5489" s="1" t="s">
        <v>18711</v>
      </c>
      <c r="B5489" s="1" t="s">
        <v>18287</v>
      </c>
      <c r="C5489" s="1" t="s">
        <v>41</v>
      </c>
      <c r="D5489">
        <v>55</v>
      </c>
      <c r="E5489" s="1" t="s">
        <v>65</v>
      </c>
      <c r="F5489" s="1" t="s">
        <v>72</v>
      </c>
      <c r="G5489" s="1" t="s">
        <v>98</v>
      </c>
      <c r="H5489" s="1" t="s">
        <v>79</v>
      </c>
      <c r="I5489" s="1" t="s">
        <v>74</v>
      </c>
      <c r="J5489" s="1" t="s">
        <v>80</v>
      </c>
      <c r="K5489" s="1" t="s">
        <v>48</v>
      </c>
      <c r="L5489" s="1" t="s">
        <v>48</v>
      </c>
      <c r="M5489" s="1" t="s">
        <v>48</v>
      </c>
      <c r="N5489" s="1" t="s">
        <v>48</v>
      </c>
      <c r="O5489" s="1" t="s">
        <v>48</v>
      </c>
      <c r="P5489" s="1" t="s">
        <v>48</v>
      </c>
      <c r="Q5489" s="1" t="s">
        <v>48</v>
      </c>
      <c r="R5489" s="1" t="s">
        <v>48</v>
      </c>
      <c r="S5489" s="1" t="s">
        <v>48</v>
      </c>
      <c r="T5489" s="1" t="s">
        <v>48</v>
      </c>
      <c r="U5489" s="1" t="s">
        <v>48</v>
      </c>
      <c r="V5489" s="1" t="s">
        <v>49</v>
      </c>
      <c r="W5489" s="1" t="s">
        <v>48</v>
      </c>
      <c r="X5489" s="1" t="s">
        <v>51</v>
      </c>
      <c r="Y5489" s="1" t="s">
        <v>1285</v>
      </c>
      <c r="AC5489" s="1" t="s">
        <v>5712</v>
      </c>
      <c r="AD5489" s="1" t="s">
        <v>5712</v>
      </c>
      <c r="AK5489" s="1" t="s">
        <v>55</v>
      </c>
      <c r="AN5489" s="1" t="s">
        <v>5712</v>
      </c>
      <c r="AP5489" s="1" t="s">
        <v>5712</v>
      </c>
      <c r="AR5489" s="1" t="s">
        <v>5712</v>
      </c>
      <c r="AT5489" s="1" t="s">
        <v>5712</v>
      </c>
      <c r="AV5489" s="1" t="s">
        <v>1080</v>
      </c>
      <c r="AW5489" s="1" t="s">
        <v>1286</v>
      </c>
      <c r="AX5489" s="1" t="s">
        <v>1287</v>
      </c>
    </row>
    <row r="5490" spans="1:52" ht="409.5" x14ac:dyDescent="0.35">
      <c r="A5490" s="1" t="s">
        <v>18712</v>
      </c>
      <c r="B5490" s="1" t="s">
        <v>18287</v>
      </c>
      <c r="C5490" s="1" t="s">
        <v>71</v>
      </c>
      <c r="D5490">
        <v>76</v>
      </c>
      <c r="E5490" s="1" t="s">
        <v>65</v>
      </c>
      <c r="F5490" s="1" t="s">
        <v>66</v>
      </c>
      <c r="G5490" s="1" t="s">
        <v>59</v>
      </c>
      <c r="H5490" s="1" t="s">
        <v>67</v>
      </c>
      <c r="I5490" s="1" t="s">
        <v>68</v>
      </c>
      <c r="J5490" s="1" t="s">
        <v>47</v>
      </c>
      <c r="K5490" s="1" t="s">
        <v>48</v>
      </c>
      <c r="L5490" s="1" t="s">
        <v>48</v>
      </c>
      <c r="M5490" s="1" t="s">
        <v>49</v>
      </c>
      <c r="N5490" s="1" t="s">
        <v>48</v>
      </c>
      <c r="O5490" s="1" t="s">
        <v>48</v>
      </c>
      <c r="P5490" s="1" t="s">
        <v>48</v>
      </c>
      <c r="Q5490" s="1" t="s">
        <v>48</v>
      </c>
      <c r="R5490" s="1" t="s">
        <v>48</v>
      </c>
      <c r="S5490" s="1" t="s">
        <v>48</v>
      </c>
      <c r="T5490" s="1" t="s">
        <v>48</v>
      </c>
      <c r="U5490" s="1" t="s">
        <v>48</v>
      </c>
      <c r="V5490" s="1" t="s">
        <v>48</v>
      </c>
      <c r="W5490" s="1" t="s">
        <v>48</v>
      </c>
      <c r="X5490" s="1" t="s">
        <v>62</v>
      </c>
      <c r="Z5490" s="1" t="s">
        <v>1288</v>
      </c>
      <c r="AA5490" s="1" t="s">
        <v>1288</v>
      </c>
      <c r="AC5490" s="1" t="s">
        <v>53</v>
      </c>
      <c r="AD5490" s="1" t="s">
        <v>5712</v>
      </c>
      <c r="AK5490" s="1" t="s">
        <v>55</v>
      </c>
      <c r="AN5490" s="1" t="s">
        <v>131</v>
      </c>
      <c r="AO5490" s="1" t="s">
        <v>1289</v>
      </c>
      <c r="AP5490" s="1" t="s">
        <v>131</v>
      </c>
      <c r="AQ5490" s="1" t="s">
        <v>1290</v>
      </c>
      <c r="AR5490" s="1" t="s">
        <v>82</v>
      </c>
      <c r="AS5490" s="1" t="s">
        <v>1291</v>
      </c>
      <c r="AT5490" s="1" t="s">
        <v>5712</v>
      </c>
      <c r="AV5490" s="1" t="s">
        <v>1292</v>
      </c>
      <c r="AW5490" s="2" t="s">
        <v>1293</v>
      </c>
      <c r="AX5490" s="1" t="s">
        <v>1294</v>
      </c>
    </row>
    <row r="5491" spans="1:52" x14ac:dyDescent="0.35">
      <c r="A5491" s="1" t="s">
        <v>18713</v>
      </c>
      <c r="B5491" s="1" t="s">
        <v>18287</v>
      </c>
      <c r="C5491" s="1" t="s">
        <v>71</v>
      </c>
      <c r="D5491">
        <v>39</v>
      </c>
      <c r="E5491" s="1" t="s">
        <v>42</v>
      </c>
      <c r="F5491" s="1" t="s">
        <v>66</v>
      </c>
      <c r="G5491" s="1" t="s">
        <v>98</v>
      </c>
      <c r="H5491" s="1" t="s">
        <v>45</v>
      </c>
      <c r="I5491" s="1" t="s">
        <v>46</v>
      </c>
      <c r="J5491" s="1" t="s">
        <v>80</v>
      </c>
      <c r="K5491" s="1" t="s">
        <v>48</v>
      </c>
      <c r="L5491" s="1" t="s">
        <v>48</v>
      </c>
      <c r="M5491" s="1" t="s">
        <v>48</v>
      </c>
      <c r="N5491" s="1" t="s">
        <v>48</v>
      </c>
      <c r="O5491" s="1" t="s">
        <v>48</v>
      </c>
      <c r="P5491" s="1" t="s">
        <v>48</v>
      </c>
      <c r="Q5491" s="1" t="s">
        <v>48</v>
      </c>
      <c r="R5491" s="1" t="s">
        <v>48</v>
      </c>
      <c r="S5491" s="1" t="s">
        <v>48</v>
      </c>
      <c r="T5491" s="1" t="s">
        <v>48</v>
      </c>
      <c r="U5491" s="1" t="s">
        <v>48</v>
      </c>
      <c r="V5491" s="1" t="s">
        <v>49</v>
      </c>
      <c r="W5491" s="1" t="s">
        <v>48</v>
      </c>
      <c r="X5491" s="1" t="s">
        <v>62</v>
      </c>
      <c r="AC5491" s="1" t="s">
        <v>5712</v>
      </c>
      <c r="AD5491" s="1" t="s">
        <v>5712</v>
      </c>
      <c r="AK5491" s="1" t="s">
        <v>55</v>
      </c>
      <c r="AN5491" s="1" t="s">
        <v>5712</v>
      </c>
      <c r="AP5491" s="1" t="s">
        <v>5712</v>
      </c>
      <c r="AR5491" s="1" t="s">
        <v>5712</v>
      </c>
      <c r="AT5491" s="1" t="s">
        <v>5712</v>
      </c>
      <c r="AV5491" s="1" t="s">
        <v>1295</v>
      </c>
      <c r="AW5491" s="1" t="s">
        <v>1296</v>
      </c>
      <c r="AX5491" s="1" t="s">
        <v>1297</v>
      </c>
      <c r="AZ5491" s="1" t="s">
        <v>1298</v>
      </c>
    </row>
    <row r="5492" spans="1:52" x14ac:dyDescent="0.35">
      <c r="A5492" s="1" t="s">
        <v>18714</v>
      </c>
      <c r="B5492" s="1" t="s">
        <v>18287</v>
      </c>
      <c r="C5492" s="1" t="s">
        <v>41</v>
      </c>
      <c r="D5492">
        <v>64</v>
      </c>
      <c r="E5492" s="1" t="s">
        <v>65</v>
      </c>
      <c r="F5492" s="1" t="s">
        <v>43</v>
      </c>
      <c r="G5492" s="1" t="s">
        <v>98</v>
      </c>
      <c r="H5492" s="1" t="s">
        <v>79</v>
      </c>
      <c r="I5492" s="1" t="s">
        <v>74</v>
      </c>
      <c r="J5492" s="1" t="s">
        <v>80</v>
      </c>
      <c r="K5492" s="1" t="s">
        <v>48</v>
      </c>
      <c r="L5492" s="1" t="s">
        <v>48</v>
      </c>
      <c r="M5492" s="1" t="s">
        <v>48</v>
      </c>
      <c r="N5492" s="1" t="s">
        <v>48</v>
      </c>
      <c r="O5492" s="1" t="s">
        <v>48</v>
      </c>
      <c r="P5492" s="1" t="s">
        <v>48</v>
      </c>
      <c r="Q5492" s="1" t="s">
        <v>48</v>
      </c>
      <c r="R5492" s="1" t="s">
        <v>48</v>
      </c>
      <c r="S5492" s="1" t="s">
        <v>48</v>
      </c>
      <c r="T5492" s="1" t="s">
        <v>48</v>
      </c>
      <c r="U5492" s="1" t="s">
        <v>48</v>
      </c>
      <c r="V5492" s="1" t="s">
        <v>49</v>
      </c>
      <c r="W5492" s="1" t="s">
        <v>48</v>
      </c>
      <c r="X5492" s="1" t="s">
        <v>116</v>
      </c>
      <c r="Y5492" s="1" t="s">
        <v>1299</v>
      </c>
      <c r="AC5492" s="1" t="s">
        <v>5712</v>
      </c>
      <c r="AD5492" s="1" t="s">
        <v>5712</v>
      </c>
      <c r="AK5492" s="1" t="s">
        <v>55</v>
      </c>
      <c r="AN5492" s="1" t="s">
        <v>5712</v>
      </c>
      <c r="AP5492" s="1" t="s">
        <v>5712</v>
      </c>
      <c r="AR5492" s="1" t="s">
        <v>5712</v>
      </c>
      <c r="AT5492" s="1" t="s">
        <v>5712</v>
      </c>
      <c r="AV5492" s="1" t="s">
        <v>1300</v>
      </c>
    </row>
    <row r="5493" spans="1:52" x14ac:dyDescent="0.35">
      <c r="A5493" s="1" t="s">
        <v>18715</v>
      </c>
      <c r="B5493" s="1" t="s">
        <v>18287</v>
      </c>
      <c r="C5493" s="1" t="s">
        <v>41</v>
      </c>
      <c r="D5493">
        <v>78</v>
      </c>
      <c r="E5493" s="1" t="s">
        <v>65</v>
      </c>
      <c r="F5493" s="1" t="s">
        <v>66</v>
      </c>
      <c r="G5493" s="1" t="s">
        <v>59</v>
      </c>
      <c r="H5493" s="1" t="s">
        <v>67</v>
      </c>
      <c r="I5493" s="1" t="s">
        <v>110</v>
      </c>
      <c r="J5493" s="1" t="s">
        <v>80</v>
      </c>
      <c r="K5493" s="1" t="s">
        <v>48</v>
      </c>
      <c r="L5493" s="1" t="s">
        <v>48</v>
      </c>
      <c r="M5493" s="1" t="s">
        <v>48</v>
      </c>
      <c r="N5493" s="1" t="s">
        <v>48</v>
      </c>
      <c r="O5493" s="1" t="s">
        <v>48</v>
      </c>
      <c r="P5493" s="1" t="s">
        <v>48</v>
      </c>
      <c r="Q5493" s="1" t="s">
        <v>48</v>
      </c>
      <c r="R5493" s="1" t="s">
        <v>48</v>
      </c>
      <c r="S5493" s="1" t="s">
        <v>48</v>
      </c>
      <c r="T5493" s="1" t="s">
        <v>49</v>
      </c>
      <c r="U5493" s="1" t="s">
        <v>48</v>
      </c>
      <c r="V5493" s="1" t="s">
        <v>48</v>
      </c>
      <c r="W5493" s="1" t="s">
        <v>48</v>
      </c>
      <c r="X5493" s="1" t="s">
        <v>62</v>
      </c>
      <c r="Z5493" s="1" t="s">
        <v>1301</v>
      </c>
      <c r="AA5493" s="1" t="s">
        <v>1301</v>
      </c>
      <c r="AC5493" s="1" t="s">
        <v>94</v>
      </c>
      <c r="AD5493" s="1" t="s">
        <v>5712</v>
      </c>
      <c r="AK5493" s="1" t="s">
        <v>63</v>
      </c>
      <c r="AN5493" s="1" t="s">
        <v>5712</v>
      </c>
      <c r="AP5493" s="1" t="s">
        <v>5712</v>
      </c>
      <c r="AR5493" s="1" t="s">
        <v>5712</v>
      </c>
      <c r="AT5493" s="1" t="s">
        <v>5712</v>
      </c>
      <c r="AV5493" s="1" t="s">
        <v>1302</v>
      </c>
    </row>
    <row r="5494" spans="1:52" x14ac:dyDescent="0.35">
      <c r="A5494" s="1" t="s">
        <v>18716</v>
      </c>
      <c r="B5494" s="1" t="s">
        <v>18287</v>
      </c>
      <c r="C5494" s="1" t="s">
        <v>71</v>
      </c>
      <c r="D5494">
        <v>71</v>
      </c>
      <c r="E5494" s="1" t="s">
        <v>65</v>
      </c>
      <c r="F5494" s="1" t="s">
        <v>66</v>
      </c>
      <c r="G5494" s="1" t="s">
        <v>73</v>
      </c>
      <c r="H5494" s="1" t="s">
        <v>67</v>
      </c>
      <c r="I5494" s="1" t="s">
        <v>68</v>
      </c>
      <c r="J5494" s="1" t="s">
        <v>47</v>
      </c>
      <c r="K5494" s="1" t="s">
        <v>48</v>
      </c>
      <c r="L5494" s="1" t="s">
        <v>48</v>
      </c>
      <c r="M5494" s="1" t="s">
        <v>48</v>
      </c>
      <c r="N5494" s="1" t="s">
        <v>48</v>
      </c>
      <c r="O5494" s="1" t="s">
        <v>48</v>
      </c>
      <c r="P5494" s="1" t="s">
        <v>49</v>
      </c>
      <c r="Q5494" s="1" t="s">
        <v>48</v>
      </c>
      <c r="R5494" s="1" t="s">
        <v>48</v>
      </c>
      <c r="S5494" s="1" t="s">
        <v>48</v>
      </c>
      <c r="T5494" s="1" t="s">
        <v>48</v>
      </c>
      <c r="U5494" s="1" t="s">
        <v>48</v>
      </c>
      <c r="V5494" s="1" t="s">
        <v>48</v>
      </c>
      <c r="W5494" s="1" t="s">
        <v>48</v>
      </c>
      <c r="X5494" s="1" t="s">
        <v>62</v>
      </c>
      <c r="AC5494" s="1" t="s">
        <v>5712</v>
      </c>
      <c r="AD5494" s="1" t="s">
        <v>5712</v>
      </c>
      <c r="AK5494" s="1" t="s">
        <v>63</v>
      </c>
      <c r="AN5494" s="1" t="s">
        <v>5712</v>
      </c>
      <c r="AP5494" s="1" t="s">
        <v>5712</v>
      </c>
      <c r="AR5494" s="1" t="s">
        <v>5712</v>
      </c>
      <c r="AT5494" s="1" t="s">
        <v>5712</v>
      </c>
      <c r="AV5494" s="1" t="s">
        <v>1303</v>
      </c>
    </row>
    <row r="5495" spans="1:52" x14ac:dyDescent="0.35">
      <c r="A5495" s="1" t="s">
        <v>18717</v>
      </c>
      <c r="B5495" s="1" t="s">
        <v>18287</v>
      </c>
      <c r="C5495" s="1" t="s">
        <v>71</v>
      </c>
      <c r="D5495">
        <v>80</v>
      </c>
      <c r="E5495" s="1" t="s">
        <v>65</v>
      </c>
      <c r="F5495" s="1" t="s">
        <v>66</v>
      </c>
      <c r="G5495" s="1" t="s">
        <v>73</v>
      </c>
      <c r="H5495" s="1" t="s">
        <v>67</v>
      </c>
      <c r="I5495" s="1" t="s">
        <v>110</v>
      </c>
      <c r="J5495" s="1" t="s">
        <v>80</v>
      </c>
      <c r="K5495" s="1" t="s">
        <v>48</v>
      </c>
      <c r="L5495" s="1" t="s">
        <v>48</v>
      </c>
      <c r="M5495" s="1" t="s">
        <v>48</v>
      </c>
      <c r="N5495" s="1" t="s">
        <v>48</v>
      </c>
      <c r="O5495" s="1" t="s">
        <v>48</v>
      </c>
      <c r="P5495" s="1" t="s">
        <v>48</v>
      </c>
      <c r="Q5495" s="1" t="s">
        <v>48</v>
      </c>
      <c r="R5495" s="1" t="s">
        <v>48</v>
      </c>
      <c r="S5495" s="1" t="s">
        <v>48</v>
      </c>
      <c r="T5495" s="1" t="s">
        <v>48</v>
      </c>
      <c r="U5495" s="1" t="s">
        <v>48</v>
      </c>
      <c r="V5495" s="1" t="s">
        <v>48</v>
      </c>
      <c r="W5495" s="1" t="s">
        <v>49</v>
      </c>
      <c r="X5495" s="1" t="s">
        <v>62</v>
      </c>
      <c r="AC5495" s="1" t="s">
        <v>5712</v>
      </c>
      <c r="AD5495" s="1" t="s">
        <v>5712</v>
      </c>
      <c r="AK5495" s="1" t="s">
        <v>77</v>
      </c>
      <c r="AN5495" s="1" t="s">
        <v>5712</v>
      </c>
      <c r="AP5495" s="1" t="s">
        <v>5712</v>
      </c>
      <c r="AR5495" s="1" t="s">
        <v>5712</v>
      </c>
      <c r="AT5495" s="1" t="s">
        <v>5712</v>
      </c>
      <c r="AV5495" s="1" t="s">
        <v>1304</v>
      </c>
      <c r="AW5495" s="1" t="s">
        <v>1052</v>
      </c>
      <c r="AX5495" s="1" t="s">
        <v>1305</v>
      </c>
    </row>
    <row r="5496" spans="1:52" x14ac:dyDescent="0.35">
      <c r="A5496" s="1" t="s">
        <v>18718</v>
      </c>
      <c r="B5496" s="1" t="s">
        <v>18287</v>
      </c>
      <c r="C5496" s="1" t="s">
        <v>41</v>
      </c>
      <c r="D5496">
        <v>60</v>
      </c>
      <c r="E5496" s="1" t="s">
        <v>65</v>
      </c>
      <c r="F5496" s="1" t="s">
        <v>66</v>
      </c>
      <c r="G5496" s="1" t="s">
        <v>44</v>
      </c>
      <c r="H5496" s="1" t="s">
        <v>67</v>
      </c>
      <c r="I5496" s="1" t="s">
        <v>68</v>
      </c>
      <c r="J5496" s="1" t="s">
        <v>80</v>
      </c>
      <c r="K5496" s="1" t="s">
        <v>48</v>
      </c>
      <c r="L5496" s="1" t="s">
        <v>48</v>
      </c>
      <c r="M5496" s="1" t="s">
        <v>48</v>
      </c>
      <c r="N5496" s="1" t="s">
        <v>48</v>
      </c>
      <c r="O5496" s="1" t="s">
        <v>48</v>
      </c>
      <c r="P5496" s="1" t="s">
        <v>48</v>
      </c>
      <c r="Q5496" s="1" t="s">
        <v>48</v>
      </c>
      <c r="R5496" s="1" t="s">
        <v>48</v>
      </c>
      <c r="S5496" s="1" t="s">
        <v>48</v>
      </c>
      <c r="T5496" s="1" t="s">
        <v>48</v>
      </c>
      <c r="U5496" s="1" t="s">
        <v>48</v>
      </c>
      <c r="V5496" s="1" t="s">
        <v>48</v>
      </c>
      <c r="W5496" s="1" t="s">
        <v>49</v>
      </c>
      <c r="X5496" s="1" t="s">
        <v>62</v>
      </c>
      <c r="AC5496" s="1" t="s">
        <v>5712</v>
      </c>
      <c r="AD5496" s="1" t="s">
        <v>5712</v>
      </c>
      <c r="AK5496" s="1" t="s">
        <v>77</v>
      </c>
      <c r="AN5496" s="1" t="s">
        <v>5712</v>
      </c>
      <c r="AP5496" s="1" t="s">
        <v>5712</v>
      </c>
      <c r="AR5496" s="1" t="s">
        <v>5712</v>
      </c>
      <c r="AT5496" s="1" t="s">
        <v>5712</v>
      </c>
      <c r="AV5496" s="1" t="s">
        <v>1306</v>
      </c>
      <c r="AW5496" s="1" t="s">
        <v>1307</v>
      </c>
    </row>
    <row r="5497" spans="1:52" x14ac:dyDescent="0.35">
      <c r="A5497" s="1" t="s">
        <v>18719</v>
      </c>
      <c r="B5497" s="1" t="s">
        <v>18287</v>
      </c>
      <c r="C5497" s="1" t="s">
        <v>71</v>
      </c>
      <c r="D5497">
        <v>71</v>
      </c>
      <c r="E5497" s="1" t="s">
        <v>65</v>
      </c>
      <c r="F5497" s="1" t="s">
        <v>66</v>
      </c>
      <c r="G5497" s="1" t="s">
        <v>85</v>
      </c>
      <c r="H5497" s="1" t="s">
        <v>67</v>
      </c>
      <c r="I5497" s="1" t="s">
        <v>46</v>
      </c>
      <c r="J5497" s="1" t="s">
        <v>47</v>
      </c>
      <c r="K5497" s="1" t="s">
        <v>48</v>
      </c>
      <c r="L5497" s="1" t="s">
        <v>48</v>
      </c>
      <c r="M5497" s="1" t="s">
        <v>48</v>
      </c>
      <c r="N5497" s="1" t="s">
        <v>48</v>
      </c>
      <c r="O5497" s="1" t="s">
        <v>48</v>
      </c>
      <c r="P5497" s="1" t="s">
        <v>48</v>
      </c>
      <c r="Q5497" s="1" t="s">
        <v>49</v>
      </c>
      <c r="R5497" s="1" t="s">
        <v>48</v>
      </c>
      <c r="S5497" s="1" t="s">
        <v>48</v>
      </c>
      <c r="T5497" s="1" t="s">
        <v>48</v>
      </c>
      <c r="U5497" s="1" t="s">
        <v>48</v>
      </c>
      <c r="V5497" s="1" t="s">
        <v>48</v>
      </c>
      <c r="W5497" s="1" t="s">
        <v>48</v>
      </c>
      <c r="X5497" s="1" t="s">
        <v>62</v>
      </c>
      <c r="Z5497" s="1" t="s">
        <v>1308</v>
      </c>
      <c r="AA5497" s="1" t="s">
        <v>1308</v>
      </c>
      <c r="AC5497" s="1" t="s">
        <v>103</v>
      </c>
      <c r="AD5497" s="1" t="s">
        <v>5712</v>
      </c>
      <c r="AK5497" s="1" t="s">
        <v>55</v>
      </c>
      <c r="AN5497" s="1" t="s">
        <v>81</v>
      </c>
      <c r="AP5497" s="1" t="s">
        <v>5712</v>
      </c>
      <c r="AR5497" s="1" t="s">
        <v>5712</v>
      </c>
      <c r="AT5497" s="1" t="s">
        <v>82</v>
      </c>
      <c r="AU5497" s="1" t="s">
        <v>1309</v>
      </c>
      <c r="AV5497" s="1" t="s">
        <v>423</v>
      </c>
    </row>
    <row r="5498" spans="1:52" x14ac:dyDescent="0.35">
      <c r="A5498" s="1" t="s">
        <v>18720</v>
      </c>
      <c r="B5498" s="1" t="s">
        <v>18287</v>
      </c>
      <c r="C5498" s="1" t="s">
        <v>41</v>
      </c>
      <c r="D5498">
        <v>27</v>
      </c>
      <c r="E5498" s="1" t="s">
        <v>57</v>
      </c>
      <c r="F5498" s="1" t="s">
        <v>107</v>
      </c>
      <c r="G5498" s="1" t="s">
        <v>98</v>
      </c>
      <c r="H5498" s="1" t="s">
        <v>45</v>
      </c>
      <c r="I5498" s="1" t="s">
        <v>113</v>
      </c>
      <c r="J5498" s="1" t="s">
        <v>80</v>
      </c>
      <c r="K5498" s="1" t="s">
        <v>48</v>
      </c>
      <c r="L5498" s="1" t="s">
        <v>48</v>
      </c>
      <c r="M5498" s="1" t="s">
        <v>48</v>
      </c>
      <c r="N5498" s="1" t="s">
        <v>48</v>
      </c>
      <c r="O5498" s="1" t="s">
        <v>48</v>
      </c>
      <c r="P5498" s="1" t="s">
        <v>48</v>
      </c>
      <c r="Q5498" s="1" t="s">
        <v>48</v>
      </c>
      <c r="R5498" s="1" t="s">
        <v>48</v>
      </c>
      <c r="S5498" s="1" t="s">
        <v>48</v>
      </c>
      <c r="T5498" s="1" t="s">
        <v>49</v>
      </c>
      <c r="U5498" s="1" t="s">
        <v>48</v>
      </c>
      <c r="V5498" s="1" t="s">
        <v>48</v>
      </c>
      <c r="W5498" s="1" t="s">
        <v>48</v>
      </c>
      <c r="X5498" s="1" t="s">
        <v>116</v>
      </c>
      <c r="Y5498" s="1" t="s">
        <v>1310</v>
      </c>
      <c r="AC5498" s="1" t="s">
        <v>5712</v>
      </c>
      <c r="AD5498" s="1" t="s">
        <v>5712</v>
      </c>
      <c r="AK5498" s="1" t="s">
        <v>55</v>
      </c>
      <c r="AN5498" s="1" t="s">
        <v>5712</v>
      </c>
      <c r="AP5498" s="1" t="s">
        <v>5712</v>
      </c>
      <c r="AR5498" s="1" t="s">
        <v>5712</v>
      </c>
      <c r="AT5498" s="1" t="s">
        <v>5712</v>
      </c>
      <c r="AV5498" s="1" t="s">
        <v>1311</v>
      </c>
    </row>
    <row r="5499" spans="1:52" x14ac:dyDescent="0.35">
      <c r="A5499" s="1" t="s">
        <v>18721</v>
      </c>
      <c r="B5499" s="1" t="s">
        <v>18287</v>
      </c>
      <c r="C5499" s="1" t="s">
        <v>41</v>
      </c>
      <c r="D5499">
        <v>51</v>
      </c>
      <c r="E5499" s="1" t="s">
        <v>42</v>
      </c>
      <c r="F5499" s="1" t="s">
        <v>72</v>
      </c>
      <c r="G5499" s="1" t="s">
        <v>73</v>
      </c>
      <c r="H5499" s="1" t="s">
        <v>79</v>
      </c>
      <c r="I5499" s="1" t="s">
        <v>113</v>
      </c>
      <c r="J5499" s="1" t="s">
        <v>80</v>
      </c>
      <c r="K5499" s="1" t="s">
        <v>48</v>
      </c>
      <c r="L5499" s="1" t="s">
        <v>48</v>
      </c>
      <c r="M5499" s="1" t="s">
        <v>48</v>
      </c>
      <c r="N5499" s="1" t="s">
        <v>48</v>
      </c>
      <c r="O5499" s="1" t="s">
        <v>48</v>
      </c>
      <c r="P5499" s="1" t="s">
        <v>48</v>
      </c>
      <c r="Q5499" s="1" t="s">
        <v>48</v>
      </c>
      <c r="R5499" s="1" t="s">
        <v>48</v>
      </c>
      <c r="S5499" s="1" t="s">
        <v>48</v>
      </c>
      <c r="T5499" s="1" t="s">
        <v>48</v>
      </c>
      <c r="U5499" s="1" t="s">
        <v>48</v>
      </c>
      <c r="V5499" s="1" t="s">
        <v>48</v>
      </c>
      <c r="W5499" s="1" t="s">
        <v>49</v>
      </c>
      <c r="X5499" s="1" t="s">
        <v>62</v>
      </c>
      <c r="Z5499" s="1" t="s">
        <v>1312</v>
      </c>
      <c r="AA5499" s="1" t="s">
        <v>1312</v>
      </c>
      <c r="AC5499" s="1" t="s">
        <v>103</v>
      </c>
      <c r="AD5499" s="1" t="s">
        <v>5712</v>
      </c>
      <c r="AK5499" s="1" t="s">
        <v>63</v>
      </c>
      <c r="AN5499" s="1" t="s">
        <v>5712</v>
      </c>
      <c r="AP5499" s="1" t="s">
        <v>5712</v>
      </c>
      <c r="AR5499" s="1" t="s">
        <v>5712</v>
      </c>
      <c r="AT5499" s="1" t="s">
        <v>5712</v>
      </c>
      <c r="AV5499" s="1" t="s">
        <v>1313</v>
      </c>
      <c r="AW5499" s="1" t="s">
        <v>1314</v>
      </c>
    </row>
    <row r="5500" spans="1:52" x14ac:dyDescent="0.35">
      <c r="A5500" s="1" t="s">
        <v>18722</v>
      </c>
      <c r="B5500" s="1" t="s">
        <v>18287</v>
      </c>
      <c r="C5500" s="1" t="s">
        <v>71</v>
      </c>
      <c r="D5500">
        <v>44</v>
      </c>
      <c r="E5500" s="1" t="s">
        <v>42</v>
      </c>
      <c r="F5500" s="1" t="s">
        <v>43</v>
      </c>
      <c r="G5500" s="1" t="s">
        <v>98</v>
      </c>
      <c r="H5500" s="1" t="s">
        <v>60</v>
      </c>
      <c r="I5500" s="1" t="s">
        <v>125</v>
      </c>
      <c r="J5500" s="1" t="s">
        <v>80</v>
      </c>
      <c r="K5500" s="1" t="s">
        <v>48</v>
      </c>
      <c r="L5500" s="1" t="s">
        <v>48</v>
      </c>
      <c r="M5500" s="1" t="s">
        <v>48</v>
      </c>
      <c r="N5500" s="1" t="s">
        <v>48</v>
      </c>
      <c r="O5500" s="1" t="s">
        <v>48</v>
      </c>
      <c r="P5500" s="1" t="s">
        <v>48</v>
      </c>
      <c r="Q5500" s="1" t="s">
        <v>48</v>
      </c>
      <c r="R5500" s="1" t="s">
        <v>48</v>
      </c>
      <c r="S5500" s="1" t="s">
        <v>48</v>
      </c>
      <c r="T5500" s="1" t="s">
        <v>48</v>
      </c>
      <c r="U5500" s="1" t="s">
        <v>48</v>
      </c>
      <c r="V5500" s="1" t="s">
        <v>48</v>
      </c>
      <c r="W5500" s="1" t="s">
        <v>49</v>
      </c>
      <c r="X5500" s="1" t="s">
        <v>62</v>
      </c>
      <c r="AC5500" s="1" t="s">
        <v>5712</v>
      </c>
      <c r="AD5500" s="1" t="s">
        <v>5712</v>
      </c>
      <c r="AK5500" s="1" t="s">
        <v>77</v>
      </c>
      <c r="AN5500" s="1" t="s">
        <v>5712</v>
      </c>
      <c r="AP5500" s="1" t="s">
        <v>5712</v>
      </c>
      <c r="AR5500" s="1" t="s">
        <v>5712</v>
      </c>
      <c r="AT5500" s="1" t="s">
        <v>5712</v>
      </c>
      <c r="AV5500" s="1" t="s">
        <v>1315</v>
      </c>
      <c r="AW5500" s="1" t="s">
        <v>1316</v>
      </c>
    </row>
    <row r="5501" spans="1:52" ht="116" x14ac:dyDescent="0.35">
      <c r="A5501" s="1" t="s">
        <v>18723</v>
      </c>
      <c r="B5501" s="1" t="s">
        <v>18287</v>
      </c>
      <c r="C5501" s="1" t="s">
        <v>71</v>
      </c>
      <c r="D5501">
        <v>56</v>
      </c>
      <c r="E5501" s="1" t="s">
        <v>65</v>
      </c>
      <c r="F5501" s="1" t="s">
        <v>43</v>
      </c>
      <c r="G5501" s="1" t="s">
        <v>98</v>
      </c>
      <c r="H5501" s="1" t="s">
        <v>67</v>
      </c>
      <c r="I5501" s="1" t="s">
        <v>113</v>
      </c>
      <c r="J5501" s="1" t="s">
        <v>80</v>
      </c>
      <c r="K5501" s="1" t="s">
        <v>48</v>
      </c>
      <c r="L5501" s="1" t="s">
        <v>48</v>
      </c>
      <c r="M5501" s="1" t="s">
        <v>48</v>
      </c>
      <c r="N5501" s="1" t="s">
        <v>48</v>
      </c>
      <c r="O5501" s="1" t="s">
        <v>48</v>
      </c>
      <c r="P5501" s="1" t="s">
        <v>48</v>
      </c>
      <c r="Q5501" s="1" t="s">
        <v>48</v>
      </c>
      <c r="R5501" s="1" t="s">
        <v>48</v>
      </c>
      <c r="S5501" s="1" t="s">
        <v>48</v>
      </c>
      <c r="T5501" s="1" t="s">
        <v>49</v>
      </c>
      <c r="U5501" s="1" t="s">
        <v>48</v>
      </c>
      <c r="V5501" s="1" t="s">
        <v>48</v>
      </c>
      <c r="W5501" s="1" t="s">
        <v>48</v>
      </c>
      <c r="X5501" s="1" t="s">
        <v>62</v>
      </c>
      <c r="AC5501" s="1" t="s">
        <v>5712</v>
      </c>
      <c r="AD5501" s="1" t="s">
        <v>5712</v>
      </c>
      <c r="AK5501" s="1" t="s">
        <v>63</v>
      </c>
      <c r="AN5501" s="1" t="s">
        <v>81</v>
      </c>
      <c r="AP5501" s="1" t="s">
        <v>131</v>
      </c>
      <c r="AQ5501" s="1" t="s">
        <v>1317</v>
      </c>
      <c r="AR5501" s="1" t="s">
        <v>87</v>
      </c>
      <c r="AS5501" s="1" t="s">
        <v>1318</v>
      </c>
      <c r="AT5501" s="1" t="s">
        <v>82</v>
      </c>
      <c r="AU5501" s="1" t="s">
        <v>1319</v>
      </c>
      <c r="AV5501" s="2" t="s">
        <v>1320</v>
      </c>
      <c r="AX5501" s="2" t="s">
        <v>1321</v>
      </c>
    </row>
    <row r="5502" spans="1:52" x14ac:dyDescent="0.35">
      <c r="A5502" s="1" t="s">
        <v>18724</v>
      </c>
      <c r="B5502" s="1" t="s">
        <v>18287</v>
      </c>
      <c r="C5502" s="1" t="s">
        <v>71</v>
      </c>
      <c r="D5502">
        <v>68</v>
      </c>
      <c r="E5502" s="1" t="s">
        <v>65</v>
      </c>
      <c r="F5502" s="1" t="s">
        <v>66</v>
      </c>
      <c r="G5502" s="1" t="s">
        <v>98</v>
      </c>
      <c r="H5502" s="1" t="s">
        <v>67</v>
      </c>
      <c r="I5502" s="1" t="s">
        <v>90</v>
      </c>
      <c r="J5502" s="1" t="s">
        <v>47</v>
      </c>
      <c r="K5502" s="1" t="s">
        <v>49</v>
      </c>
      <c r="L5502" s="1" t="s">
        <v>48</v>
      </c>
      <c r="M5502" s="1" t="s">
        <v>48</v>
      </c>
      <c r="N5502" s="1" t="s">
        <v>48</v>
      </c>
      <c r="O5502" s="1" t="s">
        <v>48</v>
      </c>
      <c r="P5502" s="1" t="s">
        <v>48</v>
      </c>
      <c r="Q5502" s="1" t="s">
        <v>48</v>
      </c>
      <c r="R5502" s="1" t="s">
        <v>48</v>
      </c>
      <c r="S5502" s="1" t="s">
        <v>48</v>
      </c>
      <c r="T5502" s="1" t="s">
        <v>49</v>
      </c>
      <c r="U5502" s="1" t="s">
        <v>48</v>
      </c>
      <c r="V5502" s="1" t="s">
        <v>48</v>
      </c>
      <c r="W5502" s="1" t="s">
        <v>48</v>
      </c>
      <c r="X5502" s="1" t="s">
        <v>62</v>
      </c>
      <c r="AC5502" s="1" t="s">
        <v>5712</v>
      </c>
      <c r="AD5502" s="1" t="s">
        <v>5712</v>
      </c>
      <c r="AK5502" s="1" t="s">
        <v>55</v>
      </c>
      <c r="AN5502" s="1" t="s">
        <v>5712</v>
      </c>
      <c r="AP5502" s="1" t="s">
        <v>5712</v>
      </c>
      <c r="AR5502" s="1" t="s">
        <v>5712</v>
      </c>
      <c r="AT5502" s="1" t="s">
        <v>5712</v>
      </c>
      <c r="AV5502" s="1" t="s">
        <v>1322</v>
      </c>
    </row>
    <row r="5503" spans="1:52" x14ac:dyDescent="0.35">
      <c r="A5503" s="1" t="s">
        <v>18725</v>
      </c>
      <c r="B5503" s="1" t="s">
        <v>18287</v>
      </c>
      <c r="C5503" s="1" t="s">
        <v>71</v>
      </c>
      <c r="D5503">
        <v>76</v>
      </c>
      <c r="E5503" s="1" t="s">
        <v>65</v>
      </c>
      <c r="F5503" s="1" t="s">
        <v>66</v>
      </c>
      <c r="G5503" s="1" t="s">
        <v>85</v>
      </c>
      <c r="H5503" s="1" t="s">
        <v>67</v>
      </c>
      <c r="I5503" s="1" t="s">
        <v>113</v>
      </c>
      <c r="J5503" s="1" t="s">
        <v>47</v>
      </c>
      <c r="K5503" s="1" t="s">
        <v>48</v>
      </c>
      <c r="L5503" s="1" t="s">
        <v>48</v>
      </c>
      <c r="M5503" s="1" t="s">
        <v>48</v>
      </c>
      <c r="N5503" s="1" t="s">
        <v>48</v>
      </c>
      <c r="O5503" s="1" t="s">
        <v>48</v>
      </c>
      <c r="P5503" s="1" t="s">
        <v>48</v>
      </c>
      <c r="Q5503" s="1" t="s">
        <v>48</v>
      </c>
      <c r="R5503" s="1" t="s">
        <v>49</v>
      </c>
      <c r="S5503" s="1" t="s">
        <v>48</v>
      </c>
      <c r="T5503" s="1" t="s">
        <v>48</v>
      </c>
      <c r="U5503" s="1" t="s">
        <v>48</v>
      </c>
      <c r="V5503" s="1" t="s">
        <v>48</v>
      </c>
      <c r="W5503" s="1" t="s">
        <v>48</v>
      </c>
      <c r="X5503" s="1" t="s">
        <v>116</v>
      </c>
      <c r="Y5503" s="1" t="s">
        <v>1323</v>
      </c>
      <c r="AC5503" s="1" t="s">
        <v>5712</v>
      </c>
      <c r="AD5503" s="1" t="s">
        <v>5712</v>
      </c>
      <c r="AK5503" s="1" t="s">
        <v>55</v>
      </c>
      <c r="AN5503" s="1" t="s">
        <v>5712</v>
      </c>
      <c r="AP5503" s="1" t="s">
        <v>5712</v>
      </c>
      <c r="AR5503" s="1" t="s">
        <v>5712</v>
      </c>
      <c r="AT5503" s="1" t="s">
        <v>5712</v>
      </c>
      <c r="AV5503" s="1" t="s">
        <v>1324</v>
      </c>
      <c r="AW5503" s="1" t="s">
        <v>1325</v>
      </c>
    </row>
    <row r="5504" spans="1:52" x14ac:dyDescent="0.35">
      <c r="A5504" s="1" t="s">
        <v>18726</v>
      </c>
      <c r="B5504" s="1" t="s">
        <v>18287</v>
      </c>
      <c r="C5504" s="1" t="s">
        <v>41</v>
      </c>
      <c r="D5504">
        <v>31</v>
      </c>
      <c r="E5504" s="1" t="s">
        <v>57</v>
      </c>
      <c r="F5504" s="1" t="s">
        <v>58</v>
      </c>
      <c r="G5504" s="1" t="s">
        <v>85</v>
      </c>
      <c r="H5504" s="1" t="s">
        <v>79</v>
      </c>
      <c r="I5504" s="1" t="s">
        <v>99</v>
      </c>
      <c r="J5504" s="1" t="s">
        <v>80</v>
      </c>
      <c r="K5504" s="1" t="s">
        <v>48</v>
      </c>
      <c r="L5504" s="1" t="s">
        <v>48</v>
      </c>
      <c r="M5504" s="1" t="s">
        <v>48</v>
      </c>
      <c r="N5504" s="1" t="s">
        <v>48</v>
      </c>
      <c r="O5504" s="1" t="s">
        <v>48</v>
      </c>
      <c r="P5504" s="1" t="s">
        <v>48</v>
      </c>
      <c r="Q5504" s="1" t="s">
        <v>48</v>
      </c>
      <c r="R5504" s="1" t="s">
        <v>48</v>
      </c>
      <c r="S5504" s="1" t="s">
        <v>48</v>
      </c>
      <c r="T5504" s="1" t="s">
        <v>48</v>
      </c>
      <c r="U5504" s="1" t="s">
        <v>48</v>
      </c>
      <c r="V5504" s="1" t="s">
        <v>49</v>
      </c>
      <c r="W5504" s="1" t="s">
        <v>48</v>
      </c>
      <c r="X5504" s="1" t="s">
        <v>62</v>
      </c>
      <c r="AC5504" s="1" t="s">
        <v>5712</v>
      </c>
      <c r="AD5504" s="1" t="s">
        <v>5712</v>
      </c>
      <c r="AK5504" s="1" t="s">
        <v>55</v>
      </c>
      <c r="AN5504" s="1" t="s">
        <v>5712</v>
      </c>
      <c r="AP5504" s="1" t="s">
        <v>5712</v>
      </c>
      <c r="AR5504" s="1" t="s">
        <v>5712</v>
      </c>
      <c r="AT5504" s="1" t="s">
        <v>5712</v>
      </c>
      <c r="AV5504" s="1" t="s">
        <v>1326</v>
      </c>
    </row>
    <row r="5505" spans="1:52" x14ac:dyDescent="0.35">
      <c r="A5505" s="1" t="s">
        <v>18727</v>
      </c>
      <c r="B5505" s="1" t="s">
        <v>18287</v>
      </c>
      <c r="C5505" s="1" t="s">
        <v>71</v>
      </c>
      <c r="D5505">
        <v>37</v>
      </c>
      <c r="E5505" s="1" t="s">
        <v>42</v>
      </c>
      <c r="F5505" s="1" t="s">
        <v>43</v>
      </c>
      <c r="G5505" s="1" t="s">
        <v>98</v>
      </c>
      <c r="H5505" s="1" t="s">
        <v>79</v>
      </c>
      <c r="I5505" s="1" t="s">
        <v>90</v>
      </c>
      <c r="J5505" s="1" t="s">
        <v>47</v>
      </c>
      <c r="K5505" s="1" t="s">
        <v>48</v>
      </c>
      <c r="L5505" s="1" t="s">
        <v>48</v>
      </c>
      <c r="M5505" s="1" t="s">
        <v>48</v>
      </c>
      <c r="N5505" s="1" t="s">
        <v>48</v>
      </c>
      <c r="O5505" s="1" t="s">
        <v>49</v>
      </c>
      <c r="P5505" s="1" t="s">
        <v>48</v>
      </c>
      <c r="Q5505" s="1" t="s">
        <v>48</v>
      </c>
      <c r="R5505" s="1" t="s">
        <v>48</v>
      </c>
      <c r="S5505" s="1" t="s">
        <v>48</v>
      </c>
      <c r="T5505" s="1" t="s">
        <v>48</v>
      </c>
      <c r="U5505" s="1" t="s">
        <v>48</v>
      </c>
      <c r="V5505" s="1" t="s">
        <v>48</v>
      </c>
      <c r="W5505" s="1" t="s">
        <v>48</v>
      </c>
      <c r="X5505" s="1" t="s">
        <v>62</v>
      </c>
      <c r="Z5505" s="1" t="s">
        <v>1327</v>
      </c>
      <c r="AA5505" s="1" t="s">
        <v>1327</v>
      </c>
      <c r="AC5505" s="1" t="s">
        <v>120</v>
      </c>
      <c r="AD5505" s="1" t="s">
        <v>5712</v>
      </c>
      <c r="AK5505" s="1" t="s">
        <v>55</v>
      </c>
      <c r="AN5505" s="1" t="s">
        <v>5712</v>
      </c>
      <c r="AP5505" s="1" t="s">
        <v>131</v>
      </c>
      <c r="AQ5505" s="1" t="s">
        <v>1328</v>
      </c>
      <c r="AR5505" s="1" t="s">
        <v>87</v>
      </c>
      <c r="AS5505" s="1" t="s">
        <v>1329</v>
      </c>
      <c r="AT5505" s="1" t="s">
        <v>5712</v>
      </c>
      <c r="AV5505" s="1" t="s">
        <v>1330</v>
      </c>
      <c r="AW5505" s="1" t="s">
        <v>1331</v>
      </c>
    </row>
    <row r="5506" spans="1:52" ht="72.5" x14ac:dyDescent="0.35">
      <c r="A5506" s="1" t="s">
        <v>18728</v>
      </c>
      <c r="B5506" s="1" t="s">
        <v>18287</v>
      </c>
      <c r="C5506" s="1" t="s">
        <v>41</v>
      </c>
      <c r="D5506">
        <v>67</v>
      </c>
      <c r="E5506" s="1" t="s">
        <v>65</v>
      </c>
      <c r="F5506" s="1" t="s">
        <v>66</v>
      </c>
      <c r="G5506" s="1" t="s">
        <v>73</v>
      </c>
      <c r="H5506" s="1" t="s">
        <v>67</v>
      </c>
      <c r="I5506" s="1" t="s">
        <v>46</v>
      </c>
      <c r="J5506" s="1" t="s">
        <v>47</v>
      </c>
      <c r="K5506" s="1" t="s">
        <v>48</v>
      </c>
      <c r="L5506" s="1" t="s">
        <v>48</v>
      </c>
      <c r="M5506" s="1" t="s">
        <v>49</v>
      </c>
      <c r="N5506" s="1" t="s">
        <v>48</v>
      </c>
      <c r="O5506" s="1" t="s">
        <v>48</v>
      </c>
      <c r="P5506" s="1" t="s">
        <v>48</v>
      </c>
      <c r="Q5506" s="1" t="s">
        <v>48</v>
      </c>
      <c r="R5506" s="1" t="s">
        <v>48</v>
      </c>
      <c r="S5506" s="1" t="s">
        <v>48</v>
      </c>
      <c r="T5506" s="1" t="s">
        <v>48</v>
      </c>
      <c r="U5506" s="1" t="s">
        <v>48</v>
      </c>
      <c r="V5506" s="1" t="s">
        <v>48</v>
      </c>
      <c r="W5506" s="1" t="s">
        <v>48</v>
      </c>
      <c r="X5506" s="1" t="s">
        <v>62</v>
      </c>
      <c r="Z5506" s="2" t="s">
        <v>1332</v>
      </c>
      <c r="AA5506" s="2" t="s">
        <v>1332</v>
      </c>
      <c r="AC5506" s="1" t="s">
        <v>103</v>
      </c>
      <c r="AD5506" s="1" t="s">
        <v>5712</v>
      </c>
      <c r="AK5506" s="1" t="s">
        <v>63</v>
      </c>
      <c r="AN5506" s="1" t="s">
        <v>5712</v>
      </c>
      <c r="AP5506" s="1" t="s">
        <v>5712</v>
      </c>
      <c r="AR5506" s="1" t="s">
        <v>5712</v>
      </c>
      <c r="AT5506" s="1" t="s">
        <v>5712</v>
      </c>
      <c r="AV5506" s="1" t="s">
        <v>1333</v>
      </c>
    </row>
    <row r="5507" spans="1:52" ht="290" x14ac:dyDescent="0.35">
      <c r="A5507" s="1" t="s">
        <v>18729</v>
      </c>
      <c r="B5507" s="1" t="s">
        <v>18287</v>
      </c>
      <c r="C5507" s="1" t="s">
        <v>41</v>
      </c>
      <c r="D5507">
        <v>53</v>
      </c>
      <c r="E5507" s="1" t="s">
        <v>42</v>
      </c>
      <c r="F5507" s="1" t="s">
        <v>66</v>
      </c>
      <c r="G5507" s="1" t="s">
        <v>85</v>
      </c>
      <c r="H5507" s="1" t="s">
        <v>79</v>
      </c>
      <c r="I5507" s="1" t="s">
        <v>110</v>
      </c>
      <c r="J5507" s="1" t="s">
        <v>47</v>
      </c>
      <c r="K5507" s="1" t="s">
        <v>48</v>
      </c>
      <c r="L5507" s="1" t="s">
        <v>49</v>
      </c>
      <c r="M5507" s="1" t="s">
        <v>48</v>
      </c>
      <c r="N5507" s="1" t="s">
        <v>48</v>
      </c>
      <c r="O5507" s="1" t="s">
        <v>48</v>
      </c>
      <c r="P5507" s="1" t="s">
        <v>48</v>
      </c>
      <c r="Q5507" s="1" t="s">
        <v>48</v>
      </c>
      <c r="R5507" s="1" t="s">
        <v>48</v>
      </c>
      <c r="S5507" s="1" t="s">
        <v>48</v>
      </c>
      <c r="T5507" s="1" t="s">
        <v>48</v>
      </c>
      <c r="U5507" s="1" t="s">
        <v>48</v>
      </c>
      <c r="V5507" s="1" t="s">
        <v>48</v>
      </c>
      <c r="W5507" s="1" t="s">
        <v>48</v>
      </c>
      <c r="X5507" s="1" t="s">
        <v>116</v>
      </c>
      <c r="Y5507" s="1" t="s">
        <v>1334</v>
      </c>
      <c r="Z5507" s="1" t="s">
        <v>1335</v>
      </c>
      <c r="AA5507" s="1" t="s">
        <v>1335</v>
      </c>
      <c r="AC5507" s="1" t="s">
        <v>103</v>
      </c>
      <c r="AD5507" s="1" t="s">
        <v>5712</v>
      </c>
      <c r="AK5507" s="1" t="s">
        <v>63</v>
      </c>
      <c r="AN5507" s="1" t="s">
        <v>5712</v>
      </c>
      <c r="AP5507" s="1" t="s">
        <v>5712</v>
      </c>
      <c r="AR5507" s="1" t="s">
        <v>5712</v>
      </c>
      <c r="AT5507" s="1" t="s">
        <v>5712</v>
      </c>
      <c r="AV5507" s="2" t="s">
        <v>1336</v>
      </c>
    </row>
    <row r="5508" spans="1:52" x14ac:dyDescent="0.35">
      <c r="A5508" s="1" t="s">
        <v>18730</v>
      </c>
      <c r="B5508" s="1" t="s">
        <v>18287</v>
      </c>
      <c r="C5508" s="1" t="s">
        <v>41</v>
      </c>
      <c r="D5508">
        <v>46</v>
      </c>
      <c r="E5508" s="1" t="s">
        <v>42</v>
      </c>
      <c r="F5508" s="1" t="s">
        <v>43</v>
      </c>
      <c r="G5508" s="1" t="s">
        <v>59</v>
      </c>
      <c r="H5508" s="1" t="s">
        <v>45</v>
      </c>
      <c r="I5508" s="1" t="s">
        <v>113</v>
      </c>
      <c r="J5508" s="1" t="s">
        <v>80</v>
      </c>
      <c r="K5508" s="1" t="s">
        <v>48</v>
      </c>
      <c r="L5508" s="1" t="s">
        <v>48</v>
      </c>
      <c r="M5508" s="1" t="s">
        <v>48</v>
      </c>
      <c r="N5508" s="1" t="s">
        <v>48</v>
      </c>
      <c r="O5508" s="1" t="s">
        <v>48</v>
      </c>
      <c r="P5508" s="1" t="s">
        <v>48</v>
      </c>
      <c r="Q5508" s="1" t="s">
        <v>48</v>
      </c>
      <c r="R5508" s="1" t="s">
        <v>48</v>
      </c>
      <c r="S5508" s="1" t="s">
        <v>48</v>
      </c>
      <c r="T5508" s="1" t="s">
        <v>48</v>
      </c>
      <c r="U5508" s="1" t="s">
        <v>48</v>
      </c>
      <c r="V5508" s="1" t="s">
        <v>49</v>
      </c>
      <c r="W5508" s="1" t="s">
        <v>48</v>
      </c>
      <c r="X5508" s="1" t="s">
        <v>62</v>
      </c>
      <c r="Z5508" s="1" t="s">
        <v>1337</v>
      </c>
      <c r="AA5508" s="1" t="s">
        <v>1337</v>
      </c>
      <c r="AC5508" s="1" t="s">
        <v>120</v>
      </c>
      <c r="AD5508" s="1" t="s">
        <v>5712</v>
      </c>
      <c r="AK5508" s="1" t="s">
        <v>63</v>
      </c>
      <c r="AN5508" s="1" t="s">
        <v>5712</v>
      </c>
      <c r="AP5508" s="1" t="s">
        <v>5712</v>
      </c>
      <c r="AR5508" s="1" t="s">
        <v>5712</v>
      </c>
      <c r="AT5508" s="1" t="s">
        <v>5712</v>
      </c>
      <c r="AV5508" s="1" t="s">
        <v>1338</v>
      </c>
    </row>
    <row r="5509" spans="1:52" x14ac:dyDescent="0.35">
      <c r="A5509" s="1" t="s">
        <v>18731</v>
      </c>
      <c r="B5509" s="1" t="s">
        <v>18287</v>
      </c>
      <c r="C5509" s="1" t="s">
        <v>71</v>
      </c>
      <c r="D5509">
        <v>63</v>
      </c>
      <c r="E5509" s="1" t="s">
        <v>65</v>
      </c>
      <c r="F5509" s="1" t="s">
        <v>66</v>
      </c>
      <c r="G5509" s="1" t="s">
        <v>44</v>
      </c>
      <c r="H5509" s="1" t="s">
        <v>45</v>
      </c>
      <c r="I5509" s="1" t="s">
        <v>113</v>
      </c>
      <c r="J5509" s="1" t="s">
        <v>80</v>
      </c>
      <c r="K5509" s="1" t="s">
        <v>48</v>
      </c>
      <c r="L5509" s="1" t="s">
        <v>48</v>
      </c>
      <c r="M5509" s="1" t="s">
        <v>48</v>
      </c>
      <c r="N5509" s="1" t="s">
        <v>48</v>
      </c>
      <c r="O5509" s="1" t="s">
        <v>48</v>
      </c>
      <c r="P5509" s="1" t="s">
        <v>48</v>
      </c>
      <c r="Q5509" s="1" t="s">
        <v>48</v>
      </c>
      <c r="R5509" s="1" t="s">
        <v>48</v>
      </c>
      <c r="S5509" s="1" t="s">
        <v>48</v>
      </c>
      <c r="T5509" s="1" t="s">
        <v>48</v>
      </c>
      <c r="U5509" s="1" t="s">
        <v>48</v>
      </c>
      <c r="V5509" s="1" t="s">
        <v>48</v>
      </c>
      <c r="W5509" s="1" t="s">
        <v>49</v>
      </c>
      <c r="X5509" s="1" t="s">
        <v>62</v>
      </c>
      <c r="Z5509" s="1" t="s">
        <v>1339</v>
      </c>
      <c r="AA5509" s="1" t="s">
        <v>1339</v>
      </c>
      <c r="AC5509" s="1" t="s">
        <v>129</v>
      </c>
      <c r="AD5509" s="1" t="s">
        <v>5712</v>
      </c>
      <c r="AK5509" s="1" t="s">
        <v>55</v>
      </c>
      <c r="AN5509" s="1" t="s">
        <v>81</v>
      </c>
      <c r="AP5509" s="1" t="s">
        <v>5712</v>
      </c>
      <c r="AR5509" s="1" t="s">
        <v>5712</v>
      </c>
      <c r="AT5509" s="1" t="s">
        <v>82</v>
      </c>
      <c r="AU5509" s="1" t="s">
        <v>1340</v>
      </c>
      <c r="AV5509" s="1" t="s">
        <v>1341</v>
      </c>
      <c r="AX5509" s="1" t="s">
        <v>426</v>
      </c>
    </row>
    <row r="5510" spans="1:52" x14ac:dyDescent="0.35">
      <c r="A5510" s="1" t="s">
        <v>18732</v>
      </c>
      <c r="B5510" s="1" t="s">
        <v>18287</v>
      </c>
      <c r="C5510" s="1" t="s">
        <v>71</v>
      </c>
      <c r="D5510">
        <v>53</v>
      </c>
      <c r="E5510" s="1" t="s">
        <v>42</v>
      </c>
      <c r="F5510" s="1" t="s">
        <v>43</v>
      </c>
      <c r="G5510" s="1" t="s">
        <v>44</v>
      </c>
      <c r="H5510" s="1" t="s">
        <v>45</v>
      </c>
      <c r="I5510" s="1" t="s">
        <v>68</v>
      </c>
      <c r="J5510" s="1" t="s">
        <v>47</v>
      </c>
      <c r="K5510" s="1" t="s">
        <v>49</v>
      </c>
      <c r="L5510" s="1" t="s">
        <v>48</v>
      </c>
      <c r="M5510" s="1" t="s">
        <v>48</v>
      </c>
      <c r="N5510" s="1" t="s">
        <v>48</v>
      </c>
      <c r="O5510" s="1" t="s">
        <v>48</v>
      </c>
      <c r="P5510" s="1" t="s">
        <v>48</v>
      </c>
      <c r="Q5510" s="1" t="s">
        <v>48</v>
      </c>
      <c r="R5510" s="1" t="s">
        <v>48</v>
      </c>
      <c r="S5510" s="1" t="s">
        <v>48</v>
      </c>
      <c r="T5510" s="1" t="s">
        <v>49</v>
      </c>
      <c r="U5510" s="1" t="s">
        <v>48</v>
      </c>
      <c r="V5510" s="1" t="s">
        <v>48</v>
      </c>
      <c r="W5510" s="1" t="s">
        <v>48</v>
      </c>
      <c r="X5510" s="1" t="s">
        <v>62</v>
      </c>
      <c r="AC5510" s="1" t="s">
        <v>5712</v>
      </c>
      <c r="AD5510" s="1" t="s">
        <v>5712</v>
      </c>
      <c r="AK5510" s="1" t="s">
        <v>63</v>
      </c>
      <c r="AN5510" s="1" t="s">
        <v>5712</v>
      </c>
      <c r="AP5510" s="1" t="s">
        <v>5712</v>
      </c>
      <c r="AR5510" s="1" t="s">
        <v>5712</v>
      </c>
      <c r="AT5510" s="1" t="s">
        <v>5712</v>
      </c>
      <c r="AV5510" s="1" t="s">
        <v>1342</v>
      </c>
    </row>
    <row r="5511" spans="1:52" x14ac:dyDescent="0.35">
      <c r="A5511" s="1" t="s">
        <v>18733</v>
      </c>
      <c r="B5511" s="1" t="s">
        <v>18287</v>
      </c>
      <c r="C5511" s="1" t="s">
        <v>41</v>
      </c>
      <c r="D5511">
        <v>57</v>
      </c>
      <c r="E5511" s="1" t="s">
        <v>65</v>
      </c>
      <c r="F5511" s="1" t="s">
        <v>72</v>
      </c>
      <c r="G5511" s="1" t="s">
        <v>98</v>
      </c>
      <c r="H5511" s="1" t="s">
        <v>109</v>
      </c>
      <c r="I5511" s="1" t="s">
        <v>68</v>
      </c>
      <c r="J5511" s="1" t="s">
        <v>80</v>
      </c>
      <c r="K5511" s="1" t="s">
        <v>48</v>
      </c>
      <c r="L5511" s="1" t="s">
        <v>48</v>
      </c>
      <c r="M5511" s="1" t="s">
        <v>48</v>
      </c>
      <c r="N5511" s="1" t="s">
        <v>48</v>
      </c>
      <c r="O5511" s="1" t="s">
        <v>48</v>
      </c>
      <c r="P5511" s="1" t="s">
        <v>48</v>
      </c>
      <c r="Q5511" s="1" t="s">
        <v>48</v>
      </c>
      <c r="R5511" s="1" t="s">
        <v>48</v>
      </c>
      <c r="S5511" s="1" t="s">
        <v>48</v>
      </c>
      <c r="T5511" s="1" t="s">
        <v>48</v>
      </c>
      <c r="U5511" s="1" t="s">
        <v>49</v>
      </c>
      <c r="V5511" s="1" t="s">
        <v>48</v>
      </c>
      <c r="W5511" s="1" t="s">
        <v>48</v>
      </c>
      <c r="X5511" s="1" t="s">
        <v>116</v>
      </c>
      <c r="Y5511" s="1" t="s">
        <v>1343</v>
      </c>
      <c r="AC5511" s="1" t="s">
        <v>5712</v>
      </c>
      <c r="AD5511" s="1" t="s">
        <v>5712</v>
      </c>
      <c r="AK5511" s="1" t="s">
        <v>77</v>
      </c>
      <c r="AN5511" s="1" t="s">
        <v>5712</v>
      </c>
      <c r="AP5511" s="1" t="s">
        <v>5712</v>
      </c>
      <c r="AR5511" s="1" t="s">
        <v>5712</v>
      </c>
      <c r="AT5511" s="1" t="s">
        <v>5712</v>
      </c>
      <c r="AV5511" s="1" t="s">
        <v>1344</v>
      </c>
    </row>
    <row r="5512" spans="1:52" x14ac:dyDescent="0.35">
      <c r="A5512" s="1" t="s">
        <v>18734</v>
      </c>
      <c r="B5512" s="1" t="s">
        <v>18287</v>
      </c>
      <c r="C5512" s="1" t="s">
        <v>41</v>
      </c>
      <c r="D5512">
        <v>82</v>
      </c>
      <c r="E5512" s="1" t="s">
        <v>65</v>
      </c>
      <c r="F5512" s="1" t="s">
        <v>66</v>
      </c>
      <c r="G5512" s="1" t="s">
        <v>59</v>
      </c>
      <c r="H5512" s="1" t="s">
        <v>67</v>
      </c>
      <c r="I5512" s="1" t="s">
        <v>90</v>
      </c>
      <c r="J5512" s="1" t="s">
        <v>80</v>
      </c>
      <c r="K5512" s="1" t="s">
        <v>48</v>
      </c>
      <c r="L5512" s="1" t="s">
        <v>48</v>
      </c>
      <c r="M5512" s="1" t="s">
        <v>48</v>
      </c>
      <c r="N5512" s="1" t="s">
        <v>48</v>
      </c>
      <c r="O5512" s="1" t="s">
        <v>48</v>
      </c>
      <c r="P5512" s="1" t="s">
        <v>48</v>
      </c>
      <c r="Q5512" s="1" t="s">
        <v>48</v>
      </c>
      <c r="R5512" s="1" t="s">
        <v>48</v>
      </c>
      <c r="S5512" s="1" t="s">
        <v>48</v>
      </c>
      <c r="T5512" s="1" t="s">
        <v>48</v>
      </c>
      <c r="U5512" s="1" t="s">
        <v>48</v>
      </c>
      <c r="V5512" s="1" t="s">
        <v>49</v>
      </c>
      <c r="W5512" s="1" t="s">
        <v>48</v>
      </c>
      <c r="X5512" s="1" t="s">
        <v>62</v>
      </c>
      <c r="AC5512" s="1" t="s">
        <v>5712</v>
      </c>
      <c r="AD5512" s="1" t="s">
        <v>5712</v>
      </c>
      <c r="AK5512" s="1" t="s">
        <v>63</v>
      </c>
      <c r="AN5512" s="1" t="s">
        <v>5712</v>
      </c>
      <c r="AP5512" s="1" t="s">
        <v>5712</v>
      </c>
      <c r="AR5512" s="1" t="s">
        <v>5712</v>
      </c>
      <c r="AT5512" s="1" t="s">
        <v>5712</v>
      </c>
      <c r="AV5512" s="1" t="s">
        <v>1345</v>
      </c>
    </row>
    <row r="5513" spans="1:52" x14ac:dyDescent="0.35">
      <c r="A5513" s="1" t="s">
        <v>18735</v>
      </c>
      <c r="B5513" s="1" t="s">
        <v>18287</v>
      </c>
      <c r="C5513" s="1" t="s">
        <v>71</v>
      </c>
      <c r="D5513">
        <v>42</v>
      </c>
      <c r="E5513" s="1" t="s">
        <v>42</v>
      </c>
      <c r="F5513" s="1" t="s">
        <v>107</v>
      </c>
      <c r="G5513" s="1" t="s">
        <v>59</v>
      </c>
      <c r="H5513" s="1" t="s">
        <v>92</v>
      </c>
      <c r="I5513" s="1" t="s">
        <v>46</v>
      </c>
      <c r="J5513" s="1" t="s">
        <v>47</v>
      </c>
      <c r="K5513" s="1" t="s">
        <v>48</v>
      </c>
      <c r="L5513" s="1" t="s">
        <v>48</v>
      </c>
      <c r="M5513" s="1" t="s">
        <v>48</v>
      </c>
      <c r="N5513" s="1" t="s">
        <v>48</v>
      </c>
      <c r="O5513" s="1" t="s">
        <v>48</v>
      </c>
      <c r="P5513" s="1" t="s">
        <v>49</v>
      </c>
      <c r="Q5513" s="1" t="s">
        <v>48</v>
      </c>
      <c r="R5513" s="1" t="s">
        <v>48</v>
      </c>
      <c r="S5513" s="1" t="s">
        <v>48</v>
      </c>
      <c r="T5513" s="1" t="s">
        <v>48</v>
      </c>
      <c r="U5513" s="1" t="s">
        <v>48</v>
      </c>
      <c r="V5513" s="1" t="s">
        <v>48</v>
      </c>
      <c r="W5513" s="1" t="s">
        <v>48</v>
      </c>
      <c r="X5513" s="1" t="s">
        <v>145</v>
      </c>
      <c r="Y5513" s="1" t="s">
        <v>1346</v>
      </c>
      <c r="Z5513" s="1" t="s">
        <v>1347</v>
      </c>
      <c r="AA5513" s="1" t="s">
        <v>1347</v>
      </c>
      <c r="AC5513" s="1" t="s">
        <v>120</v>
      </c>
      <c r="AD5513" s="1" t="s">
        <v>5712</v>
      </c>
      <c r="AK5513" s="1" t="s">
        <v>63</v>
      </c>
      <c r="AN5513" s="1" t="s">
        <v>5712</v>
      </c>
      <c r="AP5513" s="1" t="s">
        <v>5712</v>
      </c>
      <c r="AR5513" s="1" t="s">
        <v>5712</v>
      </c>
      <c r="AT5513" s="1" t="s">
        <v>5712</v>
      </c>
      <c r="AV5513" s="1" t="s">
        <v>1348</v>
      </c>
    </row>
    <row r="5514" spans="1:52" x14ac:dyDescent="0.35">
      <c r="A5514" s="1" t="s">
        <v>18736</v>
      </c>
      <c r="B5514" s="1" t="s">
        <v>18287</v>
      </c>
      <c r="C5514" s="1" t="s">
        <v>71</v>
      </c>
      <c r="D5514">
        <v>73</v>
      </c>
      <c r="E5514" s="1" t="s">
        <v>65</v>
      </c>
      <c r="F5514" s="1" t="s">
        <v>72</v>
      </c>
      <c r="G5514" s="1" t="s">
        <v>59</v>
      </c>
      <c r="H5514" s="1" t="s">
        <v>67</v>
      </c>
      <c r="I5514" s="1" t="s">
        <v>90</v>
      </c>
      <c r="J5514" s="1" t="s">
        <v>47</v>
      </c>
      <c r="K5514" s="1" t="s">
        <v>48</v>
      </c>
      <c r="L5514" s="1" t="s">
        <v>48</v>
      </c>
      <c r="M5514" s="1" t="s">
        <v>48</v>
      </c>
      <c r="N5514" s="1" t="s">
        <v>48</v>
      </c>
      <c r="O5514" s="1" t="s">
        <v>48</v>
      </c>
      <c r="P5514" s="1" t="s">
        <v>48</v>
      </c>
      <c r="Q5514" s="1" t="s">
        <v>48</v>
      </c>
      <c r="R5514" s="1" t="s">
        <v>48</v>
      </c>
      <c r="S5514" s="1" t="s">
        <v>49</v>
      </c>
      <c r="T5514" s="1" t="s">
        <v>48</v>
      </c>
      <c r="U5514" s="1" t="s">
        <v>48</v>
      </c>
      <c r="V5514" s="1" t="s">
        <v>48</v>
      </c>
      <c r="W5514" s="1" t="s">
        <v>48</v>
      </c>
      <c r="X5514" s="1" t="s">
        <v>62</v>
      </c>
      <c r="AC5514" s="1" t="s">
        <v>5712</v>
      </c>
      <c r="AD5514" s="1" t="s">
        <v>5712</v>
      </c>
      <c r="AK5514" s="1" t="s">
        <v>55</v>
      </c>
      <c r="AN5514" s="1" t="s">
        <v>5712</v>
      </c>
      <c r="AP5514" s="1" t="s">
        <v>5712</v>
      </c>
      <c r="AR5514" s="1" t="s">
        <v>5712</v>
      </c>
      <c r="AT5514" s="1" t="s">
        <v>5712</v>
      </c>
      <c r="AV5514" s="1" t="s">
        <v>1349</v>
      </c>
    </row>
    <row r="5515" spans="1:52" x14ac:dyDescent="0.35">
      <c r="A5515" s="1" t="s">
        <v>18737</v>
      </c>
      <c r="B5515" s="1" t="s">
        <v>18287</v>
      </c>
      <c r="C5515" s="1" t="s">
        <v>41</v>
      </c>
      <c r="D5515">
        <v>38</v>
      </c>
      <c r="E5515" s="1" t="s">
        <v>42</v>
      </c>
      <c r="F5515" s="1" t="s">
        <v>43</v>
      </c>
      <c r="G5515" s="1" t="s">
        <v>98</v>
      </c>
      <c r="H5515" s="1" t="s">
        <v>45</v>
      </c>
      <c r="I5515" s="1" t="s">
        <v>99</v>
      </c>
      <c r="J5515" s="1" t="s">
        <v>80</v>
      </c>
      <c r="K5515" s="1" t="s">
        <v>48</v>
      </c>
      <c r="L5515" s="1" t="s">
        <v>48</v>
      </c>
      <c r="M5515" s="1" t="s">
        <v>48</v>
      </c>
      <c r="N5515" s="1" t="s">
        <v>48</v>
      </c>
      <c r="O5515" s="1" t="s">
        <v>48</v>
      </c>
      <c r="P5515" s="1" t="s">
        <v>48</v>
      </c>
      <c r="Q5515" s="1" t="s">
        <v>48</v>
      </c>
      <c r="R5515" s="1" t="s">
        <v>48</v>
      </c>
      <c r="S5515" s="1" t="s">
        <v>48</v>
      </c>
      <c r="T5515" s="1" t="s">
        <v>48</v>
      </c>
      <c r="U5515" s="1" t="s">
        <v>49</v>
      </c>
      <c r="V5515" s="1" t="s">
        <v>48</v>
      </c>
      <c r="W5515" s="1" t="s">
        <v>48</v>
      </c>
      <c r="X5515" s="1" t="s">
        <v>145</v>
      </c>
      <c r="Y5515" s="1" t="s">
        <v>1350</v>
      </c>
      <c r="AC5515" s="1" t="s">
        <v>5712</v>
      </c>
      <c r="AD5515" s="1" t="s">
        <v>5712</v>
      </c>
      <c r="AK5515" s="1" t="s">
        <v>55</v>
      </c>
      <c r="AN5515" s="1" t="s">
        <v>5712</v>
      </c>
      <c r="AP5515" s="1" t="s">
        <v>5712</v>
      </c>
      <c r="AR5515" s="1" t="s">
        <v>5712</v>
      </c>
      <c r="AT5515" s="1" t="s">
        <v>5712</v>
      </c>
      <c r="AV5515" s="1" t="s">
        <v>1351</v>
      </c>
      <c r="AX5515" s="1" t="s">
        <v>1352</v>
      </c>
    </row>
    <row r="5516" spans="1:52" x14ac:dyDescent="0.35">
      <c r="A5516" s="1" t="s">
        <v>18738</v>
      </c>
      <c r="B5516" s="1" t="s">
        <v>18287</v>
      </c>
      <c r="C5516" s="1" t="s">
        <v>41</v>
      </c>
      <c r="D5516">
        <v>64</v>
      </c>
      <c r="E5516" s="1" t="s">
        <v>65</v>
      </c>
      <c r="F5516" s="1" t="s">
        <v>72</v>
      </c>
      <c r="G5516" s="1" t="s">
        <v>44</v>
      </c>
      <c r="H5516" s="1" t="s">
        <v>109</v>
      </c>
      <c r="I5516" s="1" t="s">
        <v>46</v>
      </c>
      <c r="J5516" s="1" t="s">
        <v>80</v>
      </c>
      <c r="K5516" s="1" t="s">
        <v>48</v>
      </c>
      <c r="L5516" s="1" t="s">
        <v>48</v>
      </c>
      <c r="M5516" s="1" t="s">
        <v>48</v>
      </c>
      <c r="N5516" s="1" t="s">
        <v>48</v>
      </c>
      <c r="O5516" s="1" t="s">
        <v>48</v>
      </c>
      <c r="P5516" s="1" t="s">
        <v>48</v>
      </c>
      <c r="Q5516" s="1" t="s">
        <v>48</v>
      </c>
      <c r="R5516" s="1" t="s">
        <v>48</v>
      </c>
      <c r="S5516" s="1" t="s">
        <v>48</v>
      </c>
      <c r="T5516" s="1" t="s">
        <v>48</v>
      </c>
      <c r="U5516" s="1" t="s">
        <v>48</v>
      </c>
      <c r="V5516" s="1" t="s">
        <v>48</v>
      </c>
      <c r="W5516" s="1" t="s">
        <v>49</v>
      </c>
      <c r="X5516" s="1" t="s">
        <v>116</v>
      </c>
      <c r="Y5516" s="1" t="s">
        <v>1353</v>
      </c>
      <c r="AC5516" s="1" t="s">
        <v>5712</v>
      </c>
      <c r="AD5516" s="1" t="s">
        <v>5712</v>
      </c>
      <c r="AK5516" s="1" t="s">
        <v>77</v>
      </c>
      <c r="AN5516" s="1" t="s">
        <v>5712</v>
      </c>
      <c r="AP5516" s="1" t="s">
        <v>5712</v>
      </c>
      <c r="AR5516" s="1" t="s">
        <v>5712</v>
      </c>
      <c r="AT5516" s="1" t="s">
        <v>5712</v>
      </c>
      <c r="AV5516" s="1" t="s">
        <v>1354</v>
      </c>
    </row>
    <row r="5517" spans="1:52" x14ac:dyDescent="0.35">
      <c r="A5517" s="1" t="s">
        <v>18739</v>
      </c>
      <c r="B5517" s="1" t="s">
        <v>18287</v>
      </c>
      <c r="C5517" s="1" t="s">
        <v>71</v>
      </c>
      <c r="D5517">
        <v>60</v>
      </c>
      <c r="E5517" s="1" t="s">
        <v>65</v>
      </c>
      <c r="F5517" s="1" t="s">
        <v>107</v>
      </c>
      <c r="G5517" s="1" t="s">
        <v>73</v>
      </c>
      <c r="H5517" s="1" t="s">
        <v>109</v>
      </c>
      <c r="I5517" s="1" t="s">
        <v>90</v>
      </c>
      <c r="J5517" s="1" t="s">
        <v>47</v>
      </c>
      <c r="K5517" s="1" t="s">
        <v>48</v>
      </c>
      <c r="L5517" s="1" t="s">
        <v>48</v>
      </c>
      <c r="M5517" s="1" t="s">
        <v>48</v>
      </c>
      <c r="N5517" s="1" t="s">
        <v>48</v>
      </c>
      <c r="O5517" s="1" t="s">
        <v>48</v>
      </c>
      <c r="P5517" s="1" t="s">
        <v>48</v>
      </c>
      <c r="Q5517" s="1" t="s">
        <v>48</v>
      </c>
      <c r="R5517" s="1" t="s">
        <v>48</v>
      </c>
      <c r="S5517" s="1" t="s">
        <v>49</v>
      </c>
      <c r="T5517" s="1" t="s">
        <v>48</v>
      </c>
      <c r="U5517" s="1" t="s">
        <v>48</v>
      </c>
      <c r="V5517" s="1" t="s">
        <v>48</v>
      </c>
      <c r="W5517" s="1" t="s">
        <v>48</v>
      </c>
      <c r="X5517" s="1" t="s">
        <v>62</v>
      </c>
      <c r="Z5517" s="1" t="s">
        <v>1355</v>
      </c>
      <c r="AA5517" s="1" t="s">
        <v>1355</v>
      </c>
      <c r="AC5517" s="1" t="s">
        <v>94</v>
      </c>
      <c r="AD5517" s="1" t="s">
        <v>5712</v>
      </c>
      <c r="AK5517" s="1" t="s">
        <v>63</v>
      </c>
      <c r="AN5517" s="1" t="s">
        <v>5712</v>
      </c>
      <c r="AP5517" s="1" t="s">
        <v>5712</v>
      </c>
      <c r="AR5517" s="1" t="s">
        <v>5712</v>
      </c>
      <c r="AT5517" s="1" t="s">
        <v>5712</v>
      </c>
      <c r="AV5517" s="1" t="s">
        <v>1356</v>
      </c>
      <c r="AX5517" s="1" t="s">
        <v>1357</v>
      </c>
      <c r="AZ5517" s="1" t="s">
        <v>1358</v>
      </c>
    </row>
    <row r="5518" spans="1:52" x14ac:dyDescent="0.35">
      <c r="A5518" s="1" t="s">
        <v>18740</v>
      </c>
      <c r="B5518" s="1" t="s">
        <v>18287</v>
      </c>
      <c r="C5518" s="1" t="s">
        <v>71</v>
      </c>
      <c r="D5518">
        <v>35</v>
      </c>
      <c r="E5518" s="1" t="s">
        <v>42</v>
      </c>
      <c r="F5518" s="1" t="s">
        <v>107</v>
      </c>
      <c r="G5518" s="1" t="s">
        <v>85</v>
      </c>
      <c r="H5518" s="1" t="s">
        <v>45</v>
      </c>
      <c r="I5518" s="1" t="s">
        <v>113</v>
      </c>
      <c r="J5518" s="1" t="s">
        <v>47</v>
      </c>
      <c r="K5518" s="1" t="s">
        <v>48</v>
      </c>
      <c r="L5518" s="1" t="s">
        <v>48</v>
      </c>
      <c r="M5518" s="1" t="s">
        <v>48</v>
      </c>
      <c r="N5518" s="1" t="s">
        <v>49</v>
      </c>
      <c r="O5518" s="1" t="s">
        <v>48</v>
      </c>
      <c r="P5518" s="1" t="s">
        <v>48</v>
      </c>
      <c r="Q5518" s="1" t="s">
        <v>48</v>
      </c>
      <c r="R5518" s="1" t="s">
        <v>48</v>
      </c>
      <c r="S5518" s="1" t="s">
        <v>48</v>
      </c>
      <c r="T5518" s="1" t="s">
        <v>48</v>
      </c>
      <c r="U5518" s="1" t="s">
        <v>48</v>
      </c>
      <c r="V5518" s="1" t="s">
        <v>48</v>
      </c>
      <c r="W5518" s="1" t="s">
        <v>48</v>
      </c>
      <c r="X5518" s="1" t="s">
        <v>116</v>
      </c>
      <c r="Y5518" s="1" t="s">
        <v>1359</v>
      </c>
      <c r="AC5518" s="1" t="s">
        <v>5712</v>
      </c>
      <c r="AD5518" s="1" t="s">
        <v>5712</v>
      </c>
      <c r="AK5518" s="1" t="s">
        <v>55</v>
      </c>
      <c r="AN5518" s="1" t="s">
        <v>81</v>
      </c>
      <c r="AP5518" s="1" t="s">
        <v>81</v>
      </c>
      <c r="AR5518" s="1" t="s">
        <v>5712</v>
      </c>
      <c r="AT5518" s="1" t="s">
        <v>87</v>
      </c>
      <c r="AU5518" s="1" t="s">
        <v>1360</v>
      </c>
      <c r="AV5518" s="1" t="s">
        <v>1361</v>
      </c>
    </row>
    <row r="5519" spans="1:52" x14ac:dyDescent="0.35">
      <c r="A5519" s="1" t="s">
        <v>18741</v>
      </c>
      <c r="B5519" s="1" t="s">
        <v>18287</v>
      </c>
      <c r="C5519" s="1" t="s">
        <v>41</v>
      </c>
      <c r="D5519">
        <v>48</v>
      </c>
      <c r="E5519" s="1" t="s">
        <v>42</v>
      </c>
      <c r="F5519" s="1" t="s">
        <v>43</v>
      </c>
      <c r="G5519" s="1" t="s">
        <v>98</v>
      </c>
      <c r="H5519" s="1" t="s">
        <v>45</v>
      </c>
      <c r="I5519" s="1" t="s">
        <v>113</v>
      </c>
      <c r="J5519" s="1" t="s">
        <v>80</v>
      </c>
      <c r="K5519" s="1" t="s">
        <v>48</v>
      </c>
      <c r="L5519" s="1" t="s">
        <v>48</v>
      </c>
      <c r="M5519" s="1" t="s">
        <v>48</v>
      </c>
      <c r="N5519" s="1" t="s">
        <v>48</v>
      </c>
      <c r="O5519" s="1" t="s">
        <v>48</v>
      </c>
      <c r="P5519" s="1" t="s">
        <v>48</v>
      </c>
      <c r="Q5519" s="1" t="s">
        <v>48</v>
      </c>
      <c r="R5519" s="1" t="s">
        <v>48</v>
      </c>
      <c r="S5519" s="1" t="s">
        <v>48</v>
      </c>
      <c r="T5519" s="1" t="s">
        <v>48</v>
      </c>
      <c r="U5519" s="1" t="s">
        <v>49</v>
      </c>
      <c r="V5519" s="1" t="s">
        <v>48</v>
      </c>
      <c r="W5519" s="1" t="s">
        <v>48</v>
      </c>
      <c r="X5519" s="1" t="s">
        <v>62</v>
      </c>
      <c r="Z5519" s="1" t="s">
        <v>1362</v>
      </c>
      <c r="AA5519" s="1" t="s">
        <v>1362</v>
      </c>
      <c r="AC5519" s="1" t="s">
        <v>120</v>
      </c>
      <c r="AD5519" s="1" t="s">
        <v>5712</v>
      </c>
      <c r="AK5519" s="1" t="s">
        <v>55</v>
      </c>
      <c r="AN5519" s="1" t="s">
        <v>5712</v>
      </c>
      <c r="AP5519" s="1" t="s">
        <v>5712</v>
      </c>
      <c r="AR5519" s="1" t="s">
        <v>5712</v>
      </c>
      <c r="AT5519" s="1" t="s">
        <v>5712</v>
      </c>
      <c r="AV5519" s="1" t="s">
        <v>1363</v>
      </c>
    </row>
    <row r="5520" spans="1:52" x14ac:dyDescent="0.35">
      <c r="A5520" s="1" t="s">
        <v>18742</v>
      </c>
      <c r="B5520" s="1" t="s">
        <v>18287</v>
      </c>
      <c r="C5520" s="1" t="s">
        <v>71</v>
      </c>
      <c r="D5520">
        <v>41</v>
      </c>
      <c r="E5520" s="1" t="s">
        <v>42</v>
      </c>
      <c r="F5520" s="1" t="s">
        <v>72</v>
      </c>
      <c r="G5520" s="1" t="s">
        <v>85</v>
      </c>
      <c r="H5520" s="1" t="s">
        <v>45</v>
      </c>
      <c r="I5520" s="1" t="s">
        <v>61</v>
      </c>
      <c r="J5520" s="1" t="s">
        <v>80</v>
      </c>
      <c r="K5520" s="1" t="s">
        <v>48</v>
      </c>
      <c r="L5520" s="1" t="s">
        <v>48</v>
      </c>
      <c r="M5520" s="1" t="s">
        <v>48</v>
      </c>
      <c r="N5520" s="1" t="s">
        <v>48</v>
      </c>
      <c r="O5520" s="1" t="s">
        <v>48</v>
      </c>
      <c r="P5520" s="1" t="s">
        <v>48</v>
      </c>
      <c r="Q5520" s="1" t="s">
        <v>48</v>
      </c>
      <c r="R5520" s="1" t="s">
        <v>48</v>
      </c>
      <c r="S5520" s="1" t="s">
        <v>48</v>
      </c>
      <c r="T5520" s="1" t="s">
        <v>48</v>
      </c>
      <c r="U5520" s="1" t="s">
        <v>48</v>
      </c>
      <c r="V5520" s="1" t="s">
        <v>49</v>
      </c>
      <c r="W5520" s="1" t="s">
        <v>48</v>
      </c>
      <c r="X5520" s="1" t="s">
        <v>62</v>
      </c>
      <c r="Z5520" s="1" t="s">
        <v>1364</v>
      </c>
      <c r="AA5520" s="1" t="s">
        <v>1364</v>
      </c>
      <c r="AC5520" s="1" t="s">
        <v>129</v>
      </c>
      <c r="AD5520" s="1" t="s">
        <v>5712</v>
      </c>
      <c r="AK5520" s="1" t="s">
        <v>77</v>
      </c>
      <c r="AN5520" s="1" t="s">
        <v>5712</v>
      </c>
      <c r="AP5520" s="1" t="s">
        <v>5712</v>
      </c>
      <c r="AR5520" s="1" t="s">
        <v>5712</v>
      </c>
      <c r="AT5520" s="1" t="s">
        <v>5712</v>
      </c>
      <c r="AV5520" s="1" t="s">
        <v>1365</v>
      </c>
      <c r="AW5520" s="1" t="s">
        <v>1366</v>
      </c>
      <c r="AX5520" s="1" t="s">
        <v>1367</v>
      </c>
    </row>
    <row r="5521" spans="1:51" x14ac:dyDescent="0.35">
      <c r="A5521" s="1" t="s">
        <v>18743</v>
      </c>
      <c r="B5521" s="1" t="s">
        <v>18287</v>
      </c>
      <c r="C5521" s="1" t="s">
        <v>71</v>
      </c>
      <c r="D5521">
        <v>35</v>
      </c>
      <c r="E5521" s="1" t="s">
        <v>42</v>
      </c>
      <c r="F5521" s="1" t="s">
        <v>43</v>
      </c>
      <c r="G5521" s="1" t="s">
        <v>98</v>
      </c>
      <c r="H5521" s="1" t="s">
        <v>45</v>
      </c>
      <c r="I5521" s="1" t="s">
        <v>46</v>
      </c>
      <c r="J5521" s="1" t="s">
        <v>47</v>
      </c>
      <c r="K5521" s="1" t="s">
        <v>49</v>
      </c>
      <c r="L5521" s="1" t="s">
        <v>48</v>
      </c>
      <c r="M5521" s="1" t="s">
        <v>48</v>
      </c>
      <c r="N5521" s="1" t="s">
        <v>48</v>
      </c>
      <c r="O5521" s="1" t="s">
        <v>48</v>
      </c>
      <c r="P5521" s="1" t="s">
        <v>48</v>
      </c>
      <c r="Q5521" s="1" t="s">
        <v>48</v>
      </c>
      <c r="R5521" s="1" t="s">
        <v>48</v>
      </c>
      <c r="S5521" s="1" t="s">
        <v>48</v>
      </c>
      <c r="T5521" s="1" t="s">
        <v>49</v>
      </c>
      <c r="U5521" s="1" t="s">
        <v>48</v>
      </c>
      <c r="V5521" s="1" t="s">
        <v>48</v>
      </c>
      <c r="W5521" s="1" t="s">
        <v>48</v>
      </c>
      <c r="X5521" s="1" t="s">
        <v>62</v>
      </c>
      <c r="AC5521" s="1" t="s">
        <v>5712</v>
      </c>
      <c r="AD5521" s="1" t="s">
        <v>5712</v>
      </c>
      <c r="AK5521" s="1" t="s">
        <v>55</v>
      </c>
      <c r="AN5521" s="1" t="s">
        <v>5712</v>
      </c>
      <c r="AP5521" s="1" t="s">
        <v>5712</v>
      </c>
      <c r="AR5521" s="1" t="s">
        <v>5712</v>
      </c>
      <c r="AT5521" s="1" t="s">
        <v>5712</v>
      </c>
      <c r="AV5521" s="1" t="s">
        <v>1368</v>
      </c>
    </row>
    <row r="5522" spans="1:51" x14ac:dyDescent="0.35">
      <c r="A5522" s="1" t="s">
        <v>18744</v>
      </c>
      <c r="B5522" s="1" t="s">
        <v>18287</v>
      </c>
      <c r="C5522" s="1" t="s">
        <v>71</v>
      </c>
      <c r="D5522">
        <v>68</v>
      </c>
      <c r="E5522" s="1" t="s">
        <v>65</v>
      </c>
      <c r="F5522" s="1" t="s">
        <v>66</v>
      </c>
      <c r="G5522" s="1" t="s">
        <v>44</v>
      </c>
      <c r="H5522" s="1" t="s">
        <v>79</v>
      </c>
      <c r="I5522" s="1" t="s">
        <v>110</v>
      </c>
      <c r="J5522" s="1" t="s">
        <v>47</v>
      </c>
      <c r="K5522" s="1" t="s">
        <v>48</v>
      </c>
      <c r="L5522" s="1" t="s">
        <v>49</v>
      </c>
      <c r="M5522" s="1" t="s">
        <v>48</v>
      </c>
      <c r="N5522" s="1" t="s">
        <v>48</v>
      </c>
      <c r="O5522" s="1" t="s">
        <v>48</v>
      </c>
      <c r="P5522" s="1" t="s">
        <v>48</v>
      </c>
      <c r="Q5522" s="1" t="s">
        <v>48</v>
      </c>
      <c r="R5522" s="1" t="s">
        <v>48</v>
      </c>
      <c r="S5522" s="1" t="s">
        <v>48</v>
      </c>
      <c r="T5522" s="1" t="s">
        <v>48</v>
      </c>
      <c r="U5522" s="1" t="s">
        <v>48</v>
      </c>
      <c r="V5522" s="1" t="s">
        <v>48</v>
      </c>
      <c r="W5522" s="1" t="s">
        <v>48</v>
      </c>
      <c r="X5522" s="1" t="s">
        <v>62</v>
      </c>
      <c r="Z5522" s="1" t="s">
        <v>1369</v>
      </c>
      <c r="AA5522" s="1" t="s">
        <v>1369</v>
      </c>
      <c r="AC5522" s="1" t="s">
        <v>94</v>
      </c>
      <c r="AD5522" s="1" t="s">
        <v>5712</v>
      </c>
      <c r="AK5522" s="1" t="s">
        <v>55</v>
      </c>
      <c r="AN5522" s="1" t="s">
        <v>5712</v>
      </c>
      <c r="AP5522" s="1" t="s">
        <v>81</v>
      </c>
      <c r="AR5522" s="1" t="s">
        <v>5712</v>
      </c>
      <c r="AT5522" s="1" t="s">
        <v>87</v>
      </c>
      <c r="AU5522" s="1" t="s">
        <v>1370</v>
      </c>
      <c r="AV5522" s="1" t="s">
        <v>1371</v>
      </c>
      <c r="AW5522" s="1" t="s">
        <v>1372</v>
      </c>
      <c r="AY5522" s="1" t="s">
        <v>1373</v>
      </c>
    </row>
    <row r="5523" spans="1:51" x14ac:dyDescent="0.35">
      <c r="A5523" s="1" t="s">
        <v>18745</v>
      </c>
      <c r="B5523" s="1" t="s">
        <v>18287</v>
      </c>
      <c r="C5523" s="1" t="s">
        <v>71</v>
      </c>
      <c r="D5523">
        <v>63</v>
      </c>
      <c r="E5523" s="1" t="s">
        <v>65</v>
      </c>
      <c r="F5523" s="1" t="s">
        <v>66</v>
      </c>
      <c r="G5523" s="1" t="s">
        <v>85</v>
      </c>
      <c r="H5523" s="1" t="s">
        <v>67</v>
      </c>
      <c r="I5523" s="1" t="s">
        <v>99</v>
      </c>
      <c r="J5523" s="1" t="s">
        <v>47</v>
      </c>
      <c r="K5523" s="1" t="s">
        <v>49</v>
      </c>
      <c r="L5523" s="1" t="s">
        <v>48</v>
      </c>
      <c r="M5523" s="1" t="s">
        <v>48</v>
      </c>
      <c r="N5523" s="1" t="s">
        <v>48</v>
      </c>
      <c r="O5523" s="1" t="s">
        <v>48</v>
      </c>
      <c r="P5523" s="1" t="s">
        <v>48</v>
      </c>
      <c r="Q5523" s="1" t="s">
        <v>48</v>
      </c>
      <c r="R5523" s="1" t="s">
        <v>48</v>
      </c>
      <c r="S5523" s="1" t="s">
        <v>48</v>
      </c>
      <c r="T5523" s="1" t="s">
        <v>48</v>
      </c>
      <c r="U5523" s="1" t="s">
        <v>48</v>
      </c>
      <c r="V5523" s="1" t="s">
        <v>48</v>
      </c>
      <c r="W5523" s="1" t="s">
        <v>48</v>
      </c>
      <c r="X5523" s="1" t="s">
        <v>62</v>
      </c>
      <c r="AC5523" s="1" t="s">
        <v>5712</v>
      </c>
      <c r="AD5523" s="1" t="s">
        <v>5712</v>
      </c>
      <c r="AK5523" s="1" t="s">
        <v>55</v>
      </c>
      <c r="AN5523" s="1" t="s">
        <v>81</v>
      </c>
      <c r="AP5523" s="1" t="s">
        <v>81</v>
      </c>
      <c r="AR5523" s="1" t="s">
        <v>5712</v>
      </c>
      <c r="AT5523" s="1" t="s">
        <v>82</v>
      </c>
      <c r="AU5523" s="1" t="s">
        <v>1374</v>
      </c>
      <c r="AV5523" s="1" t="s">
        <v>1375</v>
      </c>
    </row>
    <row r="5524" spans="1:51" x14ac:dyDescent="0.35">
      <c r="A5524" s="1" t="s">
        <v>18746</v>
      </c>
      <c r="B5524" s="1" t="s">
        <v>18287</v>
      </c>
      <c r="C5524" s="1" t="s">
        <v>71</v>
      </c>
      <c r="D5524">
        <v>55</v>
      </c>
      <c r="E5524" s="1" t="s">
        <v>65</v>
      </c>
      <c r="F5524" s="1" t="s">
        <v>72</v>
      </c>
      <c r="G5524" s="1" t="s">
        <v>98</v>
      </c>
      <c r="H5524" s="1" t="s">
        <v>45</v>
      </c>
      <c r="I5524" s="1" t="s">
        <v>99</v>
      </c>
      <c r="J5524" s="1" t="s">
        <v>47</v>
      </c>
      <c r="K5524" s="1" t="s">
        <v>49</v>
      </c>
      <c r="L5524" s="1" t="s">
        <v>48</v>
      </c>
      <c r="M5524" s="1" t="s">
        <v>48</v>
      </c>
      <c r="N5524" s="1" t="s">
        <v>48</v>
      </c>
      <c r="O5524" s="1" t="s">
        <v>48</v>
      </c>
      <c r="P5524" s="1" t="s">
        <v>48</v>
      </c>
      <c r="Q5524" s="1" t="s">
        <v>48</v>
      </c>
      <c r="R5524" s="1" t="s">
        <v>48</v>
      </c>
      <c r="S5524" s="1" t="s">
        <v>48</v>
      </c>
      <c r="T5524" s="1" t="s">
        <v>49</v>
      </c>
      <c r="U5524" s="1" t="s">
        <v>48</v>
      </c>
      <c r="V5524" s="1" t="s">
        <v>48</v>
      </c>
      <c r="W5524" s="1" t="s">
        <v>48</v>
      </c>
      <c r="X5524" s="1" t="s">
        <v>51</v>
      </c>
      <c r="Y5524" s="1" t="s">
        <v>1376</v>
      </c>
      <c r="Z5524" s="1" t="s">
        <v>1377</v>
      </c>
      <c r="AA5524" s="1" t="s">
        <v>1377</v>
      </c>
      <c r="AC5524" s="1" t="s">
        <v>120</v>
      </c>
      <c r="AD5524" s="1" t="s">
        <v>5712</v>
      </c>
      <c r="AK5524" s="1" t="s">
        <v>77</v>
      </c>
      <c r="AN5524" s="1" t="s">
        <v>5712</v>
      </c>
      <c r="AP5524" s="1" t="s">
        <v>5712</v>
      </c>
      <c r="AR5524" s="1" t="s">
        <v>5712</v>
      </c>
      <c r="AT5524" s="1" t="s">
        <v>5712</v>
      </c>
      <c r="AV5524" s="1" t="s">
        <v>1378</v>
      </c>
      <c r="AX5524" s="1" t="s">
        <v>1379</v>
      </c>
    </row>
    <row r="5525" spans="1:51" x14ac:dyDescent="0.35">
      <c r="A5525" s="1" t="s">
        <v>18747</v>
      </c>
      <c r="B5525" s="1" t="s">
        <v>18287</v>
      </c>
      <c r="C5525" s="1" t="s">
        <v>71</v>
      </c>
      <c r="D5525">
        <v>63</v>
      </c>
      <c r="E5525" s="1" t="s">
        <v>65</v>
      </c>
      <c r="F5525" s="1" t="s">
        <v>66</v>
      </c>
      <c r="G5525" s="1" t="s">
        <v>44</v>
      </c>
      <c r="H5525" s="1" t="s">
        <v>109</v>
      </c>
      <c r="I5525" s="1" t="s">
        <v>110</v>
      </c>
      <c r="J5525" s="1" t="s">
        <v>47</v>
      </c>
      <c r="K5525" s="1" t="s">
        <v>48</v>
      </c>
      <c r="L5525" s="1" t="s">
        <v>48</v>
      </c>
      <c r="M5525" s="1" t="s">
        <v>48</v>
      </c>
      <c r="N5525" s="1" t="s">
        <v>48</v>
      </c>
      <c r="O5525" s="1" t="s">
        <v>49</v>
      </c>
      <c r="P5525" s="1" t="s">
        <v>48</v>
      </c>
      <c r="Q5525" s="1" t="s">
        <v>48</v>
      </c>
      <c r="R5525" s="1" t="s">
        <v>48</v>
      </c>
      <c r="S5525" s="1" t="s">
        <v>48</v>
      </c>
      <c r="T5525" s="1" t="s">
        <v>48</v>
      </c>
      <c r="U5525" s="1" t="s">
        <v>48</v>
      </c>
      <c r="V5525" s="1" t="s">
        <v>48</v>
      </c>
      <c r="W5525" s="1" t="s">
        <v>48</v>
      </c>
      <c r="X5525" s="1" t="s">
        <v>75</v>
      </c>
      <c r="Y5525" s="1" t="s">
        <v>1380</v>
      </c>
      <c r="AC5525" s="1" t="s">
        <v>5712</v>
      </c>
      <c r="AD5525" s="1" t="s">
        <v>5712</v>
      </c>
      <c r="AK5525" s="1" t="s">
        <v>63</v>
      </c>
      <c r="AN5525" s="1" t="s">
        <v>5712</v>
      </c>
      <c r="AP5525" s="1" t="s">
        <v>5712</v>
      </c>
      <c r="AR5525" s="1" t="s">
        <v>5712</v>
      </c>
      <c r="AT5525" s="1" t="s">
        <v>5712</v>
      </c>
      <c r="AV5525" s="1" t="s">
        <v>1381</v>
      </c>
    </row>
    <row r="5526" spans="1:51" x14ac:dyDescent="0.35">
      <c r="A5526" s="1" t="s">
        <v>18748</v>
      </c>
      <c r="B5526" s="1" t="s">
        <v>18287</v>
      </c>
      <c r="C5526" s="1" t="s">
        <v>71</v>
      </c>
      <c r="D5526">
        <v>45</v>
      </c>
      <c r="E5526" s="1" t="s">
        <v>42</v>
      </c>
      <c r="F5526" s="1" t="s">
        <v>43</v>
      </c>
      <c r="G5526" s="1" t="s">
        <v>98</v>
      </c>
      <c r="H5526" s="1" t="s">
        <v>45</v>
      </c>
      <c r="I5526" s="1" t="s">
        <v>46</v>
      </c>
      <c r="J5526" s="1" t="s">
        <v>80</v>
      </c>
      <c r="K5526" s="1" t="s">
        <v>48</v>
      </c>
      <c r="L5526" s="1" t="s">
        <v>48</v>
      </c>
      <c r="M5526" s="1" t="s">
        <v>48</v>
      </c>
      <c r="N5526" s="1" t="s">
        <v>48</v>
      </c>
      <c r="O5526" s="1" t="s">
        <v>48</v>
      </c>
      <c r="P5526" s="1" t="s">
        <v>48</v>
      </c>
      <c r="Q5526" s="1" t="s">
        <v>48</v>
      </c>
      <c r="R5526" s="1" t="s">
        <v>48</v>
      </c>
      <c r="S5526" s="1" t="s">
        <v>48</v>
      </c>
      <c r="T5526" s="1" t="s">
        <v>48</v>
      </c>
      <c r="U5526" s="1" t="s">
        <v>49</v>
      </c>
      <c r="V5526" s="1" t="s">
        <v>48</v>
      </c>
      <c r="W5526" s="1" t="s">
        <v>48</v>
      </c>
      <c r="X5526" s="1" t="s">
        <v>62</v>
      </c>
      <c r="AC5526" s="1" t="s">
        <v>5712</v>
      </c>
      <c r="AD5526" s="1" t="s">
        <v>5712</v>
      </c>
      <c r="AK5526" s="1" t="s">
        <v>55</v>
      </c>
      <c r="AN5526" s="1" t="s">
        <v>5712</v>
      </c>
      <c r="AP5526" s="1" t="s">
        <v>5712</v>
      </c>
      <c r="AR5526" s="1" t="s">
        <v>5712</v>
      </c>
      <c r="AT5526" s="1" t="s">
        <v>5712</v>
      </c>
      <c r="AV5526" s="1" t="s">
        <v>1196</v>
      </c>
    </row>
    <row r="5527" spans="1:51" x14ac:dyDescent="0.35">
      <c r="A5527" s="1" t="s">
        <v>18749</v>
      </c>
      <c r="B5527" s="1" t="s">
        <v>18287</v>
      </c>
      <c r="C5527" s="1" t="s">
        <v>71</v>
      </c>
      <c r="D5527">
        <v>56</v>
      </c>
      <c r="E5527" s="1" t="s">
        <v>65</v>
      </c>
      <c r="F5527" s="1" t="s">
        <v>66</v>
      </c>
      <c r="G5527" s="1" t="s">
        <v>44</v>
      </c>
      <c r="H5527" s="1" t="s">
        <v>67</v>
      </c>
      <c r="I5527" s="1" t="s">
        <v>46</v>
      </c>
      <c r="J5527" s="1" t="s">
        <v>47</v>
      </c>
      <c r="K5527" s="1" t="s">
        <v>49</v>
      </c>
      <c r="L5527" s="1" t="s">
        <v>48</v>
      </c>
      <c r="M5527" s="1" t="s">
        <v>48</v>
      </c>
      <c r="N5527" s="1" t="s">
        <v>48</v>
      </c>
      <c r="O5527" s="1" t="s">
        <v>48</v>
      </c>
      <c r="P5527" s="1" t="s">
        <v>48</v>
      </c>
      <c r="Q5527" s="1" t="s">
        <v>48</v>
      </c>
      <c r="R5527" s="1" t="s">
        <v>48</v>
      </c>
      <c r="S5527" s="1" t="s">
        <v>48</v>
      </c>
      <c r="T5527" s="1" t="s">
        <v>48</v>
      </c>
      <c r="U5527" s="1" t="s">
        <v>48</v>
      </c>
      <c r="V5527" s="1" t="s">
        <v>48</v>
      </c>
      <c r="W5527" s="1" t="s">
        <v>48</v>
      </c>
      <c r="X5527" s="1" t="s">
        <v>62</v>
      </c>
      <c r="Z5527" s="1" t="s">
        <v>1382</v>
      </c>
      <c r="AA5527" s="1" t="s">
        <v>1382</v>
      </c>
      <c r="AC5527" s="1" t="s">
        <v>94</v>
      </c>
      <c r="AD5527" s="1" t="s">
        <v>5712</v>
      </c>
      <c r="AK5527" s="1" t="s">
        <v>55</v>
      </c>
      <c r="AN5527" s="1" t="s">
        <v>5712</v>
      </c>
      <c r="AP5527" s="1" t="s">
        <v>5712</v>
      </c>
      <c r="AR5527" s="1" t="s">
        <v>5712</v>
      </c>
      <c r="AT5527" s="1" t="s">
        <v>5712</v>
      </c>
      <c r="AV5527" s="1" t="s">
        <v>1383</v>
      </c>
    </row>
    <row r="5528" spans="1:51" x14ac:dyDescent="0.35">
      <c r="A5528" s="1" t="s">
        <v>18750</v>
      </c>
      <c r="B5528" s="1" t="s">
        <v>18287</v>
      </c>
      <c r="C5528" s="1" t="s">
        <v>71</v>
      </c>
      <c r="D5528">
        <v>67</v>
      </c>
      <c r="E5528" s="1" t="s">
        <v>65</v>
      </c>
      <c r="F5528" s="1" t="s">
        <v>66</v>
      </c>
      <c r="G5528" s="1" t="s">
        <v>44</v>
      </c>
      <c r="H5528" s="1" t="s">
        <v>67</v>
      </c>
      <c r="I5528" s="1" t="s">
        <v>90</v>
      </c>
      <c r="J5528" s="1" t="s">
        <v>47</v>
      </c>
      <c r="K5528" s="1" t="s">
        <v>48</v>
      </c>
      <c r="L5528" s="1" t="s">
        <v>48</v>
      </c>
      <c r="M5528" s="1" t="s">
        <v>49</v>
      </c>
      <c r="N5528" s="1" t="s">
        <v>48</v>
      </c>
      <c r="O5528" s="1" t="s">
        <v>48</v>
      </c>
      <c r="P5528" s="1" t="s">
        <v>48</v>
      </c>
      <c r="Q5528" s="1" t="s">
        <v>48</v>
      </c>
      <c r="R5528" s="1" t="s">
        <v>48</v>
      </c>
      <c r="S5528" s="1" t="s">
        <v>48</v>
      </c>
      <c r="T5528" s="1" t="s">
        <v>48</v>
      </c>
      <c r="U5528" s="1" t="s">
        <v>48</v>
      </c>
      <c r="V5528" s="1" t="s">
        <v>48</v>
      </c>
      <c r="W5528" s="1" t="s">
        <v>48</v>
      </c>
      <c r="X5528" s="1" t="s">
        <v>62</v>
      </c>
      <c r="Z5528" s="1" t="s">
        <v>1384</v>
      </c>
      <c r="AA5528" s="1" t="s">
        <v>1384</v>
      </c>
      <c r="AC5528" s="1" t="s">
        <v>129</v>
      </c>
      <c r="AD5528" s="1" t="s">
        <v>5712</v>
      </c>
      <c r="AK5528" s="1" t="s">
        <v>63</v>
      </c>
      <c r="AN5528" s="1" t="s">
        <v>81</v>
      </c>
      <c r="AP5528" s="1" t="s">
        <v>81</v>
      </c>
      <c r="AR5528" s="1" t="s">
        <v>5712</v>
      </c>
      <c r="AT5528" s="1" t="s">
        <v>82</v>
      </c>
      <c r="AU5528" s="1" t="s">
        <v>1385</v>
      </c>
      <c r="AV5528" s="1" t="s">
        <v>1386</v>
      </c>
    </row>
    <row r="5529" spans="1:51" x14ac:dyDescent="0.35">
      <c r="A5529" s="1" t="s">
        <v>18751</v>
      </c>
      <c r="B5529" s="1" t="s">
        <v>18287</v>
      </c>
      <c r="C5529" s="1" t="s">
        <v>71</v>
      </c>
      <c r="D5529">
        <v>64</v>
      </c>
      <c r="E5529" s="1" t="s">
        <v>65</v>
      </c>
      <c r="F5529" s="1" t="s">
        <v>43</v>
      </c>
      <c r="G5529" s="1" t="s">
        <v>44</v>
      </c>
      <c r="H5529" s="1" t="s">
        <v>67</v>
      </c>
      <c r="I5529" s="1" t="s">
        <v>46</v>
      </c>
      <c r="J5529" s="1" t="s">
        <v>47</v>
      </c>
      <c r="K5529" s="1" t="s">
        <v>48</v>
      </c>
      <c r="L5529" s="1" t="s">
        <v>49</v>
      </c>
      <c r="M5529" s="1" t="s">
        <v>48</v>
      </c>
      <c r="N5529" s="1" t="s">
        <v>48</v>
      </c>
      <c r="O5529" s="1" t="s">
        <v>48</v>
      </c>
      <c r="P5529" s="1" t="s">
        <v>48</v>
      </c>
      <c r="Q5529" s="1" t="s">
        <v>48</v>
      </c>
      <c r="R5529" s="1" t="s">
        <v>48</v>
      </c>
      <c r="S5529" s="1" t="s">
        <v>48</v>
      </c>
      <c r="T5529" s="1" t="s">
        <v>48</v>
      </c>
      <c r="U5529" s="1" t="s">
        <v>48</v>
      </c>
      <c r="V5529" s="1" t="s">
        <v>48</v>
      </c>
      <c r="W5529" s="1" t="s">
        <v>48</v>
      </c>
      <c r="X5529" s="1" t="s">
        <v>116</v>
      </c>
      <c r="Y5529" s="1" t="s">
        <v>1387</v>
      </c>
      <c r="AC5529" s="1" t="s">
        <v>5712</v>
      </c>
      <c r="AD5529" s="1" t="s">
        <v>5712</v>
      </c>
      <c r="AK5529" s="1" t="s">
        <v>101</v>
      </c>
      <c r="AN5529" s="1" t="s">
        <v>5712</v>
      </c>
      <c r="AP5529" s="1" t="s">
        <v>81</v>
      </c>
      <c r="AR5529" s="1" t="s">
        <v>5712</v>
      </c>
      <c r="AT5529" s="1" t="s">
        <v>87</v>
      </c>
      <c r="AU5529" s="1" t="s">
        <v>1388</v>
      </c>
      <c r="AV5529" s="1" t="s">
        <v>1389</v>
      </c>
    </row>
    <row r="5530" spans="1:51" x14ac:dyDescent="0.35">
      <c r="A5530" s="1" t="s">
        <v>18752</v>
      </c>
      <c r="B5530" s="1" t="s">
        <v>18287</v>
      </c>
      <c r="C5530" s="1" t="s">
        <v>71</v>
      </c>
      <c r="D5530">
        <v>31</v>
      </c>
      <c r="E5530" s="1" t="s">
        <v>57</v>
      </c>
      <c r="F5530" s="1" t="s">
        <v>66</v>
      </c>
      <c r="G5530" s="1" t="s">
        <v>59</v>
      </c>
      <c r="H5530" s="1" t="s">
        <v>79</v>
      </c>
      <c r="I5530" s="1" t="s">
        <v>125</v>
      </c>
      <c r="J5530" s="1" t="s">
        <v>47</v>
      </c>
      <c r="K5530" s="1" t="s">
        <v>49</v>
      </c>
      <c r="L5530" s="1" t="s">
        <v>48</v>
      </c>
      <c r="M5530" s="1" t="s">
        <v>48</v>
      </c>
      <c r="N5530" s="1" t="s">
        <v>48</v>
      </c>
      <c r="O5530" s="1" t="s">
        <v>48</v>
      </c>
      <c r="P5530" s="1" t="s">
        <v>48</v>
      </c>
      <c r="Q5530" s="1" t="s">
        <v>48</v>
      </c>
      <c r="R5530" s="1" t="s">
        <v>48</v>
      </c>
      <c r="S5530" s="1" t="s">
        <v>48</v>
      </c>
      <c r="T5530" s="1" t="s">
        <v>49</v>
      </c>
      <c r="U5530" s="1" t="s">
        <v>48</v>
      </c>
      <c r="V5530" s="1" t="s">
        <v>48</v>
      </c>
      <c r="W5530" s="1" t="s">
        <v>48</v>
      </c>
      <c r="X5530" s="1" t="s">
        <v>62</v>
      </c>
      <c r="AC5530" s="1" t="s">
        <v>5712</v>
      </c>
      <c r="AD5530" s="1" t="s">
        <v>5712</v>
      </c>
      <c r="AK5530" s="1" t="s">
        <v>63</v>
      </c>
      <c r="AN5530" s="1" t="s">
        <v>5712</v>
      </c>
      <c r="AP5530" s="1" t="s">
        <v>5712</v>
      </c>
      <c r="AR5530" s="1" t="s">
        <v>5712</v>
      </c>
      <c r="AT5530" s="1" t="s">
        <v>5712</v>
      </c>
      <c r="AV5530" s="1" t="s">
        <v>1390</v>
      </c>
    </row>
    <row r="5531" spans="1:51" x14ac:dyDescent="0.35">
      <c r="A5531" s="1" t="s">
        <v>18753</v>
      </c>
      <c r="B5531" s="1" t="s">
        <v>18287</v>
      </c>
      <c r="C5531" s="1" t="s">
        <v>41</v>
      </c>
      <c r="D5531">
        <v>42</v>
      </c>
      <c r="E5531" s="1" t="s">
        <v>42</v>
      </c>
      <c r="F5531" s="1" t="s">
        <v>107</v>
      </c>
      <c r="G5531" s="1" t="s">
        <v>73</v>
      </c>
      <c r="H5531" s="1" t="s">
        <v>79</v>
      </c>
      <c r="I5531" s="1" t="s">
        <v>74</v>
      </c>
      <c r="J5531" s="1" t="s">
        <v>47</v>
      </c>
      <c r="K5531" s="1" t="s">
        <v>48</v>
      </c>
      <c r="L5531" s="1" t="s">
        <v>48</v>
      </c>
      <c r="M5531" s="1" t="s">
        <v>48</v>
      </c>
      <c r="N5531" s="1" t="s">
        <v>48</v>
      </c>
      <c r="O5531" s="1" t="s">
        <v>48</v>
      </c>
      <c r="P5531" s="1" t="s">
        <v>49</v>
      </c>
      <c r="Q5531" s="1" t="s">
        <v>48</v>
      </c>
      <c r="R5531" s="1" t="s">
        <v>48</v>
      </c>
      <c r="S5531" s="1" t="s">
        <v>48</v>
      </c>
      <c r="T5531" s="1" t="s">
        <v>48</v>
      </c>
      <c r="U5531" s="1" t="s">
        <v>48</v>
      </c>
      <c r="V5531" s="1" t="s">
        <v>48</v>
      </c>
      <c r="W5531" s="1" t="s">
        <v>48</v>
      </c>
      <c r="X5531" s="1" t="s">
        <v>62</v>
      </c>
      <c r="AC5531" s="1" t="s">
        <v>5712</v>
      </c>
      <c r="AD5531" s="1" t="s">
        <v>5712</v>
      </c>
      <c r="AK5531" s="1" t="s">
        <v>63</v>
      </c>
      <c r="AN5531" s="1" t="s">
        <v>5712</v>
      </c>
      <c r="AP5531" s="1" t="s">
        <v>81</v>
      </c>
      <c r="AR5531" s="1" t="s">
        <v>5712</v>
      </c>
      <c r="AT5531" s="1" t="s">
        <v>87</v>
      </c>
      <c r="AU5531" s="1" t="s">
        <v>1391</v>
      </c>
      <c r="AV5531" s="1" t="s">
        <v>1392</v>
      </c>
      <c r="AX5531" s="1" t="s">
        <v>1393</v>
      </c>
    </row>
    <row r="5532" spans="1:51" x14ac:dyDescent="0.35">
      <c r="A5532" s="1" t="s">
        <v>18754</v>
      </c>
      <c r="B5532" s="1" t="s">
        <v>18287</v>
      </c>
      <c r="C5532" s="1" t="s">
        <v>71</v>
      </c>
      <c r="D5532">
        <v>43</v>
      </c>
      <c r="E5532" s="1" t="s">
        <v>42</v>
      </c>
      <c r="F5532" s="1" t="s">
        <v>107</v>
      </c>
      <c r="G5532" s="1" t="s">
        <v>98</v>
      </c>
      <c r="H5532" s="1" t="s">
        <v>45</v>
      </c>
      <c r="I5532" s="1" t="s">
        <v>74</v>
      </c>
      <c r="J5532" s="1" t="s">
        <v>47</v>
      </c>
      <c r="K5532" s="1" t="s">
        <v>49</v>
      </c>
      <c r="L5532" s="1" t="s">
        <v>48</v>
      </c>
      <c r="M5532" s="1" t="s">
        <v>48</v>
      </c>
      <c r="N5532" s="1" t="s">
        <v>48</v>
      </c>
      <c r="O5532" s="1" t="s">
        <v>48</v>
      </c>
      <c r="P5532" s="1" t="s">
        <v>48</v>
      </c>
      <c r="Q5532" s="1" t="s">
        <v>48</v>
      </c>
      <c r="R5532" s="1" t="s">
        <v>48</v>
      </c>
      <c r="S5532" s="1" t="s">
        <v>48</v>
      </c>
      <c r="T5532" s="1" t="s">
        <v>49</v>
      </c>
      <c r="U5532" s="1" t="s">
        <v>48</v>
      </c>
      <c r="V5532" s="1" t="s">
        <v>48</v>
      </c>
      <c r="W5532" s="1" t="s">
        <v>48</v>
      </c>
      <c r="X5532" s="1" t="s">
        <v>62</v>
      </c>
      <c r="AC5532" s="1" t="s">
        <v>5712</v>
      </c>
      <c r="AD5532" s="1" t="s">
        <v>5712</v>
      </c>
      <c r="AK5532" s="1" t="s">
        <v>55</v>
      </c>
      <c r="AN5532" s="1" t="s">
        <v>5712</v>
      </c>
      <c r="AP5532" s="1" t="s">
        <v>5712</v>
      </c>
      <c r="AR5532" s="1" t="s">
        <v>5712</v>
      </c>
      <c r="AT5532" s="1" t="s">
        <v>5712</v>
      </c>
      <c r="AV5532" s="1" t="s">
        <v>1394</v>
      </c>
    </row>
    <row r="5533" spans="1:51" x14ac:dyDescent="0.35">
      <c r="A5533" s="1" t="s">
        <v>18755</v>
      </c>
      <c r="B5533" s="1" t="s">
        <v>18287</v>
      </c>
      <c r="C5533" s="1" t="s">
        <v>71</v>
      </c>
      <c r="D5533">
        <v>39</v>
      </c>
      <c r="E5533" s="1" t="s">
        <v>42</v>
      </c>
      <c r="F5533" s="1" t="s">
        <v>43</v>
      </c>
      <c r="G5533" s="1" t="s">
        <v>44</v>
      </c>
      <c r="H5533" s="1" t="s">
        <v>45</v>
      </c>
      <c r="I5533" s="1" t="s">
        <v>113</v>
      </c>
      <c r="J5533" s="1" t="s">
        <v>47</v>
      </c>
      <c r="K5533" s="1" t="s">
        <v>48</v>
      </c>
      <c r="L5533" s="1" t="s">
        <v>49</v>
      </c>
      <c r="M5533" s="1" t="s">
        <v>48</v>
      </c>
      <c r="N5533" s="1" t="s">
        <v>48</v>
      </c>
      <c r="O5533" s="1" t="s">
        <v>48</v>
      </c>
      <c r="P5533" s="1" t="s">
        <v>48</v>
      </c>
      <c r="Q5533" s="1" t="s">
        <v>48</v>
      </c>
      <c r="R5533" s="1" t="s">
        <v>48</v>
      </c>
      <c r="S5533" s="1" t="s">
        <v>48</v>
      </c>
      <c r="T5533" s="1" t="s">
        <v>48</v>
      </c>
      <c r="U5533" s="1" t="s">
        <v>48</v>
      </c>
      <c r="V5533" s="1" t="s">
        <v>48</v>
      </c>
      <c r="W5533" s="1" t="s">
        <v>48</v>
      </c>
      <c r="X5533" s="1" t="s">
        <v>62</v>
      </c>
      <c r="Z5533" s="1" t="s">
        <v>1395</v>
      </c>
      <c r="AA5533" s="1" t="s">
        <v>1395</v>
      </c>
      <c r="AC5533" s="1" t="s">
        <v>129</v>
      </c>
      <c r="AD5533" s="1" t="s">
        <v>5712</v>
      </c>
      <c r="AK5533" s="1" t="s">
        <v>63</v>
      </c>
      <c r="AN5533" s="1" t="s">
        <v>5712</v>
      </c>
      <c r="AP5533" s="1" t="s">
        <v>5712</v>
      </c>
      <c r="AR5533" s="1" t="s">
        <v>5712</v>
      </c>
      <c r="AT5533" s="1" t="s">
        <v>5712</v>
      </c>
      <c r="AV5533" s="1" t="s">
        <v>1396</v>
      </c>
    </row>
    <row r="5534" spans="1:51" x14ac:dyDescent="0.35">
      <c r="A5534" s="1" t="s">
        <v>18756</v>
      </c>
      <c r="B5534" s="1" t="s">
        <v>18287</v>
      </c>
      <c r="C5534" s="1" t="s">
        <v>71</v>
      </c>
      <c r="D5534">
        <v>60</v>
      </c>
      <c r="E5534" s="1" t="s">
        <v>65</v>
      </c>
      <c r="F5534" s="1" t="s">
        <v>72</v>
      </c>
      <c r="G5534" s="1" t="s">
        <v>98</v>
      </c>
      <c r="H5534" s="1" t="s">
        <v>45</v>
      </c>
      <c r="I5534" s="1" t="s">
        <v>74</v>
      </c>
      <c r="J5534" s="1" t="s">
        <v>47</v>
      </c>
      <c r="K5534" s="1" t="s">
        <v>49</v>
      </c>
      <c r="L5534" s="1" t="s">
        <v>48</v>
      </c>
      <c r="M5534" s="1" t="s">
        <v>48</v>
      </c>
      <c r="N5534" s="1" t="s">
        <v>48</v>
      </c>
      <c r="O5534" s="1" t="s">
        <v>48</v>
      </c>
      <c r="P5534" s="1" t="s">
        <v>48</v>
      </c>
      <c r="Q5534" s="1" t="s">
        <v>48</v>
      </c>
      <c r="R5534" s="1" t="s">
        <v>48</v>
      </c>
      <c r="S5534" s="1" t="s">
        <v>48</v>
      </c>
      <c r="T5534" s="1" t="s">
        <v>49</v>
      </c>
      <c r="U5534" s="1" t="s">
        <v>48</v>
      </c>
      <c r="V5534" s="1" t="s">
        <v>48</v>
      </c>
      <c r="W5534" s="1" t="s">
        <v>48</v>
      </c>
      <c r="X5534" s="1" t="s">
        <v>75</v>
      </c>
      <c r="Y5534" s="1" t="s">
        <v>1397</v>
      </c>
      <c r="AC5534" s="1" t="s">
        <v>5712</v>
      </c>
      <c r="AD5534" s="1" t="s">
        <v>5712</v>
      </c>
      <c r="AK5534" s="1" t="s">
        <v>55</v>
      </c>
      <c r="AN5534" s="1" t="s">
        <v>5712</v>
      </c>
      <c r="AP5534" s="1" t="s">
        <v>5712</v>
      </c>
      <c r="AR5534" s="1" t="s">
        <v>5712</v>
      </c>
      <c r="AT5534" s="1" t="s">
        <v>5712</v>
      </c>
      <c r="AV5534" s="1" t="s">
        <v>1398</v>
      </c>
      <c r="AX5534" s="1" t="s">
        <v>1399</v>
      </c>
    </row>
    <row r="5535" spans="1:51" x14ac:dyDescent="0.35">
      <c r="A5535" s="1" t="s">
        <v>18757</v>
      </c>
      <c r="B5535" s="1" t="s">
        <v>18287</v>
      </c>
      <c r="C5535" s="1" t="s">
        <v>71</v>
      </c>
      <c r="D5535">
        <v>86</v>
      </c>
      <c r="E5535" s="1" t="s">
        <v>65</v>
      </c>
      <c r="F5535" s="1" t="s">
        <v>66</v>
      </c>
      <c r="G5535" s="1" t="s">
        <v>73</v>
      </c>
      <c r="H5535" s="1" t="s">
        <v>67</v>
      </c>
      <c r="I5535" s="1" t="s">
        <v>68</v>
      </c>
      <c r="J5535" s="1" t="s">
        <v>80</v>
      </c>
      <c r="K5535" s="1" t="s">
        <v>48</v>
      </c>
      <c r="L5535" s="1" t="s">
        <v>48</v>
      </c>
      <c r="M5535" s="1" t="s">
        <v>48</v>
      </c>
      <c r="N5535" s="1" t="s">
        <v>48</v>
      </c>
      <c r="O5535" s="1" t="s">
        <v>48</v>
      </c>
      <c r="P5535" s="1" t="s">
        <v>48</v>
      </c>
      <c r="Q5535" s="1" t="s">
        <v>48</v>
      </c>
      <c r="R5535" s="1" t="s">
        <v>48</v>
      </c>
      <c r="S5535" s="1" t="s">
        <v>48</v>
      </c>
      <c r="T5535" s="1" t="s">
        <v>48</v>
      </c>
      <c r="U5535" s="1" t="s">
        <v>48</v>
      </c>
      <c r="V5535" s="1" t="s">
        <v>49</v>
      </c>
      <c r="W5535" s="1" t="s">
        <v>48</v>
      </c>
      <c r="X5535" s="1" t="s">
        <v>62</v>
      </c>
      <c r="AC5535" s="1" t="s">
        <v>5712</v>
      </c>
      <c r="AD5535" s="1" t="s">
        <v>5712</v>
      </c>
      <c r="AK5535" s="1" t="s">
        <v>63</v>
      </c>
      <c r="AN5535" s="1" t="s">
        <v>5712</v>
      </c>
      <c r="AP5535" s="1" t="s">
        <v>5712</v>
      </c>
      <c r="AR5535" s="1" t="s">
        <v>5712</v>
      </c>
      <c r="AT5535" s="1" t="s">
        <v>5712</v>
      </c>
      <c r="AV5535" s="1" t="s">
        <v>48</v>
      </c>
    </row>
    <row r="5536" spans="1:51" x14ac:dyDescent="0.35">
      <c r="A5536" s="1" t="s">
        <v>18758</v>
      </c>
      <c r="B5536" s="1" t="s">
        <v>18287</v>
      </c>
      <c r="C5536" s="1" t="s">
        <v>71</v>
      </c>
      <c r="D5536">
        <v>55</v>
      </c>
      <c r="E5536" s="1" t="s">
        <v>65</v>
      </c>
      <c r="F5536" s="1" t="s">
        <v>43</v>
      </c>
      <c r="G5536" s="1" t="s">
        <v>98</v>
      </c>
      <c r="H5536" s="1" t="s">
        <v>45</v>
      </c>
      <c r="I5536" s="1" t="s">
        <v>46</v>
      </c>
      <c r="J5536" s="1" t="s">
        <v>47</v>
      </c>
      <c r="K5536" s="1" t="s">
        <v>48</v>
      </c>
      <c r="L5536" s="1" t="s">
        <v>48</v>
      </c>
      <c r="M5536" s="1" t="s">
        <v>48</v>
      </c>
      <c r="N5536" s="1" t="s">
        <v>49</v>
      </c>
      <c r="O5536" s="1" t="s">
        <v>48</v>
      </c>
      <c r="P5536" s="1" t="s">
        <v>48</v>
      </c>
      <c r="Q5536" s="1" t="s">
        <v>48</v>
      </c>
      <c r="R5536" s="1" t="s">
        <v>48</v>
      </c>
      <c r="S5536" s="1" t="s">
        <v>48</v>
      </c>
      <c r="T5536" s="1" t="s">
        <v>48</v>
      </c>
      <c r="U5536" s="1" t="s">
        <v>48</v>
      </c>
      <c r="V5536" s="1" t="s">
        <v>48</v>
      </c>
      <c r="W5536" s="1" t="s">
        <v>48</v>
      </c>
      <c r="X5536" s="1" t="s">
        <v>145</v>
      </c>
      <c r="Y5536" s="1" t="s">
        <v>1400</v>
      </c>
      <c r="Z5536" s="1" t="s">
        <v>1401</v>
      </c>
      <c r="AA5536" s="1" t="s">
        <v>1401</v>
      </c>
      <c r="AC5536" s="1" t="s">
        <v>94</v>
      </c>
      <c r="AD5536" s="1" t="s">
        <v>5712</v>
      </c>
      <c r="AK5536" s="1" t="s">
        <v>55</v>
      </c>
      <c r="AN5536" s="1" t="s">
        <v>5712</v>
      </c>
      <c r="AP5536" s="1" t="s">
        <v>5712</v>
      </c>
      <c r="AR5536" s="1" t="s">
        <v>5712</v>
      </c>
      <c r="AT5536" s="1" t="s">
        <v>5712</v>
      </c>
      <c r="AV5536" s="1" t="s">
        <v>1402</v>
      </c>
    </row>
    <row r="5537" spans="1:52" ht="159.5" x14ac:dyDescent="0.35">
      <c r="A5537" s="1" t="s">
        <v>18759</v>
      </c>
      <c r="B5537" s="1" t="s">
        <v>18287</v>
      </c>
      <c r="C5537" s="1" t="s">
        <v>41</v>
      </c>
      <c r="D5537">
        <v>71</v>
      </c>
      <c r="E5537" s="1" t="s">
        <v>65</v>
      </c>
      <c r="F5537" s="1" t="s">
        <v>72</v>
      </c>
      <c r="G5537" s="1" t="s">
        <v>73</v>
      </c>
      <c r="H5537" s="1" t="s">
        <v>67</v>
      </c>
      <c r="I5537" s="1" t="s">
        <v>68</v>
      </c>
      <c r="J5537" s="1" t="s">
        <v>80</v>
      </c>
      <c r="K5537" s="1" t="s">
        <v>48</v>
      </c>
      <c r="L5537" s="1" t="s">
        <v>48</v>
      </c>
      <c r="M5537" s="1" t="s">
        <v>48</v>
      </c>
      <c r="N5537" s="1" t="s">
        <v>48</v>
      </c>
      <c r="O5537" s="1" t="s">
        <v>48</v>
      </c>
      <c r="P5537" s="1" t="s">
        <v>48</v>
      </c>
      <c r="Q5537" s="1" t="s">
        <v>48</v>
      </c>
      <c r="R5537" s="1" t="s">
        <v>48</v>
      </c>
      <c r="S5537" s="1" t="s">
        <v>48</v>
      </c>
      <c r="T5537" s="1" t="s">
        <v>48</v>
      </c>
      <c r="U5537" s="1" t="s">
        <v>49</v>
      </c>
      <c r="V5537" s="1" t="s">
        <v>48</v>
      </c>
      <c r="W5537" s="1" t="s">
        <v>48</v>
      </c>
      <c r="X5537" s="1" t="s">
        <v>145</v>
      </c>
      <c r="Y5537" s="2" t="s">
        <v>1403</v>
      </c>
      <c r="Z5537" s="2" t="s">
        <v>1404</v>
      </c>
      <c r="AA5537" s="2" t="s">
        <v>1404</v>
      </c>
      <c r="AC5537" s="1" t="s">
        <v>94</v>
      </c>
      <c r="AD5537" s="1" t="s">
        <v>5712</v>
      </c>
      <c r="AK5537" s="1" t="s">
        <v>77</v>
      </c>
      <c r="AN5537" s="1" t="s">
        <v>5712</v>
      </c>
      <c r="AP5537" s="1" t="s">
        <v>5712</v>
      </c>
      <c r="AR5537" s="1" t="s">
        <v>5712</v>
      </c>
      <c r="AT5537" s="1" t="s">
        <v>5712</v>
      </c>
      <c r="AV5537" s="2" t="s">
        <v>1405</v>
      </c>
    </row>
    <row r="5538" spans="1:52" x14ac:dyDescent="0.35">
      <c r="A5538" s="1" t="s">
        <v>18760</v>
      </c>
      <c r="B5538" s="1" t="s">
        <v>18287</v>
      </c>
      <c r="C5538" s="1" t="s">
        <v>71</v>
      </c>
      <c r="D5538">
        <v>30</v>
      </c>
      <c r="E5538" s="1" t="s">
        <v>57</v>
      </c>
      <c r="F5538" s="1" t="s">
        <v>107</v>
      </c>
      <c r="G5538" s="1" t="s">
        <v>85</v>
      </c>
      <c r="H5538" s="1" t="s">
        <v>79</v>
      </c>
      <c r="I5538" s="1" t="s">
        <v>113</v>
      </c>
      <c r="J5538" s="1" t="s">
        <v>47</v>
      </c>
      <c r="K5538" s="1" t="s">
        <v>49</v>
      </c>
      <c r="L5538" s="1" t="s">
        <v>48</v>
      </c>
      <c r="M5538" s="1" t="s">
        <v>48</v>
      </c>
      <c r="N5538" s="1" t="s">
        <v>48</v>
      </c>
      <c r="O5538" s="1" t="s">
        <v>48</v>
      </c>
      <c r="P5538" s="1" t="s">
        <v>48</v>
      </c>
      <c r="Q5538" s="1" t="s">
        <v>48</v>
      </c>
      <c r="R5538" s="1" t="s">
        <v>48</v>
      </c>
      <c r="S5538" s="1" t="s">
        <v>48</v>
      </c>
      <c r="T5538" s="1" t="s">
        <v>49</v>
      </c>
      <c r="U5538" s="1" t="s">
        <v>48</v>
      </c>
      <c r="V5538" s="1" t="s">
        <v>48</v>
      </c>
      <c r="W5538" s="1" t="s">
        <v>48</v>
      </c>
      <c r="X5538" s="1" t="s">
        <v>62</v>
      </c>
      <c r="Z5538" s="1" t="s">
        <v>1406</v>
      </c>
      <c r="AA5538" s="1" t="s">
        <v>1406</v>
      </c>
      <c r="AC5538" s="1" t="s">
        <v>129</v>
      </c>
      <c r="AD5538" s="1" t="s">
        <v>5712</v>
      </c>
      <c r="AK5538" s="1" t="s">
        <v>55</v>
      </c>
      <c r="AN5538" s="1" t="s">
        <v>5712</v>
      </c>
      <c r="AP5538" s="1" t="s">
        <v>81</v>
      </c>
      <c r="AR5538" s="1" t="s">
        <v>5712</v>
      </c>
      <c r="AT5538" s="1" t="s">
        <v>87</v>
      </c>
      <c r="AU5538" s="1" t="s">
        <v>1407</v>
      </c>
      <c r="AV5538" s="1" t="s">
        <v>1408</v>
      </c>
    </row>
    <row r="5539" spans="1:52" x14ac:dyDescent="0.35">
      <c r="A5539" s="1" t="s">
        <v>18761</v>
      </c>
      <c r="B5539" s="1" t="s">
        <v>18287</v>
      </c>
      <c r="C5539" s="1" t="s">
        <v>71</v>
      </c>
      <c r="D5539">
        <v>45</v>
      </c>
      <c r="E5539" s="1" t="s">
        <v>42</v>
      </c>
      <c r="F5539" s="1" t="s">
        <v>107</v>
      </c>
      <c r="G5539" s="1" t="s">
        <v>44</v>
      </c>
      <c r="H5539" s="1" t="s">
        <v>45</v>
      </c>
      <c r="I5539" s="1" t="s">
        <v>113</v>
      </c>
      <c r="J5539" s="1" t="s">
        <v>80</v>
      </c>
      <c r="K5539" s="1" t="s">
        <v>48</v>
      </c>
      <c r="L5539" s="1" t="s">
        <v>48</v>
      </c>
      <c r="M5539" s="1" t="s">
        <v>48</v>
      </c>
      <c r="N5539" s="1" t="s">
        <v>49</v>
      </c>
      <c r="O5539" s="1" t="s">
        <v>48</v>
      </c>
      <c r="P5539" s="1" t="s">
        <v>48</v>
      </c>
      <c r="Q5539" s="1" t="s">
        <v>48</v>
      </c>
      <c r="R5539" s="1" t="s">
        <v>48</v>
      </c>
      <c r="S5539" s="1" t="s">
        <v>48</v>
      </c>
      <c r="T5539" s="1" t="s">
        <v>48</v>
      </c>
      <c r="U5539" s="1" t="s">
        <v>48</v>
      </c>
      <c r="V5539" s="1" t="s">
        <v>48</v>
      </c>
      <c r="W5539" s="1" t="s">
        <v>48</v>
      </c>
      <c r="X5539" s="1" t="s">
        <v>62</v>
      </c>
      <c r="AC5539" s="1" t="s">
        <v>5712</v>
      </c>
      <c r="AD5539" s="1" t="s">
        <v>5712</v>
      </c>
      <c r="AK5539" s="1" t="s">
        <v>55</v>
      </c>
      <c r="AN5539" s="1" t="s">
        <v>5712</v>
      </c>
      <c r="AP5539" s="1" t="s">
        <v>5712</v>
      </c>
      <c r="AR5539" s="1" t="s">
        <v>5712</v>
      </c>
      <c r="AT5539" s="1" t="s">
        <v>5712</v>
      </c>
      <c r="AV5539" s="1" t="s">
        <v>1409</v>
      </c>
    </row>
    <row r="5540" spans="1:52" x14ac:dyDescent="0.35">
      <c r="A5540" s="1" t="s">
        <v>18762</v>
      </c>
      <c r="B5540" s="1" t="s">
        <v>18287</v>
      </c>
      <c r="C5540" s="1" t="s">
        <v>41</v>
      </c>
      <c r="D5540">
        <v>61</v>
      </c>
      <c r="E5540" s="1" t="s">
        <v>65</v>
      </c>
      <c r="F5540" s="1" t="s">
        <v>72</v>
      </c>
      <c r="G5540" s="1" t="s">
        <v>59</v>
      </c>
      <c r="H5540" s="1" t="s">
        <v>45</v>
      </c>
      <c r="I5540" s="1" t="s">
        <v>113</v>
      </c>
      <c r="J5540" s="1" t="s">
        <v>80</v>
      </c>
      <c r="K5540" s="1" t="s">
        <v>48</v>
      </c>
      <c r="L5540" s="1" t="s">
        <v>48</v>
      </c>
      <c r="M5540" s="1" t="s">
        <v>48</v>
      </c>
      <c r="N5540" s="1" t="s">
        <v>48</v>
      </c>
      <c r="O5540" s="1" t="s">
        <v>48</v>
      </c>
      <c r="P5540" s="1" t="s">
        <v>48</v>
      </c>
      <c r="Q5540" s="1" t="s">
        <v>48</v>
      </c>
      <c r="R5540" s="1" t="s">
        <v>48</v>
      </c>
      <c r="S5540" s="1" t="s">
        <v>48</v>
      </c>
      <c r="T5540" s="1" t="s">
        <v>48</v>
      </c>
      <c r="U5540" s="1" t="s">
        <v>48</v>
      </c>
      <c r="V5540" s="1" t="s">
        <v>49</v>
      </c>
      <c r="W5540" s="1" t="s">
        <v>48</v>
      </c>
      <c r="X5540" s="1" t="s">
        <v>62</v>
      </c>
      <c r="Z5540" s="1" t="s">
        <v>1410</v>
      </c>
      <c r="AA5540" s="1" t="s">
        <v>1410</v>
      </c>
      <c r="AC5540" s="1" t="s">
        <v>94</v>
      </c>
      <c r="AD5540" s="1" t="s">
        <v>5712</v>
      </c>
      <c r="AK5540" s="1" t="s">
        <v>63</v>
      </c>
      <c r="AN5540" s="1" t="s">
        <v>5712</v>
      </c>
      <c r="AP5540" s="1" t="s">
        <v>5712</v>
      </c>
      <c r="AR5540" s="1" t="s">
        <v>5712</v>
      </c>
      <c r="AT5540" s="1" t="s">
        <v>5712</v>
      </c>
      <c r="AV5540" s="1" t="s">
        <v>1411</v>
      </c>
      <c r="AX5540" s="1" t="s">
        <v>1412</v>
      </c>
      <c r="AY5540" s="1" t="s">
        <v>1413</v>
      </c>
      <c r="AZ5540" s="1" t="s">
        <v>1414</v>
      </c>
    </row>
    <row r="5541" spans="1:52" x14ac:dyDescent="0.35">
      <c r="A5541" s="1" t="s">
        <v>18763</v>
      </c>
      <c r="B5541" s="1" t="s">
        <v>18287</v>
      </c>
      <c r="C5541" s="1" t="s">
        <v>71</v>
      </c>
      <c r="D5541">
        <v>31</v>
      </c>
      <c r="E5541" s="1" t="s">
        <v>57</v>
      </c>
      <c r="F5541" s="1" t="s">
        <v>107</v>
      </c>
      <c r="G5541" s="1" t="s">
        <v>85</v>
      </c>
      <c r="H5541" s="1" t="s">
        <v>45</v>
      </c>
      <c r="I5541" s="1" t="s">
        <v>99</v>
      </c>
      <c r="J5541" s="1" t="s">
        <v>47</v>
      </c>
      <c r="K5541" s="1" t="s">
        <v>49</v>
      </c>
      <c r="L5541" s="1" t="s">
        <v>48</v>
      </c>
      <c r="M5541" s="1" t="s">
        <v>48</v>
      </c>
      <c r="N5541" s="1" t="s">
        <v>48</v>
      </c>
      <c r="O5541" s="1" t="s">
        <v>48</v>
      </c>
      <c r="P5541" s="1" t="s">
        <v>48</v>
      </c>
      <c r="Q5541" s="1" t="s">
        <v>48</v>
      </c>
      <c r="R5541" s="1" t="s">
        <v>48</v>
      </c>
      <c r="S5541" s="1" t="s">
        <v>48</v>
      </c>
      <c r="T5541" s="1" t="s">
        <v>49</v>
      </c>
      <c r="U5541" s="1" t="s">
        <v>48</v>
      </c>
      <c r="V5541" s="1" t="s">
        <v>48</v>
      </c>
      <c r="W5541" s="1" t="s">
        <v>48</v>
      </c>
      <c r="X5541" s="1" t="s">
        <v>62</v>
      </c>
      <c r="AC5541" s="1" t="s">
        <v>5712</v>
      </c>
      <c r="AD5541" s="1" t="s">
        <v>5712</v>
      </c>
      <c r="AK5541" s="1" t="s">
        <v>77</v>
      </c>
      <c r="AN5541" s="1" t="s">
        <v>5712</v>
      </c>
      <c r="AP5541" s="1" t="s">
        <v>5712</v>
      </c>
      <c r="AR5541" s="1" t="s">
        <v>5712</v>
      </c>
      <c r="AT5541" s="1" t="s">
        <v>5712</v>
      </c>
      <c r="AV5541" s="1" t="s">
        <v>1415</v>
      </c>
    </row>
    <row r="5542" spans="1:52" x14ac:dyDescent="0.35">
      <c r="A5542" s="1" t="s">
        <v>18764</v>
      </c>
      <c r="B5542" s="1" t="s">
        <v>18287</v>
      </c>
      <c r="C5542" s="1" t="s">
        <v>41</v>
      </c>
      <c r="D5542">
        <v>68</v>
      </c>
      <c r="E5542" s="1" t="s">
        <v>65</v>
      </c>
      <c r="F5542" s="1" t="s">
        <v>66</v>
      </c>
      <c r="G5542" s="1" t="s">
        <v>98</v>
      </c>
      <c r="H5542" s="1" t="s">
        <v>67</v>
      </c>
      <c r="I5542" s="1" t="s">
        <v>61</v>
      </c>
      <c r="J5542" s="1" t="s">
        <v>47</v>
      </c>
      <c r="K5542" s="1" t="s">
        <v>48</v>
      </c>
      <c r="L5542" s="1" t="s">
        <v>48</v>
      </c>
      <c r="M5542" s="1" t="s">
        <v>49</v>
      </c>
      <c r="N5542" s="1" t="s">
        <v>48</v>
      </c>
      <c r="O5542" s="1" t="s">
        <v>48</v>
      </c>
      <c r="P5542" s="1" t="s">
        <v>48</v>
      </c>
      <c r="Q5542" s="1" t="s">
        <v>48</v>
      </c>
      <c r="R5542" s="1" t="s">
        <v>48</v>
      </c>
      <c r="S5542" s="1" t="s">
        <v>48</v>
      </c>
      <c r="T5542" s="1" t="s">
        <v>48</v>
      </c>
      <c r="U5542" s="1" t="s">
        <v>48</v>
      </c>
      <c r="V5542" s="1" t="s">
        <v>48</v>
      </c>
      <c r="W5542" s="1" t="s">
        <v>48</v>
      </c>
      <c r="X5542" s="1" t="s">
        <v>62</v>
      </c>
      <c r="Z5542" s="1" t="s">
        <v>1416</v>
      </c>
      <c r="AA5542" s="1" t="s">
        <v>1416</v>
      </c>
      <c r="AC5542" s="1" t="s">
        <v>103</v>
      </c>
      <c r="AD5542" s="1" t="s">
        <v>5712</v>
      </c>
      <c r="AK5542" s="1" t="s">
        <v>77</v>
      </c>
      <c r="AN5542" s="1" t="s">
        <v>5712</v>
      </c>
      <c r="AP5542" s="1" t="s">
        <v>81</v>
      </c>
      <c r="AR5542" s="1" t="s">
        <v>5712</v>
      </c>
      <c r="AT5542" s="1" t="s">
        <v>87</v>
      </c>
      <c r="AU5542" s="1" t="s">
        <v>1417</v>
      </c>
      <c r="AV5542" s="1" t="s">
        <v>1418</v>
      </c>
    </row>
    <row r="5543" spans="1:52" x14ac:dyDescent="0.35">
      <c r="A5543" s="1" t="s">
        <v>18765</v>
      </c>
      <c r="B5543" s="1" t="s">
        <v>18287</v>
      </c>
      <c r="C5543" s="1" t="s">
        <v>71</v>
      </c>
      <c r="D5543">
        <v>33</v>
      </c>
      <c r="E5543" s="1" t="s">
        <v>57</v>
      </c>
      <c r="F5543" s="1" t="s">
        <v>72</v>
      </c>
      <c r="G5543" s="1" t="s">
        <v>98</v>
      </c>
      <c r="H5543" s="1" t="s">
        <v>79</v>
      </c>
      <c r="I5543" s="1" t="s">
        <v>61</v>
      </c>
      <c r="J5543" s="1" t="s">
        <v>47</v>
      </c>
      <c r="K5543" s="1" t="s">
        <v>48</v>
      </c>
      <c r="L5543" s="1" t="s">
        <v>48</v>
      </c>
      <c r="M5543" s="1" t="s">
        <v>48</v>
      </c>
      <c r="N5543" s="1" t="s">
        <v>48</v>
      </c>
      <c r="O5543" s="1" t="s">
        <v>48</v>
      </c>
      <c r="P5543" s="1" t="s">
        <v>49</v>
      </c>
      <c r="Q5543" s="1" t="s">
        <v>48</v>
      </c>
      <c r="R5543" s="1" t="s">
        <v>48</v>
      </c>
      <c r="S5543" s="1" t="s">
        <v>48</v>
      </c>
      <c r="T5543" s="1" t="s">
        <v>48</v>
      </c>
      <c r="U5543" s="1" t="s">
        <v>48</v>
      </c>
      <c r="V5543" s="1" t="s">
        <v>48</v>
      </c>
      <c r="W5543" s="1" t="s">
        <v>48</v>
      </c>
      <c r="X5543" s="1" t="s">
        <v>116</v>
      </c>
      <c r="Y5543" s="1" t="s">
        <v>1419</v>
      </c>
      <c r="Z5543" s="1" t="s">
        <v>1420</v>
      </c>
      <c r="AA5543" s="1" t="s">
        <v>1420</v>
      </c>
      <c r="AC5543" s="1" t="s">
        <v>103</v>
      </c>
      <c r="AD5543" s="1" t="s">
        <v>5712</v>
      </c>
      <c r="AK5543" s="1" t="s">
        <v>55</v>
      </c>
      <c r="AN5543" s="1" t="s">
        <v>5712</v>
      </c>
      <c r="AP5543" s="1" t="s">
        <v>131</v>
      </c>
      <c r="AQ5543" s="1" t="s">
        <v>1421</v>
      </c>
      <c r="AR5543" s="1" t="s">
        <v>87</v>
      </c>
      <c r="AS5543" s="1" t="s">
        <v>1422</v>
      </c>
      <c r="AT5543" s="1" t="s">
        <v>5712</v>
      </c>
      <c r="AV5543" s="1" t="s">
        <v>1423</v>
      </c>
    </row>
    <row r="5544" spans="1:52" x14ac:dyDescent="0.35">
      <c r="A5544" s="1" t="s">
        <v>18766</v>
      </c>
      <c r="B5544" s="1" t="s">
        <v>18287</v>
      </c>
      <c r="C5544" s="1" t="s">
        <v>71</v>
      </c>
      <c r="D5544">
        <v>60</v>
      </c>
      <c r="E5544" s="1" t="s">
        <v>65</v>
      </c>
      <c r="F5544" s="1" t="s">
        <v>66</v>
      </c>
      <c r="G5544" s="1" t="s">
        <v>85</v>
      </c>
      <c r="H5544" s="1" t="s">
        <v>45</v>
      </c>
      <c r="I5544" s="1" t="s">
        <v>74</v>
      </c>
      <c r="J5544" s="1" t="s">
        <v>47</v>
      </c>
      <c r="K5544" s="1" t="s">
        <v>48</v>
      </c>
      <c r="L5544" s="1" t="s">
        <v>48</v>
      </c>
      <c r="M5544" s="1" t="s">
        <v>49</v>
      </c>
      <c r="N5544" s="1" t="s">
        <v>48</v>
      </c>
      <c r="O5544" s="1" t="s">
        <v>48</v>
      </c>
      <c r="P5544" s="1" t="s">
        <v>48</v>
      </c>
      <c r="Q5544" s="1" t="s">
        <v>48</v>
      </c>
      <c r="R5544" s="1" t="s">
        <v>48</v>
      </c>
      <c r="S5544" s="1" t="s">
        <v>48</v>
      </c>
      <c r="T5544" s="1" t="s">
        <v>48</v>
      </c>
      <c r="U5544" s="1" t="s">
        <v>48</v>
      </c>
      <c r="V5544" s="1" t="s">
        <v>48</v>
      </c>
      <c r="W5544" s="1" t="s">
        <v>48</v>
      </c>
      <c r="X5544" s="1" t="s">
        <v>116</v>
      </c>
      <c r="Y5544" s="1" t="s">
        <v>1424</v>
      </c>
      <c r="AC5544" s="1" t="s">
        <v>5712</v>
      </c>
      <c r="AD5544" s="1" t="s">
        <v>5712</v>
      </c>
      <c r="AK5544" s="1" t="s">
        <v>55</v>
      </c>
      <c r="AN5544" s="1" t="s">
        <v>242</v>
      </c>
      <c r="AP5544" s="1" t="s">
        <v>5712</v>
      </c>
      <c r="AR5544" s="1" t="s">
        <v>5712</v>
      </c>
      <c r="AT5544" s="1" t="s">
        <v>5712</v>
      </c>
      <c r="AV5544" s="1" t="s">
        <v>1425</v>
      </c>
    </row>
    <row r="5545" spans="1:52" x14ac:dyDescent="0.35">
      <c r="A5545" s="1" t="s">
        <v>18767</v>
      </c>
      <c r="B5545" s="1" t="s">
        <v>18287</v>
      </c>
      <c r="C5545" s="1" t="s">
        <v>41</v>
      </c>
      <c r="D5545">
        <v>66</v>
      </c>
      <c r="E5545" s="1" t="s">
        <v>65</v>
      </c>
      <c r="F5545" s="1" t="s">
        <v>66</v>
      </c>
      <c r="G5545" s="1" t="s">
        <v>59</v>
      </c>
      <c r="H5545" s="1" t="s">
        <v>67</v>
      </c>
      <c r="I5545" s="1" t="s">
        <v>68</v>
      </c>
      <c r="J5545" s="1" t="s">
        <v>80</v>
      </c>
      <c r="K5545" s="1" t="s">
        <v>48</v>
      </c>
      <c r="L5545" s="1" t="s">
        <v>48</v>
      </c>
      <c r="M5545" s="1" t="s">
        <v>48</v>
      </c>
      <c r="N5545" s="1" t="s">
        <v>48</v>
      </c>
      <c r="O5545" s="1" t="s">
        <v>48</v>
      </c>
      <c r="P5545" s="1" t="s">
        <v>48</v>
      </c>
      <c r="Q5545" s="1" t="s">
        <v>48</v>
      </c>
      <c r="R5545" s="1" t="s">
        <v>48</v>
      </c>
      <c r="S5545" s="1" t="s">
        <v>48</v>
      </c>
      <c r="T5545" s="1" t="s">
        <v>48</v>
      </c>
      <c r="U5545" s="1" t="s">
        <v>48</v>
      </c>
      <c r="V5545" s="1" t="s">
        <v>49</v>
      </c>
      <c r="W5545" s="1" t="s">
        <v>48</v>
      </c>
      <c r="X5545" s="1" t="s">
        <v>116</v>
      </c>
      <c r="Y5545" s="1" t="s">
        <v>1426</v>
      </c>
      <c r="AC5545" s="1" t="s">
        <v>5712</v>
      </c>
      <c r="AD5545" s="1" t="s">
        <v>5712</v>
      </c>
      <c r="AK5545" s="1" t="s">
        <v>63</v>
      </c>
      <c r="AN5545" s="1" t="s">
        <v>5712</v>
      </c>
      <c r="AP5545" s="1" t="s">
        <v>5712</v>
      </c>
      <c r="AR5545" s="1" t="s">
        <v>5712</v>
      </c>
      <c r="AT5545" s="1" t="s">
        <v>5712</v>
      </c>
      <c r="AV5545" s="1" t="s">
        <v>1427</v>
      </c>
    </row>
    <row r="5546" spans="1:52" x14ac:dyDescent="0.35">
      <c r="A5546" s="1" t="s">
        <v>18768</v>
      </c>
      <c r="B5546" s="1" t="s">
        <v>18287</v>
      </c>
      <c r="C5546" s="1" t="s">
        <v>41</v>
      </c>
      <c r="D5546">
        <v>43</v>
      </c>
      <c r="E5546" s="1" t="s">
        <v>42</v>
      </c>
      <c r="F5546" s="1" t="s">
        <v>43</v>
      </c>
      <c r="G5546" s="1" t="s">
        <v>85</v>
      </c>
      <c r="H5546" s="1" t="s">
        <v>45</v>
      </c>
      <c r="I5546" s="1" t="s">
        <v>99</v>
      </c>
      <c r="J5546" s="1" t="s">
        <v>80</v>
      </c>
      <c r="K5546" s="1" t="s">
        <v>48</v>
      </c>
      <c r="L5546" s="1" t="s">
        <v>48</v>
      </c>
      <c r="M5546" s="1" t="s">
        <v>48</v>
      </c>
      <c r="N5546" s="1" t="s">
        <v>48</v>
      </c>
      <c r="O5546" s="1" t="s">
        <v>48</v>
      </c>
      <c r="P5546" s="1" t="s">
        <v>48</v>
      </c>
      <c r="Q5546" s="1" t="s">
        <v>48</v>
      </c>
      <c r="R5546" s="1" t="s">
        <v>48</v>
      </c>
      <c r="S5546" s="1" t="s">
        <v>48</v>
      </c>
      <c r="T5546" s="1" t="s">
        <v>49</v>
      </c>
      <c r="U5546" s="1" t="s">
        <v>48</v>
      </c>
      <c r="V5546" s="1" t="s">
        <v>48</v>
      </c>
      <c r="W5546" s="1" t="s">
        <v>48</v>
      </c>
      <c r="X5546" s="1" t="s">
        <v>145</v>
      </c>
      <c r="Y5546" s="1" t="s">
        <v>1428</v>
      </c>
      <c r="Z5546" s="1" t="s">
        <v>1429</v>
      </c>
      <c r="AA5546" s="1" t="s">
        <v>1429</v>
      </c>
      <c r="AC5546" s="1" t="s">
        <v>120</v>
      </c>
      <c r="AD5546" s="1" t="s">
        <v>5712</v>
      </c>
      <c r="AK5546" s="1" t="s">
        <v>55</v>
      </c>
      <c r="AN5546" s="1" t="s">
        <v>5712</v>
      </c>
      <c r="AP5546" s="1" t="s">
        <v>5712</v>
      </c>
      <c r="AR5546" s="1" t="s">
        <v>5712</v>
      </c>
      <c r="AT5546" s="1" t="s">
        <v>5712</v>
      </c>
      <c r="AV5546" s="1" t="s">
        <v>1430</v>
      </c>
      <c r="AW5546" s="1" t="s">
        <v>1431</v>
      </c>
      <c r="AX5546" s="1" t="s">
        <v>1432</v>
      </c>
    </row>
    <row r="5547" spans="1:52" x14ac:dyDescent="0.35">
      <c r="A5547" s="1" t="s">
        <v>18769</v>
      </c>
      <c r="B5547" s="1" t="s">
        <v>18287</v>
      </c>
      <c r="C5547" s="1" t="s">
        <v>41</v>
      </c>
      <c r="D5547">
        <v>27</v>
      </c>
      <c r="E5547" s="1" t="s">
        <v>57</v>
      </c>
      <c r="F5547" s="1" t="s">
        <v>58</v>
      </c>
      <c r="G5547" s="1" t="s">
        <v>85</v>
      </c>
      <c r="H5547" s="1" t="s">
        <v>45</v>
      </c>
      <c r="I5547" s="1" t="s">
        <v>99</v>
      </c>
      <c r="J5547" s="1" t="s">
        <v>80</v>
      </c>
      <c r="K5547" s="1" t="s">
        <v>48</v>
      </c>
      <c r="L5547" s="1" t="s">
        <v>48</v>
      </c>
      <c r="M5547" s="1" t="s">
        <v>48</v>
      </c>
      <c r="N5547" s="1" t="s">
        <v>48</v>
      </c>
      <c r="O5547" s="1" t="s">
        <v>48</v>
      </c>
      <c r="P5547" s="1" t="s">
        <v>48</v>
      </c>
      <c r="Q5547" s="1" t="s">
        <v>48</v>
      </c>
      <c r="R5547" s="1" t="s">
        <v>48</v>
      </c>
      <c r="S5547" s="1" t="s">
        <v>48</v>
      </c>
      <c r="T5547" s="1" t="s">
        <v>48</v>
      </c>
      <c r="U5547" s="1" t="s">
        <v>48</v>
      </c>
      <c r="V5547" s="1" t="s">
        <v>49</v>
      </c>
      <c r="W5547" s="1" t="s">
        <v>48</v>
      </c>
      <c r="X5547" s="1" t="s">
        <v>116</v>
      </c>
      <c r="Y5547" s="1" t="s">
        <v>1433</v>
      </c>
      <c r="AC5547" s="1" t="s">
        <v>5712</v>
      </c>
      <c r="AD5547" s="1" t="s">
        <v>5712</v>
      </c>
      <c r="AK5547" s="1" t="s">
        <v>101</v>
      </c>
      <c r="AN5547" s="1" t="s">
        <v>5712</v>
      </c>
      <c r="AP5547" s="1" t="s">
        <v>5712</v>
      </c>
      <c r="AR5547" s="1" t="s">
        <v>5712</v>
      </c>
      <c r="AT5547" s="1" t="s">
        <v>5712</v>
      </c>
      <c r="AV5547" s="1" t="s">
        <v>1434</v>
      </c>
    </row>
    <row r="5548" spans="1:52" x14ac:dyDescent="0.35">
      <c r="A5548" s="1" t="s">
        <v>18770</v>
      </c>
      <c r="B5548" s="1" t="s">
        <v>18287</v>
      </c>
      <c r="C5548" s="1" t="s">
        <v>71</v>
      </c>
      <c r="D5548">
        <v>56</v>
      </c>
      <c r="E5548" s="1" t="s">
        <v>65</v>
      </c>
      <c r="F5548" s="1" t="s">
        <v>66</v>
      </c>
      <c r="G5548" s="1" t="s">
        <v>59</v>
      </c>
      <c r="H5548" s="1" t="s">
        <v>45</v>
      </c>
      <c r="I5548" s="1" t="s">
        <v>46</v>
      </c>
      <c r="J5548" s="1" t="s">
        <v>47</v>
      </c>
      <c r="K5548" s="1" t="s">
        <v>48</v>
      </c>
      <c r="L5548" s="1" t="s">
        <v>48</v>
      </c>
      <c r="M5548" s="1" t="s">
        <v>49</v>
      </c>
      <c r="N5548" s="1" t="s">
        <v>48</v>
      </c>
      <c r="O5548" s="1" t="s">
        <v>48</v>
      </c>
      <c r="P5548" s="1" t="s">
        <v>48</v>
      </c>
      <c r="Q5548" s="1" t="s">
        <v>48</v>
      </c>
      <c r="R5548" s="1" t="s">
        <v>48</v>
      </c>
      <c r="S5548" s="1" t="s">
        <v>48</v>
      </c>
      <c r="T5548" s="1" t="s">
        <v>48</v>
      </c>
      <c r="U5548" s="1" t="s">
        <v>48</v>
      </c>
      <c r="V5548" s="1" t="s">
        <v>48</v>
      </c>
      <c r="W5548" s="1" t="s">
        <v>48</v>
      </c>
      <c r="X5548" s="1" t="s">
        <v>62</v>
      </c>
      <c r="AC5548" s="1" t="s">
        <v>5712</v>
      </c>
      <c r="AD5548" s="1" t="s">
        <v>5712</v>
      </c>
      <c r="AK5548" s="1" t="s">
        <v>77</v>
      </c>
      <c r="AN5548" s="1" t="s">
        <v>5712</v>
      </c>
      <c r="AP5548" s="1" t="s">
        <v>5712</v>
      </c>
      <c r="AR5548" s="1" t="s">
        <v>5712</v>
      </c>
      <c r="AT5548" s="1" t="s">
        <v>5712</v>
      </c>
      <c r="AV5548" s="1" t="s">
        <v>1338</v>
      </c>
    </row>
    <row r="5549" spans="1:52" x14ac:dyDescent="0.35">
      <c r="A5549" s="1" t="s">
        <v>18771</v>
      </c>
      <c r="B5549" s="1" t="s">
        <v>18287</v>
      </c>
      <c r="C5549" s="1" t="s">
        <v>71</v>
      </c>
      <c r="D5549">
        <v>71</v>
      </c>
      <c r="E5549" s="1" t="s">
        <v>65</v>
      </c>
      <c r="F5549" s="1" t="s">
        <v>66</v>
      </c>
      <c r="G5549" s="1" t="s">
        <v>59</v>
      </c>
      <c r="H5549" s="1" t="s">
        <v>79</v>
      </c>
      <c r="I5549" s="1" t="s">
        <v>68</v>
      </c>
      <c r="J5549" s="1" t="s">
        <v>80</v>
      </c>
      <c r="K5549" s="1" t="s">
        <v>48</v>
      </c>
      <c r="L5549" s="1" t="s">
        <v>48</v>
      </c>
      <c r="M5549" s="1" t="s">
        <v>48</v>
      </c>
      <c r="N5549" s="1" t="s">
        <v>48</v>
      </c>
      <c r="O5549" s="1" t="s">
        <v>48</v>
      </c>
      <c r="P5549" s="1" t="s">
        <v>48</v>
      </c>
      <c r="Q5549" s="1" t="s">
        <v>48</v>
      </c>
      <c r="R5549" s="1" t="s">
        <v>48</v>
      </c>
      <c r="S5549" s="1" t="s">
        <v>48</v>
      </c>
      <c r="T5549" s="1" t="s">
        <v>48</v>
      </c>
      <c r="U5549" s="1" t="s">
        <v>48</v>
      </c>
      <c r="V5549" s="1" t="s">
        <v>49</v>
      </c>
      <c r="W5549" s="1" t="s">
        <v>48</v>
      </c>
      <c r="X5549" s="1" t="s">
        <v>62</v>
      </c>
      <c r="Z5549" s="1" t="s">
        <v>1435</v>
      </c>
      <c r="AA5549" s="1" t="s">
        <v>1435</v>
      </c>
      <c r="AC5549" s="1" t="s">
        <v>53</v>
      </c>
      <c r="AD5549" s="1" t="s">
        <v>5712</v>
      </c>
      <c r="AK5549" s="1" t="s">
        <v>55</v>
      </c>
      <c r="AN5549" s="1" t="s">
        <v>131</v>
      </c>
      <c r="AO5549" s="1" t="s">
        <v>1436</v>
      </c>
      <c r="AP5549" s="1" t="s">
        <v>5712</v>
      </c>
      <c r="AR5549" s="1" t="s">
        <v>82</v>
      </c>
      <c r="AS5549" s="1" t="s">
        <v>1437</v>
      </c>
      <c r="AT5549" s="1" t="s">
        <v>5712</v>
      </c>
      <c r="AV5549" s="1" t="s">
        <v>1438</v>
      </c>
      <c r="AW5549" s="1" t="s">
        <v>1439</v>
      </c>
      <c r="AY5549" s="1" t="s">
        <v>1440</v>
      </c>
    </row>
    <row r="5550" spans="1:52" x14ac:dyDescent="0.35">
      <c r="A5550" s="1" t="s">
        <v>18772</v>
      </c>
      <c r="B5550" s="1" t="s">
        <v>18287</v>
      </c>
      <c r="C5550" s="1" t="s">
        <v>71</v>
      </c>
      <c r="D5550">
        <v>83</v>
      </c>
      <c r="E5550" s="1" t="s">
        <v>65</v>
      </c>
      <c r="F5550" s="1" t="s">
        <v>66</v>
      </c>
      <c r="G5550" s="1" t="s">
        <v>44</v>
      </c>
      <c r="H5550" s="1" t="s">
        <v>67</v>
      </c>
      <c r="I5550" s="1" t="s">
        <v>68</v>
      </c>
      <c r="J5550" s="1" t="s">
        <v>47</v>
      </c>
      <c r="K5550" s="1" t="s">
        <v>49</v>
      </c>
      <c r="L5550" s="1" t="s">
        <v>48</v>
      </c>
      <c r="M5550" s="1" t="s">
        <v>48</v>
      </c>
      <c r="N5550" s="1" t="s">
        <v>48</v>
      </c>
      <c r="O5550" s="1" t="s">
        <v>48</v>
      </c>
      <c r="P5550" s="1" t="s">
        <v>48</v>
      </c>
      <c r="Q5550" s="1" t="s">
        <v>48</v>
      </c>
      <c r="R5550" s="1" t="s">
        <v>48</v>
      </c>
      <c r="S5550" s="1" t="s">
        <v>48</v>
      </c>
      <c r="T5550" s="1" t="s">
        <v>49</v>
      </c>
      <c r="U5550" s="1" t="s">
        <v>48</v>
      </c>
      <c r="V5550" s="1" t="s">
        <v>48</v>
      </c>
      <c r="W5550" s="1" t="s">
        <v>48</v>
      </c>
      <c r="X5550" s="1" t="s">
        <v>51</v>
      </c>
      <c r="Y5550" s="1" t="s">
        <v>1441</v>
      </c>
      <c r="Z5550" s="1" t="s">
        <v>1442</v>
      </c>
      <c r="AA5550" s="1" t="s">
        <v>1442</v>
      </c>
      <c r="AC5550" s="1" t="s">
        <v>120</v>
      </c>
      <c r="AD5550" s="1" t="s">
        <v>5712</v>
      </c>
      <c r="AK5550" s="1" t="s">
        <v>77</v>
      </c>
      <c r="AN5550" s="1" t="s">
        <v>5712</v>
      </c>
      <c r="AP5550" s="1" t="s">
        <v>81</v>
      </c>
      <c r="AR5550" s="1" t="s">
        <v>5712</v>
      </c>
      <c r="AT5550" s="1" t="s">
        <v>87</v>
      </c>
      <c r="AU5550" s="1" t="s">
        <v>1443</v>
      </c>
      <c r="AV5550" s="1" t="s">
        <v>1444</v>
      </c>
      <c r="AW5550" s="1" t="s">
        <v>1445</v>
      </c>
    </row>
    <row r="5551" spans="1:52" x14ac:dyDescent="0.35">
      <c r="A5551" s="1" t="s">
        <v>18773</v>
      </c>
      <c r="B5551" s="1" t="s">
        <v>18287</v>
      </c>
      <c r="C5551" s="1" t="s">
        <v>71</v>
      </c>
      <c r="D5551">
        <v>40</v>
      </c>
      <c r="E5551" s="1" t="s">
        <v>42</v>
      </c>
      <c r="F5551" s="1" t="s">
        <v>43</v>
      </c>
      <c r="G5551" s="1" t="s">
        <v>98</v>
      </c>
      <c r="H5551" s="1" t="s">
        <v>45</v>
      </c>
      <c r="I5551" s="1" t="s">
        <v>113</v>
      </c>
      <c r="J5551" s="1" t="s">
        <v>47</v>
      </c>
      <c r="K5551" s="1" t="s">
        <v>49</v>
      </c>
      <c r="L5551" s="1" t="s">
        <v>48</v>
      </c>
      <c r="M5551" s="1" t="s">
        <v>48</v>
      </c>
      <c r="N5551" s="1" t="s">
        <v>48</v>
      </c>
      <c r="O5551" s="1" t="s">
        <v>48</v>
      </c>
      <c r="P5551" s="1" t="s">
        <v>48</v>
      </c>
      <c r="Q5551" s="1" t="s">
        <v>48</v>
      </c>
      <c r="R5551" s="1" t="s">
        <v>48</v>
      </c>
      <c r="S5551" s="1" t="s">
        <v>48</v>
      </c>
      <c r="T5551" s="1" t="s">
        <v>49</v>
      </c>
      <c r="U5551" s="1" t="s">
        <v>48</v>
      </c>
      <c r="V5551" s="1" t="s">
        <v>48</v>
      </c>
      <c r="W5551" s="1" t="s">
        <v>48</v>
      </c>
      <c r="X5551" s="1" t="s">
        <v>62</v>
      </c>
      <c r="AC5551" s="1" t="s">
        <v>5712</v>
      </c>
      <c r="AD5551" s="1" t="s">
        <v>5712</v>
      </c>
      <c r="AK5551" s="1" t="s">
        <v>55</v>
      </c>
      <c r="AN5551" s="1" t="s">
        <v>5712</v>
      </c>
      <c r="AP5551" s="1" t="s">
        <v>5712</v>
      </c>
      <c r="AR5551" s="1" t="s">
        <v>5712</v>
      </c>
      <c r="AT5551" s="1" t="s">
        <v>5712</v>
      </c>
      <c r="AV5551" s="1" t="s">
        <v>1446</v>
      </c>
    </row>
    <row r="5552" spans="1:52" x14ac:dyDescent="0.35">
      <c r="A5552" s="1" t="s">
        <v>18774</v>
      </c>
      <c r="B5552" s="1" t="s">
        <v>18287</v>
      </c>
      <c r="C5552" s="1" t="s">
        <v>71</v>
      </c>
      <c r="D5552">
        <v>35</v>
      </c>
      <c r="E5552" s="1" t="s">
        <v>42</v>
      </c>
      <c r="F5552" s="1" t="s">
        <v>107</v>
      </c>
      <c r="G5552" s="1" t="s">
        <v>59</v>
      </c>
      <c r="H5552" s="1" t="s">
        <v>79</v>
      </c>
      <c r="I5552" s="1" t="s">
        <v>74</v>
      </c>
      <c r="J5552" s="1" t="s">
        <v>47</v>
      </c>
      <c r="K5552" s="1" t="s">
        <v>48</v>
      </c>
      <c r="L5552" s="1" t="s">
        <v>48</v>
      </c>
      <c r="M5552" s="1" t="s">
        <v>48</v>
      </c>
      <c r="N5552" s="1" t="s">
        <v>48</v>
      </c>
      <c r="O5552" s="1" t="s">
        <v>48</v>
      </c>
      <c r="P5552" s="1" t="s">
        <v>48</v>
      </c>
      <c r="Q5552" s="1" t="s">
        <v>49</v>
      </c>
      <c r="R5552" s="1" t="s">
        <v>48</v>
      </c>
      <c r="S5552" s="1" t="s">
        <v>48</v>
      </c>
      <c r="T5552" s="1" t="s">
        <v>48</v>
      </c>
      <c r="U5552" s="1" t="s">
        <v>48</v>
      </c>
      <c r="V5552" s="1" t="s">
        <v>48</v>
      </c>
      <c r="W5552" s="1" t="s">
        <v>48</v>
      </c>
      <c r="X5552" s="1" t="s">
        <v>116</v>
      </c>
      <c r="Y5552" s="1" t="s">
        <v>1447</v>
      </c>
      <c r="AC5552" s="1" t="s">
        <v>5712</v>
      </c>
      <c r="AD5552" s="1" t="s">
        <v>5712</v>
      </c>
      <c r="AK5552" s="1" t="s">
        <v>55</v>
      </c>
      <c r="AN5552" s="1" t="s">
        <v>5712</v>
      </c>
      <c r="AP5552" s="1" t="s">
        <v>5712</v>
      </c>
      <c r="AR5552" s="1" t="s">
        <v>5712</v>
      </c>
      <c r="AT5552" s="1" t="s">
        <v>5712</v>
      </c>
      <c r="AV5552" s="1" t="s">
        <v>1448</v>
      </c>
    </row>
    <row r="5553" spans="1:53" x14ac:dyDescent="0.35">
      <c r="A5553" s="1" t="s">
        <v>18775</v>
      </c>
      <c r="B5553" s="1" t="s">
        <v>18287</v>
      </c>
      <c r="C5553" s="1" t="s">
        <v>71</v>
      </c>
      <c r="D5553">
        <v>59</v>
      </c>
      <c r="E5553" s="1" t="s">
        <v>65</v>
      </c>
      <c r="F5553" s="1" t="s">
        <v>66</v>
      </c>
      <c r="G5553" s="1" t="s">
        <v>59</v>
      </c>
      <c r="H5553" s="1" t="s">
        <v>67</v>
      </c>
      <c r="I5553" s="1" t="s">
        <v>74</v>
      </c>
      <c r="J5553" s="1" t="s">
        <v>80</v>
      </c>
      <c r="K5553" s="1" t="s">
        <v>48</v>
      </c>
      <c r="L5553" s="1" t="s">
        <v>48</v>
      </c>
      <c r="M5553" s="1" t="s">
        <v>48</v>
      </c>
      <c r="N5553" s="1" t="s">
        <v>49</v>
      </c>
      <c r="O5553" s="1" t="s">
        <v>48</v>
      </c>
      <c r="P5553" s="1" t="s">
        <v>48</v>
      </c>
      <c r="Q5553" s="1" t="s">
        <v>48</v>
      </c>
      <c r="R5553" s="1" t="s">
        <v>48</v>
      </c>
      <c r="S5553" s="1" t="s">
        <v>48</v>
      </c>
      <c r="T5553" s="1" t="s">
        <v>48</v>
      </c>
      <c r="U5553" s="1" t="s">
        <v>48</v>
      </c>
      <c r="V5553" s="1" t="s">
        <v>48</v>
      </c>
      <c r="W5553" s="1" t="s">
        <v>48</v>
      </c>
      <c r="X5553" s="1" t="s">
        <v>116</v>
      </c>
      <c r="Y5553" s="1" t="s">
        <v>1449</v>
      </c>
      <c r="AC5553" s="1" t="s">
        <v>5712</v>
      </c>
      <c r="AD5553" s="1" t="s">
        <v>5712</v>
      </c>
      <c r="AK5553" s="1" t="s">
        <v>63</v>
      </c>
      <c r="AN5553" s="1" t="s">
        <v>5712</v>
      </c>
      <c r="AP5553" s="1" t="s">
        <v>5712</v>
      </c>
      <c r="AR5553" s="1" t="s">
        <v>5712</v>
      </c>
      <c r="AT5553" s="1" t="s">
        <v>5712</v>
      </c>
      <c r="AV5553" s="1" t="s">
        <v>1450</v>
      </c>
    </row>
    <row r="5554" spans="1:53" x14ac:dyDescent="0.35">
      <c r="A5554" s="1" t="s">
        <v>18776</v>
      </c>
      <c r="B5554" s="1" t="s">
        <v>18287</v>
      </c>
      <c r="C5554" s="1" t="s">
        <v>41</v>
      </c>
      <c r="D5554">
        <v>42</v>
      </c>
      <c r="E5554" s="1" t="s">
        <v>42</v>
      </c>
      <c r="F5554" s="1" t="s">
        <v>107</v>
      </c>
      <c r="G5554" s="1" t="s">
        <v>98</v>
      </c>
      <c r="H5554" s="1" t="s">
        <v>109</v>
      </c>
      <c r="I5554" s="1" t="s">
        <v>113</v>
      </c>
      <c r="J5554" s="1" t="s">
        <v>80</v>
      </c>
      <c r="K5554" s="1" t="s">
        <v>48</v>
      </c>
      <c r="L5554" s="1" t="s">
        <v>48</v>
      </c>
      <c r="M5554" s="1" t="s">
        <v>48</v>
      </c>
      <c r="N5554" s="1" t="s">
        <v>48</v>
      </c>
      <c r="O5554" s="1" t="s">
        <v>48</v>
      </c>
      <c r="P5554" s="1" t="s">
        <v>48</v>
      </c>
      <c r="Q5554" s="1" t="s">
        <v>48</v>
      </c>
      <c r="R5554" s="1" t="s">
        <v>48</v>
      </c>
      <c r="S5554" s="1" t="s">
        <v>48</v>
      </c>
      <c r="T5554" s="1" t="s">
        <v>49</v>
      </c>
      <c r="U5554" s="1" t="s">
        <v>48</v>
      </c>
      <c r="V5554" s="1" t="s">
        <v>48</v>
      </c>
      <c r="W5554" s="1" t="s">
        <v>48</v>
      </c>
      <c r="X5554" s="1" t="s">
        <v>116</v>
      </c>
      <c r="Y5554" s="1" t="s">
        <v>1451</v>
      </c>
      <c r="AC5554" s="1" t="s">
        <v>5712</v>
      </c>
      <c r="AD5554" s="1" t="s">
        <v>5712</v>
      </c>
      <c r="AK5554" s="1" t="s">
        <v>63</v>
      </c>
      <c r="AN5554" s="1" t="s">
        <v>5712</v>
      </c>
      <c r="AP5554" s="1" t="s">
        <v>5712</v>
      </c>
      <c r="AR5554" s="1" t="s">
        <v>5712</v>
      </c>
      <c r="AT5554" s="1" t="s">
        <v>5712</v>
      </c>
      <c r="AV5554" s="1" t="s">
        <v>1452</v>
      </c>
    </row>
    <row r="5555" spans="1:53" x14ac:dyDescent="0.35">
      <c r="A5555" s="1" t="s">
        <v>18777</v>
      </c>
      <c r="B5555" s="1" t="s">
        <v>18287</v>
      </c>
      <c r="C5555" s="1" t="s">
        <v>71</v>
      </c>
      <c r="D5555">
        <v>55</v>
      </c>
      <c r="E5555" s="1" t="s">
        <v>65</v>
      </c>
      <c r="F5555" s="1" t="s">
        <v>43</v>
      </c>
      <c r="G5555" s="1" t="s">
        <v>59</v>
      </c>
      <c r="H5555" s="1" t="s">
        <v>79</v>
      </c>
      <c r="I5555" s="1" t="s">
        <v>90</v>
      </c>
      <c r="J5555" s="1" t="s">
        <v>47</v>
      </c>
      <c r="K5555" s="1" t="s">
        <v>48</v>
      </c>
      <c r="L5555" s="1" t="s">
        <v>48</v>
      </c>
      <c r="M5555" s="1" t="s">
        <v>48</v>
      </c>
      <c r="N5555" s="1" t="s">
        <v>48</v>
      </c>
      <c r="O5555" s="1" t="s">
        <v>48</v>
      </c>
      <c r="P5555" s="1" t="s">
        <v>49</v>
      </c>
      <c r="Q5555" s="1" t="s">
        <v>48</v>
      </c>
      <c r="R5555" s="1" t="s">
        <v>48</v>
      </c>
      <c r="S5555" s="1" t="s">
        <v>48</v>
      </c>
      <c r="T5555" s="1" t="s">
        <v>48</v>
      </c>
      <c r="U5555" s="1" t="s">
        <v>48</v>
      </c>
      <c r="V5555" s="1" t="s">
        <v>48</v>
      </c>
      <c r="W5555" s="1" t="s">
        <v>48</v>
      </c>
      <c r="X5555" s="1" t="s">
        <v>62</v>
      </c>
      <c r="AC5555" s="1" t="s">
        <v>5712</v>
      </c>
      <c r="AD5555" s="1" t="s">
        <v>5712</v>
      </c>
      <c r="AK5555" s="1" t="s">
        <v>55</v>
      </c>
      <c r="AN5555" s="1" t="s">
        <v>5712</v>
      </c>
      <c r="AP5555" s="1" t="s">
        <v>5712</v>
      </c>
      <c r="AR5555" s="1" t="s">
        <v>5712</v>
      </c>
      <c r="AT5555" s="1" t="s">
        <v>5712</v>
      </c>
      <c r="AV5555" s="1" t="s">
        <v>1453</v>
      </c>
      <c r="AX5555" s="1" t="s">
        <v>1454</v>
      </c>
    </row>
    <row r="5556" spans="1:53" x14ac:dyDescent="0.35">
      <c r="A5556" s="1" t="s">
        <v>18778</v>
      </c>
      <c r="B5556" s="1" t="s">
        <v>18287</v>
      </c>
      <c r="C5556" s="1" t="s">
        <v>71</v>
      </c>
      <c r="D5556">
        <v>66</v>
      </c>
      <c r="E5556" s="1" t="s">
        <v>65</v>
      </c>
      <c r="F5556" s="1" t="s">
        <v>72</v>
      </c>
      <c r="G5556" s="1" t="s">
        <v>73</v>
      </c>
      <c r="H5556" s="1" t="s">
        <v>92</v>
      </c>
      <c r="I5556" s="1" t="s">
        <v>46</v>
      </c>
      <c r="J5556" s="1" t="s">
        <v>80</v>
      </c>
      <c r="K5556" s="1" t="s">
        <v>48</v>
      </c>
      <c r="L5556" s="1" t="s">
        <v>48</v>
      </c>
      <c r="M5556" s="1" t="s">
        <v>48</v>
      </c>
      <c r="N5556" s="1" t="s">
        <v>48</v>
      </c>
      <c r="O5556" s="1" t="s">
        <v>48</v>
      </c>
      <c r="P5556" s="1" t="s">
        <v>48</v>
      </c>
      <c r="Q5556" s="1" t="s">
        <v>48</v>
      </c>
      <c r="R5556" s="1" t="s">
        <v>48</v>
      </c>
      <c r="S5556" s="1" t="s">
        <v>48</v>
      </c>
      <c r="T5556" s="1" t="s">
        <v>48</v>
      </c>
      <c r="U5556" s="1" t="s">
        <v>48</v>
      </c>
      <c r="V5556" s="1" t="s">
        <v>49</v>
      </c>
      <c r="W5556" s="1" t="s">
        <v>48</v>
      </c>
      <c r="X5556" s="1" t="s">
        <v>62</v>
      </c>
      <c r="AC5556" s="1" t="s">
        <v>5712</v>
      </c>
      <c r="AD5556" s="1" t="s">
        <v>5712</v>
      </c>
      <c r="AK5556" s="1" t="s">
        <v>63</v>
      </c>
      <c r="AN5556" s="1" t="s">
        <v>5712</v>
      </c>
      <c r="AP5556" s="1" t="s">
        <v>5712</v>
      </c>
      <c r="AR5556" s="1" t="s">
        <v>5712</v>
      </c>
      <c r="AT5556" s="1" t="s">
        <v>5712</v>
      </c>
      <c r="AV5556" s="1" t="s">
        <v>1455</v>
      </c>
    </row>
    <row r="5557" spans="1:53" x14ac:dyDescent="0.35">
      <c r="A5557" s="1" t="s">
        <v>18779</v>
      </c>
      <c r="B5557" s="1" t="s">
        <v>18287</v>
      </c>
      <c r="C5557" s="1" t="s">
        <v>41</v>
      </c>
      <c r="D5557">
        <v>54</v>
      </c>
      <c r="E5557" s="1" t="s">
        <v>42</v>
      </c>
      <c r="F5557" s="1" t="s">
        <v>66</v>
      </c>
      <c r="G5557" s="1" t="s">
        <v>44</v>
      </c>
      <c r="H5557" s="1" t="s">
        <v>79</v>
      </c>
      <c r="I5557" s="1" t="s">
        <v>68</v>
      </c>
      <c r="J5557" s="1" t="s">
        <v>80</v>
      </c>
      <c r="K5557" s="1" t="s">
        <v>48</v>
      </c>
      <c r="L5557" s="1" t="s">
        <v>49</v>
      </c>
      <c r="M5557" s="1" t="s">
        <v>48</v>
      </c>
      <c r="N5557" s="1" t="s">
        <v>48</v>
      </c>
      <c r="O5557" s="1" t="s">
        <v>48</v>
      </c>
      <c r="P5557" s="1" t="s">
        <v>48</v>
      </c>
      <c r="Q5557" s="1" t="s">
        <v>48</v>
      </c>
      <c r="R5557" s="1" t="s">
        <v>48</v>
      </c>
      <c r="S5557" s="1" t="s">
        <v>48</v>
      </c>
      <c r="T5557" s="1" t="s">
        <v>49</v>
      </c>
      <c r="U5557" s="1" t="s">
        <v>48</v>
      </c>
      <c r="V5557" s="1" t="s">
        <v>48</v>
      </c>
      <c r="W5557" s="1" t="s">
        <v>48</v>
      </c>
      <c r="X5557" s="1" t="s">
        <v>62</v>
      </c>
      <c r="AC5557" s="1" t="s">
        <v>5712</v>
      </c>
      <c r="AD5557" s="1" t="s">
        <v>5712</v>
      </c>
      <c r="AK5557" s="1" t="s">
        <v>77</v>
      </c>
      <c r="AN5557" s="1" t="s">
        <v>5712</v>
      </c>
      <c r="AP5557" s="1" t="s">
        <v>5712</v>
      </c>
      <c r="AR5557" s="1" t="s">
        <v>5712</v>
      </c>
      <c r="AT5557" s="1" t="s">
        <v>5712</v>
      </c>
      <c r="AV5557" s="1" t="s">
        <v>1456</v>
      </c>
    </row>
    <row r="5558" spans="1:53" x14ac:dyDescent="0.35">
      <c r="A5558" s="1" t="s">
        <v>18780</v>
      </c>
      <c r="B5558" s="1" t="s">
        <v>18287</v>
      </c>
      <c r="C5558" s="1" t="s">
        <v>41</v>
      </c>
      <c r="D5558">
        <v>71</v>
      </c>
      <c r="E5558" s="1" t="s">
        <v>65</v>
      </c>
      <c r="F5558" s="1" t="s">
        <v>66</v>
      </c>
      <c r="G5558" s="1" t="s">
        <v>59</v>
      </c>
      <c r="H5558" s="1" t="s">
        <v>45</v>
      </c>
      <c r="I5558" s="1" t="s">
        <v>110</v>
      </c>
      <c r="J5558" s="1" t="s">
        <v>47</v>
      </c>
      <c r="K5558" s="1" t="s">
        <v>49</v>
      </c>
      <c r="L5558" s="1" t="s">
        <v>48</v>
      </c>
      <c r="M5558" s="1" t="s">
        <v>48</v>
      </c>
      <c r="N5558" s="1" t="s">
        <v>48</v>
      </c>
      <c r="O5558" s="1" t="s">
        <v>48</v>
      </c>
      <c r="P5558" s="1" t="s">
        <v>48</v>
      </c>
      <c r="Q5558" s="1" t="s">
        <v>48</v>
      </c>
      <c r="R5558" s="1" t="s">
        <v>48</v>
      </c>
      <c r="S5558" s="1" t="s">
        <v>48</v>
      </c>
      <c r="T5558" s="1" t="s">
        <v>49</v>
      </c>
      <c r="U5558" s="1" t="s">
        <v>48</v>
      </c>
      <c r="V5558" s="1" t="s">
        <v>48</v>
      </c>
      <c r="W5558" s="1" t="s">
        <v>48</v>
      </c>
      <c r="X5558" s="1" t="s">
        <v>62</v>
      </c>
      <c r="Z5558" s="1" t="s">
        <v>1457</v>
      </c>
      <c r="AA5558" s="1" t="s">
        <v>1457</v>
      </c>
      <c r="AC5558" s="1" t="s">
        <v>120</v>
      </c>
      <c r="AD5558" s="1" t="s">
        <v>5712</v>
      </c>
      <c r="AK5558" s="1" t="s">
        <v>77</v>
      </c>
      <c r="AN5558" s="1" t="s">
        <v>81</v>
      </c>
      <c r="AP5558" s="1" t="s">
        <v>5712</v>
      </c>
      <c r="AR5558" s="1" t="s">
        <v>5712</v>
      </c>
      <c r="AT5558" s="1" t="s">
        <v>82</v>
      </c>
      <c r="AU5558" s="1" t="s">
        <v>1458</v>
      </c>
      <c r="AV5558" s="1" t="s">
        <v>1459</v>
      </c>
    </row>
    <row r="5559" spans="1:53" x14ac:dyDescent="0.35">
      <c r="A5559" s="1" t="s">
        <v>18781</v>
      </c>
      <c r="B5559" s="1" t="s">
        <v>18287</v>
      </c>
      <c r="C5559" s="1" t="s">
        <v>41</v>
      </c>
      <c r="D5559">
        <v>75</v>
      </c>
      <c r="E5559" s="1" t="s">
        <v>65</v>
      </c>
      <c r="F5559" s="1" t="s">
        <v>43</v>
      </c>
      <c r="G5559" s="1" t="s">
        <v>44</v>
      </c>
      <c r="H5559" s="1" t="s">
        <v>67</v>
      </c>
      <c r="I5559" s="1" t="s">
        <v>90</v>
      </c>
      <c r="J5559" s="1" t="s">
        <v>80</v>
      </c>
      <c r="K5559" s="1" t="s">
        <v>48</v>
      </c>
      <c r="L5559" s="1" t="s">
        <v>48</v>
      </c>
      <c r="M5559" s="1" t="s">
        <v>48</v>
      </c>
      <c r="N5559" s="1" t="s">
        <v>48</v>
      </c>
      <c r="O5559" s="1" t="s">
        <v>48</v>
      </c>
      <c r="P5559" s="1" t="s">
        <v>48</v>
      </c>
      <c r="Q5559" s="1" t="s">
        <v>48</v>
      </c>
      <c r="R5559" s="1" t="s">
        <v>48</v>
      </c>
      <c r="S5559" s="1" t="s">
        <v>48</v>
      </c>
      <c r="T5559" s="1" t="s">
        <v>48</v>
      </c>
      <c r="U5559" s="1" t="s">
        <v>48</v>
      </c>
      <c r="V5559" s="1" t="s">
        <v>49</v>
      </c>
      <c r="W5559" s="1" t="s">
        <v>48</v>
      </c>
      <c r="X5559" s="1" t="s">
        <v>75</v>
      </c>
      <c r="Y5559" s="1" t="s">
        <v>1460</v>
      </c>
      <c r="AC5559" s="1" t="s">
        <v>5712</v>
      </c>
      <c r="AD5559" s="1" t="s">
        <v>5712</v>
      </c>
      <c r="AK5559" s="1" t="s">
        <v>63</v>
      </c>
      <c r="AN5559" s="1" t="s">
        <v>5712</v>
      </c>
      <c r="AP5559" s="1" t="s">
        <v>5712</v>
      </c>
      <c r="AR5559" s="1" t="s">
        <v>5712</v>
      </c>
      <c r="AT5559" s="1" t="s">
        <v>5712</v>
      </c>
      <c r="AV5559" s="1" t="s">
        <v>1461</v>
      </c>
    </row>
    <row r="5560" spans="1:53" x14ac:dyDescent="0.35">
      <c r="A5560" s="1" t="s">
        <v>18782</v>
      </c>
      <c r="B5560" s="1" t="s">
        <v>18287</v>
      </c>
      <c r="C5560" s="1" t="s">
        <v>71</v>
      </c>
      <c r="D5560">
        <v>56</v>
      </c>
      <c r="E5560" s="1" t="s">
        <v>65</v>
      </c>
      <c r="F5560" s="1" t="s">
        <v>66</v>
      </c>
      <c r="G5560" s="1" t="s">
        <v>59</v>
      </c>
      <c r="H5560" s="1" t="s">
        <v>45</v>
      </c>
      <c r="I5560" s="1" t="s">
        <v>74</v>
      </c>
      <c r="J5560" s="1" t="s">
        <v>47</v>
      </c>
      <c r="K5560" s="1" t="s">
        <v>48</v>
      </c>
      <c r="L5560" s="1" t="s">
        <v>48</v>
      </c>
      <c r="M5560" s="1" t="s">
        <v>48</v>
      </c>
      <c r="N5560" s="1" t="s">
        <v>48</v>
      </c>
      <c r="O5560" s="1" t="s">
        <v>49</v>
      </c>
      <c r="P5560" s="1" t="s">
        <v>48</v>
      </c>
      <c r="Q5560" s="1" t="s">
        <v>48</v>
      </c>
      <c r="R5560" s="1" t="s">
        <v>48</v>
      </c>
      <c r="S5560" s="1" t="s">
        <v>48</v>
      </c>
      <c r="T5560" s="1" t="s">
        <v>48</v>
      </c>
      <c r="U5560" s="1" t="s">
        <v>48</v>
      </c>
      <c r="V5560" s="1" t="s">
        <v>48</v>
      </c>
      <c r="W5560" s="1" t="s">
        <v>48</v>
      </c>
      <c r="X5560" s="1" t="s">
        <v>62</v>
      </c>
      <c r="Z5560" s="1" t="s">
        <v>1462</v>
      </c>
      <c r="AA5560" s="1" t="s">
        <v>1462</v>
      </c>
      <c r="AC5560" s="1" t="s">
        <v>120</v>
      </c>
      <c r="AD5560" s="1" t="s">
        <v>5712</v>
      </c>
      <c r="AK5560" s="1" t="s">
        <v>101</v>
      </c>
      <c r="AN5560" s="1" t="s">
        <v>5712</v>
      </c>
      <c r="AP5560" s="1" t="s">
        <v>5712</v>
      </c>
      <c r="AR5560" s="1" t="s">
        <v>5712</v>
      </c>
      <c r="AT5560" s="1" t="s">
        <v>5712</v>
      </c>
      <c r="AV5560" s="1" t="s">
        <v>1463</v>
      </c>
      <c r="AW5560" s="1" t="s">
        <v>1464</v>
      </c>
      <c r="AX5560" s="1" t="s">
        <v>351</v>
      </c>
      <c r="AY5560" s="1" t="s">
        <v>1465</v>
      </c>
      <c r="AZ5560" s="1" t="s">
        <v>1466</v>
      </c>
      <c r="BA5560" s="1" t="s">
        <v>1466</v>
      </c>
    </row>
    <row r="5561" spans="1:53" x14ac:dyDescent="0.35">
      <c r="A5561" s="1" t="s">
        <v>18783</v>
      </c>
      <c r="B5561" s="1" t="s">
        <v>18287</v>
      </c>
      <c r="C5561" s="1" t="s">
        <v>71</v>
      </c>
      <c r="D5561">
        <v>66</v>
      </c>
      <c r="E5561" s="1" t="s">
        <v>65</v>
      </c>
      <c r="F5561" s="1" t="s">
        <v>43</v>
      </c>
      <c r="G5561" s="1" t="s">
        <v>98</v>
      </c>
      <c r="H5561" s="1" t="s">
        <v>79</v>
      </c>
      <c r="I5561" s="1" t="s">
        <v>90</v>
      </c>
      <c r="J5561" s="1" t="s">
        <v>47</v>
      </c>
      <c r="K5561" s="1" t="s">
        <v>49</v>
      </c>
      <c r="L5561" s="1" t="s">
        <v>48</v>
      </c>
      <c r="M5561" s="1" t="s">
        <v>48</v>
      </c>
      <c r="N5561" s="1" t="s">
        <v>48</v>
      </c>
      <c r="O5561" s="1" t="s">
        <v>48</v>
      </c>
      <c r="P5561" s="1" t="s">
        <v>48</v>
      </c>
      <c r="Q5561" s="1" t="s">
        <v>48</v>
      </c>
      <c r="R5561" s="1" t="s">
        <v>48</v>
      </c>
      <c r="S5561" s="1" t="s">
        <v>48</v>
      </c>
      <c r="T5561" s="1" t="s">
        <v>49</v>
      </c>
      <c r="U5561" s="1" t="s">
        <v>48</v>
      </c>
      <c r="V5561" s="1" t="s">
        <v>48</v>
      </c>
      <c r="W5561" s="1" t="s">
        <v>48</v>
      </c>
      <c r="X5561" s="1" t="s">
        <v>116</v>
      </c>
      <c r="Y5561" s="1" t="s">
        <v>1467</v>
      </c>
      <c r="AC5561" s="1" t="s">
        <v>5712</v>
      </c>
      <c r="AD5561" s="1" t="s">
        <v>5712</v>
      </c>
      <c r="AK5561" s="1" t="s">
        <v>55</v>
      </c>
      <c r="AN5561" s="1" t="s">
        <v>5712</v>
      </c>
      <c r="AP5561" s="1" t="s">
        <v>5712</v>
      </c>
      <c r="AR5561" s="1" t="s">
        <v>5712</v>
      </c>
      <c r="AT5561" s="1" t="s">
        <v>5712</v>
      </c>
      <c r="AV5561" s="1" t="s">
        <v>1468</v>
      </c>
    </row>
    <row r="5562" spans="1:53" x14ac:dyDescent="0.35">
      <c r="A5562" s="1" t="s">
        <v>18784</v>
      </c>
      <c r="B5562" s="1" t="s">
        <v>18287</v>
      </c>
      <c r="C5562" s="1" t="s">
        <v>71</v>
      </c>
      <c r="D5562">
        <v>82</v>
      </c>
      <c r="E5562" s="1" t="s">
        <v>65</v>
      </c>
      <c r="F5562" s="1" t="s">
        <v>66</v>
      </c>
      <c r="G5562" s="1" t="s">
        <v>85</v>
      </c>
      <c r="H5562" s="1" t="s">
        <v>67</v>
      </c>
      <c r="I5562" s="1" t="s">
        <v>110</v>
      </c>
      <c r="J5562" s="1" t="s">
        <v>80</v>
      </c>
      <c r="K5562" s="1" t="s">
        <v>48</v>
      </c>
      <c r="L5562" s="1" t="s">
        <v>48</v>
      </c>
      <c r="M5562" s="1" t="s">
        <v>48</v>
      </c>
      <c r="N5562" s="1" t="s">
        <v>48</v>
      </c>
      <c r="O5562" s="1" t="s">
        <v>48</v>
      </c>
      <c r="P5562" s="1" t="s">
        <v>48</v>
      </c>
      <c r="Q5562" s="1" t="s">
        <v>48</v>
      </c>
      <c r="R5562" s="1" t="s">
        <v>48</v>
      </c>
      <c r="S5562" s="1" t="s">
        <v>48</v>
      </c>
      <c r="T5562" s="1" t="s">
        <v>48</v>
      </c>
      <c r="U5562" s="1" t="s">
        <v>48</v>
      </c>
      <c r="V5562" s="1" t="s">
        <v>49</v>
      </c>
      <c r="W5562" s="1" t="s">
        <v>48</v>
      </c>
      <c r="X5562" s="1" t="s">
        <v>62</v>
      </c>
      <c r="AC5562" s="1" t="s">
        <v>5712</v>
      </c>
      <c r="AD5562" s="1" t="s">
        <v>5712</v>
      </c>
      <c r="AK5562" s="1" t="s">
        <v>63</v>
      </c>
      <c r="AN5562" s="1" t="s">
        <v>5712</v>
      </c>
      <c r="AP5562" s="1" t="s">
        <v>5712</v>
      </c>
      <c r="AR5562" s="1" t="s">
        <v>5712</v>
      </c>
      <c r="AT5562" s="1" t="s">
        <v>5712</v>
      </c>
      <c r="AV5562" s="1" t="s">
        <v>1469</v>
      </c>
    </row>
    <row r="5563" spans="1:53" x14ac:dyDescent="0.35">
      <c r="A5563" s="1" t="s">
        <v>18785</v>
      </c>
      <c r="B5563" s="1" t="s">
        <v>18287</v>
      </c>
      <c r="C5563" s="1" t="s">
        <v>41</v>
      </c>
      <c r="D5563">
        <v>64</v>
      </c>
      <c r="E5563" s="1" t="s">
        <v>65</v>
      </c>
      <c r="F5563" s="1" t="s">
        <v>72</v>
      </c>
      <c r="G5563" s="1" t="s">
        <v>73</v>
      </c>
      <c r="H5563" s="1" t="s">
        <v>79</v>
      </c>
      <c r="I5563" s="1" t="s">
        <v>113</v>
      </c>
      <c r="J5563" s="1" t="s">
        <v>80</v>
      </c>
      <c r="K5563" s="1" t="s">
        <v>48</v>
      </c>
      <c r="L5563" s="1" t="s">
        <v>48</v>
      </c>
      <c r="M5563" s="1" t="s">
        <v>48</v>
      </c>
      <c r="N5563" s="1" t="s">
        <v>48</v>
      </c>
      <c r="O5563" s="1" t="s">
        <v>48</v>
      </c>
      <c r="P5563" s="1" t="s">
        <v>48</v>
      </c>
      <c r="Q5563" s="1" t="s">
        <v>48</v>
      </c>
      <c r="R5563" s="1" t="s">
        <v>48</v>
      </c>
      <c r="S5563" s="1" t="s">
        <v>48</v>
      </c>
      <c r="T5563" s="1" t="s">
        <v>49</v>
      </c>
      <c r="U5563" s="1" t="s">
        <v>48</v>
      </c>
      <c r="V5563" s="1" t="s">
        <v>48</v>
      </c>
      <c r="W5563" s="1" t="s">
        <v>48</v>
      </c>
      <c r="X5563" s="1" t="s">
        <v>116</v>
      </c>
      <c r="Y5563" s="1" t="s">
        <v>1470</v>
      </c>
      <c r="Z5563" s="1" t="s">
        <v>1471</v>
      </c>
      <c r="AA5563" s="1" t="s">
        <v>1471</v>
      </c>
      <c r="AC5563" s="1" t="s">
        <v>103</v>
      </c>
      <c r="AD5563" s="1" t="s">
        <v>5712</v>
      </c>
      <c r="AK5563" s="1" t="s">
        <v>77</v>
      </c>
      <c r="AN5563" s="1" t="s">
        <v>5712</v>
      </c>
      <c r="AP5563" s="1" t="s">
        <v>5712</v>
      </c>
      <c r="AR5563" s="1" t="s">
        <v>5712</v>
      </c>
      <c r="AT5563" s="1" t="s">
        <v>5712</v>
      </c>
      <c r="AV5563" s="1" t="s">
        <v>1472</v>
      </c>
      <c r="AW5563" s="1" t="s">
        <v>1473</v>
      </c>
    </row>
    <row r="5564" spans="1:53" x14ac:dyDescent="0.35">
      <c r="A5564" s="1" t="s">
        <v>18786</v>
      </c>
      <c r="B5564" s="1" t="s">
        <v>18287</v>
      </c>
      <c r="C5564" s="1" t="s">
        <v>71</v>
      </c>
      <c r="D5564">
        <v>43</v>
      </c>
      <c r="E5564" s="1" t="s">
        <v>42</v>
      </c>
      <c r="F5564" s="1" t="s">
        <v>43</v>
      </c>
      <c r="G5564" s="1" t="s">
        <v>73</v>
      </c>
      <c r="H5564" s="1" t="s">
        <v>60</v>
      </c>
      <c r="I5564" s="1" t="s">
        <v>90</v>
      </c>
      <c r="J5564" s="1" t="s">
        <v>47</v>
      </c>
      <c r="K5564" s="1" t="s">
        <v>49</v>
      </c>
      <c r="L5564" s="1" t="s">
        <v>48</v>
      </c>
      <c r="M5564" s="1" t="s">
        <v>48</v>
      </c>
      <c r="N5564" s="1" t="s">
        <v>48</v>
      </c>
      <c r="O5564" s="1" t="s">
        <v>48</v>
      </c>
      <c r="P5564" s="1" t="s">
        <v>48</v>
      </c>
      <c r="Q5564" s="1" t="s">
        <v>48</v>
      </c>
      <c r="R5564" s="1" t="s">
        <v>48</v>
      </c>
      <c r="S5564" s="1" t="s">
        <v>48</v>
      </c>
      <c r="T5564" s="1" t="s">
        <v>49</v>
      </c>
      <c r="U5564" s="1" t="s">
        <v>48</v>
      </c>
      <c r="V5564" s="1" t="s">
        <v>48</v>
      </c>
      <c r="W5564" s="1" t="s">
        <v>48</v>
      </c>
      <c r="X5564" s="1" t="s">
        <v>75</v>
      </c>
      <c r="Y5564" s="1" t="s">
        <v>1474</v>
      </c>
      <c r="AC5564" s="1" t="s">
        <v>5712</v>
      </c>
      <c r="AD5564" s="1" t="s">
        <v>5712</v>
      </c>
      <c r="AK5564" s="1" t="s">
        <v>55</v>
      </c>
      <c r="AN5564" s="1" t="s">
        <v>5712</v>
      </c>
      <c r="AP5564" s="1" t="s">
        <v>5712</v>
      </c>
      <c r="AR5564" s="1" t="s">
        <v>5712</v>
      </c>
      <c r="AT5564" s="1" t="s">
        <v>5712</v>
      </c>
      <c r="AV5564" s="1" t="s">
        <v>1475</v>
      </c>
    </row>
    <row r="5565" spans="1:53" x14ac:dyDescent="0.35">
      <c r="A5565" s="1" t="s">
        <v>18787</v>
      </c>
      <c r="B5565" s="1" t="s">
        <v>18287</v>
      </c>
      <c r="C5565" s="1" t="s">
        <v>71</v>
      </c>
      <c r="D5565">
        <v>60</v>
      </c>
      <c r="E5565" s="1" t="s">
        <v>65</v>
      </c>
      <c r="F5565" s="1" t="s">
        <v>66</v>
      </c>
      <c r="G5565" s="1" t="s">
        <v>44</v>
      </c>
      <c r="H5565" s="1" t="s">
        <v>67</v>
      </c>
      <c r="I5565" s="1" t="s">
        <v>68</v>
      </c>
      <c r="J5565" s="1" t="s">
        <v>47</v>
      </c>
      <c r="K5565" s="1" t="s">
        <v>48</v>
      </c>
      <c r="L5565" s="1" t="s">
        <v>48</v>
      </c>
      <c r="M5565" s="1" t="s">
        <v>49</v>
      </c>
      <c r="N5565" s="1" t="s">
        <v>48</v>
      </c>
      <c r="O5565" s="1" t="s">
        <v>48</v>
      </c>
      <c r="P5565" s="1" t="s">
        <v>48</v>
      </c>
      <c r="Q5565" s="1" t="s">
        <v>48</v>
      </c>
      <c r="R5565" s="1" t="s">
        <v>48</v>
      </c>
      <c r="S5565" s="1" t="s">
        <v>48</v>
      </c>
      <c r="T5565" s="1" t="s">
        <v>48</v>
      </c>
      <c r="U5565" s="1" t="s">
        <v>48</v>
      </c>
      <c r="V5565" s="1" t="s">
        <v>48</v>
      </c>
      <c r="W5565" s="1" t="s">
        <v>49</v>
      </c>
      <c r="X5565" s="1" t="s">
        <v>62</v>
      </c>
      <c r="Z5565" s="1" t="s">
        <v>1476</v>
      </c>
      <c r="AA5565" s="1" t="s">
        <v>1476</v>
      </c>
      <c r="AC5565" s="1" t="s">
        <v>94</v>
      </c>
      <c r="AD5565" s="1" t="s">
        <v>5712</v>
      </c>
      <c r="AK5565" s="1" t="s">
        <v>55</v>
      </c>
      <c r="AN5565" s="1" t="s">
        <v>5712</v>
      </c>
      <c r="AP5565" s="1" t="s">
        <v>5712</v>
      </c>
      <c r="AR5565" s="1" t="s">
        <v>5712</v>
      </c>
      <c r="AT5565" s="1" t="s">
        <v>5712</v>
      </c>
      <c r="AV5565" s="1" t="s">
        <v>1477</v>
      </c>
    </row>
    <row r="5566" spans="1:53" x14ac:dyDescent="0.35">
      <c r="A5566" s="1" t="s">
        <v>18788</v>
      </c>
      <c r="B5566" s="1" t="s">
        <v>18287</v>
      </c>
      <c r="C5566" s="1" t="s">
        <v>71</v>
      </c>
      <c r="D5566">
        <v>63</v>
      </c>
      <c r="E5566" s="1" t="s">
        <v>65</v>
      </c>
      <c r="F5566" s="1" t="s">
        <v>72</v>
      </c>
      <c r="G5566" s="1" t="s">
        <v>44</v>
      </c>
      <c r="H5566" s="1" t="s">
        <v>79</v>
      </c>
      <c r="I5566" s="1" t="s">
        <v>110</v>
      </c>
      <c r="J5566" s="1" t="s">
        <v>47</v>
      </c>
      <c r="K5566" s="1" t="s">
        <v>48</v>
      </c>
      <c r="L5566" s="1" t="s">
        <v>48</v>
      </c>
      <c r="M5566" s="1" t="s">
        <v>48</v>
      </c>
      <c r="N5566" s="1" t="s">
        <v>48</v>
      </c>
      <c r="O5566" s="1" t="s">
        <v>48</v>
      </c>
      <c r="P5566" s="1" t="s">
        <v>48</v>
      </c>
      <c r="Q5566" s="1" t="s">
        <v>49</v>
      </c>
      <c r="R5566" s="1" t="s">
        <v>48</v>
      </c>
      <c r="S5566" s="1" t="s">
        <v>48</v>
      </c>
      <c r="T5566" s="1" t="s">
        <v>48</v>
      </c>
      <c r="U5566" s="1" t="s">
        <v>48</v>
      </c>
      <c r="V5566" s="1" t="s">
        <v>48</v>
      </c>
      <c r="W5566" s="1" t="s">
        <v>48</v>
      </c>
      <c r="X5566" s="1" t="s">
        <v>62</v>
      </c>
      <c r="AC5566" s="1" t="s">
        <v>5712</v>
      </c>
      <c r="AD5566" s="1" t="s">
        <v>5712</v>
      </c>
      <c r="AK5566" s="1" t="s">
        <v>55</v>
      </c>
      <c r="AN5566" s="1" t="s">
        <v>81</v>
      </c>
      <c r="AP5566" s="1" t="s">
        <v>81</v>
      </c>
      <c r="AR5566" s="1" t="s">
        <v>5712</v>
      </c>
      <c r="AT5566" s="1" t="s">
        <v>82</v>
      </c>
      <c r="AU5566" s="1" t="s">
        <v>1478</v>
      </c>
      <c r="AV5566" s="1" t="s">
        <v>1479</v>
      </c>
    </row>
    <row r="5567" spans="1:53" x14ac:dyDescent="0.35">
      <c r="A5567" s="1" t="s">
        <v>18789</v>
      </c>
      <c r="B5567" s="1" t="s">
        <v>18287</v>
      </c>
      <c r="C5567" s="1" t="s">
        <v>71</v>
      </c>
      <c r="D5567">
        <v>68</v>
      </c>
      <c r="E5567" s="1" t="s">
        <v>65</v>
      </c>
      <c r="F5567" s="1" t="s">
        <v>66</v>
      </c>
      <c r="G5567" s="1" t="s">
        <v>44</v>
      </c>
      <c r="H5567" s="1" t="s">
        <v>67</v>
      </c>
      <c r="I5567" s="1" t="s">
        <v>61</v>
      </c>
      <c r="J5567" s="1" t="s">
        <v>47</v>
      </c>
      <c r="K5567" s="1" t="s">
        <v>48</v>
      </c>
      <c r="L5567" s="1" t="s">
        <v>48</v>
      </c>
      <c r="M5567" s="1" t="s">
        <v>48</v>
      </c>
      <c r="N5567" s="1" t="s">
        <v>48</v>
      </c>
      <c r="O5567" s="1" t="s">
        <v>48</v>
      </c>
      <c r="P5567" s="1" t="s">
        <v>48</v>
      </c>
      <c r="Q5567" s="1" t="s">
        <v>48</v>
      </c>
      <c r="R5567" s="1" t="s">
        <v>49</v>
      </c>
      <c r="S5567" s="1" t="s">
        <v>48</v>
      </c>
      <c r="T5567" s="1" t="s">
        <v>48</v>
      </c>
      <c r="U5567" s="1" t="s">
        <v>48</v>
      </c>
      <c r="V5567" s="1" t="s">
        <v>48</v>
      </c>
      <c r="W5567" s="1" t="s">
        <v>48</v>
      </c>
      <c r="X5567" s="1" t="s">
        <v>145</v>
      </c>
      <c r="Y5567" s="1" t="s">
        <v>1480</v>
      </c>
      <c r="Z5567" s="1" t="s">
        <v>1481</v>
      </c>
      <c r="AA5567" s="1" t="s">
        <v>1481</v>
      </c>
      <c r="AC5567" s="1" t="s">
        <v>103</v>
      </c>
      <c r="AD5567" s="1" t="s">
        <v>5712</v>
      </c>
      <c r="AK5567" s="1" t="s">
        <v>63</v>
      </c>
      <c r="AN5567" s="1" t="s">
        <v>5712</v>
      </c>
      <c r="AP5567" s="1" t="s">
        <v>5712</v>
      </c>
      <c r="AR5567" s="1" t="s">
        <v>5712</v>
      </c>
      <c r="AT5567" s="1" t="s">
        <v>5712</v>
      </c>
      <c r="AV5567" s="1" t="s">
        <v>1482</v>
      </c>
    </row>
    <row r="5568" spans="1:53" x14ac:dyDescent="0.35">
      <c r="A5568" s="1" t="s">
        <v>18790</v>
      </c>
      <c r="B5568" s="1" t="s">
        <v>18287</v>
      </c>
      <c r="C5568" s="1" t="s">
        <v>71</v>
      </c>
      <c r="D5568">
        <v>70</v>
      </c>
      <c r="E5568" s="1" t="s">
        <v>65</v>
      </c>
      <c r="F5568" s="1" t="s">
        <v>43</v>
      </c>
      <c r="G5568" s="1" t="s">
        <v>73</v>
      </c>
      <c r="H5568" s="1" t="s">
        <v>67</v>
      </c>
      <c r="I5568" s="1" t="s">
        <v>90</v>
      </c>
      <c r="J5568" s="1" t="s">
        <v>47</v>
      </c>
      <c r="K5568" s="1" t="s">
        <v>49</v>
      </c>
      <c r="L5568" s="1" t="s">
        <v>48</v>
      </c>
      <c r="M5568" s="1" t="s">
        <v>48</v>
      </c>
      <c r="N5568" s="1" t="s">
        <v>48</v>
      </c>
      <c r="O5568" s="1" t="s">
        <v>48</v>
      </c>
      <c r="P5568" s="1" t="s">
        <v>48</v>
      </c>
      <c r="Q5568" s="1" t="s">
        <v>48</v>
      </c>
      <c r="R5568" s="1" t="s">
        <v>48</v>
      </c>
      <c r="S5568" s="1" t="s">
        <v>48</v>
      </c>
      <c r="T5568" s="1" t="s">
        <v>49</v>
      </c>
      <c r="U5568" s="1" t="s">
        <v>48</v>
      </c>
      <c r="V5568" s="1" t="s">
        <v>48</v>
      </c>
      <c r="W5568" s="1" t="s">
        <v>48</v>
      </c>
      <c r="X5568" s="1" t="s">
        <v>62</v>
      </c>
      <c r="Z5568" s="1" t="s">
        <v>1483</v>
      </c>
      <c r="AA5568" s="1" t="s">
        <v>1483</v>
      </c>
      <c r="AC5568" s="1" t="s">
        <v>129</v>
      </c>
      <c r="AD5568" s="1" t="s">
        <v>5712</v>
      </c>
      <c r="AK5568" s="1" t="s">
        <v>55</v>
      </c>
      <c r="AN5568" s="1" t="s">
        <v>81</v>
      </c>
      <c r="AP5568" s="1" t="s">
        <v>5712</v>
      </c>
      <c r="AR5568" s="1" t="s">
        <v>5712</v>
      </c>
      <c r="AT5568" s="1" t="s">
        <v>82</v>
      </c>
      <c r="AU5568" s="1" t="s">
        <v>1484</v>
      </c>
      <c r="AV5568" s="1" t="s">
        <v>1485</v>
      </c>
    </row>
    <row r="5569" spans="1:51" x14ac:dyDescent="0.35">
      <c r="A5569" s="1" t="s">
        <v>18791</v>
      </c>
      <c r="B5569" s="1" t="s">
        <v>18287</v>
      </c>
      <c r="C5569" s="1" t="s">
        <v>71</v>
      </c>
      <c r="D5569">
        <v>46</v>
      </c>
      <c r="E5569" s="1" t="s">
        <v>42</v>
      </c>
      <c r="F5569" s="1" t="s">
        <v>107</v>
      </c>
      <c r="G5569" s="1" t="s">
        <v>73</v>
      </c>
      <c r="H5569" s="1" t="s">
        <v>45</v>
      </c>
      <c r="I5569" s="1" t="s">
        <v>113</v>
      </c>
      <c r="J5569" s="1" t="s">
        <v>47</v>
      </c>
      <c r="K5569" s="1" t="s">
        <v>48</v>
      </c>
      <c r="L5569" s="1" t="s">
        <v>48</v>
      </c>
      <c r="M5569" s="1" t="s">
        <v>49</v>
      </c>
      <c r="N5569" s="1" t="s">
        <v>48</v>
      </c>
      <c r="O5569" s="1" t="s">
        <v>48</v>
      </c>
      <c r="P5569" s="1" t="s">
        <v>48</v>
      </c>
      <c r="Q5569" s="1" t="s">
        <v>48</v>
      </c>
      <c r="R5569" s="1" t="s">
        <v>48</v>
      </c>
      <c r="S5569" s="1" t="s">
        <v>48</v>
      </c>
      <c r="T5569" s="1" t="s">
        <v>48</v>
      </c>
      <c r="U5569" s="1" t="s">
        <v>48</v>
      </c>
      <c r="V5569" s="1" t="s">
        <v>48</v>
      </c>
      <c r="W5569" s="1" t="s">
        <v>49</v>
      </c>
      <c r="X5569" s="1" t="s">
        <v>62</v>
      </c>
      <c r="Z5569" s="1" t="s">
        <v>1486</v>
      </c>
      <c r="AA5569" s="1" t="s">
        <v>1486</v>
      </c>
      <c r="AC5569" s="1" t="s">
        <v>120</v>
      </c>
      <c r="AD5569" s="1" t="s">
        <v>5712</v>
      </c>
      <c r="AK5569" s="1" t="s">
        <v>63</v>
      </c>
      <c r="AN5569" s="1" t="s">
        <v>5712</v>
      </c>
      <c r="AP5569" s="1" t="s">
        <v>81</v>
      </c>
      <c r="AR5569" s="1" t="s">
        <v>5712</v>
      </c>
      <c r="AT5569" s="1" t="s">
        <v>87</v>
      </c>
      <c r="AU5569" s="1" t="s">
        <v>1487</v>
      </c>
      <c r="AV5569" s="1" t="s">
        <v>96</v>
      </c>
    </row>
    <row r="5570" spans="1:51" x14ac:dyDescent="0.35">
      <c r="A5570" s="1" t="s">
        <v>18792</v>
      </c>
      <c r="B5570" s="1" t="s">
        <v>18287</v>
      </c>
      <c r="C5570" s="1" t="s">
        <v>71</v>
      </c>
      <c r="D5570">
        <v>70</v>
      </c>
      <c r="E5570" s="1" t="s">
        <v>65</v>
      </c>
      <c r="F5570" s="1" t="s">
        <v>66</v>
      </c>
      <c r="G5570" s="1" t="s">
        <v>44</v>
      </c>
      <c r="H5570" s="1" t="s">
        <v>67</v>
      </c>
      <c r="I5570" s="1" t="s">
        <v>110</v>
      </c>
      <c r="J5570" s="1" t="s">
        <v>47</v>
      </c>
      <c r="K5570" s="1" t="s">
        <v>49</v>
      </c>
      <c r="L5570" s="1" t="s">
        <v>48</v>
      </c>
      <c r="M5570" s="1" t="s">
        <v>48</v>
      </c>
      <c r="N5570" s="1" t="s">
        <v>48</v>
      </c>
      <c r="O5570" s="1" t="s">
        <v>48</v>
      </c>
      <c r="P5570" s="1" t="s">
        <v>48</v>
      </c>
      <c r="Q5570" s="1" t="s">
        <v>48</v>
      </c>
      <c r="R5570" s="1" t="s">
        <v>48</v>
      </c>
      <c r="S5570" s="1" t="s">
        <v>48</v>
      </c>
      <c r="T5570" s="1" t="s">
        <v>49</v>
      </c>
      <c r="U5570" s="1" t="s">
        <v>48</v>
      </c>
      <c r="V5570" s="1" t="s">
        <v>48</v>
      </c>
      <c r="W5570" s="1" t="s">
        <v>48</v>
      </c>
      <c r="X5570" s="1" t="s">
        <v>62</v>
      </c>
      <c r="Z5570" s="1" t="s">
        <v>1488</v>
      </c>
      <c r="AA5570" s="1" t="s">
        <v>1488</v>
      </c>
      <c r="AC5570" s="1" t="s">
        <v>94</v>
      </c>
      <c r="AD5570" s="1" t="s">
        <v>5712</v>
      </c>
      <c r="AK5570" s="1" t="s">
        <v>55</v>
      </c>
      <c r="AN5570" s="1" t="s">
        <v>5712</v>
      </c>
      <c r="AP5570" s="1" t="s">
        <v>5712</v>
      </c>
      <c r="AR5570" s="1" t="s">
        <v>5712</v>
      </c>
      <c r="AT5570" s="1" t="s">
        <v>5712</v>
      </c>
      <c r="AV5570" s="1" t="s">
        <v>1489</v>
      </c>
    </row>
    <row r="5571" spans="1:51" x14ac:dyDescent="0.35">
      <c r="A5571" s="1" t="s">
        <v>18793</v>
      </c>
      <c r="B5571" s="1" t="s">
        <v>18287</v>
      </c>
      <c r="C5571" s="1" t="s">
        <v>71</v>
      </c>
      <c r="D5571">
        <v>21</v>
      </c>
      <c r="E5571" s="1" t="s">
        <v>57</v>
      </c>
      <c r="F5571" s="1" t="s">
        <v>66</v>
      </c>
      <c r="G5571" s="1" t="s">
        <v>44</v>
      </c>
      <c r="H5571" s="1" t="s">
        <v>79</v>
      </c>
      <c r="I5571" s="1" t="s">
        <v>74</v>
      </c>
      <c r="J5571" s="1" t="s">
        <v>47</v>
      </c>
      <c r="K5571" s="1" t="s">
        <v>48</v>
      </c>
      <c r="L5571" s="1" t="s">
        <v>48</v>
      </c>
      <c r="M5571" s="1" t="s">
        <v>48</v>
      </c>
      <c r="N5571" s="1" t="s">
        <v>48</v>
      </c>
      <c r="O5571" s="1" t="s">
        <v>48</v>
      </c>
      <c r="P5571" s="1" t="s">
        <v>49</v>
      </c>
      <c r="Q5571" s="1" t="s">
        <v>48</v>
      </c>
      <c r="R5571" s="1" t="s">
        <v>48</v>
      </c>
      <c r="S5571" s="1" t="s">
        <v>48</v>
      </c>
      <c r="T5571" s="1" t="s">
        <v>48</v>
      </c>
      <c r="U5571" s="1" t="s">
        <v>48</v>
      </c>
      <c r="V5571" s="1" t="s">
        <v>48</v>
      </c>
      <c r="W5571" s="1" t="s">
        <v>48</v>
      </c>
      <c r="X5571" s="1" t="s">
        <v>62</v>
      </c>
      <c r="AC5571" s="1" t="s">
        <v>5712</v>
      </c>
      <c r="AD5571" s="1" t="s">
        <v>5712</v>
      </c>
      <c r="AK5571" s="1" t="s">
        <v>63</v>
      </c>
      <c r="AN5571" s="1" t="s">
        <v>5712</v>
      </c>
      <c r="AP5571" s="1" t="s">
        <v>5712</v>
      </c>
      <c r="AR5571" s="1" t="s">
        <v>5712</v>
      </c>
      <c r="AT5571" s="1" t="s">
        <v>5712</v>
      </c>
      <c r="AV5571" s="1" t="s">
        <v>1490</v>
      </c>
    </row>
    <row r="5572" spans="1:51" x14ac:dyDescent="0.35">
      <c r="A5572" s="1" t="s">
        <v>18794</v>
      </c>
      <c r="B5572" s="1" t="s">
        <v>18287</v>
      </c>
      <c r="C5572" s="1" t="s">
        <v>71</v>
      </c>
      <c r="D5572">
        <v>59</v>
      </c>
      <c r="E5572" s="1" t="s">
        <v>65</v>
      </c>
      <c r="F5572" s="1" t="s">
        <v>66</v>
      </c>
      <c r="G5572" s="1" t="s">
        <v>85</v>
      </c>
      <c r="H5572" s="1" t="s">
        <v>386</v>
      </c>
      <c r="I5572" s="1" t="s">
        <v>74</v>
      </c>
      <c r="J5572" s="1" t="s">
        <v>47</v>
      </c>
      <c r="K5572" s="1" t="s">
        <v>48</v>
      </c>
      <c r="L5572" s="1" t="s">
        <v>48</v>
      </c>
      <c r="M5572" s="1" t="s">
        <v>49</v>
      </c>
      <c r="N5572" s="1" t="s">
        <v>48</v>
      </c>
      <c r="O5572" s="1" t="s">
        <v>48</v>
      </c>
      <c r="P5572" s="1" t="s">
        <v>48</v>
      </c>
      <c r="Q5572" s="1" t="s">
        <v>48</v>
      </c>
      <c r="R5572" s="1" t="s">
        <v>48</v>
      </c>
      <c r="S5572" s="1" t="s">
        <v>48</v>
      </c>
      <c r="T5572" s="1" t="s">
        <v>48</v>
      </c>
      <c r="U5572" s="1" t="s">
        <v>48</v>
      </c>
      <c r="V5572" s="1" t="s">
        <v>48</v>
      </c>
      <c r="W5572" s="1" t="s">
        <v>48</v>
      </c>
      <c r="X5572" s="1" t="s">
        <v>75</v>
      </c>
      <c r="Y5572" s="1" t="s">
        <v>1491</v>
      </c>
      <c r="AC5572" s="1" t="s">
        <v>5712</v>
      </c>
      <c r="AD5572" s="1" t="s">
        <v>5712</v>
      </c>
      <c r="AK5572" s="1" t="s">
        <v>101</v>
      </c>
      <c r="AN5572" s="1" t="s">
        <v>5712</v>
      </c>
      <c r="AP5572" s="1" t="s">
        <v>5712</v>
      </c>
      <c r="AR5572" s="1" t="s">
        <v>5712</v>
      </c>
      <c r="AT5572" s="1" t="s">
        <v>5712</v>
      </c>
      <c r="AV5572" s="1" t="s">
        <v>1492</v>
      </c>
    </row>
    <row r="5573" spans="1:51" x14ac:dyDescent="0.35">
      <c r="A5573" s="1" t="s">
        <v>18795</v>
      </c>
      <c r="B5573" s="1" t="s">
        <v>18287</v>
      </c>
      <c r="C5573" s="1" t="s">
        <v>71</v>
      </c>
      <c r="D5573">
        <v>32</v>
      </c>
      <c r="E5573" s="1" t="s">
        <v>57</v>
      </c>
      <c r="F5573" s="1" t="s">
        <v>107</v>
      </c>
      <c r="G5573" s="1" t="s">
        <v>98</v>
      </c>
      <c r="H5573" s="1" t="s">
        <v>45</v>
      </c>
      <c r="I5573" s="1" t="s">
        <v>99</v>
      </c>
      <c r="J5573" s="1" t="s">
        <v>47</v>
      </c>
      <c r="K5573" s="1" t="s">
        <v>48</v>
      </c>
      <c r="L5573" s="1" t="s">
        <v>48</v>
      </c>
      <c r="M5573" s="1" t="s">
        <v>48</v>
      </c>
      <c r="N5573" s="1" t="s">
        <v>48</v>
      </c>
      <c r="O5573" s="1" t="s">
        <v>48</v>
      </c>
      <c r="P5573" s="1" t="s">
        <v>48</v>
      </c>
      <c r="Q5573" s="1" t="s">
        <v>48</v>
      </c>
      <c r="R5573" s="1" t="s">
        <v>49</v>
      </c>
      <c r="S5573" s="1" t="s">
        <v>48</v>
      </c>
      <c r="T5573" s="1" t="s">
        <v>48</v>
      </c>
      <c r="U5573" s="1" t="s">
        <v>48</v>
      </c>
      <c r="V5573" s="1" t="s">
        <v>48</v>
      </c>
      <c r="W5573" s="1" t="s">
        <v>48</v>
      </c>
      <c r="X5573" s="1" t="s">
        <v>51</v>
      </c>
      <c r="Y5573" s="1" t="s">
        <v>1493</v>
      </c>
      <c r="Z5573" s="1" t="s">
        <v>1494</v>
      </c>
      <c r="AA5573" s="1" t="s">
        <v>1494</v>
      </c>
      <c r="AC5573" s="1" t="s">
        <v>53</v>
      </c>
      <c r="AD5573" s="1" t="s">
        <v>5712</v>
      </c>
      <c r="AK5573" s="1" t="s">
        <v>77</v>
      </c>
      <c r="AN5573" s="1" t="s">
        <v>5712</v>
      </c>
      <c r="AP5573" s="1" t="s">
        <v>5712</v>
      </c>
      <c r="AR5573" s="1" t="s">
        <v>5712</v>
      </c>
      <c r="AT5573" s="1" t="s">
        <v>5712</v>
      </c>
      <c r="AV5573" s="1" t="s">
        <v>1495</v>
      </c>
    </row>
    <row r="5574" spans="1:51" x14ac:dyDescent="0.35">
      <c r="A5574" s="1" t="s">
        <v>18796</v>
      </c>
      <c r="B5574" s="1" t="s">
        <v>18287</v>
      </c>
      <c r="C5574" s="1" t="s">
        <v>71</v>
      </c>
      <c r="D5574">
        <v>73</v>
      </c>
      <c r="E5574" s="1" t="s">
        <v>65</v>
      </c>
      <c r="F5574" s="1" t="s">
        <v>43</v>
      </c>
      <c r="G5574" s="1" t="s">
        <v>59</v>
      </c>
      <c r="H5574" s="1" t="s">
        <v>67</v>
      </c>
      <c r="I5574" s="1" t="s">
        <v>61</v>
      </c>
      <c r="J5574" s="1" t="s">
        <v>80</v>
      </c>
      <c r="K5574" s="1" t="s">
        <v>48</v>
      </c>
      <c r="L5574" s="1" t="s">
        <v>48</v>
      </c>
      <c r="M5574" s="1" t="s">
        <v>48</v>
      </c>
      <c r="N5574" s="1" t="s">
        <v>48</v>
      </c>
      <c r="O5574" s="1" t="s">
        <v>48</v>
      </c>
      <c r="P5574" s="1" t="s">
        <v>48</v>
      </c>
      <c r="Q5574" s="1" t="s">
        <v>48</v>
      </c>
      <c r="R5574" s="1" t="s">
        <v>48</v>
      </c>
      <c r="S5574" s="1" t="s">
        <v>48</v>
      </c>
      <c r="T5574" s="1" t="s">
        <v>48</v>
      </c>
      <c r="U5574" s="1" t="s">
        <v>48</v>
      </c>
      <c r="V5574" s="1" t="s">
        <v>48</v>
      </c>
      <c r="W5574" s="1" t="s">
        <v>49</v>
      </c>
      <c r="X5574" s="1" t="s">
        <v>116</v>
      </c>
      <c r="Y5574" s="1" t="s">
        <v>1496</v>
      </c>
      <c r="Z5574" s="1" t="s">
        <v>1497</v>
      </c>
      <c r="AA5574" s="1" t="s">
        <v>1497</v>
      </c>
      <c r="AC5574" s="1" t="s">
        <v>129</v>
      </c>
      <c r="AD5574" s="1" t="s">
        <v>5712</v>
      </c>
      <c r="AK5574" s="1" t="s">
        <v>55</v>
      </c>
      <c r="AN5574" s="1" t="s">
        <v>5712</v>
      </c>
      <c r="AP5574" s="1" t="s">
        <v>5712</v>
      </c>
      <c r="AR5574" s="1" t="s">
        <v>5712</v>
      </c>
      <c r="AT5574" s="1" t="s">
        <v>5712</v>
      </c>
      <c r="AV5574" s="1" t="s">
        <v>1498</v>
      </c>
      <c r="AW5574" s="1" t="s">
        <v>608</v>
      </c>
      <c r="AX5574" s="1" t="s">
        <v>608</v>
      </c>
    </row>
    <row r="5575" spans="1:51" x14ac:dyDescent="0.35">
      <c r="A5575" s="1" t="s">
        <v>18797</v>
      </c>
      <c r="B5575" s="1" t="s">
        <v>18287</v>
      </c>
      <c r="C5575" s="1" t="s">
        <v>41</v>
      </c>
      <c r="D5575">
        <v>51</v>
      </c>
      <c r="E5575" s="1" t="s">
        <v>42</v>
      </c>
      <c r="F5575" s="1" t="s">
        <v>43</v>
      </c>
      <c r="G5575" s="1" t="s">
        <v>85</v>
      </c>
      <c r="H5575" s="1" t="s">
        <v>45</v>
      </c>
      <c r="I5575" s="1" t="s">
        <v>99</v>
      </c>
      <c r="J5575" s="1" t="s">
        <v>80</v>
      </c>
      <c r="K5575" s="1" t="s">
        <v>48</v>
      </c>
      <c r="L5575" s="1" t="s">
        <v>48</v>
      </c>
      <c r="M5575" s="1" t="s">
        <v>48</v>
      </c>
      <c r="N5575" s="1" t="s">
        <v>48</v>
      </c>
      <c r="O5575" s="1" t="s">
        <v>48</v>
      </c>
      <c r="P5575" s="1" t="s">
        <v>48</v>
      </c>
      <c r="Q5575" s="1" t="s">
        <v>48</v>
      </c>
      <c r="R5575" s="1" t="s">
        <v>48</v>
      </c>
      <c r="S5575" s="1" t="s">
        <v>48</v>
      </c>
      <c r="T5575" s="1" t="s">
        <v>48</v>
      </c>
      <c r="U5575" s="1" t="s">
        <v>48</v>
      </c>
      <c r="V5575" s="1" t="s">
        <v>49</v>
      </c>
      <c r="W5575" s="1" t="s">
        <v>48</v>
      </c>
      <c r="X5575" s="1" t="s">
        <v>116</v>
      </c>
      <c r="Y5575" s="1" t="s">
        <v>1499</v>
      </c>
      <c r="AC5575" s="1" t="s">
        <v>5712</v>
      </c>
      <c r="AD5575" s="1" t="s">
        <v>5712</v>
      </c>
      <c r="AK5575" s="1" t="s">
        <v>55</v>
      </c>
      <c r="AN5575" s="1" t="s">
        <v>5712</v>
      </c>
      <c r="AP5575" s="1" t="s">
        <v>5712</v>
      </c>
      <c r="AR5575" s="1" t="s">
        <v>5712</v>
      </c>
      <c r="AT5575" s="1" t="s">
        <v>5712</v>
      </c>
      <c r="AV5575" s="1" t="s">
        <v>1500</v>
      </c>
    </row>
    <row r="5576" spans="1:51" x14ac:dyDescent="0.35">
      <c r="A5576" s="1" t="s">
        <v>18798</v>
      </c>
      <c r="B5576" s="1" t="s">
        <v>18287</v>
      </c>
      <c r="C5576" s="1" t="s">
        <v>71</v>
      </c>
      <c r="D5576">
        <v>66</v>
      </c>
      <c r="E5576" s="1" t="s">
        <v>65</v>
      </c>
      <c r="F5576" s="1" t="s">
        <v>66</v>
      </c>
      <c r="G5576" s="1" t="s">
        <v>59</v>
      </c>
      <c r="H5576" s="1" t="s">
        <v>79</v>
      </c>
      <c r="I5576" s="1" t="s">
        <v>90</v>
      </c>
      <c r="J5576" s="1" t="s">
        <v>47</v>
      </c>
      <c r="K5576" s="1" t="s">
        <v>49</v>
      </c>
      <c r="L5576" s="1" t="s">
        <v>48</v>
      </c>
      <c r="M5576" s="1" t="s">
        <v>48</v>
      </c>
      <c r="N5576" s="1" t="s">
        <v>48</v>
      </c>
      <c r="O5576" s="1" t="s">
        <v>48</v>
      </c>
      <c r="P5576" s="1" t="s">
        <v>48</v>
      </c>
      <c r="Q5576" s="1" t="s">
        <v>48</v>
      </c>
      <c r="R5576" s="1" t="s">
        <v>48</v>
      </c>
      <c r="S5576" s="1" t="s">
        <v>48</v>
      </c>
      <c r="T5576" s="1" t="s">
        <v>49</v>
      </c>
      <c r="U5576" s="1" t="s">
        <v>48</v>
      </c>
      <c r="V5576" s="1" t="s">
        <v>48</v>
      </c>
      <c r="W5576" s="1" t="s">
        <v>48</v>
      </c>
      <c r="X5576" s="1" t="s">
        <v>62</v>
      </c>
      <c r="Z5576" s="1" t="s">
        <v>1501</v>
      </c>
      <c r="AA5576" s="1" t="s">
        <v>1501</v>
      </c>
      <c r="AC5576" s="1" t="s">
        <v>120</v>
      </c>
      <c r="AD5576" s="1" t="s">
        <v>5712</v>
      </c>
      <c r="AK5576" s="1" t="s">
        <v>63</v>
      </c>
      <c r="AN5576" s="1" t="s">
        <v>5712</v>
      </c>
      <c r="AP5576" s="1" t="s">
        <v>5712</v>
      </c>
      <c r="AR5576" s="1" t="s">
        <v>5712</v>
      </c>
      <c r="AT5576" s="1" t="s">
        <v>5712</v>
      </c>
      <c r="AV5576" s="1" t="s">
        <v>1502</v>
      </c>
    </row>
    <row r="5577" spans="1:51" x14ac:dyDescent="0.35">
      <c r="A5577" s="1" t="s">
        <v>18799</v>
      </c>
      <c r="B5577" s="1" t="s">
        <v>18287</v>
      </c>
      <c r="C5577" s="1" t="s">
        <v>41</v>
      </c>
      <c r="D5577">
        <v>47</v>
      </c>
      <c r="E5577" s="1" t="s">
        <v>42</v>
      </c>
      <c r="F5577" s="1" t="s">
        <v>107</v>
      </c>
      <c r="G5577" s="1" t="s">
        <v>98</v>
      </c>
      <c r="H5577" s="1" t="s">
        <v>79</v>
      </c>
      <c r="I5577" s="1" t="s">
        <v>74</v>
      </c>
      <c r="J5577" s="1" t="s">
        <v>80</v>
      </c>
      <c r="K5577" s="1" t="s">
        <v>48</v>
      </c>
      <c r="L5577" s="1" t="s">
        <v>48</v>
      </c>
      <c r="M5577" s="1" t="s">
        <v>48</v>
      </c>
      <c r="N5577" s="1" t="s">
        <v>48</v>
      </c>
      <c r="O5577" s="1" t="s">
        <v>48</v>
      </c>
      <c r="P5577" s="1" t="s">
        <v>49</v>
      </c>
      <c r="Q5577" s="1" t="s">
        <v>48</v>
      </c>
      <c r="R5577" s="1" t="s">
        <v>48</v>
      </c>
      <c r="S5577" s="1" t="s">
        <v>48</v>
      </c>
      <c r="T5577" s="1" t="s">
        <v>48</v>
      </c>
      <c r="U5577" s="1" t="s">
        <v>48</v>
      </c>
      <c r="V5577" s="1" t="s">
        <v>48</v>
      </c>
      <c r="W5577" s="1" t="s">
        <v>48</v>
      </c>
      <c r="X5577" s="1" t="s">
        <v>62</v>
      </c>
      <c r="AC5577" s="1" t="s">
        <v>5712</v>
      </c>
      <c r="AD5577" s="1" t="s">
        <v>5712</v>
      </c>
      <c r="AK5577" s="1" t="s">
        <v>63</v>
      </c>
      <c r="AN5577" s="1" t="s">
        <v>5712</v>
      </c>
      <c r="AP5577" s="1" t="s">
        <v>5712</v>
      </c>
      <c r="AR5577" s="1" t="s">
        <v>5712</v>
      </c>
      <c r="AT5577" s="1" t="s">
        <v>5712</v>
      </c>
      <c r="AV5577" s="1" t="s">
        <v>1503</v>
      </c>
      <c r="AW5577" s="1" t="s">
        <v>1504</v>
      </c>
      <c r="AY5577" s="1" t="s">
        <v>1505</v>
      </c>
    </row>
    <row r="5578" spans="1:51" ht="409.5" x14ac:dyDescent="0.35">
      <c r="A5578" s="1" t="s">
        <v>18800</v>
      </c>
      <c r="B5578" s="1" t="s">
        <v>18287</v>
      </c>
      <c r="C5578" s="1" t="s">
        <v>71</v>
      </c>
      <c r="D5578">
        <v>60</v>
      </c>
      <c r="E5578" s="1" t="s">
        <v>65</v>
      </c>
      <c r="F5578" s="1" t="s">
        <v>66</v>
      </c>
      <c r="G5578" s="1" t="s">
        <v>73</v>
      </c>
      <c r="H5578" s="1" t="s">
        <v>109</v>
      </c>
      <c r="I5578" s="1" t="s">
        <v>46</v>
      </c>
      <c r="J5578" s="1" t="s">
        <v>47</v>
      </c>
      <c r="K5578" s="1" t="s">
        <v>48</v>
      </c>
      <c r="L5578" s="1" t="s">
        <v>49</v>
      </c>
      <c r="M5578" s="1" t="s">
        <v>48</v>
      </c>
      <c r="N5578" s="1" t="s">
        <v>48</v>
      </c>
      <c r="O5578" s="1" t="s">
        <v>48</v>
      </c>
      <c r="P5578" s="1" t="s">
        <v>48</v>
      </c>
      <c r="Q5578" s="1" t="s">
        <v>48</v>
      </c>
      <c r="R5578" s="1" t="s">
        <v>48</v>
      </c>
      <c r="S5578" s="1" t="s">
        <v>48</v>
      </c>
      <c r="T5578" s="1" t="s">
        <v>48</v>
      </c>
      <c r="U5578" s="1" t="s">
        <v>48</v>
      </c>
      <c r="V5578" s="1" t="s">
        <v>48</v>
      </c>
      <c r="W5578" s="1" t="s">
        <v>48</v>
      </c>
      <c r="X5578" s="1" t="s">
        <v>62</v>
      </c>
      <c r="AC5578" s="1" t="s">
        <v>5712</v>
      </c>
      <c r="AD5578" s="1" t="s">
        <v>5712</v>
      </c>
      <c r="AK5578" s="1" t="s">
        <v>63</v>
      </c>
      <c r="AN5578" s="1" t="s">
        <v>5712</v>
      </c>
      <c r="AP5578" s="1" t="s">
        <v>5712</v>
      </c>
      <c r="AR5578" s="1" t="s">
        <v>5712</v>
      </c>
      <c r="AT5578" s="1" t="s">
        <v>5712</v>
      </c>
      <c r="AV5578" s="2" t="s">
        <v>1506</v>
      </c>
      <c r="AW5578" s="1" t="s">
        <v>1507</v>
      </c>
      <c r="AX5578" s="1" t="s">
        <v>1508</v>
      </c>
    </row>
    <row r="5579" spans="1:51" x14ac:dyDescent="0.35">
      <c r="A5579" s="1" t="s">
        <v>18801</v>
      </c>
      <c r="B5579" s="1" t="s">
        <v>18287</v>
      </c>
      <c r="C5579" s="1" t="s">
        <v>71</v>
      </c>
      <c r="D5579">
        <v>84</v>
      </c>
      <c r="E5579" s="1" t="s">
        <v>65</v>
      </c>
      <c r="F5579" s="1" t="s">
        <v>72</v>
      </c>
      <c r="G5579" s="1" t="s">
        <v>44</v>
      </c>
      <c r="H5579" s="1" t="s">
        <v>67</v>
      </c>
      <c r="I5579" s="1" t="s">
        <v>125</v>
      </c>
      <c r="J5579" s="1" t="s">
        <v>80</v>
      </c>
      <c r="K5579" s="1" t="s">
        <v>48</v>
      </c>
      <c r="L5579" s="1" t="s">
        <v>48</v>
      </c>
      <c r="M5579" s="1" t="s">
        <v>48</v>
      </c>
      <c r="N5579" s="1" t="s">
        <v>48</v>
      </c>
      <c r="O5579" s="1" t="s">
        <v>48</v>
      </c>
      <c r="P5579" s="1" t="s">
        <v>48</v>
      </c>
      <c r="Q5579" s="1" t="s">
        <v>48</v>
      </c>
      <c r="R5579" s="1" t="s">
        <v>48</v>
      </c>
      <c r="S5579" s="1" t="s">
        <v>48</v>
      </c>
      <c r="T5579" s="1" t="s">
        <v>48</v>
      </c>
      <c r="U5579" s="1" t="s">
        <v>48</v>
      </c>
      <c r="V5579" s="1" t="s">
        <v>49</v>
      </c>
      <c r="W5579" s="1" t="s">
        <v>48</v>
      </c>
      <c r="X5579" s="1" t="s">
        <v>62</v>
      </c>
      <c r="Z5579" s="1" t="s">
        <v>1339</v>
      </c>
      <c r="AA5579" s="1" t="s">
        <v>1339</v>
      </c>
      <c r="AC5579" s="1" t="s">
        <v>103</v>
      </c>
      <c r="AD5579" s="1" t="s">
        <v>5712</v>
      </c>
      <c r="AK5579" s="1" t="s">
        <v>63</v>
      </c>
      <c r="AN5579" s="1" t="s">
        <v>5712</v>
      </c>
      <c r="AP5579" s="1" t="s">
        <v>5712</v>
      </c>
      <c r="AR5579" s="1" t="s">
        <v>5712</v>
      </c>
      <c r="AT5579" s="1" t="s">
        <v>5712</v>
      </c>
      <c r="AV5579" s="1" t="s">
        <v>1509</v>
      </c>
    </row>
    <row r="5580" spans="1:51" x14ac:dyDescent="0.35">
      <c r="A5580" s="1" t="s">
        <v>18802</v>
      </c>
      <c r="B5580" s="1" t="s">
        <v>18287</v>
      </c>
      <c r="C5580" s="1" t="s">
        <v>71</v>
      </c>
      <c r="D5580">
        <v>48</v>
      </c>
      <c r="E5580" s="1" t="s">
        <v>42</v>
      </c>
      <c r="F5580" s="1" t="s">
        <v>43</v>
      </c>
      <c r="G5580" s="1" t="s">
        <v>98</v>
      </c>
      <c r="H5580" s="1" t="s">
        <v>79</v>
      </c>
      <c r="I5580" s="1" t="s">
        <v>113</v>
      </c>
      <c r="J5580" s="1" t="s">
        <v>47</v>
      </c>
      <c r="K5580" s="1" t="s">
        <v>48</v>
      </c>
      <c r="L5580" s="1" t="s">
        <v>49</v>
      </c>
      <c r="M5580" s="1" t="s">
        <v>48</v>
      </c>
      <c r="N5580" s="1" t="s">
        <v>48</v>
      </c>
      <c r="O5580" s="1" t="s">
        <v>48</v>
      </c>
      <c r="P5580" s="1" t="s">
        <v>48</v>
      </c>
      <c r="Q5580" s="1" t="s">
        <v>48</v>
      </c>
      <c r="R5580" s="1" t="s">
        <v>48</v>
      </c>
      <c r="S5580" s="1" t="s">
        <v>48</v>
      </c>
      <c r="T5580" s="1" t="s">
        <v>48</v>
      </c>
      <c r="U5580" s="1" t="s">
        <v>48</v>
      </c>
      <c r="V5580" s="1" t="s">
        <v>48</v>
      </c>
      <c r="W5580" s="1" t="s">
        <v>48</v>
      </c>
      <c r="X5580" s="1" t="s">
        <v>116</v>
      </c>
      <c r="Y5580" s="1" t="s">
        <v>1510</v>
      </c>
      <c r="AC5580" s="1" t="s">
        <v>5712</v>
      </c>
      <c r="AD5580" s="1" t="s">
        <v>5712</v>
      </c>
      <c r="AK5580" s="1" t="s">
        <v>101</v>
      </c>
      <c r="AN5580" s="1" t="s">
        <v>5712</v>
      </c>
      <c r="AP5580" s="1" t="s">
        <v>5712</v>
      </c>
      <c r="AR5580" s="1" t="s">
        <v>5712</v>
      </c>
      <c r="AT5580" s="1" t="s">
        <v>5712</v>
      </c>
      <c r="AV5580" s="1" t="s">
        <v>1511</v>
      </c>
    </row>
    <row r="5581" spans="1:51" x14ac:dyDescent="0.35">
      <c r="A5581" s="1" t="s">
        <v>18803</v>
      </c>
      <c r="B5581" s="1" t="s">
        <v>18287</v>
      </c>
      <c r="C5581" s="1" t="s">
        <v>71</v>
      </c>
      <c r="D5581">
        <v>36</v>
      </c>
      <c r="E5581" s="1" t="s">
        <v>42</v>
      </c>
      <c r="F5581" s="1" t="s">
        <v>43</v>
      </c>
      <c r="G5581" s="1" t="s">
        <v>59</v>
      </c>
      <c r="H5581" s="1" t="s">
        <v>45</v>
      </c>
      <c r="I5581" s="1" t="s">
        <v>74</v>
      </c>
      <c r="J5581" s="1" t="s">
        <v>47</v>
      </c>
      <c r="K5581" s="1" t="s">
        <v>49</v>
      </c>
      <c r="L5581" s="1" t="s">
        <v>48</v>
      </c>
      <c r="M5581" s="1" t="s">
        <v>48</v>
      </c>
      <c r="N5581" s="1" t="s">
        <v>48</v>
      </c>
      <c r="O5581" s="1" t="s">
        <v>48</v>
      </c>
      <c r="P5581" s="1" t="s">
        <v>48</v>
      </c>
      <c r="Q5581" s="1" t="s">
        <v>48</v>
      </c>
      <c r="R5581" s="1" t="s">
        <v>48</v>
      </c>
      <c r="S5581" s="1" t="s">
        <v>48</v>
      </c>
      <c r="T5581" s="1" t="s">
        <v>49</v>
      </c>
      <c r="U5581" s="1" t="s">
        <v>48</v>
      </c>
      <c r="V5581" s="1" t="s">
        <v>48</v>
      </c>
      <c r="W5581" s="1" t="s">
        <v>48</v>
      </c>
      <c r="X5581" s="1" t="s">
        <v>62</v>
      </c>
      <c r="AC5581" s="1" t="s">
        <v>5712</v>
      </c>
      <c r="AD5581" s="1" t="s">
        <v>5712</v>
      </c>
      <c r="AK5581" s="1" t="s">
        <v>55</v>
      </c>
      <c r="AN5581" s="1" t="s">
        <v>5712</v>
      </c>
      <c r="AP5581" s="1" t="s">
        <v>5712</v>
      </c>
      <c r="AR5581" s="1" t="s">
        <v>5712</v>
      </c>
      <c r="AT5581" s="1" t="s">
        <v>5712</v>
      </c>
      <c r="AV5581" s="1" t="s">
        <v>1512</v>
      </c>
    </row>
    <row r="5582" spans="1:51" x14ac:dyDescent="0.35">
      <c r="A5582" s="1" t="s">
        <v>18804</v>
      </c>
      <c r="B5582" s="1" t="s">
        <v>18287</v>
      </c>
      <c r="C5582" s="1" t="s">
        <v>41</v>
      </c>
      <c r="D5582">
        <v>66</v>
      </c>
      <c r="E5582" s="1" t="s">
        <v>65</v>
      </c>
      <c r="F5582" s="1" t="s">
        <v>66</v>
      </c>
      <c r="G5582" s="1" t="s">
        <v>98</v>
      </c>
      <c r="H5582" s="1" t="s">
        <v>79</v>
      </c>
      <c r="I5582" s="1" t="s">
        <v>113</v>
      </c>
      <c r="J5582" s="1" t="s">
        <v>80</v>
      </c>
      <c r="K5582" s="1" t="s">
        <v>48</v>
      </c>
      <c r="L5582" s="1" t="s">
        <v>48</v>
      </c>
      <c r="M5582" s="1" t="s">
        <v>48</v>
      </c>
      <c r="N5582" s="1" t="s">
        <v>48</v>
      </c>
      <c r="O5582" s="1" t="s">
        <v>48</v>
      </c>
      <c r="P5582" s="1" t="s">
        <v>48</v>
      </c>
      <c r="Q5582" s="1" t="s">
        <v>48</v>
      </c>
      <c r="R5582" s="1" t="s">
        <v>48</v>
      </c>
      <c r="S5582" s="1" t="s">
        <v>48</v>
      </c>
      <c r="T5582" s="1" t="s">
        <v>48</v>
      </c>
      <c r="U5582" s="1" t="s">
        <v>48</v>
      </c>
      <c r="V5582" s="1" t="s">
        <v>49</v>
      </c>
      <c r="W5582" s="1" t="s">
        <v>48</v>
      </c>
      <c r="X5582" s="1" t="s">
        <v>62</v>
      </c>
      <c r="Z5582" s="1" t="s">
        <v>1513</v>
      </c>
      <c r="AA5582" s="1" t="s">
        <v>1513</v>
      </c>
      <c r="AC5582" s="1" t="s">
        <v>94</v>
      </c>
      <c r="AD5582" s="1" t="s">
        <v>5712</v>
      </c>
      <c r="AK5582" s="1" t="s">
        <v>77</v>
      </c>
      <c r="AN5582" s="1" t="s">
        <v>81</v>
      </c>
      <c r="AP5582" s="1" t="s">
        <v>5712</v>
      </c>
      <c r="AR5582" s="1" t="s">
        <v>5712</v>
      </c>
      <c r="AT5582" s="1" t="s">
        <v>82</v>
      </c>
      <c r="AU5582" s="1" t="s">
        <v>1514</v>
      </c>
      <c r="AV5582" s="1" t="s">
        <v>1515</v>
      </c>
    </row>
    <row r="5583" spans="1:51" x14ac:dyDescent="0.35">
      <c r="A5583" s="1" t="s">
        <v>18805</v>
      </c>
      <c r="B5583" s="1" t="s">
        <v>18287</v>
      </c>
      <c r="C5583" s="1" t="s">
        <v>41</v>
      </c>
      <c r="D5583">
        <v>55</v>
      </c>
      <c r="E5583" s="1" t="s">
        <v>65</v>
      </c>
      <c r="F5583" s="1" t="s">
        <v>72</v>
      </c>
      <c r="G5583" s="1" t="s">
        <v>98</v>
      </c>
      <c r="H5583" s="1" t="s">
        <v>45</v>
      </c>
      <c r="I5583" s="1" t="s">
        <v>74</v>
      </c>
      <c r="J5583" s="1" t="s">
        <v>47</v>
      </c>
      <c r="K5583" s="1" t="s">
        <v>48</v>
      </c>
      <c r="L5583" s="1" t="s">
        <v>48</v>
      </c>
      <c r="M5583" s="1" t="s">
        <v>49</v>
      </c>
      <c r="N5583" s="1" t="s">
        <v>48</v>
      </c>
      <c r="O5583" s="1" t="s">
        <v>48</v>
      </c>
      <c r="P5583" s="1" t="s">
        <v>48</v>
      </c>
      <c r="Q5583" s="1" t="s">
        <v>48</v>
      </c>
      <c r="R5583" s="1" t="s">
        <v>48</v>
      </c>
      <c r="S5583" s="1" t="s">
        <v>48</v>
      </c>
      <c r="T5583" s="1" t="s">
        <v>48</v>
      </c>
      <c r="U5583" s="1" t="s">
        <v>48</v>
      </c>
      <c r="V5583" s="1" t="s">
        <v>48</v>
      </c>
      <c r="W5583" s="1" t="s">
        <v>48</v>
      </c>
      <c r="X5583" s="1" t="s">
        <v>62</v>
      </c>
      <c r="AC5583" s="1" t="s">
        <v>5712</v>
      </c>
      <c r="AD5583" s="1" t="s">
        <v>5712</v>
      </c>
      <c r="AK5583" s="1" t="s">
        <v>101</v>
      </c>
      <c r="AN5583" s="1" t="s">
        <v>5712</v>
      </c>
      <c r="AP5583" s="1" t="s">
        <v>242</v>
      </c>
      <c r="AR5583" s="1" t="s">
        <v>5712</v>
      </c>
      <c r="AT5583" s="1" t="s">
        <v>5712</v>
      </c>
      <c r="AV5583" s="1" t="s">
        <v>1516</v>
      </c>
    </row>
    <row r="5584" spans="1:51" x14ac:dyDescent="0.35">
      <c r="A5584" s="1" t="s">
        <v>18806</v>
      </c>
      <c r="B5584" s="1" t="s">
        <v>18287</v>
      </c>
      <c r="C5584" s="1" t="s">
        <v>71</v>
      </c>
      <c r="D5584">
        <v>69</v>
      </c>
      <c r="E5584" s="1" t="s">
        <v>65</v>
      </c>
      <c r="F5584" s="1" t="s">
        <v>66</v>
      </c>
      <c r="G5584" s="1" t="s">
        <v>44</v>
      </c>
      <c r="H5584" s="1" t="s">
        <v>67</v>
      </c>
      <c r="I5584" s="1" t="s">
        <v>68</v>
      </c>
      <c r="J5584" s="1" t="s">
        <v>80</v>
      </c>
      <c r="K5584" s="1" t="s">
        <v>48</v>
      </c>
      <c r="L5584" s="1" t="s">
        <v>48</v>
      </c>
      <c r="M5584" s="1" t="s">
        <v>48</v>
      </c>
      <c r="N5584" s="1" t="s">
        <v>48</v>
      </c>
      <c r="O5584" s="1" t="s">
        <v>48</v>
      </c>
      <c r="P5584" s="1" t="s">
        <v>48</v>
      </c>
      <c r="Q5584" s="1" t="s">
        <v>48</v>
      </c>
      <c r="R5584" s="1" t="s">
        <v>48</v>
      </c>
      <c r="S5584" s="1" t="s">
        <v>48</v>
      </c>
      <c r="T5584" s="1" t="s">
        <v>48</v>
      </c>
      <c r="U5584" s="1" t="s">
        <v>48</v>
      </c>
      <c r="V5584" s="1" t="s">
        <v>48</v>
      </c>
      <c r="W5584" s="1" t="s">
        <v>49</v>
      </c>
      <c r="X5584" s="1" t="s">
        <v>116</v>
      </c>
      <c r="Y5584" s="1" t="s">
        <v>1517</v>
      </c>
      <c r="AC5584" s="1" t="s">
        <v>5712</v>
      </c>
      <c r="AD5584" s="1" t="s">
        <v>5712</v>
      </c>
      <c r="AK5584" s="1" t="s">
        <v>55</v>
      </c>
      <c r="AN5584" s="1" t="s">
        <v>5712</v>
      </c>
      <c r="AP5584" s="1" t="s">
        <v>5712</v>
      </c>
      <c r="AR5584" s="1" t="s">
        <v>5712</v>
      </c>
      <c r="AT5584" s="1" t="s">
        <v>5712</v>
      </c>
      <c r="AV5584" s="1" t="s">
        <v>1518</v>
      </c>
    </row>
    <row r="5585" spans="1:50" x14ac:dyDescent="0.35">
      <c r="A5585" s="1" t="s">
        <v>18807</v>
      </c>
      <c r="B5585" s="1" t="s">
        <v>18287</v>
      </c>
      <c r="C5585" s="1" t="s">
        <v>71</v>
      </c>
      <c r="D5585">
        <v>61</v>
      </c>
      <c r="E5585" s="1" t="s">
        <v>65</v>
      </c>
      <c r="F5585" s="1" t="s">
        <v>72</v>
      </c>
      <c r="G5585" s="1" t="s">
        <v>44</v>
      </c>
      <c r="H5585" s="1" t="s">
        <v>79</v>
      </c>
      <c r="I5585" s="1" t="s">
        <v>68</v>
      </c>
      <c r="J5585" s="1" t="s">
        <v>47</v>
      </c>
      <c r="K5585" s="1" t="s">
        <v>49</v>
      </c>
      <c r="L5585" s="1" t="s">
        <v>48</v>
      </c>
      <c r="M5585" s="1" t="s">
        <v>48</v>
      </c>
      <c r="N5585" s="1" t="s">
        <v>48</v>
      </c>
      <c r="O5585" s="1" t="s">
        <v>48</v>
      </c>
      <c r="P5585" s="1" t="s">
        <v>48</v>
      </c>
      <c r="Q5585" s="1" t="s">
        <v>48</v>
      </c>
      <c r="R5585" s="1" t="s">
        <v>48</v>
      </c>
      <c r="S5585" s="1" t="s">
        <v>48</v>
      </c>
      <c r="T5585" s="1" t="s">
        <v>49</v>
      </c>
      <c r="U5585" s="1" t="s">
        <v>48</v>
      </c>
      <c r="V5585" s="1" t="s">
        <v>48</v>
      </c>
      <c r="W5585" s="1" t="s">
        <v>48</v>
      </c>
      <c r="X5585" s="1" t="s">
        <v>116</v>
      </c>
      <c r="Y5585" s="1" t="s">
        <v>1519</v>
      </c>
      <c r="AC5585" s="1" t="s">
        <v>5712</v>
      </c>
      <c r="AD5585" s="1" t="s">
        <v>5712</v>
      </c>
      <c r="AK5585" s="1" t="s">
        <v>63</v>
      </c>
      <c r="AN5585" s="1" t="s">
        <v>5712</v>
      </c>
      <c r="AP5585" s="1" t="s">
        <v>5712</v>
      </c>
      <c r="AR5585" s="1" t="s">
        <v>5712</v>
      </c>
      <c r="AT5585" s="1" t="s">
        <v>5712</v>
      </c>
      <c r="AV5585" s="1" t="s">
        <v>1520</v>
      </c>
    </row>
    <row r="5586" spans="1:50" x14ac:dyDescent="0.35">
      <c r="A5586" s="1" t="s">
        <v>18808</v>
      </c>
      <c r="B5586" s="1" t="s">
        <v>18287</v>
      </c>
      <c r="C5586" s="1" t="s">
        <v>71</v>
      </c>
      <c r="D5586">
        <v>77</v>
      </c>
      <c r="E5586" s="1" t="s">
        <v>65</v>
      </c>
      <c r="F5586" s="1" t="s">
        <v>66</v>
      </c>
      <c r="G5586" s="1" t="s">
        <v>85</v>
      </c>
      <c r="H5586" s="1" t="s">
        <v>67</v>
      </c>
      <c r="I5586" s="1" t="s">
        <v>68</v>
      </c>
      <c r="J5586" s="1" t="s">
        <v>47</v>
      </c>
      <c r="K5586" s="1" t="s">
        <v>49</v>
      </c>
      <c r="L5586" s="1" t="s">
        <v>48</v>
      </c>
      <c r="M5586" s="1" t="s">
        <v>48</v>
      </c>
      <c r="N5586" s="1" t="s">
        <v>48</v>
      </c>
      <c r="O5586" s="1" t="s">
        <v>48</v>
      </c>
      <c r="P5586" s="1" t="s">
        <v>48</v>
      </c>
      <c r="Q5586" s="1" t="s">
        <v>48</v>
      </c>
      <c r="R5586" s="1" t="s">
        <v>48</v>
      </c>
      <c r="S5586" s="1" t="s">
        <v>48</v>
      </c>
      <c r="T5586" s="1" t="s">
        <v>49</v>
      </c>
      <c r="U5586" s="1" t="s">
        <v>48</v>
      </c>
      <c r="V5586" s="1" t="s">
        <v>48</v>
      </c>
      <c r="W5586" s="1" t="s">
        <v>48</v>
      </c>
      <c r="X5586" s="1" t="s">
        <v>116</v>
      </c>
      <c r="Y5586" s="1" t="s">
        <v>1521</v>
      </c>
      <c r="AC5586" s="1" t="s">
        <v>5712</v>
      </c>
      <c r="AD5586" s="1" t="s">
        <v>5712</v>
      </c>
      <c r="AK5586" s="1" t="s">
        <v>55</v>
      </c>
      <c r="AN5586" s="1" t="s">
        <v>5712</v>
      </c>
      <c r="AP5586" s="1" t="s">
        <v>5712</v>
      </c>
      <c r="AR5586" s="1" t="s">
        <v>5712</v>
      </c>
      <c r="AT5586" s="1" t="s">
        <v>5712</v>
      </c>
      <c r="AV5586" s="1" t="s">
        <v>1522</v>
      </c>
    </row>
    <row r="5587" spans="1:50" x14ac:dyDescent="0.35">
      <c r="A5587" s="1" t="s">
        <v>18809</v>
      </c>
      <c r="B5587" s="1" t="s">
        <v>18287</v>
      </c>
      <c r="C5587" s="1" t="s">
        <v>71</v>
      </c>
      <c r="D5587">
        <v>39</v>
      </c>
      <c r="E5587" s="1" t="s">
        <v>42</v>
      </c>
      <c r="F5587" s="1" t="s">
        <v>66</v>
      </c>
      <c r="G5587" s="1" t="s">
        <v>44</v>
      </c>
      <c r="H5587" s="1" t="s">
        <v>45</v>
      </c>
      <c r="I5587" s="1" t="s">
        <v>68</v>
      </c>
      <c r="J5587" s="1" t="s">
        <v>47</v>
      </c>
      <c r="K5587" s="1" t="s">
        <v>49</v>
      </c>
      <c r="L5587" s="1" t="s">
        <v>48</v>
      </c>
      <c r="M5587" s="1" t="s">
        <v>48</v>
      </c>
      <c r="N5587" s="1" t="s">
        <v>48</v>
      </c>
      <c r="O5587" s="1" t="s">
        <v>48</v>
      </c>
      <c r="P5587" s="1" t="s">
        <v>48</v>
      </c>
      <c r="Q5587" s="1" t="s">
        <v>48</v>
      </c>
      <c r="R5587" s="1" t="s">
        <v>48</v>
      </c>
      <c r="S5587" s="1" t="s">
        <v>48</v>
      </c>
      <c r="T5587" s="1" t="s">
        <v>49</v>
      </c>
      <c r="U5587" s="1" t="s">
        <v>48</v>
      </c>
      <c r="V5587" s="1" t="s">
        <v>48</v>
      </c>
      <c r="W5587" s="1" t="s">
        <v>48</v>
      </c>
      <c r="X5587" s="1" t="s">
        <v>62</v>
      </c>
      <c r="AC5587" s="1" t="s">
        <v>5712</v>
      </c>
      <c r="AD5587" s="1" t="s">
        <v>5712</v>
      </c>
      <c r="AK5587" s="1" t="s">
        <v>77</v>
      </c>
      <c r="AN5587" s="1" t="s">
        <v>5712</v>
      </c>
      <c r="AP5587" s="1" t="s">
        <v>5712</v>
      </c>
      <c r="AR5587" s="1" t="s">
        <v>5712</v>
      </c>
      <c r="AT5587" s="1" t="s">
        <v>5712</v>
      </c>
      <c r="AV5587" s="1" t="s">
        <v>1523</v>
      </c>
    </row>
    <row r="5588" spans="1:50" ht="232" x14ac:dyDescent="0.35">
      <c r="A5588" s="1" t="s">
        <v>18810</v>
      </c>
      <c r="B5588" s="1" t="s">
        <v>18287</v>
      </c>
      <c r="C5588" s="1" t="s">
        <v>71</v>
      </c>
      <c r="D5588">
        <v>49</v>
      </c>
      <c r="E5588" s="1" t="s">
        <v>42</v>
      </c>
      <c r="F5588" s="1" t="s">
        <v>43</v>
      </c>
      <c r="G5588" s="1" t="s">
        <v>44</v>
      </c>
      <c r="H5588" s="1" t="s">
        <v>79</v>
      </c>
      <c r="I5588" s="1" t="s">
        <v>74</v>
      </c>
      <c r="J5588" s="1" t="s">
        <v>47</v>
      </c>
      <c r="K5588" s="1" t="s">
        <v>48</v>
      </c>
      <c r="L5588" s="1" t="s">
        <v>48</v>
      </c>
      <c r="M5588" s="1" t="s">
        <v>49</v>
      </c>
      <c r="N5588" s="1" t="s">
        <v>48</v>
      </c>
      <c r="O5588" s="1" t="s">
        <v>48</v>
      </c>
      <c r="P5588" s="1" t="s">
        <v>48</v>
      </c>
      <c r="Q5588" s="1" t="s">
        <v>48</v>
      </c>
      <c r="R5588" s="1" t="s">
        <v>48</v>
      </c>
      <c r="S5588" s="1" t="s">
        <v>48</v>
      </c>
      <c r="T5588" s="1" t="s">
        <v>48</v>
      </c>
      <c r="U5588" s="1" t="s">
        <v>48</v>
      </c>
      <c r="V5588" s="1" t="s">
        <v>48</v>
      </c>
      <c r="W5588" s="1" t="s">
        <v>48</v>
      </c>
      <c r="X5588" s="1" t="s">
        <v>145</v>
      </c>
      <c r="Y5588" s="1" t="s">
        <v>1524</v>
      </c>
      <c r="Z5588" s="2" t="s">
        <v>1525</v>
      </c>
      <c r="AA5588" s="2" t="s">
        <v>1525</v>
      </c>
      <c r="AC5588" s="1" t="s">
        <v>94</v>
      </c>
      <c r="AD5588" s="1" t="s">
        <v>5712</v>
      </c>
      <c r="AK5588" s="1" t="s">
        <v>55</v>
      </c>
      <c r="AN5588" s="1" t="s">
        <v>81</v>
      </c>
      <c r="AP5588" s="1" t="s">
        <v>5712</v>
      </c>
      <c r="AR5588" s="1" t="s">
        <v>5712</v>
      </c>
      <c r="AT5588" s="1" t="s">
        <v>82</v>
      </c>
      <c r="AU5588" s="2" t="s">
        <v>1526</v>
      </c>
      <c r="AV5588" s="2" t="s">
        <v>1527</v>
      </c>
      <c r="AW5588" s="1" t="s">
        <v>1528</v>
      </c>
      <c r="AX5588" s="2" t="s">
        <v>1529</v>
      </c>
    </row>
    <row r="5589" spans="1:50" x14ac:dyDescent="0.35">
      <c r="A5589" s="1" t="s">
        <v>18811</v>
      </c>
      <c r="B5589" s="1" t="s">
        <v>18287</v>
      </c>
      <c r="C5589" s="1" t="s">
        <v>71</v>
      </c>
      <c r="D5589">
        <v>48</v>
      </c>
      <c r="E5589" s="1" t="s">
        <v>42</v>
      </c>
      <c r="F5589" s="1" t="s">
        <v>107</v>
      </c>
      <c r="G5589" s="1" t="s">
        <v>44</v>
      </c>
      <c r="H5589" s="1" t="s">
        <v>45</v>
      </c>
      <c r="I5589" s="1" t="s">
        <v>74</v>
      </c>
      <c r="J5589" s="1" t="s">
        <v>47</v>
      </c>
      <c r="K5589" s="1" t="s">
        <v>48</v>
      </c>
      <c r="L5589" s="1" t="s">
        <v>49</v>
      </c>
      <c r="M5589" s="1" t="s">
        <v>48</v>
      </c>
      <c r="N5589" s="1" t="s">
        <v>48</v>
      </c>
      <c r="O5589" s="1" t="s">
        <v>48</v>
      </c>
      <c r="P5589" s="1" t="s">
        <v>48</v>
      </c>
      <c r="Q5589" s="1" t="s">
        <v>48</v>
      </c>
      <c r="R5589" s="1" t="s">
        <v>48</v>
      </c>
      <c r="S5589" s="1" t="s">
        <v>48</v>
      </c>
      <c r="T5589" s="1" t="s">
        <v>48</v>
      </c>
      <c r="U5589" s="1" t="s">
        <v>48</v>
      </c>
      <c r="V5589" s="1" t="s">
        <v>48</v>
      </c>
      <c r="W5589" s="1" t="s">
        <v>48</v>
      </c>
      <c r="X5589" s="1" t="s">
        <v>145</v>
      </c>
      <c r="Y5589" s="1" t="s">
        <v>1530</v>
      </c>
      <c r="AC5589" s="1" t="s">
        <v>5712</v>
      </c>
      <c r="AD5589" s="1" t="s">
        <v>5712</v>
      </c>
      <c r="AK5589" s="1" t="s">
        <v>55</v>
      </c>
      <c r="AN5589" s="1" t="s">
        <v>5712</v>
      </c>
      <c r="AP5589" s="1" t="s">
        <v>5712</v>
      </c>
      <c r="AR5589" s="1" t="s">
        <v>5712</v>
      </c>
      <c r="AT5589" s="1" t="s">
        <v>5712</v>
      </c>
      <c r="AV5589" s="1" t="s">
        <v>1531</v>
      </c>
    </row>
    <row r="5590" spans="1:50" x14ac:dyDescent="0.35">
      <c r="A5590" s="1" t="s">
        <v>18812</v>
      </c>
      <c r="B5590" s="1" t="s">
        <v>18287</v>
      </c>
      <c r="C5590" s="1" t="s">
        <v>71</v>
      </c>
      <c r="D5590">
        <v>39</v>
      </c>
      <c r="E5590" s="1" t="s">
        <v>42</v>
      </c>
      <c r="F5590" s="1" t="s">
        <v>107</v>
      </c>
      <c r="G5590" s="1" t="s">
        <v>73</v>
      </c>
      <c r="H5590" s="1" t="s">
        <v>45</v>
      </c>
      <c r="I5590" s="1" t="s">
        <v>74</v>
      </c>
      <c r="J5590" s="1" t="s">
        <v>47</v>
      </c>
      <c r="K5590" s="1" t="s">
        <v>48</v>
      </c>
      <c r="L5590" s="1" t="s">
        <v>48</v>
      </c>
      <c r="M5590" s="1" t="s">
        <v>49</v>
      </c>
      <c r="N5590" s="1" t="s">
        <v>48</v>
      </c>
      <c r="O5590" s="1" t="s">
        <v>48</v>
      </c>
      <c r="P5590" s="1" t="s">
        <v>48</v>
      </c>
      <c r="Q5590" s="1" t="s">
        <v>48</v>
      </c>
      <c r="R5590" s="1" t="s">
        <v>48</v>
      </c>
      <c r="S5590" s="1" t="s">
        <v>48</v>
      </c>
      <c r="T5590" s="1" t="s">
        <v>48</v>
      </c>
      <c r="U5590" s="1" t="s">
        <v>48</v>
      </c>
      <c r="V5590" s="1" t="s">
        <v>48</v>
      </c>
      <c r="W5590" s="1" t="s">
        <v>49</v>
      </c>
      <c r="X5590" s="1" t="s">
        <v>62</v>
      </c>
      <c r="AC5590" s="1" t="s">
        <v>5712</v>
      </c>
      <c r="AD5590" s="1" t="s">
        <v>5712</v>
      </c>
      <c r="AK5590" s="1" t="s">
        <v>77</v>
      </c>
      <c r="AN5590" s="1" t="s">
        <v>5712</v>
      </c>
      <c r="AP5590" s="1" t="s">
        <v>5712</v>
      </c>
      <c r="AR5590" s="1" t="s">
        <v>5712</v>
      </c>
      <c r="AT5590" s="1" t="s">
        <v>5712</v>
      </c>
      <c r="AV5590" s="1" t="s">
        <v>1532</v>
      </c>
    </row>
    <row r="5591" spans="1:50" x14ac:dyDescent="0.35">
      <c r="A5591" s="1" t="s">
        <v>18813</v>
      </c>
      <c r="B5591" s="1" t="s">
        <v>18287</v>
      </c>
      <c r="C5591" s="1" t="s">
        <v>71</v>
      </c>
      <c r="D5591">
        <v>55</v>
      </c>
      <c r="E5591" s="1" t="s">
        <v>65</v>
      </c>
      <c r="F5591" s="1" t="s">
        <v>72</v>
      </c>
      <c r="G5591" s="1" t="s">
        <v>98</v>
      </c>
      <c r="H5591" s="1" t="s">
        <v>45</v>
      </c>
      <c r="I5591" s="1" t="s">
        <v>46</v>
      </c>
      <c r="J5591" s="1" t="s">
        <v>47</v>
      </c>
      <c r="K5591" s="1" t="s">
        <v>49</v>
      </c>
      <c r="L5591" s="1" t="s">
        <v>48</v>
      </c>
      <c r="M5591" s="1" t="s">
        <v>48</v>
      </c>
      <c r="N5591" s="1" t="s">
        <v>48</v>
      </c>
      <c r="O5591" s="1" t="s">
        <v>48</v>
      </c>
      <c r="P5591" s="1" t="s">
        <v>48</v>
      </c>
      <c r="Q5591" s="1" t="s">
        <v>48</v>
      </c>
      <c r="R5591" s="1" t="s">
        <v>48</v>
      </c>
      <c r="S5591" s="1" t="s">
        <v>48</v>
      </c>
      <c r="T5591" s="1" t="s">
        <v>49</v>
      </c>
      <c r="U5591" s="1" t="s">
        <v>48</v>
      </c>
      <c r="V5591" s="1" t="s">
        <v>48</v>
      </c>
      <c r="W5591" s="1" t="s">
        <v>48</v>
      </c>
      <c r="X5591" s="1" t="s">
        <v>145</v>
      </c>
      <c r="Y5591" s="1" t="s">
        <v>1533</v>
      </c>
      <c r="AC5591" s="1" t="s">
        <v>5712</v>
      </c>
      <c r="AD5591" s="1" t="s">
        <v>5712</v>
      </c>
      <c r="AK5591" s="1" t="s">
        <v>77</v>
      </c>
      <c r="AN5591" s="1" t="s">
        <v>5712</v>
      </c>
      <c r="AP5591" s="1" t="s">
        <v>131</v>
      </c>
      <c r="AQ5591" s="1" t="s">
        <v>1534</v>
      </c>
      <c r="AR5591" s="1" t="s">
        <v>87</v>
      </c>
      <c r="AS5591" s="1" t="s">
        <v>1535</v>
      </c>
      <c r="AT5591" s="1" t="s">
        <v>5712</v>
      </c>
      <c r="AV5591" s="1" t="s">
        <v>1536</v>
      </c>
      <c r="AW5591" s="1" t="s">
        <v>1537</v>
      </c>
      <c r="AX5591" s="1" t="s">
        <v>1538</v>
      </c>
    </row>
    <row r="5592" spans="1:50" x14ac:dyDescent="0.35">
      <c r="A5592" s="1" t="s">
        <v>18814</v>
      </c>
      <c r="B5592" s="1" t="s">
        <v>18287</v>
      </c>
      <c r="C5592" s="1" t="s">
        <v>71</v>
      </c>
      <c r="D5592">
        <v>37</v>
      </c>
      <c r="E5592" s="1" t="s">
        <v>42</v>
      </c>
      <c r="F5592" s="1" t="s">
        <v>107</v>
      </c>
      <c r="G5592" s="1" t="s">
        <v>137</v>
      </c>
      <c r="H5592" s="1" t="s">
        <v>45</v>
      </c>
      <c r="I5592" s="1" t="s">
        <v>61</v>
      </c>
      <c r="J5592" s="1" t="s">
        <v>80</v>
      </c>
      <c r="K5592" s="1" t="s">
        <v>48</v>
      </c>
      <c r="L5592" s="1" t="s">
        <v>48</v>
      </c>
      <c r="M5592" s="1" t="s">
        <v>48</v>
      </c>
      <c r="N5592" s="1" t="s">
        <v>48</v>
      </c>
      <c r="O5592" s="1" t="s">
        <v>48</v>
      </c>
      <c r="P5592" s="1" t="s">
        <v>48</v>
      </c>
      <c r="Q5592" s="1" t="s">
        <v>48</v>
      </c>
      <c r="R5592" s="1" t="s">
        <v>48</v>
      </c>
      <c r="S5592" s="1" t="s">
        <v>48</v>
      </c>
      <c r="T5592" s="1" t="s">
        <v>48</v>
      </c>
      <c r="U5592" s="1" t="s">
        <v>48</v>
      </c>
      <c r="V5592" s="1" t="s">
        <v>49</v>
      </c>
      <c r="W5592" s="1" t="s">
        <v>48</v>
      </c>
      <c r="X5592" s="1" t="s">
        <v>145</v>
      </c>
      <c r="Y5592" s="1" t="s">
        <v>1539</v>
      </c>
      <c r="Z5592" s="1" t="s">
        <v>1540</v>
      </c>
      <c r="AA5592" s="1" t="s">
        <v>1540</v>
      </c>
      <c r="AC5592" s="1" t="s">
        <v>53</v>
      </c>
      <c r="AD5592" s="1" t="s">
        <v>5712</v>
      </c>
      <c r="AK5592" s="1" t="s">
        <v>77</v>
      </c>
      <c r="AN5592" s="1" t="s">
        <v>131</v>
      </c>
      <c r="AO5592" s="1" t="s">
        <v>1541</v>
      </c>
      <c r="AP5592" s="1" t="s">
        <v>81</v>
      </c>
      <c r="AR5592" s="1" t="s">
        <v>82</v>
      </c>
      <c r="AS5592" s="1" t="s">
        <v>1542</v>
      </c>
      <c r="AT5592" s="1" t="s">
        <v>87</v>
      </c>
      <c r="AU5592" s="1" t="s">
        <v>1543</v>
      </c>
      <c r="AV5592" s="1" t="s">
        <v>1544</v>
      </c>
      <c r="AW5592" s="1" t="s">
        <v>1545</v>
      </c>
    </row>
    <row r="5593" spans="1:50" x14ac:dyDescent="0.35">
      <c r="A5593" s="1" t="s">
        <v>18815</v>
      </c>
      <c r="B5593" s="1" t="s">
        <v>18287</v>
      </c>
      <c r="C5593" s="1" t="s">
        <v>71</v>
      </c>
      <c r="D5593">
        <v>42</v>
      </c>
      <c r="E5593" s="1" t="s">
        <v>42</v>
      </c>
      <c r="F5593" s="1" t="s">
        <v>107</v>
      </c>
      <c r="G5593" s="1" t="s">
        <v>44</v>
      </c>
      <c r="H5593" s="1" t="s">
        <v>45</v>
      </c>
      <c r="I5593" s="1" t="s">
        <v>113</v>
      </c>
      <c r="J5593" s="1" t="s">
        <v>47</v>
      </c>
      <c r="K5593" s="1" t="s">
        <v>49</v>
      </c>
      <c r="L5593" s="1" t="s">
        <v>48</v>
      </c>
      <c r="M5593" s="1" t="s">
        <v>48</v>
      </c>
      <c r="N5593" s="1" t="s">
        <v>48</v>
      </c>
      <c r="O5593" s="1" t="s">
        <v>48</v>
      </c>
      <c r="P5593" s="1" t="s">
        <v>48</v>
      </c>
      <c r="Q5593" s="1" t="s">
        <v>48</v>
      </c>
      <c r="R5593" s="1" t="s">
        <v>48</v>
      </c>
      <c r="S5593" s="1" t="s">
        <v>48</v>
      </c>
      <c r="T5593" s="1" t="s">
        <v>49</v>
      </c>
      <c r="U5593" s="1" t="s">
        <v>48</v>
      </c>
      <c r="V5593" s="1" t="s">
        <v>48</v>
      </c>
      <c r="W5593" s="1" t="s">
        <v>48</v>
      </c>
      <c r="X5593" s="1" t="s">
        <v>62</v>
      </c>
      <c r="AC5593" s="1" t="s">
        <v>5712</v>
      </c>
      <c r="AD5593" s="1" t="s">
        <v>5712</v>
      </c>
      <c r="AK5593" s="1" t="s">
        <v>63</v>
      </c>
      <c r="AN5593" s="1" t="s">
        <v>5712</v>
      </c>
      <c r="AP5593" s="1" t="s">
        <v>5712</v>
      </c>
      <c r="AR5593" s="1" t="s">
        <v>5712</v>
      </c>
      <c r="AT5593" s="1" t="s">
        <v>5712</v>
      </c>
      <c r="AV5593" s="1" t="s">
        <v>1546</v>
      </c>
    </row>
    <row r="5594" spans="1:50" x14ac:dyDescent="0.35">
      <c r="A5594" s="1" t="s">
        <v>18816</v>
      </c>
      <c r="B5594" s="1" t="s">
        <v>18287</v>
      </c>
      <c r="C5594" s="1" t="s">
        <v>71</v>
      </c>
      <c r="D5594">
        <v>74</v>
      </c>
      <c r="E5594" s="1" t="s">
        <v>65</v>
      </c>
      <c r="F5594" s="1" t="s">
        <v>66</v>
      </c>
      <c r="G5594" s="1" t="s">
        <v>73</v>
      </c>
      <c r="H5594" s="1" t="s">
        <v>144</v>
      </c>
      <c r="I5594" s="1" t="s">
        <v>68</v>
      </c>
      <c r="J5594" s="1" t="s">
        <v>80</v>
      </c>
      <c r="K5594" s="1" t="s">
        <v>48</v>
      </c>
      <c r="L5594" s="1" t="s">
        <v>48</v>
      </c>
      <c r="M5594" s="1" t="s">
        <v>48</v>
      </c>
      <c r="N5594" s="1" t="s">
        <v>48</v>
      </c>
      <c r="O5594" s="1" t="s">
        <v>48</v>
      </c>
      <c r="P5594" s="1" t="s">
        <v>49</v>
      </c>
      <c r="Q5594" s="1" t="s">
        <v>48</v>
      </c>
      <c r="R5594" s="1" t="s">
        <v>48</v>
      </c>
      <c r="S5594" s="1" t="s">
        <v>48</v>
      </c>
      <c r="T5594" s="1" t="s">
        <v>48</v>
      </c>
      <c r="U5594" s="1" t="s">
        <v>48</v>
      </c>
      <c r="V5594" s="1" t="s">
        <v>48</v>
      </c>
      <c r="W5594" s="1" t="s">
        <v>48</v>
      </c>
      <c r="X5594" s="1" t="s">
        <v>62</v>
      </c>
      <c r="Z5594" s="1" t="s">
        <v>1547</v>
      </c>
      <c r="AA5594" s="1" t="s">
        <v>1547</v>
      </c>
      <c r="AC5594" s="1" t="s">
        <v>53</v>
      </c>
      <c r="AD5594" s="1" t="s">
        <v>5712</v>
      </c>
      <c r="AK5594" s="1" t="s">
        <v>63</v>
      </c>
      <c r="AN5594" s="1" t="s">
        <v>5712</v>
      </c>
      <c r="AP5594" s="1" t="s">
        <v>5712</v>
      </c>
      <c r="AR5594" s="1" t="s">
        <v>5712</v>
      </c>
      <c r="AT5594" s="1" t="s">
        <v>5712</v>
      </c>
      <c r="AV5594" s="1" t="s">
        <v>1548</v>
      </c>
      <c r="AX5594" s="1" t="s">
        <v>1549</v>
      </c>
    </row>
    <row r="5595" spans="1:50" x14ac:dyDescent="0.35">
      <c r="A5595" s="1" t="s">
        <v>18817</v>
      </c>
      <c r="B5595" s="1" t="s">
        <v>18287</v>
      </c>
      <c r="C5595" s="1" t="s">
        <v>41</v>
      </c>
      <c r="D5595">
        <v>50</v>
      </c>
      <c r="E5595" s="1" t="s">
        <v>42</v>
      </c>
      <c r="F5595" s="1" t="s">
        <v>43</v>
      </c>
      <c r="G5595" s="1" t="s">
        <v>73</v>
      </c>
      <c r="H5595" s="1" t="s">
        <v>144</v>
      </c>
      <c r="I5595" s="1" t="s">
        <v>113</v>
      </c>
      <c r="J5595" s="1" t="s">
        <v>80</v>
      </c>
      <c r="K5595" s="1" t="s">
        <v>48</v>
      </c>
      <c r="L5595" s="1" t="s">
        <v>48</v>
      </c>
      <c r="M5595" s="1" t="s">
        <v>48</v>
      </c>
      <c r="N5595" s="1" t="s">
        <v>48</v>
      </c>
      <c r="O5595" s="1" t="s">
        <v>48</v>
      </c>
      <c r="P5595" s="1" t="s">
        <v>48</v>
      </c>
      <c r="Q5595" s="1" t="s">
        <v>48</v>
      </c>
      <c r="R5595" s="1" t="s">
        <v>48</v>
      </c>
      <c r="S5595" s="1" t="s">
        <v>48</v>
      </c>
      <c r="T5595" s="1" t="s">
        <v>48</v>
      </c>
      <c r="U5595" s="1" t="s">
        <v>48</v>
      </c>
      <c r="V5595" s="1" t="s">
        <v>49</v>
      </c>
      <c r="W5595" s="1" t="s">
        <v>48</v>
      </c>
      <c r="X5595" s="1" t="s">
        <v>62</v>
      </c>
      <c r="AC5595" s="1" t="s">
        <v>5712</v>
      </c>
      <c r="AD5595" s="1" t="s">
        <v>5712</v>
      </c>
      <c r="AK5595" s="1" t="s">
        <v>77</v>
      </c>
      <c r="AN5595" s="1" t="s">
        <v>5712</v>
      </c>
      <c r="AP5595" s="1" t="s">
        <v>5712</v>
      </c>
      <c r="AR5595" s="1" t="s">
        <v>5712</v>
      </c>
      <c r="AT5595" s="1" t="s">
        <v>5712</v>
      </c>
      <c r="AV5595" s="1" t="s">
        <v>1550</v>
      </c>
    </row>
    <row r="5596" spans="1:50" x14ac:dyDescent="0.35">
      <c r="A5596" s="1" t="s">
        <v>18818</v>
      </c>
      <c r="B5596" s="1" t="s">
        <v>18287</v>
      </c>
      <c r="C5596" s="1" t="s">
        <v>71</v>
      </c>
      <c r="D5596">
        <v>70</v>
      </c>
      <c r="E5596" s="1" t="s">
        <v>65</v>
      </c>
      <c r="F5596" s="1" t="s">
        <v>43</v>
      </c>
      <c r="G5596" s="1" t="s">
        <v>73</v>
      </c>
      <c r="H5596" s="1" t="s">
        <v>67</v>
      </c>
      <c r="I5596" s="1" t="s">
        <v>68</v>
      </c>
      <c r="J5596" s="1" t="s">
        <v>47</v>
      </c>
      <c r="K5596" s="1" t="s">
        <v>48</v>
      </c>
      <c r="L5596" s="1" t="s">
        <v>48</v>
      </c>
      <c r="M5596" s="1" t="s">
        <v>48</v>
      </c>
      <c r="N5596" s="1" t="s">
        <v>48</v>
      </c>
      <c r="O5596" s="1" t="s">
        <v>48</v>
      </c>
      <c r="P5596" s="1" t="s">
        <v>49</v>
      </c>
      <c r="Q5596" s="1" t="s">
        <v>48</v>
      </c>
      <c r="R5596" s="1" t="s">
        <v>48</v>
      </c>
      <c r="S5596" s="1" t="s">
        <v>48</v>
      </c>
      <c r="T5596" s="1" t="s">
        <v>48</v>
      </c>
      <c r="U5596" s="1" t="s">
        <v>48</v>
      </c>
      <c r="V5596" s="1" t="s">
        <v>48</v>
      </c>
      <c r="W5596" s="1" t="s">
        <v>48</v>
      </c>
      <c r="X5596" s="1" t="s">
        <v>51</v>
      </c>
      <c r="Y5596" s="1" t="s">
        <v>1551</v>
      </c>
      <c r="Z5596" s="1" t="s">
        <v>1552</v>
      </c>
      <c r="AA5596" s="1" t="s">
        <v>1552</v>
      </c>
      <c r="AC5596" s="1" t="s">
        <v>94</v>
      </c>
      <c r="AD5596" s="1" t="s">
        <v>5712</v>
      </c>
      <c r="AK5596" s="1" t="s">
        <v>63</v>
      </c>
      <c r="AN5596" s="1" t="s">
        <v>5712</v>
      </c>
      <c r="AP5596" s="1" t="s">
        <v>5712</v>
      </c>
      <c r="AR5596" s="1" t="s">
        <v>5712</v>
      </c>
      <c r="AT5596" s="1" t="s">
        <v>5712</v>
      </c>
      <c r="AV5596" s="1" t="s">
        <v>1553</v>
      </c>
    </row>
    <row r="5597" spans="1:50" x14ac:dyDescent="0.35">
      <c r="A5597" s="1" t="s">
        <v>18819</v>
      </c>
      <c r="B5597" s="1" t="s">
        <v>18287</v>
      </c>
      <c r="C5597" s="1" t="s">
        <v>71</v>
      </c>
      <c r="D5597">
        <v>78</v>
      </c>
      <c r="E5597" s="1" t="s">
        <v>65</v>
      </c>
      <c r="F5597" s="1" t="s">
        <v>66</v>
      </c>
      <c r="G5597" s="1" t="s">
        <v>73</v>
      </c>
      <c r="H5597" s="1" t="s">
        <v>67</v>
      </c>
      <c r="I5597" s="1" t="s">
        <v>90</v>
      </c>
      <c r="J5597" s="1" t="s">
        <v>47</v>
      </c>
      <c r="K5597" s="1" t="s">
        <v>48</v>
      </c>
      <c r="L5597" s="1" t="s">
        <v>49</v>
      </c>
      <c r="M5597" s="1" t="s">
        <v>48</v>
      </c>
      <c r="N5597" s="1" t="s">
        <v>48</v>
      </c>
      <c r="O5597" s="1" t="s">
        <v>48</v>
      </c>
      <c r="P5597" s="1" t="s">
        <v>48</v>
      </c>
      <c r="Q5597" s="1" t="s">
        <v>48</v>
      </c>
      <c r="R5597" s="1" t="s">
        <v>48</v>
      </c>
      <c r="S5597" s="1" t="s">
        <v>48</v>
      </c>
      <c r="T5597" s="1" t="s">
        <v>48</v>
      </c>
      <c r="U5597" s="1" t="s">
        <v>48</v>
      </c>
      <c r="V5597" s="1" t="s">
        <v>48</v>
      </c>
      <c r="W5597" s="1" t="s">
        <v>48</v>
      </c>
      <c r="X5597" s="1" t="s">
        <v>145</v>
      </c>
      <c r="Y5597" s="1" t="s">
        <v>1554</v>
      </c>
      <c r="Z5597" s="1" t="s">
        <v>1555</v>
      </c>
      <c r="AA5597" s="1" t="s">
        <v>1555</v>
      </c>
      <c r="AC5597" s="1" t="s">
        <v>129</v>
      </c>
      <c r="AD5597" s="1" t="s">
        <v>5712</v>
      </c>
      <c r="AK5597" s="1" t="s">
        <v>77</v>
      </c>
      <c r="AN5597" s="1" t="s">
        <v>5712</v>
      </c>
      <c r="AP5597" s="1" t="s">
        <v>5712</v>
      </c>
      <c r="AR5597" s="1" t="s">
        <v>5712</v>
      </c>
      <c r="AT5597" s="1" t="s">
        <v>5712</v>
      </c>
      <c r="AV5597" s="1" t="s">
        <v>1556</v>
      </c>
    </row>
    <row r="5598" spans="1:50" x14ac:dyDescent="0.35">
      <c r="A5598" s="1" t="s">
        <v>18820</v>
      </c>
      <c r="B5598" s="1" t="s">
        <v>18287</v>
      </c>
      <c r="C5598" s="1" t="s">
        <v>71</v>
      </c>
      <c r="D5598">
        <v>71</v>
      </c>
      <c r="E5598" s="1" t="s">
        <v>65</v>
      </c>
      <c r="F5598" s="1" t="s">
        <v>72</v>
      </c>
      <c r="G5598" s="1" t="s">
        <v>44</v>
      </c>
      <c r="H5598" s="1" t="s">
        <v>67</v>
      </c>
      <c r="I5598" s="1" t="s">
        <v>46</v>
      </c>
      <c r="J5598" s="1" t="s">
        <v>47</v>
      </c>
      <c r="K5598" s="1" t="s">
        <v>48</v>
      </c>
      <c r="L5598" s="1" t="s">
        <v>48</v>
      </c>
      <c r="M5598" s="1" t="s">
        <v>48</v>
      </c>
      <c r="N5598" s="1" t="s">
        <v>48</v>
      </c>
      <c r="O5598" s="1" t="s">
        <v>48</v>
      </c>
      <c r="P5598" s="1" t="s">
        <v>48</v>
      </c>
      <c r="Q5598" s="1" t="s">
        <v>48</v>
      </c>
      <c r="R5598" s="1" t="s">
        <v>49</v>
      </c>
      <c r="S5598" s="1" t="s">
        <v>48</v>
      </c>
      <c r="T5598" s="1" t="s">
        <v>48</v>
      </c>
      <c r="U5598" s="1" t="s">
        <v>48</v>
      </c>
      <c r="V5598" s="1" t="s">
        <v>48</v>
      </c>
      <c r="W5598" s="1" t="s">
        <v>48</v>
      </c>
      <c r="X5598" s="1" t="s">
        <v>116</v>
      </c>
      <c r="Y5598" s="1" t="s">
        <v>1557</v>
      </c>
      <c r="Z5598" s="1" t="s">
        <v>1558</v>
      </c>
      <c r="AA5598" s="1" t="s">
        <v>1558</v>
      </c>
      <c r="AC5598" s="1" t="s">
        <v>103</v>
      </c>
      <c r="AD5598" s="1" t="s">
        <v>5712</v>
      </c>
      <c r="AK5598" s="1" t="s">
        <v>55</v>
      </c>
      <c r="AN5598" s="1" t="s">
        <v>5712</v>
      </c>
      <c r="AP5598" s="1" t="s">
        <v>81</v>
      </c>
      <c r="AR5598" s="1" t="s">
        <v>5712</v>
      </c>
      <c r="AT5598" s="1" t="s">
        <v>87</v>
      </c>
      <c r="AU5598" s="1" t="s">
        <v>1559</v>
      </c>
      <c r="AV5598" s="1" t="s">
        <v>1560</v>
      </c>
      <c r="AW5598" s="1" t="s">
        <v>1561</v>
      </c>
    </row>
    <row r="5599" spans="1:50" x14ac:dyDescent="0.35">
      <c r="A5599" s="1" t="s">
        <v>18821</v>
      </c>
      <c r="B5599" s="1" t="s">
        <v>18287</v>
      </c>
      <c r="C5599" s="1" t="s">
        <v>71</v>
      </c>
      <c r="D5599">
        <v>77</v>
      </c>
      <c r="E5599" s="1" t="s">
        <v>65</v>
      </c>
      <c r="F5599" s="1" t="s">
        <v>66</v>
      </c>
      <c r="G5599" s="1" t="s">
        <v>59</v>
      </c>
      <c r="H5599" s="1" t="s">
        <v>67</v>
      </c>
      <c r="I5599" s="1" t="s">
        <v>68</v>
      </c>
      <c r="J5599" s="1" t="s">
        <v>47</v>
      </c>
      <c r="K5599" s="1" t="s">
        <v>48</v>
      </c>
      <c r="L5599" s="1" t="s">
        <v>48</v>
      </c>
      <c r="M5599" s="1" t="s">
        <v>49</v>
      </c>
      <c r="N5599" s="1" t="s">
        <v>48</v>
      </c>
      <c r="O5599" s="1" t="s">
        <v>48</v>
      </c>
      <c r="P5599" s="1" t="s">
        <v>48</v>
      </c>
      <c r="Q5599" s="1" t="s">
        <v>48</v>
      </c>
      <c r="R5599" s="1" t="s">
        <v>48</v>
      </c>
      <c r="S5599" s="1" t="s">
        <v>48</v>
      </c>
      <c r="T5599" s="1" t="s">
        <v>48</v>
      </c>
      <c r="U5599" s="1" t="s">
        <v>48</v>
      </c>
      <c r="V5599" s="1" t="s">
        <v>48</v>
      </c>
      <c r="W5599" s="1" t="s">
        <v>48</v>
      </c>
      <c r="X5599" s="1" t="s">
        <v>62</v>
      </c>
      <c r="Z5599" s="1" t="s">
        <v>1562</v>
      </c>
      <c r="AA5599" s="1" t="s">
        <v>1562</v>
      </c>
      <c r="AC5599" s="1" t="s">
        <v>94</v>
      </c>
      <c r="AD5599" s="1" t="s">
        <v>5712</v>
      </c>
      <c r="AK5599" s="1" t="s">
        <v>77</v>
      </c>
      <c r="AN5599" s="1" t="s">
        <v>5712</v>
      </c>
      <c r="AP5599" s="1" t="s">
        <v>5712</v>
      </c>
      <c r="AR5599" s="1" t="s">
        <v>5712</v>
      </c>
      <c r="AT5599" s="1" t="s">
        <v>5712</v>
      </c>
      <c r="AV5599" s="1" t="s">
        <v>1563</v>
      </c>
    </row>
    <row r="5600" spans="1:50" x14ac:dyDescent="0.35">
      <c r="A5600" s="1" t="s">
        <v>18822</v>
      </c>
      <c r="B5600" s="1" t="s">
        <v>18287</v>
      </c>
      <c r="C5600" s="1" t="s">
        <v>71</v>
      </c>
      <c r="D5600">
        <v>80</v>
      </c>
      <c r="E5600" s="1" t="s">
        <v>65</v>
      </c>
      <c r="F5600" s="1" t="s">
        <v>66</v>
      </c>
      <c r="G5600" s="1" t="s">
        <v>44</v>
      </c>
      <c r="H5600" s="1" t="s">
        <v>67</v>
      </c>
      <c r="I5600" s="1" t="s">
        <v>74</v>
      </c>
      <c r="J5600" s="1" t="s">
        <v>80</v>
      </c>
      <c r="K5600" s="1" t="s">
        <v>48</v>
      </c>
      <c r="L5600" s="1" t="s">
        <v>48</v>
      </c>
      <c r="M5600" s="1" t="s">
        <v>48</v>
      </c>
      <c r="N5600" s="1" t="s">
        <v>48</v>
      </c>
      <c r="O5600" s="1" t="s">
        <v>48</v>
      </c>
      <c r="P5600" s="1" t="s">
        <v>48</v>
      </c>
      <c r="Q5600" s="1" t="s">
        <v>48</v>
      </c>
      <c r="R5600" s="1" t="s">
        <v>48</v>
      </c>
      <c r="S5600" s="1" t="s">
        <v>48</v>
      </c>
      <c r="T5600" s="1" t="s">
        <v>48</v>
      </c>
      <c r="U5600" s="1" t="s">
        <v>48</v>
      </c>
      <c r="V5600" s="1" t="s">
        <v>48</v>
      </c>
      <c r="W5600" s="1" t="s">
        <v>49</v>
      </c>
      <c r="X5600" s="1" t="s">
        <v>62</v>
      </c>
      <c r="AC5600" s="1" t="s">
        <v>5712</v>
      </c>
      <c r="AD5600" s="1" t="s">
        <v>5712</v>
      </c>
      <c r="AK5600" s="1" t="s">
        <v>77</v>
      </c>
      <c r="AN5600" s="1" t="s">
        <v>5712</v>
      </c>
      <c r="AP5600" s="1" t="s">
        <v>5712</v>
      </c>
      <c r="AR5600" s="1" t="s">
        <v>5712</v>
      </c>
      <c r="AT5600" s="1" t="s">
        <v>5712</v>
      </c>
      <c r="AV5600" s="1" t="s">
        <v>1564</v>
      </c>
    </row>
    <row r="5601" spans="1:53" x14ac:dyDescent="0.35">
      <c r="A5601" s="1" t="s">
        <v>18823</v>
      </c>
      <c r="B5601" s="1" t="s">
        <v>18287</v>
      </c>
      <c r="C5601" s="1" t="s">
        <v>71</v>
      </c>
      <c r="D5601">
        <v>52</v>
      </c>
      <c r="E5601" s="1" t="s">
        <v>42</v>
      </c>
      <c r="F5601" s="1" t="s">
        <v>66</v>
      </c>
      <c r="G5601" s="1" t="s">
        <v>98</v>
      </c>
      <c r="H5601" s="1" t="s">
        <v>45</v>
      </c>
      <c r="I5601" s="1" t="s">
        <v>99</v>
      </c>
      <c r="J5601" s="1" t="s">
        <v>47</v>
      </c>
      <c r="K5601" s="1" t="s">
        <v>48</v>
      </c>
      <c r="L5601" s="1" t="s">
        <v>48</v>
      </c>
      <c r="M5601" s="1" t="s">
        <v>48</v>
      </c>
      <c r="N5601" s="1" t="s">
        <v>48</v>
      </c>
      <c r="O5601" s="1" t="s">
        <v>49</v>
      </c>
      <c r="P5601" s="1" t="s">
        <v>48</v>
      </c>
      <c r="Q5601" s="1" t="s">
        <v>48</v>
      </c>
      <c r="R5601" s="1" t="s">
        <v>48</v>
      </c>
      <c r="S5601" s="1" t="s">
        <v>48</v>
      </c>
      <c r="T5601" s="1" t="s">
        <v>48</v>
      </c>
      <c r="U5601" s="1" t="s">
        <v>48</v>
      </c>
      <c r="V5601" s="1" t="s">
        <v>48</v>
      </c>
      <c r="W5601" s="1" t="s">
        <v>48</v>
      </c>
      <c r="X5601" s="1" t="s">
        <v>62</v>
      </c>
      <c r="Z5601" s="1" t="s">
        <v>1565</v>
      </c>
      <c r="AA5601" s="1" t="s">
        <v>1565</v>
      </c>
      <c r="AC5601" s="1" t="s">
        <v>94</v>
      </c>
      <c r="AD5601" s="1" t="s">
        <v>5712</v>
      </c>
      <c r="AK5601" s="1" t="s">
        <v>63</v>
      </c>
      <c r="AN5601" s="1" t="s">
        <v>5712</v>
      </c>
      <c r="AP5601" s="1" t="s">
        <v>5712</v>
      </c>
      <c r="AR5601" s="1" t="s">
        <v>5712</v>
      </c>
      <c r="AT5601" s="1" t="s">
        <v>5712</v>
      </c>
      <c r="AV5601" s="1" t="s">
        <v>105</v>
      </c>
      <c r="AW5601" s="1" t="s">
        <v>1566</v>
      </c>
      <c r="AX5601" s="1" t="s">
        <v>1566</v>
      </c>
    </row>
    <row r="5602" spans="1:53" x14ac:dyDescent="0.35">
      <c r="A5602" s="1" t="s">
        <v>18824</v>
      </c>
      <c r="B5602" s="1" t="s">
        <v>18287</v>
      </c>
      <c r="C5602" s="1" t="s">
        <v>71</v>
      </c>
      <c r="D5602">
        <v>57</v>
      </c>
      <c r="E5602" s="1" t="s">
        <v>65</v>
      </c>
      <c r="F5602" s="1" t="s">
        <v>72</v>
      </c>
      <c r="G5602" s="1" t="s">
        <v>59</v>
      </c>
      <c r="H5602" s="1" t="s">
        <v>45</v>
      </c>
      <c r="I5602" s="1" t="s">
        <v>61</v>
      </c>
      <c r="J5602" s="1" t="s">
        <v>47</v>
      </c>
      <c r="K5602" s="1" t="s">
        <v>48</v>
      </c>
      <c r="L5602" s="1" t="s">
        <v>48</v>
      </c>
      <c r="M5602" s="1" t="s">
        <v>48</v>
      </c>
      <c r="N5602" s="1" t="s">
        <v>49</v>
      </c>
      <c r="O5602" s="1" t="s">
        <v>48</v>
      </c>
      <c r="P5602" s="1" t="s">
        <v>48</v>
      </c>
      <c r="Q5602" s="1" t="s">
        <v>48</v>
      </c>
      <c r="R5602" s="1" t="s">
        <v>48</v>
      </c>
      <c r="S5602" s="1" t="s">
        <v>48</v>
      </c>
      <c r="T5602" s="1" t="s">
        <v>48</v>
      </c>
      <c r="U5602" s="1" t="s">
        <v>48</v>
      </c>
      <c r="V5602" s="1" t="s">
        <v>48</v>
      </c>
      <c r="W5602" s="1" t="s">
        <v>48</v>
      </c>
      <c r="X5602" s="1" t="s">
        <v>145</v>
      </c>
      <c r="Y5602" s="1" t="s">
        <v>1567</v>
      </c>
      <c r="Z5602" s="1" t="s">
        <v>1568</v>
      </c>
      <c r="AA5602" s="1" t="s">
        <v>1568</v>
      </c>
      <c r="AC5602" s="1" t="s">
        <v>120</v>
      </c>
      <c r="AD5602" s="1" t="s">
        <v>5712</v>
      </c>
      <c r="AK5602" s="1" t="s">
        <v>63</v>
      </c>
      <c r="AN5602" s="1" t="s">
        <v>5712</v>
      </c>
      <c r="AP5602" s="1" t="s">
        <v>5712</v>
      </c>
      <c r="AR5602" s="1" t="s">
        <v>5712</v>
      </c>
      <c r="AT5602" s="1" t="s">
        <v>5712</v>
      </c>
      <c r="AV5602" s="1" t="s">
        <v>1569</v>
      </c>
    </row>
    <row r="5603" spans="1:53" x14ac:dyDescent="0.35">
      <c r="A5603" s="1" t="s">
        <v>18825</v>
      </c>
      <c r="B5603" s="1" t="s">
        <v>18287</v>
      </c>
      <c r="C5603" s="1" t="s">
        <v>41</v>
      </c>
      <c r="D5603">
        <v>63</v>
      </c>
      <c r="E5603" s="1" t="s">
        <v>65</v>
      </c>
      <c r="F5603" s="1" t="s">
        <v>66</v>
      </c>
      <c r="G5603" s="1" t="s">
        <v>59</v>
      </c>
      <c r="H5603" s="1" t="s">
        <v>144</v>
      </c>
      <c r="I5603" s="1" t="s">
        <v>68</v>
      </c>
      <c r="J5603" s="1" t="s">
        <v>47</v>
      </c>
      <c r="K5603" s="1" t="s">
        <v>48</v>
      </c>
      <c r="L5603" s="1" t="s">
        <v>48</v>
      </c>
      <c r="M5603" s="1" t="s">
        <v>48</v>
      </c>
      <c r="N5603" s="1" t="s">
        <v>49</v>
      </c>
      <c r="O5603" s="1" t="s">
        <v>48</v>
      </c>
      <c r="P5603" s="1" t="s">
        <v>48</v>
      </c>
      <c r="Q5603" s="1" t="s">
        <v>48</v>
      </c>
      <c r="R5603" s="1" t="s">
        <v>48</v>
      </c>
      <c r="S5603" s="1" t="s">
        <v>48</v>
      </c>
      <c r="T5603" s="1" t="s">
        <v>48</v>
      </c>
      <c r="U5603" s="1" t="s">
        <v>48</v>
      </c>
      <c r="V5603" s="1" t="s">
        <v>48</v>
      </c>
      <c r="W5603" s="1" t="s">
        <v>48</v>
      </c>
      <c r="X5603" s="1" t="s">
        <v>75</v>
      </c>
      <c r="Y5603" s="1" t="s">
        <v>1570</v>
      </c>
      <c r="Z5603" s="1" t="s">
        <v>1571</v>
      </c>
      <c r="AA5603" s="1" t="s">
        <v>1571</v>
      </c>
      <c r="AC5603" s="1" t="s">
        <v>129</v>
      </c>
      <c r="AD5603" s="1" t="s">
        <v>5712</v>
      </c>
      <c r="AK5603" s="1" t="s">
        <v>77</v>
      </c>
      <c r="AN5603" s="1" t="s">
        <v>5712</v>
      </c>
      <c r="AP5603" s="1" t="s">
        <v>5712</v>
      </c>
      <c r="AR5603" s="1" t="s">
        <v>5712</v>
      </c>
      <c r="AT5603" s="1" t="s">
        <v>5712</v>
      </c>
      <c r="AV5603" s="1" t="s">
        <v>1572</v>
      </c>
      <c r="AW5603" s="1" t="s">
        <v>1080</v>
      </c>
      <c r="AY5603" s="1" t="s">
        <v>1573</v>
      </c>
    </row>
    <row r="5604" spans="1:53" ht="217.5" x14ac:dyDescent="0.35">
      <c r="A5604" s="1" t="s">
        <v>18826</v>
      </c>
      <c r="B5604" s="1" t="s">
        <v>18287</v>
      </c>
      <c r="C5604" s="1" t="s">
        <v>41</v>
      </c>
      <c r="D5604">
        <v>66</v>
      </c>
      <c r="E5604" s="1" t="s">
        <v>65</v>
      </c>
      <c r="F5604" s="1" t="s">
        <v>43</v>
      </c>
      <c r="G5604" s="1" t="s">
        <v>98</v>
      </c>
      <c r="H5604" s="1" t="s">
        <v>67</v>
      </c>
      <c r="I5604" s="1" t="s">
        <v>68</v>
      </c>
      <c r="J5604" s="1" t="s">
        <v>80</v>
      </c>
      <c r="K5604" s="1" t="s">
        <v>48</v>
      </c>
      <c r="L5604" s="1" t="s">
        <v>48</v>
      </c>
      <c r="M5604" s="1" t="s">
        <v>48</v>
      </c>
      <c r="N5604" s="1" t="s">
        <v>48</v>
      </c>
      <c r="O5604" s="1" t="s">
        <v>48</v>
      </c>
      <c r="P5604" s="1" t="s">
        <v>48</v>
      </c>
      <c r="Q5604" s="1" t="s">
        <v>48</v>
      </c>
      <c r="R5604" s="1" t="s">
        <v>48</v>
      </c>
      <c r="S5604" s="1" t="s">
        <v>48</v>
      </c>
      <c r="T5604" s="1" t="s">
        <v>48</v>
      </c>
      <c r="U5604" s="1" t="s">
        <v>48</v>
      </c>
      <c r="V5604" s="1" t="s">
        <v>48</v>
      </c>
      <c r="W5604" s="1" t="s">
        <v>49</v>
      </c>
      <c r="X5604" s="1" t="s">
        <v>62</v>
      </c>
      <c r="Z5604" s="1" t="s">
        <v>1574</v>
      </c>
      <c r="AA5604" s="1" t="s">
        <v>1574</v>
      </c>
      <c r="AC5604" s="1" t="s">
        <v>94</v>
      </c>
      <c r="AD5604" s="1" t="s">
        <v>5712</v>
      </c>
      <c r="AK5604" s="1" t="s">
        <v>77</v>
      </c>
      <c r="AN5604" s="1" t="s">
        <v>5712</v>
      </c>
      <c r="AP5604" s="1" t="s">
        <v>5712</v>
      </c>
      <c r="AR5604" s="1" t="s">
        <v>5712</v>
      </c>
      <c r="AT5604" s="1" t="s">
        <v>5712</v>
      </c>
      <c r="AV5604" s="2" t="s">
        <v>1575</v>
      </c>
      <c r="AW5604" s="1" t="s">
        <v>1576</v>
      </c>
      <c r="AX5604" s="1" t="s">
        <v>1576</v>
      </c>
    </row>
    <row r="5605" spans="1:53" x14ac:dyDescent="0.35">
      <c r="A5605" s="1" t="s">
        <v>18827</v>
      </c>
      <c r="B5605" s="1" t="s">
        <v>18287</v>
      </c>
      <c r="C5605" s="1" t="s">
        <v>71</v>
      </c>
      <c r="D5605">
        <v>63</v>
      </c>
      <c r="E5605" s="1" t="s">
        <v>65</v>
      </c>
      <c r="F5605" s="1" t="s">
        <v>66</v>
      </c>
      <c r="G5605" s="1" t="s">
        <v>137</v>
      </c>
      <c r="H5605" s="1" t="s">
        <v>92</v>
      </c>
      <c r="I5605" s="1" t="s">
        <v>90</v>
      </c>
      <c r="J5605" s="1" t="s">
        <v>47</v>
      </c>
      <c r="K5605" s="1" t="s">
        <v>48</v>
      </c>
      <c r="L5605" s="1" t="s">
        <v>49</v>
      </c>
      <c r="M5605" s="1" t="s">
        <v>48</v>
      </c>
      <c r="N5605" s="1" t="s">
        <v>48</v>
      </c>
      <c r="O5605" s="1" t="s">
        <v>48</v>
      </c>
      <c r="P5605" s="1" t="s">
        <v>48</v>
      </c>
      <c r="Q5605" s="1" t="s">
        <v>48</v>
      </c>
      <c r="R5605" s="1" t="s">
        <v>48</v>
      </c>
      <c r="S5605" s="1" t="s">
        <v>48</v>
      </c>
      <c r="T5605" s="1" t="s">
        <v>48</v>
      </c>
      <c r="U5605" s="1" t="s">
        <v>48</v>
      </c>
      <c r="V5605" s="1" t="s">
        <v>48</v>
      </c>
      <c r="W5605" s="1" t="s">
        <v>48</v>
      </c>
      <c r="X5605" s="1" t="s">
        <v>62</v>
      </c>
      <c r="AC5605" s="1" t="s">
        <v>5712</v>
      </c>
      <c r="AD5605" s="1" t="s">
        <v>5712</v>
      </c>
      <c r="AK5605" s="1" t="s">
        <v>63</v>
      </c>
      <c r="AN5605" s="1" t="s">
        <v>5712</v>
      </c>
      <c r="AP5605" s="1" t="s">
        <v>5712</v>
      </c>
      <c r="AR5605" s="1" t="s">
        <v>5712</v>
      </c>
      <c r="AT5605" s="1" t="s">
        <v>5712</v>
      </c>
      <c r="AV5605" s="1" t="s">
        <v>1577</v>
      </c>
    </row>
    <row r="5606" spans="1:53" x14ac:dyDescent="0.35">
      <c r="A5606" s="1" t="s">
        <v>18828</v>
      </c>
      <c r="B5606" s="1" t="s">
        <v>18287</v>
      </c>
      <c r="C5606" s="1" t="s">
        <v>71</v>
      </c>
      <c r="D5606">
        <v>66</v>
      </c>
      <c r="E5606" s="1" t="s">
        <v>65</v>
      </c>
      <c r="F5606" s="1" t="s">
        <v>66</v>
      </c>
      <c r="G5606" s="1" t="s">
        <v>59</v>
      </c>
      <c r="H5606" s="1" t="s">
        <v>79</v>
      </c>
      <c r="I5606" s="1" t="s">
        <v>90</v>
      </c>
      <c r="J5606" s="1" t="s">
        <v>47</v>
      </c>
      <c r="K5606" s="1" t="s">
        <v>49</v>
      </c>
      <c r="L5606" s="1" t="s">
        <v>48</v>
      </c>
      <c r="M5606" s="1" t="s">
        <v>48</v>
      </c>
      <c r="N5606" s="1" t="s">
        <v>48</v>
      </c>
      <c r="O5606" s="1" t="s">
        <v>48</v>
      </c>
      <c r="P5606" s="1" t="s">
        <v>48</v>
      </c>
      <c r="Q5606" s="1" t="s">
        <v>48</v>
      </c>
      <c r="R5606" s="1" t="s">
        <v>48</v>
      </c>
      <c r="S5606" s="1" t="s">
        <v>48</v>
      </c>
      <c r="T5606" s="1" t="s">
        <v>49</v>
      </c>
      <c r="U5606" s="1" t="s">
        <v>48</v>
      </c>
      <c r="V5606" s="1" t="s">
        <v>48</v>
      </c>
      <c r="W5606" s="1" t="s">
        <v>48</v>
      </c>
      <c r="X5606" s="1" t="s">
        <v>75</v>
      </c>
      <c r="Y5606" s="1" t="s">
        <v>1578</v>
      </c>
      <c r="AC5606" s="1" t="s">
        <v>5712</v>
      </c>
      <c r="AD5606" s="1" t="s">
        <v>5712</v>
      </c>
      <c r="AK5606" s="1" t="s">
        <v>55</v>
      </c>
      <c r="AN5606" s="1" t="s">
        <v>5712</v>
      </c>
      <c r="AP5606" s="1" t="s">
        <v>5712</v>
      </c>
      <c r="AR5606" s="1" t="s">
        <v>5712</v>
      </c>
      <c r="AT5606" s="1" t="s">
        <v>5712</v>
      </c>
      <c r="AV5606" s="1" t="s">
        <v>1579</v>
      </c>
    </row>
    <row r="5607" spans="1:53" x14ac:dyDescent="0.35">
      <c r="A5607" s="1" t="s">
        <v>18829</v>
      </c>
      <c r="B5607" s="1" t="s">
        <v>18287</v>
      </c>
      <c r="C5607" s="1" t="s">
        <v>41</v>
      </c>
      <c r="D5607">
        <v>23</v>
      </c>
      <c r="E5607" s="1" t="s">
        <v>57</v>
      </c>
      <c r="F5607" s="1" t="s">
        <v>58</v>
      </c>
      <c r="G5607" s="1" t="s">
        <v>73</v>
      </c>
      <c r="H5607" s="1" t="s">
        <v>79</v>
      </c>
      <c r="I5607" s="1" t="s">
        <v>110</v>
      </c>
      <c r="J5607" s="1" t="s">
        <v>80</v>
      </c>
      <c r="K5607" s="1" t="s">
        <v>48</v>
      </c>
      <c r="L5607" s="1" t="s">
        <v>48</v>
      </c>
      <c r="M5607" s="1" t="s">
        <v>48</v>
      </c>
      <c r="N5607" s="1" t="s">
        <v>48</v>
      </c>
      <c r="O5607" s="1" t="s">
        <v>48</v>
      </c>
      <c r="P5607" s="1" t="s">
        <v>48</v>
      </c>
      <c r="Q5607" s="1" t="s">
        <v>48</v>
      </c>
      <c r="R5607" s="1" t="s">
        <v>48</v>
      </c>
      <c r="S5607" s="1" t="s">
        <v>48</v>
      </c>
      <c r="T5607" s="1" t="s">
        <v>48</v>
      </c>
      <c r="U5607" s="1" t="s">
        <v>48</v>
      </c>
      <c r="V5607" s="1" t="s">
        <v>48</v>
      </c>
      <c r="W5607" s="1" t="s">
        <v>49</v>
      </c>
      <c r="X5607" s="1" t="s">
        <v>116</v>
      </c>
      <c r="Y5607" s="1" t="s">
        <v>1580</v>
      </c>
      <c r="AC5607" s="1" t="s">
        <v>5712</v>
      </c>
      <c r="AD5607" s="1" t="s">
        <v>5712</v>
      </c>
      <c r="AK5607" s="1" t="s">
        <v>77</v>
      </c>
      <c r="AN5607" s="1" t="s">
        <v>5712</v>
      </c>
      <c r="AP5607" s="1" t="s">
        <v>5712</v>
      </c>
      <c r="AR5607" s="1" t="s">
        <v>5712</v>
      </c>
      <c r="AT5607" s="1" t="s">
        <v>5712</v>
      </c>
      <c r="AV5607" s="1" t="s">
        <v>1581</v>
      </c>
    </row>
    <row r="5608" spans="1:53" x14ac:dyDescent="0.35">
      <c r="A5608" s="1" t="s">
        <v>18830</v>
      </c>
      <c r="B5608" s="1" t="s">
        <v>18287</v>
      </c>
      <c r="C5608" s="1" t="s">
        <v>41</v>
      </c>
      <c r="D5608">
        <v>68</v>
      </c>
      <c r="E5608" s="1" t="s">
        <v>65</v>
      </c>
      <c r="F5608" s="1" t="s">
        <v>66</v>
      </c>
      <c r="G5608" s="1" t="s">
        <v>73</v>
      </c>
      <c r="H5608" s="1" t="s">
        <v>67</v>
      </c>
      <c r="I5608" s="1" t="s">
        <v>61</v>
      </c>
      <c r="J5608" s="1" t="s">
        <v>80</v>
      </c>
      <c r="K5608" s="1" t="s">
        <v>48</v>
      </c>
      <c r="L5608" s="1" t="s">
        <v>48</v>
      </c>
      <c r="M5608" s="1" t="s">
        <v>48</v>
      </c>
      <c r="N5608" s="1" t="s">
        <v>48</v>
      </c>
      <c r="O5608" s="1" t="s">
        <v>48</v>
      </c>
      <c r="P5608" s="1" t="s">
        <v>48</v>
      </c>
      <c r="Q5608" s="1" t="s">
        <v>48</v>
      </c>
      <c r="R5608" s="1" t="s">
        <v>48</v>
      </c>
      <c r="S5608" s="1" t="s">
        <v>48</v>
      </c>
      <c r="T5608" s="1" t="s">
        <v>48</v>
      </c>
      <c r="U5608" s="1" t="s">
        <v>48</v>
      </c>
      <c r="V5608" s="1" t="s">
        <v>49</v>
      </c>
      <c r="W5608" s="1" t="s">
        <v>48</v>
      </c>
      <c r="X5608" s="1" t="s">
        <v>116</v>
      </c>
      <c r="Y5608" s="1" t="s">
        <v>1582</v>
      </c>
      <c r="AC5608" s="1" t="s">
        <v>5712</v>
      </c>
      <c r="AD5608" s="1" t="s">
        <v>5712</v>
      </c>
      <c r="AK5608" s="1" t="s">
        <v>63</v>
      </c>
      <c r="AN5608" s="1" t="s">
        <v>81</v>
      </c>
      <c r="AP5608" s="1" t="s">
        <v>5712</v>
      </c>
      <c r="AR5608" s="1" t="s">
        <v>5712</v>
      </c>
      <c r="AT5608" s="1" t="s">
        <v>82</v>
      </c>
      <c r="AU5608" s="1" t="s">
        <v>1583</v>
      </c>
      <c r="AV5608" s="1" t="s">
        <v>1584</v>
      </c>
      <c r="AW5608" s="1" t="s">
        <v>1585</v>
      </c>
    </row>
    <row r="5609" spans="1:53" x14ac:dyDescent="0.35">
      <c r="A5609" s="1" t="s">
        <v>18831</v>
      </c>
      <c r="B5609" s="1" t="s">
        <v>18287</v>
      </c>
      <c r="C5609" s="1" t="s">
        <v>71</v>
      </c>
      <c r="D5609">
        <v>73</v>
      </c>
      <c r="E5609" s="1" t="s">
        <v>65</v>
      </c>
      <c r="F5609" s="1" t="s">
        <v>66</v>
      </c>
      <c r="G5609" s="1" t="s">
        <v>73</v>
      </c>
      <c r="H5609" s="1" t="s">
        <v>67</v>
      </c>
      <c r="I5609" s="1" t="s">
        <v>68</v>
      </c>
      <c r="J5609" s="1" t="s">
        <v>47</v>
      </c>
      <c r="K5609" s="1" t="s">
        <v>48</v>
      </c>
      <c r="L5609" s="1" t="s">
        <v>48</v>
      </c>
      <c r="M5609" s="1" t="s">
        <v>48</v>
      </c>
      <c r="N5609" s="1" t="s">
        <v>48</v>
      </c>
      <c r="O5609" s="1" t="s">
        <v>48</v>
      </c>
      <c r="P5609" s="1" t="s">
        <v>48</v>
      </c>
      <c r="Q5609" s="1" t="s">
        <v>48</v>
      </c>
      <c r="R5609" s="1" t="s">
        <v>49</v>
      </c>
      <c r="S5609" s="1" t="s">
        <v>48</v>
      </c>
      <c r="T5609" s="1" t="s">
        <v>48</v>
      </c>
      <c r="U5609" s="1" t="s">
        <v>48</v>
      </c>
      <c r="V5609" s="1" t="s">
        <v>48</v>
      </c>
      <c r="W5609" s="1" t="s">
        <v>48</v>
      </c>
      <c r="X5609" s="1" t="s">
        <v>62</v>
      </c>
      <c r="Z5609" s="1" t="s">
        <v>1586</v>
      </c>
      <c r="AA5609" s="1" t="s">
        <v>1586</v>
      </c>
      <c r="AC5609" s="1" t="s">
        <v>120</v>
      </c>
      <c r="AD5609" s="1" t="s">
        <v>5712</v>
      </c>
      <c r="AK5609" s="1" t="s">
        <v>63</v>
      </c>
      <c r="AN5609" s="1" t="s">
        <v>5712</v>
      </c>
      <c r="AP5609" s="1" t="s">
        <v>5712</v>
      </c>
      <c r="AR5609" s="1" t="s">
        <v>5712</v>
      </c>
      <c r="AT5609" s="1" t="s">
        <v>5712</v>
      </c>
      <c r="AV5609" s="1" t="s">
        <v>1585</v>
      </c>
      <c r="AW5609" s="1" t="s">
        <v>49</v>
      </c>
    </row>
    <row r="5610" spans="1:53" x14ac:dyDescent="0.35">
      <c r="A5610" s="1" t="s">
        <v>18832</v>
      </c>
      <c r="B5610" s="1" t="s">
        <v>18287</v>
      </c>
      <c r="C5610" s="1" t="s">
        <v>71</v>
      </c>
      <c r="D5610">
        <v>77</v>
      </c>
      <c r="E5610" s="1" t="s">
        <v>65</v>
      </c>
      <c r="F5610" s="1" t="s">
        <v>66</v>
      </c>
      <c r="G5610" s="1" t="s">
        <v>98</v>
      </c>
      <c r="H5610" s="1" t="s">
        <v>67</v>
      </c>
      <c r="I5610" s="1" t="s">
        <v>113</v>
      </c>
      <c r="J5610" s="1" t="s">
        <v>47</v>
      </c>
      <c r="K5610" s="1" t="s">
        <v>48</v>
      </c>
      <c r="L5610" s="1" t="s">
        <v>48</v>
      </c>
      <c r="M5610" s="1" t="s">
        <v>48</v>
      </c>
      <c r="N5610" s="1" t="s">
        <v>48</v>
      </c>
      <c r="O5610" s="1" t="s">
        <v>48</v>
      </c>
      <c r="P5610" s="1" t="s">
        <v>49</v>
      </c>
      <c r="Q5610" s="1" t="s">
        <v>48</v>
      </c>
      <c r="R5610" s="1" t="s">
        <v>48</v>
      </c>
      <c r="S5610" s="1" t="s">
        <v>48</v>
      </c>
      <c r="T5610" s="1" t="s">
        <v>48</v>
      </c>
      <c r="U5610" s="1" t="s">
        <v>48</v>
      </c>
      <c r="V5610" s="1" t="s">
        <v>48</v>
      </c>
      <c r="W5610" s="1" t="s">
        <v>48</v>
      </c>
      <c r="X5610" s="1" t="s">
        <v>62</v>
      </c>
      <c r="AC5610" s="1" t="s">
        <v>5712</v>
      </c>
      <c r="AD5610" s="1" t="s">
        <v>5712</v>
      </c>
      <c r="AK5610" s="1" t="s">
        <v>55</v>
      </c>
      <c r="AN5610" s="1" t="s">
        <v>5712</v>
      </c>
      <c r="AP5610" s="1" t="s">
        <v>5712</v>
      </c>
      <c r="AR5610" s="1" t="s">
        <v>5712</v>
      </c>
      <c r="AT5610" s="1" t="s">
        <v>5712</v>
      </c>
      <c r="AV5610" s="1" t="s">
        <v>1587</v>
      </c>
    </row>
    <row r="5611" spans="1:53" x14ac:dyDescent="0.35">
      <c r="A5611" s="1" t="s">
        <v>18833</v>
      </c>
      <c r="B5611" s="1" t="s">
        <v>18287</v>
      </c>
      <c r="C5611" s="1" t="s">
        <v>71</v>
      </c>
      <c r="D5611">
        <v>82</v>
      </c>
      <c r="E5611" s="1" t="s">
        <v>65</v>
      </c>
      <c r="F5611" s="1" t="s">
        <v>66</v>
      </c>
      <c r="G5611" s="1" t="s">
        <v>59</v>
      </c>
      <c r="H5611" s="1" t="s">
        <v>67</v>
      </c>
      <c r="I5611" s="1" t="s">
        <v>90</v>
      </c>
      <c r="J5611" s="1" t="s">
        <v>47</v>
      </c>
      <c r="K5611" s="1" t="s">
        <v>48</v>
      </c>
      <c r="L5611" s="1" t="s">
        <v>48</v>
      </c>
      <c r="M5611" s="1" t="s">
        <v>49</v>
      </c>
      <c r="N5611" s="1" t="s">
        <v>48</v>
      </c>
      <c r="O5611" s="1" t="s">
        <v>48</v>
      </c>
      <c r="P5611" s="1" t="s">
        <v>48</v>
      </c>
      <c r="Q5611" s="1" t="s">
        <v>48</v>
      </c>
      <c r="R5611" s="1" t="s">
        <v>48</v>
      </c>
      <c r="S5611" s="1" t="s">
        <v>48</v>
      </c>
      <c r="T5611" s="1" t="s">
        <v>48</v>
      </c>
      <c r="U5611" s="1" t="s">
        <v>48</v>
      </c>
      <c r="V5611" s="1" t="s">
        <v>48</v>
      </c>
      <c r="W5611" s="1" t="s">
        <v>48</v>
      </c>
      <c r="X5611" s="1" t="s">
        <v>62</v>
      </c>
      <c r="AC5611" s="1" t="s">
        <v>5712</v>
      </c>
      <c r="AD5611" s="1" t="s">
        <v>5712</v>
      </c>
      <c r="AK5611" s="1" t="s">
        <v>63</v>
      </c>
      <c r="AN5611" s="1" t="s">
        <v>5712</v>
      </c>
      <c r="AP5611" s="1" t="s">
        <v>5712</v>
      </c>
      <c r="AR5611" s="1" t="s">
        <v>5712</v>
      </c>
      <c r="AT5611" s="1" t="s">
        <v>5712</v>
      </c>
      <c r="AV5611" s="1" t="s">
        <v>1588</v>
      </c>
      <c r="AX5611" s="1" t="s">
        <v>1589</v>
      </c>
      <c r="AZ5611" s="1" t="s">
        <v>1590</v>
      </c>
    </row>
    <row r="5612" spans="1:53" x14ac:dyDescent="0.35">
      <c r="A5612" s="1" t="s">
        <v>18834</v>
      </c>
      <c r="B5612" s="1" t="s">
        <v>18287</v>
      </c>
      <c r="C5612" s="1" t="s">
        <v>71</v>
      </c>
      <c r="D5612">
        <v>73</v>
      </c>
      <c r="E5612" s="1" t="s">
        <v>65</v>
      </c>
      <c r="F5612" s="1" t="s">
        <v>66</v>
      </c>
      <c r="G5612" s="1" t="s">
        <v>59</v>
      </c>
      <c r="H5612" s="1" t="s">
        <v>67</v>
      </c>
      <c r="I5612" s="1" t="s">
        <v>68</v>
      </c>
      <c r="J5612" s="1" t="s">
        <v>80</v>
      </c>
      <c r="K5612" s="1" t="s">
        <v>48</v>
      </c>
      <c r="L5612" s="1" t="s">
        <v>48</v>
      </c>
      <c r="M5612" s="1" t="s">
        <v>48</v>
      </c>
      <c r="N5612" s="1" t="s">
        <v>48</v>
      </c>
      <c r="O5612" s="1" t="s">
        <v>48</v>
      </c>
      <c r="P5612" s="1" t="s">
        <v>48</v>
      </c>
      <c r="Q5612" s="1" t="s">
        <v>48</v>
      </c>
      <c r="R5612" s="1" t="s">
        <v>48</v>
      </c>
      <c r="S5612" s="1" t="s">
        <v>48</v>
      </c>
      <c r="T5612" s="1" t="s">
        <v>48</v>
      </c>
      <c r="U5612" s="1" t="s">
        <v>48</v>
      </c>
      <c r="V5612" s="1" t="s">
        <v>49</v>
      </c>
      <c r="W5612" s="1" t="s">
        <v>48</v>
      </c>
      <c r="X5612" s="1" t="s">
        <v>62</v>
      </c>
      <c r="Z5612" s="1" t="s">
        <v>1591</v>
      </c>
      <c r="AA5612" s="1" t="s">
        <v>1591</v>
      </c>
      <c r="AC5612" s="1" t="s">
        <v>129</v>
      </c>
      <c r="AD5612" s="1" t="s">
        <v>5712</v>
      </c>
      <c r="AK5612" s="1" t="s">
        <v>63</v>
      </c>
      <c r="AN5612" s="1" t="s">
        <v>5712</v>
      </c>
      <c r="AP5612" s="1" t="s">
        <v>5712</v>
      </c>
      <c r="AR5612" s="1" t="s">
        <v>5712</v>
      </c>
      <c r="AT5612" s="1" t="s">
        <v>5712</v>
      </c>
      <c r="AV5612" s="1" t="s">
        <v>1592</v>
      </c>
      <c r="AW5612" s="1" t="s">
        <v>1593</v>
      </c>
      <c r="AX5612" s="1" t="s">
        <v>1594</v>
      </c>
      <c r="AY5612" s="1" t="s">
        <v>1595</v>
      </c>
      <c r="AZ5612" s="1" t="s">
        <v>1596</v>
      </c>
      <c r="BA5612" s="1" t="s">
        <v>1597</v>
      </c>
    </row>
    <row r="5613" spans="1:53" x14ac:dyDescent="0.35">
      <c r="A5613" s="1" t="s">
        <v>18835</v>
      </c>
      <c r="B5613" s="1" t="s">
        <v>18287</v>
      </c>
      <c r="C5613" s="1" t="s">
        <v>71</v>
      </c>
      <c r="D5613">
        <v>57</v>
      </c>
      <c r="E5613" s="1" t="s">
        <v>65</v>
      </c>
      <c r="F5613" s="1" t="s">
        <v>43</v>
      </c>
      <c r="G5613" s="1" t="s">
        <v>73</v>
      </c>
      <c r="H5613" s="1" t="s">
        <v>112</v>
      </c>
      <c r="I5613" s="1" t="s">
        <v>90</v>
      </c>
      <c r="J5613" s="1" t="s">
        <v>47</v>
      </c>
      <c r="K5613" s="1" t="s">
        <v>49</v>
      </c>
      <c r="L5613" s="1" t="s">
        <v>48</v>
      </c>
      <c r="M5613" s="1" t="s">
        <v>48</v>
      </c>
      <c r="N5613" s="1" t="s">
        <v>48</v>
      </c>
      <c r="O5613" s="1" t="s">
        <v>48</v>
      </c>
      <c r="P5613" s="1" t="s">
        <v>48</v>
      </c>
      <c r="Q5613" s="1" t="s">
        <v>48</v>
      </c>
      <c r="R5613" s="1" t="s">
        <v>48</v>
      </c>
      <c r="S5613" s="1" t="s">
        <v>48</v>
      </c>
      <c r="T5613" s="1" t="s">
        <v>48</v>
      </c>
      <c r="U5613" s="1" t="s">
        <v>48</v>
      </c>
      <c r="V5613" s="1" t="s">
        <v>48</v>
      </c>
      <c r="W5613" s="1" t="s">
        <v>48</v>
      </c>
      <c r="X5613" s="1" t="s">
        <v>75</v>
      </c>
      <c r="Y5613" s="1" t="s">
        <v>1598</v>
      </c>
      <c r="AC5613" s="1" t="s">
        <v>5712</v>
      </c>
      <c r="AD5613" s="1" t="s">
        <v>5712</v>
      </c>
      <c r="AK5613" s="1" t="s">
        <v>55</v>
      </c>
      <c r="AN5613" s="1" t="s">
        <v>5712</v>
      </c>
      <c r="AP5613" s="1" t="s">
        <v>5712</v>
      </c>
      <c r="AR5613" s="1" t="s">
        <v>5712</v>
      </c>
      <c r="AT5613" s="1" t="s">
        <v>5712</v>
      </c>
      <c r="AV5613" s="1" t="s">
        <v>1599</v>
      </c>
    </row>
    <row r="5614" spans="1:53" x14ac:dyDescent="0.35">
      <c r="A5614" s="1" t="s">
        <v>18836</v>
      </c>
      <c r="B5614" s="1" t="s">
        <v>18287</v>
      </c>
      <c r="C5614" s="1" t="s">
        <v>41</v>
      </c>
      <c r="D5614">
        <v>57</v>
      </c>
      <c r="E5614" s="1" t="s">
        <v>65</v>
      </c>
      <c r="F5614" s="1" t="s">
        <v>66</v>
      </c>
      <c r="G5614" s="1" t="s">
        <v>44</v>
      </c>
      <c r="H5614" s="1" t="s">
        <v>67</v>
      </c>
      <c r="I5614" s="1" t="s">
        <v>90</v>
      </c>
      <c r="J5614" s="1" t="s">
        <v>80</v>
      </c>
      <c r="K5614" s="1" t="s">
        <v>48</v>
      </c>
      <c r="L5614" s="1" t="s">
        <v>48</v>
      </c>
      <c r="M5614" s="1" t="s">
        <v>48</v>
      </c>
      <c r="N5614" s="1" t="s">
        <v>48</v>
      </c>
      <c r="O5614" s="1" t="s">
        <v>48</v>
      </c>
      <c r="P5614" s="1" t="s">
        <v>48</v>
      </c>
      <c r="Q5614" s="1" t="s">
        <v>48</v>
      </c>
      <c r="R5614" s="1" t="s">
        <v>48</v>
      </c>
      <c r="S5614" s="1" t="s">
        <v>48</v>
      </c>
      <c r="T5614" s="1" t="s">
        <v>49</v>
      </c>
      <c r="U5614" s="1" t="s">
        <v>48</v>
      </c>
      <c r="V5614" s="1" t="s">
        <v>48</v>
      </c>
      <c r="W5614" s="1" t="s">
        <v>48</v>
      </c>
      <c r="X5614" s="1" t="s">
        <v>62</v>
      </c>
      <c r="AC5614" s="1" t="s">
        <v>5712</v>
      </c>
      <c r="AD5614" s="1" t="s">
        <v>5712</v>
      </c>
      <c r="AK5614" s="1" t="s">
        <v>63</v>
      </c>
      <c r="AN5614" s="1" t="s">
        <v>5712</v>
      </c>
      <c r="AP5614" s="1" t="s">
        <v>5712</v>
      </c>
      <c r="AR5614" s="1" t="s">
        <v>5712</v>
      </c>
      <c r="AT5614" s="1" t="s">
        <v>5712</v>
      </c>
      <c r="AV5614" s="1" t="s">
        <v>105</v>
      </c>
    </row>
    <row r="5615" spans="1:53" x14ac:dyDescent="0.35">
      <c r="A5615" s="1" t="s">
        <v>18837</v>
      </c>
      <c r="B5615" s="1" t="s">
        <v>18287</v>
      </c>
      <c r="C5615" s="1" t="s">
        <v>71</v>
      </c>
      <c r="D5615">
        <v>50</v>
      </c>
      <c r="E5615" s="1" t="s">
        <v>42</v>
      </c>
      <c r="F5615" s="1" t="s">
        <v>72</v>
      </c>
      <c r="G5615" s="1" t="s">
        <v>98</v>
      </c>
      <c r="H5615" s="1" t="s">
        <v>79</v>
      </c>
      <c r="I5615" s="1" t="s">
        <v>46</v>
      </c>
      <c r="J5615" s="1" t="s">
        <v>80</v>
      </c>
      <c r="K5615" s="1" t="s">
        <v>48</v>
      </c>
      <c r="L5615" s="1" t="s">
        <v>48</v>
      </c>
      <c r="M5615" s="1" t="s">
        <v>48</v>
      </c>
      <c r="N5615" s="1" t="s">
        <v>48</v>
      </c>
      <c r="O5615" s="1" t="s">
        <v>48</v>
      </c>
      <c r="P5615" s="1" t="s">
        <v>48</v>
      </c>
      <c r="Q5615" s="1" t="s">
        <v>48</v>
      </c>
      <c r="R5615" s="1" t="s">
        <v>48</v>
      </c>
      <c r="S5615" s="1" t="s">
        <v>48</v>
      </c>
      <c r="T5615" s="1" t="s">
        <v>48</v>
      </c>
      <c r="U5615" s="1" t="s">
        <v>48</v>
      </c>
      <c r="V5615" s="1" t="s">
        <v>48</v>
      </c>
      <c r="W5615" s="1" t="s">
        <v>49</v>
      </c>
      <c r="X5615" s="1" t="s">
        <v>75</v>
      </c>
      <c r="Y5615" s="1" t="s">
        <v>306</v>
      </c>
      <c r="AC5615" s="1" t="s">
        <v>5712</v>
      </c>
      <c r="AD5615" s="1" t="s">
        <v>5712</v>
      </c>
      <c r="AK5615" s="1" t="s">
        <v>101</v>
      </c>
      <c r="AN5615" s="1" t="s">
        <v>5712</v>
      </c>
      <c r="AP5615" s="1" t="s">
        <v>5712</v>
      </c>
      <c r="AR5615" s="1" t="s">
        <v>5712</v>
      </c>
      <c r="AT5615" s="1" t="s">
        <v>5712</v>
      </c>
      <c r="AV5615" s="1" t="s">
        <v>1600</v>
      </c>
      <c r="AW5615" s="1" t="s">
        <v>1601</v>
      </c>
      <c r="AX5615" s="1" t="s">
        <v>1601</v>
      </c>
      <c r="AZ5615" s="1" t="s">
        <v>1602</v>
      </c>
    </row>
    <row r="5616" spans="1:53" x14ac:dyDescent="0.35">
      <c r="A5616" s="1" t="s">
        <v>18838</v>
      </c>
      <c r="B5616" s="1" t="s">
        <v>18287</v>
      </c>
      <c r="C5616" s="1" t="s">
        <v>71</v>
      </c>
      <c r="D5616">
        <v>68</v>
      </c>
      <c r="E5616" s="1" t="s">
        <v>65</v>
      </c>
      <c r="F5616" s="1" t="s">
        <v>66</v>
      </c>
      <c r="G5616" s="1" t="s">
        <v>44</v>
      </c>
      <c r="H5616" s="1" t="s">
        <v>67</v>
      </c>
      <c r="I5616" s="1" t="s">
        <v>68</v>
      </c>
      <c r="J5616" s="1" t="s">
        <v>47</v>
      </c>
      <c r="K5616" s="1" t="s">
        <v>48</v>
      </c>
      <c r="L5616" s="1" t="s">
        <v>48</v>
      </c>
      <c r="M5616" s="1" t="s">
        <v>49</v>
      </c>
      <c r="N5616" s="1" t="s">
        <v>48</v>
      </c>
      <c r="O5616" s="1" t="s">
        <v>48</v>
      </c>
      <c r="P5616" s="1" t="s">
        <v>48</v>
      </c>
      <c r="Q5616" s="1" t="s">
        <v>48</v>
      </c>
      <c r="R5616" s="1" t="s">
        <v>48</v>
      </c>
      <c r="S5616" s="1" t="s">
        <v>48</v>
      </c>
      <c r="T5616" s="1" t="s">
        <v>48</v>
      </c>
      <c r="U5616" s="1" t="s">
        <v>48</v>
      </c>
      <c r="V5616" s="1" t="s">
        <v>48</v>
      </c>
      <c r="W5616" s="1" t="s">
        <v>48</v>
      </c>
      <c r="X5616" s="1" t="s">
        <v>62</v>
      </c>
      <c r="Z5616" s="1" t="s">
        <v>1603</v>
      </c>
      <c r="AA5616" s="1" t="s">
        <v>1603</v>
      </c>
      <c r="AC5616" s="1" t="s">
        <v>103</v>
      </c>
      <c r="AD5616" s="1" t="s">
        <v>5712</v>
      </c>
      <c r="AK5616" s="1" t="s">
        <v>63</v>
      </c>
      <c r="AN5616" s="1" t="s">
        <v>5712</v>
      </c>
      <c r="AP5616" s="1" t="s">
        <v>5712</v>
      </c>
      <c r="AR5616" s="1" t="s">
        <v>5712</v>
      </c>
      <c r="AT5616" s="1" t="s">
        <v>5712</v>
      </c>
      <c r="AV5616" s="1" t="s">
        <v>703</v>
      </c>
      <c r="AW5616" s="1" t="s">
        <v>1604</v>
      </c>
    </row>
    <row r="5617" spans="1:53" x14ac:dyDescent="0.35">
      <c r="A5617" s="1" t="s">
        <v>18839</v>
      </c>
      <c r="B5617" s="1" t="s">
        <v>18287</v>
      </c>
      <c r="C5617" s="1" t="s">
        <v>71</v>
      </c>
      <c r="D5617">
        <v>40</v>
      </c>
      <c r="E5617" s="1" t="s">
        <v>42</v>
      </c>
      <c r="F5617" s="1" t="s">
        <v>107</v>
      </c>
      <c r="G5617" s="1" t="s">
        <v>44</v>
      </c>
      <c r="H5617" s="1" t="s">
        <v>45</v>
      </c>
      <c r="I5617" s="1" t="s">
        <v>99</v>
      </c>
      <c r="J5617" s="1" t="s">
        <v>47</v>
      </c>
      <c r="K5617" s="1" t="s">
        <v>48</v>
      </c>
      <c r="L5617" s="1" t="s">
        <v>48</v>
      </c>
      <c r="M5617" s="1" t="s">
        <v>49</v>
      </c>
      <c r="N5617" s="1" t="s">
        <v>48</v>
      </c>
      <c r="O5617" s="1" t="s">
        <v>48</v>
      </c>
      <c r="P5617" s="1" t="s">
        <v>48</v>
      </c>
      <c r="Q5617" s="1" t="s">
        <v>48</v>
      </c>
      <c r="R5617" s="1" t="s">
        <v>48</v>
      </c>
      <c r="S5617" s="1" t="s">
        <v>48</v>
      </c>
      <c r="T5617" s="1" t="s">
        <v>48</v>
      </c>
      <c r="U5617" s="1" t="s">
        <v>48</v>
      </c>
      <c r="V5617" s="1" t="s">
        <v>48</v>
      </c>
      <c r="W5617" s="1" t="s">
        <v>48</v>
      </c>
      <c r="X5617" s="1" t="s">
        <v>62</v>
      </c>
      <c r="AC5617" s="1" t="s">
        <v>5712</v>
      </c>
      <c r="AD5617" s="1" t="s">
        <v>5712</v>
      </c>
      <c r="AK5617" s="1" t="s">
        <v>77</v>
      </c>
      <c r="AN5617" s="1" t="s">
        <v>5712</v>
      </c>
      <c r="AP5617" s="1" t="s">
        <v>5712</v>
      </c>
      <c r="AR5617" s="1" t="s">
        <v>5712</v>
      </c>
      <c r="AT5617" s="1" t="s">
        <v>5712</v>
      </c>
      <c r="AV5617" s="1" t="s">
        <v>1605</v>
      </c>
    </row>
    <row r="5618" spans="1:53" x14ac:dyDescent="0.35">
      <c r="A5618" s="1" t="s">
        <v>18840</v>
      </c>
      <c r="B5618" s="1" t="s">
        <v>18287</v>
      </c>
      <c r="C5618" s="1" t="s">
        <v>71</v>
      </c>
      <c r="D5618">
        <v>59</v>
      </c>
      <c r="E5618" s="1" t="s">
        <v>65</v>
      </c>
      <c r="F5618" s="1" t="s">
        <v>66</v>
      </c>
      <c r="G5618" s="1" t="s">
        <v>44</v>
      </c>
      <c r="H5618" s="1" t="s">
        <v>45</v>
      </c>
      <c r="I5618" s="1" t="s">
        <v>46</v>
      </c>
      <c r="J5618" s="1" t="s">
        <v>47</v>
      </c>
      <c r="K5618" s="1" t="s">
        <v>49</v>
      </c>
      <c r="L5618" s="1" t="s">
        <v>48</v>
      </c>
      <c r="M5618" s="1" t="s">
        <v>48</v>
      </c>
      <c r="N5618" s="1" t="s">
        <v>48</v>
      </c>
      <c r="O5618" s="1" t="s">
        <v>48</v>
      </c>
      <c r="P5618" s="1" t="s">
        <v>48</v>
      </c>
      <c r="Q5618" s="1" t="s">
        <v>48</v>
      </c>
      <c r="R5618" s="1" t="s">
        <v>48</v>
      </c>
      <c r="S5618" s="1" t="s">
        <v>48</v>
      </c>
      <c r="T5618" s="1" t="s">
        <v>49</v>
      </c>
      <c r="U5618" s="1" t="s">
        <v>48</v>
      </c>
      <c r="V5618" s="1" t="s">
        <v>48</v>
      </c>
      <c r="W5618" s="1" t="s">
        <v>48</v>
      </c>
      <c r="X5618" s="1" t="s">
        <v>62</v>
      </c>
      <c r="AC5618" s="1" t="s">
        <v>5712</v>
      </c>
      <c r="AD5618" s="1" t="s">
        <v>5712</v>
      </c>
      <c r="AK5618" s="1" t="s">
        <v>63</v>
      </c>
      <c r="AN5618" s="1" t="s">
        <v>5712</v>
      </c>
      <c r="AP5618" s="1" t="s">
        <v>5712</v>
      </c>
      <c r="AR5618" s="1" t="s">
        <v>5712</v>
      </c>
      <c r="AT5618" s="1" t="s">
        <v>5712</v>
      </c>
      <c r="AV5618" s="1" t="s">
        <v>1606</v>
      </c>
    </row>
    <row r="5619" spans="1:53" x14ac:dyDescent="0.35">
      <c r="A5619" s="1" t="s">
        <v>18841</v>
      </c>
      <c r="B5619" s="1" t="s">
        <v>18287</v>
      </c>
      <c r="C5619" s="1" t="s">
        <v>71</v>
      </c>
      <c r="D5619">
        <v>74</v>
      </c>
      <c r="E5619" s="1" t="s">
        <v>65</v>
      </c>
      <c r="F5619" s="1" t="s">
        <v>66</v>
      </c>
      <c r="G5619" s="1" t="s">
        <v>44</v>
      </c>
      <c r="H5619" s="1" t="s">
        <v>67</v>
      </c>
      <c r="I5619" s="1" t="s">
        <v>90</v>
      </c>
      <c r="J5619" s="1" t="s">
        <v>47</v>
      </c>
      <c r="K5619" s="1" t="s">
        <v>48</v>
      </c>
      <c r="L5619" s="1" t="s">
        <v>49</v>
      </c>
      <c r="M5619" s="1" t="s">
        <v>48</v>
      </c>
      <c r="N5619" s="1" t="s">
        <v>48</v>
      </c>
      <c r="O5619" s="1" t="s">
        <v>48</v>
      </c>
      <c r="P5619" s="1" t="s">
        <v>48</v>
      </c>
      <c r="Q5619" s="1" t="s">
        <v>48</v>
      </c>
      <c r="R5619" s="1" t="s">
        <v>48</v>
      </c>
      <c r="S5619" s="1" t="s">
        <v>48</v>
      </c>
      <c r="T5619" s="1" t="s">
        <v>48</v>
      </c>
      <c r="U5619" s="1" t="s">
        <v>48</v>
      </c>
      <c r="V5619" s="1" t="s">
        <v>48</v>
      </c>
      <c r="W5619" s="1" t="s">
        <v>48</v>
      </c>
      <c r="X5619" s="1" t="s">
        <v>51</v>
      </c>
      <c r="Y5619" s="1" t="s">
        <v>1607</v>
      </c>
      <c r="Z5619" s="1" t="s">
        <v>1608</v>
      </c>
      <c r="AA5619" s="1" t="s">
        <v>1608</v>
      </c>
      <c r="AC5619" s="1" t="s">
        <v>103</v>
      </c>
      <c r="AD5619" s="1" t="s">
        <v>5712</v>
      </c>
      <c r="AK5619" s="1" t="s">
        <v>55</v>
      </c>
      <c r="AN5619" s="1" t="s">
        <v>5712</v>
      </c>
      <c r="AP5619" s="1" t="s">
        <v>81</v>
      </c>
      <c r="AR5619" s="1" t="s">
        <v>5712</v>
      </c>
      <c r="AT5619" s="1" t="s">
        <v>87</v>
      </c>
      <c r="AU5619" s="1" t="s">
        <v>1609</v>
      </c>
      <c r="AV5619" s="1" t="s">
        <v>1610</v>
      </c>
      <c r="AW5619" s="1" t="s">
        <v>1611</v>
      </c>
    </row>
    <row r="5620" spans="1:53" x14ac:dyDescent="0.35">
      <c r="A5620" s="1" t="s">
        <v>18842</v>
      </c>
      <c r="B5620" s="1" t="s">
        <v>18287</v>
      </c>
      <c r="C5620" s="1" t="s">
        <v>71</v>
      </c>
      <c r="D5620">
        <v>72</v>
      </c>
      <c r="E5620" s="1" t="s">
        <v>65</v>
      </c>
      <c r="F5620" s="1" t="s">
        <v>72</v>
      </c>
      <c r="G5620" s="1" t="s">
        <v>98</v>
      </c>
      <c r="H5620" s="1" t="s">
        <v>67</v>
      </c>
      <c r="I5620" s="1" t="s">
        <v>74</v>
      </c>
      <c r="J5620" s="1" t="s">
        <v>80</v>
      </c>
      <c r="K5620" s="1" t="s">
        <v>48</v>
      </c>
      <c r="L5620" s="1" t="s">
        <v>48</v>
      </c>
      <c r="M5620" s="1" t="s">
        <v>48</v>
      </c>
      <c r="N5620" s="1" t="s">
        <v>48</v>
      </c>
      <c r="O5620" s="1" t="s">
        <v>48</v>
      </c>
      <c r="P5620" s="1" t="s">
        <v>48</v>
      </c>
      <c r="Q5620" s="1" t="s">
        <v>48</v>
      </c>
      <c r="R5620" s="1" t="s">
        <v>48</v>
      </c>
      <c r="S5620" s="1" t="s">
        <v>48</v>
      </c>
      <c r="T5620" s="1" t="s">
        <v>48</v>
      </c>
      <c r="U5620" s="1" t="s">
        <v>48</v>
      </c>
      <c r="V5620" s="1" t="s">
        <v>48</v>
      </c>
      <c r="W5620" s="1" t="s">
        <v>49</v>
      </c>
      <c r="X5620" s="1" t="s">
        <v>62</v>
      </c>
      <c r="AC5620" s="1" t="s">
        <v>5712</v>
      </c>
      <c r="AD5620" s="1" t="s">
        <v>5712</v>
      </c>
      <c r="AK5620" s="1" t="s">
        <v>63</v>
      </c>
      <c r="AN5620" s="1" t="s">
        <v>131</v>
      </c>
      <c r="AO5620" s="1" t="s">
        <v>1612</v>
      </c>
      <c r="AP5620" s="1" t="s">
        <v>5712</v>
      </c>
      <c r="AR5620" s="1" t="s">
        <v>82</v>
      </c>
      <c r="AS5620" s="1" t="s">
        <v>1613</v>
      </c>
      <c r="AT5620" s="1" t="s">
        <v>5712</v>
      </c>
      <c r="AV5620" s="1" t="s">
        <v>1614</v>
      </c>
      <c r="AW5620" s="1" t="s">
        <v>1615</v>
      </c>
      <c r="BA5620" s="1" t="s">
        <v>1616</v>
      </c>
    </row>
    <row r="5621" spans="1:53" x14ac:dyDescent="0.35">
      <c r="A5621" s="1" t="s">
        <v>18843</v>
      </c>
      <c r="B5621" s="1" t="s">
        <v>18287</v>
      </c>
      <c r="C5621" s="1" t="s">
        <v>41</v>
      </c>
      <c r="D5621">
        <v>53</v>
      </c>
      <c r="E5621" s="1" t="s">
        <v>42</v>
      </c>
      <c r="F5621" s="1" t="s">
        <v>43</v>
      </c>
      <c r="G5621" s="1" t="s">
        <v>98</v>
      </c>
      <c r="H5621" s="1" t="s">
        <v>79</v>
      </c>
      <c r="I5621" s="1" t="s">
        <v>61</v>
      </c>
      <c r="J5621" s="1" t="s">
        <v>80</v>
      </c>
      <c r="K5621" s="1" t="s">
        <v>48</v>
      </c>
      <c r="L5621" s="1" t="s">
        <v>48</v>
      </c>
      <c r="M5621" s="1" t="s">
        <v>48</v>
      </c>
      <c r="N5621" s="1" t="s">
        <v>48</v>
      </c>
      <c r="O5621" s="1" t="s">
        <v>48</v>
      </c>
      <c r="P5621" s="1" t="s">
        <v>48</v>
      </c>
      <c r="Q5621" s="1" t="s">
        <v>48</v>
      </c>
      <c r="R5621" s="1" t="s">
        <v>48</v>
      </c>
      <c r="S5621" s="1" t="s">
        <v>48</v>
      </c>
      <c r="T5621" s="1" t="s">
        <v>48</v>
      </c>
      <c r="U5621" s="1" t="s">
        <v>48</v>
      </c>
      <c r="V5621" s="1" t="s">
        <v>48</v>
      </c>
      <c r="W5621" s="1" t="s">
        <v>49</v>
      </c>
      <c r="X5621" s="1" t="s">
        <v>62</v>
      </c>
      <c r="Z5621" s="1" t="s">
        <v>1617</v>
      </c>
      <c r="AA5621" s="1" t="s">
        <v>1617</v>
      </c>
      <c r="AC5621" s="1" t="s">
        <v>129</v>
      </c>
      <c r="AD5621" s="1" t="s">
        <v>5712</v>
      </c>
      <c r="AK5621" s="1" t="s">
        <v>55</v>
      </c>
      <c r="AN5621" s="1" t="s">
        <v>5712</v>
      </c>
      <c r="AP5621" s="1" t="s">
        <v>5712</v>
      </c>
      <c r="AR5621" s="1" t="s">
        <v>5712</v>
      </c>
      <c r="AT5621" s="1" t="s">
        <v>5712</v>
      </c>
      <c r="AV5621" s="1" t="s">
        <v>1618</v>
      </c>
      <c r="AW5621" s="1" t="s">
        <v>351</v>
      </c>
      <c r="AX5621" s="1" t="s">
        <v>351</v>
      </c>
      <c r="AY5621" s="1" t="s">
        <v>1619</v>
      </c>
      <c r="AZ5621" s="1" t="s">
        <v>459</v>
      </c>
    </row>
    <row r="5622" spans="1:53" x14ac:dyDescent="0.35">
      <c r="A5622" s="1" t="s">
        <v>18844</v>
      </c>
      <c r="B5622" s="1" t="s">
        <v>18287</v>
      </c>
      <c r="C5622" s="1" t="s">
        <v>71</v>
      </c>
      <c r="D5622">
        <v>35</v>
      </c>
      <c r="E5622" s="1" t="s">
        <v>42</v>
      </c>
      <c r="F5622" s="1" t="s">
        <v>107</v>
      </c>
      <c r="G5622" s="1" t="s">
        <v>98</v>
      </c>
      <c r="H5622" s="1" t="s">
        <v>45</v>
      </c>
      <c r="I5622" s="1" t="s">
        <v>74</v>
      </c>
      <c r="J5622" s="1" t="s">
        <v>47</v>
      </c>
      <c r="K5622" s="1" t="s">
        <v>48</v>
      </c>
      <c r="L5622" s="1" t="s">
        <v>49</v>
      </c>
      <c r="M5622" s="1" t="s">
        <v>48</v>
      </c>
      <c r="N5622" s="1" t="s">
        <v>48</v>
      </c>
      <c r="O5622" s="1" t="s">
        <v>48</v>
      </c>
      <c r="P5622" s="1" t="s">
        <v>48</v>
      </c>
      <c r="Q5622" s="1" t="s">
        <v>48</v>
      </c>
      <c r="R5622" s="1" t="s">
        <v>48</v>
      </c>
      <c r="S5622" s="1" t="s">
        <v>48</v>
      </c>
      <c r="T5622" s="1" t="s">
        <v>48</v>
      </c>
      <c r="U5622" s="1" t="s">
        <v>48</v>
      </c>
      <c r="V5622" s="1" t="s">
        <v>48</v>
      </c>
      <c r="W5622" s="1" t="s">
        <v>48</v>
      </c>
      <c r="X5622" s="1" t="s">
        <v>62</v>
      </c>
      <c r="AC5622" s="1" t="s">
        <v>5712</v>
      </c>
      <c r="AD5622" s="1" t="s">
        <v>5712</v>
      </c>
      <c r="AK5622" s="1" t="s">
        <v>63</v>
      </c>
      <c r="AN5622" s="1" t="s">
        <v>5712</v>
      </c>
      <c r="AP5622" s="1" t="s">
        <v>5712</v>
      </c>
      <c r="AR5622" s="1" t="s">
        <v>5712</v>
      </c>
      <c r="AT5622" s="1" t="s">
        <v>5712</v>
      </c>
      <c r="AV5622" s="1" t="s">
        <v>1620</v>
      </c>
    </row>
    <row r="5623" spans="1:53" x14ac:dyDescent="0.35">
      <c r="A5623" s="1" t="s">
        <v>18845</v>
      </c>
      <c r="B5623" s="1" t="s">
        <v>18287</v>
      </c>
      <c r="C5623" s="1" t="s">
        <v>41</v>
      </c>
      <c r="D5623">
        <v>27</v>
      </c>
      <c r="E5623" s="1" t="s">
        <v>57</v>
      </c>
      <c r="F5623" s="1" t="s">
        <v>58</v>
      </c>
      <c r="G5623" s="1" t="s">
        <v>98</v>
      </c>
      <c r="H5623" s="1" t="s">
        <v>45</v>
      </c>
      <c r="I5623" s="1" t="s">
        <v>99</v>
      </c>
      <c r="J5623" s="1" t="s">
        <v>80</v>
      </c>
      <c r="K5623" s="1" t="s">
        <v>48</v>
      </c>
      <c r="L5623" s="1" t="s">
        <v>48</v>
      </c>
      <c r="M5623" s="1" t="s">
        <v>48</v>
      </c>
      <c r="N5623" s="1" t="s">
        <v>48</v>
      </c>
      <c r="O5623" s="1" t="s">
        <v>48</v>
      </c>
      <c r="P5623" s="1" t="s">
        <v>48</v>
      </c>
      <c r="Q5623" s="1" t="s">
        <v>48</v>
      </c>
      <c r="R5623" s="1" t="s">
        <v>48</v>
      </c>
      <c r="S5623" s="1" t="s">
        <v>48</v>
      </c>
      <c r="T5623" s="1" t="s">
        <v>48</v>
      </c>
      <c r="U5623" s="1" t="s">
        <v>48</v>
      </c>
      <c r="V5623" s="1" t="s">
        <v>49</v>
      </c>
      <c r="W5623" s="1" t="s">
        <v>48</v>
      </c>
      <c r="X5623" s="1" t="s">
        <v>62</v>
      </c>
      <c r="Z5623" s="1" t="s">
        <v>1621</v>
      </c>
      <c r="AA5623" s="1" t="s">
        <v>1621</v>
      </c>
      <c r="AC5623" s="1" t="s">
        <v>53</v>
      </c>
      <c r="AD5623" s="1" t="s">
        <v>5712</v>
      </c>
      <c r="AK5623" s="1" t="s">
        <v>55</v>
      </c>
      <c r="AN5623" s="1" t="s">
        <v>5712</v>
      </c>
      <c r="AP5623" s="1" t="s">
        <v>5712</v>
      </c>
      <c r="AR5623" s="1" t="s">
        <v>5712</v>
      </c>
      <c r="AT5623" s="1" t="s">
        <v>5712</v>
      </c>
      <c r="AV5623" s="1" t="s">
        <v>1196</v>
      </c>
    </row>
    <row r="5624" spans="1:53" x14ac:dyDescent="0.35">
      <c r="A5624" s="1" t="s">
        <v>18846</v>
      </c>
      <c r="B5624" s="1" t="s">
        <v>18287</v>
      </c>
      <c r="C5624" s="1" t="s">
        <v>71</v>
      </c>
      <c r="D5624">
        <v>53</v>
      </c>
      <c r="E5624" s="1" t="s">
        <v>42</v>
      </c>
      <c r="F5624" s="1" t="s">
        <v>72</v>
      </c>
      <c r="G5624" s="1" t="s">
        <v>98</v>
      </c>
      <c r="H5624" s="1" t="s">
        <v>45</v>
      </c>
      <c r="I5624" s="1" t="s">
        <v>74</v>
      </c>
      <c r="J5624" s="1" t="s">
        <v>80</v>
      </c>
      <c r="K5624" s="1" t="s">
        <v>48</v>
      </c>
      <c r="L5624" s="1" t="s">
        <v>48</v>
      </c>
      <c r="M5624" s="1" t="s">
        <v>48</v>
      </c>
      <c r="N5624" s="1" t="s">
        <v>48</v>
      </c>
      <c r="O5624" s="1" t="s">
        <v>48</v>
      </c>
      <c r="P5624" s="1" t="s">
        <v>48</v>
      </c>
      <c r="Q5624" s="1" t="s">
        <v>48</v>
      </c>
      <c r="R5624" s="1" t="s">
        <v>48</v>
      </c>
      <c r="S5624" s="1" t="s">
        <v>48</v>
      </c>
      <c r="T5624" s="1" t="s">
        <v>48</v>
      </c>
      <c r="U5624" s="1" t="s">
        <v>48</v>
      </c>
      <c r="V5624" s="1" t="s">
        <v>49</v>
      </c>
      <c r="W5624" s="1" t="s">
        <v>48</v>
      </c>
      <c r="X5624" s="1" t="s">
        <v>62</v>
      </c>
      <c r="AC5624" s="1" t="s">
        <v>5712</v>
      </c>
      <c r="AD5624" s="1" t="s">
        <v>5712</v>
      </c>
      <c r="AK5624" s="1" t="s">
        <v>63</v>
      </c>
      <c r="AN5624" s="1" t="s">
        <v>5712</v>
      </c>
      <c r="AP5624" s="1" t="s">
        <v>5712</v>
      </c>
      <c r="AR5624" s="1" t="s">
        <v>5712</v>
      </c>
      <c r="AT5624" s="1" t="s">
        <v>5712</v>
      </c>
      <c r="AV5624" s="1" t="s">
        <v>1622</v>
      </c>
      <c r="AX5624" s="1" t="s">
        <v>1623</v>
      </c>
    </row>
    <row r="5625" spans="1:53" x14ac:dyDescent="0.35">
      <c r="A5625" s="1" t="s">
        <v>18847</v>
      </c>
      <c r="B5625" s="1" t="s">
        <v>18287</v>
      </c>
      <c r="C5625" s="1" t="s">
        <v>41</v>
      </c>
      <c r="D5625">
        <v>59</v>
      </c>
      <c r="E5625" s="1" t="s">
        <v>65</v>
      </c>
      <c r="F5625" s="1" t="s">
        <v>72</v>
      </c>
      <c r="G5625" s="1" t="s">
        <v>44</v>
      </c>
      <c r="H5625" s="1" t="s">
        <v>45</v>
      </c>
      <c r="I5625" s="1" t="s">
        <v>110</v>
      </c>
      <c r="J5625" s="1" t="s">
        <v>80</v>
      </c>
      <c r="K5625" s="1" t="s">
        <v>48</v>
      </c>
      <c r="L5625" s="1" t="s">
        <v>48</v>
      </c>
      <c r="M5625" s="1" t="s">
        <v>48</v>
      </c>
      <c r="N5625" s="1" t="s">
        <v>48</v>
      </c>
      <c r="O5625" s="1" t="s">
        <v>48</v>
      </c>
      <c r="P5625" s="1" t="s">
        <v>48</v>
      </c>
      <c r="Q5625" s="1" t="s">
        <v>48</v>
      </c>
      <c r="R5625" s="1" t="s">
        <v>48</v>
      </c>
      <c r="S5625" s="1" t="s">
        <v>48</v>
      </c>
      <c r="T5625" s="1" t="s">
        <v>49</v>
      </c>
      <c r="U5625" s="1" t="s">
        <v>48</v>
      </c>
      <c r="V5625" s="1" t="s">
        <v>48</v>
      </c>
      <c r="W5625" s="1" t="s">
        <v>48</v>
      </c>
      <c r="X5625" s="1" t="s">
        <v>51</v>
      </c>
      <c r="Y5625" s="1" t="s">
        <v>1624</v>
      </c>
      <c r="AC5625" s="1" t="s">
        <v>5712</v>
      </c>
      <c r="AD5625" s="1" t="s">
        <v>5712</v>
      </c>
      <c r="AK5625" s="1" t="s">
        <v>63</v>
      </c>
      <c r="AN5625" s="1" t="s">
        <v>5712</v>
      </c>
      <c r="AP5625" s="1" t="s">
        <v>5712</v>
      </c>
      <c r="AR5625" s="1" t="s">
        <v>5712</v>
      </c>
      <c r="AT5625" s="1" t="s">
        <v>5712</v>
      </c>
      <c r="AV5625" s="1" t="s">
        <v>248</v>
      </c>
    </row>
    <row r="5626" spans="1:53" x14ac:dyDescent="0.35">
      <c r="A5626" s="1" t="s">
        <v>18848</v>
      </c>
      <c r="B5626" s="1" t="s">
        <v>18287</v>
      </c>
      <c r="C5626" s="1" t="s">
        <v>41</v>
      </c>
      <c r="D5626">
        <v>39</v>
      </c>
      <c r="E5626" s="1" t="s">
        <v>42</v>
      </c>
      <c r="F5626" s="1" t="s">
        <v>43</v>
      </c>
      <c r="G5626" s="1" t="s">
        <v>44</v>
      </c>
      <c r="H5626" s="1" t="s">
        <v>79</v>
      </c>
      <c r="I5626" s="1" t="s">
        <v>90</v>
      </c>
      <c r="J5626" s="1" t="s">
        <v>80</v>
      </c>
      <c r="K5626" s="1" t="s">
        <v>48</v>
      </c>
      <c r="L5626" s="1" t="s">
        <v>48</v>
      </c>
      <c r="M5626" s="1" t="s">
        <v>48</v>
      </c>
      <c r="N5626" s="1" t="s">
        <v>48</v>
      </c>
      <c r="O5626" s="1" t="s">
        <v>48</v>
      </c>
      <c r="P5626" s="1" t="s">
        <v>48</v>
      </c>
      <c r="Q5626" s="1" t="s">
        <v>48</v>
      </c>
      <c r="R5626" s="1" t="s">
        <v>48</v>
      </c>
      <c r="S5626" s="1" t="s">
        <v>48</v>
      </c>
      <c r="T5626" s="1" t="s">
        <v>48</v>
      </c>
      <c r="U5626" s="1" t="s">
        <v>48</v>
      </c>
      <c r="V5626" s="1" t="s">
        <v>48</v>
      </c>
      <c r="W5626" s="1" t="s">
        <v>49</v>
      </c>
      <c r="X5626" s="1" t="s">
        <v>75</v>
      </c>
      <c r="Y5626" s="1" t="s">
        <v>1625</v>
      </c>
      <c r="AC5626" s="1" t="s">
        <v>5712</v>
      </c>
      <c r="AD5626" s="1" t="s">
        <v>5712</v>
      </c>
      <c r="AK5626" s="1" t="s">
        <v>55</v>
      </c>
      <c r="AN5626" s="1" t="s">
        <v>5712</v>
      </c>
      <c r="AP5626" s="1" t="s">
        <v>5712</v>
      </c>
      <c r="AR5626" s="1" t="s">
        <v>5712</v>
      </c>
      <c r="AT5626" s="1" t="s">
        <v>5712</v>
      </c>
      <c r="AV5626" s="1" t="s">
        <v>1626</v>
      </c>
    </row>
    <row r="5627" spans="1:53" x14ac:dyDescent="0.35">
      <c r="A5627" s="1" t="s">
        <v>18849</v>
      </c>
      <c r="B5627" s="1" t="s">
        <v>18287</v>
      </c>
      <c r="C5627" s="1" t="s">
        <v>71</v>
      </c>
      <c r="D5627">
        <v>42</v>
      </c>
      <c r="E5627" s="1" t="s">
        <v>42</v>
      </c>
      <c r="F5627" s="1" t="s">
        <v>107</v>
      </c>
      <c r="G5627" s="1" t="s">
        <v>73</v>
      </c>
      <c r="H5627" s="1" t="s">
        <v>109</v>
      </c>
      <c r="I5627" s="1" t="s">
        <v>68</v>
      </c>
      <c r="J5627" s="1" t="s">
        <v>47</v>
      </c>
      <c r="K5627" s="1" t="s">
        <v>48</v>
      </c>
      <c r="L5627" s="1" t="s">
        <v>49</v>
      </c>
      <c r="M5627" s="1" t="s">
        <v>48</v>
      </c>
      <c r="N5627" s="1" t="s">
        <v>48</v>
      </c>
      <c r="O5627" s="1" t="s">
        <v>48</v>
      </c>
      <c r="P5627" s="1" t="s">
        <v>48</v>
      </c>
      <c r="Q5627" s="1" t="s">
        <v>48</v>
      </c>
      <c r="R5627" s="1" t="s">
        <v>48</v>
      </c>
      <c r="S5627" s="1" t="s">
        <v>48</v>
      </c>
      <c r="T5627" s="1" t="s">
        <v>48</v>
      </c>
      <c r="U5627" s="1" t="s">
        <v>48</v>
      </c>
      <c r="V5627" s="1" t="s">
        <v>48</v>
      </c>
      <c r="W5627" s="1" t="s">
        <v>48</v>
      </c>
      <c r="X5627" s="1" t="s">
        <v>62</v>
      </c>
      <c r="Z5627" s="1" t="s">
        <v>1627</v>
      </c>
      <c r="AA5627" s="1" t="s">
        <v>1627</v>
      </c>
      <c r="AC5627" s="1" t="s">
        <v>103</v>
      </c>
      <c r="AD5627" s="1" t="s">
        <v>5712</v>
      </c>
      <c r="AK5627" s="1" t="s">
        <v>55</v>
      </c>
      <c r="AN5627" s="1" t="s">
        <v>5712</v>
      </c>
      <c r="AP5627" s="1" t="s">
        <v>5712</v>
      </c>
      <c r="AR5627" s="1" t="s">
        <v>5712</v>
      </c>
      <c r="AT5627" s="1" t="s">
        <v>5712</v>
      </c>
      <c r="AV5627" s="1" t="s">
        <v>1628</v>
      </c>
    </row>
    <row r="5628" spans="1:53" x14ac:dyDescent="0.35">
      <c r="A5628" s="1" t="s">
        <v>18850</v>
      </c>
      <c r="B5628" s="1" t="s">
        <v>18287</v>
      </c>
      <c r="C5628" s="1" t="s">
        <v>71</v>
      </c>
      <c r="D5628">
        <v>70</v>
      </c>
      <c r="E5628" s="1" t="s">
        <v>65</v>
      </c>
      <c r="F5628" s="1" t="s">
        <v>66</v>
      </c>
      <c r="G5628" s="1" t="s">
        <v>44</v>
      </c>
      <c r="H5628" s="1" t="s">
        <v>67</v>
      </c>
      <c r="I5628" s="1" t="s">
        <v>90</v>
      </c>
      <c r="J5628" s="1" t="s">
        <v>47</v>
      </c>
      <c r="K5628" s="1" t="s">
        <v>48</v>
      </c>
      <c r="L5628" s="1" t="s">
        <v>48</v>
      </c>
      <c r="M5628" s="1" t="s">
        <v>49</v>
      </c>
      <c r="N5628" s="1" t="s">
        <v>48</v>
      </c>
      <c r="O5628" s="1" t="s">
        <v>48</v>
      </c>
      <c r="P5628" s="1" t="s">
        <v>48</v>
      </c>
      <c r="Q5628" s="1" t="s">
        <v>48</v>
      </c>
      <c r="R5628" s="1" t="s">
        <v>48</v>
      </c>
      <c r="S5628" s="1" t="s">
        <v>48</v>
      </c>
      <c r="T5628" s="1" t="s">
        <v>48</v>
      </c>
      <c r="U5628" s="1" t="s">
        <v>48</v>
      </c>
      <c r="V5628" s="1" t="s">
        <v>48</v>
      </c>
      <c r="W5628" s="1" t="s">
        <v>48</v>
      </c>
      <c r="X5628" s="1" t="s">
        <v>145</v>
      </c>
      <c r="Y5628" s="1" t="s">
        <v>1629</v>
      </c>
      <c r="Z5628" s="1" t="s">
        <v>1630</v>
      </c>
      <c r="AA5628" s="1" t="s">
        <v>1630</v>
      </c>
      <c r="AC5628" s="1" t="s">
        <v>129</v>
      </c>
      <c r="AD5628" s="1" t="s">
        <v>5712</v>
      </c>
      <c r="AK5628" s="1" t="s">
        <v>77</v>
      </c>
      <c r="AN5628" s="1" t="s">
        <v>5712</v>
      </c>
      <c r="AP5628" s="1" t="s">
        <v>81</v>
      </c>
      <c r="AR5628" s="1" t="s">
        <v>5712</v>
      </c>
      <c r="AT5628" s="1" t="s">
        <v>87</v>
      </c>
      <c r="AU5628" s="1" t="s">
        <v>1631</v>
      </c>
      <c r="AV5628" s="1" t="s">
        <v>1632</v>
      </c>
      <c r="AX5628" s="1" t="s">
        <v>1633</v>
      </c>
    </row>
    <row r="5629" spans="1:53" x14ac:dyDescent="0.35">
      <c r="A5629" s="1" t="s">
        <v>18851</v>
      </c>
      <c r="B5629" s="1" t="s">
        <v>18287</v>
      </c>
      <c r="C5629" s="1" t="s">
        <v>71</v>
      </c>
      <c r="D5629">
        <v>65</v>
      </c>
      <c r="E5629" s="1" t="s">
        <v>65</v>
      </c>
      <c r="F5629" s="1" t="s">
        <v>107</v>
      </c>
      <c r="G5629" s="1" t="s">
        <v>98</v>
      </c>
      <c r="H5629" s="1" t="s">
        <v>386</v>
      </c>
      <c r="I5629" s="1" t="s">
        <v>61</v>
      </c>
      <c r="J5629" s="1" t="s">
        <v>80</v>
      </c>
      <c r="K5629" s="1" t="s">
        <v>48</v>
      </c>
      <c r="L5629" s="1" t="s">
        <v>48</v>
      </c>
      <c r="M5629" s="1" t="s">
        <v>48</v>
      </c>
      <c r="N5629" s="1" t="s">
        <v>48</v>
      </c>
      <c r="O5629" s="1" t="s">
        <v>48</v>
      </c>
      <c r="P5629" s="1" t="s">
        <v>48</v>
      </c>
      <c r="Q5629" s="1" t="s">
        <v>48</v>
      </c>
      <c r="R5629" s="1" t="s">
        <v>48</v>
      </c>
      <c r="S5629" s="1" t="s">
        <v>48</v>
      </c>
      <c r="T5629" s="1" t="s">
        <v>49</v>
      </c>
      <c r="U5629" s="1" t="s">
        <v>48</v>
      </c>
      <c r="V5629" s="1" t="s">
        <v>48</v>
      </c>
      <c r="W5629" s="1" t="s">
        <v>48</v>
      </c>
      <c r="X5629" s="1" t="s">
        <v>51</v>
      </c>
      <c r="Y5629" s="1" t="s">
        <v>1634</v>
      </c>
      <c r="Z5629" s="1" t="s">
        <v>1635</v>
      </c>
      <c r="AA5629" s="1" t="s">
        <v>1635</v>
      </c>
      <c r="AC5629" s="1" t="s">
        <v>120</v>
      </c>
      <c r="AD5629" s="1" t="s">
        <v>5712</v>
      </c>
      <c r="AK5629" s="1" t="s">
        <v>55</v>
      </c>
      <c r="AN5629" s="1" t="s">
        <v>5712</v>
      </c>
      <c r="AP5629" s="1" t="s">
        <v>131</v>
      </c>
      <c r="AQ5629" s="1" t="s">
        <v>1636</v>
      </c>
      <c r="AR5629" s="1" t="s">
        <v>87</v>
      </c>
      <c r="AS5629" s="1" t="s">
        <v>1637</v>
      </c>
      <c r="AT5629" s="1" t="s">
        <v>5712</v>
      </c>
      <c r="AV5629" s="1" t="s">
        <v>1638</v>
      </c>
      <c r="AW5629" s="1" t="s">
        <v>1639</v>
      </c>
      <c r="AX5629" s="1" t="s">
        <v>1640</v>
      </c>
    </row>
    <row r="5630" spans="1:53" x14ac:dyDescent="0.35">
      <c r="A5630" s="1" t="s">
        <v>18852</v>
      </c>
      <c r="B5630" s="1" t="s">
        <v>18287</v>
      </c>
      <c r="C5630" s="1" t="s">
        <v>71</v>
      </c>
      <c r="D5630">
        <v>35</v>
      </c>
      <c r="E5630" s="1" t="s">
        <v>42</v>
      </c>
      <c r="F5630" s="1" t="s">
        <v>43</v>
      </c>
      <c r="G5630" s="1" t="s">
        <v>98</v>
      </c>
      <c r="H5630" s="1" t="s">
        <v>45</v>
      </c>
      <c r="I5630" s="1" t="s">
        <v>74</v>
      </c>
      <c r="J5630" s="1" t="s">
        <v>47</v>
      </c>
      <c r="K5630" s="1" t="s">
        <v>49</v>
      </c>
      <c r="L5630" s="1" t="s">
        <v>48</v>
      </c>
      <c r="M5630" s="1" t="s">
        <v>48</v>
      </c>
      <c r="N5630" s="1" t="s">
        <v>48</v>
      </c>
      <c r="O5630" s="1" t="s">
        <v>48</v>
      </c>
      <c r="P5630" s="1" t="s">
        <v>48</v>
      </c>
      <c r="Q5630" s="1" t="s">
        <v>48</v>
      </c>
      <c r="R5630" s="1" t="s">
        <v>48</v>
      </c>
      <c r="S5630" s="1" t="s">
        <v>48</v>
      </c>
      <c r="T5630" s="1" t="s">
        <v>49</v>
      </c>
      <c r="U5630" s="1" t="s">
        <v>48</v>
      </c>
      <c r="V5630" s="1" t="s">
        <v>48</v>
      </c>
      <c r="W5630" s="1" t="s">
        <v>48</v>
      </c>
      <c r="X5630" s="1" t="s">
        <v>62</v>
      </c>
      <c r="AC5630" s="1" t="s">
        <v>5712</v>
      </c>
      <c r="AD5630" s="1" t="s">
        <v>5712</v>
      </c>
      <c r="AK5630" s="1" t="s">
        <v>63</v>
      </c>
      <c r="AN5630" s="1" t="s">
        <v>5712</v>
      </c>
      <c r="AP5630" s="1" t="s">
        <v>5712</v>
      </c>
      <c r="AR5630" s="1" t="s">
        <v>5712</v>
      </c>
      <c r="AT5630" s="1" t="s">
        <v>5712</v>
      </c>
      <c r="AV5630" s="1" t="s">
        <v>1641</v>
      </c>
    </row>
    <row r="5631" spans="1:53" x14ac:dyDescent="0.35">
      <c r="A5631" s="1" t="s">
        <v>18853</v>
      </c>
      <c r="B5631" s="1" t="s">
        <v>18287</v>
      </c>
      <c r="C5631" s="1" t="s">
        <v>41</v>
      </c>
      <c r="D5631">
        <v>37</v>
      </c>
      <c r="E5631" s="1" t="s">
        <v>42</v>
      </c>
      <c r="F5631" s="1" t="s">
        <v>66</v>
      </c>
      <c r="G5631" s="1" t="s">
        <v>73</v>
      </c>
      <c r="H5631" s="1" t="s">
        <v>45</v>
      </c>
      <c r="I5631" s="1" t="s">
        <v>46</v>
      </c>
      <c r="J5631" s="1" t="s">
        <v>80</v>
      </c>
      <c r="K5631" s="1" t="s">
        <v>48</v>
      </c>
      <c r="L5631" s="1" t="s">
        <v>48</v>
      </c>
      <c r="M5631" s="1" t="s">
        <v>48</v>
      </c>
      <c r="N5631" s="1" t="s">
        <v>48</v>
      </c>
      <c r="O5631" s="1" t="s">
        <v>48</v>
      </c>
      <c r="P5631" s="1" t="s">
        <v>48</v>
      </c>
      <c r="Q5631" s="1" t="s">
        <v>48</v>
      </c>
      <c r="R5631" s="1" t="s">
        <v>48</v>
      </c>
      <c r="S5631" s="1" t="s">
        <v>48</v>
      </c>
      <c r="T5631" s="1" t="s">
        <v>49</v>
      </c>
      <c r="U5631" s="1" t="s">
        <v>48</v>
      </c>
      <c r="V5631" s="1" t="s">
        <v>48</v>
      </c>
      <c r="W5631" s="1" t="s">
        <v>48</v>
      </c>
      <c r="X5631" s="1" t="s">
        <v>62</v>
      </c>
      <c r="AC5631" s="1" t="s">
        <v>5712</v>
      </c>
      <c r="AD5631" s="1" t="s">
        <v>5712</v>
      </c>
      <c r="AK5631" s="1" t="s">
        <v>55</v>
      </c>
      <c r="AN5631" s="1" t="s">
        <v>5712</v>
      </c>
      <c r="AP5631" s="1" t="s">
        <v>5712</v>
      </c>
      <c r="AR5631" s="1" t="s">
        <v>5712</v>
      </c>
      <c r="AT5631" s="1" t="s">
        <v>5712</v>
      </c>
      <c r="AV5631" s="1" t="s">
        <v>351</v>
      </c>
    </row>
    <row r="5632" spans="1:53" x14ac:dyDescent="0.35">
      <c r="A5632" s="1" t="s">
        <v>18854</v>
      </c>
      <c r="B5632" s="1" t="s">
        <v>18287</v>
      </c>
      <c r="C5632" s="1" t="s">
        <v>41</v>
      </c>
      <c r="D5632">
        <v>37</v>
      </c>
      <c r="E5632" s="1" t="s">
        <v>42</v>
      </c>
      <c r="F5632" s="1" t="s">
        <v>43</v>
      </c>
      <c r="G5632" s="1" t="s">
        <v>59</v>
      </c>
      <c r="H5632" s="1" t="s">
        <v>144</v>
      </c>
      <c r="I5632" s="1" t="s">
        <v>125</v>
      </c>
      <c r="J5632" s="1" t="s">
        <v>80</v>
      </c>
      <c r="K5632" s="1" t="s">
        <v>48</v>
      </c>
      <c r="L5632" s="1" t="s">
        <v>48</v>
      </c>
      <c r="M5632" s="1" t="s">
        <v>48</v>
      </c>
      <c r="N5632" s="1" t="s">
        <v>48</v>
      </c>
      <c r="O5632" s="1" t="s">
        <v>48</v>
      </c>
      <c r="P5632" s="1" t="s">
        <v>48</v>
      </c>
      <c r="Q5632" s="1" t="s">
        <v>48</v>
      </c>
      <c r="R5632" s="1" t="s">
        <v>48</v>
      </c>
      <c r="S5632" s="1" t="s">
        <v>48</v>
      </c>
      <c r="T5632" s="1" t="s">
        <v>48</v>
      </c>
      <c r="U5632" s="1" t="s">
        <v>49</v>
      </c>
      <c r="V5632" s="1" t="s">
        <v>48</v>
      </c>
      <c r="W5632" s="1" t="s">
        <v>48</v>
      </c>
      <c r="X5632" s="1" t="s">
        <v>75</v>
      </c>
      <c r="Y5632" s="1" t="s">
        <v>1642</v>
      </c>
      <c r="AC5632" s="1" t="s">
        <v>5712</v>
      </c>
      <c r="AD5632" s="1" t="s">
        <v>5712</v>
      </c>
      <c r="AK5632" s="1" t="s">
        <v>55</v>
      </c>
      <c r="AN5632" s="1" t="s">
        <v>5712</v>
      </c>
      <c r="AP5632" s="1" t="s">
        <v>5712</v>
      </c>
      <c r="AR5632" s="1" t="s">
        <v>5712</v>
      </c>
      <c r="AT5632" s="1" t="s">
        <v>5712</v>
      </c>
      <c r="AV5632" s="1" t="s">
        <v>1643</v>
      </c>
    </row>
    <row r="5633" spans="1:53" x14ac:dyDescent="0.35">
      <c r="A5633" s="1" t="s">
        <v>18855</v>
      </c>
      <c r="B5633" s="1" t="s">
        <v>18287</v>
      </c>
      <c r="C5633" s="1" t="s">
        <v>71</v>
      </c>
      <c r="D5633">
        <v>47</v>
      </c>
      <c r="E5633" s="1" t="s">
        <v>42</v>
      </c>
      <c r="F5633" s="1" t="s">
        <v>107</v>
      </c>
      <c r="G5633" s="1" t="s">
        <v>59</v>
      </c>
      <c r="H5633" s="1" t="s">
        <v>45</v>
      </c>
      <c r="I5633" s="1" t="s">
        <v>74</v>
      </c>
      <c r="J5633" s="1" t="s">
        <v>47</v>
      </c>
      <c r="K5633" s="1" t="s">
        <v>48</v>
      </c>
      <c r="L5633" s="1" t="s">
        <v>49</v>
      </c>
      <c r="M5633" s="1" t="s">
        <v>48</v>
      </c>
      <c r="N5633" s="1" t="s">
        <v>48</v>
      </c>
      <c r="O5633" s="1" t="s">
        <v>48</v>
      </c>
      <c r="P5633" s="1" t="s">
        <v>48</v>
      </c>
      <c r="Q5633" s="1" t="s">
        <v>48</v>
      </c>
      <c r="R5633" s="1" t="s">
        <v>48</v>
      </c>
      <c r="S5633" s="1" t="s">
        <v>48</v>
      </c>
      <c r="T5633" s="1" t="s">
        <v>48</v>
      </c>
      <c r="U5633" s="1" t="s">
        <v>48</v>
      </c>
      <c r="V5633" s="1" t="s">
        <v>48</v>
      </c>
      <c r="W5633" s="1" t="s">
        <v>48</v>
      </c>
      <c r="X5633" s="1" t="s">
        <v>145</v>
      </c>
      <c r="Y5633" s="1" t="s">
        <v>1644</v>
      </c>
      <c r="AC5633" s="1" t="s">
        <v>5712</v>
      </c>
      <c r="AD5633" s="1" t="s">
        <v>5712</v>
      </c>
      <c r="AK5633" s="1" t="s">
        <v>77</v>
      </c>
      <c r="AN5633" s="1" t="s">
        <v>5712</v>
      </c>
      <c r="AP5633" s="1" t="s">
        <v>5712</v>
      </c>
      <c r="AR5633" s="1" t="s">
        <v>5712</v>
      </c>
      <c r="AT5633" s="1" t="s">
        <v>5712</v>
      </c>
      <c r="AV5633" s="1" t="s">
        <v>1645</v>
      </c>
      <c r="AW5633" s="1" t="s">
        <v>1646</v>
      </c>
      <c r="AX5633" s="1" t="s">
        <v>1646</v>
      </c>
    </row>
    <row r="5634" spans="1:53" x14ac:dyDescent="0.35">
      <c r="A5634" s="1" t="s">
        <v>18856</v>
      </c>
      <c r="B5634" s="1" t="s">
        <v>18287</v>
      </c>
      <c r="C5634" s="1" t="s">
        <v>41</v>
      </c>
      <c r="D5634">
        <v>67</v>
      </c>
      <c r="E5634" s="1" t="s">
        <v>65</v>
      </c>
      <c r="F5634" s="1" t="s">
        <v>66</v>
      </c>
      <c r="G5634" s="1" t="s">
        <v>59</v>
      </c>
      <c r="H5634" s="1" t="s">
        <v>45</v>
      </c>
      <c r="I5634" s="1" t="s">
        <v>110</v>
      </c>
      <c r="J5634" s="1" t="s">
        <v>80</v>
      </c>
      <c r="K5634" s="1" t="s">
        <v>48</v>
      </c>
      <c r="L5634" s="1" t="s">
        <v>48</v>
      </c>
      <c r="M5634" s="1" t="s">
        <v>48</v>
      </c>
      <c r="N5634" s="1" t="s">
        <v>48</v>
      </c>
      <c r="O5634" s="1" t="s">
        <v>48</v>
      </c>
      <c r="P5634" s="1" t="s">
        <v>48</v>
      </c>
      <c r="Q5634" s="1" t="s">
        <v>48</v>
      </c>
      <c r="R5634" s="1" t="s">
        <v>48</v>
      </c>
      <c r="S5634" s="1" t="s">
        <v>48</v>
      </c>
      <c r="T5634" s="1" t="s">
        <v>48</v>
      </c>
      <c r="U5634" s="1" t="s">
        <v>48</v>
      </c>
      <c r="V5634" s="1" t="s">
        <v>49</v>
      </c>
      <c r="W5634" s="1" t="s">
        <v>48</v>
      </c>
      <c r="X5634" s="1" t="s">
        <v>62</v>
      </c>
      <c r="Z5634" s="1" t="s">
        <v>1647</v>
      </c>
      <c r="AA5634" s="1" t="s">
        <v>1647</v>
      </c>
      <c r="AC5634" s="1" t="s">
        <v>53</v>
      </c>
      <c r="AD5634" s="1" t="s">
        <v>5712</v>
      </c>
      <c r="AK5634" s="1" t="s">
        <v>55</v>
      </c>
      <c r="AN5634" s="1" t="s">
        <v>5712</v>
      </c>
      <c r="AP5634" s="1" t="s">
        <v>5712</v>
      </c>
      <c r="AR5634" s="1" t="s">
        <v>5712</v>
      </c>
      <c r="AT5634" s="1" t="s">
        <v>5712</v>
      </c>
      <c r="AV5634" s="1" t="s">
        <v>1648</v>
      </c>
      <c r="AW5634" s="1" t="s">
        <v>1649</v>
      </c>
      <c r="AX5634" s="1" t="s">
        <v>1650</v>
      </c>
      <c r="AY5634" s="1" t="s">
        <v>1651</v>
      </c>
      <c r="AZ5634" s="1" t="s">
        <v>1652</v>
      </c>
      <c r="BA5634" s="1" t="s">
        <v>1653</v>
      </c>
    </row>
    <row r="5635" spans="1:53" x14ac:dyDescent="0.35">
      <c r="A5635" s="1" t="s">
        <v>18857</v>
      </c>
      <c r="B5635" s="1" t="s">
        <v>18287</v>
      </c>
      <c r="C5635" s="1" t="s">
        <v>71</v>
      </c>
      <c r="D5635">
        <v>52</v>
      </c>
      <c r="E5635" s="1" t="s">
        <v>42</v>
      </c>
      <c r="F5635" s="1" t="s">
        <v>72</v>
      </c>
      <c r="G5635" s="1" t="s">
        <v>44</v>
      </c>
      <c r="H5635" s="1" t="s">
        <v>45</v>
      </c>
      <c r="I5635" s="1" t="s">
        <v>61</v>
      </c>
      <c r="J5635" s="1" t="s">
        <v>47</v>
      </c>
      <c r="K5635" s="1" t="s">
        <v>48</v>
      </c>
      <c r="L5635" s="1" t="s">
        <v>48</v>
      </c>
      <c r="M5635" s="1" t="s">
        <v>49</v>
      </c>
      <c r="N5635" s="1" t="s">
        <v>48</v>
      </c>
      <c r="O5635" s="1" t="s">
        <v>48</v>
      </c>
      <c r="P5635" s="1" t="s">
        <v>48</v>
      </c>
      <c r="Q5635" s="1" t="s">
        <v>48</v>
      </c>
      <c r="R5635" s="1" t="s">
        <v>48</v>
      </c>
      <c r="S5635" s="1" t="s">
        <v>48</v>
      </c>
      <c r="T5635" s="1" t="s">
        <v>48</v>
      </c>
      <c r="U5635" s="1" t="s">
        <v>48</v>
      </c>
      <c r="V5635" s="1" t="s">
        <v>48</v>
      </c>
      <c r="W5635" s="1" t="s">
        <v>48</v>
      </c>
      <c r="X5635" s="1" t="s">
        <v>62</v>
      </c>
      <c r="Z5635" s="1" t="s">
        <v>1654</v>
      </c>
      <c r="AA5635" s="1" t="s">
        <v>1654</v>
      </c>
      <c r="AC5635" s="1" t="s">
        <v>53</v>
      </c>
      <c r="AD5635" s="1" t="s">
        <v>5712</v>
      </c>
      <c r="AK5635" s="1" t="s">
        <v>63</v>
      </c>
      <c r="AN5635" s="1" t="s">
        <v>5712</v>
      </c>
      <c r="AP5635" s="1" t="s">
        <v>5712</v>
      </c>
      <c r="AR5635" s="1" t="s">
        <v>5712</v>
      </c>
      <c r="AT5635" s="1" t="s">
        <v>5712</v>
      </c>
      <c r="AV5635" s="1" t="s">
        <v>1655</v>
      </c>
    </row>
    <row r="5636" spans="1:53" x14ac:dyDescent="0.35">
      <c r="A5636" s="1" t="s">
        <v>18858</v>
      </c>
      <c r="B5636" s="1" t="s">
        <v>18287</v>
      </c>
      <c r="C5636" s="1" t="s">
        <v>41</v>
      </c>
      <c r="D5636">
        <v>58</v>
      </c>
      <c r="E5636" s="1" t="s">
        <v>65</v>
      </c>
      <c r="F5636" s="1" t="s">
        <v>43</v>
      </c>
      <c r="G5636" s="1" t="s">
        <v>137</v>
      </c>
      <c r="H5636" s="1" t="s">
        <v>79</v>
      </c>
      <c r="I5636" s="1" t="s">
        <v>46</v>
      </c>
      <c r="J5636" s="1" t="s">
        <v>47</v>
      </c>
      <c r="K5636" s="1" t="s">
        <v>48</v>
      </c>
      <c r="L5636" s="1" t="s">
        <v>48</v>
      </c>
      <c r="M5636" s="1" t="s">
        <v>49</v>
      </c>
      <c r="N5636" s="1" t="s">
        <v>48</v>
      </c>
      <c r="O5636" s="1" t="s">
        <v>48</v>
      </c>
      <c r="P5636" s="1" t="s">
        <v>48</v>
      </c>
      <c r="Q5636" s="1" t="s">
        <v>48</v>
      </c>
      <c r="R5636" s="1" t="s">
        <v>48</v>
      </c>
      <c r="S5636" s="1" t="s">
        <v>48</v>
      </c>
      <c r="T5636" s="1" t="s">
        <v>48</v>
      </c>
      <c r="U5636" s="1" t="s">
        <v>48</v>
      </c>
      <c r="V5636" s="1" t="s">
        <v>48</v>
      </c>
      <c r="W5636" s="1" t="s">
        <v>48</v>
      </c>
      <c r="X5636" s="1" t="s">
        <v>51</v>
      </c>
      <c r="Y5636" s="1" t="s">
        <v>1656</v>
      </c>
      <c r="Z5636" s="1" t="s">
        <v>1657</v>
      </c>
      <c r="AA5636" s="1" t="s">
        <v>1657</v>
      </c>
      <c r="AC5636" s="1" t="s">
        <v>94</v>
      </c>
      <c r="AD5636" s="1" t="s">
        <v>5712</v>
      </c>
      <c r="AK5636" s="1" t="s">
        <v>77</v>
      </c>
      <c r="AN5636" s="1" t="s">
        <v>5712</v>
      </c>
      <c r="AP5636" s="1" t="s">
        <v>5712</v>
      </c>
      <c r="AR5636" s="1" t="s">
        <v>5712</v>
      </c>
      <c r="AT5636" s="1" t="s">
        <v>5712</v>
      </c>
      <c r="AV5636" s="1" t="s">
        <v>1658</v>
      </c>
      <c r="AX5636" s="1" t="s">
        <v>1659</v>
      </c>
    </row>
    <row r="5637" spans="1:53" x14ac:dyDescent="0.35">
      <c r="A5637" s="1" t="s">
        <v>18859</v>
      </c>
      <c r="B5637" s="1" t="s">
        <v>18287</v>
      </c>
      <c r="C5637" s="1" t="s">
        <v>41</v>
      </c>
      <c r="D5637">
        <v>46</v>
      </c>
      <c r="E5637" s="1" t="s">
        <v>42</v>
      </c>
      <c r="F5637" s="1" t="s">
        <v>72</v>
      </c>
      <c r="G5637" s="1" t="s">
        <v>98</v>
      </c>
      <c r="H5637" s="1" t="s">
        <v>45</v>
      </c>
      <c r="I5637" s="1" t="s">
        <v>74</v>
      </c>
      <c r="J5637" s="1" t="s">
        <v>80</v>
      </c>
      <c r="K5637" s="1" t="s">
        <v>48</v>
      </c>
      <c r="L5637" s="1" t="s">
        <v>48</v>
      </c>
      <c r="M5637" s="1" t="s">
        <v>48</v>
      </c>
      <c r="N5637" s="1" t="s">
        <v>48</v>
      </c>
      <c r="O5637" s="1" t="s">
        <v>48</v>
      </c>
      <c r="P5637" s="1" t="s">
        <v>48</v>
      </c>
      <c r="Q5637" s="1" t="s">
        <v>48</v>
      </c>
      <c r="R5637" s="1" t="s">
        <v>48</v>
      </c>
      <c r="S5637" s="1" t="s">
        <v>48</v>
      </c>
      <c r="T5637" s="1" t="s">
        <v>48</v>
      </c>
      <c r="U5637" s="1" t="s">
        <v>49</v>
      </c>
      <c r="V5637" s="1" t="s">
        <v>48</v>
      </c>
      <c r="W5637" s="1" t="s">
        <v>48</v>
      </c>
      <c r="X5637" s="1" t="s">
        <v>116</v>
      </c>
      <c r="Y5637" s="1" t="s">
        <v>1660</v>
      </c>
      <c r="Z5637" s="1" t="s">
        <v>1661</v>
      </c>
      <c r="AA5637" s="1" t="s">
        <v>1661</v>
      </c>
      <c r="AC5637" s="1" t="s">
        <v>94</v>
      </c>
      <c r="AD5637" s="1" t="s">
        <v>5712</v>
      </c>
      <c r="AK5637" s="1" t="s">
        <v>63</v>
      </c>
      <c r="AN5637" s="1" t="s">
        <v>5712</v>
      </c>
      <c r="AP5637" s="1" t="s">
        <v>5712</v>
      </c>
      <c r="AR5637" s="1" t="s">
        <v>5712</v>
      </c>
      <c r="AT5637" s="1" t="s">
        <v>5712</v>
      </c>
      <c r="AV5637" s="1" t="s">
        <v>1002</v>
      </c>
      <c r="AW5637" s="1" t="s">
        <v>1662</v>
      </c>
    </row>
    <row r="5638" spans="1:53" x14ac:dyDescent="0.35">
      <c r="A5638" s="1" t="s">
        <v>18860</v>
      </c>
      <c r="B5638" s="1" t="s">
        <v>18287</v>
      </c>
      <c r="C5638" s="1" t="s">
        <v>41</v>
      </c>
      <c r="D5638">
        <v>45</v>
      </c>
      <c r="E5638" s="1" t="s">
        <v>42</v>
      </c>
      <c r="F5638" s="1" t="s">
        <v>43</v>
      </c>
      <c r="G5638" s="1" t="s">
        <v>85</v>
      </c>
      <c r="H5638" s="1" t="s">
        <v>45</v>
      </c>
      <c r="I5638" s="1" t="s">
        <v>74</v>
      </c>
      <c r="J5638" s="1" t="s">
        <v>80</v>
      </c>
      <c r="K5638" s="1" t="s">
        <v>48</v>
      </c>
      <c r="L5638" s="1" t="s">
        <v>48</v>
      </c>
      <c r="M5638" s="1" t="s">
        <v>48</v>
      </c>
      <c r="N5638" s="1" t="s">
        <v>48</v>
      </c>
      <c r="O5638" s="1" t="s">
        <v>48</v>
      </c>
      <c r="P5638" s="1" t="s">
        <v>48</v>
      </c>
      <c r="Q5638" s="1" t="s">
        <v>48</v>
      </c>
      <c r="R5638" s="1" t="s">
        <v>48</v>
      </c>
      <c r="S5638" s="1" t="s">
        <v>48</v>
      </c>
      <c r="T5638" s="1" t="s">
        <v>48</v>
      </c>
      <c r="U5638" s="1" t="s">
        <v>49</v>
      </c>
      <c r="V5638" s="1" t="s">
        <v>48</v>
      </c>
      <c r="W5638" s="1" t="s">
        <v>48</v>
      </c>
      <c r="X5638" s="1" t="s">
        <v>62</v>
      </c>
      <c r="AC5638" s="1" t="s">
        <v>5712</v>
      </c>
      <c r="AD5638" s="1" t="s">
        <v>5712</v>
      </c>
      <c r="AK5638" s="1" t="s">
        <v>63</v>
      </c>
      <c r="AN5638" s="1" t="s">
        <v>5712</v>
      </c>
      <c r="AP5638" s="1" t="s">
        <v>5712</v>
      </c>
      <c r="AR5638" s="1" t="s">
        <v>5712</v>
      </c>
      <c r="AT5638" s="1" t="s">
        <v>5712</v>
      </c>
      <c r="AV5638" s="1" t="s">
        <v>1663</v>
      </c>
      <c r="AX5638" s="1" t="s">
        <v>1664</v>
      </c>
    </row>
    <row r="5639" spans="1:53" x14ac:dyDescent="0.35">
      <c r="A5639" s="1" t="s">
        <v>18861</v>
      </c>
      <c r="B5639" s="1" t="s">
        <v>18287</v>
      </c>
      <c r="C5639" s="1" t="s">
        <v>71</v>
      </c>
      <c r="D5639">
        <v>46</v>
      </c>
      <c r="E5639" s="1" t="s">
        <v>42</v>
      </c>
      <c r="F5639" s="1" t="s">
        <v>107</v>
      </c>
      <c r="G5639" s="1" t="s">
        <v>98</v>
      </c>
      <c r="H5639" s="1" t="s">
        <v>45</v>
      </c>
      <c r="I5639" s="1" t="s">
        <v>46</v>
      </c>
      <c r="J5639" s="1" t="s">
        <v>80</v>
      </c>
      <c r="K5639" s="1" t="s">
        <v>48</v>
      </c>
      <c r="L5639" s="1" t="s">
        <v>48</v>
      </c>
      <c r="M5639" s="1" t="s">
        <v>48</v>
      </c>
      <c r="N5639" s="1" t="s">
        <v>48</v>
      </c>
      <c r="O5639" s="1" t="s">
        <v>48</v>
      </c>
      <c r="P5639" s="1" t="s">
        <v>48</v>
      </c>
      <c r="Q5639" s="1" t="s">
        <v>48</v>
      </c>
      <c r="R5639" s="1" t="s">
        <v>48</v>
      </c>
      <c r="S5639" s="1" t="s">
        <v>48</v>
      </c>
      <c r="T5639" s="1" t="s">
        <v>49</v>
      </c>
      <c r="U5639" s="1" t="s">
        <v>48</v>
      </c>
      <c r="V5639" s="1" t="s">
        <v>48</v>
      </c>
      <c r="W5639" s="1" t="s">
        <v>48</v>
      </c>
      <c r="X5639" s="1" t="s">
        <v>62</v>
      </c>
      <c r="AC5639" s="1" t="s">
        <v>5712</v>
      </c>
      <c r="AD5639" s="1" t="s">
        <v>5712</v>
      </c>
      <c r="AK5639" s="1" t="s">
        <v>55</v>
      </c>
      <c r="AN5639" s="1" t="s">
        <v>5712</v>
      </c>
      <c r="AP5639" s="1" t="s">
        <v>5712</v>
      </c>
      <c r="AR5639" s="1" t="s">
        <v>5712</v>
      </c>
      <c r="AT5639" s="1" t="s">
        <v>5712</v>
      </c>
      <c r="AV5639" s="1" t="s">
        <v>1665</v>
      </c>
      <c r="AX5639" s="1" t="s">
        <v>1666</v>
      </c>
    </row>
    <row r="5640" spans="1:53" x14ac:dyDescent="0.35">
      <c r="A5640" s="1" t="s">
        <v>18862</v>
      </c>
      <c r="B5640" s="1" t="s">
        <v>18287</v>
      </c>
      <c r="C5640" s="1" t="s">
        <v>41</v>
      </c>
      <c r="D5640">
        <v>40</v>
      </c>
      <c r="E5640" s="1" t="s">
        <v>42</v>
      </c>
      <c r="F5640" s="1" t="s">
        <v>107</v>
      </c>
      <c r="G5640" s="1" t="s">
        <v>73</v>
      </c>
      <c r="H5640" s="1" t="s">
        <v>79</v>
      </c>
      <c r="I5640" s="1" t="s">
        <v>68</v>
      </c>
      <c r="J5640" s="1" t="s">
        <v>47</v>
      </c>
      <c r="K5640" s="1" t="s">
        <v>49</v>
      </c>
      <c r="L5640" s="1" t="s">
        <v>48</v>
      </c>
      <c r="M5640" s="1" t="s">
        <v>48</v>
      </c>
      <c r="N5640" s="1" t="s">
        <v>48</v>
      </c>
      <c r="O5640" s="1" t="s">
        <v>48</v>
      </c>
      <c r="P5640" s="1" t="s">
        <v>48</v>
      </c>
      <c r="Q5640" s="1" t="s">
        <v>48</v>
      </c>
      <c r="R5640" s="1" t="s">
        <v>48</v>
      </c>
      <c r="S5640" s="1" t="s">
        <v>48</v>
      </c>
      <c r="T5640" s="1" t="s">
        <v>49</v>
      </c>
      <c r="U5640" s="1" t="s">
        <v>48</v>
      </c>
      <c r="V5640" s="1" t="s">
        <v>48</v>
      </c>
      <c r="W5640" s="1" t="s">
        <v>48</v>
      </c>
      <c r="X5640" s="1" t="s">
        <v>62</v>
      </c>
      <c r="AC5640" s="1" t="s">
        <v>5712</v>
      </c>
      <c r="AD5640" s="1" t="s">
        <v>5712</v>
      </c>
      <c r="AK5640" s="1" t="s">
        <v>77</v>
      </c>
      <c r="AN5640" s="1" t="s">
        <v>5712</v>
      </c>
      <c r="AP5640" s="1" t="s">
        <v>5712</v>
      </c>
      <c r="AR5640" s="1" t="s">
        <v>5712</v>
      </c>
      <c r="AT5640" s="1" t="s">
        <v>5712</v>
      </c>
      <c r="AV5640" s="1" t="s">
        <v>1667</v>
      </c>
    </row>
    <row r="5641" spans="1:53" ht="409.5" x14ac:dyDescent="0.35">
      <c r="A5641" s="1" t="s">
        <v>18863</v>
      </c>
      <c r="B5641" s="1" t="s">
        <v>18287</v>
      </c>
      <c r="C5641" s="1" t="s">
        <v>41</v>
      </c>
      <c r="D5641">
        <v>59</v>
      </c>
      <c r="E5641" s="1" t="s">
        <v>65</v>
      </c>
      <c r="F5641" s="1" t="s">
        <v>72</v>
      </c>
      <c r="G5641" s="1" t="s">
        <v>85</v>
      </c>
      <c r="H5641" s="1" t="s">
        <v>79</v>
      </c>
      <c r="I5641" s="1" t="s">
        <v>74</v>
      </c>
      <c r="J5641" s="1" t="s">
        <v>80</v>
      </c>
      <c r="K5641" s="1" t="s">
        <v>48</v>
      </c>
      <c r="L5641" s="1" t="s">
        <v>48</v>
      </c>
      <c r="M5641" s="1" t="s">
        <v>48</v>
      </c>
      <c r="N5641" s="1" t="s">
        <v>48</v>
      </c>
      <c r="O5641" s="1" t="s">
        <v>48</v>
      </c>
      <c r="P5641" s="1" t="s">
        <v>48</v>
      </c>
      <c r="Q5641" s="1" t="s">
        <v>48</v>
      </c>
      <c r="R5641" s="1" t="s">
        <v>48</v>
      </c>
      <c r="S5641" s="1" t="s">
        <v>48</v>
      </c>
      <c r="T5641" s="1" t="s">
        <v>49</v>
      </c>
      <c r="U5641" s="1" t="s">
        <v>48</v>
      </c>
      <c r="V5641" s="1" t="s">
        <v>48</v>
      </c>
      <c r="W5641" s="1" t="s">
        <v>48</v>
      </c>
      <c r="X5641" s="1" t="s">
        <v>62</v>
      </c>
      <c r="AC5641" s="1" t="s">
        <v>5712</v>
      </c>
      <c r="AD5641" s="1" t="s">
        <v>5712</v>
      </c>
      <c r="AK5641" s="1" t="s">
        <v>101</v>
      </c>
      <c r="AN5641" s="1" t="s">
        <v>5712</v>
      </c>
      <c r="AP5641" s="1" t="s">
        <v>5712</v>
      </c>
      <c r="AR5641" s="1" t="s">
        <v>5712</v>
      </c>
      <c r="AT5641" s="1" t="s">
        <v>5712</v>
      </c>
      <c r="AV5641" s="2" t="s">
        <v>1668</v>
      </c>
    </row>
    <row r="5642" spans="1:53" x14ac:dyDescent="0.35">
      <c r="A5642" s="1" t="s">
        <v>18864</v>
      </c>
      <c r="B5642" s="1" t="s">
        <v>18287</v>
      </c>
      <c r="C5642" s="1" t="s">
        <v>71</v>
      </c>
      <c r="D5642">
        <v>69</v>
      </c>
      <c r="E5642" s="1" t="s">
        <v>65</v>
      </c>
      <c r="F5642" s="1" t="s">
        <v>66</v>
      </c>
      <c r="G5642" s="1" t="s">
        <v>59</v>
      </c>
      <c r="H5642" s="1" t="s">
        <v>79</v>
      </c>
      <c r="I5642" s="1" t="s">
        <v>110</v>
      </c>
      <c r="J5642" s="1" t="s">
        <v>47</v>
      </c>
      <c r="K5642" s="1" t="s">
        <v>48</v>
      </c>
      <c r="L5642" s="1" t="s">
        <v>48</v>
      </c>
      <c r="M5642" s="1" t="s">
        <v>49</v>
      </c>
      <c r="N5642" s="1" t="s">
        <v>48</v>
      </c>
      <c r="O5642" s="1" t="s">
        <v>48</v>
      </c>
      <c r="P5642" s="1" t="s">
        <v>48</v>
      </c>
      <c r="Q5642" s="1" t="s">
        <v>48</v>
      </c>
      <c r="R5642" s="1" t="s">
        <v>48</v>
      </c>
      <c r="S5642" s="1" t="s">
        <v>48</v>
      </c>
      <c r="T5642" s="1" t="s">
        <v>48</v>
      </c>
      <c r="U5642" s="1" t="s">
        <v>48</v>
      </c>
      <c r="V5642" s="1" t="s">
        <v>48</v>
      </c>
      <c r="W5642" s="1" t="s">
        <v>49</v>
      </c>
      <c r="X5642" s="1" t="s">
        <v>62</v>
      </c>
      <c r="Z5642" s="1" t="s">
        <v>1669</v>
      </c>
      <c r="AA5642" s="1" t="s">
        <v>1669</v>
      </c>
      <c r="AC5642" s="1" t="s">
        <v>103</v>
      </c>
      <c r="AD5642" s="1" t="s">
        <v>5712</v>
      </c>
      <c r="AK5642" s="1" t="s">
        <v>63</v>
      </c>
      <c r="AN5642" s="1" t="s">
        <v>131</v>
      </c>
      <c r="AO5642" s="1" t="s">
        <v>1080</v>
      </c>
      <c r="AP5642" s="1" t="s">
        <v>5712</v>
      </c>
      <c r="AR5642" s="1" t="s">
        <v>82</v>
      </c>
      <c r="AS5642" s="1" t="s">
        <v>1670</v>
      </c>
      <c r="AT5642" s="1" t="s">
        <v>5712</v>
      </c>
      <c r="AV5642" s="1" t="s">
        <v>1671</v>
      </c>
    </row>
    <row r="5643" spans="1:53" x14ac:dyDescent="0.35">
      <c r="A5643" s="1" t="s">
        <v>18865</v>
      </c>
      <c r="B5643" s="1" t="s">
        <v>18287</v>
      </c>
      <c r="C5643" s="1" t="s">
        <v>71</v>
      </c>
      <c r="D5643">
        <v>83</v>
      </c>
      <c r="E5643" s="1" t="s">
        <v>65</v>
      </c>
      <c r="F5643" s="1" t="s">
        <v>66</v>
      </c>
      <c r="G5643" s="1" t="s">
        <v>73</v>
      </c>
      <c r="H5643" s="1" t="s">
        <v>67</v>
      </c>
      <c r="I5643" s="1" t="s">
        <v>90</v>
      </c>
      <c r="J5643" s="1" t="s">
        <v>47</v>
      </c>
      <c r="K5643" s="1" t="s">
        <v>48</v>
      </c>
      <c r="L5643" s="1" t="s">
        <v>48</v>
      </c>
      <c r="M5643" s="1" t="s">
        <v>48</v>
      </c>
      <c r="N5643" s="1" t="s">
        <v>48</v>
      </c>
      <c r="O5643" s="1" t="s">
        <v>48</v>
      </c>
      <c r="P5643" s="1" t="s">
        <v>49</v>
      </c>
      <c r="Q5643" s="1" t="s">
        <v>48</v>
      </c>
      <c r="R5643" s="1" t="s">
        <v>48</v>
      </c>
      <c r="S5643" s="1" t="s">
        <v>48</v>
      </c>
      <c r="T5643" s="1" t="s">
        <v>48</v>
      </c>
      <c r="U5643" s="1" t="s">
        <v>48</v>
      </c>
      <c r="V5643" s="1" t="s">
        <v>48</v>
      </c>
      <c r="W5643" s="1" t="s">
        <v>48</v>
      </c>
      <c r="X5643" s="1" t="s">
        <v>62</v>
      </c>
      <c r="Z5643" s="1" t="s">
        <v>1672</v>
      </c>
      <c r="AA5643" s="1" t="s">
        <v>1672</v>
      </c>
      <c r="AC5643" s="1" t="s">
        <v>120</v>
      </c>
      <c r="AD5643" s="1" t="s">
        <v>5712</v>
      </c>
      <c r="AK5643" s="1" t="s">
        <v>63</v>
      </c>
      <c r="AN5643" s="1" t="s">
        <v>131</v>
      </c>
      <c r="AO5643" s="1" t="s">
        <v>1673</v>
      </c>
      <c r="AP5643" s="1" t="s">
        <v>5712</v>
      </c>
      <c r="AR5643" s="1" t="s">
        <v>82</v>
      </c>
      <c r="AS5643" s="1" t="s">
        <v>1674</v>
      </c>
      <c r="AT5643" s="1" t="s">
        <v>5712</v>
      </c>
      <c r="AV5643" s="1" t="s">
        <v>1675</v>
      </c>
      <c r="AW5643" s="1" t="s">
        <v>1676</v>
      </c>
      <c r="AX5643" s="1" t="s">
        <v>1677</v>
      </c>
    </row>
    <row r="5644" spans="1:53" x14ac:dyDescent="0.35">
      <c r="A5644" s="1" t="s">
        <v>18866</v>
      </c>
      <c r="B5644" s="1" t="s">
        <v>18287</v>
      </c>
      <c r="C5644" s="1" t="s">
        <v>71</v>
      </c>
      <c r="D5644">
        <v>64</v>
      </c>
      <c r="E5644" s="1" t="s">
        <v>65</v>
      </c>
      <c r="F5644" s="1" t="s">
        <v>43</v>
      </c>
      <c r="G5644" s="1" t="s">
        <v>44</v>
      </c>
      <c r="H5644" s="1" t="s">
        <v>92</v>
      </c>
      <c r="I5644" s="1" t="s">
        <v>125</v>
      </c>
      <c r="J5644" s="1" t="s">
        <v>47</v>
      </c>
      <c r="K5644" s="1" t="s">
        <v>49</v>
      </c>
      <c r="L5644" s="1" t="s">
        <v>48</v>
      </c>
      <c r="M5644" s="1" t="s">
        <v>48</v>
      </c>
      <c r="N5644" s="1" t="s">
        <v>48</v>
      </c>
      <c r="O5644" s="1" t="s">
        <v>48</v>
      </c>
      <c r="P5644" s="1" t="s">
        <v>48</v>
      </c>
      <c r="Q5644" s="1" t="s">
        <v>48</v>
      </c>
      <c r="R5644" s="1" t="s">
        <v>48</v>
      </c>
      <c r="S5644" s="1" t="s">
        <v>48</v>
      </c>
      <c r="T5644" s="1" t="s">
        <v>49</v>
      </c>
      <c r="U5644" s="1" t="s">
        <v>48</v>
      </c>
      <c r="V5644" s="1" t="s">
        <v>48</v>
      </c>
      <c r="W5644" s="1" t="s">
        <v>48</v>
      </c>
      <c r="X5644" s="1" t="s">
        <v>62</v>
      </c>
      <c r="AC5644" s="1" t="s">
        <v>5712</v>
      </c>
      <c r="AD5644" s="1" t="s">
        <v>5712</v>
      </c>
      <c r="AK5644" s="1" t="s">
        <v>77</v>
      </c>
      <c r="AN5644" s="1" t="s">
        <v>5712</v>
      </c>
      <c r="AP5644" s="1" t="s">
        <v>5712</v>
      </c>
      <c r="AR5644" s="1" t="s">
        <v>5712</v>
      </c>
      <c r="AT5644" s="1" t="s">
        <v>5712</v>
      </c>
      <c r="AV5644" s="1" t="s">
        <v>1678</v>
      </c>
      <c r="AW5644" s="1" t="s">
        <v>1679</v>
      </c>
      <c r="AX5644" s="1" t="s">
        <v>1680</v>
      </c>
    </row>
    <row r="5645" spans="1:53" x14ac:dyDescent="0.35">
      <c r="A5645" s="1" t="s">
        <v>18867</v>
      </c>
      <c r="B5645" s="1" t="s">
        <v>18287</v>
      </c>
      <c r="C5645" s="1" t="s">
        <v>41</v>
      </c>
      <c r="D5645">
        <v>39</v>
      </c>
      <c r="E5645" s="1" t="s">
        <v>42</v>
      </c>
      <c r="F5645" s="1" t="s">
        <v>43</v>
      </c>
      <c r="G5645" s="1" t="s">
        <v>98</v>
      </c>
      <c r="H5645" s="1" t="s">
        <v>45</v>
      </c>
      <c r="I5645" s="1" t="s">
        <v>74</v>
      </c>
      <c r="J5645" s="1" t="s">
        <v>80</v>
      </c>
      <c r="K5645" s="1" t="s">
        <v>48</v>
      </c>
      <c r="L5645" s="1" t="s">
        <v>48</v>
      </c>
      <c r="M5645" s="1" t="s">
        <v>48</v>
      </c>
      <c r="N5645" s="1" t="s">
        <v>48</v>
      </c>
      <c r="O5645" s="1" t="s">
        <v>48</v>
      </c>
      <c r="P5645" s="1" t="s">
        <v>48</v>
      </c>
      <c r="Q5645" s="1" t="s">
        <v>48</v>
      </c>
      <c r="R5645" s="1" t="s">
        <v>48</v>
      </c>
      <c r="S5645" s="1" t="s">
        <v>48</v>
      </c>
      <c r="T5645" s="1" t="s">
        <v>48</v>
      </c>
      <c r="U5645" s="1" t="s">
        <v>49</v>
      </c>
      <c r="V5645" s="1" t="s">
        <v>48</v>
      </c>
      <c r="W5645" s="1" t="s">
        <v>48</v>
      </c>
      <c r="X5645" s="1" t="s">
        <v>116</v>
      </c>
      <c r="Y5645" s="1" t="s">
        <v>1681</v>
      </c>
      <c r="AC5645" s="1" t="s">
        <v>5712</v>
      </c>
      <c r="AD5645" s="1" t="s">
        <v>5712</v>
      </c>
      <c r="AK5645" s="1" t="s">
        <v>55</v>
      </c>
      <c r="AN5645" s="1" t="s">
        <v>5712</v>
      </c>
      <c r="AP5645" s="1" t="s">
        <v>5712</v>
      </c>
      <c r="AR5645" s="1" t="s">
        <v>5712</v>
      </c>
      <c r="AT5645" s="1" t="s">
        <v>5712</v>
      </c>
      <c r="AV5645" s="1" t="s">
        <v>1682</v>
      </c>
    </row>
    <row r="5646" spans="1:53" x14ac:dyDescent="0.35">
      <c r="A5646" s="1" t="s">
        <v>18868</v>
      </c>
      <c r="B5646" s="1" t="s">
        <v>18287</v>
      </c>
      <c r="C5646" s="1" t="s">
        <v>71</v>
      </c>
      <c r="D5646">
        <v>76</v>
      </c>
      <c r="E5646" s="1" t="s">
        <v>65</v>
      </c>
      <c r="F5646" s="1" t="s">
        <v>66</v>
      </c>
      <c r="G5646" s="1" t="s">
        <v>59</v>
      </c>
      <c r="H5646" s="1" t="s">
        <v>67</v>
      </c>
      <c r="I5646" s="1" t="s">
        <v>61</v>
      </c>
      <c r="J5646" s="1" t="s">
        <v>80</v>
      </c>
      <c r="K5646" s="1" t="s">
        <v>48</v>
      </c>
      <c r="L5646" s="1" t="s">
        <v>48</v>
      </c>
      <c r="M5646" s="1" t="s">
        <v>48</v>
      </c>
      <c r="N5646" s="1" t="s">
        <v>48</v>
      </c>
      <c r="O5646" s="1" t="s">
        <v>48</v>
      </c>
      <c r="P5646" s="1" t="s">
        <v>48</v>
      </c>
      <c r="Q5646" s="1" t="s">
        <v>48</v>
      </c>
      <c r="R5646" s="1" t="s">
        <v>48</v>
      </c>
      <c r="S5646" s="1" t="s">
        <v>48</v>
      </c>
      <c r="T5646" s="1" t="s">
        <v>48</v>
      </c>
      <c r="U5646" s="1" t="s">
        <v>48</v>
      </c>
      <c r="V5646" s="1" t="s">
        <v>48</v>
      </c>
      <c r="W5646" s="1" t="s">
        <v>49</v>
      </c>
      <c r="X5646" s="1" t="s">
        <v>75</v>
      </c>
      <c r="Y5646" s="1" t="s">
        <v>1683</v>
      </c>
      <c r="AC5646" s="1" t="s">
        <v>5712</v>
      </c>
      <c r="AD5646" s="1" t="s">
        <v>5712</v>
      </c>
      <c r="AK5646" s="1" t="s">
        <v>55</v>
      </c>
      <c r="AN5646" s="1" t="s">
        <v>131</v>
      </c>
      <c r="AO5646" s="1" t="s">
        <v>1684</v>
      </c>
      <c r="AP5646" s="1" t="s">
        <v>5712</v>
      </c>
      <c r="AR5646" s="1" t="s">
        <v>82</v>
      </c>
      <c r="AS5646" s="1" t="s">
        <v>1685</v>
      </c>
      <c r="AT5646" s="1" t="s">
        <v>5712</v>
      </c>
      <c r="AV5646" s="1" t="s">
        <v>1686</v>
      </c>
      <c r="AW5646" s="1" t="s">
        <v>1687</v>
      </c>
      <c r="AX5646" s="1" t="s">
        <v>1688</v>
      </c>
    </row>
    <row r="5647" spans="1:53" x14ac:dyDescent="0.35">
      <c r="A5647" s="1" t="s">
        <v>18869</v>
      </c>
      <c r="B5647" s="1" t="s">
        <v>18287</v>
      </c>
      <c r="C5647" s="1" t="s">
        <v>41</v>
      </c>
      <c r="D5647">
        <v>42</v>
      </c>
      <c r="E5647" s="1" t="s">
        <v>42</v>
      </c>
      <c r="F5647" s="1" t="s">
        <v>107</v>
      </c>
      <c r="G5647" s="1" t="s">
        <v>98</v>
      </c>
      <c r="H5647" s="1" t="s">
        <v>45</v>
      </c>
      <c r="I5647" s="1" t="s">
        <v>74</v>
      </c>
      <c r="J5647" s="1" t="s">
        <v>80</v>
      </c>
      <c r="K5647" s="1" t="s">
        <v>48</v>
      </c>
      <c r="L5647" s="1" t="s">
        <v>48</v>
      </c>
      <c r="M5647" s="1" t="s">
        <v>48</v>
      </c>
      <c r="N5647" s="1" t="s">
        <v>48</v>
      </c>
      <c r="O5647" s="1" t="s">
        <v>48</v>
      </c>
      <c r="P5647" s="1" t="s">
        <v>48</v>
      </c>
      <c r="Q5647" s="1" t="s">
        <v>48</v>
      </c>
      <c r="R5647" s="1" t="s">
        <v>48</v>
      </c>
      <c r="S5647" s="1" t="s">
        <v>48</v>
      </c>
      <c r="T5647" s="1" t="s">
        <v>49</v>
      </c>
      <c r="U5647" s="1" t="s">
        <v>48</v>
      </c>
      <c r="V5647" s="1" t="s">
        <v>48</v>
      </c>
      <c r="W5647" s="1" t="s">
        <v>48</v>
      </c>
      <c r="X5647" s="1" t="s">
        <v>62</v>
      </c>
      <c r="AC5647" s="1" t="s">
        <v>5712</v>
      </c>
      <c r="AD5647" s="1" t="s">
        <v>5712</v>
      </c>
      <c r="AK5647" s="1" t="s">
        <v>63</v>
      </c>
      <c r="AN5647" s="1" t="s">
        <v>5712</v>
      </c>
      <c r="AP5647" s="1" t="s">
        <v>131</v>
      </c>
      <c r="AQ5647" s="1" t="s">
        <v>1689</v>
      </c>
      <c r="AR5647" s="1" t="s">
        <v>87</v>
      </c>
      <c r="AS5647" s="1" t="s">
        <v>1690</v>
      </c>
      <c r="AT5647" s="1" t="s">
        <v>5712</v>
      </c>
      <c r="AV5647" s="1" t="s">
        <v>1691</v>
      </c>
      <c r="AX5647" s="1" t="s">
        <v>1692</v>
      </c>
    </row>
    <row r="5648" spans="1:53" x14ac:dyDescent="0.35">
      <c r="A5648" s="1" t="s">
        <v>18870</v>
      </c>
      <c r="B5648" s="1" t="s">
        <v>18287</v>
      </c>
      <c r="C5648" s="1" t="s">
        <v>71</v>
      </c>
      <c r="D5648">
        <v>56</v>
      </c>
      <c r="E5648" s="1" t="s">
        <v>65</v>
      </c>
      <c r="F5648" s="1" t="s">
        <v>66</v>
      </c>
      <c r="G5648" s="1" t="s">
        <v>98</v>
      </c>
      <c r="H5648" s="1" t="s">
        <v>79</v>
      </c>
      <c r="I5648" s="1" t="s">
        <v>68</v>
      </c>
      <c r="J5648" s="1" t="s">
        <v>47</v>
      </c>
      <c r="K5648" s="1" t="s">
        <v>48</v>
      </c>
      <c r="L5648" s="1" t="s">
        <v>49</v>
      </c>
      <c r="M5648" s="1" t="s">
        <v>48</v>
      </c>
      <c r="N5648" s="1" t="s">
        <v>48</v>
      </c>
      <c r="O5648" s="1" t="s">
        <v>48</v>
      </c>
      <c r="P5648" s="1" t="s">
        <v>48</v>
      </c>
      <c r="Q5648" s="1" t="s">
        <v>48</v>
      </c>
      <c r="R5648" s="1" t="s">
        <v>48</v>
      </c>
      <c r="S5648" s="1" t="s">
        <v>48</v>
      </c>
      <c r="T5648" s="1" t="s">
        <v>48</v>
      </c>
      <c r="U5648" s="1" t="s">
        <v>48</v>
      </c>
      <c r="V5648" s="1" t="s">
        <v>48</v>
      </c>
      <c r="W5648" s="1" t="s">
        <v>48</v>
      </c>
      <c r="X5648" s="1" t="s">
        <v>62</v>
      </c>
      <c r="AC5648" s="1" t="s">
        <v>5712</v>
      </c>
      <c r="AD5648" s="1" t="s">
        <v>5712</v>
      </c>
      <c r="AK5648" s="1" t="s">
        <v>63</v>
      </c>
      <c r="AN5648" s="1" t="s">
        <v>5712</v>
      </c>
      <c r="AP5648" s="1" t="s">
        <v>5712</v>
      </c>
      <c r="AR5648" s="1" t="s">
        <v>5712</v>
      </c>
      <c r="AT5648" s="1" t="s">
        <v>5712</v>
      </c>
      <c r="AV5648" s="1" t="s">
        <v>1693</v>
      </c>
      <c r="AW5648" s="1" t="s">
        <v>504</v>
      </c>
    </row>
    <row r="5649" spans="1:52" x14ac:dyDescent="0.35">
      <c r="A5649" s="1" t="s">
        <v>18871</v>
      </c>
      <c r="B5649" s="1" t="s">
        <v>18287</v>
      </c>
      <c r="C5649" s="1" t="s">
        <v>71</v>
      </c>
      <c r="D5649">
        <v>52</v>
      </c>
      <c r="E5649" s="1" t="s">
        <v>42</v>
      </c>
      <c r="F5649" s="1" t="s">
        <v>66</v>
      </c>
      <c r="G5649" s="1" t="s">
        <v>73</v>
      </c>
      <c r="H5649" s="1" t="s">
        <v>144</v>
      </c>
      <c r="I5649" s="1" t="s">
        <v>90</v>
      </c>
      <c r="J5649" s="1" t="s">
        <v>80</v>
      </c>
      <c r="K5649" s="1" t="s">
        <v>48</v>
      </c>
      <c r="L5649" s="1" t="s">
        <v>48</v>
      </c>
      <c r="M5649" s="1" t="s">
        <v>48</v>
      </c>
      <c r="N5649" s="1" t="s">
        <v>48</v>
      </c>
      <c r="O5649" s="1" t="s">
        <v>48</v>
      </c>
      <c r="P5649" s="1" t="s">
        <v>48</v>
      </c>
      <c r="Q5649" s="1" t="s">
        <v>48</v>
      </c>
      <c r="R5649" s="1" t="s">
        <v>48</v>
      </c>
      <c r="S5649" s="1" t="s">
        <v>48</v>
      </c>
      <c r="T5649" s="1" t="s">
        <v>48</v>
      </c>
      <c r="U5649" s="1" t="s">
        <v>49</v>
      </c>
      <c r="V5649" s="1" t="s">
        <v>48</v>
      </c>
      <c r="W5649" s="1" t="s">
        <v>48</v>
      </c>
      <c r="X5649" s="1" t="s">
        <v>62</v>
      </c>
      <c r="Z5649" s="1" t="s">
        <v>1694</v>
      </c>
      <c r="AA5649" s="1" t="s">
        <v>1694</v>
      </c>
      <c r="AC5649" s="1" t="s">
        <v>129</v>
      </c>
      <c r="AD5649" s="1" t="s">
        <v>5712</v>
      </c>
      <c r="AK5649" s="1" t="s">
        <v>55</v>
      </c>
      <c r="AN5649" s="1" t="s">
        <v>5712</v>
      </c>
      <c r="AP5649" s="1" t="s">
        <v>5712</v>
      </c>
      <c r="AR5649" s="1" t="s">
        <v>5712</v>
      </c>
      <c r="AT5649" s="1" t="s">
        <v>5712</v>
      </c>
      <c r="AV5649" s="1" t="s">
        <v>1695</v>
      </c>
    </row>
    <row r="5650" spans="1:52" x14ac:dyDescent="0.35">
      <c r="A5650" s="1" t="s">
        <v>18872</v>
      </c>
      <c r="B5650" s="1" t="s">
        <v>18287</v>
      </c>
      <c r="C5650" s="1" t="s">
        <v>71</v>
      </c>
      <c r="D5650">
        <v>44</v>
      </c>
      <c r="E5650" s="1" t="s">
        <v>42</v>
      </c>
      <c r="F5650" s="1" t="s">
        <v>72</v>
      </c>
      <c r="G5650" s="1" t="s">
        <v>44</v>
      </c>
      <c r="H5650" s="1" t="s">
        <v>79</v>
      </c>
      <c r="I5650" s="1" t="s">
        <v>68</v>
      </c>
      <c r="J5650" s="1" t="s">
        <v>47</v>
      </c>
      <c r="K5650" s="1" t="s">
        <v>48</v>
      </c>
      <c r="L5650" s="1" t="s">
        <v>48</v>
      </c>
      <c r="M5650" s="1" t="s">
        <v>48</v>
      </c>
      <c r="N5650" s="1" t="s">
        <v>48</v>
      </c>
      <c r="O5650" s="1" t="s">
        <v>48</v>
      </c>
      <c r="P5650" s="1" t="s">
        <v>48</v>
      </c>
      <c r="Q5650" s="1" t="s">
        <v>48</v>
      </c>
      <c r="R5650" s="1" t="s">
        <v>48</v>
      </c>
      <c r="S5650" s="1" t="s">
        <v>49</v>
      </c>
      <c r="T5650" s="1" t="s">
        <v>48</v>
      </c>
      <c r="U5650" s="1" t="s">
        <v>48</v>
      </c>
      <c r="V5650" s="1" t="s">
        <v>48</v>
      </c>
      <c r="W5650" s="1" t="s">
        <v>48</v>
      </c>
      <c r="X5650" s="1" t="s">
        <v>62</v>
      </c>
      <c r="AC5650" s="1" t="s">
        <v>5712</v>
      </c>
      <c r="AD5650" s="1" t="s">
        <v>5712</v>
      </c>
      <c r="AK5650" s="1" t="s">
        <v>55</v>
      </c>
      <c r="AN5650" s="1" t="s">
        <v>5712</v>
      </c>
      <c r="AP5650" s="1" t="s">
        <v>131</v>
      </c>
      <c r="AQ5650" s="1" t="s">
        <v>1696</v>
      </c>
      <c r="AR5650" s="1" t="s">
        <v>87</v>
      </c>
      <c r="AS5650" s="1" t="s">
        <v>1697</v>
      </c>
      <c r="AT5650" s="1" t="s">
        <v>5712</v>
      </c>
      <c r="AV5650" s="1" t="s">
        <v>1698</v>
      </c>
    </row>
    <row r="5651" spans="1:52" x14ac:dyDescent="0.35">
      <c r="A5651" s="1" t="s">
        <v>18873</v>
      </c>
      <c r="B5651" s="1" t="s">
        <v>18287</v>
      </c>
      <c r="C5651" s="1" t="s">
        <v>71</v>
      </c>
      <c r="D5651">
        <v>20</v>
      </c>
      <c r="E5651" s="1" t="s">
        <v>57</v>
      </c>
      <c r="F5651" s="1" t="s">
        <v>58</v>
      </c>
      <c r="G5651" s="1" t="s">
        <v>44</v>
      </c>
      <c r="H5651" s="1" t="s">
        <v>79</v>
      </c>
      <c r="I5651" s="1" t="s">
        <v>74</v>
      </c>
      <c r="J5651" s="1" t="s">
        <v>47</v>
      </c>
      <c r="K5651" s="1" t="s">
        <v>48</v>
      </c>
      <c r="L5651" s="1" t="s">
        <v>49</v>
      </c>
      <c r="M5651" s="1" t="s">
        <v>48</v>
      </c>
      <c r="N5651" s="1" t="s">
        <v>48</v>
      </c>
      <c r="O5651" s="1" t="s">
        <v>48</v>
      </c>
      <c r="P5651" s="1" t="s">
        <v>48</v>
      </c>
      <c r="Q5651" s="1" t="s">
        <v>48</v>
      </c>
      <c r="R5651" s="1" t="s">
        <v>48</v>
      </c>
      <c r="S5651" s="1" t="s">
        <v>48</v>
      </c>
      <c r="T5651" s="1" t="s">
        <v>48</v>
      </c>
      <c r="U5651" s="1" t="s">
        <v>48</v>
      </c>
      <c r="V5651" s="1" t="s">
        <v>48</v>
      </c>
      <c r="W5651" s="1" t="s">
        <v>48</v>
      </c>
      <c r="X5651" s="1" t="s">
        <v>62</v>
      </c>
      <c r="AC5651" s="1" t="s">
        <v>5712</v>
      </c>
      <c r="AD5651" s="1" t="s">
        <v>5712</v>
      </c>
      <c r="AK5651" s="1" t="s">
        <v>55</v>
      </c>
      <c r="AN5651" s="1" t="s">
        <v>5712</v>
      </c>
      <c r="AP5651" s="1" t="s">
        <v>5712</v>
      </c>
      <c r="AR5651" s="1" t="s">
        <v>5712</v>
      </c>
      <c r="AT5651" s="1" t="s">
        <v>5712</v>
      </c>
      <c r="AV5651" s="1" t="s">
        <v>1699</v>
      </c>
    </row>
    <row r="5652" spans="1:52" x14ac:dyDescent="0.35">
      <c r="A5652" s="1" t="s">
        <v>18874</v>
      </c>
      <c r="B5652" s="1" t="s">
        <v>18287</v>
      </c>
      <c r="C5652" s="1" t="s">
        <v>71</v>
      </c>
      <c r="D5652">
        <v>82</v>
      </c>
      <c r="E5652" s="1" t="s">
        <v>65</v>
      </c>
      <c r="F5652" s="1" t="s">
        <v>66</v>
      </c>
      <c r="G5652" s="1" t="s">
        <v>98</v>
      </c>
      <c r="H5652" s="1" t="s">
        <v>386</v>
      </c>
      <c r="I5652" s="1" t="s">
        <v>46</v>
      </c>
      <c r="J5652" s="1" t="s">
        <v>47</v>
      </c>
      <c r="K5652" s="1" t="s">
        <v>48</v>
      </c>
      <c r="L5652" s="1" t="s">
        <v>49</v>
      </c>
      <c r="M5652" s="1" t="s">
        <v>48</v>
      </c>
      <c r="N5652" s="1" t="s">
        <v>48</v>
      </c>
      <c r="O5652" s="1" t="s">
        <v>48</v>
      </c>
      <c r="P5652" s="1" t="s">
        <v>48</v>
      </c>
      <c r="Q5652" s="1" t="s">
        <v>48</v>
      </c>
      <c r="R5652" s="1" t="s">
        <v>48</v>
      </c>
      <c r="S5652" s="1" t="s">
        <v>48</v>
      </c>
      <c r="T5652" s="1" t="s">
        <v>48</v>
      </c>
      <c r="U5652" s="1" t="s">
        <v>48</v>
      </c>
      <c r="V5652" s="1" t="s">
        <v>48</v>
      </c>
      <c r="W5652" s="1" t="s">
        <v>48</v>
      </c>
      <c r="X5652" s="1" t="s">
        <v>145</v>
      </c>
      <c r="Y5652" s="1" t="s">
        <v>1700</v>
      </c>
      <c r="Z5652" s="1" t="s">
        <v>1701</v>
      </c>
      <c r="AA5652" s="1" t="s">
        <v>1701</v>
      </c>
      <c r="AC5652" s="1" t="s">
        <v>94</v>
      </c>
      <c r="AD5652" s="1" t="s">
        <v>5712</v>
      </c>
      <c r="AK5652" s="1" t="s">
        <v>55</v>
      </c>
      <c r="AN5652" s="1" t="s">
        <v>81</v>
      </c>
      <c r="AP5652" s="1" t="s">
        <v>5712</v>
      </c>
      <c r="AR5652" s="1" t="s">
        <v>5712</v>
      </c>
      <c r="AT5652" s="1" t="s">
        <v>82</v>
      </c>
      <c r="AU5652" s="1" t="s">
        <v>1702</v>
      </c>
      <c r="AV5652" s="1" t="s">
        <v>1703</v>
      </c>
    </row>
    <row r="5653" spans="1:52" x14ac:dyDescent="0.35">
      <c r="A5653" s="1" t="s">
        <v>18875</v>
      </c>
      <c r="B5653" s="1" t="s">
        <v>18287</v>
      </c>
      <c r="C5653" s="1" t="s">
        <v>71</v>
      </c>
      <c r="D5653">
        <v>36</v>
      </c>
      <c r="E5653" s="1" t="s">
        <v>42</v>
      </c>
      <c r="F5653" s="1" t="s">
        <v>107</v>
      </c>
      <c r="G5653" s="1" t="s">
        <v>44</v>
      </c>
      <c r="H5653" s="1" t="s">
        <v>45</v>
      </c>
      <c r="I5653" s="1" t="s">
        <v>113</v>
      </c>
      <c r="J5653" s="1" t="s">
        <v>47</v>
      </c>
      <c r="K5653" s="1" t="s">
        <v>48</v>
      </c>
      <c r="L5653" s="1" t="s">
        <v>48</v>
      </c>
      <c r="M5653" s="1" t="s">
        <v>49</v>
      </c>
      <c r="N5653" s="1" t="s">
        <v>48</v>
      </c>
      <c r="O5653" s="1" t="s">
        <v>48</v>
      </c>
      <c r="P5653" s="1" t="s">
        <v>48</v>
      </c>
      <c r="Q5653" s="1" t="s">
        <v>48</v>
      </c>
      <c r="R5653" s="1" t="s">
        <v>48</v>
      </c>
      <c r="S5653" s="1" t="s">
        <v>48</v>
      </c>
      <c r="T5653" s="1" t="s">
        <v>48</v>
      </c>
      <c r="U5653" s="1" t="s">
        <v>48</v>
      </c>
      <c r="V5653" s="1" t="s">
        <v>48</v>
      </c>
      <c r="W5653" s="1" t="s">
        <v>48</v>
      </c>
      <c r="X5653" s="1" t="s">
        <v>145</v>
      </c>
      <c r="Y5653" s="1" t="s">
        <v>1704</v>
      </c>
      <c r="AC5653" s="1" t="s">
        <v>5712</v>
      </c>
      <c r="AD5653" s="1" t="s">
        <v>5712</v>
      </c>
      <c r="AK5653" s="1" t="s">
        <v>77</v>
      </c>
      <c r="AN5653" s="1" t="s">
        <v>5712</v>
      </c>
      <c r="AP5653" s="1" t="s">
        <v>81</v>
      </c>
      <c r="AR5653" s="1" t="s">
        <v>5712</v>
      </c>
      <c r="AT5653" s="1" t="s">
        <v>87</v>
      </c>
      <c r="AU5653" s="1" t="s">
        <v>1705</v>
      </c>
      <c r="AV5653" s="1" t="s">
        <v>1706</v>
      </c>
    </row>
    <row r="5654" spans="1:52" ht="409.5" x14ac:dyDescent="0.35">
      <c r="A5654" s="1" t="s">
        <v>18876</v>
      </c>
      <c r="B5654" s="1" t="s">
        <v>18287</v>
      </c>
      <c r="C5654" s="1" t="s">
        <v>41</v>
      </c>
      <c r="D5654">
        <v>35</v>
      </c>
      <c r="E5654" s="1" t="s">
        <v>42</v>
      </c>
      <c r="F5654" s="1" t="s">
        <v>43</v>
      </c>
      <c r="G5654" s="1" t="s">
        <v>44</v>
      </c>
      <c r="H5654" s="1" t="s">
        <v>92</v>
      </c>
      <c r="I5654" s="1" t="s">
        <v>110</v>
      </c>
      <c r="J5654" s="1" t="s">
        <v>80</v>
      </c>
      <c r="K5654" s="1" t="s">
        <v>48</v>
      </c>
      <c r="L5654" s="1" t="s">
        <v>48</v>
      </c>
      <c r="M5654" s="1" t="s">
        <v>48</v>
      </c>
      <c r="N5654" s="1" t="s">
        <v>48</v>
      </c>
      <c r="O5654" s="1" t="s">
        <v>48</v>
      </c>
      <c r="P5654" s="1" t="s">
        <v>48</v>
      </c>
      <c r="Q5654" s="1" t="s">
        <v>48</v>
      </c>
      <c r="R5654" s="1" t="s">
        <v>48</v>
      </c>
      <c r="S5654" s="1" t="s">
        <v>48</v>
      </c>
      <c r="T5654" s="1" t="s">
        <v>48</v>
      </c>
      <c r="U5654" s="1" t="s">
        <v>48</v>
      </c>
      <c r="V5654" s="1" t="s">
        <v>48</v>
      </c>
      <c r="W5654" s="1" t="s">
        <v>49</v>
      </c>
      <c r="X5654" s="1" t="s">
        <v>62</v>
      </c>
      <c r="AC5654" s="1" t="s">
        <v>5712</v>
      </c>
      <c r="AD5654" s="1" t="s">
        <v>5712</v>
      </c>
      <c r="AK5654" s="1" t="s">
        <v>77</v>
      </c>
      <c r="AN5654" s="1" t="s">
        <v>5712</v>
      </c>
      <c r="AP5654" s="1" t="s">
        <v>5712</v>
      </c>
      <c r="AR5654" s="1" t="s">
        <v>5712</v>
      </c>
      <c r="AT5654" s="1" t="s">
        <v>5712</v>
      </c>
      <c r="AV5654" s="2" t="s">
        <v>1707</v>
      </c>
    </row>
    <row r="5655" spans="1:52" x14ac:dyDescent="0.35">
      <c r="A5655" s="1" t="s">
        <v>18877</v>
      </c>
      <c r="B5655" s="1" t="s">
        <v>18287</v>
      </c>
      <c r="C5655" s="1" t="s">
        <v>41</v>
      </c>
      <c r="D5655">
        <v>35</v>
      </c>
      <c r="E5655" s="1" t="s">
        <v>42</v>
      </c>
      <c r="F5655" s="1" t="s">
        <v>43</v>
      </c>
      <c r="G5655" s="1" t="s">
        <v>59</v>
      </c>
      <c r="H5655" s="1" t="s">
        <v>45</v>
      </c>
      <c r="I5655" s="1" t="s">
        <v>74</v>
      </c>
      <c r="J5655" s="1" t="s">
        <v>80</v>
      </c>
      <c r="K5655" s="1" t="s">
        <v>48</v>
      </c>
      <c r="L5655" s="1" t="s">
        <v>48</v>
      </c>
      <c r="M5655" s="1" t="s">
        <v>48</v>
      </c>
      <c r="N5655" s="1" t="s">
        <v>48</v>
      </c>
      <c r="O5655" s="1" t="s">
        <v>48</v>
      </c>
      <c r="P5655" s="1" t="s">
        <v>48</v>
      </c>
      <c r="Q5655" s="1" t="s">
        <v>48</v>
      </c>
      <c r="R5655" s="1" t="s">
        <v>48</v>
      </c>
      <c r="S5655" s="1" t="s">
        <v>48</v>
      </c>
      <c r="T5655" s="1" t="s">
        <v>48</v>
      </c>
      <c r="U5655" s="1" t="s">
        <v>49</v>
      </c>
      <c r="V5655" s="1" t="s">
        <v>48</v>
      </c>
      <c r="W5655" s="1" t="s">
        <v>48</v>
      </c>
      <c r="X5655" s="1" t="s">
        <v>62</v>
      </c>
      <c r="AC5655" s="1" t="s">
        <v>5712</v>
      </c>
      <c r="AD5655" s="1" t="s">
        <v>5712</v>
      </c>
      <c r="AK5655" s="1" t="s">
        <v>55</v>
      </c>
      <c r="AN5655" s="1" t="s">
        <v>5712</v>
      </c>
      <c r="AP5655" s="1" t="s">
        <v>5712</v>
      </c>
      <c r="AR5655" s="1" t="s">
        <v>5712</v>
      </c>
      <c r="AT5655" s="1" t="s">
        <v>5712</v>
      </c>
      <c r="AV5655" s="1" t="s">
        <v>1708</v>
      </c>
      <c r="AX5655" s="1" t="s">
        <v>1709</v>
      </c>
      <c r="AZ5655" s="1" t="s">
        <v>1710</v>
      </c>
    </row>
    <row r="5656" spans="1:52" x14ac:dyDescent="0.35">
      <c r="A5656" s="1" t="s">
        <v>18878</v>
      </c>
      <c r="B5656" s="1" t="s">
        <v>18287</v>
      </c>
      <c r="C5656" s="1" t="s">
        <v>41</v>
      </c>
      <c r="D5656">
        <v>77</v>
      </c>
      <c r="E5656" s="1" t="s">
        <v>65</v>
      </c>
      <c r="F5656" s="1" t="s">
        <v>66</v>
      </c>
      <c r="G5656" s="1" t="s">
        <v>44</v>
      </c>
      <c r="H5656" s="1" t="s">
        <v>67</v>
      </c>
      <c r="I5656" s="1" t="s">
        <v>90</v>
      </c>
      <c r="J5656" s="1" t="s">
        <v>80</v>
      </c>
      <c r="K5656" s="1" t="s">
        <v>48</v>
      </c>
      <c r="L5656" s="1" t="s">
        <v>48</v>
      </c>
      <c r="M5656" s="1" t="s">
        <v>48</v>
      </c>
      <c r="N5656" s="1" t="s">
        <v>48</v>
      </c>
      <c r="O5656" s="1" t="s">
        <v>48</v>
      </c>
      <c r="P5656" s="1" t="s">
        <v>48</v>
      </c>
      <c r="Q5656" s="1" t="s">
        <v>48</v>
      </c>
      <c r="R5656" s="1" t="s">
        <v>48</v>
      </c>
      <c r="S5656" s="1" t="s">
        <v>48</v>
      </c>
      <c r="T5656" s="1" t="s">
        <v>48</v>
      </c>
      <c r="U5656" s="1" t="s">
        <v>48</v>
      </c>
      <c r="V5656" s="1" t="s">
        <v>49</v>
      </c>
      <c r="W5656" s="1" t="s">
        <v>48</v>
      </c>
      <c r="X5656" s="1" t="s">
        <v>51</v>
      </c>
      <c r="Y5656" s="1" t="s">
        <v>1711</v>
      </c>
      <c r="Z5656" s="1" t="s">
        <v>1712</v>
      </c>
      <c r="AA5656" s="1" t="s">
        <v>1712</v>
      </c>
      <c r="AC5656" s="1" t="s">
        <v>129</v>
      </c>
      <c r="AD5656" s="1" t="s">
        <v>5712</v>
      </c>
      <c r="AK5656" s="1" t="s">
        <v>63</v>
      </c>
      <c r="AN5656" s="1" t="s">
        <v>5712</v>
      </c>
      <c r="AP5656" s="1" t="s">
        <v>5712</v>
      </c>
      <c r="AR5656" s="1" t="s">
        <v>5712</v>
      </c>
      <c r="AT5656" s="1" t="s">
        <v>5712</v>
      </c>
      <c r="AV5656" s="1" t="s">
        <v>1713</v>
      </c>
      <c r="AY5656" s="1" t="s">
        <v>1714</v>
      </c>
    </row>
    <row r="5657" spans="1:52" x14ac:dyDescent="0.35">
      <c r="A5657" s="1" t="s">
        <v>18879</v>
      </c>
      <c r="B5657" s="1" t="s">
        <v>18287</v>
      </c>
      <c r="C5657" s="1" t="s">
        <v>71</v>
      </c>
      <c r="D5657">
        <v>48</v>
      </c>
      <c r="E5657" s="1" t="s">
        <v>42</v>
      </c>
      <c r="F5657" s="1" t="s">
        <v>66</v>
      </c>
      <c r="G5657" s="1" t="s">
        <v>98</v>
      </c>
      <c r="H5657" s="1" t="s">
        <v>45</v>
      </c>
      <c r="I5657" s="1" t="s">
        <v>74</v>
      </c>
      <c r="J5657" s="1" t="s">
        <v>80</v>
      </c>
      <c r="K5657" s="1" t="s">
        <v>48</v>
      </c>
      <c r="L5657" s="1" t="s">
        <v>48</v>
      </c>
      <c r="M5657" s="1" t="s">
        <v>48</v>
      </c>
      <c r="N5657" s="1" t="s">
        <v>48</v>
      </c>
      <c r="O5657" s="1" t="s">
        <v>48</v>
      </c>
      <c r="P5657" s="1" t="s">
        <v>48</v>
      </c>
      <c r="Q5657" s="1" t="s">
        <v>48</v>
      </c>
      <c r="R5657" s="1" t="s">
        <v>48</v>
      </c>
      <c r="S5657" s="1" t="s">
        <v>48</v>
      </c>
      <c r="T5657" s="1" t="s">
        <v>48</v>
      </c>
      <c r="U5657" s="1" t="s">
        <v>48</v>
      </c>
      <c r="V5657" s="1" t="s">
        <v>49</v>
      </c>
      <c r="W5657" s="1" t="s">
        <v>48</v>
      </c>
      <c r="X5657" s="1" t="s">
        <v>62</v>
      </c>
      <c r="AC5657" s="1" t="s">
        <v>5712</v>
      </c>
      <c r="AD5657" s="1" t="s">
        <v>5712</v>
      </c>
      <c r="AK5657" s="1" t="s">
        <v>55</v>
      </c>
      <c r="AN5657" s="1" t="s">
        <v>5712</v>
      </c>
      <c r="AP5657" s="1" t="s">
        <v>5712</v>
      </c>
      <c r="AR5657" s="1" t="s">
        <v>5712</v>
      </c>
      <c r="AT5657" s="1" t="s">
        <v>5712</v>
      </c>
      <c r="AV5657" s="1" t="s">
        <v>1715</v>
      </c>
    </row>
    <row r="5658" spans="1:52" x14ac:dyDescent="0.35">
      <c r="A5658" s="1" t="s">
        <v>18880</v>
      </c>
      <c r="B5658" s="1" t="s">
        <v>18287</v>
      </c>
      <c r="C5658" s="1" t="s">
        <v>41</v>
      </c>
      <c r="D5658">
        <v>52</v>
      </c>
      <c r="E5658" s="1" t="s">
        <v>42</v>
      </c>
      <c r="F5658" s="1" t="s">
        <v>43</v>
      </c>
      <c r="G5658" s="1" t="s">
        <v>44</v>
      </c>
      <c r="H5658" s="1" t="s">
        <v>60</v>
      </c>
      <c r="I5658" s="1" t="s">
        <v>125</v>
      </c>
      <c r="J5658" s="1" t="s">
        <v>80</v>
      </c>
      <c r="K5658" s="1" t="s">
        <v>48</v>
      </c>
      <c r="L5658" s="1" t="s">
        <v>48</v>
      </c>
      <c r="M5658" s="1" t="s">
        <v>48</v>
      </c>
      <c r="N5658" s="1" t="s">
        <v>48</v>
      </c>
      <c r="O5658" s="1" t="s">
        <v>48</v>
      </c>
      <c r="P5658" s="1" t="s">
        <v>48</v>
      </c>
      <c r="Q5658" s="1" t="s">
        <v>48</v>
      </c>
      <c r="R5658" s="1" t="s">
        <v>48</v>
      </c>
      <c r="S5658" s="1" t="s">
        <v>48</v>
      </c>
      <c r="T5658" s="1" t="s">
        <v>48</v>
      </c>
      <c r="U5658" s="1" t="s">
        <v>48</v>
      </c>
      <c r="V5658" s="1" t="s">
        <v>48</v>
      </c>
      <c r="W5658" s="1" t="s">
        <v>49</v>
      </c>
      <c r="X5658" s="1" t="s">
        <v>62</v>
      </c>
      <c r="AC5658" s="1" t="s">
        <v>5712</v>
      </c>
      <c r="AD5658" s="1" t="s">
        <v>5712</v>
      </c>
      <c r="AK5658" s="1" t="s">
        <v>63</v>
      </c>
      <c r="AN5658" s="1" t="s">
        <v>5712</v>
      </c>
      <c r="AP5658" s="1" t="s">
        <v>5712</v>
      </c>
      <c r="AR5658" s="1" t="s">
        <v>5712</v>
      </c>
      <c r="AT5658" s="1" t="s">
        <v>5712</v>
      </c>
      <c r="AV5658" s="1" t="s">
        <v>1716</v>
      </c>
      <c r="AW5658" s="1" t="s">
        <v>1717</v>
      </c>
      <c r="AX5658" s="1" t="s">
        <v>1717</v>
      </c>
    </row>
    <row r="5659" spans="1:52" x14ac:dyDescent="0.35">
      <c r="A5659" s="1" t="s">
        <v>18881</v>
      </c>
      <c r="B5659" s="1" t="s">
        <v>18287</v>
      </c>
      <c r="C5659" s="1" t="s">
        <v>71</v>
      </c>
      <c r="D5659">
        <v>42</v>
      </c>
      <c r="E5659" s="1" t="s">
        <v>42</v>
      </c>
      <c r="F5659" s="1" t="s">
        <v>107</v>
      </c>
      <c r="G5659" s="1" t="s">
        <v>85</v>
      </c>
      <c r="H5659" s="1" t="s">
        <v>45</v>
      </c>
      <c r="I5659" s="1" t="s">
        <v>74</v>
      </c>
      <c r="J5659" s="1" t="s">
        <v>80</v>
      </c>
      <c r="K5659" s="1" t="s">
        <v>48</v>
      </c>
      <c r="L5659" s="1" t="s">
        <v>48</v>
      </c>
      <c r="M5659" s="1" t="s">
        <v>48</v>
      </c>
      <c r="N5659" s="1" t="s">
        <v>48</v>
      </c>
      <c r="O5659" s="1" t="s">
        <v>48</v>
      </c>
      <c r="P5659" s="1" t="s">
        <v>48</v>
      </c>
      <c r="Q5659" s="1" t="s">
        <v>48</v>
      </c>
      <c r="R5659" s="1" t="s">
        <v>48</v>
      </c>
      <c r="S5659" s="1" t="s">
        <v>48</v>
      </c>
      <c r="T5659" s="1" t="s">
        <v>48</v>
      </c>
      <c r="U5659" s="1" t="s">
        <v>49</v>
      </c>
      <c r="V5659" s="1" t="s">
        <v>48</v>
      </c>
      <c r="W5659" s="1" t="s">
        <v>48</v>
      </c>
      <c r="X5659" s="1" t="s">
        <v>62</v>
      </c>
      <c r="AC5659" s="1" t="s">
        <v>5712</v>
      </c>
      <c r="AD5659" s="1" t="s">
        <v>5712</v>
      </c>
      <c r="AK5659" s="1" t="s">
        <v>55</v>
      </c>
      <c r="AN5659" s="1" t="s">
        <v>5712</v>
      </c>
      <c r="AP5659" s="1" t="s">
        <v>5712</v>
      </c>
      <c r="AR5659" s="1" t="s">
        <v>5712</v>
      </c>
      <c r="AT5659" s="1" t="s">
        <v>5712</v>
      </c>
      <c r="AV5659" s="1" t="s">
        <v>1718</v>
      </c>
    </row>
    <row r="5660" spans="1:52" x14ac:dyDescent="0.35">
      <c r="A5660" s="1" t="s">
        <v>18882</v>
      </c>
      <c r="B5660" s="1" t="s">
        <v>18287</v>
      </c>
      <c r="C5660" s="1" t="s">
        <v>71</v>
      </c>
      <c r="D5660">
        <v>75</v>
      </c>
      <c r="E5660" s="1" t="s">
        <v>65</v>
      </c>
      <c r="F5660" s="1" t="s">
        <v>66</v>
      </c>
      <c r="G5660" s="1" t="s">
        <v>137</v>
      </c>
      <c r="H5660" s="1" t="s">
        <v>67</v>
      </c>
      <c r="I5660" s="1" t="s">
        <v>90</v>
      </c>
      <c r="J5660" s="1" t="s">
        <v>47</v>
      </c>
      <c r="K5660" s="1" t="s">
        <v>48</v>
      </c>
      <c r="L5660" s="1" t="s">
        <v>48</v>
      </c>
      <c r="M5660" s="1" t="s">
        <v>48</v>
      </c>
      <c r="N5660" s="1" t="s">
        <v>49</v>
      </c>
      <c r="O5660" s="1" t="s">
        <v>48</v>
      </c>
      <c r="P5660" s="1" t="s">
        <v>48</v>
      </c>
      <c r="Q5660" s="1" t="s">
        <v>48</v>
      </c>
      <c r="R5660" s="1" t="s">
        <v>48</v>
      </c>
      <c r="S5660" s="1" t="s">
        <v>48</v>
      </c>
      <c r="T5660" s="1" t="s">
        <v>48</v>
      </c>
      <c r="U5660" s="1" t="s">
        <v>48</v>
      </c>
      <c r="V5660" s="1" t="s">
        <v>48</v>
      </c>
      <c r="W5660" s="1" t="s">
        <v>48</v>
      </c>
      <c r="X5660" s="1" t="s">
        <v>51</v>
      </c>
      <c r="Y5660" s="1" t="s">
        <v>1719</v>
      </c>
      <c r="Z5660" s="1" t="s">
        <v>1720</v>
      </c>
      <c r="AA5660" s="1" t="s">
        <v>1720</v>
      </c>
      <c r="AC5660" s="1" t="s">
        <v>103</v>
      </c>
      <c r="AD5660" s="1" t="s">
        <v>5712</v>
      </c>
      <c r="AK5660" s="1" t="s">
        <v>63</v>
      </c>
      <c r="AN5660" s="1" t="s">
        <v>5712</v>
      </c>
      <c r="AP5660" s="1" t="s">
        <v>5712</v>
      </c>
      <c r="AR5660" s="1" t="s">
        <v>5712</v>
      </c>
      <c r="AT5660" s="1" t="s">
        <v>5712</v>
      </c>
      <c r="AV5660" s="1" t="s">
        <v>1721</v>
      </c>
    </row>
    <row r="5661" spans="1:52" x14ac:dyDescent="0.35">
      <c r="A5661" s="1" t="s">
        <v>18883</v>
      </c>
      <c r="B5661" s="1" t="s">
        <v>18287</v>
      </c>
      <c r="C5661" s="1" t="s">
        <v>71</v>
      </c>
      <c r="D5661">
        <v>86</v>
      </c>
      <c r="E5661" s="1" t="s">
        <v>65</v>
      </c>
      <c r="F5661" s="1" t="s">
        <v>66</v>
      </c>
      <c r="G5661" s="1" t="s">
        <v>98</v>
      </c>
      <c r="H5661" s="1" t="s">
        <v>67</v>
      </c>
      <c r="I5661" s="1" t="s">
        <v>68</v>
      </c>
      <c r="J5661" s="1" t="s">
        <v>47</v>
      </c>
      <c r="K5661" s="1" t="s">
        <v>48</v>
      </c>
      <c r="L5661" s="1" t="s">
        <v>48</v>
      </c>
      <c r="M5661" s="1" t="s">
        <v>48</v>
      </c>
      <c r="N5661" s="1" t="s">
        <v>48</v>
      </c>
      <c r="O5661" s="1" t="s">
        <v>48</v>
      </c>
      <c r="P5661" s="1" t="s">
        <v>48</v>
      </c>
      <c r="Q5661" s="1" t="s">
        <v>48</v>
      </c>
      <c r="R5661" s="1" t="s">
        <v>49</v>
      </c>
      <c r="S5661" s="1" t="s">
        <v>48</v>
      </c>
      <c r="T5661" s="1" t="s">
        <v>48</v>
      </c>
      <c r="U5661" s="1" t="s">
        <v>48</v>
      </c>
      <c r="V5661" s="1" t="s">
        <v>48</v>
      </c>
      <c r="W5661" s="1" t="s">
        <v>48</v>
      </c>
      <c r="X5661" s="1" t="s">
        <v>62</v>
      </c>
      <c r="AC5661" s="1" t="s">
        <v>5712</v>
      </c>
      <c r="AD5661" s="1" t="s">
        <v>5712</v>
      </c>
      <c r="AK5661" s="1" t="s">
        <v>55</v>
      </c>
      <c r="AN5661" s="1" t="s">
        <v>5712</v>
      </c>
      <c r="AP5661" s="1" t="s">
        <v>5712</v>
      </c>
      <c r="AR5661" s="1" t="s">
        <v>5712</v>
      </c>
      <c r="AT5661" s="1" t="s">
        <v>5712</v>
      </c>
      <c r="AV5661" s="1" t="s">
        <v>1722</v>
      </c>
    </row>
    <row r="5662" spans="1:52" x14ac:dyDescent="0.35">
      <c r="A5662" s="1" t="s">
        <v>18884</v>
      </c>
      <c r="B5662" s="1" t="s">
        <v>18287</v>
      </c>
      <c r="C5662" s="1" t="s">
        <v>71</v>
      </c>
      <c r="D5662">
        <v>22</v>
      </c>
      <c r="E5662" s="1" t="s">
        <v>57</v>
      </c>
      <c r="F5662" s="1" t="s">
        <v>58</v>
      </c>
      <c r="G5662" s="1" t="s">
        <v>44</v>
      </c>
      <c r="H5662" s="1" t="s">
        <v>45</v>
      </c>
      <c r="I5662" s="1" t="s">
        <v>68</v>
      </c>
      <c r="J5662" s="1" t="s">
        <v>47</v>
      </c>
      <c r="K5662" s="1" t="s">
        <v>48</v>
      </c>
      <c r="L5662" s="1" t="s">
        <v>48</v>
      </c>
      <c r="M5662" s="1" t="s">
        <v>48</v>
      </c>
      <c r="N5662" s="1" t="s">
        <v>49</v>
      </c>
      <c r="O5662" s="1" t="s">
        <v>48</v>
      </c>
      <c r="P5662" s="1" t="s">
        <v>48</v>
      </c>
      <c r="Q5662" s="1" t="s">
        <v>48</v>
      </c>
      <c r="R5662" s="1" t="s">
        <v>48</v>
      </c>
      <c r="S5662" s="1" t="s">
        <v>48</v>
      </c>
      <c r="T5662" s="1" t="s">
        <v>48</v>
      </c>
      <c r="U5662" s="1" t="s">
        <v>48</v>
      </c>
      <c r="V5662" s="1" t="s">
        <v>48</v>
      </c>
      <c r="W5662" s="1" t="s">
        <v>48</v>
      </c>
      <c r="X5662" s="1" t="s">
        <v>62</v>
      </c>
      <c r="AC5662" s="1" t="s">
        <v>5712</v>
      </c>
      <c r="AD5662" s="1" t="s">
        <v>5712</v>
      </c>
      <c r="AK5662" s="1" t="s">
        <v>63</v>
      </c>
      <c r="AN5662" s="1" t="s">
        <v>5712</v>
      </c>
      <c r="AP5662" s="1" t="s">
        <v>5712</v>
      </c>
      <c r="AR5662" s="1" t="s">
        <v>5712</v>
      </c>
      <c r="AT5662" s="1" t="s">
        <v>5712</v>
      </c>
      <c r="AV5662" s="1" t="s">
        <v>1723</v>
      </c>
    </row>
    <row r="5663" spans="1:52" x14ac:dyDescent="0.35">
      <c r="A5663" s="1" t="s">
        <v>18885</v>
      </c>
      <c r="B5663" s="1" t="s">
        <v>18287</v>
      </c>
      <c r="C5663" s="1" t="s">
        <v>41</v>
      </c>
      <c r="D5663">
        <v>44</v>
      </c>
      <c r="E5663" s="1" t="s">
        <v>42</v>
      </c>
      <c r="F5663" s="1" t="s">
        <v>72</v>
      </c>
      <c r="G5663" s="1" t="s">
        <v>59</v>
      </c>
      <c r="H5663" s="1" t="s">
        <v>79</v>
      </c>
      <c r="I5663" s="1" t="s">
        <v>99</v>
      </c>
      <c r="J5663" s="1" t="s">
        <v>80</v>
      </c>
      <c r="K5663" s="1" t="s">
        <v>48</v>
      </c>
      <c r="L5663" s="1" t="s">
        <v>48</v>
      </c>
      <c r="M5663" s="1" t="s">
        <v>48</v>
      </c>
      <c r="N5663" s="1" t="s">
        <v>48</v>
      </c>
      <c r="O5663" s="1" t="s">
        <v>48</v>
      </c>
      <c r="P5663" s="1" t="s">
        <v>48</v>
      </c>
      <c r="Q5663" s="1" t="s">
        <v>48</v>
      </c>
      <c r="R5663" s="1" t="s">
        <v>48</v>
      </c>
      <c r="S5663" s="1" t="s">
        <v>48</v>
      </c>
      <c r="T5663" s="1" t="s">
        <v>48</v>
      </c>
      <c r="U5663" s="1" t="s">
        <v>48</v>
      </c>
      <c r="V5663" s="1" t="s">
        <v>48</v>
      </c>
      <c r="W5663" s="1" t="s">
        <v>49</v>
      </c>
      <c r="X5663" s="1" t="s">
        <v>51</v>
      </c>
      <c r="Y5663" s="1" t="s">
        <v>1724</v>
      </c>
      <c r="AC5663" s="1" t="s">
        <v>5712</v>
      </c>
      <c r="AD5663" s="1" t="s">
        <v>5712</v>
      </c>
      <c r="AK5663" s="1" t="s">
        <v>55</v>
      </c>
      <c r="AN5663" s="1" t="s">
        <v>5712</v>
      </c>
      <c r="AP5663" s="1" t="s">
        <v>5712</v>
      </c>
      <c r="AR5663" s="1" t="s">
        <v>5712</v>
      </c>
      <c r="AT5663" s="1" t="s">
        <v>5712</v>
      </c>
      <c r="AV5663" s="1" t="s">
        <v>1725</v>
      </c>
    </row>
    <row r="5664" spans="1:52" x14ac:dyDescent="0.35">
      <c r="A5664" s="1" t="s">
        <v>18886</v>
      </c>
      <c r="B5664" s="1" t="s">
        <v>18287</v>
      </c>
      <c r="C5664" s="1" t="s">
        <v>41</v>
      </c>
      <c r="D5664">
        <v>66</v>
      </c>
      <c r="E5664" s="1" t="s">
        <v>65</v>
      </c>
      <c r="F5664" s="1" t="s">
        <v>43</v>
      </c>
      <c r="G5664" s="1" t="s">
        <v>98</v>
      </c>
      <c r="H5664" s="1" t="s">
        <v>79</v>
      </c>
      <c r="I5664" s="1" t="s">
        <v>61</v>
      </c>
      <c r="J5664" s="1" t="s">
        <v>80</v>
      </c>
      <c r="K5664" s="1" t="s">
        <v>48</v>
      </c>
      <c r="L5664" s="1" t="s">
        <v>48</v>
      </c>
      <c r="M5664" s="1" t="s">
        <v>48</v>
      </c>
      <c r="N5664" s="1" t="s">
        <v>48</v>
      </c>
      <c r="O5664" s="1" t="s">
        <v>48</v>
      </c>
      <c r="P5664" s="1" t="s">
        <v>48</v>
      </c>
      <c r="Q5664" s="1" t="s">
        <v>48</v>
      </c>
      <c r="R5664" s="1" t="s">
        <v>48</v>
      </c>
      <c r="S5664" s="1" t="s">
        <v>48</v>
      </c>
      <c r="T5664" s="1" t="s">
        <v>48</v>
      </c>
      <c r="U5664" s="1" t="s">
        <v>48</v>
      </c>
      <c r="V5664" s="1" t="s">
        <v>49</v>
      </c>
      <c r="W5664" s="1" t="s">
        <v>48</v>
      </c>
      <c r="X5664" s="1" t="s">
        <v>116</v>
      </c>
      <c r="Y5664" s="1" t="s">
        <v>1726</v>
      </c>
      <c r="AC5664" s="1" t="s">
        <v>5712</v>
      </c>
      <c r="AD5664" s="1" t="s">
        <v>5712</v>
      </c>
      <c r="AK5664" s="1" t="s">
        <v>55</v>
      </c>
      <c r="AN5664" s="1" t="s">
        <v>5712</v>
      </c>
      <c r="AP5664" s="1" t="s">
        <v>5712</v>
      </c>
      <c r="AR5664" s="1" t="s">
        <v>5712</v>
      </c>
      <c r="AT5664" s="1" t="s">
        <v>5712</v>
      </c>
      <c r="AV5664" s="1" t="s">
        <v>1727</v>
      </c>
      <c r="AX5664" s="1" t="s">
        <v>1728</v>
      </c>
    </row>
    <row r="5665" spans="1:52" ht="43.5" x14ac:dyDescent="0.35">
      <c r="A5665" s="1" t="s">
        <v>18887</v>
      </c>
      <c r="B5665" s="1" t="s">
        <v>18287</v>
      </c>
      <c r="C5665" s="1" t="s">
        <v>41</v>
      </c>
      <c r="D5665">
        <v>54</v>
      </c>
      <c r="E5665" s="1" t="s">
        <v>42</v>
      </c>
      <c r="F5665" s="1" t="s">
        <v>66</v>
      </c>
      <c r="G5665" s="1" t="s">
        <v>59</v>
      </c>
      <c r="H5665" s="1" t="s">
        <v>92</v>
      </c>
      <c r="I5665" s="1" t="s">
        <v>90</v>
      </c>
      <c r="J5665" s="1" t="s">
        <v>47</v>
      </c>
      <c r="K5665" s="1" t="s">
        <v>48</v>
      </c>
      <c r="L5665" s="1" t="s">
        <v>48</v>
      </c>
      <c r="M5665" s="1" t="s">
        <v>49</v>
      </c>
      <c r="N5665" s="1" t="s">
        <v>48</v>
      </c>
      <c r="O5665" s="1" t="s">
        <v>48</v>
      </c>
      <c r="P5665" s="1" t="s">
        <v>48</v>
      </c>
      <c r="Q5665" s="1" t="s">
        <v>48</v>
      </c>
      <c r="R5665" s="1" t="s">
        <v>48</v>
      </c>
      <c r="S5665" s="1" t="s">
        <v>48</v>
      </c>
      <c r="T5665" s="1" t="s">
        <v>48</v>
      </c>
      <c r="U5665" s="1" t="s">
        <v>48</v>
      </c>
      <c r="V5665" s="1" t="s">
        <v>48</v>
      </c>
      <c r="W5665" s="1" t="s">
        <v>48</v>
      </c>
      <c r="X5665" s="1" t="s">
        <v>62</v>
      </c>
      <c r="Z5665" s="2" t="s">
        <v>1729</v>
      </c>
      <c r="AA5665" s="2" t="s">
        <v>1729</v>
      </c>
      <c r="AC5665" s="1" t="s">
        <v>120</v>
      </c>
      <c r="AD5665" s="1" t="s">
        <v>5712</v>
      </c>
      <c r="AK5665" s="1" t="s">
        <v>77</v>
      </c>
      <c r="AN5665" s="1" t="s">
        <v>5712</v>
      </c>
      <c r="AP5665" s="1" t="s">
        <v>131</v>
      </c>
      <c r="AQ5665" s="1" t="s">
        <v>1730</v>
      </c>
      <c r="AR5665" s="1" t="s">
        <v>87</v>
      </c>
      <c r="AS5665" s="1" t="s">
        <v>1731</v>
      </c>
      <c r="AT5665" s="1" t="s">
        <v>5712</v>
      </c>
      <c r="AV5665" s="1" t="s">
        <v>1732</v>
      </c>
      <c r="AW5665" s="1" t="s">
        <v>1733</v>
      </c>
      <c r="AX5665" s="1" t="s">
        <v>351</v>
      </c>
    </row>
    <row r="5666" spans="1:52" x14ac:dyDescent="0.35">
      <c r="A5666" s="1" t="s">
        <v>18888</v>
      </c>
      <c r="B5666" s="1" t="s">
        <v>18287</v>
      </c>
      <c r="C5666" s="1" t="s">
        <v>41</v>
      </c>
      <c r="D5666">
        <v>82</v>
      </c>
      <c r="E5666" s="1" t="s">
        <v>65</v>
      </c>
      <c r="F5666" s="1" t="s">
        <v>66</v>
      </c>
      <c r="G5666" s="1" t="s">
        <v>73</v>
      </c>
      <c r="H5666" s="1" t="s">
        <v>67</v>
      </c>
      <c r="I5666" s="1" t="s">
        <v>110</v>
      </c>
      <c r="J5666" s="1" t="s">
        <v>80</v>
      </c>
      <c r="K5666" s="1" t="s">
        <v>48</v>
      </c>
      <c r="L5666" s="1" t="s">
        <v>48</v>
      </c>
      <c r="M5666" s="1" t="s">
        <v>48</v>
      </c>
      <c r="N5666" s="1" t="s">
        <v>48</v>
      </c>
      <c r="O5666" s="1" t="s">
        <v>48</v>
      </c>
      <c r="P5666" s="1" t="s">
        <v>48</v>
      </c>
      <c r="Q5666" s="1" t="s">
        <v>48</v>
      </c>
      <c r="R5666" s="1" t="s">
        <v>48</v>
      </c>
      <c r="S5666" s="1" t="s">
        <v>48</v>
      </c>
      <c r="T5666" s="1" t="s">
        <v>48</v>
      </c>
      <c r="U5666" s="1" t="s">
        <v>49</v>
      </c>
      <c r="V5666" s="1" t="s">
        <v>48</v>
      </c>
      <c r="W5666" s="1" t="s">
        <v>48</v>
      </c>
      <c r="X5666" s="1" t="s">
        <v>116</v>
      </c>
      <c r="Y5666" s="1" t="s">
        <v>1734</v>
      </c>
      <c r="Z5666" s="1" t="s">
        <v>1735</v>
      </c>
      <c r="AA5666" s="1" t="s">
        <v>1735</v>
      </c>
      <c r="AC5666" s="1" t="s">
        <v>94</v>
      </c>
      <c r="AD5666" s="1" t="s">
        <v>5712</v>
      </c>
      <c r="AK5666" s="1" t="s">
        <v>63</v>
      </c>
      <c r="AN5666" s="1" t="s">
        <v>5712</v>
      </c>
      <c r="AP5666" s="1" t="s">
        <v>5712</v>
      </c>
      <c r="AR5666" s="1" t="s">
        <v>5712</v>
      </c>
      <c r="AT5666" s="1" t="s">
        <v>5712</v>
      </c>
      <c r="AV5666" s="1" t="s">
        <v>1736</v>
      </c>
      <c r="AX5666" s="1" t="s">
        <v>1737</v>
      </c>
    </row>
    <row r="5667" spans="1:52" x14ac:dyDescent="0.35">
      <c r="A5667" s="1" t="s">
        <v>18889</v>
      </c>
      <c r="B5667" s="1" t="s">
        <v>18287</v>
      </c>
      <c r="C5667" s="1" t="s">
        <v>41</v>
      </c>
      <c r="D5667">
        <v>43</v>
      </c>
      <c r="E5667" s="1" t="s">
        <v>42</v>
      </c>
      <c r="F5667" s="1" t="s">
        <v>72</v>
      </c>
      <c r="G5667" s="1" t="s">
        <v>59</v>
      </c>
      <c r="H5667" s="1" t="s">
        <v>79</v>
      </c>
      <c r="I5667" s="1" t="s">
        <v>99</v>
      </c>
      <c r="J5667" s="1" t="s">
        <v>47</v>
      </c>
      <c r="K5667" s="1" t="s">
        <v>48</v>
      </c>
      <c r="L5667" s="1" t="s">
        <v>48</v>
      </c>
      <c r="M5667" s="1" t="s">
        <v>48</v>
      </c>
      <c r="N5667" s="1" t="s">
        <v>48</v>
      </c>
      <c r="O5667" s="1" t="s">
        <v>49</v>
      </c>
      <c r="P5667" s="1" t="s">
        <v>48</v>
      </c>
      <c r="Q5667" s="1" t="s">
        <v>48</v>
      </c>
      <c r="R5667" s="1" t="s">
        <v>48</v>
      </c>
      <c r="S5667" s="1" t="s">
        <v>48</v>
      </c>
      <c r="T5667" s="1" t="s">
        <v>48</v>
      </c>
      <c r="U5667" s="1" t="s">
        <v>48</v>
      </c>
      <c r="V5667" s="1" t="s">
        <v>48</v>
      </c>
      <c r="W5667" s="1" t="s">
        <v>48</v>
      </c>
      <c r="X5667" s="1" t="s">
        <v>62</v>
      </c>
      <c r="AC5667" s="1" t="s">
        <v>5712</v>
      </c>
      <c r="AD5667" s="1" t="s">
        <v>5712</v>
      </c>
      <c r="AK5667" s="1" t="s">
        <v>77</v>
      </c>
      <c r="AN5667" s="1" t="s">
        <v>5712</v>
      </c>
      <c r="AP5667" s="1" t="s">
        <v>5712</v>
      </c>
      <c r="AR5667" s="1" t="s">
        <v>5712</v>
      </c>
      <c r="AT5667" s="1" t="s">
        <v>5712</v>
      </c>
      <c r="AV5667" s="1" t="s">
        <v>1738</v>
      </c>
      <c r="AW5667" s="1" t="s">
        <v>1739</v>
      </c>
      <c r="AX5667" s="1" t="s">
        <v>1740</v>
      </c>
    </row>
    <row r="5668" spans="1:52" x14ac:dyDescent="0.35">
      <c r="A5668" s="1" t="s">
        <v>18890</v>
      </c>
      <c r="B5668" s="1" t="s">
        <v>18287</v>
      </c>
      <c r="C5668" s="1" t="s">
        <v>71</v>
      </c>
      <c r="D5668">
        <v>75</v>
      </c>
      <c r="E5668" s="1" t="s">
        <v>65</v>
      </c>
      <c r="F5668" s="1" t="s">
        <v>66</v>
      </c>
      <c r="G5668" s="1" t="s">
        <v>73</v>
      </c>
      <c r="H5668" s="1" t="s">
        <v>67</v>
      </c>
      <c r="I5668" s="1" t="s">
        <v>68</v>
      </c>
      <c r="J5668" s="1" t="s">
        <v>47</v>
      </c>
      <c r="K5668" s="1" t="s">
        <v>48</v>
      </c>
      <c r="L5668" s="1" t="s">
        <v>48</v>
      </c>
      <c r="M5668" s="1" t="s">
        <v>49</v>
      </c>
      <c r="N5668" s="1" t="s">
        <v>48</v>
      </c>
      <c r="O5668" s="1" t="s">
        <v>48</v>
      </c>
      <c r="P5668" s="1" t="s">
        <v>48</v>
      </c>
      <c r="Q5668" s="1" t="s">
        <v>48</v>
      </c>
      <c r="R5668" s="1" t="s">
        <v>48</v>
      </c>
      <c r="S5668" s="1" t="s">
        <v>48</v>
      </c>
      <c r="T5668" s="1" t="s">
        <v>48</v>
      </c>
      <c r="U5668" s="1" t="s">
        <v>48</v>
      </c>
      <c r="V5668" s="1" t="s">
        <v>48</v>
      </c>
      <c r="W5668" s="1" t="s">
        <v>48</v>
      </c>
      <c r="X5668" s="1" t="s">
        <v>62</v>
      </c>
      <c r="AC5668" s="1" t="s">
        <v>5712</v>
      </c>
      <c r="AD5668" s="1" t="s">
        <v>5712</v>
      </c>
      <c r="AK5668" s="1" t="s">
        <v>55</v>
      </c>
      <c r="AN5668" s="1" t="s">
        <v>5712</v>
      </c>
      <c r="AP5668" s="1" t="s">
        <v>81</v>
      </c>
      <c r="AR5668" s="1" t="s">
        <v>5712</v>
      </c>
      <c r="AT5668" s="1" t="s">
        <v>87</v>
      </c>
      <c r="AU5668" s="1" t="s">
        <v>1741</v>
      </c>
      <c r="AV5668" s="1" t="s">
        <v>1742</v>
      </c>
    </row>
    <row r="5669" spans="1:52" x14ac:dyDescent="0.35">
      <c r="A5669" s="1" t="s">
        <v>18891</v>
      </c>
      <c r="B5669" s="1" t="s">
        <v>18287</v>
      </c>
      <c r="C5669" s="1" t="s">
        <v>71</v>
      </c>
      <c r="D5669">
        <v>71</v>
      </c>
      <c r="E5669" s="1" t="s">
        <v>65</v>
      </c>
      <c r="F5669" s="1" t="s">
        <v>66</v>
      </c>
      <c r="G5669" s="1" t="s">
        <v>73</v>
      </c>
      <c r="H5669" s="1" t="s">
        <v>67</v>
      </c>
      <c r="I5669" s="1" t="s">
        <v>61</v>
      </c>
      <c r="J5669" s="1" t="s">
        <v>80</v>
      </c>
      <c r="K5669" s="1" t="s">
        <v>48</v>
      </c>
      <c r="L5669" s="1" t="s">
        <v>48</v>
      </c>
      <c r="M5669" s="1" t="s">
        <v>48</v>
      </c>
      <c r="N5669" s="1" t="s">
        <v>48</v>
      </c>
      <c r="O5669" s="1" t="s">
        <v>48</v>
      </c>
      <c r="P5669" s="1" t="s">
        <v>48</v>
      </c>
      <c r="Q5669" s="1" t="s">
        <v>48</v>
      </c>
      <c r="R5669" s="1" t="s">
        <v>48</v>
      </c>
      <c r="S5669" s="1" t="s">
        <v>48</v>
      </c>
      <c r="T5669" s="1" t="s">
        <v>48</v>
      </c>
      <c r="U5669" s="1" t="s">
        <v>48</v>
      </c>
      <c r="V5669" s="1" t="s">
        <v>48</v>
      </c>
      <c r="W5669" s="1" t="s">
        <v>49</v>
      </c>
      <c r="X5669" s="1" t="s">
        <v>62</v>
      </c>
      <c r="AC5669" s="1" t="s">
        <v>5712</v>
      </c>
      <c r="AD5669" s="1" t="s">
        <v>5712</v>
      </c>
      <c r="AK5669" s="1" t="s">
        <v>63</v>
      </c>
      <c r="AN5669" s="1" t="s">
        <v>5712</v>
      </c>
      <c r="AP5669" s="1" t="s">
        <v>5712</v>
      </c>
      <c r="AR5669" s="1" t="s">
        <v>5712</v>
      </c>
      <c r="AT5669" s="1" t="s">
        <v>5712</v>
      </c>
      <c r="AV5669" s="1" t="s">
        <v>1743</v>
      </c>
    </row>
    <row r="5670" spans="1:52" x14ac:dyDescent="0.35">
      <c r="A5670" s="1" t="s">
        <v>18892</v>
      </c>
      <c r="B5670" s="1" t="s">
        <v>18287</v>
      </c>
      <c r="C5670" s="1" t="s">
        <v>71</v>
      </c>
      <c r="D5670">
        <v>78</v>
      </c>
      <c r="E5670" s="1" t="s">
        <v>65</v>
      </c>
      <c r="F5670" s="1" t="s">
        <v>66</v>
      </c>
      <c r="G5670" s="1" t="s">
        <v>59</v>
      </c>
      <c r="H5670" s="1" t="s">
        <v>386</v>
      </c>
      <c r="I5670" s="1" t="s">
        <v>113</v>
      </c>
      <c r="J5670" s="1" t="s">
        <v>47</v>
      </c>
      <c r="K5670" s="1" t="s">
        <v>48</v>
      </c>
      <c r="L5670" s="1" t="s">
        <v>48</v>
      </c>
      <c r="M5670" s="1" t="s">
        <v>48</v>
      </c>
      <c r="N5670" s="1" t="s">
        <v>49</v>
      </c>
      <c r="O5670" s="1" t="s">
        <v>48</v>
      </c>
      <c r="P5670" s="1" t="s">
        <v>48</v>
      </c>
      <c r="Q5670" s="1" t="s">
        <v>48</v>
      </c>
      <c r="R5670" s="1" t="s">
        <v>48</v>
      </c>
      <c r="S5670" s="1" t="s">
        <v>48</v>
      </c>
      <c r="T5670" s="1" t="s">
        <v>48</v>
      </c>
      <c r="U5670" s="1" t="s">
        <v>48</v>
      </c>
      <c r="V5670" s="1" t="s">
        <v>48</v>
      </c>
      <c r="W5670" s="1" t="s">
        <v>48</v>
      </c>
      <c r="X5670" s="1" t="s">
        <v>51</v>
      </c>
      <c r="Y5670" s="1" t="s">
        <v>1744</v>
      </c>
      <c r="Z5670" s="1" t="s">
        <v>1745</v>
      </c>
      <c r="AA5670" s="1" t="s">
        <v>1745</v>
      </c>
      <c r="AC5670" s="1" t="s">
        <v>103</v>
      </c>
      <c r="AD5670" s="1" t="s">
        <v>5712</v>
      </c>
      <c r="AK5670" s="1" t="s">
        <v>77</v>
      </c>
      <c r="AN5670" s="1" t="s">
        <v>5712</v>
      </c>
      <c r="AP5670" s="1" t="s">
        <v>5712</v>
      </c>
      <c r="AR5670" s="1" t="s">
        <v>5712</v>
      </c>
      <c r="AT5670" s="1" t="s">
        <v>5712</v>
      </c>
      <c r="AV5670" s="1" t="s">
        <v>1746</v>
      </c>
    </row>
    <row r="5671" spans="1:52" x14ac:dyDescent="0.35">
      <c r="A5671" s="1" t="s">
        <v>18893</v>
      </c>
      <c r="B5671" s="1" t="s">
        <v>18287</v>
      </c>
      <c r="C5671" s="1" t="s">
        <v>71</v>
      </c>
      <c r="D5671">
        <v>69</v>
      </c>
      <c r="E5671" s="1" t="s">
        <v>65</v>
      </c>
      <c r="F5671" s="1" t="s">
        <v>66</v>
      </c>
      <c r="G5671" s="1" t="s">
        <v>59</v>
      </c>
      <c r="H5671" s="1" t="s">
        <v>144</v>
      </c>
      <c r="I5671" s="1" t="s">
        <v>110</v>
      </c>
      <c r="J5671" s="1" t="s">
        <v>80</v>
      </c>
      <c r="K5671" s="1" t="s">
        <v>48</v>
      </c>
      <c r="L5671" s="1" t="s">
        <v>48</v>
      </c>
      <c r="M5671" s="1" t="s">
        <v>48</v>
      </c>
      <c r="N5671" s="1" t="s">
        <v>48</v>
      </c>
      <c r="O5671" s="1" t="s">
        <v>48</v>
      </c>
      <c r="P5671" s="1" t="s">
        <v>48</v>
      </c>
      <c r="Q5671" s="1" t="s">
        <v>48</v>
      </c>
      <c r="R5671" s="1" t="s">
        <v>48</v>
      </c>
      <c r="S5671" s="1" t="s">
        <v>48</v>
      </c>
      <c r="T5671" s="1" t="s">
        <v>48</v>
      </c>
      <c r="U5671" s="1" t="s">
        <v>49</v>
      </c>
      <c r="V5671" s="1" t="s">
        <v>48</v>
      </c>
      <c r="W5671" s="1" t="s">
        <v>48</v>
      </c>
      <c r="X5671" s="1" t="s">
        <v>75</v>
      </c>
      <c r="Y5671" s="1" t="s">
        <v>1747</v>
      </c>
      <c r="Z5671" s="1" t="s">
        <v>1748</v>
      </c>
      <c r="AA5671" s="1" t="s">
        <v>1748</v>
      </c>
      <c r="AC5671" s="1" t="s">
        <v>103</v>
      </c>
      <c r="AD5671" s="1" t="s">
        <v>5712</v>
      </c>
      <c r="AK5671" s="1" t="s">
        <v>101</v>
      </c>
      <c r="AN5671" s="1" t="s">
        <v>5712</v>
      </c>
      <c r="AP5671" s="1" t="s">
        <v>5712</v>
      </c>
      <c r="AR5671" s="1" t="s">
        <v>5712</v>
      </c>
      <c r="AT5671" s="1" t="s">
        <v>5712</v>
      </c>
      <c r="AV5671" s="1" t="s">
        <v>1749</v>
      </c>
    </row>
    <row r="5672" spans="1:52" x14ac:dyDescent="0.35">
      <c r="A5672" s="1" t="s">
        <v>18894</v>
      </c>
      <c r="B5672" s="1" t="s">
        <v>18287</v>
      </c>
      <c r="C5672" s="1" t="s">
        <v>71</v>
      </c>
      <c r="D5672">
        <v>37</v>
      </c>
      <c r="E5672" s="1" t="s">
        <v>42</v>
      </c>
      <c r="F5672" s="1" t="s">
        <v>107</v>
      </c>
      <c r="G5672" s="1" t="s">
        <v>85</v>
      </c>
      <c r="H5672" s="1" t="s">
        <v>45</v>
      </c>
      <c r="I5672" s="1" t="s">
        <v>113</v>
      </c>
      <c r="J5672" s="1" t="s">
        <v>80</v>
      </c>
      <c r="K5672" s="1" t="s">
        <v>48</v>
      </c>
      <c r="L5672" s="1" t="s">
        <v>48</v>
      </c>
      <c r="M5672" s="1" t="s">
        <v>48</v>
      </c>
      <c r="N5672" s="1" t="s">
        <v>48</v>
      </c>
      <c r="O5672" s="1" t="s">
        <v>48</v>
      </c>
      <c r="P5672" s="1" t="s">
        <v>48</v>
      </c>
      <c r="Q5672" s="1" t="s">
        <v>48</v>
      </c>
      <c r="R5672" s="1" t="s">
        <v>48</v>
      </c>
      <c r="S5672" s="1" t="s">
        <v>48</v>
      </c>
      <c r="T5672" s="1" t="s">
        <v>48</v>
      </c>
      <c r="U5672" s="1" t="s">
        <v>48</v>
      </c>
      <c r="V5672" s="1" t="s">
        <v>48</v>
      </c>
      <c r="W5672" s="1" t="s">
        <v>49</v>
      </c>
      <c r="X5672" s="1" t="s">
        <v>116</v>
      </c>
      <c r="Y5672" s="1" t="s">
        <v>1750</v>
      </c>
      <c r="AC5672" s="1" t="s">
        <v>5712</v>
      </c>
      <c r="AD5672" s="1" t="s">
        <v>5712</v>
      </c>
      <c r="AK5672" s="1" t="s">
        <v>55</v>
      </c>
      <c r="AN5672" s="1" t="s">
        <v>5712</v>
      </c>
      <c r="AP5672" s="1" t="s">
        <v>131</v>
      </c>
      <c r="AQ5672" s="1" t="s">
        <v>1751</v>
      </c>
      <c r="AR5672" s="1" t="s">
        <v>87</v>
      </c>
      <c r="AS5672" s="1" t="s">
        <v>1752</v>
      </c>
      <c r="AT5672" s="1" t="s">
        <v>5712</v>
      </c>
      <c r="AV5672" s="1" t="s">
        <v>1753</v>
      </c>
      <c r="AX5672" s="1" t="s">
        <v>1754</v>
      </c>
    </row>
    <row r="5673" spans="1:52" x14ac:dyDescent="0.35">
      <c r="A5673" s="1" t="s">
        <v>18895</v>
      </c>
      <c r="B5673" s="1" t="s">
        <v>18287</v>
      </c>
      <c r="C5673" s="1" t="s">
        <v>71</v>
      </c>
      <c r="D5673">
        <v>51</v>
      </c>
      <c r="E5673" s="1" t="s">
        <v>42</v>
      </c>
      <c r="F5673" s="1" t="s">
        <v>72</v>
      </c>
      <c r="G5673" s="1" t="s">
        <v>85</v>
      </c>
      <c r="H5673" s="1" t="s">
        <v>45</v>
      </c>
      <c r="I5673" s="1" t="s">
        <v>74</v>
      </c>
      <c r="J5673" s="1" t="s">
        <v>47</v>
      </c>
      <c r="K5673" s="1" t="s">
        <v>48</v>
      </c>
      <c r="L5673" s="1" t="s">
        <v>48</v>
      </c>
      <c r="M5673" s="1" t="s">
        <v>48</v>
      </c>
      <c r="N5673" s="1" t="s">
        <v>48</v>
      </c>
      <c r="O5673" s="1" t="s">
        <v>48</v>
      </c>
      <c r="P5673" s="1" t="s">
        <v>48</v>
      </c>
      <c r="Q5673" s="1" t="s">
        <v>49</v>
      </c>
      <c r="R5673" s="1" t="s">
        <v>48</v>
      </c>
      <c r="S5673" s="1" t="s">
        <v>48</v>
      </c>
      <c r="T5673" s="1" t="s">
        <v>48</v>
      </c>
      <c r="U5673" s="1" t="s">
        <v>48</v>
      </c>
      <c r="V5673" s="1" t="s">
        <v>48</v>
      </c>
      <c r="W5673" s="1" t="s">
        <v>48</v>
      </c>
      <c r="X5673" s="1" t="s">
        <v>116</v>
      </c>
      <c r="Y5673" s="1" t="s">
        <v>1755</v>
      </c>
      <c r="AC5673" s="1" t="s">
        <v>5712</v>
      </c>
      <c r="AD5673" s="1" t="s">
        <v>5712</v>
      </c>
      <c r="AK5673" s="1" t="s">
        <v>55</v>
      </c>
      <c r="AN5673" s="1" t="s">
        <v>5712</v>
      </c>
      <c r="AP5673" s="1" t="s">
        <v>5712</v>
      </c>
      <c r="AR5673" s="1" t="s">
        <v>5712</v>
      </c>
      <c r="AT5673" s="1" t="s">
        <v>5712</v>
      </c>
      <c r="AV5673" s="1" t="s">
        <v>1756</v>
      </c>
      <c r="AX5673" s="1" t="s">
        <v>1757</v>
      </c>
    </row>
    <row r="5674" spans="1:52" x14ac:dyDescent="0.35">
      <c r="A5674" s="1" t="s">
        <v>18896</v>
      </c>
      <c r="B5674" s="1" t="s">
        <v>18287</v>
      </c>
      <c r="C5674" s="1" t="s">
        <v>41</v>
      </c>
      <c r="D5674">
        <v>48</v>
      </c>
      <c r="E5674" s="1" t="s">
        <v>42</v>
      </c>
      <c r="F5674" s="1" t="s">
        <v>43</v>
      </c>
      <c r="G5674" s="1" t="s">
        <v>98</v>
      </c>
      <c r="H5674" s="1" t="s">
        <v>79</v>
      </c>
      <c r="I5674" s="1" t="s">
        <v>74</v>
      </c>
      <c r="J5674" s="1" t="s">
        <v>80</v>
      </c>
      <c r="K5674" s="1" t="s">
        <v>48</v>
      </c>
      <c r="L5674" s="1" t="s">
        <v>48</v>
      </c>
      <c r="M5674" s="1" t="s">
        <v>48</v>
      </c>
      <c r="N5674" s="1" t="s">
        <v>48</v>
      </c>
      <c r="O5674" s="1" t="s">
        <v>48</v>
      </c>
      <c r="P5674" s="1" t="s">
        <v>48</v>
      </c>
      <c r="Q5674" s="1" t="s">
        <v>48</v>
      </c>
      <c r="R5674" s="1" t="s">
        <v>48</v>
      </c>
      <c r="S5674" s="1" t="s">
        <v>48</v>
      </c>
      <c r="T5674" s="1" t="s">
        <v>48</v>
      </c>
      <c r="U5674" s="1" t="s">
        <v>49</v>
      </c>
      <c r="V5674" s="1" t="s">
        <v>48</v>
      </c>
      <c r="W5674" s="1" t="s">
        <v>48</v>
      </c>
      <c r="X5674" s="1" t="s">
        <v>62</v>
      </c>
      <c r="AC5674" s="1" t="s">
        <v>5712</v>
      </c>
      <c r="AD5674" s="1" t="s">
        <v>5712</v>
      </c>
      <c r="AK5674" s="1" t="s">
        <v>77</v>
      </c>
      <c r="AN5674" s="1" t="s">
        <v>5712</v>
      </c>
      <c r="AP5674" s="1" t="s">
        <v>5712</v>
      </c>
      <c r="AR5674" s="1" t="s">
        <v>5712</v>
      </c>
      <c r="AT5674" s="1" t="s">
        <v>5712</v>
      </c>
      <c r="AV5674" s="1" t="s">
        <v>268</v>
      </c>
    </row>
    <row r="5675" spans="1:52" x14ac:dyDescent="0.35">
      <c r="A5675" s="1" t="s">
        <v>18897</v>
      </c>
      <c r="B5675" s="1" t="s">
        <v>18287</v>
      </c>
      <c r="C5675" s="1" t="s">
        <v>71</v>
      </c>
      <c r="D5675">
        <v>71</v>
      </c>
      <c r="E5675" s="1" t="s">
        <v>65</v>
      </c>
      <c r="F5675" s="1" t="s">
        <v>43</v>
      </c>
      <c r="G5675" s="1" t="s">
        <v>59</v>
      </c>
      <c r="H5675" s="1" t="s">
        <v>92</v>
      </c>
      <c r="I5675" s="1" t="s">
        <v>61</v>
      </c>
      <c r="J5675" s="1" t="s">
        <v>47</v>
      </c>
      <c r="K5675" s="1" t="s">
        <v>48</v>
      </c>
      <c r="L5675" s="1" t="s">
        <v>48</v>
      </c>
      <c r="M5675" s="1" t="s">
        <v>49</v>
      </c>
      <c r="N5675" s="1" t="s">
        <v>48</v>
      </c>
      <c r="O5675" s="1" t="s">
        <v>48</v>
      </c>
      <c r="P5675" s="1" t="s">
        <v>48</v>
      </c>
      <c r="Q5675" s="1" t="s">
        <v>48</v>
      </c>
      <c r="R5675" s="1" t="s">
        <v>48</v>
      </c>
      <c r="S5675" s="1" t="s">
        <v>48</v>
      </c>
      <c r="T5675" s="1" t="s">
        <v>48</v>
      </c>
      <c r="U5675" s="1" t="s">
        <v>48</v>
      </c>
      <c r="V5675" s="1" t="s">
        <v>48</v>
      </c>
      <c r="W5675" s="1" t="s">
        <v>48</v>
      </c>
      <c r="X5675" s="1" t="s">
        <v>75</v>
      </c>
      <c r="Y5675" s="1" t="s">
        <v>1758</v>
      </c>
      <c r="AC5675" s="1" t="s">
        <v>5712</v>
      </c>
      <c r="AD5675" s="1" t="s">
        <v>5712</v>
      </c>
      <c r="AK5675" s="1" t="s">
        <v>63</v>
      </c>
      <c r="AN5675" s="1" t="s">
        <v>81</v>
      </c>
      <c r="AP5675" s="1" t="s">
        <v>5712</v>
      </c>
      <c r="AR5675" s="1" t="s">
        <v>5712</v>
      </c>
      <c r="AT5675" s="1" t="s">
        <v>82</v>
      </c>
      <c r="AU5675" s="1" t="s">
        <v>1759</v>
      </c>
      <c r="AV5675" s="1" t="s">
        <v>1760</v>
      </c>
    </row>
    <row r="5676" spans="1:52" x14ac:dyDescent="0.35">
      <c r="A5676" s="1" t="s">
        <v>18898</v>
      </c>
      <c r="B5676" s="1" t="s">
        <v>18287</v>
      </c>
      <c r="C5676" s="1" t="s">
        <v>41</v>
      </c>
      <c r="D5676">
        <v>62</v>
      </c>
      <c r="E5676" s="1" t="s">
        <v>65</v>
      </c>
      <c r="F5676" s="1" t="s">
        <v>72</v>
      </c>
      <c r="G5676" s="1" t="s">
        <v>44</v>
      </c>
      <c r="H5676" s="1" t="s">
        <v>79</v>
      </c>
      <c r="I5676" s="1" t="s">
        <v>110</v>
      </c>
      <c r="J5676" s="1" t="s">
        <v>80</v>
      </c>
      <c r="K5676" s="1" t="s">
        <v>48</v>
      </c>
      <c r="L5676" s="1" t="s">
        <v>48</v>
      </c>
      <c r="M5676" s="1" t="s">
        <v>48</v>
      </c>
      <c r="N5676" s="1" t="s">
        <v>48</v>
      </c>
      <c r="O5676" s="1" t="s">
        <v>48</v>
      </c>
      <c r="P5676" s="1" t="s">
        <v>48</v>
      </c>
      <c r="Q5676" s="1" t="s">
        <v>48</v>
      </c>
      <c r="R5676" s="1" t="s">
        <v>48</v>
      </c>
      <c r="S5676" s="1" t="s">
        <v>48</v>
      </c>
      <c r="T5676" s="1" t="s">
        <v>49</v>
      </c>
      <c r="U5676" s="1" t="s">
        <v>48</v>
      </c>
      <c r="V5676" s="1" t="s">
        <v>48</v>
      </c>
      <c r="W5676" s="1" t="s">
        <v>48</v>
      </c>
      <c r="X5676" s="1" t="s">
        <v>62</v>
      </c>
      <c r="Z5676" s="1" t="s">
        <v>1761</v>
      </c>
      <c r="AA5676" s="1" t="s">
        <v>1761</v>
      </c>
      <c r="AC5676" s="1" t="s">
        <v>120</v>
      </c>
      <c r="AD5676" s="1" t="s">
        <v>5712</v>
      </c>
      <c r="AK5676" s="1" t="s">
        <v>63</v>
      </c>
      <c r="AN5676" s="1" t="s">
        <v>5712</v>
      </c>
      <c r="AP5676" s="1" t="s">
        <v>5712</v>
      </c>
      <c r="AR5676" s="1" t="s">
        <v>5712</v>
      </c>
      <c r="AT5676" s="1" t="s">
        <v>5712</v>
      </c>
      <c r="AV5676" s="1" t="s">
        <v>1762</v>
      </c>
    </row>
    <row r="5677" spans="1:52" x14ac:dyDescent="0.35">
      <c r="A5677" s="1" t="s">
        <v>18899</v>
      </c>
      <c r="B5677" s="1" t="s">
        <v>18287</v>
      </c>
      <c r="C5677" s="1" t="s">
        <v>71</v>
      </c>
      <c r="D5677">
        <v>64</v>
      </c>
      <c r="E5677" s="1" t="s">
        <v>65</v>
      </c>
      <c r="F5677" s="1" t="s">
        <v>43</v>
      </c>
      <c r="G5677" s="1" t="s">
        <v>59</v>
      </c>
      <c r="H5677" s="1" t="s">
        <v>60</v>
      </c>
      <c r="I5677" s="1" t="s">
        <v>61</v>
      </c>
      <c r="J5677" s="1" t="s">
        <v>47</v>
      </c>
      <c r="K5677" s="1" t="s">
        <v>48</v>
      </c>
      <c r="L5677" s="1" t="s">
        <v>48</v>
      </c>
      <c r="M5677" s="1" t="s">
        <v>49</v>
      </c>
      <c r="N5677" s="1" t="s">
        <v>48</v>
      </c>
      <c r="O5677" s="1" t="s">
        <v>48</v>
      </c>
      <c r="P5677" s="1" t="s">
        <v>48</v>
      </c>
      <c r="Q5677" s="1" t="s">
        <v>48</v>
      </c>
      <c r="R5677" s="1" t="s">
        <v>48</v>
      </c>
      <c r="S5677" s="1" t="s">
        <v>48</v>
      </c>
      <c r="T5677" s="1" t="s">
        <v>48</v>
      </c>
      <c r="U5677" s="1" t="s">
        <v>48</v>
      </c>
      <c r="V5677" s="1" t="s">
        <v>48</v>
      </c>
      <c r="W5677" s="1" t="s">
        <v>48</v>
      </c>
      <c r="X5677" s="1" t="s">
        <v>62</v>
      </c>
      <c r="AC5677" s="1" t="s">
        <v>5712</v>
      </c>
      <c r="AD5677" s="1" t="s">
        <v>5712</v>
      </c>
      <c r="AK5677" s="1" t="s">
        <v>77</v>
      </c>
      <c r="AN5677" s="1" t="s">
        <v>5712</v>
      </c>
      <c r="AP5677" s="1" t="s">
        <v>5712</v>
      </c>
      <c r="AR5677" s="1" t="s">
        <v>5712</v>
      </c>
      <c r="AT5677" s="1" t="s">
        <v>5712</v>
      </c>
      <c r="AV5677" s="1" t="s">
        <v>1763</v>
      </c>
    </row>
    <row r="5678" spans="1:52" x14ac:dyDescent="0.35">
      <c r="A5678" s="1" t="s">
        <v>18900</v>
      </c>
      <c r="B5678" s="1" t="s">
        <v>18287</v>
      </c>
      <c r="C5678" s="1" t="s">
        <v>41</v>
      </c>
      <c r="D5678">
        <v>67</v>
      </c>
      <c r="E5678" s="1" t="s">
        <v>65</v>
      </c>
      <c r="F5678" s="1" t="s">
        <v>66</v>
      </c>
      <c r="G5678" s="1" t="s">
        <v>59</v>
      </c>
      <c r="H5678" s="1" t="s">
        <v>67</v>
      </c>
      <c r="I5678" s="1" t="s">
        <v>125</v>
      </c>
      <c r="J5678" s="1" t="s">
        <v>80</v>
      </c>
      <c r="K5678" s="1" t="s">
        <v>48</v>
      </c>
      <c r="L5678" s="1" t="s">
        <v>48</v>
      </c>
      <c r="M5678" s="1" t="s">
        <v>48</v>
      </c>
      <c r="N5678" s="1" t="s">
        <v>48</v>
      </c>
      <c r="O5678" s="1" t="s">
        <v>48</v>
      </c>
      <c r="P5678" s="1" t="s">
        <v>48</v>
      </c>
      <c r="Q5678" s="1" t="s">
        <v>48</v>
      </c>
      <c r="R5678" s="1" t="s">
        <v>48</v>
      </c>
      <c r="S5678" s="1" t="s">
        <v>48</v>
      </c>
      <c r="T5678" s="1" t="s">
        <v>48</v>
      </c>
      <c r="U5678" s="1" t="s">
        <v>48</v>
      </c>
      <c r="V5678" s="1" t="s">
        <v>49</v>
      </c>
      <c r="W5678" s="1" t="s">
        <v>48</v>
      </c>
      <c r="X5678" s="1" t="s">
        <v>62</v>
      </c>
      <c r="Z5678" s="1" t="s">
        <v>1764</v>
      </c>
      <c r="AA5678" s="1" t="s">
        <v>1764</v>
      </c>
      <c r="AC5678" s="1" t="s">
        <v>129</v>
      </c>
      <c r="AD5678" s="1" t="s">
        <v>5712</v>
      </c>
      <c r="AK5678" s="1" t="s">
        <v>101</v>
      </c>
      <c r="AN5678" s="1" t="s">
        <v>5712</v>
      </c>
      <c r="AP5678" s="1" t="s">
        <v>5712</v>
      </c>
      <c r="AR5678" s="1" t="s">
        <v>5712</v>
      </c>
      <c r="AT5678" s="1" t="s">
        <v>5712</v>
      </c>
      <c r="AV5678" s="1" t="s">
        <v>1765</v>
      </c>
      <c r="AW5678" s="1" t="s">
        <v>1766</v>
      </c>
      <c r="AX5678" s="1" t="s">
        <v>1766</v>
      </c>
      <c r="AZ5678" s="1" t="s">
        <v>1767</v>
      </c>
    </row>
    <row r="5679" spans="1:52" x14ac:dyDescent="0.35">
      <c r="A5679" s="1" t="s">
        <v>18901</v>
      </c>
      <c r="B5679" s="1" t="s">
        <v>18287</v>
      </c>
      <c r="C5679" s="1" t="s">
        <v>71</v>
      </c>
      <c r="D5679">
        <v>62</v>
      </c>
      <c r="E5679" s="1" t="s">
        <v>65</v>
      </c>
      <c r="F5679" s="1" t="s">
        <v>43</v>
      </c>
      <c r="G5679" s="1" t="s">
        <v>44</v>
      </c>
      <c r="H5679" s="1" t="s">
        <v>45</v>
      </c>
      <c r="I5679" s="1" t="s">
        <v>110</v>
      </c>
      <c r="J5679" s="1" t="s">
        <v>80</v>
      </c>
      <c r="K5679" s="1" t="s">
        <v>48</v>
      </c>
      <c r="L5679" s="1" t="s">
        <v>48</v>
      </c>
      <c r="M5679" s="1" t="s">
        <v>48</v>
      </c>
      <c r="N5679" s="1" t="s">
        <v>48</v>
      </c>
      <c r="O5679" s="1" t="s">
        <v>48</v>
      </c>
      <c r="P5679" s="1" t="s">
        <v>48</v>
      </c>
      <c r="Q5679" s="1" t="s">
        <v>48</v>
      </c>
      <c r="R5679" s="1" t="s">
        <v>48</v>
      </c>
      <c r="S5679" s="1" t="s">
        <v>48</v>
      </c>
      <c r="T5679" s="1" t="s">
        <v>48</v>
      </c>
      <c r="U5679" s="1" t="s">
        <v>48</v>
      </c>
      <c r="V5679" s="1" t="s">
        <v>49</v>
      </c>
      <c r="W5679" s="1" t="s">
        <v>48</v>
      </c>
      <c r="X5679" s="1" t="s">
        <v>62</v>
      </c>
      <c r="AC5679" s="1" t="s">
        <v>5712</v>
      </c>
      <c r="AD5679" s="1" t="s">
        <v>5712</v>
      </c>
      <c r="AK5679" s="1" t="s">
        <v>77</v>
      </c>
      <c r="AN5679" s="1" t="s">
        <v>5712</v>
      </c>
      <c r="AP5679" s="1" t="s">
        <v>5712</v>
      </c>
      <c r="AR5679" s="1" t="s">
        <v>5712</v>
      </c>
      <c r="AT5679" s="1" t="s">
        <v>5712</v>
      </c>
      <c r="AV5679" s="1" t="s">
        <v>351</v>
      </c>
    </row>
    <row r="5680" spans="1:52" x14ac:dyDescent="0.35">
      <c r="A5680" s="1" t="s">
        <v>18902</v>
      </c>
      <c r="B5680" s="1" t="s">
        <v>18287</v>
      </c>
      <c r="C5680" s="1" t="s">
        <v>41</v>
      </c>
      <c r="D5680">
        <v>60</v>
      </c>
      <c r="E5680" s="1" t="s">
        <v>65</v>
      </c>
      <c r="F5680" s="1" t="s">
        <v>72</v>
      </c>
      <c r="G5680" s="1" t="s">
        <v>59</v>
      </c>
      <c r="H5680" s="1" t="s">
        <v>144</v>
      </c>
      <c r="I5680" s="1" t="s">
        <v>68</v>
      </c>
      <c r="J5680" s="1" t="s">
        <v>80</v>
      </c>
      <c r="K5680" s="1" t="s">
        <v>48</v>
      </c>
      <c r="L5680" s="1" t="s">
        <v>48</v>
      </c>
      <c r="M5680" s="1" t="s">
        <v>48</v>
      </c>
      <c r="N5680" s="1" t="s">
        <v>48</v>
      </c>
      <c r="O5680" s="1" t="s">
        <v>48</v>
      </c>
      <c r="P5680" s="1" t="s">
        <v>48</v>
      </c>
      <c r="Q5680" s="1" t="s">
        <v>48</v>
      </c>
      <c r="R5680" s="1" t="s">
        <v>48</v>
      </c>
      <c r="S5680" s="1" t="s">
        <v>48</v>
      </c>
      <c r="T5680" s="1" t="s">
        <v>48</v>
      </c>
      <c r="U5680" s="1" t="s">
        <v>49</v>
      </c>
      <c r="V5680" s="1" t="s">
        <v>48</v>
      </c>
      <c r="W5680" s="1" t="s">
        <v>48</v>
      </c>
      <c r="X5680" s="1" t="s">
        <v>51</v>
      </c>
      <c r="Y5680" s="1" t="s">
        <v>1768</v>
      </c>
      <c r="Z5680" s="1" t="s">
        <v>1769</v>
      </c>
      <c r="AA5680" s="1" t="s">
        <v>1769</v>
      </c>
      <c r="AC5680" s="1" t="s">
        <v>129</v>
      </c>
      <c r="AD5680" s="1" t="s">
        <v>5712</v>
      </c>
      <c r="AK5680" s="1" t="s">
        <v>55</v>
      </c>
      <c r="AN5680" s="1" t="s">
        <v>5712</v>
      </c>
      <c r="AP5680" s="1" t="s">
        <v>5712</v>
      </c>
      <c r="AR5680" s="1" t="s">
        <v>5712</v>
      </c>
      <c r="AT5680" s="1" t="s">
        <v>5712</v>
      </c>
      <c r="AV5680" s="1" t="s">
        <v>1770</v>
      </c>
    </row>
    <row r="5681" spans="1:52" x14ac:dyDescent="0.35">
      <c r="A5681" s="1" t="s">
        <v>18903</v>
      </c>
      <c r="B5681" s="1" t="s">
        <v>18287</v>
      </c>
      <c r="C5681" s="1" t="s">
        <v>41</v>
      </c>
      <c r="D5681">
        <v>67</v>
      </c>
      <c r="E5681" s="1" t="s">
        <v>65</v>
      </c>
      <c r="F5681" s="1" t="s">
        <v>66</v>
      </c>
      <c r="G5681" s="1" t="s">
        <v>44</v>
      </c>
      <c r="H5681" s="1" t="s">
        <v>67</v>
      </c>
      <c r="I5681" s="1" t="s">
        <v>46</v>
      </c>
      <c r="J5681" s="1" t="s">
        <v>80</v>
      </c>
      <c r="K5681" s="1" t="s">
        <v>48</v>
      </c>
      <c r="L5681" s="1" t="s">
        <v>48</v>
      </c>
      <c r="M5681" s="1" t="s">
        <v>48</v>
      </c>
      <c r="N5681" s="1" t="s">
        <v>48</v>
      </c>
      <c r="O5681" s="1" t="s">
        <v>48</v>
      </c>
      <c r="P5681" s="1" t="s">
        <v>48</v>
      </c>
      <c r="Q5681" s="1" t="s">
        <v>48</v>
      </c>
      <c r="R5681" s="1" t="s">
        <v>48</v>
      </c>
      <c r="S5681" s="1" t="s">
        <v>48</v>
      </c>
      <c r="T5681" s="1" t="s">
        <v>48</v>
      </c>
      <c r="U5681" s="1" t="s">
        <v>48</v>
      </c>
      <c r="V5681" s="1" t="s">
        <v>48</v>
      </c>
      <c r="W5681" s="1" t="s">
        <v>49</v>
      </c>
      <c r="X5681" s="1" t="s">
        <v>62</v>
      </c>
      <c r="Z5681" s="1" t="s">
        <v>1771</v>
      </c>
      <c r="AA5681" s="1" t="s">
        <v>1771</v>
      </c>
      <c r="AC5681" s="1" t="s">
        <v>120</v>
      </c>
      <c r="AD5681" s="1" t="s">
        <v>5712</v>
      </c>
      <c r="AK5681" s="1" t="s">
        <v>55</v>
      </c>
      <c r="AN5681" s="1" t="s">
        <v>5712</v>
      </c>
      <c r="AP5681" s="1" t="s">
        <v>131</v>
      </c>
      <c r="AQ5681" s="1" t="s">
        <v>1772</v>
      </c>
      <c r="AR5681" s="1" t="s">
        <v>87</v>
      </c>
      <c r="AS5681" s="1" t="s">
        <v>1773</v>
      </c>
      <c r="AT5681" s="1" t="s">
        <v>5712</v>
      </c>
      <c r="AV5681" s="1" t="s">
        <v>1774</v>
      </c>
      <c r="AX5681" s="1" t="s">
        <v>1775</v>
      </c>
      <c r="AZ5681" s="1" t="s">
        <v>1776</v>
      </c>
    </row>
    <row r="5682" spans="1:52" x14ac:dyDescent="0.35">
      <c r="A5682" s="1" t="s">
        <v>18904</v>
      </c>
      <c r="B5682" s="1" t="s">
        <v>18287</v>
      </c>
      <c r="C5682" s="1" t="s">
        <v>71</v>
      </c>
      <c r="D5682">
        <v>34</v>
      </c>
      <c r="E5682" s="1" t="s">
        <v>57</v>
      </c>
      <c r="F5682" s="1" t="s">
        <v>58</v>
      </c>
      <c r="G5682" s="1" t="s">
        <v>44</v>
      </c>
      <c r="H5682" s="1" t="s">
        <v>79</v>
      </c>
      <c r="I5682" s="1" t="s">
        <v>46</v>
      </c>
      <c r="J5682" s="1" t="s">
        <v>47</v>
      </c>
      <c r="K5682" s="1" t="s">
        <v>48</v>
      </c>
      <c r="L5682" s="1" t="s">
        <v>49</v>
      </c>
      <c r="M5682" s="1" t="s">
        <v>48</v>
      </c>
      <c r="N5682" s="1" t="s">
        <v>48</v>
      </c>
      <c r="O5682" s="1" t="s">
        <v>48</v>
      </c>
      <c r="P5682" s="1" t="s">
        <v>48</v>
      </c>
      <c r="Q5682" s="1" t="s">
        <v>48</v>
      </c>
      <c r="R5682" s="1" t="s">
        <v>48</v>
      </c>
      <c r="S5682" s="1" t="s">
        <v>48</v>
      </c>
      <c r="T5682" s="1" t="s">
        <v>48</v>
      </c>
      <c r="U5682" s="1" t="s">
        <v>48</v>
      </c>
      <c r="V5682" s="1" t="s">
        <v>48</v>
      </c>
      <c r="W5682" s="1" t="s">
        <v>48</v>
      </c>
      <c r="X5682" s="1" t="s">
        <v>62</v>
      </c>
      <c r="Z5682" s="1" t="s">
        <v>1777</v>
      </c>
      <c r="AA5682" s="1" t="s">
        <v>1777</v>
      </c>
      <c r="AC5682" s="1" t="s">
        <v>103</v>
      </c>
      <c r="AD5682" s="1" t="s">
        <v>5712</v>
      </c>
      <c r="AK5682" s="1" t="s">
        <v>101</v>
      </c>
      <c r="AN5682" s="1" t="s">
        <v>5712</v>
      </c>
      <c r="AP5682" s="1" t="s">
        <v>5712</v>
      </c>
      <c r="AR5682" s="1" t="s">
        <v>5712</v>
      </c>
      <c r="AT5682" s="1" t="s">
        <v>5712</v>
      </c>
      <c r="AV5682" s="1" t="s">
        <v>1778</v>
      </c>
    </row>
    <row r="5683" spans="1:52" x14ac:dyDescent="0.35">
      <c r="A5683" s="1" t="s">
        <v>18905</v>
      </c>
      <c r="B5683" s="1" t="s">
        <v>18287</v>
      </c>
      <c r="C5683" s="1" t="s">
        <v>41</v>
      </c>
      <c r="D5683">
        <v>51</v>
      </c>
      <c r="E5683" s="1" t="s">
        <v>42</v>
      </c>
      <c r="F5683" s="1" t="s">
        <v>72</v>
      </c>
      <c r="G5683" s="1" t="s">
        <v>98</v>
      </c>
      <c r="H5683" s="1" t="s">
        <v>45</v>
      </c>
      <c r="I5683" s="1" t="s">
        <v>74</v>
      </c>
      <c r="J5683" s="1" t="s">
        <v>80</v>
      </c>
      <c r="K5683" s="1" t="s">
        <v>48</v>
      </c>
      <c r="L5683" s="1" t="s">
        <v>48</v>
      </c>
      <c r="M5683" s="1" t="s">
        <v>48</v>
      </c>
      <c r="N5683" s="1" t="s">
        <v>48</v>
      </c>
      <c r="O5683" s="1" t="s">
        <v>48</v>
      </c>
      <c r="P5683" s="1" t="s">
        <v>48</v>
      </c>
      <c r="Q5683" s="1" t="s">
        <v>48</v>
      </c>
      <c r="R5683" s="1" t="s">
        <v>48</v>
      </c>
      <c r="S5683" s="1" t="s">
        <v>48</v>
      </c>
      <c r="T5683" s="1" t="s">
        <v>48</v>
      </c>
      <c r="U5683" s="1" t="s">
        <v>48</v>
      </c>
      <c r="V5683" s="1" t="s">
        <v>48</v>
      </c>
      <c r="W5683" s="1" t="s">
        <v>49</v>
      </c>
      <c r="X5683" s="1" t="s">
        <v>75</v>
      </c>
      <c r="Y5683" s="1" t="s">
        <v>1779</v>
      </c>
      <c r="AC5683" s="1" t="s">
        <v>5712</v>
      </c>
      <c r="AD5683" s="1" t="s">
        <v>5712</v>
      </c>
      <c r="AK5683" s="1" t="s">
        <v>55</v>
      </c>
      <c r="AN5683" s="1" t="s">
        <v>5712</v>
      </c>
      <c r="AP5683" s="1" t="s">
        <v>5712</v>
      </c>
      <c r="AR5683" s="1" t="s">
        <v>5712</v>
      </c>
      <c r="AT5683" s="1" t="s">
        <v>5712</v>
      </c>
      <c r="AV5683" s="1" t="s">
        <v>1780</v>
      </c>
    </row>
    <row r="5684" spans="1:52" x14ac:dyDescent="0.35">
      <c r="A5684" s="1" t="s">
        <v>18906</v>
      </c>
      <c r="B5684" s="1" t="s">
        <v>18287</v>
      </c>
      <c r="C5684" s="1" t="s">
        <v>41</v>
      </c>
      <c r="D5684">
        <v>62</v>
      </c>
      <c r="E5684" s="1" t="s">
        <v>65</v>
      </c>
      <c r="F5684" s="1" t="s">
        <v>66</v>
      </c>
      <c r="G5684" s="1" t="s">
        <v>98</v>
      </c>
      <c r="H5684" s="1" t="s">
        <v>79</v>
      </c>
      <c r="I5684" s="1" t="s">
        <v>99</v>
      </c>
      <c r="J5684" s="1" t="s">
        <v>80</v>
      </c>
      <c r="K5684" s="1" t="s">
        <v>48</v>
      </c>
      <c r="L5684" s="1" t="s">
        <v>48</v>
      </c>
      <c r="M5684" s="1" t="s">
        <v>48</v>
      </c>
      <c r="N5684" s="1" t="s">
        <v>48</v>
      </c>
      <c r="O5684" s="1" t="s">
        <v>48</v>
      </c>
      <c r="P5684" s="1" t="s">
        <v>48</v>
      </c>
      <c r="Q5684" s="1" t="s">
        <v>48</v>
      </c>
      <c r="R5684" s="1" t="s">
        <v>48</v>
      </c>
      <c r="S5684" s="1" t="s">
        <v>48</v>
      </c>
      <c r="T5684" s="1" t="s">
        <v>48</v>
      </c>
      <c r="U5684" s="1" t="s">
        <v>48</v>
      </c>
      <c r="V5684" s="1" t="s">
        <v>49</v>
      </c>
      <c r="W5684" s="1" t="s">
        <v>48</v>
      </c>
      <c r="X5684" s="1" t="s">
        <v>75</v>
      </c>
      <c r="Y5684" s="1" t="s">
        <v>1781</v>
      </c>
      <c r="AC5684" s="1" t="s">
        <v>5712</v>
      </c>
      <c r="AD5684" s="1" t="s">
        <v>5712</v>
      </c>
      <c r="AK5684" s="1" t="s">
        <v>77</v>
      </c>
      <c r="AN5684" s="1" t="s">
        <v>81</v>
      </c>
      <c r="AP5684" s="1" t="s">
        <v>81</v>
      </c>
      <c r="AR5684" s="1" t="s">
        <v>5712</v>
      </c>
      <c r="AT5684" s="1" t="s">
        <v>87</v>
      </c>
      <c r="AU5684" s="1" t="s">
        <v>1782</v>
      </c>
      <c r="AV5684" s="1" t="s">
        <v>1783</v>
      </c>
    </row>
    <row r="5685" spans="1:52" x14ac:dyDescent="0.35">
      <c r="A5685" s="1" t="s">
        <v>18907</v>
      </c>
      <c r="B5685" s="1" t="s">
        <v>18287</v>
      </c>
      <c r="C5685" s="1" t="s">
        <v>41</v>
      </c>
      <c r="D5685">
        <v>49</v>
      </c>
      <c r="E5685" s="1" t="s">
        <v>42</v>
      </c>
      <c r="F5685" s="1" t="s">
        <v>43</v>
      </c>
      <c r="G5685" s="1" t="s">
        <v>98</v>
      </c>
      <c r="H5685" s="1" t="s">
        <v>45</v>
      </c>
      <c r="I5685" s="1" t="s">
        <v>46</v>
      </c>
      <c r="J5685" s="1" t="s">
        <v>80</v>
      </c>
      <c r="K5685" s="1" t="s">
        <v>48</v>
      </c>
      <c r="L5685" s="1" t="s">
        <v>48</v>
      </c>
      <c r="M5685" s="1" t="s">
        <v>48</v>
      </c>
      <c r="N5685" s="1" t="s">
        <v>48</v>
      </c>
      <c r="O5685" s="1" t="s">
        <v>48</v>
      </c>
      <c r="P5685" s="1" t="s">
        <v>48</v>
      </c>
      <c r="Q5685" s="1" t="s">
        <v>48</v>
      </c>
      <c r="R5685" s="1" t="s">
        <v>48</v>
      </c>
      <c r="S5685" s="1" t="s">
        <v>48</v>
      </c>
      <c r="T5685" s="1" t="s">
        <v>48</v>
      </c>
      <c r="U5685" s="1" t="s">
        <v>49</v>
      </c>
      <c r="V5685" s="1" t="s">
        <v>48</v>
      </c>
      <c r="W5685" s="1" t="s">
        <v>48</v>
      </c>
      <c r="X5685" s="1" t="s">
        <v>116</v>
      </c>
      <c r="Y5685" s="1" t="s">
        <v>1784</v>
      </c>
      <c r="AC5685" s="1" t="s">
        <v>5712</v>
      </c>
      <c r="AD5685" s="1" t="s">
        <v>5712</v>
      </c>
      <c r="AK5685" s="1" t="s">
        <v>55</v>
      </c>
      <c r="AN5685" s="1" t="s">
        <v>5712</v>
      </c>
      <c r="AP5685" s="1" t="s">
        <v>5712</v>
      </c>
      <c r="AR5685" s="1" t="s">
        <v>5712</v>
      </c>
      <c r="AT5685" s="1" t="s">
        <v>5712</v>
      </c>
      <c r="AV5685" s="1" t="s">
        <v>1785</v>
      </c>
      <c r="AW5685" s="1" t="s">
        <v>1786</v>
      </c>
    </row>
    <row r="5686" spans="1:52" x14ac:dyDescent="0.35">
      <c r="A5686" s="1" t="s">
        <v>18908</v>
      </c>
      <c r="B5686" s="1" t="s">
        <v>18287</v>
      </c>
      <c r="C5686" s="1" t="s">
        <v>41</v>
      </c>
      <c r="D5686">
        <v>70</v>
      </c>
      <c r="E5686" s="1" t="s">
        <v>65</v>
      </c>
      <c r="F5686" s="1" t="s">
        <v>66</v>
      </c>
      <c r="G5686" s="1" t="s">
        <v>44</v>
      </c>
      <c r="H5686" s="1" t="s">
        <v>67</v>
      </c>
      <c r="I5686" s="1" t="s">
        <v>110</v>
      </c>
      <c r="J5686" s="1" t="s">
        <v>47</v>
      </c>
      <c r="K5686" s="1" t="s">
        <v>49</v>
      </c>
      <c r="L5686" s="1" t="s">
        <v>48</v>
      </c>
      <c r="M5686" s="1" t="s">
        <v>48</v>
      </c>
      <c r="N5686" s="1" t="s">
        <v>48</v>
      </c>
      <c r="O5686" s="1" t="s">
        <v>48</v>
      </c>
      <c r="P5686" s="1" t="s">
        <v>48</v>
      </c>
      <c r="Q5686" s="1" t="s">
        <v>48</v>
      </c>
      <c r="R5686" s="1" t="s">
        <v>48</v>
      </c>
      <c r="S5686" s="1" t="s">
        <v>48</v>
      </c>
      <c r="T5686" s="1" t="s">
        <v>49</v>
      </c>
      <c r="U5686" s="1" t="s">
        <v>48</v>
      </c>
      <c r="V5686" s="1" t="s">
        <v>48</v>
      </c>
      <c r="W5686" s="1" t="s">
        <v>48</v>
      </c>
      <c r="X5686" s="1" t="s">
        <v>62</v>
      </c>
      <c r="Z5686" s="1" t="s">
        <v>1787</v>
      </c>
      <c r="AA5686" s="1" t="s">
        <v>1787</v>
      </c>
      <c r="AC5686" s="1" t="s">
        <v>129</v>
      </c>
      <c r="AD5686" s="1" t="s">
        <v>5712</v>
      </c>
      <c r="AK5686" s="1" t="s">
        <v>77</v>
      </c>
      <c r="AN5686" s="1" t="s">
        <v>5712</v>
      </c>
      <c r="AP5686" s="1" t="s">
        <v>5712</v>
      </c>
      <c r="AR5686" s="1" t="s">
        <v>5712</v>
      </c>
      <c r="AT5686" s="1" t="s">
        <v>5712</v>
      </c>
      <c r="AV5686" s="1" t="s">
        <v>1788</v>
      </c>
    </row>
    <row r="5687" spans="1:52" x14ac:dyDescent="0.35">
      <c r="A5687" s="1" t="s">
        <v>18909</v>
      </c>
      <c r="B5687" s="1" t="s">
        <v>18287</v>
      </c>
      <c r="C5687" s="1" t="s">
        <v>71</v>
      </c>
      <c r="D5687">
        <v>41</v>
      </c>
      <c r="E5687" s="1" t="s">
        <v>42</v>
      </c>
      <c r="F5687" s="1" t="s">
        <v>43</v>
      </c>
      <c r="G5687" s="1" t="s">
        <v>44</v>
      </c>
      <c r="H5687" s="1" t="s">
        <v>45</v>
      </c>
      <c r="I5687" s="1" t="s">
        <v>74</v>
      </c>
      <c r="J5687" s="1" t="s">
        <v>80</v>
      </c>
      <c r="K5687" s="1" t="s">
        <v>48</v>
      </c>
      <c r="L5687" s="1" t="s">
        <v>48</v>
      </c>
      <c r="M5687" s="1" t="s">
        <v>48</v>
      </c>
      <c r="N5687" s="1" t="s">
        <v>48</v>
      </c>
      <c r="O5687" s="1" t="s">
        <v>48</v>
      </c>
      <c r="P5687" s="1" t="s">
        <v>48</v>
      </c>
      <c r="Q5687" s="1" t="s">
        <v>48</v>
      </c>
      <c r="R5687" s="1" t="s">
        <v>48</v>
      </c>
      <c r="S5687" s="1" t="s">
        <v>48</v>
      </c>
      <c r="T5687" s="1" t="s">
        <v>48</v>
      </c>
      <c r="U5687" s="1" t="s">
        <v>49</v>
      </c>
      <c r="V5687" s="1" t="s">
        <v>48</v>
      </c>
      <c r="W5687" s="1" t="s">
        <v>48</v>
      </c>
      <c r="X5687" s="1" t="s">
        <v>62</v>
      </c>
      <c r="AC5687" s="1" t="s">
        <v>5712</v>
      </c>
      <c r="AD5687" s="1" t="s">
        <v>5712</v>
      </c>
      <c r="AK5687" s="1" t="s">
        <v>101</v>
      </c>
      <c r="AN5687" s="1" t="s">
        <v>5712</v>
      </c>
      <c r="AP5687" s="1" t="s">
        <v>5712</v>
      </c>
      <c r="AR5687" s="1" t="s">
        <v>5712</v>
      </c>
      <c r="AT5687" s="1" t="s">
        <v>5712</v>
      </c>
      <c r="AV5687" s="1" t="s">
        <v>1789</v>
      </c>
      <c r="AX5687" s="1" t="s">
        <v>1790</v>
      </c>
    </row>
    <row r="5688" spans="1:52" x14ac:dyDescent="0.35">
      <c r="A5688" s="1" t="s">
        <v>18910</v>
      </c>
      <c r="B5688" s="1" t="s">
        <v>18287</v>
      </c>
      <c r="C5688" s="1" t="s">
        <v>41</v>
      </c>
      <c r="D5688">
        <v>26</v>
      </c>
      <c r="E5688" s="1" t="s">
        <v>57</v>
      </c>
      <c r="F5688" s="1" t="s">
        <v>58</v>
      </c>
      <c r="G5688" s="1" t="s">
        <v>59</v>
      </c>
      <c r="H5688" s="1" t="s">
        <v>79</v>
      </c>
      <c r="I5688" s="1" t="s">
        <v>110</v>
      </c>
      <c r="J5688" s="1" t="s">
        <v>80</v>
      </c>
      <c r="K5688" s="1" t="s">
        <v>48</v>
      </c>
      <c r="L5688" s="1" t="s">
        <v>48</v>
      </c>
      <c r="M5688" s="1" t="s">
        <v>48</v>
      </c>
      <c r="N5688" s="1" t="s">
        <v>48</v>
      </c>
      <c r="O5688" s="1" t="s">
        <v>48</v>
      </c>
      <c r="P5688" s="1" t="s">
        <v>48</v>
      </c>
      <c r="Q5688" s="1" t="s">
        <v>48</v>
      </c>
      <c r="R5688" s="1" t="s">
        <v>48</v>
      </c>
      <c r="S5688" s="1" t="s">
        <v>48</v>
      </c>
      <c r="T5688" s="1" t="s">
        <v>48</v>
      </c>
      <c r="U5688" s="1" t="s">
        <v>48</v>
      </c>
      <c r="V5688" s="1" t="s">
        <v>48</v>
      </c>
      <c r="W5688" s="1" t="s">
        <v>49</v>
      </c>
      <c r="X5688" s="1" t="s">
        <v>51</v>
      </c>
      <c r="Y5688" s="1" t="s">
        <v>1791</v>
      </c>
      <c r="Z5688" s="1" t="s">
        <v>1792</v>
      </c>
      <c r="AA5688" s="1" t="s">
        <v>1792</v>
      </c>
      <c r="AC5688" s="1" t="s">
        <v>94</v>
      </c>
      <c r="AD5688" s="1" t="s">
        <v>5712</v>
      </c>
      <c r="AK5688" s="1" t="s">
        <v>101</v>
      </c>
      <c r="AN5688" s="1" t="s">
        <v>81</v>
      </c>
      <c r="AP5688" s="1" t="s">
        <v>131</v>
      </c>
      <c r="AQ5688" s="1" t="s">
        <v>1793</v>
      </c>
      <c r="AR5688" s="1" t="s">
        <v>87</v>
      </c>
      <c r="AS5688" s="1" t="s">
        <v>1794</v>
      </c>
      <c r="AT5688" s="1" t="s">
        <v>82</v>
      </c>
      <c r="AU5688" s="1" t="s">
        <v>1795</v>
      </c>
      <c r="AV5688" s="1" t="s">
        <v>1796</v>
      </c>
      <c r="AW5688" s="1" t="s">
        <v>1797</v>
      </c>
    </row>
    <row r="5689" spans="1:52" x14ac:dyDescent="0.35">
      <c r="A5689" s="1" t="s">
        <v>18911</v>
      </c>
      <c r="B5689" s="1" t="s">
        <v>18287</v>
      </c>
      <c r="C5689" s="1" t="s">
        <v>71</v>
      </c>
      <c r="D5689">
        <v>47</v>
      </c>
      <c r="E5689" s="1" t="s">
        <v>42</v>
      </c>
      <c r="F5689" s="1" t="s">
        <v>43</v>
      </c>
      <c r="G5689" s="1" t="s">
        <v>59</v>
      </c>
      <c r="H5689" s="1" t="s">
        <v>109</v>
      </c>
      <c r="I5689" s="1" t="s">
        <v>99</v>
      </c>
      <c r="J5689" s="1" t="s">
        <v>47</v>
      </c>
      <c r="K5689" s="1" t="s">
        <v>48</v>
      </c>
      <c r="L5689" s="1" t="s">
        <v>48</v>
      </c>
      <c r="M5689" s="1" t="s">
        <v>49</v>
      </c>
      <c r="N5689" s="1" t="s">
        <v>48</v>
      </c>
      <c r="O5689" s="1" t="s">
        <v>48</v>
      </c>
      <c r="P5689" s="1" t="s">
        <v>48</v>
      </c>
      <c r="Q5689" s="1" t="s">
        <v>48</v>
      </c>
      <c r="R5689" s="1" t="s">
        <v>48</v>
      </c>
      <c r="S5689" s="1" t="s">
        <v>48</v>
      </c>
      <c r="T5689" s="1" t="s">
        <v>48</v>
      </c>
      <c r="U5689" s="1" t="s">
        <v>48</v>
      </c>
      <c r="V5689" s="1" t="s">
        <v>48</v>
      </c>
      <c r="W5689" s="1" t="s">
        <v>48</v>
      </c>
      <c r="X5689" s="1" t="s">
        <v>62</v>
      </c>
      <c r="AC5689" s="1" t="s">
        <v>5712</v>
      </c>
      <c r="AD5689" s="1" t="s">
        <v>5712</v>
      </c>
      <c r="AK5689" s="1" t="s">
        <v>77</v>
      </c>
      <c r="AN5689" s="1" t="s">
        <v>5712</v>
      </c>
      <c r="AP5689" s="1" t="s">
        <v>5712</v>
      </c>
      <c r="AR5689" s="1" t="s">
        <v>5712</v>
      </c>
      <c r="AT5689" s="1" t="s">
        <v>5712</v>
      </c>
      <c r="AV5689" s="1" t="s">
        <v>1798</v>
      </c>
    </row>
    <row r="5690" spans="1:52" x14ac:dyDescent="0.35">
      <c r="A5690" s="1" t="s">
        <v>18912</v>
      </c>
      <c r="B5690" s="1" t="s">
        <v>18287</v>
      </c>
      <c r="C5690" s="1" t="s">
        <v>41</v>
      </c>
      <c r="D5690">
        <v>72</v>
      </c>
      <c r="E5690" s="1" t="s">
        <v>65</v>
      </c>
      <c r="F5690" s="1" t="s">
        <v>66</v>
      </c>
      <c r="G5690" s="1" t="s">
        <v>44</v>
      </c>
      <c r="H5690" s="1" t="s">
        <v>79</v>
      </c>
      <c r="I5690" s="1" t="s">
        <v>90</v>
      </c>
      <c r="J5690" s="1" t="s">
        <v>80</v>
      </c>
      <c r="K5690" s="1" t="s">
        <v>48</v>
      </c>
      <c r="L5690" s="1" t="s">
        <v>48</v>
      </c>
      <c r="M5690" s="1" t="s">
        <v>48</v>
      </c>
      <c r="N5690" s="1" t="s">
        <v>48</v>
      </c>
      <c r="O5690" s="1" t="s">
        <v>48</v>
      </c>
      <c r="P5690" s="1" t="s">
        <v>48</v>
      </c>
      <c r="Q5690" s="1" t="s">
        <v>48</v>
      </c>
      <c r="R5690" s="1" t="s">
        <v>48</v>
      </c>
      <c r="S5690" s="1" t="s">
        <v>48</v>
      </c>
      <c r="T5690" s="1" t="s">
        <v>48</v>
      </c>
      <c r="U5690" s="1" t="s">
        <v>48</v>
      </c>
      <c r="V5690" s="1" t="s">
        <v>49</v>
      </c>
      <c r="W5690" s="1" t="s">
        <v>48</v>
      </c>
      <c r="X5690" s="1" t="s">
        <v>116</v>
      </c>
      <c r="Y5690" s="1" t="s">
        <v>1799</v>
      </c>
      <c r="AC5690" s="1" t="s">
        <v>5712</v>
      </c>
      <c r="AD5690" s="1" t="s">
        <v>5712</v>
      </c>
      <c r="AK5690" s="1" t="s">
        <v>55</v>
      </c>
      <c r="AN5690" s="1" t="s">
        <v>5712</v>
      </c>
      <c r="AP5690" s="1" t="s">
        <v>5712</v>
      </c>
      <c r="AR5690" s="1" t="s">
        <v>5712</v>
      </c>
      <c r="AT5690" s="1" t="s">
        <v>5712</v>
      </c>
      <c r="AV5690" s="1" t="s">
        <v>1800</v>
      </c>
    </row>
    <row r="5691" spans="1:52" x14ac:dyDescent="0.35">
      <c r="A5691" s="1" t="s">
        <v>18913</v>
      </c>
      <c r="B5691" s="1" t="s">
        <v>18287</v>
      </c>
      <c r="C5691" s="1" t="s">
        <v>71</v>
      </c>
      <c r="D5691">
        <v>37</v>
      </c>
      <c r="E5691" s="1" t="s">
        <v>42</v>
      </c>
      <c r="F5691" s="1" t="s">
        <v>107</v>
      </c>
      <c r="G5691" s="1" t="s">
        <v>73</v>
      </c>
      <c r="H5691" s="1" t="s">
        <v>45</v>
      </c>
      <c r="I5691" s="1" t="s">
        <v>110</v>
      </c>
      <c r="J5691" s="1" t="s">
        <v>47</v>
      </c>
      <c r="K5691" s="1" t="s">
        <v>48</v>
      </c>
      <c r="L5691" s="1" t="s">
        <v>48</v>
      </c>
      <c r="M5691" s="1" t="s">
        <v>48</v>
      </c>
      <c r="N5691" s="1" t="s">
        <v>49</v>
      </c>
      <c r="O5691" s="1" t="s">
        <v>48</v>
      </c>
      <c r="P5691" s="1" t="s">
        <v>48</v>
      </c>
      <c r="Q5691" s="1" t="s">
        <v>48</v>
      </c>
      <c r="R5691" s="1" t="s">
        <v>48</v>
      </c>
      <c r="S5691" s="1" t="s">
        <v>48</v>
      </c>
      <c r="T5691" s="1" t="s">
        <v>48</v>
      </c>
      <c r="U5691" s="1" t="s">
        <v>48</v>
      </c>
      <c r="V5691" s="1" t="s">
        <v>48</v>
      </c>
      <c r="W5691" s="1" t="s">
        <v>48</v>
      </c>
      <c r="X5691" s="1" t="s">
        <v>145</v>
      </c>
      <c r="Y5691" s="1" t="s">
        <v>1801</v>
      </c>
      <c r="Z5691" s="1" t="s">
        <v>325</v>
      </c>
      <c r="AA5691" s="1" t="s">
        <v>325</v>
      </c>
      <c r="AC5691" s="1" t="s">
        <v>129</v>
      </c>
      <c r="AD5691" s="1" t="s">
        <v>5712</v>
      </c>
      <c r="AK5691" s="1" t="s">
        <v>63</v>
      </c>
      <c r="AN5691" s="1" t="s">
        <v>5712</v>
      </c>
      <c r="AP5691" s="1" t="s">
        <v>5712</v>
      </c>
      <c r="AR5691" s="1" t="s">
        <v>5712</v>
      </c>
      <c r="AT5691" s="1" t="s">
        <v>5712</v>
      </c>
      <c r="AV5691" s="1" t="s">
        <v>1802</v>
      </c>
    </row>
    <row r="5692" spans="1:52" x14ac:dyDescent="0.35">
      <c r="A5692" s="1" t="s">
        <v>18914</v>
      </c>
      <c r="B5692" s="1" t="s">
        <v>18287</v>
      </c>
      <c r="C5692" s="1" t="s">
        <v>71</v>
      </c>
      <c r="D5692">
        <v>52</v>
      </c>
      <c r="E5692" s="1" t="s">
        <v>42</v>
      </c>
      <c r="F5692" s="1" t="s">
        <v>43</v>
      </c>
      <c r="G5692" s="1" t="s">
        <v>59</v>
      </c>
      <c r="H5692" s="1" t="s">
        <v>67</v>
      </c>
      <c r="I5692" s="1" t="s">
        <v>125</v>
      </c>
      <c r="J5692" s="1" t="s">
        <v>47</v>
      </c>
      <c r="K5692" s="1" t="s">
        <v>48</v>
      </c>
      <c r="L5692" s="1" t="s">
        <v>48</v>
      </c>
      <c r="M5692" s="1" t="s">
        <v>48</v>
      </c>
      <c r="N5692" s="1" t="s">
        <v>48</v>
      </c>
      <c r="O5692" s="1" t="s">
        <v>48</v>
      </c>
      <c r="P5692" s="1" t="s">
        <v>48</v>
      </c>
      <c r="Q5692" s="1" t="s">
        <v>48</v>
      </c>
      <c r="R5692" s="1" t="s">
        <v>49</v>
      </c>
      <c r="S5692" s="1" t="s">
        <v>48</v>
      </c>
      <c r="T5692" s="1" t="s">
        <v>48</v>
      </c>
      <c r="U5692" s="1" t="s">
        <v>48</v>
      </c>
      <c r="V5692" s="1" t="s">
        <v>48</v>
      </c>
      <c r="W5692" s="1" t="s">
        <v>48</v>
      </c>
      <c r="X5692" s="1" t="s">
        <v>51</v>
      </c>
      <c r="Y5692" s="1" t="s">
        <v>1803</v>
      </c>
      <c r="Z5692" s="1" t="s">
        <v>1804</v>
      </c>
      <c r="AA5692" s="1" t="s">
        <v>1804</v>
      </c>
      <c r="AC5692" s="1" t="s">
        <v>120</v>
      </c>
      <c r="AD5692" s="1" t="s">
        <v>5712</v>
      </c>
      <c r="AK5692" s="1" t="s">
        <v>55</v>
      </c>
      <c r="AN5692" s="1" t="s">
        <v>5712</v>
      </c>
      <c r="AP5692" s="1" t="s">
        <v>131</v>
      </c>
      <c r="AQ5692" s="1" t="s">
        <v>351</v>
      </c>
      <c r="AR5692" s="1" t="s">
        <v>87</v>
      </c>
      <c r="AS5692" s="1" t="s">
        <v>1805</v>
      </c>
      <c r="AT5692" s="1" t="s">
        <v>5712</v>
      </c>
      <c r="AV5692" s="1" t="s">
        <v>1806</v>
      </c>
    </row>
    <row r="5693" spans="1:52" x14ac:dyDescent="0.35">
      <c r="A5693" s="1" t="s">
        <v>18915</v>
      </c>
      <c r="B5693" s="1" t="s">
        <v>18287</v>
      </c>
      <c r="C5693" s="1" t="s">
        <v>71</v>
      </c>
      <c r="D5693">
        <v>54</v>
      </c>
      <c r="E5693" s="1" t="s">
        <v>42</v>
      </c>
      <c r="F5693" s="1" t="s">
        <v>43</v>
      </c>
      <c r="G5693" s="1" t="s">
        <v>59</v>
      </c>
      <c r="H5693" s="1" t="s">
        <v>45</v>
      </c>
      <c r="I5693" s="1" t="s">
        <v>110</v>
      </c>
      <c r="J5693" s="1" t="s">
        <v>47</v>
      </c>
      <c r="K5693" s="1" t="s">
        <v>48</v>
      </c>
      <c r="L5693" s="1" t="s">
        <v>48</v>
      </c>
      <c r="M5693" s="1" t="s">
        <v>49</v>
      </c>
      <c r="N5693" s="1" t="s">
        <v>48</v>
      </c>
      <c r="O5693" s="1" t="s">
        <v>48</v>
      </c>
      <c r="P5693" s="1" t="s">
        <v>48</v>
      </c>
      <c r="Q5693" s="1" t="s">
        <v>48</v>
      </c>
      <c r="R5693" s="1" t="s">
        <v>48</v>
      </c>
      <c r="S5693" s="1" t="s">
        <v>48</v>
      </c>
      <c r="T5693" s="1" t="s">
        <v>48</v>
      </c>
      <c r="U5693" s="1" t="s">
        <v>48</v>
      </c>
      <c r="V5693" s="1" t="s">
        <v>48</v>
      </c>
      <c r="W5693" s="1" t="s">
        <v>48</v>
      </c>
      <c r="X5693" s="1" t="s">
        <v>62</v>
      </c>
      <c r="AC5693" s="1" t="s">
        <v>5712</v>
      </c>
      <c r="AD5693" s="1" t="s">
        <v>5712</v>
      </c>
      <c r="AK5693" s="1" t="s">
        <v>77</v>
      </c>
      <c r="AN5693" s="1" t="s">
        <v>5712</v>
      </c>
      <c r="AP5693" s="1" t="s">
        <v>5712</v>
      </c>
      <c r="AR5693" s="1" t="s">
        <v>5712</v>
      </c>
      <c r="AT5693" s="1" t="s">
        <v>5712</v>
      </c>
      <c r="AV5693" s="1" t="s">
        <v>1807</v>
      </c>
    </row>
    <row r="5694" spans="1:52" x14ac:dyDescent="0.35">
      <c r="A5694" s="1" t="s">
        <v>18916</v>
      </c>
      <c r="B5694" s="1" t="s">
        <v>18287</v>
      </c>
      <c r="C5694" s="1" t="s">
        <v>41</v>
      </c>
      <c r="D5694">
        <v>48</v>
      </c>
      <c r="E5694" s="1" t="s">
        <v>42</v>
      </c>
      <c r="F5694" s="1" t="s">
        <v>107</v>
      </c>
      <c r="G5694" s="1" t="s">
        <v>98</v>
      </c>
      <c r="H5694" s="1" t="s">
        <v>144</v>
      </c>
      <c r="I5694" s="1" t="s">
        <v>110</v>
      </c>
      <c r="J5694" s="1" t="s">
        <v>80</v>
      </c>
      <c r="K5694" s="1" t="s">
        <v>48</v>
      </c>
      <c r="L5694" s="1" t="s">
        <v>48</v>
      </c>
      <c r="M5694" s="1" t="s">
        <v>48</v>
      </c>
      <c r="N5694" s="1" t="s">
        <v>48</v>
      </c>
      <c r="O5694" s="1" t="s">
        <v>48</v>
      </c>
      <c r="P5694" s="1" t="s">
        <v>48</v>
      </c>
      <c r="Q5694" s="1" t="s">
        <v>48</v>
      </c>
      <c r="R5694" s="1" t="s">
        <v>48</v>
      </c>
      <c r="S5694" s="1" t="s">
        <v>48</v>
      </c>
      <c r="T5694" s="1" t="s">
        <v>49</v>
      </c>
      <c r="U5694" s="1" t="s">
        <v>48</v>
      </c>
      <c r="V5694" s="1" t="s">
        <v>48</v>
      </c>
      <c r="W5694" s="1" t="s">
        <v>48</v>
      </c>
      <c r="X5694" s="1" t="s">
        <v>62</v>
      </c>
      <c r="AC5694" s="1" t="s">
        <v>5712</v>
      </c>
      <c r="AD5694" s="1" t="s">
        <v>5712</v>
      </c>
      <c r="AK5694" s="1" t="s">
        <v>55</v>
      </c>
      <c r="AN5694" s="1" t="s">
        <v>5712</v>
      </c>
      <c r="AP5694" s="1" t="s">
        <v>131</v>
      </c>
      <c r="AQ5694" s="1" t="s">
        <v>1808</v>
      </c>
      <c r="AR5694" s="1" t="s">
        <v>87</v>
      </c>
      <c r="AS5694" s="1" t="s">
        <v>1809</v>
      </c>
      <c r="AT5694" s="1" t="s">
        <v>5712</v>
      </c>
      <c r="AV5694" s="1" t="s">
        <v>1810</v>
      </c>
    </row>
    <row r="5695" spans="1:52" x14ac:dyDescent="0.35">
      <c r="A5695" s="1" t="s">
        <v>18917</v>
      </c>
      <c r="B5695" s="1" t="s">
        <v>18287</v>
      </c>
      <c r="C5695" s="1" t="s">
        <v>71</v>
      </c>
      <c r="D5695">
        <v>48</v>
      </c>
      <c r="E5695" s="1" t="s">
        <v>42</v>
      </c>
      <c r="F5695" s="1" t="s">
        <v>72</v>
      </c>
      <c r="G5695" s="1" t="s">
        <v>59</v>
      </c>
      <c r="H5695" s="1" t="s">
        <v>45</v>
      </c>
      <c r="I5695" s="1" t="s">
        <v>74</v>
      </c>
      <c r="J5695" s="1" t="s">
        <v>47</v>
      </c>
      <c r="K5695" s="1" t="s">
        <v>48</v>
      </c>
      <c r="L5695" s="1" t="s">
        <v>48</v>
      </c>
      <c r="M5695" s="1" t="s">
        <v>48</v>
      </c>
      <c r="N5695" s="1" t="s">
        <v>48</v>
      </c>
      <c r="O5695" s="1" t="s">
        <v>48</v>
      </c>
      <c r="P5695" s="1" t="s">
        <v>48</v>
      </c>
      <c r="Q5695" s="1" t="s">
        <v>48</v>
      </c>
      <c r="R5695" s="1" t="s">
        <v>48</v>
      </c>
      <c r="S5695" s="1" t="s">
        <v>49</v>
      </c>
      <c r="T5695" s="1" t="s">
        <v>48</v>
      </c>
      <c r="U5695" s="1" t="s">
        <v>48</v>
      </c>
      <c r="V5695" s="1" t="s">
        <v>48</v>
      </c>
      <c r="W5695" s="1" t="s">
        <v>48</v>
      </c>
      <c r="X5695" s="1" t="s">
        <v>51</v>
      </c>
      <c r="Y5695" s="1" t="s">
        <v>1811</v>
      </c>
      <c r="Z5695" s="1" t="s">
        <v>1812</v>
      </c>
      <c r="AA5695" s="1" t="s">
        <v>1812</v>
      </c>
      <c r="AC5695" s="1" t="s">
        <v>120</v>
      </c>
      <c r="AD5695" s="1" t="s">
        <v>5712</v>
      </c>
      <c r="AK5695" s="1" t="s">
        <v>77</v>
      </c>
      <c r="AN5695" s="1" t="s">
        <v>5712</v>
      </c>
      <c r="AP5695" s="1" t="s">
        <v>5712</v>
      </c>
      <c r="AR5695" s="1" t="s">
        <v>5712</v>
      </c>
      <c r="AT5695" s="1" t="s">
        <v>5712</v>
      </c>
      <c r="AV5695" s="1" t="s">
        <v>1813</v>
      </c>
    </row>
    <row r="5696" spans="1:52" x14ac:dyDescent="0.35">
      <c r="A5696" s="1" t="s">
        <v>18918</v>
      </c>
      <c r="B5696" s="1" t="s">
        <v>18287</v>
      </c>
      <c r="C5696" s="1" t="s">
        <v>41</v>
      </c>
      <c r="D5696">
        <v>35</v>
      </c>
      <c r="E5696" s="1" t="s">
        <v>42</v>
      </c>
      <c r="F5696" s="1" t="s">
        <v>43</v>
      </c>
      <c r="G5696" s="1" t="s">
        <v>85</v>
      </c>
      <c r="H5696" s="1" t="s">
        <v>45</v>
      </c>
      <c r="I5696" s="1" t="s">
        <v>74</v>
      </c>
      <c r="J5696" s="1" t="s">
        <v>80</v>
      </c>
      <c r="K5696" s="1" t="s">
        <v>48</v>
      </c>
      <c r="L5696" s="1" t="s">
        <v>48</v>
      </c>
      <c r="M5696" s="1" t="s">
        <v>48</v>
      </c>
      <c r="N5696" s="1" t="s">
        <v>48</v>
      </c>
      <c r="O5696" s="1" t="s">
        <v>48</v>
      </c>
      <c r="P5696" s="1" t="s">
        <v>48</v>
      </c>
      <c r="Q5696" s="1" t="s">
        <v>48</v>
      </c>
      <c r="R5696" s="1" t="s">
        <v>48</v>
      </c>
      <c r="S5696" s="1" t="s">
        <v>48</v>
      </c>
      <c r="T5696" s="1" t="s">
        <v>49</v>
      </c>
      <c r="U5696" s="1" t="s">
        <v>48</v>
      </c>
      <c r="V5696" s="1" t="s">
        <v>48</v>
      </c>
      <c r="W5696" s="1" t="s">
        <v>48</v>
      </c>
      <c r="X5696" s="1" t="s">
        <v>62</v>
      </c>
      <c r="AC5696" s="1" t="s">
        <v>5712</v>
      </c>
      <c r="AD5696" s="1" t="s">
        <v>5712</v>
      </c>
      <c r="AK5696" s="1" t="s">
        <v>55</v>
      </c>
      <c r="AN5696" s="1" t="s">
        <v>5712</v>
      </c>
      <c r="AP5696" s="1" t="s">
        <v>5712</v>
      </c>
      <c r="AR5696" s="1" t="s">
        <v>5712</v>
      </c>
      <c r="AT5696" s="1" t="s">
        <v>5712</v>
      </c>
      <c r="AV5696" s="1" t="s">
        <v>1814</v>
      </c>
    </row>
    <row r="5697" spans="1:52" x14ac:dyDescent="0.35">
      <c r="A5697" s="1" t="s">
        <v>18919</v>
      </c>
      <c r="B5697" s="1" t="s">
        <v>18287</v>
      </c>
      <c r="C5697" s="1" t="s">
        <v>41</v>
      </c>
      <c r="D5697">
        <v>27</v>
      </c>
      <c r="E5697" s="1" t="s">
        <v>57</v>
      </c>
      <c r="F5697" s="1" t="s">
        <v>58</v>
      </c>
      <c r="G5697" s="1" t="s">
        <v>98</v>
      </c>
      <c r="H5697" s="1" t="s">
        <v>79</v>
      </c>
      <c r="I5697" s="1" t="s">
        <v>68</v>
      </c>
      <c r="J5697" s="1" t="s">
        <v>80</v>
      </c>
      <c r="K5697" s="1" t="s">
        <v>48</v>
      </c>
      <c r="L5697" s="1" t="s">
        <v>48</v>
      </c>
      <c r="M5697" s="1" t="s">
        <v>48</v>
      </c>
      <c r="N5697" s="1" t="s">
        <v>48</v>
      </c>
      <c r="O5697" s="1" t="s">
        <v>48</v>
      </c>
      <c r="P5697" s="1" t="s">
        <v>48</v>
      </c>
      <c r="Q5697" s="1" t="s">
        <v>48</v>
      </c>
      <c r="R5697" s="1" t="s">
        <v>48</v>
      </c>
      <c r="S5697" s="1" t="s">
        <v>48</v>
      </c>
      <c r="T5697" s="1" t="s">
        <v>48</v>
      </c>
      <c r="U5697" s="1" t="s">
        <v>49</v>
      </c>
      <c r="V5697" s="1" t="s">
        <v>48</v>
      </c>
      <c r="W5697" s="1" t="s">
        <v>48</v>
      </c>
      <c r="X5697" s="1" t="s">
        <v>62</v>
      </c>
      <c r="AC5697" s="1" t="s">
        <v>5712</v>
      </c>
      <c r="AD5697" s="1" t="s">
        <v>5712</v>
      </c>
      <c r="AK5697" s="1" t="s">
        <v>101</v>
      </c>
      <c r="AN5697" s="1" t="s">
        <v>5712</v>
      </c>
      <c r="AP5697" s="1" t="s">
        <v>5712</v>
      </c>
      <c r="AR5697" s="1" t="s">
        <v>5712</v>
      </c>
      <c r="AT5697" s="1" t="s">
        <v>5712</v>
      </c>
      <c r="AV5697" s="1" t="s">
        <v>1815</v>
      </c>
    </row>
    <row r="5698" spans="1:52" x14ac:dyDescent="0.35">
      <c r="A5698" s="1" t="s">
        <v>18920</v>
      </c>
      <c r="B5698" s="1" t="s">
        <v>18287</v>
      </c>
      <c r="C5698" s="1" t="s">
        <v>41</v>
      </c>
      <c r="D5698">
        <v>73</v>
      </c>
      <c r="E5698" s="1" t="s">
        <v>65</v>
      </c>
      <c r="F5698" s="1" t="s">
        <v>107</v>
      </c>
      <c r="G5698" s="1" t="s">
        <v>44</v>
      </c>
      <c r="H5698" s="1" t="s">
        <v>67</v>
      </c>
      <c r="I5698" s="1" t="s">
        <v>90</v>
      </c>
      <c r="J5698" s="1" t="s">
        <v>47</v>
      </c>
      <c r="K5698" s="1" t="s">
        <v>49</v>
      </c>
      <c r="L5698" s="1" t="s">
        <v>48</v>
      </c>
      <c r="M5698" s="1" t="s">
        <v>48</v>
      </c>
      <c r="N5698" s="1" t="s">
        <v>48</v>
      </c>
      <c r="O5698" s="1" t="s">
        <v>48</v>
      </c>
      <c r="P5698" s="1" t="s">
        <v>48</v>
      </c>
      <c r="Q5698" s="1" t="s">
        <v>48</v>
      </c>
      <c r="R5698" s="1" t="s">
        <v>48</v>
      </c>
      <c r="S5698" s="1" t="s">
        <v>48</v>
      </c>
      <c r="T5698" s="1" t="s">
        <v>49</v>
      </c>
      <c r="U5698" s="1" t="s">
        <v>48</v>
      </c>
      <c r="V5698" s="1" t="s">
        <v>48</v>
      </c>
      <c r="W5698" s="1" t="s">
        <v>48</v>
      </c>
      <c r="X5698" s="1" t="s">
        <v>51</v>
      </c>
      <c r="Y5698" s="1" t="s">
        <v>1816</v>
      </c>
      <c r="Z5698" s="1" t="s">
        <v>1817</v>
      </c>
      <c r="AA5698" s="1" t="s">
        <v>1817</v>
      </c>
      <c r="AC5698" s="1" t="s">
        <v>120</v>
      </c>
      <c r="AD5698" s="1" t="s">
        <v>5712</v>
      </c>
      <c r="AK5698" s="1" t="s">
        <v>77</v>
      </c>
      <c r="AN5698" s="1" t="s">
        <v>81</v>
      </c>
      <c r="AP5698" s="1" t="s">
        <v>131</v>
      </c>
      <c r="AQ5698" s="1" t="s">
        <v>48</v>
      </c>
      <c r="AR5698" s="1" t="s">
        <v>87</v>
      </c>
      <c r="AS5698" s="1" t="s">
        <v>705</v>
      </c>
      <c r="AT5698" s="1" t="s">
        <v>82</v>
      </c>
      <c r="AU5698" s="1" t="s">
        <v>1818</v>
      </c>
      <c r="AV5698" s="1" t="s">
        <v>1819</v>
      </c>
      <c r="AX5698" s="1" t="s">
        <v>351</v>
      </c>
    </row>
    <row r="5699" spans="1:52" x14ac:dyDescent="0.35">
      <c r="A5699" s="1" t="s">
        <v>18921</v>
      </c>
      <c r="B5699" s="1" t="s">
        <v>18287</v>
      </c>
      <c r="C5699" s="1" t="s">
        <v>71</v>
      </c>
      <c r="D5699">
        <v>77</v>
      </c>
      <c r="E5699" s="1" t="s">
        <v>65</v>
      </c>
      <c r="F5699" s="1" t="s">
        <v>66</v>
      </c>
      <c r="G5699" s="1" t="s">
        <v>98</v>
      </c>
      <c r="H5699" s="1" t="s">
        <v>67</v>
      </c>
      <c r="I5699" s="1" t="s">
        <v>46</v>
      </c>
      <c r="J5699" s="1" t="s">
        <v>47</v>
      </c>
      <c r="K5699" s="1" t="s">
        <v>49</v>
      </c>
      <c r="L5699" s="1" t="s">
        <v>48</v>
      </c>
      <c r="M5699" s="1" t="s">
        <v>48</v>
      </c>
      <c r="N5699" s="1" t="s">
        <v>48</v>
      </c>
      <c r="O5699" s="1" t="s">
        <v>48</v>
      </c>
      <c r="P5699" s="1" t="s">
        <v>48</v>
      </c>
      <c r="Q5699" s="1" t="s">
        <v>48</v>
      </c>
      <c r="R5699" s="1" t="s">
        <v>48</v>
      </c>
      <c r="S5699" s="1" t="s">
        <v>48</v>
      </c>
      <c r="T5699" s="1" t="s">
        <v>49</v>
      </c>
      <c r="U5699" s="1" t="s">
        <v>48</v>
      </c>
      <c r="V5699" s="1" t="s">
        <v>48</v>
      </c>
      <c r="W5699" s="1" t="s">
        <v>48</v>
      </c>
      <c r="X5699" s="1" t="s">
        <v>62</v>
      </c>
      <c r="AC5699" s="1" t="s">
        <v>5712</v>
      </c>
      <c r="AD5699" s="1" t="s">
        <v>5712</v>
      </c>
      <c r="AK5699" s="1" t="s">
        <v>77</v>
      </c>
      <c r="AN5699" s="1" t="s">
        <v>5712</v>
      </c>
      <c r="AP5699" s="1" t="s">
        <v>5712</v>
      </c>
      <c r="AR5699" s="1" t="s">
        <v>5712</v>
      </c>
      <c r="AT5699" s="1" t="s">
        <v>5712</v>
      </c>
      <c r="AV5699" s="1" t="s">
        <v>1820</v>
      </c>
    </row>
    <row r="5700" spans="1:52" x14ac:dyDescent="0.35">
      <c r="A5700" s="1" t="s">
        <v>18922</v>
      </c>
      <c r="B5700" s="1" t="s">
        <v>18287</v>
      </c>
      <c r="C5700" s="1" t="s">
        <v>71</v>
      </c>
      <c r="D5700">
        <v>39</v>
      </c>
      <c r="E5700" s="1" t="s">
        <v>42</v>
      </c>
      <c r="F5700" s="1" t="s">
        <v>107</v>
      </c>
      <c r="G5700" s="1" t="s">
        <v>59</v>
      </c>
      <c r="H5700" s="1" t="s">
        <v>45</v>
      </c>
      <c r="I5700" s="1" t="s">
        <v>74</v>
      </c>
      <c r="J5700" s="1" t="s">
        <v>47</v>
      </c>
      <c r="K5700" s="1" t="s">
        <v>49</v>
      </c>
      <c r="L5700" s="1" t="s">
        <v>48</v>
      </c>
      <c r="M5700" s="1" t="s">
        <v>48</v>
      </c>
      <c r="N5700" s="1" t="s">
        <v>48</v>
      </c>
      <c r="O5700" s="1" t="s">
        <v>48</v>
      </c>
      <c r="P5700" s="1" t="s">
        <v>48</v>
      </c>
      <c r="Q5700" s="1" t="s">
        <v>48</v>
      </c>
      <c r="R5700" s="1" t="s">
        <v>48</v>
      </c>
      <c r="S5700" s="1" t="s">
        <v>48</v>
      </c>
      <c r="T5700" s="1" t="s">
        <v>49</v>
      </c>
      <c r="U5700" s="1" t="s">
        <v>48</v>
      </c>
      <c r="V5700" s="1" t="s">
        <v>48</v>
      </c>
      <c r="W5700" s="1" t="s">
        <v>48</v>
      </c>
      <c r="X5700" s="1" t="s">
        <v>62</v>
      </c>
      <c r="AC5700" s="1" t="s">
        <v>5712</v>
      </c>
      <c r="AD5700" s="1" t="s">
        <v>5712</v>
      </c>
      <c r="AK5700" s="1" t="s">
        <v>63</v>
      </c>
      <c r="AN5700" s="1" t="s">
        <v>5712</v>
      </c>
      <c r="AP5700" s="1" t="s">
        <v>5712</v>
      </c>
      <c r="AR5700" s="1" t="s">
        <v>5712</v>
      </c>
      <c r="AT5700" s="1" t="s">
        <v>5712</v>
      </c>
      <c r="AV5700" s="1" t="s">
        <v>1821</v>
      </c>
    </row>
    <row r="5701" spans="1:52" x14ac:dyDescent="0.35">
      <c r="A5701" s="1" t="s">
        <v>18923</v>
      </c>
      <c r="B5701" s="1" t="s">
        <v>18287</v>
      </c>
      <c r="C5701" s="1" t="s">
        <v>41</v>
      </c>
      <c r="D5701">
        <v>71</v>
      </c>
      <c r="E5701" s="1" t="s">
        <v>65</v>
      </c>
      <c r="F5701" s="1" t="s">
        <v>66</v>
      </c>
      <c r="G5701" s="1" t="s">
        <v>73</v>
      </c>
      <c r="H5701" s="1" t="s">
        <v>67</v>
      </c>
      <c r="I5701" s="1" t="s">
        <v>68</v>
      </c>
      <c r="J5701" s="1" t="s">
        <v>47</v>
      </c>
      <c r="K5701" s="1" t="s">
        <v>48</v>
      </c>
      <c r="L5701" s="1" t="s">
        <v>48</v>
      </c>
      <c r="M5701" s="1" t="s">
        <v>49</v>
      </c>
      <c r="N5701" s="1" t="s">
        <v>48</v>
      </c>
      <c r="O5701" s="1" t="s">
        <v>48</v>
      </c>
      <c r="P5701" s="1" t="s">
        <v>48</v>
      </c>
      <c r="Q5701" s="1" t="s">
        <v>48</v>
      </c>
      <c r="R5701" s="1" t="s">
        <v>48</v>
      </c>
      <c r="S5701" s="1" t="s">
        <v>48</v>
      </c>
      <c r="T5701" s="1" t="s">
        <v>48</v>
      </c>
      <c r="U5701" s="1" t="s">
        <v>48</v>
      </c>
      <c r="V5701" s="1" t="s">
        <v>48</v>
      </c>
      <c r="W5701" s="1" t="s">
        <v>48</v>
      </c>
      <c r="X5701" s="1" t="s">
        <v>116</v>
      </c>
      <c r="Y5701" s="1" t="s">
        <v>1822</v>
      </c>
      <c r="AC5701" s="1" t="s">
        <v>5712</v>
      </c>
      <c r="AD5701" s="1" t="s">
        <v>5712</v>
      </c>
      <c r="AK5701" s="1" t="s">
        <v>63</v>
      </c>
      <c r="AN5701" s="1" t="s">
        <v>5712</v>
      </c>
      <c r="AP5701" s="1" t="s">
        <v>5712</v>
      </c>
      <c r="AR5701" s="1" t="s">
        <v>5712</v>
      </c>
      <c r="AT5701" s="1" t="s">
        <v>5712</v>
      </c>
      <c r="AV5701" s="1" t="s">
        <v>1823</v>
      </c>
    </row>
    <row r="5702" spans="1:52" x14ac:dyDescent="0.35">
      <c r="A5702" s="1" t="s">
        <v>18924</v>
      </c>
      <c r="B5702" s="1" t="s">
        <v>18287</v>
      </c>
      <c r="C5702" s="1" t="s">
        <v>71</v>
      </c>
      <c r="D5702">
        <v>52</v>
      </c>
      <c r="E5702" s="1" t="s">
        <v>42</v>
      </c>
      <c r="F5702" s="1" t="s">
        <v>107</v>
      </c>
      <c r="G5702" s="1" t="s">
        <v>98</v>
      </c>
      <c r="H5702" s="1" t="s">
        <v>45</v>
      </c>
      <c r="I5702" s="1" t="s">
        <v>74</v>
      </c>
      <c r="J5702" s="1" t="s">
        <v>80</v>
      </c>
      <c r="K5702" s="1" t="s">
        <v>48</v>
      </c>
      <c r="L5702" s="1" t="s">
        <v>48</v>
      </c>
      <c r="M5702" s="1" t="s">
        <v>48</v>
      </c>
      <c r="N5702" s="1" t="s">
        <v>48</v>
      </c>
      <c r="O5702" s="1" t="s">
        <v>48</v>
      </c>
      <c r="P5702" s="1" t="s">
        <v>48</v>
      </c>
      <c r="Q5702" s="1" t="s">
        <v>48</v>
      </c>
      <c r="R5702" s="1" t="s">
        <v>48</v>
      </c>
      <c r="S5702" s="1" t="s">
        <v>48</v>
      </c>
      <c r="T5702" s="1" t="s">
        <v>49</v>
      </c>
      <c r="U5702" s="1" t="s">
        <v>48</v>
      </c>
      <c r="V5702" s="1" t="s">
        <v>48</v>
      </c>
      <c r="W5702" s="1" t="s">
        <v>48</v>
      </c>
      <c r="X5702" s="1" t="s">
        <v>62</v>
      </c>
      <c r="AC5702" s="1" t="s">
        <v>5712</v>
      </c>
      <c r="AD5702" s="1" t="s">
        <v>5712</v>
      </c>
      <c r="AK5702" s="1" t="s">
        <v>63</v>
      </c>
      <c r="AN5702" s="1" t="s">
        <v>5712</v>
      </c>
      <c r="AP5702" s="1" t="s">
        <v>5712</v>
      </c>
      <c r="AR5702" s="1" t="s">
        <v>5712</v>
      </c>
      <c r="AT5702" s="1" t="s">
        <v>5712</v>
      </c>
      <c r="AV5702" s="1" t="s">
        <v>1824</v>
      </c>
      <c r="AW5702" s="1" t="s">
        <v>1825</v>
      </c>
      <c r="AX5702" s="1" t="s">
        <v>1826</v>
      </c>
      <c r="AY5702" s="1" t="s">
        <v>1827</v>
      </c>
      <c r="AZ5702" s="1" t="s">
        <v>1828</v>
      </c>
    </row>
    <row r="5703" spans="1:52" x14ac:dyDescent="0.35">
      <c r="A5703" s="1" t="s">
        <v>18925</v>
      </c>
      <c r="B5703" s="1" t="s">
        <v>18287</v>
      </c>
      <c r="C5703" s="1" t="s">
        <v>71</v>
      </c>
      <c r="D5703">
        <v>74</v>
      </c>
      <c r="E5703" s="1" t="s">
        <v>65</v>
      </c>
      <c r="F5703" s="1" t="s">
        <v>66</v>
      </c>
      <c r="G5703" s="1" t="s">
        <v>85</v>
      </c>
      <c r="H5703" s="1" t="s">
        <v>79</v>
      </c>
      <c r="I5703" s="1" t="s">
        <v>99</v>
      </c>
      <c r="J5703" s="1" t="s">
        <v>47</v>
      </c>
      <c r="K5703" s="1" t="s">
        <v>49</v>
      </c>
      <c r="L5703" s="1" t="s">
        <v>48</v>
      </c>
      <c r="M5703" s="1" t="s">
        <v>48</v>
      </c>
      <c r="N5703" s="1" t="s">
        <v>48</v>
      </c>
      <c r="O5703" s="1" t="s">
        <v>48</v>
      </c>
      <c r="P5703" s="1" t="s">
        <v>48</v>
      </c>
      <c r="Q5703" s="1" t="s">
        <v>48</v>
      </c>
      <c r="R5703" s="1" t="s">
        <v>48</v>
      </c>
      <c r="S5703" s="1" t="s">
        <v>48</v>
      </c>
      <c r="T5703" s="1" t="s">
        <v>49</v>
      </c>
      <c r="U5703" s="1" t="s">
        <v>48</v>
      </c>
      <c r="V5703" s="1" t="s">
        <v>48</v>
      </c>
      <c r="W5703" s="1" t="s">
        <v>48</v>
      </c>
      <c r="X5703" s="1" t="s">
        <v>62</v>
      </c>
      <c r="AC5703" s="1" t="s">
        <v>5712</v>
      </c>
      <c r="AD5703" s="1" t="s">
        <v>5712</v>
      </c>
      <c r="AK5703" s="1" t="s">
        <v>55</v>
      </c>
      <c r="AN5703" s="1" t="s">
        <v>5712</v>
      </c>
      <c r="AP5703" s="1" t="s">
        <v>5712</v>
      </c>
      <c r="AR5703" s="1" t="s">
        <v>5712</v>
      </c>
      <c r="AT5703" s="1" t="s">
        <v>5712</v>
      </c>
      <c r="AV5703" s="1" t="s">
        <v>1829</v>
      </c>
      <c r="AW5703" s="1" t="s">
        <v>1830</v>
      </c>
      <c r="AX5703" s="1" t="s">
        <v>1831</v>
      </c>
    </row>
    <row r="5704" spans="1:52" x14ac:dyDescent="0.35">
      <c r="A5704" s="1" t="s">
        <v>18926</v>
      </c>
      <c r="B5704" s="1" t="s">
        <v>18287</v>
      </c>
      <c r="C5704" s="1" t="s">
        <v>71</v>
      </c>
      <c r="D5704">
        <v>41</v>
      </c>
      <c r="E5704" s="1" t="s">
        <v>42</v>
      </c>
      <c r="F5704" s="1" t="s">
        <v>107</v>
      </c>
      <c r="G5704" s="1" t="s">
        <v>98</v>
      </c>
      <c r="H5704" s="1" t="s">
        <v>45</v>
      </c>
      <c r="I5704" s="1" t="s">
        <v>74</v>
      </c>
      <c r="J5704" s="1" t="s">
        <v>47</v>
      </c>
      <c r="K5704" s="1" t="s">
        <v>48</v>
      </c>
      <c r="L5704" s="1" t="s">
        <v>48</v>
      </c>
      <c r="M5704" s="1" t="s">
        <v>48</v>
      </c>
      <c r="N5704" s="1" t="s">
        <v>48</v>
      </c>
      <c r="O5704" s="1" t="s">
        <v>48</v>
      </c>
      <c r="P5704" s="1" t="s">
        <v>49</v>
      </c>
      <c r="Q5704" s="1" t="s">
        <v>48</v>
      </c>
      <c r="R5704" s="1" t="s">
        <v>48</v>
      </c>
      <c r="S5704" s="1" t="s">
        <v>48</v>
      </c>
      <c r="T5704" s="1" t="s">
        <v>48</v>
      </c>
      <c r="U5704" s="1" t="s">
        <v>48</v>
      </c>
      <c r="V5704" s="1" t="s">
        <v>48</v>
      </c>
      <c r="W5704" s="1" t="s">
        <v>48</v>
      </c>
      <c r="X5704" s="1" t="s">
        <v>145</v>
      </c>
      <c r="Y5704" s="1" t="s">
        <v>1832</v>
      </c>
      <c r="AC5704" s="1" t="s">
        <v>5712</v>
      </c>
      <c r="AD5704" s="1" t="s">
        <v>5712</v>
      </c>
      <c r="AK5704" s="1" t="s">
        <v>55</v>
      </c>
      <c r="AN5704" s="1" t="s">
        <v>5712</v>
      </c>
      <c r="AP5704" s="1" t="s">
        <v>5712</v>
      </c>
      <c r="AR5704" s="1" t="s">
        <v>5712</v>
      </c>
      <c r="AT5704" s="1" t="s">
        <v>5712</v>
      </c>
      <c r="AV5704" s="1" t="s">
        <v>1833</v>
      </c>
      <c r="AX5704" s="1" t="s">
        <v>1834</v>
      </c>
    </row>
    <row r="5705" spans="1:52" x14ac:dyDescent="0.35">
      <c r="A5705" s="1" t="s">
        <v>18927</v>
      </c>
      <c r="B5705" s="1" t="s">
        <v>18287</v>
      </c>
      <c r="C5705" s="1" t="s">
        <v>41</v>
      </c>
      <c r="D5705">
        <v>66</v>
      </c>
      <c r="E5705" s="1" t="s">
        <v>65</v>
      </c>
      <c r="F5705" s="1" t="s">
        <v>43</v>
      </c>
      <c r="G5705" s="1" t="s">
        <v>59</v>
      </c>
      <c r="H5705" s="1" t="s">
        <v>79</v>
      </c>
      <c r="I5705" s="1" t="s">
        <v>110</v>
      </c>
      <c r="J5705" s="1" t="s">
        <v>80</v>
      </c>
      <c r="K5705" s="1" t="s">
        <v>48</v>
      </c>
      <c r="L5705" s="1" t="s">
        <v>48</v>
      </c>
      <c r="M5705" s="1" t="s">
        <v>48</v>
      </c>
      <c r="N5705" s="1" t="s">
        <v>48</v>
      </c>
      <c r="O5705" s="1" t="s">
        <v>48</v>
      </c>
      <c r="P5705" s="1" t="s">
        <v>48</v>
      </c>
      <c r="Q5705" s="1" t="s">
        <v>48</v>
      </c>
      <c r="R5705" s="1" t="s">
        <v>48</v>
      </c>
      <c r="S5705" s="1" t="s">
        <v>48</v>
      </c>
      <c r="T5705" s="1" t="s">
        <v>48</v>
      </c>
      <c r="U5705" s="1" t="s">
        <v>48</v>
      </c>
      <c r="V5705" s="1" t="s">
        <v>49</v>
      </c>
      <c r="W5705" s="1" t="s">
        <v>48</v>
      </c>
      <c r="X5705" s="1" t="s">
        <v>62</v>
      </c>
      <c r="Z5705" s="1" t="s">
        <v>1835</v>
      </c>
      <c r="AA5705" s="1" t="s">
        <v>1835</v>
      </c>
      <c r="AC5705" s="1" t="s">
        <v>94</v>
      </c>
      <c r="AD5705" s="1" t="s">
        <v>5712</v>
      </c>
      <c r="AK5705" s="1" t="s">
        <v>63</v>
      </c>
      <c r="AN5705" s="1" t="s">
        <v>5712</v>
      </c>
      <c r="AP5705" s="1" t="s">
        <v>5712</v>
      </c>
      <c r="AR5705" s="1" t="s">
        <v>5712</v>
      </c>
      <c r="AT5705" s="1" t="s">
        <v>5712</v>
      </c>
      <c r="AV5705" s="1" t="s">
        <v>1836</v>
      </c>
    </row>
    <row r="5706" spans="1:52" x14ac:dyDescent="0.35">
      <c r="A5706" s="1" t="s">
        <v>18928</v>
      </c>
      <c r="B5706" s="1" t="s">
        <v>18287</v>
      </c>
      <c r="C5706" s="1" t="s">
        <v>71</v>
      </c>
      <c r="D5706">
        <v>29</v>
      </c>
      <c r="E5706" s="1" t="s">
        <v>57</v>
      </c>
      <c r="F5706" s="1" t="s">
        <v>107</v>
      </c>
      <c r="G5706" s="1" t="s">
        <v>98</v>
      </c>
      <c r="H5706" s="1" t="s">
        <v>45</v>
      </c>
      <c r="I5706" s="1" t="s">
        <v>74</v>
      </c>
      <c r="J5706" s="1" t="s">
        <v>47</v>
      </c>
      <c r="K5706" s="1" t="s">
        <v>48</v>
      </c>
      <c r="L5706" s="1" t="s">
        <v>49</v>
      </c>
      <c r="M5706" s="1" t="s">
        <v>48</v>
      </c>
      <c r="N5706" s="1" t="s">
        <v>48</v>
      </c>
      <c r="O5706" s="1" t="s">
        <v>48</v>
      </c>
      <c r="P5706" s="1" t="s">
        <v>48</v>
      </c>
      <c r="Q5706" s="1" t="s">
        <v>48</v>
      </c>
      <c r="R5706" s="1" t="s">
        <v>48</v>
      </c>
      <c r="S5706" s="1" t="s">
        <v>48</v>
      </c>
      <c r="T5706" s="1" t="s">
        <v>48</v>
      </c>
      <c r="U5706" s="1" t="s">
        <v>48</v>
      </c>
      <c r="V5706" s="1" t="s">
        <v>48</v>
      </c>
      <c r="W5706" s="1" t="s">
        <v>48</v>
      </c>
      <c r="X5706" s="1" t="s">
        <v>116</v>
      </c>
      <c r="Y5706" s="1" t="s">
        <v>1837</v>
      </c>
      <c r="AC5706" s="1" t="s">
        <v>5712</v>
      </c>
      <c r="AD5706" s="1" t="s">
        <v>5712</v>
      </c>
      <c r="AK5706" s="1" t="s">
        <v>55</v>
      </c>
      <c r="AN5706" s="1" t="s">
        <v>5712</v>
      </c>
      <c r="AP5706" s="1" t="s">
        <v>5712</v>
      </c>
      <c r="AR5706" s="1" t="s">
        <v>5712</v>
      </c>
      <c r="AT5706" s="1" t="s">
        <v>5712</v>
      </c>
      <c r="AV5706" s="1" t="s">
        <v>1838</v>
      </c>
    </row>
    <row r="5707" spans="1:52" x14ac:dyDescent="0.35">
      <c r="A5707" s="1" t="s">
        <v>18929</v>
      </c>
      <c r="B5707" s="1" t="s">
        <v>18287</v>
      </c>
      <c r="C5707" s="1" t="s">
        <v>71</v>
      </c>
      <c r="D5707">
        <v>25</v>
      </c>
      <c r="E5707" s="1" t="s">
        <v>57</v>
      </c>
      <c r="F5707" s="1" t="s">
        <v>58</v>
      </c>
      <c r="G5707" s="1" t="s">
        <v>44</v>
      </c>
      <c r="H5707" s="1" t="s">
        <v>45</v>
      </c>
      <c r="I5707" s="1" t="s">
        <v>61</v>
      </c>
      <c r="J5707" s="1" t="s">
        <v>47</v>
      </c>
      <c r="K5707" s="1" t="s">
        <v>48</v>
      </c>
      <c r="L5707" s="1" t="s">
        <v>48</v>
      </c>
      <c r="M5707" s="1" t="s">
        <v>48</v>
      </c>
      <c r="N5707" s="1" t="s">
        <v>48</v>
      </c>
      <c r="O5707" s="1" t="s">
        <v>48</v>
      </c>
      <c r="P5707" s="1" t="s">
        <v>49</v>
      </c>
      <c r="Q5707" s="1" t="s">
        <v>48</v>
      </c>
      <c r="R5707" s="1" t="s">
        <v>48</v>
      </c>
      <c r="S5707" s="1" t="s">
        <v>48</v>
      </c>
      <c r="T5707" s="1" t="s">
        <v>48</v>
      </c>
      <c r="U5707" s="1" t="s">
        <v>48</v>
      </c>
      <c r="V5707" s="1" t="s">
        <v>48</v>
      </c>
      <c r="W5707" s="1" t="s">
        <v>48</v>
      </c>
      <c r="X5707" s="1" t="s">
        <v>62</v>
      </c>
      <c r="AC5707" s="1" t="s">
        <v>5712</v>
      </c>
      <c r="AD5707" s="1" t="s">
        <v>5712</v>
      </c>
      <c r="AK5707" s="1" t="s">
        <v>77</v>
      </c>
      <c r="AN5707" s="1" t="s">
        <v>5712</v>
      </c>
      <c r="AP5707" s="1" t="s">
        <v>5712</v>
      </c>
      <c r="AR5707" s="1" t="s">
        <v>5712</v>
      </c>
      <c r="AT5707" s="1" t="s">
        <v>5712</v>
      </c>
      <c r="AV5707" s="1" t="s">
        <v>224</v>
      </c>
    </row>
    <row r="5708" spans="1:52" x14ac:dyDescent="0.35">
      <c r="A5708" s="1" t="s">
        <v>18930</v>
      </c>
      <c r="B5708" s="1" t="s">
        <v>18287</v>
      </c>
      <c r="C5708" s="1" t="s">
        <v>71</v>
      </c>
      <c r="D5708">
        <v>35</v>
      </c>
      <c r="E5708" s="1" t="s">
        <v>42</v>
      </c>
      <c r="F5708" s="1" t="s">
        <v>107</v>
      </c>
      <c r="G5708" s="1" t="s">
        <v>73</v>
      </c>
      <c r="H5708" s="1" t="s">
        <v>45</v>
      </c>
      <c r="I5708" s="1" t="s">
        <v>113</v>
      </c>
      <c r="J5708" s="1" t="s">
        <v>47</v>
      </c>
      <c r="K5708" s="1" t="s">
        <v>48</v>
      </c>
      <c r="L5708" s="1" t="s">
        <v>48</v>
      </c>
      <c r="M5708" s="1" t="s">
        <v>48</v>
      </c>
      <c r="N5708" s="1" t="s">
        <v>49</v>
      </c>
      <c r="O5708" s="1" t="s">
        <v>48</v>
      </c>
      <c r="P5708" s="1" t="s">
        <v>48</v>
      </c>
      <c r="Q5708" s="1" t="s">
        <v>48</v>
      </c>
      <c r="R5708" s="1" t="s">
        <v>48</v>
      </c>
      <c r="S5708" s="1" t="s">
        <v>48</v>
      </c>
      <c r="T5708" s="1" t="s">
        <v>48</v>
      </c>
      <c r="U5708" s="1" t="s">
        <v>48</v>
      </c>
      <c r="V5708" s="1" t="s">
        <v>48</v>
      </c>
      <c r="W5708" s="1" t="s">
        <v>48</v>
      </c>
      <c r="X5708" s="1" t="s">
        <v>62</v>
      </c>
      <c r="Z5708" s="1" t="s">
        <v>1839</v>
      </c>
      <c r="AA5708" s="1" t="s">
        <v>1839</v>
      </c>
      <c r="AC5708" s="1" t="s">
        <v>129</v>
      </c>
      <c r="AD5708" s="1" t="s">
        <v>5712</v>
      </c>
      <c r="AK5708" s="1" t="s">
        <v>55</v>
      </c>
      <c r="AN5708" s="1" t="s">
        <v>5712</v>
      </c>
      <c r="AP5708" s="1" t="s">
        <v>5712</v>
      </c>
      <c r="AR5708" s="1" t="s">
        <v>5712</v>
      </c>
      <c r="AT5708" s="1" t="s">
        <v>5712</v>
      </c>
      <c r="AV5708" s="1" t="s">
        <v>1840</v>
      </c>
    </row>
    <row r="5709" spans="1:52" x14ac:dyDescent="0.35">
      <c r="A5709" s="1" t="s">
        <v>18931</v>
      </c>
      <c r="B5709" s="1" t="s">
        <v>18287</v>
      </c>
      <c r="C5709" s="1" t="s">
        <v>71</v>
      </c>
      <c r="D5709">
        <v>36</v>
      </c>
      <c r="E5709" s="1" t="s">
        <v>42</v>
      </c>
      <c r="F5709" s="1" t="s">
        <v>107</v>
      </c>
      <c r="G5709" s="1" t="s">
        <v>98</v>
      </c>
      <c r="H5709" s="1" t="s">
        <v>45</v>
      </c>
      <c r="I5709" s="1" t="s">
        <v>46</v>
      </c>
      <c r="J5709" s="1" t="s">
        <v>47</v>
      </c>
      <c r="K5709" s="1" t="s">
        <v>48</v>
      </c>
      <c r="L5709" s="1" t="s">
        <v>48</v>
      </c>
      <c r="M5709" s="1" t="s">
        <v>48</v>
      </c>
      <c r="N5709" s="1" t="s">
        <v>48</v>
      </c>
      <c r="O5709" s="1" t="s">
        <v>48</v>
      </c>
      <c r="P5709" s="1" t="s">
        <v>48</v>
      </c>
      <c r="Q5709" s="1" t="s">
        <v>48</v>
      </c>
      <c r="R5709" s="1" t="s">
        <v>49</v>
      </c>
      <c r="S5709" s="1" t="s">
        <v>48</v>
      </c>
      <c r="T5709" s="1" t="s">
        <v>48</v>
      </c>
      <c r="U5709" s="1" t="s">
        <v>48</v>
      </c>
      <c r="V5709" s="1" t="s">
        <v>48</v>
      </c>
      <c r="W5709" s="1" t="s">
        <v>48</v>
      </c>
      <c r="X5709" s="1" t="s">
        <v>62</v>
      </c>
      <c r="AC5709" s="1" t="s">
        <v>5712</v>
      </c>
      <c r="AD5709" s="1" t="s">
        <v>5712</v>
      </c>
      <c r="AK5709" s="1" t="s">
        <v>101</v>
      </c>
      <c r="AN5709" s="1" t="s">
        <v>5712</v>
      </c>
      <c r="AP5709" s="1" t="s">
        <v>5712</v>
      </c>
      <c r="AR5709" s="1" t="s">
        <v>5712</v>
      </c>
      <c r="AT5709" s="1" t="s">
        <v>5712</v>
      </c>
      <c r="AV5709" s="1" t="s">
        <v>1841</v>
      </c>
    </row>
    <row r="5710" spans="1:52" x14ac:dyDescent="0.35">
      <c r="A5710" s="1" t="s">
        <v>18932</v>
      </c>
      <c r="B5710" s="1" t="s">
        <v>18287</v>
      </c>
      <c r="C5710" s="1" t="s">
        <v>41</v>
      </c>
      <c r="D5710">
        <v>54</v>
      </c>
      <c r="E5710" s="1" t="s">
        <v>42</v>
      </c>
      <c r="F5710" s="1" t="s">
        <v>66</v>
      </c>
      <c r="G5710" s="1" t="s">
        <v>137</v>
      </c>
      <c r="H5710" s="1" t="s">
        <v>109</v>
      </c>
      <c r="I5710" s="1" t="s">
        <v>68</v>
      </c>
      <c r="J5710" s="1" t="s">
        <v>80</v>
      </c>
      <c r="K5710" s="1" t="s">
        <v>48</v>
      </c>
      <c r="L5710" s="1" t="s">
        <v>48</v>
      </c>
      <c r="M5710" s="1" t="s">
        <v>48</v>
      </c>
      <c r="N5710" s="1" t="s">
        <v>48</v>
      </c>
      <c r="O5710" s="1" t="s">
        <v>48</v>
      </c>
      <c r="P5710" s="1" t="s">
        <v>48</v>
      </c>
      <c r="Q5710" s="1" t="s">
        <v>48</v>
      </c>
      <c r="R5710" s="1" t="s">
        <v>48</v>
      </c>
      <c r="S5710" s="1" t="s">
        <v>48</v>
      </c>
      <c r="T5710" s="1" t="s">
        <v>48</v>
      </c>
      <c r="U5710" s="1" t="s">
        <v>48</v>
      </c>
      <c r="V5710" s="1" t="s">
        <v>48</v>
      </c>
      <c r="W5710" s="1" t="s">
        <v>49</v>
      </c>
      <c r="X5710" s="1" t="s">
        <v>62</v>
      </c>
      <c r="AC5710" s="1" t="s">
        <v>5712</v>
      </c>
      <c r="AD5710" s="1" t="s">
        <v>5712</v>
      </c>
      <c r="AK5710" s="1" t="s">
        <v>63</v>
      </c>
      <c r="AN5710" s="1" t="s">
        <v>5712</v>
      </c>
      <c r="AP5710" s="1" t="s">
        <v>5712</v>
      </c>
      <c r="AR5710" s="1" t="s">
        <v>5712</v>
      </c>
      <c r="AT5710" s="1" t="s">
        <v>5712</v>
      </c>
      <c r="AV5710" s="1" t="s">
        <v>1842</v>
      </c>
    </row>
    <row r="5711" spans="1:52" ht="409.5" x14ac:dyDescent="0.35">
      <c r="A5711" s="1" t="s">
        <v>18933</v>
      </c>
      <c r="B5711" s="1" t="s">
        <v>18287</v>
      </c>
      <c r="C5711" s="1" t="s">
        <v>71</v>
      </c>
      <c r="D5711">
        <v>69</v>
      </c>
      <c r="E5711" s="1" t="s">
        <v>65</v>
      </c>
      <c r="F5711" s="1" t="s">
        <v>66</v>
      </c>
      <c r="G5711" s="1" t="s">
        <v>98</v>
      </c>
      <c r="H5711" s="1" t="s">
        <v>67</v>
      </c>
      <c r="I5711" s="1" t="s">
        <v>68</v>
      </c>
      <c r="J5711" s="1" t="s">
        <v>80</v>
      </c>
      <c r="K5711" s="1" t="s">
        <v>48</v>
      </c>
      <c r="L5711" s="1" t="s">
        <v>48</v>
      </c>
      <c r="M5711" s="1" t="s">
        <v>48</v>
      </c>
      <c r="N5711" s="1" t="s">
        <v>48</v>
      </c>
      <c r="O5711" s="1" t="s">
        <v>48</v>
      </c>
      <c r="P5711" s="1" t="s">
        <v>48</v>
      </c>
      <c r="Q5711" s="1" t="s">
        <v>48</v>
      </c>
      <c r="R5711" s="1" t="s">
        <v>48</v>
      </c>
      <c r="S5711" s="1" t="s">
        <v>48</v>
      </c>
      <c r="T5711" s="1" t="s">
        <v>48</v>
      </c>
      <c r="U5711" s="1" t="s">
        <v>48</v>
      </c>
      <c r="V5711" s="1" t="s">
        <v>49</v>
      </c>
      <c r="W5711" s="1" t="s">
        <v>48</v>
      </c>
      <c r="X5711" s="1" t="s">
        <v>75</v>
      </c>
      <c r="Y5711" s="1" t="s">
        <v>1843</v>
      </c>
      <c r="AC5711" s="1" t="s">
        <v>5712</v>
      </c>
      <c r="AD5711" s="1" t="s">
        <v>5712</v>
      </c>
      <c r="AK5711" s="1" t="s">
        <v>101</v>
      </c>
      <c r="AN5711" s="1" t="s">
        <v>81</v>
      </c>
      <c r="AP5711" s="1" t="s">
        <v>81</v>
      </c>
      <c r="AR5711" s="1" t="s">
        <v>5712</v>
      </c>
      <c r="AT5711" s="1" t="s">
        <v>87</v>
      </c>
      <c r="AU5711" s="1" t="s">
        <v>1844</v>
      </c>
      <c r="AV5711" s="2" t="s">
        <v>1845</v>
      </c>
    </row>
    <row r="5712" spans="1:52" ht="203" x14ac:dyDescent="0.35">
      <c r="A5712" s="1" t="s">
        <v>18934</v>
      </c>
      <c r="B5712" s="1" t="s">
        <v>18287</v>
      </c>
      <c r="C5712" s="1" t="s">
        <v>71</v>
      </c>
      <c r="D5712">
        <v>71</v>
      </c>
      <c r="E5712" s="1" t="s">
        <v>65</v>
      </c>
      <c r="F5712" s="1" t="s">
        <v>66</v>
      </c>
      <c r="G5712" s="1" t="s">
        <v>59</v>
      </c>
      <c r="H5712" s="1" t="s">
        <v>67</v>
      </c>
      <c r="I5712" s="1" t="s">
        <v>110</v>
      </c>
      <c r="J5712" s="1" t="s">
        <v>80</v>
      </c>
      <c r="K5712" s="1" t="s">
        <v>48</v>
      </c>
      <c r="L5712" s="1" t="s">
        <v>48</v>
      </c>
      <c r="M5712" s="1" t="s">
        <v>48</v>
      </c>
      <c r="N5712" s="1" t="s">
        <v>48</v>
      </c>
      <c r="O5712" s="1" t="s">
        <v>48</v>
      </c>
      <c r="P5712" s="1" t="s">
        <v>48</v>
      </c>
      <c r="Q5712" s="1" t="s">
        <v>48</v>
      </c>
      <c r="R5712" s="1" t="s">
        <v>48</v>
      </c>
      <c r="S5712" s="1" t="s">
        <v>48</v>
      </c>
      <c r="T5712" s="1" t="s">
        <v>48</v>
      </c>
      <c r="U5712" s="1" t="s">
        <v>48</v>
      </c>
      <c r="V5712" s="1" t="s">
        <v>49</v>
      </c>
      <c r="W5712" s="1" t="s">
        <v>48</v>
      </c>
      <c r="X5712" s="1" t="s">
        <v>62</v>
      </c>
      <c r="Z5712" s="1" t="s">
        <v>1846</v>
      </c>
      <c r="AA5712" s="1" t="s">
        <v>1846</v>
      </c>
      <c r="AC5712" s="1" t="s">
        <v>129</v>
      </c>
      <c r="AD5712" s="1" t="s">
        <v>5712</v>
      </c>
      <c r="AK5712" s="1" t="s">
        <v>55</v>
      </c>
      <c r="AN5712" s="1" t="s">
        <v>5712</v>
      </c>
      <c r="AP5712" s="1" t="s">
        <v>131</v>
      </c>
      <c r="AQ5712" s="2" t="s">
        <v>1847</v>
      </c>
      <c r="AR5712" s="1" t="s">
        <v>87</v>
      </c>
      <c r="AS5712" s="2" t="s">
        <v>1848</v>
      </c>
      <c r="AT5712" s="1" t="s">
        <v>5712</v>
      </c>
      <c r="AV5712" s="2" t="s">
        <v>1849</v>
      </c>
      <c r="AW5712" s="1" t="s">
        <v>1850</v>
      </c>
      <c r="AX5712" s="1" t="s">
        <v>1850</v>
      </c>
    </row>
    <row r="5713" spans="1:53" x14ac:dyDescent="0.35">
      <c r="A5713" s="1" t="s">
        <v>18935</v>
      </c>
      <c r="B5713" s="1" t="s">
        <v>18287</v>
      </c>
      <c r="C5713" s="1" t="s">
        <v>71</v>
      </c>
      <c r="D5713">
        <v>36</v>
      </c>
      <c r="E5713" s="1" t="s">
        <v>42</v>
      </c>
      <c r="F5713" s="1" t="s">
        <v>107</v>
      </c>
      <c r="G5713" s="1" t="s">
        <v>98</v>
      </c>
      <c r="H5713" s="1" t="s">
        <v>79</v>
      </c>
      <c r="I5713" s="1" t="s">
        <v>110</v>
      </c>
      <c r="J5713" s="1" t="s">
        <v>47</v>
      </c>
      <c r="K5713" s="1" t="s">
        <v>48</v>
      </c>
      <c r="L5713" s="1" t="s">
        <v>48</v>
      </c>
      <c r="M5713" s="1" t="s">
        <v>48</v>
      </c>
      <c r="N5713" s="1" t="s">
        <v>48</v>
      </c>
      <c r="O5713" s="1" t="s">
        <v>48</v>
      </c>
      <c r="P5713" s="1" t="s">
        <v>48</v>
      </c>
      <c r="Q5713" s="1" t="s">
        <v>48</v>
      </c>
      <c r="R5713" s="1" t="s">
        <v>49</v>
      </c>
      <c r="S5713" s="1" t="s">
        <v>48</v>
      </c>
      <c r="T5713" s="1" t="s">
        <v>48</v>
      </c>
      <c r="U5713" s="1" t="s">
        <v>48</v>
      </c>
      <c r="V5713" s="1" t="s">
        <v>48</v>
      </c>
      <c r="W5713" s="1" t="s">
        <v>48</v>
      </c>
      <c r="X5713" s="1" t="s">
        <v>62</v>
      </c>
      <c r="Z5713" s="1" t="s">
        <v>1851</v>
      </c>
      <c r="AA5713" s="1" t="s">
        <v>1851</v>
      </c>
      <c r="AC5713" s="1" t="s">
        <v>120</v>
      </c>
      <c r="AD5713" s="1" t="s">
        <v>5712</v>
      </c>
      <c r="AK5713" s="1" t="s">
        <v>55</v>
      </c>
      <c r="AN5713" s="1" t="s">
        <v>131</v>
      </c>
      <c r="AO5713" s="1" t="s">
        <v>1852</v>
      </c>
      <c r="AP5713" s="1" t="s">
        <v>5712</v>
      </c>
      <c r="AR5713" s="1" t="s">
        <v>82</v>
      </c>
      <c r="AS5713" s="1" t="s">
        <v>1853</v>
      </c>
      <c r="AT5713" s="1" t="s">
        <v>5712</v>
      </c>
      <c r="AV5713" s="1" t="s">
        <v>1854</v>
      </c>
      <c r="AW5713" s="1" t="s">
        <v>1852</v>
      </c>
    </row>
    <row r="5714" spans="1:53" x14ac:dyDescent="0.35">
      <c r="A5714" s="1" t="s">
        <v>18936</v>
      </c>
      <c r="B5714" s="1" t="s">
        <v>18287</v>
      </c>
      <c r="C5714" s="1" t="s">
        <v>71</v>
      </c>
      <c r="D5714">
        <v>37</v>
      </c>
      <c r="E5714" s="1" t="s">
        <v>42</v>
      </c>
      <c r="F5714" s="1" t="s">
        <v>43</v>
      </c>
      <c r="G5714" s="1" t="s">
        <v>85</v>
      </c>
      <c r="H5714" s="1" t="s">
        <v>45</v>
      </c>
      <c r="I5714" s="1" t="s">
        <v>99</v>
      </c>
      <c r="J5714" s="1" t="s">
        <v>80</v>
      </c>
      <c r="K5714" s="1" t="s">
        <v>48</v>
      </c>
      <c r="L5714" s="1" t="s">
        <v>48</v>
      </c>
      <c r="M5714" s="1" t="s">
        <v>48</v>
      </c>
      <c r="N5714" s="1" t="s">
        <v>48</v>
      </c>
      <c r="O5714" s="1" t="s">
        <v>48</v>
      </c>
      <c r="P5714" s="1" t="s">
        <v>48</v>
      </c>
      <c r="Q5714" s="1" t="s">
        <v>48</v>
      </c>
      <c r="R5714" s="1" t="s">
        <v>48</v>
      </c>
      <c r="S5714" s="1" t="s">
        <v>48</v>
      </c>
      <c r="T5714" s="1" t="s">
        <v>48</v>
      </c>
      <c r="U5714" s="1" t="s">
        <v>48</v>
      </c>
      <c r="V5714" s="1" t="s">
        <v>49</v>
      </c>
      <c r="W5714" s="1" t="s">
        <v>48</v>
      </c>
      <c r="X5714" s="1" t="s">
        <v>62</v>
      </c>
      <c r="Z5714" s="1" t="s">
        <v>1855</v>
      </c>
      <c r="AA5714" s="1" t="s">
        <v>1855</v>
      </c>
      <c r="AC5714" s="1" t="s">
        <v>103</v>
      </c>
      <c r="AD5714" s="1" t="s">
        <v>5712</v>
      </c>
      <c r="AK5714" s="1" t="s">
        <v>55</v>
      </c>
      <c r="AN5714" s="1" t="s">
        <v>5712</v>
      </c>
      <c r="AP5714" s="1" t="s">
        <v>81</v>
      </c>
      <c r="AR5714" s="1" t="s">
        <v>5712</v>
      </c>
      <c r="AT5714" s="1" t="s">
        <v>87</v>
      </c>
      <c r="AU5714" s="1" t="s">
        <v>1856</v>
      </c>
      <c r="AV5714" s="1" t="s">
        <v>1857</v>
      </c>
      <c r="AW5714" s="1" t="s">
        <v>1858</v>
      </c>
      <c r="AY5714" s="1" t="s">
        <v>1859</v>
      </c>
    </row>
    <row r="5715" spans="1:53" x14ac:dyDescent="0.35">
      <c r="A5715" s="1" t="s">
        <v>18937</v>
      </c>
      <c r="B5715" s="1" t="s">
        <v>18287</v>
      </c>
      <c r="C5715" s="1" t="s">
        <v>41</v>
      </c>
      <c r="D5715">
        <v>54</v>
      </c>
      <c r="E5715" s="1" t="s">
        <v>42</v>
      </c>
      <c r="F5715" s="1" t="s">
        <v>72</v>
      </c>
      <c r="G5715" s="1" t="s">
        <v>98</v>
      </c>
      <c r="H5715" s="1" t="s">
        <v>144</v>
      </c>
      <c r="I5715" s="1" t="s">
        <v>90</v>
      </c>
      <c r="J5715" s="1" t="s">
        <v>80</v>
      </c>
      <c r="K5715" s="1" t="s">
        <v>48</v>
      </c>
      <c r="L5715" s="1" t="s">
        <v>48</v>
      </c>
      <c r="M5715" s="1" t="s">
        <v>48</v>
      </c>
      <c r="N5715" s="1" t="s">
        <v>48</v>
      </c>
      <c r="O5715" s="1" t="s">
        <v>48</v>
      </c>
      <c r="P5715" s="1" t="s">
        <v>48</v>
      </c>
      <c r="Q5715" s="1" t="s">
        <v>48</v>
      </c>
      <c r="R5715" s="1" t="s">
        <v>48</v>
      </c>
      <c r="S5715" s="1" t="s">
        <v>48</v>
      </c>
      <c r="T5715" s="1" t="s">
        <v>48</v>
      </c>
      <c r="U5715" s="1" t="s">
        <v>48</v>
      </c>
      <c r="V5715" s="1" t="s">
        <v>49</v>
      </c>
      <c r="W5715" s="1" t="s">
        <v>48</v>
      </c>
      <c r="X5715" s="1" t="s">
        <v>75</v>
      </c>
      <c r="Y5715" s="1" t="s">
        <v>1860</v>
      </c>
      <c r="AC5715" s="1" t="s">
        <v>5712</v>
      </c>
      <c r="AD5715" s="1" t="s">
        <v>5712</v>
      </c>
      <c r="AK5715" s="1" t="s">
        <v>77</v>
      </c>
      <c r="AN5715" s="1" t="s">
        <v>5712</v>
      </c>
      <c r="AP5715" s="1" t="s">
        <v>5712</v>
      </c>
      <c r="AR5715" s="1" t="s">
        <v>5712</v>
      </c>
      <c r="AT5715" s="1" t="s">
        <v>5712</v>
      </c>
      <c r="AV5715" s="1" t="s">
        <v>1861</v>
      </c>
    </row>
    <row r="5716" spans="1:53" x14ac:dyDescent="0.35">
      <c r="A5716" s="1" t="s">
        <v>18938</v>
      </c>
      <c r="B5716" s="1" t="s">
        <v>18287</v>
      </c>
      <c r="C5716" s="1" t="s">
        <v>71</v>
      </c>
      <c r="D5716">
        <v>82</v>
      </c>
      <c r="E5716" s="1" t="s">
        <v>65</v>
      </c>
      <c r="F5716" s="1" t="s">
        <v>66</v>
      </c>
      <c r="G5716" s="1" t="s">
        <v>85</v>
      </c>
      <c r="H5716" s="1" t="s">
        <v>67</v>
      </c>
      <c r="I5716" s="1" t="s">
        <v>113</v>
      </c>
      <c r="J5716" s="1" t="s">
        <v>80</v>
      </c>
      <c r="K5716" s="1" t="s">
        <v>48</v>
      </c>
      <c r="L5716" s="1" t="s">
        <v>48</v>
      </c>
      <c r="M5716" s="1" t="s">
        <v>48</v>
      </c>
      <c r="N5716" s="1" t="s">
        <v>48</v>
      </c>
      <c r="O5716" s="1" t="s">
        <v>48</v>
      </c>
      <c r="P5716" s="1" t="s">
        <v>48</v>
      </c>
      <c r="Q5716" s="1" t="s">
        <v>48</v>
      </c>
      <c r="R5716" s="1" t="s">
        <v>48</v>
      </c>
      <c r="S5716" s="1" t="s">
        <v>48</v>
      </c>
      <c r="T5716" s="1" t="s">
        <v>48</v>
      </c>
      <c r="U5716" s="1" t="s">
        <v>49</v>
      </c>
      <c r="V5716" s="1" t="s">
        <v>48</v>
      </c>
      <c r="W5716" s="1" t="s">
        <v>48</v>
      </c>
      <c r="X5716" s="1" t="s">
        <v>62</v>
      </c>
      <c r="Z5716" s="1" t="s">
        <v>1862</v>
      </c>
      <c r="AA5716" s="1" t="s">
        <v>1862</v>
      </c>
      <c r="AC5716" s="1" t="s">
        <v>120</v>
      </c>
      <c r="AD5716" s="1" t="s">
        <v>5712</v>
      </c>
      <c r="AK5716" s="1" t="s">
        <v>55</v>
      </c>
      <c r="AN5716" s="1" t="s">
        <v>5712</v>
      </c>
      <c r="AP5716" s="1" t="s">
        <v>5712</v>
      </c>
      <c r="AR5716" s="1" t="s">
        <v>5712</v>
      </c>
      <c r="AT5716" s="1" t="s">
        <v>5712</v>
      </c>
      <c r="AV5716" s="1" t="s">
        <v>1863</v>
      </c>
    </row>
    <row r="5717" spans="1:53" x14ac:dyDescent="0.35">
      <c r="A5717" s="1" t="s">
        <v>18939</v>
      </c>
      <c r="B5717" s="1" t="s">
        <v>18287</v>
      </c>
      <c r="C5717" s="1" t="s">
        <v>71</v>
      </c>
      <c r="D5717">
        <v>67</v>
      </c>
      <c r="E5717" s="1" t="s">
        <v>65</v>
      </c>
      <c r="F5717" s="1" t="s">
        <v>66</v>
      </c>
      <c r="G5717" s="1" t="s">
        <v>44</v>
      </c>
      <c r="H5717" s="1" t="s">
        <v>67</v>
      </c>
      <c r="I5717" s="1" t="s">
        <v>68</v>
      </c>
      <c r="J5717" s="1" t="s">
        <v>47</v>
      </c>
      <c r="K5717" s="1" t="s">
        <v>49</v>
      </c>
      <c r="L5717" s="1" t="s">
        <v>48</v>
      </c>
      <c r="M5717" s="1" t="s">
        <v>48</v>
      </c>
      <c r="N5717" s="1" t="s">
        <v>48</v>
      </c>
      <c r="O5717" s="1" t="s">
        <v>48</v>
      </c>
      <c r="P5717" s="1" t="s">
        <v>48</v>
      </c>
      <c r="Q5717" s="1" t="s">
        <v>48</v>
      </c>
      <c r="R5717" s="1" t="s">
        <v>48</v>
      </c>
      <c r="S5717" s="1" t="s">
        <v>48</v>
      </c>
      <c r="T5717" s="1" t="s">
        <v>49</v>
      </c>
      <c r="U5717" s="1" t="s">
        <v>48</v>
      </c>
      <c r="V5717" s="1" t="s">
        <v>48</v>
      </c>
      <c r="W5717" s="1" t="s">
        <v>48</v>
      </c>
      <c r="X5717" s="1" t="s">
        <v>62</v>
      </c>
      <c r="Z5717" s="1" t="s">
        <v>1864</v>
      </c>
      <c r="AA5717" s="1" t="s">
        <v>1864</v>
      </c>
      <c r="AC5717" s="1" t="s">
        <v>94</v>
      </c>
      <c r="AD5717" s="1" t="s">
        <v>5712</v>
      </c>
      <c r="AK5717" s="1" t="s">
        <v>77</v>
      </c>
      <c r="AN5717" s="1" t="s">
        <v>5712</v>
      </c>
      <c r="AP5717" s="1" t="s">
        <v>5712</v>
      </c>
      <c r="AR5717" s="1" t="s">
        <v>5712</v>
      </c>
      <c r="AT5717" s="1" t="s">
        <v>5712</v>
      </c>
      <c r="AV5717" s="1" t="s">
        <v>1865</v>
      </c>
      <c r="AW5717" s="1" t="s">
        <v>1866</v>
      </c>
      <c r="AY5717" s="1" t="s">
        <v>1867</v>
      </c>
    </row>
    <row r="5718" spans="1:53" x14ac:dyDescent="0.35">
      <c r="A5718" s="1" t="s">
        <v>18940</v>
      </c>
      <c r="B5718" s="1" t="s">
        <v>18287</v>
      </c>
      <c r="C5718" s="1" t="s">
        <v>71</v>
      </c>
      <c r="D5718">
        <v>73</v>
      </c>
      <c r="E5718" s="1" t="s">
        <v>65</v>
      </c>
      <c r="F5718" s="1" t="s">
        <v>66</v>
      </c>
      <c r="G5718" s="1" t="s">
        <v>59</v>
      </c>
      <c r="H5718" s="1" t="s">
        <v>67</v>
      </c>
      <c r="I5718" s="1" t="s">
        <v>68</v>
      </c>
      <c r="J5718" s="1" t="s">
        <v>47</v>
      </c>
      <c r="K5718" s="1" t="s">
        <v>48</v>
      </c>
      <c r="L5718" s="1" t="s">
        <v>48</v>
      </c>
      <c r="M5718" s="1" t="s">
        <v>48</v>
      </c>
      <c r="N5718" s="1" t="s">
        <v>48</v>
      </c>
      <c r="O5718" s="1" t="s">
        <v>48</v>
      </c>
      <c r="P5718" s="1" t="s">
        <v>48</v>
      </c>
      <c r="Q5718" s="1" t="s">
        <v>49</v>
      </c>
      <c r="R5718" s="1" t="s">
        <v>48</v>
      </c>
      <c r="S5718" s="1" t="s">
        <v>48</v>
      </c>
      <c r="T5718" s="1" t="s">
        <v>48</v>
      </c>
      <c r="U5718" s="1" t="s">
        <v>48</v>
      </c>
      <c r="V5718" s="1" t="s">
        <v>48</v>
      </c>
      <c r="W5718" s="1" t="s">
        <v>48</v>
      </c>
      <c r="X5718" s="1" t="s">
        <v>62</v>
      </c>
      <c r="Z5718" s="1" t="s">
        <v>1868</v>
      </c>
      <c r="AA5718" s="1" t="s">
        <v>1868</v>
      </c>
      <c r="AC5718" s="1" t="s">
        <v>120</v>
      </c>
      <c r="AD5718" s="1" t="s">
        <v>5712</v>
      </c>
      <c r="AK5718" s="1" t="s">
        <v>55</v>
      </c>
      <c r="AN5718" s="1" t="s">
        <v>5712</v>
      </c>
      <c r="AP5718" s="1" t="s">
        <v>5712</v>
      </c>
      <c r="AR5718" s="1" t="s">
        <v>5712</v>
      </c>
      <c r="AT5718" s="1" t="s">
        <v>5712</v>
      </c>
      <c r="AV5718" s="1" t="s">
        <v>1869</v>
      </c>
    </row>
    <row r="5719" spans="1:53" ht="304.5" x14ac:dyDescent="0.35">
      <c r="A5719" s="1" t="s">
        <v>18941</v>
      </c>
      <c r="B5719" s="1" t="s">
        <v>18287</v>
      </c>
      <c r="C5719" s="1" t="s">
        <v>71</v>
      </c>
      <c r="D5719">
        <v>68</v>
      </c>
      <c r="E5719" s="1" t="s">
        <v>65</v>
      </c>
      <c r="F5719" s="1" t="s">
        <v>72</v>
      </c>
      <c r="G5719" s="1" t="s">
        <v>98</v>
      </c>
      <c r="H5719" s="1" t="s">
        <v>67</v>
      </c>
      <c r="I5719" s="1" t="s">
        <v>46</v>
      </c>
      <c r="J5719" s="1" t="s">
        <v>47</v>
      </c>
      <c r="K5719" s="1" t="s">
        <v>48</v>
      </c>
      <c r="L5719" s="1" t="s">
        <v>48</v>
      </c>
      <c r="M5719" s="1" t="s">
        <v>48</v>
      </c>
      <c r="N5719" s="1" t="s">
        <v>48</v>
      </c>
      <c r="O5719" s="1" t="s">
        <v>48</v>
      </c>
      <c r="P5719" s="1" t="s">
        <v>49</v>
      </c>
      <c r="Q5719" s="1" t="s">
        <v>48</v>
      </c>
      <c r="R5719" s="1" t="s">
        <v>48</v>
      </c>
      <c r="S5719" s="1" t="s">
        <v>48</v>
      </c>
      <c r="T5719" s="1" t="s">
        <v>48</v>
      </c>
      <c r="U5719" s="1" t="s">
        <v>48</v>
      </c>
      <c r="V5719" s="1" t="s">
        <v>48</v>
      </c>
      <c r="W5719" s="1" t="s">
        <v>48</v>
      </c>
      <c r="X5719" s="1" t="s">
        <v>75</v>
      </c>
      <c r="Y5719" s="2" t="s">
        <v>1870</v>
      </c>
      <c r="AC5719" s="1" t="s">
        <v>5712</v>
      </c>
      <c r="AD5719" s="1" t="s">
        <v>5712</v>
      </c>
      <c r="AK5719" s="1" t="s">
        <v>55</v>
      </c>
      <c r="AN5719" s="1" t="s">
        <v>81</v>
      </c>
      <c r="AP5719" s="1" t="s">
        <v>5712</v>
      </c>
      <c r="AR5719" s="1" t="s">
        <v>5712</v>
      </c>
      <c r="AT5719" s="1" t="s">
        <v>82</v>
      </c>
      <c r="AU5719" s="1" t="s">
        <v>1871</v>
      </c>
      <c r="AV5719" s="2" t="s">
        <v>1872</v>
      </c>
    </row>
    <row r="5720" spans="1:53" x14ac:dyDescent="0.35">
      <c r="A5720" s="1" t="s">
        <v>18942</v>
      </c>
      <c r="B5720" s="1" t="s">
        <v>18287</v>
      </c>
      <c r="C5720" s="1" t="s">
        <v>71</v>
      </c>
      <c r="D5720">
        <v>55</v>
      </c>
      <c r="E5720" s="1" t="s">
        <v>65</v>
      </c>
      <c r="F5720" s="1" t="s">
        <v>66</v>
      </c>
      <c r="G5720" s="1" t="s">
        <v>44</v>
      </c>
      <c r="H5720" s="1" t="s">
        <v>60</v>
      </c>
      <c r="I5720" s="1" t="s">
        <v>90</v>
      </c>
      <c r="J5720" s="1" t="s">
        <v>47</v>
      </c>
      <c r="K5720" s="1" t="s">
        <v>48</v>
      </c>
      <c r="L5720" s="1" t="s">
        <v>48</v>
      </c>
      <c r="M5720" s="1" t="s">
        <v>48</v>
      </c>
      <c r="N5720" s="1" t="s">
        <v>48</v>
      </c>
      <c r="O5720" s="1" t="s">
        <v>49</v>
      </c>
      <c r="P5720" s="1" t="s">
        <v>48</v>
      </c>
      <c r="Q5720" s="1" t="s">
        <v>48</v>
      </c>
      <c r="R5720" s="1" t="s">
        <v>48</v>
      </c>
      <c r="S5720" s="1" t="s">
        <v>48</v>
      </c>
      <c r="T5720" s="1" t="s">
        <v>48</v>
      </c>
      <c r="U5720" s="1" t="s">
        <v>48</v>
      </c>
      <c r="V5720" s="1" t="s">
        <v>48</v>
      </c>
      <c r="W5720" s="1" t="s">
        <v>48</v>
      </c>
      <c r="X5720" s="1" t="s">
        <v>116</v>
      </c>
      <c r="Y5720" s="1" t="s">
        <v>1873</v>
      </c>
      <c r="AC5720" s="1" t="s">
        <v>5712</v>
      </c>
      <c r="AD5720" s="1" t="s">
        <v>5712</v>
      </c>
      <c r="AK5720" s="1" t="s">
        <v>55</v>
      </c>
      <c r="AN5720" s="1" t="s">
        <v>5712</v>
      </c>
      <c r="AP5720" s="1" t="s">
        <v>5712</v>
      </c>
      <c r="AR5720" s="1" t="s">
        <v>5712</v>
      </c>
      <c r="AT5720" s="1" t="s">
        <v>5712</v>
      </c>
      <c r="AV5720" s="1" t="s">
        <v>1874</v>
      </c>
    </row>
    <row r="5721" spans="1:53" x14ac:dyDescent="0.35">
      <c r="A5721" s="1" t="s">
        <v>18943</v>
      </c>
      <c r="B5721" s="1" t="s">
        <v>18287</v>
      </c>
      <c r="C5721" s="1" t="s">
        <v>41</v>
      </c>
      <c r="D5721">
        <v>54</v>
      </c>
      <c r="E5721" s="1" t="s">
        <v>42</v>
      </c>
      <c r="F5721" s="1" t="s">
        <v>43</v>
      </c>
      <c r="G5721" s="1" t="s">
        <v>59</v>
      </c>
      <c r="H5721" s="1" t="s">
        <v>45</v>
      </c>
      <c r="I5721" s="1" t="s">
        <v>99</v>
      </c>
      <c r="J5721" s="1" t="s">
        <v>80</v>
      </c>
      <c r="K5721" s="1" t="s">
        <v>48</v>
      </c>
      <c r="L5721" s="1" t="s">
        <v>48</v>
      </c>
      <c r="M5721" s="1" t="s">
        <v>48</v>
      </c>
      <c r="N5721" s="1" t="s">
        <v>48</v>
      </c>
      <c r="O5721" s="1" t="s">
        <v>48</v>
      </c>
      <c r="P5721" s="1" t="s">
        <v>48</v>
      </c>
      <c r="Q5721" s="1" t="s">
        <v>48</v>
      </c>
      <c r="R5721" s="1" t="s">
        <v>48</v>
      </c>
      <c r="S5721" s="1" t="s">
        <v>48</v>
      </c>
      <c r="T5721" s="1" t="s">
        <v>49</v>
      </c>
      <c r="U5721" s="1" t="s">
        <v>48</v>
      </c>
      <c r="V5721" s="1" t="s">
        <v>48</v>
      </c>
      <c r="W5721" s="1" t="s">
        <v>48</v>
      </c>
      <c r="X5721" s="1" t="s">
        <v>62</v>
      </c>
      <c r="Z5721" s="1" t="s">
        <v>1875</v>
      </c>
      <c r="AA5721" s="1" t="s">
        <v>1875</v>
      </c>
      <c r="AC5721" s="1" t="s">
        <v>94</v>
      </c>
      <c r="AD5721" s="1" t="s">
        <v>5712</v>
      </c>
      <c r="AK5721" s="1" t="s">
        <v>77</v>
      </c>
      <c r="AN5721" s="1" t="s">
        <v>5712</v>
      </c>
      <c r="AP5721" s="1" t="s">
        <v>5712</v>
      </c>
      <c r="AR5721" s="1" t="s">
        <v>5712</v>
      </c>
      <c r="AT5721" s="1" t="s">
        <v>5712</v>
      </c>
      <c r="AV5721" s="1" t="s">
        <v>1876</v>
      </c>
      <c r="AW5721" s="1" t="s">
        <v>1877</v>
      </c>
      <c r="AX5721" s="1" t="s">
        <v>1878</v>
      </c>
      <c r="AZ5721" s="1" t="s">
        <v>1879</v>
      </c>
      <c r="BA5721" s="1" t="s">
        <v>1880</v>
      </c>
    </row>
    <row r="5722" spans="1:53" ht="203" x14ac:dyDescent="0.35">
      <c r="A5722" s="1" t="s">
        <v>18944</v>
      </c>
      <c r="B5722" s="1" t="s">
        <v>18287</v>
      </c>
      <c r="C5722" s="1" t="s">
        <v>71</v>
      </c>
      <c r="D5722">
        <v>76</v>
      </c>
      <c r="E5722" s="1" t="s">
        <v>65</v>
      </c>
      <c r="F5722" s="1" t="s">
        <v>66</v>
      </c>
      <c r="G5722" s="1" t="s">
        <v>73</v>
      </c>
      <c r="H5722" s="1" t="s">
        <v>67</v>
      </c>
      <c r="I5722" s="1" t="s">
        <v>110</v>
      </c>
      <c r="J5722" s="1" t="s">
        <v>80</v>
      </c>
      <c r="K5722" s="1" t="s">
        <v>48</v>
      </c>
      <c r="L5722" s="1" t="s">
        <v>48</v>
      </c>
      <c r="M5722" s="1" t="s">
        <v>48</v>
      </c>
      <c r="N5722" s="1" t="s">
        <v>48</v>
      </c>
      <c r="O5722" s="1" t="s">
        <v>48</v>
      </c>
      <c r="P5722" s="1" t="s">
        <v>48</v>
      </c>
      <c r="Q5722" s="1" t="s">
        <v>48</v>
      </c>
      <c r="R5722" s="1" t="s">
        <v>48</v>
      </c>
      <c r="S5722" s="1" t="s">
        <v>48</v>
      </c>
      <c r="T5722" s="1" t="s">
        <v>49</v>
      </c>
      <c r="U5722" s="1" t="s">
        <v>48</v>
      </c>
      <c r="V5722" s="1" t="s">
        <v>48</v>
      </c>
      <c r="W5722" s="1" t="s">
        <v>48</v>
      </c>
      <c r="X5722" s="1" t="s">
        <v>75</v>
      </c>
      <c r="Y5722" s="1" t="s">
        <v>1881</v>
      </c>
      <c r="AC5722" s="1" t="s">
        <v>5712</v>
      </c>
      <c r="AD5722" s="1" t="s">
        <v>5712</v>
      </c>
      <c r="AK5722" s="1" t="s">
        <v>55</v>
      </c>
      <c r="AN5722" s="1" t="s">
        <v>5712</v>
      </c>
      <c r="AP5722" s="1" t="s">
        <v>5712</v>
      </c>
      <c r="AR5722" s="1" t="s">
        <v>5712</v>
      </c>
      <c r="AT5722" s="1" t="s">
        <v>5712</v>
      </c>
      <c r="AV5722" s="2" t="s">
        <v>1882</v>
      </c>
      <c r="AW5722" s="2" t="s">
        <v>1883</v>
      </c>
    </row>
    <row r="5723" spans="1:53" x14ac:dyDescent="0.35">
      <c r="A5723" s="1" t="s">
        <v>18945</v>
      </c>
      <c r="B5723" s="1" t="s">
        <v>18287</v>
      </c>
      <c r="C5723" s="1" t="s">
        <v>71</v>
      </c>
      <c r="D5723">
        <v>70</v>
      </c>
      <c r="E5723" s="1" t="s">
        <v>65</v>
      </c>
      <c r="F5723" s="1" t="s">
        <v>66</v>
      </c>
      <c r="G5723" s="1" t="s">
        <v>98</v>
      </c>
      <c r="H5723" s="1" t="s">
        <v>79</v>
      </c>
      <c r="I5723" s="1" t="s">
        <v>46</v>
      </c>
      <c r="J5723" s="1" t="s">
        <v>80</v>
      </c>
      <c r="K5723" s="1" t="s">
        <v>48</v>
      </c>
      <c r="L5723" s="1" t="s">
        <v>48</v>
      </c>
      <c r="M5723" s="1" t="s">
        <v>48</v>
      </c>
      <c r="N5723" s="1" t="s">
        <v>48</v>
      </c>
      <c r="O5723" s="1" t="s">
        <v>48</v>
      </c>
      <c r="P5723" s="1" t="s">
        <v>48</v>
      </c>
      <c r="Q5723" s="1" t="s">
        <v>48</v>
      </c>
      <c r="R5723" s="1" t="s">
        <v>48</v>
      </c>
      <c r="S5723" s="1" t="s">
        <v>48</v>
      </c>
      <c r="T5723" s="1" t="s">
        <v>48</v>
      </c>
      <c r="U5723" s="1" t="s">
        <v>48</v>
      </c>
      <c r="V5723" s="1" t="s">
        <v>49</v>
      </c>
      <c r="W5723" s="1" t="s">
        <v>48</v>
      </c>
      <c r="X5723" s="1" t="s">
        <v>51</v>
      </c>
      <c r="Y5723" s="1" t="s">
        <v>1884</v>
      </c>
      <c r="Z5723" s="1" t="s">
        <v>1885</v>
      </c>
      <c r="AA5723" s="1" t="s">
        <v>1885</v>
      </c>
      <c r="AC5723" s="1" t="s">
        <v>120</v>
      </c>
      <c r="AD5723" s="1" t="s">
        <v>5712</v>
      </c>
      <c r="AK5723" s="1" t="s">
        <v>55</v>
      </c>
      <c r="AN5723" s="1" t="s">
        <v>5712</v>
      </c>
      <c r="AP5723" s="1" t="s">
        <v>5712</v>
      </c>
      <c r="AR5723" s="1" t="s">
        <v>5712</v>
      </c>
      <c r="AT5723" s="1" t="s">
        <v>5712</v>
      </c>
      <c r="AV5723" s="1" t="s">
        <v>1886</v>
      </c>
      <c r="AW5723" s="1" t="s">
        <v>1887</v>
      </c>
      <c r="AX5723" s="1" t="s">
        <v>1888</v>
      </c>
    </row>
    <row r="5724" spans="1:53" x14ac:dyDescent="0.35">
      <c r="A5724" s="1" t="s">
        <v>18946</v>
      </c>
      <c r="B5724" s="1" t="s">
        <v>18287</v>
      </c>
      <c r="C5724" s="1" t="s">
        <v>41</v>
      </c>
      <c r="D5724">
        <v>58</v>
      </c>
      <c r="E5724" s="1" t="s">
        <v>65</v>
      </c>
      <c r="F5724" s="1" t="s">
        <v>66</v>
      </c>
      <c r="G5724" s="1" t="s">
        <v>73</v>
      </c>
      <c r="H5724" s="1" t="s">
        <v>79</v>
      </c>
      <c r="I5724" s="1" t="s">
        <v>46</v>
      </c>
      <c r="J5724" s="1" t="s">
        <v>47</v>
      </c>
      <c r="K5724" s="1" t="s">
        <v>48</v>
      </c>
      <c r="L5724" s="1" t="s">
        <v>48</v>
      </c>
      <c r="M5724" s="1" t="s">
        <v>48</v>
      </c>
      <c r="N5724" s="1" t="s">
        <v>48</v>
      </c>
      <c r="O5724" s="1" t="s">
        <v>48</v>
      </c>
      <c r="P5724" s="1" t="s">
        <v>48</v>
      </c>
      <c r="Q5724" s="1" t="s">
        <v>49</v>
      </c>
      <c r="R5724" s="1" t="s">
        <v>48</v>
      </c>
      <c r="S5724" s="1" t="s">
        <v>48</v>
      </c>
      <c r="T5724" s="1" t="s">
        <v>48</v>
      </c>
      <c r="U5724" s="1" t="s">
        <v>48</v>
      </c>
      <c r="V5724" s="1" t="s">
        <v>48</v>
      </c>
      <c r="W5724" s="1" t="s">
        <v>48</v>
      </c>
      <c r="X5724" s="1" t="s">
        <v>62</v>
      </c>
      <c r="AC5724" s="1" t="s">
        <v>5712</v>
      </c>
      <c r="AD5724" s="1" t="s">
        <v>5712</v>
      </c>
      <c r="AK5724" s="1" t="s">
        <v>55</v>
      </c>
      <c r="AN5724" s="1" t="s">
        <v>81</v>
      </c>
      <c r="AP5724" s="1" t="s">
        <v>81</v>
      </c>
      <c r="AR5724" s="1" t="s">
        <v>5712</v>
      </c>
      <c r="AT5724" s="1" t="s">
        <v>87</v>
      </c>
      <c r="AU5724" s="1" t="s">
        <v>1889</v>
      </c>
      <c r="AV5724" s="1" t="s">
        <v>1890</v>
      </c>
    </row>
    <row r="5725" spans="1:53" x14ac:dyDescent="0.35">
      <c r="A5725" s="1" t="s">
        <v>18947</v>
      </c>
      <c r="B5725" s="1" t="s">
        <v>18287</v>
      </c>
      <c r="C5725" s="1" t="s">
        <v>71</v>
      </c>
      <c r="D5725">
        <v>67</v>
      </c>
      <c r="E5725" s="1" t="s">
        <v>65</v>
      </c>
      <c r="F5725" s="1" t="s">
        <v>72</v>
      </c>
      <c r="G5725" s="1" t="s">
        <v>44</v>
      </c>
      <c r="H5725" s="1" t="s">
        <v>79</v>
      </c>
      <c r="I5725" s="1" t="s">
        <v>46</v>
      </c>
      <c r="J5725" s="1" t="s">
        <v>47</v>
      </c>
      <c r="K5725" s="1" t="s">
        <v>48</v>
      </c>
      <c r="L5725" s="1" t="s">
        <v>48</v>
      </c>
      <c r="M5725" s="1" t="s">
        <v>48</v>
      </c>
      <c r="N5725" s="1" t="s">
        <v>48</v>
      </c>
      <c r="O5725" s="1" t="s">
        <v>48</v>
      </c>
      <c r="P5725" s="1" t="s">
        <v>49</v>
      </c>
      <c r="Q5725" s="1" t="s">
        <v>48</v>
      </c>
      <c r="R5725" s="1" t="s">
        <v>48</v>
      </c>
      <c r="S5725" s="1" t="s">
        <v>48</v>
      </c>
      <c r="T5725" s="1" t="s">
        <v>48</v>
      </c>
      <c r="U5725" s="1" t="s">
        <v>48</v>
      </c>
      <c r="V5725" s="1" t="s">
        <v>48</v>
      </c>
      <c r="W5725" s="1" t="s">
        <v>48</v>
      </c>
      <c r="X5725" s="1" t="s">
        <v>62</v>
      </c>
      <c r="AC5725" s="1" t="s">
        <v>5712</v>
      </c>
      <c r="AD5725" s="1" t="s">
        <v>5712</v>
      </c>
      <c r="AK5725" s="1" t="s">
        <v>77</v>
      </c>
      <c r="AN5725" s="1" t="s">
        <v>5712</v>
      </c>
      <c r="AP5725" s="1" t="s">
        <v>131</v>
      </c>
      <c r="AQ5725" s="1" t="s">
        <v>798</v>
      </c>
      <c r="AR5725" s="1" t="s">
        <v>87</v>
      </c>
      <c r="AS5725" s="1" t="s">
        <v>1891</v>
      </c>
      <c r="AT5725" s="1" t="s">
        <v>5712</v>
      </c>
      <c r="AV5725" s="1" t="s">
        <v>1892</v>
      </c>
    </row>
    <row r="5726" spans="1:53" x14ac:dyDescent="0.35">
      <c r="A5726" s="1" t="s">
        <v>18948</v>
      </c>
      <c r="B5726" s="1" t="s">
        <v>18287</v>
      </c>
      <c r="C5726" s="1" t="s">
        <v>71</v>
      </c>
      <c r="D5726">
        <v>63</v>
      </c>
      <c r="E5726" s="1" t="s">
        <v>65</v>
      </c>
      <c r="F5726" s="1" t="s">
        <v>66</v>
      </c>
      <c r="G5726" s="1" t="s">
        <v>137</v>
      </c>
      <c r="H5726" s="1" t="s">
        <v>79</v>
      </c>
      <c r="I5726" s="1" t="s">
        <v>46</v>
      </c>
      <c r="J5726" s="1" t="s">
        <v>47</v>
      </c>
      <c r="K5726" s="1" t="s">
        <v>48</v>
      </c>
      <c r="L5726" s="1" t="s">
        <v>48</v>
      </c>
      <c r="M5726" s="1" t="s">
        <v>49</v>
      </c>
      <c r="N5726" s="1" t="s">
        <v>48</v>
      </c>
      <c r="O5726" s="1" t="s">
        <v>48</v>
      </c>
      <c r="P5726" s="1" t="s">
        <v>48</v>
      </c>
      <c r="Q5726" s="1" t="s">
        <v>48</v>
      </c>
      <c r="R5726" s="1" t="s">
        <v>48</v>
      </c>
      <c r="S5726" s="1" t="s">
        <v>48</v>
      </c>
      <c r="T5726" s="1" t="s">
        <v>48</v>
      </c>
      <c r="U5726" s="1" t="s">
        <v>48</v>
      </c>
      <c r="V5726" s="1" t="s">
        <v>48</v>
      </c>
      <c r="W5726" s="1" t="s">
        <v>48</v>
      </c>
      <c r="X5726" s="1" t="s">
        <v>51</v>
      </c>
      <c r="Y5726" s="1" t="s">
        <v>1893</v>
      </c>
      <c r="Z5726" s="1" t="s">
        <v>1894</v>
      </c>
      <c r="AA5726" s="1" t="s">
        <v>1894</v>
      </c>
      <c r="AC5726" s="1" t="s">
        <v>94</v>
      </c>
      <c r="AD5726" s="1" t="s">
        <v>5712</v>
      </c>
      <c r="AK5726" s="1" t="s">
        <v>77</v>
      </c>
      <c r="AN5726" s="1" t="s">
        <v>5712</v>
      </c>
      <c r="AP5726" s="1" t="s">
        <v>5712</v>
      </c>
      <c r="AR5726" s="1" t="s">
        <v>5712</v>
      </c>
      <c r="AT5726" s="1" t="s">
        <v>5712</v>
      </c>
      <c r="AV5726" s="1" t="s">
        <v>1732</v>
      </c>
    </row>
    <row r="5727" spans="1:53" x14ac:dyDescent="0.35">
      <c r="A5727" s="1" t="s">
        <v>18949</v>
      </c>
      <c r="B5727" s="1" t="s">
        <v>18287</v>
      </c>
      <c r="C5727" s="1" t="s">
        <v>71</v>
      </c>
      <c r="D5727">
        <v>82</v>
      </c>
      <c r="E5727" s="1" t="s">
        <v>65</v>
      </c>
      <c r="F5727" s="1" t="s">
        <v>66</v>
      </c>
      <c r="G5727" s="1" t="s">
        <v>137</v>
      </c>
      <c r="H5727" s="1" t="s">
        <v>67</v>
      </c>
      <c r="I5727" s="1" t="s">
        <v>68</v>
      </c>
      <c r="J5727" s="1" t="s">
        <v>80</v>
      </c>
      <c r="K5727" s="1" t="s">
        <v>48</v>
      </c>
      <c r="L5727" s="1" t="s">
        <v>48</v>
      </c>
      <c r="M5727" s="1" t="s">
        <v>48</v>
      </c>
      <c r="N5727" s="1" t="s">
        <v>48</v>
      </c>
      <c r="O5727" s="1" t="s">
        <v>48</v>
      </c>
      <c r="P5727" s="1" t="s">
        <v>48</v>
      </c>
      <c r="Q5727" s="1" t="s">
        <v>48</v>
      </c>
      <c r="R5727" s="1" t="s">
        <v>48</v>
      </c>
      <c r="S5727" s="1" t="s">
        <v>48</v>
      </c>
      <c r="T5727" s="1" t="s">
        <v>48</v>
      </c>
      <c r="U5727" s="1" t="s">
        <v>48</v>
      </c>
      <c r="V5727" s="1" t="s">
        <v>49</v>
      </c>
      <c r="W5727" s="1" t="s">
        <v>48</v>
      </c>
      <c r="X5727" s="1" t="s">
        <v>62</v>
      </c>
      <c r="Z5727" s="1" t="s">
        <v>1895</v>
      </c>
      <c r="AA5727" s="1" t="s">
        <v>1895</v>
      </c>
      <c r="AC5727" s="1" t="s">
        <v>129</v>
      </c>
      <c r="AD5727" s="1" t="s">
        <v>5712</v>
      </c>
      <c r="AK5727" s="1" t="s">
        <v>63</v>
      </c>
      <c r="AN5727" s="1" t="s">
        <v>5712</v>
      </c>
      <c r="AP5727" s="1" t="s">
        <v>131</v>
      </c>
      <c r="AQ5727" s="1" t="s">
        <v>1896</v>
      </c>
      <c r="AR5727" s="1" t="s">
        <v>87</v>
      </c>
      <c r="AS5727" s="1" t="s">
        <v>1897</v>
      </c>
      <c r="AT5727" s="1" t="s">
        <v>5712</v>
      </c>
      <c r="AV5727" s="1" t="s">
        <v>1898</v>
      </c>
      <c r="AW5727" s="1" t="s">
        <v>1899</v>
      </c>
      <c r="AX5727" s="1" t="s">
        <v>1900</v>
      </c>
    </row>
    <row r="5728" spans="1:53" x14ac:dyDescent="0.35">
      <c r="A5728" s="1" t="s">
        <v>18950</v>
      </c>
      <c r="B5728" s="1" t="s">
        <v>18287</v>
      </c>
      <c r="C5728" s="1" t="s">
        <v>41</v>
      </c>
      <c r="D5728">
        <v>73</v>
      </c>
      <c r="E5728" s="1" t="s">
        <v>65</v>
      </c>
      <c r="F5728" s="1" t="s">
        <v>66</v>
      </c>
      <c r="G5728" s="1" t="s">
        <v>73</v>
      </c>
      <c r="H5728" s="1" t="s">
        <v>67</v>
      </c>
      <c r="I5728" s="1" t="s">
        <v>110</v>
      </c>
      <c r="J5728" s="1" t="s">
        <v>47</v>
      </c>
      <c r="K5728" s="1" t="s">
        <v>48</v>
      </c>
      <c r="L5728" s="1" t="s">
        <v>48</v>
      </c>
      <c r="M5728" s="1" t="s">
        <v>48</v>
      </c>
      <c r="N5728" s="1" t="s">
        <v>48</v>
      </c>
      <c r="O5728" s="1" t="s">
        <v>48</v>
      </c>
      <c r="P5728" s="1" t="s">
        <v>48</v>
      </c>
      <c r="Q5728" s="1" t="s">
        <v>48</v>
      </c>
      <c r="R5728" s="1" t="s">
        <v>49</v>
      </c>
      <c r="S5728" s="1" t="s">
        <v>48</v>
      </c>
      <c r="T5728" s="1" t="s">
        <v>48</v>
      </c>
      <c r="U5728" s="1" t="s">
        <v>48</v>
      </c>
      <c r="V5728" s="1" t="s">
        <v>48</v>
      </c>
      <c r="W5728" s="1" t="s">
        <v>48</v>
      </c>
      <c r="X5728" s="1" t="s">
        <v>51</v>
      </c>
      <c r="Y5728" s="1" t="s">
        <v>1901</v>
      </c>
      <c r="Z5728" s="1" t="s">
        <v>1902</v>
      </c>
      <c r="AA5728" s="1" t="s">
        <v>1902</v>
      </c>
      <c r="AC5728" s="1" t="s">
        <v>94</v>
      </c>
      <c r="AD5728" s="1" t="s">
        <v>5712</v>
      </c>
      <c r="AK5728" s="1" t="s">
        <v>63</v>
      </c>
      <c r="AN5728" s="1" t="s">
        <v>5712</v>
      </c>
      <c r="AP5728" s="1" t="s">
        <v>5712</v>
      </c>
      <c r="AR5728" s="1" t="s">
        <v>5712</v>
      </c>
      <c r="AT5728" s="1" t="s">
        <v>5712</v>
      </c>
      <c r="AV5728" s="1" t="s">
        <v>1903</v>
      </c>
      <c r="AX5728" s="1" t="s">
        <v>1904</v>
      </c>
    </row>
    <row r="5729" spans="1:53" ht="290" x14ac:dyDescent="0.35">
      <c r="A5729" s="1" t="s">
        <v>18951</v>
      </c>
      <c r="B5729" s="1" t="s">
        <v>18287</v>
      </c>
      <c r="C5729" s="1" t="s">
        <v>71</v>
      </c>
      <c r="D5729">
        <v>83</v>
      </c>
      <c r="E5729" s="1" t="s">
        <v>65</v>
      </c>
      <c r="F5729" s="1" t="s">
        <v>72</v>
      </c>
      <c r="G5729" s="1" t="s">
        <v>59</v>
      </c>
      <c r="H5729" s="1" t="s">
        <v>67</v>
      </c>
      <c r="I5729" s="1" t="s">
        <v>125</v>
      </c>
      <c r="J5729" s="1" t="s">
        <v>80</v>
      </c>
      <c r="K5729" s="1" t="s">
        <v>48</v>
      </c>
      <c r="L5729" s="1" t="s">
        <v>49</v>
      </c>
      <c r="M5729" s="1" t="s">
        <v>48</v>
      </c>
      <c r="N5729" s="1" t="s">
        <v>48</v>
      </c>
      <c r="O5729" s="1" t="s">
        <v>48</v>
      </c>
      <c r="P5729" s="1" t="s">
        <v>48</v>
      </c>
      <c r="Q5729" s="1" t="s">
        <v>48</v>
      </c>
      <c r="R5729" s="1" t="s">
        <v>48</v>
      </c>
      <c r="S5729" s="1" t="s">
        <v>48</v>
      </c>
      <c r="T5729" s="1" t="s">
        <v>49</v>
      </c>
      <c r="U5729" s="1" t="s">
        <v>48</v>
      </c>
      <c r="V5729" s="1" t="s">
        <v>48</v>
      </c>
      <c r="W5729" s="1" t="s">
        <v>48</v>
      </c>
      <c r="X5729" s="1" t="s">
        <v>62</v>
      </c>
      <c r="Z5729" s="1" t="s">
        <v>1905</v>
      </c>
      <c r="AA5729" s="1" t="s">
        <v>1905</v>
      </c>
      <c r="AC5729" s="1" t="s">
        <v>103</v>
      </c>
      <c r="AD5729" s="1" t="s">
        <v>5712</v>
      </c>
      <c r="AK5729" s="1" t="s">
        <v>63</v>
      </c>
      <c r="AN5729" s="1" t="s">
        <v>5712</v>
      </c>
      <c r="AP5729" s="1" t="s">
        <v>5712</v>
      </c>
      <c r="AR5729" s="1" t="s">
        <v>5712</v>
      </c>
      <c r="AT5729" s="1" t="s">
        <v>5712</v>
      </c>
      <c r="AV5729" s="2" t="s">
        <v>1906</v>
      </c>
      <c r="AW5729" s="1" t="s">
        <v>1907</v>
      </c>
      <c r="AX5729" s="1" t="s">
        <v>1908</v>
      </c>
    </row>
    <row r="5730" spans="1:53" x14ac:dyDescent="0.35">
      <c r="A5730" s="1" t="s">
        <v>18952</v>
      </c>
      <c r="B5730" s="1" t="s">
        <v>18287</v>
      </c>
      <c r="C5730" s="1" t="s">
        <v>71</v>
      </c>
      <c r="D5730">
        <v>74</v>
      </c>
      <c r="E5730" s="1" t="s">
        <v>65</v>
      </c>
      <c r="F5730" s="1" t="s">
        <v>66</v>
      </c>
      <c r="G5730" s="1" t="s">
        <v>44</v>
      </c>
      <c r="H5730" s="1" t="s">
        <v>67</v>
      </c>
      <c r="I5730" s="1" t="s">
        <v>90</v>
      </c>
      <c r="J5730" s="1" t="s">
        <v>80</v>
      </c>
      <c r="K5730" s="1" t="s">
        <v>48</v>
      </c>
      <c r="L5730" s="1" t="s">
        <v>48</v>
      </c>
      <c r="M5730" s="1" t="s">
        <v>48</v>
      </c>
      <c r="N5730" s="1" t="s">
        <v>48</v>
      </c>
      <c r="O5730" s="1" t="s">
        <v>48</v>
      </c>
      <c r="P5730" s="1" t="s">
        <v>48</v>
      </c>
      <c r="Q5730" s="1" t="s">
        <v>48</v>
      </c>
      <c r="R5730" s="1" t="s">
        <v>48</v>
      </c>
      <c r="S5730" s="1" t="s">
        <v>48</v>
      </c>
      <c r="T5730" s="1" t="s">
        <v>49</v>
      </c>
      <c r="U5730" s="1" t="s">
        <v>48</v>
      </c>
      <c r="V5730" s="1" t="s">
        <v>48</v>
      </c>
      <c r="W5730" s="1" t="s">
        <v>48</v>
      </c>
      <c r="X5730" s="1" t="s">
        <v>62</v>
      </c>
      <c r="AC5730" s="1" t="s">
        <v>5712</v>
      </c>
      <c r="AD5730" s="1" t="s">
        <v>5712</v>
      </c>
      <c r="AK5730" s="1" t="s">
        <v>77</v>
      </c>
      <c r="AN5730" s="1" t="s">
        <v>5712</v>
      </c>
      <c r="AP5730" s="1" t="s">
        <v>5712</v>
      </c>
      <c r="AR5730" s="1" t="s">
        <v>5712</v>
      </c>
      <c r="AT5730" s="1" t="s">
        <v>5712</v>
      </c>
      <c r="AV5730" s="1" t="s">
        <v>1909</v>
      </c>
    </row>
    <row r="5731" spans="1:53" x14ac:dyDescent="0.35">
      <c r="A5731" s="1" t="s">
        <v>18953</v>
      </c>
      <c r="B5731" s="1" t="s">
        <v>18287</v>
      </c>
      <c r="C5731" s="1" t="s">
        <v>71</v>
      </c>
      <c r="D5731">
        <v>72</v>
      </c>
      <c r="E5731" s="1" t="s">
        <v>65</v>
      </c>
      <c r="F5731" s="1" t="s">
        <v>66</v>
      </c>
      <c r="G5731" s="1" t="s">
        <v>44</v>
      </c>
      <c r="H5731" s="1" t="s">
        <v>144</v>
      </c>
      <c r="I5731" s="1" t="s">
        <v>74</v>
      </c>
      <c r="J5731" s="1" t="s">
        <v>80</v>
      </c>
      <c r="K5731" s="1" t="s">
        <v>48</v>
      </c>
      <c r="L5731" s="1" t="s">
        <v>48</v>
      </c>
      <c r="M5731" s="1" t="s">
        <v>48</v>
      </c>
      <c r="N5731" s="1" t="s">
        <v>48</v>
      </c>
      <c r="O5731" s="1" t="s">
        <v>48</v>
      </c>
      <c r="P5731" s="1" t="s">
        <v>48</v>
      </c>
      <c r="Q5731" s="1" t="s">
        <v>48</v>
      </c>
      <c r="R5731" s="1" t="s">
        <v>48</v>
      </c>
      <c r="S5731" s="1" t="s">
        <v>48</v>
      </c>
      <c r="T5731" s="1" t="s">
        <v>48</v>
      </c>
      <c r="U5731" s="1" t="s">
        <v>48</v>
      </c>
      <c r="V5731" s="1" t="s">
        <v>48</v>
      </c>
      <c r="W5731" s="1" t="s">
        <v>49</v>
      </c>
      <c r="X5731" s="1" t="s">
        <v>62</v>
      </c>
      <c r="Z5731" s="1" t="s">
        <v>1910</v>
      </c>
      <c r="AA5731" s="1" t="s">
        <v>1910</v>
      </c>
      <c r="AC5731" s="1" t="s">
        <v>129</v>
      </c>
      <c r="AD5731" s="1" t="s">
        <v>5712</v>
      </c>
      <c r="AK5731" s="1" t="s">
        <v>77</v>
      </c>
      <c r="AN5731" s="1" t="s">
        <v>5712</v>
      </c>
      <c r="AP5731" s="1" t="s">
        <v>5712</v>
      </c>
      <c r="AR5731" s="1" t="s">
        <v>5712</v>
      </c>
      <c r="AT5731" s="1" t="s">
        <v>5712</v>
      </c>
      <c r="AV5731" s="1" t="s">
        <v>106</v>
      </c>
    </row>
    <row r="5732" spans="1:53" x14ac:dyDescent="0.35">
      <c r="A5732" s="1" t="s">
        <v>18954</v>
      </c>
      <c r="B5732" s="1" t="s">
        <v>18287</v>
      </c>
      <c r="C5732" s="1" t="s">
        <v>41</v>
      </c>
      <c r="D5732">
        <v>47</v>
      </c>
      <c r="E5732" s="1" t="s">
        <v>42</v>
      </c>
      <c r="F5732" s="1" t="s">
        <v>43</v>
      </c>
      <c r="G5732" s="1" t="s">
        <v>98</v>
      </c>
      <c r="H5732" s="1" t="s">
        <v>144</v>
      </c>
      <c r="I5732" s="1" t="s">
        <v>90</v>
      </c>
      <c r="J5732" s="1" t="s">
        <v>47</v>
      </c>
      <c r="K5732" s="1" t="s">
        <v>48</v>
      </c>
      <c r="L5732" s="1" t="s">
        <v>48</v>
      </c>
      <c r="M5732" s="1" t="s">
        <v>48</v>
      </c>
      <c r="N5732" s="1" t="s">
        <v>48</v>
      </c>
      <c r="O5732" s="1" t="s">
        <v>48</v>
      </c>
      <c r="P5732" s="1" t="s">
        <v>48</v>
      </c>
      <c r="Q5732" s="1" t="s">
        <v>48</v>
      </c>
      <c r="R5732" s="1" t="s">
        <v>49</v>
      </c>
      <c r="S5732" s="1" t="s">
        <v>48</v>
      </c>
      <c r="T5732" s="1" t="s">
        <v>48</v>
      </c>
      <c r="U5732" s="1" t="s">
        <v>48</v>
      </c>
      <c r="V5732" s="1" t="s">
        <v>48</v>
      </c>
      <c r="W5732" s="1" t="s">
        <v>48</v>
      </c>
      <c r="X5732" s="1" t="s">
        <v>62</v>
      </c>
      <c r="Z5732" s="1" t="s">
        <v>1911</v>
      </c>
      <c r="AA5732" s="1" t="s">
        <v>1911</v>
      </c>
      <c r="AC5732" s="1" t="s">
        <v>120</v>
      </c>
      <c r="AD5732" s="1" t="s">
        <v>5712</v>
      </c>
      <c r="AK5732" s="1" t="s">
        <v>77</v>
      </c>
      <c r="AN5732" s="1" t="s">
        <v>5712</v>
      </c>
      <c r="AP5732" s="1" t="s">
        <v>5712</v>
      </c>
      <c r="AR5732" s="1" t="s">
        <v>5712</v>
      </c>
      <c r="AT5732" s="1" t="s">
        <v>5712</v>
      </c>
      <c r="AV5732" s="1" t="s">
        <v>1912</v>
      </c>
    </row>
    <row r="5733" spans="1:53" x14ac:dyDescent="0.35">
      <c r="A5733" s="1" t="s">
        <v>18955</v>
      </c>
      <c r="B5733" s="1" t="s">
        <v>18287</v>
      </c>
      <c r="C5733" s="1" t="s">
        <v>71</v>
      </c>
      <c r="D5733">
        <v>80</v>
      </c>
      <c r="E5733" s="1" t="s">
        <v>65</v>
      </c>
      <c r="F5733" s="1" t="s">
        <v>66</v>
      </c>
      <c r="G5733" s="1" t="s">
        <v>44</v>
      </c>
      <c r="H5733" s="1" t="s">
        <v>67</v>
      </c>
      <c r="I5733" s="1" t="s">
        <v>110</v>
      </c>
      <c r="J5733" s="1" t="s">
        <v>47</v>
      </c>
      <c r="K5733" s="1" t="s">
        <v>48</v>
      </c>
      <c r="L5733" s="1" t="s">
        <v>48</v>
      </c>
      <c r="M5733" s="1" t="s">
        <v>48</v>
      </c>
      <c r="N5733" s="1" t="s">
        <v>48</v>
      </c>
      <c r="O5733" s="1" t="s">
        <v>48</v>
      </c>
      <c r="P5733" s="1" t="s">
        <v>48</v>
      </c>
      <c r="Q5733" s="1" t="s">
        <v>48</v>
      </c>
      <c r="R5733" s="1" t="s">
        <v>49</v>
      </c>
      <c r="S5733" s="1" t="s">
        <v>48</v>
      </c>
      <c r="T5733" s="1" t="s">
        <v>48</v>
      </c>
      <c r="U5733" s="1" t="s">
        <v>48</v>
      </c>
      <c r="V5733" s="1" t="s">
        <v>48</v>
      </c>
      <c r="W5733" s="1" t="s">
        <v>48</v>
      </c>
      <c r="X5733" s="1" t="s">
        <v>62</v>
      </c>
      <c r="Z5733" s="1" t="s">
        <v>1913</v>
      </c>
      <c r="AA5733" s="1" t="s">
        <v>1913</v>
      </c>
      <c r="AC5733" s="1" t="s">
        <v>120</v>
      </c>
      <c r="AD5733" s="1" t="s">
        <v>5712</v>
      </c>
      <c r="AK5733" s="1" t="s">
        <v>77</v>
      </c>
      <c r="AN5733" s="1" t="s">
        <v>5712</v>
      </c>
      <c r="AP5733" s="1" t="s">
        <v>81</v>
      </c>
      <c r="AR5733" s="1" t="s">
        <v>5712</v>
      </c>
      <c r="AT5733" s="1" t="s">
        <v>87</v>
      </c>
      <c r="AU5733" s="1" t="s">
        <v>1914</v>
      </c>
      <c r="AV5733" s="1" t="s">
        <v>1915</v>
      </c>
      <c r="AW5733" s="1" t="s">
        <v>1916</v>
      </c>
      <c r="AY5733" s="1" t="s">
        <v>1917</v>
      </c>
    </row>
    <row r="5734" spans="1:53" x14ac:dyDescent="0.35">
      <c r="A5734" s="1" t="s">
        <v>18956</v>
      </c>
      <c r="B5734" s="1" t="s">
        <v>18287</v>
      </c>
      <c r="C5734" s="1" t="s">
        <v>71</v>
      </c>
      <c r="D5734">
        <v>50</v>
      </c>
      <c r="E5734" s="1" t="s">
        <v>42</v>
      </c>
      <c r="F5734" s="1" t="s">
        <v>107</v>
      </c>
      <c r="G5734" s="1" t="s">
        <v>73</v>
      </c>
      <c r="H5734" s="1" t="s">
        <v>144</v>
      </c>
      <c r="I5734" s="1" t="s">
        <v>113</v>
      </c>
      <c r="J5734" s="1" t="s">
        <v>47</v>
      </c>
      <c r="K5734" s="1" t="s">
        <v>49</v>
      </c>
      <c r="L5734" s="1" t="s">
        <v>48</v>
      </c>
      <c r="M5734" s="1" t="s">
        <v>48</v>
      </c>
      <c r="N5734" s="1" t="s">
        <v>48</v>
      </c>
      <c r="O5734" s="1" t="s">
        <v>48</v>
      </c>
      <c r="P5734" s="1" t="s">
        <v>48</v>
      </c>
      <c r="Q5734" s="1" t="s">
        <v>48</v>
      </c>
      <c r="R5734" s="1" t="s">
        <v>48</v>
      </c>
      <c r="S5734" s="1" t="s">
        <v>48</v>
      </c>
      <c r="T5734" s="1" t="s">
        <v>49</v>
      </c>
      <c r="U5734" s="1" t="s">
        <v>48</v>
      </c>
      <c r="V5734" s="1" t="s">
        <v>48</v>
      </c>
      <c r="W5734" s="1" t="s">
        <v>48</v>
      </c>
      <c r="X5734" s="1" t="s">
        <v>116</v>
      </c>
      <c r="Y5734" s="1" t="s">
        <v>1918</v>
      </c>
      <c r="AC5734" s="1" t="s">
        <v>5712</v>
      </c>
      <c r="AD5734" s="1" t="s">
        <v>5712</v>
      </c>
      <c r="AK5734" s="1" t="s">
        <v>55</v>
      </c>
      <c r="AN5734" s="1" t="s">
        <v>5712</v>
      </c>
      <c r="AP5734" s="1" t="s">
        <v>5712</v>
      </c>
      <c r="AR5734" s="1" t="s">
        <v>5712</v>
      </c>
      <c r="AT5734" s="1" t="s">
        <v>5712</v>
      </c>
      <c r="AV5734" s="1" t="s">
        <v>1919</v>
      </c>
    </row>
    <row r="5735" spans="1:53" x14ac:dyDescent="0.35">
      <c r="A5735" s="1" t="s">
        <v>18957</v>
      </c>
      <c r="B5735" s="1" t="s">
        <v>18287</v>
      </c>
      <c r="C5735" s="1" t="s">
        <v>71</v>
      </c>
      <c r="D5735">
        <v>37</v>
      </c>
      <c r="E5735" s="1" t="s">
        <v>42</v>
      </c>
      <c r="F5735" s="1" t="s">
        <v>43</v>
      </c>
      <c r="G5735" s="1" t="s">
        <v>85</v>
      </c>
      <c r="H5735" s="1" t="s">
        <v>144</v>
      </c>
      <c r="I5735" s="1" t="s">
        <v>125</v>
      </c>
      <c r="J5735" s="1" t="s">
        <v>80</v>
      </c>
      <c r="K5735" s="1" t="s">
        <v>48</v>
      </c>
      <c r="L5735" s="1" t="s">
        <v>48</v>
      </c>
      <c r="M5735" s="1" t="s">
        <v>48</v>
      </c>
      <c r="N5735" s="1" t="s">
        <v>48</v>
      </c>
      <c r="O5735" s="1" t="s">
        <v>48</v>
      </c>
      <c r="P5735" s="1" t="s">
        <v>48</v>
      </c>
      <c r="Q5735" s="1" t="s">
        <v>48</v>
      </c>
      <c r="R5735" s="1" t="s">
        <v>48</v>
      </c>
      <c r="S5735" s="1" t="s">
        <v>48</v>
      </c>
      <c r="T5735" s="1" t="s">
        <v>48</v>
      </c>
      <c r="U5735" s="1" t="s">
        <v>48</v>
      </c>
      <c r="V5735" s="1" t="s">
        <v>49</v>
      </c>
      <c r="W5735" s="1" t="s">
        <v>48</v>
      </c>
      <c r="X5735" s="1" t="s">
        <v>62</v>
      </c>
      <c r="AC5735" s="1" t="s">
        <v>5712</v>
      </c>
      <c r="AD5735" s="1" t="s">
        <v>5712</v>
      </c>
      <c r="AK5735" s="1" t="s">
        <v>55</v>
      </c>
      <c r="AN5735" s="1" t="s">
        <v>5712</v>
      </c>
      <c r="AP5735" s="1" t="s">
        <v>5712</v>
      </c>
      <c r="AR5735" s="1" t="s">
        <v>5712</v>
      </c>
      <c r="AT5735" s="1" t="s">
        <v>5712</v>
      </c>
      <c r="AV5735" s="1" t="s">
        <v>1920</v>
      </c>
    </row>
    <row r="5736" spans="1:53" x14ac:dyDescent="0.35">
      <c r="A5736" s="1" t="s">
        <v>18958</v>
      </c>
      <c r="B5736" s="1" t="s">
        <v>18287</v>
      </c>
      <c r="C5736" s="1" t="s">
        <v>41</v>
      </c>
      <c r="D5736">
        <v>44</v>
      </c>
      <c r="E5736" s="1" t="s">
        <v>42</v>
      </c>
      <c r="F5736" s="1" t="s">
        <v>43</v>
      </c>
      <c r="G5736" s="1" t="s">
        <v>44</v>
      </c>
      <c r="H5736" s="1" t="s">
        <v>79</v>
      </c>
      <c r="I5736" s="1" t="s">
        <v>99</v>
      </c>
      <c r="J5736" s="1" t="s">
        <v>80</v>
      </c>
      <c r="K5736" s="1" t="s">
        <v>48</v>
      </c>
      <c r="L5736" s="1" t="s">
        <v>48</v>
      </c>
      <c r="M5736" s="1" t="s">
        <v>48</v>
      </c>
      <c r="N5736" s="1" t="s">
        <v>48</v>
      </c>
      <c r="O5736" s="1" t="s">
        <v>48</v>
      </c>
      <c r="P5736" s="1" t="s">
        <v>48</v>
      </c>
      <c r="Q5736" s="1" t="s">
        <v>48</v>
      </c>
      <c r="R5736" s="1" t="s">
        <v>48</v>
      </c>
      <c r="S5736" s="1" t="s">
        <v>48</v>
      </c>
      <c r="T5736" s="1" t="s">
        <v>48</v>
      </c>
      <c r="U5736" s="1" t="s">
        <v>48</v>
      </c>
      <c r="V5736" s="1" t="s">
        <v>48</v>
      </c>
      <c r="W5736" s="1" t="s">
        <v>49</v>
      </c>
      <c r="X5736" s="1" t="s">
        <v>62</v>
      </c>
      <c r="AC5736" s="1" t="s">
        <v>5712</v>
      </c>
      <c r="AD5736" s="1" t="s">
        <v>5712</v>
      </c>
      <c r="AK5736" s="1" t="s">
        <v>63</v>
      </c>
      <c r="AN5736" s="1" t="s">
        <v>5712</v>
      </c>
      <c r="AP5736" s="1" t="s">
        <v>5712</v>
      </c>
      <c r="AR5736" s="1" t="s">
        <v>5712</v>
      </c>
      <c r="AT5736" s="1" t="s">
        <v>5712</v>
      </c>
      <c r="AV5736" s="1" t="s">
        <v>1921</v>
      </c>
    </row>
    <row r="5737" spans="1:53" x14ac:dyDescent="0.35">
      <c r="A5737" s="1" t="s">
        <v>18959</v>
      </c>
      <c r="B5737" s="1" t="s">
        <v>18287</v>
      </c>
      <c r="C5737" s="1" t="s">
        <v>71</v>
      </c>
      <c r="D5737">
        <v>84</v>
      </c>
      <c r="E5737" s="1" t="s">
        <v>65</v>
      </c>
      <c r="F5737" s="1" t="s">
        <v>43</v>
      </c>
      <c r="G5737" s="1" t="s">
        <v>59</v>
      </c>
      <c r="H5737" s="1" t="s">
        <v>67</v>
      </c>
      <c r="I5737" s="1" t="s">
        <v>68</v>
      </c>
      <c r="J5737" s="1" t="s">
        <v>47</v>
      </c>
      <c r="K5737" s="1" t="s">
        <v>48</v>
      </c>
      <c r="L5737" s="1" t="s">
        <v>48</v>
      </c>
      <c r="M5737" s="1" t="s">
        <v>49</v>
      </c>
      <c r="N5737" s="1" t="s">
        <v>48</v>
      </c>
      <c r="O5737" s="1" t="s">
        <v>48</v>
      </c>
      <c r="P5737" s="1" t="s">
        <v>48</v>
      </c>
      <c r="Q5737" s="1" t="s">
        <v>48</v>
      </c>
      <c r="R5737" s="1" t="s">
        <v>48</v>
      </c>
      <c r="S5737" s="1" t="s">
        <v>48</v>
      </c>
      <c r="T5737" s="1" t="s">
        <v>48</v>
      </c>
      <c r="U5737" s="1" t="s">
        <v>48</v>
      </c>
      <c r="V5737" s="1" t="s">
        <v>48</v>
      </c>
      <c r="W5737" s="1" t="s">
        <v>48</v>
      </c>
      <c r="X5737" s="1" t="s">
        <v>62</v>
      </c>
      <c r="AC5737" s="1" t="s">
        <v>5712</v>
      </c>
      <c r="AD5737" s="1" t="s">
        <v>5712</v>
      </c>
      <c r="AK5737" s="1" t="s">
        <v>55</v>
      </c>
      <c r="AN5737" s="1" t="s">
        <v>5712</v>
      </c>
      <c r="AP5737" s="1" t="s">
        <v>5712</v>
      </c>
      <c r="AR5737" s="1" t="s">
        <v>5712</v>
      </c>
      <c r="AT5737" s="1" t="s">
        <v>5712</v>
      </c>
      <c r="AV5737" s="1" t="s">
        <v>1922</v>
      </c>
    </row>
    <row r="5738" spans="1:53" x14ac:dyDescent="0.35">
      <c r="A5738" s="1" t="s">
        <v>18960</v>
      </c>
      <c r="B5738" s="1" t="s">
        <v>18287</v>
      </c>
      <c r="C5738" s="1" t="s">
        <v>71</v>
      </c>
      <c r="D5738">
        <v>85</v>
      </c>
      <c r="E5738" s="1" t="s">
        <v>65</v>
      </c>
      <c r="F5738" s="1" t="s">
        <v>66</v>
      </c>
      <c r="G5738" s="1" t="s">
        <v>59</v>
      </c>
      <c r="H5738" s="1" t="s">
        <v>67</v>
      </c>
      <c r="I5738" s="1" t="s">
        <v>61</v>
      </c>
      <c r="J5738" s="1" t="s">
        <v>80</v>
      </c>
      <c r="K5738" s="1" t="s">
        <v>48</v>
      </c>
      <c r="L5738" s="1" t="s">
        <v>48</v>
      </c>
      <c r="M5738" s="1" t="s">
        <v>48</v>
      </c>
      <c r="N5738" s="1" t="s">
        <v>48</v>
      </c>
      <c r="O5738" s="1" t="s">
        <v>48</v>
      </c>
      <c r="P5738" s="1" t="s">
        <v>48</v>
      </c>
      <c r="Q5738" s="1" t="s">
        <v>48</v>
      </c>
      <c r="R5738" s="1" t="s">
        <v>48</v>
      </c>
      <c r="S5738" s="1" t="s">
        <v>48</v>
      </c>
      <c r="T5738" s="1" t="s">
        <v>48</v>
      </c>
      <c r="U5738" s="1" t="s">
        <v>48</v>
      </c>
      <c r="V5738" s="1" t="s">
        <v>49</v>
      </c>
      <c r="W5738" s="1" t="s">
        <v>48</v>
      </c>
      <c r="X5738" s="1" t="s">
        <v>62</v>
      </c>
      <c r="AC5738" s="1" t="s">
        <v>5712</v>
      </c>
      <c r="AD5738" s="1" t="s">
        <v>5712</v>
      </c>
      <c r="AK5738" s="1" t="s">
        <v>63</v>
      </c>
      <c r="AN5738" s="1" t="s">
        <v>5712</v>
      </c>
      <c r="AP5738" s="1" t="s">
        <v>5712</v>
      </c>
      <c r="AR5738" s="1" t="s">
        <v>5712</v>
      </c>
      <c r="AT5738" s="1" t="s">
        <v>5712</v>
      </c>
      <c r="AV5738" s="1" t="s">
        <v>1923</v>
      </c>
      <c r="AW5738" s="1" t="s">
        <v>1924</v>
      </c>
    </row>
    <row r="5739" spans="1:53" x14ac:dyDescent="0.35">
      <c r="A5739" s="1" t="s">
        <v>18961</v>
      </c>
      <c r="B5739" s="1" t="s">
        <v>18287</v>
      </c>
      <c r="C5739" s="1" t="s">
        <v>41</v>
      </c>
      <c r="D5739">
        <v>77</v>
      </c>
      <c r="E5739" s="1" t="s">
        <v>65</v>
      </c>
      <c r="F5739" s="1" t="s">
        <v>72</v>
      </c>
      <c r="G5739" s="1" t="s">
        <v>44</v>
      </c>
      <c r="H5739" s="1" t="s">
        <v>67</v>
      </c>
      <c r="I5739" s="1" t="s">
        <v>46</v>
      </c>
      <c r="J5739" s="1" t="s">
        <v>47</v>
      </c>
      <c r="K5739" s="1" t="s">
        <v>48</v>
      </c>
      <c r="L5739" s="1" t="s">
        <v>48</v>
      </c>
      <c r="M5739" s="1" t="s">
        <v>48</v>
      </c>
      <c r="N5739" s="1" t="s">
        <v>48</v>
      </c>
      <c r="O5739" s="1" t="s">
        <v>48</v>
      </c>
      <c r="P5739" s="1" t="s">
        <v>49</v>
      </c>
      <c r="Q5739" s="1" t="s">
        <v>48</v>
      </c>
      <c r="R5739" s="1" t="s">
        <v>48</v>
      </c>
      <c r="S5739" s="1" t="s">
        <v>48</v>
      </c>
      <c r="T5739" s="1" t="s">
        <v>48</v>
      </c>
      <c r="U5739" s="1" t="s">
        <v>48</v>
      </c>
      <c r="V5739" s="1" t="s">
        <v>48</v>
      </c>
      <c r="W5739" s="1" t="s">
        <v>48</v>
      </c>
      <c r="X5739" s="1" t="s">
        <v>116</v>
      </c>
      <c r="Y5739" s="1" t="s">
        <v>1925</v>
      </c>
      <c r="AC5739" s="1" t="s">
        <v>5712</v>
      </c>
      <c r="AD5739" s="1" t="s">
        <v>5712</v>
      </c>
      <c r="AK5739" s="1" t="s">
        <v>63</v>
      </c>
      <c r="AN5739" s="1" t="s">
        <v>5712</v>
      </c>
      <c r="AP5739" s="1" t="s">
        <v>81</v>
      </c>
      <c r="AR5739" s="1" t="s">
        <v>5712</v>
      </c>
      <c r="AT5739" s="1" t="s">
        <v>87</v>
      </c>
      <c r="AU5739" s="1" t="s">
        <v>1926</v>
      </c>
      <c r="AV5739" s="1" t="s">
        <v>1927</v>
      </c>
    </row>
    <row r="5740" spans="1:53" ht="29" x14ac:dyDescent="0.35">
      <c r="A5740" s="1" t="s">
        <v>18962</v>
      </c>
      <c r="B5740" s="1" t="s">
        <v>18287</v>
      </c>
      <c r="C5740" s="1" t="s">
        <v>41</v>
      </c>
      <c r="D5740">
        <v>77</v>
      </c>
      <c r="E5740" s="1" t="s">
        <v>65</v>
      </c>
      <c r="F5740" s="1" t="s">
        <v>66</v>
      </c>
      <c r="G5740" s="1" t="s">
        <v>137</v>
      </c>
      <c r="H5740" s="1" t="s">
        <v>67</v>
      </c>
      <c r="I5740" s="1" t="s">
        <v>90</v>
      </c>
      <c r="J5740" s="1" t="s">
        <v>47</v>
      </c>
      <c r="K5740" s="1" t="s">
        <v>48</v>
      </c>
      <c r="L5740" s="1" t="s">
        <v>48</v>
      </c>
      <c r="M5740" s="1" t="s">
        <v>48</v>
      </c>
      <c r="N5740" s="1" t="s">
        <v>49</v>
      </c>
      <c r="O5740" s="1" t="s">
        <v>48</v>
      </c>
      <c r="P5740" s="1" t="s">
        <v>48</v>
      </c>
      <c r="Q5740" s="1" t="s">
        <v>48</v>
      </c>
      <c r="R5740" s="1" t="s">
        <v>48</v>
      </c>
      <c r="S5740" s="1" t="s">
        <v>48</v>
      </c>
      <c r="T5740" s="1" t="s">
        <v>48</v>
      </c>
      <c r="U5740" s="1" t="s">
        <v>48</v>
      </c>
      <c r="V5740" s="1" t="s">
        <v>48</v>
      </c>
      <c r="W5740" s="1" t="s">
        <v>48</v>
      </c>
      <c r="X5740" s="1" t="s">
        <v>145</v>
      </c>
      <c r="Y5740" s="2" t="s">
        <v>1928</v>
      </c>
      <c r="Z5740" s="1" t="s">
        <v>1929</v>
      </c>
      <c r="AA5740" s="1" t="s">
        <v>1929</v>
      </c>
      <c r="AC5740" s="1" t="s">
        <v>94</v>
      </c>
      <c r="AD5740" s="1" t="s">
        <v>5712</v>
      </c>
      <c r="AK5740" s="1" t="s">
        <v>63</v>
      </c>
      <c r="AN5740" s="1" t="s">
        <v>5712</v>
      </c>
      <c r="AP5740" s="1" t="s">
        <v>131</v>
      </c>
      <c r="AQ5740" s="1" t="s">
        <v>1930</v>
      </c>
      <c r="AR5740" s="1" t="s">
        <v>87</v>
      </c>
      <c r="AS5740" s="1" t="s">
        <v>1931</v>
      </c>
      <c r="AT5740" s="1" t="s">
        <v>5712</v>
      </c>
      <c r="AV5740" s="1" t="s">
        <v>1932</v>
      </c>
    </row>
    <row r="5741" spans="1:53" x14ac:dyDescent="0.35">
      <c r="A5741" s="1" t="s">
        <v>18963</v>
      </c>
      <c r="B5741" s="1" t="s">
        <v>18287</v>
      </c>
      <c r="C5741" s="1" t="s">
        <v>41</v>
      </c>
      <c r="D5741">
        <v>74</v>
      </c>
      <c r="E5741" s="1" t="s">
        <v>65</v>
      </c>
      <c r="F5741" s="1" t="s">
        <v>66</v>
      </c>
      <c r="G5741" s="1" t="s">
        <v>98</v>
      </c>
      <c r="H5741" s="1" t="s">
        <v>67</v>
      </c>
      <c r="I5741" s="1" t="s">
        <v>110</v>
      </c>
      <c r="J5741" s="1" t="s">
        <v>80</v>
      </c>
      <c r="K5741" s="1" t="s">
        <v>48</v>
      </c>
      <c r="L5741" s="1" t="s">
        <v>48</v>
      </c>
      <c r="M5741" s="1" t="s">
        <v>48</v>
      </c>
      <c r="N5741" s="1" t="s">
        <v>48</v>
      </c>
      <c r="O5741" s="1" t="s">
        <v>48</v>
      </c>
      <c r="P5741" s="1" t="s">
        <v>48</v>
      </c>
      <c r="Q5741" s="1" t="s">
        <v>48</v>
      </c>
      <c r="R5741" s="1" t="s">
        <v>48</v>
      </c>
      <c r="S5741" s="1" t="s">
        <v>48</v>
      </c>
      <c r="T5741" s="1" t="s">
        <v>48</v>
      </c>
      <c r="U5741" s="1" t="s">
        <v>48</v>
      </c>
      <c r="V5741" s="1" t="s">
        <v>49</v>
      </c>
      <c r="W5741" s="1" t="s">
        <v>48</v>
      </c>
      <c r="X5741" s="1" t="s">
        <v>62</v>
      </c>
      <c r="AC5741" s="1" t="s">
        <v>5712</v>
      </c>
      <c r="AD5741" s="1" t="s">
        <v>5712</v>
      </c>
      <c r="AK5741" s="1" t="s">
        <v>55</v>
      </c>
      <c r="AN5741" s="1" t="s">
        <v>242</v>
      </c>
      <c r="AP5741" s="1" t="s">
        <v>81</v>
      </c>
      <c r="AR5741" s="1" t="s">
        <v>5712</v>
      </c>
      <c r="AT5741" s="1" t="s">
        <v>87</v>
      </c>
      <c r="AU5741" s="1" t="s">
        <v>1933</v>
      </c>
      <c r="AV5741" s="1" t="s">
        <v>1934</v>
      </c>
    </row>
    <row r="5742" spans="1:53" x14ac:dyDescent="0.35">
      <c r="A5742" s="1" t="s">
        <v>18964</v>
      </c>
      <c r="B5742" s="1" t="s">
        <v>18287</v>
      </c>
      <c r="C5742" s="1" t="s">
        <v>41</v>
      </c>
      <c r="D5742">
        <v>34</v>
      </c>
      <c r="E5742" s="1" t="s">
        <v>57</v>
      </c>
      <c r="F5742" s="1" t="s">
        <v>107</v>
      </c>
      <c r="G5742" s="1" t="s">
        <v>98</v>
      </c>
      <c r="H5742" s="1" t="s">
        <v>45</v>
      </c>
      <c r="I5742" s="1" t="s">
        <v>74</v>
      </c>
      <c r="J5742" s="1" t="s">
        <v>80</v>
      </c>
      <c r="K5742" s="1" t="s">
        <v>48</v>
      </c>
      <c r="L5742" s="1" t="s">
        <v>48</v>
      </c>
      <c r="M5742" s="1" t="s">
        <v>48</v>
      </c>
      <c r="N5742" s="1" t="s">
        <v>48</v>
      </c>
      <c r="O5742" s="1" t="s">
        <v>48</v>
      </c>
      <c r="P5742" s="1" t="s">
        <v>48</v>
      </c>
      <c r="Q5742" s="1" t="s">
        <v>48</v>
      </c>
      <c r="R5742" s="1" t="s">
        <v>48</v>
      </c>
      <c r="S5742" s="1" t="s">
        <v>48</v>
      </c>
      <c r="T5742" s="1" t="s">
        <v>49</v>
      </c>
      <c r="U5742" s="1" t="s">
        <v>48</v>
      </c>
      <c r="V5742" s="1" t="s">
        <v>48</v>
      </c>
      <c r="W5742" s="1" t="s">
        <v>48</v>
      </c>
      <c r="X5742" s="1" t="s">
        <v>75</v>
      </c>
      <c r="Y5742" s="1" t="s">
        <v>1935</v>
      </c>
      <c r="AC5742" s="1" t="s">
        <v>5712</v>
      </c>
      <c r="AD5742" s="1" t="s">
        <v>5712</v>
      </c>
      <c r="AK5742" s="1" t="s">
        <v>101</v>
      </c>
      <c r="AN5742" s="1" t="s">
        <v>131</v>
      </c>
      <c r="AO5742" s="1" t="s">
        <v>1936</v>
      </c>
      <c r="AP5742" s="1" t="s">
        <v>81</v>
      </c>
      <c r="AR5742" s="1" t="s">
        <v>82</v>
      </c>
      <c r="AS5742" s="1" t="s">
        <v>1937</v>
      </c>
      <c r="AT5742" s="1" t="s">
        <v>87</v>
      </c>
      <c r="AU5742" s="1" t="s">
        <v>1938</v>
      </c>
      <c r="AV5742" s="1" t="s">
        <v>1939</v>
      </c>
    </row>
    <row r="5743" spans="1:53" x14ac:dyDescent="0.35">
      <c r="A5743" s="1" t="s">
        <v>18965</v>
      </c>
      <c r="B5743" s="1" t="s">
        <v>18287</v>
      </c>
      <c r="C5743" s="1" t="s">
        <v>71</v>
      </c>
      <c r="D5743">
        <v>59</v>
      </c>
      <c r="E5743" s="1" t="s">
        <v>65</v>
      </c>
      <c r="F5743" s="1" t="s">
        <v>66</v>
      </c>
      <c r="G5743" s="1" t="s">
        <v>59</v>
      </c>
      <c r="H5743" s="1" t="s">
        <v>45</v>
      </c>
      <c r="I5743" s="1" t="s">
        <v>99</v>
      </c>
      <c r="J5743" s="1" t="s">
        <v>80</v>
      </c>
      <c r="K5743" s="1" t="s">
        <v>48</v>
      </c>
      <c r="L5743" s="1" t="s">
        <v>48</v>
      </c>
      <c r="M5743" s="1" t="s">
        <v>48</v>
      </c>
      <c r="N5743" s="1" t="s">
        <v>48</v>
      </c>
      <c r="O5743" s="1" t="s">
        <v>48</v>
      </c>
      <c r="P5743" s="1" t="s">
        <v>48</v>
      </c>
      <c r="Q5743" s="1" t="s">
        <v>48</v>
      </c>
      <c r="R5743" s="1" t="s">
        <v>48</v>
      </c>
      <c r="S5743" s="1" t="s">
        <v>48</v>
      </c>
      <c r="T5743" s="1" t="s">
        <v>48</v>
      </c>
      <c r="U5743" s="1" t="s">
        <v>49</v>
      </c>
      <c r="V5743" s="1" t="s">
        <v>48</v>
      </c>
      <c r="W5743" s="1" t="s">
        <v>48</v>
      </c>
      <c r="X5743" s="1" t="s">
        <v>62</v>
      </c>
      <c r="Z5743" s="1" t="s">
        <v>1940</v>
      </c>
      <c r="AA5743" s="1" t="s">
        <v>1940</v>
      </c>
      <c r="AC5743" s="1" t="s">
        <v>120</v>
      </c>
      <c r="AD5743" s="1" t="s">
        <v>5712</v>
      </c>
      <c r="AK5743" s="1" t="s">
        <v>55</v>
      </c>
      <c r="AN5743" s="1" t="s">
        <v>5712</v>
      </c>
      <c r="AP5743" s="1" t="s">
        <v>5712</v>
      </c>
      <c r="AR5743" s="1" t="s">
        <v>5712</v>
      </c>
      <c r="AT5743" s="1" t="s">
        <v>5712</v>
      </c>
      <c r="AV5743" s="1" t="s">
        <v>1941</v>
      </c>
      <c r="AW5743" s="1" t="s">
        <v>1942</v>
      </c>
      <c r="AX5743" s="1" t="s">
        <v>1943</v>
      </c>
      <c r="AY5743" s="1" t="s">
        <v>1944</v>
      </c>
      <c r="AZ5743" s="1" t="s">
        <v>1945</v>
      </c>
      <c r="BA5743" s="1" t="s">
        <v>1946</v>
      </c>
    </row>
    <row r="5744" spans="1:53" x14ac:dyDescent="0.35">
      <c r="A5744" s="1" t="s">
        <v>18966</v>
      </c>
      <c r="B5744" s="1" t="s">
        <v>18287</v>
      </c>
      <c r="C5744" s="1" t="s">
        <v>71</v>
      </c>
      <c r="D5744">
        <v>69</v>
      </c>
      <c r="E5744" s="1" t="s">
        <v>65</v>
      </c>
      <c r="F5744" s="1" t="s">
        <v>43</v>
      </c>
      <c r="G5744" s="1" t="s">
        <v>98</v>
      </c>
      <c r="H5744" s="1" t="s">
        <v>67</v>
      </c>
      <c r="I5744" s="1" t="s">
        <v>110</v>
      </c>
      <c r="J5744" s="1" t="s">
        <v>47</v>
      </c>
      <c r="K5744" s="1" t="s">
        <v>48</v>
      </c>
      <c r="L5744" s="1" t="s">
        <v>48</v>
      </c>
      <c r="M5744" s="1" t="s">
        <v>48</v>
      </c>
      <c r="N5744" s="1" t="s">
        <v>48</v>
      </c>
      <c r="O5744" s="1" t="s">
        <v>48</v>
      </c>
      <c r="P5744" s="1" t="s">
        <v>49</v>
      </c>
      <c r="Q5744" s="1" t="s">
        <v>48</v>
      </c>
      <c r="R5744" s="1" t="s">
        <v>48</v>
      </c>
      <c r="S5744" s="1" t="s">
        <v>48</v>
      </c>
      <c r="T5744" s="1" t="s">
        <v>48</v>
      </c>
      <c r="U5744" s="1" t="s">
        <v>48</v>
      </c>
      <c r="V5744" s="1" t="s">
        <v>48</v>
      </c>
      <c r="W5744" s="1" t="s">
        <v>48</v>
      </c>
      <c r="X5744" s="1" t="s">
        <v>62</v>
      </c>
      <c r="AC5744" s="1" t="s">
        <v>5712</v>
      </c>
      <c r="AD5744" s="1" t="s">
        <v>5712</v>
      </c>
      <c r="AK5744" s="1" t="s">
        <v>101</v>
      </c>
      <c r="AN5744" s="1" t="s">
        <v>5712</v>
      </c>
      <c r="AP5744" s="1" t="s">
        <v>5712</v>
      </c>
      <c r="AR5744" s="1" t="s">
        <v>5712</v>
      </c>
      <c r="AT5744" s="1" t="s">
        <v>5712</v>
      </c>
      <c r="AV5744" s="1" t="s">
        <v>1947</v>
      </c>
      <c r="AW5744" s="1" t="s">
        <v>1948</v>
      </c>
      <c r="AX5744" s="1" t="s">
        <v>1949</v>
      </c>
    </row>
    <row r="5745" spans="1:52" x14ac:dyDescent="0.35">
      <c r="A5745" s="1" t="s">
        <v>18967</v>
      </c>
      <c r="B5745" s="1" t="s">
        <v>18287</v>
      </c>
      <c r="C5745" s="1" t="s">
        <v>71</v>
      </c>
      <c r="D5745">
        <v>74</v>
      </c>
      <c r="E5745" s="1" t="s">
        <v>65</v>
      </c>
      <c r="F5745" s="1" t="s">
        <v>66</v>
      </c>
      <c r="G5745" s="1" t="s">
        <v>44</v>
      </c>
      <c r="H5745" s="1" t="s">
        <v>67</v>
      </c>
      <c r="I5745" s="1" t="s">
        <v>61</v>
      </c>
      <c r="J5745" s="1" t="s">
        <v>47</v>
      </c>
      <c r="K5745" s="1" t="s">
        <v>48</v>
      </c>
      <c r="L5745" s="1" t="s">
        <v>48</v>
      </c>
      <c r="M5745" s="1" t="s">
        <v>48</v>
      </c>
      <c r="N5745" s="1" t="s">
        <v>48</v>
      </c>
      <c r="O5745" s="1" t="s">
        <v>48</v>
      </c>
      <c r="P5745" s="1" t="s">
        <v>48</v>
      </c>
      <c r="Q5745" s="1" t="s">
        <v>49</v>
      </c>
      <c r="R5745" s="1" t="s">
        <v>48</v>
      </c>
      <c r="S5745" s="1" t="s">
        <v>48</v>
      </c>
      <c r="T5745" s="1" t="s">
        <v>48</v>
      </c>
      <c r="U5745" s="1" t="s">
        <v>48</v>
      </c>
      <c r="V5745" s="1" t="s">
        <v>48</v>
      </c>
      <c r="W5745" s="1" t="s">
        <v>48</v>
      </c>
      <c r="X5745" s="1" t="s">
        <v>51</v>
      </c>
      <c r="Y5745" s="1" t="s">
        <v>1950</v>
      </c>
      <c r="Z5745" s="1" t="s">
        <v>1951</v>
      </c>
      <c r="AA5745" s="1" t="s">
        <v>1951</v>
      </c>
      <c r="AC5745" s="1" t="s">
        <v>129</v>
      </c>
      <c r="AD5745" s="1" t="s">
        <v>5712</v>
      </c>
      <c r="AK5745" s="1" t="s">
        <v>55</v>
      </c>
      <c r="AN5745" s="1" t="s">
        <v>5712</v>
      </c>
      <c r="AP5745" s="1" t="s">
        <v>131</v>
      </c>
      <c r="AQ5745" s="1" t="s">
        <v>1952</v>
      </c>
      <c r="AR5745" s="1" t="s">
        <v>87</v>
      </c>
      <c r="AS5745" s="1" t="s">
        <v>1953</v>
      </c>
      <c r="AT5745" s="1" t="s">
        <v>5712</v>
      </c>
      <c r="AV5745" s="1" t="s">
        <v>1954</v>
      </c>
      <c r="AX5745" s="1" t="s">
        <v>1955</v>
      </c>
    </row>
    <row r="5746" spans="1:52" x14ac:dyDescent="0.35">
      <c r="A5746" s="1" t="s">
        <v>18968</v>
      </c>
      <c r="B5746" s="1" t="s">
        <v>18287</v>
      </c>
      <c r="C5746" s="1" t="s">
        <v>41</v>
      </c>
      <c r="D5746">
        <v>56</v>
      </c>
      <c r="E5746" s="1" t="s">
        <v>65</v>
      </c>
      <c r="F5746" s="1" t="s">
        <v>66</v>
      </c>
      <c r="G5746" s="1" t="s">
        <v>44</v>
      </c>
      <c r="H5746" s="1" t="s">
        <v>109</v>
      </c>
      <c r="I5746" s="1" t="s">
        <v>61</v>
      </c>
      <c r="J5746" s="1" t="s">
        <v>80</v>
      </c>
      <c r="K5746" s="1" t="s">
        <v>48</v>
      </c>
      <c r="L5746" s="1" t="s">
        <v>48</v>
      </c>
      <c r="M5746" s="1" t="s">
        <v>48</v>
      </c>
      <c r="N5746" s="1" t="s">
        <v>48</v>
      </c>
      <c r="O5746" s="1" t="s">
        <v>48</v>
      </c>
      <c r="P5746" s="1" t="s">
        <v>48</v>
      </c>
      <c r="Q5746" s="1" t="s">
        <v>48</v>
      </c>
      <c r="R5746" s="1" t="s">
        <v>48</v>
      </c>
      <c r="S5746" s="1" t="s">
        <v>48</v>
      </c>
      <c r="T5746" s="1" t="s">
        <v>48</v>
      </c>
      <c r="U5746" s="1" t="s">
        <v>49</v>
      </c>
      <c r="V5746" s="1" t="s">
        <v>48</v>
      </c>
      <c r="W5746" s="1" t="s">
        <v>48</v>
      </c>
      <c r="X5746" s="1" t="s">
        <v>116</v>
      </c>
      <c r="Y5746" s="1" t="s">
        <v>1956</v>
      </c>
      <c r="AC5746" s="1" t="s">
        <v>5712</v>
      </c>
      <c r="AD5746" s="1" t="s">
        <v>5712</v>
      </c>
      <c r="AK5746" s="1" t="s">
        <v>77</v>
      </c>
      <c r="AN5746" s="1" t="s">
        <v>5712</v>
      </c>
      <c r="AP5746" s="1" t="s">
        <v>5712</v>
      </c>
      <c r="AR5746" s="1" t="s">
        <v>5712</v>
      </c>
      <c r="AT5746" s="1" t="s">
        <v>5712</v>
      </c>
      <c r="AV5746" s="1" t="s">
        <v>1957</v>
      </c>
    </row>
    <row r="5747" spans="1:52" x14ac:dyDescent="0.35">
      <c r="A5747" s="1" t="s">
        <v>18969</v>
      </c>
      <c r="B5747" s="1" t="s">
        <v>18287</v>
      </c>
      <c r="C5747" s="1" t="s">
        <v>71</v>
      </c>
      <c r="D5747">
        <v>61</v>
      </c>
      <c r="E5747" s="1" t="s">
        <v>65</v>
      </c>
      <c r="F5747" s="1" t="s">
        <v>66</v>
      </c>
      <c r="G5747" s="1" t="s">
        <v>73</v>
      </c>
      <c r="H5747" s="1" t="s">
        <v>67</v>
      </c>
      <c r="I5747" s="1" t="s">
        <v>113</v>
      </c>
      <c r="J5747" s="1" t="s">
        <v>47</v>
      </c>
      <c r="K5747" s="1" t="s">
        <v>49</v>
      </c>
      <c r="L5747" s="1" t="s">
        <v>48</v>
      </c>
      <c r="M5747" s="1" t="s">
        <v>48</v>
      </c>
      <c r="N5747" s="1" t="s">
        <v>48</v>
      </c>
      <c r="O5747" s="1" t="s">
        <v>48</v>
      </c>
      <c r="P5747" s="1" t="s">
        <v>48</v>
      </c>
      <c r="Q5747" s="1" t="s">
        <v>48</v>
      </c>
      <c r="R5747" s="1" t="s">
        <v>48</v>
      </c>
      <c r="S5747" s="1" t="s">
        <v>48</v>
      </c>
      <c r="T5747" s="1" t="s">
        <v>49</v>
      </c>
      <c r="U5747" s="1" t="s">
        <v>48</v>
      </c>
      <c r="V5747" s="1" t="s">
        <v>48</v>
      </c>
      <c r="W5747" s="1" t="s">
        <v>48</v>
      </c>
      <c r="X5747" s="1" t="s">
        <v>62</v>
      </c>
      <c r="Z5747" s="1" t="s">
        <v>1958</v>
      </c>
      <c r="AA5747" s="1" t="s">
        <v>1958</v>
      </c>
      <c r="AC5747" s="1" t="s">
        <v>129</v>
      </c>
      <c r="AD5747" s="1" t="s">
        <v>5712</v>
      </c>
      <c r="AK5747" s="1" t="s">
        <v>55</v>
      </c>
      <c r="AN5747" s="1" t="s">
        <v>81</v>
      </c>
      <c r="AP5747" s="1" t="s">
        <v>81</v>
      </c>
      <c r="AR5747" s="1" t="s">
        <v>5712</v>
      </c>
      <c r="AT5747" s="1" t="s">
        <v>82</v>
      </c>
      <c r="AU5747" s="1" t="s">
        <v>1959</v>
      </c>
      <c r="AV5747" s="1" t="s">
        <v>1960</v>
      </c>
    </row>
    <row r="5748" spans="1:52" x14ac:dyDescent="0.35">
      <c r="A5748" s="1" t="s">
        <v>18970</v>
      </c>
      <c r="B5748" s="1" t="s">
        <v>18287</v>
      </c>
      <c r="C5748" s="1" t="s">
        <v>41</v>
      </c>
      <c r="D5748">
        <v>81</v>
      </c>
      <c r="E5748" s="1" t="s">
        <v>65</v>
      </c>
      <c r="F5748" s="1" t="s">
        <v>66</v>
      </c>
      <c r="G5748" s="1" t="s">
        <v>59</v>
      </c>
      <c r="H5748" s="1" t="s">
        <v>67</v>
      </c>
      <c r="I5748" s="1" t="s">
        <v>46</v>
      </c>
      <c r="J5748" s="1" t="s">
        <v>80</v>
      </c>
      <c r="K5748" s="1" t="s">
        <v>48</v>
      </c>
      <c r="L5748" s="1" t="s">
        <v>48</v>
      </c>
      <c r="M5748" s="1" t="s">
        <v>48</v>
      </c>
      <c r="N5748" s="1" t="s">
        <v>48</v>
      </c>
      <c r="O5748" s="1" t="s">
        <v>48</v>
      </c>
      <c r="P5748" s="1" t="s">
        <v>48</v>
      </c>
      <c r="Q5748" s="1" t="s">
        <v>48</v>
      </c>
      <c r="R5748" s="1" t="s">
        <v>48</v>
      </c>
      <c r="S5748" s="1" t="s">
        <v>48</v>
      </c>
      <c r="T5748" s="1" t="s">
        <v>48</v>
      </c>
      <c r="U5748" s="1" t="s">
        <v>48</v>
      </c>
      <c r="V5748" s="1" t="s">
        <v>49</v>
      </c>
      <c r="W5748" s="1" t="s">
        <v>48</v>
      </c>
      <c r="X5748" s="1" t="s">
        <v>62</v>
      </c>
      <c r="Z5748" s="1" t="s">
        <v>1961</v>
      </c>
      <c r="AA5748" s="1" t="s">
        <v>1961</v>
      </c>
      <c r="AC5748" s="1" t="s">
        <v>129</v>
      </c>
      <c r="AD5748" s="1" t="s">
        <v>5712</v>
      </c>
      <c r="AK5748" s="1" t="s">
        <v>63</v>
      </c>
      <c r="AN5748" s="1" t="s">
        <v>5712</v>
      </c>
      <c r="AP5748" s="1" t="s">
        <v>5712</v>
      </c>
      <c r="AR5748" s="1" t="s">
        <v>5712</v>
      </c>
      <c r="AT5748" s="1" t="s">
        <v>5712</v>
      </c>
      <c r="AV5748" s="1" t="s">
        <v>1962</v>
      </c>
      <c r="AX5748" s="1" t="s">
        <v>1963</v>
      </c>
    </row>
    <row r="5749" spans="1:52" x14ac:dyDescent="0.35">
      <c r="A5749" s="1" t="s">
        <v>18971</v>
      </c>
      <c r="B5749" s="1" t="s">
        <v>18287</v>
      </c>
      <c r="C5749" s="1" t="s">
        <v>71</v>
      </c>
      <c r="D5749">
        <v>26</v>
      </c>
      <c r="E5749" s="1" t="s">
        <v>57</v>
      </c>
      <c r="F5749" s="1" t="s">
        <v>58</v>
      </c>
      <c r="G5749" s="1" t="s">
        <v>98</v>
      </c>
      <c r="H5749" s="1" t="s">
        <v>45</v>
      </c>
      <c r="I5749" s="1" t="s">
        <v>110</v>
      </c>
      <c r="J5749" s="1" t="s">
        <v>47</v>
      </c>
      <c r="K5749" s="1" t="s">
        <v>48</v>
      </c>
      <c r="L5749" s="1" t="s">
        <v>48</v>
      </c>
      <c r="M5749" s="1" t="s">
        <v>48</v>
      </c>
      <c r="N5749" s="1" t="s">
        <v>48</v>
      </c>
      <c r="O5749" s="1" t="s">
        <v>49</v>
      </c>
      <c r="P5749" s="1" t="s">
        <v>48</v>
      </c>
      <c r="Q5749" s="1" t="s">
        <v>48</v>
      </c>
      <c r="R5749" s="1" t="s">
        <v>48</v>
      </c>
      <c r="S5749" s="1" t="s">
        <v>48</v>
      </c>
      <c r="T5749" s="1" t="s">
        <v>48</v>
      </c>
      <c r="U5749" s="1" t="s">
        <v>48</v>
      </c>
      <c r="V5749" s="1" t="s">
        <v>48</v>
      </c>
      <c r="W5749" s="1" t="s">
        <v>48</v>
      </c>
      <c r="X5749" s="1" t="s">
        <v>51</v>
      </c>
      <c r="Y5749" s="1" t="s">
        <v>1964</v>
      </c>
      <c r="AC5749" s="1" t="s">
        <v>5712</v>
      </c>
      <c r="AD5749" s="1" t="s">
        <v>5712</v>
      </c>
      <c r="AK5749" s="1" t="s">
        <v>77</v>
      </c>
      <c r="AN5749" s="1" t="s">
        <v>81</v>
      </c>
      <c r="AP5749" s="1" t="s">
        <v>5712</v>
      </c>
      <c r="AR5749" s="1" t="s">
        <v>5712</v>
      </c>
      <c r="AT5749" s="1" t="s">
        <v>82</v>
      </c>
      <c r="AU5749" s="1" t="s">
        <v>1965</v>
      </c>
      <c r="AV5749" s="1" t="s">
        <v>1966</v>
      </c>
    </row>
    <row r="5750" spans="1:52" x14ac:dyDescent="0.35">
      <c r="A5750" s="1" t="s">
        <v>18972</v>
      </c>
      <c r="B5750" s="1" t="s">
        <v>18287</v>
      </c>
      <c r="C5750" s="1" t="s">
        <v>41</v>
      </c>
      <c r="D5750">
        <v>61</v>
      </c>
      <c r="E5750" s="1" t="s">
        <v>65</v>
      </c>
      <c r="F5750" s="1" t="s">
        <v>66</v>
      </c>
      <c r="G5750" s="1" t="s">
        <v>44</v>
      </c>
      <c r="H5750" s="1" t="s">
        <v>45</v>
      </c>
      <c r="I5750" s="1" t="s">
        <v>61</v>
      </c>
      <c r="J5750" s="1" t="s">
        <v>80</v>
      </c>
      <c r="K5750" s="1" t="s">
        <v>48</v>
      </c>
      <c r="L5750" s="1" t="s">
        <v>48</v>
      </c>
      <c r="M5750" s="1" t="s">
        <v>48</v>
      </c>
      <c r="N5750" s="1" t="s">
        <v>49</v>
      </c>
      <c r="O5750" s="1" t="s">
        <v>48</v>
      </c>
      <c r="P5750" s="1" t="s">
        <v>48</v>
      </c>
      <c r="Q5750" s="1" t="s">
        <v>48</v>
      </c>
      <c r="R5750" s="1" t="s">
        <v>48</v>
      </c>
      <c r="S5750" s="1" t="s">
        <v>48</v>
      </c>
      <c r="T5750" s="1" t="s">
        <v>48</v>
      </c>
      <c r="U5750" s="1" t="s">
        <v>48</v>
      </c>
      <c r="V5750" s="1" t="s">
        <v>48</v>
      </c>
      <c r="W5750" s="1" t="s">
        <v>48</v>
      </c>
      <c r="X5750" s="1" t="s">
        <v>116</v>
      </c>
      <c r="Y5750" s="1" t="s">
        <v>1967</v>
      </c>
      <c r="AC5750" s="1" t="s">
        <v>5712</v>
      </c>
      <c r="AD5750" s="1" t="s">
        <v>5712</v>
      </c>
      <c r="AK5750" s="1" t="s">
        <v>101</v>
      </c>
      <c r="AN5750" s="1" t="s">
        <v>5712</v>
      </c>
      <c r="AP5750" s="1" t="s">
        <v>5712</v>
      </c>
      <c r="AR5750" s="1" t="s">
        <v>5712</v>
      </c>
      <c r="AT5750" s="1" t="s">
        <v>5712</v>
      </c>
      <c r="AV5750" s="1" t="s">
        <v>1968</v>
      </c>
      <c r="AX5750" s="1" t="s">
        <v>539</v>
      </c>
    </row>
    <row r="5751" spans="1:52" x14ac:dyDescent="0.35">
      <c r="A5751" s="1" t="s">
        <v>18973</v>
      </c>
      <c r="B5751" s="1" t="s">
        <v>18287</v>
      </c>
      <c r="C5751" s="1" t="s">
        <v>71</v>
      </c>
      <c r="D5751">
        <v>58</v>
      </c>
      <c r="E5751" s="1" t="s">
        <v>65</v>
      </c>
      <c r="F5751" s="1" t="s">
        <v>72</v>
      </c>
      <c r="G5751" s="1" t="s">
        <v>59</v>
      </c>
      <c r="H5751" s="1" t="s">
        <v>79</v>
      </c>
      <c r="I5751" s="1" t="s">
        <v>68</v>
      </c>
      <c r="J5751" s="1" t="s">
        <v>47</v>
      </c>
      <c r="K5751" s="1" t="s">
        <v>48</v>
      </c>
      <c r="L5751" s="1" t="s">
        <v>48</v>
      </c>
      <c r="M5751" s="1" t="s">
        <v>48</v>
      </c>
      <c r="N5751" s="1" t="s">
        <v>49</v>
      </c>
      <c r="O5751" s="1" t="s">
        <v>48</v>
      </c>
      <c r="P5751" s="1" t="s">
        <v>48</v>
      </c>
      <c r="Q5751" s="1" t="s">
        <v>48</v>
      </c>
      <c r="R5751" s="1" t="s">
        <v>48</v>
      </c>
      <c r="S5751" s="1" t="s">
        <v>48</v>
      </c>
      <c r="T5751" s="1" t="s">
        <v>48</v>
      </c>
      <c r="U5751" s="1" t="s">
        <v>48</v>
      </c>
      <c r="V5751" s="1" t="s">
        <v>48</v>
      </c>
      <c r="W5751" s="1" t="s">
        <v>48</v>
      </c>
      <c r="X5751" s="1" t="s">
        <v>75</v>
      </c>
      <c r="Y5751" s="1" t="s">
        <v>1969</v>
      </c>
      <c r="AC5751" s="1" t="s">
        <v>5712</v>
      </c>
      <c r="AD5751" s="1" t="s">
        <v>5712</v>
      </c>
      <c r="AK5751" s="1" t="s">
        <v>63</v>
      </c>
      <c r="AN5751" s="1" t="s">
        <v>5712</v>
      </c>
      <c r="AP5751" s="1" t="s">
        <v>5712</v>
      </c>
      <c r="AR5751" s="1" t="s">
        <v>5712</v>
      </c>
      <c r="AT5751" s="1" t="s">
        <v>5712</v>
      </c>
      <c r="AV5751" s="1" t="s">
        <v>1970</v>
      </c>
    </row>
    <row r="5752" spans="1:52" x14ac:dyDescent="0.35">
      <c r="A5752" s="1" t="s">
        <v>18974</v>
      </c>
      <c r="B5752" s="1" t="s">
        <v>18287</v>
      </c>
      <c r="C5752" s="1" t="s">
        <v>71</v>
      </c>
      <c r="D5752">
        <v>44</v>
      </c>
      <c r="E5752" s="1" t="s">
        <v>42</v>
      </c>
      <c r="F5752" s="1" t="s">
        <v>107</v>
      </c>
      <c r="G5752" s="1" t="s">
        <v>85</v>
      </c>
      <c r="H5752" s="1" t="s">
        <v>45</v>
      </c>
      <c r="I5752" s="1" t="s">
        <v>74</v>
      </c>
      <c r="J5752" s="1" t="s">
        <v>80</v>
      </c>
      <c r="K5752" s="1" t="s">
        <v>48</v>
      </c>
      <c r="L5752" s="1" t="s">
        <v>48</v>
      </c>
      <c r="M5752" s="1" t="s">
        <v>48</v>
      </c>
      <c r="N5752" s="1" t="s">
        <v>48</v>
      </c>
      <c r="O5752" s="1" t="s">
        <v>48</v>
      </c>
      <c r="P5752" s="1" t="s">
        <v>48</v>
      </c>
      <c r="Q5752" s="1" t="s">
        <v>48</v>
      </c>
      <c r="R5752" s="1" t="s">
        <v>48</v>
      </c>
      <c r="S5752" s="1" t="s">
        <v>48</v>
      </c>
      <c r="T5752" s="1" t="s">
        <v>48</v>
      </c>
      <c r="U5752" s="1" t="s">
        <v>48</v>
      </c>
      <c r="V5752" s="1" t="s">
        <v>49</v>
      </c>
      <c r="W5752" s="1" t="s">
        <v>48</v>
      </c>
      <c r="X5752" s="1" t="s">
        <v>62</v>
      </c>
      <c r="AC5752" s="1" t="s">
        <v>5712</v>
      </c>
      <c r="AD5752" s="1" t="s">
        <v>5712</v>
      </c>
      <c r="AK5752" s="1" t="s">
        <v>55</v>
      </c>
      <c r="AN5752" s="1" t="s">
        <v>5712</v>
      </c>
      <c r="AP5752" s="1" t="s">
        <v>81</v>
      </c>
      <c r="AR5752" s="1" t="s">
        <v>5712</v>
      </c>
      <c r="AT5752" s="1" t="s">
        <v>87</v>
      </c>
      <c r="AU5752" s="1" t="s">
        <v>1971</v>
      </c>
      <c r="AV5752" s="1" t="s">
        <v>105</v>
      </c>
      <c r="AW5752" s="1" t="s">
        <v>1972</v>
      </c>
    </row>
    <row r="5753" spans="1:52" x14ac:dyDescent="0.35">
      <c r="A5753" s="1" t="s">
        <v>18975</v>
      </c>
      <c r="B5753" s="1" t="s">
        <v>18287</v>
      </c>
      <c r="C5753" s="1" t="s">
        <v>71</v>
      </c>
      <c r="D5753">
        <v>79</v>
      </c>
      <c r="E5753" s="1" t="s">
        <v>65</v>
      </c>
      <c r="F5753" s="1" t="s">
        <v>66</v>
      </c>
      <c r="G5753" s="1" t="s">
        <v>73</v>
      </c>
      <c r="H5753" s="1" t="s">
        <v>67</v>
      </c>
      <c r="I5753" s="1" t="s">
        <v>110</v>
      </c>
      <c r="J5753" s="1" t="s">
        <v>80</v>
      </c>
      <c r="K5753" s="1" t="s">
        <v>48</v>
      </c>
      <c r="L5753" s="1" t="s">
        <v>48</v>
      </c>
      <c r="M5753" s="1" t="s">
        <v>48</v>
      </c>
      <c r="N5753" s="1" t="s">
        <v>48</v>
      </c>
      <c r="O5753" s="1" t="s">
        <v>48</v>
      </c>
      <c r="P5753" s="1" t="s">
        <v>48</v>
      </c>
      <c r="Q5753" s="1" t="s">
        <v>48</v>
      </c>
      <c r="R5753" s="1" t="s">
        <v>48</v>
      </c>
      <c r="S5753" s="1" t="s">
        <v>48</v>
      </c>
      <c r="T5753" s="1" t="s">
        <v>48</v>
      </c>
      <c r="U5753" s="1" t="s">
        <v>49</v>
      </c>
      <c r="V5753" s="1" t="s">
        <v>48</v>
      </c>
      <c r="W5753" s="1" t="s">
        <v>48</v>
      </c>
      <c r="X5753" s="1" t="s">
        <v>145</v>
      </c>
      <c r="Y5753" s="1" t="s">
        <v>1973</v>
      </c>
      <c r="Z5753" s="1" t="s">
        <v>1974</v>
      </c>
      <c r="AA5753" s="1" t="s">
        <v>1974</v>
      </c>
      <c r="AC5753" s="1" t="s">
        <v>120</v>
      </c>
      <c r="AD5753" s="1" t="s">
        <v>5712</v>
      </c>
      <c r="AK5753" s="1" t="s">
        <v>77</v>
      </c>
      <c r="AN5753" s="1" t="s">
        <v>5712</v>
      </c>
      <c r="AP5753" s="1" t="s">
        <v>5712</v>
      </c>
      <c r="AR5753" s="1" t="s">
        <v>5712</v>
      </c>
      <c r="AT5753" s="1" t="s">
        <v>5712</v>
      </c>
      <c r="AV5753" s="1" t="s">
        <v>1975</v>
      </c>
      <c r="AW5753" s="1" t="s">
        <v>1976</v>
      </c>
      <c r="AX5753" s="1" t="s">
        <v>1977</v>
      </c>
    </row>
    <row r="5754" spans="1:52" x14ac:dyDescent="0.35">
      <c r="A5754" s="1" t="s">
        <v>18976</v>
      </c>
      <c r="B5754" s="1" t="s">
        <v>18287</v>
      </c>
      <c r="C5754" s="1" t="s">
        <v>41</v>
      </c>
      <c r="D5754">
        <v>48</v>
      </c>
      <c r="E5754" s="1" t="s">
        <v>42</v>
      </c>
      <c r="F5754" s="1" t="s">
        <v>43</v>
      </c>
      <c r="G5754" s="1" t="s">
        <v>98</v>
      </c>
      <c r="H5754" s="1" t="s">
        <v>79</v>
      </c>
      <c r="I5754" s="1" t="s">
        <v>68</v>
      </c>
      <c r="J5754" s="1" t="s">
        <v>47</v>
      </c>
      <c r="K5754" s="1" t="s">
        <v>48</v>
      </c>
      <c r="L5754" s="1" t="s">
        <v>48</v>
      </c>
      <c r="M5754" s="1" t="s">
        <v>48</v>
      </c>
      <c r="N5754" s="1" t="s">
        <v>48</v>
      </c>
      <c r="O5754" s="1" t="s">
        <v>49</v>
      </c>
      <c r="P5754" s="1" t="s">
        <v>48</v>
      </c>
      <c r="Q5754" s="1" t="s">
        <v>48</v>
      </c>
      <c r="R5754" s="1" t="s">
        <v>48</v>
      </c>
      <c r="S5754" s="1" t="s">
        <v>48</v>
      </c>
      <c r="T5754" s="1" t="s">
        <v>48</v>
      </c>
      <c r="U5754" s="1" t="s">
        <v>48</v>
      </c>
      <c r="V5754" s="1" t="s">
        <v>48</v>
      </c>
      <c r="W5754" s="1" t="s">
        <v>48</v>
      </c>
      <c r="X5754" s="1" t="s">
        <v>62</v>
      </c>
      <c r="Z5754" s="1" t="s">
        <v>1978</v>
      </c>
      <c r="AA5754" s="1" t="s">
        <v>1978</v>
      </c>
      <c r="AC5754" s="1" t="s">
        <v>120</v>
      </c>
      <c r="AD5754" s="1" t="s">
        <v>5712</v>
      </c>
      <c r="AK5754" s="1" t="s">
        <v>77</v>
      </c>
      <c r="AN5754" s="1" t="s">
        <v>5712</v>
      </c>
      <c r="AP5754" s="1" t="s">
        <v>5712</v>
      </c>
      <c r="AR5754" s="1" t="s">
        <v>5712</v>
      </c>
      <c r="AT5754" s="1" t="s">
        <v>5712</v>
      </c>
      <c r="AV5754" s="1" t="s">
        <v>1979</v>
      </c>
      <c r="AX5754" s="1" t="s">
        <v>1980</v>
      </c>
      <c r="AY5754" s="1" t="s">
        <v>1981</v>
      </c>
      <c r="AZ5754" s="1" t="s">
        <v>1982</v>
      </c>
    </row>
    <row r="5755" spans="1:52" x14ac:dyDescent="0.35">
      <c r="A5755" s="1" t="s">
        <v>18977</v>
      </c>
      <c r="B5755" s="1" t="s">
        <v>18287</v>
      </c>
      <c r="C5755" s="1" t="s">
        <v>41</v>
      </c>
      <c r="D5755">
        <v>55</v>
      </c>
      <c r="E5755" s="1" t="s">
        <v>65</v>
      </c>
      <c r="F5755" s="1" t="s">
        <v>43</v>
      </c>
      <c r="G5755" s="1" t="s">
        <v>59</v>
      </c>
      <c r="H5755" s="1" t="s">
        <v>60</v>
      </c>
      <c r="I5755" s="1" t="s">
        <v>99</v>
      </c>
      <c r="J5755" s="1" t="s">
        <v>80</v>
      </c>
      <c r="K5755" s="1" t="s">
        <v>48</v>
      </c>
      <c r="L5755" s="1" t="s">
        <v>48</v>
      </c>
      <c r="M5755" s="1" t="s">
        <v>48</v>
      </c>
      <c r="N5755" s="1" t="s">
        <v>48</v>
      </c>
      <c r="O5755" s="1" t="s">
        <v>48</v>
      </c>
      <c r="P5755" s="1" t="s">
        <v>48</v>
      </c>
      <c r="Q5755" s="1" t="s">
        <v>48</v>
      </c>
      <c r="R5755" s="1" t="s">
        <v>48</v>
      </c>
      <c r="S5755" s="1" t="s">
        <v>48</v>
      </c>
      <c r="T5755" s="1" t="s">
        <v>49</v>
      </c>
      <c r="U5755" s="1" t="s">
        <v>48</v>
      </c>
      <c r="V5755" s="1" t="s">
        <v>48</v>
      </c>
      <c r="W5755" s="1" t="s">
        <v>48</v>
      </c>
      <c r="X5755" s="1" t="s">
        <v>62</v>
      </c>
      <c r="AC5755" s="1" t="s">
        <v>5712</v>
      </c>
      <c r="AD5755" s="1" t="s">
        <v>5712</v>
      </c>
      <c r="AK5755" s="1" t="s">
        <v>55</v>
      </c>
      <c r="AN5755" s="1" t="s">
        <v>5712</v>
      </c>
      <c r="AP5755" s="1" t="s">
        <v>5712</v>
      </c>
      <c r="AR5755" s="1" t="s">
        <v>5712</v>
      </c>
      <c r="AT5755" s="1" t="s">
        <v>5712</v>
      </c>
      <c r="AV5755" s="1" t="s">
        <v>1983</v>
      </c>
      <c r="AW5755" s="1" t="s">
        <v>1984</v>
      </c>
      <c r="AX5755" s="1" t="s">
        <v>1985</v>
      </c>
    </row>
    <row r="5756" spans="1:52" x14ac:dyDescent="0.35">
      <c r="A5756" s="1" t="s">
        <v>18978</v>
      </c>
      <c r="B5756" s="1" t="s">
        <v>18287</v>
      </c>
      <c r="C5756" s="1" t="s">
        <v>71</v>
      </c>
      <c r="D5756">
        <v>23</v>
      </c>
      <c r="E5756" s="1" t="s">
        <v>57</v>
      </c>
      <c r="F5756" s="1" t="s">
        <v>58</v>
      </c>
      <c r="G5756" s="1" t="s">
        <v>59</v>
      </c>
      <c r="H5756" s="1" t="s">
        <v>92</v>
      </c>
      <c r="I5756" s="1" t="s">
        <v>46</v>
      </c>
      <c r="J5756" s="1" t="s">
        <v>80</v>
      </c>
      <c r="K5756" s="1" t="s">
        <v>48</v>
      </c>
      <c r="L5756" s="1" t="s">
        <v>48</v>
      </c>
      <c r="M5756" s="1" t="s">
        <v>48</v>
      </c>
      <c r="N5756" s="1" t="s">
        <v>48</v>
      </c>
      <c r="O5756" s="1" t="s">
        <v>48</v>
      </c>
      <c r="P5756" s="1" t="s">
        <v>48</v>
      </c>
      <c r="Q5756" s="1" t="s">
        <v>48</v>
      </c>
      <c r="R5756" s="1" t="s">
        <v>48</v>
      </c>
      <c r="S5756" s="1" t="s">
        <v>48</v>
      </c>
      <c r="T5756" s="1" t="s">
        <v>48</v>
      </c>
      <c r="U5756" s="1" t="s">
        <v>48</v>
      </c>
      <c r="V5756" s="1" t="s">
        <v>49</v>
      </c>
      <c r="W5756" s="1" t="s">
        <v>48</v>
      </c>
      <c r="X5756" s="1" t="s">
        <v>62</v>
      </c>
      <c r="AC5756" s="1" t="s">
        <v>5712</v>
      </c>
      <c r="AD5756" s="1" t="s">
        <v>5712</v>
      </c>
      <c r="AK5756" s="1" t="s">
        <v>77</v>
      </c>
      <c r="AN5756" s="1" t="s">
        <v>5712</v>
      </c>
      <c r="AP5756" s="1" t="s">
        <v>5712</v>
      </c>
      <c r="AR5756" s="1" t="s">
        <v>5712</v>
      </c>
      <c r="AT5756" s="1" t="s">
        <v>5712</v>
      </c>
      <c r="AV5756" s="1" t="s">
        <v>1986</v>
      </c>
    </row>
    <row r="5757" spans="1:52" x14ac:dyDescent="0.35">
      <c r="A5757" s="1" t="s">
        <v>18979</v>
      </c>
      <c r="B5757" s="1" t="s">
        <v>18287</v>
      </c>
      <c r="C5757" s="1" t="s">
        <v>41</v>
      </c>
      <c r="D5757">
        <v>57</v>
      </c>
      <c r="E5757" s="1" t="s">
        <v>65</v>
      </c>
      <c r="F5757" s="1" t="s">
        <v>43</v>
      </c>
      <c r="G5757" s="1" t="s">
        <v>44</v>
      </c>
      <c r="H5757" s="1" t="s">
        <v>109</v>
      </c>
      <c r="I5757" s="1" t="s">
        <v>90</v>
      </c>
      <c r="J5757" s="1" t="s">
        <v>80</v>
      </c>
      <c r="K5757" s="1" t="s">
        <v>48</v>
      </c>
      <c r="L5757" s="1" t="s">
        <v>48</v>
      </c>
      <c r="M5757" s="1" t="s">
        <v>48</v>
      </c>
      <c r="N5757" s="1" t="s">
        <v>48</v>
      </c>
      <c r="O5757" s="1" t="s">
        <v>48</v>
      </c>
      <c r="P5757" s="1" t="s">
        <v>48</v>
      </c>
      <c r="Q5757" s="1" t="s">
        <v>48</v>
      </c>
      <c r="R5757" s="1" t="s">
        <v>48</v>
      </c>
      <c r="S5757" s="1" t="s">
        <v>48</v>
      </c>
      <c r="T5757" s="1" t="s">
        <v>48</v>
      </c>
      <c r="U5757" s="1" t="s">
        <v>48</v>
      </c>
      <c r="V5757" s="1" t="s">
        <v>49</v>
      </c>
      <c r="W5757" s="1" t="s">
        <v>48</v>
      </c>
      <c r="X5757" s="1" t="s">
        <v>62</v>
      </c>
      <c r="AC5757" s="1" t="s">
        <v>5712</v>
      </c>
      <c r="AD5757" s="1" t="s">
        <v>5712</v>
      </c>
      <c r="AK5757" s="1" t="s">
        <v>77</v>
      </c>
      <c r="AN5757" s="1" t="s">
        <v>5712</v>
      </c>
      <c r="AP5757" s="1" t="s">
        <v>5712</v>
      </c>
      <c r="AR5757" s="1" t="s">
        <v>5712</v>
      </c>
      <c r="AT5757" s="1" t="s">
        <v>5712</v>
      </c>
      <c r="AV5757" s="1" t="s">
        <v>1987</v>
      </c>
    </row>
    <row r="5758" spans="1:52" x14ac:dyDescent="0.35">
      <c r="A5758" s="1" t="s">
        <v>18980</v>
      </c>
      <c r="B5758" s="1" t="s">
        <v>18287</v>
      </c>
      <c r="C5758" s="1" t="s">
        <v>41</v>
      </c>
      <c r="D5758">
        <v>70</v>
      </c>
      <c r="E5758" s="1" t="s">
        <v>65</v>
      </c>
      <c r="F5758" s="1" t="s">
        <v>66</v>
      </c>
      <c r="G5758" s="1" t="s">
        <v>59</v>
      </c>
      <c r="H5758" s="1" t="s">
        <v>67</v>
      </c>
      <c r="I5758" s="1" t="s">
        <v>46</v>
      </c>
      <c r="J5758" s="1" t="s">
        <v>80</v>
      </c>
      <c r="K5758" s="1" t="s">
        <v>48</v>
      </c>
      <c r="L5758" s="1" t="s">
        <v>48</v>
      </c>
      <c r="M5758" s="1" t="s">
        <v>48</v>
      </c>
      <c r="N5758" s="1" t="s">
        <v>48</v>
      </c>
      <c r="O5758" s="1" t="s">
        <v>48</v>
      </c>
      <c r="P5758" s="1" t="s">
        <v>48</v>
      </c>
      <c r="Q5758" s="1" t="s">
        <v>48</v>
      </c>
      <c r="R5758" s="1" t="s">
        <v>48</v>
      </c>
      <c r="S5758" s="1" t="s">
        <v>48</v>
      </c>
      <c r="T5758" s="1" t="s">
        <v>49</v>
      </c>
      <c r="U5758" s="1" t="s">
        <v>48</v>
      </c>
      <c r="V5758" s="1" t="s">
        <v>48</v>
      </c>
      <c r="W5758" s="1" t="s">
        <v>48</v>
      </c>
      <c r="X5758" s="1" t="s">
        <v>62</v>
      </c>
      <c r="Z5758" s="1" t="s">
        <v>1988</v>
      </c>
      <c r="AA5758" s="1" t="s">
        <v>1988</v>
      </c>
      <c r="AC5758" s="1" t="s">
        <v>103</v>
      </c>
      <c r="AD5758" s="1" t="s">
        <v>5712</v>
      </c>
      <c r="AK5758" s="1" t="s">
        <v>63</v>
      </c>
      <c r="AN5758" s="1" t="s">
        <v>5712</v>
      </c>
      <c r="AP5758" s="1" t="s">
        <v>5712</v>
      </c>
      <c r="AR5758" s="1" t="s">
        <v>5712</v>
      </c>
      <c r="AT5758" s="1" t="s">
        <v>5712</v>
      </c>
      <c r="AV5758" s="1" t="s">
        <v>1989</v>
      </c>
    </row>
    <row r="5759" spans="1:52" x14ac:dyDescent="0.35">
      <c r="A5759" s="1" t="s">
        <v>18981</v>
      </c>
      <c r="B5759" s="1" t="s">
        <v>18287</v>
      </c>
      <c r="C5759" s="1" t="s">
        <v>71</v>
      </c>
      <c r="D5759">
        <v>71</v>
      </c>
      <c r="E5759" s="1" t="s">
        <v>65</v>
      </c>
      <c r="F5759" s="1" t="s">
        <v>66</v>
      </c>
      <c r="G5759" s="1" t="s">
        <v>98</v>
      </c>
      <c r="H5759" s="1" t="s">
        <v>67</v>
      </c>
      <c r="I5759" s="1" t="s">
        <v>46</v>
      </c>
      <c r="J5759" s="1" t="s">
        <v>80</v>
      </c>
      <c r="K5759" s="1" t="s">
        <v>48</v>
      </c>
      <c r="L5759" s="1" t="s">
        <v>48</v>
      </c>
      <c r="M5759" s="1" t="s">
        <v>48</v>
      </c>
      <c r="N5759" s="1" t="s">
        <v>48</v>
      </c>
      <c r="O5759" s="1" t="s">
        <v>48</v>
      </c>
      <c r="P5759" s="1" t="s">
        <v>48</v>
      </c>
      <c r="Q5759" s="1" t="s">
        <v>48</v>
      </c>
      <c r="R5759" s="1" t="s">
        <v>48</v>
      </c>
      <c r="S5759" s="1" t="s">
        <v>48</v>
      </c>
      <c r="T5759" s="1" t="s">
        <v>48</v>
      </c>
      <c r="U5759" s="1" t="s">
        <v>49</v>
      </c>
      <c r="V5759" s="1" t="s">
        <v>48</v>
      </c>
      <c r="W5759" s="1" t="s">
        <v>48</v>
      </c>
      <c r="X5759" s="1" t="s">
        <v>62</v>
      </c>
      <c r="AC5759" s="1" t="s">
        <v>5712</v>
      </c>
      <c r="AD5759" s="1" t="s">
        <v>5712</v>
      </c>
      <c r="AK5759" s="1" t="s">
        <v>55</v>
      </c>
      <c r="AN5759" s="1" t="s">
        <v>5712</v>
      </c>
      <c r="AP5759" s="1" t="s">
        <v>5712</v>
      </c>
      <c r="AR5759" s="1" t="s">
        <v>5712</v>
      </c>
      <c r="AT5759" s="1" t="s">
        <v>5712</v>
      </c>
      <c r="AV5759" s="1" t="s">
        <v>1990</v>
      </c>
    </row>
    <row r="5760" spans="1:52" x14ac:dyDescent="0.35">
      <c r="A5760" s="1" t="s">
        <v>18982</v>
      </c>
      <c r="B5760" s="1" t="s">
        <v>18287</v>
      </c>
      <c r="C5760" s="1" t="s">
        <v>71</v>
      </c>
      <c r="D5760">
        <v>61</v>
      </c>
      <c r="E5760" s="1" t="s">
        <v>65</v>
      </c>
      <c r="F5760" s="1" t="s">
        <v>72</v>
      </c>
      <c r="G5760" s="1" t="s">
        <v>98</v>
      </c>
      <c r="H5760" s="1" t="s">
        <v>45</v>
      </c>
      <c r="I5760" s="1" t="s">
        <v>46</v>
      </c>
      <c r="J5760" s="1" t="s">
        <v>47</v>
      </c>
      <c r="K5760" s="1" t="s">
        <v>48</v>
      </c>
      <c r="L5760" s="1" t="s">
        <v>48</v>
      </c>
      <c r="M5760" s="1" t="s">
        <v>48</v>
      </c>
      <c r="N5760" s="1" t="s">
        <v>48</v>
      </c>
      <c r="O5760" s="1" t="s">
        <v>48</v>
      </c>
      <c r="P5760" s="1" t="s">
        <v>49</v>
      </c>
      <c r="Q5760" s="1" t="s">
        <v>48</v>
      </c>
      <c r="R5760" s="1" t="s">
        <v>48</v>
      </c>
      <c r="S5760" s="1" t="s">
        <v>48</v>
      </c>
      <c r="T5760" s="1" t="s">
        <v>48</v>
      </c>
      <c r="U5760" s="1" t="s">
        <v>48</v>
      </c>
      <c r="V5760" s="1" t="s">
        <v>48</v>
      </c>
      <c r="W5760" s="1" t="s">
        <v>48</v>
      </c>
      <c r="X5760" s="1" t="s">
        <v>62</v>
      </c>
      <c r="AC5760" s="1" t="s">
        <v>5712</v>
      </c>
      <c r="AD5760" s="1" t="s">
        <v>5712</v>
      </c>
      <c r="AK5760" s="1" t="s">
        <v>55</v>
      </c>
      <c r="AN5760" s="1" t="s">
        <v>5712</v>
      </c>
      <c r="AP5760" s="1" t="s">
        <v>5712</v>
      </c>
      <c r="AR5760" s="1" t="s">
        <v>5712</v>
      </c>
      <c r="AT5760" s="1" t="s">
        <v>5712</v>
      </c>
      <c r="AV5760" s="1" t="s">
        <v>1991</v>
      </c>
    </row>
    <row r="5761" spans="1:50" x14ac:dyDescent="0.35">
      <c r="A5761" s="1" t="s">
        <v>18983</v>
      </c>
      <c r="B5761" s="1" t="s">
        <v>18287</v>
      </c>
      <c r="C5761" s="1" t="s">
        <v>71</v>
      </c>
      <c r="D5761">
        <v>30</v>
      </c>
      <c r="E5761" s="1" t="s">
        <v>57</v>
      </c>
      <c r="F5761" s="1" t="s">
        <v>72</v>
      </c>
      <c r="G5761" s="1" t="s">
        <v>98</v>
      </c>
      <c r="H5761" s="1" t="s">
        <v>386</v>
      </c>
      <c r="I5761" s="1" t="s">
        <v>99</v>
      </c>
      <c r="J5761" s="1" t="s">
        <v>80</v>
      </c>
      <c r="K5761" s="1" t="s">
        <v>48</v>
      </c>
      <c r="L5761" s="1" t="s">
        <v>48</v>
      </c>
      <c r="M5761" s="1" t="s">
        <v>48</v>
      </c>
      <c r="N5761" s="1" t="s">
        <v>48</v>
      </c>
      <c r="O5761" s="1" t="s">
        <v>48</v>
      </c>
      <c r="P5761" s="1" t="s">
        <v>48</v>
      </c>
      <c r="Q5761" s="1" t="s">
        <v>48</v>
      </c>
      <c r="R5761" s="1" t="s">
        <v>48</v>
      </c>
      <c r="S5761" s="1" t="s">
        <v>48</v>
      </c>
      <c r="T5761" s="1" t="s">
        <v>48</v>
      </c>
      <c r="U5761" s="1" t="s">
        <v>49</v>
      </c>
      <c r="V5761" s="1" t="s">
        <v>48</v>
      </c>
      <c r="W5761" s="1" t="s">
        <v>48</v>
      </c>
      <c r="X5761" s="1" t="s">
        <v>51</v>
      </c>
      <c r="Y5761" s="1" t="s">
        <v>1992</v>
      </c>
      <c r="AC5761" s="1" t="s">
        <v>5712</v>
      </c>
      <c r="AD5761" s="1" t="s">
        <v>5712</v>
      </c>
      <c r="AK5761" s="1" t="s">
        <v>55</v>
      </c>
      <c r="AN5761" s="1" t="s">
        <v>5712</v>
      </c>
      <c r="AP5761" s="1" t="s">
        <v>5712</v>
      </c>
      <c r="AR5761" s="1" t="s">
        <v>5712</v>
      </c>
      <c r="AT5761" s="1" t="s">
        <v>5712</v>
      </c>
      <c r="AV5761" s="1" t="s">
        <v>1993</v>
      </c>
    </row>
    <row r="5762" spans="1:50" x14ac:dyDescent="0.35">
      <c r="A5762" s="1" t="s">
        <v>18984</v>
      </c>
      <c r="B5762" s="1" t="s">
        <v>18287</v>
      </c>
      <c r="C5762" s="1" t="s">
        <v>71</v>
      </c>
      <c r="D5762">
        <v>35</v>
      </c>
      <c r="E5762" s="1" t="s">
        <v>42</v>
      </c>
      <c r="F5762" s="1" t="s">
        <v>72</v>
      </c>
      <c r="G5762" s="1" t="s">
        <v>73</v>
      </c>
      <c r="H5762" s="1" t="s">
        <v>45</v>
      </c>
      <c r="I5762" s="1" t="s">
        <v>99</v>
      </c>
      <c r="J5762" s="1" t="s">
        <v>80</v>
      </c>
      <c r="K5762" s="1" t="s">
        <v>48</v>
      </c>
      <c r="L5762" s="1" t="s">
        <v>48</v>
      </c>
      <c r="M5762" s="1" t="s">
        <v>48</v>
      </c>
      <c r="N5762" s="1" t="s">
        <v>48</v>
      </c>
      <c r="O5762" s="1" t="s">
        <v>48</v>
      </c>
      <c r="P5762" s="1" t="s">
        <v>48</v>
      </c>
      <c r="Q5762" s="1" t="s">
        <v>48</v>
      </c>
      <c r="R5762" s="1" t="s">
        <v>48</v>
      </c>
      <c r="S5762" s="1" t="s">
        <v>48</v>
      </c>
      <c r="T5762" s="1" t="s">
        <v>48</v>
      </c>
      <c r="U5762" s="1" t="s">
        <v>49</v>
      </c>
      <c r="V5762" s="1" t="s">
        <v>48</v>
      </c>
      <c r="W5762" s="1" t="s">
        <v>48</v>
      </c>
      <c r="X5762" s="1" t="s">
        <v>116</v>
      </c>
      <c r="Y5762" s="1" t="s">
        <v>1994</v>
      </c>
      <c r="AC5762" s="1" t="s">
        <v>5712</v>
      </c>
      <c r="AD5762" s="1" t="s">
        <v>5712</v>
      </c>
      <c r="AK5762" s="1" t="s">
        <v>63</v>
      </c>
      <c r="AN5762" s="1" t="s">
        <v>81</v>
      </c>
      <c r="AP5762" s="1" t="s">
        <v>5712</v>
      </c>
      <c r="AR5762" s="1" t="s">
        <v>5712</v>
      </c>
      <c r="AT5762" s="1" t="s">
        <v>82</v>
      </c>
      <c r="AU5762" s="1" t="s">
        <v>1995</v>
      </c>
      <c r="AV5762" s="1" t="s">
        <v>1996</v>
      </c>
    </row>
    <row r="5763" spans="1:50" x14ac:dyDescent="0.35">
      <c r="A5763" s="1" t="s">
        <v>18985</v>
      </c>
      <c r="B5763" s="1" t="s">
        <v>18287</v>
      </c>
      <c r="C5763" s="1" t="s">
        <v>71</v>
      </c>
      <c r="D5763">
        <v>34</v>
      </c>
      <c r="E5763" s="1" t="s">
        <v>57</v>
      </c>
      <c r="F5763" s="1" t="s">
        <v>107</v>
      </c>
      <c r="G5763" s="1" t="s">
        <v>73</v>
      </c>
      <c r="H5763" s="1" t="s">
        <v>45</v>
      </c>
      <c r="I5763" s="1" t="s">
        <v>46</v>
      </c>
      <c r="J5763" s="1" t="s">
        <v>80</v>
      </c>
      <c r="K5763" s="1" t="s">
        <v>48</v>
      </c>
      <c r="L5763" s="1" t="s">
        <v>48</v>
      </c>
      <c r="M5763" s="1" t="s">
        <v>48</v>
      </c>
      <c r="N5763" s="1" t="s">
        <v>48</v>
      </c>
      <c r="O5763" s="1" t="s">
        <v>48</v>
      </c>
      <c r="P5763" s="1" t="s">
        <v>48</v>
      </c>
      <c r="Q5763" s="1" t="s">
        <v>48</v>
      </c>
      <c r="R5763" s="1" t="s">
        <v>48</v>
      </c>
      <c r="S5763" s="1" t="s">
        <v>48</v>
      </c>
      <c r="T5763" s="1" t="s">
        <v>48</v>
      </c>
      <c r="U5763" s="1" t="s">
        <v>49</v>
      </c>
      <c r="V5763" s="1" t="s">
        <v>48</v>
      </c>
      <c r="W5763" s="1" t="s">
        <v>48</v>
      </c>
      <c r="X5763" s="1" t="s">
        <v>75</v>
      </c>
      <c r="Y5763" s="1" t="s">
        <v>1997</v>
      </c>
      <c r="AC5763" s="1" t="s">
        <v>5712</v>
      </c>
      <c r="AD5763" s="1" t="s">
        <v>5712</v>
      </c>
      <c r="AK5763" s="1" t="s">
        <v>55</v>
      </c>
      <c r="AN5763" s="1" t="s">
        <v>81</v>
      </c>
      <c r="AP5763" s="1" t="s">
        <v>5712</v>
      </c>
      <c r="AR5763" s="1" t="s">
        <v>5712</v>
      </c>
      <c r="AT5763" s="1" t="s">
        <v>82</v>
      </c>
      <c r="AU5763" s="1" t="s">
        <v>1998</v>
      </c>
      <c r="AV5763" s="1" t="s">
        <v>1999</v>
      </c>
    </row>
    <row r="5764" spans="1:50" x14ac:dyDescent="0.35">
      <c r="A5764" s="1" t="s">
        <v>18986</v>
      </c>
      <c r="B5764" s="1" t="s">
        <v>18287</v>
      </c>
      <c r="C5764" s="1" t="s">
        <v>71</v>
      </c>
      <c r="D5764">
        <v>47</v>
      </c>
      <c r="E5764" s="1" t="s">
        <v>42</v>
      </c>
      <c r="F5764" s="1" t="s">
        <v>72</v>
      </c>
      <c r="G5764" s="1" t="s">
        <v>44</v>
      </c>
      <c r="H5764" s="1" t="s">
        <v>67</v>
      </c>
      <c r="I5764" s="1" t="s">
        <v>125</v>
      </c>
      <c r="J5764" s="1" t="s">
        <v>80</v>
      </c>
      <c r="K5764" s="1" t="s">
        <v>48</v>
      </c>
      <c r="L5764" s="1" t="s">
        <v>48</v>
      </c>
      <c r="M5764" s="1" t="s">
        <v>48</v>
      </c>
      <c r="N5764" s="1" t="s">
        <v>48</v>
      </c>
      <c r="O5764" s="1" t="s">
        <v>48</v>
      </c>
      <c r="P5764" s="1" t="s">
        <v>48</v>
      </c>
      <c r="Q5764" s="1" t="s">
        <v>48</v>
      </c>
      <c r="R5764" s="1" t="s">
        <v>48</v>
      </c>
      <c r="S5764" s="1" t="s">
        <v>48</v>
      </c>
      <c r="T5764" s="1" t="s">
        <v>48</v>
      </c>
      <c r="U5764" s="1" t="s">
        <v>49</v>
      </c>
      <c r="V5764" s="1" t="s">
        <v>48</v>
      </c>
      <c r="W5764" s="1" t="s">
        <v>48</v>
      </c>
      <c r="X5764" s="1" t="s">
        <v>62</v>
      </c>
      <c r="AC5764" s="1" t="s">
        <v>5712</v>
      </c>
      <c r="AD5764" s="1" t="s">
        <v>5712</v>
      </c>
      <c r="AK5764" s="1" t="s">
        <v>55</v>
      </c>
      <c r="AN5764" s="1" t="s">
        <v>5712</v>
      </c>
      <c r="AP5764" s="1" t="s">
        <v>5712</v>
      </c>
      <c r="AR5764" s="1" t="s">
        <v>5712</v>
      </c>
      <c r="AT5764" s="1" t="s">
        <v>5712</v>
      </c>
      <c r="AV5764" s="1" t="s">
        <v>367</v>
      </c>
    </row>
    <row r="5765" spans="1:50" x14ac:dyDescent="0.35">
      <c r="A5765" s="1" t="s">
        <v>18987</v>
      </c>
      <c r="B5765" s="1" t="s">
        <v>18287</v>
      </c>
      <c r="C5765" s="1" t="s">
        <v>71</v>
      </c>
      <c r="D5765">
        <v>46</v>
      </c>
      <c r="E5765" s="1" t="s">
        <v>42</v>
      </c>
      <c r="F5765" s="1" t="s">
        <v>72</v>
      </c>
      <c r="G5765" s="1" t="s">
        <v>98</v>
      </c>
      <c r="H5765" s="1" t="s">
        <v>45</v>
      </c>
      <c r="I5765" s="1" t="s">
        <v>113</v>
      </c>
      <c r="J5765" s="1" t="s">
        <v>80</v>
      </c>
      <c r="K5765" s="1" t="s">
        <v>48</v>
      </c>
      <c r="L5765" s="1" t="s">
        <v>48</v>
      </c>
      <c r="M5765" s="1" t="s">
        <v>48</v>
      </c>
      <c r="N5765" s="1" t="s">
        <v>48</v>
      </c>
      <c r="O5765" s="1" t="s">
        <v>48</v>
      </c>
      <c r="P5765" s="1" t="s">
        <v>48</v>
      </c>
      <c r="Q5765" s="1" t="s">
        <v>48</v>
      </c>
      <c r="R5765" s="1" t="s">
        <v>48</v>
      </c>
      <c r="S5765" s="1" t="s">
        <v>48</v>
      </c>
      <c r="T5765" s="1" t="s">
        <v>48</v>
      </c>
      <c r="U5765" s="1" t="s">
        <v>48</v>
      </c>
      <c r="V5765" s="1" t="s">
        <v>49</v>
      </c>
      <c r="W5765" s="1" t="s">
        <v>48</v>
      </c>
      <c r="X5765" s="1" t="s">
        <v>75</v>
      </c>
      <c r="Y5765" s="1" t="s">
        <v>2000</v>
      </c>
      <c r="AC5765" s="1" t="s">
        <v>5712</v>
      </c>
      <c r="AD5765" s="1" t="s">
        <v>5712</v>
      </c>
      <c r="AK5765" s="1" t="s">
        <v>63</v>
      </c>
      <c r="AN5765" s="1" t="s">
        <v>5712</v>
      </c>
      <c r="AP5765" s="1" t="s">
        <v>5712</v>
      </c>
      <c r="AR5765" s="1" t="s">
        <v>5712</v>
      </c>
      <c r="AT5765" s="1" t="s">
        <v>5712</v>
      </c>
      <c r="AV5765" s="1" t="s">
        <v>2001</v>
      </c>
    </row>
    <row r="5766" spans="1:50" x14ac:dyDescent="0.35">
      <c r="A5766" s="1" t="s">
        <v>18988</v>
      </c>
      <c r="B5766" s="1" t="s">
        <v>18287</v>
      </c>
      <c r="C5766" s="1" t="s">
        <v>41</v>
      </c>
      <c r="D5766">
        <v>55</v>
      </c>
      <c r="E5766" s="1" t="s">
        <v>65</v>
      </c>
      <c r="F5766" s="1" t="s">
        <v>72</v>
      </c>
      <c r="G5766" s="1" t="s">
        <v>98</v>
      </c>
      <c r="H5766" s="1" t="s">
        <v>67</v>
      </c>
      <c r="I5766" s="1" t="s">
        <v>46</v>
      </c>
      <c r="J5766" s="1" t="s">
        <v>80</v>
      </c>
      <c r="K5766" s="1" t="s">
        <v>48</v>
      </c>
      <c r="L5766" s="1" t="s">
        <v>48</v>
      </c>
      <c r="M5766" s="1" t="s">
        <v>48</v>
      </c>
      <c r="N5766" s="1" t="s">
        <v>48</v>
      </c>
      <c r="O5766" s="1" t="s">
        <v>48</v>
      </c>
      <c r="P5766" s="1" t="s">
        <v>48</v>
      </c>
      <c r="Q5766" s="1" t="s">
        <v>48</v>
      </c>
      <c r="R5766" s="1" t="s">
        <v>48</v>
      </c>
      <c r="S5766" s="1" t="s">
        <v>48</v>
      </c>
      <c r="T5766" s="1" t="s">
        <v>48</v>
      </c>
      <c r="U5766" s="1" t="s">
        <v>48</v>
      </c>
      <c r="V5766" s="1" t="s">
        <v>49</v>
      </c>
      <c r="W5766" s="1" t="s">
        <v>48</v>
      </c>
      <c r="X5766" s="1" t="s">
        <v>116</v>
      </c>
      <c r="Y5766" s="1" t="s">
        <v>191</v>
      </c>
      <c r="AC5766" s="1" t="s">
        <v>5712</v>
      </c>
      <c r="AD5766" s="1" t="s">
        <v>5712</v>
      </c>
      <c r="AK5766" s="1" t="s">
        <v>63</v>
      </c>
      <c r="AN5766" s="1" t="s">
        <v>5712</v>
      </c>
      <c r="AP5766" s="1" t="s">
        <v>5712</v>
      </c>
      <c r="AR5766" s="1" t="s">
        <v>5712</v>
      </c>
      <c r="AT5766" s="1" t="s">
        <v>5712</v>
      </c>
      <c r="AV5766" s="1" t="s">
        <v>2002</v>
      </c>
      <c r="AW5766" s="1" t="s">
        <v>2003</v>
      </c>
      <c r="AX5766" s="1" t="s">
        <v>2004</v>
      </c>
    </row>
    <row r="5767" spans="1:50" x14ac:dyDescent="0.35">
      <c r="A5767" s="1" t="s">
        <v>18989</v>
      </c>
      <c r="B5767" s="1" t="s">
        <v>18287</v>
      </c>
      <c r="C5767" s="1" t="s">
        <v>71</v>
      </c>
      <c r="D5767">
        <v>53</v>
      </c>
      <c r="E5767" s="1" t="s">
        <v>42</v>
      </c>
      <c r="F5767" s="1" t="s">
        <v>107</v>
      </c>
      <c r="G5767" s="1" t="s">
        <v>98</v>
      </c>
      <c r="H5767" s="1" t="s">
        <v>45</v>
      </c>
      <c r="I5767" s="1" t="s">
        <v>113</v>
      </c>
      <c r="J5767" s="1" t="s">
        <v>80</v>
      </c>
      <c r="K5767" s="1" t="s">
        <v>48</v>
      </c>
      <c r="L5767" s="1" t="s">
        <v>48</v>
      </c>
      <c r="M5767" s="1" t="s">
        <v>48</v>
      </c>
      <c r="N5767" s="1" t="s">
        <v>48</v>
      </c>
      <c r="O5767" s="1" t="s">
        <v>48</v>
      </c>
      <c r="P5767" s="1" t="s">
        <v>48</v>
      </c>
      <c r="Q5767" s="1" t="s">
        <v>48</v>
      </c>
      <c r="R5767" s="1" t="s">
        <v>48</v>
      </c>
      <c r="S5767" s="1" t="s">
        <v>48</v>
      </c>
      <c r="T5767" s="1" t="s">
        <v>48</v>
      </c>
      <c r="U5767" s="1" t="s">
        <v>48</v>
      </c>
      <c r="V5767" s="1" t="s">
        <v>48</v>
      </c>
      <c r="W5767" s="1" t="s">
        <v>49</v>
      </c>
      <c r="X5767" s="1" t="s">
        <v>116</v>
      </c>
      <c r="Y5767" s="1" t="s">
        <v>2005</v>
      </c>
      <c r="AC5767" s="1" t="s">
        <v>5712</v>
      </c>
      <c r="AD5767" s="1" t="s">
        <v>5712</v>
      </c>
      <c r="AK5767" s="1" t="s">
        <v>55</v>
      </c>
      <c r="AN5767" s="1" t="s">
        <v>5712</v>
      </c>
      <c r="AP5767" s="1" t="s">
        <v>81</v>
      </c>
      <c r="AR5767" s="1" t="s">
        <v>5712</v>
      </c>
      <c r="AT5767" s="1" t="s">
        <v>87</v>
      </c>
      <c r="AU5767" s="1" t="s">
        <v>2006</v>
      </c>
      <c r="AV5767" s="1" t="s">
        <v>2007</v>
      </c>
    </row>
    <row r="5768" spans="1:50" x14ac:dyDescent="0.35">
      <c r="A5768" s="1" t="s">
        <v>18990</v>
      </c>
      <c r="B5768" s="1" t="s">
        <v>18287</v>
      </c>
      <c r="C5768" s="1" t="s">
        <v>41</v>
      </c>
      <c r="D5768">
        <v>44</v>
      </c>
      <c r="E5768" s="1" t="s">
        <v>42</v>
      </c>
      <c r="F5768" s="1" t="s">
        <v>107</v>
      </c>
      <c r="G5768" s="1" t="s">
        <v>98</v>
      </c>
      <c r="H5768" s="1" t="s">
        <v>45</v>
      </c>
      <c r="I5768" s="1" t="s">
        <v>46</v>
      </c>
      <c r="J5768" s="1" t="s">
        <v>80</v>
      </c>
      <c r="K5768" s="1" t="s">
        <v>48</v>
      </c>
      <c r="L5768" s="1" t="s">
        <v>48</v>
      </c>
      <c r="M5768" s="1" t="s">
        <v>48</v>
      </c>
      <c r="N5768" s="1" t="s">
        <v>48</v>
      </c>
      <c r="O5768" s="1" t="s">
        <v>48</v>
      </c>
      <c r="P5768" s="1" t="s">
        <v>48</v>
      </c>
      <c r="Q5768" s="1" t="s">
        <v>48</v>
      </c>
      <c r="R5768" s="1" t="s">
        <v>48</v>
      </c>
      <c r="S5768" s="1" t="s">
        <v>48</v>
      </c>
      <c r="T5768" s="1" t="s">
        <v>48</v>
      </c>
      <c r="U5768" s="1" t="s">
        <v>48</v>
      </c>
      <c r="V5768" s="1" t="s">
        <v>48</v>
      </c>
      <c r="W5768" s="1" t="s">
        <v>49</v>
      </c>
      <c r="X5768" s="1" t="s">
        <v>62</v>
      </c>
      <c r="AC5768" s="1" t="s">
        <v>5712</v>
      </c>
      <c r="AD5768" s="1" t="s">
        <v>5712</v>
      </c>
      <c r="AK5768" s="1" t="s">
        <v>55</v>
      </c>
      <c r="AN5768" s="1" t="s">
        <v>5712</v>
      </c>
      <c r="AP5768" s="1" t="s">
        <v>5712</v>
      </c>
      <c r="AR5768" s="1" t="s">
        <v>5712</v>
      </c>
      <c r="AT5768" s="1" t="s">
        <v>5712</v>
      </c>
      <c r="AV5768" s="1" t="s">
        <v>2008</v>
      </c>
    </row>
    <row r="5769" spans="1:50" x14ac:dyDescent="0.35">
      <c r="A5769" s="1" t="s">
        <v>18991</v>
      </c>
      <c r="B5769" s="1" t="s">
        <v>18287</v>
      </c>
      <c r="C5769" s="1" t="s">
        <v>71</v>
      </c>
      <c r="D5769">
        <v>69</v>
      </c>
      <c r="E5769" s="1" t="s">
        <v>65</v>
      </c>
      <c r="F5769" s="1" t="s">
        <v>66</v>
      </c>
      <c r="G5769" s="1" t="s">
        <v>44</v>
      </c>
      <c r="H5769" s="1" t="s">
        <v>67</v>
      </c>
      <c r="I5769" s="1" t="s">
        <v>68</v>
      </c>
      <c r="J5769" s="1" t="s">
        <v>47</v>
      </c>
      <c r="K5769" s="1" t="s">
        <v>49</v>
      </c>
      <c r="L5769" s="1" t="s">
        <v>48</v>
      </c>
      <c r="M5769" s="1" t="s">
        <v>48</v>
      </c>
      <c r="N5769" s="1" t="s">
        <v>48</v>
      </c>
      <c r="O5769" s="1" t="s">
        <v>48</v>
      </c>
      <c r="P5769" s="1" t="s">
        <v>48</v>
      </c>
      <c r="Q5769" s="1" t="s">
        <v>48</v>
      </c>
      <c r="R5769" s="1" t="s">
        <v>48</v>
      </c>
      <c r="S5769" s="1" t="s">
        <v>48</v>
      </c>
      <c r="T5769" s="1" t="s">
        <v>49</v>
      </c>
      <c r="U5769" s="1" t="s">
        <v>48</v>
      </c>
      <c r="V5769" s="1" t="s">
        <v>48</v>
      </c>
      <c r="W5769" s="1" t="s">
        <v>48</v>
      </c>
      <c r="X5769" s="1" t="s">
        <v>62</v>
      </c>
      <c r="AC5769" s="1" t="s">
        <v>5712</v>
      </c>
      <c r="AD5769" s="1" t="s">
        <v>5712</v>
      </c>
      <c r="AK5769" s="1" t="s">
        <v>55</v>
      </c>
      <c r="AN5769" s="1" t="s">
        <v>5712</v>
      </c>
      <c r="AP5769" s="1" t="s">
        <v>5712</v>
      </c>
      <c r="AR5769" s="1" t="s">
        <v>5712</v>
      </c>
      <c r="AT5769" s="1" t="s">
        <v>5712</v>
      </c>
      <c r="AV5769" s="1" t="s">
        <v>2009</v>
      </c>
    </row>
    <row r="5770" spans="1:50" x14ac:dyDescent="0.35">
      <c r="A5770" s="1" t="s">
        <v>18992</v>
      </c>
      <c r="B5770" s="1" t="s">
        <v>18287</v>
      </c>
      <c r="C5770" s="1" t="s">
        <v>71</v>
      </c>
      <c r="D5770">
        <v>37</v>
      </c>
      <c r="E5770" s="1" t="s">
        <v>42</v>
      </c>
      <c r="F5770" s="1" t="s">
        <v>107</v>
      </c>
      <c r="G5770" s="1" t="s">
        <v>44</v>
      </c>
      <c r="H5770" s="1" t="s">
        <v>60</v>
      </c>
      <c r="I5770" s="1" t="s">
        <v>90</v>
      </c>
      <c r="J5770" s="1" t="s">
        <v>47</v>
      </c>
      <c r="K5770" s="1" t="s">
        <v>48</v>
      </c>
      <c r="L5770" s="1" t="s">
        <v>48</v>
      </c>
      <c r="M5770" s="1" t="s">
        <v>48</v>
      </c>
      <c r="N5770" s="1" t="s">
        <v>48</v>
      </c>
      <c r="O5770" s="1" t="s">
        <v>48</v>
      </c>
      <c r="P5770" s="1" t="s">
        <v>48</v>
      </c>
      <c r="Q5770" s="1" t="s">
        <v>49</v>
      </c>
      <c r="R5770" s="1" t="s">
        <v>48</v>
      </c>
      <c r="S5770" s="1" t="s">
        <v>48</v>
      </c>
      <c r="T5770" s="1" t="s">
        <v>48</v>
      </c>
      <c r="U5770" s="1" t="s">
        <v>48</v>
      </c>
      <c r="V5770" s="1" t="s">
        <v>48</v>
      </c>
      <c r="W5770" s="1" t="s">
        <v>48</v>
      </c>
      <c r="X5770" s="1" t="s">
        <v>62</v>
      </c>
      <c r="AC5770" s="1" t="s">
        <v>5712</v>
      </c>
      <c r="AD5770" s="1" t="s">
        <v>5712</v>
      </c>
      <c r="AK5770" s="1" t="s">
        <v>77</v>
      </c>
      <c r="AN5770" s="1" t="s">
        <v>5712</v>
      </c>
      <c r="AP5770" s="1" t="s">
        <v>5712</v>
      </c>
      <c r="AR5770" s="1" t="s">
        <v>5712</v>
      </c>
      <c r="AT5770" s="1" t="s">
        <v>5712</v>
      </c>
      <c r="AV5770" s="1" t="s">
        <v>2010</v>
      </c>
    </row>
    <row r="5771" spans="1:50" x14ac:dyDescent="0.35">
      <c r="A5771" s="1" t="s">
        <v>18993</v>
      </c>
      <c r="B5771" s="1" t="s">
        <v>18287</v>
      </c>
      <c r="C5771" s="1" t="s">
        <v>71</v>
      </c>
      <c r="D5771">
        <v>45</v>
      </c>
      <c r="E5771" s="1" t="s">
        <v>42</v>
      </c>
      <c r="F5771" s="1" t="s">
        <v>66</v>
      </c>
      <c r="G5771" s="1" t="s">
        <v>44</v>
      </c>
      <c r="H5771" s="1" t="s">
        <v>60</v>
      </c>
      <c r="I5771" s="1" t="s">
        <v>68</v>
      </c>
      <c r="J5771" s="1" t="s">
        <v>47</v>
      </c>
      <c r="K5771" s="1" t="s">
        <v>49</v>
      </c>
      <c r="L5771" s="1" t="s">
        <v>48</v>
      </c>
      <c r="M5771" s="1" t="s">
        <v>48</v>
      </c>
      <c r="N5771" s="1" t="s">
        <v>48</v>
      </c>
      <c r="O5771" s="1" t="s">
        <v>48</v>
      </c>
      <c r="P5771" s="1" t="s">
        <v>48</v>
      </c>
      <c r="Q5771" s="1" t="s">
        <v>48</v>
      </c>
      <c r="R5771" s="1" t="s">
        <v>48</v>
      </c>
      <c r="S5771" s="1" t="s">
        <v>48</v>
      </c>
      <c r="T5771" s="1" t="s">
        <v>49</v>
      </c>
      <c r="U5771" s="1" t="s">
        <v>48</v>
      </c>
      <c r="V5771" s="1" t="s">
        <v>48</v>
      </c>
      <c r="W5771" s="1" t="s">
        <v>48</v>
      </c>
      <c r="X5771" s="1" t="s">
        <v>62</v>
      </c>
      <c r="AC5771" s="1" t="s">
        <v>5712</v>
      </c>
      <c r="AD5771" s="1" t="s">
        <v>5712</v>
      </c>
      <c r="AK5771" s="1" t="s">
        <v>55</v>
      </c>
      <c r="AN5771" s="1" t="s">
        <v>5712</v>
      </c>
      <c r="AP5771" s="1" t="s">
        <v>5712</v>
      </c>
      <c r="AR5771" s="1" t="s">
        <v>5712</v>
      </c>
      <c r="AT5771" s="1" t="s">
        <v>5712</v>
      </c>
      <c r="AV5771" s="1" t="s">
        <v>2011</v>
      </c>
    </row>
    <row r="5772" spans="1:50" x14ac:dyDescent="0.35">
      <c r="A5772" s="1" t="s">
        <v>18994</v>
      </c>
      <c r="B5772" s="1" t="s">
        <v>18287</v>
      </c>
      <c r="C5772" s="1" t="s">
        <v>71</v>
      </c>
      <c r="D5772">
        <v>81</v>
      </c>
      <c r="E5772" s="1" t="s">
        <v>65</v>
      </c>
      <c r="F5772" s="1" t="s">
        <v>66</v>
      </c>
      <c r="G5772" s="1" t="s">
        <v>73</v>
      </c>
      <c r="H5772" s="1" t="s">
        <v>67</v>
      </c>
      <c r="I5772" s="1" t="s">
        <v>46</v>
      </c>
      <c r="J5772" s="1" t="s">
        <v>80</v>
      </c>
      <c r="K5772" s="1" t="s">
        <v>48</v>
      </c>
      <c r="L5772" s="1" t="s">
        <v>48</v>
      </c>
      <c r="M5772" s="1" t="s">
        <v>48</v>
      </c>
      <c r="N5772" s="1" t="s">
        <v>48</v>
      </c>
      <c r="O5772" s="1" t="s">
        <v>48</v>
      </c>
      <c r="P5772" s="1" t="s">
        <v>48</v>
      </c>
      <c r="Q5772" s="1" t="s">
        <v>48</v>
      </c>
      <c r="R5772" s="1" t="s">
        <v>48</v>
      </c>
      <c r="S5772" s="1" t="s">
        <v>48</v>
      </c>
      <c r="T5772" s="1" t="s">
        <v>48</v>
      </c>
      <c r="U5772" s="1" t="s">
        <v>48</v>
      </c>
      <c r="V5772" s="1" t="s">
        <v>49</v>
      </c>
      <c r="W5772" s="1" t="s">
        <v>48</v>
      </c>
      <c r="X5772" s="1" t="s">
        <v>62</v>
      </c>
      <c r="Z5772" s="1" t="s">
        <v>2012</v>
      </c>
      <c r="AA5772" s="1" t="s">
        <v>2012</v>
      </c>
      <c r="AC5772" s="1" t="s">
        <v>120</v>
      </c>
      <c r="AD5772" s="1" t="s">
        <v>5712</v>
      </c>
      <c r="AK5772" s="1" t="s">
        <v>63</v>
      </c>
      <c r="AN5772" s="1" t="s">
        <v>5712</v>
      </c>
      <c r="AP5772" s="1" t="s">
        <v>5712</v>
      </c>
      <c r="AR5772" s="1" t="s">
        <v>5712</v>
      </c>
      <c r="AT5772" s="1" t="s">
        <v>5712</v>
      </c>
      <c r="AV5772" s="1" t="s">
        <v>2013</v>
      </c>
      <c r="AW5772" s="1" t="s">
        <v>2014</v>
      </c>
    </row>
    <row r="5773" spans="1:50" x14ac:dyDescent="0.35">
      <c r="A5773" s="1" t="s">
        <v>18995</v>
      </c>
      <c r="B5773" s="1" t="s">
        <v>18287</v>
      </c>
      <c r="C5773" s="1" t="s">
        <v>41</v>
      </c>
      <c r="D5773">
        <v>21</v>
      </c>
      <c r="E5773" s="1" t="s">
        <v>57</v>
      </c>
      <c r="F5773" s="1" t="s">
        <v>107</v>
      </c>
      <c r="G5773" s="1" t="s">
        <v>44</v>
      </c>
      <c r="H5773" s="1" t="s">
        <v>79</v>
      </c>
      <c r="I5773" s="1" t="s">
        <v>46</v>
      </c>
      <c r="J5773" s="1" t="s">
        <v>80</v>
      </c>
      <c r="K5773" s="1" t="s">
        <v>48</v>
      </c>
      <c r="L5773" s="1" t="s">
        <v>48</v>
      </c>
      <c r="M5773" s="1" t="s">
        <v>48</v>
      </c>
      <c r="N5773" s="1" t="s">
        <v>48</v>
      </c>
      <c r="O5773" s="1" t="s">
        <v>48</v>
      </c>
      <c r="P5773" s="1" t="s">
        <v>48</v>
      </c>
      <c r="Q5773" s="1" t="s">
        <v>48</v>
      </c>
      <c r="R5773" s="1" t="s">
        <v>48</v>
      </c>
      <c r="S5773" s="1" t="s">
        <v>48</v>
      </c>
      <c r="T5773" s="1" t="s">
        <v>49</v>
      </c>
      <c r="U5773" s="1" t="s">
        <v>48</v>
      </c>
      <c r="V5773" s="1" t="s">
        <v>48</v>
      </c>
      <c r="W5773" s="1" t="s">
        <v>48</v>
      </c>
      <c r="X5773" s="1" t="s">
        <v>116</v>
      </c>
      <c r="Y5773" s="1" t="s">
        <v>2015</v>
      </c>
      <c r="AC5773" s="1" t="s">
        <v>5712</v>
      </c>
      <c r="AD5773" s="1" t="s">
        <v>5712</v>
      </c>
      <c r="AK5773" s="1" t="s">
        <v>55</v>
      </c>
      <c r="AN5773" s="1" t="s">
        <v>5712</v>
      </c>
      <c r="AP5773" s="1" t="s">
        <v>5712</v>
      </c>
      <c r="AR5773" s="1" t="s">
        <v>5712</v>
      </c>
      <c r="AT5773" s="1" t="s">
        <v>5712</v>
      </c>
      <c r="AV5773" s="1" t="s">
        <v>106</v>
      </c>
    </row>
    <row r="5774" spans="1:50" x14ac:dyDescent="0.35">
      <c r="A5774" s="1" t="s">
        <v>18996</v>
      </c>
      <c r="B5774" s="1" t="s">
        <v>18287</v>
      </c>
      <c r="C5774" s="1" t="s">
        <v>71</v>
      </c>
      <c r="D5774">
        <v>70</v>
      </c>
      <c r="E5774" s="1" t="s">
        <v>65</v>
      </c>
      <c r="F5774" s="1" t="s">
        <v>43</v>
      </c>
      <c r="G5774" s="1" t="s">
        <v>59</v>
      </c>
      <c r="H5774" s="1" t="s">
        <v>67</v>
      </c>
      <c r="I5774" s="1" t="s">
        <v>125</v>
      </c>
      <c r="J5774" s="1" t="s">
        <v>47</v>
      </c>
      <c r="K5774" s="1" t="s">
        <v>48</v>
      </c>
      <c r="L5774" s="1" t="s">
        <v>48</v>
      </c>
      <c r="M5774" s="1" t="s">
        <v>48</v>
      </c>
      <c r="N5774" s="1" t="s">
        <v>48</v>
      </c>
      <c r="O5774" s="1" t="s">
        <v>48</v>
      </c>
      <c r="P5774" s="1" t="s">
        <v>49</v>
      </c>
      <c r="Q5774" s="1" t="s">
        <v>48</v>
      </c>
      <c r="R5774" s="1" t="s">
        <v>48</v>
      </c>
      <c r="S5774" s="1" t="s">
        <v>48</v>
      </c>
      <c r="T5774" s="1" t="s">
        <v>48</v>
      </c>
      <c r="U5774" s="1" t="s">
        <v>48</v>
      </c>
      <c r="V5774" s="1" t="s">
        <v>48</v>
      </c>
      <c r="W5774" s="1" t="s">
        <v>48</v>
      </c>
      <c r="X5774" s="1" t="s">
        <v>51</v>
      </c>
      <c r="Y5774" s="1" t="s">
        <v>2016</v>
      </c>
      <c r="Z5774" s="1" t="s">
        <v>2017</v>
      </c>
      <c r="AA5774" s="1" t="s">
        <v>2017</v>
      </c>
      <c r="AC5774" s="1" t="s">
        <v>94</v>
      </c>
      <c r="AD5774" s="1" t="s">
        <v>5712</v>
      </c>
      <c r="AK5774" s="1" t="s">
        <v>77</v>
      </c>
      <c r="AN5774" s="1" t="s">
        <v>5712</v>
      </c>
      <c r="AP5774" s="1" t="s">
        <v>81</v>
      </c>
      <c r="AR5774" s="1" t="s">
        <v>5712</v>
      </c>
      <c r="AT5774" s="1" t="s">
        <v>87</v>
      </c>
      <c r="AU5774" s="1" t="s">
        <v>2018</v>
      </c>
      <c r="AV5774" s="1" t="s">
        <v>2019</v>
      </c>
    </row>
    <row r="5775" spans="1:50" x14ac:dyDescent="0.35">
      <c r="A5775" s="1" t="s">
        <v>18997</v>
      </c>
      <c r="B5775" s="1" t="s">
        <v>18287</v>
      </c>
      <c r="C5775" s="1" t="s">
        <v>71</v>
      </c>
      <c r="D5775">
        <v>49</v>
      </c>
      <c r="E5775" s="1" t="s">
        <v>42</v>
      </c>
      <c r="F5775" s="1" t="s">
        <v>107</v>
      </c>
      <c r="G5775" s="1" t="s">
        <v>73</v>
      </c>
      <c r="H5775" s="1" t="s">
        <v>79</v>
      </c>
      <c r="I5775" s="1" t="s">
        <v>110</v>
      </c>
      <c r="J5775" s="1" t="s">
        <v>80</v>
      </c>
      <c r="K5775" s="1" t="s">
        <v>48</v>
      </c>
      <c r="L5775" s="1" t="s">
        <v>48</v>
      </c>
      <c r="M5775" s="1" t="s">
        <v>48</v>
      </c>
      <c r="N5775" s="1" t="s">
        <v>48</v>
      </c>
      <c r="O5775" s="1" t="s">
        <v>48</v>
      </c>
      <c r="P5775" s="1" t="s">
        <v>48</v>
      </c>
      <c r="Q5775" s="1" t="s">
        <v>48</v>
      </c>
      <c r="R5775" s="1" t="s">
        <v>48</v>
      </c>
      <c r="S5775" s="1" t="s">
        <v>48</v>
      </c>
      <c r="T5775" s="1" t="s">
        <v>49</v>
      </c>
      <c r="U5775" s="1" t="s">
        <v>48</v>
      </c>
      <c r="V5775" s="1" t="s">
        <v>48</v>
      </c>
      <c r="W5775" s="1" t="s">
        <v>48</v>
      </c>
      <c r="X5775" s="1" t="s">
        <v>145</v>
      </c>
      <c r="Y5775" s="1" t="s">
        <v>2020</v>
      </c>
      <c r="AC5775" s="1" t="s">
        <v>5712</v>
      </c>
      <c r="AD5775" s="1" t="s">
        <v>5712</v>
      </c>
      <c r="AK5775" s="1" t="s">
        <v>63</v>
      </c>
      <c r="AN5775" s="1" t="s">
        <v>5712</v>
      </c>
      <c r="AP5775" s="1" t="s">
        <v>5712</v>
      </c>
      <c r="AR5775" s="1" t="s">
        <v>5712</v>
      </c>
      <c r="AT5775" s="1" t="s">
        <v>5712</v>
      </c>
      <c r="AV5775" s="1" t="s">
        <v>866</v>
      </c>
    </row>
    <row r="5776" spans="1:50" x14ac:dyDescent="0.35">
      <c r="A5776" s="1" t="s">
        <v>18998</v>
      </c>
      <c r="B5776" s="1" t="s">
        <v>18287</v>
      </c>
      <c r="C5776" s="1" t="s">
        <v>71</v>
      </c>
      <c r="D5776">
        <v>42</v>
      </c>
      <c r="E5776" s="1" t="s">
        <v>42</v>
      </c>
      <c r="F5776" s="1" t="s">
        <v>107</v>
      </c>
      <c r="G5776" s="1" t="s">
        <v>98</v>
      </c>
      <c r="H5776" s="1" t="s">
        <v>45</v>
      </c>
      <c r="I5776" s="1" t="s">
        <v>74</v>
      </c>
      <c r="J5776" s="1" t="s">
        <v>80</v>
      </c>
      <c r="K5776" s="1" t="s">
        <v>48</v>
      </c>
      <c r="L5776" s="1" t="s">
        <v>48</v>
      </c>
      <c r="M5776" s="1" t="s">
        <v>48</v>
      </c>
      <c r="N5776" s="1" t="s">
        <v>48</v>
      </c>
      <c r="O5776" s="1" t="s">
        <v>48</v>
      </c>
      <c r="P5776" s="1" t="s">
        <v>48</v>
      </c>
      <c r="Q5776" s="1" t="s">
        <v>48</v>
      </c>
      <c r="R5776" s="1" t="s">
        <v>48</v>
      </c>
      <c r="S5776" s="1" t="s">
        <v>48</v>
      </c>
      <c r="T5776" s="1" t="s">
        <v>48</v>
      </c>
      <c r="U5776" s="1" t="s">
        <v>49</v>
      </c>
      <c r="V5776" s="1" t="s">
        <v>48</v>
      </c>
      <c r="W5776" s="1" t="s">
        <v>48</v>
      </c>
      <c r="X5776" s="1" t="s">
        <v>116</v>
      </c>
      <c r="Y5776" s="1" t="s">
        <v>2021</v>
      </c>
      <c r="AC5776" s="1" t="s">
        <v>5712</v>
      </c>
      <c r="AD5776" s="1" t="s">
        <v>5712</v>
      </c>
      <c r="AK5776" s="1" t="s">
        <v>55</v>
      </c>
      <c r="AN5776" s="1" t="s">
        <v>5712</v>
      </c>
      <c r="AP5776" s="1" t="s">
        <v>81</v>
      </c>
      <c r="AR5776" s="1" t="s">
        <v>5712</v>
      </c>
      <c r="AT5776" s="1" t="s">
        <v>87</v>
      </c>
      <c r="AU5776" s="1" t="s">
        <v>2022</v>
      </c>
      <c r="AV5776" s="1" t="s">
        <v>2023</v>
      </c>
    </row>
    <row r="5777" spans="1:53" x14ac:dyDescent="0.35">
      <c r="A5777" s="1" t="s">
        <v>18999</v>
      </c>
      <c r="B5777" s="1" t="s">
        <v>18287</v>
      </c>
      <c r="C5777" s="1" t="s">
        <v>41</v>
      </c>
      <c r="D5777">
        <v>34</v>
      </c>
      <c r="E5777" s="1" t="s">
        <v>57</v>
      </c>
      <c r="F5777" s="1" t="s">
        <v>66</v>
      </c>
      <c r="G5777" s="1" t="s">
        <v>98</v>
      </c>
      <c r="H5777" s="1" t="s">
        <v>45</v>
      </c>
      <c r="I5777" s="1" t="s">
        <v>74</v>
      </c>
      <c r="J5777" s="1" t="s">
        <v>47</v>
      </c>
      <c r="K5777" s="1" t="s">
        <v>48</v>
      </c>
      <c r="L5777" s="1" t="s">
        <v>48</v>
      </c>
      <c r="M5777" s="1" t="s">
        <v>49</v>
      </c>
      <c r="N5777" s="1" t="s">
        <v>48</v>
      </c>
      <c r="O5777" s="1" t="s">
        <v>48</v>
      </c>
      <c r="P5777" s="1" t="s">
        <v>48</v>
      </c>
      <c r="Q5777" s="1" t="s">
        <v>48</v>
      </c>
      <c r="R5777" s="1" t="s">
        <v>48</v>
      </c>
      <c r="S5777" s="1" t="s">
        <v>48</v>
      </c>
      <c r="T5777" s="1" t="s">
        <v>48</v>
      </c>
      <c r="U5777" s="1" t="s">
        <v>48</v>
      </c>
      <c r="V5777" s="1" t="s">
        <v>48</v>
      </c>
      <c r="W5777" s="1" t="s">
        <v>49</v>
      </c>
      <c r="X5777" s="1" t="s">
        <v>116</v>
      </c>
      <c r="Y5777" s="1" t="s">
        <v>2024</v>
      </c>
      <c r="AC5777" s="1" t="s">
        <v>5712</v>
      </c>
      <c r="AD5777" s="1" t="s">
        <v>5712</v>
      </c>
      <c r="AK5777" s="1" t="s">
        <v>55</v>
      </c>
      <c r="AN5777" s="1" t="s">
        <v>5712</v>
      </c>
      <c r="AP5777" s="1" t="s">
        <v>5712</v>
      </c>
      <c r="AR5777" s="1" t="s">
        <v>5712</v>
      </c>
      <c r="AT5777" s="1" t="s">
        <v>5712</v>
      </c>
      <c r="AV5777" s="1" t="s">
        <v>2025</v>
      </c>
    </row>
    <row r="5778" spans="1:53" x14ac:dyDescent="0.35">
      <c r="A5778" s="1" t="s">
        <v>19000</v>
      </c>
      <c r="B5778" s="1" t="s">
        <v>18287</v>
      </c>
      <c r="C5778" s="1" t="s">
        <v>41</v>
      </c>
      <c r="D5778">
        <v>20</v>
      </c>
      <c r="E5778" s="1" t="s">
        <v>57</v>
      </c>
      <c r="F5778" s="1" t="s">
        <v>58</v>
      </c>
      <c r="G5778" s="1" t="s">
        <v>73</v>
      </c>
      <c r="H5778" s="1" t="s">
        <v>79</v>
      </c>
      <c r="I5778" s="1" t="s">
        <v>113</v>
      </c>
      <c r="J5778" s="1" t="s">
        <v>80</v>
      </c>
      <c r="K5778" s="1" t="s">
        <v>48</v>
      </c>
      <c r="L5778" s="1" t="s">
        <v>48</v>
      </c>
      <c r="M5778" s="1" t="s">
        <v>48</v>
      </c>
      <c r="N5778" s="1" t="s">
        <v>48</v>
      </c>
      <c r="O5778" s="1" t="s">
        <v>48</v>
      </c>
      <c r="P5778" s="1" t="s">
        <v>48</v>
      </c>
      <c r="Q5778" s="1" t="s">
        <v>48</v>
      </c>
      <c r="R5778" s="1" t="s">
        <v>48</v>
      </c>
      <c r="S5778" s="1" t="s">
        <v>48</v>
      </c>
      <c r="T5778" s="1" t="s">
        <v>49</v>
      </c>
      <c r="U5778" s="1" t="s">
        <v>48</v>
      </c>
      <c r="V5778" s="1" t="s">
        <v>48</v>
      </c>
      <c r="W5778" s="1" t="s">
        <v>48</v>
      </c>
      <c r="X5778" s="1" t="s">
        <v>62</v>
      </c>
      <c r="Z5778" s="1" t="s">
        <v>2026</v>
      </c>
      <c r="AA5778" s="1" t="s">
        <v>2026</v>
      </c>
      <c r="AC5778" s="1" t="s">
        <v>129</v>
      </c>
      <c r="AD5778" s="1" t="s">
        <v>5712</v>
      </c>
      <c r="AK5778" s="1" t="s">
        <v>77</v>
      </c>
      <c r="AN5778" s="1" t="s">
        <v>5712</v>
      </c>
      <c r="AP5778" s="1" t="s">
        <v>5712</v>
      </c>
      <c r="AR5778" s="1" t="s">
        <v>5712</v>
      </c>
      <c r="AT5778" s="1" t="s">
        <v>5712</v>
      </c>
      <c r="AV5778" s="1" t="s">
        <v>2027</v>
      </c>
    </row>
    <row r="5779" spans="1:53" x14ac:dyDescent="0.35">
      <c r="A5779" s="1" t="s">
        <v>19001</v>
      </c>
      <c r="B5779" s="1" t="s">
        <v>18287</v>
      </c>
      <c r="C5779" s="1" t="s">
        <v>71</v>
      </c>
      <c r="D5779">
        <v>24</v>
      </c>
      <c r="E5779" s="1" t="s">
        <v>57</v>
      </c>
      <c r="F5779" s="1" t="s">
        <v>107</v>
      </c>
      <c r="G5779" s="1" t="s">
        <v>59</v>
      </c>
      <c r="H5779" s="1" t="s">
        <v>45</v>
      </c>
      <c r="I5779" s="1" t="s">
        <v>99</v>
      </c>
      <c r="J5779" s="1" t="s">
        <v>80</v>
      </c>
      <c r="K5779" s="1" t="s">
        <v>48</v>
      </c>
      <c r="L5779" s="1" t="s">
        <v>48</v>
      </c>
      <c r="M5779" s="1" t="s">
        <v>48</v>
      </c>
      <c r="N5779" s="1" t="s">
        <v>48</v>
      </c>
      <c r="O5779" s="1" t="s">
        <v>48</v>
      </c>
      <c r="P5779" s="1" t="s">
        <v>48</v>
      </c>
      <c r="Q5779" s="1" t="s">
        <v>48</v>
      </c>
      <c r="R5779" s="1" t="s">
        <v>48</v>
      </c>
      <c r="S5779" s="1" t="s">
        <v>48</v>
      </c>
      <c r="T5779" s="1" t="s">
        <v>48</v>
      </c>
      <c r="U5779" s="1" t="s">
        <v>49</v>
      </c>
      <c r="V5779" s="1" t="s">
        <v>48</v>
      </c>
      <c r="W5779" s="1" t="s">
        <v>48</v>
      </c>
      <c r="X5779" s="1" t="s">
        <v>116</v>
      </c>
      <c r="Y5779" s="1" t="s">
        <v>2028</v>
      </c>
      <c r="AC5779" s="1" t="s">
        <v>5712</v>
      </c>
      <c r="AD5779" s="1" t="s">
        <v>5712</v>
      </c>
      <c r="AK5779" s="1" t="s">
        <v>77</v>
      </c>
      <c r="AN5779" s="1" t="s">
        <v>5712</v>
      </c>
      <c r="AP5779" s="1" t="s">
        <v>131</v>
      </c>
      <c r="AQ5779" s="1" t="s">
        <v>2029</v>
      </c>
      <c r="AR5779" s="1" t="s">
        <v>87</v>
      </c>
      <c r="AS5779" s="1" t="s">
        <v>2030</v>
      </c>
      <c r="AT5779" s="1" t="s">
        <v>5712</v>
      </c>
      <c r="AV5779" s="1" t="s">
        <v>2031</v>
      </c>
    </row>
    <row r="5780" spans="1:53" x14ac:dyDescent="0.35">
      <c r="A5780" s="1" t="s">
        <v>19002</v>
      </c>
      <c r="B5780" s="1" t="s">
        <v>18287</v>
      </c>
      <c r="C5780" s="1" t="s">
        <v>41</v>
      </c>
      <c r="D5780">
        <v>40</v>
      </c>
      <c r="E5780" s="1" t="s">
        <v>42</v>
      </c>
      <c r="F5780" s="1" t="s">
        <v>43</v>
      </c>
      <c r="G5780" s="1" t="s">
        <v>98</v>
      </c>
      <c r="H5780" s="1" t="s">
        <v>45</v>
      </c>
      <c r="I5780" s="1" t="s">
        <v>46</v>
      </c>
      <c r="J5780" s="1" t="s">
        <v>47</v>
      </c>
      <c r="K5780" s="1" t="s">
        <v>48</v>
      </c>
      <c r="L5780" s="1" t="s">
        <v>49</v>
      </c>
      <c r="M5780" s="1" t="s">
        <v>48</v>
      </c>
      <c r="N5780" s="1" t="s">
        <v>48</v>
      </c>
      <c r="O5780" s="1" t="s">
        <v>48</v>
      </c>
      <c r="P5780" s="1" t="s">
        <v>48</v>
      </c>
      <c r="Q5780" s="1" t="s">
        <v>48</v>
      </c>
      <c r="R5780" s="1" t="s">
        <v>48</v>
      </c>
      <c r="S5780" s="1" t="s">
        <v>48</v>
      </c>
      <c r="T5780" s="1" t="s">
        <v>48</v>
      </c>
      <c r="U5780" s="1" t="s">
        <v>48</v>
      </c>
      <c r="V5780" s="1" t="s">
        <v>48</v>
      </c>
      <c r="W5780" s="1" t="s">
        <v>48</v>
      </c>
      <c r="X5780" s="1" t="s">
        <v>62</v>
      </c>
      <c r="AC5780" s="1" t="s">
        <v>5712</v>
      </c>
      <c r="AD5780" s="1" t="s">
        <v>5712</v>
      </c>
      <c r="AK5780" s="1" t="s">
        <v>55</v>
      </c>
      <c r="AN5780" s="1" t="s">
        <v>131</v>
      </c>
      <c r="AO5780" s="1" t="s">
        <v>2032</v>
      </c>
      <c r="AP5780" s="1" t="s">
        <v>5712</v>
      </c>
      <c r="AR5780" s="1" t="s">
        <v>82</v>
      </c>
      <c r="AS5780" s="1" t="s">
        <v>2033</v>
      </c>
      <c r="AT5780" s="1" t="s">
        <v>5712</v>
      </c>
      <c r="AV5780" s="1" t="s">
        <v>2034</v>
      </c>
      <c r="AX5780" s="1" t="s">
        <v>2035</v>
      </c>
    </row>
    <row r="5781" spans="1:53" x14ac:dyDescent="0.35">
      <c r="A5781" s="1" t="s">
        <v>19003</v>
      </c>
      <c r="B5781" s="1" t="s">
        <v>18287</v>
      </c>
      <c r="C5781" s="1" t="s">
        <v>71</v>
      </c>
      <c r="D5781">
        <v>67</v>
      </c>
      <c r="E5781" s="1" t="s">
        <v>65</v>
      </c>
      <c r="F5781" s="1" t="s">
        <v>66</v>
      </c>
      <c r="G5781" s="1" t="s">
        <v>73</v>
      </c>
      <c r="H5781" s="1" t="s">
        <v>45</v>
      </c>
      <c r="I5781" s="1" t="s">
        <v>99</v>
      </c>
      <c r="J5781" s="1" t="s">
        <v>80</v>
      </c>
      <c r="K5781" s="1" t="s">
        <v>48</v>
      </c>
      <c r="L5781" s="1" t="s">
        <v>48</v>
      </c>
      <c r="M5781" s="1" t="s">
        <v>48</v>
      </c>
      <c r="N5781" s="1" t="s">
        <v>48</v>
      </c>
      <c r="O5781" s="1" t="s">
        <v>48</v>
      </c>
      <c r="P5781" s="1" t="s">
        <v>48</v>
      </c>
      <c r="Q5781" s="1" t="s">
        <v>48</v>
      </c>
      <c r="R5781" s="1" t="s">
        <v>48</v>
      </c>
      <c r="S5781" s="1" t="s">
        <v>48</v>
      </c>
      <c r="T5781" s="1" t="s">
        <v>48</v>
      </c>
      <c r="U5781" s="1" t="s">
        <v>49</v>
      </c>
      <c r="V5781" s="1" t="s">
        <v>48</v>
      </c>
      <c r="W5781" s="1" t="s">
        <v>48</v>
      </c>
      <c r="X5781" s="1" t="s">
        <v>62</v>
      </c>
      <c r="AC5781" s="1" t="s">
        <v>5712</v>
      </c>
      <c r="AD5781" s="1" t="s">
        <v>5712</v>
      </c>
      <c r="AK5781" s="1" t="s">
        <v>63</v>
      </c>
      <c r="AN5781" s="1" t="s">
        <v>81</v>
      </c>
      <c r="AP5781" s="1" t="s">
        <v>5712</v>
      </c>
      <c r="AR5781" s="1" t="s">
        <v>5712</v>
      </c>
      <c r="AT5781" s="1" t="s">
        <v>82</v>
      </c>
      <c r="AU5781" s="1" t="s">
        <v>2036</v>
      </c>
      <c r="AV5781" s="1" t="s">
        <v>2037</v>
      </c>
      <c r="AW5781" s="1" t="s">
        <v>2038</v>
      </c>
    </row>
    <row r="5782" spans="1:53" x14ac:dyDescent="0.35">
      <c r="A5782" s="1" t="s">
        <v>19004</v>
      </c>
      <c r="B5782" s="1" t="s">
        <v>18287</v>
      </c>
      <c r="C5782" s="1" t="s">
        <v>71</v>
      </c>
      <c r="D5782">
        <v>53</v>
      </c>
      <c r="E5782" s="1" t="s">
        <v>42</v>
      </c>
      <c r="F5782" s="1" t="s">
        <v>66</v>
      </c>
      <c r="G5782" s="1" t="s">
        <v>98</v>
      </c>
      <c r="H5782" s="1" t="s">
        <v>45</v>
      </c>
      <c r="I5782" s="1" t="s">
        <v>61</v>
      </c>
      <c r="J5782" s="1" t="s">
        <v>80</v>
      </c>
      <c r="K5782" s="1" t="s">
        <v>48</v>
      </c>
      <c r="L5782" s="1" t="s">
        <v>48</v>
      </c>
      <c r="M5782" s="1" t="s">
        <v>48</v>
      </c>
      <c r="N5782" s="1" t="s">
        <v>48</v>
      </c>
      <c r="O5782" s="1" t="s">
        <v>48</v>
      </c>
      <c r="P5782" s="1" t="s">
        <v>48</v>
      </c>
      <c r="Q5782" s="1" t="s">
        <v>48</v>
      </c>
      <c r="R5782" s="1" t="s">
        <v>48</v>
      </c>
      <c r="S5782" s="1" t="s">
        <v>48</v>
      </c>
      <c r="T5782" s="1" t="s">
        <v>49</v>
      </c>
      <c r="U5782" s="1" t="s">
        <v>48</v>
      </c>
      <c r="V5782" s="1" t="s">
        <v>48</v>
      </c>
      <c r="W5782" s="1" t="s">
        <v>48</v>
      </c>
      <c r="X5782" s="1" t="s">
        <v>62</v>
      </c>
      <c r="AC5782" s="1" t="s">
        <v>5712</v>
      </c>
      <c r="AD5782" s="1" t="s">
        <v>5712</v>
      </c>
      <c r="AK5782" s="1" t="s">
        <v>63</v>
      </c>
      <c r="AN5782" s="1" t="s">
        <v>81</v>
      </c>
      <c r="AP5782" s="1" t="s">
        <v>81</v>
      </c>
      <c r="AR5782" s="1" t="s">
        <v>5712</v>
      </c>
      <c r="AT5782" s="1" t="s">
        <v>82</v>
      </c>
      <c r="AU5782" s="1" t="s">
        <v>2039</v>
      </c>
      <c r="AV5782" s="1" t="s">
        <v>2040</v>
      </c>
    </row>
    <row r="5783" spans="1:53" x14ac:dyDescent="0.35">
      <c r="A5783" s="1" t="s">
        <v>19005</v>
      </c>
      <c r="B5783" s="1" t="s">
        <v>18287</v>
      </c>
      <c r="C5783" s="1" t="s">
        <v>71</v>
      </c>
      <c r="D5783">
        <v>68</v>
      </c>
      <c r="E5783" s="1" t="s">
        <v>65</v>
      </c>
      <c r="F5783" s="1" t="s">
        <v>66</v>
      </c>
      <c r="G5783" s="1" t="s">
        <v>98</v>
      </c>
      <c r="H5783" s="1" t="s">
        <v>67</v>
      </c>
      <c r="I5783" s="1" t="s">
        <v>90</v>
      </c>
      <c r="J5783" s="1" t="s">
        <v>47</v>
      </c>
      <c r="K5783" s="1" t="s">
        <v>49</v>
      </c>
      <c r="L5783" s="1" t="s">
        <v>48</v>
      </c>
      <c r="M5783" s="1" t="s">
        <v>48</v>
      </c>
      <c r="N5783" s="1" t="s">
        <v>48</v>
      </c>
      <c r="O5783" s="1" t="s">
        <v>48</v>
      </c>
      <c r="P5783" s="1" t="s">
        <v>48</v>
      </c>
      <c r="Q5783" s="1" t="s">
        <v>48</v>
      </c>
      <c r="R5783" s="1" t="s">
        <v>48</v>
      </c>
      <c r="S5783" s="1" t="s">
        <v>48</v>
      </c>
      <c r="T5783" s="1" t="s">
        <v>49</v>
      </c>
      <c r="U5783" s="1" t="s">
        <v>48</v>
      </c>
      <c r="V5783" s="1" t="s">
        <v>48</v>
      </c>
      <c r="W5783" s="1" t="s">
        <v>48</v>
      </c>
      <c r="X5783" s="1" t="s">
        <v>62</v>
      </c>
      <c r="AC5783" s="1" t="s">
        <v>5712</v>
      </c>
      <c r="AD5783" s="1" t="s">
        <v>5712</v>
      </c>
      <c r="AK5783" s="1" t="s">
        <v>55</v>
      </c>
      <c r="AN5783" s="1" t="s">
        <v>5712</v>
      </c>
      <c r="AP5783" s="1" t="s">
        <v>5712</v>
      </c>
      <c r="AR5783" s="1" t="s">
        <v>5712</v>
      </c>
      <c r="AT5783" s="1" t="s">
        <v>5712</v>
      </c>
      <c r="AV5783" s="1" t="s">
        <v>2041</v>
      </c>
    </row>
    <row r="5784" spans="1:53" x14ac:dyDescent="0.35">
      <c r="A5784" s="1" t="s">
        <v>19006</v>
      </c>
      <c r="B5784" s="1" t="s">
        <v>18287</v>
      </c>
      <c r="C5784" s="1" t="s">
        <v>41</v>
      </c>
      <c r="D5784">
        <v>70</v>
      </c>
      <c r="E5784" s="1" t="s">
        <v>65</v>
      </c>
      <c r="F5784" s="1" t="s">
        <v>66</v>
      </c>
      <c r="G5784" s="1" t="s">
        <v>73</v>
      </c>
      <c r="H5784" s="1" t="s">
        <v>67</v>
      </c>
      <c r="I5784" s="1" t="s">
        <v>68</v>
      </c>
      <c r="J5784" s="1" t="s">
        <v>80</v>
      </c>
      <c r="K5784" s="1" t="s">
        <v>48</v>
      </c>
      <c r="L5784" s="1" t="s">
        <v>48</v>
      </c>
      <c r="M5784" s="1" t="s">
        <v>48</v>
      </c>
      <c r="N5784" s="1" t="s">
        <v>48</v>
      </c>
      <c r="O5784" s="1" t="s">
        <v>48</v>
      </c>
      <c r="P5784" s="1" t="s">
        <v>48</v>
      </c>
      <c r="Q5784" s="1" t="s">
        <v>48</v>
      </c>
      <c r="R5784" s="1" t="s">
        <v>48</v>
      </c>
      <c r="S5784" s="1" t="s">
        <v>48</v>
      </c>
      <c r="T5784" s="1" t="s">
        <v>48</v>
      </c>
      <c r="U5784" s="1" t="s">
        <v>48</v>
      </c>
      <c r="V5784" s="1" t="s">
        <v>48</v>
      </c>
      <c r="W5784" s="1" t="s">
        <v>49</v>
      </c>
      <c r="X5784" s="1" t="s">
        <v>116</v>
      </c>
      <c r="Y5784" s="1" t="s">
        <v>2042</v>
      </c>
      <c r="Z5784" s="1" t="s">
        <v>2043</v>
      </c>
      <c r="AA5784" s="1" t="s">
        <v>2043</v>
      </c>
      <c r="AC5784" s="1" t="s">
        <v>103</v>
      </c>
      <c r="AD5784" s="1" t="s">
        <v>5712</v>
      </c>
      <c r="AK5784" s="1" t="s">
        <v>63</v>
      </c>
      <c r="AN5784" s="1" t="s">
        <v>131</v>
      </c>
      <c r="AO5784" s="1" t="s">
        <v>2044</v>
      </c>
      <c r="AP5784" s="1" t="s">
        <v>131</v>
      </c>
      <c r="AQ5784" s="1" t="s">
        <v>2045</v>
      </c>
      <c r="AR5784" s="1" t="s">
        <v>82</v>
      </c>
      <c r="AS5784" s="1" t="s">
        <v>2046</v>
      </c>
      <c r="AT5784" s="1" t="s">
        <v>5712</v>
      </c>
      <c r="AV5784" s="1" t="s">
        <v>2047</v>
      </c>
      <c r="AW5784" s="1" t="s">
        <v>2048</v>
      </c>
      <c r="AX5784" s="1" t="s">
        <v>2049</v>
      </c>
      <c r="AZ5784" s="1" t="s">
        <v>2050</v>
      </c>
      <c r="BA5784" s="1" t="s">
        <v>2051</v>
      </c>
    </row>
    <row r="5785" spans="1:53" x14ac:dyDescent="0.35">
      <c r="A5785" s="1" t="s">
        <v>19007</v>
      </c>
      <c r="B5785" s="1" t="s">
        <v>18287</v>
      </c>
      <c r="C5785" s="1" t="s">
        <v>71</v>
      </c>
      <c r="D5785">
        <v>34</v>
      </c>
      <c r="E5785" s="1" t="s">
        <v>57</v>
      </c>
      <c r="F5785" s="1" t="s">
        <v>107</v>
      </c>
      <c r="G5785" s="1" t="s">
        <v>98</v>
      </c>
      <c r="H5785" s="1" t="s">
        <v>45</v>
      </c>
      <c r="I5785" s="1" t="s">
        <v>74</v>
      </c>
      <c r="J5785" s="1" t="s">
        <v>80</v>
      </c>
      <c r="K5785" s="1" t="s">
        <v>48</v>
      </c>
      <c r="L5785" s="1" t="s">
        <v>48</v>
      </c>
      <c r="M5785" s="1" t="s">
        <v>48</v>
      </c>
      <c r="N5785" s="1" t="s">
        <v>48</v>
      </c>
      <c r="O5785" s="1" t="s">
        <v>48</v>
      </c>
      <c r="P5785" s="1" t="s">
        <v>48</v>
      </c>
      <c r="Q5785" s="1" t="s">
        <v>48</v>
      </c>
      <c r="R5785" s="1" t="s">
        <v>48</v>
      </c>
      <c r="S5785" s="1" t="s">
        <v>48</v>
      </c>
      <c r="T5785" s="1" t="s">
        <v>48</v>
      </c>
      <c r="U5785" s="1" t="s">
        <v>49</v>
      </c>
      <c r="V5785" s="1" t="s">
        <v>48</v>
      </c>
      <c r="W5785" s="1" t="s">
        <v>48</v>
      </c>
      <c r="X5785" s="1" t="s">
        <v>116</v>
      </c>
      <c r="Y5785" s="1" t="s">
        <v>2052</v>
      </c>
      <c r="AC5785" s="1" t="s">
        <v>5712</v>
      </c>
      <c r="AD5785" s="1" t="s">
        <v>5712</v>
      </c>
      <c r="AK5785" s="1" t="s">
        <v>55</v>
      </c>
      <c r="AN5785" s="1" t="s">
        <v>131</v>
      </c>
      <c r="AO5785" s="1" t="s">
        <v>2053</v>
      </c>
      <c r="AP5785" s="1" t="s">
        <v>5712</v>
      </c>
      <c r="AR5785" s="1" t="s">
        <v>82</v>
      </c>
      <c r="AS5785" s="1" t="s">
        <v>2054</v>
      </c>
      <c r="AT5785" s="1" t="s">
        <v>5712</v>
      </c>
      <c r="AV5785" s="1" t="s">
        <v>2055</v>
      </c>
    </row>
    <row r="5786" spans="1:53" x14ac:dyDescent="0.35">
      <c r="A5786" s="1" t="s">
        <v>19008</v>
      </c>
      <c r="B5786" s="1" t="s">
        <v>18287</v>
      </c>
      <c r="C5786" s="1" t="s">
        <v>71</v>
      </c>
      <c r="D5786">
        <v>24</v>
      </c>
      <c r="E5786" s="1" t="s">
        <v>57</v>
      </c>
      <c r="F5786" s="1" t="s">
        <v>58</v>
      </c>
      <c r="G5786" s="1" t="s">
        <v>73</v>
      </c>
      <c r="H5786" s="1" t="s">
        <v>79</v>
      </c>
      <c r="I5786" s="1" t="s">
        <v>99</v>
      </c>
      <c r="J5786" s="1" t="s">
        <v>80</v>
      </c>
      <c r="K5786" s="1" t="s">
        <v>48</v>
      </c>
      <c r="L5786" s="1" t="s">
        <v>48</v>
      </c>
      <c r="M5786" s="1" t="s">
        <v>48</v>
      </c>
      <c r="N5786" s="1" t="s">
        <v>48</v>
      </c>
      <c r="O5786" s="1" t="s">
        <v>48</v>
      </c>
      <c r="P5786" s="1" t="s">
        <v>48</v>
      </c>
      <c r="Q5786" s="1" t="s">
        <v>48</v>
      </c>
      <c r="R5786" s="1" t="s">
        <v>48</v>
      </c>
      <c r="S5786" s="1" t="s">
        <v>48</v>
      </c>
      <c r="T5786" s="1" t="s">
        <v>48</v>
      </c>
      <c r="U5786" s="1" t="s">
        <v>49</v>
      </c>
      <c r="V5786" s="1" t="s">
        <v>48</v>
      </c>
      <c r="W5786" s="1" t="s">
        <v>48</v>
      </c>
      <c r="X5786" s="1" t="s">
        <v>51</v>
      </c>
      <c r="Y5786" s="1" t="s">
        <v>2056</v>
      </c>
      <c r="Z5786" s="1" t="s">
        <v>2057</v>
      </c>
      <c r="AA5786" s="1" t="s">
        <v>2057</v>
      </c>
      <c r="AC5786" s="1" t="s">
        <v>120</v>
      </c>
      <c r="AD5786" s="1" t="s">
        <v>5712</v>
      </c>
      <c r="AK5786" s="1" t="s">
        <v>63</v>
      </c>
      <c r="AN5786" s="1" t="s">
        <v>5712</v>
      </c>
      <c r="AP5786" s="1" t="s">
        <v>5712</v>
      </c>
      <c r="AR5786" s="1" t="s">
        <v>5712</v>
      </c>
      <c r="AT5786" s="1" t="s">
        <v>5712</v>
      </c>
      <c r="AV5786" s="1" t="s">
        <v>2058</v>
      </c>
    </row>
    <row r="5787" spans="1:53" x14ac:dyDescent="0.35">
      <c r="A5787" s="1" t="s">
        <v>19009</v>
      </c>
      <c r="B5787" s="1" t="s">
        <v>18287</v>
      </c>
      <c r="C5787" s="1" t="s">
        <v>71</v>
      </c>
      <c r="D5787">
        <v>20</v>
      </c>
      <c r="E5787" s="1" t="s">
        <v>57</v>
      </c>
      <c r="F5787" s="1" t="s">
        <v>66</v>
      </c>
      <c r="G5787" s="1" t="s">
        <v>73</v>
      </c>
      <c r="H5787" s="1" t="s">
        <v>45</v>
      </c>
      <c r="I5787" s="1" t="s">
        <v>113</v>
      </c>
      <c r="J5787" s="1" t="s">
        <v>80</v>
      </c>
      <c r="K5787" s="1" t="s">
        <v>48</v>
      </c>
      <c r="L5787" s="1" t="s">
        <v>48</v>
      </c>
      <c r="M5787" s="1" t="s">
        <v>48</v>
      </c>
      <c r="N5787" s="1" t="s">
        <v>48</v>
      </c>
      <c r="O5787" s="1" t="s">
        <v>48</v>
      </c>
      <c r="P5787" s="1" t="s">
        <v>48</v>
      </c>
      <c r="Q5787" s="1" t="s">
        <v>48</v>
      </c>
      <c r="R5787" s="1" t="s">
        <v>48</v>
      </c>
      <c r="S5787" s="1" t="s">
        <v>48</v>
      </c>
      <c r="T5787" s="1" t="s">
        <v>48</v>
      </c>
      <c r="U5787" s="1" t="s">
        <v>49</v>
      </c>
      <c r="V5787" s="1" t="s">
        <v>48</v>
      </c>
      <c r="W5787" s="1" t="s">
        <v>48</v>
      </c>
      <c r="X5787" s="1" t="s">
        <v>145</v>
      </c>
      <c r="Y5787" s="1" t="s">
        <v>2059</v>
      </c>
      <c r="AC5787" s="1" t="s">
        <v>5712</v>
      </c>
      <c r="AD5787" s="1" t="s">
        <v>5712</v>
      </c>
      <c r="AK5787" s="1" t="s">
        <v>77</v>
      </c>
      <c r="AN5787" s="1" t="s">
        <v>5712</v>
      </c>
      <c r="AP5787" s="1" t="s">
        <v>5712</v>
      </c>
      <c r="AR5787" s="1" t="s">
        <v>5712</v>
      </c>
      <c r="AT5787" s="1" t="s">
        <v>5712</v>
      </c>
      <c r="AV5787" s="1" t="s">
        <v>2060</v>
      </c>
    </row>
    <row r="5788" spans="1:53" x14ac:dyDescent="0.35">
      <c r="A5788" s="1" t="s">
        <v>19010</v>
      </c>
      <c r="B5788" s="1" t="s">
        <v>18287</v>
      </c>
      <c r="C5788" s="1" t="s">
        <v>71</v>
      </c>
      <c r="D5788">
        <v>20</v>
      </c>
      <c r="E5788" s="1" t="s">
        <v>57</v>
      </c>
      <c r="F5788" s="1" t="s">
        <v>66</v>
      </c>
      <c r="G5788" s="1" t="s">
        <v>98</v>
      </c>
      <c r="H5788" s="1" t="s">
        <v>45</v>
      </c>
      <c r="I5788" s="1" t="s">
        <v>113</v>
      </c>
      <c r="J5788" s="1" t="s">
        <v>80</v>
      </c>
      <c r="K5788" s="1" t="s">
        <v>48</v>
      </c>
      <c r="L5788" s="1" t="s">
        <v>48</v>
      </c>
      <c r="M5788" s="1" t="s">
        <v>48</v>
      </c>
      <c r="N5788" s="1" t="s">
        <v>48</v>
      </c>
      <c r="O5788" s="1" t="s">
        <v>48</v>
      </c>
      <c r="P5788" s="1" t="s">
        <v>48</v>
      </c>
      <c r="Q5788" s="1" t="s">
        <v>48</v>
      </c>
      <c r="R5788" s="1" t="s">
        <v>48</v>
      </c>
      <c r="S5788" s="1" t="s">
        <v>48</v>
      </c>
      <c r="T5788" s="1" t="s">
        <v>48</v>
      </c>
      <c r="U5788" s="1" t="s">
        <v>49</v>
      </c>
      <c r="V5788" s="1" t="s">
        <v>48</v>
      </c>
      <c r="W5788" s="1" t="s">
        <v>48</v>
      </c>
      <c r="X5788" s="1" t="s">
        <v>116</v>
      </c>
      <c r="Y5788" s="1" t="s">
        <v>2061</v>
      </c>
      <c r="AC5788" s="1" t="s">
        <v>5712</v>
      </c>
      <c r="AD5788" s="1" t="s">
        <v>5712</v>
      </c>
      <c r="AK5788" s="1" t="s">
        <v>55</v>
      </c>
      <c r="AN5788" s="1" t="s">
        <v>5712</v>
      </c>
      <c r="AP5788" s="1" t="s">
        <v>81</v>
      </c>
      <c r="AR5788" s="1" t="s">
        <v>5712</v>
      </c>
      <c r="AT5788" s="1" t="s">
        <v>87</v>
      </c>
      <c r="AU5788" s="1" t="s">
        <v>2062</v>
      </c>
      <c r="AV5788" s="1" t="s">
        <v>2063</v>
      </c>
    </row>
    <row r="5789" spans="1:53" x14ac:dyDescent="0.35">
      <c r="A5789" s="1" t="s">
        <v>19011</v>
      </c>
      <c r="B5789" s="1" t="s">
        <v>18287</v>
      </c>
      <c r="C5789" s="1" t="s">
        <v>71</v>
      </c>
      <c r="D5789">
        <v>43</v>
      </c>
      <c r="E5789" s="1" t="s">
        <v>42</v>
      </c>
      <c r="F5789" s="1" t="s">
        <v>107</v>
      </c>
      <c r="G5789" s="1" t="s">
        <v>85</v>
      </c>
      <c r="H5789" s="1" t="s">
        <v>144</v>
      </c>
      <c r="I5789" s="1" t="s">
        <v>113</v>
      </c>
      <c r="J5789" s="1" t="s">
        <v>80</v>
      </c>
      <c r="K5789" s="1" t="s">
        <v>48</v>
      </c>
      <c r="L5789" s="1" t="s">
        <v>48</v>
      </c>
      <c r="M5789" s="1" t="s">
        <v>48</v>
      </c>
      <c r="N5789" s="1" t="s">
        <v>48</v>
      </c>
      <c r="O5789" s="1" t="s">
        <v>48</v>
      </c>
      <c r="P5789" s="1" t="s">
        <v>48</v>
      </c>
      <c r="Q5789" s="1" t="s">
        <v>48</v>
      </c>
      <c r="R5789" s="1" t="s">
        <v>48</v>
      </c>
      <c r="S5789" s="1" t="s">
        <v>48</v>
      </c>
      <c r="T5789" s="1" t="s">
        <v>48</v>
      </c>
      <c r="U5789" s="1" t="s">
        <v>49</v>
      </c>
      <c r="V5789" s="1" t="s">
        <v>48</v>
      </c>
      <c r="W5789" s="1" t="s">
        <v>48</v>
      </c>
      <c r="X5789" s="1" t="s">
        <v>62</v>
      </c>
      <c r="Z5789" s="1" t="s">
        <v>2064</v>
      </c>
      <c r="AA5789" s="1" t="s">
        <v>2064</v>
      </c>
      <c r="AC5789" s="1" t="s">
        <v>103</v>
      </c>
      <c r="AD5789" s="1" t="s">
        <v>5712</v>
      </c>
      <c r="AK5789" s="1" t="s">
        <v>63</v>
      </c>
      <c r="AN5789" s="1" t="s">
        <v>5712</v>
      </c>
      <c r="AP5789" s="1" t="s">
        <v>5712</v>
      </c>
      <c r="AR5789" s="1" t="s">
        <v>5712</v>
      </c>
      <c r="AT5789" s="1" t="s">
        <v>5712</v>
      </c>
      <c r="AV5789" s="1" t="s">
        <v>2065</v>
      </c>
      <c r="AX5789" s="1" t="s">
        <v>2066</v>
      </c>
    </row>
    <row r="5790" spans="1:53" x14ac:dyDescent="0.35">
      <c r="A5790" s="1" t="s">
        <v>19012</v>
      </c>
      <c r="B5790" s="1" t="s">
        <v>18287</v>
      </c>
      <c r="C5790" s="1" t="s">
        <v>71</v>
      </c>
      <c r="D5790">
        <v>50</v>
      </c>
      <c r="E5790" s="1" t="s">
        <v>42</v>
      </c>
      <c r="F5790" s="1" t="s">
        <v>72</v>
      </c>
      <c r="G5790" s="1" t="s">
        <v>44</v>
      </c>
      <c r="H5790" s="1" t="s">
        <v>45</v>
      </c>
      <c r="I5790" s="1" t="s">
        <v>113</v>
      </c>
      <c r="J5790" s="1" t="s">
        <v>47</v>
      </c>
      <c r="K5790" s="1" t="s">
        <v>48</v>
      </c>
      <c r="L5790" s="1" t="s">
        <v>48</v>
      </c>
      <c r="M5790" s="1" t="s">
        <v>48</v>
      </c>
      <c r="N5790" s="1" t="s">
        <v>48</v>
      </c>
      <c r="O5790" s="1" t="s">
        <v>49</v>
      </c>
      <c r="P5790" s="1" t="s">
        <v>48</v>
      </c>
      <c r="Q5790" s="1" t="s">
        <v>48</v>
      </c>
      <c r="R5790" s="1" t="s">
        <v>48</v>
      </c>
      <c r="S5790" s="1" t="s">
        <v>48</v>
      </c>
      <c r="T5790" s="1" t="s">
        <v>48</v>
      </c>
      <c r="U5790" s="1" t="s">
        <v>48</v>
      </c>
      <c r="V5790" s="1" t="s">
        <v>48</v>
      </c>
      <c r="W5790" s="1" t="s">
        <v>48</v>
      </c>
      <c r="X5790" s="1" t="s">
        <v>116</v>
      </c>
      <c r="Y5790" s="1" t="s">
        <v>2067</v>
      </c>
      <c r="Z5790" s="1" t="s">
        <v>1114</v>
      </c>
      <c r="AA5790" s="1" t="s">
        <v>1114</v>
      </c>
      <c r="AC5790" s="1" t="s">
        <v>120</v>
      </c>
      <c r="AD5790" s="1" t="s">
        <v>5712</v>
      </c>
      <c r="AK5790" s="1" t="s">
        <v>63</v>
      </c>
      <c r="AN5790" s="1" t="s">
        <v>5712</v>
      </c>
      <c r="AP5790" s="1" t="s">
        <v>131</v>
      </c>
      <c r="AQ5790" s="1" t="s">
        <v>2068</v>
      </c>
      <c r="AR5790" s="1" t="s">
        <v>87</v>
      </c>
      <c r="AS5790" s="1" t="s">
        <v>2069</v>
      </c>
      <c r="AT5790" s="1" t="s">
        <v>5712</v>
      </c>
      <c r="AV5790" s="1" t="s">
        <v>2070</v>
      </c>
      <c r="AW5790" s="1" t="s">
        <v>2071</v>
      </c>
      <c r="AX5790" s="1" t="s">
        <v>48</v>
      </c>
    </row>
    <row r="5791" spans="1:53" x14ac:dyDescent="0.35">
      <c r="A5791" s="1" t="s">
        <v>19013</v>
      </c>
      <c r="B5791" s="1" t="s">
        <v>18287</v>
      </c>
      <c r="C5791" s="1" t="s">
        <v>71</v>
      </c>
      <c r="D5791">
        <v>65</v>
      </c>
      <c r="E5791" s="1" t="s">
        <v>65</v>
      </c>
      <c r="F5791" s="1" t="s">
        <v>43</v>
      </c>
      <c r="G5791" s="1" t="s">
        <v>44</v>
      </c>
      <c r="H5791" s="1" t="s">
        <v>67</v>
      </c>
      <c r="I5791" s="1" t="s">
        <v>46</v>
      </c>
      <c r="J5791" s="1" t="s">
        <v>80</v>
      </c>
      <c r="K5791" s="1" t="s">
        <v>48</v>
      </c>
      <c r="L5791" s="1" t="s">
        <v>48</v>
      </c>
      <c r="M5791" s="1" t="s">
        <v>48</v>
      </c>
      <c r="N5791" s="1" t="s">
        <v>48</v>
      </c>
      <c r="O5791" s="1" t="s">
        <v>48</v>
      </c>
      <c r="P5791" s="1" t="s">
        <v>48</v>
      </c>
      <c r="Q5791" s="1" t="s">
        <v>48</v>
      </c>
      <c r="R5791" s="1" t="s">
        <v>48</v>
      </c>
      <c r="S5791" s="1" t="s">
        <v>48</v>
      </c>
      <c r="T5791" s="1" t="s">
        <v>48</v>
      </c>
      <c r="U5791" s="1" t="s">
        <v>49</v>
      </c>
      <c r="V5791" s="1" t="s">
        <v>48</v>
      </c>
      <c r="W5791" s="1" t="s">
        <v>48</v>
      </c>
      <c r="X5791" s="1" t="s">
        <v>62</v>
      </c>
      <c r="AC5791" s="1" t="s">
        <v>5712</v>
      </c>
      <c r="AD5791" s="1" t="s">
        <v>5712</v>
      </c>
      <c r="AK5791" s="1" t="s">
        <v>77</v>
      </c>
      <c r="AN5791" s="1" t="s">
        <v>5712</v>
      </c>
      <c r="AP5791" s="1" t="s">
        <v>5712</v>
      </c>
      <c r="AR5791" s="1" t="s">
        <v>5712</v>
      </c>
      <c r="AT5791" s="1" t="s">
        <v>5712</v>
      </c>
      <c r="AV5791" s="1" t="s">
        <v>105</v>
      </c>
      <c r="AW5791" s="1" t="s">
        <v>2072</v>
      </c>
      <c r="AX5791" s="1" t="s">
        <v>2073</v>
      </c>
    </row>
    <row r="5792" spans="1:53" x14ac:dyDescent="0.35">
      <c r="A5792" s="1" t="s">
        <v>19014</v>
      </c>
      <c r="B5792" s="1" t="s">
        <v>18287</v>
      </c>
      <c r="C5792" s="1" t="s">
        <v>41</v>
      </c>
      <c r="D5792">
        <v>57</v>
      </c>
      <c r="E5792" s="1" t="s">
        <v>65</v>
      </c>
      <c r="F5792" s="1" t="s">
        <v>72</v>
      </c>
      <c r="G5792" s="1" t="s">
        <v>98</v>
      </c>
      <c r="H5792" s="1" t="s">
        <v>109</v>
      </c>
      <c r="I5792" s="1" t="s">
        <v>90</v>
      </c>
      <c r="J5792" s="1" t="s">
        <v>80</v>
      </c>
      <c r="K5792" s="1" t="s">
        <v>48</v>
      </c>
      <c r="L5792" s="1" t="s">
        <v>48</v>
      </c>
      <c r="M5792" s="1" t="s">
        <v>48</v>
      </c>
      <c r="N5792" s="1" t="s">
        <v>48</v>
      </c>
      <c r="O5792" s="1" t="s">
        <v>48</v>
      </c>
      <c r="P5792" s="1" t="s">
        <v>48</v>
      </c>
      <c r="Q5792" s="1" t="s">
        <v>48</v>
      </c>
      <c r="R5792" s="1" t="s">
        <v>48</v>
      </c>
      <c r="S5792" s="1" t="s">
        <v>48</v>
      </c>
      <c r="T5792" s="1" t="s">
        <v>48</v>
      </c>
      <c r="U5792" s="1" t="s">
        <v>49</v>
      </c>
      <c r="V5792" s="1" t="s">
        <v>48</v>
      </c>
      <c r="W5792" s="1" t="s">
        <v>48</v>
      </c>
      <c r="X5792" s="1" t="s">
        <v>75</v>
      </c>
      <c r="Y5792" s="1" t="s">
        <v>2074</v>
      </c>
      <c r="AC5792" s="1" t="s">
        <v>5712</v>
      </c>
      <c r="AD5792" s="1" t="s">
        <v>5712</v>
      </c>
      <c r="AK5792" s="1" t="s">
        <v>77</v>
      </c>
      <c r="AN5792" s="1" t="s">
        <v>5712</v>
      </c>
      <c r="AP5792" s="1" t="s">
        <v>5712</v>
      </c>
      <c r="AR5792" s="1" t="s">
        <v>5712</v>
      </c>
      <c r="AT5792" s="1" t="s">
        <v>5712</v>
      </c>
      <c r="AV5792" s="1" t="s">
        <v>2075</v>
      </c>
    </row>
    <row r="5793" spans="1:53" x14ac:dyDescent="0.35">
      <c r="A5793" s="1" t="s">
        <v>19015</v>
      </c>
      <c r="B5793" s="1" t="s">
        <v>18287</v>
      </c>
      <c r="C5793" s="1" t="s">
        <v>41</v>
      </c>
      <c r="D5793">
        <v>70</v>
      </c>
      <c r="E5793" s="1" t="s">
        <v>65</v>
      </c>
      <c r="F5793" s="1" t="s">
        <v>66</v>
      </c>
      <c r="G5793" s="1" t="s">
        <v>59</v>
      </c>
      <c r="H5793" s="1" t="s">
        <v>67</v>
      </c>
      <c r="I5793" s="1" t="s">
        <v>110</v>
      </c>
      <c r="J5793" s="1" t="s">
        <v>80</v>
      </c>
      <c r="K5793" s="1" t="s">
        <v>48</v>
      </c>
      <c r="L5793" s="1" t="s">
        <v>48</v>
      </c>
      <c r="M5793" s="1" t="s">
        <v>48</v>
      </c>
      <c r="N5793" s="1" t="s">
        <v>48</v>
      </c>
      <c r="O5793" s="1" t="s">
        <v>48</v>
      </c>
      <c r="P5793" s="1" t="s">
        <v>48</v>
      </c>
      <c r="Q5793" s="1" t="s">
        <v>48</v>
      </c>
      <c r="R5793" s="1" t="s">
        <v>48</v>
      </c>
      <c r="S5793" s="1" t="s">
        <v>48</v>
      </c>
      <c r="T5793" s="1" t="s">
        <v>48</v>
      </c>
      <c r="U5793" s="1" t="s">
        <v>49</v>
      </c>
      <c r="V5793" s="1" t="s">
        <v>48</v>
      </c>
      <c r="W5793" s="1" t="s">
        <v>48</v>
      </c>
      <c r="X5793" s="1" t="s">
        <v>62</v>
      </c>
      <c r="AC5793" s="1" t="s">
        <v>5712</v>
      </c>
      <c r="AD5793" s="1" t="s">
        <v>5712</v>
      </c>
      <c r="AK5793" s="1" t="s">
        <v>55</v>
      </c>
      <c r="AN5793" s="1" t="s">
        <v>5712</v>
      </c>
      <c r="AP5793" s="1" t="s">
        <v>5712</v>
      </c>
      <c r="AR5793" s="1" t="s">
        <v>5712</v>
      </c>
      <c r="AT5793" s="1" t="s">
        <v>5712</v>
      </c>
      <c r="AV5793" s="1" t="s">
        <v>248</v>
      </c>
    </row>
    <row r="5794" spans="1:53" x14ac:dyDescent="0.35">
      <c r="A5794" s="1" t="s">
        <v>19016</v>
      </c>
      <c r="B5794" s="1" t="s">
        <v>18287</v>
      </c>
      <c r="C5794" s="1" t="s">
        <v>41</v>
      </c>
      <c r="D5794">
        <v>42</v>
      </c>
      <c r="E5794" s="1" t="s">
        <v>42</v>
      </c>
      <c r="F5794" s="1" t="s">
        <v>43</v>
      </c>
      <c r="G5794" s="1" t="s">
        <v>73</v>
      </c>
      <c r="H5794" s="1" t="s">
        <v>60</v>
      </c>
      <c r="I5794" s="1" t="s">
        <v>61</v>
      </c>
      <c r="J5794" s="1" t="s">
        <v>80</v>
      </c>
      <c r="K5794" s="1" t="s">
        <v>48</v>
      </c>
      <c r="L5794" s="1" t="s">
        <v>48</v>
      </c>
      <c r="M5794" s="1" t="s">
        <v>48</v>
      </c>
      <c r="N5794" s="1" t="s">
        <v>48</v>
      </c>
      <c r="O5794" s="1" t="s">
        <v>48</v>
      </c>
      <c r="P5794" s="1" t="s">
        <v>48</v>
      </c>
      <c r="Q5794" s="1" t="s">
        <v>48</v>
      </c>
      <c r="R5794" s="1" t="s">
        <v>48</v>
      </c>
      <c r="S5794" s="1" t="s">
        <v>48</v>
      </c>
      <c r="T5794" s="1" t="s">
        <v>48</v>
      </c>
      <c r="U5794" s="1" t="s">
        <v>49</v>
      </c>
      <c r="V5794" s="1" t="s">
        <v>48</v>
      </c>
      <c r="W5794" s="1" t="s">
        <v>48</v>
      </c>
      <c r="X5794" s="1" t="s">
        <v>62</v>
      </c>
      <c r="Z5794" s="1" t="s">
        <v>2076</v>
      </c>
      <c r="AA5794" s="1" t="s">
        <v>2076</v>
      </c>
      <c r="AC5794" s="1" t="s">
        <v>103</v>
      </c>
      <c r="AD5794" s="1" t="s">
        <v>5712</v>
      </c>
      <c r="AK5794" s="1" t="s">
        <v>55</v>
      </c>
      <c r="AN5794" s="1" t="s">
        <v>5712</v>
      </c>
      <c r="AP5794" s="1" t="s">
        <v>5712</v>
      </c>
      <c r="AR5794" s="1" t="s">
        <v>5712</v>
      </c>
      <c r="AT5794" s="1" t="s">
        <v>5712</v>
      </c>
      <c r="AV5794" s="1" t="s">
        <v>2077</v>
      </c>
    </row>
    <row r="5795" spans="1:53" x14ac:dyDescent="0.35">
      <c r="A5795" s="1" t="s">
        <v>19017</v>
      </c>
      <c r="B5795" s="1" t="s">
        <v>18287</v>
      </c>
      <c r="C5795" s="1" t="s">
        <v>71</v>
      </c>
      <c r="D5795">
        <v>56</v>
      </c>
      <c r="E5795" s="1" t="s">
        <v>65</v>
      </c>
      <c r="F5795" s="1" t="s">
        <v>43</v>
      </c>
      <c r="G5795" s="1" t="s">
        <v>59</v>
      </c>
      <c r="H5795" s="1" t="s">
        <v>67</v>
      </c>
      <c r="I5795" s="1" t="s">
        <v>90</v>
      </c>
      <c r="J5795" s="1" t="s">
        <v>80</v>
      </c>
      <c r="K5795" s="1" t="s">
        <v>48</v>
      </c>
      <c r="L5795" s="1" t="s">
        <v>48</v>
      </c>
      <c r="M5795" s="1" t="s">
        <v>48</v>
      </c>
      <c r="N5795" s="1" t="s">
        <v>48</v>
      </c>
      <c r="O5795" s="1" t="s">
        <v>48</v>
      </c>
      <c r="P5795" s="1" t="s">
        <v>48</v>
      </c>
      <c r="Q5795" s="1" t="s">
        <v>48</v>
      </c>
      <c r="R5795" s="1" t="s">
        <v>48</v>
      </c>
      <c r="S5795" s="1" t="s">
        <v>48</v>
      </c>
      <c r="T5795" s="1" t="s">
        <v>48</v>
      </c>
      <c r="U5795" s="1" t="s">
        <v>48</v>
      </c>
      <c r="V5795" s="1" t="s">
        <v>49</v>
      </c>
      <c r="W5795" s="1" t="s">
        <v>48</v>
      </c>
      <c r="X5795" s="1" t="s">
        <v>62</v>
      </c>
      <c r="AC5795" s="1" t="s">
        <v>5712</v>
      </c>
      <c r="AD5795" s="1" t="s">
        <v>5712</v>
      </c>
      <c r="AK5795" s="1" t="s">
        <v>55</v>
      </c>
      <c r="AN5795" s="1" t="s">
        <v>5712</v>
      </c>
      <c r="AP5795" s="1" t="s">
        <v>5712</v>
      </c>
      <c r="AR5795" s="1" t="s">
        <v>5712</v>
      </c>
      <c r="AT5795" s="1" t="s">
        <v>5712</v>
      </c>
      <c r="AV5795" s="1" t="s">
        <v>2078</v>
      </c>
    </row>
    <row r="5796" spans="1:53" x14ac:dyDescent="0.35">
      <c r="A5796" s="1" t="s">
        <v>19018</v>
      </c>
      <c r="B5796" s="1" t="s">
        <v>18287</v>
      </c>
      <c r="C5796" s="1" t="s">
        <v>71</v>
      </c>
      <c r="D5796">
        <v>74</v>
      </c>
      <c r="E5796" s="1" t="s">
        <v>65</v>
      </c>
      <c r="F5796" s="1" t="s">
        <v>66</v>
      </c>
      <c r="G5796" s="1" t="s">
        <v>73</v>
      </c>
      <c r="H5796" s="1" t="s">
        <v>67</v>
      </c>
      <c r="I5796" s="1" t="s">
        <v>68</v>
      </c>
      <c r="J5796" s="1" t="s">
        <v>80</v>
      </c>
      <c r="K5796" s="1" t="s">
        <v>48</v>
      </c>
      <c r="L5796" s="1" t="s">
        <v>48</v>
      </c>
      <c r="M5796" s="1" t="s">
        <v>48</v>
      </c>
      <c r="N5796" s="1" t="s">
        <v>48</v>
      </c>
      <c r="O5796" s="1" t="s">
        <v>48</v>
      </c>
      <c r="P5796" s="1" t="s">
        <v>48</v>
      </c>
      <c r="Q5796" s="1" t="s">
        <v>48</v>
      </c>
      <c r="R5796" s="1" t="s">
        <v>48</v>
      </c>
      <c r="S5796" s="1" t="s">
        <v>48</v>
      </c>
      <c r="T5796" s="1" t="s">
        <v>48</v>
      </c>
      <c r="U5796" s="1" t="s">
        <v>49</v>
      </c>
      <c r="V5796" s="1" t="s">
        <v>48</v>
      </c>
      <c r="W5796" s="1" t="s">
        <v>48</v>
      </c>
      <c r="X5796" s="1" t="s">
        <v>116</v>
      </c>
      <c r="Y5796" s="1" t="s">
        <v>2079</v>
      </c>
      <c r="AC5796" s="1" t="s">
        <v>5712</v>
      </c>
      <c r="AD5796" s="1" t="s">
        <v>5712</v>
      </c>
      <c r="AK5796" s="1" t="s">
        <v>55</v>
      </c>
      <c r="AN5796" s="1" t="s">
        <v>5712</v>
      </c>
      <c r="AP5796" s="1" t="s">
        <v>5712</v>
      </c>
      <c r="AR5796" s="1" t="s">
        <v>5712</v>
      </c>
      <c r="AT5796" s="1" t="s">
        <v>5712</v>
      </c>
      <c r="AV5796" s="1" t="s">
        <v>2080</v>
      </c>
    </row>
    <row r="5797" spans="1:53" x14ac:dyDescent="0.35">
      <c r="A5797" s="1" t="s">
        <v>19019</v>
      </c>
      <c r="B5797" s="1" t="s">
        <v>18287</v>
      </c>
      <c r="C5797" s="1" t="s">
        <v>41</v>
      </c>
      <c r="D5797">
        <v>31</v>
      </c>
      <c r="E5797" s="1" t="s">
        <v>57</v>
      </c>
      <c r="F5797" s="1" t="s">
        <v>107</v>
      </c>
      <c r="G5797" s="1" t="s">
        <v>85</v>
      </c>
      <c r="H5797" s="1" t="s">
        <v>79</v>
      </c>
      <c r="I5797" s="1" t="s">
        <v>99</v>
      </c>
      <c r="J5797" s="1" t="s">
        <v>80</v>
      </c>
      <c r="K5797" s="1" t="s">
        <v>48</v>
      </c>
      <c r="L5797" s="1" t="s">
        <v>48</v>
      </c>
      <c r="M5797" s="1" t="s">
        <v>48</v>
      </c>
      <c r="N5797" s="1" t="s">
        <v>48</v>
      </c>
      <c r="O5797" s="1" t="s">
        <v>48</v>
      </c>
      <c r="P5797" s="1" t="s">
        <v>48</v>
      </c>
      <c r="Q5797" s="1" t="s">
        <v>48</v>
      </c>
      <c r="R5797" s="1" t="s">
        <v>48</v>
      </c>
      <c r="S5797" s="1" t="s">
        <v>48</v>
      </c>
      <c r="T5797" s="1" t="s">
        <v>48</v>
      </c>
      <c r="U5797" s="1" t="s">
        <v>49</v>
      </c>
      <c r="V5797" s="1" t="s">
        <v>48</v>
      </c>
      <c r="W5797" s="1" t="s">
        <v>48</v>
      </c>
      <c r="X5797" s="1" t="s">
        <v>51</v>
      </c>
      <c r="Y5797" s="1" t="s">
        <v>2081</v>
      </c>
      <c r="AC5797" s="1" t="s">
        <v>5712</v>
      </c>
      <c r="AD5797" s="1" t="s">
        <v>5712</v>
      </c>
      <c r="AK5797" s="1" t="s">
        <v>101</v>
      </c>
      <c r="AN5797" s="1" t="s">
        <v>5712</v>
      </c>
      <c r="AP5797" s="1" t="s">
        <v>5712</v>
      </c>
      <c r="AR5797" s="1" t="s">
        <v>5712</v>
      </c>
      <c r="AT5797" s="1" t="s">
        <v>5712</v>
      </c>
      <c r="AV5797" s="1" t="s">
        <v>2082</v>
      </c>
    </row>
    <row r="5798" spans="1:53" x14ac:dyDescent="0.35">
      <c r="A5798" s="1" t="s">
        <v>19020</v>
      </c>
      <c r="B5798" s="1" t="s">
        <v>18287</v>
      </c>
      <c r="C5798" s="1" t="s">
        <v>41</v>
      </c>
      <c r="D5798">
        <v>50</v>
      </c>
      <c r="E5798" s="1" t="s">
        <v>42</v>
      </c>
      <c r="F5798" s="1" t="s">
        <v>107</v>
      </c>
      <c r="G5798" s="1" t="s">
        <v>44</v>
      </c>
      <c r="H5798" s="1" t="s">
        <v>92</v>
      </c>
      <c r="I5798" s="1" t="s">
        <v>68</v>
      </c>
      <c r="J5798" s="1" t="s">
        <v>47</v>
      </c>
      <c r="K5798" s="1" t="s">
        <v>48</v>
      </c>
      <c r="L5798" s="1" t="s">
        <v>48</v>
      </c>
      <c r="M5798" s="1" t="s">
        <v>48</v>
      </c>
      <c r="N5798" s="1" t="s">
        <v>48</v>
      </c>
      <c r="O5798" s="1" t="s">
        <v>48</v>
      </c>
      <c r="P5798" s="1" t="s">
        <v>49</v>
      </c>
      <c r="Q5798" s="1" t="s">
        <v>48</v>
      </c>
      <c r="R5798" s="1" t="s">
        <v>48</v>
      </c>
      <c r="S5798" s="1" t="s">
        <v>48</v>
      </c>
      <c r="T5798" s="1" t="s">
        <v>48</v>
      </c>
      <c r="U5798" s="1" t="s">
        <v>48</v>
      </c>
      <c r="V5798" s="1" t="s">
        <v>48</v>
      </c>
      <c r="W5798" s="1" t="s">
        <v>48</v>
      </c>
      <c r="X5798" s="1" t="s">
        <v>62</v>
      </c>
      <c r="AC5798" s="1" t="s">
        <v>5712</v>
      </c>
      <c r="AD5798" s="1" t="s">
        <v>5712</v>
      </c>
      <c r="AK5798" s="1" t="s">
        <v>63</v>
      </c>
      <c r="AN5798" s="1" t="s">
        <v>5712</v>
      </c>
      <c r="AP5798" s="1" t="s">
        <v>5712</v>
      </c>
      <c r="AR5798" s="1" t="s">
        <v>5712</v>
      </c>
      <c r="AT5798" s="1" t="s">
        <v>5712</v>
      </c>
      <c r="AV5798" s="1" t="s">
        <v>2083</v>
      </c>
    </row>
    <row r="5799" spans="1:53" x14ac:dyDescent="0.35">
      <c r="A5799" s="1" t="s">
        <v>19021</v>
      </c>
      <c r="B5799" s="1" t="s">
        <v>18287</v>
      </c>
      <c r="C5799" s="1" t="s">
        <v>41</v>
      </c>
      <c r="D5799">
        <v>70</v>
      </c>
      <c r="E5799" s="1" t="s">
        <v>65</v>
      </c>
      <c r="F5799" s="1" t="s">
        <v>43</v>
      </c>
      <c r="G5799" s="1" t="s">
        <v>44</v>
      </c>
      <c r="H5799" s="1" t="s">
        <v>67</v>
      </c>
      <c r="I5799" s="1" t="s">
        <v>90</v>
      </c>
      <c r="J5799" s="1" t="s">
        <v>80</v>
      </c>
      <c r="K5799" s="1" t="s">
        <v>48</v>
      </c>
      <c r="L5799" s="1" t="s">
        <v>48</v>
      </c>
      <c r="M5799" s="1" t="s">
        <v>48</v>
      </c>
      <c r="N5799" s="1" t="s">
        <v>48</v>
      </c>
      <c r="O5799" s="1" t="s">
        <v>48</v>
      </c>
      <c r="P5799" s="1" t="s">
        <v>48</v>
      </c>
      <c r="Q5799" s="1" t="s">
        <v>48</v>
      </c>
      <c r="R5799" s="1" t="s">
        <v>48</v>
      </c>
      <c r="S5799" s="1" t="s">
        <v>48</v>
      </c>
      <c r="T5799" s="1" t="s">
        <v>48</v>
      </c>
      <c r="U5799" s="1" t="s">
        <v>48</v>
      </c>
      <c r="V5799" s="1" t="s">
        <v>48</v>
      </c>
      <c r="W5799" s="1" t="s">
        <v>49</v>
      </c>
      <c r="X5799" s="1" t="s">
        <v>62</v>
      </c>
      <c r="Z5799" s="1" t="s">
        <v>2084</v>
      </c>
      <c r="AA5799" s="1" t="s">
        <v>2084</v>
      </c>
      <c r="AC5799" s="1" t="s">
        <v>94</v>
      </c>
      <c r="AD5799" s="1" t="s">
        <v>5712</v>
      </c>
      <c r="AK5799" s="1" t="s">
        <v>55</v>
      </c>
      <c r="AN5799" s="1" t="s">
        <v>5712</v>
      </c>
      <c r="AP5799" s="1" t="s">
        <v>5712</v>
      </c>
      <c r="AR5799" s="1" t="s">
        <v>5712</v>
      </c>
      <c r="AT5799" s="1" t="s">
        <v>5712</v>
      </c>
      <c r="AV5799" s="1" t="s">
        <v>2085</v>
      </c>
      <c r="AX5799" s="1" t="s">
        <v>2086</v>
      </c>
    </row>
    <row r="5800" spans="1:53" x14ac:dyDescent="0.35">
      <c r="A5800" s="1" t="s">
        <v>19022</v>
      </c>
      <c r="B5800" s="1" t="s">
        <v>18287</v>
      </c>
      <c r="C5800" s="1" t="s">
        <v>71</v>
      </c>
      <c r="D5800">
        <v>31</v>
      </c>
      <c r="E5800" s="1" t="s">
        <v>57</v>
      </c>
      <c r="F5800" s="1" t="s">
        <v>107</v>
      </c>
      <c r="G5800" s="1" t="s">
        <v>98</v>
      </c>
      <c r="H5800" s="1" t="s">
        <v>45</v>
      </c>
      <c r="I5800" s="1" t="s">
        <v>113</v>
      </c>
      <c r="J5800" s="1" t="s">
        <v>80</v>
      </c>
      <c r="K5800" s="1" t="s">
        <v>48</v>
      </c>
      <c r="L5800" s="1" t="s">
        <v>48</v>
      </c>
      <c r="M5800" s="1" t="s">
        <v>48</v>
      </c>
      <c r="N5800" s="1" t="s">
        <v>48</v>
      </c>
      <c r="O5800" s="1" t="s">
        <v>48</v>
      </c>
      <c r="P5800" s="1" t="s">
        <v>48</v>
      </c>
      <c r="Q5800" s="1" t="s">
        <v>48</v>
      </c>
      <c r="R5800" s="1" t="s">
        <v>48</v>
      </c>
      <c r="S5800" s="1" t="s">
        <v>48</v>
      </c>
      <c r="T5800" s="1" t="s">
        <v>48</v>
      </c>
      <c r="U5800" s="1" t="s">
        <v>49</v>
      </c>
      <c r="V5800" s="1" t="s">
        <v>48</v>
      </c>
      <c r="W5800" s="1" t="s">
        <v>48</v>
      </c>
      <c r="X5800" s="1" t="s">
        <v>116</v>
      </c>
      <c r="Y5800" s="1" t="s">
        <v>2087</v>
      </c>
      <c r="AC5800" s="1" t="s">
        <v>5712</v>
      </c>
      <c r="AD5800" s="1" t="s">
        <v>5712</v>
      </c>
      <c r="AK5800" s="1" t="s">
        <v>55</v>
      </c>
      <c r="AN5800" s="1" t="s">
        <v>5712</v>
      </c>
      <c r="AP5800" s="1" t="s">
        <v>5712</v>
      </c>
      <c r="AR5800" s="1" t="s">
        <v>5712</v>
      </c>
      <c r="AT5800" s="1" t="s">
        <v>5712</v>
      </c>
      <c r="AV5800" s="1" t="s">
        <v>2088</v>
      </c>
    </row>
    <row r="5801" spans="1:53" x14ac:dyDescent="0.35">
      <c r="A5801" s="1" t="s">
        <v>19023</v>
      </c>
      <c r="B5801" s="1" t="s">
        <v>18287</v>
      </c>
      <c r="C5801" s="1" t="s">
        <v>71</v>
      </c>
      <c r="D5801">
        <v>83</v>
      </c>
      <c r="E5801" s="1" t="s">
        <v>65</v>
      </c>
      <c r="F5801" s="1" t="s">
        <v>43</v>
      </c>
      <c r="G5801" s="1" t="s">
        <v>98</v>
      </c>
      <c r="H5801" s="1" t="s">
        <v>67</v>
      </c>
      <c r="I5801" s="1" t="s">
        <v>113</v>
      </c>
      <c r="J5801" s="1" t="s">
        <v>47</v>
      </c>
      <c r="K5801" s="1" t="s">
        <v>48</v>
      </c>
      <c r="L5801" s="1" t="s">
        <v>48</v>
      </c>
      <c r="M5801" s="1" t="s">
        <v>49</v>
      </c>
      <c r="N5801" s="1" t="s">
        <v>48</v>
      </c>
      <c r="O5801" s="1" t="s">
        <v>48</v>
      </c>
      <c r="P5801" s="1" t="s">
        <v>48</v>
      </c>
      <c r="Q5801" s="1" t="s">
        <v>48</v>
      </c>
      <c r="R5801" s="1" t="s">
        <v>48</v>
      </c>
      <c r="S5801" s="1" t="s">
        <v>48</v>
      </c>
      <c r="T5801" s="1" t="s">
        <v>48</v>
      </c>
      <c r="U5801" s="1" t="s">
        <v>48</v>
      </c>
      <c r="V5801" s="1" t="s">
        <v>48</v>
      </c>
      <c r="W5801" s="1" t="s">
        <v>48</v>
      </c>
      <c r="X5801" s="1" t="s">
        <v>116</v>
      </c>
      <c r="Y5801" s="1" t="s">
        <v>2089</v>
      </c>
      <c r="AC5801" s="1" t="s">
        <v>5712</v>
      </c>
      <c r="AD5801" s="1" t="s">
        <v>5712</v>
      </c>
      <c r="AK5801" s="1" t="s">
        <v>63</v>
      </c>
      <c r="AN5801" s="1" t="s">
        <v>5712</v>
      </c>
      <c r="AP5801" s="1" t="s">
        <v>5712</v>
      </c>
      <c r="AR5801" s="1" t="s">
        <v>5712</v>
      </c>
      <c r="AT5801" s="1" t="s">
        <v>5712</v>
      </c>
      <c r="AV5801" s="1" t="s">
        <v>2090</v>
      </c>
      <c r="AW5801" s="1" t="s">
        <v>2091</v>
      </c>
      <c r="AX5801" s="1" t="s">
        <v>2092</v>
      </c>
      <c r="AY5801" s="1" t="s">
        <v>2093</v>
      </c>
      <c r="BA5801" s="1" t="s">
        <v>2094</v>
      </c>
    </row>
    <row r="5802" spans="1:53" x14ac:dyDescent="0.35">
      <c r="A5802" s="1" t="s">
        <v>19024</v>
      </c>
      <c r="B5802" s="1" t="s">
        <v>18287</v>
      </c>
      <c r="C5802" s="1" t="s">
        <v>71</v>
      </c>
      <c r="D5802">
        <v>44</v>
      </c>
      <c r="E5802" s="1" t="s">
        <v>42</v>
      </c>
      <c r="F5802" s="1" t="s">
        <v>107</v>
      </c>
      <c r="G5802" s="1" t="s">
        <v>98</v>
      </c>
      <c r="H5802" s="1" t="s">
        <v>45</v>
      </c>
      <c r="I5802" s="1" t="s">
        <v>99</v>
      </c>
      <c r="J5802" s="1" t="s">
        <v>80</v>
      </c>
      <c r="K5802" s="1" t="s">
        <v>48</v>
      </c>
      <c r="L5802" s="1" t="s">
        <v>48</v>
      </c>
      <c r="M5802" s="1" t="s">
        <v>48</v>
      </c>
      <c r="N5802" s="1" t="s">
        <v>48</v>
      </c>
      <c r="O5802" s="1" t="s">
        <v>48</v>
      </c>
      <c r="P5802" s="1" t="s">
        <v>48</v>
      </c>
      <c r="Q5802" s="1" t="s">
        <v>48</v>
      </c>
      <c r="R5802" s="1" t="s">
        <v>48</v>
      </c>
      <c r="S5802" s="1" t="s">
        <v>48</v>
      </c>
      <c r="T5802" s="1" t="s">
        <v>48</v>
      </c>
      <c r="U5802" s="1" t="s">
        <v>49</v>
      </c>
      <c r="V5802" s="1" t="s">
        <v>48</v>
      </c>
      <c r="W5802" s="1" t="s">
        <v>48</v>
      </c>
      <c r="X5802" s="1" t="s">
        <v>116</v>
      </c>
      <c r="Y5802" s="1" t="s">
        <v>2095</v>
      </c>
      <c r="AC5802" s="1" t="s">
        <v>5712</v>
      </c>
      <c r="AD5802" s="1" t="s">
        <v>5712</v>
      </c>
      <c r="AK5802" s="1" t="s">
        <v>55</v>
      </c>
      <c r="AN5802" s="1" t="s">
        <v>5712</v>
      </c>
      <c r="AP5802" s="1" t="s">
        <v>81</v>
      </c>
      <c r="AR5802" s="1" t="s">
        <v>5712</v>
      </c>
      <c r="AT5802" s="1" t="s">
        <v>87</v>
      </c>
      <c r="AU5802" s="1" t="s">
        <v>2096</v>
      </c>
      <c r="AV5802" s="1" t="s">
        <v>2097</v>
      </c>
    </row>
    <row r="5803" spans="1:53" x14ac:dyDescent="0.35">
      <c r="A5803" s="1" t="s">
        <v>19025</v>
      </c>
      <c r="B5803" s="1" t="s">
        <v>18287</v>
      </c>
      <c r="C5803" s="1" t="s">
        <v>41</v>
      </c>
      <c r="D5803">
        <v>17</v>
      </c>
      <c r="E5803" s="1" t="s">
        <v>57</v>
      </c>
      <c r="F5803" s="1" t="s">
        <v>58</v>
      </c>
      <c r="G5803" s="1" t="s">
        <v>44</v>
      </c>
      <c r="H5803" s="1" t="s">
        <v>79</v>
      </c>
      <c r="I5803" s="1" t="s">
        <v>90</v>
      </c>
      <c r="J5803" s="1" t="s">
        <v>47</v>
      </c>
      <c r="K5803" s="1" t="s">
        <v>49</v>
      </c>
      <c r="L5803" s="1" t="s">
        <v>48</v>
      </c>
      <c r="M5803" s="1" t="s">
        <v>48</v>
      </c>
      <c r="N5803" s="1" t="s">
        <v>48</v>
      </c>
      <c r="O5803" s="1" t="s">
        <v>48</v>
      </c>
      <c r="P5803" s="1" t="s">
        <v>48</v>
      </c>
      <c r="Q5803" s="1" t="s">
        <v>48</v>
      </c>
      <c r="R5803" s="1" t="s">
        <v>48</v>
      </c>
      <c r="S5803" s="1" t="s">
        <v>48</v>
      </c>
      <c r="T5803" s="1" t="s">
        <v>49</v>
      </c>
      <c r="U5803" s="1" t="s">
        <v>48</v>
      </c>
      <c r="V5803" s="1" t="s">
        <v>48</v>
      </c>
      <c r="W5803" s="1" t="s">
        <v>48</v>
      </c>
      <c r="X5803" s="1" t="s">
        <v>51</v>
      </c>
      <c r="Y5803" s="1" t="s">
        <v>2098</v>
      </c>
      <c r="AC5803" s="1" t="s">
        <v>5712</v>
      </c>
      <c r="AD5803" s="1" t="s">
        <v>5712</v>
      </c>
      <c r="AK5803" s="1" t="s">
        <v>55</v>
      </c>
      <c r="AN5803" s="1" t="s">
        <v>5712</v>
      </c>
      <c r="AP5803" s="1" t="s">
        <v>5712</v>
      </c>
      <c r="AR5803" s="1" t="s">
        <v>5712</v>
      </c>
      <c r="AT5803" s="1" t="s">
        <v>5712</v>
      </c>
      <c r="AV5803" s="1" t="s">
        <v>2099</v>
      </c>
    </row>
    <row r="5804" spans="1:53" x14ac:dyDescent="0.35">
      <c r="A5804" s="1" t="s">
        <v>19026</v>
      </c>
      <c r="B5804" s="1" t="s">
        <v>18287</v>
      </c>
      <c r="C5804" s="1" t="s">
        <v>41</v>
      </c>
      <c r="D5804">
        <v>22</v>
      </c>
      <c r="E5804" s="1" t="s">
        <v>57</v>
      </c>
      <c r="F5804" s="1" t="s">
        <v>58</v>
      </c>
      <c r="G5804" s="1" t="s">
        <v>98</v>
      </c>
      <c r="H5804" s="1" t="s">
        <v>45</v>
      </c>
      <c r="I5804" s="1" t="s">
        <v>74</v>
      </c>
      <c r="J5804" s="1" t="s">
        <v>80</v>
      </c>
      <c r="K5804" s="1" t="s">
        <v>48</v>
      </c>
      <c r="L5804" s="1" t="s">
        <v>48</v>
      </c>
      <c r="M5804" s="1" t="s">
        <v>48</v>
      </c>
      <c r="N5804" s="1" t="s">
        <v>48</v>
      </c>
      <c r="O5804" s="1" t="s">
        <v>48</v>
      </c>
      <c r="P5804" s="1" t="s">
        <v>48</v>
      </c>
      <c r="Q5804" s="1" t="s">
        <v>48</v>
      </c>
      <c r="R5804" s="1" t="s">
        <v>48</v>
      </c>
      <c r="S5804" s="1" t="s">
        <v>48</v>
      </c>
      <c r="T5804" s="1" t="s">
        <v>48</v>
      </c>
      <c r="U5804" s="1" t="s">
        <v>49</v>
      </c>
      <c r="V5804" s="1" t="s">
        <v>48</v>
      </c>
      <c r="W5804" s="1" t="s">
        <v>48</v>
      </c>
      <c r="X5804" s="1" t="s">
        <v>75</v>
      </c>
      <c r="Y5804" s="1" t="s">
        <v>2100</v>
      </c>
      <c r="AC5804" s="1" t="s">
        <v>5712</v>
      </c>
      <c r="AD5804" s="1" t="s">
        <v>5712</v>
      </c>
      <c r="AK5804" s="1" t="s">
        <v>63</v>
      </c>
      <c r="AN5804" s="1" t="s">
        <v>5712</v>
      </c>
      <c r="AP5804" s="1" t="s">
        <v>5712</v>
      </c>
      <c r="AR5804" s="1" t="s">
        <v>5712</v>
      </c>
      <c r="AT5804" s="1" t="s">
        <v>5712</v>
      </c>
      <c r="AV5804" s="1" t="s">
        <v>2101</v>
      </c>
    </row>
    <row r="5805" spans="1:53" x14ac:dyDescent="0.35">
      <c r="A5805" s="1" t="s">
        <v>19027</v>
      </c>
      <c r="B5805" s="1" t="s">
        <v>18287</v>
      </c>
      <c r="C5805" s="1" t="s">
        <v>41</v>
      </c>
      <c r="D5805">
        <v>31</v>
      </c>
      <c r="E5805" s="1" t="s">
        <v>57</v>
      </c>
      <c r="F5805" s="1" t="s">
        <v>107</v>
      </c>
      <c r="G5805" s="1" t="s">
        <v>85</v>
      </c>
      <c r="H5805" s="1" t="s">
        <v>45</v>
      </c>
      <c r="I5805" s="1" t="s">
        <v>113</v>
      </c>
      <c r="J5805" s="1" t="s">
        <v>80</v>
      </c>
      <c r="K5805" s="1" t="s">
        <v>48</v>
      </c>
      <c r="L5805" s="1" t="s">
        <v>48</v>
      </c>
      <c r="M5805" s="1" t="s">
        <v>48</v>
      </c>
      <c r="N5805" s="1" t="s">
        <v>48</v>
      </c>
      <c r="O5805" s="1" t="s">
        <v>48</v>
      </c>
      <c r="P5805" s="1" t="s">
        <v>48</v>
      </c>
      <c r="Q5805" s="1" t="s">
        <v>48</v>
      </c>
      <c r="R5805" s="1" t="s">
        <v>48</v>
      </c>
      <c r="S5805" s="1" t="s">
        <v>48</v>
      </c>
      <c r="T5805" s="1" t="s">
        <v>48</v>
      </c>
      <c r="U5805" s="1" t="s">
        <v>49</v>
      </c>
      <c r="V5805" s="1" t="s">
        <v>48</v>
      </c>
      <c r="W5805" s="1" t="s">
        <v>48</v>
      </c>
      <c r="X5805" s="1" t="s">
        <v>116</v>
      </c>
      <c r="Y5805" s="1" t="s">
        <v>2102</v>
      </c>
      <c r="AC5805" s="1" t="s">
        <v>5712</v>
      </c>
      <c r="AD5805" s="1" t="s">
        <v>5712</v>
      </c>
      <c r="AK5805" s="1" t="s">
        <v>55</v>
      </c>
      <c r="AN5805" s="1" t="s">
        <v>5712</v>
      </c>
      <c r="AP5805" s="1" t="s">
        <v>5712</v>
      </c>
      <c r="AR5805" s="1" t="s">
        <v>5712</v>
      </c>
      <c r="AT5805" s="1" t="s">
        <v>5712</v>
      </c>
      <c r="AV5805" s="1" t="s">
        <v>2103</v>
      </c>
    </row>
    <row r="5806" spans="1:53" x14ac:dyDescent="0.35">
      <c r="A5806" s="1" t="s">
        <v>19028</v>
      </c>
      <c r="B5806" s="1" t="s">
        <v>18287</v>
      </c>
      <c r="C5806" s="1" t="s">
        <v>71</v>
      </c>
      <c r="D5806">
        <v>46</v>
      </c>
      <c r="E5806" s="1" t="s">
        <v>42</v>
      </c>
      <c r="F5806" s="1" t="s">
        <v>72</v>
      </c>
      <c r="G5806" s="1" t="s">
        <v>98</v>
      </c>
      <c r="H5806" s="1" t="s">
        <v>45</v>
      </c>
      <c r="I5806" s="1" t="s">
        <v>74</v>
      </c>
      <c r="J5806" s="1" t="s">
        <v>80</v>
      </c>
      <c r="K5806" s="1" t="s">
        <v>48</v>
      </c>
      <c r="L5806" s="1" t="s">
        <v>48</v>
      </c>
      <c r="M5806" s="1" t="s">
        <v>48</v>
      </c>
      <c r="N5806" s="1" t="s">
        <v>48</v>
      </c>
      <c r="O5806" s="1" t="s">
        <v>48</v>
      </c>
      <c r="P5806" s="1" t="s">
        <v>48</v>
      </c>
      <c r="Q5806" s="1" t="s">
        <v>48</v>
      </c>
      <c r="R5806" s="1" t="s">
        <v>48</v>
      </c>
      <c r="S5806" s="1" t="s">
        <v>48</v>
      </c>
      <c r="T5806" s="1" t="s">
        <v>48</v>
      </c>
      <c r="U5806" s="1" t="s">
        <v>49</v>
      </c>
      <c r="V5806" s="1" t="s">
        <v>48</v>
      </c>
      <c r="W5806" s="1" t="s">
        <v>48</v>
      </c>
      <c r="X5806" s="1" t="s">
        <v>116</v>
      </c>
      <c r="Y5806" s="1" t="s">
        <v>2104</v>
      </c>
      <c r="AC5806" s="1" t="s">
        <v>5712</v>
      </c>
      <c r="AD5806" s="1" t="s">
        <v>5712</v>
      </c>
      <c r="AK5806" s="1" t="s">
        <v>101</v>
      </c>
      <c r="AN5806" s="1" t="s">
        <v>5712</v>
      </c>
      <c r="AP5806" s="1" t="s">
        <v>5712</v>
      </c>
      <c r="AR5806" s="1" t="s">
        <v>5712</v>
      </c>
      <c r="AT5806" s="1" t="s">
        <v>5712</v>
      </c>
      <c r="AV5806" s="1" t="s">
        <v>2105</v>
      </c>
    </row>
    <row r="5807" spans="1:53" x14ac:dyDescent="0.35">
      <c r="A5807" s="1" t="s">
        <v>19029</v>
      </c>
      <c r="B5807" s="1" t="s">
        <v>18287</v>
      </c>
      <c r="C5807" s="1" t="s">
        <v>71</v>
      </c>
      <c r="D5807">
        <v>35</v>
      </c>
      <c r="E5807" s="1" t="s">
        <v>42</v>
      </c>
      <c r="F5807" s="1" t="s">
        <v>107</v>
      </c>
      <c r="G5807" s="1" t="s">
        <v>59</v>
      </c>
      <c r="H5807" s="1" t="s">
        <v>45</v>
      </c>
      <c r="I5807" s="1" t="s">
        <v>99</v>
      </c>
      <c r="J5807" s="1" t="s">
        <v>47</v>
      </c>
      <c r="K5807" s="1" t="s">
        <v>48</v>
      </c>
      <c r="L5807" s="1" t="s">
        <v>48</v>
      </c>
      <c r="M5807" s="1" t="s">
        <v>48</v>
      </c>
      <c r="N5807" s="1" t="s">
        <v>48</v>
      </c>
      <c r="O5807" s="1" t="s">
        <v>48</v>
      </c>
      <c r="P5807" s="1" t="s">
        <v>48</v>
      </c>
      <c r="Q5807" s="1" t="s">
        <v>48</v>
      </c>
      <c r="R5807" s="1" t="s">
        <v>49</v>
      </c>
      <c r="S5807" s="1" t="s">
        <v>48</v>
      </c>
      <c r="T5807" s="1" t="s">
        <v>48</v>
      </c>
      <c r="U5807" s="1" t="s">
        <v>48</v>
      </c>
      <c r="V5807" s="1" t="s">
        <v>48</v>
      </c>
      <c r="W5807" s="1" t="s">
        <v>48</v>
      </c>
      <c r="X5807" s="1" t="s">
        <v>145</v>
      </c>
      <c r="Y5807" s="1" t="s">
        <v>2106</v>
      </c>
      <c r="Z5807" s="1" t="s">
        <v>2107</v>
      </c>
      <c r="AA5807" s="1" t="s">
        <v>2107</v>
      </c>
      <c r="AC5807" s="1" t="s">
        <v>53</v>
      </c>
      <c r="AD5807" s="1" t="s">
        <v>5712</v>
      </c>
      <c r="AK5807" s="1" t="s">
        <v>77</v>
      </c>
      <c r="AN5807" s="1" t="s">
        <v>5712</v>
      </c>
      <c r="AP5807" s="1" t="s">
        <v>5712</v>
      </c>
      <c r="AR5807" s="1" t="s">
        <v>5712</v>
      </c>
      <c r="AT5807" s="1" t="s">
        <v>5712</v>
      </c>
      <c r="AV5807" s="1" t="s">
        <v>2108</v>
      </c>
    </row>
    <row r="5808" spans="1:53" x14ac:dyDescent="0.35">
      <c r="A5808" s="1" t="s">
        <v>19030</v>
      </c>
      <c r="B5808" s="1" t="s">
        <v>18287</v>
      </c>
      <c r="C5808" s="1" t="s">
        <v>71</v>
      </c>
      <c r="D5808">
        <v>34</v>
      </c>
      <c r="E5808" s="1" t="s">
        <v>57</v>
      </c>
      <c r="F5808" s="1" t="s">
        <v>66</v>
      </c>
      <c r="G5808" s="1" t="s">
        <v>44</v>
      </c>
      <c r="H5808" s="1" t="s">
        <v>45</v>
      </c>
      <c r="I5808" s="1" t="s">
        <v>46</v>
      </c>
      <c r="J5808" s="1" t="s">
        <v>47</v>
      </c>
      <c r="K5808" s="1" t="s">
        <v>48</v>
      </c>
      <c r="L5808" s="1" t="s">
        <v>48</v>
      </c>
      <c r="M5808" s="1" t="s">
        <v>48</v>
      </c>
      <c r="N5808" s="1" t="s">
        <v>48</v>
      </c>
      <c r="O5808" s="1" t="s">
        <v>48</v>
      </c>
      <c r="P5808" s="1" t="s">
        <v>48</v>
      </c>
      <c r="Q5808" s="1" t="s">
        <v>48</v>
      </c>
      <c r="R5808" s="1" t="s">
        <v>48</v>
      </c>
      <c r="S5808" s="1" t="s">
        <v>49</v>
      </c>
      <c r="T5808" s="1" t="s">
        <v>48</v>
      </c>
      <c r="U5808" s="1" t="s">
        <v>48</v>
      </c>
      <c r="V5808" s="1" t="s">
        <v>48</v>
      </c>
      <c r="W5808" s="1" t="s">
        <v>48</v>
      </c>
      <c r="X5808" s="1" t="s">
        <v>51</v>
      </c>
      <c r="Y5808" s="1" t="s">
        <v>2109</v>
      </c>
      <c r="AC5808" s="1" t="s">
        <v>5712</v>
      </c>
      <c r="AD5808" s="1" t="s">
        <v>5712</v>
      </c>
      <c r="AK5808" s="1" t="s">
        <v>55</v>
      </c>
      <c r="AN5808" s="1" t="s">
        <v>81</v>
      </c>
      <c r="AP5808" s="1" t="s">
        <v>5712</v>
      </c>
      <c r="AR5808" s="1" t="s">
        <v>5712</v>
      </c>
      <c r="AT5808" s="1" t="s">
        <v>82</v>
      </c>
      <c r="AU5808" s="1" t="s">
        <v>2110</v>
      </c>
      <c r="AV5808" s="1" t="s">
        <v>2111</v>
      </c>
    </row>
    <row r="5809" spans="1:52" x14ac:dyDescent="0.35">
      <c r="A5809" s="1" t="s">
        <v>19031</v>
      </c>
      <c r="B5809" s="1" t="s">
        <v>18287</v>
      </c>
      <c r="C5809" s="1" t="s">
        <v>41</v>
      </c>
      <c r="D5809">
        <v>74</v>
      </c>
      <c r="E5809" s="1" t="s">
        <v>65</v>
      </c>
      <c r="F5809" s="1" t="s">
        <v>66</v>
      </c>
      <c r="G5809" s="1" t="s">
        <v>73</v>
      </c>
      <c r="H5809" s="1" t="s">
        <v>67</v>
      </c>
      <c r="I5809" s="1" t="s">
        <v>68</v>
      </c>
      <c r="J5809" s="1" t="s">
        <v>80</v>
      </c>
      <c r="K5809" s="1" t="s">
        <v>48</v>
      </c>
      <c r="L5809" s="1" t="s">
        <v>48</v>
      </c>
      <c r="M5809" s="1" t="s">
        <v>48</v>
      </c>
      <c r="N5809" s="1" t="s">
        <v>48</v>
      </c>
      <c r="O5809" s="1" t="s">
        <v>48</v>
      </c>
      <c r="P5809" s="1" t="s">
        <v>48</v>
      </c>
      <c r="Q5809" s="1" t="s">
        <v>48</v>
      </c>
      <c r="R5809" s="1" t="s">
        <v>48</v>
      </c>
      <c r="S5809" s="1" t="s">
        <v>48</v>
      </c>
      <c r="T5809" s="1" t="s">
        <v>48</v>
      </c>
      <c r="U5809" s="1" t="s">
        <v>48</v>
      </c>
      <c r="V5809" s="1" t="s">
        <v>49</v>
      </c>
      <c r="W5809" s="1" t="s">
        <v>48</v>
      </c>
      <c r="X5809" s="1" t="s">
        <v>62</v>
      </c>
      <c r="Z5809" s="1" t="s">
        <v>2112</v>
      </c>
      <c r="AA5809" s="1" t="s">
        <v>2112</v>
      </c>
      <c r="AC5809" s="1" t="s">
        <v>103</v>
      </c>
      <c r="AD5809" s="1" t="s">
        <v>5712</v>
      </c>
      <c r="AK5809" s="1" t="s">
        <v>63</v>
      </c>
      <c r="AN5809" s="1" t="s">
        <v>5712</v>
      </c>
      <c r="AP5809" s="1" t="s">
        <v>5712</v>
      </c>
      <c r="AR5809" s="1" t="s">
        <v>5712</v>
      </c>
      <c r="AT5809" s="1" t="s">
        <v>5712</v>
      </c>
      <c r="AV5809" s="1" t="s">
        <v>2113</v>
      </c>
      <c r="AW5809" s="1" t="s">
        <v>2114</v>
      </c>
      <c r="AX5809" s="1" t="s">
        <v>2115</v>
      </c>
    </row>
    <row r="5810" spans="1:52" x14ac:dyDescent="0.35">
      <c r="A5810" s="1" t="s">
        <v>19032</v>
      </c>
      <c r="B5810" s="1" t="s">
        <v>18287</v>
      </c>
      <c r="C5810" s="1" t="s">
        <v>41</v>
      </c>
      <c r="D5810">
        <v>21</v>
      </c>
      <c r="E5810" s="1" t="s">
        <v>57</v>
      </c>
      <c r="F5810" s="1" t="s">
        <v>58</v>
      </c>
      <c r="G5810" s="1" t="s">
        <v>73</v>
      </c>
      <c r="H5810" s="1" t="s">
        <v>45</v>
      </c>
      <c r="I5810" s="1" t="s">
        <v>46</v>
      </c>
      <c r="J5810" s="1" t="s">
        <v>80</v>
      </c>
      <c r="K5810" s="1" t="s">
        <v>48</v>
      </c>
      <c r="L5810" s="1" t="s">
        <v>48</v>
      </c>
      <c r="M5810" s="1" t="s">
        <v>48</v>
      </c>
      <c r="N5810" s="1" t="s">
        <v>48</v>
      </c>
      <c r="O5810" s="1" t="s">
        <v>48</v>
      </c>
      <c r="P5810" s="1" t="s">
        <v>48</v>
      </c>
      <c r="Q5810" s="1" t="s">
        <v>48</v>
      </c>
      <c r="R5810" s="1" t="s">
        <v>48</v>
      </c>
      <c r="S5810" s="1" t="s">
        <v>48</v>
      </c>
      <c r="T5810" s="1" t="s">
        <v>49</v>
      </c>
      <c r="U5810" s="1" t="s">
        <v>48</v>
      </c>
      <c r="V5810" s="1" t="s">
        <v>48</v>
      </c>
      <c r="W5810" s="1" t="s">
        <v>48</v>
      </c>
      <c r="X5810" s="1" t="s">
        <v>62</v>
      </c>
      <c r="AC5810" s="1" t="s">
        <v>5712</v>
      </c>
      <c r="AD5810" s="1" t="s">
        <v>5712</v>
      </c>
      <c r="AK5810" s="1" t="s">
        <v>63</v>
      </c>
      <c r="AN5810" s="1" t="s">
        <v>5712</v>
      </c>
      <c r="AP5810" s="1" t="s">
        <v>5712</v>
      </c>
      <c r="AR5810" s="1" t="s">
        <v>5712</v>
      </c>
      <c r="AT5810" s="1" t="s">
        <v>5712</v>
      </c>
      <c r="AV5810" s="1" t="s">
        <v>2116</v>
      </c>
    </row>
    <row r="5811" spans="1:52" x14ac:dyDescent="0.35">
      <c r="A5811" s="1" t="s">
        <v>19033</v>
      </c>
      <c r="B5811" s="1" t="s">
        <v>18287</v>
      </c>
      <c r="C5811" s="1" t="s">
        <v>71</v>
      </c>
      <c r="D5811">
        <v>67</v>
      </c>
      <c r="E5811" s="1" t="s">
        <v>65</v>
      </c>
      <c r="F5811" s="1" t="s">
        <v>43</v>
      </c>
      <c r="G5811" s="1" t="s">
        <v>44</v>
      </c>
      <c r="H5811" s="1" t="s">
        <v>67</v>
      </c>
      <c r="I5811" s="1" t="s">
        <v>90</v>
      </c>
      <c r="J5811" s="1" t="s">
        <v>47</v>
      </c>
      <c r="K5811" s="1" t="s">
        <v>48</v>
      </c>
      <c r="L5811" s="1" t="s">
        <v>48</v>
      </c>
      <c r="M5811" s="1" t="s">
        <v>48</v>
      </c>
      <c r="N5811" s="1" t="s">
        <v>48</v>
      </c>
      <c r="O5811" s="1" t="s">
        <v>48</v>
      </c>
      <c r="P5811" s="1" t="s">
        <v>49</v>
      </c>
      <c r="Q5811" s="1" t="s">
        <v>48</v>
      </c>
      <c r="R5811" s="1" t="s">
        <v>48</v>
      </c>
      <c r="S5811" s="1" t="s">
        <v>48</v>
      </c>
      <c r="T5811" s="1" t="s">
        <v>48</v>
      </c>
      <c r="U5811" s="1" t="s">
        <v>48</v>
      </c>
      <c r="V5811" s="1" t="s">
        <v>48</v>
      </c>
      <c r="W5811" s="1" t="s">
        <v>48</v>
      </c>
      <c r="X5811" s="1" t="s">
        <v>62</v>
      </c>
      <c r="Z5811" s="1" t="s">
        <v>2117</v>
      </c>
      <c r="AA5811" s="1" t="s">
        <v>2117</v>
      </c>
      <c r="AC5811" s="1" t="s">
        <v>94</v>
      </c>
      <c r="AD5811" s="1" t="s">
        <v>5712</v>
      </c>
      <c r="AK5811" s="1" t="s">
        <v>63</v>
      </c>
      <c r="AN5811" s="1" t="s">
        <v>5712</v>
      </c>
      <c r="AP5811" s="1" t="s">
        <v>5712</v>
      </c>
      <c r="AR5811" s="1" t="s">
        <v>5712</v>
      </c>
      <c r="AT5811" s="1" t="s">
        <v>5712</v>
      </c>
      <c r="AV5811" s="1" t="s">
        <v>2118</v>
      </c>
      <c r="AW5811" s="1" t="s">
        <v>351</v>
      </c>
      <c r="AY5811" s="1" t="s">
        <v>2119</v>
      </c>
    </row>
    <row r="5812" spans="1:52" x14ac:dyDescent="0.35">
      <c r="A5812" s="1" t="s">
        <v>19034</v>
      </c>
      <c r="B5812" s="1" t="s">
        <v>18287</v>
      </c>
      <c r="C5812" s="1" t="s">
        <v>41</v>
      </c>
      <c r="D5812">
        <v>47</v>
      </c>
      <c r="E5812" s="1" t="s">
        <v>42</v>
      </c>
      <c r="F5812" s="1" t="s">
        <v>43</v>
      </c>
      <c r="G5812" s="1" t="s">
        <v>44</v>
      </c>
      <c r="H5812" s="1" t="s">
        <v>67</v>
      </c>
      <c r="I5812" s="1" t="s">
        <v>46</v>
      </c>
      <c r="J5812" s="1" t="s">
        <v>47</v>
      </c>
      <c r="K5812" s="1" t="s">
        <v>48</v>
      </c>
      <c r="L5812" s="1" t="s">
        <v>48</v>
      </c>
      <c r="M5812" s="1" t="s">
        <v>48</v>
      </c>
      <c r="N5812" s="1" t="s">
        <v>48</v>
      </c>
      <c r="O5812" s="1" t="s">
        <v>48</v>
      </c>
      <c r="P5812" s="1" t="s">
        <v>48</v>
      </c>
      <c r="Q5812" s="1" t="s">
        <v>49</v>
      </c>
      <c r="R5812" s="1" t="s">
        <v>48</v>
      </c>
      <c r="S5812" s="1" t="s">
        <v>48</v>
      </c>
      <c r="T5812" s="1" t="s">
        <v>48</v>
      </c>
      <c r="U5812" s="1" t="s">
        <v>48</v>
      </c>
      <c r="V5812" s="1" t="s">
        <v>48</v>
      </c>
      <c r="W5812" s="1" t="s">
        <v>48</v>
      </c>
      <c r="X5812" s="1" t="s">
        <v>51</v>
      </c>
      <c r="Y5812" s="1" t="s">
        <v>2120</v>
      </c>
      <c r="AC5812" s="1" t="s">
        <v>5712</v>
      </c>
      <c r="AD5812" s="1" t="s">
        <v>5712</v>
      </c>
      <c r="AK5812" s="1" t="s">
        <v>101</v>
      </c>
      <c r="AN5812" s="1" t="s">
        <v>5712</v>
      </c>
      <c r="AP5812" s="1" t="s">
        <v>5712</v>
      </c>
      <c r="AR5812" s="1" t="s">
        <v>5712</v>
      </c>
      <c r="AT5812" s="1" t="s">
        <v>5712</v>
      </c>
      <c r="AV5812" s="1" t="s">
        <v>2121</v>
      </c>
    </row>
    <row r="5813" spans="1:52" x14ac:dyDescent="0.35">
      <c r="A5813" s="1" t="s">
        <v>19035</v>
      </c>
      <c r="B5813" s="1" t="s">
        <v>18287</v>
      </c>
      <c r="C5813" s="1" t="s">
        <v>41</v>
      </c>
      <c r="D5813">
        <v>45</v>
      </c>
      <c r="E5813" s="1" t="s">
        <v>42</v>
      </c>
      <c r="F5813" s="1" t="s">
        <v>107</v>
      </c>
      <c r="G5813" s="1" t="s">
        <v>85</v>
      </c>
      <c r="H5813" s="1" t="s">
        <v>79</v>
      </c>
      <c r="I5813" s="1" t="s">
        <v>113</v>
      </c>
      <c r="J5813" s="1" t="s">
        <v>80</v>
      </c>
      <c r="K5813" s="1" t="s">
        <v>48</v>
      </c>
      <c r="L5813" s="1" t="s">
        <v>48</v>
      </c>
      <c r="M5813" s="1" t="s">
        <v>48</v>
      </c>
      <c r="N5813" s="1" t="s">
        <v>48</v>
      </c>
      <c r="O5813" s="1" t="s">
        <v>48</v>
      </c>
      <c r="P5813" s="1" t="s">
        <v>48</v>
      </c>
      <c r="Q5813" s="1" t="s">
        <v>48</v>
      </c>
      <c r="R5813" s="1" t="s">
        <v>48</v>
      </c>
      <c r="S5813" s="1" t="s">
        <v>48</v>
      </c>
      <c r="T5813" s="1" t="s">
        <v>49</v>
      </c>
      <c r="U5813" s="1" t="s">
        <v>48</v>
      </c>
      <c r="V5813" s="1" t="s">
        <v>48</v>
      </c>
      <c r="W5813" s="1" t="s">
        <v>48</v>
      </c>
      <c r="X5813" s="1" t="s">
        <v>116</v>
      </c>
      <c r="Y5813" s="1" t="s">
        <v>2122</v>
      </c>
      <c r="AC5813" s="1" t="s">
        <v>5712</v>
      </c>
      <c r="AD5813" s="1" t="s">
        <v>5712</v>
      </c>
      <c r="AK5813" s="1" t="s">
        <v>77</v>
      </c>
      <c r="AN5813" s="1" t="s">
        <v>81</v>
      </c>
      <c r="AP5813" s="1" t="s">
        <v>5712</v>
      </c>
      <c r="AR5813" s="1" t="s">
        <v>5712</v>
      </c>
      <c r="AT5813" s="1" t="s">
        <v>82</v>
      </c>
      <c r="AU5813" s="1" t="s">
        <v>2123</v>
      </c>
      <c r="AV5813" s="1" t="s">
        <v>2124</v>
      </c>
    </row>
    <row r="5814" spans="1:52" x14ac:dyDescent="0.35">
      <c r="A5814" s="1" t="s">
        <v>19036</v>
      </c>
      <c r="B5814" s="1" t="s">
        <v>18287</v>
      </c>
      <c r="C5814" s="1" t="s">
        <v>71</v>
      </c>
      <c r="D5814">
        <v>55</v>
      </c>
      <c r="E5814" s="1" t="s">
        <v>65</v>
      </c>
      <c r="F5814" s="1" t="s">
        <v>66</v>
      </c>
      <c r="G5814" s="1" t="s">
        <v>59</v>
      </c>
      <c r="H5814" s="1" t="s">
        <v>45</v>
      </c>
      <c r="I5814" s="1" t="s">
        <v>113</v>
      </c>
      <c r="J5814" s="1" t="s">
        <v>47</v>
      </c>
      <c r="K5814" s="1" t="s">
        <v>48</v>
      </c>
      <c r="L5814" s="1" t="s">
        <v>48</v>
      </c>
      <c r="M5814" s="1" t="s">
        <v>48</v>
      </c>
      <c r="N5814" s="1" t="s">
        <v>48</v>
      </c>
      <c r="O5814" s="1" t="s">
        <v>48</v>
      </c>
      <c r="P5814" s="1" t="s">
        <v>49</v>
      </c>
      <c r="Q5814" s="1" t="s">
        <v>48</v>
      </c>
      <c r="R5814" s="1" t="s">
        <v>48</v>
      </c>
      <c r="S5814" s="1" t="s">
        <v>48</v>
      </c>
      <c r="T5814" s="1" t="s">
        <v>48</v>
      </c>
      <c r="U5814" s="1" t="s">
        <v>48</v>
      </c>
      <c r="V5814" s="1" t="s">
        <v>48</v>
      </c>
      <c r="W5814" s="1" t="s">
        <v>48</v>
      </c>
      <c r="X5814" s="1" t="s">
        <v>62</v>
      </c>
      <c r="Z5814" s="1" t="s">
        <v>2125</v>
      </c>
      <c r="AA5814" s="1" t="s">
        <v>2125</v>
      </c>
      <c r="AC5814" s="1" t="s">
        <v>129</v>
      </c>
      <c r="AD5814" s="1" t="s">
        <v>5712</v>
      </c>
      <c r="AK5814" s="1" t="s">
        <v>55</v>
      </c>
      <c r="AN5814" s="1" t="s">
        <v>5712</v>
      </c>
      <c r="AP5814" s="1" t="s">
        <v>131</v>
      </c>
      <c r="AQ5814" s="1" t="s">
        <v>2126</v>
      </c>
      <c r="AR5814" s="1" t="s">
        <v>87</v>
      </c>
      <c r="AS5814" s="1" t="s">
        <v>2127</v>
      </c>
      <c r="AT5814" s="1" t="s">
        <v>5712</v>
      </c>
      <c r="AV5814" s="1" t="s">
        <v>2128</v>
      </c>
    </row>
    <row r="5815" spans="1:52" x14ac:dyDescent="0.35">
      <c r="A5815" s="1" t="s">
        <v>19037</v>
      </c>
      <c r="B5815" s="1" t="s">
        <v>18287</v>
      </c>
      <c r="C5815" s="1" t="s">
        <v>71</v>
      </c>
      <c r="D5815">
        <v>39</v>
      </c>
      <c r="E5815" s="1" t="s">
        <v>42</v>
      </c>
      <c r="F5815" s="1" t="s">
        <v>107</v>
      </c>
      <c r="G5815" s="1" t="s">
        <v>98</v>
      </c>
      <c r="H5815" s="1" t="s">
        <v>45</v>
      </c>
      <c r="I5815" s="1" t="s">
        <v>74</v>
      </c>
      <c r="J5815" s="1" t="s">
        <v>80</v>
      </c>
      <c r="K5815" s="1" t="s">
        <v>48</v>
      </c>
      <c r="L5815" s="1" t="s">
        <v>48</v>
      </c>
      <c r="M5815" s="1" t="s">
        <v>48</v>
      </c>
      <c r="N5815" s="1" t="s">
        <v>48</v>
      </c>
      <c r="O5815" s="1" t="s">
        <v>48</v>
      </c>
      <c r="P5815" s="1" t="s">
        <v>48</v>
      </c>
      <c r="Q5815" s="1" t="s">
        <v>48</v>
      </c>
      <c r="R5815" s="1" t="s">
        <v>48</v>
      </c>
      <c r="S5815" s="1" t="s">
        <v>48</v>
      </c>
      <c r="T5815" s="1" t="s">
        <v>49</v>
      </c>
      <c r="U5815" s="1" t="s">
        <v>48</v>
      </c>
      <c r="V5815" s="1" t="s">
        <v>48</v>
      </c>
      <c r="W5815" s="1" t="s">
        <v>48</v>
      </c>
      <c r="X5815" s="1" t="s">
        <v>116</v>
      </c>
      <c r="Y5815" s="1" t="s">
        <v>2129</v>
      </c>
      <c r="AC5815" s="1" t="s">
        <v>5712</v>
      </c>
      <c r="AD5815" s="1" t="s">
        <v>5712</v>
      </c>
      <c r="AK5815" s="1" t="s">
        <v>77</v>
      </c>
      <c r="AN5815" s="1" t="s">
        <v>131</v>
      </c>
      <c r="AO5815" s="1" t="s">
        <v>2130</v>
      </c>
      <c r="AP5815" s="1" t="s">
        <v>81</v>
      </c>
      <c r="AR5815" s="1" t="s">
        <v>82</v>
      </c>
      <c r="AS5815" s="1" t="s">
        <v>2131</v>
      </c>
      <c r="AT5815" s="1" t="s">
        <v>87</v>
      </c>
      <c r="AU5815" s="1" t="s">
        <v>2132</v>
      </c>
      <c r="AV5815" s="1" t="s">
        <v>2133</v>
      </c>
      <c r="AX5815" s="1" t="s">
        <v>2134</v>
      </c>
      <c r="AY5815" s="1" t="s">
        <v>2135</v>
      </c>
      <c r="AZ5815" s="1" t="s">
        <v>2136</v>
      </c>
    </row>
    <row r="5816" spans="1:52" x14ac:dyDescent="0.35">
      <c r="A5816" s="1" t="s">
        <v>19038</v>
      </c>
      <c r="B5816" s="1" t="s">
        <v>18287</v>
      </c>
      <c r="C5816" s="1" t="s">
        <v>41</v>
      </c>
      <c r="D5816">
        <v>21</v>
      </c>
      <c r="E5816" s="1" t="s">
        <v>57</v>
      </c>
      <c r="F5816" s="1" t="s">
        <v>58</v>
      </c>
      <c r="G5816" s="1" t="s">
        <v>44</v>
      </c>
      <c r="H5816" s="1" t="s">
        <v>45</v>
      </c>
      <c r="I5816" s="1" t="s">
        <v>99</v>
      </c>
      <c r="J5816" s="1" t="s">
        <v>80</v>
      </c>
      <c r="K5816" s="1" t="s">
        <v>48</v>
      </c>
      <c r="L5816" s="1" t="s">
        <v>48</v>
      </c>
      <c r="M5816" s="1" t="s">
        <v>48</v>
      </c>
      <c r="N5816" s="1" t="s">
        <v>48</v>
      </c>
      <c r="O5816" s="1" t="s">
        <v>48</v>
      </c>
      <c r="P5816" s="1" t="s">
        <v>48</v>
      </c>
      <c r="Q5816" s="1" t="s">
        <v>48</v>
      </c>
      <c r="R5816" s="1" t="s">
        <v>48</v>
      </c>
      <c r="S5816" s="1" t="s">
        <v>48</v>
      </c>
      <c r="T5816" s="1" t="s">
        <v>48</v>
      </c>
      <c r="U5816" s="1" t="s">
        <v>49</v>
      </c>
      <c r="V5816" s="1" t="s">
        <v>48</v>
      </c>
      <c r="W5816" s="1" t="s">
        <v>48</v>
      </c>
      <c r="X5816" s="1" t="s">
        <v>116</v>
      </c>
      <c r="Y5816" s="1" t="s">
        <v>2137</v>
      </c>
      <c r="AC5816" s="1" t="s">
        <v>5712</v>
      </c>
      <c r="AD5816" s="1" t="s">
        <v>5712</v>
      </c>
      <c r="AK5816" s="1" t="s">
        <v>55</v>
      </c>
      <c r="AN5816" s="1" t="s">
        <v>5712</v>
      </c>
      <c r="AP5816" s="1" t="s">
        <v>5712</v>
      </c>
      <c r="AR5816" s="1" t="s">
        <v>5712</v>
      </c>
      <c r="AT5816" s="1" t="s">
        <v>5712</v>
      </c>
      <c r="AV5816" s="1" t="s">
        <v>2138</v>
      </c>
    </row>
    <row r="5817" spans="1:52" x14ac:dyDescent="0.35">
      <c r="A5817" s="1" t="s">
        <v>19039</v>
      </c>
      <c r="B5817" s="1" t="s">
        <v>18287</v>
      </c>
      <c r="C5817" s="1" t="s">
        <v>41</v>
      </c>
      <c r="D5817">
        <v>21</v>
      </c>
      <c r="E5817" s="1" t="s">
        <v>57</v>
      </c>
      <c r="F5817" s="1" t="s">
        <v>58</v>
      </c>
      <c r="G5817" s="1" t="s">
        <v>59</v>
      </c>
      <c r="H5817" s="1" t="s">
        <v>144</v>
      </c>
      <c r="I5817" s="1" t="s">
        <v>74</v>
      </c>
      <c r="J5817" s="1" t="s">
        <v>80</v>
      </c>
      <c r="K5817" s="1" t="s">
        <v>48</v>
      </c>
      <c r="L5817" s="1" t="s">
        <v>48</v>
      </c>
      <c r="M5817" s="1" t="s">
        <v>48</v>
      </c>
      <c r="N5817" s="1" t="s">
        <v>48</v>
      </c>
      <c r="O5817" s="1" t="s">
        <v>48</v>
      </c>
      <c r="P5817" s="1" t="s">
        <v>48</v>
      </c>
      <c r="Q5817" s="1" t="s">
        <v>48</v>
      </c>
      <c r="R5817" s="1" t="s">
        <v>48</v>
      </c>
      <c r="S5817" s="1" t="s">
        <v>48</v>
      </c>
      <c r="T5817" s="1" t="s">
        <v>48</v>
      </c>
      <c r="U5817" s="1" t="s">
        <v>49</v>
      </c>
      <c r="V5817" s="1" t="s">
        <v>48</v>
      </c>
      <c r="W5817" s="1" t="s">
        <v>48</v>
      </c>
      <c r="X5817" s="1" t="s">
        <v>116</v>
      </c>
      <c r="Y5817" s="1" t="s">
        <v>2139</v>
      </c>
      <c r="AC5817" s="1" t="s">
        <v>5712</v>
      </c>
      <c r="AD5817" s="1" t="s">
        <v>5712</v>
      </c>
      <c r="AK5817" s="1" t="s">
        <v>55</v>
      </c>
      <c r="AN5817" s="1" t="s">
        <v>5712</v>
      </c>
      <c r="AP5817" s="1" t="s">
        <v>5712</v>
      </c>
      <c r="AR5817" s="1" t="s">
        <v>5712</v>
      </c>
      <c r="AT5817" s="1" t="s">
        <v>5712</v>
      </c>
      <c r="AV5817" s="1" t="s">
        <v>2140</v>
      </c>
    </row>
    <row r="5818" spans="1:52" x14ac:dyDescent="0.35">
      <c r="A5818" s="1" t="s">
        <v>19040</v>
      </c>
      <c r="B5818" s="1" t="s">
        <v>18287</v>
      </c>
      <c r="C5818" s="1" t="s">
        <v>41</v>
      </c>
      <c r="D5818">
        <v>27</v>
      </c>
      <c r="E5818" s="1" t="s">
        <v>57</v>
      </c>
      <c r="F5818" s="1" t="s">
        <v>58</v>
      </c>
      <c r="G5818" s="1" t="s">
        <v>85</v>
      </c>
      <c r="H5818" s="1" t="s">
        <v>79</v>
      </c>
      <c r="I5818" s="1" t="s">
        <v>46</v>
      </c>
      <c r="J5818" s="1" t="s">
        <v>80</v>
      </c>
      <c r="K5818" s="1" t="s">
        <v>48</v>
      </c>
      <c r="L5818" s="1" t="s">
        <v>48</v>
      </c>
      <c r="M5818" s="1" t="s">
        <v>48</v>
      </c>
      <c r="N5818" s="1" t="s">
        <v>48</v>
      </c>
      <c r="O5818" s="1" t="s">
        <v>48</v>
      </c>
      <c r="P5818" s="1" t="s">
        <v>48</v>
      </c>
      <c r="Q5818" s="1" t="s">
        <v>48</v>
      </c>
      <c r="R5818" s="1" t="s">
        <v>48</v>
      </c>
      <c r="S5818" s="1" t="s">
        <v>48</v>
      </c>
      <c r="T5818" s="1" t="s">
        <v>48</v>
      </c>
      <c r="U5818" s="1" t="s">
        <v>48</v>
      </c>
      <c r="V5818" s="1" t="s">
        <v>49</v>
      </c>
      <c r="W5818" s="1" t="s">
        <v>48</v>
      </c>
      <c r="X5818" s="1" t="s">
        <v>116</v>
      </c>
      <c r="Y5818" s="1" t="s">
        <v>2141</v>
      </c>
      <c r="AC5818" s="1" t="s">
        <v>5712</v>
      </c>
      <c r="AD5818" s="1" t="s">
        <v>5712</v>
      </c>
      <c r="AK5818" s="1" t="s">
        <v>63</v>
      </c>
      <c r="AN5818" s="1" t="s">
        <v>5712</v>
      </c>
      <c r="AP5818" s="1" t="s">
        <v>5712</v>
      </c>
      <c r="AR5818" s="1" t="s">
        <v>5712</v>
      </c>
      <c r="AT5818" s="1" t="s">
        <v>5712</v>
      </c>
      <c r="AV5818" s="1" t="s">
        <v>980</v>
      </c>
    </row>
    <row r="5819" spans="1:52" x14ac:dyDescent="0.35">
      <c r="A5819" s="1" t="s">
        <v>19041</v>
      </c>
      <c r="B5819" s="1" t="s">
        <v>18287</v>
      </c>
      <c r="C5819" s="1" t="s">
        <v>71</v>
      </c>
      <c r="D5819">
        <v>32</v>
      </c>
      <c r="E5819" s="1" t="s">
        <v>57</v>
      </c>
      <c r="F5819" s="1" t="s">
        <v>107</v>
      </c>
      <c r="G5819" s="1" t="s">
        <v>98</v>
      </c>
      <c r="H5819" s="1" t="s">
        <v>45</v>
      </c>
      <c r="I5819" s="1" t="s">
        <v>74</v>
      </c>
      <c r="J5819" s="1" t="s">
        <v>80</v>
      </c>
      <c r="K5819" s="1" t="s">
        <v>48</v>
      </c>
      <c r="L5819" s="1" t="s">
        <v>48</v>
      </c>
      <c r="M5819" s="1" t="s">
        <v>48</v>
      </c>
      <c r="N5819" s="1" t="s">
        <v>48</v>
      </c>
      <c r="O5819" s="1" t="s">
        <v>48</v>
      </c>
      <c r="P5819" s="1" t="s">
        <v>48</v>
      </c>
      <c r="Q5819" s="1" t="s">
        <v>48</v>
      </c>
      <c r="R5819" s="1" t="s">
        <v>48</v>
      </c>
      <c r="S5819" s="1" t="s">
        <v>48</v>
      </c>
      <c r="T5819" s="1" t="s">
        <v>48</v>
      </c>
      <c r="U5819" s="1" t="s">
        <v>49</v>
      </c>
      <c r="V5819" s="1" t="s">
        <v>48</v>
      </c>
      <c r="W5819" s="1" t="s">
        <v>48</v>
      </c>
      <c r="X5819" s="1" t="s">
        <v>51</v>
      </c>
      <c r="Y5819" s="1" t="s">
        <v>2142</v>
      </c>
      <c r="AC5819" s="1" t="s">
        <v>5712</v>
      </c>
      <c r="AD5819" s="1" t="s">
        <v>5712</v>
      </c>
      <c r="AK5819" s="1" t="s">
        <v>55</v>
      </c>
      <c r="AN5819" s="1" t="s">
        <v>131</v>
      </c>
      <c r="AO5819" s="1" t="s">
        <v>2143</v>
      </c>
      <c r="AP5819" s="1" t="s">
        <v>81</v>
      </c>
      <c r="AR5819" s="1" t="s">
        <v>82</v>
      </c>
      <c r="AS5819" s="1" t="s">
        <v>2144</v>
      </c>
      <c r="AT5819" s="1" t="s">
        <v>87</v>
      </c>
      <c r="AU5819" s="1" t="s">
        <v>2145</v>
      </c>
      <c r="AV5819" s="1" t="s">
        <v>2146</v>
      </c>
    </row>
    <row r="5820" spans="1:52" x14ac:dyDescent="0.35">
      <c r="A5820" s="1" t="s">
        <v>19042</v>
      </c>
      <c r="B5820" s="1" t="s">
        <v>18287</v>
      </c>
      <c r="C5820" s="1" t="s">
        <v>41</v>
      </c>
      <c r="D5820">
        <v>67</v>
      </c>
      <c r="E5820" s="1" t="s">
        <v>65</v>
      </c>
      <c r="F5820" s="1" t="s">
        <v>66</v>
      </c>
      <c r="G5820" s="1" t="s">
        <v>44</v>
      </c>
      <c r="H5820" s="1" t="s">
        <v>67</v>
      </c>
      <c r="I5820" s="1" t="s">
        <v>90</v>
      </c>
      <c r="J5820" s="1" t="s">
        <v>80</v>
      </c>
      <c r="K5820" s="1" t="s">
        <v>48</v>
      </c>
      <c r="L5820" s="1" t="s">
        <v>48</v>
      </c>
      <c r="M5820" s="1" t="s">
        <v>48</v>
      </c>
      <c r="N5820" s="1" t="s">
        <v>48</v>
      </c>
      <c r="O5820" s="1" t="s">
        <v>48</v>
      </c>
      <c r="P5820" s="1" t="s">
        <v>48</v>
      </c>
      <c r="Q5820" s="1" t="s">
        <v>48</v>
      </c>
      <c r="R5820" s="1" t="s">
        <v>48</v>
      </c>
      <c r="S5820" s="1" t="s">
        <v>48</v>
      </c>
      <c r="T5820" s="1" t="s">
        <v>48</v>
      </c>
      <c r="U5820" s="1" t="s">
        <v>49</v>
      </c>
      <c r="V5820" s="1" t="s">
        <v>48</v>
      </c>
      <c r="W5820" s="1" t="s">
        <v>48</v>
      </c>
      <c r="X5820" s="1" t="s">
        <v>116</v>
      </c>
      <c r="Y5820" s="1" t="s">
        <v>2147</v>
      </c>
      <c r="AC5820" s="1" t="s">
        <v>5712</v>
      </c>
      <c r="AD5820" s="1" t="s">
        <v>5712</v>
      </c>
      <c r="AK5820" s="1" t="s">
        <v>77</v>
      </c>
      <c r="AN5820" s="1" t="s">
        <v>5712</v>
      </c>
      <c r="AP5820" s="1" t="s">
        <v>5712</v>
      </c>
      <c r="AR5820" s="1" t="s">
        <v>5712</v>
      </c>
      <c r="AT5820" s="1" t="s">
        <v>5712</v>
      </c>
      <c r="AV5820" s="1" t="s">
        <v>2148</v>
      </c>
    </row>
    <row r="5821" spans="1:52" x14ac:dyDescent="0.35">
      <c r="A5821" s="1" t="s">
        <v>19043</v>
      </c>
      <c r="B5821" s="1" t="s">
        <v>18287</v>
      </c>
      <c r="C5821" s="1" t="s">
        <v>71</v>
      </c>
      <c r="D5821">
        <v>63</v>
      </c>
      <c r="E5821" s="1" t="s">
        <v>65</v>
      </c>
      <c r="F5821" s="1" t="s">
        <v>72</v>
      </c>
      <c r="G5821" s="1" t="s">
        <v>98</v>
      </c>
      <c r="H5821" s="1" t="s">
        <v>45</v>
      </c>
      <c r="I5821" s="1" t="s">
        <v>113</v>
      </c>
      <c r="J5821" s="1" t="s">
        <v>80</v>
      </c>
      <c r="K5821" s="1" t="s">
        <v>48</v>
      </c>
      <c r="L5821" s="1" t="s">
        <v>48</v>
      </c>
      <c r="M5821" s="1" t="s">
        <v>48</v>
      </c>
      <c r="N5821" s="1" t="s">
        <v>48</v>
      </c>
      <c r="O5821" s="1" t="s">
        <v>48</v>
      </c>
      <c r="P5821" s="1" t="s">
        <v>48</v>
      </c>
      <c r="Q5821" s="1" t="s">
        <v>48</v>
      </c>
      <c r="R5821" s="1" t="s">
        <v>48</v>
      </c>
      <c r="S5821" s="1" t="s">
        <v>48</v>
      </c>
      <c r="T5821" s="1" t="s">
        <v>48</v>
      </c>
      <c r="U5821" s="1" t="s">
        <v>49</v>
      </c>
      <c r="V5821" s="1" t="s">
        <v>48</v>
      </c>
      <c r="W5821" s="1" t="s">
        <v>48</v>
      </c>
      <c r="X5821" s="1" t="s">
        <v>62</v>
      </c>
      <c r="Z5821" s="1" t="s">
        <v>2149</v>
      </c>
      <c r="AA5821" s="1" t="s">
        <v>2149</v>
      </c>
      <c r="AC5821" s="1" t="s">
        <v>129</v>
      </c>
      <c r="AD5821" s="1" t="s">
        <v>5712</v>
      </c>
      <c r="AK5821" s="1" t="s">
        <v>55</v>
      </c>
      <c r="AN5821" s="1" t="s">
        <v>5712</v>
      </c>
      <c r="AP5821" s="1" t="s">
        <v>5712</v>
      </c>
      <c r="AR5821" s="1" t="s">
        <v>5712</v>
      </c>
      <c r="AT5821" s="1" t="s">
        <v>5712</v>
      </c>
      <c r="AV5821" s="1" t="s">
        <v>2150</v>
      </c>
      <c r="AW5821" s="1" t="s">
        <v>2151</v>
      </c>
    </row>
    <row r="5822" spans="1:52" x14ac:dyDescent="0.35">
      <c r="A5822" s="1" t="s">
        <v>19044</v>
      </c>
      <c r="B5822" s="1" t="s">
        <v>18287</v>
      </c>
      <c r="C5822" s="1" t="s">
        <v>71</v>
      </c>
      <c r="D5822">
        <v>30</v>
      </c>
      <c r="E5822" s="1" t="s">
        <v>57</v>
      </c>
      <c r="F5822" s="1" t="s">
        <v>58</v>
      </c>
      <c r="G5822" s="1" t="s">
        <v>2152</v>
      </c>
      <c r="H5822" s="1" t="s">
        <v>79</v>
      </c>
      <c r="I5822" s="1" t="s">
        <v>90</v>
      </c>
      <c r="J5822" s="1" t="s">
        <v>80</v>
      </c>
      <c r="K5822" s="1" t="s">
        <v>48</v>
      </c>
      <c r="L5822" s="1" t="s">
        <v>48</v>
      </c>
      <c r="M5822" s="1" t="s">
        <v>48</v>
      </c>
      <c r="N5822" s="1" t="s">
        <v>48</v>
      </c>
      <c r="O5822" s="1" t="s">
        <v>48</v>
      </c>
      <c r="P5822" s="1" t="s">
        <v>48</v>
      </c>
      <c r="Q5822" s="1" t="s">
        <v>48</v>
      </c>
      <c r="R5822" s="1" t="s">
        <v>48</v>
      </c>
      <c r="S5822" s="1" t="s">
        <v>48</v>
      </c>
      <c r="T5822" s="1" t="s">
        <v>48</v>
      </c>
      <c r="U5822" s="1" t="s">
        <v>49</v>
      </c>
      <c r="V5822" s="1" t="s">
        <v>48</v>
      </c>
      <c r="W5822" s="1" t="s">
        <v>48</v>
      </c>
      <c r="X5822" s="1" t="s">
        <v>62</v>
      </c>
      <c r="Z5822" s="1" t="s">
        <v>2153</v>
      </c>
      <c r="AA5822" s="1" t="s">
        <v>2153</v>
      </c>
      <c r="AC5822" s="1" t="s">
        <v>94</v>
      </c>
      <c r="AD5822" s="1" t="s">
        <v>5712</v>
      </c>
      <c r="AK5822" s="1" t="s">
        <v>55</v>
      </c>
      <c r="AN5822" s="1" t="s">
        <v>5712</v>
      </c>
      <c r="AP5822" s="1" t="s">
        <v>5712</v>
      </c>
      <c r="AR5822" s="1" t="s">
        <v>5712</v>
      </c>
      <c r="AT5822" s="1" t="s">
        <v>5712</v>
      </c>
      <c r="AV5822" s="1" t="s">
        <v>2154</v>
      </c>
    </row>
    <row r="5823" spans="1:52" x14ac:dyDescent="0.35">
      <c r="A5823" s="1" t="s">
        <v>19045</v>
      </c>
      <c r="B5823" s="1" t="s">
        <v>18287</v>
      </c>
      <c r="C5823" s="1" t="s">
        <v>41</v>
      </c>
      <c r="D5823">
        <v>25</v>
      </c>
      <c r="E5823" s="1" t="s">
        <v>57</v>
      </c>
      <c r="F5823" s="1" t="s">
        <v>107</v>
      </c>
      <c r="G5823" s="1" t="s">
        <v>44</v>
      </c>
      <c r="H5823" s="1" t="s">
        <v>109</v>
      </c>
      <c r="I5823" s="1" t="s">
        <v>110</v>
      </c>
      <c r="J5823" s="1" t="s">
        <v>80</v>
      </c>
      <c r="K5823" s="1" t="s">
        <v>48</v>
      </c>
      <c r="L5823" s="1" t="s">
        <v>48</v>
      </c>
      <c r="M5823" s="1" t="s">
        <v>48</v>
      </c>
      <c r="N5823" s="1" t="s">
        <v>48</v>
      </c>
      <c r="O5823" s="1" t="s">
        <v>48</v>
      </c>
      <c r="P5823" s="1" t="s">
        <v>48</v>
      </c>
      <c r="Q5823" s="1" t="s">
        <v>48</v>
      </c>
      <c r="R5823" s="1" t="s">
        <v>48</v>
      </c>
      <c r="S5823" s="1" t="s">
        <v>48</v>
      </c>
      <c r="T5823" s="1" t="s">
        <v>48</v>
      </c>
      <c r="U5823" s="1" t="s">
        <v>48</v>
      </c>
      <c r="V5823" s="1" t="s">
        <v>48</v>
      </c>
      <c r="W5823" s="1" t="s">
        <v>49</v>
      </c>
      <c r="X5823" s="1" t="s">
        <v>62</v>
      </c>
      <c r="AC5823" s="1" t="s">
        <v>5712</v>
      </c>
      <c r="AD5823" s="1" t="s">
        <v>5712</v>
      </c>
      <c r="AK5823" s="1" t="s">
        <v>55</v>
      </c>
      <c r="AN5823" s="1" t="s">
        <v>5712</v>
      </c>
      <c r="AP5823" s="1" t="s">
        <v>5712</v>
      </c>
      <c r="AR5823" s="1" t="s">
        <v>5712</v>
      </c>
      <c r="AT5823" s="1" t="s">
        <v>5712</v>
      </c>
      <c r="AV5823" s="1" t="s">
        <v>2155</v>
      </c>
    </row>
    <row r="5824" spans="1:52" x14ac:dyDescent="0.35">
      <c r="A5824" s="1" t="s">
        <v>19046</v>
      </c>
      <c r="B5824" s="1" t="s">
        <v>18287</v>
      </c>
      <c r="C5824" s="1" t="s">
        <v>71</v>
      </c>
      <c r="D5824">
        <v>65</v>
      </c>
      <c r="E5824" s="1" t="s">
        <v>65</v>
      </c>
      <c r="F5824" s="1" t="s">
        <v>43</v>
      </c>
      <c r="G5824" s="1" t="s">
        <v>98</v>
      </c>
      <c r="H5824" s="1" t="s">
        <v>60</v>
      </c>
      <c r="I5824" s="1" t="s">
        <v>125</v>
      </c>
      <c r="J5824" s="1" t="s">
        <v>47</v>
      </c>
      <c r="K5824" s="1" t="s">
        <v>49</v>
      </c>
      <c r="L5824" s="1" t="s">
        <v>48</v>
      </c>
      <c r="M5824" s="1" t="s">
        <v>48</v>
      </c>
      <c r="N5824" s="1" t="s">
        <v>48</v>
      </c>
      <c r="O5824" s="1" t="s">
        <v>48</v>
      </c>
      <c r="P5824" s="1" t="s">
        <v>48</v>
      </c>
      <c r="Q5824" s="1" t="s">
        <v>48</v>
      </c>
      <c r="R5824" s="1" t="s">
        <v>48</v>
      </c>
      <c r="S5824" s="1" t="s">
        <v>48</v>
      </c>
      <c r="T5824" s="1" t="s">
        <v>49</v>
      </c>
      <c r="U5824" s="1" t="s">
        <v>48</v>
      </c>
      <c r="V5824" s="1" t="s">
        <v>48</v>
      </c>
      <c r="W5824" s="1" t="s">
        <v>48</v>
      </c>
      <c r="X5824" s="1" t="s">
        <v>116</v>
      </c>
      <c r="Y5824" s="1" t="s">
        <v>2156</v>
      </c>
      <c r="AC5824" s="1" t="s">
        <v>5712</v>
      </c>
      <c r="AD5824" s="1" t="s">
        <v>5712</v>
      </c>
      <c r="AK5824" s="1" t="s">
        <v>77</v>
      </c>
      <c r="AN5824" s="1" t="s">
        <v>5712</v>
      </c>
      <c r="AP5824" s="1" t="s">
        <v>5712</v>
      </c>
      <c r="AR5824" s="1" t="s">
        <v>5712</v>
      </c>
      <c r="AT5824" s="1" t="s">
        <v>5712</v>
      </c>
      <c r="AV5824" s="1" t="s">
        <v>2157</v>
      </c>
    </row>
    <row r="5825" spans="1:50" x14ac:dyDescent="0.35">
      <c r="A5825" s="1" t="s">
        <v>19047</v>
      </c>
      <c r="B5825" s="1" t="s">
        <v>18287</v>
      </c>
      <c r="C5825" s="1" t="s">
        <v>41</v>
      </c>
      <c r="D5825">
        <v>19</v>
      </c>
      <c r="E5825" s="1" t="s">
        <v>57</v>
      </c>
      <c r="F5825" s="1" t="s">
        <v>58</v>
      </c>
      <c r="G5825" s="1" t="s">
        <v>59</v>
      </c>
      <c r="H5825" s="1" t="s">
        <v>45</v>
      </c>
      <c r="I5825" s="1" t="s">
        <v>113</v>
      </c>
      <c r="J5825" s="1" t="s">
        <v>80</v>
      </c>
      <c r="K5825" s="1" t="s">
        <v>48</v>
      </c>
      <c r="L5825" s="1" t="s">
        <v>48</v>
      </c>
      <c r="M5825" s="1" t="s">
        <v>48</v>
      </c>
      <c r="N5825" s="1" t="s">
        <v>48</v>
      </c>
      <c r="O5825" s="1" t="s">
        <v>48</v>
      </c>
      <c r="P5825" s="1" t="s">
        <v>48</v>
      </c>
      <c r="Q5825" s="1" t="s">
        <v>48</v>
      </c>
      <c r="R5825" s="1" t="s">
        <v>48</v>
      </c>
      <c r="S5825" s="1" t="s">
        <v>48</v>
      </c>
      <c r="T5825" s="1" t="s">
        <v>49</v>
      </c>
      <c r="U5825" s="1" t="s">
        <v>48</v>
      </c>
      <c r="V5825" s="1" t="s">
        <v>48</v>
      </c>
      <c r="W5825" s="1" t="s">
        <v>48</v>
      </c>
      <c r="X5825" s="1" t="s">
        <v>51</v>
      </c>
      <c r="Y5825" s="1" t="s">
        <v>2158</v>
      </c>
      <c r="AC5825" s="1" t="s">
        <v>5712</v>
      </c>
      <c r="AD5825" s="1" t="s">
        <v>5712</v>
      </c>
      <c r="AK5825" s="1" t="s">
        <v>101</v>
      </c>
      <c r="AN5825" s="1" t="s">
        <v>5712</v>
      </c>
      <c r="AP5825" s="1" t="s">
        <v>5712</v>
      </c>
      <c r="AR5825" s="1" t="s">
        <v>5712</v>
      </c>
      <c r="AT5825" s="1" t="s">
        <v>5712</v>
      </c>
      <c r="AV5825" s="1" t="s">
        <v>2159</v>
      </c>
    </row>
    <row r="5826" spans="1:50" x14ac:dyDescent="0.35">
      <c r="A5826" s="1" t="s">
        <v>19048</v>
      </c>
      <c r="B5826" s="1" t="s">
        <v>18287</v>
      </c>
      <c r="C5826" s="1" t="s">
        <v>41</v>
      </c>
      <c r="D5826">
        <v>36</v>
      </c>
      <c r="E5826" s="1" t="s">
        <v>42</v>
      </c>
      <c r="F5826" s="1" t="s">
        <v>107</v>
      </c>
      <c r="G5826" s="1" t="s">
        <v>85</v>
      </c>
      <c r="H5826" s="1" t="s">
        <v>109</v>
      </c>
      <c r="I5826" s="1" t="s">
        <v>61</v>
      </c>
      <c r="J5826" s="1" t="s">
        <v>80</v>
      </c>
      <c r="K5826" s="1" t="s">
        <v>48</v>
      </c>
      <c r="L5826" s="1" t="s">
        <v>48</v>
      </c>
      <c r="M5826" s="1" t="s">
        <v>48</v>
      </c>
      <c r="N5826" s="1" t="s">
        <v>48</v>
      </c>
      <c r="O5826" s="1" t="s">
        <v>48</v>
      </c>
      <c r="P5826" s="1" t="s">
        <v>48</v>
      </c>
      <c r="Q5826" s="1" t="s">
        <v>48</v>
      </c>
      <c r="R5826" s="1" t="s">
        <v>48</v>
      </c>
      <c r="S5826" s="1" t="s">
        <v>48</v>
      </c>
      <c r="T5826" s="1" t="s">
        <v>48</v>
      </c>
      <c r="U5826" s="1" t="s">
        <v>49</v>
      </c>
      <c r="V5826" s="1" t="s">
        <v>48</v>
      </c>
      <c r="W5826" s="1" t="s">
        <v>48</v>
      </c>
      <c r="X5826" s="1" t="s">
        <v>62</v>
      </c>
      <c r="AC5826" s="1" t="s">
        <v>5712</v>
      </c>
      <c r="AD5826" s="1" t="s">
        <v>5712</v>
      </c>
      <c r="AK5826" s="1" t="s">
        <v>77</v>
      </c>
      <c r="AN5826" s="1" t="s">
        <v>5712</v>
      </c>
      <c r="AP5826" s="1" t="s">
        <v>5712</v>
      </c>
      <c r="AR5826" s="1" t="s">
        <v>5712</v>
      </c>
      <c r="AT5826" s="1" t="s">
        <v>5712</v>
      </c>
      <c r="AV5826" s="1" t="s">
        <v>2160</v>
      </c>
    </row>
    <row r="5827" spans="1:50" x14ac:dyDescent="0.35">
      <c r="A5827" s="1" t="s">
        <v>19049</v>
      </c>
      <c r="B5827" s="1" t="s">
        <v>18287</v>
      </c>
      <c r="C5827" s="1" t="s">
        <v>71</v>
      </c>
      <c r="D5827">
        <v>34</v>
      </c>
      <c r="E5827" s="1" t="s">
        <v>57</v>
      </c>
      <c r="F5827" s="1" t="s">
        <v>58</v>
      </c>
      <c r="G5827" s="1" t="s">
        <v>44</v>
      </c>
      <c r="H5827" s="1" t="s">
        <v>45</v>
      </c>
      <c r="I5827" s="1" t="s">
        <v>99</v>
      </c>
      <c r="J5827" s="1" t="s">
        <v>80</v>
      </c>
      <c r="K5827" s="1" t="s">
        <v>48</v>
      </c>
      <c r="L5827" s="1" t="s">
        <v>48</v>
      </c>
      <c r="M5827" s="1" t="s">
        <v>48</v>
      </c>
      <c r="N5827" s="1" t="s">
        <v>48</v>
      </c>
      <c r="O5827" s="1" t="s">
        <v>48</v>
      </c>
      <c r="P5827" s="1" t="s">
        <v>48</v>
      </c>
      <c r="Q5827" s="1" t="s">
        <v>48</v>
      </c>
      <c r="R5827" s="1" t="s">
        <v>48</v>
      </c>
      <c r="S5827" s="1" t="s">
        <v>48</v>
      </c>
      <c r="T5827" s="1" t="s">
        <v>48</v>
      </c>
      <c r="U5827" s="1" t="s">
        <v>48</v>
      </c>
      <c r="V5827" s="1" t="s">
        <v>49</v>
      </c>
      <c r="W5827" s="1" t="s">
        <v>48</v>
      </c>
      <c r="X5827" s="1" t="s">
        <v>51</v>
      </c>
      <c r="Y5827" s="1" t="s">
        <v>2161</v>
      </c>
      <c r="Z5827" s="1" t="s">
        <v>2162</v>
      </c>
      <c r="AA5827" s="1" t="s">
        <v>2162</v>
      </c>
      <c r="AC5827" s="1" t="s">
        <v>53</v>
      </c>
      <c r="AD5827" s="1" t="s">
        <v>5712</v>
      </c>
      <c r="AK5827" s="1" t="s">
        <v>63</v>
      </c>
      <c r="AN5827" s="1" t="s">
        <v>5712</v>
      </c>
      <c r="AP5827" s="1" t="s">
        <v>5712</v>
      </c>
      <c r="AR5827" s="1" t="s">
        <v>5712</v>
      </c>
      <c r="AT5827" s="1" t="s">
        <v>5712</v>
      </c>
      <c r="AV5827" s="1" t="s">
        <v>2163</v>
      </c>
    </row>
    <row r="5828" spans="1:50" x14ac:dyDescent="0.35">
      <c r="A5828" s="1" t="s">
        <v>19050</v>
      </c>
      <c r="B5828" s="1" t="s">
        <v>18287</v>
      </c>
      <c r="C5828" s="1" t="s">
        <v>41</v>
      </c>
      <c r="D5828">
        <v>40</v>
      </c>
      <c r="E5828" s="1" t="s">
        <v>42</v>
      </c>
      <c r="F5828" s="1" t="s">
        <v>107</v>
      </c>
      <c r="G5828" s="1" t="s">
        <v>44</v>
      </c>
      <c r="H5828" s="1" t="s">
        <v>45</v>
      </c>
      <c r="I5828" s="1" t="s">
        <v>74</v>
      </c>
      <c r="J5828" s="1" t="s">
        <v>47</v>
      </c>
      <c r="K5828" s="1" t="s">
        <v>48</v>
      </c>
      <c r="L5828" s="1" t="s">
        <v>48</v>
      </c>
      <c r="M5828" s="1" t="s">
        <v>49</v>
      </c>
      <c r="N5828" s="1" t="s">
        <v>48</v>
      </c>
      <c r="O5828" s="1" t="s">
        <v>48</v>
      </c>
      <c r="P5828" s="1" t="s">
        <v>48</v>
      </c>
      <c r="Q5828" s="1" t="s">
        <v>48</v>
      </c>
      <c r="R5828" s="1" t="s">
        <v>48</v>
      </c>
      <c r="S5828" s="1" t="s">
        <v>48</v>
      </c>
      <c r="T5828" s="1" t="s">
        <v>48</v>
      </c>
      <c r="U5828" s="1" t="s">
        <v>48</v>
      </c>
      <c r="V5828" s="1" t="s">
        <v>48</v>
      </c>
      <c r="W5828" s="1" t="s">
        <v>49</v>
      </c>
      <c r="X5828" s="1" t="s">
        <v>116</v>
      </c>
      <c r="Y5828" s="1" t="s">
        <v>2164</v>
      </c>
      <c r="AC5828" s="1" t="s">
        <v>5712</v>
      </c>
      <c r="AD5828" s="1" t="s">
        <v>5712</v>
      </c>
      <c r="AK5828" s="1" t="s">
        <v>63</v>
      </c>
      <c r="AN5828" s="1" t="s">
        <v>5712</v>
      </c>
      <c r="AP5828" s="1" t="s">
        <v>5712</v>
      </c>
      <c r="AR5828" s="1" t="s">
        <v>5712</v>
      </c>
      <c r="AT5828" s="1" t="s">
        <v>5712</v>
      </c>
      <c r="AV5828" s="1" t="s">
        <v>2165</v>
      </c>
    </row>
    <row r="5829" spans="1:50" x14ac:dyDescent="0.35">
      <c r="A5829" s="1" t="s">
        <v>19051</v>
      </c>
      <c r="B5829" s="1" t="s">
        <v>18287</v>
      </c>
      <c r="C5829" s="1" t="s">
        <v>71</v>
      </c>
      <c r="D5829">
        <v>30</v>
      </c>
      <c r="E5829" s="1" t="s">
        <v>57</v>
      </c>
      <c r="F5829" s="1" t="s">
        <v>58</v>
      </c>
      <c r="G5829" s="1" t="s">
        <v>85</v>
      </c>
      <c r="H5829" s="1" t="s">
        <v>45</v>
      </c>
      <c r="I5829" s="1" t="s">
        <v>113</v>
      </c>
      <c r="J5829" s="1" t="s">
        <v>80</v>
      </c>
      <c r="K5829" s="1" t="s">
        <v>48</v>
      </c>
      <c r="L5829" s="1" t="s">
        <v>48</v>
      </c>
      <c r="M5829" s="1" t="s">
        <v>48</v>
      </c>
      <c r="N5829" s="1" t="s">
        <v>48</v>
      </c>
      <c r="O5829" s="1" t="s">
        <v>48</v>
      </c>
      <c r="P5829" s="1" t="s">
        <v>48</v>
      </c>
      <c r="Q5829" s="1" t="s">
        <v>48</v>
      </c>
      <c r="R5829" s="1" t="s">
        <v>48</v>
      </c>
      <c r="S5829" s="1" t="s">
        <v>48</v>
      </c>
      <c r="T5829" s="1" t="s">
        <v>48</v>
      </c>
      <c r="U5829" s="1" t="s">
        <v>49</v>
      </c>
      <c r="V5829" s="1" t="s">
        <v>48</v>
      </c>
      <c r="W5829" s="1" t="s">
        <v>48</v>
      </c>
      <c r="X5829" s="1" t="s">
        <v>116</v>
      </c>
      <c r="Y5829" s="1" t="s">
        <v>2166</v>
      </c>
      <c r="AC5829" s="1" t="s">
        <v>5712</v>
      </c>
      <c r="AD5829" s="1" t="s">
        <v>5712</v>
      </c>
      <c r="AK5829" s="1" t="s">
        <v>55</v>
      </c>
      <c r="AN5829" s="1" t="s">
        <v>81</v>
      </c>
      <c r="AP5829" s="1" t="s">
        <v>5712</v>
      </c>
      <c r="AR5829" s="1" t="s">
        <v>5712</v>
      </c>
      <c r="AT5829" s="1" t="s">
        <v>82</v>
      </c>
      <c r="AU5829" s="1" t="s">
        <v>2167</v>
      </c>
      <c r="AV5829" s="1" t="s">
        <v>2168</v>
      </c>
    </row>
    <row r="5830" spans="1:50" x14ac:dyDescent="0.35">
      <c r="A5830" s="1" t="s">
        <v>19052</v>
      </c>
      <c r="B5830" s="1" t="s">
        <v>18287</v>
      </c>
      <c r="C5830" s="1" t="s">
        <v>71</v>
      </c>
      <c r="D5830">
        <v>30</v>
      </c>
      <c r="E5830" s="1" t="s">
        <v>57</v>
      </c>
      <c r="F5830" s="1" t="s">
        <v>58</v>
      </c>
      <c r="G5830" s="1" t="s">
        <v>85</v>
      </c>
      <c r="H5830" s="1" t="s">
        <v>45</v>
      </c>
      <c r="I5830" s="1" t="s">
        <v>113</v>
      </c>
      <c r="J5830" s="1" t="s">
        <v>80</v>
      </c>
      <c r="K5830" s="1" t="s">
        <v>48</v>
      </c>
      <c r="L5830" s="1" t="s">
        <v>48</v>
      </c>
      <c r="M5830" s="1" t="s">
        <v>48</v>
      </c>
      <c r="N5830" s="1" t="s">
        <v>48</v>
      </c>
      <c r="O5830" s="1" t="s">
        <v>48</v>
      </c>
      <c r="P5830" s="1" t="s">
        <v>48</v>
      </c>
      <c r="Q5830" s="1" t="s">
        <v>48</v>
      </c>
      <c r="R5830" s="1" t="s">
        <v>48</v>
      </c>
      <c r="S5830" s="1" t="s">
        <v>48</v>
      </c>
      <c r="T5830" s="1" t="s">
        <v>48</v>
      </c>
      <c r="U5830" s="1" t="s">
        <v>49</v>
      </c>
      <c r="V5830" s="1" t="s">
        <v>48</v>
      </c>
      <c r="W5830" s="1" t="s">
        <v>48</v>
      </c>
      <c r="X5830" s="1" t="s">
        <v>116</v>
      </c>
      <c r="Y5830" s="1" t="s">
        <v>2169</v>
      </c>
      <c r="AC5830" s="1" t="s">
        <v>5712</v>
      </c>
      <c r="AD5830" s="1" t="s">
        <v>5712</v>
      </c>
      <c r="AK5830" s="1" t="s">
        <v>55</v>
      </c>
      <c r="AN5830" s="1" t="s">
        <v>5712</v>
      </c>
      <c r="AP5830" s="1" t="s">
        <v>5712</v>
      </c>
      <c r="AR5830" s="1" t="s">
        <v>5712</v>
      </c>
      <c r="AT5830" s="1" t="s">
        <v>5712</v>
      </c>
      <c r="AV5830" s="1" t="s">
        <v>2170</v>
      </c>
    </row>
    <row r="5831" spans="1:50" x14ac:dyDescent="0.35">
      <c r="A5831" s="1" t="s">
        <v>19053</v>
      </c>
      <c r="B5831" s="1" t="s">
        <v>18287</v>
      </c>
      <c r="C5831" s="1" t="s">
        <v>71</v>
      </c>
      <c r="D5831">
        <v>65</v>
      </c>
      <c r="E5831" s="1" t="s">
        <v>65</v>
      </c>
      <c r="F5831" s="1" t="s">
        <v>66</v>
      </c>
      <c r="G5831" s="1" t="s">
        <v>44</v>
      </c>
      <c r="H5831" s="1" t="s">
        <v>45</v>
      </c>
      <c r="I5831" s="1" t="s">
        <v>113</v>
      </c>
      <c r="J5831" s="1" t="s">
        <v>80</v>
      </c>
      <c r="K5831" s="1" t="s">
        <v>48</v>
      </c>
      <c r="L5831" s="1" t="s">
        <v>48</v>
      </c>
      <c r="M5831" s="1" t="s">
        <v>48</v>
      </c>
      <c r="N5831" s="1" t="s">
        <v>48</v>
      </c>
      <c r="O5831" s="1" t="s">
        <v>48</v>
      </c>
      <c r="P5831" s="1" t="s">
        <v>48</v>
      </c>
      <c r="Q5831" s="1" t="s">
        <v>48</v>
      </c>
      <c r="R5831" s="1" t="s">
        <v>48</v>
      </c>
      <c r="S5831" s="1" t="s">
        <v>48</v>
      </c>
      <c r="T5831" s="1" t="s">
        <v>48</v>
      </c>
      <c r="U5831" s="1" t="s">
        <v>48</v>
      </c>
      <c r="V5831" s="1" t="s">
        <v>49</v>
      </c>
      <c r="W5831" s="1" t="s">
        <v>48</v>
      </c>
      <c r="X5831" s="1" t="s">
        <v>62</v>
      </c>
      <c r="AC5831" s="1" t="s">
        <v>5712</v>
      </c>
      <c r="AD5831" s="1" t="s">
        <v>5712</v>
      </c>
      <c r="AK5831" s="1" t="s">
        <v>77</v>
      </c>
      <c r="AN5831" s="1" t="s">
        <v>5712</v>
      </c>
      <c r="AP5831" s="1" t="s">
        <v>5712</v>
      </c>
      <c r="AR5831" s="1" t="s">
        <v>5712</v>
      </c>
      <c r="AT5831" s="1" t="s">
        <v>5712</v>
      </c>
      <c r="AV5831" s="1" t="s">
        <v>2171</v>
      </c>
    </row>
    <row r="5832" spans="1:50" x14ac:dyDescent="0.35">
      <c r="A5832" s="1" t="s">
        <v>19054</v>
      </c>
      <c r="B5832" s="1" t="s">
        <v>18287</v>
      </c>
      <c r="C5832" s="1" t="s">
        <v>71</v>
      </c>
      <c r="D5832">
        <v>19</v>
      </c>
      <c r="E5832" s="1" t="s">
        <v>57</v>
      </c>
      <c r="F5832" s="1" t="s">
        <v>58</v>
      </c>
      <c r="G5832" s="1" t="s">
        <v>44</v>
      </c>
      <c r="H5832" s="1" t="s">
        <v>79</v>
      </c>
      <c r="I5832" s="1" t="s">
        <v>113</v>
      </c>
      <c r="J5832" s="1" t="s">
        <v>80</v>
      </c>
      <c r="K5832" s="1" t="s">
        <v>48</v>
      </c>
      <c r="L5832" s="1" t="s">
        <v>48</v>
      </c>
      <c r="M5832" s="1" t="s">
        <v>48</v>
      </c>
      <c r="N5832" s="1" t="s">
        <v>48</v>
      </c>
      <c r="O5832" s="1" t="s">
        <v>48</v>
      </c>
      <c r="P5832" s="1" t="s">
        <v>48</v>
      </c>
      <c r="Q5832" s="1" t="s">
        <v>48</v>
      </c>
      <c r="R5832" s="1" t="s">
        <v>48</v>
      </c>
      <c r="S5832" s="1" t="s">
        <v>48</v>
      </c>
      <c r="T5832" s="1" t="s">
        <v>48</v>
      </c>
      <c r="U5832" s="1" t="s">
        <v>49</v>
      </c>
      <c r="V5832" s="1" t="s">
        <v>48</v>
      </c>
      <c r="W5832" s="1" t="s">
        <v>48</v>
      </c>
      <c r="X5832" s="1" t="s">
        <v>62</v>
      </c>
      <c r="AC5832" s="1" t="s">
        <v>5712</v>
      </c>
      <c r="AD5832" s="1" t="s">
        <v>5712</v>
      </c>
      <c r="AK5832" s="1" t="s">
        <v>55</v>
      </c>
      <c r="AN5832" s="1" t="s">
        <v>5712</v>
      </c>
      <c r="AP5832" s="1" t="s">
        <v>5712</v>
      </c>
      <c r="AR5832" s="1" t="s">
        <v>5712</v>
      </c>
      <c r="AT5832" s="1" t="s">
        <v>5712</v>
      </c>
      <c r="AV5832" s="1" t="s">
        <v>2172</v>
      </c>
    </row>
    <row r="5833" spans="1:50" x14ac:dyDescent="0.35">
      <c r="A5833" s="1" t="s">
        <v>19055</v>
      </c>
      <c r="B5833" s="1" t="s">
        <v>18287</v>
      </c>
      <c r="C5833" s="1" t="s">
        <v>41</v>
      </c>
      <c r="D5833">
        <v>35</v>
      </c>
      <c r="E5833" s="1" t="s">
        <v>42</v>
      </c>
      <c r="F5833" s="1" t="s">
        <v>107</v>
      </c>
      <c r="G5833" s="1" t="s">
        <v>85</v>
      </c>
      <c r="H5833" s="1" t="s">
        <v>45</v>
      </c>
      <c r="I5833" s="1" t="s">
        <v>74</v>
      </c>
      <c r="J5833" s="1" t="s">
        <v>80</v>
      </c>
      <c r="K5833" s="1" t="s">
        <v>48</v>
      </c>
      <c r="L5833" s="1" t="s">
        <v>48</v>
      </c>
      <c r="M5833" s="1" t="s">
        <v>48</v>
      </c>
      <c r="N5833" s="1" t="s">
        <v>48</v>
      </c>
      <c r="O5833" s="1" t="s">
        <v>48</v>
      </c>
      <c r="P5833" s="1" t="s">
        <v>48</v>
      </c>
      <c r="Q5833" s="1" t="s">
        <v>48</v>
      </c>
      <c r="R5833" s="1" t="s">
        <v>48</v>
      </c>
      <c r="S5833" s="1" t="s">
        <v>48</v>
      </c>
      <c r="T5833" s="1" t="s">
        <v>48</v>
      </c>
      <c r="U5833" s="1" t="s">
        <v>49</v>
      </c>
      <c r="V5833" s="1" t="s">
        <v>48</v>
      </c>
      <c r="W5833" s="1" t="s">
        <v>48</v>
      </c>
      <c r="X5833" s="1" t="s">
        <v>116</v>
      </c>
      <c r="Y5833" s="1" t="s">
        <v>2173</v>
      </c>
      <c r="AC5833" s="1" t="s">
        <v>5712</v>
      </c>
      <c r="AD5833" s="1" t="s">
        <v>5712</v>
      </c>
      <c r="AK5833" s="1" t="s">
        <v>55</v>
      </c>
      <c r="AN5833" s="1" t="s">
        <v>81</v>
      </c>
      <c r="AP5833" s="1" t="s">
        <v>81</v>
      </c>
      <c r="AR5833" s="1" t="s">
        <v>5712</v>
      </c>
      <c r="AT5833" s="1" t="s">
        <v>87</v>
      </c>
      <c r="AU5833" s="1" t="s">
        <v>2174</v>
      </c>
      <c r="AV5833" s="1" t="s">
        <v>2175</v>
      </c>
      <c r="AW5833" s="1" t="s">
        <v>2176</v>
      </c>
      <c r="AX5833" s="1" t="s">
        <v>2177</v>
      </c>
    </row>
    <row r="5834" spans="1:50" x14ac:dyDescent="0.35">
      <c r="A5834" s="1" t="s">
        <v>19056</v>
      </c>
      <c r="B5834" s="1" t="s">
        <v>18287</v>
      </c>
      <c r="C5834" s="1" t="s">
        <v>71</v>
      </c>
      <c r="D5834">
        <v>28</v>
      </c>
      <c r="E5834" s="1" t="s">
        <v>57</v>
      </c>
      <c r="F5834" s="1" t="s">
        <v>58</v>
      </c>
      <c r="G5834" s="1" t="s">
        <v>98</v>
      </c>
      <c r="H5834" s="1" t="s">
        <v>45</v>
      </c>
      <c r="I5834" s="1" t="s">
        <v>113</v>
      </c>
      <c r="J5834" s="1" t="s">
        <v>80</v>
      </c>
      <c r="K5834" s="1" t="s">
        <v>48</v>
      </c>
      <c r="L5834" s="1" t="s">
        <v>48</v>
      </c>
      <c r="M5834" s="1" t="s">
        <v>48</v>
      </c>
      <c r="N5834" s="1" t="s">
        <v>48</v>
      </c>
      <c r="O5834" s="1" t="s">
        <v>48</v>
      </c>
      <c r="P5834" s="1" t="s">
        <v>48</v>
      </c>
      <c r="Q5834" s="1" t="s">
        <v>48</v>
      </c>
      <c r="R5834" s="1" t="s">
        <v>48</v>
      </c>
      <c r="S5834" s="1" t="s">
        <v>48</v>
      </c>
      <c r="T5834" s="1" t="s">
        <v>48</v>
      </c>
      <c r="U5834" s="1" t="s">
        <v>49</v>
      </c>
      <c r="V5834" s="1" t="s">
        <v>48</v>
      </c>
      <c r="W5834" s="1" t="s">
        <v>48</v>
      </c>
      <c r="X5834" s="1" t="s">
        <v>116</v>
      </c>
      <c r="Y5834" s="1" t="s">
        <v>2178</v>
      </c>
      <c r="AC5834" s="1" t="s">
        <v>5712</v>
      </c>
      <c r="AD5834" s="1" t="s">
        <v>5712</v>
      </c>
      <c r="AK5834" s="1" t="s">
        <v>55</v>
      </c>
      <c r="AN5834" s="1" t="s">
        <v>5712</v>
      </c>
      <c r="AP5834" s="1" t="s">
        <v>81</v>
      </c>
      <c r="AR5834" s="1" t="s">
        <v>5712</v>
      </c>
      <c r="AT5834" s="1" t="s">
        <v>87</v>
      </c>
      <c r="AU5834" s="1" t="s">
        <v>2179</v>
      </c>
      <c r="AV5834" s="1" t="s">
        <v>2180</v>
      </c>
    </row>
    <row r="5835" spans="1:50" x14ac:dyDescent="0.35">
      <c r="A5835" s="1" t="s">
        <v>19057</v>
      </c>
      <c r="B5835" s="1" t="s">
        <v>18287</v>
      </c>
      <c r="C5835" s="1" t="s">
        <v>71</v>
      </c>
      <c r="D5835">
        <v>36</v>
      </c>
      <c r="E5835" s="1" t="s">
        <v>42</v>
      </c>
      <c r="F5835" s="1" t="s">
        <v>107</v>
      </c>
      <c r="G5835" s="1" t="s">
        <v>98</v>
      </c>
      <c r="H5835" s="1" t="s">
        <v>45</v>
      </c>
      <c r="I5835" s="1" t="s">
        <v>110</v>
      </c>
      <c r="J5835" s="1" t="s">
        <v>80</v>
      </c>
      <c r="K5835" s="1" t="s">
        <v>48</v>
      </c>
      <c r="L5835" s="1" t="s">
        <v>48</v>
      </c>
      <c r="M5835" s="1" t="s">
        <v>48</v>
      </c>
      <c r="N5835" s="1" t="s">
        <v>48</v>
      </c>
      <c r="O5835" s="1" t="s">
        <v>48</v>
      </c>
      <c r="P5835" s="1" t="s">
        <v>48</v>
      </c>
      <c r="Q5835" s="1" t="s">
        <v>48</v>
      </c>
      <c r="R5835" s="1" t="s">
        <v>48</v>
      </c>
      <c r="S5835" s="1" t="s">
        <v>48</v>
      </c>
      <c r="T5835" s="1" t="s">
        <v>48</v>
      </c>
      <c r="U5835" s="1" t="s">
        <v>49</v>
      </c>
      <c r="V5835" s="1" t="s">
        <v>48</v>
      </c>
      <c r="W5835" s="1" t="s">
        <v>48</v>
      </c>
      <c r="X5835" s="1" t="s">
        <v>75</v>
      </c>
      <c r="Y5835" s="1" t="s">
        <v>2181</v>
      </c>
      <c r="AC5835" s="1" t="s">
        <v>5712</v>
      </c>
      <c r="AD5835" s="1" t="s">
        <v>5712</v>
      </c>
      <c r="AK5835" s="1" t="s">
        <v>101</v>
      </c>
      <c r="AN5835" s="1" t="s">
        <v>131</v>
      </c>
      <c r="AO5835" s="1" t="s">
        <v>2182</v>
      </c>
      <c r="AP5835" s="1" t="s">
        <v>131</v>
      </c>
      <c r="AQ5835" s="1" t="s">
        <v>2183</v>
      </c>
      <c r="AR5835" s="1" t="s">
        <v>82</v>
      </c>
      <c r="AS5835" s="1" t="s">
        <v>2184</v>
      </c>
      <c r="AT5835" s="1" t="s">
        <v>5712</v>
      </c>
      <c r="AV5835" s="1" t="s">
        <v>2185</v>
      </c>
    </row>
    <row r="5836" spans="1:50" x14ac:dyDescent="0.35">
      <c r="A5836" s="1" t="s">
        <v>19058</v>
      </c>
      <c r="B5836" s="1" t="s">
        <v>18287</v>
      </c>
      <c r="C5836" s="1" t="s">
        <v>41</v>
      </c>
      <c r="D5836">
        <v>38</v>
      </c>
      <c r="E5836" s="1" t="s">
        <v>42</v>
      </c>
      <c r="F5836" s="1" t="s">
        <v>107</v>
      </c>
      <c r="G5836" s="1" t="s">
        <v>73</v>
      </c>
      <c r="H5836" s="1" t="s">
        <v>45</v>
      </c>
      <c r="I5836" s="1" t="s">
        <v>110</v>
      </c>
      <c r="J5836" s="1" t="s">
        <v>47</v>
      </c>
      <c r="K5836" s="1" t="s">
        <v>48</v>
      </c>
      <c r="L5836" s="1" t="s">
        <v>49</v>
      </c>
      <c r="M5836" s="1" t="s">
        <v>48</v>
      </c>
      <c r="N5836" s="1" t="s">
        <v>48</v>
      </c>
      <c r="O5836" s="1" t="s">
        <v>48</v>
      </c>
      <c r="P5836" s="1" t="s">
        <v>48</v>
      </c>
      <c r="Q5836" s="1" t="s">
        <v>48</v>
      </c>
      <c r="R5836" s="1" t="s">
        <v>48</v>
      </c>
      <c r="S5836" s="1" t="s">
        <v>48</v>
      </c>
      <c r="T5836" s="1" t="s">
        <v>48</v>
      </c>
      <c r="U5836" s="1" t="s">
        <v>48</v>
      </c>
      <c r="V5836" s="1" t="s">
        <v>48</v>
      </c>
      <c r="W5836" s="1" t="s">
        <v>48</v>
      </c>
      <c r="X5836" s="1" t="s">
        <v>62</v>
      </c>
      <c r="AC5836" s="1" t="s">
        <v>5712</v>
      </c>
      <c r="AD5836" s="1" t="s">
        <v>5712</v>
      </c>
      <c r="AK5836" s="1" t="s">
        <v>63</v>
      </c>
      <c r="AN5836" s="1" t="s">
        <v>5712</v>
      </c>
      <c r="AP5836" s="1" t="s">
        <v>131</v>
      </c>
      <c r="AQ5836" s="1" t="s">
        <v>539</v>
      </c>
      <c r="AR5836" s="1" t="s">
        <v>87</v>
      </c>
      <c r="AS5836" s="1" t="s">
        <v>539</v>
      </c>
      <c r="AT5836" s="1" t="s">
        <v>5712</v>
      </c>
      <c r="AV5836" s="1" t="s">
        <v>2186</v>
      </c>
      <c r="AX5836" s="1" t="s">
        <v>2187</v>
      </c>
    </row>
    <row r="5837" spans="1:50" x14ac:dyDescent="0.35">
      <c r="A5837" s="1" t="s">
        <v>19059</v>
      </c>
      <c r="B5837" s="1" t="s">
        <v>18287</v>
      </c>
      <c r="C5837" s="1" t="s">
        <v>71</v>
      </c>
      <c r="D5837">
        <v>41</v>
      </c>
      <c r="E5837" s="1" t="s">
        <v>42</v>
      </c>
      <c r="F5837" s="1" t="s">
        <v>107</v>
      </c>
      <c r="G5837" s="1" t="s">
        <v>85</v>
      </c>
      <c r="H5837" s="1" t="s">
        <v>45</v>
      </c>
      <c r="I5837" s="1" t="s">
        <v>99</v>
      </c>
      <c r="J5837" s="1" t="s">
        <v>80</v>
      </c>
      <c r="K5837" s="1" t="s">
        <v>48</v>
      </c>
      <c r="L5837" s="1" t="s">
        <v>48</v>
      </c>
      <c r="M5837" s="1" t="s">
        <v>48</v>
      </c>
      <c r="N5837" s="1" t="s">
        <v>48</v>
      </c>
      <c r="O5837" s="1" t="s">
        <v>48</v>
      </c>
      <c r="P5837" s="1" t="s">
        <v>48</v>
      </c>
      <c r="Q5837" s="1" t="s">
        <v>48</v>
      </c>
      <c r="R5837" s="1" t="s">
        <v>48</v>
      </c>
      <c r="S5837" s="1" t="s">
        <v>48</v>
      </c>
      <c r="T5837" s="1" t="s">
        <v>48</v>
      </c>
      <c r="U5837" s="1" t="s">
        <v>48</v>
      </c>
      <c r="V5837" s="1" t="s">
        <v>49</v>
      </c>
      <c r="W5837" s="1" t="s">
        <v>48</v>
      </c>
      <c r="X5837" s="1" t="s">
        <v>75</v>
      </c>
      <c r="Y5837" s="1" t="s">
        <v>2188</v>
      </c>
      <c r="AC5837" s="1" t="s">
        <v>5712</v>
      </c>
      <c r="AD5837" s="1" t="s">
        <v>5712</v>
      </c>
      <c r="AK5837" s="1" t="s">
        <v>55</v>
      </c>
      <c r="AN5837" s="1" t="s">
        <v>5712</v>
      </c>
      <c r="AP5837" s="1" t="s">
        <v>5712</v>
      </c>
      <c r="AR5837" s="1" t="s">
        <v>5712</v>
      </c>
      <c r="AT5837" s="1" t="s">
        <v>5712</v>
      </c>
      <c r="AV5837" s="1" t="s">
        <v>2189</v>
      </c>
    </row>
    <row r="5838" spans="1:50" x14ac:dyDescent="0.35">
      <c r="A5838" s="1" t="s">
        <v>19060</v>
      </c>
      <c r="B5838" s="1" t="s">
        <v>18287</v>
      </c>
      <c r="C5838" s="1" t="s">
        <v>41</v>
      </c>
      <c r="D5838">
        <v>50</v>
      </c>
      <c r="E5838" s="1" t="s">
        <v>42</v>
      </c>
      <c r="F5838" s="1" t="s">
        <v>72</v>
      </c>
      <c r="G5838" s="1" t="s">
        <v>73</v>
      </c>
      <c r="H5838" s="1" t="s">
        <v>45</v>
      </c>
      <c r="I5838" s="1" t="s">
        <v>113</v>
      </c>
      <c r="J5838" s="1" t="s">
        <v>80</v>
      </c>
      <c r="K5838" s="1" t="s">
        <v>48</v>
      </c>
      <c r="L5838" s="1" t="s">
        <v>48</v>
      </c>
      <c r="M5838" s="1" t="s">
        <v>48</v>
      </c>
      <c r="N5838" s="1" t="s">
        <v>48</v>
      </c>
      <c r="O5838" s="1" t="s">
        <v>48</v>
      </c>
      <c r="P5838" s="1" t="s">
        <v>48</v>
      </c>
      <c r="Q5838" s="1" t="s">
        <v>48</v>
      </c>
      <c r="R5838" s="1" t="s">
        <v>48</v>
      </c>
      <c r="S5838" s="1" t="s">
        <v>48</v>
      </c>
      <c r="T5838" s="1" t="s">
        <v>48</v>
      </c>
      <c r="U5838" s="1" t="s">
        <v>49</v>
      </c>
      <c r="V5838" s="1" t="s">
        <v>48</v>
      </c>
      <c r="W5838" s="1" t="s">
        <v>48</v>
      </c>
      <c r="X5838" s="1" t="s">
        <v>51</v>
      </c>
      <c r="Y5838" s="1" t="s">
        <v>2190</v>
      </c>
      <c r="AC5838" s="1" t="s">
        <v>5712</v>
      </c>
      <c r="AD5838" s="1" t="s">
        <v>5712</v>
      </c>
      <c r="AK5838" s="1" t="s">
        <v>77</v>
      </c>
      <c r="AN5838" s="1" t="s">
        <v>5712</v>
      </c>
      <c r="AP5838" s="1" t="s">
        <v>5712</v>
      </c>
      <c r="AR5838" s="1" t="s">
        <v>5712</v>
      </c>
      <c r="AT5838" s="1" t="s">
        <v>5712</v>
      </c>
      <c r="AV5838" s="1" t="s">
        <v>2191</v>
      </c>
      <c r="AW5838" s="1" t="s">
        <v>2192</v>
      </c>
      <c r="AX5838" s="1" t="s">
        <v>2193</v>
      </c>
    </row>
    <row r="5839" spans="1:50" x14ac:dyDescent="0.35">
      <c r="A5839" s="1" t="s">
        <v>19061</v>
      </c>
      <c r="B5839" s="1" t="s">
        <v>18287</v>
      </c>
      <c r="C5839" s="1" t="s">
        <v>41</v>
      </c>
      <c r="D5839">
        <v>35</v>
      </c>
      <c r="E5839" s="1" t="s">
        <v>42</v>
      </c>
      <c r="F5839" s="1" t="s">
        <v>107</v>
      </c>
      <c r="G5839" s="1" t="s">
        <v>59</v>
      </c>
      <c r="H5839" s="1" t="s">
        <v>109</v>
      </c>
      <c r="I5839" s="1" t="s">
        <v>68</v>
      </c>
      <c r="J5839" s="1" t="s">
        <v>47</v>
      </c>
      <c r="K5839" s="1" t="s">
        <v>49</v>
      </c>
      <c r="L5839" s="1" t="s">
        <v>48</v>
      </c>
      <c r="M5839" s="1" t="s">
        <v>48</v>
      </c>
      <c r="N5839" s="1" t="s">
        <v>48</v>
      </c>
      <c r="O5839" s="1" t="s">
        <v>48</v>
      </c>
      <c r="P5839" s="1" t="s">
        <v>48</v>
      </c>
      <c r="Q5839" s="1" t="s">
        <v>48</v>
      </c>
      <c r="R5839" s="1" t="s">
        <v>48</v>
      </c>
      <c r="S5839" s="1" t="s">
        <v>48</v>
      </c>
      <c r="T5839" s="1" t="s">
        <v>49</v>
      </c>
      <c r="U5839" s="1" t="s">
        <v>48</v>
      </c>
      <c r="V5839" s="1" t="s">
        <v>48</v>
      </c>
      <c r="W5839" s="1" t="s">
        <v>48</v>
      </c>
      <c r="X5839" s="1" t="s">
        <v>62</v>
      </c>
      <c r="AC5839" s="1" t="s">
        <v>5712</v>
      </c>
      <c r="AD5839" s="1" t="s">
        <v>5712</v>
      </c>
      <c r="AK5839" s="1" t="s">
        <v>77</v>
      </c>
      <c r="AN5839" s="1" t="s">
        <v>5712</v>
      </c>
      <c r="AP5839" s="1" t="s">
        <v>5712</v>
      </c>
      <c r="AR5839" s="1" t="s">
        <v>5712</v>
      </c>
      <c r="AT5839" s="1" t="s">
        <v>5712</v>
      </c>
      <c r="AV5839" s="1" t="s">
        <v>2194</v>
      </c>
    </row>
    <row r="5840" spans="1:50" x14ac:dyDescent="0.35">
      <c r="A5840" s="1" t="s">
        <v>19062</v>
      </c>
      <c r="B5840" s="1" t="s">
        <v>18287</v>
      </c>
      <c r="C5840" s="1" t="s">
        <v>41</v>
      </c>
      <c r="D5840">
        <v>30</v>
      </c>
      <c r="E5840" s="1" t="s">
        <v>57</v>
      </c>
      <c r="F5840" s="1" t="s">
        <v>58</v>
      </c>
      <c r="G5840" s="1" t="s">
        <v>85</v>
      </c>
      <c r="H5840" s="1" t="s">
        <v>45</v>
      </c>
      <c r="I5840" s="1" t="s">
        <v>74</v>
      </c>
      <c r="J5840" s="1" t="s">
        <v>80</v>
      </c>
      <c r="K5840" s="1" t="s">
        <v>48</v>
      </c>
      <c r="L5840" s="1" t="s">
        <v>48</v>
      </c>
      <c r="M5840" s="1" t="s">
        <v>48</v>
      </c>
      <c r="N5840" s="1" t="s">
        <v>48</v>
      </c>
      <c r="O5840" s="1" t="s">
        <v>48</v>
      </c>
      <c r="P5840" s="1" t="s">
        <v>48</v>
      </c>
      <c r="Q5840" s="1" t="s">
        <v>48</v>
      </c>
      <c r="R5840" s="1" t="s">
        <v>48</v>
      </c>
      <c r="S5840" s="1" t="s">
        <v>48</v>
      </c>
      <c r="T5840" s="1" t="s">
        <v>49</v>
      </c>
      <c r="U5840" s="1" t="s">
        <v>48</v>
      </c>
      <c r="V5840" s="1" t="s">
        <v>48</v>
      </c>
      <c r="W5840" s="1" t="s">
        <v>48</v>
      </c>
      <c r="X5840" s="1" t="s">
        <v>62</v>
      </c>
      <c r="AC5840" s="1" t="s">
        <v>5712</v>
      </c>
      <c r="AD5840" s="1" t="s">
        <v>5712</v>
      </c>
      <c r="AK5840" s="1" t="s">
        <v>77</v>
      </c>
      <c r="AN5840" s="1" t="s">
        <v>5712</v>
      </c>
      <c r="AP5840" s="1" t="s">
        <v>5712</v>
      </c>
      <c r="AR5840" s="1" t="s">
        <v>5712</v>
      </c>
      <c r="AT5840" s="1" t="s">
        <v>5712</v>
      </c>
      <c r="AV5840" s="1" t="s">
        <v>2195</v>
      </c>
      <c r="AW5840" s="1" t="s">
        <v>2196</v>
      </c>
      <c r="AX5840" s="1" t="s">
        <v>2197</v>
      </c>
    </row>
    <row r="5841" spans="1:50" x14ac:dyDescent="0.35">
      <c r="A5841" s="1" t="s">
        <v>19063</v>
      </c>
      <c r="B5841" s="1" t="s">
        <v>18287</v>
      </c>
      <c r="C5841" s="1" t="s">
        <v>71</v>
      </c>
      <c r="D5841">
        <v>50</v>
      </c>
      <c r="E5841" s="1" t="s">
        <v>42</v>
      </c>
      <c r="F5841" s="1" t="s">
        <v>72</v>
      </c>
      <c r="G5841" s="1" t="s">
        <v>98</v>
      </c>
      <c r="H5841" s="1" t="s">
        <v>79</v>
      </c>
      <c r="I5841" s="1" t="s">
        <v>99</v>
      </c>
      <c r="J5841" s="1" t="s">
        <v>80</v>
      </c>
      <c r="K5841" s="1" t="s">
        <v>48</v>
      </c>
      <c r="L5841" s="1" t="s">
        <v>48</v>
      </c>
      <c r="M5841" s="1" t="s">
        <v>48</v>
      </c>
      <c r="N5841" s="1" t="s">
        <v>48</v>
      </c>
      <c r="O5841" s="1" t="s">
        <v>48</v>
      </c>
      <c r="P5841" s="1" t="s">
        <v>48</v>
      </c>
      <c r="Q5841" s="1" t="s">
        <v>48</v>
      </c>
      <c r="R5841" s="1" t="s">
        <v>48</v>
      </c>
      <c r="S5841" s="1" t="s">
        <v>48</v>
      </c>
      <c r="T5841" s="1" t="s">
        <v>49</v>
      </c>
      <c r="U5841" s="1" t="s">
        <v>48</v>
      </c>
      <c r="V5841" s="1" t="s">
        <v>48</v>
      </c>
      <c r="W5841" s="1" t="s">
        <v>48</v>
      </c>
      <c r="X5841" s="1" t="s">
        <v>75</v>
      </c>
      <c r="Y5841" s="1" t="s">
        <v>2198</v>
      </c>
      <c r="AC5841" s="1" t="s">
        <v>5712</v>
      </c>
      <c r="AD5841" s="1" t="s">
        <v>5712</v>
      </c>
      <c r="AK5841" s="1" t="s">
        <v>63</v>
      </c>
      <c r="AN5841" s="1" t="s">
        <v>5712</v>
      </c>
      <c r="AP5841" s="1" t="s">
        <v>5712</v>
      </c>
      <c r="AR5841" s="1" t="s">
        <v>5712</v>
      </c>
      <c r="AT5841" s="1" t="s">
        <v>5712</v>
      </c>
      <c r="AV5841" s="1" t="s">
        <v>2199</v>
      </c>
    </row>
    <row r="5842" spans="1:50" x14ac:dyDescent="0.35">
      <c r="A5842" s="1" t="s">
        <v>19064</v>
      </c>
      <c r="B5842" s="1" t="s">
        <v>18287</v>
      </c>
      <c r="C5842" s="1" t="s">
        <v>71</v>
      </c>
      <c r="D5842">
        <v>19</v>
      </c>
      <c r="E5842" s="1" t="s">
        <v>57</v>
      </c>
      <c r="F5842" s="1" t="s">
        <v>58</v>
      </c>
      <c r="G5842" s="1" t="s">
        <v>44</v>
      </c>
      <c r="H5842" s="1" t="s">
        <v>112</v>
      </c>
      <c r="I5842" s="1" t="s">
        <v>61</v>
      </c>
      <c r="J5842" s="1" t="s">
        <v>80</v>
      </c>
      <c r="K5842" s="1" t="s">
        <v>48</v>
      </c>
      <c r="L5842" s="1" t="s">
        <v>48</v>
      </c>
      <c r="M5842" s="1" t="s">
        <v>48</v>
      </c>
      <c r="N5842" s="1" t="s">
        <v>48</v>
      </c>
      <c r="O5842" s="1" t="s">
        <v>48</v>
      </c>
      <c r="P5842" s="1" t="s">
        <v>49</v>
      </c>
      <c r="Q5842" s="1" t="s">
        <v>48</v>
      </c>
      <c r="R5842" s="1" t="s">
        <v>48</v>
      </c>
      <c r="S5842" s="1" t="s">
        <v>48</v>
      </c>
      <c r="T5842" s="1" t="s">
        <v>48</v>
      </c>
      <c r="U5842" s="1" t="s">
        <v>48</v>
      </c>
      <c r="V5842" s="1" t="s">
        <v>48</v>
      </c>
      <c r="W5842" s="1" t="s">
        <v>48</v>
      </c>
      <c r="X5842" s="1" t="s">
        <v>62</v>
      </c>
      <c r="AC5842" s="1" t="s">
        <v>5712</v>
      </c>
      <c r="AD5842" s="1" t="s">
        <v>5712</v>
      </c>
      <c r="AK5842" s="1" t="s">
        <v>101</v>
      </c>
      <c r="AN5842" s="1" t="s">
        <v>5712</v>
      </c>
      <c r="AP5842" s="1" t="s">
        <v>5712</v>
      </c>
      <c r="AR5842" s="1" t="s">
        <v>5712</v>
      </c>
      <c r="AT5842" s="1" t="s">
        <v>5712</v>
      </c>
      <c r="AV5842" s="1" t="s">
        <v>2200</v>
      </c>
    </row>
    <row r="5843" spans="1:50" x14ac:dyDescent="0.35">
      <c r="A5843" s="1" t="s">
        <v>19065</v>
      </c>
      <c r="B5843" s="1" t="s">
        <v>18287</v>
      </c>
      <c r="C5843" s="1" t="s">
        <v>71</v>
      </c>
      <c r="D5843">
        <v>51</v>
      </c>
      <c r="E5843" s="1" t="s">
        <v>42</v>
      </c>
      <c r="F5843" s="1" t="s">
        <v>43</v>
      </c>
      <c r="G5843" s="1" t="s">
        <v>44</v>
      </c>
      <c r="H5843" s="1" t="s">
        <v>45</v>
      </c>
      <c r="I5843" s="1" t="s">
        <v>110</v>
      </c>
      <c r="J5843" s="1" t="s">
        <v>80</v>
      </c>
      <c r="K5843" s="1" t="s">
        <v>48</v>
      </c>
      <c r="L5843" s="1" t="s">
        <v>48</v>
      </c>
      <c r="M5843" s="1" t="s">
        <v>48</v>
      </c>
      <c r="N5843" s="1" t="s">
        <v>48</v>
      </c>
      <c r="O5843" s="1" t="s">
        <v>48</v>
      </c>
      <c r="P5843" s="1" t="s">
        <v>48</v>
      </c>
      <c r="Q5843" s="1" t="s">
        <v>48</v>
      </c>
      <c r="R5843" s="1" t="s">
        <v>48</v>
      </c>
      <c r="S5843" s="1" t="s">
        <v>48</v>
      </c>
      <c r="T5843" s="1" t="s">
        <v>48</v>
      </c>
      <c r="U5843" s="1" t="s">
        <v>48</v>
      </c>
      <c r="V5843" s="1" t="s">
        <v>49</v>
      </c>
      <c r="W5843" s="1" t="s">
        <v>48</v>
      </c>
      <c r="X5843" s="1" t="s">
        <v>62</v>
      </c>
      <c r="AC5843" s="1" t="s">
        <v>5712</v>
      </c>
      <c r="AD5843" s="1" t="s">
        <v>5712</v>
      </c>
      <c r="AK5843" s="1" t="s">
        <v>55</v>
      </c>
      <c r="AN5843" s="1" t="s">
        <v>5712</v>
      </c>
      <c r="AP5843" s="1" t="s">
        <v>5712</v>
      </c>
      <c r="AR5843" s="1" t="s">
        <v>5712</v>
      </c>
      <c r="AT5843" s="1" t="s">
        <v>5712</v>
      </c>
      <c r="AV5843" s="1" t="s">
        <v>2201</v>
      </c>
    </row>
    <row r="5844" spans="1:50" x14ac:dyDescent="0.35">
      <c r="A5844" s="1" t="s">
        <v>19066</v>
      </c>
      <c r="B5844" s="1" t="s">
        <v>18287</v>
      </c>
      <c r="C5844" s="1" t="s">
        <v>41</v>
      </c>
      <c r="D5844">
        <v>23</v>
      </c>
      <c r="E5844" s="1" t="s">
        <v>57</v>
      </c>
      <c r="F5844" s="1" t="s">
        <v>58</v>
      </c>
      <c r="G5844" s="1" t="s">
        <v>44</v>
      </c>
      <c r="H5844" s="1" t="s">
        <v>79</v>
      </c>
      <c r="I5844" s="1" t="s">
        <v>125</v>
      </c>
      <c r="J5844" s="1" t="s">
        <v>47</v>
      </c>
      <c r="K5844" s="1" t="s">
        <v>49</v>
      </c>
      <c r="L5844" s="1" t="s">
        <v>48</v>
      </c>
      <c r="M5844" s="1" t="s">
        <v>48</v>
      </c>
      <c r="N5844" s="1" t="s">
        <v>48</v>
      </c>
      <c r="O5844" s="1" t="s">
        <v>48</v>
      </c>
      <c r="P5844" s="1" t="s">
        <v>48</v>
      </c>
      <c r="Q5844" s="1" t="s">
        <v>48</v>
      </c>
      <c r="R5844" s="1" t="s">
        <v>48</v>
      </c>
      <c r="S5844" s="1" t="s">
        <v>48</v>
      </c>
      <c r="T5844" s="1" t="s">
        <v>49</v>
      </c>
      <c r="U5844" s="1" t="s">
        <v>48</v>
      </c>
      <c r="V5844" s="1" t="s">
        <v>48</v>
      </c>
      <c r="W5844" s="1" t="s">
        <v>48</v>
      </c>
      <c r="X5844" s="1" t="s">
        <v>145</v>
      </c>
      <c r="Y5844" s="1" t="s">
        <v>2202</v>
      </c>
      <c r="AC5844" s="1" t="s">
        <v>5712</v>
      </c>
      <c r="AD5844" s="1" t="s">
        <v>5712</v>
      </c>
      <c r="AK5844" s="1" t="s">
        <v>63</v>
      </c>
      <c r="AN5844" s="1" t="s">
        <v>5712</v>
      </c>
      <c r="AP5844" s="1" t="s">
        <v>5712</v>
      </c>
      <c r="AR5844" s="1" t="s">
        <v>5712</v>
      </c>
      <c r="AT5844" s="1" t="s">
        <v>5712</v>
      </c>
      <c r="AV5844" s="1" t="s">
        <v>2203</v>
      </c>
    </row>
    <row r="5845" spans="1:50" x14ac:dyDescent="0.35">
      <c r="A5845" s="1" t="s">
        <v>19067</v>
      </c>
      <c r="B5845" s="1" t="s">
        <v>18287</v>
      </c>
      <c r="C5845" s="1" t="s">
        <v>71</v>
      </c>
      <c r="D5845">
        <v>54</v>
      </c>
      <c r="E5845" s="1" t="s">
        <v>42</v>
      </c>
      <c r="F5845" s="1" t="s">
        <v>72</v>
      </c>
      <c r="G5845" s="1" t="s">
        <v>85</v>
      </c>
      <c r="H5845" s="1" t="s">
        <v>45</v>
      </c>
      <c r="I5845" s="1" t="s">
        <v>74</v>
      </c>
      <c r="J5845" s="1" t="s">
        <v>80</v>
      </c>
      <c r="K5845" s="1" t="s">
        <v>48</v>
      </c>
      <c r="L5845" s="1" t="s">
        <v>49</v>
      </c>
      <c r="M5845" s="1" t="s">
        <v>48</v>
      </c>
      <c r="N5845" s="1" t="s">
        <v>48</v>
      </c>
      <c r="O5845" s="1" t="s">
        <v>48</v>
      </c>
      <c r="P5845" s="1" t="s">
        <v>48</v>
      </c>
      <c r="Q5845" s="1" t="s">
        <v>48</v>
      </c>
      <c r="R5845" s="1" t="s">
        <v>48</v>
      </c>
      <c r="S5845" s="1" t="s">
        <v>48</v>
      </c>
      <c r="T5845" s="1" t="s">
        <v>49</v>
      </c>
      <c r="U5845" s="1" t="s">
        <v>48</v>
      </c>
      <c r="V5845" s="1" t="s">
        <v>48</v>
      </c>
      <c r="W5845" s="1" t="s">
        <v>48</v>
      </c>
      <c r="X5845" s="1" t="s">
        <v>51</v>
      </c>
      <c r="Y5845" s="1" t="s">
        <v>2204</v>
      </c>
      <c r="AC5845" s="1" t="s">
        <v>5712</v>
      </c>
      <c r="AD5845" s="1" t="s">
        <v>5712</v>
      </c>
      <c r="AK5845" s="1" t="s">
        <v>55</v>
      </c>
      <c r="AN5845" s="1" t="s">
        <v>5712</v>
      </c>
      <c r="AP5845" s="1" t="s">
        <v>5712</v>
      </c>
      <c r="AR5845" s="1" t="s">
        <v>5712</v>
      </c>
      <c r="AT5845" s="1" t="s">
        <v>5712</v>
      </c>
      <c r="AV5845" s="1" t="s">
        <v>2205</v>
      </c>
      <c r="AW5845" s="1" t="s">
        <v>2206</v>
      </c>
      <c r="AX5845" s="1" t="s">
        <v>2207</v>
      </c>
    </row>
    <row r="5846" spans="1:50" x14ac:dyDescent="0.35">
      <c r="A5846" s="1" t="s">
        <v>19068</v>
      </c>
      <c r="B5846" s="1" t="s">
        <v>18287</v>
      </c>
      <c r="C5846" s="1" t="s">
        <v>71</v>
      </c>
      <c r="D5846">
        <v>47</v>
      </c>
      <c r="E5846" s="1" t="s">
        <v>42</v>
      </c>
      <c r="F5846" s="1" t="s">
        <v>107</v>
      </c>
      <c r="G5846" s="1" t="s">
        <v>73</v>
      </c>
      <c r="H5846" s="1" t="s">
        <v>45</v>
      </c>
      <c r="I5846" s="1" t="s">
        <v>74</v>
      </c>
      <c r="J5846" s="1" t="s">
        <v>80</v>
      </c>
      <c r="K5846" s="1" t="s">
        <v>48</v>
      </c>
      <c r="L5846" s="1" t="s">
        <v>48</v>
      </c>
      <c r="M5846" s="1" t="s">
        <v>48</v>
      </c>
      <c r="N5846" s="1" t="s">
        <v>48</v>
      </c>
      <c r="O5846" s="1" t="s">
        <v>48</v>
      </c>
      <c r="P5846" s="1" t="s">
        <v>48</v>
      </c>
      <c r="Q5846" s="1" t="s">
        <v>48</v>
      </c>
      <c r="R5846" s="1" t="s">
        <v>48</v>
      </c>
      <c r="S5846" s="1" t="s">
        <v>48</v>
      </c>
      <c r="T5846" s="1" t="s">
        <v>48</v>
      </c>
      <c r="U5846" s="1" t="s">
        <v>48</v>
      </c>
      <c r="V5846" s="1" t="s">
        <v>49</v>
      </c>
      <c r="W5846" s="1" t="s">
        <v>48</v>
      </c>
      <c r="X5846" s="1" t="s">
        <v>62</v>
      </c>
      <c r="AC5846" s="1" t="s">
        <v>5712</v>
      </c>
      <c r="AD5846" s="1" t="s">
        <v>5712</v>
      </c>
      <c r="AK5846" s="1" t="s">
        <v>55</v>
      </c>
      <c r="AN5846" s="1" t="s">
        <v>5712</v>
      </c>
      <c r="AP5846" s="1" t="s">
        <v>5712</v>
      </c>
      <c r="AR5846" s="1" t="s">
        <v>5712</v>
      </c>
      <c r="AT5846" s="1" t="s">
        <v>5712</v>
      </c>
      <c r="AV5846" s="1" t="s">
        <v>2208</v>
      </c>
    </row>
    <row r="5847" spans="1:50" x14ac:dyDescent="0.35">
      <c r="A5847" s="1" t="s">
        <v>19069</v>
      </c>
      <c r="B5847" s="1" t="s">
        <v>18287</v>
      </c>
      <c r="C5847" s="1" t="s">
        <v>41</v>
      </c>
      <c r="D5847">
        <v>36</v>
      </c>
      <c r="E5847" s="1" t="s">
        <v>42</v>
      </c>
      <c r="F5847" s="1" t="s">
        <v>43</v>
      </c>
      <c r="G5847" s="1" t="s">
        <v>73</v>
      </c>
      <c r="H5847" s="1" t="s">
        <v>79</v>
      </c>
      <c r="I5847" s="1" t="s">
        <v>125</v>
      </c>
      <c r="J5847" s="1" t="s">
        <v>47</v>
      </c>
      <c r="K5847" s="1" t="s">
        <v>48</v>
      </c>
      <c r="L5847" s="1" t="s">
        <v>48</v>
      </c>
      <c r="M5847" s="1" t="s">
        <v>49</v>
      </c>
      <c r="N5847" s="1" t="s">
        <v>48</v>
      </c>
      <c r="O5847" s="1" t="s">
        <v>48</v>
      </c>
      <c r="P5847" s="1" t="s">
        <v>48</v>
      </c>
      <c r="Q5847" s="1" t="s">
        <v>48</v>
      </c>
      <c r="R5847" s="1" t="s">
        <v>48</v>
      </c>
      <c r="S5847" s="1" t="s">
        <v>48</v>
      </c>
      <c r="T5847" s="1" t="s">
        <v>48</v>
      </c>
      <c r="U5847" s="1" t="s">
        <v>48</v>
      </c>
      <c r="V5847" s="1" t="s">
        <v>48</v>
      </c>
      <c r="W5847" s="1" t="s">
        <v>48</v>
      </c>
      <c r="X5847" s="1" t="s">
        <v>62</v>
      </c>
      <c r="AC5847" s="1" t="s">
        <v>5712</v>
      </c>
      <c r="AD5847" s="1" t="s">
        <v>5712</v>
      </c>
      <c r="AK5847" s="1" t="s">
        <v>63</v>
      </c>
      <c r="AN5847" s="1" t="s">
        <v>5712</v>
      </c>
      <c r="AP5847" s="1" t="s">
        <v>5712</v>
      </c>
      <c r="AR5847" s="1" t="s">
        <v>5712</v>
      </c>
      <c r="AT5847" s="1" t="s">
        <v>5712</v>
      </c>
      <c r="AV5847" s="1" t="s">
        <v>224</v>
      </c>
    </row>
    <row r="5848" spans="1:50" x14ac:dyDescent="0.35">
      <c r="A5848" s="1" t="s">
        <v>19070</v>
      </c>
      <c r="B5848" s="1" t="s">
        <v>18287</v>
      </c>
      <c r="C5848" s="1" t="s">
        <v>41</v>
      </c>
      <c r="D5848">
        <v>41</v>
      </c>
      <c r="E5848" s="1" t="s">
        <v>42</v>
      </c>
      <c r="F5848" s="1" t="s">
        <v>43</v>
      </c>
      <c r="G5848" s="1" t="s">
        <v>98</v>
      </c>
      <c r="H5848" s="1" t="s">
        <v>45</v>
      </c>
      <c r="I5848" s="1" t="s">
        <v>110</v>
      </c>
      <c r="J5848" s="1" t="s">
        <v>47</v>
      </c>
      <c r="K5848" s="1" t="s">
        <v>48</v>
      </c>
      <c r="L5848" s="1" t="s">
        <v>48</v>
      </c>
      <c r="M5848" s="1" t="s">
        <v>48</v>
      </c>
      <c r="N5848" s="1" t="s">
        <v>48</v>
      </c>
      <c r="O5848" s="1" t="s">
        <v>48</v>
      </c>
      <c r="P5848" s="1" t="s">
        <v>49</v>
      </c>
      <c r="Q5848" s="1" t="s">
        <v>48</v>
      </c>
      <c r="R5848" s="1" t="s">
        <v>48</v>
      </c>
      <c r="S5848" s="1" t="s">
        <v>48</v>
      </c>
      <c r="T5848" s="1" t="s">
        <v>48</v>
      </c>
      <c r="U5848" s="1" t="s">
        <v>48</v>
      </c>
      <c r="V5848" s="1" t="s">
        <v>48</v>
      </c>
      <c r="W5848" s="1" t="s">
        <v>48</v>
      </c>
      <c r="X5848" s="1" t="s">
        <v>62</v>
      </c>
      <c r="AC5848" s="1" t="s">
        <v>5712</v>
      </c>
      <c r="AD5848" s="1" t="s">
        <v>5712</v>
      </c>
      <c r="AK5848" s="1" t="s">
        <v>101</v>
      </c>
      <c r="AN5848" s="1" t="s">
        <v>5712</v>
      </c>
      <c r="AP5848" s="1" t="s">
        <v>5712</v>
      </c>
      <c r="AR5848" s="1" t="s">
        <v>5712</v>
      </c>
      <c r="AT5848" s="1" t="s">
        <v>5712</v>
      </c>
      <c r="AV5848" s="1" t="s">
        <v>2209</v>
      </c>
    </row>
    <row r="5849" spans="1:50" x14ac:dyDescent="0.35">
      <c r="A5849" s="1" t="s">
        <v>19071</v>
      </c>
      <c r="B5849" s="1" t="s">
        <v>18287</v>
      </c>
      <c r="C5849" s="1" t="s">
        <v>71</v>
      </c>
      <c r="D5849">
        <v>37</v>
      </c>
      <c r="E5849" s="1" t="s">
        <v>42</v>
      </c>
      <c r="F5849" s="1" t="s">
        <v>107</v>
      </c>
      <c r="G5849" s="1" t="s">
        <v>98</v>
      </c>
      <c r="H5849" s="1" t="s">
        <v>386</v>
      </c>
      <c r="I5849" s="1" t="s">
        <v>68</v>
      </c>
      <c r="J5849" s="1" t="s">
        <v>80</v>
      </c>
      <c r="K5849" s="1" t="s">
        <v>48</v>
      </c>
      <c r="L5849" s="1" t="s">
        <v>48</v>
      </c>
      <c r="M5849" s="1" t="s">
        <v>48</v>
      </c>
      <c r="N5849" s="1" t="s">
        <v>48</v>
      </c>
      <c r="O5849" s="1" t="s">
        <v>48</v>
      </c>
      <c r="P5849" s="1" t="s">
        <v>48</v>
      </c>
      <c r="Q5849" s="1" t="s">
        <v>48</v>
      </c>
      <c r="R5849" s="1" t="s">
        <v>48</v>
      </c>
      <c r="S5849" s="1" t="s">
        <v>48</v>
      </c>
      <c r="T5849" s="1" t="s">
        <v>48</v>
      </c>
      <c r="U5849" s="1" t="s">
        <v>48</v>
      </c>
      <c r="V5849" s="1" t="s">
        <v>49</v>
      </c>
      <c r="W5849" s="1" t="s">
        <v>48</v>
      </c>
      <c r="X5849" s="1" t="s">
        <v>62</v>
      </c>
      <c r="AC5849" s="1" t="s">
        <v>5712</v>
      </c>
      <c r="AD5849" s="1" t="s">
        <v>5712</v>
      </c>
      <c r="AK5849" s="1" t="s">
        <v>63</v>
      </c>
      <c r="AN5849" s="1" t="s">
        <v>5712</v>
      </c>
      <c r="AP5849" s="1" t="s">
        <v>5712</v>
      </c>
      <c r="AR5849" s="1" t="s">
        <v>5712</v>
      </c>
      <c r="AT5849" s="1" t="s">
        <v>5712</v>
      </c>
      <c r="AV5849" s="1" t="s">
        <v>2210</v>
      </c>
    </row>
    <row r="5850" spans="1:50" x14ac:dyDescent="0.35">
      <c r="A5850" s="1" t="s">
        <v>19072</v>
      </c>
      <c r="B5850" s="1" t="s">
        <v>18287</v>
      </c>
      <c r="C5850" s="1" t="s">
        <v>71</v>
      </c>
      <c r="D5850">
        <v>73</v>
      </c>
      <c r="E5850" s="1" t="s">
        <v>65</v>
      </c>
      <c r="F5850" s="1" t="s">
        <v>66</v>
      </c>
      <c r="G5850" s="1" t="s">
        <v>44</v>
      </c>
      <c r="H5850" s="1" t="s">
        <v>67</v>
      </c>
      <c r="I5850" s="1" t="s">
        <v>61</v>
      </c>
      <c r="J5850" s="1" t="s">
        <v>47</v>
      </c>
      <c r="K5850" s="1" t="s">
        <v>48</v>
      </c>
      <c r="L5850" s="1" t="s">
        <v>48</v>
      </c>
      <c r="M5850" s="1" t="s">
        <v>48</v>
      </c>
      <c r="N5850" s="1" t="s">
        <v>48</v>
      </c>
      <c r="O5850" s="1" t="s">
        <v>48</v>
      </c>
      <c r="P5850" s="1" t="s">
        <v>48</v>
      </c>
      <c r="Q5850" s="1" t="s">
        <v>48</v>
      </c>
      <c r="R5850" s="1" t="s">
        <v>48</v>
      </c>
      <c r="S5850" s="1" t="s">
        <v>49</v>
      </c>
      <c r="T5850" s="1" t="s">
        <v>48</v>
      </c>
      <c r="U5850" s="1" t="s">
        <v>48</v>
      </c>
      <c r="V5850" s="1" t="s">
        <v>48</v>
      </c>
      <c r="W5850" s="1" t="s">
        <v>48</v>
      </c>
      <c r="X5850" s="1" t="s">
        <v>116</v>
      </c>
      <c r="Y5850" s="1" t="s">
        <v>2211</v>
      </c>
      <c r="AC5850" s="1" t="s">
        <v>5712</v>
      </c>
      <c r="AD5850" s="1" t="s">
        <v>5712</v>
      </c>
      <c r="AK5850" s="1" t="s">
        <v>55</v>
      </c>
      <c r="AN5850" s="1" t="s">
        <v>5712</v>
      </c>
      <c r="AP5850" s="1" t="s">
        <v>81</v>
      </c>
      <c r="AR5850" s="1" t="s">
        <v>5712</v>
      </c>
      <c r="AT5850" s="1" t="s">
        <v>87</v>
      </c>
      <c r="AU5850" s="1" t="s">
        <v>2212</v>
      </c>
      <c r="AV5850" s="1" t="s">
        <v>2213</v>
      </c>
      <c r="AW5850" s="1" t="s">
        <v>2214</v>
      </c>
    </row>
    <row r="5851" spans="1:50" x14ac:dyDescent="0.35">
      <c r="A5851" s="1" t="s">
        <v>19073</v>
      </c>
      <c r="B5851" s="1" t="s">
        <v>18287</v>
      </c>
      <c r="C5851" s="1" t="s">
        <v>71</v>
      </c>
      <c r="D5851">
        <v>50</v>
      </c>
      <c r="E5851" s="1" t="s">
        <v>42</v>
      </c>
      <c r="F5851" s="1" t="s">
        <v>66</v>
      </c>
      <c r="G5851" s="1" t="s">
        <v>44</v>
      </c>
      <c r="H5851" s="1" t="s">
        <v>79</v>
      </c>
      <c r="I5851" s="1" t="s">
        <v>110</v>
      </c>
      <c r="J5851" s="1" t="s">
        <v>80</v>
      </c>
      <c r="K5851" s="1" t="s">
        <v>48</v>
      </c>
      <c r="L5851" s="1" t="s">
        <v>48</v>
      </c>
      <c r="M5851" s="1" t="s">
        <v>48</v>
      </c>
      <c r="N5851" s="1" t="s">
        <v>48</v>
      </c>
      <c r="O5851" s="1" t="s">
        <v>48</v>
      </c>
      <c r="P5851" s="1" t="s">
        <v>48</v>
      </c>
      <c r="Q5851" s="1" t="s">
        <v>48</v>
      </c>
      <c r="R5851" s="1" t="s">
        <v>48</v>
      </c>
      <c r="S5851" s="1" t="s">
        <v>48</v>
      </c>
      <c r="T5851" s="1" t="s">
        <v>48</v>
      </c>
      <c r="U5851" s="1" t="s">
        <v>48</v>
      </c>
      <c r="V5851" s="1" t="s">
        <v>49</v>
      </c>
      <c r="W5851" s="1" t="s">
        <v>48</v>
      </c>
      <c r="X5851" s="1" t="s">
        <v>116</v>
      </c>
      <c r="Y5851" s="1" t="s">
        <v>2215</v>
      </c>
      <c r="AC5851" s="1" t="s">
        <v>5712</v>
      </c>
      <c r="AD5851" s="1" t="s">
        <v>5712</v>
      </c>
      <c r="AK5851" s="1" t="s">
        <v>63</v>
      </c>
      <c r="AN5851" s="1" t="s">
        <v>81</v>
      </c>
      <c r="AP5851" s="1" t="s">
        <v>5712</v>
      </c>
      <c r="AR5851" s="1" t="s">
        <v>5712</v>
      </c>
      <c r="AT5851" s="1" t="s">
        <v>82</v>
      </c>
      <c r="AU5851" s="1" t="s">
        <v>1601</v>
      </c>
      <c r="AV5851" s="1" t="s">
        <v>2216</v>
      </c>
    </row>
    <row r="5852" spans="1:50" x14ac:dyDescent="0.35">
      <c r="A5852" s="1" t="s">
        <v>19074</v>
      </c>
      <c r="B5852" s="1" t="s">
        <v>18287</v>
      </c>
      <c r="C5852" s="1" t="s">
        <v>71</v>
      </c>
      <c r="D5852">
        <v>37</v>
      </c>
      <c r="E5852" s="1" t="s">
        <v>42</v>
      </c>
      <c r="F5852" s="1" t="s">
        <v>107</v>
      </c>
      <c r="G5852" s="1" t="s">
        <v>59</v>
      </c>
      <c r="H5852" s="1" t="s">
        <v>45</v>
      </c>
      <c r="I5852" s="1" t="s">
        <v>46</v>
      </c>
      <c r="J5852" s="1" t="s">
        <v>47</v>
      </c>
      <c r="K5852" s="1" t="s">
        <v>48</v>
      </c>
      <c r="L5852" s="1" t="s">
        <v>48</v>
      </c>
      <c r="M5852" s="1" t="s">
        <v>49</v>
      </c>
      <c r="N5852" s="1" t="s">
        <v>48</v>
      </c>
      <c r="O5852" s="1" t="s">
        <v>48</v>
      </c>
      <c r="P5852" s="1" t="s">
        <v>48</v>
      </c>
      <c r="Q5852" s="1" t="s">
        <v>48</v>
      </c>
      <c r="R5852" s="1" t="s">
        <v>48</v>
      </c>
      <c r="S5852" s="1" t="s">
        <v>48</v>
      </c>
      <c r="T5852" s="1" t="s">
        <v>48</v>
      </c>
      <c r="U5852" s="1" t="s">
        <v>48</v>
      </c>
      <c r="V5852" s="1" t="s">
        <v>48</v>
      </c>
      <c r="W5852" s="1" t="s">
        <v>48</v>
      </c>
      <c r="X5852" s="1" t="s">
        <v>62</v>
      </c>
      <c r="AC5852" s="1" t="s">
        <v>5712</v>
      </c>
      <c r="AD5852" s="1" t="s">
        <v>5712</v>
      </c>
      <c r="AK5852" s="1" t="s">
        <v>63</v>
      </c>
      <c r="AN5852" s="1" t="s">
        <v>5712</v>
      </c>
      <c r="AP5852" s="1" t="s">
        <v>5712</v>
      </c>
      <c r="AR5852" s="1" t="s">
        <v>5712</v>
      </c>
      <c r="AT5852" s="1" t="s">
        <v>5712</v>
      </c>
      <c r="AV5852" s="1" t="s">
        <v>2217</v>
      </c>
    </row>
    <row r="5853" spans="1:50" x14ac:dyDescent="0.35">
      <c r="A5853" s="1" t="s">
        <v>19075</v>
      </c>
      <c r="B5853" s="1" t="s">
        <v>18287</v>
      </c>
      <c r="C5853" s="1" t="s">
        <v>41</v>
      </c>
      <c r="D5853">
        <v>23</v>
      </c>
      <c r="E5853" s="1" t="s">
        <v>57</v>
      </c>
      <c r="F5853" s="1" t="s">
        <v>58</v>
      </c>
      <c r="G5853" s="1" t="s">
        <v>44</v>
      </c>
      <c r="H5853" s="1" t="s">
        <v>60</v>
      </c>
      <c r="I5853" s="1" t="s">
        <v>90</v>
      </c>
      <c r="J5853" s="1" t="s">
        <v>80</v>
      </c>
      <c r="K5853" s="1" t="s">
        <v>48</v>
      </c>
      <c r="L5853" s="1" t="s">
        <v>48</v>
      </c>
      <c r="M5853" s="1" t="s">
        <v>48</v>
      </c>
      <c r="N5853" s="1" t="s">
        <v>48</v>
      </c>
      <c r="O5853" s="1" t="s">
        <v>48</v>
      </c>
      <c r="P5853" s="1" t="s">
        <v>48</v>
      </c>
      <c r="Q5853" s="1" t="s">
        <v>48</v>
      </c>
      <c r="R5853" s="1" t="s">
        <v>48</v>
      </c>
      <c r="S5853" s="1" t="s">
        <v>48</v>
      </c>
      <c r="T5853" s="1" t="s">
        <v>49</v>
      </c>
      <c r="U5853" s="1" t="s">
        <v>48</v>
      </c>
      <c r="V5853" s="1" t="s">
        <v>48</v>
      </c>
      <c r="W5853" s="1" t="s">
        <v>48</v>
      </c>
      <c r="X5853" s="1" t="s">
        <v>62</v>
      </c>
      <c r="AC5853" s="1" t="s">
        <v>5712</v>
      </c>
      <c r="AD5853" s="1" t="s">
        <v>5712</v>
      </c>
      <c r="AK5853" s="1" t="s">
        <v>77</v>
      </c>
      <c r="AN5853" s="1" t="s">
        <v>5712</v>
      </c>
      <c r="AP5853" s="1" t="s">
        <v>5712</v>
      </c>
      <c r="AR5853" s="1" t="s">
        <v>5712</v>
      </c>
      <c r="AT5853" s="1" t="s">
        <v>5712</v>
      </c>
      <c r="AV5853" s="1" t="s">
        <v>2218</v>
      </c>
    </row>
    <row r="5854" spans="1:50" x14ac:dyDescent="0.35">
      <c r="A5854" s="1" t="s">
        <v>19076</v>
      </c>
      <c r="B5854" s="1" t="s">
        <v>18287</v>
      </c>
      <c r="C5854" s="1" t="s">
        <v>71</v>
      </c>
      <c r="D5854">
        <v>49</v>
      </c>
      <c r="E5854" s="1" t="s">
        <v>42</v>
      </c>
      <c r="F5854" s="1" t="s">
        <v>107</v>
      </c>
      <c r="G5854" s="1" t="s">
        <v>98</v>
      </c>
      <c r="H5854" s="1" t="s">
        <v>45</v>
      </c>
      <c r="I5854" s="1" t="s">
        <v>110</v>
      </c>
      <c r="J5854" s="1" t="s">
        <v>80</v>
      </c>
      <c r="K5854" s="1" t="s">
        <v>48</v>
      </c>
      <c r="L5854" s="1" t="s">
        <v>48</v>
      </c>
      <c r="M5854" s="1" t="s">
        <v>48</v>
      </c>
      <c r="N5854" s="1" t="s">
        <v>48</v>
      </c>
      <c r="O5854" s="1" t="s">
        <v>48</v>
      </c>
      <c r="P5854" s="1" t="s">
        <v>48</v>
      </c>
      <c r="Q5854" s="1" t="s">
        <v>48</v>
      </c>
      <c r="R5854" s="1" t="s">
        <v>48</v>
      </c>
      <c r="S5854" s="1" t="s">
        <v>48</v>
      </c>
      <c r="T5854" s="1" t="s">
        <v>48</v>
      </c>
      <c r="U5854" s="1" t="s">
        <v>49</v>
      </c>
      <c r="V5854" s="1" t="s">
        <v>48</v>
      </c>
      <c r="W5854" s="1" t="s">
        <v>48</v>
      </c>
      <c r="X5854" s="1" t="s">
        <v>62</v>
      </c>
      <c r="AC5854" s="1" t="s">
        <v>5712</v>
      </c>
      <c r="AD5854" s="1" t="s">
        <v>5712</v>
      </c>
      <c r="AK5854" s="1" t="s">
        <v>63</v>
      </c>
      <c r="AN5854" s="1" t="s">
        <v>81</v>
      </c>
      <c r="AP5854" s="1" t="s">
        <v>131</v>
      </c>
      <c r="AQ5854" s="1" t="s">
        <v>2219</v>
      </c>
      <c r="AR5854" s="1" t="s">
        <v>87</v>
      </c>
      <c r="AS5854" s="1" t="s">
        <v>2220</v>
      </c>
      <c r="AT5854" s="1" t="s">
        <v>82</v>
      </c>
      <c r="AU5854" s="1" t="s">
        <v>2221</v>
      </c>
      <c r="AV5854" s="1" t="s">
        <v>2222</v>
      </c>
      <c r="AX5854" s="1" t="s">
        <v>2223</v>
      </c>
    </row>
    <row r="5855" spans="1:50" x14ac:dyDescent="0.35">
      <c r="A5855" s="1" t="s">
        <v>19077</v>
      </c>
      <c r="B5855" s="1" t="s">
        <v>18287</v>
      </c>
      <c r="C5855" s="1" t="s">
        <v>71</v>
      </c>
      <c r="D5855">
        <v>27</v>
      </c>
      <c r="E5855" s="1" t="s">
        <v>57</v>
      </c>
      <c r="F5855" s="1" t="s">
        <v>58</v>
      </c>
      <c r="G5855" s="1" t="s">
        <v>73</v>
      </c>
      <c r="H5855" s="1" t="s">
        <v>92</v>
      </c>
      <c r="I5855" s="1" t="s">
        <v>125</v>
      </c>
      <c r="J5855" s="1" t="s">
        <v>80</v>
      </c>
      <c r="K5855" s="1" t="s">
        <v>48</v>
      </c>
      <c r="L5855" s="1" t="s">
        <v>48</v>
      </c>
      <c r="M5855" s="1" t="s">
        <v>48</v>
      </c>
      <c r="N5855" s="1" t="s">
        <v>48</v>
      </c>
      <c r="O5855" s="1" t="s">
        <v>48</v>
      </c>
      <c r="P5855" s="1" t="s">
        <v>48</v>
      </c>
      <c r="Q5855" s="1" t="s">
        <v>48</v>
      </c>
      <c r="R5855" s="1" t="s">
        <v>48</v>
      </c>
      <c r="S5855" s="1" t="s">
        <v>48</v>
      </c>
      <c r="T5855" s="1" t="s">
        <v>48</v>
      </c>
      <c r="U5855" s="1" t="s">
        <v>48</v>
      </c>
      <c r="V5855" s="1" t="s">
        <v>49</v>
      </c>
      <c r="W5855" s="1" t="s">
        <v>48</v>
      </c>
      <c r="X5855" s="1" t="s">
        <v>62</v>
      </c>
      <c r="Z5855" s="1" t="s">
        <v>2224</v>
      </c>
      <c r="AA5855" s="1" t="s">
        <v>2224</v>
      </c>
      <c r="AC5855" s="1" t="s">
        <v>94</v>
      </c>
      <c r="AD5855" s="1" t="s">
        <v>5712</v>
      </c>
      <c r="AK5855" s="1" t="s">
        <v>55</v>
      </c>
      <c r="AN5855" s="1" t="s">
        <v>5712</v>
      </c>
      <c r="AP5855" s="1" t="s">
        <v>5712</v>
      </c>
      <c r="AR5855" s="1" t="s">
        <v>5712</v>
      </c>
      <c r="AT5855" s="1" t="s">
        <v>5712</v>
      </c>
      <c r="AV5855" s="1" t="s">
        <v>1381</v>
      </c>
    </row>
    <row r="5856" spans="1:50" x14ac:dyDescent="0.35">
      <c r="A5856" s="1" t="s">
        <v>19078</v>
      </c>
      <c r="B5856" s="1" t="s">
        <v>18287</v>
      </c>
      <c r="C5856" s="1" t="s">
        <v>71</v>
      </c>
      <c r="D5856">
        <v>29</v>
      </c>
      <c r="E5856" s="1" t="s">
        <v>57</v>
      </c>
      <c r="F5856" s="1" t="s">
        <v>107</v>
      </c>
      <c r="G5856" s="1" t="s">
        <v>59</v>
      </c>
      <c r="H5856" s="1" t="s">
        <v>45</v>
      </c>
      <c r="I5856" s="1" t="s">
        <v>99</v>
      </c>
      <c r="J5856" s="1" t="s">
        <v>47</v>
      </c>
      <c r="K5856" s="1" t="s">
        <v>48</v>
      </c>
      <c r="L5856" s="1" t="s">
        <v>48</v>
      </c>
      <c r="M5856" s="1" t="s">
        <v>48</v>
      </c>
      <c r="N5856" s="1" t="s">
        <v>48</v>
      </c>
      <c r="O5856" s="1" t="s">
        <v>48</v>
      </c>
      <c r="P5856" s="1" t="s">
        <v>49</v>
      </c>
      <c r="Q5856" s="1" t="s">
        <v>48</v>
      </c>
      <c r="R5856" s="1" t="s">
        <v>48</v>
      </c>
      <c r="S5856" s="1" t="s">
        <v>48</v>
      </c>
      <c r="T5856" s="1" t="s">
        <v>48</v>
      </c>
      <c r="U5856" s="1" t="s">
        <v>48</v>
      </c>
      <c r="V5856" s="1" t="s">
        <v>48</v>
      </c>
      <c r="W5856" s="1" t="s">
        <v>48</v>
      </c>
      <c r="X5856" s="1" t="s">
        <v>62</v>
      </c>
      <c r="Z5856" s="1" t="s">
        <v>2225</v>
      </c>
      <c r="AA5856" s="1" t="s">
        <v>2225</v>
      </c>
      <c r="AC5856" s="1" t="s">
        <v>103</v>
      </c>
      <c r="AD5856" s="1" t="s">
        <v>5712</v>
      </c>
      <c r="AK5856" s="1" t="s">
        <v>77</v>
      </c>
      <c r="AN5856" s="1" t="s">
        <v>5712</v>
      </c>
      <c r="AP5856" s="1" t="s">
        <v>5712</v>
      </c>
      <c r="AR5856" s="1" t="s">
        <v>5712</v>
      </c>
      <c r="AT5856" s="1" t="s">
        <v>5712</v>
      </c>
      <c r="AV5856" s="1" t="s">
        <v>351</v>
      </c>
    </row>
    <row r="5857" spans="1:50" x14ac:dyDescent="0.35">
      <c r="A5857" s="1" t="s">
        <v>19079</v>
      </c>
      <c r="B5857" s="1" t="s">
        <v>18287</v>
      </c>
      <c r="C5857" s="1" t="s">
        <v>71</v>
      </c>
      <c r="D5857">
        <v>40</v>
      </c>
      <c r="E5857" s="1" t="s">
        <v>42</v>
      </c>
      <c r="F5857" s="1" t="s">
        <v>43</v>
      </c>
      <c r="G5857" s="1" t="s">
        <v>98</v>
      </c>
      <c r="H5857" s="1" t="s">
        <v>45</v>
      </c>
      <c r="I5857" s="1" t="s">
        <v>74</v>
      </c>
      <c r="J5857" s="1" t="s">
        <v>80</v>
      </c>
      <c r="K5857" s="1" t="s">
        <v>48</v>
      </c>
      <c r="L5857" s="1" t="s">
        <v>48</v>
      </c>
      <c r="M5857" s="1" t="s">
        <v>48</v>
      </c>
      <c r="N5857" s="1" t="s">
        <v>48</v>
      </c>
      <c r="O5857" s="1" t="s">
        <v>48</v>
      </c>
      <c r="P5857" s="1" t="s">
        <v>48</v>
      </c>
      <c r="Q5857" s="1" t="s">
        <v>48</v>
      </c>
      <c r="R5857" s="1" t="s">
        <v>48</v>
      </c>
      <c r="S5857" s="1" t="s">
        <v>48</v>
      </c>
      <c r="T5857" s="1" t="s">
        <v>48</v>
      </c>
      <c r="U5857" s="1" t="s">
        <v>49</v>
      </c>
      <c r="V5857" s="1" t="s">
        <v>48</v>
      </c>
      <c r="W5857" s="1" t="s">
        <v>48</v>
      </c>
      <c r="X5857" s="1" t="s">
        <v>62</v>
      </c>
      <c r="AC5857" s="1" t="s">
        <v>5712</v>
      </c>
      <c r="AD5857" s="1" t="s">
        <v>5712</v>
      </c>
      <c r="AK5857" s="1" t="s">
        <v>55</v>
      </c>
      <c r="AN5857" s="1" t="s">
        <v>81</v>
      </c>
      <c r="AP5857" s="1" t="s">
        <v>5712</v>
      </c>
      <c r="AR5857" s="1" t="s">
        <v>5712</v>
      </c>
      <c r="AT5857" s="1" t="s">
        <v>82</v>
      </c>
      <c r="AU5857" s="1" t="s">
        <v>2226</v>
      </c>
      <c r="AV5857" s="1" t="s">
        <v>2227</v>
      </c>
      <c r="AX5857" s="1" t="s">
        <v>2228</v>
      </c>
    </row>
    <row r="5858" spans="1:50" x14ac:dyDescent="0.35">
      <c r="A5858" s="1" t="s">
        <v>19080</v>
      </c>
      <c r="B5858" s="1" t="s">
        <v>18287</v>
      </c>
      <c r="C5858" s="1" t="s">
        <v>71</v>
      </c>
      <c r="D5858">
        <v>82</v>
      </c>
      <c r="E5858" s="1" t="s">
        <v>65</v>
      </c>
      <c r="F5858" s="1" t="s">
        <v>66</v>
      </c>
      <c r="G5858" s="1" t="s">
        <v>59</v>
      </c>
      <c r="H5858" s="1" t="s">
        <v>67</v>
      </c>
      <c r="I5858" s="1" t="s">
        <v>90</v>
      </c>
      <c r="J5858" s="1" t="s">
        <v>80</v>
      </c>
      <c r="K5858" s="1" t="s">
        <v>48</v>
      </c>
      <c r="L5858" s="1" t="s">
        <v>48</v>
      </c>
      <c r="M5858" s="1" t="s">
        <v>48</v>
      </c>
      <c r="N5858" s="1" t="s">
        <v>48</v>
      </c>
      <c r="O5858" s="1" t="s">
        <v>48</v>
      </c>
      <c r="P5858" s="1" t="s">
        <v>48</v>
      </c>
      <c r="Q5858" s="1" t="s">
        <v>48</v>
      </c>
      <c r="R5858" s="1" t="s">
        <v>48</v>
      </c>
      <c r="S5858" s="1" t="s">
        <v>48</v>
      </c>
      <c r="T5858" s="1" t="s">
        <v>48</v>
      </c>
      <c r="U5858" s="1" t="s">
        <v>48</v>
      </c>
      <c r="V5858" s="1" t="s">
        <v>49</v>
      </c>
      <c r="W5858" s="1" t="s">
        <v>48</v>
      </c>
      <c r="X5858" s="1" t="s">
        <v>116</v>
      </c>
      <c r="Y5858" s="1" t="s">
        <v>2229</v>
      </c>
      <c r="AC5858" s="1" t="s">
        <v>5712</v>
      </c>
      <c r="AD5858" s="1" t="s">
        <v>5712</v>
      </c>
      <c r="AK5858" s="1" t="s">
        <v>55</v>
      </c>
      <c r="AN5858" s="1" t="s">
        <v>5712</v>
      </c>
      <c r="AP5858" s="1" t="s">
        <v>5712</v>
      </c>
      <c r="AR5858" s="1" t="s">
        <v>5712</v>
      </c>
      <c r="AT5858" s="1" t="s">
        <v>5712</v>
      </c>
      <c r="AV5858" s="1" t="s">
        <v>2230</v>
      </c>
    </row>
    <row r="5859" spans="1:50" x14ac:dyDescent="0.35">
      <c r="A5859" s="1" t="s">
        <v>19081</v>
      </c>
      <c r="B5859" s="1" t="s">
        <v>18287</v>
      </c>
      <c r="C5859" s="1" t="s">
        <v>41</v>
      </c>
      <c r="D5859">
        <v>24</v>
      </c>
      <c r="E5859" s="1" t="s">
        <v>57</v>
      </c>
      <c r="F5859" s="1" t="s">
        <v>58</v>
      </c>
      <c r="G5859" s="1" t="s">
        <v>98</v>
      </c>
      <c r="H5859" s="1" t="s">
        <v>45</v>
      </c>
      <c r="I5859" s="1" t="s">
        <v>46</v>
      </c>
      <c r="J5859" s="1" t="s">
        <v>80</v>
      </c>
      <c r="K5859" s="1" t="s">
        <v>48</v>
      </c>
      <c r="L5859" s="1" t="s">
        <v>48</v>
      </c>
      <c r="M5859" s="1" t="s">
        <v>48</v>
      </c>
      <c r="N5859" s="1" t="s">
        <v>48</v>
      </c>
      <c r="O5859" s="1" t="s">
        <v>48</v>
      </c>
      <c r="P5859" s="1" t="s">
        <v>48</v>
      </c>
      <c r="Q5859" s="1" t="s">
        <v>48</v>
      </c>
      <c r="R5859" s="1" t="s">
        <v>48</v>
      </c>
      <c r="S5859" s="1" t="s">
        <v>48</v>
      </c>
      <c r="T5859" s="1" t="s">
        <v>49</v>
      </c>
      <c r="U5859" s="1" t="s">
        <v>48</v>
      </c>
      <c r="V5859" s="1" t="s">
        <v>48</v>
      </c>
      <c r="W5859" s="1" t="s">
        <v>48</v>
      </c>
      <c r="X5859" s="1" t="s">
        <v>75</v>
      </c>
      <c r="Y5859" s="1" t="s">
        <v>2231</v>
      </c>
      <c r="AC5859" s="1" t="s">
        <v>5712</v>
      </c>
      <c r="AD5859" s="1" t="s">
        <v>5712</v>
      </c>
      <c r="AK5859" s="1" t="s">
        <v>55</v>
      </c>
      <c r="AN5859" s="1" t="s">
        <v>5712</v>
      </c>
      <c r="AP5859" s="1" t="s">
        <v>5712</v>
      </c>
      <c r="AR5859" s="1" t="s">
        <v>5712</v>
      </c>
      <c r="AT5859" s="1" t="s">
        <v>5712</v>
      </c>
      <c r="AV5859" s="1" t="s">
        <v>2232</v>
      </c>
    </row>
    <row r="5860" spans="1:50" x14ac:dyDescent="0.35">
      <c r="A5860" s="1" t="s">
        <v>19082</v>
      </c>
      <c r="B5860" s="1" t="s">
        <v>18287</v>
      </c>
      <c r="C5860" s="1" t="s">
        <v>41</v>
      </c>
      <c r="D5860">
        <v>37</v>
      </c>
      <c r="E5860" s="1" t="s">
        <v>42</v>
      </c>
      <c r="F5860" s="1" t="s">
        <v>107</v>
      </c>
      <c r="G5860" s="1" t="s">
        <v>98</v>
      </c>
      <c r="H5860" s="1" t="s">
        <v>79</v>
      </c>
      <c r="I5860" s="1" t="s">
        <v>61</v>
      </c>
      <c r="J5860" s="1" t="s">
        <v>47</v>
      </c>
      <c r="K5860" s="1" t="s">
        <v>49</v>
      </c>
      <c r="L5860" s="1" t="s">
        <v>48</v>
      </c>
      <c r="M5860" s="1" t="s">
        <v>48</v>
      </c>
      <c r="N5860" s="1" t="s">
        <v>48</v>
      </c>
      <c r="O5860" s="1" t="s">
        <v>48</v>
      </c>
      <c r="P5860" s="1" t="s">
        <v>48</v>
      </c>
      <c r="Q5860" s="1" t="s">
        <v>48</v>
      </c>
      <c r="R5860" s="1" t="s">
        <v>48</v>
      </c>
      <c r="S5860" s="1" t="s">
        <v>48</v>
      </c>
      <c r="T5860" s="1" t="s">
        <v>49</v>
      </c>
      <c r="U5860" s="1" t="s">
        <v>48</v>
      </c>
      <c r="V5860" s="1" t="s">
        <v>48</v>
      </c>
      <c r="W5860" s="1" t="s">
        <v>48</v>
      </c>
      <c r="X5860" s="1" t="s">
        <v>62</v>
      </c>
      <c r="AC5860" s="1" t="s">
        <v>5712</v>
      </c>
      <c r="AD5860" s="1" t="s">
        <v>5712</v>
      </c>
      <c r="AK5860" s="1" t="s">
        <v>77</v>
      </c>
      <c r="AN5860" s="1" t="s">
        <v>5712</v>
      </c>
      <c r="AP5860" s="1" t="s">
        <v>5712</v>
      </c>
      <c r="AR5860" s="1" t="s">
        <v>5712</v>
      </c>
      <c r="AT5860" s="1" t="s">
        <v>5712</v>
      </c>
      <c r="AV5860" s="1" t="s">
        <v>2233</v>
      </c>
      <c r="AW5860" s="1" t="s">
        <v>971</v>
      </c>
      <c r="AX5860" s="1" t="s">
        <v>2234</v>
      </c>
    </row>
    <row r="5861" spans="1:50" x14ac:dyDescent="0.35">
      <c r="A5861" s="1" t="s">
        <v>19083</v>
      </c>
      <c r="B5861" s="1" t="s">
        <v>18287</v>
      </c>
      <c r="C5861" s="1" t="s">
        <v>41</v>
      </c>
      <c r="D5861">
        <v>28</v>
      </c>
      <c r="E5861" s="1" t="s">
        <v>57</v>
      </c>
      <c r="F5861" s="1" t="s">
        <v>107</v>
      </c>
      <c r="G5861" s="1" t="s">
        <v>44</v>
      </c>
      <c r="H5861" s="1" t="s">
        <v>79</v>
      </c>
      <c r="I5861" s="1" t="s">
        <v>99</v>
      </c>
      <c r="J5861" s="1" t="s">
        <v>80</v>
      </c>
      <c r="K5861" s="1" t="s">
        <v>48</v>
      </c>
      <c r="L5861" s="1" t="s">
        <v>48</v>
      </c>
      <c r="M5861" s="1" t="s">
        <v>48</v>
      </c>
      <c r="N5861" s="1" t="s">
        <v>48</v>
      </c>
      <c r="O5861" s="1" t="s">
        <v>48</v>
      </c>
      <c r="P5861" s="1" t="s">
        <v>48</v>
      </c>
      <c r="Q5861" s="1" t="s">
        <v>48</v>
      </c>
      <c r="R5861" s="1" t="s">
        <v>48</v>
      </c>
      <c r="S5861" s="1" t="s">
        <v>48</v>
      </c>
      <c r="T5861" s="1" t="s">
        <v>48</v>
      </c>
      <c r="U5861" s="1" t="s">
        <v>49</v>
      </c>
      <c r="V5861" s="1" t="s">
        <v>48</v>
      </c>
      <c r="W5861" s="1" t="s">
        <v>48</v>
      </c>
      <c r="X5861" s="1" t="s">
        <v>62</v>
      </c>
      <c r="AC5861" s="1" t="s">
        <v>5712</v>
      </c>
      <c r="AD5861" s="1" t="s">
        <v>5712</v>
      </c>
      <c r="AK5861" s="1" t="s">
        <v>77</v>
      </c>
      <c r="AN5861" s="1" t="s">
        <v>5712</v>
      </c>
      <c r="AP5861" s="1" t="s">
        <v>5712</v>
      </c>
      <c r="AR5861" s="1" t="s">
        <v>5712</v>
      </c>
      <c r="AT5861" s="1" t="s">
        <v>5712</v>
      </c>
      <c r="AV5861" s="1" t="s">
        <v>2235</v>
      </c>
    </row>
    <row r="5862" spans="1:50" ht="409.5" x14ac:dyDescent="0.35">
      <c r="A5862" s="1" t="s">
        <v>19084</v>
      </c>
      <c r="B5862" s="1" t="s">
        <v>18287</v>
      </c>
      <c r="C5862" s="1" t="s">
        <v>41</v>
      </c>
      <c r="D5862">
        <v>58</v>
      </c>
      <c r="E5862" s="1" t="s">
        <v>65</v>
      </c>
      <c r="F5862" s="1" t="s">
        <v>72</v>
      </c>
      <c r="G5862" s="1" t="s">
        <v>85</v>
      </c>
      <c r="H5862" s="1" t="s">
        <v>45</v>
      </c>
      <c r="I5862" s="1" t="s">
        <v>99</v>
      </c>
      <c r="J5862" s="1" t="s">
        <v>80</v>
      </c>
      <c r="K5862" s="1" t="s">
        <v>48</v>
      </c>
      <c r="L5862" s="1" t="s">
        <v>48</v>
      </c>
      <c r="M5862" s="1" t="s">
        <v>48</v>
      </c>
      <c r="N5862" s="1" t="s">
        <v>48</v>
      </c>
      <c r="O5862" s="1" t="s">
        <v>48</v>
      </c>
      <c r="P5862" s="1" t="s">
        <v>48</v>
      </c>
      <c r="Q5862" s="1" t="s">
        <v>48</v>
      </c>
      <c r="R5862" s="1" t="s">
        <v>48</v>
      </c>
      <c r="S5862" s="1" t="s">
        <v>48</v>
      </c>
      <c r="T5862" s="1" t="s">
        <v>48</v>
      </c>
      <c r="U5862" s="1" t="s">
        <v>48</v>
      </c>
      <c r="V5862" s="1" t="s">
        <v>49</v>
      </c>
      <c r="W5862" s="1" t="s">
        <v>48</v>
      </c>
      <c r="X5862" s="1" t="s">
        <v>62</v>
      </c>
      <c r="AC5862" s="1" t="s">
        <v>5712</v>
      </c>
      <c r="AD5862" s="1" t="s">
        <v>5712</v>
      </c>
      <c r="AK5862" s="1" t="s">
        <v>55</v>
      </c>
      <c r="AN5862" s="1" t="s">
        <v>5712</v>
      </c>
      <c r="AP5862" s="1" t="s">
        <v>81</v>
      </c>
      <c r="AR5862" s="1" t="s">
        <v>5712</v>
      </c>
      <c r="AT5862" s="1" t="s">
        <v>87</v>
      </c>
      <c r="AU5862" s="1" t="s">
        <v>2236</v>
      </c>
      <c r="AV5862" s="2" t="s">
        <v>2237</v>
      </c>
    </row>
    <row r="5863" spans="1:50" x14ac:dyDescent="0.35">
      <c r="A5863" s="1" t="s">
        <v>19085</v>
      </c>
      <c r="B5863" s="1" t="s">
        <v>18287</v>
      </c>
      <c r="C5863" s="1" t="s">
        <v>41</v>
      </c>
      <c r="D5863">
        <v>40</v>
      </c>
      <c r="E5863" s="1" t="s">
        <v>42</v>
      </c>
      <c r="F5863" s="1" t="s">
        <v>43</v>
      </c>
      <c r="G5863" s="1" t="s">
        <v>73</v>
      </c>
      <c r="H5863" s="1" t="s">
        <v>109</v>
      </c>
      <c r="I5863" s="1" t="s">
        <v>46</v>
      </c>
      <c r="J5863" s="1" t="s">
        <v>47</v>
      </c>
      <c r="K5863" s="1" t="s">
        <v>48</v>
      </c>
      <c r="L5863" s="1" t="s">
        <v>49</v>
      </c>
      <c r="M5863" s="1" t="s">
        <v>48</v>
      </c>
      <c r="N5863" s="1" t="s">
        <v>48</v>
      </c>
      <c r="O5863" s="1" t="s">
        <v>48</v>
      </c>
      <c r="P5863" s="1" t="s">
        <v>48</v>
      </c>
      <c r="Q5863" s="1" t="s">
        <v>48</v>
      </c>
      <c r="R5863" s="1" t="s">
        <v>48</v>
      </c>
      <c r="S5863" s="1" t="s">
        <v>48</v>
      </c>
      <c r="T5863" s="1" t="s">
        <v>48</v>
      </c>
      <c r="U5863" s="1" t="s">
        <v>48</v>
      </c>
      <c r="V5863" s="1" t="s">
        <v>48</v>
      </c>
      <c r="W5863" s="1" t="s">
        <v>48</v>
      </c>
      <c r="X5863" s="1" t="s">
        <v>75</v>
      </c>
      <c r="Y5863" s="1" t="s">
        <v>2238</v>
      </c>
      <c r="AC5863" s="1" t="s">
        <v>5712</v>
      </c>
      <c r="AD5863" s="1" t="s">
        <v>5712</v>
      </c>
      <c r="AK5863" s="1" t="s">
        <v>101</v>
      </c>
      <c r="AN5863" s="1" t="s">
        <v>5712</v>
      </c>
      <c r="AP5863" s="1" t="s">
        <v>5712</v>
      </c>
      <c r="AR5863" s="1" t="s">
        <v>5712</v>
      </c>
      <c r="AT5863" s="1" t="s">
        <v>5712</v>
      </c>
      <c r="AV5863" s="1" t="s">
        <v>2239</v>
      </c>
    </row>
    <row r="5864" spans="1:50" x14ac:dyDescent="0.35">
      <c r="A5864" s="1" t="s">
        <v>19086</v>
      </c>
      <c r="B5864" s="1" t="s">
        <v>18287</v>
      </c>
      <c r="C5864" s="1" t="s">
        <v>71</v>
      </c>
      <c r="D5864">
        <v>51</v>
      </c>
      <c r="E5864" s="1" t="s">
        <v>42</v>
      </c>
      <c r="F5864" s="1" t="s">
        <v>72</v>
      </c>
      <c r="G5864" s="1" t="s">
        <v>98</v>
      </c>
      <c r="H5864" s="1" t="s">
        <v>45</v>
      </c>
      <c r="I5864" s="1" t="s">
        <v>74</v>
      </c>
      <c r="J5864" s="1" t="s">
        <v>80</v>
      </c>
      <c r="K5864" s="1" t="s">
        <v>48</v>
      </c>
      <c r="L5864" s="1" t="s">
        <v>48</v>
      </c>
      <c r="M5864" s="1" t="s">
        <v>48</v>
      </c>
      <c r="N5864" s="1" t="s">
        <v>48</v>
      </c>
      <c r="O5864" s="1" t="s">
        <v>48</v>
      </c>
      <c r="P5864" s="1" t="s">
        <v>48</v>
      </c>
      <c r="Q5864" s="1" t="s">
        <v>48</v>
      </c>
      <c r="R5864" s="1" t="s">
        <v>48</v>
      </c>
      <c r="S5864" s="1" t="s">
        <v>48</v>
      </c>
      <c r="T5864" s="1" t="s">
        <v>48</v>
      </c>
      <c r="U5864" s="1" t="s">
        <v>49</v>
      </c>
      <c r="V5864" s="1" t="s">
        <v>48</v>
      </c>
      <c r="W5864" s="1" t="s">
        <v>48</v>
      </c>
      <c r="X5864" s="1" t="s">
        <v>62</v>
      </c>
      <c r="AC5864" s="1" t="s">
        <v>5712</v>
      </c>
      <c r="AD5864" s="1" t="s">
        <v>5712</v>
      </c>
      <c r="AK5864" s="1" t="s">
        <v>77</v>
      </c>
      <c r="AN5864" s="1" t="s">
        <v>5712</v>
      </c>
      <c r="AP5864" s="1" t="s">
        <v>5712</v>
      </c>
      <c r="AR5864" s="1" t="s">
        <v>5712</v>
      </c>
      <c r="AT5864" s="1" t="s">
        <v>5712</v>
      </c>
      <c r="AV5864" s="1" t="s">
        <v>578</v>
      </c>
      <c r="AW5864" s="1" t="s">
        <v>2240</v>
      </c>
      <c r="AX5864" s="1" t="s">
        <v>2240</v>
      </c>
    </row>
    <row r="5865" spans="1:50" x14ac:dyDescent="0.35">
      <c r="A5865" s="1" t="s">
        <v>19087</v>
      </c>
      <c r="B5865" s="1" t="s">
        <v>18287</v>
      </c>
      <c r="C5865" s="1" t="s">
        <v>71</v>
      </c>
      <c r="D5865">
        <v>83</v>
      </c>
      <c r="E5865" s="1" t="s">
        <v>65</v>
      </c>
      <c r="F5865" s="1" t="s">
        <v>66</v>
      </c>
      <c r="G5865" s="1" t="s">
        <v>85</v>
      </c>
      <c r="H5865" s="1" t="s">
        <v>67</v>
      </c>
      <c r="I5865" s="1" t="s">
        <v>61</v>
      </c>
      <c r="J5865" s="1" t="s">
        <v>80</v>
      </c>
      <c r="K5865" s="1" t="s">
        <v>48</v>
      </c>
      <c r="L5865" s="1" t="s">
        <v>48</v>
      </c>
      <c r="M5865" s="1" t="s">
        <v>48</v>
      </c>
      <c r="N5865" s="1" t="s">
        <v>48</v>
      </c>
      <c r="O5865" s="1" t="s">
        <v>48</v>
      </c>
      <c r="P5865" s="1" t="s">
        <v>48</v>
      </c>
      <c r="Q5865" s="1" t="s">
        <v>48</v>
      </c>
      <c r="R5865" s="1" t="s">
        <v>48</v>
      </c>
      <c r="S5865" s="1" t="s">
        <v>48</v>
      </c>
      <c r="T5865" s="1" t="s">
        <v>48</v>
      </c>
      <c r="U5865" s="1" t="s">
        <v>49</v>
      </c>
      <c r="V5865" s="1" t="s">
        <v>48</v>
      </c>
      <c r="W5865" s="1" t="s">
        <v>48</v>
      </c>
      <c r="X5865" s="1" t="s">
        <v>62</v>
      </c>
      <c r="Z5865" s="1" t="s">
        <v>2241</v>
      </c>
      <c r="AA5865" s="1" t="s">
        <v>2241</v>
      </c>
      <c r="AC5865" s="1" t="s">
        <v>53</v>
      </c>
      <c r="AD5865" s="1" t="s">
        <v>5712</v>
      </c>
      <c r="AK5865" s="1" t="s">
        <v>77</v>
      </c>
      <c r="AN5865" s="1" t="s">
        <v>5712</v>
      </c>
      <c r="AP5865" s="1" t="s">
        <v>131</v>
      </c>
      <c r="AQ5865" s="1" t="s">
        <v>2242</v>
      </c>
      <c r="AR5865" s="1" t="s">
        <v>87</v>
      </c>
      <c r="AS5865" s="1" t="s">
        <v>2243</v>
      </c>
      <c r="AT5865" s="1" t="s">
        <v>5712</v>
      </c>
      <c r="AV5865" s="1" t="s">
        <v>2244</v>
      </c>
      <c r="AW5865" s="1" t="s">
        <v>2245</v>
      </c>
      <c r="AX5865" s="1" t="s">
        <v>2246</v>
      </c>
    </row>
    <row r="5866" spans="1:50" x14ac:dyDescent="0.35">
      <c r="A5866" s="1" t="s">
        <v>19088</v>
      </c>
      <c r="B5866" s="1" t="s">
        <v>18287</v>
      </c>
      <c r="C5866" s="1" t="s">
        <v>71</v>
      </c>
      <c r="D5866">
        <v>59</v>
      </c>
      <c r="E5866" s="1" t="s">
        <v>65</v>
      </c>
      <c r="F5866" s="1" t="s">
        <v>72</v>
      </c>
      <c r="G5866" s="1" t="s">
        <v>85</v>
      </c>
      <c r="H5866" s="1" t="s">
        <v>45</v>
      </c>
      <c r="I5866" s="1" t="s">
        <v>74</v>
      </c>
      <c r="J5866" s="1" t="s">
        <v>80</v>
      </c>
      <c r="K5866" s="1" t="s">
        <v>48</v>
      </c>
      <c r="L5866" s="1" t="s">
        <v>48</v>
      </c>
      <c r="M5866" s="1" t="s">
        <v>48</v>
      </c>
      <c r="N5866" s="1" t="s">
        <v>48</v>
      </c>
      <c r="O5866" s="1" t="s">
        <v>48</v>
      </c>
      <c r="P5866" s="1" t="s">
        <v>48</v>
      </c>
      <c r="Q5866" s="1" t="s">
        <v>48</v>
      </c>
      <c r="R5866" s="1" t="s">
        <v>48</v>
      </c>
      <c r="S5866" s="1" t="s">
        <v>48</v>
      </c>
      <c r="T5866" s="1" t="s">
        <v>48</v>
      </c>
      <c r="U5866" s="1" t="s">
        <v>49</v>
      </c>
      <c r="V5866" s="1" t="s">
        <v>48</v>
      </c>
      <c r="W5866" s="1" t="s">
        <v>48</v>
      </c>
      <c r="X5866" s="1" t="s">
        <v>62</v>
      </c>
      <c r="AC5866" s="1" t="s">
        <v>5712</v>
      </c>
      <c r="AD5866" s="1" t="s">
        <v>5712</v>
      </c>
      <c r="AK5866" s="1" t="s">
        <v>63</v>
      </c>
      <c r="AN5866" s="1" t="s">
        <v>5712</v>
      </c>
      <c r="AP5866" s="1" t="s">
        <v>5712</v>
      </c>
      <c r="AR5866" s="1" t="s">
        <v>5712</v>
      </c>
      <c r="AT5866" s="1" t="s">
        <v>5712</v>
      </c>
      <c r="AV5866" s="1" t="s">
        <v>2247</v>
      </c>
    </row>
    <row r="5867" spans="1:50" x14ac:dyDescent="0.35">
      <c r="A5867" s="1" t="s">
        <v>19089</v>
      </c>
      <c r="B5867" s="1" t="s">
        <v>18287</v>
      </c>
      <c r="C5867" s="1" t="s">
        <v>71</v>
      </c>
      <c r="D5867">
        <v>39</v>
      </c>
      <c r="E5867" s="1" t="s">
        <v>42</v>
      </c>
      <c r="F5867" s="1" t="s">
        <v>107</v>
      </c>
      <c r="G5867" s="1" t="s">
        <v>98</v>
      </c>
      <c r="H5867" s="1" t="s">
        <v>45</v>
      </c>
      <c r="I5867" s="1" t="s">
        <v>99</v>
      </c>
      <c r="J5867" s="1" t="s">
        <v>47</v>
      </c>
      <c r="K5867" s="1" t="s">
        <v>49</v>
      </c>
      <c r="L5867" s="1" t="s">
        <v>48</v>
      </c>
      <c r="M5867" s="1" t="s">
        <v>48</v>
      </c>
      <c r="N5867" s="1" t="s">
        <v>48</v>
      </c>
      <c r="O5867" s="1" t="s">
        <v>48</v>
      </c>
      <c r="P5867" s="1" t="s">
        <v>48</v>
      </c>
      <c r="Q5867" s="1" t="s">
        <v>48</v>
      </c>
      <c r="R5867" s="1" t="s">
        <v>48</v>
      </c>
      <c r="S5867" s="1" t="s">
        <v>48</v>
      </c>
      <c r="T5867" s="1" t="s">
        <v>49</v>
      </c>
      <c r="U5867" s="1" t="s">
        <v>48</v>
      </c>
      <c r="V5867" s="1" t="s">
        <v>48</v>
      </c>
      <c r="W5867" s="1" t="s">
        <v>48</v>
      </c>
      <c r="X5867" s="1" t="s">
        <v>62</v>
      </c>
      <c r="AC5867" s="1" t="s">
        <v>5712</v>
      </c>
      <c r="AD5867" s="1" t="s">
        <v>5712</v>
      </c>
      <c r="AK5867" s="1" t="s">
        <v>63</v>
      </c>
      <c r="AN5867" s="1" t="s">
        <v>5712</v>
      </c>
      <c r="AP5867" s="1" t="s">
        <v>5712</v>
      </c>
      <c r="AR5867" s="1" t="s">
        <v>5712</v>
      </c>
      <c r="AT5867" s="1" t="s">
        <v>5712</v>
      </c>
      <c r="AV5867" s="1" t="s">
        <v>2248</v>
      </c>
    </row>
    <row r="5868" spans="1:50" x14ac:dyDescent="0.35">
      <c r="A5868" s="1" t="s">
        <v>19090</v>
      </c>
      <c r="B5868" s="1" t="s">
        <v>18287</v>
      </c>
      <c r="C5868" s="1" t="s">
        <v>71</v>
      </c>
      <c r="D5868">
        <v>48</v>
      </c>
      <c r="E5868" s="1" t="s">
        <v>42</v>
      </c>
      <c r="F5868" s="1" t="s">
        <v>107</v>
      </c>
      <c r="G5868" s="1" t="s">
        <v>44</v>
      </c>
      <c r="H5868" s="1" t="s">
        <v>45</v>
      </c>
      <c r="I5868" s="1" t="s">
        <v>61</v>
      </c>
      <c r="J5868" s="1" t="s">
        <v>80</v>
      </c>
      <c r="K5868" s="1" t="s">
        <v>48</v>
      </c>
      <c r="L5868" s="1" t="s">
        <v>48</v>
      </c>
      <c r="M5868" s="1" t="s">
        <v>48</v>
      </c>
      <c r="N5868" s="1" t="s">
        <v>48</v>
      </c>
      <c r="O5868" s="1" t="s">
        <v>48</v>
      </c>
      <c r="P5868" s="1" t="s">
        <v>48</v>
      </c>
      <c r="Q5868" s="1" t="s">
        <v>48</v>
      </c>
      <c r="R5868" s="1" t="s">
        <v>48</v>
      </c>
      <c r="S5868" s="1" t="s">
        <v>48</v>
      </c>
      <c r="T5868" s="1" t="s">
        <v>49</v>
      </c>
      <c r="U5868" s="1" t="s">
        <v>48</v>
      </c>
      <c r="V5868" s="1" t="s">
        <v>48</v>
      </c>
      <c r="W5868" s="1" t="s">
        <v>48</v>
      </c>
      <c r="X5868" s="1" t="s">
        <v>62</v>
      </c>
      <c r="Z5868" s="1" t="s">
        <v>2249</v>
      </c>
      <c r="AA5868" s="1" t="s">
        <v>2249</v>
      </c>
      <c r="AC5868" s="1" t="s">
        <v>103</v>
      </c>
      <c r="AD5868" s="1" t="s">
        <v>5712</v>
      </c>
      <c r="AK5868" s="1" t="s">
        <v>77</v>
      </c>
      <c r="AN5868" s="1" t="s">
        <v>5712</v>
      </c>
      <c r="AP5868" s="1" t="s">
        <v>5712</v>
      </c>
      <c r="AR5868" s="1" t="s">
        <v>5712</v>
      </c>
      <c r="AT5868" s="1" t="s">
        <v>5712</v>
      </c>
      <c r="AV5868" s="1" t="s">
        <v>2250</v>
      </c>
    </row>
    <row r="5869" spans="1:50" x14ac:dyDescent="0.35">
      <c r="A5869" s="1" t="s">
        <v>19091</v>
      </c>
      <c r="B5869" s="1" t="s">
        <v>18287</v>
      </c>
      <c r="C5869" s="1" t="s">
        <v>41</v>
      </c>
      <c r="D5869">
        <v>35</v>
      </c>
      <c r="E5869" s="1" t="s">
        <v>42</v>
      </c>
      <c r="F5869" s="1" t="s">
        <v>107</v>
      </c>
      <c r="G5869" s="1" t="s">
        <v>59</v>
      </c>
      <c r="H5869" s="1" t="s">
        <v>386</v>
      </c>
      <c r="I5869" s="1" t="s">
        <v>61</v>
      </c>
      <c r="J5869" s="1" t="s">
        <v>47</v>
      </c>
      <c r="K5869" s="1" t="s">
        <v>48</v>
      </c>
      <c r="L5869" s="1" t="s">
        <v>48</v>
      </c>
      <c r="M5869" s="1" t="s">
        <v>49</v>
      </c>
      <c r="N5869" s="1" t="s">
        <v>48</v>
      </c>
      <c r="O5869" s="1" t="s">
        <v>48</v>
      </c>
      <c r="P5869" s="1" t="s">
        <v>48</v>
      </c>
      <c r="Q5869" s="1" t="s">
        <v>48</v>
      </c>
      <c r="R5869" s="1" t="s">
        <v>48</v>
      </c>
      <c r="S5869" s="1" t="s">
        <v>48</v>
      </c>
      <c r="T5869" s="1" t="s">
        <v>48</v>
      </c>
      <c r="U5869" s="1" t="s">
        <v>48</v>
      </c>
      <c r="V5869" s="1" t="s">
        <v>48</v>
      </c>
      <c r="W5869" s="1" t="s">
        <v>48</v>
      </c>
      <c r="X5869" s="1" t="s">
        <v>62</v>
      </c>
      <c r="AC5869" s="1" t="s">
        <v>5712</v>
      </c>
      <c r="AD5869" s="1" t="s">
        <v>5712</v>
      </c>
      <c r="AK5869" s="1" t="s">
        <v>63</v>
      </c>
      <c r="AN5869" s="1" t="s">
        <v>5712</v>
      </c>
      <c r="AP5869" s="1" t="s">
        <v>242</v>
      </c>
      <c r="AR5869" s="1" t="s">
        <v>5712</v>
      </c>
      <c r="AT5869" s="1" t="s">
        <v>5712</v>
      </c>
      <c r="AV5869" s="1" t="s">
        <v>407</v>
      </c>
    </row>
    <row r="5870" spans="1:50" x14ac:dyDescent="0.35">
      <c r="A5870" s="1" t="s">
        <v>19092</v>
      </c>
      <c r="B5870" s="1" t="s">
        <v>18287</v>
      </c>
      <c r="C5870" s="1" t="s">
        <v>41</v>
      </c>
      <c r="D5870">
        <v>53</v>
      </c>
      <c r="E5870" s="1" t="s">
        <v>42</v>
      </c>
      <c r="F5870" s="1" t="s">
        <v>72</v>
      </c>
      <c r="G5870" s="1" t="s">
        <v>98</v>
      </c>
      <c r="H5870" s="1" t="s">
        <v>79</v>
      </c>
      <c r="I5870" s="1" t="s">
        <v>99</v>
      </c>
      <c r="J5870" s="1" t="s">
        <v>47</v>
      </c>
      <c r="K5870" s="1" t="s">
        <v>48</v>
      </c>
      <c r="L5870" s="1" t="s">
        <v>48</v>
      </c>
      <c r="M5870" s="1" t="s">
        <v>48</v>
      </c>
      <c r="N5870" s="1" t="s">
        <v>48</v>
      </c>
      <c r="O5870" s="1" t="s">
        <v>48</v>
      </c>
      <c r="P5870" s="1" t="s">
        <v>48</v>
      </c>
      <c r="Q5870" s="1" t="s">
        <v>48</v>
      </c>
      <c r="R5870" s="1" t="s">
        <v>48</v>
      </c>
      <c r="S5870" s="1" t="s">
        <v>49</v>
      </c>
      <c r="T5870" s="1" t="s">
        <v>48</v>
      </c>
      <c r="U5870" s="1" t="s">
        <v>48</v>
      </c>
      <c r="V5870" s="1" t="s">
        <v>48</v>
      </c>
      <c r="W5870" s="1" t="s">
        <v>48</v>
      </c>
      <c r="X5870" s="1" t="s">
        <v>62</v>
      </c>
      <c r="Z5870" s="1" t="s">
        <v>2251</v>
      </c>
      <c r="AA5870" s="1" t="s">
        <v>2251</v>
      </c>
      <c r="AC5870" s="1" t="s">
        <v>120</v>
      </c>
      <c r="AD5870" s="1" t="s">
        <v>5712</v>
      </c>
      <c r="AK5870" s="1" t="s">
        <v>55</v>
      </c>
      <c r="AN5870" s="1" t="s">
        <v>5712</v>
      </c>
      <c r="AP5870" s="1" t="s">
        <v>5712</v>
      </c>
      <c r="AR5870" s="1" t="s">
        <v>5712</v>
      </c>
      <c r="AT5870" s="1" t="s">
        <v>5712</v>
      </c>
      <c r="AV5870" s="1" t="s">
        <v>2252</v>
      </c>
    </row>
    <row r="5871" spans="1:50" ht="333.5" x14ac:dyDescent="0.35">
      <c r="A5871" s="1" t="s">
        <v>19093</v>
      </c>
      <c r="B5871" s="1" t="s">
        <v>18287</v>
      </c>
      <c r="C5871" s="1" t="s">
        <v>41</v>
      </c>
      <c r="D5871">
        <v>38</v>
      </c>
      <c r="E5871" s="1" t="s">
        <v>42</v>
      </c>
      <c r="F5871" s="1" t="s">
        <v>107</v>
      </c>
      <c r="G5871" s="1" t="s">
        <v>98</v>
      </c>
      <c r="H5871" s="1" t="s">
        <v>79</v>
      </c>
      <c r="I5871" s="1" t="s">
        <v>113</v>
      </c>
      <c r="J5871" s="1" t="s">
        <v>47</v>
      </c>
      <c r="K5871" s="1" t="s">
        <v>48</v>
      </c>
      <c r="L5871" s="1" t="s">
        <v>48</v>
      </c>
      <c r="M5871" s="1" t="s">
        <v>48</v>
      </c>
      <c r="N5871" s="1" t="s">
        <v>49</v>
      </c>
      <c r="O5871" s="1" t="s">
        <v>48</v>
      </c>
      <c r="P5871" s="1" t="s">
        <v>48</v>
      </c>
      <c r="Q5871" s="1" t="s">
        <v>48</v>
      </c>
      <c r="R5871" s="1" t="s">
        <v>48</v>
      </c>
      <c r="S5871" s="1" t="s">
        <v>48</v>
      </c>
      <c r="T5871" s="1" t="s">
        <v>48</v>
      </c>
      <c r="U5871" s="1" t="s">
        <v>48</v>
      </c>
      <c r="V5871" s="1" t="s">
        <v>48</v>
      </c>
      <c r="W5871" s="1" t="s">
        <v>48</v>
      </c>
      <c r="X5871" s="1" t="s">
        <v>62</v>
      </c>
      <c r="AC5871" s="1" t="s">
        <v>5712</v>
      </c>
      <c r="AD5871" s="1" t="s">
        <v>5712</v>
      </c>
      <c r="AK5871" s="1" t="s">
        <v>55</v>
      </c>
      <c r="AN5871" s="1" t="s">
        <v>5712</v>
      </c>
      <c r="AP5871" s="1" t="s">
        <v>5712</v>
      </c>
      <c r="AR5871" s="1" t="s">
        <v>5712</v>
      </c>
      <c r="AT5871" s="1" t="s">
        <v>5712</v>
      </c>
      <c r="AV5871" s="2" t="s">
        <v>2253</v>
      </c>
    </row>
    <row r="5872" spans="1:50" x14ac:dyDescent="0.35">
      <c r="A5872" s="1" t="s">
        <v>19094</v>
      </c>
      <c r="B5872" s="1" t="s">
        <v>18287</v>
      </c>
      <c r="C5872" s="1" t="s">
        <v>71</v>
      </c>
      <c r="D5872">
        <v>37</v>
      </c>
      <c r="E5872" s="1" t="s">
        <v>42</v>
      </c>
      <c r="F5872" s="1" t="s">
        <v>107</v>
      </c>
      <c r="G5872" s="1" t="s">
        <v>73</v>
      </c>
      <c r="H5872" s="1" t="s">
        <v>79</v>
      </c>
      <c r="I5872" s="1" t="s">
        <v>110</v>
      </c>
      <c r="J5872" s="1" t="s">
        <v>80</v>
      </c>
      <c r="K5872" s="1" t="s">
        <v>48</v>
      </c>
      <c r="L5872" s="1" t="s">
        <v>48</v>
      </c>
      <c r="M5872" s="1" t="s">
        <v>48</v>
      </c>
      <c r="N5872" s="1" t="s">
        <v>48</v>
      </c>
      <c r="O5872" s="1" t="s">
        <v>48</v>
      </c>
      <c r="P5872" s="1" t="s">
        <v>48</v>
      </c>
      <c r="Q5872" s="1" t="s">
        <v>48</v>
      </c>
      <c r="R5872" s="1" t="s">
        <v>48</v>
      </c>
      <c r="S5872" s="1" t="s">
        <v>48</v>
      </c>
      <c r="T5872" s="1" t="s">
        <v>48</v>
      </c>
      <c r="U5872" s="1" t="s">
        <v>48</v>
      </c>
      <c r="V5872" s="1" t="s">
        <v>49</v>
      </c>
      <c r="W5872" s="1" t="s">
        <v>48</v>
      </c>
      <c r="X5872" s="1" t="s">
        <v>62</v>
      </c>
      <c r="AC5872" s="1" t="s">
        <v>5712</v>
      </c>
      <c r="AD5872" s="1" t="s">
        <v>5712</v>
      </c>
      <c r="AK5872" s="1" t="s">
        <v>63</v>
      </c>
      <c r="AN5872" s="1" t="s">
        <v>81</v>
      </c>
      <c r="AP5872" s="1" t="s">
        <v>5712</v>
      </c>
      <c r="AR5872" s="1" t="s">
        <v>5712</v>
      </c>
      <c r="AT5872" s="1" t="s">
        <v>82</v>
      </c>
      <c r="AU5872" s="1" t="s">
        <v>2254</v>
      </c>
      <c r="AV5872" s="1" t="s">
        <v>2255</v>
      </c>
    </row>
    <row r="5873" spans="1:52" x14ac:dyDescent="0.35">
      <c r="A5873" s="1" t="s">
        <v>19095</v>
      </c>
      <c r="B5873" s="1" t="s">
        <v>18287</v>
      </c>
      <c r="C5873" s="1" t="s">
        <v>41</v>
      </c>
      <c r="D5873">
        <v>43</v>
      </c>
      <c r="E5873" s="1" t="s">
        <v>42</v>
      </c>
      <c r="F5873" s="1" t="s">
        <v>107</v>
      </c>
      <c r="G5873" s="1" t="s">
        <v>85</v>
      </c>
      <c r="H5873" s="1" t="s">
        <v>45</v>
      </c>
      <c r="I5873" s="1" t="s">
        <v>74</v>
      </c>
      <c r="J5873" s="1" t="s">
        <v>80</v>
      </c>
      <c r="K5873" s="1" t="s">
        <v>48</v>
      </c>
      <c r="L5873" s="1" t="s">
        <v>48</v>
      </c>
      <c r="M5873" s="1" t="s">
        <v>48</v>
      </c>
      <c r="N5873" s="1" t="s">
        <v>48</v>
      </c>
      <c r="O5873" s="1" t="s">
        <v>48</v>
      </c>
      <c r="P5873" s="1" t="s">
        <v>48</v>
      </c>
      <c r="Q5873" s="1" t="s">
        <v>48</v>
      </c>
      <c r="R5873" s="1" t="s">
        <v>48</v>
      </c>
      <c r="S5873" s="1" t="s">
        <v>48</v>
      </c>
      <c r="T5873" s="1" t="s">
        <v>48</v>
      </c>
      <c r="U5873" s="1" t="s">
        <v>49</v>
      </c>
      <c r="V5873" s="1" t="s">
        <v>48</v>
      </c>
      <c r="W5873" s="1" t="s">
        <v>48</v>
      </c>
      <c r="X5873" s="1" t="s">
        <v>51</v>
      </c>
      <c r="Y5873" s="1" t="s">
        <v>2256</v>
      </c>
      <c r="Z5873" s="1" t="s">
        <v>2257</v>
      </c>
      <c r="AA5873" s="1" t="s">
        <v>2257</v>
      </c>
      <c r="AC5873" s="1" t="s">
        <v>103</v>
      </c>
      <c r="AD5873" s="1" t="s">
        <v>5712</v>
      </c>
      <c r="AK5873" s="1" t="s">
        <v>55</v>
      </c>
      <c r="AN5873" s="1" t="s">
        <v>5712</v>
      </c>
      <c r="AP5873" s="1" t="s">
        <v>5712</v>
      </c>
      <c r="AR5873" s="1" t="s">
        <v>5712</v>
      </c>
      <c r="AT5873" s="1" t="s">
        <v>5712</v>
      </c>
      <c r="AV5873" s="1" t="s">
        <v>2258</v>
      </c>
      <c r="AX5873" s="1" t="s">
        <v>1080</v>
      </c>
      <c r="AY5873" s="1" t="s">
        <v>2259</v>
      </c>
      <c r="AZ5873" s="1" t="s">
        <v>2260</v>
      </c>
    </row>
    <row r="5874" spans="1:52" x14ac:dyDescent="0.35">
      <c r="A5874" s="1" t="s">
        <v>19096</v>
      </c>
      <c r="B5874" s="1" t="s">
        <v>18287</v>
      </c>
      <c r="C5874" s="1" t="s">
        <v>71</v>
      </c>
      <c r="D5874">
        <v>34</v>
      </c>
      <c r="E5874" s="1" t="s">
        <v>57</v>
      </c>
      <c r="F5874" s="1" t="s">
        <v>58</v>
      </c>
      <c r="G5874" s="1" t="s">
        <v>85</v>
      </c>
      <c r="H5874" s="1" t="s">
        <v>45</v>
      </c>
      <c r="I5874" s="1" t="s">
        <v>74</v>
      </c>
      <c r="J5874" s="1" t="s">
        <v>80</v>
      </c>
      <c r="K5874" s="1" t="s">
        <v>48</v>
      </c>
      <c r="L5874" s="1" t="s">
        <v>48</v>
      </c>
      <c r="M5874" s="1" t="s">
        <v>48</v>
      </c>
      <c r="N5874" s="1" t="s">
        <v>48</v>
      </c>
      <c r="O5874" s="1" t="s">
        <v>48</v>
      </c>
      <c r="P5874" s="1" t="s">
        <v>48</v>
      </c>
      <c r="Q5874" s="1" t="s">
        <v>48</v>
      </c>
      <c r="R5874" s="1" t="s">
        <v>48</v>
      </c>
      <c r="S5874" s="1" t="s">
        <v>48</v>
      </c>
      <c r="T5874" s="1" t="s">
        <v>49</v>
      </c>
      <c r="U5874" s="1" t="s">
        <v>48</v>
      </c>
      <c r="V5874" s="1" t="s">
        <v>48</v>
      </c>
      <c r="W5874" s="1" t="s">
        <v>48</v>
      </c>
      <c r="X5874" s="1" t="s">
        <v>116</v>
      </c>
      <c r="Y5874" s="1" t="s">
        <v>2261</v>
      </c>
      <c r="AC5874" s="1" t="s">
        <v>5712</v>
      </c>
      <c r="AD5874" s="1" t="s">
        <v>5712</v>
      </c>
      <c r="AK5874" s="1" t="s">
        <v>55</v>
      </c>
      <c r="AN5874" s="1" t="s">
        <v>81</v>
      </c>
      <c r="AP5874" s="1" t="s">
        <v>5712</v>
      </c>
      <c r="AR5874" s="1" t="s">
        <v>5712</v>
      </c>
      <c r="AT5874" s="1" t="s">
        <v>82</v>
      </c>
      <c r="AU5874" s="1" t="s">
        <v>2262</v>
      </c>
      <c r="AV5874" s="1" t="s">
        <v>2263</v>
      </c>
      <c r="AX5874" s="1" t="s">
        <v>2264</v>
      </c>
    </row>
    <row r="5875" spans="1:52" x14ac:dyDescent="0.35">
      <c r="A5875" s="1" t="s">
        <v>19097</v>
      </c>
      <c r="B5875" s="1" t="s">
        <v>18287</v>
      </c>
      <c r="C5875" s="1" t="s">
        <v>41</v>
      </c>
      <c r="D5875">
        <v>36</v>
      </c>
      <c r="E5875" s="1" t="s">
        <v>42</v>
      </c>
      <c r="F5875" s="1" t="s">
        <v>107</v>
      </c>
      <c r="G5875" s="1" t="s">
        <v>73</v>
      </c>
      <c r="H5875" s="1" t="s">
        <v>45</v>
      </c>
      <c r="I5875" s="1" t="s">
        <v>110</v>
      </c>
      <c r="J5875" s="1" t="s">
        <v>80</v>
      </c>
      <c r="K5875" s="1" t="s">
        <v>48</v>
      </c>
      <c r="L5875" s="1" t="s">
        <v>48</v>
      </c>
      <c r="M5875" s="1" t="s">
        <v>48</v>
      </c>
      <c r="N5875" s="1" t="s">
        <v>48</v>
      </c>
      <c r="O5875" s="1" t="s">
        <v>48</v>
      </c>
      <c r="P5875" s="1" t="s">
        <v>48</v>
      </c>
      <c r="Q5875" s="1" t="s">
        <v>48</v>
      </c>
      <c r="R5875" s="1" t="s">
        <v>48</v>
      </c>
      <c r="S5875" s="1" t="s">
        <v>48</v>
      </c>
      <c r="T5875" s="1" t="s">
        <v>49</v>
      </c>
      <c r="U5875" s="1" t="s">
        <v>48</v>
      </c>
      <c r="V5875" s="1" t="s">
        <v>48</v>
      </c>
      <c r="W5875" s="1" t="s">
        <v>48</v>
      </c>
      <c r="X5875" s="1" t="s">
        <v>62</v>
      </c>
      <c r="AC5875" s="1" t="s">
        <v>5712</v>
      </c>
      <c r="AD5875" s="1" t="s">
        <v>5712</v>
      </c>
      <c r="AK5875" s="1" t="s">
        <v>77</v>
      </c>
      <c r="AN5875" s="1" t="s">
        <v>5712</v>
      </c>
      <c r="AP5875" s="1" t="s">
        <v>5712</v>
      </c>
      <c r="AR5875" s="1" t="s">
        <v>5712</v>
      </c>
      <c r="AT5875" s="1" t="s">
        <v>5712</v>
      </c>
      <c r="AV5875" s="1" t="s">
        <v>578</v>
      </c>
    </row>
    <row r="5876" spans="1:52" x14ac:dyDescent="0.35">
      <c r="A5876" s="1" t="s">
        <v>19098</v>
      </c>
      <c r="B5876" s="1" t="s">
        <v>18287</v>
      </c>
      <c r="C5876" s="1" t="s">
        <v>71</v>
      </c>
      <c r="D5876">
        <v>56</v>
      </c>
      <c r="E5876" s="1" t="s">
        <v>65</v>
      </c>
      <c r="F5876" s="1" t="s">
        <v>72</v>
      </c>
      <c r="G5876" s="1" t="s">
        <v>98</v>
      </c>
      <c r="H5876" s="1" t="s">
        <v>45</v>
      </c>
      <c r="I5876" s="1" t="s">
        <v>46</v>
      </c>
      <c r="J5876" s="1" t="s">
        <v>47</v>
      </c>
      <c r="K5876" s="1" t="s">
        <v>48</v>
      </c>
      <c r="L5876" s="1" t="s">
        <v>48</v>
      </c>
      <c r="M5876" s="1" t="s">
        <v>48</v>
      </c>
      <c r="N5876" s="1" t="s">
        <v>48</v>
      </c>
      <c r="O5876" s="1" t="s">
        <v>48</v>
      </c>
      <c r="P5876" s="1" t="s">
        <v>48</v>
      </c>
      <c r="Q5876" s="1" t="s">
        <v>49</v>
      </c>
      <c r="R5876" s="1" t="s">
        <v>48</v>
      </c>
      <c r="S5876" s="1" t="s">
        <v>48</v>
      </c>
      <c r="T5876" s="1" t="s">
        <v>48</v>
      </c>
      <c r="U5876" s="1" t="s">
        <v>48</v>
      </c>
      <c r="V5876" s="1" t="s">
        <v>48</v>
      </c>
      <c r="W5876" s="1" t="s">
        <v>48</v>
      </c>
      <c r="X5876" s="1" t="s">
        <v>62</v>
      </c>
      <c r="AC5876" s="1" t="s">
        <v>5712</v>
      </c>
      <c r="AD5876" s="1" t="s">
        <v>5712</v>
      </c>
      <c r="AK5876" s="1" t="s">
        <v>55</v>
      </c>
      <c r="AN5876" s="1" t="s">
        <v>81</v>
      </c>
      <c r="AP5876" s="1" t="s">
        <v>5712</v>
      </c>
      <c r="AR5876" s="1" t="s">
        <v>5712</v>
      </c>
      <c r="AT5876" s="1" t="s">
        <v>82</v>
      </c>
      <c r="AU5876" s="1" t="s">
        <v>2265</v>
      </c>
      <c r="AV5876" s="1" t="s">
        <v>2266</v>
      </c>
    </row>
    <row r="5877" spans="1:52" x14ac:dyDescent="0.35">
      <c r="A5877" s="1" t="s">
        <v>19099</v>
      </c>
      <c r="B5877" s="1" t="s">
        <v>18287</v>
      </c>
      <c r="C5877" s="1" t="s">
        <v>41</v>
      </c>
      <c r="D5877">
        <v>68</v>
      </c>
      <c r="E5877" s="1" t="s">
        <v>65</v>
      </c>
      <c r="F5877" s="1" t="s">
        <v>66</v>
      </c>
      <c r="G5877" s="1" t="s">
        <v>44</v>
      </c>
      <c r="H5877" s="1" t="s">
        <v>45</v>
      </c>
      <c r="I5877" s="1" t="s">
        <v>74</v>
      </c>
      <c r="J5877" s="1" t="s">
        <v>80</v>
      </c>
      <c r="K5877" s="1" t="s">
        <v>48</v>
      </c>
      <c r="L5877" s="1" t="s">
        <v>48</v>
      </c>
      <c r="M5877" s="1" t="s">
        <v>48</v>
      </c>
      <c r="N5877" s="1" t="s">
        <v>48</v>
      </c>
      <c r="O5877" s="1" t="s">
        <v>48</v>
      </c>
      <c r="P5877" s="1" t="s">
        <v>48</v>
      </c>
      <c r="Q5877" s="1" t="s">
        <v>48</v>
      </c>
      <c r="R5877" s="1" t="s">
        <v>48</v>
      </c>
      <c r="S5877" s="1" t="s">
        <v>48</v>
      </c>
      <c r="T5877" s="1" t="s">
        <v>48</v>
      </c>
      <c r="U5877" s="1" t="s">
        <v>48</v>
      </c>
      <c r="V5877" s="1" t="s">
        <v>48</v>
      </c>
      <c r="W5877" s="1" t="s">
        <v>49</v>
      </c>
      <c r="X5877" s="1" t="s">
        <v>62</v>
      </c>
      <c r="AC5877" s="1" t="s">
        <v>5712</v>
      </c>
      <c r="AD5877" s="1" t="s">
        <v>5712</v>
      </c>
      <c r="AK5877" s="1" t="s">
        <v>101</v>
      </c>
      <c r="AN5877" s="1" t="s">
        <v>5712</v>
      </c>
      <c r="AP5877" s="1" t="s">
        <v>5712</v>
      </c>
      <c r="AR5877" s="1" t="s">
        <v>5712</v>
      </c>
      <c r="AT5877" s="1" t="s">
        <v>5712</v>
      </c>
      <c r="AV5877" s="1" t="s">
        <v>2267</v>
      </c>
    </row>
    <row r="5878" spans="1:52" x14ac:dyDescent="0.35">
      <c r="A5878" s="1" t="s">
        <v>19100</v>
      </c>
      <c r="B5878" s="1" t="s">
        <v>18287</v>
      </c>
      <c r="C5878" s="1" t="s">
        <v>71</v>
      </c>
      <c r="D5878">
        <v>32</v>
      </c>
      <c r="E5878" s="1" t="s">
        <v>57</v>
      </c>
      <c r="F5878" s="1" t="s">
        <v>58</v>
      </c>
      <c r="G5878" s="1" t="s">
        <v>98</v>
      </c>
      <c r="H5878" s="1" t="s">
        <v>45</v>
      </c>
      <c r="I5878" s="1" t="s">
        <v>113</v>
      </c>
      <c r="J5878" s="1" t="s">
        <v>47</v>
      </c>
      <c r="K5878" s="1" t="s">
        <v>48</v>
      </c>
      <c r="L5878" s="1" t="s">
        <v>48</v>
      </c>
      <c r="M5878" s="1" t="s">
        <v>49</v>
      </c>
      <c r="N5878" s="1" t="s">
        <v>48</v>
      </c>
      <c r="O5878" s="1" t="s">
        <v>48</v>
      </c>
      <c r="P5878" s="1" t="s">
        <v>48</v>
      </c>
      <c r="Q5878" s="1" t="s">
        <v>48</v>
      </c>
      <c r="R5878" s="1" t="s">
        <v>48</v>
      </c>
      <c r="S5878" s="1" t="s">
        <v>48</v>
      </c>
      <c r="T5878" s="1" t="s">
        <v>48</v>
      </c>
      <c r="U5878" s="1" t="s">
        <v>48</v>
      </c>
      <c r="V5878" s="1" t="s">
        <v>48</v>
      </c>
      <c r="W5878" s="1" t="s">
        <v>48</v>
      </c>
      <c r="X5878" s="1" t="s">
        <v>116</v>
      </c>
      <c r="Y5878" s="1" t="s">
        <v>2268</v>
      </c>
      <c r="Z5878" s="1" t="s">
        <v>2269</v>
      </c>
      <c r="AA5878" s="1" t="s">
        <v>2269</v>
      </c>
      <c r="AC5878" s="1" t="s">
        <v>53</v>
      </c>
      <c r="AD5878" s="1" t="s">
        <v>5712</v>
      </c>
      <c r="AK5878" s="1" t="s">
        <v>63</v>
      </c>
      <c r="AN5878" s="1" t="s">
        <v>5712</v>
      </c>
      <c r="AP5878" s="1" t="s">
        <v>5712</v>
      </c>
      <c r="AR5878" s="1" t="s">
        <v>5712</v>
      </c>
      <c r="AT5878" s="1" t="s">
        <v>5712</v>
      </c>
      <c r="AV5878" s="1" t="s">
        <v>2270</v>
      </c>
    </row>
    <row r="5879" spans="1:52" x14ac:dyDescent="0.35">
      <c r="A5879" s="1" t="s">
        <v>19101</v>
      </c>
      <c r="B5879" s="1" t="s">
        <v>18287</v>
      </c>
      <c r="C5879" s="1" t="s">
        <v>71</v>
      </c>
      <c r="D5879">
        <v>46</v>
      </c>
      <c r="E5879" s="1" t="s">
        <v>42</v>
      </c>
      <c r="F5879" s="1" t="s">
        <v>107</v>
      </c>
      <c r="G5879" s="1" t="s">
        <v>85</v>
      </c>
      <c r="H5879" s="1" t="s">
        <v>45</v>
      </c>
      <c r="I5879" s="1" t="s">
        <v>74</v>
      </c>
      <c r="J5879" s="1" t="s">
        <v>80</v>
      </c>
      <c r="K5879" s="1" t="s">
        <v>48</v>
      </c>
      <c r="L5879" s="1" t="s">
        <v>48</v>
      </c>
      <c r="M5879" s="1" t="s">
        <v>48</v>
      </c>
      <c r="N5879" s="1" t="s">
        <v>48</v>
      </c>
      <c r="O5879" s="1" t="s">
        <v>48</v>
      </c>
      <c r="P5879" s="1" t="s">
        <v>48</v>
      </c>
      <c r="Q5879" s="1" t="s">
        <v>48</v>
      </c>
      <c r="R5879" s="1" t="s">
        <v>48</v>
      </c>
      <c r="S5879" s="1" t="s">
        <v>48</v>
      </c>
      <c r="T5879" s="1" t="s">
        <v>48</v>
      </c>
      <c r="U5879" s="1" t="s">
        <v>49</v>
      </c>
      <c r="V5879" s="1" t="s">
        <v>48</v>
      </c>
      <c r="W5879" s="1" t="s">
        <v>48</v>
      </c>
      <c r="X5879" s="1" t="s">
        <v>62</v>
      </c>
      <c r="Z5879" s="1" t="s">
        <v>2271</v>
      </c>
      <c r="AA5879" s="1" t="s">
        <v>2271</v>
      </c>
      <c r="AC5879" s="1" t="s">
        <v>129</v>
      </c>
      <c r="AD5879" s="1" t="s">
        <v>5712</v>
      </c>
      <c r="AK5879" s="1" t="s">
        <v>55</v>
      </c>
      <c r="AN5879" s="1" t="s">
        <v>5712</v>
      </c>
      <c r="AP5879" s="1" t="s">
        <v>5712</v>
      </c>
      <c r="AR5879" s="1" t="s">
        <v>5712</v>
      </c>
      <c r="AT5879" s="1" t="s">
        <v>5712</v>
      </c>
      <c r="AV5879" s="1" t="s">
        <v>2272</v>
      </c>
    </row>
    <row r="5880" spans="1:52" x14ac:dyDescent="0.35">
      <c r="A5880" s="1" t="s">
        <v>19102</v>
      </c>
      <c r="B5880" s="1" t="s">
        <v>18287</v>
      </c>
      <c r="C5880" s="1" t="s">
        <v>41</v>
      </c>
      <c r="D5880">
        <v>70</v>
      </c>
      <c r="E5880" s="1" t="s">
        <v>65</v>
      </c>
      <c r="F5880" s="1" t="s">
        <v>66</v>
      </c>
      <c r="G5880" s="1" t="s">
        <v>59</v>
      </c>
      <c r="H5880" s="1" t="s">
        <v>45</v>
      </c>
      <c r="I5880" s="1" t="s">
        <v>61</v>
      </c>
      <c r="J5880" s="1" t="s">
        <v>80</v>
      </c>
      <c r="K5880" s="1" t="s">
        <v>48</v>
      </c>
      <c r="L5880" s="1" t="s">
        <v>48</v>
      </c>
      <c r="M5880" s="1" t="s">
        <v>48</v>
      </c>
      <c r="N5880" s="1" t="s">
        <v>48</v>
      </c>
      <c r="O5880" s="1" t="s">
        <v>48</v>
      </c>
      <c r="P5880" s="1" t="s">
        <v>48</v>
      </c>
      <c r="Q5880" s="1" t="s">
        <v>48</v>
      </c>
      <c r="R5880" s="1" t="s">
        <v>48</v>
      </c>
      <c r="S5880" s="1" t="s">
        <v>48</v>
      </c>
      <c r="T5880" s="1" t="s">
        <v>48</v>
      </c>
      <c r="U5880" s="1" t="s">
        <v>48</v>
      </c>
      <c r="V5880" s="1" t="s">
        <v>48</v>
      </c>
      <c r="W5880" s="1" t="s">
        <v>49</v>
      </c>
      <c r="X5880" s="1" t="s">
        <v>116</v>
      </c>
      <c r="Y5880" s="1" t="s">
        <v>2273</v>
      </c>
      <c r="AC5880" s="1" t="s">
        <v>5712</v>
      </c>
      <c r="AD5880" s="1" t="s">
        <v>5712</v>
      </c>
      <c r="AK5880" s="1" t="s">
        <v>77</v>
      </c>
      <c r="AN5880" s="1" t="s">
        <v>5712</v>
      </c>
      <c r="AP5880" s="1" t="s">
        <v>81</v>
      </c>
      <c r="AR5880" s="1" t="s">
        <v>5712</v>
      </c>
      <c r="AT5880" s="1" t="s">
        <v>87</v>
      </c>
      <c r="AU5880" s="1" t="s">
        <v>2274</v>
      </c>
      <c r="AV5880" s="1" t="s">
        <v>2275</v>
      </c>
    </row>
    <row r="5881" spans="1:52" x14ac:dyDescent="0.35">
      <c r="A5881" s="1" t="s">
        <v>19103</v>
      </c>
      <c r="B5881" s="1" t="s">
        <v>18287</v>
      </c>
      <c r="C5881" s="1" t="s">
        <v>41</v>
      </c>
      <c r="D5881">
        <v>52</v>
      </c>
      <c r="E5881" s="1" t="s">
        <v>42</v>
      </c>
      <c r="F5881" s="1" t="s">
        <v>72</v>
      </c>
      <c r="G5881" s="1" t="s">
        <v>85</v>
      </c>
      <c r="H5881" s="1" t="s">
        <v>45</v>
      </c>
      <c r="I5881" s="1" t="s">
        <v>113</v>
      </c>
      <c r="J5881" s="1" t="s">
        <v>80</v>
      </c>
      <c r="K5881" s="1" t="s">
        <v>48</v>
      </c>
      <c r="L5881" s="1" t="s">
        <v>48</v>
      </c>
      <c r="M5881" s="1" t="s">
        <v>48</v>
      </c>
      <c r="N5881" s="1" t="s">
        <v>48</v>
      </c>
      <c r="O5881" s="1" t="s">
        <v>48</v>
      </c>
      <c r="P5881" s="1" t="s">
        <v>48</v>
      </c>
      <c r="Q5881" s="1" t="s">
        <v>48</v>
      </c>
      <c r="R5881" s="1" t="s">
        <v>48</v>
      </c>
      <c r="S5881" s="1" t="s">
        <v>48</v>
      </c>
      <c r="T5881" s="1" t="s">
        <v>48</v>
      </c>
      <c r="U5881" s="1" t="s">
        <v>49</v>
      </c>
      <c r="V5881" s="1" t="s">
        <v>48</v>
      </c>
      <c r="W5881" s="1" t="s">
        <v>48</v>
      </c>
      <c r="X5881" s="1" t="s">
        <v>51</v>
      </c>
      <c r="Y5881" s="1" t="s">
        <v>2276</v>
      </c>
      <c r="AC5881" s="1" t="s">
        <v>5712</v>
      </c>
      <c r="AD5881" s="1" t="s">
        <v>5712</v>
      </c>
      <c r="AK5881" s="1" t="s">
        <v>63</v>
      </c>
      <c r="AN5881" s="1" t="s">
        <v>5712</v>
      </c>
      <c r="AP5881" s="1" t="s">
        <v>5712</v>
      </c>
      <c r="AR5881" s="1" t="s">
        <v>5712</v>
      </c>
      <c r="AT5881" s="1" t="s">
        <v>5712</v>
      </c>
      <c r="AV5881" s="1" t="s">
        <v>2277</v>
      </c>
    </row>
    <row r="5882" spans="1:52" x14ac:dyDescent="0.35">
      <c r="A5882" s="1" t="s">
        <v>19104</v>
      </c>
      <c r="B5882" s="1" t="s">
        <v>18287</v>
      </c>
      <c r="C5882" s="1" t="s">
        <v>71</v>
      </c>
      <c r="D5882">
        <v>25</v>
      </c>
      <c r="E5882" s="1" t="s">
        <v>57</v>
      </c>
      <c r="F5882" s="1" t="s">
        <v>58</v>
      </c>
      <c r="G5882" s="1" t="s">
        <v>73</v>
      </c>
      <c r="H5882" s="1" t="s">
        <v>112</v>
      </c>
      <c r="I5882" s="1" t="s">
        <v>110</v>
      </c>
      <c r="J5882" s="1" t="s">
        <v>80</v>
      </c>
      <c r="K5882" s="1" t="s">
        <v>48</v>
      </c>
      <c r="L5882" s="1" t="s">
        <v>48</v>
      </c>
      <c r="M5882" s="1" t="s">
        <v>48</v>
      </c>
      <c r="N5882" s="1" t="s">
        <v>48</v>
      </c>
      <c r="O5882" s="1" t="s">
        <v>48</v>
      </c>
      <c r="P5882" s="1" t="s">
        <v>48</v>
      </c>
      <c r="Q5882" s="1" t="s">
        <v>48</v>
      </c>
      <c r="R5882" s="1" t="s">
        <v>48</v>
      </c>
      <c r="S5882" s="1" t="s">
        <v>48</v>
      </c>
      <c r="T5882" s="1" t="s">
        <v>48</v>
      </c>
      <c r="U5882" s="1" t="s">
        <v>49</v>
      </c>
      <c r="V5882" s="1" t="s">
        <v>48</v>
      </c>
      <c r="W5882" s="1" t="s">
        <v>48</v>
      </c>
      <c r="X5882" s="1" t="s">
        <v>51</v>
      </c>
      <c r="Y5882" s="1" t="s">
        <v>2278</v>
      </c>
      <c r="AC5882" s="1" t="s">
        <v>5712</v>
      </c>
      <c r="AD5882" s="1" t="s">
        <v>5712</v>
      </c>
      <c r="AK5882" s="1" t="s">
        <v>55</v>
      </c>
      <c r="AN5882" s="1" t="s">
        <v>5712</v>
      </c>
      <c r="AP5882" s="1" t="s">
        <v>5712</v>
      </c>
      <c r="AR5882" s="1" t="s">
        <v>5712</v>
      </c>
      <c r="AT5882" s="1" t="s">
        <v>5712</v>
      </c>
      <c r="AV5882" s="1" t="s">
        <v>2279</v>
      </c>
    </row>
    <row r="5883" spans="1:52" x14ac:dyDescent="0.35">
      <c r="A5883" s="1" t="s">
        <v>19105</v>
      </c>
      <c r="B5883" s="1" t="s">
        <v>18287</v>
      </c>
      <c r="C5883" s="1" t="s">
        <v>71</v>
      </c>
      <c r="D5883">
        <v>57</v>
      </c>
      <c r="E5883" s="1" t="s">
        <v>65</v>
      </c>
      <c r="F5883" s="1" t="s">
        <v>72</v>
      </c>
      <c r="G5883" s="1" t="s">
        <v>59</v>
      </c>
      <c r="H5883" s="1" t="s">
        <v>45</v>
      </c>
      <c r="I5883" s="1" t="s">
        <v>74</v>
      </c>
      <c r="J5883" s="1" t="s">
        <v>47</v>
      </c>
      <c r="K5883" s="1" t="s">
        <v>48</v>
      </c>
      <c r="L5883" s="1" t="s">
        <v>49</v>
      </c>
      <c r="M5883" s="1" t="s">
        <v>48</v>
      </c>
      <c r="N5883" s="1" t="s">
        <v>48</v>
      </c>
      <c r="O5883" s="1" t="s">
        <v>48</v>
      </c>
      <c r="P5883" s="1" t="s">
        <v>48</v>
      </c>
      <c r="Q5883" s="1" t="s">
        <v>48</v>
      </c>
      <c r="R5883" s="1" t="s">
        <v>48</v>
      </c>
      <c r="S5883" s="1" t="s">
        <v>48</v>
      </c>
      <c r="T5883" s="1" t="s">
        <v>48</v>
      </c>
      <c r="U5883" s="1" t="s">
        <v>48</v>
      </c>
      <c r="V5883" s="1" t="s">
        <v>48</v>
      </c>
      <c r="W5883" s="1" t="s">
        <v>48</v>
      </c>
      <c r="X5883" s="1" t="s">
        <v>62</v>
      </c>
      <c r="AC5883" s="1" t="s">
        <v>5712</v>
      </c>
      <c r="AD5883" s="1" t="s">
        <v>5712</v>
      </c>
      <c r="AK5883" s="1" t="s">
        <v>55</v>
      </c>
      <c r="AN5883" s="1" t="s">
        <v>5712</v>
      </c>
      <c r="AP5883" s="1" t="s">
        <v>5712</v>
      </c>
      <c r="AR5883" s="1" t="s">
        <v>5712</v>
      </c>
      <c r="AT5883" s="1" t="s">
        <v>5712</v>
      </c>
      <c r="AV5883" s="1" t="s">
        <v>2280</v>
      </c>
    </row>
    <row r="5884" spans="1:52" x14ac:dyDescent="0.35">
      <c r="A5884" s="1" t="s">
        <v>19106</v>
      </c>
      <c r="B5884" s="1" t="s">
        <v>18287</v>
      </c>
      <c r="C5884" s="1" t="s">
        <v>41</v>
      </c>
      <c r="D5884">
        <v>35</v>
      </c>
      <c r="E5884" s="1" t="s">
        <v>42</v>
      </c>
      <c r="F5884" s="1" t="s">
        <v>107</v>
      </c>
      <c r="G5884" s="1" t="s">
        <v>85</v>
      </c>
      <c r="H5884" s="1" t="s">
        <v>45</v>
      </c>
      <c r="I5884" s="1" t="s">
        <v>113</v>
      </c>
      <c r="J5884" s="1" t="s">
        <v>80</v>
      </c>
      <c r="K5884" s="1" t="s">
        <v>48</v>
      </c>
      <c r="L5884" s="1" t="s">
        <v>48</v>
      </c>
      <c r="M5884" s="1" t="s">
        <v>48</v>
      </c>
      <c r="N5884" s="1" t="s">
        <v>48</v>
      </c>
      <c r="O5884" s="1" t="s">
        <v>48</v>
      </c>
      <c r="P5884" s="1" t="s">
        <v>48</v>
      </c>
      <c r="Q5884" s="1" t="s">
        <v>48</v>
      </c>
      <c r="R5884" s="1" t="s">
        <v>48</v>
      </c>
      <c r="S5884" s="1" t="s">
        <v>48</v>
      </c>
      <c r="T5884" s="1" t="s">
        <v>49</v>
      </c>
      <c r="U5884" s="1" t="s">
        <v>48</v>
      </c>
      <c r="V5884" s="1" t="s">
        <v>48</v>
      </c>
      <c r="W5884" s="1" t="s">
        <v>48</v>
      </c>
      <c r="X5884" s="1" t="s">
        <v>145</v>
      </c>
      <c r="Y5884" s="1" t="s">
        <v>2281</v>
      </c>
      <c r="AC5884" s="1" t="s">
        <v>5712</v>
      </c>
      <c r="AD5884" s="1" t="s">
        <v>5712</v>
      </c>
      <c r="AK5884" s="1" t="s">
        <v>55</v>
      </c>
      <c r="AN5884" s="1" t="s">
        <v>81</v>
      </c>
      <c r="AP5884" s="1" t="s">
        <v>81</v>
      </c>
      <c r="AR5884" s="1" t="s">
        <v>5712</v>
      </c>
      <c r="AT5884" s="1" t="s">
        <v>82</v>
      </c>
      <c r="AU5884" s="1" t="s">
        <v>2282</v>
      </c>
      <c r="AV5884" s="1" t="s">
        <v>2283</v>
      </c>
    </row>
    <row r="5885" spans="1:52" x14ac:dyDescent="0.35">
      <c r="A5885" s="1" t="s">
        <v>19107</v>
      </c>
      <c r="B5885" s="1" t="s">
        <v>18287</v>
      </c>
      <c r="C5885" s="1" t="s">
        <v>71</v>
      </c>
      <c r="D5885">
        <v>43</v>
      </c>
      <c r="E5885" s="1" t="s">
        <v>42</v>
      </c>
      <c r="F5885" s="1" t="s">
        <v>43</v>
      </c>
      <c r="G5885" s="1" t="s">
        <v>44</v>
      </c>
      <c r="H5885" s="1" t="s">
        <v>79</v>
      </c>
      <c r="I5885" s="1" t="s">
        <v>74</v>
      </c>
      <c r="J5885" s="1" t="s">
        <v>80</v>
      </c>
      <c r="K5885" s="1" t="s">
        <v>48</v>
      </c>
      <c r="L5885" s="1" t="s">
        <v>48</v>
      </c>
      <c r="M5885" s="1" t="s">
        <v>48</v>
      </c>
      <c r="N5885" s="1" t="s">
        <v>48</v>
      </c>
      <c r="O5885" s="1" t="s">
        <v>48</v>
      </c>
      <c r="P5885" s="1" t="s">
        <v>48</v>
      </c>
      <c r="Q5885" s="1" t="s">
        <v>48</v>
      </c>
      <c r="R5885" s="1" t="s">
        <v>48</v>
      </c>
      <c r="S5885" s="1" t="s">
        <v>48</v>
      </c>
      <c r="T5885" s="1" t="s">
        <v>48</v>
      </c>
      <c r="U5885" s="1" t="s">
        <v>48</v>
      </c>
      <c r="V5885" s="1" t="s">
        <v>48</v>
      </c>
      <c r="W5885" s="1" t="s">
        <v>49</v>
      </c>
      <c r="X5885" s="1" t="s">
        <v>116</v>
      </c>
      <c r="Y5885" s="1" t="s">
        <v>2284</v>
      </c>
      <c r="AC5885" s="1" t="s">
        <v>5712</v>
      </c>
      <c r="AD5885" s="1" t="s">
        <v>5712</v>
      </c>
      <c r="AK5885" s="1" t="s">
        <v>101</v>
      </c>
      <c r="AN5885" s="1" t="s">
        <v>5712</v>
      </c>
      <c r="AP5885" s="1" t="s">
        <v>5712</v>
      </c>
      <c r="AR5885" s="1" t="s">
        <v>5712</v>
      </c>
      <c r="AT5885" s="1" t="s">
        <v>5712</v>
      </c>
      <c r="AV5885" s="1" t="s">
        <v>2285</v>
      </c>
      <c r="AW5885" s="1" t="s">
        <v>2286</v>
      </c>
      <c r="AX5885" s="1" t="s">
        <v>2287</v>
      </c>
    </row>
    <row r="5886" spans="1:52" x14ac:dyDescent="0.35">
      <c r="A5886" s="1" t="s">
        <v>19108</v>
      </c>
      <c r="B5886" s="1" t="s">
        <v>18287</v>
      </c>
      <c r="C5886" s="1" t="s">
        <v>71</v>
      </c>
      <c r="D5886">
        <v>74</v>
      </c>
      <c r="E5886" s="1" t="s">
        <v>65</v>
      </c>
      <c r="F5886" s="1" t="s">
        <v>72</v>
      </c>
      <c r="G5886" s="1" t="s">
        <v>98</v>
      </c>
      <c r="H5886" s="1" t="s">
        <v>67</v>
      </c>
      <c r="I5886" s="1" t="s">
        <v>90</v>
      </c>
      <c r="J5886" s="1" t="s">
        <v>47</v>
      </c>
      <c r="K5886" s="1" t="s">
        <v>48</v>
      </c>
      <c r="L5886" s="1" t="s">
        <v>48</v>
      </c>
      <c r="M5886" s="1" t="s">
        <v>48</v>
      </c>
      <c r="N5886" s="1" t="s">
        <v>49</v>
      </c>
      <c r="O5886" s="1" t="s">
        <v>48</v>
      </c>
      <c r="P5886" s="1" t="s">
        <v>48</v>
      </c>
      <c r="Q5886" s="1" t="s">
        <v>48</v>
      </c>
      <c r="R5886" s="1" t="s">
        <v>48</v>
      </c>
      <c r="S5886" s="1" t="s">
        <v>48</v>
      </c>
      <c r="T5886" s="1" t="s">
        <v>48</v>
      </c>
      <c r="U5886" s="1" t="s">
        <v>48</v>
      </c>
      <c r="V5886" s="1" t="s">
        <v>48</v>
      </c>
      <c r="W5886" s="1" t="s">
        <v>48</v>
      </c>
      <c r="X5886" s="1" t="s">
        <v>62</v>
      </c>
      <c r="AC5886" s="1" t="s">
        <v>5712</v>
      </c>
      <c r="AD5886" s="1" t="s">
        <v>5712</v>
      </c>
      <c r="AK5886" s="1" t="s">
        <v>55</v>
      </c>
      <c r="AN5886" s="1" t="s">
        <v>5712</v>
      </c>
      <c r="AP5886" s="1" t="s">
        <v>5712</v>
      </c>
      <c r="AR5886" s="1" t="s">
        <v>5712</v>
      </c>
      <c r="AT5886" s="1" t="s">
        <v>5712</v>
      </c>
      <c r="AV5886" s="1" t="s">
        <v>2288</v>
      </c>
    </row>
    <row r="5887" spans="1:52" x14ac:dyDescent="0.35">
      <c r="A5887" s="1" t="s">
        <v>19109</v>
      </c>
      <c r="B5887" s="1" t="s">
        <v>18287</v>
      </c>
      <c r="C5887" s="1" t="s">
        <v>41</v>
      </c>
      <c r="D5887">
        <v>43</v>
      </c>
      <c r="E5887" s="1" t="s">
        <v>42</v>
      </c>
      <c r="F5887" s="1" t="s">
        <v>72</v>
      </c>
      <c r="G5887" s="1" t="s">
        <v>98</v>
      </c>
      <c r="H5887" s="1" t="s">
        <v>79</v>
      </c>
      <c r="I5887" s="1" t="s">
        <v>99</v>
      </c>
      <c r="J5887" s="1" t="s">
        <v>80</v>
      </c>
      <c r="K5887" s="1" t="s">
        <v>48</v>
      </c>
      <c r="L5887" s="1" t="s">
        <v>48</v>
      </c>
      <c r="M5887" s="1" t="s">
        <v>48</v>
      </c>
      <c r="N5887" s="1" t="s">
        <v>48</v>
      </c>
      <c r="O5887" s="1" t="s">
        <v>48</v>
      </c>
      <c r="P5887" s="1" t="s">
        <v>48</v>
      </c>
      <c r="Q5887" s="1" t="s">
        <v>48</v>
      </c>
      <c r="R5887" s="1" t="s">
        <v>48</v>
      </c>
      <c r="S5887" s="1" t="s">
        <v>48</v>
      </c>
      <c r="T5887" s="1" t="s">
        <v>49</v>
      </c>
      <c r="U5887" s="1" t="s">
        <v>48</v>
      </c>
      <c r="V5887" s="1" t="s">
        <v>48</v>
      </c>
      <c r="W5887" s="1" t="s">
        <v>48</v>
      </c>
      <c r="X5887" s="1" t="s">
        <v>62</v>
      </c>
      <c r="AC5887" s="1" t="s">
        <v>5712</v>
      </c>
      <c r="AD5887" s="1" t="s">
        <v>5712</v>
      </c>
      <c r="AK5887" s="1" t="s">
        <v>77</v>
      </c>
      <c r="AN5887" s="1" t="s">
        <v>5712</v>
      </c>
      <c r="AP5887" s="1" t="s">
        <v>5712</v>
      </c>
      <c r="AR5887" s="1" t="s">
        <v>5712</v>
      </c>
      <c r="AT5887" s="1" t="s">
        <v>5712</v>
      </c>
      <c r="AV5887" s="1" t="s">
        <v>2289</v>
      </c>
    </row>
    <row r="5888" spans="1:52" x14ac:dyDescent="0.35">
      <c r="A5888" s="1" t="s">
        <v>19110</v>
      </c>
      <c r="B5888" s="1" t="s">
        <v>18287</v>
      </c>
      <c r="C5888" s="1" t="s">
        <v>41</v>
      </c>
      <c r="D5888">
        <v>21</v>
      </c>
      <c r="E5888" s="1" t="s">
        <v>57</v>
      </c>
      <c r="F5888" s="1" t="s">
        <v>58</v>
      </c>
      <c r="G5888" s="1" t="s">
        <v>44</v>
      </c>
      <c r="H5888" s="1" t="s">
        <v>92</v>
      </c>
      <c r="I5888" s="1" t="s">
        <v>61</v>
      </c>
      <c r="J5888" s="1" t="s">
        <v>80</v>
      </c>
      <c r="K5888" s="1" t="s">
        <v>48</v>
      </c>
      <c r="L5888" s="1" t="s">
        <v>48</v>
      </c>
      <c r="M5888" s="1" t="s">
        <v>48</v>
      </c>
      <c r="N5888" s="1" t="s">
        <v>48</v>
      </c>
      <c r="O5888" s="1" t="s">
        <v>48</v>
      </c>
      <c r="P5888" s="1" t="s">
        <v>48</v>
      </c>
      <c r="Q5888" s="1" t="s">
        <v>48</v>
      </c>
      <c r="R5888" s="1" t="s">
        <v>48</v>
      </c>
      <c r="S5888" s="1" t="s">
        <v>48</v>
      </c>
      <c r="T5888" s="1" t="s">
        <v>49</v>
      </c>
      <c r="U5888" s="1" t="s">
        <v>48</v>
      </c>
      <c r="V5888" s="1" t="s">
        <v>48</v>
      </c>
      <c r="W5888" s="1" t="s">
        <v>48</v>
      </c>
      <c r="X5888" s="1" t="s">
        <v>62</v>
      </c>
      <c r="AC5888" s="1" t="s">
        <v>5712</v>
      </c>
      <c r="AD5888" s="1" t="s">
        <v>5712</v>
      </c>
      <c r="AK5888" s="1" t="s">
        <v>77</v>
      </c>
      <c r="AN5888" s="1" t="s">
        <v>5712</v>
      </c>
      <c r="AP5888" s="1" t="s">
        <v>5712</v>
      </c>
      <c r="AR5888" s="1" t="s">
        <v>5712</v>
      </c>
      <c r="AT5888" s="1" t="s">
        <v>5712</v>
      </c>
      <c r="AV5888" s="1" t="s">
        <v>2290</v>
      </c>
    </row>
    <row r="5889" spans="1:53" x14ac:dyDescent="0.35">
      <c r="A5889" s="1" t="s">
        <v>19111</v>
      </c>
      <c r="B5889" s="1" t="s">
        <v>18287</v>
      </c>
      <c r="C5889" s="1" t="s">
        <v>41</v>
      </c>
      <c r="D5889">
        <v>27</v>
      </c>
      <c r="E5889" s="1" t="s">
        <v>57</v>
      </c>
      <c r="F5889" s="1" t="s">
        <v>58</v>
      </c>
      <c r="G5889" s="1" t="s">
        <v>98</v>
      </c>
      <c r="H5889" s="1" t="s">
        <v>45</v>
      </c>
      <c r="I5889" s="1" t="s">
        <v>74</v>
      </c>
      <c r="J5889" s="1" t="s">
        <v>80</v>
      </c>
      <c r="K5889" s="1" t="s">
        <v>48</v>
      </c>
      <c r="L5889" s="1" t="s">
        <v>48</v>
      </c>
      <c r="M5889" s="1" t="s">
        <v>48</v>
      </c>
      <c r="N5889" s="1" t="s">
        <v>48</v>
      </c>
      <c r="O5889" s="1" t="s">
        <v>48</v>
      </c>
      <c r="P5889" s="1" t="s">
        <v>48</v>
      </c>
      <c r="Q5889" s="1" t="s">
        <v>48</v>
      </c>
      <c r="R5889" s="1" t="s">
        <v>48</v>
      </c>
      <c r="S5889" s="1" t="s">
        <v>48</v>
      </c>
      <c r="T5889" s="1" t="s">
        <v>48</v>
      </c>
      <c r="U5889" s="1" t="s">
        <v>49</v>
      </c>
      <c r="V5889" s="1" t="s">
        <v>48</v>
      </c>
      <c r="W5889" s="1" t="s">
        <v>48</v>
      </c>
      <c r="X5889" s="1" t="s">
        <v>62</v>
      </c>
      <c r="AC5889" s="1" t="s">
        <v>5712</v>
      </c>
      <c r="AD5889" s="1" t="s">
        <v>5712</v>
      </c>
      <c r="AK5889" s="1" t="s">
        <v>55</v>
      </c>
      <c r="AN5889" s="1" t="s">
        <v>5712</v>
      </c>
      <c r="AP5889" s="1" t="s">
        <v>5712</v>
      </c>
      <c r="AR5889" s="1" t="s">
        <v>5712</v>
      </c>
      <c r="AT5889" s="1" t="s">
        <v>5712</v>
      </c>
      <c r="AV5889" s="1" t="s">
        <v>1080</v>
      </c>
      <c r="AX5889" s="1" t="s">
        <v>2291</v>
      </c>
    </row>
    <row r="5890" spans="1:53" x14ac:dyDescent="0.35">
      <c r="A5890" s="1" t="s">
        <v>19112</v>
      </c>
      <c r="B5890" s="1" t="s">
        <v>18287</v>
      </c>
      <c r="C5890" s="1" t="s">
        <v>71</v>
      </c>
      <c r="D5890">
        <v>38</v>
      </c>
      <c r="E5890" s="1" t="s">
        <v>42</v>
      </c>
      <c r="F5890" s="1" t="s">
        <v>43</v>
      </c>
      <c r="G5890" s="1" t="s">
        <v>98</v>
      </c>
      <c r="H5890" s="1" t="s">
        <v>45</v>
      </c>
      <c r="I5890" s="1" t="s">
        <v>99</v>
      </c>
      <c r="J5890" s="1" t="s">
        <v>80</v>
      </c>
      <c r="K5890" s="1" t="s">
        <v>48</v>
      </c>
      <c r="L5890" s="1" t="s">
        <v>48</v>
      </c>
      <c r="M5890" s="1" t="s">
        <v>48</v>
      </c>
      <c r="N5890" s="1" t="s">
        <v>48</v>
      </c>
      <c r="O5890" s="1" t="s">
        <v>48</v>
      </c>
      <c r="P5890" s="1" t="s">
        <v>48</v>
      </c>
      <c r="Q5890" s="1" t="s">
        <v>48</v>
      </c>
      <c r="R5890" s="1" t="s">
        <v>48</v>
      </c>
      <c r="S5890" s="1" t="s">
        <v>48</v>
      </c>
      <c r="T5890" s="1" t="s">
        <v>48</v>
      </c>
      <c r="U5890" s="1" t="s">
        <v>48</v>
      </c>
      <c r="V5890" s="1" t="s">
        <v>49</v>
      </c>
      <c r="W5890" s="1" t="s">
        <v>48</v>
      </c>
      <c r="X5890" s="1" t="s">
        <v>62</v>
      </c>
      <c r="AC5890" s="1" t="s">
        <v>5712</v>
      </c>
      <c r="AD5890" s="1" t="s">
        <v>5712</v>
      </c>
      <c r="AK5890" s="1" t="s">
        <v>63</v>
      </c>
      <c r="AN5890" s="1" t="s">
        <v>5712</v>
      </c>
      <c r="AP5890" s="1" t="s">
        <v>5712</v>
      </c>
      <c r="AR5890" s="1" t="s">
        <v>5712</v>
      </c>
      <c r="AT5890" s="1" t="s">
        <v>5712</v>
      </c>
      <c r="AV5890" s="1" t="s">
        <v>2292</v>
      </c>
    </row>
    <row r="5891" spans="1:53" x14ac:dyDescent="0.35">
      <c r="A5891" s="1" t="s">
        <v>19113</v>
      </c>
      <c r="B5891" s="1" t="s">
        <v>18287</v>
      </c>
      <c r="C5891" s="1" t="s">
        <v>41</v>
      </c>
      <c r="D5891">
        <v>57</v>
      </c>
      <c r="E5891" s="1" t="s">
        <v>65</v>
      </c>
      <c r="F5891" s="1" t="s">
        <v>72</v>
      </c>
      <c r="G5891" s="1" t="s">
        <v>98</v>
      </c>
      <c r="H5891" s="1" t="s">
        <v>45</v>
      </c>
      <c r="I5891" s="1" t="s">
        <v>61</v>
      </c>
      <c r="J5891" s="1" t="s">
        <v>80</v>
      </c>
      <c r="K5891" s="1" t="s">
        <v>48</v>
      </c>
      <c r="L5891" s="1" t="s">
        <v>48</v>
      </c>
      <c r="M5891" s="1" t="s">
        <v>48</v>
      </c>
      <c r="N5891" s="1" t="s">
        <v>48</v>
      </c>
      <c r="O5891" s="1" t="s">
        <v>48</v>
      </c>
      <c r="P5891" s="1" t="s">
        <v>48</v>
      </c>
      <c r="Q5891" s="1" t="s">
        <v>48</v>
      </c>
      <c r="R5891" s="1" t="s">
        <v>48</v>
      </c>
      <c r="S5891" s="1" t="s">
        <v>48</v>
      </c>
      <c r="T5891" s="1" t="s">
        <v>48</v>
      </c>
      <c r="U5891" s="1" t="s">
        <v>49</v>
      </c>
      <c r="V5891" s="1" t="s">
        <v>48</v>
      </c>
      <c r="W5891" s="1" t="s">
        <v>48</v>
      </c>
      <c r="X5891" s="1" t="s">
        <v>62</v>
      </c>
      <c r="AC5891" s="1" t="s">
        <v>5712</v>
      </c>
      <c r="AD5891" s="1" t="s">
        <v>5712</v>
      </c>
      <c r="AK5891" s="1" t="s">
        <v>77</v>
      </c>
      <c r="AN5891" s="1" t="s">
        <v>5712</v>
      </c>
      <c r="AP5891" s="1" t="s">
        <v>5712</v>
      </c>
      <c r="AR5891" s="1" t="s">
        <v>5712</v>
      </c>
      <c r="AT5891" s="1" t="s">
        <v>5712</v>
      </c>
      <c r="AV5891" s="1" t="s">
        <v>2293</v>
      </c>
    </row>
    <row r="5892" spans="1:53" x14ac:dyDescent="0.35">
      <c r="A5892" s="1" t="s">
        <v>19114</v>
      </c>
      <c r="B5892" s="1" t="s">
        <v>18287</v>
      </c>
      <c r="C5892" s="1" t="s">
        <v>41</v>
      </c>
      <c r="D5892">
        <v>38</v>
      </c>
      <c r="E5892" s="1" t="s">
        <v>42</v>
      </c>
      <c r="F5892" s="1" t="s">
        <v>107</v>
      </c>
      <c r="G5892" s="1" t="s">
        <v>85</v>
      </c>
      <c r="H5892" s="1" t="s">
        <v>79</v>
      </c>
      <c r="I5892" s="1" t="s">
        <v>99</v>
      </c>
      <c r="J5892" s="1" t="s">
        <v>47</v>
      </c>
      <c r="K5892" s="1" t="s">
        <v>48</v>
      </c>
      <c r="L5892" s="1" t="s">
        <v>48</v>
      </c>
      <c r="M5892" s="1" t="s">
        <v>48</v>
      </c>
      <c r="N5892" s="1" t="s">
        <v>48</v>
      </c>
      <c r="O5892" s="1" t="s">
        <v>48</v>
      </c>
      <c r="P5892" s="1" t="s">
        <v>48</v>
      </c>
      <c r="Q5892" s="1" t="s">
        <v>48</v>
      </c>
      <c r="R5892" s="1" t="s">
        <v>49</v>
      </c>
      <c r="S5892" s="1" t="s">
        <v>48</v>
      </c>
      <c r="T5892" s="1" t="s">
        <v>48</v>
      </c>
      <c r="U5892" s="1" t="s">
        <v>48</v>
      </c>
      <c r="V5892" s="1" t="s">
        <v>48</v>
      </c>
      <c r="W5892" s="1" t="s">
        <v>48</v>
      </c>
      <c r="X5892" s="1" t="s">
        <v>62</v>
      </c>
      <c r="AC5892" s="1" t="s">
        <v>5712</v>
      </c>
      <c r="AD5892" s="1" t="s">
        <v>5712</v>
      </c>
      <c r="AK5892" s="1" t="s">
        <v>101</v>
      </c>
      <c r="AN5892" s="1" t="s">
        <v>5712</v>
      </c>
      <c r="AP5892" s="1" t="s">
        <v>5712</v>
      </c>
      <c r="AR5892" s="1" t="s">
        <v>5712</v>
      </c>
      <c r="AT5892" s="1" t="s">
        <v>5712</v>
      </c>
      <c r="AV5892" s="1" t="s">
        <v>2294</v>
      </c>
    </row>
    <row r="5893" spans="1:53" x14ac:dyDescent="0.35">
      <c r="A5893" s="1" t="s">
        <v>19115</v>
      </c>
      <c r="B5893" s="1" t="s">
        <v>18287</v>
      </c>
      <c r="C5893" s="1" t="s">
        <v>71</v>
      </c>
      <c r="D5893">
        <v>54</v>
      </c>
      <c r="E5893" s="1" t="s">
        <v>42</v>
      </c>
      <c r="F5893" s="1" t="s">
        <v>43</v>
      </c>
      <c r="G5893" s="1" t="s">
        <v>44</v>
      </c>
      <c r="H5893" s="1" t="s">
        <v>45</v>
      </c>
      <c r="I5893" s="1" t="s">
        <v>46</v>
      </c>
      <c r="J5893" s="1" t="s">
        <v>47</v>
      </c>
      <c r="K5893" s="1" t="s">
        <v>48</v>
      </c>
      <c r="L5893" s="1" t="s">
        <v>48</v>
      </c>
      <c r="M5893" s="1" t="s">
        <v>49</v>
      </c>
      <c r="N5893" s="1" t="s">
        <v>48</v>
      </c>
      <c r="O5893" s="1" t="s">
        <v>48</v>
      </c>
      <c r="P5893" s="1" t="s">
        <v>48</v>
      </c>
      <c r="Q5893" s="1" t="s">
        <v>48</v>
      </c>
      <c r="R5893" s="1" t="s">
        <v>48</v>
      </c>
      <c r="S5893" s="1" t="s">
        <v>48</v>
      </c>
      <c r="T5893" s="1" t="s">
        <v>48</v>
      </c>
      <c r="U5893" s="1" t="s">
        <v>48</v>
      </c>
      <c r="V5893" s="1" t="s">
        <v>48</v>
      </c>
      <c r="W5893" s="1" t="s">
        <v>48</v>
      </c>
      <c r="X5893" s="1" t="s">
        <v>51</v>
      </c>
      <c r="Y5893" s="1" t="s">
        <v>2295</v>
      </c>
      <c r="Z5893" s="1" t="s">
        <v>2296</v>
      </c>
      <c r="AA5893" s="1" t="s">
        <v>2296</v>
      </c>
      <c r="AC5893" s="1" t="s">
        <v>94</v>
      </c>
      <c r="AD5893" s="1" t="s">
        <v>5712</v>
      </c>
      <c r="AK5893" s="1" t="s">
        <v>63</v>
      </c>
      <c r="AN5893" s="1" t="s">
        <v>5712</v>
      </c>
      <c r="AP5893" s="1" t="s">
        <v>5712</v>
      </c>
      <c r="AR5893" s="1" t="s">
        <v>5712</v>
      </c>
      <c r="AT5893" s="1" t="s">
        <v>5712</v>
      </c>
      <c r="AV5893" s="1" t="s">
        <v>579</v>
      </c>
    </row>
    <row r="5894" spans="1:53" x14ac:dyDescent="0.35">
      <c r="A5894" s="1" t="s">
        <v>19116</v>
      </c>
      <c r="B5894" s="1" t="s">
        <v>18287</v>
      </c>
      <c r="C5894" s="1" t="s">
        <v>71</v>
      </c>
      <c r="D5894">
        <v>71</v>
      </c>
      <c r="E5894" s="1" t="s">
        <v>65</v>
      </c>
      <c r="F5894" s="1" t="s">
        <v>66</v>
      </c>
      <c r="G5894" s="1" t="s">
        <v>73</v>
      </c>
      <c r="H5894" s="1" t="s">
        <v>67</v>
      </c>
      <c r="I5894" s="1" t="s">
        <v>110</v>
      </c>
      <c r="J5894" s="1" t="s">
        <v>80</v>
      </c>
      <c r="K5894" s="1" t="s">
        <v>48</v>
      </c>
      <c r="L5894" s="1" t="s">
        <v>48</v>
      </c>
      <c r="M5894" s="1" t="s">
        <v>48</v>
      </c>
      <c r="N5894" s="1" t="s">
        <v>48</v>
      </c>
      <c r="O5894" s="1" t="s">
        <v>48</v>
      </c>
      <c r="P5894" s="1" t="s">
        <v>48</v>
      </c>
      <c r="Q5894" s="1" t="s">
        <v>48</v>
      </c>
      <c r="R5894" s="1" t="s">
        <v>48</v>
      </c>
      <c r="S5894" s="1" t="s">
        <v>48</v>
      </c>
      <c r="T5894" s="1" t="s">
        <v>49</v>
      </c>
      <c r="U5894" s="1" t="s">
        <v>48</v>
      </c>
      <c r="V5894" s="1" t="s">
        <v>48</v>
      </c>
      <c r="W5894" s="1" t="s">
        <v>48</v>
      </c>
      <c r="X5894" s="1" t="s">
        <v>51</v>
      </c>
      <c r="Y5894" s="1" t="s">
        <v>2297</v>
      </c>
      <c r="Z5894" s="1" t="s">
        <v>2298</v>
      </c>
      <c r="AA5894" s="1" t="s">
        <v>2298</v>
      </c>
      <c r="AC5894" s="1" t="s">
        <v>103</v>
      </c>
      <c r="AD5894" s="1" t="s">
        <v>5712</v>
      </c>
      <c r="AK5894" s="1" t="s">
        <v>77</v>
      </c>
      <c r="AN5894" s="1" t="s">
        <v>81</v>
      </c>
      <c r="AP5894" s="1" t="s">
        <v>81</v>
      </c>
      <c r="AR5894" s="1" t="s">
        <v>5712</v>
      </c>
      <c r="AT5894" s="1" t="s">
        <v>87</v>
      </c>
      <c r="AU5894" s="1" t="s">
        <v>2299</v>
      </c>
      <c r="AV5894" s="1" t="s">
        <v>2300</v>
      </c>
    </row>
    <row r="5895" spans="1:53" x14ac:dyDescent="0.35">
      <c r="A5895" s="1" t="s">
        <v>19117</v>
      </c>
      <c r="B5895" s="1" t="s">
        <v>18287</v>
      </c>
      <c r="C5895" s="1" t="s">
        <v>71</v>
      </c>
      <c r="D5895">
        <v>63</v>
      </c>
      <c r="E5895" s="1" t="s">
        <v>65</v>
      </c>
      <c r="F5895" s="1" t="s">
        <v>66</v>
      </c>
      <c r="G5895" s="1" t="s">
        <v>98</v>
      </c>
      <c r="H5895" s="1" t="s">
        <v>67</v>
      </c>
      <c r="I5895" s="1" t="s">
        <v>46</v>
      </c>
      <c r="J5895" s="1" t="s">
        <v>80</v>
      </c>
      <c r="K5895" s="1" t="s">
        <v>48</v>
      </c>
      <c r="L5895" s="1" t="s">
        <v>48</v>
      </c>
      <c r="M5895" s="1" t="s">
        <v>48</v>
      </c>
      <c r="N5895" s="1" t="s">
        <v>48</v>
      </c>
      <c r="O5895" s="1" t="s">
        <v>48</v>
      </c>
      <c r="P5895" s="1" t="s">
        <v>48</v>
      </c>
      <c r="Q5895" s="1" t="s">
        <v>48</v>
      </c>
      <c r="R5895" s="1" t="s">
        <v>48</v>
      </c>
      <c r="S5895" s="1" t="s">
        <v>48</v>
      </c>
      <c r="T5895" s="1" t="s">
        <v>48</v>
      </c>
      <c r="U5895" s="1" t="s">
        <v>49</v>
      </c>
      <c r="V5895" s="1" t="s">
        <v>48</v>
      </c>
      <c r="W5895" s="1" t="s">
        <v>48</v>
      </c>
      <c r="X5895" s="1" t="s">
        <v>62</v>
      </c>
      <c r="AC5895" s="1" t="s">
        <v>5712</v>
      </c>
      <c r="AD5895" s="1" t="s">
        <v>5712</v>
      </c>
      <c r="AK5895" s="1" t="s">
        <v>77</v>
      </c>
      <c r="AN5895" s="1" t="s">
        <v>5712</v>
      </c>
      <c r="AP5895" s="1" t="s">
        <v>5712</v>
      </c>
      <c r="AR5895" s="1" t="s">
        <v>5712</v>
      </c>
      <c r="AT5895" s="1" t="s">
        <v>5712</v>
      </c>
      <c r="AV5895" s="1" t="s">
        <v>2301</v>
      </c>
      <c r="AW5895" s="1" t="s">
        <v>351</v>
      </c>
      <c r="AX5895" s="1" t="s">
        <v>351</v>
      </c>
      <c r="AZ5895" s="1" t="s">
        <v>2302</v>
      </c>
      <c r="BA5895" s="1" t="s">
        <v>2303</v>
      </c>
    </row>
    <row r="5896" spans="1:53" x14ac:dyDescent="0.35">
      <c r="A5896" s="1" t="s">
        <v>19118</v>
      </c>
      <c r="B5896" s="1" t="s">
        <v>18287</v>
      </c>
      <c r="C5896" s="1" t="s">
        <v>71</v>
      </c>
      <c r="D5896">
        <v>63</v>
      </c>
      <c r="E5896" s="1" t="s">
        <v>65</v>
      </c>
      <c r="F5896" s="1" t="s">
        <v>43</v>
      </c>
      <c r="G5896" s="1" t="s">
        <v>59</v>
      </c>
      <c r="H5896" s="1" t="s">
        <v>60</v>
      </c>
      <c r="I5896" s="1" t="s">
        <v>61</v>
      </c>
      <c r="J5896" s="1" t="s">
        <v>47</v>
      </c>
      <c r="K5896" s="1" t="s">
        <v>48</v>
      </c>
      <c r="L5896" s="1" t="s">
        <v>48</v>
      </c>
      <c r="M5896" s="1" t="s">
        <v>49</v>
      </c>
      <c r="N5896" s="1" t="s">
        <v>48</v>
      </c>
      <c r="O5896" s="1" t="s">
        <v>48</v>
      </c>
      <c r="P5896" s="1" t="s">
        <v>48</v>
      </c>
      <c r="Q5896" s="1" t="s">
        <v>48</v>
      </c>
      <c r="R5896" s="1" t="s">
        <v>48</v>
      </c>
      <c r="S5896" s="1" t="s">
        <v>48</v>
      </c>
      <c r="T5896" s="1" t="s">
        <v>48</v>
      </c>
      <c r="U5896" s="1" t="s">
        <v>48</v>
      </c>
      <c r="V5896" s="1" t="s">
        <v>48</v>
      </c>
      <c r="W5896" s="1" t="s">
        <v>48</v>
      </c>
      <c r="X5896" s="1" t="s">
        <v>62</v>
      </c>
      <c r="AC5896" s="1" t="s">
        <v>5712</v>
      </c>
      <c r="AD5896" s="1" t="s">
        <v>5712</v>
      </c>
      <c r="AK5896" s="1" t="s">
        <v>55</v>
      </c>
      <c r="AN5896" s="1" t="s">
        <v>81</v>
      </c>
      <c r="AP5896" s="1" t="s">
        <v>5712</v>
      </c>
      <c r="AR5896" s="1" t="s">
        <v>5712</v>
      </c>
      <c r="AT5896" s="1" t="s">
        <v>82</v>
      </c>
      <c r="AU5896" s="1" t="s">
        <v>705</v>
      </c>
      <c r="AV5896" s="1" t="s">
        <v>2304</v>
      </c>
    </row>
    <row r="5897" spans="1:53" x14ac:dyDescent="0.35">
      <c r="A5897" s="1" t="s">
        <v>19119</v>
      </c>
      <c r="B5897" s="1" t="s">
        <v>18287</v>
      </c>
      <c r="C5897" s="1" t="s">
        <v>41</v>
      </c>
      <c r="D5897">
        <v>40</v>
      </c>
      <c r="E5897" s="1" t="s">
        <v>42</v>
      </c>
      <c r="F5897" s="1" t="s">
        <v>107</v>
      </c>
      <c r="G5897" s="1" t="s">
        <v>59</v>
      </c>
      <c r="H5897" s="1" t="s">
        <v>112</v>
      </c>
      <c r="I5897" s="1" t="s">
        <v>68</v>
      </c>
      <c r="J5897" s="1" t="s">
        <v>80</v>
      </c>
      <c r="K5897" s="1" t="s">
        <v>48</v>
      </c>
      <c r="L5897" s="1" t="s">
        <v>48</v>
      </c>
      <c r="M5897" s="1" t="s">
        <v>48</v>
      </c>
      <c r="N5897" s="1" t="s">
        <v>48</v>
      </c>
      <c r="O5897" s="1" t="s">
        <v>48</v>
      </c>
      <c r="P5897" s="1" t="s">
        <v>48</v>
      </c>
      <c r="Q5897" s="1" t="s">
        <v>48</v>
      </c>
      <c r="R5897" s="1" t="s">
        <v>48</v>
      </c>
      <c r="S5897" s="1" t="s">
        <v>48</v>
      </c>
      <c r="T5897" s="1" t="s">
        <v>48</v>
      </c>
      <c r="U5897" s="1" t="s">
        <v>49</v>
      </c>
      <c r="V5897" s="1" t="s">
        <v>48</v>
      </c>
      <c r="W5897" s="1" t="s">
        <v>48</v>
      </c>
      <c r="X5897" s="1" t="s">
        <v>145</v>
      </c>
      <c r="Y5897" s="1" t="s">
        <v>2305</v>
      </c>
      <c r="Z5897" s="1" t="s">
        <v>2306</v>
      </c>
      <c r="AA5897" s="1" t="s">
        <v>2306</v>
      </c>
      <c r="AC5897" s="1" t="s">
        <v>120</v>
      </c>
      <c r="AD5897" s="1" t="s">
        <v>5712</v>
      </c>
      <c r="AK5897" s="1" t="s">
        <v>77</v>
      </c>
      <c r="AN5897" s="1" t="s">
        <v>5712</v>
      </c>
      <c r="AP5897" s="1" t="s">
        <v>5712</v>
      </c>
      <c r="AR5897" s="1" t="s">
        <v>5712</v>
      </c>
      <c r="AT5897" s="1" t="s">
        <v>5712</v>
      </c>
      <c r="AV5897" s="1" t="s">
        <v>2307</v>
      </c>
    </row>
    <row r="5898" spans="1:53" x14ac:dyDescent="0.35">
      <c r="A5898" s="1" t="s">
        <v>19120</v>
      </c>
      <c r="B5898" s="1" t="s">
        <v>18287</v>
      </c>
      <c r="C5898" s="1" t="s">
        <v>41</v>
      </c>
      <c r="D5898">
        <v>35</v>
      </c>
      <c r="E5898" s="1" t="s">
        <v>42</v>
      </c>
      <c r="F5898" s="1" t="s">
        <v>107</v>
      </c>
      <c r="G5898" s="1" t="s">
        <v>85</v>
      </c>
      <c r="H5898" s="1" t="s">
        <v>79</v>
      </c>
      <c r="I5898" s="1" t="s">
        <v>113</v>
      </c>
      <c r="J5898" s="1" t="s">
        <v>47</v>
      </c>
      <c r="K5898" s="1" t="s">
        <v>48</v>
      </c>
      <c r="L5898" s="1" t="s">
        <v>49</v>
      </c>
      <c r="M5898" s="1" t="s">
        <v>48</v>
      </c>
      <c r="N5898" s="1" t="s">
        <v>48</v>
      </c>
      <c r="O5898" s="1" t="s">
        <v>48</v>
      </c>
      <c r="P5898" s="1" t="s">
        <v>48</v>
      </c>
      <c r="Q5898" s="1" t="s">
        <v>48</v>
      </c>
      <c r="R5898" s="1" t="s">
        <v>48</v>
      </c>
      <c r="S5898" s="1" t="s">
        <v>48</v>
      </c>
      <c r="T5898" s="1" t="s">
        <v>48</v>
      </c>
      <c r="U5898" s="1" t="s">
        <v>48</v>
      </c>
      <c r="V5898" s="1" t="s">
        <v>48</v>
      </c>
      <c r="W5898" s="1" t="s">
        <v>48</v>
      </c>
      <c r="X5898" s="1" t="s">
        <v>51</v>
      </c>
      <c r="Y5898" s="1" t="s">
        <v>2308</v>
      </c>
      <c r="Z5898" s="1" t="s">
        <v>2309</v>
      </c>
      <c r="AA5898" s="1" t="s">
        <v>2309</v>
      </c>
      <c r="AC5898" s="1" t="s">
        <v>53</v>
      </c>
      <c r="AD5898" s="1" t="s">
        <v>5712</v>
      </c>
      <c r="AK5898" s="1" t="s">
        <v>77</v>
      </c>
      <c r="AN5898" s="1" t="s">
        <v>5712</v>
      </c>
      <c r="AP5898" s="1" t="s">
        <v>5712</v>
      </c>
      <c r="AR5898" s="1" t="s">
        <v>5712</v>
      </c>
      <c r="AT5898" s="1" t="s">
        <v>5712</v>
      </c>
      <c r="AV5898" s="1" t="s">
        <v>2310</v>
      </c>
    </row>
    <row r="5899" spans="1:53" x14ac:dyDescent="0.35">
      <c r="A5899" s="1" t="s">
        <v>19121</v>
      </c>
      <c r="B5899" s="1" t="s">
        <v>18287</v>
      </c>
      <c r="C5899" s="1" t="s">
        <v>71</v>
      </c>
      <c r="D5899">
        <v>37</v>
      </c>
      <c r="E5899" s="1" t="s">
        <v>42</v>
      </c>
      <c r="F5899" s="1" t="s">
        <v>107</v>
      </c>
      <c r="G5899" s="1" t="s">
        <v>59</v>
      </c>
      <c r="H5899" s="1" t="s">
        <v>45</v>
      </c>
      <c r="I5899" s="1" t="s">
        <v>74</v>
      </c>
      <c r="J5899" s="1" t="s">
        <v>47</v>
      </c>
      <c r="K5899" s="1" t="s">
        <v>48</v>
      </c>
      <c r="L5899" s="1" t="s">
        <v>48</v>
      </c>
      <c r="M5899" s="1" t="s">
        <v>49</v>
      </c>
      <c r="N5899" s="1" t="s">
        <v>48</v>
      </c>
      <c r="O5899" s="1" t="s">
        <v>48</v>
      </c>
      <c r="P5899" s="1" t="s">
        <v>48</v>
      </c>
      <c r="Q5899" s="1" t="s">
        <v>48</v>
      </c>
      <c r="R5899" s="1" t="s">
        <v>48</v>
      </c>
      <c r="S5899" s="1" t="s">
        <v>48</v>
      </c>
      <c r="T5899" s="1" t="s">
        <v>48</v>
      </c>
      <c r="U5899" s="1" t="s">
        <v>48</v>
      </c>
      <c r="V5899" s="1" t="s">
        <v>48</v>
      </c>
      <c r="W5899" s="1" t="s">
        <v>48</v>
      </c>
      <c r="X5899" s="1" t="s">
        <v>62</v>
      </c>
      <c r="AC5899" s="1" t="s">
        <v>5712</v>
      </c>
      <c r="AD5899" s="1" t="s">
        <v>5712</v>
      </c>
      <c r="AK5899" s="1" t="s">
        <v>77</v>
      </c>
      <c r="AN5899" s="1" t="s">
        <v>5712</v>
      </c>
      <c r="AP5899" s="1" t="s">
        <v>5712</v>
      </c>
      <c r="AR5899" s="1" t="s">
        <v>5712</v>
      </c>
      <c r="AT5899" s="1" t="s">
        <v>5712</v>
      </c>
      <c r="AV5899" s="1" t="s">
        <v>2311</v>
      </c>
    </row>
    <row r="5900" spans="1:53" x14ac:dyDescent="0.35">
      <c r="A5900" s="1" t="s">
        <v>19122</v>
      </c>
      <c r="B5900" s="1" t="s">
        <v>18287</v>
      </c>
      <c r="C5900" s="1" t="s">
        <v>41</v>
      </c>
      <c r="D5900">
        <v>73</v>
      </c>
      <c r="E5900" s="1" t="s">
        <v>65</v>
      </c>
      <c r="F5900" s="1" t="s">
        <v>43</v>
      </c>
      <c r="G5900" s="1" t="s">
        <v>137</v>
      </c>
      <c r="H5900" s="1" t="s">
        <v>67</v>
      </c>
      <c r="I5900" s="1" t="s">
        <v>90</v>
      </c>
      <c r="J5900" s="1" t="s">
        <v>80</v>
      </c>
      <c r="K5900" s="1" t="s">
        <v>48</v>
      </c>
      <c r="L5900" s="1" t="s">
        <v>48</v>
      </c>
      <c r="M5900" s="1" t="s">
        <v>48</v>
      </c>
      <c r="N5900" s="1" t="s">
        <v>48</v>
      </c>
      <c r="O5900" s="1" t="s">
        <v>48</v>
      </c>
      <c r="P5900" s="1" t="s">
        <v>48</v>
      </c>
      <c r="Q5900" s="1" t="s">
        <v>48</v>
      </c>
      <c r="R5900" s="1" t="s">
        <v>48</v>
      </c>
      <c r="S5900" s="1" t="s">
        <v>48</v>
      </c>
      <c r="T5900" s="1" t="s">
        <v>48</v>
      </c>
      <c r="U5900" s="1" t="s">
        <v>48</v>
      </c>
      <c r="V5900" s="1" t="s">
        <v>48</v>
      </c>
      <c r="W5900" s="1" t="s">
        <v>49</v>
      </c>
      <c r="X5900" s="1" t="s">
        <v>62</v>
      </c>
      <c r="Z5900" s="1" t="s">
        <v>2312</v>
      </c>
      <c r="AA5900" s="1" t="s">
        <v>2312</v>
      </c>
      <c r="AC5900" s="1" t="s">
        <v>120</v>
      </c>
      <c r="AD5900" s="1" t="s">
        <v>5712</v>
      </c>
      <c r="AK5900" s="1" t="s">
        <v>77</v>
      </c>
      <c r="AN5900" s="1" t="s">
        <v>5712</v>
      </c>
      <c r="AP5900" s="1" t="s">
        <v>5712</v>
      </c>
      <c r="AR5900" s="1" t="s">
        <v>5712</v>
      </c>
      <c r="AT5900" s="1" t="s">
        <v>5712</v>
      </c>
      <c r="AV5900" s="1" t="s">
        <v>579</v>
      </c>
    </row>
    <row r="5901" spans="1:53" x14ac:dyDescent="0.35">
      <c r="A5901" s="1" t="s">
        <v>19123</v>
      </c>
      <c r="B5901" s="1" t="s">
        <v>18287</v>
      </c>
      <c r="C5901" s="1" t="s">
        <v>71</v>
      </c>
      <c r="D5901">
        <v>64</v>
      </c>
      <c r="E5901" s="1" t="s">
        <v>65</v>
      </c>
      <c r="F5901" s="1" t="s">
        <v>66</v>
      </c>
      <c r="G5901" s="1" t="s">
        <v>44</v>
      </c>
      <c r="H5901" s="1" t="s">
        <v>67</v>
      </c>
      <c r="I5901" s="1" t="s">
        <v>68</v>
      </c>
      <c r="J5901" s="1" t="s">
        <v>80</v>
      </c>
      <c r="K5901" s="1" t="s">
        <v>48</v>
      </c>
      <c r="L5901" s="1" t="s">
        <v>48</v>
      </c>
      <c r="M5901" s="1" t="s">
        <v>48</v>
      </c>
      <c r="N5901" s="1" t="s">
        <v>48</v>
      </c>
      <c r="O5901" s="1" t="s">
        <v>48</v>
      </c>
      <c r="P5901" s="1" t="s">
        <v>48</v>
      </c>
      <c r="Q5901" s="1" t="s">
        <v>48</v>
      </c>
      <c r="R5901" s="1" t="s">
        <v>48</v>
      </c>
      <c r="S5901" s="1" t="s">
        <v>48</v>
      </c>
      <c r="T5901" s="1" t="s">
        <v>48</v>
      </c>
      <c r="U5901" s="1" t="s">
        <v>48</v>
      </c>
      <c r="V5901" s="1" t="s">
        <v>48</v>
      </c>
      <c r="W5901" s="1" t="s">
        <v>49</v>
      </c>
      <c r="X5901" s="1" t="s">
        <v>62</v>
      </c>
      <c r="Z5901" s="1" t="s">
        <v>2313</v>
      </c>
      <c r="AA5901" s="1" t="s">
        <v>2313</v>
      </c>
      <c r="AC5901" s="1" t="s">
        <v>129</v>
      </c>
      <c r="AD5901" s="1" t="s">
        <v>5712</v>
      </c>
      <c r="AK5901" s="1" t="s">
        <v>77</v>
      </c>
      <c r="AN5901" s="1" t="s">
        <v>5712</v>
      </c>
      <c r="AP5901" s="1" t="s">
        <v>5712</v>
      </c>
      <c r="AR5901" s="1" t="s">
        <v>5712</v>
      </c>
      <c r="AT5901" s="1" t="s">
        <v>5712</v>
      </c>
      <c r="AV5901" s="1" t="s">
        <v>2314</v>
      </c>
    </row>
    <row r="5902" spans="1:53" x14ac:dyDescent="0.35">
      <c r="A5902" s="1" t="s">
        <v>19124</v>
      </c>
      <c r="B5902" s="1" t="s">
        <v>18287</v>
      </c>
      <c r="C5902" s="1" t="s">
        <v>71</v>
      </c>
      <c r="D5902">
        <v>31</v>
      </c>
      <c r="E5902" s="1" t="s">
        <v>57</v>
      </c>
      <c r="F5902" s="1" t="s">
        <v>58</v>
      </c>
      <c r="G5902" s="1" t="s">
        <v>85</v>
      </c>
      <c r="H5902" s="1" t="s">
        <v>45</v>
      </c>
      <c r="I5902" s="1" t="s">
        <v>46</v>
      </c>
      <c r="J5902" s="1" t="s">
        <v>47</v>
      </c>
      <c r="K5902" s="1" t="s">
        <v>48</v>
      </c>
      <c r="L5902" s="1" t="s">
        <v>48</v>
      </c>
      <c r="M5902" s="1" t="s">
        <v>49</v>
      </c>
      <c r="N5902" s="1" t="s">
        <v>48</v>
      </c>
      <c r="O5902" s="1" t="s">
        <v>48</v>
      </c>
      <c r="P5902" s="1" t="s">
        <v>48</v>
      </c>
      <c r="Q5902" s="1" t="s">
        <v>48</v>
      </c>
      <c r="R5902" s="1" t="s">
        <v>48</v>
      </c>
      <c r="S5902" s="1" t="s">
        <v>48</v>
      </c>
      <c r="T5902" s="1" t="s">
        <v>48</v>
      </c>
      <c r="U5902" s="1" t="s">
        <v>48</v>
      </c>
      <c r="V5902" s="1" t="s">
        <v>48</v>
      </c>
      <c r="W5902" s="1" t="s">
        <v>48</v>
      </c>
      <c r="X5902" s="1" t="s">
        <v>62</v>
      </c>
      <c r="AC5902" s="1" t="s">
        <v>5712</v>
      </c>
      <c r="AD5902" s="1" t="s">
        <v>5712</v>
      </c>
      <c r="AK5902" s="1" t="s">
        <v>77</v>
      </c>
      <c r="AN5902" s="1" t="s">
        <v>5712</v>
      </c>
      <c r="AP5902" s="1" t="s">
        <v>5712</v>
      </c>
      <c r="AR5902" s="1" t="s">
        <v>5712</v>
      </c>
      <c r="AT5902" s="1" t="s">
        <v>5712</v>
      </c>
      <c r="AV5902" s="1" t="s">
        <v>2315</v>
      </c>
    </row>
    <row r="5903" spans="1:53" x14ac:dyDescent="0.35">
      <c r="A5903" s="1" t="s">
        <v>19125</v>
      </c>
      <c r="B5903" s="1" t="s">
        <v>18287</v>
      </c>
      <c r="C5903" s="1" t="s">
        <v>71</v>
      </c>
      <c r="D5903">
        <v>48</v>
      </c>
      <c r="E5903" s="1" t="s">
        <v>42</v>
      </c>
      <c r="F5903" s="1" t="s">
        <v>43</v>
      </c>
      <c r="G5903" s="1" t="s">
        <v>137</v>
      </c>
      <c r="H5903" s="1" t="s">
        <v>92</v>
      </c>
      <c r="I5903" s="1" t="s">
        <v>90</v>
      </c>
      <c r="J5903" s="1" t="s">
        <v>80</v>
      </c>
      <c r="K5903" s="1" t="s">
        <v>48</v>
      </c>
      <c r="L5903" s="1" t="s">
        <v>48</v>
      </c>
      <c r="M5903" s="1" t="s">
        <v>48</v>
      </c>
      <c r="N5903" s="1" t="s">
        <v>48</v>
      </c>
      <c r="O5903" s="1" t="s">
        <v>48</v>
      </c>
      <c r="P5903" s="1" t="s">
        <v>48</v>
      </c>
      <c r="Q5903" s="1" t="s">
        <v>48</v>
      </c>
      <c r="R5903" s="1" t="s">
        <v>48</v>
      </c>
      <c r="S5903" s="1" t="s">
        <v>48</v>
      </c>
      <c r="T5903" s="1" t="s">
        <v>49</v>
      </c>
      <c r="U5903" s="1" t="s">
        <v>48</v>
      </c>
      <c r="V5903" s="1" t="s">
        <v>48</v>
      </c>
      <c r="W5903" s="1" t="s">
        <v>48</v>
      </c>
      <c r="X5903" s="1" t="s">
        <v>62</v>
      </c>
      <c r="Z5903" s="1" t="s">
        <v>2316</v>
      </c>
      <c r="AA5903" s="1" t="s">
        <v>2316</v>
      </c>
      <c r="AC5903" s="1" t="s">
        <v>120</v>
      </c>
      <c r="AD5903" s="1" t="s">
        <v>5712</v>
      </c>
      <c r="AK5903" s="1" t="s">
        <v>77</v>
      </c>
      <c r="AN5903" s="1" t="s">
        <v>5712</v>
      </c>
      <c r="AP5903" s="1" t="s">
        <v>5712</v>
      </c>
      <c r="AR5903" s="1" t="s">
        <v>5712</v>
      </c>
      <c r="AT5903" s="1" t="s">
        <v>5712</v>
      </c>
      <c r="AV5903" s="1" t="s">
        <v>2317</v>
      </c>
    </row>
    <row r="5904" spans="1:53" x14ac:dyDescent="0.35">
      <c r="A5904" s="1" t="s">
        <v>19126</v>
      </c>
      <c r="B5904" s="1" t="s">
        <v>18287</v>
      </c>
      <c r="C5904" s="1" t="s">
        <v>71</v>
      </c>
      <c r="D5904">
        <v>50</v>
      </c>
      <c r="E5904" s="1" t="s">
        <v>42</v>
      </c>
      <c r="F5904" s="1" t="s">
        <v>72</v>
      </c>
      <c r="G5904" s="1" t="s">
        <v>59</v>
      </c>
      <c r="H5904" s="1" t="s">
        <v>386</v>
      </c>
      <c r="I5904" s="1" t="s">
        <v>113</v>
      </c>
      <c r="J5904" s="1" t="s">
        <v>47</v>
      </c>
      <c r="K5904" s="1" t="s">
        <v>49</v>
      </c>
      <c r="L5904" s="1" t="s">
        <v>48</v>
      </c>
      <c r="M5904" s="1" t="s">
        <v>48</v>
      </c>
      <c r="N5904" s="1" t="s">
        <v>48</v>
      </c>
      <c r="O5904" s="1" t="s">
        <v>48</v>
      </c>
      <c r="P5904" s="1" t="s">
        <v>48</v>
      </c>
      <c r="Q5904" s="1" t="s">
        <v>48</v>
      </c>
      <c r="R5904" s="1" t="s">
        <v>48</v>
      </c>
      <c r="S5904" s="1" t="s">
        <v>48</v>
      </c>
      <c r="T5904" s="1" t="s">
        <v>49</v>
      </c>
      <c r="U5904" s="1" t="s">
        <v>48</v>
      </c>
      <c r="V5904" s="1" t="s">
        <v>48</v>
      </c>
      <c r="W5904" s="1" t="s">
        <v>48</v>
      </c>
      <c r="X5904" s="1" t="s">
        <v>62</v>
      </c>
      <c r="AC5904" s="1" t="s">
        <v>5712</v>
      </c>
      <c r="AD5904" s="1" t="s">
        <v>5712</v>
      </c>
      <c r="AK5904" s="1" t="s">
        <v>63</v>
      </c>
      <c r="AN5904" s="1" t="s">
        <v>5712</v>
      </c>
      <c r="AP5904" s="1" t="s">
        <v>5712</v>
      </c>
      <c r="AR5904" s="1" t="s">
        <v>5712</v>
      </c>
      <c r="AT5904" s="1" t="s">
        <v>5712</v>
      </c>
      <c r="AV5904" s="1" t="s">
        <v>2318</v>
      </c>
    </row>
    <row r="5905" spans="1:48" x14ac:dyDescent="0.35">
      <c r="A5905" s="1" t="s">
        <v>19127</v>
      </c>
      <c r="B5905" s="1" t="s">
        <v>18287</v>
      </c>
      <c r="C5905" s="1" t="s">
        <v>41</v>
      </c>
      <c r="D5905">
        <v>28</v>
      </c>
      <c r="E5905" s="1" t="s">
        <v>57</v>
      </c>
      <c r="F5905" s="1" t="s">
        <v>58</v>
      </c>
      <c r="G5905" s="1" t="s">
        <v>98</v>
      </c>
      <c r="H5905" s="1" t="s">
        <v>45</v>
      </c>
      <c r="I5905" s="1" t="s">
        <v>99</v>
      </c>
      <c r="J5905" s="1" t="s">
        <v>47</v>
      </c>
      <c r="K5905" s="1" t="s">
        <v>48</v>
      </c>
      <c r="L5905" s="1" t="s">
        <v>48</v>
      </c>
      <c r="M5905" s="1" t="s">
        <v>49</v>
      </c>
      <c r="N5905" s="1" t="s">
        <v>48</v>
      </c>
      <c r="O5905" s="1" t="s">
        <v>48</v>
      </c>
      <c r="P5905" s="1" t="s">
        <v>48</v>
      </c>
      <c r="Q5905" s="1" t="s">
        <v>48</v>
      </c>
      <c r="R5905" s="1" t="s">
        <v>48</v>
      </c>
      <c r="S5905" s="1" t="s">
        <v>48</v>
      </c>
      <c r="T5905" s="1" t="s">
        <v>48</v>
      </c>
      <c r="U5905" s="1" t="s">
        <v>48</v>
      </c>
      <c r="V5905" s="1" t="s">
        <v>48</v>
      </c>
      <c r="W5905" s="1" t="s">
        <v>48</v>
      </c>
      <c r="X5905" s="1" t="s">
        <v>116</v>
      </c>
      <c r="Y5905" s="1" t="s">
        <v>2319</v>
      </c>
      <c r="AC5905" s="1" t="s">
        <v>5712</v>
      </c>
      <c r="AD5905" s="1" t="s">
        <v>5712</v>
      </c>
      <c r="AK5905" s="1" t="s">
        <v>55</v>
      </c>
      <c r="AN5905" s="1" t="s">
        <v>5712</v>
      </c>
      <c r="AP5905" s="1" t="s">
        <v>5712</v>
      </c>
      <c r="AR5905" s="1" t="s">
        <v>5712</v>
      </c>
      <c r="AT5905" s="1" t="s">
        <v>5712</v>
      </c>
      <c r="AV5905" s="1" t="s">
        <v>2320</v>
      </c>
    </row>
    <row r="5906" spans="1:48" x14ac:dyDescent="0.35">
      <c r="A5906" s="1" t="s">
        <v>19128</v>
      </c>
      <c r="B5906" s="1" t="s">
        <v>18287</v>
      </c>
      <c r="C5906" s="1" t="s">
        <v>41</v>
      </c>
      <c r="D5906">
        <v>43</v>
      </c>
      <c r="E5906" s="1" t="s">
        <v>42</v>
      </c>
      <c r="F5906" s="1" t="s">
        <v>107</v>
      </c>
      <c r="G5906" s="1" t="s">
        <v>98</v>
      </c>
      <c r="H5906" s="1" t="s">
        <v>60</v>
      </c>
      <c r="I5906" s="1" t="s">
        <v>74</v>
      </c>
      <c r="J5906" s="1" t="s">
        <v>80</v>
      </c>
      <c r="K5906" s="1" t="s">
        <v>48</v>
      </c>
      <c r="L5906" s="1" t="s">
        <v>48</v>
      </c>
      <c r="M5906" s="1" t="s">
        <v>48</v>
      </c>
      <c r="N5906" s="1" t="s">
        <v>48</v>
      </c>
      <c r="O5906" s="1" t="s">
        <v>48</v>
      </c>
      <c r="P5906" s="1" t="s">
        <v>48</v>
      </c>
      <c r="Q5906" s="1" t="s">
        <v>48</v>
      </c>
      <c r="R5906" s="1" t="s">
        <v>48</v>
      </c>
      <c r="S5906" s="1" t="s">
        <v>48</v>
      </c>
      <c r="T5906" s="1" t="s">
        <v>49</v>
      </c>
      <c r="U5906" s="1" t="s">
        <v>48</v>
      </c>
      <c r="V5906" s="1" t="s">
        <v>48</v>
      </c>
      <c r="W5906" s="1" t="s">
        <v>48</v>
      </c>
      <c r="X5906" s="1" t="s">
        <v>62</v>
      </c>
      <c r="AC5906" s="1" t="s">
        <v>5712</v>
      </c>
      <c r="AD5906" s="1" t="s">
        <v>5712</v>
      </c>
      <c r="AK5906" s="1" t="s">
        <v>77</v>
      </c>
      <c r="AN5906" s="1" t="s">
        <v>5712</v>
      </c>
      <c r="AP5906" s="1" t="s">
        <v>5712</v>
      </c>
      <c r="AR5906" s="1" t="s">
        <v>5712</v>
      </c>
      <c r="AT5906" s="1" t="s">
        <v>5712</v>
      </c>
      <c r="AV5906" s="1" t="s">
        <v>2321</v>
      </c>
    </row>
    <row r="5907" spans="1:48" x14ac:dyDescent="0.35">
      <c r="A5907" s="1" t="s">
        <v>19129</v>
      </c>
      <c r="B5907" s="1" t="s">
        <v>18287</v>
      </c>
      <c r="C5907" s="1" t="s">
        <v>41</v>
      </c>
      <c r="D5907">
        <v>50</v>
      </c>
      <c r="E5907" s="1" t="s">
        <v>42</v>
      </c>
      <c r="F5907" s="1" t="s">
        <v>66</v>
      </c>
      <c r="G5907" s="1" t="s">
        <v>44</v>
      </c>
      <c r="H5907" s="1" t="s">
        <v>45</v>
      </c>
      <c r="I5907" s="1" t="s">
        <v>99</v>
      </c>
      <c r="J5907" s="1" t="s">
        <v>47</v>
      </c>
      <c r="K5907" s="1" t="s">
        <v>48</v>
      </c>
      <c r="L5907" s="1" t="s">
        <v>48</v>
      </c>
      <c r="M5907" s="1" t="s">
        <v>48</v>
      </c>
      <c r="N5907" s="1" t="s">
        <v>48</v>
      </c>
      <c r="O5907" s="1" t="s">
        <v>48</v>
      </c>
      <c r="P5907" s="1" t="s">
        <v>49</v>
      </c>
      <c r="Q5907" s="1" t="s">
        <v>48</v>
      </c>
      <c r="R5907" s="1" t="s">
        <v>48</v>
      </c>
      <c r="S5907" s="1" t="s">
        <v>48</v>
      </c>
      <c r="T5907" s="1" t="s">
        <v>48</v>
      </c>
      <c r="U5907" s="1" t="s">
        <v>48</v>
      </c>
      <c r="V5907" s="1" t="s">
        <v>48</v>
      </c>
      <c r="W5907" s="1" t="s">
        <v>48</v>
      </c>
      <c r="X5907" s="1" t="s">
        <v>62</v>
      </c>
      <c r="AC5907" s="1" t="s">
        <v>5712</v>
      </c>
      <c r="AD5907" s="1" t="s">
        <v>5712</v>
      </c>
      <c r="AK5907" s="1" t="s">
        <v>77</v>
      </c>
      <c r="AN5907" s="1" t="s">
        <v>5712</v>
      </c>
      <c r="AP5907" s="1" t="s">
        <v>5712</v>
      </c>
      <c r="AR5907" s="1" t="s">
        <v>5712</v>
      </c>
      <c r="AT5907" s="1" t="s">
        <v>5712</v>
      </c>
      <c r="AV5907" s="1" t="s">
        <v>2322</v>
      </c>
    </row>
    <row r="5908" spans="1:48" x14ac:dyDescent="0.35">
      <c r="A5908" s="1" t="s">
        <v>19130</v>
      </c>
      <c r="B5908" s="1" t="s">
        <v>18287</v>
      </c>
      <c r="C5908" s="1" t="s">
        <v>41</v>
      </c>
      <c r="D5908">
        <v>39</v>
      </c>
      <c r="E5908" s="1" t="s">
        <v>42</v>
      </c>
      <c r="F5908" s="1" t="s">
        <v>43</v>
      </c>
      <c r="G5908" s="1" t="s">
        <v>44</v>
      </c>
      <c r="H5908" s="1" t="s">
        <v>45</v>
      </c>
      <c r="I5908" s="1" t="s">
        <v>61</v>
      </c>
      <c r="J5908" s="1" t="s">
        <v>47</v>
      </c>
      <c r="K5908" s="1" t="s">
        <v>49</v>
      </c>
      <c r="L5908" s="1" t="s">
        <v>48</v>
      </c>
      <c r="M5908" s="1" t="s">
        <v>48</v>
      </c>
      <c r="N5908" s="1" t="s">
        <v>48</v>
      </c>
      <c r="O5908" s="1" t="s">
        <v>48</v>
      </c>
      <c r="P5908" s="1" t="s">
        <v>48</v>
      </c>
      <c r="Q5908" s="1" t="s">
        <v>48</v>
      </c>
      <c r="R5908" s="1" t="s">
        <v>48</v>
      </c>
      <c r="S5908" s="1" t="s">
        <v>48</v>
      </c>
      <c r="T5908" s="1" t="s">
        <v>49</v>
      </c>
      <c r="U5908" s="1" t="s">
        <v>48</v>
      </c>
      <c r="V5908" s="1" t="s">
        <v>48</v>
      </c>
      <c r="W5908" s="1" t="s">
        <v>48</v>
      </c>
      <c r="X5908" s="1" t="s">
        <v>116</v>
      </c>
      <c r="Y5908" s="1" t="s">
        <v>2323</v>
      </c>
      <c r="AC5908" s="1" t="s">
        <v>5712</v>
      </c>
      <c r="AD5908" s="1" t="s">
        <v>5712</v>
      </c>
      <c r="AK5908" s="1" t="s">
        <v>63</v>
      </c>
      <c r="AN5908" s="1" t="s">
        <v>5712</v>
      </c>
      <c r="AP5908" s="1" t="s">
        <v>5712</v>
      </c>
      <c r="AR5908" s="1" t="s">
        <v>5712</v>
      </c>
      <c r="AT5908" s="1" t="s">
        <v>5712</v>
      </c>
      <c r="AV5908" s="1" t="s">
        <v>2324</v>
      </c>
    </row>
    <row r="5909" spans="1:48" x14ac:dyDescent="0.35">
      <c r="A5909" s="1" t="s">
        <v>19131</v>
      </c>
      <c r="B5909" s="1" t="s">
        <v>18287</v>
      </c>
      <c r="C5909" s="1" t="s">
        <v>71</v>
      </c>
      <c r="D5909">
        <v>62</v>
      </c>
      <c r="E5909" s="1" t="s">
        <v>65</v>
      </c>
      <c r="F5909" s="1" t="s">
        <v>43</v>
      </c>
      <c r="G5909" s="1" t="s">
        <v>59</v>
      </c>
      <c r="H5909" s="1" t="s">
        <v>45</v>
      </c>
      <c r="I5909" s="1" t="s">
        <v>74</v>
      </c>
      <c r="J5909" s="1" t="s">
        <v>80</v>
      </c>
      <c r="K5909" s="1" t="s">
        <v>48</v>
      </c>
      <c r="L5909" s="1" t="s">
        <v>48</v>
      </c>
      <c r="M5909" s="1" t="s">
        <v>48</v>
      </c>
      <c r="N5909" s="1" t="s">
        <v>48</v>
      </c>
      <c r="O5909" s="1" t="s">
        <v>48</v>
      </c>
      <c r="P5909" s="1" t="s">
        <v>48</v>
      </c>
      <c r="Q5909" s="1" t="s">
        <v>48</v>
      </c>
      <c r="R5909" s="1" t="s">
        <v>48</v>
      </c>
      <c r="S5909" s="1" t="s">
        <v>48</v>
      </c>
      <c r="T5909" s="1" t="s">
        <v>49</v>
      </c>
      <c r="U5909" s="1" t="s">
        <v>48</v>
      </c>
      <c r="V5909" s="1" t="s">
        <v>48</v>
      </c>
      <c r="W5909" s="1" t="s">
        <v>48</v>
      </c>
      <c r="X5909" s="1" t="s">
        <v>62</v>
      </c>
      <c r="AC5909" s="1" t="s">
        <v>5712</v>
      </c>
      <c r="AD5909" s="1" t="s">
        <v>5712</v>
      </c>
      <c r="AK5909" s="1" t="s">
        <v>77</v>
      </c>
      <c r="AN5909" s="1" t="s">
        <v>5712</v>
      </c>
      <c r="AP5909" s="1" t="s">
        <v>5712</v>
      </c>
      <c r="AR5909" s="1" t="s">
        <v>5712</v>
      </c>
      <c r="AT5909" s="1" t="s">
        <v>5712</v>
      </c>
      <c r="AV5909" s="1" t="s">
        <v>2325</v>
      </c>
    </row>
    <row r="5910" spans="1:48" x14ac:dyDescent="0.35">
      <c r="A5910" s="1" t="s">
        <v>19132</v>
      </c>
      <c r="B5910" s="1" t="s">
        <v>18287</v>
      </c>
      <c r="C5910" s="1" t="s">
        <v>41</v>
      </c>
      <c r="D5910">
        <v>49</v>
      </c>
      <c r="E5910" s="1" t="s">
        <v>42</v>
      </c>
      <c r="F5910" s="1" t="s">
        <v>72</v>
      </c>
      <c r="G5910" s="1" t="s">
        <v>59</v>
      </c>
      <c r="H5910" s="1" t="s">
        <v>45</v>
      </c>
      <c r="I5910" s="1" t="s">
        <v>46</v>
      </c>
      <c r="J5910" s="1" t="s">
        <v>80</v>
      </c>
      <c r="K5910" s="1" t="s">
        <v>48</v>
      </c>
      <c r="L5910" s="1" t="s">
        <v>48</v>
      </c>
      <c r="M5910" s="1" t="s">
        <v>48</v>
      </c>
      <c r="N5910" s="1" t="s">
        <v>48</v>
      </c>
      <c r="O5910" s="1" t="s">
        <v>48</v>
      </c>
      <c r="P5910" s="1" t="s">
        <v>48</v>
      </c>
      <c r="Q5910" s="1" t="s">
        <v>48</v>
      </c>
      <c r="R5910" s="1" t="s">
        <v>48</v>
      </c>
      <c r="S5910" s="1" t="s">
        <v>48</v>
      </c>
      <c r="T5910" s="1" t="s">
        <v>48</v>
      </c>
      <c r="U5910" s="1" t="s">
        <v>48</v>
      </c>
      <c r="V5910" s="1" t="s">
        <v>49</v>
      </c>
      <c r="W5910" s="1" t="s">
        <v>48</v>
      </c>
      <c r="X5910" s="1" t="s">
        <v>116</v>
      </c>
      <c r="Y5910" s="1" t="s">
        <v>2326</v>
      </c>
      <c r="AC5910" s="1" t="s">
        <v>5712</v>
      </c>
      <c r="AD5910" s="1" t="s">
        <v>5712</v>
      </c>
      <c r="AK5910" s="1" t="s">
        <v>63</v>
      </c>
      <c r="AN5910" s="1" t="s">
        <v>5712</v>
      </c>
      <c r="AP5910" s="1" t="s">
        <v>5712</v>
      </c>
      <c r="AR5910" s="1" t="s">
        <v>5712</v>
      </c>
      <c r="AT5910" s="1" t="s">
        <v>5712</v>
      </c>
      <c r="AV5910" s="1" t="s">
        <v>2327</v>
      </c>
    </row>
    <row r="5911" spans="1:48" x14ac:dyDescent="0.35">
      <c r="A5911" s="1" t="s">
        <v>19133</v>
      </c>
      <c r="B5911" s="1" t="s">
        <v>18287</v>
      </c>
      <c r="C5911" s="1" t="s">
        <v>41</v>
      </c>
      <c r="D5911">
        <v>35</v>
      </c>
      <c r="E5911" s="1" t="s">
        <v>42</v>
      </c>
      <c r="F5911" s="1" t="s">
        <v>107</v>
      </c>
      <c r="G5911" s="1" t="s">
        <v>59</v>
      </c>
      <c r="H5911" s="1" t="s">
        <v>79</v>
      </c>
      <c r="I5911" s="1" t="s">
        <v>113</v>
      </c>
      <c r="J5911" s="1" t="s">
        <v>80</v>
      </c>
      <c r="K5911" s="1" t="s">
        <v>48</v>
      </c>
      <c r="L5911" s="1" t="s">
        <v>48</v>
      </c>
      <c r="M5911" s="1" t="s">
        <v>48</v>
      </c>
      <c r="N5911" s="1" t="s">
        <v>48</v>
      </c>
      <c r="O5911" s="1" t="s">
        <v>48</v>
      </c>
      <c r="P5911" s="1" t="s">
        <v>48</v>
      </c>
      <c r="Q5911" s="1" t="s">
        <v>48</v>
      </c>
      <c r="R5911" s="1" t="s">
        <v>48</v>
      </c>
      <c r="S5911" s="1" t="s">
        <v>48</v>
      </c>
      <c r="T5911" s="1" t="s">
        <v>48</v>
      </c>
      <c r="U5911" s="1" t="s">
        <v>49</v>
      </c>
      <c r="V5911" s="1" t="s">
        <v>48</v>
      </c>
      <c r="W5911" s="1" t="s">
        <v>48</v>
      </c>
      <c r="X5911" s="1" t="s">
        <v>62</v>
      </c>
      <c r="AC5911" s="1" t="s">
        <v>5712</v>
      </c>
      <c r="AD5911" s="1" t="s">
        <v>5712</v>
      </c>
      <c r="AK5911" s="1" t="s">
        <v>63</v>
      </c>
      <c r="AN5911" s="1" t="s">
        <v>5712</v>
      </c>
      <c r="AP5911" s="1" t="s">
        <v>5712</v>
      </c>
      <c r="AR5911" s="1" t="s">
        <v>5712</v>
      </c>
      <c r="AT5911" s="1" t="s">
        <v>5712</v>
      </c>
      <c r="AV5911" s="1" t="s">
        <v>2328</v>
      </c>
    </row>
    <row r="5912" spans="1:48" x14ac:dyDescent="0.35">
      <c r="A5912" s="1" t="s">
        <v>19134</v>
      </c>
      <c r="B5912" s="1" t="s">
        <v>18287</v>
      </c>
      <c r="C5912" s="1" t="s">
        <v>71</v>
      </c>
      <c r="D5912">
        <v>45</v>
      </c>
      <c r="E5912" s="1" t="s">
        <v>42</v>
      </c>
      <c r="F5912" s="1" t="s">
        <v>107</v>
      </c>
      <c r="G5912" s="1" t="s">
        <v>85</v>
      </c>
      <c r="H5912" s="1" t="s">
        <v>45</v>
      </c>
      <c r="I5912" s="1" t="s">
        <v>113</v>
      </c>
      <c r="J5912" s="1" t="s">
        <v>80</v>
      </c>
      <c r="K5912" s="1" t="s">
        <v>48</v>
      </c>
      <c r="L5912" s="1" t="s">
        <v>48</v>
      </c>
      <c r="M5912" s="1" t="s">
        <v>48</v>
      </c>
      <c r="N5912" s="1" t="s">
        <v>48</v>
      </c>
      <c r="O5912" s="1" t="s">
        <v>48</v>
      </c>
      <c r="P5912" s="1" t="s">
        <v>48</v>
      </c>
      <c r="Q5912" s="1" t="s">
        <v>48</v>
      </c>
      <c r="R5912" s="1" t="s">
        <v>48</v>
      </c>
      <c r="S5912" s="1" t="s">
        <v>48</v>
      </c>
      <c r="T5912" s="1" t="s">
        <v>48</v>
      </c>
      <c r="U5912" s="1" t="s">
        <v>49</v>
      </c>
      <c r="V5912" s="1" t="s">
        <v>48</v>
      </c>
      <c r="W5912" s="1" t="s">
        <v>48</v>
      </c>
      <c r="X5912" s="1" t="s">
        <v>75</v>
      </c>
      <c r="Y5912" s="1" t="s">
        <v>2329</v>
      </c>
      <c r="AC5912" s="1" t="s">
        <v>5712</v>
      </c>
      <c r="AD5912" s="1" t="s">
        <v>5712</v>
      </c>
      <c r="AK5912" s="1" t="s">
        <v>55</v>
      </c>
      <c r="AN5912" s="1" t="s">
        <v>81</v>
      </c>
      <c r="AP5912" s="1" t="s">
        <v>81</v>
      </c>
      <c r="AR5912" s="1" t="s">
        <v>5712</v>
      </c>
      <c r="AT5912" s="1" t="s">
        <v>82</v>
      </c>
      <c r="AU5912" s="1" t="s">
        <v>2330</v>
      </c>
      <c r="AV5912" s="1" t="s">
        <v>2331</v>
      </c>
    </row>
    <row r="5913" spans="1:48" x14ac:dyDescent="0.35">
      <c r="A5913" s="1" t="s">
        <v>19135</v>
      </c>
      <c r="B5913" s="1" t="s">
        <v>18287</v>
      </c>
      <c r="C5913" s="1" t="s">
        <v>41</v>
      </c>
      <c r="D5913">
        <v>44</v>
      </c>
      <c r="E5913" s="1" t="s">
        <v>42</v>
      </c>
      <c r="F5913" s="1" t="s">
        <v>72</v>
      </c>
      <c r="G5913" s="1" t="s">
        <v>44</v>
      </c>
      <c r="H5913" s="1" t="s">
        <v>109</v>
      </c>
      <c r="I5913" s="1" t="s">
        <v>125</v>
      </c>
      <c r="J5913" s="1" t="s">
        <v>80</v>
      </c>
      <c r="K5913" s="1" t="s">
        <v>48</v>
      </c>
      <c r="L5913" s="1" t="s">
        <v>48</v>
      </c>
      <c r="M5913" s="1" t="s">
        <v>48</v>
      </c>
      <c r="N5913" s="1" t="s">
        <v>48</v>
      </c>
      <c r="O5913" s="1" t="s">
        <v>48</v>
      </c>
      <c r="P5913" s="1" t="s">
        <v>48</v>
      </c>
      <c r="Q5913" s="1" t="s">
        <v>48</v>
      </c>
      <c r="R5913" s="1" t="s">
        <v>48</v>
      </c>
      <c r="S5913" s="1" t="s">
        <v>48</v>
      </c>
      <c r="T5913" s="1" t="s">
        <v>49</v>
      </c>
      <c r="U5913" s="1" t="s">
        <v>48</v>
      </c>
      <c r="V5913" s="1" t="s">
        <v>48</v>
      </c>
      <c r="W5913" s="1" t="s">
        <v>48</v>
      </c>
      <c r="X5913" s="1" t="s">
        <v>62</v>
      </c>
      <c r="AC5913" s="1" t="s">
        <v>5712</v>
      </c>
      <c r="AD5913" s="1" t="s">
        <v>5712</v>
      </c>
      <c r="AK5913" s="1" t="s">
        <v>63</v>
      </c>
      <c r="AN5913" s="1" t="s">
        <v>5712</v>
      </c>
      <c r="AP5913" s="1" t="s">
        <v>5712</v>
      </c>
      <c r="AR5913" s="1" t="s">
        <v>5712</v>
      </c>
      <c r="AT5913" s="1" t="s">
        <v>5712</v>
      </c>
      <c r="AV5913" s="1" t="s">
        <v>2332</v>
      </c>
    </row>
    <row r="5914" spans="1:48" x14ac:dyDescent="0.35">
      <c r="A5914" s="1" t="s">
        <v>19136</v>
      </c>
      <c r="B5914" s="1" t="s">
        <v>18287</v>
      </c>
      <c r="C5914" s="1" t="s">
        <v>71</v>
      </c>
      <c r="D5914">
        <v>45</v>
      </c>
      <c r="E5914" s="1" t="s">
        <v>42</v>
      </c>
      <c r="F5914" s="1" t="s">
        <v>43</v>
      </c>
      <c r="G5914" s="1" t="s">
        <v>137</v>
      </c>
      <c r="H5914" s="1" t="s">
        <v>45</v>
      </c>
      <c r="I5914" s="1" t="s">
        <v>46</v>
      </c>
      <c r="J5914" s="1" t="s">
        <v>47</v>
      </c>
      <c r="K5914" s="1" t="s">
        <v>48</v>
      </c>
      <c r="L5914" s="1" t="s">
        <v>48</v>
      </c>
      <c r="M5914" s="1" t="s">
        <v>48</v>
      </c>
      <c r="N5914" s="1" t="s">
        <v>48</v>
      </c>
      <c r="O5914" s="1" t="s">
        <v>48</v>
      </c>
      <c r="P5914" s="1" t="s">
        <v>48</v>
      </c>
      <c r="Q5914" s="1" t="s">
        <v>48</v>
      </c>
      <c r="R5914" s="1" t="s">
        <v>49</v>
      </c>
      <c r="S5914" s="1" t="s">
        <v>48</v>
      </c>
      <c r="T5914" s="1" t="s">
        <v>48</v>
      </c>
      <c r="U5914" s="1" t="s">
        <v>48</v>
      </c>
      <c r="V5914" s="1" t="s">
        <v>48</v>
      </c>
      <c r="W5914" s="1" t="s">
        <v>48</v>
      </c>
      <c r="X5914" s="1" t="s">
        <v>62</v>
      </c>
      <c r="AC5914" s="1" t="s">
        <v>5712</v>
      </c>
      <c r="AD5914" s="1" t="s">
        <v>5712</v>
      </c>
      <c r="AK5914" s="1" t="s">
        <v>63</v>
      </c>
      <c r="AN5914" s="1" t="s">
        <v>5712</v>
      </c>
      <c r="AP5914" s="1" t="s">
        <v>5712</v>
      </c>
      <c r="AR5914" s="1" t="s">
        <v>5712</v>
      </c>
      <c r="AT5914" s="1" t="s">
        <v>5712</v>
      </c>
      <c r="AV5914" s="1" t="s">
        <v>2333</v>
      </c>
    </row>
    <row r="5915" spans="1:48" x14ac:dyDescent="0.35">
      <c r="A5915" s="1" t="s">
        <v>19137</v>
      </c>
      <c r="B5915" s="1" t="s">
        <v>18287</v>
      </c>
      <c r="C5915" s="1" t="s">
        <v>41</v>
      </c>
      <c r="D5915">
        <v>39</v>
      </c>
      <c r="E5915" s="1" t="s">
        <v>42</v>
      </c>
      <c r="F5915" s="1" t="s">
        <v>43</v>
      </c>
      <c r="G5915" s="1" t="s">
        <v>98</v>
      </c>
      <c r="H5915" s="1" t="s">
        <v>45</v>
      </c>
      <c r="I5915" s="1" t="s">
        <v>61</v>
      </c>
      <c r="J5915" s="1" t="s">
        <v>80</v>
      </c>
      <c r="K5915" s="1" t="s">
        <v>48</v>
      </c>
      <c r="L5915" s="1" t="s">
        <v>48</v>
      </c>
      <c r="M5915" s="1" t="s">
        <v>48</v>
      </c>
      <c r="N5915" s="1" t="s">
        <v>48</v>
      </c>
      <c r="O5915" s="1" t="s">
        <v>48</v>
      </c>
      <c r="P5915" s="1" t="s">
        <v>48</v>
      </c>
      <c r="Q5915" s="1" t="s">
        <v>48</v>
      </c>
      <c r="R5915" s="1" t="s">
        <v>48</v>
      </c>
      <c r="S5915" s="1" t="s">
        <v>48</v>
      </c>
      <c r="T5915" s="1" t="s">
        <v>48</v>
      </c>
      <c r="U5915" s="1" t="s">
        <v>48</v>
      </c>
      <c r="V5915" s="1" t="s">
        <v>48</v>
      </c>
      <c r="W5915" s="1" t="s">
        <v>49</v>
      </c>
      <c r="X5915" s="1" t="s">
        <v>62</v>
      </c>
      <c r="Z5915" s="1" t="s">
        <v>2334</v>
      </c>
      <c r="AA5915" s="1" t="s">
        <v>2334</v>
      </c>
      <c r="AC5915" s="1" t="s">
        <v>103</v>
      </c>
      <c r="AD5915" s="1" t="s">
        <v>5712</v>
      </c>
      <c r="AK5915" s="1" t="s">
        <v>77</v>
      </c>
      <c r="AN5915" s="1" t="s">
        <v>5712</v>
      </c>
      <c r="AP5915" s="1" t="s">
        <v>5712</v>
      </c>
      <c r="AR5915" s="1" t="s">
        <v>5712</v>
      </c>
      <c r="AT5915" s="1" t="s">
        <v>5712</v>
      </c>
      <c r="AV5915" s="1" t="s">
        <v>2335</v>
      </c>
    </row>
    <row r="5916" spans="1:48" x14ac:dyDescent="0.35">
      <c r="A5916" s="1" t="s">
        <v>19138</v>
      </c>
      <c r="B5916" s="1" t="s">
        <v>18287</v>
      </c>
      <c r="C5916" s="1" t="s">
        <v>41</v>
      </c>
      <c r="D5916">
        <v>56</v>
      </c>
      <c r="E5916" s="1" t="s">
        <v>65</v>
      </c>
      <c r="F5916" s="1" t="s">
        <v>72</v>
      </c>
      <c r="G5916" s="1" t="s">
        <v>44</v>
      </c>
      <c r="H5916" s="1" t="s">
        <v>60</v>
      </c>
      <c r="I5916" s="1" t="s">
        <v>61</v>
      </c>
      <c r="J5916" s="1" t="s">
        <v>47</v>
      </c>
      <c r="K5916" s="1" t="s">
        <v>48</v>
      </c>
      <c r="L5916" s="1" t="s">
        <v>48</v>
      </c>
      <c r="M5916" s="1" t="s">
        <v>49</v>
      </c>
      <c r="N5916" s="1" t="s">
        <v>48</v>
      </c>
      <c r="O5916" s="1" t="s">
        <v>48</v>
      </c>
      <c r="P5916" s="1" t="s">
        <v>48</v>
      </c>
      <c r="Q5916" s="1" t="s">
        <v>48</v>
      </c>
      <c r="R5916" s="1" t="s">
        <v>48</v>
      </c>
      <c r="S5916" s="1" t="s">
        <v>48</v>
      </c>
      <c r="T5916" s="1" t="s">
        <v>48</v>
      </c>
      <c r="U5916" s="1" t="s">
        <v>48</v>
      </c>
      <c r="V5916" s="1" t="s">
        <v>48</v>
      </c>
      <c r="W5916" s="1" t="s">
        <v>49</v>
      </c>
      <c r="X5916" s="1" t="s">
        <v>62</v>
      </c>
      <c r="AC5916" s="1" t="s">
        <v>5712</v>
      </c>
      <c r="AD5916" s="1" t="s">
        <v>5712</v>
      </c>
      <c r="AK5916" s="1" t="s">
        <v>55</v>
      </c>
      <c r="AN5916" s="1" t="s">
        <v>5712</v>
      </c>
      <c r="AP5916" s="1" t="s">
        <v>5712</v>
      </c>
      <c r="AR5916" s="1" t="s">
        <v>5712</v>
      </c>
      <c r="AT5916" s="1" t="s">
        <v>5712</v>
      </c>
      <c r="AV5916" s="1" t="s">
        <v>2336</v>
      </c>
    </row>
    <row r="5917" spans="1:48" x14ac:dyDescent="0.35">
      <c r="A5917" s="1" t="s">
        <v>19139</v>
      </c>
      <c r="B5917" s="1" t="s">
        <v>18287</v>
      </c>
      <c r="C5917" s="1" t="s">
        <v>71</v>
      </c>
      <c r="D5917">
        <v>25</v>
      </c>
      <c r="E5917" s="1" t="s">
        <v>57</v>
      </c>
      <c r="F5917" s="1" t="s">
        <v>107</v>
      </c>
      <c r="G5917" s="1" t="s">
        <v>59</v>
      </c>
      <c r="H5917" s="1" t="s">
        <v>45</v>
      </c>
      <c r="I5917" s="1" t="s">
        <v>99</v>
      </c>
      <c r="J5917" s="1" t="s">
        <v>47</v>
      </c>
      <c r="K5917" s="1" t="s">
        <v>48</v>
      </c>
      <c r="L5917" s="1" t="s">
        <v>48</v>
      </c>
      <c r="M5917" s="1" t="s">
        <v>49</v>
      </c>
      <c r="N5917" s="1" t="s">
        <v>48</v>
      </c>
      <c r="O5917" s="1" t="s">
        <v>48</v>
      </c>
      <c r="P5917" s="1" t="s">
        <v>48</v>
      </c>
      <c r="Q5917" s="1" t="s">
        <v>48</v>
      </c>
      <c r="R5917" s="1" t="s">
        <v>48</v>
      </c>
      <c r="S5917" s="1" t="s">
        <v>48</v>
      </c>
      <c r="T5917" s="1" t="s">
        <v>48</v>
      </c>
      <c r="U5917" s="1" t="s">
        <v>48</v>
      </c>
      <c r="V5917" s="1" t="s">
        <v>48</v>
      </c>
      <c r="W5917" s="1" t="s">
        <v>48</v>
      </c>
      <c r="X5917" s="1" t="s">
        <v>116</v>
      </c>
      <c r="Y5917" s="1" t="s">
        <v>2337</v>
      </c>
      <c r="Z5917" s="1" t="s">
        <v>2338</v>
      </c>
      <c r="AA5917" s="1" t="s">
        <v>2338</v>
      </c>
      <c r="AC5917" s="1" t="s">
        <v>120</v>
      </c>
      <c r="AD5917" s="1" t="s">
        <v>5712</v>
      </c>
      <c r="AK5917" s="1" t="s">
        <v>55</v>
      </c>
      <c r="AN5917" s="1" t="s">
        <v>5712</v>
      </c>
      <c r="AP5917" s="1" t="s">
        <v>5712</v>
      </c>
      <c r="AR5917" s="1" t="s">
        <v>5712</v>
      </c>
      <c r="AT5917" s="1" t="s">
        <v>5712</v>
      </c>
      <c r="AV5917" s="1" t="s">
        <v>2339</v>
      </c>
    </row>
    <row r="5918" spans="1:48" x14ac:dyDescent="0.35">
      <c r="A5918" s="1" t="s">
        <v>19140</v>
      </c>
      <c r="B5918" s="1" t="s">
        <v>18287</v>
      </c>
      <c r="C5918" s="1" t="s">
        <v>71</v>
      </c>
      <c r="D5918">
        <v>34</v>
      </c>
      <c r="E5918" s="1" t="s">
        <v>57</v>
      </c>
      <c r="F5918" s="1" t="s">
        <v>66</v>
      </c>
      <c r="G5918" s="1" t="s">
        <v>73</v>
      </c>
      <c r="H5918" s="1" t="s">
        <v>79</v>
      </c>
      <c r="I5918" s="1" t="s">
        <v>46</v>
      </c>
      <c r="J5918" s="1" t="s">
        <v>47</v>
      </c>
      <c r="K5918" s="1" t="s">
        <v>48</v>
      </c>
      <c r="L5918" s="1" t="s">
        <v>48</v>
      </c>
      <c r="M5918" s="1" t="s">
        <v>49</v>
      </c>
      <c r="N5918" s="1" t="s">
        <v>48</v>
      </c>
      <c r="O5918" s="1" t="s">
        <v>48</v>
      </c>
      <c r="P5918" s="1" t="s">
        <v>48</v>
      </c>
      <c r="Q5918" s="1" t="s">
        <v>48</v>
      </c>
      <c r="R5918" s="1" t="s">
        <v>48</v>
      </c>
      <c r="S5918" s="1" t="s">
        <v>48</v>
      </c>
      <c r="T5918" s="1" t="s">
        <v>48</v>
      </c>
      <c r="U5918" s="1" t="s">
        <v>48</v>
      </c>
      <c r="V5918" s="1" t="s">
        <v>48</v>
      </c>
      <c r="W5918" s="1" t="s">
        <v>48</v>
      </c>
      <c r="X5918" s="1" t="s">
        <v>116</v>
      </c>
      <c r="Y5918" s="1" t="s">
        <v>2340</v>
      </c>
      <c r="AC5918" s="1" t="s">
        <v>5712</v>
      </c>
      <c r="AD5918" s="1" t="s">
        <v>5712</v>
      </c>
      <c r="AK5918" s="1" t="s">
        <v>55</v>
      </c>
      <c r="AN5918" s="1" t="s">
        <v>5712</v>
      </c>
      <c r="AP5918" s="1" t="s">
        <v>5712</v>
      </c>
      <c r="AR5918" s="1" t="s">
        <v>5712</v>
      </c>
      <c r="AT5918" s="1" t="s">
        <v>5712</v>
      </c>
      <c r="AV5918" s="1" t="s">
        <v>2341</v>
      </c>
    </row>
    <row r="5919" spans="1:48" x14ac:dyDescent="0.35">
      <c r="A5919" s="1" t="s">
        <v>19141</v>
      </c>
      <c r="B5919" s="1" t="s">
        <v>18287</v>
      </c>
      <c r="C5919" s="1" t="s">
        <v>41</v>
      </c>
      <c r="D5919">
        <v>41</v>
      </c>
      <c r="E5919" s="1" t="s">
        <v>42</v>
      </c>
      <c r="F5919" s="1" t="s">
        <v>107</v>
      </c>
      <c r="G5919" s="1" t="s">
        <v>98</v>
      </c>
      <c r="H5919" s="1" t="s">
        <v>79</v>
      </c>
      <c r="I5919" s="1" t="s">
        <v>99</v>
      </c>
      <c r="J5919" s="1" t="s">
        <v>80</v>
      </c>
      <c r="K5919" s="1" t="s">
        <v>48</v>
      </c>
      <c r="L5919" s="1" t="s">
        <v>48</v>
      </c>
      <c r="M5919" s="1" t="s">
        <v>48</v>
      </c>
      <c r="N5919" s="1" t="s">
        <v>48</v>
      </c>
      <c r="O5919" s="1" t="s">
        <v>48</v>
      </c>
      <c r="P5919" s="1" t="s">
        <v>48</v>
      </c>
      <c r="Q5919" s="1" t="s">
        <v>48</v>
      </c>
      <c r="R5919" s="1" t="s">
        <v>48</v>
      </c>
      <c r="S5919" s="1" t="s">
        <v>48</v>
      </c>
      <c r="T5919" s="1" t="s">
        <v>49</v>
      </c>
      <c r="U5919" s="1" t="s">
        <v>48</v>
      </c>
      <c r="V5919" s="1" t="s">
        <v>48</v>
      </c>
      <c r="W5919" s="1" t="s">
        <v>48</v>
      </c>
      <c r="X5919" s="1" t="s">
        <v>62</v>
      </c>
      <c r="AC5919" s="1" t="s">
        <v>5712</v>
      </c>
      <c r="AD5919" s="1" t="s">
        <v>5712</v>
      </c>
      <c r="AK5919" s="1" t="s">
        <v>77</v>
      </c>
      <c r="AN5919" s="1" t="s">
        <v>5712</v>
      </c>
      <c r="AP5919" s="1" t="s">
        <v>5712</v>
      </c>
      <c r="AR5919" s="1" t="s">
        <v>5712</v>
      </c>
      <c r="AT5919" s="1" t="s">
        <v>5712</v>
      </c>
      <c r="AV5919" s="1" t="s">
        <v>2342</v>
      </c>
    </row>
    <row r="5920" spans="1:48" x14ac:dyDescent="0.35">
      <c r="A5920" s="1" t="s">
        <v>19142</v>
      </c>
      <c r="B5920" s="1" t="s">
        <v>18287</v>
      </c>
      <c r="C5920" s="1" t="s">
        <v>41</v>
      </c>
      <c r="D5920">
        <v>34</v>
      </c>
      <c r="E5920" s="1" t="s">
        <v>57</v>
      </c>
      <c r="F5920" s="1" t="s">
        <v>107</v>
      </c>
      <c r="G5920" s="1" t="s">
        <v>44</v>
      </c>
      <c r="H5920" s="1" t="s">
        <v>45</v>
      </c>
      <c r="I5920" s="1" t="s">
        <v>74</v>
      </c>
      <c r="J5920" s="1" t="s">
        <v>47</v>
      </c>
      <c r="K5920" s="1" t="s">
        <v>48</v>
      </c>
      <c r="L5920" s="1" t="s">
        <v>48</v>
      </c>
      <c r="M5920" s="1" t="s">
        <v>49</v>
      </c>
      <c r="N5920" s="1" t="s">
        <v>48</v>
      </c>
      <c r="O5920" s="1" t="s">
        <v>48</v>
      </c>
      <c r="P5920" s="1" t="s">
        <v>48</v>
      </c>
      <c r="Q5920" s="1" t="s">
        <v>48</v>
      </c>
      <c r="R5920" s="1" t="s">
        <v>48</v>
      </c>
      <c r="S5920" s="1" t="s">
        <v>48</v>
      </c>
      <c r="T5920" s="1" t="s">
        <v>48</v>
      </c>
      <c r="U5920" s="1" t="s">
        <v>48</v>
      </c>
      <c r="V5920" s="1" t="s">
        <v>48</v>
      </c>
      <c r="W5920" s="1" t="s">
        <v>48</v>
      </c>
      <c r="X5920" s="1" t="s">
        <v>51</v>
      </c>
      <c r="Y5920" s="1" t="s">
        <v>2343</v>
      </c>
      <c r="AC5920" s="1" t="s">
        <v>5712</v>
      </c>
      <c r="AD5920" s="1" t="s">
        <v>5712</v>
      </c>
      <c r="AK5920" s="1" t="s">
        <v>63</v>
      </c>
      <c r="AN5920" s="1" t="s">
        <v>5712</v>
      </c>
      <c r="AP5920" s="1" t="s">
        <v>5712</v>
      </c>
      <c r="AR5920" s="1" t="s">
        <v>5712</v>
      </c>
      <c r="AT5920" s="1" t="s">
        <v>5712</v>
      </c>
      <c r="AV5920" s="1" t="s">
        <v>326</v>
      </c>
    </row>
    <row r="5921" spans="1:48" x14ac:dyDescent="0.35">
      <c r="A5921" s="1" t="s">
        <v>19143</v>
      </c>
      <c r="B5921" s="1" t="s">
        <v>18287</v>
      </c>
      <c r="C5921" s="1" t="s">
        <v>41</v>
      </c>
      <c r="D5921">
        <v>67</v>
      </c>
      <c r="E5921" s="1" t="s">
        <v>65</v>
      </c>
      <c r="F5921" s="1" t="s">
        <v>43</v>
      </c>
      <c r="G5921" s="1" t="s">
        <v>85</v>
      </c>
      <c r="H5921" s="1" t="s">
        <v>67</v>
      </c>
      <c r="I5921" s="1" t="s">
        <v>90</v>
      </c>
      <c r="J5921" s="1" t="s">
        <v>47</v>
      </c>
      <c r="K5921" s="1" t="s">
        <v>48</v>
      </c>
      <c r="L5921" s="1" t="s">
        <v>49</v>
      </c>
      <c r="M5921" s="1" t="s">
        <v>48</v>
      </c>
      <c r="N5921" s="1" t="s">
        <v>48</v>
      </c>
      <c r="O5921" s="1" t="s">
        <v>48</v>
      </c>
      <c r="P5921" s="1" t="s">
        <v>48</v>
      </c>
      <c r="Q5921" s="1" t="s">
        <v>48</v>
      </c>
      <c r="R5921" s="1" t="s">
        <v>48</v>
      </c>
      <c r="S5921" s="1" t="s">
        <v>48</v>
      </c>
      <c r="T5921" s="1" t="s">
        <v>48</v>
      </c>
      <c r="U5921" s="1" t="s">
        <v>48</v>
      </c>
      <c r="V5921" s="1" t="s">
        <v>48</v>
      </c>
      <c r="W5921" s="1" t="s">
        <v>48</v>
      </c>
      <c r="X5921" s="1" t="s">
        <v>62</v>
      </c>
      <c r="Z5921" s="1" t="s">
        <v>2344</v>
      </c>
      <c r="AA5921" s="1" t="s">
        <v>2344</v>
      </c>
      <c r="AC5921" s="1" t="s">
        <v>53</v>
      </c>
      <c r="AD5921" s="1" t="s">
        <v>5712</v>
      </c>
      <c r="AK5921" s="1" t="s">
        <v>63</v>
      </c>
      <c r="AN5921" s="1" t="s">
        <v>5712</v>
      </c>
      <c r="AP5921" s="1" t="s">
        <v>5712</v>
      </c>
      <c r="AR5921" s="1" t="s">
        <v>5712</v>
      </c>
      <c r="AT5921" s="1" t="s">
        <v>5712</v>
      </c>
      <c r="AV5921" s="1" t="s">
        <v>2345</v>
      </c>
    </row>
    <row r="5922" spans="1:48" x14ac:dyDescent="0.35">
      <c r="A5922" s="1" t="s">
        <v>19144</v>
      </c>
      <c r="B5922" s="1" t="s">
        <v>18287</v>
      </c>
      <c r="C5922" s="1" t="s">
        <v>41</v>
      </c>
      <c r="D5922">
        <v>46</v>
      </c>
      <c r="E5922" s="1" t="s">
        <v>42</v>
      </c>
      <c r="F5922" s="1" t="s">
        <v>107</v>
      </c>
      <c r="G5922" s="1" t="s">
        <v>73</v>
      </c>
      <c r="H5922" s="1" t="s">
        <v>45</v>
      </c>
      <c r="I5922" s="1" t="s">
        <v>68</v>
      </c>
      <c r="J5922" s="1" t="s">
        <v>47</v>
      </c>
      <c r="K5922" s="1" t="s">
        <v>49</v>
      </c>
      <c r="L5922" s="1" t="s">
        <v>48</v>
      </c>
      <c r="M5922" s="1" t="s">
        <v>48</v>
      </c>
      <c r="N5922" s="1" t="s">
        <v>48</v>
      </c>
      <c r="O5922" s="1" t="s">
        <v>48</v>
      </c>
      <c r="P5922" s="1" t="s">
        <v>48</v>
      </c>
      <c r="Q5922" s="1" t="s">
        <v>48</v>
      </c>
      <c r="R5922" s="1" t="s">
        <v>48</v>
      </c>
      <c r="S5922" s="1" t="s">
        <v>48</v>
      </c>
      <c r="T5922" s="1" t="s">
        <v>49</v>
      </c>
      <c r="U5922" s="1" t="s">
        <v>48</v>
      </c>
      <c r="V5922" s="1" t="s">
        <v>48</v>
      </c>
      <c r="W5922" s="1" t="s">
        <v>48</v>
      </c>
      <c r="X5922" s="1" t="s">
        <v>62</v>
      </c>
      <c r="AC5922" s="1" t="s">
        <v>5712</v>
      </c>
      <c r="AD5922" s="1" t="s">
        <v>5712</v>
      </c>
      <c r="AK5922" s="1" t="s">
        <v>55</v>
      </c>
      <c r="AN5922" s="1" t="s">
        <v>5712</v>
      </c>
      <c r="AP5922" s="1" t="s">
        <v>5712</v>
      </c>
      <c r="AR5922" s="1" t="s">
        <v>5712</v>
      </c>
      <c r="AT5922" s="1" t="s">
        <v>5712</v>
      </c>
      <c r="AV5922" s="1" t="s">
        <v>2346</v>
      </c>
    </row>
    <row r="5923" spans="1:48" x14ac:dyDescent="0.35">
      <c r="A5923" s="1" t="s">
        <v>19145</v>
      </c>
      <c r="B5923" s="1" t="s">
        <v>18287</v>
      </c>
      <c r="C5923" s="1" t="s">
        <v>71</v>
      </c>
      <c r="D5923">
        <v>64</v>
      </c>
      <c r="E5923" s="1" t="s">
        <v>65</v>
      </c>
      <c r="F5923" s="1" t="s">
        <v>72</v>
      </c>
      <c r="G5923" s="1" t="s">
        <v>44</v>
      </c>
      <c r="H5923" s="1" t="s">
        <v>386</v>
      </c>
      <c r="I5923" s="1" t="s">
        <v>110</v>
      </c>
      <c r="J5923" s="1" t="s">
        <v>47</v>
      </c>
      <c r="K5923" s="1" t="s">
        <v>48</v>
      </c>
      <c r="L5923" s="1" t="s">
        <v>48</v>
      </c>
      <c r="M5923" s="1" t="s">
        <v>48</v>
      </c>
      <c r="N5923" s="1" t="s">
        <v>48</v>
      </c>
      <c r="O5923" s="1" t="s">
        <v>48</v>
      </c>
      <c r="P5923" s="1" t="s">
        <v>49</v>
      </c>
      <c r="Q5923" s="1" t="s">
        <v>48</v>
      </c>
      <c r="R5923" s="1" t="s">
        <v>48</v>
      </c>
      <c r="S5923" s="1" t="s">
        <v>48</v>
      </c>
      <c r="T5923" s="1" t="s">
        <v>48</v>
      </c>
      <c r="U5923" s="1" t="s">
        <v>48</v>
      </c>
      <c r="V5923" s="1" t="s">
        <v>48</v>
      </c>
      <c r="W5923" s="1" t="s">
        <v>48</v>
      </c>
      <c r="X5923" s="1" t="s">
        <v>116</v>
      </c>
      <c r="Y5923" s="1" t="s">
        <v>2347</v>
      </c>
      <c r="AC5923" s="1" t="s">
        <v>5712</v>
      </c>
      <c r="AD5923" s="1" t="s">
        <v>5712</v>
      </c>
      <c r="AK5923" s="1" t="s">
        <v>55</v>
      </c>
      <c r="AN5923" s="1" t="s">
        <v>5712</v>
      </c>
      <c r="AP5923" s="1" t="s">
        <v>5712</v>
      </c>
      <c r="AR5923" s="1" t="s">
        <v>5712</v>
      </c>
      <c r="AT5923" s="1" t="s">
        <v>5712</v>
      </c>
      <c r="AV5923" s="1" t="s">
        <v>2348</v>
      </c>
    </row>
    <row r="5924" spans="1:48" ht="304.5" x14ac:dyDescent="0.35">
      <c r="A5924" s="1" t="s">
        <v>19146</v>
      </c>
      <c r="B5924" s="1" t="s">
        <v>18287</v>
      </c>
      <c r="C5924" s="1" t="s">
        <v>71</v>
      </c>
      <c r="D5924">
        <v>70</v>
      </c>
      <c r="E5924" s="1" t="s">
        <v>65</v>
      </c>
      <c r="F5924" s="1" t="s">
        <v>66</v>
      </c>
      <c r="G5924" s="1" t="s">
        <v>73</v>
      </c>
      <c r="H5924" s="1" t="s">
        <v>67</v>
      </c>
      <c r="I5924" s="1" t="s">
        <v>110</v>
      </c>
      <c r="J5924" s="1" t="s">
        <v>47</v>
      </c>
      <c r="K5924" s="1" t="s">
        <v>48</v>
      </c>
      <c r="L5924" s="1" t="s">
        <v>48</v>
      </c>
      <c r="M5924" s="1" t="s">
        <v>48</v>
      </c>
      <c r="N5924" s="1" t="s">
        <v>48</v>
      </c>
      <c r="O5924" s="1" t="s">
        <v>48</v>
      </c>
      <c r="P5924" s="1" t="s">
        <v>49</v>
      </c>
      <c r="Q5924" s="1" t="s">
        <v>48</v>
      </c>
      <c r="R5924" s="1" t="s">
        <v>48</v>
      </c>
      <c r="S5924" s="1" t="s">
        <v>48</v>
      </c>
      <c r="T5924" s="1" t="s">
        <v>48</v>
      </c>
      <c r="U5924" s="1" t="s">
        <v>48</v>
      </c>
      <c r="V5924" s="1" t="s">
        <v>48</v>
      </c>
      <c r="W5924" s="1" t="s">
        <v>48</v>
      </c>
      <c r="X5924" s="1" t="s">
        <v>62</v>
      </c>
      <c r="Z5924" s="1" t="s">
        <v>2349</v>
      </c>
      <c r="AA5924" s="1" t="s">
        <v>2349</v>
      </c>
      <c r="AC5924" s="1" t="s">
        <v>53</v>
      </c>
      <c r="AD5924" s="1" t="s">
        <v>5712</v>
      </c>
      <c r="AK5924" s="1" t="s">
        <v>63</v>
      </c>
      <c r="AN5924" s="1" t="s">
        <v>5712</v>
      </c>
      <c r="AP5924" s="1" t="s">
        <v>5712</v>
      </c>
      <c r="AR5924" s="1" t="s">
        <v>5712</v>
      </c>
      <c r="AT5924" s="1" t="s">
        <v>5712</v>
      </c>
      <c r="AV5924" s="2" t="s">
        <v>2350</v>
      </c>
    </row>
    <row r="5925" spans="1:48" x14ac:dyDescent="0.35">
      <c r="A5925" s="1" t="s">
        <v>19147</v>
      </c>
      <c r="B5925" s="1" t="s">
        <v>18287</v>
      </c>
      <c r="C5925" s="1" t="s">
        <v>41</v>
      </c>
      <c r="D5925">
        <v>78</v>
      </c>
      <c r="E5925" s="1" t="s">
        <v>65</v>
      </c>
      <c r="F5925" s="1" t="s">
        <v>66</v>
      </c>
      <c r="G5925" s="1" t="s">
        <v>85</v>
      </c>
      <c r="H5925" s="1" t="s">
        <v>67</v>
      </c>
      <c r="I5925" s="1" t="s">
        <v>46</v>
      </c>
      <c r="J5925" s="1" t="s">
        <v>80</v>
      </c>
      <c r="K5925" s="1" t="s">
        <v>48</v>
      </c>
      <c r="L5925" s="1" t="s">
        <v>48</v>
      </c>
      <c r="M5925" s="1" t="s">
        <v>48</v>
      </c>
      <c r="N5925" s="1" t="s">
        <v>48</v>
      </c>
      <c r="O5925" s="1" t="s">
        <v>48</v>
      </c>
      <c r="P5925" s="1" t="s">
        <v>48</v>
      </c>
      <c r="Q5925" s="1" t="s">
        <v>48</v>
      </c>
      <c r="R5925" s="1" t="s">
        <v>48</v>
      </c>
      <c r="S5925" s="1" t="s">
        <v>48</v>
      </c>
      <c r="T5925" s="1" t="s">
        <v>48</v>
      </c>
      <c r="U5925" s="1" t="s">
        <v>49</v>
      </c>
      <c r="V5925" s="1" t="s">
        <v>48</v>
      </c>
      <c r="W5925" s="1" t="s">
        <v>48</v>
      </c>
      <c r="X5925" s="1" t="s">
        <v>116</v>
      </c>
      <c r="Y5925" s="1" t="s">
        <v>2351</v>
      </c>
      <c r="AC5925" s="1" t="s">
        <v>5712</v>
      </c>
      <c r="AD5925" s="1" t="s">
        <v>5712</v>
      </c>
      <c r="AK5925" s="1" t="s">
        <v>55</v>
      </c>
      <c r="AN5925" s="1" t="s">
        <v>5712</v>
      </c>
      <c r="AP5925" s="1" t="s">
        <v>5712</v>
      </c>
      <c r="AR5925" s="1" t="s">
        <v>5712</v>
      </c>
      <c r="AT5925" s="1" t="s">
        <v>5712</v>
      </c>
      <c r="AV5925" s="1" t="s">
        <v>2352</v>
      </c>
    </row>
    <row r="5926" spans="1:48" x14ac:dyDescent="0.35">
      <c r="A5926" s="1" t="s">
        <v>19148</v>
      </c>
      <c r="B5926" s="1" t="s">
        <v>18287</v>
      </c>
      <c r="C5926" s="1" t="s">
        <v>71</v>
      </c>
      <c r="D5926">
        <v>46</v>
      </c>
      <c r="E5926" s="1" t="s">
        <v>42</v>
      </c>
      <c r="F5926" s="1" t="s">
        <v>107</v>
      </c>
      <c r="G5926" s="1" t="s">
        <v>98</v>
      </c>
      <c r="H5926" s="1" t="s">
        <v>45</v>
      </c>
      <c r="I5926" s="1" t="s">
        <v>74</v>
      </c>
      <c r="J5926" s="1" t="s">
        <v>80</v>
      </c>
      <c r="K5926" s="1" t="s">
        <v>48</v>
      </c>
      <c r="L5926" s="1" t="s">
        <v>48</v>
      </c>
      <c r="M5926" s="1" t="s">
        <v>48</v>
      </c>
      <c r="N5926" s="1" t="s">
        <v>48</v>
      </c>
      <c r="O5926" s="1" t="s">
        <v>48</v>
      </c>
      <c r="P5926" s="1" t="s">
        <v>48</v>
      </c>
      <c r="Q5926" s="1" t="s">
        <v>48</v>
      </c>
      <c r="R5926" s="1" t="s">
        <v>48</v>
      </c>
      <c r="S5926" s="1" t="s">
        <v>48</v>
      </c>
      <c r="T5926" s="1" t="s">
        <v>49</v>
      </c>
      <c r="U5926" s="1" t="s">
        <v>48</v>
      </c>
      <c r="V5926" s="1" t="s">
        <v>48</v>
      </c>
      <c r="W5926" s="1" t="s">
        <v>48</v>
      </c>
      <c r="X5926" s="1" t="s">
        <v>62</v>
      </c>
      <c r="AC5926" s="1" t="s">
        <v>5712</v>
      </c>
      <c r="AD5926" s="1" t="s">
        <v>5712</v>
      </c>
      <c r="AK5926" s="1" t="s">
        <v>55</v>
      </c>
      <c r="AN5926" s="1" t="s">
        <v>81</v>
      </c>
      <c r="AP5926" s="1" t="s">
        <v>81</v>
      </c>
      <c r="AR5926" s="1" t="s">
        <v>5712</v>
      </c>
      <c r="AT5926" s="1" t="s">
        <v>82</v>
      </c>
      <c r="AU5926" s="1" t="s">
        <v>2353</v>
      </c>
      <c r="AV5926" s="1" t="s">
        <v>2354</v>
      </c>
    </row>
    <row r="5927" spans="1:48" x14ac:dyDescent="0.35">
      <c r="A5927" s="1" t="s">
        <v>19149</v>
      </c>
      <c r="B5927" s="1" t="s">
        <v>18287</v>
      </c>
      <c r="C5927" s="1" t="s">
        <v>71</v>
      </c>
      <c r="D5927">
        <v>55</v>
      </c>
      <c r="E5927" s="1" t="s">
        <v>65</v>
      </c>
      <c r="F5927" s="1" t="s">
        <v>43</v>
      </c>
      <c r="G5927" s="1" t="s">
        <v>98</v>
      </c>
      <c r="H5927" s="1" t="s">
        <v>45</v>
      </c>
      <c r="I5927" s="1" t="s">
        <v>46</v>
      </c>
      <c r="J5927" s="1" t="s">
        <v>47</v>
      </c>
      <c r="K5927" s="1" t="s">
        <v>48</v>
      </c>
      <c r="L5927" s="1" t="s">
        <v>48</v>
      </c>
      <c r="M5927" s="1" t="s">
        <v>48</v>
      </c>
      <c r="N5927" s="1" t="s">
        <v>49</v>
      </c>
      <c r="O5927" s="1" t="s">
        <v>48</v>
      </c>
      <c r="P5927" s="1" t="s">
        <v>48</v>
      </c>
      <c r="Q5927" s="1" t="s">
        <v>48</v>
      </c>
      <c r="R5927" s="1" t="s">
        <v>48</v>
      </c>
      <c r="S5927" s="1" t="s">
        <v>48</v>
      </c>
      <c r="T5927" s="1" t="s">
        <v>48</v>
      </c>
      <c r="U5927" s="1" t="s">
        <v>48</v>
      </c>
      <c r="V5927" s="1" t="s">
        <v>48</v>
      </c>
      <c r="W5927" s="1" t="s">
        <v>48</v>
      </c>
      <c r="X5927" s="1" t="s">
        <v>145</v>
      </c>
      <c r="Y5927" s="1" t="s">
        <v>2355</v>
      </c>
      <c r="Z5927" s="1" t="s">
        <v>2356</v>
      </c>
      <c r="AA5927" s="1" t="s">
        <v>2356</v>
      </c>
      <c r="AC5927" s="1" t="s">
        <v>129</v>
      </c>
      <c r="AD5927" s="1" t="s">
        <v>5712</v>
      </c>
      <c r="AK5927" s="1" t="s">
        <v>55</v>
      </c>
      <c r="AN5927" s="1" t="s">
        <v>5712</v>
      </c>
      <c r="AP5927" s="1" t="s">
        <v>5712</v>
      </c>
      <c r="AR5927" s="1" t="s">
        <v>5712</v>
      </c>
      <c r="AT5927" s="1" t="s">
        <v>5712</v>
      </c>
      <c r="AV5927" s="1" t="s">
        <v>2357</v>
      </c>
    </row>
    <row r="5928" spans="1:48" x14ac:dyDescent="0.35">
      <c r="A5928" s="1" t="s">
        <v>19150</v>
      </c>
      <c r="B5928" s="1" t="s">
        <v>18287</v>
      </c>
      <c r="C5928" s="1" t="s">
        <v>71</v>
      </c>
      <c r="D5928">
        <v>64</v>
      </c>
      <c r="E5928" s="1" t="s">
        <v>65</v>
      </c>
      <c r="F5928" s="1" t="s">
        <v>43</v>
      </c>
      <c r="G5928" s="1" t="s">
        <v>59</v>
      </c>
      <c r="H5928" s="1" t="s">
        <v>67</v>
      </c>
      <c r="I5928" s="1" t="s">
        <v>68</v>
      </c>
      <c r="J5928" s="1" t="s">
        <v>47</v>
      </c>
      <c r="K5928" s="1" t="s">
        <v>48</v>
      </c>
      <c r="L5928" s="1" t="s">
        <v>48</v>
      </c>
      <c r="M5928" s="1" t="s">
        <v>48</v>
      </c>
      <c r="N5928" s="1" t="s">
        <v>48</v>
      </c>
      <c r="O5928" s="1" t="s">
        <v>48</v>
      </c>
      <c r="P5928" s="1" t="s">
        <v>48</v>
      </c>
      <c r="Q5928" s="1" t="s">
        <v>48</v>
      </c>
      <c r="R5928" s="1" t="s">
        <v>49</v>
      </c>
      <c r="S5928" s="1" t="s">
        <v>48</v>
      </c>
      <c r="T5928" s="1" t="s">
        <v>48</v>
      </c>
      <c r="U5928" s="1" t="s">
        <v>48</v>
      </c>
      <c r="V5928" s="1" t="s">
        <v>48</v>
      </c>
      <c r="W5928" s="1" t="s">
        <v>48</v>
      </c>
      <c r="X5928" s="1" t="s">
        <v>62</v>
      </c>
      <c r="Z5928" s="1" t="s">
        <v>2358</v>
      </c>
      <c r="AA5928" s="1" t="s">
        <v>2358</v>
      </c>
      <c r="AC5928" s="1" t="s">
        <v>129</v>
      </c>
      <c r="AD5928" s="1" t="s">
        <v>5712</v>
      </c>
      <c r="AK5928" s="1" t="s">
        <v>63</v>
      </c>
      <c r="AN5928" s="1" t="s">
        <v>5712</v>
      </c>
      <c r="AP5928" s="1" t="s">
        <v>81</v>
      </c>
      <c r="AR5928" s="1" t="s">
        <v>5712</v>
      </c>
      <c r="AT5928" s="1" t="s">
        <v>87</v>
      </c>
      <c r="AU5928" s="1" t="s">
        <v>2359</v>
      </c>
      <c r="AV5928" s="1" t="s">
        <v>2360</v>
      </c>
    </row>
    <row r="5929" spans="1:48" x14ac:dyDescent="0.35">
      <c r="A5929" s="1" t="s">
        <v>19151</v>
      </c>
      <c r="B5929" s="1" t="s">
        <v>18287</v>
      </c>
      <c r="C5929" s="1" t="s">
        <v>71</v>
      </c>
      <c r="D5929">
        <v>62</v>
      </c>
      <c r="E5929" s="1" t="s">
        <v>65</v>
      </c>
      <c r="F5929" s="1" t="s">
        <v>66</v>
      </c>
      <c r="G5929" s="1" t="s">
        <v>98</v>
      </c>
      <c r="H5929" s="1" t="s">
        <v>92</v>
      </c>
      <c r="I5929" s="1" t="s">
        <v>90</v>
      </c>
      <c r="J5929" s="1" t="s">
        <v>47</v>
      </c>
      <c r="K5929" s="1" t="s">
        <v>49</v>
      </c>
      <c r="L5929" s="1" t="s">
        <v>48</v>
      </c>
      <c r="M5929" s="1" t="s">
        <v>48</v>
      </c>
      <c r="N5929" s="1" t="s">
        <v>48</v>
      </c>
      <c r="O5929" s="1" t="s">
        <v>48</v>
      </c>
      <c r="P5929" s="1" t="s">
        <v>48</v>
      </c>
      <c r="Q5929" s="1" t="s">
        <v>48</v>
      </c>
      <c r="R5929" s="1" t="s">
        <v>48</v>
      </c>
      <c r="S5929" s="1" t="s">
        <v>48</v>
      </c>
      <c r="T5929" s="1" t="s">
        <v>49</v>
      </c>
      <c r="U5929" s="1" t="s">
        <v>48</v>
      </c>
      <c r="V5929" s="1" t="s">
        <v>48</v>
      </c>
      <c r="W5929" s="1" t="s">
        <v>48</v>
      </c>
      <c r="X5929" s="1" t="s">
        <v>62</v>
      </c>
      <c r="AC5929" s="1" t="s">
        <v>5712</v>
      </c>
      <c r="AD5929" s="1" t="s">
        <v>5712</v>
      </c>
      <c r="AK5929" s="1" t="s">
        <v>77</v>
      </c>
      <c r="AN5929" s="1" t="s">
        <v>5712</v>
      </c>
      <c r="AP5929" s="1" t="s">
        <v>5712</v>
      </c>
      <c r="AR5929" s="1" t="s">
        <v>5712</v>
      </c>
      <c r="AT5929" s="1" t="s">
        <v>5712</v>
      </c>
      <c r="AV5929" s="1" t="s">
        <v>2361</v>
      </c>
    </row>
    <row r="5930" spans="1:48" x14ac:dyDescent="0.35">
      <c r="A5930" s="1" t="s">
        <v>19152</v>
      </c>
      <c r="B5930" s="1" t="s">
        <v>18287</v>
      </c>
      <c r="C5930" s="1" t="s">
        <v>71</v>
      </c>
      <c r="D5930">
        <v>28</v>
      </c>
      <c r="E5930" s="1" t="s">
        <v>57</v>
      </c>
      <c r="F5930" s="1" t="s">
        <v>107</v>
      </c>
      <c r="G5930" s="1" t="s">
        <v>98</v>
      </c>
      <c r="H5930" s="1" t="s">
        <v>45</v>
      </c>
      <c r="I5930" s="1" t="s">
        <v>113</v>
      </c>
      <c r="J5930" s="1" t="s">
        <v>47</v>
      </c>
      <c r="K5930" s="1" t="s">
        <v>49</v>
      </c>
      <c r="L5930" s="1" t="s">
        <v>48</v>
      </c>
      <c r="M5930" s="1" t="s">
        <v>48</v>
      </c>
      <c r="N5930" s="1" t="s">
        <v>48</v>
      </c>
      <c r="O5930" s="1" t="s">
        <v>48</v>
      </c>
      <c r="P5930" s="1" t="s">
        <v>48</v>
      </c>
      <c r="Q5930" s="1" t="s">
        <v>48</v>
      </c>
      <c r="R5930" s="1" t="s">
        <v>48</v>
      </c>
      <c r="S5930" s="1" t="s">
        <v>48</v>
      </c>
      <c r="T5930" s="1" t="s">
        <v>49</v>
      </c>
      <c r="U5930" s="1" t="s">
        <v>48</v>
      </c>
      <c r="V5930" s="1" t="s">
        <v>48</v>
      </c>
      <c r="W5930" s="1" t="s">
        <v>48</v>
      </c>
      <c r="X5930" s="1" t="s">
        <v>116</v>
      </c>
      <c r="Y5930" s="1" t="s">
        <v>2362</v>
      </c>
      <c r="AC5930" s="1" t="s">
        <v>5712</v>
      </c>
      <c r="AD5930" s="1" t="s">
        <v>5712</v>
      </c>
      <c r="AK5930" s="1" t="s">
        <v>55</v>
      </c>
      <c r="AN5930" s="1" t="s">
        <v>81</v>
      </c>
      <c r="AP5930" s="1" t="s">
        <v>81</v>
      </c>
      <c r="AR5930" s="1" t="s">
        <v>5712</v>
      </c>
      <c r="AT5930" s="1" t="s">
        <v>87</v>
      </c>
      <c r="AU5930" s="1" t="s">
        <v>2363</v>
      </c>
      <c r="AV5930" s="1" t="s">
        <v>2364</v>
      </c>
    </row>
    <row r="5931" spans="1:48" x14ac:dyDescent="0.35">
      <c r="A5931" s="1" t="s">
        <v>19153</v>
      </c>
      <c r="B5931" s="1" t="s">
        <v>18287</v>
      </c>
      <c r="C5931" s="1" t="s">
        <v>71</v>
      </c>
      <c r="D5931">
        <v>48</v>
      </c>
      <c r="E5931" s="1" t="s">
        <v>42</v>
      </c>
      <c r="F5931" s="1" t="s">
        <v>72</v>
      </c>
      <c r="G5931" s="1" t="s">
        <v>44</v>
      </c>
      <c r="H5931" s="1" t="s">
        <v>92</v>
      </c>
      <c r="I5931" s="1" t="s">
        <v>68</v>
      </c>
      <c r="J5931" s="1" t="s">
        <v>80</v>
      </c>
      <c r="K5931" s="1" t="s">
        <v>48</v>
      </c>
      <c r="L5931" s="1" t="s">
        <v>48</v>
      </c>
      <c r="M5931" s="1" t="s">
        <v>48</v>
      </c>
      <c r="N5931" s="1" t="s">
        <v>48</v>
      </c>
      <c r="O5931" s="1" t="s">
        <v>48</v>
      </c>
      <c r="P5931" s="1" t="s">
        <v>48</v>
      </c>
      <c r="Q5931" s="1" t="s">
        <v>48</v>
      </c>
      <c r="R5931" s="1" t="s">
        <v>48</v>
      </c>
      <c r="S5931" s="1" t="s">
        <v>48</v>
      </c>
      <c r="T5931" s="1" t="s">
        <v>49</v>
      </c>
      <c r="U5931" s="1" t="s">
        <v>48</v>
      </c>
      <c r="V5931" s="1" t="s">
        <v>48</v>
      </c>
      <c r="W5931" s="1" t="s">
        <v>48</v>
      </c>
      <c r="X5931" s="1" t="s">
        <v>62</v>
      </c>
      <c r="AC5931" s="1" t="s">
        <v>5712</v>
      </c>
      <c r="AD5931" s="1" t="s">
        <v>5712</v>
      </c>
      <c r="AK5931" s="1" t="s">
        <v>55</v>
      </c>
      <c r="AN5931" s="1" t="s">
        <v>5712</v>
      </c>
      <c r="AP5931" s="1" t="s">
        <v>5712</v>
      </c>
      <c r="AR5931" s="1" t="s">
        <v>5712</v>
      </c>
      <c r="AT5931" s="1" t="s">
        <v>5712</v>
      </c>
      <c r="AV5931" s="1" t="s">
        <v>2365</v>
      </c>
    </row>
    <row r="5932" spans="1:48" x14ac:dyDescent="0.35">
      <c r="A5932" s="1" t="s">
        <v>19154</v>
      </c>
      <c r="B5932" s="1" t="s">
        <v>18287</v>
      </c>
      <c r="C5932" s="1" t="s">
        <v>71</v>
      </c>
      <c r="D5932">
        <v>63</v>
      </c>
      <c r="E5932" s="1" t="s">
        <v>65</v>
      </c>
      <c r="F5932" s="1" t="s">
        <v>72</v>
      </c>
      <c r="G5932" s="1" t="s">
        <v>59</v>
      </c>
      <c r="H5932" s="1" t="s">
        <v>45</v>
      </c>
      <c r="I5932" s="1" t="s">
        <v>99</v>
      </c>
      <c r="J5932" s="1" t="s">
        <v>47</v>
      </c>
      <c r="K5932" s="1" t="s">
        <v>49</v>
      </c>
      <c r="L5932" s="1" t="s">
        <v>48</v>
      </c>
      <c r="M5932" s="1" t="s">
        <v>48</v>
      </c>
      <c r="N5932" s="1" t="s">
        <v>48</v>
      </c>
      <c r="O5932" s="1" t="s">
        <v>48</v>
      </c>
      <c r="P5932" s="1" t="s">
        <v>48</v>
      </c>
      <c r="Q5932" s="1" t="s">
        <v>48</v>
      </c>
      <c r="R5932" s="1" t="s">
        <v>48</v>
      </c>
      <c r="S5932" s="1" t="s">
        <v>48</v>
      </c>
      <c r="T5932" s="1" t="s">
        <v>49</v>
      </c>
      <c r="U5932" s="1" t="s">
        <v>48</v>
      </c>
      <c r="V5932" s="1" t="s">
        <v>48</v>
      </c>
      <c r="W5932" s="1" t="s">
        <v>48</v>
      </c>
      <c r="X5932" s="1" t="s">
        <v>62</v>
      </c>
      <c r="Z5932" s="1" t="s">
        <v>2366</v>
      </c>
      <c r="AA5932" s="1" t="s">
        <v>2366</v>
      </c>
      <c r="AC5932" s="1" t="s">
        <v>129</v>
      </c>
      <c r="AD5932" s="1" t="s">
        <v>5712</v>
      </c>
      <c r="AK5932" s="1" t="s">
        <v>55</v>
      </c>
      <c r="AN5932" s="1" t="s">
        <v>5712</v>
      </c>
      <c r="AP5932" s="1" t="s">
        <v>5712</v>
      </c>
      <c r="AR5932" s="1" t="s">
        <v>5712</v>
      </c>
      <c r="AT5932" s="1" t="s">
        <v>5712</v>
      </c>
      <c r="AV5932" s="1" t="s">
        <v>2367</v>
      </c>
    </row>
    <row r="5933" spans="1:48" x14ac:dyDescent="0.35">
      <c r="A5933" s="1" t="s">
        <v>19155</v>
      </c>
      <c r="B5933" s="1" t="s">
        <v>18287</v>
      </c>
      <c r="C5933" s="1" t="s">
        <v>41</v>
      </c>
      <c r="D5933">
        <v>46</v>
      </c>
      <c r="E5933" s="1" t="s">
        <v>42</v>
      </c>
      <c r="F5933" s="1" t="s">
        <v>43</v>
      </c>
      <c r="G5933" s="1" t="s">
        <v>85</v>
      </c>
      <c r="H5933" s="1" t="s">
        <v>45</v>
      </c>
      <c r="I5933" s="1" t="s">
        <v>46</v>
      </c>
      <c r="J5933" s="1" t="s">
        <v>47</v>
      </c>
      <c r="K5933" s="1" t="s">
        <v>48</v>
      </c>
      <c r="L5933" s="1" t="s">
        <v>48</v>
      </c>
      <c r="M5933" s="1" t="s">
        <v>48</v>
      </c>
      <c r="N5933" s="1" t="s">
        <v>48</v>
      </c>
      <c r="O5933" s="1" t="s">
        <v>49</v>
      </c>
      <c r="P5933" s="1" t="s">
        <v>48</v>
      </c>
      <c r="Q5933" s="1" t="s">
        <v>48</v>
      </c>
      <c r="R5933" s="1" t="s">
        <v>48</v>
      </c>
      <c r="S5933" s="1" t="s">
        <v>48</v>
      </c>
      <c r="T5933" s="1" t="s">
        <v>48</v>
      </c>
      <c r="U5933" s="1" t="s">
        <v>48</v>
      </c>
      <c r="V5933" s="1" t="s">
        <v>48</v>
      </c>
      <c r="W5933" s="1" t="s">
        <v>48</v>
      </c>
      <c r="X5933" s="1" t="s">
        <v>62</v>
      </c>
      <c r="AC5933" s="1" t="s">
        <v>5712</v>
      </c>
      <c r="AD5933" s="1" t="s">
        <v>5712</v>
      </c>
      <c r="AK5933" s="1" t="s">
        <v>55</v>
      </c>
      <c r="AN5933" s="1" t="s">
        <v>5712</v>
      </c>
      <c r="AP5933" s="1" t="s">
        <v>5712</v>
      </c>
      <c r="AR5933" s="1" t="s">
        <v>5712</v>
      </c>
      <c r="AT5933" s="1" t="s">
        <v>5712</v>
      </c>
      <c r="AV5933" s="1" t="s">
        <v>2368</v>
      </c>
    </row>
    <row r="5934" spans="1:48" x14ac:dyDescent="0.35">
      <c r="A5934" s="1" t="s">
        <v>19156</v>
      </c>
      <c r="B5934" s="1" t="s">
        <v>18287</v>
      </c>
      <c r="C5934" s="1" t="s">
        <v>41</v>
      </c>
      <c r="D5934">
        <v>71</v>
      </c>
      <c r="E5934" s="1" t="s">
        <v>65</v>
      </c>
      <c r="F5934" s="1" t="s">
        <v>66</v>
      </c>
      <c r="G5934" s="1" t="s">
        <v>59</v>
      </c>
      <c r="H5934" s="1" t="s">
        <v>67</v>
      </c>
      <c r="I5934" s="1" t="s">
        <v>90</v>
      </c>
      <c r="J5934" s="1" t="s">
        <v>47</v>
      </c>
      <c r="K5934" s="1" t="s">
        <v>49</v>
      </c>
      <c r="L5934" s="1" t="s">
        <v>48</v>
      </c>
      <c r="M5934" s="1" t="s">
        <v>48</v>
      </c>
      <c r="N5934" s="1" t="s">
        <v>48</v>
      </c>
      <c r="O5934" s="1" t="s">
        <v>48</v>
      </c>
      <c r="P5934" s="1" t="s">
        <v>48</v>
      </c>
      <c r="Q5934" s="1" t="s">
        <v>48</v>
      </c>
      <c r="R5934" s="1" t="s">
        <v>48</v>
      </c>
      <c r="S5934" s="1" t="s">
        <v>48</v>
      </c>
      <c r="T5934" s="1" t="s">
        <v>48</v>
      </c>
      <c r="U5934" s="1" t="s">
        <v>48</v>
      </c>
      <c r="V5934" s="1" t="s">
        <v>48</v>
      </c>
      <c r="W5934" s="1" t="s">
        <v>48</v>
      </c>
      <c r="X5934" s="1" t="s">
        <v>62</v>
      </c>
      <c r="AC5934" s="1" t="s">
        <v>5712</v>
      </c>
      <c r="AD5934" s="1" t="s">
        <v>5712</v>
      </c>
      <c r="AK5934" s="1" t="s">
        <v>77</v>
      </c>
      <c r="AN5934" s="1" t="s">
        <v>5712</v>
      </c>
      <c r="AP5934" s="1" t="s">
        <v>5712</v>
      </c>
      <c r="AR5934" s="1" t="s">
        <v>5712</v>
      </c>
      <c r="AT5934" s="1" t="s">
        <v>5712</v>
      </c>
      <c r="AV5934" s="1" t="s">
        <v>2369</v>
      </c>
    </row>
    <row r="5935" spans="1:48" x14ac:dyDescent="0.35">
      <c r="A5935" s="1" t="s">
        <v>19157</v>
      </c>
      <c r="B5935" s="1" t="s">
        <v>18287</v>
      </c>
      <c r="C5935" s="1" t="s">
        <v>41</v>
      </c>
      <c r="D5935">
        <v>77</v>
      </c>
      <c r="E5935" s="1" t="s">
        <v>65</v>
      </c>
      <c r="F5935" s="1" t="s">
        <v>43</v>
      </c>
      <c r="G5935" s="1" t="s">
        <v>44</v>
      </c>
      <c r="H5935" s="1" t="s">
        <v>67</v>
      </c>
      <c r="I5935" s="1" t="s">
        <v>61</v>
      </c>
      <c r="J5935" s="1" t="s">
        <v>80</v>
      </c>
      <c r="K5935" s="1" t="s">
        <v>48</v>
      </c>
      <c r="L5935" s="1" t="s">
        <v>48</v>
      </c>
      <c r="M5935" s="1" t="s">
        <v>48</v>
      </c>
      <c r="N5935" s="1" t="s">
        <v>48</v>
      </c>
      <c r="O5935" s="1" t="s">
        <v>48</v>
      </c>
      <c r="P5935" s="1" t="s">
        <v>49</v>
      </c>
      <c r="Q5935" s="1" t="s">
        <v>48</v>
      </c>
      <c r="R5935" s="1" t="s">
        <v>48</v>
      </c>
      <c r="S5935" s="1" t="s">
        <v>48</v>
      </c>
      <c r="T5935" s="1" t="s">
        <v>48</v>
      </c>
      <c r="U5935" s="1" t="s">
        <v>48</v>
      </c>
      <c r="V5935" s="1" t="s">
        <v>48</v>
      </c>
      <c r="W5935" s="1" t="s">
        <v>48</v>
      </c>
      <c r="X5935" s="1" t="s">
        <v>62</v>
      </c>
      <c r="Z5935" s="1" t="s">
        <v>2370</v>
      </c>
      <c r="AA5935" s="1" t="s">
        <v>2370</v>
      </c>
      <c r="AC5935" s="1" t="s">
        <v>129</v>
      </c>
      <c r="AD5935" s="1" t="s">
        <v>5712</v>
      </c>
      <c r="AK5935" s="1" t="s">
        <v>55</v>
      </c>
      <c r="AN5935" s="1" t="s">
        <v>5712</v>
      </c>
      <c r="AP5935" s="1" t="s">
        <v>81</v>
      </c>
      <c r="AR5935" s="1" t="s">
        <v>5712</v>
      </c>
      <c r="AT5935" s="1" t="s">
        <v>87</v>
      </c>
      <c r="AU5935" s="1" t="s">
        <v>2371</v>
      </c>
      <c r="AV5935" s="1" t="s">
        <v>2372</v>
      </c>
    </row>
    <row r="5936" spans="1:48" x14ac:dyDescent="0.35">
      <c r="A5936" s="1" t="s">
        <v>19158</v>
      </c>
      <c r="B5936" s="1" t="s">
        <v>18287</v>
      </c>
      <c r="C5936" s="1" t="s">
        <v>71</v>
      </c>
      <c r="D5936">
        <v>35</v>
      </c>
      <c r="E5936" s="1" t="s">
        <v>42</v>
      </c>
      <c r="F5936" s="1" t="s">
        <v>107</v>
      </c>
      <c r="G5936" s="1" t="s">
        <v>73</v>
      </c>
      <c r="H5936" s="1" t="s">
        <v>79</v>
      </c>
      <c r="I5936" s="1" t="s">
        <v>110</v>
      </c>
      <c r="J5936" s="1" t="s">
        <v>80</v>
      </c>
      <c r="K5936" s="1" t="s">
        <v>48</v>
      </c>
      <c r="L5936" s="1" t="s">
        <v>48</v>
      </c>
      <c r="M5936" s="1" t="s">
        <v>48</v>
      </c>
      <c r="N5936" s="1" t="s">
        <v>48</v>
      </c>
      <c r="O5936" s="1" t="s">
        <v>48</v>
      </c>
      <c r="P5936" s="1" t="s">
        <v>49</v>
      </c>
      <c r="Q5936" s="1" t="s">
        <v>48</v>
      </c>
      <c r="R5936" s="1" t="s">
        <v>48</v>
      </c>
      <c r="S5936" s="1" t="s">
        <v>48</v>
      </c>
      <c r="T5936" s="1" t="s">
        <v>48</v>
      </c>
      <c r="U5936" s="1" t="s">
        <v>48</v>
      </c>
      <c r="V5936" s="1" t="s">
        <v>48</v>
      </c>
      <c r="W5936" s="1" t="s">
        <v>48</v>
      </c>
      <c r="X5936" s="1" t="s">
        <v>62</v>
      </c>
      <c r="AC5936" s="1" t="s">
        <v>5712</v>
      </c>
      <c r="AD5936" s="1" t="s">
        <v>5712</v>
      </c>
      <c r="AK5936" s="1" t="s">
        <v>63</v>
      </c>
      <c r="AN5936" s="1" t="s">
        <v>81</v>
      </c>
      <c r="AP5936" s="1" t="s">
        <v>81</v>
      </c>
      <c r="AR5936" s="1" t="s">
        <v>5712</v>
      </c>
      <c r="AT5936" s="1" t="s">
        <v>82</v>
      </c>
      <c r="AU5936" s="1" t="s">
        <v>2373</v>
      </c>
      <c r="AV5936" s="1" t="s">
        <v>2374</v>
      </c>
    </row>
    <row r="5937" spans="1:50" x14ac:dyDescent="0.35">
      <c r="A5937" s="1" t="s">
        <v>19159</v>
      </c>
      <c r="B5937" s="1" t="s">
        <v>18287</v>
      </c>
      <c r="C5937" s="1" t="s">
        <v>71</v>
      </c>
      <c r="D5937">
        <v>76</v>
      </c>
      <c r="E5937" s="1" t="s">
        <v>65</v>
      </c>
      <c r="F5937" s="1" t="s">
        <v>66</v>
      </c>
      <c r="G5937" s="1" t="s">
        <v>137</v>
      </c>
      <c r="H5937" s="1" t="s">
        <v>67</v>
      </c>
      <c r="I5937" s="1" t="s">
        <v>110</v>
      </c>
      <c r="J5937" s="1" t="s">
        <v>80</v>
      </c>
      <c r="K5937" s="1" t="s">
        <v>48</v>
      </c>
      <c r="L5937" s="1" t="s">
        <v>48</v>
      </c>
      <c r="M5937" s="1" t="s">
        <v>48</v>
      </c>
      <c r="N5937" s="1" t="s">
        <v>48</v>
      </c>
      <c r="O5937" s="1" t="s">
        <v>48</v>
      </c>
      <c r="P5937" s="1" t="s">
        <v>49</v>
      </c>
      <c r="Q5937" s="1" t="s">
        <v>48</v>
      </c>
      <c r="R5937" s="1" t="s">
        <v>48</v>
      </c>
      <c r="S5937" s="1" t="s">
        <v>48</v>
      </c>
      <c r="T5937" s="1" t="s">
        <v>48</v>
      </c>
      <c r="U5937" s="1" t="s">
        <v>48</v>
      </c>
      <c r="V5937" s="1" t="s">
        <v>48</v>
      </c>
      <c r="W5937" s="1" t="s">
        <v>48</v>
      </c>
      <c r="X5937" s="1" t="s">
        <v>62</v>
      </c>
      <c r="Z5937" s="1" t="s">
        <v>2375</v>
      </c>
      <c r="AA5937" s="1" t="s">
        <v>2375</v>
      </c>
      <c r="AC5937" s="1" t="s">
        <v>94</v>
      </c>
      <c r="AD5937" s="1" t="s">
        <v>5712</v>
      </c>
      <c r="AK5937" s="1" t="s">
        <v>63</v>
      </c>
      <c r="AN5937" s="1" t="s">
        <v>5712</v>
      </c>
      <c r="AP5937" s="1" t="s">
        <v>5712</v>
      </c>
      <c r="AR5937" s="1" t="s">
        <v>5712</v>
      </c>
      <c r="AT5937" s="1" t="s">
        <v>5712</v>
      </c>
      <c r="AV5937" s="1" t="s">
        <v>2376</v>
      </c>
    </row>
    <row r="5938" spans="1:50" x14ac:dyDescent="0.35">
      <c r="A5938" s="1" t="s">
        <v>19160</v>
      </c>
      <c r="B5938" s="1" t="s">
        <v>18287</v>
      </c>
      <c r="C5938" s="1" t="s">
        <v>71</v>
      </c>
      <c r="D5938">
        <v>49</v>
      </c>
      <c r="E5938" s="1" t="s">
        <v>42</v>
      </c>
      <c r="F5938" s="1" t="s">
        <v>43</v>
      </c>
      <c r="G5938" s="1" t="s">
        <v>44</v>
      </c>
      <c r="H5938" s="1" t="s">
        <v>79</v>
      </c>
      <c r="I5938" s="1" t="s">
        <v>46</v>
      </c>
      <c r="J5938" s="1" t="s">
        <v>80</v>
      </c>
      <c r="K5938" s="1" t="s">
        <v>48</v>
      </c>
      <c r="L5938" s="1" t="s">
        <v>48</v>
      </c>
      <c r="M5938" s="1" t="s">
        <v>48</v>
      </c>
      <c r="N5938" s="1" t="s">
        <v>48</v>
      </c>
      <c r="O5938" s="1" t="s">
        <v>48</v>
      </c>
      <c r="P5938" s="1" t="s">
        <v>48</v>
      </c>
      <c r="Q5938" s="1" t="s">
        <v>48</v>
      </c>
      <c r="R5938" s="1" t="s">
        <v>48</v>
      </c>
      <c r="S5938" s="1" t="s">
        <v>48</v>
      </c>
      <c r="T5938" s="1" t="s">
        <v>48</v>
      </c>
      <c r="U5938" s="1" t="s">
        <v>49</v>
      </c>
      <c r="V5938" s="1" t="s">
        <v>48</v>
      </c>
      <c r="W5938" s="1" t="s">
        <v>48</v>
      </c>
      <c r="X5938" s="1" t="s">
        <v>62</v>
      </c>
      <c r="Z5938" s="1" t="s">
        <v>2377</v>
      </c>
      <c r="AA5938" s="1" t="s">
        <v>2377</v>
      </c>
      <c r="AC5938" s="1" t="s">
        <v>94</v>
      </c>
      <c r="AD5938" s="1" t="s">
        <v>5712</v>
      </c>
      <c r="AK5938" s="1" t="s">
        <v>55</v>
      </c>
      <c r="AN5938" s="1" t="s">
        <v>5712</v>
      </c>
      <c r="AP5938" s="1" t="s">
        <v>5712</v>
      </c>
      <c r="AR5938" s="1" t="s">
        <v>5712</v>
      </c>
      <c r="AT5938" s="1" t="s">
        <v>5712</v>
      </c>
      <c r="AV5938" s="1" t="s">
        <v>2378</v>
      </c>
    </row>
    <row r="5939" spans="1:50" x14ac:dyDescent="0.35">
      <c r="A5939" s="1" t="s">
        <v>19161</v>
      </c>
      <c r="B5939" s="1" t="s">
        <v>18287</v>
      </c>
      <c r="C5939" s="1" t="s">
        <v>71</v>
      </c>
      <c r="D5939">
        <v>37</v>
      </c>
      <c r="E5939" s="1" t="s">
        <v>42</v>
      </c>
      <c r="F5939" s="1" t="s">
        <v>43</v>
      </c>
      <c r="G5939" s="1" t="s">
        <v>73</v>
      </c>
      <c r="H5939" s="1" t="s">
        <v>45</v>
      </c>
      <c r="I5939" s="1" t="s">
        <v>61</v>
      </c>
      <c r="J5939" s="1" t="s">
        <v>80</v>
      </c>
      <c r="K5939" s="1" t="s">
        <v>48</v>
      </c>
      <c r="L5939" s="1" t="s">
        <v>48</v>
      </c>
      <c r="M5939" s="1" t="s">
        <v>48</v>
      </c>
      <c r="N5939" s="1" t="s">
        <v>48</v>
      </c>
      <c r="O5939" s="1" t="s">
        <v>48</v>
      </c>
      <c r="P5939" s="1" t="s">
        <v>48</v>
      </c>
      <c r="Q5939" s="1" t="s">
        <v>48</v>
      </c>
      <c r="R5939" s="1" t="s">
        <v>48</v>
      </c>
      <c r="S5939" s="1" t="s">
        <v>48</v>
      </c>
      <c r="T5939" s="1" t="s">
        <v>49</v>
      </c>
      <c r="U5939" s="1" t="s">
        <v>48</v>
      </c>
      <c r="V5939" s="1" t="s">
        <v>48</v>
      </c>
      <c r="W5939" s="1" t="s">
        <v>48</v>
      </c>
      <c r="X5939" s="1" t="s">
        <v>51</v>
      </c>
      <c r="Y5939" s="1" t="s">
        <v>2379</v>
      </c>
      <c r="AC5939" s="1" t="s">
        <v>5712</v>
      </c>
      <c r="AD5939" s="1" t="s">
        <v>5712</v>
      </c>
      <c r="AK5939" s="1" t="s">
        <v>63</v>
      </c>
      <c r="AN5939" s="1" t="s">
        <v>5712</v>
      </c>
      <c r="AP5939" s="1" t="s">
        <v>5712</v>
      </c>
      <c r="AR5939" s="1" t="s">
        <v>5712</v>
      </c>
      <c r="AT5939" s="1" t="s">
        <v>5712</v>
      </c>
      <c r="AV5939" s="1" t="s">
        <v>2380</v>
      </c>
    </row>
    <row r="5940" spans="1:50" x14ac:dyDescent="0.35">
      <c r="A5940" s="1" t="s">
        <v>19162</v>
      </c>
      <c r="B5940" s="1" t="s">
        <v>18287</v>
      </c>
      <c r="C5940" s="1" t="s">
        <v>41</v>
      </c>
      <c r="D5940">
        <v>49</v>
      </c>
      <c r="E5940" s="1" t="s">
        <v>42</v>
      </c>
      <c r="F5940" s="1" t="s">
        <v>72</v>
      </c>
      <c r="G5940" s="1" t="s">
        <v>59</v>
      </c>
      <c r="H5940" s="1" t="s">
        <v>144</v>
      </c>
      <c r="I5940" s="1" t="s">
        <v>110</v>
      </c>
      <c r="J5940" s="1" t="s">
        <v>80</v>
      </c>
      <c r="K5940" s="1" t="s">
        <v>48</v>
      </c>
      <c r="L5940" s="1" t="s">
        <v>48</v>
      </c>
      <c r="M5940" s="1" t="s">
        <v>48</v>
      </c>
      <c r="N5940" s="1" t="s">
        <v>48</v>
      </c>
      <c r="O5940" s="1" t="s">
        <v>48</v>
      </c>
      <c r="P5940" s="1" t="s">
        <v>48</v>
      </c>
      <c r="Q5940" s="1" t="s">
        <v>48</v>
      </c>
      <c r="R5940" s="1" t="s">
        <v>48</v>
      </c>
      <c r="S5940" s="1" t="s">
        <v>48</v>
      </c>
      <c r="T5940" s="1" t="s">
        <v>49</v>
      </c>
      <c r="U5940" s="1" t="s">
        <v>48</v>
      </c>
      <c r="V5940" s="1" t="s">
        <v>48</v>
      </c>
      <c r="W5940" s="1" t="s">
        <v>48</v>
      </c>
      <c r="X5940" s="1" t="s">
        <v>75</v>
      </c>
      <c r="Y5940" s="1" t="s">
        <v>2381</v>
      </c>
      <c r="AC5940" s="1" t="s">
        <v>5712</v>
      </c>
      <c r="AD5940" s="1" t="s">
        <v>5712</v>
      </c>
      <c r="AK5940" s="1" t="s">
        <v>55</v>
      </c>
      <c r="AN5940" s="1" t="s">
        <v>5712</v>
      </c>
      <c r="AP5940" s="1" t="s">
        <v>5712</v>
      </c>
      <c r="AR5940" s="1" t="s">
        <v>5712</v>
      </c>
      <c r="AT5940" s="1" t="s">
        <v>5712</v>
      </c>
      <c r="AV5940" s="1" t="s">
        <v>2382</v>
      </c>
    </row>
    <row r="5941" spans="1:50" x14ac:dyDescent="0.35">
      <c r="A5941" s="1" t="s">
        <v>19163</v>
      </c>
      <c r="B5941" s="1" t="s">
        <v>18287</v>
      </c>
      <c r="C5941" s="1" t="s">
        <v>41</v>
      </c>
      <c r="D5941">
        <v>46</v>
      </c>
      <c r="E5941" s="1" t="s">
        <v>42</v>
      </c>
      <c r="F5941" s="1" t="s">
        <v>107</v>
      </c>
      <c r="G5941" s="1" t="s">
        <v>44</v>
      </c>
      <c r="H5941" s="1" t="s">
        <v>79</v>
      </c>
      <c r="I5941" s="1" t="s">
        <v>46</v>
      </c>
      <c r="J5941" s="1" t="s">
        <v>80</v>
      </c>
      <c r="K5941" s="1" t="s">
        <v>48</v>
      </c>
      <c r="L5941" s="1" t="s">
        <v>48</v>
      </c>
      <c r="M5941" s="1" t="s">
        <v>48</v>
      </c>
      <c r="N5941" s="1" t="s">
        <v>48</v>
      </c>
      <c r="O5941" s="1" t="s">
        <v>48</v>
      </c>
      <c r="P5941" s="1" t="s">
        <v>48</v>
      </c>
      <c r="Q5941" s="1" t="s">
        <v>48</v>
      </c>
      <c r="R5941" s="1" t="s">
        <v>48</v>
      </c>
      <c r="S5941" s="1" t="s">
        <v>48</v>
      </c>
      <c r="T5941" s="1" t="s">
        <v>48</v>
      </c>
      <c r="U5941" s="1" t="s">
        <v>49</v>
      </c>
      <c r="V5941" s="1" t="s">
        <v>48</v>
      </c>
      <c r="W5941" s="1" t="s">
        <v>48</v>
      </c>
      <c r="X5941" s="1" t="s">
        <v>75</v>
      </c>
      <c r="Y5941" s="1" t="s">
        <v>2383</v>
      </c>
      <c r="AC5941" s="1" t="s">
        <v>5712</v>
      </c>
      <c r="AD5941" s="1" t="s">
        <v>5712</v>
      </c>
      <c r="AK5941" s="1" t="s">
        <v>63</v>
      </c>
      <c r="AN5941" s="1" t="s">
        <v>5712</v>
      </c>
      <c r="AP5941" s="1" t="s">
        <v>81</v>
      </c>
      <c r="AR5941" s="1" t="s">
        <v>5712</v>
      </c>
      <c r="AT5941" s="1" t="s">
        <v>87</v>
      </c>
      <c r="AU5941" s="1" t="s">
        <v>2384</v>
      </c>
      <c r="AV5941" s="1" t="s">
        <v>2385</v>
      </c>
    </row>
    <row r="5942" spans="1:50" x14ac:dyDescent="0.35">
      <c r="A5942" s="1" t="s">
        <v>19164</v>
      </c>
      <c r="B5942" s="1" t="s">
        <v>18287</v>
      </c>
      <c r="C5942" s="1" t="s">
        <v>71</v>
      </c>
      <c r="D5942">
        <v>21</v>
      </c>
      <c r="E5942" s="1" t="s">
        <v>57</v>
      </c>
      <c r="F5942" s="1" t="s">
        <v>58</v>
      </c>
      <c r="G5942" s="1" t="s">
        <v>98</v>
      </c>
      <c r="H5942" s="1" t="s">
        <v>45</v>
      </c>
      <c r="I5942" s="1" t="s">
        <v>113</v>
      </c>
      <c r="J5942" s="1" t="s">
        <v>80</v>
      </c>
      <c r="K5942" s="1" t="s">
        <v>48</v>
      </c>
      <c r="L5942" s="1" t="s">
        <v>48</v>
      </c>
      <c r="M5942" s="1" t="s">
        <v>48</v>
      </c>
      <c r="N5942" s="1" t="s">
        <v>48</v>
      </c>
      <c r="O5942" s="1" t="s">
        <v>48</v>
      </c>
      <c r="P5942" s="1" t="s">
        <v>48</v>
      </c>
      <c r="Q5942" s="1" t="s">
        <v>48</v>
      </c>
      <c r="R5942" s="1" t="s">
        <v>48</v>
      </c>
      <c r="S5942" s="1" t="s">
        <v>48</v>
      </c>
      <c r="T5942" s="1" t="s">
        <v>48</v>
      </c>
      <c r="U5942" s="1" t="s">
        <v>49</v>
      </c>
      <c r="V5942" s="1" t="s">
        <v>48</v>
      </c>
      <c r="W5942" s="1" t="s">
        <v>48</v>
      </c>
      <c r="X5942" s="1" t="s">
        <v>51</v>
      </c>
      <c r="Y5942" s="1" t="s">
        <v>2386</v>
      </c>
      <c r="AC5942" s="1" t="s">
        <v>5712</v>
      </c>
      <c r="AD5942" s="1" t="s">
        <v>5712</v>
      </c>
      <c r="AK5942" s="1" t="s">
        <v>63</v>
      </c>
      <c r="AN5942" s="1" t="s">
        <v>81</v>
      </c>
      <c r="AP5942" s="1" t="s">
        <v>5712</v>
      </c>
      <c r="AR5942" s="1" t="s">
        <v>5712</v>
      </c>
      <c r="AT5942" s="1" t="s">
        <v>82</v>
      </c>
      <c r="AU5942" s="1" t="s">
        <v>2387</v>
      </c>
      <c r="AV5942" s="1" t="s">
        <v>2388</v>
      </c>
    </row>
    <row r="5943" spans="1:50" x14ac:dyDescent="0.35">
      <c r="A5943" s="1" t="s">
        <v>19165</v>
      </c>
      <c r="B5943" s="1" t="s">
        <v>18287</v>
      </c>
      <c r="C5943" s="1" t="s">
        <v>71</v>
      </c>
      <c r="D5943">
        <v>22</v>
      </c>
      <c r="E5943" s="1" t="s">
        <v>57</v>
      </c>
      <c r="F5943" s="1" t="s">
        <v>58</v>
      </c>
      <c r="G5943" s="1" t="s">
        <v>98</v>
      </c>
      <c r="H5943" s="1" t="s">
        <v>45</v>
      </c>
      <c r="I5943" s="1" t="s">
        <v>99</v>
      </c>
      <c r="J5943" s="1" t="s">
        <v>80</v>
      </c>
      <c r="K5943" s="1" t="s">
        <v>48</v>
      </c>
      <c r="L5943" s="1" t="s">
        <v>48</v>
      </c>
      <c r="M5943" s="1" t="s">
        <v>48</v>
      </c>
      <c r="N5943" s="1" t="s">
        <v>48</v>
      </c>
      <c r="O5943" s="1" t="s">
        <v>48</v>
      </c>
      <c r="P5943" s="1" t="s">
        <v>48</v>
      </c>
      <c r="Q5943" s="1" t="s">
        <v>48</v>
      </c>
      <c r="R5943" s="1" t="s">
        <v>48</v>
      </c>
      <c r="S5943" s="1" t="s">
        <v>48</v>
      </c>
      <c r="T5943" s="1" t="s">
        <v>48</v>
      </c>
      <c r="U5943" s="1" t="s">
        <v>49</v>
      </c>
      <c r="V5943" s="1" t="s">
        <v>48</v>
      </c>
      <c r="W5943" s="1" t="s">
        <v>48</v>
      </c>
      <c r="X5943" s="1" t="s">
        <v>62</v>
      </c>
      <c r="AC5943" s="1" t="s">
        <v>5712</v>
      </c>
      <c r="AD5943" s="1" t="s">
        <v>5712</v>
      </c>
      <c r="AK5943" s="1" t="s">
        <v>55</v>
      </c>
      <c r="AN5943" s="1" t="s">
        <v>81</v>
      </c>
      <c r="AP5943" s="1" t="s">
        <v>81</v>
      </c>
      <c r="AR5943" s="1" t="s">
        <v>5712</v>
      </c>
      <c r="AT5943" s="1" t="s">
        <v>87</v>
      </c>
      <c r="AU5943" s="1" t="s">
        <v>2389</v>
      </c>
      <c r="AV5943" s="1" t="s">
        <v>2390</v>
      </c>
    </row>
    <row r="5944" spans="1:50" x14ac:dyDescent="0.35">
      <c r="A5944" s="1" t="s">
        <v>19166</v>
      </c>
      <c r="B5944" s="1" t="s">
        <v>18287</v>
      </c>
      <c r="C5944" s="1" t="s">
        <v>71</v>
      </c>
      <c r="D5944">
        <v>76</v>
      </c>
      <c r="E5944" s="1" t="s">
        <v>65</v>
      </c>
      <c r="F5944" s="1" t="s">
        <v>66</v>
      </c>
      <c r="G5944" s="1" t="s">
        <v>44</v>
      </c>
      <c r="H5944" s="1" t="s">
        <v>67</v>
      </c>
      <c r="I5944" s="1" t="s">
        <v>125</v>
      </c>
      <c r="J5944" s="1" t="s">
        <v>47</v>
      </c>
      <c r="K5944" s="1" t="s">
        <v>49</v>
      </c>
      <c r="L5944" s="1" t="s">
        <v>48</v>
      </c>
      <c r="M5944" s="1" t="s">
        <v>48</v>
      </c>
      <c r="N5944" s="1" t="s">
        <v>48</v>
      </c>
      <c r="O5944" s="1" t="s">
        <v>48</v>
      </c>
      <c r="P5944" s="1" t="s">
        <v>48</v>
      </c>
      <c r="Q5944" s="1" t="s">
        <v>48</v>
      </c>
      <c r="R5944" s="1" t="s">
        <v>48</v>
      </c>
      <c r="S5944" s="1" t="s">
        <v>48</v>
      </c>
      <c r="T5944" s="1" t="s">
        <v>49</v>
      </c>
      <c r="U5944" s="1" t="s">
        <v>48</v>
      </c>
      <c r="V5944" s="1" t="s">
        <v>48</v>
      </c>
      <c r="W5944" s="1" t="s">
        <v>48</v>
      </c>
      <c r="X5944" s="1" t="s">
        <v>62</v>
      </c>
      <c r="Z5944" s="1" t="s">
        <v>2391</v>
      </c>
      <c r="AA5944" s="1" t="s">
        <v>2391</v>
      </c>
      <c r="AC5944" s="1" t="s">
        <v>103</v>
      </c>
      <c r="AD5944" s="1" t="s">
        <v>5712</v>
      </c>
      <c r="AK5944" s="1" t="s">
        <v>77</v>
      </c>
      <c r="AN5944" s="1" t="s">
        <v>5712</v>
      </c>
      <c r="AP5944" s="1" t="s">
        <v>5712</v>
      </c>
      <c r="AR5944" s="1" t="s">
        <v>5712</v>
      </c>
      <c r="AT5944" s="1" t="s">
        <v>5712</v>
      </c>
      <c r="AV5944" s="1" t="s">
        <v>2392</v>
      </c>
    </row>
    <row r="5945" spans="1:50" x14ac:dyDescent="0.35">
      <c r="A5945" s="1" t="s">
        <v>19167</v>
      </c>
      <c r="B5945" s="1" t="s">
        <v>18287</v>
      </c>
      <c r="C5945" s="1" t="s">
        <v>71</v>
      </c>
      <c r="D5945">
        <v>49</v>
      </c>
      <c r="E5945" s="1" t="s">
        <v>42</v>
      </c>
      <c r="F5945" s="1" t="s">
        <v>72</v>
      </c>
      <c r="G5945" s="1" t="s">
        <v>98</v>
      </c>
      <c r="H5945" s="1" t="s">
        <v>45</v>
      </c>
      <c r="I5945" s="1" t="s">
        <v>74</v>
      </c>
      <c r="J5945" s="1" t="s">
        <v>47</v>
      </c>
      <c r="K5945" s="1" t="s">
        <v>48</v>
      </c>
      <c r="L5945" s="1" t="s">
        <v>48</v>
      </c>
      <c r="M5945" s="1" t="s">
        <v>49</v>
      </c>
      <c r="N5945" s="1" t="s">
        <v>48</v>
      </c>
      <c r="O5945" s="1" t="s">
        <v>48</v>
      </c>
      <c r="P5945" s="1" t="s">
        <v>48</v>
      </c>
      <c r="Q5945" s="1" t="s">
        <v>48</v>
      </c>
      <c r="R5945" s="1" t="s">
        <v>48</v>
      </c>
      <c r="S5945" s="1" t="s">
        <v>48</v>
      </c>
      <c r="T5945" s="1" t="s">
        <v>48</v>
      </c>
      <c r="U5945" s="1" t="s">
        <v>48</v>
      </c>
      <c r="V5945" s="1" t="s">
        <v>48</v>
      </c>
      <c r="W5945" s="1" t="s">
        <v>48</v>
      </c>
      <c r="X5945" s="1" t="s">
        <v>62</v>
      </c>
      <c r="AC5945" s="1" t="s">
        <v>5712</v>
      </c>
      <c r="AD5945" s="1" t="s">
        <v>5712</v>
      </c>
      <c r="AK5945" s="1" t="s">
        <v>55</v>
      </c>
      <c r="AN5945" s="1" t="s">
        <v>5712</v>
      </c>
      <c r="AP5945" s="1" t="s">
        <v>81</v>
      </c>
      <c r="AR5945" s="1" t="s">
        <v>5712</v>
      </c>
      <c r="AT5945" s="1" t="s">
        <v>87</v>
      </c>
      <c r="AU5945" s="1" t="s">
        <v>2393</v>
      </c>
      <c r="AV5945" s="1" t="s">
        <v>2394</v>
      </c>
    </row>
    <row r="5946" spans="1:50" x14ac:dyDescent="0.35">
      <c r="A5946" s="1" t="s">
        <v>19168</v>
      </c>
      <c r="B5946" s="1" t="s">
        <v>18287</v>
      </c>
      <c r="C5946" s="1" t="s">
        <v>41</v>
      </c>
      <c r="D5946">
        <v>48</v>
      </c>
      <c r="E5946" s="1" t="s">
        <v>42</v>
      </c>
      <c r="F5946" s="1" t="s">
        <v>72</v>
      </c>
      <c r="G5946" s="1" t="s">
        <v>98</v>
      </c>
      <c r="H5946" s="1" t="s">
        <v>144</v>
      </c>
      <c r="I5946" s="1" t="s">
        <v>68</v>
      </c>
      <c r="J5946" s="1" t="s">
        <v>47</v>
      </c>
      <c r="K5946" s="1" t="s">
        <v>48</v>
      </c>
      <c r="L5946" s="1" t="s">
        <v>48</v>
      </c>
      <c r="M5946" s="1" t="s">
        <v>48</v>
      </c>
      <c r="N5946" s="1" t="s">
        <v>48</v>
      </c>
      <c r="O5946" s="1" t="s">
        <v>48</v>
      </c>
      <c r="P5946" s="1" t="s">
        <v>48</v>
      </c>
      <c r="Q5946" s="1" t="s">
        <v>48</v>
      </c>
      <c r="R5946" s="1" t="s">
        <v>49</v>
      </c>
      <c r="S5946" s="1" t="s">
        <v>48</v>
      </c>
      <c r="T5946" s="1" t="s">
        <v>48</v>
      </c>
      <c r="U5946" s="1" t="s">
        <v>48</v>
      </c>
      <c r="V5946" s="1" t="s">
        <v>48</v>
      </c>
      <c r="W5946" s="1" t="s">
        <v>48</v>
      </c>
      <c r="X5946" s="1" t="s">
        <v>62</v>
      </c>
      <c r="Z5946" s="1" t="s">
        <v>2395</v>
      </c>
      <c r="AA5946" s="1" t="s">
        <v>2395</v>
      </c>
      <c r="AC5946" s="1" t="s">
        <v>53</v>
      </c>
      <c r="AD5946" s="1" t="s">
        <v>5712</v>
      </c>
      <c r="AK5946" s="1" t="s">
        <v>55</v>
      </c>
      <c r="AN5946" s="1" t="s">
        <v>5712</v>
      </c>
      <c r="AP5946" s="1" t="s">
        <v>5712</v>
      </c>
      <c r="AR5946" s="1" t="s">
        <v>5712</v>
      </c>
      <c r="AT5946" s="1" t="s">
        <v>5712</v>
      </c>
      <c r="AV5946" s="1" t="s">
        <v>2396</v>
      </c>
    </row>
    <row r="5947" spans="1:50" x14ac:dyDescent="0.35">
      <c r="A5947" s="1" t="s">
        <v>19169</v>
      </c>
      <c r="B5947" s="1" t="s">
        <v>18287</v>
      </c>
      <c r="C5947" s="1" t="s">
        <v>41</v>
      </c>
      <c r="D5947">
        <v>65</v>
      </c>
      <c r="E5947" s="1" t="s">
        <v>65</v>
      </c>
      <c r="F5947" s="1" t="s">
        <v>66</v>
      </c>
      <c r="G5947" s="1" t="s">
        <v>59</v>
      </c>
      <c r="H5947" s="1" t="s">
        <v>79</v>
      </c>
      <c r="I5947" s="1" t="s">
        <v>90</v>
      </c>
      <c r="J5947" s="1" t="s">
        <v>47</v>
      </c>
      <c r="K5947" s="1" t="s">
        <v>48</v>
      </c>
      <c r="L5947" s="1" t="s">
        <v>48</v>
      </c>
      <c r="M5947" s="1" t="s">
        <v>48</v>
      </c>
      <c r="N5947" s="1" t="s">
        <v>48</v>
      </c>
      <c r="O5947" s="1" t="s">
        <v>48</v>
      </c>
      <c r="P5947" s="1" t="s">
        <v>49</v>
      </c>
      <c r="Q5947" s="1" t="s">
        <v>48</v>
      </c>
      <c r="R5947" s="1" t="s">
        <v>48</v>
      </c>
      <c r="S5947" s="1" t="s">
        <v>48</v>
      </c>
      <c r="T5947" s="1" t="s">
        <v>48</v>
      </c>
      <c r="U5947" s="1" t="s">
        <v>48</v>
      </c>
      <c r="V5947" s="1" t="s">
        <v>48</v>
      </c>
      <c r="W5947" s="1" t="s">
        <v>48</v>
      </c>
      <c r="X5947" s="1" t="s">
        <v>62</v>
      </c>
      <c r="AC5947" s="1" t="s">
        <v>5712</v>
      </c>
      <c r="AD5947" s="1" t="s">
        <v>5712</v>
      </c>
      <c r="AK5947" s="1" t="s">
        <v>63</v>
      </c>
      <c r="AN5947" s="1" t="s">
        <v>5712</v>
      </c>
      <c r="AP5947" s="1" t="s">
        <v>5712</v>
      </c>
      <c r="AR5947" s="1" t="s">
        <v>5712</v>
      </c>
      <c r="AT5947" s="1" t="s">
        <v>5712</v>
      </c>
      <c r="AV5947" s="1" t="s">
        <v>2397</v>
      </c>
    </row>
    <row r="5948" spans="1:50" x14ac:dyDescent="0.35">
      <c r="A5948" s="1" t="s">
        <v>19170</v>
      </c>
      <c r="B5948" s="1" t="s">
        <v>18287</v>
      </c>
      <c r="C5948" s="1" t="s">
        <v>71</v>
      </c>
      <c r="D5948">
        <v>69</v>
      </c>
      <c r="E5948" s="1" t="s">
        <v>65</v>
      </c>
      <c r="F5948" s="1" t="s">
        <v>66</v>
      </c>
      <c r="G5948" s="1" t="s">
        <v>98</v>
      </c>
      <c r="H5948" s="1" t="s">
        <v>67</v>
      </c>
      <c r="I5948" s="1" t="s">
        <v>113</v>
      </c>
      <c r="J5948" s="1" t="s">
        <v>47</v>
      </c>
      <c r="K5948" s="1" t="s">
        <v>48</v>
      </c>
      <c r="L5948" s="1" t="s">
        <v>48</v>
      </c>
      <c r="M5948" s="1" t="s">
        <v>48</v>
      </c>
      <c r="N5948" s="1" t="s">
        <v>48</v>
      </c>
      <c r="O5948" s="1" t="s">
        <v>49</v>
      </c>
      <c r="P5948" s="1" t="s">
        <v>48</v>
      </c>
      <c r="Q5948" s="1" t="s">
        <v>48</v>
      </c>
      <c r="R5948" s="1" t="s">
        <v>48</v>
      </c>
      <c r="S5948" s="1" t="s">
        <v>48</v>
      </c>
      <c r="T5948" s="1" t="s">
        <v>48</v>
      </c>
      <c r="U5948" s="1" t="s">
        <v>48</v>
      </c>
      <c r="V5948" s="1" t="s">
        <v>48</v>
      </c>
      <c r="W5948" s="1" t="s">
        <v>48</v>
      </c>
      <c r="X5948" s="1" t="s">
        <v>51</v>
      </c>
      <c r="Y5948" s="1" t="s">
        <v>2398</v>
      </c>
      <c r="AC5948" s="1" t="s">
        <v>5712</v>
      </c>
      <c r="AD5948" s="1" t="s">
        <v>5712</v>
      </c>
      <c r="AK5948" s="1" t="s">
        <v>63</v>
      </c>
      <c r="AN5948" s="1" t="s">
        <v>5712</v>
      </c>
      <c r="AP5948" s="1" t="s">
        <v>5712</v>
      </c>
      <c r="AR5948" s="1" t="s">
        <v>5712</v>
      </c>
      <c r="AT5948" s="1" t="s">
        <v>5712</v>
      </c>
      <c r="AV5948" s="1" t="s">
        <v>2399</v>
      </c>
      <c r="AW5948" s="1" t="s">
        <v>2400</v>
      </c>
      <c r="AX5948" s="1" t="s">
        <v>2401</v>
      </c>
    </row>
    <row r="5949" spans="1:50" x14ac:dyDescent="0.35">
      <c r="A5949" s="1" t="s">
        <v>19171</v>
      </c>
      <c r="B5949" s="1" t="s">
        <v>18287</v>
      </c>
      <c r="C5949" s="1" t="s">
        <v>41</v>
      </c>
      <c r="D5949">
        <v>65</v>
      </c>
      <c r="E5949" s="1" t="s">
        <v>65</v>
      </c>
      <c r="F5949" s="1" t="s">
        <v>66</v>
      </c>
      <c r="G5949" s="1" t="s">
        <v>73</v>
      </c>
      <c r="H5949" s="1" t="s">
        <v>109</v>
      </c>
      <c r="I5949" s="1" t="s">
        <v>46</v>
      </c>
      <c r="J5949" s="1" t="s">
        <v>80</v>
      </c>
      <c r="K5949" s="1" t="s">
        <v>48</v>
      </c>
      <c r="L5949" s="1" t="s">
        <v>48</v>
      </c>
      <c r="M5949" s="1" t="s">
        <v>48</v>
      </c>
      <c r="N5949" s="1" t="s">
        <v>48</v>
      </c>
      <c r="O5949" s="1" t="s">
        <v>48</v>
      </c>
      <c r="P5949" s="1" t="s">
        <v>48</v>
      </c>
      <c r="Q5949" s="1" t="s">
        <v>48</v>
      </c>
      <c r="R5949" s="1" t="s">
        <v>48</v>
      </c>
      <c r="S5949" s="1" t="s">
        <v>48</v>
      </c>
      <c r="T5949" s="1" t="s">
        <v>48</v>
      </c>
      <c r="U5949" s="1" t="s">
        <v>48</v>
      </c>
      <c r="V5949" s="1" t="s">
        <v>49</v>
      </c>
      <c r="W5949" s="1" t="s">
        <v>48</v>
      </c>
      <c r="X5949" s="1" t="s">
        <v>62</v>
      </c>
      <c r="Z5949" s="1" t="s">
        <v>2402</v>
      </c>
      <c r="AA5949" s="1" t="s">
        <v>2402</v>
      </c>
      <c r="AC5949" s="1" t="s">
        <v>120</v>
      </c>
      <c r="AD5949" s="1" t="s">
        <v>5712</v>
      </c>
      <c r="AK5949" s="1" t="s">
        <v>55</v>
      </c>
      <c r="AN5949" s="1" t="s">
        <v>5712</v>
      </c>
      <c r="AP5949" s="1" t="s">
        <v>5712</v>
      </c>
      <c r="AR5949" s="1" t="s">
        <v>5712</v>
      </c>
      <c r="AT5949" s="1" t="s">
        <v>5712</v>
      </c>
      <c r="AV5949" s="1" t="s">
        <v>2403</v>
      </c>
    </row>
    <row r="5950" spans="1:50" x14ac:dyDescent="0.35">
      <c r="A5950" s="1" t="s">
        <v>19172</v>
      </c>
      <c r="B5950" s="1" t="s">
        <v>18287</v>
      </c>
      <c r="C5950" s="1" t="s">
        <v>71</v>
      </c>
      <c r="D5950">
        <v>74</v>
      </c>
      <c r="E5950" s="1" t="s">
        <v>65</v>
      </c>
      <c r="F5950" s="1" t="s">
        <v>66</v>
      </c>
      <c r="G5950" s="1" t="s">
        <v>73</v>
      </c>
      <c r="H5950" s="1" t="s">
        <v>67</v>
      </c>
      <c r="I5950" s="1" t="s">
        <v>110</v>
      </c>
      <c r="J5950" s="1" t="s">
        <v>47</v>
      </c>
      <c r="K5950" s="1" t="s">
        <v>48</v>
      </c>
      <c r="L5950" s="1" t="s">
        <v>48</v>
      </c>
      <c r="M5950" s="1" t="s">
        <v>48</v>
      </c>
      <c r="N5950" s="1" t="s">
        <v>48</v>
      </c>
      <c r="O5950" s="1" t="s">
        <v>48</v>
      </c>
      <c r="P5950" s="1" t="s">
        <v>48</v>
      </c>
      <c r="Q5950" s="1" t="s">
        <v>49</v>
      </c>
      <c r="R5950" s="1" t="s">
        <v>48</v>
      </c>
      <c r="S5950" s="1" t="s">
        <v>48</v>
      </c>
      <c r="T5950" s="1" t="s">
        <v>48</v>
      </c>
      <c r="U5950" s="1" t="s">
        <v>48</v>
      </c>
      <c r="V5950" s="1" t="s">
        <v>48</v>
      </c>
      <c r="W5950" s="1" t="s">
        <v>48</v>
      </c>
      <c r="X5950" s="1" t="s">
        <v>62</v>
      </c>
      <c r="Z5950" s="1" t="s">
        <v>2404</v>
      </c>
      <c r="AA5950" s="1" t="s">
        <v>2404</v>
      </c>
      <c r="AC5950" s="1" t="s">
        <v>103</v>
      </c>
      <c r="AD5950" s="1" t="s">
        <v>5712</v>
      </c>
      <c r="AK5950" s="1" t="s">
        <v>55</v>
      </c>
      <c r="AN5950" s="1" t="s">
        <v>5712</v>
      </c>
      <c r="AP5950" s="1" t="s">
        <v>242</v>
      </c>
      <c r="AR5950" s="1" t="s">
        <v>5712</v>
      </c>
      <c r="AT5950" s="1" t="s">
        <v>5712</v>
      </c>
      <c r="AV5950" s="1" t="s">
        <v>2405</v>
      </c>
    </row>
    <row r="5951" spans="1:50" x14ac:dyDescent="0.35">
      <c r="A5951" s="1" t="s">
        <v>19173</v>
      </c>
      <c r="B5951" s="1" t="s">
        <v>18287</v>
      </c>
      <c r="C5951" s="1" t="s">
        <v>41</v>
      </c>
      <c r="D5951">
        <v>46</v>
      </c>
      <c r="E5951" s="1" t="s">
        <v>42</v>
      </c>
      <c r="F5951" s="1" t="s">
        <v>43</v>
      </c>
      <c r="G5951" s="1" t="s">
        <v>98</v>
      </c>
      <c r="H5951" s="1" t="s">
        <v>45</v>
      </c>
      <c r="I5951" s="1" t="s">
        <v>99</v>
      </c>
      <c r="J5951" s="1" t="s">
        <v>80</v>
      </c>
      <c r="K5951" s="1" t="s">
        <v>48</v>
      </c>
      <c r="L5951" s="1" t="s">
        <v>48</v>
      </c>
      <c r="M5951" s="1" t="s">
        <v>48</v>
      </c>
      <c r="N5951" s="1" t="s">
        <v>48</v>
      </c>
      <c r="O5951" s="1" t="s">
        <v>48</v>
      </c>
      <c r="P5951" s="1" t="s">
        <v>48</v>
      </c>
      <c r="Q5951" s="1" t="s">
        <v>48</v>
      </c>
      <c r="R5951" s="1" t="s">
        <v>48</v>
      </c>
      <c r="S5951" s="1" t="s">
        <v>48</v>
      </c>
      <c r="T5951" s="1" t="s">
        <v>48</v>
      </c>
      <c r="U5951" s="1" t="s">
        <v>48</v>
      </c>
      <c r="V5951" s="1" t="s">
        <v>49</v>
      </c>
      <c r="W5951" s="1" t="s">
        <v>48</v>
      </c>
      <c r="X5951" s="1" t="s">
        <v>116</v>
      </c>
      <c r="Y5951" s="1" t="s">
        <v>2406</v>
      </c>
      <c r="AC5951" s="1" t="s">
        <v>5712</v>
      </c>
      <c r="AD5951" s="1" t="s">
        <v>5712</v>
      </c>
      <c r="AK5951" s="1" t="s">
        <v>63</v>
      </c>
      <c r="AN5951" s="1" t="s">
        <v>5712</v>
      </c>
      <c r="AP5951" s="1" t="s">
        <v>5712</v>
      </c>
      <c r="AR5951" s="1" t="s">
        <v>5712</v>
      </c>
      <c r="AT5951" s="1" t="s">
        <v>5712</v>
      </c>
      <c r="AV5951" s="1" t="s">
        <v>2407</v>
      </c>
    </row>
    <row r="5952" spans="1:50" x14ac:dyDescent="0.35">
      <c r="A5952" s="1" t="s">
        <v>19174</v>
      </c>
      <c r="B5952" s="1" t="s">
        <v>18287</v>
      </c>
      <c r="C5952" s="1" t="s">
        <v>41</v>
      </c>
      <c r="D5952">
        <v>32</v>
      </c>
      <c r="E5952" s="1" t="s">
        <v>57</v>
      </c>
      <c r="F5952" s="1" t="s">
        <v>107</v>
      </c>
      <c r="G5952" s="1" t="s">
        <v>59</v>
      </c>
      <c r="H5952" s="1" t="s">
        <v>109</v>
      </c>
      <c r="I5952" s="1" t="s">
        <v>99</v>
      </c>
      <c r="J5952" s="1" t="s">
        <v>47</v>
      </c>
      <c r="K5952" s="1" t="s">
        <v>48</v>
      </c>
      <c r="L5952" s="1" t="s">
        <v>48</v>
      </c>
      <c r="M5952" s="1" t="s">
        <v>49</v>
      </c>
      <c r="N5952" s="1" t="s">
        <v>48</v>
      </c>
      <c r="O5952" s="1" t="s">
        <v>48</v>
      </c>
      <c r="P5952" s="1" t="s">
        <v>48</v>
      </c>
      <c r="Q5952" s="1" t="s">
        <v>48</v>
      </c>
      <c r="R5952" s="1" t="s">
        <v>48</v>
      </c>
      <c r="S5952" s="1" t="s">
        <v>48</v>
      </c>
      <c r="T5952" s="1" t="s">
        <v>48</v>
      </c>
      <c r="U5952" s="1" t="s">
        <v>48</v>
      </c>
      <c r="V5952" s="1" t="s">
        <v>48</v>
      </c>
      <c r="W5952" s="1" t="s">
        <v>48</v>
      </c>
      <c r="X5952" s="1" t="s">
        <v>62</v>
      </c>
      <c r="AC5952" s="1" t="s">
        <v>5712</v>
      </c>
      <c r="AD5952" s="1" t="s">
        <v>5712</v>
      </c>
      <c r="AK5952" s="1" t="s">
        <v>63</v>
      </c>
      <c r="AN5952" s="1" t="s">
        <v>5712</v>
      </c>
      <c r="AP5952" s="1" t="s">
        <v>81</v>
      </c>
      <c r="AR5952" s="1" t="s">
        <v>5712</v>
      </c>
      <c r="AT5952" s="1" t="s">
        <v>87</v>
      </c>
      <c r="AU5952" s="1" t="s">
        <v>2408</v>
      </c>
      <c r="AV5952" s="1" t="s">
        <v>2409</v>
      </c>
    </row>
    <row r="5953" spans="1:50" x14ac:dyDescent="0.35">
      <c r="A5953" s="1" t="s">
        <v>19175</v>
      </c>
      <c r="B5953" s="1" t="s">
        <v>18287</v>
      </c>
      <c r="C5953" s="1" t="s">
        <v>41</v>
      </c>
      <c r="D5953">
        <v>44</v>
      </c>
      <c r="E5953" s="1" t="s">
        <v>42</v>
      </c>
      <c r="F5953" s="1" t="s">
        <v>107</v>
      </c>
      <c r="G5953" s="1" t="s">
        <v>85</v>
      </c>
      <c r="H5953" s="1" t="s">
        <v>109</v>
      </c>
      <c r="I5953" s="1" t="s">
        <v>74</v>
      </c>
      <c r="J5953" s="1" t="s">
        <v>47</v>
      </c>
      <c r="K5953" s="1" t="s">
        <v>48</v>
      </c>
      <c r="L5953" s="1" t="s">
        <v>48</v>
      </c>
      <c r="M5953" s="1" t="s">
        <v>48</v>
      </c>
      <c r="N5953" s="1" t="s">
        <v>49</v>
      </c>
      <c r="O5953" s="1" t="s">
        <v>48</v>
      </c>
      <c r="P5953" s="1" t="s">
        <v>48</v>
      </c>
      <c r="Q5953" s="1" t="s">
        <v>48</v>
      </c>
      <c r="R5953" s="1" t="s">
        <v>48</v>
      </c>
      <c r="S5953" s="1" t="s">
        <v>48</v>
      </c>
      <c r="T5953" s="1" t="s">
        <v>48</v>
      </c>
      <c r="U5953" s="1" t="s">
        <v>48</v>
      </c>
      <c r="V5953" s="1" t="s">
        <v>48</v>
      </c>
      <c r="W5953" s="1" t="s">
        <v>48</v>
      </c>
      <c r="X5953" s="1" t="s">
        <v>51</v>
      </c>
      <c r="Y5953" s="1" t="s">
        <v>2410</v>
      </c>
      <c r="AC5953" s="1" t="s">
        <v>5712</v>
      </c>
      <c r="AD5953" s="1" t="s">
        <v>5712</v>
      </c>
      <c r="AK5953" s="1" t="s">
        <v>55</v>
      </c>
      <c r="AN5953" s="1" t="s">
        <v>5712</v>
      </c>
      <c r="AP5953" s="1" t="s">
        <v>5712</v>
      </c>
      <c r="AR5953" s="1" t="s">
        <v>5712</v>
      </c>
      <c r="AT5953" s="1" t="s">
        <v>5712</v>
      </c>
      <c r="AV5953" s="1" t="s">
        <v>2411</v>
      </c>
      <c r="AX5953" s="1" t="s">
        <v>2412</v>
      </c>
    </row>
    <row r="5954" spans="1:50" x14ac:dyDescent="0.35">
      <c r="A5954" s="1" t="s">
        <v>19176</v>
      </c>
      <c r="B5954" s="1" t="s">
        <v>18287</v>
      </c>
      <c r="C5954" s="1" t="s">
        <v>41</v>
      </c>
      <c r="D5954">
        <v>31</v>
      </c>
      <c r="E5954" s="1" t="s">
        <v>57</v>
      </c>
      <c r="F5954" s="1" t="s">
        <v>58</v>
      </c>
      <c r="G5954" s="1" t="s">
        <v>85</v>
      </c>
      <c r="H5954" s="1" t="s">
        <v>79</v>
      </c>
      <c r="I5954" s="1" t="s">
        <v>61</v>
      </c>
      <c r="J5954" s="1" t="s">
        <v>80</v>
      </c>
      <c r="K5954" s="1" t="s">
        <v>48</v>
      </c>
      <c r="L5954" s="1" t="s">
        <v>48</v>
      </c>
      <c r="M5954" s="1" t="s">
        <v>48</v>
      </c>
      <c r="N5954" s="1" t="s">
        <v>48</v>
      </c>
      <c r="O5954" s="1" t="s">
        <v>48</v>
      </c>
      <c r="P5954" s="1" t="s">
        <v>48</v>
      </c>
      <c r="Q5954" s="1" t="s">
        <v>48</v>
      </c>
      <c r="R5954" s="1" t="s">
        <v>48</v>
      </c>
      <c r="S5954" s="1" t="s">
        <v>48</v>
      </c>
      <c r="T5954" s="1" t="s">
        <v>49</v>
      </c>
      <c r="U5954" s="1" t="s">
        <v>48</v>
      </c>
      <c r="V5954" s="1" t="s">
        <v>48</v>
      </c>
      <c r="W5954" s="1" t="s">
        <v>48</v>
      </c>
      <c r="X5954" s="1" t="s">
        <v>116</v>
      </c>
      <c r="Y5954" s="1" t="s">
        <v>2413</v>
      </c>
      <c r="AC5954" s="1" t="s">
        <v>5712</v>
      </c>
      <c r="AD5954" s="1" t="s">
        <v>5712</v>
      </c>
      <c r="AK5954" s="1" t="s">
        <v>63</v>
      </c>
      <c r="AN5954" s="1" t="s">
        <v>5712</v>
      </c>
      <c r="AP5954" s="1" t="s">
        <v>5712</v>
      </c>
      <c r="AR5954" s="1" t="s">
        <v>5712</v>
      </c>
      <c r="AT5954" s="1" t="s">
        <v>5712</v>
      </c>
      <c r="AV5954" s="1" t="s">
        <v>2414</v>
      </c>
    </row>
    <row r="5955" spans="1:50" x14ac:dyDescent="0.35">
      <c r="A5955" s="1" t="s">
        <v>19177</v>
      </c>
      <c r="B5955" s="1" t="s">
        <v>18287</v>
      </c>
      <c r="C5955" s="1" t="s">
        <v>41</v>
      </c>
      <c r="D5955">
        <v>32</v>
      </c>
      <c r="E5955" s="1" t="s">
        <v>57</v>
      </c>
      <c r="F5955" s="1" t="s">
        <v>107</v>
      </c>
      <c r="G5955" s="1" t="s">
        <v>73</v>
      </c>
      <c r="H5955" s="1" t="s">
        <v>45</v>
      </c>
      <c r="I5955" s="1" t="s">
        <v>74</v>
      </c>
      <c r="J5955" s="1" t="s">
        <v>80</v>
      </c>
      <c r="K5955" s="1" t="s">
        <v>48</v>
      </c>
      <c r="L5955" s="1" t="s">
        <v>48</v>
      </c>
      <c r="M5955" s="1" t="s">
        <v>48</v>
      </c>
      <c r="N5955" s="1" t="s">
        <v>48</v>
      </c>
      <c r="O5955" s="1" t="s">
        <v>48</v>
      </c>
      <c r="P5955" s="1" t="s">
        <v>48</v>
      </c>
      <c r="Q5955" s="1" t="s">
        <v>48</v>
      </c>
      <c r="R5955" s="1" t="s">
        <v>48</v>
      </c>
      <c r="S5955" s="1" t="s">
        <v>48</v>
      </c>
      <c r="T5955" s="1" t="s">
        <v>49</v>
      </c>
      <c r="U5955" s="1" t="s">
        <v>48</v>
      </c>
      <c r="V5955" s="1" t="s">
        <v>48</v>
      </c>
      <c r="W5955" s="1" t="s">
        <v>48</v>
      </c>
      <c r="X5955" s="1" t="s">
        <v>116</v>
      </c>
      <c r="Y5955" s="1" t="s">
        <v>2415</v>
      </c>
      <c r="AC5955" s="1" t="s">
        <v>5712</v>
      </c>
      <c r="AD5955" s="1" t="s">
        <v>5712</v>
      </c>
      <c r="AK5955" s="1" t="s">
        <v>55</v>
      </c>
      <c r="AN5955" s="1" t="s">
        <v>5712</v>
      </c>
      <c r="AP5955" s="1" t="s">
        <v>81</v>
      </c>
      <c r="AR5955" s="1" t="s">
        <v>5712</v>
      </c>
      <c r="AT5955" s="1" t="s">
        <v>87</v>
      </c>
      <c r="AU5955" s="1" t="s">
        <v>2416</v>
      </c>
      <c r="AV5955" s="1" t="s">
        <v>2417</v>
      </c>
    </row>
    <row r="5956" spans="1:50" x14ac:dyDescent="0.35">
      <c r="A5956" s="1" t="s">
        <v>19178</v>
      </c>
      <c r="B5956" s="1" t="s">
        <v>18287</v>
      </c>
      <c r="C5956" s="1" t="s">
        <v>71</v>
      </c>
      <c r="D5956">
        <v>35</v>
      </c>
      <c r="E5956" s="1" t="s">
        <v>42</v>
      </c>
      <c r="F5956" s="1" t="s">
        <v>43</v>
      </c>
      <c r="G5956" s="1" t="s">
        <v>98</v>
      </c>
      <c r="H5956" s="1" t="s">
        <v>79</v>
      </c>
      <c r="I5956" s="1" t="s">
        <v>68</v>
      </c>
      <c r="J5956" s="1" t="s">
        <v>80</v>
      </c>
      <c r="K5956" s="1" t="s">
        <v>48</v>
      </c>
      <c r="L5956" s="1" t="s">
        <v>48</v>
      </c>
      <c r="M5956" s="1" t="s">
        <v>48</v>
      </c>
      <c r="N5956" s="1" t="s">
        <v>48</v>
      </c>
      <c r="O5956" s="1" t="s">
        <v>48</v>
      </c>
      <c r="P5956" s="1" t="s">
        <v>48</v>
      </c>
      <c r="Q5956" s="1" t="s">
        <v>48</v>
      </c>
      <c r="R5956" s="1" t="s">
        <v>48</v>
      </c>
      <c r="S5956" s="1" t="s">
        <v>48</v>
      </c>
      <c r="T5956" s="1" t="s">
        <v>48</v>
      </c>
      <c r="U5956" s="1" t="s">
        <v>49</v>
      </c>
      <c r="V5956" s="1" t="s">
        <v>48</v>
      </c>
      <c r="W5956" s="1" t="s">
        <v>48</v>
      </c>
      <c r="X5956" s="1" t="s">
        <v>62</v>
      </c>
      <c r="AC5956" s="1" t="s">
        <v>5712</v>
      </c>
      <c r="AD5956" s="1" t="s">
        <v>5712</v>
      </c>
      <c r="AK5956" s="1" t="s">
        <v>55</v>
      </c>
      <c r="AN5956" s="1" t="s">
        <v>5712</v>
      </c>
      <c r="AP5956" s="1" t="s">
        <v>5712</v>
      </c>
      <c r="AR5956" s="1" t="s">
        <v>5712</v>
      </c>
      <c r="AT5956" s="1" t="s">
        <v>5712</v>
      </c>
      <c r="AV5956" s="1" t="s">
        <v>2418</v>
      </c>
    </row>
    <row r="5957" spans="1:50" x14ac:dyDescent="0.35">
      <c r="A5957" s="1" t="s">
        <v>19179</v>
      </c>
      <c r="B5957" s="1" t="s">
        <v>18287</v>
      </c>
      <c r="C5957" s="1" t="s">
        <v>41</v>
      </c>
      <c r="D5957">
        <v>54</v>
      </c>
      <c r="E5957" s="1" t="s">
        <v>42</v>
      </c>
      <c r="F5957" s="1" t="s">
        <v>72</v>
      </c>
      <c r="G5957" s="1" t="s">
        <v>73</v>
      </c>
      <c r="H5957" s="1" t="s">
        <v>386</v>
      </c>
      <c r="I5957" s="1" t="s">
        <v>99</v>
      </c>
      <c r="J5957" s="1" t="s">
        <v>80</v>
      </c>
      <c r="K5957" s="1" t="s">
        <v>48</v>
      </c>
      <c r="L5957" s="1" t="s">
        <v>48</v>
      </c>
      <c r="M5957" s="1" t="s">
        <v>48</v>
      </c>
      <c r="N5957" s="1" t="s">
        <v>48</v>
      </c>
      <c r="O5957" s="1" t="s">
        <v>48</v>
      </c>
      <c r="P5957" s="1" t="s">
        <v>48</v>
      </c>
      <c r="Q5957" s="1" t="s">
        <v>48</v>
      </c>
      <c r="R5957" s="1" t="s">
        <v>48</v>
      </c>
      <c r="S5957" s="1" t="s">
        <v>48</v>
      </c>
      <c r="T5957" s="1" t="s">
        <v>49</v>
      </c>
      <c r="U5957" s="1" t="s">
        <v>48</v>
      </c>
      <c r="V5957" s="1" t="s">
        <v>48</v>
      </c>
      <c r="W5957" s="1" t="s">
        <v>48</v>
      </c>
      <c r="X5957" s="1" t="s">
        <v>62</v>
      </c>
      <c r="Z5957" s="1" t="s">
        <v>2419</v>
      </c>
      <c r="AA5957" s="1" t="s">
        <v>2419</v>
      </c>
      <c r="AC5957" s="1" t="s">
        <v>129</v>
      </c>
      <c r="AD5957" s="1" t="s">
        <v>5712</v>
      </c>
      <c r="AK5957" s="1" t="s">
        <v>77</v>
      </c>
      <c r="AN5957" s="1" t="s">
        <v>131</v>
      </c>
      <c r="AO5957" s="1" t="s">
        <v>2420</v>
      </c>
      <c r="AP5957" s="1" t="s">
        <v>131</v>
      </c>
      <c r="AQ5957" s="1" t="s">
        <v>2421</v>
      </c>
      <c r="AR5957" s="1" t="s">
        <v>82</v>
      </c>
      <c r="AS5957" s="1" t="s">
        <v>2422</v>
      </c>
      <c r="AT5957" s="1" t="s">
        <v>5712</v>
      </c>
      <c r="AV5957" s="1" t="s">
        <v>2423</v>
      </c>
    </row>
    <row r="5958" spans="1:50" x14ac:dyDescent="0.35">
      <c r="A5958" s="1" t="s">
        <v>19180</v>
      </c>
      <c r="B5958" s="1" t="s">
        <v>18287</v>
      </c>
      <c r="C5958" s="1" t="s">
        <v>41</v>
      </c>
      <c r="D5958">
        <v>29</v>
      </c>
      <c r="E5958" s="1" t="s">
        <v>57</v>
      </c>
      <c r="F5958" s="1" t="s">
        <v>107</v>
      </c>
      <c r="G5958" s="1" t="s">
        <v>98</v>
      </c>
      <c r="H5958" s="1" t="s">
        <v>109</v>
      </c>
      <c r="I5958" s="1" t="s">
        <v>110</v>
      </c>
      <c r="J5958" s="1" t="s">
        <v>47</v>
      </c>
      <c r="K5958" s="1" t="s">
        <v>48</v>
      </c>
      <c r="L5958" s="1" t="s">
        <v>48</v>
      </c>
      <c r="M5958" s="1" t="s">
        <v>49</v>
      </c>
      <c r="N5958" s="1" t="s">
        <v>48</v>
      </c>
      <c r="O5958" s="1" t="s">
        <v>48</v>
      </c>
      <c r="P5958" s="1" t="s">
        <v>48</v>
      </c>
      <c r="Q5958" s="1" t="s">
        <v>48</v>
      </c>
      <c r="R5958" s="1" t="s">
        <v>48</v>
      </c>
      <c r="S5958" s="1" t="s">
        <v>48</v>
      </c>
      <c r="T5958" s="1" t="s">
        <v>48</v>
      </c>
      <c r="U5958" s="1" t="s">
        <v>48</v>
      </c>
      <c r="V5958" s="1" t="s">
        <v>48</v>
      </c>
      <c r="W5958" s="1" t="s">
        <v>49</v>
      </c>
      <c r="X5958" s="1" t="s">
        <v>62</v>
      </c>
      <c r="Z5958" s="1" t="s">
        <v>2424</v>
      </c>
      <c r="AA5958" s="1" t="s">
        <v>2424</v>
      </c>
      <c r="AC5958" s="1" t="s">
        <v>53</v>
      </c>
      <c r="AD5958" s="1" t="s">
        <v>5712</v>
      </c>
      <c r="AK5958" s="1" t="s">
        <v>63</v>
      </c>
      <c r="AN5958" s="1" t="s">
        <v>5712</v>
      </c>
      <c r="AP5958" s="1" t="s">
        <v>5712</v>
      </c>
      <c r="AR5958" s="1" t="s">
        <v>5712</v>
      </c>
      <c r="AT5958" s="1" t="s">
        <v>5712</v>
      </c>
      <c r="AV5958" s="1" t="s">
        <v>2425</v>
      </c>
    </row>
    <row r="5959" spans="1:50" x14ac:dyDescent="0.35">
      <c r="A5959" s="1" t="s">
        <v>19181</v>
      </c>
      <c r="B5959" s="1" t="s">
        <v>18287</v>
      </c>
      <c r="C5959" s="1" t="s">
        <v>71</v>
      </c>
      <c r="D5959">
        <v>26</v>
      </c>
      <c r="E5959" s="1" t="s">
        <v>57</v>
      </c>
      <c r="F5959" s="1" t="s">
        <v>107</v>
      </c>
      <c r="G5959" s="1" t="s">
        <v>98</v>
      </c>
      <c r="H5959" s="1" t="s">
        <v>45</v>
      </c>
      <c r="I5959" s="1" t="s">
        <v>46</v>
      </c>
      <c r="J5959" s="1" t="s">
        <v>80</v>
      </c>
      <c r="K5959" s="1" t="s">
        <v>48</v>
      </c>
      <c r="L5959" s="1" t="s">
        <v>48</v>
      </c>
      <c r="M5959" s="1" t="s">
        <v>48</v>
      </c>
      <c r="N5959" s="1" t="s">
        <v>49</v>
      </c>
      <c r="O5959" s="1" t="s">
        <v>48</v>
      </c>
      <c r="P5959" s="1" t="s">
        <v>48</v>
      </c>
      <c r="Q5959" s="1" t="s">
        <v>48</v>
      </c>
      <c r="R5959" s="1" t="s">
        <v>48</v>
      </c>
      <c r="S5959" s="1" t="s">
        <v>48</v>
      </c>
      <c r="T5959" s="1" t="s">
        <v>48</v>
      </c>
      <c r="U5959" s="1" t="s">
        <v>48</v>
      </c>
      <c r="V5959" s="1" t="s">
        <v>48</v>
      </c>
      <c r="W5959" s="1" t="s">
        <v>48</v>
      </c>
      <c r="X5959" s="1" t="s">
        <v>62</v>
      </c>
      <c r="AC5959" s="1" t="s">
        <v>5712</v>
      </c>
      <c r="AD5959" s="1" t="s">
        <v>5712</v>
      </c>
      <c r="AK5959" s="1" t="s">
        <v>101</v>
      </c>
      <c r="AN5959" s="1" t="s">
        <v>5712</v>
      </c>
      <c r="AP5959" s="1" t="s">
        <v>5712</v>
      </c>
      <c r="AR5959" s="1" t="s">
        <v>5712</v>
      </c>
      <c r="AT5959" s="1" t="s">
        <v>5712</v>
      </c>
      <c r="AV5959" s="1" t="s">
        <v>2426</v>
      </c>
    </row>
    <row r="5960" spans="1:50" ht="188.5" x14ac:dyDescent="0.35">
      <c r="A5960" s="1" t="s">
        <v>19182</v>
      </c>
      <c r="B5960" s="1" t="s">
        <v>18287</v>
      </c>
      <c r="C5960" s="1" t="s">
        <v>41</v>
      </c>
      <c r="D5960">
        <v>33</v>
      </c>
      <c r="E5960" s="1" t="s">
        <v>57</v>
      </c>
      <c r="F5960" s="1" t="s">
        <v>107</v>
      </c>
      <c r="G5960" s="1" t="s">
        <v>98</v>
      </c>
      <c r="H5960" s="1" t="s">
        <v>45</v>
      </c>
      <c r="I5960" s="1" t="s">
        <v>113</v>
      </c>
      <c r="J5960" s="1" t="s">
        <v>47</v>
      </c>
      <c r="K5960" s="1" t="s">
        <v>48</v>
      </c>
      <c r="L5960" s="1" t="s">
        <v>48</v>
      </c>
      <c r="M5960" s="1" t="s">
        <v>49</v>
      </c>
      <c r="N5960" s="1" t="s">
        <v>48</v>
      </c>
      <c r="O5960" s="1" t="s">
        <v>48</v>
      </c>
      <c r="P5960" s="1" t="s">
        <v>48</v>
      </c>
      <c r="Q5960" s="1" t="s">
        <v>48</v>
      </c>
      <c r="R5960" s="1" t="s">
        <v>48</v>
      </c>
      <c r="S5960" s="1" t="s">
        <v>48</v>
      </c>
      <c r="T5960" s="1" t="s">
        <v>48</v>
      </c>
      <c r="U5960" s="1" t="s">
        <v>48</v>
      </c>
      <c r="V5960" s="1" t="s">
        <v>48</v>
      </c>
      <c r="W5960" s="1" t="s">
        <v>48</v>
      </c>
      <c r="X5960" s="1" t="s">
        <v>116</v>
      </c>
      <c r="Y5960" s="1" t="s">
        <v>2427</v>
      </c>
      <c r="Z5960" s="1" t="s">
        <v>2428</v>
      </c>
      <c r="AA5960" s="1" t="s">
        <v>2428</v>
      </c>
      <c r="AC5960" s="1" t="s">
        <v>129</v>
      </c>
      <c r="AD5960" s="1" t="s">
        <v>5712</v>
      </c>
      <c r="AK5960" s="1" t="s">
        <v>63</v>
      </c>
      <c r="AN5960" s="1" t="s">
        <v>5712</v>
      </c>
      <c r="AP5960" s="1" t="s">
        <v>131</v>
      </c>
      <c r="AQ5960" s="1" t="s">
        <v>2429</v>
      </c>
      <c r="AR5960" s="1" t="s">
        <v>87</v>
      </c>
      <c r="AS5960" s="1" t="s">
        <v>2430</v>
      </c>
      <c r="AT5960" s="1" t="s">
        <v>5712</v>
      </c>
      <c r="AV5960" s="2" t="s">
        <v>2431</v>
      </c>
    </row>
    <row r="5961" spans="1:50" x14ac:dyDescent="0.35">
      <c r="A5961" s="1" t="s">
        <v>19183</v>
      </c>
      <c r="B5961" s="1" t="s">
        <v>18287</v>
      </c>
      <c r="C5961" s="1" t="s">
        <v>41</v>
      </c>
      <c r="D5961">
        <v>35</v>
      </c>
      <c r="E5961" s="1" t="s">
        <v>42</v>
      </c>
      <c r="F5961" s="1" t="s">
        <v>107</v>
      </c>
      <c r="G5961" s="1" t="s">
        <v>73</v>
      </c>
      <c r="H5961" s="1" t="s">
        <v>112</v>
      </c>
      <c r="I5961" s="1" t="s">
        <v>90</v>
      </c>
      <c r="J5961" s="1" t="s">
        <v>47</v>
      </c>
      <c r="K5961" s="1" t="s">
        <v>48</v>
      </c>
      <c r="L5961" s="1" t="s">
        <v>49</v>
      </c>
      <c r="M5961" s="1" t="s">
        <v>48</v>
      </c>
      <c r="N5961" s="1" t="s">
        <v>48</v>
      </c>
      <c r="O5961" s="1" t="s">
        <v>48</v>
      </c>
      <c r="P5961" s="1" t="s">
        <v>48</v>
      </c>
      <c r="Q5961" s="1" t="s">
        <v>48</v>
      </c>
      <c r="R5961" s="1" t="s">
        <v>48</v>
      </c>
      <c r="S5961" s="1" t="s">
        <v>48</v>
      </c>
      <c r="T5961" s="1" t="s">
        <v>49</v>
      </c>
      <c r="U5961" s="1" t="s">
        <v>48</v>
      </c>
      <c r="V5961" s="1" t="s">
        <v>48</v>
      </c>
      <c r="W5961" s="1" t="s">
        <v>48</v>
      </c>
      <c r="X5961" s="1" t="s">
        <v>75</v>
      </c>
      <c r="Y5961" s="1" t="s">
        <v>2432</v>
      </c>
      <c r="Z5961" s="1" t="s">
        <v>2225</v>
      </c>
      <c r="AA5961" s="1" t="s">
        <v>2225</v>
      </c>
      <c r="AC5961" s="1" t="s">
        <v>53</v>
      </c>
      <c r="AD5961" s="1" t="s">
        <v>5712</v>
      </c>
      <c r="AK5961" s="1" t="s">
        <v>63</v>
      </c>
      <c r="AN5961" s="1" t="s">
        <v>5712</v>
      </c>
      <c r="AP5961" s="1" t="s">
        <v>5712</v>
      </c>
      <c r="AR5961" s="1" t="s">
        <v>5712</v>
      </c>
      <c r="AT5961" s="1" t="s">
        <v>5712</v>
      </c>
      <c r="AV5961" s="1" t="s">
        <v>2433</v>
      </c>
    </row>
    <row r="5962" spans="1:50" x14ac:dyDescent="0.35">
      <c r="A5962" s="1" t="s">
        <v>19184</v>
      </c>
      <c r="B5962" s="1" t="s">
        <v>18287</v>
      </c>
      <c r="C5962" s="1" t="s">
        <v>71</v>
      </c>
      <c r="D5962">
        <v>76</v>
      </c>
      <c r="E5962" s="1" t="s">
        <v>65</v>
      </c>
      <c r="F5962" s="1" t="s">
        <v>66</v>
      </c>
      <c r="G5962" s="1" t="s">
        <v>73</v>
      </c>
      <c r="H5962" s="1" t="s">
        <v>67</v>
      </c>
      <c r="I5962" s="1" t="s">
        <v>99</v>
      </c>
      <c r="J5962" s="1" t="s">
        <v>47</v>
      </c>
      <c r="K5962" s="1" t="s">
        <v>48</v>
      </c>
      <c r="L5962" s="1" t="s">
        <v>49</v>
      </c>
      <c r="M5962" s="1" t="s">
        <v>48</v>
      </c>
      <c r="N5962" s="1" t="s">
        <v>48</v>
      </c>
      <c r="O5962" s="1" t="s">
        <v>48</v>
      </c>
      <c r="P5962" s="1" t="s">
        <v>48</v>
      </c>
      <c r="Q5962" s="1" t="s">
        <v>48</v>
      </c>
      <c r="R5962" s="1" t="s">
        <v>48</v>
      </c>
      <c r="S5962" s="1" t="s">
        <v>48</v>
      </c>
      <c r="T5962" s="1" t="s">
        <v>48</v>
      </c>
      <c r="U5962" s="1" t="s">
        <v>48</v>
      </c>
      <c r="V5962" s="1" t="s">
        <v>48</v>
      </c>
      <c r="W5962" s="1" t="s">
        <v>48</v>
      </c>
      <c r="X5962" s="1" t="s">
        <v>62</v>
      </c>
      <c r="Z5962" s="1" t="s">
        <v>2434</v>
      </c>
      <c r="AA5962" s="1" t="s">
        <v>2434</v>
      </c>
      <c r="AC5962" s="1" t="s">
        <v>103</v>
      </c>
      <c r="AD5962" s="1" t="s">
        <v>5712</v>
      </c>
      <c r="AK5962" s="1" t="s">
        <v>63</v>
      </c>
      <c r="AN5962" s="1" t="s">
        <v>5712</v>
      </c>
      <c r="AP5962" s="1" t="s">
        <v>131</v>
      </c>
      <c r="AQ5962" s="1" t="s">
        <v>48</v>
      </c>
      <c r="AR5962" s="1" t="s">
        <v>87</v>
      </c>
      <c r="AS5962" s="1" t="s">
        <v>2435</v>
      </c>
      <c r="AT5962" s="1" t="s">
        <v>5712</v>
      </c>
      <c r="AV5962" s="1" t="s">
        <v>351</v>
      </c>
    </row>
    <row r="5963" spans="1:50" x14ac:dyDescent="0.35">
      <c r="A5963" s="1" t="s">
        <v>19185</v>
      </c>
      <c r="B5963" s="1" t="s">
        <v>18287</v>
      </c>
      <c r="C5963" s="1" t="s">
        <v>71</v>
      </c>
      <c r="D5963">
        <v>36</v>
      </c>
      <c r="E5963" s="1" t="s">
        <v>42</v>
      </c>
      <c r="F5963" s="1" t="s">
        <v>107</v>
      </c>
      <c r="G5963" s="1" t="s">
        <v>73</v>
      </c>
      <c r="H5963" s="1" t="s">
        <v>45</v>
      </c>
      <c r="I5963" s="1" t="s">
        <v>113</v>
      </c>
      <c r="J5963" s="1" t="s">
        <v>47</v>
      </c>
      <c r="K5963" s="1" t="s">
        <v>49</v>
      </c>
      <c r="L5963" s="1" t="s">
        <v>48</v>
      </c>
      <c r="M5963" s="1" t="s">
        <v>48</v>
      </c>
      <c r="N5963" s="1" t="s">
        <v>48</v>
      </c>
      <c r="O5963" s="1" t="s">
        <v>48</v>
      </c>
      <c r="P5963" s="1" t="s">
        <v>48</v>
      </c>
      <c r="Q5963" s="1" t="s">
        <v>48</v>
      </c>
      <c r="R5963" s="1" t="s">
        <v>48</v>
      </c>
      <c r="S5963" s="1" t="s">
        <v>48</v>
      </c>
      <c r="T5963" s="1" t="s">
        <v>48</v>
      </c>
      <c r="U5963" s="1" t="s">
        <v>48</v>
      </c>
      <c r="V5963" s="1" t="s">
        <v>48</v>
      </c>
      <c r="W5963" s="1" t="s">
        <v>48</v>
      </c>
      <c r="X5963" s="1" t="s">
        <v>116</v>
      </c>
      <c r="Y5963" s="1" t="s">
        <v>2436</v>
      </c>
      <c r="AC5963" s="1" t="s">
        <v>5712</v>
      </c>
      <c r="AD5963" s="1" t="s">
        <v>5712</v>
      </c>
      <c r="AK5963" s="1" t="s">
        <v>77</v>
      </c>
      <c r="AN5963" s="1" t="s">
        <v>81</v>
      </c>
      <c r="AP5963" s="1" t="s">
        <v>242</v>
      </c>
      <c r="AR5963" s="1" t="s">
        <v>5712</v>
      </c>
      <c r="AT5963" s="1" t="s">
        <v>82</v>
      </c>
      <c r="AU5963" s="1" t="s">
        <v>2437</v>
      </c>
      <c r="AV5963" s="1" t="s">
        <v>2438</v>
      </c>
    </row>
    <row r="5964" spans="1:50" x14ac:dyDescent="0.35">
      <c r="A5964" s="1" t="s">
        <v>19186</v>
      </c>
      <c r="B5964" s="1" t="s">
        <v>18287</v>
      </c>
      <c r="C5964" s="1" t="s">
        <v>71</v>
      </c>
      <c r="D5964">
        <v>24</v>
      </c>
      <c r="E5964" s="1" t="s">
        <v>57</v>
      </c>
      <c r="F5964" s="1" t="s">
        <v>58</v>
      </c>
      <c r="G5964" s="1" t="s">
        <v>85</v>
      </c>
      <c r="H5964" s="1" t="s">
        <v>45</v>
      </c>
      <c r="I5964" s="1" t="s">
        <v>99</v>
      </c>
      <c r="J5964" s="1" t="s">
        <v>80</v>
      </c>
      <c r="K5964" s="1" t="s">
        <v>48</v>
      </c>
      <c r="L5964" s="1" t="s">
        <v>48</v>
      </c>
      <c r="M5964" s="1" t="s">
        <v>48</v>
      </c>
      <c r="N5964" s="1" t="s">
        <v>48</v>
      </c>
      <c r="O5964" s="1" t="s">
        <v>48</v>
      </c>
      <c r="P5964" s="1" t="s">
        <v>48</v>
      </c>
      <c r="Q5964" s="1" t="s">
        <v>48</v>
      </c>
      <c r="R5964" s="1" t="s">
        <v>48</v>
      </c>
      <c r="S5964" s="1" t="s">
        <v>48</v>
      </c>
      <c r="T5964" s="1" t="s">
        <v>48</v>
      </c>
      <c r="U5964" s="1" t="s">
        <v>49</v>
      </c>
      <c r="V5964" s="1" t="s">
        <v>48</v>
      </c>
      <c r="W5964" s="1" t="s">
        <v>48</v>
      </c>
      <c r="X5964" s="1" t="s">
        <v>62</v>
      </c>
      <c r="AC5964" s="1" t="s">
        <v>5712</v>
      </c>
      <c r="AD5964" s="1" t="s">
        <v>5712</v>
      </c>
      <c r="AK5964" s="1" t="s">
        <v>63</v>
      </c>
      <c r="AN5964" s="1" t="s">
        <v>5712</v>
      </c>
      <c r="AP5964" s="1" t="s">
        <v>5712</v>
      </c>
      <c r="AR5964" s="1" t="s">
        <v>5712</v>
      </c>
      <c r="AT5964" s="1" t="s">
        <v>5712</v>
      </c>
      <c r="AV5964" s="1" t="s">
        <v>2439</v>
      </c>
    </row>
    <row r="5965" spans="1:50" x14ac:dyDescent="0.35">
      <c r="A5965" s="1" t="s">
        <v>19187</v>
      </c>
      <c r="B5965" s="1" t="s">
        <v>18287</v>
      </c>
      <c r="C5965" s="1" t="s">
        <v>71</v>
      </c>
      <c r="D5965">
        <v>79</v>
      </c>
      <c r="E5965" s="1" t="s">
        <v>65</v>
      </c>
      <c r="F5965" s="1" t="s">
        <v>66</v>
      </c>
      <c r="G5965" s="1" t="s">
        <v>73</v>
      </c>
      <c r="H5965" s="1" t="s">
        <v>67</v>
      </c>
      <c r="I5965" s="1" t="s">
        <v>110</v>
      </c>
      <c r="J5965" s="1" t="s">
        <v>47</v>
      </c>
      <c r="K5965" s="1" t="s">
        <v>48</v>
      </c>
      <c r="L5965" s="1" t="s">
        <v>48</v>
      </c>
      <c r="M5965" s="1" t="s">
        <v>48</v>
      </c>
      <c r="N5965" s="1" t="s">
        <v>48</v>
      </c>
      <c r="O5965" s="1" t="s">
        <v>48</v>
      </c>
      <c r="P5965" s="1" t="s">
        <v>48</v>
      </c>
      <c r="Q5965" s="1" t="s">
        <v>49</v>
      </c>
      <c r="R5965" s="1" t="s">
        <v>48</v>
      </c>
      <c r="S5965" s="1" t="s">
        <v>48</v>
      </c>
      <c r="T5965" s="1" t="s">
        <v>48</v>
      </c>
      <c r="U5965" s="1" t="s">
        <v>48</v>
      </c>
      <c r="V5965" s="1" t="s">
        <v>48</v>
      </c>
      <c r="W5965" s="1" t="s">
        <v>48</v>
      </c>
      <c r="X5965" s="1" t="s">
        <v>62</v>
      </c>
      <c r="Z5965" s="1" t="s">
        <v>2440</v>
      </c>
      <c r="AA5965" s="1" t="s">
        <v>2440</v>
      </c>
      <c r="AC5965" s="1" t="s">
        <v>120</v>
      </c>
      <c r="AD5965" s="1" t="s">
        <v>5712</v>
      </c>
      <c r="AK5965" s="1" t="s">
        <v>55</v>
      </c>
      <c r="AN5965" s="1" t="s">
        <v>5712</v>
      </c>
      <c r="AP5965" s="1" t="s">
        <v>5712</v>
      </c>
      <c r="AR5965" s="1" t="s">
        <v>5712</v>
      </c>
      <c r="AT5965" s="1" t="s">
        <v>5712</v>
      </c>
      <c r="AV5965" s="1" t="s">
        <v>2441</v>
      </c>
    </row>
    <row r="5966" spans="1:50" x14ac:dyDescent="0.35">
      <c r="A5966" s="1" t="s">
        <v>19188</v>
      </c>
      <c r="B5966" s="1" t="s">
        <v>18287</v>
      </c>
      <c r="C5966" s="1" t="s">
        <v>41</v>
      </c>
      <c r="D5966">
        <v>19</v>
      </c>
      <c r="E5966" s="1" t="s">
        <v>57</v>
      </c>
      <c r="F5966" s="1" t="s">
        <v>58</v>
      </c>
      <c r="G5966" s="1" t="s">
        <v>73</v>
      </c>
      <c r="H5966" s="1" t="s">
        <v>79</v>
      </c>
      <c r="I5966" s="1" t="s">
        <v>46</v>
      </c>
      <c r="J5966" s="1" t="s">
        <v>80</v>
      </c>
      <c r="K5966" s="1" t="s">
        <v>48</v>
      </c>
      <c r="L5966" s="1" t="s">
        <v>48</v>
      </c>
      <c r="M5966" s="1" t="s">
        <v>48</v>
      </c>
      <c r="N5966" s="1" t="s">
        <v>48</v>
      </c>
      <c r="O5966" s="1" t="s">
        <v>48</v>
      </c>
      <c r="P5966" s="1" t="s">
        <v>48</v>
      </c>
      <c r="Q5966" s="1" t="s">
        <v>48</v>
      </c>
      <c r="R5966" s="1" t="s">
        <v>48</v>
      </c>
      <c r="S5966" s="1" t="s">
        <v>48</v>
      </c>
      <c r="T5966" s="1" t="s">
        <v>49</v>
      </c>
      <c r="U5966" s="1" t="s">
        <v>48</v>
      </c>
      <c r="V5966" s="1" t="s">
        <v>48</v>
      </c>
      <c r="W5966" s="1" t="s">
        <v>48</v>
      </c>
      <c r="X5966" s="1" t="s">
        <v>51</v>
      </c>
      <c r="Y5966" s="1" t="s">
        <v>2442</v>
      </c>
      <c r="AC5966" s="1" t="s">
        <v>5712</v>
      </c>
      <c r="AD5966" s="1" t="s">
        <v>5712</v>
      </c>
      <c r="AK5966" s="1" t="s">
        <v>63</v>
      </c>
      <c r="AN5966" s="1" t="s">
        <v>5712</v>
      </c>
      <c r="AP5966" s="1" t="s">
        <v>5712</v>
      </c>
      <c r="AR5966" s="1" t="s">
        <v>5712</v>
      </c>
      <c r="AT5966" s="1" t="s">
        <v>5712</v>
      </c>
      <c r="AV5966" s="1" t="s">
        <v>2443</v>
      </c>
    </row>
    <row r="5967" spans="1:50" x14ac:dyDescent="0.35">
      <c r="A5967" s="1" t="s">
        <v>19189</v>
      </c>
      <c r="B5967" s="1" t="s">
        <v>18287</v>
      </c>
      <c r="C5967" s="1" t="s">
        <v>41</v>
      </c>
      <c r="D5967">
        <v>26</v>
      </c>
      <c r="E5967" s="1" t="s">
        <v>57</v>
      </c>
      <c r="F5967" s="1" t="s">
        <v>58</v>
      </c>
      <c r="G5967" s="1" t="s">
        <v>44</v>
      </c>
      <c r="H5967" s="1" t="s">
        <v>112</v>
      </c>
      <c r="I5967" s="1" t="s">
        <v>61</v>
      </c>
      <c r="J5967" s="1" t="s">
        <v>47</v>
      </c>
      <c r="K5967" s="1" t="s">
        <v>48</v>
      </c>
      <c r="L5967" s="1" t="s">
        <v>49</v>
      </c>
      <c r="M5967" s="1" t="s">
        <v>48</v>
      </c>
      <c r="N5967" s="1" t="s">
        <v>48</v>
      </c>
      <c r="O5967" s="1" t="s">
        <v>48</v>
      </c>
      <c r="P5967" s="1" t="s">
        <v>48</v>
      </c>
      <c r="Q5967" s="1" t="s">
        <v>48</v>
      </c>
      <c r="R5967" s="1" t="s">
        <v>48</v>
      </c>
      <c r="S5967" s="1" t="s">
        <v>48</v>
      </c>
      <c r="T5967" s="1" t="s">
        <v>48</v>
      </c>
      <c r="U5967" s="1" t="s">
        <v>48</v>
      </c>
      <c r="V5967" s="1" t="s">
        <v>48</v>
      </c>
      <c r="W5967" s="1" t="s">
        <v>48</v>
      </c>
      <c r="X5967" s="1" t="s">
        <v>62</v>
      </c>
      <c r="AC5967" s="1" t="s">
        <v>5712</v>
      </c>
      <c r="AD5967" s="1" t="s">
        <v>5712</v>
      </c>
      <c r="AK5967" s="1" t="s">
        <v>55</v>
      </c>
      <c r="AN5967" s="1" t="s">
        <v>5712</v>
      </c>
      <c r="AP5967" s="1" t="s">
        <v>5712</v>
      </c>
      <c r="AR5967" s="1" t="s">
        <v>5712</v>
      </c>
      <c r="AT5967" s="1" t="s">
        <v>5712</v>
      </c>
      <c r="AV5967" s="1" t="s">
        <v>2444</v>
      </c>
    </row>
    <row r="5968" spans="1:50" x14ac:dyDescent="0.35">
      <c r="A5968" s="1" t="s">
        <v>19190</v>
      </c>
      <c r="B5968" s="1" t="s">
        <v>18287</v>
      </c>
      <c r="C5968" s="1" t="s">
        <v>71</v>
      </c>
      <c r="D5968">
        <v>70</v>
      </c>
      <c r="E5968" s="1" t="s">
        <v>65</v>
      </c>
      <c r="F5968" s="1" t="s">
        <v>66</v>
      </c>
      <c r="G5968" s="1" t="s">
        <v>85</v>
      </c>
      <c r="H5968" s="1" t="s">
        <v>45</v>
      </c>
      <c r="I5968" s="1" t="s">
        <v>113</v>
      </c>
      <c r="J5968" s="1" t="s">
        <v>47</v>
      </c>
      <c r="K5968" s="1" t="s">
        <v>48</v>
      </c>
      <c r="L5968" s="1" t="s">
        <v>49</v>
      </c>
      <c r="M5968" s="1" t="s">
        <v>48</v>
      </c>
      <c r="N5968" s="1" t="s">
        <v>48</v>
      </c>
      <c r="O5968" s="1" t="s">
        <v>48</v>
      </c>
      <c r="P5968" s="1" t="s">
        <v>48</v>
      </c>
      <c r="Q5968" s="1" t="s">
        <v>48</v>
      </c>
      <c r="R5968" s="1" t="s">
        <v>48</v>
      </c>
      <c r="S5968" s="1" t="s">
        <v>48</v>
      </c>
      <c r="T5968" s="1" t="s">
        <v>48</v>
      </c>
      <c r="U5968" s="1" t="s">
        <v>48</v>
      </c>
      <c r="V5968" s="1" t="s">
        <v>48</v>
      </c>
      <c r="W5968" s="1" t="s">
        <v>48</v>
      </c>
      <c r="X5968" s="1" t="s">
        <v>51</v>
      </c>
      <c r="Y5968" s="1" t="s">
        <v>2445</v>
      </c>
      <c r="AC5968" s="1" t="s">
        <v>5712</v>
      </c>
      <c r="AD5968" s="1" t="s">
        <v>5712</v>
      </c>
      <c r="AK5968" s="1" t="s">
        <v>55</v>
      </c>
      <c r="AN5968" s="1" t="s">
        <v>5712</v>
      </c>
      <c r="AP5968" s="1" t="s">
        <v>5712</v>
      </c>
      <c r="AR5968" s="1" t="s">
        <v>5712</v>
      </c>
      <c r="AT5968" s="1" t="s">
        <v>5712</v>
      </c>
      <c r="AV5968" s="1" t="s">
        <v>2446</v>
      </c>
    </row>
    <row r="5969" spans="1:50" x14ac:dyDescent="0.35">
      <c r="A5969" s="1" t="s">
        <v>19191</v>
      </c>
      <c r="B5969" s="1" t="s">
        <v>18287</v>
      </c>
      <c r="C5969" s="1" t="s">
        <v>71</v>
      </c>
      <c r="D5969">
        <v>21</v>
      </c>
      <c r="E5969" s="1" t="s">
        <v>57</v>
      </c>
      <c r="F5969" s="1" t="s">
        <v>58</v>
      </c>
      <c r="G5969" s="1" t="s">
        <v>98</v>
      </c>
      <c r="H5969" s="1" t="s">
        <v>112</v>
      </c>
      <c r="I5969" s="1" t="s">
        <v>113</v>
      </c>
      <c r="J5969" s="1" t="s">
        <v>80</v>
      </c>
      <c r="K5969" s="1" t="s">
        <v>48</v>
      </c>
      <c r="L5969" s="1" t="s">
        <v>48</v>
      </c>
      <c r="M5969" s="1" t="s">
        <v>48</v>
      </c>
      <c r="N5969" s="1" t="s">
        <v>48</v>
      </c>
      <c r="O5969" s="1" t="s">
        <v>48</v>
      </c>
      <c r="P5969" s="1" t="s">
        <v>48</v>
      </c>
      <c r="Q5969" s="1" t="s">
        <v>48</v>
      </c>
      <c r="R5969" s="1" t="s">
        <v>48</v>
      </c>
      <c r="S5969" s="1" t="s">
        <v>48</v>
      </c>
      <c r="T5969" s="1" t="s">
        <v>48</v>
      </c>
      <c r="U5969" s="1" t="s">
        <v>49</v>
      </c>
      <c r="V5969" s="1" t="s">
        <v>48</v>
      </c>
      <c r="W5969" s="1" t="s">
        <v>48</v>
      </c>
      <c r="X5969" s="1" t="s">
        <v>51</v>
      </c>
      <c r="Y5969" s="1" t="s">
        <v>2447</v>
      </c>
      <c r="AC5969" s="1" t="s">
        <v>5712</v>
      </c>
      <c r="AD5969" s="1" t="s">
        <v>5712</v>
      </c>
      <c r="AK5969" s="1" t="s">
        <v>55</v>
      </c>
      <c r="AN5969" s="1" t="s">
        <v>5712</v>
      </c>
      <c r="AP5969" s="1" t="s">
        <v>5712</v>
      </c>
      <c r="AR5969" s="1" t="s">
        <v>5712</v>
      </c>
      <c r="AT5969" s="1" t="s">
        <v>5712</v>
      </c>
      <c r="AV5969" s="1" t="s">
        <v>2448</v>
      </c>
    </row>
    <row r="5970" spans="1:50" x14ac:dyDescent="0.35">
      <c r="A5970" s="1" t="s">
        <v>19192</v>
      </c>
      <c r="B5970" s="1" t="s">
        <v>18287</v>
      </c>
      <c r="C5970" s="1" t="s">
        <v>41</v>
      </c>
      <c r="D5970">
        <v>33</v>
      </c>
      <c r="E5970" s="1" t="s">
        <v>57</v>
      </c>
      <c r="F5970" s="1" t="s">
        <v>58</v>
      </c>
      <c r="G5970" s="1" t="s">
        <v>98</v>
      </c>
      <c r="H5970" s="1" t="s">
        <v>45</v>
      </c>
      <c r="I5970" s="1" t="s">
        <v>110</v>
      </c>
      <c r="J5970" s="1" t="s">
        <v>80</v>
      </c>
      <c r="K5970" s="1" t="s">
        <v>48</v>
      </c>
      <c r="L5970" s="1" t="s">
        <v>48</v>
      </c>
      <c r="M5970" s="1" t="s">
        <v>48</v>
      </c>
      <c r="N5970" s="1" t="s">
        <v>48</v>
      </c>
      <c r="O5970" s="1" t="s">
        <v>48</v>
      </c>
      <c r="P5970" s="1" t="s">
        <v>48</v>
      </c>
      <c r="Q5970" s="1" t="s">
        <v>48</v>
      </c>
      <c r="R5970" s="1" t="s">
        <v>48</v>
      </c>
      <c r="S5970" s="1" t="s">
        <v>48</v>
      </c>
      <c r="T5970" s="1" t="s">
        <v>48</v>
      </c>
      <c r="U5970" s="1" t="s">
        <v>48</v>
      </c>
      <c r="V5970" s="1" t="s">
        <v>48</v>
      </c>
      <c r="W5970" s="1" t="s">
        <v>49</v>
      </c>
      <c r="X5970" s="1" t="s">
        <v>145</v>
      </c>
      <c r="Y5970" s="1" t="s">
        <v>2449</v>
      </c>
      <c r="Z5970" s="1" t="s">
        <v>2450</v>
      </c>
      <c r="AA5970" s="1" t="s">
        <v>2450</v>
      </c>
      <c r="AC5970" s="1" t="s">
        <v>120</v>
      </c>
      <c r="AD5970" s="1" t="s">
        <v>5712</v>
      </c>
      <c r="AK5970" s="1" t="s">
        <v>63</v>
      </c>
      <c r="AN5970" s="1" t="s">
        <v>5712</v>
      </c>
      <c r="AP5970" s="1" t="s">
        <v>5712</v>
      </c>
      <c r="AR5970" s="1" t="s">
        <v>5712</v>
      </c>
      <c r="AT5970" s="1" t="s">
        <v>5712</v>
      </c>
      <c r="AV5970" s="1" t="s">
        <v>2451</v>
      </c>
    </row>
    <row r="5971" spans="1:50" x14ac:dyDescent="0.35">
      <c r="A5971" s="1" t="s">
        <v>19193</v>
      </c>
      <c r="B5971" s="1" t="s">
        <v>18287</v>
      </c>
      <c r="C5971" s="1" t="s">
        <v>71</v>
      </c>
      <c r="D5971">
        <v>71</v>
      </c>
      <c r="E5971" s="1" t="s">
        <v>65</v>
      </c>
      <c r="F5971" s="1" t="s">
        <v>66</v>
      </c>
      <c r="G5971" s="1" t="s">
        <v>73</v>
      </c>
      <c r="H5971" s="1" t="s">
        <v>79</v>
      </c>
      <c r="I5971" s="1" t="s">
        <v>61</v>
      </c>
      <c r="J5971" s="1" t="s">
        <v>47</v>
      </c>
      <c r="K5971" s="1" t="s">
        <v>48</v>
      </c>
      <c r="L5971" s="1" t="s">
        <v>49</v>
      </c>
      <c r="M5971" s="1" t="s">
        <v>48</v>
      </c>
      <c r="N5971" s="1" t="s">
        <v>48</v>
      </c>
      <c r="O5971" s="1" t="s">
        <v>48</v>
      </c>
      <c r="P5971" s="1" t="s">
        <v>48</v>
      </c>
      <c r="Q5971" s="1" t="s">
        <v>48</v>
      </c>
      <c r="R5971" s="1" t="s">
        <v>48</v>
      </c>
      <c r="S5971" s="1" t="s">
        <v>48</v>
      </c>
      <c r="T5971" s="1" t="s">
        <v>48</v>
      </c>
      <c r="U5971" s="1" t="s">
        <v>48</v>
      </c>
      <c r="V5971" s="1" t="s">
        <v>48</v>
      </c>
      <c r="W5971" s="1" t="s">
        <v>48</v>
      </c>
      <c r="X5971" s="1" t="s">
        <v>62</v>
      </c>
      <c r="AC5971" s="1" t="s">
        <v>5712</v>
      </c>
      <c r="AD5971" s="1" t="s">
        <v>5712</v>
      </c>
      <c r="AK5971" s="1" t="s">
        <v>77</v>
      </c>
      <c r="AN5971" s="1" t="s">
        <v>5712</v>
      </c>
      <c r="AP5971" s="1" t="s">
        <v>5712</v>
      </c>
      <c r="AR5971" s="1" t="s">
        <v>5712</v>
      </c>
      <c r="AT5971" s="1" t="s">
        <v>5712</v>
      </c>
      <c r="AV5971" s="1" t="s">
        <v>351</v>
      </c>
    </row>
    <row r="5972" spans="1:50" x14ac:dyDescent="0.35">
      <c r="A5972" s="1" t="s">
        <v>19194</v>
      </c>
      <c r="B5972" s="1" t="s">
        <v>18287</v>
      </c>
      <c r="C5972" s="1" t="s">
        <v>41</v>
      </c>
      <c r="D5972">
        <v>36</v>
      </c>
      <c r="E5972" s="1" t="s">
        <v>42</v>
      </c>
      <c r="F5972" s="1" t="s">
        <v>72</v>
      </c>
      <c r="G5972" s="1" t="s">
        <v>59</v>
      </c>
      <c r="H5972" s="1" t="s">
        <v>45</v>
      </c>
      <c r="I5972" s="1" t="s">
        <v>110</v>
      </c>
      <c r="J5972" s="1" t="s">
        <v>80</v>
      </c>
      <c r="K5972" s="1" t="s">
        <v>48</v>
      </c>
      <c r="L5972" s="1" t="s">
        <v>48</v>
      </c>
      <c r="M5972" s="1" t="s">
        <v>48</v>
      </c>
      <c r="N5972" s="1" t="s">
        <v>48</v>
      </c>
      <c r="O5972" s="1" t="s">
        <v>48</v>
      </c>
      <c r="P5972" s="1" t="s">
        <v>48</v>
      </c>
      <c r="Q5972" s="1" t="s">
        <v>48</v>
      </c>
      <c r="R5972" s="1" t="s">
        <v>48</v>
      </c>
      <c r="S5972" s="1" t="s">
        <v>48</v>
      </c>
      <c r="T5972" s="1" t="s">
        <v>48</v>
      </c>
      <c r="U5972" s="1" t="s">
        <v>49</v>
      </c>
      <c r="V5972" s="1" t="s">
        <v>48</v>
      </c>
      <c r="W5972" s="1" t="s">
        <v>48</v>
      </c>
      <c r="X5972" s="1" t="s">
        <v>116</v>
      </c>
      <c r="Y5972" s="1" t="s">
        <v>2452</v>
      </c>
      <c r="AC5972" s="1" t="s">
        <v>5712</v>
      </c>
      <c r="AD5972" s="1" t="s">
        <v>5712</v>
      </c>
      <c r="AK5972" s="1" t="s">
        <v>55</v>
      </c>
      <c r="AN5972" s="1" t="s">
        <v>5712</v>
      </c>
      <c r="AP5972" s="1" t="s">
        <v>5712</v>
      </c>
      <c r="AR5972" s="1" t="s">
        <v>5712</v>
      </c>
      <c r="AT5972" s="1" t="s">
        <v>5712</v>
      </c>
      <c r="AV5972" s="1" t="s">
        <v>2453</v>
      </c>
    </row>
    <row r="5973" spans="1:50" x14ac:dyDescent="0.35">
      <c r="A5973" s="1" t="s">
        <v>19195</v>
      </c>
      <c r="B5973" s="1" t="s">
        <v>18287</v>
      </c>
      <c r="C5973" s="1" t="s">
        <v>71</v>
      </c>
      <c r="D5973">
        <v>30</v>
      </c>
      <c r="E5973" s="1" t="s">
        <v>57</v>
      </c>
      <c r="F5973" s="1" t="s">
        <v>58</v>
      </c>
      <c r="G5973" s="1" t="s">
        <v>59</v>
      </c>
      <c r="H5973" s="1" t="s">
        <v>45</v>
      </c>
      <c r="I5973" s="1" t="s">
        <v>46</v>
      </c>
      <c r="J5973" s="1" t="s">
        <v>47</v>
      </c>
      <c r="K5973" s="1" t="s">
        <v>48</v>
      </c>
      <c r="L5973" s="1" t="s">
        <v>48</v>
      </c>
      <c r="M5973" s="1" t="s">
        <v>49</v>
      </c>
      <c r="N5973" s="1" t="s">
        <v>48</v>
      </c>
      <c r="O5973" s="1" t="s">
        <v>48</v>
      </c>
      <c r="P5973" s="1" t="s">
        <v>48</v>
      </c>
      <c r="Q5973" s="1" t="s">
        <v>48</v>
      </c>
      <c r="R5973" s="1" t="s">
        <v>48</v>
      </c>
      <c r="S5973" s="1" t="s">
        <v>48</v>
      </c>
      <c r="T5973" s="1" t="s">
        <v>48</v>
      </c>
      <c r="U5973" s="1" t="s">
        <v>48</v>
      </c>
      <c r="V5973" s="1" t="s">
        <v>48</v>
      </c>
      <c r="W5973" s="1" t="s">
        <v>48</v>
      </c>
      <c r="X5973" s="1" t="s">
        <v>62</v>
      </c>
      <c r="Z5973" s="1" t="s">
        <v>2454</v>
      </c>
      <c r="AA5973" s="1" t="s">
        <v>2454</v>
      </c>
      <c r="AC5973" s="1" t="s">
        <v>103</v>
      </c>
      <c r="AD5973" s="1" t="s">
        <v>5712</v>
      </c>
      <c r="AK5973" s="1" t="s">
        <v>63</v>
      </c>
      <c r="AN5973" s="1" t="s">
        <v>5712</v>
      </c>
      <c r="AP5973" s="1" t="s">
        <v>5712</v>
      </c>
      <c r="AR5973" s="1" t="s">
        <v>5712</v>
      </c>
      <c r="AT5973" s="1" t="s">
        <v>5712</v>
      </c>
      <c r="AV5973" s="1" t="s">
        <v>2455</v>
      </c>
    </row>
    <row r="5974" spans="1:50" x14ac:dyDescent="0.35">
      <c r="A5974" s="1" t="s">
        <v>19196</v>
      </c>
      <c r="B5974" s="1" t="s">
        <v>18287</v>
      </c>
      <c r="C5974" s="1" t="s">
        <v>41</v>
      </c>
      <c r="D5974">
        <v>67</v>
      </c>
      <c r="E5974" s="1" t="s">
        <v>65</v>
      </c>
      <c r="F5974" s="1" t="s">
        <v>66</v>
      </c>
      <c r="G5974" s="1" t="s">
        <v>98</v>
      </c>
      <c r="H5974" s="1" t="s">
        <v>67</v>
      </c>
      <c r="I5974" s="1" t="s">
        <v>68</v>
      </c>
      <c r="J5974" s="1" t="s">
        <v>47</v>
      </c>
      <c r="K5974" s="1" t="s">
        <v>48</v>
      </c>
      <c r="L5974" s="1" t="s">
        <v>48</v>
      </c>
      <c r="M5974" s="1" t="s">
        <v>48</v>
      </c>
      <c r="N5974" s="1" t="s">
        <v>48</v>
      </c>
      <c r="O5974" s="1" t="s">
        <v>48</v>
      </c>
      <c r="P5974" s="1" t="s">
        <v>48</v>
      </c>
      <c r="Q5974" s="1" t="s">
        <v>49</v>
      </c>
      <c r="R5974" s="1" t="s">
        <v>48</v>
      </c>
      <c r="S5974" s="1" t="s">
        <v>48</v>
      </c>
      <c r="T5974" s="1" t="s">
        <v>48</v>
      </c>
      <c r="U5974" s="1" t="s">
        <v>48</v>
      </c>
      <c r="V5974" s="1" t="s">
        <v>48</v>
      </c>
      <c r="W5974" s="1" t="s">
        <v>48</v>
      </c>
      <c r="X5974" s="1" t="s">
        <v>116</v>
      </c>
      <c r="Y5974" s="1" t="s">
        <v>2456</v>
      </c>
      <c r="AC5974" s="1" t="s">
        <v>5712</v>
      </c>
      <c r="AD5974" s="1" t="s">
        <v>5712</v>
      </c>
      <c r="AK5974" s="1" t="s">
        <v>55</v>
      </c>
      <c r="AN5974" s="1" t="s">
        <v>81</v>
      </c>
      <c r="AP5974" s="1" t="s">
        <v>5712</v>
      </c>
      <c r="AR5974" s="1" t="s">
        <v>5712</v>
      </c>
      <c r="AT5974" s="1" t="s">
        <v>82</v>
      </c>
      <c r="AU5974" s="1" t="s">
        <v>2457</v>
      </c>
      <c r="AV5974" s="1" t="s">
        <v>2458</v>
      </c>
    </row>
    <row r="5975" spans="1:50" x14ac:dyDescent="0.35">
      <c r="A5975" s="1" t="s">
        <v>19197</v>
      </c>
      <c r="B5975" s="1" t="s">
        <v>18287</v>
      </c>
      <c r="C5975" s="1" t="s">
        <v>71</v>
      </c>
      <c r="D5975">
        <v>66</v>
      </c>
      <c r="E5975" s="1" t="s">
        <v>65</v>
      </c>
      <c r="F5975" s="1" t="s">
        <v>66</v>
      </c>
      <c r="G5975" s="1" t="s">
        <v>44</v>
      </c>
      <c r="H5975" s="1" t="s">
        <v>92</v>
      </c>
      <c r="I5975" s="1" t="s">
        <v>90</v>
      </c>
      <c r="J5975" s="1" t="s">
        <v>47</v>
      </c>
      <c r="K5975" s="1" t="s">
        <v>48</v>
      </c>
      <c r="L5975" s="1" t="s">
        <v>48</v>
      </c>
      <c r="M5975" s="1" t="s">
        <v>49</v>
      </c>
      <c r="N5975" s="1" t="s">
        <v>48</v>
      </c>
      <c r="O5975" s="1" t="s">
        <v>48</v>
      </c>
      <c r="P5975" s="1" t="s">
        <v>48</v>
      </c>
      <c r="Q5975" s="1" t="s">
        <v>48</v>
      </c>
      <c r="R5975" s="1" t="s">
        <v>48</v>
      </c>
      <c r="S5975" s="1" t="s">
        <v>48</v>
      </c>
      <c r="T5975" s="1" t="s">
        <v>48</v>
      </c>
      <c r="U5975" s="1" t="s">
        <v>48</v>
      </c>
      <c r="V5975" s="1" t="s">
        <v>48</v>
      </c>
      <c r="W5975" s="1" t="s">
        <v>48</v>
      </c>
      <c r="X5975" s="1" t="s">
        <v>62</v>
      </c>
      <c r="AC5975" s="1" t="s">
        <v>5712</v>
      </c>
      <c r="AD5975" s="1" t="s">
        <v>5712</v>
      </c>
      <c r="AK5975" s="1" t="s">
        <v>77</v>
      </c>
      <c r="AN5975" s="1" t="s">
        <v>5712</v>
      </c>
      <c r="AP5975" s="1" t="s">
        <v>5712</v>
      </c>
      <c r="AR5975" s="1" t="s">
        <v>5712</v>
      </c>
      <c r="AT5975" s="1" t="s">
        <v>5712</v>
      </c>
      <c r="AV5975" s="1" t="s">
        <v>2459</v>
      </c>
    </row>
    <row r="5976" spans="1:50" x14ac:dyDescent="0.35">
      <c r="A5976" s="1" t="s">
        <v>19198</v>
      </c>
      <c r="B5976" s="1" t="s">
        <v>18287</v>
      </c>
      <c r="C5976" s="1" t="s">
        <v>41</v>
      </c>
      <c r="D5976">
        <v>22</v>
      </c>
      <c r="E5976" s="1" t="s">
        <v>57</v>
      </c>
      <c r="F5976" s="1" t="s">
        <v>58</v>
      </c>
      <c r="G5976" s="1" t="s">
        <v>59</v>
      </c>
      <c r="H5976" s="1" t="s">
        <v>79</v>
      </c>
      <c r="I5976" s="1" t="s">
        <v>74</v>
      </c>
      <c r="J5976" s="1" t="s">
        <v>47</v>
      </c>
      <c r="K5976" s="1" t="s">
        <v>49</v>
      </c>
      <c r="L5976" s="1" t="s">
        <v>48</v>
      </c>
      <c r="M5976" s="1" t="s">
        <v>48</v>
      </c>
      <c r="N5976" s="1" t="s">
        <v>48</v>
      </c>
      <c r="O5976" s="1" t="s">
        <v>48</v>
      </c>
      <c r="P5976" s="1" t="s">
        <v>48</v>
      </c>
      <c r="Q5976" s="1" t="s">
        <v>48</v>
      </c>
      <c r="R5976" s="1" t="s">
        <v>48</v>
      </c>
      <c r="S5976" s="1" t="s">
        <v>48</v>
      </c>
      <c r="T5976" s="1" t="s">
        <v>49</v>
      </c>
      <c r="U5976" s="1" t="s">
        <v>48</v>
      </c>
      <c r="V5976" s="1" t="s">
        <v>48</v>
      </c>
      <c r="W5976" s="1" t="s">
        <v>48</v>
      </c>
      <c r="X5976" s="1" t="s">
        <v>116</v>
      </c>
      <c r="Y5976" s="1" t="s">
        <v>2460</v>
      </c>
      <c r="AC5976" s="1" t="s">
        <v>5712</v>
      </c>
      <c r="AD5976" s="1" t="s">
        <v>5712</v>
      </c>
      <c r="AK5976" s="1" t="s">
        <v>77</v>
      </c>
      <c r="AN5976" s="1" t="s">
        <v>5712</v>
      </c>
      <c r="AP5976" s="1" t="s">
        <v>5712</v>
      </c>
      <c r="AR5976" s="1" t="s">
        <v>5712</v>
      </c>
      <c r="AT5976" s="1" t="s">
        <v>5712</v>
      </c>
      <c r="AV5976" s="1" t="s">
        <v>2461</v>
      </c>
    </row>
    <row r="5977" spans="1:50" x14ac:dyDescent="0.35">
      <c r="A5977" s="1" t="s">
        <v>19199</v>
      </c>
      <c r="B5977" s="1" t="s">
        <v>18287</v>
      </c>
      <c r="C5977" s="1" t="s">
        <v>71</v>
      </c>
      <c r="D5977">
        <v>79</v>
      </c>
      <c r="E5977" s="1" t="s">
        <v>65</v>
      </c>
      <c r="F5977" s="1" t="s">
        <v>66</v>
      </c>
      <c r="G5977" s="1" t="s">
        <v>73</v>
      </c>
      <c r="H5977" s="1" t="s">
        <v>67</v>
      </c>
      <c r="I5977" s="1" t="s">
        <v>68</v>
      </c>
      <c r="J5977" s="1" t="s">
        <v>47</v>
      </c>
      <c r="K5977" s="1" t="s">
        <v>48</v>
      </c>
      <c r="L5977" s="1" t="s">
        <v>48</v>
      </c>
      <c r="M5977" s="1" t="s">
        <v>48</v>
      </c>
      <c r="N5977" s="1" t="s">
        <v>48</v>
      </c>
      <c r="O5977" s="1" t="s">
        <v>48</v>
      </c>
      <c r="P5977" s="1" t="s">
        <v>49</v>
      </c>
      <c r="Q5977" s="1" t="s">
        <v>48</v>
      </c>
      <c r="R5977" s="1" t="s">
        <v>48</v>
      </c>
      <c r="S5977" s="1" t="s">
        <v>48</v>
      </c>
      <c r="T5977" s="1" t="s">
        <v>48</v>
      </c>
      <c r="U5977" s="1" t="s">
        <v>48</v>
      </c>
      <c r="V5977" s="1" t="s">
        <v>48</v>
      </c>
      <c r="W5977" s="1" t="s">
        <v>48</v>
      </c>
      <c r="X5977" s="1" t="s">
        <v>145</v>
      </c>
      <c r="Y5977" s="1" t="s">
        <v>2462</v>
      </c>
      <c r="Z5977" s="1" t="s">
        <v>2463</v>
      </c>
      <c r="AA5977" s="1" t="s">
        <v>2463</v>
      </c>
      <c r="AC5977" s="1" t="s">
        <v>53</v>
      </c>
      <c r="AD5977" s="1" t="s">
        <v>5712</v>
      </c>
      <c r="AK5977" s="1" t="s">
        <v>77</v>
      </c>
      <c r="AN5977" s="1" t="s">
        <v>5712</v>
      </c>
      <c r="AP5977" s="1" t="s">
        <v>5712</v>
      </c>
      <c r="AR5977" s="1" t="s">
        <v>5712</v>
      </c>
      <c r="AT5977" s="1" t="s">
        <v>5712</v>
      </c>
      <c r="AV5977" s="1" t="s">
        <v>2464</v>
      </c>
    </row>
    <row r="5978" spans="1:50" x14ac:dyDescent="0.35">
      <c r="A5978" s="1" t="s">
        <v>19200</v>
      </c>
      <c r="B5978" s="1" t="s">
        <v>18287</v>
      </c>
      <c r="C5978" s="1" t="s">
        <v>71</v>
      </c>
      <c r="D5978">
        <v>64</v>
      </c>
      <c r="E5978" s="1" t="s">
        <v>65</v>
      </c>
      <c r="F5978" s="1" t="s">
        <v>43</v>
      </c>
      <c r="G5978" s="1" t="s">
        <v>59</v>
      </c>
      <c r="H5978" s="1" t="s">
        <v>67</v>
      </c>
      <c r="I5978" s="1" t="s">
        <v>113</v>
      </c>
      <c r="J5978" s="1" t="s">
        <v>47</v>
      </c>
      <c r="K5978" s="1" t="s">
        <v>48</v>
      </c>
      <c r="L5978" s="1" t="s">
        <v>48</v>
      </c>
      <c r="M5978" s="1" t="s">
        <v>48</v>
      </c>
      <c r="N5978" s="1" t="s">
        <v>48</v>
      </c>
      <c r="O5978" s="1" t="s">
        <v>49</v>
      </c>
      <c r="P5978" s="1" t="s">
        <v>48</v>
      </c>
      <c r="Q5978" s="1" t="s">
        <v>48</v>
      </c>
      <c r="R5978" s="1" t="s">
        <v>48</v>
      </c>
      <c r="S5978" s="1" t="s">
        <v>48</v>
      </c>
      <c r="T5978" s="1" t="s">
        <v>48</v>
      </c>
      <c r="U5978" s="1" t="s">
        <v>48</v>
      </c>
      <c r="V5978" s="1" t="s">
        <v>48</v>
      </c>
      <c r="W5978" s="1" t="s">
        <v>48</v>
      </c>
      <c r="X5978" s="1" t="s">
        <v>62</v>
      </c>
      <c r="AC5978" s="1" t="s">
        <v>5712</v>
      </c>
      <c r="AD5978" s="1" t="s">
        <v>5712</v>
      </c>
      <c r="AK5978" s="1" t="s">
        <v>63</v>
      </c>
      <c r="AN5978" s="1" t="s">
        <v>5712</v>
      </c>
      <c r="AP5978" s="1" t="s">
        <v>5712</v>
      </c>
      <c r="AR5978" s="1" t="s">
        <v>5712</v>
      </c>
      <c r="AT5978" s="1" t="s">
        <v>5712</v>
      </c>
      <c r="AV5978" s="1" t="s">
        <v>2465</v>
      </c>
      <c r="AX5978" s="1" t="s">
        <v>2466</v>
      </c>
    </row>
    <row r="5979" spans="1:50" x14ac:dyDescent="0.35">
      <c r="A5979" s="1" t="s">
        <v>19201</v>
      </c>
      <c r="B5979" s="1" t="s">
        <v>18287</v>
      </c>
      <c r="C5979" s="1" t="s">
        <v>41</v>
      </c>
      <c r="D5979">
        <v>55</v>
      </c>
      <c r="E5979" s="1" t="s">
        <v>65</v>
      </c>
      <c r="F5979" s="1" t="s">
        <v>43</v>
      </c>
      <c r="G5979" s="1" t="s">
        <v>73</v>
      </c>
      <c r="H5979" s="1" t="s">
        <v>79</v>
      </c>
      <c r="I5979" s="1" t="s">
        <v>68</v>
      </c>
      <c r="J5979" s="1" t="s">
        <v>80</v>
      </c>
      <c r="K5979" s="1" t="s">
        <v>48</v>
      </c>
      <c r="L5979" s="1" t="s">
        <v>48</v>
      </c>
      <c r="M5979" s="1" t="s">
        <v>48</v>
      </c>
      <c r="N5979" s="1" t="s">
        <v>48</v>
      </c>
      <c r="O5979" s="1" t="s">
        <v>48</v>
      </c>
      <c r="P5979" s="1" t="s">
        <v>48</v>
      </c>
      <c r="Q5979" s="1" t="s">
        <v>48</v>
      </c>
      <c r="R5979" s="1" t="s">
        <v>48</v>
      </c>
      <c r="S5979" s="1" t="s">
        <v>48</v>
      </c>
      <c r="T5979" s="1" t="s">
        <v>48</v>
      </c>
      <c r="U5979" s="1" t="s">
        <v>49</v>
      </c>
      <c r="V5979" s="1" t="s">
        <v>48</v>
      </c>
      <c r="W5979" s="1" t="s">
        <v>48</v>
      </c>
      <c r="X5979" s="1" t="s">
        <v>62</v>
      </c>
      <c r="Z5979" s="1" t="s">
        <v>2467</v>
      </c>
      <c r="AA5979" s="1" t="s">
        <v>2467</v>
      </c>
      <c r="AC5979" s="1" t="s">
        <v>120</v>
      </c>
      <c r="AD5979" s="1" t="s">
        <v>5712</v>
      </c>
      <c r="AK5979" s="1" t="s">
        <v>77</v>
      </c>
      <c r="AN5979" s="1" t="s">
        <v>5712</v>
      </c>
      <c r="AP5979" s="1" t="s">
        <v>5712</v>
      </c>
      <c r="AR5979" s="1" t="s">
        <v>5712</v>
      </c>
      <c r="AT5979" s="1" t="s">
        <v>5712</v>
      </c>
      <c r="AV5979" s="1" t="s">
        <v>2468</v>
      </c>
    </row>
    <row r="5980" spans="1:50" x14ac:dyDescent="0.35">
      <c r="A5980" s="1" t="s">
        <v>19202</v>
      </c>
      <c r="B5980" s="1" t="s">
        <v>18287</v>
      </c>
      <c r="C5980" s="1" t="s">
        <v>71</v>
      </c>
      <c r="D5980">
        <v>46</v>
      </c>
      <c r="E5980" s="1" t="s">
        <v>42</v>
      </c>
      <c r="F5980" s="1" t="s">
        <v>107</v>
      </c>
      <c r="G5980" s="1" t="s">
        <v>98</v>
      </c>
      <c r="H5980" s="1" t="s">
        <v>79</v>
      </c>
      <c r="I5980" s="1" t="s">
        <v>90</v>
      </c>
      <c r="J5980" s="1" t="s">
        <v>80</v>
      </c>
      <c r="K5980" s="1" t="s">
        <v>48</v>
      </c>
      <c r="L5980" s="1" t="s">
        <v>48</v>
      </c>
      <c r="M5980" s="1" t="s">
        <v>48</v>
      </c>
      <c r="N5980" s="1" t="s">
        <v>48</v>
      </c>
      <c r="O5980" s="1" t="s">
        <v>48</v>
      </c>
      <c r="P5980" s="1" t="s">
        <v>48</v>
      </c>
      <c r="Q5980" s="1" t="s">
        <v>48</v>
      </c>
      <c r="R5980" s="1" t="s">
        <v>48</v>
      </c>
      <c r="S5980" s="1" t="s">
        <v>48</v>
      </c>
      <c r="T5980" s="1" t="s">
        <v>49</v>
      </c>
      <c r="U5980" s="1" t="s">
        <v>48</v>
      </c>
      <c r="V5980" s="1" t="s">
        <v>48</v>
      </c>
      <c r="W5980" s="1" t="s">
        <v>48</v>
      </c>
      <c r="X5980" s="1" t="s">
        <v>62</v>
      </c>
      <c r="AC5980" s="1" t="s">
        <v>5712</v>
      </c>
      <c r="AD5980" s="1" t="s">
        <v>5712</v>
      </c>
      <c r="AK5980" s="1" t="s">
        <v>63</v>
      </c>
      <c r="AN5980" s="1" t="s">
        <v>5712</v>
      </c>
      <c r="AP5980" s="1" t="s">
        <v>5712</v>
      </c>
      <c r="AR5980" s="1" t="s">
        <v>5712</v>
      </c>
      <c r="AT5980" s="1" t="s">
        <v>5712</v>
      </c>
      <c r="AV5980" s="1" t="s">
        <v>2469</v>
      </c>
    </row>
    <row r="5981" spans="1:50" x14ac:dyDescent="0.35">
      <c r="A5981" s="1" t="s">
        <v>19203</v>
      </c>
      <c r="B5981" s="1" t="s">
        <v>18287</v>
      </c>
      <c r="C5981" s="1" t="s">
        <v>41</v>
      </c>
      <c r="D5981">
        <v>72</v>
      </c>
      <c r="E5981" s="1" t="s">
        <v>65</v>
      </c>
      <c r="F5981" s="1" t="s">
        <v>66</v>
      </c>
      <c r="G5981" s="1" t="s">
        <v>44</v>
      </c>
      <c r="H5981" s="1" t="s">
        <v>67</v>
      </c>
      <c r="I5981" s="1" t="s">
        <v>90</v>
      </c>
      <c r="J5981" s="1" t="s">
        <v>47</v>
      </c>
      <c r="K5981" s="1" t="s">
        <v>48</v>
      </c>
      <c r="L5981" s="1" t="s">
        <v>48</v>
      </c>
      <c r="M5981" s="1" t="s">
        <v>48</v>
      </c>
      <c r="N5981" s="1" t="s">
        <v>48</v>
      </c>
      <c r="O5981" s="1" t="s">
        <v>48</v>
      </c>
      <c r="P5981" s="1" t="s">
        <v>49</v>
      </c>
      <c r="Q5981" s="1" t="s">
        <v>48</v>
      </c>
      <c r="R5981" s="1" t="s">
        <v>48</v>
      </c>
      <c r="S5981" s="1" t="s">
        <v>48</v>
      </c>
      <c r="T5981" s="1" t="s">
        <v>48</v>
      </c>
      <c r="U5981" s="1" t="s">
        <v>48</v>
      </c>
      <c r="V5981" s="1" t="s">
        <v>48</v>
      </c>
      <c r="W5981" s="1" t="s">
        <v>48</v>
      </c>
      <c r="X5981" s="1" t="s">
        <v>75</v>
      </c>
      <c r="Y5981" s="1" t="s">
        <v>2470</v>
      </c>
      <c r="AC5981" s="1" t="s">
        <v>5712</v>
      </c>
      <c r="AD5981" s="1" t="s">
        <v>5712</v>
      </c>
      <c r="AK5981" s="1" t="s">
        <v>63</v>
      </c>
      <c r="AN5981" s="1" t="s">
        <v>5712</v>
      </c>
      <c r="AP5981" s="1" t="s">
        <v>5712</v>
      </c>
      <c r="AR5981" s="1" t="s">
        <v>5712</v>
      </c>
      <c r="AT5981" s="1" t="s">
        <v>5712</v>
      </c>
      <c r="AV5981" s="1" t="s">
        <v>2471</v>
      </c>
    </row>
    <row r="5982" spans="1:50" x14ac:dyDescent="0.35">
      <c r="A5982" s="1" t="s">
        <v>19204</v>
      </c>
      <c r="B5982" s="1" t="s">
        <v>18287</v>
      </c>
      <c r="C5982" s="1" t="s">
        <v>41</v>
      </c>
      <c r="D5982">
        <v>56</v>
      </c>
      <c r="E5982" s="1" t="s">
        <v>65</v>
      </c>
      <c r="F5982" s="1" t="s">
        <v>72</v>
      </c>
      <c r="G5982" s="1" t="s">
        <v>98</v>
      </c>
      <c r="H5982" s="1" t="s">
        <v>79</v>
      </c>
      <c r="I5982" s="1" t="s">
        <v>74</v>
      </c>
      <c r="J5982" s="1" t="s">
        <v>47</v>
      </c>
      <c r="K5982" s="1" t="s">
        <v>49</v>
      </c>
      <c r="L5982" s="1" t="s">
        <v>48</v>
      </c>
      <c r="M5982" s="1" t="s">
        <v>48</v>
      </c>
      <c r="N5982" s="1" t="s">
        <v>48</v>
      </c>
      <c r="O5982" s="1" t="s">
        <v>48</v>
      </c>
      <c r="P5982" s="1" t="s">
        <v>48</v>
      </c>
      <c r="Q5982" s="1" t="s">
        <v>48</v>
      </c>
      <c r="R5982" s="1" t="s">
        <v>48</v>
      </c>
      <c r="S5982" s="1" t="s">
        <v>48</v>
      </c>
      <c r="T5982" s="1" t="s">
        <v>49</v>
      </c>
      <c r="U5982" s="1" t="s">
        <v>48</v>
      </c>
      <c r="V5982" s="1" t="s">
        <v>48</v>
      </c>
      <c r="W5982" s="1" t="s">
        <v>48</v>
      </c>
      <c r="X5982" s="1" t="s">
        <v>116</v>
      </c>
      <c r="Y5982" s="1" t="s">
        <v>2472</v>
      </c>
      <c r="Z5982" s="1" t="s">
        <v>2473</v>
      </c>
      <c r="AA5982" s="1" t="s">
        <v>2473</v>
      </c>
      <c r="AC5982" s="1" t="s">
        <v>120</v>
      </c>
      <c r="AD5982" s="1" t="s">
        <v>5712</v>
      </c>
      <c r="AK5982" s="1" t="s">
        <v>77</v>
      </c>
      <c r="AN5982" s="1" t="s">
        <v>5712</v>
      </c>
      <c r="AP5982" s="1" t="s">
        <v>5712</v>
      </c>
      <c r="AR5982" s="1" t="s">
        <v>5712</v>
      </c>
      <c r="AT5982" s="1" t="s">
        <v>5712</v>
      </c>
      <c r="AV5982" s="1" t="s">
        <v>2474</v>
      </c>
    </row>
    <row r="5983" spans="1:50" x14ac:dyDescent="0.35">
      <c r="A5983" s="1" t="s">
        <v>19205</v>
      </c>
      <c r="B5983" s="1" t="s">
        <v>18287</v>
      </c>
      <c r="C5983" s="1" t="s">
        <v>41</v>
      </c>
      <c r="D5983">
        <v>56</v>
      </c>
      <c r="E5983" s="1" t="s">
        <v>65</v>
      </c>
      <c r="F5983" s="1" t="s">
        <v>66</v>
      </c>
      <c r="G5983" s="1" t="s">
        <v>2152</v>
      </c>
      <c r="H5983" s="1" t="s">
        <v>79</v>
      </c>
      <c r="I5983" s="1" t="s">
        <v>68</v>
      </c>
      <c r="J5983" s="1" t="s">
        <v>47</v>
      </c>
      <c r="K5983" s="1" t="s">
        <v>48</v>
      </c>
      <c r="L5983" s="1" t="s">
        <v>49</v>
      </c>
      <c r="M5983" s="1" t="s">
        <v>48</v>
      </c>
      <c r="N5983" s="1" t="s">
        <v>48</v>
      </c>
      <c r="O5983" s="1" t="s">
        <v>48</v>
      </c>
      <c r="P5983" s="1" t="s">
        <v>48</v>
      </c>
      <c r="Q5983" s="1" t="s">
        <v>48</v>
      </c>
      <c r="R5983" s="1" t="s">
        <v>48</v>
      </c>
      <c r="S5983" s="1" t="s">
        <v>48</v>
      </c>
      <c r="T5983" s="1" t="s">
        <v>48</v>
      </c>
      <c r="U5983" s="1" t="s">
        <v>48</v>
      </c>
      <c r="V5983" s="1" t="s">
        <v>48</v>
      </c>
      <c r="W5983" s="1" t="s">
        <v>48</v>
      </c>
      <c r="X5983" s="1" t="s">
        <v>62</v>
      </c>
      <c r="AC5983" s="1" t="s">
        <v>5712</v>
      </c>
      <c r="AD5983" s="1" t="s">
        <v>5712</v>
      </c>
      <c r="AK5983" s="1" t="s">
        <v>55</v>
      </c>
      <c r="AN5983" s="1" t="s">
        <v>5712</v>
      </c>
      <c r="AP5983" s="1" t="s">
        <v>5712</v>
      </c>
      <c r="AR5983" s="1" t="s">
        <v>5712</v>
      </c>
      <c r="AT5983" s="1" t="s">
        <v>5712</v>
      </c>
      <c r="AV5983" s="1" t="s">
        <v>2475</v>
      </c>
    </row>
    <row r="5984" spans="1:50" x14ac:dyDescent="0.35">
      <c r="A5984" s="1" t="s">
        <v>19206</v>
      </c>
      <c r="B5984" s="1" t="s">
        <v>18287</v>
      </c>
      <c r="C5984" s="1" t="s">
        <v>71</v>
      </c>
      <c r="D5984">
        <v>62</v>
      </c>
      <c r="E5984" s="1" t="s">
        <v>65</v>
      </c>
      <c r="F5984" s="1" t="s">
        <v>66</v>
      </c>
      <c r="G5984" s="1" t="s">
        <v>59</v>
      </c>
      <c r="H5984" s="1" t="s">
        <v>67</v>
      </c>
      <c r="I5984" s="1" t="s">
        <v>68</v>
      </c>
      <c r="J5984" s="1" t="s">
        <v>47</v>
      </c>
      <c r="K5984" s="1" t="s">
        <v>49</v>
      </c>
      <c r="L5984" s="1" t="s">
        <v>48</v>
      </c>
      <c r="M5984" s="1" t="s">
        <v>48</v>
      </c>
      <c r="N5984" s="1" t="s">
        <v>48</v>
      </c>
      <c r="O5984" s="1" t="s">
        <v>48</v>
      </c>
      <c r="P5984" s="1" t="s">
        <v>48</v>
      </c>
      <c r="Q5984" s="1" t="s">
        <v>48</v>
      </c>
      <c r="R5984" s="1" t="s">
        <v>48</v>
      </c>
      <c r="S5984" s="1" t="s">
        <v>48</v>
      </c>
      <c r="T5984" s="1" t="s">
        <v>49</v>
      </c>
      <c r="U5984" s="1" t="s">
        <v>48</v>
      </c>
      <c r="V5984" s="1" t="s">
        <v>48</v>
      </c>
      <c r="W5984" s="1" t="s">
        <v>48</v>
      </c>
      <c r="X5984" s="1" t="s">
        <v>145</v>
      </c>
      <c r="Y5984" s="1" t="s">
        <v>2476</v>
      </c>
      <c r="Z5984" s="1" t="s">
        <v>2477</v>
      </c>
      <c r="AA5984" s="1" t="s">
        <v>2477</v>
      </c>
      <c r="AC5984" s="1" t="s">
        <v>94</v>
      </c>
      <c r="AD5984" s="1" t="s">
        <v>5712</v>
      </c>
      <c r="AK5984" s="1" t="s">
        <v>101</v>
      </c>
      <c r="AN5984" s="1" t="s">
        <v>5712</v>
      </c>
      <c r="AP5984" s="1" t="s">
        <v>5712</v>
      </c>
      <c r="AR5984" s="1" t="s">
        <v>5712</v>
      </c>
      <c r="AT5984" s="1" t="s">
        <v>5712</v>
      </c>
      <c r="AV5984" s="1" t="s">
        <v>2478</v>
      </c>
    </row>
    <row r="5985" spans="1:48" x14ac:dyDescent="0.35">
      <c r="A5985" s="1" t="s">
        <v>19207</v>
      </c>
      <c r="B5985" s="1" t="s">
        <v>18287</v>
      </c>
      <c r="C5985" s="1" t="s">
        <v>71</v>
      </c>
      <c r="D5985">
        <v>52</v>
      </c>
      <c r="E5985" s="1" t="s">
        <v>42</v>
      </c>
      <c r="F5985" s="1" t="s">
        <v>66</v>
      </c>
      <c r="G5985" s="1" t="s">
        <v>59</v>
      </c>
      <c r="H5985" s="1" t="s">
        <v>45</v>
      </c>
      <c r="I5985" s="1" t="s">
        <v>113</v>
      </c>
      <c r="J5985" s="1" t="s">
        <v>80</v>
      </c>
      <c r="K5985" s="1" t="s">
        <v>48</v>
      </c>
      <c r="L5985" s="1" t="s">
        <v>48</v>
      </c>
      <c r="M5985" s="1" t="s">
        <v>48</v>
      </c>
      <c r="N5985" s="1" t="s">
        <v>48</v>
      </c>
      <c r="O5985" s="1" t="s">
        <v>48</v>
      </c>
      <c r="P5985" s="1" t="s">
        <v>48</v>
      </c>
      <c r="Q5985" s="1" t="s">
        <v>48</v>
      </c>
      <c r="R5985" s="1" t="s">
        <v>48</v>
      </c>
      <c r="S5985" s="1" t="s">
        <v>48</v>
      </c>
      <c r="T5985" s="1" t="s">
        <v>48</v>
      </c>
      <c r="U5985" s="1" t="s">
        <v>49</v>
      </c>
      <c r="V5985" s="1" t="s">
        <v>48</v>
      </c>
      <c r="W5985" s="1" t="s">
        <v>48</v>
      </c>
      <c r="X5985" s="1" t="s">
        <v>145</v>
      </c>
      <c r="Y5985" s="1" t="s">
        <v>2479</v>
      </c>
      <c r="Z5985" s="1" t="s">
        <v>2480</v>
      </c>
      <c r="AA5985" s="1" t="s">
        <v>2480</v>
      </c>
      <c r="AC5985" s="1" t="s">
        <v>94</v>
      </c>
      <c r="AD5985" s="1" t="s">
        <v>5712</v>
      </c>
      <c r="AK5985" s="1" t="s">
        <v>101</v>
      </c>
      <c r="AN5985" s="1" t="s">
        <v>131</v>
      </c>
      <c r="AO5985" s="1" t="s">
        <v>2481</v>
      </c>
      <c r="AP5985" s="1" t="s">
        <v>131</v>
      </c>
      <c r="AQ5985" s="1" t="s">
        <v>2482</v>
      </c>
      <c r="AR5985" s="1" t="s">
        <v>82</v>
      </c>
      <c r="AS5985" s="1" t="s">
        <v>2483</v>
      </c>
      <c r="AT5985" s="1" t="s">
        <v>5712</v>
      </c>
      <c r="AV5985" s="1" t="s">
        <v>2484</v>
      </c>
    </row>
    <row r="5986" spans="1:48" x14ac:dyDescent="0.35">
      <c r="A5986" s="1" t="s">
        <v>19208</v>
      </c>
      <c r="B5986" s="1" t="s">
        <v>18287</v>
      </c>
      <c r="C5986" s="1" t="s">
        <v>71</v>
      </c>
      <c r="D5986">
        <v>61</v>
      </c>
      <c r="E5986" s="1" t="s">
        <v>65</v>
      </c>
      <c r="F5986" s="1" t="s">
        <v>66</v>
      </c>
      <c r="G5986" s="1" t="s">
        <v>44</v>
      </c>
      <c r="H5986" s="1" t="s">
        <v>67</v>
      </c>
      <c r="I5986" s="1" t="s">
        <v>68</v>
      </c>
      <c r="J5986" s="1" t="s">
        <v>47</v>
      </c>
      <c r="K5986" s="1" t="s">
        <v>49</v>
      </c>
      <c r="L5986" s="1" t="s">
        <v>48</v>
      </c>
      <c r="M5986" s="1" t="s">
        <v>48</v>
      </c>
      <c r="N5986" s="1" t="s">
        <v>48</v>
      </c>
      <c r="O5986" s="1" t="s">
        <v>48</v>
      </c>
      <c r="P5986" s="1" t="s">
        <v>48</v>
      </c>
      <c r="Q5986" s="1" t="s">
        <v>48</v>
      </c>
      <c r="R5986" s="1" t="s">
        <v>48</v>
      </c>
      <c r="S5986" s="1" t="s">
        <v>48</v>
      </c>
      <c r="T5986" s="1" t="s">
        <v>49</v>
      </c>
      <c r="U5986" s="1" t="s">
        <v>48</v>
      </c>
      <c r="V5986" s="1" t="s">
        <v>48</v>
      </c>
      <c r="W5986" s="1" t="s">
        <v>48</v>
      </c>
      <c r="X5986" s="1" t="s">
        <v>75</v>
      </c>
      <c r="Y5986" s="1" t="s">
        <v>2485</v>
      </c>
      <c r="AC5986" s="1" t="s">
        <v>5712</v>
      </c>
      <c r="AD5986" s="1" t="s">
        <v>5712</v>
      </c>
      <c r="AK5986" s="1" t="s">
        <v>55</v>
      </c>
      <c r="AN5986" s="1" t="s">
        <v>5712</v>
      </c>
      <c r="AP5986" s="1" t="s">
        <v>131</v>
      </c>
      <c r="AQ5986" s="1" t="s">
        <v>2486</v>
      </c>
      <c r="AR5986" s="1" t="s">
        <v>87</v>
      </c>
      <c r="AS5986" s="1" t="s">
        <v>2487</v>
      </c>
      <c r="AT5986" s="1" t="s">
        <v>5712</v>
      </c>
      <c r="AV5986" s="1" t="s">
        <v>2488</v>
      </c>
    </row>
    <row r="5987" spans="1:48" x14ac:dyDescent="0.35">
      <c r="A5987" s="1" t="s">
        <v>19209</v>
      </c>
      <c r="B5987" s="1" t="s">
        <v>18287</v>
      </c>
      <c r="C5987" s="1" t="s">
        <v>71</v>
      </c>
      <c r="D5987">
        <v>37</v>
      </c>
      <c r="E5987" s="1" t="s">
        <v>42</v>
      </c>
      <c r="F5987" s="1" t="s">
        <v>107</v>
      </c>
      <c r="G5987" s="1" t="s">
        <v>98</v>
      </c>
      <c r="H5987" s="1" t="s">
        <v>45</v>
      </c>
      <c r="I5987" s="1" t="s">
        <v>113</v>
      </c>
      <c r="J5987" s="1" t="s">
        <v>80</v>
      </c>
      <c r="K5987" s="1" t="s">
        <v>48</v>
      </c>
      <c r="L5987" s="1" t="s">
        <v>48</v>
      </c>
      <c r="M5987" s="1" t="s">
        <v>48</v>
      </c>
      <c r="N5987" s="1" t="s">
        <v>48</v>
      </c>
      <c r="O5987" s="1" t="s">
        <v>48</v>
      </c>
      <c r="P5987" s="1" t="s">
        <v>48</v>
      </c>
      <c r="Q5987" s="1" t="s">
        <v>48</v>
      </c>
      <c r="R5987" s="1" t="s">
        <v>48</v>
      </c>
      <c r="S5987" s="1" t="s">
        <v>48</v>
      </c>
      <c r="T5987" s="1" t="s">
        <v>48</v>
      </c>
      <c r="U5987" s="1" t="s">
        <v>48</v>
      </c>
      <c r="V5987" s="1" t="s">
        <v>49</v>
      </c>
      <c r="W5987" s="1" t="s">
        <v>48</v>
      </c>
      <c r="X5987" s="1" t="s">
        <v>62</v>
      </c>
      <c r="Z5987" s="1" t="s">
        <v>2489</v>
      </c>
      <c r="AA5987" s="1" t="s">
        <v>2489</v>
      </c>
      <c r="AC5987" s="1" t="s">
        <v>120</v>
      </c>
      <c r="AD5987" s="1" t="s">
        <v>5712</v>
      </c>
      <c r="AK5987" s="1" t="s">
        <v>101</v>
      </c>
      <c r="AN5987" s="1" t="s">
        <v>131</v>
      </c>
      <c r="AO5987" s="1" t="s">
        <v>2490</v>
      </c>
      <c r="AP5987" s="1" t="s">
        <v>131</v>
      </c>
      <c r="AQ5987" s="1" t="s">
        <v>2491</v>
      </c>
      <c r="AR5987" s="1" t="s">
        <v>82</v>
      </c>
      <c r="AS5987" s="1" t="s">
        <v>2492</v>
      </c>
      <c r="AT5987" s="1" t="s">
        <v>5712</v>
      </c>
      <c r="AV5987" s="1" t="s">
        <v>2493</v>
      </c>
    </row>
    <row r="5988" spans="1:48" x14ac:dyDescent="0.35">
      <c r="A5988" s="1" t="s">
        <v>19210</v>
      </c>
      <c r="B5988" s="1" t="s">
        <v>18287</v>
      </c>
      <c r="C5988" s="1" t="s">
        <v>71</v>
      </c>
      <c r="D5988">
        <v>70</v>
      </c>
      <c r="E5988" s="1" t="s">
        <v>65</v>
      </c>
      <c r="F5988" s="1" t="s">
        <v>66</v>
      </c>
      <c r="G5988" s="1" t="s">
        <v>85</v>
      </c>
      <c r="H5988" s="1" t="s">
        <v>45</v>
      </c>
      <c r="I5988" s="1" t="s">
        <v>113</v>
      </c>
      <c r="J5988" s="1" t="s">
        <v>47</v>
      </c>
      <c r="K5988" s="1" t="s">
        <v>48</v>
      </c>
      <c r="L5988" s="1" t="s">
        <v>49</v>
      </c>
      <c r="M5988" s="1" t="s">
        <v>48</v>
      </c>
      <c r="N5988" s="1" t="s">
        <v>48</v>
      </c>
      <c r="O5988" s="1" t="s">
        <v>48</v>
      </c>
      <c r="P5988" s="1" t="s">
        <v>48</v>
      </c>
      <c r="Q5988" s="1" t="s">
        <v>48</v>
      </c>
      <c r="R5988" s="1" t="s">
        <v>48</v>
      </c>
      <c r="S5988" s="1" t="s">
        <v>48</v>
      </c>
      <c r="T5988" s="1" t="s">
        <v>48</v>
      </c>
      <c r="U5988" s="1" t="s">
        <v>48</v>
      </c>
      <c r="V5988" s="1" t="s">
        <v>48</v>
      </c>
      <c r="W5988" s="1" t="s">
        <v>48</v>
      </c>
      <c r="X5988" s="1" t="s">
        <v>62</v>
      </c>
      <c r="AC5988" s="1" t="s">
        <v>5712</v>
      </c>
      <c r="AD5988" s="1" t="s">
        <v>5712</v>
      </c>
      <c r="AK5988" s="1" t="s">
        <v>55</v>
      </c>
      <c r="AN5988" s="1" t="s">
        <v>5712</v>
      </c>
      <c r="AP5988" s="1" t="s">
        <v>5712</v>
      </c>
      <c r="AR5988" s="1" t="s">
        <v>5712</v>
      </c>
      <c r="AT5988" s="1" t="s">
        <v>5712</v>
      </c>
      <c r="AV5988" s="1" t="s">
        <v>2494</v>
      </c>
    </row>
    <row r="5989" spans="1:48" x14ac:dyDescent="0.35">
      <c r="A5989" s="1" t="s">
        <v>19211</v>
      </c>
      <c r="B5989" s="1" t="s">
        <v>18287</v>
      </c>
      <c r="C5989" s="1" t="s">
        <v>71</v>
      </c>
      <c r="D5989">
        <v>76</v>
      </c>
      <c r="E5989" s="1" t="s">
        <v>65</v>
      </c>
      <c r="F5989" s="1" t="s">
        <v>66</v>
      </c>
      <c r="G5989" s="1" t="s">
        <v>73</v>
      </c>
      <c r="H5989" s="1" t="s">
        <v>67</v>
      </c>
      <c r="I5989" s="1" t="s">
        <v>110</v>
      </c>
      <c r="J5989" s="1" t="s">
        <v>47</v>
      </c>
      <c r="K5989" s="1" t="s">
        <v>48</v>
      </c>
      <c r="L5989" s="1" t="s">
        <v>48</v>
      </c>
      <c r="M5989" s="1" t="s">
        <v>49</v>
      </c>
      <c r="N5989" s="1" t="s">
        <v>48</v>
      </c>
      <c r="O5989" s="1" t="s">
        <v>48</v>
      </c>
      <c r="P5989" s="1" t="s">
        <v>48</v>
      </c>
      <c r="Q5989" s="1" t="s">
        <v>48</v>
      </c>
      <c r="R5989" s="1" t="s">
        <v>48</v>
      </c>
      <c r="S5989" s="1" t="s">
        <v>48</v>
      </c>
      <c r="T5989" s="1" t="s">
        <v>48</v>
      </c>
      <c r="U5989" s="1" t="s">
        <v>48</v>
      </c>
      <c r="V5989" s="1" t="s">
        <v>48</v>
      </c>
      <c r="W5989" s="1" t="s">
        <v>48</v>
      </c>
      <c r="X5989" s="1" t="s">
        <v>62</v>
      </c>
      <c r="Z5989" s="1" t="s">
        <v>2495</v>
      </c>
      <c r="AA5989" s="1" t="s">
        <v>2495</v>
      </c>
      <c r="AC5989" s="1" t="s">
        <v>103</v>
      </c>
      <c r="AD5989" s="1" t="s">
        <v>5712</v>
      </c>
      <c r="AK5989" s="1" t="s">
        <v>77</v>
      </c>
      <c r="AN5989" s="1" t="s">
        <v>5712</v>
      </c>
      <c r="AP5989" s="1" t="s">
        <v>5712</v>
      </c>
      <c r="AR5989" s="1" t="s">
        <v>5712</v>
      </c>
      <c r="AT5989" s="1" t="s">
        <v>5712</v>
      </c>
      <c r="AV5989" s="1" t="s">
        <v>1080</v>
      </c>
    </row>
    <row r="5990" spans="1:48" x14ac:dyDescent="0.35">
      <c r="A5990" s="1" t="s">
        <v>19212</v>
      </c>
      <c r="B5990" s="1" t="s">
        <v>18287</v>
      </c>
      <c r="C5990" s="1" t="s">
        <v>71</v>
      </c>
      <c r="D5990">
        <v>54</v>
      </c>
      <c r="E5990" s="1" t="s">
        <v>42</v>
      </c>
      <c r="F5990" s="1" t="s">
        <v>66</v>
      </c>
      <c r="G5990" s="1" t="s">
        <v>59</v>
      </c>
      <c r="H5990" s="1" t="s">
        <v>45</v>
      </c>
      <c r="I5990" s="1" t="s">
        <v>61</v>
      </c>
      <c r="J5990" s="1" t="s">
        <v>47</v>
      </c>
      <c r="K5990" s="1" t="s">
        <v>48</v>
      </c>
      <c r="L5990" s="1" t="s">
        <v>48</v>
      </c>
      <c r="M5990" s="1" t="s">
        <v>49</v>
      </c>
      <c r="N5990" s="1" t="s">
        <v>48</v>
      </c>
      <c r="O5990" s="1" t="s">
        <v>48</v>
      </c>
      <c r="P5990" s="1" t="s">
        <v>48</v>
      </c>
      <c r="Q5990" s="1" t="s">
        <v>48</v>
      </c>
      <c r="R5990" s="1" t="s">
        <v>48</v>
      </c>
      <c r="S5990" s="1" t="s">
        <v>48</v>
      </c>
      <c r="T5990" s="1" t="s">
        <v>48</v>
      </c>
      <c r="U5990" s="1" t="s">
        <v>48</v>
      </c>
      <c r="V5990" s="1" t="s">
        <v>48</v>
      </c>
      <c r="W5990" s="1" t="s">
        <v>48</v>
      </c>
      <c r="X5990" s="1" t="s">
        <v>62</v>
      </c>
      <c r="Z5990" s="1" t="s">
        <v>2496</v>
      </c>
      <c r="AA5990" s="1" t="s">
        <v>2496</v>
      </c>
      <c r="AC5990" s="1" t="s">
        <v>129</v>
      </c>
      <c r="AD5990" s="1" t="s">
        <v>5712</v>
      </c>
      <c r="AK5990" s="1" t="s">
        <v>55</v>
      </c>
      <c r="AN5990" s="1" t="s">
        <v>5712</v>
      </c>
      <c r="AP5990" s="1" t="s">
        <v>5712</v>
      </c>
      <c r="AR5990" s="1" t="s">
        <v>5712</v>
      </c>
      <c r="AT5990" s="1" t="s">
        <v>5712</v>
      </c>
      <c r="AV5990" s="1" t="s">
        <v>2497</v>
      </c>
    </row>
    <row r="5991" spans="1:48" x14ac:dyDescent="0.35">
      <c r="A5991" s="1" t="s">
        <v>19213</v>
      </c>
      <c r="B5991" s="1" t="s">
        <v>18287</v>
      </c>
      <c r="C5991" s="1" t="s">
        <v>71</v>
      </c>
      <c r="D5991">
        <v>94</v>
      </c>
      <c r="E5991" s="1" t="s">
        <v>65</v>
      </c>
      <c r="F5991" s="1" t="s">
        <v>66</v>
      </c>
      <c r="G5991" s="1" t="s">
        <v>44</v>
      </c>
      <c r="H5991" s="1" t="s">
        <v>67</v>
      </c>
      <c r="I5991" s="1" t="s">
        <v>125</v>
      </c>
      <c r="J5991" s="1" t="s">
        <v>47</v>
      </c>
      <c r="K5991" s="1" t="s">
        <v>48</v>
      </c>
      <c r="L5991" s="1" t="s">
        <v>48</v>
      </c>
      <c r="M5991" s="1" t="s">
        <v>48</v>
      </c>
      <c r="N5991" s="1" t="s">
        <v>48</v>
      </c>
      <c r="O5991" s="1" t="s">
        <v>48</v>
      </c>
      <c r="P5991" s="1" t="s">
        <v>48</v>
      </c>
      <c r="Q5991" s="1" t="s">
        <v>49</v>
      </c>
      <c r="R5991" s="1" t="s">
        <v>48</v>
      </c>
      <c r="S5991" s="1" t="s">
        <v>48</v>
      </c>
      <c r="T5991" s="1" t="s">
        <v>48</v>
      </c>
      <c r="U5991" s="1" t="s">
        <v>48</v>
      </c>
      <c r="V5991" s="1" t="s">
        <v>48</v>
      </c>
      <c r="W5991" s="1" t="s">
        <v>48</v>
      </c>
      <c r="X5991" s="1" t="s">
        <v>116</v>
      </c>
      <c r="Y5991" s="1" t="s">
        <v>2498</v>
      </c>
      <c r="AC5991" s="1" t="s">
        <v>5712</v>
      </c>
      <c r="AD5991" s="1" t="s">
        <v>5712</v>
      </c>
      <c r="AK5991" s="1" t="s">
        <v>63</v>
      </c>
      <c r="AN5991" s="1" t="s">
        <v>5712</v>
      </c>
      <c r="AP5991" s="1" t="s">
        <v>5712</v>
      </c>
      <c r="AR5991" s="1" t="s">
        <v>5712</v>
      </c>
      <c r="AT5991" s="1" t="s">
        <v>5712</v>
      </c>
      <c r="AV5991" s="1" t="s">
        <v>2499</v>
      </c>
    </row>
    <row r="5992" spans="1:48" x14ac:dyDescent="0.35">
      <c r="A5992" s="1" t="s">
        <v>19214</v>
      </c>
      <c r="B5992" s="1" t="s">
        <v>18287</v>
      </c>
      <c r="C5992" s="1" t="s">
        <v>71</v>
      </c>
      <c r="D5992">
        <v>24</v>
      </c>
      <c r="E5992" s="1" t="s">
        <v>57</v>
      </c>
      <c r="F5992" s="1" t="s">
        <v>58</v>
      </c>
      <c r="G5992" s="1" t="s">
        <v>98</v>
      </c>
      <c r="H5992" s="1" t="s">
        <v>60</v>
      </c>
      <c r="I5992" s="1" t="s">
        <v>68</v>
      </c>
      <c r="J5992" s="1" t="s">
        <v>80</v>
      </c>
      <c r="K5992" s="1" t="s">
        <v>48</v>
      </c>
      <c r="L5992" s="1" t="s">
        <v>48</v>
      </c>
      <c r="M5992" s="1" t="s">
        <v>48</v>
      </c>
      <c r="N5992" s="1" t="s">
        <v>48</v>
      </c>
      <c r="O5992" s="1" t="s">
        <v>48</v>
      </c>
      <c r="P5992" s="1" t="s">
        <v>48</v>
      </c>
      <c r="Q5992" s="1" t="s">
        <v>48</v>
      </c>
      <c r="R5992" s="1" t="s">
        <v>48</v>
      </c>
      <c r="S5992" s="1" t="s">
        <v>48</v>
      </c>
      <c r="T5992" s="1" t="s">
        <v>48</v>
      </c>
      <c r="U5992" s="1" t="s">
        <v>48</v>
      </c>
      <c r="V5992" s="1" t="s">
        <v>48</v>
      </c>
      <c r="W5992" s="1" t="s">
        <v>49</v>
      </c>
      <c r="X5992" s="1" t="s">
        <v>51</v>
      </c>
      <c r="Y5992" s="1" t="s">
        <v>2500</v>
      </c>
      <c r="Z5992" s="1" t="s">
        <v>2501</v>
      </c>
      <c r="AA5992" s="1" t="s">
        <v>2501</v>
      </c>
      <c r="AC5992" s="1" t="s">
        <v>120</v>
      </c>
      <c r="AD5992" s="1" t="s">
        <v>5712</v>
      </c>
      <c r="AK5992" s="1" t="s">
        <v>55</v>
      </c>
      <c r="AN5992" s="1" t="s">
        <v>5712</v>
      </c>
      <c r="AP5992" s="1" t="s">
        <v>5712</v>
      </c>
      <c r="AR5992" s="1" t="s">
        <v>5712</v>
      </c>
      <c r="AT5992" s="1" t="s">
        <v>5712</v>
      </c>
      <c r="AV5992" s="1" t="s">
        <v>2502</v>
      </c>
    </row>
    <row r="5993" spans="1:48" x14ac:dyDescent="0.35">
      <c r="A5993" s="1" t="s">
        <v>19215</v>
      </c>
      <c r="B5993" s="1" t="s">
        <v>18287</v>
      </c>
      <c r="C5993" s="1" t="s">
        <v>41</v>
      </c>
      <c r="D5993">
        <v>69</v>
      </c>
      <c r="E5993" s="1" t="s">
        <v>65</v>
      </c>
      <c r="F5993" s="1" t="s">
        <v>66</v>
      </c>
      <c r="G5993" s="1" t="s">
        <v>73</v>
      </c>
      <c r="H5993" s="1" t="s">
        <v>67</v>
      </c>
      <c r="I5993" s="1" t="s">
        <v>61</v>
      </c>
      <c r="J5993" s="1" t="s">
        <v>80</v>
      </c>
      <c r="K5993" s="1" t="s">
        <v>48</v>
      </c>
      <c r="L5993" s="1" t="s">
        <v>48</v>
      </c>
      <c r="M5993" s="1" t="s">
        <v>48</v>
      </c>
      <c r="N5993" s="1" t="s">
        <v>48</v>
      </c>
      <c r="O5993" s="1" t="s">
        <v>48</v>
      </c>
      <c r="P5993" s="1" t="s">
        <v>48</v>
      </c>
      <c r="Q5993" s="1" t="s">
        <v>48</v>
      </c>
      <c r="R5993" s="1" t="s">
        <v>48</v>
      </c>
      <c r="S5993" s="1" t="s">
        <v>48</v>
      </c>
      <c r="T5993" s="1" t="s">
        <v>49</v>
      </c>
      <c r="U5993" s="1" t="s">
        <v>48</v>
      </c>
      <c r="V5993" s="1" t="s">
        <v>48</v>
      </c>
      <c r="W5993" s="1" t="s">
        <v>48</v>
      </c>
      <c r="X5993" s="1" t="s">
        <v>62</v>
      </c>
      <c r="AC5993" s="1" t="s">
        <v>5712</v>
      </c>
      <c r="AD5993" s="1" t="s">
        <v>5712</v>
      </c>
      <c r="AK5993" s="1" t="s">
        <v>63</v>
      </c>
      <c r="AN5993" s="1" t="s">
        <v>5712</v>
      </c>
      <c r="AP5993" s="1" t="s">
        <v>5712</v>
      </c>
      <c r="AR5993" s="1" t="s">
        <v>5712</v>
      </c>
      <c r="AT5993" s="1" t="s">
        <v>5712</v>
      </c>
      <c r="AV5993" s="1" t="s">
        <v>2503</v>
      </c>
    </row>
    <row r="5994" spans="1:48" x14ac:dyDescent="0.35">
      <c r="A5994" s="1" t="s">
        <v>19216</v>
      </c>
      <c r="B5994" s="1" t="s">
        <v>18287</v>
      </c>
      <c r="C5994" s="1" t="s">
        <v>41</v>
      </c>
      <c r="D5994">
        <v>48</v>
      </c>
      <c r="E5994" s="1" t="s">
        <v>42</v>
      </c>
      <c r="F5994" s="1" t="s">
        <v>107</v>
      </c>
      <c r="G5994" s="1" t="s">
        <v>98</v>
      </c>
      <c r="H5994" s="1" t="s">
        <v>144</v>
      </c>
      <c r="I5994" s="1" t="s">
        <v>110</v>
      </c>
      <c r="J5994" s="1" t="s">
        <v>80</v>
      </c>
      <c r="K5994" s="1" t="s">
        <v>48</v>
      </c>
      <c r="L5994" s="1" t="s">
        <v>48</v>
      </c>
      <c r="M5994" s="1" t="s">
        <v>48</v>
      </c>
      <c r="N5994" s="1" t="s">
        <v>48</v>
      </c>
      <c r="O5994" s="1" t="s">
        <v>48</v>
      </c>
      <c r="P5994" s="1" t="s">
        <v>48</v>
      </c>
      <c r="Q5994" s="1" t="s">
        <v>48</v>
      </c>
      <c r="R5994" s="1" t="s">
        <v>48</v>
      </c>
      <c r="S5994" s="1" t="s">
        <v>48</v>
      </c>
      <c r="T5994" s="1" t="s">
        <v>49</v>
      </c>
      <c r="U5994" s="1" t="s">
        <v>48</v>
      </c>
      <c r="V5994" s="1" t="s">
        <v>48</v>
      </c>
      <c r="W5994" s="1" t="s">
        <v>48</v>
      </c>
      <c r="X5994" s="1" t="s">
        <v>62</v>
      </c>
      <c r="AC5994" s="1" t="s">
        <v>5712</v>
      </c>
      <c r="AD5994" s="1" t="s">
        <v>5712</v>
      </c>
      <c r="AK5994" s="1" t="s">
        <v>55</v>
      </c>
      <c r="AN5994" s="1" t="s">
        <v>5712</v>
      </c>
      <c r="AP5994" s="1" t="s">
        <v>131</v>
      </c>
      <c r="AQ5994" s="1" t="s">
        <v>2504</v>
      </c>
      <c r="AR5994" s="1" t="s">
        <v>87</v>
      </c>
      <c r="AS5994" s="1" t="s">
        <v>2505</v>
      </c>
      <c r="AT5994" s="1" t="s">
        <v>5712</v>
      </c>
      <c r="AV5994" s="1" t="s">
        <v>2506</v>
      </c>
    </row>
    <row r="5995" spans="1:48" x14ac:dyDescent="0.35">
      <c r="A5995" s="1" t="s">
        <v>19217</v>
      </c>
      <c r="B5995" s="1" t="s">
        <v>18287</v>
      </c>
      <c r="C5995" s="1" t="s">
        <v>41</v>
      </c>
      <c r="D5995">
        <v>90</v>
      </c>
      <c r="E5995" s="1" t="s">
        <v>65</v>
      </c>
      <c r="F5995" s="1" t="s">
        <v>66</v>
      </c>
      <c r="G5995" s="1" t="s">
        <v>59</v>
      </c>
      <c r="H5995" s="1" t="s">
        <v>79</v>
      </c>
      <c r="I5995" s="1" t="s">
        <v>61</v>
      </c>
      <c r="J5995" s="1" t="s">
        <v>80</v>
      </c>
      <c r="K5995" s="1" t="s">
        <v>48</v>
      </c>
      <c r="L5995" s="1" t="s">
        <v>48</v>
      </c>
      <c r="M5995" s="1" t="s">
        <v>48</v>
      </c>
      <c r="N5995" s="1" t="s">
        <v>48</v>
      </c>
      <c r="O5995" s="1" t="s">
        <v>48</v>
      </c>
      <c r="P5995" s="1" t="s">
        <v>48</v>
      </c>
      <c r="Q5995" s="1" t="s">
        <v>48</v>
      </c>
      <c r="R5995" s="1" t="s">
        <v>48</v>
      </c>
      <c r="S5995" s="1" t="s">
        <v>48</v>
      </c>
      <c r="T5995" s="1" t="s">
        <v>48</v>
      </c>
      <c r="U5995" s="1" t="s">
        <v>49</v>
      </c>
      <c r="V5995" s="1" t="s">
        <v>48</v>
      </c>
      <c r="W5995" s="1" t="s">
        <v>48</v>
      </c>
      <c r="X5995" s="1" t="s">
        <v>62</v>
      </c>
      <c r="Z5995" s="1" t="s">
        <v>2507</v>
      </c>
      <c r="AA5995" s="1" t="s">
        <v>2507</v>
      </c>
      <c r="AC5995" s="1" t="s">
        <v>53</v>
      </c>
      <c r="AD5995" s="1" t="s">
        <v>5712</v>
      </c>
      <c r="AK5995" s="1" t="s">
        <v>77</v>
      </c>
      <c r="AN5995" s="1" t="s">
        <v>5712</v>
      </c>
      <c r="AP5995" s="1" t="s">
        <v>5712</v>
      </c>
      <c r="AR5995" s="1" t="s">
        <v>5712</v>
      </c>
      <c r="AT5995" s="1" t="s">
        <v>5712</v>
      </c>
      <c r="AV5995" s="1" t="s">
        <v>105</v>
      </c>
    </row>
    <row r="5996" spans="1:48" x14ac:dyDescent="0.35">
      <c r="A5996" s="1" t="s">
        <v>19218</v>
      </c>
      <c r="B5996" s="1" t="s">
        <v>18287</v>
      </c>
      <c r="C5996" s="1" t="s">
        <v>71</v>
      </c>
      <c r="D5996">
        <v>56</v>
      </c>
      <c r="E5996" s="1" t="s">
        <v>65</v>
      </c>
      <c r="F5996" s="1" t="s">
        <v>66</v>
      </c>
      <c r="G5996" s="1" t="s">
        <v>98</v>
      </c>
      <c r="H5996" s="1" t="s">
        <v>67</v>
      </c>
      <c r="I5996" s="1" t="s">
        <v>61</v>
      </c>
      <c r="J5996" s="1" t="s">
        <v>47</v>
      </c>
      <c r="K5996" s="1" t="s">
        <v>48</v>
      </c>
      <c r="L5996" s="1" t="s">
        <v>48</v>
      </c>
      <c r="M5996" s="1" t="s">
        <v>49</v>
      </c>
      <c r="N5996" s="1" t="s">
        <v>48</v>
      </c>
      <c r="O5996" s="1" t="s">
        <v>48</v>
      </c>
      <c r="P5996" s="1" t="s">
        <v>48</v>
      </c>
      <c r="Q5996" s="1" t="s">
        <v>48</v>
      </c>
      <c r="R5996" s="1" t="s">
        <v>48</v>
      </c>
      <c r="S5996" s="1" t="s">
        <v>48</v>
      </c>
      <c r="T5996" s="1" t="s">
        <v>48</v>
      </c>
      <c r="U5996" s="1" t="s">
        <v>48</v>
      </c>
      <c r="V5996" s="1" t="s">
        <v>48</v>
      </c>
      <c r="W5996" s="1" t="s">
        <v>48</v>
      </c>
      <c r="X5996" s="1" t="s">
        <v>62</v>
      </c>
      <c r="Z5996" s="1" t="s">
        <v>2508</v>
      </c>
      <c r="AA5996" s="1" t="s">
        <v>2508</v>
      </c>
      <c r="AC5996" s="1" t="s">
        <v>103</v>
      </c>
      <c r="AD5996" s="1" t="s">
        <v>5712</v>
      </c>
      <c r="AK5996" s="1" t="s">
        <v>55</v>
      </c>
      <c r="AN5996" s="1" t="s">
        <v>5712</v>
      </c>
      <c r="AP5996" s="1" t="s">
        <v>81</v>
      </c>
      <c r="AR5996" s="1" t="s">
        <v>5712</v>
      </c>
      <c r="AT5996" s="1" t="s">
        <v>87</v>
      </c>
      <c r="AU5996" s="1" t="s">
        <v>2509</v>
      </c>
      <c r="AV5996" s="1" t="s">
        <v>2510</v>
      </c>
    </row>
    <row r="5997" spans="1:48" x14ac:dyDescent="0.35">
      <c r="A5997" s="1" t="s">
        <v>19219</v>
      </c>
      <c r="B5997" s="1" t="s">
        <v>18287</v>
      </c>
      <c r="C5997" s="1" t="s">
        <v>41</v>
      </c>
      <c r="D5997">
        <v>21</v>
      </c>
      <c r="E5997" s="1" t="s">
        <v>57</v>
      </c>
      <c r="F5997" s="1" t="s">
        <v>58</v>
      </c>
      <c r="G5997" s="1" t="s">
        <v>98</v>
      </c>
      <c r="H5997" s="1" t="s">
        <v>79</v>
      </c>
      <c r="I5997" s="1" t="s">
        <v>90</v>
      </c>
      <c r="J5997" s="1" t="s">
        <v>80</v>
      </c>
      <c r="K5997" s="1" t="s">
        <v>48</v>
      </c>
      <c r="L5997" s="1" t="s">
        <v>48</v>
      </c>
      <c r="M5997" s="1" t="s">
        <v>48</v>
      </c>
      <c r="N5997" s="1" t="s">
        <v>48</v>
      </c>
      <c r="O5997" s="1" t="s">
        <v>48</v>
      </c>
      <c r="P5997" s="1" t="s">
        <v>48</v>
      </c>
      <c r="Q5997" s="1" t="s">
        <v>48</v>
      </c>
      <c r="R5997" s="1" t="s">
        <v>48</v>
      </c>
      <c r="S5997" s="1" t="s">
        <v>48</v>
      </c>
      <c r="T5997" s="1" t="s">
        <v>48</v>
      </c>
      <c r="U5997" s="1" t="s">
        <v>49</v>
      </c>
      <c r="V5997" s="1" t="s">
        <v>48</v>
      </c>
      <c r="W5997" s="1" t="s">
        <v>48</v>
      </c>
      <c r="X5997" s="1" t="s">
        <v>62</v>
      </c>
      <c r="AC5997" s="1" t="s">
        <v>5712</v>
      </c>
      <c r="AD5997" s="1" t="s">
        <v>5712</v>
      </c>
      <c r="AK5997" s="1" t="s">
        <v>77</v>
      </c>
      <c r="AN5997" s="1" t="s">
        <v>5712</v>
      </c>
      <c r="AP5997" s="1" t="s">
        <v>5712</v>
      </c>
      <c r="AR5997" s="1" t="s">
        <v>5712</v>
      </c>
      <c r="AT5997" s="1" t="s">
        <v>5712</v>
      </c>
      <c r="AV5997" s="1" t="s">
        <v>2511</v>
      </c>
    </row>
    <row r="5998" spans="1:48" x14ac:dyDescent="0.35">
      <c r="A5998" s="1" t="s">
        <v>19220</v>
      </c>
      <c r="B5998" s="1" t="s">
        <v>18287</v>
      </c>
      <c r="C5998" s="1" t="s">
        <v>71</v>
      </c>
      <c r="D5998">
        <v>75</v>
      </c>
      <c r="E5998" s="1" t="s">
        <v>65</v>
      </c>
      <c r="F5998" s="1" t="s">
        <v>43</v>
      </c>
      <c r="G5998" s="1" t="s">
        <v>73</v>
      </c>
      <c r="H5998" s="1" t="s">
        <v>67</v>
      </c>
      <c r="I5998" s="1" t="s">
        <v>90</v>
      </c>
      <c r="J5998" s="1" t="s">
        <v>47</v>
      </c>
      <c r="K5998" s="1" t="s">
        <v>48</v>
      </c>
      <c r="L5998" s="1" t="s">
        <v>49</v>
      </c>
      <c r="M5998" s="1" t="s">
        <v>48</v>
      </c>
      <c r="N5998" s="1" t="s">
        <v>48</v>
      </c>
      <c r="O5998" s="1" t="s">
        <v>48</v>
      </c>
      <c r="P5998" s="1" t="s">
        <v>48</v>
      </c>
      <c r="Q5998" s="1" t="s">
        <v>48</v>
      </c>
      <c r="R5998" s="1" t="s">
        <v>48</v>
      </c>
      <c r="S5998" s="1" t="s">
        <v>48</v>
      </c>
      <c r="T5998" s="1" t="s">
        <v>48</v>
      </c>
      <c r="U5998" s="1" t="s">
        <v>48</v>
      </c>
      <c r="V5998" s="1" t="s">
        <v>48</v>
      </c>
      <c r="W5998" s="1" t="s">
        <v>48</v>
      </c>
      <c r="X5998" s="1" t="s">
        <v>116</v>
      </c>
      <c r="Y5998" s="1" t="s">
        <v>2512</v>
      </c>
      <c r="AC5998" s="1" t="s">
        <v>5712</v>
      </c>
      <c r="AD5998" s="1" t="s">
        <v>5712</v>
      </c>
      <c r="AK5998" s="1" t="s">
        <v>55</v>
      </c>
      <c r="AN5998" s="1" t="s">
        <v>5712</v>
      </c>
      <c r="AP5998" s="1" t="s">
        <v>5712</v>
      </c>
      <c r="AR5998" s="1" t="s">
        <v>5712</v>
      </c>
      <c r="AT5998" s="1" t="s">
        <v>5712</v>
      </c>
      <c r="AV5998" s="1" t="s">
        <v>2513</v>
      </c>
    </row>
    <row r="5999" spans="1:48" x14ac:dyDescent="0.35">
      <c r="A5999" s="1" t="s">
        <v>19221</v>
      </c>
      <c r="B5999" s="1" t="s">
        <v>18287</v>
      </c>
      <c r="C5999" s="1" t="s">
        <v>41</v>
      </c>
      <c r="D5999">
        <v>45</v>
      </c>
      <c r="E5999" s="1" t="s">
        <v>42</v>
      </c>
      <c r="F5999" s="1" t="s">
        <v>72</v>
      </c>
      <c r="G5999" s="1" t="s">
        <v>44</v>
      </c>
      <c r="H5999" s="1" t="s">
        <v>144</v>
      </c>
      <c r="I5999" s="1" t="s">
        <v>61</v>
      </c>
      <c r="J5999" s="1" t="s">
        <v>47</v>
      </c>
      <c r="K5999" s="1" t="s">
        <v>48</v>
      </c>
      <c r="L5999" s="1" t="s">
        <v>48</v>
      </c>
      <c r="M5999" s="1" t="s">
        <v>48</v>
      </c>
      <c r="N5999" s="1" t="s">
        <v>48</v>
      </c>
      <c r="O5999" s="1" t="s">
        <v>48</v>
      </c>
      <c r="P5999" s="1" t="s">
        <v>49</v>
      </c>
      <c r="Q5999" s="1" t="s">
        <v>48</v>
      </c>
      <c r="R5999" s="1" t="s">
        <v>48</v>
      </c>
      <c r="S5999" s="1" t="s">
        <v>48</v>
      </c>
      <c r="T5999" s="1" t="s">
        <v>48</v>
      </c>
      <c r="U5999" s="1" t="s">
        <v>48</v>
      </c>
      <c r="V5999" s="1" t="s">
        <v>48</v>
      </c>
      <c r="W5999" s="1" t="s">
        <v>48</v>
      </c>
      <c r="X5999" s="1" t="s">
        <v>62</v>
      </c>
      <c r="AC5999" s="1" t="s">
        <v>5712</v>
      </c>
      <c r="AD5999" s="1" t="s">
        <v>5712</v>
      </c>
      <c r="AK5999" s="1" t="s">
        <v>63</v>
      </c>
      <c r="AN5999" s="1" t="s">
        <v>81</v>
      </c>
      <c r="AP5999" s="1" t="s">
        <v>5712</v>
      </c>
      <c r="AR5999" s="1" t="s">
        <v>5712</v>
      </c>
      <c r="AT5999" s="1" t="s">
        <v>82</v>
      </c>
      <c r="AU5999" s="1" t="s">
        <v>2514</v>
      </c>
      <c r="AV5999" s="1" t="s">
        <v>2515</v>
      </c>
    </row>
    <row r="6000" spans="1:48" x14ac:dyDescent="0.35">
      <c r="A6000" s="1" t="s">
        <v>19222</v>
      </c>
      <c r="B6000" s="1" t="s">
        <v>18287</v>
      </c>
      <c r="C6000" s="1" t="s">
        <v>71</v>
      </c>
      <c r="D6000">
        <v>36</v>
      </c>
      <c r="E6000" s="1" t="s">
        <v>42</v>
      </c>
      <c r="F6000" s="1" t="s">
        <v>107</v>
      </c>
      <c r="G6000" s="1" t="s">
        <v>85</v>
      </c>
      <c r="H6000" s="1" t="s">
        <v>45</v>
      </c>
      <c r="I6000" s="1" t="s">
        <v>74</v>
      </c>
      <c r="J6000" s="1" t="s">
        <v>47</v>
      </c>
      <c r="K6000" s="1" t="s">
        <v>48</v>
      </c>
      <c r="L6000" s="1" t="s">
        <v>49</v>
      </c>
      <c r="M6000" s="1" t="s">
        <v>48</v>
      </c>
      <c r="N6000" s="1" t="s">
        <v>48</v>
      </c>
      <c r="O6000" s="1" t="s">
        <v>48</v>
      </c>
      <c r="P6000" s="1" t="s">
        <v>48</v>
      </c>
      <c r="Q6000" s="1" t="s">
        <v>48</v>
      </c>
      <c r="R6000" s="1" t="s">
        <v>48</v>
      </c>
      <c r="S6000" s="1" t="s">
        <v>48</v>
      </c>
      <c r="T6000" s="1" t="s">
        <v>48</v>
      </c>
      <c r="U6000" s="1" t="s">
        <v>48</v>
      </c>
      <c r="V6000" s="1" t="s">
        <v>48</v>
      </c>
      <c r="W6000" s="1" t="s">
        <v>48</v>
      </c>
      <c r="X6000" s="1" t="s">
        <v>116</v>
      </c>
      <c r="Y6000" s="1" t="s">
        <v>2516</v>
      </c>
      <c r="AC6000" s="1" t="s">
        <v>5712</v>
      </c>
      <c r="AD6000" s="1" t="s">
        <v>5712</v>
      </c>
      <c r="AK6000" s="1" t="s">
        <v>55</v>
      </c>
      <c r="AN6000" s="1" t="s">
        <v>5712</v>
      </c>
      <c r="AP6000" s="1" t="s">
        <v>5712</v>
      </c>
      <c r="AR6000" s="1" t="s">
        <v>5712</v>
      </c>
      <c r="AT6000" s="1" t="s">
        <v>5712</v>
      </c>
      <c r="AV6000" s="1" t="s">
        <v>2517</v>
      </c>
    </row>
    <row r="6001" spans="1:48" x14ac:dyDescent="0.35">
      <c r="A6001" s="1" t="s">
        <v>19223</v>
      </c>
      <c r="B6001" s="1" t="s">
        <v>18287</v>
      </c>
      <c r="C6001" s="1" t="s">
        <v>71</v>
      </c>
      <c r="D6001">
        <v>37</v>
      </c>
      <c r="E6001" s="1" t="s">
        <v>42</v>
      </c>
      <c r="F6001" s="1" t="s">
        <v>107</v>
      </c>
      <c r="G6001" s="1" t="s">
        <v>98</v>
      </c>
      <c r="H6001" s="1" t="s">
        <v>45</v>
      </c>
      <c r="I6001" s="1" t="s">
        <v>113</v>
      </c>
      <c r="J6001" s="1" t="s">
        <v>47</v>
      </c>
      <c r="K6001" s="1" t="s">
        <v>49</v>
      </c>
      <c r="L6001" s="1" t="s">
        <v>48</v>
      </c>
      <c r="M6001" s="1" t="s">
        <v>48</v>
      </c>
      <c r="N6001" s="1" t="s">
        <v>48</v>
      </c>
      <c r="O6001" s="1" t="s">
        <v>48</v>
      </c>
      <c r="P6001" s="1" t="s">
        <v>48</v>
      </c>
      <c r="Q6001" s="1" t="s">
        <v>48</v>
      </c>
      <c r="R6001" s="1" t="s">
        <v>48</v>
      </c>
      <c r="S6001" s="1" t="s">
        <v>48</v>
      </c>
      <c r="T6001" s="1" t="s">
        <v>49</v>
      </c>
      <c r="U6001" s="1" t="s">
        <v>48</v>
      </c>
      <c r="V6001" s="1" t="s">
        <v>48</v>
      </c>
      <c r="W6001" s="1" t="s">
        <v>48</v>
      </c>
      <c r="X6001" s="1" t="s">
        <v>75</v>
      </c>
      <c r="Y6001" s="1" t="s">
        <v>2518</v>
      </c>
      <c r="AC6001" s="1" t="s">
        <v>5712</v>
      </c>
      <c r="AD6001" s="1" t="s">
        <v>5712</v>
      </c>
      <c r="AK6001" s="1" t="s">
        <v>101</v>
      </c>
      <c r="AN6001" s="1" t="s">
        <v>81</v>
      </c>
      <c r="AP6001" s="1" t="s">
        <v>81</v>
      </c>
      <c r="AR6001" s="1" t="s">
        <v>5712</v>
      </c>
      <c r="AT6001" s="1" t="s">
        <v>82</v>
      </c>
      <c r="AU6001" s="1" t="s">
        <v>2519</v>
      </c>
      <c r="AV6001" s="1" t="s">
        <v>2520</v>
      </c>
    </row>
    <row r="6002" spans="1:48" x14ac:dyDescent="0.35">
      <c r="A6002" s="1" t="s">
        <v>19224</v>
      </c>
      <c r="B6002" s="1" t="s">
        <v>18287</v>
      </c>
      <c r="C6002" s="1" t="s">
        <v>41</v>
      </c>
      <c r="D6002">
        <v>38</v>
      </c>
      <c r="E6002" s="1" t="s">
        <v>42</v>
      </c>
      <c r="F6002" s="1" t="s">
        <v>107</v>
      </c>
      <c r="G6002" s="1" t="s">
        <v>98</v>
      </c>
      <c r="H6002" s="1" t="s">
        <v>45</v>
      </c>
      <c r="I6002" s="1" t="s">
        <v>99</v>
      </c>
      <c r="J6002" s="1" t="s">
        <v>47</v>
      </c>
      <c r="K6002" s="1" t="s">
        <v>49</v>
      </c>
      <c r="L6002" s="1" t="s">
        <v>48</v>
      </c>
      <c r="M6002" s="1" t="s">
        <v>48</v>
      </c>
      <c r="N6002" s="1" t="s">
        <v>48</v>
      </c>
      <c r="O6002" s="1" t="s">
        <v>48</v>
      </c>
      <c r="P6002" s="1" t="s">
        <v>48</v>
      </c>
      <c r="Q6002" s="1" t="s">
        <v>48</v>
      </c>
      <c r="R6002" s="1" t="s">
        <v>48</v>
      </c>
      <c r="S6002" s="1" t="s">
        <v>48</v>
      </c>
      <c r="T6002" s="1" t="s">
        <v>49</v>
      </c>
      <c r="U6002" s="1" t="s">
        <v>48</v>
      </c>
      <c r="V6002" s="1" t="s">
        <v>48</v>
      </c>
      <c r="W6002" s="1" t="s">
        <v>48</v>
      </c>
      <c r="X6002" s="1" t="s">
        <v>116</v>
      </c>
      <c r="Y6002" s="1" t="s">
        <v>2521</v>
      </c>
      <c r="AC6002" s="1" t="s">
        <v>5712</v>
      </c>
      <c r="AD6002" s="1" t="s">
        <v>5712</v>
      </c>
      <c r="AK6002" s="1" t="s">
        <v>63</v>
      </c>
      <c r="AN6002" s="1" t="s">
        <v>131</v>
      </c>
      <c r="AO6002" s="1" t="s">
        <v>2522</v>
      </c>
      <c r="AP6002" s="1" t="s">
        <v>131</v>
      </c>
      <c r="AQ6002" s="1" t="s">
        <v>2523</v>
      </c>
      <c r="AR6002" s="1" t="s">
        <v>82</v>
      </c>
      <c r="AS6002" s="1" t="s">
        <v>2524</v>
      </c>
      <c r="AT6002" s="1" t="s">
        <v>5712</v>
      </c>
      <c r="AV6002" s="1" t="s">
        <v>2525</v>
      </c>
    </row>
    <row r="6003" spans="1:48" x14ac:dyDescent="0.35">
      <c r="A6003" s="1" t="s">
        <v>19225</v>
      </c>
      <c r="B6003" s="1" t="s">
        <v>18287</v>
      </c>
      <c r="C6003" s="1" t="s">
        <v>71</v>
      </c>
      <c r="D6003">
        <v>32</v>
      </c>
      <c r="E6003" s="1" t="s">
        <v>57</v>
      </c>
      <c r="F6003" s="1" t="s">
        <v>58</v>
      </c>
      <c r="G6003" s="1" t="s">
        <v>59</v>
      </c>
      <c r="H6003" s="1" t="s">
        <v>60</v>
      </c>
      <c r="I6003" s="1" t="s">
        <v>125</v>
      </c>
      <c r="J6003" s="1" t="s">
        <v>80</v>
      </c>
      <c r="K6003" s="1" t="s">
        <v>48</v>
      </c>
      <c r="L6003" s="1" t="s">
        <v>48</v>
      </c>
      <c r="M6003" s="1" t="s">
        <v>48</v>
      </c>
      <c r="N6003" s="1" t="s">
        <v>48</v>
      </c>
      <c r="O6003" s="1" t="s">
        <v>48</v>
      </c>
      <c r="P6003" s="1" t="s">
        <v>48</v>
      </c>
      <c r="Q6003" s="1" t="s">
        <v>48</v>
      </c>
      <c r="R6003" s="1" t="s">
        <v>48</v>
      </c>
      <c r="S6003" s="1" t="s">
        <v>48</v>
      </c>
      <c r="T6003" s="1" t="s">
        <v>48</v>
      </c>
      <c r="U6003" s="1" t="s">
        <v>48</v>
      </c>
      <c r="V6003" s="1" t="s">
        <v>49</v>
      </c>
      <c r="W6003" s="1" t="s">
        <v>48</v>
      </c>
      <c r="X6003" s="1" t="s">
        <v>116</v>
      </c>
      <c r="Y6003" s="1" t="s">
        <v>2526</v>
      </c>
      <c r="AC6003" s="1" t="s">
        <v>5712</v>
      </c>
      <c r="AD6003" s="1" t="s">
        <v>5712</v>
      </c>
      <c r="AK6003" s="1" t="s">
        <v>77</v>
      </c>
      <c r="AN6003" s="1" t="s">
        <v>5712</v>
      </c>
      <c r="AP6003" s="1" t="s">
        <v>5712</v>
      </c>
      <c r="AR6003" s="1" t="s">
        <v>5712</v>
      </c>
      <c r="AT6003" s="1" t="s">
        <v>5712</v>
      </c>
      <c r="AV6003" s="1" t="s">
        <v>2527</v>
      </c>
    </row>
    <row r="6004" spans="1:48" x14ac:dyDescent="0.35">
      <c r="A6004" s="1" t="s">
        <v>19226</v>
      </c>
      <c r="B6004" s="1" t="s">
        <v>18287</v>
      </c>
      <c r="C6004" s="1" t="s">
        <v>71</v>
      </c>
      <c r="D6004">
        <v>31</v>
      </c>
      <c r="E6004" s="1" t="s">
        <v>57</v>
      </c>
      <c r="F6004" s="1" t="s">
        <v>107</v>
      </c>
      <c r="G6004" s="1" t="s">
        <v>98</v>
      </c>
      <c r="H6004" s="1" t="s">
        <v>45</v>
      </c>
      <c r="I6004" s="1" t="s">
        <v>74</v>
      </c>
      <c r="J6004" s="1" t="s">
        <v>80</v>
      </c>
      <c r="K6004" s="1" t="s">
        <v>48</v>
      </c>
      <c r="L6004" s="1" t="s">
        <v>48</v>
      </c>
      <c r="M6004" s="1" t="s">
        <v>48</v>
      </c>
      <c r="N6004" s="1" t="s">
        <v>48</v>
      </c>
      <c r="O6004" s="1" t="s">
        <v>48</v>
      </c>
      <c r="P6004" s="1" t="s">
        <v>48</v>
      </c>
      <c r="Q6004" s="1" t="s">
        <v>48</v>
      </c>
      <c r="R6004" s="1" t="s">
        <v>48</v>
      </c>
      <c r="S6004" s="1" t="s">
        <v>48</v>
      </c>
      <c r="T6004" s="1" t="s">
        <v>48</v>
      </c>
      <c r="U6004" s="1" t="s">
        <v>48</v>
      </c>
      <c r="V6004" s="1" t="s">
        <v>48</v>
      </c>
      <c r="W6004" s="1" t="s">
        <v>49</v>
      </c>
      <c r="X6004" s="1" t="s">
        <v>116</v>
      </c>
      <c r="Y6004" s="1" t="s">
        <v>2528</v>
      </c>
      <c r="AC6004" s="1" t="s">
        <v>5712</v>
      </c>
      <c r="AD6004" s="1" t="s">
        <v>5712</v>
      </c>
      <c r="AK6004" s="1" t="s">
        <v>101</v>
      </c>
      <c r="AN6004" s="1" t="s">
        <v>5712</v>
      </c>
      <c r="AP6004" s="1" t="s">
        <v>5712</v>
      </c>
      <c r="AR6004" s="1" t="s">
        <v>5712</v>
      </c>
      <c r="AT6004" s="1" t="s">
        <v>5712</v>
      </c>
      <c r="AV6004" s="1" t="s">
        <v>2529</v>
      </c>
    </row>
    <row r="6005" spans="1:48" x14ac:dyDescent="0.35">
      <c r="A6005" s="1" t="s">
        <v>19227</v>
      </c>
      <c r="B6005" s="1" t="s">
        <v>18287</v>
      </c>
      <c r="C6005" s="1" t="s">
        <v>71</v>
      </c>
      <c r="D6005">
        <v>62</v>
      </c>
      <c r="E6005" s="1" t="s">
        <v>65</v>
      </c>
      <c r="F6005" s="1" t="s">
        <v>66</v>
      </c>
      <c r="G6005" s="1" t="s">
        <v>73</v>
      </c>
      <c r="H6005" s="1" t="s">
        <v>79</v>
      </c>
      <c r="I6005" s="1" t="s">
        <v>110</v>
      </c>
      <c r="J6005" s="1" t="s">
        <v>47</v>
      </c>
      <c r="K6005" s="1" t="s">
        <v>48</v>
      </c>
      <c r="L6005" s="1" t="s">
        <v>48</v>
      </c>
      <c r="M6005" s="1" t="s">
        <v>49</v>
      </c>
      <c r="N6005" s="1" t="s">
        <v>48</v>
      </c>
      <c r="O6005" s="1" t="s">
        <v>48</v>
      </c>
      <c r="P6005" s="1" t="s">
        <v>48</v>
      </c>
      <c r="Q6005" s="1" t="s">
        <v>48</v>
      </c>
      <c r="R6005" s="1" t="s">
        <v>48</v>
      </c>
      <c r="S6005" s="1" t="s">
        <v>48</v>
      </c>
      <c r="T6005" s="1" t="s">
        <v>48</v>
      </c>
      <c r="U6005" s="1" t="s">
        <v>48</v>
      </c>
      <c r="V6005" s="1" t="s">
        <v>48</v>
      </c>
      <c r="W6005" s="1" t="s">
        <v>48</v>
      </c>
      <c r="X6005" s="1" t="s">
        <v>62</v>
      </c>
      <c r="AC6005" s="1" t="s">
        <v>5712</v>
      </c>
      <c r="AD6005" s="1" t="s">
        <v>5712</v>
      </c>
      <c r="AK6005" s="1" t="s">
        <v>63</v>
      </c>
      <c r="AN6005" s="1" t="s">
        <v>5712</v>
      </c>
      <c r="AP6005" s="1" t="s">
        <v>5712</v>
      </c>
      <c r="AR6005" s="1" t="s">
        <v>5712</v>
      </c>
      <c r="AT6005" s="1" t="s">
        <v>5712</v>
      </c>
      <c r="AV6005" s="1" t="s">
        <v>2530</v>
      </c>
    </row>
    <row r="6006" spans="1:48" x14ac:dyDescent="0.35">
      <c r="A6006" s="1" t="s">
        <v>19228</v>
      </c>
      <c r="B6006" s="1" t="s">
        <v>18287</v>
      </c>
      <c r="C6006" s="1" t="s">
        <v>71</v>
      </c>
      <c r="D6006">
        <v>41</v>
      </c>
      <c r="E6006" s="1" t="s">
        <v>42</v>
      </c>
      <c r="F6006" s="1" t="s">
        <v>107</v>
      </c>
      <c r="G6006" s="1" t="s">
        <v>73</v>
      </c>
      <c r="H6006" s="1" t="s">
        <v>60</v>
      </c>
      <c r="I6006" s="1" t="s">
        <v>68</v>
      </c>
      <c r="J6006" s="1" t="s">
        <v>80</v>
      </c>
      <c r="K6006" s="1" t="s">
        <v>48</v>
      </c>
      <c r="L6006" s="1" t="s">
        <v>48</v>
      </c>
      <c r="M6006" s="1" t="s">
        <v>48</v>
      </c>
      <c r="N6006" s="1" t="s">
        <v>48</v>
      </c>
      <c r="O6006" s="1" t="s">
        <v>48</v>
      </c>
      <c r="P6006" s="1" t="s">
        <v>48</v>
      </c>
      <c r="Q6006" s="1" t="s">
        <v>48</v>
      </c>
      <c r="R6006" s="1" t="s">
        <v>48</v>
      </c>
      <c r="S6006" s="1" t="s">
        <v>48</v>
      </c>
      <c r="T6006" s="1" t="s">
        <v>48</v>
      </c>
      <c r="U6006" s="1" t="s">
        <v>49</v>
      </c>
      <c r="V6006" s="1" t="s">
        <v>48</v>
      </c>
      <c r="W6006" s="1" t="s">
        <v>48</v>
      </c>
      <c r="X6006" s="1" t="s">
        <v>116</v>
      </c>
      <c r="Y6006" s="1" t="s">
        <v>2531</v>
      </c>
      <c r="Z6006" s="1" t="s">
        <v>2532</v>
      </c>
      <c r="AA6006" s="1" t="s">
        <v>2532</v>
      </c>
      <c r="AC6006" s="1" t="s">
        <v>94</v>
      </c>
      <c r="AD6006" s="1" t="s">
        <v>5712</v>
      </c>
      <c r="AK6006" s="1" t="s">
        <v>77</v>
      </c>
      <c r="AN6006" s="1" t="s">
        <v>5712</v>
      </c>
      <c r="AP6006" s="1" t="s">
        <v>81</v>
      </c>
      <c r="AR6006" s="1" t="s">
        <v>5712</v>
      </c>
      <c r="AT6006" s="1" t="s">
        <v>87</v>
      </c>
      <c r="AU6006" s="1" t="s">
        <v>2533</v>
      </c>
      <c r="AV6006" s="1" t="s">
        <v>2534</v>
      </c>
    </row>
    <row r="6007" spans="1:48" x14ac:dyDescent="0.35">
      <c r="A6007" s="1" t="s">
        <v>19229</v>
      </c>
      <c r="B6007" s="1" t="s">
        <v>18287</v>
      </c>
      <c r="C6007" s="1" t="s">
        <v>41</v>
      </c>
      <c r="D6007">
        <v>61</v>
      </c>
      <c r="E6007" s="1" t="s">
        <v>65</v>
      </c>
      <c r="F6007" s="1" t="s">
        <v>43</v>
      </c>
      <c r="G6007" s="1" t="s">
        <v>44</v>
      </c>
      <c r="H6007" s="1" t="s">
        <v>45</v>
      </c>
      <c r="I6007" s="1" t="s">
        <v>110</v>
      </c>
      <c r="J6007" s="1" t="s">
        <v>80</v>
      </c>
      <c r="K6007" s="1" t="s">
        <v>48</v>
      </c>
      <c r="L6007" s="1" t="s">
        <v>48</v>
      </c>
      <c r="M6007" s="1" t="s">
        <v>48</v>
      </c>
      <c r="N6007" s="1" t="s">
        <v>48</v>
      </c>
      <c r="O6007" s="1" t="s">
        <v>48</v>
      </c>
      <c r="P6007" s="1" t="s">
        <v>48</v>
      </c>
      <c r="Q6007" s="1" t="s">
        <v>48</v>
      </c>
      <c r="R6007" s="1" t="s">
        <v>48</v>
      </c>
      <c r="S6007" s="1" t="s">
        <v>48</v>
      </c>
      <c r="T6007" s="1" t="s">
        <v>49</v>
      </c>
      <c r="U6007" s="1" t="s">
        <v>48</v>
      </c>
      <c r="V6007" s="1" t="s">
        <v>48</v>
      </c>
      <c r="W6007" s="1" t="s">
        <v>48</v>
      </c>
      <c r="X6007" s="1" t="s">
        <v>51</v>
      </c>
      <c r="Y6007" s="1" t="s">
        <v>2535</v>
      </c>
      <c r="Z6007" s="1" t="s">
        <v>2536</v>
      </c>
      <c r="AA6007" s="1" t="s">
        <v>2536</v>
      </c>
      <c r="AC6007" s="1" t="s">
        <v>103</v>
      </c>
      <c r="AD6007" s="1" t="s">
        <v>5712</v>
      </c>
      <c r="AK6007" s="1" t="s">
        <v>63</v>
      </c>
      <c r="AN6007" s="1" t="s">
        <v>5712</v>
      </c>
      <c r="AP6007" s="1" t="s">
        <v>5712</v>
      </c>
      <c r="AR6007" s="1" t="s">
        <v>5712</v>
      </c>
      <c r="AT6007" s="1" t="s">
        <v>5712</v>
      </c>
      <c r="AV6007" s="1" t="s">
        <v>2537</v>
      </c>
    </row>
    <row r="6008" spans="1:48" x14ac:dyDescent="0.35">
      <c r="A6008" s="1" t="s">
        <v>19230</v>
      </c>
      <c r="B6008" s="1" t="s">
        <v>18287</v>
      </c>
      <c r="C6008" s="1" t="s">
        <v>41</v>
      </c>
      <c r="D6008">
        <v>69</v>
      </c>
      <c r="E6008" s="1" t="s">
        <v>65</v>
      </c>
      <c r="F6008" s="1" t="s">
        <v>66</v>
      </c>
      <c r="G6008" s="1" t="s">
        <v>44</v>
      </c>
      <c r="H6008" s="1" t="s">
        <v>67</v>
      </c>
      <c r="I6008" s="1" t="s">
        <v>110</v>
      </c>
      <c r="J6008" s="1" t="s">
        <v>80</v>
      </c>
      <c r="K6008" s="1" t="s">
        <v>48</v>
      </c>
      <c r="L6008" s="1" t="s">
        <v>48</v>
      </c>
      <c r="M6008" s="1" t="s">
        <v>48</v>
      </c>
      <c r="N6008" s="1" t="s">
        <v>48</v>
      </c>
      <c r="O6008" s="1" t="s">
        <v>48</v>
      </c>
      <c r="P6008" s="1" t="s">
        <v>48</v>
      </c>
      <c r="Q6008" s="1" t="s">
        <v>48</v>
      </c>
      <c r="R6008" s="1" t="s">
        <v>48</v>
      </c>
      <c r="S6008" s="1" t="s">
        <v>48</v>
      </c>
      <c r="T6008" s="1" t="s">
        <v>49</v>
      </c>
      <c r="U6008" s="1" t="s">
        <v>48</v>
      </c>
      <c r="V6008" s="1" t="s">
        <v>48</v>
      </c>
      <c r="W6008" s="1" t="s">
        <v>48</v>
      </c>
      <c r="X6008" s="1" t="s">
        <v>62</v>
      </c>
      <c r="Z6008" s="1" t="s">
        <v>2538</v>
      </c>
      <c r="AA6008" s="1" t="s">
        <v>2538</v>
      </c>
      <c r="AC6008" s="1" t="s">
        <v>94</v>
      </c>
      <c r="AD6008" s="1" t="s">
        <v>5712</v>
      </c>
      <c r="AK6008" s="1" t="s">
        <v>77</v>
      </c>
      <c r="AN6008" s="1" t="s">
        <v>5712</v>
      </c>
      <c r="AP6008" s="1" t="s">
        <v>5712</v>
      </c>
      <c r="AR6008" s="1" t="s">
        <v>5712</v>
      </c>
      <c r="AT6008" s="1" t="s">
        <v>5712</v>
      </c>
      <c r="AV6008" s="1" t="s">
        <v>2539</v>
      </c>
    </row>
    <row r="6009" spans="1:48" x14ac:dyDescent="0.35">
      <c r="A6009" s="1" t="s">
        <v>19231</v>
      </c>
      <c r="B6009" s="1" t="s">
        <v>18287</v>
      </c>
      <c r="C6009" s="1" t="s">
        <v>71</v>
      </c>
      <c r="D6009">
        <v>32</v>
      </c>
      <c r="E6009" s="1" t="s">
        <v>57</v>
      </c>
      <c r="F6009" s="1" t="s">
        <v>107</v>
      </c>
      <c r="G6009" s="1" t="s">
        <v>98</v>
      </c>
      <c r="H6009" s="1" t="s">
        <v>79</v>
      </c>
      <c r="I6009" s="1" t="s">
        <v>61</v>
      </c>
      <c r="J6009" s="1" t="s">
        <v>80</v>
      </c>
      <c r="K6009" s="1" t="s">
        <v>48</v>
      </c>
      <c r="L6009" s="1" t="s">
        <v>48</v>
      </c>
      <c r="M6009" s="1" t="s">
        <v>48</v>
      </c>
      <c r="N6009" s="1" t="s">
        <v>48</v>
      </c>
      <c r="O6009" s="1" t="s">
        <v>48</v>
      </c>
      <c r="P6009" s="1" t="s">
        <v>48</v>
      </c>
      <c r="Q6009" s="1" t="s">
        <v>48</v>
      </c>
      <c r="R6009" s="1" t="s">
        <v>48</v>
      </c>
      <c r="S6009" s="1" t="s">
        <v>48</v>
      </c>
      <c r="T6009" s="1" t="s">
        <v>48</v>
      </c>
      <c r="U6009" s="1" t="s">
        <v>49</v>
      </c>
      <c r="V6009" s="1" t="s">
        <v>48</v>
      </c>
      <c r="W6009" s="1" t="s">
        <v>48</v>
      </c>
      <c r="X6009" s="1" t="s">
        <v>62</v>
      </c>
      <c r="Z6009" s="1" t="s">
        <v>2540</v>
      </c>
      <c r="AA6009" s="1" t="s">
        <v>2540</v>
      </c>
      <c r="AC6009" s="1" t="s">
        <v>129</v>
      </c>
      <c r="AD6009" s="1" t="s">
        <v>5712</v>
      </c>
      <c r="AK6009" s="1" t="s">
        <v>77</v>
      </c>
      <c r="AN6009" s="1" t="s">
        <v>5712</v>
      </c>
      <c r="AP6009" s="1" t="s">
        <v>5712</v>
      </c>
      <c r="AR6009" s="1" t="s">
        <v>5712</v>
      </c>
      <c r="AT6009" s="1" t="s">
        <v>5712</v>
      </c>
      <c r="AV6009" s="1" t="s">
        <v>2541</v>
      </c>
    </row>
    <row r="6010" spans="1:48" x14ac:dyDescent="0.35">
      <c r="A6010" s="1" t="s">
        <v>19232</v>
      </c>
      <c r="B6010" s="1" t="s">
        <v>18287</v>
      </c>
      <c r="C6010" s="1" t="s">
        <v>71</v>
      </c>
      <c r="D6010">
        <v>73</v>
      </c>
      <c r="E6010" s="1" t="s">
        <v>65</v>
      </c>
      <c r="F6010" s="1" t="s">
        <v>66</v>
      </c>
      <c r="G6010" s="1" t="s">
        <v>59</v>
      </c>
      <c r="H6010" s="1" t="s">
        <v>67</v>
      </c>
      <c r="I6010" s="1" t="s">
        <v>125</v>
      </c>
      <c r="J6010" s="1" t="s">
        <v>47</v>
      </c>
      <c r="K6010" s="1" t="s">
        <v>49</v>
      </c>
      <c r="L6010" s="1" t="s">
        <v>48</v>
      </c>
      <c r="M6010" s="1" t="s">
        <v>48</v>
      </c>
      <c r="N6010" s="1" t="s">
        <v>48</v>
      </c>
      <c r="O6010" s="1" t="s">
        <v>48</v>
      </c>
      <c r="P6010" s="1" t="s">
        <v>48</v>
      </c>
      <c r="Q6010" s="1" t="s">
        <v>48</v>
      </c>
      <c r="R6010" s="1" t="s">
        <v>48</v>
      </c>
      <c r="S6010" s="1" t="s">
        <v>48</v>
      </c>
      <c r="T6010" s="1" t="s">
        <v>49</v>
      </c>
      <c r="U6010" s="1" t="s">
        <v>48</v>
      </c>
      <c r="V6010" s="1" t="s">
        <v>48</v>
      </c>
      <c r="W6010" s="1" t="s">
        <v>48</v>
      </c>
      <c r="X6010" s="1" t="s">
        <v>51</v>
      </c>
      <c r="Y6010" s="1" t="s">
        <v>2542</v>
      </c>
      <c r="Z6010" s="1" t="s">
        <v>2543</v>
      </c>
      <c r="AA6010" s="1" t="s">
        <v>2543</v>
      </c>
      <c r="AC6010" s="1" t="s">
        <v>94</v>
      </c>
      <c r="AD6010" s="1" t="s">
        <v>5712</v>
      </c>
      <c r="AK6010" s="1" t="s">
        <v>77</v>
      </c>
      <c r="AN6010" s="1" t="s">
        <v>5712</v>
      </c>
      <c r="AP6010" s="1" t="s">
        <v>5712</v>
      </c>
      <c r="AR6010" s="1" t="s">
        <v>5712</v>
      </c>
      <c r="AT6010" s="1" t="s">
        <v>5712</v>
      </c>
      <c r="AV6010" s="1" t="s">
        <v>2544</v>
      </c>
    </row>
    <row r="6011" spans="1:48" x14ac:dyDescent="0.35">
      <c r="A6011" s="1" t="s">
        <v>19233</v>
      </c>
      <c r="B6011" s="1" t="s">
        <v>18287</v>
      </c>
      <c r="C6011" s="1" t="s">
        <v>71</v>
      </c>
      <c r="D6011">
        <v>52</v>
      </c>
      <c r="E6011" s="1" t="s">
        <v>42</v>
      </c>
      <c r="F6011" s="1" t="s">
        <v>43</v>
      </c>
      <c r="G6011" s="1" t="s">
        <v>59</v>
      </c>
      <c r="H6011" s="1" t="s">
        <v>45</v>
      </c>
      <c r="I6011" s="1" t="s">
        <v>99</v>
      </c>
      <c r="J6011" s="1" t="s">
        <v>47</v>
      </c>
      <c r="K6011" s="1" t="s">
        <v>48</v>
      </c>
      <c r="L6011" s="1" t="s">
        <v>48</v>
      </c>
      <c r="M6011" s="1" t="s">
        <v>48</v>
      </c>
      <c r="N6011" s="1" t="s">
        <v>48</v>
      </c>
      <c r="O6011" s="1" t="s">
        <v>48</v>
      </c>
      <c r="P6011" s="1" t="s">
        <v>49</v>
      </c>
      <c r="Q6011" s="1" t="s">
        <v>48</v>
      </c>
      <c r="R6011" s="1" t="s">
        <v>48</v>
      </c>
      <c r="S6011" s="1" t="s">
        <v>48</v>
      </c>
      <c r="T6011" s="1" t="s">
        <v>48</v>
      </c>
      <c r="U6011" s="1" t="s">
        <v>48</v>
      </c>
      <c r="V6011" s="1" t="s">
        <v>48</v>
      </c>
      <c r="W6011" s="1" t="s">
        <v>48</v>
      </c>
      <c r="X6011" s="1" t="s">
        <v>62</v>
      </c>
      <c r="AC6011" s="1" t="s">
        <v>5712</v>
      </c>
      <c r="AD6011" s="1" t="s">
        <v>5712</v>
      </c>
      <c r="AK6011" s="1" t="s">
        <v>63</v>
      </c>
      <c r="AN6011" s="1" t="s">
        <v>5712</v>
      </c>
      <c r="AP6011" s="1" t="s">
        <v>242</v>
      </c>
      <c r="AR6011" s="1" t="s">
        <v>5712</v>
      </c>
      <c r="AT6011" s="1" t="s">
        <v>5712</v>
      </c>
      <c r="AV6011" s="1" t="s">
        <v>2545</v>
      </c>
    </row>
    <row r="6012" spans="1:48" x14ac:dyDescent="0.35">
      <c r="A6012" s="1" t="s">
        <v>19234</v>
      </c>
      <c r="B6012" s="1" t="s">
        <v>18287</v>
      </c>
      <c r="C6012" s="1" t="s">
        <v>71</v>
      </c>
      <c r="D6012">
        <v>25</v>
      </c>
      <c r="E6012" s="1" t="s">
        <v>57</v>
      </c>
      <c r="F6012" s="1" t="s">
        <v>58</v>
      </c>
      <c r="G6012" s="1" t="s">
        <v>85</v>
      </c>
      <c r="H6012" s="1" t="s">
        <v>45</v>
      </c>
      <c r="I6012" s="1" t="s">
        <v>99</v>
      </c>
      <c r="J6012" s="1" t="s">
        <v>80</v>
      </c>
      <c r="K6012" s="1" t="s">
        <v>48</v>
      </c>
      <c r="L6012" s="1" t="s">
        <v>48</v>
      </c>
      <c r="M6012" s="1" t="s">
        <v>48</v>
      </c>
      <c r="N6012" s="1" t="s">
        <v>48</v>
      </c>
      <c r="O6012" s="1" t="s">
        <v>48</v>
      </c>
      <c r="P6012" s="1" t="s">
        <v>48</v>
      </c>
      <c r="Q6012" s="1" t="s">
        <v>48</v>
      </c>
      <c r="R6012" s="1" t="s">
        <v>48</v>
      </c>
      <c r="S6012" s="1" t="s">
        <v>48</v>
      </c>
      <c r="T6012" s="1" t="s">
        <v>48</v>
      </c>
      <c r="U6012" s="1" t="s">
        <v>49</v>
      </c>
      <c r="V6012" s="1" t="s">
        <v>48</v>
      </c>
      <c r="W6012" s="1" t="s">
        <v>48</v>
      </c>
      <c r="X6012" s="1" t="s">
        <v>116</v>
      </c>
      <c r="Y6012" s="1" t="s">
        <v>2546</v>
      </c>
      <c r="AC6012" s="1" t="s">
        <v>5712</v>
      </c>
      <c r="AD6012" s="1" t="s">
        <v>5712</v>
      </c>
      <c r="AK6012" s="1" t="s">
        <v>55</v>
      </c>
      <c r="AN6012" s="1" t="s">
        <v>5712</v>
      </c>
      <c r="AP6012" s="1" t="s">
        <v>5712</v>
      </c>
      <c r="AR6012" s="1" t="s">
        <v>5712</v>
      </c>
      <c r="AT6012" s="1" t="s">
        <v>5712</v>
      </c>
      <c r="AV6012" s="1" t="s">
        <v>2547</v>
      </c>
    </row>
    <row r="6013" spans="1:48" x14ac:dyDescent="0.35">
      <c r="A6013" s="1" t="s">
        <v>19235</v>
      </c>
      <c r="B6013" s="1" t="s">
        <v>18287</v>
      </c>
      <c r="C6013" s="1" t="s">
        <v>71</v>
      </c>
      <c r="D6013">
        <v>62</v>
      </c>
      <c r="E6013" s="1" t="s">
        <v>65</v>
      </c>
      <c r="F6013" s="1" t="s">
        <v>66</v>
      </c>
      <c r="G6013" s="1" t="s">
        <v>73</v>
      </c>
      <c r="H6013" s="1" t="s">
        <v>67</v>
      </c>
      <c r="I6013" s="1" t="s">
        <v>46</v>
      </c>
      <c r="J6013" s="1" t="s">
        <v>47</v>
      </c>
      <c r="K6013" s="1" t="s">
        <v>49</v>
      </c>
      <c r="L6013" s="1" t="s">
        <v>48</v>
      </c>
      <c r="M6013" s="1" t="s">
        <v>48</v>
      </c>
      <c r="N6013" s="1" t="s">
        <v>48</v>
      </c>
      <c r="O6013" s="1" t="s">
        <v>48</v>
      </c>
      <c r="P6013" s="1" t="s">
        <v>48</v>
      </c>
      <c r="Q6013" s="1" t="s">
        <v>48</v>
      </c>
      <c r="R6013" s="1" t="s">
        <v>48</v>
      </c>
      <c r="S6013" s="1" t="s">
        <v>48</v>
      </c>
      <c r="T6013" s="1" t="s">
        <v>48</v>
      </c>
      <c r="U6013" s="1" t="s">
        <v>48</v>
      </c>
      <c r="V6013" s="1" t="s">
        <v>48</v>
      </c>
      <c r="W6013" s="1" t="s">
        <v>48</v>
      </c>
      <c r="X6013" s="1" t="s">
        <v>62</v>
      </c>
      <c r="AC6013" s="1" t="s">
        <v>5712</v>
      </c>
      <c r="AD6013" s="1" t="s">
        <v>5712</v>
      </c>
      <c r="AK6013" s="1" t="s">
        <v>63</v>
      </c>
      <c r="AN6013" s="1" t="s">
        <v>5712</v>
      </c>
      <c r="AP6013" s="1" t="s">
        <v>5712</v>
      </c>
      <c r="AR6013" s="1" t="s">
        <v>5712</v>
      </c>
      <c r="AT6013" s="1" t="s">
        <v>5712</v>
      </c>
      <c r="AV6013" s="1" t="s">
        <v>2548</v>
      </c>
    </row>
    <row r="6014" spans="1:48" x14ac:dyDescent="0.35">
      <c r="A6014" s="1" t="s">
        <v>19236</v>
      </c>
      <c r="B6014" s="1" t="s">
        <v>18287</v>
      </c>
      <c r="C6014" s="1" t="s">
        <v>71</v>
      </c>
      <c r="D6014">
        <v>37</v>
      </c>
      <c r="E6014" s="1" t="s">
        <v>42</v>
      </c>
      <c r="F6014" s="1" t="s">
        <v>43</v>
      </c>
      <c r="G6014" s="1" t="s">
        <v>98</v>
      </c>
      <c r="H6014" s="1" t="s">
        <v>79</v>
      </c>
      <c r="I6014" s="1" t="s">
        <v>99</v>
      </c>
      <c r="J6014" s="1" t="s">
        <v>80</v>
      </c>
      <c r="K6014" s="1" t="s">
        <v>48</v>
      </c>
      <c r="L6014" s="1" t="s">
        <v>48</v>
      </c>
      <c r="M6014" s="1" t="s">
        <v>48</v>
      </c>
      <c r="N6014" s="1" t="s">
        <v>48</v>
      </c>
      <c r="O6014" s="1" t="s">
        <v>48</v>
      </c>
      <c r="P6014" s="1" t="s">
        <v>48</v>
      </c>
      <c r="Q6014" s="1" t="s">
        <v>48</v>
      </c>
      <c r="R6014" s="1" t="s">
        <v>48</v>
      </c>
      <c r="S6014" s="1" t="s">
        <v>48</v>
      </c>
      <c r="T6014" s="1" t="s">
        <v>48</v>
      </c>
      <c r="U6014" s="1" t="s">
        <v>49</v>
      </c>
      <c r="V6014" s="1" t="s">
        <v>48</v>
      </c>
      <c r="W6014" s="1" t="s">
        <v>48</v>
      </c>
      <c r="X6014" s="1" t="s">
        <v>116</v>
      </c>
      <c r="Y6014" s="1" t="s">
        <v>2549</v>
      </c>
      <c r="AC6014" s="1" t="s">
        <v>5712</v>
      </c>
      <c r="AD6014" s="1" t="s">
        <v>5712</v>
      </c>
      <c r="AK6014" s="1" t="s">
        <v>63</v>
      </c>
      <c r="AN6014" s="1" t="s">
        <v>131</v>
      </c>
      <c r="AO6014" s="1" t="s">
        <v>2550</v>
      </c>
      <c r="AP6014" s="1" t="s">
        <v>5712</v>
      </c>
      <c r="AR6014" s="1" t="s">
        <v>82</v>
      </c>
      <c r="AS6014" s="1" t="s">
        <v>2551</v>
      </c>
      <c r="AT6014" s="1" t="s">
        <v>5712</v>
      </c>
      <c r="AV6014" s="1" t="s">
        <v>2552</v>
      </c>
    </row>
    <row r="6015" spans="1:48" x14ac:dyDescent="0.35">
      <c r="A6015" s="1" t="s">
        <v>19237</v>
      </c>
      <c r="B6015" s="1" t="s">
        <v>18287</v>
      </c>
      <c r="C6015" s="1" t="s">
        <v>71</v>
      </c>
      <c r="D6015">
        <v>34</v>
      </c>
      <c r="E6015" s="1" t="s">
        <v>57</v>
      </c>
      <c r="F6015" s="1" t="s">
        <v>58</v>
      </c>
      <c r="G6015" s="1" t="s">
        <v>98</v>
      </c>
      <c r="H6015" s="1" t="s">
        <v>45</v>
      </c>
      <c r="I6015" s="1" t="s">
        <v>46</v>
      </c>
      <c r="J6015" s="1" t="s">
        <v>47</v>
      </c>
      <c r="K6015" s="1" t="s">
        <v>48</v>
      </c>
      <c r="L6015" s="1" t="s">
        <v>48</v>
      </c>
      <c r="M6015" s="1" t="s">
        <v>49</v>
      </c>
      <c r="N6015" s="1" t="s">
        <v>48</v>
      </c>
      <c r="O6015" s="1" t="s">
        <v>48</v>
      </c>
      <c r="P6015" s="1" t="s">
        <v>48</v>
      </c>
      <c r="Q6015" s="1" t="s">
        <v>48</v>
      </c>
      <c r="R6015" s="1" t="s">
        <v>48</v>
      </c>
      <c r="S6015" s="1" t="s">
        <v>48</v>
      </c>
      <c r="T6015" s="1" t="s">
        <v>48</v>
      </c>
      <c r="U6015" s="1" t="s">
        <v>48</v>
      </c>
      <c r="V6015" s="1" t="s">
        <v>48</v>
      </c>
      <c r="W6015" s="1" t="s">
        <v>48</v>
      </c>
      <c r="X6015" s="1" t="s">
        <v>62</v>
      </c>
      <c r="Z6015" s="1" t="s">
        <v>2553</v>
      </c>
      <c r="AA6015" s="1" t="s">
        <v>2553</v>
      </c>
      <c r="AC6015" s="1" t="s">
        <v>129</v>
      </c>
      <c r="AD6015" s="1" t="s">
        <v>5712</v>
      </c>
      <c r="AK6015" s="1" t="s">
        <v>55</v>
      </c>
      <c r="AN6015" s="1" t="s">
        <v>5712</v>
      </c>
      <c r="AP6015" s="1" t="s">
        <v>5712</v>
      </c>
      <c r="AR6015" s="1" t="s">
        <v>5712</v>
      </c>
      <c r="AT6015" s="1" t="s">
        <v>5712</v>
      </c>
      <c r="AV6015" s="1" t="s">
        <v>2554</v>
      </c>
    </row>
    <row r="6016" spans="1:48" x14ac:dyDescent="0.35">
      <c r="A6016" s="1" t="s">
        <v>19238</v>
      </c>
      <c r="B6016" s="1" t="s">
        <v>18287</v>
      </c>
      <c r="C6016" s="1" t="s">
        <v>41</v>
      </c>
      <c r="D6016">
        <v>41</v>
      </c>
      <c r="E6016" s="1" t="s">
        <v>42</v>
      </c>
      <c r="F6016" s="1" t="s">
        <v>107</v>
      </c>
      <c r="G6016" s="1" t="s">
        <v>73</v>
      </c>
      <c r="H6016" s="1" t="s">
        <v>45</v>
      </c>
      <c r="I6016" s="1" t="s">
        <v>113</v>
      </c>
      <c r="J6016" s="1" t="s">
        <v>47</v>
      </c>
      <c r="K6016" s="1" t="s">
        <v>48</v>
      </c>
      <c r="L6016" s="1" t="s">
        <v>48</v>
      </c>
      <c r="M6016" s="1" t="s">
        <v>48</v>
      </c>
      <c r="N6016" s="1" t="s">
        <v>48</v>
      </c>
      <c r="O6016" s="1" t="s">
        <v>48</v>
      </c>
      <c r="P6016" s="1" t="s">
        <v>48</v>
      </c>
      <c r="Q6016" s="1" t="s">
        <v>49</v>
      </c>
      <c r="R6016" s="1" t="s">
        <v>48</v>
      </c>
      <c r="S6016" s="1" t="s">
        <v>48</v>
      </c>
      <c r="T6016" s="1" t="s">
        <v>48</v>
      </c>
      <c r="U6016" s="1" t="s">
        <v>48</v>
      </c>
      <c r="V6016" s="1" t="s">
        <v>48</v>
      </c>
      <c r="W6016" s="1" t="s">
        <v>48</v>
      </c>
      <c r="X6016" s="1" t="s">
        <v>62</v>
      </c>
      <c r="AC6016" s="1" t="s">
        <v>5712</v>
      </c>
      <c r="AD6016" s="1" t="s">
        <v>5712</v>
      </c>
      <c r="AK6016" s="1" t="s">
        <v>77</v>
      </c>
      <c r="AN6016" s="1" t="s">
        <v>5712</v>
      </c>
      <c r="AP6016" s="1" t="s">
        <v>81</v>
      </c>
      <c r="AR6016" s="1" t="s">
        <v>5712</v>
      </c>
      <c r="AT6016" s="1" t="s">
        <v>87</v>
      </c>
      <c r="AU6016" s="1" t="s">
        <v>2555</v>
      </c>
      <c r="AV6016" s="1" t="s">
        <v>2556</v>
      </c>
    </row>
    <row r="6017" spans="1:48" x14ac:dyDescent="0.35">
      <c r="A6017" s="1" t="s">
        <v>19239</v>
      </c>
      <c r="B6017" s="1" t="s">
        <v>18287</v>
      </c>
      <c r="C6017" s="1" t="s">
        <v>71</v>
      </c>
      <c r="D6017">
        <v>27</v>
      </c>
      <c r="E6017" s="1" t="s">
        <v>57</v>
      </c>
      <c r="F6017" s="1" t="s">
        <v>58</v>
      </c>
      <c r="G6017" s="1" t="s">
        <v>98</v>
      </c>
      <c r="H6017" s="1" t="s">
        <v>45</v>
      </c>
      <c r="I6017" s="1" t="s">
        <v>74</v>
      </c>
      <c r="J6017" s="1" t="s">
        <v>80</v>
      </c>
      <c r="K6017" s="1" t="s">
        <v>48</v>
      </c>
      <c r="L6017" s="1" t="s">
        <v>48</v>
      </c>
      <c r="M6017" s="1" t="s">
        <v>48</v>
      </c>
      <c r="N6017" s="1" t="s">
        <v>48</v>
      </c>
      <c r="O6017" s="1" t="s">
        <v>48</v>
      </c>
      <c r="P6017" s="1" t="s">
        <v>48</v>
      </c>
      <c r="Q6017" s="1" t="s">
        <v>48</v>
      </c>
      <c r="R6017" s="1" t="s">
        <v>48</v>
      </c>
      <c r="S6017" s="1" t="s">
        <v>48</v>
      </c>
      <c r="T6017" s="1" t="s">
        <v>48</v>
      </c>
      <c r="U6017" s="1" t="s">
        <v>48</v>
      </c>
      <c r="V6017" s="1" t="s">
        <v>49</v>
      </c>
      <c r="W6017" s="1" t="s">
        <v>48</v>
      </c>
      <c r="X6017" s="1" t="s">
        <v>62</v>
      </c>
      <c r="AC6017" s="1" t="s">
        <v>5712</v>
      </c>
      <c r="AD6017" s="1" t="s">
        <v>5712</v>
      </c>
      <c r="AK6017" s="1" t="s">
        <v>55</v>
      </c>
      <c r="AN6017" s="1" t="s">
        <v>5712</v>
      </c>
      <c r="AP6017" s="1" t="s">
        <v>5712</v>
      </c>
      <c r="AR6017" s="1" t="s">
        <v>5712</v>
      </c>
      <c r="AT6017" s="1" t="s">
        <v>5712</v>
      </c>
      <c r="AV6017" s="1" t="s">
        <v>2557</v>
      </c>
    </row>
    <row r="6018" spans="1:48" x14ac:dyDescent="0.35">
      <c r="A6018" s="1" t="s">
        <v>19240</v>
      </c>
      <c r="B6018" s="1" t="s">
        <v>18287</v>
      </c>
      <c r="C6018" s="1" t="s">
        <v>41</v>
      </c>
      <c r="D6018">
        <v>59</v>
      </c>
      <c r="E6018" s="1" t="s">
        <v>65</v>
      </c>
      <c r="F6018" s="1" t="s">
        <v>72</v>
      </c>
      <c r="G6018" s="1" t="s">
        <v>59</v>
      </c>
      <c r="H6018" s="1" t="s">
        <v>109</v>
      </c>
      <c r="I6018" s="1" t="s">
        <v>125</v>
      </c>
      <c r="J6018" s="1" t="s">
        <v>80</v>
      </c>
      <c r="K6018" s="1" t="s">
        <v>48</v>
      </c>
      <c r="L6018" s="1" t="s">
        <v>48</v>
      </c>
      <c r="M6018" s="1" t="s">
        <v>48</v>
      </c>
      <c r="N6018" s="1" t="s">
        <v>48</v>
      </c>
      <c r="O6018" s="1" t="s">
        <v>48</v>
      </c>
      <c r="P6018" s="1" t="s">
        <v>48</v>
      </c>
      <c r="Q6018" s="1" t="s">
        <v>48</v>
      </c>
      <c r="R6018" s="1" t="s">
        <v>48</v>
      </c>
      <c r="S6018" s="1" t="s">
        <v>48</v>
      </c>
      <c r="T6018" s="1" t="s">
        <v>49</v>
      </c>
      <c r="U6018" s="1" t="s">
        <v>48</v>
      </c>
      <c r="V6018" s="1" t="s">
        <v>48</v>
      </c>
      <c r="W6018" s="1" t="s">
        <v>48</v>
      </c>
      <c r="X6018" s="1" t="s">
        <v>145</v>
      </c>
      <c r="Y6018" s="1" t="s">
        <v>2558</v>
      </c>
      <c r="AC6018" s="1" t="s">
        <v>5712</v>
      </c>
      <c r="AD6018" s="1" t="s">
        <v>5712</v>
      </c>
      <c r="AK6018" s="1" t="s">
        <v>77</v>
      </c>
      <c r="AN6018" s="1" t="s">
        <v>5712</v>
      </c>
      <c r="AP6018" s="1" t="s">
        <v>5712</v>
      </c>
      <c r="AR6018" s="1" t="s">
        <v>5712</v>
      </c>
      <c r="AT6018" s="1" t="s">
        <v>5712</v>
      </c>
      <c r="AV6018" s="1" t="s">
        <v>2559</v>
      </c>
    </row>
    <row r="6019" spans="1:48" x14ac:dyDescent="0.35">
      <c r="A6019" s="1" t="s">
        <v>19241</v>
      </c>
      <c r="B6019" s="1" t="s">
        <v>18287</v>
      </c>
      <c r="C6019" s="1" t="s">
        <v>71</v>
      </c>
      <c r="D6019">
        <v>42</v>
      </c>
      <c r="E6019" s="1" t="s">
        <v>42</v>
      </c>
      <c r="F6019" s="1" t="s">
        <v>43</v>
      </c>
      <c r="G6019" s="1" t="s">
        <v>85</v>
      </c>
      <c r="H6019" s="1" t="s">
        <v>79</v>
      </c>
      <c r="I6019" s="1" t="s">
        <v>46</v>
      </c>
      <c r="J6019" s="1" t="s">
        <v>80</v>
      </c>
      <c r="K6019" s="1" t="s">
        <v>48</v>
      </c>
      <c r="L6019" s="1" t="s">
        <v>48</v>
      </c>
      <c r="M6019" s="1" t="s">
        <v>48</v>
      </c>
      <c r="N6019" s="1" t="s">
        <v>48</v>
      </c>
      <c r="O6019" s="1" t="s">
        <v>48</v>
      </c>
      <c r="P6019" s="1" t="s">
        <v>48</v>
      </c>
      <c r="Q6019" s="1" t="s">
        <v>48</v>
      </c>
      <c r="R6019" s="1" t="s">
        <v>48</v>
      </c>
      <c r="S6019" s="1" t="s">
        <v>48</v>
      </c>
      <c r="T6019" s="1" t="s">
        <v>48</v>
      </c>
      <c r="U6019" s="1" t="s">
        <v>48</v>
      </c>
      <c r="V6019" s="1" t="s">
        <v>48</v>
      </c>
      <c r="W6019" s="1" t="s">
        <v>49</v>
      </c>
      <c r="X6019" s="1" t="s">
        <v>116</v>
      </c>
      <c r="Y6019" s="1" t="s">
        <v>2560</v>
      </c>
      <c r="Z6019" s="1" t="s">
        <v>2561</v>
      </c>
      <c r="AA6019" s="1" t="s">
        <v>2561</v>
      </c>
      <c r="AC6019" s="1" t="s">
        <v>53</v>
      </c>
      <c r="AD6019" s="1" t="s">
        <v>5712</v>
      </c>
      <c r="AK6019" s="1" t="s">
        <v>55</v>
      </c>
      <c r="AN6019" s="1" t="s">
        <v>5712</v>
      </c>
      <c r="AP6019" s="1" t="s">
        <v>5712</v>
      </c>
      <c r="AR6019" s="1" t="s">
        <v>5712</v>
      </c>
      <c r="AT6019" s="1" t="s">
        <v>5712</v>
      </c>
      <c r="AV6019" s="1" t="s">
        <v>2562</v>
      </c>
    </row>
    <row r="6020" spans="1:48" x14ac:dyDescent="0.35">
      <c r="A6020" s="1" t="s">
        <v>19242</v>
      </c>
      <c r="B6020" s="1" t="s">
        <v>18287</v>
      </c>
      <c r="C6020" s="1" t="s">
        <v>71</v>
      </c>
      <c r="D6020">
        <v>70</v>
      </c>
      <c r="E6020" s="1" t="s">
        <v>65</v>
      </c>
      <c r="F6020" s="1" t="s">
        <v>66</v>
      </c>
      <c r="G6020" s="1" t="s">
        <v>73</v>
      </c>
      <c r="H6020" s="1" t="s">
        <v>67</v>
      </c>
      <c r="I6020" s="1" t="s">
        <v>110</v>
      </c>
      <c r="J6020" s="1" t="s">
        <v>47</v>
      </c>
      <c r="K6020" s="1" t="s">
        <v>48</v>
      </c>
      <c r="L6020" s="1" t="s">
        <v>48</v>
      </c>
      <c r="M6020" s="1" t="s">
        <v>48</v>
      </c>
      <c r="N6020" s="1" t="s">
        <v>48</v>
      </c>
      <c r="O6020" s="1" t="s">
        <v>48</v>
      </c>
      <c r="P6020" s="1" t="s">
        <v>48</v>
      </c>
      <c r="Q6020" s="1" t="s">
        <v>49</v>
      </c>
      <c r="R6020" s="1" t="s">
        <v>48</v>
      </c>
      <c r="S6020" s="1" t="s">
        <v>48</v>
      </c>
      <c r="T6020" s="1" t="s">
        <v>48</v>
      </c>
      <c r="U6020" s="1" t="s">
        <v>48</v>
      </c>
      <c r="V6020" s="1" t="s">
        <v>48</v>
      </c>
      <c r="W6020" s="1" t="s">
        <v>48</v>
      </c>
      <c r="X6020" s="1" t="s">
        <v>62</v>
      </c>
      <c r="AC6020" s="1" t="s">
        <v>5712</v>
      </c>
      <c r="AD6020" s="1" t="s">
        <v>5712</v>
      </c>
      <c r="AK6020" s="1" t="s">
        <v>77</v>
      </c>
      <c r="AN6020" s="1" t="s">
        <v>5712</v>
      </c>
      <c r="AP6020" s="1" t="s">
        <v>5712</v>
      </c>
      <c r="AR6020" s="1" t="s">
        <v>5712</v>
      </c>
      <c r="AT6020" s="1" t="s">
        <v>5712</v>
      </c>
      <c r="AV6020" s="1" t="s">
        <v>2563</v>
      </c>
    </row>
    <row r="6021" spans="1:48" x14ac:dyDescent="0.35">
      <c r="A6021" s="1" t="s">
        <v>19243</v>
      </c>
      <c r="B6021" s="1" t="s">
        <v>18287</v>
      </c>
      <c r="C6021" s="1" t="s">
        <v>71</v>
      </c>
      <c r="D6021">
        <v>69</v>
      </c>
      <c r="E6021" s="1" t="s">
        <v>65</v>
      </c>
      <c r="F6021" s="1" t="s">
        <v>66</v>
      </c>
      <c r="G6021" s="1" t="s">
        <v>73</v>
      </c>
      <c r="H6021" s="1" t="s">
        <v>67</v>
      </c>
      <c r="I6021" s="1" t="s">
        <v>110</v>
      </c>
      <c r="J6021" s="1" t="s">
        <v>80</v>
      </c>
      <c r="K6021" s="1" t="s">
        <v>48</v>
      </c>
      <c r="L6021" s="1" t="s">
        <v>49</v>
      </c>
      <c r="M6021" s="1" t="s">
        <v>48</v>
      </c>
      <c r="N6021" s="1" t="s">
        <v>48</v>
      </c>
      <c r="O6021" s="1" t="s">
        <v>48</v>
      </c>
      <c r="P6021" s="1" t="s">
        <v>48</v>
      </c>
      <c r="Q6021" s="1" t="s">
        <v>48</v>
      </c>
      <c r="R6021" s="1" t="s">
        <v>48</v>
      </c>
      <c r="S6021" s="1" t="s">
        <v>48</v>
      </c>
      <c r="T6021" s="1" t="s">
        <v>49</v>
      </c>
      <c r="U6021" s="1" t="s">
        <v>48</v>
      </c>
      <c r="V6021" s="1" t="s">
        <v>48</v>
      </c>
      <c r="W6021" s="1" t="s">
        <v>48</v>
      </c>
      <c r="X6021" s="1" t="s">
        <v>62</v>
      </c>
      <c r="AC6021" s="1" t="s">
        <v>5712</v>
      </c>
      <c r="AD6021" s="1" t="s">
        <v>5712</v>
      </c>
      <c r="AK6021" s="1" t="s">
        <v>55</v>
      </c>
      <c r="AN6021" s="1" t="s">
        <v>5712</v>
      </c>
      <c r="AP6021" s="1" t="s">
        <v>5712</v>
      </c>
      <c r="AR6021" s="1" t="s">
        <v>5712</v>
      </c>
      <c r="AT6021" s="1" t="s">
        <v>5712</v>
      </c>
      <c r="AV6021" s="1" t="s">
        <v>2564</v>
      </c>
    </row>
    <row r="6022" spans="1:48" x14ac:dyDescent="0.35">
      <c r="A6022" s="1" t="s">
        <v>19244</v>
      </c>
      <c r="B6022" s="1" t="s">
        <v>18287</v>
      </c>
      <c r="C6022" s="1" t="s">
        <v>41</v>
      </c>
      <c r="D6022">
        <v>31</v>
      </c>
      <c r="E6022" s="1" t="s">
        <v>57</v>
      </c>
      <c r="F6022" s="1" t="s">
        <v>58</v>
      </c>
      <c r="G6022" s="1" t="s">
        <v>98</v>
      </c>
      <c r="H6022" s="1" t="s">
        <v>79</v>
      </c>
      <c r="I6022" s="1" t="s">
        <v>110</v>
      </c>
      <c r="J6022" s="1" t="s">
        <v>47</v>
      </c>
      <c r="K6022" s="1" t="s">
        <v>49</v>
      </c>
      <c r="L6022" s="1" t="s">
        <v>48</v>
      </c>
      <c r="M6022" s="1" t="s">
        <v>48</v>
      </c>
      <c r="N6022" s="1" t="s">
        <v>48</v>
      </c>
      <c r="O6022" s="1" t="s">
        <v>48</v>
      </c>
      <c r="P6022" s="1" t="s">
        <v>48</v>
      </c>
      <c r="Q6022" s="1" t="s">
        <v>48</v>
      </c>
      <c r="R6022" s="1" t="s">
        <v>48</v>
      </c>
      <c r="S6022" s="1" t="s">
        <v>48</v>
      </c>
      <c r="T6022" s="1" t="s">
        <v>49</v>
      </c>
      <c r="U6022" s="1" t="s">
        <v>48</v>
      </c>
      <c r="V6022" s="1" t="s">
        <v>48</v>
      </c>
      <c r="W6022" s="1" t="s">
        <v>48</v>
      </c>
      <c r="X6022" s="1" t="s">
        <v>116</v>
      </c>
      <c r="Y6022" s="1" t="s">
        <v>2565</v>
      </c>
      <c r="AC6022" s="1" t="s">
        <v>5712</v>
      </c>
      <c r="AD6022" s="1" t="s">
        <v>5712</v>
      </c>
      <c r="AK6022" s="1" t="s">
        <v>77</v>
      </c>
      <c r="AN6022" s="1" t="s">
        <v>5712</v>
      </c>
      <c r="AP6022" s="1" t="s">
        <v>5712</v>
      </c>
      <c r="AR6022" s="1" t="s">
        <v>5712</v>
      </c>
      <c r="AT6022" s="1" t="s">
        <v>5712</v>
      </c>
      <c r="AV6022" s="1" t="s">
        <v>2566</v>
      </c>
    </row>
    <row r="6023" spans="1:48" x14ac:dyDescent="0.35">
      <c r="A6023" s="1" t="s">
        <v>19245</v>
      </c>
      <c r="B6023" s="1" t="s">
        <v>18287</v>
      </c>
      <c r="C6023" s="1" t="s">
        <v>71</v>
      </c>
      <c r="D6023">
        <v>33</v>
      </c>
      <c r="E6023" s="1" t="s">
        <v>57</v>
      </c>
      <c r="F6023" s="1" t="s">
        <v>58</v>
      </c>
      <c r="G6023" s="1" t="s">
        <v>85</v>
      </c>
      <c r="H6023" s="1" t="s">
        <v>45</v>
      </c>
      <c r="I6023" s="1" t="s">
        <v>99</v>
      </c>
      <c r="J6023" s="1" t="s">
        <v>80</v>
      </c>
      <c r="K6023" s="1" t="s">
        <v>48</v>
      </c>
      <c r="L6023" s="1" t="s">
        <v>48</v>
      </c>
      <c r="M6023" s="1" t="s">
        <v>48</v>
      </c>
      <c r="N6023" s="1" t="s">
        <v>48</v>
      </c>
      <c r="O6023" s="1" t="s">
        <v>48</v>
      </c>
      <c r="P6023" s="1" t="s">
        <v>48</v>
      </c>
      <c r="Q6023" s="1" t="s">
        <v>48</v>
      </c>
      <c r="R6023" s="1" t="s">
        <v>48</v>
      </c>
      <c r="S6023" s="1" t="s">
        <v>48</v>
      </c>
      <c r="T6023" s="1" t="s">
        <v>49</v>
      </c>
      <c r="U6023" s="1" t="s">
        <v>48</v>
      </c>
      <c r="V6023" s="1" t="s">
        <v>48</v>
      </c>
      <c r="W6023" s="1" t="s">
        <v>48</v>
      </c>
      <c r="X6023" s="1" t="s">
        <v>62</v>
      </c>
      <c r="AC6023" s="1" t="s">
        <v>5712</v>
      </c>
      <c r="AD6023" s="1" t="s">
        <v>5712</v>
      </c>
      <c r="AK6023" s="1" t="s">
        <v>63</v>
      </c>
      <c r="AN6023" s="1" t="s">
        <v>5712</v>
      </c>
      <c r="AP6023" s="1" t="s">
        <v>5712</v>
      </c>
      <c r="AR6023" s="1" t="s">
        <v>5712</v>
      </c>
      <c r="AT6023" s="1" t="s">
        <v>5712</v>
      </c>
      <c r="AV6023" s="1" t="s">
        <v>2567</v>
      </c>
    </row>
    <row r="6024" spans="1:48" x14ac:dyDescent="0.35">
      <c r="A6024" s="1" t="s">
        <v>19246</v>
      </c>
      <c r="B6024" s="1" t="s">
        <v>18287</v>
      </c>
      <c r="C6024" s="1" t="s">
        <v>71</v>
      </c>
      <c r="D6024">
        <v>43</v>
      </c>
      <c r="E6024" s="1" t="s">
        <v>42</v>
      </c>
      <c r="F6024" s="1" t="s">
        <v>107</v>
      </c>
      <c r="G6024" s="1" t="s">
        <v>73</v>
      </c>
      <c r="H6024" s="1" t="s">
        <v>45</v>
      </c>
      <c r="I6024" s="1" t="s">
        <v>113</v>
      </c>
      <c r="J6024" s="1" t="s">
        <v>80</v>
      </c>
      <c r="K6024" s="1" t="s">
        <v>48</v>
      </c>
      <c r="L6024" s="1" t="s">
        <v>48</v>
      </c>
      <c r="M6024" s="1" t="s">
        <v>48</v>
      </c>
      <c r="N6024" s="1" t="s">
        <v>48</v>
      </c>
      <c r="O6024" s="1" t="s">
        <v>48</v>
      </c>
      <c r="P6024" s="1" t="s">
        <v>48</v>
      </c>
      <c r="Q6024" s="1" t="s">
        <v>48</v>
      </c>
      <c r="R6024" s="1" t="s">
        <v>48</v>
      </c>
      <c r="S6024" s="1" t="s">
        <v>48</v>
      </c>
      <c r="T6024" s="1" t="s">
        <v>49</v>
      </c>
      <c r="U6024" s="1" t="s">
        <v>48</v>
      </c>
      <c r="V6024" s="1" t="s">
        <v>48</v>
      </c>
      <c r="W6024" s="1" t="s">
        <v>48</v>
      </c>
      <c r="X6024" s="1" t="s">
        <v>62</v>
      </c>
      <c r="AC6024" s="1" t="s">
        <v>5712</v>
      </c>
      <c r="AD6024" s="1" t="s">
        <v>5712</v>
      </c>
      <c r="AK6024" s="1" t="s">
        <v>63</v>
      </c>
      <c r="AN6024" s="1" t="s">
        <v>5712</v>
      </c>
      <c r="AP6024" s="1" t="s">
        <v>5712</v>
      </c>
      <c r="AR6024" s="1" t="s">
        <v>5712</v>
      </c>
      <c r="AT6024" s="1" t="s">
        <v>5712</v>
      </c>
      <c r="AV6024" s="1" t="s">
        <v>2568</v>
      </c>
    </row>
    <row r="6025" spans="1:48" x14ac:dyDescent="0.35">
      <c r="A6025" s="1" t="s">
        <v>19247</v>
      </c>
      <c r="B6025" s="1" t="s">
        <v>18287</v>
      </c>
      <c r="C6025" s="1" t="s">
        <v>71</v>
      </c>
      <c r="D6025">
        <v>43</v>
      </c>
      <c r="E6025" s="1" t="s">
        <v>42</v>
      </c>
      <c r="F6025" s="1" t="s">
        <v>43</v>
      </c>
      <c r="G6025" s="1" t="s">
        <v>73</v>
      </c>
      <c r="H6025" s="1" t="s">
        <v>386</v>
      </c>
      <c r="I6025" s="1" t="s">
        <v>110</v>
      </c>
      <c r="J6025" s="1" t="s">
        <v>80</v>
      </c>
      <c r="K6025" s="1" t="s">
        <v>48</v>
      </c>
      <c r="L6025" s="1" t="s">
        <v>48</v>
      </c>
      <c r="M6025" s="1" t="s">
        <v>48</v>
      </c>
      <c r="N6025" s="1" t="s">
        <v>48</v>
      </c>
      <c r="O6025" s="1" t="s">
        <v>48</v>
      </c>
      <c r="P6025" s="1" t="s">
        <v>48</v>
      </c>
      <c r="Q6025" s="1" t="s">
        <v>48</v>
      </c>
      <c r="R6025" s="1" t="s">
        <v>48</v>
      </c>
      <c r="S6025" s="1" t="s">
        <v>48</v>
      </c>
      <c r="T6025" s="1" t="s">
        <v>48</v>
      </c>
      <c r="U6025" s="1" t="s">
        <v>48</v>
      </c>
      <c r="V6025" s="1" t="s">
        <v>48</v>
      </c>
      <c r="W6025" s="1" t="s">
        <v>49</v>
      </c>
      <c r="X6025" s="1" t="s">
        <v>62</v>
      </c>
      <c r="AC6025" s="1" t="s">
        <v>5712</v>
      </c>
      <c r="AD6025" s="1" t="s">
        <v>5712</v>
      </c>
      <c r="AK6025" s="1" t="s">
        <v>77</v>
      </c>
      <c r="AN6025" s="1" t="s">
        <v>5712</v>
      </c>
      <c r="AP6025" s="1" t="s">
        <v>5712</v>
      </c>
      <c r="AR6025" s="1" t="s">
        <v>5712</v>
      </c>
      <c r="AT6025" s="1" t="s">
        <v>5712</v>
      </c>
      <c r="AV6025" s="1" t="s">
        <v>2569</v>
      </c>
    </row>
    <row r="6026" spans="1:48" x14ac:dyDescent="0.35">
      <c r="A6026" s="1" t="s">
        <v>19248</v>
      </c>
      <c r="B6026" s="1" t="s">
        <v>18287</v>
      </c>
      <c r="C6026" s="1" t="s">
        <v>71</v>
      </c>
      <c r="D6026">
        <v>65</v>
      </c>
      <c r="E6026" s="1" t="s">
        <v>65</v>
      </c>
      <c r="F6026" s="1" t="s">
        <v>66</v>
      </c>
      <c r="G6026" s="1" t="s">
        <v>44</v>
      </c>
      <c r="H6026" s="1" t="s">
        <v>45</v>
      </c>
      <c r="I6026" s="1" t="s">
        <v>113</v>
      </c>
      <c r="J6026" s="1" t="s">
        <v>80</v>
      </c>
      <c r="K6026" s="1" t="s">
        <v>48</v>
      </c>
      <c r="L6026" s="1" t="s">
        <v>48</v>
      </c>
      <c r="M6026" s="1" t="s">
        <v>48</v>
      </c>
      <c r="N6026" s="1" t="s">
        <v>48</v>
      </c>
      <c r="O6026" s="1" t="s">
        <v>48</v>
      </c>
      <c r="P6026" s="1" t="s">
        <v>48</v>
      </c>
      <c r="Q6026" s="1" t="s">
        <v>48</v>
      </c>
      <c r="R6026" s="1" t="s">
        <v>48</v>
      </c>
      <c r="S6026" s="1" t="s">
        <v>48</v>
      </c>
      <c r="T6026" s="1" t="s">
        <v>49</v>
      </c>
      <c r="U6026" s="1" t="s">
        <v>48</v>
      </c>
      <c r="V6026" s="1" t="s">
        <v>48</v>
      </c>
      <c r="W6026" s="1" t="s">
        <v>48</v>
      </c>
      <c r="X6026" s="1" t="s">
        <v>62</v>
      </c>
      <c r="Z6026" s="1" t="s">
        <v>2570</v>
      </c>
      <c r="AA6026" s="1" t="s">
        <v>2570</v>
      </c>
      <c r="AC6026" s="1" t="s">
        <v>94</v>
      </c>
      <c r="AD6026" s="1" t="s">
        <v>5712</v>
      </c>
      <c r="AK6026" s="1" t="s">
        <v>77</v>
      </c>
      <c r="AN6026" s="1" t="s">
        <v>5712</v>
      </c>
      <c r="AP6026" s="1" t="s">
        <v>242</v>
      </c>
      <c r="AR6026" s="1" t="s">
        <v>5712</v>
      </c>
      <c r="AT6026" s="1" t="s">
        <v>5712</v>
      </c>
      <c r="AV6026" s="1" t="s">
        <v>2571</v>
      </c>
    </row>
    <row r="6027" spans="1:48" ht="409.5" x14ac:dyDescent="0.35">
      <c r="A6027" s="1" t="s">
        <v>19249</v>
      </c>
      <c r="B6027" s="1" t="s">
        <v>18287</v>
      </c>
      <c r="C6027" s="1" t="s">
        <v>71</v>
      </c>
      <c r="D6027">
        <v>67</v>
      </c>
      <c r="E6027" s="1" t="s">
        <v>65</v>
      </c>
      <c r="F6027" s="1" t="s">
        <v>66</v>
      </c>
      <c r="G6027" s="1" t="s">
        <v>44</v>
      </c>
      <c r="H6027" s="1" t="s">
        <v>67</v>
      </c>
      <c r="I6027" s="1" t="s">
        <v>110</v>
      </c>
      <c r="J6027" s="1" t="s">
        <v>80</v>
      </c>
      <c r="K6027" s="1" t="s">
        <v>48</v>
      </c>
      <c r="L6027" s="1" t="s">
        <v>48</v>
      </c>
      <c r="M6027" s="1" t="s">
        <v>48</v>
      </c>
      <c r="N6027" s="1" t="s">
        <v>48</v>
      </c>
      <c r="O6027" s="1" t="s">
        <v>48</v>
      </c>
      <c r="P6027" s="1" t="s">
        <v>48</v>
      </c>
      <c r="Q6027" s="1" t="s">
        <v>48</v>
      </c>
      <c r="R6027" s="1" t="s">
        <v>48</v>
      </c>
      <c r="S6027" s="1" t="s">
        <v>48</v>
      </c>
      <c r="T6027" s="1" t="s">
        <v>49</v>
      </c>
      <c r="U6027" s="1" t="s">
        <v>48</v>
      </c>
      <c r="V6027" s="1" t="s">
        <v>48</v>
      </c>
      <c r="W6027" s="1" t="s">
        <v>48</v>
      </c>
      <c r="X6027" s="1" t="s">
        <v>116</v>
      </c>
      <c r="Y6027" s="1" t="s">
        <v>2572</v>
      </c>
      <c r="AC6027" s="1" t="s">
        <v>5712</v>
      </c>
      <c r="AD6027" s="1" t="s">
        <v>5712</v>
      </c>
      <c r="AK6027" s="1" t="s">
        <v>63</v>
      </c>
      <c r="AN6027" s="1" t="s">
        <v>5712</v>
      </c>
      <c r="AP6027" s="1" t="s">
        <v>131</v>
      </c>
      <c r="AQ6027" s="2" t="s">
        <v>2573</v>
      </c>
      <c r="AR6027" s="1" t="s">
        <v>87</v>
      </c>
      <c r="AS6027" s="2" t="s">
        <v>2574</v>
      </c>
      <c r="AT6027" s="1" t="s">
        <v>5712</v>
      </c>
      <c r="AV6027" s="2" t="s">
        <v>2575</v>
      </c>
    </row>
    <row r="6028" spans="1:48" x14ac:dyDescent="0.35">
      <c r="A6028" s="1" t="s">
        <v>19250</v>
      </c>
      <c r="B6028" s="1" t="s">
        <v>18287</v>
      </c>
      <c r="C6028" s="1" t="s">
        <v>71</v>
      </c>
      <c r="D6028">
        <v>25</v>
      </c>
      <c r="E6028" s="1" t="s">
        <v>57</v>
      </c>
      <c r="F6028" s="1" t="s">
        <v>58</v>
      </c>
      <c r="G6028" s="1" t="s">
        <v>85</v>
      </c>
      <c r="H6028" s="1" t="s">
        <v>45</v>
      </c>
      <c r="I6028" s="1" t="s">
        <v>61</v>
      </c>
      <c r="J6028" s="1" t="s">
        <v>80</v>
      </c>
      <c r="K6028" s="1" t="s">
        <v>48</v>
      </c>
      <c r="L6028" s="1" t="s">
        <v>48</v>
      </c>
      <c r="M6028" s="1" t="s">
        <v>48</v>
      </c>
      <c r="N6028" s="1" t="s">
        <v>48</v>
      </c>
      <c r="O6028" s="1" t="s">
        <v>48</v>
      </c>
      <c r="P6028" s="1" t="s">
        <v>48</v>
      </c>
      <c r="Q6028" s="1" t="s">
        <v>48</v>
      </c>
      <c r="R6028" s="1" t="s">
        <v>48</v>
      </c>
      <c r="S6028" s="1" t="s">
        <v>48</v>
      </c>
      <c r="T6028" s="1" t="s">
        <v>49</v>
      </c>
      <c r="U6028" s="1" t="s">
        <v>48</v>
      </c>
      <c r="V6028" s="1" t="s">
        <v>48</v>
      </c>
      <c r="W6028" s="1" t="s">
        <v>48</v>
      </c>
      <c r="X6028" s="1" t="s">
        <v>62</v>
      </c>
      <c r="AC6028" s="1" t="s">
        <v>5712</v>
      </c>
      <c r="AD6028" s="1" t="s">
        <v>5712</v>
      </c>
      <c r="AK6028" s="1" t="s">
        <v>55</v>
      </c>
      <c r="AN6028" s="1" t="s">
        <v>5712</v>
      </c>
      <c r="AP6028" s="1" t="s">
        <v>5712</v>
      </c>
      <c r="AR6028" s="1" t="s">
        <v>5712</v>
      </c>
      <c r="AT6028" s="1" t="s">
        <v>5712</v>
      </c>
      <c r="AV6028" s="1" t="s">
        <v>2576</v>
      </c>
    </row>
    <row r="6029" spans="1:48" x14ac:dyDescent="0.35">
      <c r="A6029" s="1" t="s">
        <v>19251</v>
      </c>
      <c r="B6029" s="1" t="s">
        <v>18287</v>
      </c>
      <c r="C6029" s="1" t="s">
        <v>71</v>
      </c>
      <c r="D6029">
        <v>70</v>
      </c>
      <c r="E6029" s="1" t="s">
        <v>65</v>
      </c>
      <c r="F6029" s="1" t="s">
        <v>72</v>
      </c>
      <c r="G6029" s="1" t="s">
        <v>98</v>
      </c>
      <c r="H6029" s="1" t="s">
        <v>45</v>
      </c>
      <c r="I6029" s="1" t="s">
        <v>99</v>
      </c>
      <c r="J6029" s="1" t="s">
        <v>80</v>
      </c>
      <c r="K6029" s="1" t="s">
        <v>48</v>
      </c>
      <c r="L6029" s="1" t="s">
        <v>48</v>
      </c>
      <c r="M6029" s="1" t="s">
        <v>48</v>
      </c>
      <c r="N6029" s="1" t="s">
        <v>48</v>
      </c>
      <c r="O6029" s="1" t="s">
        <v>48</v>
      </c>
      <c r="P6029" s="1" t="s">
        <v>48</v>
      </c>
      <c r="Q6029" s="1" t="s">
        <v>48</v>
      </c>
      <c r="R6029" s="1" t="s">
        <v>48</v>
      </c>
      <c r="S6029" s="1" t="s">
        <v>48</v>
      </c>
      <c r="T6029" s="1" t="s">
        <v>48</v>
      </c>
      <c r="U6029" s="1" t="s">
        <v>48</v>
      </c>
      <c r="V6029" s="1" t="s">
        <v>49</v>
      </c>
      <c r="W6029" s="1" t="s">
        <v>48</v>
      </c>
      <c r="X6029" s="1" t="s">
        <v>116</v>
      </c>
      <c r="Y6029" s="1" t="s">
        <v>2577</v>
      </c>
      <c r="AC6029" s="1" t="s">
        <v>5712</v>
      </c>
      <c r="AD6029" s="1" t="s">
        <v>5712</v>
      </c>
      <c r="AK6029" s="1" t="s">
        <v>63</v>
      </c>
      <c r="AN6029" s="1" t="s">
        <v>5712</v>
      </c>
      <c r="AP6029" s="1" t="s">
        <v>81</v>
      </c>
      <c r="AR6029" s="1" t="s">
        <v>5712</v>
      </c>
      <c r="AT6029" s="1" t="s">
        <v>87</v>
      </c>
      <c r="AU6029" s="1" t="s">
        <v>705</v>
      </c>
      <c r="AV6029" s="1" t="s">
        <v>2578</v>
      </c>
    </row>
    <row r="6030" spans="1:48" x14ac:dyDescent="0.35">
      <c r="A6030" s="1" t="s">
        <v>19252</v>
      </c>
      <c r="B6030" s="1" t="s">
        <v>18287</v>
      </c>
      <c r="C6030" s="1" t="s">
        <v>71</v>
      </c>
      <c r="D6030">
        <v>42</v>
      </c>
      <c r="E6030" s="1" t="s">
        <v>42</v>
      </c>
      <c r="F6030" s="1" t="s">
        <v>43</v>
      </c>
      <c r="G6030" s="1" t="s">
        <v>98</v>
      </c>
      <c r="H6030" s="1" t="s">
        <v>60</v>
      </c>
      <c r="I6030" s="1" t="s">
        <v>125</v>
      </c>
      <c r="J6030" s="1" t="s">
        <v>80</v>
      </c>
      <c r="K6030" s="1" t="s">
        <v>48</v>
      </c>
      <c r="L6030" s="1" t="s">
        <v>48</v>
      </c>
      <c r="M6030" s="1" t="s">
        <v>48</v>
      </c>
      <c r="N6030" s="1" t="s">
        <v>48</v>
      </c>
      <c r="O6030" s="1" t="s">
        <v>48</v>
      </c>
      <c r="P6030" s="1" t="s">
        <v>48</v>
      </c>
      <c r="Q6030" s="1" t="s">
        <v>48</v>
      </c>
      <c r="R6030" s="1" t="s">
        <v>48</v>
      </c>
      <c r="S6030" s="1" t="s">
        <v>48</v>
      </c>
      <c r="T6030" s="1" t="s">
        <v>48</v>
      </c>
      <c r="U6030" s="1" t="s">
        <v>48</v>
      </c>
      <c r="V6030" s="1" t="s">
        <v>48</v>
      </c>
      <c r="W6030" s="1" t="s">
        <v>49</v>
      </c>
      <c r="X6030" s="1" t="s">
        <v>62</v>
      </c>
      <c r="AC6030" s="1" t="s">
        <v>5712</v>
      </c>
      <c r="AD6030" s="1" t="s">
        <v>5712</v>
      </c>
      <c r="AK6030" s="1" t="s">
        <v>63</v>
      </c>
      <c r="AN6030" s="1" t="s">
        <v>5712</v>
      </c>
      <c r="AP6030" s="1" t="s">
        <v>5712</v>
      </c>
      <c r="AR6030" s="1" t="s">
        <v>5712</v>
      </c>
      <c r="AT6030" s="1" t="s">
        <v>5712</v>
      </c>
      <c r="AV6030" s="1" t="s">
        <v>2579</v>
      </c>
    </row>
    <row r="6031" spans="1:48" x14ac:dyDescent="0.35">
      <c r="A6031" s="1" t="s">
        <v>19253</v>
      </c>
      <c r="B6031" s="1" t="s">
        <v>18287</v>
      </c>
      <c r="C6031" s="1" t="s">
        <v>71</v>
      </c>
      <c r="D6031">
        <v>48</v>
      </c>
      <c r="E6031" s="1" t="s">
        <v>42</v>
      </c>
      <c r="F6031" s="1" t="s">
        <v>72</v>
      </c>
      <c r="G6031" s="1" t="s">
        <v>85</v>
      </c>
      <c r="H6031" s="1" t="s">
        <v>45</v>
      </c>
      <c r="I6031" s="1" t="s">
        <v>74</v>
      </c>
      <c r="J6031" s="1" t="s">
        <v>80</v>
      </c>
      <c r="K6031" s="1" t="s">
        <v>48</v>
      </c>
      <c r="L6031" s="1" t="s">
        <v>48</v>
      </c>
      <c r="M6031" s="1" t="s">
        <v>48</v>
      </c>
      <c r="N6031" s="1" t="s">
        <v>48</v>
      </c>
      <c r="O6031" s="1" t="s">
        <v>48</v>
      </c>
      <c r="P6031" s="1" t="s">
        <v>48</v>
      </c>
      <c r="Q6031" s="1" t="s">
        <v>48</v>
      </c>
      <c r="R6031" s="1" t="s">
        <v>48</v>
      </c>
      <c r="S6031" s="1" t="s">
        <v>48</v>
      </c>
      <c r="T6031" s="1" t="s">
        <v>48</v>
      </c>
      <c r="U6031" s="1" t="s">
        <v>48</v>
      </c>
      <c r="V6031" s="1" t="s">
        <v>49</v>
      </c>
      <c r="W6031" s="1" t="s">
        <v>48</v>
      </c>
      <c r="X6031" s="1" t="s">
        <v>62</v>
      </c>
      <c r="Z6031" s="1" t="s">
        <v>2580</v>
      </c>
      <c r="AA6031" s="1" t="s">
        <v>2580</v>
      </c>
      <c r="AC6031" s="1" t="s">
        <v>53</v>
      </c>
      <c r="AD6031" s="1" t="s">
        <v>5712</v>
      </c>
      <c r="AK6031" s="1" t="s">
        <v>63</v>
      </c>
      <c r="AN6031" s="1" t="s">
        <v>5712</v>
      </c>
      <c r="AP6031" s="1" t="s">
        <v>5712</v>
      </c>
      <c r="AR6031" s="1" t="s">
        <v>5712</v>
      </c>
      <c r="AT6031" s="1" t="s">
        <v>5712</v>
      </c>
      <c r="AV6031" s="1" t="s">
        <v>2581</v>
      </c>
    </row>
    <row r="6032" spans="1:48" x14ac:dyDescent="0.35">
      <c r="A6032" s="1" t="s">
        <v>19254</v>
      </c>
      <c r="B6032" s="1" t="s">
        <v>18287</v>
      </c>
      <c r="C6032" s="1" t="s">
        <v>71</v>
      </c>
      <c r="D6032">
        <v>53</v>
      </c>
      <c r="E6032" s="1" t="s">
        <v>42</v>
      </c>
      <c r="F6032" s="1" t="s">
        <v>72</v>
      </c>
      <c r="G6032" s="1" t="s">
        <v>44</v>
      </c>
      <c r="H6032" s="1" t="s">
        <v>144</v>
      </c>
      <c r="I6032" s="1" t="s">
        <v>110</v>
      </c>
      <c r="J6032" s="1" t="s">
        <v>80</v>
      </c>
      <c r="K6032" s="1" t="s">
        <v>48</v>
      </c>
      <c r="L6032" s="1" t="s">
        <v>48</v>
      </c>
      <c r="M6032" s="1" t="s">
        <v>48</v>
      </c>
      <c r="N6032" s="1" t="s">
        <v>48</v>
      </c>
      <c r="O6032" s="1" t="s">
        <v>48</v>
      </c>
      <c r="P6032" s="1" t="s">
        <v>48</v>
      </c>
      <c r="Q6032" s="1" t="s">
        <v>48</v>
      </c>
      <c r="R6032" s="1" t="s">
        <v>48</v>
      </c>
      <c r="S6032" s="1" t="s">
        <v>48</v>
      </c>
      <c r="T6032" s="1" t="s">
        <v>48</v>
      </c>
      <c r="U6032" s="1" t="s">
        <v>48</v>
      </c>
      <c r="V6032" s="1" t="s">
        <v>49</v>
      </c>
      <c r="W6032" s="1" t="s">
        <v>48</v>
      </c>
      <c r="X6032" s="1" t="s">
        <v>51</v>
      </c>
      <c r="Y6032" s="1" t="s">
        <v>2582</v>
      </c>
      <c r="Z6032" s="1" t="s">
        <v>2583</v>
      </c>
      <c r="AA6032" s="1" t="s">
        <v>2583</v>
      </c>
      <c r="AC6032" s="1" t="s">
        <v>103</v>
      </c>
      <c r="AD6032" s="1" t="s">
        <v>5712</v>
      </c>
      <c r="AK6032" s="1" t="s">
        <v>55</v>
      </c>
      <c r="AN6032" s="1" t="s">
        <v>5712</v>
      </c>
      <c r="AP6032" s="1" t="s">
        <v>5712</v>
      </c>
      <c r="AR6032" s="1" t="s">
        <v>5712</v>
      </c>
      <c r="AT6032" s="1" t="s">
        <v>5712</v>
      </c>
      <c r="AV6032" s="1" t="s">
        <v>2584</v>
      </c>
    </row>
    <row r="6033" spans="1:48" x14ac:dyDescent="0.35">
      <c r="A6033" s="1" t="s">
        <v>19255</v>
      </c>
      <c r="B6033" s="1" t="s">
        <v>18287</v>
      </c>
      <c r="C6033" s="1" t="s">
        <v>71</v>
      </c>
      <c r="D6033">
        <v>74</v>
      </c>
      <c r="E6033" s="1" t="s">
        <v>65</v>
      </c>
      <c r="F6033" s="1" t="s">
        <v>72</v>
      </c>
      <c r="G6033" s="1" t="s">
        <v>59</v>
      </c>
      <c r="H6033" s="1" t="s">
        <v>79</v>
      </c>
      <c r="I6033" s="1" t="s">
        <v>46</v>
      </c>
      <c r="J6033" s="1" t="s">
        <v>80</v>
      </c>
      <c r="K6033" s="1" t="s">
        <v>48</v>
      </c>
      <c r="L6033" s="1" t="s">
        <v>48</v>
      </c>
      <c r="M6033" s="1" t="s">
        <v>48</v>
      </c>
      <c r="N6033" s="1" t="s">
        <v>48</v>
      </c>
      <c r="O6033" s="1" t="s">
        <v>48</v>
      </c>
      <c r="P6033" s="1" t="s">
        <v>48</v>
      </c>
      <c r="Q6033" s="1" t="s">
        <v>48</v>
      </c>
      <c r="R6033" s="1" t="s">
        <v>48</v>
      </c>
      <c r="S6033" s="1" t="s">
        <v>48</v>
      </c>
      <c r="T6033" s="1" t="s">
        <v>48</v>
      </c>
      <c r="U6033" s="1" t="s">
        <v>49</v>
      </c>
      <c r="V6033" s="1" t="s">
        <v>48</v>
      </c>
      <c r="W6033" s="1" t="s">
        <v>48</v>
      </c>
      <c r="X6033" s="1" t="s">
        <v>116</v>
      </c>
      <c r="Y6033" s="1" t="s">
        <v>2585</v>
      </c>
      <c r="AC6033" s="1" t="s">
        <v>5712</v>
      </c>
      <c r="AD6033" s="1" t="s">
        <v>5712</v>
      </c>
      <c r="AK6033" s="1" t="s">
        <v>55</v>
      </c>
      <c r="AN6033" s="1" t="s">
        <v>5712</v>
      </c>
      <c r="AP6033" s="1" t="s">
        <v>5712</v>
      </c>
      <c r="AR6033" s="1" t="s">
        <v>5712</v>
      </c>
      <c r="AT6033" s="1" t="s">
        <v>5712</v>
      </c>
      <c r="AV6033" s="1" t="s">
        <v>1585</v>
      </c>
    </row>
    <row r="6034" spans="1:48" x14ac:dyDescent="0.35">
      <c r="A6034" s="1" t="s">
        <v>19256</v>
      </c>
      <c r="B6034" s="1" t="s">
        <v>18287</v>
      </c>
      <c r="C6034" s="1" t="s">
        <v>71</v>
      </c>
      <c r="D6034">
        <v>34</v>
      </c>
      <c r="E6034" s="1" t="s">
        <v>57</v>
      </c>
      <c r="F6034" s="1" t="s">
        <v>107</v>
      </c>
      <c r="G6034" s="1" t="s">
        <v>85</v>
      </c>
      <c r="H6034" s="1" t="s">
        <v>45</v>
      </c>
      <c r="I6034" s="1" t="s">
        <v>74</v>
      </c>
      <c r="J6034" s="1" t="s">
        <v>80</v>
      </c>
      <c r="K6034" s="1" t="s">
        <v>48</v>
      </c>
      <c r="L6034" s="1" t="s">
        <v>48</v>
      </c>
      <c r="M6034" s="1" t="s">
        <v>48</v>
      </c>
      <c r="N6034" s="1" t="s">
        <v>48</v>
      </c>
      <c r="O6034" s="1" t="s">
        <v>48</v>
      </c>
      <c r="P6034" s="1" t="s">
        <v>48</v>
      </c>
      <c r="Q6034" s="1" t="s">
        <v>48</v>
      </c>
      <c r="R6034" s="1" t="s">
        <v>48</v>
      </c>
      <c r="S6034" s="1" t="s">
        <v>48</v>
      </c>
      <c r="T6034" s="1" t="s">
        <v>48</v>
      </c>
      <c r="U6034" s="1" t="s">
        <v>49</v>
      </c>
      <c r="V6034" s="1" t="s">
        <v>48</v>
      </c>
      <c r="W6034" s="1" t="s">
        <v>48</v>
      </c>
      <c r="X6034" s="1" t="s">
        <v>62</v>
      </c>
      <c r="AC6034" s="1" t="s">
        <v>5712</v>
      </c>
      <c r="AD6034" s="1" t="s">
        <v>5712</v>
      </c>
      <c r="AK6034" s="1" t="s">
        <v>63</v>
      </c>
      <c r="AN6034" s="1" t="s">
        <v>5712</v>
      </c>
      <c r="AP6034" s="1" t="s">
        <v>5712</v>
      </c>
      <c r="AR6034" s="1" t="s">
        <v>5712</v>
      </c>
      <c r="AT6034" s="1" t="s">
        <v>5712</v>
      </c>
      <c r="AV6034" s="1" t="s">
        <v>2586</v>
      </c>
    </row>
    <row r="6035" spans="1:48" x14ac:dyDescent="0.35">
      <c r="A6035" s="1" t="s">
        <v>19257</v>
      </c>
      <c r="B6035" s="1" t="s">
        <v>18287</v>
      </c>
      <c r="C6035" s="1" t="s">
        <v>71</v>
      </c>
      <c r="D6035">
        <v>51</v>
      </c>
      <c r="E6035" s="1" t="s">
        <v>42</v>
      </c>
      <c r="F6035" s="1" t="s">
        <v>72</v>
      </c>
      <c r="G6035" s="1" t="s">
        <v>44</v>
      </c>
      <c r="H6035" s="1" t="s">
        <v>45</v>
      </c>
      <c r="I6035" s="1" t="s">
        <v>110</v>
      </c>
      <c r="J6035" s="1" t="s">
        <v>80</v>
      </c>
      <c r="K6035" s="1" t="s">
        <v>48</v>
      </c>
      <c r="L6035" s="1" t="s">
        <v>48</v>
      </c>
      <c r="M6035" s="1" t="s">
        <v>48</v>
      </c>
      <c r="N6035" s="1" t="s">
        <v>48</v>
      </c>
      <c r="O6035" s="1" t="s">
        <v>48</v>
      </c>
      <c r="P6035" s="1" t="s">
        <v>48</v>
      </c>
      <c r="Q6035" s="1" t="s">
        <v>48</v>
      </c>
      <c r="R6035" s="1" t="s">
        <v>48</v>
      </c>
      <c r="S6035" s="1" t="s">
        <v>48</v>
      </c>
      <c r="T6035" s="1" t="s">
        <v>48</v>
      </c>
      <c r="U6035" s="1" t="s">
        <v>49</v>
      </c>
      <c r="V6035" s="1" t="s">
        <v>48</v>
      </c>
      <c r="W6035" s="1" t="s">
        <v>48</v>
      </c>
      <c r="X6035" s="1" t="s">
        <v>62</v>
      </c>
      <c r="AC6035" s="1" t="s">
        <v>5712</v>
      </c>
      <c r="AD6035" s="1" t="s">
        <v>5712</v>
      </c>
      <c r="AK6035" s="1" t="s">
        <v>63</v>
      </c>
      <c r="AN6035" s="1" t="s">
        <v>5712</v>
      </c>
      <c r="AP6035" s="1" t="s">
        <v>5712</v>
      </c>
      <c r="AR6035" s="1" t="s">
        <v>5712</v>
      </c>
      <c r="AT6035" s="1" t="s">
        <v>5712</v>
      </c>
      <c r="AV6035" s="1" t="s">
        <v>2587</v>
      </c>
    </row>
    <row r="6036" spans="1:48" x14ac:dyDescent="0.35">
      <c r="A6036" s="1" t="s">
        <v>19258</v>
      </c>
      <c r="B6036" s="1" t="s">
        <v>18287</v>
      </c>
      <c r="C6036" s="1" t="s">
        <v>71</v>
      </c>
      <c r="D6036">
        <v>48</v>
      </c>
      <c r="E6036" s="1" t="s">
        <v>42</v>
      </c>
      <c r="F6036" s="1" t="s">
        <v>107</v>
      </c>
      <c r="G6036" s="1" t="s">
        <v>59</v>
      </c>
      <c r="H6036" s="1" t="s">
        <v>45</v>
      </c>
      <c r="I6036" s="1" t="s">
        <v>74</v>
      </c>
      <c r="J6036" s="1" t="s">
        <v>80</v>
      </c>
      <c r="K6036" s="1" t="s">
        <v>48</v>
      </c>
      <c r="L6036" s="1" t="s">
        <v>48</v>
      </c>
      <c r="M6036" s="1" t="s">
        <v>48</v>
      </c>
      <c r="N6036" s="1" t="s">
        <v>48</v>
      </c>
      <c r="O6036" s="1" t="s">
        <v>48</v>
      </c>
      <c r="P6036" s="1" t="s">
        <v>48</v>
      </c>
      <c r="Q6036" s="1" t="s">
        <v>48</v>
      </c>
      <c r="R6036" s="1" t="s">
        <v>48</v>
      </c>
      <c r="S6036" s="1" t="s">
        <v>48</v>
      </c>
      <c r="T6036" s="1" t="s">
        <v>48</v>
      </c>
      <c r="U6036" s="1" t="s">
        <v>48</v>
      </c>
      <c r="V6036" s="1" t="s">
        <v>49</v>
      </c>
      <c r="W6036" s="1" t="s">
        <v>48</v>
      </c>
      <c r="X6036" s="1" t="s">
        <v>62</v>
      </c>
      <c r="AC6036" s="1" t="s">
        <v>5712</v>
      </c>
      <c r="AD6036" s="1" t="s">
        <v>5712</v>
      </c>
      <c r="AK6036" s="1" t="s">
        <v>55</v>
      </c>
      <c r="AN6036" s="1" t="s">
        <v>5712</v>
      </c>
      <c r="AP6036" s="1" t="s">
        <v>5712</v>
      </c>
      <c r="AR6036" s="1" t="s">
        <v>5712</v>
      </c>
      <c r="AT6036" s="1" t="s">
        <v>5712</v>
      </c>
      <c r="AV6036" s="1" t="s">
        <v>2588</v>
      </c>
    </row>
    <row r="6037" spans="1:48" x14ac:dyDescent="0.35">
      <c r="A6037" s="1" t="s">
        <v>19259</v>
      </c>
      <c r="B6037" s="1" t="s">
        <v>18287</v>
      </c>
      <c r="C6037" s="1" t="s">
        <v>71</v>
      </c>
      <c r="D6037">
        <v>71</v>
      </c>
      <c r="E6037" s="1" t="s">
        <v>65</v>
      </c>
      <c r="F6037" s="1" t="s">
        <v>66</v>
      </c>
      <c r="G6037" s="1" t="s">
        <v>73</v>
      </c>
      <c r="H6037" s="1" t="s">
        <v>67</v>
      </c>
      <c r="I6037" s="1" t="s">
        <v>68</v>
      </c>
      <c r="J6037" s="1" t="s">
        <v>47</v>
      </c>
      <c r="K6037" s="1" t="s">
        <v>48</v>
      </c>
      <c r="L6037" s="1" t="s">
        <v>48</v>
      </c>
      <c r="M6037" s="1" t="s">
        <v>48</v>
      </c>
      <c r="N6037" s="1" t="s">
        <v>49</v>
      </c>
      <c r="O6037" s="1" t="s">
        <v>48</v>
      </c>
      <c r="P6037" s="1" t="s">
        <v>48</v>
      </c>
      <c r="Q6037" s="1" t="s">
        <v>48</v>
      </c>
      <c r="R6037" s="1" t="s">
        <v>48</v>
      </c>
      <c r="S6037" s="1" t="s">
        <v>48</v>
      </c>
      <c r="T6037" s="1" t="s">
        <v>48</v>
      </c>
      <c r="U6037" s="1" t="s">
        <v>48</v>
      </c>
      <c r="V6037" s="1" t="s">
        <v>48</v>
      </c>
      <c r="W6037" s="1" t="s">
        <v>48</v>
      </c>
      <c r="X6037" s="1" t="s">
        <v>62</v>
      </c>
      <c r="AC6037" s="1" t="s">
        <v>5712</v>
      </c>
      <c r="AD6037" s="1" t="s">
        <v>5712</v>
      </c>
      <c r="AK6037" s="1" t="s">
        <v>63</v>
      </c>
      <c r="AN6037" s="1" t="s">
        <v>5712</v>
      </c>
      <c r="AP6037" s="1" t="s">
        <v>5712</v>
      </c>
      <c r="AR6037" s="1" t="s">
        <v>5712</v>
      </c>
      <c r="AT6037" s="1" t="s">
        <v>5712</v>
      </c>
      <c r="AV6037" s="1" t="s">
        <v>2589</v>
      </c>
    </row>
    <row r="6038" spans="1:48" x14ac:dyDescent="0.35">
      <c r="A6038" s="1" t="s">
        <v>19260</v>
      </c>
      <c r="B6038" s="1" t="s">
        <v>18287</v>
      </c>
      <c r="C6038" s="1" t="s">
        <v>71</v>
      </c>
      <c r="D6038">
        <v>37</v>
      </c>
      <c r="E6038" s="1" t="s">
        <v>42</v>
      </c>
      <c r="F6038" s="1" t="s">
        <v>66</v>
      </c>
      <c r="G6038" s="1" t="s">
        <v>59</v>
      </c>
      <c r="H6038" s="1" t="s">
        <v>60</v>
      </c>
      <c r="I6038" s="1" t="s">
        <v>68</v>
      </c>
      <c r="J6038" s="1" t="s">
        <v>47</v>
      </c>
      <c r="K6038" s="1" t="s">
        <v>49</v>
      </c>
      <c r="L6038" s="1" t="s">
        <v>48</v>
      </c>
      <c r="M6038" s="1" t="s">
        <v>48</v>
      </c>
      <c r="N6038" s="1" t="s">
        <v>48</v>
      </c>
      <c r="O6038" s="1" t="s">
        <v>48</v>
      </c>
      <c r="P6038" s="1" t="s">
        <v>48</v>
      </c>
      <c r="Q6038" s="1" t="s">
        <v>48</v>
      </c>
      <c r="R6038" s="1" t="s">
        <v>48</v>
      </c>
      <c r="S6038" s="1" t="s">
        <v>48</v>
      </c>
      <c r="T6038" s="1" t="s">
        <v>49</v>
      </c>
      <c r="U6038" s="1" t="s">
        <v>48</v>
      </c>
      <c r="V6038" s="1" t="s">
        <v>48</v>
      </c>
      <c r="W6038" s="1" t="s">
        <v>48</v>
      </c>
      <c r="X6038" s="1" t="s">
        <v>62</v>
      </c>
      <c r="AC6038" s="1" t="s">
        <v>5712</v>
      </c>
      <c r="AD6038" s="1" t="s">
        <v>5712</v>
      </c>
      <c r="AK6038" s="1" t="s">
        <v>77</v>
      </c>
      <c r="AN6038" s="1" t="s">
        <v>5712</v>
      </c>
      <c r="AP6038" s="1" t="s">
        <v>5712</v>
      </c>
      <c r="AR6038" s="1" t="s">
        <v>5712</v>
      </c>
      <c r="AT6038" s="1" t="s">
        <v>5712</v>
      </c>
      <c r="AV6038" s="1" t="s">
        <v>2590</v>
      </c>
    </row>
    <row r="6039" spans="1:48" x14ac:dyDescent="0.35">
      <c r="A6039" s="1" t="s">
        <v>19261</v>
      </c>
      <c r="B6039" s="1" t="s">
        <v>18287</v>
      </c>
      <c r="C6039" s="1" t="s">
        <v>71</v>
      </c>
      <c r="D6039">
        <v>53</v>
      </c>
      <c r="E6039" s="1" t="s">
        <v>42</v>
      </c>
      <c r="F6039" s="1" t="s">
        <v>72</v>
      </c>
      <c r="G6039" s="1" t="s">
        <v>59</v>
      </c>
      <c r="H6039" s="1" t="s">
        <v>79</v>
      </c>
      <c r="I6039" s="1" t="s">
        <v>99</v>
      </c>
      <c r="J6039" s="1" t="s">
        <v>80</v>
      </c>
      <c r="K6039" s="1" t="s">
        <v>48</v>
      </c>
      <c r="L6039" s="1" t="s">
        <v>48</v>
      </c>
      <c r="M6039" s="1" t="s">
        <v>48</v>
      </c>
      <c r="N6039" s="1" t="s">
        <v>48</v>
      </c>
      <c r="O6039" s="1" t="s">
        <v>48</v>
      </c>
      <c r="P6039" s="1" t="s">
        <v>48</v>
      </c>
      <c r="Q6039" s="1" t="s">
        <v>48</v>
      </c>
      <c r="R6039" s="1" t="s">
        <v>48</v>
      </c>
      <c r="S6039" s="1" t="s">
        <v>48</v>
      </c>
      <c r="T6039" s="1" t="s">
        <v>48</v>
      </c>
      <c r="U6039" s="1" t="s">
        <v>48</v>
      </c>
      <c r="V6039" s="1" t="s">
        <v>49</v>
      </c>
      <c r="W6039" s="1" t="s">
        <v>48</v>
      </c>
      <c r="X6039" s="1" t="s">
        <v>116</v>
      </c>
      <c r="Y6039" s="1" t="s">
        <v>2591</v>
      </c>
      <c r="Z6039" s="1" t="s">
        <v>2592</v>
      </c>
      <c r="AA6039" s="1" t="s">
        <v>2592</v>
      </c>
      <c r="AC6039" s="1" t="s">
        <v>103</v>
      </c>
      <c r="AD6039" s="1" t="s">
        <v>5712</v>
      </c>
      <c r="AK6039" s="1" t="s">
        <v>55</v>
      </c>
      <c r="AN6039" s="1" t="s">
        <v>5712</v>
      </c>
      <c r="AP6039" s="1" t="s">
        <v>5712</v>
      </c>
      <c r="AR6039" s="1" t="s">
        <v>5712</v>
      </c>
      <c r="AT6039" s="1" t="s">
        <v>5712</v>
      </c>
      <c r="AV6039" s="1" t="s">
        <v>2593</v>
      </c>
    </row>
    <row r="6040" spans="1:48" x14ac:dyDescent="0.35">
      <c r="A6040" s="1" t="s">
        <v>19262</v>
      </c>
      <c r="B6040" s="1" t="s">
        <v>18287</v>
      </c>
      <c r="C6040" s="1" t="s">
        <v>71</v>
      </c>
      <c r="D6040">
        <v>32</v>
      </c>
      <c r="E6040" s="1" t="s">
        <v>57</v>
      </c>
      <c r="F6040" s="1" t="s">
        <v>107</v>
      </c>
      <c r="G6040" s="1" t="s">
        <v>98</v>
      </c>
      <c r="H6040" s="1" t="s">
        <v>45</v>
      </c>
      <c r="I6040" s="1" t="s">
        <v>99</v>
      </c>
      <c r="J6040" s="1" t="s">
        <v>80</v>
      </c>
      <c r="K6040" s="1" t="s">
        <v>48</v>
      </c>
      <c r="L6040" s="1" t="s">
        <v>48</v>
      </c>
      <c r="M6040" s="1" t="s">
        <v>48</v>
      </c>
      <c r="N6040" s="1" t="s">
        <v>48</v>
      </c>
      <c r="O6040" s="1" t="s">
        <v>48</v>
      </c>
      <c r="P6040" s="1" t="s">
        <v>48</v>
      </c>
      <c r="Q6040" s="1" t="s">
        <v>48</v>
      </c>
      <c r="R6040" s="1" t="s">
        <v>48</v>
      </c>
      <c r="S6040" s="1" t="s">
        <v>48</v>
      </c>
      <c r="T6040" s="1" t="s">
        <v>48</v>
      </c>
      <c r="U6040" s="1" t="s">
        <v>48</v>
      </c>
      <c r="V6040" s="1" t="s">
        <v>48</v>
      </c>
      <c r="W6040" s="1" t="s">
        <v>49</v>
      </c>
      <c r="X6040" s="1" t="s">
        <v>62</v>
      </c>
      <c r="Z6040" s="1" t="s">
        <v>2594</v>
      </c>
      <c r="AA6040" s="1" t="s">
        <v>2594</v>
      </c>
      <c r="AC6040" s="1" t="s">
        <v>53</v>
      </c>
      <c r="AD6040" s="1" t="s">
        <v>5712</v>
      </c>
      <c r="AK6040" s="1" t="s">
        <v>63</v>
      </c>
      <c r="AN6040" s="1" t="s">
        <v>5712</v>
      </c>
      <c r="AP6040" s="1" t="s">
        <v>5712</v>
      </c>
      <c r="AR6040" s="1" t="s">
        <v>5712</v>
      </c>
      <c r="AT6040" s="1" t="s">
        <v>5712</v>
      </c>
      <c r="AV6040" s="1" t="s">
        <v>2595</v>
      </c>
    </row>
    <row r="6041" spans="1:48" ht="275.5" x14ac:dyDescent="0.35">
      <c r="A6041" s="1" t="s">
        <v>19263</v>
      </c>
      <c r="B6041" s="1" t="s">
        <v>18287</v>
      </c>
      <c r="C6041" s="1" t="s">
        <v>71</v>
      </c>
      <c r="D6041">
        <v>26</v>
      </c>
      <c r="E6041" s="1" t="s">
        <v>57</v>
      </c>
      <c r="F6041" s="1" t="s">
        <v>58</v>
      </c>
      <c r="G6041" s="1" t="s">
        <v>85</v>
      </c>
      <c r="H6041" s="1" t="s">
        <v>112</v>
      </c>
      <c r="I6041" s="1" t="s">
        <v>68</v>
      </c>
      <c r="J6041" s="1" t="s">
        <v>80</v>
      </c>
      <c r="K6041" s="1" t="s">
        <v>48</v>
      </c>
      <c r="L6041" s="1" t="s">
        <v>48</v>
      </c>
      <c r="M6041" s="1" t="s">
        <v>48</v>
      </c>
      <c r="N6041" s="1" t="s">
        <v>48</v>
      </c>
      <c r="O6041" s="1" t="s">
        <v>48</v>
      </c>
      <c r="P6041" s="1" t="s">
        <v>48</v>
      </c>
      <c r="Q6041" s="1" t="s">
        <v>48</v>
      </c>
      <c r="R6041" s="1" t="s">
        <v>48</v>
      </c>
      <c r="S6041" s="1" t="s">
        <v>48</v>
      </c>
      <c r="T6041" s="1" t="s">
        <v>48</v>
      </c>
      <c r="U6041" s="1" t="s">
        <v>49</v>
      </c>
      <c r="V6041" s="1" t="s">
        <v>48</v>
      </c>
      <c r="W6041" s="1" t="s">
        <v>48</v>
      </c>
      <c r="X6041" s="1" t="s">
        <v>62</v>
      </c>
      <c r="AC6041" s="1" t="s">
        <v>5712</v>
      </c>
      <c r="AD6041" s="1" t="s">
        <v>5712</v>
      </c>
      <c r="AK6041" s="1" t="s">
        <v>55</v>
      </c>
      <c r="AN6041" s="1" t="s">
        <v>5712</v>
      </c>
      <c r="AP6041" s="1" t="s">
        <v>5712</v>
      </c>
      <c r="AR6041" s="1" t="s">
        <v>5712</v>
      </c>
      <c r="AT6041" s="1" t="s">
        <v>5712</v>
      </c>
      <c r="AV6041" s="2" t="s">
        <v>2596</v>
      </c>
    </row>
    <row r="6042" spans="1:48" x14ac:dyDescent="0.35">
      <c r="A6042" s="1" t="s">
        <v>19264</v>
      </c>
      <c r="B6042" s="1" t="s">
        <v>18287</v>
      </c>
      <c r="C6042" s="1" t="s">
        <v>71</v>
      </c>
      <c r="D6042">
        <v>31</v>
      </c>
      <c r="E6042" s="1" t="s">
        <v>57</v>
      </c>
      <c r="F6042" s="1" t="s">
        <v>107</v>
      </c>
      <c r="G6042" s="1" t="s">
        <v>98</v>
      </c>
      <c r="H6042" s="1" t="s">
        <v>45</v>
      </c>
      <c r="I6042" s="1" t="s">
        <v>74</v>
      </c>
      <c r="J6042" s="1" t="s">
        <v>80</v>
      </c>
      <c r="K6042" s="1" t="s">
        <v>48</v>
      </c>
      <c r="L6042" s="1" t="s">
        <v>48</v>
      </c>
      <c r="M6042" s="1" t="s">
        <v>48</v>
      </c>
      <c r="N6042" s="1" t="s">
        <v>48</v>
      </c>
      <c r="O6042" s="1" t="s">
        <v>48</v>
      </c>
      <c r="P6042" s="1" t="s">
        <v>48</v>
      </c>
      <c r="Q6042" s="1" t="s">
        <v>48</v>
      </c>
      <c r="R6042" s="1" t="s">
        <v>48</v>
      </c>
      <c r="S6042" s="1" t="s">
        <v>48</v>
      </c>
      <c r="T6042" s="1" t="s">
        <v>48</v>
      </c>
      <c r="U6042" s="1" t="s">
        <v>48</v>
      </c>
      <c r="V6042" s="1" t="s">
        <v>49</v>
      </c>
      <c r="W6042" s="1" t="s">
        <v>48</v>
      </c>
      <c r="X6042" s="1" t="s">
        <v>62</v>
      </c>
      <c r="Z6042" s="1" t="s">
        <v>2597</v>
      </c>
      <c r="AA6042" s="1" t="s">
        <v>2597</v>
      </c>
      <c r="AC6042" s="1" t="s">
        <v>53</v>
      </c>
      <c r="AD6042" s="1" t="s">
        <v>5712</v>
      </c>
      <c r="AK6042" s="1" t="s">
        <v>55</v>
      </c>
      <c r="AN6042" s="1" t="s">
        <v>5712</v>
      </c>
      <c r="AP6042" s="1" t="s">
        <v>5712</v>
      </c>
      <c r="AR6042" s="1" t="s">
        <v>5712</v>
      </c>
      <c r="AT6042" s="1" t="s">
        <v>5712</v>
      </c>
      <c r="AV6042" s="1" t="s">
        <v>2598</v>
      </c>
    </row>
    <row r="6043" spans="1:48" x14ac:dyDescent="0.35">
      <c r="A6043" s="1" t="s">
        <v>19265</v>
      </c>
      <c r="B6043" s="1" t="s">
        <v>18287</v>
      </c>
      <c r="C6043" s="1" t="s">
        <v>71</v>
      </c>
      <c r="D6043">
        <v>47</v>
      </c>
      <c r="E6043" s="1" t="s">
        <v>42</v>
      </c>
      <c r="F6043" s="1" t="s">
        <v>107</v>
      </c>
      <c r="G6043" s="1" t="s">
        <v>98</v>
      </c>
      <c r="H6043" s="1" t="s">
        <v>45</v>
      </c>
      <c r="I6043" s="1" t="s">
        <v>74</v>
      </c>
      <c r="J6043" s="1" t="s">
        <v>80</v>
      </c>
      <c r="K6043" s="1" t="s">
        <v>48</v>
      </c>
      <c r="L6043" s="1" t="s">
        <v>48</v>
      </c>
      <c r="M6043" s="1" t="s">
        <v>48</v>
      </c>
      <c r="N6043" s="1" t="s">
        <v>48</v>
      </c>
      <c r="O6043" s="1" t="s">
        <v>48</v>
      </c>
      <c r="P6043" s="1" t="s">
        <v>48</v>
      </c>
      <c r="Q6043" s="1" t="s">
        <v>48</v>
      </c>
      <c r="R6043" s="1" t="s">
        <v>48</v>
      </c>
      <c r="S6043" s="1" t="s">
        <v>48</v>
      </c>
      <c r="T6043" s="1" t="s">
        <v>48</v>
      </c>
      <c r="U6043" s="1" t="s">
        <v>48</v>
      </c>
      <c r="V6043" s="1" t="s">
        <v>49</v>
      </c>
      <c r="W6043" s="1" t="s">
        <v>48</v>
      </c>
      <c r="X6043" s="1" t="s">
        <v>62</v>
      </c>
      <c r="AC6043" s="1" t="s">
        <v>5712</v>
      </c>
      <c r="AD6043" s="1" t="s">
        <v>5712</v>
      </c>
      <c r="AK6043" s="1" t="s">
        <v>63</v>
      </c>
      <c r="AN6043" s="1" t="s">
        <v>5712</v>
      </c>
      <c r="AP6043" s="1" t="s">
        <v>5712</v>
      </c>
      <c r="AR6043" s="1" t="s">
        <v>5712</v>
      </c>
      <c r="AT6043" s="1" t="s">
        <v>5712</v>
      </c>
      <c r="AV6043" s="1" t="s">
        <v>2599</v>
      </c>
    </row>
    <row r="6044" spans="1:48" x14ac:dyDescent="0.35">
      <c r="A6044" s="1" t="s">
        <v>19266</v>
      </c>
      <c r="B6044" s="1" t="s">
        <v>18287</v>
      </c>
      <c r="C6044" s="1" t="s">
        <v>71</v>
      </c>
      <c r="D6044">
        <v>67</v>
      </c>
      <c r="E6044" s="1" t="s">
        <v>65</v>
      </c>
      <c r="F6044" s="1" t="s">
        <v>66</v>
      </c>
      <c r="G6044" s="1" t="s">
        <v>44</v>
      </c>
      <c r="H6044" s="1" t="s">
        <v>67</v>
      </c>
      <c r="I6044" s="1" t="s">
        <v>74</v>
      </c>
      <c r="J6044" s="1" t="s">
        <v>80</v>
      </c>
      <c r="K6044" s="1" t="s">
        <v>48</v>
      </c>
      <c r="L6044" s="1" t="s">
        <v>48</v>
      </c>
      <c r="M6044" s="1" t="s">
        <v>48</v>
      </c>
      <c r="N6044" s="1" t="s">
        <v>48</v>
      </c>
      <c r="O6044" s="1" t="s">
        <v>48</v>
      </c>
      <c r="P6044" s="1" t="s">
        <v>48</v>
      </c>
      <c r="Q6044" s="1" t="s">
        <v>48</v>
      </c>
      <c r="R6044" s="1" t="s">
        <v>48</v>
      </c>
      <c r="S6044" s="1" t="s">
        <v>48</v>
      </c>
      <c r="T6044" s="1" t="s">
        <v>48</v>
      </c>
      <c r="U6044" s="1" t="s">
        <v>48</v>
      </c>
      <c r="V6044" s="1" t="s">
        <v>48</v>
      </c>
      <c r="W6044" s="1" t="s">
        <v>49</v>
      </c>
      <c r="X6044" s="1" t="s">
        <v>145</v>
      </c>
      <c r="Y6044" s="1" t="s">
        <v>2600</v>
      </c>
      <c r="Z6044" s="1" t="s">
        <v>2601</v>
      </c>
      <c r="AA6044" s="1" t="s">
        <v>2601</v>
      </c>
      <c r="AC6044" s="1" t="s">
        <v>120</v>
      </c>
      <c r="AD6044" s="1" t="s">
        <v>5712</v>
      </c>
      <c r="AK6044" s="1" t="s">
        <v>63</v>
      </c>
      <c r="AN6044" s="1" t="s">
        <v>5712</v>
      </c>
      <c r="AP6044" s="1" t="s">
        <v>5712</v>
      </c>
      <c r="AR6044" s="1" t="s">
        <v>5712</v>
      </c>
      <c r="AT6044" s="1" t="s">
        <v>5712</v>
      </c>
      <c r="AV6044" s="1" t="s">
        <v>2602</v>
      </c>
    </row>
    <row r="6045" spans="1:48" x14ac:dyDescent="0.35">
      <c r="A6045" s="1" t="s">
        <v>19267</v>
      </c>
      <c r="B6045" s="1" t="s">
        <v>18287</v>
      </c>
      <c r="C6045" s="1" t="s">
        <v>41</v>
      </c>
      <c r="D6045">
        <v>69</v>
      </c>
      <c r="E6045" s="1" t="s">
        <v>65</v>
      </c>
      <c r="F6045" s="1" t="s">
        <v>66</v>
      </c>
      <c r="G6045" s="1" t="s">
        <v>59</v>
      </c>
      <c r="H6045" s="1" t="s">
        <v>67</v>
      </c>
      <c r="I6045" s="1" t="s">
        <v>90</v>
      </c>
      <c r="J6045" s="1" t="s">
        <v>47</v>
      </c>
      <c r="K6045" s="1" t="s">
        <v>48</v>
      </c>
      <c r="L6045" s="1" t="s">
        <v>48</v>
      </c>
      <c r="M6045" s="1" t="s">
        <v>49</v>
      </c>
      <c r="N6045" s="1" t="s">
        <v>48</v>
      </c>
      <c r="O6045" s="1" t="s">
        <v>48</v>
      </c>
      <c r="P6045" s="1" t="s">
        <v>48</v>
      </c>
      <c r="Q6045" s="1" t="s">
        <v>48</v>
      </c>
      <c r="R6045" s="1" t="s">
        <v>48</v>
      </c>
      <c r="S6045" s="1" t="s">
        <v>48</v>
      </c>
      <c r="T6045" s="1" t="s">
        <v>48</v>
      </c>
      <c r="U6045" s="1" t="s">
        <v>48</v>
      </c>
      <c r="V6045" s="1" t="s">
        <v>48</v>
      </c>
      <c r="W6045" s="1" t="s">
        <v>48</v>
      </c>
      <c r="X6045" s="1" t="s">
        <v>116</v>
      </c>
      <c r="Y6045" s="1" t="s">
        <v>2603</v>
      </c>
      <c r="Z6045" s="1" t="s">
        <v>2604</v>
      </c>
      <c r="AA6045" s="1" t="s">
        <v>2604</v>
      </c>
      <c r="AC6045" s="1" t="s">
        <v>94</v>
      </c>
      <c r="AD6045" s="1" t="s">
        <v>5712</v>
      </c>
      <c r="AK6045" s="1" t="s">
        <v>77</v>
      </c>
      <c r="AN6045" s="1" t="s">
        <v>5712</v>
      </c>
      <c r="AP6045" s="1" t="s">
        <v>5712</v>
      </c>
      <c r="AR6045" s="1" t="s">
        <v>5712</v>
      </c>
      <c r="AT6045" s="1" t="s">
        <v>5712</v>
      </c>
      <c r="AV6045" s="1" t="s">
        <v>2605</v>
      </c>
    </row>
    <row r="6046" spans="1:48" x14ac:dyDescent="0.35">
      <c r="A6046" s="1" t="s">
        <v>19268</v>
      </c>
      <c r="B6046" s="1" t="s">
        <v>18287</v>
      </c>
      <c r="C6046" s="1" t="s">
        <v>71</v>
      </c>
      <c r="D6046">
        <v>45</v>
      </c>
      <c r="E6046" s="1" t="s">
        <v>42</v>
      </c>
      <c r="F6046" s="1" t="s">
        <v>107</v>
      </c>
      <c r="G6046" s="1" t="s">
        <v>98</v>
      </c>
      <c r="H6046" s="1" t="s">
        <v>45</v>
      </c>
      <c r="I6046" s="1" t="s">
        <v>74</v>
      </c>
      <c r="J6046" s="1" t="s">
        <v>80</v>
      </c>
      <c r="K6046" s="1" t="s">
        <v>48</v>
      </c>
      <c r="L6046" s="1" t="s">
        <v>48</v>
      </c>
      <c r="M6046" s="1" t="s">
        <v>48</v>
      </c>
      <c r="N6046" s="1" t="s">
        <v>48</v>
      </c>
      <c r="O6046" s="1" t="s">
        <v>48</v>
      </c>
      <c r="P6046" s="1" t="s">
        <v>48</v>
      </c>
      <c r="Q6046" s="1" t="s">
        <v>48</v>
      </c>
      <c r="R6046" s="1" t="s">
        <v>48</v>
      </c>
      <c r="S6046" s="1" t="s">
        <v>48</v>
      </c>
      <c r="T6046" s="1" t="s">
        <v>49</v>
      </c>
      <c r="U6046" s="1" t="s">
        <v>48</v>
      </c>
      <c r="V6046" s="1" t="s">
        <v>48</v>
      </c>
      <c r="W6046" s="1" t="s">
        <v>48</v>
      </c>
      <c r="X6046" s="1" t="s">
        <v>51</v>
      </c>
      <c r="Y6046" s="1" t="s">
        <v>2606</v>
      </c>
      <c r="AC6046" s="1" t="s">
        <v>5712</v>
      </c>
      <c r="AD6046" s="1" t="s">
        <v>5712</v>
      </c>
      <c r="AK6046" s="1" t="s">
        <v>63</v>
      </c>
      <c r="AN6046" s="1" t="s">
        <v>5712</v>
      </c>
      <c r="AP6046" s="1" t="s">
        <v>5712</v>
      </c>
      <c r="AR6046" s="1" t="s">
        <v>5712</v>
      </c>
      <c r="AT6046" s="1" t="s">
        <v>5712</v>
      </c>
      <c r="AV6046" s="1" t="s">
        <v>2607</v>
      </c>
    </row>
    <row r="6047" spans="1:48" x14ac:dyDescent="0.35">
      <c r="A6047" s="1" t="s">
        <v>19269</v>
      </c>
      <c r="B6047" s="1" t="s">
        <v>18287</v>
      </c>
      <c r="C6047" s="1" t="s">
        <v>71</v>
      </c>
      <c r="D6047">
        <v>66</v>
      </c>
      <c r="E6047" s="1" t="s">
        <v>65</v>
      </c>
      <c r="F6047" s="1" t="s">
        <v>66</v>
      </c>
      <c r="G6047" s="1" t="s">
        <v>85</v>
      </c>
      <c r="H6047" s="1" t="s">
        <v>67</v>
      </c>
      <c r="I6047" s="1" t="s">
        <v>74</v>
      </c>
      <c r="J6047" s="1" t="s">
        <v>80</v>
      </c>
      <c r="K6047" s="1" t="s">
        <v>48</v>
      </c>
      <c r="L6047" s="1" t="s">
        <v>48</v>
      </c>
      <c r="M6047" s="1" t="s">
        <v>48</v>
      </c>
      <c r="N6047" s="1" t="s">
        <v>48</v>
      </c>
      <c r="O6047" s="1" t="s">
        <v>48</v>
      </c>
      <c r="P6047" s="1" t="s">
        <v>48</v>
      </c>
      <c r="Q6047" s="1" t="s">
        <v>48</v>
      </c>
      <c r="R6047" s="1" t="s">
        <v>48</v>
      </c>
      <c r="S6047" s="1" t="s">
        <v>48</v>
      </c>
      <c r="T6047" s="1" t="s">
        <v>48</v>
      </c>
      <c r="U6047" s="1" t="s">
        <v>48</v>
      </c>
      <c r="V6047" s="1" t="s">
        <v>49</v>
      </c>
      <c r="W6047" s="1" t="s">
        <v>48</v>
      </c>
      <c r="X6047" s="1" t="s">
        <v>51</v>
      </c>
      <c r="Y6047" s="1" t="s">
        <v>2608</v>
      </c>
      <c r="AC6047" s="1" t="s">
        <v>5712</v>
      </c>
      <c r="AD6047" s="1" t="s">
        <v>5712</v>
      </c>
      <c r="AK6047" s="1" t="s">
        <v>77</v>
      </c>
      <c r="AN6047" s="1" t="s">
        <v>81</v>
      </c>
      <c r="AP6047" s="1" t="s">
        <v>81</v>
      </c>
      <c r="AR6047" s="1" t="s">
        <v>5712</v>
      </c>
      <c r="AT6047" s="1" t="s">
        <v>82</v>
      </c>
      <c r="AU6047" s="1" t="s">
        <v>2609</v>
      </c>
      <c r="AV6047" s="1" t="s">
        <v>2610</v>
      </c>
    </row>
    <row r="6048" spans="1:48" x14ac:dyDescent="0.35">
      <c r="A6048" s="1" t="s">
        <v>19270</v>
      </c>
      <c r="B6048" s="1" t="s">
        <v>18287</v>
      </c>
      <c r="C6048" s="1" t="s">
        <v>71</v>
      </c>
      <c r="D6048">
        <v>27</v>
      </c>
      <c r="E6048" s="1" t="s">
        <v>57</v>
      </c>
      <c r="F6048" s="1" t="s">
        <v>107</v>
      </c>
      <c r="G6048" s="1" t="s">
        <v>44</v>
      </c>
      <c r="H6048" s="1" t="s">
        <v>45</v>
      </c>
      <c r="I6048" s="1" t="s">
        <v>113</v>
      </c>
      <c r="J6048" s="1" t="s">
        <v>80</v>
      </c>
      <c r="K6048" s="1" t="s">
        <v>48</v>
      </c>
      <c r="L6048" s="1" t="s">
        <v>48</v>
      </c>
      <c r="M6048" s="1" t="s">
        <v>48</v>
      </c>
      <c r="N6048" s="1" t="s">
        <v>48</v>
      </c>
      <c r="O6048" s="1" t="s">
        <v>48</v>
      </c>
      <c r="P6048" s="1" t="s">
        <v>48</v>
      </c>
      <c r="Q6048" s="1" t="s">
        <v>48</v>
      </c>
      <c r="R6048" s="1" t="s">
        <v>48</v>
      </c>
      <c r="S6048" s="1" t="s">
        <v>48</v>
      </c>
      <c r="T6048" s="1" t="s">
        <v>49</v>
      </c>
      <c r="U6048" s="1" t="s">
        <v>48</v>
      </c>
      <c r="V6048" s="1" t="s">
        <v>48</v>
      </c>
      <c r="W6048" s="1" t="s">
        <v>48</v>
      </c>
      <c r="X6048" s="1" t="s">
        <v>116</v>
      </c>
      <c r="Y6048" s="1" t="s">
        <v>2611</v>
      </c>
      <c r="AC6048" s="1" t="s">
        <v>5712</v>
      </c>
      <c r="AD6048" s="1" t="s">
        <v>5712</v>
      </c>
      <c r="AK6048" s="1" t="s">
        <v>63</v>
      </c>
      <c r="AN6048" s="1" t="s">
        <v>5712</v>
      </c>
      <c r="AP6048" s="1" t="s">
        <v>5712</v>
      </c>
      <c r="AR6048" s="1" t="s">
        <v>5712</v>
      </c>
      <c r="AT6048" s="1" t="s">
        <v>5712</v>
      </c>
      <c r="AV6048" s="1" t="s">
        <v>2612</v>
      </c>
    </row>
    <row r="6049" spans="1:48" x14ac:dyDescent="0.35">
      <c r="A6049" s="1" t="s">
        <v>19271</v>
      </c>
      <c r="B6049" s="1" t="s">
        <v>18287</v>
      </c>
      <c r="C6049" s="1" t="s">
        <v>71</v>
      </c>
      <c r="D6049">
        <v>37</v>
      </c>
      <c r="E6049" s="1" t="s">
        <v>42</v>
      </c>
      <c r="F6049" s="1" t="s">
        <v>107</v>
      </c>
      <c r="G6049" s="1" t="s">
        <v>85</v>
      </c>
      <c r="H6049" s="1" t="s">
        <v>144</v>
      </c>
      <c r="I6049" s="1" t="s">
        <v>74</v>
      </c>
      <c r="J6049" s="1" t="s">
        <v>80</v>
      </c>
      <c r="K6049" s="1" t="s">
        <v>48</v>
      </c>
      <c r="L6049" s="1" t="s">
        <v>48</v>
      </c>
      <c r="M6049" s="1" t="s">
        <v>48</v>
      </c>
      <c r="N6049" s="1" t="s">
        <v>48</v>
      </c>
      <c r="O6049" s="1" t="s">
        <v>48</v>
      </c>
      <c r="P6049" s="1" t="s">
        <v>48</v>
      </c>
      <c r="Q6049" s="1" t="s">
        <v>48</v>
      </c>
      <c r="R6049" s="1" t="s">
        <v>48</v>
      </c>
      <c r="S6049" s="1" t="s">
        <v>48</v>
      </c>
      <c r="T6049" s="1" t="s">
        <v>48</v>
      </c>
      <c r="U6049" s="1" t="s">
        <v>49</v>
      </c>
      <c r="V6049" s="1" t="s">
        <v>48</v>
      </c>
      <c r="W6049" s="1" t="s">
        <v>48</v>
      </c>
      <c r="X6049" s="1" t="s">
        <v>62</v>
      </c>
      <c r="Z6049" s="1" t="s">
        <v>2613</v>
      </c>
      <c r="AA6049" s="1" t="s">
        <v>2613</v>
      </c>
      <c r="AC6049" s="1" t="s">
        <v>120</v>
      </c>
      <c r="AD6049" s="1" t="s">
        <v>5712</v>
      </c>
      <c r="AK6049" s="1" t="s">
        <v>55</v>
      </c>
      <c r="AN6049" s="1" t="s">
        <v>5712</v>
      </c>
      <c r="AP6049" s="1" t="s">
        <v>5712</v>
      </c>
      <c r="AR6049" s="1" t="s">
        <v>5712</v>
      </c>
      <c r="AT6049" s="1" t="s">
        <v>5712</v>
      </c>
      <c r="AV6049" s="1" t="s">
        <v>2614</v>
      </c>
    </row>
    <row r="6050" spans="1:48" x14ac:dyDescent="0.35">
      <c r="A6050" s="1" t="s">
        <v>19272</v>
      </c>
      <c r="B6050" s="1" t="s">
        <v>18287</v>
      </c>
      <c r="C6050" s="1" t="s">
        <v>71</v>
      </c>
      <c r="D6050">
        <v>39</v>
      </c>
      <c r="E6050" s="1" t="s">
        <v>42</v>
      </c>
      <c r="F6050" s="1" t="s">
        <v>43</v>
      </c>
      <c r="G6050" s="1" t="s">
        <v>98</v>
      </c>
      <c r="H6050" s="1" t="s">
        <v>386</v>
      </c>
      <c r="I6050" s="1" t="s">
        <v>110</v>
      </c>
      <c r="J6050" s="1" t="s">
        <v>80</v>
      </c>
      <c r="K6050" s="1" t="s">
        <v>48</v>
      </c>
      <c r="L6050" s="1" t="s">
        <v>48</v>
      </c>
      <c r="M6050" s="1" t="s">
        <v>48</v>
      </c>
      <c r="N6050" s="1" t="s">
        <v>48</v>
      </c>
      <c r="O6050" s="1" t="s">
        <v>48</v>
      </c>
      <c r="P6050" s="1" t="s">
        <v>48</v>
      </c>
      <c r="Q6050" s="1" t="s">
        <v>48</v>
      </c>
      <c r="R6050" s="1" t="s">
        <v>48</v>
      </c>
      <c r="S6050" s="1" t="s">
        <v>48</v>
      </c>
      <c r="T6050" s="1" t="s">
        <v>48</v>
      </c>
      <c r="U6050" s="1" t="s">
        <v>48</v>
      </c>
      <c r="V6050" s="1" t="s">
        <v>48</v>
      </c>
      <c r="W6050" s="1" t="s">
        <v>49</v>
      </c>
      <c r="X6050" s="1" t="s">
        <v>75</v>
      </c>
      <c r="Y6050" s="1" t="s">
        <v>2615</v>
      </c>
      <c r="AC6050" s="1" t="s">
        <v>5712</v>
      </c>
      <c r="AD6050" s="1" t="s">
        <v>5712</v>
      </c>
      <c r="AK6050" s="1" t="s">
        <v>55</v>
      </c>
      <c r="AN6050" s="1" t="s">
        <v>5712</v>
      </c>
      <c r="AP6050" s="1" t="s">
        <v>5712</v>
      </c>
      <c r="AR6050" s="1" t="s">
        <v>5712</v>
      </c>
      <c r="AT6050" s="1" t="s">
        <v>5712</v>
      </c>
      <c r="AV6050" s="1" t="s">
        <v>2616</v>
      </c>
    </row>
    <row r="6051" spans="1:48" x14ac:dyDescent="0.35">
      <c r="A6051" s="1" t="s">
        <v>19273</v>
      </c>
      <c r="B6051" s="1" t="s">
        <v>18287</v>
      </c>
      <c r="C6051" s="1" t="s">
        <v>71</v>
      </c>
      <c r="D6051">
        <v>78</v>
      </c>
      <c r="E6051" s="1" t="s">
        <v>65</v>
      </c>
      <c r="F6051" s="1" t="s">
        <v>66</v>
      </c>
      <c r="G6051" s="1" t="s">
        <v>44</v>
      </c>
      <c r="H6051" s="1" t="s">
        <v>67</v>
      </c>
      <c r="I6051" s="1" t="s">
        <v>110</v>
      </c>
      <c r="J6051" s="1" t="s">
        <v>47</v>
      </c>
      <c r="K6051" s="1" t="s">
        <v>48</v>
      </c>
      <c r="L6051" s="1" t="s">
        <v>48</v>
      </c>
      <c r="M6051" s="1" t="s">
        <v>49</v>
      </c>
      <c r="N6051" s="1" t="s">
        <v>48</v>
      </c>
      <c r="O6051" s="1" t="s">
        <v>48</v>
      </c>
      <c r="P6051" s="1" t="s">
        <v>48</v>
      </c>
      <c r="Q6051" s="1" t="s">
        <v>48</v>
      </c>
      <c r="R6051" s="1" t="s">
        <v>48</v>
      </c>
      <c r="S6051" s="1" t="s">
        <v>48</v>
      </c>
      <c r="T6051" s="1" t="s">
        <v>48</v>
      </c>
      <c r="U6051" s="1" t="s">
        <v>48</v>
      </c>
      <c r="V6051" s="1" t="s">
        <v>48</v>
      </c>
      <c r="W6051" s="1" t="s">
        <v>48</v>
      </c>
      <c r="X6051" s="1" t="s">
        <v>62</v>
      </c>
      <c r="AC6051" s="1" t="s">
        <v>5712</v>
      </c>
      <c r="AD6051" s="1" t="s">
        <v>5712</v>
      </c>
      <c r="AK6051" s="1" t="s">
        <v>77</v>
      </c>
      <c r="AN6051" s="1" t="s">
        <v>5712</v>
      </c>
      <c r="AP6051" s="1" t="s">
        <v>5712</v>
      </c>
      <c r="AR6051" s="1" t="s">
        <v>5712</v>
      </c>
      <c r="AT6051" s="1" t="s">
        <v>5712</v>
      </c>
      <c r="AV6051" s="1" t="s">
        <v>2617</v>
      </c>
    </row>
    <row r="6052" spans="1:48" x14ac:dyDescent="0.35">
      <c r="A6052" s="1" t="s">
        <v>19274</v>
      </c>
      <c r="B6052" s="1" t="s">
        <v>18287</v>
      </c>
      <c r="C6052" s="1" t="s">
        <v>71</v>
      </c>
      <c r="D6052">
        <v>35</v>
      </c>
      <c r="E6052" s="1" t="s">
        <v>42</v>
      </c>
      <c r="F6052" s="1" t="s">
        <v>107</v>
      </c>
      <c r="G6052" s="1" t="s">
        <v>85</v>
      </c>
      <c r="H6052" s="1" t="s">
        <v>45</v>
      </c>
      <c r="I6052" s="1" t="s">
        <v>74</v>
      </c>
      <c r="J6052" s="1" t="s">
        <v>80</v>
      </c>
      <c r="K6052" s="1" t="s">
        <v>48</v>
      </c>
      <c r="L6052" s="1" t="s">
        <v>48</v>
      </c>
      <c r="M6052" s="1" t="s">
        <v>48</v>
      </c>
      <c r="N6052" s="1" t="s">
        <v>48</v>
      </c>
      <c r="O6052" s="1" t="s">
        <v>48</v>
      </c>
      <c r="P6052" s="1" t="s">
        <v>48</v>
      </c>
      <c r="Q6052" s="1" t="s">
        <v>48</v>
      </c>
      <c r="R6052" s="1" t="s">
        <v>48</v>
      </c>
      <c r="S6052" s="1" t="s">
        <v>48</v>
      </c>
      <c r="T6052" s="1" t="s">
        <v>48</v>
      </c>
      <c r="U6052" s="1" t="s">
        <v>49</v>
      </c>
      <c r="V6052" s="1" t="s">
        <v>48</v>
      </c>
      <c r="W6052" s="1" t="s">
        <v>48</v>
      </c>
      <c r="X6052" s="1" t="s">
        <v>75</v>
      </c>
      <c r="Y6052" s="1" t="s">
        <v>2618</v>
      </c>
      <c r="AC6052" s="1" t="s">
        <v>5712</v>
      </c>
      <c r="AD6052" s="1" t="s">
        <v>5712</v>
      </c>
      <c r="AK6052" s="1" t="s">
        <v>55</v>
      </c>
      <c r="AN6052" s="1" t="s">
        <v>81</v>
      </c>
      <c r="AP6052" s="1" t="s">
        <v>81</v>
      </c>
      <c r="AR6052" s="1" t="s">
        <v>5712</v>
      </c>
      <c r="AT6052" s="1" t="s">
        <v>82</v>
      </c>
      <c r="AU6052" s="1" t="s">
        <v>2619</v>
      </c>
      <c r="AV6052" s="1" t="s">
        <v>2620</v>
      </c>
    </row>
    <row r="6053" spans="1:48" x14ac:dyDescent="0.35">
      <c r="A6053" s="1" t="s">
        <v>19275</v>
      </c>
      <c r="B6053" s="1" t="s">
        <v>18287</v>
      </c>
      <c r="C6053" s="1" t="s">
        <v>71</v>
      </c>
      <c r="D6053">
        <v>45</v>
      </c>
      <c r="E6053" s="1" t="s">
        <v>42</v>
      </c>
      <c r="F6053" s="1" t="s">
        <v>43</v>
      </c>
      <c r="G6053" s="1" t="s">
        <v>59</v>
      </c>
      <c r="H6053" s="1" t="s">
        <v>45</v>
      </c>
      <c r="I6053" s="1" t="s">
        <v>110</v>
      </c>
      <c r="J6053" s="1" t="s">
        <v>80</v>
      </c>
      <c r="K6053" s="1" t="s">
        <v>48</v>
      </c>
      <c r="L6053" s="1" t="s">
        <v>48</v>
      </c>
      <c r="M6053" s="1" t="s">
        <v>48</v>
      </c>
      <c r="N6053" s="1" t="s">
        <v>48</v>
      </c>
      <c r="O6053" s="1" t="s">
        <v>48</v>
      </c>
      <c r="P6053" s="1" t="s">
        <v>48</v>
      </c>
      <c r="Q6053" s="1" t="s">
        <v>48</v>
      </c>
      <c r="R6053" s="1" t="s">
        <v>48</v>
      </c>
      <c r="S6053" s="1" t="s">
        <v>48</v>
      </c>
      <c r="T6053" s="1" t="s">
        <v>48</v>
      </c>
      <c r="U6053" s="1" t="s">
        <v>49</v>
      </c>
      <c r="V6053" s="1" t="s">
        <v>48</v>
      </c>
      <c r="W6053" s="1" t="s">
        <v>48</v>
      </c>
      <c r="X6053" s="1" t="s">
        <v>62</v>
      </c>
      <c r="AC6053" s="1" t="s">
        <v>5712</v>
      </c>
      <c r="AD6053" s="1" t="s">
        <v>5712</v>
      </c>
      <c r="AK6053" s="1" t="s">
        <v>55</v>
      </c>
      <c r="AN6053" s="1" t="s">
        <v>5712</v>
      </c>
      <c r="AP6053" s="1" t="s">
        <v>5712</v>
      </c>
      <c r="AR6053" s="1" t="s">
        <v>5712</v>
      </c>
      <c r="AT6053" s="1" t="s">
        <v>5712</v>
      </c>
      <c r="AV6053" s="1" t="s">
        <v>2621</v>
      </c>
    </row>
    <row r="6054" spans="1:48" x14ac:dyDescent="0.35">
      <c r="A6054" s="1" t="s">
        <v>19276</v>
      </c>
      <c r="B6054" s="1" t="s">
        <v>18287</v>
      </c>
      <c r="C6054" s="1" t="s">
        <v>71</v>
      </c>
      <c r="D6054">
        <v>65</v>
      </c>
      <c r="E6054" s="1" t="s">
        <v>65</v>
      </c>
      <c r="F6054" s="1" t="s">
        <v>72</v>
      </c>
      <c r="G6054" s="1" t="s">
        <v>73</v>
      </c>
      <c r="H6054" s="1" t="s">
        <v>67</v>
      </c>
      <c r="I6054" s="1" t="s">
        <v>74</v>
      </c>
      <c r="J6054" s="1" t="s">
        <v>80</v>
      </c>
      <c r="K6054" s="1" t="s">
        <v>48</v>
      </c>
      <c r="L6054" s="1" t="s">
        <v>48</v>
      </c>
      <c r="M6054" s="1" t="s">
        <v>48</v>
      </c>
      <c r="N6054" s="1" t="s">
        <v>48</v>
      </c>
      <c r="O6054" s="1" t="s">
        <v>48</v>
      </c>
      <c r="P6054" s="1" t="s">
        <v>48</v>
      </c>
      <c r="Q6054" s="1" t="s">
        <v>48</v>
      </c>
      <c r="R6054" s="1" t="s">
        <v>48</v>
      </c>
      <c r="S6054" s="1" t="s">
        <v>48</v>
      </c>
      <c r="T6054" s="1" t="s">
        <v>48</v>
      </c>
      <c r="U6054" s="1" t="s">
        <v>48</v>
      </c>
      <c r="V6054" s="1" t="s">
        <v>48</v>
      </c>
      <c r="W6054" s="1" t="s">
        <v>49</v>
      </c>
      <c r="X6054" s="1" t="s">
        <v>51</v>
      </c>
      <c r="Y6054" s="1" t="s">
        <v>2622</v>
      </c>
      <c r="Z6054" s="1" t="s">
        <v>2623</v>
      </c>
      <c r="AA6054" s="1" t="s">
        <v>2623</v>
      </c>
      <c r="AC6054" s="1" t="s">
        <v>94</v>
      </c>
      <c r="AD6054" s="1" t="s">
        <v>5712</v>
      </c>
      <c r="AK6054" s="1" t="s">
        <v>55</v>
      </c>
      <c r="AN6054" s="1" t="s">
        <v>81</v>
      </c>
      <c r="AP6054" s="1" t="s">
        <v>131</v>
      </c>
      <c r="AQ6054" s="1" t="s">
        <v>2624</v>
      </c>
      <c r="AR6054" s="1" t="s">
        <v>87</v>
      </c>
      <c r="AS6054" s="1" t="s">
        <v>2625</v>
      </c>
      <c r="AT6054" s="1" t="s">
        <v>82</v>
      </c>
      <c r="AU6054" s="1" t="s">
        <v>2626</v>
      </c>
      <c r="AV6054" s="1" t="s">
        <v>2627</v>
      </c>
    </row>
    <row r="6055" spans="1:48" x14ac:dyDescent="0.35">
      <c r="A6055" s="1" t="s">
        <v>19277</v>
      </c>
      <c r="B6055" s="1" t="s">
        <v>18287</v>
      </c>
      <c r="C6055" s="1" t="s">
        <v>71</v>
      </c>
      <c r="D6055">
        <v>65</v>
      </c>
      <c r="E6055" s="1" t="s">
        <v>65</v>
      </c>
      <c r="F6055" s="1" t="s">
        <v>43</v>
      </c>
      <c r="G6055" s="1" t="s">
        <v>98</v>
      </c>
      <c r="H6055" s="1" t="s">
        <v>60</v>
      </c>
      <c r="I6055" s="1" t="s">
        <v>125</v>
      </c>
      <c r="J6055" s="1" t="s">
        <v>80</v>
      </c>
      <c r="K6055" s="1" t="s">
        <v>48</v>
      </c>
      <c r="L6055" s="1" t="s">
        <v>48</v>
      </c>
      <c r="M6055" s="1" t="s">
        <v>48</v>
      </c>
      <c r="N6055" s="1" t="s">
        <v>48</v>
      </c>
      <c r="O6055" s="1" t="s">
        <v>48</v>
      </c>
      <c r="P6055" s="1" t="s">
        <v>48</v>
      </c>
      <c r="Q6055" s="1" t="s">
        <v>48</v>
      </c>
      <c r="R6055" s="1" t="s">
        <v>48</v>
      </c>
      <c r="S6055" s="1" t="s">
        <v>48</v>
      </c>
      <c r="T6055" s="1" t="s">
        <v>49</v>
      </c>
      <c r="U6055" s="1" t="s">
        <v>48</v>
      </c>
      <c r="V6055" s="1" t="s">
        <v>48</v>
      </c>
      <c r="W6055" s="1" t="s">
        <v>48</v>
      </c>
      <c r="X6055" s="1" t="s">
        <v>62</v>
      </c>
      <c r="AC6055" s="1" t="s">
        <v>5712</v>
      </c>
      <c r="AD6055" s="1" t="s">
        <v>5712</v>
      </c>
      <c r="AK6055" s="1" t="s">
        <v>77</v>
      </c>
      <c r="AN6055" s="1" t="s">
        <v>5712</v>
      </c>
      <c r="AP6055" s="1" t="s">
        <v>5712</v>
      </c>
      <c r="AR6055" s="1" t="s">
        <v>5712</v>
      </c>
      <c r="AT6055" s="1" t="s">
        <v>5712</v>
      </c>
      <c r="AV6055" s="1" t="s">
        <v>2628</v>
      </c>
    </row>
    <row r="6056" spans="1:48" x14ac:dyDescent="0.35">
      <c r="A6056" s="1" t="s">
        <v>19278</v>
      </c>
      <c r="B6056" s="1" t="s">
        <v>18287</v>
      </c>
      <c r="C6056" s="1" t="s">
        <v>71</v>
      </c>
      <c r="D6056">
        <v>28</v>
      </c>
      <c r="E6056" s="1" t="s">
        <v>57</v>
      </c>
      <c r="F6056" s="1" t="s">
        <v>58</v>
      </c>
      <c r="G6056" s="1" t="s">
        <v>98</v>
      </c>
      <c r="H6056" s="1" t="s">
        <v>45</v>
      </c>
      <c r="I6056" s="1" t="s">
        <v>113</v>
      </c>
      <c r="J6056" s="1" t="s">
        <v>80</v>
      </c>
      <c r="K6056" s="1" t="s">
        <v>48</v>
      </c>
      <c r="L6056" s="1" t="s">
        <v>48</v>
      </c>
      <c r="M6056" s="1" t="s">
        <v>48</v>
      </c>
      <c r="N6056" s="1" t="s">
        <v>48</v>
      </c>
      <c r="O6056" s="1" t="s">
        <v>48</v>
      </c>
      <c r="P6056" s="1" t="s">
        <v>48</v>
      </c>
      <c r="Q6056" s="1" t="s">
        <v>48</v>
      </c>
      <c r="R6056" s="1" t="s">
        <v>48</v>
      </c>
      <c r="S6056" s="1" t="s">
        <v>48</v>
      </c>
      <c r="T6056" s="1" t="s">
        <v>48</v>
      </c>
      <c r="U6056" s="1" t="s">
        <v>49</v>
      </c>
      <c r="V6056" s="1" t="s">
        <v>48</v>
      </c>
      <c r="W6056" s="1" t="s">
        <v>48</v>
      </c>
      <c r="X6056" s="1" t="s">
        <v>62</v>
      </c>
      <c r="AC6056" s="1" t="s">
        <v>5712</v>
      </c>
      <c r="AD6056" s="1" t="s">
        <v>5712</v>
      </c>
      <c r="AK6056" s="1" t="s">
        <v>55</v>
      </c>
      <c r="AN6056" s="1" t="s">
        <v>131</v>
      </c>
      <c r="AO6056" s="1" t="s">
        <v>2629</v>
      </c>
      <c r="AP6056" s="1" t="s">
        <v>81</v>
      </c>
      <c r="AR6056" s="1" t="s">
        <v>82</v>
      </c>
      <c r="AS6056" s="1" t="s">
        <v>2630</v>
      </c>
      <c r="AT6056" s="1" t="s">
        <v>87</v>
      </c>
      <c r="AU6056" s="1" t="s">
        <v>2631</v>
      </c>
      <c r="AV6056" s="1" t="s">
        <v>2632</v>
      </c>
    </row>
    <row r="6057" spans="1:48" x14ac:dyDescent="0.35">
      <c r="A6057" s="1" t="s">
        <v>19279</v>
      </c>
      <c r="B6057" s="1" t="s">
        <v>18287</v>
      </c>
      <c r="C6057" s="1" t="s">
        <v>71</v>
      </c>
      <c r="D6057">
        <v>35</v>
      </c>
      <c r="E6057" s="1" t="s">
        <v>42</v>
      </c>
      <c r="F6057" s="1" t="s">
        <v>107</v>
      </c>
      <c r="G6057" s="1" t="s">
        <v>98</v>
      </c>
      <c r="H6057" s="1" t="s">
        <v>45</v>
      </c>
      <c r="I6057" s="1" t="s">
        <v>99</v>
      </c>
      <c r="J6057" s="1" t="s">
        <v>80</v>
      </c>
      <c r="K6057" s="1" t="s">
        <v>48</v>
      </c>
      <c r="L6057" s="1" t="s">
        <v>48</v>
      </c>
      <c r="M6057" s="1" t="s">
        <v>48</v>
      </c>
      <c r="N6057" s="1" t="s">
        <v>48</v>
      </c>
      <c r="O6057" s="1" t="s">
        <v>48</v>
      </c>
      <c r="P6057" s="1" t="s">
        <v>48</v>
      </c>
      <c r="Q6057" s="1" t="s">
        <v>48</v>
      </c>
      <c r="R6057" s="1" t="s">
        <v>48</v>
      </c>
      <c r="S6057" s="1" t="s">
        <v>48</v>
      </c>
      <c r="T6057" s="1" t="s">
        <v>49</v>
      </c>
      <c r="U6057" s="1" t="s">
        <v>48</v>
      </c>
      <c r="V6057" s="1" t="s">
        <v>48</v>
      </c>
      <c r="W6057" s="1" t="s">
        <v>48</v>
      </c>
      <c r="X6057" s="1" t="s">
        <v>116</v>
      </c>
      <c r="Y6057" s="1" t="s">
        <v>2633</v>
      </c>
      <c r="AC6057" s="1" t="s">
        <v>5712</v>
      </c>
      <c r="AD6057" s="1" t="s">
        <v>5712</v>
      </c>
      <c r="AK6057" s="1" t="s">
        <v>55</v>
      </c>
      <c r="AN6057" s="1" t="s">
        <v>5712</v>
      </c>
      <c r="AP6057" s="1" t="s">
        <v>5712</v>
      </c>
      <c r="AR6057" s="1" t="s">
        <v>5712</v>
      </c>
      <c r="AT6057" s="1" t="s">
        <v>5712</v>
      </c>
      <c r="AV6057" s="1" t="s">
        <v>2634</v>
      </c>
    </row>
    <row r="6058" spans="1:48" x14ac:dyDescent="0.35">
      <c r="A6058" s="1" t="s">
        <v>19280</v>
      </c>
      <c r="B6058" s="1" t="s">
        <v>18287</v>
      </c>
      <c r="C6058" s="1" t="s">
        <v>71</v>
      </c>
      <c r="D6058">
        <v>69</v>
      </c>
      <c r="E6058" s="1" t="s">
        <v>65</v>
      </c>
      <c r="F6058" s="1" t="s">
        <v>43</v>
      </c>
      <c r="G6058" s="1" t="s">
        <v>44</v>
      </c>
      <c r="H6058" s="1" t="s">
        <v>45</v>
      </c>
      <c r="I6058" s="1" t="s">
        <v>46</v>
      </c>
      <c r="J6058" s="1" t="s">
        <v>80</v>
      </c>
      <c r="K6058" s="1" t="s">
        <v>48</v>
      </c>
      <c r="L6058" s="1" t="s">
        <v>48</v>
      </c>
      <c r="M6058" s="1" t="s">
        <v>48</v>
      </c>
      <c r="N6058" s="1" t="s">
        <v>48</v>
      </c>
      <c r="O6058" s="1" t="s">
        <v>48</v>
      </c>
      <c r="P6058" s="1" t="s">
        <v>48</v>
      </c>
      <c r="Q6058" s="1" t="s">
        <v>48</v>
      </c>
      <c r="R6058" s="1" t="s">
        <v>48</v>
      </c>
      <c r="S6058" s="1" t="s">
        <v>48</v>
      </c>
      <c r="T6058" s="1" t="s">
        <v>48</v>
      </c>
      <c r="U6058" s="1" t="s">
        <v>48</v>
      </c>
      <c r="V6058" s="1" t="s">
        <v>49</v>
      </c>
      <c r="W6058" s="1" t="s">
        <v>48</v>
      </c>
      <c r="X6058" s="1" t="s">
        <v>116</v>
      </c>
      <c r="Y6058" s="1" t="s">
        <v>2635</v>
      </c>
      <c r="AC6058" s="1" t="s">
        <v>5712</v>
      </c>
      <c r="AD6058" s="1" t="s">
        <v>5712</v>
      </c>
      <c r="AK6058" s="1" t="s">
        <v>55</v>
      </c>
      <c r="AN6058" s="1" t="s">
        <v>5712</v>
      </c>
      <c r="AP6058" s="1" t="s">
        <v>5712</v>
      </c>
      <c r="AR6058" s="1" t="s">
        <v>5712</v>
      </c>
      <c r="AT6058" s="1" t="s">
        <v>5712</v>
      </c>
      <c r="AV6058" s="1" t="s">
        <v>105</v>
      </c>
    </row>
    <row r="6059" spans="1:48" x14ac:dyDescent="0.35">
      <c r="A6059" s="1" t="s">
        <v>19281</v>
      </c>
      <c r="B6059" s="1" t="s">
        <v>18287</v>
      </c>
      <c r="C6059" s="1" t="s">
        <v>71</v>
      </c>
      <c r="D6059">
        <v>40</v>
      </c>
      <c r="E6059" s="1" t="s">
        <v>42</v>
      </c>
      <c r="F6059" s="1" t="s">
        <v>43</v>
      </c>
      <c r="G6059" s="1" t="s">
        <v>85</v>
      </c>
      <c r="H6059" s="1" t="s">
        <v>45</v>
      </c>
      <c r="I6059" s="1" t="s">
        <v>113</v>
      </c>
      <c r="J6059" s="1" t="s">
        <v>80</v>
      </c>
      <c r="K6059" s="1" t="s">
        <v>48</v>
      </c>
      <c r="L6059" s="1" t="s">
        <v>48</v>
      </c>
      <c r="M6059" s="1" t="s">
        <v>48</v>
      </c>
      <c r="N6059" s="1" t="s">
        <v>48</v>
      </c>
      <c r="O6059" s="1" t="s">
        <v>48</v>
      </c>
      <c r="P6059" s="1" t="s">
        <v>48</v>
      </c>
      <c r="Q6059" s="1" t="s">
        <v>48</v>
      </c>
      <c r="R6059" s="1" t="s">
        <v>48</v>
      </c>
      <c r="S6059" s="1" t="s">
        <v>48</v>
      </c>
      <c r="T6059" s="1" t="s">
        <v>48</v>
      </c>
      <c r="U6059" s="1" t="s">
        <v>48</v>
      </c>
      <c r="V6059" s="1" t="s">
        <v>49</v>
      </c>
      <c r="W6059" s="1" t="s">
        <v>48</v>
      </c>
      <c r="X6059" s="1" t="s">
        <v>62</v>
      </c>
      <c r="AC6059" s="1" t="s">
        <v>5712</v>
      </c>
      <c r="AD6059" s="1" t="s">
        <v>5712</v>
      </c>
      <c r="AK6059" s="1" t="s">
        <v>63</v>
      </c>
      <c r="AN6059" s="1" t="s">
        <v>5712</v>
      </c>
      <c r="AP6059" s="1" t="s">
        <v>5712</v>
      </c>
      <c r="AR6059" s="1" t="s">
        <v>5712</v>
      </c>
      <c r="AT6059" s="1" t="s">
        <v>5712</v>
      </c>
      <c r="AV6059" s="1" t="s">
        <v>2636</v>
      </c>
    </row>
    <row r="6060" spans="1:48" x14ac:dyDescent="0.35">
      <c r="A6060" s="1" t="s">
        <v>19282</v>
      </c>
      <c r="B6060" s="1" t="s">
        <v>18287</v>
      </c>
      <c r="C6060" s="1" t="s">
        <v>71</v>
      </c>
      <c r="D6060">
        <v>24</v>
      </c>
      <c r="E6060" s="1" t="s">
        <v>57</v>
      </c>
      <c r="F6060" s="1" t="s">
        <v>58</v>
      </c>
      <c r="G6060" s="1" t="s">
        <v>98</v>
      </c>
      <c r="H6060" s="1" t="s">
        <v>60</v>
      </c>
      <c r="I6060" s="1" t="s">
        <v>68</v>
      </c>
      <c r="J6060" s="1" t="s">
        <v>80</v>
      </c>
      <c r="K6060" s="1" t="s">
        <v>48</v>
      </c>
      <c r="L6060" s="1" t="s">
        <v>48</v>
      </c>
      <c r="M6060" s="1" t="s">
        <v>48</v>
      </c>
      <c r="N6060" s="1" t="s">
        <v>48</v>
      </c>
      <c r="O6060" s="1" t="s">
        <v>48</v>
      </c>
      <c r="P6060" s="1" t="s">
        <v>48</v>
      </c>
      <c r="Q6060" s="1" t="s">
        <v>48</v>
      </c>
      <c r="R6060" s="1" t="s">
        <v>48</v>
      </c>
      <c r="S6060" s="1" t="s">
        <v>48</v>
      </c>
      <c r="T6060" s="1" t="s">
        <v>48</v>
      </c>
      <c r="U6060" s="1" t="s">
        <v>48</v>
      </c>
      <c r="V6060" s="1" t="s">
        <v>48</v>
      </c>
      <c r="W6060" s="1" t="s">
        <v>49</v>
      </c>
      <c r="X6060" s="1" t="s">
        <v>51</v>
      </c>
      <c r="Y6060" s="1" t="s">
        <v>2637</v>
      </c>
      <c r="AC6060" s="1" t="s">
        <v>5712</v>
      </c>
      <c r="AD6060" s="1" t="s">
        <v>5712</v>
      </c>
      <c r="AK6060" s="1" t="s">
        <v>55</v>
      </c>
      <c r="AN6060" s="1" t="s">
        <v>5712</v>
      </c>
      <c r="AP6060" s="1" t="s">
        <v>5712</v>
      </c>
      <c r="AR6060" s="1" t="s">
        <v>5712</v>
      </c>
      <c r="AT6060" s="1" t="s">
        <v>5712</v>
      </c>
      <c r="AV6060" s="1" t="s">
        <v>2638</v>
      </c>
    </row>
    <row r="6061" spans="1:48" x14ac:dyDescent="0.35">
      <c r="A6061" s="1" t="s">
        <v>19283</v>
      </c>
      <c r="B6061" s="1" t="s">
        <v>18287</v>
      </c>
      <c r="C6061" s="1" t="s">
        <v>71</v>
      </c>
      <c r="D6061">
        <v>53</v>
      </c>
      <c r="E6061" s="1" t="s">
        <v>42</v>
      </c>
      <c r="F6061" s="1" t="s">
        <v>72</v>
      </c>
      <c r="G6061" s="1" t="s">
        <v>44</v>
      </c>
      <c r="H6061" s="1" t="s">
        <v>45</v>
      </c>
      <c r="I6061" s="1" t="s">
        <v>74</v>
      </c>
      <c r="J6061" s="1" t="s">
        <v>80</v>
      </c>
      <c r="K6061" s="1" t="s">
        <v>48</v>
      </c>
      <c r="L6061" s="1" t="s">
        <v>48</v>
      </c>
      <c r="M6061" s="1" t="s">
        <v>48</v>
      </c>
      <c r="N6061" s="1" t="s">
        <v>48</v>
      </c>
      <c r="O6061" s="1" t="s">
        <v>48</v>
      </c>
      <c r="P6061" s="1" t="s">
        <v>48</v>
      </c>
      <c r="Q6061" s="1" t="s">
        <v>48</v>
      </c>
      <c r="R6061" s="1" t="s">
        <v>48</v>
      </c>
      <c r="S6061" s="1" t="s">
        <v>48</v>
      </c>
      <c r="T6061" s="1" t="s">
        <v>48</v>
      </c>
      <c r="U6061" s="1" t="s">
        <v>49</v>
      </c>
      <c r="V6061" s="1" t="s">
        <v>48</v>
      </c>
      <c r="W6061" s="1" t="s">
        <v>48</v>
      </c>
      <c r="X6061" s="1" t="s">
        <v>62</v>
      </c>
      <c r="AC6061" s="1" t="s">
        <v>5712</v>
      </c>
      <c r="AD6061" s="1" t="s">
        <v>5712</v>
      </c>
      <c r="AK6061" s="1" t="s">
        <v>63</v>
      </c>
      <c r="AN6061" s="1" t="s">
        <v>81</v>
      </c>
      <c r="AP6061" s="1" t="s">
        <v>81</v>
      </c>
      <c r="AR6061" s="1" t="s">
        <v>5712</v>
      </c>
      <c r="AT6061" s="1" t="s">
        <v>82</v>
      </c>
      <c r="AU6061" s="1" t="s">
        <v>2123</v>
      </c>
      <c r="AV6061" s="1" t="s">
        <v>2639</v>
      </c>
    </row>
    <row r="6062" spans="1:48" x14ac:dyDescent="0.35">
      <c r="A6062" s="1" t="s">
        <v>19261</v>
      </c>
      <c r="B6062" s="1" t="s">
        <v>18287</v>
      </c>
      <c r="C6062" s="1" t="s">
        <v>41</v>
      </c>
      <c r="D6062">
        <v>72</v>
      </c>
      <c r="E6062" s="1" t="s">
        <v>65</v>
      </c>
      <c r="F6062" s="1" t="s">
        <v>72</v>
      </c>
      <c r="G6062" s="1" t="s">
        <v>59</v>
      </c>
      <c r="H6062" s="1" t="s">
        <v>67</v>
      </c>
      <c r="I6062" s="1" t="s">
        <v>90</v>
      </c>
      <c r="J6062" s="1" t="s">
        <v>47</v>
      </c>
      <c r="K6062" s="1" t="s">
        <v>49</v>
      </c>
      <c r="L6062" s="1" t="s">
        <v>48</v>
      </c>
      <c r="M6062" s="1" t="s">
        <v>48</v>
      </c>
      <c r="N6062" s="1" t="s">
        <v>48</v>
      </c>
      <c r="O6062" s="1" t="s">
        <v>48</v>
      </c>
      <c r="P6062" s="1" t="s">
        <v>48</v>
      </c>
      <c r="Q6062" s="1" t="s">
        <v>48</v>
      </c>
      <c r="R6062" s="1" t="s">
        <v>48</v>
      </c>
      <c r="S6062" s="1" t="s">
        <v>48</v>
      </c>
      <c r="T6062" s="1" t="s">
        <v>49</v>
      </c>
      <c r="U6062" s="1" t="s">
        <v>48</v>
      </c>
      <c r="V6062" s="1" t="s">
        <v>48</v>
      </c>
      <c r="W6062" s="1" t="s">
        <v>48</v>
      </c>
      <c r="X6062" s="1" t="s">
        <v>62</v>
      </c>
      <c r="AC6062" s="1" t="s">
        <v>5712</v>
      </c>
      <c r="AD6062" s="1" t="s">
        <v>5712</v>
      </c>
      <c r="AK6062" s="1" t="s">
        <v>77</v>
      </c>
      <c r="AN6062" s="1" t="s">
        <v>5712</v>
      </c>
      <c r="AP6062" s="1" t="s">
        <v>5712</v>
      </c>
      <c r="AR6062" s="1" t="s">
        <v>5712</v>
      </c>
      <c r="AT6062" s="1" t="s">
        <v>5712</v>
      </c>
      <c r="AV6062" s="1" t="s">
        <v>2640</v>
      </c>
    </row>
    <row r="6063" spans="1:48" x14ac:dyDescent="0.35">
      <c r="A6063" s="1" t="s">
        <v>19284</v>
      </c>
      <c r="B6063" s="1" t="s">
        <v>18287</v>
      </c>
      <c r="C6063" s="1" t="s">
        <v>71</v>
      </c>
      <c r="D6063">
        <v>32</v>
      </c>
      <c r="E6063" s="1" t="s">
        <v>57</v>
      </c>
      <c r="F6063" s="1" t="s">
        <v>107</v>
      </c>
      <c r="G6063" s="1" t="s">
        <v>98</v>
      </c>
      <c r="H6063" s="1" t="s">
        <v>45</v>
      </c>
      <c r="I6063" s="1" t="s">
        <v>99</v>
      </c>
      <c r="J6063" s="1" t="s">
        <v>80</v>
      </c>
      <c r="K6063" s="1" t="s">
        <v>48</v>
      </c>
      <c r="L6063" s="1" t="s">
        <v>48</v>
      </c>
      <c r="M6063" s="1" t="s">
        <v>48</v>
      </c>
      <c r="N6063" s="1" t="s">
        <v>48</v>
      </c>
      <c r="O6063" s="1" t="s">
        <v>48</v>
      </c>
      <c r="P6063" s="1" t="s">
        <v>48</v>
      </c>
      <c r="Q6063" s="1" t="s">
        <v>48</v>
      </c>
      <c r="R6063" s="1" t="s">
        <v>48</v>
      </c>
      <c r="S6063" s="1" t="s">
        <v>48</v>
      </c>
      <c r="T6063" s="1" t="s">
        <v>48</v>
      </c>
      <c r="U6063" s="1" t="s">
        <v>49</v>
      </c>
      <c r="V6063" s="1" t="s">
        <v>48</v>
      </c>
      <c r="W6063" s="1" t="s">
        <v>48</v>
      </c>
      <c r="X6063" s="1" t="s">
        <v>75</v>
      </c>
      <c r="Y6063" s="1" t="s">
        <v>2641</v>
      </c>
      <c r="AC6063" s="1" t="s">
        <v>5712</v>
      </c>
      <c r="AD6063" s="1" t="s">
        <v>5712</v>
      </c>
      <c r="AK6063" s="1" t="s">
        <v>55</v>
      </c>
      <c r="AN6063" s="1" t="s">
        <v>5712</v>
      </c>
      <c r="AP6063" s="1" t="s">
        <v>81</v>
      </c>
      <c r="AR6063" s="1" t="s">
        <v>5712</v>
      </c>
      <c r="AT6063" s="1" t="s">
        <v>87</v>
      </c>
      <c r="AU6063" s="1" t="s">
        <v>2642</v>
      </c>
      <c r="AV6063" s="1" t="s">
        <v>2643</v>
      </c>
    </row>
    <row r="6064" spans="1:48" x14ac:dyDescent="0.35">
      <c r="A6064" s="1" t="s">
        <v>19285</v>
      </c>
      <c r="B6064" s="1" t="s">
        <v>18287</v>
      </c>
      <c r="C6064" s="1" t="s">
        <v>71</v>
      </c>
      <c r="D6064">
        <v>34</v>
      </c>
      <c r="E6064" s="1" t="s">
        <v>57</v>
      </c>
      <c r="F6064" s="1" t="s">
        <v>58</v>
      </c>
      <c r="G6064" s="1" t="s">
        <v>98</v>
      </c>
      <c r="H6064" s="1" t="s">
        <v>45</v>
      </c>
      <c r="I6064" s="1" t="s">
        <v>61</v>
      </c>
      <c r="J6064" s="1" t="s">
        <v>80</v>
      </c>
      <c r="K6064" s="1" t="s">
        <v>48</v>
      </c>
      <c r="L6064" s="1" t="s">
        <v>48</v>
      </c>
      <c r="M6064" s="1" t="s">
        <v>48</v>
      </c>
      <c r="N6064" s="1" t="s">
        <v>48</v>
      </c>
      <c r="O6064" s="1" t="s">
        <v>48</v>
      </c>
      <c r="P6064" s="1" t="s">
        <v>48</v>
      </c>
      <c r="Q6064" s="1" t="s">
        <v>48</v>
      </c>
      <c r="R6064" s="1" t="s">
        <v>48</v>
      </c>
      <c r="S6064" s="1" t="s">
        <v>48</v>
      </c>
      <c r="T6064" s="1" t="s">
        <v>48</v>
      </c>
      <c r="U6064" s="1" t="s">
        <v>48</v>
      </c>
      <c r="V6064" s="1" t="s">
        <v>49</v>
      </c>
      <c r="W6064" s="1" t="s">
        <v>48</v>
      </c>
      <c r="X6064" s="1" t="s">
        <v>62</v>
      </c>
      <c r="AC6064" s="1" t="s">
        <v>5712</v>
      </c>
      <c r="AD6064" s="1" t="s">
        <v>5712</v>
      </c>
      <c r="AK6064" s="1" t="s">
        <v>55</v>
      </c>
      <c r="AN6064" s="1" t="s">
        <v>5712</v>
      </c>
      <c r="AP6064" s="1" t="s">
        <v>5712</v>
      </c>
      <c r="AR6064" s="1" t="s">
        <v>5712</v>
      </c>
      <c r="AT6064" s="1" t="s">
        <v>5712</v>
      </c>
      <c r="AV6064" s="1" t="s">
        <v>2644</v>
      </c>
    </row>
    <row r="6065" spans="1:49" x14ac:dyDescent="0.35">
      <c r="A6065" s="1" t="s">
        <v>19286</v>
      </c>
      <c r="B6065" s="1" t="s">
        <v>18287</v>
      </c>
      <c r="C6065" s="1" t="s">
        <v>71</v>
      </c>
      <c r="D6065">
        <v>66</v>
      </c>
      <c r="E6065" s="1" t="s">
        <v>65</v>
      </c>
      <c r="F6065" s="1" t="s">
        <v>43</v>
      </c>
      <c r="G6065" s="1" t="s">
        <v>59</v>
      </c>
      <c r="H6065" s="1" t="s">
        <v>79</v>
      </c>
      <c r="I6065" s="1" t="s">
        <v>90</v>
      </c>
      <c r="J6065" s="1" t="s">
        <v>80</v>
      </c>
      <c r="K6065" s="1" t="s">
        <v>48</v>
      </c>
      <c r="L6065" s="1" t="s">
        <v>48</v>
      </c>
      <c r="M6065" s="1" t="s">
        <v>48</v>
      </c>
      <c r="N6065" s="1" t="s">
        <v>48</v>
      </c>
      <c r="O6065" s="1" t="s">
        <v>48</v>
      </c>
      <c r="P6065" s="1" t="s">
        <v>48</v>
      </c>
      <c r="Q6065" s="1" t="s">
        <v>48</v>
      </c>
      <c r="R6065" s="1" t="s">
        <v>48</v>
      </c>
      <c r="S6065" s="1" t="s">
        <v>48</v>
      </c>
      <c r="T6065" s="1" t="s">
        <v>49</v>
      </c>
      <c r="U6065" s="1" t="s">
        <v>48</v>
      </c>
      <c r="V6065" s="1" t="s">
        <v>48</v>
      </c>
      <c r="W6065" s="1" t="s">
        <v>48</v>
      </c>
      <c r="X6065" s="1" t="s">
        <v>145</v>
      </c>
      <c r="Y6065" s="1" t="s">
        <v>2645</v>
      </c>
      <c r="Z6065" s="1" t="s">
        <v>2646</v>
      </c>
      <c r="AA6065" s="1" t="s">
        <v>2646</v>
      </c>
      <c r="AC6065" s="1" t="s">
        <v>129</v>
      </c>
      <c r="AD6065" s="1" t="s">
        <v>5712</v>
      </c>
      <c r="AK6065" s="1" t="s">
        <v>63</v>
      </c>
      <c r="AN6065" s="1" t="s">
        <v>5712</v>
      </c>
      <c r="AP6065" s="1" t="s">
        <v>5712</v>
      </c>
      <c r="AR6065" s="1" t="s">
        <v>5712</v>
      </c>
      <c r="AT6065" s="1" t="s">
        <v>5712</v>
      </c>
      <c r="AV6065" s="1" t="s">
        <v>2647</v>
      </c>
    </row>
    <row r="6066" spans="1:49" x14ac:dyDescent="0.35">
      <c r="A6066" s="1" t="s">
        <v>19287</v>
      </c>
      <c r="B6066" s="1" t="s">
        <v>18287</v>
      </c>
      <c r="C6066" s="1" t="s">
        <v>71</v>
      </c>
      <c r="D6066">
        <v>52</v>
      </c>
      <c r="E6066" s="1" t="s">
        <v>42</v>
      </c>
      <c r="F6066" s="1" t="s">
        <v>72</v>
      </c>
      <c r="G6066" s="1" t="s">
        <v>98</v>
      </c>
      <c r="H6066" s="1" t="s">
        <v>45</v>
      </c>
      <c r="I6066" s="1" t="s">
        <v>74</v>
      </c>
      <c r="J6066" s="1" t="s">
        <v>80</v>
      </c>
      <c r="K6066" s="1" t="s">
        <v>48</v>
      </c>
      <c r="L6066" s="1" t="s">
        <v>48</v>
      </c>
      <c r="M6066" s="1" t="s">
        <v>48</v>
      </c>
      <c r="N6066" s="1" t="s">
        <v>48</v>
      </c>
      <c r="O6066" s="1" t="s">
        <v>48</v>
      </c>
      <c r="P6066" s="1" t="s">
        <v>48</v>
      </c>
      <c r="Q6066" s="1" t="s">
        <v>48</v>
      </c>
      <c r="R6066" s="1" t="s">
        <v>48</v>
      </c>
      <c r="S6066" s="1" t="s">
        <v>48</v>
      </c>
      <c r="T6066" s="1" t="s">
        <v>48</v>
      </c>
      <c r="U6066" s="1" t="s">
        <v>49</v>
      </c>
      <c r="V6066" s="1" t="s">
        <v>48</v>
      </c>
      <c r="W6066" s="1" t="s">
        <v>48</v>
      </c>
      <c r="X6066" s="1" t="s">
        <v>116</v>
      </c>
      <c r="Y6066" s="1" t="s">
        <v>2648</v>
      </c>
      <c r="Z6066" s="1" t="s">
        <v>2649</v>
      </c>
      <c r="AA6066" s="1" t="s">
        <v>2649</v>
      </c>
      <c r="AC6066" s="1" t="s">
        <v>129</v>
      </c>
      <c r="AD6066" s="1" t="s">
        <v>5712</v>
      </c>
      <c r="AK6066" s="1" t="s">
        <v>55</v>
      </c>
      <c r="AN6066" s="1" t="s">
        <v>81</v>
      </c>
      <c r="AP6066" s="1" t="s">
        <v>5712</v>
      </c>
      <c r="AR6066" s="1" t="s">
        <v>5712</v>
      </c>
      <c r="AT6066" s="1" t="s">
        <v>82</v>
      </c>
      <c r="AU6066" s="1" t="s">
        <v>2650</v>
      </c>
      <c r="AV6066" s="1" t="s">
        <v>2651</v>
      </c>
    </row>
    <row r="6067" spans="1:49" x14ac:dyDescent="0.35">
      <c r="A6067" s="1" t="s">
        <v>19288</v>
      </c>
      <c r="B6067" s="1" t="s">
        <v>18287</v>
      </c>
      <c r="C6067" s="1" t="s">
        <v>71</v>
      </c>
      <c r="D6067">
        <v>37</v>
      </c>
      <c r="E6067" s="1" t="s">
        <v>42</v>
      </c>
      <c r="F6067" s="1" t="s">
        <v>107</v>
      </c>
      <c r="G6067" s="1" t="s">
        <v>98</v>
      </c>
      <c r="H6067" s="1" t="s">
        <v>45</v>
      </c>
      <c r="I6067" s="1" t="s">
        <v>74</v>
      </c>
      <c r="J6067" s="1" t="s">
        <v>80</v>
      </c>
      <c r="K6067" s="1" t="s">
        <v>48</v>
      </c>
      <c r="L6067" s="1" t="s">
        <v>48</v>
      </c>
      <c r="M6067" s="1" t="s">
        <v>48</v>
      </c>
      <c r="N6067" s="1" t="s">
        <v>48</v>
      </c>
      <c r="O6067" s="1" t="s">
        <v>48</v>
      </c>
      <c r="P6067" s="1" t="s">
        <v>48</v>
      </c>
      <c r="Q6067" s="1" t="s">
        <v>48</v>
      </c>
      <c r="R6067" s="1" t="s">
        <v>48</v>
      </c>
      <c r="S6067" s="1" t="s">
        <v>48</v>
      </c>
      <c r="T6067" s="1" t="s">
        <v>48</v>
      </c>
      <c r="U6067" s="1" t="s">
        <v>48</v>
      </c>
      <c r="V6067" s="1" t="s">
        <v>49</v>
      </c>
      <c r="W6067" s="1" t="s">
        <v>48</v>
      </c>
      <c r="X6067" s="1" t="s">
        <v>62</v>
      </c>
      <c r="AC6067" s="1" t="s">
        <v>5712</v>
      </c>
      <c r="AD6067" s="1" t="s">
        <v>5712</v>
      </c>
      <c r="AK6067" s="1" t="s">
        <v>55</v>
      </c>
      <c r="AN6067" s="1" t="s">
        <v>5712</v>
      </c>
      <c r="AP6067" s="1" t="s">
        <v>5712</v>
      </c>
      <c r="AR6067" s="1" t="s">
        <v>5712</v>
      </c>
      <c r="AT6067" s="1" t="s">
        <v>5712</v>
      </c>
      <c r="AV6067" s="1" t="s">
        <v>2652</v>
      </c>
    </row>
    <row r="6068" spans="1:49" x14ac:dyDescent="0.35">
      <c r="A6068" s="1" t="s">
        <v>19289</v>
      </c>
      <c r="B6068" s="1" t="s">
        <v>18287</v>
      </c>
      <c r="C6068" s="1" t="s">
        <v>71</v>
      </c>
      <c r="D6068">
        <v>31</v>
      </c>
      <c r="E6068" s="1" t="s">
        <v>57</v>
      </c>
      <c r="F6068" s="1" t="s">
        <v>58</v>
      </c>
      <c r="G6068" s="1" t="s">
        <v>85</v>
      </c>
      <c r="H6068" s="1" t="s">
        <v>45</v>
      </c>
      <c r="I6068" s="1" t="s">
        <v>74</v>
      </c>
      <c r="J6068" s="1" t="s">
        <v>80</v>
      </c>
      <c r="K6068" s="1" t="s">
        <v>48</v>
      </c>
      <c r="L6068" s="1" t="s">
        <v>48</v>
      </c>
      <c r="M6068" s="1" t="s">
        <v>48</v>
      </c>
      <c r="N6068" s="1" t="s">
        <v>48</v>
      </c>
      <c r="O6068" s="1" t="s">
        <v>48</v>
      </c>
      <c r="P6068" s="1" t="s">
        <v>48</v>
      </c>
      <c r="Q6068" s="1" t="s">
        <v>48</v>
      </c>
      <c r="R6068" s="1" t="s">
        <v>48</v>
      </c>
      <c r="S6068" s="1" t="s">
        <v>48</v>
      </c>
      <c r="T6068" s="1" t="s">
        <v>49</v>
      </c>
      <c r="U6068" s="1" t="s">
        <v>48</v>
      </c>
      <c r="V6068" s="1" t="s">
        <v>48</v>
      </c>
      <c r="W6068" s="1" t="s">
        <v>48</v>
      </c>
      <c r="X6068" s="1" t="s">
        <v>62</v>
      </c>
      <c r="AC6068" s="1" t="s">
        <v>5712</v>
      </c>
      <c r="AD6068" s="1" t="s">
        <v>5712</v>
      </c>
      <c r="AK6068" s="1" t="s">
        <v>77</v>
      </c>
      <c r="AN6068" s="1" t="s">
        <v>5712</v>
      </c>
      <c r="AP6068" s="1" t="s">
        <v>5712</v>
      </c>
      <c r="AR6068" s="1" t="s">
        <v>5712</v>
      </c>
      <c r="AT6068" s="1" t="s">
        <v>5712</v>
      </c>
      <c r="AV6068" s="1" t="s">
        <v>2653</v>
      </c>
    </row>
    <row r="6069" spans="1:49" x14ac:dyDescent="0.35">
      <c r="A6069" s="1" t="s">
        <v>19290</v>
      </c>
      <c r="B6069" s="1" t="s">
        <v>18287</v>
      </c>
      <c r="C6069" s="1" t="s">
        <v>71</v>
      </c>
      <c r="D6069">
        <v>41</v>
      </c>
      <c r="E6069" s="1" t="s">
        <v>42</v>
      </c>
      <c r="F6069" s="1" t="s">
        <v>43</v>
      </c>
      <c r="G6069" s="1" t="s">
        <v>44</v>
      </c>
      <c r="H6069" s="1" t="s">
        <v>45</v>
      </c>
      <c r="I6069" s="1" t="s">
        <v>74</v>
      </c>
      <c r="J6069" s="1" t="s">
        <v>80</v>
      </c>
      <c r="K6069" s="1" t="s">
        <v>48</v>
      </c>
      <c r="L6069" s="1" t="s">
        <v>48</v>
      </c>
      <c r="M6069" s="1" t="s">
        <v>48</v>
      </c>
      <c r="N6069" s="1" t="s">
        <v>48</v>
      </c>
      <c r="O6069" s="1" t="s">
        <v>48</v>
      </c>
      <c r="P6069" s="1" t="s">
        <v>48</v>
      </c>
      <c r="Q6069" s="1" t="s">
        <v>48</v>
      </c>
      <c r="R6069" s="1" t="s">
        <v>48</v>
      </c>
      <c r="S6069" s="1" t="s">
        <v>48</v>
      </c>
      <c r="T6069" s="1" t="s">
        <v>48</v>
      </c>
      <c r="U6069" s="1" t="s">
        <v>48</v>
      </c>
      <c r="V6069" s="1" t="s">
        <v>49</v>
      </c>
      <c r="W6069" s="1" t="s">
        <v>48</v>
      </c>
      <c r="X6069" s="1" t="s">
        <v>62</v>
      </c>
      <c r="AC6069" s="1" t="s">
        <v>5712</v>
      </c>
      <c r="AD6069" s="1" t="s">
        <v>5712</v>
      </c>
      <c r="AK6069" s="1" t="s">
        <v>63</v>
      </c>
      <c r="AN6069" s="1" t="s">
        <v>5712</v>
      </c>
      <c r="AP6069" s="1" t="s">
        <v>5712</v>
      </c>
      <c r="AR6069" s="1" t="s">
        <v>5712</v>
      </c>
      <c r="AT6069" s="1" t="s">
        <v>5712</v>
      </c>
      <c r="AV6069" s="1" t="s">
        <v>1002</v>
      </c>
    </row>
    <row r="6070" spans="1:49" x14ac:dyDescent="0.35">
      <c r="A6070" s="1" t="s">
        <v>19291</v>
      </c>
      <c r="B6070" s="1" t="s">
        <v>18287</v>
      </c>
      <c r="C6070" s="1" t="s">
        <v>71</v>
      </c>
      <c r="D6070">
        <v>23</v>
      </c>
      <c r="E6070" s="1" t="s">
        <v>57</v>
      </c>
      <c r="F6070" s="1" t="s">
        <v>58</v>
      </c>
      <c r="G6070" s="1" t="s">
        <v>98</v>
      </c>
      <c r="H6070" s="1" t="s">
        <v>79</v>
      </c>
      <c r="I6070" s="1" t="s">
        <v>61</v>
      </c>
      <c r="J6070" s="1" t="s">
        <v>80</v>
      </c>
      <c r="K6070" s="1" t="s">
        <v>48</v>
      </c>
      <c r="L6070" s="1" t="s">
        <v>48</v>
      </c>
      <c r="M6070" s="1" t="s">
        <v>48</v>
      </c>
      <c r="N6070" s="1" t="s">
        <v>48</v>
      </c>
      <c r="O6070" s="1" t="s">
        <v>48</v>
      </c>
      <c r="P6070" s="1" t="s">
        <v>48</v>
      </c>
      <c r="Q6070" s="1" t="s">
        <v>48</v>
      </c>
      <c r="R6070" s="1" t="s">
        <v>48</v>
      </c>
      <c r="S6070" s="1" t="s">
        <v>48</v>
      </c>
      <c r="T6070" s="1" t="s">
        <v>48</v>
      </c>
      <c r="U6070" s="1" t="s">
        <v>49</v>
      </c>
      <c r="V6070" s="1" t="s">
        <v>48</v>
      </c>
      <c r="W6070" s="1" t="s">
        <v>48</v>
      </c>
      <c r="X6070" s="1" t="s">
        <v>62</v>
      </c>
      <c r="AC6070" s="1" t="s">
        <v>5712</v>
      </c>
      <c r="AD6070" s="1" t="s">
        <v>5712</v>
      </c>
      <c r="AK6070" s="1" t="s">
        <v>63</v>
      </c>
      <c r="AN6070" s="1" t="s">
        <v>5712</v>
      </c>
      <c r="AP6070" s="1" t="s">
        <v>5712</v>
      </c>
      <c r="AR6070" s="1" t="s">
        <v>5712</v>
      </c>
      <c r="AT6070" s="1" t="s">
        <v>5712</v>
      </c>
      <c r="AV6070" s="1" t="s">
        <v>2654</v>
      </c>
    </row>
    <row r="6071" spans="1:49" x14ac:dyDescent="0.35">
      <c r="A6071" s="1" t="s">
        <v>19292</v>
      </c>
      <c r="B6071" s="1" t="s">
        <v>18287</v>
      </c>
      <c r="C6071" s="1" t="s">
        <v>41</v>
      </c>
      <c r="D6071">
        <v>32</v>
      </c>
      <c r="E6071" s="1" t="s">
        <v>57</v>
      </c>
      <c r="F6071" s="1" t="s">
        <v>107</v>
      </c>
      <c r="G6071" s="1" t="s">
        <v>73</v>
      </c>
      <c r="H6071" s="1" t="s">
        <v>45</v>
      </c>
      <c r="I6071" s="1" t="s">
        <v>46</v>
      </c>
      <c r="J6071" s="1" t="s">
        <v>80</v>
      </c>
      <c r="K6071" s="1" t="s">
        <v>48</v>
      </c>
      <c r="L6071" s="1" t="s">
        <v>48</v>
      </c>
      <c r="M6071" s="1" t="s">
        <v>48</v>
      </c>
      <c r="N6071" s="1" t="s">
        <v>48</v>
      </c>
      <c r="O6071" s="1" t="s">
        <v>48</v>
      </c>
      <c r="P6071" s="1" t="s">
        <v>48</v>
      </c>
      <c r="Q6071" s="1" t="s">
        <v>48</v>
      </c>
      <c r="R6071" s="1" t="s">
        <v>48</v>
      </c>
      <c r="S6071" s="1" t="s">
        <v>48</v>
      </c>
      <c r="T6071" s="1" t="s">
        <v>48</v>
      </c>
      <c r="U6071" s="1" t="s">
        <v>49</v>
      </c>
      <c r="V6071" s="1" t="s">
        <v>48</v>
      </c>
      <c r="W6071" s="1" t="s">
        <v>48</v>
      </c>
      <c r="X6071" s="1" t="s">
        <v>62</v>
      </c>
      <c r="Z6071" s="1" t="s">
        <v>2655</v>
      </c>
      <c r="AA6071" s="1" t="s">
        <v>2655</v>
      </c>
      <c r="AC6071" s="1" t="s">
        <v>120</v>
      </c>
      <c r="AD6071" s="1" t="s">
        <v>5712</v>
      </c>
      <c r="AK6071" s="1" t="s">
        <v>63</v>
      </c>
      <c r="AN6071" s="1" t="s">
        <v>5712</v>
      </c>
      <c r="AP6071" s="1" t="s">
        <v>5712</v>
      </c>
      <c r="AR6071" s="1" t="s">
        <v>5712</v>
      </c>
      <c r="AT6071" s="1" t="s">
        <v>5712</v>
      </c>
      <c r="AV6071" s="1" t="s">
        <v>2656</v>
      </c>
    </row>
    <row r="6072" spans="1:49" x14ac:dyDescent="0.35">
      <c r="A6072" s="1" t="s">
        <v>19293</v>
      </c>
      <c r="B6072" s="1" t="s">
        <v>18287</v>
      </c>
      <c r="C6072" s="1" t="s">
        <v>71</v>
      </c>
      <c r="D6072">
        <v>36</v>
      </c>
      <c r="E6072" s="1" t="s">
        <v>42</v>
      </c>
      <c r="F6072" s="1" t="s">
        <v>107</v>
      </c>
      <c r="G6072" s="1" t="s">
        <v>98</v>
      </c>
      <c r="H6072" s="1" t="s">
        <v>45</v>
      </c>
      <c r="I6072" s="1" t="s">
        <v>99</v>
      </c>
      <c r="J6072" s="1" t="s">
        <v>80</v>
      </c>
      <c r="K6072" s="1" t="s">
        <v>48</v>
      </c>
      <c r="L6072" s="1" t="s">
        <v>48</v>
      </c>
      <c r="M6072" s="1" t="s">
        <v>48</v>
      </c>
      <c r="N6072" s="1" t="s">
        <v>48</v>
      </c>
      <c r="O6072" s="1" t="s">
        <v>48</v>
      </c>
      <c r="P6072" s="1" t="s">
        <v>48</v>
      </c>
      <c r="Q6072" s="1" t="s">
        <v>48</v>
      </c>
      <c r="R6072" s="1" t="s">
        <v>48</v>
      </c>
      <c r="S6072" s="1" t="s">
        <v>48</v>
      </c>
      <c r="T6072" s="1" t="s">
        <v>49</v>
      </c>
      <c r="U6072" s="1" t="s">
        <v>48</v>
      </c>
      <c r="V6072" s="1" t="s">
        <v>48</v>
      </c>
      <c r="W6072" s="1" t="s">
        <v>48</v>
      </c>
      <c r="X6072" s="1" t="s">
        <v>116</v>
      </c>
      <c r="Y6072" s="1" t="s">
        <v>2657</v>
      </c>
      <c r="AC6072" s="1" t="s">
        <v>5712</v>
      </c>
      <c r="AD6072" s="1" t="s">
        <v>5712</v>
      </c>
      <c r="AK6072" s="1" t="s">
        <v>55</v>
      </c>
      <c r="AN6072" s="1" t="s">
        <v>5712</v>
      </c>
      <c r="AP6072" s="1" t="s">
        <v>5712</v>
      </c>
      <c r="AR6072" s="1" t="s">
        <v>5712</v>
      </c>
      <c r="AT6072" s="1" t="s">
        <v>5712</v>
      </c>
      <c r="AV6072" s="1" t="s">
        <v>2658</v>
      </c>
    </row>
    <row r="6073" spans="1:49" x14ac:dyDescent="0.35">
      <c r="A6073" s="1" t="s">
        <v>19294</v>
      </c>
      <c r="B6073" s="1" t="s">
        <v>18287</v>
      </c>
      <c r="C6073" s="1" t="s">
        <v>71</v>
      </c>
      <c r="D6073">
        <v>65</v>
      </c>
      <c r="E6073" s="1" t="s">
        <v>65</v>
      </c>
      <c r="F6073" s="1" t="s">
        <v>66</v>
      </c>
      <c r="G6073" s="1" t="s">
        <v>98</v>
      </c>
      <c r="H6073" s="1" t="s">
        <v>67</v>
      </c>
      <c r="I6073" s="1" t="s">
        <v>113</v>
      </c>
      <c r="J6073" s="1" t="s">
        <v>80</v>
      </c>
      <c r="K6073" s="1" t="s">
        <v>48</v>
      </c>
      <c r="L6073" s="1" t="s">
        <v>48</v>
      </c>
      <c r="M6073" s="1" t="s">
        <v>48</v>
      </c>
      <c r="N6073" s="1" t="s">
        <v>48</v>
      </c>
      <c r="O6073" s="1" t="s">
        <v>48</v>
      </c>
      <c r="P6073" s="1" t="s">
        <v>48</v>
      </c>
      <c r="Q6073" s="1" t="s">
        <v>48</v>
      </c>
      <c r="R6073" s="1" t="s">
        <v>48</v>
      </c>
      <c r="S6073" s="1" t="s">
        <v>48</v>
      </c>
      <c r="T6073" s="1" t="s">
        <v>49</v>
      </c>
      <c r="U6073" s="1" t="s">
        <v>48</v>
      </c>
      <c r="V6073" s="1" t="s">
        <v>48</v>
      </c>
      <c r="W6073" s="1" t="s">
        <v>48</v>
      </c>
      <c r="X6073" s="1" t="s">
        <v>62</v>
      </c>
      <c r="AC6073" s="1" t="s">
        <v>5712</v>
      </c>
      <c r="AD6073" s="1" t="s">
        <v>5712</v>
      </c>
      <c r="AK6073" s="1" t="s">
        <v>77</v>
      </c>
      <c r="AN6073" s="1" t="s">
        <v>5712</v>
      </c>
      <c r="AP6073" s="1" t="s">
        <v>5712</v>
      </c>
      <c r="AR6073" s="1" t="s">
        <v>5712</v>
      </c>
      <c r="AT6073" s="1" t="s">
        <v>5712</v>
      </c>
      <c r="AV6073" s="1" t="s">
        <v>2659</v>
      </c>
    </row>
    <row r="6074" spans="1:49" x14ac:dyDescent="0.35">
      <c r="A6074" s="1" t="s">
        <v>19295</v>
      </c>
      <c r="B6074" s="1" t="s">
        <v>18287</v>
      </c>
      <c r="C6074" s="1" t="s">
        <v>71</v>
      </c>
      <c r="D6074">
        <v>57</v>
      </c>
      <c r="E6074" s="1" t="s">
        <v>65</v>
      </c>
      <c r="F6074" s="1" t="s">
        <v>66</v>
      </c>
      <c r="G6074" s="1" t="s">
        <v>44</v>
      </c>
      <c r="H6074" s="1" t="s">
        <v>67</v>
      </c>
      <c r="I6074" s="1" t="s">
        <v>90</v>
      </c>
      <c r="J6074" s="1" t="s">
        <v>80</v>
      </c>
      <c r="K6074" s="1" t="s">
        <v>48</v>
      </c>
      <c r="L6074" s="1" t="s">
        <v>48</v>
      </c>
      <c r="M6074" s="1" t="s">
        <v>48</v>
      </c>
      <c r="N6074" s="1" t="s">
        <v>48</v>
      </c>
      <c r="O6074" s="1" t="s">
        <v>48</v>
      </c>
      <c r="P6074" s="1" t="s">
        <v>48</v>
      </c>
      <c r="Q6074" s="1" t="s">
        <v>48</v>
      </c>
      <c r="R6074" s="1" t="s">
        <v>48</v>
      </c>
      <c r="S6074" s="1" t="s">
        <v>48</v>
      </c>
      <c r="T6074" s="1" t="s">
        <v>48</v>
      </c>
      <c r="U6074" s="1" t="s">
        <v>48</v>
      </c>
      <c r="V6074" s="1" t="s">
        <v>49</v>
      </c>
      <c r="W6074" s="1" t="s">
        <v>48</v>
      </c>
      <c r="X6074" s="1" t="s">
        <v>62</v>
      </c>
      <c r="Z6074" s="1" t="s">
        <v>2660</v>
      </c>
      <c r="AA6074" s="1" t="s">
        <v>2660</v>
      </c>
      <c r="AC6074" s="1" t="s">
        <v>129</v>
      </c>
      <c r="AD6074" s="1" t="s">
        <v>5712</v>
      </c>
      <c r="AK6074" s="1" t="s">
        <v>77</v>
      </c>
      <c r="AN6074" s="1" t="s">
        <v>5712</v>
      </c>
      <c r="AP6074" s="1" t="s">
        <v>5712</v>
      </c>
      <c r="AR6074" s="1" t="s">
        <v>5712</v>
      </c>
      <c r="AT6074" s="1" t="s">
        <v>5712</v>
      </c>
      <c r="AV6074" s="1" t="s">
        <v>2661</v>
      </c>
    </row>
    <row r="6075" spans="1:49" x14ac:dyDescent="0.35">
      <c r="A6075" s="1" t="s">
        <v>19296</v>
      </c>
      <c r="B6075" s="1" t="s">
        <v>18287</v>
      </c>
      <c r="C6075" s="1" t="s">
        <v>71</v>
      </c>
      <c r="D6075">
        <v>70</v>
      </c>
      <c r="E6075" s="1" t="s">
        <v>65</v>
      </c>
      <c r="F6075" s="1" t="s">
        <v>43</v>
      </c>
      <c r="G6075" s="1" t="s">
        <v>44</v>
      </c>
      <c r="H6075" s="1" t="s">
        <v>67</v>
      </c>
      <c r="I6075" s="1" t="s">
        <v>110</v>
      </c>
      <c r="J6075" s="1" t="s">
        <v>47</v>
      </c>
      <c r="K6075" s="1" t="s">
        <v>48</v>
      </c>
      <c r="L6075" s="1" t="s">
        <v>48</v>
      </c>
      <c r="M6075" s="1" t="s">
        <v>48</v>
      </c>
      <c r="N6075" s="1" t="s">
        <v>48</v>
      </c>
      <c r="O6075" s="1" t="s">
        <v>48</v>
      </c>
      <c r="P6075" s="1" t="s">
        <v>48</v>
      </c>
      <c r="Q6075" s="1" t="s">
        <v>49</v>
      </c>
      <c r="R6075" s="1" t="s">
        <v>48</v>
      </c>
      <c r="S6075" s="1" t="s">
        <v>48</v>
      </c>
      <c r="T6075" s="1" t="s">
        <v>48</v>
      </c>
      <c r="U6075" s="1" t="s">
        <v>48</v>
      </c>
      <c r="V6075" s="1" t="s">
        <v>48</v>
      </c>
      <c r="W6075" s="1" t="s">
        <v>48</v>
      </c>
      <c r="X6075" s="1" t="s">
        <v>62</v>
      </c>
      <c r="Z6075" s="1" t="s">
        <v>2662</v>
      </c>
      <c r="AA6075" s="1" t="s">
        <v>2662</v>
      </c>
      <c r="AC6075" s="1" t="s">
        <v>103</v>
      </c>
      <c r="AD6075" s="1" t="s">
        <v>5712</v>
      </c>
      <c r="AK6075" s="1" t="s">
        <v>63</v>
      </c>
      <c r="AN6075" s="1" t="s">
        <v>5712</v>
      </c>
      <c r="AP6075" s="1" t="s">
        <v>81</v>
      </c>
      <c r="AR6075" s="1" t="s">
        <v>5712</v>
      </c>
      <c r="AT6075" s="1" t="s">
        <v>87</v>
      </c>
      <c r="AU6075" s="1" t="s">
        <v>2663</v>
      </c>
      <c r="AV6075" s="1" t="s">
        <v>1585</v>
      </c>
      <c r="AW6075" s="1" t="s">
        <v>578</v>
      </c>
    </row>
    <row r="6076" spans="1:49" x14ac:dyDescent="0.35">
      <c r="A6076" s="1" t="s">
        <v>19297</v>
      </c>
      <c r="B6076" s="1" t="s">
        <v>18287</v>
      </c>
      <c r="C6076" s="1" t="s">
        <v>71</v>
      </c>
      <c r="D6076">
        <v>30</v>
      </c>
      <c r="E6076" s="1" t="s">
        <v>57</v>
      </c>
      <c r="F6076" s="1" t="s">
        <v>58</v>
      </c>
      <c r="G6076" s="1" t="s">
        <v>44</v>
      </c>
      <c r="H6076" s="1" t="s">
        <v>45</v>
      </c>
      <c r="I6076" s="1" t="s">
        <v>74</v>
      </c>
      <c r="J6076" s="1" t="s">
        <v>80</v>
      </c>
      <c r="K6076" s="1" t="s">
        <v>48</v>
      </c>
      <c r="L6076" s="1" t="s">
        <v>48</v>
      </c>
      <c r="M6076" s="1" t="s">
        <v>48</v>
      </c>
      <c r="N6076" s="1" t="s">
        <v>48</v>
      </c>
      <c r="O6076" s="1" t="s">
        <v>48</v>
      </c>
      <c r="P6076" s="1" t="s">
        <v>48</v>
      </c>
      <c r="Q6076" s="1" t="s">
        <v>48</v>
      </c>
      <c r="R6076" s="1" t="s">
        <v>48</v>
      </c>
      <c r="S6076" s="1" t="s">
        <v>48</v>
      </c>
      <c r="T6076" s="1" t="s">
        <v>49</v>
      </c>
      <c r="U6076" s="1" t="s">
        <v>48</v>
      </c>
      <c r="V6076" s="1" t="s">
        <v>48</v>
      </c>
      <c r="W6076" s="1" t="s">
        <v>48</v>
      </c>
      <c r="X6076" s="1" t="s">
        <v>62</v>
      </c>
      <c r="AC6076" s="1" t="s">
        <v>5712</v>
      </c>
      <c r="AD6076" s="1" t="s">
        <v>5712</v>
      </c>
      <c r="AK6076" s="1" t="s">
        <v>55</v>
      </c>
      <c r="AN6076" s="1" t="s">
        <v>5712</v>
      </c>
      <c r="AP6076" s="1" t="s">
        <v>5712</v>
      </c>
      <c r="AR6076" s="1" t="s">
        <v>5712</v>
      </c>
      <c r="AT6076" s="1" t="s">
        <v>5712</v>
      </c>
      <c r="AV6076" s="1" t="s">
        <v>2664</v>
      </c>
    </row>
    <row r="6077" spans="1:49" x14ac:dyDescent="0.35">
      <c r="A6077" s="1" t="s">
        <v>19298</v>
      </c>
      <c r="B6077" s="1" t="s">
        <v>18287</v>
      </c>
      <c r="C6077" s="1" t="s">
        <v>71</v>
      </c>
      <c r="D6077">
        <v>79</v>
      </c>
      <c r="E6077" s="1" t="s">
        <v>65</v>
      </c>
      <c r="F6077" s="1" t="s">
        <v>66</v>
      </c>
      <c r="G6077" s="1" t="s">
        <v>85</v>
      </c>
      <c r="H6077" s="1" t="s">
        <v>67</v>
      </c>
      <c r="I6077" s="1" t="s">
        <v>46</v>
      </c>
      <c r="J6077" s="1" t="s">
        <v>47</v>
      </c>
      <c r="K6077" s="1" t="s">
        <v>48</v>
      </c>
      <c r="L6077" s="1" t="s">
        <v>49</v>
      </c>
      <c r="M6077" s="1" t="s">
        <v>48</v>
      </c>
      <c r="N6077" s="1" t="s">
        <v>48</v>
      </c>
      <c r="O6077" s="1" t="s">
        <v>48</v>
      </c>
      <c r="P6077" s="1" t="s">
        <v>48</v>
      </c>
      <c r="Q6077" s="1" t="s">
        <v>48</v>
      </c>
      <c r="R6077" s="1" t="s">
        <v>48</v>
      </c>
      <c r="S6077" s="1" t="s">
        <v>48</v>
      </c>
      <c r="T6077" s="1" t="s">
        <v>48</v>
      </c>
      <c r="U6077" s="1" t="s">
        <v>48</v>
      </c>
      <c r="V6077" s="1" t="s">
        <v>48</v>
      </c>
      <c r="W6077" s="1" t="s">
        <v>48</v>
      </c>
      <c r="X6077" s="1" t="s">
        <v>62</v>
      </c>
      <c r="AC6077" s="1" t="s">
        <v>5712</v>
      </c>
      <c r="AD6077" s="1" t="s">
        <v>5712</v>
      </c>
      <c r="AK6077" s="1" t="s">
        <v>63</v>
      </c>
      <c r="AN6077" s="1" t="s">
        <v>5712</v>
      </c>
      <c r="AP6077" s="1" t="s">
        <v>242</v>
      </c>
      <c r="AR6077" s="1" t="s">
        <v>5712</v>
      </c>
      <c r="AT6077" s="1" t="s">
        <v>5712</v>
      </c>
      <c r="AV6077" s="1" t="s">
        <v>2665</v>
      </c>
    </row>
    <row r="6078" spans="1:49" x14ac:dyDescent="0.35">
      <c r="A6078" s="1" t="s">
        <v>19299</v>
      </c>
      <c r="B6078" s="1" t="s">
        <v>18287</v>
      </c>
      <c r="C6078" s="1" t="s">
        <v>71</v>
      </c>
      <c r="D6078">
        <v>36</v>
      </c>
      <c r="E6078" s="1" t="s">
        <v>42</v>
      </c>
      <c r="F6078" s="1" t="s">
        <v>107</v>
      </c>
      <c r="G6078" s="1" t="s">
        <v>59</v>
      </c>
      <c r="H6078" s="1" t="s">
        <v>45</v>
      </c>
      <c r="I6078" s="1" t="s">
        <v>46</v>
      </c>
      <c r="J6078" s="1" t="s">
        <v>80</v>
      </c>
      <c r="K6078" s="1" t="s">
        <v>48</v>
      </c>
      <c r="L6078" s="1" t="s">
        <v>48</v>
      </c>
      <c r="M6078" s="1" t="s">
        <v>48</v>
      </c>
      <c r="N6078" s="1" t="s">
        <v>48</v>
      </c>
      <c r="O6078" s="1" t="s">
        <v>48</v>
      </c>
      <c r="P6078" s="1" t="s">
        <v>48</v>
      </c>
      <c r="Q6078" s="1" t="s">
        <v>48</v>
      </c>
      <c r="R6078" s="1" t="s">
        <v>48</v>
      </c>
      <c r="S6078" s="1" t="s">
        <v>48</v>
      </c>
      <c r="T6078" s="1" t="s">
        <v>48</v>
      </c>
      <c r="U6078" s="1" t="s">
        <v>49</v>
      </c>
      <c r="V6078" s="1" t="s">
        <v>48</v>
      </c>
      <c r="W6078" s="1" t="s">
        <v>48</v>
      </c>
      <c r="X6078" s="1" t="s">
        <v>62</v>
      </c>
      <c r="Z6078" s="1" t="s">
        <v>2666</v>
      </c>
      <c r="AA6078" s="1" t="s">
        <v>2666</v>
      </c>
      <c r="AC6078" s="1" t="s">
        <v>120</v>
      </c>
      <c r="AD6078" s="1" t="s">
        <v>5712</v>
      </c>
      <c r="AK6078" s="1" t="s">
        <v>77</v>
      </c>
      <c r="AN6078" s="1" t="s">
        <v>5712</v>
      </c>
      <c r="AP6078" s="1" t="s">
        <v>5712</v>
      </c>
      <c r="AR6078" s="1" t="s">
        <v>5712</v>
      </c>
      <c r="AT6078" s="1" t="s">
        <v>5712</v>
      </c>
      <c r="AV6078" s="1" t="s">
        <v>2667</v>
      </c>
    </row>
    <row r="6079" spans="1:49" x14ac:dyDescent="0.35">
      <c r="A6079" s="1" t="s">
        <v>19300</v>
      </c>
      <c r="B6079" s="1" t="s">
        <v>18287</v>
      </c>
      <c r="C6079" s="1" t="s">
        <v>71</v>
      </c>
      <c r="D6079">
        <v>30</v>
      </c>
      <c r="E6079" s="1" t="s">
        <v>57</v>
      </c>
      <c r="F6079" s="1" t="s">
        <v>107</v>
      </c>
      <c r="G6079" s="1" t="s">
        <v>98</v>
      </c>
      <c r="H6079" s="1" t="s">
        <v>79</v>
      </c>
      <c r="I6079" s="1" t="s">
        <v>68</v>
      </c>
      <c r="J6079" s="1" t="s">
        <v>80</v>
      </c>
      <c r="K6079" s="1" t="s">
        <v>48</v>
      </c>
      <c r="L6079" s="1" t="s">
        <v>48</v>
      </c>
      <c r="M6079" s="1" t="s">
        <v>48</v>
      </c>
      <c r="N6079" s="1" t="s">
        <v>48</v>
      </c>
      <c r="O6079" s="1" t="s">
        <v>48</v>
      </c>
      <c r="P6079" s="1" t="s">
        <v>48</v>
      </c>
      <c r="Q6079" s="1" t="s">
        <v>48</v>
      </c>
      <c r="R6079" s="1" t="s">
        <v>48</v>
      </c>
      <c r="S6079" s="1" t="s">
        <v>48</v>
      </c>
      <c r="T6079" s="1" t="s">
        <v>48</v>
      </c>
      <c r="U6079" s="1" t="s">
        <v>49</v>
      </c>
      <c r="V6079" s="1" t="s">
        <v>48</v>
      </c>
      <c r="W6079" s="1" t="s">
        <v>48</v>
      </c>
      <c r="X6079" s="1" t="s">
        <v>62</v>
      </c>
      <c r="AC6079" s="1" t="s">
        <v>5712</v>
      </c>
      <c r="AD6079" s="1" t="s">
        <v>5712</v>
      </c>
      <c r="AK6079" s="1" t="s">
        <v>55</v>
      </c>
      <c r="AN6079" s="1" t="s">
        <v>5712</v>
      </c>
      <c r="AP6079" s="1" t="s">
        <v>5712</v>
      </c>
      <c r="AR6079" s="1" t="s">
        <v>5712</v>
      </c>
      <c r="AT6079" s="1" t="s">
        <v>5712</v>
      </c>
      <c r="AV6079" s="1" t="s">
        <v>2668</v>
      </c>
    </row>
    <row r="6080" spans="1:49" x14ac:dyDescent="0.35">
      <c r="A6080" s="1" t="s">
        <v>19301</v>
      </c>
      <c r="B6080" s="1" t="s">
        <v>18287</v>
      </c>
      <c r="C6080" s="1" t="s">
        <v>71</v>
      </c>
      <c r="D6080">
        <v>23</v>
      </c>
      <c r="E6080" s="1" t="s">
        <v>57</v>
      </c>
      <c r="F6080" s="1" t="s">
        <v>58</v>
      </c>
      <c r="G6080" s="1" t="s">
        <v>44</v>
      </c>
      <c r="H6080" s="1" t="s">
        <v>79</v>
      </c>
      <c r="I6080" s="1" t="s">
        <v>68</v>
      </c>
      <c r="J6080" s="1" t="s">
        <v>47</v>
      </c>
      <c r="K6080" s="1" t="s">
        <v>49</v>
      </c>
      <c r="L6080" s="1" t="s">
        <v>48</v>
      </c>
      <c r="M6080" s="1" t="s">
        <v>48</v>
      </c>
      <c r="N6080" s="1" t="s">
        <v>48</v>
      </c>
      <c r="O6080" s="1" t="s">
        <v>48</v>
      </c>
      <c r="P6080" s="1" t="s">
        <v>48</v>
      </c>
      <c r="Q6080" s="1" t="s">
        <v>48</v>
      </c>
      <c r="R6080" s="1" t="s">
        <v>48</v>
      </c>
      <c r="S6080" s="1" t="s">
        <v>48</v>
      </c>
      <c r="T6080" s="1" t="s">
        <v>49</v>
      </c>
      <c r="U6080" s="1" t="s">
        <v>48</v>
      </c>
      <c r="V6080" s="1" t="s">
        <v>48</v>
      </c>
      <c r="W6080" s="1" t="s">
        <v>48</v>
      </c>
      <c r="X6080" s="1" t="s">
        <v>62</v>
      </c>
      <c r="AC6080" s="1" t="s">
        <v>5712</v>
      </c>
      <c r="AD6080" s="1" t="s">
        <v>5712</v>
      </c>
      <c r="AK6080" s="1" t="s">
        <v>77</v>
      </c>
      <c r="AN6080" s="1" t="s">
        <v>5712</v>
      </c>
      <c r="AP6080" s="1" t="s">
        <v>5712</v>
      </c>
      <c r="AR6080" s="1" t="s">
        <v>5712</v>
      </c>
      <c r="AT6080" s="1" t="s">
        <v>5712</v>
      </c>
      <c r="AV6080" s="1" t="s">
        <v>2669</v>
      </c>
    </row>
    <row r="6081" spans="1:48" x14ac:dyDescent="0.35">
      <c r="A6081" s="1" t="s">
        <v>19302</v>
      </c>
      <c r="B6081" s="1" t="s">
        <v>18287</v>
      </c>
      <c r="C6081" s="1" t="s">
        <v>71</v>
      </c>
      <c r="D6081">
        <v>41</v>
      </c>
      <c r="E6081" s="1" t="s">
        <v>42</v>
      </c>
      <c r="F6081" s="1" t="s">
        <v>107</v>
      </c>
      <c r="G6081" s="1" t="s">
        <v>98</v>
      </c>
      <c r="H6081" s="1" t="s">
        <v>45</v>
      </c>
      <c r="I6081" s="1" t="s">
        <v>74</v>
      </c>
      <c r="J6081" s="1" t="s">
        <v>80</v>
      </c>
      <c r="K6081" s="1" t="s">
        <v>48</v>
      </c>
      <c r="L6081" s="1" t="s">
        <v>48</v>
      </c>
      <c r="M6081" s="1" t="s">
        <v>48</v>
      </c>
      <c r="N6081" s="1" t="s">
        <v>48</v>
      </c>
      <c r="O6081" s="1" t="s">
        <v>48</v>
      </c>
      <c r="P6081" s="1" t="s">
        <v>48</v>
      </c>
      <c r="Q6081" s="1" t="s">
        <v>48</v>
      </c>
      <c r="R6081" s="1" t="s">
        <v>48</v>
      </c>
      <c r="S6081" s="1" t="s">
        <v>48</v>
      </c>
      <c r="T6081" s="1" t="s">
        <v>48</v>
      </c>
      <c r="U6081" s="1" t="s">
        <v>48</v>
      </c>
      <c r="V6081" s="1" t="s">
        <v>48</v>
      </c>
      <c r="W6081" s="1" t="s">
        <v>49</v>
      </c>
      <c r="X6081" s="1" t="s">
        <v>62</v>
      </c>
      <c r="AC6081" s="1" t="s">
        <v>5712</v>
      </c>
      <c r="AD6081" s="1" t="s">
        <v>5712</v>
      </c>
      <c r="AK6081" s="1" t="s">
        <v>101</v>
      </c>
      <c r="AN6081" s="1" t="s">
        <v>5712</v>
      </c>
      <c r="AP6081" s="1" t="s">
        <v>5712</v>
      </c>
      <c r="AR6081" s="1" t="s">
        <v>5712</v>
      </c>
      <c r="AT6081" s="1" t="s">
        <v>5712</v>
      </c>
      <c r="AV6081" s="1" t="s">
        <v>2670</v>
      </c>
    </row>
    <row r="6082" spans="1:48" x14ac:dyDescent="0.35">
      <c r="A6082" s="1" t="s">
        <v>19303</v>
      </c>
      <c r="B6082" s="1" t="s">
        <v>18287</v>
      </c>
      <c r="C6082" s="1" t="s">
        <v>71</v>
      </c>
      <c r="D6082">
        <v>58</v>
      </c>
      <c r="E6082" s="1" t="s">
        <v>65</v>
      </c>
      <c r="F6082" s="1" t="s">
        <v>43</v>
      </c>
      <c r="G6082" s="1" t="s">
        <v>98</v>
      </c>
      <c r="H6082" s="1" t="s">
        <v>45</v>
      </c>
      <c r="I6082" s="1" t="s">
        <v>99</v>
      </c>
      <c r="J6082" s="1" t="s">
        <v>80</v>
      </c>
      <c r="K6082" s="1" t="s">
        <v>48</v>
      </c>
      <c r="L6082" s="1" t="s">
        <v>48</v>
      </c>
      <c r="M6082" s="1" t="s">
        <v>48</v>
      </c>
      <c r="N6082" s="1" t="s">
        <v>48</v>
      </c>
      <c r="O6082" s="1" t="s">
        <v>48</v>
      </c>
      <c r="P6082" s="1" t="s">
        <v>48</v>
      </c>
      <c r="Q6082" s="1" t="s">
        <v>48</v>
      </c>
      <c r="R6082" s="1" t="s">
        <v>48</v>
      </c>
      <c r="S6082" s="1" t="s">
        <v>48</v>
      </c>
      <c r="T6082" s="1" t="s">
        <v>48</v>
      </c>
      <c r="U6082" s="1" t="s">
        <v>49</v>
      </c>
      <c r="V6082" s="1" t="s">
        <v>48</v>
      </c>
      <c r="W6082" s="1" t="s">
        <v>48</v>
      </c>
      <c r="X6082" s="1" t="s">
        <v>116</v>
      </c>
      <c r="Y6082" s="1" t="s">
        <v>2671</v>
      </c>
      <c r="AC6082" s="1" t="s">
        <v>5712</v>
      </c>
      <c r="AD6082" s="1" t="s">
        <v>5712</v>
      </c>
      <c r="AK6082" s="1" t="s">
        <v>55</v>
      </c>
      <c r="AN6082" s="1" t="s">
        <v>5712</v>
      </c>
      <c r="AP6082" s="1" t="s">
        <v>5712</v>
      </c>
      <c r="AR6082" s="1" t="s">
        <v>5712</v>
      </c>
      <c r="AT6082" s="1" t="s">
        <v>5712</v>
      </c>
      <c r="AV6082" s="1" t="s">
        <v>2672</v>
      </c>
    </row>
    <row r="6083" spans="1:48" x14ac:dyDescent="0.35">
      <c r="A6083" s="1" t="s">
        <v>19304</v>
      </c>
      <c r="B6083" s="1" t="s">
        <v>18287</v>
      </c>
      <c r="C6083" s="1" t="s">
        <v>41</v>
      </c>
      <c r="D6083">
        <v>42</v>
      </c>
      <c r="E6083" s="1" t="s">
        <v>42</v>
      </c>
      <c r="F6083" s="1" t="s">
        <v>72</v>
      </c>
      <c r="G6083" s="1" t="s">
        <v>73</v>
      </c>
      <c r="H6083" s="1" t="s">
        <v>45</v>
      </c>
      <c r="I6083" s="1" t="s">
        <v>46</v>
      </c>
      <c r="J6083" s="1" t="s">
        <v>47</v>
      </c>
      <c r="K6083" s="1" t="s">
        <v>48</v>
      </c>
      <c r="L6083" s="1" t="s">
        <v>48</v>
      </c>
      <c r="M6083" s="1" t="s">
        <v>48</v>
      </c>
      <c r="N6083" s="1" t="s">
        <v>48</v>
      </c>
      <c r="O6083" s="1" t="s">
        <v>48</v>
      </c>
      <c r="P6083" s="1" t="s">
        <v>48</v>
      </c>
      <c r="Q6083" s="1" t="s">
        <v>48</v>
      </c>
      <c r="R6083" s="1" t="s">
        <v>49</v>
      </c>
      <c r="S6083" s="1" t="s">
        <v>48</v>
      </c>
      <c r="T6083" s="1" t="s">
        <v>48</v>
      </c>
      <c r="U6083" s="1" t="s">
        <v>48</v>
      </c>
      <c r="V6083" s="1" t="s">
        <v>48</v>
      </c>
      <c r="W6083" s="1" t="s">
        <v>48</v>
      </c>
      <c r="X6083" s="1" t="s">
        <v>51</v>
      </c>
      <c r="Y6083" s="1" t="s">
        <v>2673</v>
      </c>
      <c r="Z6083" s="1" t="s">
        <v>2674</v>
      </c>
      <c r="AA6083" s="1" t="s">
        <v>2674</v>
      </c>
      <c r="AC6083" s="1" t="s">
        <v>53</v>
      </c>
      <c r="AD6083" s="1" t="s">
        <v>5712</v>
      </c>
      <c r="AK6083" s="1" t="s">
        <v>63</v>
      </c>
      <c r="AN6083" s="1" t="s">
        <v>131</v>
      </c>
      <c r="AO6083" s="1" t="s">
        <v>2675</v>
      </c>
      <c r="AP6083" s="1" t="s">
        <v>5712</v>
      </c>
      <c r="AR6083" s="1" t="s">
        <v>82</v>
      </c>
      <c r="AS6083" s="1" t="s">
        <v>2676</v>
      </c>
      <c r="AT6083" s="1" t="s">
        <v>5712</v>
      </c>
      <c r="AV6083" s="1" t="s">
        <v>2677</v>
      </c>
    </row>
    <row r="6084" spans="1:48" x14ac:dyDescent="0.35">
      <c r="A6084" s="1" t="s">
        <v>19305</v>
      </c>
      <c r="B6084" s="1" t="s">
        <v>18287</v>
      </c>
      <c r="C6084" s="1" t="s">
        <v>71</v>
      </c>
      <c r="D6084">
        <v>39</v>
      </c>
      <c r="E6084" s="1" t="s">
        <v>42</v>
      </c>
      <c r="F6084" s="1" t="s">
        <v>72</v>
      </c>
      <c r="G6084" s="1" t="s">
        <v>98</v>
      </c>
      <c r="H6084" s="1" t="s">
        <v>45</v>
      </c>
      <c r="I6084" s="1" t="s">
        <v>113</v>
      </c>
      <c r="J6084" s="1" t="s">
        <v>80</v>
      </c>
      <c r="K6084" s="1" t="s">
        <v>48</v>
      </c>
      <c r="L6084" s="1" t="s">
        <v>48</v>
      </c>
      <c r="M6084" s="1" t="s">
        <v>48</v>
      </c>
      <c r="N6084" s="1" t="s">
        <v>48</v>
      </c>
      <c r="O6084" s="1" t="s">
        <v>48</v>
      </c>
      <c r="P6084" s="1" t="s">
        <v>48</v>
      </c>
      <c r="Q6084" s="1" t="s">
        <v>48</v>
      </c>
      <c r="R6084" s="1" t="s">
        <v>48</v>
      </c>
      <c r="S6084" s="1" t="s">
        <v>48</v>
      </c>
      <c r="T6084" s="1" t="s">
        <v>48</v>
      </c>
      <c r="U6084" s="1" t="s">
        <v>49</v>
      </c>
      <c r="V6084" s="1" t="s">
        <v>48</v>
      </c>
      <c r="W6084" s="1" t="s">
        <v>48</v>
      </c>
      <c r="X6084" s="1" t="s">
        <v>62</v>
      </c>
      <c r="AC6084" s="1" t="s">
        <v>5712</v>
      </c>
      <c r="AD6084" s="1" t="s">
        <v>5712</v>
      </c>
      <c r="AK6084" s="1" t="s">
        <v>55</v>
      </c>
      <c r="AN6084" s="1" t="s">
        <v>81</v>
      </c>
      <c r="AP6084" s="1" t="s">
        <v>5712</v>
      </c>
      <c r="AR6084" s="1" t="s">
        <v>5712</v>
      </c>
      <c r="AT6084" s="1" t="s">
        <v>82</v>
      </c>
      <c r="AU6084" s="1" t="s">
        <v>2678</v>
      </c>
      <c r="AV6084" s="1" t="s">
        <v>2679</v>
      </c>
    </row>
    <row r="6085" spans="1:48" x14ac:dyDescent="0.35">
      <c r="A6085" s="1" t="s">
        <v>19306</v>
      </c>
      <c r="B6085" s="1" t="s">
        <v>18287</v>
      </c>
      <c r="C6085" s="1" t="s">
        <v>71</v>
      </c>
      <c r="D6085">
        <v>41</v>
      </c>
      <c r="E6085" s="1" t="s">
        <v>42</v>
      </c>
      <c r="F6085" s="1" t="s">
        <v>107</v>
      </c>
      <c r="G6085" s="1" t="s">
        <v>98</v>
      </c>
      <c r="H6085" s="1" t="s">
        <v>45</v>
      </c>
      <c r="I6085" s="1" t="s">
        <v>74</v>
      </c>
      <c r="J6085" s="1" t="s">
        <v>80</v>
      </c>
      <c r="K6085" s="1" t="s">
        <v>48</v>
      </c>
      <c r="L6085" s="1" t="s">
        <v>48</v>
      </c>
      <c r="M6085" s="1" t="s">
        <v>48</v>
      </c>
      <c r="N6085" s="1" t="s">
        <v>48</v>
      </c>
      <c r="O6085" s="1" t="s">
        <v>48</v>
      </c>
      <c r="P6085" s="1" t="s">
        <v>48</v>
      </c>
      <c r="Q6085" s="1" t="s">
        <v>48</v>
      </c>
      <c r="R6085" s="1" t="s">
        <v>48</v>
      </c>
      <c r="S6085" s="1" t="s">
        <v>48</v>
      </c>
      <c r="T6085" s="1" t="s">
        <v>48</v>
      </c>
      <c r="U6085" s="1" t="s">
        <v>48</v>
      </c>
      <c r="V6085" s="1" t="s">
        <v>49</v>
      </c>
      <c r="W6085" s="1" t="s">
        <v>48</v>
      </c>
      <c r="X6085" s="1" t="s">
        <v>51</v>
      </c>
      <c r="Y6085" s="1" t="s">
        <v>2680</v>
      </c>
      <c r="AC6085" s="1" t="s">
        <v>5712</v>
      </c>
      <c r="AD6085" s="1" t="s">
        <v>5712</v>
      </c>
      <c r="AK6085" s="1" t="s">
        <v>55</v>
      </c>
      <c r="AN6085" s="1" t="s">
        <v>5712</v>
      </c>
      <c r="AP6085" s="1" t="s">
        <v>5712</v>
      </c>
      <c r="AR6085" s="1" t="s">
        <v>5712</v>
      </c>
      <c r="AT6085" s="1" t="s">
        <v>5712</v>
      </c>
      <c r="AV6085" s="1" t="s">
        <v>2681</v>
      </c>
    </row>
    <row r="6086" spans="1:48" x14ac:dyDescent="0.35">
      <c r="A6086" s="1" t="s">
        <v>19307</v>
      </c>
      <c r="B6086" s="1" t="s">
        <v>18287</v>
      </c>
      <c r="C6086" s="1" t="s">
        <v>41</v>
      </c>
      <c r="D6086">
        <v>32</v>
      </c>
      <c r="E6086" s="1" t="s">
        <v>57</v>
      </c>
      <c r="F6086" s="1" t="s">
        <v>107</v>
      </c>
      <c r="G6086" s="1" t="s">
        <v>85</v>
      </c>
      <c r="H6086" s="1" t="s">
        <v>45</v>
      </c>
      <c r="I6086" s="1" t="s">
        <v>74</v>
      </c>
      <c r="J6086" s="1" t="s">
        <v>47</v>
      </c>
      <c r="K6086" s="1" t="s">
        <v>48</v>
      </c>
      <c r="L6086" s="1" t="s">
        <v>49</v>
      </c>
      <c r="M6086" s="1" t="s">
        <v>48</v>
      </c>
      <c r="N6086" s="1" t="s">
        <v>48</v>
      </c>
      <c r="O6086" s="1" t="s">
        <v>48</v>
      </c>
      <c r="P6086" s="1" t="s">
        <v>48</v>
      </c>
      <c r="Q6086" s="1" t="s">
        <v>48</v>
      </c>
      <c r="R6086" s="1" t="s">
        <v>48</v>
      </c>
      <c r="S6086" s="1" t="s">
        <v>48</v>
      </c>
      <c r="T6086" s="1" t="s">
        <v>48</v>
      </c>
      <c r="U6086" s="1" t="s">
        <v>48</v>
      </c>
      <c r="V6086" s="1" t="s">
        <v>48</v>
      </c>
      <c r="W6086" s="1" t="s">
        <v>48</v>
      </c>
      <c r="X6086" s="1" t="s">
        <v>145</v>
      </c>
      <c r="Y6086" s="1" t="s">
        <v>2682</v>
      </c>
      <c r="AC6086" s="1" t="s">
        <v>5712</v>
      </c>
      <c r="AD6086" s="1" t="s">
        <v>5712</v>
      </c>
      <c r="AK6086" s="1" t="s">
        <v>55</v>
      </c>
      <c r="AN6086" s="1" t="s">
        <v>5712</v>
      </c>
      <c r="AP6086" s="1" t="s">
        <v>5712</v>
      </c>
      <c r="AR6086" s="1" t="s">
        <v>5712</v>
      </c>
      <c r="AT6086" s="1" t="s">
        <v>5712</v>
      </c>
      <c r="AV6086" s="1" t="s">
        <v>2683</v>
      </c>
    </row>
    <row r="6087" spans="1:48" x14ac:dyDescent="0.35">
      <c r="A6087" s="1" t="s">
        <v>19308</v>
      </c>
      <c r="B6087" s="1" t="s">
        <v>18287</v>
      </c>
      <c r="C6087" s="1" t="s">
        <v>71</v>
      </c>
      <c r="D6087">
        <v>40</v>
      </c>
      <c r="E6087" s="1" t="s">
        <v>42</v>
      </c>
      <c r="F6087" s="1" t="s">
        <v>107</v>
      </c>
      <c r="G6087" s="1" t="s">
        <v>59</v>
      </c>
      <c r="H6087" s="1" t="s">
        <v>45</v>
      </c>
      <c r="I6087" s="1" t="s">
        <v>99</v>
      </c>
      <c r="J6087" s="1" t="s">
        <v>80</v>
      </c>
      <c r="K6087" s="1" t="s">
        <v>48</v>
      </c>
      <c r="L6087" s="1" t="s">
        <v>48</v>
      </c>
      <c r="M6087" s="1" t="s">
        <v>48</v>
      </c>
      <c r="N6087" s="1" t="s">
        <v>48</v>
      </c>
      <c r="O6087" s="1" t="s">
        <v>48</v>
      </c>
      <c r="P6087" s="1" t="s">
        <v>48</v>
      </c>
      <c r="Q6087" s="1" t="s">
        <v>48</v>
      </c>
      <c r="R6087" s="1" t="s">
        <v>48</v>
      </c>
      <c r="S6087" s="1" t="s">
        <v>48</v>
      </c>
      <c r="T6087" s="1" t="s">
        <v>49</v>
      </c>
      <c r="U6087" s="1" t="s">
        <v>48</v>
      </c>
      <c r="V6087" s="1" t="s">
        <v>48</v>
      </c>
      <c r="W6087" s="1" t="s">
        <v>48</v>
      </c>
      <c r="X6087" s="1" t="s">
        <v>145</v>
      </c>
      <c r="Y6087" s="1" t="s">
        <v>2684</v>
      </c>
      <c r="Z6087" s="1" t="s">
        <v>2685</v>
      </c>
      <c r="AA6087" s="1" t="s">
        <v>2685</v>
      </c>
      <c r="AC6087" s="1" t="s">
        <v>103</v>
      </c>
      <c r="AD6087" s="1" t="s">
        <v>5712</v>
      </c>
      <c r="AK6087" s="1" t="s">
        <v>77</v>
      </c>
      <c r="AN6087" s="1" t="s">
        <v>5712</v>
      </c>
      <c r="AP6087" s="1" t="s">
        <v>5712</v>
      </c>
      <c r="AR6087" s="1" t="s">
        <v>5712</v>
      </c>
      <c r="AT6087" s="1" t="s">
        <v>5712</v>
      </c>
      <c r="AV6087" s="1" t="s">
        <v>351</v>
      </c>
    </row>
    <row r="6088" spans="1:48" x14ac:dyDescent="0.35">
      <c r="A6088" s="1" t="s">
        <v>19309</v>
      </c>
      <c r="B6088" s="1" t="s">
        <v>18287</v>
      </c>
      <c r="C6088" s="1" t="s">
        <v>71</v>
      </c>
      <c r="D6088">
        <v>21</v>
      </c>
      <c r="E6088" s="1" t="s">
        <v>57</v>
      </c>
      <c r="F6088" s="1" t="s">
        <v>58</v>
      </c>
      <c r="G6088" s="1" t="s">
        <v>73</v>
      </c>
      <c r="H6088" s="1" t="s">
        <v>45</v>
      </c>
      <c r="I6088" s="1" t="s">
        <v>74</v>
      </c>
      <c r="J6088" s="1" t="s">
        <v>80</v>
      </c>
      <c r="K6088" s="1" t="s">
        <v>48</v>
      </c>
      <c r="L6088" s="1" t="s">
        <v>48</v>
      </c>
      <c r="M6088" s="1" t="s">
        <v>48</v>
      </c>
      <c r="N6088" s="1" t="s">
        <v>48</v>
      </c>
      <c r="O6088" s="1" t="s">
        <v>48</v>
      </c>
      <c r="P6088" s="1" t="s">
        <v>48</v>
      </c>
      <c r="Q6088" s="1" t="s">
        <v>48</v>
      </c>
      <c r="R6088" s="1" t="s">
        <v>48</v>
      </c>
      <c r="S6088" s="1" t="s">
        <v>48</v>
      </c>
      <c r="T6088" s="1" t="s">
        <v>48</v>
      </c>
      <c r="U6088" s="1" t="s">
        <v>49</v>
      </c>
      <c r="V6088" s="1" t="s">
        <v>48</v>
      </c>
      <c r="W6088" s="1" t="s">
        <v>48</v>
      </c>
      <c r="X6088" s="1" t="s">
        <v>62</v>
      </c>
      <c r="AC6088" s="1" t="s">
        <v>5712</v>
      </c>
      <c r="AD6088" s="1" t="s">
        <v>5712</v>
      </c>
      <c r="AK6088" s="1" t="s">
        <v>55</v>
      </c>
      <c r="AN6088" s="1" t="s">
        <v>5712</v>
      </c>
      <c r="AP6088" s="1" t="s">
        <v>5712</v>
      </c>
      <c r="AR6088" s="1" t="s">
        <v>5712</v>
      </c>
      <c r="AT6088" s="1" t="s">
        <v>5712</v>
      </c>
      <c r="AV6088" s="1" t="s">
        <v>2686</v>
      </c>
    </row>
    <row r="6089" spans="1:48" x14ac:dyDescent="0.35">
      <c r="A6089" s="1" t="s">
        <v>19310</v>
      </c>
      <c r="B6089" s="1" t="s">
        <v>18287</v>
      </c>
      <c r="C6089" s="1" t="s">
        <v>71</v>
      </c>
      <c r="D6089">
        <v>33</v>
      </c>
      <c r="E6089" s="1" t="s">
        <v>57</v>
      </c>
      <c r="F6089" s="1" t="s">
        <v>107</v>
      </c>
      <c r="G6089" s="1" t="s">
        <v>98</v>
      </c>
      <c r="H6089" s="1" t="s">
        <v>45</v>
      </c>
      <c r="I6089" s="1" t="s">
        <v>74</v>
      </c>
      <c r="J6089" s="1" t="s">
        <v>80</v>
      </c>
      <c r="K6089" s="1" t="s">
        <v>48</v>
      </c>
      <c r="L6089" s="1" t="s">
        <v>48</v>
      </c>
      <c r="M6089" s="1" t="s">
        <v>48</v>
      </c>
      <c r="N6089" s="1" t="s">
        <v>48</v>
      </c>
      <c r="O6089" s="1" t="s">
        <v>48</v>
      </c>
      <c r="P6089" s="1" t="s">
        <v>48</v>
      </c>
      <c r="Q6089" s="1" t="s">
        <v>48</v>
      </c>
      <c r="R6089" s="1" t="s">
        <v>48</v>
      </c>
      <c r="S6089" s="1" t="s">
        <v>48</v>
      </c>
      <c r="T6089" s="1" t="s">
        <v>48</v>
      </c>
      <c r="U6089" s="1" t="s">
        <v>48</v>
      </c>
      <c r="V6089" s="1" t="s">
        <v>49</v>
      </c>
      <c r="W6089" s="1" t="s">
        <v>48</v>
      </c>
      <c r="X6089" s="1" t="s">
        <v>62</v>
      </c>
      <c r="AC6089" s="1" t="s">
        <v>5712</v>
      </c>
      <c r="AD6089" s="1" t="s">
        <v>5712</v>
      </c>
      <c r="AK6089" s="1" t="s">
        <v>63</v>
      </c>
      <c r="AN6089" s="1" t="s">
        <v>5712</v>
      </c>
      <c r="AP6089" s="1" t="s">
        <v>5712</v>
      </c>
      <c r="AR6089" s="1" t="s">
        <v>5712</v>
      </c>
      <c r="AT6089" s="1" t="s">
        <v>5712</v>
      </c>
      <c r="AV6089" s="1" t="s">
        <v>2687</v>
      </c>
    </row>
    <row r="6090" spans="1:48" x14ac:dyDescent="0.35">
      <c r="A6090" s="1" t="s">
        <v>19311</v>
      </c>
      <c r="B6090" s="1" t="s">
        <v>18287</v>
      </c>
      <c r="C6090" s="1" t="s">
        <v>71</v>
      </c>
      <c r="D6090">
        <v>47</v>
      </c>
      <c r="E6090" s="1" t="s">
        <v>42</v>
      </c>
      <c r="F6090" s="1" t="s">
        <v>43</v>
      </c>
      <c r="G6090" s="1" t="s">
        <v>98</v>
      </c>
      <c r="H6090" s="1" t="s">
        <v>45</v>
      </c>
      <c r="I6090" s="1" t="s">
        <v>113</v>
      </c>
      <c r="J6090" s="1" t="s">
        <v>80</v>
      </c>
      <c r="K6090" s="1" t="s">
        <v>48</v>
      </c>
      <c r="L6090" s="1" t="s">
        <v>48</v>
      </c>
      <c r="M6090" s="1" t="s">
        <v>48</v>
      </c>
      <c r="N6090" s="1" t="s">
        <v>48</v>
      </c>
      <c r="O6090" s="1" t="s">
        <v>48</v>
      </c>
      <c r="P6090" s="1" t="s">
        <v>48</v>
      </c>
      <c r="Q6090" s="1" t="s">
        <v>48</v>
      </c>
      <c r="R6090" s="1" t="s">
        <v>48</v>
      </c>
      <c r="S6090" s="1" t="s">
        <v>48</v>
      </c>
      <c r="T6090" s="1" t="s">
        <v>48</v>
      </c>
      <c r="U6090" s="1" t="s">
        <v>48</v>
      </c>
      <c r="V6090" s="1" t="s">
        <v>49</v>
      </c>
      <c r="W6090" s="1" t="s">
        <v>48</v>
      </c>
      <c r="X6090" s="1" t="s">
        <v>62</v>
      </c>
      <c r="AC6090" s="1" t="s">
        <v>5712</v>
      </c>
      <c r="AD6090" s="1" t="s">
        <v>5712</v>
      </c>
      <c r="AK6090" s="1" t="s">
        <v>55</v>
      </c>
      <c r="AN6090" s="1" t="s">
        <v>5712</v>
      </c>
      <c r="AP6090" s="1" t="s">
        <v>5712</v>
      </c>
      <c r="AR6090" s="1" t="s">
        <v>5712</v>
      </c>
      <c r="AT6090" s="1" t="s">
        <v>5712</v>
      </c>
      <c r="AV6090" s="1" t="s">
        <v>2688</v>
      </c>
    </row>
    <row r="6091" spans="1:48" x14ac:dyDescent="0.35">
      <c r="A6091" s="1" t="s">
        <v>19312</v>
      </c>
      <c r="B6091" s="1" t="s">
        <v>18287</v>
      </c>
      <c r="C6091" s="1" t="s">
        <v>71</v>
      </c>
      <c r="D6091">
        <v>29</v>
      </c>
      <c r="E6091" s="1" t="s">
        <v>57</v>
      </c>
      <c r="F6091" s="1" t="s">
        <v>58</v>
      </c>
      <c r="G6091" s="1" t="s">
        <v>85</v>
      </c>
      <c r="H6091" s="1" t="s">
        <v>45</v>
      </c>
      <c r="I6091" s="1" t="s">
        <v>113</v>
      </c>
      <c r="J6091" s="1" t="s">
        <v>80</v>
      </c>
      <c r="K6091" s="1" t="s">
        <v>48</v>
      </c>
      <c r="L6091" s="1" t="s">
        <v>48</v>
      </c>
      <c r="M6091" s="1" t="s">
        <v>48</v>
      </c>
      <c r="N6091" s="1" t="s">
        <v>48</v>
      </c>
      <c r="O6091" s="1" t="s">
        <v>48</v>
      </c>
      <c r="P6091" s="1" t="s">
        <v>48</v>
      </c>
      <c r="Q6091" s="1" t="s">
        <v>48</v>
      </c>
      <c r="R6091" s="1" t="s">
        <v>48</v>
      </c>
      <c r="S6091" s="1" t="s">
        <v>48</v>
      </c>
      <c r="T6091" s="1" t="s">
        <v>48</v>
      </c>
      <c r="U6091" s="1" t="s">
        <v>48</v>
      </c>
      <c r="V6091" s="1" t="s">
        <v>48</v>
      </c>
      <c r="W6091" s="1" t="s">
        <v>49</v>
      </c>
      <c r="X6091" s="1" t="s">
        <v>116</v>
      </c>
      <c r="Y6091" s="1" t="s">
        <v>2689</v>
      </c>
      <c r="AC6091" s="1" t="s">
        <v>5712</v>
      </c>
      <c r="AD6091" s="1" t="s">
        <v>5712</v>
      </c>
      <c r="AK6091" s="1" t="s">
        <v>63</v>
      </c>
      <c r="AN6091" s="1" t="s">
        <v>5712</v>
      </c>
      <c r="AP6091" s="1" t="s">
        <v>5712</v>
      </c>
      <c r="AR6091" s="1" t="s">
        <v>5712</v>
      </c>
      <c r="AT6091" s="1" t="s">
        <v>5712</v>
      </c>
      <c r="AV6091" s="1" t="s">
        <v>2690</v>
      </c>
    </row>
    <row r="6092" spans="1:48" x14ac:dyDescent="0.35">
      <c r="A6092" s="1" t="s">
        <v>19313</v>
      </c>
      <c r="B6092" s="1" t="s">
        <v>18287</v>
      </c>
      <c r="C6092" s="1" t="s">
        <v>71</v>
      </c>
      <c r="D6092">
        <v>67</v>
      </c>
      <c r="E6092" s="1" t="s">
        <v>65</v>
      </c>
      <c r="F6092" s="1" t="s">
        <v>66</v>
      </c>
      <c r="G6092" s="1" t="s">
        <v>85</v>
      </c>
      <c r="H6092" s="1" t="s">
        <v>67</v>
      </c>
      <c r="I6092" s="1" t="s">
        <v>113</v>
      </c>
      <c r="J6092" s="1" t="s">
        <v>80</v>
      </c>
      <c r="K6092" s="1" t="s">
        <v>48</v>
      </c>
      <c r="L6092" s="1" t="s">
        <v>48</v>
      </c>
      <c r="M6092" s="1" t="s">
        <v>48</v>
      </c>
      <c r="N6092" s="1" t="s">
        <v>48</v>
      </c>
      <c r="O6092" s="1" t="s">
        <v>48</v>
      </c>
      <c r="P6092" s="1" t="s">
        <v>48</v>
      </c>
      <c r="Q6092" s="1" t="s">
        <v>48</v>
      </c>
      <c r="R6092" s="1" t="s">
        <v>48</v>
      </c>
      <c r="S6092" s="1" t="s">
        <v>48</v>
      </c>
      <c r="T6092" s="1" t="s">
        <v>48</v>
      </c>
      <c r="U6092" s="1" t="s">
        <v>49</v>
      </c>
      <c r="V6092" s="1" t="s">
        <v>48</v>
      </c>
      <c r="W6092" s="1" t="s">
        <v>48</v>
      </c>
      <c r="X6092" s="1" t="s">
        <v>116</v>
      </c>
      <c r="Y6092" s="1" t="s">
        <v>2691</v>
      </c>
      <c r="AC6092" s="1" t="s">
        <v>5712</v>
      </c>
      <c r="AD6092" s="1" t="s">
        <v>5712</v>
      </c>
      <c r="AK6092" s="1" t="s">
        <v>63</v>
      </c>
      <c r="AN6092" s="1" t="s">
        <v>5712</v>
      </c>
      <c r="AP6092" s="1" t="s">
        <v>5712</v>
      </c>
      <c r="AR6092" s="1" t="s">
        <v>5712</v>
      </c>
      <c r="AT6092" s="1" t="s">
        <v>5712</v>
      </c>
      <c r="AV6092" s="1" t="s">
        <v>2692</v>
      </c>
    </row>
    <row r="6093" spans="1:48" x14ac:dyDescent="0.35">
      <c r="A6093" s="1" t="s">
        <v>19314</v>
      </c>
      <c r="B6093" s="1" t="s">
        <v>18287</v>
      </c>
      <c r="C6093" s="1" t="s">
        <v>41</v>
      </c>
      <c r="D6093">
        <v>54</v>
      </c>
      <c r="E6093" s="1" t="s">
        <v>42</v>
      </c>
      <c r="F6093" s="1" t="s">
        <v>107</v>
      </c>
      <c r="G6093" s="1" t="s">
        <v>44</v>
      </c>
      <c r="H6093" s="1" t="s">
        <v>92</v>
      </c>
      <c r="I6093" s="1" t="s">
        <v>90</v>
      </c>
      <c r="J6093" s="1" t="s">
        <v>47</v>
      </c>
      <c r="K6093" s="1" t="s">
        <v>48</v>
      </c>
      <c r="L6093" s="1" t="s">
        <v>49</v>
      </c>
      <c r="M6093" s="1" t="s">
        <v>48</v>
      </c>
      <c r="N6093" s="1" t="s">
        <v>48</v>
      </c>
      <c r="O6093" s="1" t="s">
        <v>48</v>
      </c>
      <c r="P6093" s="1" t="s">
        <v>48</v>
      </c>
      <c r="Q6093" s="1" t="s">
        <v>48</v>
      </c>
      <c r="R6093" s="1" t="s">
        <v>48</v>
      </c>
      <c r="S6093" s="1" t="s">
        <v>48</v>
      </c>
      <c r="T6093" s="1" t="s">
        <v>48</v>
      </c>
      <c r="U6093" s="1" t="s">
        <v>48</v>
      </c>
      <c r="V6093" s="1" t="s">
        <v>48</v>
      </c>
      <c r="W6093" s="1" t="s">
        <v>48</v>
      </c>
      <c r="X6093" s="1" t="s">
        <v>116</v>
      </c>
      <c r="Y6093" s="1" t="s">
        <v>2693</v>
      </c>
      <c r="Z6093" s="1" t="s">
        <v>2694</v>
      </c>
      <c r="AA6093" s="1" t="s">
        <v>2694</v>
      </c>
      <c r="AC6093" s="1" t="s">
        <v>53</v>
      </c>
      <c r="AD6093" s="1" t="s">
        <v>5712</v>
      </c>
      <c r="AK6093" s="1" t="s">
        <v>77</v>
      </c>
      <c r="AN6093" s="1" t="s">
        <v>5712</v>
      </c>
      <c r="AP6093" s="1" t="s">
        <v>5712</v>
      </c>
      <c r="AR6093" s="1" t="s">
        <v>5712</v>
      </c>
      <c r="AT6093" s="1" t="s">
        <v>5712</v>
      </c>
      <c r="AV6093" s="1" t="s">
        <v>2695</v>
      </c>
    </row>
    <row r="6094" spans="1:48" x14ac:dyDescent="0.35">
      <c r="A6094" s="1" t="s">
        <v>19315</v>
      </c>
      <c r="B6094" s="1" t="s">
        <v>18287</v>
      </c>
      <c r="C6094" s="1" t="s">
        <v>71</v>
      </c>
      <c r="D6094">
        <v>31</v>
      </c>
      <c r="E6094" s="1" t="s">
        <v>57</v>
      </c>
      <c r="F6094" s="1" t="s">
        <v>66</v>
      </c>
      <c r="G6094" s="1" t="s">
        <v>137</v>
      </c>
      <c r="H6094" s="1" t="s">
        <v>79</v>
      </c>
      <c r="I6094" s="1" t="s">
        <v>125</v>
      </c>
      <c r="J6094" s="1" t="s">
        <v>80</v>
      </c>
      <c r="K6094" s="1" t="s">
        <v>48</v>
      </c>
      <c r="L6094" s="1" t="s">
        <v>48</v>
      </c>
      <c r="M6094" s="1" t="s">
        <v>48</v>
      </c>
      <c r="N6094" s="1" t="s">
        <v>48</v>
      </c>
      <c r="O6094" s="1" t="s">
        <v>48</v>
      </c>
      <c r="P6094" s="1" t="s">
        <v>48</v>
      </c>
      <c r="Q6094" s="1" t="s">
        <v>48</v>
      </c>
      <c r="R6094" s="1" t="s">
        <v>48</v>
      </c>
      <c r="S6094" s="1" t="s">
        <v>48</v>
      </c>
      <c r="T6094" s="1" t="s">
        <v>48</v>
      </c>
      <c r="U6094" s="1" t="s">
        <v>48</v>
      </c>
      <c r="V6094" s="1" t="s">
        <v>49</v>
      </c>
      <c r="W6094" s="1" t="s">
        <v>48</v>
      </c>
      <c r="X6094" s="1" t="s">
        <v>116</v>
      </c>
      <c r="Y6094" s="1" t="s">
        <v>2696</v>
      </c>
      <c r="AC6094" s="1" t="s">
        <v>5712</v>
      </c>
      <c r="AD6094" s="1" t="s">
        <v>5712</v>
      </c>
      <c r="AK6094" s="1" t="s">
        <v>101</v>
      </c>
      <c r="AN6094" s="1" t="s">
        <v>5712</v>
      </c>
      <c r="AP6094" s="1" t="s">
        <v>5712</v>
      </c>
      <c r="AR6094" s="1" t="s">
        <v>5712</v>
      </c>
      <c r="AT6094" s="1" t="s">
        <v>5712</v>
      </c>
      <c r="AV6094" s="1" t="s">
        <v>2697</v>
      </c>
    </row>
    <row r="6095" spans="1:48" x14ac:dyDescent="0.35">
      <c r="A6095" s="1" t="s">
        <v>19316</v>
      </c>
      <c r="B6095" s="1" t="s">
        <v>18287</v>
      </c>
      <c r="C6095" s="1" t="s">
        <v>41</v>
      </c>
      <c r="D6095">
        <v>30</v>
      </c>
      <c r="E6095" s="1" t="s">
        <v>57</v>
      </c>
      <c r="F6095" s="1" t="s">
        <v>107</v>
      </c>
      <c r="G6095" s="1" t="s">
        <v>98</v>
      </c>
      <c r="H6095" s="1" t="s">
        <v>92</v>
      </c>
      <c r="I6095" s="1" t="s">
        <v>113</v>
      </c>
      <c r="J6095" s="1" t="s">
        <v>80</v>
      </c>
      <c r="K6095" s="1" t="s">
        <v>48</v>
      </c>
      <c r="L6095" s="1" t="s">
        <v>48</v>
      </c>
      <c r="M6095" s="1" t="s">
        <v>48</v>
      </c>
      <c r="N6095" s="1" t="s">
        <v>48</v>
      </c>
      <c r="O6095" s="1" t="s">
        <v>48</v>
      </c>
      <c r="P6095" s="1" t="s">
        <v>48</v>
      </c>
      <c r="Q6095" s="1" t="s">
        <v>48</v>
      </c>
      <c r="R6095" s="1" t="s">
        <v>48</v>
      </c>
      <c r="S6095" s="1" t="s">
        <v>48</v>
      </c>
      <c r="T6095" s="1" t="s">
        <v>48</v>
      </c>
      <c r="U6095" s="1" t="s">
        <v>49</v>
      </c>
      <c r="V6095" s="1" t="s">
        <v>48</v>
      </c>
      <c r="W6095" s="1" t="s">
        <v>48</v>
      </c>
      <c r="X6095" s="1" t="s">
        <v>62</v>
      </c>
      <c r="Z6095" s="1" t="s">
        <v>2698</v>
      </c>
      <c r="AA6095" s="1" t="s">
        <v>2698</v>
      </c>
      <c r="AC6095" s="1" t="s">
        <v>120</v>
      </c>
      <c r="AD6095" s="1" t="s">
        <v>5712</v>
      </c>
      <c r="AK6095" s="1" t="s">
        <v>55</v>
      </c>
      <c r="AN6095" s="1" t="s">
        <v>5712</v>
      </c>
      <c r="AP6095" s="1" t="s">
        <v>5712</v>
      </c>
      <c r="AR6095" s="1" t="s">
        <v>5712</v>
      </c>
      <c r="AT6095" s="1" t="s">
        <v>5712</v>
      </c>
      <c r="AV6095" s="1" t="s">
        <v>1080</v>
      </c>
    </row>
    <row r="6096" spans="1:48" x14ac:dyDescent="0.35">
      <c r="A6096" s="1" t="s">
        <v>19317</v>
      </c>
      <c r="B6096" s="1" t="s">
        <v>18287</v>
      </c>
      <c r="C6096" s="1" t="s">
        <v>71</v>
      </c>
      <c r="D6096">
        <v>34</v>
      </c>
      <c r="E6096" s="1" t="s">
        <v>57</v>
      </c>
      <c r="F6096" s="1" t="s">
        <v>107</v>
      </c>
      <c r="G6096" s="1" t="s">
        <v>85</v>
      </c>
      <c r="H6096" s="1" t="s">
        <v>45</v>
      </c>
      <c r="I6096" s="1" t="s">
        <v>113</v>
      </c>
      <c r="J6096" s="1" t="s">
        <v>80</v>
      </c>
      <c r="K6096" s="1" t="s">
        <v>48</v>
      </c>
      <c r="L6096" s="1" t="s">
        <v>48</v>
      </c>
      <c r="M6096" s="1" t="s">
        <v>48</v>
      </c>
      <c r="N6096" s="1" t="s">
        <v>48</v>
      </c>
      <c r="O6096" s="1" t="s">
        <v>48</v>
      </c>
      <c r="P6096" s="1" t="s">
        <v>48</v>
      </c>
      <c r="Q6096" s="1" t="s">
        <v>48</v>
      </c>
      <c r="R6096" s="1" t="s">
        <v>48</v>
      </c>
      <c r="S6096" s="1" t="s">
        <v>48</v>
      </c>
      <c r="T6096" s="1" t="s">
        <v>48</v>
      </c>
      <c r="U6096" s="1" t="s">
        <v>49</v>
      </c>
      <c r="V6096" s="1" t="s">
        <v>48</v>
      </c>
      <c r="W6096" s="1" t="s">
        <v>48</v>
      </c>
      <c r="X6096" s="1" t="s">
        <v>75</v>
      </c>
      <c r="Y6096" s="1" t="s">
        <v>2699</v>
      </c>
      <c r="AC6096" s="1" t="s">
        <v>5712</v>
      </c>
      <c r="AD6096" s="1" t="s">
        <v>5712</v>
      </c>
      <c r="AK6096" s="1" t="s">
        <v>101</v>
      </c>
      <c r="AN6096" s="1" t="s">
        <v>5712</v>
      </c>
      <c r="AP6096" s="1" t="s">
        <v>5712</v>
      </c>
      <c r="AR6096" s="1" t="s">
        <v>5712</v>
      </c>
      <c r="AT6096" s="1" t="s">
        <v>5712</v>
      </c>
      <c r="AV6096" s="1" t="s">
        <v>2700</v>
      </c>
    </row>
    <row r="6097" spans="1:48" x14ac:dyDescent="0.35">
      <c r="A6097" s="1" t="s">
        <v>19318</v>
      </c>
      <c r="B6097" s="1" t="s">
        <v>18287</v>
      </c>
      <c r="C6097" s="1" t="s">
        <v>71</v>
      </c>
      <c r="D6097">
        <v>34</v>
      </c>
      <c r="E6097" s="1" t="s">
        <v>57</v>
      </c>
      <c r="F6097" s="1" t="s">
        <v>107</v>
      </c>
      <c r="G6097" s="1" t="s">
        <v>98</v>
      </c>
      <c r="H6097" s="1" t="s">
        <v>45</v>
      </c>
      <c r="I6097" s="1" t="s">
        <v>74</v>
      </c>
      <c r="J6097" s="1" t="s">
        <v>80</v>
      </c>
      <c r="K6097" s="1" t="s">
        <v>48</v>
      </c>
      <c r="L6097" s="1" t="s">
        <v>48</v>
      </c>
      <c r="M6097" s="1" t="s">
        <v>48</v>
      </c>
      <c r="N6097" s="1" t="s">
        <v>48</v>
      </c>
      <c r="O6097" s="1" t="s">
        <v>48</v>
      </c>
      <c r="P6097" s="1" t="s">
        <v>48</v>
      </c>
      <c r="Q6097" s="1" t="s">
        <v>48</v>
      </c>
      <c r="R6097" s="1" t="s">
        <v>48</v>
      </c>
      <c r="S6097" s="1" t="s">
        <v>48</v>
      </c>
      <c r="T6097" s="1" t="s">
        <v>49</v>
      </c>
      <c r="U6097" s="1" t="s">
        <v>48</v>
      </c>
      <c r="V6097" s="1" t="s">
        <v>48</v>
      </c>
      <c r="W6097" s="1" t="s">
        <v>48</v>
      </c>
      <c r="X6097" s="1" t="s">
        <v>62</v>
      </c>
      <c r="Z6097" s="1" t="s">
        <v>2701</v>
      </c>
      <c r="AA6097" s="1" t="s">
        <v>2701</v>
      </c>
      <c r="AC6097" s="1" t="s">
        <v>94</v>
      </c>
      <c r="AD6097" s="1" t="s">
        <v>5712</v>
      </c>
      <c r="AK6097" s="1" t="s">
        <v>55</v>
      </c>
      <c r="AN6097" s="1" t="s">
        <v>81</v>
      </c>
      <c r="AP6097" s="1" t="s">
        <v>5712</v>
      </c>
      <c r="AR6097" s="1" t="s">
        <v>5712</v>
      </c>
      <c r="AT6097" s="1" t="s">
        <v>82</v>
      </c>
      <c r="AU6097" s="1" t="s">
        <v>2702</v>
      </c>
      <c r="AV6097" s="1" t="s">
        <v>2703</v>
      </c>
    </row>
    <row r="6098" spans="1:48" x14ac:dyDescent="0.35">
      <c r="A6098" s="1" t="s">
        <v>19319</v>
      </c>
      <c r="B6098" s="1" t="s">
        <v>18287</v>
      </c>
      <c r="C6098" s="1" t="s">
        <v>71</v>
      </c>
      <c r="D6098">
        <v>43</v>
      </c>
      <c r="E6098" s="1" t="s">
        <v>42</v>
      </c>
      <c r="F6098" s="1" t="s">
        <v>66</v>
      </c>
      <c r="G6098" s="1" t="s">
        <v>137</v>
      </c>
      <c r="H6098" s="1" t="s">
        <v>45</v>
      </c>
      <c r="I6098" s="1" t="s">
        <v>46</v>
      </c>
      <c r="J6098" s="1" t="s">
        <v>80</v>
      </c>
      <c r="K6098" s="1" t="s">
        <v>48</v>
      </c>
      <c r="L6098" s="1" t="s">
        <v>48</v>
      </c>
      <c r="M6098" s="1" t="s">
        <v>48</v>
      </c>
      <c r="N6098" s="1" t="s">
        <v>48</v>
      </c>
      <c r="O6098" s="1" t="s">
        <v>48</v>
      </c>
      <c r="P6098" s="1" t="s">
        <v>48</v>
      </c>
      <c r="Q6098" s="1" t="s">
        <v>48</v>
      </c>
      <c r="R6098" s="1" t="s">
        <v>48</v>
      </c>
      <c r="S6098" s="1" t="s">
        <v>48</v>
      </c>
      <c r="T6098" s="1" t="s">
        <v>49</v>
      </c>
      <c r="U6098" s="1" t="s">
        <v>48</v>
      </c>
      <c r="V6098" s="1" t="s">
        <v>48</v>
      </c>
      <c r="W6098" s="1" t="s">
        <v>48</v>
      </c>
      <c r="X6098" s="1" t="s">
        <v>62</v>
      </c>
      <c r="AC6098" s="1" t="s">
        <v>5712</v>
      </c>
      <c r="AD6098" s="1" t="s">
        <v>5712</v>
      </c>
      <c r="AK6098" s="1" t="s">
        <v>55</v>
      </c>
      <c r="AN6098" s="1" t="s">
        <v>5712</v>
      </c>
      <c r="AP6098" s="1" t="s">
        <v>5712</v>
      </c>
      <c r="AR6098" s="1" t="s">
        <v>5712</v>
      </c>
      <c r="AT6098" s="1" t="s">
        <v>5712</v>
      </c>
      <c r="AV6098" s="1" t="s">
        <v>2704</v>
      </c>
    </row>
    <row r="6099" spans="1:48" x14ac:dyDescent="0.35">
      <c r="A6099" s="1" t="s">
        <v>19320</v>
      </c>
      <c r="B6099" s="1" t="s">
        <v>18287</v>
      </c>
      <c r="C6099" s="1" t="s">
        <v>71</v>
      </c>
      <c r="D6099">
        <v>34</v>
      </c>
      <c r="E6099" s="1" t="s">
        <v>57</v>
      </c>
      <c r="F6099" s="1" t="s">
        <v>107</v>
      </c>
      <c r="G6099" s="1" t="s">
        <v>85</v>
      </c>
      <c r="H6099" s="1" t="s">
        <v>45</v>
      </c>
      <c r="I6099" s="1" t="s">
        <v>74</v>
      </c>
      <c r="J6099" s="1" t="s">
        <v>80</v>
      </c>
      <c r="K6099" s="1" t="s">
        <v>48</v>
      </c>
      <c r="L6099" s="1" t="s">
        <v>48</v>
      </c>
      <c r="M6099" s="1" t="s">
        <v>48</v>
      </c>
      <c r="N6099" s="1" t="s">
        <v>48</v>
      </c>
      <c r="O6099" s="1" t="s">
        <v>48</v>
      </c>
      <c r="P6099" s="1" t="s">
        <v>48</v>
      </c>
      <c r="Q6099" s="1" t="s">
        <v>48</v>
      </c>
      <c r="R6099" s="1" t="s">
        <v>48</v>
      </c>
      <c r="S6099" s="1" t="s">
        <v>48</v>
      </c>
      <c r="T6099" s="1" t="s">
        <v>48</v>
      </c>
      <c r="U6099" s="1" t="s">
        <v>49</v>
      </c>
      <c r="V6099" s="1" t="s">
        <v>48</v>
      </c>
      <c r="W6099" s="1" t="s">
        <v>48</v>
      </c>
      <c r="X6099" s="1" t="s">
        <v>116</v>
      </c>
      <c r="Y6099" s="1" t="s">
        <v>2705</v>
      </c>
      <c r="AC6099" s="1" t="s">
        <v>5712</v>
      </c>
      <c r="AD6099" s="1" t="s">
        <v>5712</v>
      </c>
      <c r="AK6099" s="1" t="s">
        <v>101</v>
      </c>
      <c r="AN6099" s="1" t="s">
        <v>5712</v>
      </c>
      <c r="AP6099" s="1" t="s">
        <v>5712</v>
      </c>
      <c r="AR6099" s="1" t="s">
        <v>5712</v>
      </c>
      <c r="AT6099" s="1" t="s">
        <v>5712</v>
      </c>
      <c r="AV6099" s="1" t="s">
        <v>2706</v>
      </c>
    </row>
    <row r="6100" spans="1:48" x14ac:dyDescent="0.35">
      <c r="A6100" s="1" t="s">
        <v>19321</v>
      </c>
      <c r="B6100" s="1" t="s">
        <v>18287</v>
      </c>
      <c r="C6100" s="1" t="s">
        <v>71</v>
      </c>
      <c r="D6100">
        <v>86</v>
      </c>
      <c r="E6100" s="1" t="s">
        <v>65</v>
      </c>
      <c r="F6100" s="1" t="s">
        <v>72</v>
      </c>
      <c r="G6100" s="1" t="s">
        <v>276</v>
      </c>
      <c r="H6100" s="1" t="s">
        <v>67</v>
      </c>
      <c r="I6100" s="1" t="s">
        <v>113</v>
      </c>
      <c r="J6100" s="1" t="s">
        <v>80</v>
      </c>
      <c r="K6100" s="1" t="s">
        <v>48</v>
      </c>
      <c r="L6100" s="1" t="s">
        <v>48</v>
      </c>
      <c r="M6100" s="1" t="s">
        <v>48</v>
      </c>
      <c r="N6100" s="1" t="s">
        <v>48</v>
      </c>
      <c r="O6100" s="1" t="s">
        <v>48</v>
      </c>
      <c r="P6100" s="1" t="s">
        <v>48</v>
      </c>
      <c r="Q6100" s="1" t="s">
        <v>48</v>
      </c>
      <c r="R6100" s="1" t="s">
        <v>48</v>
      </c>
      <c r="S6100" s="1" t="s">
        <v>48</v>
      </c>
      <c r="T6100" s="1" t="s">
        <v>49</v>
      </c>
      <c r="U6100" s="1" t="s">
        <v>48</v>
      </c>
      <c r="V6100" s="1" t="s">
        <v>48</v>
      </c>
      <c r="W6100" s="1" t="s">
        <v>48</v>
      </c>
      <c r="X6100" s="1" t="s">
        <v>62</v>
      </c>
      <c r="AC6100" s="1" t="s">
        <v>5712</v>
      </c>
      <c r="AD6100" s="1" t="s">
        <v>5712</v>
      </c>
      <c r="AK6100" s="1" t="s">
        <v>77</v>
      </c>
      <c r="AN6100" s="1" t="s">
        <v>5712</v>
      </c>
      <c r="AP6100" s="1" t="s">
        <v>5712</v>
      </c>
      <c r="AR6100" s="1" t="s">
        <v>5712</v>
      </c>
      <c r="AT6100" s="1" t="s">
        <v>5712</v>
      </c>
      <c r="AV6100" s="1" t="s">
        <v>2707</v>
      </c>
    </row>
    <row r="6101" spans="1:48" x14ac:dyDescent="0.35">
      <c r="A6101" s="1" t="s">
        <v>19322</v>
      </c>
      <c r="B6101" s="1" t="s">
        <v>18287</v>
      </c>
      <c r="C6101" s="1" t="s">
        <v>71</v>
      </c>
      <c r="D6101">
        <v>30</v>
      </c>
      <c r="E6101" s="1" t="s">
        <v>57</v>
      </c>
      <c r="F6101" s="1" t="s">
        <v>107</v>
      </c>
      <c r="G6101" s="1" t="s">
        <v>73</v>
      </c>
      <c r="H6101" s="1" t="s">
        <v>45</v>
      </c>
      <c r="I6101" s="1" t="s">
        <v>113</v>
      </c>
      <c r="J6101" s="1" t="s">
        <v>80</v>
      </c>
      <c r="K6101" s="1" t="s">
        <v>48</v>
      </c>
      <c r="L6101" s="1" t="s">
        <v>48</v>
      </c>
      <c r="M6101" s="1" t="s">
        <v>48</v>
      </c>
      <c r="N6101" s="1" t="s">
        <v>48</v>
      </c>
      <c r="O6101" s="1" t="s">
        <v>48</v>
      </c>
      <c r="P6101" s="1" t="s">
        <v>48</v>
      </c>
      <c r="Q6101" s="1" t="s">
        <v>48</v>
      </c>
      <c r="R6101" s="1" t="s">
        <v>48</v>
      </c>
      <c r="S6101" s="1" t="s">
        <v>48</v>
      </c>
      <c r="T6101" s="1" t="s">
        <v>48</v>
      </c>
      <c r="U6101" s="1" t="s">
        <v>48</v>
      </c>
      <c r="V6101" s="1" t="s">
        <v>48</v>
      </c>
      <c r="W6101" s="1" t="s">
        <v>49</v>
      </c>
      <c r="X6101" s="1" t="s">
        <v>75</v>
      </c>
      <c r="Y6101" s="1" t="s">
        <v>2708</v>
      </c>
      <c r="AC6101" s="1" t="s">
        <v>5712</v>
      </c>
      <c r="AD6101" s="1" t="s">
        <v>5712</v>
      </c>
      <c r="AK6101" s="1" t="s">
        <v>101</v>
      </c>
      <c r="AN6101" s="1" t="s">
        <v>131</v>
      </c>
      <c r="AO6101" s="1" t="s">
        <v>2709</v>
      </c>
      <c r="AP6101" s="1" t="s">
        <v>5712</v>
      </c>
      <c r="AR6101" s="1" t="s">
        <v>82</v>
      </c>
      <c r="AS6101" s="1" t="s">
        <v>2710</v>
      </c>
      <c r="AT6101" s="1" t="s">
        <v>5712</v>
      </c>
      <c r="AV6101" s="1" t="s">
        <v>2711</v>
      </c>
    </row>
    <row r="6102" spans="1:48" x14ac:dyDescent="0.35">
      <c r="A6102" s="1" t="s">
        <v>19323</v>
      </c>
      <c r="B6102" s="1" t="s">
        <v>18287</v>
      </c>
      <c r="C6102" s="1" t="s">
        <v>71</v>
      </c>
      <c r="D6102">
        <v>40</v>
      </c>
      <c r="E6102" s="1" t="s">
        <v>42</v>
      </c>
      <c r="F6102" s="1" t="s">
        <v>107</v>
      </c>
      <c r="G6102" s="1" t="s">
        <v>73</v>
      </c>
      <c r="H6102" s="1" t="s">
        <v>45</v>
      </c>
      <c r="I6102" s="1" t="s">
        <v>74</v>
      </c>
      <c r="J6102" s="1" t="s">
        <v>80</v>
      </c>
      <c r="K6102" s="1" t="s">
        <v>48</v>
      </c>
      <c r="L6102" s="1" t="s">
        <v>48</v>
      </c>
      <c r="M6102" s="1" t="s">
        <v>48</v>
      </c>
      <c r="N6102" s="1" t="s">
        <v>48</v>
      </c>
      <c r="O6102" s="1" t="s">
        <v>48</v>
      </c>
      <c r="P6102" s="1" t="s">
        <v>48</v>
      </c>
      <c r="Q6102" s="1" t="s">
        <v>48</v>
      </c>
      <c r="R6102" s="1" t="s">
        <v>48</v>
      </c>
      <c r="S6102" s="1" t="s">
        <v>48</v>
      </c>
      <c r="T6102" s="1" t="s">
        <v>48</v>
      </c>
      <c r="U6102" s="1" t="s">
        <v>48</v>
      </c>
      <c r="V6102" s="1" t="s">
        <v>48</v>
      </c>
      <c r="W6102" s="1" t="s">
        <v>49</v>
      </c>
      <c r="X6102" s="1" t="s">
        <v>62</v>
      </c>
      <c r="AC6102" s="1" t="s">
        <v>5712</v>
      </c>
      <c r="AD6102" s="1" t="s">
        <v>5712</v>
      </c>
      <c r="AK6102" s="1" t="s">
        <v>55</v>
      </c>
      <c r="AN6102" s="1" t="s">
        <v>5712</v>
      </c>
      <c r="AP6102" s="1" t="s">
        <v>5712</v>
      </c>
      <c r="AR6102" s="1" t="s">
        <v>5712</v>
      </c>
      <c r="AT6102" s="1" t="s">
        <v>5712</v>
      </c>
      <c r="AV6102" s="1" t="s">
        <v>2712</v>
      </c>
    </row>
    <row r="6103" spans="1:48" x14ac:dyDescent="0.35">
      <c r="A6103" s="1" t="s">
        <v>19324</v>
      </c>
      <c r="B6103" s="1" t="s">
        <v>18287</v>
      </c>
      <c r="C6103" s="1" t="s">
        <v>71</v>
      </c>
      <c r="D6103">
        <v>56</v>
      </c>
      <c r="E6103" s="1" t="s">
        <v>65</v>
      </c>
      <c r="F6103" s="1" t="s">
        <v>66</v>
      </c>
      <c r="G6103" s="1" t="s">
        <v>98</v>
      </c>
      <c r="H6103" s="1" t="s">
        <v>60</v>
      </c>
      <c r="I6103" s="1" t="s">
        <v>125</v>
      </c>
      <c r="J6103" s="1" t="s">
        <v>80</v>
      </c>
      <c r="K6103" s="1" t="s">
        <v>48</v>
      </c>
      <c r="L6103" s="1" t="s">
        <v>48</v>
      </c>
      <c r="M6103" s="1" t="s">
        <v>48</v>
      </c>
      <c r="N6103" s="1" t="s">
        <v>48</v>
      </c>
      <c r="O6103" s="1" t="s">
        <v>48</v>
      </c>
      <c r="P6103" s="1" t="s">
        <v>48</v>
      </c>
      <c r="Q6103" s="1" t="s">
        <v>48</v>
      </c>
      <c r="R6103" s="1" t="s">
        <v>48</v>
      </c>
      <c r="S6103" s="1" t="s">
        <v>48</v>
      </c>
      <c r="T6103" s="1" t="s">
        <v>48</v>
      </c>
      <c r="U6103" s="1" t="s">
        <v>48</v>
      </c>
      <c r="V6103" s="1" t="s">
        <v>48</v>
      </c>
      <c r="W6103" s="1" t="s">
        <v>49</v>
      </c>
      <c r="X6103" s="1" t="s">
        <v>51</v>
      </c>
      <c r="Y6103" s="1" t="s">
        <v>2713</v>
      </c>
      <c r="AC6103" s="1" t="s">
        <v>5712</v>
      </c>
      <c r="AD6103" s="1" t="s">
        <v>5712</v>
      </c>
      <c r="AK6103" s="1" t="s">
        <v>63</v>
      </c>
      <c r="AN6103" s="1" t="s">
        <v>5712</v>
      </c>
      <c r="AP6103" s="1" t="s">
        <v>5712</v>
      </c>
      <c r="AR6103" s="1" t="s">
        <v>5712</v>
      </c>
      <c r="AT6103" s="1" t="s">
        <v>5712</v>
      </c>
      <c r="AV6103" s="1" t="s">
        <v>2714</v>
      </c>
    </row>
    <row r="6104" spans="1:48" x14ac:dyDescent="0.35">
      <c r="A6104" s="1" t="s">
        <v>19325</v>
      </c>
      <c r="B6104" s="1" t="s">
        <v>18287</v>
      </c>
      <c r="C6104" s="1" t="s">
        <v>71</v>
      </c>
      <c r="D6104">
        <v>39</v>
      </c>
      <c r="E6104" s="1" t="s">
        <v>42</v>
      </c>
      <c r="F6104" s="1" t="s">
        <v>107</v>
      </c>
      <c r="G6104" s="1" t="s">
        <v>44</v>
      </c>
      <c r="H6104" s="1" t="s">
        <v>45</v>
      </c>
      <c r="I6104" s="1" t="s">
        <v>99</v>
      </c>
      <c r="J6104" s="1" t="s">
        <v>80</v>
      </c>
      <c r="K6104" s="1" t="s">
        <v>48</v>
      </c>
      <c r="L6104" s="1" t="s">
        <v>48</v>
      </c>
      <c r="M6104" s="1" t="s">
        <v>48</v>
      </c>
      <c r="N6104" s="1" t="s">
        <v>48</v>
      </c>
      <c r="O6104" s="1" t="s">
        <v>48</v>
      </c>
      <c r="P6104" s="1" t="s">
        <v>48</v>
      </c>
      <c r="Q6104" s="1" t="s">
        <v>48</v>
      </c>
      <c r="R6104" s="1" t="s">
        <v>48</v>
      </c>
      <c r="S6104" s="1" t="s">
        <v>48</v>
      </c>
      <c r="T6104" s="1" t="s">
        <v>48</v>
      </c>
      <c r="U6104" s="1" t="s">
        <v>49</v>
      </c>
      <c r="V6104" s="1" t="s">
        <v>48</v>
      </c>
      <c r="W6104" s="1" t="s">
        <v>48</v>
      </c>
      <c r="X6104" s="1" t="s">
        <v>62</v>
      </c>
      <c r="Z6104" s="1" t="s">
        <v>2715</v>
      </c>
      <c r="AA6104" s="1" t="s">
        <v>2715</v>
      </c>
      <c r="AC6104" s="1" t="s">
        <v>103</v>
      </c>
      <c r="AD6104" s="1" t="s">
        <v>5712</v>
      </c>
      <c r="AK6104" s="1" t="s">
        <v>63</v>
      </c>
      <c r="AN6104" s="1" t="s">
        <v>5712</v>
      </c>
      <c r="AP6104" s="1" t="s">
        <v>5712</v>
      </c>
      <c r="AR6104" s="1" t="s">
        <v>5712</v>
      </c>
      <c r="AT6104" s="1" t="s">
        <v>5712</v>
      </c>
      <c r="AV6104" s="1" t="s">
        <v>2716</v>
      </c>
    </row>
    <row r="6105" spans="1:48" x14ac:dyDescent="0.35">
      <c r="A6105" s="1" t="s">
        <v>19326</v>
      </c>
      <c r="B6105" s="1" t="s">
        <v>18287</v>
      </c>
      <c r="C6105" s="1" t="s">
        <v>71</v>
      </c>
      <c r="D6105">
        <v>53</v>
      </c>
      <c r="E6105" s="1" t="s">
        <v>42</v>
      </c>
      <c r="F6105" s="1" t="s">
        <v>72</v>
      </c>
      <c r="G6105" s="1" t="s">
        <v>85</v>
      </c>
      <c r="H6105" s="1" t="s">
        <v>45</v>
      </c>
      <c r="I6105" s="1" t="s">
        <v>74</v>
      </c>
      <c r="J6105" s="1" t="s">
        <v>80</v>
      </c>
      <c r="K6105" s="1" t="s">
        <v>48</v>
      </c>
      <c r="L6105" s="1" t="s">
        <v>48</v>
      </c>
      <c r="M6105" s="1" t="s">
        <v>48</v>
      </c>
      <c r="N6105" s="1" t="s">
        <v>48</v>
      </c>
      <c r="O6105" s="1" t="s">
        <v>48</v>
      </c>
      <c r="P6105" s="1" t="s">
        <v>48</v>
      </c>
      <c r="Q6105" s="1" t="s">
        <v>48</v>
      </c>
      <c r="R6105" s="1" t="s">
        <v>48</v>
      </c>
      <c r="S6105" s="1" t="s">
        <v>48</v>
      </c>
      <c r="T6105" s="1" t="s">
        <v>48</v>
      </c>
      <c r="U6105" s="1" t="s">
        <v>48</v>
      </c>
      <c r="V6105" s="1" t="s">
        <v>49</v>
      </c>
      <c r="W6105" s="1" t="s">
        <v>48</v>
      </c>
      <c r="X6105" s="1" t="s">
        <v>62</v>
      </c>
      <c r="Z6105" s="1" t="s">
        <v>2717</v>
      </c>
      <c r="AA6105" s="1" t="s">
        <v>2717</v>
      </c>
      <c r="AC6105" s="1" t="s">
        <v>103</v>
      </c>
      <c r="AD6105" s="1" t="s">
        <v>5712</v>
      </c>
      <c r="AK6105" s="1" t="s">
        <v>55</v>
      </c>
      <c r="AN6105" s="1" t="s">
        <v>5712</v>
      </c>
      <c r="AP6105" s="1" t="s">
        <v>81</v>
      </c>
      <c r="AR6105" s="1" t="s">
        <v>5712</v>
      </c>
      <c r="AT6105" s="1" t="s">
        <v>87</v>
      </c>
      <c r="AU6105" s="1" t="s">
        <v>2718</v>
      </c>
      <c r="AV6105" s="1" t="s">
        <v>2719</v>
      </c>
    </row>
    <row r="6106" spans="1:48" x14ac:dyDescent="0.35">
      <c r="A6106" s="1" t="s">
        <v>19327</v>
      </c>
      <c r="B6106" s="1" t="s">
        <v>18287</v>
      </c>
      <c r="C6106" s="1" t="s">
        <v>41</v>
      </c>
      <c r="D6106">
        <v>30</v>
      </c>
      <c r="E6106" s="1" t="s">
        <v>57</v>
      </c>
      <c r="F6106" s="1" t="s">
        <v>58</v>
      </c>
      <c r="G6106" s="1" t="s">
        <v>98</v>
      </c>
      <c r="H6106" s="1" t="s">
        <v>45</v>
      </c>
      <c r="I6106" s="1" t="s">
        <v>46</v>
      </c>
      <c r="J6106" s="1" t="s">
        <v>80</v>
      </c>
      <c r="K6106" s="1" t="s">
        <v>48</v>
      </c>
      <c r="L6106" s="1" t="s">
        <v>48</v>
      </c>
      <c r="M6106" s="1" t="s">
        <v>48</v>
      </c>
      <c r="N6106" s="1" t="s">
        <v>48</v>
      </c>
      <c r="O6106" s="1" t="s">
        <v>48</v>
      </c>
      <c r="P6106" s="1" t="s">
        <v>48</v>
      </c>
      <c r="Q6106" s="1" t="s">
        <v>48</v>
      </c>
      <c r="R6106" s="1" t="s">
        <v>48</v>
      </c>
      <c r="S6106" s="1" t="s">
        <v>48</v>
      </c>
      <c r="T6106" s="1" t="s">
        <v>48</v>
      </c>
      <c r="U6106" s="1" t="s">
        <v>48</v>
      </c>
      <c r="V6106" s="1" t="s">
        <v>48</v>
      </c>
      <c r="W6106" s="1" t="s">
        <v>49</v>
      </c>
      <c r="X6106" s="1" t="s">
        <v>62</v>
      </c>
      <c r="AC6106" s="1" t="s">
        <v>5712</v>
      </c>
      <c r="AD6106" s="1" t="s">
        <v>5712</v>
      </c>
      <c r="AK6106" s="1" t="s">
        <v>63</v>
      </c>
      <c r="AN6106" s="1" t="s">
        <v>5712</v>
      </c>
      <c r="AP6106" s="1" t="s">
        <v>5712</v>
      </c>
      <c r="AR6106" s="1" t="s">
        <v>5712</v>
      </c>
      <c r="AT6106" s="1" t="s">
        <v>5712</v>
      </c>
      <c r="AV6106" s="1" t="s">
        <v>2720</v>
      </c>
    </row>
    <row r="6107" spans="1:48" x14ac:dyDescent="0.35">
      <c r="A6107" s="1" t="s">
        <v>19328</v>
      </c>
      <c r="B6107" s="1" t="s">
        <v>18287</v>
      </c>
      <c r="C6107" s="1" t="s">
        <v>71</v>
      </c>
      <c r="D6107">
        <v>59</v>
      </c>
      <c r="E6107" s="1" t="s">
        <v>65</v>
      </c>
      <c r="F6107" s="1" t="s">
        <v>66</v>
      </c>
      <c r="G6107" s="1" t="s">
        <v>44</v>
      </c>
      <c r="H6107" s="1" t="s">
        <v>79</v>
      </c>
      <c r="I6107" s="1" t="s">
        <v>110</v>
      </c>
      <c r="J6107" s="1" t="s">
        <v>80</v>
      </c>
      <c r="K6107" s="1" t="s">
        <v>48</v>
      </c>
      <c r="L6107" s="1" t="s">
        <v>48</v>
      </c>
      <c r="M6107" s="1" t="s">
        <v>48</v>
      </c>
      <c r="N6107" s="1" t="s">
        <v>48</v>
      </c>
      <c r="O6107" s="1" t="s">
        <v>48</v>
      </c>
      <c r="P6107" s="1" t="s">
        <v>48</v>
      </c>
      <c r="Q6107" s="1" t="s">
        <v>48</v>
      </c>
      <c r="R6107" s="1" t="s">
        <v>48</v>
      </c>
      <c r="S6107" s="1" t="s">
        <v>48</v>
      </c>
      <c r="T6107" s="1" t="s">
        <v>48</v>
      </c>
      <c r="U6107" s="1" t="s">
        <v>49</v>
      </c>
      <c r="V6107" s="1" t="s">
        <v>48</v>
      </c>
      <c r="W6107" s="1" t="s">
        <v>48</v>
      </c>
      <c r="X6107" s="1" t="s">
        <v>75</v>
      </c>
      <c r="Y6107" s="1" t="s">
        <v>2721</v>
      </c>
      <c r="Z6107" s="1" t="s">
        <v>2722</v>
      </c>
      <c r="AA6107" s="1" t="s">
        <v>2722</v>
      </c>
      <c r="AC6107" s="1" t="s">
        <v>53</v>
      </c>
      <c r="AD6107" s="1" t="s">
        <v>5712</v>
      </c>
      <c r="AK6107" s="1" t="s">
        <v>77</v>
      </c>
      <c r="AN6107" s="1" t="s">
        <v>5712</v>
      </c>
      <c r="AP6107" s="1" t="s">
        <v>5712</v>
      </c>
      <c r="AR6107" s="1" t="s">
        <v>5712</v>
      </c>
      <c r="AT6107" s="1" t="s">
        <v>5712</v>
      </c>
      <c r="AV6107" s="1" t="s">
        <v>2723</v>
      </c>
    </row>
    <row r="6108" spans="1:48" x14ac:dyDescent="0.35">
      <c r="A6108" s="1" t="s">
        <v>19329</v>
      </c>
      <c r="B6108" s="1" t="s">
        <v>18287</v>
      </c>
      <c r="C6108" s="1" t="s">
        <v>71</v>
      </c>
      <c r="D6108">
        <v>64</v>
      </c>
      <c r="E6108" s="1" t="s">
        <v>65</v>
      </c>
      <c r="F6108" s="1" t="s">
        <v>66</v>
      </c>
      <c r="G6108" s="1" t="s">
        <v>137</v>
      </c>
      <c r="H6108" s="1" t="s">
        <v>67</v>
      </c>
      <c r="I6108" s="1" t="s">
        <v>46</v>
      </c>
      <c r="J6108" s="1" t="s">
        <v>80</v>
      </c>
      <c r="K6108" s="1" t="s">
        <v>48</v>
      </c>
      <c r="L6108" s="1" t="s">
        <v>48</v>
      </c>
      <c r="M6108" s="1" t="s">
        <v>48</v>
      </c>
      <c r="N6108" s="1" t="s">
        <v>48</v>
      </c>
      <c r="O6108" s="1" t="s">
        <v>48</v>
      </c>
      <c r="P6108" s="1" t="s">
        <v>48</v>
      </c>
      <c r="Q6108" s="1" t="s">
        <v>48</v>
      </c>
      <c r="R6108" s="1" t="s">
        <v>48</v>
      </c>
      <c r="S6108" s="1" t="s">
        <v>48</v>
      </c>
      <c r="T6108" s="1" t="s">
        <v>48</v>
      </c>
      <c r="U6108" s="1" t="s">
        <v>49</v>
      </c>
      <c r="V6108" s="1" t="s">
        <v>48</v>
      </c>
      <c r="W6108" s="1" t="s">
        <v>48</v>
      </c>
      <c r="X6108" s="1" t="s">
        <v>62</v>
      </c>
      <c r="AC6108" s="1" t="s">
        <v>5712</v>
      </c>
      <c r="AD6108" s="1" t="s">
        <v>5712</v>
      </c>
      <c r="AK6108" s="1" t="s">
        <v>55</v>
      </c>
      <c r="AN6108" s="1" t="s">
        <v>5712</v>
      </c>
      <c r="AP6108" s="1" t="s">
        <v>5712</v>
      </c>
      <c r="AR6108" s="1" t="s">
        <v>5712</v>
      </c>
      <c r="AT6108" s="1" t="s">
        <v>5712</v>
      </c>
      <c r="AV6108" s="1" t="s">
        <v>2724</v>
      </c>
    </row>
    <row r="6109" spans="1:48" x14ac:dyDescent="0.35">
      <c r="A6109" s="1" t="s">
        <v>19330</v>
      </c>
      <c r="B6109" s="1" t="s">
        <v>18287</v>
      </c>
      <c r="C6109" s="1" t="s">
        <v>71</v>
      </c>
      <c r="D6109">
        <v>44</v>
      </c>
      <c r="E6109" s="1" t="s">
        <v>42</v>
      </c>
      <c r="F6109" s="1" t="s">
        <v>43</v>
      </c>
      <c r="G6109" s="1" t="s">
        <v>98</v>
      </c>
      <c r="H6109" s="1" t="s">
        <v>60</v>
      </c>
      <c r="I6109" s="1" t="s">
        <v>125</v>
      </c>
      <c r="J6109" s="1" t="s">
        <v>80</v>
      </c>
      <c r="K6109" s="1" t="s">
        <v>48</v>
      </c>
      <c r="L6109" s="1" t="s">
        <v>48</v>
      </c>
      <c r="M6109" s="1" t="s">
        <v>48</v>
      </c>
      <c r="N6109" s="1" t="s">
        <v>48</v>
      </c>
      <c r="O6109" s="1" t="s">
        <v>48</v>
      </c>
      <c r="P6109" s="1" t="s">
        <v>48</v>
      </c>
      <c r="Q6109" s="1" t="s">
        <v>48</v>
      </c>
      <c r="R6109" s="1" t="s">
        <v>48</v>
      </c>
      <c r="S6109" s="1" t="s">
        <v>48</v>
      </c>
      <c r="T6109" s="1" t="s">
        <v>48</v>
      </c>
      <c r="U6109" s="1" t="s">
        <v>48</v>
      </c>
      <c r="V6109" s="1" t="s">
        <v>48</v>
      </c>
      <c r="W6109" s="1" t="s">
        <v>49</v>
      </c>
      <c r="X6109" s="1" t="s">
        <v>116</v>
      </c>
      <c r="Y6109" s="1" t="s">
        <v>2725</v>
      </c>
      <c r="AC6109" s="1" t="s">
        <v>5712</v>
      </c>
      <c r="AD6109" s="1" t="s">
        <v>5712</v>
      </c>
      <c r="AK6109" s="1" t="s">
        <v>77</v>
      </c>
      <c r="AN6109" s="1" t="s">
        <v>5712</v>
      </c>
      <c r="AP6109" s="1" t="s">
        <v>5712</v>
      </c>
      <c r="AR6109" s="1" t="s">
        <v>5712</v>
      </c>
      <c r="AT6109" s="1" t="s">
        <v>5712</v>
      </c>
      <c r="AV6109" s="1" t="s">
        <v>2726</v>
      </c>
    </row>
    <row r="6110" spans="1:48" x14ac:dyDescent="0.35">
      <c r="A6110" s="1" t="s">
        <v>19331</v>
      </c>
      <c r="B6110" s="1" t="s">
        <v>18287</v>
      </c>
      <c r="C6110" s="1" t="s">
        <v>71</v>
      </c>
      <c r="D6110">
        <v>35</v>
      </c>
      <c r="E6110" s="1" t="s">
        <v>42</v>
      </c>
      <c r="F6110" s="1" t="s">
        <v>43</v>
      </c>
      <c r="G6110" s="1" t="s">
        <v>98</v>
      </c>
      <c r="H6110" s="1" t="s">
        <v>79</v>
      </c>
      <c r="I6110" s="1" t="s">
        <v>113</v>
      </c>
      <c r="J6110" s="1" t="s">
        <v>80</v>
      </c>
      <c r="K6110" s="1" t="s">
        <v>48</v>
      </c>
      <c r="L6110" s="1" t="s">
        <v>48</v>
      </c>
      <c r="M6110" s="1" t="s">
        <v>48</v>
      </c>
      <c r="N6110" s="1" t="s">
        <v>48</v>
      </c>
      <c r="O6110" s="1" t="s">
        <v>48</v>
      </c>
      <c r="P6110" s="1" t="s">
        <v>48</v>
      </c>
      <c r="Q6110" s="1" t="s">
        <v>48</v>
      </c>
      <c r="R6110" s="1" t="s">
        <v>48</v>
      </c>
      <c r="S6110" s="1" t="s">
        <v>48</v>
      </c>
      <c r="T6110" s="1" t="s">
        <v>48</v>
      </c>
      <c r="U6110" s="1" t="s">
        <v>49</v>
      </c>
      <c r="V6110" s="1" t="s">
        <v>48</v>
      </c>
      <c r="W6110" s="1" t="s">
        <v>48</v>
      </c>
      <c r="X6110" s="1" t="s">
        <v>116</v>
      </c>
      <c r="Y6110" s="1" t="s">
        <v>2727</v>
      </c>
      <c r="AC6110" s="1" t="s">
        <v>5712</v>
      </c>
      <c r="AD6110" s="1" t="s">
        <v>5712</v>
      </c>
      <c r="AK6110" s="1" t="s">
        <v>77</v>
      </c>
      <c r="AN6110" s="1" t="s">
        <v>5712</v>
      </c>
      <c r="AP6110" s="1" t="s">
        <v>5712</v>
      </c>
      <c r="AR6110" s="1" t="s">
        <v>5712</v>
      </c>
      <c r="AT6110" s="1" t="s">
        <v>5712</v>
      </c>
      <c r="AV6110" s="1" t="s">
        <v>2728</v>
      </c>
    </row>
    <row r="6111" spans="1:48" x14ac:dyDescent="0.35">
      <c r="A6111" s="1" t="s">
        <v>19332</v>
      </c>
      <c r="B6111" s="1" t="s">
        <v>18287</v>
      </c>
      <c r="C6111" s="1" t="s">
        <v>71</v>
      </c>
      <c r="D6111">
        <v>53</v>
      </c>
      <c r="E6111" s="1" t="s">
        <v>42</v>
      </c>
      <c r="F6111" s="1" t="s">
        <v>72</v>
      </c>
      <c r="G6111" s="1" t="s">
        <v>98</v>
      </c>
      <c r="H6111" s="1" t="s">
        <v>45</v>
      </c>
      <c r="I6111" s="1" t="s">
        <v>99</v>
      </c>
      <c r="J6111" s="1" t="s">
        <v>80</v>
      </c>
      <c r="K6111" s="1" t="s">
        <v>48</v>
      </c>
      <c r="L6111" s="1" t="s">
        <v>48</v>
      </c>
      <c r="M6111" s="1" t="s">
        <v>48</v>
      </c>
      <c r="N6111" s="1" t="s">
        <v>48</v>
      </c>
      <c r="O6111" s="1" t="s">
        <v>48</v>
      </c>
      <c r="P6111" s="1" t="s">
        <v>48</v>
      </c>
      <c r="Q6111" s="1" t="s">
        <v>48</v>
      </c>
      <c r="R6111" s="1" t="s">
        <v>48</v>
      </c>
      <c r="S6111" s="1" t="s">
        <v>48</v>
      </c>
      <c r="T6111" s="1" t="s">
        <v>48</v>
      </c>
      <c r="U6111" s="1" t="s">
        <v>48</v>
      </c>
      <c r="V6111" s="1" t="s">
        <v>49</v>
      </c>
      <c r="W6111" s="1" t="s">
        <v>48</v>
      </c>
      <c r="X6111" s="1" t="s">
        <v>62</v>
      </c>
      <c r="AC6111" s="1" t="s">
        <v>5712</v>
      </c>
      <c r="AD6111" s="1" t="s">
        <v>5712</v>
      </c>
      <c r="AK6111" s="1" t="s">
        <v>63</v>
      </c>
      <c r="AN6111" s="1" t="s">
        <v>5712</v>
      </c>
      <c r="AP6111" s="1" t="s">
        <v>81</v>
      </c>
      <c r="AR6111" s="1" t="s">
        <v>5712</v>
      </c>
      <c r="AT6111" s="1" t="s">
        <v>87</v>
      </c>
      <c r="AU6111" s="1" t="s">
        <v>2729</v>
      </c>
      <c r="AV6111" s="1" t="s">
        <v>2730</v>
      </c>
    </row>
    <row r="6112" spans="1:48" x14ac:dyDescent="0.35">
      <c r="A6112" s="1" t="s">
        <v>19333</v>
      </c>
      <c r="B6112" s="1" t="s">
        <v>18287</v>
      </c>
      <c r="C6112" s="1" t="s">
        <v>41</v>
      </c>
      <c r="D6112">
        <v>49</v>
      </c>
      <c r="E6112" s="1" t="s">
        <v>42</v>
      </c>
      <c r="F6112" s="1" t="s">
        <v>107</v>
      </c>
      <c r="G6112" s="1" t="s">
        <v>44</v>
      </c>
      <c r="H6112" s="1" t="s">
        <v>45</v>
      </c>
      <c r="I6112" s="1" t="s">
        <v>74</v>
      </c>
      <c r="J6112" s="1" t="s">
        <v>80</v>
      </c>
      <c r="K6112" s="1" t="s">
        <v>48</v>
      </c>
      <c r="L6112" s="1" t="s">
        <v>48</v>
      </c>
      <c r="M6112" s="1" t="s">
        <v>48</v>
      </c>
      <c r="N6112" s="1" t="s">
        <v>48</v>
      </c>
      <c r="O6112" s="1" t="s">
        <v>48</v>
      </c>
      <c r="P6112" s="1" t="s">
        <v>48</v>
      </c>
      <c r="Q6112" s="1" t="s">
        <v>48</v>
      </c>
      <c r="R6112" s="1" t="s">
        <v>48</v>
      </c>
      <c r="S6112" s="1" t="s">
        <v>48</v>
      </c>
      <c r="T6112" s="1" t="s">
        <v>49</v>
      </c>
      <c r="U6112" s="1" t="s">
        <v>48</v>
      </c>
      <c r="V6112" s="1" t="s">
        <v>48</v>
      </c>
      <c r="W6112" s="1" t="s">
        <v>48</v>
      </c>
      <c r="X6112" s="1" t="s">
        <v>62</v>
      </c>
      <c r="AC6112" s="1" t="s">
        <v>5712</v>
      </c>
      <c r="AD6112" s="1" t="s">
        <v>5712</v>
      </c>
      <c r="AK6112" s="1" t="s">
        <v>77</v>
      </c>
      <c r="AN6112" s="1" t="s">
        <v>5712</v>
      </c>
      <c r="AP6112" s="1" t="s">
        <v>5712</v>
      </c>
      <c r="AR6112" s="1" t="s">
        <v>5712</v>
      </c>
      <c r="AT6112" s="1" t="s">
        <v>5712</v>
      </c>
      <c r="AV6112" s="1" t="s">
        <v>2731</v>
      </c>
    </row>
    <row r="6113" spans="1:48" x14ac:dyDescent="0.35">
      <c r="A6113" s="1" t="s">
        <v>19334</v>
      </c>
      <c r="B6113" s="1" t="s">
        <v>18287</v>
      </c>
      <c r="C6113" s="1" t="s">
        <v>71</v>
      </c>
      <c r="D6113">
        <v>50</v>
      </c>
      <c r="E6113" s="1" t="s">
        <v>42</v>
      </c>
      <c r="F6113" s="1" t="s">
        <v>107</v>
      </c>
      <c r="G6113" s="1" t="s">
        <v>59</v>
      </c>
      <c r="H6113" s="1" t="s">
        <v>144</v>
      </c>
      <c r="I6113" s="1" t="s">
        <v>46</v>
      </c>
      <c r="J6113" s="1" t="s">
        <v>80</v>
      </c>
      <c r="K6113" s="1" t="s">
        <v>48</v>
      </c>
      <c r="L6113" s="1" t="s">
        <v>48</v>
      </c>
      <c r="M6113" s="1" t="s">
        <v>48</v>
      </c>
      <c r="N6113" s="1" t="s">
        <v>48</v>
      </c>
      <c r="O6113" s="1" t="s">
        <v>48</v>
      </c>
      <c r="P6113" s="1" t="s">
        <v>48</v>
      </c>
      <c r="Q6113" s="1" t="s">
        <v>48</v>
      </c>
      <c r="R6113" s="1" t="s">
        <v>48</v>
      </c>
      <c r="S6113" s="1" t="s">
        <v>48</v>
      </c>
      <c r="T6113" s="1" t="s">
        <v>48</v>
      </c>
      <c r="U6113" s="1" t="s">
        <v>49</v>
      </c>
      <c r="V6113" s="1" t="s">
        <v>48</v>
      </c>
      <c r="W6113" s="1" t="s">
        <v>48</v>
      </c>
      <c r="X6113" s="1" t="s">
        <v>116</v>
      </c>
      <c r="Y6113" s="1" t="s">
        <v>2732</v>
      </c>
      <c r="AC6113" s="1" t="s">
        <v>5712</v>
      </c>
      <c r="AD6113" s="1" t="s">
        <v>5712</v>
      </c>
      <c r="AK6113" s="1" t="s">
        <v>77</v>
      </c>
      <c r="AN6113" s="1" t="s">
        <v>5712</v>
      </c>
      <c r="AP6113" s="1" t="s">
        <v>5712</v>
      </c>
      <c r="AR6113" s="1" t="s">
        <v>5712</v>
      </c>
      <c r="AT6113" s="1" t="s">
        <v>5712</v>
      </c>
      <c r="AV6113" s="1" t="s">
        <v>2733</v>
      </c>
    </row>
    <row r="6114" spans="1:48" x14ac:dyDescent="0.35">
      <c r="A6114" s="1" t="s">
        <v>19335</v>
      </c>
      <c r="B6114" s="1" t="s">
        <v>18287</v>
      </c>
      <c r="C6114" s="1" t="s">
        <v>71</v>
      </c>
      <c r="D6114">
        <v>81</v>
      </c>
      <c r="E6114" s="1" t="s">
        <v>65</v>
      </c>
      <c r="F6114" s="1" t="s">
        <v>66</v>
      </c>
      <c r="G6114" s="1" t="s">
        <v>59</v>
      </c>
      <c r="H6114" s="1" t="s">
        <v>386</v>
      </c>
      <c r="I6114" s="1" t="s">
        <v>46</v>
      </c>
      <c r="J6114" s="1" t="s">
        <v>80</v>
      </c>
      <c r="K6114" s="1" t="s">
        <v>48</v>
      </c>
      <c r="L6114" s="1" t="s">
        <v>48</v>
      </c>
      <c r="M6114" s="1" t="s">
        <v>48</v>
      </c>
      <c r="N6114" s="1" t="s">
        <v>48</v>
      </c>
      <c r="O6114" s="1" t="s">
        <v>48</v>
      </c>
      <c r="P6114" s="1" t="s">
        <v>48</v>
      </c>
      <c r="Q6114" s="1" t="s">
        <v>48</v>
      </c>
      <c r="R6114" s="1" t="s">
        <v>48</v>
      </c>
      <c r="S6114" s="1" t="s">
        <v>48</v>
      </c>
      <c r="T6114" s="1" t="s">
        <v>48</v>
      </c>
      <c r="U6114" s="1" t="s">
        <v>49</v>
      </c>
      <c r="V6114" s="1" t="s">
        <v>48</v>
      </c>
      <c r="W6114" s="1" t="s">
        <v>48</v>
      </c>
      <c r="X6114" s="1" t="s">
        <v>51</v>
      </c>
      <c r="Y6114" s="1" t="s">
        <v>2734</v>
      </c>
      <c r="Z6114" s="1" t="s">
        <v>2735</v>
      </c>
      <c r="AA6114" s="1" t="s">
        <v>2735</v>
      </c>
      <c r="AC6114" s="1" t="s">
        <v>120</v>
      </c>
      <c r="AD6114" s="1" t="s">
        <v>5712</v>
      </c>
      <c r="AK6114" s="1" t="s">
        <v>63</v>
      </c>
      <c r="AN6114" s="1" t="s">
        <v>5712</v>
      </c>
      <c r="AP6114" s="1" t="s">
        <v>5712</v>
      </c>
      <c r="AR6114" s="1" t="s">
        <v>5712</v>
      </c>
      <c r="AT6114" s="1" t="s">
        <v>5712</v>
      </c>
      <c r="AV6114" s="1" t="s">
        <v>2736</v>
      </c>
    </row>
    <row r="6115" spans="1:48" x14ac:dyDescent="0.35">
      <c r="A6115" s="1" t="s">
        <v>19336</v>
      </c>
      <c r="B6115" s="1" t="s">
        <v>18287</v>
      </c>
      <c r="C6115" s="1" t="s">
        <v>71</v>
      </c>
      <c r="D6115">
        <v>35</v>
      </c>
      <c r="E6115" s="1" t="s">
        <v>42</v>
      </c>
      <c r="F6115" s="1" t="s">
        <v>107</v>
      </c>
      <c r="G6115" s="1" t="s">
        <v>73</v>
      </c>
      <c r="H6115" s="1" t="s">
        <v>45</v>
      </c>
      <c r="I6115" s="1" t="s">
        <v>99</v>
      </c>
      <c r="J6115" s="1" t="s">
        <v>80</v>
      </c>
      <c r="K6115" s="1" t="s">
        <v>48</v>
      </c>
      <c r="L6115" s="1" t="s">
        <v>48</v>
      </c>
      <c r="M6115" s="1" t="s">
        <v>48</v>
      </c>
      <c r="N6115" s="1" t="s">
        <v>48</v>
      </c>
      <c r="O6115" s="1" t="s">
        <v>48</v>
      </c>
      <c r="P6115" s="1" t="s">
        <v>48</v>
      </c>
      <c r="Q6115" s="1" t="s">
        <v>48</v>
      </c>
      <c r="R6115" s="1" t="s">
        <v>48</v>
      </c>
      <c r="S6115" s="1" t="s">
        <v>48</v>
      </c>
      <c r="T6115" s="1" t="s">
        <v>48</v>
      </c>
      <c r="U6115" s="1" t="s">
        <v>48</v>
      </c>
      <c r="V6115" s="1" t="s">
        <v>48</v>
      </c>
      <c r="W6115" s="1" t="s">
        <v>49</v>
      </c>
      <c r="X6115" s="1" t="s">
        <v>62</v>
      </c>
      <c r="AC6115" s="1" t="s">
        <v>5712</v>
      </c>
      <c r="AD6115" s="1" t="s">
        <v>5712</v>
      </c>
      <c r="AK6115" s="1" t="s">
        <v>63</v>
      </c>
      <c r="AN6115" s="1" t="s">
        <v>5712</v>
      </c>
      <c r="AP6115" s="1" t="s">
        <v>5712</v>
      </c>
      <c r="AR6115" s="1" t="s">
        <v>5712</v>
      </c>
      <c r="AT6115" s="1" t="s">
        <v>5712</v>
      </c>
      <c r="AV6115" s="1" t="s">
        <v>2737</v>
      </c>
    </row>
    <row r="6116" spans="1:48" x14ac:dyDescent="0.35">
      <c r="A6116" s="1" t="s">
        <v>19337</v>
      </c>
      <c r="B6116" s="1" t="s">
        <v>18287</v>
      </c>
      <c r="C6116" s="1" t="s">
        <v>71</v>
      </c>
      <c r="D6116">
        <v>29</v>
      </c>
      <c r="E6116" s="1" t="s">
        <v>57</v>
      </c>
      <c r="F6116" s="1" t="s">
        <v>58</v>
      </c>
      <c r="G6116" s="1" t="s">
        <v>44</v>
      </c>
      <c r="H6116" s="1" t="s">
        <v>45</v>
      </c>
      <c r="I6116" s="1" t="s">
        <v>46</v>
      </c>
      <c r="J6116" s="1" t="s">
        <v>80</v>
      </c>
      <c r="K6116" s="1" t="s">
        <v>48</v>
      </c>
      <c r="L6116" s="1" t="s">
        <v>48</v>
      </c>
      <c r="M6116" s="1" t="s">
        <v>48</v>
      </c>
      <c r="N6116" s="1" t="s">
        <v>48</v>
      </c>
      <c r="O6116" s="1" t="s">
        <v>48</v>
      </c>
      <c r="P6116" s="1" t="s">
        <v>48</v>
      </c>
      <c r="Q6116" s="1" t="s">
        <v>48</v>
      </c>
      <c r="R6116" s="1" t="s">
        <v>48</v>
      </c>
      <c r="S6116" s="1" t="s">
        <v>48</v>
      </c>
      <c r="T6116" s="1" t="s">
        <v>48</v>
      </c>
      <c r="U6116" s="1" t="s">
        <v>49</v>
      </c>
      <c r="V6116" s="1" t="s">
        <v>48</v>
      </c>
      <c r="W6116" s="1" t="s">
        <v>48</v>
      </c>
      <c r="X6116" s="1" t="s">
        <v>62</v>
      </c>
      <c r="AC6116" s="1" t="s">
        <v>5712</v>
      </c>
      <c r="AD6116" s="1" t="s">
        <v>5712</v>
      </c>
      <c r="AK6116" s="1" t="s">
        <v>55</v>
      </c>
      <c r="AN6116" s="1" t="s">
        <v>5712</v>
      </c>
      <c r="AP6116" s="1" t="s">
        <v>5712</v>
      </c>
      <c r="AR6116" s="1" t="s">
        <v>5712</v>
      </c>
      <c r="AT6116" s="1" t="s">
        <v>5712</v>
      </c>
      <c r="AV6116" s="1" t="s">
        <v>2738</v>
      </c>
    </row>
    <row r="6117" spans="1:48" x14ac:dyDescent="0.35">
      <c r="A6117" s="1" t="s">
        <v>19338</v>
      </c>
      <c r="B6117" s="1" t="s">
        <v>18287</v>
      </c>
      <c r="C6117" s="1" t="s">
        <v>71</v>
      </c>
      <c r="D6117">
        <v>67</v>
      </c>
      <c r="E6117" s="1" t="s">
        <v>65</v>
      </c>
      <c r="F6117" s="1" t="s">
        <v>43</v>
      </c>
      <c r="G6117" s="1" t="s">
        <v>44</v>
      </c>
      <c r="H6117" s="1" t="s">
        <v>144</v>
      </c>
      <c r="I6117" s="1" t="s">
        <v>125</v>
      </c>
      <c r="J6117" s="1" t="s">
        <v>80</v>
      </c>
      <c r="K6117" s="1" t="s">
        <v>48</v>
      </c>
      <c r="L6117" s="1" t="s">
        <v>48</v>
      </c>
      <c r="M6117" s="1" t="s">
        <v>48</v>
      </c>
      <c r="N6117" s="1" t="s">
        <v>48</v>
      </c>
      <c r="O6117" s="1" t="s">
        <v>48</v>
      </c>
      <c r="P6117" s="1" t="s">
        <v>48</v>
      </c>
      <c r="Q6117" s="1" t="s">
        <v>48</v>
      </c>
      <c r="R6117" s="1" t="s">
        <v>48</v>
      </c>
      <c r="S6117" s="1" t="s">
        <v>48</v>
      </c>
      <c r="T6117" s="1" t="s">
        <v>48</v>
      </c>
      <c r="U6117" s="1" t="s">
        <v>48</v>
      </c>
      <c r="V6117" s="1" t="s">
        <v>48</v>
      </c>
      <c r="W6117" s="1" t="s">
        <v>49</v>
      </c>
      <c r="X6117" s="1" t="s">
        <v>145</v>
      </c>
      <c r="Y6117" s="1" t="s">
        <v>2739</v>
      </c>
      <c r="Z6117" s="1" t="s">
        <v>2740</v>
      </c>
      <c r="AA6117" s="1" t="s">
        <v>2740</v>
      </c>
      <c r="AC6117" s="1" t="s">
        <v>129</v>
      </c>
      <c r="AD6117" s="1" t="s">
        <v>5712</v>
      </c>
      <c r="AK6117" s="1" t="s">
        <v>63</v>
      </c>
      <c r="AN6117" s="1" t="s">
        <v>5712</v>
      </c>
      <c r="AP6117" s="1" t="s">
        <v>5712</v>
      </c>
      <c r="AR6117" s="1" t="s">
        <v>5712</v>
      </c>
      <c r="AT6117" s="1" t="s">
        <v>5712</v>
      </c>
      <c r="AV6117" s="1" t="s">
        <v>2741</v>
      </c>
    </row>
    <row r="6118" spans="1:48" x14ac:dyDescent="0.35">
      <c r="A6118" s="1" t="s">
        <v>19339</v>
      </c>
      <c r="B6118" s="1" t="s">
        <v>18287</v>
      </c>
      <c r="C6118" s="1" t="s">
        <v>41</v>
      </c>
      <c r="D6118">
        <v>35</v>
      </c>
      <c r="E6118" s="1" t="s">
        <v>42</v>
      </c>
      <c r="F6118" s="1" t="s">
        <v>107</v>
      </c>
      <c r="G6118" s="1" t="s">
        <v>98</v>
      </c>
      <c r="H6118" s="1" t="s">
        <v>79</v>
      </c>
      <c r="I6118" s="1" t="s">
        <v>74</v>
      </c>
      <c r="J6118" s="1" t="s">
        <v>80</v>
      </c>
      <c r="K6118" s="1" t="s">
        <v>48</v>
      </c>
      <c r="L6118" s="1" t="s">
        <v>48</v>
      </c>
      <c r="M6118" s="1" t="s">
        <v>48</v>
      </c>
      <c r="N6118" s="1" t="s">
        <v>48</v>
      </c>
      <c r="O6118" s="1" t="s">
        <v>48</v>
      </c>
      <c r="P6118" s="1" t="s">
        <v>48</v>
      </c>
      <c r="Q6118" s="1" t="s">
        <v>48</v>
      </c>
      <c r="R6118" s="1" t="s">
        <v>48</v>
      </c>
      <c r="S6118" s="1" t="s">
        <v>48</v>
      </c>
      <c r="T6118" s="1" t="s">
        <v>49</v>
      </c>
      <c r="U6118" s="1" t="s">
        <v>48</v>
      </c>
      <c r="V6118" s="1" t="s">
        <v>48</v>
      </c>
      <c r="W6118" s="1" t="s">
        <v>48</v>
      </c>
      <c r="X6118" s="1" t="s">
        <v>62</v>
      </c>
      <c r="AC6118" s="1" t="s">
        <v>5712</v>
      </c>
      <c r="AD6118" s="1" t="s">
        <v>5712</v>
      </c>
      <c r="AK6118" s="1" t="s">
        <v>77</v>
      </c>
      <c r="AN6118" s="1" t="s">
        <v>5712</v>
      </c>
      <c r="AP6118" s="1" t="s">
        <v>5712</v>
      </c>
      <c r="AR6118" s="1" t="s">
        <v>5712</v>
      </c>
      <c r="AT6118" s="1" t="s">
        <v>5712</v>
      </c>
      <c r="AV6118" s="1" t="s">
        <v>2742</v>
      </c>
    </row>
    <row r="6119" spans="1:48" x14ac:dyDescent="0.35">
      <c r="A6119" s="1" t="s">
        <v>19340</v>
      </c>
      <c r="B6119" s="1" t="s">
        <v>18287</v>
      </c>
      <c r="C6119" s="1" t="s">
        <v>71</v>
      </c>
      <c r="D6119">
        <v>85</v>
      </c>
      <c r="E6119" s="1" t="s">
        <v>65</v>
      </c>
      <c r="F6119" s="1" t="s">
        <v>66</v>
      </c>
      <c r="G6119" s="1" t="s">
        <v>73</v>
      </c>
      <c r="H6119" s="1" t="s">
        <v>67</v>
      </c>
      <c r="I6119" s="1" t="s">
        <v>110</v>
      </c>
      <c r="J6119" s="1" t="s">
        <v>80</v>
      </c>
      <c r="K6119" s="1" t="s">
        <v>48</v>
      </c>
      <c r="L6119" s="1" t="s">
        <v>48</v>
      </c>
      <c r="M6119" s="1" t="s">
        <v>48</v>
      </c>
      <c r="N6119" s="1" t="s">
        <v>48</v>
      </c>
      <c r="O6119" s="1" t="s">
        <v>48</v>
      </c>
      <c r="P6119" s="1" t="s">
        <v>48</v>
      </c>
      <c r="Q6119" s="1" t="s">
        <v>48</v>
      </c>
      <c r="R6119" s="1" t="s">
        <v>48</v>
      </c>
      <c r="S6119" s="1" t="s">
        <v>48</v>
      </c>
      <c r="T6119" s="1" t="s">
        <v>48</v>
      </c>
      <c r="U6119" s="1" t="s">
        <v>48</v>
      </c>
      <c r="V6119" s="1" t="s">
        <v>48</v>
      </c>
      <c r="W6119" s="1" t="s">
        <v>49</v>
      </c>
      <c r="X6119" s="1" t="s">
        <v>116</v>
      </c>
      <c r="Y6119" s="1" t="s">
        <v>2743</v>
      </c>
      <c r="AC6119" s="1" t="s">
        <v>5712</v>
      </c>
      <c r="AD6119" s="1" t="s">
        <v>5712</v>
      </c>
      <c r="AK6119" s="1" t="s">
        <v>55</v>
      </c>
      <c r="AN6119" s="1" t="s">
        <v>5712</v>
      </c>
      <c r="AP6119" s="1" t="s">
        <v>242</v>
      </c>
      <c r="AR6119" s="1" t="s">
        <v>5712</v>
      </c>
      <c r="AT6119" s="1" t="s">
        <v>5712</v>
      </c>
      <c r="AV6119" s="1" t="s">
        <v>48</v>
      </c>
    </row>
    <row r="6120" spans="1:48" x14ac:dyDescent="0.35">
      <c r="A6120" s="1" t="s">
        <v>19341</v>
      </c>
      <c r="B6120" s="1" t="s">
        <v>18287</v>
      </c>
      <c r="C6120" s="1" t="s">
        <v>71</v>
      </c>
      <c r="D6120">
        <v>22</v>
      </c>
      <c r="E6120" s="1" t="s">
        <v>57</v>
      </c>
      <c r="F6120" s="1" t="s">
        <v>58</v>
      </c>
      <c r="G6120" s="1" t="s">
        <v>85</v>
      </c>
      <c r="H6120" s="1" t="s">
        <v>79</v>
      </c>
      <c r="I6120" s="1" t="s">
        <v>90</v>
      </c>
      <c r="J6120" s="1" t="s">
        <v>80</v>
      </c>
      <c r="K6120" s="1" t="s">
        <v>48</v>
      </c>
      <c r="L6120" s="1" t="s">
        <v>48</v>
      </c>
      <c r="M6120" s="1" t="s">
        <v>48</v>
      </c>
      <c r="N6120" s="1" t="s">
        <v>48</v>
      </c>
      <c r="O6120" s="1" t="s">
        <v>48</v>
      </c>
      <c r="P6120" s="1" t="s">
        <v>48</v>
      </c>
      <c r="Q6120" s="1" t="s">
        <v>48</v>
      </c>
      <c r="R6120" s="1" t="s">
        <v>48</v>
      </c>
      <c r="S6120" s="1" t="s">
        <v>48</v>
      </c>
      <c r="T6120" s="1" t="s">
        <v>48</v>
      </c>
      <c r="U6120" s="1" t="s">
        <v>49</v>
      </c>
      <c r="V6120" s="1" t="s">
        <v>48</v>
      </c>
      <c r="W6120" s="1" t="s">
        <v>48</v>
      </c>
      <c r="X6120" s="1" t="s">
        <v>62</v>
      </c>
      <c r="AC6120" s="1" t="s">
        <v>5712</v>
      </c>
      <c r="AD6120" s="1" t="s">
        <v>5712</v>
      </c>
      <c r="AK6120" s="1" t="s">
        <v>55</v>
      </c>
      <c r="AN6120" s="1" t="s">
        <v>5712</v>
      </c>
      <c r="AP6120" s="1" t="s">
        <v>5712</v>
      </c>
      <c r="AR6120" s="1" t="s">
        <v>5712</v>
      </c>
      <c r="AT6120" s="1" t="s">
        <v>5712</v>
      </c>
      <c r="AV6120" s="1" t="s">
        <v>49</v>
      </c>
    </row>
    <row r="6121" spans="1:48" x14ac:dyDescent="0.35">
      <c r="A6121" s="1" t="s">
        <v>19342</v>
      </c>
      <c r="B6121" s="1" t="s">
        <v>18287</v>
      </c>
      <c r="C6121" s="1" t="s">
        <v>41</v>
      </c>
      <c r="D6121">
        <v>25</v>
      </c>
      <c r="E6121" s="1" t="s">
        <v>57</v>
      </c>
      <c r="F6121" s="1" t="s">
        <v>107</v>
      </c>
      <c r="G6121" s="1" t="s">
        <v>98</v>
      </c>
      <c r="H6121" s="1" t="s">
        <v>45</v>
      </c>
      <c r="I6121" s="1" t="s">
        <v>99</v>
      </c>
      <c r="J6121" s="1" t="s">
        <v>80</v>
      </c>
      <c r="K6121" s="1" t="s">
        <v>48</v>
      </c>
      <c r="L6121" s="1" t="s">
        <v>48</v>
      </c>
      <c r="M6121" s="1" t="s">
        <v>48</v>
      </c>
      <c r="N6121" s="1" t="s">
        <v>48</v>
      </c>
      <c r="O6121" s="1" t="s">
        <v>48</v>
      </c>
      <c r="P6121" s="1" t="s">
        <v>48</v>
      </c>
      <c r="Q6121" s="1" t="s">
        <v>48</v>
      </c>
      <c r="R6121" s="1" t="s">
        <v>48</v>
      </c>
      <c r="S6121" s="1" t="s">
        <v>48</v>
      </c>
      <c r="T6121" s="1" t="s">
        <v>48</v>
      </c>
      <c r="U6121" s="1" t="s">
        <v>48</v>
      </c>
      <c r="V6121" s="1" t="s">
        <v>48</v>
      </c>
      <c r="W6121" s="1" t="s">
        <v>49</v>
      </c>
      <c r="X6121" s="1" t="s">
        <v>116</v>
      </c>
      <c r="Y6121" s="1" t="s">
        <v>2744</v>
      </c>
      <c r="AC6121" s="1" t="s">
        <v>5712</v>
      </c>
      <c r="AD6121" s="1" t="s">
        <v>5712</v>
      </c>
      <c r="AK6121" s="1" t="s">
        <v>63</v>
      </c>
      <c r="AN6121" s="1" t="s">
        <v>5712</v>
      </c>
      <c r="AP6121" s="1" t="s">
        <v>5712</v>
      </c>
      <c r="AR6121" s="1" t="s">
        <v>5712</v>
      </c>
      <c r="AT6121" s="1" t="s">
        <v>5712</v>
      </c>
      <c r="AV6121" s="1" t="s">
        <v>2745</v>
      </c>
    </row>
    <row r="6122" spans="1:48" x14ac:dyDescent="0.35">
      <c r="A6122" s="1" t="s">
        <v>19343</v>
      </c>
      <c r="B6122" s="1" t="s">
        <v>18287</v>
      </c>
      <c r="C6122" s="1" t="s">
        <v>71</v>
      </c>
      <c r="D6122">
        <v>38</v>
      </c>
      <c r="E6122" s="1" t="s">
        <v>42</v>
      </c>
      <c r="F6122" s="1" t="s">
        <v>107</v>
      </c>
      <c r="G6122" s="1" t="s">
        <v>59</v>
      </c>
      <c r="H6122" s="1" t="s">
        <v>45</v>
      </c>
      <c r="I6122" s="1" t="s">
        <v>110</v>
      </c>
      <c r="J6122" s="1" t="s">
        <v>80</v>
      </c>
      <c r="K6122" s="1" t="s">
        <v>48</v>
      </c>
      <c r="L6122" s="1" t="s">
        <v>48</v>
      </c>
      <c r="M6122" s="1" t="s">
        <v>48</v>
      </c>
      <c r="N6122" s="1" t="s">
        <v>48</v>
      </c>
      <c r="O6122" s="1" t="s">
        <v>48</v>
      </c>
      <c r="P6122" s="1" t="s">
        <v>48</v>
      </c>
      <c r="Q6122" s="1" t="s">
        <v>48</v>
      </c>
      <c r="R6122" s="1" t="s">
        <v>48</v>
      </c>
      <c r="S6122" s="1" t="s">
        <v>48</v>
      </c>
      <c r="T6122" s="1" t="s">
        <v>48</v>
      </c>
      <c r="U6122" s="1" t="s">
        <v>49</v>
      </c>
      <c r="V6122" s="1" t="s">
        <v>48</v>
      </c>
      <c r="W6122" s="1" t="s">
        <v>48</v>
      </c>
      <c r="X6122" s="1" t="s">
        <v>145</v>
      </c>
      <c r="Y6122" s="1" t="s">
        <v>2746</v>
      </c>
      <c r="Z6122" s="1" t="s">
        <v>608</v>
      </c>
      <c r="AA6122" s="1" t="s">
        <v>608</v>
      </c>
      <c r="AC6122" s="1" t="s">
        <v>94</v>
      </c>
      <c r="AD6122" s="1" t="s">
        <v>5712</v>
      </c>
      <c r="AK6122" s="1" t="s">
        <v>77</v>
      </c>
      <c r="AN6122" s="1" t="s">
        <v>5712</v>
      </c>
      <c r="AP6122" s="1" t="s">
        <v>5712</v>
      </c>
      <c r="AR6122" s="1" t="s">
        <v>5712</v>
      </c>
      <c r="AT6122" s="1" t="s">
        <v>5712</v>
      </c>
      <c r="AV6122" s="1" t="s">
        <v>2747</v>
      </c>
    </row>
    <row r="6123" spans="1:48" x14ac:dyDescent="0.35">
      <c r="A6123" s="1" t="s">
        <v>19344</v>
      </c>
      <c r="B6123" s="1" t="s">
        <v>18287</v>
      </c>
      <c r="C6123" s="1" t="s">
        <v>71</v>
      </c>
      <c r="D6123">
        <v>63</v>
      </c>
      <c r="E6123" s="1" t="s">
        <v>65</v>
      </c>
      <c r="F6123" s="1" t="s">
        <v>66</v>
      </c>
      <c r="G6123" s="1" t="s">
        <v>44</v>
      </c>
      <c r="H6123" s="1" t="s">
        <v>67</v>
      </c>
      <c r="I6123" s="1" t="s">
        <v>110</v>
      </c>
      <c r="J6123" s="1" t="s">
        <v>80</v>
      </c>
      <c r="K6123" s="1" t="s">
        <v>48</v>
      </c>
      <c r="L6123" s="1" t="s">
        <v>48</v>
      </c>
      <c r="M6123" s="1" t="s">
        <v>48</v>
      </c>
      <c r="N6123" s="1" t="s">
        <v>48</v>
      </c>
      <c r="O6123" s="1" t="s">
        <v>48</v>
      </c>
      <c r="P6123" s="1" t="s">
        <v>48</v>
      </c>
      <c r="Q6123" s="1" t="s">
        <v>48</v>
      </c>
      <c r="R6123" s="1" t="s">
        <v>48</v>
      </c>
      <c r="S6123" s="1" t="s">
        <v>48</v>
      </c>
      <c r="T6123" s="1" t="s">
        <v>48</v>
      </c>
      <c r="U6123" s="1" t="s">
        <v>48</v>
      </c>
      <c r="V6123" s="1" t="s">
        <v>49</v>
      </c>
      <c r="W6123" s="1" t="s">
        <v>48</v>
      </c>
      <c r="X6123" s="1" t="s">
        <v>62</v>
      </c>
      <c r="AC6123" s="1" t="s">
        <v>5712</v>
      </c>
      <c r="AD6123" s="1" t="s">
        <v>5712</v>
      </c>
      <c r="AK6123" s="1" t="s">
        <v>63</v>
      </c>
      <c r="AN6123" s="1" t="s">
        <v>5712</v>
      </c>
      <c r="AP6123" s="1" t="s">
        <v>5712</v>
      </c>
      <c r="AR6123" s="1" t="s">
        <v>5712</v>
      </c>
      <c r="AT6123" s="1" t="s">
        <v>5712</v>
      </c>
      <c r="AV6123" s="1" t="s">
        <v>2748</v>
      </c>
    </row>
    <row r="6124" spans="1:48" x14ac:dyDescent="0.35">
      <c r="A6124" s="1" t="s">
        <v>19345</v>
      </c>
      <c r="B6124" s="1" t="s">
        <v>18287</v>
      </c>
      <c r="C6124" s="1" t="s">
        <v>71</v>
      </c>
      <c r="D6124">
        <v>58</v>
      </c>
      <c r="E6124" s="1" t="s">
        <v>65</v>
      </c>
      <c r="F6124" s="1" t="s">
        <v>66</v>
      </c>
      <c r="G6124" s="1" t="s">
        <v>137</v>
      </c>
      <c r="H6124" s="1" t="s">
        <v>45</v>
      </c>
      <c r="I6124" s="1" t="s">
        <v>74</v>
      </c>
      <c r="J6124" s="1" t="s">
        <v>80</v>
      </c>
      <c r="K6124" s="1" t="s">
        <v>48</v>
      </c>
      <c r="L6124" s="1" t="s">
        <v>48</v>
      </c>
      <c r="M6124" s="1" t="s">
        <v>48</v>
      </c>
      <c r="N6124" s="1" t="s">
        <v>48</v>
      </c>
      <c r="O6124" s="1" t="s">
        <v>48</v>
      </c>
      <c r="P6124" s="1" t="s">
        <v>49</v>
      </c>
      <c r="Q6124" s="1" t="s">
        <v>48</v>
      </c>
      <c r="R6124" s="1" t="s">
        <v>48</v>
      </c>
      <c r="S6124" s="1" t="s">
        <v>48</v>
      </c>
      <c r="T6124" s="1" t="s">
        <v>48</v>
      </c>
      <c r="U6124" s="1" t="s">
        <v>48</v>
      </c>
      <c r="V6124" s="1" t="s">
        <v>48</v>
      </c>
      <c r="W6124" s="1" t="s">
        <v>48</v>
      </c>
      <c r="X6124" s="1" t="s">
        <v>116</v>
      </c>
      <c r="Y6124" s="1" t="s">
        <v>2749</v>
      </c>
      <c r="AC6124" s="1" t="s">
        <v>5712</v>
      </c>
      <c r="AD6124" s="1" t="s">
        <v>5712</v>
      </c>
      <c r="AK6124" s="1" t="s">
        <v>63</v>
      </c>
      <c r="AN6124" s="1" t="s">
        <v>5712</v>
      </c>
      <c r="AP6124" s="1" t="s">
        <v>5712</v>
      </c>
      <c r="AR6124" s="1" t="s">
        <v>5712</v>
      </c>
      <c r="AT6124" s="1" t="s">
        <v>5712</v>
      </c>
      <c r="AV6124" s="1" t="s">
        <v>2750</v>
      </c>
    </row>
    <row r="6125" spans="1:48" x14ac:dyDescent="0.35">
      <c r="A6125" s="1" t="s">
        <v>19346</v>
      </c>
      <c r="B6125" s="1" t="s">
        <v>18287</v>
      </c>
      <c r="C6125" s="1" t="s">
        <v>71</v>
      </c>
      <c r="D6125">
        <v>72</v>
      </c>
      <c r="E6125" s="1" t="s">
        <v>65</v>
      </c>
      <c r="F6125" s="1" t="s">
        <v>66</v>
      </c>
      <c r="G6125" s="1" t="s">
        <v>137</v>
      </c>
      <c r="H6125" s="1" t="s">
        <v>79</v>
      </c>
      <c r="I6125" s="1" t="s">
        <v>68</v>
      </c>
      <c r="J6125" s="1" t="s">
        <v>80</v>
      </c>
      <c r="K6125" s="1" t="s">
        <v>48</v>
      </c>
      <c r="L6125" s="1" t="s">
        <v>48</v>
      </c>
      <c r="M6125" s="1" t="s">
        <v>48</v>
      </c>
      <c r="N6125" s="1" t="s">
        <v>48</v>
      </c>
      <c r="O6125" s="1" t="s">
        <v>48</v>
      </c>
      <c r="P6125" s="1" t="s">
        <v>48</v>
      </c>
      <c r="Q6125" s="1" t="s">
        <v>48</v>
      </c>
      <c r="R6125" s="1" t="s">
        <v>48</v>
      </c>
      <c r="S6125" s="1" t="s">
        <v>48</v>
      </c>
      <c r="T6125" s="1" t="s">
        <v>48</v>
      </c>
      <c r="U6125" s="1" t="s">
        <v>48</v>
      </c>
      <c r="V6125" s="1" t="s">
        <v>49</v>
      </c>
      <c r="W6125" s="1" t="s">
        <v>48</v>
      </c>
      <c r="X6125" s="1" t="s">
        <v>62</v>
      </c>
      <c r="Z6125" s="1" t="s">
        <v>2751</v>
      </c>
      <c r="AA6125" s="1" t="s">
        <v>2751</v>
      </c>
      <c r="AC6125" s="1" t="s">
        <v>94</v>
      </c>
      <c r="AD6125" s="1" t="s">
        <v>5712</v>
      </c>
      <c r="AK6125" s="1" t="s">
        <v>55</v>
      </c>
      <c r="AN6125" s="1" t="s">
        <v>5712</v>
      </c>
      <c r="AP6125" s="1" t="s">
        <v>5712</v>
      </c>
      <c r="AR6125" s="1" t="s">
        <v>5712</v>
      </c>
      <c r="AT6125" s="1" t="s">
        <v>5712</v>
      </c>
      <c r="AV6125" s="1" t="s">
        <v>2752</v>
      </c>
    </row>
    <row r="6126" spans="1:48" x14ac:dyDescent="0.35">
      <c r="A6126" s="1" t="s">
        <v>19347</v>
      </c>
      <c r="B6126" s="1" t="s">
        <v>18287</v>
      </c>
      <c r="C6126" s="1" t="s">
        <v>71</v>
      </c>
      <c r="D6126">
        <v>59</v>
      </c>
      <c r="E6126" s="1" t="s">
        <v>65</v>
      </c>
      <c r="F6126" s="1" t="s">
        <v>43</v>
      </c>
      <c r="G6126" s="1" t="s">
        <v>44</v>
      </c>
      <c r="H6126" s="1" t="s">
        <v>45</v>
      </c>
      <c r="I6126" s="1" t="s">
        <v>61</v>
      </c>
      <c r="J6126" s="1" t="s">
        <v>80</v>
      </c>
      <c r="K6126" s="1" t="s">
        <v>48</v>
      </c>
      <c r="L6126" s="1" t="s">
        <v>48</v>
      </c>
      <c r="M6126" s="1" t="s">
        <v>48</v>
      </c>
      <c r="N6126" s="1" t="s">
        <v>48</v>
      </c>
      <c r="O6126" s="1" t="s">
        <v>48</v>
      </c>
      <c r="P6126" s="1" t="s">
        <v>48</v>
      </c>
      <c r="Q6126" s="1" t="s">
        <v>48</v>
      </c>
      <c r="R6126" s="1" t="s">
        <v>48</v>
      </c>
      <c r="S6126" s="1" t="s">
        <v>48</v>
      </c>
      <c r="T6126" s="1" t="s">
        <v>48</v>
      </c>
      <c r="U6126" s="1" t="s">
        <v>48</v>
      </c>
      <c r="V6126" s="1" t="s">
        <v>49</v>
      </c>
      <c r="W6126" s="1" t="s">
        <v>48</v>
      </c>
      <c r="X6126" s="1" t="s">
        <v>62</v>
      </c>
      <c r="Z6126" s="1" t="s">
        <v>2753</v>
      </c>
      <c r="AA6126" s="1" t="s">
        <v>2753</v>
      </c>
      <c r="AC6126" s="1" t="s">
        <v>120</v>
      </c>
      <c r="AD6126" s="1" t="s">
        <v>5712</v>
      </c>
      <c r="AK6126" s="1" t="s">
        <v>63</v>
      </c>
      <c r="AN6126" s="1" t="s">
        <v>5712</v>
      </c>
      <c r="AP6126" s="1" t="s">
        <v>5712</v>
      </c>
      <c r="AR6126" s="1" t="s">
        <v>5712</v>
      </c>
      <c r="AT6126" s="1" t="s">
        <v>5712</v>
      </c>
      <c r="AV6126" s="1" t="s">
        <v>2754</v>
      </c>
    </row>
    <row r="6127" spans="1:48" x14ac:dyDescent="0.35">
      <c r="A6127" s="1" t="s">
        <v>19348</v>
      </c>
      <c r="B6127" s="1" t="s">
        <v>18287</v>
      </c>
      <c r="C6127" s="1" t="s">
        <v>41</v>
      </c>
      <c r="D6127">
        <v>34</v>
      </c>
      <c r="E6127" s="1" t="s">
        <v>57</v>
      </c>
      <c r="F6127" s="1" t="s">
        <v>58</v>
      </c>
      <c r="G6127" s="1" t="s">
        <v>98</v>
      </c>
      <c r="H6127" s="1" t="s">
        <v>79</v>
      </c>
      <c r="I6127" s="1" t="s">
        <v>125</v>
      </c>
      <c r="J6127" s="1" t="s">
        <v>47</v>
      </c>
      <c r="K6127" s="1" t="s">
        <v>48</v>
      </c>
      <c r="L6127" s="1" t="s">
        <v>48</v>
      </c>
      <c r="M6127" s="1" t="s">
        <v>48</v>
      </c>
      <c r="N6127" s="1" t="s">
        <v>48</v>
      </c>
      <c r="O6127" s="1" t="s">
        <v>48</v>
      </c>
      <c r="P6127" s="1" t="s">
        <v>48</v>
      </c>
      <c r="Q6127" s="1" t="s">
        <v>48</v>
      </c>
      <c r="R6127" s="1" t="s">
        <v>49</v>
      </c>
      <c r="S6127" s="1" t="s">
        <v>48</v>
      </c>
      <c r="T6127" s="1" t="s">
        <v>48</v>
      </c>
      <c r="U6127" s="1" t="s">
        <v>48</v>
      </c>
      <c r="V6127" s="1" t="s">
        <v>48</v>
      </c>
      <c r="W6127" s="1" t="s">
        <v>48</v>
      </c>
      <c r="X6127" s="1" t="s">
        <v>62</v>
      </c>
      <c r="AC6127" s="1" t="s">
        <v>5712</v>
      </c>
      <c r="AD6127" s="1" t="s">
        <v>5712</v>
      </c>
      <c r="AK6127" s="1" t="s">
        <v>77</v>
      </c>
      <c r="AN6127" s="1" t="s">
        <v>5712</v>
      </c>
      <c r="AP6127" s="1" t="s">
        <v>5712</v>
      </c>
      <c r="AR6127" s="1" t="s">
        <v>5712</v>
      </c>
      <c r="AT6127" s="1" t="s">
        <v>5712</v>
      </c>
      <c r="AV6127" s="1" t="s">
        <v>2755</v>
      </c>
    </row>
    <row r="6128" spans="1:48" x14ac:dyDescent="0.35">
      <c r="A6128" s="1" t="s">
        <v>19349</v>
      </c>
      <c r="B6128" s="1" t="s">
        <v>18287</v>
      </c>
      <c r="C6128" s="1" t="s">
        <v>71</v>
      </c>
      <c r="D6128">
        <v>67</v>
      </c>
      <c r="E6128" s="1" t="s">
        <v>65</v>
      </c>
      <c r="F6128" s="1" t="s">
        <v>66</v>
      </c>
      <c r="G6128" s="1" t="s">
        <v>73</v>
      </c>
      <c r="H6128" s="1" t="s">
        <v>67</v>
      </c>
      <c r="I6128" s="1" t="s">
        <v>74</v>
      </c>
      <c r="J6128" s="1" t="s">
        <v>47</v>
      </c>
      <c r="K6128" s="1" t="s">
        <v>48</v>
      </c>
      <c r="L6128" s="1" t="s">
        <v>49</v>
      </c>
      <c r="M6128" s="1" t="s">
        <v>48</v>
      </c>
      <c r="N6128" s="1" t="s">
        <v>48</v>
      </c>
      <c r="O6128" s="1" t="s">
        <v>48</v>
      </c>
      <c r="P6128" s="1" t="s">
        <v>48</v>
      </c>
      <c r="Q6128" s="1" t="s">
        <v>48</v>
      </c>
      <c r="R6128" s="1" t="s">
        <v>48</v>
      </c>
      <c r="S6128" s="1" t="s">
        <v>48</v>
      </c>
      <c r="T6128" s="1" t="s">
        <v>48</v>
      </c>
      <c r="U6128" s="1" t="s">
        <v>48</v>
      </c>
      <c r="V6128" s="1" t="s">
        <v>48</v>
      </c>
      <c r="W6128" s="1" t="s">
        <v>48</v>
      </c>
      <c r="X6128" s="1" t="s">
        <v>62</v>
      </c>
      <c r="Z6128" s="1" t="s">
        <v>2756</v>
      </c>
      <c r="AA6128" s="1" t="s">
        <v>2756</v>
      </c>
      <c r="AC6128" s="1" t="s">
        <v>53</v>
      </c>
      <c r="AD6128" s="1" t="s">
        <v>5712</v>
      </c>
      <c r="AK6128" s="1" t="s">
        <v>77</v>
      </c>
      <c r="AN6128" s="1" t="s">
        <v>5712</v>
      </c>
      <c r="AP6128" s="1" t="s">
        <v>5712</v>
      </c>
      <c r="AR6128" s="1" t="s">
        <v>5712</v>
      </c>
      <c r="AT6128" s="1" t="s">
        <v>5712</v>
      </c>
      <c r="AV6128" s="1" t="s">
        <v>2757</v>
      </c>
    </row>
    <row r="6129" spans="1:50" x14ac:dyDescent="0.35">
      <c r="A6129" s="1" t="s">
        <v>19350</v>
      </c>
      <c r="B6129" s="1" t="s">
        <v>18287</v>
      </c>
      <c r="C6129" s="1" t="s">
        <v>71</v>
      </c>
      <c r="D6129">
        <v>39</v>
      </c>
      <c r="E6129" s="1" t="s">
        <v>42</v>
      </c>
      <c r="F6129" s="1" t="s">
        <v>107</v>
      </c>
      <c r="G6129" s="1" t="s">
        <v>98</v>
      </c>
      <c r="H6129" s="1" t="s">
        <v>144</v>
      </c>
      <c r="I6129" s="1" t="s">
        <v>68</v>
      </c>
      <c r="J6129" s="1" t="s">
        <v>80</v>
      </c>
      <c r="K6129" s="1" t="s">
        <v>48</v>
      </c>
      <c r="L6129" s="1" t="s">
        <v>48</v>
      </c>
      <c r="M6129" s="1" t="s">
        <v>48</v>
      </c>
      <c r="N6129" s="1" t="s">
        <v>48</v>
      </c>
      <c r="O6129" s="1" t="s">
        <v>48</v>
      </c>
      <c r="P6129" s="1" t="s">
        <v>48</v>
      </c>
      <c r="Q6129" s="1" t="s">
        <v>48</v>
      </c>
      <c r="R6129" s="1" t="s">
        <v>48</v>
      </c>
      <c r="S6129" s="1" t="s">
        <v>48</v>
      </c>
      <c r="T6129" s="1" t="s">
        <v>48</v>
      </c>
      <c r="U6129" s="1" t="s">
        <v>48</v>
      </c>
      <c r="V6129" s="1" t="s">
        <v>48</v>
      </c>
      <c r="W6129" s="1" t="s">
        <v>49</v>
      </c>
      <c r="X6129" s="1" t="s">
        <v>62</v>
      </c>
      <c r="AC6129" s="1" t="s">
        <v>5712</v>
      </c>
      <c r="AD6129" s="1" t="s">
        <v>5712</v>
      </c>
      <c r="AK6129" s="1" t="s">
        <v>77</v>
      </c>
      <c r="AN6129" s="1" t="s">
        <v>5712</v>
      </c>
      <c r="AP6129" s="1" t="s">
        <v>5712</v>
      </c>
      <c r="AR6129" s="1" t="s">
        <v>5712</v>
      </c>
      <c r="AT6129" s="1" t="s">
        <v>5712</v>
      </c>
      <c r="AV6129" s="1" t="s">
        <v>2758</v>
      </c>
    </row>
    <row r="6130" spans="1:50" x14ac:dyDescent="0.35">
      <c r="A6130" s="1" t="s">
        <v>19351</v>
      </c>
      <c r="B6130" s="1" t="s">
        <v>18287</v>
      </c>
      <c r="C6130" s="1" t="s">
        <v>71</v>
      </c>
      <c r="D6130">
        <v>28</v>
      </c>
      <c r="E6130" s="1" t="s">
        <v>57</v>
      </c>
      <c r="F6130" s="1" t="s">
        <v>58</v>
      </c>
      <c r="G6130" s="1" t="s">
        <v>98</v>
      </c>
      <c r="H6130" s="1" t="s">
        <v>45</v>
      </c>
      <c r="I6130" s="1" t="s">
        <v>61</v>
      </c>
      <c r="J6130" s="1" t="s">
        <v>80</v>
      </c>
      <c r="K6130" s="1" t="s">
        <v>48</v>
      </c>
      <c r="L6130" s="1" t="s">
        <v>48</v>
      </c>
      <c r="M6130" s="1" t="s">
        <v>48</v>
      </c>
      <c r="N6130" s="1" t="s">
        <v>48</v>
      </c>
      <c r="O6130" s="1" t="s">
        <v>48</v>
      </c>
      <c r="P6130" s="1" t="s">
        <v>48</v>
      </c>
      <c r="Q6130" s="1" t="s">
        <v>48</v>
      </c>
      <c r="R6130" s="1" t="s">
        <v>48</v>
      </c>
      <c r="S6130" s="1" t="s">
        <v>48</v>
      </c>
      <c r="T6130" s="1" t="s">
        <v>48</v>
      </c>
      <c r="U6130" s="1" t="s">
        <v>48</v>
      </c>
      <c r="V6130" s="1" t="s">
        <v>49</v>
      </c>
      <c r="W6130" s="1" t="s">
        <v>48</v>
      </c>
      <c r="X6130" s="1" t="s">
        <v>51</v>
      </c>
      <c r="Y6130" s="1" t="s">
        <v>2759</v>
      </c>
      <c r="AC6130" s="1" t="s">
        <v>5712</v>
      </c>
      <c r="AD6130" s="1" t="s">
        <v>5712</v>
      </c>
      <c r="AK6130" s="1" t="s">
        <v>77</v>
      </c>
      <c r="AN6130" s="1" t="s">
        <v>5712</v>
      </c>
      <c r="AP6130" s="1" t="s">
        <v>5712</v>
      </c>
      <c r="AR6130" s="1" t="s">
        <v>5712</v>
      </c>
      <c r="AT6130" s="1" t="s">
        <v>5712</v>
      </c>
      <c r="AV6130" s="1" t="s">
        <v>2760</v>
      </c>
    </row>
    <row r="6131" spans="1:50" x14ac:dyDescent="0.35">
      <c r="A6131" s="1" t="s">
        <v>19352</v>
      </c>
      <c r="B6131" s="1" t="s">
        <v>18287</v>
      </c>
      <c r="C6131" s="1" t="s">
        <v>71</v>
      </c>
      <c r="D6131">
        <v>43</v>
      </c>
      <c r="E6131" s="1" t="s">
        <v>42</v>
      </c>
      <c r="F6131" s="1" t="s">
        <v>43</v>
      </c>
      <c r="G6131" s="1" t="s">
        <v>44</v>
      </c>
      <c r="H6131" s="1" t="s">
        <v>45</v>
      </c>
      <c r="I6131" s="1" t="s">
        <v>74</v>
      </c>
      <c r="J6131" s="1" t="s">
        <v>80</v>
      </c>
      <c r="K6131" s="1" t="s">
        <v>48</v>
      </c>
      <c r="L6131" s="1" t="s">
        <v>48</v>
      </c>
      <c r="M6131" s="1" t="s">
        <v>48</v>
      </c>
      <c r="N6131" s="1" t="s">
        <v>48</v>
      </c>
      <c r="O6131" s="1" t="s">
        <v>48</v>
      </c>
      <c r="P6131" s="1" t="s">
        <v>48</v>
      </c>
      <c r="Q6131" s="1" t="s">
        <v>48</v>
      </c>
      <c r="R6131" s="1" t="s">
        <v>48</v>
      </c>
      <c r="S6131" s="1" t="s">
        <v>48</v>
      </c>
      <c r="T6131" s="1" t="s">
        <v>48</v>
      </c>
      <c r="U6131" s="1" t="s">
        <v>49</v>
      </c>
      <c r="V6131" s="1" t="s">
        <v>48</v>
      </c>
      <c r="W6131" s="1" t="s">
        <v>48</v>
      </c>
      <c r="X6131" s="1" t="s">
        <v>62</v>
      </c>
      <c r="AC6131" s="1" t="s">
        <v>5712</v>
      </c>
      <c r="AD6131" s="1" t="s">
        <v>5712</v>
      </c>
      <c r="AK6131" s="1" t="s">
        <v>63</v>
      </c>
      <c r="AN6131" s="1" t="s">
        <v>5712</v>
      </c>
      <c r="AP6131" s="1" t="s">
        <v>131</v>
      </c>
      <c r="AQ6131" s="1" t="s">
        <v>2761</v>
      </c>
      <c r="AR6131" s="1" t="s">
        <v>87</v>
      </c>
      <c r="AS6131" s="1" t="s">
        <v>2762</v>
      </c>
      <c r="AT6131" s="1" t="s">
        <v>5712</v>
      </c>
      <c r="AV6131" s="1" t="s">
        <v>866</v>
      </c>
    </row>
    <row r="6132" spans="1:50" x14ac:dyDescent="0.35">
      <c r="A6132" s="1" t="s">
        <v>19353</v>
      </c>
      <c r="B6132" s="1" t="s">
        <v>18287</v>
      </c>
      <c r="C6132" s="1" t="s">
        <v>71</v>
      </c>
      <c r="D6132">
        <v>72</v>
      </c>
      <c r="E6132" s="1" t="s">
        <v>65</v>
      </c>
      <c r="F6132" s="1" t="s">
        <v>66</v>
      </c>
      <c r="G6132" s="1" t="s">
        <v>59</v>
      </c>
      <c r="H6132" s="1" t="s">
        <v>67</v>
      </c>
      <c r="I6132" s="1" t="s">
        <v>68</v>
      </c>
      <c r="J6132" s="1" t="s">
        <v>47</v>
      </c>
      <c r="K6132" s="1" t="s">
        <v>48</v>
      </c>
      <c r="L6132" s="1" t="s">
        <v>48</v>
      </c>
      <c r="M6132" s="1" t="s">
        <v>48</v>
      </c>
      <c r="N6132" s="1" t="s">
        <v>48</v>
      </c>
      <c r="O6132" s="1" t="s">
        <v>48</v>
      </c>
      <c r="P6132" s="1" t="s">
        <v>48</v>
      </c>
      <c r="Q6132" s="1" t="s">
        <v>48</v>
      </c>
      <c r="R6132" s="1" t="s">
        <v>49</v>
      </c>
      <c r="S6132" s="1" t="s">
        <v>48</v>
      </c>
      <c r="T6132" s="1" t="s">
        <v>48</v>
      </c>
      <c r="U6132" s="1" t="s">
        <v>48</v>
      </c>
      <c r="V6132" s="1" t="s">
        <v>48</v>
      </c>
      <c r="W6132" s="1" t="s">
        <v>48</v>
      </c>
      <c r="X6132" s="1" t="s">
        <v>145</v>
      </c>
      <c r="Y6132" s="1" t="s">
        <v>2763</v>
      </c>
      <c r="Z6132" s="1" t="s">
        <v>2764</v>
      </c>
      <c r="AA6132" s="1" t="s">
        <v>2764</v>
      </c>
      <c r="AC6132" s="1" t="s">
        <v>129</v>
      </c>
      <c r="AD6132" s="1" t="s">
        <v>5712</v>
      </c>
      <c r="AK6132" s="1" t="s">
        <v>77</v>
      </c>
      <c r="AN6132" s="1" t="s">
        <v>81</v>
      </c>
      <c r="AP6132" s="1" t="s">
        <v>5712</v>
      </c>
      <c r="AR6132" s="1" t="s">
        <v>5712</v>
      </c>
      <c r="AT6132" s="1" t="s">
        <v>82</v>
      </c>
      <c r="AU6132" s="1" t="s">
        <v>2765</v>
      </c>
      <c r="AV6132" s="1" t="s">
        <v>2766</v>
      </c>
      <c r="AX6132" s="1" t="s">
        <v>2767</v>
      </c>
    </row>
    <row r="6133" spans="1:50" x14ac:dyDescent="0.35">
      <c r="A6133" s="1" t="s">
        <v>19354</v>
      </c>
      <c r="B6133" s="1" t="s">
        <v>18287</v>
      </c>
      <c r="C6133" s="1" t="s">
        <v>41</v>
      </c>
      <c r="D6133">
        <v>48</v>
      </c>
      <c r="E6133" s="1" t="s">
        <v>42</v>
      </c>
      <c r="F6133" s="1" t="s">
        <v>72</v>
      </c>
      <c r="G6133" s="1" t="s">
        <v>73</v>
      </c>
      <c r="H6133" s="1" t="s">
        <v>109</v>
      </c>
      <c r="I6133" s="1" t="s">
        <v>61</v>
      </c>
      <c r="J6133" s="1" t="s">
        <v>47</v>
      </c>
      <c r="K6133" s="1" t="s">
        <v>48</v>
      </c>
      <c r="L6133" s="1" t="s">
        <v>48</v>
      </c>
      <c r="M6133" s="1" t="s">
        <v>48</v>
      </c>
      <c r="N6133" s="1" t="s">
        <v>49</v>
      </c>
      <c r="O6133" s="1" t="s">
        <v>48</v>
      </c>
      <c r="P6133" s="1" t="s">
        <v>48</v>
      </c>
      <c r="Q6133" s="1" t="s">
        <v>48</v>
      </c>
      <c r="R6133" s="1" t="s">
        <v>48</v>
      </c>
      <c r="S6133" s="1" t="s">
        <v>48</v>
      </c>
      <c r="T6133" s="1" t="s">
        <v>48</v>
      </c>
      <c r="U6133" s="1" t="s">
        <v>48</v>
      </c>
      <c r="V6133" s="1" t="s">
        <v>48</v>
      </c>
      <c r="W6133" s="1" t="s">
        <v>48</v>
      </c>
      <c r="X6133" s="1" t="s">
        <v>62</v>
      </c>
      <c r="AC6133" s="1" t="s">
        <v>5712</v>
      </c>
      <c r="AD6133" s="1" t="s">
        <v>5712</v>
      </c>
      <c r="AK6133" s="1" t="s">
        <v>55</v>
      </c>
      <c r="AN6133" s="1" t="s">
        <v>5712</v>
      </c>
      <c r="AP6133" s="1" t="s">
        <v>5712</v>
      </c>
      <c r="AR6133" s="1" t="s">
        <v>5712</v>
      </c>
      <c r="AT6133" s="1" t="s">
        <v>5712</v>
      </c>
      <c r="AV6133" s="1" t="s">
        <v>2768</v>
      </c>
    </row>
    <row r="6134" spans="1:50" x14ac:dyDescent="0.35">
      <c r="A6134" s="1" t="s">
        <v>19355</v>
      </c>
      <c r="B6134" s="1" t="s">
        <v>18287</v>
      </c>
      <c r="C6134" s="1" t="s">
        <v>71</v>
      </c>
      <c r="D6134">
        <v>31</v>
      </c>
      <c r="E6134" s="1" t="s">
        <v>57</v>
      </c>
      <c r="F6134" s="1" t="s">
        <v>58</v>
      </c>
      <c r="G6134" s="1" t="s">
        <v>85</v>
      </c>
      <c r="H6134" s="1" t="s">
        <v>79</v>
      </c>
      <c r="I6134" s="1" t="s">
        <v>125</v>
      </c>
      <c r="J6134" s="1" t="s">
        <v>80</v>
      </c>
      <c r="K6134" s="1" t="s">
        <v>48</v>
      </c>
      <c r="L6134" s="1" t="s">
        <v>48</v>
      </c>
      <c r="M6134" s="1" t="s">
        <v>48</v>
      </c>
      <c r="N6134" s="1" t="s">
        <v>48</v>
      </c>
      <c r="O6134" s="1" t="s">
        <v>48</v>
      </c>
      <c r="P6134" s="1" t="s">
        <v>48</v>
      </c>
      <c r="Q6134" s="1" t="s">
        <v>48</v>
      </c>
      <c r="R6134" s="1" t="s">
        <v>48</v>
      </c>
      <c r="S6134" s="1" t="s">
        <v>48</v>
      </c>
      <c r="T6134" s="1" t="s">
        <v>49</v>
      </c>
      <c r="U6134" s="1" t="s">
        <v>48</v>
      </c>
      <c r="V6134" s="1" t="s">
        <v>48</v>
      </c>
      <c r="W6134" s="1" t="s">
        <v>48</v>
      </c>
      <c r="X6134" s="1" t="s">
        <v>62</v>
      </c>
      <c r="AC6134" s="1" t="s">
        <v>5712</v>
      </c>
      <c r="AD6134" s="1" t="s">
        <v>5712</v>
      </c>
      <c r="AK6134" s="1" t="s">
        <v>55</v>
      </c>
      <c r="AN6134" s="1" t="s">
        <v>5712</v>
      </c>
      <c r="AP6134" s="1" t="s">
        <v>5712</v>
      </c>
      <c r="AR6134" s="1" t="s">
        <v>5712</v>
      </c>
      <c r="AT6134" s="1" t="s">
        <v>5712</v>
      </c>
      <c r="AV6134" s="1" t="s">
        <v>2769</v>
      </c>
    </row>
    <row r="6135" spans="1:50" x14ac:dyDescent="0.35">
      <c r="A6135" s="1" t="s">
        <v>19356</v>
      </c>
      <c r="B6135" s="1" t="s">
        <v>18287</v>
      </c>
      <c r="C6135" s="1" t="s">
        <v>71</v>
      </c>
      <c r="D6135">
        <v>44</v>
      </c>
      <c r="E6135" s="1" t="s">
        <v>42</v>
      </c>
      <c r="F6135" s="1" t="s">
        <v>107</v>
      </c>
      <c r="G6135" s="1" t="s">
        <v>85</v>
      </c>
      <c r="H6135" s="1" t="s">
        <v>45</v>
      </c>
      <c r="I6135" s="1" t="s">
        <v>46</v>
      </c>
      <c r="J6135" s="1" t="s">
        <v>80</v>
      </c>
      <c r="K6135" s="1" t="s">
        <v>48</v>
      </c>
      <c r="L6135" s="1" t="s">
        <v>48</v>
      </c>
      <c r="M6135" s="1" t="s">
        <v>48</v>
      </c>
      <c r="N6135" s="1" t="s">
        <v>48</v>
      </c>
      <c r="O6135" s="1" t="s">
        <v>48</v>
      </c>
      <c r="P6135" s="1" t="s">
        <v>48</v>
      </c>
      <c r="Q6135" s="1" t="s">
        <v>48</v>
      </c>
      <c r="R6135" s="1" t="s">
        <v>48</v>
      </c>
      <c r="S6135" s="1" t="s">
        <v>48</v>
      </c>
      <c r="T6135" s="1" t="s">
        <v>48</v>
      </c>
      <c r="U6135" s="1" t="s">
        <v>48</v>
      </c>
      <c r="V6135" s="1" t="s">
        <v>48</v>
      </c>
      <c r="W6135" s="1" t="s">
        <v>49</v>
      </c>
      <c r="X6135" s="1" t="s">
        <v>116</v>
      </c>
      <c r="Y6135" s="1" t="s">
        <v>2770</v>
      </c>
      <c r="AC6135" s="1" t="s">
        <v>5712</v>
      </c>
      <c r="AD6135" s="1" t="s">
        <v>5712</v>
      </c>
      <c r="AK6135" s="1" t="s">
        <v>77</v>
      </c>
      <c r="AN6135" s="1" t="s">
        <v>5712</v>
      </c>
      <c r="AP6135" s="1" t="s">
        <v>5712</v>
      </c>
      <c r="AR6135" s="1" t="s">
        <v>5712</v>
      </c>
      <c r="AT6135" s="1" t="s">
        <v>5712</v>
      </c>
      <c r="AV6135" s="1" t="s">
        <v>2771</v>
      </c>
    </row>
    <row r="6136" spans="1:50" x14ac:dyDescent="0.35">
      <c r="A6136" s="1" t="s">
        <v>19357</v>
      </c>
      <c r="B6136" s="1" t="s">
        <v>18287</v>
      </c>
      <c r="C6136" s="1" t="s">
        <v>71</v>
      </c>
      <c r="D6136">
        <v>63</v>
      </c>
      <c r="E6136" s="1" t="s">
        <v>65</v>
      </c>
      <c r="F6136" s="1" t="s">
        <v>72</v>
      </c>
      <c r="G6136" s="1" t="s">
        <v>44</v>
      </c>
      <c r="H6136" s="1" t="s">
        <v>144</v>
      </c>
      <c r="I6136" s="1" t="s">
        <v>90</v>
      </c>
      <c r="J6136" s="1" t="s">
        <v>80</v>
      </c>
      <c r="K6136" s="1" t="s">
        <v>48</v>
      </c>
      <c r="L6136" s="1" t="s">
        <v>48</v>
      </c>
      <c r="M6136" s="1" t="s">
        <v>48</v>
      </c>
      <c r="N6136" s="1" t="s">
        <v>48</v>
      </c>
      <c r="O6136" s="1" t="s">
        <v>48</v>
      </c>
      <c r="P6136" s="1" t="s">
        <v>48</v>
      </c>
      <c r="Q6136" s="1" t="s">
        <v>48</v>
      </c>
      <c r="R6136" s="1" t="s">
        <v>48</v>
      </c>
      <c r="S6136" s="1" t="s">
        <v>48</v>
      </c>
      <c r="T6136" s="1" t="s">
        <v>49</v>
      </c>
      <c r="U6136" s="1" t="s">
        <v>48</v>
      </c>
      <c r="V6136" s="1" t="s">
        <v>48</v>
      </c>
      <c r="W6136" s="1" t="s">
        <v>48</v>
      </c>
      <c r="X6136" s="1" t="s">
        <v>116</v>
      </c>
      <c r="Y6136" s="1" t="s">
        <v>2772</v>
      </c>
      <c r="Z6136" s="1" t="s">
        <v>2773</v>
      </c>
      <c r="AA6136" s="1" t="s">
        <v>2773</v>
      </c>
      <c r="AC6136" s="1" t="s">
        <v>103</v>
      </c>
      <c r="AD6136" s="1" t="s">
        <v>5712</v>
      </c>
      <c r="AK6136" s="1" t="s">
        <v>55</v>
      </c>
      <c r="AN6136" s="1" t="s">
        <v>5712</v>
      </c>
      <c r="AP6136" s="1" t="s">
        <v>5712</v>
      </c>
      <c r="AR6136" s="1" t="s">
        <v>5712</v>
      </c>
      <c r="AT6136" s="1" t="s">
        <v>5712</v>
      </c>
      <c r="AV6136" s="1" t="s">
        <v>2774</v>
      </c>
    </row>
    <row r="6137" spans="1:50" x14ac:dyDescent="0.35">
      <c r="A6137" s="1" t="s">
        <v>19358</v>
      </c>
      <c r="B6137" s="1" t="s">
        <v>18287</v>
      </c>
      <c r="C6137" s="1" t="s">
        <v>41</v>
      </c>
      <c r="D6137">
        <v>70</v>
      </c>
      <c r="E6137" s="1" t="s">
        <v>65</v>
      </c>
      <c r="F6137" s="1" t="s">
        <v>43</v>
      </c>
      <c r="G6137" s="1" t="s">
        <v>98</v>
      </c>
      <c r="H6137" s="1" t="s">
        <v>67</v>
      </c>
      <c r="I6137" s="1" t="s">
        <v>110</v>
      </c>
      <c r="J6137" s="1" t="s">
        <v>47</v>
      </c>
      <c r="K6137" s="1" t="s">
        <v>48</v>
      </c>
      <c r="L6137" s="1" t="s">
        <v>48</v>
      </c>
      <c r="M6137" s="1" t="s">
        <v>48</v>
      </c>
      <c r="N6137" s="1" t="s">
        <v>48</v>
      </c>
      <c r="O6137" s="1" t="s">
        <v>48</v>
      </c>
      <c r="P6137" s="1" t="s">
        <v>48</v>
      </c>
      <c r="Q6137" s="1" t="s">
        <v>48</v>
      </c>
      <c r="R6137" s="1" t="s">
        <v>48</v>
      </c>
      <c r="S6137" s="1" t="s">
        <v>49</v>
      </c>
      <c r="T6137" s="1" t="s">
        <v>48</v>
      </c>
      <c r="U6137" s="1" t="s">
        <v>48</v>
      </c>
      <c r="V6137" s="1" t="s">
        <v>48</v>
      </c>
      <c r="W6137" s="1" t="s">
        <v>48</v>
      </c>
      <c r="X6137" s="1" t="s">
        <v>75</v>
      </c>
      <c r="Y6137" s="1" t="s">
        <v>2775</v>
      </c>
      <c r="AC6137" s="1" t="s">
        <v>5712</v>
      </c>
      <c r="AD6137" s="1" t="s">
        <v>5712</v>
      </c>
      <c r="AK6137" s="1" t="s">
        <v>55</v>
      </c>
      <c r="AN6137" s="1" t="s">
        <v>5712</v>
      </c>
      <c r="AP6137" s="1" t="s">
        <v>81</v>
      </c>
      <c r="AR6137" s="1" t="s">
        <v>5712</v>
      </c>
      <c r="AT6137" s="1" t="s">
        <v>87</v>
      </c>
      <c r="AU6137" s="1" t="s">
        <v>2776</v>
      </c>
      <c r="AV6137" s="1" t="s">
        <v>2777</v>
      </c>
    </row>
    <row r="6138" spans="1:50" x14ac:dyDescent="0.35">
      <c r="A6138" s="1" t="s">
        <v>19359</v>
      </c>
      <c r="B6138" s="1" t="s">
        <v>18287</v>
      </c>
      <c r="C6138" s="1" t="s">
        <v>71</v>
      </c>
      <c r="D6138">
        <v>35</v>
      </c>
      <c r="E6138" s="1" t="s">
        <v>42</v>
      </c>
      <c r="F6138" s="1" t="s">
        <v>43</v>
      </c>
      <c r="G6138" s="1" t="s">
        <v>98</v>
      </c>
      <c r="H6138" s="1" t="s">
        <v>60</v>
      </c>
      <c r="I6138" s="1" t="s">
        <v>99</v>
      </c>
      <c r="J6138" s="1" t="s">
        <v>80</v>
      </c>
      <c r="K6138" s="1" t="s">
        <v>48</v>
      </c>
      <c r="L6138" s="1" t="s">
        <v>48</v>
      </c>
      <c r="M6138" s="1" t="s">
        <v>48</v>
      </c>
      <c r="N6138" s="1" t="s">
        <v>48</v>
      </c>
      <c r="O6138" s="1" t="s">
        <v>48</v>
      </c>
      <c r="P6138" s="1" t="s">
        <v>48</v>
      </c>
      <c r="Q6138" s="1" t="s">
        <v>48</v>
      </c>
      <c r="R6138" s="1" t="s">
        <v>48</v>
      </c>
      <c r="S6138" s="1" t="s">
        <v>48</v>
      </c>
      <c r="T6138" s="1" t="s">
        <v>48</v>
      </c>
      <c r="U6138" s="1" t="s">
        <v>49</v>
      </c>
      <c r="V6138" s="1" t="s">
        <v>48</v>
      </c>
      <c r="W6138" s="1" t="s">
        <v>48</v>
      </c>
      <c r="X6138" s="1" t="s">
        <v>62</v>
      </c>
      <c r="AC6138" s="1" t="s">
        <v>5712</v>
      </c>
      <c r="AD6138" s="1" t="s">
        <v>5712</v>
      </c>
      <c r="AK6138" s="1" t="s">
        <v>63</v>
      </c>
      <c r="AN6138" s="1" t="s">
        <v>5712</v>
      </c>
      <c r="AP6138" s="1" t="s">
        <v>5712</v>
      </c>
      <c r="AR6138" s="1" t="s">
        <v>5712</v>
      </c>
      <c r="AT6138" s="1" t="s">
        <v>5712</v>
      </c>
      <c r="AV6138" s="1" t="s">
        <v>2778</v>
      </c>
    </row>
    <row r="6139" spans="1:50" x14ac:dyDescent="0.35">
      <c r="A6139" s="1" t="s">
        <v>19360</v>
      </c>
      <c r="B6139" s="1" t="s">
        <v>18287</v>
      </c>
      <c r="C6139" s="1" t="s">
        <v>71</v>
      </c>
      <c r="D6139">
        <v>38</v>
      </c>
      <c r="E6139" s="1" t="s">
        <v>42</v>
      </c>
      <c r="F6139" s="1" t="s">
        <v>107</v>
      </c>
      <c r="G6139" s="1" t="s">
        <v>85</v>
      </c>
      <c r="H6139" s="1" t="s">
        <v>45</v>
      </c>
      <c r="I6139" s="1" t="s">
        <v>74</v>
      </c>
      <c r="J6139" s="1" t="s">
        <v>47</v>
      </c>
      <c r="K6139" s="1" t="s">
        <v>48</v>
      </c>
      <c r="L6139" s="1" t="s">
        <v>48</v>
      </c>
      <c r="M6139" s="1" t="s">
        <v>49</v>
      </c>
      <c r="N6139" s="1" t="s">
        <v>48</v>
      </c>
      <c r="O6139" s="1" t="s">
        <v>48</v>
      </c>
      <c r="P6139" s="1" t="s">
        <v>48</v>
      </c>
      <c r="Q6139" s="1" t="s">
        <v>48</v>
      </c>
      <c r="R6139" s="1" t="s">
        <v>48</v>
      </c>
      <c r="S6139" s="1" t="s">
        <v>48</v>
      </c>
      <c r="T6139" s="1" t="s">
        <v>48</v>
      </c>
      <c r="U6139" s="1" t="s">
        <v>48</v>
      </c>
      <c r="V6139" s="1" t="s">
        <v>48</v>
      </c>
      <c r="W6139" s="1" t="s">
        <v>48</v>
      </c>
      <c r="X6139" s="1" t="s">
        <v>62</v>
      </c>
      <c r="AC6139" s="1" t="s">
        <v>5712</v>
      </c>
      <c r="AD6139" s="1" t="s">
        <v>5712</v>
      </c>
      <c r="AK6139" s="1" t="s">
        <v>63</v>
      </c>
      <c r="AN6139" s="1" t="s">
        <v>5712</v>
      </c>
      <c r="AP6139" s="1" t="s">
        <v>5712</v>
      </c>
      <c r="AR6139" s="1" t="s">
        <v>5712</v>
      </c>
      <c r="AT6139" s="1" t="s">
        <v>5712</v>
      </c>
      <c r="AV6139" s="1" t="s">
        <v>2779</v>
      </c>
    </row>
    <row r="6140" spans="1:50" x14ac:dyDescent="0.35">
      <c r="A6140" s="1" t="s">
        <v>19361</v>
      </c>
      <c r="B6140" s="1" t="s">
        <v>18287</v>
      </c>
      <c r="C6140" s="1" t="s">
        <v>71</v>
      </c>
      <c r="D6140">
        <v>36</v>
      </c>
      <c r="E6140" s="1" t="s">
        <v>42</v>
      </c>
      <c r="F6140" s="1" t="s">
        <v>107</v>
      </c>
      <c r="G6140" s="1" t="s">
        <v>85</v>
      </c>
      <c r="H6140" s="1" t="s">
        <v>45</v>
      </c>
      <c r="I6140" s="1" t="s">
        <v>74</v>
      </c>
      <c r="J6140" s="1" t="s">
        <v>80</v>
      </c>
      <c r="K6140" s="1" t="s">
        <v>48</v>
      </c>
      <c r="L6140" s="1" t="s">
        <v>48</v>
      </c>
      <c r="M6140" s="1" t="s">
        <v>48</v>
      </c>
      <c r="N6140" s="1" t="s">
        <v>48</v>
      </c>
      <c r="O6140" s="1" t="s">
        <v>48</v>
      </c>
      <c r="P6140" s="1" t="s">
        <v>48</v>
      </c>
      <c r="Q6140" s="1" t="s">
        <v>48</v>
      </c>
      <c r="R6140" s="1" t="s">
        <v>48</v>
      </c>
      <c r="S6140" s="1" t="s">
        <v>48</v>
      </c>
      <c r="T6140" s="1" t="s">
        <v>49</v>
      </c>
      <c r="U6140" s="1" t="s">
        <v>48</v>
      </c>
      <c r="V6140" s="1" t="s">
        <v>48</v>
      </c>
      <c r="W6140" s="1" t="s">
        <v>48</v>
      </c>
      <c r="X6140" s="1" t="s">
        <v>145</v>
      </c>
      <c r="Y6140" s="1" t="s">
        <v>2780</v>
      </c>
      <c r="Z6140" s="1" t="s">
        <v>2781</v>
      </c>
      <c r="AA6140" s="1" t="s">
        <v>2781</v>
      </c>
      <c r="AC6140" s="1" t="s">
        <v>120</v>
      </c>
      <c r="AD6140" s="1" t="s">
        <v>5712</v>
      </c>
      <c r="AK6140" s="1" t="s">
        <v>63</v>
      </c>
      <c r="AN6140" s="1" t="s">
        <v>81</v>
      </c>
      <c r="AP6140" s="1" t="s">
        <v>5712</v>
      </c>
      <c r="AR6140" s="1" t="s">
        <v>5712</v>
      </c>
      <c r="AT6140" s="1" t="s">
        <v>82</v>
      </c>
      <c r="AU6140" s="1" t="s">
        <v>705</v>
      </c>
      <c r="AV6140" s="1" t="s">
        <v>2782</v>
      </c>
    </row>
    <row r="6141" spans="1:50" x14ac:dyDescent="0.35">
      <c r="A6141" s="1" t="s">
        <v>19362</v>
      </c>
      <c r="B6141" s="1" t="s">
        <v>18287</v>
      </c>
      <c r="C6141" s="1" t="s">
        <v>71</v>
      </c>
      <c r="D6141">
        <v>77</v>
      </c>
      <c r="E6141" s="1" t="s">
        <v>65</v>
      </c>
      <c r="F6141" s="1" t="s">
        <v>66</v>
      </c>
      <c r="G6141" s="1" t="s">
        <v>44</v>
      </c>
      <c r="H6141" s="1" t="s">
        <v>67</v>
      </c>
      <c r="I6141" s="1" t="s">
        <v>110</v>
      </c>
      <c r="J6141" s="1" t="s">
        <v>80</v>
      </c>
      <c r="K6141" s="1" t="s">
        <v>48</v>
      </c>
      <c r="L6141" s="1" t="s">
        <v>48</v>
      </c>
      <c r="M6141" s="1" t="s">
        <v>48</v>
      </c>
      <c r="N6141" s="1" t="s">
        <v>48</v>
      </c>
      <c r="O6141" s="1" t="s">
        <v>48</v>
      </c>
      <c r="P6141" s="1" t="s">
        <v>48</v>
      </c>
      <c r="Q6141" s="1" t="s">
        <v>48</v>
      </c>
      <c r="R6141" s="1" t="s">
        <v>48</v>
      </c>
      <c r="S6141" s="1" t="s">
        <v>48</v>
      </c>
      <c r="T6141" s="1" t="s">
        <v>48</v>
      </c>
      <c r="U6141" s="1" t="s">
        <v>48</v>
      </c>
      <c r="V6141" s="1" t="s">
        <v>48</v>
      </c>
      <c r="W6141" s="1" t="s">
        <v>49</v>
      </c>
      <c r="X6141" s="1" t="s">
        <v>62</v>
      </c>
      <c r="Z6141" s="1" t="s">
        <v>2783</v>
      </c>
      <c r="AA6141" s="1" t="s">
        <v>2783</v>
      </c>
      <c r="AC6141" s="1" t="s">
        <v>129</v>
      </c>
      <c r="AD6141" s="1" t="s">
        <v>5712</v>
      </c>
      <c r="AK6141" s="1" t="s">
        <v>55</v>
      </c>
      <c r="AN6141" s="1" t="s">
        <v>5712</v>
      </c>
      <c r="AP6141" s="1" t="s">
        <v>5712</v>
      </c>
      <c r="AR6141" s="1" t="s">
        <v>5712</v>
      </c>
      <c r="AT6141" s="1" t="s">
        <v>5712</v>
      </c>
      <c r="AV6141" s="1" t="s">
        <v>2784</v>
      </c>
    </row>
    <row r="6142" spans="1:50" x14ac:dyDescent="0.35">
      <c r="A6142" s="1" t="s">
        <v>19363</v>
      </c>
      <c r="B6142" s="1" t="s">
        <v>18287</v>
      </c>
      <c r="C6142" s="1" t="s">
        <v>71</v>
      </c>
      <c r="D6142">
        <v>34</v>
      </c>
      <c r="E6142" s="1" t="s">
        <v>57</v>
      </c>
      <c r="F6142" s="1" t="s">
        <v>107</v>
      </c>
      <c r="G6142" s="1" t="s">
        <v>44</v>
      </c>
      <c r="H6142" s="1" t="s">
        <v>45</v>
      </c>
      <c r="I6142" s="1" t="s">
        <v>74</v>
      </c>
      <c r="J6142" s="1" t="s">
        <v>80</v>
      </c>
      <c r="K6142" s="1" t="s">
        <v>48</v>
      </c>
      <c r="L6142" s="1" t="s">
        <v>48</v>
      </c>
      <c r="M6142" s="1" t="s">
        <v>48</v>
      </c>
      <c r="N6142" s="1" t="s">
        <v>48</v>
      </c>
      <c r="O6142" s="1" t="s">
        <v>48</v>
      </c>
      <c r="P6142" s="1" t="s">
        <v>48</v>
      </c>
      <c r="Q6142" s="1" t="s">
        <v>48</v>
      </c>
      <c r="R6142" s="1" t="s">
        <v>48</v>
      </c>
      <c r="S6142" s="1" t="s">
        <v>48</v>
      </c>
      <c r="T6142" s="1" t="s">
        <v>48</v>
      </c>
      <c r="U6142" s="1" t="s">
        <v>49</v>
      </c>
      <c r="V6142" s="1" t="s">
        <v>48</v>
      </c>
      <c r="W6142" s="1" t="s">
        <v>48</v>
      </c>
      <c r="X6142" s="1" t="s">
        <v>51</v>
      </c>
      <c r="Y6142" s="1" t="s">
        <v>2785</v>
      </c>
      <c r="AC6142" s="1" t="s">
        <v>5712</v>
      </c>
      <c r="AD6142" s="1" t="s">
        <v>5712</v>
      </c>
      <c r="AK6142" s="1" t="s">
        <v>55</v>
      </c>
      <c r="AN6142" s="1" t="s">
        <v>81</v>
      </c>
      <c r="AP6142" s="1" t="s">
        <v>81</v>
      </c>
      <c r="AR6142" s="1" t="s">
        <v>5712</v>
      </c>
      <c r="AT6142" s="1" t="s">
        <v>87</v>
      </c>
      <c r="AU6142" s="1" t="s">
        <v>2786</v>
      </c>
      <c r="AV6142" s="1" t="s">
        <v>2787</v>
      </c>
    </row>
    <row r="6143" spans="1:50" x14ac:dyDescent="0.35">
      <c r="A6143" s="1" t="s">
        <v>19364</v>
      </c>
      <c r="B6143" s="1" t="s">
        <v>18287</v>
      </c>
      <c r="C6143" s="1" t="s">
        <v>71</v>
      </c>
      <c r="D6143">
        <v>63</v>
      </c>
      <c r="E6143" s="1" t="s">
        <v>65</v>
      </c>
      <c r="F6143" s="1" t="s">
        <v>72</v>
      </c>
      <c r="G6143" s="1" t="s">
        <v>98</v>
      </c>
      <c r="H6143" s="1" t="s">
        <v>144</v>
      </c>
      <c r="I6143" s="1" t="s">
        <v>74</v>
      </c>
      <c r="J6143" s="1" t="s">
        <v>80</v>
      </c>
      <c r="K6143" s="1" t="s">
        <v>48</v>
      </c>
      <c r="L6143" s="1" t="s">
        <v>48</v>
      </c>
      <c r="M6143" s="1" t="s">
        <v>48</v>
      </c>
      <c r="N6143" s="1" t="s">
        <v>48</v>
      </c>
      <c r="O6143" s="1" t="s">
        <v>48</v>
      </c>
      <c r="P6143" s="1" t="s">
        <v>48</v>
      </c>
      <c r="Q6143" s="1" t="s">
        <v>48</v>
      </c>
      <c r="R6143" s="1" t="s">
        <v>48</v>
      </c>
      <c r="S6143" s="1" t="s">
        <v>48</v>
      </c>
      <c r="T6143" s="1" t="s">
        <v>48</v>
      </c>
      <c r="U6143" s="1" t="s">
        <v>48</v>
      </c>
      <c r="V6143" s="1" t="s">
        <v>49</v>
      </c>
      <c r="W6143" s="1" t="s">
        <v>48</v>
      </c>
      <c r="X6143" s="1" t="s">
        <v>145</v>
      </c>
      <c r="Y6143" s="1" t="s">
        <v>2788</v>
      </c>
      <c r="Z6143" s="1" t="s">
        <v>2789</v>
      </c>
      <c r="AA6143" s="1" t="s">
        <v>2789</v>
      </c>
      <c r="AC6143" s="1" t="s">
        <v>103</v>
      </c>
      <c r="AD6143" s="1" t="s">
        <v>5712</v>
      </c>
      <c r="AK6143" s="1" t="s">
        <v>55</v>
      </c>
      <c r="AN6143" s="1" t="s">
        <v>5712</v>
      </c>
      <c r="AP6143" s="1" t="s">
        <v>5712</v>
      </c>
      <c r="AR6143" s="1" t="s">
        <v>5712</v>
      </c>
      <c r="AT6143" s="1" t="s">
        <v>5712</v>
      </c>
      <c r="AV6143" s="1" t="s">
        <v>2790</v>
      </c>
    </row>
    <row r="6144" spans="1:50" x14ac:dyDescent="0.35">
      <c r="A6144" s="1" t="s">
        <v>19365</v>
      </c>
      <c r="B6144" s="1" t="s">
        <v>18287</v>
      </c>
      <c r="C6144" s="1" t="s">
        <v>71</v>
      </c>
      <c r="D6144">
        <v>69</v>
      </c>
      <c r="E6144" s="1" t="s">
        <v>65</v>
      </c>
      <c r="F6144" s="1" t="s">
        <v>66</v>
      </c>
      <c r="G6144" s="1" t="s">
        <v>44</v>
      </c>
      <c r="H6144" s="1" t="s">
        <v>67</v>
      </c>
      <c r="I6144" s="1" t="s">
        <v>110</v>
      </c>
      <c r="J6144" s="1" t="s">
        <v>47</v>
      </c>
      <c r="K6144" s="1" t="s">
        <v>48</v>
      </c>
      <c r="L6144" s="1" t="s">
        <v>48</v>
      </c>
      <c r="M6144" s="1" t="s">
        <v>49</v>
      </c>
      <c r="N6144" s="1" t="s">
        <v>48</v>
      </c>
      <c r="O6144" s="1" t="s">
        <v>48</v>
      </c>
      <c r="P6144" s="1" t="s">
        <v>48</v>
      </c>
      <c r="Q6144" s="1" t="s">
        <v>48</v>
      </c>
      <c r="R6144" s="1" t="s">
        <v>48</v>
      </c>
      <c r="S6144" s="1" t="s">
        <v>48</v>
      </c>
      <c r="T6144" s="1" t="s">
        <v>48</v>
      </c>
      <c r="U6144" s="1" t="s">
        <v>48</v>
      </c>
      <c r="V6144" s="1" t="s">
        <v>48</v>
      </c>
      <c r="W6144" s="1" t="s">
        <v>48</v>
      </c>
      <c r="X6144" s="1" t="s">
        <v>116</v>
      </c>
      <c r="Y6144" s="1" t="s">
        <v>2791</v>
      </c>
      <c r="AC6144" s="1" t="s">
        <v>5712</v>
      </c>
      <c r="AD6144" s="1" t="s">
        <v>5712</v>
      </c>
      <c r="AK6144" s="1" t="s">
        <v>63</v>
      </c>
      <c r="AN6144" s="1" t="s">
        <v>5712</v>
      </c>
      <c r="AP6144" s="1" t="s">
        <v>5712</v>
      </c>
      <c r="AR6144" s="1" t="s">
        <v>5712</v>
      </c>
      <c r="AT6144" s="1" t="s">
        <v>5712</v>
      </c>
      <c r="AV6144" s="1" t="s">
        <v>2792</v>
      </c>
    </row>
    <row r="6145" spans="1:48" x14ac:dyDescent="0.35">
      <c r="A6145" s="1" t="s">
        <v>19366</v>
      </c>
      <c r="B6145" s="1" t="s">
        <v>18287</v>
      </c>
      <c r="C6145" s="1" t="s">
        <v>71</v>
      </c>
      <c r="D6145">
        <v>29</v>
      </c>
      <c r="E6145" s="1" t="s">
        <v>57</v>
      </c>
      <c r="F6145" s="1" t="s">
        <v>107</v>
      </c>
      <c r="G6145" s="1" t="s">
        <v>85</v>
      </c>
      <c r="H6145" s="1" t="s">
        <v>45</v>
      </c>
      <c r="I6145" s="1" t="s">
        <v>99</v>
      </c>
      <c r="J6145" s="1" t="s">
        <v>80</v>
      </c>
      <c r="K6145" s="1" t="s">
        <v>48</v>
      </c>
      <c r="L6145" s="1" t="s">
        <v>48</v>
      </c>
      <c r="M6145" s="1" t="s">
        <v>48</v>
      </c>
      <c r="N6145" s="1" t="s">
        <v>48</v>
      </c>
      <c r="O6145" s="1" t="s">
        <v>48</v>
      </c>
      <c r="P6145" s="1" t="s">
        <v>48</v>
      </c>
      <c r="Q6145" s="1" t="s">
        <v>48</v>
      </c>
      <c r="R6145" s="1" t="s">
        <v>48</v>
      </c>
      <c r="S6145" s="1" t="s">
        <v>48</v>
      </c>
      <c r="T6145" s="1" t="s">
        <v>48</v>
      </c>
      <c r="U6145" s="1" t="s">
        <v>49</v>
      </c>
      <c r="V6145" s="1" t="s">
        <v>48</v>
      </c>
      <c r="W6145" s="1" t="s">
        <v>48</v>
      </c>
      <c r="X6145" s="1" t="s">
        <v>75</v>
      </c>
      <c r="Y6145" s="1" t="s">
        <v>2793</v>
      </c>
      <c r="AC6145" s="1" t="s">
        <v>5712</v>
      </c>
      <c r="AD6145" s="1" t="s">
        <v>5712</v>
      </c>
      <c r="AK6145" s="1" t="s">
        <v>63</v>
      </c>
      <c r="AN6145" s="1" t="s">
        <v>5712</v>
      </c>
      <c r="AP6145" s="1" t="s">
        <v>5712</v>
      </c>
      <c r="AR6145" s="1" t="s">
        <v>5712</v>
      </c>
      <c r="AT6145" s="1" t="s">
        <v>5712</v>
      </c>
      <c r="AV6145" s="1" t="s">
        <v>2794</v>
      </c>
    </row>
    <row r="6146" spans="1:48" x14ac:dyDescent="0.35">
      <c r="A6146" s="1" t="s">
        <v>19367</v>
      </c>
      <c r="B6146" s="1" t="s">
        <v>18287</v>
      </c>
      <c r="C6146" s="1" t="s">
        <v>71</v>
      </c>
      <c r="D6146">
        <v>55</v>
      </c>
      <c r="E6146" s="1" t="s">
        <v>65</v>
      </c>
      <c r="F6146" s="1" t="s">
        <v>72</v>
      </c>
      <c r="G6146" s="1" t="s">
        <v>59</v>
      </c>
      <c r="H6146" s="1" t="s">
        <v>45</v>
      </c>
      <c r="I6146" s="1" t="s">
        <v>74</v>
      </c>
      <c r="J6146" s="1" t="s">
        <v>47</v>
      </c>
      <c r="K6146" s="1" t="s">
        <v>48</v>
      </c>
      <c r="L6146" s="1" t="s">
        <v>48</v>
      </c>
      <c r="M6146" s="1" t="s">
        <v>49</v>
      </c>
      <c r="N6146" s="1" t="s">
        <v>48</v>
      </c>
      <c r="O6146" s="1" t="s">
        <v>48</v>
      </c>
      <c r="P6146" s="1" t="s">
        <v>48</v>
      </c>
      <c r="Q6146" s="1" t="s">
        <v>48</v>
      </c>
      <c r="R6146" s="1" t="s">
        <v>48</v>
      </c>
      <c r="S6146" s="1" t="s">
        <v>48</v>
      </c>
      <c r="T6146" s="1" t="s">
        <v>48</v>
      </c>
      <c r="U6146" s="1" t="s">
        <v>48</v>
      </c>
      <c r="V6146" s="1" t="s">
        <v>48</v>
      </c>
      <c r="W6146" s="1" t="s">
        <v>49</v>
      </c>
      <c r="X6146" s="1" t="s">
        <v>62</v>
      </c>
      <c r="Z6146" s="1" t="s">
        <v>2795</v>
      </c>
      <c r="AA6146" s="1" t="s">
        <v>2795</v>
      </c>
      <c r="AC6146" s="1" t="s">
        <v>94</v>
      </c>
      <c r="AD6146" s="1" t="s">
        <v>5712</v>
      </c>
      <c r="AK6146" s="1" t="s">
        <v>63</v>
      </c>
      <c r="AN6146" s="1" t="s">
        <v>5712</v>
      </c>
      <c r="AP6146" s="1" t="s">
        <v>5712</v>
      </c>
      <c r="AR6146" s="1" t="s">
        <v>5712</v>
      </c>
      <c r="AT6146" s="1" t="s">
        <v>5712</v>
      </c>
      <c r="AV6146" s="1" t="s">
        <v>105</v>
      </c>
    </row>
    <row r="6147" spans="1:48" x14ac:dyDescent="0.35">
      <c r="A6147" s="1" t="s">
        <v>19368</v>
      </c>
      <c r="B6147" s="1" t="s">
        <v>18287</v>
      </c>
      <c r="C6147" s="1" t="s">
        <v>71</v>
      </c>
      <c r="D6147">
        <v>53</v>
      </c>
      <c r="E6147" s="1" t="s">
        <v>42</v>
      </c>
      <c r="F6147" s="1" t="s">
        <v>43</v>
      </c>
      <c r="G6147" s="1" t="s">
        <v>137</v>
      </c>
      <c r="H6147" s="1" t="s">
        <v>67</v>
      </c>
      <c r="I6147" s="1" t="s">
        <v>90</v>
      </c>
      <c r="J6147" s="1" t="s">
        <v>47</v>
      </c>
      <c r="K6147" s="1" t="s">
        <v>48</v>
      </c>
      <c r="L6147" s="1" t="s">
        <v>48</v>
      </c>
      <c r="M6147" s="1" t="s">
        <v>48</v>
      </c>
      <c r="N6147" s="1" t="s">
        <v>49</v>
      </c>
      <c r="O6147" s="1" t="s">
        <v>48</v>
      </c>
      <c r="P6147" s="1" t="s">
        <v>48</v>
      </c>
      <c r="Q6147" s="1" t="s">
        <v>48</v>
      </c>
      <c r="R6147" s="1" t="s">
        <v>48</v>
      </c>
      <c r="S6147" s="1" t="s">
        <v>48</v>
      </c>
      <c r="T6147" s="1" t="s">
        <v>48</v>
      </c>
      <c r="U6147" s="1" t="s">
        <v>48</v>
      </c>
      <c r="V6147" s="1" t="s">
        <v>48</v>
      </c>
      <c r="W6147" s="1" t="s">
        <v>48</v>
      </c>
      <c r="X6147" s="1" t="s">
        <v>62</v>
      </c>
      <c r="AC6147" s="1" t="s">
        <v>5712</v>
      </c>
      <c r="AD6147" s="1" t="s">
        <v>5712</v>
      </c>
      <c r="AK6147" s="1" t="s">
        <v>55</v>
      </c>
      <c r="AN6147" s="1" t="s">
        <v>5712</v>
      </c>
      <c r="AP6147" s="1" t="s">
        <v>5712</v>
      </c>
      <c r="AR6147" s="1" t="s">
        <v>5712</v>
      </c>
      <c r="AT6147" s="1" t="s">
        <v>5712</v>
      </c>
      <c r="AV6147" s="1" t="s">
        <v>2796</v>
      </c>
    </row>
    <row r="6148" spans="1:48" x14ac:dyDescent="0.35">
      <c r="A6148" s="1" t="s">
        <v>19369</v>
      </c>
      <c r="B6148" s="1" t="s">
        <v>18287</v>
      </c>
      <c r="C6148" s="1" t="s">
        <v>71</v>
      </c>
      <c r="D6148">
        <v>36</v>
      </c>
      <c r="E6148" s="1" t="s">
        <v>42</v>
      </c>
      <c r="F6148" s="1" t="s">
        <v>107</v>
      </c>
      <c r="G6148" s="1" t="s">
        <v>73</v>
      </c>
      <c r="H6148" s="1" t="s">
        <v>45</v>
      </c>
      <c r="I6148" s="1" t="s">
        <v>74</v>
      </c>
      <c r="J6148" s="1" t="s">
        <v>80</v>
      </c>
      <c r="K6148" s="1" t="s">
        <v>48</v>
      </c>
      <c r="L6148" s="1" t="s">
        <v>48</v>
      </c>
      <c r="M6148" s="1" t="s">
        <v>48</v>
      </c>
      <c r="N6148" s="1" t="s">
        <v>48</v>
      </c>
      <c r="O6148" s="1" t="s">
        <v>48</v>
      </c>
      <c r="P6148" s="1" t="s">
        <v>48</v>
      </c>
      <c r="Q6148" s="1" t="s">
        <v>48</v>
      </c>
      <c r="R6148" s="1" t="s">
        <v>48</v>
      </c>
      <c r="S6148" s="1" t="s">
        <v>48</v>
      </c>
      <c r="T6148" s="1" t="s">
        <v>48</v>
      </c>
      <c r="U6148" s="1" t="s">
        <v>49</v>
      </c>
      <c r="V6148" s="1" t="s">
        <v>48</v>
      </c>
      <c r="W6148" s="1" t="s">
        <v>48</v>
      </c>
      <c r="X6148" s="1" t="s">
        <v>51</v>
      </c>
      <c r="Y6148" s="1" t="s">
        <v>2797</v>
      </c>
      <c r="AC6148" s="1" t="s">
        <v>5712</v>
      </c>
      <c r="AD6148" s="1" t="s">
        <v>5712</v>
      </c>
      <c r="AK6148" s="1" t="s">
        <v>63</v>
      </c>
      <c r="AN6148" s="1" t="s">
        <v>5712</v>
      </c>
      <c r="AP6148" s="1" t="s">
        <v>5712</v>
      </c>
      <c r="AR6148" s="1" t="s">
        <v>5712</v>
      </c>
      <c r="AT6148" s="1" t="s">
        <v>5712</v>
      </c>
      <c r="AV6148" s="1" t="s">
        <v>2798</v>
      </c>
    </row>
    <row r="6149" spans="1:48" x14ac:dyDescent="0.35">
      <c r="A6149" s="1" t="s">
        <v>19370</v>
      </c>
      <c r="B6149" s="1" t="s">
        <v>18287</v>
      </c>
      <c r="C6149" s="1" t="s">
        <v>71</v>
      </c>
      <c r="D6149">
        <v>64</v>
      </c>
      <c r="E6149" s="1" t="s">
        <v>65</v>
      </c>
      <c r="F6149" s="1" t="s">
        <v>66</v>
      </c>
      <c r="G6149" s="1" t="s">
        <v>98</v>
      </c>
      <c r="H6149" s="1" t="s">
        <v>386</v>
      </c>
      <c r="I6149" s="1" t="s">
        <v>74</v>
      </c>
      <c r="J6149" s="1" t="s">
        <v>80</v>
      </c>
      <c r="K6149" s="1" t="s">
        <v>48</v>
      </c>
      <c r="L6149" s="1" t="s">
        <v>48</v>
      </c>
      <c r="M6149" s="1" t="s">
        <v>48</v>
      </c>
      <c r="N6149" s="1" t="s">
        <v>48</v>
      </c>
      <c r="O6149" s="1" t="s">
        <v>48</v>
      </c>
      <c r="P6149" s="1" t="s">
        <v>48</v>
      </c>
      <c r="Q6149" s="1" t="s">
        <v>48</v>
      </c>
      <c r="R6149" s="1" t="s">
        <v>48</v>
      </c>
      <c r="S6149" s="1" t="s">
        <v>48</v>
      </c>
      <c r="T6149" s="1" t="s">
        <v>48</v>
      </c>
      <c r="U6149" s="1" t="s">
        <v>49</v>
      </c>
      <c r="V6149" s="1" t="s">
        <v>48</v>
      </c>
      <c r="W6149" s="1" t="s">
        <v>48</v>
      </c>
      <c r="X6149" s="1" t="s">
        <v>145</v>
      </c>
      <c r="Y6149" s="1" t="s">
        <v>2799</v>
      </c>
      <c r="Z6149" s="1" t="s">
        <v>2800</v>
      </c>
      <c r="AA6149" s="1" t="s">
        <v>2800</v>
      </c>
      <c r="AC6149" s="1" t="s">
        <v>94</v>
      </c>
      <c r="AD6149" s="1" t="s">
        <v>5712</v>
      </c>
      <c r="AK6149" s="1" t="s">
        <v>101</v>
      </c>
      <c r="AN6149" s="1" t="s">
        <v>5712</v>
      </c>
      <c r="AP6149" s="1" t="s">
        <v>5712</v>
      </c>
      <c r="AR6149" s="1" t="s">
        <v>5712</v>
      </c>
      <c r="AT6149" s="1" t="s">
        <v>5712</v>
      </c>
      <c r="AV6149" s="1" t="s">
        <v>2801</v>
      </c>
    </row>
    <row r="6150" spans="1:48" x14ac:dyDescent="0.35">
      <c r="A6150" s="1" t="s">
        <v>19371</v>
      </c>
      <c r="B6150" s="1" t="s">
        <v>18287</v>
      </c>
      <c r="C6150" s="1" t="s">
        <v>71</v>
      </c>
      <c r="D6150">
        <v>59</v>
      </c>
      <c r="E6150" s="1" t="s">
        <v>65</v>
      </c>
      <c r="F6150" s="1" t="s">
        <v>43</v>
      </c>
      <c r="G6150" s="1" t="s">
        <v>44</v>
      </c>
      <c r="H6150" s="1" t="s">
        <v>45</v>
      </c>
      <c r="I6150" s="1" t="s">
        <v>61</v>
      </c>
      <c r="J6150" s="1" t="s">
        <v>80</v>
      </c>
      <c r="K6150" s="1" t="s">
        <v>48</v>
      </c>
      <c r="L6150" s="1" t="s">
        <v>48</v>
      </c>
      <c r="M6150" s="1" t="s">
        <v>48</v>
      </c>
      <c r="N6150" s="1" t="s">
        <v>48</v>
      </c>
      <c r="O6150" s="1" t="s">
        <v>48</v>
      </c>
      <c r="P6150" s="1" t="s">
        <v>48</v>
      </c>
      <c r="Q6150" s="1" t="s">
        <v>48</v>
      </c>
      <c r="R6150" s="1" t="s">
        <v>48</v>
      </c>
      <c r="S6150" s="1" t="s">
        <v>48</v>
      </c>
      <c r="T6150" s="1" t="s">
        <v>48</v>
      </c>
      <c r="U6150" s="1" t="s">
        <v>49</v>
      </c>
      <c r="V6150" s="1" t="s">
        <v>48</v>
      </c>
      <c r="W6150" s="1" t="s">
        <v>48</v>
      </c>
      <c r="X6150" s="1" t="s">
        <v>62</v>
      </c>
      <c r="Z6150" s="1" t="s">
        <v>2802</v>
      </c>
      <c r="AA6150" s="1" t="s">
        <v>2802</v>
      </c>
      <c r="AC6150" s="1" t="s">
        <v>53</v>
      </c>
      <c r="AD6150" s="1" t="s">
        <v>5712</v>
      </c>
      <c r="AK6150" s="1" t="s">
        <v>55</v>
      </c>
      <c r="AN6150" s="1" t="s">
        <v>5712</v>
      </c>
      <c r="AP6150" s="1" t="s">
        <v>5712</v>
      </c>
      <c r="AR6150" s="1" t="s">
        <v>5712</v>
      </c>
      <c r="AT6150" s="1" t="s">
        <v>5712</v>
      </c>
      <c r="AV6150" s="1" t="s">
        <v>2803</v>
      </c>
    </row>
    <row r="6151" spans="1:48" x14ac:dyDescent="0.35">
      <c r="A6151" s="1" t="s">
        <v>19372</v>
      </c>
      <c r="B6151" s="1" t="s">
        <v>18287</v>
      </c>
      <c r="C6151" s="1" t="s">
        <v>71</v>
      </c>
      <c r="D6151">
        <v>62</v>
      </c>
      <c r="E6151" s="1" t="s">
        <v>65</v>
      </c>
      <c r="F6151" s="1" t="s">
        <v>66</v>
      </c>
      <c r="G6151" s="1" t="s">
        <v>98</v>
      </c>
      <c r="H6151" s="1" t="s">
        <v>45</v>
      </c>
      <c r="I6151" s="1" t="s">
        <v>46</v>
      </c>
      <c r="J6151" s="1" t="s">
        <v>80</v>
      </c>
      <c r="K6151" s="1" t="s">
        <v>48</v>
      </c>
      <c r="L6151" s="1" t="s">
        <v>48</v>
      </c>
      <c r="M6151" s="1" t="s">
        <v>48</v>
      </c>
      <c r="N6151" s="1" t="s">
        <v>48</v>
      </c>
      <c r="O6151" s="1" t="s">
        <v>48</v>
      </c>
      <c r="P6151" s="1" t="s">
        <v>48</v>
      </c>
      <c r="Q6151" s="1" t="s">
        <v>48</v>
      </c>
      <c r="R6151" s="1" t="s">
        <v>48</v>
      </c>
      <c r="S6151" s="1" t="s">
        <v>48</v>
      </c>
      <c r="T6151" s="1" t="s">
        <v>48</v>
      </c>
      <c r="U6151" s="1" t="s">
        <v>48</v>
      </c>
      <c r="V6151" s="1" t="s">
        <v>49</v>
      </c>
      <c r="W6151" s="1" t="s">
        <v>48</v>
      </c>
      <c r="X6151" s="1" t="s">
        <v>62</v>
      </c>
      <c r="Z6151" s="1" t="s">
        <v>2804</v>
      </c>
      <c r="AA6151" s="1" t="s">
        <v>2804</v>
      </c>
      <c r="AC6151" s="1" t="s">
        <v>120</v>
      </c>
      <c r="AD6151" s="1" t="s">
        <v>5712</v>
      </c>
      <c r="AK6151" s="1" t="s">
        <v>55</v>
      </c>
      <c r="AN6151" s="1" t="s">
        <v>5712</v>
      </c>
      <c r="AP6151" s="1" t="s">
        <v>131</v>
      </c>
      <c r="AQ6151" s="1" t="s">
        <v>2805</v>
      </c>
      <c r="AR6151" s="1" t="s">
        <v>87</v>
      </c>
      <c r="AS6151" s="1" t="s">
        <v>2806</v>
      </c>
      <c r="AT6151" s="1" t="s">
        <v>5712</v>
      </c>
      <c r="AV6151" s="1" t="s">
        <v>2807</v>
      </c>
    </row>
    <row r="6152" spans="1:48" x14ac:dyDescent="0.35">
      <c r="A6152" s="1" t="s">
        <v>19373</v>
      </c>
      <c r="B6152" s="1" t="s">
        <v>18287</v>
      </c>
      <c r="C6152" s="1" t="s">
        <v>71</v>
      </c>
      <c r="D6152">
        <v>55</v>
      </c>
      <c r="E6152" s="1" t="s">
        <v>65</v>
      </c>
      <c r="F6152" s="1" t="s">
        <v>43</v>
      </c>
      <c r="G6152" s="1" t="s">
        <v>44</v>
      </c>
      <c r="H6152" s="1" t="s">
        <v>45</v>
      </c>
      <c r="I6152" s="1" t="s">
        <v>99</v>
      </c>
      <c r="J6152" s="1" t="s">
        <v>80</v>
      </c>
      <c r="K6152" s="1" t="s">
        <v>48</v>
      </c>
      <c r="L6152" s="1" t="s">
        <v>48</v>
      </c>
      <c r="M6152" s="1" t="s">
        <v>48</v>
      </c>
      <c r="N6152" s="1" t="s">
        <v>48</v>
      </c>
      <c r="O6152" s="1" t="s">
        <v>48</v>
      </c>
      <c r="P6152" s="1" t="s">
        <v>48</v>
      </c>
      <c r="Q6152" s="1" t="s">
        <v>48</v>
      </c>
      <c r="R6152" s="1" t="s">
        <v>48</v>
      </c>
      <c r="S6152" s="1" t="s">
        <v>48</v>
      </c>
      <c r="T6152" s="1" t="s">
        <v>48</v>
      </c>
      <c r="U6152" s="1" t="s">
        <v>48</v>
      </c>
      <c r="V6152" s="1" t="s">
        <v>49</v>
      </c>
      <c r="W6152" s="1" t="s">
        <v>48</v>
      </c>
      <c r="X6152" s="1" t="s">
        <v>62</v>
      </c>
      <c r="AC6152" s="1" t="s">
        <v>5712</v>
      </c>
      <c r="AD6152" s="1" t="s">
        <v>5712</v>
      </c>
      <c r="AK6152" s="1" t="s">
        <v>55</v>
      </c>
      <c r="AN6152" s="1" t="s">
        <v>5712</v>
      </c>
      <c r="AP6152" s="1" t="s">
        <v>5712</v>
      </c>
      <c r="AR6152" s="1" t="s">
        <v>5712</v>
      </c>
      <c r="AT6152" s="1" t="s">
        <v>5712</v>
      </c>
      <c r="AV6152" s="1" t="s">
        <v>2808</v>
      </c>
    </row>
    <row r="6153" spans="1:48" x14ac:dyDescent="0.35">
      <c r="A6153" s="1" t="s">
        <v>19374</v>
      </c>
      <c r="B6153" s="1" t="s">
        <v>18287</v>
      </c>
      <c r="C6153" s="1" t="s">
        <v>71</v>
      </c>
      <c r="D6153">
        <v>24</v>
      </c>
      <c r="E6153" s="1" t="s">
        <v>57</v>
      </c>
      <c r="F6153" s="1" t="s">
        <v>58</v>
      </c>
      <c r="G6153" s="1" t="s">
        <v>59</v>
      </c>
      <c r="H6153" s="1" t="s">
        <v>45</v>
      </c>
      <c r="I6153" s="1" t="s">
        <v>113</v>
      </c>
      <c r="J6153" s="1" t="s">
        <v>80</v>
      </c>
      <c r="K6153" s="1" t="s">
        <v>48</v>
      </c>
      <c r="L6153" s="1" t="s">
        <v>48</v>
      </c>
      <c r="M6153" s="1" t="s">
        <v>48</v>
      </c>
      <c r="N6153" s="1" t="s">
        <v>48</v>
      </c>
      <c r="O6153" s="1" t="s">
        <v>48</v>
      </c>
      <c r="P6153" s="1" t="s">
        <v>48</v>
      </c>
      <c r="Q6153" s="1" t="s">
        <v>48</v>
      </c>
      <c r="R6153" s="1" t="s">
        <v>48</v>
      </c>
      <c r="S6153" s="1" t="s">
        <v>48</v>
      </c>
      <c r="T6153" s="1" t="s">
        <v>48</v>
      </c>
      <c r="U6153" s="1" t="s">
        <v>48</v>
      </c>
      <c r="V6153" s="1" t="s">
        <v>49</v>
      </c>
      <c r="W6153" s="1" t="s">
        <v>48</v>
      </c>
      <c r="X6153" s="1" t="s">
        <v>116</v>
      </c>
      <c r="Y6153" s="1" t="s">
        <v>2809</v>
      </c>
      <c r="Z6153" s="1" t="s">
        <v>2810</v>
      </c>
      <c r="AA6153" s="1" t="s">
        <v>2810</v>
      </c>
      <c r="AC6153" s="1" t="s">
        <v>53</v>
      </c>
      <c r="AD6153" s="1" t="s">
        <v>5712</v>
      </c>
      <c r="AK6153" s="1" t="s">
        <v>63</v>
      </c>
      <c r="AN6153" s="1" t="s">
        <v>5712</v>
      </c>
      <c r="AP6153" s="1" t="s">
        <v>5712</v>
      </c>
      <c r="AR6153" s="1" t="s">
        <v>5712</v>
      </c>
      <c r="AT6153" s="1" t="s">
        <v>5712</v>
      </c>
      <c r="AV6153" s="1" t="s">
        <v>2811</v>
      </c>
    </row>
    <row r="6154" spans="1:48" x14ac:dyDescent="0.35">
      <c r="A6154" s="1" t="s">
        <v>19375</v>
      </c>
      <c r="B6154" s="1" t="s">
        <v>18287</v>
      </c>
      <c r="C6154" s="1" t="s">
        <v>41</v>
      </c>
      <c r="D6154">
        <v>33</v>
      </c>
      <c r="E6154" s="1" t="s">
        <v>57</v>
      </c>
      <c r="F6154" s="1" t="s">
        <v>107</v>
      </c>
      <c r="G6154" s="1" t="s">
        <v>98</v>
      </c>
      <c r="H6154" s="1" t="s">
        <v>79</v>
      </c>
      <c r="I6154" s="1" t="s">
        <v>99</v>
      </c>
      <c r="J6154" s="1" t="s">
        <v>47</v>
      </c>
      <c r="K6154" s="1" t="s">
        <v>48</v>
      </c>
      <c r="L6154" s="1" t="s">
        <v>49</v>
      </c>
      <c r="M6154" s="1" t="s">
        <v>48</v>
      </c>
      <c r="N6154" s="1" t="s">
        <v>48</v>
      </c>
      <c r="O6154" s="1" t="s">
        <v>48</v>
      </c>
      <c r="P6154" s="1" t="s">
        <v>48</v>
      </c>
      <c r="Q6154" s="1" t="s">
        <v>48</v>
      </c>
      <c r="R6154" s="1" t="s">
        <v>48</v>
      </c>
      <c r="S6154" s="1" t="s">
        <v>48</v>
      </c>
      <c r="T6154" s="1" t="s">
        <v>49</v>
      </c>
      <c r="U6154" s="1" t="s">
        <v>48</v>
      </c>
      <c r="V6154" s="1" t="s">
        <v>48</v>
      </c>
      <c r="W6154" s="1" t="s">
        <v>48</v>
      </c>
      <c r="X6154" s="1" t="s">
        <v>62</v>
      </c>
      <c r="Z6154" s="1" t="s">
        <v>2812</v>
      </c>
      <c r="AA6154" s="1" t="s">
        <v>2812</v>
      </c>
      <c r="AC6154" s="1" t="s">
        <v>129</v>
      </c>
      <c r="AD6154" s="1" t="s">
        <v>5712</v>
      </c>
      <c r="AK6154" s="1" t="s">
        <v>63</v>
      </c>
      <c r="AN6154" s="1" t="s">
        <v>5712</v>
      </c>
      <c r="AP6154" s="1" t="s">
        <v>5712</v>
      </c>
      <c r="AR6154" s="1" t="s">
        <v>5712</v>
      </c>
      <c r="AT6154" s="1" t="s">
        <v>5712</v>
      </c>
      <c r="AV6154" s="1" t="s">
        <v>2813</v>
      </c>
    </row>
    <row r="6155" spans="1:48" x14ac:dyDescent="0.35">
      <c r="A6155" s="1" t="s">
        <v>19376</v>
      </c>
      <c r="B6155" s="1" t="s">
        <v>18287</v>
      </c>
      <c r="C6155" s="1" t="s">
        <v>71</v>
      </c>
      <c r="D6155">
        <v>47</v>
      </c>
      <c r="E6155" s="1" t="s">
        <v>42</v>
      </c>
      <c r="F6155" s="1" t="s">
        <v>72</v>
      </c>
      <c r="G6155" s="1" t="s">
        <v>85</v>
      </c>
      <c r="H6155" s="1" t="s">
        <v>45</v>
      </c>
      <c r="I6155" s="1" t="s">
        <v>74</v>
      </c>
      <c r="J6155" s="1" t="s">
        <v>80</v>
      </c>
      <c r="K6155" s="1" t="s">
        <v>48</v>
      </c>
      <c r="L6155" s="1" t="s">
        <v>48</v>
      </c>
      <c r="M6155" s="1" t="s">
        <v>48</v>
      </c>
      <c r="N6155" s="1" t="s">
        <v>48</v>
      </c>
      <c r="O6155" s="1" t="s">
        <v>48</v>
      </c>
      <c r="P6155" s="1" t="s">
        <v>48</v>
      </c>
      <c r="Q6155" s="1" t="s">
        <v>48</v>
      </c>
      <c r="R6155" s="1" t="s">
        <v>48</v>
      </c>
      <c r="S6155" s="1" t="s">
        <v>48</v>
      </c>
      <c r="T6155" s="1" t="s">
        <v>49</v>
      </c>
      <c r="U6155" s="1" t="s">
        <v>48</v>
      </c>
      <c r="V6155" s="1" t="s">
        <v>48</v>
      </c>
      <c r="W6155" s="1" t="s">
        <v>48</v>
      </c>
      <c r="X6155" s="1" t="s">
        <v>116</v>
      </c>
      <c r="Y6155" s="1" t="s">
        <v>2814</v>
      </c>
      <c r="AC6155" s="1" t="s">
        <v>5712</v>
      </c>
      <c r="AD6155" s="1" t="s">
        <v>5712</v>
      </c>
      <c r="AK6155" s="1" t="s">
        <v>77</v>
      </c>
      <c r="AN6155" s="1" t="s">
        <v>5712</v>
      </c>
      <c r="AP6155" s="1" t="s">
        <v>5712</v>
      </c>
      <c r="AR6155" s="1" t="s">
        <v>5712</v>
      </c>
      <c r="AT6155" s="1" t="s">
        <v>5712</v>
      </c>
      <c r="AV6155" s="1" t="s">
        <v>351</v>
      </c>
    </row>
    <row r="6156" spans="1:48" x14ac:dyDescent="0.35">
      <c r="A6156" s="1" t="s">
        <v>19377</v>
      </c>
      <c r="B6156" s="1" t="s">
        <v>18287</v>
      </c>
      <c r="C6156" s="1" t="s">
        <v>71</v>
      </c>
      <c r="D6156">
        <v>59</v>
      </c>
      <c r="E6156" s="1" t="s">
        <v>65</v>
      </c>
      <c r="F6156" s="1" t="s">
        <v>66</v>
      </c>
      <c r="G6156" s="1" t="s">
        <v>59</v>
      </c>
      <c r="H6156" s="1" t="s">
        <v>45</v>
      </c>
      <c r="I6156" s="1" t="s">
        <v>46</v>
      </c>
      <c r="J6156" s="1" t="s">
        <v>80</v>
      </c>
      <c r="K6156" s="1" t="s">
        <v>48</v>
      </c>
      <c r="L6156" s="1" t="s">
        <v>48</v>
      </c>
      <c r="M6156" s="1" t="s">
        <v>48</v>
      </c>
      <c r="N6156" s="1" t="s">
        <v>48</v>
      </c>
      <c r="O6156" s="1" t="s">
        <v>48</v>
      </c>
      <c r="P6156" s="1" t="s">
        <v>48</v>
      </c>
      <c r="Q6156" s="1" t="s">
        <v>48</v>
      </c>
      <c r="R6156" s="1" t="s">
        <v>48</v>
      </c>
      <c r="S6156" s="1" t="s">
        <v>48</v>
      </c>
      <c r="T6156" s="1" t="s">
        <v>48</v>
      </c>
      <c r="U6156" s="1" t="s">
        <v>48</v>
      </c>
      <c r="V6156" s="1" t="s">
        <v>49</v>
      </c>
      <c r="W6156" s="1" t="s">
        <v>48</v>
      </c>
      <c r="X6156" s="1" t="s">
        <v>62</v>
      </c>
      <c r="AC6156" s="1" t="s">
        <v>5712</v>
      </c>
      <c r="AD6156" s="1" t="s">
        <v>5712</v>
      </c>
      <c r="AK6156" s="1" t="s">
        <v>55</v>
      </c>
      <c r="AN6156" s="1" t="s">
        <v>5712</v>
      </c>
      <c r="AP6156" s="1" t="s">
        <v>5712</v>
      </c>
      <c r="AR6156" s="1" t="s">
        <v>5712</v>
      </c>
      <c r="AT6156" s="1" t="s">
        <v>5712</v>
      </c>
      <c r="AV6156" s="1" t="s">
        <v>2815</v>
      </c>
    </row>
    <row r="6157" spans="1:48" x14ac:dyDescent="0.35">
      <c r="A6157" s="1" t="s">
        <v>19378</v>
      </c>
      <c r="B6157" s="1" t="s">
        <v>18287</v>
      </c>
      <c r="C6157" s="1" t="s">
        <v>71</v>
      </c>
      <c r="D6157">
        <v>62</v>
      </c>
      <c r="E6157" s="1" t="s">
        <v>65</v>
      </c>
      <c r="F6157" s="1" t="s">
        <v>66</v>
      </c>
      <c r="G6157" s="1" t="s">
        <v>85</v>
      </c>
      <c r="H6157" s="1" t="s">
        <v>79</v>
      </c>
      <c r="I6157" s="1" t="s">
        <v>110</v>
      </c>
      <c r="J6157" s="1" t="s">
        <v>47</v>
      </c>
      <c r="K6157" s="1" t="s">
        <v>48</v>
      </c>
      <c r="L6157" s="1" t="s">
        <v>48</v>
      </c>
      <c r="M6157" s="1" t="s">
        <v>49</v>
      </c>
      <c r="N6157" s="1" t="s">
        <v>48</v>
      </c>
      <c r="O6157" s="1" t="s">
        <v>48</v>
      </c>
      <c r="P6157" s="1" t="s">
        <v>48</v>
      </c>
      <c r="Q6157" s="1" t="s">
        <v>48</v>
      </c>
      <c r="R6157" s="1" t="s">
        <v>48</v>
      </c>
      <c r="S6157" s="1" t="s">
        <v>48</v>
      </c>
      <c r="T6157" s="1" t="s">
        <v>48</v>
      </c>
      <c r="U6157" s="1" t="s">
        <v>48</v>
      </c>
      <c r="V6157" s="1" t="s">
        <v>48</v>
      </c>
      <c r="W6157" s="1" t="s">
        <v>48</v>
      </c>
      <c r="X6157" s="1" t="s">
        <v>62</v>
      </c>
      <c r="AC6157" s="1" t="s">
        <v>5712</v>
      </c>
      <c r="AD6157" s="1" t="s">
        <v>5712</v>
      </c>
      <c r="AK6157" s="1" t="s">
        <v>55</v>
      </c>
      <c r="AN6157" s="1" t="s">
        <v>81</v>
      </c>
      <c r="AP6157" s="1" t="s">
        <v>5712</v>
      </c>
      <c r="AR6157" s="1" t="s">
        <v>5712</v>
      </c>
      <c r="AT6157" s="1" t="s">
        <v>82</v>
      </c>
      <c r="AU6157" s="1" t="s">
        <v>2816</v>
      </c>
      <c r="AV6157" s="1" t="s">
        <v>2817</v>
      </c>
    </row>
    <row r="6158" spans="1:48" x14ac:dyDescent="0.35">
      <c r="A6158" s="1" t="s">
        <v>19379</v>
      </c>
      <c r="B6158" s="1" t="s">
        <v>18287</v>
      </c>
      <c r="C6158" s="1" t="s">
        <v>71</v>
      </c>
      <c r="D6158">
        <v>68</v>
      </c>
      <c r="E6158" s="1" t="s">
        <v>65</v>
      </c>
      <c r="F6158" s="1" t="s">
        <v>66</v>
      </c>
      <c r="G6158" s="1" t="s">
        <v>59</v>
      </c>
      <c r="H6158" s="1" t="s">
        <v>67</v>
      </c>
      <c r="I6158" s="1" t="s">
        <v>125</v>
      </c>
      <c r="J6158" s="1" t="s">
        <v>47</v>
      </c>
      <c r="K6158" s="1" t="s">
        <v>48</v>
      </c>
      <c r="L6158" s="1" t="s">
        <v>48</v>
      </c>
      <c r="M6158" s="1" t="s">
        <v>48</v>
      </c>
      <c r="N6158" s="1" t="s">
        <v>48</v>
      </c>
      <c r="O6158" s="1" t="s">
        <v>48</v>
      </c>
      <c r="P6158" s="1" t="s">
        <v>49</v>
      </c>
      <c r="Q6158" s="1" t="s">
        <v>48</v>
      </c>
      <c r="R6158" s="1" t="s">
        <v>48</v>
      </c>
      <c r="S6158" s="1" t="s">
        <v>48</v>
      </c>
      <c r="T6158" s="1" t="s">
        <v>48</v>
      </c>
      <c r="U6158" s="1" t="s">
        <v>48</v>
      </c>
      <c r="V6158" s="1" t="s">
        <v>48</v>
      </c>
      <c r="W6158" s="1" t="s">
        <v>48</v>
      </c>
      <c r="X6158" s="1" t="s">
        <v>62</v>
      </c>
      <c r="AC6158" s="1" t="s">
        <v>5712</v>
      </c>
      <c r="AD6158" s="1" t="s">
        <v>5712</v>
      </c>
      <c r="AK6158" s="1" t="s">
        <v>77</v>
      </c>
      <c r="AN6158" s="1" t="s">
        <v>5712</v>
      </c>
      <c r="AP6158" s="1" t="s">
        <v>5712</v>
      </c>
      <c r="AR6158" s="1" t="s">
        <v>5712</v>
      </c>
      <c r="AT6158" s="1" t="s">
        <v>5712</v>
      </c>
      <c r="AV6158" s="1" t="s">
        <v>2818</v>
      </c>
    </row>
    <row r="6159" spans="1:48" x14ac:dyDescent="0.35">
      <c r="A6159" s="1" t="s">
        <v>19380</v>
      </c>
      <c r="B6159" s="1" t="s">
        <v>18287</v>
      </c>
      <c r="C6159" s="1" t="s">
        <v>71</v>
      </c>
      <c r="D6159">
        <v>81</v>
      </c>
      <c r="E6159" s="1" t="s">
        <v>65</v>
      </c>
      <c r="F6159" s="1" t="s">
        <v>66</v>
      </c>
      <c r="G6159" s="1" t="s">
        <v>85</v>
      </c>
      <c r="H6159" s="1" t="s">
        <v>67</v>
      </c>
      <c r="I6159" s="1" t="s">
        <v>68</v>
      </c>
      <c r="J6159" s="1" t="s">
        <v>80</v>
      </c>
      <c r="K6159" s="1" t="s">
        <v>48</v>
      </c>
      <c r="L6159" s="1" t="s">
        <v>48</v>
      </c>
      <c r="M6159" s="1" t="s">
        <v>48</v>
      </c>
      <c r="N6159" s="1" t="s">
        <v>48</v>
      </c>
      <c r="O6159" s="1" t="s">
        <v>48</v>
      </c>
      <c r="P6159" s="1" t="s">
        <v>48</v>
      </c>
      <c r="Q6159" s="1" t="s">
        <v>48</v>
      </c>
      <c r="R6159" s="1" t="s">
        <v>48</v>
      </c>
      <c r="S6159" s="1" t="s">
        <v>48</v>
      </c>
      <c r="T6159" s="1" t="s">
        <v>48</v>
      </c>
      <c r="U6159" s="1" t="s">
        <v>48</v>
      </c>
      <c r="V6159" s="1" t="s">
        <v>49</v>
      </c>
      <c r="W6159" s="1" t="s">
        <v>48</v>
      </c>
      <c r="X6159" s="1" t="s">
        <v>62</v>
      </c>
      <c r="Z6159" s="1" t="s">
        <v>2819</v>
      </c>
      <c r="AA6159" s="1" t="s">
        <v>2819</v>
      </c>
      <c r="AC6159" s="1" t="s">
        <v>53</v>
      </c>
      <c r="AD6159" s="1" t="s">
        <v>5712</v>
      </c>
      <c r="AK6159" s="1" t="s">
        <v>55</v>
      </c>
      <c r="AN6159" s="1" t="s">
        <v>5712</v>
      </c>
      <c r="AP6159" s="1" t="s">
        <v>131</v>
      </c>
      <c r="AQ6159" s="1" t="s">
        <v>2820</v>
      </c>
      <c r="AR6159" s="1" t="s">
        <v>87</v>
      </c>
      <c r="AS6159" s="1" t="s">
        <v>2821</v>
      </c>
      <c r="AT6159" s="1" t="s">
        <v>5712</v>
      </c>
      <c r="AV6159" s="1" t="s">
        <v>2822</v>
      </c>
    </row>
    <row r="6160" spans="1:48" x14ac:dyDescent="0.35">
      <c r="A6160" s="1" t="s">
        <v>19381</v>
      </c>
      <c r="B6160" s="1" t="s">
        <v>18287</v>
      </c>
      <c r="C6160" s="1" t="s">
        <v>71</v>
      </c>
      <c r="D6160">
        <v>42</v>
      </c>
      <c r="E6160" s="1" t="s">
        <v>42</v>
      </c>
      <c r="F6160" s="1" t="s">
        <v>107</v>
      </c>
      <c r="G6160" s="1" t="s">
        <v>98</v>
      </c>
      <c r="H6160" s="1" t="s">
        <v>45</v>
      </c>
      <c r="I6160" s="1" t="s">
        <v>61</v>
      </c>
      <c r="J6160" s="1" t="s">
        <v>80</v>
      </c>
      <c r="K6160" s="1" t="s">
        <v>48</v>
      </c>
      <c r="L6160" s="1" t="s">
        <v>48</v>
      </c>
      <c r="M6160" s="1" t="s">
        <v>48</v>
      </c>
      <c r="N6160" s="1" t="s">
        <v>48</v>
      </c>
      <c r="O6160" s="1" t="s">
        <v>48</v>
      </c>
      <c r="P6160" s="1" t="s">
        <v>48</v>
      </c>
      <c r="Q6160" s="1" t="s">
        <v>48</v>
      </c>
      <c r="R6160" s="1" t="s">
        <v>48</v>
      </c>
      <c r="S6160" s="1" t="s">
        <v>48</v>
      </c>
      <c r="T6160" s="1" t="s">
        <v>48</v>
      </c>
      <c r="U6160" s="1" t="s">
        <v>48</v>
      </c>
      <c r="V6160" s="1" t="s">
        <v>49</v>
      </c>
      <c r="W6160" s="1" t="s">
        <v>48</v>
      </c>
      <c r="X6160" s="1" t="s">
        <v>62</v>
      </c>
      <c r="Z6160" s="1" t="s">
        <v>2823</v>
      </c>
      <c r="AA6160" s="1" t="s">
        <v>2823</v>
      </c>
      <c r="AC6160" s="1" t="s">
        <v>94</v>
      </c>
      <c r="AD6160" s="1" t="s">
        <v>5712</v>
      </c>
      <c r="AK6160" s="1" t="s">
        <v>55</v>
      </c>
      <c r="AN6160" s="1" t="s">
        <v>5712</v>
      </c>
      <c r="AP6160" s="1" t="s">
        <v>5712</v>
      </c>
      <c r="AR6160" s="1" t="s">
        <v>5712</v>
      </c>
      <c r="AT6160" s="1" t="s">
        <v>5712</v>
      </c>
      <c r="AV6160" s="1" t="s">
        <v>2824</v>
      </c>
    </row>
    <row r="6161" spans="1:50" x14ac:dyDescent="0.35">
      <c r="A6161" s="1" t="s">
        <v>19382</v>
      </c>
      <c r="B6161" s="1" t="s">
        <v>18287</v>
      </c>
      <c r="C6161" s="1" t="s">
        <v>71</v>
      </c>
      <c r="D6161">
        <v>26</v>
      </c>
      <c r="E6161" s="1" t="s">
        <v>57</v>
      </c>
      <c r="F6161" s="1" t="s">
        <v>58</v>
      </c>
      <c r="G6161" s="1" t="s">
        <v>85</v>
      </c>
      <c r="H6161" s="1" t="s">
        <v>45</v>
      </c>
      <c r="I6161" s="1" t="s">
        <v>74</v>
      </c>
      <c r="J6161" s="1" t="s">
        <v>80</v>
      </c>
      <c r="K6161" s="1" t="s">
        <v>48</v>
      </c>
      <c r="L6161" s="1" t="s">
        <v>48</v>
      </c>
      <c r="M6161" s="1" t="s">
        <v>48</v>
      </c>
      <c r="N6161" s="1" t="s">
        <v>48</v>
      </c>
      <c r="O6161" s="1" t="s">
        <v>48</v>
      </c>
      <c r="P6161" s="1" t="s">
        <v>48</v>
      </c>
      <c r="Q6161" s="1" t="s">
        <v>48</v>
      </c>
      <c r="R6161" s="1" t="s">
        <v>48</v>
      </c>
      <c r="S6161" s="1" t="s">
        <v>48</v>
      </c>
      <c r="T6161" s="1" t="s">
        <v>48</v>
      </c>
      <c r="U6161" s="1" t="s">
        <v>48</v>
      </c>
      <c r="V6161" s="1" t="s">
        <v>49</v>
      </c>
      <c r="W6161" s="1" t="s">
        <v>48</v>
      </c>
      <c r="X6161" s="1" t="s">
        <v>62</v>
      </c>
      <c r="AC6161" s="1" t="s">
        <v>5712</v>
      </c>
      <c r="AD6161" s="1" t="s">
        <v>5712</v>
      </c>
      <c r="AK6161" s="1" t="s">
        <v>63</v>
      </c>
      <c r="AN6161" s="1" t="s">
        <v>5712</v>
      </c>
      <c r="AP6161" s="1" t="s">
        <v>5712</v>
      </c>
      <c r="AR6161" s="1" t="s">
        <v>5712</v>
      </c>
      <c r="AT6161" s="1" t="s">
        <v>5712</v>
      </c>
      <c r="AV6161" s="1" t="s">
        <v>2825</v>
      </c>
    </row>
    <row r="6162" spans="1:50" x14ac:dyDescent="0.35">
      <c r="A6162" s="1" t="s">
        <v>19383</v>
      </c>
      <c r="B6162" s="1" t="s">
        <v>18287</v>
      </c>
      <c r="C6162" s="1" t="s">
        <v>71</v>
      </c>
      <c r="D6162">
        <v>70</v>
      </c>
      <c r="E6162" s="1" t="s">
        <v>65</v>
      </c>
      <c r="F6162" s="1" t="s">
        <v>66</v>
      </c>
      <c r="G6162" s="1" t="s">
        <v>98</v>
      </c>
      <c r="H6162" s="1" t="s">
        <v>67</v>
      </c>
      <c r="I6162" s="1" t="s">
        <v>99</v>
      </c>
      <c r="J6162" s="1" t="s">
        <v>47</v>
      </c>
      <c r="K6162" s="1" t="s">
        <v>48</v>
      </c>
      <c r="L6162" s="1" t="s">
        <v>48</v>
      </c>
      <c r="M6162" s="1" t="s">
        <v>48</v>
      </c>
      <c r="N6162" s="1" t="s">
        <v>48</v>
      </c>
      <c r="O6162" s="1" t="s">
        <v>48</v>
      </c>
      <c r="P6162" s="1" t="s">
        <v>48</v>
      </c>
      <c r="Q6162" s="1" t="s">
        <v>49</v>
      </c>
      <c r="R6162" s="1" t="s">
        <v>48</v>
      </c>
      <c r="S6162" s="1" t="s">
        <v>48</v>
      </c>
      <c r="T6162" s="1" t="s">
        <v>48</v>
      </c>
      <c r="U6162" s="1" t="s">
        <v>48</v>
      </c>
      <c r="V6162" s="1" t="s">
        <v>48</v>
      </c>
      <c r="W6162" s="1" t="s">
        <v>48</v>
      </c>
      <c r="X6162" s="1" t="s">
        <v>62</v>
      </c>
      <c r="AC6162" s="1" t="s">
        <v>5712</v>
      </c>
      <c r="AD6162" s="1" t="s">
        <v>5712</v>
      </c>
      <c r="AK6162" s="1" t="s">
        <v>55</v>
      </c>
      <c r="AN6162" s="1" t="s">
        <v>5712</v>
      </c>
      <c r="AP6162" s="1" t="s">
        <v>5712</v>
      </c>
      <c r="AR6162" s="1" t="s">
        <v>5712</v>
      </c>
      <c r="AT6162" s="1" t="s">
        <v>5712</v>
      </c>
      <c r="AV6162" s="1" t="s">
        <v>48</v>
      </c>
    </row>
    <row r="6163" spans="1:50" ht="203" x14ac:dyDescent="0.35">
      <c r="A6163" s="1" t="s">
        <v>19384</v>
      </c>
      <c r="B6163" s="1" t="s">
        <v>18287</v>
      </c>
      <c r="C6163" s="1" t="s">
        <v>71</v>
      </c>
      <c r="D6163">
        <v>57</v>
      </c>
      <c r="E6163" s="1" t="s">
        <v>65</v>
      </c>
      <c r="F6163" s="1" t="s">
        <v>72</v>
      </c>
      <c r="G6163" s="1" t="s">
        <v>59</v>
      </c>
      <c r="H6163" s="1" t="s">
        <v>45</v>
      </c>
      <c r="I6163" s="1" t="s">
        <v>113</v>
      </c>
      <c r="J6163" s="1" t="s">
        <v>80</v>
      </c>
      <c r="K6163" s="1" t="s">
        <v>48</v>
      </c>
      <c r="L6163" s="1" t="s">
        <v>48</v>
      </c>
      <c r="M6163" s="1" t="s">
        <v>48</v>
      </c>
      <c r="N6163" s="1" t="s">
        <v>48</v>
      </c>
      <c r="O6163" s="1" t="s">
        <v>48</v>
      </c>
      <c r="P6163" s="1" t="s">
        <v>48</v>
      </c>
      <c r="Q6163" s="1" t="s">
        <v>48</v>
      </c>
      <c r="R6163" s="1" t="s">
        <v>48</v>
      </c>
      <c r="S6163" s="1" t="s">
        <v>48</v>
      </c>
      <c r="T6163" s="1" t="s">
        <v>48</v>
      </c>
      <c r="U6163" s="1" t="s">
        <v>49</v>
      </c>
      <c r="V6163" s="1" t="s">
        <v>48</v>
      </c>
      <c r="W6163" s="1" t="s">
        <v>48</v>
      </c>
      <c r="X6163" s="1" t="s">
        <v>116</v>
      </c>
      <c r="Y6163" s="1" t="s">
        <v>2826</v>
      </c>
      <c r="AC6163" s="1" t="s">
        <v>5712</v>
      </c>
      <c r="AD6163" s="1" t="s">
        <v>5712</v>
      </c>
      <c r="AK6163" s="1" t="s">
        <v>55</v>
      </c>
      <c r="AN6163" s="1" t="s">
        <v>5712</v>
      </c>
      <c r="AP6163" s="1" t="s">
        <v>5712</v>
      </c>
      <c r="AR6163" s="1" t="s">
        <v>5712</v>
      </c>
      <c r="AT6163" s="1" t="s">
        <v>5712</v>
      </c>
      <c r="AV6163" s="2" t="s">
        <v>2827</v>
      </c>
    </row>
    <row r="6164" spans="1:50" x14ac:dyDescent="0.35">
      <c r="A6164" s="1" t="s">
        <v>19385</v>
      </c>
      <c r="B6164" s="1" t="s">
        <v>18287</v>
      </c>
      <c r="C6164" s="1" t="s">
        <v>41</v>
      </c>
      <c r="D6164">
        <v>26</v>
      </c>
      <c r="E6164" s="1" t="s">
        <v>57</v>
      </c>
      <c r="F6164" s="1" t="s">
        <v>66</v>
      </c>
      <c r="G6164" s="1" t="s">
        <v>98</v>
      </c>
      <c r="H6164" s="1" t="s">
        <v>45</v>
      </c>
      <c r="I6164" s="1" t="s">
        <v>74</v>
      </c>
      <c r="J6164" s="1" t="s">
        <v>47</v>
      </c>
      <c r="K6164" s="1" t="s">
        <v>48</v>
      </c>
      <c r="L6164" s="1" t="s">
        <v>49</v>
      </c>
      <c r="M6164" s="1" t="s">
        <v>48</v>
      </c>
      <c r="N6164" s="1" t="s">
        <v>48</v>
      </c>
      <c r="O6164" s="1" t="s">
        <v>48</v>
      </c>
      <c r="P6164" s="1" t="s">
        <v>48</v>
      </c>
      <c r="Q6164" s="1" t="s">
        <v>48</v>
      </c>
      <c r="R6164" s="1" t="s">
        <v>48</v>
      </c>
      <c r="S6164" s="1" t="s">
        <v>48</v>
      </c>
      <c r="T6164" s="1" t="s">
        <v>48</v>
      </c>
      <c r="U6164" s="1" t="s">
        <v>48</v>
      </c>
      <c r="V6164" s="1" t="s">
        <v>48</v>
      </c>
      <c r="W6164" s="1" t="s">
        <v>48</v>
      </c>
      <c r="X6164" s="1" t="s">
        <v>116</v>
      </c>
      <c r="Y6164" s="1" t="s">
        <v>2828</v>
      </c>
      <c r="AC6164" s="1" t="s">
        <v>5712</v>
      </c>
      <c r="AD6164" s="1" t="s">
        <v>5712</v>
      </c>
      <c r="AK6164" s="1" t="s">
        <v>101</v>
      </c>
      <c r="AN6164" s="1" t="s">
        <v>5712</v>
      </c>
      <c r="AP6164" s="1" t="s">
        <v>81</v>
      </c>
      <c r="AR6164" s="1" t="s">
        <v>5712</v>
      </c>
      <c r="AT6164" s="1" t="s">
        <v>87</v>
      </c>
      <c r="AU6164" s="1" t="s">
        <v>2829</v>
      </c>
      <c r="AV6164" s="1" t="s">
        <v>2830</v>
      </c>
    </row>
    <row r="6165" spans="1:50" x14ac:dyDescent="0.35">
      <c r="A6165" s="1" t="s">
        <v>19386</v>
      </c>
      <c r="B6165" s="1" t="s">
        <v>18287</v>
      </c>
      <c r="C6165" s="1" t="s">
        <v>71</v>
      </c>
      <c r="D6165">
        <v>62</v>
      </c>
      <c r="E6165" s="1" t="s">
        <v>65</v>
      </c>
      <c r="F6165" s="1" t="s">
        <v>43</v>
      </c>
      <c r="G6165" s="1" t="s">
        <v>98</v>
      </c>
      <c r="H6165" s="1" t="s">
        <v>67</v>
      </c>
      <c r="I6165" s="1" t="s">
        <v>46</v>
      </c>
      <c r="J6165" s="1" t="s">
        <v>80</v>
      </c>
      <c r="K6165" s="1" t="s">
        <v>48</v>
      </c>
      <c r="L6165" s="1" t="s">
        <v>48</v>
      </c>
      <c r="M6165" s="1" t="s">
        <v>48</v>
      </c>
      <c r="N6165" s="1" t="s">
        <v>48</v>
      </c>
      <c r="O6165" s="1" t="s">
        <v>48</v>
      </c>
      <c r="P6165" s="1" t="s">
        <v>48</v>
      </c>
      <c r="Q6165" s="1" t="s">
        <v>48</v>
      </c>
      <c r="R6165" s="1" t="s">
        <v>48</v>
      </c>
      <c r="S6165" s="1" t="s">
        <v>48</v>
      </c>
      <c r="T6165" s="1" t="s">
        <v>48</v>
      </c>
      <c r="U6165" s="1" t="s">
        <v>48</v>
      </c>
      <c r="V6165" s="1" t="s">
        <v>49</v>
      </c>
      <c r="W6165" s="1" t="s">
        <v>48</v>
      </c>
      <c r="X6165" s="1" t="s">
        <v>62</v>
      </c>
      <c r="AC6165" s="1" t="s">
        <v>5712</v>
      </c>
      <c r="AD6165" s="1" t="s">
        <v>5712</v>
      </c>
      <c r="AK6165" s="1" t="s">
        <v>77</v>
      </c>
      <c r="AN6165" s="1" t="s">
        <v>5712</v>
      </c>
      <c r="AP6165" s="1" t="s">
        <v>5712</v>
      </c>
      <c r="AR6165" s="1" t="s">
        <v>5712</v>
      </c>
      <c r="AT6165" s="1" t="s">
        <v>5712</v>
      </c>
      <c r="AV6165" s="1" t="s">
        <v>2831</v>
      </c>
    </row>
    <row r="6166" spans="1:50" x14ac:dyDescent="0.35">
      <c r="A6166" s="1" t="s">
        <v>19387</v>
      </c>
      <c r="B6166" s="1" t="s">
        <v>18287</v>
      </c>
      <c r="C6166" s="1" t="s">
        <v>71</v>
      </c>
      <c r="D6166">
        <v>76</v>
      </c>
      <c r="E6166" s="1" t="s">
        <v>65</v>
      </c>
      <c r="F6166" s="1" t="s">
        <v>66</v>
      </c>
      <c r="G6166" s="1" t="s">
        <v>137</v>
      </c>
      <c r="H6166" s="1" t="s">
        <v>67</v>
      </c>
      <c r="I6166" s="1" t="s">
        <v>68</v>
      </c>
      <c r="J6166" s="1" t="s">
        <v>80</v>
      </c>
      <c r="K6166" s="1" t="s">
        <v>48</v>
      </c>
      <c r="L6166" s="1" t="s">
        <v>48</v>
      </c>
      <c r="M6166" s="1" t="s">
        <v>48</v>
      </c>
      <c r="N6166" s="1" t="s">
        <v>48</v>
      </c>
      <c r="O6166" s="1" t="s">
        <v>48</v>
      </c>
      <c r="P6166" s="1" t="s">
        <v>48</v>
      </c>
      <c r="Q6166" s="1" t="s">
        <v>48</v>
      </c>
      <c r="R6166" s="1" t="s">
        <v>48</v>
      </c>
      <c r="S6166" s="1" t="s">
        <v>48</v>
      </c>
      <c r="T6166" s="1" t="s">
        <v>48</v>
      </c>
      <c r="U6166" s="1" t="s">
        <v>48</v>
      </c>
      <c r="V6166" s="1" t="s">
        <v>49</v>
      </c>
      <c r="W6166" s="1" t="s">
        <v>48</v>
      </c>
      <c r="X6166" s="1" t="s">
        <v>62</v>
      </c>
      <c r="AC6166" s="1" t="s">
        <v>5712</v>
      </c>
      <c r="AD6166" s="1" t="s">
        <v>5712</v>
      </c>
      <c r="AK6166" s="1" t="s">
        <v>55</v>
      </c>
      <c r="AN6166" s="1" t="s">
        <v>5712</v>
      </c>
      <c r="AP6166" s="1" t="s">
        <v>5712</v>
      </c>
      <c r="AR6166" s="1" t="s">
        <v>5712</v>
      </c>
      <c r="AT6166" s="1" t="s">
        <v>5712</v>
      </c>
      <c r="AV6166" s="1" t="s">
        <v>224</v>
      </c>
    </row>
    <row r="6167" spans="1:50" x14ac:dyDescent="0.35">
      <c r="A6167" s="1" t="s">
        <v>19388</v>
      </c>
      <c r="B6167" s="1" t="s">
        <v>18287</v>
      </c>
      <c r="C6167" s="1" t="s">
        <v>41</v>
      </c>
      <c r="D6167">
        <v>45</v>
      </c>
      <c r="E6167" s="1" t="s">
        <v>42</v>
      </c>
      <c r="F6167" s="1" t="s">
        <v>107</v>
      </c>
      <c r="G6167" s="1" t="s">
        <v>59</v>
      </c>
      <c r="H6167" s="1" t="s">
        <v>79</v>
      </c>
      <c r="I6167" s="1" t="s">
        <v>99</v>
      </c>
      <c r="J6167" s="1" t="s">
        <v>47</v>
      </c>
      <c r="K6167" s="1" t="s">
        <v>48</v>
      </c>
      <c r="L6167" s="1" t="s">
        <v>48</v>
      </c>
      <c r="M6167" s="1" t="s">
        <v>48</v>
      </c>
      <c r="N6167" s="1" t="s">
        <v>48</v>
      </c>
      <c r="O6167" s="1" t="s">
        <v>49</v>
      </c>
      <c r="P6167" s="1" t="s">
        <v>48</v>
      </c>
      <c r="Q6167" s="1" t="s">
        <v>48</v>
      </c>
      <c r="R6167" s="1" t="s">
        <v>48</v>
      </c>
      <c r="S6167" s="1" t="s">
        <v>48</v>
      </c>
      <c r="T6167" s="1" t="s">
        <v>48</v>
      </c>
      <c r="U6167" s="1" t="s">
        <v>48</v>
      </c>
      <c r="V6167" s="1" t="s">
        <v>48</v>
      </c>
      <c r="W6167" s="1" t="s">
        <v>48</v>
      </c>
      <c r="X6167" s="1" t="s">
        <v>62</v>
      </c>
      <c r="AC6167" s="1" t="s">
        <v>5712</v>
      </c>
      <c r="AD6167" s="1" t="s">
        <v>5712</v>
      </c>
      <c r="AK6167" s="1" t="s">
        <v>63</v>
      </c>
      <c r="AN6167" s="1" t="s">
        <v>5712</v>
      </c>
      <c r="AP6167" s="1" t="s">
        <v>5712</v>
      </c>
      <c r="AR6167" s="1" t="s">
        <v>5712</v>
      </c>
      <c r="AT6167" s="1" t="s">
        <v>5712</v>
      </c>
      <c r="AV6167" s="1" t="s">
        <v>2832</v>
      </c>
    </row>
    <row r="6168" spans="1:50" x14ac:dyDescent="0.35">
      <c r="A6168" s="1" t="s">
        <v>19389</v>
      </c>
      <c r="B6168" s="1" t="s">
        <v>18287</v>
      </c>
      <c r="C6168" s="1" t="s">
        <v>41</v>
      </c>
      <c r="D6168">
        <v>41</v>
      </c>
      <c r="E6168" s="1" t="s">
        <v>42</v>
      </c>
      <c r="F6168" s="1" t="s">
        <v>107</v>
      </c>
      <c r="G6168" s="1" t="s">
        <v>98</v>
      </c>
      <c r="H6168" s="1" t="s">
        <v>79</v>
      </c>
      <c r="I6168" s="1" t="s">
        <v>99</v>
      </c>
      <c r="J6168" s="1" t="s">
        <v>47</v>
      </c>
      <c r="K6168" s="1" t="s">
        <v>48</v>
      </c>
      <c r="L6168" s="1" t="s">
        <v>48</v>
      </c>
      <c r="M6168" s="1" t="s">
        <v>48</v>
      </c>
      <c r="N6168" s="1" t="s">
        <v>48</v>
      </c>
      <c r="O6168" s="1" t="s">
        <v>48</v>
      </c>
      <c r="P6168" s="1" t="s">
        <v>49</v>
      </c>
      <c r="Q6168" s="1" t="s">
        <v>48</v>
      </c>
      <c r="R6168" s="1" t="s">
        <v>48</v>
      </c>
      <c r="S6168" s="1" t="s">
        <v>48</v>
      </c>
      <c r="T6168" s="1" t="s">
        <v>48</v>
      </c>
      <c r="U6168" s="1" t="s">
        <v>48</v>
      </c>
      <c r="V6168" s="1" t="s">
        <v>48</v>
      </c>
      <c r="W6168" s="1" t="s">
        <v>48</v>
      </c>
      <c r="X6168" s="1" t="s">
        <v>62</v>
      </c>
      <c r="Z6168" s="1" t="s">
        <v>2833</v>
      </c>
      <c r="AA6168" s="1" t="s">
        <v>2833</v>
      </c>
      <c r="AC6168" s="1" t="s">
        <v>129</v>
      </c>
      <c r="AD6168" s="1" t="s">
        <v>5712</v>
      </c>
      <c r="AK6168" s="1" t="s">
        <v>77</v>
      </c>
      <c r="AN6168" s="1" t="s">
        <v>5712</v>
      </c>
      <c r="AP6168" s="1" t="s">
        <v>5712</v>
      </c>
      <c r="AR6168" s="1" t="s">
        <v>5712</v>
      </c>
      <c r="AT6168" s="1" t="s">
        <v>5712</v>
      </c>
      <c r="AV6168" s="1" t="s">
        <v>351</v>
      </c>
    </row>
    <row r="6169" spans="1:50" x14ac:dyDescent="0.35">
      <c r="A6169" s="1" t="s">
        <v>19390</v>
      </c>
      <c r="B6169" s="1" t="s">
        <v>18287</v>
      </c>
      <c r="C6169" s="1" t="s">
        <v>41</v>
      </c>
      <c r="D6169">
        <v>58</v>
      </c>
      <c r="E6169" s="1" t="s">
        <v>65</v>
      </c>
      <c r="F6169" s="1" t="s">
        <v>43</v>
      </c>
      <c r="G6169" s="1" t="s">
        <v>59</v>
      </c>
      <c r="H6169" s="1" t="s">
        <v>92</v>
      </c>
      <c r="I6169" s="1" t="s">
        <v>90</v>
      </c>
      <c r="J6169" s="1" t="s">
        <v>47</v>
      </c>
      <c r="K6169" s="1" t="s">
        <v>49</v>
      </c>
      <c r="L6169" s="1" t="s">
        <v>48</v>
      </c>
      <c r="M6169" s="1" t="s">
        <v>48</v>
      </c>
      <c r="N6169" s="1" t="s">
        <v>48</v>
      </c>
      <c r="O6169" s="1" t="s">
        <v>48</v>
      </c>
      <c r="P6169" s="1" t="s">
        <v>48</v>
      </c>
      <c r="Q6169" s="1" t="s">
        <v>48</v>
      </c>
      <c r="R6169" s="1" t="s">
        <v>48</v>
      </c>
      <c r="S6169" s="1" t="s">
        <v>48</v>
      </c>
      <c r="T6169" s="1" t="s">
        <v>49</v>
      </c>
      <c r="U6169" s="1" t="s">
        <v>48</v>
      </c>
      <c r="V6169" s="1" t="s">
        <v>48</v>
      </c>
      <c r="W6169" s="1" t="s">
        <v>48</v>
      </c>
      <c r="X6169" s="1" t="s">
        <v>62</v>
      </c>
      <c r="AC6169" s="1" t="s">
        <v>5712</v>
      </c>
      <c r="AD6169" s="1" t="s">
        <v>5712</v>
      </c>
      <c r="AK6169" s="1" t="s">
        <v>55</v>
      </c>
      <c r="AN6169" s="1" t="s">
        <v>5712</v>
      </c>
      <c r="AP6169" s="1" t="s">
        <v>5712</v>
      </c>
      <c r="AR6169" s="1" t="s">
        <v>5712</v>
      </c>
      <c r="AT6169" s="1" t="s">
        <v>5712</v>
      </c>
      <c r="AV6169" s="1" t="s">
        <v>2834</v>
      </c>
    </row>
    <row r="6170" spans="1:50" x14ac:dyDescent="0.35">
      <c r="A6170" s="1" t="s">
        <v>19391</v>
      </c>
      <c r="B6170" s="1" t="s">
        <v>18287</v>
      </c>
      <c r="C6170" s="1" t="s">
        <v>71</v>
      </c>
      <c r="D6170">
        <v>56</v>
      </c>
      <c r="E6170" s="1" t="s">
        <v>65</v>
      </c>
      <c r="F6170" s="1" t="s">
        <v>107</v>
      </c>
      <c r="G6170" s="1" t="s">
        <v>85</v>
      </c>
      <c r="H6170" s="1" t="s">
        <v>45</v>
      </c>
      <c r="I6170" s="1" t="s">
        <v>74</v>
      </c>
      <c r="J6170" s="1" t="s">
        <v>80</v>
      </c>
      <c r="K6170" s="1" t="s">
        <v>48</v>
      </c>
      <c r="L6170" s="1" t="s">
        <v>48</v>
      </c>
      <c r="M6170" s="1" t="s">
        <v>48</v>
      </c>
      <c r="N6170" s="1" t="s">
        <v>48</v>
      </c>
      <c r="O6170" s="1" t="s">
        <v>48</v>
      </c>
      <c r="P6170" s="1" t="s">
        <v>48</v>
      </c>
      <c r="Q6170" s="1" t="s">
        <v>48</v>
      </c>
      <c r="R6170" s="1" t="s">
        <v>48</v>
      </c>
      <c r="S6170" s="1" t="s">
        <v>48</v>
      </c>
      <c r="T6170" s="1" t="s">
        <v>48</v>
      </c>
      <c r="U6170" s="1" t="s">
        <v>48</v>
      </c>
      <c r="V6170" s="1" t="s">
        <v>48</v>
      </c>
      <c r="W6170" s="1" t="s">
        <v>49</v>
      </c>
      <c r="X6170" s="1" t="s">
        <v>62</v>
      </c>
      <c r="AC6170" s="1" t="s">
        <v>5712</v>
      </c>
      <c r="AD6170" s="1" t="s">
        <v>5712</v>
      </c>
      <c r="AK6170" s="1" t="s">
        <v>55</v>
      </c>
      <c r="AN6170" s="1" t="s">
        <v>81</v>
      </c>
      <c r="AP6170" s="1" t="s">
        <v>81</v>
      </c>
      <c r="AR6170" s="1" t="s">
        <v>5712</v>
      </c>
      <c r="AT6170" s="1" t="s">
        <v>87</v>
      </c>
      <c r="AU6170" s="1" t="s">
        <v>2835</v>
      </c>
      <c r="AV6170" s="1" t="s">
        <v>2836</v>
      </c>
    </row>
    <row r="6171" spans="1:50" x14ac:dyDescent="0.35">
      <c r="A6171" s="1" t="s">
        <v>19392</v>
      </c>
      <c r="B6171" s="1" t="s">
        <v>18287</v>
      </c>
      <c r="C6171" s="1" t="s">
        <v>71</v>
      </c>
      <c r="D6171">
        <v>42</v>
      </c>
      <c r="E6171" s="1" t="s">
        <v>42</v>
      </c>
      <c r="F6171" s="1" t="s">
        <v>107</v>
      </c>
      <c r="G6171" s="1" t="s">
        <v>98</v>
      </c>
      <c r="H6171" s="1" t="s">
        <v>45</v>
      </c>
      <c r="I6171" s="1" t="s">
        <v>113</v>
      </c>
      <c r="J6171" s="1" t="s">
        <v>80</v>
      </c>
      <c r="K6171" s="1" t="s">
        <v>48</v>
      </c>
      <c r="L6171" s="1" t="s">
        <v>48</v>
      </c>
      <c r="M6171" s="1" t="s">
        <v>48</v>
      </c>
      <c r="N6171" s="1" t="s">
        <v>48</v>
      </c>
      <c r="O6171" s="1" t="s">
        <v>48</v>
      </c>
      <c r="P6171" s="1" t="s">
        <v>48</v>
      </c>
      <c r="Q6171" s="1" t="s">
        <v>48</v>
      </c>
      <c r="R6171" s="1" t="s">
        <v>48</v>
      </c>
      <c r="S6171" s="1" t="s">
        <v>48</v>
      </c>
      <c r="T6171" s="1" t="s">
        <v>49</v>
      </c>
      <c r="U6171" s="1" t="s">
        <v>48</v>
      </c>
      <c r="V6171" s="1" t="s">
        <v>48</v>
      </c>
      <c r="W6171" s="1" t="s">
        <v>48</v>
      </c>
      <c r="X6171" s="1" t="s">
        <v>75</v>
      </c>
      <c r="Y6171" s="1" t="s">
        <v>2837</v>
      </c>
      <c r="AC6171" s="1" t="s">
        <v>5712</v>
      </c>
      <c r="AD6171" s="1" t="s">
        <v>5712</v>
      </c>
      <c r="AK6171" s="1" t="s">
        <v>63</v>
      </c>
      <c r="AN6171" s="1" t="s">
        <v>5712</v>
      </c>
      <c r="AP6171" s="1" t="s">
        <v>81</v>
      </c>
      <c r="AR6171" s="1" t="s">
        <v>5712</v>
      </c>
      <c r="AT6171" s="1" t="s">
        <v>87</v>
      </c>
      <c r="AU6171" s="1" t="s">
        <v>2838</v>
      </c>
      <c r="AV6171" s="1" t="s">
        <v>2839</v>
      </c>
    </row>
    <row r="6172" spans="1:50" x14ac:dyDescent="0.35">
      <c r="A6172" s="1" t="s">
        <v>19393</v>
      </c>
      <c r="B6172" s="1" t="s">
        <v>18287</v>
      </c>
      <c r="C6172" s="1" t="s">
        <v>71</v>
      </c>
      <c r="D6172">
        <v>59</v>
      </c>
      <c r="E6172" s="1" t="s">
        <v>65</v>
      </c>
      <c r="F6172" s="1" t="s">
        <v>72</v>
      </c>
      <c r="G6172" s="1" t="s">
        <v>98</v>
      </c>
      <c r="H6172" s="1" t="s">
        <v>45</v>
      </c>
      <c r="I6172" s="1" t="s">
        <v>74</v>
      </c>
      <c r="J6172" s="1" t="s">
        <v>80</v>
      </c>
      <c r="K6172" s="1" t="s">
        <v>48</v>
      </c>
      <c r="L6172" s="1" t="s">
        <v>48</v>
      </c>
      <c r="M6172" s="1" t="s">
        <v>48</v>
      </c>
      <c r="N6172" s="1" t="s">
        <v>48</v>
      </c>
      <c r="O6172" s="1" t="s">
        <v>48</v>
      </c>
      <c r="P6172" s="1" t="s">
        <v>48</v>
      </c>
      <c r="Q6172" s="1" t="s">
        <v>48</v>
      </c>
      <c r="R6172" s="1" t="s">
        <v>48</v>
      </c>
      <c r="S6172" s="1" t="s">
        <v>48</v>
      </c>
      <c r="T6172" s="1" t="s">
        <v>48</v>
      </c>
      <c r="U6172" s="1" t="s">
        <v>48</v>
      </c>
      <c r="V6172" s="1" t="s">
        <v>49</v>
      </c>
      <c r="W6172" s="1" t="s">
        <v>48</v>
      </c>
      <c r="X6172" s="1" t="s">
        <v>62</v>
      </c>
      <c r="AC6172" s="1" t="s">
        <v>5712</v>
      </c>
      <c r="AD6172" s="1" t="s">
        <v>5712</v>
      </c>
      <c r="AK6172" s="1" t="s">
        <v>55</v>
      </c>
      <c r="AN6172" s="1" t="s">
        <v>5712</v>
      </c>
      <c r="AP6172" s="1" t="s">
        <v>5712</v>
      </c>
      <c r="AR6172" s="1" t="s">
        <v>5712</v>
      </c>
      <c r="AT6172" s="1" t="s">
        <v>5712</v>
      </c>
      <c r="AV6172" s="1" t="s">
        <v>2840</v>
      </c>
    </row>
    <row r="6173" spans="1:50" x14ac:dyDescent="0.35">
      <c r="A6173" s="1" t="s">
        <v>19394</v>
      </c>
      <c r="B6173" s="1" t="s">
        <v>18287</v>
      </c>
      <c r="C6173" s="1" t="s">
        <v>41</v>
      </c>
      <c r="D6173">
        <v>69</v>
      </c>
      <c r="E6173" s="1" t="s">
        <v>65</v>
      </c>
      <c r="F6173" s="1" t="s">
        <v>66</v>
      </c>
      <c r="G6173" s="1" t="s">
        <v>44</v>
      </c>
      <c r="H6173" s="1" t="s">
        <v>67</v>
      </c>
      <c r="I6173" s="1" t="s">
        <v>68</v>
      </c>
      <c r="J6173" s="1" t="s">
        <v>47</v>
      </c>
      <c r="K6173" s="1" t="s">
        <v>48</v>
      </c>
      <c r="L6173" s="1" t="s">
        <v>48</v>
      </c>
      <c r="M6173" s="1" t="s">
        <v>48</v>
      </c>
      <c r="N6173" s="1" t="s">
        <v>49</v>
      </c>
      <c r="O6173" s="1" t="s">
        <v>48</v>
      </c>
      <c r="P6173" s="1" t="s">
        <v>48</v>
      </c>
      <c r="Q6173" s="1" t="s">
        <v>48</v>
      </c>
      <c r="R6173" s="1" t="s">
        <v>48</v>
      </c>
      <c r="S6173" s="1" t="s">
        <v>48</v>
      </c>
      <c r="T6173" s="1" t="s">
        <v>48</v>
      </c>
      <c r="U6173" s="1" t="s">
        <v>48</v>
      </c>
      <c r="V6173" s="1" t="s">
        <v>48</v>
      </c>
      <c r="W6173" s="1" t="s">
        <v>48</v>
      </c>
      <c r="X6173" s="1" t="s">
        <v>75</v>
      </c>
      <c r="Y6173" s="1" t="s">
        <v>2841</v>
      </c>
      <c r="AC6173" s="1" t="s">
        <v>5712</v>
      </c>
      <c r="AD6173" s="1" t="s">
        <v>5712</v>
      </c>
      <c r="AK6173" s="1" t="s">
        <v>77</v>
      </c>
      <c r="AN6173" s="1" t="s">
        <v>5712</v>
      </c>
      <c r="AP6173" s="1" t="s">
        <v>131</v>
      </c>
      <c r="AQ6173" s="1" t="s">
        <v>2842</v>
      </c>
      <c r="AR6173" s="1" t="s">
        <v>87</v>
      </c>
      <c r="AS6173" s="1" t="s">
        <v>2843</v>
      </c>
      <c r="AT6173" s="1" t="s">
        <v>5712</v>
      </c>
      <c r="AV6173" s="1" t="s">
        <v>2844</v>
      </c>
      <c r="AX6173" s="1" t="s">
        <v>2845</v>
      </c>
    </row>
    <row r="6174" spans="1:50" x14ac:dyDescent="0.35">
      <c r="A6174" s="1" t="s">
        <v>19395</v>
      </c>
      <c r="B6174" s="1" t="s">
        <v>18287</v>
      </c>
      <c r="C6174" s="1" t="s">
        <v>71</v>
      </c>
      <c r="D6174">
        <v>43</v>
      </c>
      <c r="E6174" s="1" t="s">
        <v>42</v>
      </c>
      <c r="F6174" s="1" t="s">
        <v>107</v>
      </c>
      <c r="G6174" s="1" t="s">
        <v>73</v>
      </c>
      <c r="H6174" s="1" t="s">
        <v>45</v>
      </c>
      <c r="I6174" s="1" t="s">
        <v>99</v>
      </c>
      <c r="J6174" s="1" t="s">
        <v>80</v>
      </c>
      <c r="K6174" s="1" t="s">
        <v>48</v>
      </c>
      <c r="L6174" s="1" t="s">
        <v>48</v>
      </c>
      <c r="M6174" s="1" t="s">
        <v>48</v>
      </c>
      <c r="N6174" s="1" t="s">
        <v>48</v>
      </c>
      <c r="O6174" s="1" t="s">
        <v>48</v>
      </c>
      <c r="P6174" s="1" t="s">
        <v>48</v>
      </c>
      <c r="Q6174" s="1" t="s">
        <v>48</v>
      </c>
      <c r="R6174" s="1" t="s">
        <v>48</v>
      </c>
      <c r="S6174" s="1" t="s">
        <v>48</v>
      </c>
      <c r="T6174" s="1" t="s">
        <v>48</v>
      </c>
      <c r="U6174" s="1" t="s">
        <v>48</v>
      </c>
      <c r="V6174" s="1" t="s">
        <v>48</v>
      </c>
      <c r="W6174" s="1" t="s">
        <v>49</v>
      </c>
      <c r="X6174" s="1" t="s">
        <v>116</v>
      </c>
      <c r="Y6174" s="1" t="s">
        <v>2846</v>
      </c>
      <c r="AC6174" s="1" t="s">
        <v>5712</v>
      </c>
      <c r="AD6174" s="1" t="s">
        <v>5712</v>
      </c>
      <c r="AK6174" s="1" t="s">
        <v>63</v>
      </c>
      <c r="AN6174" s="1" t="s">
        <v>81</v>
      </c>
      <c r="AP6174" s="1" t="s">
        <v>5712</v>
      </c>
      <c r="AR6174" s="1" t="s">
        <v>5712</v>
      </c>
      <c r="AT6174" s="1" t="s">
        <v>82</v>
      </c>
      <c r="AU6174" s="1" t="s">
        <v>2847</v>
      </c>
      <c r="AV6174" s="1" t="s">
        <v>105</v>
      </c>
    </row>
    <row r="6175" spans="1:50" x14ac:dyDescent="0.35">
      <c r="A6175" s="1" t="s">
        <v>19396</v>
      </c>
      <c r="B6175" s="1" t="s">
        <v>18287</v>
      </c>
      <c r="C6175" s="1" t="s">
        <v>71</v>
      </c>
      <c r="D6175">
        <v>57</v>
      </c>
      <c r="E6175" s="1" t="s">
        <v>65</v>
      </c>
      <c r="F6175" s="1" t="s">
        <v>72</v>
      </c>
      <c r="G6175" s="1" t="s">
        <v>98</v>
      </c>
      <c r="H6175" s="1" t="s">
        <v>45</v>
      </c>
      <c r="I6175" s="1" t="s">
        <v>74</v>
      </c>
      <c r="J6175" s="1" t="s">
        <v>80</v>
      </c>
      <c r="K6175" s="1" t="s">
        <v>48</v>
      </c>
      <c r="L6175" s="1" t="s">
        <v>48</v>
      </c>
      <c r="M6175" s="1" t="s">
        <v>48</v>
      </c>
      <c r="N6175" s="1" t="s">
        <v>48</v>
      </c>
      <c r="O6175" s="1" t="s">
        <v>48</v>
      </c>
      <c r="P6175" s="1" t="s">
        <v>48</v>
      </c>
      <c r="Q6175" s="1" t="s">
        <v>48</v>
      </c>
      <c r="R6175" s="1" t="s">
        <v>48</v>
      </c>
      <c r="S6175" s="1" t="s">
        <v>48</v>
      </c>
      <c r="T6175" s="1" t="s">
        <v>48</v>
      </c>
      <c r="U6175" s="1" t="s">
        <v>48</v>
      </c>
      <c r="V6175" s="1" t="s">
        <v>49</v>
      </c>
      <c r="W6175" s="1" t="s">
        <v>48</v>
      </c>
      <c r="X6175" s="1" t="s">
        <v>62</v>
      </c>
      <c r="Z6175" s="1" t="s">
        <v>2848</v>
      </c>
      <c r="AA6175" s="1" t="s">
        <v>2848</v>
      </c>
      <c r="AC6175" s="1" t="s">
        <v>94</v>
      </c>
      <c r="AD6175" s="1" t="s">
        <v>5712</v>
      </c>
      <c r="AK6175" s="1" t="s">
        <v>77</v>
      </c>
      <c r="AN6175" s="1" t="s">
        <v>5712</v>
      </c>
      <c r="AP6175" s="1" t="s">
        <v>5712</v>
      </c>
      <c r="AR6175" s="1" t="s">
        <v>5712</v>
      </c>
      <c r="AT6175" s="1" t="s">
        <v>5712</v>
      </c>
      <c r="AV6175" s="1" t="s">
        <v>2849</v>
      </c>
    </row>
    <row r="6176" spans="1:50" x14ac:dyDescent="0.35">
      <c r="A6176" s="1" t="s">
        <v>19397</v>
      </c>
      <c r="B6176" s="1" t="s">
        <v>18287</v>
      </c>
      <c r="C6176" s="1" t="s">
        <v>41</v>
      </c>
      <c r="D6176">
        <v>69</v>
      </c>
      <c r="E6176" s="1" t="s">
        <v>65</v>
      </c>
      <c r="F6176" s="1" t="s">
        <v>66</v>
      </c>
      <c r="G6176" s="1" t="s">
        <v>98</v>
      </c>
      <c r="H6176" s="1" t="s">
        <v>67</v>
      </c>
      <c r="I6176" s="1" t="s">
        <v>68</v>
      </c>
      <c r="J6176" s="1" t="s">
        <v>47</v>
      </c>
      <c r="K6176" s="1" t="s">
        <v>48</v>
      </c>
      <c r="L6176" s="1" t="s">
        <v>49</v>
      </c>
      <c r="M6176" s="1" t="s">
        <v>48</v>
      </c>
      <c r="N6176" s="1" t="s">
        <v>48</v>
      </c>
      <c r="O6176" s="1" t="s">
        <v>48</v>
      </c>
      <c r="P6176" s="1" t="s">
        <v>48</v>
      </c>
      <c r="Q6176" s="1" t="s">
        <v>48</v>
      </c>
      <c r="R6176" s="1" t="s">
        <v>48</v>
      </c>
      <c r="S6176" s="1" t="s">
        <v>48</v>
      </c>
      <c r="T6176" s="1" t="s">
        <v>48</v>
      </c>
      <c r="U6176" s="1" t="s">
        <v>48</v>
      </c>
      <c r="V6176" s="1" t="s">
        <v>48</v>
      </c>
      <c r="W6176" s="1" t="s">
        <v>48</v>
      </c>
      <c r="X6176" s="1" t="s">
        <v>116</v>
      </c>
      <c r="Y6176" s="1" t="s">
        <v>2850</v>
      </c>
      <c r="AC6176" s="1" t="s">
        <v>5712</v>
      </c>
      <c r="AD6176" s="1" t="s">
        <v>5712</v>
      </c>
      <c r="AK6176" s="1" t="s">
        <v>63</v>
      </c>
      <c r="AN6176" s="1" t="s">
        <v>5712</v>
      </c>
      <c r="AP6176" s="1" t="s">
        <v>5712</v>
      </c>
      <c r="AR6176" s="1" t="s">
        <v>5712</v>
      </c>
      <c r="AT6176" s="1" t="s">
        <v>5712</v>
      </c>
      <c r="AV6176" s="1" t="s">
        <v>2851</v>
      </c>
    </row>
    <row r="6177" spans="1:51" x14ac:dyDescent="0.35">
      <c r="A6177" s="1" t="s">
        <v>19398</v>
      </c>
      <c r="B6177" s="1" t="s">
        <v>18287</v>
      </c>
      <c r="C6177" s="1" t="s">
        <v>41</v>
      </c>
      <c r="D6177">
        <v>42</v>
      </c>
      <c r="E6177" s="1" t="s">
        <v>42</v>
      </c>
      <c r="F6177" s="1" t="s">
        <v>107</v>
      </c>
      <c r="G6177" s="1" t="s">
        <v>98</v>
      </c>
      <c r="H6177" s="1" t="s">
        <v>79</v>
      </c>
      <c r="I6177" s="1" t="s">
        <v>68</v>
      </c>
      <c r="J6177" s="1" t="s">
        <v>47</v>
      </c>
      <c r="K6177" s="1" t="s">
        <v>48</v>
      </c>
      <c r="L6177" s="1" t="s">
        <v>48</v>
      </c>
      <c r="M6177" s="1" t="s">
        <v>48</v>
      </c>
      <c r="N6177" s="1" t="s">
        <v>48</v>
      </c>
      <c r="O6177" s="1" t="s">
        <v>49</v>
      </c>
      <c r="P6177" s="1" t="s">
        <v>48</v>
      </c>
      <c r="Q6177" s="1" t="s">
        <v>48</v>
      </c>
      <c r="R6177" s="1" t="s">
        <v>48</v>
      </c>
      <c r="S6177" s="1" t="s">
        <v>48</v>
      </c>
      <c r="T6177" s="1" t="s">
        <v>48</v>
      </c>
      <c r="U6177" s="1" t="s">
        <v>48</v>
      </c>
      <c r="V6177" s="1" t="s">
        <v>48</v>
      </c>
      <c r="W6177" s="1" t="s">
        <v>48</v>
      </c>
      <c r="X6177" s="1" t="s">
        <v>62</v>
      </c>
      <c r="AC6177" s="1" t="s">
        <v>5712</v>
      </c>
      <c r="AD6177" s="1" t="s">
        <v>5712</v>
      </c>
      <c r="AK6177" s="1" t="s">
        <v>77</v>
      </c>
      <c r="AN6177" s="1" t="s">
        <v>5712</v>
      </c>
      <c r="AP6177" s="1" t="s">
        <v>5712</v>
      </c>
      <c r="AR6177" s="1" t="s">
        <v>5712</v>
      </c>
      <c r="AT6177" s="1" t="s">
        <v>5712</v>
      </c>
      <c r="AV6177" s="1" t="s">
        <v>2852</v>
      </c>
      <c r="AW6177" s="1" t="s">
        <v>2853</v>
      </c>
      <c r="AX6177" s="1" t="s">
        <v>2854</v>
      </c>
    </row>
    <row r="6178" spans="1:51" x14ac:dyDescent="0.35">
      <c r="A6178" s="1" t="s">
        <v>19399</v>
      </c>
      <c r="B6178" s="1" t="s">
        <v>18287</v>
      </c>
      <c r="C6178" s="1" t="s">
        <v>71</v>
      </c>
      <c r="D6178">
        <v>82</v>
      </c>
      <c r="E6178" s="1" t="s">
        <v>65</v>
      </c>
      <c r="F6178" s="1" t="s">
        <v>66</v>
      </c>
      <c r="G6178" s="1" t="s">
        <v>137</v>
      </c>
      <c r="H6178" s="1" t="s">
        <v>60</v>
      </c>
      <c r="I6178" s="1" t="s">
        <v>125</v>
      </c>
      <c r="J6178" s="1" t="s">
        <v>80</v>
      </c>
      <c r="K6178" s="1" t="s">
        <v>48</v>
      </c>
      <c r="L6178" s="1" t="s">
        <v>48</v>
      </c>
      <c r="M6178" s="1" t="s">
        <v>48</v>
      </c>
      <c r="N6178" s="1" t="s">
        <v>48</v>
      </c>
      <c r="O6178" s="1" t="s">
        <v>48</v>
      </c>
      <c r="P6178" s="1" t="s">
        <v>48</v>
      </c>
      <c r="Q6178" s="1" t="s">
        <v>48</v>
      </c>
      <c r="R6178" s="1" t="s">
        <v>48</v>
      </c>
      <c r="S6178" s="1" t="s">
        <v>48</v>
      </c>
      <c r="T6178" s="1" t="s">
        <v>48</v>
      </c>
      <c r="U6178" s="1" t="s">
        <v>49</v>
      </c>
      <c r="V6178" s="1" t="s">
        <v>48</v>
      </c>
      <c r="W6178" s="1" t="s">
        <v>48</v>
      </c>
      <c r="X6178" s="1" t="s">
        <v>51</v>
      </c>
      <c r="Y6178" s="1" t="s">
        <v>2855</v>
      </c>
      <c r="AC6178" s="1" t="s">
        <v>5712</v>
      </c>
      <c r="AD6178" s="1" t="s">
        <v>5712</v>
      </c>
      <c r="AK6178" s="1" t="s">
        <v>77</v>
      </c>
      <c r="AN6178" s="1" t="s">
        <v>5712</v>
      </c>
      <c r="AP6178" s="1" t="s">
        <v>5712</v>
      </c>
      <c r="AR6178" s="1" t="s">
        <v>5712</v>
      </c>
      <c r="AT6178" s="1" t="s">
        <v>5712</v>
      </c>
      <c r="AV6178" s="1" t="s">
        <v>2856</v>
      </c>
    </row>
    <row r="6179" spans="1:51" x14ac:dyDescent="0.35">
      <c r="A6179" s="1" t="s">
        <v>19400</v>
      </c>
      <c r="B6179" s="1" t="s">
        <v>18287</v>
      </c>
      <c r="C6179" s="1" t="s">
        <v>71</v>
      </c>
      <c r="D6179">
        <v>63</v>
      </c>
      <c r="E6179" s="1" t="s">
        <v>65</v>
      </c>
      <c r="F6179" s="1" t="s">
        <v>43</v>
      </c>
      <c r="G6179" s="1" t="s">
        <v>44</v>
      </c>
      <c r="H6179" s="1" t="s">
        <v>92</v>
      </c>
      <c r="I6179" s="1" t="s">
        <v>90</v>
      </c>
      <c r="J6179" s="1" t="s">
        <v>47</v>
      </c>
      <c r="K6179" s="1" t="s">
        <v>48</v>
      </c>
      <c r="L6179" s="1" t="s">
        <v>48</v>
      </c>
      <c r="M6179" s="1" t="s">
        <v>48</v>
      </c>
      <c r="N6179" s="1" t="s">
        <v>48</v>
      </c>
      <c r="O6179" s="1" t="s">
        <v>48</v>
      </c>
      <c r="P6179" s="1" t="s">
        <v>48</v>
      </c>
      <c r="Q6179" s="1" t="s">
        <v>48</v>
      </c>
      <c r="R6179" s="1" t="s">
        <v>49</v>
      </c>
      <c r="S6179" s="1" t="s">
        <v>48</v>
      </c>
      <c r="T6179" s="1" t="s">
        <v>48</v>
      </c>
      <c r="U6179" s="1" t="s">
        <v>48</v>
      </c>
      <c r="V6179" s="1" t="s">
        <v>48</v>
      </c>
      <c r="W6179" s="1" t="s">
        <v>48</v>
      </c>
      <c r="X6179" s="1" t="s">
        <v>62</v>
      </c>
      <c r="Z6179" s="1" t="s">
        <v>2857</v>
      </c>
      <c r="AA6179" s="1" t="s">
        <v>2857</v>
      </c>
      <c r="AC6179" s="1" t="s">
        <v>120</v>
      </c>
      <c r="AD6179" s="1" t="s">
        <v>5712</v>
      </c>
      <c r="AK6179" s="1" t="s">
        <v>55</v>
      </c>
      <c r="AN6179" s="1" t="s">
        <v>5712</v>
      </c>
      <c r="AP6179" s="1" t="s">
        <v>81</v>
      </c>
      <c r="AR6179" s="1" t="s">
        <v>5712</v>
      </c>
      <c r="AT6179" s="1" t="s">
        <v>87</v>
      </c>
      <c r="AU6179" s="1" t="s">
        <v>2858</v>
      </c>
      <c r="AV6179" s="1" t="s">
        <v>351</v>
      </c>
      <c r="AY6179" s="1" t="s">
        <v>2859</v>
      </c>
    </row>
    <row r="6180" spans="1:51" x14ac:dyDescent="0.35">
      <c r="A6180" s="1" t="s">
        <v>19401</v>
      </c>
      <c r="B6180" s="1" t="s">
        <v>18287</v>
      </c>
      <c r="C6180" s="1" t="s">
        <v>41</v>
      </c>
      <c r="D6180">
        <v>33</v>
      </c>
      <c r="E6180" s="1" t="s">
        <v>57</v>
      </c>
      <c r="F6180" s="1" t="s">
        <v>107</v>
      </c>
      <c r="G6180" s="1" t="s">
        <v>59</v>
      </c>
      <c r="H6180" s="1" t="s">
        <v>79</v>
      </c>
      <c r="I6180" s="1" t="s">
        <v>110</v>
      </c>
      <c r="J6180" s="1" t="s">
        <v>47</v>
      </c>
      <c r="K6180" s="1" t="s">
        <v>48</v>
      </c>
      <c r="L6180" s="1" t="s">
        <v>48</v>
      </c>
      <c r="M6180" s="1" t="s">
        <v>48</v>
      </c>
      <c r="N6180" s="1" t="s">
        <v>48</v>
      </c>
      <c r="O6180" s="1" t="s">
        <v>49</v>
      </c>
      <c r="P6180" s="1" t="s">
        <v>48</v>
      </c>
      <c r="Q6180" s="1" t="s">
        <v>48</v>
      </c>
      <c r="R6180" s="1" t="s">
        <v>48</v>
      </c>
      <c r="S6180" s="1" t="s">
        <v>48</v>
      </c>
      <c r="T6180" s="1" t="s">
        <v>48</v>
      </c>
      <c r="U6180" s="1" t="s">
        <v>48</v>
      </c>
      <c r="V6180" s="1" t="s">
        <v>48</v>
      </c>
      <c r="W6180" s="1" t="s">
        <v>48</v>
      </c>
      <c r="X6180" s="1" t="s">
        <v>62</v>
      </c>
      <c r="AC6180" s="1" t="s">
        <v>5712</v>
      </c>
      <c r="AD6180" s="1" t="s">
        <v>5712</v>
      </c>
      <c r="AK6180" s="1" t="s">
        <v>77</v>
      </c>
      <c r="AN6180" s="1" t="s">
        <v>5712</v>
      </c>
      <c r="AP6180" s="1" t="s">
        <v>5712</v>
      </c>
      <c r="AR6180" s="1" t="s">
        <v>5712</v>
      </c>
      <c r="AT6180" s="1" t="s">
        <v>5712</v>
      </c>
      <c r="AV6180" s="1" t="s">
        <v>2171</v>
      </c>
    </row>
    <row r="6181" spans="1:51" x14ac:dyDescent="0.35">
      <c r="A6181" s="1" t="s">
        <v>19402</v>
      </c>
      <c r="B6181" s="1" t="s">
        <v>18287</v>
      </c>
      <c r="C6181" s="1" t="s">
        <v>71</v>
      </c>
      <c r="D6181">
        <v>64</v>
      </c>
      <c r="E6181" s="1" t="s">
        <v>65</v>
      </c>
      <c r="F6181" s="1" t="s">
        <v>66</v>
      </c>
      <c r="G6181" s="1" t="s">
        <v>98</v>
      </c>
      <c r="H6181" s="1" t="s">
        <v>45</v>
      </c>
      <c r="I6181" s="1" t="s">
        <v>74</v>
      </c>
      <c r="J6181" s="1" t="s">
        <v>80</v>
      </c>
      <c r="K6181" s="1" t="s">
        <v>48</v>
      </c>
      <c r="L6181" s="1" t="s">
        <v>48</v>
      </c>
      <c r="M6181" s="1" t="s">
        <v>48</v>
      </c>
      <c r="N6181" s="1" t="s">
        <v>48</v>
      </c>
      <c r="O6181" s="1" t="s">
        <v>48</v>
      </c>
      <c r="P6181" s="1" t="s">
        <v>48</v>
      </c>
      <c r="Q6181" s="1" t="s">
        <v>48</v>
      </c>
      <c r="R6181" s="1" t="s">
        <v>48</v>
      </c>
      <c r="S6181" s="1" t="s">
        <v>48</v>
      </c>
      <c r="T6181" s="1" t="s">
        <v>48</v>
      </c>
      <c r="U6181" s="1" t="s">
        <v>49</v>
      </c>
      <c r="V6181" s="1" t="s">
        <v>48</v>
      </c>
      <c r="W6181" s="1" t="s">
        <v>48</v>
      </c>
      <c r="X6181" s="1" t="s">
        <v>51</v>
      </c>
      <c r="Y6181" s="1" t="s">
        <v>2860</v>
      </c>
      <c r="AC6181" s="1" t="s">
        <v>5712</v>
      </c>
      <c r="AD6181" s="1" t="s">
        <v>5712</v>
      </c>
      <c r="AK6181" s="1" t="s">
        <v>55</v>
      </c>
      <c r="AN6181" s="1" t="s">
        <v>5712</v>
      </c>
      <c r="AP6181" s="1" t="s">
        <v>5712</v>
      </c>
      <c r="AR6181" s="1" t="s">
        <v>5712</v>
      </c>
      <c r="AT6181" s="1" t="s">
        <v>5712</v>
      </c>
      <c r="AV6181" s="1" t="s">
        <v>2861</v>
      </c>
    </row>
    <row r="6182" spans="1:51" x14ac:dyDescent="0.35">
      <c r="A6182" s="1" t="s">
        <v>19403</v>
      </c>
      <c r="B6182" s="1" t="s">
        <v>18287</v>
      </c>
      <c r="C6182" s="1" t="s">
        <v>71</v>
      </c>
      <c r="D6182">
        <v>49</v>
      </c>
      <c r="E6182" s="1" t="s">
        <v>42</v>
      </c>
      <c r="F6182" s="1" t="s">
        <v>43</v>
      </c>
      <c r="G6182" s="1" t="s">
        <v>98</v>
      </c>
      <c r="H6182" s="1" t="s">
        <v>45</v>
      </c>
      <c r="I6182" s="1" t="s">
        <v>99</v>
      </c>
      <c r="J6182" s="1" t="s">
        <v>80</v>
      </c>
      <c r="K6182" s="1" t="s">
        <v>48</v>
      </c>
      <c r="L6182" s="1" t="s">
        <v>48</v>
      </c>
      <c r="M6182" s="1" t="s">
        <v>48</v>
      </c>
      <c r="N6182" s="1" t="s">
        <v>48</v>
      </c>
      <c r="O6182" s="1" t="s">
        <v>48</v>
      </c>
      <c r="P6182" s="1" t="s">
        <v>48</v>
      </c>
      <c r="Q6182" s="1" t="s">
        <v>48</v>
      </c>
      <c r="R6182" s="1" t="s">
        <v>48</v>
      </c>
      <c r="S6182" s="1" t="s">
        <v>48</v>
      </c>
      <c r="T6182" s="1" t="s">
        <v>49</v>
      </c>
      <c r="U6182" s="1" t="s">
        <v>48</v>
      </c>
      <c r="V6182" s="1" t="s">
        <v>48</v>
      </c>
      <c r="W6182" s="1" t="s">
        <v>48</v>
      </c>
      <c r="X6182" s="1" t="s">
        <v>145</v>
      </c>
      <c r="Y6182" s="1" t="s">
        <v>2862</v>
      </c>
      <c r="Z6182" s="1" t="s">
        <v>2863</v>
      </c>
      <c r="AA6182" s="1" t="s">
        <v>2863</v>
      </c>
      <c r="AC6182" s="1" t="s">
        <v>53</v>
      </c>
      <c r="AD6182" s="1" t="s">
        <v>5712</v>
      </c>
      <c r="AK6182" s="1" t="s">
        <v>55</v>
      </c>
      <c r="AN6182" s="1" t="s">
        <v>5712</v>
      </c>
      <c r="AP6182" s="1" t="s">
        <v>5712</v>
      </c>
      <c r="AR6182" s="1" t="s">
        <v>5712</v>
      </c>
      <c r="AT6182" s="1" t="s">
        <v>5712</v>
      </c>
      <c r="AV6182" s="1" t="s">
        <v>2864</v>
      </c>
    </row>
    <row r="6183" spans="1:51" x14ac:dyDescent="0.35">
      <c r="A6183" s="1" t="s">
        <v>19404</v>
      </c>
      <c r="B6183" s="1" t="s">
        <v>18287</v>
      </c>
      <c r="C6183" s="1" t="s">
        <v>41</v>
      </c>
      <c r="D6183">
        <v>64</v>
      </c>
      <c r="E6183" s="1" t="s">
        <v>65</v>
      </c>
      <c r="F6183" s="1" t="s">
        <v>66</v>
      </c>
      <c r="G6183" s="1" t="s">
        <v>98</v>
      </c>
      <c r="H6183" s="1" t="s">
        <v>79</v>
      </c>
      <c r="I6183" s="1" t="s">
        <v>68</v>
      </c>
      <c r="J6183" s="1" t="s">
        <v>80</v>
      </c>
      <c r="K6183" s="1" t="s">
        <v>48</v>
      </c>
      <c r="L6183" s="1" t="s">
        <v>48</v>
      </c>
      <c r="M6183" s="1" t="s">
        <v>48</v>
      </c>
      <c r="N6183" s="1" t="s">
        <v>48</v>
      </c>
      <c r="O6183" s="1" t="s">
        <v>48</v>
      </c>
      <c r="P6183" s="1" t="s">
        <v>49</v>
      </c>
      <c r="Q6183" s="1" t="s">
        <v>48</v>
      </c>
      <c r="R6183" s="1" t="s">
        <v>48</v>
      </c>
      <c r="S6183" s="1" t="s">
        <v>48</v>
      </c>
      <c r="T6183" s="1" t="s">
        <v>48</v>
      </c>
      <c r="U6183" s="1" t="s">
        <v>48</v>
      </c>
      <c r="V6183" s="1" t="s">
        <v>48</v>
      </c>
      <c r="W6183" s="1" t="s">
        <v>48</v>
      </c>
      <c r="X6183" s="1" t="s">
        <v>75</v>
      </c>
      <c r="Y6183" s="1" t="s">
        <v>2865</v>
      </c>
      <c r="AC6183" s="1" t="s">
        <v>5712</v>
      </c>
      <c r="AD6183" s="1" t="s">
        <v>5712</v>
      </c>
      <c r="AK6183" s="1" t="s">
        <v>77</v>
      </c>
      <c r="AN6183" s="1" t="s">
        <v>5712</v>
      </c>
      <c r="AP6183" s="1" t="s">
        <v>81</v>
      </c>
      <c r="AR6183" s="1" t="s">
        <v>5712</v>
      </c>
      <c r="AT6183" s="1" t="s">
        <v>87</v>
      </c>
      <c r="AU6183" s="1" t="s">
        <v>2866</v>
      </c>
      <c r="AV6183" s="1" t="s">
        <v>2867</v>
      </c>
    </row>
    <row r="6184" spans="1:51" x14ac:dyDescent="0.35">
      <c r="A6184" s="1" t="s">
        <v>19405</v>
      </c>
      <c r="B6184" s="1" t="s">
        <v>18287</v>
      </c>
      <c r="C6184" s="1" t="s">
        <v>71</v>
      </c>
      <c r="D6184">
        <v>80</v>
      </c>
      <c r="E6184" s="1" t="s">
        <v>65</v>
      </c>
      <c r="F6184" s="1" t="s">
        <v>43</v>
      </c>
      <c r="G6184" s="1" t="s">
        <v>98</v>
      </c>
      <c r="H6184" s="1" t="s">
        <v>386</v>
      </c>
      <c r="I6184" s="1" t="s">
        <v>110</v>
      </c>
      <c r="J6184" s="1" t="s">
        <v>80</v>
      </c>
      <c r="K6184" s="1" t="s">
        <v>48</v>
      </c>
      <c r="L6184" s="1" t="s">
        <v>48</v>
      </c>
      <c r="M6184" s="1" t="s">
        <v>48</v>
      </c>
      <c r="N6184" s="1" t="s">
        <v>48</v>
      </c>
      <c r="O6184" s="1" t="s">
        <v>48</v>
      </c>
      <c r="P6184" s="1" t="s">
        <v>48</v>
      </c>
      <c r="Q6184" s="1" t="s">
        <v>48</v>
      </c>
      <c r="R6184" s="1" t="s">
        <v>48</v>
      </c>
      <c r="S6184" s="1" t="s">
        <v>48</v>
      </c>
      <c r="T6184" s="1" t="s">
        <v>48</v>
      </c>
      <c r="U6184" s="1" t="s">
        <v>49</v>
      </c>
      <c r="V6184" s="1" t="s">
        <v>48</v>
      </c>
      <c r="W6184" s="1" t="s">
        <v>48</v>
      </c>
      <c r="X6184" s="1" t="s">
        <v>145</v>
      </c>
      <c r="Y6184" s="1" t="s">
        <v>2868</v>
      </c>
      <c r="Z6184" s="1" t="s">
        <v>2869</v>
      </c>
      <c r="AA6184" s="1" t="s">
        <v>2869</v>
      </c>
      <c r="AC6184" s="1" t="s">
        <v>103</v>
      </c>
      <c r="AD6184" s="1" t="s">
        <v>5712</v>
      </c>
      <c r="AK6184" s="1" t="s">
        <v>55</v>
      </c>
      <c r="AN6184" s="1" t="s">
        <v>5712</v>
      </c>
      <c r="AP6184" s="1" t="s">
        <v>81</v>
      </c>
      <c r="AR6184" s="1" t="s">
        <v>5712</v>
      </c>
      <c r="AT6184" s="1" t="s">
        <v>87</v>
      </c>
      <c r="AU6184" s="1" t="s">
        <v>2870</v>
      </c>
      <c r="AV6184" s="1" t="s">
        <v>2871</v>
      </c>
    </row>
    <row r="6185" spans="1:51" x14ac:dyDescent="0.35">
      <c r="A6185" s="1" t="s">
        <v>19406</v>
      </c>
      <c r="B6185" s="1" t="s">
        <v>18287</v>
      </c>
      <c r="C6185" s="1" t="s">
        <v>41</v>
      </c>
      <c r="D6185">
        <v>48</v>
      </c>
      <c r="E6185" s="1" t="s">
        <v>42</v>
      </c>
      <c r="F6185" s="1" t="s">
        <v>107</v>
      </c>
      <c r="G6185" s="1" t="s">
        <v>85</v>
      </c>
      <c r="H6185" s="1" t="s">
        <v>45</v>
      </c>
      <c r="I6185" s="1" t="s">
        <v>99</v>
      </c>
      <c r="J6185" s="1" t="s">
        <v>80</v>
      </c>
      <c r="K6185" s="1" t="s">
        <v>48</v>
      </c>
      <c r="L6185" s="1" t="s">
        <v>48</v>
      </c>
      <c r="M6185" s="1" t="s">
        <v>48</v>
      </c>
      <c r="N6185" s="1" t="s">
        <v>48</v>
      </c>
      <c r="O6185" s="1" t="s">
        <v>48</v>
      </c>
      <c r="P6185" s="1" t="s">
        <v>48</v>
      </c>
      <c r="Q6185" s="1" t="s">
        <v>48</v>
      </c>
      <c r="R6185" s="1" t="s">
        <v>48</v>
      </c>
      <c r="S6185" s="1" t="s">
        <v>48</v>
      </c>
      <c r="T6185" s="1" t="s">
        <v>48</v>
      </c>
      <c r="U6185" s="1" t="s">
        <v>49</v>
      </c>
      <c r="V6185" s="1" t="s">
        <v>48</v>
      </c>
      <c r="W6185" s="1" t="s">
        <v>48</v>
      </c>
      <c r="X6185" s="1" t="s">
        <v>75</v>
      </c>
      <c r="Y6185" s="1" t="s">
        <v>2872</v>
      </c>
      <c r="AC6185" s="1" t="s">
        <v>5712</v>
      </c>
      <c r="AD6185" s="1" t="s">
        <v>5712</v>
      </c>
      <c r="AK6185" s="1" t="s">
        <v>101</v>
      </c>
      <c r="AN6185" s="1" t="s">
        <v>5712</v>
      </c>
      <c r="AP6185" s="1" t="s">
        <v>5712</v>
      </c>
      <c r="AR6185" s="1" t="s">
        <v>5712</v>
      </c>
      <c r="AT6185" s="1" t="s">
        <v>5712</v>
      </c>
      <c r="AV6185" s="1" t="s">
        <v>224</v>
      </c>
    </row>
    <row r="6186" spans="1:51" x14ac:dyDescent="0.35">
      <c r="A6186" s="1" t="s">
        <v>19407</v>
      </c>
      <c r="B6186" s="1" t="s">
        <v>18287</v>
      </c>
      <c r="C6186" s="1" t="s">
        <v>71</v>
      </c>
      <c r="D6186">
        <v>57</v>
      </c>
      <c r="E6186" s="1" t="s">
        <v>65</v>
      </c>
      <c r="F6186" s="1" t="s">
        <v>72</v>
      </c>
      <c r="G6186" s="1" t="s">
        <v>85</v>
      </c>
      <c r="H6186" s="1" t="s">
        <v>45</v>
      </c>
      <c r="I6186" s="1" t="s">
        <v>74</v>
      </c>
      <c r="J6186" s="1" t="s">
        <v>80</v>
      </c>
      <c r="K6186" s="1" t="s">
        <v>48</v>
      </c>
      <c r="L6186" s="1" t="s">
        <v>48</v>
      </c>
      <c r="M6186" s="1" t="s">
        <v>48</v>
      </c>
      <c r="N6186" s="1" t="s">
        <v>48</v>
      </c>
      <c r="O6186" s="1" t="s">
        <v>48</v>
      </c>
      <c r="P6186" s="1" t="s">
        <v>48</v>
      </c>
      <c r="Q6186" s="1" t="s">
        <v>48</v>
      </c>
      <c r="R6186" s="1" t="s">
        <v>48</v>
      </c>
      <c r="S6186" s="1" t="s">
        <v>48</v>
      </c>
      <c r="T6186" s="1" t="s">
        <v>48</v>
      </c>
      <c r="U6186" s="1" t="s">
        <v>48</v>
      </c>
      <c r="V6186" s="1" t="s">
        <v>49</v>
      </c>
      <c r="W6186" s="1" t="s">
        <v>48</v>
      </c>
      <c r="X6186" s="1" t="s">
        <v>145</v>
      </c>
      <c r="Y6186" s="1" t="s">
        <v>2873</v>
      </c>
      <c r="Z6186" s="1" t="s">
        <v>2874</v>
      </c>
      <c r="AA6186" s="1" t="s">
        <v>2874</v>
      </c>
      <c r="AC6186" s="1" t="s">
        <v>53</v>
      </c>
      <c r="AD6186" s="1" t="s">
        <v>5712</v>
      </c>
      <c r="AK6186" s="1" t="s">
        <v>63</v>
      </c>
      <c r="AN6186" s="1" t="s">
        <v>5712</v>
      </c>
      <c r="AP6186" s="1" t="s">
        <v>5712</v>
      </c>
      <c r="AR6186" s="1" t="s">
        <v>5712</v>
      </c>
      <c r="AT6186" s="1" t="s">
        <v>5712</v>
      </c>
      <c r="AV6186" s="1" t="s">
        <v>2875</v>
      </c>
    </row>
    <row r="6187" spans="1:51" x14ac:dyDescent="0.35">
      <c r="A6187" s="1" t="s">
        <v>19408</v>
      </c>
      <c r="B6187" s="1" t="s">
        <v>18287</v>
      </c>
      <c r="C6187" s="1" t="s">
        <v>71</v>
      </c>
      <c r="D6187">
        <v>47</v>
      </c>
      <c r="E6187" s="1" t="s">
        <v>42</v>
      </c>
      <c r="F6187" s="1" t="s">
        <v>107</v>
      </c>
      <c r="G6187" s="1" t="s">
        <v>73</v>
      </c>
      <c r="H6187" s="1" t="s">
        <v>79</v>
      </c>
      <c r="I6187" s="1" t="s">
        <v>74</v>
      </c>
      <c r="J6187" s="1" t="s">
        <v>47</v>
      </c>
      <c r="K6187" s="1" t="s">
        <v>49</v>
      </c>
      <c r="L6187" s="1" t="s">
        <v>48</v>
      </c>
      <c r="M6187" s="1" t="s">
        <v>48</v>
      </c>
      <c r="N6187" s="1" t="s">
        <v>48</v>
      </c>
      <c r="O6187" s="1" t="s">
        <v>48</v>
      </c>
      <c r="P6187" s="1" t="s">
        <v>48</v>
      </c>
      <c r="Q6187" s="1" t="s">
        <v>48</v>
      </c>
      <c r="R6187" s="1" t="s">
        <v>48</v>
      </c>
      <c r="S6187" s="1" t="s">
        <v>48</v>
      </c>
      <c r="T6187" s="1" t="s">
        <v>49</v>
      </c>
      <c r="U6187" s="1" t="s">
        <v>48</v>
      </c>
      <c r="V6187" s="1" t="s">
        <v>48</v>
      </c>
      <c r="W6187" s="1" t="s">
        <v>48</v>
      </c>
      <c r="X6187" s="1" t="s">
        <v>62</v>
      </c>
      <c r="AC6187" s="1" t="s">
        <v>5712</v>
      </c>
      <c r="AD6187" s="1" t="s">
        <v>5712</v>
      </c>
      <c r="AK6187" s="1" t="s">
        <v>77</v>
      </c>
      <c r="AN6187" s="1" t="s">
        <v>5712</v>
      </c>
      <c r="AP6187" s="1" t="s">
        <v>5712</v>
      </c>
      <c r="AR6187" s="1" t="s">
        <v>5712</v>
      </c>
      <c r="AT6187" s="1" t="s">
        <v>5712</v>
      </c>
      <c r="AV6187" s="1" t="s">
        <v>2876</v>
      </c>
    </row>
    <row r="6188" spans="1:51" x14ac:dyDescent="0.35">
      <c r="A6188" s="1" t="s">
        <v>19409</v>
      </c>
      <c r="B6188" s="1" t="s">
        <v>18287</v>
      </c>
      <c r="C6188" s="1" t="s">
        <v>41</v>
      </c>
      <c r="D6188">
        <v>67</v>
      </c>
      <c r="E6188" s="1" t="s">
        <v>65</v>
      </c>
      <c r="F6188" s="1" t="s">
        <v>66</v>
      </c>
      <c r="G6188" s="1" t="s">
        <v>137</v>
      </c>
      <c r="H6188" s="1" t="s">
        <v>79</v>
      </c>
      <c r="I6188" s="1" t="s">
        <v>68</v>
      </c>
      <c r="J6188" s="1" t="s">
        <v>47</v>
      </c>
      <c r="K6188" s="1" t="s">
        <v>49</v>
      </c>
      <c r="L6188" s="1" t="s">
        <v>48</v>
      </c>
      <c r="M6188" s="1" t="s">
        <v>48</v>
      </c>
      <c r="N6188" s="1" t="s">
        <v>48</v>
      </c>
      <c r="O6188" s="1" t="s">
        <v>48</v>
      </c>
      <c r="P6188" s="1" t="s">
        <v>48</v>
      </c>
      <c r="Q6188" s="1" t="s">
        <v>48</v>
      </c>
      <c r="R6188" s="1" t="s">
        <v>48</v>
      </c>
      <c r="S6188" s="1" t="s">
        <v>48</v>
      </c>
      <c r="T6188" s="1" t="s">
        <v>49</v>
      </c>
      <c r="U6188" s="1" t="s">
        <v>48</v>
      </c>
      <c r="V6188" s="1" t="s">
        <v>48</v>
      </c>
      <c r="W6188" s="1" t="s">
        <v>48</v>
      </c>
      <c r="X6188" s="1" t="s">
        <v>62</v>
      </c>
      <c r="Z6188" s="1" t="s">
        <v>2877</v>
      </c>
      <c r="AA6188" s="1" t="s">
        <v>2877</v>
      </c>
      <c r="AC6188" s="1" t="s">
        <v>120</v>
      </c>
      <c r="AD6188" s="1" t="s">
        <v>5712</v>
      </c>
      <c r="AK6188" s="1" t="s">
        <v>77</v>
      </c>
      <c r="AN6188" s="1" t="s">
        <v>81</v>
      </c>
      <c r="AP6188" s="1" t="s">
        <v>5712</v>
      </c>
      <c r="AR6188" s="1" t="s">
        <v>5712</v>
      </c>
      <c r="AT6188" s="1" t="s">
        <v>82</v>
      </c>
      <c r="AU6188" s="1" t="s">
        <v>2878</v>
      </c>
      <c r="AV6188" s="1" t="s">
        <v>939</v>
      </c>
    </row>
    <row r="6189" spans="1:51" x14ac:dyDescent="0.35">
      <c r="A6189" s="1" t="s">
        <v>19410</v>
      </c>
      <c r="B6189" s="1" t="s">
        <v>18287</v>
      </c>
      <c r="C6189" s="1" t="s">
        <v>71</v>
      </c>
      <c r="D6189">
        <v>64</v>
      </c>
      <c r="E6189" s="1" t="s">
        <v>65</v>
      </c>
      <c r="F6189" s="1" t="s">
        <v>72</v>
      </c>
      <c r="G6189" s="1" t="s">
        <v>73</v>
      </c>
      <c r="H6189" s="1" t="s">
        <v>79</v>
      </c>
      <c r="I6189" s="1" t="s">
        <v>99</v>
      </c>
      <c r="J6189" s="1" t="s">
        <v>47</v>
      </c>
      <c r="K6189" s="1" t="s">
        <v>48</v>
      </c>
      <c r="L6189" s="1" t="s">
        <v>48</v>
      </c>
      <c r="M6189" s="1" t="s">
        <v>48</v>
      </c>
      <c r="N6189" s="1" t="s">
        <v>48</v>
      </c>
      <c r="O6189" s="1" t="s">
        <v>48</v>
      </c>
      <c r="P6189" s="1" t="s">
        <v>49</v>
      </c>
      <c r="Q6189" s="1" t="s">
        <v>48</v>
      </c>
      <c r="R6189" s="1" t="s">
        <v>48</v>
      </c>
      <c r="S6189" s="1" t="s">
        <v>48</v>
      </c>
      <c r="T6189" s="1" t="s">
        <v>48</v>
      </c>
      <c r="U6189" s="1" t="s">
        <v>48</v>
      </c>
      <c r="V6189" s="1" t="s">
        <v>48</v>
      </c>
      <c r="W6189" s="1" t="s">
        <v>48</v>
      </c>
      <c r="X6189" s="1" t="s">
        <v>145</v>
      </c>
      <c r="Y6189" s="1" t="s">
        <v>2879</v>
      </c>
      <c r="Z6189" s="1" t="s">
        <v>2880</v>
      </c>
      <c r="AA6189" s="1" t="s">
        <v>2880</v>
      </c>
      <c r="AC6189" s="1" t="s">
        <v>120</v>
      </c>
      <c r="AD6189" s="1" t="s">
        <v>5712</v>
      </c>
      <c r="AK6189" s="1" t="s">
        <v>77</v>
      </c>
      <c r="AN6189" s="1" t="s">
        <v>5712</v>
      </c>
      <c r="AP6189" s="1" t="s">
        <v>131</v>
      </c>
      <c r="AQ6189" s="1" t="s">
        <v>2881</v>
      </c>
      <c r="AR6189" s="1" t="s">
        <v>87</v>
      </c>
      <c r="AS6189" s="1" t="s">
        <v>2882</v>
      </c>
      <c r="AT6189" s="1" t="s">
        <v>5712</v>
      </c>
      <c r="AV6189" s="1" t="s">
        <v>2883</v>
      </c>
    </row>
    <row r="6190" spans="1:51" x14ac:dyDescent="0.35">
      <c r="A6190" s="1" t="s">
        <v>19411</v>
      </c>
      <c r="B6190" s="1" t="s">
        <v>18287</v>
      </c>
      <c r="C6190" s="1" t="s">
        <v>71</v>
      </c>
      <c r="D6190">
        <v>51</v>
      </c>
      <c r="E6190" s="1" t="s">
        <v>42</v>
      </c>
      <c r="F6190" s="1" t="s">
        <v>72</v>
      </c>
      <c r="G6190" s="1" t="s">
        <v>2152</v>
      </c>
      <c r="H6190" s="1" t="s">
        <v>45</v>
      </c>
      <c r="I6190" s="1" t="s">
        <v>74</v>
      </c>
      <c r="J6190" s="1" t="s">
        <v>47</v>
      </c>
      <c r="K6190" s="1" t="s">
        <v>48</v>
      </c>
      <c r="L6190" s="1" t="s">
        <v>48</v>
      </c>
      <c r="M6190" s="1" t="s">
        <v>49</v>
      </c>
      <c r="N6190" s="1" t="s">
        <v>48</v>
      </c>
      <c r="O6190" s="1" t="s">
        <v>48</v>
      </c>
      <c r="P6190" s="1" t="s">
        <v>48</v>
      </c>
      <c r="Q6190" s="1" t="s">
        <v>48</v>
      </c>
      <c r="R6190" s="1" t="s">
        <v>48</v>
      </c>
      <c r="S6190" s="1" t="s">
        <v>48</v>
      </c>
      <c r="T6190" s="1" t="s">
        <v>48</v>
      </c>
      <c r="U6190" s="1" t="s">
        <v>48</v>
      </c>
      <c r="V6190" s="1" t="s">
        <v>48</v>
      </c>
      <c r="W6190" s="1" t="s">
        <v>48</v>
      </c>
      <c r="X6190" s="1" t="s">
        <v>62</v>
      </c>
      <c r="AC6190" s="1" t="s">
        <v>5712</v>
      </c>
      <c r="AD6190" s="1" t="s">
        <v>5712</v>
      </c>
      <c r="AK6190" s="1" t="s">
        <v>77</v>
      </c>
      <c r="AN6190" s="1" t="s">
        <v>5712</v>
      </c>
      <c r="AP6190" s="1" t="s">
        <v>5712</v>
      </c>
      <c r="AR6190" s="1" t="s">
        <v>5712</v>
      </c>
      <c r="AT6190" s="1" t="s">
        <v>5712</v>
      </c>
      <c r="AV6190" s="1" t="s">
        <v>105</v>
      </c>
    </row>
    <row r="6191" spans="1:51" x14ac:dyDescent="0.35">
      <c r="A6191" s="1" t="s">
        <v>19412</v>
      </c>
      <c r="B6191" s="1" t="s">
        <v>18287</v>
      </c>
      <c r="C6191" s="1" t="s">
        <v>71</v>
      </c>
      <c r="D6191">
        <v>55</v>
      </c>
      <c r="E6191" s="1" t="s">
        <v>65</v>
      </c>
      <c r="F6191" s="1" t="s">
        <v>43</v>
      </c>
      <c r="G6191" s="1" t="s">
        <v>73</v>
      </c>
      <c r="H6191" s="1" t="s">
        <v>45</v>
      </c>
      <c r="I6191" s="1" t="s">
        <v>61</v>
      </c>
      <c r="J6191" s="1" t="s">
        <v>80</v>
      </c>
      <c r="K6191" s="1" t="s">
        <v>48</v>
      </c>
      <c r="L6191" s="1" t="s">
        <v>48</v>
      </c>
      <c r="M6191" s="1" t="s">
        <v>48</v>
      </c>
      <c r="N6191" s="1" t="s">
        <v>48</v>
      </c>
      <c r="O6191" s="1" t="s">
        <v>48</v>
      </c>
      <c r="P6191" s="1" t="s">
        <v>48</v>
      </c>
      <c r="Q6191" s="1" t="s">
        <v>48</v>
      </c>
      <c r="R6191" s="1" t="s">
        <v>48</v>
      </c>
      <c r="S6191" s="1" t="s">
        <v>48</v>
      </c>
      <c r="T6191" s="1" t="s">
        <v>49</v>
      </c>
      <c r="U6191" s="1" t="s">
        <v>48</v>
      </c>
      <c r="V6191" s="1" t="s">
        <v>48</v>
      </c>
      <c r="W6191" s="1" t="s">
        <v>48</v>
      </c>
      <c r="X6191" s="1" t="s">
        <v>62</v>
      </c>
      <c r="Z6191" s="1" t="s">
        <v>2884</v>
      </c>
      <c r="AA6191" s="1" t="s">
        <v>2884</v>
      </c>
      <c r="AC6191" s="1" t="s">
        <v>129</v>
      </c>
      <c r="AD6191" s="1" t="s">
        <v>5712</v>
      </c>
      <c r="AK6191" s="1" t="s">
        <v>77</v>
      </c>
      <c r="AN6191" s="1" t="s">
        <v>5712</v>
      </c>
      <c r="AP6191" s="1" t="s">
        <v>5712</v>
      </c>
      <c r="AR6191" s="1" t="s">
        <v>5712</v>
      </c>
      <c r="AT6191" s="1" t="s">
        <v>5712</v>
      </c>
      <c r="AV6191" s="1" t="s">
        <v>351</v>
      </c>
    </row>
    <row r="6192" spans="1:51" x14ac:dyDescent="0.35">
      <c r="A6192" s="1" t="s">
        <v>19413</v>
      </c>
      <c r="B6192" s="1" t="s">
        <v>18287</v>
      </c>
      <c r="C6192" s="1" t="s">
        <v>71</v>
      </c>
      <c r="D6192">
        <v>21</v>
      </c>
      <c r="E6192" s="1" t="s">
        <v>57</v>
      </c>
      <c r="F6192" s="1" t="s">
        <v>58</v>
      </c>
      <c r="G6192" s="1" t="s">
        <v>98</v>
      </c>
      <c r="H6192" s="1" t="s">
        <v>79</v>
      </c>
      <c r="I6192" s="1" t="s">
        <v>90</v>
      </c>
      <c r="J6192" s="1" t="s">
        <v>80</v>
      </c>
      <c r="K6192" s="1" t="s">
        <v>48</v>
      </c>
      <c r="L6192" s="1" t="s">
        <v>48</v>
      </c>
      <c r="M6192" s="1" t="s">
        <v>48</v>
      </c>
      <c r="N6192" s="1" t="s">
        <v>48</v>
      </c>
      <c r="O6192" s="1" t="s">
        <v>48</v>
      </c>
      <c r="P6192" s="1" t="s">
        <v>48</v>
      </c>
      <c r="Q6192" s="1" t="s">
        <v>48</v>
      </c>
      <c r="R6192" s="1" t="s">
        <v>48</v>
      </c>
      <c r="S6192" s="1" t="s">
        <v>48</v>
      </c>
      <c r="T6192" s="1" t="s">
        <v>48</v>
      </c>
      <c r="U6192" s="1" t="s">
        <v>48</v>
      </c>
      <c r="V6192" s="1" t="s">
        <v>48</v>
      </c>
      <c r="W6192" s="1" t="s">
        <v>49</v>
      </c>
      <c r="X6192" s="1" t="s">
        <v>62</v>
      </c>
      <c r="Z6192" s="1" t="s">
        <v>2885</v>
      </c>
      <c r="AA6192" s="1" t="s">
        <v>2885</v>
      </c>
      <c r="AC6192" s="1" t="s">
        <v>103</v>
      </c>
      <c r="AD6192" s="1" t="s">
        <v>5712</v>
      </c>
      <c r="AK6192" s="1" t="s">
        <v>63</v>
      </c>
      <c r="AN6192" s="1" t="s">
        <v>5712</v>
      </c>
      <c r="AP6192" s="1" t="s">
        <v>5712</v>
      </c>
      <c r="AR6192" s="1" t="s">
        <v>5712</v>
      </c>
      <c r="AT6192" s="1" t="s">
        <v>5712</v>
      </c>
      <c r="AV6192" s="1" t="s">
        <v>2886</v>
      </c>
    </row>
    <row r="6193" spans="1:48" x14ac:dyDescent="0.35">
      <c r="A6193" s="1" t="s">
        <v>19414</v>
      </c>
      <c r="B6193" s="1" t="s">
        <v>18287</v>
      </c>
      <c r="C6193" s="1" t="s">
        <v>71</v>
      </c>
      <c r="D6193">
        <v>58</v>
      </c>
      <c r="E6193" s="1" t="s">
        <v>65</v>
      </c>
      <c r="F6193" s="1" t="s">
        <v>43</v>
      </c>
      <c r="G6193" s="1" t="s">
        <v>73</v>
      </c>
      <c r="H6193" s="1" t="s">
        <v>92</v>
      </c>
      <c r="I6193" s="1" t="s">
        <v>125</v>
      </c>
      <c r="J6193" s="1" t="s">
        <v>47</v>
      </c>
      <c r="K6193" s="1" t="s">
        <v>48</v>
      </c>
      <c r="L6193" s="1" t="s">
        <v>48</v>
      </c>
      <c r="M6193" s="1" t="s">
        <v>48</v>
      </c>
      <c r="N6193" s="1" t="s">
        <v>49</v>
      </c>
      <c r="O6193" s="1" t="s">
        <v>48</v>
      </c>
      <c r="P6193" s="1" t="s">
        <v>48</v>
      </c>
      <c r="Q6193" s="1" t="s">
        <v>48</v>
      </c>
      <c r="R6193" s="1" t="s">
        <v>48</v>
      </c>
      <c r="S6193" s="1" t="s">
        <v>48</v>
      </c>
      <c r="T6193" s="1" t="s">
        <v>48</v>
      </c>
      <c r="U6193" s="1" t="s">
        <v>48</v>
      </c>
      <c r="V6193" s="1" t="s">
        <v>48</v>
      </c>
      <c r="W6193" s="1" t="s">
        <v>48</v>
      </c>
      <c r="X6193" s="1" t="s">
        <v>62</v>
      </c>
      <c r="AC6193" s="1" t="s">
        <v>5712</v>
      </c>
      <c r="AD6193" s="1" t="s">
        <v>5712</v>
      </c>
      <c r="AK6193" s="1" t="s">
        <v>63</v>
      </c>
      <c r="AN6193" s="1" t="s">
        <v>5712</v>
      </c>
      <c r="AP6193" s="1" t="s">
        <v>5712</v>
      </c>
      <c r="AR6193" s="1" t="s">
        <v>5712</v>
      </c>
      <c r="AT6193" s="1" t="s">
        <v>5712</v>
      </c>
      <c r="AV6193" s="1" t="s">
        <v>845</v>
      </c>
    </row>
    <row r="6194" spans="1:48" x14ac:dyDescent="0.35">
      <c r="A6194" s="1" t="s">
        <v>19415</v>
      </c>
      <c r="B6194" s="1" t="s">
        <v>18287</v>
      </c>
      <c r="C6194" s="1" t="s">
        <v>71</v>
      </c>
      <c r="D6194">
        <v>57</v>
      </c>
      <c r="E6194" s="1" t="s">
        <v>65</v>
      </c>
      <c r="F6194" s="1" t="s">
        <v>72</v>
      </c>
      <c r="G6194" s="1" t="s">
        <v>44</v>
      </c>
      <c r="H6194" s="1" t="s">
        <v>79</v>
      </c>
      <c r="I6194" s="1" t="s">
        <v>61</v>
      </c>
      <c r="J6194" s="1" t="s">
        <v>80</v>
      </c>
      <c r="K6194" s="1" t="s">
        <v>48</v>
      </c>
      <c r="L6194" s="1" t="s">
        <v>48</v>
      </c>
      <c r="M6194" s="1" t="s">
        <v>48</v>
      </c>
      <c r="N6194" s="1" t="s">
        <v>48</v>
      </c>
      <c r="O6194" s="1" t="s">
        <v>48</v>
      </c>
      <c r="P6194" s="1" t="s">
        <v>48</v>
      </c>
      <c r="Q6194" s="1" t="s">
        <v>48</v>
      </c>
      <c r="R6194" s="1" t="s">
        <v>48</v>
      </c>
      <c r="S6194" s="1" t="s">
        <v>48</v>
      </c>
      <c r="T6194" s="1" t="s">
        <v>48</v>
      </c>
      <c r="U6194" s="1" t="s">
        <v>48</v>
      </c>
      <c r="V6194" s="1" t="s">
        <v>48</v>
      </c>
      <c r="W6194" s="1" t="s">
        <v>49</v>
      </c>
      <c r="X6194" s="1" t="s">
        <v>51</v>
      </c>
      <c r="Y6194" s="1" t="s">
        <v>2887</v>
      </c>
      <c r="Z6194" s="1" t="s">
        <v>2888</v>
      </c>
      <c r="AA6194" s="1" t="s">
        <v>2888</v>
      </c>
      <c r="AC6194" s="1" t="s">
        <v>94</v>
      </c>
      <c r="AD6194" s="1" t="s">
        <v>5712</v>
      </c>
      <c r="AK6194" s="1" t="s">
        <v>77</v>
      </c>
      <c r="AN6194" s="1" t="s">
        <v>5712</v>
      </c>
      <c r="AP6194" s="1" t="s">
        <v>5712</v>
      </c>
      <c r="AR6194" s="1" t="s">
        <v>5712</v>
      </c>
      <c r="AT6194" s="1" t="s">
        <v>5712</v>
      </c>
      <c r="AV6194" s="1" t="s">
        <v>351</v>
      </c>
    </row>
    <row r="6195" spans="1:48" x14ac:dyDescent="0.35">
      <c r="A6195" s="1" t="s">
        <v>19416</v>
      </c>
      <c r="B6195" s="1" t="s">
        <v>18287</v>
      </c>
      <c r="C6195" s="1" t="s">
        <v>41</v>
      </c>
      <c r="D6195">
        <v>77</v>
      </c>
      <c r="E6195" s="1" t="s">
        <v>65</v>
      </c>
      <c r="F6195" s="1" t="s">
        <v>66</v>
      </c>
      <c r="G6195" s="1" t="s">
        <v>44</v>
      </c>
      <c r="H6195" s="1" t="s">
        <v>67</v>
      </c>
      <c r="I6195" s="1" t="s">
        <v>90</v>
      </c>
      <c r="J6195" s="1" t="s">
        <v>47</v>
      </c>
      <c r="K6195" s="1" t="s">
        <v>48</v>
      </c>
      <c r="L6195" s="1" t="s">
        <v>48</v>
      </c>
      <c r="M6195" s="1" t="s">
        <v>49</v>
      </c>
      <c r="N6195" s="1" t="s">
        <v>48</v>
      </c>
      <c r="O6195" s="1" t="s">
        <v>48</v>
      </c>
      <c r="P6195" s="1" t="s">
        <v>48</v>
      </c>
      <c r="Q6195" s="1" t="s">
        <v>48</v>
      </c>
      <c r="R6195" s="1" t="s">
        <v>48</v>
      </c>
      <c r="S6195" s="1" t="s">
        <v>48</v>
      </c>
      <c r="T6195" s="1" t="s">
        <v>48</v>
      </c>
      <c r="U6195" s="1" t="s">
        <v>48</v>
      </c>
      <c r="V6195" s="1" t="s">
        <v>48</v>
      </c>
      <c r="W6195" s="1" t="s">
        <v>48</v>
      </c>
      <c r="X6195" s="1" t="s">
        <v>62</v>
      </c>
      <c r="Z6195" s="1" t="s">
        <v>2889</v>
      </c>
      <c r="AA6195" s="1" t="s">
        <v>2889</v>
      </c>
      <c r="AC6195" s="1" t="s">
        <v>103</v>
      </c>
      <c r="AD6195" s="1" t="s">
        <v>5712</v>
      </c>
      <c r="AK6195" s="1" t="s">
        <v>55</v>
      </c>
      <c r="AN6195" s="1" t="s">
        <v>5712</v>
      </c>
      <c r="AP6195" s="1" t="s">
        <v>5712</v>
      </c>
      <c r="AR6195" s="1" t="s">
        <v>5712</v>
      </c>
      <c r="AT6195" s="1" t="s">
        <v>5712</v>
      </c>
      <c r="AV6195" s="1" t="s">
        <v>2890</v>
      </c>
    </row>
    <row r="6196" spans="1:48" x14ac:dyDescent="0.35">
      <c r="A6196" s="1" t="s">
        <v>19417</v>
      </c>
      <c r="B6196" s="1" t="s">
        <v>18287</v>
      </c>
      <c r="C6196" s="1" t="s">
        <v>71</v>
      </c>
      <c r="D6196">
        <v>33</v>
      </c>
      <c r="E6196" s="1" t="s">
        <v>57</v>
      </c>
      <c r="F6196" s="1" t="s">
        <v>107</v>
      </c>
      <c r="G6196" s="1" t="s">
        <v>98</v>
      </c>
      <c r="H6196" s="1" t="s">
        <v>79</v>
      </c>
      <c r="I6196" s="1" t="s">
        <v>113</v>
      </c>
      <c r="J6196" s="1" t="s">
        <v>80</v>
      </c>
      <c r="K6196" s="1" t="s">
        <v>48</v>
      </c>
      <c r="L6196" s="1" t="s">
        <v>48</v>
      </c>
      <c r="M6196" s="1" t="s">
        <v>48</v>
      </c>
      <c r="N6196" s="1" t="s">
        <v>48</v>
      </c>
      <c r="O6196" s="1" t="s">
        <v>48</v>
      </c>
      <c r="P6196" s="1" t="s">
        <v>48</v>
      </c>
      <c r="Q6196" s="1" t="s">
        <v>48</v>
      </c>
      <c r="R6196" s="1" t="s">
        <v>48</v>
      </c>
      <c r="S6196" s="1" t="s">
        <v>48</v>
      </c>
      <c r="T6196" s="1" t="s">
        <v>48</v>
      </c>
      <c r="U6196" s="1" t="s">
        <v>48</v>
      </c>
      <c r="V6196" s="1" t="s">
        <v>49</v>
      </c>
      <c r="W6196" s="1" t="s">
        <v>48</v>
      </c>
      <c r="X6196" s="1" t="s">
        <v>62</v>
      </c>
      <c r="AC6196" s="1" t="s">
        <v>5712</v>
      </c>
      <c r="AD6196" s="1" t="s">
        <v>5712</v>
      </c>
      <c r="AK6196" s="1" t="s">
        <v>55</v>
      </c>
      <c r="AN6196" s="1" t="s">
        <v>5712</v>
      </c>
      <c r="AP6196" s="1" t="s">
        <v>5712</v>
      </c>
      <c r="AR6196" s="1" t="s">
        <v>5712</v>
      </c>
      <c r="AT6196" s="1" t="s">
        <v>5712</v>
      </c>
      <c r="AV6196" s="1" t="s">
        <v>224</v>
      </c>
    </row>
    <row r="6197" spans="1:48" x14ac:dyDescent="0.35">
      <c r="A6197" s="1" t="s">
        <v>19418</v>
      </c>
      <c r="B6197" s="1" t="s">
        <v>18287</v>
      </c>
      <c r="C6197" s="1" t="s">
        <v>71</v>
      </c>
      <c r="D6197">
        <v>60</v>
      </c>
      <c r="E6197" s="1" t="s">
        <v>65</v>
      </c>
      <c r="F6197" s="1" t="s">
        <v>43</v>
      </c>
      <c r="G6197" s="1" t="s">
        <v>73</v>
      </c>
      <c r="H6197" s="1" t="s">
        <v>60</v>
      </c>
      <c r="I6197" s="1" t="s">
        <v>125</v>
      </c>
      <c r="J6197" s="1" t="s">
        <v>80</v>
      </c>
      <c r="K6197" s="1" t="s">
        <v>48</v>
      </c>
      <c r="L6197" s="1" t="s">
        <v>48</v>
      </c>
      <c r="M6197" s="1" t="s">
        <v>48</v>
      </c>
      <c r="N6197" s="1" t="s">
        <v>48</v>
      </c>
      <c r="O6197" s="1" t="s">
        <v>48</v>
      </c>
      <c r="P6197" s="1" t="s">
        <v>48</v>
      </c>
      <c r="Q6197" s="1" t="s">
        <v>48</v>
      </c>
      <c r="R6197" s="1" t="s">
        <v>48</v>
      </c>
      <c r="S6197" s="1" t="s">
        <v>48</v>
      </c>
      <c r="T6197" s="1" t="s">
        <v>48</v>
      </c>
      <c r="U6197" s="1" t="s">
        <v>49</v>
      </c>
      <c r="V6197" s="1" t="s">
        <v>48</v>
      </c>
      <c r="W6197" s="1" t="s">
        <v>48</v>
      </c>
      <c r="X6197" s="1" t="s">
        <v>62</v>
      </c>
      <c r="AC6197" s="1" t="s">
        <v>5712</v>
      </c>
      <c r="AD6197" s="1" t="s">
        <v>5712</v>
      </c>
      <c r="AK6197" s="1" t="s">
        <v>77</v>
      </c>
      <c r="AN6197" s="1" t="s">
        <v>5712</v>
      </c>
      <c r="AP6197" s="1" t="s">
        <v>5712</v>
      </c>
      <c r="AR6197" s="1" t="s">
        <v>5712</v>
      </c>
      <c r="AT6197" s="1" t="s">
        <v>5712</v>
      </c>
      <c r="AV6197" s="1" t="s">
        <v>2891</v>
      </c>
    </row>
    <row r="6198" spans="1:48" x14ac:dyDescent="0.35">
      <c r="A6198" s="1" t="s">
        <v>19419</v>
      </c>
      <c r="B6198" s="1" t="s">
        <v>18287</v>
      </c>
      <c r="C6198" s="1" t="s">
        <v>71</v>
      </c>
      <c r="D6198">
        <v>58</v>
      </c>
      <c r="E6198" s="1" t="s">
        <v>65</v>
      </c>
      <c r="F6198" s="1" t="s">
        <v>43</v>
      </c>
      <c r="G6198" s="1" t="s">
        <v>98</v>
      </c>
      <c r="H6198" s="1" t="s">
        <v>45</v>
      </c>
      <c r="I6198" s="1" t="s">
        <v>74</v>
      </c>
      <c r="J6198" s="1" t="s">
        <v>80</v>
      </c>
      <c r="K6198" s="1" t="s">
        <v>48</v>
      </c>
      <c r="L6198" s="1" t="s">
        <v>48</v>
      </c>
      <c r="M6198" s="1" t="s">
        <v>48</v>
      </c>
      <c r="N6198" s="1" t="s">
        <v>48</v>
      </c>
      <c r="O6198" s="1" t="s">
        <v>48</v>
      </c>
      <c r="P6198" s="1" t="s">
        <v>48</v>
      </c>
      <c r="Q6198" s="1" t="s">
        <v>48</v>
      </c>
      <c r="R6198" s="1" t="s">
        <v>48</v>
      </c>
      <c r="S6198" s="1" t="s">
        <v>48</v>
      </c>
      <c r="T6198" s="1" t="s">
        <v>48</v>
      </c>
      <c r="U6198" s="1" t="s">
        <v>48</v>
      </c>
      <c r="V6198" s="1" t="s">
        <v>48</v>
      </c>
      <c r="W6198" s="1" t="s">
        <v>49</v>
      </c>
      <c r="X6198" s="1" t="s">
        <v>62</v>
      </c>
      <c r="AC6198" s="1" t="s">
        <v>5712</v>
      </c>
      <c r="AD6198" s="1" t="s">
        <v>5712</v>
      </c>
      <c r="AK6198" s="1" t="s">
        <v>55</v>
      </c>
      <c r="AN6198" s="1" t="s">
        <v>5712</v>
      </c>
      <c r="AP6198" s="1" t="s">
        <v>5712</v>
      </c>
      <c r="AR6198" s="1" t="s">
        <v>5712</v>
      </c>
      <c r="AT6198" s="1" t="s">
        <v>5712</v>
      </c>
      <c r="AV6198" s="1" t="s">
        <v>2892</v>
      </c>
    </row>
    <row r="6199" spans="1:48" x14ac:dyDescent="0.35">
      <c r="A6199" s="1" t="s">
        <v>19420</v>
      </c>
      <c r="B6199" s="1" t="s">
        <v>18287</v>
      </c>
      <c r="C6199" s="1" t="s">
        <v>41</v>
      </c>
      <c r="D6199">
        <v>67</v>
      </c>
      <c r="E6199" s="1" t="s">
        <v>65</v>
      </c>
      <c r="F6199" s="1" t="s">
        <v>66</v>
      </c>
      <c r="G6199" s="1" t="s">
        <v>59</v>
      </c>
      <c r="H6199" s="1" t="s">
        <v>67</v>
      </c>
      <c r="I6199" s="1" t="s">
        <v>113</v>
      </c>
      <c r="J6199" s="1" t="s">
        <v>47</v>
      </c>
      <c r="K6199" s="1" t="s">
        <v>48</v>
      </c>
      <c r="L6199" s="1" t="s">
        <v>48</v>
      </c>
      <c r="M6199" s="1" t="s">
        <v>48</v>
      </c>
      <c r="N6199" s="1" t="s">
        <v>48</v>
      </c>
      <c r="O6199" s="1" t="s">
        <v>49</v>
      </c>
      <c r="P6199" s="1" t="s">
        <v>48</v>
      </c>
      <c r="Q6199" s="1" t="s">
        <v>48</v>
      </c>
      <c r="R6199" s="1" t="s">
        <v>48</v>
      </c>
      <c r="S6199" s="1" t="s">
        <v>48</v>
      </c>
      <c r="T6199" s="1" t="s">
        <v>48</v>
      </c>
      <c r="U6199" s="1" t="s">
        <v>48</v>
      </c>
      <c r="V6199" s="1" t="s">
        <v>48</v>
      </c>
      <c r="W6199" s="1" t="s">
        <v>48</v>
      </c>
      <c r="X6199" s="1" t="s">
        <v>62</v>
      </c>
      <c r="AC6199" s="1" t="s">
        <v>5712</v>
      </c>
      <c r="AD6199" s="1" t="s">
        <v>5712</v>
      </c>
      <c r="AK6199" s="1" t="s">
        <v>63</v>
      </c>
      <c r="AN6199" s="1" t="s">
        <v>5712</v>
      </c>
      <c r="AP6199" s="1" t="s">
        <v>5712</v>
      </c>
      <c r="AR6199" s="1" t="s">
        <v>5712</v>
      </c>
      <c r="AT6199" s="1" t="s">
        <v>5712</v>
      </c>
      <c r="AV6199" s="1" t="s">
        <v>2893</v>
      </c>
    </row>
    <row r="6200" spans="1:48" x14ac:dyDescent="0.35">
      <c r="A6200" s="1" t="s">
        <v>19421</v>
      </c>
      <c r="B6200" s="1" t="s">
        <v>18287</v>
      </c>
      <c r="C6200" s="1" t="s">
        <v>71</v>
      </c>
      <c r="D6200">
        <v>18</v>
      </c>
      <c r="E6200" s="1" t="s">
        <v>57</v>
      </c>
      <c r="F6200" s="1" t="s">
        <v>107</v>
      </c>
      <c r="G6200" s="1" t="s">
        <v>44</v>
      </c>
      <c r="H6200" s="1" t="s">
        <v>79</v>
      </c>
      <c r="I6200" s="1" t="s">
        <v>99</v>
      </c>
      <c r="J6200" s="1" t="s">
        <v>47</v>
      </c>
      <c r="K6200" s="1" t="s">
        <v>49</v>
      </c>
      <c r="L6200" s="1" t="s">
        <v>48</v>
      </c>
      <c r="M6200" s="1" t="s">
        <v>48</v>
      </c>
      <c r="N6200" s="1" t="s">
        <v>48</v>
      </c>
      <c r="O6200" s="1" t="s">
        <v>48</v>
      </c>
      <c r="P6200" s="1" t="s">
        <v>48</v>
      </c>
      <c r="Q6200" s="1" t="s">
        <v>48</v>
      </c>
      <c r="R6200" s="1" t="s">
        <v>48</v>
      </c>
      <c r="S6200" s="1" t="s">
        <v>48</v>
      </c>
      <c r="T6200" s="1" t="s">
        <v>49</v>
      </c>
      <c r="U6200" s="1" t="s">
        <v>48</v>
      </c>
      <c r="V6200" s="1" t="s">
        <v>48</v>
      </c>
      <c r="W6200" s="1" t="s">
        <v>48</v>
      </c>
      <c r="X6200" s="1" t="s">
        <v>62</v>
      </c>
      <c r="Z6200" s="1" t="s">
        <v>2894</v>
      </c>
      <c r="AA6200" s="1" t="s">
        <v>2894</v>
      </c>
      <c r="AC6200" s="1" t="s">
        <v>53</v>
      </c>
      <c r="AD6200" s="1" t="s">
        <v>5712</v>
      </c>
      <c r="AK6200" s="1" t="s">
        <v>55</v>
      </c>
      <c r="AN6200" s="1" t="s">
        <v>5712</v>
      </c>
      <c r="AP6200" s="1" t="s">
        <v>81</v>
      </c>
      <c r="AR6200" s="1" t="s">
        <v>5712</v>
      </c>
      <c r="AT6200" s="1" t="s">
        <v>87</v>
      </c>
      <c r="AU6200" s="1" t="s">
        <v>2895</v>
      </c>
      <c r="AV6200" s="1" t="s">
        <v>2896</v>
      </c>
    </row>
    <row r="6201" spans="1:48" x14ac:dyDescent="0.35">
      <c r="A6201" s="1" t="s">
        <v>19421</v>
      </c>
      <c r="B6201" s="1" t="s">
        <v>18287</v>
      </c>
      <c r="C6201" s="1" t="s">
        <v>71</v>
      </c>
      <c r="D6201">
        <v>32</v>
      </c>
      <c r="E6201" s="1" t="s">
        <v>57</v>
      </c>
      <c r="F6201" s="1" t="s">
        <v>107</v>
      </c>
      <c r="G6201" s="1" t="s">
        <v>137</v>
      </c>
      <c r="H6201" s="1" t="s">
        <v>45</v>
      </c>
      <c r="I6201" s="1" t="s">
        <v>113</v>
      </c>
      <c r="J6201" s="1" t="s">
        <v>80</v>
      </c>
      <c r="K6201" s="1" t="s">
        <v>48</v>
      </c>
      <c r="L6201" s="1" t="s">
        <v>48</v>
      </c>
      <c r="M6201" s="1" t="s">
        <v>48</v>
      </c>
      <c r="N6201" s="1" t="s">
        <v>48</v>
      </c>
      <c r="O6201" s="1" t="s">
        <v>48</v>
      </c>
      <c r="P6201" s="1" t="s">
        <v>48</v>
      </c>
      <c r="Q6201" s="1" t="s">
        <v>48</v>
      </c>
      <c r="R6201" s="1" t="s">
        <v>48</v>
      </c>
      <c r="S6201" s="1" t="s">
        <v>48</v>
      </c>
      <c r="T6201" s="1" t="s">
        <v>48</v>
      </c>
      <c r="U6201" s="1" t="s">
        <v>48</v>
      </c>
      <c r="V6201" s="1" t="s">
        <v>49</v>
      </c>
      <c r="W6201" s="1" t="s">
        <v>48</v>
      </c>
      <c r="X6201" s="1" t="s">
        <v>75</v>
      </c>
      <c r="Y6201" s="1" t="s">
        <v>2897</v>
      </c>
      <c r="Z6201" s="1" t="s">
        <v>2898</v>
      </c>
      <c r="AA6201" s="1" t="s">
        <v>2898</v>
      </c>
      <c r="AC6201" s="1" t="s">
        <v>103</v>
      </c>
      <c r="AD6201" s="1" t="s">
        <v>5712</v>
      </c>
      <c r="AK6201" s="1" t="s">
        <v>77</v>
      </c>
      <c r="AN6201" s="1" t="s">
        <v>5712</v>
      </c>
      <c r="AP6201" s="1" t="s">
        <v>5712</v>
      </c>
      <c r="AR6201" s="1" t="s">
        <v>5712</v>
      </c>
      <c r="AT6201" s="1" t="s">
        <v>5712</v>
      </c>
      <c r="AV6201" s="1" t="s">
        <v>2899</v>
      </c>
    </row>
    <row r="6202" spans="1:48" x14ac:dyDescent="0.35">
      <c r="A6202" s="1" t="s">
        <v>19422</v>
      </c>
      <c r="B6202" s="1" t="s">
        <v>18287</v>
      </c>
      <c r="C6202" s="1" t="s">
        <v>71</v>
      </c>
      <c r="D6202">
        <v>75</v>
      </c>
      <c r="E6202" s="1" t="s">
        <v>65</v>
      </c>
      <c r="F6202" s="1" t="s">
        <v>66</v>
      </c>
      <c r="G6202" s="1" t="s">
        <v>73</v>
      </c>
      <c r="H6202" s="1" t="s">
        <v>67</v>
      </c>
      <c r="I6202" s="1" t="s">
        <v>90</v>
      </c>
      <c r="J6202" s="1" t="s">
        <v>80</v>
      </c>
      <c r="K6202" s="1" t="s">
        <v>48</v>
      </c>
      <c r="L6202" s="1" t="s">
        <v>48</v>
      </c>
      <c r="M6202" s="1" t="s">
        <v>48</v>
      </c>
      <c r="N6202" s="1" t="s">
        <v>48</v>
      </c>
      <c r="O6202" s="1" t="s">
        <v>48</v>
      </c>
      <c r="P6202" s="1" t="s">
        <v>48</v>
      </c>
      <c r="Q6202" s="1" t="s">
        <v>48</v>
      </c>
      <c r="R6202" s="1" t="s">
        <v>48</v>
      </c>
      <c r="S6202" s="1" t="s">
        <v>48</v>
      </c>
      <c r="T6202" s="1" t="s">
        <v>48</v>
      </c>
      <c r="U6202" s="1" t="s">
        <v>49</v>
      </c>
      <c r="V6202" s="1" t="s">
        <v>48</v>
      </c>
      <c r="W6202" s="1" t="s">
        <v>48</v>
      </c>
      <c r="X6202" s="1" t="s">
        <v>116</v>
      </c>
      <c r="Y6202" s="1" t="s">
        <v>2900</v>
      </c>
      <c r="Z6202" s="1" t="s">
        <v>2901</v>
      </c>
      <c r="AA6202" s="1" t="s">
        <v>2901</v>
      </c>
      <c r="AC6202" s="1" t="s">
        <v>129</v>
      </c>
      <c r="AD6202" s="1" t="s">
        <v>5712</v>
      </c>
      <c r="AK6202" s="1" t="s">
        <v>55</v>
      </c>
      <c r="AN6202" s="1" t="s">
        <v>5712</v>
      </c>
      <c r="AP6202" s="1" t="s">
        <v>5712</v>
      </c>
      <c r="AR6202" s="1" t="s">
        <v>5712</v>
      </c>
      <c r="AT6202" s="1" t="s">
        <v>5712</v>
      </c>
      <c r="AV6202" s="1" t="s">
        <v>2902</v>
      </c>
    </row>
    <row r="6203" spans="1:48" x14ac:dyDescent="0.35">
      <c r="A6203" s="1" t="s">
        <v>19423</v>
      </c>
      <c r="B6203" s="1" t="s">
        <v>18287</v>
      </c>
      <c r="C6203" s="1" t="s">
        <v>71</v>
      </c>
      <c r="D6203">
        <v>19</v>
      </c>
      <c r="E6203" s="1" t="s">
        <v>57</v>
      </c>
      <c r="F6203" s="1" t="s">
        <v>58</v>
      </c>
      <c r="G6203" s="1" t="s">
        <v>44</v>
      </c>
      <c r="H6203" s="1" t="s">
        <v>112</v>
      </c>
      <c r="I6203" s="1" t="s">
        <v>68</v>
      </c>
      <c r="J6203" s="1" t="s">
        <v>80</v>
      </c>
      <c r="K6203" s="1" t="s">
        <v>48</v>
      </c>
      <c r="L6203" s="1" t="s">
        <v>48</v>
      </c>
      <c r="M6203" s="1" t="s">
        <v>48</v>
      </c>
      <c r="N6203" s="1" t="s">
        <v>48</v>
      </c>
      <c r="O6203" s="1" t="s">
        <v>48</v>
      </c>
      <c r="P6203" s="1" t="s">
        <v>48</v>
      </c>
      <c r="Q6203" s="1" t="s">
        <v>48</v>
      </c>
      <c r="R6203" s="1" t="s">
        <v>48</v>
      </c>
      <c r="S6203" s="1" t="s">
        <v>48</v>
      </c>
      <c r="T6203" s="1" t="s">
        <v>49</v>
      </c>
      <c r="U6203" s="1" t="s">
        <v>48</v>
      </c>
      <c r="V6203" s="1" t="s">
        <v>48</v>
      </c>
      <c r="W6203" s="1" t="s">
        <v>48</v>
      </c>
      <c r="X6203" s="1" t="s">
        <v>62</v>
      </c>
      <c r="AC6203" s="1" t="s">
        <v>5712</v>
      </c>
      <c r="AD6203" s="1" t="s">
        <v>5712</v>
      </c>
      <c r="AK6203" s="1" t="s">
        <v>77</v>
      </c>
      <c r="AN6203" s="1" t="s">
        <v>5712</v>
      </c>
      <c r="AP6203" s="1" t="s">
        <v>5712</v>
      </c>
      <c r="AR6203" s="1" t="s">
        <v>5712</v>
      </c>
      <c r="AT6203" s="1" t="s">
        <v>5712</v>
      </c>
      <c r="AV6203" s="1" t="s">
        <v>2903</v>
      </c>
    </row>
    <row r="6204" spans="1:48" x14ac:dyDescent="0.35">
      <c r="A6204" s="1" t="s">
        <v>19424</v>
      </c>
      <c r="B6204" s="1" t="s">
        <v>18287</v>
      </c>
      <c r="C6204" s="1" t="s">
        <v>71</v>
      </c>
      <c r="D6204">
        <v>30</v>
      </c>
      <c r="E6204" s="1" t="s">
        <v>57</v>
      </c>
      <c r="F6204" s="1" t="s">
        <v>58</v>
      </c>
      <c r="G6204" s="1" t="s">
        <v>98</v>
      </c>
      <c r="H6204" s="1" t="s">
        <v>45</v>
      </c>
      <c r="I6204" s="1" t="s">
        <v>113</v>
      </c>
      <c r="J6204" s="1" t="s">
        <v>80</v>
      </c>
      <c r="K6204" s="1" t="s">
        <v>48</v>
      </c>
      <c r="L6204" s="1" t="s">
        <v>48</v>
      </c>
      <c r="M6204" s="1" t="s">
        <v>48</v>
      </c>
      <c r="N6204" s="1" t="s">
        <v>48</v>
      </c>
      <c r="O6204" s="1" t="s">
        <v>48</v>
      </c>
      <c r="P6204" s="1" t="s">
        <v>48</v>
      </c>
      <c r="Q6204" s="1" t="s">
        <v>48</v>
      </c>
      <c r="R6204" s="1" t="s">
        <v>48</v>
      </c>
      <c r="S6204" s="1" t="s">
        <v>48</v>
      </c>
      <c r="T6204" s="1" t="s">
        <v>49</v>
      </c>
      <c r="U6204" s="1" t="s">
        <v>48</v>
      </c>
      <c r="V6204" s="1" t="s">
        <v>48</v>
      </c>
      <c r="W6204" s="1" t="s">
        <v>48</v>
      </c>
      <c r="X6204" s="1" t="s">
        <v>62</v>
      </c>
      <c r="AC6204" s="1" t="s">
        <v>5712</v>
      </c>
      <c r="AD6204" s="1" t="s">
        <v>5712</v>
      </c>
      <c r="AK6204" s="1" t="s">
        <v>55</v>
      </c>
      <c r="AN6204" s="1" t="s">
        <v>5712</v>
      </c>
      <c r="AP6204" s="1" t="s">
        <v>5712</v>
      </c>
      <c r="AR6204" s="1" t="s">
        <v>5712</v>
      </c>
      <c r="AT6204" s="1" t="s">
        <v>5712</v>
      </c>
      <c r="AV6204" s="1" t="s">
        <v>2904</v>
      </c>
    </row>
    <row r="6205" spans="1:48" x14ac:dyDescent="0.35">
      <c r="A6205" s="1" t="s">
        <v>19425</v>
      </c>
      <c r="B6205" s="1" t="s">
        <v>18287</v>
      </c>
      <c r="C6205" s="1" t="s">
        <v>71</v>
      </c>
      <c r="D6205">
        <v>69</v>
      </c>
      <c r="E6205" s="1" t="s">
        <v>65</v>
      </c>
      <c r="F6205" s="1" t="s">
        <v>66</v>
      </c>
      <c r="G6205" s="1" t="s">
        <v>85</v>
      </c>
      <c r="H6205" s="1" t="s">
        <v>79</v>
      </c>
      <c r="I6205" s="1" t="s">
        <v>110</v>
      </c>
      <c r="J6205" s="1" t="s">
        <v>47</v>
      </c>
      <c r="K6205" s="1" t="s">
        <v>48</v>
      </c>
      <c r="L6205" s="1" t="s">
        <v>48</v>
      </c>
      <c r="M6205" s="1" t="s">
        <v>48</v>
      </c>
      <c r="N6205" s="1" t="s">
        <v>48</v>
      </c>
      <c r="O6205" s="1" t="s">
        <v>48</v>
      </c>
      <c r="P6205" s="1" t="s">
        <v>49</v>
      </c>
      <c r="Q6205" s="1" t="s">
        <v>48</v>
      </c>
      <c r="R6205" s="1" t="s">
        <v>48</v>
      </c>
      <c r="S6205" s="1" t="s">
        <v>48</v>
      </c>
      <c r="T6205" s="1" t="s">
        <v>48</v>
      </c>
      <c r="U6205" s="1" t="s">
        <v>48</v>
      </c>
      <c r="V6205" s="1" t="s">
        <v>48</v>
      </c>
      <c r="W6205" s="1" t="s">
        <v>48</v>
      </c>
      <c r="X6205" s="1" t="s">
        <v>62</v>
      </c>
      <c r="AC6205" s="1" t="s">
        <v>5712</v>
      </c>
      <c r="AD6205" s="1" t="s">
        <v>5712</v>
      </c>
      <c r="AK6205" s="1" t="s">
        <v>55</v>
      </c>
      <c r="AN6205" s="1" t="s">
        <v>5712</v>
      </c>
      <c r="AP6205" s="1" t="s">
        <v>5712</v>
      </c>
      <c r="AR6205" s="1" t="s">
        <v>5712</v>
      </c>
      <c r="AT6205" s="1" t="s">
        <v>5712</v>
      </c>
      <c r="AV6205" s="1" t="s">
        <v>2905</v>
      </c>
    </row>
    <row r="6206" spans="1:48" x14ac:dyDescent="0.35">
      <c r="A6206" s="1" t="s">
        <v>19426</v>
      </c>
      <c r="B6206" s="1" t="s">
        <v>18287</v>
      </c>
      <c r="C6206" s="1" t="s">
        <v>71</v>
      </c>
      <c r="D6206">
        <v>34</v>
      </c>
      <c r="E6206" s="1" t="s">
        <v>57</v>
      </c>
      <c r="F6206" s="1" t="s">
        <v>107</v>
      </c>
      <c r="G6206" s="1" t="s">
        <v>98</v>
      </c>
      <c r="H6206" s="1" t="s">
        <v>45</v>
      </c>
      <c r="I6206" s="1" t="s">
        <v>110</v>
      </c>
      <c r="J6206" s="1" t="s">
        <v>80</v>
      </c>
      <c r="K6206" s="1" t="s">
        <v>48</v>
      </c>
      <c r="L6206" s="1" t="s">
        <v>48</v>
      </c>
      <c r="M6206" s="1" t="s">
        <v>48</v>
      </c>
      <c r="N6206" s="1" t="s">
        <v>48</v>
      </c>
      <c r="O6206" s="1" t="s">
        <v>48</v>
      </c>
      <c r="P6206" s="1" t="s">
        <v>48</v>
      </c>
      <c r="Q6206" s="1" t="s">
        <v>48</v>
      </c>
      <c r="R6206" s="1" t="s">
        <v>48</v>
      </c>
      <c r="S6206" s="1" t="s">
        <v>48</v>
      </c>
      <c r="T6206" s="1" t="s">
        <v>48</v>
      </c>
      <c r="U6206" s="1" t="s">
        <v>49</v>
      </c>
      <c r="V6206" s="1" t="s">
        <v>48</v>
      </c>
      <c r="W6206" s="1" t="s">
        <v>48</v>
      </c>
      <c r="X6206" s="1" t="s">
        <v>62</v>
      </c>
      <c r="AC6206" s="1" t="s">
        <v>5712</v>
      </c>
      <c r="AD6206" s="1" t="s">
        <v>5712</v>
      </c>
      <c r="AK6206" s="1" t="s">
        <v>77</v>
      </c>
      <c r="AN6206" s="1" t="s">
        <v>131</v>
      </c>
      <c r="AO6206" s="1" t="s">
        <v>2906</v>
      </c>
      <c r="AP6206" s="1" t="s">
        <v>81</v>
      </c>
      <c r="AR6206" s="1" t="s">
        <v>82</v>
      </c>
      <c r="AS6206" s="1" t="s">
        <v>539</v>
      </c>
      <c r="AT6206" s="1" t="s">
        <v>87</v>
      </c>
      <c r="AU6206" s="1" t="s">
        <v>2907</v>
      </c>
      <c r="AV6206" s="1" t="s">
        <v>2908</v>
      </c>
    </row>
    <row r="6207" spans="1:48" x14ac:dyDescent="0.35">
      <c r="A6207" s="1" t="s">
        <v>19427</v>
      </c>
      <c r="B6207" s="1" t="s">
        <v>18287</v>
      </c>
      <c r="C6207" s="1" t="s">
        <v>41</v>
      </c>
      <c r="D6207">
        <v>32</v>
      </c>
      <c r="E6207" s="1" t="s">
        <v>57</v>
      </c>
      <c r="F6207" s="1" t="s">
        <v>107</v>
      </c>
      <c r="G6207" s="1" t="s">
        <v>98</v>
      </c>
      <c r="H6207" s="1" t="s">
        <v>79</v>
      </c>
      <c r="I6207" s="1" t="s">
        <v>99</v>
      </c>
      <c r="J6207" s="1" t="s">
        <v>80</v>
      </c>
      <c r="K6207" s="1" t="s">
        <v>48</v>
      </c>
      <c r="L6207" s="1" t="s">
        <v>48</v>
      </c>
      <c r="M6207" s="1" t="s">
        <v>48</v>
      </c>
      <c r="N6207" s="1" t="s">
        <v>48</v>
      </c>
      <c r="O6207" s="1" t="s">
        <v>48</v>
      </c>
      <c r="P6207" s="1" t="s">
        <v>48</v>
      </c>
      <c r="Q6207" s="1" t="s">
        <v>48</v>
      </c>
      <c r="R6207" s="1" t="s">
        <v>48</v>
      </c>
      <c r="S6207" s="1" t="s">
        <v>48</v>
      </c>
      <c r="T6207" s="1" t="s">
        <v>48</v>
      </c>
      <c r="U6207" s="1" t="s">
        <v>49</v>
      </c>
      <c r="V6207" s="1" t="s">
        <v>48</v>
      </c>
      <c r="W6207" s="1" t="s">
        <v>48</v>
      </c>
      <c r="X6207" s="1" t="s">
        <v>116</v>
      </c>
      <c r="Y6207" s="1" t="s">
        <v>2909</v>
      </c>
      <c r="Z6207" s="1" t="s">
        <v>2910</v>
      </c>
      <c r="AA6207" s="1" t="s">
        <v>2910</v>
      </c>
      <c r="AC6207" s="1" t="s">
        <v>120</v>
      </c>
      <c r="AD6207" s="1" t="s">
        <v>5712</v>
      </c>
      <c r="AK6207" s="1" t="s">
        <v>55</v>
      </c>
      <c r="AN6207" s="1" t="s">
        <v>5712</v>
      </c>
      <c r="AP6207" s="1" t="s">
        <v>5712</v>
      </c>
      <c r="AR6207" s="1" t="s">
        <v>5712</v>
      </c>
      <c r="AT6207" s="1" t="s">
        <v>5712</v>
      </c>
      <c r="AV6207" s="1" t="s">
        <v>2911</v>
      </c>
    </row>
    <row r="6208" spans="1:48" x14ac:dyDescent="0.35">
      <c r="A6208" s="1" t="s">
        <v>19428</v>
      </c>
      <c r="B6208" s="1" t="s">
        <v>18287</v>
      </c>
      <c r="C6208" s="1" t="s">
        <v>71</v>
      </c>
      <c r="D6208">
        <v>33</v>
      </c>
      <c r="E6208" s="1" t="s">
        <v>57</v>
      </c>
      <c r="F6208" s="1" t="s">
        <v>58</v>
      </c>
      <c r="G6208" s="1" t="s">
        <v>98</v>
      </c>
      <c r="H6208" s="1" t="s">
        <v>45</v>
      </c>
      <c r="I6208" s="1" t="s">
        <v>74</v>
      </c>
      <c r="J6208" s="1" t="s">
        <v>80</v>
      </c>
      <c r="K6208" s="1" t="s">
        <v>48</v>
      </c>
      <c r="L6208" s="1" t="s">
        <v>48</v>
      </c>
      <c r="M6208" s="1" t="s">
        <v>48</v>
      </c>
      <c r="N6208" s="1" t="s">
        <v>48</v>
      </c>
      <c r="O6208" s="1" t="s">
        <v>48</v>
      </c>
      <c r="P6208" s="1" t="s">
        <v>48</v>
      </c>
      <c r="Q6208" s="1" t="s">
        <v>48</v>
      </c>
      <c r="R6208" s="1" t="s">
        <v>48</v>
      </c>
      <c r="S6208" s="1" t="s">
        <v>48</v>
      </c>
      <c r="T6208" s="1" t="s">
        <v>49</v>
      </c>
      <c r="U6208" s="1" t="s">
        <v>48</v>
      </c>
      <c r="V6208" s="1" t="s">
        <v>48</v>
      </c>
      <c r="W6208" s="1" t="s">
        <v>48</v>
      </c>
      <c r="X6208" s="1" t="s">
        <v>62</v>
      </c>
      <c r="AC6208" s="1" t="s">
        <v>5712</v>
      </c>
      <c r="AD6208" s="1" t="s">
        <v>5712</v>
      </c>
      <c r="AK6208" s="1" t="s">
        <v>63</v>
      </c>
      <c r="AN6208" s="1" t="s">
        <v>5712</v>
      </c>
      <c r="AP6208" s="1" t="s">
        <v>81</v>
      </c>
      <c r="AR6208" s="1" t="s">
        <v>5712</v>
      </c>
      <c r="AT6208" s="1" t="s">
        <v>87</v>
      </c>
      <c r="AU6208" s="1" t="s">
        <v>2912</v>
      </c>
      <c r="AV6208" s="1" t="s">
        <v>2913</v>
      </c>
    </row>
    <row r="6209" spans="1:48" x14ac:dyDescent="0.35">
      <c r="A6209" s="1" t="s">
        <v>19429</v>
      </c>
      <c r="B6209" s="1" t="s">
        <v>18287</v>
      </c>
      <c r="C6209" s="1" t="s">
        <v>71</v>
      </c>
      <c r="D6209">
        <v>32</v>
      </c>
      <c r="E6209" s="1" t="s">
        <v>57</v>
      </c>
      <c r="F6209" s="1" t="s">
        <v>66</v>
      </c>
      <c r="G6209" s="1" t="s">
        <v>73</v>
      </c>
      <c r="H6209" s="1" t="s">
        <v>45</v>
      </c>
      <c r="I6209" s="1" t="s">
        <v>74</v>
      </c>
      <c r="J6209" s="1" t="s">
        <v>80</v>
      </c>
      <c r="K6209" s="1" t="s">
        <v>48</v>
      </c>
      <c r="L6209" s="1" t="s">
        <v>48</v>
      </c>
      <c r="M6209" s="1" t="s">
        <v>48</v>
      </c>
      <c r="N6209" s="1" t="s">
        <v>48</v>
      </c>
      <c r="O6209" s="1" t="s">
        <v>48</v>
      </c>
      <c r="P6209" s="1" t="s">
        <v>48</v>
      </c>
      <c r="Q6209" s="1" t="s">
        <v>48</v>
      </c>
      <c r="R6209" s="1" t="s">
        <v>48</v>
      </c>
      <c r="S6209" s="1" t="s">
        <v>48</v>
      </c>
      <c r="T6209" s="1" t="s">
        <v>49</v>
      </c>
      <c r="U6209" s="1" t="s">
        <v>48</v>
      </c>
      <c r="V6209" s="1" t="s">
        <v>48</v>
      </c>
      <c r="W6209" s="1" t="s">
        <v>48</v>
      </c>
      <c r="X6209" s="1" t="s">
        <v>62</v>
      </c>
      <c r="AC6209" s="1" t="s">
        <v>5712</v>
      </c>
      <c r="AD6209" s="1" t="s">
        <v>5712</v>
      </c>
      <c r="AK6209" s="1" t="s">
        <v>63</v>
      </c>
      <c r="AN6209" s="1" t="s">
        <v>5712</v>
      </c>
      <c r="AP6209" s="1" t="s">
        <v>5712</v>
      </c>
      <c r="AR6209" s="1" t="s">
        <v>5712</v>
      </c>
      <c r="AT6209" s="1" t="s">
        <v>5712</v>
      </c>
      <c r="AV6209" s="1" t="s">
        <v>2914</v>
      </c>
    </row>
    <row r="6210" spans="1:48" x14ac:dyDescent="0.35">
      <c r="A6210" s="1" t="s">
        <v>19430</v>
      </c>
      <c r="B6210" s="1" t="s">
        <v>18287</v>
      </c>
      <c r="C6210" s="1" t="s">
        <v>41</v>
      </c>
      <c r="D6210">
        <v>45</v>
      </c>
      <c r="E6210" s="1" t="s">
        <v>42</v>
      </c>
      <c r="F6210" s="1" t="s">
        <v>43</v>
      </c>
      <c r="G6210" s="1" t="s">
        <v>73</v>
      </c>
      <c r="H6210" s="1" t="s">
        <v>45</v>
      </c>
      <c r="I6210" s="1" t="s">
        <v>61</v>
      </c>
      <c r="J6210" s="1" t="s">
        <v>47</v>
      </c>
      <c r="K6210" s="1" t="s">
        <v>48</v>
      </c>
      <c r="L6210" s="1" t="s">
        <v>49</v>
      </c>
      <c r="M6210" s="1" t="s">
        <v>48</v>
      </c>
      <c r="N6210" s="1" t="s">
        <v>48</v>
      </c>
      <c r="O6210" s="1" t="s">
        <v>48</v>
      </c>
      <c r="P6210" s="1" t="s">
        <v>48</v>
      </c>
      <c r="Q6210" s="1" t="s">
        <v>48</v>
      </c>
      <c r="R6210" s="1" t="s">
        <v>48</v>
      </c>
      <c r="S6210" s="1" t="s">
        <v>48</v>
      </c>
      <c r="T6210" s="1" t="s">
        <v>48</v>
      </c>
      <c r="U6210" s="1" t="s">
        <v>48</v>
      </c>
      <c r="V6210" s="1" t="s">
        <v>48</v>
      </c>
      <c r="W6210" s="1" t="s">
        <v>48</v>
      </c>
      <c r="X6210" s="1" t="s">
        <v>75</v>
      </c>
      <c r="Y6210" s="1" t="s">
        <v>2915</v>
      </c>
      <c r="AC6210" s="1" t="s">
        <v>5712</v>
      </c>
      <c r="AD6210" s="1" t="s">
        <v>5712</v>
      </c>
      <c r="AK6210" s="1" t="s">
        <v>55</v>
      </c>
      <c r="AN6210" s="1" t="s">
        <v>5712</v>
      </c>
      <c r="AP6210" s="1" t="s">
        <v>5712</v>
      </c>
      <c r="AR6210" s="1" t="s">
        <v>5712</v>
      </c>
      <c r="AT6210" s="1" t="s">
        <v>5712</v>
      </c>
      <c r="AV6210" s="1" t="s">
        <v>2916</v>
      </c>
    </row>
    <row r="6211" spans="1:48" x14ac:dyDescent="0.35">
      <c r="A6211" s="1" t="s">
        <v>19431</v>
      </c>
      <c r="B6211" s="1" t="s">
        <v>18287</v>
      </c>
      <c r="C6211" s="1" t="s">
        <v>41</v>
      </c>
      <c r="D6211">
        <v>53</v>
      </c>
      <c r="E6211" s="1" t="s">
        <v>42</v>
      </c>
      <c r="F6211" s="1" t="s">
        <v>72</v>
      </c>
      <c r="G6211" s="1" t="s">
        <v>44</v>
      </c>
      <c r="H6211" s="1" t="s">
        <v>79</v>
      </c>
      <c r="I6211" s="1" t="s">
        <v>110</v>
      </c>
      <c r="J6211" s="1" t="s">
        <v>47</v>
      </c>
      <c r="K6211" s="1" t="s">
        <v>48</v>
      </c>
      <c r="L6211" s="1" t="s">
        <v>48</v>
      </c>
      <c r="M6211" s="1" t="s">
        <v>49</v>
      </c>
      <c r="N6211" s="1" t="s">
        <v>48</v>
      </c>
      <c r="O6211" s="1" t="s">
        <v>48</v>
      </c>
      <c r="P6211" s="1" t="s">
        <v>48</v>
      </c>
      <c r="Q6211" s="1" t="s">
        <v>48</v>
      </c>
      <c r="R6211" s="1" t="s">
        <v>48</v>
      </c>
      <c r="S6211" s="1" t="s">
        <v>48</v>
      </c>
      <c r="T6211" s="1" t="s">
        <v>48</v>
      </c>
      <c r="U6211" s="1" t="s">
        <v>48</v>
      </c>
      <c r="V6211" s="1" t="s">
        <v>48</v>
      </c>
      <c r="W6211" s="1" t="s">
        <v>48</v>
      </c>
      <c r="X6211" s="1" t="s">
        <v>116</v>
      </c>
      <c r="Y6211" s="1" t="s">
        <v>2917</v>
      </c>
      <c r="AC6211" s="1" t="s">
        <v>5712</v>
      </c>
      <c r="AD6211" s="1" t="s">
        <v>5712</v>
      </c>
      <c r="AK6211" s="1" t="s">
        <v>77</v>
      </c>
      <c r="AN6211" s="1" t="s">
        <v>5712</v>
      </c>
      <c r="AP6211" s="1" t="s">
        <v>5712</v>
      </c>
      <c r="AR6211" s="1" t="s">
        <v>5712</v>
      </c>
      <c r="AT6211" s="1" t="s">
        <v>5712</v>
      </c>
      <c r="AV6211" s="1" t="s">
        <v>2918</v>
      </c>
    </row>
    <row r="6212" spans="1:48" ht="409.5" x14ac:dyDescent="0.35">
      <c r="A6212" s="1" t="s">
        <v>19432</v>
      </c>
      <c r="B6212" s="1" t="s">
        <v>18287</v>
      </c>
      <c r="C6212" s="1" t="s">
        <v>41</v>
      </c>
      <c r="D6212">
        <v>72</v>
      </c>
      <c r="E6212" s="1" t="s">
        <v>65</v>
      </c>
      <c r="F6212" s="1" t="s">
        <v>66</v>
      </c>
      <c r="G6212" s="1" t="s">
        <v>44</v>
      </c>
      <c r="H6212" s="1" t="s">
        <v>67</v>
      </c>
      <c r="I6212" s="1" t="s">
        <v>110</v>
      </c>
      <c r="J6212" s="1" t="s">
        <v>47</v>
      </c>
      <c r="K6212" s="1" t="s">
        <v>49</v>
      </c>
      <c r="L6212" s="1" t="s">
        <v>48</v>
      </c>
      <c r="M6212" s="1" t="s">
        <v>48</v>
      </c>
      <c r="N6212" s="1" t="s">
        <v>48</v>
      </c>
      <c r="O6212" s="1" t="s">
        <v>48</v>
      </c>
      <c r="P6212" s="1" t="s">
        <v>48</v>
      </c>
      <c r="Q6212" s="1" t="s">
        <v>48</v>
      </c>
      <c r="R6212" s="1" t="s">
        <v>48</v>
      </c>
      <c r="S6212" s="1" t="s">
        <v>48</v>
      </c>
      <c r="T6212" s="1" t="s">
        <v>49</v>
      </c>
      <c r="U6212" s="1" t="s">
        <v>48</v>
      </c>
      <c r="V6212" s="1" t="s">
        <v>48</v>
      </c>
      <c r="W6212" s="1" t="s">
        <v>48</v>
      </c>
      <c r="X6212" s="1" t="s">
        <v>62</v>
      </c>
      <c r="Z6212" s="1" t="s">
        <v>2919</v>
      </c>
      <c r="AA6212" s="1" t="s">
        <v>2919</v>
      </c>
      <c r="AC6212" s="1" t="s">
        <v>129</v>
      </c>
      <c r="AD6212" s="1" t="s">
        <v>5712</v>
      </c>
      <c r="AK6212" s="1" t="s">
        <v>63</v>
      </c>
      <c r="AN6212" s="1" t="s">
        <v>5712</v>
      </c>
      <c r="AP6212" s="1" t="s">
        <v>5712</v>
      </c>
      <c r="AR6212" s="1" t="s">
        <v>5712</v>
      </c>
      <c r="AT6212" s="1" t="s">
        <v>5712</v>
      </c>
      <c r="AV6212" s="2" t="s">
        <v>2920</v>
      </c>
    </row>
    <row r="6213" spans="1:48" x14ac:dyDescent="0.35">
      <c r="A6213" s="1" t="s">
        <v>19433</v>
      </c>
      <c r="B6213" s="1" t="s">
        <v>18287</v>
      </c>
      <c r="C6213" s="1" t="s">
        <v>41</v>
      </c>
      <c r="D6213">
        <v>20</v>
      </c>
      <c r="E6213" s="1" t="s">
        <v>57</v>
      </c>
      <c r="F6213" s="1" t="s">
        <v>58</v>
      </c>
      <c r="G6213" s="1" t="s">
        <v>73</v>
      </c>
      <c r="H6213" s="1" t="s">
        <v>112</v>
      </c>
      <c r="I6213" s="1" t="s">
        <v>110</v>
      </c>
      <c r="J6213" s="1" t="s">
        <v>47</v>
      </c>
      <c r="K6213" s="1" t="s">
        <v>48</v>
      </c>
      <c r="L6213" s="1" t="s">
        <v>48</v>
      </c>
      <c r="M6213" s="1" t="s">
        <v>48</v>
      </c>
      <c r="N6213" s="1" t="s">
        <v>48</v>
      </c>
      <c r="O6213" s="1" t="s">
        <v>48</v>
      </c>
      <c r="P6213" s="1" t="s">
        <v>48</v>
      </c>
      <c r="Q6213" s="1" t="s">
        <v>48</v>
      </c>
      <c r="R6213" s="1" t="s">
        <v>49</v>
      </c>
      <c r="S6213" s="1" t="s">
        <v>48</v>
      </c>
      <c r="T6213" s="1" t="s">
        <v>48</v>
      </c>
      <c r="U6213" s="1" t="s">
        <v>48</v>
      </c>
      <c r="V6213" s="1" t="s">
        <v>48</v>
      </c>
      <c r="W6213" s="1" t="s">
        <v>48</v>
      </c>
      <c r="X6213" s="1" t="s">
        <v>51</v>
      </c>
      <c r="Y6213" s="1" t="s">
        <v>2921</v>
      </c>
      <c r="Z6213" s="1" t="s">
        <v>2922</v>
      </c>
      <c r="AA6213" s="1" t="s">
        <v>2922</v>
      </c>
      <c r="AC6213" s="1" t="s">
        <v>94</v>
      </c>
      <c r="AD6213" s="1" t="s">
        <v>5712</v>
      </c>
      <c r="AK6213" s="1" t="s">
        <v>63</v>
      </c>
      <c r="AN6213" s="1" t="s">
        <v>5712</v>
      </c>
      <c r="AP6213" s="1" t="s">
        <v>5712</v>
      </c>
      <c r="AR6213" s="1" t="s">
        <v>5712</v>
      </c>
      <c r="AT6213" s="1" t="s">
        <v>5712</v>
      </c>
      <c r="AV6213" s="1" t="s">
        <v>2923</v>
      </c>
    </row>
    <row r="6214" spans="1:48" x14ac:dyDescent="0.35">
      <c r="A6214" s="1" t="s">
        <v>19434</v>
      </c>
      <c r="B6214" s="1" t="s">
        <v>18287</v>
      </c>
      <c r="C6214" s="1" t="s">
        <v>71</v>
      </c>
      <c r="D6214">
        <v>55</v>
      </c>
      <c r="E6214" s="1" t="s">
        <v>65</v>
      </c>
      <c r="F6214" s="1" t="s">
        <v>66</v>
      </c>
      <c r="G6214" s="1" t="s">
        <v>98</v>
      </c>
      <c r="H6214" s="1" t="s">
        <v>45</v>
      </c>
      <c r="I6214" s="1" t="s">
        <v>110</v>
      </c>
      <c r="J6214" s="1" t="s">
        <v>80</v>
      </c>
      <c r="K6214" s="1" t="s">
        <v>48</v>
      </c>
      <c r="L6214" s="1" t="s">
        <v>48</v>
      </c>
      <c r="M6214" s="1" t="s">
        <v>48</v>
      </c>
      <c r="N6214" s="1" t="s">
        <v>48</v>
      </c>
      <c r="O6214" s="1" t="s">
        <v>48</v>
      </c>
      <c r="P6214" s="1" t="s">
        <v>48</v>
      </c>
      <c r="Q6214" s="1" t="s">
        <v>48</v>
      </c>
      <c r="R6214" s="1" t="s">
        <v>48</v>
      </c>
      <c r="S6214" s="1" t="s">
        <v>48</v>
      </c>
      <c r="T6214" s="1" t="s">
        <v>48</v>
      </c>
      <c r="U6214" s="1" t="s">
        <v>48</v>
      </c>
      <c r="V6214" s="1" t="s">
        <v>49</v>
      </c>
      <c r="W6214" s="1" t="s">
        <v>48</v>
      </c>
      <c r="X6214" s="1" t="s">
        <v>145</v>
      </c>
      <c r="Y6214" s="1" t="s">
        <v>2924</v>
      </c>
      <c r="Z6214" s="1" t="s">
        <v>2925</v>
      </c>
      <c r="AA6214" s="1" t="s">
        <v>2925</v>
      </c>
      <c r="AC6214" s="1" t="s">
        <v>120</v>
      </c>
      <c r="AD6214" s="1" t="s">
        <v>5712</v>
      </c>
      <c r="AK6214" s="1" t="s">
        <v>77</v>
      </c>
      <c r="AN6214" s="1" t="s">
        <v>131</v>
      </c>
      <c r="AO6214" s="1" t="s">
        <v>2926</v>
      </c>
      <c r="AP6214" s="1" t="s">
        <v>5712</v>
      </c>
      <c r="AR6214" s="1" t="s">
        <v>82</v>
      </c>
      <c r="AS6214" s="1" t="s">
        <v>2927</v>
      </c>
      <c r="AT6214" s="1" t="s">
        <v>5712</v>
      </c>
      <c r="AV6214" s="1" t="s">
        <v>2928</v>
      </c>
    </row>
    <row r="6215" spans="1:48" x14ac:dyDescent="0.35">
      <c r="A6215" s="1" t="s">
        <v>19435</v>
      </c>
      <c r="B6215" s="1" t="s">
        <v>18287</v>
      </c>
      <c r="C6215" s="1" t="s">
        <v>41</v>
      </c>
      <c r="D6215">
        <v>50</v>
      </c>
      <c r="E6215" s="1" t="s">
        <v>42</v>
      </c>
      <c r="F6215" s="1" t="s">
        <v>43</v>
      </c>
      <c r="G6215" s="1" t="s">
        <v>85</v>
      </c>
      <c r="H6215" s="1" t="s">
        <v>45</v>
      </c>
      <c r="I6215" s="1" t="s">
        <v>61</v>
      </c>
      <c r="J6215" s="1" t="s">
        <v>47</v>
      </c>
      <c r="K6215" s="1" t="s">
        <v>48</v>
      </c>
      <c r="L6215" s="1" t="s">
        <v>48</v>
      </c>
      <c r="M6215" s="1" t="s">
        <v>48</v>
      </c>
      <c r="N6215" s="1" t="s">
        <v>48</v>
      </c>
      <c r="O6215" s="1" t="s">
        <v>48</v>
      </c>
      <c r="P6215" s="1" t="s">
        <v>48</v>
      </c>
      <c r="Q6215" s="1" t="s">
        <v>49</v>
      </c>
      <c r="R6215" s="1" t="s">
        <v>48</v>
      </c>
      <c r="S6215" s="1" t="s">
        <v>48</v>
      </c>
      <c r="T6215" s="1" t="s">
        <v>48</v>
      </c>
      <c r="U6215" s="1" t="s">
        <v>48</v>
      </c>
      <c r="V6215" s="1" t="s">
        <v>48</v>
      </c>
      <c r="W6215" s="1" t="s">
        <v>48</v>
      </c>
      <c r="X6215" s="1" t="s">
        <v>62</v>
      </c>
      <c r="Z6215" s="1" t="s">
        <v>2929</v>
      </c>
      <c r="AA6215" s="1" t="s">
        <v>2929</v>
      </c>
      <c r="AC6215" s="1" t="s">
        <v>129</v>
      </c>
      <c r="AD6215" s="1" t="s">
        <v>5712</v>
      </c>
      <c r="AK6215" s="1" t="s">
        <v>55</v>
      </c>
      <c r="AN6215" s="1" t="s">
        <v>5712</v>
      </c>
      <c r="AP6215" s="1" t="s">
        <v>5712</v>
      </c>
      <c r="AR6215" s="1" t="s">
        <v>5712</v>
      </c>
      <c r="AT6215" s="1" t="s">
        <v>5712</v>
      </c>
      <c r="AV6215" s="1" t="s">
        <v>2930</v>
      </c>
    </row>
    <row r="6216" spans="1:48" x14ac:dyDescent="0.35">
      <c r="A6216" s="1" t="s">
        <v>19436</v>
      </c>
      <c r="B6216" s="1" t="s">
        <v>18287</v>
      </c>
      <c r="C6216" s="1" t="s">
        <v>71</v>
      </c>
      <c r="D6216">
        <v>60</v>
      </c>
      <c r="E6216" s="1" t="s">
        <v>65</v>
      </c>
      <c r="F6216" s="1" t="s">
        <v>66</v>
      </c>
      <c r="G6216" s="1" t="s">
        <v>73</v>
      </c>
      <c r="H6216" s="1" t="s">
        <v>45</v>
      </c>
      <c r="I6216" s="1" t="s">
        <v>99</v>
      </c>
      <c r="J6216" s="1" t="s">
        <v>47</v>
      </c>
      <c r="K6216" s="1" t="s">
        <v>48</v>
      </c>
      <c r="L6216" s="1" t="s">
        <v>48</v>
      </c>
      <c r="M6216" s="1" t="s">
        <v>48</v>
      </c>
      <c r="N6216" s="1" t="s">
        <v>48</v>
      </c>
      <c r="O6216" s="1" t="s">
        <v>49</v>
      </c>
      <c r="P6216" s="1" t="s">
        <v>48</v>
      </c>
      <c r="Q6216" s="1" t="s">
        <v>48</v>
      </c>
      <c r="R6216" s="1" t="s">
        <v>48</v>
      </c>
      <c r="S6216" s="1" t="s">
        <v>48</v>
      </c>
      <c r="T6216" s="1" t="s">
        <v>48</v>
      </c>
      <c r="U6216" s="1" t="s">
        <v>48</v>
      </c>
      <c r="V6216" s="1" t="s">
        <v>48</v>
      </c>
      <c r="W6216" s="1" t="s">
        <v>48</v>
      </c>
      <c r="X6216" s="1" t="s">
        <v>62</v>
      </c>
      <c r="AC6216" s="1" t="s">
        <v>5712</v>
      </c>
      <c r="AD6216" s="1" t="s">
        <v>5712</v>
      </c>
      <c r="AK6216" s="1" t="s">
        <v>55</v>
      </c>
      <c r="AN6216" s="1" t="s">
        <v>5712</v>
      </c>
      <c r="AP6216" s="1" t="s">
        <v>5712</v>
      </c>
      <c r="AR6216" s="1" t="s">
        <v>5712</v>
      </c>
      <c r="AT6216" s="1" t="s">
        <v>5712</v>
      </c>
      <c r="AV6216" s="1" t="s">
        <v>2931</v>
      </c>
    </row>
    <row r="6217" spans="1:48" x14ac:dyDescent="0.35">
      <c r="A6217" s="1" t="s">
        <v>19437</v>
      </c>
      <c r="B6217" s="1" t="s">
        <v>18287</v>
      </c>
      <c r="C6217" s="1" t="s">
        <v>41</v>
      </c>
      <c r="D6217">
        <v>59</v>
      </c>
      <c r="E6217" s="1" t="s">
        <v>65</v>
      </c>
      <c r="F6217" s="1" t="s">
        <v>66</v>
      </c>
      <c r="G6217" s="1" t="s">
        <v>44</v>
      </c>
      <c r="H6217" s="1" t="s">
        <v>79</v>
      </c>
      <c r="I6217" s="1" t="s">
        <v>68</v>
      </c>
      <c r="J6217" s="1" t="s">
        <v>47</v>
      </c>
      <c r="K6217" s="1" t="s">
        <v>49</v>
      </c>
      <c r="L6217" s="1" t="s">
        <v>48</v>
      </c>
      <c r="M6217" s="1" t="s">
        <v>48</v>
      </c>
      <c r="N6217" s="1" t="s">
        <v>48</v>
      </c>
      <c r="O6217" s="1" t="s">
        <v>48</v>
      </c>
      <c r="P6217" s="1" t="s">
        <v>48</v>
      </c>
      <c r="Q6217" s="1" t="s">
        <v>48</v>
      </c>
      <c r="R6217" s="1" t="s">
        <v>48</v>
      </c>
      <c r="S6217" s="1" t="s">
        <v>48</v>
      </c>
      <c r="T6217" s="1" t="s">
        <v>49</v>
      </c>
      <c r="U6217" s="1" t="s">
        <v>48</v>
      </c>
      <c r="V6217" s="1" t="s">
        <v>48</v>
      </c>
      <c r="W6217" s="1" t="s">
        <v>48</v>
      </c>
      <c r="X6217" s="1" t="s">
        <v>62</v>
      </c>
      <c r="AC6217" s="1" t="s">
        <v>5712</v>
      </c>
      <c r="AD6217" s="1" t="s">
        <v>5712</v>
      </c>
      <c r="AK6217" s="1" t="s">
        <v>63</v>
      </c>
      <c r="AN6217" s="1" t="s">
        <v>5712</v>
      </c>
      <c r="AP6217" s="1" t="s">
        <v>5712</v>
      </c>
      <c r="AR6217" s="1" t="s">
        <v>5712</v>
      </c>
      <c r="AT6217" s="1" t="s">
        <v>5712</v>
      </c>
      <c r="AV6217" s="1" t="s">
        <v>105</v>
      </c>
    </row>
    <row r="6218" spans="1:48" x14ac:dyDescent="0.35">
      <c r="A6218" s="1" t="s">
        <v>19438</v>
      </c>
      <c r="B6218" s="1" t="s">
        <v>18287</v>
      </c>
      <c r="C6218" s="1" t="s">
        <v>71</v>
      </c>
      <c r="D6218">
        <v>63</v>
      </c>
      <c r="E6218" s="1" t="s">
        <v>65</v>
      </c>
      <c r="F6218" s="1" t="s">
        <v>107</v>
      </c>
      <c r="G6218" s="1" t="s">
        <v>59</v>
      </c>
      <c r="H6218" s="1" t="s">
        <v>144</v>
      </c>
      <c r="I6218" s="1" t="s">
        <v>113</v>
      </c>
      <c r="J6218" s="1" t="s">
        <v>80</v>
      </c>
      <c r="K6218" s="1" t="s">
        <v>48</v>
      </c>
      <c r="L6218" s="1" t="s">
        <v>48</v>
      </c>
      <c r="M6218" s="1" t="s">
        <v>48</v>
      </c>
      <c r="N6218" s="1" t="s">
        <v>48</v>
      </c>
      <c r="O6218" s="1" t="s">
        <v>48</v>
      </c>
      <c r="P6218" s="1" t="s">
        <v>48</v>
      </c>
      <c r="Q6218" s="1" t="s">
        <v>48</v>
      </c>
      <c r="R6218" s="1" t="s">
        <v>48</v>
      </c>
      <c r="S6218" s="1" t="s">
        <v>48</v>
      </c>
      <c r="T6218" s="1" t="s">
        <v>48</v>
      </c>
      <c r="U6218" s="1" t="s">
        <v>48</v>
      </c>
      <c r="V6218" s="1" t="s">
        <v>48</v>
      </c>
      <c r="W6218" s="1" t="s">
        <v>49</v>
      </c>
      <c r="X6218" s="1" t="s">
        <v>145</v>
      </c>
      <c r="Y6218" s="1" t="s">
        <v>2932</v>
      </c>
      <c r="Z6218" s="1" t="s">
        <v>2933</v>
      </c>
      <c r="AA6218" s="1" t="s">
        <v>2933</v>
      </c>
      <c r="AC6218" s="1" t="s">
        <v>53</v>
      </c>
      <c r="AD6218" s="1" t="s">
        <v>5712</v>
      </c>
      <c r="AK6218" s="1" t="s">
        <v>63</v>
      </c>
      <c r="AN6218" s="1" t="s">
        <v>5712</v>
      </c>
      <c r="AP6218" s="1" t="s">
        <v>81</v>
      </c>
      <c r="AR6218" s="1" t="s">
        <v>5712</v>
      </c>
      <c r="AT6218" s="1" t="s">
        <v>87</v>
      </c>
      <c r="AU6218" s="1" t="s">
        <v>2934</v>
      </c>
      <c r="AV6218" s="1" t="s">
        <v>2935</v>
      </c>
    </row>
    <row r="6219" spans="1:48" x14ac:dyDescent="0.35">
      <c r="A6219" s="1" t="s">
        <v>19439</v>
      </c>
      <c r="B6219" s="1" t="s">
        <v>18287</v>
      </c>
      <c r="C6219" s="1" t="s">
        <v>71</v>
      </c>
      <c r="D6219">
        <v>59</v>
      </c>
      <c r="E6219" s="1" t="s">
        <v>65</v>
      </c>
      <c r="F6219" s="1" t="s">
        <v>43</v>
      </c>
      <c r="G6219" s="1" t="s">
        <v>98</v>
      </c>
      <c r="H6219" s="1" t="s">
        <v>45</v>
      </c>
      <c r="I6219" s="1" t="s">
        <v>113</v>
      </c>
      <c r="J6219" s="1" t="s">
        <v>80</v>
      </c>
      <c r="K6219" s="1" t="s">
        <v>48</v>
      </c>
      <c r="L6219" s="1" t="s">
        <v>48</v>
      </c>
      <c r="M6219" s="1" t="s">
        <v>48</v>
      </c>
      <c r="N6219" s="1" t="s">
        <v>48</v>
      </c>
      <c r="O6219" s="1" t="s">
        <v>48</v>
      </c>
      <c r="P6219" s="1" t="s">
        <v>48</v>
      </c>
      <c r="Q6219" s="1" t="s">
        <v>48</v>
      </c>
      <c r="R6219" s="1" t="s">
        <v>48</v>
      </c>
      <c r="S6219" s="1" t="s">
        <v>48</v>
      </c>
      <c r="T6219" s="1" t="s">
        <v>48</v>
      </c>
      <c r="U6219" s="1" t="s">
        <v>48</v>
      </c>
      <c r="V6219" s="1" t="s">
        <v>49</v>
      </c>
      <c r="W6219" s="1" t="s">
        <v>48</v>
      </c>
      <c r="X6219" s="1" t="s">
        <v>62</v>
      </c>
      <c r="Z6219" s="1" t="s">
        <v>2936</v>
      </c>
      <c r="AA6219" s="1" t="s">
        <v>2936</v>
      </c>
      <c r="AC6219" s="1" t="s">
        <v>103</v>
      </c>
      <c r="AD6219" s="1" t="s">
        <v>5712</v>
      </c>
      <c r="AK6219" s="1" t="s">
        <v>55</v>
      </c>
      <c r="AN6219" s="1" t="s">
        <v>5712</v>
      </c>
      <c r="AP6219" s="1" t="s">
        <v>5712</v>
      </c>
      <c r="AR6219" s="1" t="s">
        <v>5712</v>
      </c>
      <c r="AT6219" s="1" t="s">
        <v>5712</v>
      </c>
      <c r="AV6219" s="1" t="s">
        <v>579</v>
      </c>
    </row>
    <row r="6220" spans="1:48" ht="101.5" x14ac:dyDescent="0.35">
      <c r="A6220" s="1" t="s">
        <v>19440</v>
      </c>
      <c r="B6220" s="1" t="s">
        <v>18287</v>
      </c>
      <c r="C6220" s="1" t="s">
        <v>71</v>
      </c>
      <c r="D6220">
        <v>33</v>
      </c>
      <c r="E6220" s="1" t="s">
        <v>57</v>
      </c>
      <c r="F6220" s="1" t="s">
        <v>58</v>
      </c>
      <c r="G6220" s="1" t="s">
        <v>73</v>
      </c>
      <c r="H6220" s="1" t="s">
        <v>45</v>
      </c>
      <c r="I6220" s="1" t="s">
        <v>113</v>
      </c>
      <c r="J6220" s="1" t="s">
        <v>80</v>
      </c>
      <c r="K6220" s="1" t="s">
        <v>48</v>
      </c>
      <c r="L6220" s="1" t="s">
        <v>48</v>
      </c>
      <c r="M6220" s="1" t="s">
        <v>48</v>
      </c>
      <c r="N6220" s="1" t="s">
        <v>48</v>
      </c>
      <c r="O6220" s="1" t="s">
        <v>48</v>
      </c>
      <c r="P6220" s="1" t="s">
        <v>48</v>
      </c>
      <c r="Q6220" s="1" t="s">
        <v>48</v>
      </c>
      <c r="R6220" s="1" t="s">
        <v>48</v>
      </c>
      <c r="S6220" s="1" t="s">
        <v>48</v>
      </c>
      <c r="T6220" s="1" t="s">
        <v>49</v>
      </c>
      <c r="U6220" s="1" t="s">
        <v>48</v>
      </c>
      <c r="V6220" s="1" t="s">
        <v>48</v>
      </c>
      <c r="W6220" s="1" t="s">
        <v>48</v>
      </c>
      <c r="X6220" s="1" t="s">
        <v>62</v>
      </c>
      <c r="AC6220" s="1" t="s">
        <v>5712</v>
      </c>
      <c r="AD6220" s="1" t="s">
        <v>5712</v>
      </c>
      <c r="AK6220" s="1" t="s">
        <v>55</v>
      </c>
      <c r="AN6220" s="1" t="s">
        <v>5712</v>
      </c>
      <c r="AP6220" s="1" t="s">
        <v>5712</v>
      </c>
      <c r="AR6220" s="1" t="s">
        <v>5712</v>
      </c>
      <c r="AT6220" s="1" t="s">
        <v>5712</v>
      </c>
      <c r="AV6220" s="2" t="s">
        <v>2937</v>
      </c>
    </row>
    <row r="6221" spans="1:48" x14ac:dyDescent="0.35">
      <c r="A6221" s="1" t="s">
        <v>19441</v>
      </c>
      <c r="B6221" s="1" t="s">
        <v>18287</v>
      </c>
      <c r="C6221" s="1" t="s">
        <v>41</v>
      </c>
      <c r="D6221">
        <v>79</v>
      </c>
      <c r="E6221" s="1" t="s">
        <v>65</v>
      </c>
      <c r="F6221" s="1" t="s">
        <v>66</v>
      </c>
      <c r="G6221" s="1" t="s">
        <v>73</v>
      </c>
      <c r="H6221" s="1" t="s">
        <v>67</v>
      </c>
      <c r="I6221" s="1" t="s">
        <v>90</v>
      </c>
      <c r="J6221" s="1" t="s">
        <v>47</v>
      </c>
      <c r="K6221" s="1" t="s">
        <v>48</v>
      </c>
      <c r="L6221" s="1" t="s">
        <v>48</v>
      </c>
      <c r="M6221" s="1" t="s">
        <v>48</v>
      </c>
      <c r="N6221" s="1" t="s">
        <v>48</v>
      </c>
      <c r="O6221" s="1" t="s">
        <v>48</v>
      </c>
      <c r="P6221" s="1" t="s">
        <v>48</v>
      </c>
      <c r="Q6221" s="1" t="s">
        <v>48</v>
      </c>
      <c r="R6221" s="1" t="s">
        <v>49</v>
      </c>
      <c r="S6221" s="1" t="s">
        <v>48</v>
      </c>
      <c r="T6221" s="1" t="s">
        <v>48</v>
      </c>
      <c r="U6221" s="1" t="s">
        <v>48</v>
      </c>
      <c r="V6221" s="1" t="s">
        <v>48</v>
      </c>
      <c r="W6221" s="1" t="s">
        <v>48</v>
      </c>
      <c r="X6221" s="1" t="s">
        <v>116</v>
      </c>
      <c r="Y6221" s="1" t="s">
        <v>2938</v>
      </c>
      <c r="AC6221" s="1" t="s">
        <v>5712</v>
      </c>
      <c r="AD6221" s="1" t="s">
        <v>5712</v>
      </c>
      <c r="AK6221" s="1" t="s">
        <v>63</v>
      </c>
      <c r="AN6221" s="1" t="s">
        <v>5712</v>
      </c>
      <c r="AP6221" s="1" t="s">
        <v>5712</v>
      </c>
      <c r="AR6221" s="1" t="s">
        <v>5712</v>
      </c>
      <c r="AT6221" s="1" t="s">
        <v>5712</v>
      </c>
      <c r="AV6221" s="1" t="s">
        <v>2939</v>
      </c>
    </row>
    <row r="6222" spans="1:48" x14ac:dyDescent="0.35">
      <c r="A6222" s="1" t="s">
        <v>19442</v>
      </c>
      <c r="B6222" s="1" t="s">
        <v>18287</v>
      </c>
      <c r="C6222" s="1" t="s">
        <v>71</v>
      </c>
      <c r="D6222">
        <v>21</v>
      </c>
      <c r="E6222" s="1" t="s">
        <v>57</v>
      </c>
      <c r="F6222" s="1" t="s">
        <v>58</v>
      </c>
      <c r="G6222" s="1" t="s">
        <v>73</v>
      </c>
      <c r="H6222" s="1" t="s">
        <v>79</v>
      </c>
      <c r="I6222" s="1" t="s">
        <v>110</v>
      </c>
      <c r="J6222" s="1" t="s">
        <v>80</v>
      </c>
      <c r="K6222" s="1" t="s">
        <v>48</v>
      </c>
      <c r="L6222" s="1" t="s">
        <v>48</v>
      </c>
      <c r="M6222" s="1" t="s">
        <v>48</v>
      </c>
      <c r="N6222" s="1" t="s">
        <v>48</v>
      </c>
      <c r="O6222" s="1" t="s">
        <v>48</v>
      </c>
      <c r="P6222" s="1" t="s">
        <v>48</v>
      </c>
      <c r="Q6222" s="1" t="s">
        <v>48</v>
      </c>
      <c r="R6222" s="1" t="s">
        <v>48</v>
      </c>
      <c r="S6222" s="1" t="s">
        <v>48</v>
      </c>
      <c r="T6222" s="1" t="s">
        <v>48</v>
      </c>
      <c r="U6222" s="1" t="s">
        <v>49</v>
      </c>
      <c r="V6222" s="1" t="s">
        <v>48</v>
      </c>
      <c r="W6222" s="1" t="s">
        <v>48</v>
      </c>
      <c r="X6222" s="1" t="s">
        <v>62</v>
      </c>
      <c r="AC6222" s="1" t="s">
        <v>5712</v>
      </c>
      <c r="AD6222" s="1" t="s">
        <v>5712</v>
      </c>
      <c r="AK6222" s="1" t="s">
        <v>55</v>
      </c>
      <c r="AN6222" s="1" t="s">
        <v>5712</v>
      </c>
      <c r="AP6222" s="1" t="s">
        <v>5712</v>
      </c>
      <c r="AR6222" s="1" t="s">
        <v>5712</v>
      </c>
      <c r="AT6222" s="1" t="s">
        <v>5712</v>
      </c>
      <c r="AV6222" s="1" t="s">
        <v>2940</v>
      </c>
    </row>
    <row r="6223" spans="1:48" x14ac:dyDescent="0.35">
      <c r="A6223" s="1" t="s">
        <v>19443</v>
      </c>
      <c r="B6223" s="1" t="s">
        <v>18287</v>
      </c>
      <c r="C6223" s="1" t="s">
        <v>71</v>
      </c>
      <c r="D6223">
        <v>24</v>
      </c>
      <c r="E6223" s="1" t="s">
        <v>57</v>
      </c>
      <c r="F6223" s="1" t="s">
        <v>58</v>
      </c>
      <c r="G6223" s="1" t="s">
        <v>98</v>
      </c>
      <c r="H6223" s="1" t="s">
        <v>45</v>
      </c>
      <c r="I6223" s="1" t="s">
        <v>99</v>
      </c>
      <c r="J6223" s="1" t="s">
        <v>80</v>
      </c>
      <c r="K6223" s="1" t="s">
        <v>48</v>
      </c>
      <c r="L6223" s="1" t="s">
        <v>48</v>
      </c>
      <c r="M6223" s="1" t="s">
        <v>48</v>
      </c>
      <c r="N6223" s="1" t="s">
        <v>48</v>
      </c>
      <c r="O6223" s="1" t="s">
        <v>48</v>
      </c>
      <c r="P6223" s="1" t="s">
        <v>48</v>
      </c>
      <c r="Q6223" s="1" t="s">
        <v>48</v>
      </c>
      <c r="R6223" s="1" t="s">
        <v>48</v>
      </c>
      <c r="S6223" s="1" t="s">
        <v>48</v>
      </c>
      <c r="T6223" s="1" t="s">
        <v>49</v>
      </c>
      <c r="U6223" s="1" t="s">
        <v>48</v>
      </c>
      <c r="V6223" s="1" t="s">
        <v>48</v>
      </c>
      <c r="W6223" s="1" t="s">
        <v>48</v>
      </c>
      <c r="X6223" s="1" t="s">
        <v>116</v>
      </c>
      <c r="Y6223" s="1" t="s">
        <v>2941</v>
      </c>
      <c r="AC6223" s="1" t="s">
        <v>5712</v>
      </c>
      <c r="AD6223" s="1" t="s">
        <v>5712</v>
      </c>
      <c r="AK6223" s="1" t="s">
        <v>55</v>
      </c>
      <c r="AN6223" s="1" t="s">
        <v>131</v>
      </c>
      <c r="AO6223" s="1" t="s">
        <v>2942</v>
      </c>
      <c r="AP6223" s="1" t="s">
        <v>5712</v>
      </c>
      <c r="AR6223" s="1" t="s">
        <v>82</v>
      </c>
      <c r="AS6223" s="1" t="s">
        <v>2943</v>
      </c>
      <c r="AT6223" s="1" t="s">
        <v>5712</v>
      </c>
      <c r="AV6223" s="1" t="s">
        <v>2944</v>
      </c>
    </row>
    <row r="6224" spans="1:48" x14ac:dyDescent="0.35">
      <c r="A6224" s="1" t="s">
        <v>19444</v>
      </c>
      <c r="B6224" s="1" t="s">
        <v>18287</v>
      </c>
      <c r="C6224" s="1" t="s">
        <v>71</v>
      </c>
      <c r="D6224">
        <v>59</v>
      </c>
      <c r="E6224" s="1" t="s">
        <v>65</v>
      </c>
      <c r="F6224" s="1" t="s">
        <v>66</v>
      </c>
      <c r="G6224" s="1" t="s">
        <v>73</v>
      </c>
      <c r="H6224" s="1" t="s">
        <v>144</v>
      </c>
      <c r="I6224" s="1" t="s">
        <v>110</v>
      </c>
      <c r="J6224" s="1" t="s">
        <v>80</v>
      </c>
      <c r="K6224" s="1" t="s">
        <v>48</v>
      </c>
      <c r="L6224" s="1" t="s">
        <v>48</v>
      </c>
      <c r="M6224" s="1" t="s">
        <v>48</v>
      </c>
      <c r="N6224" s="1" t="s">
        <v>48</v>
      </c>
      <c r="O6224" s="1" t="s">
        <v>48</v>
      </c>
      <c r="P6224" s="1" t="s">
        <v>48</v>
      </c>
      <c r="Q6224" s="1" t="s">
        <v>48</v>
      </c>
      <c r="R6224" s="1" t="s">
        <v>48</v>
      </c>
      <c r="S6224" s="1" t="s">
        <v>48</v>
      </c>
      <c r="T6224" s="1" t="s">
        <v>48</v>
      </c>
      <c r="U6224" s="1" t="s">
        <v>48</v>
      </c>
      <c r="V6224" s="1" t="s">
        <v>48</v>
      </c>
      <c r="W6224" s="1" t="s">
        <v>49</v>
      </c>
      <c r="X6224" s="1" t="s">
        <v>75</v>
      </c>
      <c r="Y6224" s="1" t="s">
        <v>2945</v>
      </c>
      <c r="AC6224" s="1" t="s">
        <v>5712</v>
      </c>
      <c r="AD6224" s="1" t="s">
        <v>5712</v>
      </c>
      <c r="AK6224" s="1" t="s">
        <v>63</v>
      </c>
      <c r="AN6224" s="1" t="s">
        <v>5712</v>
      </c>
      <c r="AP6224" s="1" t="s">
        <v>5712</v>
      </c>
      <c r="AR6224" s="1" t="s">
        <v>5712</v>
      </c>
      <c r="AT6224" s="1" t="s">
        <v>5712</v>
      </c>
      <c r="AV6224" s="1" t="s">
        <v>2946</v>
      </c>
    </row>
    <row r="6225" spans="1:48" x14ac:dyDescent="0.35">
      <c r="A6225" s="1" t="s">
        <v>19445</v>
      </c>
      <c r="B6225" s="1" t="s">
        <v>18287</v>
      </c>
      <c r="C6225" s="1" t="s">
        <v>41</v>
      </c>
      <c r="D6225">
        <v>30</v>
      </c>
      <c r="E6225" s="1" t="s">
        <v>57</v>
      </c>
      <c r="F6225" s="1" t="s">
        <v>58</v>
      </c>
      <c r="G6225" s="1" t="s">
        <v>59</v>
      </c>
      <c r="H6225" s="1" t="s">
        <v>92</v>
      </c>
      <c r="I6225" s="1" t="s">
        <v>110</v>
      </c>
      <c r="J6225" s="1" t="s">
        <v>80</v>
      </c>
      <c r="K6225" s="1" t="s">
        <v>48</v>
      </c>
      <c r="L6225" s="1" t="s">
        <v>48</v>
      </c>
      <c r="M6225" s="1" t="s">
        <v>48</v>
      </c>
      <c r="N6225" s="1" t="s">
        <v>48</v>
      </c>
      <c r="O6225" s="1" t="s">
        <v>48</v>
      </c>
      <c r="P6225" s="1" t="s">
        <v>48</v>
      </c>
      <c r="Q6225" s="1" t="s">
        <v>48</v>
      </c>
      <c r="R6225" s="1" t="s">
        <v>48</v>
      </c>
      <c r="S6225" s="1" t="s">
        <v>48</v>
      </c>
      <c r="T6225" s="1" t="s">
        <v>48</v>
      </c>
      <c r="U6225" s="1" t="s">
        <v>48</v>
      </c>
      <c r="V6225" s="1" t="s">
        <v>49</v>
      </c>
      <c r="W6225" s="1" t="s">
        <v>48</v>
      </c>
      <c r="X6225" s="1" t="s">
        <v>62</v>
      </c>
      <c r="AC6225" s="1" t="s">
        <v>5712</v>
      </c>
      <c r="AD6225" s="1" t="s">
        <v>5712</v>
      </c>
      <c r="AK6225" s="1" t="s">
        <v>55</v>
      </c>
      <c r="AN6225" s="1" t="s">
        <v>5712</v>
      </c>
      <c r="AP6225" s="1" t="s">
        <v>5712</v>
      </c>
      <c r="AR6225" s="1" t="s">
        <v>5712</v>
      </c>
      <c r="AT6225" s="1" t="s">
        <v>5712</v>
      </c>
      <c r="AV6225" s="1" t="s">
        <v>2947</v>
      </c>
    </row>
    <row r="6226" spans="1:48" x14ac:dyDescent="0.35">
      <c r="A6226" s="1" t="s">
        <v>19446</v>
      </c>
      <c r="B6226" s="1" t="s">
        <v>18287</v>
      </c>
      <c r="C6226" s="1" t="s">
        <v>71</v>
      </c>
      <c r="D6226">
        <v>42</v>
      </c>
      <c r="E6226" s="1" t="s">
        <v>42</v>
      </c>
      <c r="F6226" s="1" t="s">
        <v>107</v>
      </c>
      <c r="G6226" s="1" t="s">
        <v>59</v>
      </c>
      <c r="H6226" s="1" t="s">
        <v>45</v>
      </c>
      <c r="I6226" s="1" t="s">
        <v>74</v>
      </c>
      <c r="J6226" s="1" t="s">
        <v>47</v>
      </c>
      <c r="K6226" s="1" t="s">
        <v>48</v>
      </c>
      <c r="L6226" s="1" t="s">
        <v>48</v>
      </c>
      <c r="M6226" s="1" t="s">
        <v>48</v>
      </c>
      <c r="N6226" s="1" t="s">
        <v>48</v>
      </c>
      <c r="O6226" s="1" t="s">
        <v>48</v>
      </c>
      <c r="P6226" s="1" t="s">
        <v>48</v>
      </c>
      <c r="Q6226" s="1" t="s">
        <v>48</v>
      </c>
      <c r="R6226" s="1" t="s">
        <v>49</v>
      </c>
      <c r="S6226" s="1" t="s">
        <v>48</v>
      </c>
      <c r="T6226" s="1" t="s">
        <v>48</v>
      </c>
      <c r="U6226" s="1" t="s">
        <v>48</v>
      </c>
      <c r="V6226" s="1" t="s">
        <v>48</v>
      </c>
      <c r="W6226" s="1" t="s">
        <v>48</v>
      </c>
      <c r="X6226" s="1" t="s">
        <v>62</v>
      </c>
      <c r="Z6226" s="1" t="s">
        <v>2948</v>
      </c>
      <c r="AA6226" s="1" t="s">
        <v>2948</v>
      </c>
      <c r="AC6226" s="1" t="s">
        <v>129</v>
      </c>
      <c r="AD6226" s="1" t="s">
        <v>5712</v>
      </c>
      <c r="AK6226" s="1" t="s">
        <v>63</v>
      </c>
      <c r="AN6226" s="1" t="s">
        <v>5712</v>
      </c>
      <c r="AP6226" s="1" t="s">
        <v>5712</v>
      </c>
      <c r="AR6226" s="1" t="s">
        <v>5712</v>
      </c>
      <c r="AT6226" s="1" t="s">
        <v>5712</v>
      </c>
      <c r="AV6226" s="1" t="s">
        <v>2949</v>
      </c>
    </row>
    <row r="6227" spans="1:48" x14ac:dyDescent="0.35">
      <c r="A6227" s="1" t="s">
        <v>19447</v>
      </c>
      <c r="B6227" s="1" t="s">
        <v>18287</v>
      </c>
      <c r="C6227" s="1" t="s">
        <v>71</v>
      </c>
      <c r="D6227">
        <v>54</v>
      </c>
      <c r="E6227" s="1" t="s">
        <v>42</v>
      </c>
      <c r="F6227" s="1" t="s">
        <v>72</v>
      </c>
      <c r="G6227" s="1" t="s">
        <v>59</v>
      </c>
      <c r="H6227" s="1" t="s">
        <v>45</v>
      </c>
      <c r="I6227" s="1" t="s">
        <v>46</v>
      </c>
      <c r="J6227" s="1" t="s">
        <v>80</v>
      </c>
      <c r="K6227" s="1" t="s">
        <v>48</v>
      </c>
      <c r="L6227" s="1" t="s">
        <v>48</v>
      </c>
      <c r="M6227" s="1" t="s">
        <v>48</v>
      </c>
      <c r="N6227" s="1" t="s">
        <v>48</v>
      </c>
      <c r="O6227" s="1" t="s">
        <v>48</v>
      </c>
      <c r="P6227" s="1" t="s">
        <v>48</v>
      </c>
      <c r="Q6227" s="1" t="s">
        <v>48</v>
      </c>
      <c r="R6227" s="1" t="s">
        <v>48</v>
      </c>
      <c r="S6227" s="1" t="s">
        <v>48</v>
      </c>
      <c r="T6227" s="1" t="s">
        <v>49</v>
      </c>
      <c r="U6227" s="1" t="s">
        <v>48</v>
      </c>
      <c r="V6227" s="1" t="s">
        <v>48</v>
      </c>
      <c r="W6227" s="1" t="s">
        <v>48</v>
      </c>
      <c r="X6227" s="1" t="s">
        <v>116</v>
      </c>
      <c r="Y6227" s="1" t="s">
        <v>2950</v>
      </c>
      <c r="AC6227" s="1" t="s">
        <v>5712</v>
      </c>
      <c r="AD6227" s="1" t="s">
        <v>5712</v>
      </c>
      <c r="AK6227" s="1" t="s">
        <v>77</v>
      </c>
      <c r="AN6227" s="1" t="s">
        <v>5712</v>
      </c>
      <c r="AP6227" s="1" t="s">
        <v>5712</v>
      </c>
      <c r="AR6227" s="1" t="s">
        <v>5712</v>
      </c>
      <c r="AT6227" s="1" t="s">
        <v>5712</v>
      </c>
      <c r="AV6227" s="1" t="s">
        <v>2951</v>
      </c>
    </row>
    <row r="6228" spans="1:48" x14ac:dyDescent="0.35">
      <c r="A6228" s="1" t="s">
        <v>19448</v>
      </c>
      <c r="B6228" s="1" t="s">
        <v>18287</v>
      </c>
      <c r="C6228" s="1" t="s">
        <v>41</v>
      </c>
      <c r="D6228">
        <v>18</v>
      </c>
      <c r="E6228" s="1" t="s">
        <v>57</v>
      </c>
      <c r="F6228" s="1" t="s">
        <v>58</v>
      </c>
      <c r="G6228" s="1" t="s">
        <v>44</v>
      </c>
      <c r="H6228" s="1" t="s">
        <v>112</v>
      </c>
      <c r="I6228" s="1" t="s">
        <v>99</v>
      </c>
      <c r="J6228" s="1" t="s">
        <v>80</v>
      </c>
      <c r="K6228" s="1" t="s">
        <v>48</v>
      </c>
      <c r="L6228" s="1" t="s">
        <v>48</v>
      </c>
      <c r="M6228" s="1" t="s">
        <v>48</v>
      </c>
      <c r="N6228" s="1" t="s">
        <v>48</v>
      </c>
      <c r="O6228" s="1" t="s">
        <v>48</v>
      </c>
      <c r="P6228" s="1" t="s">
        <v>49</v>
      </c>
      <c r="Q6228" s="1" t="s">
        <v>48</v>
      </c>
      <c r="R6228" s="1" t="s">
        <v>48</v>
      </c>
      <c r="S6228" s="1" t="s">
        <v>48</v>
      </c>
      <c r="T6228" s="1" t="s">
        <v>48</v>
      </c>
      <c r="U6228" s="1" t="s">
        <v>48</v>
      </c>
      <c r="V6228" s="1" t="s">
        <v>48</v>
      </c>
      <c r="W6228" s="1" t="s">
        <v>48</v>
      </c>
      <c r="X6228" s="1" t="s">
        <v>62</v>
      </c>
      <c r="AC6228" s="1" t="s">
        <v>5712</v>
      </c>
      <c r="AD6228" s="1" t="s">
        <v>5712</v>
      </c>
      <c r="AK6228" s="1" t="s">
        <v>77</v>
      </c>
      <c r="AN6228" s="1" t="s">
        <v>5712</v>
      </c>
      <c r="AP6228" s="1" t="s">
        <v>5712</v>
      </c>
      <c r="AR6228" s="1" t="s">
        <v>5712</v>
      </c>
      <c r="AT6228" s="1" t="s">
        <v>5712</v>
      </c>
      <c r="AV6228" s="1" t="s">
        <v>2952</v>
      </c>
    </row>
    <row r="6229" spans="1:48" x14ac:dyDescent="0.35">
      <c r="A6229" s="1" t="s">
        <v>19449</v>
      </c>
      <c r="B6229" s="1" t="s">
        <v>18287</v>
      </c>
      <c r="C6229" s="1" t="s">
        <v>71</v>
      </c>
      <c r="D6229">
        <v>75</v>
      </c>
      <c r="E6229" s="1" t="s">
        <v>65</v>
      </c>
      <c r="F6229" s="1" t="s">
        <v>66</v>
      </c>
      <c r="G6229" s="1" t="s">
        <v>85</v>
      </c>
      <c r="H6229" s="1" t="s">
        <v>67</v>
      </c>
      <c r="I6229" s="1" t="s">
        <v>46</v>
      </c>
      <c r="J6229" s="1" t="s">
        <v>80</v>
      </c>
      <c r="K6229" s="1" t="s">
        <v>48</v>
      </c>
      <c r="L6229" s="1" t="s">
        <v>48</v>
      </c>
      <c r="M6229" s="1" t="s">
        <v>48</v>
      </c>
      <c r="N6229" s="1" t="s">
        <v>48</v>
      </c>
      <c r="O6229" s="1" t="s">
        <v>48</v>
      </c>
      <c r="P6229" s="1" t="s">
        <v>48</v>
      </c>
      <c r="Q6229" s="1" t="s">
        <v>48</v>
      </c>
      <c r="R6229" s="1" t="s">
        <v>48</v>
      </c>
      <c r="S6229" s="1" t="s">
        <v>48</v>
      </c>
      <c r="T6229" s="1" t="s">
        <v>48</v>
      </c>
      <c r="U6229" s="1" t="s">
        <v>48</v>
      </c>
      <c r="V6229" s="1" t="s">
        <v>49</v>
      </c>
      <c r="W6229" s="1" t="s">
        <v>48</v>
      </c>
      <c r="X6229" s="1" t="s">
        <v>62</v>
      </c>
      <c r="Z6229" s="1" t="s">
        <v>2953</v>
      </c>
      <c r="AA6229" s="1" t="s">
        <v>2953</v>
      </c>
      <c r="AC6229" s="1" t="s">
        <v>120</v>
      </c>
      <c r="AD6229" s="1" t="s">
        <v>5712</v>
      </c>
      <c r="AK6229" s="1" t="s">
        <v>63</v>
      </c>
      <c r="AN6229" s="1" t="s">
        <v>5712</v>
      </c>
      <c r="AP6229" s="1" t="s">
        <v>5712</v>
      </c>
      <c r="AR6229" s="1" t="s">
        <v>5712</v>
      </c>
      <c r="AT6229" s="1" t="s">
        <v>5712</v>
      </c>
      <c r="AV6229" s="1" t="s">
        <v>2954</v>
      </c>
    </row>
    <row r="6230" spans="1:48" x14ac:dyDescent="0.35">
      <c r="A6230" s="1" t="s">
        <v>19450</v>
      </c>
      <c r="B6230" s="1" t="s">
        <v>18287</v>
      </c>
      <c r="C6230" s="1" t="s">
        <v>71</v>
      </c>
      <c r="D6230">
        <v>21</v>
      </c>
      <c r="E6230" s="1" t="s">
        <v>57</v>
      </c>
      <c r="F6230" s="1" t="s">
        <v>58</v>
      </c>
      <c r="G6230" s="1" t="s">
        <v>44</v>
      </c>
      <c r="H6230" s="1" t="s">
        <v>79</v>
      </c>
      <c r="I6230" s="1" t="s">
        <v>113</v>
      </c>
      <c r="J6230" s="1" t="s">
        <v>80</v>
      </c>
      <c r="K6230" s="1" t="s">
        <v>48</v>
      </c>
      <c r="L6230" s="1" t="s">
        <v>48</v>
      </c>
      <c r="M6230" s="1" t="s">
        <v>48</v>
      </c>
      <c r="N6230" s="1" t="s">
        <v>48</v>
      </c>
      <c r="O6230" s="1" t="s">
        <v>48</v>
      </c>
      <c r="P6230" s="1" t="s">
        <v>48</v>
      </c>
      <c r="Q6230" s="1" t="s">
        <v>48</v>
      </c>
      <c r="R6230" s="1" t="s">
        <v>48</v>
      </c>
      <c r="S6230" s="1" t="s">
        <v>48</v>
      </c>
      <c r="T6230" s="1" t="s">
        <v>48</v>
      </c>
      <c r="U6230" s="1" t="s">
        <v>48</v>
      </c>
      <c r="V6230" s="1" t="s">
        <v>49</v>
      </c>
      <c r="W6230" s="1" t="s">
        <v>48</v>
      </c>
      <c r="X6230" s="1" t="s">
        <v>51</v>
      </c>
      <c r="Y6230" s="1" t="s">
        <v>2955</v>
      </c>
      <c r="AC6230" s="1" t="s">
        <v>5712</v>
      </c>
      <c r="AD6230" s="1" t="s">
        <v>5712</v>
      </c>
      <c r="AK6230" s="1" t="s">
        <v>55</v>
      </c>
      <c r="AN6230" s="1" t="s">
        <v>5712</v>
      </c>
      <c r="AP6230" s="1" t="s">
        <v>5712</v>
      </c>
      <c r="AR6230" s="1" t="s">
        <v>5712</v>
      </c>
      <c r="AT6230" s="1" t="s">
        <v>5712</v>
      </c>
      <c r="AV6230" s="1" t="s">
        <v>2956</v>
      </c>
    </row>
    <row r="6231" spans="1:48" x14ac:dyDescent="0.35">
      <c r="A6231" s="1" t="s">
        <v>19451</v>
      </c>
      <c r="B6231" s="1" t="s">
        <v>18287</v>
      </c>
      <c r="C6231" s="1" t="s">
        <v>41</v>
      </c>
      <c r="D6231">
        <v>69</v>
      </c>
      <c r="E6231" s="1" t="s">
        <v>65</v>
      </c>
      <c r="F6231" s="1" t="s">
        <v>66</v>
      </c>
      <c r="G6231" s="1" t="s">
        <v>98</v>
      </c>
      <c r="H6231" s="1" t="s">
        <v>67</v>
      </c>
      <c r="I6231" s="1" t="s">
        <v>46</v>
      </c>
      <c r="J6231" s="1" t="s">
        <v>80</v>
      </c>
      <c r="K6231" s="1" t="s">
        <v>48</v>
      </c>
      <c r="L6231" s="1" t="s">
        <v>48</v>
      </c>
      <c r="M6231" s="1" t="s">
        <v>48</v>
      </c>
      <c r="N6231" s="1" t="s">
        <v>48</v>
      </c>
      <c r="O6231" s="1" t="s">
        <v>48</v>
      </c>
      <c r="P6231" s="1" t="s">
        <v>48</v>
      </c>
      <c r="Q6231" s="1" t="s">
        <v>48</v>
      </c>
      <c r="R6231" s="1" t="s">
        <v>48</v>
      </c>
      <c r="S6231" s="1" t="s">
        <v>48</v>
      </c>
      <c r="T6231" s="1" t="s">
        <v>48</v>
      </c>
      <c r="U6231" s="1" t="s">
        <v>48</v>
      </c>
      <c r="V6231" s="1" t="s">
        <v>49</v>
      </c>
      <c r="W6231" s="1" t="s">
        <v>48</v>
      </c>
      <c r="X6231" s="1" t="s">
        <v>62</v>
      </c>
      <c r="Z6231" s="1" t="s">
        <v>2957</v>
      </c>
      <c r="AA6231" s="1" t="s">
        <v>2957</v>
      </c>
      <c r="AC6231" s="1" t="s">
        <v>94</v>
      </c>
      <c r="AD6231" s="1" t="s">
        <v>5712</v>
      </c>
      <c r="AK6231" s="1" t="s">
        <v>77</v>
      </c>
      <c r="AN6231" s="1" t="s">
        <v>5712</v>
      </c>
      <c r="AP6231" s="1" t="s">
        <v>5712</v>
      </c>
      <c r="AR6231" s="1" t="s">
        <v>5712</v>
      </c>
      <c r="AT6231" s="1" t="s">
        <v>5712</v>
      </c>
      <c r="AV6231" s="1" t="s">
        <v>2958</v>
      </c>
    </row>
    <row r="6232" spans="1:48" x14ac:dyDescent="0.35">
      <c r="A6232" s="1" t="s">
        <v>19452</v>
      </c>
      <c r="B6232" s="1" t="s">
        <v>18287</v>
      </c>
      <c r="C6232" s="1" t="s">
        <v>71</v>
      </c>
      <c r="D6232">
        <v>55</v>
      </c>
      <c r="E6232" s="1" t="s">
        <v>65</v>
      </c>
      <c r="F6232" s="1" t="s">
        <v>43</v>
      </c>
      <c r="G6232" s="1" t="s">
        <v>44</v>
      </c>
      <c r="H6232" s="1" t="s">
        <v>60</v>
      </c>
      <c r="I6232" s="1" t="s">
        <v>125</v>
      </c>
      <c r="J6232" s="1" t="s">
        <v>80</v>
      </c>
      <c r="K6232" s="1" t="s">
        <v>48</v>
      </c>
      <c r="L6232" s="1" t="s">
        <v>48</v>
      </c>
      <c r="M6232" s="1" t="s">
        <v>48</v>
      </c>
      <c r="N6232" s="1" t="s">
        <v>48</v>
      </c>
      <c r="O6232" s="1" t="s">
        <v>48</v>
      </c>
      <c r="P6232" s="1" t="s">
        <v>49</v>
      </c>
      <c r="Q6232" s="1" t="s">
        <v>48</v>
      </c>
      <c r="R6232" s="1" t="s">
        <v>48</v>
      </c>
      <c r="S6232" s="1" t="s">
        <v>48</v>
      </c>
      <c r="T6232" s="1" t="s">
        <v>48</v>
      </c>
      <c r="U6232" s="1" t="s">
        <v>48</v>
      </c>
      <c r="V6232" s="1" t="s">
        <v>48</v>
      </c>
      <c r="W6232" s="1" t="s">
        <v>48</v>
      </c>
      <c r="X6232" s="1" t="s">
        <v>116</v>
      </c>
      <c r="Y6232" s="1" t="s">
        <v>2959</v>
      </c>
      <c r="AC6232" s="1" t="s">
        <v>5712</v>
      </c>
      <c r="AD6232" s="1" t="s">
        <v>5712</v>
      </c>
      <c r="AK6232" s="1" t="s">
        <v>55</v>
      </c>
      <c r="AN6232" s="1" t="s">
        <v>5712</v>
      </c>
      <c r="AP6232" s="1" t="s">
        <v>5712</v>
      </c>
      <c r="AR6232" s="1" t="s">
        <v>5712</v>
      </c>
      <c r="AT6232" s="1" t="s">
        <v>5712</v>
      </c>
      <c r="AV6232" s="1" t="s">
        <v>2960</v>
      </c>
    </row>
    <row r="6233" spans="1:48" x14ac:dyDescent="0.35">
      <c r="A6233" s="1" t="s">
        <v>19453</v>
      </c>
      <c r="B6233" s="1" t="s">
        <v>18287</v>
      </c>
      <c r="C6233" s="1" t="s">
        <v>41</v>
      </c>
      <c r="D6233">
        <v>42</v>
      </c>
      <c r="E6233" s="1" t="s">
        <v>42</v>
      </c>
      <c r="F6233" s="1" t="s">
        <v>43</v>
      </c>
      <c r="G6233" s="1" t="s">
        <v>73</v>
      </c>
      <c r="H6233" s="1" t="s">
        <v>79</v>
      </c>
      <c r="I6233" s="1" t="s">
        <v>110</v>
      </c>
      <c r="J6233" s="1" t="s">
        <v>80</v>
      </c>
      <c r="K6233" s="1" t="s">
        <v>48</v>
      </c>
      <c r="L6233" s="1" t="s">
        <v>48</v>
      </c>
      <c r="M6233" s="1" t="s">
        <v>48</v>
      </c>
      <c r="N6233" s="1" t="s">
        <v>48</v>
      </c>
      <c r="O6233" s="1" t="s">
        <v>48</v>
      </c>
      <c r="P6233" s="1" t="s">
        <v>48</v>
      </c>
      <c r="Q6233" s="1" t="s">
        <v>48</v>
      </c>
      <c r="R6233" s="1" t="s">
        <v>48</v>
      </c>
      <c r="S6233" s="1" t="s">
        <v>48</v>
      </c>
      <c r="T6233" s="1" t="s">
        <v>49</v>
      </c>
      <c r="U6233" s="1" t="s">
        <v>48</v>
      </c>
      <c r="V6233" s="1" t="s">
        <v>48</v>
      </c>
      <c r="W6233" s="1" t="s">
        <v>48</v>
      </c>
      <c r="X6233" s="1" t="s">
        <v>62</v>
      </c>
      <c r="AC6233" s="1" t="s">
        <v>5712</v>
      </c>
      <c r="AD6233" s="1" t="s">
        <v>5712</v>
      </c>
      <c r="AK6233" s="1" t="s">
        <v>77</v>
      </c>
      <c r="AN6233" s="1" t="s">
        <v>5712</v>
      </c>
      <c r="AP6233" s="1" t="s">
        <v>5712</v>
      </c>
      <c r="AR6233" s="1" t="s">
        <v>5712</v>
      </c>
      <c r="AT6233" s="1" t="s">
        <v>5712</v>
      </c>
      <c r="AV6233" s="1" t="s">
        <v>2961</v>
      </c>
    </row>
    <row r="6234" spans="1:48" x14ac:dyDescent="0.35">
      <c r="A6234" s="1" t="s">
        <v>19454</v>
      </c>
      <c r="B6234" s="1" t="s">
        <v>18287</v>
      </c>
      <c r="C6234" s="1" t="s">
        <v>41</v>
      </c>
      <c r="D6234">
        <v>75</v>
      </c>
      <c r="E6234" s="1" t="s">
        <v>65</v>
      </c>
      <c r="F6234" s="1" t="s">
        <v>72</v>
      </c>
      <c r="G6234" s="1" t="s">
        <v>44</v>
      </c>
      <c r="H6234" s="1" t="s">
        <v>67</v>
      </c>
      <c r="I6234" s="1" t="s">
        <v>61</v>
      </c>
      <c r="J6234" s="1" t="s">
        <v>47</v>
      </c>
      <c r="K6234" s="1" t="s">
        <v>49</v>
      </c>
      <c r="L6234" s="1" t="s">
        <v>48</v>
      </c>
      <c r="M6234" s="1" t="s">
        <v>48</v>
      </c>
      <c r="N6234" s="1" t="s">
        <v>48</v>
      </c>
      <c r="O6234" s="1" t="s">
        <v>48</v>
      </c>
      <c r="P6234" s="1" t="s">
        <v>48</v>
      </c>
      <c r="Q6234" s="1" t="s">
        <v>48</v>
      </c>
      <c r="R6234" s="1" t="s">
        <v>48</v>
      </c>
      <c r="S6234" s="1" t="s">
        <v>48</v>
      </c>
      <c r="T6234" s="1" t="s">
        <v>49</v>
      </c>
      <c r="U6234" s="1" t="s">
        <v>48</v>
      </c>
      <c r="V6234" s="1" t="s">
        <v>48</v>
      </c>
      <c r="W6234" s="1" t="s">
        <v>48</v>
      </c>
      <c r="X6234" s="1" t="s">
        <v>62</v>
      </c>
      <c r="Z6234" s="1" t="s">
        <v>2962</v>
      </c>
      <c r="AA6234" s="1" t="s">
        <v>2962</v>
      </c>
      <c r="AC6234" s="1" t="s">
        <v>120</v>
      </c>
      <c r="AD6234" s="1" t="s">
        <v>5712</v>
      </c>
      <c r="AK6234" s="1" t="s">
        <v>77</v>
      </c>
      <c r="AN6234" s="1" t="s">
        <v>5712</v>
      </c>
      <c r="AP6234" s="1" t="s">
        <v>5712</v>
      </c>
      <c r="AR6234" s="1" t="s">
        <v>5712</v>
      </c>
      <c r="AT6234" s="1" t="s">
        <v>5712</v>
      </c>
      <c r="AV6234" s="1" t="s">
        <v>2963</v>
      </c>
    </row>
    <row r="6235" spans="1:48" ht="116" x14ac:dyDescent="0.35">
      <c r="A6235" s="1" t="s">
        <v>19455</v>
      </c>
      <c r="B6235" s="1" t="s">
        <v>18287</v>
      </c>
      <c r="C6235" s="1" t="s">
        <v>71</v>
      </c>
      <c r="D6235">
        <v>25</v>
      </c>
      <c r="E6235" s="1" t="s">
        <v>57</v>
      </c>
      <c r="F6235" s="1" t="s">
        <v>58</v>
      </c>
      <c r="G6235" s="1" t="s">
        <v>85</v>
      </c>
      <c r="H6235" s="1" t="s">
        <v>45</v>
      </c>
      <c r="I6235" s="1" t="s">
        <v>61</v>
      </c>
      <c r="J6235" s="1" t="s">
        <v>80</v>
      </c>
      <c r="K6235" s="1" t="s">
        <v>48</v>
      </c>
      <c r="L6235" s="1" t="s">
        <v>48</v>
      </c>
      <c r="M6235" s="1" t="s">
        <v>48</v>
      </c>
      <c r="N6235" s="1" t="s">
        <v>48</v>
      </c>
      <c r="O6235" s="1" t="s">
        <v>48</v>
      </c>
      <c r="P6235" s="1" t="s">
        <v>48</v>
      </c>
      <c r="Q6235" s="1" t="s">
        <v>48</v>
      </c>
      <c r="R6235" s="1" t="s">
        <v>48</v>
      </c>
      <c r="S6235" s="1" t="s">
        <v>48</v>
      </c>
      <c r="T6235" s="1" t="s">
        <v>48</v>
      </c>
      <c r="U6235" s="1" t="s">
        <v>49</v>
      </c>
      <c r="V6235" s="1" t="s">
        <v>48</v>
      </c>
      <c r="W6235" s="1" t="s">
        <v>48</v>
      </c>
      <c r="X6235" s="1" t="s">
        <v>51</v>
      </c>
      <c r="Y6235" s="1" t="s">
        <v>2964</v>
      </c>
      <c r="AC6235" s="1" t="s">
        <v>5712</v>
      </c>
      <c r="AD6235" s="1" t="s">
        <v>5712</v>
      </c>
      <c r="AK6235" s="1" t="s">
        <v>55</v>
      </c>
      <c r="AN6235" s="1" t="s">
        <v>5712</v>
      </c>
      <c r="AP6235" s="1" t="s">
        <v>5712</v>
      </c>
      <c r="AR6235" s="1" t="s">
        <v>5712</v>
      </c>
      <c r="AT6235" s="1" t="s">
        <v>5712</v>
      </c>
      <c r="AV6235" s="2" t="s">
        <v>2965</v>
      </c>
    </row>
    <row r="6236" spans="1:48" x14ac:dyDescent="0.35">
      <c r="A6236" s="1" t="s">
        <v>19456</v>
      </c>
      <c r="B6236" s="1" t="s">
        <v>18287</v>
      </c>
      <c r="C6236" s="1" t="s">
        <v>71</v>
      </c>
      <c r="D6236">
        <v>75</v>
      </c>
      <c r="E6236" s="1" t="s">
        <v>65</v>
      </c>
      <c r="F6236" s="1" t="s">
        <v>66</v>
      </c>
      <c r="G6236" s="1" t="s">
        <v>73</v>
      </c>
      <c r="H6236" s="1" t="s">
        <v>67</v>
      </c>
      <c r="I6236" s="1" t="s">
        <v>90</v>
      </c>
      <c r="J6236" s="1" t="s">
        <v>47</v>
      </c>
      <c r="K6236" s="1" t="s">
        <v>48</v>
      </c>
      <c r="L6236" s="1" t="s">
        <v>48</v>
      </c>
      <c r="M6236" s="1" t="s">
        <v>48</v>
      </c>
      <c r="N6236" s="1" t="s">
        <v>48</v>
      </c>
      <c r="O6236" s="1" t="s">
        <v>48</v>
      </c>
      <c r="P6236" s="1" t="s">
        <v>48</v>
      </c>
      <c r="Q6236" s="1" t="s">
        <v>48</v>
      </c>
      <c r="R6236" s="1" t="s">
        <v>49</v>
      </c>
      <c r="S6236" s="1" t="s">
        <v>48</v>
      </c>
      <c r="T6236" s="1" t="s">
        <v>48</v>
      </c>
      <c r="U6236" s="1" t="s">
        <v>48</v>
      </c>
      <c r="V6236" s="1" t="s">
        <v>48</v>
      </c>
      <c r="W6236" s="1" t="s">
        <v>48</v>
      </c>
      <c r="X6236" s="1" t="s">
        <v>62</v>
      </c>
      <c r="AC6236" s="1" t="s">
        <v>5712</v>
      </c>
      <c r="AD6236" s="1" t="s">
        <v>5712</v>
      </c>
      <c r="AK6236" s="1" t="s">
        <v>55</v>
      </c>
      <c r="AN6236" s="1" t="s">
        <v>5712</v>
      </c>
      <c r="AP6236" s="1" t="s">
        <v>5712</v>
      </c>
      <c r="AR6236" s="1" t="s">
        <v>5712</v>
      </c>
      <c r="AT6236" s="1" t="s">
        <v>5712</v>
      </c>
      <c r="AV6236" s="1" t="s">
        <v>2966</v>
      </c>
    </row>
    <row r="6237" spans="1:48" x14ac:dyDescent="0.35">
      <c r="A6237" s="1" t="s">
        <v>19457</v>
      </c>
      <c r="B6237" s="1" t="s">
        <v>18287</v>
      </c>
      <c r="C6237" s="1" t="s">
        <v>41</v>
      </c>
      <c r="D6237">
        <v>73</v>
      </c>
      <c r="E6237" s="1" t="s">
        <v>65</v>
      </c>
      <c r="F6237" s="1" t="s">
        <v>66</v>
      </c>
      <c r="G6237" s="1" t="s">
        <v>44</v>
      </c>
      <c r="H6237" s="1" t="s">
        <v>67</v>
      </c>
      <c r="I6237" s="1" t="s">
        <v>46</v>
      </c>
      <c r="J6237" s="1" t="s">
        <v>47</v>
      </c>
      <c r="K6237" s="1" t="s">
        <v>49</v>
      </c>
      <c r="L6237" s="1" t="s">
        <v>48</v>
      </c>
      <c r="M6237" s="1" t="s">
        <v>48</v>
      </c>
      <c r="N6237" s="1" t="s">
        <v>48</v>
      </c>
      <c r="O6237" s="1" t="s">
        <v>48</v>
      </c>
      <c r="P6237" s="1" t="s">
        <v>48</v>
      </c>
      <c r="Q6237" s="1" t="s">
        <v>48</v>
      </c>
      <c r="R6237" s="1" t="s">
        <v>48</v>
      </c>
      <c r="S6237" s="1" t="s">
        <v>48</v>
      </c>
      <c r="T6237" s="1" t="s">
        <v>48</v>
      </c>
      <c r="U6237" s="1" t="s">
        <v>48</v>
      </c>
      <c r="V6237" s="1" t="s">
        <v>48</v>
      </c>
      <c r="W6237" s="1" t="s">
        <v>48</v>
      </c>
      <c r="X6237" s="1" t="s">
        <v>62</v>
      </c>
      <c r="Z6237" s="1" t="s">
        <v>2967</v>
      </c>
      <c r="AA6237" s="1" t="s">
        <v>2967</v>
      </c>
      <c r="AC6237" s="1" t="s">
        <v>94</v>
      </c>
      <c r="AD6237" s="1" t="s">
        <v>5712</v>
      </c>
      <c r="AK6237" s="1" t="s">
        <v>77</v>
      </c>
      <c r="AN6237" s="1" t="s">
        <v>5712</v>
      </c>
      <c r="AP6237" s="1" t="s">
        <v>131</v>
      </c>
      <c r="AQ6237" s="1" t="s">
        <v>539</v>
      </c>
      <c r="AR6237" s="1" t="s">
        <v>87</v>
      </c>
      <c r="AS6237" s="1" t="s">
        <v>2968</v>
      </c>
      <c r="AT6237" s="1" t="s">
        <v>5712</v>
      </c>
      <c r="AV6237" s="1" t="s">
        <v>2969</v>
      </c>
    </row>
    <row r="6238" spans="1:48" x14ac:dyDescent="0.35">
      <c r="A6238" s="1" t="s">
        <v>19458</v>
      </c>
      <c r="B6238" s="1" t="s">
        <v>18287</v>
      </c>
      <c r="C6238" s="1" t="s">
        <v>71</v>
      </c>
      <c r="D6238">
        <v>30</v>
      </c>
      <c r="E6238" s="1" t="s">
        <v>57</v>
      </c>
      <c r="F6238" s="1" t="s">
        <v>107</v>
      </c>
      <c r="G6238" s="1" t="s">
        <v>98</v>
      </c>
      <c r="H6238" s="1" t="s">
        <v>45</v>
      </c>
      <c r="I6238" s="1" t="s">
        <v>74</v>
      </c>
      <c r="J6238" s="1" t="s">
        <v>80</v>
      </c>
      <c r="K6238" s="1" t="s">
        <v>48</v>
      </c>
      <c r="L6238" s="1" t="s">
        <v>48</v>
      </c>
      <c r="M6238" s="1" t="s">
        <v>48</v>
      </c>
      <c r="N6238" s="1" t="s">
        <v>48</v>
      </c>
      <c r="O6238" s="1" t="s">
        <v>48</v>
      </c>
      <c r="P6238" s="1" t="s">
        <v>49</v>
      </c>
      <c r="Q6238" s="1" t="s">
        <v>48</v>
      </c>
      <c r="R6238" s="1" t="s">
        <v>48</v>
      </c>
      <c r="S6238" s="1" t="s">
        <v>48</v>
      </c>
      <c r="T6238" s="1" t="s">
        <v>48</v>
      </c>
      <c r="U6238" s="1" t="s">
        <v>48</v>
      </c>
      <c r="V6238" s="1" t="s">
        <v>48</v>
      </c>
      <c r="W6238" s="1" t="s">
        <v>48</v>
      </c>
      <c r="X6238" s="1" t="s">
        <v>51</v>
      </c>
      <c r="Y6238" s="1" t="s">
        <v>2970</v>
      </c>
      <c r="AC6238" s="1" t="s">
        <v>5712</v>
      </c>
      <c r="AD6238" s="1" t="s">
        <v>5712</v>
      </c>
      <c r="AK6238" s="1" t="s">
        <v>55</v>
      </c>
      <c r="AN6238" s="1" t="s">
        <v>242</v>
      </c>
      <c r="AP6238" s="1" t="s">
        <v>5712</v>
      </c>
      <c r="AR6238" s="1" t="s">
        <v>5712</v>
      </c>
      <c r="AT6238" s="1" t="s">
        <v>5712</v>
      </c>
      <c r="AV6238" s="1" t="s">
        <v>2971</v>
      </c>
    </row>
    <row r="6239" spans="1:48" x14ac:dyDescent="0.35">
      <c r="A6239" s="1" t="s">
        <v>19459</v>
      </c>
      <c r="B6239" s="1" t="s">
        <v>18287</v>
      </c>
      <c r="C6239" s="1" t="s">
        <v>71</v>
      </c>
      <c r="D6239">
        <v>45</v>
      </c>
      <c r="E6239" s="1" t="s">
        <v>42</v>
      </c>
      <c r="F6239" s="1" t="s">
        <v>72</v>
      </c>
      <c r="G6239" s="1" t="s">
        <v>98</v>
      </c>
      <c r="H6239" s="1" t="s">
        <v>45</v>
      </c>
      <c r="I6239" s="1" t="s">
        <v>113</v>
      </c>
      <c r="J6239" s="1" t="s">
        <v>47</v>
      </c>
      <c r="K6239" s="1" t="s">
        <v>48</v>
      </c>
      <c r="L6239" s="1" t="s">
        <v>48</v>
      </c>
      <c r="M6239" s="1" t="s">
        <v>49</v>
      </c>
      <c r="N6239" s="1" t="s">
        <v>48</v>
      </c>
      <c r="O6239" s="1" t="s">
        <v>48</v>
      </c>
      <c r="P6239" s="1" t="s">
        <v>48</v>
      </c>
      <c r="Q6239" s="1" t="s">
        <v>48</v>
      </c>
      <c r="R6239" s="1" t="s">
        <v>48</v>
      </c>
      <c r="S6239" s="1" t="s">
        <v>48</v>
      </c>
      <c r="T6239" s="1" t="s">
        <v>48</v>
      </c>
      <c r="U6239" s="1" t="s">
        <v>48</v>
      </c>
      <c r="V6239" s="1" t="s">
        <v>48</v>
      </c>
      <c r="W6239" s="1" t="s">
        <v>48</v>
      </c>
      <c r="X6239" s="1" t="s">
        <v>116</v>
      </c>
      <c r="Y6239" s="1" t="s">
        <v>2972</v>
      </c>
      <c r="AC6239" s="1" t="s">
        <v>5712</v>
      </c>
      <c r="AD6239" s="1" t="s">
        <v>5712</v>
      </c>
      <c r="AK6239" s="1" t="s">
        <v>55</v>
      </c>
      <c r="AN6239" s="1" t="s">
        <v>5712</v>
      </c>
      <c r="AP6239" s="1" t="s">
        <v>242</v>
      </c>
      <c r="AR6239" s="1" t="s">
        <v>5712</v>
      </c>
      <c r="AT6239" s="1" t="s">
        <v>5712</v>
      </c>
      <c r="AV6239" s="1" t="s">
        <v>2973</v>
      </c>
    </row>
    <row r="6240" spans="1:48" x14ac:dyDescent="0.35">
      <c r="A6240" s="1" t="s">
        <v>19460</v>
      </c>
      <c r="B6240" s="1" t="s">
        <v>18287</v>
      </c>
      <c r="C6240" s="1" t="s">
        <v>41</v>
      </c>
      <c r="D6240">
        <v>59</v>
      </c>
      <c r="E6240" s="1" t="s">
        <v>65</v>
      </c>
      <c r="F6240" s="1" t="s">
        <v>43</v>
      </c>
      <c r="G6240" s="1" t="s">
        <v>59</v>
      </c>
      <c r="H6240" s="1" t="s">
        <v>79</v>
      </c>
      <c r="I6240" s="1" t="s">
        <v>99</v>
      </c>
      <c r="J6240" s="1" t="s">
        <v>47</v>
      </c>
      <c r="K6240" s="1" t="s">
        <v>48</v>
      </c>
      <c r="L6240" s="1" t="s">
        <v>48</v>
      </c>
      <c r="M6240" s="1" t="s">
        <v>49</v>
      </c>
      <c r="N6240" s="1" t="s">
        <v>48</v>
      </c>
      <c r="O6240" s="1" t="s">
        <v>48</v>
      </c>
      <c r="P6240" s="1" t="s">
        <v>48</v>
      </c>
      <c r="Q6240" s="1" t="s">
        <v>48</v>
      </c>
      <c r="R6240" s="1" t="s">
        <v>48</v>
      </c>
      <c r="S6240" s="1" t="s">
        <v>48</v>
      </c>
      <c r="T6240" s="1" t="s">
        <v>48</v>
      </c>
      <c r="U6240" s="1" t="s">
        <v>48</v>
      </c>
      <c r="V6240" s="1" t="s">
        <v>48</v>
      </c>
      <c r="W6240" s="1" t="s">
        <v>48</v>
      </c>
      <c r="X6240" s="1" t="s">
        <v>145</v>
      </c>
      <c r="Y6240" s="1" t="s">
        <v>2974</v>
      </c>
      <c r="AC6240" s="1" t="s">
        <v>5712</v>
      </c>
      <c r="AD6240" s="1" t="s">
        <v>5712</v>
      </c>
      <c r="AK6240" s="1" t="s">
        <v>63</v>
      </c>
      <c r="AN6240" s="1" t="s">
        <v>5712</v>
      </c>
      <c r="AP6240" s="1" t="s">
        <v>5712</v>
      </c>
      <c r="AR6240" s="1" t="s">
        <v>5712</v>
      </c>
      <c r="AT6240" s="1" t="s">
        <v>5712</v>
      </c>
      <c r="AV6240" s="1" t="s">
        <v>2975</v>
      </c>
    </row>
    <row r="6241" spans="1:48" x14ac:dyDescent="0.35">
      <c r="A6241" s="1" t="s">
        <v>19461</v>
      </c>
      <c r="B6241" s="1" t="s">
        <v>18287</v>
      </c>
      <c r="C6241" s="1" t="s">
        <v>71</v>
      </c>
      <c r="D6241">
        <v>24</v>
      </c>
      <c r="E6241" s="1" t="s">
        <v>57</v>
      </c>
      <c r="F6241" s="1" t="s">
        <v>58</v>
      </c>
      <c r="G6241" s="1" t="s">
        <v>98</v>
      </c>
      <c r="H6241" s="1" t="s">
        <v>60</v>
      </c>
      <c r="I6241" s="1" t="s">
        <v>110</v>
      </c>
      <c r="J6241" s="1" t="s">
        <v>80</v>
      </c>
      <c r="K6241" s="1" t="s">
        <v>48</v>
      </c>
      <c r="L6241" s="1" t="s">
        <v>48</v>
      </c>
      <c r="M6241" s="1" t="s">
        <v>48</v>
      </c>
      <c r="N6241" s="1" t="s">
        <v>48</v>
      </c>
      <c r="O6241" s="1" t="s">
        <v>48</v>
      </c>
      <c r="P6241" s="1" t="s">
        <v>48</v>
      </c>
      <c r="Q6241" s="1" t="s">
        <v>48</v>
      </c>
      <c r="R6241" s="1" t="s">
        <v>48</v>
      </c>
      <c r="S6241" s="1" t="s">
        <v>48</v>
      </c>
      <c r="T6241" s="1" t="s">
        <v>48</v>
      </c>
      <c r="U6241" s="1" t="s">
        <v>49</v>
      </c>
      <c r="V6241" s="1" t="s">
        <v>48</v>
      </c>
      <c r="W6241" s="1" t="s">
        <v>48</v>
      </c>
      <c r="X6241" s="1" t="s">
        <v>62</v>
      </c>
      <c r="Z6241" s="1" t="s">
        <v>2976</v>
      </c>
      <c r="AA6241" s="1" t="s">
        <v>2976</v>
      </c>
      <c r="AC6241" s="1" t="s">
        <v>53</v>
      </c>
      <c r="AD6241" s="1" t="s">
        <v>5712</v>
      </c>
      <c r="AK6241" s="1" t="s">
        <v>55</v>
      </c>
      <c r="AN6241" s="1" t="s">
        <v>5712</v>
      </c>
      <c r="AP6241" s="1" t="s">
        <v>5712</v>
      </c>
      <c r="AR6241" s="1" t="s">
        <v>5712</v>
      </c>
      <c r="AT6241" s="1" t="s">
        <v>5712</v>
      </c>
      <c r="AV6241" s="1" t="s">
        <v>2977</v>
      </c>
    </row>
    <row r="6242" spans="1:48" x14ac:dyDescent="0.35">
      <c r="A6242" s="1" t="s">
        <v>19462</v>
      </c>
      <c r="B6242" s="1" t="s">
        <v>18287</v>
      </c>
      <c r="C6242" s="1" t="s">
        <v>41</v>
      </c>
      <c r="D6242">
        <v>78</v>
      </c>
      <c r="E6242" s="1" t="s">
        <v>65</v>
      </c>
      <c r="F6242" s="1" t="s">
        <v>66</v>
      </c>
      <c r="G6242" s="1" t="s">
        <v>59</v>
      </c>
      <c r="H6242" s="1" t="s">
        <v>67</v>
      </c>
      <c r="I6242" s="1" t="s">
        <v>68</v>
      </c>
      <c r="J6242" s="1" t="s">
        <v>80</v>
      </c>
      <c r="K6242" s="1" t="s">
        <v>48</v>
      </c>
      <c r="L6242" s="1" t="s">
        <v>48</v>
      </c>
      <c r="M6242" s="1" t="s">
        <v>48</v>
      </c>
      <c r="N6242" s="1" t="s">
        <v>48</v>
      </c>
      <c r="O6242" s="1" t="s">
        <v>48</v>
      </c>
      <c r="P6242" s="1" t="s">
        <v>48</v>
      </c>
      <c r="Q6242" s="1" t="s">
        <v>48</v>
      </c>
      <c r="R6242" s="1" t="s">
        <v>48</v>
      </c>
      <c r="S6242" s="1" t="s">
        <v>48</v>
      </c>
      <c r="T6242" s="1" t="s">
        <v>49</v>
      </c>
      <c r="U6242" s="1" t="s">
        <v>48</v>
      </c>
      <c r="V6242" s="1" t="s">
        <v>48</v>
      </c>
      <c r="W6242" s="1" t="s">
        <v>48</v>
      </c>
      <c r="X6242" s="1" t="s">
        <v>145</v>
      </c>
      <c r="Y6242" s="1" t="s">
        <v>2978</v>
      </c>
      <c r="AC6242" s="1" t="s">
        <v>5712</v>
      </c>
      <c r="AD6242" s="1" t="s">
        <v>5712</v>
      </c>
      <c r="AK6242" s="1" t="s">
        <v>77</v>
      </c>
      <c r="AN6242" s="1" t="s">
        <v>5712</v>
      </c>
      <c r="AP6242" s="1" t="s">
        <v>5712</v>
      </c>
      <c r="AR6242" s="1" t="s">
        <v>5712</v>
      </c>
      <c r="AT6242" s="1" t="s">
        <v>5712</v>
      </c>
      <c r="AV6242" s="1" t="s">
        <v>2979</v>
      </c>
    </row>
    <row r="6243" spans="1:48" x14ac:dyDescent="0.35">
      <c r="A6243" s="1" t="s">
        <v>19463</v>
      </c>
      <c r="B6243" s="1" t="s">
        <v>18287</v>
      </c>
      <c r="C6243" s="1" t="s">
        <v>71</v>
      </c>
      <c r="D6243">
        <v>19</v>
      </c>
      <c r="E6243" s="1" t="s">
        <v>57</v>
      </c>
      <c r="F6243" s="1" t="s">
        <v>58</v>
      </c>
      <c r="G6243" s="1" t="s">
        <v>44</v>
      </c>
      <c r="H6243" s="1" t="s">
        <v>79</v>
      </c>
      <c r="I6243" s="1" t="s">
        <v>110</v>
      </c>
      <c r="J6243" s="1" t="s">
        <v>80</v>
      </c>
      <c r="K6243" s="1" t="s">
        <v>48</v>
      </c>
      <c r="L6243" s="1" t="s">
        <v>48</v>
      </c>
      <c r="M6243" s="1" t="s">
        <v>48</v>
      </c>
      <c r="N6243" s="1" t="s">
        <v>48</v>
      </c>
      <c r="O6243" s="1" t="s">
        <v>48</v>
      </c>
      <c r="P6243" s="1" t="s">
        <v>48</v>
      </c>
      <c r="Q6243" s="1" t="s">
        <v>48</v>
      </c>
      <c r="R6243" s="1" t="s">
        <v>48</v>
      </c>
      <c r="S6243" s="1" t="s">
        <v>48</v>
      </c>
      <c r="T6243" s="1" t="s">
        <v>48</v>
      </c>
      <c r="U6243" s="1" t="s">
        <v>48</v>
      </c>
      <c r="V6243" s="1" t="s">
        <v>49</v>
      </c>
      <c r="W6243" s="1" t="s">
        <v>48</v>
      </c>
      <c r="X6243" s="1" t="s">
        <v>116</v>
      </c>
      <c r="Y6243" s="1" t="s">
        <v>2980</v>
      </c>
      <c r="AC6243" s="1" t="s">
        <v>5712</v>
      </c>
      <c r="AD6243" s="1" t="s">
        <v>5712</v>
      </c>
      <c r="AK6243" s="1" t="s">
        <v>55</v>
      </c>
      <c r="AN6243" s="1" t="s">
        <v>5712</v>
      </c>
      <c r="AP6243" s="1" t="s">
        <v>5712</v>
      </c>
      <c r="AR6243" s="1" t="s">
        <v>5712</v>
      </c>
      <c r="AT6243" s="1" t="s">
        <v>5712</v>
      </c>
      <c r="AV6243" s="1" t="s">
        <v>2981</v>
      </c>
    </row>
    <row r="6244" spans="1:48" x14ac:dyDescent="0.35">
      <c r="A6244" s="1" t="s">
        <v>19464</v>
      </c>
      <c r="B6244" s="1" t="s">
        <v>18287</v>
      </c>
      <c r="C6244" s="1" t="s">
        <v>41</v>
      </c>
      <c r="D6244">
        <v>34</v>
      </c>
      <c r="E6244" s="1" t="s">
        <v>57</v>
      </c>
      <c r="F6244" s="1" t="s">
        <v>107</v>
      </c>
      <c r="G6244" s="1" t="s">
        <v>98</v>
      </c>
      <c r="H6244" s="1" t="s">
        <v>45</v>
      </c>
      <c r="I6244" s="1" t="s">
        <v>113</v>
      </c>
      <c r="J6244" s="1" t="s">
        <v>80</v>
      </c>
      <c r="K6244" s="1" t="s">
        <v>48</v>
      </c>
      <c r="L6244" s="1" t="s">
        <v>48</v>
      </c>
      <c r="M6244" s="1" t="s">
        <v>48</v>
      </c>
      <c r="N6244" s="1" t="s">
        <v>48</v>
      </c>
      <c r="O6244" s="1" t="s">
        <v>48</v>
      </c>
      <c r="P6244" s="1" t="s">
        <v>48</v>
      </c>
      <c r="Q6244" s="1" t="s">
        <v>48</v>
      </c>
      <c r="R6244" s="1" t="s">
        <v>48</v>
      </c>
      <c r="S6244" s="1" t="s">
        <v>48</v>
      </c>
      <c r="T6244" s="1" t="s">
        <v>49</v>
      </c>
      <c r="U6244" s="1" t="s">
        <v>48</v>
      </c>
      <c r="V6244" s="1" t="s">
        <v>48</v>
      </c>
      <c r="W6244" s="1" t="s">
        <v>48</v>
      </c>
      <c r="X6244" s="1" t="s">
        <v>62</v>
      </c>
      <c r="AC6244" s="1" t="s">
        <v>5712</v>
      </c>
      <c r="AD6244" s="1" t="s">
        <v>5712</v>
      </c>
      <c r="AK6244" s="1" t="s">
        <v>63</v>
      </c>
      <c r="AN6244" s="1" t="s">
        <v>5712</v>
      </c>
      <c r="AP6244" s="1" t="s">
        <v>81</v>
      </c>
      <c r="AR6244" s="1" t="s">
        <v>5712</v>
      </c>
      <c r="AT6244" s="1" t="s">
        <v>87</v>
      </c>
      <c r="AU6244" s="1" t="s">
        <v>2982</v>
      </c>
      <c r="AV6244" s="1" t="s">
        <v>2983</v>
      </c>
    </row>
    <row r="6245" spans="1:48" x14ac:dyDescent="0.35">
      <c r="A6245" s="1" t="s">
        <v>19465</v>
      </c>
      <c r="B6245" s="1" t="s">
        <v>18287</v>
      </c>
      <c r="C6245" s="1" t="s">
        <v>41</v>
      </c>
      <c r="D6245">
        <v>75</v>
      </c>
      <c r="E6245" s="1" t="s">
        <v>65</v>
      </c>
      <c r="F6245" s="1" t="s">
        <v>43</v>
      </c>
      <c r="G6245" s="1" t="s">
        <v>44</v>
      </c>
      <c r="H6245" s="1" t="s">
        <v>67</v>
      </c>
      <c r="I6245" s="1" t="s">
        <v>61</v>
      </c>
      <c r="J6245" s="1" t="s">
        <v>47</v>
      </c>
      <c r="K6245" s="1" t="s">
        <v>48</v>
      </c>
      <c r="L6245" s="1" t="s">
        <v>49</v>
      </c>
      <c r="M6245" s="1" t="s">
        <v>48</v>
      </c>
      <c r="N6245" s="1" t="s">
        <v>48</v>
      </c>
      <c r="O6245" s="1" t="s">
        <v>48</v>
      </c>
      <c r="P6245" s="1" t="s">
        <v>48</v>
      </c>
      <c r="Q6245" s="1" t="s">
        <v>48</v>
      </c>
      <c r="R6245" s="1" t="s">
        <v>48</v>
      </c>
      <c r="S6245" s="1" t="s">
        <v>48</v>
      </c>
      <c r="T6245" s="1" t="s">
        <v>48</v>
      </c>
      <c r="U6245" s="1" t="s">
        <v>48</v>
      </c>
      <c r="V6245" s="1" t="s">
        <v>48</v>
      </c>
      <c r="W6245" s="1" t="s">
        <v>48</v>
      </c>
      <c r="X6245" s="1" t="s">
        <v>62</v>
      </c>
      <c r="AC6245" s="1" t="s">
        <v>5712</v>
      </c>
      <c r="AD6245" s="1" t="s">
        <v>5712</v>
      </c>
      <c r="AK6245" s="1" t="s">
        <v>77</v>
      </c>
      <c r="AN6245" s="1" t="s">
        <v>5712</v>
      </c>
      <c r="AP6245" s="1" t="s">
        <v>5712</v>
      </c>
      <c r="AR6245" s="1" t="s">
        <v>5712</v>
      </c>
      <c r="AT6245" s="1" t="s">
        <v>5712</v>
      </c>
      <c r="AV6245" s="1" t="s">
        <v>248</v>
      </c>
    </row>
    <row r="6246" spans="1:48" x14ac:dyDescent="0.35">
      <c r="A6246" s="1" t="s">
        <v>19466</v>
      </c>
      <c r="B6246" s="1" t="s">
        <v>18287</v>
      </c>
      <c r="C6246" s="1" t="s">
        <v>41</v>
      </c>
      <c r="D6246">
        <v>33</v>
      </c>
      <c r="E6246" s="1" t="s">
        <v>57</v>
      </c>
      <c r="F6246" s="1" t="s">
        <v>58</v>
      </c>
      <c r="G6246" s="1" t="s">
        <v>98</v>
      </c>
      <c r="H6246" s="1" t="s">
        <v>144</v>
      </c>
      <c r="I6246" s="1" t="s">
        <v>46</v>
      </c>
      <c r="J6246" s="1" t="s">
        <v>80</v>
      </c>
      <c r="K6246" s="1" t="s">
        <v>48</v>
      </c>
      <c r="L6246" s="1" t="s">
        <v>48</v>
      </c>
      <c r="M6246" s="1" t="s">
        <v>48</v>
      </c>
      <c r="N6246" s="1" t="s">
        <v>48</v>
      </c>
      <c r="O6246" s="1" t="s">
        <v>48</v>
      </c>
      <c r="P6246" s="1" t="s">
        <v>48</v>
      </c>
      <c r="Q6246" s="1" t="s">
        <v>48</v>
      </c>
      <c r="R6246" s="1" t="s">
        <v>48</v>
      </c>
      <c r="S6246" s="1" t="s">
        <v>48</v>
      </c>
      <c r="T6246" s="1" t="s">
        <v>48</v>
      </c>
      <c r="U6246" s="1" t="s">
        <v>48</v>
      </c>
      <c r="V6246" s="1" t="s">
        <v>49</v>
      </c>
      <c r="W6246" s="1" t="s">
        <v>48</v>
      </c>
      <c r="X6246" s="1" t="s">
        <v>116</v>
      </c>
      <c r="Y6246" s="1" t="s">
        <v>2984</v>
      </c>
      <c r="AC6246" s="1" t="s">
        <v>5712</v>
      </c>
      <c r="AD6246" s="1" t="s">
        <v>5712</v>
      </c>
      <c r="AK6246" s="1" t="s">
        <v>77</v>
      </c>
      <c r="AN6246" s="1" t="s">
        <v>5712</v>
      </c>
      <c r="AP6246" s="1" t="s">
        <v>5712</v>
      </c>
      <c r="AR6246" s="1" t="s">
        <v>5712</v>
      </c>
      <c r="AT6246" s="1" t="s">
        <v>5712</v>
      </c>
      <c r="AV6246" s="1" t="s">
        <v>2985</v>
      </c>
    </row>
    <row r="6247" spans="1:48" x14ac:dyDescent="0.35">
      <c r="A6247" s="1" t="s">
        <v>19467</v>
      </c>
      <c r="B6247" s="1" t="s">
        <v>18287</v>
      </c>
      <c r="C6247" s="1" t="s">
        <v>71</v>
      </c>
      <c r="D6247">
        <v>35</v>
      </c>
      <c r="E6247" s="1" t="s">
        <v>42</v>
      </c>
      <c r="F6247" s="1" t="s">
        <v>107</v>
      </c>
      <c r="G6247" s="1" t="s">
        <v>98</v>
      </c>
      <c r="H6247" s="1" t="s">
        <v>45</v>
      </c>
      <c r="I6247" s="1" t="s">
        <v>74</v>
      </c>
      <c r="J6247" s="1" t="s">
        <v>47</v>
      </c>
      <c r="K6247" s="1" t="s">
        <v>48</v>
      </c>
      <c r="L6247" s="1" t="s">
        <v>49</v>
      </c>
      <c r="M6247" s="1" t="s">
        <v>48</v>
      </c>
      <c r="N6247" s="1" t="s">
        <v>48</v>
      </c>
      <c r="O6247" s="1" t="s">
        <v>48</v>
      </c>
      <c r="P6247" s="1" t="s">
        <v>48</v>
      </c>
      <c r="Q6247" s="1" t="s">
        <v>48</v>
      </c>
      <c r="R6247" s="1" t="s">
        <v>48</v>
      </c>
      <c r="S6247" s="1" t="s">
        <v>48</v>
      </c>
      <c r="T6247" s="1" t="s">
        <v>48</v>
      </c>
      <c r="U6247" s="1" t="s">
        <v>48</v>
      </c>
      <c r="V6247" s="1" t="s">
        <v>48</v>
      </c>
      <c r="W6247" s="1" t="s">
        <v>48</v>
      </c>
      <c r="X6247" s="1" t="s">
        <v>116</v>
      </c>
      <c r="Y6247" s="1" t="s">
        <v>2986</v>
      </c>
      <c r="AC6247" s="1" t="s">
        <v>5712</v>
      </c>
      <c r="AD6247" s="1" t="s">
        <v>5712</v>
      </c>
      <c r="AK6247" s="1" t="s">
        <v>55</v>
      </c>
      <c r="AN6247" s="1" t="s">
        <v>81</v>
      </c>
      <c r="AP6247" s="1" t="s">
        <v>5712</v>
      </c>
      <c r="AR6247" s="1" t="s">
        <v>5712</v>
      </c>
      <c r="AT6247" s="1" t="s">
        <v>82</v>
      </c>
      <c r="AU6247" s="1" t="s">
        <v>2987</v>
      </c>
      <c r="AV6247" s="1" t="s">
        <v>2988</v>
      </c>
    </row>
    <row r="6248" spans="1:48" x14ac:dyDescent="0.35">
      <c r="A6248" s="1" t="s">
        <v>19468</v>
      </c>
      <c r="B6248" s="1" t="s">
        <v>18287</v>
      </c>
      <c r="C6248" s="1" t="s">
        <v>71</v>
      </c>
      <c r="D6248">
        <v>57</v>
      </c>
      <c r="E6248" s="1" t="s">
        <v>65</v>
      </c>
      <c r="F6248" s="1" t="s">
        <v>72</v>
      </c>
      <c r="G6248" s="1" t="s">
        <v>73</v>
      </c>
      <c r="H6248" s="1" t="s">
        <v>45</v>
      </c>
      <c r="I6248" s="1" t="s">
        <v>74</v>
      </c>
      <c r="J6248" s="1" t="s">
        <v>80</v>
      </c>
      <c r="K6248" s="1" t="s">
        <v>48</v>
      </c>
      <c r="L6248" s="1" t="s">
        <v>48</v>
      </c>
      <c r="M6248" s="1" t="s">
        <v>48</v>
      </c>
      <c r="N6248" s="1" t="s">
        <v>48</v>
      </c>
      <c r="O6248" s="1" t="s">
        <v>48</v>
      </c>
      <c r="P6248" s="1" t="s">
        <v>48</v>
      </c>
      <c r="Q6248" s="1" t="s">
        <v>48</v>
      </c>
      <c r="R6248" s="1" t="s">
        <v>48</v>
      </c>
      <c r="S6248" s="1" t="s">
        <v>48</v>
      </c>
      <c r="T6248" s="1" t="s">
        <v>49</v>
      </c>
      <c r="U6248" s="1" t="s">
        <v>48</v>
      </c>
      <c r="V6248" s="1" t="s">
        <v>48</v>
      </c>
      <c r="W6248" s="1" t="s">
        <v>48</v>
      </c>
      <c r="X6248" s="1" t="s">
        <v>62</v>
      </c>
      <c r="Z6248" s="1" t="s">
        <v>2989</v>
      </c>
      <c r="AA6248" s="1" t="s">
        <v>2989</v>
      </c>
      <c r="AC6248" s="1" t="s">
        <v>103</v>
      </c>
      <c r="AD6248" s="1" t="s">
        <v>5712</v>
      </c>
      <c r="AK6248" s="1" t="s">
        <v>77</v>
      </c>
      <c r="AN6248" s="1" t="s">
        <v>5712</v>
      </c>
      <c r="AP6248" s="1" t="s">
        <v>5712</v>
      </c>
      <c r="AR6248" s="1" t="s">
        <v>5712</v>
      </c>
      <c r="AT6248" s="1" t="s">
        <v>5712</v>
      </c>
      <c r="AV6248" s="1" t="s">
        <v>2990</v>
      </c>
    </row>
    <row r="6249" spans="1:48" x14ac:dyDescent="0.35">
      <c r="A6249" s="1" t="s">
        <v>19469</v>
      </c>
      <c r="B6249" s="1" t="s">
        <v>18287</v>
      </c>
      <c r="C6249" s="1" t="s">
        <v>71</v>
      </c>
      <c r="D6249">
        <v>59</v>
      </c>
      <c r="E6249" s="1" t="s">
        <v>65</v>
      </c>
      <c r="F6249" s="1" t="s">
        <v>66</v>
      </c>
      <c r="G6249" s="1" t="s">
        <v>59</v>
      </c>
      <c r="H6249" s="1" t="s">
        <v>45</v>
      </c>
      <c r="I6249" s="1" t="s">
        <v>99</v>
      </c>
      <c r="J6249" s="1" t="s">
        <v>80</v>
      </c>
      <c r="K6249" s="1" t="s">
        <v>48</v>
      </c>
      <c r="L6249" s="1" t="s">
        <v>48</v>
      </c>
      <c r="M6249" s="1" t="s">
        <v>48</v>
      </c>
      <c r="N6249" s="1" t="s">
        <v>48</v>
      </c>
      <c r="O6249" s="1" t="s">
        <v>48</v>
      </c>
      <c r="P6249" s="1" t="s">
        <v>48</v>
      </c>
      <c r="Q6249" s="1" t="s">
        <v>48</v>
      </c>
      <c r="R6249" s="1" t="s">
        <v>48</v>
      </c>
      <c r="S6249" s="1" t="s">
        <v>48</v>
      </c>
      <c r="T6249" s="1" t="s">
        <v>48</v>
      </c>
      <c r="U6249" s="1" t="s">
        <v>49</v>
      </c>
      <c r="V6249" s="1" t="s">
        <v>48</v>
      </c>
      <c r="W6249" s="1" t="s">
        <v>48</v>
      </c>
      <c r="X6249" s="1" t="s">
        <v>62</v>
      </c>
      <c r="AC6249" s="1" t="s">
        <v>5712</v>
      </c>
      <c r="AD6249" s="1" t="s">
        <v>5712</v>
      </c>
      <c r="AK6249" s="1" t="s">
        <v>55</v>
      </c>
      <c r="AN6249" s="1" t="s">
        <v>5712</v>
      </c>
      <c r="AP6249" s="1" t="s">
        <v>5712</v>
      </c>
      <c r="AR6249" s="1" t="s">
        <v>5712</v>
      </c>
      <c r="AT6249" s="1" t="s">
        <v>5712</v>
      </c>
      <c r="AV6249" s="1" t="s">
        <v>2991</v>
      </c>
    </row>
    <row r="6250" spans="1:48" ht="145" x14ac:dyDescent="0.35">
      <c r="A6250" s="1" t="s">
        <v>19470</v>
      </c>
      <c r="B6250" s="1" t="s">
        <v>18287</v>
      </c>
      <c r="C6250" s="1" t="s">
        <v>71</v>
      </c>
      <c r="D6250">
        <v>33</v>
      </c>
      <c r="E6250" s="1" t="s">
        <v>57</v>
      </c>
      <c r="F6250" s="1" t="s">
        <v>107</v>
      </c>
      <c r="G6250" s="1" t="s">
        <v>59</v>
      </c>
      <c r="H6250" s="1" t="s">
        <v>45</v>
      </c>
      <c r="I6250" s="1" t="s">
        <v>113</v>
      </c>
      <c r="J6250" s="1" t="s">
        <v>47</v>
      </c>
      <c r="K6250" s="1" t="s">
        <v>49</v>
      </c>
      <c r="L6250" s="1" t="s">
        <v>48</v>
      </c>
      <c r="M6250" s="1" t="s">
        <v>48</v>
      </c>
      <c r="N6250" s="1" t="s">
        <v>48</v>
      </c>
      <c r="O6250" s="1" t="s">
        <v>48</v>
      </c>
      <c r="P6250" s="1" t="s">
        <v>48</v>
      </c>
      <c r="Q6250" s="1" t="s">
        <v>48</v>
      </c>
      <c r="R6250" s="1" t="s">
        <v>48</v>
      </c>
      <c r="S6250" s="1" t="s">
        <v>48</v>
      </c>
      <c r="T6250" s="1" t="s">
        <v>49</v>
      </c>
      <c r="U6250" s="1" t="s">
        <v>48</v>
      </c>
      <c r="V6250" s="1" t="s">
        <v>48</v>
      </c>
      <c r="W6250" s="1" t="s">
        <v>48</v>
      </c>
      <c r="X6250" s="1" t="s">
        <v>62</v>
      </c>
      <c r="Z6250" s="1" t="s">
        <v>2992</v>
      </c>
      <c r="AA6250" s="1" t="s">
        <v>2992</v>
      </c>
      <c r="AC6250" s="1" t="s">
        <v>53</v>
      </c>
      <c r="AD6250" s="1" t="s">
        <v>5712</v>
      </c>
      <c r="AK6250" s="1" t="s">
        <v>101</v>
      </c>
      <c r="AN6250" s="1" t="s">
        <v>5712</v>
      </c>
      <c r="AP6250" s="1" t="s">
        <v>5712</v>
      </c>
      <c r="AR6250" s="1" t="s">
        <v>5712</v>
      </c>
      <c r="AT6250" s="1" t="s">
        <v>5712</v>
      </c>
      <c r="AV6250" s="2" t="s">
        <v>2993</v>
      </c>
    </row>
    <row r="6251" spans="1:48" x14ac:dyDescent="0.35">
      <c r="A6251" s="1" t="s">
        <v>19471</v>
      </c>
      <c r="B6251" s="1" t="s">
        <v>18287</v>
      </c>
      <c r="C6251" s="1" t="s">
        <v>71</v>
      </c>
      <c r="D6251">
        <v>75</v>
      </c>
      <c r="E6251" s="1" t="s">
        <v>65</v>
      </c>
      <c r="F6251" s="1" t="s">
        <v>66</v>
      </c>
      <c r="G6251" s="1" t="s">
        <v>73</v>
      </c>
      <c r="H6251" s="1" t="s">
        <v>67</v>
      </c>
      <c r="I6251" s="1" t="s">
        <v>68</v>
      </c>
      <c r="J6251" s="1" t="s">
        <v>47</v>
      </c>
      <c r="K6251" s="1" t="s">
        <v>48</v>
      </c>
      <c r="L6251" s="1" t="s">
        <v>48</v>
      </c>
      <c r="M6251" s="1" t="s">
        <v>49</v>
      </c>
      <c r="N6251" s="1" t="s">
        <v>48</v>
      </c>
      <c r="O6251" s="1" t="s">
        <v>48</v>
      </c>
      <c r="P6251" s="1" t="s">
        <v>48</v>
      </c>
      <c r="Q6251" s="1" t="s">
        <v>48</v>
      </c>
      <c r="R6251" s="1" t="s">
        <v>48</v>
      </c>
      <c r="S6251" s="1" t="s">
        <v>48</v>
      </c>
      <c r="T6251" s="1" t="s">
        <v>48</v>
      </c>
      <c r="U6251" s="1" t="s">
        <v>48</v>
      </c>
      <c r="V6251" s="1" t="s">
        <v>48</v>
      </c>
      <c r="W6251" s="1" t="s">
        <v>48</v>
      </c>
      <c r="X6251" s="1" t="s">
        <v>62</v>
      </c>
      <c r="AC6251" s="1" t="s">
        <v>5712</v>
      </c>
      <c r="AD6251" s="1" t="s">
        <v>5712</v>
      </c>
      <c r="AK6251" s="1" t="s">
        <v>63</v>
      </c>
      <c r="AN6251" s="1" t="s">
        <v>242</v>
      </c>
      <c r="AP6251" s="1" t="s">
        <v>81</v>
      </c>
      <c r="AR6251" s="1" t="s">
        <v>5712</v>
      </c>
      <c r="AT6251" s="1" t="s">
        <v>87</v>
      </c>
      <c r="AU6251" s="1" t="s">
        <v>2994</v>
      </c>
      <c r="AV6251" s="1" t="s">
        <v>2995</v>
      </c>
    </row>
    <row r="6252" spans="1:48" x14ac:dyDescent="0.35">
      <c r="A6252" s="1" t="s">
        <v>19472</v>
      </c>
      <c r="B6252" s="1" t="s">
        <v>18287</v>
      </c>
      <c r="C6252" s="1" t="s">
        <v>71</v>
      </c>
      <c r="D6252">
        <v>52</v>
      </c>
      <c r="E6252" s="1" t="s">
        <v>42</v>
      </c>
      <c r="F6252" s="1" t="s">
        <v>72</v>
      </c>
      <c r="G6252" s="1" t="s">
        <v>98</v>
      </c>
      <c r="H6252" s="1" t="s">
        <v>45</v>
      </c>
      <c r="I6252" s="1" t="s">
        <v>113</v>
      </c>
      <c r="J6252" s="1" t="s">
        <v>47</v>
      </c>
      <c r="K6252" s="1" t="s">
        <v>48</v>
      </c>
      <c r="L6252" s="1" t="s">
        <v>48</v>
      </c>
      <c r="M6252" s="1" t="s">
        <v>48</v>
      </c>
      <c r="N6252" s="1" t="s">
        <v>48</v>
      </c>
      <c r="O6252" s="1" t="s">
        <v>48</v>
      </c>
      <c r="P6252" s="1" t="s">
        <v>49</v>
      </c>
      <c r="Q6252" s="1" t="s">
        <v>48</v>
      </c>
      <c r="R6252" s="1" t="s">
        <v>48</v>
      </c>
      <c r="S6252" s="1" t="s">
        <v>48</v>
      </c>
      <c r="T6252" s="1" t="s">
        <v>48</v>
      </c>
      <c r="U6252" s="1" t="s">
        <v>48</v>
      </c>
      <c r="V6252" s="1" t="s">
        <v>48</v>
      </c>
      <c r="W6252" s="1" t="s">
        <v>48</v>
      </c>
      <c r="X6252" s="1" t="s">
        <v>62</v>
      </c>
      <c r="AC6252" s="1" t="s">
        <v>5712</v>
      </c>
      <c r="AD6252" s="1" t="s">
        <v>5712</v>
      </c>
      <c r="AK6252" s="1" t="s">
        <v>63</v>
      </c>
      <c r="AN6252" s="1" t="s">
        <v>5712</v>
      </c>
      <c r="AP6252" s="1" t="s">
        <v>5712</v>
      </c>
      <c r="AR6252" s="1" t="s">
        <v>5712</v>
      </c>
      <c r="AT6252" s="1" t="s">
        <v>5712</v>
      </c>
      <c r="AV6252" s="1" t="s">
        <v>2996</v>
      </c>
    </row>
    <row r="6253" spans="1:48" x14ac:dyDescent="0.35">
      <c r="A6253" s="1" t="s">
        <v>19473</v>
      </c>
      <c r="B6253" s="1" t="s">
        <v>18287</v>
      </c>
      <c r="C6253" s="1" t="s">
        <v>71</v>
      </c>
      <c r="D6253">
        <v>31</v>
      </c>
      <c r="E6253" s="1" t="s">
        <v>57</v>
      </c>
      <c r="F6253" s="1" t="s">
        <v>58</v>
      </c>
      <c r="G6253" s="1" t="s">
        <v>98</v>
      </c>
      <c r="H6253" s="1" t="s">
        <v>45</v>
      </c>
      <c r="I6253" s="1" t="s">
        <v>113</v>
      </c>
      <c r="J6253" s="1" t="s">
        <v>80</v>
      </c>
      <c r="K6253" s="1" t="s">
        <v>48</v>
      </c>
      <c r="L6253" s="1" t="s">
        <v>48</v>
      </c>
      <c r="M6253" s="1" t="s">
        <v>48</v>
      </c>
      <c r="N6253" s="1" t="s">
        <v>48</v>
      </c>
      <c r="O6253" s="1" t="s">
        <v>48</v>
      </c>
      <c r="P6253" s="1" t="s">
        <v>48</v>
      </c>
      <c r="Q6253" s="1" t="s">
        <v>48</v>
      </c>
      <c r="R6253" s="1" t="s">
        <v>48</v>
      </c>
      <c r="S6253" s="1" t="s">
        <v>48</v>
      </c>
      <c r="T6253" s="1" t="s">
        <v>48</v>
      </c>
      <c r="U6253" s="1" t="s">
        <v>48</v>
      </c>
      <c r="V6253" s="1" t="s">
        <v>49</v>
      </c>
      <c r="W6253" s="1" t="s">
        <v>48</v>
      </c>
      <c r="X6253" s="1" t="s">
        <v>62</v>
      </c>
      <c r="Z6253" s="1" t="s">
        <v>2997</v>
      </c>
      <c r="AA6253" s="1" t="s">
        <v>2997</v>
      </c>
      <c r="AC6253" s="1" t="s">
        <v>53</v>
      </c>
      <c r="AD6253" s="1" t="s">
        <v>5712</v>
      </c>
      <c r="AK6253" s="1" t="s">
        <v>77</v>
      </c>
      <c r="AN6253" s="1" t="s">
        <v>5712</v>
      </c>
      <c r="AP6253" s="1" t="s">
        <v>5712</v>
      </c>
      <c r="AR6253" s="1" t="s">
        <v>5712</v>
      </c>
      <c r="AT6253" s="1" t="s">
        <v>5712</v>
      </c>
      <c r="AV6253" s="1" t="s">
        <v>2998</v>
      </c>
    </row>
    <row r="6254" spans="1:48" x14ac:dyDescent="0.35">
      <c r="A6254" s="1" t="s">
        <v>19474</v>
      </c>
      <c r="B6254" s="1" t="s">
        <v>18287</v>
      </c>
      <c r="C6254" s="1" t="s">
        <v>71</v>
      </c>
      <c r="D6254">
        <v>83</v>
      </c>
      <c r="E6254" s="1" t="s">
        <v>65</v>
      </c>
      <c r="F6254" s="1" t="s">
        <v>66</v>
      </c>
      <c r="G6254" s="1" t="s">
        <v>85</v>
      </c>
      <c r="H6254" s="1" t="s">
        <v>67</v>
      </c>
      <c r="I6254" s="1" t="s">
        <v>90</v>
      </c>
      <c r="J6254" s="1" t="s">
        <v>47</v>
      </c>
      <c r="K6254" s="1" t="s">
        <v>48</v>
      </c>
      <c r="L6254" s="1" t="s">
        <v>48</v>
      </c>
      <c r="M6254" s="1" t="s">
        <v>48</v>
      </c>
      <c r="N6254" s="1" t="s">
        <v>48</v>
      </c>
      <c r="O6254" s="1" t="s">
        <v>48</v>
      </c>
      <c r="P6254" s="1" t="s">
        <v>49</v>
      </c>
      <c r="Q6254" s="1" t="s">
        <v>48</v>
      </c>
      <c r="R6254" s="1" t="s">
        <v>48</v>
      </c>
      <c r="S6254" s="1" t="s">
        <v>48</v>
      </c>
      <c r="T6254" s="1" t="s">
        <v>48</v>
      </c>
      <c r="U6254" s="1" t="s">
        <v>48</v>
      </c>
      <c r="V6254" s="1" t="s">
        <v>48</v>
      </c>
      <c r="W6254" s="1" t="s">
        <v>48</v>
      </c>
      <c r="X6254" s="1" t="s">
        <v>62</v>
      </c>
      <c r="Z6254" s="1" t="s">
        <v>2999</v>
      </c>
      <c r="AA6254" s="1" t="s">
        <v>2999</v>
      </c>
      <c r="AC6254" s="1" t="s">
        <v>129</v>
      </c>
      <c r="AD6254" s="1" t="s">
        <v>5712</v>
      </c>
      <c r="AK6254" s="1" t="s">
        <v>63</v>
      </c>
      <c r="AN6254" s="1" t="s">
        <v>131</v>
      </c>
      <c r="AO6254" s="1" t="s">
        <v>3000</v>
      </c>
      <c r="AP6254" s="1" t="s">
        <v>5712</v>
      </c>
      <c r="AR6254" s="1" t="s">
        <v>82</v>
      </c>
      <c r="AS6254" s="1" t="s">
        <v>3001</v>
      </c>
      <c r="AT6254" s="1" t="s">
        <v>5712</v>
      </c>
      <c r="AV6254" s="1" t="s">
        <v>3002</v>
      </c>
    </row>
    <row r="6255" spans="1:48" x14ac:dyDescent="0.35">
      <c r="A6255" s="1" t="s">
        <v>19475</v>
      </c>
      <c r="B6255" s="1" t="s">
        <v>18287</v>
      </c>
      <c r="C6255" s="1" t="s">
        <v>71</v>
      </c>
      <c r="D6255">
        <v>65</v>
      </c>
      <c r="E6255" s="1" t="s">
        <v>65</v>
      </c>
      <c r="F6255" s="1" t="s">
        <v>66</v>
      </c>
      <c r="G6255" s="1" t="s">
        <v>59</v>
      </c>
      <c r="H6255" s="1" t="s">
        <v>67</v>
      </c>
      <c r="I6255" s="1" t="s">
        <v>110</v>
      </c>
      <c r="J6255" s="1" t="s">
        <v>80</v>
      </c>
      <c r="K6255" s="1" t="s">
        <v>48</v>
      </c>
      <c r="L6255" s="1" t="s">
        <v>48</v>
      </c>
      <c r="M6255" s="1" t="s">
        <v>48</v>
      </c>
      <c r="N6255" s="1" t="s">
        <v>48</v>
      </c>
      <c r="O6255" s="1" t="s">
        <v>48</v>
      </c>
      <c r="P6255" s="1" t="s">
        <v>49</v>
      </c>
      <c r="Q6255" s="1" t="s">
        <v>48</v>
      </c>
      <c r="R6255" s="1" t="s">
        <v>48</v>
      </c>
      <c r="S6255" s="1" t="s">
        <v>48</v>
      </c>
      <c r="T6255" s="1" t="s">
        <v>48</v>
      </c>
      <c r="U6255" s="1" t="s">
        <v>48</v>
      </c>
      <c r="V6255" s="1" t="s">
        <v>48</v>
      </c>
      <c r="W6255" s="1" t="s">
        <v>48</v>
      </c>
      <c r="X6255" s="1" t="s">
        <v>75</v>
      </c>
      <c r="Y6255" s="1" t="s">
        <v>3003</v>
      </c>
      <c r="Z6255" s="1" t="s">
        <v>3004</v>
      </c>
      <c r="AA6255" s="1" t="s">
        <v>3004</v>
      </c>
      <c r="AC6255" s="1" t="s">
        <v>103</v>
      </c>
      <c r="AD6255" s="1" t="s">
        <v>5712</v>
      </c>
      <c r="AK6255" s="1" t="s">
        <v>77</v>
      </c>
      <c r="AN6255" s="1" t="s">
        <v>5712</v>
      </c>
      <c r="AP6255" s="1" t="s">
        <v>5712</v>
      </c>
      <c r="AR6255" s="1" t="s">
        <v>5712</v>
      </c>
      <c r="AT6255" s="1" t="s">
        <v>5712</v>
      </c>
      <c r="AV6255" s="1" t="s">
        <v>2497</v>
      </c>
    </row>
    <row r="6256" spans="1:48" x14ac:dyDescent="0.35">
      <c r="A6256" s="1" t="s">
        <v>19476</v>
      </c>
      <c r="B6256" s="1" t="s">
        <v>18287</v>
      </c>
      <c r="C6256" s="1" t="s">
        <v>41</v>
      </c>
      <c r="D6256">
        <v>59</v>
      </c>
      <c r="E6256" s="1" t="s">
        <v>65</v>
      </c>
      <c r="F6256" s="1" t="s">
        <v>43</v>
      </c>
      <c r="G6256" s="1" t="s">
        <v>44</v>
      </c>
      <c r="H6256" s="1" t="s">
        <v>92</v>
      </c>
      <c r="I6256" s="1" t="s">
        <v>90</v>
      </c>
      <c r="J6256" s="1" t="s">
        <v>80</v>
      </c>
      <c r="K6256" s="1" t="s">
        <v>48</v>
      </c>
      <c r="L6256" s="1" t="s">
        <v>48</v>
      </c>
      <c r="M6256" s="1" t="s">
        <v>48</v>
      </c>
      <c r="N6256" s="1" t="s">
        <v>48</v>
      </c>
      <c r="O6256" s="1" t="s">
        <v>48</v>
      </c>
      <c r="P6256" s="1" t="s">
        <v>48</v>
      </c>
      <c r="Q6256" s="1" t="s">
        <v>48</v>
      </c>
      <c r="R6256" s="1" t="s">
        <v>48</v>
      </c>
      <c r="S6256" s="1" t="s">
        <v>48</v>
      </c>
      <c r="T6256" s="1" t="s">
        <v>48</v>
      </c>
      <c r="U6256" s="1" t="s">
        <v>48</v>
      </c>
      <c r="V6256" s="1" t="s">
        <v>48</v>
      </c>
      <c r="W6256" s="1" t="s">
        <v>49</v>
      </c>
      <c r="X6256" s="1" t="s">
        <v>75</v>
      </c>
      <c r="Y6256" s="1" t="s">
        <v>3005</v>
      </c>
      <c r="Z6256" s="1" t="s">
        <v>3006</v>
      </c>
      <c r="AA6256" s="1" t="s">
        <v>3006</v>
      </c>
      <c r="AC6256" s="1" t="s">
        <v>94</v>
      </c>
      <c r="AD6256" s="1" t="s">
        <v>5712</v>
      </c>
      <c r="AK6256" s="1" t="s">
        <v>77</v>
      </c>
      <c r="AN6256" s="1" t="s">
        <v>5712</v>
      </c>
      <c r="AP6256" s="1" t="s">
        <v>5712</v>
      </c>
      <c r="AR6256" s="1" t="s">
        <v>5712</v>
      </c>
      <c r="AT6256" s="1" t="s">
        <v>5712</v>
      </c>
      <c r="AV6256" s="1" t="s">
        <v>3007</v>
      </c>
    </row>
    <row r="6257" spans="1:48" x14ac:dyDescent="0.35">
      <c r="A6257" s="1" t="s">
        <v>19477</v>
      </c>
      <c r="B6257" s="1" t="s">
        <v>18287</v>
      </c>
      <c r="C6257" s="1" t="s">
        <v>41</v>
      </c>
      <c r="D6257">
        <v>71</v>
      </c>
      <c r="E6257" s="1" t="s">
        <v>65</v>
      </c>
      <c r="F6257" s="1" t="s">
        <v>66</v>
      </c>
      <c r="G6257" s="1" t="s">
        <v>98</v>
      </c>
      <c r="H6257" s="1" t="s">
        <v>67</v>
      </c>
      <c r="I6257" s="1" t="s">
        <v>90</v>
      </c>
      <c r="J6257" s="1" t="s">
        <v>47</v>
      </c>
      <c r="K6257" s="1" t="s">
        <v>48</v>
      </c>
      <c r="L6257" s="1" t="s">
        <v>48</v>
      </c>
      <c r="M6257" s="1" t="s">
        <v>48</v>
      </c>
      <c r="N6257" s="1" t="s">
        <v>48</v>
      </c>
      <c r="O6257" s="1" t="s">
        <v>49</v>
      </c>
      <c r="P6257" s="1" t="s">
        <v>48</v>
      </c>
      <c r="Q6257" s="1" t="s">
        <v>48</v>
      </c>
      <c r="R6257" s="1" t="s">
        <v>48</v>
      </c>
      <c r="S6257" s="1" t="s">
        <v>48</v>
      </c>
      <c r="T6257" s="1" t="s">
        <v>48</v>
      </c>
      <c r="U6257" s="1" t="s">
        <v>48</v>
      </c>
      <c r="V6257" s="1" t="s">
        <v>48</v>
      </c>
      <c r="W6257" s="1" t="s">
        <v>48</v>
      </c>
      <c r="X6257" s="1" t="s">
        <v>116</v>
      </c>
      <c r="Y6257" s="1" t="s">
        <v>3008</v>
      </c>
      <c r="AC6257" s="1" t="s">
        <v>5712</v>
      </c>
      <c r="AD6257" s="1" t="s">
        <v>5712</v>
      </c>
      <c r="AK6257" s="1" t="s">
        <v>55</v>
      </c>
      <c r="AN6257" s="1" t="s">
        <v>242</v>
      </c>
      <c r="AP6257" s="1" t="s">
        <v>5712</v>
      </c>
      <c r="AR6257" s="1" t="s">
        <v>5712</v>
      </c>
      <c r="AT6257" s="1" t="s">
        <v>5712</v>
      </c>
      <c r="AV6257" s="1" t="s">
        <v>1273</v>
      </c>
    </row>
    <row r="6258" spans="1:48" x14ac:dyDescent="0.35">
      <c r="A6258" s="1" t="s">
        <v>19478</v>
      </c>
      <c r="B6258" s="1" t="s">
        <v>18287</v>
      </c>
      <c r="C6258" s="1" t="s">
        <v>71</v>
      </c>
      <c r="D6258">
        <v>18</v>
      </c>
      <c r="E6258" s="1" t="s">
        <v>57</v>
      </c>
      <c r="F6258" s="1" t="s">
        <v>58</v>
      </c>
      <c r="G6258" s="1" t="s">
        <v>44</v>
      </c>
      <c r="H6258" s="1" t="s">
        <v>79</v>
      </c>
      <c r="I6258" s="1" t="s">
        <v>110</v>
      </c>
      <c r="J6258" s="1" t="s">
        <v>80</v>
      </c>
      <c r="K6258" s="1" t="s">
        <v>48</v>
      </c>
      <c r="L6258" s="1" t="s">
        <v>48</v>
      </c>
      <c r="M6258" s="1" t="s">
        <v>48</v>
      </c>
      <c r="N6258" s="1" t="s">
        <v>48</v>
      </c>
      <c r="O6258" s="1" t="s">
        <v>48</v>
      </c>
      <c r="P6258" s="1" t="s">
        <v>48</v>
      </c>
      <c r="Q6258" s="1" t="s">
        <v>48</v>
      </c>
      <c r="R6258" s="1" t="s">
        <v>48</v>
      </c>
      <c r="S6258" s="1" t="s">
        <v>48</v>
      </c>
      <c r="T6258" s="1" t="s">
        <v>48</v>
      </c>
      <c r="U6258" s="1" t="s">
        <v>48</v>
      </c>
      <c r="V6258" s="1" t="s">
        <v>49</v>
      </c>
      <c r="W6258" s="1" t="s">
        <v>48</v>
      </c>
      <c r="X6258" s="1" t="s">
        <v>62</v>
      </c>
      <c r="AC6258" s="1" t="s">
        <v>5712</v>
      </c>
      <c r="AD6258" s="1" t="s">
        <v>5712</v>
      </c>
      <c r="AK6258" s="1" t="s">
        <v>63</v>
      </c>
      <c r="AN6258" s="1" t="s">
        <v>5712</v>
      </c>
      <c r="AP6258" s="1" t="s">
        <v>5712</v>
      </c>
      <c r="AR6258" s="1" t="s">
        <v>5712</v>
      </c>
      <c r="AT6258" s="1" t="s">
        <v>5712</v>
      </c>
      <c r="AV6258" s="1" t="s">
        <v>3009</v>
      </c>
    </row>
    <row r="6259" spans="1:48" x14ac:dyDescent="0.35">
      <c r="A6259" s="1" t="s">
        <v>19479</v>
      </c>
      <c r="B6259" s="1" t="s">
        <v>18287</v>
      </c>
      <c r="C6259" s="1" t="s">
        <v>41</v>
      </c>
      <c r="D6259">
        <v>72</v>
      </c>
      <c r="E6259" s="1" t="s">
        <v>65</v>
      </c>
      <c r="F6259" s="1" t="s">
        <v>66</v>
      </c>
      <c r="G6259" s="1" t="s">
        <v>73</v>
      </c>
      <c r="H6259" s="1" t="s">
        <v>67</v>
      </c>
      <c r="I6259" s="1" t="s">
        <v>90</v>
      </c>
      <c r="J6259" s="1" t="s">
        <v>47</v>
      </c>
      <c r="K6259" s="1" t="s">
        <v>49</v>
      </c>
      <c r="L6259" s="1" t="s">
        <v>48</v>
      </c>
      <c r="M6259" s="1" t="s">
        <v>48</v>
      </c>
      <c r="N6259" s="1" t="s">
        <v>48</v>
      </c>
      <c r="O6259" s="1" t="s">
        <v>48</v>
      </c>
      <c r="P6259" s="1" t="s">
        <v>48</v>
      </c>
      <c r="Q6259" s="1" t="s">
        <v>48</v>
      </c>
      <c r="R6259" s="1" t="s">
        <v>48</v>
      </c>
      <c r="S6259" s="1" t="s">
        <v>48</v>
      </c>
      <c r="T6259" s="1" t="s">
        <v>49</v>
      </c>
      <c r="U6259" s="1" t="s">
        <v>48</v>
      </c>
      <c r="V6259" s="1" t="s">
        <v>48</v>
      </c>
      <c r="W6259" s="1" t="s">
        <v>48</v>
      </c>
      <c r="X6259" s="1" t="s">
        <v>75</v>
      </c>
      <c r="Y6259" s="1" t="s">
        <v>3010</v>
      </c>
      <c r="AC6259" s="1" t="s">
        <v>5712</v>
      </c>
      <c r="AD6259" s="1" t="s">
        <v>5712</v>
      </c>
      <c r="AK6259" s="1" t="s">
        <v>55</v>
      </c>
      <c r="AN6259" s="1" t="s">
        <v>5712</v>
      </c>
      <c r="AP6259" s="1" t="s">
        <v>5712</v>
      </c>
      <c r="AR6259" s="1" t="s">
        <v>5712</v>
      </c>
      <c r="AT6259" s="1" t="s">
        <v>5712</v>
      </c>
      <c r="AV6259" s="1" t="s">
        <v>3011</v>
      </c>
    </row>
    <row r="6260" spans="1:48" x14ac:dyDescent="0.35">
      <c r="A6260" s="1" t="s">
        <v>19480</v>
      </c>
      <c r="B6260" s="1" t="s">
        <v>18287</v>
      </c>
      <c r="C6260" s="1" t="s">
        <v>71</v>
      </c>
      <c r="D6260">
        <v>55</v>
      </c>
      <c r="E6260" s="1" t="s">
        <v>65</v>
      </c>
      <c r="F6260" s="1" t="s">
        <v>43</v>
      </c>
      <c r="G6260" s="1" t="s">
        <v>73</v>
      </c>
      <c r="H6260" s="1" t="s">
        <v>45</v>
      </c>
      <c r="I6260" s="1" t="s">
        <v>74</v>
      </c>
      <c r="J6260" s="1" t="s">
        <v>80</v>
      </c>
      <c r="K6260" s="1" t="s">
        <v>48</v>
      </c>
      <c r="L6260" s="1" t="s">
        <v>48</v>
      </c>
      <c r="M6260" s="1" t="s">
        <v>48</v>
      </c>
      <c r="N6260" s="1" t="s">
        <v>48</v>
      </c>
      <c r="O6260" s="1" t="s">
        <v>48</v>
      </c>
      <c r="P6260" s="1" t="s">
        <v>48</v>
      </c>
      <c r="Q6260" s="1" t="s">
        <v>48</v>
      </c>
      <c r="R6260" s="1" t="s">
        <v>48</v>
      </c>
      <c r="S6260" s="1" t="s">
        <v>48</v>
      </c>
      <c r="T6260" s="1" t="s">
        <v>49</v>
      </c>
      <c r="U6260" s="1" t="s">
        <v>48</v>
      </c>
      <c r="V6260" s="1" t="s">
        <v>48</v>
      </c>
      <c r="W6260" s="1" t="s">
        <v>48</v>
      </c>
      <c r="X6260" s="1" t="s">
        <v>116</v>
      </c>
      <c r="Y6260" s="1" t="s">
        <v>3012</v>
      </c>
      <c r="AC6260" s="1" t="s">
        <v>5712</v>
      </c>
      <c r="AD6260" s="1" t="s">
        <v>5712</v>
      </c>
      <c r="AK6260" s="1" t="s">
        <v>55</v>
      </c>
      <c r="AN6260" s="1" t="s">
        <v>5712</v>
      </c>
      <c r="AP6260" s="1" t="s">
        <v>5712</v>
      </c>
      <c r="AR6260" s="1" t="s">
        <v>5712</v>
      </c>
      <c r="AT6260" s="1" t="s">
        <v>5712</v>
      </c>
      <c r="AV6260" s="1" t="s">
        <v>3013</v>
      </c>
    </row>
    <row r="6261" spans="1:48" x14ac:dyDescent="0.35">
      <c r="A6261" s="1" t="s">
        <v>19481</v>
      </c>
      <c r="B6261" s="1" t="s">
        <v>18287</v>
      </c>
      <c r="C6261" s="1" t="s">
        <v>71</v>
      </c>
      <c r="D6261">
        <v>41</v>
      </c>
      <c r="E6261" s="1" t="s">
        <v>42</v>
      </c>
      <c r="F6261" s="1" t="s">
        <v>43</v>
      </c>
      <c r="G6261" s="1" t="s">
        <v>44</v>
      </c>
      <c r="H6261" s="1" t="s">
        <v>109</v>
      </c>
      <c r="I6261" s="1" t="s">
        <v>90</v>
      </c>
      <c r="J6261" s="1" t="s">
        <v>47</v>
      </c>
      <c r="K6261" s="1" t="s">
        <v>48</v>
      </c>
      <c r="L6261" s="1" t="s">
        <v>48</v>
      </c>
      <c r="M6261" s="1" t="s">
        <v>48</v>
      </c>
      <c r="N6261" s="1" t="s">
        <v>48</v>
      </c>
      <c r="O6261" s="1" t="s">
        <v>49</v>
      </c>
      <c r="P6261" s="1" t="s">
        <v>48</v>
      </c>
      <c r="Q6261" s="1" t="s">
        <v>48</v>
      </c>
      <c r="R6261" s="1" t="s">
        <v>48</v>
      </c>
      <c r="S6261" s="1" t="s">
        <v>48</v>
      </c>
      <c r="T6261" s="1" t="s">
        <v>48</v>
      </c>
      <c r="U6261" s="1" t="s">
        <v>48</v>
      </c>
      <c r="V6261" s="1" t="s">
        <v>48</v>
      </c>
      <c r="W6261" s="1" t="s">
        <v>48</v>
      </c>
      <c r="X6261" s="1" t="s">
        <v>62</v>
      </c>
      <c r="AC6261" s="1" t="s">
        <v>5712</v>
      </c>
      <c r="AD6261" s="1" t="s">
        <v>5712</v>
      </c>
      <c r="AK6261" s="1" t="s">
        <v>55</v>
      </c>
      <c r="AN6261" s="1" t="s">
        <v>5712</v>
      </c>
      <c r="AP6261" s="1" t="s">
        <v>5712</v>
      </c>
      <c r="AR6261" s="1" t="s">
        <v>5712</v>
      </c>
      <c r="AT6261" s="1" t="s">
        <v>5712</v>
      </c>
      <c r="AV6261" s="1" t="s">
        <v>3014</v>
      </c>
    </row>
    <row r="6262" spans="1:48" x14ac:dyDescent="0.35">
      <c r="A6262" s="1" t="s">
        <v>19482</v>
      </c>
      <c r="B6262" s="1" t="s">
        <v>18287</v>
      </c>
      <c r="C6262" s="1" t="s">
        <v>41</v>
      </c>
      <c r="D6262">
        <v>78</v>
      </c>
      <c r="E6262" s="1" t="s">
        <v>65</v>
      </c>
      <c r="F6262" s="1" t="s">
        <v>66</v>
      </c>
      <c r="G6262" s="1" t="s">
        <v>276</v>
      </c>
      <c r="H6262" s="1" t="s">
        <v>67</v>
      </c>
      <c r="I6262" s="1" t="s">
        <v>90</v>
      </c>
      <c r="J6262" s="1" t="s">
        <v>47</v>
      </c>
      <c r="K6262" s="1" t="s">
        <v>48</v>
      </c>
      <c r="L6262" s="1" t="s">
        <v>49</v>
      </c>
      <c r="M6262" s="1" t="s">
        <v>48</v>
      </c>
      <c r="N6262" s="1" t="s">
        <v>48</v>
      </c>
      <c r="O6262" s="1" t="s">
        <v>48</v>
      </c>
      <c r="P6262" s="1" t="s">
        <v>48</v>
      </c>
      <c r="Q6262" s="1" t="s">
        <v>48</v>
      </c>
      <c r="R6262" s="1" t="s">
        <v>48</v>
      </c>
      <c r="S6262" s="1" t="s">
        <v>48</v>
      </c>
      <c r="T6262" s="1" t="s">
        <v>48</v>
      </c>
      <c r="U6262" s="1" t="s">
        <v>48</v>
      </c>
      <c r="V6262" s="1" t="s">
        <v>48</v>
      </c>
      <c r="W6262" s="1" t="s">
        <v>48</v>
      </c>
      <c r="X6262" s="1" t="s">
        <v>75</v>
      </c>
      <c r="Y6262" s="1" t="s">
        <v>3015</v>
      </c>
      <c r="AC6262" s="1" t="s">
        <v>5712</v>
      </c>
      <c r="AD6262" s="1" t="s">
        <v>5712</v>
      </c>
      <c r="AK6262" s="1" t="s">
        <v>55</v>
      </c>
      <c r="AN6262" s="1" t="s">
        <v>5712</v>
      </c>
      <c r="AP6262" s="1" t="s">
        <v>5712</v>
      </c>
      <c r="AR6262" s="1" t="s">
        <v>5712</v>
      </c>
      <c r="AT6262" s="1" t="s">
        <v>5712</v>
      </c>
      <c r="AV6262" s="1" t="s">
        <v>3016</v>
      </c>
    </row>
    <row r="6263" spans="1:48" x14ac:dyDescent="0.35">
      <c r="A6263" s="1" t="s">
        <v>19483</v>
      </c>
      <c r="B6263" s="1" t="s">
        <v>18287</v>
      </c>
      <c r="C6263" s="1" t="s">
        <v>41</v>
      </c>
      <c r="D6263">
        <v>48</v>
      </c>
      <c r="E6263" s="1" t="s">
        <v>42</v>
      </c>
      <c r="F6263" s="1" t="s">
        <v>72</v>
      </c>
      <c r="G6263" s="1" t="s">
        <v>44</v>
      </c>
      <c r="H6263" s="1" t="s">
        <v>79</v>
      </c>
      <c r="I6263" s="1" t="s">
        <v>68</v>
      </c>
      <c r="J6263" s="1" t="s">
        <v>80</v>
      </c>
      <c r="K6263" s="1" t="s">
        <v>48</v>
      </c>
      <c r="L6263" s="1" t="s">
        <v>48</v>
      </c>
      <c r="M6263" s="1" t="s">
        <v>48</v>
      </c>
      <c r="N6263" s="1" t="s">
        <v>48</v>
      </c>
      <c r="O6263" s="1" t="s">
        <v>48</v>
      </c>
      <c r="P6263" s="1" t="s">
        <v>48</v>
      </c>
      <c r="Q6263" s="1" t="s">
        <v>48</v>
      </c>
      <c r="R6263" s="1" t="s">
        <v>48</v>
      </c>
      <c r="S6263" s="1" t="s">
        <v>48</v>
      </c>
      <c r="T6263" s="1" t="s">
        <v>49</v>
      </c>
      <c r="U6263" s="1" t="s">
        <v>48</v>
      </c>
      <c r="V6263" s="1" t="s">
        <v>48</v>
      </c>
      <c r="W6263" s="1" t="s">
        <v>48</v>
      </c>
      <c r="X6263" s="1" t="s">
        <v>62</v>
      </c>
      <c r="AC6263" s="1" t="s">
        <v>5712</v>
      </c>
      <c r="AD6263" s="1" t="s">
        <v>5712</v>
      </c>
      <c r="AK6263" s="1" t="s">
        <v>77</v>
      </c>
      <c r="AN6263" s="1" t="s">
        <v>5712</v>
      </c>
      <c r="AP6263" s="1" t="s">
        <v>5712</v>
      </c>
      <c r="AR6263" s="1" t="s">
        <v>5712</v>
      </c>
      <c r="AT6263" s="1" t="s">
        <v>5712</v>
      </c>
      <c r="AV6263" s="1" t="s">
        <v>866</v>
      </c>
    </row>
    <row r="6264" spans="1:48" x14ac:dyDescent="0.35">
      <c r="A6264" s="1" t="s">
        <v>19484</v>
      </c>
      <c r="B6264" s="1" t="s">
        <v>18287</v>
      </c>
      <c r="C6264" s="1" t="s">
        <v>41</v>
      </c>
      <c r="D6264">
        <v>55</v>
      </c>
      <c r="E6264" s="1" t="s">
        <v>65</v>
      </c>
      <c r="F6264" s="1" t="s">
        <v>72</v>
      </c>
      <c r="G6264" s="1" t="s">
        <v>98</v>
      </c>
      <c r="H6264" s="1" t="s">
        <v>45</v>
      </c>
      <c r="I6264" s="1" t="s">
        <v>74</v>
      </c>
      <c r="J6264" s="1" t="s">
        <v>47</v>
      </c>
      <c r="K6264" s="1" t="s">
        <v>48</v>
      </c>
      <c r="L6264" s="1" t="s">
        <v>48</v>
      </c>
      <c r="M6264" s="1" t="s">
        <v>49</v>
      </c>
      <c r="N6264" s="1" t="s">
        <v>48</v>
      </c>
      <c r="O6264" s="1" t="s">
        <v>48</v>
      </c>
      <c r="P6264" s="1" t="s">
        <v>48</v>
      </c>
      <c r="Q6264" s="1" t="s">
        <v>48</v>
      </c>
      <c r="R6264" s="1" t="s">
        <v>48</v>
      </c>
      <c r="S6264" s="1" t="s">
        <v>48</v>
      </c>
      <c r="T6264" s="1" t="s">
        <v>48</v>
      </c>
      <c r="U6264" s="1" t="s">
        <v>48</v>
      </c>
      <c r="V6264" s="1" t="s">
        <v>48</v>
      </c>
      <c r="W6264" s="1" t="s">
        <v>48</v>
      </c>
      <c r="X6264" s="1" t="s">
        <v>62</v>
      </c>
      <c r="AC6264" s="1" t="s">
        <v>5712</v>
      </c>
      <c r="AD6264" s="1" t="s">
        <v>5712</v>
      </c>
      <c r="AK6264" s="1" t="s">
        <v>55</v>
      </c>
      <c r="AN6264" s="1" t="s">
        <v>5712</v>
      </c>
      <c r="AP6264" s="1" t="s">
        <v>242</v>
      </c>
      <c r="AR6264" s="1" t="s">
        <v>5712</v>
      </c>
      <c r="AT6264" s="1" t="s">
        <v>5712</v>
      </c>
      <c r="AV6264" s="1" t="s">
        <v>3017</v>
      </c>
    </row>
    <row r="6265" spans="1:48" x14ac:dyDescent="0.35">
      <c r="A6265" s="1" t="s">
        <v>19485</v>
      </c>
      <c r="B6265" s="1" t="s">
        <v>18287</v>
      </c>
      <c r="C6265" s="1" t="s">
        <v>71</v>
      </c>
      <c r="D6265">
        <v>58</v>
      </c>
      <c r="E6265" s="1" t="s">
        <v>65</v>
      </c>
      <c r="F6265" s="1" t="s">
        <v>72</v>
      </c>
      <c r="G6265" s="1" t="s">
        <v>98</v>
      </c>
      <c r="H6265" s="1" t="s">
        <v>45</v>
      </c>
      <c r="I6265" s="1" t="s">
        <v>46</v>
      </c>
      <c r="J6265" s="1" t="s">
        <v>47</v>
      </c>
      <c r="K6265" s="1" t="s">
        <v>48</v>
      </c>
      <c r="L6265" s="1" t="s">
        <v>48</v>
      </c>
      <c r="M6265" s="1" t="s">
        <v>49</v>
      </c>
      <c r="N6265" s="1" t="s">
        <v>48</v>
      </c>
      <c r="O6265" s="1" t="s">
        <v>48</v>
      </c>
      <c r="P6265" s="1" t="s">
        <v>48</v>
      </c>
      <c r="Q6265" s="1" t="s">
        <v>48</v>
      </c>
      <c r="R6265" s="1" t="s">
        <v>48</v>
      </c>
      <c r="S6265" s="1" t="s">
        <v>48</v>
      </c>
      <c r="T6265" s="1" t="s">
        <v>48</v>
      </c>
      <c r="U6265" s="1" t="s">
        <v>48</v>
      </c>
      <c r="V6265" s="1" t="s">
        <v>48</v>
      </c>
      <c r="W6265" s="1" t="s">
        <v>48</v>
      </c>
      <c r="X6265" s="1" t="s">
        <v>62</v>
      </c>
      <c r="Z6265" s="1" t="s">
        <v>3018</v>
      </c>
      <c r="AA6265" s="1" t="s">
        <v>3018</v>
      </c>
      <c r="AC6265" s="1" t="s">
        <v>129</v>
      </c>
      <c r="AD6265" s="1" t="s">
        <v>5712</v>
      </c>
      <c r="AK6265" s="1" t="s">
        <v>55</v>
      </c>
      <c r="AN6265" s="1" t="s">
        <v>5712</v>
      </c>
      <c r="AP6265" s="1" t="s">
        <v>5712</v>
      </c>
      <c r="AR6265" s="1" t="s">
        <v>5712</v>
      </c>
      <c r="AT6265" s="1" t="s">
        <v>5712</v>
      </c>
      <c r="AV6265" s="1" t="s">
        <v>3019</v>
      </c>
    </row>
    <row r="6266" spans="1:48" x14ac:dyDescent="0.35">
      <c r="A6266" s="1" t="s">
        <v>19486</v>
      </c>
      <c r="B6266" s="1" t="s">
        <v>18287</v>
      </c>
      <c r="C6266" s="1" t="s">
        <v>41</v>
      </c>
      <c r="D6266">
        <v>32</v>
      </c>
      <c r="E6266" s="1" t="s">
        <v>57</v>
      </c>
      <c r="F6266" s="1" t="s">
        <v>107</v>
      </c>
      <c r="G6266" s="1" t="s">
        <v>85</v>
      </c>
      <c r="H6266" s="1" t="s">
        <v>144</v>
      </c>
      <c r="I6266" s="1" t="s">
        <v>74</v>
      </c>
      <c r="J6266" s="1" t="s">
        <v>80</v>
      </c>
      <c r="K6266" s="1" t="s">
        <v>48</v>
      </c>
      <c r="L6266" s="1" t="s">
        <v>48</v>
      </c>
      <c r="M6266" s="1" t="s">
        <v>48</v>
      </c>
      <c r="N6266" s="1" t="s">
        <v>48</v>
      </c>
      <c r="O6266" s="1" t="s">
        <v>48</v>
      </c>
      <c r="P6266" s="1" t="s">
        <v>48</v>
      </c>
      <c r="Q6266" s="1" t="s">
        <v>48</v>
      </c>
      <c r="R6266" s="1" t="s">
        <v>48</v>
      </c>
      <c r="S6266" s="1" t="s">
        <v>48</v>
      </c>
      <c r="T6266" s="1" t="s">
        <v>48</v>
      </c>
      <c r="U6266" s="1" t="s">
        <v>49</v>
      </c>
      <c r="V6266" s="1" t="s">
        <v>48</v>
      </c>
      <c r="W6266" s="1" t="s">
        <v>48</v>
      </c>
      <c r="X6266" s="1" t="s">
        <v>62</v>
      </c>
      <c r="AC6266" s="1" t="s">
        <v>5712</v>
      </c>
      <c r="AD6266" s="1" t="s">
        <v>5712</v>
      </c>
      <c r="AK6266" s="1" t="s">
        <v>55</v>
      </c>
      <c r="AN6266" s="1" t="s">
        <v>81</v>
      </c>
      <c r="AP6266" s="1" t="s">
        <v>131</v>
      </c>
      <c r="AQ6266" s="1" t="s">
        <v>3020</v>
      </c>
      <c r="AR6266" s="1" t="s">
        <v>87</v>
      </c>
      <c r="AS6266" s="1" t="s">
        <v>3021</v>
      </c>
      <c r="AT6266" s="1" t="s">
        <v>82</v>
      </c>
      <c r="AU6266" s="1" t="s">
        <v>3022</v>
      </c>
      <c r="AV6266" s="1" t="s">
        <v>3023</v>
      </c>
    </row>
    <row r="6267" spans="1:48" x14ac:dyDescent="0.35">
      <c r="A6267" s="1" t="s">
        <v>19487</v>
      </c>
      <c r="B6267" s="1" t="s">
        <v>18287</v>
      </c>
      <c r="C6267" s="1" t="s">
        <v>71</v>
      </c>
      <c r="D6267">
        <v>67</v>
      </c>
      <c r="E6267" s="1" t="s">
        <v>65</v>
      </c>
      <c r="F6267" s="1" t="s">
        <v>66</v>
      </c>
      <c r="G6267" s="1" t="s">
        <v>44</v>
      </c>
      <c r="H6267" s="1" t="s">
        <v>67</v>
      </c>
      <c r="I6267" s="1" t="s">
        <v>46</v>
      </c>
      <c r="J6267" s="1" t="s">
        <v>47</v>
      </c>
      <c r="K6267" s="1" t="s">
        <v>48</v>
      </c>
      <c r="L6267" s="1" t="s">
        <v>49</v>
      </c>
      <c r="M6267" s="1" t="s">
        <v>48</v>
      </c>
      <c r="N6267" s="1" t="s">
        <v>48</v>
      </c>
      <c r="O6267" s="1" t="s">
        <v>48</v>
      </c>
      <c r="P6267" s="1" t="s">
        <v>48</v>
      </c>
      <c r="Q6267" s="1" t="s">
        <v>48</v>
      </c>
      <c r="R6267" s="1" t="s">
        <v>48</v>
      </c>
      <c r="S6267" s="1" t="s">
        <v>48</v>
      </c>
      <c r="T6267" s="1" t="s">
        <v>48</v>
      </c>
      <c r="U6267" s="1" t="s">
        <v>48</v>
      </c>
      <c r="V6267" s="1" t="s">
        <v>48</v>
      </c>
      <c r="W6267" s="1" t="s">
        <v>48</v>
      </c>
      <c r="X6267" s="1" t="s">
        <v>75</v>
      </c>
      <c r="Y6267" s="1" t="s">
        <v>3024</v>
      </c>
      <c r="AC6267" s="1" t="s">
        <v>5712</v>
      </c>
      <c r="AD6267" s="1" t="s">
        <v>5712</v>
      </c>
      <c r="AK6267" s="1" t="s">
        <v>63</v>
      </c>
      <c r="AN6267" s="1" t="s">
        <v>5712</v>
      </c>
      <c r="AP6267" s="1" t="s">
        <v>5712</v>
      </c>
      <c r="AR6267" s="1" t="s">
        <v>5712</v>
      </c>
      <c r="AT6267" s="1" t="s">
        <v>5712</v>
      </c>
      <c r="AV6267" s="1" t="s">
        <v>3025</v>
      </c>
    </row>
    <row r="6268" spans="1:48" x14ac:dyDescent="0.35">
      <c r="A6268" s="1" t="s">
        <v>19488</v>
      </c>
      <c r="B6268" s="1" t="s">
        <v>18287</v>
      </c>
      <c r="C6268" s="1" t="s">
        <v>41</v>
      </c>
      <c r="D6268">
        <v>64</v>
      </c>
      <c r="E6268" s="1" t="s">
        <v>65</v>
      </c>
      <c r="F6268" s="1" t="s">
        <v>72</v>
      </c>
      <c r="G6268" s="1" t="s">
        <v>44</v>
      </c>
      <c r="H6268" s="1" t="s">
        <v>45</v>
      </c>
      <c r="I6268" s="1" t="s">
        <v>74</v>
      </c>
      <c r="J6268" s="1" t="s">
        <v>80</v>
      </c>
      <c r="K6268" s="1" t="s">
        <v>48</v>
      </c>
      <c r="L6268" s="1" t="s">
        <v>48</v>
      </c>
      <c r="M6268" s="1" t="s">
        <v>48</v>
      </c>
      <c r="N6268" s="1" t="s">
        <v>48</v>
      </c>
      <c r="O6268" s="1" t="s">
        <v>48</v>
      </c>
      <c r="P6268" s="1" t="s">
        <v>48</v>
      </c>
      <c r="Q6268" s="1" t="s">
        <v>48</v>
      </c>
      <c r="R6268" s="1" t="s">
        <v>48</v>
      </c>
      <c r="S6268" s="1" t="s">
        <v>48</v>
      </c>
      <c r="T6268" s="1" t="s">
        <v>48</v>
      </c>
      <c r="U6268" s="1" t="s">
        <v>48</v>
      </c>
      <c r="V6268" s="1" t="s">
        <v>48</v>
      </c>
      <c r="W6268" s="1" t="s">
        <v>49</v>
      </c>
      <c r="X6268" s="1" t="s">
        <v>62</v>
      </c>
      <c r="Z6268" s="1" t="s">
        <v>3026</v>
      </c>
      <c r="AA6268" s="1" t="s">
        <v>3026</v>
      </c>
      <c r="AC6268" s="1" t="s">
        <v>129</v>
      </c>
      <c r="AD6268" s="1" t="s">
        <v>5712</v>
      </c>
      <c r="AK6268" s="1" t="s">
        <v>77</v>
      </c>
      <c r="AN6268" s="1" t="s">
        <v>5712</v>
      </c>
      <c r="AP6268" s="1" t="s">
        <v>5712</v>
      </c>
      <c r="AR6268" s="1" t="s">
        <v>5712</v>
      </c>
      <c r="AT6268" s="1" t="s">
        <v>5712</v>
      </c>
      <c r="AV6268" s="1" t="s">
        <v>3027</v>
      </c>
    </row>
    <row r="6269" spans="1:48" x14ac:dyDescent="0.35">
      <c r="A6269" s="1" t="s">
        <v>19489</v>
      </c>
      <c r="B6269" s="1" t="s">
        <v>18287</v>
      </c>
      <c r="C6269" s="1" t="s">
        <v>41</v>
      </c>
      <c r="D6269">
        <v>47</v>
      </c>
      <c r="E6269" s="1" t="s">
        <v>42</v>
      </c>
      <c r="F6269" s="1" t="s">
        <v>107</v>
      </c>
      <c r="G6269" s="1" t="s">
        <v>73</v>
      </c>
      <c r="H6269" s="1" t="s">
        <v>45</v>
      </c>
      <c r="I6269" s="1" t="s">
        <v>113</v>
      </c>
      <c r="J6269" s="1" t="s">
        <v>47</v>
      </c>
      <c r="K6269" s="1" t="s">
        <v>48</v>
      </c>
      <c r="L6269" s="1" t="s">
        <v>48</v>
      </c>
      <c r="M6269" s="1" t="s">
        <v>49</v>
      </c>
      <c r="N6269" s="1" t="s">
        <v>48</v>
      </c>
      <c r="O6269" s="1" t="s">
        <v>48</v>
      </c>
      <c r="P6269" s="1" t="s">
        <v>48</v>
      </c>
      <c r="Q6269" s="1" t="s">
        <v>48</v>
      </c>
      <c r="R6269" s="1" t="s">
        <v>48</v>
      </c>
      <c r="S6269" s="1" t="s">
        <v>48</v>
      </c>
      <c r="T6269" s="1" t="s">
        <v>48</v>
      </c>
      <c r="U6269" s="1" t="s">
        <v>48</v>
      </c>
      <c r="V6269" s="1" t="s">
        <v>48</v>
      </c>
      <c r="W6269" s="1" t="s">
        <v>48</v>
      </c>
      <c r="X6269" s="1" t="s">
        <v>62</v>
      </c>
      <c r="AC6269" s="1" t="s">
        <v>5712</v>
      </c>
      <c r="AD6269" s="1" t="s">
        <v>5712</v>
      </c>
      <c r="AK6269" s="1" t="s">
        <v>77</v>
      </c>
      <c r="AN6269" s="1" t="s">
        <v>5712</v>
      </c>
      <c r="AP6269" s="1" t="s">
        <v>5712</v>
      </c>
      <c r="AR6269" s="1" t="s">
        <v>5712</v>
      </c>
      <c r="AT6269" s="1" t="s">
        <v>5712</v>
      </c>
      <c r="AV6269" s="1" t="s">
        <v>3028</v>
      </c>
    </row>
    <row r="6270" spans="1:48" x14ac:dyDescent="0.35">
      <c r="A6270" s="1" t="s">
        <v>19490</v>
      </c>
      <c r="B6270" s="1" t="s">
        <v>18287</v>
      </c>
      <c r="C6270" s="1" t="s">
        <v>41</v>
      </c>
      <c r="D6270">
        <v>55</v>
      </c>
      <c r="E6270" s="1" t="s">
        <v>65</v>
      </c>
      <c r="F6270" s="1" t="s">
        <v>72</v>
      </c>
      <c r="G6270" s="1" t="s">
        <v>73</v>
      </c>
      <c r="H6270" s="1" t="s">
        <v>144</v>
      </c>
      <c r="I6270" s="1" t="s">
        <v>61</v>
      </c>
      <c r="J6270" s="1" t="s">
        <v>80</v>
      </c>
      <c r="K6270" s="1" t="s">
        <v>48</v>
      </c>
      <c r="L6270" s="1" t="s">
        <v>48</v>
      </c>
      <c r="M6270" s="1" t="s">
        <v>48</v>
      </c>
      <c r="N6270" s="1" t="s">
        <v>48</v>
      </c>
      <c r="O6270" s="1" t="s">
        <v>48</v>
      </c>
      <c r="P6270" s="1" t="s">
        <v>48</v>
      </c>
      <c r="Q6270" s="1" t="s">
        <v>48</v>
      </c>
      <c r="R6270" s="1" t="s">
        <v>48</v>
      </c>
      <c r="S6270" s="1" t="s">
        <v>48</v>
      </c>
      <c r="T6270" s="1" t="s">
        <v>48</v>
      </c>
      <c r="U6270" s="1" t="s">
        <v>48</v>
      </c>
      <c r="V6270" s="1" t="s">
        <v>49</v>
      </c>
      <c r="W6270" s="1" t="s">
        <v>48</v>
      </c>
      <c r="X6270" s="1" t="s">
        <v>62</v>
      </c>
      <c r="AC6270" s="1" t="s">
        <v>5712</v>
      </c>
      <c r="AD6270" s="1" t="s">
        <v>5712</v>
      </c>
      <c r="AK6270" s="1" t="s">
        <v>77</v>
      </c>
      <c r="AN6270" s="1" t="s">
        <v>131</v>
      </c>
      <c r="AO6270" s="1" t="s">
        <v>351</v>
      </c>
      <c r="AP6270" s="1" t="s">
        <v>131</v>
      </c>
      <c r="AQ6270" s="1" t="s">
        <v>1733</v>
      </c>
      <c r="AR6270" s="1" t="s">
        <v>82</v>
      </c>
      <c r="AS6270" s="1" t="s">
        <v>3029</v>
      </c>
      <c r="AT6270" s="1" t="s">
        <v>5712</v>
      </c>
      <c r="AV6270" s="1" t="s">
        <v>3030</v>
      </c>
    </row>
    <row r="6271" spans="1:48" x14ac:dyDescent="0.35">
      <c r="A6271" s="1" t="s">
        <v>19491</v>
      </c>
      <c r="B6271" s="1" t="s">
        <v>18287</v>
      </c>
      <c r="C6271" s="1" t="s">
        <v>41</v>
      </c>
      <c r="D6271">
        <v>36</v>
      </c>
      <c r="E6271" s="1" t="s">
        <v>42</v>
      </c>
      <c r="F6271" s="1" t="s">
        <v>107</v>
      </c>
      <c r="G6271" s="1" t="s">
        <v>73</v>
      </c>
      <c r="H6271" s="1" t="s">
        <v>144</v>
      </c>
      <c r="I6271" s="1" t="s">
        <v>99</v>
      </c>
      <c r="J6271" s="1" t="s">
        <v>47</v>
      </c>
      <c r="K6271" s="1" t="s">
        <v>48</v>
      </c>
      <c r="L6271" s="1" t="s">
        <v>48</v>
      </c>
      <c r="M6271" s="1" t="s">
        <v>48</v>
      </c>
      <c r="N6271" s="1" t="s">
        <v>48</v>
      </c>
      <c r="O6271" s="1" t="s">
        <v>48</v>
      </c>
      <c r="P6271" s="1" t="s">
        <v>49</v>
      </c>
      <c r="Q6271" s="1" t="s">
        <v>48</v>
      </c>
      <c r="R6271" s="1" t="s">
        <v>48</v>
      </c>
      <c r="S6271" s="1" t="s">
        <v>48</v>
      </c>
      <c r="T6271" s="1" t="s">
        <v>48</v>
      </c>
      <c r="U6271" s="1" t="s">
        <v>48</v>
      </c>
      <c r="V6271" s="1" t="s">
        <v>48</v>
      </c>
      <c r="W6271" s="1" t="s">
        <v>48</v>
      </c>
      <c r="X6271" s="1" t="s">
        <v>62</v>
      </c>
      <c r="Z6271" s="1" t="s">
        <v>3031</v>
      </c>
      <c r="AA6271" s="1" t="s">
        <v>3031</v>
      </c>
      <c r="AC6271" s="1" t="s">
        <v>94</v>
      </c>
      <c r="AD6271" s="1" t="s">
        <v>5712</v>
      </c>
      <c r="AK6271" s="1" t="s">
        <v>77</v>
      </c>
      <c r="AN6271" s="1" t="s">
        <v>5712</v>
      </c>
      <c r="AP6271" s="1" t="s">
        <v>5712</v>
      </c>
      <c r="AR6271" s="1" t="s">
        <v>5712</v>
      </c>
      <c r="AT6271" s="1" t="s">
        <v>5712</v>
      </c>
      <c r="AV6271" s="1" t="s">
        <v>3032</v>
      </c>
    </row>
    <row r="6272" spans="1:48" x14ac:dyDescent="0.35">
      <c r="A6272" s="1" t="s">
        <v>19492</v>
      </c>
      <c r="B6272" s="1" t="s">
        <v>18287</v>
      </c>
      <c r="C6272" s="1" t="s">
        <v>41</v>
      </c>
      <c r="D6272">
        <v>60</v>
      </c>
      <c r="E6272" s="1" t="s">
        <v>65</v>
      </c>
      <c r="F6272" s="1" t="s">
        <v>66</v>
      </c>
      <c r="G6272" s="1" t="s">
        <v>98</v>
      </c>
      <c r="H6272" s="1" t="s">
        <v>45</v>
      </c>
      <c r="I6272" s="1" t="s">
        <v>74</v>
      </c>
      <c r="J6272" s="1" t="s">
        <v>80</v>
      </c>
      <c r="K6272" s="1" t="s">
        <v>48</v>
      </c>
      <c r="L6272" s="1" t="s">
        <v>48</v>
      </c>
      <c r="M6272" s="1" t="s">
        <v>48</v>
      </c>
      <c r="N6272" s="1" t="s">
        <v>48</v>
      </c>
      <c r="O6272" s="1" t="s">
        <v>48</v>
      </c>
      <c r="P6272" s="1" t="s">
        <v>48</v>
      </c>
      <c r="Q6272" s="1" t="s">
        <v>48</v>
      </c>
      <c r="R6272" s="1" t="s">
        <v>48</v>
      </c>
      <c r="S6272" s="1" t="s">
        <v>48</v>
      </c>
      <c r="T6272" s="1" t="s">
        <v>48</v>
      </c>
      <c r="U6272" s="1" t="s">
        <v>48</v>
      </c>
      <c r="V6272" s="1" t="s">
        <v>49</v>
      </c>
      <c r="W6272" s="1" t="s">
        <v>48</v>
      </c>
      <c r="X6272" s="1" t="s">
        <v>62</v>
      </c>
      <c r="AC6272" s="1" t="s">
        <v>5712</v>
      </c>
      <c r="AD6272" s="1" t="s">
        <v>5712</v>
      </c>
      <c r="AK6272" s="1" t="s">
        <v>77</v>
      </c>
      <c r="AN6272" s="1" t="s">
        <v>5712</v>
      </c>
      <c r="AP6272" s="1" t="s">
        <v>5712</v>
      </c>
      <c r="AR6272" s="1" t="s">
        <v>5712</v>
      </c>
      <c r="AT6272" s="1" t="s">
        <v>5712</v>
      </c>
      <c r="AV6272" s="1" t="s">
        <v>3033</v>
      </c>
    </row>
    <row r="6273" spans="1:52" x14ac:dyDescent="0.35">
      <c r="A6273" s="1" t="s">
        <v>19493</v>
      </c>
      <c r="B6273" s="1" t="s">
        <v>18287</v>
      </c>
      <c r="C6273" s="1" t="s">
        <v>71</v>
      </c>
      <c r="D6273">
        <v>76</v>
      </c>
      <c r="E6273" s="1" t="s">
        <v>65</v>
      </c>
      <c r="F6273" s="1" t="s">
        <v>66</v>
      </c>
      <c r="G6273" s="1" t="s">
        <v>85</v>
      </c>
      <c r="H6273" s="1" t="s">
        <v>67</v>
      </c>
      <c r="I6273" s="1" t="s">
        <v>110</v>
      </c>
      <c r="J6273" s="1" t="s">
        <v>80</v>
      </c>
      <c r="K6273" s="1" t="s">
        <v>48</v>
      </c>
      <c r="L6273" s="1" t="s">
        <v>48</v>
      </c>
      <c r="M6273" s="1" t="s">
        <v>48</v>
      </c>
      <c r="N6273" s="1" t="s">
        <v>48</v>
      </c>
      <c r="O6273" s="1" t="s">
        <v>48</v>
      </c>
      <c r="P6273" s="1" t="s">
        <v>48</v>
      </c>
      <c r="Q6273" s="1" t="s">
        <v>48</v>
      </c>
      <c r="R6273" s="1" t="s">
        <v>48</v>
      </c>
      <c r="S6273" s="1" t="s">
        <v>48</v>
      </c>
      <c r="T6273" s="1" t="s">
        <v>48</v>
      </c>
      <c r="U6273" s="1" t="s">
        <v>49</v>
      </c>
      <c r="V6273" s="1" t="s">
        <v>48</v>
      </c>
      <c r="W6273" s="1" t="s">
        <v>48</v>
      </c>
      <c r="X6273" s="1" t="s">
        <v>62</v>
      </c>
      <c r="Z6273" s="1" t="s">
        <v>3034</v>
      </c>
      <c r="AA6273" s="1" t="s">
        <v>3034</v>
      </c>
      <c r="AC6273" s="1" t="s">
        <v>103</v>
      </c>
      <c r="AD6273" s="1" t="s">
        <v>5712</v>
      </c>
      <c r="AK6273" s="1" t="s">
        <v>55</v>
      </c>
      <c r="AN6273" s="1" t="s">
        <v>5712</v>
      </c>
      <c r="AP6273" s="1" t="s">
        <v>81</v>
      </c>
      <c r="AR6273" s="1" t="s">
        <v>5712</v>
      </c>
      <c r="AT6273" s="1" t="s">
        <v>87</v>
      </c>
      <c r="AU6273" s="1" t="s">
        <v>3035</v>
      </c>
      <c r="AV6273" s="1" t="s">
        <v>3036</v>
      </c>
    </row>
    <row r="6274" spans="1:52" x14ac:dyDescent="0.35">
      <c r="A6274" s="1" t="s">
        <v>19494</v>
      </c>
      <c r="B6274" s="1" t="s">
        <v>18287</v>
      </c>
      <c r="C6274" s="1" t="s">
        <v>71</v>
      </c>
      <c r="D6274">
        <v>26</v>
      </c>
      <c r="E6274" s="1" t="s">
        <v>57</v>
      </c>
      <c r="F6274" s="1" t="s">
        <v>58</v>
      </c>
      <c r="G6274" s="1" t="s">
        <v>98</v>
      </c>
      <c r="H6274" s="1" t="s">
        <v>45</v>
      </c>
      <c r="I6274" s="1" t="s">
        <v>74</v>
      </c>
      <c r="J6274" s="1" t="s">
        <v>47</v>
      </c>
      <c r="K6274" s="1" t="s">
        <v>48</v>
      </c>
      <c r="L6274" s="1" t="s">
        <v>48</v>
      </c>
      <c r="M6274" s="1" t="s">
        <v>48</v>
      </c>
      <c r="N6274" s="1" t="s">
        <v>48</v>
      </c>
      <c r="O6274" s="1" t="s">
        <v>48</v>
      </c>
      <c r="P6274" s="1" t="s">
        <v>49</v>
      </c>
      <c r="Q6274" s="1" t="s">
        <v>48</v>
      </c>
      <c r="R6274" s="1" t="s">
        <v>48</v>
      </c>
      <c r="S6274" s="1" t="s">
        <v>48</v>
      </c>
      <c r="T6274" s="1" t="s">
        <v>48</v>
      </c>
      <c r="U6274" s="1" t="s">
        <v>48</v>
      </c>
      <c r="V6274" s="1" t="s">
        <v>48</v>
      </c>
      <c r="W6274" s="1" t="s">
        <v>48</v>
      </c>
      <c r="X6274" s="1" t="s">
        <v>116</v>
      </c>
      <c r="Y6274" s="1" t="s">
        <v>3037</v>
      </c>
      <c r="AC6274" s="1" t="s">
        <v>5712</v>
      </c>
      <c r="AD6274" s="1" t="s">
        <v>5712</v>
      </c>
      <c r="AK6274" s="1" t="s">
        <v>63</v>
      </c>
      <c r="AN6274" s="1" t="s">
        <v>81</v>
      </c>
      <c r="AP6274" s="1" t="s">
        <v>5712</v>
      </c>
      <c r="AR6274" s="1" t="s">
        <v>5712</v>
      </c>
      <c r="AT6274" s="1" t="s">
        <v>82</v>
      </c>
      <c r="AU6274" s="1" t="s">
        <v>3038</v>
      </c>
      <c r="AV6274" s="1" t="s">
        <v>3039</v>
      </c>
    </row>
    <row r="6275" spans="1:52" x14ac:dyDescent="0.35">
      <c r="A6275" s="1" t="s">
        <v>19495</v>
      </c>
      <c r="B6275" s="1" t="s">
        <v>18287</v>
      </c>
      <c r="C6275" s="1" t="s">
        <v>41</v>
      </c>
      <c r="D6275">
        <v>76</v>
      </c>
      <c r="E6275" s="1" t="s">
        <v>65</v>
      </c>
      <c r="F6275" s="1" t="s">
        <v>66</v>
      </c>
      <c r="G6275" s="1" t="s">
        <v>73</v>
      </c>
      <c r="H6275" s="1" t="s">
        <v>67</v>
      </c>
      <c r="I6275" s="1" t="s">
        <v>68</v>
      </c>
      <c r="J6275" s="1" t="s">
        <v>47</v>
      </c>
      <c r="K6275" s="1" t="s">
        <v>48</v>
      </c>
      <c r="L6275" s="1" t="s">
        <v>48</v>
      </c>
      <c r="M6275" s="1" t="s">
        <v>49</v>
      </c>
      <c r="N6275" s="1" t="s">
        <v>48</v>
      </c>
      <c r="O6275" s="1" t="s">
        <v>48</v>
      </c>
      <c r="P6275" s="1" t="s">
        <v>48</v>
      </c>
      <c r="Q6275" s="1" t="s">
        <v>48</v>
      </c>
      <c r="R6275" s="1" t="s">
        <v>48</v>
      </c>
      <c r="S6275" s="1" t="s">
        <v>48</v>
      </c>
      <c r="T6275" s="1" t="s">
        <v>48</v>
      </c>
      <c r="U6275" s="1" t="s">
        <v>48</v>
      </c>
      <c r="V6275" s="1" t="s">
        <v>48</v>
      </c>
      <c r="W6275" s="1" t="s">
        <v>48</v>
      </c>
      <c r="X6275" s="1" t="s">
        <v>62</v>
      </c>
      <c r="Z6275" s="1" t="s">
        <v>3040</v>
      </c>
      <c r="AA6275" s="1" t="s">
        <v>3040</v>
      </c>
      <c r="AC6275" s="1" t="s">
        <v>53</v>
      </c>
      <c r="AD6275" s="1" t="s">
        <v>5712</v>
      </c>
      <c r="AK6275" s="1" t="s">
        <v>55</v>
      </c>
      <c r="AN6275" s="1" t="s">
        <v>5712</v>
      </c>
      <c r="AP6275" s="1" t="s">
        <v>5712</v>
      </c>
      <c r="AR6275" s="1" t="s">
        <v>5712</v>
      </c>
      <c r="AT6275" s="1" t="s">
        <v>5712</v>
      </c>
      <c r="AV6275" s="1" t="s">
        <v>3041</v>
      </c>
    </row>
    <row r="6276" spans="1:52" x14ac:dyDescent="0.35">
      <c r="A6276" s="1" t="s">
        <v>19496</v>
      </c>
      <c r="B6276" s="1" t="s">
        <v>18287</v>
      </c>
      <c r="C6276" s="1" t="s">
        <v>41</v>
      </c>
      <c r="D6276">
        <v>71</v>
      </c>
      <c r="E6276" s="1" t="s">
        <v>65</v>
      </c>
      <c r="F6276" s="1" t="s">
        <v>43</v>
      </c>
      <c r="G6276" s="1" t="s">
        <v>44</v>
      </c>
      <c r="H6276" s="1" t="s">
        <v>67</v>
      </c>
      <c r="I6276" s="1" t="s">
        <v>68</v>
      </c>
      <c r="J6276" s="1" t="s">
        <v>80</v>
      </c>
      <c r="K6276" s="1" t="s">
        <v>48</v>
      </c>
      <c r="L6276" s="1" t="s">
        <v>48</v>
      </c>
      <c r="M6276" s="1" t="s">
        <v>48</v>
      </c>
      <c r="N6276" s="1" t="s">
        <v>48</v>
      </c>
      <c r="O6276" s="1" t="s">
        <v>48</v>
      </c>
      <c r="P6276" s="1" t="s">
        <v>48</v>
      </c>
      <c r="Q6276" s="1" t="s">
        <v>48</v>
      </c>
      <c r="R6276" s="1" t="s">
        <v>48</v>
      </c>
      <c r="S6276" s="1" t="s">
        <v>48</v>
      </c>
      <c r="T6276" s="1" t="s">
        <v>49</v>
      </c>
      <c r="U6276" s="1" t="s">
        <v>48</v>
      </c>
      <c r="V6276" s="1" t="s">
        <v>48</v>
      </c>
      <c r="W6276" s="1" t="s">
        <v>48</v>
      </c>
      <c r="X6276" s="1" t="s">
        <v>62</v>
      </c>
      <c r="AC6276" s="1" t="s">
        <v>5712</v>
      </c>
      <c r="AD6276" s="1" t="s">
        <v>5712</v>
      </c>
      <c r="AK6276" s="1" t="s">
        <v>77</v>
      </c>
      <c r="AN6276" s="1" t="s">
        <v>5712</v>
      </c>
      <c r="AP6276" s="1" t="s">
        <v>5712</v>
      </c>
      <c r="AR6276" s="1" t="s">
        <v>5712</v>
      </c>
      <c r="AT6276" s="1" t="s">
        <v>5712</v>
      </c>
      <c r="AV6276" s="1" t="s">
        <v>3042</v>
      </c>
    </row>
    <row r="6277" spans="1:52" x14ac:dyDescent="0.35">
      <c r="A6277" s="1" t="s">
        <v>19497</v>
      </c>
      <c r="B6277" s="1" t="s">
        <v>18287</v>
      </c>
      <c r="C6277" s="1" t="s">
        <v>71</v>
      </c>
      <c r="D6277">
        <v>79</v>
      </c>
      <c r="E6277" s="1" t="s">
        <v>65</v>
      </c>
      <c r="F6277" s="1" t="s">
        <v>66</v>
      </c>
      <c r="G6277" s="1" t="s">
        <v>44</v>
      </c>
      <c r="H6277" s="1" t="s">
        <v>67</v>
      </c>
      <c r="I6277" s="1" t="s">
        <v>68</v>
      </c>
      <c r="J6277" s="1" t="s">
        <v>47</v>
      </c>
      <c r="K6277" s="1" t="s">
        <v>48</v>
      </c>
      <c r="L6277" s="1" t="s">
        <v>48</v>
      </c>
      <c r="M6277" s="1" t="s">
        <v>48</v>
      </c>
      <c r="N6277" s="1" t="s">
        <v>48</v>
      </c>
      <c r="O6277" s="1" t="s">
        <v>48</v>
      </c>
      <c r="P6277" s="1" t="s">
        <v>48</v>
      </c>
      <c r="Q6277" s="1" t="s">
        <v>49</v>
      </c>
      <c r="R6277" s="1" t="s">
        <v>48</v>
      </c>
      <c r="S6277" s="1" t="s">
        <v>48</v>
      </c>
      <c r="T6277" s="1" t="s">
        <v>48</v>
      </c>
      <c r="U6277" s="1" t="s">
        <v>48</v>
      </c>
      <c r="V6277" s="1" t="s">
        <v>48</v>
      </c>
      <c r="W6277" s="1" t="s">
        <v>48</v>
      </c>
      <c r="X6277" s="1" t="s">
        <v>62</v>
      </c>
      <c r="Z6277" s="1" t="s">
        <v>3043</v>
      </c>
      <c r="AA6277" s="1" t="s">
        <v>3043</v>
      </c>
      <c r="AC6277" s="1" t="s">
        <v>120</v>
      </c>
      <c r="AD6277" s="1" t="s">
        <v>5712</v>
      </c>
      <c r="AK6277" s="1" t="s">
        <v>77</v>
      </c>
      <c r="AN6277" s="1" t="s">
        <v>81</v>
      </c>
      <c r="AP6277" s="1" t="s">
        <v>81</v>
      </c>
      <c r="AR6277" s="1" t="s">
        <v>5712</v>
      </c>
      <c r="AT6277" s="1" t="s">
        <v>82</v>
      </c>
      <c r="AU6277" s="1" t="s">
        <v>3044</v>
      </c>
      <c r="AV6277" s="1" t="s">
        <v>3045</v>
      </c>
      <c r="AX6277" s="1" t="s">
        <v>3046</v>
      </c>
      <c r="AZ6277" s="1" t="s">
        <v>3047</v>
      </c>
    </row>
    <row r="6278" spans="1:52" x14ac:dyDescent="0.35">
      <c r="A6278" s="1" t="s">
        <v>19498</v>
      </c>
      <c r="B6278" s="1" t="s">
        <v>18287</v>
      </c>
      <c r="C6278" s="1" t="s">
        <v>41</v>
      </c>
      <c r="D6278">
        <v>74</v>
      </c>
      <c r="E6278" s="1" t="s">
        <v>65</v>
      </c>
      <c r="F6278" s="1" t="s">
        <v>43</v>
      </c>
      <c r="G6278" s="1" t="s">
        <v>85</v>
      </c>
      <c r="H6278" s="1" t="s">
        <v>67</v>
      </c>
      <c r="I6278" s="1" t="s">
        <v>90</v>
      </c>
      <c r="J6278" s="1" t="s">
        <v>80</v>
      </c>
      <c r="K6278" s="1" t="s">
        <v>48</v>
      </c>
      <c r="L6278" s="1" t="s">
        <v>48</v>
      </c>
      <c r="M6278" s="1" t="s">
        <v>48</v>
      </c>
      <c r="N6278" s="1" t="s">
        <v>48</v>
      </c>
      <c r="O6278" s="1" t="s">
        <v>48</v>
      </c>
      <c r="P6278" s="1" t="s">
        <v>48</v>
      </c>
      <c r="Q6278" s="1" t="s">
        <v>48</v>
      </c>
      <c r="R6278" s="1" t="s">
        <v>48</v>
      </c>
      <c r="S6278" s="1" t="s">
        <v>48</v>
      </c>
      <c r="T6278" s="1" t="s">
        <v>49</v>
      </c>
      <c r="U6278" s="1" t="s">
        <v>48</v>
      </c>
      <c r="V6278" s="1" t="s">
        <v>48</v>
      </c>
      <c r="W6278" s="1" t="s">
        <v>48</v>
      </c>
      <c r="X6278" s="1" t="s">
        <v>62</v>
      </c>
      <c r="Z6278" s="1" t="s">
        <v>3048</v>
      </c>
      <c r="AA6278" s="1" t="s">
        <v>3048</v>
      </c>
      <c r="AC6278" s="1" t="s">
        <v>94</v>
      </c>
      <c r="AD6278" s="1" t="s">
        <v>5712</v>
      </c>
      <c r="AK6278" s="1" t="s">
        <v>63</v>
      </c>
      <c r="AN6278" s="1" t="s">
        <v>5712</v>
      </c>
      <c r="AP6278" s="1" t="s">
        <v>5712</v>
      </c>
      <c r="AR6278" s="1" t="s">
        <v>5712</v>
      </c>
      <c r="AT6278" s="1" t="s">
        <v>5712</v>
      </c>
      <c r="AV6278" s="1" t="s">
        <v>3049</v>
      </c>
    </row>
    <row r="6279" spans="1:52" x14ac:dyDescent="0.35">
      <c r="A6279" s="1" t="s">
        <v>19499</v>
      </c>
      <c r="B6279" s="1" t="s">
        <v>18287</v>
      </c>
      <c r="C6279" s="1" t="s">
        <v>41</v>
      </c>
      <c r="D6279">
        <v>69</v>
      </c>
      <c r="E6279" s="1" t="s">
        <v>65</v>
      </c>
      <c r="F6279" s="1" t="s">
        <v>66</v>
      </c>
      <c r="G6279" s="1" t="s">
        <v>44</v>
      </c>
      <c r="H6279" s="1" t="s">
        <v>67</v>
      </c>
      <c r="I6279" s="1" t="s">
        <v>61</v>
      </c>
      <c r="J6279" s="1" t="s">
        <v>47</v>
      </c>
      <c r="K6279" s="1" t="s">
        <v>48</v>
      </c>
      <c r="L6279" s="1" t="s">
        <v>48</v>
      </c>
      <c r="M6279" s="1" t="s">
        <v>48</v>
      </c>
      <c r="N6279" s="1" t="s">
        <v>48</v>
      </c>
      <c r="O6279" s="1" t="s">
        <v>48</v>
      </c>
      <c r="P6279" s="1" t="s">
        <v>49</v>
      </c>
      <c r="Q6279" s="1" t="s">
        <v>48</v>
      </c>
      <c r="R6279" s="1" t="s">
        <v>48</v>
      </c>
      <c r="S6279" s="1" t="s">
        <v>48</v>
      </c>
      <c r="T6279" s="1" t="s">
        <v>48</v>
      </c>
      <c r="U6279" s="1" t="s">
        <v>48</v>
      </c>
      <c r="V6279" s="1" t="s">
        <v>48</v>
      </c>
      <c r="W6279" s="1" t="s">
        <v>48</v>
      </c>
      <c r="X6279" s="1" t="s">
        <v>62</v>
      </c>
      <c r="AC6279" s="1" t="s">
        <v>5712</v>
      </c>
      <c r="AD6279" s="1" t="s">
        <v>5712</v>
      </c>
      <c r="AK6279" s="1" t="s">
        <v>63</v>
      </c>
      <c r="AN6279" s="1" t="s">
        <v>131</v>
      </c>
      <c r="AO6279" s="1" t="s">
        <v>3050</v>
      </c>
      <c r="AP6279" s="1" t="s">
        <v>81</v>
      </c>
      <c r="AR6279" s="1" t="s">
        <v>82</v>
      </c>
      <c r="AS6279" s="1" t="s">
        <v>3051</v>
      </c>
      <c r="AT6279" s="1" t="s">
        <v>87</v>
      </c>
      <c r="AU6279" s="1" t="s">
        <v>3052</v>
      </c>
      <c r="AV6279" s="1" t="s">
        <v>3053</v>
      </c>
    </row>
    <row r="6280" spans="1:52" x14ac:dyDescent="0.35">
      <c r="A6280" s="1" t="s">
        <v>19500</v>
      </c>
      <c r="B6280" s="1" t="s">
        <v>18287</v>
      </c>
      <c r="C6280" s="1" t="s">
        <v>41</v>
      </c>
      <c r="D6280">
        <v>54</v>
      </c>
      <c r="E6280" s="1" t="s">
        <v>42</v>
      </c>
      <c r="F6280" s="1" t="s">
        <v>43</v>
      </c>
      <c r="G6280" s="1" t="s">
        <v>44</v>
      </c>
      <c r="H6280" s="1" t="s">
        <v>92</v>
      </c>
      <c r="I6280" s="1" t="s">
        <v>90</v>
      </c>
      <c r="J6280" s="1" t="s">
        <v>80</v>
      </c>
      <c r="K6280" s="1" t="s">
        <v>48</v>
      </c>
      <c r="L6280" s="1" t="s">
        <v>48</v>
      </c>
      <c r="M6280" s="1" t="s">
        <v>48</v>
      </c>
      <c r="N6280" s="1" t="s">
        <v>48</v>
      </c>
      <c r="O6280" s="1" t="s">
        <v>48</v>
      </c>
      <c r="P6280" s="1" t="s">
        <v>48</v>
      </c>
      <c r="Q6280" s="1" t="s">
        <v>48</v>
      </c>
      <c r="R6280" s="1" t="s">
        <v>48</v>
      </c>
      <c r="S6280" s="1" t="s">
        <v>48</v>
      </c>
      <c r="T6280" s="1" t="s">
        <v>48</v>
      </c>
      <c r="U6280" s="1" t="s">
        <v>48</v>
      </c>
      <c r="V6280" s="1" t="s">
        <v>48</v>
      </c>
      <c r="W6280" s="1" t="s">
        <v>49</v>
      </c>
      <c r="X6280" s="1" t="s">
        <v>62</v>
      </c>
      <c r="Z6280" s="1" t="s">
        <v>3054</v>
      </c>
      <c r="AA6280" s="1" t="s">
        <v>3054</v>
      </c>
      <c r="AC6280" s="1" t="s">
        <v>103</v>
      </c>
      <c r="AD6280" s="1" t="s">
        <v>5712</v>
      </c>
      <c r="AK6280" s="1" t="s">
        <v>63</v>
      </c>
      <c r="AN6280" s="1" t="s">
        <v>5712</v>
      </c>
      <c r="AP6280" s="1" t="s">
        <v>5712</v>
      </c>
      <c r="AR6280" s="1" t="s">
        <v>5712</v>
      </c>
      <c r="AT6280" s="1" t="s">
        <v>5712</v>
      </c>
      <c r="AV6280" s="1" t="s">
        <v>3055</v>
      </c>
    </row>
    <row r="6281" spans="1:52" x14ac:dyDescent="0.35">
      <c r="A6281" s="1" t="s">
        <v>19501</v>
      </c>
      <c r="B6281" s="1" t="s">
        <v>18287</v>
      </c>
      <c r="C6281" s="1" t="s">
        <v>71</v>
      </c>
      <c r="D6281">
        <v>42</v>
      </c>
      <c r="E6281" s="1" t="s">
        <v>42</v>
      </c>
      <c r="F6281" s="1" t="s">
        <v>107</v>
      </c>
      <c r="G6281" s="1" t="s">
        <v>44</v>
      </c>
      <c r="H6281" s="1" t="s">
        <v>45</v>
      </c>
      <c r="I6281" s="1" t="s">
        <v>99</v>
      </c>
      <c r="J6281" s="1" t="s">
        <v>47</v>
      </c>
      <c r="K6281" s="1" t="s">
        <v>48</v>
      </c>
      <c r="L6281" s="1" t="s">
        <v>48</v>
      </c>
      <c r="M6281" s="1" t="s">
        <v>49</v>
      </c>
      <c r="N6281" s="1" t="s">
        <v>48</v>
      </c>
      <c r="O6281" s="1" t="s">
        <v>48</v>
      </c>
      <c r="P6281" s="1" t="s">
        <v>48</v>
      </c>
      <c r="Q6281" s="1" t="s">
        <v>48</v>
      </c>
      <c r="R6281" s="1" t="s">
        <v>48</v>
      </c>
      <c r="S6281" s="1" t="s">
        <v>48</v>
      </c>
      <c r="T6281" s="1" t="s">
        <v>48</v>
      </c>
      <c r="U6281" s="1" t="s">
        <v>48</v>
      </c>
      <c r="V6281" s="1" t="s">
        <v>48</v>
      </c>
      <c r="W6281" s="1" t="s">
        <v>48</v>
      </c>
      <c r="X6281" s="1" t="s">
        <v>116</v>
      </c>
      <c r="Y6281" s="1" t="s">
        <v>3056</v>
      </c>
      <c r="AC6281" s="1" t="s">
        <v>5712</v>
      </c>
      <c r="AD6281" s="1" t="s">
        <v>5712</v>
      </c>
      <c r="AK6281" s="1" t="s">
        <v>77</v>
      </c>
      <c r="AN6281" s="1" t="s">
        <v>5712</v>
      </c>
      <c r="AP6281" s="1" t="s">
        <v>81</v>
      </c>
      <c r="AR6281" s="1" t="s">
        <v>5712</v>
      </c>
      <c r="AT6281" s="1" t="s">
        <v>87</v>
      </c>
      <c r="AU6281" s="1" t="s">
        <v>3057</v>
      </c>
      <c r="AV6281" s="1" t="s">
        <v>3058</v>
      </c>
    </row>
    <row r="6282" spans="1:52" x14ac:dyDescent="0.35">
      <c r="A6282" s="1" t="s">
        <v>19502</v>
      </c>
      <c r="B6282" s="1" t="s">
        <v>18287</v>
      </c>
      <c r="C6282" s="1" t="s">
        <v>71</v>
      </c>
      <c r="D6282">
        <v>75</v>
      </c>
      <c r="E6282" s="1" t="s">
        <v>65</v>
      </c>
      <c r="F6282" s="1" t="s">
        <v>66</v>
      </c>
      <c r="G6282" s="1" t="s">
        <v>85</v>
      </c>
      <c r="H6282" s="1" t="s">
        <v>67</v>
      </c>
      <c r="I6282" s="1" t="s">
        <v>61</v>
      </c>
      <c r="J6282" s="1" t="s">
        <v>80</v>
      </c>
      <c r="K6282" s="1" t="s">
        <v>48</v>
      </c>
      <c r="L6282" s="1" t="s">
        <v>49</v>
      </c>
      <c r="M6282" s="1" t="s">
        <v>48</v>
      </c>
      <c r="N6282" s="1" t="s">
        <v>48</v>
      </c>
      <c r="O6282" s="1" t="s">
        <v>48</v>
      </c>
      <c r="P6282" s="1" t="s">
        <v>48</v>
      </c>
      <c r="Q6282" s="1" t="s">
        <v>48</v>
      </c>
      <c r="R6282" s="1" t="s">
        <v>48</v>
      </c>
      <c r="S6282" s="1" t="s">
        <v>48</v>
      </c>
      <c r="T6282" s="1" t="s">
        <v>49</v>
      </c>
      <c r="U6282" s="1" t="s">
        <v>48</v>
      </c>
      <c r="V6282" s="1" t="s">
        <v>48</v>
      </c>
      <c r="W6282" s="1" t="s">
        <v>48</v>
      </c>
      <c r="X6282" s="1" t="s">
        <v>62</v>
      </c>
      <c r="Z6282" s="1" t="s">
        <v>3059</v>
      </c>
      <c r="AA6282" s="1" t="s">
        <v>3059</v>
      </c>
      <c r="AC6282" s="1" t="s">
        <v>103</v>
      </c>
      <c r="AD6282" s="1" t="s">
        <v>5712</v>
      </c>
      <c r="AK6282" s="1" t="s">
        <v>77</v>
      </c>
      <c r="AN6282" s="1" t="s">
        <v>5712</v>
      </c>
      <c r="AP6282" s="1" t="s">
        <v>81</v>
      </c>
      <c r="AR6282" s="1" t="s">
        <v>5712</v>
      </c>
      <c r="AT6282" s="1" t="s">
        <v>87</v>
      </c>
      <c r="AU6282" s="1" t="s">
        <v>3060</v>
      </c>
      <c r="AV6282" s="1" t="s">
        <v>3061</v>
      </c>
    </row>
    <row r="6283" spans="1:52" x14ac:dyDescent="0.35">
      <c r="A6283" s="1" t="s">
        <v>19503</v>
      </c>
      <c r="B6283" s="1" t="s">
        <v>18287</v>
      </c>
      <c r="C6283" s="1" t="s">
        <v>71</v>
      </c>
      <c r="D6283">
        <v>33</v>
      </c>
      <c r="E6283" s="1" t="s">
        <v>57</v>
      </c>
      <c r="F6283" s="1" t="s">
        <v>66</v>
      </c>
      <c r="G6283" s="1" t="s">
        <v>98</v>
      </c>
      <c r="H6283" s="1" t="s">
        <v>45</v>
      </c>
      <c r="I6283" s="1" t="s">
        <v>74</v>
      </c>
      <c r="J6283" s="1" t="s">
        <v>47</v>
      </c>
      <c r="K6283" s="1" t="s">
        <v>49</v>
      </c>
      <c r="L6283" s="1" t="s">
        <v>48</v>
      </c>
      <c r="M6283" s="1" t="s">
        <v>48</v>
      </c>
      <c r="N6283" s="1" t="s">
        <v>48</v>
      </c>
      <c r="O6283" s="1" t="s">
        <v>48</v>
      </c>
      <c r="P6283" s="1" t="s">
        <v>48</v>
      </c>
      <c r="Q6283" s="1" t="s">
        <v>48</v>
      </c>
      <c r="R6283" s="1" t="s">
        <v>48</v>
      </c>
      <c r="S6283" s="1" t="s">
        <v>48</v>
      </c>
      <c r="T6283" s="1" t="s">
        <v>49</v>
      </c>
      <c r="U6283" s="1" t="s">
        <v>48</v>
      </c>
      <c r="V6283" s="1" t="s">
        <v>48</v>
      </c>
      <c r="W6283" s="1" t="s">
        <v>48</v>
      </c>
      <c r="X6283" s="1" t="s">
        <v>116</v>
      </c>
      <c r="Y6283" s="1" t="s">
        <v>3062</v>
      </c>
      <c r="AC6283" s="1" t="s">
        <v>5712</v>
      </c>
      <c r="AD6283" s="1" t="s">
        <v>5712</v>
      </c>
      <c r="AK6283" s="1" t="s">
        <v>55</v>
      </c>
      <c r="AN6283" s="1" t="s">
        <v>5712</v>
      </c>
      <c r="AP6283" s="1" t="s">
        <v>5712</v>
      </c>
      <c r="AR6283" s="1" t="s">
        <v>5712</v>
      </c>
      <c r="AT6283" s="1" t="s">
        <v>5712</v>
      </c>
      <c r="AV6283" s="1" t="s">
        <v>3063</v>
      </c>
    </row>
    <row r="6284" spans="1:52" x14ac:dyDescent="0.35">
      <c r="A6284" s="1" t="s">
        <v>19504</v>
      </c>
      <c r="B6284" s="1" t="s">
        <v>18287</v>
      </c>
      <c r="C6284" s="1" t="s">
        <v>41</v>
      </c>
      <c r="D6284">
        <v>29</v>
      </c>
      <c r="E6284" s="1" t="s">
        <v>57</v>
      </c>
      <c r="F6284" s="1" t="s">
        <v>107</v>
      </c>
      <c r="G6284" s="1" t="s">
        <v>73</v>
      </c>
      <c r="H6284" s="1" t="s">
        <v>45</v>
      </c>
      <c r="I6284" s="1" t="s">
        <v>90</v>
      </c>
      <c r="J6284" s="1" t="s">
        <v>80</v>
      </c>
      <c r="K6284" s="1" t="s">
        <v>48</v>
      </c>
      <c r="L6284" s="1" t="s">
        <v>48</v>
      </c>
      <c r="M6284" s="1" t="s">
        <v>48</v>
      </c>
      <c r="N6284" s="1" t="s">
        <v>48</v>
      </c>
      <c r="O6284" s="1" t="s">
        <v>48</v>
      </c>
      <c r="P6284" s="1" t="s">
        <v>48</v>
      </c>
      <c r="Q6284" s="1" t="s">
        <v>48</v>
      </c>
      <c r="R6284" s="1" t="s">
        <v>48</v>
      </c>
      <c r="S6284" s="1" t="s">
        <v>48</v>
      </c>
      <c r="T6284" s="1" t="s">
        <v>48</v>
      </c>
      <c r="U6284" s="1" t="s">
        <v>49</v>
      </c>
      <c r="V6284" s="1" t="s">
        <v>48</v>
      </c>
      <c r="W6284" s="1" t="s">
        <v>48</v>
      </c>
      <c r="X6284" s="1" t="s">
        <v>62</v>
      </c>
      <c r="AC6284" s="1" t="s">
        <v>5712</v>
      </c>
      <c r="AD6284" s="1" t="s">
        <v>5712</v>
      </c>
      <c r="AK6284" s="1" t="s">
        <v>55</v>
      </c>
      <c r="AN6284" s="1" t="s">
        <v>131</v>
      </c>
      <c r="AO6284" s="1" t="s">
        <v>3064</v>
      </c>
      <c r="AP6284" s="1" t="s">
        <v>5712</v>
      </c>
      <c r="AR6284" s="1" t="s">
        <v>82</v>
      </c>
      <c r="AS6284" s="1" t="s">
        <v>3065</v>
      </c>
      <c r="AT6284" s="1" t="s">
        <v>5712</v>
      </c>
      <c r="AV6284" s="1" t="s">
        <v>3066</v>
      </c>
    </row>
    <row r="6285" spans="1:52" x14ac:dyDescent="0.35">
      <c r="A6285" s="1" t="s">
        <v>19505</v>
      </c>
      <c r="B6285" s="1" t="s">
        <v>18287</v>
      </c>
      <c r="C6285" s="1" t="s">
        <v>41</v>
      </c>
      <c r="D6285">
        <v>70</v>
      </c>
      <c r="E6285" s="1" t="s">
        <v>65</v>
      </c>
      <c r="F6285" s="1" t="s">
        <v>43</v>
      </c>
      <c r="G6285" s="1" t="s">
        <v>98</v>
      </c>
      <c r="H6285" s="1" t="s">
        <v>67</v>
      </c>
      <c r="I6285" s="1" t="s">
        <v>90</v>
      </c>
      <c r="J6285" s="1" t="s">
        <v>80</v>
      </c>
      <c r="K6285" s="1" t="s">
        <v>48</v>
      </c>
      <c r="L6285" s="1" t="s">
        <v>48</v>
      </c>
      <c r="M6285" s="1" t="s">
        <v>48</v>
      </c>
      <c r="N6285" s="1" t="s">
        <v>48</v>
      </c>
      <c r="O6285" s="1" t="s">
        <v>48</v>
      </c>
      <c r="P6285" s="1" t="s">
        <v>48</v>
      </c>
      <c r="Q6285" s="1" t="s">
        <v>48</v>
      </c>
      <c r="R6285" s="1" t="s">
        <v>48</v>
      </c>
      <c r="S6285" s="1" t="s">
        <v>48</v>
      </c>
      <c r="T6285" s="1" t="s">
        <v>48</v>
      </c>
      <c r="U6285" s="1" t="s">
        <v>48</v>
      </c>
      <c r="V6285" s="1" t="s">
        <v>48</v>
      </c>
      <c r="W6285" s="1" t="s">
        <v>49</v>
      </c>
      <c r="X6285" s="1" t="s">
        <v>62</v>
      </c>
      <c r="AC6285" s="1" t="s">
        <v>5712</v>
      </c>
      <c r="AD6285" s="1" t="s">
        <v>5712</v>
      </c>
      <c r="AK6285" s="1" t="s">
        <v>63</v>
      </c>
      <c r="AN6285" s="1" t="s">
        <v>5712</v>
      </c>
      <c r="AP6285" s="1" t="s">
        <v>5712</v>
      </c>
      <c r="AR6285" s="1" t="s">
        <v>5712</v>
      </c>
      <c r="AT6285" s="1" t="s">
        <v>5712</v>
      </c>
      <c r="AV6285" s="1" t="s">
        <v>3067</v>
      </c>
    </row>
    <row r="6286" spans="1:52" x14ac:dyDescent="0.35">
      <c r="A6286" s="1" t="s">
        <v>19506</v>
      </c>
      <c r="B6286" s="1" t="s">
        <v>18287</v>
      </c>
      <c r="C6286" s="1" t="s">
        <v>41</v>
      </c>
      <c r="D6286">
        <v>76</v>
      </c>
      <c r="E6286" s="1" t="s">
        <v>65</v>
      </c>
      <c r="F6286" s="1" t="s">
        <v>66</v>
      </c>
      <c r="G6286" s="1" t="s">
        <v>59</v>
      </c>
      <c r="H6286" s="1" t="s">
        <v>67</v>
      </c>
      <c r="I6286" s="1" t="s">
        <v>90</v>
      </c>
      <c r="J6286" s="1" t="s">
        <v>80</v>
      </c>
      <c r="K6286" s="1" t="s">
        <v>48</v>
      </c>
      <c r="L6286" s="1" t="s">
        <v>48</v>
      </c>
      <c r="M6286" s="1" t="s">
        <v>48</v>
      </c>
      <c r="N6286" s="1" t="s">
        <v>48</v>
      </c>
      <c r="O6286" s="1" t="s">
        <v>48</v>
      </c>
      <c r="P6286" s="1" t="s">
        <v>48</v>
      </c>
      <c r="Q6286" s="1" t="s">
        <v>48</v>
      </c>
      <c r="R6286" s="1" t="s">
        <v>48</v>
      </c>
      <c r="S6286" s="1" t="s">
        <v>48</v>
      </c>
      <c r="T6286" s="1" t="s">
        <v>48</v>
      </c>
      <c r="U6286" s="1" t="s">
        <v>48</v>
      </c>
      <c r="V6286" s="1" t="s">
        <v>48</v>
      </c>
      <c r="W6286" s="1" t="s">
        <v>49</v>
      </c>
      <c r="X6286" s="1" t="s">
        <v>75</v>
      </c>
      <c r="Y6286" s="1" t="s">
        <v>3068</v>
      </c>
      <c r="AC6286" s="1" t="s">
        <v>5712</v>
      </c>
      <c r="AD6286" s="1" t="s">
        <v>5712</v>
      </c>
      <c r="AK6286" s="1" t="s">
        <v>63</v>
      </c>
      <c r="AN6286" s="1" t="s">
        <v>5712</v>
      </c>
      <c r="AP6286" s="1" t="s">
        <v>5712</v>
      </c>
      <c r="AR6286" s="1" t="s">
        <v>5712</v>
      </c>
      <c r="AT6286" s="1" t="s">
        <v>5712</v>
      </c>
      <c r="AV6286" s="1" t="s">
        <v>3069</v>
      </c>
    </row>
    <row r="6287" spans="1:52" x14ac:dyDescent="0.35">
      <c r="A6287" s="1" t="s">
        <v>19507</v>
      </c>
      <c r="B6287" s="1" t="s">
        <v>18287</v>
      </c>
      <c r="C6287" s="1" t="s">
        <v>41</v>
      </c>
      <c r="D6287">
        <v>52</v>
      </c>
      <c r="E6287" s="1" t="s">
        <v>42</v>
      </c>
      <c r="F6287" s="1" t="s">
        <v>72</v>
      </c>
      <c r="G6287" s="1" t="s">
        <v>85</v>
      </c>
      <c r="H6287" s="1" t="s">
        <v>45</v>
      </c>
      <c r="I6287" s="1" t="s">
        <v>113</v>
      </c>
      <c r="J6287" s="1" t="s">
        <v>80</v>
      </c>
      <c r="K6287" s="1" t="s">
        <v>48</v>
      </c>
      <c r="L6287" s="1" t="s">
        <v>48</v>
      </c>
      <c r="M6287" s="1" t="s">
        <v>48</v>
      </c>
      <c r="N6287" s="1" t="s">
        <v>48</v>
      </c>
      <c r="O6287" s="1" t="s">
        <v>48</v>
      </c>
      <c r="P6287" s="1" t="s">
        <v>48</v>
      </c>
      <c r="Q6287" s="1" t="s">
        <v>48</v>
      </c>
      <c r="R6287" s="1" t="s">
        <v>48</v>
      </c>
      <c r="S6287" s="1" t="s">
        <v>48</v>
      </c>
      <c r="T6287" s="1" t="s">
        <v>48</v>
      </c>
      <c r="U6287" s="1" t="s">
        <v>49</v>
      </c>
      <c r="V6287" s="1" t="s">
        <v>48</v>
      </c>
      <c r="W6287" s="1" t="s">
        <v>48</v>
      </c>
      <c r="X6287" s="1" t="s">
        <v>51</v>
      </c>
      <c r="Y6287" s="1" t="s">
        <v>3070</v>
      </c>
      <c r="AC6287" s="1" t="s">
        <v>5712</v>
      </c>
      <c r="AD6287" s="1" t="s">
        <v>5712</v>
      </c>
      <c r="AK6287" s="1" t="s">
        <v>63</v>
      </c>
      <c r="AN6287" s="1" t="s">
        <v>131</v>
      </c>
      <c r="AO6287" s="1" t="s">
        <v>3071</v>
      </c>
      <c r="AP6287" s="1" t="s">
        <v>5712</v>
      </c>
      <c r="AR6287" s="1" t="s">
        <v>82</v>
      </c>
      <c r="AS6287" s="1" t="s">
        <v>3072</v>
      </c>
      <c r="AT6287" s="1" t="s">
        <v>5712</v>
      </c>
      <c r="AV6287" s="1" t="s">
        <v>3073</v>
      </c>
    </row>
    <row r="6288" spans="1:52" x14ac:dyDescent="0.35">
      <c r="A6288" s="1" t="s">
        <v>19508</v>
      </c>
      <c r="B6288" s="1" t="s">
        <v>18287</v>
      </c>
      <c r="C6288" s="1" t="s">
        <v>41</v>
      </c>
      <c r="D6288">
        <v>44</v>
      </c>
      <c r="E6288" s="1" t="s">
        <v>42</v>
      </c>
      <c r="F6288" s="1" t="s">
        <v>107</v>
      </c>
      <c r="G6288" s="1" t="s">
        <v>98</v>
      </c>
      <c r="H6288" s="1" t="s">
        <v>45</v>
      </c>
      <c r="I6288" s="1" t="s">
        <v>74</v>
      </c>
      <c r="J6288" s="1" t="s">
        <v>80</v>
      </c>
      <c r="K6288" s="1" t="s">
        <v>48</v>
      </c>
      <c r="L6288" s="1" t="s">
        <v>48</v>
      </c>
      <c r="M6288" s="1" t="s">
        <v>48</v>
      </c>
      <c r="N6288" s="1" t="s">
        <v>48</v>
      </c>
      <c r="O6288" s="1" t="s">
        <v>48</v>
      </c>
      <c r="P6288" s="1" t="s">
        <v>48</v>
      </c>
      <c r="Q6288" s="1" t="s">
        <v>48</v>
      </c>
      <c r="R6288" s="1" t="s">
        <v>48</v>
      </c>
      <c r="S6288" s="1" t="s">
        <v>48</v>
      </c>
      <c r="T6288" s="1" t="s">
        <v>48</v>
      </c>
      <c r="U6288" s="1" t="s">
        <v>48</v>
      </c>
      <c r="V6288" s="1" t="s">
        <v>48</v>
      </c>
      <c r="W6288" s="1" t="s">
        <v>49</v>
      </c>
      <c r="X6288" s="1" t="s">
        <v>116</v>
      </c>
      <c r="Y6288" s="1" t="s">
        <v>3074</v>
      </c>
      <c r="AC6288" s="1" t="s">
        <v>5712</v>
      </c>
      <c r="AD6288" s="1" t="s">
        <v>5712</v>
      </c>
      <c r="AK6288" s="1" t="s">
        <v>63</v>
      </c>
      <c r="AN6288" s="1" t="s">
        <v>5712</v>
      </c>
      <c r="AP6288" s="1" t="s">
        <v>5712</v>
      </c>
      <c r="AR6288" s="1" t="s">
        <v>5712</v>
      </c>
      <c r="AT6288" s="1" t="s">
        <v>5712</v>
      </c>
      <c r="AV6288" s="1" t="s">
        <v>3075</v>
      </c>
    </row>
    <row r="6289" spans="1:53" x14ac:dyDescent="0.35">
      <c r="A6289" s="1" t="s">
        <v>19509</v>
      </c>
      <c r="B6289" s="1" t="s">
        <v>18287</v>
      </c>
      <c r="C6289" s="1" t="s">
        <v>71</v>
      </c>
      <c r="D6289">
        <v>61</v>
      </c>
      <c r="E6289" s="1" t="s">
        <v>65</v>
      </c>
      <c r="F6289" s="1" t="s">
        <v>43</v>
      </c>
      <c r="G6289" s="1" t="s">
        <v>59</v>
      </c>
      <c r="H6289" s="1" t="s">
        <v>79</v>
      </c>
      <c r="I6289" s="1" t="s">
        <v>61</v>
      </c>
      <c r="J6289" s="1" t="s">
        <v>47</v>
      </c>
      <c r="K6289" s="1" t="s">
        <v>48</v>
      </c>
      <c r="L6289" s="1" t="s">
        <v>49</v>
      </c>
      <c r="M6289" s="1" t="s">
        <v>48</v>
      </c>
      <c r="N6289" s="1" t="s">
        <v>48</v>
      </c>
      <c r="O6289" s="1" t="s">
        <v>48</v>
      </c>
      <c r="P6289" s="1" t="s">
        <v>48</v>
      </c>
      <c r="Q6289" s="1" t="s">
        <v>48</v>
      </c>
      <c r="R6289" s="1" t="s">
        <v>48</v>
      </c>
      <c r="S6289" s="1" t="s">
        <v>48</v>
      </c>
      <c r="T6289" s="1" t="s">
        <v>48</v>
      </c>
      <c r="U6289" s="1" t="s">
        <v>48</v>
      </c>
      <c r="V6289" s="1" t="s">
        <v>48</v>
      </c>
      <c r="W6289" s="1" t="s">
        <v>48</v>
      </c>
      <c r="X6289" s="1" t="s">
        <v>62</v>
      </c>
      <c r="AC6289" s="1" t="s">
        <v>5712</v>
      </c>
      <c r="AD6289" s="1" t="s">
        <v>5712</v>
      </c>
      <c r="AK6289" s="1" t="s">
        <v>63</v>
      </c>
      <c r="AN6289" s="1" t="s">
        <v>5712</v>
      </c>
      <c r="AP6289" s="1" t="s">
        <v>5712</v>
      </c>
      <c r="AR6289" s="1" t="s">
        <v>5712</v>
      </c>
      <c r="AT6289" s="1" t="s">
        <v>5712</v>
      </c>
      <c r="AV6289" s="1" t="s">
        <v>3076</v>
      </c>
    </row>
    <row r="6290" spans="1:53" x14ac:dyDescent="0.35">
      <c r="A6290" s="1" t="s">
        <v>19510</v>
      </c>
      <c r="B6290" s="1" t="s">
        <v>18287</v>
      </c>
      <c r="C6290" s="1" t="s">
        <v>41</v>
      </c>
      <c r="D6290">
        <v>64</v>
      </c>
      <c r="E6290" s="1" t="s">
        <v>65</v>
      </c>
      <c r="F6290" s="1" t="s">
        <v>43</v>
      </c>
      <c r="G6290" s="1" t="s">
        <v>73</v>
      </c>
      <c r="H6290" s="1" t="s">
        <v>67</v>
      </c>
      <c r="I6290" s="1" t="s">
        <v>90</v>
      </c>
      <c r="J6290" s="1" t="s">
        <v>47</v>
      </c>
      <c r="K6290" s="1" t="s">
        <v>48</v>
      </c>
      <c r="L6290" s="1" t="s">
        <v>48</v>
      </c>
      <c r="M6290" s="1" t="s">
        <v>48</v>
      </c>
      <c r="N6290" s="1" t="s">
        <v>48</v>
      </c>
      <c r="O6290" s="1" t="s">
        <v>48</v>
      </c>
      <c r="P6290" s="1" t="s">
        <v>48</v>
      </c>
      <c r="Q6290" s="1" t="s">
        <v>49</v>
      </c>
      <c r="R6290" s="1" t="s">
        <v>48</v>
      </c>
      <c r="S6290" s="1" t="s">
        <v>48</v>
      </c>
      <c r="T6290" s="1" t="s">
        <v>48</v>
      </c>
      <c r="U6290" s="1" t="s">
        <v>48</v>
      </c>
      <c r="V6290" s="1" t="s">
        <v>48</v>
      </c>
      <c r="W6290" s="1" t="s">
        <v>48</v>
      </c>
      <c r="X6290" s="1" t="s">
        <v>62</v>
      </c>
      <c r="AC6290" s="1" t="s">
        <v>5712</v>
      </c>
      <c r="AD6290" s="1" t="s">
        <v>5712</v>
      </c>
      <c r="AK6290" s="1" t="s">
        <v>77</v>
      </c>
      <c r="AN6290" s="1" t="s">
        <v>81</v>
      </c>
      <c r="AP6290" s="1" t="s">
        <v>5712</v>
      </c>
      <c r="AR6290" s="1" t="s">
        <v>5712</v>
      </c>
      <c r="AT6290" s="1" t="s">
        <v>82</v>
      </c>
      <c r="AU6290" s="1" t="s">
        <v>3077</v>
      </c>
      <c r="AV6290" s="1" t="s">
        <v>3078</v>
      </c>
    </row>
    <row r="6291" spans="1:53" x14ac:dyDescent="0.35">
      <c r="A6291" s="1" t="s">
        <v>19511</v>
      </c>
      <c r="B6291" s="1" t="s">
        <v>18287</v>
      </c>
      <c r="C6291" s="1" t="s">
        <v>71</v>
      </c>
      <c r="D6291">
        <v>78</v>
      </c>
      <c r="E6291" s="1" t="s">
        <v>65</v>
      </c>
      <c r="F6291" s="1" t="s">
        <v>43</v>
      </c>
      <c r="G6291" s="1" t="s">
        <v>85</v>
      </c>
      <c r="H6291" s="1" t="s">
        <v>67</v>
      </c>
      <c r="I6291" s="1" t="s">
        <v>68</v>
      </c>
      <c r="J6291" s="1" t="s">
        <v>47</v>
      </c>
      <c r="K6291" s="1" t="s">
        <v>48</v>
      </c>
      <c r="L6291" s="1" t="s">
        <v>48</v>
      </c>
      <c r="M6291" s="1" t="s">
        <v>48</v>
      </c>
      <c r="N6291" s="1" t="s">
        <v>48</v>
      </c>
      <c r="O6291" s="1" t="s">
        <v>48</v>
      </c>
      <c r="P6291" s="1" t="s">
        <v>49</v>
      </c>
      <c r="Q6291" s="1" t="s">
        <v>48</v>
      </c>
      <c r="R6291" s="1" t="s">
        <v>48</v>
      </c>
      <c r="S6291" s="1" t="s">
        <v>48</v>
      </c>
      <c r="T6291" s="1" t="s">
        <v>48</v>
      </c>
      <c r="U6291" s="1" t="s">
        <v>48</v>
      </c>
      <c r="V6291" s="1" t="s">
        <v>48</v>
      </c>
      <c r="W6291" s="1" t="s">
        <v>48</v>
      </c>
      <c r="X6291" s="1" t="s">
        <v>116</v>
      </c>
      <c r="Y6291" s="1" t="s">
        <v>3079</v>
      </c>
      <c r="AC6291" s="1" t="s">
        <v>5712</v>
      </c>
      <c r="AD6291" s="1" t="s">
        <v>5712</v>
      </c>
      <c r="AK6291" s="1" t="s">
        <v>101</v>
      </c>
      <c r="AN6291" s="1" t="s">
        <v>5712</v>
      </c>
      <c r="AP6291" s="1" t="s">
        <v>5712</v>
      </c>
      <c r="AR6291" s="1" t="s">
        <v>5712</v>
      </c>
      <c r="AT6291" s="1" t="s">
        <v>5712</v>
      </c>
      <c r="AV6291" s="1" t="s">
        <v>3080</v>
      </c>
    </row>
    <row r="6292" spans="1:53" x14ac:dyDescent="0.35">
      <c r="A6292" s="1" t="s">
        <v>19512</v>
      </c>
      <c r="B6292" s="1" t="s">
        <v>18287</v>
      </c>
      <c r="C6292" s="1" t="s">
        <v>71</v>
      </c>
      <c r="D6292">
        <v>50</v>
      </c>
      <c r="E6292" s="1" t="s">
        <v>42</v>
      </c>
      <c r="F6292" s="1" t="s">
        <v>72</v>
      </c>
      <c r="G6292" s="1" t="s">
        <v>73</v>
      </c>
      <c r="H6292" s="1" t="s">
        <v>386</v>
      </c>
      <c r="I6292" s="1" t="s">
        <v>74</v>
      </c>
      <c r="J6292" s="1" t="s">
        <v>80</v>
      </c>
      <c r="K6292" s="1" t="s">
        <v>48</v>
      </c>
      <c r="L6292" s="1" t="s">
        <v>48</v>
      </c>
      <c r="M6292" s="1" t="s">
        <v>48</v>
      </c>
      <c r="N6292" s="1" t="s">
        <v>48</v>
      </c>
      <c r="O6292" s="1" t="s">
        <v>48</v>
      </c>
      <c r="P6292" s="1" t="s">
        <v>48</v>
      </c>
      <c r="Q6292" s="1" t="s">
        <v>48</v>
      </c>
      <c r="R6292" s="1" t="s">
        <v>48</v>
      </c>
      <c r="S6292" s="1" t="s">
        <v>48</v>
      </c>
      <c r="T6292" s="1" t="s">
        <v>48</v>
      </c>
      <c r="U6292" s="1" t="s">
        <v>48</v>
      </c>
      <c r="V6292" s="1" t="s">
        <v>48</v>
      </c>
      <c r="W6292" s="1" t="s">
        <v>49</v>
      </c>
      <c r="X6292" s="1" t="s">
        <v>62</v>
      </c>
      <c r="Z6292" s="1" t="s">
        <v>3081</v>
      </c>
      <c r="AA6292" s="1" t="s">
        <v>3081</v>
      </c>
      <c r="AC6292" s="1" t="s">
        <v>129</v>
      </c>
      <c r="AD6292" s="1" t="s">
        <v>5712</v>
      </c>
      <c r="AK6292" s="1" t="s">
        <v>55</v>
      </c>
      <c r="AN6292" s="1" t="s">
        <v>5712</v>
      </c>
      <c r="AP6292" s="1" t="s">
        <v>5712</v>
      </c>
      <c r="AR6292" s="1" t="s">
        <v>5712</v>
      </c>
      <c r="AT6292" s="1" t="s">
        <v>5712</v>
      </c>
      <c r="AV6292" s="1" t="s">
        <v>3082</v>
      </c>
    </row>
    <row r="6293" spans="1:53" x14ac:dyDescent="0.35">
      <c r="A6293" s="1" t="s">
        <v>19513</v>
      </c>
      <c r="B6293" s="1" t="s">
        <v>18287</v>
      </c>
      <c r="C6293" s="1" t="s">
        <v>41</v>
      </c>
      <c r="D6293">
        <v>28</v>
      </c>
      <c r="E6293" s="1" t="s">
        <v>57</v>
      </c>
      <c r="F6293" s="1" t="s">
        <v>58</v>
      </c>
      <c r="G6293" s="1" t="s">
        <v>98</v>
      </c>
      <c r="H6293" s="1" t="s">
        <v>45</v>
      </c>
      <c r="I6293" s="1" t="s">
        <v>74</v>
      </c>
      <c r="J6293" s="1" t="s">
        <v>80</v>
      </c>
      <c r="K6293" s="1" t="s">
        <v>48</v>
      </c>
      <c r="L6293" s="1" t="s">
        <v>48</v>
      </c>
      <c r="M6293" s="1" t="s">
        <v>48</v>
      </c>
      <c r="N6293" s="1" t="s">
        <v>48</v>
      </c>
      <c r="O6293" s="1" t="s">
        <v>48</v>
      </c>
      <c r="P6293" s="1" t="s">
        <v>48</v>
      </c>
      <c r="Q6293" s="1" t="s">
        <v>48</v>
      </c>
      <c r="R6293" s="1" t="s">
        <v>48</v>
      </c>
      <c r="S6293" s="1" t="s">
        <v>48</v>
      </c>
      <c r="T6293" s="1" t="s">
        <v>49</v>
      </c>
      <c r="U6293" s="1" t="s">
        <v>48</v>
      </c>
      <c r="V6293" s="1" t="s">
        <v>48</v>
      </c>
      <c r="W6293" s="1" t="s">
        <v>48</v>
      </c>
      <c r="X6293" s="1" t="s">
        <v>116</v>
      </c>
      <c r="Y6293" s="1" t="s">
        <v>3083</v>
      </c>
      <c r="AC6293" s="1" t="s">
        <v>5712</v>
      </c>
      <c r="AD6293" s="1" t="s">
        <v>5712</v>
      </c>
      <c r="AK6293" s="1" t="s">
        <v>77</v>
      </c>
      <c r="AN6293" s="1" t="s">
        <v>5712</v>
      </c>
      <c r="AP6293" s="1" t="s">
        <v>5712</v>
      </c>
      <c r="AR6293" s="1" t="s">
        <v>5712</v>
      </c>
      <c r="AT6293" s="1" t="s">
        <v>5712</v>
      </c>
      <c r="AV6293" s="1" t="s">
        <v>3084</v>
      </c>
    </row>
    <row r="6294" spans="1:53" x14ac:dyDescent="0.35">
      <c r="A6294" s="1" t="s">
        <v>19514</v>
      </c>
      <c r="B6294" s="1" t="s">
        <v>18287</v>
      </c>
      <c r="C6294" s="1" t="s">
        <v>41</v>
      </c>
      <c r="D6294">
        <v>35</v>
      </c>
      <c r="E6294" s="1" t="s">
        <v>42</v>
      </c>
      <c r="F6294" s="1" t="s">
        <v>107</v>
      </c>
      <c r="G6294" s="1" t="s">
        <v>59</v>
      </c>
      <c r="H6294" s="1" t="s">
        <v>109</v>
      </c>
      <c r="I6294" s="1" t="s">
        <v>110</v>
      </c>
      <c r="J6294" s="1" t="s">
        <v>80</v>
      </c>
      <c r="K6294" s="1" t="s">
        <v>48</v>
      </c>
      <c r="L6294" s="1" t="s">
        <v>48</v>
      </c>
      <c r="M6294" s="1" t="s">
        <v>48</v>
      </c>
      <c r="N6294" s="1" t="s">
        <v>48</v>
      </c>
      <c r="O6294" s="1" t="s">
        <v>48</v>
      </c>
      <c r="P6294" s="1" t="s">
        <v>48</v>
      </c>
      <c r="Q6294" s="1" t="s">
        <v>48</v>
      </c>
      <c r="R6294" s="1" t="s">
        <v>48</v>
      </c>
      <c r="S6294" s="1" t="s">
        <v>48</v>
      </c>
      <c r="T6294" s="1" t="s">
        <v>48</v>
      </c>
      <c r="U6294" s="1" t="s">
        <v>48</v>
      </c>
      <c r="V6294" s="1" t="s">
        <v>48</v>
      </c>
      <c r="W6294" s="1" t="s">
        <v>49</v>
      </c>
      <c r="X6294" s="1" t="s">
        <v>62</v>
      </c>
      <c r="AC6294" s="1" t="s">
        <v>5712</v>
      </c>
      <c r="AD6294" s="1" t="s">
        <v>5712</v>
      </c>
      <c r="AK6294" s="1" t="s">
        <v>63</v>
      </c>
      <c r="AN6294" s="1" t="s">
        <v>5712</v>
      </c>
      <c r="AP6294" s="1" t="s">
        <v>5712</v>
      </c>
      <c r="AR6294" s="1" t="s">
        <v>5712</v>
      </c>
      <c r="AT6294" s="1" t="s">
        <v>5712</v>
      </c>
      <c r="AV6294" s="1" t="s">
        <v>3085</v>
      </c>
    </row>
    <row r="6295" spans="1:53" x14ac:dyDescent="0.35">
      <c r="A6295" s="1" t="s">
        <v>19515</v>
      </c>
      <c r="B6295" s="1" t="s">
        <v>18287</v>
      </c>
      <c r="C6295" s="1" t="s">
        <v>71</v>
      </c>
      <c r="D6295">
        <v>52</v>
      </c>
      <c r="E6295" s="1" t="s">
        <v>42</v>
      </c>
      <c r="F6295" s="1" t="s">
        <v>72</v>
      </c>
      <c r="G6295" s="1" t="s">
        <v>59</v>
      </c>
      <c r="H6295" s="1" t="s">
        <v>45</v>
      </c>
      <c r="I6295" s="1" t="s">
        <v>74</v>
      </c>
      <c r="J6295" s="1" t="s">
        <v>47</v>
      </c>
      <c r="K6295" s="1" t="s">
        <v>48</v>
      </c>
      <c r="L6295" s="1" t="s">
        <v>48</v>
      </c>
      <c r="M6295" s="1" t="s">
        <v>49</v>
      </c>
      <c r="N6295" s="1" t="s">
        <v>48</v>
      </c>
      <c r="O6295" s="1" t="s">
        <v>48</v>
      </c>
      <c r="P6295" s="1" t="s">
        <v>48</v>
      </c>
      <c r="Q6295" s="1" t="s">
        <v>48</v>
      </c>
      <c r="R6295" s="1" t="s">
        <v>48</v>
      </c>
      <c r="S6295" s="1" t="s">
        <v>48</v>
      </c>
      <c r="T6295" s="1" t="s">
        <v>48</v>
      </c>
      <c r="U6295" s="1" t="s">
        <v>48</v>
      </c>
      <c r="V6295" s="1" t="s">
        <v>48</v>
      </c>
      <c r="W6295" s="1" t="s">
        <v>48</v>
      </c>
      <c r="X6295" s="1" t="s">
        <v>62</v>
      </c>
      <c r="AC6295" s="1" t="s">
        <v>5712</v>
      </c>
      <c r="AD6295" s="1" t="s">
        <v>5712</v>
      </c>
      <c r="AK6295" s="1" t="s">
        <v>55</v>
      </c>
      <c r="AN6295" s="1" t="s">
        <v>81</v>
      </c>
      <c r="AP6295" s="1" t="s">
        <v>81</v>
      </c>
      <c r="AR6295" s="1" t="s">
        <v>5712</v>
      </c>
      <c r="AT6295" s="1" t="s">
        <v>82</v>
      </c>
      <c r="AU6295" s="1" t="s">
        <v>3086</v>
      </c>
      <c r="AV6295" s="1" t="s">
        <v>3087</v>
      </c>
    </row>
    <row r="6296" spans="1:53" x14ac:dyDescent="0.35">
      <c r="A6296" s="1" t="s">
        <v>19516</v>
      </c>
      <c r="B6296" s="1" t="s">
        <v>18287</v>
      </c>
      <c r="C6296" s="1" t="s">
        <v>41</v>
      </c>
      <c r="D6296">
        <v>49</v>
      </c>
      <c r="E6296" s="1" t="s">
        <v>42</v>
      </c>
      <c r="F6296" s="1" t="s">
        <v>107</v>
      </c>
      <c r="G6296" s="1" t="s">
        <v>85</v>
      </c>
      <c r="H6296" s="1" t="s">
        <v>45</v>
      </c>
      <c r="I6296" s="1" t="s">
        <v>61</v>
      </c>
      <c r="J6296" s="1" t="s">
        <v>80</v>
      </c>
      <c r="K6296" s="1" t="s">
        <v>48</v>
      </c>
      <c r="L6296" s="1" t="s">
        <v>48</v>
      </c>
      <c r="M6296" s="1" t="s">
        <v>48</v>
      </c>
      <c r="N6296" s="1" t="s">
        <v>48</v>
      </c>
      <c r="O6296" s="1" t="s">
        <v>48</v>
      </c>
      <c r="P6296" s="1" t="s">
        <v>48</v>
      </c>
      <c r="Q6296" s="1" t="s">
        <v>48</v>
      </c>
      <c r="R6296" s="1" t="s">
        <v>48</v>
      </c>
      <c r="S6296" s="1" t="s">
        <v>48</v>
      </c>
      <c r="T6296" s="1" t="s">
        <v>48</v>
      </c>
      <c r="U6296" s="1" t="s">
        <v>48</v>
      </c>
      <c r="V6296" s="1" t="s">
        <v>48</v>
      </c>
      <c r="W6296" s="1" t="s">
        <v>49</v>
      </c>
      <c r="X6296" s="1" t="s">
        <v>62</v>
      </c>
      <c r="AC6296" s="1" t="s">
        <v>5712</v>
      </c>
      <c r="AD6296" s="1" t="s">
        <v>5712</v>
      </c>
      <c r="AK6296" s="1" t="s">
        <v>63</v>
      </c>
      <c r="AN6296" s="1" t="s">
        <v>5712</v>
      </c>
      <c r="AP6296" s="1" t="s">
        <v>5712</v>
      </c>
      <c r="AR6296" s="1" t="s">
        <v>5712</v>
      </c>
      <c r="AT6296" s="1" t="s">
        <v>5712</v>
      </c>
      <c r="AV6296" s="1" t="s">
        <v>3088</v>
      </c>
    </row>
    <row r="6297" spans="1:53" x14ac:dyDescent="0.35">
      <c r="A6297" s="1" t="s">
        <v>19517</v>
      </c>
      <c r="B6297" s="1" t="s">
        <v>18287</v>
      </c>
      <c r="C6297" s="1" t="s">
        <v>41</v>
      </c>
      <c r="D6297">
        <v>45</v>
      </c>
      <c r="E6297" s="1" t="s">
        <v>42</v>
      </c>
      <c r="F6297" s="1" t="s">
        <v>107</v>
      </c>
      <c r="G6297" s="1" t="s">
        <v>98</v>
      </c>
      <c r="H6297" s="1" t="s">
        <v>144</v>
      </c>
      <c r="I6297" s="1" t="s">
        <v>61</v>
      </c>
      <c r="J6297" s="1" t="s">
        <v>47</v>
      </c>
      <c r="K6297" s="1" t="s">
        <v>48</v>
      </c>
      <c r="L6297" s="1" t="s">
        <v>48</v>
      </c>
      <c r="M6297" s="1" t="s">
        <v>48</v>
      </c>
      <c r="N6297" s="1" t="s">
        <v>48</v>
      </c>
      <c r="O6297" s="1" t="s">
        <v>48</v>
      </c>
      <c r="P6297" s="1" t="s">
        <v>48</v>
      </c>
      <c r="Q6297" s="1" t="s">
        <v>48</v>
      </c>
      <c r="R6297" s="1" t="s">
        <v>49</v>
      </c>
      <c r="S6297" s="1" t="s">
        <v>48</v>
      </c>
      <c r="T6297" s="1" t="s">
        <v>48</v>
      </c>
      <c r="U6297" s="1" t="s">
        <v>48</v>
      </c>
      <c r="V6297" s="1" t="s">
        <v>48</v>
      </c>
      <c r="W6297" s="1" t="s">
        <v>48</v>
      </c>
      <c r="X6297" s="1" t="s">
        <v>62</v>
      </c>
      <c r="Z6297" s="1" t="s">
        <v>3089</v>
      </c>
      <c r="AA6297" s="1" t="s">
        <v>3089</v>
      </c>
      <c r="AC6297" s="1" t="s">
        <v>120</v>
      </c>
      <c r="AD6297" s="1" t="s">
        <v>5712</v>
      </c>
      <c r="AK6297" s="1" t="s">
        <v>77</v>
      </c>
      <c r="AN6297" s="1" t="s">
        <v>5712</v>
      </c>
      <c r="AP6297" s="1" t="s">
        <v>5712</v>
      </c>
      <c r="AR6297" s="1" t="s">
        <v>5712</v>
      </c>
      <c r="AT6297" s="1" t="s">
        <v>5712</v>
      </c>
      <c r="AV6297" s="1" t="s">
        <v>3090</v>
      </c>
      <c r="AW6297" s="1" t="s">
        <v>1080</v>
      </c>
      <c r="AX6297" s="1" t="s">
        <v>1080</v>
      </c>
      <c r="AY6297" s="1" t="s">
        <v>3091</v>
      </c>
      <c r="AZ6297" s="1" t="s">
        <v>3092</v>
      </c>
      <c r="BA6297" s="1" t="s">
        <v>3093</v>
      </c>
    </row>
    <row r="6298" spans="1:53" x14ac:dyDescent="0.35">
      <c r="A6298" s="1" t="s">
        <v>19518</v>
      </c>
      <c r="B6298" s="1" t="s">
        <v>18287</v>
      </c>
      <c r="C6298" s="1" t="s">
        <v>41</v>
      </c>
      <c r="D6298">
        <v>83</v>
      </c>
      <c r="E6298" s="1" t="s">
        <v>65</v>
      </c>
      <c r="F6298" s="1" t="s">
        <v>66</v>
      </c>
      <c r="G6298" s="1" t="s">
        <v>44</v>
      </c>
      <c r="H6298" s="1" t="s">
        <v>67</v>
      </c>
      <c r="I6298" s="1" t="s">
        <v>90</v>
      </c>
      <c r="J6298" s="1" t="s">
        <v>80</v>
      </c>
      <c r="K6298" s="1" t="s">
        <v>48</v>
      </c>
      <c r="L6298" s="1" t="s">
        <v>48</v>
      </c>
      <c r="M6298" s="1" t="s">
        <v>48</v>
      </c>
      <c r="N6298" s="1" t="s">
        <v>48</v>
      </c>
      <c r="O6298" s="1" t="s">
        <v>48</v>
      </c>
      <c r="P6298" s="1" t="s">
        <v>48</v>
      </c>
      <c r="Q6298" s="1" t="s">
        <v>48</v>
      </c>
      <c r="R6298" s="1" t="s">
        <v>48</v>
      </c>
      <c r="S6298" s="1" t="s">
        <v>48</v>
      </c>
      <c r="T6298" s="1" t="s">
        <v>48</v>
      </c>
      <c r="U6298" s="1" t="s">
        <v>48</v>
      </c>
      <c r="V6298" s="1" t="s">
        <v>49</v>
      </c>
      <c r="W6298" s="1" t="s">
        <v>48</v>
      </c>
      <c r="X6298" s="1" t="s">
        <v>116</v>
      </c>
      <c r="Y6298" s="1" t="s">
        <v>3094</v>
      </c>
      <c r="AC6298" s="1" t="s">
        <v>5712</v>
      </c>
      <c r="AD6298" s="1" t="s">
        <v>5712</v>
      </c>
      <c r="AK6298" s="1" t="s">
        <v>77</v>
      </c>
      <c r="AN6298" s="1" t="s">
        <v>5712</v>
      </c>
      <c r="AP6298" s="1" t="s">
        <v>5712</v>
      </c>
      <c r="AR6298" s="1" t="s">
        <v>5712</v>
      </c>
      <c r="AT6298" s="1" t="s">
        <v>5712</v>
      </c>
      <c r="AV6298" s="1" t="s">
        <v>3095</v>
      </c>
    </row>
    <row r="6299" spans="1:53" x14ac:dyDescent="0.35">
      <c r="A6299" s="1" t="s">
        <v>19519</v>
      </c>
      <c r="B6299" s="1" t="s">
        <v>18287</v>
      </c>
      <c r="C6299" s="1" t="s">
        <v>71</v>
      </c>
      <c r="D6299">
        <v>62</v>
      </c>
      <c r="E6299" s="1" t="s">
        <v>65</v>
      </c>
      <c r="F6299" s="1" t="s">
        <v>72</v>
      </c>
      <c r="G6299" s="1" t="s">
        <v>98</v>
      </c>
      <c r="H6299" s="1" t="s">
        <v>45</v>
      </c>
      <c r="I6299" s="1" t="s">
        <v>90</v>
      </c>
      <c r="J6299" s="1" t="s">
        <v>80</v>
      </c>
      <c r="K6299" s="1" t="s">
        <v>48</v>
      </c>
      <c r="L6299" s="1" t="s">
        <v>48</v>
      </c>
      <c r="M6299" s="1" t="s">
        <v>48</v>
      </c>
      <c r="N6299" s="1" t="s">
        <v>48</v>
      </c>
      <c r="O6299" s="1" t="s">
        <v>48</v>
      </c>
      <c r="P6299" s="1" t="s">
        <v>48</v>
      </c>
      <c r="Q6299" s="1" t="s">
        <v>48</v>
      </c>
      <c r="R6299" s="1" t="s">
        <v>48</v>
      </c>
      <c r="S6299" s="1" t="s">
        <v>48</v>
      </c>
      <c r="T6299" s="1" t="s">
        <v>48</v>
      </c>
      <c r="U6299" s="1" t="s">
        <v>48</v>
      </c>
      <c r="V6299" s="1" t="s">
        <v>49</v>
      </c>
      <c r="W6299" s="1" t="s">
        <v>48</v>
      </c>
      <c r="X6299" s="1" t="s">
        <v>51</v>
      </c>
      <c r="Y6299" s="1" t="s">
        <v>3096</v>
      </c>
      <c r="AC6299" s="1" t="s">
        <v>5712</v>
      </c>
      <c r="AD6299" s="1" t="s">
        <v>5712</v>
      </c>
      <c r="AK6299" s="1" t="s">
        <v>63</v>
      </c>
      <c r="AN6299" s="1" t="s">
        <v>5712</v>
      </c>
      <c r="AP6299" s="1" t="s">
        <v>5712</v>
      </c>
      <c r="AR6299" s="1" t="s">
        <v>5712</v>
      </c>
      <c r="AT6299" s="1" t="s">
        <v>5712</v>
      </c>
      <c r="AV6299" s="1" t="s">
        <v>3097</v>
      </c>
    </row>
    <row r="6300" spans="1:53" x14ac:dyDescent="0.35">
      <c r="A6300" s="1" t="s">
        <v>19520</v>
      </c>
      <c r="B6300" s="1" t="s">
        <v>18287</v>
      </c>
      <c r="C6300" s="1" t="s">
        <v>41</v>
      </c>
      <c r="D6300">
        <v>43</v>
      </c>
      <c r="E6300" s="1" t="s">
        <v>42</v>
      </c>
      <c r="F6300" s="1" t="s">
        <v>43</v>
      </c>
      <c r="G6300" s="1" t="s">
        <v>98</v>
      </c>
      <c r="H6300" s="1" t="s">
        <v>92</v>
      </c>
      <c r="I6300" s="1" t="s">
        <v>61</v>
      </c>
      <c r="J6300" s="1" t="s">
        <v>47</v>
      </c>
      <c r="K6300" s="1" t="s">
        <v>48</v>
      </c>
      <c r="L6300" s="1" t="s">
        <v>49</v>
      </c>
      <c r="M6300" s="1" t="s">
        <v>48</v>
      </c>
      <c r="N6300" s="1" t="s">
        <v>48</v>
      </c>
      <c r="O6300" s="1" t="s">
        <v>48</v>
      </c>
      <c r="P6300" s="1" t="s">
        <v>48</v>
      </c>
      <c r="Q6300" s="1" t="s">
        <v>48</v>
      </c>
      <c r="R6300" s="1" t="s">
        <v>48</v>
      </c>
      <c r="S6300" s="1" t="s">
        <v>48</v>
      </c>
      <c r="T6300" s="1" t="s">
        <v>48</v>
      </c>
      <c r="U6300" s="1" t="s">
        <v>48</v>
      </c>
      <c r="V6300" s="1" t="s">
        <v>48</v>
      </c>
      <c r="W6300" s="1" t="s">
        <v>48</v>
      </c>
      <c r="X6300" s="1" t="s">
        <v>62</v>
      </c>
      <c r="AC6300" s="1" t="s">
        <v>5712</v>
      </c>
      <c r="AD6300" s="1" t="s">
        <v>5712</v>
      </c>
      <c r="AK6300" s="1" t="s">
        <v>55</v>
      </c>
      <c r="AN6300" s="1" t="s">
        <v>5712</v>
      </c>
      <c r="AP6300" s="1" t="s">
        <v>5712</v>
      </c>
      <c r="AR6300" s="1" t="s">
        <v>5712</v>
      </c>
      <c r="AT6300" s="1" t="s">
        <v>5712</v>
      </c>
      <c r="AV6300" s="1" t="s">
        <v>3098</v>
      </c>
    </row>
    <row r="6301" spans="1:53" x14ac:dyDescent="0.35">
      <c r="A6301" s="1" t="s">
        <v>19521</v>
      </c>
      <c r="B6301" s="1" t="s">
        <v>18287</v>
      </c>
      <c r="C6301" s="1" t="s">
        <v>41</v>
      </c>
      <c r="D6301">
        <v>58</v>
      </c>
      <c r="E6301" s="1" t="s">
        <v>65</v>
      </c>
      <c r="F6301" s="1" t="s">
        <v>43</v>
      </c>
      <c r="G6301" s="1" t="s">
        <v>85</v>
      </c>
      <c r="H6301" s="1" t="s">
        <v>112</v>
      </c>
      <c r="I6301" s="1" t="s">
        <v>90</v>
      </c>
      <c r="J6301" s="1" t="s">
        <v>80</v>
      </c>
      <c r="K6301" s="1" t="s">
        <v>48</v>
      </c>
      <c r="L6301" s="1" t="s">
        <v>48</v>
      </c>
      <c r="M6301" s="1" t="s">
        <v>48</v>
      </c>
      <c r="N6301" s="1" t="s">
        <v>48</v>
      </c>
      <c r="O6301" s="1" t="s">
        <v>48</v>
      </c>
      <c r="P6301" s="1" t="s">
        <v>48</v>
      </c>
      <c r="Q6301" s="1" t="s">
        <v>48</v>
      </c>
      <c r="R6301" s="1" t="s">
        <v>48</v>
      </c>
      <c r="S6301" s="1" t="s">
        <v>48</v>
      </c>
      <c r="T6301" s="1" t="s">
        <v>48</v>
      </c>
      <c r="U6301" s="1" t="s">
        <v>48</v>
      </c>
      <c r="V6301" s="1" t="s">
        <v>48</v>
      </c>
      <c r="W6301" s="1" t="s">
        <v>49</v>
      </c>
      <c r="X6301" s="1" t="s">
        <v>62</v>
      </c>
      <c r="AC6301" s="1" t="s">
        <v>5712</v>
      </c>
      <c r="AD6301" s="1" t="s">
        <v>5712</v>
      </c>
      <c r="AK6301" s="1" t="s">
        <v>55</v>
      </c>
      <c r="AN6301" s="1" t="s">
        <v>5712</v>
      </c>
      <c r="AP6301" s="1" t="s">
        <v>5712</v>
      </c>
      <c r="AR6301" s="1" t="s">
        <v>5712</v>
      </c>
      <c r="AT6301" s="1" t="s">
        <v>5712</v>
      </c>
      <c r="AV6301" s="1" t="s">
        <v>3099</v>
      </c>
    </row>
    <row r="6302" spans="1:53" x14ac:dyDescent="0.35">
      <c r="A6302" s="1" t="s">
        <v>19522</v>
      </c>
      <c r="B6302" s="1" t="s">
        <v>18287</v>
      </c>
      <c r="C6302" s="1" t="s">
        <v>71</v>
      </c>
      <c r="D6302">
        <v>80</v>
      </c>
      <c r="E6302" s="1" t="s">
        <v>65</v>
      </c>
      <c r="F6302" s="1" t="s">
        <v>66</v>
      </c>
      <c r="G6302" s="1" t="s">
        <v>44</v>
      </c>
      <c r="H6302" s="1" t="s">
        <v>67</v>
      </c>
      <c r="I6302" s="1" t="s">
        <v>68</v>
      </c>
      <c r="J6302" s="1" t="s">
        <v>80</v>
      </c>
      <c r="K6302" s="1" t="s">
        <v>48</v>
      </c>
      <c r="L6302" s="1" t="s">
        <v>48</v>
      </c>
      <c r="M6302" s="1" t="s">
        <v>48</v>
      </c>
      <c r="N6302" s="1" t="s">
        <v>48</v>
      </c>
      <c r="O6302" s="1" t="s">
        <v>48</v>
      </c>
      <c r="P6302" s="1" t="s">
        <v>49</v>
      </c>
      <c r="Q6302" s="1" t="s">
        <v>48</v>
      </c>
      <c r="R6302" s="1" t="s">
        <v>48</v>
      </c>
      <c r="S6302" s="1" t="s">
        <v>48</v>
      </c>
      <c r="T6302" s="1" t="s">
        <v>48</v>
      </c>
      <c r="U6302" s="1" t="s">
        <v>48</v>
      </c>
      <c r="V6302" s="1" t="s">
        <v>48</v>
      </c>
      <c r="W6302" s="1" t="s">
        <v>48</v>
      </c>
      <c r="X6302" s="1" t="s">
        <v>62</v>
      </c>
      <c r="Z6302" s="1" t="s">
        <v>3100</v>
      </c>
      <c r="AA6302" s="1" t="s">
        <v>3100</v>
      </c>
      <c r="AC6302" s="1" t="s">
        <v>120</v>
      </c>
      <c r="AD6302" s="1" t="s">
        <v>5712</v>
      </c>
      <c r="AK6302" s="1" t="s">
        <v>77</v>
      </c>
      <c r="AN6302" s="1" t="s">
        <v>5712</v>
      </c>
      <c r="AP6302" s="1" t="s">
        <v>5712</v>
      </c>
      <c r="AR6302" s="1" t="s">
        <v>5712</v>
      </c>
      <c r="AT6302" s="1" t="s">
        <v>5712</v>
      </c>
      <c r="AV6302" s="1" t="s">
        <v>3101</v>
      </c>
    </row>
    <row r="6303" spans="1:53" x14ac:dyDescent="0.35">
      <c r="A6303" s="1" t="s">
        <v>19523</v>
      </c>
      <c r="B6303" s="1" t="s">
        <v>18287</v>
      </c>
      <c r="C6303" s="1" t="s">
        <v>71</v>
      </c>
      <c r="D6303">
        <v>67</v>
      </c>
      <c r="E6303" s="1" t="s">
        <v>65</v>
      </c>
      <c r="F6303" s="1" t="s">
        <v>43</v>
      </c>
      <c r="G6303" s="1" t="s">
        <v>59</v>
      </c>
      <c r="H6303" s="1" t="s">
        <v>79</v>
      </c>
      <c r="I6303" s="1" t="s">
        <v>99</v>
      </c>
      <c r="J6303" s="1" t="s">
        <v>47</v>
      </c>
      <c r="K6303" s="1" t="s">
        <v>48</v>
      </c>
      <c r="L6303" s="1" t="s">
        <v>48</v>
      </c>
      <c r="M6303" s="1" t="s">
        <v>49</v>
      </c>
      <c r="N6303" s="1" t="s">
        <v>48</v>
      </c>
      <c r="O6303" s="1" t="s">
        <v>48</v>
      </c>
      <c r="P6303" s="1" t="s">
        <v>48</v>
      </c>
      <c r="Q6303" s="1" t="s">
        <v>48</v>
      </c>
      <c r="R6303" s="1" t="s">
        <v>48</v>
      </c>
      <c r="S6303" s="1" t="s">
        <v>48</v>
      </c>
      <c r="T6303" s="1" t="s">
        <v>48</v>
      </c>
      <c r="U6303" s="1" t="s">
        <v>48</v>
      </c>
      <c r="V6303" s="1" t="s">
        <v>48</v>
      </c>
      <c r="W6303" s="1" t="s">
        <v>48</v>
      </c>
      <c r="X6303" s="1" t="s">
        <v>62</v>
      </c>
      <c r="Z6303" s="1" t="s">
        <v>3102</v>
      </c>
      <c r="AA6303" s="1" t="s">
        <v>3102</v>
      </c>
      <c r="AC6303" s="1" t="s">
        <v>53</v>
      </c>
      <c r="AD6303" s="1" t="s">
        <v>5712</v>
      </c>
      <c r="AK6303" s="1" t="s">
        <v>77</v>
      </c>
      <c r="AN6303" s="1" t="s">
        <v>5712</v>
      </c>
      <c r="AP6303" s="1" t="s">
        <v>5712</v>
      </c>
      <c r="AR6303" s="1" t="s">
        <v>5712</v>
      </c>
      <c r="AT6303" s="1" t="s">
        <v>5712</v>
      </c>
      <c r="AV6303" s="1" t="s">
        <v>3103</v>
      </c>
    </row>
    <row r="6304" spans="1:53" x14ac:dyDescent="0.35">
      <c r="A6304" s="1" t="s">
        <v>19524</v>
      </c>
      <c r="B6304" s="1" t="s">
        <v>18287</v>
      </c>
      <c r="C6304" s="1" t="s">
        <v>41</v>
      </c>
      <c r="D6304">
        <v>48</v>
      </c>
      <c r="E6304" s="1" t="s">
        <v>42</v>
      </c>
      <c r="F6304" s="1" t="s">
        <v>72</v>
      </c>
      <c r="G6304" s="1" t="s">
        <v>85</v>
      </c>
      <c r="H6304" s="1" t="s">
        <v>45</v>
      </c>
      <c r="I6304" s="1" t="s">
        <v>113</v>
      </c>
      <c r="J6304" s="1" t="s">
        <v>80</v>
      </c>
      <c r="K6304" s="1" t="s">
        <v>48</v>
      </c>
      <c r="L6304" s="1" t="s">
        <v>48</v>
      </c>
      <c r="M6304" s="1" t="s">
        <v>48</v>
      </c>
      <c r="N6304" s="1" t="s">
        <v>48</v>
      </c>
      <c r="O6304" s="1" t="s">
        <v>48</v>
      </c>
      <c r="P6304" s="1" t="s">
        <v>48</v>
      </c>
      <c r="Q6304" s="1" t="s">
        <v>48</v>
      </c>
      <c r="R6304" s="1" t="s">
        <v>48</v>
      </c>
      <c r="S6304" s="1" t="s">
        <v>48</v>
      </c>
      <c r="T6304" s="1" t="s">
        <v>48</v>
      </c>
      <c r="U6304" s="1" t="s">
        <v>48</v>
      </c>
      <c r="V6304" s="1" t="s">
        <v>48</v>
      </c>
      <c r="W6304" s="1" t="s">
        <v>49</v>
      </c>
      <c r="X6304" s="1" t="s">
        <v>116</v>
      </c>
      <c r="Y6304" s="1" t="s">
        <v>3104</v>
      </c>
      <c r="AC6304" s="1" t="s">
        <v>5712</v>
      </c>
      <c r="AD6304" s="1" t="s">
        <v>5712</v>
      </c>
      <c r="AK6304" s="1" t="s">
        <v>55</v>
      </c>
      <c r="AN6304" s="1" t="s">
        <v>81</v>
      </c>
      <c r="AP6304" s="1" t="s">
        <v>81</v>
      </c>
      <c r="AR6304" s="1" t="s">
        <v>5712</v>
      </c>
      <c r="AT6304" s="1" t="s">
        <v>82</v>
      </c>
      <c r="AU6304" s="1" t="s">
        <v>3105</v>
      </c>
      <c r="AV6304" s="1" t="s">
        <v>3106</v>
      </c>
    </row>
    <row r="6305" spans="1:50" x14ac:dyDescent="0.35">
      <c r="A6305" s="1" t="s">
        <v>19525</v>
      </c>
      <c r="B6305" s="1" t="s">
        <v>18287</v>
      </c>
      <c r="C6305" s="1" t="s">
        <v>41</v>
      </c>
      <c r="D6305">
        <v>75</v>
      </c>
      <c r="E6305" s="1" t="s">
        <v>65</v>
      </c>
      <c r="F6305" s="1" t="s">
        <v>66</v>
      </c>
      <c r="G6305" s="1" t="s">
        <v>73</v>
      </c>
      <c r="H6305" s="1" t="s">
        <v>67</v>
      </c>
      <c r="I6305" s="1" t="s">
        <v>68</v>
      </c>
      <c r="J6305" s="1" t="s">
        <v>80</v>
      </c>
      <c r="K6305" s="1" t="s">
        <v>48</v>
      </c>
      <c r="L6305" s="1" t="s">
        <v>48</v>
      </c>
      <c r="M6305" s="1" t="s">
        <v>48</v>
      </c>
      <c r="N6305" s="1" t="s">
        <v>48</v>
      </c>
      <c r="O6305" s="1" t="s">
        <v>48</v>
      </c>
      <c r="P6305" s="1" t="s">
        <v>48</v>
      </c>
      <c r="Q6305" s="1" t="s">
        <v>48</v>
      </c>
      <c r="R6305" s="1" t="s">
        <v>48</v>
      </c>
      <c r="S6305" s="1" t="s">
        <v>48</v>
      </c>
      <c r="T6305" s="1" t="s">
        <v>48</v>
      </c>
      <c r="U6305" s="1" t="s">
        <v>48</v>
      </c>
      <c r="V6305" s="1" t="s">
        <v>48</v>
      </c>
      <c r="W6305" s="1" t="s">
        <v>49</v>
      </c>
      <c r="X6305" s="1" t="s">
        <v>62</v>
      </c>
      <c r="Z6305" s="1" t="s">
        <v>3107</v>
      </c>
      <c r="AA6305" s="1" t="s">
        <v>3107</v>
      </c>
      <c r="AC6305" s="1" t="s">
        <v>120</v>
      </c>
      <c r="AD6305" s="1" t="s">
        <v>5712</v>
      </c>
      <c r="AK6305" s="1" t="s">
        <v>77</v>
      </c>
      <c r="AN6305" s="1" t="s">
        <v>5712</v>
      </c>
      <c r="AP6305" s="1" t="s">
        <v>131</v>
      </c>
      <c r="AQ6305" s="1" t="s">
        <v>3108</v>
      </c>
      <c r="AR6305" s="1" t="s">
        <v>87</v>
      </c>
      <c r="AS6305" s="1" t="s">
        <v>3109</v>
      </c>
      <c r="AT6305" s="1" t="s">
        <v>5712</v>
      </c>
      <c r="AV6305" s="1" t="s">
        <v>3110</v>
      </c>
    </row>
    <row r="6306" spans="1:50" x14ac:dyDescent="0.35">
      <c r="A6306" s="1" t="s">
        <v>19526</v>
      </c>
      <c r="B6306" s="1" t="s">
        <v>18287</v>
      </c>
      <c r="C6306" s="1" t="s">
        <v>41</v>
      </c>
      <c r="D6306">
        <v>44</v>
      </c>
      <c r="E6306" s="1" t="s">
        <v>42</v>
      </c>
      <c r="F6306" s="1" t="s">
        <v>107</v>
      </c>
      <c r="G6306" s="1" t="s">
        <v>44</v>
      </c>
      <c r="H6306" s="1" t="s">
        <v>109</v>
      </c>
      <c r="I6306" s="1" t="s">
        <v>46</v>
      </c>
      <c r="J6306" s="1" t="s">
        <v>80</v>
      </c>
      <c r="K6306" s="1" t="s">
        <v>48</v>
      </c>
      <c r="L6306" s="1" t="s">
        <v>48</v>
      </c>
      <c r="M6306" s="1" t="s">
        <v>48</v>
      </c>
      <c r="N6306" s="1" t="s">
        <v>48</v>
      </c>
      <c r="O6306" s="1" t="s">
        <v>48</v>
      </c>
      <c r="P6306" s="1" t="s">
        <v>48</v>
      </c>
      <c r="Q6306" s="1" t="s">
        <v>48</v>
      </c>
      <c r="R6306" s="1" t="s">
        <v>48</v>
      </c>
      <c r="S6306" s="1" t="s">
        <v>48</v>
      </c>
      <c r="T6306" s="1" t="s">
        <v>48</v>
      </c>
      <c r="U6306" s="1" t="s">
        <v>48</v>
      </c>
      <c r="V6306" s="1" t="s">
        <v>49</v>
      </c>
      <c r="W6306" s="1" t="s">
        <v>48</v>
      </c>
      <c r="X6306" s="1" t="s">
        <v>62</v>
      </c>
      <c r="Z6306" s="1" t="s">
        <v>3111</v>
      </c>
      <c r="AA6306" s="1" t="s">
        <v>3111</v>
      </c>
      <c r="AC6306" s="1" t="s">
        <v>94</v>
      </c>
      <c r="AD6306" s="1" t="s">
        <v>5712</v>
      </c>
      <c r="AK6306" s="1" t="s">
        <v>77</v>
      </c>
      <c r="AN6306" s="1" t="s">
        <v>5712</v>
      </c>
      <c r="AP6306" s="1" t="s">
        <v>5712</v>
      </c>
      <c r="AR6306" s="1" t="s">
        <v>5712</v>
      </c>
      <c r="AT6306" s="1" t="s">
        <v>5712</v>
      </c>
      <c r="AV6306" s="1" t="s">
        <v>3112</v>
      </c>
    </row>
    <row r="6307" spans="1:50" x14ac:dyDescent="0.35">
      <c r="A6307" s="1" t="s">
        <v>19527</v>
      </c>
      <c r="B6307" s="1" t="s">
        <v>18287</v>
      </c>
      <c r="C6307" s="1" t="s">
        <v>41</v>
      </c>
      <c r="D6307">
        <v>36</v>
      </c>
      <c r="E6307" s="1" t="s">
        <v>42</v>
      </c>
      <c r="F6307" s="1" t="s">
        <v>107</v>
      </c>
      <c r="G6307" s="1" t="s">
        <v>98</v>
      </c>
      <c r="H6307" s="1" t="s">
        <v>109</v>
      </c>
      <c r="I6307" s="1" t="s">
        <v>113</v>
      </c>
      <c r="J6307" s="1" t="s">
        <v>80</v>
      </c>
      <c r="K6307" s="1" t="s">
        <v>48</v>
      </c>
      <c r="L6307" s="1" t="s">
        <v>48</v>
      </c>
      <c r="M6307" s="1" t="s">
        <v>48</v>
      </c>
      <c r="N6307" s="1" t="s">
        <v>48</v>
      </c>
      <c r="O6307" s="1" t="s">
        <v>48</v>
      </c>
      <c r="P6307" s="1" t="s">
        <v>48</v>
      </c>
      <c r="Q6307" s="1" t="s">
        <v>48</v>
      </c>
      <c r="R6307" s="1" t="s">
        <v>48</v>
      </c>
      <c r="S6307" s="1" t="s">
        <v>48</v>
      </c>
      <c r="T6307" s="1" t="s">
        <v>48</v>
      </c>
      <c r="U6307" s="1" t="s">
        <v>48</v>
      </c>
      <c r="V6307" s="1" t="s">
        <v>49</v>
      </c>
      <c r="W6307" s="1" t="s">
        <v>48</v>
      </c>
      <c r="X6307" s="1" t="s">
        <v>62</v>
      </c>
      <c r="AC6307" s="1" t="s">
        <v>5712</v>
      </c>
      <c r="AD6307" s="1" t="s">
        <v>5712</v>
      </c>
      <c r="AK6307" s="1" t="s">
        <v>55</v>
      </c>
      <c r="AN6307" s="1" t="s">
        <v>5712</v>
      </c>
      <c r="AP6307" s="1" t="s">
        <v>5712</v>
      </c>
      <c r="AR6307" s="1" t="s">
        <v>5712</v>
      </c>
      <c r="AT6307" s="1" t="s">
        <v>5712</v>
      </c>
      <c r="AV6307" s="1" t="s">
        <v>1802</v>
      </c>
    </row>
    <row r="6308" spans="1:50" x14ac:dyDescent="0.35">
      <c r="A6308" s="1" t="s">
        <v>19528</v>
      </c>
      <c r="B6308" s="1" t="s">
        <v>18287</v>
      </c>
      <c r="C6308" s="1" t="s">
        <v>71</v>
      </c>
      <c r="D6308">
        <v>29</v>
      </c>
      <c r="E6308" s="1" t="s">
        <v>57</v>
      </c>
      <c r="F6308" s="1" t="s">
        <v>107</v>
      </c>
      <c r="G6308" s="1" t="s">
        <v>59</v>
      </c>
      <c r="H6308" s="1" t="s">
        <v>45</v>
      </c>
      <c r="I6308" s="1" t="s">
        <v>99</v>
      </c>
      <c r="J6308" s="1" t="s">
        <v>47</v>
      </c>
      <c r="K6308" s="1" t="s">
        <v>48</v>
      </c>
      <c r="L6308" s="1" t="s">
        <v>48</v>
      </c>
      <c r="M6308" s="1" t="s">
        <v>49</v>
      </c>
      <c r="N6308" s="1" t="s">
        <v>48</v>
      </c>
      <c r="O6308" s="1" t="s">
        <v>48</v>
      </c>
      <c r="P6308" s="1" t="s">
        <v>48</v>
      </c>
      <c r="Q6308" s="1" t="s">
        <v>48</v>
      </c>
      <c r="R6308" s="1" t="s">
        <v>48</v>
      </c>
      <c r="S6308" s="1" t="s">
        <v>48</v>
      </c>
      <c r="T6308" s="1" t="s">
        <v>48</v>
      </c>
      <c r="U6308" s="1" t="s">
        <v>48</v>
      </c>
      <c r="V6308" s="1" t="s">
        <v>48</v>
      </c>
      <c r="W6308" s="1" t="s">
        <v>48</v>
      </c>
      <c r="X6308" s="1" t="s">
        <v>62</v>
      </c>
      <c r="Z6308" s="1" t="s">
        <v>3113</v>
      </c>
      <c r="AA6308" s="1" t="s">
        <v>3113</v>
      </c>
      <c r="AC6308" s="1" t="s">
        <v>103</v>
      </c>
      <c r="AD6308" s="1" t="s">
        <v>5712</v>
      </c>
      <c r="AK6308" s="1" t="s">
        <v>101</v>
      </c>
      <c r="AN6308" s="1" t="s">
        <v>5712</v>
      </c>
      <c r="AP6308" s="1" t="s">
        <v>5712</v>
      </c>
      <c r="AR6308" s="1" t="s">
        <v>5712</v>
      </c>
      <c r="AT6308" s="1" t="s">
        <v>5712</v>
      </c>
      <c r="AV6308" s="1" t="s">
        <v>3114</v>
      </c>
    </row>
    <row r="6309" spans="1:50" x14ac:dyDescent="0.35">
      <c r="A6309" s="1" t="s">
        <v>19529</v>
      </c>
      <c r="B6309" s="1" t="s">
        <v>18287</v>
      </c>
      <c r="C6309" s="1" t="s">
        <v>71</v>
      </c>
      <c r="D6309">
        <v>47</v>
      </c>
      <c r="E6309" s="1" t="s">
        <v>42</v>
      </c>
      <c r="F6309" s="1" t="s">
        <v>107</v>
      </c>
      <c r="G6309" s="1" t="s">
        <v>85</v>
      </c>
      <c r="H6309" s="1" t="s">
        <v>79</v>
      </c>
      <c r="I6309" s="1" t="s">
        <v>46</v>
      </c>
      <c r="J6309" s="1" t="s">
        <v>80</v>
      </c>
      <c r="K6309" s="1" t="s">
        <v>48</v>
      </c>
      <c r="L6309" s="1" t="s">
        <v>48</v>
      </c>
      <c r="M6309" s="1" t="s">
        <v>48</v>
      </c>
      <c r="N6309" s="1" t="s">
        <v>48</v>
      </c>
      <c r="O6309" s="1" t="s">
        <v>48</v>
      </c>
      <c r="P6309" s="1" t="s">
        <v>48</v>
      </c>
      <c r="Q6309" s="1" t="s">
        <v>48</v>
      </c>
      <c r="R6309" s="1" t="s">
        <v>48</v>
      </c>
      <c r="S6309" s="1" t="s">
        <v>48</v>
      </c>
      <c r="T6309" s="1" t="s">
        <v>48</v>
      </c>
      <c r="U6309" s="1" t="s">
        <v>48</v>
      </c>
      <c r="V6309" s="1" t="s">
        <v>48</v>
      </c>
      <c r="W6309" s="1" t="s">
        <v>49</v>
      </c>
      <c r="X6309" s="1" t="s">
        <v>62</v>
      </c>
      <c r="AC6309" s="1" t="s">
        <v>5712</v>
      </c>
      <c r="AD6309" s="1" t="s">
        <v>5712</v>
      </c>
      <c r="AK6309" s="1" t="s">
        <v>77</v>
      </c>
      <c r="AN6309" s="1" t="s">
        <v>5712</v>
      </c>
      <c r="AP6309" s="1" t="s">
        <v>5712</v>
      </c>
      <c r="AR6309" s="1" t="s">
        <v>5712</v>
      </c>
      <c r="AT6309" s="1" t="s">
        <v>5712</v>
      </c>
      <c r="AV6309" s="1" t="s">
        <v>3115</v>
      </c>
    </row>
    <row r="6310" spans="1:50" x14ac:dyDescent="0.35">
      <c r="A6310" s="1" t="s">
        <v>19530</v>
      </c>
      <c r="B6310" s="1" t="s">
        <v>18287</v>
      </c>
      <c r="C6310" s="1" t="s">
        <v>41</v>
      </c>
      <c r="D6310">
        <v>55</v>
      </c>
      <c r="E6310" s="1" t="s">
        <v>65</v>
      </c>
      <c r="F6310" s="1" t="s">
        <v>66</v>
      </c>
      <c r="G6310" s="1" t="s">
        <v>98</v>
      </c>
      <c r="H6310" s="1" t="s">
        <v>60</v>
      </c>
      <c r="I6310" s="1" t="s">
        <v>90</v>
      </c>
      <c r="J6310" s="1" t="s">
        <v>47</v>
      </c>
      <c r="K6310" s="1" t="s">
        <v>49</v>
      </c>
      <c r="L6310" s="1" t="s">
        <v>48</v>
      </c>
      <c r="M6310" s="1" t="s">
        <v>48</v>
      </c>
      <c r="N6310" s="1" t="s">
        <v>48</v>
      </c>
      <c r="O6310" s="1" t="s">
        <v>48</v>
      </c>
      <c r="P6310" s="1" t="s">
        <v>48</v>
      </c>
      <c r="Q6310" s="1" t="s">
        <v>48</v>
      </c>
      <c r="R6310" s="1" t="s">
        <v>48</v>
      </c>
      <c r="S6310" s="1" t="s">
        <v>48</v>
      </c>
      <c r="T6310" s="1" t="s">
        <v>49</v>
      </c>
      <c r="U6310" s="1" t="s">
        <v>48</v>
      </c>
      <c r="V6310" s="1" t="s">
        <v>48</v>
      </c>
      <c r="W6310" s="1" t="s">
        <v>48</v>
      </c>
      <c r="X6310" s="1" t="s">
        <v>116</v>
      </c>
      <c r="Y6310" s="1" t="s">
        <v>3116</v>
      </c>
      <c r="AC6310" s="1" t="s">
        <v>5712</v>
      </c>
      <c r="AD6310" s="1" t="s">
        <v>5712</v>
      </c>
      <c r="AK6310" s="1" t="s">
        <v>101</v>
      </c>
      <c r="AN6310" s="1" t="s">
        <v>81</v>
      </c>
      <c r="AP6310" s="1" t="s">
        <v>81</v>
      </c>
      <c r="AR6310" s="1" t="s">
        <v>5712</v>
      </c>
      <c r="AT6310" s="1" t="s">
        <v>82</v>
      </c>
      <c r="AU6310" s="1" t="s">
        <v>3117</v>
      </c>
      <c r="AV6310" s="1" t="s">
        <v>3118</v>
      </c>
    </row>
    <row r="6311" spans="1:50" x14ac:dyDescent="0.35">
      <c r="A6311" s="1" t="s">
        <v>19531</v>
      </c>
      <c r="B6311" s="1" t="s">
        <v>18287</v>
      </c>
      <c r="C6311" s="1" t="s">
        <v>41</v>
      </c>
      <c r="D6311">
        <v>60</v>
      </c>
      <c r="E6311" s="1" t="s">
        <v>65</v>
      </c>
      <c r="F6311" s="1" t="s">
        <v>66</v>
      </c>
      <c r="G6311" s="1" t="s">
        <v>73</v>
      </c>
      <c r="H6311" s="1" t="s">
        <v>45</v>
      </c>
      <c r="I6311" s="1" t="s">
        <v>99</v>
      </c>
      <c r="J6311" s="1" t="s">
        <v>80</v>
      </c>
      <c r="K6311" s="1" t="s">
        <v>48</v>
      </c>
      <c r="L6311" s="1" t="s">
        <v>48</v>
      </c>
      <c r="M6311" s="1" t="s">
        <v>48</v>
      </c>
      <c r="N6311" s="1" t="s">
        <v>48</v>
      </c>
      <c r="O6311" s="1" t="s">
        <v>48</v>
      </c>
      <c r="P6311" s="1" t="s">
        <v>48</v>
      </c>
      <c r="Q6311" s="1" t="s">
        <v>48</v>
      </c>
      <c r="R6311" s="1" t="s">
        <v>48</v>
      </c>
      <c r="S6311" s="1" t="s">
        <v>48</v>
      </c>
      <c r="T6311" s="1" t="s">
        <v>48</v>
      </c>
      <c r="U6311" s="1" t="s">
        <v>48</v>
      </c>
      <c r="V6311" s="1" t="s">
        <v>48</v>
      </c>
      <c r="W6311" s="1" t="s">
        <v>49</v>
      </c>
      <c r="X6311" s="1" t="s">
        <v>62</v>
      </c>
      <c r="Z6311" s="1" t="s">
        <v>3119</v>
      </c>
      <c r="AA6311" s="1" t="s">
        <v>3119</v>
      </c>
      <c r="AC6311" s="1" t="s">
        <v>129</v>
      </c>
      <c r="AD6311" s="1" t="s">
        <v>5712</v>
      </c>
      <c r="AK6311" s="1" t="s">
        <v>55</v>
      </c>
      <c r="AN6311" s="1" t="s">
        <v>5712</v>
      </c>
      <c r="AP6311" s="1" t="s">
        <v>5712</v>
      </c>
      <c r="AR6311" s="1" t="s">
        <v>5712</v>
      </c>
      <c r="AT6311" s="1" t="s">
        <v>5712</v>
      </c>
      <c r="AV6311" s="1" t="s">
        <v>3120</v>
      </c>
    </row>
    <row r="6312" spans="1:50" x14ac:dyDescent="0.35">
      <c r="A6312" s="1" t="s">
        <v>19532</v>
      </c>
      <c r="B6312" s="1" t="s">
        <v>18287</v>
      </c>
      <c r="C6312" s="1" t="s">
        <v>71</v>
      </c>
      <c r="D6312">
        <v>44</v>
      </c>
      <c r="E6312" s="1" t="s">
        <v>42</v>
      </c>
      <c r="F6312" s="1" t="s">
        <v>107</v>
      </c>
      <c r="G6312" s="1" t="s">
        <v>98</v>
      </c>
      <c r="H6312" s="1" t="s">
        <v>45</v>
      </c>
      <c r="I6312" s="1" t="s">
        <v>113</v>
      </c>
      <c r="J6312" s="1" t="s">
        <v>47</v>
      </c>
      <c r="K6312" s="1" t="s">
        <v>48</v>
      </c>
      <c r="L6312" s="1" t="s">
        <v>48</v>
      </c>
      <c r="M6312" s="1" t="s">
        <v>48</v>
      </c>
      <c r="N6312" s="1" t="s">
        <v>49</v>
      </c>
      <c r="O6312" s="1" t="s">
        <v>48</v>
      </c>
      <c r="P6312" s="1" t="s">
        <v>48</v>
      </c>
      <c r="Q6312" s="1" t="s">
        <v>48</v>
      </c>
      <c r="R6312" s="1" t="s">
        <v>48</v>
      </c>
      <c r="S6312" s="1" t="s">
        <v>48</v>
      </c>
      <c r="T6312" s="1" t="s">
        <v>48</v>
      </c>
      <c r="U6312" s="1" t="s">
        <v>48</v>
      </c>
      <c r="V6312" s="1" t="s">
        <v>48</v>
      </c>
      <c r="W6312" s="1" t="s">
        <v>48</v>
      </c>
      <c r="X6312" s="1" t="s">
        <v>62</v>
      </c>
      <c r="AC6312" s="1" t="s">
        <v>5712</v>
      </c>
      <c r="AD6312" s="1" t="s">
        <v>5712</v>
      </c>
      <c r="AK6312" s="1" t="s">
        <v>63</v>
      </c>
      <c r="AN6312" s="1" t="s">
        <v>5712</v>
      </c>
      <c r="AP6312" s="1" t="s">
        <v>5712</v>
      </c>
      <c r="AR6312" s="1" t="s">
        <v>5712</v>
      </c>
      <c r="AT6312" s="1" t="s">
        <v>5712</v>
      </c>
      <c r="AV6312" s="1" t="s">
        <v>3121</v>
      </c>
      <c r="AX6312" s="1" t="s">
        <v>3122</v>
      </c>
    </row>
    <row r="6313" spans="1:50" x14ac:dyDescent="0.35">
      <c r="A6313" s="1" t="s">
        <v>19533</v>
      </c>
      <c r="B6313" s="1" t="s">
        <v>18287</v>
      </c>
      <c r="C6313" s="1" t="s">
        <v>71</v>
      </c>
      <c r="D6313">
        <v>61</v>
      </c>
      <c r="E6313" s="1" t="s">
        <v>65</v>
      </c>
      <c r="F6313" s="1" t="s">
        <v>43</v>
      </c>
      <c r="G6313" s="1" t="s">
        <v>137</v>
      </c>
      <c r="H6313" s="1" t="s">
        <v>45</v>
      </c>
      <c r="I6313" s="1" t="s">
        <v>68</v>
      </c>
      <c r="J6313" s="1" t="s">
        <v>47</v>
      </c>
      <c r="K6313" s="1" t="s">
        <v>48</v>
      </c>
      <c r="L6313" s="1" t="s">
        <v>49</v>
      </c>
      <c r="M6313" s="1" t="s">
        <v>48</v>
      </c>
      <c r="N6313" s="1" t="s">
        <v>48</v>
      </c>
      <c r="O6313" s="1" t="s">
        <v>48</v>
      </c>
      <c r="P6313" s="1" t="s">
        <v>48</v>
      </c>
      <c r="Q6313" s="1" t="s">
        <v>48</v>
      </c>
      <c r="R6313" s="1" t="s">
        <v>48</v>
      </c>
      <c r="S6313" s="1" t="s">
        <v>48</v>
      </c>
      <c r="T6313" s="1" t="s">
        <v>48</v>
      </c>
      <c r="U6313" s="1" t="s">
        <v>48</v>
      </c>
      <c r="V6313" s="1" t="s">
        <v>48</v>
      </c>
      <c r="W6313" s="1" t="s">
        <v>48</v>
      </c>
      <c r="X6313" s="1" t="s">
        <v>62</v>
      </c>
      <c r="AC6313" s="1" t="s">
        <v>5712</v>
      </c>
      <c r="AD6313" s="1" t="s">
        <v>5712</v>
      </c>
      <c r="AK6313" s="1" t="s">
        <v>77</v>
      </c>
      <c r="AN6313" s="1" t="s">
        <v>5712</v>
      </c>
      <c r="AP6313" s="1" t="s">
        <v>5712</v>
      </c>
      <c r="AR6313" s="1" t="s">
        <v>5712</v>
      </c>
      <c r="AT6313" s="1" t="s">
        <v>5712</v>
      </c>
      <c r="AV6313" s="1" t="s">
        <v>3123</v>
      </c>
    </row>
    <row r="6314" spans="1:50" x14ac:dyDescent="0.35">
      <c r="A6314" s="1" t="s">
        <v>19534</v>
      </c>
      <c r="B6314" s="1" t="s">
        <v>18287</v>
      </c>
      <c r="C6314" s="1" t="s">
        <v>41</v>
      </c>
      <c r="D6314">
        <v>42</v>
      </c>
      <c r="E6314" s="1" t="s">
        <v>42</v>
      </c>
      <c r="F6314" s="1" t="s">
        <v>107</v>
      </c>
      <c r="G6314" s="1" t="s">
        <v>85</v>
      </c>
      <c r="H6314" s="1" t="s">
        <v>45</v>
      </c>
      <c r="I6314" s="1" t="s">
        <v>113</v>
      </c>
      <c r="J6314" s="1" t="s">
        <v>80</v>
      </c>
      <c r="K6314" s="1" t="s">
        <v>48</v>
      </c>
      <c r="L6314" s="1" t="s">
        <v>48</v>
      </c>
      <c r="M6314" s="1" t="s">
        <v>48</v>
      </c>
      <c r="N6314" s="1" t="s">
        <v>48</v>
      </c>
      <c r="O6314" s="1" t="s">
        <v>48</v>
      </c>
      <c r="P6314" s="1" t="s">
        <v>48</v>
      </c>
      <c r="Q6314" s="1" t="s">
        <v>48</v>
      </c>
      <c r="R6314" s="1" t="s">
        <v>48</v>
      </c>
      <c r="S6314" s="1" t="s">
        <v>48</v>
      </c>
      <c r="T6314" s="1" t="s">
        <v>48</v>
      </c>
      <c r="U6314" s="1" t="s">
        <v>49</v>
      </c>
      <c r="V6314" s="1" t="s">
        <v>48</v>
      </c>
      <c r="W6314" s="1" t="s">
        <v>48</v>
      </c>
      <c r="X6314" s="1" t="s">
        <v>62</v>
      </c>
      <c r="Z6314" s="1" t="s">
        <v>3124</v>
      </c>
      <c r="AA6314" s="1" t="s">
        <v>3124</v>
      </c>
      <c r="AC6314" s="1" t="s">
        <v>129</v>
      </c>
      <c r="AD6314" s="1" t="s">
        <v>5712</v>
      </c>
      <c r="AK6314" s="1" t="s">
        <v>63</v>
      </c>
      <c r="AN6314" s="1" t="s">
        <v>5712</v>
      </c>
      <c r="AP6314" s="1" t="s">
        <v>81</v>
      </c>
      <c r="AR6314" s="1" t="s">
        <v>5712</v>
      </c>
      <c r="AT6314" s="1" t="s">
        <v>87</v>
      </c>
      <c r="AU6314" s="1" t="s">
        <v>3125</v>
      </c>
      <c r="AV6314" s="1" t="s">
        <v>3126</v>
      </c>
    </row>
    <row r="6315" spans="1:50" x14ac:dyDescent="0.35">
      <c r="A6315" s="1" t="s">
        <v>19535</v>
      </c>
      <c r="B6315" s="1" t="s">
        <v>18287</v>
      </c>
      <c r="C6315" s="1" t="s">
        <v>41</v>
      </c>
      <c r="D6315">
        <v>74</v>
      </c>
      <c r="E6315" s="1" t="s">
        <v>65</v>
      </c>
      <c r="F6315" s="1" t="s">
        <v>66</v>
      </c>
      <c r="G6315" s="1" t="s">
        <v>44</v>
      </c>
      <c r="H6315" s="1" t="s">
        <v>67</v>
      </c>
      <c r="I6315" s="1" t="s">
        <v>68</v>
      </c>
      <c r="J6315" s="1" t="s">
        <v>80</v>
      </c>
      <c r="K6315" s="1" t="s">
        <v>48</v>
      </c>
      <c r="L6315" s="1" t="s">
        <v>48</v>
      </c>
      <c r="M6315" s="1" t="s">
        <v>48</v>
      </c>
      <c r="N6315" s="1" t="s">
        <v>48</v>
      </c>
      <c r="O6315" s="1" t="s">
        <v>48</v>
      </c>
      <c r="P6315" s="1" t="s">
        <v>48</v>
      </c>
      <c r="Q6315" s="1" t="s">
        <v>48</v>
      </c>
      <c r="R6315" s="1" t="s">
        <v>48</v>
      </c>
      <c r="S6315" s="1" t="s">
        <v>48</v>
      </c>
      <c r="T6315" s="1" t="s">
        <v>48</v>
      </c>
      <c r="U6315" s="1" t="s">
        <v>48</v>
      </c>
      <c r="V6315" s="1" t="s">
        <v>48</v>
      </c>
      <c r="W6315" s="1" t="s">
        <v>49</v>
      </c>
      <c r="X6315" s="1" t="s">
        <v>51</v>
      </c>
      <c r="Y6315" s="1" t="s">
        <v>3127</v>
      </c>
      <c r="Z6315" s="1" t="s">
        <v>3128</v>
      </c>
      <c r="AA6315" s="1" t="s">
        <v>3128</v>
      </c>
      <c r="AC6315" s="1" t="s">
        <v>94</v>
      </c>
      <c r="AD6315" s="1" t="s">
        <v>5712</v>
      </c>
      <c r="AK6315" s="1" t="s">
        <v>55</v>
      </c>
      <c r="AN6315" s="1" t="s">
        <v>5712</v>
      </c>
      <c r="AP6315" s="1" t="s">
        <v>5712</v>
      </c>
      <c r="AR6315" s="1" t="s">
        <v>5712</v>
      </c>
      <c r="AT6315" s="1" t="s">
        <v>5712</v>
      </c>
      <c r="AV6315" s="1" t="s">
        <v>3129</v>
      </c>
    </row>
    <row r="6316" spans="1:50" x14ac:dyDescent="0.35">
      <c r="A6316" s="1" t="s">
        <v>19536</v>
      </c>
      <c r="B6316" s="1" t="s">
        <v>18287</v>
      </c>
      <c r="C6316" s="1" t="s">
        <v>41</v>
      </c>
      <c r="D6316">
        <v>32</v>
      </c>
      <c r="E6316" s="1" t="s">
        <v>57</v>
      </c>
      <c r="F6316" s="1" t="s">
        <v>66</v>
      </c>
      <c r="G6316" s="1" t="s">
        <v>59</v>
      </c>
      <c r="H6316" s="1" t="s">
        <v>79</v>
      </c>
      <c r="I6316" s="1" t="s">
        <v>125</v>
      </c>
      <c r="J6316" s="1" t="s">
        <v>47</v>
      </c>
      <c r="K6316" s="1" t="s">
        <v>48</v>
      </c>
      <c r="L6316" s="1" t="s">
        <v>48</v>
      </c>
      <c r="M6316" s="1" t="s">
        <v>49</v>
      </c>
      <c r="N6316" s="1" t="s">
        <v>48</v>
      </c>
      <c r="O6316" s="1" t="s">
        <v>48</v>
      </c>
      <c r="P6316" s="1" t="s">
        <v>48</v>
      </c>
      <c r="Q6316" s="1" t="s">
        <v>48</v>
      </c>
      <c r="R6316" s="1" t="s">
        <v>48</v>
      </c>
      <c r="S6316" s="1" t="s">
        <v>48</v>
      </c>
      <c r="T6316" s="1" t="s">
        <v>48</v>
      </c>
      <c r="U6316" s="1" t="s">
        <v>48</v>
      </c>
      <c r="V6316" s="1" t="s">
        <v>48</v>
      </c>
      <c r="W6316" s="1" t="s">
        <v>48</v>
      </c>
      <c r="X6316" s="1" t="s">
        <v>62</v>
      </c>
      <c r="Z6316" s="1" t="s">
        <v>3130</v>
      </c>
      <c r="AA6316" s="1" t="s">
        <v>3130</v>
      </c>
      <c r="AC6316" s="1" t="s">
        <v>53</v>
      </c>
      <c r="AD6316" s="1" t="s">
        <v>5712</v>
      </c>
      <c r="AK6316" s="1" t="s">
        <v>77</v>
      </c>
      <c r="AN6316" s="1" t="s">
        <v>5712</v>
      </c>
      <c r="AP6316" s="1" t="s">
        <v>5712</v>
      </c>
      <c r="AR6316" s="1" t="s">
        <v>5712</v>
      </c>
      <c r="AT6316" s="1" t="s">
        <v>5712</v>
      </c>
      <c r="AV6316" s="1" t="s">
        <v>48</v>
      </c>
    </row>
    <row r="6317" spans="1:50" x14ac:dyDescent="0.35">
      <c r="A6317" s="1" t="s">
        <v>19537</v>
      </c>
      <c r="B6317" s="1" t="s">
        <v>18287</v>
      </c>
      <c r="C6317" s="1" t="s">
        <v>71</v>
      </c>
      <c r="D6317">
        <v>74</v>
      </c>
      <c r="E6317" s="1" t="s">
        <v>65</v>
      </c>
      <c r="F6317" s="1" t="s">
        <v>66</v>
      </c>
      <c r="G6317" s="1" t="s">
        <v>44</v>
      </c>
      <c r="H6317" s="1" t="s">
        <v>67</v>
      </c>
      <c r="I6317" s="1" t="s">
        <v>61</v>
      </c>
      <c r="J6317" s="1" t="s">
        <v>47</v>
      </c>
      <c r="K6317" s="1" t="s">
        <v>48</v>
      </c>
      <c r="L6317" s="1" t="s">
        <v>48</v>
      </c>
      <c r="M6317" s="1" t="s">
        <v>48</v>
      </c>
      <c r="N6317" s="1" t="s">
        <v>48</v>
      </c>
      <c r="O6317" s="1" t="s">
        <v>48</v>
      </c>
      <c r="P6317" s="1" t="s">
        <v>48</v>
      </c>
      <c r="Q6317" s="1" t="s">
        <v>49</v>
      </c>
      <c r="R6317" s="1" t="s">
        <v>48</v>
      </c>
      <c r="S6317" s="1" t="s">
        <v>48</v>
      </c>
      <c r="T6317" s="1" t="s">
        <v>48</v>
      </c>
      <c r="U6317" s="1" t="s">
        <v>48</v>
      </c>
      <c r="V6317" s="1" t="s">
        <v>48</v>
      </c>
      <c r="W6317" s="1" t="s">
        <v>48</v>
      </c>
      <c r="X6317" s="1" t="s">
        <v>62</v>
      </c>
      <c r="Z6317" s="1" t="s">
        <v>3131</v>
      </c>
      <c r="AA6317" s="1" t="s">
        <v>3131</v>
      </c>
      <c r="AC6317" s="1" t="s">
        <v>103</v>
      </c>
      <c r="AD6317" s="1" t="s">
        <v>5712</v>
      </c>
      <c r="AK6317" s="1" t="s">
        <v>55</v>
      </c>
      <c r="AN6317" s="1" t="s">
        <v>5712</v>
      </c>
      <c r="AP6317" s="1" t="s">
        <v>131</v>
      </c>
      <c r="AQ6317" s="1" t="s">
        <v>3132</v>
      </c>
      <c r="AR6317" s="1" t="s">
        <v>87</v>
      </c>
      <c r="AS6317" s="1" t="s">
        <v>3133</v>
      </c>
      <c r="AT6317" s="1" t="s">
        <v>5712</v>
      </c>
      <c r="AV6317" s="1" t="s">
        <v>3134</v>
      </c>
      <c r="AX6317" s="1" t="s">
        <v>3135</v>
      </c>
    </row>
    <row r="6318" spans="1:50" x14ac:dyDescent="0.35">
      <c r="A6318" s="1" t="s">
        <v>19538</v>
      </c>
      <c r="B6318" s="1" t="s">
        <v>18287</v>
      </c>
      <c r="C6318" s="1" t="s">
        <v>41</v>
      </c>
      <c r="D6318">
        <v>41</v>
      </c>
      <c r="E6318" s="1" t="s">
        <v>42</v>
      </c>
      <c r="F6318" s="1" t="s">
        <v>43</v>
      </c>
      <c r="G6318" s="1" t="s">
        <v>44</v>
      </c>
      <c r="H6318" s="1" t="s">
        <v>92</v>
      </c>
      <c r="I6318" s="1" t="s">
        <v>68</v>
      </c>
      <c r="J6318" s="1" t="s">
        <v>80</v>
      </c>
      <c r="K6318" s="1" t="s">
        <v>48</v>
      </c>
      <c r="L6318" s="1" t="s">
        <v>48</v>
      </c>
      <c r="M6318" s="1" t="s">
        <v>48</v>
      </c>
      <c r="N6318" s="1" t="s">
        <v>48</v>
      </c>
      <c r="O6318" s="1" t="s">
        <v>48</v>
      </c>
      <c r="P6318" s="1" t="s">
        <v>48</v>
      </c>
      <c r="Q6318" s="1" t="s">
        <v>48</v>
      </c>
      <c r="R6318" s="1" t="s">
        <v>48</v>
      </c>
      <c r="S6318" s="1" t="s">
        <v>48</v>
      </c>
      <c r="T6318" s="1" t="s">
        <v>49</v>
      </c>
      <c r="U6318" s="1" t="s">
        <v>48</v>
      </c>
      <c r="V6318" s="1" t="s">
        <v>48</v>
      </c>
      <c r="W6318" s="1" t="s">
        <v>48</v>
      </c>
      <c r="X6318" s="1" t="s">
        <v>62</v>
      </c>
      <c r="AC6318" s="1" t="s">
        <v>5712</v>
      </c>
      <c r="AD6318" s="1" t="s">
        <v>5712</v>
      </c>
      <c r="AK6318" s="1" t="s">
        <v>77</v>
      </c>
      <c r="AN6318" s="1" t="s">
        <v>5712</v>
      </c>
      <c r="AP6318" s="1" t="s">
        <v>5712</v>
      </c>
      <c r="AR6318" s="1" t="s">
        <v>5712</v>
      </c>
      <c r="AT6318" s="1" t="s">
        <v>5712</v>
      </c>
      <c r="AV6318" s="1" t="s">
        <v>3136</v>
      </c>
    </row>
    <row r="6319" spans="1:50" x14ac:dyDescent="0.35">
      <c r="A6319" s="1" t="s">
        <v>19539</v>
      </c>
      <c r="B6319" s="1" t="s">
        <v>18287</v>
      </c>
      <c r="C6319" s="1" t="s">
        <v>41</v>
      </c>
      <c r="D6319">
        <v>37</v>
      </c>
      <c r="E6319" s="1" t="s">
        <v>42</v>
      </c>
      <c r="F6319" s="1" t="s">
        <v>43</v>
      </c>
      <c r="G6319" s="1" t="s">
        <v>98</v>
      </c>
      <c r="H6319" s="1" t="s">
        <v>45</v>
      </c>
      <c r="I6319" s="1" t="s">
        <v>99</v>
      </c>
      <c r="J6319" s="1" t="s">
        <v>47</v>
      </c>
      <c r="K6319" s="1" t="s">
        <v>48</v>
      </c>
      <c r="L6319" s="1" t="s">
        <v>49</v>
      </c>
      <c r="M6319" s="1" t="s">
        <v>48</v>
      </c>
      <c r="N6319" s="1" t="s">
        <v>48</v>
      </c>
      <c r="O6319" s="1" t="s">
        <v>48</v>
      </c>
      <c r="P6319" s="1" t="s">
        <v>48</v>
      </c>
      <c r="Q6319" s="1" t="s">
        <v>48</v>
      </c>
      <c r="R6319" s="1" t="s">
        <v>48</v>
      </c>
      <c r="S6319" s="1" t="s">
        <v>48</v>
      </c>
      <c r="T6319" s="1" t="s">
        <v>48</v>
      </c>
      <c r="U6319" s="1" t="s">
        <v>48</v>
      </c>
      <c r="V6319" s="1" t="s">
        <v>48</v>
      </c>
      <c r="W6319" s="1" t="s">
        <v>48</v>
      </c>
      <c r="X6319" s="1" t="s">
        <v>62</v>
      </c>
      <c r="Z6319" s="1" t="s">
        <v>3137</v>
      </c>
      <c r="AA6319" s="1" t="s">
        <v>3137</v>
      </c>
      <c r="AC6319" s="1" t="s">
        <v>129</v>
      </c>
      <c r="AD6319" s="1" t="s">
        <v>5712</v>
      </c>
      <c r="AK6319" s="1" t="s">
        <v>55</v>
      </c>
      <c r="AN6319" s="1" t="s">
        <v>5712</v>
      </c>
      <c r="AP6319" s="1" t="s">
        <v>131</v>
      </c>
      <c r="AQ6319" s="1" t="s">
        <v>3138</v>
      </c>
      <c r="AR6319" s="1" t="s">
        <v>87</v>
      </c>
      <c r="AS6319" s="1" t="s">
        <v>3139</v>
      </c>
      <c r="AT6319" s="1" t="s">
        <v>5712</v>
      </c>
      <c r="AV6319" s="1" t="s">
        <v>3140</v>
      </c>
    </row>
    <row r="6320" spans="1:50" x14ac:dyDescent="0.35">
      <c r="A6320" s="1" t="s">
        <v>19540</v>
      </c>
      <c r="B6320" s="1" t="s">
        <v>18287</v>
      </c>
      <c r="C6320" s="1" t="s">
        <v>41</v>
      </c>
      <c r="D6320">
        <v>46</v>
      </c>
      <c r="E6320" s="1" t="s">
        <v>42</v>
      </c>
      <c r="F6320" s="1" t="s">
        <v>107</v>
      </c>
      <c r="G6320" s="1" t="s">
        <v>73</v>
      </c>
      <c r="H6320" s="1" t="s">
        <v>79</v>
      </c>
      <c r="I6320" s="1" t="s">
        <v>74</v>
      </c>
      <c r="J6320" s="1" t="s">
        <v>80</v>
      </c>
      <c r="K6320" s="1" t="s">
        <v>48</v>
      </c>
      <c r="L6320" s="1" t="s">
        <v>48</v>
      </c>
      <c r="M6320" s="1" t="s">
        <v>48</v>
      </c>
      <c r="N6320" s="1" t="s">
        <v>48</v>
      </c>
      <c r="O6320" s="1" t="s">
        <v>48</v>
      </c>
      <c r="P6320" s="1" t="s">
        <v>48</v>
      </c>
      <c r="Q6320" s="1" t="s">
        <v>48</v>
      </c>
      <c r="R6320" s="1" t="s">
        <v>48</v>
      </c>
      <c r="S6320" s="1" t="s">
        <v>48</v>
      </c>
      <c r="T6320" s="1" t="s">
        <v>48</v>
      </c>
      <c r="U6320" s="1" t="s">
        <v>48</v>
      </c>
      <c r="V6320" s="1" t="s">
        <v>48</v>
      </c>
      <c r="W6320" s="1" t="s">
        <v>49</v>
      </c>
      <c r="X6320" s="1" t="s">
        <v>62</v>
      </c>
      <c r="AC6320" s="1" t="s">
        <v>5712</v>
      </c>
      <c r="AD6320" s="1" t="s">
        <v>5712</v>
      </c>
      <c r="AK6320" s="1" t="s">
        <v>77</v>
      </c>
      <c r="AN6320" s="1" t="s">
        <v>5712</v>
      </c>
      <c r="AP6320" s="1" t="s">
        <v>131</v>
      </c>
      <c r="AQ6320" s="1" t="s">
        <v>3141</v>
      </c>
      <c r="AR6320" s="1" t="s">
        <v>87</v>
      </c>
      <c r="AS6320" s="1" t="s">
        <v>3142</v>
      </c>
      <c r="AT6320" s="1" t="s">
        <v>5712</v>
      </c>
      <c r="AV6320" s="1" t="s">
        <v>105</v>
      </c>
    </row>
    <row r="6321" spans="1:51" x14ac:dyDescent="0.35">
      <c r="A6321" s="1" t="s">
        <v>19541</v>
      </c>
      <c r="B6321" s="1" t="s">
        <v>18287</v>
      </c>
      <c r="C6321" s="1" t="s">
        <v>71</v>
      </c>
      <c r="D6321">
        <v>47</v>
      </c>
      <c r="E6321" s="1" t="s">
        <v>42</v>
      </c>
      <c r="F6321" s="1" t="s">
        <v>72</v>
      </c>
      <c r="G6321" s="1" t="s">
        <v>85</v>
      </c>
      <c r="H6321" s="1" t="s">
        <v>45</v>
      </c>
      <c r="I6321" s="1" t="s">
        <v>74</v>
      </c>
      <c r="J6321" s="1" t="s">
        <v>80</v>
      </c>
      <c r="K6321" s="1" t="s">
        <v>48</v>
      </c>
      <c r="L6321" s="1" t="s">
        <v>48</v>
      </c>
      <c r="M6321" s="1" t="s">
        <v>48</v>
      </c>
      <c r="N6321" s="1" t="s">
        <v>48</v>
      </c>
      <c r="O6321" s="1" t="s">
        <v>48</v>
      </c>
      <c r="P6321" s="1" t="s">
        <v>48</v>
      </c>
      <c r="Q6321" s="1" t="s">
        <v>48</v>
      </c>
      <c r="R6321" s="1" t="s">
        <v>48</v>
      </c>
      <c r="S6321" s="1" t="s">
        <v>48</v>
      </c>
      <c r="T6321" s="1" t="s">
        <v>49</v>
      </c>
      <c r="U6321" s="1" t="s">
        <v>48</v>
      </c>
      <c r="V6321" s="1" t="s">
        <v>48</v>
      </c>
      <c r="W6321" s="1" t="s">
        <v>48</v>
      </c>
      <c r="X6321" s="1" t="s">
        <v>116</v>
      </c>
      <c r="Y6321" s="1" t="s">
        <v>3143</v>
      </c>
      <c r="AC6321" s="1" t="s">
        <v>5712</v>
      </c>
      <c r="AD6321" s="1" t="s">
        <v>5712</v>
      </c>
      <c r="AK6321" s="1" t="s">
        <v>63</v>
      </c>
      <c r="AN6321" s="1" t="s">
        <v>5712</v>
      </c>
      <c r="AP6321" s="1" t="s">
        <v>81</v>
      </c>
      <c r="AR6321" s="1" t="s">
        <v>5712</v>
      </c>
      <c r="AT6321" s="1" t="s">
        <v>87</v>
      </c>
      <c r="AU6321" s="1" t="s">
        <v>3144</v>
      </c>
      <c r="AV6321" s="1" t="s">
        <v>3145</v>
      </c>
    </row>
    <row r="6322" spans="1:51" ht="203" x14ac:dyDescent="0.35">
      <c r="A6322" s="1" t="s">
        <v>19542</v>
      </c>
      <c r="B6322" s="1" t="s">
        <v>18287</v>
      </c>
      <c r="C6322" s="1" t="s">
        <v>41</v>
      </c>
      <c r="D6322">
        <v>79</v>
      </c>
      <c r="E6322" s="1" t="s">
        <v>65</v>
      </c>
      <c r="F6322" s="1" t="s">
        <v>43</v>
      </c>
      <c r="G6322" s="1" t="s">
        <v>137</v>
      </c>
      <c r="H6322" s="1" t="s">
        <v>67</v>
      </c>
      <c r="I6322" s="1" t="s">
        <v>90</v>
      </c>
      <c r="J6322" s="1" t="s">
        <v>80</v>
      </c>
      <c r="K6322" s="1" t="s">
        <v>48</v>
      </c>
      <c r="L6322" s="1" t="s">
        <v>48</v>
      </c>
      <c r="M6322" s="1" t="s">
        <v>48</v>
      </c>
      <c r="N6322" s="1" t="s">
        <v>48</v>
      </c>
      <c r="O6322" s="1" t="s">
        <v>48</v>
      </c>
      <c r="P6322" s="1" t="s">
        <v>48</v>
      </c>
      <c r="Q6322" s="1" t="s">
        <v>48</v>
      </c>
      <c r="R6322" s="1" t="s">
        <v>48</v>
      </c>
      <c r="S6322" s="1" t="s">
        <v>48</v>
      </c>
      <c r="T6322" s="1" t="s">
        <v>48</v>
      </c>
      <c r="U6322" s="1" t="s">
        <v>48</v>
      </c>
      <c r="V6322" s="1" t="s">
        <v>49</v>
      </c>
      <c r="W6322" s="1" t="s">
        <v>48</v>
      </c>
      <c r="X6322" s="1" t="s">
        <v>75</v>
      </c>
      <c r="Y6322" s="1" t="s">
        <v>3146</v>
      </c>
      <c r="Z6322" s="1" t="s">
        <v>3147</v>
      </c>
      <c r="AA6322" s="1" t="s">
        <v>3147</v>
      </c>
      <c r="AC6322" s="1" t="s">
        <v>53</v>
      </c>
      <c r="AD6322" s="1" t="s">
        <v>5712</v>
      </c>
      <c r="AK6322" s="1" t="s">
        <v>55</v>
      </c>
      <c r="AN6322" s="1" t="s">
        <v>5712</v>
      </c>
      <c r="AP6322" s="1" t="s">
        <v>5712</v>
      </c>
      <c r="AR6322" s="1" t="s">
        <v>5712</v>
      </c>
      <c r="AT6322" s="1" t="s">
        <v>5712</v>
      </c>
      <c r="AV6322" s="2" t="s">
        <v>3148</v>
      </c>
    </row>
    <row r="6323" spans="1:51" x14ac:dyDescent="0.35">
      <c r="A6323" s="1" t="s">
        <v>19543</v>
      </c>
      <c r="B6323" s="1" t="s">
        <v>18287</v>
      </c>
      <c r="C6323" s="1" t="s">
        <v>71</v>
      </c>
      <c r="D6323">
        <v>53</v>
      </c>
      <c r="E6323" s="1" t="s">
        <v>42</v>
      </c>
      <c r="F6323" s="1" t="s">
        <v>107</v>
      </c>
      <c r="G6323" s="1" t="s">
        <v>44</v>
      </c>
      <c r="H6323" s="1" t="s">
        <v>45</v>
      </c>
      <c r="I6323" s="1" t="s">
        <v>61</v>
      </c>
      <c r="J6323" s="1" t="s">
        <v>80</v>
      </c>
      <c r="K6323" s="1" t="s">
        <v>48</v>
      </c>
      <c r="L6323" s="1" t="s">
        <v>48</v>
      </c>
      <c r="M6323" s="1" t="s">
        <v>48</v>
      </c>
      <c r="N6323" s="1" t="s">
        <v>48</v>
      </c>
      <c r="O6323" s="1" t="s">
        <v>48</v>
      </c>
      <c r="P6323" s="1" t="s">
        <v>48</v>
      </c>
      <c r="Q6323" s="1" t="s">
        <v>48</v>
      </c>
      <c r="R6323" s="1" t="s">
        <v>48</v>
      </c>
      <c r="S6323" s="1" t="s">
        <v>48</v>
      </c>
      <c r="T6323" s="1" t="s">
        <v>49</v>
      </c>
      <c r="U6323" s="1" t="s">
        <v>48</v>
      </c>
      <c r="V6323" s="1" t="s">
        <v>48</v>
      </c>
      <c r="W6323" s="1" t="s">
        <v>48</v>
      </c>
      <c r="X6323" s="1" t="s">
        <v>145</v>
      </c>
      <c r="Y6323" s="1" t="s">
        <v>3149</v>
      </c>
      <c r="Z6323" s="1" t="s">
        <v>3150</v>
      </c>
      <c r="AA6323" s="1" t="s">
        <v>3150</v>
      </c>
      <c r="AC6323" s="1" t="s">
        <v>94</v>
      </c>
      <c r="AD6323" s="1" t="s">
        <v>5712</v>
      </c>
      <c r="AK6323" s="1" t="s">
        <v>77</v>
      </c>
      <c r="AN6323" s="1" t="s">
        <v>5712</v>
      </c>
      <c r="AP6323" s="1" t="s">
        <v>5712</v>
      </c>
      <c r="AR6323" s="1" t="s">
        <v>5712</v>
      </c>
      <c r="AT6323" s="1" t="s">
        <v>5712</v>
      </c>
      <c r="AV6323" s="1" t="s">
        <v>1819</v>
      </c>
    </row>
    <row r="6324" spans="1:51" x14ac:dyDescent="0.35">
      <c r="A6324" s="1" t="s">
        <v>19544</v>
      </c>
      <c r="B6324" s="1" t="s">
        <v>18287</v>
      </c>
      <c r="C6324" s="1" t="s">
        <v>41</v>
      </c>
      <c r="D6324">
        <v>40</v>
      </c>
      <c r="E6324" s="1" t="s">
        <v>42</v>
      </c>
      <c r="F6324" s="1" t="s">
        <v>107</v>
      </c>
      <c r="G6324" s="1" t="s">
        <v>85</v>
      </c>
      <c r="H6324" s="1" t="s">
        <v>45</v>
      </c>
      <c r="I6324" s="1" t="s">
        <v>74</v>
      </c>
      <c r="J6324" s="1" t="s">
        <v>80</v>
      </c>
      <c r="K6324" s="1" t="s">
        <v>48</v>
      </c>
      <c r="L6324" s="1" t="s">
        <v>48</v>
      </c>
      <c r="M6324" s="1" t="s">
        <v>48</v>
      </c>
      <c r="N6324" s="1" t="s">
        <v>48</v>
      </c>
      <c r="O6324" s="1" t="s">
        <v>48</v>
      </c>
      <c r="P6324" s="1" t="s">
        <v>48</v>
      </c>
      <c r="Q6324" s="1" t="s">
        <v>48</v>
      </c>
      <c r="R6324" s="1" t="s">
        <v>48</v>
      </c>
      <c r="S6324" s="1" t="s">
        <v>48</v>
      </c>
      <c r="T6324" s="1" t="s">
        <v>48</v>
      </c>
      <c r="U6324" s="1" t="s">
        <v>48</v>
      </c>
      <c r="V6324" s="1" t="s">
        <v>48</v>
      </c>
      <c r="W6324" s="1" t="s">
        <v>49</v>
      </c>
      <c r="X6324" s="1" t="s">
        <v>116</v>
      </c>
      <c r="Y6324" s="1" t="s">
        <v>3151</v>
      </c>
      <c r="AC6324" s="1" t="s">
        <v>5712</v>
      </c>
      <c r="AD6324" s="1" t="s">
        <v>5712</v>
      </c>
      <c r="AK6324" s="1" t="s">
        <v>55</v>
      </c>
      <c r="AN6324" s="1" t="s">
        <v>131</v>
      </c>
      <c r="AO6324" s="1" t="s">
        <v>3152</v>
      </c>
      <c r="AP6324" s="1" t="s">
        <v>131</v>
      </c>
      <c r="AQ6324" s="1" t="s">
        <v>3153</v>
      </c>
      <c r="AR6324" s="1" t="s">
        <v>82</v>
      </c>
      <c r="AS6324" s="1" t="s">
        <v>3154</v>
      </c>
      <c r="AT6324" s="1" t="s">
        <v>5712</v>
      </c>
      <c r="AV6324" s="1" t="s">
        <v>1196</v>
      </c>
    </row>
    <row r="6325" spans="1:51" x14ac:dyDescent="0.35">
      <c r="A6325" s="1" t="s">
        <v>19545</v>
      </c>
      <c r="B6325" s="1" t="s">
        <v>18287</v>
      </c>
      <c r="C6325" s="1" t="s">
        <v>41</v>
      </c>
      <c r="D6325">
        <v>25</v>
      </c>
      <c r="E6325" s="1" t="s">
        <v>57</v>
      </c>
      <c r="F6325" s="1" t="s">
        <v>58</v>
      </c>
      <c r="G6325" s="1" t="s">
        <v>73</v>
      </c>
      <c r="H6325" s="1" t="s">
        <v>45</v>
      </c>
      <c r="I6325" s="1" t="s">
        <v>110</v>
      </c>
      <c r="J6325" s="1" t="s">
        <v>80</v>
      </c>
      <c r="K6325" s="1" t="s">
        <v>48</v>
      </c>
      <c r="L6325" s="1" t="s">
        <v>48</v>
      </c>
      <c r="M6325" s="1" t="s">
        <v>48</v>
      </c>
      <c r="N6325" s="1" t="s">
        <v>48</v>
      </c>
      <c r="O6325" s="1" t="s">
        <v>48</v>
      </c>
      <c r="P6325" s="1" t="s">
        <v>48</v>
      </c>
      <c r="Q6325" s="1" t="s">
        <v>48</v>
      </c>
      <c r="R6325" s="1" t="s">
        <v>48</v>
      </c>
      <c r="S6325" s="1" t="s">
        <v>48</v>
      </c>
      <c r="T6325" s="1" t="s">
        <v>48</v>
      </c>
      <c r="U6325" s="1" t="s">
        <v>49</v>
      </c>
      <c r="V6325" s="1" t="s">
        <v>48</v>
      </c>
      <c r="W6325" s="1" t="s">
        <v>48</v>
      </c>
      <c r="X6325" s="1" t="s">
        <v>62</v>
      </c>
      <c r="AC6325" s="1" t="s">
        <v>5712</v>
      </c>
      <c r="AD6325" s="1" t="s">
        <v>5712</v>
      </c>
      <c r="AK6325" s="1" t="s">
        <v>77</v>
      </c>
      <c r="AN6325" s="1" t="s">
        <v>5712</v>
      </c>
      <c r="AP6325" s="1" t="s">
        <v>5712</v>
      </c>
      <c r="AR6325" s="1" t="s">
        <v>5712</v>
      </c>
      <c r="AT6325" s="1" t="s">
        <v>5712</v>
      </c>
      <c r="AV6325" s="1" t="s">
        <v>3155</v>
      </c>
    </row>
    <row r="6326" spans="1:51" x14ac:dyDescent="0.35">
      <c r="A6326" s="1" t="s">
        <v>19546</v>
      </c>
      <c r="B6326" s="1" t="s">
        <v>18287</v>
      </c>
      <c r="C6326" s="1" t="s">
        <v>41</v>
      </c>
      <c r="D6326">
        <v>55</v>
      </c>
      <c r="E6326" s="1" t="s">
        <v>65</v>
      </c>
      <c r="F6326" s="1" t="s">
        <v>43</v>
      </c>
      <c r="G6326" s="1" t="s">
        <v>59</v>
      </c>
      <c r="H6326" s="1" t="s">
        <v>45</v>
      </c>
      <c r="I6326" s="1" t="s">
        <v>46</v>
      </c>
      <c r="J6326" s="1" t="s">
        <v>47</v>
      </c>
      <c r="K6326" s="1" t="s">
        <v>48</v>
      </c>
      <c r="L6326" s="1" t="s">
        <v>48</v>
      </c>
      <c r="M6326" s="1" t="s">
        <v>48</v>
      </c>
      <c r="N6326" s="1" t="s">
        <v>49</v>
      </c>
      <c r="O6326" s="1" t="s">
        <v>48</v>
      </c>
      <c r="P6326" s="1" t="s">
        <v>48</v>
      </c>
      <c r="Q6326" s="1" t="s">
        <v>48</v>
      </c>
      <c r="R6326" s="1" t="s">
        <v>48</v>
      </c>
      <c r="S6326" s="1" t="s">
        <v>48</v>
      </c>
      <c r="T6326" s="1" t="s">
        <v>48</v>
      </c>
      <c r="U6326" s="1" t="s">
        <v>48</v>
      </c>
      <c r="V6326" s="1" t="s">
        <v>48</v>
      </c>
      <c r="W6326" s="1" t="s">
        <v>48</v>
      </c>
      <c r="X6326" s="1" t="s">
        <v>145</v>
      </c>
      <c r="Y6326" s="1" t="s">
        <v>3156</v>
      </c>
      <c r="Z6326" s="1" t="s">
        <v>3157</v>
      </c>
      <c r="AA6326" s="1" t="s">
        <v>3157</v>
      </c>
      <c r="AC6326" s="1" t="s">
        <v>103</v>
      </c>
      <c r="AD6326" s="1" t="s">
        <v>5712</v>
      </c>
      <c r="AK6326" s="1" t="s">
        <v>77</v>
      </c>
      <c r="AN6326" s="1" t="s">
        <v>5712</v>
      </c>
      <c r="AP6326" s="1" t="s">
        <v>5712</v>
      </c>
      <c r="AR6326" s="1" t="s">
        <v>5712</v>
      </c>
      <c r="AT6326" s="1" t="s">
        <v>5712</v>
      </c>
      <c r="AV6326" s="1" t="s">
        <v>3158</v>
      </c>
      <c r="AW6326" s="1" t="s">
        <v>3159</v>
      </c>
      <c r="AY6326" s="1" t="s">
        <v>3160</v>
      </c>
    </row>
    <row r="6327" spans="1:51" x14ac:dyDescent="0.35">
      <c r="A6327" s="1" t="s">
        <v>19547</v>
      </c>
      <c r="B6327" s="1" t="s">
        <v>18287</v>
      </c>
      <c r="C6327" s="1" t="s">
        <v>41</v>
      </c>
      <c r="D6327">
        <v>57</v>
      </c>
      <c r="E6327" s="1" t="s">
        <v>65</v>
      </c>
      <c r="F6327" s="1" t="s">
        <v>66</v>
      </c>
      <c r="G6327" s="1" t="s">
        <v>44</v>
      </c>
      <c r="H6327" s="1" t="s">
        <v>109</v>
      </c>
      <c r="I6327" s="1" t="s">
        <v>68</v>
      </c>
      <c r="J6327" s="1" t="s">
        <v>47</v>
      </c>
      <c r="K6327" s="1" t="s">
        <v>48</v>
      </c>
      <c r="L6327" s="1" t="s">
        <v>49</v>
      </c>
      <c r="M6327" s="1" t="s">
        <v>48</v>
      </c>
      <c r="N6327" s="1" t="s">
        <v>48</v>
      </c>
      <c r="O6327" s="1" t="s">
        <v>48</v>
      </c>
      <c r="P6327" s="1" t="s">
        <v>48</v>
      </c>
      <c r="Q6327" s="1" t="s">
        <v>48</v>
      </c>
      <c r="R6327" s="1" t="s">
        <v>48</v>
      </c>
      <c r="S6327" s="1" t="s">
        <v>48</v>
      </c>
      <c r="T6327" s="1" t="s">
        <v>48</v>
      </c>
      <c r="U6327" s="1" t="s">
        <v>48</v>
      </c>
      <c r="V6327" s="1" t="s">
        <v>48</v>
      </c>
      <c r="W6327" s="1" t="s">
        <v>48</v>
      </c>
      <c r="X6327" s="1" t="s">
        <v>62</v>
      </c>
      <c r="AC6327" s="1" t="s">
        <v>5712</v>
      </c>
      <c r="AD6327" s="1" t="s">
        <v>5712</v>
      </c>
      <c r="AK6327" s="1" t="s">
        <v>77</v>
      </c>
      <c r="AN6327" s="1" t="s">
        <v>5712</v>
      </c>
      <c r="AP6327" s="1" t="s">
        <v>5712</v>
      </c>
      <c r="AR6327" s="1" t="s">
        <v>5712</v>
      </c>
      <c r="AT6327" s="1" t="s">
        <v>5712</v>
      </c>
      <c r="AV6327" s="1" t="s">
        <v>3161</v>
      </c>
    </row>
    <row r="6328" spans="1:51" x14ac:dyDescent="0.35">
      <c r="A6328" s="1" t="s">
        <v>19548</v>
      </c>
      <c r="B6328" s="1" t="s">
        <v>18287</v>
      </c>
      <c r="C6328" s="1" t="s">
        <v>41</v>
      </c>
      <c r="D6328">
        <v>30</v>
      </c>
      <c r="E6328" s="1" t="s">
        <v>57</v>
      </c>
      <c r="F6328" s="1" t="s">
        <v>107</v>
      </c>
      <c r="G6328" s="1" t="s">
        <v>59</v>
      </c>
      <c r="H6328" s="1" t="s">
        <v>45</v>
      </c>
      <c r="I6328" s="1" t="s">
        <v>61</v>
      </c>
      <c r="J6328" s="1" t="s">
        <v>47</v>
      </c>
      <c r="K6328" s="1" t="s">
        <v>48</v>
      </c>
      <c r="L6328" s="1" t="s">
        <v>48</v>
      </c>
      <c r="M6328" s="1" t="s">
        <v>49</v>
      </c>
      <c r="N6328" s="1" t="s">
        <v>48</v>
      </c>
      <c r="O6328" s="1" t="s">
        <v>48</v>
      </c>
      <c r="P6328" s="1" t="s">
        <v>48</v>
      </c>
      <c r="Q6328" s="1" t="s">
        <v>48</v>
      </c>
      <c r="R6328" s="1" t="s">
        <v>48</v>
      </c>
      <c r="S6328" s="1" t="s">
        <v>48</v>
      </c>
      <c r="T6328" s="1" t="s">
        <v>48</v>
      </c>
      <c r="U6328" s="1" t="s">
        <v>48</v>
      </c>
      <c r="V6328" s="1" t="s">
        <v>48</v>
      </c>
      <c r="W6328" s="1" t="s">
        <v>48</v>
      </c>
      <c r="X6328" s="1" t="s">
        <v>62</v>
      </c>
      <c r="AC6328" s="1" t="s">
        <v>5712</v>
      </c>
      <c r="AD6328" s="1" t="s">
        <v>5712</v>
      </c>
      <c r="AK6328" s="1" t="s">
        <v>77</v>
      </c>
      <c r="AN6328" s="1" t="s">
        <v>5712</v>
      </c>
      <c r="AP6328" s="1" t="s">
        <v>5712</v>
      </c>
      <c r="AR6328" s="1" t="s">
        <v>5712</v>
      </c>
      <c r="AT6328" s="1" t="s">
        <v>5712</v>
      </c>
      <c r="AV6328" s="1" t="s">
        <v>3162</v>
      </c>
    </row>
    <row r="6329" spans="1:51" x14ac:dyDescent="0.35">
      <c r="A6329" s="1" t="s">
        <v>19549</v>
      </c>
      <c r="B6329" s="1" t="s">
        <v>18287</v>
      </c>
      <c r="C6329" s="1" t="s">
        <v>71</v>
      </c>
      <c r="D6329">
        <v>60</v>
      </c>
      <c r="E6329" s="1" t="s">
        <v>65</v>
      </c>
      <c r="F6329" s="1" t="s">
        <v>43</v>
      </c>
      <c r="G6329" s="1" t="s">
        <v>44</v>
      </c>
      <c r="H6329" s="1" t="s">
        <v>79</v>
      </c>
      <c r="I6329" s="1" t="s">
        <v>90</v>
      </c>
      <c r="J6329" s="1" t="s">
        <v>47</v>
      </c>
      <c r="K6329" s="1" t="s">
        <v>49</v>
      </c>
      <c r="L6329" s="1" t="s">
        <v>48</v>
      </c>
      <c r="M6329" s="1" t="s">
        <v>48</v>
      </c>
      <c r="N6329" s="1" t="s">
        <v>48</v>
      </c>
      <c r="O6329" s="1" t="s">
        <v>48</v>
      </c>
      <c r="P6329" s="1" t="s">
        <v>48</v>
      </c>
      <c r="Q6329" s="1" t="s">
        <v>48</v>
      </c>
      <c r="R6329" s="1" t="s">
        <v>48</v>
      </c>
      <c r="S6329" s="1" t="s">
        <v>48</v>
      </c>
      <c r="T6329" s="1" t="s">
        <v>49</v>
      </c>
      <c r="U6329" s="1" t="s">
        <v>48</v>
      </c>
      <c r="V6329" s="1" t="s">
        <v>48</v>
      </c>
      <c r="W6329" s="1" t="s">
        <v>48</v>
      </c>
      <c r="X6329" s="1" t="s">
        <v>116</v>
      </c>
      <c r="Y6329" s="1" t="s">
        <v>3163</v>
      </c>
      <c r="AC6329" s="1" t="s">
        <v>5712</v>
      </c>
      <c r="AD6329" s="1" t="s">
        <v>5712</v>
      </c>
      <c r="AK6329" s="1" t="s">
        <v>63</v>
      </c>
      <c r="AN6329" s="1" t="s">
        <v>5712</v>
      </c>
      <c r="AP6329" s="1" t="s">
        <v>5712</v>
      </c>
      <c r="AR6329" s="1" t="s">
        <v>5712</v>
      </c>
      <c r="AT6329" s="1" t="s">
        <v>5712</v>
      </c>
      <c r="AV6329" s="1" t="s">
        <v>3090</v>
      </c>
    </row>
    <row r="6330" spans="1:51" x14ac:dyDescent="0.35">
      <c r="A6330" s="1" t="s">
        <v>19550</v>
      </c>
      <c r="B6330" s="1" t="s">
        <v>18287</v>
      </c>
      <c r="C6330" s="1" t="s">
        <v>41</v>
      </c>
      <c r="D6330">
        <v>52</v>
      </c>
      <c r="E6330" s="1" t="s">
        <v>42</v>
      </c>
      <c r="F6330" s="1" t="s">
        <v>43</v>
      </c>
      <c r="G6330" s="1" t="s">
        <v>59</v>
      </c>
      <c r="H6330" s="1" t="s">
        <v>60</v>
      </c>
      <c r="I6330" s="1" t="s">
        <v>90</v>
      </c>
      <c r="J6330" s="1" t="s">
        <v>80</v>
      </c>
      <c r="K6330" s="1" t="s">
        <v>48</v>
      </c>
      <c r="L6330" s="1" t="s">
        <v>48</v>
      </c>
      <c r="M6330" s="1" t="s">
        <v>48</v>
      </c>
      <c r="N6330" s="1" t="s">
        <v>48</v>
      </c>
      <c r="O6330" s="1" t="s">
        <v>48</v>
      </c>
      <c r="P6330" s="1" t="s">
        <v>48</v>
      </c>
      <c r="Q6330" s="1" t="s">
        <v>48</v>
      </c>
      <c r="R6330" s="1" t="s">
        <v>48</v>
      </c>
      <c r="S6330" s="1" t="s">
        <v>48</v>
      </c>
      <c r="T6330" s="1" t="s">
        <v>48</v>
      </c>
      <c r="U6330" s="1" t="s">
        <v>48</v>
      </c>
      <c r="V6330" s="1" t="s">
        <v>49</v>
      </c>
      <c r="W6330" s="1" t="s">
        <v>48</v>
      </c>
      <c r="X6330" s="1" t="s">
        <v>75</v>
      </c>
      <c r="Y6330" s="1" t="s">
        <v>3164</v>
      </c>
      <c r="AC6330" s="1" t="s">
        <v>5712</v>
      </c>
      <c r="AD6330" s="1" t="s">
        <v>5712</v>
      </c>
      <c r="AK6330" s="1" t="s">
        <v>55</v>
      </c>
      <c r="AN6330" s="1" t="s">
        <v>5712</v>
      </c>
      <c r="AP6330" s="1" t="s">
        <v>5712</v>
      </c>
      <c r="AR6330" s="1" t="s">
        <v>5712</v>
      </c>
      <c r="AT6330" s="1" t="s">
        <v>5712</v>
      </c>
      <c r="AV6330" s="1" t="s">
        <v>3165</v>
      </c>
    </row>
    <row r="6331" spans="1:51" x14ac:dyDescent="0.35">
      <c r="A6331" s="1" t="s">
        <v>19551</v>
      </c>
      <c r="B6331" s="1" t="s">
        <v>18287</v>
      </c>
      <c r="C6331" s="1" t="s">
        <v>71</v>
      </c>
      <c r="D6331">
        <v>64</v>
      </c>
      <c r="E6331" s="1" t="s">
        <v>65</v>
      </c>
      <c r="F6331" s="1" t="s">
        <v>66</v>
      </c>
      <c r="G6331" s="1" t="s">
        <v>137</v>
      </c>
      <c r="H6331" s="1" t="s">
        <v>79</v>
      </c>
      <c r="I6331" s="1" t="s">
        <v>110</v>
      </c>
      <c r="J6331" s="1" t="s">
        <v>47</v>
      </c>
      <c r="K6331" s="1" t="s">
        <v>49</v>
      </c>
      <c r="L6331" s="1" t="s">
        <v>48</v>
      </c>
      <c r="M6331" s="1" t="s">
        <v>48</v>
      </c>
      <c r="N6331" s="1" t="s">
        <v>48</v>
      </c>
      <c r="O6331" s="1" t="s">
        <v>48</v>
      </c>
      <c r="P6331" s="1" t="s">
        <v>48</v>
      </c>
      <c r="Q6331" s="1" t="s">
        <v>48</v>
      </c>
      <c r="R6331" s="1" t="s">
        <v>48</v>
      </c>
      <c r="S6331" s="1" t="s">
        <v>48</v>
      </c>
      <c r="T6331" s="1" t="s">
        <v>49</v>
      </c>
      <c r="U6331" s="1" t="s">
        <v>48</v>
      </c>
      <c r="V6331" s="1" t="s">
        <v>48</v>
      </c>
      <c r="W6331" s="1" t="s">
        <v>48</v>
      </c>
      <c r="X6331" s="1" t="s">
        <v>62</v>
      </c>
      <c r="AC6331" s="1" t="s">
        <v>5712</v>
      </c>
      <c r="AD6331" s="1" t="s">
        <v>5712</v>
      </c>
      <c r="AK6331" s="1" t="s">
        <v>55</v>
      </c>
      <c r="AN6331" s="1" t="s">
        <v>81</v>
      </c>
      <c r="AP6331" s="1" t="s">
        <v>5712</v>
      </c>
      <c r="AR6331" s="1" t="s">
        <v>5712</v>
      </c>
      <c r="AT6331" s="1" t="s">
        <v>82</v>
      </c>
      <c r="AU6331" s="1" t="s">
        <v>705</v>
      </c>
      <c r="AV6331" s="1" t="s">
        <v>3166</v>
      </c>
    </row>
    <row r="6332" spans="1:51" x14ac:dyDescent="0.35">
      <c r="A6332" s="1" t="s">
        <v>19552</v>
      </c>
      <c r="B6332" s="1" t="s">
        <v>18287</v>
      </c>
      <c r="C6332" s="1" t="s">
        <v>71</v>
      </c>
      <c r="D6332">
        <v>22</v>
      </c>
      <c r="E6332" s="1" t="s">
        <v>57</v>
      </c>
      <c r="F6332" s="1" t="s">
        <v>58</v>
      </c>
      <c r="G6332" s="1" t="s">
        <v>44</v>
      </c>
      <c r="H6332" s="1" t="s">
        <v>79</v>
      </c>
      <c r="I6332" s="1" t="s">
        <v>74</v>
      </c>
      <c r="J6332" s="1" t="s">
        <v>47</v>
      </c>
      <c r="K6332" s="1" t="s">
        <v>48</v>
      </c>
      <c r="L6332" s="1" t="s">
        <v>49</v>
      </c>
      <c r="M6332" s="1" t="s">
        <v>48</v>
      </c>
      <c r="N6332" s="1" t="s">
        <v>48</v>
      </c>
      <c r="O6332" s="1" t="s">
        <v>48</v>
      </c>
      <c r="P6332" s="1" t="s">
        <v>48</v>
      </c>
      <c r="Q6332" s="1" t="s">
        <v>48</v>
      </c>
      <c r="R6332" s="1" t="s">
        <v>48</v>
      </c>
      <c r="S6332" s="1" t="s">
        <v>48</v>
      </c>
      <c r="T6332" s="1" t="s">
        <v>48</v>
      </c>
      <c r="U6332" s="1" t="s">
        <v>48</v>
      </c>
      <c r="V6332" s="1" t="s">
        <v>48</v>
      </c>
      <c r="W6332" s="1" t="s">
        <v>48</v>
      </c>
      <c r="X6332" s="1" t="s">
        <v>116</v>
      </c>
      <c r="Y6332" s="1" t="s">
        <v>3167</v>
      </c>
      <c r="AC6332" s="1" t="s">
        <v>5712</v>
      </c>
      <c r="AD6332" s="1" t="s">
        <v>5712</v>
      </c>
      <c r="AK6332" s="1" t="s">
        <v>55</v>
      </c>
      <c r="AN6332" s="1" t="s">
        <v>5712</v>
      </c>
      <c r="AP6332" s="1" t="s">
        <v>5712</v>
      </c>
      <c r="AR6332" s="1" t="s">
        <v>5712</v>
      </c>
      <c r="AT6332" s="1" t="s">
        <v>5712</v>
      </c>
      <c r="AV6332" s="1" t="s">
        <v>3168</v>
      </c>
    </row>
    <row r="6333" spans="1:51" x14ac:dyDescent="0.35">
      <c r="A6333" s="1" t="s">
        <v>19553</v>
      </c>
      <c r="B6333" s="1" t="s">
        <v>18287</v>
      </c>
      <c r="C6333" s="1" t="s">
        <v>71</v>
      </c>
      <c r="D6333">
        <v>46</v>
      </c>
      <c r="E6333" s="1" t="s">
        <v>42</v>
      </c>
      <c r="F6333" s="1" t="s">
        <v>43</v>
      </c>
      <c r="G6333" s="1" t="s">
        <v>44</v>
      </c>
      <c r="H6333" s="1" t="s">
        <v>45</v>
      </c>
      <c r="I6333" s="1" t="s">
        <v>68</v>
      </c>
      <c r="J6333" s="1" t="s">
        <v>47</v>
      </c>
      <c r="K6333" s="1" t="s">
        <v>48</v>
      </c>
      <c r="L6333" s="1" t="s">
        <v>48</v>
      </c>
      <c r="M6333" s="1" t="s">
        <v>49</v>
      </c>
      <c r="N6333" s="1" t="s">
        <v>48</v>
      </c>
      <c r="O6333" s="1" t="s">
        <v>48</v>
      </c>
      <c r="P6333" s="1" t="s">
        <v>48</v>
      </c>
      <c r="Q6333" s="1" t="s">
        <v>48</v>
      </c>
      <c r="R6333" s="1" t="s">
        <v>48</v>
      </c>
      <c r="S6333" s="1" t="s">
        <v>48</v>
      </c>
      <c r="T6333" s="1" t="s">
        <v>48</v>
      </c>
      <c r="U6333" s="1" t="s">
        <v>48</v>
      </c>
      <c r="V6333" s="1" t="s">
        <v>48</v>
      </c>
      <c r="W6333" s="1" t="s">
        <v>48</v>
      </c>
      <c r="X6333" s="1" t="s">
        <v>116</v>
      </c>
      <c r="Y6333" s="1" t="s">
        <v>3169</v>
      </c>
      <c r="AC6333" s="1" t="s">
        <v>5712</v>
      </c>
      <c r="AD6333" s="1" t="s">
        <v>5712</v>
      </c>
      <c r="AK6333" s="1" t="s">
        <v>77</v>
      </c>
      <c r="AN6333" s="1" t="s">
        <v>5712</v>
      </c>
      <c r="AP6333" s="1" t="s">
        <v>5712</v>
      </c>
      <c r="AR6333" s="1" t="s">
        <v>5712</v>
      </c>
      <c r="AT6333" s="1" t="s">
        <v>5712</v>
      </c>
      <c r="AV6333" s="1" t="s">
        <v>1273</v>
      </c>
    </row>
    <row r="6334" spans="1:51" x14ac:dyDescent="0.35">
      <c r="A6334" s="1" t="s">
        <v>19554</v>
      </c>
      <c r="B6334" s="1" t="s">
        <v>18287</v>
      </c>
      <c r="C6334" s="1" t="s">
        <v>71</v>
      </c>
      <c r="D6334">
        <v>51</v>
      </c>
      <c r="E6334" s="1" t="s">
        <v>42</v>
      </c>
      <c r="F6334" s="1" t="s">
        <v>66</v>
      </c>
      <c r="G6334" s="1" t="s">
        <v>59</v>
      </c>
      <c r="H6334" s="1" t="s">
        <v>45</v>
      </c>
      <c r="I6334" s="1" t="s">
        <v>46</v>
      </c>
      <c r="J6334" s="1" t="s">
        <v>47</v>
      </c>
      <c r="K6334" s="1" t="s">
        <v>48</v>
      </c>
      <c r="L6334" s="1" t="s">
        <v>49</v>
      </c>
      <c r="M6334" s="1" t="s">
        <v>48</v>
      </c>
      <c r="N6334" s="1" t="s">
        <v>48</v>
      </c>
      <c r="O6334" s="1" t="s">
        <v>48</v>
      </c>
      <c r="P6334" s="1" t="s">
        <v>48</v>
      </c>
      <c r="Q6334" s="1" t="s">
        <v>48</v>
      </c>
      <c r="R6334" s="1" t="s">
        <v>48</v>
      </c>
      <c r="S6334" s="1" t="s">
        <v>48</v>
      </c>
      <c r="T6334" s="1" t="s">
        <v>48</v>
      </c>
      <c r="U6334" s="1" t="s">
        <v>48</v>
      </c>
      <c r="V6334" s="1" t="s">
        <v>48</v>
      </c>
      <c r="W6334" s="1" t="s">
        <v>48</v>
      </c>
      <c r="X6334" s="1" t="s">
        <v>62</v>
      </c>
      <c r="Z6334" s="1" t="s">
        <v>3170</v>
      </c>
      <c r="AA6334" s="1" t="s">
        <v>3170</v>
      </c>
      <c r="AC6334" s="1" t="s">
        <v>120</v>
      </c>
      <c r="AD6334" s="1" t="s">
        <v>5712</v>
      </c>
      <c r="AK6334" s="1" t="s">
        <v>55</v>
      </c>
      <c r="AN6334" s="1" t="s">
        <v>5712</v>
      </c>
      <c r="AP6334" s="1" t="s">
        <v>5712</v>
      </c>
      <c r="AR6334" s="1" t="s">
        <v>5712</v>
      </c>
      <c r="AT6334" s="1" t="s">
        <v>5712</v>
      </c>
      <c r="AV6334" s="1" t="s">
        <v>3171</v>
      </c>
    </row>
    <row r="6335" spans="1:51" x14ac:dyDescent="0.35">
      <c r="A6335" s="1" t="s">
        <v>19555</v>
      </c>
      <c r="B6335" s="1" t="s">
        <v>18287</v>
      </c>
      <c r="C6335" s="1" t="s">
        <v>41</v>
      </c>
      <c r="D6335">
        <v>45</v>
      </c>
      <c r="E6335" s="1" t="s">
        <v>42</v>
      </c>
      <c r="F6335" s="1" t="s">
        <v>43</v>
      </c>
      <c r="G6335" s="1" t="s">
        <v>98</v>
      </c>
      <c r="H6335" s="1" t="s">
        <v>45</v>
      </c>
      <c r="I6335" s="1" t="s">
        <v>46</v>
      </c>
      <c r="J6335" s="1" t="s">
        <v>80</v>
      </c>
      <c r="K6335" s="1" t="s">
        <v>48</v>
      </c>
      <c r="L6335" s="1" t="s">
        <v>48</v>
      </c>
      <c r="M6335" s="1" t="s">
        <v>48</v>
      </c>
      <c r="N6335" s="1" t="s">
        <v>48</v>
      </c>
      <c r="O6335" s="1" t="s">
        <v>48</v>
      </c>
      <c r="P6335" s="1" t="s">
        <v>48</v>
      </c>
      <c r="Q6335" s="1" t="s">
        <v>48</v>
      </c>
      <c r="R6335" s="1" t="s">
        <v>48</v>
      </c>
      <c r="S6335" s="1" t="s">
        <v>48</v>
      </c>
      <c r="T6335" s="1" t="s">
        <v>48</v>
      </c>
      <c r="U6335" s="1" t="s">
        <v>49</v>
      </c>
      <c r="V6335" s="1" t="s">
        <v>48</v>
      </c>
      <c r="W6335" s="1" t="s">
        <v>48</v>
      </c>
      <c r="X6335" s="1" t="s">
        <v>62</v>
      </c>
      <c r="Z6335" s="1" t="s">
        <v>3172</v>
      </c>
      <c r="AA6335" s="1" t="s">
        <v>3172</v>
      </c>
      <c r="AC6335" s="1" t="s">
        <v>129</v>
      </c>
      <c r="AD6335" s="1" t="s">
        <v>5712</v>
      </c>
      <c r="AK6335" s="1" t="s">
        <v>63</v>
      </c>
      <c r="AN6335" s="1" t="s">
        <v>5712</v>
      </c>
      <c r="AP6335" s="1" t="s">
        <v>5712</v>
      </c>
      <c r="AR6335" s="1" t="s">
        <v>5712</v>
      </c>
      <c r="AT6335" s="1" t="s">
        <v>5712</v>
      </c>
      <c r="AV6335" s="1" t="s">
        <v>3173</v>
      </c>
    </row>
    <row r="6336" spans="1:51" x14ac:dyDescent="0.35">
      <c r="A6336" s="1" t="s">
        <v>19556</v>
      </c>
      <c r="B6336" s="1" t="s">
        <v>18287</v>
      </c>
      <c r="C6336" s="1" t="s">
        <v>71</v>
      </c>
      <c r="D6336">
        <v>61</v>
      </c>
      <c r="E6336" s="1" t="s">
        <v>65</v>
      </c>
      <c r="F6336" s="1" t="s">
        <v>66</v>
      </c>
      <c r="G6336" s="1" t="s">
        <v>73</v>
      </c>
      <c r="H6336" s="1" t="s">
        <v>45</v>
      </c>
      <c r="I6336" s="1" t="s">
        <v>74</v>
      </c>
      <c r="J6336" s="1" t="s">
        <v>80</v>
      </c>
      <c r="K6336" s="1" t="s">
        <v>48</v>
      </c>
      <c r="L6336" s="1" t="s">
        <v>48</v>
      </c>
      <c r="M6336" s="1" t="s">
        <v>48</v>
      </c>
      <c r="N6336" s="1" t="s">
        <v>48</v>
      </c>
      <c r="O6336" s="1" t="s">
        <v>48</v>
      </c>
      <c r="P6336" s="1" t="s">
        <v>48</v>
      </c>
      <c r="Q6336" s="1" t="s">
        <v>48</v>
      </c>
      <c r="R6336" s="1" t="s">
        <v>48</v>
      </c>
      <c r="S6336" s="1" t="s">
        <v>48</v>
      </c>
      <c r="T6336" s="1" t="s">
        <v>48</v>
      </c>
      <c r="U6336" s="1" t="s">
        <v>49</v>
      </c>
      <c r="V6336" s="1" t="s">
        <v>48</v>
      </c>
      <c r="W6336" s="1" t="s">
        <v>48</v>
      </c>
      <c r="X6336" s="1" t="s">
        <v>51</v>
      </c>
      <c r="Y6336" s="1" t="s">
        <v>3174</v>
      </c>
      <c r="Z6336" s="1" t="s">
        <v>3175</v>
      </c>
      <c r="AA6336" s="1" t="s">
        <v>3175</v>
      </c>
      <c r="AC6336" s="1" t="s">
        <v>94</v>
      </c>
      <c r="AD6336" s="1" t="s">
        <v>5712</v>
      </c>
      <c r="AK6336" s="1" t="s">
        <v>63</v>
      </c>
      <c r="AN6336" s="1" t="s">
        <v>131</v>
      </c>
      <c r="AO6336" s="1" t="s">
        <v>3176</v>
      </c>
      <c r="AP6336" s="1" t="s">
        <v>5712</v>
      </c>
      <c r="AR6336" s="1" t="s">
        <v>82</v>
      </c>
      <c r="AS6336" s="1" t="s">
        <v>3177</v>
      </c>
      <c r="AT6336" s="1" t="s">
        <v>5712</v>
      </c>
      <c r="AV6336" s="1" t="s">
        <v>3178</v>
      </c>
    </row>
    <row r="6337" spans="1:49" x14ac:dyDescent="0.35">
      <c r="A6337" s="1" t="s">
        <v>19557</v>
      </c>
      <c r="B6337" s="1" t="s">
        <v>18287</v>
      </c>
      <c r="C6337" s="1" t="s">
        <v>71</v>
      </c>
      <c r="D6337">
        <v>72</v>
      </c>
      <c r="E6337" s="1" t="s">
        <v>65</v>
      </c>
      <c r="F6337" s="1" t="s">
        <v>66</v>
      </c>
      <c r="G6337" s="1" t="s">
        <v>44</v>
      </c>
      <c r="H6337" s="1" t="s">
        <v>67</v>
      </c>
      <c r="I6337" s="1" t="s">
        <v>68</v>
      </c>
      <c r="J6337" s="1" t="s">
        <v>47</v>
      </c>
      <c r="K6337" s="1" t="s">
        <v>48</v>
      </c>
      <c r="L6337" s="1" t="s">
        <v>48</v>
      </c>
      <c r="M6337" s="1" t="s">
        <v>48</v>
      </c>
      <c r="N6337" s="1" t="s">
        <v>48</v>
      </c>
      <c r="O6337" s="1" t="s">
        <v>48</v>
      </c>
      <c r="P6337" s="1" t="s">
        <v>48</v>
      </c>
      <c r="Q6337" s="1" t="s">
        <v>49</v>
      </c>
      <c r="R6337" s="1" t="s">
        <v>48</v>
      </c>
      <c r="S6337" s="1" t="s">
        <v>48</v>
      </c>
      <c r="T6337" s="1" t="s">
        <v>48</v>
      </c>
      <c r="U6337" s="1" t="s">
        <v>48</v>
      </c>
      <c r="V6337" s="1" t="s">
        <v>48</v>
      </c>
      <c r="W6337" s="1" t="s">
        <v>48</v>
      </c>
      <c r="X6337" s="1" t="s">
        <v>62</v>
      </c>
      <c r="Z6337" s="1" t="s">
        <v>3179</v>
      </c>
      <c r="AA6337" s="1" t="s">
        <v>3179</v>
      </c>
      <c r="AC6337" s="1" t="s">
        <v>94</v>
      </c>
      <c r="AD6337" s="1" t="s">
        <v>5712</v>
      </c>
      <c r="AK6337" s="1" t="s">
        <v>77</v>
      </c>
      <c r="AN6337" s="1" t="s">
        <v>5712</v>
      </c>
      <c r="AP6337" s="1" t="s">
        <v>81</v>
      </c>
      <c r="AR6337" s="1" t="s">
        <v>5712</v>
      </c>
      <c r="AT6337" s="1" t="s">
        <v>87</v>
      </c>
      <c r="AU6337" s="1" t="s">
        <v>3180</v>
      </c>
      <c r="AV6337" s="1" t="s">
        <v>3181</v>
      </c>
    </row>
    <row r="6338" spans="1:49" x14ac:dyDescent="0.35">
      <c r="A6338" s="1" t="s">
        <v>19558</v>
      </c>
      <c r="B6338" s="1" t="s">
        <v>18287</v>
      </c>
      <c r="C6338" s="1" t="s">
        <v>41</v>
      </c>
      <c r="D6338">
        <v>74</v>
      </c>
      <c r="E6338" s="1" t="s">
        <v>65</v>
      </c>
      <c r="F6338" s="1" t="s">
        <v>66</v>
      </c>
      <c r="G6338" s="1" t="s">
        <v>73</v>
      </c>
      <c r="H6338" s="1" t="s">
        <v>67</v>
      </c>
      <c r="I6338" s="1" t="s">
        <v>68</v>
      </c>
      <c r="J6338" s="1" t="s">
        <v>47</v>
      </c>
      <c r="K6338" s="1" t="s">
        <v>49</v>
      </c>
      <c r="L6338" s="1" t="s">
        <v>48</v>
      </c>
      <c r="M6338" s="1" t="s">
        <v>48</v>
      </c>
      <c r="N6338" s="1" t="s">
        <v>48</v>
      </c>
      <c r="O6338" s="1" t="s">
        <v>48</v>
      </c>
      <c r="P6338" s="1" t="s">
        <v>48</v>
      </c>
      <c r="Q6338" s="1" t="s">
        <v>48</v>
      </c>
      <c r="R6338" s="1" t="s">
        <v>48</v>
      </c>
      <c r="S6338" s="1" t="s">
        <v>48</v>
      </c>
      <c r="T6338" s="1" t="s">
        <v>49</v>
      </c>
      <c r="U6338" s="1" t="s">
        <v>48</v>
      </c>
      <c r="V6338" s="1" t="s">
        <v>48</v>
      </c>
      <c r="W6338" s="1" t="s">
        <v>48</v>
      </c>
      <c r="X6338" s="1" t="s">
        <v>145</v>
      </c>
      <c r="Y6338" s="1" t="s">
        <v>3182</v>
      </c>
      <c r="Z6338" s="1" t="s">
        <v>3183</v>
      </c>
      <c r="AA6338" s="1" t="s">
        <v>3183</v>
      </c>
      <c r="AC6338" s="1" t="s">
        <v>120</v>
      </c>
      <c r="AD6338" s="1" t="s">
        <v>5712</v>
      </c>
      <c r="AK6338" s="1" t="s">
        <v>55</v>
      </c>
      <c r="AN6338" s="1" t="s">
        <v>5712</v>
      </c>
      <c r="AP6338" s="1" t="s">
        <v>5712</v>
      </c>
      <c r="AR6338" s="1" t="s">
        <v>5712</v>
      </c>
      <c r="AT6338" s="1" t="s">
        <v>5712</v>
      </c>
      <c r="AV6338" s="1" t="s">
        <v>3184</v>
      </c>
    </row>
    <row r="6339" spans="1:49" x14ac:dyDescent="0.35">
      <c r="A6339" s="1" t="s">
        <v>19559</v>
      </c>
      <c r="B6339" s="1" t="s">
        <v>18287</v>
      </c>
      <c r="C6339" s="1" t="s">
        <v>71</v>
      </c>
      <c r="D6339">
        <v>23</v>
      </c>
      <c r="E6339" s="1" t="s">
        <v>57</v>
      </c>
      <c r="F6339" s="1" t="s">
        <v>58</v>
      </c>
      <c r="G6339" s="1" t="s">
        <v>98</v>
      </c>
      <c r="H6339" s="1" t="s">
        <v>45</v>
      </c>
      <c r="I6339" s="1" t="s">
        <v>99</v>
      </c>
      <c r="J6339" s="1" t="s">
        <v>47</v>
      </c>
      <c r="K6339" s="1" t="s">
        <v>48</v>
      </c>
      <c r="L6339" s="1" t="s">
        <v>48</v>
      </c>
      <c r="M6339" s="1" t="s">
        <v>48</v>
      </c>
      <c r="N6339" s="1" t="s">
        <v>48</v>
      </c>
      <c r="O6339" s="1" t="s">
        <v>48</v>
      </c>
      <c r="P6339" s="1" t="s">
        <v>48</v>
      </c>
      <c r="Q6339" s="1" t="s">
        <v>48</v>
      </c>
      <c r="R6339" s="1" t="s">
        <v>49</v>
      </c>
      <c r="S6339" s="1" t="s">
        <v>48</v>
      </c>
      <c r="T6339" s="1" t="s">
        <v>48</v>
      </c>
      <c r="U6339" s="1" t="s">
        <v>48</v>
      </c>
      <c r="V6339" s="1" t="s">
        <v>48</v>
      </c>
      <c r="W6339" s="1" t="s">
        <v>48</v>
      </c>
      <c r="X6339" s="1" t="s">
        <v>116</v>
      </c>
      <c r="Y6339" s="1" t="s">
        <v>3185</v>
      </c>
      <c r="AC6339" s="1" t="s">
        <v>5712</v>
      </c>
      <c r="AD6339" s="1" t="s">
        <v>5712</v>
      </c>
      <c r="AK6339" s="1" t="s">
        <v>63</v>
      </c>
      <c r="AN6339" s="1" t="s">
        <v>5712</v>
      </c>
      <c r="AP6339" s="1" t="s">
        <v>5712</v>
      </c>
      <c r="AR6339" s="1" t="s">
        <v>5712</v>
      </c>
      <c r="AT6339" s="1" t="s">
        <v>5712</v>
      </c>
      <c r="AV6339" s="1" t="s">
        <v>3186</v>
      </c>
    </row>
    <row r="6340" spans="1:49" x14ac:dyDescent="0.35">
      <c r="A6340" s="1" t="s">
        <v>19560</v>
      </c>
      <c r="B6340" s="1" t="s">
        <v>18287</v>
      </c>
      <c r="C6340" s="1" t="s">
        <v>71</v>
      </c>
      <c r="D6340">
        <v>52</v>
      </c>
      <c r="E6340" s="1" t="s">
        <v>42</v>
      </c>
      <c r="F6340" s="1" t="s">
        <v>43</v>
      </c>
      <c r="G6340" s="1" t="s">
        <v>44</v>
      </c>
      <c r="H6340" s="1" t="s">
        <v>92</v>
      </c>
      <c r="I6340" s="1" t="s">
        <v>125</v>
      </c>
      <c r="J6340" s="1" t="s">
        <v>47</v>
      </c>
      <c r="K6340" s="1" t="s">
        <v>48</v>
      </c>
      <c r="L6340" s="1" t="s">
        <v>49</v>
      </c>
      <c r="M6340" s="1" t="s">
        <v>48</v>
      </c>
      <c r="N6340" s="1" t="s">
        <v>48</v>
      </c>
      <c r="O6340" s="1" t="s">
        <v>48</v>
      </c>
      <c r="P6340" s="1" t="s">
        <v>48</v>
      </c>
      <c r="Q6340" s="1" t="s">
        <v>48</v>
      </c>
      <c r="R6340" s="1" t="s">
        <v>48</v>
      </c>
      <c r="S6340" s="1" t="s">
        <v>48</v>
      </c>
      <c r="T6340" s="1" t="s">
        <v>48</v>
      </c>
      <c r="U6340" s="1" t="s">
        <v>48</v>
      </c>
      <c r="V6340" s="1" t="s">
        <v>48</v>
      </c>
      <c r="W6340" s="1" t="s">
        <v>48</v>
      </c>
      <c r="X6340" s="1" t="s">
        <v>62</v>
      </c>
      <c r="AC6340" s="1" t="s">
        <v>5712</v>
      </c>
      <c r="AD6340" s="1" t="s">
        <v>5712</v>
      </c>
      <c r="AK6340" s="1" t="s">
        <v>77</v>
      </c>
      <c r="AN6340" s="1" t="s">
        <v>5712</v>
      </c>
      <c r="AP6340" s="1" t="s">
        <v>5712</v>
      </c>
      <c r="AR6340" s="1" t="s">
        <v>5712</v>
      </c>
      <c r="AT6340" s="1" t="s">
        <v>5712</v>
      </c>
      <c r="AV6340" s="1" t="s">
        <v>3187</v>
      </c>
    </row>
    <row r="6341" spans="1:49" x14ac:dyDescent="0.35">
      <c r="A6341" s="1" t="s">
        <v>19561</v>
      </c>
      <c r="B6341" s="1" t="s">
        <v>18287</v>
      </c>
      <c r="C6341" s="1" t="s">
        <v>41</v>
      </c>
      <c r="D6341">
        <v>67</v>
      </c>
      <c r="E6341" s="1" t="s">
        <v>65</v>
      </c>
      <c r="F6341" s="1" t="s">
        <v>66</v>
      </c>
      <c r="G6341" s="1" t="s">
        <v>59</v>
      </c>
      <c r="H6341" s="1" t="s">
        <v>67</v>
      </c>
      <c r="I6341" s="1" t="s">
        <v>125</v>
      </c>
      <c r="J6341" s="1" t="s">
        <v>47</v>
      </c>
      <c r="K6341" s="1" t="s">
        <v>48</v>
      </c>
      <c r="L6341" s="1" t="s">
        <v>48</v>
      </c>
      <c r="M6341" s="1" t="s">
        <v>49</v>
      </c>
      <c r="N6341" s="1" t="s">
        <v>48</v>
      </c>
      <c r="O6341" s="1" t="s">
        <v>48</v>
      </c>
      <c r="P6341" s="1" t="s">
        <v>48</v>
      </c>
      <c r="Q6341" s="1" t="s">
        <v>48</v>
      </c>
      <c r="R6341" s="1" t="s">
        <v>48</v>
      </c>
      <c r="S6341" s="1" t="s">
        <v>48</v>
      </c>
      <c r="T6341" s="1" t="s">
        <v>48</v>
      </c>
      <c r="U6341" s="1" t="s">
        <v>48</v>
      </c>
      <c r="V6341" s="1" t="s">
        <v>48</v>
      </c>
      <c r="W6341" s="1" t="s">
        <v>48</v>
      </c>
      <c r="X6341" s="1" t="s">
        <v>62</v>
      </c>
      <c r="Z6341" s="1" t="s">
        <v>3188</v>
      </c>
      <c r="AA6341" s="1" t="s">
        <v>3188</v>
      </c>
      <c r="AC6341" s="1" t="s">
        <v>103</v>
      </c>
      <c r="AD6341" s="1" t="s">
        <v>5712</v>
      </c>
      <c r="AK6341" s="1" t="s">
        <v>77</v>
      </c>
      <c r="AN6341" s="1" t="s">
        <v>5712</v>
      </c>
      <c r="AP6341" s="1" t="s">
        <v>5712</v>
      </c>
      <c r="AR6341" s="1" t="s">
        <v>5712</v>
      </c>
      <c r="AT6341" s="1" t="s">
        <v>5712</v>
      </c>
      <c r="AV6341" s="1" t="s">
        <v>3189</v>
      </c>
    </row>
    <row r="6342" spans="1:49" x14ac:dyDescent="0.35">
      <c r="A6342" s="1" t="s">
        <v>19562</v>
      </c>
      <c r="B6342" s="1" t="s">
        <v>18287</v>
      </c>
      <c r="C6342" s="1" t="s">
        <v>41</v>
      </c>
      <c r="D6342">
        <v>27</v>
      </c>
      <c r="E6342" s="1" t="s">
        <v>57</v>
      </c>
      <c r="F6342" s="1" t="s">
        <v>58</v>
      </c>
      <c r="G6342" s="1" t="s">
        <v>98</v>
      </c>
      <c r="H6342" s="1" t="s">
        <v>45</v>
      </c>
      <c r="I6342" s="1" t="s">
        <v>99</v>
      </c>
      <c r="J6342" s="1" t="s">
        <v>80</v>
      </c>
      <c r="K6342" s="1" t="s">
        <v>48</v>
      </c>
      <c r="L6342" s="1" t="s">
        <v>48</v>
      </c>
      <c r="M6342" s="1" t="s">
        <v>48</v>
      </c>
      <c r="N6342" s="1" t="s">
        <v>48</v>
      </c>
      <c r="O6342" s="1" t="s">
        <v>48</v>
      </c>
      <c r="P6342" s="1" t="s">
        <v>48</v>
      </c>
      <c r="Q6342" s="1" t="s">
        <v>48</v>
      </c>
      <c r="R6342" s="1" t="s">
        <v>48</v>
      </c>
      <c r="S6342" s="1" t="s">
        <v>48</v>
      </c>
      <c r="T6342" s="1" t="s">
        <v>49</v>
      </c>
      <c r="U6342" s="1" t="s">
        <v>48</v>
      </c>
      <c r="V6342" s="1" t="s">
        <v>48</v>
      </c>
      <c r="W6342" s="1" t="s">
        <v>48</v>
      </c>
      <c r="X6342" s="1" t="s">
        <v>75</v>
      </c>
      <c r="Y6342" s="1" t="s">
        <v>3190</v>
      </c>
      <c r="AC6342" s="1" t="s">
        <v>5712</v>
      </c>
      <c r="AD6342" s="1" t="s">
        <v>5712</v>
      </c>
      <c r="AK6342" s="1" t="s">
        <v>77</v>
      </c>
      <c r="AN6342" s="1" t="s">
        <v>5712</v>
      </c>
      <c r="AP6342" s="1" t="s">
        <v>5712</v>
      </c>
      <c r="AR6342" s="1" t="s">
        <v>5712</v>
      </c>
      <c r="AT6342" s="1" t="s">
        <v>5712</v>
      </c>
      <c r="AV6342" s="1" t="s">
        <v>3191</v>
      </c>
    </row>
    <row r="6343" spans="1:49" x14ac:dyDescent="0.35">
      <c r="A6343" s="1" t="s">
        <v>19563</v>
      </c>
      <c r="B6343" s="1" t="s">
        <v>18287</v>
      </c>
      <c r="C6343" s="1" t="s">
        <v>41</v>
      </c>
      <c r="D6343">
        <v>27</v>
      </c>
      <c r="E6343" s="1" t="s">
        <v>57</v>
      </c>
      <c r="F6343" s="1" t="s">
        <v>107</v>
      </c>
      <c r="G6343" s="1" t="s">
        <v>85</v>
      </c>
      <c r="H6343" s="1" t="s">
        <v>79</v>
      </c>
      <c r="I6343" s="1" t="s">
        <v>74</v>
      </c>
      <c r="J6343" s="1" t="s">
        <v>47</v>
      </c>
      <c r="K6343" s="1" t="s">
        <v>48</v>
      </c>
      <c r="L6343" s="1" t="s">
        <v>48</v>
      </c>
      <c r="M6343" s="1" t="s">
        <v>48</v>
      </c>
      <c r="N6343" s="1" t="s">
        <v>49</v>
      </c>
      <c r="O6343" s="1" t="s">
        <v>48</v>
      </c>
      <c r="P6343" s="1" t="s">
        <v>48</v>
      </c>
      <c r="Q6343" s="1" t="s">
        <v>48</v>
      </c>
      <c r="R6343" s="1" t="s">
        <v>48</v>
      </c>
      <c r="S6343" s="1" t="s">
        <v>48</v>
      </c>
      <c r="T6343" s="1" t="s">
        <v>48</v>
      </c>
      <c r="U6343" s="1" t="s">
        <v>48</v>
      </c>
      <c r="V6343" s="1" t="s">
        <v>48</v>
      </c>
      <c r="W6343" s="1" t="s">
        <v>48</v>
      </c>
      <c r="X6343" s="1" t="s">
        <v>62</v>
      </c>
      <c r="AC6343" s="1" t="s">
        <v>5712</v>
      </c>
      <c r="AD6343" s="1" t="s">
        <v>5712</v>
      </c>
      <c r="AK6343" s="1" t="s">
        <v>63</v>
      </c>
      <c r="AN6343" s="1" t="s">
        <v>5712</v>
      </c>
      <c r="AP6343" s="1" t="s">
        <v>5712</v>
      </c>
      <c r="AR6343" s="1" t="s">
        <v>5712</v>
      </c>
      <c r="AT6343" s="1" t="s">
        <v>5712</v>
      </c>
      <c r="AV6343" s="1" t="s">
        <v>3192</v>
      </c>
    </row>
    <row r="6344" spans="1:49" x14ac:dyDescent="0.35">
      <c r="A6344" s="1" t="s">
        <v>19564</v>
      </c>
      <c r="B6344" s="1" t="s">
        <v>18287</v>
      </c>
      <c r="C6344" s="1" t="s">
        <v>71</v>
      </c>
      <c r="D6344">
        <v>29</v>
      </c>
      <c r="E6344" s="1" t="s">
        <v>57</v>
      </c>
      <c r="F6344" s="1" t="s">
        <v>58</v>
      </c>
      <c r="G6344" s="1" t="s">
        <v>73</v>
      </c>
      <c r="H6344" s="1" t="s">
        <v>45</v>
      </c>
      <c r="I6344" s="1" t="s">
        <v>74</v>
      </c>
      <c r="J6344" s="1" t="s">
        <v>80</v>
      </c>
      <c r="K6344" s="1" t="s">
        <v>48</v>
      </c>
      <c r="L6344" s="1" t="s">
        <v>48</v>
      </c>
      <c r="M6344" s="1" t="s">
        <v>48</v>
      </c>
      <c r="N6344" s="1" t="s">
        <v>49</v>
      </c>
      <c r="O6344" s="1" t="s">
        <v>48</v>
      </c>
      <c r="P6344" s="1" t="s">
        <v>48</v>
      </c>
      <c r="Q6344" s="1" t="s">
        <v>48</v>
      </c>
      <c r="R6344" s="1" t="s">
        <v>48</v>
      </c>
      <c r="S6344" s="1" t="s">
        <v>48</v>
      </c>
      <c r="T6344" s="1" t="s">
        <v>48</v>
      </c>
      <c r="U6344" s="1" t="s">
        <v>48</v>
      </c>
      <c r="V6344" s="1" t="s">
        <v>48</v>
      </c>
      <c r="W6344" s="1" t="s">
        <v>48</v>
      </c>
      <c r="X6344" s="1" t="s">
        <v>62</v>
      </c>
      <c r="AC6344" s="1" t="s">
        <v>5712</v>
      </c>
      <c r="AD6344" s="1" t="s">
        <v>5712</v>
      </c>
      <c r="AK6344" s="1" t="s">
        <v>77</v>
      </c>
      <c r="AN6344" s="1" t="s">
        <v>5712</v>
      </c>
      <c r="AP6344" s="1" t="s">
        <v>5712</v>
      </c>
      <c r="AR6344" s="1" t="s">
        <v>5712</v>
      </c>
      <c r="AT6344" s="1" t="s">
        <v>5712</v>
      </c>
      <c r="AV6344" s="1" t="s">
        <v>3193</v>
      </c>
    </row>
    <row r="6345" spans="1:49" x14ac:dyDescent="0.35">
      <c r="A6345" s="1" t="s">
        <v>19565</v>
      </c>
      <c r="B6345" s="1" t="s">
        <v>18287</v>
      </c>
      <c r="C6345" s="1" t="s">
        <v>71</v>
      </c>
      <c r="D6345">
        <v>51</v>
      </c>
      <c r="E6345" s="1" t="s">
        <v>42</v>
      </c>
      <c r="F6345" s="1" t="s">
        <v>107</v>
      </c>
      <c r="G6345" s="1" t="s">
        <v>98</v>
      </c>
      <c r="H6345" s="1" t="s">
        <v>45</v>
      </c>
      <c r="I6345" s="1" t="s">
        <v>46</v>
      </c>
      <c r="J6345" s="1" t="s">
        <v>47</v>
      </c>
      <c r="K6345" s="1" t="s">
        <v>48</v>
      </c>
      <c r="L6345" s="1" t="s">
        <v>48</v>
      </c>
      <c r="M6345" s="1" t="s">
        <v>48</v>
      </c>
      <c r="N6345" s="1" t="s">
        <v>48</v>
      </c>
      <c r="O6345" s="1" t="s">
        <v>48</v>
      </c>
      <c r="P6345" s="1" t="s">
        <v>49</v>
      </c>
      <c r="Q6345" s="1" t="s">
        <v>48</v>
      </c>
      <c r="R6345" s="1" t="s">
        <v>48</v>
      </c>
      <c r="S6345" s="1" t="s">
        <v>48</v>
      </c>
      <c r="T6345" s="1" t="s">
        <v>48</v>
      </c>
      <c r="U6345" s="1" t="s">
        <v>48</v>
      </c>
      <c r="V6345" s="1" t="s">
        <v>48</v>
      </c>
      <c r="W6345" s="1" t="s">
        <v>48</v>
      </c>
      <c r="X6345" s="1" t="s">
        <v>116</v>
      </c>
      <c r="Y6345" s="1" t="s">
        <v>3194</v>
      </c>
      <c r="AC6345" s="1" t="s">
        <v>5712</v>
      </c>
      <c r="AD6345" s="1" t="s">
        <v>5712</v>
      </c>
      <c r="AK6345" s="1" t="s">
        <v>63</v>
      </c>
      <c r="AN6345" s="1" t="s">
        <v>5712</v>
      </c>
      <c r="AP6345" s="1" t="s">
        <v>131</v>
      </c>
      <c r="AQ6345" s="1" t="s">
        <v>3195</v>
      </c>
      <c r="AR6345" s="1" t="s">
        <v>87</v>
      </c>
      <c r="AS6345" s="1" t="s">
        <v>3196</v>
      </c>
      <c r="AT6345" s="1" t="s">
        <v>5712</v>
      </c>
      <c r="AV6345" s="1" t="s">
        <v>3197</v>
      </c>
    </row>
    <row r="6346" spans="1:49" x14ac:dyDescent="0.35">
      <c r="A6346" s="1" t="s">
        <v>19566</v>
      </c>
      <c r="B6346" s="1" t="s">
        <v>18287</v>
      </c>
      <c r="C6346" s="1" t="s">
        <v>41</v>
      </c>
      <c r="D6346">
        <v>43</v>
      </c>
      <c r="E6346" s="1" t="s">
        <v>42</v>
      </c>
      <c r="F6346" s="1" t="s">
        <v>107</v>
      </c>
      <c r="G6346" s="1" t="s">
        <v>98</v>
      </c>
      <c r="H6346" s="1" t="s">
        <v>45</v>
      </c>
      <c r="I6346" s="1" t="s">
        <v>74</v>
      </c>
      <c r="J6346" s="1" t="s">
        <v>80</v>
      </c>
      <c r="K6346" s="1" t="s">
        <v>48</v>
      </c>
      <c r="L6346" s="1" t="s">
        <v>48</v>
      </c>
      <c r="M6346" s="1" t="s">
        <v>48</v>
      </c>
      <c r="N6346" s="1" t="s">
        <v>48</v>
      </c>
      <c r="O6346" s="1" t="s">
        <v>48</v>
      </c>
      <c r="P6346" s="1" t="s">
        <v>48</v>
      </c>
      <c r="Q6346" s="1" t="s">
        <v>48</v>
      </c>
      <c r="R6346" s="1" t="s">
        <v>48</v>
      </c>
      <c r="S6346" s="1" t="s">
        <v>48</v>
      </c>
      <c r="T6346" s="1" t="s">
        <v>49</v>
      </c>
      <c r="U6346" s="1" t="s">
        <v>48</v>
      </c>
      <c r="V6346" s="1" t="s">
        <v>48</v>
      </c>
      <c r="W6346" s="1" t="s">
        <v>48</v>
      </c>
      <c r="X6346" s="1" t="s">
        <v>62</v>
      </c>
      <c r="AC6346" s="1" t="s">
        <v>5712</v>
      </c>
      <c r="AD6346" s="1" t="s">
        <v>5712</v>
      </c>
      <c r="AK6346" s="1" t="s">
        <v>63</v>
      </c>
      <c r="AN6346" s="1" t="s">
        <v>5712</v>
      </c>
      <c r="AP6346" s="1" t="s">
        <v>5712</v>
      </c>
      <c r="AR6346" s="1" t="s">
        <v>5712</v>
      </c>
      <c r="AT6346" s="1" t="s">
        <v>5712</v>
      </c>
      <c r="AV6346" s="1" t="s">
        <v>3198</v>
      </c>
    </row>
    <row r="6347" spans="1:49" x14ac:dyDescent="0.35">
      <c r="A6347" s="1" t="s">
        <v>19567</v>
      </c>
      <c r="B6347" s="1" t="s">
        <v>18287</v>
      </c>
      <c r="C6347" s="1" t="s">
        <v>41</v>
      </c>
      <c r="D6347">
        <v>24</v>
      </c>
      <c r="E6347" s="1" t="s">
        <v>57</v>
      </c>
      <c r="F6347" s="1" t="s">
        <v>58</v>
      </c>
      <c r="G6347" s="1" t="s">
        <v>98</v>
      </c>
      <c r="H6347" s="1" t="s">
        <v>45</v>
      </c>
      <c r="I6347" s="1" t="s">
        <v>68</v>
      </c>
      <c r="J6347" s="1" t="s">
        <v>47</v>
      </c>
      <c r="K6347" s="1" t="s">
        <v>49</v>
      </c>
      <c r="L6347" s="1" t="s">
        <v>48</v>
      </c>
      <c r="M6347" s="1" t="s">
        <v>48</v>
      </c>
      <c r="N6347" s="1" t="s">
        <v>48</v>
      </c>
      <c r="O6347" s="1" t="s">
        <v>48</v>
      </c>
      <c r="P6347" s="1" t="s">
        <v>48</v>
      </c>
      <c r="Q6347" s="1" t="s">
        <v>48</v>
      </c>
      <c r="R6347" s="1" t="s">
        <v>48</v>
      </c>
      <c r="S6347" s="1" t="s">
        <v>48</v>
      </c>
      <c r="T6347" s="1" t="s">
        <v>48</v>
      </c>
      <c r="U6347" s="1" t="s">
        <v>48</v>
      </c>
      <c r="V6347" s="1" t="s">
        <v>48</v>
      </c>
      <c r="W6347" s="1" t="s">
        <v>48</v>
      </c>
      <c r="X6347" s="1" t="s">
        <v>62</v>
      </c>
      <c r="AC6347" s="1" t="s">
        <v>5712</v>
      </c>
      <c r="AD6347" s="1" t="s">
        <v>5712</v>
      </c>
      <c r="AK6347" s="1" t="s">
        <v>63</v>
      </c>
      <c r="AN6347" s="1" t="s">
        <v>5712</v>
      </c>
      <c r="AP6347" s="1" t="s">
        <v>5712</v>
      </c>
      <c r="AR6347" s="1" t="s">
        <v>5712</v>
      </c>
      <c r="AT6347" s="1" t="s">
        <v>5712</v>
      </c>
      <c r="AV6347" s="1" t="s">
        <v>3199</v>
      </c>
    </row>
    <row r="6348" spans="1:49" x14ac:dyDescent="0.35">
      <c r="A6348" s="1" t="s">
        <v>19568</v>
      </c>
      <c r="B6348" s="1" t="s">
        <v>18287</v>
      </c>
      <c r="C6348" s="1" t="s">
        <v>41</v>
      </c>
      <c r="D6348">
        <v>56</v>
      </c>
      <c r="E6348" s="1" t="s">
        <v>65</v>
      </c>
      <c r="F6348" s="1" t="s">
        <v>72</v>
      </c>
      <c r="G6348" s="1" t="s">
        <v>73</v>
      </c>
      <c r="H6348" s="1" t="s">
        <v>45</v>
      </c>
      <c r="I6348" s="1" t="s">
        <v>110</v>
      </c>
      <c r="J6348" s="1" t="s">
        <v>47</v>
      </c>
      <c r="K6348" s="1" t="s">
        <v>48</v>
      </c>
      <c r="L6348" s="1" t="s">
        <v>48</v>
      </c>
      <c r="M6348" s="1" t="s">
        <v>49</v>
      </c>
      <c r="N6348" s="1" t="s">
        <v>48</v>
      </c>
      <c r="O6348" s="1" t="s">
        <v>48</v>
      </c>
      <c r="P6348" s="1" t="s">
        <v>48</v>
      </c>
      <c r="Q6348" s="1" t="s">
        <v>48</v>
      </c>
      <c r="R6348" s="1" t="s">
        <v>48</v>
      </c>
      <c r="S6348" s="1" t="s">
        <v>48</v>
      </c>
      <c r="T6348" s="1" t="s">
        <v>48</v>
      </c>
      <c r="U6348" s="1" t="s">
        <v>48</v>
      </c>
      <c r="V6348" s="1" t="s">
        <v>48</v>
      </c>
      <c r="W6348" s="1" t="s">
        <v>48</v>
      </c>
      <c r="X6348" s="1" t="s">
        <v>62</v>
      </c>
      <c r="AC6348" s="1" t="s">
        <v>5712</v>
      </c>
      <c r="AD6348" s="1" t="s">
        <v>5712</v>
      </c>
      <c r="AK6348" s="1" t="s">
        <v>77</v>
      </c>
      <c r="AN6348" s="1" t="s">
        <v>5712</v>
      </c>
      <c r="AP6348" s="1" t="s">
        <v>5712</v>
      </c>
      <c r="AR6348" s="1" t="s">
        <v>5712</v>
      </c>
      <c r="AT6348" s="1" t="s">
        <v>5712</v>
      </c>
      <c r="AV6348" s="1" t="s">
        <v>3200</v>
      </c>
    </row>
    <row r="6349" spans="1:49" x14ac:dyDescent="0.35">
      <c r="A6349" s="1" t="s">
        <v>19569</v>
      </c>
      <c r="B6349" s="1" t="s">
        <v>18287</v>
      </c>
      <c r="C6349" s="1" t="s">
        <v>71</v>
      </c>
      <c r="D6349">
        <v>34</v>
      </c>
      <c r="E6349" s="1" t="s">
        <v>57</v>
      </c>
      <c r="F6349" s="1" t="s">
        <v>107</v>
      </c>
      <c r="G6349" s="1" t="s">
        <v>98</v>
      </c>
      <c r="H6349" s="1" t="s">
        <v>45</v>
      </c>
      <c r="I6349" s="1" t="s">
        <v>99</v>
      </c>
      <c r="J6349" s="1" t="s">
        <v>80</v>
      </c>
      <c r="K6349" s="1" t="s">
        <v>48</v>
      </c>
      <c r="L6349" s="1" t="s">
        <v>48</v>
      </c>
      <c r="M6349" s="1" t="s">
        <v>48</v>
      </c>
      <c r="N6349" s="1" t="s">
        <v>48</v>
      </c>
      <c r="O6349" s="1" t="s">
        <v>48</v>
      </c>
      <c r="P6349" s="1" t="s">
        <v>48</v>
      </c>
      <c r="Q6349" s="1" t="s">
        <v>48</v>
      </c>
      <c r="R6349" s="1" t="s">
        <v>48</v>
      </c>
      <c r="S6349" s="1" t="s">
        <v>48</v>
      </c>
      <c r="T6349" s="1" t="s">
        <v>48</v>
      </c>
      <c r="U6349" s="1" t="s">
        <v>48</v>
      </c>
      <c r="V6349" s="1" t="s">
        <v>48</v>
      </c>
      <c r="W6349" s="1" t="s">
        <v>49</v>
      </c>
      <c r="X6349" s="1" t="s">
        <v>116</v>
      </c>
      <c r="Y6349" s="1" t="s">
        <v>3201</v>
      </c>
      <c r="AC6349" s="1" t="s">
        <v>5712</v>
      </c>
      <c r="AD6349" s="1" t="s">
        <v>5712</v>
      </c>
      <c r="AK6349" s="1" t="s">
        <v>55</v>
      </c>
      <c r="AN6349" s="1" t="s">
        <v>81</v>
      </c>
      <c r="AP6349" s="1" t="s">
        <v>81</v>
      </c>
      <c r="AR6349" s="1" t="s">
        <v>5712</v>
      </c>
      <c r="AT6349" s="1" t="s">
        <v>82</v>
      </c>
      <c r="AU6349" s="1" t="s">
        <v>3202</v>
      </c>
      <c r="AV6349" s="1" t="s">
        <v>3203</v>
      </c>
    </row>
    <row r="6350" spans="1:49" x14ac:dyDescent="0.35">
      <c r="A6350" s="1" t="s">
        <v>19570</v>
      </c>
      <c r="B6350" s="1" t="s">
        <v>18287</v>
      </c>
      <c r="C6350" s="1" t="s">
        <v>71</v>
      </c>
      <c r="D6350">
        <v>25</v>
      </c>
      <c r="E6350" s="1" t="s">
        <v>57</v>
      </c>
      <c r="F6350" s="1" t="s">
        <v>107</v>
      </c>
      <c r="G6350" s="1" t="s">
        <v>59</v>
      </c>
      <c r="H6350" s="1" t="s">
        <v>45</v>
      </c>
      <c r="I6350" s="1" t="s">
        <v>110</v>
      </c>
      <c r="J6350" s="1" t="s">
        <v>47</v>
      </c>
      <c r="K6350" s="1" t="s">
        <v>48</v>
      </c>
      <c r="L6350" s="1" t="s">
        <v>48</v>
      </c>
      <c r="M6350" s="1" t="s">
        <v>48</v>
      </c>
      <c r="N6350" s="1" t="s">
        <v>48</v>
      </c>
      <c r="O6350" s="1" t="s">
        <v>48</v>
      </c>
      <c r="P6350" s="1" t="s">
        <v>48</v>
      </c>
      <c r="Q6350" s="1" t="s">
        <v>49</v>
      </c>
      <c r="R6350" s="1" t="s">
        <v>48</v>
      </c>
      <c r="S6350" s="1" t="s">
        <v>48</v>
      </c>
      <c r="T6350" s="1" t="s">
        <v>48</v>
      </c>
      <c r="U6350" s="1" t="s">
        <v>48</v>
      </c>
      <c r="V6350" s="1" t="s">
        <v>48</v>
      </c>
      <c r="W6350" s="1" t="s">
        <v>48</v>
      </c>
      <c r="X6350" s="1" t="s">
        <v>62</v>
      </c>
      <c r="Z6350" s="1" t="s">
        <v>3204</v>
      </c>
      <c r="AA6350" s="1" t="s">
        <v>3204</v>
      </c>
      <c r="AC6350" s="1" t="s">
        <v>103</v>
      </c>
      <c r="AD6350" s="1" t="s">
        <v>5712</v>
      </c>
      <c r="AK6350" s="1" t="s">
        <v>77</v>
      </c>
      <c r="AN6350" s="1" t="s">
        <v>5712</v>
      </c>
      <c r="AP6350" s="1" t="s">
        <v>5712</v>
      </c>
      <c r="AR6350" s="1" t="s">
        <v>5712</v>
      </c>
      <c r="AT6350" s="1" t="s">
        <v>5712</v>
      </c>
      <c r="AV6350" s="1" t="s">
        <v>3205</v>
      </c>
    </row>
    <row r="6351" spans="1:49" x14ac:dyDescent="0.35">
      <c r="A6351" s="1" t="s">
        <v>19571</v>
      </c>
      <c r="B6351" s="1" t="s">
        <v>18287</v>
      </c>
      <c r="C6351" s="1" t="s">
        <v>71</v>
      </c>
      <c r="D6351">
        <v>40</v>
      </c>
      <c r="E6351" s="1" t="s">
        <v>42</v>
      </c>
      <c r="F6351" s="1" t="s">
        <v>72</v>
      </c>
      <c r="G6351" s="1" t="s">
        <v>85</v>
      </c>
      <c r="H6351" s="1" t="s">
        <v>45</v>
      </c>
      <c r="I6351" s="1" t="s">
        <v>74</v>
      </c>
      <c r="J6351" s="1" t="s">
        <v>47</v>
      </c>
      <c r="K6351" s="1" t="s">
        <v>48</v>
      </c>
      <c r="L6351" s="1" t="s">
        <v>48</v>
      </c>
      <c r="M6351" s="1" t="s">
        <v>48</v>
      </c>
      <c r="N6351" s="1" t="s">
        <v>48</v>
      </c>
      <c r="O6351" s="1" t="s">
        <v>48</v>
      </c>
      <c r="P6351" s="1" t="s">
        <v>48</v>
      </c>
      <c r="Q6351" s="1" t="s">
        <v>49</v>
      </c>
      <c r="R6351" s="1" t="s">
        <v>48</v>
      </c>
      <c r="S6351" s="1" t="s">
        <v>48</v>
      </c>
      <c r="T6351" s="1" t="s">
        <v>48</v>
      </c>
      <c r="U6351" s="1" t="s">
        <v>48</v>
      </c>
      <c r="V6351" s="1" t="s">
        <v>48</v>
      </c>
      <c r="W6351" s="1" t="s">
        <v>48</v>
      </c>
      <c r="X6351" s="1" t="s">
        <v>62</v>
      </c>
      <c r="AC6351" s="1" t="s">
        <v>5712</v>
      </c>
      <c r="AD6351" s="1" t="s">
        <v>5712</v>
      </c>
      <c r="AK6351" s="1" t="s">
        <v>63</v>
      </c>
      <c r="AN6351" s="1" t="s">
        <v>81</v>
      </c>
      <c r="AP6351" s="1" t="s">
        <v>81</v>
      </c>
      <c r="AR6351" s="1" t="s">
        <v>5712</v>
      </c>
      <c r="AT6351" s="1" t="s">
        <v>82</v>
      </c>
      <c r="AU6351" s="1" t="s">
        <v>3206</v>
      </c>
      <c r="AV6351" s="1" t="s">
        <v>3207</v>
      </c>
      <c r="AW6351" s="1" t="s">
        <v>3208</v>
      </c>
    </row>
    <row r="6352" spans="1:49" ht="409.5" x14ac:dyDescent="0.35">
      <c r="A6352" s="1" t="s">
        <v>19572</v>
      </c>
      <c r="B6352" s="1" t="s">
        <v>18287</v>
      </c>
      <c r="C6352" s="1" t="s">
        <v>41</v>
      </c>
      <c r="D6352">
        <v>45</v>
      </c>
      <c r="E6352" s="1" t="s">
        <v>42</v>
      </c>
      <c r="F6352" s="1" t="s">
        <v>43</v>
      </c>
      <c r="G6352" s="1" t="s">
        <v>98</v>
      </c>
      <c r="H6352" s="1" t="s">
        <v>45</v>
      </c>
      <c r="I6352" s="1" t="s">
        <v>99</v>
      </c>
      <c r="J6352" s="1" t="s">
        <v>47</v>
      </c>
      <c r="K6352" s="1" t="s">
        <v>48</v>
      </c>
      <c r="L6352" s="1" t="s">
        <v>48</v>
      </c>
      <c r="M6352" s="1" t="s">
        <v>48</v>
      </c>
      <c r="N6352" s="1" t="s">
        <v>48</v>
      </c>
      <c r="O6352" s="1" t="s">
        <v>48</v>
      </c>
      <c r="P6352" s="1" t="s">
        <v>48</v>
      </c>
      <c r="Q6352" s="1" t="s">
        <v>48</v>
      </c>
      <c r="R6352" s="1" t="s">
        <v>48</v>
      </c>
      <c r="S6352" s="1" t="s">
        <v>49</v>
      </c>
      <c r="T6352" s="1" t="s">
        <v>48</v>
      </c>
      <c r="U6352" s="1" t="s">
        <v>48</v>
      </c>
      <c r="V6352" s="1" t="s">
        <v>48</v>
      </c>
      <c r="W6352" s="1" t="s">
        <v>48</v>
      </c>
      <c r="X6352" s="1" t="s">
        <v>51</v>
      </c>
      <c r="Y6352" s="1" t="s">
        <v>3209</v>
      </c>
      <c r="AC6352" s="1" t="s">
        <v>5712</v>
      </c>
      <c r="AD6352" s="1" t="s">
        <v>5712</v>
      </c>
      <c r="AK6352" s="1" t="s">
        <v>55</v>
      </c>
      <c r="AN6352" s="1" t="s">
        <v>81</v>
      </c>
      <c r="AP6352" s="1" t="s">
        <v>131</v>
      </c>
      <c r="AQ6352" s="1" t="s">
        <v>3210</v>
      </c>
      <c r="AR6352" s="1" t="s">
        <v>87</v>
      </c>
      <c r="AS6352" s="2" t="s">
        <v>3211</v>
      </c>
      <c r="AT6352" s="1" t="s">
        <v>82</v>
      </c>
      <c r="AU6352" s="1" t="s">
        <v>3212</v>
      </c>
      <c r="AV6352" s="1" t="s">
        <v>3213</v>
      </c>
    </row>
    <row r="6353" spans="1:49" x14ac:dyDescent="0.35">
      <c r="A6353" s="1" t="s">
        <v>19573</v>
      </c>
      <c r="B6353" s="1" t="s">
        <v>18287</v>
      </c>
      <c r="C6353" s="1" t="s">
        <v>71</v>
      </c>
      <c r="D6353">
        <v>33</v>
      </c>
      <c r="E6353" s="1" t="s">
        <v>57</v>
      </c>
      <c r="F6353" s="1" t="s">
        <v>107</v>
      </c>
      <c r="G6353" s="1" t="s">
        <v>85</v>
      </c>
      <c r="H6353" s="1" t="s">
        <v>79</v>
      </c>
      <c r="I6353" s="1" t="s">
        <v>113</v>
      </c>
      <c r="J6353" s="1" t="s">
        <v>80</v>
      </c>
      <c r="K6353" s="1" t="s">
        <v>48</v>
      </c>
      <c r="L6353" s="1" t="s">
        <v>48</v>
      </c>
      <c r="M6353" s="1" t="s">
        <v>48</v>
      </c>
      <c r="N6353" s="1" t="s">
        <v>48</v>
      </c>
      <c r="O6353" s="1" t="s">
        <v>48</v>
      </c>
      <c r="P6353" s="1" t="s">
        <v>48</v>
      </c>
      <c r="Q6353" s="1" t="s">
        <v>48</v>
      </c>
      <c r="R6353" s="1" t="s">
        <v>48</v>
      </c>
      <c r="S6353" s="1" t="s">
        <v>48</v>
      </c>
      <c r="T6353" s="1" t="s">
        <v>48</v>
      </c>
      <c r="U6353" s="1" t="s">
        <v>49</v>
      </c>
      <c r="V6353" s="1" t="s">
        <v>48</v>
      </c>
      <c r="W6353" s="1" t="s">
        <v>48</v>
      </c>
      <c r="X6353" s="1" t="s">
        <v>62</v>
      </c>
      <c r="Z6353" s="1" t="s">
        <v>3214</v>
      </c>
      <c r="AA6353" s="1" t="s">
        <v>3214</v>
      </c>
      <c r="AC6353" s="1" t="s">
        <v>53</v>
      </c>
      <c r="AD6353" s="1" t="s">
        <v>5712</v>
      </c>
      <c r="AK6353" s="1" t="s">
        <v>77</v>
      </c>
      <c r="AN6353" s="1" t="s">
        <v>5712</v>
      </c>
      <c r="AP6353" s="1" t="s">
        <v>5712</v>
      </c>
      <c r="AR6353" s="1" t="s">
        <v>5712</v>
      </c>
      <c r="AT6353" s="1" t="s">
        <v>5712</v>
      </c>
      <c r="AV6353" s="1" t="s">
        <v>3215</v>
      </c>
    </row>
    <row r="6354" spans="1:49" x14ac:dyDescent="0.35">
      <c r="A6354" s="1" t="s">
        <v>19574</v>
      </c>
      <c r="B6354" s="1" t="s">
        <v>18287</v>
      </c>
      <c r="C6354" s="1" t="s">
        <v>41</v>
      </c>
      <c r="D6354">
        <v>56</v>
      </c>
      <c r="E6354" s="1" t="s">
        <v>65</v>
      </c>
      <c r="F6354" s="1" t="s">
        <v>72</v>
      </c>
      <c r="G6354" s="1" t="s">
        <v>59</v>
      </c>
      <c r="H6354" s="1" t="s">
        <v>92</v>
      </c>
      <c r="I6354" s="1" t="s">
        <v>110</v>
      </c>
      <c r="J6354" s="1" t="s">
        <v>47</v>
      </c>
      <c r="K6354" s="1" t="s">
        <v>48</v>
      </c>
      <c r="L6354" s="1" t="s">
        <v>48</v>
      </c>
      <c r="M6354" s="1" t="s">
        <v>48</v>
      </c>
      <c r="N6354" s="1" t="s">
        <v>48</v>
      </c>
      <c r="O6354" s="1" t="s">
        <v>48</v>
      </c>
      <c r="P6354" s="1" t="s">
        <v>48</v>
      </c>
      <c r="Q6354" s="1" t="s">
        <v>48</v>
      </c>
      <c r="R6354" s="1" t="s">
        <v>48</v>
      </c>
      <c r="S6354" s="1" t="s">
        <v>49</v>
      </c>
      <c r="T6354" s="1" t="s">
        <v>48</v>
      </c>
      <c r="U6354" s="1" t="s">
        <v>48</v>
      </c>
      <c r="V6354" s="1" t="s">
        <v>48</v>
      </c>
      <c r="W6354" s="1" t="s">
        <v>48</v>
      </c>
      <c r="X6354" s="1" t="s">
        <v>145</v>
      </c>
      <c r="Y6354" s="1" t="s">
        <v>3216</v>
      </c>
      <c r="Z6354" s="1" t="s">
        <v>3217</v>
      </c>
      <c r="AA6354" s="1" t="s">
        <v>3217</v>
      </c>
      <c r="AC6354" s="1" t="s">
        <v>53</v>
      </c>
      <c r="AD6354" s="1" t="s">
        <v>5712</v>
      </c>
      <c r="AK6354" s="1" t="s">
        <v>77</v>
      </c>
      <c r="AN6354" s="1" t="s">
        <v>5712</v>
      </c>
      <c r="AP6354" s="1" t="s">
        <v>5712</v>
      </c>
      <c r="AR6354" s="1" t="s">
        <v>5712</v>
      </c>
      <c r="AT6354" s="1" t="s">
        <v>5712</v>
      </c>
      <c r="AV6354" s="1" t="s">
        <v>3218</v>
      </c>
    </row>
    <row r="6355" spans="1:49" x14ac:dyDescent="0.35">
      <c r="A6355" s="1" t="s">
        <v>19575</v>
      </c>
      <c r="B6355" s="1" t="s">
        <v>18287</v>
      </c>
      <c r="C6355" s="1" t="s">
        <v>71</v>
      </c>
      <c r="D6355">
        <v>74</v>
      </c>
      <c r="E6355" s="1" t="s">
        <v>65</v>
      </c>
      <c r="F6355" s="1" t="s">
        <v>66</v>
      </c>
      <c r="G6355" s="1" t="s">
        <v>137</v>
      </c>
      <c r="H6355" s="1" t="s">
        <v>67</v>
      </c>
      <c r="I6355" s="1" t="s">
        <v>61</v>
      </c>
      <c r="J6355" s="1" t="s">
        <v>47</v>
      </c>
      <c r="K6355" s="1" t="s">
        <v>48</v>
      </c>
      <c r="L6355" s="1" t="s">
        <v>48</v>
      </c>
      <c r="M6355" s="1" t="s">
        <v>48</v>
      </c>
      <c r="N6355" s="1" t="s">
        <v>48</v>
      </c>
      <c r="O6355" s="1" t="s">
        <v>48</v>
      </c>
      <c r="P6355" s="1" t="s">
        <v>48</v>
      </c>
      <c r="Q6355" s="1" t="s">
        <v>48</v>
      </c>
      <c r="R6355" s="1" t="s">
        <v>49</v>
      </c>
      <c r="S6355" s="1" t="s">
        <v>48</v>
      </c>
      <c r="T6355" s="1" t="s">
        <v>48</v>
      </c>
      <c r="U6355" s="1" t="s">
        <v>48</v>
      </c>
      <c r="V6355" s="1" t="s">
        <v>48</v>
      </c>
      <c r="W6355" s="1" t="s">
        <v>48</v>
      </c>
      <c r="X6355" s="1" t="s">
        <v>51</v>
      </c>
      <c r="Y6355" s="1" t="s">
        <v>3219</v>
      </c>
      <c r="Z6355" s="1" t="s">
        <v>3220</v>
      </c>
      <c r="AA6355" s="1" t="s">
        <v>3220</v>
      </c>
      <c r="AC6355" s="1" t="s">
        <v>129</v>
      </c>
      <c r="AD6355" s="1" t="s">
        <v>5712</v>
      </c>
      <c r="AK6355" s="1" t="s">
        <v>77</v>
      </c>
      <c r="AN6355" s="1" t="s">
        <v>5712</v>
      </c>
      <c r="AP6355" s="1" t="s">
        <v>242</v>
      </c>
      <c r="AR6355" s="1" t="s">
        <v>5712</v>
      </c>
      <c r="AT6355" s="1" t="s">
        <v>5712</v>
      </c>
      <c r="AV6355" s="1" t="s">
        <v>3221</v>
      </c>
    </row>
    <row r="6356" spans="1:49" x14ac:dyDescent="0.35">
      <c r="A6356" s="1" t="s">
        <v>19576</v>
      </c>
      <c r="B6356" s="1" t="s">
        <v>18287</v>
      </c>
      <c r="C6356" s="1" t="s">
        <v>41</v>
      </c>
      <c r="D6356">
        <v>59</v>
      </c>
      <c r="E6356" s="1" t="s">
        <v>65</v>
      </c>
      <c r="F6356" s="1" t="s">
        <v>72</v>
      </c>
      <c r="G6356" s="1" t="s">
        <v>73</v>
      </c>
      <c r="H6356" s="1" t="s">
        <v>45</v>
      </c>
      <c r="I6356" s="1" t="s">
        <v>61</v>
      </c>
      <c r="J6356" s="1" t="s">
        <v>80</v>
      </c>
      <c r="K6356" s="1" t="s">
        <v>48</v>
      </c>
      <c r="L6356" s="1" t="s">
        <v>49</v>
      </c>
      <c r="M6356" s="1" t="s">
        <v>48</v>
      </c>
      <c r="N6356" s="1" t="s">
        <v>48</v>
      </c>
      <c r="O6356" s="1" t="s">
        <v>48</v>
      </c>
      <c r="P6356" s="1" t="s">
        <v>48</v>
      </c>
      <c r="Q6356" s="1" t="s">
        <v>48</v>
      </c>
      <c r="R6356" s="1" t="s">
        <v>48</v>
      </c>
      <c r="S6356" s="1" t="s">
        <v>48</v>
      </c>
      <c r="T6356" s="1" t="s">
        <v>49</v>
      </c>
      <c r="U6356" s="1" t="s">
        <v>48</v>
      </c>
      <c r="V6356" s="1" t="s">
        <v>48</v>
      </c>
      <c r="W6356" s="1" t="s">
        <v>48</v>
      </c>
      <c r="X6356" s="1" t="s">
        <v>62</v>
      </c>
      <c r="Z6356" s="1" t="s">
        <v>3222</v>
      </c>
      <c r="AA6356" s="1" t="s">
        <v>3222</v>
      </c>
      <c r="AC6356" s="1" t="s">
        <v>103</v>
      </c>
      <c r="AD6356" s="1" t="s">
        <v>5712</v>
      </c>
      <c r="AK6356" s="1" t="s">
        <v>77</v>
      </c>
      <c r="AN6356" s="1" t="s">
        <v>5712</v>
      </c>
      <c r="AP6356" s="1" t="s">
        <v>81</v>
      </c>
      <c r="AR6356" s="1" t="s">
        <v>5712</v>
      </c>
      <c r="AT6356" s="1" t="s">
        <v>87</v>
      </c>
      <c r="AU6356" s="1" t="s">
        <v>3223</v>
      </c>
      <c r="AV6356" s="1" t="s">
        <v>3224</v>
      </c>
    </row>
    <row r="6357" spans="1:49" x14ac:dyDescent="0.35">
      <c r="A6357" s="1" t="s">
        <v>19577</v>
      </c>
      <c r="B6357" s="1" t="s">
        <v>18287</v>
      </c>
      <c r="C6357" s="1" t="s">
        <v>41</v>
      </c>
      <c r="D6357">
        <v>51</v>
      </c>
      <c r="E6357" s="1" t="s">
        <v>42</v>
      </c>
      <c r="F6357" s="1" t="s">
        <v>72</v>
      </c>
      <c r="G6357" s="1" t="s">
        <v>44</v>
      </c>
      <c r="H6357" s="1" t="s">
        <v>144</v>
      </c>
      <c r="I6357" s="1" t="s">
        <v>113</v>
      </c>
      <c r="J6357" s="1" t="s">
        <v>47</v>
      </c>
      <c r="K6357" s="1" t="s">
        <v>48</v>
      </c>
      <c r="L6357" s="1" t="s">
        <v>48</v>
      </c>
      <c r="M6357" s="1" t="s">
        <v>48</v>
      </c>
      <c r="N6357" s="1" t="s">
        <v>49</v>
      </c>
      <c r="O6357" s="1" t="s">
        <v>48</v>
      </c>
      <c r="P6357" s="1" t="s">
        <v>48</v>
      </c>
      <c r="Q6357" s="1" t="s">
        <v>48</v>
      </c>
      <c r="R6357" s="1" t="s">
        <v>48</v>
      </c>
      <c r="S6357" s="1" t="s">
        <v>48</v>
      </c>
      <c r="T6357" s="1" t="s">
        <v>48</v>
      </c>
      <c r="U6357" s="1" t="s">
        <v>48</v>
      </c>
      <c r="V6357" s="1" t="s">
        <v>48</v>
      </c>
      <c r="W6357" s="1" t="s">
        <v>48</v>
      </c>
      <c r="X6357" s="1" t="s">
        <v>145</v>
      </c>
      <c r="Y6357" s="1" t="s">
        <v>3225</v>
      </c>
      <c r="Z6357" s="1" t="s">
        <v>3226</v>
      </c>
      <c r="AA6357" s="1" t="s">
        <v>3226</v>
      </c>
      <c r="AC6357" s="1" t="s">
        <v>94</v>
      </c>
      <c r="AD6357" s="1" t="s">
        <v>5712</v>
      </c>
      <c r="AK6357" s="1" t="s">
        <v>101</v>
      </c>
      <c r="AN6357" s="1" t="s">
        <v>5712</v>
      </c>
      <c r="AP6357" s="1" t="s">
        <v>5712</v>
      </c>
      <c r="AR6357" s="1" t="s">
        <v>5712</v>
      </c>
      <c r="AT6357" s="1" t="s">
        <v>5712</v>
      </c>
      <c r="AV6357" s="1" t="s">
        <v>3227</v>
      </c>
    </row>
    <row r="6358" spans="1:49" x14ac:dyDescent="0.35">
      <c r="A6358" s="1" t="s">
        <v>19578</v>
      </c>
      <c r="B6358" s="1" t="s">
        <v>18287</v>
      </c>
      <c r="C6358" s="1" t="s">
        <v>71</v>
      </c>
      <c r="D6358">
        <v>40</v>
      </c>
      <c r="E6358" s="1" t="s">
        <v>42</v>
      </c>
      <c r="F6358" s="1" t="s">
        <v>107</v>
      </c>
      <c r="G6358" s="1" t="s">
        <v>59</v>
      </c>
      <c r="H6358" s="1" t="s">
        <v>45</v>
      </c>
      <c r="I6358" s="1" t="s">
        <v>99</v>
      </c>
      <c r="J6358" s="1" t="s">
        <v>47</v>
      </c>
      <c r="K6358" s="1" t="s">
        <v>48</v>
      </c>
      <c r="L6358" s="1" t="s">
        <v>49</v>
      </c>
      <c r="M6358" s="1" t="s">
        <v>48</v>
      </c>
      <c r="N6358" s="1" t="s">
        <v>48</v>
      </c>
      <c r="O6358" s="1" t="s">
        <v>48</v>
      </c>
      <c r="P6358" s="1" t="s">
        <v>48</v>
      </c>
      <c r="Q6358" s="1" t="s">
        <v>48</v>
      </c>
      <c r="R6358" s="1" t="s">
        <v>48</v>
      </c>
      <c r="S6358" s="1" t="s">
        <v>48</v>
      </c>
      <c r="T6358" s="1" t="s">
        <v>48</v>
      </c>
      <c r="U6358" s="1" t="s">
        <v>48</v>
      </c>
      <c r="V6358" s="1" t="s">
        <v>48</v>
      </c>
      <c r="W6358" s="1" t="s">
        <v>48</v>
      </c>
      <c r="X6358" s="1" t="s">
        <v>116</v>
      </c>
      <c r="Y6358" s="1" t="s">
        <v>3228</v>
      </c>
      <c r="AC6358" s="1" t="s">
        <v>5712</v>
      </c>
      <c r="AD6358" s="1" t="s">
        <v>5712</v>
      </c>
      <c r="AK6358" s="1" t="s">
        <v>63</v>
      </c>
      <c r="AN6358" s="1" t="s">
        <v>242</v>
      </c>
      <c r="AP6358" s="1" t="s">
        <v>5712</v>
      </c>
      <c r="AR6358" s="1" t="s">
        <v>5712</v>
      </c>
      <c r="AT6358" s="1" t="s">
        <v>5712</v>
      </c>
      <c r="AV6358" s="1" t="s">
        <v>3229</v>
      </c>
    </row>
    <row r="6359" spans="1:49" x14ac:dyDescent="0.35">
      <c r="A6359" s="1" t="s">
        <v>19579</v>
      </c>
      <c r="B6359" s="1" t="s">
        <v>18287</v>
      </c>
      <c r="C6359" s="1" t="s">
        <v>41</v>
      </c>
      <c r="D6359">
        <v>64</v>
      </c>
      <c r="E6359" s="1" t="s">
        <v>65</v>
      </c>
      <c r="F6359" s="1" t="s">
        <v>72</v>
      </c>
      <c r="G6359" s="1" t="s">
        <v>44</v>
      </c>
      <c r="H6359" s="1" t="s">
        <v>386</v>
      </c>
      <c r="I6359" s="1" t="s">
        <v>61</v>
      </c>
      <c r="J6359" s="1" t="s">
        <v>80</v>
      </c>
      <c r="K6359" s="1" t="s">
        <v>48</v>
      </c>
      <c r="L6359" s="1" t="s">
        <v>48</v>
      </c>
      <c r="M6359" s="1" t="s">
        <v>48</v>
      </c>
      <c r="N6359" s="1" t="s">
        <v>48</v>
      </c>
      <c r="O6359" s="1" t="s">
        <v>48</v>
      </c>
      <c r="P6359" s="1" t="s">
        <v>49</v>
      </c>
      <c r="Q6359" s="1" t="s">
        <v>48</v>
      </c>
      <c r="R6359" s="1" t="s">
        <v>48</v>
      </c>
      <c r="S6359" s="1" t="s">
        <v>48</v>
      </c>
      <c r="T6359" s="1" t="s">
        <v>48</v>
      </c>
      <c r="U6359" s="1" t="s">
        <v>48</v>
      </c>
      <c r="V6359" s="1" t="s">
        <v>48</v>
      </c>
      <c r="W6359" s="1" t="s">
        <v>48</v>
      </c>
      <c r="X6359" s="1" t="s">
        <v>116</v>
      </c>
      <c r="Y6359" s="1" t="s">
        <v>3230</v>
      </c>
      <c r="AC6359" s="1" t="s">
        <v>5712</v>
      </c>
      <c r="AD6359" s="1" t="s">
        <v>5712</v>
      </c>
      <c r="AK6359" s="1" t="s">
        <v>77</v>
      </c>
      <c r="AN6359" s="1" t="s">
        <v>5712</v>
      </c>
      <c r="AP6359" s="1" t="s">
        <v>5712</v>
      </c>
      <c r="AR6359" s="1" t="s">
        <v>5712</v>
      </c>
      <c r="AT6359" s="1" t="s">
        <v>5712</v>
      </c>
      <c r="AV6359" s="1" t="s">
        <v>3231</v>
      </c>
    </row>
    <row r="6360" spans="1:49" x14ac:dyDescent="0.35">
      <c r="A6360" s="1" t="s">
        <v>19580</v>
      </c>
      <c r="B6360" s="1" t="s">
        <v>18287</v>
      </c>
      <c r="C6360" s="1" t="s">
        <v>41</v>
      </c>
      <c r="D6360">
        <v>66</v>
      </c>
      <c r="E6360" s="1" t="s">
        <v>65</v>
      </c>
      <c r="F6360" s="1" t="s">
        <v>43</v>
      </c>
      <c r="G6360" s="1" t="s">
        <v>98</v>
      </c>
      <c r="H6360" s="1" t="s">
        <v>67</v>
      </c>
      <c r="I6360" s="1" t="s">
        <v>125</v>
      </c>
      <c r="J6360" s="1" t="s">
        <v>47</v>
      </c>
      <c r="K6360" s="1" t="s">
        <v>48</v>
      </c>
      <c r="L6360" s="1" t="s">
        <v>49</v>
      </c>
      <c r="M6360" s="1" t="s">
        <v>48</v>
      </c>
      <c r="N6360" s="1" t="s">
        <v>48</v>
      </c>
      <c r="O6360" s="1" t="s">
        <v>48</v>
      </c>
      <c r="P6360" s="1" t="s">
        <v>48</v>
      </c>
      <c r="Q6360" s="1" t="s">
        <v>48</v>
      </c>
      <c r="R6360" s="1" t="s">
        <v>48</v>
      </c>
      <c r="S6360" s="1" t="s">
        <v>48</v>
      </c>
      <c r="T6360" s="1" t="s">
        <v>48</v>
      </c>
      <c r="U6360" s="1" t="s">
        <v>48</v>
      </c>
      <c r="V6360" s="1" t="s">
        <v>48</v>
      </c>
      <c r="W6360" s="1" t="s">
        <v>48</v>
      </c>
      <c r="X6360" s="1" t="s">
        <v>62</v>
      </c>
      <c r="AC6360" s="1" t="s">
        <v>5712</v>
      </c>
      <c r="AD6360" s="1" t="s">
        <v>5712</v>
      </c>
      <c r="AK6360" s="1" t="s">
        <v>77</v>
      </c>
      <c r="AN6360" s="1" t="s">
        <v>5712</v>
      </c>
      <c r="AP6360" s="1" t="s">
        <v>5712</v>
      </c>
      <c r="AR6360" s="1" t="s">
        <v>5712</v>
      </c>
      <c r="AT6360" s="1" t="s">
        <v>5712</v>
      </c>
      <c r="AV6360" s="1" t="s">
        <v>3232</v>
      </c>
    </row>
    <row r="6361" spans="1:49" x14ac:dyDescent="0.35">
      <c r="A6361" s="1" t="s">
        <v>19581</v>
      </c>
      <c r="B6361" s="1" t="s">
        <v>18287</v>
      </c>
      <c r="C6361" s="1" t="s">
        <v>41</v>
      </c>
      <c r="D6361">
        <v>63</v>
      </c>
      <c r="E6361" s="1" t="s">
        <v>65</v>
      </c>
      <c r="F6361" s="1" t="s">
        <v>72</v>
      </c>
      <c r="G6361" s="1" t="s">
        <v>59</v>
      </c>
      <c r="H6361" s="1" t="s">
        <v>79</v>
      </c>
      <c r="I6361" s="1" t="s">
        <v>68</v>
      </c>
      <c r="J6361" s="1" t="s">
        <v>80</v>
      </c>
      <c r="K6361" s="1" t="s">
        <v>48</v>
      </c>
      <c r="L6361" s="1" t="s">
        <v>48</v>
      </c>
      <c r="M6361" s="1" t="s">
        <v>48</v>
      </c>
      <c r="N6361" s="1" t="s">
        <v>48</v>
      </c>
      <c r="O6361" s="1" t="s">
        <v>48</v>
      </c>
      <c r="P6361" s="1" t="s">
        <v>48</v>
      </c>
      <c r="Q6361" s="1" t="s">
        <v>48</v>
      </c>
      <c r="R6361" s="1" t="s">
        <v>48</v>
      </c>
      <c r="S6361" s="1" t="s">
        <v>48</v>
      </c>
      <c r="T6361" s="1" t="s">
        <v>48</v>
      </c>
      <c r="U6361" s="1" t="s">
        <v>49</v>
      </c>
      <c r="V6361" s="1" t="s">
        <v>48</v>
      </c>
      <c r="W6361" s="1" t="s">
        <v>48</v>
      </c>
      <c r="X6361" s="1" t="s">
        <v>62</v>
      </c>
      <c r="Z6361" s="1" t="s">
        <v>3233</v>
      </c>
      <c r="AA6361" s="1" t="s">
        <v>3233</v>
      </c>
      <c r="AC6361" s="1" t="s">
        <v>129</v>
      </c>
      <c r="AD6361" s="1" t="s">
        <v>5712</v>
      </c>
      <c r="AK6361" s="1" t="s">
        <v>77</v>
      </c>
      <c r="AN6361" s="1" t="s">
        <v>5712</v>
      </c>
      <c r="AP6361" s="1" t="s">
        <v>5712</v>
      </c>
      <c r="AR6361" s="1" t="s">
        <v>5712</v>
      </c>
      <c r="AT6361" s="1" t="s">
        <v>5712</v>
      </c>
      <c r="AV6361" s="1" t="s">
        <v>3234</v>
      </c>
    </row>
    <row r="6362" spans="1:49" x14ac:dyDescent="0.35">
      <c r="A6362" s="1" t="s">
        <v>19582</v>
      </c>
      <c r="B6362" s="1" t="s">
        <v>18287</v>
      </c>
      <c r="C6362" s="1" t="s">
        <v>71</v>
      </c>
      <c r="D6362">
        <v>18</v>
      </c>
      <c r="E6362" s="1" t="s">
        <v>57</v>
      </c>
      <c r="F6362" s="1" t="s">
        <v>58</v>
      </c>
      <c r="G6362" s="1" t="s">
        <v>44</v>
      </c>
      <c r="H6362" s="1" t="s">
        <v>79</v>
      </c>
      <c r="I6362" s="1" t="s">
        <v>99</v>
      </c>
      <c r="J6362" s="1" t="s">
        <v>47</v>
      </c>
      <c r="K6362" s="1" t="s">
        <v>48</v>
      </c>
      <c r="L6362" s="1" t="s">
        <v>48</v>
      </c>
      <c r="M6362" s="1" t="s">
        <v>48</v>
      </c>
      <c r="N6362" s="1" t="s">
        <v>49</v>
      </c>
      <c r="O6362" s="1" t="s">
        <v>48</v>
      </c>
      <c r="P6362" s="1" t="s">
        <v>48</v>
      </c>
      <c r="Q6362" s="1" t="s">
        <v>48</v>
      </c>
      <c r="R6362" s="1" t="s">
        <v>48</v>
      </c>
      <c r="S6362" s="1" t="s">
        <v>48</v>
      </c>
      <c r="T6362" s="1" t="s">
        <v>48</v>
      </c>
      <c r="U6362" s="1" t="s">
        <v>48</v>
      </c>
      <c r="V6362" s="1" t="s">
        <v>48</v>
      </c>
      <c r="W6362" s="1" t="s">
        <v>48</v>
      </c>
      <c r="X6362" s="1" t="s">
        <v>62</v>
      </c>
      <c r="Z6362" s="1" t="s">
        <v>3235</v>
      </c>
      <c r="AA6362" s="1" t="s">
        <v>3235</v>
      </c>
      <c r="AC6362" s="1" t="s">
        <v>103</v>
      </c>
      <c r="AD6362" s="1" t="s">
        <v>5712</v>
      </c>
      <c r="AK6362" s="1" t="s">
        <v>77</v>
      </c>
      <c r="AN6362" s="1" t="s">
        <v>5712</v>
      </c>
      <c r="AP6362" s="1" t="s">
        <v>5712</v>
      </c>
      <c r="AR6362" s="1" t="s">
        <v>5712</v>
      </c>
      <c r="AT6362" s="1" t="s">
        <v>5712</v>
      </c>
      <c r="AV6362" s="1" t="s">
        <v>3236</v>
      </c>
    </row>
    <row r="6363" spans="1:49" x14ac:dyDescent="0.35">
      <c r="A6363" s="1" t="s">
        <v>19583</v>
      </c>
      <c r="B6363" s="1" t="s">
        <v>18287</v>
      </c>
      <c r="C6363" s="1" t="s">
        <v>41</v>
      </c>
      <c r="D6363">
        <v>55</v>
      </c>
      <c r="E6363" s="1" t="s">
        <v>65</v>
      </c>
      <c r="F6363" s="1" t="s">
        <v>72</v>
      </c>
      <c r="G6363" s="1" t="s">
        <v>73</v>
      </c>
      <c r="H6363" s="1" t="s">
        <v>45</v>
      </c>
      <c r="I6363" s="1" t="s">
        <v>74</v>
      </c>
      <c r="J6363" s="1" t="s">
        <v>47</v>
      </c>
      <c r="K6363" s="1" t="s">
        <v>48</v>
      </c>
      <c r="L6363" s="1" t="s">
        <v>48</v>
      </c>
      <c r="M6363" s="1" t="s">
        <v>48</v>
      </c>
      <c r="N6363" s="1" t="s">
        <v>48</v>
      </c>
      <c r="O6363" s="1" t="s">
        <v>48</v>
      </c>
      <c r="P6363" s="1" t="s">
        <v>48</v>
      </c>
      <c r="Q6363" s="1" t="s">
        <v>49</v>
      </c>
      <c r="R6363" s="1" t="s">
        <v>48</v>
      </c>
      <c r="S6363" s="1" t="s">
        <v>48</v>
      </c>
      <c r="T6363" s="1" t="s">
        <v>48</v>
      </c>
      <c r="U6363" s="1" t="s">
        <v>48</v>
      </c>
      <c r="V6363" s="1" t="s">
        <v>48</v>
      </c>
      <c r="W6363" s="1" t="s">
        <v>48</v>
      </c>
      <c r="X6363" s="1" t="s">
        <v>62</v>
      </c>
      <c r="AC6363" s="1" t="s">
        <v>5712</v>
      </c>
      <c r="AD6363" s="1" t="s">
        <v>5712</v>
      </c>
      <c r="AK6363" s="1" t="s">
        <v>77</v>
      </c>
      <c r="AN6363" s="1" t="s">
        <v>5712</v>
      </c>
      <c r="AP6363" s="1" t="s">
        <v>5712</v>
      </c>
      <c r="AR6363" s="1" t="s">
        <v>5712</v>
      </c>
      <c r="AT6363" s="1" t="s">
        <v>5712</v>
      </c>
      <c r="AV6363" s="1" t="s">
        <v>224</v>
      </c>
    </row>
    <row r="6364" spans="1:49" x14ac:dyDescent="0.35">
      <c r="A6364" s="1" t="s">
        <v>19584</v>
      </c>
      <c r="B6364" s="1" t="s">
        <v>18287</v>
      </c>
      <c r="C6364" s="1" t="s">
        <v>41</v>
      </c>
      <c r="D6364">
        <v>46</v>
      </c>
      <c r="E6364" s="1" t="s">
        <v>42</v>
      </c>
      <c r="F6364" s="1" t="s">
        <v>66</v>
      </c>
      <c r="G6364" s="1" t="s">
        <v>73</v>
      </c>
      <c r="H6364" s="1" t="s">
        <v>45</v>
      </c>
      <c r="I6364" s="1" t="s">
        <v>110</v>
      </c>
      <c r="J6364" s="1" t="s">
        <v>47</v>
      </c>
      <c r="K6364" s="1" t="s">
        <v>48</v>
      </c>
      <c r="L6364" s="1" t="s">
        <v>48</v>
      </c>
      <c r="M6364" s="1" t="s">
        <v>48</v>
      </c>
      <c r="N6364" s="1" t="s">
        <v>48</v>
      </c>
      <c r="O6364" s="1" t="s">
        <v>48</v>
      </c>
      <c r="P6364" s="1" t="s">
        <v>49</v>
      </c>
      <c r="Q6364" s="1" t="s">
        <v>48</v>
      </c>
      <c r="R6364" s="1" t="s">
        <v>48</v>
      </c>
      <c r="S6364" s="1" t="s">
        <v>48</v>
      </c>
      <c r="T6364" s="1" t="s">
        <v>48</v>
      </c>
      <c r="U6364" s="1" t="s">
        <v>48</v>
      </c>
      <c r="V6364" s="1" t="s">
        <v>48</v>
      </c>
      <c r="W6364" s="1" t="s">
        <v>48</v>
      </c>
      <c r="X6364" s="1" t="s">
        <v>62</v>
      </c>
      <c r="AC6364" s="1" t="s">
        <v>5712</v>
      </c>
      <c r="AD6364" s="1" t="s">
        <v>5712</v>
      </c>
      <c r="AK6364" s="1" t="s">
        <v>63</v>
      </c>
      <c r="AN6364" s="1" t="s">
        <v>5712</v>
      </c>
      <c r="AP6364" s="1" t="s">
        <v>5712</v>
      </c>
      <c r="AR6364" s="1" t="s">
        <v>5712</v>
      </c>
      <c r="AT6364" s="1" t="s">
        <v>5712</v>
      </c>
      <c r="AV6364" s="1" t="s">
        <v>3237</v>
      </c>
    </row>
    <row r="6365" spans="1:49" x14ac:dyDescent="0.35">
      <c r="A6365" s="1" t="s">
        <v>19585</v>
      </c>
      <c r="B6365" s="1" t="s">
        <v>18287</v>
      </c>
      <c r="C6365" s="1" t="s">
        <v>41</v>
      </c>
      <c r="D6365">
        <v>74</v>
      </c>
      <c r="E6365" s="1" t="s">
        <v>65</v>
      </c>
      <c r="F6365" s="1" t="s">
        <v>66</v>
      </c>
      <c r="G6365" s="1" t="s">
        <v>137</v>
      </c>
      <c r="H6365" s="1" t="s">
        <v>67</v>
      </c>
      <c r="I6365" s="1" t="s">
        <v>90</v>
      </c>
      <c r="J6365" s="1" t="s">
        <v>47</v>
      </c>
      <c r="K6365" s="1" t="s">
        <v>48</v>
      </c>
      <c r="L6365" s="1" t="s">
        <v>48</v>
      </c>
      <c r="M6365" s="1" t="s">
        <v>48</v>
      </c>
      <c r="N6365" s="1" t="s">
        <v>48</v>
      </c>
      <c r="O6365" s="1" t="s">
        <v>48</v>
      </c>
      <c r="P6365" s="1" t="s">
        <v>48</v>
      </c>
      <c r="Q6365" s="1" t="s">
        <v>48</v>
      </c>
      <c r="R6365" s="1" t="s">
        <v>49</v>
      </c>
      <c r="S6365" s="1" t="s">
        <v>48</v>
      </c>
      <c r="T6365" s="1" t="s">
        <v>48</v>
      </c>
      <c r="U6365" s="1" t="s">
        <v>48</v>
      </c>
      <c r="V6365" s="1" t="s">
        <v>48</v>
      </c>
      <c r="W6365" s="1" t="s">
        <v>48</v>
      </c>
      <c r="X6365" s="1" t="s">
        <v>116</v>
      </c>
      <c r="Y6365" s="1" t="s">
        <v>3238</v>
      </c>
      <c r="AC6365" s="1" t="s">
        <v>5712</v>
      </c>
      <c r="AD6365" s="1" t="s">
        <v>5712</v>
      </c>
      <c r="AK6365" s="1" t="s">
        <v>63</v>
      </c>
      <c r="AN6365" s="1" t="s">
        <v>5712</v>
      </c>
      <c r="AP6365" s="1" t="s">
        <v>5712</v>
      </c>
      <c r="AR6365" s="1" t="s">
        <v>5712</v>
      </c>
      <c r="AT6365" s="1" t="s">
        <v>5712</v>
      </c>
      <c r="AV6365" s="1" t="s">
        <v>3239</v>
      </c>
      <c r="AW6365" s="1" t="s">
        <v>3240</v>
      </c>
    </row>
    <row r="6366" spans="1:49" x14ac:dyDescent="0.35">
      <c r="A6366" s="1" t="s">
        <v>19586</v>
      </c>
      <c r="B6366" s="1" t="s">
        <v>18287</v>
      </c>
      <c r="C6366" s="1" t="s">
        <v>41</v>
      </c>
      <c r="D6366">
        <v>25</v>
      </c>
      <c r="E6366" s="1" t="s">
        <v>57</v>
      </c>
      <c r="F6366" s="1" t="s">
        <v>107</v>
      </c>
      <c r="G6366" s="1" t="s">
        <v>98</v>
      </c>
      <c r="H6366" s="1" t="s">
        <v>45</v>
      </c>
      <c r="I6366" s="1" t="s">
        <v>74</v>
      </c>
      <c r="J6366" s="1" t="s">
        <v>47</v>
      </c>
      <c r="K6366" s="1" t="s">
        <v>48</v>
      </c>
      <c r="L6366" s="1" t="s">
        <v>48</v>
      </c>
      <c r="M6366" s="1" t="s">
        <v>48</v>
      </c>
      <c r="N6366" s="1" t="s">
        <v>48</v>
      </c>
      <c r="O6366" s="1" t="s">
        <v>48</v>
      </c>
      <c r="P6366" s="1" t="s">
        <v>49</v>
      </c>
      <c r="Q6366" s="1" t="s">
        <v>48</v>
      </c>
      <c r="R6366" s="1" t="s">
        <v>48</v>
      </c>
      <c r="S6366" s="1" t="s">
        <v>48</v>
      </c>
      <c r="T6366" s="1" t="s">
        <v>48</v>
      </c>
      <c r="U6366" s="1" t="s">
        <v>48</v>
      </c>
      <c r="V6366" s="1" t="s">
        <v>48</v>
      </c>
      <c r="W6366" s="1" t="s">
        <v>48</v>
      </c>
      <c r="X6366" s="1" t="s">
        <v>51</v>
      </c>
      <c r="Y6366" s="1" t="s">
        <v>3241</v>
      </c>
      <c r="AC6366" s="1" t="s">
        <v>5712</v>
      </c>
      <c r="AD6366" s="1" t="s">
        <v>5712</v>
      </c>
      <c r="AK6366" s="1" t="s">
        <v>101</v>
      </c>
      <c r="AN6366" s="1" t="s">
        <v>81</v>
      </c>
      <c r="AP6366" s="1" t="s">
        <v>131</v>
      </c>
      <c r="AQ6366" s="1" t="s">
        <v>3242</v>
      </c>
      <c r="AR6366" s="1" t="s">
        <v>87</v>
      </c>
      <c r="AS6366" s="1" t="s">
        <v>3243</v>
      </c>
      <c r="AT6366" s="1" t="s">
        <v>82</v>
      </c>
      <c r="AU6366" s="1" t="s">
        <v>3244</v>
      </c>
      <c r="AV6366" s="1" t="s">
        <v>3245</v>
      </c>
    </row>
    <row r="6367" spans="1:49" x14ac:dyDescent="0.35">
      <c r="A6367" s="1" t="s">
        <v>19587</v>
      </c>
      <c r="B6367" s="1" t="s">
        <v>18287</v>
      </c>
      <c r="C6367" s="1" t="s">
        <v>41</v>
      </c>
      <c r="D6367">
        <v>39</v>
      </c>
      <c r="E6367" s="1" t="s">
        <v>42</v>
      </c>
      <c r="F6367" s="1" t="s">
        <v>107</v>
      </c>
      <c r="G6367" s="1" t="s">
        <v>44</v>
      </c>
      <c r="H6367" s="1" t="s">
        <v>109</v>
      </c>
      <c r="I6367" s="1" t="s">
        <v>61</v>
      </c>
      <c r="J6367" s="1" t="s">
        <v>47</v>
      </c>
      <c r="K6367" s="1" t="s">
        <v>48</v>
      </c>
      <c r="L6367" s="1" t="s">
        <v>48</v>
      </c>
      <c r="M6367" s="1" t="s">
        <v>49</v>
      </c>
      <c r="N6367" s="1" t="s">
        <v>48</v>
      </c>
      <c r="O6367" s="1" t="s">
        <v>48</v>
      </c>
      <c r="P6367" s="1" t="s">
        <v>48</v>
      </c>
      <c r="Q6367" s="1" t="s">
        <v>48</v>
      </c>
      <c r="R6367" s="1" t="s">
        <v>48</v>
      </c>
      <c r="S6367" s="1" t="s">
        <v>48</v>
      </c>
      <c r="T6367" s="1" t="s">
        <v>48</v>
      </c>
      <c r="U6367" s="1" t="s">
        <v>48</v>
      </c>
      <c r="V6367" s="1" t="s">
        <v>48</v>
      </c>
      <c r="W6367" s="1" t="s">
        <v>48</v>
      </c>
      <c r="X6367" s="1" t="s">
        <v>62</v>
      </c>
      <c r="AC6367" s="1" t="s">
        <v>5712</v>
      </c>
      <c r="AD6367" s="1" t="s">
        <v>5712</v>
      </c>
      <c r="AK6367" s="1" t="s">
        <v>77</v>
      </c>
      <c r="AN6367" s="1" t="s">
        <v>5712</v>
      </c>
      <c r="AP6367" s="1" t="s">
        <v>5712</v>
      </c>
      <c r="AR6367" s="1" t="s">
        <v>5712</v>
      </c>
      <c r="AT6367" s="1" t="s">
        <v>5712</v>
      </c>
      <c r="AV6367" s="1" t="s">
        <v>3246</v>
      </c>
    </row>
    <row r="6368" spans="1:49" x14ac:dyDescent="0.35">
      <c r="A6368" s="1" t="s">
        <v>19588</v>
      </c>
      <c r="B6368" s="1" t="s">
        <v>18287</v>
      </c>
      <c r="C6368" s="1" t="s">
        <v>41</v>
      </c>
      <c r="D6368">
        <v>47</v>
      </c>
      <c r="E6368" s="1" t="s">
        <v>42</v>
      </c>
      <c r="F6368" s="1" t="s">
        <v>72</v>
      </c>
      <c r="G6368" s="1" t="s">
        <v>98</v>
      </c>
      <c r="H6368" s="1" t="s">
        <v>144</v>
      </c>
      <c r="I6368" s="1" t="s">
        <v>61</v>
      </c>
      <c r="J6368" s="1" t="s">
        <v>80</v>
      </c>
      <c r="K6368" s="1" t="s">
        <v>48</v>
      </c>
      <c r="L6368" s="1" t="s">
        <v>48</v>
      </c>
      <c r="M6368" s="1" t="s">
        <v>48</v>
      </c>
      <c r="N6368" s="1" t="s">
        <v>48</v>
      </c>
      <c r="O6368" s="1" t="s">
        <v>48</v>
      </c>
      <c r="P6368" s="1" t="s">
        <v>48</v>
      </c>
      <c r="Q6368" s="1" t="s">
        <v>48</v>
      </c>
      <c r="R6368" s="1" t="s">
        <v>48</v>
      </c>
      <c r="S6368" s="1" t="s">
        <v>48</v>
      </c>
      <c r="T6368" s="1" t="s">
        <v>48</v>
      </c>
      <c r="U6368" s="1" t="s">
        <v>49</v>
      </c>
      <c r="V6368" s="1" t="s">
        <v>48</v>
      </c>
      <c r="W6368" s="1" t="s">
        <v>48</v>
      </c>
      <c r="X6368" s="1" t="s">
        <v>62</v>
      </c>
      <c r="AC6368" s="1" t="s">
        <v>5712</v>
      </c>
      <c r="AD6368" s="1" t="s">
        <v>5712</v>
      </c>
      <c r="AK6368" s="1" t="s">
        <v>55</v>
      </c>
      <c r="AN6368" s="1" t="s">
        <v>5712</v>
      </c>
      <c r="AP6368" s="1" t="s">
        <v>5712</v>
      </c>
      <c r="AR6368" s="1" t="s">
        <v>5712</v>
      </c>
      <c r="AT6368" s="1" t="s">
        <v>5712</v>
      </c>
      <c r="AV6368" s="1" t="s">
        <v>3247</v>
      </c>
    </row>
    <row r="6369" spans="1:50" x14ac:dyDescent="0.35">
      <c r="A6369" s="1" t="s">
        <v>19589</v>
      </c>
      <c r="B6369" s="1" t="s">
        <v>18287</v>
      </c>
      <c r="C6369" s="1" t="s">
        <v>41</v>
      </c>
      <c r="D6369">
        <v>42</v>
      </c>
      <c r="E6369" s="1" t="s">
        <v>42</v>
      </c>
      <c r="F6369" s="1" t="s">
        <v>107</v>
      </c>
      <c r="G6369" s="1" t="s">
        <v>73</v>
      </c>
      <c r="H6369" s="1" t="s">
        <v>109</v>
      </c>
      <c r="I6369" s="1" t="s">
        <v>90</v>
      </c>
      <c r="J6369" s="1" t="s">
        <v>47</v>
      </c>
      <c r="K6369" s="1" t="s">
        <v>48</v>
      </c>
      <c r="L6369" s="1" t="s">
        <v>48</v>
      </c>
      <c r="M6369" s="1" t="s">
        <v>48</v>
      </c>
      <c r="N6369" s="1" t="s">
        <v>48</v>
      </c>
      <c r="O6369" s="1" t="s">
        <v>48</v>
      </c>
      <c r="P6369" s="1" t="s">
        <v>48</v>
      </c>
      <c r="Q6369" s="1" t="s">
        <v>49</v>
      </c>
      <c r="R6369" s="1" t="s">
        <v>48</v>
      </c>
      <c r="S6369" s="1" t="s">
        <v>48</v>
      </c>
      <c r="T6369" s="1" t="s">
        <v>48</v>
      </c>
      <c r="U6369" s="1" t="s">
        <v>48</v>
      </c>
      <c r="V6369" s="1" t="s">
        <v>48</v>
      </c>
      <c r="W6369" s="1" t="s">
        <v>48</v>
      </c>
      <c r="X6369" s="1" t="s">
        <v>75</v>
      </c>
      <c r="Y6369" s="1" t="s">
        <v>3248</v>
      </c>
      <c r="Z6369" s="1" t="s">
        <v>3249</v>
      </c>
      <c r="AA6369" s="1" t="s">
        <v>3249</v>
      </c>
      <c r="AC6369" s="1" t="s">
        <v>103</v>
      </c>
      <c r="AD6369" s="1" t="s">
        <v>5712</v>
      </c>
      <c r="AK6369" s="1" t="s">
        <v>63</v>
      </c>
      <c r="AN6369" s="1" t="s">
        <v>5712</v>
      </c>
      <c r="AP6369" s="1" t="s">
        <v>5712</v>
      </c>
      <c r="AR6369" s="1" t="s">
        <v>5712</v>
      </c>
      <c r="AT6369" s="1" t="s">
        <v>5712</v>
      </c>
      <c r="AV6369" s="1" t="s">
        <v>3250</v>
      </c>
    </row>
    <row r="6370" spans="1:50" x14ac:dyDescent="0.35">
      <c r="A6370" s="1" t="s">
        <v>19590</v>
      </c>
      <c r="B6370" s="1" t="s">
        <v>18287</v>
      </c>
      <c r="C6370" s="1" t="s">
        <v>41</v>
      </c>
      <c r="D6370">
        <v>62</v>
      </c>
      <c r="E6370" s="1" t="s">
        <v>65</v>
      </c>
      <c r="F6370" s="1" t="s">
        <v>72</v>
      </c>
      <c r="G6370" s="1" t="s">
        <v>137</v>
      </c>
      <c r="H6370" s="1" t="s">
        <v>60</v>
      </c>
      <c r="I6370" s="1" t="s">
        <v>125</v>
      </c>
      <c r="J6370" s="1" t="s">
        <v>80</v>
      </c>
      <c r="K6370" s="1" t="s">
        <v>48</v>
      </c>
      <c r="L6370" s="1" t="s">
        <v>48</v>
      </c>
      <c r="M6370" s="1" t="s">
        <v>48</v>
      </c>
      <c r="N6370" s="1" t="s">
        <v>48</v>
      </c>
      <c r="O6370" s="1" t="s">
        <v>48</v>
      </c>
      <c r="P6370" s="1" t="s">
        <v>48</v>
      </c>
      <c r="Q6370" s="1" t="s">
        <v>48</v>
      </c>
      <c r="R6370" s="1" t="s">
        <v>48</v>
      </c>
      <c r="S6370" s="1" t="s">
        <v>48</v>
      </c>
      <c r="T6370" s="1" t="s">
        <v>48</v>
      </c>
      <c r="U6370" s="1" t="s">
        <v>49</v>
      </c>
      <c r="V6370" s="1" t="s">
        <v>48</v>
      </c>
      <c r="W6370" s="1" t="s">
        <v>48</v>
      </c>
      <c r="X6370" s="1" t="s">
        <v>62</v>
      </c>
      <c r="Z6370" s="1" t="s">
        <v>3251</v>
      </c>
      <c r="AA6370" s="1" t="s">
        <v>3251</v>
      </c>
      <c r="AC6370" s="1" t="s">
        <v>53</v>
      </c>
      <c r="AD6370" s="1" t="s">
        <v>5712</v>
      </c>
      <c r="AK6370" s="1" t="s">
        <v>77</v>
      </c>
      <c r="AN6370" s="1" t="s">
        <v>5712</v>
      </c>
      <c r="AP6370" s="1" t="s">
        <v>5712</v>
      </c>
      <c r="AR6370" s="1" t="s">
        <v>5712</v>
      </c>
      <c r="AT6370" s="1" t="s">
        <v>5712</v>
      </c>
      <c r="AV6370" s="1" t="s">
        <v>224</v>
      </c>
    </row>
    <row r="6371" spans="1:50" x14ac:dyDescent="0.35">
      <c r="A6371" s="1" t="s">
        <v>19591</v>
      </c>
      <c r="B6371" s="1" t="s">
        <v>18287</v>
      </c>
      <c r="C6371" s="1" t="s">
        <v>41</v>
      </c>
      <c r="D6371">
        <v>53</v>
      </c>
      <c r="E6371" s="1" t="s">
        <v>42</v>
      </c>
      <c r="F6371" s="1" t="s">
        <v>66</v>
      </c>
      <c r="G6371" s="1" t="s">
        <v>98</v>
      </c>
      <c r="H6371" s="1" t="s">
        <v>45</v>
      </c>
      <c r="I6371" s="1" t="s">
        <v>61</v>
      </c>
      <c r="J6371" s="1" t="s">
        <v>80</v>
      </c>
      <c r="K6371" s="1" t="s">
        <v>48</v>
      </c>
      <c r="L6371" s="1" t="s">
        <v>48</v>
      </c>
      <c r="M6371" s="1" t="s">
        <v>48</v>
      </c>
      <c r="N6371" s="1" t="s">
        <v>48</v>
      </c>
      <c r="O6371" s="1" t="s">
        <v>48</v>
      </c>
      <c r="P6371" s="1" t="s">
        <v>48</v>
      </c>
      <c r="Q6371" s="1" t="s">
        <v>48</v>
      </c>
      <c r="R6371" s="1" t="s">
        <v>48</v>
      </c>
      <c r="S6371" s="1" t="s">
        <v>48</v>
      </c>
      <c r="T6371" s="1" t="s">
        <v>48</v>
      </c>
      <c r="U6371" s="1" t="s">
        <v>48</v>
      </c>
      <c r="V6371" s="1" t="s">
        <v>49</v>
      </c>
      <c r="W6371" s="1" t="s">
        <v>48</v>
      </c>
      <c r="X6371" s="1" t="s">
        <v>51</v>
      </c>
      <c r="Y6371" s="1" t="s">
        <v>3252</v>
      </c>
      <c r="AC6371" s="1" t="s">
        <v>5712</v>
      </c>
      <c r="AD6371" s="1" t="s">
        <v>5712</v>
      </c>
      <c r="AK6371" s="1" t="s">
        <v>63</v>
      </c>
      <c r="AN6371" s="1" t="s">
        <v>5712</v>
      </c>
      <c r="AP6371" s="1" t="s">
        <v>5712</v>
      </c>
      <c r="AR6371" s="1" t="s">
        <v>5712</v>
      </c>
      <c r="AT6371" s="1" t="s">
        <v>5712</v>
      </c>
      <c r="AV6371" s="1" t="s">
        <v>866</v>
      </c>
    </row>
    <row r="6372" spans="1:50" x14ac:dyDescent="0.35">
      <c r="A6372" s="1" t="s">
        <v>19592</v>
      </c>
      <c r="B6372" s="1" t="s">
        <v>18287</v>
      </c>
      <c r="C6372" s="1" t="s">
        <v>71</v>
      </c>
      <c r="D6372">
        <v>35</v>
      </c>
      <c r="E6372" s="1" t="s">
        <v>42</v>
      </c>
      <c r="F6372" s="1" t="s">
        <v>107</v>
      </c>
      <c r="G6372" s="1" t="s">
        <v>98</v>
      </c>
      <c r="H6372" s="1" t="s">
        <v>45</v>
      </c>
      <c r="I6372" s="1" t="s">
        <v>99</v>
      </c>
      <c r="J6372" s="1" t="s">
        <v>47</v>
      </c>
      <c r="K6372" s="1" t="s">
        <v>48</v>
      </c>
      <c r="L6372" s="1" t="s">
        <v>48</v>
      </c>
      <c r="M6372" s="1" t="s">
        <v>48</v>
      </c>
      <c r="N6372" s="1" t="s">
        <v>49</v>
      </c>
      <c r="O6372" s="1" t="s">
        <v>48</v>
      </c>
      <c r="P6372" s="1" t="s">
        <v>48</v>
      </c>
      <c r="Q6372" s="1" t="s">
        <v>48</v>
      </c>
      <c r="R6372" s="1" t="s">
        <v>48</v>
      </c>
      <c r="S6372" s="1" t="s">
        <v>48</v>
      </c>
      <c r="T6372" s="1" t="s">
        <v>48</v>
      </c>
      <c r="U6372" s="1" t="s">
        <v>48</v>
      </c>
      <c r="V6372" s="1" t="s">
        <v>48</v>
      </c>
      <c r="W6372" s="1" t="s">
        <v>48</v>
      </c>
      <c r="X6372" s="1" t="s">
        <v>116</v>
      </c>
      <c r="Y6372" s="1" t="s">
        <v>3253</v>
      </c>
      <c r="AC6372" s="1" t="s">
        <v>5712</v>
      </c>
      <c r="AD6372" s="1" t="s">
        <v>5712</v>
      </c>
      <c r="AK6372" s="1" t="s">
        <v>63</v>
      </c>
      <c r="AN6372" s="1" t="s">
        <v>5712</v>
      </c>
      <c r="AP6372" s="1" t="s">
        <v>5712</v>
      </c>
      <c r="AR6372" s="1" t="s">
        <v>5712</v>
      </c>
      <c r="AT6372" s="1" t="s">
        <v>5712</v>
      </c>
      <c r="AV6372" s="1" t="s">
        <v>3254</v>
      </c>
      <c r="AX6372" s="1" t="s">
        <v>3255</v>
      </c>
    </row>
    <row r="6373" spans="1:50" ht="43.5" x14ac:dyDescent="0.35">
      <c r="A6373" s="1" t="s">
        <v>19593</v>
      </c>
      <c r="B6373" s="1" t="s">
        <v>18287</v>
      </c>
      <c r="C6373" s="1" t="s">
        <v>41</v>
      </c>
      <c r="D6373">
        <v>44</v>
      </c>
      <c r="E6373" s="1" t="s">
        <v>42</v>
      </c>
      <c r="F6373" s="1" t="s">
        <v>107</v>
      </c>
      <c r="G6373" s="1" t="s">
        <v>73</v>
      </c>
      <c r="H6373" s="1" t="s">
        <v>45</v>
      </c>
      <c r="I6373" s="1" t="s">
        <v>68</v>
      </c>
      <c r="J6373" s="1" t="s">
        <v>47</v>
      </c>
      <c r="K6373" s="1" t="s">
        <v>48</v>
      </c>
      <c r="L6373" s="1" t="s">
        <v>48</v>
      </c>
      <c r="M6373" s="1" t="s">
        <v>48</v>
      </c>
      <c r="N6373" s="1" t="s">
        <v>48</v>
      </c>
      <c r="O6373" s="1" t="s">
        <v>48</v>
      </c>
      <c r="P6373" s="1" t="s">
        <v>49</v>
      </c>
      <c r="Q6373" s="1" t="s">
        <v>48</v>
      </c>
      <c r="R6373" s="1" t="s">
        <v>48</v>
      </c>
      <c r="S6373" s="1" t="s">
        <v>48</v>
      </c>
      <c r="T6373" s="1" t="s">
        <v>48</v>
      </c>
      <c r="U6373" s="1" t="s">
        <v>48</v>
      </c>
      <c r="V6373" s="1" t="s">
        <v>48</v>
      </c>
      <c r="W6373" s="1" t="s">
        <v>48</v>
      </c>
      <c r="X6373" s="1" t="s">
        <v>116</v>
      </c>
      <c r="Y6373" s="2" t="s">
        <v>3256</v>
      </c>
      <c r="AC6373" s="1" t="s">
        <v>5712</v>
      </c>
      <c r="AD6373" s="1" t="s">
        <v>5712</v>
      </c>
      <c r="AK6373" s="1" t="s">
        <v>55</v>
      </c>
      <c r="AN6373" s="1" t="s">
        <v>5712</v>
      </c>
      <c r="AP6373" s="1" t="s">
        <v>5712</v>
      </c>
      <c r="AR6373" s="1" t="s">
        <v>5712</v>
      </c>
      <c r="AT6373" s="1" t="s">
        <v>5712</v>
      </c>
      <c r="AV6373" s="1" t="s">
        <v>48</v>
      </c>
    </row>
    <row r="6374" spans="1:50" x14ac:dyDescent="0.35">
      <c r="A6374" s="1" t="s">
        <v>19594</v>
      </c>
      <c r="B6374" s="1" t="s">
        <v>18287</v>
      </c>
      <c r="C6374" s="1" t="s">
        <v>41</v>
      </c>
      <c r="D6374">
        <v>39</v>
      </c>
      <c r="E6374" s="1" t="s">
        <v>42</v>
      </c>
      <c r="F6374" s="1" t="s">
        <v>107</v>
      </c>
      <c r="G6374" s="1" t="s">
        <v>44</v>
      </c>
      <c r="H6374" s="1" t="s">
        <v>79</v>
      </c>
      <c r="I6374" s="1" t="s">
        <v>90</v>
      </c>
      <c r="J6374" s="1" t="s">
        <v>47</v>
      </c>
      <c r="K6374" s="1" t="s">
        <v>49</v>
      </c>
      <c r="L6374" s="1" t="s">
        <v>48</v>
      </c>
      <c r="M6374" s="1" t="s">
        <v>48</v>
      </c>
      <c r="N6374" s="1" t="s">
        <v>48</v>
      </c>
      <c r="O6374" s="1" t="s">
        <v>48</v>
      </c>
      <c r="P6374" s="1" t="s">
        <v>48</v>
      </c>
      <c r="Q6374" s="1" t="s">
        <v>48</v>
      </c>
      <c r="R6374" s="1" t="s">
        <v>48</v>
      </c>
      <c r="S6374" s="1" t="s">
        <v>48</v>
      </c>
      <c r="T6374" s="1" t="s">
        <v>49</v>
      </c>
      <c r="U6374" s="1" t="s">
        <v>48</v>
      </c>
      <c r="V6374" s="1" t="s">
        <v>48</v>
      </c>
      <c r="W6374" s="1" t="s">
        <v>48</v>
      </c>
      <c r="X6374" s="1" t="s">
        <v>116</v>
      </c>
      <c r="Y6374" s="1" t="s">
        <v>3257</v>
      </c>
      <c r="AC6374" s="1" t="s">
        <v>5712</v>
      </c>
      <c r="AD6374" s="1" t="s">
        <v>5712</v>
      </c>
      <c r="AK6374" s="1" t="s">
        <v>77</v>
      </c>
      <c r="AN6374" s="1" t="s">
        <v>5712</v>
      </c>
      <c r="AP6374" s="1" t="s">
        <v>5712</v>
      </c>
      <c r="AR6374" s="1" t="s">
        <v>5712</v>
      </c>
      <c r="AT6374" s="1" t="s">
        <v>5712</v>
      </c>
      <c r="AV6374" s="1" t="s">
        <v>3258</v>
      </c>
    </row>
    <row r="6375" spans="1:50" x14ac:dyDescent="0.35">
      <c r="A6375" s="1" t="s">
        <v>19595</v>
      </c>
      <c r="B6375" s="1" t="s">
        <v>18287</v>
      </c>
      <c r="C6375" s="1" t="s">
        <v>41</v>
      </c>
      <c r="D6375">
        <v>59</v>
      </c>
      <c r="E6375" s="1" t="s">
        <v>65</v>
      </c>
      <c r="F6375" s="1" t="s">
        <v>66</v>
      </c>
      <c r="G6375" s="1" t="s">
        <v>73</v>
      </c>
      <c r="H6375" s="1" t="s">
        <v>45</v>
      </c>
      <c r="I6375" s="1" t="s">
        <v>61</v>
      </c>
      <c r="J6375" s="1" t="s">
        <v>47</v>
      </c>
      <c r="K6375" s="1" t="s">
        <v>49</v>
      </c>
      <c r="L6375" s="1" t="s">
        <v>48</v>
      </c>
      <c r="M6375" s="1" t="s">
        <v>48</v>
      </c>
      <c r="N6375" s="1" t="s">
        <v>48</v>
      </c>
      <c r="O6375" s="1" t="s">
        <v>48</v>
      </c>
      <c r="P6375" s="1" t="s">
        <v>48</v>
      </c>
      <c r="Q6375" s="1" t="s">
        <v>48</v>
      </c>
      <c r="R6375" s="1" t="s">
        <v>48</v>
      </c>
      <c r="S6375" s="1" t="s">
        <v>48</v>
      </c>
      <c r="T6375" s="1" t="s">
        <v>49</v>
      </c>
      <c r="U6375" s="1" t="s">
        <v>48</v>
      </c>
      <c r="V6375" s="1" t="s">
        <v>48</v>
      </c>
      <c r="W6375" s="1" t="s">
        <v>48</v>
      </c>
      <c r="X6375" s="1" t="s">
        <v>62</v>
      </c>
      <c r="Z6375" s="1" t="s">
        <v>325</v>
      </c>
      <c r="AA6375" s="1" t="s">
        <v>325</v>
      </c>
      <c r="AC6375" s="1" t="s">
        <v>94</v>
      </c>
      <c r="AD6375" s="1" t="s">
        <v>5712</v>
      </c>
      <c r="AK6375" s="1" t="s">
        <v>55</v>
      </c>
      <c r="AN6375" s="1" t="s">
        <v>5712</v>
      </c>
      <c r="AP6375" s="1" t="s">
        <v>5712</v>
      </c>
      <c r="AR6375" s="1" t="s">
        <v>5712</v>
      </c>
      <c r="AT6375" s="1" t="s">
        <v>5712</v>
      </c>
      <c r="AV6375" s="1" t="s">
        <v>3259</v>
      </c>
    </row>
    <row r="6376" spans="1:50" x14ac:dyDescent="0.35">
      <c r="A6376" s="1" t="s">
        <v>19596</v>
      </c>
      <c r="B6376" s="1" t="s">
        <v>18287</v>
      </c>
      <c r="C6376" s="1" t="s">
        <v>41</v>
      </c>
      <c r="D6376">
        <v>58</v>
      </c>
      <c r="E6376" s="1" t="s">
        <v>65</v>
      </c>
      <c r="F6376" s="1" t="s">
        <v>66</v>
      </c>
      <c r="G6376" s="1" t="s">
        <v>44</v>
      </c>
      <c r="H6376" s="1" t="s">
        <v>79</v>
      </c>
      <c r="I6376" s="1" t="s">
        <v>110</v>
      </c>
      <c r="J6376" s="1" t="s">
        <v>47</v>
      </c>
      <c r="K6376" s="1" t="s">
        <v>48</v>
      </c>
      <c r="L6376" s="1" t="s">
        <v>48</v>
      </c>
      <c r="M6376" s="1" t="s">
        <v>48</v>
      </c>
      <c r="N6376" s="1" t="s">
        <v>49</v>
      </c>
      <c r="O6376" s="1" t="s">
        <v>48</v>
      </c>
      <c r="P6376" s="1" t="s">
        <v>48</v>
      </c>
      <c r="Q6376" s="1" t="s">
        <v>48</v>
      </c>
      <c r="R6376" s="1" t="s">
        <v>48</v>
      </c>
      <c r="S6376" s="1" t="s">
        <v>48</v>
      </c>
      <c r="T6376" s="1" t="s">
        <v>48</v>
      </c>
      <c r="U6376" s="1" t="s">
        <v>48</v>
      </c>
      <c r="V6376" s="1" t="s">
        <v>48</v>
      </c>
      <c r="W6376" s="1" t="s">
        <v>48</v>
      </c>
      <c r="X6376" s="1" t="s">
        <v>62</v>
      </c>
      <c r="AC6376" s="1" t="s">
        <v>5712</v>
      </c>
      <c r="AD6376" s="1" t="s">
        <v>5712</v>
      </c>
      <c r="AK6376" s="1" t="s">
        <v>77</v>
      </c>
      <c r="AN6376" s="1" t="s">
        <v>5712</v>
      </c>
      <c r="AP6376" s="1" t="s">
        <v>5712</v>
      </c>
      <c r="AR6376" s="1" t="s">
        <v>5712</v>
      </c>
      <c r="AT6376" s="1" t="s">
        <v>5712</v>
      </c>
      <c r="AV6376" s="1" t="s">
        <v>694</v>
      </c>
    </row>
    <row r="6377" spans="1:50" x14ac:dyDescent="0.35">
      <c r="A6377" s="1" t="s">
        <v>19597</v>
      </c>
      <c r="B6377" s="1" t="s">
        <v>18287</v>
      </c>
      <c r="C6377" s="1" t="s">
        <v>71</v>
      </c>
      <c r="D6377">
        <v>30</v>
      </c>
      <c r="E6377" s="1" t="s">
        <v>57</v>
      </c>
      <c r="F6377" s="1" t="s">
        <v>107</v>
      </c>
      <c r="G6377" s="1" t="s">
        <v>98</v>
      </c>
      <c r="H6377" s="1" t="s">
        <v>45</v>
      </c>
      <c r="I6377" s="1" t="s">
        <v>74</v>
      </c>
      <c r="J6377" s="1" t="s">
        <v>80</v>
      </c>
      <c r="K6377" s="1" t="s">
        <v>48</v>
      </c>
      <c r="L6377" s="1" t="s">
        <v>48</v>
      </c>
      <c r="M6377" s="1" t="s">
        <v>48</v>
      </c>
      <c r="N6377" s="1" t="s">
        <v>48</v>
      </c>
      <c r="O6377" s="1" t="s">
        <v>48</v>
      </c>
      <c r="P6377" s="1" t="s">
        <v>48</v>
      </c>
      <c r="Q6377" s="1" t="s">
        <v>48</v>
      </c>
      <c r="R6377" s="1" t="s">
        <v>48</v>
      </c>
      <c r="S6377" s="1" t="s">
        <v>48</v>
      </c>
      <c r="T6377" s="1" t="s">
        <v>48</v>
      </c>
      <c r="U6377" s="1" t="s">
        <v>48</v>
      </c>
      <c r="V6377" s="1" t="s">
        <v>48</v>
      </c>
      <c r="W6377" s="1" t="s">
        <v>49</v>
      </c>
      <c r="X6377" s="1" t="s">
        <v>116</v>
      </c>
      <c r="Y6377" s="1" t="s">
        <v>3260</v>
      </c>
      <c r="AC6377" s="1" t="s">
        <v>5712</v>
      </c>
      <c r="AD6377" s="1" t="s">
        <v>5712</v>
      </c>
      <c r="AK6377" s="1" t="s">
        <v>55</v>
      </c>
      <c r="AN6377" s="1" t="s">
        <v>81</v>
      </c>
      <c r="AP6377" s="1" t="s">
        <v>5712</v>
      </c>
      <c r="AR6377" s="1" t="s">
        <v>5712</v>
      </c>
      <c r="AT6377" s="1" t="s">
        <v>82</v>
      </c>
      <c r="AU6377" s="1" t="s">
        <v>3261</v>
      </c>
      <c r="AV6377" s="1" t="s">
        <v>3262</v>
      </c>
    </row>
    <row r="6378" spans="1:50" x14ac:dyDescent="0.35">
      <c r="A6378" s="1" t="s">
        <v>19598</v>
      </c>
      <c r="B6378" s="1" t="s">
        <v>18287</v>
      </c>
      <c r="C6378" s="1" t="s">
        <v>41</v>
      </c>
      <c r="D6378">
        <v>49</v>
      </c>
      <c r="E6378" s="1" t="s">
        <v>42</v>
      </c>
      <c r="F6378" s="1" t="s">
        <v>72</v>
      </c>
      <c r="G6378" s="1" t="s">
        <v>73</v>
      </c>
      <c r="H6378" s="1" t="s">
        <v>79</v>
      </c>
      <c r="I6378" s="1" t="s">
        <v>113</v>
      </c>
      <c r="J6378" s="1" t="s">
        <v>80</v>
      </c>
      <c r="K6378" s="1" t="s">
        <v>48</v>
      </c>
      <c r="L6378" s="1" t="s">
        <v>48</v>
      </c>
      <c r="M6378" s="1" t="s">
        <v>48</v>
      </c>
      <c r="N6378" s="1" t="s">
        <v>48</v>
      </c>
      <c r="O6378" s="1" t="s">
        <v>48</v>
      </c>
      <c r="P6378" s="1" t="s">
        <v>48</v>
      </c>
      <c r="Q6378" s="1" t="s">
        <v>48</v>
      </c>
      <c r="R6378" s="1" t="s">
        <v>48</v>
      </c>
      <c r="S6378" s="1" t="s">
        <v>48</v>
      </c>
      <c r="T6378" s="1" t="s">
        <v>48</v>
      </c>
      <c r="U6378" s="1" t="s">
        <v>48</v>
      </c>
      <c r="V6378" s="1" t="s">
        <v>48</v>
      </c>
      <c r="W6378" s="1" t="s">
        <v>49</v>
      </c>
      <c r="X6378" s="1" t="s">
        <v>62</v>
      </c>
      <c r="Z6378" s="1" t="s">
        <v>3263</v>
      </c>
      <c r="AA6378" s="1" t="s">
        <v>3263</v>
      </c>
      <c r="AC6378" s="1" t="s">
        <v>120</v>
      </c>
      <c r="AD6378" s="1" t="s">
        <v>5712</v>
      </c>
      <c r="AK6378" s="1" t="s">
        <v>77</v>
      </c>
      <c r="AN6378" s="1" t="s">
        <v>5712</v>
      </c>
      <c r="AP6378" s="1" t="s">
        <v>5712</v>
      </c>
      <c r="AR6378" s="1" t="s">
        <v>5712</v>
      </c>
      <c r="AT6378" s="1" t="s">
        <v>5712</v>
      </c>
      <c r="AV6378" s="1" t="s">
        <v>351</v>
      </c>
    </row>
    <row r="6379" spans="1:50" x14ac:dyDescent="0.35">
      <c r="A6379" s="1" t="s">
        <v>19599</v>
      </c>
      <c r="B6379" s="1" t="s">
        <v>18287</v>
      </c>
      <c r="C6379" s="1" t="s">
        <v>41</v>
      </c>
      <c r="D6379">
        <v>68</v>
      </c>
      <c r="E6379" s="1" t="s">
        <v>65</v>
      </c>
      <c r="F6379" s="1" t="s">
        <v>66</v>
      </c>
      <c r="G6379" s="1" t="s">
        <v>44</v>
      </c>
      <c r="H6379" s="1" t="s">
        <v>67</v>
      </c>
      <c r="I6379" s="1" t="s">
        <v>90</v>
      </c>
      <c r="J6379" s="1" t="s">
        <v>47</v>
      </c>
      <c r="K6379" s="1" t="s">
        <v>48</v>
      </c>
      <c r="L6379" s="1" t="s">
        <v>48</v>
      </c>
      <c r="M6379" s="1" t="s">
        <v>48</v>
      </c>
      <c r="N6379" s="1" t="s">
        <v>49</v>
      </c>
      <c r="O6379" s="1" t="s">
        <v>48</v>
      </c>
      <c r="P6379" s="1" t="s">
        <v>48</v>
      </c>
      <c r="Q6379" s="1" t="s">
        <v>48</v>
      </c>
      <c r="R6379" s="1" t="s">
        <v>48</v>
      </c>
      <c r="S6379" s="1" t="s">
        <v>48</v>
      </c>
      <c r="T6379" s="1" t="s">
        <v>48</v>
      </c>
      <c r="U6379" s="1" t="s">
        <v>48</v>
      </c>
      <c r="V6379" s="1" t="s">
        <v>48</v>
      </c>
      <c r="W6379" s="1" t="s">
        <v>48</v>
      </c>
      <c r="X6379" s="1" t="s">
        <v>51</v>
      </c>
      <c r="Y6379" s="1" t="s">
        <v>3264</v>
      </c>
      <c r="Z6379" s="1" t="s">
        <v>3265</v>
      </c>
      <c r="AA6379" s="1" t="s">
        <v>3265</v>
      </c>
      <c r="AC6379" s="1" t="s">
        <v>94</v>
      </c>
      <c r="AD6379" s="1" t="s">
        <v>5712</v>
      </c>
      <c r="AK6379" s="1" t="s">
        <v>77</v>
      </c>
      <c r="AN6379" s="1" t="s">
        <v>5712</v>
      </c>
      <c r="AP6379" s="1" t="s">
        <v>5712</v>
      </c>
      <c r="AR6379" s="1" t="s">
        <v>5712</v>
      </c>
      <c r="AT6379" s="1" t="s">
        <v>5712</v>
      </c>
      <c r="AV6379" s="1" t="s">
        <v>3266</v>
      </c>
    </row>
    <row r="6380" spans="1:50" x14ac:dyDescent="0.35">
      <c r="A6380" s="1" t="s">
        <v>19600</v>
      </c>
      <c r="B6380" s="1" t="s">
        <v>18287</v>
      </c>
      <c r="C6380" s="1" t="s">
        <v>41</v>
      </c>
      <c r="D6380">
        <v>64</v>
      </c>
      <c r="E6380" s="1" t="s">
        <v>65</v>
      </c>
      <c r="F6380" s="1" t="s">
        <v>72</v>
      </c>
      <c r="G6380" s="1" t="s">
        <v>73</v>
      </c>
      <c r="H6380" s="1" t="s">
        <v>79</v>
      </c>
      <c r="I6380" s="1" t="s">
        <v>113</v>
      </c>
      <c r="J6380" s="1" t="s">
        <v>80</v>
      </c>
      <c r="K6380" s="1" t="s">
        <v>48</v>
      </c>
      <c r="L6380" s="1" t="s">
        <v>48</v>
      </c>
      <c r="M6380" s="1" t="s">
        <v>48</v>
      </c>
      <c r="N6380" s="1" t="s">
        <v>48</v>
      </c>
      <c r="O6380" s="1" t="s">
        <v>48</v>
      </c>
      <c r="P6380" s="1" t="s">
        <v>48</v>
      </c>
      <c r="Q6380" s="1" t="s">
        <v>48</v>
      </c>
      <c r="R6380" s="1" t="s">
        <v>48</v>
      </c>
      <c r="S6380" s="1" t="s">
        <v>48</v>
      </c>
      <c r="T6380" s="1" t="s">
        <v>49</v>
      </c>
      <c r="U6380" s="1" t="s">
        <v>48</v>
      </c>
      <c r="V6380" s="1" t="s">
        <v>48</v>
      </c>
      <c r="W6380" s="1" t="s">
        <v>48</v>
      </c>
      <c r="X6380" s="1" t="s">
        <v>116</v>
      </c>
      <c r="Y6380" s="1" t="s">
        <v>3267</v>
      </c>
      <c r="Z6380" s="1" t="s">
        <v>3268</v>
      </c>
      <c r="AA6380" s="1" t="s">
        <v>3268</v>
      </c>
      <c r="AC6380" s="1" t="s">
        <v>103</v>
      </c>
      <c r="AD6380" s="1" t="s">
        <v>5712</v>
      </c>
      <c r="AK6380" s="1" t="s">
        <v>77</v>
      </c>
      <c r="AN6380" s="1" t="s">
        <v>5712</v>
      </c>
      <c r="AP6380" s="1" t="s">
        <v>131</v>
      </c>
      <c r="AQ6380" s="1" t="s">
        <v>1853</v>
      </c>
      <c r="AR6380" s="1" t="s">
        <v>87</v>
      </c>
      <c r="AS6380" s="1" t="s">
        <v>3269</v>
      </c>
      <c r="AT6380" s="1" t="s">
        <v>5712</v>
      </c>
      <c r="AV6380" s="1" t="s">
        <v>3270</v>
      </c>
    </row>
    <row r="6381" spans="1:50" x14ac:dyDescent="0.35">
      <c r="A6381" s="1" t="s">
        <v>19601</v>
      </c>
      <c r="B6381" s="1" t="s">
        <v>18287</v>
      </c>
      <c r="C6381" s="1" t="s">
        <v>41</v>
      </c>
      <c r="D6381">
        <v>48</v>
      </c>
      <c r="E6381" s="1" t="s">
        <v>42</v>
      </c>
      <c r="F6381" s="1" t="s">
        <v>66</v>
      </c>
      <c r="G6381" s="1" t="s">
        <v>59</v>
      </c>
      <c r="H6381" s="1" t="s">
        <v>144</v>
      </c>
      <c r="I6381" s="1" t="s">
        <v>68</v>
      </c>
      <c r="J6381" s="1" t="s">
        <v>80</v>
      </c>
      <c r="K6381" s="1" t="s">
        <v>48</v>
      </c>
      <c r="L6381" s="1" t="s">
        <v>48</v>
      </c>
      <c r="M6381" s="1" t="s">
        <v>48</v>
      </c>
      <c r="N6381" s="1" t="s">
        <v>48</v>
      </c>
      <c r="O6381" s="1" t="s">
        <v>48</v>
      </c>
      <c r="P6381" s="1" t="s">
        <v>48</v>
      </c>
      <c r="Q6381" s="1" t="s">
        <v>48</v>
      </c>
      <c r="R6381" s="1" t="s">
        <v>48</v>
      </c>
      <c r="S6381" s="1" t="s">
        <v>48</v>
      </c>
      <c r="T6381" s="1" t="s">
        <v>49</v>
      </c>
      <c r="U6381" s="1" t="s">
        <v>48</v>
      </c>
      <c r="V6381" s="1" t="s">
        <v>48</v>
      </c>
      <c r="W6381" s="1" t="s">
        <v>48</v>
      </c>
      <c r="X6381" s="1" t="s">
        <v>116</v>
      </c>
      <c r="Y6381" s="1" t="s">
        <v>3271</v>
      </c>
      <c r="AC6381" s="1" t="s">
        <v>5712</v>
      </c>
      <c r="AD6381" s="1" t="s">
        <v>5712</v>
      </c>
      <c r="AK6381" s="1" t="s">
        <v>77</v>
      </c>
      <c r="AN6381" s="1" t="s">
        <v>5712</v>
      </c>
      <c r="AP6381" s="1" t="s">
        <v>131</v>
      </c>
      <c r="AQ6381" s="1" t="s">
        <v>3272</v>
      </c>
      <c r="AR6381" s="1" t="s">
        <v>87</v>
      </c>
      <c r="AS6381" s="1" t="s">
        <v>3272</v>
      </c>
      <c r="AT6381" s="1" t="s">
        <v>5712</v>
      </c>
      <c r="AV6381" s="1" t="s">
        <v>3273</v>
      </c>
    </row>
    <row r="6382" spans="1:50" x14ac:dyDescent="0.35">
      <c r="A6382" s="1" t="s">
        <v>19602</v>
      </c>
      <c r="B6382" s="1" t="s">
        <v>18287</v>
      </c>
      <c r="C6382" s="1" t="s">
        <v>41</v>
      </c>
      <c r="D6382">
        <v>67</v>
      </c>
      <c r="E6382" s="1" t="s">
        <v>65</v>
      </c>
      <c r="F6382" s="1" t="s">
        <v>66</v>
      </c>
      <c r="G6382" s="1" t="s">
        <v>44</v>
      </c>
      <c r="H6382" s="1" t="s">
        <v>67</v>
      </c>
      <c r="I6382" s="1" t="s">
        <v>61</v>
      </c>
      <c r="J6382" s="1" t="s">
        <v>47</v>
      </c>
      <c r="K6382" s="1" t="s">
        <v>48</v>
      </c>
      <c r="L6382" s="1" t="s">
        <v>48</v>
      </c>
      <c r="M6382" s="1" t="s">
        <v>48</v>
      </c>
      <c r="N6382" s="1" t="s">
        <v>48</v>
      </c>
      <c r="O6382" s="1" t="s">
        <v>48</v>
      </c>
      <c r="P6382" s="1" t="s">
        <v>49</v>
      </c>
      <c r="Q6382" s="1" t="s">
        <v>48</v>
      </c>
      <c r="R6382" s="1" t="s">
        <v>48</v>
      </c>
      <c r="S6382" s="1" t="s">
        <v>48</v>
      </c>
      <c r="T6382" s="1" t="s">
        <v>48</v>
      </c>
      <c r="U6382" s="1" t="s">
        <v>48</v>
      </c>
      <c r="V6382" s="1" t="s">
        <v>48</v>
      </c>
      <c r="W6382" s="1" t="s">
        <v>48</v>
      </c>
      <c r="X6382" s="1" t="s">
        <v>62</v>
      </c>
      <c r="AC6382" s="1" t="s">
        <v>5712</v>
      </c>
      <c r="AD6382" s="1" t="s">
        <v>5712</v>
      </c>
      <c r="AK6382" s="1" t="s">
        <v>77</v>
      </c>
      <c r="AN6382" s="1" t="s">
        <v>5712</v>
      </c>
      <c r="AP6382" s="1" t="s">
        <v>5712</v>
      </c>
      <c r="AR6382" s="1" t="s">
        <v>5712</v>
      </c>
      <c r="AT6382" s="1" t="s">
        <v>5712</v>
      </c>
      <c r="AV6382" s="1" t="s">
        <v>105</v>
      </c>
    </row>
    <row r="6383" spans="1:50" x14ac:dyDescent="0.35">
      <c r="A6383" s="1" t="s">
        <v>19603</v>
      </c>
      <c r="B6383" s="1" t="s">
        <v>18287</v>
      </c>
      <c r="C6383" s="1" t="s">
        <v>71</v>
      </c>
      <c r="D6383">
        <v>20</v>
      </c>
      <c r="E6383" s="1" t="s">
        <v>57</v>
      </c>
      <c r="F6383" s="1" t="s">
        <v>58</v>
      </c>
      <c r="G6383" s="1" t="s">
        <v>98</v>
      </c>
      <c r="H6383" s="1" t="s">
        <v>45</v>
      </c>
      <c r="I6383" s="1" t="s">
        <v>113</v>
      </c>
      <c r="J6383" s="1" t="s">
        <v>47</v>
      </c>
      <c r="K6383" s="1" t="s">
        <v>49</v>
      </c>
      <c r="L6383" s="1" t="s">
        <v>48</v>
      </c>
      <c r="M6383" s="1" t="s">
        <v>48</v>
      </c>
      <c r="N6383" s="1" t="s">
        <v>48</v>
      </c>
      <c r="O6383" s="1" t="s">
        <v>48</v>
      </c>
      <c r="P6383" s="1" t="s">
        <v>48</v>
      </c>
      <c r="Q6383" s="1" t="s">
        <v>48</v>
      </c>
      <c r="R6383" s="1" t="s">
        <v>48</v>
      </c>
      <c r="S6383" s="1" t="s">
        <v>48</v>
      </c>
      <c r="T6383" s="1" t="s">
        <v>49</v>
      </c>
      <c r="U6383" s="1" t="s">
        <v>48</v>
      </c>
      <c r="V6383" s="1" t="s">
        <v>48</v>
      </c>
      <c r="W6383" s="1" t="s">
        <v>48</v>
      </c>
      <c r="X6383" s="1" t="s">
        <v>116</v>
      </c>
      <c r="Y6383" s="1" t="s">
        <v>3274</v>
      </c>
      <c r="AC6383" s="1" t="s">
        <v>5712</v>
      </c>
      <c r="AD6383" s="1" t="s">
        <v>5712</v>
      </c>
      <c r="AK6383" s="1" t="s">
        <v>55</v>
      </c>
      <c r="AN6383" s="1" t="s">
        <v>5712</v>
      </c>
      <c r="AP6383" s="1" t="s">
        <v>5712</v>
      </c>
      <c r="AR6383" s="1" t="s">
        <v>5712</v>
      </c>
      <c r="AT6383" s="1" t="s">
        <v>5712</v>
      </c>
      <c r="AV6383" s="1" t="s">
        <v>3275</v>
      </c>
    </row>
    <row r="6384" spans="1:50" x14ac:dyDescent="0.35">
      <c r="A6384" s="1" t="s">
        <v>19604</v>
      </c>
      <c r="B6384" s="1" t="s">
        <v>18287</v>
      </c>
      <c r="C6384" s="1" t="s">
        <v>71</v>
      </c>
      <c r="D6384">
        <v>28</v>
      </c>
      <c r="E6384" s="1" t="s">
        <v>57</v>
      </c>
      <c r="F6384" s="1" t="s">
        <v>58</v>
      </c>
      <c r="G6384" s="1" t="s">
        <v>98</v>
      </c>
      <c r="H6384" s="1" t="s">
        <v>45</v>
      </c>
      <c r="I6384" s="1" t="s">
        <v>68</v>
      </c>
      <c r="J6384" s="1" t="s">
        <v>80</v>
      </c>
      <c r="K6384" s="1" t="s">
        <v>48</v>
      </c>
      <c r="L6384" s="1" t="s">
        <v>48</v>
      </c>
      <c r="M6384" s="1" t="s">
        <v>48</v>
      </c>
      <c r="N6384" s="1" t="s">
        <v>48</v>
      </c>
      <c r="O6384" s="1" t="s">
        <v>48</v>
      </c>
      <c r="P6384" s="1" t="s">
        <v>48</v>
      </c>
      <c r="Q6384" s="1" t="s">
        <v>48</v>
      </c>
      <c r="R6384" s="1" t="s">
        <v>48</v>
      </c>
      <c r="S6384" s="1" t="s">
        <v>48</v>
      </c>
      <c r="T6384" s="1" t="s">
        <v>48</v>
      </c>
      <c r="U6384" s="1" t="s">
        <v>49</v>
      </c>
      <c r="V6384" s="1" t="s">
        <v>48</v>
      </c>
      <c r="W6384" s="1" t="s">
        <v>48</v>
      </c>
      <c r="X6384" s="1" t="s">
        <v>62</v>
      </c>
      <c r="AC6384" s="1" t="s">
        <v>5712</v>
      </c>
      <c r="AD6384" s="1" t="s">
        <v>5712</v>
      </c>
      <c r="AK6384" s="1" t="s">
        <v>55</v>
      </c>
      <c r="AN6384" s="1" t="s">
        <v>5712</v>
      </c>
      <c r="AP6384" s="1" t="s">
        <v>5712</v>
      </c>
      <c r="AR6384" s="1" t="s">
        <v>5712</v>
      </c>
      <c r="AT6384" s="1" t="s">
        <v>5712</v>
      </c>
      <c r="AV6384" s="1" t="s">
        <v>3276</v>
      </c>
    </row>
    <row r="6385" spans="1:53" x14ac:dyDescent="0.35">
      <c r="A6385" s="1" t="s">
        <v>19605</v>
      </c>
      <c r="B6385" s="1" t="s">
        <v>18287</v>
      </c>
      <c r="C6385" s="1" t="s">
        <v>41</v>
      </c>
      <c r="D6385">
        <v>46</v>
      </c>
      <c r="E6385" s="1" t="s">
        <v>42</v>
      </c>
      <c r="F6385" s="1" t="s">
        <v>72</v>
      </c>
      <c r="G6385" s="1" t="s">
        <v>73</v>
      </c>
      <c r="H6385" s="1" t="s">
        <v>79</v>
      </c>
      <c r="I6385" s="1" t="s">
        <v>90</v>
      </c>
      <c r="J6385" s="1" t="s">
        <v>80</v>
      </c>
      <c r="K6385" s="1" t="s">
        <v>48</v>
      </c>
      <c r="L6385" s="1" t="s">
        <v>48</v>
      </c>
      <c r="M6385" s="1" t="s">
        <v>48</v>
      </c>
      <c r="N6385" s="1" t="s">
        <v>48</v>
      </c>
      <c r="O6385" s="1" t="s">
        <v>48</v>
      </c>
      <c r="P6385" s="1" t="s">
        <v>48</v>
      </c>
      <c r="Q6385" s="1" t="s">
        <v>48</v>
      </c>
      <c r="R6385" s="1" t="s">
        <v>48</v>
      </c>
      <c r="S6385" s="1" t="s">
        <v>48</v>
      </c>
      <c r="T6385" s="1" t="s">
        <v>49</v>
      </c>
      <c r="U6385" s="1" t="s">
        <v>48</v>
      </c>
      <c r="V6385" s="1" t="s">
        <v>48</v>
      </c>
      <c r="W6385" s="1" t="s">
        <v>48</v>
      </c>
      <c r="X6385" s="1" t="s">
        <v>116</v>
      </c>
      <c r="Y6385" s="1" t="s">
        <v>3277</v>
      </c>
      <c r="AC6385" s="1" t="s">
        <v>5712</v>
      </c>
      <c r="AD6385" s="1" t="s">
        <v>5712</v>
      </c>
      <c r="AK6385" s="1" t="s">
        <v>63</v>
      </c>
      <c r="AN6385" s="1" t="s">
        <v>5712</v>
      </c>
      <c r="AP6385" s="1" t="s">
        <v>5712</v>
      </c>
      <c r="AR6385" s="1" t="s">
        <v>5712</v>
      </c>
      <c r="AT6385" s="1" t="s">
        <v>5712</v>
      </c>
      <c r="AV6385" s="1" t="s">
        <v>3278</v>
      </c>
    </row>
    <row r="6386" spans="1:53" x14ac:dyDescent="0.35">
      <c r="A6386" s="1" t="s">
        <v>19606</v>
      </c>
      <c r="B6386" s="1" t="s">
        <v>18287</v>
      </c>
      <c r="C6386" s="1" t="s">
        <v>41</v>
      </c>
      <c r="D6386">
        <v>67</v>
      </c>
      <c r="E6386" s="1" t="s">
        <v>65</v>
      </c>
      <c r="F6386" s="1" t="s">
        <v>43</v>
      </c>
      <c r="G6386" s="1" t="s">
        <v>59</v>
      </c>
      <c r="H6386" s="1" t="s">
        <v>67</v>
      </c>
      <c r="I6386" s="1" t="s">
        <v>90</v>
      </c>
      <c r="J6386" s="1" t="s">
        <v>47</v>
      </c>
      <c r="K6386" s="1" t="s">
        <v>48</v>
      </c>
      <c r="L6386" s="1" t="s">
        <v>48</v>
      </c>
      <c r="M6386" s="1" t="s">
        <v>48</v>
      </c>
      <c r="N6386" s="1" t="s">
        <v>49</v>
      </c>
      <c r="O6386" s="1" t="s">
        <v>48</v>
      </c>
      <c r="P6386" s="1" t="s">
        <v>48</v>
      </c>
      <c r="Q6386" s="1" t="s">
        <v>48</v>
      </c>
      <c r="R6386" s="1" t="s">
        <v>48</v>
      </c>
      <c r="S6386" s="1" t="s">
        <v>48</v>
      </c>
      <c r="T6386" s="1" t="s">
        <v>48</v>
      </c>
      <c r="U6386" s="1" t="s">
        <v>48</v>
      </c>
      <c r="V6386" s="1" t="s">
        <v>48</v>
      </c>
      <c r="W6386" s="1" t="s">
        <v>48</v>
      </c>
      <c r="X6386" s="1" t="s">
        <v>62</v>
      </c>
      <c r="AC6386" s="1" t="s">
        <v>5712</v>
      </c>
      <c r="AD6386" s="1" t="s">
        <v>5712</v>
      </c>
      <c r="AK6386" s="1" t="s">
        <v>77</v>
      </c>
      <c r="AN6386" s="1" t="s">
        <v>5712</v>
      </c>
      <c r="AP6386" s="1" t="s">
        <v>5712</v>
      </c>
      <c r="AR6386" s="1" t="s">
        <v>5712</v>
      </c>
      <c r="AT6386" s="1" t="s">
        <v>5712</v>
      </c>
      <c r="AV6386" s="1" t="s">
        <v>3279</v>
      </c>
    </row>
    <row r="6387" spans="1:53" x14ac:dyDescent="0.35">
      <c r="A6387" s="1" t="s">
        <v>19607</v>
      </c>
      <c r="B6387" s="1" t="s">
        <v>18287</v>
      </c>
      <c r="C6387" s="1" t="s">
        <v>41</v>
      </c>
      <c r="D6387">
        <v>59</v>
      </c>
      <c r="E6387" s="1" t="s">
        <v>65</v>
      </c>
      <c r="F6387" s="1" t="s">
        <v>66</v>
      </c>
      <c r="G6387" s="1" t="s">
        <v>59</v>
      </c>
      <c r="H6387" s="1" t="s">
        <v>67</v>
      </c>
      <c r="I6387" s="1" t="s">
        <v>61</v>
      </c>
      <c r="J6387" s="1" t="s">
        <v>47</v>
      </c>
      <c r="K6387" s="1" t="s">
        <v>48</v>
      </c>
      <c r="L6387" s="1" t="s">
        <v>48</v>
      </c>
      <c r="M6387" s="1" t="s">
        <v>48</v>
      </c>
      <c r="N6387" s="1" t="s">
        <v>48</v>
      </c>
      <c r="O6387" s="1" t="s">
        <v>48</v>
      </c>
      <c r="P6387" s="1" t="s">
        <v>48</v>
      </c>
      <c r="Q6387" s="1" t="s">
        <v>48</v>
      </c>
      <c r="R6387" s="1" t="s">
        <v>48</v>
      </c>
      <c r="S6387" s="1" t="s">
        <v>49</v>
      </c>
      <c r="T6387" s="1" t="s">
        <v>48</v>
      </c>
      <c r="U6387" s="1" t="s">
        <v>48</v>
      </c>
      <c r="V6387" s="1" t="s">
        <v>48</v>
      </c>
      <c r="W6387" s="1" t="s">
        <v>48</v>
      </c>
      <c r="X6387" s="1" t="s">
        <v>62</v>
      </c>
      <c r="AC6387" s="1" t="s">
        <v>5712</v>
      </c>
      <c r="AD6387" s="1" t="s">
        <v>5712</v>
      </c>
      <c r="AK6387" s="1" t="s">
        <v>63</v>
      </c>
      <c r="AN6387" s="1" t="s">
        <v>5712</v>
      </c>
      <c r="AP6387" s="1" t="s">
        <v>5712</v>
      </c>
      <c r="AR6387" s="1" t="s">
        <v>5712</v>
      </c>
      <c r="AT6387" s="1" t="s">
        <v>5712</v>
      </c>
      <c r="AV6387" s="1" t="s">
        <v>694</v>
      </c>
    </row>
    <row r="6388" spans="1:53" x14ac:dyDescent="0.35">
      <c r="A6388" s="1" t="s">
        <v>19608</v>
      </c>
      <c r="B6388" s="1" t="s">
        <v>18287</v>
      </c>
      <c r="C6388" s="1" t="s">
        <v>41</v>
      </c>
      <c r="D6388">
        <v>56</v>
      </c>
      <c r="E6388" s="1" t="s">
        <v>65</v>
      </c>
      <c r="F6388" s="1" t="s">
        <v>72</v>
      </c>
      <c r="G6388" s="1" t="s">
        <v>44</v>
      </c>
      <c r="H6388" s="1" t="s">
        <v>109</v>
      </c>
      <c r="I6388" s="1" t="s">
        <v>74</v>
      </c>
      <c r="J6388" s="1" t="s">
        <v>47</v>
      </c>
      <c r="K6388" s="1" t="s">
        <v>48</v>
      </c>
      <c r="L6388" s="1" t="s">
        <v>48</v>
      </c>
      <c r="M6388" s="1" t="s">
        <v>48</v>
      </c>
      <c r="N6388" s="1" t="s">
        <v>48</v>
      </c>
      <c r="O6388" s="1" t="s">
        <v>48</v>
      </c>
      <c r="P6388" s="1" t="s">
        <v>48</v>
      </c>
      <c r="Q6388" s="1" t="s">
        <v>48</v>
      </c>
      <c r="R6388" s="1" t="s">
        <v>49</v>
      </c>
      <c r="S6388" s="1" t="s">
        <v>48</v>
      </c>
      <c r="T6388" s="1" t="s">
        <v>48</v>
      </c>
      <c r="U6388" s="1" t="s">
        <v>48</v>
      </c>
      <c r="V6388" s="1" t="s">
        <v>48</v>
      </c>
      <c r="W6388" s="1" t="s">
        <v>48</v>
      </c>
      <c r="X6388" s="1" t="s">
        <v>145</v>
      </c>
      <c r="Y6388" s="1" t="s">
        <v>3280</v>
      </c>
      <c r="Z6388" s="1" t="s">
        <v>3281</v>
      </c>
      <c r="AA6388" s="1" t="s">
        <v>3281</v>
      </c>
      <c r="AC6388" s="1" t="s">
        <v>53</v>
      </c>
      <c r="AD6388" s="1" t="s">
        <v>5712</v>
      </c>
      <c r="AK6388" s="1" t="s">
        <v>55</v>
      </c>
      <c r="AN6388" s="1" t="s">
        <v>5712</v>
      </c>
      <c r="AP6388" s="1" t="s">
        <v>5712</v>
      </c>
      <c r="AR6388" s="1" t="s">
        <v>5712</v>
      </c>
      <c r="AT6388" s="1" t="s">
        <v>5712</v>
      </c>
      <c r="AV6388" s="1" t="s">
        <v>105</v>
      </c>
      <c r="AW6388" s="1" t="s">
        <v>3282</v>
      </c>
      <c r="AX6388" s="1" t="s">
        <v>3282</v>
      </c>
      <c r="AZ6388" s="1" t="s">
        <v>3283</v>
      </c>
      <c r="BA6388" s="1" t="s">
        <v>3283</v>
      </c>
    </row>
    <row r="6389" spans="1:53" x14ac:dyDescent="0.35">
      <c r="A6389" s="1" t="s">
        <v>19609</v>
      </c>
      <c r="B6389" s="1" t="s">
        <v>18287</v>
      </c>
      <c r="C6389" s="1" t="s">
        <v>41</v>
      </c>
      <c r="D6389">
        <v>36</v>
      </c>
      <c r="E6389" s="1" t="s">
        <v>42</v>
      </c>
      <c r="F6389" s="1" t="s">
        <v>72</v>
      </c>
      <c r="G6389" s="1" t="s">
        <v>59</v>
      </c>
      <c r="H6389" s="1" t="s">
        <v>60</v>
      </c>
      <c r="I6389" s="1" t="s">
        <v>125</v>
      </c>
      <c r="J6389" s="1" t="s">
        <v>47</v>
      </c>
      <c r="K6389" s="1" t="s">
        <v>48</v>
      </c>
      <c r="L6389" s="1" t="s">
        <v>48</v>
      </c>
      <c r="M6389" s="1" t="s">
        <v>48</v>
      </c>
      <c r="N6389" s="1" t="s">
        <v>48</v>
      </c>
      <c r="O6389" s="1" t="s">
        <v>48</v>
      </c>
      <c r="P6389" s="1" t="s">
        <v>49</v>
      </c>
      <c r="Q6389" s="1" t="s">
        <v>48</v>
      </c>
      <c r="R6389" s="1" t="s">
        <v>48</v>
      </c>
      <c r="S6389" s="1" t="s">
        <v>48</v>
      </c>
      <c r="T6389" s="1" t="s">
        <v>48</v>
      </c>
      <c r="U6389" s="1" t="s">
        <v>48</v>
      </c>
      <c r="V6389" s="1" t="s">
        <v>48</v>
      </c>
      <c r="W6389" s="1" t="s">
        <v>48</v>
      </c>
      <c r="X6389" s="1" t="s">
        <v>51</v>
      </c>
      <c r="Y6389" s="1" t="s">
        <v>3284</v>
      </c>
      <c r="Z6389" s="1" t="s">
        <v>3285</v>
      </c>
      <c r="AA6389" s="1" t="s">
        <v>3285</v>
      </c>
      <c r="AC6389" s="1" t="s">
        <v>120</v>
      </c>
      <c r="AD6389" s="1" t="s">
        <v>5712</v>
      </c>
      <c r="AK6389" s="1" t="s">
        <v>63</v>
      </c>
      <c r="AN6389" s="1" t="s">
        <v>5712</v>
      </c>
      <c r="AP6389" s="1" t="s">
        <v>5712</v>
      </c>
      <c r="AR6389" s="1" t="s">
        <v>5712</v>
      </c>
      <c r="AT6389" s="1" t="s">
        <v>5712</v>
      </c>
      <c r="AV6389" s="1" t="s">
        <v>3286</v>
      </c>
    </row>
    <row r="6390" spans="1:53" x14ac:dyDescent="0.35">
      <c r="A6390" s="1" t="s">
        <v>19610</v>
      </c>
      <c r="B6390" s="1" t="s">
        <v>18287</v>
      </c>
      <c r="C6390" s="1" t="s">
        <v>41</v>
      </c>
      <c r="D6390">
        <v>63</v>
      </c>
      <c r="E6390" s="1" t="s">
        <v>65</v>
      </c>
      <c r="F6390" s="1" t="s">
        <v>66</v>
      </c>
      <c r="G6390" s="1" t="s">
        <v>98</v>
      </c>
      <c r="H6390" s="1" t="s">
        <v>79</v>
      </c>
      <c r="I6390" s="1" t="s">
        <v>68</v>
      </c>
      <c r="J6390" s="1" t="s">
        <v>80</v>
      </c>
      <c r="K6390" s="1" t="s">
        <v>48</v>
      </c>
      <c r="L6390" s="1" t="s">
        <v>48</v>
      </c>
      <c r="M6390" s="1" t="s">
        <v>48</v>
      </c>
      <c r="N6390" s="1" t="s">
        <v>48</v>
      </c>
      <c r="O6390" s="1" t="s">
        <v>48</v>
      </c>
      <c r="P6390" s="1" t="s">
        <v>48</v>
      </c>
      <c r="Q6390" s="1" t="s">
        <v>48</v>
      </c>
      <c r="R6390" s="1" t="s">
        <v>48</v>
      </c>
      <c r="S6390" s="1" t="s">
        <v>48</v>
      </c>
      <c r="T6390" s="1" t="s">
        <v>48</v>
      </c>
      <c r="U6390" s="1" t="s">
        <v>48</v>
      </c>
      <c r="V6390" s="1" t="s">
        <v>48</v>
      </c>
      <c r="W6390" s="1" t="s">
        <v>49</v>
      </c>
      <c r="X6390" s="1" t="s">
        <v>75</v>
      </c>
      <c r="Y6390" s="1" t="s">
        <v>3287</v>
      </c>
      <c r="AC6390" s="1" t="s">
        <v>5712</v>
      </c>
      <c r="AD6390" s="1" t="s">
        <v>5712</v>
      </c>
      <c r="AK6390" s="1" t="s">
        <v>101</v>
      </c>
      <c r="AN6390" s="1" t="s">
        <v>5712</v>
      </c>
      <c r="AP6390" s="1" t="s">
        <v>5712</v>
      </c>
      <c r="AR6390" s="1" t="s">
        <v>5712</v>
      </c>
      <c r="AT6390" s="1" t="s">
        <v>5712</v>
      </c>
      <c r="AV6390" s="1" t="s">
        <v>3288</v>
      </c>
    </row>
    <row r="6391" spans="1:53" x14ac:dyDescent="0.35">
      <c r="A6391" s="1" t="s">
        <v>19611</v>
      </c>
      <c r="B6391" s="1" t="s">
        <v>18287</v>
      </c>
      <c r="C6391" s="1" t="s">
        <v>41</v>
      </c>
      <c r="D6391">
        <v>60</v>
      </c>
      <c r="E6391" s="1" t="s">
        <v>65</v>
      </c>
      <c r="F6391" s="1" t="s">
        <v>43</v>
      </c>
      <c r="G6391" s="1" t="s">
        <v>44</v>
      </c>
      <c r="H6391" s="1" t="s">
        <v>45</v>
      </c>
      <c r="I6391" s="1" t="s">
        <v>110</v>
      </c>
      <c r="J6391" s="1" t="s">
        <v>47</v>
      </c>
      <c r="K6391" s="1" t="s">
        <v>48</v>
      </c>
      <c r="L6391" s="1" t="s">
        <v>48</v>
      </c>
      <c r="M6391" s="1" t="s">
        <v>48</v>
      </c>
      <c r="N6391" s="1" t="s">
        <v>48</v>
      </c>
      <c r="O6391" s="1" t="s">
        <v>48</v>
      </c>
      <c r="P6391" s="1" t="s">
        <v>48</v>
      </c>
      <c r="Q6391" s="1" t="s">
        <v>48</v>
      </c>
      <c r="R6391" s="1" t="s">
        <v>49</v>
      </c>
      <c r="S6391" s="1" t="s">
        <v>48</v>
      </c>
      <c r="T6391" s="1" t="s">
        <v>48</v>
      </c>
      <c r="U6391" s="1" t="s">
        <v>48</v>
      </c>
      <c r="V6391" s="1" t="s">
        <v>48</v>
      </c>
      <c r="W6391" s="1" t="s">
        <v>48</v>
      </c>
      <c r="X6391" s="1" t="s">
        <v>62</v>
      </c>
      <c r="AC6391" s="1" t="s">
        <v>5712</v>
      </c>
      <c r="AD6391" s="1" t="s">
        <v>5712</v>
      </c>
      <c r="AK6391" s="1" t="s">
        <v>77</v>
      </c>
      <c r="AN6391" s="1" t="s">
        <v>5712</v>
      </c>
      <c r="AP6391" s="1" t="s">
        <v>5712</v>
      </c>
      <c r="AR6391" s="1" t="s">
        <v>5712</v>
      </c>
      <c r="AT6391" s="1" t="s">
        <v>5712</v>
      </c>
      <c r="AV6391" s="1" t="s">
        <v>3289</v>
      </c>
      <c r="AW6391" s="1" t="s">
        <v>2038</v>
      </c>
      <c r="AX6391" s="1" t="s">
        <v>3290</v>
      </c>
      <c r="AZ6391" s="1" t="s">
        <v>3291</v>
      </c>
      <c r="BA6391" s="1" t="s">
        <v>3292</v>
      </c>
    </row>
    <row r="6392" spans="1:53" x14ac:dyDescent="0.35">
      <c r="A6392" s="1" t="s">
        <v>19612</v>
      </c>
      <c r="B6392" s="1" t="s">
        <v>18287</v>
      </c>
      <c r="C6392" s="1" t="s">
        <v>41</v>
      </c>
      <c r="D6392">
        <v>70</v>
      </c>
      <c r="E6392" s="1" t="s">
        <v>65</v>
      </c>
      <c r="F6392" s="1" t="s">
        <v>66</v>
      </c>
      <c r="G6392" s="1" t="s">
        <v>85</v>
      </c>
      <c r="H6392" s="1" t="s">
        <v>67</v>
      </c>
      <c r="I6392" s="1" t="s">
        <v>61</v>
      </c>
      <c r="J6392" s="1" t="s">
        <v>47</v>
      </c>
      <c r="K6392" s="1" t="s">
        <v>49</v>
      </c>
      <c r="L6392" s="1" t="s">
        <v>48</v>
      </c>
      <c r="M6392" s="1" t="s">
        <v>48</v>
      </c>
      <c r="N6392" s="1" t="s">
        <v>48</v>
      </c>
      <c r="O6392" s="1" t="s">
        <v>48</v>
      </c>
      <c r="P6392" s="1" t="s">
        <v>48</v>
      </c>
      <c r="Q6392" s="1" t="s">
        <v>48</v>
      </c>
      <c r="R6392" s="1" t="s">
        <v>48</v>
      </c>
      <c r="S6392" s="1" t="s">
        <v>48</v>
      </c>
      <c r="T6392" s="1" t="s">
        <v>49</v>
      </c>
      <c r="U6392" s="1" t="s">
        <v>48</v>
      </c>
      <c r="V6392" s="1" t="s">
        <v>48</v>
      </c>
      <c r="W6392" s="1" t="s">
        <v>48</v>
      </c>
      <c r="X6392" s="1" t="s">
        <v>116</v>
      </c>
      <c r="Y6392" s="1" t="s">
        <v>3293</v>
      </c>
      <c r="AC6392" s="1" t="s">
        <v>5712</v>
      </c>
      <c r="AD6392" s="1" t="s">
        <v>5712</v>
      </c>
      <c r="AK6392" s="1" t="s">
        <v>63</v>
      </c>
      <c r="AN6392" s="1" t="s">
        <v>81</v>
      </c>
      <c r="AP6392" s="1" t="s">
        <v>5712</v>
      </c>
      <c r="AR6392" s="1" t="s">
        <v>5712</v>
      </c>
      <c r="AT6392" s="1" t="s">
        <v>82</v>
      </c>
      <c r="AU6392" s="1" t="s">
        <v>3294</v>
      </c>
      <c r="AV6392" s="1" t="s">
        <v>3295</v>
      </c>
    </row>
    <row r="6393" spans="1:53" x14ac:dyDescent="0.35">
      <c r="A6393" s="1" t="s">
        <v>19613</v>
      </c>
      <c r="B6393" s="1" t="s">
        <v>18287</v>
      </c>
      <c r="C6393" s="1" t="s">
        <v>41</v>
      </c>
      <c r="D6393">
        <v>67</v>
      </c>
      <c r="E6393" s="1" t="s">
        <v>65</v>
      </c>
      <c r="F6393" s="1" t="s">
        <v>66</v>
      </c>
      <c r="G6393" s="1" t="s">
        <v>137</v>
      </c>
      <c r="H6393" s="1" t="s">
        <v>67</v>
      </c>
      <c r="I6393" s="1" t="s">
        <v>61</v>
      </c>
      <c r="J6393" s="1" t="s">
        <v>47</v>
      </c>
      <c r="K6393" s="1" t="s">
        <v>48</v>
      </c>
      <c r="L6393" s="1" t="s">
        <v>48</v>
      </c>
      <c r="M6393" s="1" t="s">
        <v>49</v>
      </c>
      <c r="N6393" s="1" t="s">
        <v>48</v>
      </c>
      <c r="O6393" s="1" t="s">
        <v>48</v>
      </c>
      <c r="P6393" s="1" t="s">
        <v>48</v>
      </c>
      <c r="Q6393" s="1" t="s">
        <v>48</v>
      </c>
      <c r="R6393" s="1" t="s">
        <v>48</v>
      </c>
      <c r="S6393" s="1" t="s">
        <v>48</v>
      </c>
      <c r="T6393" s="1" t="s">
        <v>48</v>
      </c>
      <c r="U6393" s="1" t="s">
        <v>48</v>
      </c>
      <c r="V6393" s="1" t="s">
        <v>48</v>
      </c>
      <c r="W6393" s="1" t="s">
        <v>48</v>
      </c>
      <c r="X6393" s="1" t="s">
        <v>62</v>
      </c>
      <c r="AC6393" s="1" t="s">
        <v>5712</v>
      </c>
      <c r="AD6393" s="1" t="s">
        <v>5712</v>
      </c>
      <c r="AK6393" s="1" t="s">
        <v>77</v>
      </c>
      <c r="AN6393" s="1" t="s">
        <v>5712</v>
      </c>
      <c r="AP6393" s="1" t="s">
        <v>5712</v>
      </c>
      <c r="AR6393" s="1" t="s">
        <v>5712</v>
      </c>
      <c r="AT6393" s="1" t="s">
        <v>5712</v>
      </c>
      <c r="AV6393" s="1" t="s">
        <v>3296</v>
      </c>
    </row>
    <row r="6394" spans="1:53" x14ac:dyDescent="0.35">
      <c r="A6394" s="1" t="s">
        <v>19614</v>
      </c>
      <c r="B6394" s="1" t="s">
        <v>18287</v>
      </c>
      <c r="C6394" s="1" t="s">
        <v>41</v>
      </c>
      <c r="D6394">
        <v>60</v>
      </c>
      <c r="E6394" s="1" t="s">
        <v>65</v>
      </c>
      <c r="F6394" s="1" t="s">
        <v>66</v>
      </c>
      <c r="G6394" s="1" t="s">
        <v>44</v>
      </c>
      <c r="H6394" s="1" t="s">
        <v>79</v>
      </c>
      <c r="I6394" s="1" t="s">
        <v>90</v>
      </c>
      <c r="J6394" s="1" t="s">
        <v>47</v>
      </c>
      <c r="K6394" s="1" t="s">
        <v>48</v>
      </c>
      <c r="L6394" s="1" t="s">
        <v>48</v>
      </c>
      <c r="M6394" s="1" t="s">
        <v>48</v>
      </c>
      <c r="N6394" s="1" t="s">
        <v>48</v>
      </c>
      <c r="O6394" s="1" t="s">
        <v>49</v>
      </c>
      <c r="P6394" s="1" t="s">
        <v>48</v>
      </c>
      <c r="Q6394" s="1" t="s">
        <v>48</v>
      </c>
      <c r="R6394" s="1" t="s">
        <v>48</v>
      </c>
      <c r="S6394" s="1" t="s">
        <v>48</v>
      </c>
      <c r="T6394" s="1" t="s">
        <v>48</v>
      </c>
      <c r="U6394" s="1" t="s">
        <v>48</v>
      </c>
      <c r="V6394" s="1" t="s">
        <v>48</v>
      </c>
      <c r="W6394" s="1" t="s">
        <v>48</v>
      </c>
      <c r="X6394" s="1" t="s">
        <v>51</v>
      </c>
      <c r="Y6394" s="1" t="s">
        <v>3297</v>
      </c>
      <c r="AC6394" s="1" t="s">
        <v>5712</v>
      </c>
      <c r="AD6394" s="1" t="s">
        <v>5712</v>
      </c>
      <c r="AK6394" s="1" t="s">
        <v>77</v>
      </c>
      <c r="AN6394" s="1" t="s">
        <v>5712</v>
      </c>
      <c r="AP6394" s="1" t="s">
        <v>5712</v>
      </c>
      <c r="AR6394" s="1" t="s">
        <v>5712</v>
      </c>
      <c r="AT6394" s="1" t="s">
        <v>5712</v>
      </c>
      <c r="AV6394" s="1" t="s">
        <v>1273</v>
      </c>
    </row>
    <row r="6395" spans="1:53" x14ac:dyDescent="0.35">
      <c r="A6395" s="1" t="s">
        <v>19615</v>
      </c>
      <c r="B6395" s="1" t="s">
        <v>18287</v>
      </c>
      <c r="C6395" s="1" t="s">
        <v>71</v>
      </c>
      <c r="D6395">
        <v>61</v>
      </c>
      <c r="E6395" s="1" t="s">
        <v>65</v>
      </c>
      <c r="F6395" s="1" t="s">
        <v>43</v>
      </c>
      <c r="G6395" s="1" t="s">
        <v>98</v>
      </c>
      <c r="H6395" s="1" t="s">
        <v>79</v>
      </c>
      <c r="I6395" s="1" t="s">
        <v>68</v>
      </c>
      <c r="J6395" s="1" t="s">
        <v>47</v>
      </c>
      <c r="K6395" s="1" t="s">
        <v>48</v>
      </c>
      <c r="L6395" s="1" t="s">
        <v>48</v>
      </c>
      <c r="M6395" s="1" t="s">
        <v>48</v>
      </c>
      <c r="N6395" s="1" t="s">
        <v>48</v>
      </c>
      <c r="O6395" s="1" t="s">
        <v>48</v>
      </c>
      <c r="P6395" s="1" t="s">
        <v>48</v>
      </c>
      <c r="Q6395" s="1" t="s">
        <v>48</v>
      </c>
      <c r="R6395" s="1" t="s">
        <v>49</v>
      </c>
      <c r="S6395" s="1" t="s">
        <v>48</v>
      </c>
      <c r="T6395" s="1" t="s">
        <v>48</v>
      </c>
      <c r="U6395" s="1" t="s">
        <v>48</v>
      </c>
      <c r="V6395" s="1" t="s">
        <v>48</v>
      </c>
      <c r="W6395" s="1" t="s">
        <v>48</v>
      </c>
      <c r="X6395" s="1" t="s">
        <v>62</v>
      </c>
      <c r="AC6395" s="1" t="s">
        <v>5712</v>
      </c>
      <c r="AD6395" s="1" t="s">
        <v>5712</v>
      </c>
      <c r="AK6395" s="1" t="s">
        <v>63</v>
      </c>
      <c r="AN6395" s="1" t="s">
        <v>5712</v>
      </c>
      <c r="AP6395" s="1" t="s">
        <v>5712</v>
      </c>
      <c r="AR6395" s="1" t="s">
        <v>5712</v>
      </c>
      <c r="AT6395" s="1" t="s">
        <v>5712</v>
      </c>
      <c r="AV6395" s="1" t="s">
        <v>3298</v>
      </c>
      <c r="AX6395" s="1" t="s">
        <v>3299</v>
      </c>
    </row>
    <row r="6396" spans="1:53" x14ac:dyDescent="0.35">
      <c r="A6396" s="1" t="s">
        <v>19616</v>
      </c>
      <c r="B6396" s="1" t="s">
        <v>18287</v>
      </c>
      <c r="C6396" s="1" t="s">
        <v>41</v>
      </c>
      <c r="D6396">
        <v>30</v>
      </c>
      <c r="E6396" s="1" t="s">
        <v>57</v>
      </c>
      <c r="F6396" s="1" t="s">
        <v>58</v>
      </c>
      <c r="G6396" s="1" t="s">
        <v>98</v>
      </c>
      <c r="H6396" s="1" t="s">
        <v>45</v>
      </c>
      <c r="I6396" s="1" t="s">
        <v>74</v>
      </c>
      <c r="J6396" s="1" t="s">
        <v>47</v>
      </c>
      <c r="K6396" s="1" t="s">
        <v>48</v>
      </c>
      <c r="L6396" s="1" t="s">
        <v>48</v>
      </c>
      <c r="M6396" s="1" t="s">
        <v>49</v>
      </c>
      <c r="N6396" s="1" t="s">
        <v>48</v>
      </c>
      <c r="O6396" s="1" t="s">
        <v>48</v>
      </c>
      <c r="P6396" s="1" t="s">
        <v>48</v>
      </c>
      <c r="Q6396" s="1" t="s">
        <v>48</v>
      </c>
      <c r="R6396" s="1" t="s">
        <v>48</v>
      </c>
      <c r="S6396" s="1" t="s">
        <v>48</v>
      </c>
      <c r="T6396" s="1" t="s">
        <v>48</v>
      </c>
      <c r="U6396" s="1" t="s">
        <v>48</v>
      </c>
      <c r="V6396" s="1" t="s">
        <v>48</v>
      </c>
      <c r="W6396" s="1" t="s">
        <v>49</v>
      </c>
      <c r="X6396" s="1" t="s">
        <v>116</v>
      </c>
      <c r="Y6396" s="1" t="s">
        <v>3300</v>
      </c>
      <c r="AC6396" s="1" t="s">
        <v>5712</v>
      </c>
      <c r="AD6396" s="1" t="s">
        <v>5712</v>
      </c>
      <c r="AK6396" s="1" t="s">
        <v>63</v>
      </c>
      <c r="AN6396" s="1" t="s">
        <v>5712</v>
      </c>
      <c r="AP6396" s="1" t="s">
        <v>5712</v>
      </c>
      <c r="AR6396" s="1" t="s">
        <v>5712</v>
      </c>
      <c r="AT6396" s="1" t="s">
        <v>5712</v>
      </c>
      <c r="AV6396" s="1" t="s">
        <v>3301</v>
      </c>
    </row>
    <row r="6397" spans="1:53" x14ac:dyDescent="0.35">
      <c r="A6397" s="1" t="s">
        <v>19617</v>
      </c>
      <c r="B6397" s="1" t="s">
        <v>18287</v>
      </c>
      <c r="C6397" s="1" t="s">
        <v>41</v>
      </c>
      <c r="D6397">
        <v>21</v>
      </c>
      <c r="E6397" s="1" t="s">
        <v>57</v>
      </c>
      <c r="F6397" s="1" t="s">
        <v>58</v>
      </c>
      <c r="G6397" s="1" t="s">
        <v>59</v>
      </c>
      <c r="H6397" s="1" t="s">
        <v>79</v>
      </c>
      <c r="I6397" s="1" t="s">
        <v>61</v>
      </c>
      <c r="J6397" s="1" t="s">
        <v>47</v>
      </c>
      <c r="K6397" s="1" t="s">
        <v>48</v>
      </c>
      <c r="L6397" s="1" t="s">
        <v>48</v>
      </c>
      <c r="M6397" s="1" t="s">
        <v>49</v>
      </c>
      <c r="N6397" s="1" t="s">
        <v>48</v>
      </c>
      <c r="O6397" s="1" t="s">
        <v>48</v>
      </c>
      <c r="P6397" s="1" t="s">
        <v>48</v>
      </c>
      <c r="Q6397" s="1" t="s">
        <v>48</v>
      </c>
      <c r="R6397" s="1" t="s">
        <v>48</v>
      </c>
      <c r="S6397" s="1" t="s">
        <v>48</v>
      </c>
      <c r="T6397" s="1" t="s">
        <v>48</v>
      </c>
      <c r="U6397" s="1" t="s">
        <v>48</v>
      </c>
      <c r="V6397" s="1" t="s">
        <v>48</v>
      </c>
      <c r="W6397" s="1" t="s">
        <v>48</v>
      </c>
      <c r="X6397" s="1" t="s">
        <v>62</v>
      </c>
      <c r="AC6397" s="1" t="s">
        <v>5712</v>
      </c>
      <c r="AD6397" s="1" t="s">
        <v>5712</v>
      </c>
      <c r="AK6397" s="1" t="s">
        <v>77</v>
      </c>
      <c r="AN6397" s="1" t="s">
        <v>5712</v>
      </c>
      <c r="AP6397" s="1" t="s">
        <v>5712</v>
      </c>
      <c r="AR6397" s="1" t="s">
        <v>5712</v>
      </c>
      <c r="AT6397" s="1" t="s">
        <v>5712</v>
      </c>
      <c r="AV6397" s="1" t="s">
        <v>3302</v>
      </c>
    </row>
    <row r="6398" spans="1:53" x14ac:dyDescent="0.35">
      <c r="A6398" s="1" t="s">
        <v>19618</v>
      </c>
      <c r="B6398" s="1" t="s">
        <v>18287</v>
      </c>
      <c r="C6398" s="1" t="s">
        <v>41</v>
      </c>
      <c r="D6398">
        <v>69</v>
      </c>
      <c r="E6398" s="1" t="s">
        <v>65</v>
      </c>
      <c r="F6398" s="1" t="s">
        <v>66</v>
      </c>
      <c r="G6398" s="1" t="s">
        <v>73</v>
      </c>
      <c r="H6398" s="1" t="s">
        <v>67</v>
      </c>
      <c r="I6398" s="1" t="s">
        <v>110</v>
      </c>
      <c r="J6398" s="1" t="s">
        <v>47</v>
      </c>
      <c r="K6398" s="1" t="s">
        <v>48</v>
      </c>
      <c r="L6398" s="1" t="s">
        <v>48</v>
      </c>
      <c r="M6398" s="1" t="s">
        <v>49</v>
      </c>
      <c r="N6398" s="1" t="s">
        <v>48</v>
      </c>
      <c r="O6398" s="1" t="s">
        <v>48</v>
      </c>
      <c r="P6398" s="1" t="s">
        <v>48</v>
      </c>
      <c r="Q6398" s="1" t="s">
        <v>48</v>
      </c>
      <c r="R6398" s="1" t="s">
        <v>48</v>
      </c>
      <c r="S6398" s="1" t="s">
        <v>48</v>
      </c>
      <c r="T6398" s="1" t="s">
        <v>48</v>
      </c>
      <c r="U6398" s="1" t="s">
        <v>48</v>
      </c>
      <c r="V6398" s="1" t="s">
        <v>48</v>
      </c>
      <c r="W6398" s="1" t="s">
        <v>48</v>
      </c>
      <c r="X6398" s="1" t="s">
        <v>62</v>
      </c>
      <c r="AC6398" s="1" t="s">
        <v>5712</v>
      </c>
      <c r="AD6398" s="1" t="s">
        <v>5712</v>
      </c>
      <c r="AK6398" s="1" t="s">
        <v>77</v>
      </c>
      <c r="AN6398" s="1" t="s">
        <v>5712</v>
      </c>
      <c r="AP6398" s="1" t="s">
        <v>5712</v>
      </c>
      <c r="AR6398" s="1" t="s">
        <v>5712</v>
      </c>
      <c r="AT6398" s="1" t="s">
        <v>5712</v>
      </c>
      <c r="AV6398" s="1" t="s">
        <v>423</v>
      </c>
    </row>
    <row r="6399" spans="1:53" ht="409.5" x14ac:dyDescent="0.35">
      <c r="A6399" s="1" t="s">
        <v>19619</v>
      </c>
      <c r="B6399" s="1" t="s">
        <v>18287</v>
      </c>
      <c r="C6399" s="1" t="s">
        <v>41</v>
      </c>
      <c r="D6399">
        <v>61</v>
      </c>
      <c r="E6399" s="1" t="s">
        <v>65</v>
      </c>
      <c r="F6399" s="1" t="s">
        <v>66</v>
      </c>
      <c r="G6399" s="1" t="s">
        <v>59</v>
      </c>
      <c r="H6399" s="1" t="s">
        <v>45</v>
      </c>
      <c r="I6399" s="1" t="s">
        <v>46</v>
      </c>
      <c r="J6399" s="1" t="s">
        <v>47</v>
      </c>
      <c r="K6399" s="1" t="s">
        <v>48</v>
      </c>
      <c r="L6399" s="1" t="s">
        <v>48</v>
      </c>
      <c r="M6399" s="1" t="s">
        <v>49</v>
      </c>
      <c r="N6399" s="1" t="s">
        <v>48</v>
      </c>
      <c r="O6399" s="1" t="s">
        <v>48</v>
      </c>
      <c r="P6399" s="1" t="s">
        <v>48</v>
      </c>
      <c r="Q6399" s="1" t="s">
        <v>48</v>
      </c>
      <c r="R6399" s="1" t="s">
        <v>48</v>
      </c>
      <c r="S6399" s="1" t="s">
        <v>48</v>
      </c>
      <c r="T6399" s="1" t="s">
        <v>48</v>
      </c>
      <c r="U6399" s="1" t="s">
        <v>48</v>
      </c>
      <c r="V6399" s="1" t="s">
        <v>48</v>
      </c>
      <c r="W6399" s="1" t="s">
        <v>48</v>
      </c>
      <c r="X6399" s="1" t="s">
        <v>62</v>
      </c>
      <c r="AC6399" s="1" t="s">
        <v>5712</v>
      </c>
      <c r="AD6399" s="1" t="s">
        <v>5712</v>
      </c>
      <c r="AK6399" s="1" t="s">
        <v>55</v>
      </c>
      <c r="AN6399" s="1" t="s">
        <v>5712</v>
      </c>
      <c r="AP6399" s="1" t="s">
        <v>5712</v>
      </c>
      <c r="AR6399" s="1" t="s">
        <v>5712</v>
      </c>
      <c r="AT6399" s="1" t="s">
        <v>5712</v>
      </c>
      <c r="AV6399" s="2" t="s">
        <v>3303</v>
      </c>
    </row>
    <row r="6400" spans="1:53" x14ac:dyDescent="0.35">
      <c r="A6400" s="1" t="s">
        <v>19620</v>
      </c>
      <c r="B6400" s="1" t="s">
        <v>18287</v>
      </c>
      <c r="C6400" s="1" t="s">
        <v>41</v>
      </c>
      <c r="D6400">
        <v>47</v>
      </c>
      <c r="E6400" s="1" t="s">
        <v>42</v>
      </c>
      <c r="F6400" s="1" t="s">
        <v>107</v>
      </c>
      <c r="G6400" s="1" t="s">
        <v>59</v>
      </c>
      <c r="H6400" s="1" t="s">
        <v>79</v>
      </c>
      <c r="I6400" s="1" t="s">
        <v>110</v>
      </c>
      <c r="J6400" s="1" t="s">
        <v>47</v>
      </c>
      <c r="K6400" s="1" t="s">
        <v>48</v>
      </c>
      <c r="L6400" s="1" t="s">
        <v>48</v>
      </c>
      <c r="M6400" s="1" t="s">
        <v>48</v>
      </c>
      <c r="N6400" s="1" t="s">
        <v>48</v>
      </c>
      <c r="O6400" s="1" t="s">
        <v>48</v>
      </c>
      <c r="P6400" s="1" t="s">
        <v>49</v>
      </c>
      <c r="Q6400" s="1" t="s">
        <v>48</v>
      </c>
      <c r="R6400" s="1" t="s">
        <v>48</v>
      </c>
      <c r="S6400" s="1" t="s">
        <v>48</v>
      </c>
      <c r="T6400" s="1" t="s">
        <v>48</v>
      </c>
      <c r="U6400" s="1" t="s">
        <v>48</v>
      </c>
      <c r="V6400" s="1" t="s">
        <v>48</v>
      </c>
      <c r="W6400" s="1" t="s">
        <v>48</v>
      </c>
      <c r="X6400" s="1" t="s">
        <v>62</v>
      </c>
      <c r="Z6400" s="1" t="s">
        <v>3304</v>
      </c>
      <c r="AA6400" s="1" t="s">
        <v>3304</v>
      </c>
      <c r="AC6400" s="1" t="s">
        <v>120</v>
      </c>
      <c r="AD6400" s="1" t="s">
        <v>5712</v>
      </c>
      <c r="AK6400" s="1" t="s">
        <v>63</v>
      </c>
      <c r="AN6400" s="1" t="s">
        <v>5712</v>
      </c>
      <c r="AP6400" s="1" t="s">
        <v>5712</v>
      </c>
      <c r="AR6400" s="1" t="s">
        <v>5712</v>
      </c>
      <c r="AT6400" s="1" t="s">
        <v>5712</v>
      </c>
      <c r="AV6400" s="1" t="s">
        <v>3305</v>
      </c>
    </row>
    <row r="6401" spans="1:50" x14ac:dyDescent="0.35">
      <c r="A6401" s="1" t="s">
        <v>19621</v>
      </c>
      <c r="B6401" s="1" t="s">
        <v>18287</v>
      </c>
      <c r="C6401" s="1" t="s">
        <v>41</v>
      </c>
      <c r="D6401">
        <v>34</v>
      </c>
      <c r="E6401" s="1" t="s">
        <v>57</v>
      </c>
      <c r="F6401" s="1" t="s">
        <v>107</v>
      </c>
      <c r="G6401" s="1" t="s">
        <v>98</v>
      </c>
      <c r="H6401" s="1" t="s">
        <v>45</v>
      </c>
      <c r="I6401" s="1" t="s">
        <v>110</v>
      </c>
      <c r="J6401" s="1" t="s">
        <v>47</v>
      </c>
      <c r="K6401" s="1" t="s">
        <v>49</v>
      </c>
      <c r="L6401" s="1" t="s">
        <v>48</v>
      </c>
      <c r="M6401" s="1" t="s">
        <v>48</v>
      </c>
      <c r="N6401" s="1" t="s">
        <v>48</v>
      </c>
      <c r="O6401" s="1" t="s">
        <v>48</v>
      </c>
      <c r="P6401" s="1" t="s">
        <v>48</v>
      </c>
      <c r="Q6401" s="1" t="s">
        <v>48</v>
      </c>
      <c r="R6401" s="1" t="s">
        <v>48</v>
      </c>
      <c r="S6401" s="1" t="s">
        <v>48</v>
      </c>
      <c r="T6401" s="1" t="s">
        <v>49</v>
      </c>
      <c r="U6401" s="1" t="s">
        <v>48</v>
      </c>
      <c r="V6401" s="1" t="s">
        <v>48</v>
      </c>
      <c r="W6401" s="1" t="s">
        <v>48</v>
      </c>
      <c r="X6401" s="1" t="s">
        <v>51</v>
      </c>
      <c r="Y6401" s="1" t="s">
        <v>3306</v>
      </c>
      <c r="AC6401" s="1" t="s">
        <v>5712</v>
      </c>
      <c r="AD6401" s="1" t="s">
        <v>5712</v>
      </c>
      <c r="AK6401" s="1" t="s">
        <v>63</v>
      </c>
      <c r="AN6401" s="1" t="s">
        <v>5712</v>
      </c>
      <c r="AP6401" s="1" t="s">
        <v>5712</v>
      </c>
      <c r="AR6401" s="1" t="s">
        <v>5712</v>
      </c>
      <c r="AT6401" s="1" t="s">
        <v>5712</v>
      </c>
      <c r="AV6401" s="1" t="s">
        <v>3307</v>
      </c>
    </row>
    <row r="6402" spans="1:50" x14ac:dyDescent="0.35">
      <c r="A6402" s="1" t="s">
        <v>19622</v>
      </c>
      <c r="B6402" s="1" t="s">
        <v>18287</v>
      </c>
      <c r="C6402" s="1" t="s">
        <v>41</v>
      </c>
      <c r="D6402">
        <v>47</v>
      </c>
      <c r="E6402" s="1" t="s">
        <v>42</v>
      </c>
      <c r="F6402" s="1" t="s">
        <v>43</v>
      </c>
      <c r="G6402" s="1" t="s">
        <v>59</v>
      </c>
      <c r="H6402" s="1" t="s">
        <v>92</v>
      </c>
      <c r="I6402" s="1" t="s">
        <v>90</v>
      </c>
      <c r="J6402" s="1" t="s">
        <v>47</v>
      </c>
      <c r="K6402" s="1" t="s">
        <v>48</v>
      </c>
      <c r="L6402" s="1" t="s">
        <v>48</v>
      </c>
      <c r="M6402" s="1" t="s">
        <v>48</v>
      </c>
      <c r="N6402" s="1" t="s">
        <v>48</v>
      </c>
      <c r="O6402" s="1" t="s">
        <v>49</v>
      </c>
      <c r="P6402" s="1" t="s">
        <v>48</v>
      </c>
      <c r="Q6402" s="1" t="s">
        <v>48</v>
      </c>
      <c r="R6402" s="1" t="s">
        <v>48</v>
      </c>
      <c r="S6402" s="1" t="s">
        <v>48</v>
      </c>
      <c r="T6402" s="1" t="s">
        <v>48</v>
      </c>
      <c r="U6402" s="1" t="s">
        <v>48</v>
      </c>
      <c r="V6402" s="1" t="s">
        <v>48</v>
      </c>
      <c r="W6402" s="1" t="s">
        <v>48</v>
      </c>
      <c r="X6402" s="1" t="s">
        <v>75</v>
      </c>
      <c r="Y6402" s="1" t="s">
        <v>3308</v>
      </c>
      <c r="Z6402" s="1" t="s">
        <v>3309</v>
      </c>
      <c r="AA6402" s="1" t="s">
        <v>3309</v>
      </c>
      <c r="AC6402" s="1" t="s">
        <v>94</v>
      </c>
      <c r="AD6402" s="1" t="s">
        <v>5712</v>
      </c>
      <c r="AK6402" s="1" t="s">
        <v>101</v>
      </c>
      <c r="AN6402" s="1" t="s">
        <v>5712</v>
      </c>
      <c r="AP6402" s="1" t="s">
        <v>5712</v>
      </c>
      <c r="AR6402" s="1" t="s">
        <v>5712</v>
      </c>
      <c r="AT6402" s="1" t="s">
        <v>5712</v>
      </c>
      <c r="AV6402" s="1" t="s">
        <v>3310</v>
      </c>
    </row>
    <row r="6403" spans="1:50" x14ac:dyDescent="0.35">
      <c r="A6403" s="1" t="s">
        <v>19623</v>
      </c>
      <c r="B6403" s="1" t="s">
        <v>18287</v>
      </c>
      <c r="C6403" s="1" t="s">
        <v>41</v>
      </c>
      <c r="D6403">
        <v>77</v>
      </c>
      <c r="E6403" s="1" t="s">
        <v>65</v>
      </c>
      <c r="F6403" s="1" t="s">
        <v>66</v>
      </c>
      <c r="G6403" s="1" t="s">
        <v>73</v>
      </c>
      <c r="H6403" s="1" t="s">
        <v>67</v>
      </c>
      <c r="I6403" s="1" t="s">
        <v>90</v>
      </c>
      <c r="J6403" s="1" t="s">
        <v>47</v>
      </c>
      <c r="K6403" s="1" t="s">
        <v>48</v>
      </c>
      <c r="L6403" s="1" t="s">
        <v>48</v>
      </c>
      <c r="M6403" s="1" t="s">
        <v>48</v>
      </c>
      <c r="N6403" s="1" t="s">
        <v>49</v>
      </c>
      <c r="O6403" s="1" t="s">
        <v>48</v>
      </c>
      <c r="P6403" s="1" t="s">
        <v>48</v>
      </c>
      <c r="Q6403" s="1" t="s">
        <v>48</v>
      </c>
      <c r="R6403" s="1" t="s">
        <v>48</v>
      </c>
      <c r="S6403" s="1" t="s">
        <v>48</v>
      </c>
      <c r="T6403" s="1" t="s">
        <v>48</v>
      </c>
      <c r="U6403" s="1" t="s">
        <v>48</v>
      </c>
      <c r="V6403" s="1" t="s">
        <v>48</v>
      </c>
      <c r="W6403" s="1" t="s">
        <v>48</v>
      </c>
      <c r="X6403" s="1" t="s">
        <v>62</v>
      </c>
      <c r="Z6403" s="1" t="s">
        <v>3311</v>
      </c>
      <c r="AA6403" s="1" t="s">
        <v>3311</v>
      </c>
      <c r="AC6403" s="1" t="s">
        <v>120</v>
      </c>
      <c r="AD6403" s="1" t="s">
        <v>5712</v>
      </c>
      <c r="AK6403" s="1" t="s">
        <v>77</v>
      </c>
      <c r="AN6403" s="1" t="s">
        <v>81</v>
      </c>
      <c r="AP6403" s="1" t="s">
        <v>5712</v>
      </c>
      <c r="AR6403" s="1" t="s">
        <v>5712</v>
      </c>
      <c r="AT6403" s="1" t="s">
        <v>82</v>
      </c>
      <c r="AU6403" s="1" t="s">
        <v>3312</v>
      </c>
      <c r="AV6403" s="1" t="s">
        <v>3313</v>
      </c>
      <c r="AX6403" s="1" t="s">
        <v>3314</v>
      </c>
    </row>
    <row r="6404" spans="1:50" x14ac:dyDescent="0.35">
      <c r="A6404" s="1" t="s">
        <v>19624</v>
      </c>
      <c r="B6404" s="1" t="s">
        <v>18287</v>
      </c>
      <c r="C6404" s="1" t="s">
        <v>71</v>
      </c>
      <c r="D6404">
        <v>43</v>
      </c>
      <c r="E6404" s="1" t="s">
        <v>42</v>
      </c>
      <c r="F6404" s="1" t="s">
        <v>107</v>
      </c>
      <c r="G6404" s="1" t="s">
        <v>73</v>
      </c>
      <c r="H6404" s="1" t="s">
        <v>45</v>
      </c>
      <c r="I6404" s="1" t="s">
        <v>113</v>
      </c>
      <c r="J6404" s="1" t="s">
        <v>47</v>
      </c>
      <c r="K6404" s="1" t="s">
        <v>48</v>
      </c>
      <c r="L6404" s="1" t="s">
        <v>48</v>
      </c>
      <c r="M6404" s="1" t="s">
        <v>49</v>
      </c>
      <c r="N6404" s="1" t="s">
        <v>48</v>
      </c>
      <c r="O6404" s="1" t="s">
        <v>48</v>
      </c>
      <c r="P6404" s="1" t="s">
        <v>48</v>
      </c>
      <c r="Q6404" s="1" t="s">
        <v>48</v>
      </c>
      <c r="R6404" s="1" t="s">
        <v>48</v>
      </c>
      <c r="S6404" s="1" t="s">
        <v>48</v>
      </c>
      <c r="T6404" s="1" t="s">
        <v>48</v>
      </c>
      <c r="U6404" s="1" t="s">
        <v>48</v>
      </c>
      <c r="V6404" s="1" t="s">
        <v>48</v>
      </c>
      <c r="W6404" s="1" t="s">
        <v>48</v>
      </c>
      <c r="X6404" s="1" t="s">
        <v>62</v>
      </c>
      <c r="AC6404" s="1" t="s">
        <v>5712</v>
      </c>
      <c r="AD6404" s="1" t="s">
        <v>5712</v>
      </c>
      <c r="AK6404" s="1" t="s">
        <v>77</v>
      </c>
      <c r="AN6404" s="1" t="s">
        <v>5712</v>
      </c>
      <c r="AP6404" s="1" t="s">
        <v>5712</v>
      </c>
      <c r="AR6404" s="1" t="s">
        <v>5712</v>
      </c>
      <c r="AT6404" s="1" t="s">
        <v>5712</v>
      </c>
      <c r="AV6404" s="1" t="s">
        <v>3315</v>
      </c>
    </row>
    <row r="6405" spans="1:50" x14ac:dyDescent="0.35">
      <c r="A6405" s="1" t="s">
        <v>19625</v>
      </c>
      <c r="B6405" s="1" t="s">
        <v>18287</v>
      </c>
      <c r="C6405" s="1" t="s">
        <v>41</v>
      </c>
      <c r="D6405">
        <v>45</v>
      </c>
      <c r="E6405" s="1" t="s">
        <v>42</v>
      </c>
      <c r="F6405" s="1" t="s">
        <v>72</v>
      </c>
      <c r="G6405" s="1" t="s">
        <v>59</v>
      </c>
      <c r="H6405" s="1" t="s">
        <v>45</v>
      </c>
      <c r="I6405" s="1" t="s">
        <v>99</v>
      </c>
      <c r="J6405" s="1" t="s">
        <v>47</v>
      </c>
      <c r="K6405" s="1" t="s">
        <v>49</v>
      </c>
      <c r="L6405" s="1" t="s">
        <v>48</v>
      </c>
      <c r="M6405" s="1" t="s">
        <v>48</v>
      </c>
      <c r="N6405" s="1" t="s">
        <v>48</v>
      </c>
      <c r="O6405" s="1" t="s">
        <v>48</v>
      </c>
      <c r="P6405" s="1" t="s">
        <v>48</v>
      </c>
      <c r="Q6405" s="1" t="s">
        <v>48</v>
      </c>
      <c r="R6405" s="1" t="s">
        <v>48</v>
      </c>
      <c r="S6405" s="1" t="s">
        <v>48</v>
      </c>
      <c r="T6405" s="1" t="s">
        <v>49</v>
      </c>
      <c r="U6405" s="1" t="s">
        <v>48</v>
      </c>
      <c r="V6405" s="1" t="s">
        <v>48</v>
      </c>
      <c r="W6405" s="1" t="s">
        <v>48</v>
      </c>
      <c r="X6405" s="1" t="s">
        <v>62</v>
      </c>
      <c r="AC6405" s="1" t="s">
        <v>5712</v>
      </c>
      <c r="AD6405" s="1" t="s">
        <v>5712</v>
      </c>
      <c r="AK6405" s="1" t="s">
        <v>63</v>
      </c>
      <c r="AN6405" s="1" t="s">
        <v>5712</v>
      </c>
      <c r="AP6405" s="1" t="s">
        <v>5712</v>
      </c>
      <c r="AR6405" s="1" t="s">
        <v>5712</v>
      </c>
      <c r="AT6405" s="1" t="s">
        <v>5712</v>
      </c>
      <c r="AV6405" s="1" t="s">
        <v>3316</v>
      </c>
    </row>
    <row r="6406" spans="1:50" x14ac:dyDescent="0.35">
      <c r="A6406" s="1" t="s">
        <v>19626</v>
      </c>
      <c r="B6406" s="1" t="s">
        <v>18287</v>
      </c>
      <c r="C6406" s="1" t="s">
        <v>71</v>
      </c>
      <c r="D6406">
        <v>63</v>
      </c>
      <c r="E6406" s="1" t="s">
        <v>65</v>
      </c>
      <c r="F6406" s="1" t="s">
        <v>43</v>
      </c>
      <c r="G6406" s="1" t="s">
        <v>59</v>
      </c>
      <c r="H6406" s="1" t="s">
        <v>45</v>
      </c>
      <c r="I6406" s="1" t="s">
        <v>110</v>
      </c>
      <c r="J6406" s="1" t="s">
        <v>47</v>
      </c>
      <c r="K6406" s="1" t="s">
        <v>48</v>
      </c>
      <c r="L6406" s="1" t="s">
        <v>48</v>
      </c>
      <c r="M6406" s="1" t="s">
        <v>48</v>
      </c>
      <c r="N6406" s="1" t="s">
        <v>48</v>
      </c>
      <c r="O6406" s="1" t="s">
        <v>49</v>
      </c>
      <c r="P6406" s="1" t="s">
        <v>48</v>
      </c>
      <c r="Q6406" s="1" t="s">
        <v>48</v>
      </c>
      <c r="R6406" s="1" t="s">
        <v>48</v>
      </c>
      <c r="S6406" s="1" t="s">
        <v>48</v>
      </c>
      <c r="T6406" s="1" t="s">
        <v>48</v>
      </c>
      <c r="U6406" s="1" t="s">
        <v>48</v>
      </c>
      <c r="V6406" s="1" t="s">
        <v>48</v>
      </c>
      <c r="W6406" s="1" t="s">
        <v>48</v>
      </c>
      <c r="X6406" s="1" t="s">
        <v>62</v>
      </c>
      <c r="Z6406" s="1" t="s">
        <v>3317</v>
      </c>
      <c r="AA6406" s="1" t="s">
        <v>3317</v>
      </c>
      <c r="AC6406" s="1" t="s">
        <v>53</v>
      </c>
      <c r="AD6406" s="1" t="s">
        <v>5712</v>
      </c>
      <c r="AK6406" s="1" t="s">
        <v>77</v>
      </c>
      <c r="AN6406" s="1" t="s">
        <v>5712</v>
      </c>
      <c r="AP6406" s="1" t="s">
        <v>81</v>
      </c>
      <c r="AR6406" s="1" t="s">
        <v>5712</v>
      </c>
      <c r="AT6406" s="1" t="s">
        <v>87</v>
      </c>
      <c r="AU6406" s="1" t="s">
        <v>3318</v>
      </c>
      <c r="AV6406" s="1" t="s">
        <v>3319</v>
      </c>
    </row>
    <row r="6407" spans="1:50" x14ac:dyDescent="0.35">
      <c r="A6407" s="1" t="s">
        <v>19627</v>
      </c>
      <c r="B6407" s="1" t="s">
        <v>18287</v>
      </c>
      <c r="C6407" s="1" t="s">
        <v>41</v>
      </c>
      <c r="D6407">
        <v>61</v>
      </c>
      <c r="E6407" s="1" t="s">
        <v>65</v>
      </c>
      <c r="F6407" s="1" t="s">
        <v>66</v>
      </c>
      <c r="G6407" s="1" t="s">
        <v>59</v>
      </c>
      <c r="H6407" s="1" t="s">
        <v>79</v>
      </c>
      <c r="I6407" s="1" t="s">
        <v>90</v>
      </c>
      <c r="J6407" s="1" t="s">
        <v>47</v>
      </c>
      <c r="K6407" s="1" t="s">
        <v>48</v>
      </c>
      <c r="L6407" s="1" t="s">
        <v>48</v>
      </c>
      <c r="M6407" s="1" t="s">
        <v>48</v>
      </c>
      <c r="N6407" s="1" t="s">
        <v>48</v>
      </c>
      <c r="O6407" s="1" t="s">
        <v>49</v>
      </c>
      <c r="P6407" s="1" t="s">
        <v>48</v>
      </c>
      <c r="Q6407" s="1" t="s">
        <v>48</v>
      </c>
      <c r="R6407" s="1" t="s">
        <v>48</v>
      </c>
      <c r="S6407" s="1" t="s">
        <v>48</v>
      </c>
      <c r="T6407" s="1" t="s">
        <v>48</v>
      </c>
      <c r="U6407" s="1" t="s">
        <v>48</v>
      </c>
      <c r="V6407" s="1" t="s">
        <v>48</v>
      </c>
      <c r="W6407" s="1" t="s">
        <v>48</v>
      </c>
      <c r="X6407" s="1" t="s">
        <v>116</v>
      </c>
      <c r="Y6407" s="1" t="s">
        <v>3320</v>
      </c>
      <c r="AC6407" s="1" t="s">
        <v>5712</v>
      </c>
      <c r="AD6407" s="1" t="s">
        <v>5712</v>
      </c>
      <c r="AK6407" s="1" t="s">
        <v>63</v>
      </c>
      <c r="AN6407" s="1" t="s">
        <v>5712</v>
      </c>
      <c r="AP6407" s="1" t="s">
        <v>5712</v>
      </c>
      <c r="AR6407" s="1" t="s">
        <v>5712</v>
      </c>
      <c r="AT6407" s="1" t="s">
        <v>5712</v>
      </c>
      <c r="AV6407" s="1" t="s">
        <v>3321</v>
      </c>
    </row>
    <row r="6408" spans="1:50" x14ac:dyDescent="0.35">
      <c r="A6408" s="1" t="s">
        <v>19628</v>
      </c>
      <c r="B6408" s="1" t="s">
        <v>18287</v>
      </c>
      <c r="C6408" s="1" t="s">
        <v>41</v>
      </c>
      <c r="D6408">
        <v>23</v>
      </c>
      <c r="E6408" s="1" t="s">
        <v>57</v>
      </c>
      <c r="F6408" s="1" t="s">
        <v>58</v>
      </c>
      <c r="G6408" s="1" t="s">
        <v>44</v>
      </c>
      <c r="H6408" s="1" t="s">
        <v>45</v>
      </c>
      <c r="I6408" s="1" t="s">
        <v>61</v>
      </c>
      <c r="J6408" s="1" t="s">
        <v>47</v>
      </c>
      <c r="K6408" s="1" t="s">
        <v>48</v>
      </c>
      <c r="L6408" s="1" t="s">
        <v>48</v>
      </c>
      <c r="M6408" s="1" t="s">
        <v>49</v>
      </c>
      <c r="N6408" s="1" t="s">
        <v>48</v>
      </c>
      <c r="O6408" s="1" t="s">
        <v>48</v>
      </c>
      <c r="P6408" s="1" t="s">
        <v>48</v>
      </c>
      <c r="Q6408" s="1" t="s">
        <v>48</v>
      </c>
      <c r="R6408" s="1" t="s">
        <v>48</v>
      </c>
      <c r="S6408" s="1" t="s">
        <v>48</v>
      </c>
      <c r="T6408" s="1" t="s">
        <v>48</v>
      </c>
      <c r="U6408" s="1" t="s">
        <v>48</v>
      </c>
      <c r="V6408" s="1" t="s">
        <v>48</v>
      </c>
      <c r="W6408" s="1" t="s">
        <v>48</v>
      </c>
      <c r="X6408" s="1" t="s">
        <v>62</v>
      </c>
      <c r="AC6408" s="1" t="s">
        <v>5712</v>
      </c>
      <c r="AD6408" s="1" t="s">
        <v>5712</v>
      </c>
      <c r="AK6408" s="1" t="s">
        <v>77</v>
      </c>
      <c r="AN6408" s="1" t="s">
        <v>5712</v>
      </c>
      <c r="AP6408" s="1" t="s">
        <v>5712</v>
      </c>
      <c r="AR6408" s="1" t="s">
        <v>5712</v>
      </c>
      <c r="AT6408" s="1" t="s">
        <v>5712</v>
      </c>
      <c r="AV6408" s="1" t="s">
        <v>3322</v>
      </c>
    </row>
    <row r="6409" spans="1:50" ht="130.5" x14ac:dyDescent="0.35">
      <c r="A6409" s="1" t="s">
        <v>19629</v>
      </c>
      <c r="B6409" s="1" t="s">
        <v>18287</v>
      </c>
      <c r="C6409" s="1" t="s">
        <v>41</v>
      </c>
      <c r="D6409">
        <v>33</v>
      </c>
      <c r="E6409" s="1" t="s">
        <v>57</v>
      </c>
      <c r="F6409" s="1" t="s">
        <v>58</v>
      </c>
      <c r="G6409" s="1" t="s">
        <v>73</v>
      </c>
      <c r="H6409" s="1" t="s">
        <v>79</v>
      </c>
      <c r="I6409" s="1" t="s">
        <v>99</v>
      </c>
      <c r="J6409" s="1" t="s">
        <v>47</v>
      </c>
      <c r="K6409" s="1" t="s">
        <v>48</v>
      </c>
      <c r="L6409" s="1" t="s">
        <v>48</v>
      </c>
      <c r="M6409" s="1" t="s">
        <v>49</v>
      </c>
      <c r="N6409" s="1" t="s">
        <v>48</v>
      </c>
      <c r="O6409" s="1" t="s">
        <v>48</v>
      </c>
      <c r="P6409" s="1" t="s">
        <v>48</v>
      </c>
      <c r="Q6409" s="1" t="s">
        <v>48</v>
      </c>
      <c r="R6409" s="1" t="s">
        <v>48</v>
      </c>
      <c r="S6409" s="1" t="s">
        <v>48</v>
      </c>
      <c r="T6409" s="1" t="s">
        <v>48</v>
      </c>
      <c r="U6409" s="1" t="s">
        <v>48</v>
      </c>
      <c r="V6409" s="1" t="s">
        <v>48</v>
      </c>
      <c r="W6409" s="1" t="s">
        <v>48</v>
      </c>
      <c r="X6409" s="1" t="s">
        <v>116</v>
      </c>
      <c r="Y6409" s="1" t="s">
        <v>3323</v>
      </c>
      <c r="AC6409" s="1" t="s">
        <v>5712</v>
      </c>
      <c r="AD6409" s="1" t="s">
        <v>5712</v>
      </c>
      <c r="AK6409" s="1" t="s">
        <v>55</v>
      </c>
      <c r="AN6409" s="1" t="s">
        <v>5712</v>
      </c>
      <c r="AP6409" s="1" t="s">
        <v>5712</v>
      </c>
      <c r="AR6409" s="1" t="s">
        <v>5712</v>
      </c>
      <c r="AT6409" s="1" t="s">
        <v>5712</v>
      </c>
      <c r="AV6409" s="2" t="s">
        <v>3324</v>
      </c>
    </row>
    <row r="6410" spans="1:50" x14ac:dyDescent="0.35">
      <c r="A6410" s="1" t="s">
        <v>19630</v>
      </c>
      <c r="B6410" s="1" t="s">
        <v>18287</v>
      </c>
      <c r="C6410" s="1" t="s">
        <v>41</v>
      </c>
      <c r="D6410">
        <v>35</v>
      </c>
      <c r="E6410" s="1" t="s">
        <v>42</v>
      </c>
      <c r="F6410" s="1" t="s">
        <v>43</v>
      </c>
      <c r="G6410" s="1" t="s">
        <v>98</v>
      </c>
      <c r="H6410" s="1" t="s">
        <v>45</v>
      </c>
      <c r="I6410" s="1" t="s">
        <v>74</v>
      </c>
      <c r="J6410" s="1" t="s">
        <v>47</v>
      </c>
      <c r="K6410" s="1" t="s">
        <v>48</v>
      </c>
      <c r="L6410" s="1" t="s">
        <v>48</v>
      </c>
      <c r="M6410" s="1" t="s">
        <v>48</v>
      </c>
      <c r="N6410" s="1" t="s">
        <v>49</v>
      </c>
      <c r="O6410" s="1" t="s">
        <v>48</v>
      </c>
      <c r="P6410" s="1" t="s">
        <v>48</v>
      </c>
      <c r="Q6410" s="1" t="s">
        <v>48</v>
      </c>
      <c r="R6410" s="1" t="s">
        <v>48</v>
      </c>
      <c r="S6410" s="1" t="s">
        <v>48</v>
      </c>
      <c r="T6410" s="1" t="s">
        <v>48</v>
      </c>
      <c r="U6410" s="1" t="s">
        <v>48</v>
      </c>
      <c r="V6410" s="1" t="s">
        <v>48</v>
      </c>
      <c r="W6410" s="1" t="s">
        <v>48</v>
      </c>
      <c r="X6410" s="1" t="s">
        <v>62</v>
      </c>
      <c r="Z6410" s="1" t="s">
        <v>3325</v>
      </c>
      <c r="AA6410" s="1" t="s">
        <v>3325</v>
      </c>
      <c r="AC6410" s="1" t="s">
        <v>129</v>
      </c>
      <c r="AD6410" s="1" t="s">
        <v>5712</v>
      </c>
      <c r="AK6410" s="1" t="s">
        <v>77</v>
      </c>
      <c r="AN6410" s="1" t="s">
        <v>5712</v>
      </c>
      <c r="AP6410" s="1" t="s">
        <v>5712</v>
      </c>
      <c r="AR6410" s="1" t="s">
        <v>5712</v>
      </c>
      <c r="AT6410" s="1" t="s">
        <v>5712</v>
      </c>
      <c r="AV6410" s="1" t="s">
        <v>3326</v>
      </c>
      <c r="AX6410" s="1" t="s">
        <v>351</v>
      </c>
    </row>
    <row r="6411" spans="1:50" x14ac:dyDescent="0.35">
      <c r="A6411" s="1" t="s">
        <v>19631</v>
      </c>
      <c r="B6411" s="1" t="s">
        <v>18287</v>
      </c>
      <c r="C6411" s="1" t="s">
        <v>41</v>
      </c>
      <c r="D6411">
        <v>49</v>
      </c>
      <c r="E6411" s="1" t="s">
        <v>42</v>
      </c>
      <c r="F6411" s="1" t="s">
        <v>66</v>
      </c>
      <c r="G6411" s="1" t="s">
        <v>59</v>
      </c>
      <c r="H6411" s="1" t="s">
        <v>79</v>
      </c>
      <c r="I6411" s="1" t="s">
        <v>110</v>
      </c>
      <c r="J6411" s="1" t="s">
        <v>47</v>
      </c>
      <c r="K6411" s="1" t="s">
        <v>48</v>
      </c>
      <c r="L6411" s="1" t="s">
        <v>48</v>
      </c>
      <c r="M6411" s="1" t="s">
        <v>48</v>
      </c>
      <c r="N6411" s="1" t="s">
        <v>48</v>
      </c>
      <c r="O6411" s="1" t="s">
        <v>48</v>
      </c>
      <c r="P6411" s="1" t="s">
        <v>48</v>
      </c>
      <c r="Q6411" s="1" t="s">
        <v>48</v>
      </c>
      <c r="R6411" s="1" t="s">
        <v>49</v>
      </c>
      <c r="S6411" s="1" t="s">
        <v>48</v>
      </c>
      <c r="T6411" s="1" t="s">
        <v>48</v>
      </c>
      <c r="U6411" s="1" t="s">
        <v>48</v>
      </c>
      <c r="V6411" s="1" t="s">
        <v>48</v>
      </c>
      <c r="W6411" s="1" t="s">
        <v>48</v>
      </c>
      <c r="X6411" s="1" t="s">
        <v>62</v>
      </c>
      <c r="AC6411" s="1" t="s">
        <v>5712</v>
      </c>
      <c r="AD6411" s="1" t="s">
        <v>5712</v>
      </c>
      <c r="AK6411" s="1" t="s">
        <v>77</v>
      </c>
      <c r="AN6411" s="1" t="s">
        <v>5712</v>
      </c>
      <c r="AP6411" s="1" t="s">
        <v>5712</v>
      </c>
      <c r="AR6411" s="1" t="s">
        <v>5712</v>
      </c>
      <c r="AT6411" s="1" t="s">
        <v>5712</v>
      </c>
      <c r="AV6411" s="1" t="s">
        <v>3327</v>
      </c>
    </row>
    <row r="6412" spans="1:50" x14ac:dyDescent="0.35">
      <c r="A6412" s="1" t="s">
        <v>19632</v>
      </c>
      <c r="B6412" s="1" t="s">
        <v>18287</v>
      </c>
      <c r="C6412" s="1" t="s">
        <v>71</v>
      </c>
      <c r="D6412">
        <v>33</v>
      </c>
      <c r="E6412" s="1" t="s">
        <v>57</v>
      </c>
      <c r="F6412" s="1" t="s">
        <v>107</v>
      </c>
      <c r="G6412" s="1" t="s">
        <v>85</v>
      </c>
      <c r="H6412" s="1" t="s">
        <v>45</v>
      </c>
      <c r="I6412" s="1" t="s">
        <v>46</v>
      </c>
      <c r="J6412" s="1" t="s">
        <v>80</v>
      </c>
      <c r="K6412" s="1" t="s">
        <v>48</v>
      </c>
      <c r="L6412" s="1" t="s">
        <v>48</v>
      </c>
      <c r="M6412" s="1" t="s">
        <v>48</v>
      </c>
      <c r="N6412" s="1" t="s">
        <v>48</v>
      </c>
      <c r="O6412" s="1" t="s">
        <v>48</v>
      </c>
      <c r="P6412" s="1" t="s">
        <v>48</v>
      </c>
      <c r="Q6412" s="1" t="s">
        <v>48</v>
      </c>
      <c r="R6412" s="1" t="s">
        <v>48</v>
      </c>
      <c r="S6412" s="1" t="s">
        <v>48</v>
      </c>
      <c r="T6412" s="1" t="s">
        <v>48</v>
      </c>
      <c r="U6412" s="1" t="s">
        <v>49</v>
      </c>
      <c r="V6412" s="1" t="s">
        <v>48</v>
      </c>
      <c r="W6412" s="1" t="s">
        <v>48</v>
      </c>
      <c r="X6412" s="1" t="s">
        <v>116</v>
      </c>
      <c r="Y6412" s="1" t="s">
        <v>3328</v>
      </c>
      <c r="AC6412" s="1" t="s">
        <v>5712</v>
      </c>
      <c r="AD6412" s="1" t="s">
        <v>5712</v>
      </c>
      <c r="AK6412" s="1" t="s">
        <v>63</v>
      </c>
      <c r="AN6412" s="1" t="s">
        <v>81</v>
      </c>
      <c r="AP6412" s="1" t="s">
        <v>131</v>
      </c>
      <c r="AQ6412" s="1" t="s">
        <v>3329</v>
      </c>
      <c r="AR6412" s="1" t="s">
        <v>87</v>
      </c>
      <c r="AS6412" s="1" t="s">
        <v>3330</v>
      </c>
      <c r="AT6412" s="1" t="s">
        <v>82</v>
      </c>
      <c r="AU6412" s="1" t="s">
        <v>3330</v>
      </c>
      <c r="AV6412" s="1" t="s">
        <v>3331</v>
      </c>
    </row>
    <row r="6413" spans="1:50" x14ac:dyDescent="0.35">
      <c r="A6413" s="1" t="s">
        <v>19633</v>
      </c>
      <c r="B6413" s="1" t="s">
        <v>18287</v>
      </c>
      <c r="C6413" s="1" t="s">
        <v>71</v>
      </c>
      <c r="D6413">
        <v>55</v>
      </c>
      <c r="E6413" s="1" t="s">
        <v>65</v>
      </c>
      <c r="F6413" s="1" t="s">
        <v>66</v>
      </c>
      <c r="G6413" s="1" t="s">
        <v>73</v>
      </c>
      <c r="H6413" s="1" t="s">
        <v>92</v>
      </c>
      <c r="I6413" s="1" t="s">
        <v>68</v>
      </c>
      <c r="J6413" s="1" t="s">
        <v>47</v>
      </c>
      <c r="K6413" s="1" t="s">
        <v>48</v>
      </c>
      <c r="L6413" s="1" t="s">
        <v>48</v>
      </c>
      <c r="M6413" s="1" t="s">
        <v>49</v>
      </c>
      <c r="N6413" s="1" t="s">
        <v>48</v>
      </c>
      <c r="O6413" s="1" t="s">
        <v>48</v>
      </c>
      <c r="P6413" s="1" t="s">
        <v>48</v>
      </c>
      <c r="Q6413" s="1" t="s">
        <v>48</v>
      </c>
      <c r="R6413" s="1" t="s">
        <v>48</v>
      </c>
      <c r="S6413" s="1" t="s">
        <v>48</v>
      </c>
      <c r="T6413" s="1" t="s">
        <v>48</v>
      </c>
      <c r="U6413" s="1" t="s">
        <v>48</v>
      </c>
      <c r="V6413" s="1" t="s">
        <v>48</v>
      </c>
      <c r="W6413" s="1" t="s">
        <v>48</v>
      </c>
      <c r="X6413" s="1" t="s">
        <v>75</v>
      </c>
      <c r="Y6413" s="1" t="s">
        <v>3332</v>
      </c>
      <c r="AC6413" s="1" t="s">
        <v>5712</v>
      </c>
      <c r="AD6413" s="1" t="s">
        <v>5712</v>
      </c>
      <c r="AK6413" s="1" t="s">
        <v>55</v>
      </c>
      <c r="AN6413" s="1" t="s">
        <v>5712</v>
      </c>
      <c r="AP6413" s="1" t="s">
        <v>5712</v>
      </c>
      <c r="AR6413" s="1" t="s">
        <v>5712</v>
      </c>
      <c r="AT6413" s="1" t="s">
        <v>5712</v>
      </c>
      <c r="AV6413" s="1" t="s">
        <v>3333</v>
      </c>
    </row>
    <row r="6414" spans="1:50" x14ac:dyDescent="0.35">
      <c r="A6414" s="1" t="s">
        <v>19634</v>
      </c>
      <c r="B6414" s="1" t="s">
        <v>18287</v>
      </c>
      <c r="C6414" s="1" t="s">
        <v>71</v>
      </c>
      <c r="D6414">
        <v>45</v>
      </c>
      <c r="E6414" s="1" t="s">
        <v>42</v>
      </c>
      <c r="F6414" s="1" t="s">
        <v>66</v>
      </c>
      <c r="G6414" s="1" t="s">
        <v>73</v>
      </c>
      <c r="H6414" s="1" t="s">
        <v>144</v>
      </c>
      <c r="I6414" s="1" t="s">
        <v>46</v>
      </c>
      <c r="J6414" s="1" t="s">
        <v>80</v>
      </c>
      <c r="K6414" s="1" t="s">
        <v>48</v>
      </c>
      <c r="L6414" s="1" t="s">
        <v>48</v>
      </c>
      <c r="M6414" s="1" t="s">
        <v>48</v>
      </c>
      <c r="N6414" s="1" t="s">
        <v>48</v>
      </c>
      <c r="O6414" s="1" t="s">
        <v>48</v>
      </c>
      <c r="P6414" s="1" t="s">
        <v>48</v>
      </c>
      <c r="Q6414" s="1" t="s">
        <v>48</v>
      </c>
      <c r="R6414" s="1" t="s">
        <v>48</v>
      </c>
      <c r="S6414" s="1" t="s">
        <v>48</v>
      </c>
      <c r="T6414" s="1" t="s">
        <v>48</v>
      </c>
      <c r="U6414" s="1" t="s">
        <v>49</v>
      </c>
      <c r="V6414" s="1" t="s">
        <v>48</v>
      </c>
      <c r="W6414" s="1" t="s">
        <v>48</v>
      </c>
      <c r="X6414" s="1" t="s">
        <v>145</v>
      </c>
      <c r="Y6414" s="1" t="s">
        <v>3334</v>
      </c>
      <c r="Z6414" s="1" t="s">
        <v>3335</v>
      </c>
      <c r="AA6414" s="1" t="s">
        <v>3335</v>
      </c>
      <c r="AC6414" s="1" t="s">
        <v>53</v>
      </c>
      <c r="AD6414" s="1" t="s">
        <v>5712</v>
      </c>
      <c r="AK6414" s="1" t="s">
        <v>101</v>
      </c>
      <c r="AN6414" s="1" t="s">
        <v>5712</v>
      </c>
      <c r="AP6414" s="1" t="s">
        <v>5712</v>
      </c>
      <c r="AR6414" s="1" t="s">
        <v>5712</v>
      </c>
      <c r="AT6414" s="1" t="s">
        <v>5712</v>
      </c>
      <c r="AV6414" s="1" t="s">
        <v>3336</v>
      </c>
    </row>
    <row r="6415" spans="1:50" x14ac:dyDescent="0.35">
      <c r="A6415" s="1" t="s">
        <v>19635</v>
      </c>
      <c r="B6415" s="1" t="s">
        <v>18287</v>
      </c>
      <c r="C6415" s="1" t="s">
        <v>41</v>
      </c>
      <c r="D6415">
        <v>62</v>
      </c>
      <c r="E6415" s="1" t="s">
        <v>65</v>
      </c>
      <c r="F6415" s="1" t="s">
        <v>43</v>
      </c>
      <c r="G6415" s="1" t="s">
        <v>73</v>
      </c>
      <c r="H6415" s="1" t="s">
        <v>67</v>
      </c>
      <c r="I6415" s="1" t="s">
        <v>90</v>
      </c>
      <c r="J6415" s="1" t="s">
        <v>47</v>
      </c>
      <c r="K6415" s="1" t="s">
        <v>48</v>
      </c>
      <c r="L6415" s="1" t="s">
        <v>49</v>
      </c>
      <c r="M6415" s="1" t="s">
        <v>48</v>
      </c>
      <c r="N6415" s="1" t="s">
        <v>48</v>
      </c>
      <c r="O6415" s="1" t="s">
        <v>48</v>
      </c>
      <c r="P6415" s="1" t="s">
        <v>48</v>
      </c>
      <c r="Q6415" s="1" t="s">
        <v>48</v>
      </c>
      <c r="R6415" s="1" t="s">
        <v>48</v>
      </c>
      <c r="S6415" s="1" t="s">
        <v>48</v>
      </c>
      <c r="T6415" s="1" t="s">
        <v>48</v>
      </c>
      <c r="U6415" s="1" t="s">
        <v>48</v>
      </c>
      <c r="V6415" s="1" t="s">
        <v>48</v>
      </c>
      <c r="W6415" s="1" t="s">
        <v>48</v>
      </c>
      <c r="X6415" s="1" t="s">
        <v>62</v>
      </c>
      <c r="AC6415" s="1" t="s">
        <v>5712</v>
      </c>
      <c r="AD6415" s="1" t="s">
        <v>5712</v>
      </c>
      <c r="AK6415" s="1" t="s">
        <v>55</v>
      </c>
      <c r="AN6415" s="1" t="s">
        <v>5712</v>
      </c>
      <c r="AP6415" s="1" t="s">
        <v>5712</v>
      </c>
      <c r="AR6415" s="1" t="s">
        <v>5712</v>
      </c>
      <c r="AT6415" s="1" t="s">
        <v>5712</v>
      </c>
      <c r="AV6415" s="1" t="s">
        <v>3337</v>
      </c>
    </row>
    <row r="6416" spans="1:50" x14ac:dyDescent="0.35">
      <c r="A6416" s="1" t="s">
        <v>19636</v>
      </c>
      <c r="B6416" s="1" t="s">
        <v>18287</v>
      </c>
      <c r="C6416" s="1" t="s">
        <v>41</v>
      </c>
      <c r="D6416">
        <v>67</v>
      </c>
      <c r="E6416" s="1" t="s">
        <v>65</v>
      </c>
      <c r="F6416" s="1" t="s">
        <v>66</v>
      </c>
      <c r="G6416" s="1" t="s">
        <v>44</v>
      </c>
      <c r="H6416" s="1" t="s">
        <v>67</v>
      </c>
      <c r="I6416" s="1" t="s">
        <v>90</v>
      </c>
      <c r="J6416" s="1" t="s">
        <v>47</v>
      </c>
      <c r="K6416" s="1" t="s">
        <v>49</v>
      </c>
      <c r="L6416" s="1" t="s">
        <v>48</v>
      </c>
      <c r="M6416" s="1" t="s">
        <v>48</v>
      </c>
      <c r="N6416" s="1" t="s">
        <v>48</v>
      </c>
      <c r="O6416" s="1" t="s">
        <v>48</v>
      </c>
      <c r="P6416" s="1" t="s">
        <v>48</v>
      </c>
      <c r="Q6416" s="1" t="s">
        <v>48</v>
      </c>
      <c r="R6416" s="1" t="s">
        <v>48</v>
      </c>
      <c r="S6416" s="1" t="s">
        <v>48</v>
      </c>
      <c r="T6416" s="1" t="s">
        <v>48</v>
      </c>
      <c r="U6416" s="1" t="s">
        <v>48</v>
      </c>
      <c r="V6416" s="1" t="s">
        <v>48</v>
      </c>
      <c r="W6416" s="1" t="s">
        <v>48</v>
      </c>
      <c r="X6416" s="1" t="s">
        <v>62</v>
      </c>
      <c r="Z6416" s="1" t="s">
        <v>3338</v>
      </c>
      <c r="AA6416" s="1" t="s">
        <v>3338</v>
      </c>
      <c r="AC6416" s="1" t="s">
        <v>94</v>
      </c>
      <c r="AD6416" s="1" t="s">
        <v>5712</v>
      </c>
      <c r="AK6416" s="1" t="s">
        <v>77</v>
      </c>
      <c r="AN6416" s="1" t="s">
        <v>5712</v>
      </c>
      <c r="AP6416" s="1" t="s">
        <v>5712</v>
      </c>
      <c r="AR6416" s="1" t="s">
        <v>5712</v>
      </c>
      <c r="AT6416" s="1" t="s">
        <v>5712</v>
      </c>
      <c r="AV6416" s="1" t="s">
        <v>105</v>
      </c>
    </row>
    <row r="6417" spans="1:49" x14ac:dyDescent="0.35">
      <c r="A6417" s="1" t="s">
        <v>19637</v>
      </c>
      <c r="B6417" s="1" t="s">
        <v>18287</v>
      </c>
      <c r="C6417" s="1" t="s">
        <v>71</v>
      </c>
      <c r="D6417">
        <v>35</v>
      </c>
      <c r="E6417" s="1" t="s">
        <v>42</v>
      </c>
      <c r="F6417" s="1" t="s">
        <v>107</v>
      </c>
      <c r="G6417" s="1" t="s">
        <v>98</v>
      </c>
      <c r="H6417" s="1" t="s">
        <v>45</v>
      </c>
      <c r="I6417" s="1" t="s">
        <v>99</v>
      </c>
      <c r="J6417" s="1" t="s">
        <v>47</v>
      </c>
      <c r="K6417" s="1" t="s">
        <v>48</v>
      </c>
      <c r="L6417" s="1" t="s">
        <v>48</v>
      </c>
      <c r="M6417" s="1" t="s">
        <v>48</v>
      </c>
      <c r="N6417" s="1" t="s">
        <v>48</v>
      </c>
      <c r="O6417" s="1" t="s">
        <v>48</v>
      </c>
      <c r="P6417" s="1" t="s">
        <v>48</v>
      </c>
      <c r="Q6417" s="1" t="s">
        <v>49</v>
      </c>
      <c r="R6417" s="1" t="s">
        <v>48</v>
      </c>
      <c r="S6417" s="1" t="s">
        <v>48</v>
      </c>
      <c r="T6417" s="1" t="s">
        <v>48</v>
      </c>
      <c r="U6417" s="1" t="s">
        <v>48</v>
      </c>
      <c r="V6417" s="1" t="s">
        <v>48</v>
      </c>
      <c r="W6417" s="1" t="s">
        <v>48</v>
      </c>
      <c r="X6417" s="1" t="s">
        <v>62</v>
      </c>
      <c r="AC6417" s="1" t="s">
        <v>5712</v>
      </c>
      <c r="AD6417" s="1" t="s">
        <v>5712</v>
      </c>
      <c r="AK6417" s="1" t="s">
        <v>63</v>
      </c>
      <c r="AN6417" s="1" t="s">
        <v>5712</v>
      </c>
      <c r="AP6417" s="1" t="s">
        <v>5712</v>
      </c>
      <c r="AR6417" s="1" t="s">
        <v>5712</v>
      </c>
      <c r="AT6417" s="1" t="s">
        <v>5712</v>
      </c>
      <c r="AV6417" s="1" t="s">
        <v>3339</v>
      </c>
      <c r="AW6417" s="1" t="s">
        <v>3340</v>
      </c>
    </row>
    <row r="6418" spans="1:49" x14ac:dyDescent="0.35">
      <c r="A6418" s="1" t="s">
        <v>19638</v>
      </c>
      <c r="B6418" s="1" t="s">
        <v>18287</v>
      </c>
      <c r="C6418" s="1" t="s">
        <v>71</v>
      </c>
      <c r="D6418">
        <v>44</v>
      </c>
      <c r="E6418" s="1" t="s">
        <v>42</v>
      </c>
      <c r="F6418" s="1" t="s">
        <v>66</v>
      </c>
      <c r="G6418" s="1" t="s">
        <v>73</v>
      </c>
      <c r="H6418" s="1" t="s">
        <v>45</v>
      </c>
      <c r="I6418" s="1" t="s">
        <v>46</v>
      </c>
      <c r="J6418" s="1" t="s">
        <v>80</v>
      </c>
      <c r="K6418" s="1" t="s">
        <v>48</v>
      </c>
      <c r="L6418" s="1" t="s">
        <v>48</v>
      </c>
      <c r="M6418" s="1" t="s">
        <v>48</v>
      </c>
      <c r="N6418" s="1" t="s">
        <v>48</v>
      </c>
      <c r="O6418" s="1" t="s">
        <v>48</v>
      </c>
      <c r="P6418" s="1" t="s">
        <v>49</v>
      </c>
      <c r="Q6418" s="1" t="s">
        <v>48</v>
      </c>
      <c r="R6418" s="1" t="s">
        <v>48</v>
      </c>
      <c r="S6418" s="1" t="s">
        <v>48</v>
      </c>
      <c r="T6418" s="1" t="s">
        <v>48</v>
      </c>
      <c r="U6418" s="1" t="s">
        <v>48</v>
      </c>
      <c r="V6418" s="1" t="s">
        <v>48</v>
      </c>
      <c r="W6418" s="1" t="s">
        <v>48</v>
      </c>
      <c r="X6418" s="1" t="s">
        <v>145</v>
      </c>
      <c r="Y6418" s="1" t="s">
        <v>3341</v>
      </c>
      <c r="Z6418" s="1" t="s">
        <v>3342</v>
      </c>
      <c r="AA6418" s="1" t="s">
        <v>3342</v>
      </c>
      <c r="AC6418" s="1" t="s">
        <v>129</v>
      </c>
      <c r="AD6418" s="1" t="s">
        <v>5712</v>
      </c>
      <c r="AK6418" s="1" t="s">
        <v>77</v>
      </c>
      <c r="AN6418" s="1" t="s">
        <v>5712</v>
      </c>
      <c r="AP6418" s="1" t="s">
        <v>5712</v>
      </c>
      <c r="AR6418" s="1" t="s">
        <v>5712</v>
      </c>
      <c r="AT6418" s="1" t="s">
        <v>5712</v>
      </c>
      <c r="AV6418" s="1" t="s">
        <v>48</v>
      </c>
    </row>
    <row r="6419" spans="1:49" x14ac:dyDescent="0.35">
      <c r="A6419" s="1" t="s">
        <v>19639</v>
      </c>
      <c r="B6419" s="1" t="s">
        <v>18287</v>
      </c>
      <c r="C6419" s="1" t="s">
        <v>41</v>
      </c>
      <c r="D6419">
        <v>69</v>
      </c>
      <c r="E6419" s="1" t="s">
        <v>65</v>
      </c>
      <c r="F6419" s="1" t="s">
        <v>72</v>
      </c>
      <c r="G6419" s="1" t="s">
        <v>85</v>
      </c>
      <c r="H6419" s="1" t="s">
        <v>67</v>
      </c>
      <c r="I6419" s="1" t="s">
        <v>61</v>
      </c>
      <c r="J6419" s="1" t="s">
        <v>47</v>
      </c>
      <c r="K6419" s="1" t="s">
        <v>48</v>
      </c>
      <c r="L6419" s="1" t="s">
        <v>49</v>
      </c>
      <c r="M6419" s="1" t="s">
        <v>48</v>
      </c>
      <c r="N6419" s="1" t="s">
        <v>48</v>
      </c>
      <c r="O6419" s="1" t="s">
        <v>48</v>
      </c>
      <c r="P6419" s="1" t="s">
        <v>48</v>
      </c>
      <c r="Q6419" s="1" t="s">
        <v>48</v>
      </c>
      <c r="R6419" s="1" t="s">
        <v>48</v>
      </c>
      <c r="S6419" s="1" t="s">
        <v>48</v>
      </c>
      <c r="T6419" s="1" t="s">
        <v>48</v>
      </c>
      <c r="U6419" s="1" t="s">
        <v>48</v>
      </c>
      <c r="V6419" s="1" t="s">
        <v>48</v>
      </c>
      <c r="W6419" s="1" t="s">
        <v>48</v>
      </c>
      <c r="X6419" s="1" t="s">
        <v>75</v>
      </c>
      <c r="Y6419" s="1" t="s">
        <v>3343</v>
      </c>
      <c r="AC6419" s="1" t="s">
        <v>5712</v>
      </c>
      <c r="AD6419" s="1" t="s">
        <v>5712</v>
      </c>
      <c r="AK6419" s="1" t="s">
        <v>77</v>
      </c>
      <c r="AN6419" s="1" t="s">
        <v>5712</v>
      </c>
      <c r="AP6419" s="1" t="s">
        <v>131</v>
      </c>
      <c r="AQ6419" s="1" t="s">
        <v>3344</v>
      </c>
      <c r="AR6419" s="1" t="s">
        <v>87</v>
      </c>
      <c r="AS6419" s="1" t="s">
        <v>3345</v>
      </c>
      <c r="AT6419" s="1" t="s">
        <v>5712</v>
      </c>
      <c r="AV6419" s="1" t="s">
        <v>248</v>
      </c>
    </row>
    <row r="6420" spans="1:49" x14ac:dyDescent="0.35">
      <c r="A6420" s="1" t="s">
        <v>19640</v>
      </c>
      <c r="B6420" s="1" t="s">
        <v>18287</v>
      </c>
      <c r="C6420" s="1" t="s">
        <v>3346</v>
      </c>
      <c r="D6420">
        <v>63</v>
      </c>
      <c r="E6420" s="1" t="s">
        <v>65</v>
      </c>
      <c r="F6420" s="1" t="s">
        <v>66</v>
      </c>
      <c r="G6420" s="1" t="s">
        <v>59</v>
      </c>
      <c r="H6420" s="1" t="s">
        <v>92</v>
      </c>
      <c r="I6420" s="1" t="s">
        <v>90</v>
      </c>
      <c r="J6420" s="1" t="s">
        <v>47</v>
      </c>
      <c r="K6420" s="1" t="s">
        <v>48</v>
      </c>
      <c r="L6420" s="1" t="s">
        <v>48</v>
      </c>
      <c r="M6420" s="1" t="s">
        <v>49</v>
      </c>
      <c r="N6420" s="1" t="s">
        <v>48</v>
      </c>
      <c r="O6420" s="1" t="s">
        <v>48</v>
      </c>
      <c r="P6420" s="1" t="s">
        <v>48</v>
      </c>
      <c r="Q6420" s="1" t="s">
        <v>48</v>
      </c>
      <c r="R6420" s="1" t="s">
        <v>48</v>
      </c>
      <c r="S6420" s="1" t="s">
        <v>48</v>
      </c>
      <c r="T6420" s="1" t="s">
        <v>48</v>
      </c>
      <c r="U6420" s="1" t="s">
        <v>48</v>
      </c>
      <c r="V6420" s="1" t="s">
        <v>48</v>
      </c>
      <c r="W6420" s="1" t="s">
        <v>48</v>
      </c>
      <c r="X6420" s="1" t="s">
        <v>62</v>
      </c>
      <c r="Z6420" s="1" t="s">
        <v>284</v>
      </c>
      <c r="AA6420" s="1" t="s">
        <v>284</v>
      </c>
      <c r="AC6420" s="1" t="s">
        <v>129</v>
      </c>
      <c r="AD6420" s="1" t="s">
        <v>5712</v>
      </c>
      <c r="AK6420" s="1" t="s">
        <v>77</v>
      </c>
      <c r="AN6420" s="1" t="s">
        <v>5712</v>
      </c>
      <c r="AP6420" s="1" t="s">
        <v>5712</v>
      </c>
      <c r="AR6420" s="1" t="s">
        <v>5712</v>
      </c>
      <c r="AT6420" s="1" t="s">
        <v>5712</v>
      </c>
      <c r="AV6420" s="1" t="s">
        <v>3347</v>
      </c>
    </row>
    <row r="6421" spans="1:49" x14ac:dyDescent="0.35">
      <c r="A6421" s="1" t="s">
        <v>19641</v>
      </c>
      <c r="B6421" s="1" t="s">
        <v>18287</v>
      </c>
      <c r="C6421" s="1" t="s">
        <v>41</v>
      </c>
      <c r="D6421">
        <v>39</v>
      </c>
      <c r="E6421" s="1" t="s">
        <v>42</v>
      </c>
      <c r="F6421" s="1" t="s">
        <v>43</v>
      </c>
      <c r="G6421" s="1" t="s">
        <v>73</v>
      </c>
      <c r="H6421" s="1" t="s">
        <v>45</v>
      </c>
      <c r="I6421" s="1" t="s">
        <v>99</v>
      </c>
      <c r="J6421" s="1" t="s">
        <v>47</v>
      </c>
      <c r="K6421" s="1" t="s">
        <v>49</v>
      </c>
      <c r="L6421" s="1" t="s">
        <v>48</v>
      </c>
      <c r="M6421" s="1" t="s">
        <v>48</v>
      </c>
      <c r="N6421" s="1" t="s">
        <v>48</v>
      </c>
      <c r="O6421" s="1" t="s">
        <v>48</v>
      </c>
      <c r="P6421" s="1" t="s">
        <v>48</v>
      </c>
      <c r="Q6421" s="1" t="s">
        <v>48</v>
      </c>
      <c r="R6421" s="1" t="s">
        <v>48</v>
      </c>
      <c r="S6421" s="1" t="s">
        <v>48</v>
      </c>
      <c r="T6421" s="1" t="s">
        <v>49</v>
      </c>
      <c r="U6421" s="1" t="s">
        <v>48</v>
      </c>
      <c r="V6421" s="1" t="s">
        <v>48</v>
      </c>
      <c r="W6421" s="1" t="s">
        <v>48</v>
      </c>
      <c r="X6421" s="1" t="s">
        <v>62</v>
      </c>
      <c r="AC6421" s="1" t="s">
        <v>5712</v>
      </c>
      <c r="AD6421" s="1" t="s">
        <v>5712</v>
      </c>
      <c r="AK6421" s="1" t="s">
        <v>77</v>
      </c>
      <c r="AN6421" s="1" t="s">
        <v>5712</v>
      </c>
      <c r="AP6421" s="1" t="s">
        <v>5712</v>
      </c>
      <c r="AR6421" s="1" t="s">
        <v>5712</v>
      </c>
      <c r="AT6421" s="1" t="s">
        <v>5712</v>
      </c>
      <c r="AV6421" s="1" t="s">
        <v>3348</v>
      </c>
    </row>
    <row r="6422" spans="1:49" x14ac:dyDescent="0.35">
      <c r="A6422" s="1" t="s">
        <v>19642</v>
      </c>
      <c r="B6422" s="1" t="s">
        <v>18287</v>
      </c>
      <c r="C6422" s="1" t="s">
        <v>41</v>
      </c>
      <c r="D6422">
        <v>59</v>
      </c>
      <c r="E6422" s="1" t="s">
        <v>65</v>
      </c>
      <c r="F6422" s="1" t="s">
        <v>66</v>
      </c>
      <c r="G6422" s="1" t="s">
        <v>98</v>
      </c>
      <c r="H6422" s="1" t="s">
        <v>45</v>
      </c>
      <c r="I6422" s="1" t="s">
        <v>113</v>
      </c>
      <c r="J6422" s="1" t="s">
        <v>47</v>
      </c>
      <c r="K6422" s="1" t="s">
        <v>49</v>
      </c>
      <c r="L6422" s="1" t="s">
        <v>48</v>
      </c>
      <c r="M6422" s="1" t="s">
        <v>48</v>
      </c>
      <c r="N6422" s="1" t="s">
        <v>48</v>
      </c>
      <c r="O6422" s="1" t="s">
        <v>48</v>
      </c>
      <c r="P6422" s="1" t="s">
        <v>48</v>
      </c>
      <c r="Q6422" s="1" t="s">
        <v>48</v>
      </c>
      <c r="R6422" s="1" t="s">
        <v>48</v>
      </c>
      <c r="S6422" s="1" t="s">
        <v>48</v>
      </c>
      <c r="T6422" s="1" t="s">
        <v>49</v>
      </c>
      <c r="U6422" s="1" t="s">
        <v>48</v>
      </c>
      <c r="V6422" s="1" t="s">
        <v>48</v>
      </c>
      <c r="W6422" s="1" t="s">
        <v>48</v>
      </c>
      <c r="X6422" s="1" t="s">
        <v>116</v>
      </c>
      <c r="Y6422" s="1" t="s">
        <v>3349</v>
      </c>
      <c r="AC6422" s="1" t="s">
        <v>5712</v>
      </c>
      <c r="AD6422" s="1" t="s">
        <v>5712</v>
      </c>
      <c r="AK6422" s="1" t="s">
        <v>63</v>
      </c>
      <c r="AN6422" s="1" t="s">
        <v>5712</v>
      </c>
      <c r="AP6422" s="1" t="s">
        <v>5712</v>
      </c>
      <c r="AR6422" s="1" t="s">
        <v>5712</v>
      </c>
      <c r="AT6422" s="1" t="s">
        <v>5712</v>
      </c>
      <c r="AV6422" s="1" t="s">
        <v>3350</v>
      </c>
    </row>
    <row r="6423" spans="1:49" x14ac:dyDescent="0.35">
      <c r="A6423" s="1" t="s">
        <v>19643</v>
      </c>
      <c r="B6423" s="1" t="s">
        <v>18287</v>
      </c>
      <c r="C6423" s="1" t="s">
        <v>41</v>
      </c>
      <c r="D6423">
        <v>43</v>
      </c>
      <c r="E6423" s="1" t="s">
        <v>42</v>
      </c>
      <c r="F6423" s="1" t="s">
        <v>107</v>
      </c>
      <c r="G6423" s="1" t="s">
        <v>98</v>
      </c>
      <c r="H6423" s="1" t="s">
        <v>45</v>
      </c>
      <c r="I6423" s="1" t="s">
        <v>74</v>
      </c>
      <c r="J6423" s="1" t="s">
        <v>80</v>
      </c>
      <c r="K6423" s="1" t="s">
        <v>48</v>
      </c>
      <c r="L6423" s="1" t="s">
        <v>48</v>
      </c>
      <c r="M6423" s="1" t="s">
        <v>48</v>
      </c>
      <c r="N6423" s="1" t="s">
        <v>48</v>
      </c>
      <c r="O6423" s="1" t="s">
        <v>48</v>
      </c>
      <c r="P6423" s="1" t="s">
        <v>48</v>
      </c>
      <c r="Q6423" s="1" t="s">
        <v>48</v>
      </c>
      <c r="R6423" s="1" t="s">
        <v>48</v>
      </c>
      <c r="S6423" s="1" t="s">
        <v>48</v>
      </c>
      <c r="T6423" s="1" t="s">
        <v>48</v>
      </c>
      <c r="U6423" s="1" t="s">
        <v>49</v>
      </c>
      <c r="V6423" s="1" t="s">
        <v>48</v>
      </c>
      <c r="W6423" s="1" t="s">
        <v>48</v>
      </c>
      <c r="X6423" s="1" t="s">
        <v>62</v>
      </c>
      <c r="Z6423" s="1" t="s">
        <v>3351</v>
      </c>
      <c r="AA6423" s="1" t="s">
        <v>3351</v>
      </c>
      <c r="AC6423" s="1" t="s">
        <v>103</v>
      </c>
      <c r="AD6423" s="1" t="s">
        <v>5712</v>
      </c>
      <c r="AK6423" s="1" t="s">
        <v>63</v>
      </c>
      <c r="AN6423" s="1" t="s">
        <v>5712</v>
      </c>
      <c r="AP6423" s="1" t="s">
        <v>5712</v>
      </c>
      <c r="AR6423" s="1" t="s">
        <v>5712</v>
      </c>
      <c r="AT6423" s="1" t="s">
        <v>5712</v>
      </c>
      <c r="AV6423" s="1" t="s">
        <v>3352</v>
      </c>
    </row>
    <row r="6424" spans="1:49" ht="409.5" x14ac:dyDescent="0.35">
      <c r="A6424" s="1" t="s">
        <v>19644</v>
      </c>
      <c r="B6424" s="1" t="s">
        <v>18287</v>
      </c>
      <c r="C6424" s="1" t="s">
        <v>41</v>
      </c>
      <c r="D6424">
        <v>62</v>
      </c>
      <c r="E6424" s="1" t="s">
        <v>65</v>
      </c>
      <c r="F6424" s="1" t="s">
        <v>43</v>
      </c>
      <c r="G6424" s="1" t="s">
        <v>85</v>
      </c>
      <c r="H6424" s="1" t="s">
        <v>67</v>
      </c>
      <c r="I6424" s="1" t="s">
        <v>90</v>
      </c>
      <c r="J6424" s="1" t="s">
        <v>47</v>
      </c>
      <c r="K6424" s="1" t="s">
        <v>49</v>
      </c>
      <c r="L6424" s="1" t="s">
        <v>48</v>
      </c>
      <c r="M6424" s="1" t="s">
        <v>48</v>
      </c>
      <c r="N6424" s="1" t="s">
        <v>48</v>
      </c>
      <c r="O6424" s="1" t="s">
        <v>48</v>
      </c>
      <c r="P6424" s="1" t="s">
        <v>48</v>
      </c>
      <c r="Q6424" s="1" t="s">
        <v>48</v>
      </c>
      <c r="R6424" s="1" t="s">
        <v>48</v>
      </c>
      <c r="S6424" s="1" t="s">
        <v>48</v>
      </c>
      <c r="T6424" s="1" t="s">
        <v>48</v>
      </c>
      <c r="U6424" s="1" t="s">
        <v>48</v>
      </c>
      <c r="V6424" s="1" t="s">
        <v>48</v>
      </c>
      <c r="W6424" s="1" t="s">
        <v>48</v>
      </c>
      <c r="X6424" s="1" t="s">
        <v>116</v>
      </c>
      <c r="Y6424" s="1" t="s">
        <v>3353</v>
      </c>
      <c r="AC6424" s="1" t="s">
        <v>5712</v>
      </c>
      <c r="AD6424" s="1" t="s">
        <v>5712</v>
      </c>
      <c r="AK6424" s="1" t="s">
        <v>55</v>
      </c>
      <c r="AN6424" s="1" t="s">
        <v>5712</v>
      </c>
      <c r="AP6424" s="1" t="s">
        <v>81</v>
      </c>
      <c r="AR6424" s="1" t="s">
        <v>5712</v>
      </c>
      <c r="AT6424" s="1" t="s">
        <v>87</v>
      </c>
      <c r="AU6424" s="1" t="s">
        <v>3354</v>
      </c>
      <c r="AV6424" s="2" t="s">
        <v>3355</v>
      </c>
    </row>
    <row r="6425" spans="1:49" x14ac:dyDescent="0.35">
      <c r="A6425" s="1" t="s">
        <v>19645</v>
      </c>
      <c r="B6425" s="1" t="s">
        <v>18287</v>
      </c>
      <c r="C6425" s="1" t="s">
        <v>41</v>
      </c>
      <c r="D6425">
        <v>79</v>
      </c>
      <c r="E6425" s="1" t="s">
        <v>65</v>
      </c>
      <c r="F6425" s="1" t="s">
        <v>66</v>
      </c>
      <c r="G6425" s="1" t="s">
        <v>59</v>
      </c>
      <c r="H6425" s="1" t="s">
        <v>67</v>
      </c>
      <c r="I6425" s="1" t="s">
        <v>68</v>
      </c>
      <c r="J6425" s="1" t="s">
        <v>47</v>
      </c>
      <c r="K6425" s="1" t="s">
        <v>48</v>
      </c>
      <c r="L6425" s="1" t="s">
        <v>48</v>
      </c>
      <c r="M6425" s="1" t="s">
        <v>48</v>
      </c>
      <c r="N6425" s="1" t="s">
        <v>48</v>
      </c>
      <c r="O6425" s="1" t="s">
        <v>48</v>
      </c>
      <c r="P6425" s="1" t="s">
        <v>48</v>
      </c>
      <c r="Q6425" s="1" t="s">
        <v>48</v>
      </c>
      <c r="R6425" s="1" t="s">
        <v>49</v>
      </c>
      <c r="S6425" s="1" t="s">
        <v>48</v>
      </c>
      <c r="T6425" s="1" t="s">
        <v>48</v>
      </c>
      <c r="U6425" s="1" t="s">
        <v>48</v>
      </c>
      <c r="V6425" s="1" t="s">
        <v>48</v>
      </c>
      <c r="W6425" s="1" t="s">
        <v>48</v>
      </c>
      <c r="X6425" s="1" t="s">
        <v>116</v>
      </c>
      <c r="Y6425" s="1" t="s">
        <v>3356</v>
      </c>
      <c r="AC6425" s="1" t="s">
        <v>5712</v>
      </c>
      <c r="AD6425" s="1" t="s">
        <v>5712</v>
      </c>
      <c r="AK6425" s="1" t="s">
        <v>77</v>
      </c>
      <c r="AN6425" s="1" t="s">
        <v>5712</v>
      </c>
      <c r="AP6425" s="1" t="s">
        <v>5712</v>
      </c>
      <c r="AR6425" s="1" t="s">
        <v>5712</v>
      </c>
      <c r="AT6425" s="1" t="s">
        <v>5712</v>
      </c>
      <c r="AV6425" s="1" t="s">
        <v>3357</v>
      </c>
    </row>
    <row r="6426" spans="1:49" x14ac:dyDescent="0.35">
      <c r="A6426" s="1" t="s">
        <v>19646</v>
      </c>
      <c r="B6426" s="1" t="s">
        <v>18287</v>
      </c>
      <c r="C6426" s="1" t="s">
        <v>41</v>
      </c>
      <c r="D6426">
        <v>56</v>
      </c>
      <c r="E6426" s="1" t="s">
        <v>65</v>
      </c>
      <c r="F6426" s="1" t="s">
        <v>66</v>
      </c>
      <c r="G6426" s="1" t="s">
        <v>44</v>
      </c>
      <c r="H6426" s="1" t="s">
        <v>386</v>
      </c>
      <c r="I6426" s="1" t="s">
        <v>74</v>
      </c>
      <c r="J6426" s="1" t="s">
        <v>47</v>
      </c>
      <c r="K6426" s="1" t="s">
        <v>48</v>
      </c>
      <c r="L6426" s="1" t="s">
        <v>48</v>
      </c>
      <c r="M6426" s="1" t="s">
        <v>48</v>
      </c>
      <c r="N6426" s="1" t="s">
        <v>48</v>
      </c>
      <c r="O6426" s="1" t="s">
        <v>48</v>
      </c>
      <c r="P6426" s="1" t="s">
        <v>49</v>
      </c>
      <c r="Q6426" s="1" t="s">
        <v>48</v>
      </c>
      <c r="R6426" s="1" t="s">
        <v>48</v>
      </c>
      <c r="S6426" s="1" t="s">
        <v>48</v>
      </c>
      <c r="T6426" s="1" t="s">
        <v>48</v>
      </c>
      <c r="U6426" s="1" t="s">
        <v>48</v>
      </c>
      <c r="V6426" s="1" t="s">
        <v>48</v>
      </c>
      <c r="W6426" s="1" t="s">
        <v>48</v>
      </c>
      <c r="X6426" s="1" t="s">
        <v>116</v>
      </c>
      <c r="Y6426" s="1" t="s">
        <v>3358</v>
      </c>
      <c r="AC6426" s="1" t="s">
        <v>5712</v>
      </c>
      <c r="AD6426" s="1" t="s">
        <v>5712</v>
      </c>
      <c r="AK6426" s="1" t="s">
        <v>101</v>
      </c>
      <c r="AN6426" s="1" t="s">
        <v>5712</v>
      </c>
      <c r="AP6426" s="1" t="s">
        <v>5712</v>
      </c>
      <c r="AR6426" s="1" t="s">
        <v>5712</v>
      </c>
      <c r="AT6426" s="1" t="s">
        <v>5712</v>
      </c>
      <c r="AV6426" s="1" t="s">
        <v>3359</v>
      </c>
    </row>
    <row r="6427" spans="1:49" x14ac:dyDescent="0.35">
      <c r="A6427" s="1" t="s">
        <v>19647</v>
      </c>
      <c r="B6427" s="1" t="s">
        <v>18287</v>
      </c>
      <c r="C6427" s="1" t="s">
        <v>41</v>
      </c>
      <c r="D6427">
        <v>42</v>
      </c>
      <c r="E6427" s="1" t="s">
        <v>42</v>
      </c>
      <c r="F6427" s="1" t="s">
        <v>107</v>
      </c>
      <c r="G6427" s="1" t="s">
        <v>44</v>
      </c>
      <c r="H6427" s="1" t="s">
        <v>109</v>
      </c>
      <c r="I6427" s="1" t="s">
        <v>99</v>
      </c>
      <c r="J6427" s="1" t="s">
        <v>47</v>
      </c>
      <c r="K6427" s="1" t="s">
        <v>48</v>
      </c>
      <c r="L6427" s="1" t="s">
        <v>48</v>
      </c>
      <c r="M6427" s="1" t="s">
        <v>48</v>
      </c>
      <c r="N6427" s="1" t="s">
        <v>48</v>
      </c>
      <c r="O6427" s="1" t="s">
        <v>48</v>
      </c>
      <c r="P6427" s="1" t="s">
        <v>49</v>
      </c>
      <c r="Q6427" s="1" t="s">
        <v>48</v>
      </c>
      <c r="R6427" s="1" t="s">
        <v>48</v>
      </c>
      <c r="S6427" s="1" t="s">
        <v>48</v>
      </c>
      <c r="T6427" s="1" t="s">
        <v>48</v>
      </c>
      <c r="U6427" s="1" t="s">
        <v>48</v>
      </c>
      <c r="V6427" s="1" t="s">
        <v>48</v>
      </c>
      <c r="W6427" s="1" t="s">
        <v>48</v>
      </c>
      <c r="X6427" s="1" t="s">
        <v>62</v>
      </c>
      <c r="Z6427" s="1" t="s">
        <v>3360</v>
      </c>
      <c r="AA6427" s="1" t="s">
        <v>3360</v>
      </c>
      <c r="AC6427" s="1" t="s">
        <v>53</v>
      </c>
      <c r="AD6427" s="1" t="s">
        <v>5712</v>
      </c>
      <c r="AK6427" s="1" t="s">
        <v>77</v>
      </c>
      <c r="AN6427" s="1" t="s">
        <v>5712</v>
      </c>
      <c r="AP6427" s="1" t="s">
        <v>5712</v>
      </c>
      <c r="AR6427" s="1" t="s">
        <v>5712</v>
      </c>
      <c r="AT6427" s="1" t="s">
        <v>5712</v>
      </c>
      <c r="AV6427" s="1" t="s">
        <v>3361</v>
      </c>
    </row>
    <row r="6428" spans="1:49" x14ac:dyDescent="0.35">
      <c r="A6428" s="1" t="s">
        <v>19648</v>
      </c>
      <c r="B6428" s="1" t="s">
        <v>18287</v>
      </c>
      <c r="C6428" s="1" t="s">
        <v>71</v>
      </c>
      <c r="D6428">
        <v>63</v>
      </c>
      <c r="E6428" s="1" t="s">
        <v>65</v>
      </c>
      <c r="F6428" s="1" t="s">
        <v>66</v>
      </c>
      <c r="G6428" s="1" t="s">
        <v>44</v>
      </c>
      <c r="H6428" s="1" t="s">
        <v>109</v>
      </c>
      <c r="I6428" s="1" t="s">
        <v>110</v>
      </c>
      <c r="J6428" s="1" t="s">
        <v>47</v>
      </c>
      <c r="K6428" s="1" t="s">
        <v>48</v>
      </c>
      <c r="L6428" s="1" t="s">
        <v>48</v>
      </c>
      <c r="M6428" s="1" t="s">
        <v>48</v>
      </c>
      <c r="N6428" s="1" t="s">
        <v>48</v>
      </c>
      <c r="O6428" s="1" t="s">
        <v>49</v>
      </c>
      <c r="P6428" s="1" t="s">
        <v>48</v>
      </c>
      <c r="Q6428" s="1" t="s">
        <v>48</v>
      </c>
      <c r="R6428" s="1" t="s">
        <v>48</v>
      </c>
      <c r="S6428" s="1" t="s">
        <v>48</v>
      </c>
      <c r="T6428" s="1" t="s">
        <v>48</v>
      </c>
      <c r="U6428" s="1" t="s">
        <v>48</v>
      </c>
      <c r="V6428" s="1" t="s">
        <v>48</v>
      </c>
      <c r="W6428" s="1" t="s">
        <v>48</v>
      </c>
      <c r="X6428" s="1" t="s">
        <v>62</v>
      </c>
      <c r="AC6428" s="1" t="s">
        <v>5712</v>
      </c>
      <c r="AD6428" s="1" t="s">
        <v>5712</v>
      </c>
      <c r="AK6428" s="1" t="s">
        <v>63</v>
      </c>
      <c r="AN6428" s="1" t="s">
        <v>5712</v>
      </c>
      <c r="AP6428" s="1" t="s">
        <v>5712</v>
      </c>
      <c r="AR6428" s="1" t="s">
        <v>5712</v>
      </c>
      <c r="AT6428" s="1" t="s">
        <v>5712</v>
      </c>
      <c r="AV6428" s="1" t="s">
        <v>3362</v>
      </c>
    </row>
    <row r="6429" spans="1:49" x14ac:dyDescent="0.35">
      <c r="A6429" s="1" t="s">
        <v>19649</v>
      </c>
      <c r="B6429" s="1" t="s">
        <v>18287</v>
      </c>
      <c r="C6429" s="1" t="s">
        <v>41</v>
      </c>
      <c r="D6429">
        <v>55</v>
      </c>
      <c r="E6429" s="1" t="s">
        <v>65</v>
      </c>
      <c r="F6429" s="1" t="s">
        <v>66</v>
      </c>
      <c r="G6429" s="1" t="s">
        <v>59</v>
      </c>
      <c r="H6429" s="1" t="s">
        <v>45</v>
      </c>
      <c r="I6429" s="1" t="s">
        <v>74</v>
      </c>
      <c r="J6429" s="1" t="s">
        <v>47</v>
      </c>
      <c r="K6429" s="1" t="s">
        <v>49</v>
      </c>
      <c r="L6429" s="1" t="s">
        <v>48</v>
      </c>
      <c r="M6429" s="1" t="s">
        <v>48</v>
      </c>
      <c r="N6429" s="1" t="s">
        <v>48</v>
      </c>
      <c r="O6429" s="1" t="s">
        <v>48</v>
      </c>
      <c r="P6429" s="1" t="s">
        <v>48</v>
      </c>
      <c r="Q6429" s="1" t="s">
        <v>48</v>
      </c>
      <c r="R6429" s="1" t="s">
        <v>48</v>
      </c>
      <c r="S6429" s="1" t="s">
        <v>48</v>
      </c>
      <c r="T6429" s="1" t="s">
        <v>49</v>
      </c>
      <c r="U6429" s="1" t="s">
        <v>48</v>
      </c>
      <c r="V6429" s="1" t="s">
        <v>48</v>
      </c>
      <c r="W6429" s="1" t="s">
        <v>48</v>
      </c>
      <c r="X6429" s="1" t="s">
        <v>62</v>
      </c>
      <c r="AC6429" s="1" t="s">
        <v>5712</v>
      </c>
      <c r="AD6429" s="1" t="s">
        <v>5712</v>
      </c>
      <c r="AK6429" s="1" t="s">
        <v>77</v>
      </c>
      <c r="AN6429" s="1" t="s">
        <v>5712</v>
      </c>
      <c r="AP6429" s="1" t="s">
        <v>5712</v>
      </c>
      <c r="AR6429" s="1" t="s">
        <v>5712</v>
      </c>
      <c r="AT6429" s="1" t="s">
        <v>5712</v>
      </c>
      <c r="AV6429" s="1" t="s">
        <v>3363</v>
      </c>
    </row>
    <row r="6430" spans="1:49" x14ac:dyDescent="0.35">
      <c r="A6430" s="1" t="s">
        <v>19650</v>
      </c>
      <c r="B6430" s="1" t="s">
        <v>18287</v>
      </c>
      <c r="C6430" s="1" t="s">
        <v>41</v>
      </c>
      <c r="D6430">
        <v>51</v>
      </c>
      <c r="E6430" s="1" t="s">
        <v>42</v>
      </c>
      <c r="F6430" s="1" t="s">
        <v>72</v>
      </c>
      <c r="G6430" s="1" t="s">
        <v>59</v>
      </c>
      <c r="H6430" s="1" t="s">
        <v>79</v>
      </c>
      <c r="I6430" s="1" t="s">
        <v>99</v>
      </c>
      <c r="J6430" s="1" t="s">
        <v>47</v>
      </c>
      <c r="K6430" s="1" t="s">
        <v>49</v>
      </c>
      <c r="L6430" s="1" t="s">
        <v>48</v>
      </c>
      <c r="M6430" s="1" t="s">
        <v>48</v>
      </c>
      <c r="N6430" s="1" t="s">
        <v>48</v>
      </c>
      <c r="O6430" s="1" t="s">
        <v>48</v>
      </c>
      <c r="P6430" s="1" t="s">
        <v>48</v>
      </c>
      <c r="Q6430" s="1" t="s">
        <v>48</v>
      </c>
      <c r="R6430" s="1" t="s">
        <v>48</v>
      </c>
      <c r="S6430" s="1" t="s">
        <v>48</v>
      </c>
      <c r="T6430" s="1" t="s">
        <v>49</v>
      </c>
      <c r="U6430" s="1" t="s">
        <v>48</v>
      </c>
      <c r="V6430" s="1" t="s">
        <v>48</v>
      </c>
      <c r="W6430" s="1" t="s">
        <v>48</v>
      </c>
      <c r="X6430" s="1" t="s">
        <v>62</v>
      </c>
      <c r="Z6430" s="1" t="s">
        <v>3364</v>
      </c>
      <c r="AA6430" s="1" t="s">
        <v>3364</v>
      </c>
      <c r="AC6430" s="1" t="s">
        <v>94</v>
      </c>
      <c r="AD6430" s="1" t="s">
        <v>5712</v>
      </c>
      <c r="AK6430" s="1" t="s">
        <v>63</v>
      </c>
      <c r="AN6430" s="1" t="s">
        <v>5712</v>
      </c>
      <c r="AP6430" s="1" t="s">
        <v>5712</v>
      </c>
      <c r="AR6430" s="1" t="s">
        <v>5712</v>
      </c>
      <c r="AT6430" s="1" t="s">
        <v>5712</v>
      </c>
      <c r="AV6430" s="1" t="s">
        <v>3365</v>
      </c>
    </row>
    <row r="6431" spans="1:49" x14ac:dyDescent="0.35">
      <c r="A6431" s="1" t="s">
        <v>19651</v>
      </c>
      <c r="B6431" s="1" t="s">
        <v>18287</v>
      </c>
      <c r="C6431" s="1" t="s">
        <v>41</v>
      </c>
      <c r="D6431">
        <v>43</v>
      </c>
      <c r="E6431" s="1" t="s">
        <v>42</v>
      </c>
      <c r="F6431" s="1" t="s">
        <v>66</v>
      </c>
      <c r="G6431" s="1" t="s">
        <v>73</v>
      </c>
      <c r="H6431" s="1" t="s">
        <v>92</v>
      </c>
      <c r="I6431" s="1" t="s">
        <v>90</v>
      </c>
      <c r="J6431" s="1" t="s">
        <v>47</v>
      </c>
      <c r="K6431" s="1" t="s">
        <v>49</v>
      </c>
      <c r="L6431" s="1" t="s">
        <v>48</v>
      </c>
      <c r="M6431" s="1" t="s">
        <v>48</v>
      </c>
      <c r="N6431" s="1" t="s">
        <v>48</v>
      </c>
      <c r="O6431" s="1" t="s">
        <v>48</v>
      </c>
      <c r="P6431" s="1" t="s">
        <v>48</v>
      </c>
      <c r="Q6431" s="1" t="s">
        <v>48</v>
      </c>
      <c r="R6431" s="1" t="s">
        <v>48</v>
      </c>
      <c r="S6431" s="1" t="s">
        <v>48</v>
      </c>
      <c r="T6431" s="1" t="s">
        <v>49</v>
      </c>
      <c r="U6431" s="1" t="s">
        <v>48</v>
      </c>
      <c r="V6431" s="1" t="s">
        <v>48</v>
      </c>
      <c r="W6431" s="1" t="s">
        <v>48</v>
      </c>
      <c r="X6431" s="1" t="s">
        <v>62</v>
      </c>
      <c r="AC6431" s="1" t="s">
        <v>5712</v>
      </c>
      <c r="AD6431" s="1" t="s">
        <v>5712</v>
      </c>
      <c r="AK6431" s="1" t="s">
        <v>63</v>
      </c>
      <c r="AN6431" s="1" t="s">
        <v>5712</v>
      </c>
      <c r="AP6431" s="1" t="s">
        <v>5712</v>
      </c>
      <c r="AR6431" s="1" t="s">
        <v>5712</v>
      </c>
      <c r="AT6431" s="1" t="s">
        <v>5712</v>
      </c>
      <c r="AV6431" s="1" t="s">
        <v>3366</v>
      </c>
    </row>
    <row r="6432" spans="1:49" x14ac:dyDescent="0.35">
      <c r="A6432" s="1" t="s">
        <v>19652</v>
      </c>
      <c r="B6432" s="1" t="s">
        <v>18287</v>
      </c>
      <c r="C6432" s="1" t="s">
        <v>41</v>
      </c>
      <c r="D6432">
        <v>55</v>
      </c>
      <c r="E6432" s="1" t="s">
        <v>65</v>
      </c>
      <c r="F6432" s="1" t="s">
        <v>72</v>
      </c>
      <c r="G6432" s="1" t="s">
        <v>85</v>
      </c>
      <c r="H6432" s="1" t="s">
        <v>45</v>
      </c>
      <c r="I6432" s="1" t="s">
        <v>113</v>
      </c>
      <c r="J6432" s="1" t="s">
        <v>47</v>
      </c>
      <c r="K6432" s="1" t="s">
        <v>49</v>
      </c>
      <c r="L6432" s="1" t="s">
        <v>48</v>
      </c>
      <c r="M6432" s="1" t="s">
        <v>48</v>
      </c>
      <c r="N6432" s="1" t="s">
        <v>48</v>
      </c>
      <c r="O6432" s="1" t="s">
        <v>48</v>
      </c>
      <c r="P6432" s="1" t="s">
        <v>48</v>
      </c>
      <c r="Q6432" s="1" t="s">
        <v>48</v>
      </c>
      <c r="R6432" s="1" t="s">
        <v>48</v>
      </c>
      <c r="S6432" s="1" t="s">
        <v>48</v>
      </c>
      <c r="T6432" s="1" t="s">
        <v>49</v>
      </c>
      <c r="U6432" s="1" t="s">
        <v>48</v>
      </c>
      <c r="V6432" s="1" t="s">
        <v>48</v>
      </c>
      <c r="W6432" s="1" t="s">
        <v>48</v>
      </c>
      <c r="X6432" s="1" t="s">
        <v>75</v>
      </c>
      <c r="Y6432" s="1" t="s">
        <v>3367</v>
      </c>
      <c r="AC6432" s="1" t="s">
        <v>5712</v>
      </c>
      <c r="AD6432" s="1" t="s">
        <v>5712</v>
      </c>
      <c r="AK6432" s="1" t="s">
        <v>55</v>
      </c>
      <c r="AN6432" s="1" t="s">
        <v>5712</v>
      </c>
      <c r="AP6432" s="1" t="s">
        <v>5712</v>
      </c>
      <c r="AR6432" s="1" t="s">
        <v>5712</v>
      </c>
      <c r="AT6432" s="1" t="s">
        <v>5712</v>
      </c>
      <c r="AV6432" s="1" t="s">
        <v>3368</v>
      </c>
    </row>
    <row r="6433" spans="1:53" x14ac:dyDescent="0.35">
      <c r="A6433" s="1" t="s">
        <v>19653</v>
      </c>
      <c r="B6433" s="1" t="s">
        <v>18287</v>
      </c>
      <c r="C6433" s="1" t="s">
        <v>41</v>
      </c>
      <c r="D6433">
        <v>48</v>
      </c>
      <c r="E6433" s="1" t="s">
        <v>42</v>
      </c>
      <c r="F6433" s="1" t="s">
        <v>72</v>
      </c>
      <c r="G6433" s="1" t="s">
        <v>44</v>
      </c>
      <c r="H6433" s="1" t="s">
        <v>386</v>
      </c>
      <c r="I6433" s="1" t="s">
        <v>68</v>
      </c>
      <c r="J6433" s="1" t="s">
        <v>47</v>
      </c>
      <c r="K6433" s="1" t="s">
        <v>49</v>
      </c>
      <c r="L6433" s="1" t="s">
        <v>48</v>
      </c>
      <c r="M6433" s="1" t="s">
        <v>48</v>
      </c>
      <c r="N6433" s="1" t="s">
        <v>48</v>
      </c>
      <c r="O6433" s="1" t="s">
        <v>48</v>
      </c>
      <c r="P6433" s="1" t="s">
        <v>48</v>
      </c>
      <c r="Q6433" s="1" t="s">
        <v>48</v>
      </c>
      <c r="R6433" s="1" t="s">
        <v>48</v>
      </c>
      <c r="S6433" s="1" t="s">
        <v>48</v>
      </c>
      <c r="T6433" s="1" t="s">
        <v>49</v>
      </c>
      <c r="U6433" s="1" t="s">
        <v>48</v>
      </c>
      <c r="V6433" s="1" t="s">
        <v>48</v>
      </c>
      <c r="W6433" s="1" t="s">
        <v>48</v>
      </c>
      <c r="X6433" s="1" t="s">
        <v>62</v>
      </c>
      <c r="AC6433" s="1" t="s">
        <v>5712</v>
      </c>
      <c r="AD6433" s="1" t="s">
        <v>5712</v>
      </c>
      <c r="AK6433" s="1" t="s">
        <v>77</v>
      </c>
      <c r="AN6433" s="1" t="s">
        <v>5712</v>
      </c>
      <c r="AP6433" s="1" t="s">
        <v>5712</v>
      </c>
      <c r="AR6433" s="1" t="s">
        <v>5712</v>
      </c>
      <c r="AT6433" s="1" t="s">
        <v>5712</v>
      </c>
      <c r="AV6433" s="1" t="s">
        <v>3369</v>
      </c>
    </row>
    <row r="6434" spans="1:53" x14ac:dyDescent="0.35">
      <c r="A6434" s="1" t="s">
        <v>19654</v>
      </c>
      <c r="B6434" s="1" t="s">
        <v>18287</v>
      </c>
      <c r="C6434" s="1" t="s">
        <v>41</v>
      </c>
      <c r="D6434">
        <v>47</v>
      </c>
      <c r="E6434" s="1" t="s">
        <v>42</v>
      </c>
      <c r="F6434" s="1" t="s">
        <v>66</v>
      </c>
      <c r="G6434" s="1" t="s">
        <v>59</v>
      </c>
      <c r="H6434" s="1" t="s">
        <v>79</v>
      </c>
      <c r="I6434" s="1" t="s">
        <v>68</v>
      </c>
      <c r="J6434" s="1" t="s">
        <v>47</v>
      </c>
      <c r="K6434" s="1" t="s">
        <v>48</v>
      </c>
      <c r="L6434" s="1" t="s">
        <v>48</v>
      </c>
      <c r="M6434" s="1" t="s">
        <v>48</v>
      </c>
      <c r="N6434" s="1" t="s">
        <v>48</v>
      </c>
      <c r="O6434" s="1" t="s">
        <v>48</v>
      </c>
      <c r="P6434" s="1" t="s">
        <v>49</v>
      </c>
      <c r="Q6434" s="1" t="s">
        <v>48</v>
      </c>
      <c r="R6434" s="1" t="s">
        <v>48</v>
      </c>
      <c r="S6434" s="1" t="s">
        <v>48</v>
      </c>
      <c r="T6434" s="1" t="s">
        <v>48</v>
      </c>
      <c r="U6434" s="1" t="s">
        <v>48</v>
      </c>
      <c r="V6434" s="1" t="s">
        <v>48</v>
      </c>
      <c r="W6434" s="1" t="s">
        <v>48</v>
      </c>
      <c r="X6434" s="1" t="s">
        <v>116</v>
      </c>
      <c r="Y6434" s="1" t="s">
        <v>3370</v>
      </c>
      <c r="Z6434" s="1" t="s">
        <v>3371</v>
      </c>
      <c r="AA6434" s="1" t="s">
        <v>3371</v>
      </c>
      <c r="AC6434" s="1" t="s">
        <v>120</v>
      </c>
      <c r="AD6434" s="1" t="s">
        <v>5712</v>
      </c>
      <c r="AK6434" s="1" t="s">
        <v>77</v>
      </c>
      <c r="AN6434" s="1" t="s">
        <v>5712</v>
      </c>
      <c r="AP6434" s="1" t="s">
        <v>5712</v>
      </c>
      <c r="AR6434" s="1" t="s">
        <v>5712</v>
      </c>
      <c r="AT6434" s="1" t="s">
        <v>5712</v>
      </c>
      <c r="AV6434" s="1" t="s">
        <v>3372</v>
      </c>
    </row>
    <row r="6435" spans="1:53" x14ac:dyDescent="0.35">
      <c r="A6435" s="1" t="s">
        <v>19655</v>
      </c>
      <c r="B6435" s="1" t="s">
        <v>18287</v>
      </c>
      <c r="C6435" s="1" t="s">
        <v>71</v>
      </c>
      <c r="D6435">
        <v>22</v>
      </c>
      <c r="E6435" s="1" t="s">
        <v>57</v>
      </c>
      <c r="F6435" s="1" t="s">
        <v>58</v>
      </c>
      <c r="G6435" s="1" t="s">
        <v>98</v>
      </c>
      <c r="H6435" s="1" t="s">
        <v>112</v>
      </c>
      <c r="I6435" s="1" t="s">
        <v>46</v>
      </c>
      <c r="J6435" s="1" t="s">
        <v>47</v>
      </c>
      <c r="K6435" s="1" t="s">
        <v>48</v>
      </c>
      <c r="L6435" s="1" t="s">
        <v>48</v>
      </c>
      <c r="M6435" s="1" t="s">
        <v>49</v>
      </c>
      <c r="N6435" s="1" t="s">
        <v>48</v>
      </c>
      <c r="O6435" s="1" t="s">
        <v>48</v>
      </c>
      <c r="P6435" s="1" t="s">
        <v>48</v>
      </c>
      <c r="Q6435" s="1" t="s">
        <v>48</v>
      </c>
      <c r="R6435" s="1" t="s">
        <v>48</v>
      </c>
      <c r="S6435" s="1" t="s">
        <v>48</v>
      </c>
      <c r="T6435" s="1" t="s">
        <v>48</v>
      </c>
      <c r="U6435" s="1" t="s">
        <v>48</v>
      </c>
      <c r="V6435" s="1" t="s">
        <v>48</v>
      </c>
      <c r="W6435" s="1" t="s">
        <v>49</v>
      </c>
      <c r="X6435" s="1" t="s">
        <v>116</v>
      </c>
      <c r="Y6435" s="1" t="s">
        <v>3373</v>
      </c>
      <c r="AC6435" s="1" t="s">
        <v>5712</v>
      </c>
      <c r="AD6435" s="1" t="s">
        <v>5712</v>
      </c>
      <c r="AK6435" s="1" t="s">
        <v>63</v>
      </c>
      <c r="AN6435" s="1" t="s">
        <v>5712</v>
      </c>
      <c r="AP6435" s="1" t="s">
        <v>5712</v>
      </c>
      <c r="AR6435" s="1" t="s">
        <v>5712</v>
      </c>
      <c r="AT6435" s="1" t="s">
        <v>5712</v>
      </c>
      <c r="AV6435" s="1" t="s">
        <v>3374</v>
      </c>
    </row>
    <row r="6436" spans="1:53" x14ac:dyDescent="0.35">
      <c r="A6436" s="1" t="s">
        <v>19656</v>
      </c>
      <c r="B6436" s="1" t="s">
        <v>18287</v>
      </c>
      <c r="C6436" s="1" t="s">
        <v>41</v>
      </c>
      <c r="D6436">
        <v>40</v>
      </c>
      <c r="E6436" s="1" t="s">
        <v>42</v>
      </c>
      <c r="F6436" s="1" t="s">
        <v>107</v>
      </c>
      <c r="G6436" s="1" t="s">
        <v>44</v>
      </c>
      <c r="H6436" s="1" t="s">
        <v>109</v>
      </c>
      <c r="I6436" s="1" t="s">
        <v>68</v>
      </c>
      <c r="J6436" s="1" t="s">
        <v>47</v>
      </c>
      <c r="K6436" s="1" t="s">
        <v>48</v>
      </c>
      <c r="L6436" s="1" t="s">
        <v>48</v>
      </c>
      <c r="M6436" s="1" t="s">
        <v>49</v>
      </c>
      <c r="N6436" s="1" t="s">
        <v>48</v>
      </c>
      <c r="O6436" s="1" t="s">
        <v>48</v>
      </c>
      <c r="P6436" s="1" t="s">
        <v>48</v>
      </c>
      <c r="Q6436" s="1" t="s">
        <v>48</v>
      </c>
      <c r="R6436" s="1" t="s">
        <v>48</v>
      </c>
      <c r="S6436" s="1" t="s">
        <v>48</v>
      </c>
      <c r="T6436" s="1" t="s">
        <v>48</v>
      </c>
      <c r="U6436" s="1" t="s">
        <v>48</v>
      </c>
      <c r="V6436" s="1" t="s">
        <v>48</v>
      </c>
      <c r="W6436" s="1" t="s">
        <v>49</v>
      </c>
      <c r="X6436" s="1" t="s">
        <v>62</v>
      </c>
      <c r="Z6436" s="1" t="s">
        <v>3375</v>
      </c>
      <c r="AA6436" s="1" t="s">
        <v>3375</v>
      </c>
      <c r="AC6436" s="1" t="s">
        <v>120</v>
      </c>
      <c r="AD6436" s="1" t="s">
        <v>5712</v>
      </c>
      <c r="AK6436" s="1" t="s">
        <v>77</v>
      </c>
      <c r="AN6436" s="1" t="s">
        <v>5712</v>
      </c>
      <c r="AP6436" s="1" t="s">
        <v>5712</v>
      </c>
      <c r="AR6436" s="1" t="s">
        <v>5712</v>
      </c>
      <c r="AT6436" s="1" t="s">
        <v>5712</v>
      </c>
      <c r="AV6436" s="1" t="s">
        <v>105</v>
      </c>
    </row>
    <row r="6437" spans="1:53" x14ac:dyDescent="0.35">
      <c r="A6437" s="1" t="s">
        <v>19657</v>
      </c>
      <c r="B6437" s="1" t="s">
        <v>18287</v>
      </c>
      <c r="C6437" s="1" t="s">
        <v>41</v>
      </c>
      <c r="D6437">
        <v>66</v>
      </c>
      <c r="E6437" s="1" t="s">
        <v>65</v>
      </c>
      <c r="F6437" s="1" t="s">
        <v>66</v>
      </c>
      <c r="G6437" s="1" t="s">
        <v>85</v>
      </c>
      <c r="H6437" s="1" t="s">
        <v>79</v>
      </c>
      <c r="I6437" s="1" t="s">
        <v>61</v>
      </c>
      <c r="J6437" s="1" t="s">
        <v>47</v>
      </c>
      <c r="K6437" s="1" t="s">
        <v>49</v>
      </c>
      <c r="L6437" s="1" t="s">
        <v>48</v>
      </c>
      <c r="M6437" s="1" t="s">
        <v>48</v>
      </c>
      <c r="N6437" s="1" t="s">
        <v>48</v>
      </c>
      <c r="O6437" s="1" t="s">
        <v>48</v>
      </c>
      <c r="P6437" s="1" t="s">
        <v>48</v>
      </c>
      <c r="Q6437" s="1" t="s">
        <v>48</v>
      </c>
      <c r="R6437" s="1" t="s">
        <v>48</v>
      </c>
      <c r="S6437" s="1" t="s">
        <v>48</v>
      </c>
      <c r="T6437" s="1" t="s">
        <v>48</v>
      </c>
      <c r="U6437" s="1" t="s">
        <v>48</v>
      </c>
      <c r="V6437" s="1" t="s">
        <v>48</v>
      </c>
      <c r="W6437" s="1" t="s">
        <v>48</v>
      </c>
      <c r="X6437" s="1" t="s">
        <v>62</v>
      </c>
      <c r="AC6437" s="1" t="s">
        <v>5712</v>
      </c>
      <c r="AD6437" s="1" t="s">
        <v>5712</v>
      </c>
      <c r="AK6437" s="1" t="s">
        <v>55</v>
      </c>
      <c r="AN6437" s="1" t="s">
        <v>5712</v>
      </c>
      <c r="AP6437" s="1" t="s">
        <v>81</v>
      </c>
      <c r="AR6437" s="1" t="s">
        <v>5712</v>
      </c>
      <c r="AT6437" s="1" t="s">
        <v>87</v>
      </c>
      <c r="AU6437" s="1" t="s">
        <v>3376</v>
      </c>
      <c r="AV6437" s="1" t="s">
        <v>3377</v>
      </c>
    </row>
    <row r="6438" spans="1:53" ht="130.5" x14ac:dyDescent="0.35">
      <c r="A6438" s="1" t="s">
        <v>19658</v>
      </c>
      <c r="B6438" s="1" t="s">
        <v>18287</v>
      </c>
      <c r="C6438" s="1" t="s">
        <v>41</v>
      </c>
      <c r="D6438">
        <v>70</v>
      </c>
      <c r="E6438" s="1" t="s">
        <v>65</v>
      </c>
      <c r="F6438" s="1" t="s">
        <v>43</v>
      </c>
      <c r="G6438" s="1" t="s">
        <v>98</v>
      </c>
      <c r="H6438" s="1" t="s">
        <v>67</v>
      </c>
      <c r="I6438" s="1" t="s">
        <v>68</v>
      </c>
      <c r="J6438" s="1" t="s">
        <v>47</v>
      </c>
      <c r="K6438" s="1" t="s">
        <v>49</v>
      </c>
      <c r="L6438" s="1" t="s">
        <v>48</v>
      </c>
      <c r="M6438" s="1" t="s">
        <v>48</v>
      </c>
      <c r="N6438" s="1" t="s">
        <v>48</v>
      </c>
      <c r="O6438" s="1" t="s">
        <v>48</v>
      </c>
      <c r="P6438" s="1" t="s">
        <v>48</v>
      </c>
      <c r="Q6438" s="1" t="s">
        <v>48</v>
      </c>
      <c r="R6438" s="1" t="s">
        <v>48</v>
      </c>
      <c r="S6438" s="1" t="s">
        <v>48</v>
      </c>
      <c r="T6438" s="1" t="s">
        <v>49</v>
      </c>
      <c r="U6438" s="1" t="s">
        <v>48</v>
      </c>
      <c r="V6438" s="1" t="s">
        <v>48</v>
      </c>
      <c r="W6438" s="1" t="s">
        <v>48</v>
      </c>
      <c r="X6438" s="1" t="s">
        <v>116</v>
      </c>
      <c r="Y6438" s="1" t="s">
        <v>3378</v>
      </c>
      <c r="AC6438" s="1" t="s">
        <v>5712</v>
      </c>
      <c r="AD6438" s="1" t="s">
        <v>5712</v>
      </c>
      <c r="AK6438" s="1" t="s">
        <v>63</v>
      </c>
      <c r="AN6438" s="1" t="s">
        <v>81</v>
      </c>
      <c r="AP6438" s="1" t="s">
        <v>5712</v>
      </c>
      <c r="AR6438" s="1" t="s">
        <v>5712</v>
      </c>
      <c r="AT6438" s="1" t="s">
        <v>82</v>
      </c>
      <c r="AU6438" s="1" t="s">
        <v>3379</v>
      </c>
      <c r="AV6438" s="2" t="s">
        <v>3380</v>
      </c>
    </row>
    <row r="6439" spans="1:53" x14ac:dyDescent="0.35">
      <c r="A6439" s="1" t="s">
        <v>19659</v>
      </c>
      <c r="B6439" s="1" t="s">
        <v>18287</v>
      </c>
      <c r="C6439" s="1" t="s">
        <v>71</v>
      </c>
      <c r="D6439">
        <v>60</v>
      </c>
      <c r="E6439" s="1" t="s">
        <v>65</v>
      </c>
      <c r="F6439" s="1" t="s">
        <v>43</v>
      </c>
      <c r="G6439" s="1" t="s">
        <v>44</v>
      </c>
      <c r="H6439" s="1" t="s">
        <v>45</v>
      </c>
      <c r="I6439" s="1" t="s">
        <v>68</v>
      </c>
      <c r="J6439" s="1" t="s">
        <v>80</v>
      </c>
      <c r="K6439" s="1" t="s">
        <v>48</v>
      </c>
      <c r="L6439" s="1" t="s">
        <v>48</v>
      </c>
      <c r="M6439" s="1" t="s">
        <v>48</v>
      </c>
      <c r="N6439" s="1" t="s">
        <v>48</v>
      </c>
      <c r="O6439" s="1" t="s">
        <v>48</v>
      </c>
      <c r="P6439" s="1" t="s">
        <v>48</v>
      </c>
      <c r="Q6439" s="1" t="s">
        <v>48</v>
      </c>
      <c r="R6439" s="1" t="s">
        <v>48</v>
      </c>
      <c r="S6439" s="1" t="s">
        <v>48</v>
      </c>
      <c r="T6439" s="1" t="s">
        <v>48</v>
      </c>
      <c r="U6439" s="1" t="s">
        <v>48</v>
      </c>
      <c r="V6439" s="1" t="s">
        <v>49</v>
      </c>
      <c r="W6439" s="1" t="s">
        <v>48</v>
      </c>
      <c r="X6439" s="1" t="s">
        <v>62</v>
      </c>
      <c r="AC6439" s="1" t="s">
        <v>5712</v>
      </c>
      <c r="AD6439" s="1" t="s">
        <v>5712</v>
      </c>
      <c r="AK6439" s="1" t="s">
        <v>77</v>
      </c>
      <c r="AN6439" s="1" t="s">
        <v>5712</v>
      </c>
      <c r="AP6439" s="1" t="s">
        <v>131</v>
      </c>
      <c r="AQ6439" s="1" t="s">
        <v>351</v>
      </c>
      <c r="AR6439" s="1" t="s">
        <v>87</v>
      </c>
      <c r="AS6439" s="1" t="s">
        <v>3381</v>
      </c>
      <c r="AT6439" s="1" t="s">
        <v>5712</v>
      </c>
      <c r="AV6439" s="1" t="s">
        <v>3382</v>
      </c>
    </row>
    <row r="6440" spans="1:53" x14ac:dyDescent="0.35">
      <c r="A6440" s="1" t="s">
        <v>19660</v>
      </c>
      <c r="B6440" s="1" t="s">
        <v>18287</v>
      </c>
      <c r="C6440" s="1" t="s">
        <v>71</v>
      </c>
      <c r="D6440">
        <v>42</v>
      </c>
      <c r="E6440" s="1" t="s">
        <v>42</v>
      </c>
      <c r="F6440" s="1" t="s">
        <v>43</v>
      </c>
      <c r="G6440" s="1" t="s">
        <v>73</v>
      </c>
      <c r="H6440" s="1" t="s">
        <v>45</v>
      </c>
      <c r="I6440" s="1" t="s">
        <v>110</v>
      </c>
      <c r="J6440" s="1" t="s">
        <v>47</v>
      </c>
      <c r="K6440" s="1" t="s">
        <v>48</v>
      </c>
      <c r="L6440" s="1" t="s">
        <v>48</v>
      </c>
      <c r="M6440" s="1" t="s">
        <v>48</v>
      </c>
      <c r="N6440" s="1" t="s">
        <v>48</v>
      </c>
      <c r="O6440" s="1" t="s">
        <v>48</v>
      </c>
      <c r="P6440" s="1" t="s">
        <v>48</v>
      </c>
      <c r="Q6440" s="1" t="s">
        <v>49</v>
      </c>
      <c r="R6440" s="1" t="s">
        <v>48</v>
      </c>
      <c r="S6440" s="1" t="s">
        <v>48</v>
      </c>
      <c r="T6440" s="1" t="s">
        <v>48</v>
      </c>
      <c r="U6440" s="1" t="s">
        <v>48</v>
      </c>
      <c r="V6440" s="1" t="s">
        <v>48</v>
      </c>
      <c r="W6440" s="1" t="s">
        <v>48</v>
      </c>
      <c r="X6440" s="1" t="s">
        <v>62</v>
      </c>
      <c r="Z6440" s="1" t="s">
        <v>325</v>
      </c>
      <c r="AA6440" s="1" t="s">
        <v>325</v>
      </c>
      <c r="AC6440" s="1" t="s">
        <v>94</v>
      </c>
      <c r="AD6440" s="1" t="s">
        <v>5712</v>
      </c>
      <c r="AK6440" s="1" t="s">
        <v>77</v>
      </c>
      <c r="AN6440" s="1" t="s">
        <v>5712</v>
      </c>
      <c r="AP6440" s="1" t="s">
        <v>5712</v>
      </c>
      <c r="AR6440" s="1" t="s">
        <v>5712</v>
      </c>
      <c r="AT6440" s="1" t="s">
        <v>5712</v>
      </c>
      <c r="AV6440" s="1" t="s">
        <v>3383</v>
      </c>
    </row>
    <row r="6441" spans="1:53" x14ac:dyDescent="0.35">
      <c r="A6441" s="1" t="s">
        <v>19661</v>
      </c>
      <c r="B6441" s="1" t="s">
        <v>18287</v>
      </c>
      <c r="C6441" s="1" t="s">
        <v>41</v>
      </c>
      <c r="D6441">
        <v>66</v>
      </c>
      <c r="E6441" s="1" t="s">
        <v>65</v>
      </c>
      <c r="F6441" s="1" t="s">
        <v>72</v>
      </c>
      <c r="G6441" s="1" t="s">
        <v>44</v>
      </c>
      <c r="H6441" s="1" t="s">
        <v>79</v>
      </c>
      <c r="I6441" s="1" t="s">
        <v>113</v>
      </c>
      <c r="J6441" s="1" t="s">
        <v>47</v>
      </c>
      <c r="K6441" s="1" t="s">
        <v>48</v>
      </c>
      <c r="L6441" s="1" t="s">
        <v>48</v>
      </c>
      <c r="M6441" s="1" t="s">
        <v>48</v>
      </c>
      <c r="N6441" s="1" t="s">
        <v>49</v>
      </c>
      <c r="O6441" s="1" t="s">
        <v>48</v>
      </c>
      <c r="P6441" s="1" t="s">
        <v>48</v>
      </c>
      <c r="Q6441" s="1" t="s">
        <v>48</v>
      </c>
      <c r="R6441" s="1" t="s">
        <v>48</v>
      </c>
      <c r="S6441" s="1" t="s">
        <v>48</v>
      </c>
      <c r="T6441" s="1" t="s">
        <v>48</v>
      </c>
      <c r="U6441" s="1" t="s">
        <v>48</v>
      </c>
      <c r="V6441" s="1" t="s">
        <v>48</v>
      </c>
      <c r="W6441" s="1" t="s">
        <v>48</v>
      </c>
      <c r="X6441" s="1" t="s">
        <v>116</v>
      </c>
      <c r="Y6441" s="1" t="s">
        <v>3384</v>
      </c>
      <c r="AC6441" s="1" t="s">
        <v>5712</v>
      </c>
      <c r="AD6441" s="1" t="s">
        <v>5712</v>
      </c>
      <c r="AK6441" s="1" t="s">
        <v>55</v>
      </c>
      <c r="AN6441" s="1" t="s">
        <v>5712</v>
      </c>
      <c r="AP6441" s="1" t="s">
        <v>5712</v>
      </c>
      <c r="AR6441" s="1" t="s">
        <v>5712</v>
      </c>
      <c r="AT6441" s="1" t="s">
        <v>5712</v>
      </c>
      <c r="AV6441" s="1" t="s">
        <v>3385</v>
      </c>
      <c r="AW6441" s="1" t="s">
        <v>3386</v>
      </c>
      <c r="AX6441" s="1" t="s">
        <v>3387</v>
      </c>
      <c r="AZ6441" s="1" t="s">
        <v>3388</v>
      </c>
      <c r="BA6441" s="1" t="s">
        <v>3389</v>
      </c>
    </row>
    <row r="6442" spans="1:53" x14ac:dyDescent="0.35">
      <c r="A6442" s="1" t="s">
        <v>19662</v>
      </c>
      <c r="B6442" s="1" t="s">
        <v>18287</v>
      </c>
      <c r="C6442" s="1" t="s">
        <v>71</v>
      </c>
      <c r="D6442">
        <v>43</v>
      </c>
      <c r="E6442" s="1" t="s">
        <v>42</v>
      </c>
      <c r="F6442" s="1" t="s">
        <v>107</v>
      </c>
      <c r="G6442" s="1" t="s">
        <v>98</v>
      </c>
      <c r="H6442" s="1" t="s">
        <v>79</v>
      </c>
      <c r="I6442" s="1" t="s">
        <v>113</v>
      </c>
      <c r="J6442" s="1" t="s">
        <v>47</v>
      </c>
      <c r="K6442" s="1" t="s">
        <v>48</v>
      </c>
      <c r="L6442" s="1" t="s">
        <v>48</v>
      </c>
      <c r="M6442" s="1" t="s">
        <v>49</v>
      </c>
      <c r="N6442" s="1" t="s">
        <v>48</v>
      </c>
      <c r="O6442" s="1" t="s">
        <v>48</v>
      </c>
      <c r="P6442" s="1" t="s">
        <v>48</v>
      </c>
      <c r="Q6442" s="1" t="s">
        <v>48</v>
      </c>
      <c r="R6442" s="1" t="s">
        <v>48</v>
      </c>
      <c r="S6442" s="1" t="s">
        <v>48</v>
      </c>
      <c r="T6442" s="1" t="s">
        <v>48</v>
      </c>
      <c r="U6442" s="1" t="s">
        <v>48</v>
      </c>
      <c r="V6442" s="1" t="s">
        <v>48</v>
      </c>
      <c r="W6442" s="1" t="s">
        <v>48</v>
      </c>
      <c r="X6442" s="1" t="s">
        <v>116</v>
      </c>
      <c r="Y6442" s="1" t="s">
        <v>3390</v>
      </c>
      <c r="AC6442" s="1" t="s">
        <v>5712</v>
      </c>
      <c r="AD6442" s="1" t="s">
        <v>5712</v>
      </c>
      <c r="AK6442" s="1" t="s">
        <v>63</v>
      </c>
      <c r="AN6442" s="1" t="s">
        <v>81</v>
      </c>
      <c r="AP6442" s="1" t="s">
        <v>5712</v>
      </c>
      <c r="AR6442" s="1" t="s">
        <v>5712</v>
      </c>
      <c r="AT6442" s="1" t="s">
        <v>82</v>
      </c>
      <c r="AU6442" s="1" t="s">
        <v>3391</v>
      </c>
      <c r="AV6442" s="1" t="s">
        <v>3392</v>
      </c>
    </row>
    <row r="6443" spans="1:53" ht="217.5" x14ac:dyDescent="0.35">
      <c r="A6443" s="1" t="s">
        <v>19663</v>
      </c>
      <c r="B6443" s="1" t="s">
        <v>18287</v>
      </c>
      <c r="C6443" s="1" t="s">
        <v>41</v>
      </c>
      <c r="D6443">
        <v>50</v>
      </c>
      <c r="E6443" s="1" t="s">
        <v>42</v>
      </c>
      <c r="F6443" s="1" t="s">
        <v>107</v>
      </c>
      <c r="G6443" s="1" t="s">
        <v>98</v>
      </c>
      <c r="H6443" s="1" t="s">
        <v>79</v>
      </c>
      <c r="I6443" s="1" t="s">
        <v>110</v>
      </c>
      <c r="J6443" s="1" t="s">
        <v>47</v>
      </c>
      <c r="K6443" s="1" t="s">
        <v>48</v>
      </c>
      <c r="L6443" s="1" t="s">
        <v>48</v>
      </c>
      <c r="M6443" s="1" t="s">
        <v>49</v>
      </c>
      <c r="N6443" s="1" t="s">
        <v>48</v>
      </c>
      <c r="O6443" s="1" t="s">
        <v>48</v>
      </c>
      <c r="P6443" s="1" t="s">
        <v>48</v>
      </c>
      <c r="Q6443" s="1" t="s">
        <v>48</v>
      </c>
      <c r="R6443" s="1" t="s">
        <v>48</v>
      </c>
      <c r="S6443" s="1" t="s">
        <v>48</v>
      </c>
      <c r="T6443" s="1" t="s">
        <v>48</v>
      </c>
      <c r="U6443" s="1" t="s">
        <v>48</v>
      </c>
      <c r="V6443" s="1" t="s">
        <v>48</v>
      </c>
      <c r="W6443" s="1" t="s">
        <v>48</v>
      </c>
      <c r="X6443" s="1" t="s">
        <v>51</v>
      </c>
      <c r="Y6443" s="1" t="s">
        <v>3393</v>
      </c>
      <c r="AC6443" s="1" t="s">
        <v>5712</v>
      </c>
      <c r="AD6443" s="1" t="s">
        <v>5712</v>
      </c>
      <c r="AK6443" s="1" t="s">
        <v>63</v>
      </c>
      <c r="AN6443" s="1" t="s">
        <v>5712</v>
      </c>
      <c r="AP6443" s="1" t="s">
        <v>5712</v>
      </c>
      <c r="AR6443" s="1" t="s">
        <v>5712</v>
      </c>
      <c r="AT6443" s="1" t="s">
        <v>5712</v>
      </c>
      <c r="AV6443" s="2" t="s">
        <v>3394</v>
      </c>
    </row>
    <row r="6444" spans="1:53" ht="348" x14ac:dyDescent="0.35">
      <c r="A6444" s="1" t="s">
        <v>19664</v>
      </c>
      <c r="B6444" s="1" t="s">
        <v>18287</v>
      </c>
      <c r="C6444" s="1" t="s">
        <v>41</v>
      </c>
      <c r="D6444">
        <v>63</v>
      </c>
      <c r="E6444" s="1" t="s">
        <v>65</v>
      </c>
      <c r="F6444" s="1" t="s">
        <v>66</v>
      </c>
      <c r="G6444" s="1" t="s">
        <v>137</v>
      </c>
      <c r="H6444" s="1" t="s">
        <v>45</v>
      </c>
      <c r="I6444" s="1" t="s">
        <v>68</v>
      </c>
      <c r="J6444" s="1" t="s">
        <v>47</v>
      </c>
      <c r="K6444" s="1" t="s">
        <v>49</v>
      </c>
      <c r="L6444" s="1" t="s">
        <v>48</v>
      </c>
      <c r="M6444" s="1" t="s">
        <v>48</v>
      </c>
      <c r="N6444" s="1" t="s">
        <v>48</v>
      </c>
      <c r="O6444" s="1" t="s">
        <v>48</v>
      </c>
      <c r="P6444" s="1" t="s">
        <v>48</v>
      </c>
      <c r="Q6444" s="1" t="s">
        <v>48</v>
      </c>
      <c r="R6444" s="1" t="s">
        <v>48</v>
      </c>
      <c r="S6444" s="1" t="s">
        <v>48</v>
      </c>
      <c r="T6444" s="1" t="s">
        <v>49</v>
      </c>
      <c r="U6444" s="1" t="s">
        <v>48</v>
      </c>
      <c r="V6444" s="1" t="s">
        <v>48</v>
      </c>
      <c r="W6444" s="1" t="s">
        <v>48</v>
      </c>
      <c r="X6444" s="1" t="s">
        <v>62</v>
      </c>
      <c r="AC6444" s="1" t="s">
        <v>5712</v>
      </c>
      <c r="AD6444" s="1" t="s">
        <v>5712</v>
      </c>
      <c r="AK6444" s="1" t="s">
        <v>77</v>
      </c>
      <c r="AN6444" s="1" t="s">
        <v>5712</v>
      </c>
      <c r="AP6444" s="1" t="s">
        <v>5712</v>
      </c>
      <c r="AR6444" s="1" t="s">
        <v>5712</v>
      </c>
      <c r="AT6444" s="1" t="s">
        <v>5712</v>
      </c>
      <c r="AV6444" s="2" t="s">
        <v>3395</v>
      </c>
    </row>
    <row r="6445" spans="1:53" x14ac:dyDescent="0.35">
      <c r="A6445" s="1" t="s">
        <v>19665</v>
      </c>
      <c r="B6445" s="1" t="s">
        <v>18287</v>
      </c>
      <c r="C6445" s="1" t="s">
        <v>41</v>
      </c>
      <c r="D6445">
        <v>76</v>
      </c>
      <c r="E6445" s="1" t="s">
        <v>65</v>
      </c>
      <c r="F6445" s="1" t="s">
        <v>66</v>
      </c>
      <c r="G6445" s="1" t="s">
        <v>98</v>
      </c>
      <c r="H6445" s="1" t="s">
        <v>79</v>
      </c>
      <c r="I6445" s="1" t="s">
        <v>90</v>
      </c>
      <c r="J6445" s="1" t="s">
        <v>47</v>
      </c>
      <c r="K6445" s="1" t="s">
        <v>48</v>
      </c>
      <c r="L6445" s="1" t="s">
        <v>48</v>
      </c>
      <c r="M6445" s="1" t="s">
        <v>48</v>
      </c>
      <c r="N6445" s="1" t="s">
        <v>48</v>
      </c>
      <c r="O6445" s="1" t="s">
        <v>48</v>
      </c>
      <c r="P6445" s="1" t="s">
        <v>49</v>
      </c>
      <c r="Q6445" s="1" t="s">
        <v>48</v>
      </c>
      <c r="R6445" s="1" t="s">
        <v>48</v>
      </c>
      <c r="S6445" s="1" t="s">
        <v>48</v>
      </c>
      <c r="T6445" s="1" t="s">
        <v>48</v>
      </c>
      <c r="U6445" s="1" t="s">
        <v>48</v>
      </c>
      <c r="V6445" s="1" t="s">
        <v>48</v>
      </c>
      <c r="W6445" s="1" t="s">
        <v>48</v>
      </c>
      <c r="X6445" s="1" t="s">
        <v>116</v>
      </c>
      <c r="Y6445" s="1" t="s">
        <v>3396</v>
      </c>
      <c r="AC6445" s="1" t="s">
        <v>5712</v>
      </c>
      <c r="AD6445" s="1" t="s">
        <v>5712</v>
      </c>
      <c r="AK6445" s="1" t="s">
        <v>55</v>
      </c>
      <c r="AN6445" s="1" t="s">
        <v>5712</v>
      </c>
      <c r="AP6445" s="1" t="s">
        <v>81</v>
      </c>
      <c r="AR6445" s="1" t="s">
        <v>5712</v>
      </c>
      <c r="AT6445" s="1" t="s">
        <v>87</v>
      </c>
      <c r="AU6445" s="1" t="s">
        <v>3397</v>
      </c>
      <c r="AV6445" s="1" t="s">
        <v>3398</v>
      </c>
    </row>
    <row r="6446" spans="1:53" x14ac:dyDescent="0.35">
      <c r="A6446" s="1" t="s">
        <v>19666</v>
      </c>
      <c r="B6446" s="1" t="s">
        <v>18287</v>
      </c>
      <c r="C6446" s="1" t="s">
        <v>41</v>
      </c>
      <c r="D6446">
        <v>44</v>
      </c>
      <c r="E6446" s="1" t="s">
        <v>42</v>
      </c>
      <c r="F6446" s="1" t="s">
        <v>43</v>
      </c>
      <c r="G6446" s="1" t="s">
        <v>98</v>
      </c>
      <c r="H6446" s="1" t="s">
        <v>386</v>
      </c>
      <c r="I6446" s="1" t="s">
        <v>74</v>
      </c>
      <c r="J6446" s="1" t="s">
        <v>47</v>
      </c>
      <c r="K6446" s="1" t="s">
        <v>48</v>
      </c>
      <c r="L6446" s="1" t="s">
        <v>48</v>
      </c>
      <c r="M6446" s="1" t="s">
        <v>48</v>
      </c>
      <c r="N6446" s="1" t="s">
        <v>48</v>
      </c>
      <c r="O6446" s="1" t="s">
        <v>48</v>
      </c>
      <c r="P6446" s="1" t="s">
        <v>48</v>
      </c>
      <c r="Q6446" s="1" t="s">
        <v>48</v>
      </c>
      <c r="R6446" s="1" t="s">
        <v>49</v>
      </c>
      <c r="S6446" s="1" t="s">
        <v>48</v>
      </c>
      <c r="T6446" s="1" t="s">
        <v>48</v>
      </c>
      <c r="U6446" s="1" t="s">
        <v>48</v>
      </c>
      <c r="V6446" s="1" t="s">
        <v>48</v>
      </c>
      <c r="W6446" s="1" t="s">
        <v>48</v>
      </c>
      <c r="X6446" s="1" t="s">
        <v>62</v>
      </c>
      <c r="AC6446" s="1" t="s">
        <v>5712</v>
      </c>
      <c r="AD6446" s="1" t="s">
        <v>5712</v>
      </c>
      <c r="AK6446" s="1" t="s">
        <v>55</v>
      </c>
      <c r="AN6446" s="1" t="s">
        <v>5712</v>
      </c>
      <c r="AP6446" s="1" t="s">
        <v>5712</v>
      </c>
      <c r="AR6446" s="1" t="s">
        <v>5712</v>
      </c>
      <c r="AT6446" s="1" t="s">
        <v>5712</v>
      </c>
      <c r="AV6446" s="1" t="s">
        <v>3399</v>
      </c>
    </row>
    <row r="6447" spans="1:53" x14ac:dyDescent="0.35">
      <c r="A6447" s="1" t="s">
        <v>19667</v>
      </c>
      <c r="B6447" s="1" t="s">
        <v>18287</v>
      </c>
      <c r="C6447" s="1" t="s">
        <v>41</v>
      </c>
      <c r="D6447">
        <v>32</v>
      </c>
      <c r="E6447" s="1" t="s">
        <v>57</v>
      </c>
      <c r="F6447" s="1" t="s">
        <v>107</v>
      </c>
      <c r="G6447" s="1" t="s">
        <v>59</v>
      </c>
      <c r="H6447" s="1" t="s">
        <v>79</v>
      </c>
      <c r="I6447" s="1" t="s">
        <v>99</v>
      </c>
      <c r="J6447" s="1" t="s">
        <v>47</v>
      </c>
      <c r="K6447" s="1" t="s">
        <v>48</v>
      </c>
      <c r="L6447" s="1" t="s">
        <v>48</v>
      </c>
      <c r="M6447" s="1" t="s">
        <v>48</v>
      </c>
      <c r="N6447" s="1" t="s">
        <v>48</v>
      </c>
      <c r="O6447" s="1" t="s">
        <v>49</v>
      </c>
      <c r="P6447" s="1" t="s">
        <v>48</v>
      </c>
      <c r="Q6447" s="1" t="s">
        <v>48</v>
      </c>
      <c r="R6447" s="1" t="s">
        <v>48</v>
      </c>
      <c r="S6447" s="1" t="s">
        <v>48</v>
      </c>
      <c r="T6447" s="1" t="s">
        <v>48</v>
      </c>
      <c r="U6447" s="1" t="s">
        <v>48</v>
      </c>
      <c r="V6447" s="1" t="s">
        <v>48</v>
      </c>
      <c r="W6447" s="1" t="s">
        <v>48</v>
      </c>
      <c r="X6447" s="1" t="s">
        <v>145</v>
      </c>
      <c r="Y6447" s="1" t="s">
        <v>3400</v>
      </c>
      <c r="Z6447" s="1" t="s">
        <v>3401</v>
      </c>
      <c r="AA6447" s="1" t="s">
        <v>3401</v>
      </c>
      <c r="AC6447" s="1" t="s">
        <v>103</v>
      </c>
      <c r="AD6447" s="1" t="s">
        <v>5712</v>
      </c>
      <c r="AK6447" s="1" t="s">
        <v>77</v>
      </c>
      <c r="AN6447" s="1" t="s">
        <v>5712</v>
      </c>
      <c r="AP6447" s="1" t="s">
        <v>5712</v>
      </c>
      <c r="AR6447" s="1" t="s">
        <v>5712</v>
      </c>
      <c r="AT6447" s="1" t="s">
        <v>5712</v>
      </c>
      <c r="AV6447" s="1" t="s">
        <v>3402</v>
      </c>
      <c r="AX6447" s="1" t="s">
        <v>3403</v>
      </c>
    </row>
    <row r="6448" spans="1:53" x14ac:dyDescent="0.35">
      <c r="A6448" s="1" t="s">
        <v>19668</v>
      </c>
      <c r="B6448" s="1" t="s">
        <v>18287</v>
      </c>
      <c r="C6448" s="1" t="s">
        <v>41</v>
      </c>
      <c r="D6448">
        <v>38</v>
      </c>
      <c r="E6448" s="1" t="s">
        <v>42</v>
      </c>
      <c r="F6448" s="1" t="s">
        <v>107</v>
      </c>
      <c r="G6448" s="1" t="s">
        <v>73</v>
      </c>
      <c r="H6448" s="1" t="s">
        <v>144</v>
      </c>
      <c r="I6448" s="1" t="s">
        <v>74</v>
      </c>
      <c r="J6448" s="1" t="s">
        <v>47</v>
      </c>
      <c r="K6448" s="1" t="s">
        <v>48</v>
      </c>
      <c r="L6448" s="1" t="s">
        <v>48</v>
      </c>
      <c r="M6448" s="1" t="s">
        <v>48</v>
      </c>
      <c r="N6448" s="1" t="s">
        <v>48</v>
      </c>
      <c r="O6448" s="1" t="s">
        <v>49</v>
      </c>
      <c r="P6448" s="1" t="s">
        <v>48</v>
      </c>
      <c r="Q6448" s="1" t="s">
        <v>48</v>
      </c>
      <c r="R6448" s="1" t="s">
        <v>48</v>
      </c>
      <c r="S6448" s="1" t="s">
        <v>48</v>
      </c>
      <c r="T6448" s="1" t="s">
        <v>48</v>
      </c>
      <c r="U6448" s="1" t="s">
        <v>48</v>
      </c>
      <c r="V6448" s="1" t="s">
        <v>48</v>
      </c>
      <c r="W6448" s="1" t="s">
        <v>48</v>
      </c>
      <c r="X6448" s="1" t="s">
        <v>62</v>
      </c>
      <c r="Z6448" s="1" t="s">
        <v>3404</v>
      </c>
      <c r="AA6448" s="1" t="s">
        <v>3404</v>
      </c>
      <c r="AC6448" s="1" t="s">
        <v>103</v>
      </c>
      <c r="AD6448" s="1" t="s">
        <v>5712</v>
      </c>
      <c r="AK6448" s="1" t="s">
        <v>77</v>
      </c>
      <c r="AN6448" s="1" t="s">
        <v>5712</v>
      </c>
      <c r="AP6448" s="1" t="s">
        <v>5712</v>
      </c>
      <c r="AR6448" s="1" t="s">
        <v>5712</v>
      </c>
      <c r="AT6448" s="1" t="s">
        <v>5712</v>
      </c>
      <c r="AV6448" s="1" t="s">
        <v>3405</v>
      </c>
    </row>
    <row r="6449" spans="1:50" x14ac:dyDescent="0.35">
      <c r="A6449" s="1" t="s">
        <v>19669</v>
      </c>
      <c r="B6449" s="1" t="s">
        <v>18287</v>
      </c>
      <c r="C6449" s="1" t="s">
        <v>41</v>
      </c>
      <c r="D6449">
        <v>36</v>
      </c>
      <c r="E6449" s="1" t="s">
        <v>42</v>
      </c>
      <c r="F6449" s="1" t="s">
        <v>107</v>
      </c>
      <c r="G6449" s="1" t="s">
        <v>98</v>
      </c>
      <c r="H6449" s="1" t="s">
        <v>45</v>
      </c>
      <c r="I6449" s="1" t="s">
        <v>74</v>
      </c>
      <c r="J6449" s="1" t="s">
        <v>47</v>
      </c>
      <c r="K6449" s="1" t="s">
        <v>49</v>
      </c>
      <c r="L6449" s="1" t="s">
        <v>48</v>
      </c>
      <c r="M6449" s="1" t="s">
        <v>48</v>
      </c>
      <c r="N6449" s="1" t="s">
        <v>48</v>
      </c>
      <c r="O6449" s="1" t="s">
        <v>48</v>
      </c>
      <c r="P6449" s="1" t="s">
        <v>48</v>
      </c>
      <c r="Q6449" s="1" t="s">
        <v>48</v>
      </c>
      <c r="R6449" s="1" t="s">
        <v>48</v>
      </c>
      <c r="S6449" s="1" t="s">
        <v>48</v>
      </c>
      <c r="T6449" s="1" t="s">
        <v>49</v>
      </c>
      <c r="U6449" s="1" t="s">
        <v>48</v>
      </c>
      <c r="V6449" s="1" t="s">
        <v>48</v>
      </c>
      <c r="W6449" s="1" t="s">
        <v>48</v>
      </c>
      <c r="X6449" s="1" t="s">
        <v>62</v>
      </c>
      <c r="Z6449" s="1" t="s">
        <v>3406</v>
      </c>
      <c r="AA6449" s="1" t="s">
        <v>3406</v>
      </c>
      <c r="AC6449" s="1" t="s">
        <v>94</v>
      </c>
      <c r="AD6449" s="1" t="s">
        <v>5712</v>
      </c>
      <c r="AK6449" s="1" t="s">
        <v>63</v>
      </c>
      <c r="AN6449" s="1" t="s">
        <v>5712</v>
      </c>
      <c r="AP6449" s="1" t="s">
        <v>5712</v>
      </c>
      <c r="AR6449" s="1" t="s">
        <v>5712</v>
      </c>
      <c r="AT6449" s="1" t="s">
        <v>5712</v>
      </c>
      <c r="AV6449" s="1" t="s">
        <v>3407</v>
      </c>
    </row>
    <row r="6450" spans="1:50" x14ac:dyDescent="0.35">
      <c r="A6450" s="1" t="s">
        <v>19670</v>
      </c>
      <c r="B6450" s="1" t="s">
        <v>18287</v>
      </c>
      <c r="C6450" s="1" t="s">
        <v>71</v>
      </c>
      <c r="D6450">
        <v>72</v>
      </c>
      <c r="E6450" s="1" t="s">
        <v>65</v>
      </c>
      <c r="F6450" s="1" t="s">
        <v>43</v>
      </c>
      <c r="G6450" s="1" t="s">
        <v>44</v>
      </c>
      <c r="H6450" s="1" t="s">
        <v>67</v>
      </c>
      <c r="I6450" s="1" t="s">
        <v>68</v>
      </c>
      <c r="J6450" s="1" t="s">
        <v>47</v>
      </c>
      <c r="K6450" s="1" t="s">
        <v>48</v>
      </c>
      <c r="L6450" s="1" t="s">
        <v>49</v>
      </c>
      <c r="M6450" s="1" t="s">
        <v>48</v>
      </c>
      <c r="N6450" s="1" t="s">
        <v>48</v>
      </c>
      <c r="O6450" s="1" t="s">
        <v>48</v>
      </c>
      <c r="P6450" s="1" t="s">
        <v>48</v>
      </c>
      <c r="Q6450" s="1" t="s">
        <v>48</v>
      </c>
      <c r="R6450" s="1" t="s">
        <v>48</v>
      </c>
      <c r="S6450" s="1" t="s">
        <v>48</v>
      </c>
      <c r="T6450" s="1" t="s">
        <v>48</v>
      </c>
      <c r="U6450" s="1" t="s">
        <v>48</v>
      </c>
      <c r="V6450" s="1" t="s">
        <v>48</v>
      </c>
      <c r="W6450" s="1" t="s">
        <v>48</v>
      </c>
      <c r="X6450" s="1" t="s">
        <v>62</v>
      </c>
      <c r="AC6450" s="1" t="s">
        <v>5712</v>
      </c>
      <c r="AD6450" s="1" t="s">
        <v>5712</v>
      </c>
      <c r="AK6450" s="1" t="s">
        <v>77</v>
      </c>
      <c r="AN6450" s="1" t="s">
        <v>5712</v>
      </c>
      <c r="AP6450" s="1" t="s">
        <v>5712</v>
      </c>
      <c r="AR6450" s="1" t="s">
        <v>5712</v>
      </c>
      <c r="AT6450" s="1" t="s">
        <v>5712</v>
      </c>
      <c r="AV6450" s="1" t="s">
        <v>3408</v>
      </c>
    </row>
    <row r="6451" spans="1:50" x14ac:dyDescent="0.35">
      <c r="A6451" s="1" t="s">
        <v>19671</v>
      </c>
      <c r="B6451" s="1" t="s">
        <v>18287</v>
      </c>
      <c r="C6451" s="1" t="s">
        <v>41</v>
      </c>
      <c r="D6451">
        <v>33</v>
      </c>
      <c r="E6451" s="1" t="s">
        <v>57</v>
      </c>
      <c r="F6451" s="1" t="s">
        <v>58</v>
      </c>
      <c r="G6451" s="1" t="s">
        <v>59</v>
      </c>
      <c r="H6451" s="1" t="s">
        <v>109</v>
      </c>
      <c r="I6451" s="1" t="s">
        <v>99</v>
      </c>
      <c r="J6451" s="1" t="s">
        <v>47</v>
      </c>
      <c r="K6451" s="1" t="s">
        <v>48</v>
      </c>
      <c r="L6451" s="1" t="s">
        <v>49</v>
      </c>
      <c r="M6451" s="1" t="s">
        <v>48</v>
      </c>
      <c r="N6451" s="1" t="s">
        <v>48</v>
      </c>
      <c r="O6451" s="1" t="s">
        <v>48</v>
      </c>
      <c r="P6451" s="1" t="s">
        <v>48</v>
      </c>
      <c r="Q6451" s="1" t="s">
        <v>48</v>
      </c>
      <c r="R6451" s="1" t="s">
        <v>48</v>
      </c>
      <c r="S6451" s="1" t="s">
        <v>48</v>
      </c>
      <c r="T6451" s="1" t="s">
        <v>48</v>
      </c>
      <c r="U6451" s="1" t="s">
        <v>48</v>
      </c>
      <c r="V6451" s="1" t="s">
        <v>48</v>
      </c>
      <c r="W6451" s="1" t="s">
        <v>48</v>
      </c>
      <c r="X6451" s="1" t="s">
        <v>62</v>
      </c>
      <c r="AC6451" s="1" t="s">
        <v>5712</v>
      </c>
      <c r="AD6451" s="1" t="s">
        <v>5712</v>
      </c>
      <c r="AK6451" s="1" t="s">
        <v>77</v>
      </c>
      <c r="AN6451" s="1" t="s">
        <v>5712</v>
      </c>
      <c r="AP6451" s="1" t="s">
        <v>5712</v>
      </c>
      <c r="AR6451" s="1" t="s">
        <v>5712</v>
      </c>
      <c r="AT6451" s="1" t="s">
        <v>5712</v>
      </c>
      <c r="AV6451" s="1" t="s">
        <v>3409</v>
      </c>
    </row>
    <row r="6452" spans="1:50" x14ac:dyDescent="0.35">
      <c r="A6452" s="1" t="s">
        <v>19672</v>
      </c>
      <c r="B6452" s="1" t="s">
        <v>18287</v>
      </c>
      <c r="C6452" s="1" t="s">
        <v>41</v>
      </c>
      <c r="D6452">
        <v>44</v>
      </c>
      <c r="E6452" s="1" t="s">
        <v>42</v>
      </c>
      <c r="F6452" s="1" t="s">
        <v>107</v>
      </c>
      <c r="G6452" s="1" t="s">
        <v>85</v>
      </c>
      <c r="H6452" s="1" t="s">
        <v>45</v>
      </c>
      <c r="I6452" s="1" t="s">
        <v>74</v>
      </c>
      <c r="J6452" s="1" t="s">
        <v>47</v>
      </c>
      <c r="K6452" s="1" t="s">
        <v>49</v>
      </c>
      <c r="L6452" s="1" t="s">
        <v>48</v>
      </c>
      <c r="M6452" s="1" t="s">
        <v>48</v>
      </c>
      <c r="N6452" s="1" t="s">
        <v>48</v>
      </c>
      <c r="O6452" s="1" t="s">
        <v>48</v>
      </c>
      <c r="P6452" s="1" t="s">
        <v>48</v>
      </c>
      <c r="Q6452" s="1" t="s">
        <v>48</v>
      </c>
      <c r="R6452" s="1" t="s">
        <v>48</v>
      </c>
      <c r="S6452" s="1" t="s">
        <v>48</v>
      </c>
      <c r="T6452" s="1" t="s">
        <v>49</v>
      </c>
      <c r="U6452" s="1" t="s">
        <v>48</v>
      </c>
      <c r="V6452" s="1" t="s">
        <v>48</v>
      </c>
      <c r="W6452" s="1" t="s">
        <v>48</v>
      </c>
      <c r="X6452" s="1" t="s">
        <v>116</v>
      </c>
      <c r="Y6452" s="1" t="s">
        <v>3410</v>
      </c>
      <c r="AC6452" s="1" t="s">
        <v>5712</v>
      </c>
      <c r="AD6452" s="1" t="s">
        <v>5712</v>
      </c>
      <c r="AK6452" s="1" t="s">
        <v>77</v>
      </c>
      <c r="AN6452" s="1" t="s">
        <v>5712</v>
      </c>
      <c r="AP6452" s="1" t="s">
        <v>5712</v>
      </c>
      <c r="AR6452" s="1" t="s">
        <v>5712</v>
      </c>
      <c r="AT6452" s="1" t="s">
        <v>5712</v>
      </c>
      <c r="AV6452" s="1" t="s">
        <v>3411</v>
      </c>
    </row>
    <row r="6453" spans="1:50" x14ac:dyDescent="0.35">
      <c r="A6453" s="1" t="s">
        <v>19673</v>
      </c>
      <c r="B6453" s="1" t="s">
        <v>18287</v>
      </c>
      <c r="C6453" s="1" t="s">
        <v>41</v>
      </c>
      <c r="D6453">
        <v>41</v>
      </c>
      <c r="E6453" s="1" t="s">
        <v>42</v>
      </c>
      <c r="F6453" s="1" t="s">
        <v>107</v>
      </c>
      <c r="G6453" s="1" t="s">
        <v>59</v>
      </c>
      <c r="H6453" s="1" t="s">
        <v>79</v>
      </c>
      <c r="I6453" s="1" t="s">
        <v>99</v>
      </c>
      <c r="J6453" s="1" t="s">
        <v>47</v>
      </c>
      <c r="K6453" s="1" t="s">
        <v>48</v>
      </c>
      <c r="L6453" s="1" t="s">
        <v>48</v>
      </c>
      <c r="M6453" s="1" t="s">
        <v>48</v>
      </c>
      <c r="N6453" s="1" t="s">
        <v>48</v>
      </c>
      <c r="O6453" s="1" t="s">
        <v>48</v>
      </c>
      <c r="P6453" s="1" t="s">
        <v>48</v>
      </c>
      <c r="Q6453" s="1" t="s">
        <v>49</v>
      </c>
      <c r="R6453" s="1" t="s">
        <v>48</v>
      </c>
      <c r="S6453" s="1" t="s">
        <v>48</v>
      </c>
      <c r="T6453" s="1" t="s">
        <v>48</v>
      </c>
      <c r="U6453" s="1" t="s">
        <v>48</v>
      </c>
      <c r="V6453" s="1" t="s">
        <v>48</v>
      </c>
      <c r="W6453" s="1" t="s">
        <v>48</v>
      </c>
      <c r="X6453" s="1" t="s">
        <v>62</v>
      </c>
      <c r="AC6453" s="1" t="s">
        <v>5712</v>
      </c>
      <c r="AD6453" s="1" t="s">
        <v>5712</v>
      </c>
      <c r="AK6453" s="1" t="s">
        <v>55</v>
      </c>
      <c r="AN6453" s="1" t="s">
        <v>5712</v>
      </c>
      <c r="AP6453" s="1" t="s">
        <v>5712</v>
      </c>
      <c r="AR6453" s="1" t="s">
        <v>5712</v>
      </c>
      <c r="AT6453" s="1" t="s">
        <v>5712</v>
      </c>
      <c r="AV6453" s="1" t="s">
        <v>3412</v>
      </c>
      <c r="AX6453" s="1" t="s">
        <v>1766</v>
      </c>
    </row>
    <row r="6454" spans="1:50" x14ac:dyDescent="0.35">
      <c r="A6454" s="1" t="s">
        <v>19674</v>
      </c>
      <c r="B6454" s="1" t="s">
        <v>18287</v>
      </c>
      <c r="C6454" s="1" t="s">
        <v>41</v>
      </c>
      <c r="D6454">
        <v>19</v>
      </c>
      <c r="E6454" s="1" t="s">
        <v>57</v>
      </c>
      <c r="F6454" s="1" t="s">
        <v>58</v>
      </c>
      <c r="G6454" s="1" t="s">
        <v>73</v>
      </c>
      <c r="H6454" s="1" t="s">
        <v>79</v>
      </c>
      <c r="I6454" s="1" t="s">
        <v>61</v>
      </c>
      <c r="J6454" s="1" t="s">
        <v>47</v>
      </c>
      <c r="K6454" s="1" t="s">
        <v>48</v>
      </c>
      <c r="L6454" s="1" t="s">
        <v>48</v>
      </c>
      <c r="M6454" s="1" t="s">
        <v>48</v>
      </c>
      <c r="N6454" s="1" t="s">
        <v>48</v>
      </c>
      <c r="O6454" s="1" t="s">
        <v>48</v>
      </c>
      <c r="P6454" s="1" t="s">
        <v>49</v>
      </c>
      <c r="Q6454" s="1" t="s">
        <v>48</v>
      </c>
      <c r="R6454" s="1" t="s">
        <v>48</v>
      </c>
      <c r="S6454" s="1" t="s">
        <v>48</v>
      </c>
      <c r="T6454" s="1" t="s">
        <v>48</v>
      </c>
      <c r="U6454" s="1" t="s">
        <v>48</v>
      </c>
      <c r="V6454" s="1" t="s">
        <v>48</v>
      </c>
      <c r="W6454" s="1" t="s">
        <v>48</v>
      </c>
      <c r="X6454" s="1" t="s">
        <v>62</v>
      </c>
      <c r="AC6454" s="1" t="s">
        <v>5712</v>
      </c>
      <c r="AD6454" s="1" t="s">
        <v>5712</v>
      </c>
      <c r="AK6454" s="1" t="s">
        <v>55</v>
      </c>
      <c r="AN6454" s="1" t="s">
        <v>5712</v>
      </c>
      <c r="AP6454" s="1" t="s">
        <v>5712</v>
      </c>
      <c r="AR6454" s="1" t="s">
        <v>5712</v>
      </c>
      <c r="AT6454" s="1" t="s">
        <v>5712</v>
      </c>
      <c r="AV6454" s="1" t="s">
        <v>105</v>
      </c>
    </row>
    <row r="6455" spans="1:50" x14ac:dyDescent="0.35">
      <c r="A6455" s="1" t="s">
        <v>19675</v>
      </c>
      <c r="B6455" s="1" t="s">
        <v>18287</v>
      </c>
      <c r="C6455" s="1" t="s">
        <v>41</v>
      </c>
      <c r="D6455">
        <v>48</v>
      </c>
      <c r="E6455" s="1" t="s">
        <v>42</v>
      </c>
      <c r="F6455" s="1" t="s">
        <v>43</v>
      </c>
      <c r="G6455" s="1" t="s">
        <v>98</v>
      </c>
      <c r="H6455" s="1" t="s">
        <v>92</v>
      </c>
      <c r="I6455" s="1" t="s">
        <v>90</v>
      </c>
      <c r="J6455" s="1" t="s">
        <v>47</v>
      </c>
      <c r="K6455" s="1" t="s">
        <v>48</v>
      </c>
      <c r="L6455" s="1" t="s">
        <v>48</v>
      </c>
      <c r="M6455" s="1" t="s">
        <v>48</v>
      </c>
      <c r="N6455" s="1" t="s">
        <v>48</v>
      </c>
      <c r="O6455" s="1" t="s">
        <v>48</v>
      </c>
      <c r="P6455" s="1" t="s">
        <v>49</v>
      </c>
      <c r="Q6455" s="1" t="s">
        <v>48</v>
      </c>
      <c r="R6455" s="1" t="s">
        <v>48</v>
      </c>
      <c r="S6455" s="1" t="s">
        <v>48</v>
      </c>
      <c r="T6455" s="1" t="s">
        <v>48</v>
      </c>
      <c r="U6455" s="1" t="s">
        <v>48</v>
      </c>
      <c r="V6455" s="1" t="s">
        <v>48</v>
      </c>
      <c r="W6455" s="1" t="s">
        <v>48</v>
      </c>
      <c r="X6455" s="1" t="s">
        <v>116</v>
      </c>
      <c r="Y6455" s="1" t="s">
        <v>3413</v>
      </c>
      <c r="AC6455" s="1" t="s">
        <v>5712</v>
      </c>
      <c r="AD6455" s="1" t="s">
        <v>5712</v>
      </c>
      <c r="AK6455" s="1" t="s">
        <v>63</v>
      </c>
      <c r="AN6455" s="1" t="s">
        <v>5712</v>
      </c>
      <c r="AP6455" s="1" t="s">
        <v>5712</v>
      </c>
      <c r="AR6455" s="1" t="s">
        <v>5712</v>
      </c>
      <c r="AT6455" s="1" t="s">
        <v>5712</v>
      </c>
      <c r="AV6455" s="1" t="s">
        <v>3414</v>
      </c>
    </row>
    <row r="6456" spans="1:50" x14ac:dyDescent="0.35">
      <c r="A6456" s="1" t="s">
        <v>19676</v>
      </c>
      <c r="B6456" s="1" t="s">
        <v>18287</v>
      </c>
      <c r="C6456" s="1" t="s">
        <v>41</v>
      </c>
      <c r="D6456">
        <v>59</v>
      </c>
      <c r="E6456" s="1" t="s">
        <v>65</v>
      </c>
      <c r="F6456" s="1" t="s">
        <v>66</v>
      </c>
      <c r="G6456" s="1" t="s">
        <v>98</v>
      </c>
      <c r="H6456" s="1" t="s">
        <v>45</v>
      </c>
      <c r="I6456" s="1" t="s">
        <v>61</v>
      </c>
      <c r="J6456" s="1" t="s">
        <v>47</v>
      </c>
      <c r="K6456" s="1" t="s">
        <v>48</v>
      </c>
      <c r="L6456" s="1" t="s">
        <v>48</v>
      </c>
      <c r="M6456" s="1" t="s">
        <v>48</v>
      </c>
      <c r="N6456" s="1" t="s">
        <v>48</v>
      </c>
      <c r="O6456" s="1" t="s">
        <v>48</v>
      </c>
      <c r="P6456" s="1" t="s">
        <v>48</v>
      </c>
      <c r="Q6456" s="1" t="s">
        <v>48</v>
      </c>
      <c r="R6456" s="1" t="s">
        <v>48</v>
      </c>
      <c r="S6456" s="1" t="s">
        <v>49</v>
      </c>
      <c r="T6456" s="1" t="s">
        <v>48</v>
      </c>
      <c r="U6456" s="1" t="s">
        <v>48</v>
      </c>
      <c r="V6456" s="1" t="s">
        <v>48</v>
      </c>
      <c r="W6456" s="1" t="s">
        <v>48</v>
      </c>
      <c r="X6456" s="1" t="s">
        <v>62</v>
      </c>
      <c r="AC6456" s="1" t="s">
        <v>5712</v>
      </c>
      <c r="AD6456" s="1" t="s">
        <v>5712</v>
      </c>
      <c r="AK6456" s="1" t="s">
        <v>55</v>
      </c>
      <c r="AN6456" s="1" t="s">
        <v>5712</v>
      </c>
      <c r="AP6456" s="1" t="s">
        <v>5712</v>
      </c>
      <c r="AR6456" s="1" t="s">
        <v>5712</v>
      </c>
      <c r="AT6456" s="1" t="s">
        <v>5712</v>
      </c>
      <c r="AV6456" s="1" t="s">
        <v>3415</v>
      </c>
    </row>
    <row r="6457" spans="1:50" x14ac:dyDescent="0.35">
      <c r="A6457" s="1" t="s">
        <v>19677</v>
      </c>
      <c r="B6457" s="1" t="s">
        <v>18287</v>
      </c>
      <c r="C6457" s="1" t="s">
        <v>41</v>
      </c>
      <c r="D6457">
        <v>22</v>
      </c>
      <c r="E6457" s="1" t="s">
        <v>57</v>
      </c>
      <c r="F6457" s="1" t="s">
        <v>58</v>
      </c>
      <c r="G6457" s="1" t="s">
        <v>98</v>
      </c>
      <c r="H6457" s="1" t="s">
        <v>79</v>
      </c>
      <c r="I6457" s="1" t="s">
        <v>68</v>
      </c>
      <c r="J6457" s="1" t="s">
        <v>80</v>
      </c>
      <c r="K6457" s="1" t="s">
        <v>48</v>
      </c>
      <c r="L6457" s="1" t="s">
        <v>48</v>
      </c>
      <c r="M6457" s="1" t="s">
        <v>48</v>
      </c>
      <c r="N6457" s="1" t="s">
        <v>48</v>
      </c>
      <c r="O6457" s="1" t="s">
        <v>48</v>
      </c>
      <c r="P6457" s="1" t="s">
        <v>48</v>
      </c>
      <c r="Q6457" s="1" t="s">
        <v>48</v>
      </c>
      <c r="R6457" s="1" t="s">
        <v>48</v>
      </c>
      <c r="S6457" s="1" t="s">
        <v>48</v>
      </c>
      <c r="T6457" s="1" t="s">
        <v>48</v>
      </c>
      <c r="U6457" s="1" t="s">
        <v>49</v>
      </c>
      <c r="V6457" s="1" t="s">
        <v>48</v>
      </c>
      <c r="W6457" s="1" t="s">
        <v>48</v>
      </c>
      <c r="X6457" s="1" t="s">
        <v>116</v>
      </c>
      <c r="Y6457" s="1" t="s">
        <v>3416</v>
      </c>
      <c r="AC6457" s="1" t="s">
        <v>5712</v>
      </c>
      <c r="AD6457" s="1" t="s">
        <v>5712</v>
      </c>
      <c r="AK6457" s="1" t="s">
        <v>55</v>
      </c>
      <c r="AN6457" s="1" t="s">
        <v>5712</v>
      </c>
      <c r="AP6457" s="1" t="s">
        <v>5712</v>
      </c>
      <c r="AR6457" s="1" t="s">
        <v>5712</v>
      </c>
      <c r="AT6457" s="1" t="s">
        <v>5712</v>
      </c>
      <c r="AV6457" s="1" t="s">
        <v>3417</v>
      </c>
    </row>
    <row r="6458" spans="1:50" ht="145" x14ac:dyDescent="0.35">
      <c r="A6458" s="1" t="s">
        <v>19678</v>
      </c>
      <c r="B6458" s="1" t="s">
        <v>18287</v>
      </c>
      <c r="C6458" s="1" t="s">
        <v>41</v>
      </c>
      <c r="D6458">
        <v>50</v>
      </c>
      <c r="E6458" s="1" t="s">
        <v>42</v>
      </c>
      <c r="F6458" s="1" t="s">
        <v>72</v>
      </c>
      <c r="G6458" s="1" t="s">
        <v>59</v>
      </c>
      <c r="H6458" s="1" t="s">
        <v>109</v>
      </c>
      <c r="I6458" s="1" t="s">
        <v>99</v>
      </c>
      <c r="J6458" s="1" t="s">
        <v>47</v>
      </c>
      <c r="K6458" s="1" t="s">
        <v>48</v>
      </c>
      <c r="L6458" s="1" t="s">
        <v>49</v>
      </c>
      <c r="M6458" s="1" t="s">
        <v>48</v>
      </c>
      <c r="N6458" s="1" t="s">
        <v>48</v>
      </c>
      <c r="O6458" s="1" t="s">
        <v>48</v>
      </c>
      <c r="P6458" s="1" t="s">
        <v>48</v>
      </c>
      <c r="Q6458" s="1" t="s">
        <v>48</v>
      </c>
      <c r="R6458" s="1" t="s">
        <v>48</v>
      </c>
      <c r="S6458" s="1" t="s">
        <v>48</v>
      </c>
      <c r="T6458" s="1" t="s">
        <v>48</v>
      </c>
      <c r="U6458" s="1" t="s">
        <v>48</v>
      </c>
      <c r="V6458" s="1" t="s">
        <v>48</v>
      </c>
      <c r="W6458" s="1" t="s">
        <v>48</v>
      </c>
      <c r="X6458" s="1" t="s">
        <v>62</v>
      </c>
      <c r="AC6458" s="1" t="s">
        <v>5712</v>
      </c>
      <c r="AD6458" s="1" t="s">
        <v>5712</v>
      </c>
      <c r="AK6458" s="1" t="s">
        <v>55</v>
      </c>
      <c r="AN6458" s="1" t="s">
        <v>5712</v>
      </c>
      <c r="AP6458" s="1" t="s">
        <v>131</v>
      </c>
      <c r="AQ6458" s="1" t="s">
        <v>798</v>
      </c>
      <c r="AR6458" s="1" t="s">
        <v>87</v>
      </c>
      <c r="AS6458" s="2" t="s">
        <v>3418</v>
      </c>
      <c r="AT6458" s="1" t="s">
        <v>5712</v>
      </c>
      <c r="AV6458" s="2" t="s">
        <v>3419</v>
      </c>
    </row>
    <row r="6459" spans="1:50" x14ac:dyDescent="0.35">
      <c r="A6459" s="1" t="s">
        <v>19679</v>
      </c>
      <c r="B6459" s="1" t="s">
        <v>18287</v>
      </c>
      <c r="C6459" s="1" t="s">
        <v>41</v>
      </c>
      <c r="D6459">
        <v>44</v>
      </c>
      <c r="E6459" s="1" t="s">
        <v>42</v>
      </c>
      <c r="F6459" s="1" t="s">
        <v>107</v>
      </c>
      <c r="G6459" s="1" t="s">
        <v>98</v>
      </c>
      <c r="H6459" s="1" t="s">
        <v>79</v>
      </c>
      <c r="I6459" s="1" t="s">
        <v>110</v>
      </c>
      <c r="J6459" s="1" t="s">
        <v>47</v>
      </c>
      <c r="K6459" s="1" t="s">
        <v>48</v>
      </c>
      <c r="L6459" s="1" t="s">
        <v>48</v>
      </c>
      <c r="M6459" s="1" t="s">
        <v>49</v>
      </c>
      <c r="N6459" s="1" t="s">
        <v>48</v>
      </c>
      <c r="O6459" s="1" t="s">
        <v>48</v>
      </c>
      <c r="P6459" s="1" t="s">
        <v>48</v>
      </c>
      <c r="Q6459" s="1" t="s">
        <v>48</v>
      </c>
      <c r="R6459" s="1" t="s">
        <v>48</v>
      </c>
      <c r="S6459" s="1" t="s">
        <v>48</v>
      </c>
      <c r="T6459" s="1" t="s">
        <v>48</v>
      </c>
      <c r="U6459" s="1" t="s">
        <v>48</v>
      </c>
      <c r="V6459" s="1" t="s">
        <v>48</v>
      </c>
      <c r="W6459" s="1" t="s">
        <v>48</v>
      </c>
      <c r="X6459" s="1" t="s">
        <v>62</v>
      </c>
      <c r="AC6459" s="1" t="s">
        <v>5712</v>
      </c>
      <c r="AD6459" s="1" t="s">
        <v>5712</v>
      </c>
      <c r="AK6459" s="1" t="s">
        <v>63</v>
      </c>
      <c r="AN6459" s="1" t="s">
        <v>5712</v>
      </c>
      <c r="AP6459" s="1" t="s">
        <v>5712</v>
      </c>
      <c r="AR6459" s="1" t="s">
        <v>5712</v>
      </c>
      <c r="AT6459" s="1" t="s">
        <v>5712</v>
      </c>
      <c r="AV6459" s="1" t="s">
        <v>3420</v>
      </c>
    </row>
    <row r="6460" spans="1:50" x14ac:dyDescent="0.35">
      <c r="A6460" s="1" t="s">
        <v>19680</v>
      </c>
      <c r="B6460" s="1" t="s">
        <v>18287</v>
      </c>
      <c r="C6460" s="1" t="s">
        <v>41</v>
      </c>
      <c r="D6460">
        <v>39</v>
      </c>
      <c r="E6460" s="1" t="s">
        <v>42</v>
      </c>
      <c r="F6460" s="1" t="s">
        <v>107</v>
      </c>
      <c r="G6460" s="1" t="s">
        <v>44</v>
      </c>
      <c r="H6460" s="1" t="s">
        <v>45</v>
      </c>
      <c r="I6460" s="1" t="s">
        <v>113</v>
      </c>
      <c r="J6460" s="1" t="s">
        <v>47</v>
      </c>
      <c r="K6460" s="1" t="s">
        <v>48</v>
      </c>
      <c r="L6460" s="1" t="s">
        <v>49</v>
      </c>
      <c r="M6460" s="1" t="s">
        <v>48</v>
      </c>
      <c r="N6460" s="1" t="s">
        <v>48</v>
      </c>
      <c r="O6460" s="1" t="s">
        <v>48</v>
      </c>
      <c r="P6460" s="1" t="s">
        <v>48</v>
      </c>
      <c r="Q6460" s="1" t="s">
        <v>48</v>
      </c>
      <c r="R6460" s="1" t="s">
        <v>48</v>
      </c>
      <c r="S6460" s="1" t="s">
        <v>48</v>
      </c>
      <c r="T6460" s="1" t="s">
        <v>48</v>
      </c>
      <c r="U6460" s="1" t="s">
        <v>48</v>
      </c>
      <c r="V6460" s="1" t="s">
        <v>48</v>
      </c>
      <c r="W6460" s="1" t="s">
        <v>48</v>
      </c>
      <c r="X6460" s="1" t="s">
        <v>116</v>
      </c>
      <c r="Y6460" s="1" t="s">
        <v>3421</v>
      </c>
      <c r="AC6460" s="1" t="s">
        <v>5712</v>
      </c>
      <c r="AD6460" s="1" t="s">
        <v>5712</v>
      </c>
      <c r="AK6460" s="1" t="s">
        <v>63</v>
      </c>
      <c r="AN6460" s="1" t="s">
        <v>5712</v>
      </c>
      <c r="AP6460" s="1" t="s">
        <v>5712</v>
      </c>
      <c r="AR6460" s="1" t="s">
        <v>5712</v>
      </c>
      <c r="AT6460" s="1" t="s">
        <v>5712</v>
      </c>
      <c r="AV6460" s="1" t="s">
        <v>3422</v>
      </c>
    </row>
    <row r="6461" spans="1:50" x14ac:dyDescent="0.35">
      <c r="A6461" s="1" t="s">
        <v>19681</v>
      </c>
      <c r="B6461" s="1" t="s">
        <v>18287</v>
      </c>
      <c r="C6461" s="1" t="s">
        <v>41</v>
      </c>
      <c r="D6461">
        <v>62</v>
      </c>
      <c r="E6461" s="1" t="s">
        <v>65</v>
      </c>
      <c r="F6461" s="1" t="s">
        <v>66</v>
      </c>
      <c r="G6461" s="1" t="s">
        <v>44</v>
      </c>
      <c r="H6461" s="1" t="s">
        <v>79</v>
      </c>
      <c r="I6461" s="1" t="s">
        <v>113</v>
      </c>
      <c r="J6461" s="1" t="s">
        <v>47</v>
      </c>
      <c r="K6461" s="1" t="s">
        <v>48</v>
      </c>
      <c r="L6461" s="1" t="s">
        <v>48</v>
      </c>
      <c r="M6461" s="1" t="s">
        <v>48</v>
      </c>
      <c r="N6461" s="1" t="s">
        <v>49</v>
      </c>
      <c r="O6461" s="1" t="s">
        <v>48</v>
      </c>
      <c r="P6461" s="1" t="s">
        <v>48</v>
      </c>
      <c r="Q6461" s="1" t="s">
        <v>48</v>
      </c>
      <c r="R6461" s="1" t="s">
        <v>48</v>
      </c>
      <c r="S6461" s="1" t="s">
        <v>48</v>
      </c>
      <c r="T6461" s="1" t="s">
        <v>48</v>
      </c>
      <c r="U6461" s="1" t="s">
        <v>48</v>
      </c>
      <c r="V6461" s="1" t="s">
        <v>48</v>
      </c>
      <c r="W6461" s="1" t="s">
        <v>48</v>
      </c>
      <c r="X6461" s="1" t="s">
        <v>62</v>
      </c>
      <c r="Z6461" s="1" t="s">
        <v>3423</v>
      </c>
      <c r="AA6461" s="1" t="s">
        <v>3423</v>
      </c>
      <c r="AC6461" s="1" t="s">
        <v>53</v>
      </c>
      <c r="AD6461" s="1" t="s">
        <v>5712</v>
      </c>
      <c r="AK6461" s="1" t="s">
        <v>63</v>
      </c>
      <c r="AN6461" s="1" t="s">
        <v>5712</v>
      </c>
      <c r="AP6461" s="1" t="s">
        <v>5712</v>
      </c>
      <c r="AR6461" s="1" t="s">
        <v>5712</v>
      </c>
      <c r="AT6461" s="1" t="s">
        <v>5712</v>
      </c>
      <c r="AV6461" s="1" t="s">
        <v>3424</v>
      </c>
      <c r="AW6461" s="1" t="s">
        <v>3425</v>
      </c>
    </row>
    <row r="6462" spans="1:50" x14ac:dyDescent="0.35">
      <c r="A6462" s="1" t="s">
        <v>19682</v>
      </c>
      <c r="B6462" s="1" t="s">
        <v>18287</v>
      </c>
      <c r="C6462" s="1" t="s">
        <v>41</v>
      </c>
      <c r="D6462">
        <v>40</v>
      </c>
      <c r="E6462" s="1" t="s">
        <v>42</v>
      </c>
      <c r="F6462" s="1" t="s">
        <v>43</v>
      </c>
      <c r="G6462" s="1" t="s">
        <v>98</v>
      </c>
      <c r="H6462" s="1" t="s">
        <v>45</v>
      </c>
      <c r="I6462" s="1" t="s">
        <v>90</v>
      </c>
      <c r="J6462" s="1" t="s">
        <v>47</v>
      </c>
      <c r="K6462" s="1" t="s">
        <v>49</v>
      </c>
      <c r="L6462" s="1" t="s">
        <v>48</v>
      </c>
      <c r="M6462" s="1" t="s">
        <v>48</v>
      </c>
      <c r="N6462" s="1" t="s">
        <v>48</v>
      </c>
      <c r="O6462" s="1" t="s">
        <v>48</v>
      </c>
      <c r="P6462" s="1" t="s">
        <v>48</v>
      </c>
      <c r="Q6462" s="1" t="s">
        <v>48</v>
      </c>
      <c r="R6462" s="1" t="s">
        <v>48</v>
      </c>
      <c r="S6462" s="1" t="s">
        <v>48</v>
      </c>
      <c r="T6462" s="1" t="s">
        <v>49</v>
      </c>
      <c r="U6462" s="1" t="s">
        <v>48</v>
      </c>
      <c r="V6462" s="1" t="s">
        <v>48</v>
      </c>
      <c r="W6462" s="1" t="s">
        <v>48</v>
      </c>
      <c r="X6462" s="1" t="s">
        <v>62</v>
      </c>
      <c r="AC6462" s="1" t="s">
        <v>5712</v>
      </c>
      <c r="AD6462" s="1" t="s">
        <v>5712</v>
      </c>
      <c r="AK6462" s="1" t="s">
        <v>63</v>
      </c>
      <c r="AN6462" s="1" t="s">
        <v>5712</v>
      </c>
      <c r="AP6462" s="1" t="s">
        <v>81</v>
      </c>
      <c r="AR6462" s="1" t="s">
        <v>5712</v>
      </c>
      <c r="AT6462" s="1" t="s">
        <v>87</v>
      </c>
      <c r="AU6462" s="1" t="s">
        <v>3426</v>
      </c>
      <c r="AV6462" s="1" t="s">
        <v>224</v>
      </c>
    </row>
    <row r="6463" spans="1:50" ht="130.5" x14ac:dyDescent="0.35">
      <c r="A6463" s="1" t="s">
        <v>19683</v>
      </c>
      <c r="B6463" s="1" t="s">
        <v>18287</v>
      </c>
      <c r="C6463" s="1" t="s">
        <v>41</v>
      </c>
      <c r="D6463">
        <v>54</v>
      </c>
      <c r="E6463" s="1" t="s">
        <v>42</v>
      </c>
      <c r="F6463" s="1" t="s">
        <v>72</v>
      </c>
      <c r="G6463" s="1" t="s">
        <v>44</v>
      </c>
      <c r="H6463" s="1" t="s">
        <v>45</v>
      </c>
      <c r="I6463" s="1" t="s">
        <v>61</v>
      </c>
      <c r="J6463" s="1" t="s">
        <v>47</v>
      </c>
      <c r="K6463" s="1" t="s">
        <v>48</v>
      </c>
      <c r="L6463" s="1" t="s">
        <v>49</v>
      </c>
      <c r="M6463" s="1" t="s">
        <v>48</v>
      </c>
      <c r="N6463" s="1" t="s">
        <v>48</v>
      </c>
      <c r="O6463" s="1" t="s">
        <v>48</v>
      </c>
      <c r="P6463" s="1" t="s">
        <v>48</v>
      </c>
      <c r="Q6463" s="1" t="s">
        <v>48</v>
      </c>
      <c r="R6463" s="1" t="s">
        <v>48</v>
      </c>
      <c r="S6463" s="1" t="s">
        <v>48</v>
      </c>
      <c r="T6463" s="1" t="s">
        <v>48</v>
      </c>
      <c r="U6463" s="1" t="s">
        <v>48</v>
      </c>
      <c r="V6463" s="1" t="s">
        <v>48</v>
      </c>
      <c r="W6463" s="1" t="s">
        <v>48</v>
      </c>
      <c r="X6463" s="1" t="s">
        <v>116</v>
      </c>
      <c r="Y6463" s="1" t="s">
        <v>3427</v>
      </c>
      <c r="AC6463" s="1" t="s">
        <v>5712</v>
      </c>
      <c r="AD6463" s="1" t="s">
        <v>5712</v>
      </c>
      <c r="AK6463" s="1" t="s">
        <v>55</v>
      </c>
      <c r="AN6463" s="1" t="s">
        <v>81</v>
      </c>
      <c r="AP6463" s="1" t="s">
        <v>5712</v>
      </c>
      <c r="AR6463" s="1" t="s">
        <v>5712</v>
      </c>
      <c r="AT6463" s="1" t="s">
        <v>82</v>
      </c>
      <c r="AU6463" s="1" t="s">
        <v>3428</v>
      </c>
      <c r="AV6463" s="2" t="s">
        <v>3429</v>
      </c>
    </row>
    <row r="6464" spans="1:50" x14ac:dyDescent="0.35">
      <c r="A6464" s="1" t="s">
        <v>19684</v>
      </c>
      <c r="B6464" s="1" t="s">
        <v>18287</v>
      </c>
      <c r="C6464" s="1" t="s">
        <v>41</v>
      </c>
      <c r="D6464">
        <v>41</v>
      </c>
      <c r="E6464" s="1" t="s">
        <v>42</v>
      </c>
      <c r="F6464" s="1" t="s">
        <v>43</v>
      </c>
      <c r="G6464" s="1" t="s">
        <v>44</v>
      </c>
      <c r="H6464" s="1" t="s">
        <v>45</v>
      </c>
      <c r="I6464" s="1" t="s">
        <v>46</v>
      </c>
      <c r="J6464" s="1" t="s">
        <v>47</v>
      </c>
      <c r="K6464" s="1" t="s">
        <v>48</v>
      </c>
      <c r="L6464" s="1" t="s">
        <v>48</v>
      </c>
      <c r="M6464" s="1" t="s">
        <v>49</v>
      </c>
      <c r="N6464" s="1" t="s">
        <v>48</v>
      </c>
      <c r="O6464" s="1" t="s">
        <v>48</v>
      </c>
      <c r="P6464" s="1" t="s">
        <v>48</v>
      </c>
      <c r="Q6464" s="1" t="s">
        <v>48</v>
      </c>
      <c r="R6464" s="1" t="s">
        <v>48</v>
      </c>
      <c r="S6464" s="1" t="s">
        <v>48</v>
      </c>
      <c r="T6464" s="1" t="s">
        <v>48</v>
      </c>
      <c r="U6464" s="1" t="s">
        <v>48</v>
      </c>
      <c r="V6464" s="1" t="s">
        <v>48</v>
      </c>
      <c r="W6464" s="1" t="s">
        <v>48</v>
      </c>
      <c r="X6464" s="1" t="s">
        <v>62</v>
      </c>
      <c r="AC6464" s="1" t="s">
        <v>5712</v>
      </c>
      <c r="AD6464" s="1" t="s">
        <v>5712</v>
      </c>
      <c r="AK6464" s="1" t="s">
        <v>63</v>
      </c>
      <c r="AN6464" s="1" t="s">
        <v>5712</v>
      </c>
      <c r="AP6464" s="1" t="s">
        <v>5712</v>
      </c>
      <c r="AR6464" s="1" t="s">
        <v>5712</v>
      </c>
      <c r="AT6464" s="1" t="s">
        <v>5712</v>
      </c>
      <c r="AV6464" s="1" t="s">
        <v>3430</v>
      </c>
    </row>
    <row r="6465" spans="1:50" ht="159.5" x14ac:dyDescent="0.35">
      <c r="A6465" s="1" t="s">
        <v>19685</v>
      </c>
      <c r="B6465" s="1" t="s">
        <v>18287</v>
      </c>
      <c r="C6465" s="1" t="s">
        <v>71</v>
      </c>
      <c r="D6465">
        <v>31</v>
      </c>
      <c r="E6465" s="1" t="s">
        <v>57</v>
      </c>
      <c r="F6465" s="1" t="s">
        <v>58</v>
      </c>
      <c r="G6465" s="1" t="s">
        <v>98</v>
      </c>
      <c r="H6465" s="1" t="s">
        <v>45</v>
      </c>
      <c r="I6465" s="1" t="s">
        <v>113</v>
      </c>
      <c r="J6465" s="1" t="s">
        <v>80</v>
      </c>
      <c r="K6465" s="1" t="s">
        <v>48</v>
      </c>
      <c r="L6465" s="1" t="s">
        <v>48</v>
      </c>
      <c r="M6465" s="1" t="s">
        <v>48</v>
      </c>
      <c r="N6465" s="1" t="s">
        <v>48</v>
      </c>
      <c r="O6465" s="1" t="s">
        <v>48</v>
      </c>
      <c r="P6465" s="1" t="s">
        <v>48</v>
      </c>
      <c r="Q6465" s="1" t="s">
        <v>48</v>
      </c>
      <c r="R6465" s="1" t="s">
        <v>48</v>
      </c>
      <c r="S6465" s="1" t="s">
        <v>48</v>
      </c>
      <c r="T6465" s="1" t="s">
        <v>48</v>
      </c>
      <c r="U6465" s="1" t="s">
        <v>49</v>
      </c>
      <c r="V6465" s="1" t="s">
        <v>48</v>
      </c>
      <c r="W6465" s="1" t="s">
        <v>48</v>
      </c>
      <c r="X6465" s="1" t="s">
        <v>51</v>
      </c>
      <c r="Y6465" s="1" t="s">
        <v>3431</v>
      </c>
      <c r="AC6465" s="1" t="s">
        <v>5712</v>
      </c>
      <c r="AD6465" s="1" t="s">
        <v>5712</v>
      </c>
      <c r="AK6465" s="1" t="s">
        <v>55</v>
      </c>
      <c r="AN6465" s="1" t="s">
        <v>5712</v>
      </c>
      <c r="AP6465" s="1" t="s">
        <v>5712</v>
      </c>
      <c r="AR6465" s="1" t="s">
        <v>5712</v>
      </c>
      <c r="AT6465" s="1" t="s">
        <v>5712</v>
      </c>
      <c r="AV6465" s="2" t="s">
        <v>3432</v>
      </c>
    </row>
    <row r="6466" spans="1:50" ht="275.5" x14ac:dyDescent="0.35">
      <c r="A6466" s="1" t="s">
        <v>19686</v>
      </c>
      <c r="B6466" s="1" t="s">
        <v>18287</v>
      </c>
      <c r="C6466" s="1" t="s">
        <v>41</v>
      </c>
      <c r="D6466">
        <v>40</v>
      </c>
      <c r="E6466" s="1" t="s">
        <v>42</v>
      </c>
      <c r="F6466" s="1" t="s">
        <v>66</v>
      </c>
      <c r="G6466" s="1" t="s">
        <v>85</v>
      </c>
      <c r="H6466" s="1" t="s">
        <v>45</v>
      </c>
      <c r="I6466" s="1" t="s">
        <v>99</v>
      </c>
      <c r="J6466" s="1" t="s">
        <v>47</v>
      </c>
      <c r="K6466" s="1" t="s">
        <v>48</v>
      </c>
      <c r="L6466" s="1" t="s">
        <v>48</v>
      </c>
      <c r="M6466" s="1" t="s">
        <v>48</v>
      </c>
      <c r="N6466" s="1" t="s">
        <v>48</v>
      </c>
      <c r="O6466" s="1" t="s">
        <v>48</v>
      </c>
      <c r="P6466" s="1" t="s">
        <v>48</v>
      </c>
      <c r="Q6466" s="1" t="s">
        <v>48</v>
      </c>
      <c r="R6466" s="1" t="s">
        <v>49</v>
      </c>
      <c r="S6466" s="1" t="s">
        <v>48</v>
      </c>
      <c r="T6466" s="1" t="s">
        <v>48</v>
      </c>
      <c r="U6466" s="1" t="s">
        <v>48</v>
      </c>
      <c r="V6466" s="1" t="s">
        <v>48</v>
      </c>
      <c r="W6466" s="1" t="s">
        <v>48</v>
      </c>
      <c r="X6466" s="1" t="s">
        <v>62</v>
      </c>
      <c r="Z6466" s="1" t="s">
        <v>3433</v>
      </c>
      <c r="AA6466" s="1" t="s">
        <v>3433</v>
      </c>
      <c r="AC6466" s="1" t="s">
        <v>129</v>
      </c>
      <c r="AD6466" s="1" t="s">
        <v>5712</v>
      </c>
      <c r="AK6466" s="1" t="s">
        <v>55</v>
      </c>
      <c r="AN6466" s="1" t="s">
        <v>5712</v>
      </c>
      <c r="AP6466" s="1" t="s">
        <v>5712</v>
      </c>
      <c r="AR6466" s="1" t="s">
        <v>5712</v>
      </c>
      <c r="AT6466" s="1" t="s">
        <v>5712</v>
      </c>
      <c r="AV6466" s="2" t="s">
        <v>3434</v>
      </c>
    </row>
    <row r="6467" spans="1:50" x14ac:dyDescent="0.35">
      <c r="A6467" s="1" t="s">
        <v>19687</v>
      </c>
      <c r="B6467" s="1" t="s">
        <v>18287</v>
      </c>
      <c r="C6467" s="1" t="s">
        <v>41</v>
      </c>
      <c r="D6467">
        <v>76</v>
      </c>
      <c r="E6467" s="1" t="s">
        <v>65</v>
      </c>
      <c r="F6467" s="1" t="s">
        <v>66</v>
      </c>
      <c r="G6467" s="1" t="s">
        <v>137</v>
      </c>
      <c r="H6467" s="1" t="s">
        <v>67</v>
      </c>
      <c r="I6467" s="1" t="s">
        <v>61</v>
      </c>
      <c r="J6467" s="1" t="s">
        <v>47</v>
      </c>
      <c r="K6467" s="1" t="s">
        <v>49</v>
      </c>
      <c r="L6467" s="1" t="s">
        <v>48</v>
      </c>
      <c r="M6467" s="1" t="s">
        <v>48</v>
      </c>
      <c r="N6467" s="1" t="s">
        <v>48</v>
      </c>
      <c r="O6467" s="1" t="s">
        <v>48</v>
      </c>
      <c r="P6467" s="1" t="s">
        <v>48</v>
      </c>
      <c r="Q6467" s="1" t="s">
        <v>48</v>
      </c>
      <c r="R6467" s="1" t="s">
        <v>48</v>
      </c>
      <c r="S6467" s="1" t="s">
        <v>48</v>
      </c>
      <c r="T6467" s="1" t="s">
        <v>49</v>
      </c>
      <c r="U6467" s="1" t="s">
        <v>48</v>
      </c>
      <c r="V6467" s="1" t="s">
        <v>48</v>
      </c>
      <c r="W6467" s="1" t="s">
        <v>48</v>
      </c>
      <c r="X6467" s="1" t="s">
        <v>51</v>
      </c>
      <c r="Y6467" s="1" t="s">
        <v>3435</v>
      </c>
      <c r="Z6467" s="1" t="s">
        <v>3436</v>
      </c>
      <c r="AA6467" s="1" t="s">
        <v>3436</v>
      </c>
      <c r="AC6467" s="1" t="s">
        <v>129</v>
      </c>
      <c r="AD6467" s="1" t="s">
        <v>5712</v>
      </c>
      <c r="AK6467" s="1" t="s">
        <v>77</v>
      </c>
      <c r="AN6467" s="1" t="s">
        <v>5712</v>
      </c>
      <c r="AP6467" s="1" t="s">
        <v>5712</v>
      </c>
      <c r="AR6467" s="1" t="s">
        <v>5712</v>
      </c>
      <c r="AT6467" s="1" t="s">
        <v>5712</v>
      </c>
      <c r="AV6467" s="1" t="s">
        <v>3437</v>
      </c>
    </row>
    <row r="6468" spans="1:50" x14ac:dyDescent="0.35">
      <c r="A6468" s="1" t="s">
        <v>19688</v>
      </c>
      <c r="B6468" s="1" t="s">
        <v>18287</v>
      </c>
      <c r="C6468" s="1" t="s">
        <v>41</v>
      </c>
      <c r="D6468">
        <v>37</v>
      </c>
      <c r="E6468" s="1" t="s">
        <v>42</v>
      </c>
      <c r="F6468" s="1" t="s">
        <v>107</v>
      </c>
      <c r="G6468" s="1" t="s">
        <v>59</v>
      </c>
      <c r="H6468" s="1" t="s">
        <v>45</v>
      </c>
      <c r="I6468" s="1" t="s">
        <v>61</v>
      </c>
      <c r="J6468" s="1" t="s">
        <v>80</v>
      </c>
      <c r="K6468" s="1" t="s">
        <v>48</v>
      </c>
      <c r="L6468" s="1" t="s">
        <v>48</v>
      </c>
      <c r="M6468" s="1" t="s">
        <v>48</v>
      </c>
      <c r="N6468" s="1" t="s">
        <v>48</v>
      </c>
      <c r="O6468" s="1" t="s">
        <v>48</v>
      </c>
      <c r="P6468" s="1" t="s">
        <v>48</v>
      </c>
      <c r="Q6468" s="1" t="s">
        <v>48</v>
      </c>
      <c r="R6468" s="1" t="s">
        <v>48</v>
      </c>
      <c r="S6468" s="1" t="s">
        <v>48</v>
      </c>
      <c r="T6468" s="1" t="s">
        <v>48</v>
      </c>
      <c r="U6468" s="1" t="s">
        <v>48</v>
      </c>
      <c r="V6468" s="1" t="s">
        <v>48</v>
      </c>
      <c r="W6468" s="1" t="s">
        <v>49</v>
      </c>
      <c r="X6468" s="1" t="s">
        <v>62</v>
      </c>
      <c r="Z6468" s="1" t="s">
        <v>3438</v>
      </c>
      <c r="AA6468" s="1" t="s">
        <v>3438</v>
      </c>
      <c r="AC6468" s="1" t="s">
        <v>53</v>
      </c>
      <c r="AD6468" s="1" t="s">
        <v>5712</v>
      </c>
      <c r="AK6468" s="1" t="s">
        <v>55</v>
      </c>
      <c r="AN6468" s="1" t="s">
        <v>5712</v>
      </c>
      <c r="AP6468" s="1" t="s">
        <v>5712</v>
      </c>
      <c r="AR6468" s="1" t="s">
        <v>5712</v>
      </c>
      <c r="AT6468" s="1" t="s">
        <v>5712</v>
      </c>
      <c r="AV6468" s="1" t="s">
        <v>105</v>
      </c>
    </row>
    <row r="6469" spans="1:50" ht="319" x14ac:dyDescent="0.35">
      <c r="A6469" s="1" t="s">
        <v>19689</v>
      </c>
      <c r="B6469" s="1" t="s">
        <v>18287</v>
      </c>
      <c r="C6469" s="1" t="s">
        <v>41</v>
      </c>
      <c r="D6469">
        <v>63</v>
      </c>
      <c r="E6469" s="1" t="s">
        <v>65</v>
      </c>
      <c r="F6469" s="1" t="s">
        <v>66</v>
      </c>
      <c r="G6469" s="1" t="s">
        <v>73</v>
      </c>
      <c r="H6469" s="1" t="s">
        <v>67</v>
      </c>
      <c r="I6469" s="1" t="s">
        <v>125</v>
      </c>
      <c r="J6469" s="1" t="s">
        <v>47</v>
      </c>
      <c r="K6469" s="1" t="s">
        <v>48</v>
      </c>
      <c r="L6469" s="1" t="s">
        <v>48</v>
      </c>
      <c r="M6469" s="1" t="s">
        <v>48</v>
      </c>
      <c r="N6469" s="1" t="s">
        <v>48</v>
      </c>
      <c r="O6469" s="1" t="s">
        <v>48</v>
      </c>
      <c r="P6469" s="1" t="s">
        <v>48</v>
      </c>
      <c r="Q6469" s="1" t="s">
        <v>48</v>
      </c>
      <c r="R6469" s="1" t="s">
        <v>49</v>
      </c>
      <c r="S6469" s="1" t="s">
        <v>48</v>
      </c>
      <c r="T6469" s="1" t="s">
        <v>48</v>
      </c>
      <c r="U6469" s="1" t="s">
        <v>48</v>
      </c>
      <c r="V6469" s="1" t="s">
        <v>48</v>
      </c>
      <c r="W6469" s="1" t="s">
        <v>48</v>
      </c>
      <c r="X6469" s="1" t="s">
        <v>62</v>
      </c>
      <c r="Z6469" s="1" t="s">
        <v>3439</v>
      </c>
      <c r="AA6469" s="1" t="s">
        <v>3439</v>
      </c>
      <c r="AC6469" s="1" t="s">
        <v>129</v>
      </c>
      <c r="AD6469" s="1" t="s">
        <v>5712</v>
      </c>
      <c r="AK6469" s="1" t="s">
        <v>77</v>
      </c>
      <c r="AN6469" s="1" t="s">
        <v>81</v>
      </c>
      <c r="AP6469" s="1" t="s">
        <v>5712</v>
      </c>
      <c r="AR6469" s="1" t="s">
        <v>5712</v>
      </c>
      <c r="AT6469" s="1" t="s">
        <v>82</v>
      </c>
      <c r="AU6469" s="1" t="s">
        <v>3440</v>
      </c>
      <c r="AV6469" s="2" t="s">
        <v>3441</v>
      </c>
    </row>
    <row r="6470" spans="1:50" x14ac:dyDescent="0.35">
      <c r="A6470" s="1" t="s">
        <v>19690</v>
      </c>
      <c r="B6470" s="1" t="s">
        <v>18287</v>
      </c>
      <c r="C6470" s="1" t="s">
        <v>41</v>
      </c>
      <c r="D6470">
        <v>30</v>
      </c>
      <c r="E6470" s="1" t="s">
        <v>57</v>
      </c>
      <c r="F6470" s="1" t="s">
        <v>107</v>
      </c>
      <c r="G6470" s="1" t="s">
        <v>59</v>
      </c>
      <c r="H6470" s="1" t="s">
        <v>109</v>
      </c>
      <c r="I6470" s="1" t="s">
        <v>90</v>
      </c>
      <c r="J6470" s="1" t="s">
        <v>47</v>
      </c>
      <c r="K6470" s="1" t="s">
        <v>48</v>
      </c>
      <c r="L6470" s="1" t="s">
        <v>48</v>
      </c>
      <c r="M6470" s="1" t="s">
        <v>48</v>
      </c>
      <c r="N6470" s="1" t="s">
        <v>48</v>
      </c>
      <c r="O6470" s="1" t="s">
        <v>48</v>
      </c>
      <c r="P6470" s="1" t="s">
        <v>48</v>
      </c>
      <c r="Q6470" s="1" t="s">
        <v>48</v>
      </c>
      <c r="R6470" s="1" t="s">
        <v>49</v>
      </c>
      <c r="S6470" s="1" t="s">
        <v>48</v>
      </c>
      <c r="T6470" s="1" t="s">
        <v>48</v>
      </c>
      <c r="U6470" s="1" t="s">
        <v>48</v>
      </c>
      <c r="V6470" s="1" t="s">
        <v>48</v>
      </c>
      <c r="W6470" s="1" t="s">
        <v>48</v>
      </c>
      <c r="X6470" s="1" t="s">
        <v>116</v>
      </c>
      <c r="Y6470" s="1" t="s">
        <v>3442</v>
      </c>
      <c r="AC6470" s="1" t="s">
        <v>5712</v>
      </c>
      <c r="AD6470" s="1" t="s">
        <v>5712</v>
      </c>
      <c r="AK6470" s="1" t="s">
        <v>77</v>
      </c>
      <c r="AN6470" s="1" t="s">
        <v>5712</v>
      </c>
      <c r="AP6470" s="1" t="s">
        <v>5712</v>
      </c>
      <c r="AR6470" s="1" t="s">
        <v>5712</v>
      </c>
      <c r="AT6470" s="1" t="s">
        <v>5712</v>
      </c>
      <c r="AV6470" s="1" t="s">
        <v>3443</v>
      </c>
    </row>
    <row r="6471" spans="1:50" x14ac:dyDescent="0.35">
      <c r="A6471" s="1" t="s">
        <v>19691</v>
      </c>
      <c r="B6471" s="1" t="s">
        <v>18287</v>
      </c>
      <c r="C6471" s="1" t="s">
        <v>71</v>
      </c>
      <c r="D6471">
        <v>51</v>
      </c>
      <c r="E6471" s="1" t="s">
        <v>42</v>
      </c>
      <c r="F6471" s="1" t="s">
        <v>72</v>
      </c>
      <c r="G6471" s="1" t="s">
        <v>59</v>
      </c>
      <c r="H6471" s="1" t="s">
        <v>45</v>
      </c>
      <c r="I6471" s="1" t="s">
        <v>74</v>
      </c>
      <c r="J6471" s="1" t="s">
        <v>80</v>
      </c>
      <c r="K6471" s="1" t="s">
        <v>48</v>
      </c>
      <c r="L6471" s="1" t="s">
        <v>48</v>
      </c>
      <c r="M6471" s="1" t="s">
        <v>48</v>
      </c>
      <c r="N6471" s="1" t="s">
        <v>49</v>
      </c>
      <c r="O6471" s="1" t="s">
        <v>48</v>
      </c>
      <c r="P6471" s="1" t="s">
        <v>48</v>
      </c>
      <c r="Q6471" s="1" t="s">
        <v>48</v>
      </c>
      <c r="R6471" s="1" t="s">
        <v>48</v>
      </c>
      <c r="S6471" s="1" t="s">
        <v>48</v>
      </c>
      <c r="T6471" s="1" t="s">
        <v>48</v>
      </c>
      <c r="U6471" s="1" t="s">
        <v>48</v>
      </c>
      <c r="V6471" s="1" t="s">
        <v>48</v>
      </c>
      <c r="W6471" s="1" t="s">
        <v>48</v>
      </c>
      <c r="X6471" s="1" t="s">
        <v>62</v>
      </c>
      <c r="Z6471" s="1" t="s">
        <v>3444</v>
      </c>
      <c r="AA6471" s="1" t="s">
        <v>3444</v>
      </c>
      <c r="AC6471" s="1" t="s">
        <v>94</v>
      </c>
      <c r="AD6471" s="1" t="s">
        <v>5712</v>
      </c>
      <c r="AK6471" s="1" t="s">
        <v>77</v>
      </c>
      <c r="AN6471" s="1" t="s">
        <v>5712</v>
      </c>
      <c r="AP6471" s="1" t="s">
        <v>5712</v>
      </c>
      <c r="AR6471" s="1" t="s">
        <v>5712</v>
      </c>
      <c r="AT6471" s="1" t="s">
        <v>5712</v>
      </c>
      <c r="AV6471" s="1" t="s">
        <v>3445</v>
      </c>
      <c r="AX6471" s="1" t="s">
        <v>105</v>
      </c>
    </row>
    <row r="6472" spans="1:50" x14ac:dyDescent="0.35">
      <c r="A6472" s="1" t="s">
        <v>19692</v>
      </c>
      <c r="B6472" s="1" t="s">
        <v>18287</v>
      </c>
      <c r="C6472" s="1" t="s">
        <v>41</v>
      </c>
      <c r="D6472">
        <v>63</v>
      </c>
      <c r="E6472" s="1" t="s">
        <v>65</v>
      </c>
      <c r="F6472" s="1" t="s">
        <v>66</v>
      </c>
      <c r="G6472" s="1" t="s">
        <v>85</v>
      </c>
      <c r="H6472" s="1" t="s">
        <v>67</v>
      </c>
      <c r="I6472" s="1" t="s">
        <v>46</v>
      </c>
      <c r="J6472" s="1" t="s">
        <v>47</v>
      </c>
      <c r="K6472" s="1" t="s">
        <v>49</v>
      </c>
      <c r="L6472" s="1" t="s">
        <v>48</v>
      </c>
      <c r="M6472" s="1" t="s">
        <v>48</v>
      </c>
      <c r="N6472" s="1" t="s">
        <v>48</v>
      </c>
      <c r="O6472" s="1" t="s">
        <v>48</v>
      </c>
      <c r="P6472" s="1" t="s">
        <v>48</v>
      </c>
      <c r="Q6472" s="1" t="s">
        <v>48</v>
      </c>
      <c r="R6472" s="1" t="s">
        <v>48</v>
      </c>
      <c r="S6472" s="1" t="s">
        <v>48</v>
      </c>
      <c r="T6472" s="1" t="s">
        <v>48</v>
      </c>
      <c r="U6472" s="1" t="s">
        <v>48</v>
      </c>
      <c r="V6472" s="1" t="s">
        <v>48</v>
      </c>
      <c r="W6472" s="1" t="s">
        <v>48</v>
      </c>
      <c r="X6472" s="1" t="s">
        <v>75</v>
      </c>
      <c r="Y6472" s="1" t="s">
        <v>3446</v>
      </c>
      <c r="Z6472" s="1" t="s">
        <v>3447</v>
      </c>
      <c r="AA6472" s="1" t="s">
        <v>3447</v>
      </c>
      <c r="AC6472" s="1" t="s">
        <v>94</v>
      </c>
      <c r="AD6472" s="1" t="s">
        <v>5712</v>
      </c>
      <c r="AK6472" s="1" t="s">
        <v>101</v>
      </c>
      <c r="AN6472" s="1" t="s">
        <v>5712</v>
      </c>
      <c r="AP6472" s="1" t="s">
        <v>5712</v>
      </c>
      <c r="AR6472" s="1" t="s">
        <v>5712</v>
      </c>
      <c r="AT6472" s="1" t="s">
        <v>5712</v>
      </c>
      <c r="AV6472" s="1" t="s">
        <v>3448</v>
      </c>
    </row>
    <row r="6473" spans="1:50" x14ac:dyDescent="0.35">
      <c r="A6473" s="1" t="s">
        <v>19693</v>
      </c>
      <c r="B6473" s="1" t="s">
        <v>18287</v>
      </c>
      <c r="C6473" s="1" t="s">
        <v>71</v>
      </c>
      <c r="D6473">
        <v>39</v>
      </c>
      <c r="E6473" s="1" t="s">
        <v>42</v>
      </c>
      <c r="F6473" s="1" t="s">
        <v>43</v>
      </c>
      <c r="G6473" s="1" t="s">
        <v>44</v>
      </c>
      <c r="H6473" s="1" t="s">
        <v>45</v>
      </c>
      <c r="I6473" s="1" t="s">
        <v>113</v>
      </c>
      <c r="J6473" s="1" t="s">
        <v>47</v>
      </c>
      <c r="K6473" s="1" t="s">
        <v>48</v>
      </c>
      <c r="L6473" s="1" t="s">
        <v>49</v>
      </c>
      <c r="M6473" s="1" t="s">
        <v>48</v>
      </c>
      <c r="N6473" s="1" t="s">
        <v>48</v>
      </c>
      <c r="O6473" s="1" t="s">
        <v>48</v>
      </c>
      <c r="P6473" s="1" t="s">
        <v>48</v>
      </c>
      <c r="Q6473" s="1" t="s">
        <v>48</v>
      </c>
      <c r="R6473" s="1" t="s">
        <v>48</v>
      </c>
      <c r="S6473" s="1" t="s">
        <v>48</v>
      </c>
      <c r="T6473" s="1" t="s">
        <v>48</v>
      </c>
      <c r="U6473" s="1" t="s">
        <v>48</v>
      </c>
      <c r="V6473" s="1" t="s">
        <v>48</v>
      </c>
      <c r="W6473" s="1" t="s">
        <v>48</v>
      </c>
      <c r="X6473" s="1" t="s">
        <v>62</v>
      </c>
      <c r="Z6473" s="1" t="s">
        <v>3449</v>
      </c>
      <c r="AA6473" s="1" t="s">
        <v>3449</v>
      </c>
      <c r="AC6473" s="1" t="s">
        <v>129</v>
      </c>
      <c r="AD6473" s="1" t="s">
        <v>5712</v>
      </c>
      <c r="AK6473" s="1" t="s">
        <v>63</v>
      </c>
      <c r="AN6473" s="1" t="s">
        <v>5712</v>
      </c>
      <c r="AP6473" s="1" t="s">
        <v>5712</v>
      </c>
      <c r="AR6473" s="1" t="s">
        <v>5712</v>
      </c>
      <c r="AT6473" s="1" t="s">
        <v>5712</v>
      </c>
      <c r="AV6473" s="1" t="s">
        <v>3450</v>
      </c>
    </row>
    <row r="6474" spans="1:50" x14ac:dyDescent="0.35">
      <c r="A6474" s="1" t="s">
        <v>19694</v>
      </c>
      <c r="B6474" s="1" t="s">
        <v>18287</v>
      </c>
      <c r="C6474" s="1" t="s">
        <v>41</v>
      </c>
      <c r="D6474">
        <v>73</v>
      </c>
      <c r="E6474" s="1" t="s">
        <v>65</v>
      </c>
      <c r="F6474" s="1" t="s">
        <v>66</v>
      </c>
      <c r="G6474" s="1" t="s">
        <v>98</v>
      </c>
      <c r="H6474" s="1" t="s">
        <v>386</v>
      </c>
      <c r="I6474" s="1" t="s">
        <v>74</v>
      </c>
      <c r="J6474" s="1" t="s">
        <v>47</v>
      </c>
      <c r="K6474" s="1" t="s">
        <v>48</v>
      </c>
      <c r="L6474" s="1" t="s">
        <v>48</v>
      </c>
      <c r="M6474" s="1" t="s">
        <v>48</v>
      </c>
      <c r="N6474" s="1" t="s">
        <v>48</v>
      </c>
      <c r="O6474" s="1" t="s">
        <v>48</v>
      </c>
      <c r="P6474" s="1" t="s">
        <v>48</v>
      </c>
      <c r="Q6474" s="1" t="s">
        <v>48</v>
      </c>
      <c r="R6474" s="1" t="s">
        <v>48</v>
      </c>
      <c r="S6474" s="1" t="s">
        <v>49</v>
      </c>
      <c r="T6474" s="1" t="s">
        <v>48</v>
      </c>
      <c r="U6474" s="1" t="s">
        <v>48</v>
      </c>
      <c r="V6474" s="1" t="s">
        <v>48</v>
      </c>
      <c r="W6474" s="1" t="s">
        <v>48</v>
      </c>
      <c r="X6474" s="1" t="s">
        <v>116</v>
      </c>
      <c r="Y6474" s="1" t="s">
        <v>3451</v>
      </c>
      <c r="AC6474" s="1" t="s">
        <v>5712</v>
      </c>
      <c r="AD6474" s="1" t="s">
        <v>5712</v>
      </c>
      <c r="AK6474" s="1" t="s">
        <v>55</v>
      </c>
      <c r="AN6474" s="1" t="s">
        <v>5712</v>
      </c>
      <c r="AP6474" s="1" t="s">
        <v>5712</v>
      </c>
      <c r="AR6474" s="1" t="s">
        <v>5712</v>
      </c>
      <c r="AT6474" s="1" t="s">
        <v>5712</v>
      </c>
      <c r="AV6474" s="1" t="s">
        <v>3452</v>
      </c>
    </row>
    <row r="6475" spans="1:50" x14ac:dyDescent="0.35">
      <c r="A6475" s="1" t="s">
        <v>19695</v>
      </c>
      <c r="B6475" s="1" t="s">
        <v>18287</v>
      </c>
      <c r="C6475" s="1" t="s">
        <v>41</v>
      </c>
      <c r="D6475">
        <v>51</v>
      </c>
      <c r="E6475" s="1" t="s">
        <v>42</v>
      </c>
      <c r="F6475" s="1" t="s">
        <v>72</v>
      </c>
      <c r="G6475" s="1" t="s">
        <v>44</v>
      </c>
      <c r="H6475" s="1" t="s">
        <v>45</v>
      </c>
      <c r="I6475" s="1" t="s">
        <v>110</v>
      </c>
      <c r="J6475" s="1" t="s">
        <v>47</v>
      </c>
      <c r="K6475" s="1" t="s">
        <v>48</v>
      </c>
      <c r="L6475" s="1" t="s">
        <v>49</v>
      </c>
      <c r="M6475" s="1" t="s">
        <v>48</v>
      </c>
      <c r="N6475" s="1" t="s">
        <v>48</v>
      </c>
      <c r="O6475" s="1" t="s">
        <v>48</v>
      </c>
      <c r="P6475" s="1" t="s">
        <v>48</v>
      </c>
      <c r="Q6475" s="1" t="s">
        <v>48</v>
      </c>
      <c r="R6475" s="1" t="s">
        <v>48</v>
      </c>
      <c r="S6475" s="1" t="s">
        <v>48</v>
      </c>
      <c r="T6475" s="1" t="s">
        <v>48</v>
      </c>
      <c r="U6475" s="1" t="s">
        <v>48</v>
      </c>
      <c r="V6475" s="1" t="s">
        <v>48</v>
      </c>
      <c r="W6475" s="1" t="s">
        <v>48</v>
      </c>
      <c r="X6475" s="1" t="s">
        <v>116</v>
      </c>
      <c r="Y6475" s="1" t="s">
        <v>3453</v>
      </c>
      <c r="Z6475" s="1" t="s">
        <v>3454</v>
      </c>
      <c r="AA6475" s="1" t="s">
        <v>3454</v>
      </c>
      <c r="AC6475" s="1" t="s">
        <v>103</v>
      </c>
      <c r="AD6475" s="1" t="s">
        <v>5712</v>
      </c>
      <c r="AK6475" s="1" t="s">
        <v>77</v>
      </c>
      <c r="AN6475" s="1" t="s">
        <v>5712</v>
      </c>
      <c r="AP6475" s="1" t="s">
        <v>5712</v>
      </c>
      <c r="AR6475" s="1" t="s">
        <v>5712</v>
      </c>
      <c r="AT6475" s="1" t="s">
        <v>5712</v>
      </c>
      <c r="AV6475" s="1" t="s">
        <v>1080</v>
      </c>
    </row>
    <row r="6476" spans="1:50" x14ac:dyDescent="0.35">
      <c r="A6476" s="1" t="s">
        <v>19696</v>
      </c>
      <c r="B6476" s="1" t="s">
        <v>18287</v>
      </c>
      <c r="C6476" s="1" t="s">
        <v>71</v>
      </c>
      <c r="D6476">
        <v>18</v>
      </c>
      <c r="E6476" s="1" t="s">
        <v>57</v>
      </c>
      <c r="F6476" s="1" t="s">
        <v>58</v>
      </c>
      <c r="G6476" s="1" t="s">
        <v>44</v>
      </c>
      <c r="H6476" s="1" t="s">
        <v>112</v>
      </c>
      <c r="I6476" s="1" t="s">
        <v>99</v>
      </c>
      <c r="J6476" s="1" t="s">
        <v>80</v>
      </c>
      <c r="K6476" s="1" t="s">
        <v>48</v>
      </c>
      <c r="L6476" s="1" t="s">
        <v>48</v>
      </c>
      <c r="M6476" s="1" t="s">
        <v>48</v>
      </c>
      <c r="N6476" s="1" t="s">
        <v>48</v>
      </c>
      <c r="O6476" s="1" t="s">
        <v>48</v>
      </c>
      <c r="P6476" s="1" t="s">
        <v>48</v>
      </c>
      <c r="Q6476" s="1" t="s">
        <v>48</v>
      </c>
      <c r="R6476" s="1" t="s">
        <v>48</v>
      </c>
      <c r="S6476" s="1" t="s">
        <v>48</v>
      </c>
      <c r="T6476" s="1" t="s">
        <v>48</v>
      </c>
      <c r="U6476" s="1" t="s">
        <v>48</v>
      </c>
      <c r="V6476" s="1" t="s">
        <v>49</v>
      </c>
      <c r="W6476" s="1" t="s">
        <v>48</v>
      </c>
      <c r="X6476" s="1" t="s">
        <v>75</v>
      </c>
      <c r="Y6476" s="1" t="s">
        <v>3455</v>
      </c>
      <c r="AC6476" s="1" t="s">
        <v>5712</v>
      </c>
      <c r="AD6476" s="1" t="s">
        <v>5712</v>
      </c>
      <c r="AK6476" s="1" t="s">
        <v>77</v>
      </c>
      <c r="AN6476" s="1" t="s">
        <v>5712</v>
      </c>
      <c r="AP6476" s="1" t="s">
        <v>5712</v>
      </c>
      <c r="AR6476" s="1" t="s">
        <v>5712</v>
      </c>
      <c r="AT6476" s="1" t="s">
        <v>5712</v>
      </c>
      <c r="AV6476" s="1" t="s">
        <v>3456</v>
      </c>
    </row>
    <row r="6477" spans="1:50" x14ac:dyDescent="0.35">
      <c r="A6477" s="1" t="s">
        <v>19697</v>
      </c>
      <c r="B6477" s="1" t="s">
        <v>18287</v>
      </c>
      <c r="C6477" s="1" t="s">
        <v>71</v>
      </c>
      <c r="D6477">
        <v>27</v>
      </c>
      <c r="E6477" s="1" t="s">
        <v>57</v>
      </c>
      <c r="F6477" s="1" t="s">
        <v>107</v>
      </c>
      <c r="G6477" s="1" t="s">
        <v>98</v>
      </c>
      <c r="H6477" s="1" t="s">
        <v>45</v>
      </c>
      <c r="I6477" s="1" t="s">
        <v>74</v>
      </c>
      <c r="J6477" s="1" t="s">
        <v>80</v>
      </c>
      <c r="K6477" s="1" t="s">
        <v>48</v>
      </c>
      <c r="L6477" s="1" t="s">
        <v>48</v>
      </c>
      <c r="M6477" s="1" t="s">
        <v>48</v>
      </c>
      <c r="N6477" s="1" t="s">
        <v>48</v>
      </c>
      <c r="O6477" s="1" t="s">
        <v>48</v>
      </c>
      <c r="P6477" s="1" t="s">
        <v>49</v>
      </c>
      <c r="Q6477" s="1" t="s">
        <v>48</v>
      </c>
      <c r="R6477" s="1" t="s">
        <v>48</v>
      </c>
      <c r="S6477" s="1" t="s">
        <v>48</v>
      </c>
      <c r="T6477" s="1" t="s">
        <v>48</v>
      </c>
      <c r="U6477" s="1" t="s">
        <v>48</v>
      </c>
      <c r="V6477" s="1" t="s">
        <v>48</v>
      </c>
      <c r="W6477" s="1" t="s">
        <v>48</v>
      </c>
      <c r="X6477" s="1" t="s">
        <v>62</v>
      </c>
      <c r="Z6477" s="1" t="s">
        <v>3457</v>
      </c>
      <c r="AA6477" s="1" t="s">
        <v>3457</v>
      </c>
      <c r="AC6477" s="1" t="s">
        <v>120</v>
      </c>
      <c r="AD6477" s="1" t="s">
        <v>5712</v>
      </c>
      <c r="AK6477" s="1" t="s">
        <v>55</v>
      </c>
      <c r="AN6477" s="1" t="s">
        <v>5712</v>
      </c>
      <c r="AP6477" s="1" t="s">
        <v>5712</v>
      </c>
      <c r="AR6477" s="1" t="s">
        <v>5712</v>
      </c>
      <c r="AT6477" s="1" t="s">
        <v>5712</v>
      </c>
      <c r="AV6477" s="1" t="s">
        <v>3458</v>
      </c>
    </row>
    <row r="6478" spans="1:50" x14ac:dyDescent="0.35">
      <c r="A6478" s="1" t="s">
        <v>19698</v>
      </c>
      <c r="B6478" s="1" t="s">
        <v>18287</v>
      </c>
      <c r="C6478" s="1" t="s">
        <v>41</v>
      </c>
      <c r="D6478">
        <v>54</v>
      </c>
      <c r="E6478" s="1" t="s">
        <v>42</v>
      </c>
      <c r="F6478" s="1" t="s">
        <v>66</v>
      </c>
      <c r="G6478" s="1" t="s">
        <v>59</v>
      </c>
      <c r="H6478" s="1" t="s">
        <v>144</v>
      </c>
      <c r="I6478" s="1" t="s">
        <v>99</v>
      </c>
      <c r="J6478" s="1" t="s">
        <v>47</v>
      </c>
      <c r="K6478" s="1" t="s">
        <v>48</v>
      </c>
      <c r="L6478" s="1" t="s">
        <v>48</v>
      </c>
      <c r="M6478" s="1" t="s">
        <v>48</v>
      </c>
      <c r="N6478" s="1" t="s">
        <v>48</v>
      </c>
      <c r="O6478" s="1" t="s">
        <v>48</v>
      </c>
      <c r="P6478" s="1" t="s">
        <v>48</v>
      </c>
      <c r="Q6478" s="1" t="s">
        <v>48</v>
      </c>
      <c r="R6478" s="1" t="s">
        <v>49</v>
      </c>
      <c r="S6478" s="1" t="s">
        <v>48</v>
      </c>
      <c r="T6478" s="1" t="s">
        <v>48</v>
      </c>
      <c r="U6478" s="1" t="s">
        <v>48</v>
      </c>
      <c r="V6478" s="1" t="s">
        <v>48</v>
      </c>
      <c r="W6478" s="1" t="s">
        <v>48</v>
      </c>
      <c r="X6478" s="1" t="s">
        <v>62</v>
      </c>
      <c r="AC6478" s="1" t="s">
        <v>5712</v>
      </c>
      <c r="AD6478" s="1" t="s">
        <v>5712</v>
      </c>
      <c r="AK6478" s="1" t="s">
        <v>55</v>
      </c>
      <c r="AN6478" s="1" t="s">
        <v>5712</v>
      </c>
      <c r="AP6478" s="1" t="s">
        <v>5712</v>
      </c>
      <c r="AR6478" s="1" t="s">
        <v>5712</v>
      </c>
      <c r="AT6478" s="1" t="s">
        <v>5712</v>
      </c>
      <c r="AV6478" s="1" t="s">
        <v>3459</v>
      </c>
      <c r="AX6478" s="1" t="s">
        <v>3460</v>
      </c>
    </row>
    <row r="6479" spans="1:50" x14ac:dyDescent="0.35">
      <c r="A6479" s="1" t="s">
        <v>19699</v>
      </c>
      <c r="B6479" s="1" t="s">
        <v>18287</v>
      </c>
      <c r="C6479" s="1" t="s">
        <v>41</v>
      </c>
      <c r="D6479">
        <v>26</v>
      </c>
      <c r="E6479" s="1" t="s">
        <v>57</v>
      </c>
      <c r="F6479" s="1" t="s">
        <v>58</v>
      </c>
      <c r="G6479" s="1" t="s">
        <v>98</v>
      </c>
      <c r="H6479" s="1" t="s">
        <v>45</v>
      </c>
      <c r="I6479" s="1" t="s">
        <v>46</v>
      </c>
      <c r="J6479" s="1" t="s">
        <v>47</v>
      </c>
      <c r="K6479" s="1" t="s">
        <v>49</v>
      </c>
      <c r="L6479" s="1" t="s">
        <v>48</v>
      </c>
      <c r="M6479" s="1" t="s">
        <v>48</v>
      </c>
      <c r="N6479" s="1" t="s">
        <v>48</v>
      </c>
      <c r="O6479" s="1" t="s">
        <v>48</v>
      </c>
      <c r="P6479" s="1" t="s">
        <v>48</v>
      </c>
      <c r="Q6479" s="1" t="s">
        <v>48</v>
      </c>
      <c r="R6479" s="1" t="s">
        <v>48</v>
      </c>
      <c r="S6479" s="1" t="s">
        <v>48</v>
      </c>
      <c r="T6479" s="1" t="s">
        <v>49</v>
      </c>
      <c r="U6479" s="1" t="s">
        <v>48</v>
      </c>
      <c r="V6479" s="1" t="s">
        <v>48</v>
      </c>
      <c r="W6479" s="1" t="s">
        <v>48</v>
      </c>
      <c r="X6479" s="1" t="s">
        <v>51</v>
      </c>
      <c r="Y6479" s="1" t="s">
        <v>3461</v>
      </c>
      <c r="Z6479" s="1" t="s">
        <v>3462</v>
      </c>
      <c r="AA6479" s="1" t="s">
        <v>3462</v>
      </c>
      <c r="AC6479" s="1" t="s">
        <v>103</v>
      </c>
      <c r="AD6479" s="1" t="s">
        <v>5712</v>
      </c>
      <c r="AK6479" s="1" t="s">
        <v>63</v>
      </c>
      <c r="AN6479" s="1" t="s">
        <v>5712</v>
      </c>
      <c r="AP6479" s="1" t="s">
        <v>5712</v>
      </c>
      <c r="AR6479" s="1" t="s">
        <v>5712</v>
      </c>
      <c r="AT6479" s="1" t="s">
        <v>5712</v>
      </c>
      <c r="AV6479" s="1" t="s">
        <v>3463</v>
      </c>
    </row>
    <row r="6480" spans="1:50" x14ac:dyDescent="0.35">
      <c r="A6480" s="1" t="s">
        <v>19700</v>
      </c>
      <c r="B6480" s="1" t="s">
        <v>18287</v>
      </c>
      <c r="C6480" s="1" t="s">
        <v>41</v>
      </c>
      <c r="D6480">
        <v>65</v>
      </c>
      <c r="E6480" s="1" t="s">
        <v>65</v>
      </c>
      <c r="F6480" s="1" t="s">
        <v>66</v>
      </c>
      <c r="G6480" s="1" t="s">
        <v>44</v>
      </c>
      <c r="H6480" s="1" t="s">
        <v>79</v>
      </c>
      <c r="I6480" s="1" t="s">
        <v>68</v>
      </c>
      <c r="J6480" s="1" t="s">
        <v>47</v>
      </c>
      <c r="K6480" s="1" t="s">
        <v>48</v>
      </c>
      <c r="L6480" s="1" t="s">
        <v>48</v>
      </c>
      <c r="M6480" s="1" t="s">
        <v>48</v>
      </c>
      <c r="N6480" s="1" t="s">
        <v>48</v>
      </c>
      <c r="O6480" s="1" t="s">
        <v>48</v>
      </c>
      <c r="P6480" s="1" t="s">
        <v>49</v>
      </c>
      <c r="Q6480" s="1" t="s">
        <v>48</v>
      </c>
      <c r="R6480" s="1" t="s">
        <v>48</v>
      </c>
      <c r="S6480" s="1" t="s">
        <v>48</v>
      </c>
      <c r="T6480" s="1" t="s">
        <v>48</v>
      </c>
      <c r="U6480" s="1" t="s">
        <v>48</v>
      </c>
      <c r="V6480" s="1" t="s">
        <v>48</v>
      </c>
      <c r="W6480" s="1" t="s">
        <v>48</v>
      </c>
      <c r="X6480" s="1" t="s">
        <v>62</v>
      </c>
      <c r="AC6480" s="1" t="s">
        <v>5712</v>
      </c>
      <c r="AD6480" s="1" t="s">
        <v>5712</v>
      </c>
      <c r="AK6480" s="1" t="s">
        <v>77</v>
      </c>
      <c r="AN6480" s="1" t="s">
        <v>5712</v>
      </c>
      <c r="AP6480" s="1" t="s">
        <v>81</v>
      </c>
      <c r="AR6480" s="1" t="s">
        <v>5712</v>
      </c>
      <c r="AT6480" s="1" t="s">
        <v>87</v>
      </c>
      <c r="AU6480" s="1" t="s">
        <v>3464</v>
      </c>
      <c r="AV6480" s="1" t="s">
        <v>3465</v>
      </c>
    </row>
    <row r="6481" spans="1:50" x14ac:dyDescent="0.35">
      <c r="A6481" s="1" t="s">
        <v>19701</v>
      </c>
      <c r="B6481" s="1" t="s">
        <v>18287</v>
      </c>
      <c r="C6481" s="1" t="s">
        <v>41</v>
      </c>
      <c r="D6481">
        <v>69</v>
      </c>
      <c r="E6481" s="1" t="s">
        <v>65</v>
      </c>
      <c r="F6481" s="1" t="s">
        <v>66</v>
      </c>
      <c r="G6481" s="1" t="s">
        <v>44</v>
      </c>
      <c r="H6481" s="1" t="s">
        <v>67</v>
      </c>
      <c r="I6481" s="1" t="s">
        <v>61</v>
      </c>
      <c r="J6481" s="1" t="s">
        <v>80</v>
      </c>
      <c r="K6481" s="1" t="s">
        <v>48</v>
      </c>
      <c r="L6481" s="1" t="s">
        <v>48</v>
      </c>
      <c r="M6481" s="1" t="s">
        <v>48</v>
      </c>
      <c r="N6481" s="1" t="s">
        <v>48</v>
      </c>
      <c r="O6481" s="1" t="s">
        <v>48</v>
      </c>
      <c r="P6481" s="1" t="s">
        <v>49</v>
      </c>
      <c r="Q6481" s="1" t="s">
        <v>48</v>
      </c>
      <c r="R6481" s="1" t="s">
        <v>48</v>
      </c>
      <c r="S6481" s="1" t="s">
        <v>48</v>
      </c>
      <c r="T6481" s="1" t="s">
        <v>48</v>
      </c>
      <c r="U6481" s="1" t="s">
        <v>48</v>
      </c>
      <c r="V6481" s="1" t="s">
        <v>48</v>
      </c>
      <c r="W6481" s="1" t="s">
        <v>48</v>
      </c>
      <c r="X6481" s="1" t="s">
        <v>62</v>
      </c>
      <c r="AC6481" s="1" t="s">
        <v>5712</v>
      </c>
      <c r="AD6481" s="1" t="s">
        <v>5712</v>
      </c>
      <c r="AK6481" s="1" t="s">
        <v>77</v>
      </c>
      <c r="AN6481" s="1" t="s">
        <v>5712</v>
      </c>
      <c r="AP6481" s="1" t="s">
        <v>5712</v>
      </c>
      <c r="AR6481" s="1" t="s">
        <v>5712</v>
      </c>
      <c r="AT6481" s="1" t="s">
        <v>5712</v>
      </c>
      <c r="AV6481" s="1" t="s">
        <v>3466</v>
      </c>
    </row>
    <row r="6482" spans="1:50" ht="145" x14ac:dyDescent="0.35">
      <c r="A6482" s="1" t="s">
        <v>19702</v>
      </c>
      <c r="B6482" s="1" t="s">
        <v>18287</v>
      </c>
      <c r="C6482" s="1" t="s">
        <v>41</v>
      </c>
      <c r="D6482">
        <v>35</v>
      </c>
      <c r="E6482" s="1" t="s">
        <v>42</v>
      </c>
      <c r="F6482" s="1" t="s">
        <v>43</v>
      </c>
      <c r="G6482" s="1" t="s">
        <v>85</v>
      </c>
      <c r="H6482" s="1" t="s">
        <v>45</v>
      </c>
      <c r="I6482" s="1" t="s">
        <v>99</v>
      </c>
      <c r="J6482" s="1" t="s">
        <v>47</v>
      </c>
      <c r="K6482" s="1" t="s">
        <v>48</v>
      </c>
      <c r="L6482" s="1" t="s">
        <v>48</v>
      </c>
      <c r="M6482" s="1" t="s">
        <v>48</v>
      </c>
      <c r="N6482" s="1" t="s">
        <v>48</v>
      </c>
      <c r="O6482" s="1" t="s">
        <v>49</v>
      </c>
      <c r="P6482" s="1" t="s">
        <v>48</v>
      </c>
      <c r="Q6482" s="1" t="s">
        <v>48</v>
      </c>
      <c r="R6482" s="1" t="s">
        <v>48</v>
      </c>
      <c r="S6482" s="1" t="s">
        <v>48</v>
      </c>
      <c r="T6482" s="1" t="s">
        <v>48</v>
      </c>
      <c r="U6482" s="1" t="s">
        <v>48</v>
      </c>
      <c r="V6482" s="1" t="s">
        <v>48</v>
      </c>
      <c r="W6482" s="1" t="s">
        <v>48</v>
      </c>
      <c r="X6482" s="1" t="s">
        <v>62</v>
      </c>
      <c r="AC6482" s="1" t="s">
        <v>5712</v>
      </c>
      <c r="AD6482" s="1" t="s">
        <v>5712</v>
      </c>
      <c r="AK6482" s="1" t="s">
        <v>55</v>
      </c>
      <c r="AN6482" s="1" t="s">
        <v>5712</v>
      </c>
      <c r="AP6482" s="1" t="s">
        <v>5712</v>
      </c>
      <c r="AR6482" s="1" t="s">
        <v>5712</v>
      </c>
      <c r="AT6482" s="1" t="s">
        <v>5712</v>
      </c>
      <c r="AV6482" s="2" t="s">
        <v>3467</v>
      </c>
      <c r="AX6482" s="1" t="s">
        <v>3468</v>
      </c>
    </row>
    <row r="6483" spans="1:50" x14ac:dyDescent="0.35">
      <c r="A6483" s="1" t="s">
        <v>19703</v>
      </c>
      <c r="B6483" s="1" t="s">
        <v>18287</v>
      </c>
      <c r="C6483" s="1" t="s">
        <v>41</v>
      </c>
      <c r="D6483">
        <v>38</v>
      </c>
      <c r="E6483" s="1" t="s">
        <v>42</v>
      </c>
      <c r="F6483" s="1" t="s">
        <v>72</v>
      </c>
      <c r="G6483" s="1" t="s">
        <v>44</v>
      </c>
      <c r="H6483" s="1" t="s">
        <v>45</v>
      </c>
      <c r="I6483" s="1" t="s">
        <v>68</v>
      </c>
      <c r="J6483" s="1" t="s">
        <v>47</v>
      </c>
      <c r="K6483" s="1" t="s">
        <v>48</v>
      </c>
      <c r="L6483" s="1" t="s">
        <v>48</v>
      </c>
      <c r="M6483" s="1" t="s">
        <v>48</v>
      </c>
      <c r="N6483" s="1" t="s">
        <v>48</v>
      </c>
      <c r="O6483" s="1" t="s">
        <v>49</v>
      </c>
      <c r="P6483" s="1" t="s">
        <v>48</v>
      </c>
      <c r="Q6483" s="1" t="s">
        <v>48</v>
      </c>
      <c r="R6483" s="1" t="s">
        <v>48</v>
      </c>
      <c r="S6483" s="1" t="s">
        <v>48</v>
      </c>
      <c r="T6483" s="1" t="s">
        <v>48</v>
      </c>
      <c r="U6483" s="1" t="s">
        <v>48</v>
      </c>
      <c r="V6483" s="1" t="s">
        <v>48</v>
      </c>
      <c r="W6483" s="1" t="s">
        <v>48</v>
      </c>
      <c r="X6483" s="1" t="s">
        <v>62</v>
      </c>
      <c r="AC6483" s="1" t="s">
        <v>5712</v>
      </c>
      <c r="AD6483" s="1" t="s">
        <v>5712</v>
      </c>
      <c r="AK6483" s="1" t="s">
        <v>63</v>
      </c>
      <c r="AN6483" s="1" t="s">
        <v>5712</v>
      </c>
      <c r="AP6483" s="1" t="s">
        <v>5712</v>
      </c>
      <c r="AR6483" s="1" t="s">
        <v>5712</v>
      </c>
      <c r="AT6483" s="1" t="s">
        <v>5712</v>
      </c>
      <c r="AV6483" s="1" t="s">
        <v>3469</v>
      </c>
    </row>
    <row r="6484" spans="1:50" x14ac:dyDescent="0.35">
      <c r="A6484" s="1" t="s">
        <v>19704</v>
      </c>
      <c r="B6484" s="1" t="s">
        <v>18287</v>
      </c>
      <c r="C6484" s="1" t="s">
        <v>41</v>
      </c>
      <c r="D6484">
        <v>40</v>
      </c>
      <c r="E6484" s="1" t="s">
        <v>42</v>
      </c>
      <c r="F6484" s="1" t="s">
        <v>107</v>
      </c>
      <c r="G6484" s="1" t="s">
        <v>59</v>
      </c>
      <c r="H6484" s="1" t="s">
        <v>79</v>
      </c>
      <c r="I6484" s="1" t="s">
        <v>99</v>
      </c>
      <c r="J6484" s="1" t="s">
        <v>47</v>
      </c>
      <c r="K6484" s="1" t="s">
        <v>48</v>
      </c>
      <c r="L6484" s="1" t="s">
        <v>48</v>
      </c>
      <c r="M6484" s="1" t="s">
        <v>48</v>
      </c>
      <c r="N6484" s="1" t="s">
        <v>48</v>
      </c>
      <c r="O6484" s="1" t="s">
        <v>48</v>
      </c>
      <c r="P6484" s="1" t="s">
        <v>49</v>
      </c>
      <c r="Q6484" s="1" t="s">
        <v>48</v>
      </c>
      <c r="R6484" s="1" t="s">
        <v>48</v>
      </c>
      <c r="S6484" s="1" t="s">
        <v>48</v>
      </c>
      <c r="T6484" s="1" t="s">
        <v>48</v>
      </c>
      <c r="U6484" s="1" t="s">
        <v>48</v>
      </c>
      <c r="V6484" s="1" t="s">
        <v>48</v>
      </c>
      <c r="W6484" s="1" t="s">
        <v>48</v>
      </c>
      <c r="X6484" s="1" t="s">
        <v>62</v>
      </c>
      <c r="AC6484" s="1" t="s">
        <v>5712</v>
      </c>
      <c r="AD6484" s="1" t="s">
        <v>5712</v>
      </c>
      <c r="AK6484" s="1" t="s">
        <v>63</v>
      </c>
      <c r="AN6484" s="1" t="s">
        <v>5712</v>
      </c>
      <c r="AP6484" s="1" t="s">
        <v>5712</v>
      </c>
      <c r="AR6484" s="1" t="s">
        <v>5712</v>
      </c>
      <c r="AT6484" s="1" t="s">
        <v>5712</v>
      </c>
      <c r="AV6484" s="1" t="s">
        <v>1342</v>
      </c>
    </row>
    <row r="6485" spans="1:50" x14ac:dyDescent="0.35">
      <c r="A6485" s="1" t="s">
        <v>19705</v>
      </c>
      <c r="B6485" s="1" t="s">
        <v>18287</v>
      </c>
      <c r="C6485" s="1" t="s">
        <v>41</v>
      </c>
      <c r="D6485">
        <v>47</v>
      </c>
      <c r="E6485" s="1" t="s">
        <v>42</v>
      </c>
      <c r="F6485" s="1" t="s">
        <v>43</v>
      </c>
      <c r="G6485" s="1" t="s">
        <v>44</v>
      </c>
      <c r="H6485" s="1" t="s">
        <v>92</v>
      </c>
      <c r="I6485" s="1" t="s">
        <v>110</v>
      </c>
      <c r="J6485" s="1" t="s">
        <v>47</v>
      </c>
      <c r="K6485" s="1" t="s">
        <v>48</v>
      </c>
      <c r="L6485" s="1" t="s">
        <v>48</v>
      </c>
      <c r="M6485" s="1" t="s">
        <v>49</v>
      </c>
      <c r="N6485" s="1" t="s">
        <v>48</v>
      </c>
      <c r="O6485" s="1" t="s">
        <v>48</v>
      </c>
      <c r="P6485" s="1" t="s">
        <v>48</v>
      </c>
      <c r="Q6485" s="1" t="s">
        <v>48</v>
      </c>
      <c r="R6485" s="1" t="s">
        <v>48</v>
      </c>
      <c r="S6485" s="1" t="s">
        <v>48</v>
      </c>
      <c r="T6485" s="1" t="s">
        <v>48</v>
      </c>
      <c r="U6485" s="1" t="s">
        <v>48</v>
      </c>
      <c r="V6485" s="1" t="s">
        <v>48</v>
      </c>
      <c r="W6485" s="1" t="s">
        <v>48</v>
      </c>
      <c r="X6485" s="1" t="s">
        <v>62</v>
      </c>
      <c r="AC6485" s="1" t="s">
        <v>5712</v>
      </c>
      <c r="AD6485" s="1" t="s">
        <v>5712</v>
      </c>
      <c r="AK6485" s="1" t="s">
        <v>63</v>
      </c>
      <c r="AN6485" s="1" t="s">
        <v>5712</v>
      </c>
      <c r="AP6485" s="1" t="s">
        <v>5712</v>
      </c>
      <c r="AR6485" s="1" t="s">
        <v>5712</v>
      </c>
      <c r="AT6485" s="1" t="s">
        <v>5712</v>
      </c>
      <c r="AV6485" s="1" t="s">
        <v>3470</v>
      </c>
    </row>
    <row r="6486" spans="1:50" x14ac:dyDescent="0.35">
      <c r="A6486" s="1" t="s">
        <v>19706</v>
      </c>
      <c r="B6486" s="1" t="s">
        <v>18287</v>
      </c>
      <c r="C6486" s="1" t="s">
        <v>41</v>
      </c>
      <c r="D6486">
        <v>40</v>
      </c>
      <c r="E6486" s="1" t="s">
        <v>42</v>
      </c>
      <c r="F6486" s="1" t="s">
        <v>43</v>
      </c>
      <c r="G6486" s="1" t="s">
        <v>98</v>
      </c>
      <c r="H6486" s="1" t="s">
        <v>79</v>
      </c>
      <c r="I6486" s="1" t="s">
        <v>46</v>
      </c>
      <c r="J6486" s="1" t="s">
        <v>47</v>
      </c>
      <c r="K6486" s="1" t="s">
        <v>48</v>
      </c>
      <c r="L6486" s="1" t="s">
        <v>48</v>
      </c>
      <c r="M6486" s="1" t="s">
        <v>48</v>
      </c>
      <c r="N6486" s="1" t="s">
        <v>48</v>
      </c>
      <c r="O6486" s="1" t="s">
        <v>48</v>
      </c>
      <c r="P6486" s="1" t="s">
        <v>48</v>
      </c>
      <c r="Q6486" s="1" t="s">
        <v>48</v>
      </c>
      <c r="R6486" s="1" t="s">
        <v>49</v>
      </c>
      <c r="S6486" s="1" t="s">
        <v>48</v>
      </c>
      <c r="T6486" s="1" t="s">
        <v>48</v>
      </c>
      <c r="U6486" s="1" t="s">
        <v>48</v>
      </c>
      <c r="V6486" s="1" t="s">
        <v>48</v>
      </c>
      <c r="W6486" s="1" t="s">
        <v>48</v>
      </c>
      <c r="X6486" s="1" t="s">
        <v>62</v>
      </c>
      <c r="AC6486" s="1" t="s">
        <v>5712</v>
      </c>
      <c r="AD6486" s="1" t="s">
        <v>5712</v>
      </c>
      <c r="AK6486" s="1" t="s">
        <v>63</v>
      </c>
      <c r="AN6486" s="1" t="s">
        <v>5712</v>
      </c>
      <c r="AP6486" s="1" t="s">
        <v>5712</v>
      </c>
      <c r="AR6486" s="1" t="s">
        <v>5712</v>
      </c>
      <c r="AT6486" s="1" t="s">
        <v>5712</v>
      </c>
      <c r="AV6486" s="1" t="s">
        <v>3471</v>
      </c>
    </row>
    <row r="6487" spans="1:50" ht="145" x14ac:dyDescent="0.35">
      <c r="A6487" s="1" t="s">
        <v>19707</v>
      </c>
      <c r="B6487" s="1" t="s">
        <v>18287</v>
      </c>
      <c r="C6487" s="1" t="s">
        <v>41</v>
      </c>
      <c r="D6487">
        <v>56</v>
      </c>
      <c r="E6487" s="1" t="s">
        <v>65</v>
      </c>
      <c r="F6487" s="1" t="s">
        <v>66</v>
      </c>
      <c r="G6487" s="1" t="s">
        <v>73</v>
      </c>
      <c r="H6487" s="1" t="s">
        <v>79</v>
      </c>
      <c r="I6487" s="1" t="s">
        <v>113</v>
      </c>
      <c r="J6487" s="1" t="s">
        <v>47</v>
      </c>
      <c r="K6487" s="1" t="s">
        <v>48</v>
      </c>
      <c r="L6487" s="1" t="s">
        <v>48</v>
      </c>
      <c r="M6487" s="1" t="s">
        <v>48</v>
      </c>
      <c r="N6487" s="1" t="s">
        <v>48</v>
      </c>
      <c r="O6487" s="1" t="s">
        <v>49</v>
      </c>
      <c r="P6487" s="1" t="s">
        <v>48</v>
      </c>
      <c r="Q6487" s="1" t="s">
        <v>48</v>
      </c>
      <c r="R6487" s="1" t="s">
        <v>48</v>
      </c>
      <c r="S6487" s="1" t="s">
        <v>48</v>
      </c>
      <c r="T6487" s="1" t="s">
        <v>48</v>
      </c>
      <c r="U6487" s="1" t="s">
        <v>48</v>
      </c>
      <c r="V6487" s="1" t="s">
        <v>48</v>
      </c>
      <c r="W6487" s="1" t="s">
        <v>48</v>
      </c>
      <c r="X6487" s="1" t="s">
        <v>116</v>
      </c>
      <c r="Y6487" s="2" t="s">
        <v>3472</v>
      </c>
      <c r="AC6487" s="1" t="s">
        <v>5712</v>
      </c>
      <c r="AD6487" s="1" t="s">
        <v>5712</v>
      </c>
      <c r="AK6487" s="1" t="s">
        <v>77</v>
      </c>
      <c r="AN6487" s="1" t="s">
        <v>5712</v>
      </c>
      <c r="AP6487" s="1" t="s">
        <v>131</v>
      </c>
      <c r="AQ6487" s="1" t="s">
        <v>3473</v>
      </c>
      <c r="AR6487" s="1" t="s">
        <v>87</v>
      </c>
      <c r="AS6487" s="1" t="s">
        <v>3474</v>
      </c>
      <c r="AT6487" s="1" t="s">
        <v>5712</v>
      </c>
      <c r="AV6487" s="2" t="s">
        <v>3475</v>
      </c>
    </row>
    <row r="6488" spans="1:50" x14ac:dyDescent="0.35">
      <c r="A6488" s="1" t="s">
        <v>19708</v>
      </c>
      <c r="B6488" s="1" t="s">
        <v>18287</v>
      </c>
      <c r="C6488" s="1" t="s">
        <v>41</v>
      </c>
      <c r="D6488">
        <v>56</v>
      </c>
      <c r="E6488" s="1" t="s">
        <v>65</v>
      </c>
      <c r="F6488" s="1" t="s">
        <v>72</v>
      </c>
      <c r="G6488" s="1" t="s">
        <v>44</v>
      </c>
      <c r="H6488" s="1" t="s">
        <v>109</v>
      </c>
      <c r="I6488" s="1" t="s">
        <v>61</v>
      </c>
      <c r="J6488" s="1" t="s">
        <v>47</v>
      </c>
      <c r="K6488" s="1" t="s">
        <v>48</v>
      </c>
      <c r="L6488" s="1" t="s">
        <v>48</v>
      </c>
      <c r="M6488" s="1" t="s">
        <v>48</v>
      </c>
      <c r="N6488" s="1" t="s">
        <v>48</v>
      </c>
      <c r="O6488" s="1" t="s">
        <v>48</v>
      </c>
      <c r="P6488" s="1" t="s">
        <v>48</v>
      </c>
      <c r="Q6488" s="1" t="s">
        <v>48</v>
      </c>
      <c r="R6488" s="1" t="s">
        <v>49</v>
      </c>
      <c r="S6488" s="1" t="s">
        <v>48</v>
      </c>
      <c r="T6488" s="1" t="s">
        <v>48</v>
      </c>
      <c r="U6488" s="1" t="s">
        <v>48</v>
      </c>
      <c r="V6488" s="1" t="s">
        <v>48</v>
      </c>
      <c r="W6488" s="1" t="s">
        <v>48</v>
      </c>
      <c r="X6488" s="1" t="s">
        <v>62</v>
      </c>
      <c r="AC6488" s="1" t="s">
        <v>5712</v>
      </c>
      <c r="AD6488" s="1" t="s">
        <v>5712</v>
      </c>
      <c r="AK6488" s="1" t="s">
        <v>77</v>
      </c>
      <c r="AN6488" s="1" t="s">
        <v>81</v>
      </c>
      <c r="AP6488" s="1" t="s">
        <v>5712</v>
      </c>
      <c r="AR6488" s="1" t="s">
        <v>5712</v>
      </c>
      <c r="AT6488" s="1" t="s">
        <v>82</v>
      </c>
      <c r="AU6488" s="1" t="s">
        <v>3476</v>
      </c>
      <c r="AV6488" s="1" t="s">
        <v>3477</v>
      </c>
      <c r="AX6488" s="1" t="s">
        <v>105</v>
      </c>
    </row>
    <row r="6489" spans="1:50" x14ac:dyDescent="0.35">
      <c r="A6489" s="1" t="s">
        <v>19709</v>
      </c>
      <c r="B6489" s="1" t="s">
        <v>18287</v>
      </c>
      <c r="C6489" s="1" t="s">
        <v>41</v>
      </c>
      <c r="D6489">
        <v>51</v>
      </c>
      <c r="E6489" s="1" t="s">
        <v>42</v>
      </c>
      <c r="F6489" s="1" t="s">
        <v>72</v>
      </c>
      <c r="G6489" s="1" t="s">
        <v>59</v>
      </c>
      <c r="H6489" s="1" t="s">
        <v>79</v>
      </c>
      <c r="I6489" s="1" t="s">
        <v>99</v>
      </c>
      <c r="J6489" s="1" t="s">
        <v>47</v>
      </c>
      <c r="K6489" s="1" t="s">
        <v>49</v>
      </c>
      <c r="L6489" s="1" t="s">
        <v>48</v>
      </c>
      <c r="M6489" s="1" t="s">
        <v>48</v>
      </c>
      <c r="N6489" s="1" t="s">
        <v>48</v>
      </c>
      <c r="O6489" s="1" t="s">
        <v>48</v>
      </c>
      <c r="P6489" s="1" t="s">
        <v>48</v>
      </c>
      <c r="Q6489" s="1" t="s">
        <v>48</v>
      </c>
      <c r="R6489" s="1" t="s">
        <v>48</v>
      </c>
      <c r="S6489" s="1" t="s">
        <v>48</v>
      </c>
      <c r="T6489" s="1" t="s">
        <v>49</v>
      </c>
      <c r="U6489" s="1" t="s">
        <v>48</v>
      </c>
      <c r="V6489" s="1" t="s">
        <v>48</v>
      </c>
      <c r="W6489" s="1" t="s">
        <v>48</v>
      </c>
      <c r="X6489" s="1" t="s">
        <v>116</v>
      </c>
      <c r="Y6489" s="1" t="s">
        <v>3478</v>
      </c>
      <c r="Z6489" s="1" t="s">
        <v>3479</v>
      </c>
      <c r="AA6489" s="1" t="s">
        <v>3479</v>
      </c>
      <c r="AC6489" s="1" t="s">
        <v>94</v>
      </c>
      <c r="AD6489" s="1" t="s">
        <v>5712</v>
      </c>
      <c r="AK6489" s="1" t="s">
        <v>63</v>
      </c>
      <c r="AN6489" s="1" t="s">
        <v>5712</v>
      </c>
      <c r="AP6489" s="1" t="s">
        <v>5712</v>
      </c>
      <c r="AR6489" s="1" t="s">
        <v>5712</v>
      </c>
      <c r="AT6489" s="1" t="s">
        <v>5712</v>
      </c>
      <c r="AV6489" s="1" t="s">
        <v>3480</v>
      </c>
    </row>
    <row r="6490" spans="1:50" x14ac:dyDescent="0.35">
      <c r="A6490" s="1" t="s">
        <v>19710</v>
      </c>
      <c r="B6490" s="1" t="s">
        <v>18287</v>
      </c>
      <c r="C6490" s="1" t="s">
        <v>71</v>
      </c>
      <c r="D6490">
        <v>61</v>
      </c>
      <c r="E6490" s="1" t="s">
        <v>65</v>
      </c>
      <c r="F6490" s="1" t="s">
        <v>72</v>
      </c>
      <c r="G6490" s="1" t="s">
        <v>98</v>
      </c>
      <c r="H6490" s="1" t="s">
        <v>45</v>
      </c>
      <c r="I6490" s="1" t="s">
        <v>74</v>
      </c>
      <c r="J6490" s="1" t="s">
        <v>47</v>
      </c>
      <c r="K6490" s="1" t="s">
        <v>48</v>
      </c>
      <c r="L6490" s="1" t="s">
        <v>48</v>
      </c>
      <c r="M6490" s="1" t="s">
        <v>48</v>
      </c>
      <c r="N6490" s="1" t="s">
        <v>48</v>
      </c>
      <c r="O6490" s="1" t="s">
        <v>48</v>
      </c>
      <c r="P6490" s="1" t="s">
        <v>48</v>
      </c>
      <c r="Q6490" s="1" t="s">
        <v>49</v>
      </c>
      <c r="R6490" s="1" t="s">
        <v>48</v>
      </c>
      <c r="S6490" s="1" t="s">
        <v>48</v>
      </c>
      <c r="T6490" s="1" t="s">
        <v>48</v>
      </c>
      <c r="U6490" s="1" t="s">
        <v>48</v>
      </c>
      <c r="V6490" s="1" t="s">
        <v>48</v>
      </c>
      <c r="W6490" s="1" t="s">
        <v>48</v>
      </c>
      <c r="X6490" s="1" t="s">
        <v>62</v>
      </c>
      <c r="AC6490" s="1" t="s">
        <v>5712</v>
      </c>
      <c r="AD6490" s="1" t="s">
        <v>5712</v>
      </c>
      <c r="AK6490" s="1" t="s">
        <v>77</v>
      </c>
      <c r="AN6490" s="1" t="s">
        <v>5712</v>
      </c>
      <c r="AP6490" s="1" t="s">
        <v>5712</v>
      </c>
      <c r="AR6490" s="1" t="s">
        <v>5712</v>
      </c>
      <c r="AT6490" s="1" t="s">
        <v>5712</v>
      </c>
      <c r="AV6490" s="1" t="s">
        <v>3481</v>
      </c>
    </row>
    <row r="6491" spans="1:50" x14ac:dyDescent="0.35">
      <c r="A6491" s="1" t="s">
        <v>19711</v>
      </c>
      <c r="B6491" s="1" t="s">
        <v>18287</v>
      </c>
      <c r="C6491" s="1" t="s">
        <v>41</v>
      </c>
      <c r="D6491">
        <v>47</v>
      </c>
      <c r="E6491" s="1" t="s">
        <v>42</v>
      </c>
      <c r="F6491" s="1" t="s">
        <v>107</v>
      </c>
      <c r="G6491" s="1" t="s">
        <v>98</v>
      </c>
      <c r="H6491" s="1" t="s">
        <v>79</v>
      </c>
      <c r="I6491" s="1" t="s">
        <v>99</v>
      </c>
      <c r="J6491" s="1" t="s">
        <v>47</v>
      </c>
      <c r="K6491" s="1" t="s">
        <v>48</v>
      </c>
      <c r="L6491" s="1" t="s">
        <v>48</v>
      </c>
      <c r="M6491" s="1" t="s">
        <v>48</v>
      </c>
      <c r="N6491" s="1" t="s">
        <v>48</v>
      </c>
      <c r="O6491" s="1" t="s">
        <v>48</v>
      </c>
      <c r="P6491" s="1" t="s">
        <v>49</v>
      </c>
      <c r="Q6491" s="1" t="s">
        <v>48</v>
      </c>
      <c r="R6491" s="1" t="s">
        <v>48</v>
      </c>
      <c r="S6491" s="1" t="s">
        <v>48</v>
      </c>
      <c r="T6491" s="1" t="s">
        <v>48</v>
      </c>
      <c r="U6491" s="1" t="s">
        <v>48</v>
      </c>
      <c r="V6491" s="1" t="s">
        <v>48</v>
      </c>
      <c r="W6491" s="1" t="s">
        <v>48</v>
      </c>
      <c r="X6491" s="1" t="s">
        <v>75</v>
      </c>
      <c r="Y6491" s="1" t="s">
        <v>3482</v>
      </c>
      <c r="AC6491" s="1" t="s">
        <v>5712</v>
      </c>
      <c r="AD6491" s="1" t="s">
        <v>5712</v>
      </c>
      <c r="AK6491" s="1" t="s">
        <v>63</v>
      </c>
      <c r="AN6491" s="1" t="s">
        <v>5712</v>
      </c>
      <c r="AP6491" s="1" t="s">
        <v>5712</v>
      </c>
      <c r="AR6491" s="1" t="s">
        <v>5712</v>
      </c>
      <c r="AT6491" s="1" t="s">
        <v>5712</v>
      </c>
      <c r="AV6491" s="1" t="s">
        <v>3483</v>
      </c>
    </row>
    <row r="6492" spans="1:50" x14ac:dyDescent="0.35">
      <c r="A6492" s="1" t="s">
        <v>19712</v>
      </c>
      <c r="B6492" s="1" t="s">
        <v>18287</v>
      </c>
      <c r="C6492" s="1" t="s">
        <v>41</v>
      </c>
      <c r="D6492">
        <v>22</v>
      </c>
      <c r="E6492" s="1" t="s">
        <v>57</v>
      </c>
      <c r="F6492" s="1" t="s">
        <v>58</v>
      </c>
      <c r="G6492" s="1" t="s">
        <v>44</v>
      </c>
      <c r="H6492" s="1" t="s">
        <v>45</v>
      </c>
      <c r="I6492" s="1" t="s">
        <v>61</v>
      </c>
      <c r="J6492" s="1" t="s">
        <v>47</v>
      </c>
      <c r="K6492" s="1" t="s">
        <v>49</v>
      </c>
      <c r="L6492" s="1" t="s">
        <v>48</v>
      </c>
      <c r="M6492" s="1" t="s">
        <v>48</v>
      </c>
      <c r="N6492" s="1" t="s">
        <v>48</v>
      </c>
      <c r="O6492" s="1" t="s">
        <v>48</v>
      </c>
      <c r="P6492" s="1" t="s">
        <v>48</v>
      </c>
      <c r="Q6492" s="1" t="s">
        <v>48</v>
      </c>
      <c r="R6492" s="1" t="s">
        <v>48</v>
      </c>
      <c r="S6492" s="1" t="s">
        <v>48</v>
      </c>
      <c r="T6492" s="1" t="s">
        <v>49</v>
      </c>
      <c r="U6492" s="1" t="s">
        <v>48</v>
      </c>
      <c r="V6492" s="1" t="s">
        <v>48</v>
      </c>
      <c r="W6492" s="1" t="s">
        <v>48</v>
      </c>
      <c r="X6492" s="1" t="s">
        <v>116</v>
      </c>
      <c r="Y6492" s="1" t="s">
        <v>3484</v>
      </c>
      <c r="AC6492" s="1" t="s">
        <v>5712</v>
      </c>
      <c r="AD6492" s="1" t="s">
        <v>5712</v>
      </c>
      <c r="AK6492" s="1" t="s">
        <v>63</v>
      </c>
      <c r="AN6492" s="1" t="s">
        <v>5712</v>
      </c>
      <c r="AP6492" s="1" t="s">
        <v>5712</v>
      </c>
      <c r="AR6492" s="1" t="s">
        <v>5712</v>
      </c>
      <c r="AT6492" s="1" t="s">
        <v>5712</v>
      </c>
      <c r="AV6492" s="1" t="s">
        <v>3485</v>
      </c>
    </row>
    <row r="6493" spans="1:50" x14ac:dyDescent="0.35">
      <c r="A6493" s="1" t="s">
        <v>19713</v>
      </c>
      <c r="B6493" s="1" t="s">
        <v>18287</v>
      </c>
      <c r="C6493" s="1" t="s">
        <v>41</v>
      </c>
      <c r="D6493">
        <v>41</v>
      </c>
      <c r="E6493" s="1" t="s">
        <v>42</v>
      </c>
      <c r="F6493" s="1" t="s">
        <v>107</v>
      </c>
      <c r="G6493" s="1" t="s">
        <v>44</v>
      </c>
      <c r="H6493" s="1" t="s">
        <v>45</v>
      </c>
      <c r="I6493" s="1" t="s">
        <v>74</v>
      </c>
      <c r="J6493" s="1" t="s">
        <v>47</v>
      </c>
      <c r="K6493" s="1" t="s">
        <v>49</v>
      </c>
      <c r="L6493" s="1" t="s">
        <v>48</v>
      </c>
      <c r="M6493" s="1" t="s">
        <v>48</v>
      </c>
      <c r="N6493" s="1" t="s">
        <v>48</v>
      </c>
      <c r="O6493" s="1" t="s">
        <v>48</v>
      </c>
      <c r="P6493" s="1" t="s">
        <v>48</v>
      </c>
      <c r="Q6493" s="1" t="s">
        <v>48</v>
      </c>
      <c r="R6493" s="1" t="s">
        <v>48</v>
      </c>
      <c r="S6493" s="1" t="s">
        <v>48</v>
      </c>
      <c r="T6493" s="1" t="s">
        <v>49</v>
      </c>
      <c r="U6493" s="1" t="s">
        <v>48</v>
      </c>
      <c r="V6493" s="1" t="s">
        <v>48</v>
      </c>
      <c r="W6493" s="1" t="s">
        <v>48</v>
      </c>
      <c r="X6493" s="1" t="s">
        <v>75</v>
      </c>
      <c r="Y6493" s="1" t="s">
        <v>3486</v>
      </c>
      <c r="AC6493" s="1" t="s">
        <v>5712</v>
      </c>
      <c r="AD6493" s="1" t="s">
        <v>5712</v>
      </c>
      <c r="AK6493" s="1" t="s">
        <v>63</v>
      </c>
      <c r="AN6493" s="1" t="s">
        <v>5712</v>
      </c>
      <c r="AP6493" s="1" t="s">
        <v>81</v>
      </c>
      <c r="AR6493" s="1" t="s">
        <v>5712</v>
      </c>
      <c r="AT6493" s="1" t="s">
        <v>87</v>
      </c>
      <c r="AU6493" s="1" t="s">
        <v>3487</v>
      </c>
      <c r="AV6493" s="1" t="s">
        <v>3488</v>
      </c>
    </row>
    <row r="6494" spans="1:50" x14ac:dyDescent="0.35">
      <c r="A6494" s="1" t="s">
        <v>19714</v>
      </c>
      <c r="B6494" s="1" t="s">
        <v>18287</v>
      </c>
      <c r="C6494" s="1" t="s">
        <v>41</v>
      </c>
      <c r="D6494">
        <v>70</v>
      </c>
      <c r="E6494" s="1" t="s">
        <v>65</v>
      </c>
      <c r="F6494" s="1" t="s">
        <v>43</v>
      </c>
      <c r="G6494" s="1" t="s">
        <v>98</v>
      </c>
      <c r="H6494" s="1" t="s">
        <v>67</v>
      </c>
      <c r="I6494" s="1" t="s">
        <v>99</v>
      </c>
      <c r="J6494" s="1" t="s">
        <v>47</v>
      </c>
      <c r="K6494" s="1" t="s">
        <v>49</v>
      </c>
      <c r="L6494" s="1" t="s">
        <v>48</v>
      </c>
      <c r="M6494" s="1" t="s">
        <v>48</v>
      </c>
      <c r="N6494" s="1" t="s">
        <v>48</v>
      </c>
      <c r="O6494" s="1" t="s">
        <v>48</v>
      </c>
      <c r="P6494" s="1" t="s">
        <v>48</v>
      </c>
      <c r="Q6494" s="1" t="s">
        <v>48</v>
      </c>
      <c r="R6494" s="1" t="s">
        <v>48</v>
      </c>
      <c r="S6494" s="1" t="s">
        <v>48</v>
      </c>
      <c r="T6494" s="1" t="s">
        <v>49</v>
      </c>
      <c r="U6494" s="1" t="s">
        <v>48</v>
      </c>
      <c r="V6494" s="1" t="s">
        <v>48</v>
      </c>
      <c r="W6494" s="1" t="s">
        <v>48</v>
      </c>
      <c r="X6494" s="1" t="s">
        <v>62</v>
      </c>
      <c r="AC6494" s="1" t="s">
        <v>5712</v>
      </c>
      <c r="AD6494" s="1" t="s">
        <v>5712</v>
      </c>
      <c r="AK6494" s="1" t="s">
        <v>55</v>
      </c>
      <c r="AN6494" s="1" t="s">
        <v>5712</v>
      </c>
      <c r="AP6494" s="1" t="s">
        <v>5712</v>
      </c>
      <c r="AR6494" s="1" t="s">
        <v>5712</v>
      </c>
      <c r="AT6494" s="1" t="s">
        <v>5712</v>
      </c>
      <c r="AV6494" s="1" t="s">
        <v>3489</v>
      </c>
    </row>
    <row r="6495" spans="1:50" x14ac:dyDescent="0.35">
      <c r="A6495" s="1" t="s">
        <v>19715</v>
      </c>
      <c r="B6495" s="1" t="s">
        <v>18287</v>
      </c>
      <c r="C6495" s="1" t="s">
        <v>41</v>
      </c>
      <c r="D6495">
        <v>21</v>
      </c>
      <c r="E6495" s="1" t="s">
        <v>57</v>
      </c>
      <c r="F6495" s="1" t="s">
        <v>107</v>
      </c>
      <c r="G6495" s="1" t="s">
        <v>98</v>
      </c>
      <c r="H6495" s="1" t="s">
        <v>79</v>
      </c>
      <c r="I6495" s="1" t="s">
        <v>46</v>
      </c>
      <c r="J6495" s="1" t="s">
        <v>47</v>
      </c>
      <c r="K6495" s="1" t="s">
        <v>48</v>
      </c>
      <c r="L6495" s="1" t="s">
        <v>48</v>
      </c>
      <c r="M6495" s="1" t="s">
        <v>48</v>
      </c>
      <c r="N6495" s="1" t="s">
        <v>48</v>
      </c>
      <c r="O6495" s="1" t="s">
        <v>48</v>
      </c>
      <c r="P6495" s="1" t="s">
        <v>49</v>
      </c>
      <c r="Q6495" s="1" t="s">
        <v>48</v>
      </c>
      <c r="R6495" s="1" t="s">
        <v>48</v>
      </c>
      <c r="S6495" s="1" t="s">
        <v>48</v>
      </c>
      <c r="T6495" s="1" t="s">
        <v>48</v>
      </c>
      <c r="U6495" s="1" t="s">
        <v>48</v>
      </c>
      <c r="V6495" s="1" t="s">
        <v>48</v>
      </c>
      <c r="W6495" s="1" t="s">
        <v>48</v>
      </c>
      <c r="X6495" s="1" t="s">
        <v>62</v>
      </c>
      <c r="AC6495" s="1" t="s">
        <v>5712</v>
      </c>
      <c r="AD6495" s="1" t="s">
        <v>5712</v>
      </c>
      <c r="AK6495" s="1" t="s">
        <v>55</v>
      </c>
      <c r="AN6495" s="1" t="s">
        <v>5712</v>
      </c>
      <c r="AP6495" s="1" t="s">
        <v>5712</v>
      </c>
      <c r="AR6495" s="1" t="s">
        <v>5712</v>
      </c>
      <c r="AT6495" s="1" t="s">
        <v>5712</v>
      </c>
      <c r="AV6495" s="1" t="s">
        <v>3490</v>
      </c>
    </row>
    <row r="6496" spans="1:50" x14ac:dyDescent="0.35">
      <c r="A6496" s="1" t="s">
        <v>19716</v>
      </c>
      <c r="B6496" s="1" t="s">
        <v>18287</v>
      </c>
      <c r="C6496" s="1" t="s">
        <v>41</v>
      </c>
      <c r="D6496">
        <v>30</v>
      </c>
      <c r="E6496" s="1" t="s">
        <v>57</v>
      </c>
      <c r="F6496" s="1" t="s">
        <v>107</v>
      </c>
      <c r="G6496" s="1" t="s">
        <v>98</v>
      </c>
      <c r="H6496" s="1" t="s">
        <v>79</v>
      </c>
      <c r="I6496" s="1" t="s">
        <v>113</v>
      </c>
      <c r="J6496" s="1" t="s">
        <v>47</v>
      </c>
      <c r="K6496" s="1" t="s">
        <v>48</v>
      </c>
      <c r="L6496" s="1" t="s">
        <v>48</v>
      </c>
      <c r="M6496" s="1" t="s">
        <v>49</v>
      </c>
      <c r="N6496" s="1" t="s">
        <v>48</v>
      </c>
      <c r="O6496" s="1" t="s">
        <v>48</v>
      </c>
      <c r="P6496" s="1" t="s">
        <v>48</v>
      </c>
      <c r="Q6496" s="1" t="s">
        <v>48</v>
      </c>
      <c r="R6496" s="1" t="s">
        <v>48</v>
      </c>
      <c r="S6496" s="1" t="s">
        <v>48</v>
      </c>
      <c r="T6496" s="1" t="s">
        <v>48</v>
      </c>
      <c r="U6496" s="1" t="s">
        <v>48</v>
      </c>
      <c r="V6496" s="1" t="s">
        <v>48</v>
      </c>
      <c r="W6496" s="1" t="s">
        <v>48</v>
      </c>
      <c r="X6496" s="1" t="s">
        <v>62</v>
      </c>
      <c r="Z6496" s="1" t="s">
        <v>3491</v>
      </c>
      <c r="AA6496" s="1" t="s">
        <v>3491</v>
      </c>
      <c r="AC6496" s="1" t="s">
        <v>53</v>
      </c>
      <c r="AD6496" s="1" t="s">
        <v>5712</v>
      </c>
      <c r="AK6496" s="1" t="s">
        <v>77</v>
      </c>
      <c r="AN6496" s="1" t="s">
        <v>5712</v>
      </c>
      <c r="AP6496" s="1" t="s">
        <v>81</v>
      </c>
      <c r="AR6496" s="1" t="s">
        <v>5712</v>
      </c>
      <c r="AT6496" s="1" t="s">
        <v>87</v>
      </c>
      <c r="AU6496" s="1" t="s">
        <v>3492</v>
      </c>
      <c r="AV6496" s="1" t="s">
        <v>752</v>
      </c>
    </row>
    <row r="6497" spans="1:50" x14ac:dyDescent="0.35">
      <c r="A6497" s="1" t="s">
        <v>19717</v>
      </c>
      <c r="B6497" s="1" t="s">
        <v>18287</v>
      </c>
      <c r="C6497" s="1" t="s">
        <v>41</v>
      </c>
      <c r="D6497">
        <v>36</v>
      </c>
      <c r="E6497" s="1" t="s">
        <v>42</v>
      </c>
      <c r="F6497" s="1" t="s">
        <v>107</v>
      </c>
      <c r="G6497" s="1" t="s">
        <v>59</v>
      </c>
      <c r="H6497" s="1" t="s">
        <v>109</v>
      </c>
      <c r="I6497" s="1" t="s">
        <v>68</v>
      </c>
      <c r="J6497" s="1" t="s">
        <v>47</v>
      </c>
      <c r="K6497" s="1" t="s">
        <v>48</v>
      </c>
      <c r="L6497" s="1" t="s">
        <v>48</v>
      </c>
      <c r="M6497" s="1" t="s">
        <v>48</v>
      </c>
      <c r="N6497" s="1" t="s">
        <v>48</v>
      </c>
      <c r="O6497" s="1" t="s">
        <v>48</v>
      </c>
      <c r="P6497" s="1" t="s">
        <v>49</v>
      </c>
      <c r="Q6497" s="1" t="s">
        <v>48</v>
      </c>
      <c r="R6497" s="1" t="s">
        <v>48</v>
      </c>
      <c r="S6497" s="1" t="s">
        <v>48</v>
      </c>
      <c r="T6497" s="1" t="s">
        <v>48</v>
      </c>
      <c r="U6497" s="1" t="s">
        <v>48</v>
      </c>
      <c r="V6497" s="1" t="s">
        <v>48</v>
      </c>
      <c r="W6497" s="1" t="s">
        <v>48</v>
      </c>
      <c r="X6497" s="1" t="s">
        <v>62</v>
      </c>
      <c r="Z6497" s="1" t="s">
        <v>3493</v>
      </c>
      <c r="AA6497" s="1" t="s">
        <v>3493</v>
      </c>
      <c r="AC6497" s="1" t="s">
        <v>53</v>
      </c>
      <c r="AD6497" s="1" t="s">
        <v>5712</v>
      </c>
      <c r="AK6497" s="1" t="s">
        <v>77</v>
      </c>
      <c r="AN6497" s="1" t="s">
        <v>5712</v>
      </c>
      <c r="AP6497" s="1" t="s">
        <v>5712</v>
      </c>
      <c r="AR6497" s="1" t="s">
        <v>5712</v>
      </c>
      <c r="AT6497" s="1" t="s">
        <v>5712</v>
      </c>
      <c r="AV6497" s="1" t="s">
        <v>3494</v>
      </c>
    </row>
    <row r="6498" spans="1:50" x14ac:dyDescent="0.35">
      <c r="A6498" s="1" t="s">
        <v>19718</v>
      </c>
      <c r="B6498" s="1" t="s">
        <v>18287</v>
      </c>
      <c r="C6498" s="1" t="s">
        <v>41</v>
      </c>
      <c r="D6498">
        <v>53</v>
      </c>
      <c r="E6498" s="1" t="s">
        <v>42</v>
      </c>
      <c r="F6498" s="1" t="s">
        <v>72</v>
      </c>
      <c r="G6498" s="1" t="s">
        <v>98</v>
      </c>
      <c r="H6498" s="1" t="s">
        <v>79</v>
      </c>
      <c r="I6498" s="1" t="s">
        <v>99</v>
      </c>
      <c r="J6498" s="1" t="s">
        <v>47</v>
      </c>
      <c r="K6498" s="1" t="s">
        <v>48</v>
      </c>
      <c r="L6498" s="1" t="s">
        <v>48</v>
      </c>
      <c r="M6498" s="1" t="s">
        <v>48</v>
      </c>
      <c r="N6498" s="1" t="s">
        <v>48</v>
      </c>
      <c r="O6498" s="1" t="s">
        <v>49</v>
      </c>
      <c r="P6498" s="1" t="s">
        <v>48</v>
      </c>
      <c r="Q6498" s="1" t="s">
        <v>48</v>
      </c>
      <c r="R6498" s="1" t="s">
        <v>48</v>
      </c>
      <c r="S6498" s="1" t="s">
        <v>48</v>
      </c>
      <c r="T6498" s="1" t="s">
        <v>48</v>
      </c>
      <c r="U6498" s="1" t="s">
        <v>48</v>
      </c>
      <c r="V6498" s="1" t="s">
        <v>48</v>
      </c>
      <c r="W6498" s="1" t="s">
        <v>48</v>
      </c>
      <c r="X6498" s="1" t="s">
        <v>116</v>
      </c>
      <c r="Y6498" s="1" t="s">
        <v>3495</v>
      </c>
      <c r="AC6498" s="1" t="s">
        <v>5712</v>
      </c>
      <c r="AD6498" s="1" t="s">
        <v>5712</v>
      </c>
      <c r="AK6498" s="1" t="s">
        <v>77</v>
      </c>
      <c r="AN6498" s="1" t="s">
        <v>5712</v>
      </c>
      <c r="AP6498" s="1" t="s">
        <v>81</v>
      </c>
      <c r="AR6498" s="1" t="s">
        <v>5712</v>
      </c>
      <c r="AT6498" s="1" t="s">
        <v>87</v>
      </c>
      <c r="AU6498" s="1" t="s">
        <v>3496</v>
      </c>
      <c r="AV6498" s="1" t="s">
        <v>3497</v>
      </c>
    </row>
    <row r="6499" spans="1:50" x14ac:dyDescent="0.35">
      <c r="A6499" s="1" t="s">
        <v>19719</v>
      </c>
      <c r="B6499" s="1" t="s">
        <v>18287</v>
      </c>
      <c r="C6499" s="1" t="s">
        <v>71</v>
      </c>
      <c r="D6499">
        <v>47</v>
      </c>
      <c r="E6499" s="1" t="s">
        <v>42</v>
      </c>
      <c r="F6499" s="1" t="s">
        <v>72</v>
      </c>
      <c r="G6499" s="1" t="s">
        <v>73</v>
      </c>
      <c r="H6499" s="1" t="s">
        <v>45</v>
      </c>
      <c r="I6499" s="1" t="s">
        <v>74</v>
      </c>
      <c r="J6499" s="1" t="s">
        <v>47</v>
      </c>
      <c r="K6499" s="1" t="s">
        <v>48</v>
      </c>
      <c r="L6499" s="1" t="s">
        <v>48</v>
      </c>
      <c r="M6499" s="1" t="s">
        <v>48</v>
      </c>
      <c r="N6499" s="1" t="s">
        <v>48</v>
      </c>
      <c r="O6499" s="1" t="s">
        <v>49</v>
      </c>
      <c r="P6499" s="1" t="s">
        <v>48</v>
      </c>
      <c r="Q6499" s="1" t="s">
        <v>48</v>
      </c>
      <c r="R6499" s="1" t="s">
        <v>48</v>
      </c>
      <c r="S6499" s="1" t="s">
        <v>48</v>
      </c>
      <c r="T6499" s="1" t="s">
        <v>48</v>
      </c>
      <c r="U6499" s="1" t="s">
        <v>48</v>
      </c>
      <c r="V6499" s="1" t="s">
        <v>48</v>
      </c>
      <c r="W6499" s="1" t="s">
        <v>48</v>
      </c>
      <c r="X6499" s="1" t="s">
        <v>62</v>
      </c>
      <c r="AC6499" s="1" t="s">
        <v>5712</v>
      </c>
      <c r="AD6499" s="1" t="s">
        <v>5712</v>
      </c>
      <c r="AK6499" s="1" t="s">
        <v>55</v>
      </c>
      <c r="AN6499" s="1" t="s">
        <v>5712</v>
      </c>
      <c r="AP6499" s="1" t="s">
        <v>5712</v>
      </c>
      <c r="AR6499" s="1" t="s">
        <v>5712</v>
      </c>
      <c r="AT6499" s="1" t="s">
        <v>5712</v>
      </c>
      <c r="AV6499" s="1" t="s">
        <v>3498</v>
      </c>
      <c r="AX6499" s="1" t="s">
        <v>3499</v>
      </c>
    </row>
    <row r="6500" spans="1:50" x14ac:dyDescent="0.35">
      <c r="A6500" s="1" t="s">
        <v>19720</v>
      </c>
      <c r="B6500" s="1" t="s">
        <v>18287</v>
      </c>
      <c r="C6500" s="1" t="s">
        <v>41</v>
      </c>
      <c r="D6500">
        <v>67</v>
      </c>
      <c r="E6500" s="1" t="s">
        <v>65</v>
      </c>
      <c r="F6500" s="1" t="s">
        <v>66</v>
      </c>
      <c r="G6500" s="1" t="s">
        <v>44</v>
      </c>
      <c r="H6500" s="1" t="s">
        <v>67</v>
      </c>
      <c r="I6500" s="1" t="s">
        <v>110</v>
      </c>
      <c r="J6500" s="1" t="s">
        <v>47</v>
      </c>
      <c r="K6500" s="1" t="s">
        <v>48</v>
      </c>
      <c r="L6500" s="1" t="s">
        <v>48</v>
      </c>
      <c r="M6500" s="1" t="s">
        <v>48</v>
      </c>
      <c r="N6500" s="1" t="s">
        <v>48</v>
      </c>
      <c r="O6500" s="1" t="s">
        <v>48</v>
      </c>
      <c r="P6500" s="1" t="s">
        <v>49</v>
      </c>
      <c r="Q6500" s="1" t="s">
        <v>48</v>
      </c>
      <c r="R6500" s="1" t="s">
        <v>48</v>
      </c>
      <c r="S6500" s="1" t="s">
        <v>48</v>
      </c>
      <c r="T6500" s="1" t="s">
        <v>48</v>
      </c>
      <c r="U6500" s="1" t="s">
        <v>48</v>
      </c>
      <c r="V6500" s="1" t="s">
        <v>48</v>
      </c>
      <c r="W6500" s="1" t="s">
        <v>48</v>
      </c>
      <c r="X6500" s="1" t="s">
        <v>62</v>
      </c>
      <c r="AC6500" s="1" t="s">
        <v>5712</v>
      </c>
      <c r="AD6500" s="1" t="s">
        <v>5712</v>
      </c>
      <c r="AK6500" s="1" t="s">
        <v>77</v>
      </c>
      <c r="AN6500" s="1" t="s">
        <v>5712</v>
      </c>
      <c r="AP6500" s="1" t="s">
        <v>5712</v>
      </c>
      <c r="AR6500" s="1" t="s">
        <v>5712</v>
      </c>
      <c r="AT6500" s="1" t="s">
        <v>5712</v>
      </c>
      <c r="AV6500" s="1" t="s">
        <v>105</v>
      </c>
    </row>
    <row r="6501" spans="1:50" x14ac:dyDescent="0.35">
      <c r="A6501" s="1" t="s">
        <v>19721</v>
      </c>
      <c r="B6501" s="1" t="s">
        <v>18287</v>
      </c>
      <c r="C6501" s="1" t="s">
        <v>41</v>
      </c>
      <c r="D6501">
        <v>66</v>
      </c>
      <c r="E6501" s="1" t="s">
        <v>65</v>
      </c>
      <c r="F6501" s="1" t="s">
        <v>66</v>
      </c>
      <c r="G6501" s="1" t="s">
        <v>44</v>
      </c>
      <c r="H6501" s="1" t="s">
        <v>67</v>
      </c>
      <c r="I6501" s="1" t="s">
        <v>61</v>
      </c>
      <c r="J6501" s="1" t="s">
        <v>47</v>
      </c>
      <c r="K6501" s="1" t="s">
        <v>49</v>
      </c>
      <c r="L6501" s="1" t="s">
        <v>48</v>
      </c>
      <c r="M6501" s="1" t="s">
        <v>48</v>
      </c>
      <c r="N6501" s="1" t="s">
        <v>48</v>
      </c>
      <c r="O6501" s="1" t="s">
        <v>48</v>
      </c>
      <c r="P6501" s="1" t="s">
        <v>48</v>
      </c>
      <c r="Q6501" s="1" t="s">
        <v>48</v>
      </c>
      <c r="R6501" s="1" t="s">
        <v>48</v>
      </c>
      <c r="S6501" s="1" t="s">
        <v>48</v>
      </c>
      <c r="T6501" s="1" t="s">
        <v>49</v>
      </c>
      <c r="U6501" s="1" t="s">
        <v>48</v>
      </c>
      <c r="V6501" s="1" t="s">
        <v>48</v>
      </c>
      <c r="W6501" s="1" t="s">
        <v>48</v>
      </c>
      <c r="X6501" s="1" t="s">
        <v>116</v>
      </c>
      <c r="Y6501" s="1" t="s">
        <v>589</v>
      </c>
      <c r="Z6501" s="1" t="s">
        <v>3500</v>
      </c>
      <c r="AA6501" s="1" t="s">
        <v>3500</v>
      </c>
      <c r="AC6501" s="1" t="s">
        <v>120</v>
      </c>
      <c r="AD6501" s="1" t="s">
        <v>5712</v>
      </c>
      <c r="AK6501" s="1" t="s">
        <v>63</v>
      </c>
      <c r="AN6501" s="1" t="s">
        <v>5712</v>
      </c>
      <c r="AP6501" s="1" t="s">
        <v>5712</v>
      </c>
      <c r="AR6501" s="1" t="s">
        <v>5712</v>
      </c>
      <c r="AT6501" s="1" t="s">
        <v>5712</v>
      </c>
      <c r="AV6501" s="1" t="s">
        <v>3501</v>
      </c>
    </row>
    <row r="6502" spans="1:50" x14ac:dyDescent="0.35">
      <c r="A6502" s="1" t="s">
        <v>19722</v>
      </c>
      <c r="B6502" s="1" t="s">
        <v>18287</v>
      </c>
      <c r="C6502" s="1" t="s">
        <v>41</v>
      </c>
      <c r="D6502">
        <v>29</v>
      </c>
      <c r="E6502" s="1" t="s">
        <v>57</v>
      </c>
      <c r="F6502" s="1" t="s">
        <v>107</v>
      </c>
      <c r="G6502" s="1" t="s">
        <v>59</v>
      </c>
      <c r="H6502" s="1" t="s">
        <v>79</v>
      </c>
      <c r="I6502" s="1" t="s">
        <v>46</v>
      </c>
      <c r="J6502" s="1" t="s">
        <v>47</v>
      </c>
      <c r="K6502" s="1" t="s">
        <v>48</v>
      </c>
      <c r="L6502" s="1" t="s">
        <v>48</v>
      </c>
      <c r="M6502" s="1" t="s">
        <v>48</v>
      </c>
      <c r="N6502" s="1" t="s">
        <v>48</v>
      </c>
      <c r="O6502" s="1" t="s">
        <v>48</v>
      </c>
      <c r="P6502" s="1" t="s">
        <v>49</v>
      </c>
      <c r="Q6502" s="1" t="s">
        <v>48</v>
      </c>
      <c r="R6502" s="1" t="s">
        <v>48</v>
      </c>
      <c r="S6502" s="1" t="s">
        <v>48</v>
      </c>
      <c r="T6502" s="1" t="s">
        <v>48</v>
      </c>
      <c r="U6502" s="1" t="s">
        <v>48</v>
      </c>
      <c r="V6502" s="1" t="s">
        <v>48</v>
      </c>
      <c r="W6502" s="1" t="s">
        <v>48</v>
      </c>
      <c r="X6502" s="1" t="s">
        <v>62</v>
      </c>
      <c r="AC6502" s="1" t="s">
        <v>5712</v>
      </c>
      <c r="AD6502" s="1" t="s">
        <v>5712</v>
      </c>
      <c r="AK6502" s="1" t="s">
        <v>63</v>
      </c>
      <c r="AN6502" s="1" t="s">
        <v>5712</v>
      </c>
      <c r="AP6502" s="1" t="s">
        <v>5712</v>
      </c>
      <c r="AR6502" s="1" t="s">
        <v>5712</v>
      </c>
      <c r="AT6502" s="1" t="s">
        <v>5712</v>
      </c>
      <c r="AV6502" s="1" t="s">
        <v>3502</v>
      </c>
    </row>
    <row r="6503" spans="1:50" x14ac:dyDescent="0.35">
      <c r="A6503" s="1" t="s">
        <v>19723</v>
      </c>
      <c r="B6503" s="1" t="s">
        <v>18287</v>
      </c>
      <c r="C6503" s="1" t="s">
        <v>41</v>
      </c>
      <c r="D6503">
        <v>30</v>
      </c>
      <c r="E6503" s="1" t="s">
        <v>57</v>
      </c>
      <c r="F6503" s="1" t="s">
        <v>58</v>
      </c>
      <c r="G6503" s="1" t="s">
        <v>2152</v>
      </c>
      <c r="H6503" s="1" t="s">
        <v>45</v>
      </c>
      <c r="I6503" s="1" t="s">
        <v>113</v>
      </c>
      <c r="J6503" s="1" t="s">
        <v>47</v>
      </c>
      <c r="K6503" s="1" t="s">
        <v>49</v>
      </c>
      <c r="L6503" s="1" t="s">
        <v>48</v>
      </c>
      <c r="M6503" s="1" t="s">
        <v>48</v>
      </c>
      <c r="N6503" s="1" t="s">
        <v>48</v>
      </c>
      <c r="O6503" s="1" t="s">
        <v>48</v>
      </c>
      <c r="P6503" s="1" t="s">
        <v>48</v>
      </c>
      <c r="Q6503" s="1" t="s">
        <v>48</v>
      </c>
      <c r="R6503" s="1" t="s">
        <v>48</v>
      </c>
      <c r="S6503" s="1" t="s">
        <v>48</v>
      </c>
      <c r="T6503" s="1" t="s">
        <v>49</v>
      </c>
      <c r="U6503" s="1" t="s">
        <v>48</v>
      </c>
      <c r="V6503" s="1" t="s">
        <v>48</v>
      </c>
      <c r="W6503" s="1" t="s">
        <v>48</v>
      </c>
      <c r="X6503" s="1" t="s">
        <v>51</v>
      </c>
      <c r="Y6503" s="1" t="s">
        <v>3503</v>
      </c>
      <c r="AC6503" s="1" t="s">
        <v>5712</v>
      </c>
      <c r="AD6503" s="1" t="s">
        <v>5712</v>
      </c>
      <c r="AK6503" s="1" t="s">
        <v>63</v>
      </c>
      <c r="AN6503" s="1" t="s">
        <v>5712</v>
      </c>
      <c r="AP6503" s="1" t="s">
        <v>5712</v>
      </c>
      <c r="AR6503" s="1" t="s">
        <v>5712</v>
      </c>
      <c r="AT6503" s="1" t="s">
        <v>5712</v>
      </c>
      <c r="AV6503" s="1" t="s">
        <v>3504</v>
      </c>
    </row>
    <row r="6504" spans="1:50" x14ac:dyDescent="0.35">
      <c r="A6504" s="1" t="s">
        <v>19724</v>
      </c>
      <c r="B6504" s="1" t="s">
        <v>18287</v>
      </c>
      <c r="C6504" s="1" t="s">
        <v>41</v>
      </c>
      <c r="D6504">
        <v>20</v>
      </c>
      <c r="E6504" s="1" t="s">
        <v>57</v>
      </c>
      <c r="F6504" s="1" t="s">
        <v>58</v>
      </c>
      <c r="G6504" s="1" t="s">
        <v>44</v>
      </c>
      <c r="H6504" s="1" t="s">
        <v>45</v>
      </c>
      <c r="I6504" s="1" t="s">
        <v>68</v>
      </c>
      <c r="J6504" s="1" t="s">
        <v>47</v>
      </c>
      <c r="K6504" s="1" t="s">
        <v>48</v>
      </c>
      <c r="L6504" s="1" t="s">
        <v>48</v>
      </c>
      <c r="M6504" s="1" t="s">
        <v>48</v>
      </c>
      <c r="N6504" s="1" t="s">
        <v>48</v>
      </c>
      <c r="O6504" s="1" t="s">
        <v>48</v>
      </c>
      <c r="P6504" s="1" t="s">
        <v>48</v>
      </c>
      <c r="Q6504" s="1" t="s">
        <v>48</v>
      </c>
      <c r="R6504" s="1" t="s">
        <v>49</v>
      </c>
      <c r="S6504" s="1" t="s">
        <v>48</v>
      </c>
      <c r="T6504" s="1" t="s">
        <v>48</v>
      </c>
      <c r="U6504" s="1" t="s">
        <v>48</v>
      </c>
      <c r="V6504" s="1" t="s">
        <v>48</v>
      </c>
      <c r="W6504" s="1" t="s">
        <v>48</v>
      </c>
      <c r="X6504" s="1" t="s">
        <v>62</v>
      </c>
      <c r="AC6504" s="1" t="s">
        <v>5712</v>
      </c>
      <c r="AD6504" s="1" t="s">
        <v>5712</v>
      </c>
      <c r="AK6504" s="1" t="s">
        <v>55</v>
      </c>
      <c r="AN6504" s="1" t="s">
        <v>5712</v>
      </c>
      <c r="AP6504" s="1" t="s">
        <v>5712</v>
      </c>
      <c r="AR6504" s="1" t="s">
        <v>5712</v>
      </c>
      <c r="AT6504" s="1" t="s">
        <v>5712</v>
      </c>
      <c r="AV6504" s="1" t="s">
        <v>3505</v>
      </c>
    </row>
    <row r="6505" spans="1:50" x14ac:dyDescent="0.35">
      <c r="A6505" s="1" t="s">
        <v>19725</v>
      </c>
      <c r="B6505" s="1" t="s">
        <v>18287</v>
      </c>
      <c r="C6505" s="1" t="s">
        <v>71</v>
      </c>
      <c r="D6505">
        <v>51</v>
      </c>
      <c r="E6505" s="1" t="s">
        <v>42</v>
      </c>
      <c r="F6505" s="1" t="s">
        <v>43</v>
      </c>
      <c r="G6505" s="1" t="s">
        <v>73</v>
      </c>
      <c r="H6505" s="1" t="s">
        <v>79</v>
      </c>
      <c r="I6505" s="1" t="s">
        <v>90</v>
      </c>
      <c r="J6505" s="1" t="s">
        <v>47</v>
      </c>
      <c r="K6505" s="1" t="s">
        <v>48</v>
      </c>
      <c r="L6505" s="1" t="s">
        <v>48</v>
      </c>
      <c r="M6505" s="1" t="s">
        <v>48</v>
      </c>
      <c r="N6505" s="1" t="s">
        <v>48</v>
      </c>
      <c r="O6505" s="1" t="s">
        <v>48</v>
      </c>
      <c r="P6505" s="1" t="s">
        <v>48</v>
      </c>
      <c r="Q6505" s="1" t="s">
        <v>48</v>
      </c>
      <c r="R6505" s="1" t="s">
        <v>49</v>
      </c>
      <c r="S6505" s="1" t="s">
        <v>48</v>
      </c>
      <c r="T6505" s="1" t="s">
        <v>48</v>
      </c>
      <c r="U6505" s="1" t="s">
        <v>48</v>
      </c>
      <c r="V6505" s="1" t="s">
        <v>48</v>
      </c>
      <c r="W6505" s="1" t="s">
        <v>48</v>
      </c>
      <c r="X6505" s="1" t="s">
        <v>116</v>
      </c>
      <c r="Y6505" s="1" t="s">
        <v>3506</v>
      </c>
      <c r="AC6505" s="1" t="s">
        <v>5712</v>
      </c>
      <c r="AD6505" s="1" t="s">
        <v>5712</v>
      </c>
      <c r="AK6505" s="1" t="s">
        <v>55</v>
      </c>
      <c r="AN6505" s="1" t="s">
        <v>5712</v>
      </c>
      <c r="AP6505" s="1" t="s">
        <v>5712</v>
      </c>
      <c r="AR6505" s="1" t="s">
        <v>5712</v>
      </c>
      <c r="AT6505" s="1" t="s">
        <v>5712</v>
      </c>
      <c r="AV6505" s="1" t="s">
        <v>3507</v>
      </c>
      <c r="AW6505" s="1" t="s">
        <v>3508</v>
      </c>
    </row>
    <row r="6506" spans="1:50" x14ac:dyDescent="0.35">
      <c r="A6506" s="1" t="s">
        <v>19726</v>
      </c>
      <c r="B6506" s="1" t="s">
        <v>18287</v>
      </c>
      <c r="C6506" s="1" t="s">
        <v>71</v>
      </c>
      <c r="D6506">
        <v>63</v>
      </c>
      <c r="E6506" s="1" t="s">
        <v>65</v>
      </c>
      <c r="F6506" s="1" t="s">
        <v>66</v>
      </c>
      <c r="G6506" s="1" t="s">
        <v>44</v>
      </c>
      <c r="H6506" s="1" t="s">
        <v>45</v>
      </c>
      <c r="I6506" s="1" t="s">
        <v>99</v>
      </c>
      <c r="J6506" s="1" t="s">
        <v>47</v>
      </c>
      <c r="K6506" s="1" t="s">
        <v>48</v>
      </c>
      <c r="L6506" s="1" t="s">
        <v>48</v>
      </c>
      <c r="M6506" s="1" t="s">
        <v>48</v>
      </c>
      <c r="N6506" s="1" t="s">
        <v>48</v>
      </c>
      <c r="O6506" s="1" t="s">
        <v>49</v>
      </c>
      <c r="P6506" s="1" t="s">
        <v>48</v>
      </c>
      <c r="Q6506" s="1" t="s">
        <v>48</v>
      </c>
      <c r="R6506" s="1" t="s">
        <v>48</v>
      </c>
      <c r="S6506" s="1" t="s">
        <v>48</v>
      </c>
      <c r="T6506" s="1" t="s">
        <v>48</v>
      </c>
      <c r="U6506" s="1" t="s">
        <v>48</v>
      </c>
      <c r="V6506" s="1" t="s">
        <v>48</v>
      </c>
      <c r="W6506" s="1" t="s">
        <v>48</v>
      </c>
      <c r="X6506" s="1" t="s">
        <v>62</v>
      </c>
      <c r="AC6506" s="1" t="s">
        <v>5712</v>
      </c>
      <c r="AD6506" s="1" t="s">
        <v>5712</v>
      </c>
      <c r="AK6506" s="1" t="s">
        <v>77</v>
      </c>
      <c r="AN6506" s="1" t="s">
        <v>5712</v>
      </c>
      <c r="AP6506" s="1" t="s">
        <v>5712</v>
      </c>
      <c r="AR6506" s="1" t="s">
        <v>5712</v>
      </c>
      <c r="AT6506" s="1" t="s">
        <v>5712</v>
      </c>
      <c r="AV6506" s="1" t="s">
        <v>3509</v>
      </c>
    </row>
    <row r="6507" spans="1:50" x14ac:dyDescent="0.35">
      <c r="A6507" s="1" t="s">
        <v>19727</v>
      </c>
      <c r="B6507" s="1" t="s">
        <v>18287</v>
      </c>
      <c r="C6507" s="1" t="s">
        <v>41</v>
      </c>
      <c r="D6507">
        <v>67</v>
      </c>
      <c r="E6507" s="1" t="s">
        <v>65</v>
      </c>
      <c r="F6507" s="1" t="s">
        <v>66</v>
      </c>
      <c r="G6507" s="1" t="s">
        <v>73</v>
      </c>
      <c r="H6507" s="1" t="s">
        <v>79</v>
      </c>
      <c r="I6507" s="1" t="s">
        <v>90</v>
      </c>
      <c r="J6507" s="1" t="s">
        <v>47</v>
      </c>
      <c r="K6507" s="1" t="s">
        <v>48</v>
      </c>
      <c r="L6507" s="1" t="s">
        <v>48</v>
      </c>
      <c r="M6507" s="1" t="s">
        <v>49</v>
      </c>
      <c r="N6507" s="1" t="s">
        <v>48</v>
      </c>
      <c r="O6507" s="1" t="s">
        <v>48</v>
      </c>
      <c r="P6507" s="1" t="s">
        <v>48</v>
      </c>
      <c r="Q6507" s="1" t="s">
        <v>48</v>
      </c>
      <c r="R6507" s="1" t="s">
        <v>48</v>
      </c>
      <c r="S6507" s="1" t="s">
        <v>48</v>
      </c>
      <c r="T6507" s="1" t="s">
        <v>48</v>
      </c>
      <c r="U6507" s="1" t="s">
        <v>48</v>
      </c>
      <c r="V6507" s="1" t="s">
        <v>48</v>
      </c>
      <c r="W6507" s="1" t="s">
        <v>48</v>
      </c>
      <c r="X6507" s="1" t="s">
        <v>116</v>
      </c>
      <c r="Y6507" s="1" t="s">
        <v>3510</v>
      </c>
      <c r="AC6507" s="1" t="s">
        <v>5712</v>
      </c>
      <c r="AD6507" s="1" t="s">
        <v>5712</v>
      </c>
      <c r="AK6507" s="1" t="s">
        <v>101</v>
      </c>
      <c r="AN6507" s="1" t="s">
        <v>5712</v>
      </c>
      <c r="AP6507" s="1" t="s">
        <v>5712</v>
      </c>
      <c r="AR6507" s="1" t="s">
        <v>5712</v>
      </c>
      <c r="AT6507" s="1" t="s">
        <v>5712</v>
      </c>
      <c r="AV6507" s="1" t="s">
        <v>3511</v>
      </c>
    </row>
    <row r="6508" spans="1:50" x14ac:dyDescent="0.35">
      <c r="A6508" s="1" t="s">
        <v>19728</v>
      </c>
      <c r="B6508" s="1" t="s">
        <v>18287</v>
      </c>
      <c r="C6508" s="1" t="s">
        <v>41</v>
      </c>
      <c r="D6508">
        <v>31</v>
      </c>
      <c r="E6508" s="1" t="s">
        <v>57</v>
      </c>
      <c r="F6508" s="1" t="s">
        <v>58</v>
      </c>
      <c r="G6508" s="1" t="s">
        <v>59</v>
      </c>
      <c r="H6508" s="1" t="s">
        <v>45</v>
      </c>
      <c r="I6508" s="1" t="s">
        <v>113</v>
      </c>
      <c r="J6508" s="1" t="s">
        <v>47</v>
      </c>
      <c r="K6508" s="1" t="s">
        <v>49</v>
      </c>
      <c r="L6508" s="1" t="s">
        <v>48</v>
      </c>
      <c r="M6508" s="1" t="s">
        <v>48</v>
      </c>
      <c r="N6508" s="1" t="s">
        <v>48</v>
      </c>
      <c r="O6508" s="1" t="s">
        <v>48</v>
      </c>
      <c r="P6508" s="1" t="s">
        <v>48</v>
      </c>
      <c r="Q6508" s="1" t="s">
        <v>48</v>
      </c>
      <c r="R6508" s="1" t="s">
        <v>48</v>
      </c>
      <c r="S6508" s="1" t="s">
        <v>48</v>
      </c>
      <c r="T6508" s="1" t="s">
        <v>49</v>
      </c>
      <c r="U6508" s="1" t="s">
        <v>48</v>
      </c>
      <c r="V6508" s="1" t="s">
        <v>48</v>
      </c>
      <c r="W6508" s="1" t="s">
        <v>48</v>
      </c>
      <c r="X6508" s="1" t="s">
        <v>62</v>
      </c>
      <c r="AC6508" s="1" t="s">
        <v>5712</v>
      </c>
      <c r="AD6508" s="1" t="s">
        <v>5712</v>
      </c>
      <c r="AK6508" s="1" t="s">
        <v>63</v>
      </c>
      <c r="AN6508" s="1" t="s">
        <v>5712</v>
      </c>
      <c r="AP6508" s="1" t="s">
        <v>5712</v>
      </c>
      <c r="AR6508" s="1" t="s">
        <v>5712</v>
      </c>
      <c r="AT6508" s="1" t="s">
        <v>5712</v>
      </c>
      <c r="AV6508" s="1" t="s">
        <v>3512</v>
      </c>
    </row>
    <row r="6509" spans="1:50" x14ac:dyDescent="0.35">
      <c r="A6509" s="1" t="s">
        <v>19729</v>
      </c>
      <c r="B6509" s="1" t="s">
        <v>18287</v>
      </c>
      <c r="C6509" s="1" t="s">
        <v>41</v>
      </c>
      <c r="D6509">
        <v>29</v>
      </c>
      <c r="E6509" s="1" t="s">
        <v>57</v>
      </c>
      <c r="F6509" s="1" t="s">
        <v>58</v>
      </c>
      <c r="G6509" s="1" t="s">
        <v>59</v>
      </c>
      <c r="H6509" s="1" t="s">
        <v>79</v>
      </c>
      <c r="I6509" s="1" t="s">
        <v>46</v>
      </c>
      <c r="J6509" s="1" t="s">
        <v>80</v>
      </c>
      <c r="K6509" s="1" t="s">
        <v>48</v>
      </c>
      <c r="L6509" s="1" t="s">
        <v>48</v>
      </c>
      <c r="M6509" s="1" t="s">
        <v>48</v>
      </c>
      <c r="N6509" s="1" t="s">
        <v>48</v>
      </c>
      <c r="O6509" s="1" t="s">
        <v>48</v>
      </c>
      <c r="P6509" s="1" t="s">
        <v>48</v>
      </c>
      <c r="Q6509" s="1" t="s">
        <v>48</v>
      </c>
      <c r="R6509" s="1" t="s">
        <v>48</v>
      </c>
      <c r="S6509" s="1" t="s">
        <v>48</v>
      </c>
      <c r="T6509" s="1" t="s">
        <v>48</v>
      </c>
      <c r="U6509" s="1" t="s">
        <v>49</v>
      </c>
      <c r="V6509" s="1" t="s">
        <v>48</v>
      </c>
      <c r="W6509" s="1" t="s">
        <v>48</v>
      </c>
      <c r="X6509" s="1" t="s">
        <v>116</v>
      </c>
      <c r="Y6509" s="1" t="s">
        <v>3513</v>
      </c>
      <c r="AC6509" s="1" t="s">
        <v>5712</v>
      </c>
      <c r="AD6509" s="1" t="s">
        <v>5712</v>
      </c>
      <c r="AK6509" s="1" t="s">
        <v>77</v>
      </c>
      <c r="AN6509" s="1" t="s">
        <v>5712</v>
      </c>
      <c r="AP6509" s="1" t="s">
        <v>5712</v>
      </c>
      <c r="AR6509" s="1" t="s">
        <v>5712</v>
      </c>
      <c r="AT6509" s="1" t="s">
        <v>5712</v>
      </c>
      <c r="AV6509" s="1" t="s">
        <v>3514</v>
      </c>
    </row>
    <row r="6510" spans="1:50" x14ac:dyDescent="0.35">
      <c r="A6510" s="1" t="s">
        <v>19730</v>
      </c>
      <c r="B6510" s="1" t="s">
        <v>18287</v>
      </c>
      <c r="C6510" s="1" t="s">
        <v>71</v>
      </c>
      <c r="D6510">
        <v>48</v>
      </c>
      <c r="E6510" s="1" t="s">
        <v>42</v>
      </c>
      <c r="F6510" s="1" t="s">
        <v>43</v>
      </c>
      <c r="G6510" s="1" t="s">
        <v>59</v>
      </c>
      <c r="H6510" s="1" t="s">
        <v>60</v>
      </c>
      <c r="I6510" s="1" t="s">
        <v>125</v>
      </c>
      <c r="J6510" s="1" t="s">
        <v>47</v>
      </c>
      <c r="K6510" s="1" t="s">
        <v>48</v>
      </c>
      <c r="L6510" s="1" t="s">
        <v>49</v>
      </c>
      <c r="M6510" s="1" t="s">
        <v>48</v>
      </c>
      <c r="N6510" s="1" t="s">
        <v>48</v>
      </c>
      <c r="O6510" s="1" t="s">
        <v>48</v>
      </c>
      <c r="P6510" s="1" t="s">
        <v>48</v>
      </c>
      <c r="Q6510" s="1" t="s">
        <v>48</v>
      </c>
      <c r="R6510" s="1" t="s">
        <v>48</v>
      </c>
      <c r="S6510" s="1" t="s">
        <v>48</v>
      </c>
      <c r="T6510" s="1" t="s">
        <v>48</v>
      </c>
      <c r="U6510" s="1" t="s">
        <v>48</v>
      </c>
      <c r="V6510" s="1" t="s">
        <v>48</v>
      </c>
      <c r="W6510" s="1" t="s">
        <v>48</v>
      </c>
      <c r="X6510" s="1" t="s">
        <v>75</v>
      </c>
      <c r="Y6510" s="1" t="s">
        <v>3515</v>
      </c>
      <c r="AC6510" s="1" t="s">
        <v>5712</v>
      </c>
      <c r="AD6510" s="1" t="s">
        <v>5712</v>
      </c>
      <c r="AK6510" s="1" t="s">
        <v>55</v>
      </c>
      <c r="AN6510" s="1" t="s">
        <v>5712</v>
      </c>
      <c r="AP6510" s="1" t="s">
        <v>5712</v>
      </c>
      <c r="AR6510" s="1" t="s">
        <v>5712</v>
      </c>
      <c r="AT6510" s="1" t="s">
        <v>5712</v>
      </c>
      <c r="AV6510" s="1" t="s">
        <v>3516</v>
      </c>
    </row>
    <row r="6511" spans="1:50" x14ac:dyDescent="0.35">
      <c r="A6511" s="1" t="s">
        <v>19731</v>
      </c>
      <c r="B6511" s="1" t="s">
        <v>18287</v>
      </c>
      <c r="C6511" s="1" t="s">
        <v>41</v>
      </c>
      <c r="D6511">
        <v>50</v>
      </c>
      <c r="E6511" s="1" t="s">
        <v>42</v>
      </c>
      <c r="F6511" s="1" t="s">
        <v>72</v>
      </c>
      <c r="G6511" s="1" t="s">
        <v>44</v>
      </c>
      <c r="H6511" s="1" t="s">
        <v>109</v>
      </c>
      <c r="I6511" s="1" t="s">
        <v>61</v>
      </c>
      <c r="J6511" s="1" t="s">
        <v>47</v>
      </c>
      <c r="K6511" s="1" t="s">
        <v>48</v>
      </c>
      <c r="L6511" s="1" t="s">
        <v>48</v>
      </c>
      <c r="M6511" s="1" t="s">
        <v>48</v>
      </c>
      <c r="N6511" s="1" t="s">
        <v>48</v>
      </c>
      <c r="O6511" s="1" t="s">
        <v>48</v>
      </c>
      <c r="P6511" s="1" t="s">
        <v>49</v>
      </c>
      <c r="Q6511" s="1" t="s">
        <v>48</v>
      </c>
      <c r="R6511" s="1" t="s">
        <v>48</v>
      </c>
      <c r="S6511" s="1" t="s">
        <v>48</v>
      </c>
      <c r="T6511" s="1" t="s">
        <v>48</v>
      </c>
      <c r="U6511" s="1" t="s">
        <v>48</v>
      </c>
      <c r="V6511" s="1" t="s">
        <v>48</v>
      </c>
      <c r="W6511" s="1" t="s">
        <v>48</v>
      </c>
      <c r="X6511" s="1" t="s">
        <v>62</v>
      </c>
      <c r="Z6511" s="1" t="s">
        <v>3517</v>
      </c>
      <c r="AA6511" s="1" t="s">
        <v>3517</v>
      </c>
      <c r="AC6511" s="1" t="s">
        <v>120</v>
      </c>
      <c r="AD6511" s="1" t="s">
        <v>5712</v>
      </c>
      <c r="AK6511" s="1" t="s">
        <v>77</v>
      </c>
      <c r="AN6511" s="1" t="s">
        <v>5712</v>
      </c>
      <c r="AP6511" s="1" t="s">
        <v>5712</v>
      </c>
      <c r="AR6511" s="1" t="s">
        <v>5712</v>
      </c>
      <c r="AT6511" s="1" t="s">
        <v>5712</v>
      </c>
      <c r="AV6511" s="1" t="s">
        <v>105</v>
      </c>
    </row>
    <row r="6512" spans="1:50" x14ac:dyDescent="0.35">
      <c r="A6512" s="1" t="s">
        <v>19732</v>
      </c>
      <c r="B6512" s="1" t="s">
        <v>18287</v>
      </c>
      <c r="C6512" s="1" t="s">
        <v>41</v>
      </c>
      <c r="D6512">
        <v>66</v>
      </c>
      <c r="E6512" s="1" t="s">
        <v>65</v>
      </c>
      <c r="F6512" s="1" t="s">
        <v>66</v>
      </c>
      <c r="G6512" s="1" t="s">
        <v>98</v>
      </c>
      <c r="H6512" s="1" t="s">
        <v>79</v>
      </c>
      <c r="I6512" s="1" t="s">
        <v>61</v>
      </c>
      <c r="J6512" s="1" t="s">
        <v>47</v>
      </c>
      <c r="K6512" s="1" t="s">
        <v>49</v>
      </c>
      <c r="L6512" s="1" t="s">
        <v>48</v>
      </c>
      <c r="M6512" s="1" t="s">
        <v>48</v>
      </c>
      <c r="N6512" s="1" t="s">
        <v>48</v>
      </c>
      <c r="O6512" s="1" t="s">
        <v>48</v>
      </c>
      <c r="P6512" s="1" t="s">
        <v>48</v>
      </c>
      <c r="Q6512" s="1" t="s">
        <v>48</v>
      </c>
      <c r="R6512" s="1" t="s">
        <v>48</v>
      </c>
      <c r="S6512" s="1" t="s">
        <v>48</v>
      </c>
      <c r="T6512" s="1" t="s">
        <v>49</v>
      </c>
      <c r="U6512" s="1" t="s">
        <v>48</v>
      </c>
      <c r="V6512" s="1" t="s">
        <v>48</v>
      </c>
      <c r="W6512" s="1" t="s">
        <v>48</v>
      </c>
      <c r="X6512" s="1" t="s">
        <v>62</v>
      </c>
      <c r="AC6512" s="1" t="s">
        <v>5712</v>
      </c>
      <c r="AD6512" s="1" t="s">
        <v>5712</v>
      </c>
      <c r="AK6512" s="1" t="s">
        <v>55</v>
      </c>
      <c r="AN6512" s="1" t="s">
        <v>5712</v>
      </c>
      <c r="AP6512" s="1" t="s">
        <v>5712</v>
      </c>
      <c r="AR6512" s="1" t="s">
        <v>5712</v>
      </c>
      <c r="AT6512" s="1" t="s">
        <v>5712</v>
      </c>
      <c r="AV6512" s="1" t="s">
        <v>3518</v>
      </c>
    </row>
    <row r="6513" spans="1:49" ht="130.5" x14ac:dyDescent="0.35">
      <c r="A6513" s="1" t="s">
        <v>19733</v>
      </c>
      <c r="B6513" s="1" t="s">
        <v>18287</v>
      </c>
      <c r="C6513" s="1" t="s">
        <v>71</v>
      </c>
      <c r="D6513">
        <v>36</v>
      </c>
      <c r="E6513" s="1" t="s">
        <v>42</v>
      </c>
      <c r="F6513" s="1" t="s">
        <v>107</v>
      </c>
      <c r="G6513" s="1" t="s">
        <v>98</v>
      </c>
      <c r="H6513" s="1" t="s">
        <v>45</v>
      </c>
      <c r="I6513" s="1" t="s">
        <v>110</v>
      </c>
      <c r="J6513" s="1" t="s">
        <v>47</v>
      </c>
      <c r="K6513" s="1" t="s">
        <v>48</v>
      </c>
      <c r="L6513" s="1" t="s">
        <v>48</v>
      </c>
      <c r="M6513" s="1" t="s">
        <v>49</v>
      </c>
      <c r="N6513" s="1" t="s">
        <v>48</v>
      </c>
      <c r="O6513" s="1" t="s">
        <v>48</v>
      </c>
      <c r="P6513" s="1" t="s">
        <v>48</v>
      </c>
      <c r="Q6513" s="1" t="s">
        <v>48</v>
      </c>
      <c r="R6513" s="1" t="s">
        <v>48</v>
      </c>
      <c r="S6513" s="1" t="s">
        <v>48</v>
      </c>
      <c r="T6513" s="1" t="s">
        <v>48</v>
      </c>
      <c r="U6513" s="1" t="s">
        <v>48</v>
      </c>
      <c r="V6513" s="1" t="s">
        <v>48</v>
      </c>
      <c r="W6513" s="1" t="s">
        <v>48</v>
      </c>
      <c r="X6513" s="1" t="s">
        <v>62</v>
      </c>
      <c r="AC6513" s="1" t="s">
        <v>5712</v>
      </c>
      <c r="AD6513" s="1" t="s">
        <v>5712</v>
      </c>
      <c r="AK6513" s="1" t="s">
        <v>63</v>
      </c>
      <c r="AN6513" s="1" t="s">
        <v>5712</v>
      </c>
      <c r="AP6513" s="1" t="s">
        <v>5712</v>
      </c>
      <c r="AR6513" s="1" t="s">
        <v>5712</v>
      </c>
      <c r="AT6513" s="1" t="s">
        <v>5712</v>
      </c>
      <c r="AV6513" s="2" t="s">
        <v>3519</v>
      </c>
    </row>
    <row r="6514" spans="1:49" x14ac:dyDescent="0.35">
      <c r="A6514" s="1" t="s">
        <v>19734</v>
      </c>
      <c r="B6514" s="1" t="s">
        <v>18287</v>
      </c>
      <c r="C6514" s="1" t="s">
        <v>41</v>
      </c>
      <c r="D6514">
        <v>57</v>
      </c>
      <c r="E6514" s="1" t="s">
        <v>65</v>
      </c>
      <c r="F6514" s="1" t="s">
        <v>66</v>
      </c>
      <c r="G6514" s="1" t="s">
        <v>44</v>
      </c>
      <c r="H6514" s="1" t="s">
        <v>79</v>
      </c>
      <c r="I6514" s="1" t="s">
        <v>61</v>
      </c>
      <c r="J6514" s="1" t="s">
        <v>47</v>
      </c>
      <c r="K6514" s="1" t="s">
        <v>48</v>
      </c>
      <c r="L6514" s="1" t="s">
        <v>48</v>
      </c>
      <c r="M6514" s="1" t="s">
        <v>48</v>
      </c>
      <c r="N6514" s="1" t="s">
        <v>48</v>
      </c>
      <c r="O6514" s="1" t="s">
        <v>48</v>
      </c>
      <c r="P6514" s="1" t="s">
        <v>48</v>
      </c>
      <c r="Q6514" s="1" t="s">
        <v>48</v>
      </c>
      <c r="R6514" s="1" t="s">
        <v>48</v>
      </c>
      <c r="S6514" s="1" t="s">
        <v>49</v>
      </c>
      <c r="T6514" s="1" t="s">
        <v>48</v>
      </c>
      <c r="U6514" s="1" t="s">
        <v>48</v>
      </c>
      <c r="V6514" s="1" t="s">
        <v>48</v>
      </c>
      <c r="W6514" s="1" t="s">
        <v>48</v>
      </c>
      <c r="X6514" s="1" t="s">
        <v>62</v>
      </c>
      <c r="AC6514" s="1" t="s">
        <v>5712</v>
      </c>
      <c r="AD6514" s="1" t="s">
        <v>5712</v>
      </c>
      <c r="AK6514" s="1" t="s">
        <v>77</v>
      </c>
      <c r="AN6514" s="1" t="s">
        <v>5712</v>
      </c>
      <c r="AP6514" s="1" t="s">
        <v>5712</v>
      </c>
      <c r="AR6514" s="1" t="s">
        <v>5712</v>
      </c>
      <c r="AT6514" s="1" t="s">
        <v>5712</v>
      </c>
      <c r="AV6514" s="1" t="s">
        <v>3520</v>
      </c>
    </row>
    <row r="6515" spans="1:49" x14ac:dyDescent="0.35">
      <c r="A6515" s="1" t="s">
        <v>19735</v>
      </c>
      <c r="B6515" s="1" t="s">
        <v>18287</v>
      </c>
      <c r="C6515" s="1" t="s">
        <v>41</v>
      </c>
      <c r="D6515">
        <v>36</v>
      </c>
      <c r="E6515" s="1" t="s">
        <v>42</v>
      </c>
      <c r="F6515" s="1" t="s">
        <v>107</v>
      </c>
      <c r="G6515" s="1" t="s">
        <v>73</v>
      </c>
      <c r="H6515" s="1" t="s">
        <v>45</v>
      </c>
      <c r="I6515" s="1" t="s">
        <v>74</v>
      </c>
      <c r="J6515" s="1" t="s">
        <v>47</v>
      </c>
      <c r="K6515" s="1" t="s">
        <v>48</v>
      </c>
      <c r="L6515" s="1" t="s">
        <v>49</v>
      </c>
      <c r="M6515" s="1" t="s">
        <v>48</v>
      </c>
      <c r="N6515" s="1" t="s">
        <v>48</v>
      </c>
      <c r="O6515" s="1" t="s">
        <v>48</v>
      </c>
      <c r="P6515" s="1" t="s">
        <v>48</v>
      </c>
      <c r="Q6515" s="1" t="s">
        <v>48</v>
      </c>
      <c r="R6515" s="1" t="s">
        <v>48</v>
      </c>
      <c r="S6515" s="1" t="s">
        <v>48</v>
      </c>
      <c r="T6515" s="1" t="s">
        <v>48</v>
      </c>
      <c r="U6515" s="1" t="s">
        <v>48</v>
      </c>
      <c r="V6515" s="1" t="s">
        <v>48</v>
      </c>
      <c r="W6515" s="1" t="s">
        <v>48</v>
      </c>
      <c r="X6515" s="1" t="s">
        <v>62</v>
      </c>
      <c r="Z6515" s="1" t="s">
        <v>3521</v>
      </c>
      <c r="AA6515" s="1" t="s">
        <v>3521</v>
      </c>
      <c r="AC6515" s="1" t="s">
        <v>120</v>
      </c>
      <c r="AD6515" s="1" t="s">
        <v>5712</v>
      </c>
      <c r="AK6515" s="1" t="s">
        <v>77</v>
      </c>
      <c r="AN6515" s="1" t="s">
        <v>5712</v>
      </c>
      <c r="AP6515" s="1" t="s">
        <v>5712</v>
      </c>
      <c r="AR6515" s="1" t="s">
        <v>5712</v>
      </c>
      <c r="AT6515" s="1" t="s">
        <v>5712</v>
      </c>
      <c r="AV6515" s="1" t="s">
        <v>3522</v>
      </c>
    </row>
    <row r="6516" spans="1:49" x14ac:dyDescent="0.35">
      <c r="A6516" s="1" t="s">
        <v>19736</v>
      </c>
      <c r="B6516" s="1" t="s">
        <v>18287</v>
      </c>
      <c r="C6516" s="1" t="s">
        <v>41</v>
      </c>
      <c r="D6516">
        <v>57</v>
      </c>
      <c r="E6516" s="1" t="s">
        <v>65</v>
      </c>
      <c r="F6516" s="1" t="s">
        <v>72</v>
      </c>
      <c r="G6516" s="1" t="s">
        <v>44</v>
      </c>
      <c r="H6516" s="1" t="s">
        <v>109</v>
      </c>
      <c r="I6516" s="1" t="s">
        <v>68</v>
      </c>
      <c r="J6516" s="1" t="s">
        <v>47</v>
      </c>
      <c r="K6516" s="1" t="s">
        <v>48</v>
      </c>
      <c r="L6516" s="1" t="s">
        <v>48</v>
      </c>
      <c r="M6516" s="1" t="s">
        <v>49</v>
      </c>
      <c r="N6516" s="1" t="s">
        <v>48</v>
      </c>
      <c r="O6516" s="1" t="s">
        <v>48</v>
      </c>
      <c r="P6516" s="1" t="s">
        <v>48</v>
      </c>
      <c r="Q6516" s="1" t="s">
        <v>48</v>
      </c>
      <c r="R6516" s="1" t="s">
        <v>48</v>
      </c>
      <c r="S6516" s="1" t="s">
        <v>48</v>
      </c>
      <c r="T6516" s="1" t="s">
        <v>48</v>
      </c>
      <c r="U6516" s="1" t="s">
        <v>48</v>
      </c>
      <c r="V6516" s="1" t="s">
        <v>48</v>
      </c>
      <c r="W6516" s="1" t="s">
        <v>48</v>
      </c>
      <c r="X6516" s="1" t="s">
        <v>75</v>
      </c>
      <c r="Y6516" s="1" t="s">
        <v>3523</v>
      </c>
      <c r="AC6516" s="1" t="s">
        <v>5712</v>
      </c>
      <c r="AD6516" s="1" t="s">
        <v>5712</v>
      </c>
      <c r="AK6516" s="1" t="s">
        <v>101</v>
      </c>
      <c r="AN6516" s="1" t="s">
        <v>5712</v>
      </c>
      <c r="AP6516" s="1" t="s">
        <v>81</v>
      </c>
      <c r="AR6516" s="1" t="s">
        <v>5712</v>
      </c>
      <c r="AT6516" s="1" t="s">
        <v>87</v>
      </c>
      <c r="AU6516" s="1" t="s">
        <v>3524</v>
      </c>
      <c r="AV6516" s="1" t="s">
        <v>3525</v>
      </c>
    </row>
    <row r="6517" spans="1:49" x14ac:dyDescent="0.35">
      <c r="A6517" s="1" t="s">
        <v>19737</v>
      </c>
      <c r="B6517" s="1" t="s">
        <v>18287</v>
      </c>
      <c r="C6517" s="1" t="s">
        <v>41</v>
      </c>
      <c r="D6517">
        <v>33</v>
      </c>
      <c r="E6517" s="1" t="s">
        <v>57</v>
      </c>
      <c r="F6517" s="1" t="s">
        <v>58</v>
      </c>
      <c r="G6517" s="1" t="s">
        <v>98</v>
      </c>
      <c r="H6517" s="1" t="s">
        <v>45</v>
      </c>
      <c r="I6517" s="1" t="s">
        <v>113</v>
      </c>
      <c r="J6517" s="1" t="s">
        <v>47</v>
      </c>
      <c r="K6517" s="1" t="s">
        <v>48</v>
      </c>
      <c r="L6517" s="1" t="s">
        <v>48</v>
      </c>
      <c r="M6517" s="1" t="s">
        <v>48</v>
      </c>
      <c r="N6517" s="1" t="s">
        <v>48</v>
      </c>
      <c r="O6517" s="1" t="s">
        <v>49</v>
      </c>
      <c r="P6517" s="1" t="s">
        <v>48</v>
      </c>
      <c r="Q6517" s="1" t="s">
        <v>48</v>
      </c>
      <c r="R6517" s="1" t="s">
        <v>48</v>
      </c>
      <c r="S6517" s="1" t="s">
        <v>48</v>
      </c>
      <c r="T6517" s="1" t="s">
        <v>48</v>
      </c>
      <c r="U6517" s="1" t="s">
        <v>48</v>
      </c>
      <c r="V6517" s="1" t="s">
        <v>48</v>
      </c>
      <c r="W6517" s="1" t="s">
        <v>48</v>
      </c>
      <c r="X6517" s="1" t="s">
        <v>116</v>
      </c>
      <c r="Y6517" s="1" t="s">
        <v>2106</v>
      </c>
      <c r="Z6517" s="1" t="s">
        <v>3526</v>
      </c>
      <c r="AA6517" s="1" t="s">
        <v>3526</v>
      </c>
      <c r="AC6517" s="1" t="s">
        <v>103</v>
      </c>
      <c r="AD6517" s="1" t="s">
        <v>5712</v>
      </c>
      <c r="AK6517" s="1" t="s">
        <v>63</v>
      </c>
      <c r="AN6517" s="1" t="s">
        <v>5712</v>
      </c>
      <c r="AP6517" s="1" t="s">
        <v>5712</v>
      </c>
      <c r="AR6517" s="1" t="s">
        <v>5712</v>
      </c>
      <c r="AT6517" s="1" t="s">
        <v>5712</v>
      </c>
      <c r="AV6517" s="1" t="s">
        <v>3527</v>
      </c>
    </row>
    <row r="6518" spans="1:49" x14ac:dyDescent="0.35">
      <c r="A6518" s="1" t="s">
        <v>19738</v>
      </c>
      <c r="B6518" s="1" t="s">
        <v>18287</v>
      </c>
      <c r="C6518" s="1" t="s">
        <v>71</v>
      </c>
      <c r="D6518">
        <v>51</v>
      </c>
      <c r="E6518" s="1" t="s">
        <v>42</v>
      </c>
      <c r="F6518" s="1" t="s">
        <v>72</v>
      </c>
      <c r="G6518" s="1" t="s">
        <v>44</v>
      </c>
      <c r="H6518" s="1" t="s">
        <v>144</v>
      </c>
      <c r="I6518" s="1" t="s">
        <v>113</v>
      </c>
      <c r="J6518" s="1" t="s">
        <v>47</v>
      </c>
      <c r="K6518" s="1" t="s">
        <v>48</v>
      </c>
      <c r="L6518" s="1" t="s">
        <v>48</v>
      </c>
      <c r="M6518" s="1" t="s">
        <v>48</v>
      </c>
      <c r="N6518" s="1" t="s">
        <v>48</v>
      </c>
      <c r="O6518" s="1" t="s">
        <v>48</v>
      </c>
      <c r="P6518" s="1" t="s">
        <v>48</v>
      </c>
      <c r="Q6518" s="1" t="s">
        <v>48</v>
      </c>
      <c r="R6518" s="1" t="s">
        <v>48</v>
      </c>
      <c r="S6518" s="1" t="s">
        <v>49</v>
      </c>
      <c r="T6518" s="1" t="s">
        <v>48</v>
      </c>
      <c r="U6518" s="1" t="s">
        <v>48</v>
      </c>
      <c r="V6518" s="1" t="s">
        <v>48</v>
      </c>
      <c r="W6518" s="1" t="s">
        <v>48</v>
      </c>
      <c r="X6518" s="1" t="s">
        <v>62</v>
      </c>
      <c r="Z6518" s="1" t="s">
        <v>3528</v>
      </c>
      <c r="AA6518" s="1" t="s">
        <v>3528</v>
      </c>
      <c r="AC6518" s="1" t="s">
        <v>103</v>
      </c>
      <c r="AD6518" s="1" t="s">
        <v>5712</v>
      </c>
      <c r="AK6518" s="1" t="s">
        <v>63</v>
      </c>
      <c r="AN6518" s="1" t="s">
        <v>5712</v>
      </c>
      <c r="AP6518" s="1" t="s">
        <v>5712</v>
      </c>
      <c r="AR6518" s="1" t="s">
        <v>5712</v>
      </c>
      <c r="AT6518" s="1" t="s">
        <v>5712</v>
      </c>
      <c r="AV6518" s="1" t="s">
        <v>3529</v>
      </c>
    </row>
    <row r="6519" spans="1:49" x14ac:dyDescent="0.35">
      <c r="A6519" s="1" t="s">
        <v>19739</v>
      </c>
      <c r="B6519" s="1" t="s">
        <v>18287</v>
      </c>
      <c r="C6519" s="1" t="s">
        <v>41</v>
      </c>
      <c r="D6519">
        <v>49</v>
      </c>
      <c r="E6519" s="1" t="s">
        <v>42</v>
      </c>
      <c r="F6519" s="1" t="s">
        <v>72</v>
      </c>
      <c r="G6519" s="1" t="s">
        <v>59</v>
      </c>
      <c r="H6519" s="1" t="s">
        <v>109</v>
      </c>
      <c r="I6519" s="1" t="s">
        <v>113</v>
      </c>
      <c r="J6519" s="1" t="s">
        <v>47</v>
      </c>
      <c r="K6519" s="1" t="s">
        <v>48</v>
      </c>
      <c r="L6519" s="1" t="s">
        <v>48</v>
      </c>
      <c r="M6519" s="1" t="s">
        <v>49</v>
      </c>
      <c r="N6519" s="1" t="s">
        <v>48</v>
      </c>
      <c r="O6519" s="1" t="s">
        <v>48</v>
      </c>
      <c r="P6519" s="1" t="s">
        <v>48</v>
      </c>
      <c r="Q6519" s="1" t="s">
        <v>48</v>
      </c>
      <c r="R6519" s="1" t="s">
        <v>48</v>
      </c>
      <c r="S6519" s="1" t="s">
        <v>48</v>
      </c>
      <c r="T6519" s="1" t="s">
        <v>48</v>
      </c>
      <c r="U6519" s="1" t="s">
        <v>48</v>
      </c>
      <c r="V6519" s="1" t="s">
        <v>48</v>
      </c>
      <c r="W6519" s="1" t="s">
        <v>48</v>
      </c>
      <c r="X6519" s="1" t="s">
        <v>62</v>
      </c>
      <c r="Z6519" s="1" t="s">
        <v>3530</v>
      </c>
      <c r="AA6519" s="1" t="s">
        <v>3530</v>
      </c>
      <c r="AC6519" s="1" t="s">
        <v>129</v>
      </c>
      <c r="AD6519" s="1" t="s">
        <v>5712</v>
      </c>
      <c r="AK6519" s="1" t="s">
        <v>63</v>
      </c>
      <c r="AN6519" s="1" t="s">
        <v>131</v>
      </c>
      <c r="AO6519" s="1" t="s">
        <v>3531</v>
      </c>
      <c r="AP6519" s="1" t="s">
        <v>5712</v>
      </c>
      <c r="AR6519" s="1" t="s">
        <v>82</v>
      </c>
      <c r="AS6519" s="1" t="s">
        <v>3532</v>
      </c>
      <c r="AT6519" s="1" t="s">
        <v>5712</v>
      </c>
      <c r="AV6519" s="1" t="s">
        <v>3533</v>
      </c>
    </row>
    <row r="6520" spans="1:49" x14ac:dyDescent="0.35">
      <c r="A6520" s="1" t="s">
        <v>19740</v>
      </c>
      <c r="B6520" s="1" t="s">
        <v>18287</v>
      </c>
      <c r="C6520" s="1" t="s">
        <v>71</v>
      </c>
      <c r="D6520">
        <v>31</v>
      </c>
      <c r="E6520" s="1" t="s">
        <v>57</v>
      </c>
      <c r="F6520" s="1" t="s">
        <v>107</v>
      </c>
      <c r="G6520" s="1" t="s">
        <v>98</v>
      </c>
      <c r="H6520" s="1" t="s">
        <v>45</v>
      </c>
      <c r="I6520" s="1" t="s">
        <v>74</v>
      </c>
      <c r="J6520" s="1" t="s">
        <v>47</v>
      </c>
      <c r="K6520" s="1" t="s">
        <v>48</v>
      </c>
      <c r="L6520" s="1" t="s">
        <v>49</v>
      </c>
      <c r="M6520" s="1" t="s">
        <v>48</v>
      </c>
      <c r="N6520" s="1" t="s">
        <v>48</v>
      </c>
      <c r="O6520" s="1" t="s">
        <v>48</v>
      </c>
      <c r="P6520" s="1" t="s">
        <v>48</v>
      </c>
      <c r="Q6520" s="1" t="s">
        <v>48</v>
      </c>
      <c r="R6520" s="1" t="s">
        <v>48</v>
      </c>
      <c r="S6520" s="1" t="s">
        <v>48</v>
      </c>
      <c r="T6520" s="1" t="s">
        <v>48</v>
      </c>
      <c r="U6520" s="1" t="s">
        <v>48</v>
      </c>
      <c r="V6520" s="1" t="s">
        <v>48</v>
      </c>
      <c r="W6520" s="1" t="s">
        <v>48</v>
      </c>
      <c r="X6520" s="1" t="s">
        <v>62</v>
      </c>
      <c r="AC6520" s="1" t="s">
        <v>5712</v>
      </c>
      <c r="AD6520" s="1" t="s">
        <v>5712</v>
      </c>
      <c r="AK6520" s="1" t="s">
        <v>77</v>
      </c>
      <c r="AN6520" s="1" t="s">
        <v>5712</v>
      </c>
      <c r="AP6520" s="1" t="s">
        <v>5712</v>
      </c>
      <c r="AR6520" s="1" t="s">
        <v>5712</v>
      </c>
      <c r="AT6520" s="1" t="s">
        <v>5712</v>
      </c>
      <c r="AV6520" s="1" t="s">
        <v>3534</v>
      </c>
    </row>
    <row r="6521" spans="1:49" x14ac:dyDescent="0.35">
      <c r="A6521" s="1" t="s">
        <v>19741</v>
      </c>
      <c r="B6521" s="1" t="s">
        <v>18287</v>
      </c>
      <c r="C6521" s="1" t="s">
        <v>41</v>
      </c>
      <c r="D6521">
        <v>40</v>
      </c>
      <c r="E6521" s="1" t="s">
        <v>42</v>
      </c>
      <c r="F6521" s="1" t="s">
        <v>107</v>
      </c>
      <c r="G6521" s="1" t="s">
        <v>85</v>
      </c>
      <c r="H6521" s="1" t="s">
        <v>79</v>
      </c>
      <c r="I6521" s="1" t="s">
        <v>113</v>
      </c>
      <c r="J6521" s="1" t="s">
        <v>47</v>
      </c>
      <c r="K6521" s="1" t="s">
        <v>48</v>
      </c>
      <c r="L6521" s="1" t="s">
        <v>49</v>
      </c>
      <c r="M6521" s="1" t="s">
        <v>48</v>
      </c>
      <c r="N6521" s="1" t="s">
        <v>48</v>
      </c>
      <c r="O6521" s="1" t="s">
        <v>48</v>
      </c>
      <c r="P6521" s="1" t="s">
        <v>48</v>
      </c>
      <c r="Q6521" s="1" t="s">
        <v>48</v>
      </c>
      <c r="R6521" s="1" t="s">
        <v>48</v>
      </c>
      <c r="S6521" s="1" t="s">
        <v>48</v>
      </c>
      <c r="T6521" s="1" t="s">
        <v>49</v>
      </c>
      <c r="U6521" s="1" t="s">
        <v>48</v>
      </c>
      <c r="V6521" s="1" t="s">
        <v>48</v>
      </c>
      <c r="W6521" s="1" t="s">
        <v>48</v>
      </c>
      <c r="X6521" s="1" t="s">
        <v>62</v>
      </c>
      <c r="Z6521" s="1" t="s">
        <v>3535</v>
      </c>
      <c r="AA6521" s="1" t="s">
        <v>3535</v>
      </c>
      <c r="AC6521" s="1" t="s">
        <v>103</v>
      </c>
      <c r="AD6521" s="1" t="s">
        <v>5712</v>
      </c>
      <c r="AK6521" s="1" t="s">
        <v>77</v>
      </c>
      <c r="AN6521" s="1" t="s">
        <v>5712</v>
      </c>
      <c r="AP6521" s="1" t="s">
        <v>5712</v>
      </c>
      <c r="AR6521" s="1" t="s">
        <v>5712</v>
      </c>
      <c r="AT6521" s="1" t="s">
        <v>5712</v>
      </c>
      <c r="AV6521" s="1" t="s">
        <v>3536</v>
      </c>
    </row>
    <row r="6522" spans="1:49" x14ac:dyDescent="0.35">
      <c r="A6522" s="1" t="s">
        <v>19742</v>
      </c>
      <c r="B6522" s="1" t="s">
        <v>18287</v>
      </c>
      <c r="C6522" s="1" t="s">
        <v>41</v>
      </c>
      <c r="D6522">
        <v>50</v>
      </c>
      <c r="E6522" s="1" t="s">
        <v>42</v>
      </c>
      <c r="F6522" s="1" t="s">
        <v>66</v>
      </c>
      <c r="G6522" s="1" t="s">
        <v>73</v>
      </c>
      <c r="H6522" s="1" t="s">
        <v>45</v>
      </c>
      <c r="I6522" s="1" t="s">
        <v>46</v>
      </c>
      <c r="J6522" s="1" t="s">
        <v>47</v>
      </c>
      <c r="K6522" s="1" t="s">
        <v>48</v>
      </c>
      <c r="L6522" s="1" t="s">
        <v>48</v>
      </c>
      <c r="M6522" s="1" t="s">
        <v>48</v>
      </c>
      <c r="N6522" s="1" t="s">
        <v>48</v>
      </c>
      <c r="O6522" s="1" t="s">
        <v>48</v>
      </c>
      <c r="P6522" s="1" t="s">
        <v>48</v>
      </c>
      <c r="Q6522" s="1" t="s">
        <v>48</v>
      </c>
      <c r="R6522" s="1" t="s">
        <v>49</v>
      </c>
      <c r="S6522" s="1" t="s">
        <v>48</v>
      </c>
      <c r="T6522" s="1" t="s">
        <v>48</v>
      </c>
      <c r="U6522" s="1" t="s">
        <v>48</v>
      </c>
      <c r="V6522" s="1" t="s">
        <v>48</v>
      </c>
      <c r="W6522" s="1" t="s">
        <v>48</v>
      </c>
      <c r="X6522" s="1" t="s">
        <v>51</v>
      </c>
      <c r="Y6522" s="1" t="s">
        <v>3537</v>
      </c>
      <c r="Z6522" s="1" t="s">
        <v>3538</v>
      </c>
      <c r="AA6522" s="1" t="s">
        <v>3538</v>
      </c>
      <c r="AC6522" s="1" t="s">
        <v>120</v>
      </c>
      <c r="AD6522" s="1" t="s">
        <v>5712</v>
      </c>
      <c r="AK6522" s="1" t="s">
        <v>77</v>
      </c>
      <c r="AN6522" s="1" t="s">
        <v>5712</v>
      </c>
      <c r="AP6522" s="1" t="s">
        <v>81</v>
      </c>
      <c r="AR6522" s="1" t="s">
        <v>5712</v>
      </c>
      <c r="AT6522" s="1" t="s">
        <v>87</v>
      </c>
      <c r="AU6522" s="1" t="s">
        <v>3539</v>
      </c>
      <c r="AV6522" s="1" t="s">
        <v>3540</v>
      </c>
    </row>
    <row r="6523" spans="1:49" x14ac:dyDescent="0.35">
      <c r="A6523" s="1" t="s">
        <v>19743</v>
      </c>
      <c r="B6523" s="1" t="s">
        <v>18287</v>
      </c>
      <c r="C6523" s="1" t="s">
        <v>41</v>
      </c>
      <c r="D6523">
        <v>64</v>
      </c>
      <c r="E6523" s="1" t="s">
        <v>65</v>
      </c>
      <c r="F6523" s="1" t="s">
        <v>66</v>
      </c>
      <c r="G6523" s="1" t="s">
        <v>73</v>
      </c>
      <c r="H6523" s="1" t="s">
        <v>79</v>
      </c>
      <c r="I6523" s="1" t="s">
        <v>61</v>
      </c>
      <c r="J6523" s="1" t="s">
        <v>47</v>
      </c>
      <c r="K6523" s="1" t="s">
        <v>48</v>
      </c>
      <c r="L6523" s="1" t="s">
        <v>48</v>
      </c>
      <c r="M6523" s="1" t="s">
        <v>49</v>
      </c>
      <c r="N6523" s="1" t="s">
        <v>48</v>
      </c>
      <c r="O6523" s="1" t="s">
        <v>48</v>
      </c>
      <c r="P6523" s="1" t="s">
        <v>48</v>
      </c>
      <c r="Q6523" s="1" t="s">
        <v>48</v>
      </c>
      <c r="R6523" s="1" t="s">
        <v>48</v>
      </c>
      <c r="S6523" s="1" t="s">
        <v>48</v>
      </c>
      <c r="T6523" s="1" t="s">
        <v>48</v>
      </c>
      <c r="U6523" s="1" t="s">
        <v>48</v>
      </c>
      <c r="V6523" s="1" t="s">
        <v>48</v>
      </c>
      <c r="W6523" s="1" t="s">
        <v>48</v>
      </c>
      <c r="X6523" s="1" t="s">
        <v>62</v>
      </c>
      <c r="Z6523" s="1" t="s">
        <v>3541</v>
      </c>
      <c r="AA6523" s="1" t="s">
        <v>3541</v>
      </c>
      <c r="AC6523" s="1" t="s">
        <v>129</v>
      </c>
      <c r="AD6523" s="1" t="s">
        <v>5712</v>
      </c>
      <c r="AK6523" s="1" t="s">
        <v>77</v>
      </c>
      <c r="AN6523" s="1" t="s">
        <v>5712</v>
      </c>
      <c r="AP6523" s="1" t="s">
        <v>131</v>
      </c>
      <c r="AQ6523" s="1" t="s">
        <v>3542</v>
      </c>
      <c r="AR6523" s="1" t="s">
        <v>87</v>
      </c>
      <c r="AS6523" s="1" t="s">
        <v>3543</v>
      </c>
      <c r="AT6523" s="1" t="s">
        <v>5712</v>
      </c>
      <c r="AV6523" s="1" t="s">
        <v>3544</v>
      </c>
    </row>
    <row r="6524" spans="1:49" x14ac:dyDescent="0.35">
      <c r="A6524" s="1" t="s">
        <v>19744</v>
      </c>
      <c r="B6524" s="1" t="s">
        <v>18287</v>
      </c>
      <c r="C6524" s="1" t="s">
        <v>41</v>
      </c>
      <c r="D6524">
        <v>30</v>
      </c>
      <c r="E6524" s="1" t="s">
        <v>57</v>
      </c>
      <c r="F6524" s="1" t="s">
        <v>58</v>
      </c>
      <c r="G6524" s="1" t="s">
        <v>44</v>
      </c>
      <c r="H6524" s="1" t="s">
        <v>45</v>
      </c>
      <c r="I6524" s="1" t="s">
        <v>99</v>
      </c>
      <c r="J6524" s="1" t="s">
        <v>80</v>
      </c>
      <c r="K6524" s="1" t="s">
        <v>48</v>
      </c>
      <c r="L6524" s="1" t="s">
        <v>48</v>
      </c>
      <c r="M6524" s="1" t="s">
        <v>48</v>
      </c>
      <c r="N6524" s="1" t="s">
        <v>48</v>
      </c>
      <c r="O6524" s="1" t="s">
        <v>48</v>
      </c>
      <c r="P6524" s="1" t="s">
        <v>48</v>
      </c>
      <c r="Q6524" s="1" t="s">
        <v>48</v>
      </c>
      <c r="R6524" s="1" t="s">
        <v>48</v>
      </c>
      <c r="S6524" s="1" t="s">
        <v>48</v>
      </c>
      <c r="T6524" s="1" t="s">
        <v>48</v>
      </c>
      <c r="U6524" s="1" t="s">
        <v>49</v>
      </c>
      <c r="V6524" s="1" t="s">
        <v>48</v>
      </c>
      <c r="W6524" s="1" t="s">
        <v>48</v>
      </c>
      <c r="X6524" s="1" t="s">
        <v>116</v>
      </c>
      <c r="Y6524" s="1" t="s">
        <v>3545</v>
      </c>
      <c r="AC6524" s="1" t="s">
        <v>5712</v>
      </c>
      <c r="AD6524" s="1" t="s">
        <v>5712</v>
      </c>
      <c r="AK6524" s="1" t="s">
        <v>55</v>
      </c>
      <c r="AN6524" s="1" t="s">
        <v>5712</v>
      </c>
      <c r="AP6524" s="1" t="s">
        <v>5712</v>
      </c>
      <c r="AR6524" s="1" t="s">
        <v>5712</v>
      </c>
      <c r="AT6524" s="1" t="s">
        <v>5712</v>
      </c>
      <c r="AV6524" s="1" t="s">
        <v>224</v>
      </c>
    </row>
    <row r="6525" spans="1:49" x14ac:dyDescent="0.35">
      <c r="A6525" s="1" t="s">
        <v>19745</v>
      </c>
      <c r="B6525" s="1" t="s">
        <v>18287</v>
      </c>
      <c r="C6525" s="1" t="s">
        <v>41</v>
      </c>
      <c r="D6525">
        <v>30</v>
      </c>
      <c r="E6525" s="1" t="s">
        <v>57</v>
      </c>
      <c r="F6525" s="1" t="s">
        <v>107</v>
      </c>
      <c r="G6525" s="1" t="s">
        <v>98</v>
      </c>
      <c r="H6525" s="1" t="s">
        <v>79</v>
      </c>
      <c r="I6525" s="1" t="s">
        <v>99</v>
      </c>
      <c r="J6525" s="1" t="s">
        <v>47</v>
      </c>
      <c r="K6525" s="1" t="s">
        <v>48</v>
      </c>
      <c r="L6525" s="1" t="s">
        <v>48</v>
      </c>
      <c r="M6525" s="1" t="s">
        <v>48</v>
      </c>
      <c r="N6525" s="1" t="s">
        <v>48</v>
      </c>
      <c r="O6525" s="1" t="s">
        <v>48</v>
      </c>
      <c r="P6525" s="1" t="s">
        <v>48</v>
      </c>
      <c r="Q6525" s="1" t="s">
        <v>48</v>
      </c>
      <c r="R6525" s="1" t="s">
        <v>48</v>
      </c>
      <c r="S6525" s="1" t="s">
        <v>49</v>
      </c>
      <c r="T6525" s="1" t="s">
        <v>48</v>
      </c>
      <c r="U6525" s="1" t="s">
        <v>48</v>
      </c>
      <c r="V6525" s="1" t="s">
        <v>48</v>
      </c>
      <c r="W6525" s="1" t="s">
        <v>48</v>
      </c>
      <c r="X6525" s="1" t="s">
        <v>62</v>
      </c>
      <c r="Z6525" s="1" t="s">
        <v>3546</v>
      </c>
      <c r="AA6525" s="1" t="s">
        <v>3546</v>
      </c>
      <c r="AC6525" s="1" t="s">
        <v>53</v>
      </c>
      <c r="AD6525" s="1" t="s">
        <v>5712</v>
      </c>
      <c r="AK6525" s="1" t="s">
        <v>101</v>
      </c>
      <c r="AN6525" s="1" t="s">
        <v>242</v>
      </c>
      <c r="AP6525" s="1" t="s">
        <v>5712</v>
      </c>
      <c r="AR6525" s="1" t="s">
        <v>5712</v>
      </c>
      <c r="AT6525" s="1" t="s">
        <v>5712</v>
      </c>
      <c r="AV6525" s="1" t="s">
        <v>3547</v>
      </c>
      <c r="AW6525" s="1" t="s">
        <v>3548</v>
      </c>
    </row>
    <row r="6526" spans="1:49" x14ac:dyDescent="0.35">
      <c r="A6526" s="1" t="s">
        <v>19746</v>
      </c>
      <c r="B6526" s="1" t="s">
        <v>18287</v>
      </c>
      <c r="C6526" s="1" t="s">
        <v>41</v>
      </c>
      <c r="D6526">
        <v>24</v>
      </c>
      <c r="E6526" s="1" t="s">
        <v>57</v>
      </c>
      <c r="F6526" s="1" t="s">
        <v>107</v>
      </c>
      <c r="G6526" s="1" t="s">
        <v>59</v>
      </c>
      <c r="H6526" s="1" t="s">
        <v>45</v>
      </c>
      <c r="I6526" s="1" t="s">
        <v>99</v>
      </c>
      <c r="J6526" s="1" t="s">
        <v>47</v>
      </c>
      <c r="K6526" s="1" t="s">
        <v>49</v>
      </c>
      <c r="L6526" s="1" t="s">
        <v>48</v>
      </c>
      <c r="M6526" s="1" t="s">
        <v>48</v>
      </c>
      <c r="N6526" s="1" t="s">
        <v>48</v>
      </c>
      <c r="O6526" s="1" t="s">
        <v>48</v>
      </c>
      <c r="P6526" s="1" t="s">
        <v>48</v>
      </c>
      <c r="Q6526" s="1" t="s">
        <v>48</v>
      </c>
      <c r="R6526" s="1" t="s">
        <v>48</v>
      </c>
      <c r="S6526" s="1" t="s">
        <v>48</v>
      </c>
      <c r="T6526" s="1" t="s">
        <v>49</v>
      </c>
      <c r="U6526" s="1" t="s">
        <v>48</v>
      </c>
      <c r="V6526" s="1" t="s">
        <v>48</v>
      </c>
      <c r="W6526" s="1" t="s">
        <v>48</v>
      </c>
      <c r="X6526" s="1" t="s">
        <v>62</v>
      </c>
      <c r="AC6526" s="1" t="s">
        <v>5712</v>
      </c>
      <c r="AD6526" s="1" t="s">
        <v>5712</v>
      </c>
      <c r="AK6526" s="1" t="s">
        <v>63</v>
      </c>
      <c r="AN6526" s="1" t="s">
        <v>5712</v>
      </c>
      <c r="AP6526" s="1" t="s">
        <v>5712</v>
      </c>
      <c r="AR6526" s="1" t="s">
        <v>5712</v>
      </c>
      <c r="AT6526" s="1" t="s">
        <v>5712</v>
      </c>
      <c r="AV6526" s="1" t="s">
        <v>3549</v>
      </c>
    </row>
    <row r="6527" spans="1:49" x14ac:dyDescent="0.35">
      <c r="A6527" s="1" t="s">
        <v>19747</v>
      </c>
      <c r="B6527" s="1" t="s">
        <v>18287</v>
      </c>
      <c r="C6527" s="1" t="s">
        <v>41</v>
      </c>
      <c r="D6527">
        <v>75</v>
      </c>
      <c r="E6527" s="1" t="s">
        <v>65</v>
      </c>
      <c r="F6527" s="1" t="s">
        <v>43</v>
      </c>
      <c r="G6527" s="1" t="s">
        <v>85</v>
      </c>
      <c r="H6527" s="1" t="s">
        <v>67</v>
      </c>
      <c r="I6527" s="1" t="s">
        <v>46</v>
      </c>
      <c r="J6527" s="1" t="s">
        <v>80</v>
      </c>
      <c r="K6527" s="1" t="s">
        <v>48</v>
      </c>
      <c r="L6527" s="1" t="s">
        <v>48</v>
      </c>
      <c r="M6527" s="1" t="s">
        <v>48</v>
      </c>
      <c r="N6527" s="1" t="s">
        <v>48</v>
      </c>
      <c r="O6527" s="1" t="s">
        <v>48</v>
      </c>
      <c r="P6527" s="1" t="s">
        <v>48</v>
      </c>
      <c r="Q6527" s="1" t="s">
        <v>48</v>
      </c>
      <c r="R6527" s="1" t="s">
        <v>48</v>
      </c>
      <c r="S6527" s="1" t="s">
        <v>48</v>
      </c>
      <c r="T6527" s="1" t="s">
        <v>48</v>
      </c>
      <c r="U6527" s="1" t="s">
        <v>48</v>
      </c>
      <c r="V6527" s="1" t="s">
        <v>49</v>
      </c>
      <c r="W6527" s="1" t="s">
        <v>48</v>
      </c>
      <c r="X6527" s="1" t="s">
        <v>116</v>
      </c>
      <c r="Y6527" s="1" t="s">
        <v>3550</v>
      </c>
      <c r="AC6527" s="1" t="s">
        <v>5712</v>
      </c>
      <c r="AD6527" s="1" t="s">
        <v>5712</v>
      </c>
      <c r="AK6527" s="1" t="s">
        <v>77</v>
      </c>
      <c r="AN6527" s="1" t="s">
        <v>5712</v>
      </c>
      <c r="AP6527" s="1" t="s">
        <v>5712</v>
      </c>
      <c r="AR6527" s="1" t="s">
        <v>5712</v>
      </c>
      <c r="AT6527" s="1" t="s">
        <v>5712</v>
      </c>
      <c r="AV6527" s="1" t="s">
        <v>3551</v>
      </c>
    </row>
    <row r="6528" spans="1:49" x14ac:dyDescent="0.35">
      <c r="A6528" s="1" t="s">
        <v>19748</v>
      </c>
      <c r="B6528" s="1" t="s">
        <v>18287</v>
      </c>
      <c r="C6528" s="1" t="s">
        <v>41</v>
      </c>
      <c r="D6528">
        <v>20</v>
      </c>
      <c r="E6528" s="1" t="s">
        <v>57</v>
      </c>
      <c r="F6528" s="1" t="s">
        <v>58</v>
      </c>
      <c r="G6528" s="1" t="s">
        <v>59</v>
      </c>
      <c r="H6528" s="1" t="s">
        <v>60</v>
      </c>
      <c r="I6528" s="1" t="s">
        <v>90</v>
      </c>
      <c r="J6528" s="1" t="s">
        <v>47</v>
      </c>
      <c r="K6528" s="1" t="s">
        <v>48</v>
      </c>
      <c r="L6528" s="1" t="s">
        <v>49</v>
      </c>
      <c r="M6528" s="1" t="s">
        <v>48</v>
      </c>
      <c r="N6528" s="1" t="s">
        <v>48</v>
      </c>
      <c r="O6528" s="1" t="s">
        <v>48</v>
      </c>
      <c r="P6528" s="1" t="s">
        <v>48</v>
      </c>
      <c r="Q6528" s="1" t="s">
        <v>48</v>
      </c>
      <c r="R6528" s="1" t="s">
        <v>48</v>
      </c>
      <c r="S6528" s="1" t="s">
        <v>48</v>
      </c>
      <c r="T6528" s="1" t="s">
        <v>48</v>
      </c>
      <c r="U6528" s="1" t="s">
        <v>48</v>
      </c>
      <c r="V6528" s="1" t="s">
        <v>48</v>
      </c>
      <c r="W6528" s="1" t="s">
        <v>48</v>
      </c>
      <c r="X6528" s="1" t="s">
        <v>116</v>
      </c>
      <c r="Y6528" s="1" t="s">
        <v>3552</v>
      </c>
      <c r="AC6528" s="1" t="s">
        <v>5712</v>
      </c>
      <c r="AD6528" s="1" t="s">
        <v>5712</v>
      </c>
      <c r="AK6528" s="1" t="s">
        <v>63</v>
      </c>
      <c r="AN6528" s="1" t="s">
        <v>5712</v>
      </c>
      <c r="AP6528" s="1" t="s">
        <v>5712</v>
      </c>
      <c r="AR6528" s="1" t="s">
        <v>5712</v>
      </c>
      <c r="AT6528" s="1" t="s">
        <v>5712</v>
      </c>
      <c r="AV6528" s="1" t="s">
        <v>3553</v>
      </c>
    </row>
    <row r="6529" spans="1:50" x14ac:dyDescent="0.35">
      <c r="A6529" s="1" t="s">
        <v>19749</v>
      </c>
      <c r="B6529" s="1" t="s">
        <v>18287</v>
      </c>
      <c r="C6529" s="1" t="s">
        <v>41</v>
      </c>
      <c r="D6529">
        <v>50</v>
      </c>
      <c r="E6529" s="1" t="s">
        <v>42</v>
      </c>
      <c r="F6529" s="1" t="s">
        <v>107</v>
      </c>
      <c r="G6529" s="1" t="s">
        <v>59</v>
      </c>
      <c r="H6529" s="1" t="s">
        <v>79</v>
      </c>
      <c r="I6529" s="1" t="s">
        <v>46</v>
      </c>
      <c r="J6529" s="1" t="s">
        <v>47</v>
      </c>
      <c r="K6529" s="1" t="s">
        <v>48</v>
      </c>
      <c r="L6529" s="1" t="s">
        <v>49</v>
      </c>
      <c r="M6529" s="1" t="s">
        <v>48</v>
      </c>
      <c r="N6529" s="1" t="s">
        <v>48</v>
      </c>
      <c r="O6529" s="1" t="s">
        <v>48</v>
      </c>
      <c r="P6529" s="1" t="s">
        <v>48</v>
      </c>
      <c r="Q6529" s="1" t="s">
        <v>48</v>
      </c>
      <c r="R6529" s="1" t="s">
        <v>48</v>
      </c>
      <c r="S6529" s="1" t="s">
        <v>48</v>
      </c>
      <c r="T6529" s="1" t="s">
        <v>48</v>
      </c>
      <c r="U6529" s="1" t="s">
        <v>48</v>
      </c>
      <c r="V6529" s="1" t="s">
        <v>48</v>
      </c>
      <c r="W6529" s="1" t="s">
        <v>48</v>
      </c>
      <c r="X6529" s="1" t="s">
        <v>62</v>
      </c>
      <c r="AC6529" s="1" t="s">
        <v>5712</v>
      </c>
      <c r="AD6529" s="1" t="s">
        <v>5712</v>
      </c>
      <c r="AK6529" s="1" t="s">
        <v>55</v>
      </c>
      <c r="AN6529" s="1" t="s">
        <v>81</v>
      </c>
      <c r="AP6529" s="1" t="s">
        <v>5712</v>
      </c>
      <c r="AR6529" s="1" t="s">
        <v>5712</v>
      </c>
      <c r="AT6529" s="1" t="s">
        <v>82</v>
      </c>
      <c r="AU6529" s="1" t="s">
        <v>3554</v>
      </c>
      <c r="AV6529" s="1" t="s">
        <v>3555</v>
      </c>
    </row>
    <row r="6530" spans="1:50" x14ac:dyDescent="0.35">
      <c r="A6530" s="1" t="s">
        <v>19750</v>
      </c>
      <c r="B6530" s="1" t="s">
        <v>18287</v>
      </c>
      <c r="C6530" s="1" t="s">
        <v>41</v>
      </c>
      <c r="D6530">
        <v>65</v>
      </c>
      <c r="E6530" s="1" t="s">
        <v>65</v>
      </c>
      <c r="F6530" s="1" t="s">
        <v>66</v>
      </c>
      <c r="G6530" s="1" t="s">
        <v>85</v>
      </c>
      <c r="H6530" s="1" t="s">
        <v>67</v>
      </c>
      <c r="I6530" s="1" t="s">
        <v>61</v>
      </c>
      <c r="J6530" s="1" t="s">
        <v>47</v>
      </c>
      <c r="K6530" s="1" t="s">
        <v>48</v>
      </c>
      <c r="L6530" s="1" t="s">
        <v>48</v>
      </c>
      <c r="M6530" s="1" t="s">
        <v>48</v>
      </c>
      <c r="N6530" s="1" t="s">
        <v>48</v>
      </c>
      <c r="O6530" s="1" t="s">
        <v>49</v>
      </c>
      <c r="P6530" s="1" t="s">
        <v>48</v>
      </c>
      <c r="Q6530" s="1" t="s">
        <v>48</v>
      </c>
      <c r="R6530" s="1" t="s">
        <v>48</v>
      </c>
      <c r="S6530" s="1" t="s">
        <v>48</v>
      </c>
      <c r="T6530" s="1" t="s">
        <v>48</v>
      </c>
      <c r="U6530" s="1" t="s">
        <v>48</v>
      </c>
      <c r="V6530" s="1" t="s">
        <v>48</v>
      </c>
      <c r="W6530" s="1" t="s">
        <v>48</v>
      </c>
      <c r="X6530" s="1" t="s">
        <v>116</v>
      </c>
      <c r="Y6530" s="1" t="s">
        <v>3556</v>
      </c>
      <c r="AC6530" s="1" t="s">
        <v>5712</v>
      </c>
      <c r="AD6530" s="1" t="s">
        <v>5712</v>
      </c>
      <c r="AK6530" s="1" t="s">
        <v>63</v>
      </c>
      <c r="AN6530" s="1" t="s">
        <v>81</v>
      </c>
      <c r="AP6530" s="1" t="s">
        <v>131</v>
      </c>
      <c r="AQ6530" s="1" t="s">
        <v>3557</v>
      </c>
      <c r="AR6530" s="1" t="s">
        <v>87</v>
      </c>
      <c r="AS6530" s="1" t="s">
        <v>3558</v>
      </c>
      <c r="AT6530" s="1" t="s">
        <v>82</v>
      </c>
      <c r="AU6530" s="1" t="s">
        <v>1637</v>
      </c>
      <c r="AV6530" s="1" t="s">
        <v>3559</v>
      </c>
      <c r="AX6530" s="1" t="s">
        <v>3560</v>
      </c>
    </row>
    <row r="6531" spans="1:50" x14ac:dyDescent="0.35">
      <c r="A6531" s="1" t="s">
        <v>19751</v>
      </c>
      <c r="B6531" s="1" t="s">
        <v>18287</v>
      </c>
      <c r="C6531" s="1" t="s">
        <v>71</v>
      </c>
      <c r="D6531">
        <v>34</v>
      </c>
      <c r="E6531" s="1" t="s">
        <v>57</v>
      </c>
      <c r="F6531" s="1" t="s">
        <v>107</v>
      </c>
      <c r="G6531" s="1" t="s">
        <v>98</v>
      </c>
      <c r="H6531" s="1" t="s">
        <v>45</v>
      </c>
      <c r="I6531" s="1" t="s">
        <v>99</v>
      </c>
      <c r="J6531" s="1" t="s">
        <v>80</v>
      </c>
      <c r="K6531" s="1" t="s">
        <v>48</v>
      </c>
      <c r="L6531" s="1" t="s">
        <v>48</v>
      </c>
      <c r="M6531" s="1" t="s">
        <v>48</v>
      </c>
      <c r="N6531" s="1" t="s">
        <v>48</v>
      </c>
      <c r="O6531" s="1" t="s">
        <v>48</v>
      </c>
      <c r="P6531" s="1" t="s">
        <v>48</v>
      </c>
      <c r="Q6531" s="1" t="s">
        <v>48</v>
      </c>
      <c r="R6531" s="1" t="s">
        <v>48</v>
      </c>
      <c r="S6531" s="1" t="s">
        <v>48</v>
      </c>
      <c r="T6531" s="1" t="s">
        <v>48</v>
      </c>
      <c r="U6531" s="1" t="s">
        <v>48</v>
      </c>
      <c r="V6531" s="1" t="s">
        <v>49</v>
      </c>
      <c r="W6531" s="1" t="s">
        <v>48</v>
      </c>
      <c r="X6531" s="1" t="s">
        <v>75</v>
      </c>
      <c r="Y6531" s="1" t="s">
        <v>3561</v>
      </c>
      <c r="AC6531" s="1" t="s">
        <v>5712</v>
      </c>
      <c r="AD6531" s="1" t="s">
        <v>5712</v>
      </c>
      <c r="AK6531" s="1" t="s">
        <v>101</v>
      </c>
      <c r="AN6531" s="1" t="s">
        <v>5712</v>
      </c>
      <c r="AP6531" s="1" t="s">
        <v>5712</v>
      </c>
      <c r="AR6531" s="1" t="s">
        <v>5712</v>
      </c>
      <c r="AT6531" s="1" t="s">
        <v>5712</v>
      </c>
      <c r="AV6531" s="1" t="s">
        <v>3562</v>
      </c>
    </row>
    <row r="6532" spans="1:50" x14ac:dyDescent="0.35">
      <c r="A6532" s="1" t="s">
        <v>19752</v>
      </c>
      <c r="B6532" s="1" t="s">
        <v>18287</v>
      </c>
      <c r="C6532" s="1" t="s">
        <v>41</v>
      </c>
      <c r="D6532">
        <v>25</v>
      </c>
      <c r="E6532" s="1" t="s">
        <v>57</v>
      </c>
      <c r="F6532" s="1" t="s">
        <v>58</v>
      </c>
      <c r="G6532" s="1" t="s">
        <v>44</v>
      </c>
      <c r="H6532" s="1" t="s">
        <v>60</v>
      </c>
      <c r="I6532" s="1" t="s">
        <v>61</v>
      </c>
      <c r="J6532" s="1" t="s">
        <v>47</v>
      </c>
      <c r="K6532" s="1" t="s">
        <v>48</v>
      </c>
      <c r="L6532" s="1" t="s">
        <v>48</v>
      </c>
      <c r="M6532" s="1" t="s">
        <v>48</v>
      </c>
      <c r="N6532" s="1" t="s">
        <v>48</v>
      </c>
      <c r="O6532" s="1" t="s">
        <v>48</v>
      </c>
      <c r="P6532" s="1" t="s">
        <v>49</v>
      </c>
      <c r="Q6532" s="1" t="s">
        <v>48</v>
      </c>
      <c r="R6532" s="1" t="s">
        <v>48</v>
      </c>
      <c r="S6532" s="1" t="s">
        <v>48</v>
      </c>
      <c r="T6532" s="1" t="s">
        <v>48</v>
      </c>
      <c r="U6532" s="1" t="s">
        <v>48</v>
      </c>
      <c r="V6532" s="1" t="s">
        <v>48</v>
      </c>
      <c r="W6532" s="1" t="s">
        <v>48</v>
      </c>
      <c r="X6532" s="1" t="s">
        <v>62</v>
      </c>
      <c r="AC6532" s="1" t="s">
        <v>5712</v>
      </c>
      <c r="AD6532" s="1" t="s">
        <v>5712</v>
      </c>
      <c r="AK6532" s="1" t="s">
        <v>55</v>
      </c>
      <c r="AN6532" s="1" t="s">
        <v>5712</v>
      </c>
      <c r="AP6532" s="1" t="s">
        <v>5712</v>
      </c>
      <c r="AR6532" s="1" t="s">
        <v>5712</v>
      </c>
      <c r="AT6532" s="1" t="s">
        <v>5712</v>
      </c>
      <c r="AV6532" s="1" t="s">
        <v>3563</v>
      </c>
    </row>
    <row r="6533" spans="1:50" x14ac:dyDescent="0.35">
      <c r="A6533" s="1" t="s">
        <v>19753</v>
      </c>
      <c r="B6533" s="1" t="s">
        <v>18287</v>
      </c>
      <c r="C6533" s="1" t="s">
        <v>41</v>
      </c>
      <c r="D6533">
        <v>87</v>
      </c>
      <c r="E6533" s="1" t="s">
        <v>65</v>
      </c>
      <c r="F6533" s="1" t="s">
        <v>66</v>
      </c>
      <c r="G6533" s="1" t="s">
        <v>137</v>
      </c>
      <c r="H6533" s="1" t="s">
        <v>67</v>
      </c>
      <c r="I6533" s="1" t="s">
        <v>61</v>
      </c>
      <c r="J6533" s="1" t="s">
        <v>47</v>
      </c>
      <c r="K6533" s="1" t="s">
        <v>49</v>
      </c>
      <c r="L6533" s="1" t="s">
        <v>48</v>
      </c>
      <c r="M6533" s="1" t="s">
        <v>48</v>
      </c>
      <c r="N6533" s="1" t="s">
        <v>48</v>
      </c>
      <c r="O6533" s="1" t="s">
        <v>48</v>
      </c>
      <c r="P6533" s="1" t="s">
        <v>48</v>
      </c>
      <c r="Q6533" s="1" t="s">
        <v>48</v>
      </c>
      <c r="R6533" s="1" t="s">
        <v>48</v>
      </c>
      <c r="S6533" s="1" t="s">
        <v>48</v>
      </c>
      <c r="T6533" s="1" t="s">
        <v>49</v>
      </c>
      <c r="U6533" s="1" t="s">
        <v>48</v>
      </c>
      <c r="V6533" s="1" t="s">
        <v>48</v>
      </c>
      <c r="W6533" s="1" t="s">
        <v>48</v>
      </c>
      <c r="X6533" s="1" t="s">
        <v>62</v>
      </c>
      <c r="AC6533" s="1" t="s">
        <v>5712</v>
      </c>
      <c r="AD6533" s="1" t="s">
        <v>5712</v>
      </c>
      <c r="AK6533" s="1" t="s">
        <v>77</v>
      </c>
      <c r="AN6533" s="1" t="s">
        <v>5712</v>
      </c>
      <c r="AP6533" s="1" t="s">
        <v>5712</v>
      </c>
      <c r="AR6533" s="1" t="s">
        <v>5712</v>
      </c>
      <c r="AT6533" s="1" t="s">
        <v>5712</v>
      </c>
      <c r="AV6533" s="1" t="s">
        <v>3564</v>
      </c>
    </row>
    <row r="6534" spans="1:50" ht="333.5" x14ac:dyDescent="0.35">
      <c r="A6534" s="1" t="s">
        <v>19754</v>
      </c>
      <c r="B6534" s="1" t="s">
        <v>18287</v>
      </c>
      <c r="C6534" s="1" t="s">
        <v>41</v>
      </c>
      <c r="D6534">
        <v>58</v>
      </c>
      <c r="E6534" s="1" t="s">
        <v>65</v>
      </c>
      <c r="F6534" s="1" t="s">
        <v>72</v>
      </c>
      <c r="G6534" s="1" t="s">
        <v>73</v>
      </c>
      <c r="H6534" s="1" t="s">
        <v>45</v>
      </c>
      <c r="I6534" s="1" t="s">
        <v>74</v>
      </c>
      <c r="J6534" s="1" t="s">
        <v>47</v>
      </c>
      <c r="K6534" s="1" t="s">
        <v>49</v>
      </c>
      <c r="L6534" s="1" t="s">
        <v>48</v>
      </c>
      <c r="M6534" s="1" t="s">
        <v>48</v>
      </c>
      <c r="N6534" s="1" t="s">
        <v>48</v>
      </c>
      <c r="O6534" s="1" t="s">
        <v>48</v>
      </c>
      <c r="P6534" s="1" t="s">
        <v>48</v>
      </c>
      <c r="Q6534" s="1" t="s">
        <v>48</v>
      </c>
      <c r="R6534" s="1" t="s">
        <v>48</v>
      </c>
      <c r="S6534" s="1" t="s">
        <v>48</v>
      </c>
      <c r="T6534" s="1" t="s">
        <v>49</v>
      </c>
      <c r="U6534" s="1" t="s">
        <v>48</v>
      </c>
      <c r="V6534" s="1" t="s">
        <v>48</v>
      </c>
      <c r="W6534" s="1" t="s">
        <v>48</v>
      </c>
      <c r="X6534" s="1" t="s">
        <v>116</v>
      </c>
      <c r="Y6534" s="2" t="s">
        <v>3565</v>
      </c>
      <c r="Z6534" s="1" t="s">
        <v>3566</v>
      </c>
      <c r="AA6534" s="1" t="s">
        <v>3566</v>
      </c>
      <c r="AC6534" s="1" t="s">
        <v>129</v>
      </c>
      <c r="AD6534" s="1" t="s">
        <v>5712</v>
      </c>
      <c r="AK6534" s="1" t="s">
        <v>77</v>
      </c>
      <c r="AN6534" s="1" t="s">
        <v>5712</v>
      </c>
      <c r="AP6534" s="1" t="s">
        <v>5712</v>
      </c>
      <c r="AR6534" s="1" t="s">
        <v>5712</v>
      </c>
      <c r="AT6534" s="1" t="s">
        <v>5712</v>
      </c>
      <c r="AV6534" s="2" t="s">
        <v>3567</v>
      </c>
    </row>
    <row r="6535" spans="1:50" ht="174" x14ac:dyDescent="0.35">
      <c r="A6535" s="1" t="s">
        <v>19755</v>
      </c>
      <c r="B6535" s="1" t="s">
        <v>18287</v>
      </c>
      <c r="C6535" s="1" t="s">
        <v>41</v>
      </c>
      <c r="D6535">
        <v>47</v>
      </c>
      <c r="E6535" s="1" t="s">
        <v>42</v>
      </c>
      <c r="F6535" s="1" t="s">
        <v>107</v>
      </c>
      <c r="G6535" s="1" t="s">
        <v>98</v>
      </c>
      <c r="H6535" s="1" t="s">
        <v>45</v>
      </c>
      <c r="I6535" s="1" t="s">
        <v>113</v>
      </c>
      <c r="J6535" s="1" t="s">
        <v>47</v>
      </c>
      <c r="K6535" s="1" t="s">
        <v>48</v>
      </c>
      <c r="L6535" s="1" t="s">
        <v>48</v>
      </c>
      <c r="M6535" s="1" t="s">
        <v>48</v>
      </c>
      <c r="N6535" s="1" t="s">
        <v>48</v>
      </c>
      <c r="O6535" s="1" t="s">
        <v>48</v>
      </c>
      <c r="P6535" s="1" t="s">
        <v>48</v>
      </c>
      <c r="Q6535" s="1" t="s">
        <v>48</v>
      </c>
      <c r="R6535" s="1" t="s">
        <v>49</v>
      </c>
      <c r="S6535" s="1" t="s">
        <v>48</v>
      </c>
      <c r="T6535" s="1" t="s">
        <v>48</v>
      </c>
      <c r="U6535" s="1" t="s">
        <v>48</v>
      </c>
      <c r="V6535" s="1" t="s">
        <v>48</v>
      </c>
      <c r="W6535" s="1" t="s">
        <v>48</v>
      </c>
      <c r="X6535" s="1" t="s">
        <v>62</v>
      </c>
      <c r="AC6535" s="1" t="s">
        <v>5712</v>
      </c>
      <c r="AD6535" s="1" t="s">
        <v>5712</v>
      </c>
      <c r="AK6535" s="1" t="s">
        <v>55</v>
      </c>
      <c r="AN6535" s="1" t="s">
        <v>5712</v>
      </c>
      <c r="AP6535" s="1" t="s">
        <v>5712</v>
      </c>
      <c r="AR6535" s="1" t="s">
        <v>5712</v>
      </c>
      <c r="AT6535" s="1" t="s">
        <v>5712</v>
      </c>
      <c r="AV6535" s="2" t="s">
        <v>3568</v>
      </c>
    </row>
    <row r="6536" spans="1:50" x14ac:dyDescent="0.35">
      <c r="A6536" s="1" t="s">
        <v>19756</v>
      </c>
      <c r="B6536" s="1" t="s">
        <v>18287</v>
      </c>
      <c r="C6536" s="1" t="s">
        <v>71</v>
      </c>
      <c r="D6536">
        <v>26</v>
      </c>
      <c r="E6536" s="1" t="s">
        <v>57</v>
      </c>
      <c r="F6536" s="1" t="s">
        <v>58</v>
      </c>
      <c r="G6536" s="1" t="s">
        <v>98</v>
      </c>
      <c r="H6536" s="1" t="s">
        <v>45</v>
      </c>
      <c r="I6536" s="1" t="s">
        <v>99</v>
      </c>
      <c r="J6536" s="1" t="s">
        <v>47</v>
      </c>
      <c r="K6536" s="1" t="s">
        <v>49</v>
      </c>
      <c r="L6536" s="1" t="s">
        <v>48</v>
      </c>
      <c r="M6536" s="1" t="s">
        <v>48</v>
      </c>
      <c r="N6536" s="1" t="s">
        <v>48</v>
      </c>
      <c r="O6536" s="1" t="s">
        <v>48</v>
      </c>
      <c r="P6536" s="1" t="s">
        <v>48</v>
      </c>
      <c r="Q6536" s="1" t="s">
        <v>48</v>
      </c>
      <c r="R6536" s="1" t="s">
        <v>48</v>
      </c>
      <c r="S6536" s="1" t="s">
        <v>48</v>
      </c>
      <c r="T6536" s="1" t="s">
        <v>49</v>
      </c>
      <c r="U6536" s="1" t="s">
        <v>48</v>
      </c>
      <c r="V6536" s="1" t="s">
        <v>48</v>
      </c>
      <c r="W6536" s="1" t="s">
        <v>48</v>
      </c>
      <c r="X6536" s="1" t="s">
        <v>62</v>
      </c>
      <c r="AC6536" s="1" t="s">
        <v>5712</v>
      </c>
      <c r="AD6536" s="1" t="s">
        <v>5712</v>
      </c>
      <c r="AK6536" s="1" t="s">
        <v>77</v>
      </c>
      <c r="AN6536" s="1" t="s">
        <v>5712</v>
      </c>
      <c r="AP6536" s="1" t="s">
        <v>5712</v>
      </c>
      <c r="AR6536" s="1" t="s">
        <v>5712</v>
      </c>
      <c r="AT6536" s="1" t="s">
        <v>5712</v>
      </c>
      <c r="AV6536" s="1" t="s">
        <v>2272</v>
      </c>
    </row>
    <row r="6537" spans="1:50" x14ac:dyDescent="0.35">
      <c r="A6537" s="1" t="s">
        <v>19757</v>
      </c>
      <c r="B6537" s="1" t="s">
        <v>18287</v>
      </c>
      <c r="C6537" s="1" t="s">
        <v>41</v>
      </c>
      <c r="D6537">
        <v>61</v>
      </c>
      <c r="E6537" s="1" t="s">
        <v>65</v>
      </c>
      <c r="F6537" s="1" t="s">
        <v>66</v>
      </c>
      <c r="G6537" s="1" t="s">
        <v>44</v>
      </c>
      <c r="H6537" s="1" t="s">
        <v>60</v>
      </c>
      <c r="I6537" s="1" t="s">
        <v>90</v>
      </c>
      <c r="J6537" s="1" t="s">
        <v>47</v>
      </c>
      <c r="K6537" s="1" t="s">
        <v>49</v>
      </c>
      <c r="L6537" s="1" t="s">
        <v>48</v>
      </c>
      <c r="M6537" s="1" t="s">
        <v>48</v>
      </c>
      <c r="N6537" s="1" t="s">
        <v>48</v>
      </c>
      <c r="O6537" s="1" t="s">
        <v>48</v>
      </c>
      <c r="P6537" s="1" t="s">
        <v>48</v>
      </c>
      <c r="Q6537" s="1" t="s">
        <v>48</v>
      </c>
      <c r="R6537" s="1" t="s">
        <v>48</v>
      </c>
      <c r="S6537" s="1" t="s">
        <v>48</v>
      </c>
      <c r="T6537" s="1" t="s">
        <v>49</v>
      </c>
      <c r="U6537" s="1" t="s">
        <v>48</v>
      </c>
      <c r="V6537" s="1" t="s">
        <v>48</v>
      </c>
      <c r="W6537" s="1" t="s">
        <v>48</v>
      </c>
      <c r="X6537" s="1" t="s">
        <v>62</v>
      </c>
      <c r="Z6537" s="1" t="s">
        <v>3569</v>
      </c>
      <c r="AA6537" s="1" t="s">
        <v>3569</v>
      </c>
      <c r="AC6537" s="1" t="s">
        <v>120</v>
      </c>
      <c r="AD6537" s="1" t="s">
        <v>5712</v>
      </c>
      <c r="AK6537" s="1" t="s">
        <v>55</v>
      </c>
      <c r="AN6537" s="1" t="s">
        <v>242</v>
      </c>
      <c r="AP6537" s="1" t="s">
        <v>5712</v>
      </c>
      <c r="AR6537" s="1" t="s">
        <v>5712</v>
      </c>
      <c r="AT6537" s="1" t="s">
        <v>5712</v>
      </c>
      <c r="AV6537" s="1" t="s">
        <v>3570</v>
      </c>
    </row>
    <row r="6538" spans="1:50" x14ac:dyDescent="0.35">
      <c r="A6538" s="1" t="s">
        <v>19758</v>
      </c>
      <c r="B6538" s="1" t="s">
        <v>18287</v>
      </c>
      <c r="C6538" s="1" t="s">
        <v>41</v>
      </c>
      <c r="D6538">
        <v>22</v>
      </c>
      <c r="E6538" s="1" t="s">
        <v>57</v>
      </c>
      <c r="F6538" s="1" t="s">
        <v>58</v>
      </c>
      <c r="G6538" s="1" t="s">
        <v>98</v>
      </c>
      <c r="H6538" s="1" t="s">
        <v>45</v>
      </c>
      <c r="I6538" s="1" t="s">
        <v>113</v>
      </c>
      <c r="J6538" s="1" t="s">
        <v>80</v>
      </c>
      <c r="K6538" s="1" t="s">
        <v>48</v>
      </c>
      <c r="L6538" s="1" t="s">
        <v>48</v>
      </c>
      <c r="M6538" s="1" t="s">
        <v>48</v>
      </c>
      <c r="N6538" s="1" t="s">
        <v>48</v>
      </c>
      <c r="O6538" s="1" t="s">
        <v>48</v>
      </c>
      <c r="P6538" s="1" t="s">
        <v>48</v>
      </c>
      <c r="Q6538" s="1" t="s">
        <v>48</v>
      </c>
      <c r="R6538" s="1" t="s">
        <v>48</v>
      </c>
      <c r="S6538" s="1" t="s">
        <v>48</v>
      </c>
      <c r="T6538" s="1" t="s">
        <v>48</v>
      </c>
      <c r="U6538" s="1" t="s">
        <v>49</v>
      </c>
      <c r="V6538" s="1" t="s">
        <v>48</v>
      </c>
      <c r="W6538" s="1" t="s">
        <v>48</v>
      </c>
      <c r="X6538" s="1" t="s">
        <v>75</v>
      </c>
      <c r="Y6538" s="1" t="s">
        <v>3571</v>
      </c>
      <c r="AC6538" s="1" t="s">
        <v>5712</v>
      </c>
      <c r="AD6538" s="1" t="s">
        <v>5712</v>
      </c>
      <c r="AK6538" s="1" t="s">
        <v>101</v>
      </c>
      <c r="AN6538" s="1" t="s">
        <v>5712</v>
      </c>
      <c r="AP6538" s="1" t="s">
        <v>5712</v>
      </c>
      <c r="AR6538" s="1" t="s">
        <v>5712</v>
      </c>
      <c r="AT6538" s="1" t="s">
        <v>5712</v>
      </c>
      <c r="AV6538" s="1" t="s">
        <v>3572</v>
      </c>
    </row>
    <row r="6539" spans="1:50" x14ac:dyDescent="0.35">
      <c r="A6539" s="1" t="s">
        <v>19759</v>
      </c>
      <c r="B6539" s="1" t="s">
        <v>18287</v>
      </c>
      <c r="C6539" s="1" t="s">
        <v>41</v>
      </c>
      <c r="D6539">
        <v>24</v>
      </c>
      <c r="E6539" s="1" t="s">
        <v>57</v>
      </c>
      <c r="F6539" s="1" t="s">
        <v>58</v>
      </c>
      <c r="G6539" s="1" t="s">
        <v>59</v>
      </c>
      <c r="H6539" s="1" t="s">
        <v>45</v>
      </c>
      <c r="I6539" s="1" t="s">
        <v>46</v>
      </c>
      <c r="J6539" s="1" t="s">
        <v>47</v>
      </c>
      <c r="K6539" s="1" t="s">
        <v>48</v>
      </c>
      <c r="L6539" s="1" t="s">
        <v>48</v>
      </c>
      <c r="M6539" s="1" t="s">
        <v>48</v>
      </c>
      <c r="N6539" s="1" t="s">
        <v>48</v>
      </c>
      <c r="O6539" s="1" t="s">
        <v>48</v>
      </c>
      <c r="P6539" s="1" t="s">
        <v>48</v>
      </c>
      <c r="Q6539" s="1" t="s">
        <v>48</v>
      </c>
      <c r="R6539" s="1" t="s">
        <v>49</v>
      </c>
      <c r="S6539" s="1" t="s">
        <v>48</v>
      </c>
      <c r="T6539" s="1" t="s">
        <v>48</v>
      </c>
      <c r="U6539" s="1" t="s">
        <v>48</v>
      </c>
      <c r="V6539" s="1" t="s">
        <v>48</v>
      </c>
      <c r="W6539" s="1" t="s">
        <v>48</v>
      </c>
      <c r="X6539" s="1" t="s">
        <v>62</v>
      </c>
      <c r="AC6539" s="1" t="s">
        <v>5712</v>
      </c>
      <c r="AD6539" s="1" t="s">
        <v>5712</v>
      </c>
      <c r="AK6539" s="1" t="s">
        <v>77</v>
      </c>
      <c r="AN6539" s="1" t="s">
        <v>5712</v>
      </c>
      <c r="AP6539" s="1" t="s">
        <v>5712</v>
      </c>
      <c r="AR6539" s="1" t="s">
        <v>5712</v>
      </c>
      <c r="AT6539" s="1" t="s">
        <v>5712</v>
      </c>
      <c r="AV6539" s="1" t="s">
        <v>3573</v>
      </c>
    </row>
    <row r="6540" spans="1:50" ht="29" x14ac:dyDescent="0.35">
      <c r="A6540" s="1" t="s">
        <v>19760</v>
      </c>
      <c r="B6540" s="1" t="s">
        <v>18287</v>
      </c>
      <c r="C6540" s="1" t="s">
        <v>41</v>
      </c>
      <c r="D6540">
        <v>34</v>
      </c>
      <c r="E6540" s="1" t="s">
        <v>57</v>
      </c>
      <c r="F6540" s="1" t="s">
        <v>107</v>
      </c>
      <c r="G6540" s="1" t="s">
        <v>44</v>
      </c>
      <c r="H6540" s="1" t="s">
        <v>386</v>
      </c>
      <c r="I6540" s="1" t="s">
        <v>99</v>
      </c>
      <c r="J6540" s="1" t="s">
        <v>47</v>
      </c>
      <c r="K6540" s="1" t="s">
        <v>49</v>
      </c>
      <c r="L6540" s="1" t="s">
        <v>48</v>
      </c>
      <c r="M6540" s="1" t="s">
        <v>48</v>
      </c>
      <c r="N6540" s="1" t="s">
        <v>48</v>
      </c>
      <c r="O6540" s="1" t="s">
        <v>48</v>
      </c>
      <c r="P6540" s="1" t="s">
        <v>48</v>
      </c>
      <c r="Q6540" s="1" t="s">
        <v>48</v>
      </c>
      <c r="R6540" s="1" t="s">
        <v>48</v>
      </c>
      <c r="S6540" s="1" t="s">
        <v>48</v>
      </c>
      <c r="T6540" s="1" t="s">
        <v>48</v>
      </c>
      <c r="U6540" s="1" t="s">
        <v>48</v>
      </c>
      <c r="V6540" s="1" t="s">
        <v>48</v>
      </c>
      <c r="W6540" s="1" t="s">
        <v>48</v>
      </c>
      <c r="X6540" s="1" t="s">
        <v>116</v>
      </c>
      <c r="Y6540" s="2" t="s">
        <v>3574</v>
      </c>
      <c r="AC6540" s="1" t="s">
        <v>5712</v>
      </c>
      <c r="AD6540" s="1" t="s">
        <v>5712</v>
      </c>
      <c r="AK6540" s="1" t="s">
        <v>55</v>
      </c>
      <c r="AN6540" s="1" t="s">
        <v>5712</v>
      </c>
      <c r="AP6540" s="1" t="s">
        <v>5712</v>
      </c>
      <c r="AR6540" s="1" t="s">
        <v>5712</v>
      </c>
      <c r="AT6540" s="1" t="s">
        <v>5712</v>
      </c>
      <c r="AV6540" s="1" t="s">
        <v>3575</v>
      </c>
    </row>
    <row r="6541" spans="1:50" x14ac:dyDescent="0.35">
      <c r="A6541" s="1" t="s">
        <v>19761</v>
      </c>
      <c r="B6541" s="1" t="s">
        <v>18287</v>
      </c>
      <c r="C6541" s="1" t="s">
        <v>41</v>
      </c>
      <c r="D6541">
        <v>31</v>
      </c>
      <c r="E6541" s="1" t="s">
        <v>57</v>
      </c>
      <c r="F6541" s="1" t="s">
        <v>107</v>
      </c>
      <c r="G6541" s="1" t="s">
        <v>44</v>
      </c>
      <c r="H6541" s="1" t="s">
        <v>45</v>
      </c>
      <c r="I6541" s="1" t="s">
        <v>113</v>
      </c>
      <c r="J6541" s="1" t="s">
        <v>47</v>
      </c>
      <c r="K6541" s="1" t="s">
        <v>48</v>
      </c>
      <c r="L6541" s="1" t="s">
        <v>49</v>
      </c>
      <c r="M6541" s="1" t="s">
        <v>48</v>
      </c>
      <c r="N6541" s="1" t="s">
        <v>48</v>
      </c>
      <c r="O6541" s="1" t="s">
        <v>48</v>
      </c>
      <c r="P6541" s="1" t="s">
        <v>48</v>
      </c>
      <c r="Q6541" s="1" t="s">
        <v>48</v>
      </c>
      <c r="R6541" s="1" t="s">
        <v>48</v>
      </c>
      <c r="S6541" s="1" t="s">
        <v>48</v>
      </c>
      <c r="T6541" s="1" t="s">
        <v>48</v>
      </c>
      <c r="U6541" s="1" t="s">
        <v>48</v>
      </c>
      <c r="V6541" s="1" t="s">
        <v>48</v>
      </c>
      <c r="W6541" s="1" t="s">
        <v>48</v>
      </c>
      <c r="X6541" s="1" t="s">
        <v>62</v>
      </c>
      <c r="AC6541" s="1" t="s">
        <v>5712</v>
      </c>
      <c r="AD6541" s="1" t="s">
        <v>5712</v>
      </c>
      <c r="AK6541" s="1" t="s">
        <v>77</v>
      </c>
      <c r="AN6541" s="1" t="s">
        <v>5712</v>
      </c>
      <c r="AP6541" s="1" t="s">
        <v>5712</v>
      </c>
      <c r="AR6541" s="1" t="s">
        <v>5712</v>
      </c>
      <c r="AT6541" s="1" t="s">
        <v>5712</v>
      </c>
      <c r="AV6541" s="1" t="s">
        <v>3576</v>
      </c>
    </row>
    <row r="6542" spans="1:50" x14ac:dyDescent="0.35">
      <c r="A6542" s="1" t="s">
        <v>19762</v>
      </c>
      <c r="B6542" s="1" t="s">
        <v>18287</v>
      </c>
      <c r="C6542" s="1" t="s">
        <v>41</v>
      </c>
      <c r="D6542">
        <v>26</v>
      </c>
      <c r="E6542" s="1" t="s">
        <v>57</v>
      </c>
      <c r="F6542" s="1" t="s">
        <v>58</v>
      </c>
      <c r="G6542" s="1" t="s">
        <v>98</v>
      </c>
      <c r="H6542" s="1" t="s">
        <v>144</v>
      </c>
      <c r="I6542" s="1" t="s">
        <v>46</v>
      </c>
      <c r="J6542" s="1" t="s">
        <v>80</v>
      </c>
      <c r="K6542" s="1" t="s">
        <v>48</v>
      </c>
      <c r="L6542" s="1" t="s">
        <v>48</v>
      </c>
      <c r="M6542" s="1" t="s">
        <v>48</v>
      </c>
      <c r="N6542" s="1" t="s">
        <v>48</v>
      </c>
      <c r="O6542" s="1" t="s">
        <v>48</v>
      </c>
      <c r="P6542" s="1" t="s">
        <v>48</v>
      </c>
      <c r="Q6542" s="1" t="s">
        <v>48</v>
      </c>
      <c r="R6542" s="1" t="s">
        <v>48</v>
      </c>
      <c r="S6542" s="1" t="s">
        <v>48</v>
      </c>
      <c r="T6542" s="1" t="s">
        <v>48</v>
      </c>
      <c r="U6542" s="1" t="s">
        <v>49</v>
      </c>
      <c r="V6542" s="1" t="s">
        <v>48</v>
      </c>
      <c r="W6542" s="1" t="s">
        <v>48</v>
      </c>
      <c r="X6542" s="1" t="s">
        <v>116</v>
      </c>
      <c r="Y6542" s="1" t="s">
        <v>3577</v>
      </c>
      <c r="AC6542" s="1" t="s">
        <v>5712</v>
      </c>
      <c r="AD6542" s="1" t="s">
        <v>5712</v>
      </c>
      <c r="AK6542" s="1" t="s">
        <v>55</v>
      </c>
      <c r="AN6542" s="1" t="s">
        <v>5712</v>
      </c>
      <c r="AP6542" s="1" t="s">
        <v>5712</v>
      </c>
      <c r="AR6542" s="1" t="s">
        <v>5712</v>
      </c>
      <c r="AT6542" s="1" t="s">
        <v>5712</v>
      </c>
      <c r="AV6542" s="1" t="s">
        <v>3578</v>
      </c>
    </row>
    <row r="6543" spans="1:50" x14ac:dyDescent="0.35">
      <c r="A6543" s="1" t="s">
        <v>19763</v>
      </c>
      <c r="B6543" s="1" t="s">
        <v>18287</v>
      </c>
      <c r="C6543" s="1" t="s">
        <v>71</v>
      </c>
      <c r="D6543">
        <v>34</v>
      </c>
      <c r="E6543" s="1" t="s">
        <v>57</v>
      </c>
      <c r="F6543" s="1" t="s">
        <v>107</v>
      </c>
      <c r="G6543" s="1" t="s">
        <v>85</v>
      </c>
      <c r="H6543" s="1" t="s">
        <v>45</v>
      </c>
      <c r="I6543" s="1" t="s">
        <v>113</v>
      </c>
      <c r="J6543" s="1" t="s">
        <v>47</v>
      </c>
      <c r="K6543" s="1" t="s">
        <v>48</v>
      </c>
      <c r="L6543" s="1" t="s">
        <v>48</v>
      </c>
      <c r="M6543" s="1" t="s">
        <v>48</v>
      </c>
      <c r="N6543" s="1" t="s">
        <v>48</v>
      </c>
      <c r="O6543" s="1" t="s">
        <v>48</v>
      </c>
      <c r="P6543" s="1" t="s">
        <v>48</v>
      </c>
      <c r="Q6543" s="1" t="s">
        <v>48</v>
      </c>
      <c r="R6543" s="1" t="s">
        <v>49</v>
      </c>
      <c r="S6543" s="1" t="s">
        <v>48</v>
      </c>
      <c r="T6543" s="1" t="s">
        <v>48</v>
      </c>
      <c r="U6543" s="1" t="s">
        <v>48</v>
      </c>
      <c r="V6543" s="1" t="s">
        <v>48</v>
      </c>
      <c r="W6543" s="1" t="s">
        <v>48</v>
      </c>
      <c r="X6543" s="1" t="s">
        <v>116</v>
      </c>
      <c r="Y6543" s="1" t="s">
        <v>3579</v>
      </c>
      <c r="AC6543" s="1" t="s">
        <v>5712</v>
      </c>
      <c r="AD6543" s="1" t="s">
        <v>5712</v>
      </c>
      <c r="AK6543" s="1" t="s">
        <v>55</v>
      </c>
      <c r="AN6543" s="1" t="s">
        <v>81</v>
      </c>
      <c r="AP6543" s="1" t="s">
        <v>81</v>
      </c>
      <c r="AR6543" s="1" t="s">
        <v>5712</v>
      </c>
      <c r="AT6543" s="1" t="s">
        <v>82</v>
      </c>
      <c r="AU6543" s="1" t="s">
        <v>3580</v>
      </c>
      <c r="AV6543" s="1" t="s">
        <v>3581</v>
      </c>
      <c r="AX6543" s="1" t="s">
        <v>3582</v>
      </c>
    </row>
    <row r="6544" spans="1:50" x14ac:dyDescent="0.35">
      <c r="A6544" s="1" t="s">
        <v>19764</v>
      </c>
      <c r="B6544" s="1" t="s">
        <v>18287</v>
      </c>
      <c r="C6544" s="1" t="s">
        <v>41</v>
      </c>
      <c r="D6544">
        <v>54</v>
      </c>
      <c r="E6544" s="1" t="s">
        <v>42</v>
      </c>
      <c r="F6544" s="1" t="s">
        <v>43</v>
      </c>
      <c r="G6544" s="1" t="s">
        <v>85</v>
      </c>
      <c r="H6544" s="1" t="s">
        <v>144</v>
      </c>
      <c r="I6544" s="1" t="s">
        <v>90</v>
      </c>
      <c r="J6544" s="1" t="s">
        <v>47</v>
      </c>
      <c r="K6544" s="1" t="s">
        <v>49</v>
      </c>
      <c r="L6544" s="1" t="s">
        <v>48</v>
      </c>
      <c r="M6544" s="1" t="s">
        <v>48</v>
      </c>
      <c r="N6544" s="1" t="s">
        <v>48</v>
      </c>
      <c r="O6544" s="1" t="s">
        <v>48</v>
      </c>
      <c r="P6544" s="1" t="s">
        <v>48</v>
      </c>
      <c r="Q6544" s="1" t="s">
        <v>48</v>
      </c>
      <c r="R6544" s="1" t="s">
        <v>48</v>
      </c>
      <c r="S6544" s="1" t="s">
        <v>48</v>
      </c>
      <c r="T6544" s="1" t="s">
        <v>49</v>
      </c>
      <c r="U6544" s="1" t="s">
        <v>48</v>
      </c>
      <c r="V6544" s="1" t="s">
        <v>48</v>
      </c>
      <c r="W6544" s="1" t="s">
        <v>48</v>
      </c>
      <c r="X6544" s="1" t="s">
        <v>145</v>
      </c>
      <c r="Y6544" s="1" t="s">
        <v>3583</v>
      </c>
      <c r="Z6544" s="1" t="s">
        <v>3584</v>
      </c>
      <c r="AA6544" s="1" t="s">
        <v>3584</v>
      </c>
      <c r="AC6544" s="1" t="s">
        <v>103</v>
      </c>
      <c r="AD6544" s="1" t="s">
        <v>5712</v>
      </c>
      <c r="AK6544" s="1" t="s">
        <v>101</v>
      </c>
      <c r="AN6544" s="1" t="s">
        <v>5712</v>
      </c>
      <c r="AP6544" s="1" t="s">
        <v>5712</v>
      </c>
      <c r="AR6544" s="1" t="s">
        <v>5712</v>
      </c>
      <c r="AT6544" s="1" t="s">
        <v>5712</v>
      </c>
      <c r="AV6544" s="1" t="s">
        <v>3585</v>
      </c>
    </row>
    <row r="6545" spans="1:52" x14ac:dyDescent="0.35">
      <c r="A6545" s="1" t="s">
        <v>19765</v>
      </c>
      <c r="B6545" s="1" t="s">
        <v>18287</v>
      </c>
      <c r="C6545" s="1" t="s">
        <v>41</v>
      </c>
      <c r="D6545">
        <v>33</v>
      </c>
      <c r="E6545" s="1" t="s">
        <v>57</v>
      </c>
      <c r="F6545" s="1" t="s">
        <v>107</v>
      </c>
      <c r="G6545" s="1" t="s">
        <v>98</v>
      </c>
      <c r="H6545" s="1" t="s">
        <v>109</v>
      </c>
      <c r="I6545" s="1" t="s">
        <v>46</v>
      </c>
      <c r="J6545" s="1" t="s">
        <v>47</v>
      </c>
      <c r="K6545" s="1" t="s">
        <v>49</v>
      </c>
      <c r="L6545" s="1" t="s">
        <v>48</v>
      </c>
      <c r="M6545" s="1" t="s">
        <v>48</v>
      </c>
      <c r="N6545" s="1" t="s">
        <v>48</v>
      </c>
      <c r="O6545" s="1" t="s">
        <v>48</v>
      </c>
      <c r="P6545" s="1" t="s">
        <v>48</v>
      </c>
      <c r="Q6545" s="1" t="s">
        <v>48</v>
      </c>
      <c r="R6545" s="1" t="s">
        <v>48</v>
      </c>
      <c r="S6545" s="1" t="s">
        <v>48</v>
      </c>
      <c r="T6545" s="1" t="s">
        <v>49</v>
      </c>
      <c r="U6545" s="1" t="s">
        <v>48</v>
      </c>
      <c r="V6545" s="1" t="s">
        <v>48</v>
      </c>
      <c r="W6545" s="1" t="s">
        <v>48</v>
      </c>
      <c r="X6545" s="1" t="s">
        <v>62</v>
      </c>
      <c r="AC6545" s="1" t="s">
        <v>5712</v>
      </c>
      <c r="AD6545" s="1" t="s">
        <v>5712</v>
      </c>
      <c r="AK6545" s="1" t="s">
        <v>63</v>
      </c>
      <c r="AN6545" s="1" t="s">
        <v>5712</v>
      </c>
      <c r="AP6545" s="1" t="s">
        <v>5712</v>
      </c>
      <c r="AR6545" s="1" t="s">
        <v>5712</v>
      </c>
      <c r="AT6545" s="1" t="s">
        <v>5712</v>
      </c>
      <c r="AV6545" s="1" t="s">
        <v>3586</v>
      </c>
    </row>
    <row r="6546" spans="1:52" x14ac:dyDescent="0.35">
      <c r="A6546" s="1" t="s">
        <v>19766</v>
      </c>
      <c r="B6546" s="1" t="s">
        <v>18287</v>
      </c>
      <c r="C6546" s="1" t="s">
        <v>41</v>
      </c>
      <c r="D6546">
        <v>29</v>
      </c>
      <c r="E6546" s="1" t="s">
        <v>57</v>
      </c>
      <c r="F6546" s="1" t="s">
        <v>58</v>
      </c>
      <c r="G6546" s="1" t="s">
        <v>98</v>
      </c>
      <c r="H6546" s="1" t="s">
        <v>45</v>
      </c>
      <c r="I6546" s="1" t="s">
        <v>46</v>
      </c>
      <c r="J6546" s="1" t="s">
        <v>47</v>
      </c>
      <c r="K6546" s="1" t="s">
        <v>48</v>
      </c>
      <c r="L6546" s="1" t="s">
        <v>48</v>
      </c>
      <c r="M6546" s="1" t="s">
        <v>48</v>
      </c>
      <c r="N6546" s="1" t="s">
        <v>49</v>
      </c>
      <c r="O6546" s="1" t="s">
        <v>48</v>
      </c>
      <c r="P6546" s="1" t="s">
        <v>48</v>
      </c>
      <c r="Q6546" s="1" t="s">
        <v>48</v>
      </c>
      <c r="R6546" s="1" t="s">
        <v>48</v>
      </c>
      <c r="S6546" s="1" t="s">
        <v>48</v>
      </c>
      <c r="T6546" s="1" t="s">
        <v>48</v>
      </c>
      <c r="U6546" s="1" t="s">
        <v>48</v>
      </c>
      <c r="V6546" s="1" t="s">
        <v>48</v>
      </c>
      <c r="W6546" s="1" t="s">
        <v>48</v>
      </c>
      <c r="X6546" s="1" t="s">
        <v>116</v>
      </c>
      <c r="Y6546" s="1" t="s">
        <v>3587</v>
      </c>
      <c r="AC6546" s="1" t="s">
        <v>5712</v>
      </c>
      <c r="AD6546" s="1" t="s">
        <v>5712</v>
      </c>
      <c r="AK6546" s="1" t="s">
        <v>63</v>
      </c>
      <c r="AN6546" s="1" t="s">
        <v>5712</v>
      </c>
      <c r="AP6546" s="1" t="s">
        <v>5712</v>
      </c>
      <c r="AR6546" s="1" t="s">
        <v>5712</v>
      </c>
      <c r="AT6546" s="1" t="s">
        <v>5712</v>
      </c>
      <c r="AV6546" s="1" t="s">
        <v>3588</v>
      </c>
    </row>
    <row r="6547" spans="1:52" x14ac:dyDescent="0.35">
      <c r="A6547" s="1" t="s">
        <v>19767</v>
      </c>
      <c r="B6547" s="1" t="s">
        <v>18287</v>
      </c>
      <c r="C6547" s="1" t="s">
        <v>71</v>
      </c>
      <c r="D6547">
        <v>40</v>
      </c>
      <c r="E6547" s="1" t="s">
        <v>42</v>
      </c>
      <c r="F6547" s="1" t="s">
        <v>72</v>
      </c>
      <c r="G6547" s="1" t="s">
        <v>73</v>
      </c>
      <c r="H6547" s="1" t="s">
        <v>45</v>
      </c>
      <c r="I6547" s="1" t="s">
        <v>74</v>
      </c>
      <c r="J6547" s="1" t="s">
        <v>47</v>
      </c>
      <c r="K6547" s="1" t="s">
        <v>48</v>
      </c>
      <c r="L6547" s="1" t="s">
        <v>48</v>
      </c>
      <c r="M6547" s="1" t="s">
        <v>48</v>
      </c>
      <c r="N6547" s="1" t="s">
        <v>48</v>
      </c>
      <c r="O6547" s="1" t="s">
        <v>49</v>
      </c>
      <c r="P6547" s="1" t="s">
        <v>48</v>
      </c>
      <c r="Q6547" s="1" t="s">
        <v>48</v>
      </c>
      <c r="R6547" s="1" t="s">
        <v>48</v>
      </c>
      <c r="S6547" s="1" t="s">
        <v>48</v>
      </c>
      <c r="T6547" s="1" t="s">
        <v>48</v>
      </c>
      <c r="U6547" s="1" t="s">
        <v>48</v>
      </c>
      <c r="V6547" s="1" t="s">
        <v>48</v>
      </c>
      <c r="W6547" s="1" t="s">
        <v>48</v>
      </c>
      <c r="X6547" s="1" t="s">
        <v>62</v>
      </c>
      <c r="AC6547" s="1" t="s">
        <v>5712</v>
      </c>
      <c r="AD6547" s="1" t="s">
        <v>5712</v>
      </c>
      <c r="AK6547" s="1" t="s">
        <v>55</v>
      </c>
      <c r="AN6547" s="1" t="s">
        <v>5712</v>
      </c>
      <c r="AP6547" s="1" t="s">
        <v>5712</v>
      </c>
      <c r="AR6547" s="1" t="s">
        <v>5712</v>
      </c>
      <c r="AT6547" s="1" t="s">
        <v>5712</v>
      </c>
      <c r="AV6547" s="1" t="s">
        <v>3589</v>
      </c>
      <c r="AX6547" s="1" t="s">
        <v>3590</v>
      </c>
      <c r="AZ6547" s="1" t="s">
        <v>3591</v>
      </c>
    </row>
    <row r="6548" spans="1:52" x14ac:dyDescent="0.35">
      <c r="A6548" s="1" t="s">
        <v>19768</v>
      </c>
      <c r="B6548" s="1" t="s">
        <v>18287</v>
      </c>
      <c r="C6548" s="1" t="s">
        <v>41</v>
      </c>
      <c r="D6548">
        <v>50</v>
      </c>
      <c r="E6548" s="1" t="s">
        <v>42</v>
      </c>
      <c r="F6548" s="1" t="s">
        <v>43</v>
      </c>
      <c r="G6548" s="1" t="s">
        <v>73</v>
      </c>
      <c r="H6548" s="1" t="s">
        <v>45</v>
      </c>
      <c r="I6548" s="1" t="s">
        <v>46</v>
      </c>
      <c r="J6548" s="1" t="s">
        <v>80</v>
      </c>
      <c r="K6548" s="1" t="s">
        <v>48</v>
      </c>
      <c r="L6548" s="1" t="s">
        <v>48</v>
      </c>
      <c r="M6548" s="1" t="s">
        <v>48</v>
      </c>
      <c r="N6548" s="1" t="s">
        <v>48</v>
      </c>
      <c r="O6548" s="1" t="s">
        <v>48</v>
      </c>
      <c r="P6548" s="1" t="s">
        <v>48</v>
      </c>
      <c r="Q6548" s="1" t="s">
        <v>48</v>
      </c>
      <c r="R6548" s="1" t="s">
        <v>48</v>
      </c>
      <c r="S6548" s="1" t="s">
        <v>48</v>
      </c>
      <c r="T6548" s="1" t="s">
        <v>48</v>
      </c>
      <c r="U6548" s="1" t="s">
        <v>49</v>
      </c>
      <c r="V6548" s="1" t="s">
        <v>48</v>
      </c>
      <c r="W6548" s="1" t="s">
        <v>48</v>
      </c>
      <c r="X6548" s="1" t="s">
        <v>62</v>
      </c>
      <c r="Z6548" s="1" t="s">
        <v>3592</v>
      </c>
      <c r="AA6548" s="1" t="s">
        <v>3592</v>
      </c>
      <c r="AC6548" s="1" t="s">
        <v>129</v>
      </c>
      <c r="AD6548" s="1" t="s">
        <v>5712</v>
      </c>
      <c r="AK6548" s="1" t="s">
        <v>55</v>
      </c>
      <c r="AN6548" s="1" t="s">
        <v>5712</v>
      </c>
      <c r="AP6548" s="1" t="s">
        <v>5712</v>
      </c>
      <c r="AR6548" s="1" t="s">
        <v>5712</v>
      </c>
      <c r="AT6548" s="1" t="s">
        <v>5712</v>
      </c>
      <c r="AV6548" s="1" t="s">
        <v>3593</v>
      </c>
    </row>
    <row r="6549" spans="1:52" x14ac:dyDescent="0.35">
      <c r="A6549" s="1" t="s">
        <v>19769</v>
      </c>
      <c r="B6549" s="1" t="s">
        <v>18287</v>
      </c>
      <c r="C6549" s="1" t="s">
        <v>41</v>
      </c>
      <c r="D6549">
        <v>32</v>
      </c>
      <c r="E6549" s="1" t="s">
        <v>57</v>
      </c>
      <c r="F6549" s="1" t="s">
        <v>107</v>
      </c>
      <c r="G6549" s="1" t="s">
        <v>44</v>
      </c>
      <c r="H6549" s="1" t="s">
        <v>386</v>
      </c>
      <c r="I6549" s="1" t="s">
        <v>68</v>
      </c>
      <c r="J6549" s="1" t="s">
        <v>47</v>
      </c>
      <c r="K6549" s="1" t="s">
        <v>48</v>
      </c>
      <c r="L6549" s="1" t="s">
        <v>48</v>
      </c>
      <c r="M6549" s="1" t="s">
        <v>48</v>
      </c>
      <c r="N6549" s="1" t="s">
        <v>48</v>
      </c>
      <c r="O6549" s="1" t="s">
        <v>48</v>
      </c>
      <c r="P6549" s="1" t="s">
        <v>48</v>
      </c>
      <c r="Q6549" s="1" t="s">
        <v>48</v>
      </c>
      <c r="R6549" s="1" t="s">
        <v>48</v>
      </c>
      <c r="S6549" s="1" t="s">
        <v>49</v>
      </c>
      <c r="T6549" s="1" t="s">
        <v>48</v>
      </c>
      <c r="U6549" s="1" t="s">
        <v>48</v>
      </c>
      <c r="V6549" s="1" t="s">
        <v>48</v>
      </c>
      <c r="W6549" s="1" t="s">
        <v>48</v>
      </c>
      <c r="X6549" s="1" t="s">
        <v>116</v>
      </c>
      <c r="Y6549" s="1" t="s">
        <v>3594</v>
      </c>
      <c r="AC6549" s="1" t="s">
        <v>5712</v>
      </c>
      <c r="AD6549" s="1" t="s">
        <v>5712</v>
      </c>
      <c r="AK6549" s="1" t="s">
        <v>63</v>
      </c>
      <c r="AN6549" s="1" t="s">
        <v>5712</v>
      </c>
      <c r="AP6549" s="1" t="s">
        <v>5712</v>
      </c>
      <c r="AR6549" s="1" t="s">
        <v>5712</v>
      </c>
      <c r="AT6549" s="1" t="s">
        <v>5712</v>
      </c>
      <c r="AV6549" s="1" t="s">
        <v>3595</v>
      </c>
    </row>
    <row r="6550" spans="1:52" x14ac:dyDescent="0.35">
      <c r="A6550" s="1" t="s">
        <v>19770</v>
      </c>
      <c r="B6550" s="1" t="s">
        <v>18287</v>
      </c>
      <c r="C6550" s="1" t="s">
        <v>41</v>
      </c>
      <c r="D6550">
        <v>54</v>
      </c>
      <c r="E6550" s="1" t="s">
        <v>42</v>
      </c>
      <c r="F6550" s="1" t="s">
        <v>107</v>
      </c>
      <c r="G6550" s="1" t="s">
        <v>85</v>
      </c>
      <c r="H6550" s="1" t="s">
        <v>109</v>
      </c>
      <c r="I6550" s="1" t="s">
        <v>68</v>
      </c>
      <c r="J6550" s="1" t="s">
        <v>47</v>
      </c>
      <c r="K6550" s="1" t="s">
        <v>49</v>
      </c>
      <c r="L6550" s="1" t="s">
        <v>48</v>
      </c>
      <c r="M6550" s="1" t="s">
        <v>48</v>
      </c>
      <c r="N6550" s="1" t="s">
        <v>48</v>
      </c>
      <c r="O6550" s="1" t="s">
        <v>48</v>
      </c>
      <c r="P6550" s="1" t="s">
        <v>48</v>
      </c>
      <c r="Q6550" s="1" t="s">
        <v>48</v>
      </c>
      <c r="R6550" s="1" t="s">
        <v>48</v>
      </c>
      <c r="S6550" s="1" t="s">
        <v>48</v>
      </c>
      <c r="T6550" s="1" t="s">
        <v>49</v>
      </c>
      <c r="U6550" s="1" t="s">
        <v>48</v>
      </c>
      <c r="V6550" s="1" t="s">
        <v>48</v>
      </c>
      <c r="W6550" s="1" t="s">
        <v>48</v>
      </c>
      <c r="X6550" s="1" t="s">
        <v>62</v>
      </c>
      <c r="AC6550" s="1" t="s">
        <v>5712</v>
      </c>
      <c r="AD6550" s="1" t="s">
        <v>5712</v>
      </c>
      <c r="AK6550" s="1" t="s">
        <v>77</v>
      </c>
      <c r="AN6550" s="1" t="s">
        <v>5712</v>
      </c>
      <c r="AP6550" s="1" t="s">
        <v>5712</v>
      </c>
      <c r="AR6550" s="1" t="s">
        <v>5712</v>
      </c>
      <c r="AT6550" s="1" t="s">
        <v>5712</v>
      </c>
      <c r="AV6550" s="1" t="s">
        <v>3596</v>
      </c>
    </row>
    <row r="6551" spans="1:52" x14ac:dyDescent="0.35">
      <c r="A6551" s="1" t="s">
        <v>19771</v>
      </c>
      <c r="B6551" s="1" t="s">
        <v>18287</v>
      </c>
      <c r="C6551" s="1" t="s">
        <v>41</v>
      </c>
      <c r="D6551">
        <v>59</v>
      </c>
      <c r="E6551" s="1" t="s">
        <v>65</v>
      </c>
      <c r="F6551" s="1" t="s">
        <v>43</v>
      </c>
      <c r="G6551" s="1" t="s">
        <v>98</v>
      </c>
      <c r="H6551" s="1" t="s">
        <v>79</v>
      </c>
      <c r="I6551" s="1" t="s">
        <v>68</v>
      </c>
      <c r="J6551" s="1" t="s">
        <v>47</v>
      </c>
      <c r="K6551" s="1" t="s">
        <v>48</v>
      </c>
      <c r="L6551" s="1" t="s">
        <v>48</v>
      </c>
      <c r="M6551" s="1" t="s">
        <v>48</v>
      </c>
      <c r="N6551" s="1" t="s">
        <v>48</v>
      </c>
      <c r="O6551" s="1" t="s">
        <v>48</v>
      </c>
      <c r="P6551" s="1" t="s">
        <v>48</v>
      </c>
      <c r="Q6551" s="1" t="s">
        <v>49</v>
      </c>
      <c r="R6551" s="1" t="s">
        <v>48</v>
      </c>
      <c r="S6551" s="1" t="s">
        <v>48</v>
      </c>
      <c r="T6551" s="1" t="s">
        <v>48</v>
      </c>
      <c r="U6551" s="1" t="s">
        <v>48</v>
      </c>
      <c r="V6551" s="1" t="s">
        <v>48</v>
      </c>
      <c r="W6551" s="1" t="s">
        <v>48</v>
      </c>
      <c r="X6551" s="1" t="s">
        <v>62</v>
      </c>
      <c r="AC6551" s="1" t="s">
        <v>5712</v>
      </c>
      <c r="AD6551" s="1" t="s">
        <v>5712</v>
      </c>
      <c r="AK6551" s="1" t="s">
        <v>63</v>
      </c>
      <c r="AN6551" s="1" t="s">
        <v>81</v>
      </c>
      <c r="AP6551" s="1" t="s">
        <v>5712</v>
      </c>
      <c r="AR6551" s="1" t="s">
        <v>5712</v>
      </c>
      <c r="AT6551" s="1" t="s">
        <v>82</v>
      </c>
      <c r="AU6551" s="1" t="s">
        <v>3597</v>
      </c>
      <c r="AV6551" s="1" t="s">
        <v>105</v>
      </c>
    </row>
    <row r="6552" spans="1:52" x14ac:dyDescent="0.35">
      <c r="A6552" s="1" t="s">
        <v>19772</v>
      </c>
      <c r="B6552" s="1" t="s">
        <v>18287</v>
      </c>
      <c r="C6552" s="1" t="s">
        <v>41</v>
      </c>
      <c r="D6552">
        <v>80</v>
      </c>
      <c r="E6552" s="1" t="s">
        <v>65</v>
      </c>
      <c r="F6552" s="1" t="s">
        <v>66</v>
      </c>
      <c r="G6552" s="1" t="s">
        <v>44</v>
      </c>
      <c r="H6552" s="1" t="s">
        <v>67</v>
      </c>
      <c r="I6552" s="1" t="s">
        <v>90</v>
      </c>
      <c r="J6552" s="1" t="s">
        <v>47</v>
      </c>
      <c r="K6552" s="1" t="s">
        <v>49</v>
      </c>
      <c r="L6552" s="1" t="s">
        <v>48</v>
      </c>
      <c r="M6552" s="1" t="s">
        <v>48</v>
      </c>
      <c r="N6552" s="1" t="s">
        <v>48</v>
      </c>
      <c r="O6552" s="1" t="s">
        <v>48</v>
      </c>
      <c r="P6552" s="1" t="s">
        <v>48</v>
      </c>
      <c r="Q6552" s="1" t="s">
        <v>48</v>
      </c>
      <c r="R6552" s="1" t="s">
        <v>48</v>
      </c>
      <c r="S6552" s="1" t="s">
        <v>48</v>
      </c>
      <c r="T6552" s="1" t="s">
        <v>49</v>
      </c>
      <c r="U6552" s="1" t="s">
        <v>48</v>
      </c>
      <c r="V6552" s="1" t="s">
        <v>48</v>
      </c>
      <c r="W6552" s="1" t="s">
        <v>48</v>
      </c>
      <c r="X6552" s="1" t="s">
        <v>62</v>
      </c>
      <c r="AC6552" s="1" t="s">
        <v>5712</v>
      </c>
      <c r="AD6552" s="1" t="s">
        <v>5712</v>
      </c>
      <c r="AK6552" s="1" t="s">
        <v>77</v>
      </c>
      <c r="AN6552" s="1" t="s">
        <v>5712</v>
      </c>
      <c r="AP6552" s="1" t="s">
        <v>5712</v>
      </c>
      <c r="AR6552" s="1" t="s">
        <v>5712</v>
      </c>
      <c r="AT6552" s="1" t="s">
        <v>5712</v>
      </c>
      <c r="AV6552" s="1" t="s">
        <v>3598</v>
      </c>
    </row>
    <row r="6553" spans="1:52" x14ac:dyDescent="0.35">
      <c r="A6553" s="1" t="s">
        <v>19773</v>
      </c>
      <c r="B6553" s="1" t="s">
        <v>18287</v>
      </c>
      <c r="C6553" s="1" t="s">
        <v>71</v>
      </c>
      <c r="D6553">
        <v>28</v>
      </c>
      <c r="E6553" s="1" t="s">
        <v>57</v>
      </c>
      <c r="F6553" s="1" t="s">
        <v>58</v>
      </c>
      <c r="G6553" s="1" t="s">
        <v>59</v>
      </c>
      <c r="H6553" s="1" t="s">
        <v>45</v>
      </c>
      <c r="I6553" s="1" t="s">
        <v>99</v>
      </c>
      <c r="J6553" s="1" t="s">
        <v>80</v>
      </c>
      <c r="K6553" s="1" t="s">
        <v>48</v>
      </c>
      <c r="L6553" s="1" t="s">
        <v>48</v>
      </c>
      <c r="M6553" s="1" t="s">
        <v>48</v>
      </c>
      <c r="N6553" s="1" t="s">
        <v>48</v>
      </c>
      <c r="O6553" s="1" t="s">
        <v>48</v>
      </c>
      <c r="P6553" s="1" t="s">
        <v>48</v>
      </c>
      <c r="Q6553" s="1" t="s">
        <v>48</v>
      </c>
      <c r="R6553" s="1" t="s">
        <v>48</v>
      </c>
      <c r="S6553" s="1" t="s">
        <v>48</v>
      </c>
      <c r="T6553" s="1" t="s">
        <v>48</v>
      </c>
      <c r="U6553" s="1" t="s">
        <v>48</v>
      </c>
      <c r="V6553" s="1" t="s">
        <v>49</v>
      </c>
      <c r="W6553" s="1" t="s">
        <v>48</v>
      </c>
      <c r="X6553" s="1" t="s">
        <v>51</v>
      </c>
      <c r="Y6553" s="1" t="s">
        <v>3599</v>
      </c>
      <c r="Z6553" s="1" t="s">
        <v>3600</v>
      </c>
      <c r="AA6553" s="1" t="s">
        <v>3600</v>
      </c>
      <c r="AC6553" s="1" t="s">
        <v>53</v>
      </c>
      <c r="AD6553" s="1" t="s">
        <v>5712</v>
      </c>
      <c r="AK6553" s="1" t="s">
        <v>63</v>
      </c>
      <c r="AN6553" s="1" t="s">
        <v>5712</v>
      </c>
      <c r="AP6553" s="1" t="s">
        <v>5712</v>
      </c>
      <c r="AR6553" s="1" t="s">
        <v>5712</v>
      </c>
      <c r="AT6553" s="1" t="s">
        <v>5712</v>
      </c>
      <c r="AV6553" s="1" t="s">
        <v>3601</v>
      </c>
    </row>
    <row r="6554" spans="1:52" x14ac:dyDescent="0.35">
      <c r="A6554" s="1" t="s">
        <v>19774</v>
      </c>
      <c r="B6554" s="1" t="s">
        <v>18287</v>
      </c>
      <c r="C6554" s="1" t="s">
        <v>41</v>
      </c>
      <c r="D6554">
        <v>77</v>
      </c>
      <c r="E6554" s="1" t="s">
        <v>65</v>
      </c>
      <c r="F6554" s="1" t="s">
        <v>72</v>
      </c>
      <c r="G6554" s="1" t="s">
        <v>85</v>
      </c>
      <c r="H6554" s="1" t="s">
        <v>67</v>
      </c>
      <c r="I6554" s="1" t="s">
        <v>74</v>
      </c>
      <c r="J6554" s="1" t="s">
        <v>47</v>
      </c>
      <c r="K6554" s="1" t="s">
        <v>48</v>
      </c>
      <c r="L6554" s="1" t="s">
        <v>48</v>
      </c>
      <c r="M6554" s="1" t="s">
        <v>48</v>
      </c>
      <c r="N6554" s="1" t="s">
        <v>48</v>
      </c>
      <c r="O6554" s="1" t="s">
        <v>49</v>
      </c>
      <c r="P6554" s="1" t="s">
        <v>48</v>
      </c>
      <c r="Q6554" s="1" t="s">
        <v>48</v>
      </c>
      <c r="R6554" s="1" t="s">
        <v>48</v>
      </c>
      <c r="S6554" s="1" t="s">
        <v>48</v>
      </c>
      <c r="T6554" s="1" t="s">
        <v>48</v>
      </c>
      <c r="U6554" s="1" t="s">
        <v>48</v>
      </c>
      <c r="V6554" s="1" t="s">
        <v>48</v>
      </c>
      <c r="W6554" s="1" t="s">
        <v>48</v>
      </c>
      <c r="X6554" s="1" t="s">
        <v>75</v>
      </c>
      <c r="Y6554" s="1" t="s">
        <v>3602</v>
      </c>
      <c r="AC6554" s="1" t="s">
        <v>5712</v>
      </c>
      <c r="AD6554" s="1" t="s">
        <v>5712</v>
      </c>
      <c r="AK6554" s="1" t="s">
        <v>55</v>
      </c>
      <c r="AN6554" s="1" t="s">
        <v>5712</v>
      </c>
      <c r="AP6554" s="1" t="s">
        <v>5712</v>
      </c>
      <c r="AR6554" s="1" t="s">
        <v>5712</v>
      </c>
      <c r="AT6554" s="1" t="s">
        <v>5712</v>
      </c>
      <c r="AV6554" s="1" t="s">
        <v>3603</v>
      </c>
    </row>
    <row r="6555" spans="1:52" x14ac:dyDescent="0.35">
      <c r="A6555" s="1" t="s">
        <v>19775</v>
      </c>
      <c r="B6555" s="1" t="s">
        <v>18287</v>
      </c>
      <c r="C6555" s="1" t="s">
        <v>41</v>
      </c>
      <c r="D6555">
        <v>57</v>
      </c>
      <c r="E6555" s="1" t="s">
        <v>65</v>
      </c>
      <c r="F6555" s="1" t="s">
        <v>66</v>
      </c>
      <c r="G6555" s="1" t="s">
        <v>73</v>
      </c>
      <c r="H6555" s="1" t="s">
        <v>144</v>
      </c>
      <c r="I6555" s="1" t="s">
        <v>110</v>
      </c>
      <c r="J6555" s="1" t="s">
        <v>47</v>
      </c>
      <c r="K6555" s="1" t="s">
        <v>49</v>
      </c>
      <c r="L6555" s="1" t="s">
        <v>48</v>
      </c>
      <c r="M6555" s="1" t="s">
        <v>48</v>
      </c>
      <c r="N6555" s="1" t="s">
        <v>48</v>
      </c>
      <c r="O6555" s="1" t="s">
        <v>48</v>
      </c>
      <c r="P6555" s="1" t="s">
        <v>48</v>
      </c>
      <c r="Q6555" s="1" t="s">
        <v>48</v>
      </c>
      <c r="R6555" s="1" t="s">
        <v>48</v>
      </c>
      <c r="S6555" s="1" t="s">
        <v>48</v>
      </c>
      <c r="T6555" s="1" t="s">
        <v>48</v>
      </c>
      <c r="U6555" s="1" t="s">
        <v>48</v>
      </c>
      <c r="V6555" s="1" t="s">
        <v>48</v>
      </c>
      <c r="W6555" s="1" t="s">
        <v>48</v>
      </c>
      <c r="X6555" s="1" t="s">
        <v>75</v>
      </c>
      <c r="Y6555" s="1" t="s">
        <v>3604</v>
      </c>
      <c r="AC6555" s="1" t="s">
        <v>5712</v>
      </c>
      <c r="AD6555" s="1" t="s">
        <v>5712</v>
      </c>
      <c r="AK6555" s="1" t="s">
        <v>55</v>
      </c>
      <c r="AN6555" s="1" t="s">
        <v>5712</v>
      </c>
      <c r="AP6555" s="1" t="s">
        <v>5712</v>
      </c>
      <c r="AR6555" s="1" t="s">
        <v>5712</v>
      </c>
      <c r="AT6555" s="1" t="s">
        <v>5712</v>
      </c>
      <c r="AV6555" s="1" t="s">
        <v>3605</v>
      </c>
    </row>
    <row r="6556" spans="1:52" x14ac:dyDescent="0.35">
      <c r="A6556" s="1" t="s">
        <v>19776</v>
      </c>
      <c r="B6556" s="1" t="s">
        <v>18287</v>
      </c>
      <c r="C6556" s="1" t="s">
        <v>41</v>
      </c>
      <c r="D6556">
        <v>64</v>
      </c>
      <c r="E6556" s="1" t="s">
        <v>65</v>
      </c>
      <c r="F6556" s="1" t="s">
        <v>72</v>
      </c>
      <c r="G6556" s="1" t="s">
        <v>73</v>
      </c>
      <c r="H6556" s="1" t="s">
        <v>45</v>
      </c>
      <c r="I6556" s="1" t="s">
        <v>110</v>
      </c>
      <c r="J6556" s="1" t="s">
        <v>80</v>
      </c>
      <c r="K6556" s="1" t="s">
        <v>48</v>
      </c>
      <c r="L6556" s="1" t="s">
        <v>48</v>
      </c>
      <c r="M6556" s="1" t="s">
        <v>48</v>
      </c>
      <c r="N6556" s="1" t="s">
        <v>48</v>
      </c>
      <c r="O6556" s="1" t="s">
        <v>48</v>
      </c>
      <c r="P6556" s="1" t="s">
        <v>48</v>
      </c>
      <c r="Q6556" s="1" t="s">
        <v>48</v>
      </c>
      <c r="R6556" s="1" t="s">
        <v>48</v>
      </c>
      <c r="S6556" s="1" t="s">
        <v>48</v>
      </c>
      <c r="T6556" s="1" t="s">
        <v>48</v>
      </c>
      <c r="U6556" s="1" t="s">
        <v>49</v>
      </c>
      <c r="V6556" s="1" t="s">
        <v>48</v>
      </c>
      <c r="W6556" s="1" t="s">
        <v>48</v>
      </c>
      <c r="X6556" s="1" t="s">
        <v>62</v>
      </c>
      <c r="AC6556" s="1" t="s">
        <v>5712</v>
      </c>
      <c r="AD6556" s="1" t="s">
        <v>5712</v>
      </c>
      <c r="AK6556" s="1" t="s">
        <v>63</v>
      </c>
      <c r="AN6556" s="1" t="s">
        <v>5712</v>
      </c>
      <c r="AP6556" s="1" t="s">
        <v>5712</v>
      </c>
      <c r="AR6556" s="1" t="s">
        <v>5712</v>
      </c>
      <c r="AT6556" s="1" t="s">
        <v>5712</v>
      </c>
      <c r="AV6556" s="1" t="s">
        <v>3606</v>
      </c>
    </row>
    <row r="6557" spans="1:52" x14ac:dyDescent="0.35">
      <c r="A6557" s="1" t="s">
        <v>19777</v>
      </c>
      <c r="B6557" s="1" t="s">
        <v>18287</v>
      </c>
      <c r="C6557" s="1" t="s">
        <v>41</v>
      </c>
      <c r="D6557">
        <v>56</v>
      </c>
      <c r="E6557" s="1" t="s">
        <v>65</v>
      </c>
      <c r="F6557" s="1" t="s">
        <v>43</v>
      </c>
      <c r="G6557" s="1" t="s">
        <v>2152</v>
      </c>
      <c r="H6557" s="1" t="s">
        <v>79</v>
      </c>
      <c r="I6557" s="1" t="s">
        <v>68</v>
      </c>
      <c r="J6557" s="1" t="s">
        <v>47</v>
      </c>
      <c r="K6557" s="1" t="s">
        <v>48</v>
      </c>
      <c r="L6557" s="1" t="s">
        <v>48</v>
      </c>
      <c r="M6557" s="1" t="s">
        <v>48</v>
      </c>
      <c r="N6557" s="1" t="s">
        <v>48</v>
      </c>
      <c r="O6557" s="1" t="s">
        <v>48</v>
      </c>
      <c r="P6557" s="1" t="s">
        <v>49</v>
      </c>
      <c r="Q6557" s="1" t="s">
        <v>48</v>
      </c>
      <c r="R6557" s="1" t="s">
        <v>48</v>
      </c>
      <c r="S6557" s="1" t="s">
        <v>48</v>
      </c>
      <c r="T6557" s="1" t="s">
        <v>48</v>
      </c>
      <c r="U6557" s="1" t="s">
        <v>48</v>
      </c>
      <c r="V6557" s="1" t="s">
        <v>48</v>
      </c>
      <c r="W6557" s="1" t="s">
        <v>48</v>
      </c>
      <c r="X6557" s="1" t="s">
        <v>75</v>
      </c>
      <c r="Y6557" s="1" t="s">
        <v>3607</v>
      </c>
      <c r="AC6557" s="1" t="s">
        <v>5712</v>
      </c>
      <c r="AD6557" s="1" t="s">
        <v>5712</v>
      </c>
      <c r="AK6557" s="1" t="s">
        <v>55</v>
      </c>
      <c r="AN6557" s="1" t="s">
        <v>5712</v>
      </c>
      <c r="AP6557" s="1" t="s">
        <v>131</v>
      </c>
      <c r="AQ6557" s="1" t="s">
        <v>3608</v>
      </c>
      <c r="AR6557" s="1" t="s">
        <v>87</v>
      </c>
      <c r="AS6557" s="1" t="s">
        <v>3609</v>
      </c>
      <c r="AT6557" s="1" t="s">
        <v>5712</v>
      </c>
      <c r="AV6557" s="1" t="s">
        <v>3610</v>
      </c>
    </row>
    <row r="6558" spans="1:52" x14ac:dyDescent="0.35">
      <c r="A6558" s="1" t="s">
        <v>19778</v>
      </c>
      <c r="B6558" s="1" t="s">
        <v>18287</v>
      </c>
      <c r="C6558" s="1" t="s">
        <v>41</v>
      </c>
      <c r="D6558">
        <v>47</v>
      </c>
      <c r="E6558" s="1" t="s">
        <v>42</v>
      </c>
      <c r="F6558" s="1" t="s">
        <v>72</v>
      </c>
      <c r="G6558" s="1" t="s">
        <v>59</v>
      </c>
      <c r="H6558" s="1" t="s">
        <v>386</v>
      </c>
      <c r="I6558" s="1" t="s">
        <v>90</v>
      </c>
      <c r="J6558" s="1" t="s">
        <v>47</v>
      </c>
      <c r="K6558" s="1" t="s">
        <v>48</v>
      </c>
      <c r="L6558" s="1" t="s">
        <v>49</v>
      </c>
      <c r="M6558" s="1" t="s">
        <v>48</v>
      </c>
      <c r="N6558" s="1" t="s">
        <v>48</v>
      </c>
      <c r="O6558" s="1" t="s">
        <v>48</v>
      </c>
      <c r="P6558" s="1" t="s">
        <v>48</v>
      </c>
      <c r="Q6558" s="1" t="s">
        <v>48</v>
      </c>
      <c r="R6558" s="1" t="s">
        <v>48</v>
      </c>
      <c r="S6558" s="1" t="s">
        <v>48</v>
      </c>
      <c r="T6558" s="1" t="s">
        <v>48</v>
      </c>
      <c r="U6558" s="1" t="s">
        <v>48</v>
      </c>
      <c r="V6558" s="1" t="s">
        <v>48</v>
      </c>
      <c r="W6558" s="1" t="s">
        <v>48</v>
      </c>
      <c r="X6558" s="1" t="s">
        <v>116</v>
      </c>
      <c r="Y6558" s="1" t="s">
        <v>3611</v>
      </c>
      <c r="Z6558" s="1" t="s">
        <v>3612</v>
      </c>
      <c r="AA6558" s="1" t="s">
        <v>3612</v>
      </c>
      <c r="AC6558" s="1" t="s">
        <v>94</v>
      </c>
      <c r="AD6558" s="1" t="s">
        <v>5712</v>
      </c>
      <c r="AK6558" s="1" t="s">
        <v>77</v>
      </c>
      <c r="AN6558" s="1" t="s">
        <v>5712</v>
      </c>
      <c r="AP6558" s="1" t="s">
        <v>5712</v>
      </c>
      <c r="AR6558" s="1" t="s">
        <v>5712</v>
      </c>
      <c r="AT6558" s="1" t="s">
        <v>5712</v>
      </c>
      <c r="AV6558" s="1" t="s">
        <v>3613</v>
      </c>
    </row>
    <row r="6559" spans="1:52" x14ac:dyDescent="0.35">
      <c r="A6559" s="1" t="s">
        <v>19779</v>
      </c>
      <c r="B6559" s="1" t="s">
        <v>18287</v>
      </c>
      <c r="C6559" s="1" t="s">
        <v>41</v>
      </c>
      <c r="D6559">
        <v>34</v>
      </c>
      <c r="E6559" s="1" t="s">
        <v>57</v>
      </c>
      <c r="F6559" s="1" t="s">
        <v>107</v>
      </c>
      <c r="G6559" s="1" t="s">
        <v>98</v>
      </c>
      <c r="H6559" s="1" t="s">
        <v>79</v>
      </c>
      <c r="I6559" s="1" t="s">
        <v>46</v>
      </c>
      <c r="J6559" s="1" t="s">
        <v>47</v>
      </c>
      <c r="K6559" s="1" t="s">
        <v>48</v>
      </c>
      <c r="L6559" s="1" t="s">
        <v>48</v>
      </c>
      <c r="M6559" s="1" t="s">
        <v>48</v>
      </c>
      <c r="N6559" s="1" t="s">
        <v>48</v>
      </c>
      <c r="O6559" s="1" t="s">
        <v>49</v>
      </c>
      <c r="P6559" s="1" t="s">
        <v>48</v>
      </c>
      <c r="Q6559" s="1" t="s">
        <v>48</v>
      </c>
      <c r="R6559" s="1" t="s">
        <v>48</v>
      </c>
      <c r="S6559" s="1" t="s">
        <v>48</v>
      </c>
      <c r="T6559" s="1" t="s">
        <v>48</v>
      </c>
      <c r="U6559" s="1" t="s">
        <v>48</v>
      </c>
      <c r="V6559" s="1" t="s">
        <v>48</v>
      </c>
      <c r="W6559" s="1" t="s">
        <v>48</v>
      </c>
      <c r="X6559" s="1" t="s">
        <v>51</v>
      </c>
      <c r="Y6559" s="1" t="s">
        <v>3614</v>
      </c>
      <c r="Z6559" s="1" t="s">
        <v>3615</v>
      </c>
      <c r="AA6559" s="1" t="s">
        <v>3615</v>
      </c>
      <c r="AC6559" s="1" t="s">
        <v>94</v>
      </c>
      <c r="AD6559" s="1" t="s">
        <v>5712</v>
      </c>
      <c r="AK6559" s="1" t="s">
        <v>77</v>
      </c>
      <c r="AN6559" s="1" t="s">
        <v>5712</v>
      </c>
      <c r="AP6559" s="1" t="s">
        <v>5712</v>
      </c>
      <c r="AR6559" s="1" t="s">
        <v>5712</v>
      </c>
      <c r="AT6559" s="1" t="s">
        <v>5712</v>
      </c>
      <c r="AV6559" s="1" t="s">
        <v>3616</v>
      </c>
    </row>
    <row r="6560" spans="1:52" x14ac:dyDescent="0.35">
      <c r="A6560" s="1" t="s">
        <v>19780</v>
      </c>
      <c r="B6560" s="1" t="s">
        <v>18287</v>
      </c>
      <c r="C6560" s="1" t="s">
        <v>41</v>
      </c>
      <c r="D6560">
        <v>62</v>
      </c>
      <c r="E6560" s="1" t="s">
        <v>65</v>
      </c>
      <c r="F6560" s="1" t="s">
        <v>66</v>
      </c>
      <c r="G6560" s="1" t="s">
        <v>59</v>
      </c>
      <c r="H6560" s="1" t="s">
        <v>109</v>
      </c>
      <c r="I6560" s="1" t="s">
        <v>90</v>
      </c>
      <c r="J6560" s="1" t="s">
        <v>47</v>
      </c>
      <c r="K6560" s="1" t="s">
        <v>48</v>
      </c>
      <c r="L6560" s="1" t="s">
        <v>48</v>
      </c>
      <c r="M6560" s="1" t="s">
        <v>48</v>
      </c>
      <c r="N6560" s="1" t="s">
        <v>48</v>
      </c>
      <c r="O6560" s="1" t="s">
        <v>49</v>
      </c>
      <c r="P6560" s="1" t="s">
        <v>48</v>
      </c>
      <c r="Q6560" s="1" t="s">
        <v>48</v>
      </c>
      <c r="R6560" s="1" t="s">
        <v>48</v>
      </c>
      <c r="S6560" s="1" t="s">
        <v>48</v>
      </c>
      <c r="T6560" s="1" t="s">
        <v>48</v>
      </c>
      <c r="U6560" s="1" t="s">
        <v>48</v>
      </c>
      <c r="V6560" s="1" t="s">
        <v>48</v>
      </c>
      <c r="W6560" s="1" t="s">
        <v>48</v>
      </c>
      <c r="X6560" s="1" t="s">
        <v>62</v>
      </c>
      <c r="Z6560" s="1" t="s">
        <v>3617</v>
      </c>
      <c r="AA6560" s="1" t="s">
        <v>3617</v>
      </c>
      <c r="AC6560" s="1" t="s">
        <v>94</v>
      </c>
      <c r="AD6560" s="1" t="s">
        <v>5712</v>
      </c>
      <c r="AK6560" s="1" t="s">
        <v>55</v>
      </c>
      <c r="AN6560" s="1" t="s">
        <v>5712</v>
      </c>
      <c r="AP6560" s="1" t="s">
        <v>5712</v>
      </c>
      <c r="AR6560" s="1" t="s">
        <v>5712</v>
      </c>
      <c r="AT6560" s="1" t="s">
        <v>5712</v>
      </c>
      <c r="AV6560" s="1" t="s">
        <v>48</v>
      </c>
    </row>
    <row r="6561" spans="1:52" x14ac:dyDescent="0.35">
      <c r="A6561" s="1" t="s">
        <v>19781</v>
      </c>
      <c r="B6561" s="1" t="s">
        <v>18287</v>
      </c>
      <c r="C6561" s="1" t="s">
        <v>41</v>
      </c>
      <c r="D6561">
        <v>66</v>
      </c>
      <c r="E6561" s="1" t="s">
        <v>65</v>
      </c>
      <c r="F6561" s="1" t="s">
        <v>43</v>
      </c>
      <c r="G6561" s="1" t="s">
        <v>44</v>
      </c>
      <c r="H6561" s="1" t="s">
        <v>45</v>
      </c>
      <c r="I6561" s="1" t="s">
        <v>61</v>
      </c>
      <c r="J6561" s="1" t="s">
        <v>47</v>
      </c>
      <c r="K6561" s="1" t="s">
        <v>48</v>
      </c>
      <c r="L6561" s="1" t="s">
        <v>48</v>
      </c>
      <c r="M6561" s="1" t="s">
        <v>48</v>
      </c>
      <c r="N6561" s="1" t="s">
        <v>48</v>
      </c>
      <c r="O6561" s="1" t="s">
        <v>48</v>
      </c>
      <c r="P6561" s="1" t="s">
        <v>48</v>
      </c>
      <c r="Q6561" s="1" t="s">
        <v>48</v>
      </c>
      <c r="R6561" s="1" t="s">
        <v>48</v>
      </c>
      <c r="S6561" s="1" t="s">
        <v>49</v>
      </c>
      <c r="T6561" s="1" t="s">
        <v>48</v>
      </c>
      <c r="U6561" s="1" t="s">
        <v>48</v>
      </c>
      <c r="V6561" s="1" t="s">
        <v>48</v>
      </c>
      <c r="W6561" s="1" t="s">
        <v>48</v>
      </c>
      <c r="X6561" s="1" t="s">
        <v>51</v>
      </c>
      <c r="Y6561" s="1" t="s">
        <v>3618</v>
      </c>
      <c r="AC6561" s="1" t="s">
        <v>5712</v>
      </c>
      <c r="AD6561" s="1" t="s">
        <v>5712</v>
      </c>
      <c r="AK6561" s="1" t="s">
        <v>77</v>
      </c>
      <c r="AN6561" s="1" t="s">
        <v>5712</v>
      </c>
      <c r="AP6561" s="1" t="s">
        <v>81</v>
      </c>
      <c r="AR6561" s="1" t="s">
        <v>5712</v>
      </c>
      <c r="AT6561" s="1" t="s">
        <v>87</v>
      </c>
      <c r="AU6561" s="1" t="s">
        <v>3619</v>
      </c>
      <c r="AV6561" s="1" t="s">
        <v>3620</v>
      </c>
    </row>
    <row r="6562" spans="1:52" x14ac:dyDescent="0.35">
      <c r="A6562" s="1" t="s">
        <v>19782</v>
      </c>
      <c r="B6562" s="1" t="s">
        <v>18287</v>
      </c>
      <c r="C6562" s="1" t="s">
        <v>41</v>
      </c>
      <c r="D6562">
        <v>47</v>
      </c>
      <c r="E6562" s="1" t="s">
        <v>42</v>
      </c>
      <c r="F6562" s="1" t="s">
        <v>43</v>
      </c>
      <c r="G6562" s="1" t="s">
        <v>44</v>
      </c>
      <c r="H6562" s="1" t="s">
        <v>67</v>
      </c>
      <c r="I6562" s="1" t="s">
        <v>46</v>
      </c>
      <c r="J6562" s="1" t="s">
        <v>47</v>
      </c>
      <c r="K6562" s="1" t="s">
        <v>48</v>
      </c>
      <c r="L6562" s="1" t="s">
        <v>48</v>
      </c>
      <c r="M6562" s="1" t="s">
        <v>48</v>
      </c>
      <c r="N6562" s="1" t="s">
        <v>48</v>
      </c>
      <c r="O6562" s="1" t="s">
        <v>48</v>
      </c>
      <c r="P6562" s="1" t="s">
        <v>48</v>
      </c>
      <c r="Q6562" s="1" t="s">
        <v>49</v>
      </c>
      <c r="R6562" s="1" t="s">
        <v>48</v>
      </c>
      <c r="S6562" s="1" t="s">
        <v>48</v>
      </c>
      <c r="T6562" s="1" t="s">
        <v>48</v>
      </c>
      <c r="U6562" s="1" t="s">
        <v>48</v>
      </c>
      <c r="V6562" s="1" t="s">
        <v>48</v>
      </c>
      <c r="W6562" s="1" t="s">
        <v>48</v>
      </c>
      <c r="X6562" s="1" t="s">
        <v>51</v>
      </c>
      <c r="Y6562" s="1" t="s">
        <v>3621</v>
      </c>
      <c r="AC6562" s="1" t="s">
        <v>5712</v>
      </c>
      <c r="AD6562" s="1" t="s">
        <v>5712</v>
      </c>
      <c r="AK6562" s="1" t="s">
        <v>101</v>
      </c>
      <c r="AN6562" s="1" t="s">
        <v>5712</v>
      </c>
      <c r="AP6562" s="1" t="s">
        <v>5712</v>
      </c>
      <c r="AR6562" s="1" t="s">
        <v>5712</v>
      </c>
      <c r="AT6562" s="1" t="s">
        <v>5712</v>
      </c>
      <c r="AV6562" s="1" t="s">
        <v>3622</v>
      </c>
    </row>
    <row r="6563" spans="1:52" x14ac:dyDescent="0.35">
      <c r="A6563" s="1" t="s">
        <v>19783</v>
      </c>
      <c r="B6563" s="1" t="s">
        <v>18287</v>
      </c>
      <c r="C6563" s="1" t="s">
        <v>41</v>
      </c>
      <c r="D6563">
        <v>80</v>
      </c>
      <c r="E6563" s="1" t="s">
        <v>65</v>
      </c>
      <c r="F6563" s="1" t="s">
        <v>66</v>
      </c>
      <c r="G6563" s="1" t="s">
        <v>44</v>
      </c>
      <c r="H6563" s="1" t="s">
        <v>67</v>
      </c>
      <c r="I6563" s="1" t="s">
        <v>110</v>
      </c>
      <c r="J6563" s="1" t="s">
        <v>47</v>
      </c>
      <c r="K6563" s="1" t="s">
        <v>48</v>
      </c>
      <c r="L6563" s="1" t="s">
        <v>48</v>
      </c>
      <c r="M6563" s="1" t="s">
        <v>48</v>
      </c>
      <c r="N6563" s="1" t="s">
        <v>48</v>
      </c>
      <c r="O6563" s="1" t="s">
        <v>48</v>
      </c>
      <c r="P6563" s="1" t="s">
        <v>49</v>
      </c>
      <c r="Q6563" s="1" t="s">
        <v>48</v>
      </c>
      <c r="R6563" s="1" t="s">
        <v>48</v>
      </c>
      <c r="S6563" s="1" t="s">
        <v>48</v>
      </c>
      <c r="T6563" s="1" t="s">
        <v>48</v>
      </c>
      <c r="U6563" s="1" t="s">
        <v>48</v>
      </c>
      <c r="V6563" s="1" t="s">
        <v>48</v>
      </c>
      <c r="W6563" s="1" t="s">
        <v>48</v>
      </c>
      <c r="X6563" s="1" t="s">
        <v>62</v>
      </c>
      <c r="AC6563" s="1" t="s">
        <v>5712</v>
      </c>
      <c r="AD6563" s="1" t="s">
        <v>5712</v>
      </c>
      <c r="AK6563" s="1" t="s">
        <v>77</v>
      </c>
      <c r="AN6563" s="1" t="s">
        <v>5712</v>
      </c>
      <c r="AP6563" s="1" t="s">
        <v>5712</v>
      </c>
      <c r="AR6563" s="1" t="s">
        <v>5712</v>
      </c>
      <c r="AT6563" s="1" t="s">
        <v>5712</v>
      </c>
      <c r="AV6563" s="1" t="s">
        <v>3623</v>
      </c>
    </row>
    <row r="6564" spans="1:52" x14ac:dyDescent="0.35">
      <c r="A6564" s="1" t="s">
        <v>19784</v>
      </c>
      <c r="B6564" s="1" t="s">
        <v>18287</v>
      </c>
      <c r="C6564" s="1" t="s">
        <v>41</v>
      </c>
      <c r="D6564">
        <v>40</v>
      </c>
      <c r="E6564" s="1" t="s">
        <v>42</v>
      </c>
      <c r="F6564" s="1" t="s">
        <v>66</v>
      </c>
      <c r="G6564" s="1" t="s">
        <v>137</v>
      </c>
      <c r="H6564" s="1" t="s">
        <v>79</v>
      </c>
      <c r="I6564" s="1" t="s">
        <v>68</v>
      </c>
      <c r="J6564" s="1" t="s">
        <v>47</v>
      </c>
      <c r="K6564" s="1" t="s">
        <v>48</v>
      </c>
      <c r="L6564" s="1" t="s">
        <v>49</v>
      </c>
      <c r="M6564" s="1" t="s">
        <v>48</v>
      </c>
      <c r="N6564" s="1" t="s">
        <v>48</v>
      </c>
      <c r="O6564" s="1" t="s">
        <v>48</v>
      </c>
      <c r="P6564" s="1" t="s">
        <v>48</v>
      </c>
      <c r="Q6564" s="1" t="s">
        <v>48</v>
      </c>
      <c r="R6564" s="1" t="s">
        <v>48</v>
      </c>
      <c r="S6564" s="1" t="s">
        <v>48</v>
      </c>
      <c r="T6564" s="1" t="s">
        <v>48</v>
      </c>
      <c r="U6564" s="1" t="s">
        <v>48</v>
      </c>
      <c r="V6564" s="1" t="s">
        <v>48</v>
      </c>
      <c r="W6564" s="1" t="s">
        <v>48</v>
      </c>
      <c r="X6564" s="1" t="s">
        <v>116</v>
      </c>
      <c r="Y6564" s="1" t="s">
        <v>3624</v>
      </c>
      <c r="AC6564" s="1" t="s">
        <v>5712</v>
      </c>
      <c r="AD6564" s="1" t="s">
        <v>5712</v>
      </c>
      <c r="AK6564" s="1" t="s">
        <v>77</v>
      </c>
      <c r="AN6564" s="1" t="s">
        <v>5712</v>
      </c>
      <c r="AP6564" s="1" t="s">
        <v>5712</v>
      </c>
      <c r="AR6564" s="1" t="s">
        <v>5712</v>
      </c>
      <c r="AT6564" s="1" t="s">
        <v>5712</v>
      </c>
      <c r="AV6564" s="1" t="s">
        <v>3625</v>
      </c>
    </row>
    <row r="6565" spans="1:52" x14ac:dyDescent="0.35">
      <c r="A6565" s="1" t="s">
        <v>19785</v>
      </c>
      <c r="B6565" s="1" t="s">
        <v>18287</v>
      </c>
      <c r="C6565" s="1" t="s">
        <v>41</v>
      </c>
      <c r="D6565">
        <v>66</v>
      </c>
      <c r="E6565" s="1" t="s">
        <v>65</v>
      </c>
      <c r="F6565" s="1" t="s">
        <v>66</v>
      </c>
      <c r="G6565" s="1" t="s">
        <v>44</v>
      </c>
      <c r="H6565" s="1" t="s">
        <v>67</v>
      </c>
      <c r="I6565" s="1" t="s">
        <v>90</v>
      </c>
      <c r="J6565" s="1" t="s">
        <v>47</v>
      </c>
      <c r="K6565" s="1" t="s">
        <v>48</v>
      </c>
      <c r="L6565" s="1" t="s">
        <v>48</v>
      </c>
      <c r="M6565" s="1" t="s">
        <v>48</v>
      </c>
      <c r="N6565" s="1" t="s">
        <v>49</v>
      </c>
      <c r="O6565" s="1" t="s">
        <v>48</v>
      </c>
      <c r="P6565" s="1" t="s">
        <v>48</v>
      </c>
      <c r="Q6565" s="1" t="s">
        <v>48</v>
      </c>
      <c r="R6565" s="1" t="s">
        <v>48</v>
      </c>
      <c r="S6565" s="1" t="s">
        <v>48</v>
      </c>
      <c r="T6565" s="1" t="s">
        <v>48</v>
      </c>
      <c r="U6565" s="1" t="s">
        <v>48</v>
      </c>
      <c r="V6565" s="1" t="s">
        <v>48</v>
      </c>
      <c r="W6565" s="1" t="s">
        <v>48</v>
      </c>
      <c r="X6565" s="1" t="s">
        <v>62</v>
      </c>
      <c r="AC6565" s="1" t="s">
        <v>5712</v>
      </c>
      <c r="AD6565" s="1" t="s">
        <v>5712</v>
      </c>
      <c r="AK6565" s="1" t="s">
        <v>77</v>
      </c>
      <c r="AN6565" s="1" t="s">
        <v>5712</v>
      </c>
      <c r="AP6565" s="1" t="s">
        <v>5712</v>
      </c>
      <c r="AR6565" s="1" t="s">
        <v>5712</v>
      </c>
      <c r="AT6565" s="1" t="s">
        <v>5712</v>
      </c>
      <c r="AV6565" s="1" t="s">
        <v>3626</v>
      </c>
      <c r="AY6565" s="1" t="s">
        <v>3627</v>
      </c>
      <c r="AZ6565" s="1" t="s">
        <v>3628</v>
      </c>
    </row>
    <row r="6566" spans="1:52" x14ac:dyDescent="0.35">
      <c r="A6566" s="1" t="s">
        <v>19786</v>
      </c>
      <c r="B6566" s="1" t="s">
        <v>18287</v>
      </c>
      <c r="C6566" s="1" t="s">
        <v>71</v>
      </c>
      <c r="D6566">
        <v>33</v>
      </c>
      <c r="E6566" s="1" t="s">
        <v>57</v>
      </c>
      <c r="F6566" s="1" t="s">
        <v>107</v>
      </c>
      <c r="G6566" s="1" t="s">
        <v>59</v>
      </c>
      <c r="H6566" s="1" t="s">
        <v>45</v>
      </c>
      <c r="I6566" s="1" t="s">
        <v>113</v>
      </c>
      <c r="J6566" s="1" t="s">
        <v>80</v>
      </c>
      <c r="K6566" s="1" t="s">
        <v>48</v>
      </c>
      <c r="L6566" s="1" t="s">
        <v>48</v>
      </c>
      <c r="M6566" s="1" t="s">
        <v>48</v>
      </c>
      <c r="N6566" s="1" t="s">
        <v>48</v>
      </c>
      <c r="O6566" s="1" t="s">
        <v>48</v>
      </c>
      <c r="P6566" s="1" t="s">
        <v>48</v>
      </c>
      <c r="Q6566" s="1" t="s">
        <v>48</v>
      </c>
      <c r="R6566" s="1" t="s">
        <v>48</v>
      </c>
      <c r="S6566" s="1" t="s">
        <v>48</v>
      </c>
      <c r="T6566" s="1" t="s">
        <v>48</v>
      </c>
      <c r="U6566" s="1" t="s">
        <v>48</v>
      </c>
      <c r="V6566" s="1" t="s">
        <v>49</v>
      </c>
      <c r="W6566" s="1" t="s">
        <v>48</v>
      </c>
      <c r="X6566" s="1" t="s">
        <v>116</v>
      </c>
      <c r="Y6566" s="1" t="s">
        <v>3629</v>
      </c>
      <c r="AC6566" s="1" t="s">
        <v>5712</v>
      </c>
      <c r="AD6566" s="1" t="s">
        <v>5712</v>
      </c>
      <c r="AK6566" s="1" t="s">
        <v>55</v>
      </c>
      <c r="AN6566" s="1" t="s">
        <v>131</v>
      </c>
      <c r="AO6566" s="1" t="s">
        <v>3630</v>
      </c>
      <c r="AP6566" s="1" t="s">
        <v>131</v>
      </c>
      <c r="AQ6566" s="1" t="s">
        <v>3631</v>
      </c>
      <c r="AR6566" s="1" t="s">
        <v>82</v>
      </c>
      <c r="AS6566" s="1" t="s">
        <v>3632</v>
      </c>
      <c r="AT6566" s="1" t="s">
        <v>5712</v>
      </c>
      <c r="AV6566" s="1" t="s">
        <v>3633</v>
      </c>
    </row>
    <row r="6567" spans="1:52" x14ac:dyDescent="0.35">
      <c r="A6567" s="1" t="s">
        <v>19787</v>
      </c>
      <c r="B6567" s="1" t="s">
        <v>18287</v>
      </c>
      <c r="C6567" s="1" t="s">
        <v>71</v>
      </c>
      <c r="D6567">
        <v>71</v>
      </c>
      <c r="E6567" s="1" t="s">
        <v>65</v>
      </c>
      <c r="F6567" s="1" t="s">
        <v>66</v>
      </c>
      <c r="G6567" s="1" t="s">
        <v>137</v>
      </c>
      <c r="H6567" s="1" t="s">
        <v>67</v>
      </c>
      <c r="I6567" s="1" t="s">
        <v>46</v>
      </c>
      <c r="J6567" s="1" t="s">
        <v>47</v>
      </c>
      <c r="K6567" s="1" t="s">
        <v>48</v>
      </c>
      <c r="L6567" s="1" t="s">
        <v>48</v>
      </c>
      <c r="M6567" s="1" t="s">
        <v>49</v>
      </c>
      <c r="N6567" s="1" t="s">
        <v>48</v>
      </c>
      <c r="O6567" s="1" t="s">
        <v>48</v>
      </c>
      <c r="P6567" s="1" t="s">
        <v>48</v>
      </c>
      <c r="Q6567" s="1" t="s">
        <v>48</v>
      </c>
      <c r="R6567" s="1" t="s">
        <v>48</v>
      </c>
      <c r="S6567" s="1" t="s">
        <v>48</v>
      </c>
      <c r="T6567" s="1" t="s">
        <v>48</v>
      </c>
      <c r="U6567" s="1" t="s">
        <v>48</v>
      </c>
      <c r="V6567" s="1" t="s">
        <v>48</v>
      </c>
      <c r="W6567" s="1" t="s">
        <v>48</v>
      </c>
      <c r="X6567" s="1" t="s">
        <v>62</v>
      </c>
      <c r="AC6567" s="1" t="s">
        <v>5712</v>
      </c>
      <c r="AD6567" s="1" t="s">
        <v>5712</v>
      </c>
      <c r="AK6567" s="1" t="s">
        <v>77</v>
      </c>
      <c r="AN6567" s="1" t="s">
        <v>5712</v>
      </c>
      <c r="AP6567" s="1" t="s">
        <v>81</v>
      </c>
      <c r="AR6567" s="1" t="s">
        <v>5712</v>
      </c>
      <c r="AT6567" s="1" t="s">
        <v>87</v>
      </c>
      <c r="AU6567" s="1" t="s">
        <v>3634</v>
      </c>
      <c r="AV6567" s="1" t="s">
        <v>579</v>
      </c>
    </row>
    <row r="6568" spans="1:52" x14ac:dyDescent="0.35">
      <c r="A6568" s="1" t="s">
        <v>19788</v>
      </c>
      <c r="B6568" s="1" t="s">
        <v>18287</v>
      </c>
      <c r="C6568" s="1" t="s">
        <v>71</v>
      </c>
      <c r="D6568">
        <v>66</v>
      </c>
      <c r="E6568" s="1" t="s">
        <v>65</v>
      </c>
      <c r="F6568" s="1" t="s">
        <v>66</v>
      </c>
      <c r="G6568" s="1" t="s">
        <v>98</v>
      </c>
      <c r="H6568" s="1" t="s">
        <v>67</v>
      </c>
      <c r="I6568" s="1" t="s">
        <v>46</v>
      </c>
      <c r="J6568" s="1" t="s">
        <v>47</v>
      </c>
      <c r="K6568" s="1" t="s">
        <v>48</v>
      </c>
      <c r="L6568" s="1" t="s">
        <v>48</v>
      </c>
      <c r="M6568" s="1" t="s">
        <v>48</v>
      </c>
      <c r="N6568" s="1" t="s">
        <v>48</v>
      </c>
      <c r="O6568" s="1" t="s">
        <v>48</v>
      </c>
      <c r="P6568" s="1" t="s">
        <v>48</v>
      </c>
      <c r="Q6568" s="1" t="s">
        <v>49</v>
      </c>
      <c r="R6568" s="1" t="s">
        <v>48</v>
      </c>
      <c r="S6568" s="1" t="s">
        <v>48</v>
      </c>
      <c r="T6568" s="1" t="s">
        <v>48</v>
      </c>
      <c r="U6568" s="1" t="s">
        <v>48</v>
      </c>
      <c r="V6568" s="1" t="s">
        <v>48</v>
      </c>
      <c r="W6568" s="1" t="s">
        <v>48</v>
      </c>
      <c r="X6568" s="1" t="s">
        <v>62</v>
      </c>
      <c r="Z6568" s="1" t="s">
        <v>3635</v>
      </c>
      <c r="AA6568" s="1" t="s">
        <v>3635</v>
      </c>
      <c r="AC6568" s="1" t="s">
        <v>103</v>
      </c>
      <c r="AD6568" s="1" t="s">
        <v>5712</v>
      </c>
      <c r="AK6568" s="1" t="s">
        <v>77</v>
      </c>
      <c r="AN6568" s="1" t="s">
        <v>5712</v>
      </c>
      <c r="AP6568" s="1" t="s">
        <v>5712</v>
      </c>
      <c r="AR6568" s="1" t="s">
        <v>5712</v>
      </c>
      <c r="AT6568" s="1" t="s">
        <v>5712</v>
      </c>
      <c r="AV6568" s="1" t="s">
        <v>3636</v>
      </c>
    </row>
    <row r="6569" spans="1:52" x14ac:dyDescent="0.35">
      <c r="A6569" s="1" t="s">
        <v>19789</v>
      </c>
      <c r="B6569" s="1" t="s">
        <v>18287</v>
      </c>
      <c r="C6569" s="1" t="s">
        <v>41</v>
      </c>
      <c r="D6569">
        <v>63</v>
      </c>
      <c r="E6569" s="1" t="s">
        <v>65</v>
      </c>
      <c r="F6569" s="1" t="s">
        <v>72</v>
      </c>
      <c r="G6569" s="1" t="s">
        <v>137</v>
      </c>
      <c r="H6569" s="1" t="s">
        <v>79</v>
      </c>
      <c r="I6569" s="1" t="s">
        <v>90</v>
      </c>
      <c r="J6569" s="1" t="s">
        <v>80</v>
      </c>
      <c r="K6569" s="1" t="s">
        <v>48</v>
      </c>
      <c r="L6569" s="1" t="s">
        <v>48</v>
      </c>
      <c r="M6569" s="1" t="s">
        <v>48</v>
      </c>
      <c r="N6569" s="1" t="s">
        <v>48</v>
      </c>
      <c r="O6569" s="1" t="s">
        <v>48</v>
      </c>
      <c r="P6569" s="1" t="s">
        <v>48</v>
      </c>
      <c r="Q6569" s="1" t="s">
        <v>48</v>
      </c>
      <c r="R6569" s="1" t="s">
        <v>48</v>
      </c>
      <c r="S6569" s="1" t="s">
        <v>48</v>
      </c>
      <c r="T6569" s="1" t="s">
        <v>48</v>
      </c>
      <c r="U6569" s="1" t="s">
        <v>49</v>
      </c>
      <c r="V6569" s="1" t="s">
        <v>48</v>
      </c>
      <c r="W6569" s="1" t="s">
        <v>48</v>
      </c>
      <c r="X6569" s="1" t="s">
        <v>116</v>
      </c>
      <c r="Y6569" s="1" t="s">
        <v>3637</v>
      </c>
      <c r="AC6569" s="1" t="s">
        <v>5712</v>
      </c>
      <c r="AD6569" s="1" t="s">
        <v>5712</v>
      </c>
      <c r="AK6569" s="1" t="s">
        <v>63</v>
      </c>
      <c r="AN6569" s="1" t="s">
        <v>5712</v>
      </c>
      <c r="AP6569" s="1" t="s">
        <v>5712</v>
      </c>
      <c r="AR6569" s="1" t="s">
        <v>5712</v>
      </c>
      <c r="AT6569" s="1" t="s">
        <v>5712</v>
      </c>
      <c r="AV6569" s="1" t="s">
        <v>3638</v>
      </c>
    </row>
    <row r="6570" spans="1:52" x14ac:dyDescent="0.35">
      <c r="A6570" s="1" t="s">
        <v>19790</v>
      </c>
      <c r="B6570" s="1" t="s">
        <v>18287</v>
      </c>
      <c r="C6570" s="1" t="s">
        <v>41</v>
      </c>
      <c r="D6570">
        <v>49</v>
      </c>
      <c r="E6570" s="1" t="s">
        <v>42</v>
      </c>
      <c r="F6570" s="1" t="s">
        <v>107</v>
      </c>
      <c r="G6570" s="1" t="s">
        <v>98</v>
      </c>
      <c r="H6570" s="1" t="s">
        <v>45</v>
      </c>
      <c r="I6570" s="1" t="s">
        <v>46</v>
      </c>
      <c r="J6570" s="1" t="s">
        <v>47</v>
      </c>
      <c r="K6570" s="1" t="s">
        <v>48</v>
      </c>
      <c r="L6570" s="1" t="s">
        <v>48</v>
      </c>
      <c r="M6570" s="1" t="s">
        <v>48</v>
      </c>
      <c r="N6570" s="1" t="s">
        <v>48</v>
      </c>
      <c r="O6570" s="1" t="s">
        <v>48</v>
      </c>
      <c r="P6570" s="1" t="s">
        <v>49</v>
      </c>
      <c r="Q6570" s="1" t="s">
        <v>48</v>
      </c>
      <c r="R6570" s="1" t="s">
        <v>48</v>
      </c>
      <c r="S6570" s="1" t="s">
        <v>48</v>
      </c>
      <c r="T6570" s="1" t="s">
        <v>48</v>
      </c>
      <c r="U6570" s="1" t="s">
        <v>48</v>
      </c>
      <c r="V6570" s="1" t="s">
        <v>48</v>
      </c>
      <c r="W6570" s="1" t="s">
        <v>48</v>
      </c>
      <c r="X6570" s="1" t="s">
        <v>62</v>
      </c>
      <c r="Z6570" s="1" t="s">
        <v>3639</v>
      </c>
      <c r="AA6570" s="1" t="s">
        <v>3639</v>
      </c>
      <c r="AC6570" s="1" t="s">
        <v>53</v>
      </c>
      <c r="AD6570" s="1" t="s">
        <v>5712</v>
      </c>
      <c r="AK6570" s="1" t="s">
        <v>77</v>
      </c>
      <c r="AN6570" s="1" t="s">
        <v>5712</v>
      </c>
      <c r="AP6570" s="1" t="s">
        <v>5712</v>
      </c>
      <c r="AR6570" s="1" t="s">
        <v>5712</v>
      </c>
      <c r="AT6570" s="1" t="s">
        <v>5712</v>
      </c>
      <c r="AV6570" s="1" t="s">
        <v>3640</v>
      </c>
    </row>
    <row r="6571" spans="1:52" x14ac:dyDescent="0.35">
      <c r="A6571" s="1" t="s">
        <v>19791</v>
      </c>
      <c r="B6571" s="1" t="s">
        <v>18287</v>
      </c>
      <c r="C6571" s="1" t="s">
        <v>41</v>
      </c>
      <c r="D6571">
        <v>52</v>
      </c>
      <c r="E6571" s="1" t="s">
        <v>42</v>
      </c>
      <c r="F6571" s="1" t="s">
        <v>66</v>
      </c>
      <c r="G6571" s="1" t="s">
        <v>73</v>
      </c>
      <c r="H6571" s="1" t="s">
        <v>45</v>
      </c>
      <c r="I6571" s="1" t="s">
        <v>110</v>
      </c>
      <c r="J6571" s="1" t="s">
        <v>47</v>
      </c>
      <c r="K6571" s="1" t="s">
        <v>48</v>
      </c>
      <c r="L6571" s="1" t="s">
        <v>48</v>
      </c>
      <c r="M6571" s="1" t="s">
        <v>49</v>
      </c>
      <c r="N6571" s="1" t="s">
        <v>48</v>
      </c>
      <c r="O6571" s="1" t="s">
        <v>48</v>
      </c>
      <c r="P6571" s="1" t="s">
        <v>48</v>
      </c>
      <c r="Q6571" s="1" t="s">
        <v>48</v>
      </c>
      <c r="R6571" s="1" t="s">
        <v>48</v>
      </c>
      <c r="S6571" s="1" t="s">
        <v>48</v>
      </c>
      <c r="T6571" s="1" t="s">
        <v>48</v>
      </c>
      <c r="U6571" s="1" t="s">
        <v>48</v>
      </c>
      <c r="V6571" s="1" t="s">
        <v>48</v>
      </c>
      <c r="W6571" s="1" t="s">
        <v>48</v>
      </c>
      <c r="X6571" s="1" t="s">
        <v>62</v>
      </c>
      <c r="Z6571" s="1" t="s">
        <v>3641</v>
      </c>
      <c r="AA6571" s="1" t="s">
        <v>3641</v>
      </c>
      <c r="AC6571" s="1" t="s">
        <v>53</v>
      </c>
      <c r="AD6571" s="1" t="s">
        <v>5712</v>
      </c>
      <c r="AK6571" s="1" t="s">
        <v>77</v>
      </c>
      <c r="AN6571" s="1" t="s">
        <v>5712</v>
      </c>
      <c r="AP6571" s="1" t="s">
        <v>5712</v>
      </c>
      <c r="AR6571" s="1" t="s">
        <v>5712</v>
      </c>
      <c r="AT6571" s="1" t="s">
        <v>5712</v>
      </c>
      <c r="AV6571" s="1" t="s">
        <v>3642</v>
      </c>
    </row>
    <row r="6572" spans="1:52" x14ac:dyDescent="0.35">
      <c r="A6572" s="1" t="s">
        <v>19792</v>
      </c>
      <c r="B6572" s="1" t="s">
        <v>18287</v>
      </c>
      <c r="C6572" s="1" t="s">
        <v>41</v>
      </c>
      <c r="D6572">
        <v>69</v>
      </c>
      <c r="E6572" s="1" t="s">
        <v>65</v>
      </c>
      <c r="F6572" s="1" t="s">
        <v>66</v>
      </c>
      <c r="G6572" s="1" t="s">
        <v>137</v>
      </c>
      <c r="H6572" s="1" t="s">
        <v>67</v>
      </c>
      <c r="I6572" s="1" t="s">
        <v>90</v>
      </c>
      <c r="J6572" s="1" t="s">
        <v>47</v>
      </c>
      <c r="K6572" s="1" t="s">
        <v>48</v>
      </c>
      <c r="L6572" s="1" t="s">
        <v>48</v>
      </c>
      <c r="M6572" s="1" t="s">
        <v>49</v>
      </c>
      <c r="N6572" s="1" t="s">
        <v>48</v>
      </c>
      <c r="O6572" s="1" t="s">
        <v>48</v>
      </c>
      <c r="P6572" s="1" t="s">
        <v>48</v>
      </c>
      <c r="Q6572" s="1" t="s">
        <v>48</v>
      </c>
      <c r="R6572" s="1" t="s">
        <v>48</v>
      </c>
      <c r="S6572" s="1" t="s">
        <v>48</v>
      </c>
      <c r="T6572" s="1" t="s">
        <v>48</v>
      </c>
      <c r="U6572" s="1" t="s">
        <v>48</v>
      </c>
      <c r="V6572" s="1" t="s">
        <v>48</v>
      </c>
      <c r="W6572" s="1" t="s">
        <v>48</v>
      </c>
      <c r="X6572" s="1" t="s">
        <v>51</v>
      </c>
      <c r="Y6572" s="1" t="s">
        <v>3643</v>
      </c>
      <c r="Z6572" s="1" t="s">
        <v>3644</v>
      </c>
      <c r="AA6572" s="1" t="s">
        <v>3644</v>
      </c>
      <c r="AC6572" s="1" t="s">
        <v>103</v>
      </c>
      <c r="AD6572" s="1" t="s">
        <v>5712</v>
      </c>
      <c r="AK6572" s="1" t="s">
        <v>55</v>
      </c>
      <c r="AN6572" s="1" t="s">
        <v>81</v>
      </c>
      <c r="AP6572" s="1" t="s">
        <v>81</v>
      </c>
      <c r="AR6572" s="1" t="s">
        <v>5712</v>
      </c>
      <c r="AT6572" s="1" t="s">
        <v>82</v>
      </c>
      <c r="AU6572" s="1" t="s">
        <v>3645</v>
      </c>
      <c r="AV6572" s="1" t="s">
        <v>3646</v>
      </c>
    </row>
    <row r="6573" spans="1:52" x14ac:dyDescent="0.35">
      <c r="A6573" s="1" t="s">
        <v>19793</v>
      </c>
      <c r="B6573" s="1" t="s">
        <v>18287</v>
      </c>
      <c r="C6573" s="1" t="s">
        <v>41</v>
      </c>
      <c r="D6573">
        <v>81</v>
      </c>
      <c r="E6573" s="1" t="s">
        <v>65</v>
      </c>
      <c r="F6573" s="1" t="s">
        <v>66</v>
      </c>
      <c r="G6573" s="1" t="s">
        <v>44</v>
      </c>
      <c r="H6573" s="1" t="s">
        <v>67</v>
      </c>
      <c r="I6573" s="1" t="s">
        <v>110</v>
      </c>
      <c r="J6573" s="1" t="s">
        <v>47</v>
      </c>
      <c r="K6573" s="1" t="s">
        <v>49</v>
      </c>
      <c r="L6573" s="1" t="s">
        <v>48</v>
      </c>
      <c r="M6573" s="1" t="s">
        <v>48</v>
      </c>
      <c r="N6573" s="1" t="s">
        <v>48</v>
      </c>
      <c r="O6573" s="1" t="s">
        <v>48</v>
      </c>
      <c r="P6573" s="1" t="s">
        <v>48</v>
      </c>
      <c r="Q6573" s="1" t="s">
        <v>48</v>
      </c>
      <c r="R6573" s="1" t="s">
        <v>48</v>
      </c>
      <c r="S6573" s="1" t="s">
        <v>48</v>
      </c>
      <c r="T6573" s="1" t="s">
        <v>49</v>
      </c>
      <c r="U6573" s="1" t="s">
        <v>48</v>
      </c>
      <c r="V6573" s="1" t="s">
        <v>48</v>
      </c>
      <c r="W6573" s="1" t="s">
        <v>48</v>
      </c>
      <c r="X6573" s="1" t="s">
        <v>116</v>
      </c>
      <c r="Y6573" s="1" t="s">
        <v>3647</v>
      </c>
      <c r="Z6573" s="1" t="s">
        <v>3648</v>
      </c>
      <c r="AA6573" s="1" t="s">
        <v>3648</v>
      </c>
      <c r="AC6573" s="1" t="s">
        <v>94</v>
      </c>
      <c r="AD6573" s="1" t="s">
        <v>5712</v>
      </c>
      <c r="AK6573" s="1" t="s">
        <v>77</v>
      </c>
      <c r="AN6573" s="1" t="s">
        <v>5712</v>
      </c>
      <c r="AP6573" s="1" t="s">
        <v>5712</v>
      </c>
      <c r="AR6573" s="1" t="s">
        <v>5712</v>
      </c>
      <c r="AT6573" s="1" t="s">
        <v>5712</v>
      </c>
      <c r="AV6573" s="1" t="s">
        <v>3649</v>
      </c>
    </row>
    <row r="6574" spans="1:52" x14ac:dyDescent="0.35">
      <c r="A6574" s="1" t="s">
        <v>19794</v>
      </c>
      <c r="B6574" s="1" t="s">
        <v>18287</v>
      </c>
      <c r="C6574" s="1" t="s">
        <v>41</v>
      </c>
      <c r="D6574">
        <v>66</v>
      </c>
      <c r="E6574" s="1" t="s">
        <v>65</v>
      </c>
      <c r="F6574" s="1" t="s">
        <v>72</v>
      </c>
      <c r="G6574" s="1" t="s">
        <v>73</v>
      </c>
      <c r="H6574" s="1" t="s">
        <v>45</v>
      </c>
      <c r="I6574" s="1" t="s">
        <v>61</v>
      </c>
      <c r="J6574" s="1" t="s">
        <v>47</v>
      </c>
      <c r="K6574" s="1" t="s">
        <v>48</v>
      </c>
      <c r="L6574" s="1" t="s">
        <v>48</v>
      </c>
      <c r="M6574" s="1" t="s">
        <v>48</v>
      </c>
      <c r="N6574" s="1" t="s">
        <v>48</v>
      </c>
      <c r="O6574" s="1" t="s">
        <v>48</v>
      </c>
      <c r="P6574" s="1" t="s">
        <v>48</v>
      </c>
      <c r="Q6574" s="1" t="s">
        <v>48</v>
      </c>
      <c r="R6574" s="1" t="s">
        <v>49</v>
      </c>
      <c r="S6574" s="1" t="s">
        <v>48</v>
      </c>
      <c r="T6574" s="1" t="s">
        <v>48</v>
      </c>
      <c r="U6574" s="1" t="s">
        <v>48</v>
      </c>
      <c r="V6574" s="1" t="s">
        <v>48</v>
      </c>
      <c r="W6574" s="1" t="s">
        <v>48</v>
      </c>
      <c r="X6574" s="1" t="s">
        <v>62</v>
      </c>
      <c r="AC6574" s="1" t="s">
        <v>5712</v>
      </c>
      <c r="AD6574" s="1" t="s">
        <v>5712</v>
      </c>
      <c r="AK6574" s="1" t="s">
        <v>55</v>
      </c>
      <c r="AN6574" s="1" t="s">
        <v>131</v>
      </c>
      <c r="AO6574" s="1" t="s">
        <v>3650</v>
      </c>
      <c r="AP6574" s="1" t="s">
        <v>5712</v>
      </c>
      <c r="AR6574" s="1" t="s">
        <v>82</v>
      </c>
      <c r="AS6574" s="1" t="s">
        <v>3651</v>
      </c>
      <c r="AT6574" s="1" t="s">
        <v>5712</v>
      </c>
      <c r="AV6574" s="1" t="s">
        <v>3652</v>
      </c>
      <c r="AW6574" s="1" t="s">
        <v>3653</v>
      </c>
      <c r="AX6574" s="1" t="s">
        <v>3653</v>
      </c>
    </row>
    <row r="6575" spans="1:52" x14ac:dyDescent="0.35">
      <c r="A6575" s="1" t="s">
        <v>19795</v>
      </c>
      <c r="B6575" s="1" t="s">
        <v>18287</v>
      </c>
      <c r="C6575" s="1" t="s">
        <v>41</v>
      </c>
      <c r="D6575">
        <v>59</v>
      </c>
      <c r="E6575" s="1" t="s">
        <v>65</v>
      </c>
      <c r="F6575" s="1" t="s">
        <v>66</v>
      </c>
      <c r="G6575" s="1" t="s">
        <v>59</v>
      </c>
      <c r="H6575" s="1" t="s">
        <v>67</v>
      </c>
      <c r="I6575" s="1" t="s">
        <v>61</v>
      </c>
      <c r="J6575" s="1" t="s">
        <v>47</v>
      </c>
      <c r="K6575" s="1" t="s">
        <v>48</v>
      </c>
      <c r="L6575" s="1" t="s">
        <v>48</v>
      </c>
      <c r="M6575" s="1" t="s">
        <v>48</v>
      </c>
      <c r="N6575" s="1" t="s">
        <v>48</v>
      </c>
      <c r="O6575" s="1" t="s">
        <v>48</v>
      </c>
      <c r="P6575" s="1" t="s">
        <v>49</v>
      </c>
      <c r="Q6575" s="1" t="s">
        <v>48</v>
      </c>
      <c r="R6575" s="1" t="s">
        <v>48</v>
      </c>
      <c r="S6575" s="1" t="s">
        <v>48</v>
      </c>
      <c r="T6575" s="1" t="s">
        <v>48</v>
      </c>
      <c r="U6575" s="1" t="s">
        <v>48</v>
      </c>
      <c r="V6575" s="1" t="s">
        <v>48</v>
      </c>
      <c r="W6575" s="1" t="s">
        <v>48</v>
      </c>
      <c r="X6575" s="1" t="s">
        <v>62</v>
      </c>
      <c r="Z6575" s="1" t="s">
        <v>3654</v>
      </c>
      <c r="AA6575" s="1" t="s">
        <v>3654</v>
      </c>
      <c r="AC6575" s="1" t="s">
        <v>103</v>
      </c>
      <c r="AD6575" s="1" t="s">
        <v>5712</v>
      </c>
      <c r="AK6575" s="1" t="s">
        <v>77</v>
      </c>
      <c r="AN6575" s="1" t="s">
        <v>5712</v>
      </c>
      <c r="AP6575" s="1" t="s">
        <v>242</v>
      </c>
      <c r="AR6575" s="1" t="s">
        <v>5712</v>
      </c>
      <c r="AT6575" s="1" t="s">
        <v>5712</v>
      </c>
      <c r="AV6575" s="1" t="s">
        <v>3655</v>
      </c>
    </row>
    <row r="6576" spans="1:52" x14ac:dyDescent="0.35">
      <c r="A6576" s="1" t="s">
        <v>19796</v>
      </c>
      <c r="B6576" s="1" t="s">
        <v>18287</v>
      </c>
      <c r="C6576" s="1" t="s">
        <v>41</v>
      </c>
      <c r="D6576">
        <v>51</v>
      </c>
      <c r="E6576" s="1" t="s">
        <v>42</v>
      </c>
      <c r="F6576" s="1" t="s">
        <v>107</v>
      </c>
      <c r="G6576" s="1" t="s">
        <v>59</v>
      </c>
      <c r="H6576" s="1" t="s">
        <v>109</v>
      </c>
      <c r="I6576" s="1" t="s">
        <v>46</v>
      </c>
      <c r="J6576" s="1" t="s">
        <v>47</v>
      </c>
      <c r="K6576" s="1" t="s">
        <v>48</v>
      </c>
      <c r="L6576" s="1" t="s">
        <v>48</v>
      </c>
      <c r="M6576" s="1" t="s">
        <v>49</v>
      </c>
      <c r="N6576" s="1" t="s">
        <v>48</v>
      </c>
      <c r="O6576" s="1" t="s">
        <v>48</v>
      </c>
      <c r="P6576" s="1" t="s">
        <v>48</v>
      </c>
      <c r="Q6576" s="1" t="s">
        <v>48</v>
      </c>
      <c r="R6576" s="1" t="s">
        <v>48</v>
      </c>
      <c r="S6576" s="1" t="s">
        <v>48</v>
      </c>
      <c r="T6576" s="1" t="s">
        <v>48</v>
      </c>
      <c r="U6576" s="1" t="s">
        <v>48</v>
      </c>
      <c r="V6576" s="1" t="s">
        <v>48</v>
      </c>
      <c r="W6576" s="1" t="s">
        <v>48</v>
      </c>
      <c r="X6576" s="1" t="s">
        <v>116</v>
      </c>
      <c r="Y6576" s="1" t="s">
        <v>3656</v>
      </c>
      <c r="AC6576" s="1" t="s">
        <v>5712</v>
      </c>
      <c r="AD6576" s="1" t="s">
        <v>5712</v>
      </c>
      <c r="AK6576" s="1" t="s">
        <v>55</v>
      </c>
      <c r="AN6576" s="1" t="s">
        <v>81</v>
      </c>
      <c r="AP6576" s="1" t="s">
        <v>5712</v>
      </c>
      <c r="AR6576" s="1" t="s">
        <v>5712</v>
      </c>
      <c r="AT6576" s="1" t="s">
        <v>82</v>
      </c>
      <c r="AU6576" s="1" t="s">
        <v>3657</v>
      </c>
      <c r="AV6576" s="1" t="s">
        <v>3658</v>
      </c>
    </row>
    <row r="6577" spans="1:49" x14ac:dyDescent="0.35">
      <c r="A6577" s="1" t="s">
        <v>19797</v>
      </c>
      <c r="B6577" s="1" t="s">
        <v>18287</v>
      </c>
      <c r="C6577" s="1" t="s">
        <v>41</v>
      </c>
      <c r="D6577">
        <v>62</v>
      </c>
      <c r="E6577" s="1" t="s">
        <v>65</v>
      </c>
      <c r="F6577" s="1" t="s">
        <v>66</v>
      </c>
      <c r="G6577" s="1" t="s">
        <v>44</v>
      </c>
      <c r="H6577" s="1" t="s">
        <v>386</v>
      </c>
      <c r="I6577" s="1" t="s">
        <v>46</v>
      </c>
      <c r="J6577" s="1" t="s">
        <v>47</v>
      </c>
      <c r="K6577" s="1" t="s">
        <v>48</v>
      </c>
      <c r="L6577" s="1" t="s">
        <v>48</v>
      </c>
      <c r="M6577" s="1" t="s">
        <v>48</v>
      </c>
      <c r="N6577" s="1" t="s">
        <v>49</v>
      </c>
      <c r="O6577" s="1" t="s">
        <v>48</v>
      </c>
      <c r="P6577" s="1" t="s">
        <v>48</v>
      </c>
      <c r="Q6577" s="1" t="s">
        <v>48</v>
      </c>
      <c r="R6577" s="1" t="s">
        <v>48</v>
      </c>
      <c r="S6577" s="1" t="s">
        <v>48</v>
      </c>
      <c r="T6577" s="1" t="s">
        <v>48</v>
      </c>
      <c r="U6577" s="1" t="s">
        <v>48</v>
      </c>
      <c r="V6577" s="1" t="s">
        <v>48</v>
      </c>
      <c r="W6577" s="1" t="s">
        <v>48</v>
      </c>
      <c r="X6577" s="1" t="s">
        <v>62</v>
      </c>
      <c r="Z6577" s="1" t="s">
        <v>3659</v>
      </c>
      <c r="AA6577" s="1" t="s">
        <v>3659</v>
      </c>
      <c r="AC6577" s="1" t="s">
        <v>53</v>
      </c>
      <c r="AD6577" s="1" t="s">
        <v>5712</v>
      </c>
      <c r="AK6577" s="1" t="s">
        <v>55</v>
      </c>
      <c r="AN6577" s="1" t="s">
        <v>5712</v>
      </c>
      <c r="AP6577" s="1" t="s">
        <v>5712</v>
      </c>
      <c r="AR6577" s="1" t="s">
        <v>5712</v>
      </c>
      <c r="AT6577" s="1" t="s">
        <v>5712</v>
      </c>
      <c r="AV6577" s="1" t="s">
        <v>3660</v>
      </c>
    </row>
    <row r="6578" spans="1:49" x14ac:dyDescent="0.35">
      <c r="A6578" s="1" t="s">
        <v>19798</v>
      </c>
      <c r="B6578" s="1" t="s">
        <v>18287</v>
      </c>
      <c r="C6578" s="1" t="s">
        <v>71</v>
      </c>
      <c r="D6578">
        <v>49</v>
      </c>
      <c r="E6578" s="1" t="s">
        <v>42</v>
      </c>
      <c r="F6578" s="1" t="s">
        <v>66</v>
      </c>
      <c r="G6578" s="1" t="s">
        <v>59</v>
      </c>
      <c r="H6578" s="1" t="s">
        <v>45</v>
      </c>
      <c r="I6578" s="1" t="s">
        <v>74</v>
      </c>
      <c r="J6578" s="1" t="s">
        <v>47</v>
      </c>
      <c r="K6578" s="1" t="s">
        <v>48</v>
      </c>
      <c r="L6578" s="1" t="s">
        <v>48</v>
      </c>
      <c r="M6578" s="1" t="s">
        <v>49</v>
      </c>
      <c r="N6578" s="1" t="s">
        <v>48</v>
      </c>
      <c r="O6578" s="1" t="s">
        <v>48</v>
      </c>
      <c r="P6578" s="1" t="s">
        <v>48</v>
      </c>
      <c r="Q6578" s="1" t="s">
        <v>48</v>
      </c>
      <c r="R6578" s="1" t="s">
        <v>48</v>
      </c>
      <c r="S6578" s="1" t="s">
        <v>48</v>
      </c>
      <c r="T6578" s="1" t="s">
        <v>48</v>
      </c>
      <c r="U6578" s="1" t="s">
        <v>48</v>
      </c>
      <c r="V6578" s="1" t="s">
        <v>48</v>
      </c>
      <c r="W6578" s="1" t="s">
        <v>49</v>
      </c>
      <c r="X6578" s="1" t="s">
        <v>145</v>
      </c>
      <c r="Y6578" s="1" t="s">
        <v>3661</v>
      </c>
      <c r="Z6578" s="1" t="s">
        <v>3662</v>
      </c>
      <c r="AA6578" s="1" t="s">
        <v>3662</v>
      </c>
      <c r="AC6578" s="1" t="s">
        <v>120</v>
      </c>
      <c r="AD6578" s="1" t="s">
        <v>5712</v>
      </c>
      <c r="AK6578" s="1" t="s">
        <v>77</v>
      </c>
      <c r="AN6578" s="1" t="s">
        <v>5712</v>
      </c>
      <c r="AP6578" s="1" t="s">
        <v>5712</v>
      </c>
      <c r="AR6578" s="1" t="s">
        <v>5712</v>
      </c>
      <c r="AT6578" s="1" t="s">
        <v>5712</v>
      </c>
      <c r="AV6578" s="1" t="s">
        <v>3663</v>
      </c>
    </row>
    <row r="6579" spans="1:49" x14ac:dyDescent="0.35">
      <c r="A6579" s="1" t="s">
        <v>19799</v>
      </c>
      <c r="B6579" s="1" t="s">
        <v>18287</v>
      </c>
      <c r="C6579" s="1" t="s">
        <v>41</v>
      </c>
      <c r="D6579">
        <v>47</v>
      </c>
      <c r="E6579" s="1" t="s">
        <v>42</v>
      </c>
      <c r="F6579" s="1" t="s">
        <v>107</v>
      </c>
      <c r="G6579" s="1" t="s">
        <v>98</v>
      </c>
      <c r="H6579" s="1" t="s">
        <v>45</v>
      </c>
      <c r="I6579" s="1" t="s">
        <v>74</v>
      </c>
      <c r="J6579" s="1" t="s">
        <v>80</v>
      </c>
      <c r="K6579" s="1" t="s">
        <v>48</v>
      </c>
      <c r="L6579" s="1" t="s">
        <v>48</v>
      </c>
      <c r="M6579" s="1" t="s">
        <v>48</v>
      </c>
      <c r="N6579" s="1" t="s">
        <v>48</v>
      </c>
      <c r="O6579" s="1" t="s">
        <v>48</v>
      </c>
      <c r="P6579" s="1" t="s">
        <v>49</v>
      </c>
      <c r="Q6579" s="1" t="s">
        <v>48</v>
      </c>
      <c r="R6579" s="1" t="s">
        <v>48</v>
      </c>
      <c r="S6579" s="1" t="s">
        <v>48</v>
      </c>
      <c r="T6579" s="1" t="s">
        <v>48</v>
      </c>
      <c r="U6579" s="1" t="s">
        <v>48</v>
      </c>
      <c r="V6579" s="1" t="s">
        <v>48</v>
      </c>
      <c r="W6579" s="1" t="s">
        <v>48</v>
      </c>
      <c r="X6579" s="1" t="s">
        <v>62</v>
      </c>
      <c r="AC6579" s="1" t="s">
        <v>5712</v>
      </c>
      <c r="AD6579" s="1" t="s">
        <v>5712</v>
      </c>
      <c r="AK6579" s="1" t="s">
        <v>63</v>
      </c>
      <c r="AN6579" s="1" t="s">
        <v>5712</v>
      </c>
      <c r="AP6579" s="1" t="s">
        <v>5712</v>
      </c>
      <c r="AR6579" s="1" t="s">
        <v>5712</v>
      </c>
      <c r="AT6579" s="1" t="s">
        <v>5712</v>
      </c>
      <c r="AV6579" s="1" t="s">
        <v>3664</v>
      </c>
    </row>
    <row r="6580" spans="1:49" x14ac:dyDescent="0.35">
      <c r="A6580" s="1" t="s">
        <v>19800</v>
      </c>
      <c r="B6580" s="1" t="s">
        <v>18287</v>
      </c>
      <c r="C6580" s="1" t="s">
        <v>41</v>
      </c>
      <c r="D6580">
        <v>38</v>
      </c>
      <c r="E6580" s="1" t="s">
        <v>42</v>
      </c>
      <c r="F6580" s="1" t="s">
        <v>107</v>
      </c>
      <c r="G6580" s="1" t="s">
        <v>59</v>
      </c>
      <c r="H6580" s="1" t="s">
        <v>79</v>
      </c>
      <c r="I6580" s="1" t="s">
        <v>113</v>
      </c>
      <c r="J6580" s="1" t="s">
        <v>47</v>
      </c>
      <c r="K6580" s="1" t="s">
        <v>49</v>
      </c>
      <c r="L6580" s="1" t="s">
        <v>48</v>
      </c>
      <c r="M6580" s="1" t="s">
        <v>48</v>
      </c>
      <c r="N6580" s="1" t="s">
        <v>48</v>
      </c>
      <c r="O6580" s="1" t="s">
        <v>48</v>
      </c>
      <c r="P6580" s="1" t="s">
        <v>48</v>
      </c>
      <c r="Q6580" s="1" t="s">
        <v>48</v>
      </c>
      <c r="R6580" s="1" t="s">
        <v>48</v>
      </c>
      <c r="S6580" s="1" t="s">
        <v>48</v>
      </c>
      <c r="T6580" s="1" t="s">
        <v>49</v>
      </c>
      <c r="U6580" s="1" t="s">
        <v>48</v>
      </c>
      <c r="V6580" s="1" t="s">
        <v>48</v>
      </c>
      <c r="W6580" s="1" t="s">
        <v>48</v>
      </c>
      <c r="X6580" s="1" t="s">
        <v>51</v>
      </c>
      <c r="Y6580" s="1" t="s">
        <v>3665</v>
      </c>
      <c r="Z6580" s="1" t="s">
        <v>3666</v>
      </c>
      <c r="AA6580" s="1" t="s">
        <v>3666</v>
      </c>
      <c r="AC6580" s="1" t="s">
        <v>129</v>
      </c>
      <c r="AD6580" s="1" t="s">
        <v>5712</v>
      </c>
      <c r="AK6580" s="1" t="s">
        <v>55</v>
      </c>
      <c r="AN6580" s="1" t="s">
        <v>5712</v>
      </c>
      <c r="AP6580" s="1" t="s">
        <v>5712</v>
      </c>
      <c r="AR6580" s="1" t="s">
        <v>5712</v>
      </c>
      <c r="AT6580" s="1" t="s">
        <v>5712</v>
      </c>
      <c r="AV6580" s="1" t="s">
        <v>3667</v>
      </c>
    </row>
    <row r="6581" spans="1:49" x14ac:dyDescent="0.35">
      <c r="A6581" s="1" t="s">
        <v>19801</v>
      </c>
      <c r="B6581" s="1" t="s">
        <v>18287</v>
      </c>
      <c r="C6581" s="1" t="s">
        <v>71</v>
      </c>
      <c r="D6581">
        <v>53</v>
      </c>
      <c r="E6581" s="1" t="s">
        <v>42</v>
      </c>
      <c r="F6581" s="1" t="s">
        <v>107</v>
      </c>
      <c r="G6581" s="1" t="s">
        <v>98</v>
      </c>
      <c r="H6581" s="1" t="s">
        <v>45</v>
      </c>
      <c r="I6581" s="1" t="s">
        <v>113</v>
      </c>
      <c r="J6581" s="1" t="s">
        <v>47</v>
      </c>
      <c r="K6581" s="1" t="s">
        <v>49</v>
      </c>
      <c r="L6581" s="1" t="s">
        <v>48</v>
      </c>
      <c r="M6581" s="1" t="s">
        <v>48</v>
      </c>
      <c r="N6581" s="1" t="s">
        <v>48</v>
      </c>
      <c r="O6581" s="1" t="s">
        <v>48</v>
      </c>
      <c r="P6581" s="1" t="s">
        <v>48</v>
      </c>
      <c r="Q6581" s="1" t="s">
        <v>48</v>
      </c>
      <c r="R6581" s="1" t="s">
        <v>48</v>
      </c>
      <c r="S6581" s="1" t="s">
        <v>48</v>
      </c>
      <c r="T6581" s="1" t="s">
        <v>49</v>
      </c>
      <c r="U6581" s="1" t="s">
        <v>48</v>
      </c>
      <c r="V6581" s="1" t="s">
        <v>48</v>
      </c>
      <c r="W6581" s="1" t="s">
        <v>48</v>
      </c>
      <c r="X6581" s="1" t="s">
        <v>116</v>
      </c>
      <c r="Y6581" s="1" t="s">
        <v>3668</v>
      </c>
      <c r="Z6581" s="1" t="s">
        <v>703</v>
      </c>
      <c r="AA6581" s="1" t="s">
        <v>703</v>
      </c>
      <c r="AC6581" s="1" t="s">
        <v>94</v>
      </c>
      <c r="AD6581" s="1" t="s">
        <v>5712</v>
      </c>
      <c r="AK6581" s="1" t="s">
        <v>63</v>
      </c>
      <c r="AN6581" s="1" t="s">
        <v>5712</v>
      </c>
      <c r="AP6581" s="1" t="s">
        <v>5712</v>
      </c>
      <c r="AR6581" s="1" t="s">
        <v>5712</v>
      </c>
      <c r="AT6581" s="1" t="s">
        <v>5712</v>
      </c>
      <c r="AV6581" s="1" t="s">
        <v>106</v>
      </c>
    </row>
    <row r="6582" spans="1:49" x14ac:dyDescent="0.35">
      <c r="A6582" s="1" t="s">
        <v>19802</v>
      </c>
      <c r="B6582" s="1" t="s">
        <v>18287</v>
      </c>
      <c r="C6582" s="1" t="s">
        <v>41</v>
      </c>
      <c r="D6582">
        <v>67</v>
      </c>
      <c r="E6582" s="1" t="s">
        <v>65</v>
      </c>
      <c r="F6582" s="1" t="s">
        <v>66</v>
      </c>
      <c r="G6582" s="1" t="s">
        <v>44</v>
      </c>
      <c r="H6582" s="1" t="s">
        <v>67</v>
      </c>
      <c r="I6582" s="1" t="s">
        <v>110</v>
      </c>
      <c r="J6582" s="1" t="s">
        <v>47</v>
      </c>
      <c r="K6582" s="1" t="s">
        <v>48</v>
      </c>
      <c r="L6582" s="1" t="s">
        <v>48</v>
      </c>
      <c r="M6582" s="1" t="s">
        <v>49</v>
      </c>
      <c r="N6582" s="1" t="s">
        <v>48</v>
      </c>
      <c r="O6582" s="1" t="s">
        <v>48</v>
      </c>
      <c r="P6582" s="1" t="s">
        <v>48</v>
      </c>
      <c r="Q6582" s="1" t="s">
        <v>48</v>
      </c>
      <c r="R6582" s="1" t="s">
        <v>48</v>
      </c>
      <c r="S6582" s="1" t="s">
        <v>48</v>
      </c>
      <c r="T6582" s="1" t="s">
        <v>48</v>
      </c>
      <c r="U6582" s="1" t="s">
        <v>48</v>
      </c>
      <c r="V6582" s="1" t="s">
        <v>48</v>
      </c>
      <c r="W6582" s="1" t="s">
        <v>48</v>
      </c>
      <c r="X6582" s="1" t="s">
        <v>62</v>
      </c>
      <c r="Z6582" s="1" t="s">
        <v>3669</v>
      </c>
      <c r="AA6582" s="1" t="s">
        <v>3669</v>
      </c>
      <c r="AC6582" s="1" t="s">
        <v>120</v>
      </c>
      <c r="AD6582" s="1" t="s">
        <v>5712</v>
      </c>
      <c r="AK6582" s="1" t="s">
        <v>63</v>
      </c>
      <c r="AN6582" s="1" t="s">
        <v>5712</v>
      </c>
      <c r="AP6582" s="1" t="s">
        <v>5712</v>
      </c>
      <c r="AR6582" s="1" t="s">
        <v>5712</v>
      </c>
      <c r="AT6582" s="1" t="s">
        <v>5712</v>
      </c>
      <c r="AV6582" s="1" t="s">
        <v>3670</v>
      </c>
    </row>
    <row r="6583" spans="1:49" x14ac:dyDescent="0.35">
      <c r="A6583" s="1" t="s">
        <v>19803</v>
      </c>
      <c r="B6583" s="1" t="s">
        <v>18287</v>
      </c>
      <c r="C6583" s="1" t="s">
        <v>41</v>
      </c>
      <c r="D6583">
        <v>26</v>
      </c>
      <c r="E6583" s="1" t="s">
        <v>57</v>
      </c>
      <c r="F6583" s="1" t="s">
        <v>58</v>
      </c>
      <c r="G6583" s="1" t="s">
        <v>98</v>
      </c>
      <c r="H6583" s="1" t="s">
        <v>112</v>
      </c>
      <c r="I6583" s="1" t="s">
        <v>110</v>
      </c>
      <c r="J6583" s="1" t="s">
        <v>47</v>
      </c>
      <c r="K6583" s="1" t="s">
        <v>48</v>
      </c>
      <c r="L6583" s="1" t="s">
        <v>48</v>
      </c>
      <c r="M6583" s="1" t="s">
        <v>49</v>
      </c>
      <c r="N6583" s="1" t="s">
        <v>48</v>
      </c>
      <c r="O6583" s="1" t="s">
        <v>48</v>
      </c>
      <c r="P6583" s="1" t="s">
        <v>48</v>
      </c>
      <c r="Q6583" s="1" t="s">
        <v>48</v>
      </c>
      <c r="R6583" s="1" t="s">
        <v>48</v>
      </c>
      <c r="S6583" s="1" t="s">
        <v>48</v>
      </c>
      <c r="T6583" s="1" t="s">
        <v>48</v>
      </c>
      <c r="U6583" s="1" t="s">
        <v>48</v>
      </c>
      <c r="V6583" s="1" t="s">
        <v>48</v>
      </c>
      <c r="W6583" s="1" t="s">
        <v>48</v>
      </c>
      <c r="X6583" s="1" t="s">
        <v>62</v>
      </c>
      <c r="Z6583" s="1" t="s">
        <v>3671</v>
      </c>
      <c r="AA6583" s="1" t="s">
        <v>3671</v>
      </c>
      <c r="AC6583" s="1" t="s">
        <v>129</v>
      </c>
      <c r="AD6583" s="1" t="s">
        <v>5712</v>
      </c>
      <c r="AK6583" s="1" t="s">
        <v>77</v>
      </c>
      <c r="AN6583" s="1" t="s">
        <v>5712</v>
      </c>
      <c r="AP6583" s="1" t="s">
        <v>5712</v>
      </c>
      <c r="AR6583" s="1" t="s">
        <v>5712</v>
      </c>
      <c r="AT6583" s="1" t="s">
        <v>5712</v>
      </c>
      <c r="AV6583" s="1" t="s">
        <v>3672</v>
      </c>
    </row>
    <row r="6584" spans="1:49" x14ac:dyDescent="0.35">
      <c r="A6584" s="1" t="s">
        <v>19804</v>
      </c>
      <c r="B6584" s="1" t="s">
        <v>18287</v>
      </c>
      <c r="C6584" s="1" t="s">
        <v>71</v>
      </c>
      <c r="D6584">
        <v>71</v>
      </c>
      <c r="E6584" s="1" t="s">
        <v>65</v>
      </c>
      <c r="F6584" s="1" t="s">
        <v>43</v>
      </c>
      <c r="G6584" s="1" t="s">
        <v>44</v>
      </c>
      <c r="H6584" s="1" t="s">
        <v>67</v>
      </c>
      <c r="I6584" s="1" t="s">
        <v>90</v>
      </c>
      <c r="J6584" s="1" t="s">
        <v>47</v>
      </c>
      <c r="K6584" s="1" t="s">
        <v>49</v>
      </c>
      <c r="L6584" s="1" t="s">
        <v>48</v>
      </c>
      <c r="M6584" s="1" t="s">
        <v>48</v>
      </c>
      <c r="N6584" s="1" t="s">
        <v>48</v>
      </c>
      <c r="O6584" s="1" t="s">
        <v>48</v>
      </c>
      <c r="P6584" s="1" t="s">
        <v>48</v>
      </c>
      <c r="Q6584" s="1" t="s">
        <v>48</v>
      </c>
      <c r="R6584" s="1" t="s">
        <v>48</v>
      </c>
      <c r="S6584" s="1" t="s">
        <v>48</v>
      </c>
      <c r="T6584" s="1" t="s">
        <v>48</v>
      </c>
      <c r="U6584" s="1" t="s">
        <v>48</v>
      </c>
      <c r="V6584" s="1" t="s">
        <v>48</v>
      </c>
      <c r="W6584" s="1" t="s">
        <v>48</v>
      </c>
      <c r="X6584" s="1" t="s">
        <v>75</v>
      </c>
      <c r="Y6584" s="1" t="s">
        <v>3673</v>
      </c>
      <c r="AC6584" s="1" t="s">
        <v>5712</v>
      </c>
      <c r="AD6584" s="1" t="s">
        <v>5712</v>
      </c>
      <c r="AK6584" s="1" t="s">
        <v>101</v>
      </c>
      <c r="AN6584" s="1" t="s">
        <v>5712</v>
      </c>
      <c r="AP6584" s="1" t="s">
        <v>5712</v>
      </c>
      <c r="AR6584" s="1" t="s">
        <v>5712</v>
      </c>
      <c r="AT6584" s="1" t="s">
        <v>5712</v>
      </c>
      <c r="AV6584" s="1" t="s">
        <v>3674</v>
      </c>
    </row>
    <row r="6585" spans="1:49" x14ac:dyDescent="0.35">
      <c r="A6585" s="1" t="s">
        <v>19805</v>
      </c>
      <c r="B6585" s="1" t="s">
        <v>18287</v>
      </c>
      <c r="C6585" s="1" t="s">
        <v>41</v>
      </c>
      <c r="D6585">
        <v>56</v>
      </c>
      <c r="E6585" s="1" t="s">
        <v>65</v>
      </c>
      <c r="F6585" s="1" t="s">
        <v>43</v>
      </c>
      <c r="G6585" s="1" t="s">
        <v>98</v>
      </c>
      <c r="H6585" s="1" t="s">
        <v>109</v>
      </c>
      <c r="I6585" s="1" t="s">
        <v>68</v>
      </c>
      <c r="J6585" s="1" t="s">
        <v>47</v>
      </c>
      <c r="K6585" s="1" t="s">
        <v>48</v>
      </c>
      <c r="L6585" s="1" t="s">
        <v>48</v>
      </c>
      <c r="M6585" s="1" t="s">
        <v>48</v>
      </c>
      <c r="N6585" s="1" t="s">
        <v>48</v>
      </c>
      <c r="O6585" s="1" t="s">
        <v>49</v>
      </c>
      <c r="P6585" s="1" t="s">
        <v>48</v>
      </c>
      <c r="Q6585" s="1" t="s">
        <v>48</v>
      </c>
      <c r="R6585" s="1" t="s">
        <v>48</v>
      </c>
      <c r="S6585" s="1" t="s">
        <v>48</v>
      </c>
      <c r="T6585" s="1" t="s">
        <v>48</v>
      </c>
      <c r="U6585" s="1" t="s">
        <v>48</v>
      </c>
      <c r="V6585" s="1" t="s">
        <v>48</v>
      </c>
      <c r="W6585" s="1" t="s">
        <v>48</v>
      </c>
      <c r="X6585" s="1" t="s">
        <v>62</v>
      </c>
      <c r="AC6585" s="1" t="s">
        <v>5712</v>
      </c>
      <c r="AD6585" s="1" t="s">
        <v>5712</v>
      </c>
      <c r="AK6585" s="1" t="s">
        <v>63</v>
      </c>
      <c r="AN6585" s="1" t="s">
        <v>5712</v>
      </c>
      <c r="AP6585" s="1" t="s">
        <v>5712</v>
      </c>
      <c r="AR6585" s="1" t="s">
        <v>5712</v>
      </c>
      <c r="AT6585" s="1" t="s">
        <v>5712</v>
      </c>
      <c r="AV6585" s="1" t="s">
        <v>3675</v>
      </c>
    </row>
    <row r="6586" spans="1:49" x14ac:dyDescent="0.35">
      <c r="A6586" s="1" t="s">
        <v>19806</v>
      </c>
      <c r="B6586" s="1" t="s">
        <v>18287</v>
      </c>
      <c r="C6586" s="1" t="s">
        <v>41</v>
      </c>
      <c r="D6586">
        <v>51</v>
      </c>
      <c r="E6586" s="1" t="s">
        <v>42</v>
      </c>
      <c r="F6586" s="1" t="s">
        <v>43</v>
      </c>
      <c r="G6586" s="1" t="s">
        <v>85</v>
      </c>
      <c r="H6586" s="1" t="s">
        <v>92</v>
      </c>
      <c r="I6586" s="1" t="s">
        <v>68</v>
      </c>
      <c r="J6586" s="1" t="s">
        <v>47</v>
      </c>
      <c r="K6586" s="1" t="s">
        <v>48</v>
      </c>
      <c r="L6586" s="1" t="s">
        <v>48</v>
      </c>
      <c r="M6586" s="1" t="s">
        <v>49</v>
      </c>
      <c r="N6586" s="1" t="s">
        <v>48</v>
      </c>
      <c r="O6586" s="1" t="s">
        <v>48</v>
      </c>
      <c r="P6586" s="1" t="s">
        <v>48</v>
      </c>
      <c r="Q6586" s="1" t="s">
        <v>48</v>
      </c>
      <c r="R6586" s="1" t="s">
        <v>48</v>
      </c>
      <c r="S6586" s="1" t="s">
        <v>48</v>
      </c>
      <c r="T6586" s="1" t="s">
        <v>48</v>
      </c>
      <c r="U6586" s="1" t="s">
        <v>48</v>
      </c>
      <c r="V6586" s="1" t="s">
        <v>48</v>
      </c>
      <c r="W6586" s="1" t="s">
        <v>48</v>
      </c>
      <c r="X6586" s="1" t="s">
        <v>62</v>
      </c>
      <c r="AC6586" s="1" t="s">
        <v>5712</v>
      </c>
      <c r="AD6586" s="1" t="s">
        <v>5712</v>
      </c>
      <c r="AK6586" s="1" t="s">
        <v>77</v>
      </c>
      <c r="AN6586" s="1" t="s">
        <v>81</v>
      </c>
      <c r="AP6586" s="1" t="s">
        <v>81</v>
      </c>
      <c r="AR6586" s="1" t="s">
        <v>5712</v>
      </c>
      <c r="AT6586" s="1" t="s">
        <v>82</v>
      </c>
      <c r="AU6586" s="1" t="s">
        <v>3676</v>
      </c>
      <c r="AV6586" s="1" t="s">
        <v>3677</v>
      </c>
    </row>
    <row r="6587" spans="1:49" x14ac:dyDescent="0.35">
      <c r="A6587" s="1" t="s">
        <v>19807</v>
      </c>
      <c r="B6587" s="1" t="s">
        <v>18287</v>
      </c>
      <c r="C6587" s="1" t="s">
        <v>41</v>
      </c>
      <c r="D6587">
        <v>61</v>
      </c>
      <c r="E6587" s="1" t="s">
        <v>65</v>
      </c>
      <c r="F6587" s="1" t="s">
        <v>72</v>
      </c>
      <c r="G6587" s="1" t="s">
        <v>98</v>
      </c>
      <c r="H6587" s="1" t="s">
        <v>60</v>
      </c>
      <c r="I6587" s="1" t="s">
        <v>74</v>
      </c>
      <c r="J6587" s="1" t="s">
        <v>47</v>
      </c>
      <c r="K6587" s="1" t="s">
        <v>48</v>
      </c>
      <c r="L6587" s="1" t="s">
        <v>48</v>
      </c>
      <c r="M6587" s="1" t="s">
        <v>48</v>
      </c>
      <c r="N6587" s="1" t="s">
        <v>48</v>
      </c>
      <c r="O6587" s="1" t="s">
        <v>48</v>
      </c>
      <c r="P6587" s="1" t="s">
        <v>49</v>
      </c>
      <c r="Q6587" s="1" t="s">
        <v>48</v>
      </c>
      <c r="R6587" s="1" t="s">
        <v>48</v>
      </c>
      <c r="S6587" s="1" t="s">
        <v>48</v>
      </c>
      <c r="T6587" s="1" t="s">
        <v>48</v>
      </c>
      <c r="U6587" s="1" t="s">
        <v>48</v>
      </c>
      <c r="V6587" s="1" t="s">
        <v>48</v>
      </c>
      <c r="W6587" s="1" t="s">
        <v>48</v>
      </c>
      <c r="X6587" s="1" t="s">
        <v>116</v>
      </c>
      <c r="Y6587" s="1" t="s">
        <v>3678</v>
      </c>
      <c r="AC6587" s="1" t="s">
        <v>5712</v>
      </c>
      <c r="AD6587" s="1" t="s">
        <v>5712</v>
      </c>
      <c r="AK6587" s="1" t="s">
        <v>101</v>
      </c>
      <c r="AN6587" s="1" t="s">
        <v>5712</v>
      </c>
      <c r="AP6587" s="1" t="s">
        <v>81</v>
      </c>
      <c r="AR6587" s="1" t="s">
        <v>5712</v>
      </c>
      <c r="AT6587" s="1" t="s">
        <v>87</v>
      </c>
      <c r="AU6587" s="1" t="s">
        <v>3679</v>
      </c>
      <c r="AV6587" s="1" t="s">
        <v>3680</v>
      </c>
    </row>
    <row r="6588" spans="1:49" x14ac:dyDescent="0.35">
      <c r="A6588" s="1" t="s">
        <v>19808</v>
      </c>
      <c r="B6588" s="1" t="s">
        <v>18287</v>
      </c>
      <c r="C6588" s="1" t="s">
        <v>41</v>
      </c>
      <c r="D6588">
        <v>63</v>
      </c>
      <c r="E6588" s="1" t="s">
        <v>65</v>
      </c>
      <c r="F6588" s="1" t="s">
        <v>66</v>
      </c>
      <c r="G6588" s="1" t="s">
        <v>44</v>
      </c>
      <c r="H6588" s="1" t="s">
        <v>67</v>
      </c>
      <c r="I6588" s="1" t="s">
        <v>125</v>
      </c>
      <c r="J6588" s="1" t="s">
        <v>47</v>
      </c>
      <c r="K6588" s="1" t="s">
        <v>48</v>
      </c>
      <c r="L6588" s="1" t="s">
        <v>48</v>
      </c>
      <c r="M6588" s="1" t="s">
        <v>48</v>
      </c>
      <c r="N6588" s="1" t="s">
        <v>48</v>
      </c>
      <c r="O6588" s="1" t="s">
        <v>48</v>
      </c>
      <c r="P6588" s="1" t="s">
        <v>49</v>
      </c>
      <c r="Q6588" s="1" t="s">
        <v>48</v>
      </c>
      <c r="R6588" s="1" t="s">
        <v>48</v>
      </c>
      <c r="S6588" s="1" t="s">
        <v>48</v>
      </c>
      <c r="T6588" s="1" t="s">
        <v>48</v>
      </c>
      <c r="U6588" s="1" t="s">
        <v>48</v>
      </c>
      <c r="V6588" s="1" t="s">
        <v>48</v>
      </c>
      <c r="W6588" s="1" t="s">
        <v>48</v>
      </c>
      <c r="X6588" s="1" t="s">
        <v>75</v>
      </c>
      <c r="Y6588" s="1" t="s">
        <v>3681</v>
      </c>
      <c r="AC6588" s="1" t="s">
        <v>5712</v>
      </c>
      <c r="AD6588" s="1" t="s">
        <v>5712</v>
      </c>
      <c r="AK6588" s="1" t="s">
        <v>55</v>
      </c>
      <c r="AN6588" s="1" t="s">
        <v>5712</v>
      </c>
      <c r="AP6588" s="1" t="s">
        <v>81</v>
      </c>
      <c r="AR6588" s="1" t="s">
        <v>5712</v>
      </c>
      <c r="AT6588" s="1" t="s">
        <v>87</v>
      </c>
      <c r="AU6588" s="1" t="s">
        <v>3682</v>
      </c>
      <c r="AV6588" s="1" t="s">
        <v>3683</v>
      </c>
    </row>
    <row r="6589" spans="1:49" x14ac:dyDescent="0.35">
      <c r="A6589" s="1" t="s">
        <v>19809</v>
      </c>
      <c r="B6589" s="1" t="s">
        <v>18287</v>
      </c>
      <c r="C6589" s="1" t="s">
        <v>41</v>
      </c>
      <c r="D6589">
        <v>27</v>
      </c>
      <c r="E6589" s="1" t="s">
        <v>57</v>
      </c>
      <c r="F6589" s="1" t="s">
        <v>58</v>
      </c>
      <c r="G6589" s="1" t="s">
        <v>73</v>
      </c>
      <c r="H6589" s="1" t="s">
        <v>45</v>
      </c>
      <c r="I6589" s="1" t="s">
        <v>113</v>
      </c>
      <c r="J6589" s="1" t="s">
        <v>47</v>
      </c>
      <c r="K6589" s="1" t="s">
        <v>48</v>
      </c>
      <c r="L6589" s="1" t="s">
        <v>48</v>
      </c>
      <c r="M6589" s="1" t="s">
        <v>48</v>
      </c>
      <c r="N6589" s="1" t="s">
        <v>48</v>
      </c>
      <c r="O6589" s="1" t="s">
        <v>48</v>
      </c>
      <c r="P6589" s="1" t="s">
        <v>48</v>
      </c>
      <c r="Q6589" s="1" t="s">
        <v>48</v>
      </c>
      <c r="R6589" s="1" t="s">
        <v>48</v>
      </c>
      <c r="S6589" s="1" t="s">
        <v>49</v>
      </c>
      <c r="T6589" s="1" t="s">
        <v>48</v>
      </c>
      <c r="U6589" s="1" t="s">
        <v>48</v>
      </c>
      <c r="V6589" s="1" t="s">
        <v>48</v>
      </c>
      <c r="W6589" s="1" t="s">
        <v>48</v>
      </c>
      <c r="X6589" s="1" t="s">
        <v>116</v>
      </c>
      <c r="Y6589" s="1" t="s">
        <v>3684</v>
      </c>
      <c r="AC6589" s="1" t="s">
        <v>5712</v>
      </c>
      <c r="AD6589" s="1" t="s">
        <v>5712</v>
      </c>
      <c r="AK6589" s="1" t="s">
        <v>55</v>
      </c>
      <c r="AN6589" s="1" t="s">
        <v>5712</v>
      </c>
      <c r="AP6589" s="1" t="s">
        <v>5712</v>
      </c>
      <c r="AR6589" s="1" t="s">
        <v>5712</v>
      </c>
      <c r="AT6589" s="1" t="s">
        <v>5712</v>
      </c>
      <c r="AV6589" s="1" t="s">
        <v>3685</v>
      </c>
      <c r="AW6589" s="1" t="s">
        <v>3686</v>
      </c>
    </row>
    <row r="6590" spans="1:49" x14ac:dyDescent="0.35">
      <c r="A6590" s="1" t="s">
        <v>19810</v>
      </c>
      <c r="B6590" s="1" t="s">
        <v>18287</v>
      </c>
      <c r="C6590" s="1" t="s">
        <v>71</v>
      </c>
      <c r="D6590">
        <v>34</v>
      </c>
      <c r="E6590" s="1" t="s">
        <v>57</v>
      </c>
      <c r="F6590" s="1" t="s">
        <v>107</v>
      </c>
      <c r="G6590" s="1" t="s">
        <v>137</v>
      </c>
      <c r="H6590" s="1" t="s">
        <v>144</v>
      </c>
      <c r="I6590" s="1" t="s">
        <v>46</v>
      </c>
      <c r="J6590" s="1" t="s">
        <v>80</v>
      </c>
      <c r="K6590" s="1" t="s">
        <v>48</v>
      </c>
      <c r="L6590" s="1" t="s">
        <v>48</v>
      </c>
      <c r="M6590" s="1" t="s">
        <v>48</v>
      </c>
      <c r="N6590" s="1" t="s">
        <v>48</v>
      </c>
      <c r="O6590" s="1" t="s">
        <v>48</v>
      </c>
      <c r="P6590" s="1" t="s">
        <v>48</v>
      </c>
      <c r="Q6590" s="1" t="s">
        <v>48</v>
      </c>
      <c r="R6590" s="1" t="s">
        <v>48</v>
      </c>
      <c r="S6590" s="1" t="s">
        <v>48</v>
      </c>
      <c r="T6590" s="1" t="s">
        <v>48</v>
      </c>
      <c r="U6590" s="1" t="s">
        <v>48</v>
      </c>
      <c r="V6590" s="1" t="s">
        <v>49</v>
      </c>
      <c r="W6590" s="1" t="s">
        <v>48</v>
      </c>
      <c r="X6590" s="1" t="s">
        <v>145</v>
      </c>
      <c r="Y6590" s="1" t="s">
        <v>3687</v>
      </c>
      <c r="AC6590" s="1" t="s">
        <v>5712</v>
      </c>
      <c r="AD6590" s="1" t="s">
        <v>5712</v>
      </c>
      <c r="AK6590" s="1" t="s">
        <v>63</v>
      </c>
      <c r="AN6590" s="1" t="s">
        <v>5712</v>
      </c>
      <c r="AP6590" s="1" t="s">
        <v>5712</v>
      </c>
      <c r="AR6590" s="1" t="s">
        <v>5712</v>
      </c>
      <c r="AT6590" s="1" t="s">
        <v>5712</v>
      </c>
      <c r="AV6590" s="1" t="s">
        <v>3688</v>
      </c>
    </row>
    <row r="6591" spans="1:49" x14ac:dyDescent="0.35">
      <c r="A6591" s="1" t="s">
        <v>19811</v>
      </c>
      <c r="B6591" s="1" t="s">
        <v>18287</v>
      </c>
      <c r="C6591" s="1" t="s">
        <v>41</v>
      </c>
      <c r="D6591">
        <v>49</v>
      </c>
      <c r="E6591" s="1" t="s">
        <v>42</v>
      </c>
      <c r="F6591" s="1" t="s">
        <v>72</v>
      </c>
      <c r="G6591" s="1" t="s">
        <v>73</v>
      </c>
      <c r="H6591" s="1" t="s">
        <v>109</v>
      </c>
      <c r="I6591" s="1" t="s">
        <v>90</v>
      </c>
      <c r="J6591" s="1" t="s">
        <v>47</v>
      </c>
      <c r="K6591" s="1" t="s">
        <v>48</v>
      </c>
      <c r="L6591" s="1" t="s">
        <v>49</v>
      </c>
      <c r="M6591" s="1" t="s">
        <v>48</v>
      </c>
      <c r="N6591" s="1" t="s">
        <v>48</v>
      </c>
      <c r="O6591" s="1" t="s">
        <v>48</v>
      </c>
      <c r="P6591" s="1" t="s">
        <v>48</v>
      </c>
      <c r="Q6591" s="1" t="s">
        <v>48</v>
      </c>
      <c r="R6591" s="1" t="s">
        <v>48</v>
      </c>
      <c r="S6591" s="1" t="s">
        <v>48</v>
      </c>
      <c r="T6591" s="1" t="s">
        <v>48</v>
      </c>
      <c r="U6591" s="1" t="s">
        <v>48</v>
      </c>
      <c r="V6591" s="1" t="s">
        <v>48</v>
      </c>
      <c r="W6591" s="1" t="s">
        <v>48</v>
      </c>
      <c r="X6591" s="1" t="s">
        <v>116</v>
      </c>
      <c r="Y6591" s="1" t="s">
        <v>3689</v>
      </c>
      <c r="AC6591" s="1" t="s">
        <v>5712</v>
      </c>
      <c r="AD6591" s="1" t="s">
        <v>5712</v>
      </c>
      <c r="AK6591" s="1" t="s">
        <v>55</v>
      </c>
      <c r="AN6591" s="1" t="s">
        <v>5712</v>
      </c>
      <c r="AP6591" s="1" t="s">
        <v>5712</v>
      </c>
      <c r="AR6591" s="1" t="s">
        <v>5712</v>
      </c>
      <c r="AT6591" s="1" t="s">
        <v>5712</v>
      </c>
      <c r="AV6591" s="1" t="s">
        <v>3690</v>
      </c>
    </row>
    <row r="6592" spans="1:49" x14ac:dyDescent="0.35">
      <c r="A6592" s="1" t="s">
        <v>19812</v>
      </c>
      <c r="B6592" s="1" t="s">
        <v>18287</v>
      </c>
      <c r="C6592" s="1" t="s">
        <v>41</v>
      </c>
      <c r="D6592">
        <v>38</v>
      </c>
      <c r="E6592" s="1" t="s">
        <v>42</v>
      </c>
      <c r="F6592" s="1" t="s">
        <v>107</v>
      </c>
      <c r="G6592" s="1" t="s">
        <v>2152</v>
      </c>
      <c r="H6592" s="1" t="s">
        <v>109</v>
      </c>
      <c r="I6592" s="1" t="s">
        <v>90</v>
      </c>
      <c r="J6592" s="1" t="s">
        <v>47</v>
      </c>
      <c r="K6592" s="1" t="s">
        <v>48</v>
      </c>
      <c r="L6592" s="1" t="s">
        <v>48</v>
      </c>
      <c r="M6592" s="1" t="s">
        <v>49</v>
      </c>
      <c r="N6592" s="1" t="s">
        <v>48</v>
      </c>
      <c r="O6592" s="1" t="s">
        <v>48</v>
      </c>
      <c r="P6592" s="1" t="s">
        <v>48</v>
      </c>
      <c r="Q6592" s="1" t="s">
        <v>48</v>
      </c>
      <c r="R6592" s="1" t="s">
        <v>48</v>
      </c>
      <c r="S6592" s="1" t="s">
        <v>48</v>
      </c>
      <c r="T6592" s="1" t="s">
        <v>48</v>
      </c>
      <c r="U6592" s="1" t="s">
        <v>48</v>
      </c>
      <c r="V6592" s="1" t="s">
        <v>48</v>
      </c>
      <c r="W6592" s="1" t="s">
        <v>48</v>
      </c>
      <c r="X6592" s="1" t="s">
        <v>145</v>
      </c>
      <c r="Y6592" s="1" t="s">
        <v>3691</v>
      </c>
      <c r="Z6592" s="1" t="s">
        <v>3692</v>
      </c>
      <c r="AA6592" s="1" t="s">
        <v>3692</v>
      </c>
      <c r="AC6592" s="1" t="s">
        <v>120</v>
      </c>
      <c r="AD6592" s="1" t="s">
        <v>5712</v>
      </c>
      <c r="AK6592" s="1" t="s">
        <v>77</v>
      </c>
      <c r="AN6592" s="1" t="s">
        <v>5712</v>
      </c>
      <c r="AP6592" s="1" t="s">
        <v>5712</v>
      </c>
      <c r="AR6592" s="1" t="s">
        <v>5712</v>
      </c>
      <c r="AT6592" s="1" t="s">
        <v>5712</v>
      </c>
      <c r="AV6592" s="1" t="s">
        <v>3693</v>
      </c>
    </row>
    <row r="6593" spans="1:48" x14ac:dyDescent="0.35">
      <c r="A6593" s="1" t="s">
        <v>19813</v>
      </c>
      <c r="B6593" s="1" t="s">
        <v>18287</v>
      </c>
      <c r="C6593" s="1" t="s">
        <v>41</v>
      </c>
      <c r="D6593">
        <v>68</v>
      </c>
      <c r="E6593" s="1" t="s">
        <v>65</v>
      </c>
      <c r="F6593" s="1" t="s">
        <v>66</v>
      </c>
      <c r="G6593" s="1" t="s">
        <v>98</v>
      </c>
      <c r="H6593" s="1" t="s">
        <v>144</v>
      </c>
      <c r="I6593" s="1" t="s">
        <v>90</v>
      </c>
      <c r="J6593" s="1" t="s">
        <v>47</v>
      </c>
      <c r="K6593" s="1" t="s">
        <v>48</v>
      </c>
      <c r="L6593" s="1" t="s">
        <v>48</v>
      </c>
      <c r="M6593" s="1" t="s">
        <v>49</v>
      </c>
      <c r="N6593" s="1" t="s">
        <v>48</v>
      </c>
      <c r="O6593" s="1" t="s">
        <v>48</v>
      </c>
      <c r="P6593" s="1" t="s">
        <v>48</v>
      </c>
      <c r="Q6593" s="1" t="s">
        <v>48</v>
      </c>
      <c r="R6593" s="1" t="s">
        <v>48</v>
      </c>
      <c r="S6593" s="1" t="s">
        <v>48</v>
      </c>
      <c r="T6593" s="1" t="s">
        <v>48</v>
      </c>
      <c r="U6593" s="1" t="s">
        <v>48</v>
      </c>
      <c r="V6593" s="1" t="s">
        <v>48</v>
      </c>
      <c r="W6593" s="1" t="s">
        <v>48</v>
      </c>
      <c r="X6593" s="1" t="s">
        <v>116</v>
      </c>
      <c r="Y6593" s="1" t="s">
        <v>3694</v>
      </c>
      <c r="AC6593" s="1" t="s">
        <v>5712</v>
      </c>
      <c r="AD6593" s="1" t="s">
        <v>5712</v>
      </c>
      <c r="AK6593" s="1" t="s">
        <v>63</v>
      </c>
      <c r="AN6593" s="1" t="s">
        <v>5712</v>
      </c>
      <c r="AP6593" s="1" t="s">
        <v>5712</v>
      </c>
      <c r="AR6593" s="1" t="s">
        <v>5712</v>
      </c>
      <c r="AT6593" s="1" t="s">
        <v>5712</v>
      </c>
      <c r="AV6593" s="1" t="s">
        <v>3695</v>
      </c>
    </row>
    <row r="6594" spans="1:48" x14ac:dyDescent="0.35">
      <c r="A6594" s="1" t="s">
        <v>19814</v>
      </c>
      <c r="B6594" s="1" t="s">
        <v>18287</v>
      </c>
      <c r="C6594" s="1" t="s">
        <v>41</v>
      </c>
      <c r="D6594">
        <v>56</v>
      </c>
      <c r="E6594" s="1" t="s">
        <v>65</v>
      </c>
      <c r="F6594" s="1" t="s">
        <v>43</v>
      </c>
      <c r="G6594" s="1" t="s">
        <v>137</v>
      </c>
      <c r="H6594" s="1" t="s">
        <v>45</v>
      </c>
      <c r="I6594" s="1" t="s">
        <v>46</v>
      </c>
      <c r="J6594" s="1" t="s">
        <v>47</v>
      </c>
      <c r="K6594" s="1" t="s">
        <v>48</v>
      </c>
      <c r="L6594" s="1" t="s">
        <v>48</v>
      </c>
      <c r="M6594" s="1" t="s">
        <v>48</v>
      </c>
      <c r="N6594" s="1" t="s">
        <v>48</v>
      </c>
      <c r="O6594" s="1" t="s">
        <v>48</v>
      </c>
      <c r="P6594" s="1" t="s">
        <v>48</v>
      </c>
      <c r="Q6594" s="1" t="s">
        <v>48</v>
      </c>
      <c r="R6594" s="1" t="s">
        <v>49</v>
      </c>
      <c r="S6594" s="1" t="s">
        <v>48</v>
      </c>
      <c r="T6594" s="1" t="s">
        <v>48</v>
      </c>
      <c r="U6594" s="1" t="s">
        <v>48</v>
      </c>
      <c r="V6594" s="1" t="s">
        <v>48</v>
      </c>
      <c r="W6594" s="1" t="s">
        <v>48</v>
      </c>
      <c r="X6594" s="1" t="s">
        <v>62</v>
      </c>
      <c r="AC6594" s="1" t="s">
        <v>5712</v>
      </c>
      <c r="AD6594" s="1" t="s">
        <v>5712</v>
      </c>
      <c r="AK6594" s="1" t="s">
        <v>63</v>
      </c>
      <c r="AN6594" s="1" t="s">
        <v>5712</v>
      </c>
      <c r="AP6594" s="1" t="s">
        <v>131</v>
      </c>
      <c r="AQ6594" s="1" t="s">
        <v>3696</v>
      </c>
      <c r="AR6594" s="1" t="s">
        <v>87</v>
      </c>
      <c r="AS6594" s="1" t="s">
        <v>3697</v>
      </c>
      <c r="AT6594" s="1" t="s">
        <v>5712</v>
      </c>
      <c r="AV6594" s="1" t="s">
        <v>3698</v>
      </c>
    </row>
    <row r="6595" spans="1:48" x14ac:dyDescent="0.35">
      <c r="A6595" s="1" t="s">
        <v>19815</v>
      </c>
      <c r="B6595" s="1" t="s">
        <v>18287</v>
      </c>
      <c r="C6595" s="1" t="s">
        <v>41</v>
      </c>
      <c r="D6595">
        <v>72</v>
      </c>
      <c r="E6595" s="1" t="s">
        <v>65</v>
      </c>
      <c r="F6595" s="1" t="s">
        <v>43</v>
      </c>
      <c r="G6595" s="1" t="s">
        <v>44</v>
      </c>
      <c r="H6595" s="1" t="s">
        <v>67</v>
      </c>
      <c r="I6595" s="1" t="s">
        <v>90</v>
      </c>
      <c r="J6595" s="1" t="s">
        <v>47</v>
      </c>
      <c r="K6595" s="1" t="s">
        <v>48</v>
      </c>
      <c r="L6595" s="1" t="s">
        <v>48</v>
      </c>
      <c r="M6595" s="1" t="s">
        <v>49</v>
      </c>
      <c r="N6595" s="1" t="s">
        <v>48</v>
      </c>
      <c r="O6595" s="1" t="s">
        <v>48</v>
      </c>
      <c r="P6595" s="1" t="s">
        <v>48</v>
      </c>
      <c r="Q6595" s="1" t="s">
        <v>48</v>
      </c>
      <c r="R6595" s="1" t="s">
        <v>48</v>
      </c>
      <c r="S6595" s="1" t="s">
        <v>48</v>
      </c>
      <c r="T6595" s="1" t="s">
        <v>48</v>
      </c>
      <c r="U6595" s="1" t="s">
        <v>48</v>
      </c>
      <c r="V6595" s="1" t="s">
        <v>48</v>
      </c>
      <c r="W6595" s="1" t="s">
        <v>48</v>
      </c>
      <c r="X6595" s="1" t="s">
        <v>62</v>
      </c>
      <c r="Z6595" s="1" t="s">
        <v>3699</v>
      </c>
      <c r="AA6595" s="1" t="s">
        <v>3699</v>
      </c>
      <c r="AC6595" s="1" t="s">
        <v>53</v>
      </c>
      <c r="AD6595" s="1" t="s">
        <v>5712</v>
      </c>
      <c r="AK6595" s="1" t="s">
        <v>77</v>
      </c>
      <c r="AN6595" s="1" t="s">
        <v>5712</v>
      </c>
      <c r="AP6595" s="1" t="s">
        <v>131</v>
      </c>
      <c r="AQ6595" s="1" t="s">
        <v>351</v>
      </c>
      <c r="AR6595" s="1" t="s">
        <v>87</v>
      </c>
      <c r="AS6595" s="1" t="s">
        <v>498</v>
      </c>
      <c r="AT6595" s="1" t="s">
        <v>5712</v>
      </c>
      <c r="AV6595" s="1" t="s">
        <v>3700</v>
      </c>
    </row>
    <row r="6596" spans="1:48" x14ac:dyDescent="0.35">
      <c r="A6596" s="1" t="s">
        <v>19816</v>
      </c>
      <c r="B6596" s="1" t="s">
        <v>18287</v>
      </c>
      <c r="C6596" s="1" t="s">
        <v>41</v>
      </c>
      <c r="D6596">
        <v>31</v>
      </c>
      <c r="E6596" s="1" t="s">
        <v>57</v>
      </c>
      <c r="F6596" s="1" t="s">
        <v>107</v>
      </c>
      <c r="G6596" s="1" t="s">
        <v>98</v>
      </c>
      <c r="H6596" s="1" t="s">
        <v>45</v>
      </c>
      <c r="I6596" s="1" t="s">
        <v>113</v>
      </c>
      <c r="J6596" s="1" t="s">
        <v>47</v>
      </c>
      <c r="K6596" s="1" t="s">
        <v>48</v>
      </c>
      <c r="L6596" s="1" t="s">
        <v>48</v>
      </c>
      <c r="M6596" s="1" t="s">
        <v>48</v>
      </c>
      <c r="N6596" s="1" t="s">
        <v>48</v>
      </c>
      <c r="O6596" s="1" t="s">
        <v>48</v>
      </c>
      <c r="P6596" s="1" t="s">
        <v>48</v>
      </c>
      <c r="Q6596" s="1" t="s">
        <v>49</v>
      </c>
      <c r="R6596" s="1" t="s">
        <v>48</v>
      </c>
      <c r="S6596" s="1" t="s">
        <v>48</v>
      </c>
      <c r="T6596" s="1" t="s">
        <v>48</v>
      </c>
      <c r="U6596" s="1" t="s">
        <v>48</v>
      </c>
      <c r="V6596" s="1" t="s">
        <v>48</v>
      </c>
      <c r="W6596" s="1" t="s">
        <v>48</v>
      </c>
      <c r="X6596" s="1" t="s">
        <v>62</v>
      </c>
      <c r="AC6596" s="1" t="s">
        <v>5712</v>
      </c>
      <c r="AD6596" s="1" t="s">
        <v>5712</v>
      </c>
      <c r="AK6596" s="1" t="s">
        <v>55</v>
      </c>
      <c r="AN6596" s="1" t="s">
        <v>5712</v>
      </c>
      <c r="AP6596" s="1" t="s">
        <v>5712</v>
      </c>
      <c r="AR6596" s="1" t="s">
        <v>5712</v>
      </c>
      <c r="AT6596" s="1" t="s">
        <v>5712</v>
      </c>
      <c r="AV6596" s="1" t="s">
        <v>3701</v>
      </c>
    </row>
    <row r="6597" spans="1:48" x14ac:dyDescent="0.35">
      <c r="A6597" s="1" t="s">
        <v>19817</v>
      </c>
      <c r="B6597" s="1" t="s">
        <v>18287</v>
      </c>
      <c r="C6597" s="1" t="s">
        <v>71</v>
      </c>
      <c r="D6597">
        <v>39</v>
      </c>
      <c r="E6597" s="1" t="s">
        <v>42</v>
      </c>
      <c r="F6597" s="1" t="s">
        <v>43</v>
      </c>
      <c r="G6597" s="1" t="s">
        <v>44</v>
      </c>
      <c r="H6597" s="1" t="s">
        <v>144</v>
      </c>
      <c r="I6597" s="1" t="s">
        <v>68</v>
      </c>
      <c r="J6597" s="1" t="s">
        <v>47</v>
      </c>
      <c r="K6597" s="1" t="s">
        <v>48</v>
      </c>
      <c r="L6597" s="1" t="s">
        <v>48</v>
      </c>
      <c r="M6597" s="1" t="s">
        <v>48</v>
      </c>
      <c r="N6597" s="1" t="s">
        <v>49</v>
      </c>
      <c r="O6597" s="1" t="s">
        <v>48</v>
      </c>
      <c r="P6597" s="1" t="s">
        <v>48</v>
      </c>
      <c r="Q6597" s="1" t="s">
        <v>48</v>
      </c>
      <c r="R6597" s="1" t="s">
        <v>48</v>
      </c>
      <c r="S6597" s="1" t="s">
        <v>48</v>
      </c>
      <c r="T6597" s="1" t="s">
        <v>48</v>
      </c>
      <c r="U6597" s="1" t="s">
        <v>48</v>
      </c>
      <c r="V6597" s="1" t="s">
        <v>48</v>
      </c>
      <c r="W6597" s="1" t="s">
        <v>48</v>
      </c>
      <c r="X6597" s="1" t="s">
        <v>116</v>
      </c>
      <c r="Y6597" s="1" t="s">
        <v>3702</v>
      </c>
      <c r="AC6597" s="1" t="s">
        <v>5712</v>
      </c>
      <c r="AD6597" s="1" t="s">
        <v>5712</v>
      </c>
      <c r="AK6597" s="1" t="s">
        <v>63</v>
      </c>
      <c r="AN6597" s="1" t="s">
        <v>5712</v>
      </c>
      <c r="AP6597" s="1" t="s">
        <v>5712</v>
      </c>
      <c r="AR6597" s="1" t="s">
        <v>5712</v>
      </c>
      <c r="AT6597" s="1" t="s">
        <v>5712</v>
      </c>
      <c r="AV6597" s="1" t="s">
        <v>3703</v>
      </c>
    </row>
    <row r="6598" spans="1:48" x14ac:dyDescent="0.35">
      <c r="A6598" s="1" t="s">
        <v>19818</v>
      </c>
      <c r="B6598" s="1" t="s">
        <v>18287</v>
      </c>
      <c r="C6598" s="1" t="s">
        <v>41</v>
      </c>
      <c r="D6598">
        <v>36</v>
      </c>
      <c r="E6598" s="1" t="s">
        <v>42</v>
      </c>
      <c r="F6598" s="1" t="s">
        <v>107</v>
      </c>
      <c r="G6598" s="1" t="s">
        <v>44</v>
      </c>
      <c r="H6598" s="1" t="s">
        <v>79</v>
      </c>
      <c r="I6598" s="1" t="s">
        <v>113</v>
      </c>
      <c r="J6598" s="1" t="s">
        <v>80</v>
      </c>
      <c r="K6598" s="1" t="s">
        <v>48</v>
      </c>
      <c r="L6598" s="1" t="s">
        <v>48</v>
      </c>
      <c r="M6598" s="1" t="s">
        <v>48</v>
      </c>
      <c r="N6598" s="1" t="s">
        <v>48</v>
      </c>
      <c r="O6598" s="1" t="s">
        <v>48</v>
      </c>
      <c r="P6598" s="1" t="s">
        <v>48</v>
      </c>
      <c r="Q6598" s="1" t="s">
        <v>48</v>
      </c>
      <c r="R6598" s="1" t="s">
        <v>48</v>
      </c>
      <c r="S6598" s="1" t="s">
        <v>48</v>
      </c>
      <c r="T6598" s="1" t="s">
        <v>48</v>
      </c>
      <c r="U6598" s="1" t="s">
        <v>48</v>
      </c>
      <c r="V6598" s="1" t="s">
        <v>48</v>
      </c>
      <c r="W6598" s="1" t="s">
        <v>49</v>
      </c>
      <c r="X6598" s="1" t="s">
        <v>62</v>
      </c>
      <c r="Z6598" s="1" t="s">
        <v>3704</v>
      </c>
      <c r="AA6598" s="1" t="s">
        <v>3704</v>
      </c>
      <c r="AC6598" s="1" t="s">
        <v>103</v>
      </c>
      <c r="AD6598" s="1" t="s">
        <v>5712</v>
      </c>
      <c r="AK6598" s="1" t="s">
        <v>77</v>
      </c>
      <c r="AN6598" s="1" t="s">
        <v>5712</v>
      </c>
      <c r="AP6598" s="1" t="s">
        <v>5712</v>
      </c>
      <c r="AR6598" s="1" t="s">
        <v>5712</v>
      </c>
      <c r="AT6598" s="1" t="s">
        <v>5712</v>
      </c>
      <c r="AV6598" s="1" t="s">
        <v>3705</v>
      </c>
    </row>
    <row r="6599" spans="1:48" x14ac:dyDescent="0.35">
      <c r="A6599" s="1" t="s">
        <v>19819</v>
      </c>
      <c r="B6599" s="1" t="s">
        <v>18287</v>
      </c>
      <c r="C6599" s="1" t="s">
        <v>41</v>
      </c>
      <c r="D6599">
        <v>74</v>
      </c>
      <c r="E6599" s="1" t="s">
        <v>65</v>
      </c>
      <c r="F6599" s="1" t="s">
        <v>43</v>
      </c>
      <c r="G6599" s="1" t="s">
        <v>59</v>
      </c>
      <c r="H6599" s="1" t="s">
        <v>67</v>
      </c>
      <c r="I6599" s="1" t="s">
        <v>90</v>
      </c>
      <c r="J6599" s="1" t="s">
        <v>47</v>
      </c>
      <c r="K6599" s="1" t="s">
        <v>48</v>
      </c>
      <c r="L6599" s="1" t="s">
        <v>49</v>
      </c>
      <c r="M6599" s="1" t="s">
        <v>48</v>
      </c>
      <c r="N6599" s="1" t="s">
        <v>48</v>
      </c>
      <c r="O6599" s="1" t="s">
        <v>48</v>
      </c>
      <c r="P6599" s="1" t="s">
        <v>48</v>
      </c>
      <c r="Q6599" s="1" t="s">
        <v>48</v>
      </c>
      <c r="R6599" s="1" t="s">
        <v>48</v>
      </c>
      <c r="S6599" s="1" t="s">
        <v>48</v>
      </c>
      <c r="T6599" s="1" t="s">
        <v>48</v>
      </c>
      <c r="U6599" s="1" t="s">
        <v>48</v>
      </c>
      <c r="V6599" s="1" t="s">
        <v>48</v>
      </c>
      <c r="W6599" s="1" t="s">
        <v>48</v>
      </c>
      <c r="X6599" s="1" t="s">
        <v>51</v>
      </c>
      <c r="Y6599" s="1" t="s">
        <v>3706</v>
      </c>
      <c r="Z6599" s="1" t="s">
        <v>3707</v>
      </c>
      <c r="AA6599" s="1" t="s">
        <v>3707</v>
      </c>
      <c r="AC6599" s="1" t="s">
        <v>94</v>
      </c>
      <c r="AD6599" s="1" t="s">
        <v>5712</v>
      </c>
      <c r="AK6599" s="1" t="s">
        <v>101</v>
      </c>
      <c r="AN6599" s="1" t="s">
        <v>5712</v>
      </c>
      <c r="AP6599" s="1" t="s">
        <v>131</v>
      </c>
      <c r="AQ6599" s="1" t="s">
        <v>3708</v>
      </c>
      <c r="AR6599" s="1" t="s">
        <v>87</v>
      </c>
      <c r="AS6599" s="1" t="s">
        <v>3709</v>
      </c>
      <c r="AT6599" s="1" t="s">
        <v>5712</v>
      </c>
      <c r="AV6599" s="1" t="s">
        <v>3710</v>
      </c>
    </row>
    <row r="6600" spans="1:48" x14ac:dyDescent="0.35">
      <c r="A6600" s="1" t="s">
        <v>19820</v>
      </c>
      <c r="B6600" s="1" t="s">
        <v>18287</v>
      </c>
      <c r="C6600" s="1" t="s">
        <v>41</v>
      </c>
      <c r="D6600">
        <v>18</v>
      </c>
      <c r="E6600" s="1" t="s">
        <v>57</v>
      </c>
      <c r="F6600" s="1" t="s">
        <v>58</v>
      </c>
      <c r="G6600" s="1" t="s">
        <v>44</v>
      </c>
      <c r="H6600" s="1" t="s">
        <v>79</v>
      </c>
      <c r="I6600" s="1" t="s">
        <v>61</v>
      </c>
      <c r="J6600" s="1" t="s">
        <v>47</v>
      </c>
      <c r="K6600" s="1" t="s">
        <v>48</v>
      </c>
      <c r="L6600" s="1" t="s">
        <v>48</v>
      </c>
      <c r="M6600" s="1" t="s">
        <v>48</v>
      </c>
      <c r="N6600" s="1" t="s">
        <v>48</v>
      </c>
      <c r="O6600" s="1" t="s">
        <v>48</v>
      </c>
      <c r="P6600" s="1" t="s">
        <v>48</v>
      </c>
      <c r="Q6600" s="1" t="s">
        <v>49</v>
      </c>
      <c r="R6600" s="1" t="s">
        <v>48</v>
      </c>
      <c r="S6600" s="1" t="s">
        <v>48</v>
      </c>
      <c r="T6600" s="1" t="s">
        <v>48</v>
      </c>
      <c r="U6600" s="1" t="s">
        <v>48</v>
      </c>
      <c r="V6600" s="1" t="s">
        <v>48</v>
      </c>
      <c r="W6600" s="1" t="s">
        <v>48</v>
      </c>
      <c r="X6600" s="1" t="s">
        <v>62</v>
      </c>
      <c r="AC6600" s="1" t="s">
        <v>5712</v>
      </c>
      <c r="AD6600" s="1" t="s">
        <v>5712</v>
      </c>
      <c r="AK6600" s="1" t="s">
        <v>77</v>
      </c>
      <c r="AN6600" s="1" t="s">
        <v>5712</v>
      </c>
      <c r="AP6600" s="1" t="s">
        <v>5712</v>
      </c>
      <c r="AR6600" s="1" t="s">
        <v>5712</v>
      </c>
      <c r="AT6600" s="1" t="s">
        <v>5712</v>
      </c>
      <c r="AV6600" s="1" t="s">
        <v>3711</v>
      </c>
    </row>
    <row r="6601" spans="1:48" x14ac:dyDescent="0.35">
      <c r="A6601" s="1" t="s">
        <v>19821</v>
      </c>
      <c r="B6601" s="1" t="s">
        <v>18287</v>
      </c>
      <c r="C6601" s="1" t="s">
        <v>41</v>
      </c>
      <c r="D6601">
        <v>76</v>
      </c>
      <c r="E6601" s="1" t="s">
        <v>65</v>
      </c>
      <c r="F6601" s="1" t="s">
        <v>66</v>
      </c>
      <c r="G6601" s="1" t="s">
        <v>137</v>
      </c>
      <c r="H6601" s="1" t="s">
        <v>67</v>
      </c>
      <c r="I6601" s="1" t="s">
        <v>90</v>
      </c>
      <c r="J6601" s="1" t="s">
        <v>47</v>
      </c>
      <c r="K6601" s="1" t="s">
        <v>48</v>
      </c>
      <c r="L6601" s="1" t="s">
        <v>48</v>
      </c>
      <c r="M6601" s="1" t="s">
        <v>49</v>
      </c>
      <c r="N6601" s="1" t="s">
        <v>48</v>
      </c>
      <c r="O6601" s="1" t="s">
        <v>48</v>
      </c>
      <c r="P6601" s="1" t="s">
        <v>48</v>
      </c>
      <c r="Q6601" s="1" t="s">
        <v>48</v>
      </c>
      <c r="R6601" s="1" t="s">
        <v>48</v>
      </c>
      <c r="S6601" s="1" t="s">
        <v>48</v>
      </c>
      <c r="T6601" s="1" t="s">
        <v>48</v>
      </c>
      <c r="U6601" s="1" t="s">
        <v>48</v>
      </c>
      <c r="V6601" s="1" t="s">
        <v>48</v>
      </c>
      <c r="W6601" s="1" t="s">
        <v>48</v>
      </c>
      <c r="X6601" s="1" t="s">
        <v>75</v>
      </c>
      <c r="Y6601" s="1" t="s">
        <v>3712</v>
      </c>
      <c r="AC6601" s="1" t="s">
        <v>5712</v>
      </c>
      <c r="AD6601" s="1" t="s">
        <v>5712</v>
      </c>
      <c r="AK6601" s="1" t="s">
        <v>63</v>
      </c>
      <c r="AN6601" s="1" t="s">
        <v>5712</v>
      </c>
      <c r="AP6601" s="1" t="s">
        <v>5712</v>
      </c>
      <c r="AR6601" s="1" t="s">
        <v>5712</v>
      </c>
      <c r="AT6601" s="1" t="s">
        <v>5712</v>
      </c>
      <c r="AV6601" s="1" t="s">
        <v>3713</v>
      </c>
    </row>
    <row r="6602" spans="1:48" x14ac:dyDescent="0.35">
      <c r="A6602" s="1" t="s">
        <v>19822</v>
      </c>
      <c r="B6602" s="1" t="s">
        <v>18287</v>
      </c>
      <c r="C6602" s="1" t="s">
        <v>41</v>
      </c>
      <c r="D6602">
        <v>18</v>
      </c>
      <c r="E6602" s="1" t="s">
        <v>57</v>
      </c>
      <c r="F6602" s="1" t="s">
        <v>66</v>
      </c>
      <c r="G6602" s="1" t="s">
        <v>98</v>
      </c>
      <c r="H6602" s="1" t="s">
        <v>79</v>
      </c>
      <c r="I6602" s="1" t="s">
        <v>110</v>
      </c>
      <c r="J6602" s="1" t="s">
        <v>47</v>
      </c>
      <c r="K6602" s="1" t="s">
        <v>49</v>
      </c>
      <c r="L6602" s="1" t="s">
        <v>48</v>
      </c>
      <c r="M6602" s="1" t="s">
        <v>48</v>
      </c>
      <c r="N6602" s="1" t="s">
        <v>48</v>
      </c>
      <c r="O6602" s="1" t="s">
        <v>48</v>
      </c>
      <c r="P6602" s="1" t="s">
        <v>48</v>
      </c>
      <c r="Q6602" s="1" t="s">
        <v>48</v>
      </c>
      <c r="R6602" s="1" t="s">
        <v>48</v>
      </c>
      <c r="S6602" s="1" t="s">
        <v>48</v>
      </c>
      <c r="T6602" s="1" t="s">
        <v>48</v>
      </c>
      <c r="U6602" s="1" t="s">
        <v>48</v>
      </c>
      <c r="V6602" s="1" t="s">
        <v>48</v>
      </c>
      <c r="W6602" s="1" t="s">
        <v>48</v>
      </c>
      <c r="X6602" s="1" t="s">
        <v>116</v>
      </c>
      <c r="Y6602" s="1" t="s">
        <v>3714</v>
      </c>
      <c r="AC6602" s="1" t="s">
        <v>5712</v>
      </c>
      <c r="AD6602" s="1" t="s">
        <v>5712</v>
      </c>
      <c r="AK6602" s="1" t="s">
        <v>55</v>
      </c>
      <c r="AN6602" s="1" t="s">
        <v>5712</v>
      </c>
      <c r="AP6602" s="1" t="s">
        <v>5712</v>
      </c>
      <c r="AR6602" s="1" t="s">
        <v>5712</v>
      </c>
      <c r="AT6602" s="1" t="s">
        <v>5712</v>
      </c>
      <c r="AV6602" s="1" t="s">
        <v>3715</v>
      </c>
    </row>
    <row r="6603" spans="1:48" x14ac:dyDescent="0.35">
      <c r="A6603" s="1" t="s">
        <v>19823</v>
      </c>
      <c r="B6603" s="1" t="s">
        <v>18287</v>
      </c>
      <c r="C6603" s="1" t="s">
        <v>41</v>
      </c>
      <c r="D6603">
        <v>73</v>
      </c>
      <c r="E6603" s="1" t="s">
        <v>65</v>
      </c>
      <c r="F6603" s="1" t="s">
        <v>66</v>
      </c>
      <c r="G6603" s="1" t="s">
        <v>98</v>
      </c>
      <c r="H6603" s="1" t="s">
        <v>386</v>
      </c>
      <c r="I6603" s="1" t="s">
        <v>74</v>
      </c>
      <c r="J6603" s="1" t="s">
        <v>47</v>
      </c>
      <c r="K6603" s="1" t="s">
        <v>49</v>
      </c>
      <c r="L6603" s="1" t="s">
        <v>48</v>
      </c>
      <c r="M6603" s="1" t="s">
        <v>48</v>
      </c>
      <c r="N6603" s="1" t="s">
        <v>48</v>
      </c>
      <c r="O6603" s="1" t="s">
        <v>48</v>
      </c>
      <c r="P6603" s="1" t="s">
        <v>48</v>
      </c>
      <c r="Q6603" s="1" t="s">
        <v>48</v>
      </c>
      <c r="R6603" s="1" t="s">
        <v>48</v>
      </c>
      <c r="S6603" s="1" t="s">
        <v>48</v>
      </c>
      <c r="T6603" s="1" t="s">
        <v>48</v>
      </c>
      <c r="U6603" s="1" t="s">
        <v>48</v>
      </c>
      <c r="V6603" s="1" t="s">
        <v>48</v>
      </c>
      <c r="W6603" s="1" t="s">
        <v>48</v>
      </c>
      <c r="X6603" s="1" t="s">
        <v>62</v>
      </c>
      <c r="Z6603" s="1" t="s">
        <v>3716</v>
      </c>
      <c r="AA6603" s="1" t="s">
        <v>3716</v>
      </c>
      <c r="AC6603" s="1" t="s">
        <v>129</v>
      </c>
      <c r="AD6603" s="1" t="s">
        <v>5712</v>
      </c>
      <c r="AK6603" s="1" t="s">
        <v>77</v>
      </c>
      <c r="AN6603" s="1" t="s">
        <v>5712</v>
      </c>
      <c r="AP6603" s="1" t="s">
        <v>131</v>
      </c>
      <c r="AQ6603" s="1" t="s">
        <v>1637</v>
      </c>
      <c r="AR6603" s="1" t="s">
        <v>87</v>
      </c>
      <c r="AS6603" s="1" t="s">
        <v>3717</v>
      </c>
      <c r="AT6603" s="1" t="s">
        <v>5712</v>
      </c>
      <c r="AV6603" s="1" t="s">
        <v>3718</v>
      </c>
    </row>
    <row r="6604" spans="1:48" x14ac:dyDescent="0.35">
      <c r="A6604" s="1" t="s">
        <v>19824</v>
      </c>
      <c r="B6604" s="1" t="s">
        <v>18287</v>
      </c>
      <c r="C6604" s="1" t="s">
        <v>41</v>
      </c>
      <c r="D6604">
        <v>51</v>
      </c>
      <c r="E6604" s="1" t="s">
        <v>42</v>
      </c>
      <c r="F6604" s="1" t="s">
        <v>43</v>
      </c>
      <c r="G6604" s="1" t="s">
        <v>59</v>
      </c>
      <c r="H6604" s="1" t="s">
        <v>79</v>
      </c>
      <c r="I6604" s="1" t="s">
        <v>61</v>
      </c>
      <c r="J6604" s="1" t="s">
        <v>47</v>
      </c>
      <c r="K6604" s="1" t="s">
        <v>48</v>
      </c>
      <c r="L6604" s="1" t="s">
        <v>48</v>
      </c>
      <c r="M6604" s="1" t="s">
        <v>48</v>
      </c>
      <c r="N6604" s="1" t="s">
        <v>48</v>
      </c>
      <c r="O6604" s="1" t="s">
        <v>48</v>
      </c>
      <c r="P6604" s="1" t="s">
        <v>49</v>
      </c>
      <c r="Q6604" s="1" t="s">
        <v>48</v>
      </c>
      <c r="R6604" s="1" t="s">
        <v>48</v>
      </c>
      <c r="S6604" s="1" t="s">
        <v>48</v>
      </c>
      <c r="T6604" s="1" t="s">
        <v>48</v>
      </c>
      <c r="U6604" s="1" t="s">
        <v>48</v>
      </c>
      <c r="V6604" s="1" t="s">
        <v>48</v>
      </c>
      <c r="W6604" s="1" t="s">
        <v>48</v>
      </c>
      <c r="X6604" s="1" t="s">
        <v>116</v>
      </c>
      <c r="Y6604" s="1" t="s">
        <v>3719</v>
      </c>
      <c r="AC6604" s="1" t="s">
        <v>5712</v>
      </c>
      <c r="AD6604" s="1" t="s">
        <v>5712</v>
      </c>
      <c r="AK6604" s="1" t="s">
        <v>55</v>
      </c>
      <c r="AN6604" s="1" t="s">
        <v>5712</v>
      </c>
      <c r="AP6604" s="1" t="s">
        <v>5712</v>
      </c>
      <c r="AR6604" s="1" t="s">
        <v>5712</v>
      </c>
      <c r="AT6604" s="1" t="s">
        <v>5712</v>
      </c>
      <c r="AV6604" s="1" t="s">
        <v>3720</v>
      </c>
    </row>
    <row r="6605" spans="1:48" x14ac:dyDescent="0.35">
      <c r="A6605" s="1" t="s">
        <v>19825</v>
      </c>
      <c r="B6605" s="1" t="s">
        <v>18287</v>
      </c>
      <c r="C6605" s="1" t="s">
        <v>71</v>
      </c>
      <c r="D6605">
        <v>30</v>
      </c>
      <c r="E6605" s="1" t="s">
        <v>57</v>
      </c>
      <c r="F6605" s="1" t="s">
        <v>58</v>
      </c>
      <c r="G6605" s="1" t="s">
        <v>98</v>
      </c>
      <c r="H6605" s="1" t="s">
        <v>45</v>
      </c>
      <c r="I6605" s="1" t="s">
        <v>113</v>
      </c>
      <c r="J6605" s="1" t="s">
        <v>47</v>
      </c>
      <c r="K6605" s="1" t="s">
        <v>48</v>
      </c>
      <c r="L6605" s="1" t="s">
        <v>49</v>
      </c>
      <c r="M6605" s="1" t="s">
        <v>48</v>
      </c>
      <c r="N6605" s="1" t="s">
        <v>48</v>
      </c>
      <c r="O6605" s="1" t="s">
        <v>48</v>
      </c>
      <c r="P6605" s="1" t="s">
        <v>48</v>
      </c>
      <c r="Q6605" s="1" t="s">
        <v>48</v>
      </c>
      <c r="R6605" s="1" t="s">
        <v>48</v>
      </c>
      <c r="S6605" s="1" t="s">
        <v>48</v>
      </c>
      <c r="T6605" s="1" t="s">
        <v>48</v>
      </c>
      <c r="U6605" s="1" t="s">
        <v>48</v>
      </c>
      <c r="V6605" s="1" t="s">
        <v>48</v>
      </c>
      <c r="W6605" s="1" t="s">
        <v>48</v>
      </c>
      <c r="X6605" s="1" t="s">
        <v>62</v>
      </c>
      <c r="AC6605" s="1" t="s">
        <v>5712</v>
      </c>
      <c r="AD6605" s="1" t="s">
        <v>5712</v>
      </c>
      <c r="AK6605" s="1" t="s">
        <v>55</v>
      </c>
      <c r="AN6605" s="1" t="s">
        <v>5712</v>
      </c>
      <c r="AP6605" s="1" t="s">
        <v>81</v>
      </c>
      <c r="AR6605" s="1" t="s">
        <v>5712</v>
      </c>
      <c r="AT6605" s="1" t="s">
        <v>87</v>
      </c>
      <c r="AU6605" s="1" t="s">
        <v>3721</v>
      </c>
      <c r="AV6605" s="1" t="s">
        <v>3722</v>
      </c>
    </row>
    <row r="6606" spans="1:48" x14ac:dyDescent="0.35">
      <c r="A6606" s="1" t="s">
        <v>19826</v>
      </c>
      <c r="B6606" s="1" t="s">
        <v>18287</v>
      </c>
      <c r="C6606" s="1" t="s">
        <v>41</v>
      </c>
      <c r="D6606">
        <v>48</v>
      </c>
      <c r="E6606" s="1" t="s">
        <v>42</v>
      </c>
      <c r="F6606" s="1" t="s">
        <v>43</v>
      </c>
      <c r="G6606" s="1" t="s">
        <v>98</v>
      </c>
      <c r="H6606" s="1" t="s">
        <v>79</v>
      </c>
      <c r="I6606" s="1" t="s">
        <v>68</v>
      </c>
      <c r="J6606" s="1" t="s">
        <v>47</v>
      </c>
      <c r="K6606" s="1" t="s">
        <v>48</v>
      </c>
      <c r="L6606" s="1" t="s">
        <v>48</v>
      </c>
      <c r="M6606" s="1" t="s">
        <v>48</v>
      </c>
      <c r="N6606" s="1" t="s">
        <v>48</v>
      </c>
      <c r="O6606" s="1" t="s">
        <v>49</v>
      </c>
      <c r="P6606" s="1" t="s">
        <v>48</v>
      </c>
      <c r="Q6606" s="1" t="s">
        <v>48</v>
      </c>
      <c r="R6606" s="1" t="s">
        <v>48</v>
      </c>
      <c r="S6606" s="1" t="s">
        <v>48</v>
      </c>
      <c r="T6606" s="1" t="s">
        <v>48</v>
      </c>
      <c r="U6606" s="1" t="s">
        <v>48</v>
      </c>
      <c r="V6606" s="1" t="s">
        <v>48</v>
      </c>
      <c r="W6606" s="1" t="s">
        <v>48</v>
      </c>
      <c r="X6606" s="1" t="s">
        <v>62</v>
      </c>
      <c r="Z6606" s="1" t="s">
        <v>3723</v>
      </c>
      <c r="AA6606" s="1" t="s">
        <v>3723</v>
      </c>
      <c r="AC6606" s="1" t="s">
        <v>120</v>
      </c>
      <c r="AD6606" s="1" t="s">
        <v>5712</v>
      </c>
      <c r="AK6606" s="1" t="s">
        <v>77</v>
      </c>
      <c r="AN6606" s="1" t="s">
        <v>5712</v>
      </c>
      <c r="AP6606" s="1" t="s">
        <v>5712</v>
      </c>
      <c r="AR6606" s="1" t="s">
        <v>5712</v>
      </c>
      <c r="AT6606" s="1" t="s">
        <v>5712</v>
      </c>
      <c r="AV6606" s="1" t="s">
        <v>3724</v>
      </c>
    </row>
    <row r="6607" spans="1:48" x14ac:dyDescent="0.35">
      <c r="A6607" s="1" t="s">
        <v>19827</v>
      </c>
      <c r="B6607" s="1" t="s">
        <v>18287</v>
      </c>
      <c r="C6607" s="1" t="s">
        <v>41</v>
      </c>
      <c r="D6607">
        <v>63</v>
      </c>
      <c r="E6607" s="1" t="s">
        <v>65</v>
      </c>
      <c r="F6607" s="1" t="s">
        <v>66</v>
      </c>
      <c r="G6607" s="1" t="s">
        <v>44</v>
      </c>
      <c r="H6607" s="1" t="s">
        <v>79</v>
      </c>
      <c r="I6607" s="1" t="s">
        <v>113</v>
      </c>
      <c r="J6607" s="1" t="s">
        <v>47</v>
      </c>
      <c r="K6607" s="1" t="s">
        <v>48</v>
      </c>
      <c r="L6607" s="1" t="s">
        <v>48</v>
      </c>
      <c r="M6607" s="1" t="s">
        <v>48</v>
      </c>
      <c r="N6607" s="1" t="s">
        <v>48</v>
      </c>
      <c r="O6607" s="1" t="s">
        <v>49</v>
      </c>
      <c r="P6607" s="1" t="s">
        <v>48</v>
      </c>
      <c r="Q6607" s="1" t="s">
        <v>48</v>
      </c>
      <c r="R6607" s="1" t="s">
        <v>48</v>
      </c>
      <c r="S6607" s="1" t="s">
        <v>48</v>
      </c>
      <c r="T6607" s="1" t="s">
        <v>48</v>
      </c>
      <c r="U6607" s="1" t="s">
        <v>48</v>
      </c>
      <c r="V6607" s="1" t="s">
        <v>48</v>
      </c>
      <c r="W6607" s="1" t="s">
        <v>48</v>
      </c>
      <c r="X6607" s="1" t="s">
        <v>62</v>
      </c>
      <c r="Z6607" s="1" t="s">
        <v>3725</v>
      </c>
      <c r="AA6607" s="1" t="s">
        <v>3725</v>
      </c>
      <c r="AC6607" s="1" t="s">
        <v>103</v>
      </c>
      <c r="AD6607" s="1" t="s">
        <v>5712</v>
      </c>
      <c r="AK6607" s="1" t="s">
        <v>77</v>
      </c>
      <c r="AN6607" s="1" t="s">
        <v>5712</v>
      </c>
      <c r="AP6607" s="1" t="s">
        <v>5712</v>
      </c>
      <c r="AR6607" s="1" t="s">
        <v>5712</v>
      </c>
      <c r="AT6607" s="1" t="s">
        <v>5712</v>
      </c>
      <c r="AV6607" s="1" t="s">
        <v>3726</v>
      </c>
    </row>
    <row r="6608" spans="1:48" ht="275.5" x14ac:dyDescent="0.35">
      <c r="A6608" s="1" t="s">
        <v>19828</v>
      </c>
      <c r="B6608" s="1" t="s">
        <v>18287</v>
      </c>
      <c r="C6608" s="1" t="s">
        <v>41</v>
      </c>
      <c r="D6608">
        <v>42</v>
      </c>
      <c r="E6608" s="1" t="s">
        <v>42</v>
      </c>
      <c r="F6608" s="1" t="s">
        <v>107</v>
      </c>
      <c r="G6608" s="1" t="s">
        <v>59</v>
      </c>
      <c r="H6608" s="1" t="s">
        <v>109</v>
      </c>
      <c r="I6608" s="1" t="s">
        <v>113</v>
      </c>
      <c r="J6608" s="1" t="s">
        <v>47</v>
      </c>
      <c r="K6608" s="1" t="s">
        <v>48</v>
      </c>
      <c r="L6608" s="1" t="s">
        <v>48</v>
      </c>
      <c r="M6608" s="1" t="s">
        <v>49</v>
      </c>
      <c r="N6608" s="1" t="s">
        <v>48</v>
      </c>
      <c r="O6608" s="1" t="s">
        <v>48</v>
      </c>
      <c r="P6608" s="1" t="s">
        <v>48</v>
      </c>
      <c r="Q6608" s="1" t="s">
        <v>48</v>
      </c>
      <c r="R6608" s="1" t="s">
        <v>48</v>
      </c>
      <c r="S6608" s="1" t="s">
        <v>48</v>
      </c>
      <c r="T6608" s="1" t="s">
        <v>48</v>
      </c>
      <c r="U6608" s="1" t="s">
        <v>48</v>
      </c>
      <c r="V6608" s="1" t="s">
        <v>48</v>
      </c>
      <c r="W6608" s="1" t="s">
        <v>48</v>
      </c>
      <c r="X6608" s="1" t="s">
        <v>75</v>
      </c>
      <c r="Y6608" s="1" t="s">
        <v>3727</v>
      </c>
      <c r="AC6608" s="1" t="s">
        <v>5712</v>
      </c>
      <c r="AD6608" s="1" t="s">
        <v>5712</v>
      </c>
      <c r="AK6608" s="1" t="s">
        <v>77</v>
      </c>
      <c r="AN6608" s="1" t="s">
        <v>5712</v>
      </c>
      <c r="AP6608" s="1" t="s">
        <v>5712</v>
      </c>
      <c r="AR6608" s="1" t="s">
        <v>5712</v>
      </c>
      <c r="AT6608" s="1" t="s">
        <v>5712</v>
      </c>
      <c r="AV6608" s="2" t="s">
        <v>3728</v>
      </c>
    </row>
    <row r="6609" spans="1:48" x14ac:dyDescent="0.35">
      <c r="A6609" s="1" t="s">
        <v>19829</v>
      </c>
      <c r="B6609" s="1" t="s">
        <v>18287</v>
      </c>
      <c r="C6609" s="1" t="s">
        <v>41</v>
      </c>
      <c r="D6609">
        <v>42</v>
      </c>
      <c r="E6609" s="1" t="s">
        <v>42</v>
      </c>
      <c r="F6609" s="1" t="s">
        <v>72</v>
      </c>
      <c r="G6609" s="1" t="s">
        <v>73</v>
      </c>
      <c r="H6609" s="1" t="s">
        <v>92</v>
      </c>
      <c r="I6609" s="1" t="s">
        <v>90</v>
      </c>
      <c r="J6609" s="1" t="s">
        <v>47</v>
      </c>
      <c r="K6609" s="1" t="s">
        <v>48</v>
      </c>
      <c r="L6609" s="1" t="s">
        <v>49</v>
      </c>
      <c r="M6609" s="1" t="s">
        <v>48</v>
      </c>
      <c r="N6609" s="1" t="s">
        <v>48</v>
      </c>
      <c r="O6609" s="1" t="s">
        <v>48</v>
      </c>
      <c r="P6609" s="1" t="s">
        <v>48</v>
      </c>
      <c r="Q6609" s="1" t="s">
        <v>48</v>
      </c>
      <c r="R6609" s="1" t="s">
        <v>48</v>
      </c>
      <c r="S6609" s="1" t="s">
        <v>48</v>
      </c>
      <c r="T6609" s="1" t="s">
        <v>48</v>
      </c>
      <c r="U6609" s="1" t="s">
        <v>48</v>
      </c>
      <c r="V6609" s="1" t="s">
        <v>48</v>
      </c>
      <c r="W6609" s="1" t="s">
        <v>48</v>
      </c>
      <c r="X6609" s="1" t="s">
        <v>62</v>
      </c>
      <c r="AC6609" s="1" t="s">
        <v>5712</v>
      </c>
      <c r="AD6609" s="1" t="s">
        <v>5712</v>
      </c>
      <c r="AK6609" s="1" t="s">
        <v>77</v>
      </c>
      <c r="AN6609" s="1" t="s">
        <v>5712</v>
      </c>
      <c r="AP6609" s="1" t="s">
        <v>5712</v>
      </c>
      <c r="AR6609" s="1" t="s">
        <v>5712</v>
      </c>
      <c r="AT6609" s="1" t="s">
        <v>5712</v>
      </c>
      <c r="AV6609" s="1" t="s">
        <v>3729</v>
      </c>
    </row>
    <row r="6610" spans="1:48" x14ac:dyDescent="0.35">
      <c r="A6610" s="1" t="s">
        <v>19830</v>
      </c>
      <c r="B6610" s="1" t="s">
        <v>18287</v>
      </c>
      <c r="C6610" s="1" t="s">
        <v>71</v>
      </c>
      <c r="D6610">
        <v>39</v>
      </c>
      <c r="E6610" s="1" t="s">
        <v>42</v>
      </c>
      <c r="F6610" s="1" t="s">
        <v>107</v>
      </c>
      <c r="G6610" s="1" t="s">
        <v>85</v>
      </c>
      <c r="H6610" s="1" t="s">
        <v>45</v>
      </c>
      <c r="I6610" s="1" t="s">
        <v>74</v>
      </c>
      <c r="J6610" s="1" t="s">
        <v>80</v>
      </c>
      <c r="K6610" s="1" t="s">
        <v>48</v>
      </c>
      <c r="L6610" s="1" t="s">
        <v>48</v>
      </c>
      <c r="M6610" s="1" t="s">
        <v>48</v>
      </c>
      <c r="N6610" s="1" t="s">
        <v>49</v>
      </c>
      <c r="O6610" s="1" t="s">
        <v>48</v>
      </c>
      <c r="P6610" s="1" t="s">
        <v>48</v>
      </c>
      <c r="Q6610" s="1" t="s">
        <v>48</v>
      </c>
      <c r="R6610" s="1" t="s">
        <v>48</v>
      </c>
      <c r="S6610" s="1" t="s">
        <v>48</v>
      </c>
      <c r="T6610" s="1" t="s">
        <v>48</v>
      </c>
      <c r="U6610" s="1" t="s">
        <v>48</v>
      </c>
      <c r="V6610" s="1" t="s">
        <v>48</v>
      </c>
      <c r="W6610" s="1" t="s">
        <v>48</v>
      </c>
      <c r="X6610" s="1" t="s">
        <v>116</v>
      </c>
      <c r="Y6610" s="1" t="s">
        <v>3730</v>
      </c>
      <c r="AC6610" s="1" t="s">
        <v>5712</v>
      </c>
      <c r="AD6610" s="1" t="s">
        <v>5712</v>
      </c>
      <c r="AK6610" s="1" t="s">
        <v>55</v>
      </c>
      <c r="AN6610" s="1" t="s">
        <v>5712</v>
      </c>
      <c r="AP6610" s="1" t="s">
        <v>5712</v>
      </c>
      <c r="AR6610" s="1" t="s">
        <v>5712</v>
      </c>
      <c r="AT6610" s="1" t="s">
        <v>5712</v>
      </c>
      <c r="AV6610" s="1" t="s">
        <v>3731</v>
      </c>
    </row>
    <row r="6611" spans="1:48" x14ac:dyDescent="0.35">
      <c r="A6611" s="1" t="s">
        <v>19831</v>
      </c>
      <c r="B6611" s="1" t="s">
        <v>18287</v>
      </c>
      <c r="C6611" s="1" t="s">
        <v>41</v>
      </c>
      <c r="D6611">
        <v>16</v>
      </c>
      <c r="E6611" s="1" t="s">
        <v>57</v>
      </c>
      <c r="F6611" s="1" t="s">
        <v>58</v>
      </c>
      <c r="G6611" s="1" t="s">
        <v>44</v>
      </c>
      <c r="H6611" s="1" t="s">
        <v>112</v>
      </c>
      <c r="I6611" s="1" t="s">
        <v>46</v>
      </c>
      <c r="J6611" s="1" t="s">
        <v>47</v>
      </c>
      <c r="K6611" s="1" t="s">
        <v>48</v>
      </c>
      <c r="L6611" s="1" t="s">
        <v>48</v>
      </c>
      <c r="M6611" s="1" t="s">
        <v>48</v>
      </c>
      <c r="N6611" s="1" t="s">
        <v>49</v>
      </c>
      <c r="O6611" s="1" t="s">
        <v>48</v>
      </c>
      <c r="P6611" s="1" t="s">
        <v>48</v>
      </c>
      <c r="Q6611" s="1" t="s">
        <v>48</v>
      </c>
      <c r="R6611" s="1" t="s">
        <v>48</v>
      </c>
      <c r="S6611" s="1" t="s">
        <v>48</v>
      </c>
      <c r="T6611" s="1" t="s">
        <v>48</v>
      </c>
      <c r="U6611" s="1" t="s">
        <v>48</v>
      </c>
      <c r="V6611" s="1" t="s">
        <v>48</v>
      </c>
      <c r="W6611" s="1" t="s">
        <v>48</v>
      </c>
      <c r="X6611" s="1" t="s">
        <v>62</v>
      </c>
      <c r="AC6611" s="1" t="s">
        <v>5712</v>
      </c>
      <c r="AD6611" s="1" t="s">
        <v>5712</v>
      </c>
      <c r="AK6611" s="1" t="s">
        <v>63</v>
      </c>
      <c r="AN6611" s="1" t="s">
        <v>5712</v>
      </c>
      <c r="AP6611" s="1" t="s">
        <v>5712</v>
      </c>
      <c r="AR6611" s="1" t="s">
        <v>5712</v>
      </c>
      <c r="AT6611" s="1" t="s">
        <v>5712</v>
      </c>
      <c r="AV6611" s="1" t="s">
        <v>3732</v>
      </c>
    </row>
    <row r="6612" spans="1:48" x14ac:dyDescent="0.35">
      <c r="A6612" s="1" t="s">
        <v>19832</v>
      </c>
      <c r="B6612" s="1" t="s">
        <v>18287</v>
      </c>
      <c r="C6612" s="1" t="s">
        <v>41</v>
      </c>
      <c r="D6612">
        <v>18</v>
      </c>
      <c r="E6612" s="1" t="s">
        <v>57</v>
      </c>
      <c r="F6612" s="1" t="s">
        <v>58</v>
      </c>
      <c r="G6612" s="1" t="s">
        <v>44</v>
      </c>
      <c r="H6612" s="1" t="s">
        <v>112</v>
      </c>
      <c r="I6612" s="1" t="s">
        <v>90</v>
      </c>
      <c r="J6612" s="1" t="s">
        <v>80</v>
      </c>
      <c r="K6612" s="1" t="s">
        <v>48</v>
      </c>
      <c r="L6612" s="1" t="s">
        <v>48</v>
      </c>
      <c r="M6612" s="1" t="s">
        <v>48</v>
      </c>
      <c r="N6612" s="1" t="s">
        <v>49</v>
      </c>
      <c r="O6612" s="1" t="s">
        <v>48</v>
      </c>
      <c r="P6612" s="1" t="s">
        <v>48</v>
      </c>
      <c r="Q6612" s="1" t="s">
        <v>48</v>
      </c>
      <c r="R6612" s="1" t="s">
        <v>48</v>
      </c>
      <c r="S6612" s="1" t="s">
        <v>48</v>
      </c>
      <c r="T6612" s="1" t="s">
        <v>48</v>
      </c>
      <c r="U6612" s="1" t="s">
        <v>48</v>
      </c>
      <c r="V6612" s="1" t="s">
        <v>48</v>
      </c>
      <c r="W6612" s="1" t="s">
        <v>48</v>
      </c>
      <c r="X6612" s="1" t="s">
        <v>116</v>
      </c>
      <c r="Y6612" s="1" t="s">
        <v>3733</v>
      </c>
      <c r="AC6612" s="1" t="s">
        <v>5712</v>
      </c>
      <c r="AD6612" s="1" t="s">
        <v>5712</v>
      </c>
      <c r="AK6612" s="1" t="s">
        <v>63</v>
      </c>
      <c r="AN6612" s="1" t="s">
        <v>5712</v>
      </c>
      <c r="AP6612" s="1" t="s">
        <v>5712</v>
      </c>
      <c r="AR6612" s="1" t="s">
        <v>5712</v>
      </c>
      <c r="AT6612" s="1" t="s">
        <v>5712</v>
      </c>
      <c r="AV6612" s="1" t="s">
        <v>3734</v>
      </c>
    </row>
    <row r="6613" spans="1:48" x14ac:dyDescent="0.35">
      <c r="A6613" s="1" t="s">
        <v>19833</v>
      </c>
      <c r="B6613" s="1" t="s">
        <v>18287</v>
      </c>
      <c r="C6613" s="1" t="s">
        <v>41</v>
      </c>
      <c r="D6613">
        <v>65</v>
      </c>
      <c r="E6613" s="1" t="s">
        <v>65</v>
      </c>
      <c r="F6613" s="1" t="s">
        <v>66</v>
      </c>
      <c r="G6613" s="1" t="s">
        <v>73</v>
      </c>
      <c r="H6613" s="1" t="s">
        <v>67</v>
      </c>
      <c r="I6613" s="1" t="s">
        <v>61</v>
      </c>
      <c r="J6613" s="1" t="s">
        <v>47</v>
      </c>
      <c r="K6613" s="1" t="s">
        <v>48</v>
      </c>
      <c r="L6613" s="1" t="s">
        <v>48</v>
      </c>
      <c r="M6613" s="1" t="s">
        <v>48</v>
      </c>
      <c r="N6613" s="1" t="s">
        <v>48</v>
      </c>
      <c r="O6613" s="1" t="s">
        <v>48</v>
      </c>
      <c r="P6613" s="1" t="s">
        <v>49</v>
      </c>
      <c r="Q6613" s="1" t="s">
        <v>48</v>
      </c>
      <c r="R6613" s="1" t="s">
        <v>48</v>
      </c>
      <c r="S6613" s="1" t="s">
        <v>48</v>
      </c>
      <c r="T6613" s="1" t="s">
        <v>48</v>
      </c>
      <c r="U6613" s="1" t="s">
        <v>48</v>
      </c>
      <c r="V6613" s="1" t="s">
        <v>48</v>
      </c>
      <c r="W6613" s="1" t="s">
        <v>48</v>
      </c>
      <c r="X6613" s="1" t="s">
        <v>51</v>
      </c>
      <c r="Y6613" s="1" t="s">
        <v>3735</v>
      </c>
      <c r="Z6613" s="1" t="s">
        <v>3736</v>
      </c>
      <c r="AA6613" s="1" t="s">
        <v>3736</v>
      </c>
      <c r="AC6613" s="1" t="s">
        <v>94</v>
      </c>
      <c r="AD6613" s="1" t="s">
        <v>5712</v>
      </c>
      <c r="AK6613" s="1" t="s">
        <v>77</v>
      </c>
      <c r="AN6613" s="1" t="s">
        <v>5712</v>
      </c>
      <c r="AP6613" s="1" t="s">
        <v>5712</v>
      </c>
      <c r="AR6613" s="1" t="s">
        <v>5712</v>
      </c>
      <c r="AT6613" s="1" t="s">
        <v>5712</v>
      </c>
      <c r="AV6613" s="1" t="s">
        <v>3737</v>
      </c>
    </row>
    <row r="6614" spans="1:48" x14ac:dyDescent="0.35">
      <c r="A6614" s="1" t="s">
        <v>19834</v>
      </c>
      <c r="B6614" s="1" t="s">
        <v>18287</v>
      </c>
      <c r="C6614" s="1" t="s">
        <v>41</v>
      </c>
      <c r="D6614">
        <v>57</v>
      </c>
      <c r="E6614" s="1" t="s">
        <v>65</v>
      </c>
      <c r="F6614" s="1" t="s">
        <v>66</v>
      </c>
      <c r="G6614" s="1" t="s">
        <v>44</v>
      </c>
      <c r="H6614" s="1" t="s">
        <v>109</v>
      </c>
      <c r="I6614" s="1" t="s">
        <v>68</v>
      </c>
      <c r="J6614" s="1" t="s">
        <v>47</v>
      </c>
      <c r="K6614" s="1" t="s">
        <v>48</v>
      </c>
      <c r="L6614" s="1" t="s">
        <v>49</v>
      </c>
      <c r="M6614" s="1" t="s">
        <v>48</v>
      </c>
      <c r="N6614" s="1" t="s">
        <v>48</v>
      </c>
      <c r="O6614" s="1" t="s">
        <v>48</v>
      </c>
      <c r="P6614" s="1" t="s">
        <v>48</v>
      </c>
      <c r="Q6614" s="1" t="s">
        <v>48</v>
      </c>
      <c r="R6614" s="1" t="s">
        <v>48</v>
      </c>
      <c r="S6614" s="1" t="s">
        <v>48</v>
      </c>
      <c r="T6614" s="1" t="s">
        <v>48</v>
      </c>
      <c r="U6614" s="1" t="s">
        <v>48</v>
      </c>
      <c r="V6614" s="1" t="s">
        <v>48</v>
      </c>
      <c r="W6614" s="1" t="s">
        <v>48</v>
      </c>
      <c r="X6614" s="1" t="s">
        <v>62</v>
      </c>
      <c r="AC6614" s="1" t="s">
        <v>5712</v>
      </c>
      <c r="AD6614" s="1" t="s">
        <v>5712</v>
      </c>
      <c r="AK6614" s="1" t="s">
        <v>77</v>
      </c>
      <c r="AN6614" s="1" t="s">
        <v>5712</v>
      </c>
      <c r="AP6614" s="1" t="s">
        <v>5712</v>
      </c>
      <c r="AR6614" s="1" t="s">
        <v>5712</v>
      </c>
      <c r="AT6614" s="1" t="s">
        <v>5712</v>
      </c>
      <c r="AV6614" s="1" t="s">
        <v>935</v>
      </c>
    </row>
    <row r="6615" spans="1:48" x14ac:dyDescent="0.35">
      <c r="A6615" s="1" t="s">
        <v>19835</v>
      </c>
      <c r="B6615" s="1" t="s">
        <v>18287</v>
      </c>
      <c r="C6615" s="1" t="s">
        <v>41</v>
      </c>
      <c r="D6615">
        <v>29</v>
      </c>
      <c r="E6615" s="1" t="s">
        <v>57</v>
      </c>
      <c r="F6615" s="1" t="s">
        <v>66</v>
      </c>
      <c r="G6615" s="1" t="s">
        <v>59</v>
      </c>
      <c r="H6615" s="1" t="s">
        <v>79</v>
      </c>
      <c r="I6615" s="1" t="s">
        <v>90</v>
      </c>
      <c r="J6615" s="1" t="s">
        <v>47</v>
      </c>
      <c r="K6615" s="1" t="s">
        <v>48</v>
      </c>
      <c r="L6615" s="1" t="s">
        <v>49</v>
      </c>
      <c r="M6615" s="1" t="s">
        <v>48</v>
      </c>
      <c r="N6615" s="1" t="s">
        <v>48</v>
      </c>
      <c r="O6615" s="1" t="s">
        <v>48</v>
      </c>
      <c r="P6615" s="1" t="s">
        <v>48</v>
      </c>
      <c r="Q6615" s="1" t="s">
        <v>48</v>
      </c>
      <c r="R6615" s="1" t="s">
        <v>48</v>
      </c>
      <c r="S6615" s="1" t="s">
        <v>48</v>
      </c>
      <c r="T6615" s="1" t="s">
        <v>48</v>
      </c>
      <c r="U6615" s="1" t="s">
        <v>48</v>
      </c>
      <c r="V6615" s="1" t="s">
        <v>48</v>
      </c>
      <c r="W6615" s="1" t="s">
        <v>48</v>
      </c>
      <c r="X6615" s="1" t="s">
        <v>62</v>
      </c>
      <c r="AC6615" s="1" t="s">
        <v>5712</v>
      </c>
      <c r="AD6615" s="1" t="s">
        <v>5712</v>
      </c>
      <c r="AK6615" s="1" t="s">
        <v>77</v>
      </c>
      <c r="AN6615" s="1" t="s">
        <v>5712</v>
      </c>
      <c r="AP6615" s="1" t="s">
        <v>5712</v>
      </c>
      <c r="AR6615" s="1" t="s">
        <v>5712</v>
      </c>
      <c r="AT6615" s="1" t="s">
        <v>5712</v>
      </c>
      <c r="AV6615" s="1" t="s">
        <v>3738</v>
      </c>
    </row>
    <row r="6616" spans="1:48" x14ac:dyDescent="0.35">
      <c r="A6616" s="1" t="s">
        <v>19836</v>
      </c>
      <c r="B6616" s="1" t="s">
        <v>18287</v>
      </c>
      <c r="C6616" s="1" t="s">
        <v>71</v>
      </c>
      <c r="D6616">
        <v>64</v>
      </c>
      <c r="E6616" s="1" t="s">
        <v>65</v>
      </c>
      <c r="F6616" s="1" t="s">
        <v>66</v>
      </c>
      <c r="G6616" s="1" t="s">
        <v>59</v>
      </c>
      <c r="H6616" s="1" t="s">
        <v>67</v>
      </c>
      <c r="I6616" s="1" t="s">
        <v>68</v>
      </c>
      <c r="J6616" s="1" t="s">
        <v>80</v>
      </c>
      <c r="K6616" s="1" t="s">
        <v>48</v>
      </c>
      <c r="L6616" s="1" t="s">
        <v>48</v>
      </c>
      <c r="M6616" s="1" t="s">
        <v>48</v>
      </c>
      <c r="N6616" s="1" t="s">
        <v>49</v>
      </c>
      <c r="O6616" s="1" t="s">
        <v>48</v>
      </c>
      <c r="P6616" s="1" t="s">
        <v>48</v>
      </c>
      <c r="Q6616" s="1" t="s">
        <v>48</v>
      </c>
      <c r="R6616" s="1" t="s">
        <v>48</v>
      </c>
      <c r="S6616" s="1" t="s">
        <v>48</v>
      </c>
      <c r="T6616" s="1" t="s">
        <v>48</v>
      </c>
      <c r="U6616" s="1" t="s">
        <v>48</v>
      </c>
      <c r="V6616" s="1" t="s">
        <v>48</v>
      </c>
      <c r="W6616" s="1" t="s">
        <v>48</v>
      </c>
      <c r="X6616" s="1" t="s">
        <v>51</v>
      </c>
      <c r="Y6616" s="1" t="s">
        <v>3739</v>
      </c>
      <c r="Z6616" s="1" t="s">
        <v>3740</v>
      </c>
      <c r="AA6616" s="1" t="s">
        <v>3740</v>
      </c>
      <c r="AC6616" s="1" t="s">
        <v>120</v>
      </c>
      <c r="AD6616" s="1" t="s">
        <v>5712</v>
      </c>
      <c r="AK6616" s="1" t="s">
        <v>77</v>
      </c>
      <c r="AN6616" s="1" t="s">
        <v>5712</v>
      </c>
      <c r="AP6616" s="1" t="s">
        <v>5712</v>
      </c>
      <c r="AR6616" s="1" t="s">
        <v>5712</v>
      </c>
      <c r="AT6616" s="1" t="s">
        <v>5712</v>
      </c>
      <c r="AV6616" s="1" t="s">
        <v>3011</v>
      </c>
    </row>
    <row r="6617" spans="1:48" x14ac:dyDescent="0.35">
      <c r="A6617" s="1" t="s">
        <v>19837</v>
      </c>
      <c r="B6617" s="1" t="s">
        <v>18287</v>
      </c>
      <c r="C6617" s="1" t="s">
        <v>71</v>
      </c>
      <c r="D6617">
        <v>73</v>
      </c>
      <c r="E6617" s="1" t="s">
        <v>65</v>
      </c>
      <c r="F6617" s="1" t="s">
        <v>66</v>
      </c>
      <c r="G6617" s="1" t="s">
        <v>44</v>
      </c>
      <c r="H6617" s="1" t="s">
        <v>67</v>
      </c>
      <c r="I6617" s="1" t="s">
        <v>68</v>
      </c>
      <c r="J6617" s="1" t="s">
        <v>47</v>
      </c>
      <c r="K6617" s="1" t="s">
        <v>48</v>
      </c>
      <c r="L6617" s="1" t="s">
        <v>48</v>
      </c>
      <c r="M6617" s="1" t="s">
        <v>49</v>
      </c>
      <c r="N6617" s="1" t="s">
        <v>48</v>
      </c>
      <c r="O6617" s="1" t="s">
        <v>48</v>
      </c>
      <c r="P6617" s="1" t="s">
        <v>48</v>
      </c>
      <c r="Q6617" s="1" t="s">
        <v>48</v>
      </c>
      <c r="R6617" s="1" t="s">
        <v>48</v>
      </c>
      <c r="S6617" s="1" t="s">
        <v>48</v>
      </c>
      <c r="T6617" s="1" t="s">
        <v>48</v>
      </c>
      <c r="U6617" s="1" t="s">
        <v>48</v>
      </c>
      <c r="V6617" s="1" t="s">
        <v>48</v>
      </c>
      <c r="W6617" s="1" t="s">
        <v>48</v>
      </c>
      <c r="X6617" s="1" t="s">
        <v>62</v>
      </c>
      <c r="Z6617" s="1" t="s">
        <v>3741</v>
      </c>
      <c r="AA6617" s="1" t="s">
        <v>3741</v>
      </c>
      <c r="AC6617" s="1" t="s">
        <v>103</v>
      </c>
      <c r="AD6617" s="1" t="s">
        <v>5712</v>
      </c>
      <c r="AK6617" s="1" t="s">
        <v>55</v>
      </c>
      <c r="AN6617" s="1" t="s">
        <v>5712</v>
      </c>
      <c r="AP6617" s="1" t="s">
        <v>5712</v>
      </c>
      <c r="AR6617" s="1" t="s">
        <v>5712</v>
      </c>
      <c r="AT6617" s="1" t="s">
        <v>5712</v>
      </c>
      <c r="AV6617" s="1" t="s">
        <v>3742</v>
      </c>
    </row>
    <row r="6618" spans="1:48" x14ac:dyDescent="0.35">
      <c r="A6618" s="1" t="s">
        <v>19838</v>
      </c>
      <c r="B6618" s="1" t="s">
        <v>18287</v>
      </c>
      <c r="C6618" s="1" t="s">
        <v>41</v>
      </c>
      <c r="D6618">
        <v>77</v>
      </c>
      <c r="E6618" s="1" t="s">
        <v>65</v>
      </c>
      <c r="F6618" s="1" t="s">
        <v>66</v>
      </c>
      <c r="G6618" s="1" t="s">
        <v>98</v>
      </c>
      <c r="H6618" s="1" t="s">
        <v>79</v>
      </c>
      <c r="I6618" s="1" t="s">
        <v>99</v>
      </c>
      <c r="J6618" s="1" t="s">
        <v>47</v>
      </c>
      <c r="K6618" s="1" t="s">
        <v>48</v>
      </c>
      <c r="L6618" s="1" t="s">
        <v>48</v>
      </c>
      <c r="M6618" s="1" t="s">
        <v>48</v>
      </c>
      <c r="N6618" s="1" t="s">
        <v>49</v>
      </c>
      <c r="O6618" s="1" t="s">
        <v>48</v>
      </c>
      <c r="P6618" s="1" t="s">
        <v>48</v>
      </c>
      <c r="Q6618" s="1" t="s">
        <v>48</v>
      </c>
      <c r="R6618" s="1" t="s">
        <v>48</v>
      </c>
      <c r="S6618" s="1" t="s">
        <v>48</v>
      </c>
      <c r="T6618" s="1" t="s">
        <v>48</v>
      </c>
      <c r="U6618" s="1" t="s">
        <v>48</v>
      </c>
      <c r="V6618" s="1" t="s">
        <v>48</v>
      </c>
      <c r="W6618" s="1" t="s">
        <v>48</v>
      </c>
      <c r="X6618" s="1" t="s">
        <v>62</v>
      </c>
      <c r="Z6618" s="1" t="s">
        <v>3743</v>
      </c>
      <c r="AA6618" s="1" t="s">
        <v>3743</v>
      </c>
      <c r="AC6618" s="1" t="s">
        <v>53</v>
      </c>
      <c r="AD6618" s="1" t="s">
        <v>5712</v>
      </c>
      <c r="AK6618" s="1" t="s">
        <v>63</v>
      </c>
      <c r="AN6618" s="1" t="s">
        <v>5712</v>
      </c>
      <c r="AP6618" s="1" t="s">
        <v>5712</v>
      </c>
      <c r="AR6618" s="1" t="s">
        <v>5712</v>
      </c>
      <c r="AT6618" s="1" t="s">
        <v>5712</v>
      </c>
      <c r="AV6618" s="1" t="s">
        <v>3744</v>
      </c>
    </row>
    <row r="6619" spans="1:48" x14ac:dyDescent="0.35">
      <c r="A6619" s="1" t="s">
        <v>19839</v>
      </c>
      <c r="B6619" s="1" t="s">
        <v>18287</v>
      </c>
      <c r="C6619" s="1" t="s">
        <v>41</v>
      </c>
      <c r="D6619">
        <v>52</v>
      </c>
      <c r="E6619" s="1" t="s">
        <v>42</v>
      </c>
      <c r="F6619" s="1" t="s">
        <v>72</v>
      </c>
      <c r="G6619" s="1" t="s">
        <v>44</v>
      </c>
      <c r="H6619" s="1" t="s">
        <v>109</v>
      </c>
      <c r="I6619" s="1" t="s">
        <v>74</v>
      </c>
      <c r="J6619" s="1" t="s">
        <v>47</v>
      </c>
      <c r="K6619" s="1" t="s">
        <v>49</v>
      </c>
      <c r="L6619" s="1" t="s">
        <v>48</v>
      </c>
      <c r="M6619" s="1" t="s">
        <v>48</v>
      </c>
      <c r="N6619" s="1" t="s">
        <v>48</v>
      </c>
      <c r="O6619" s="1" t="s">
        <v>48</v>
      </c>
      <c r="P6619" s="1" t="s">
        <v>48</v>
      </c>
      <c r="Q6619" s="1" t="s">
        <v>48</v>
      </c>
      <c r="R6619" s="1" t="s">
        <v>48</v>
      </c>
      <c r="S6619" s="1" t="s">
        <v>48</v>
      </c>
      <c r="T6619" s="1" t="s">
        <v>49</v>
      </c>
      <c r="U6619" s="1" t="s">
        <v>48</v>
      </c>
      <c r="V6619" s="1" t="s">
        <v>48</v>
      </c>
      <c r="W6619" s="1" t="s">
        <v>48</v>
      </c>
      <c r="X6619" s="1" t="s">
        <v>116</v>
      </c>
      <c r="Y6619" s="1" t="s">
        <v>3745</v>
      </c>
      <c r="Z6619" s="1" t="s">
        <v>3746</v>
      </c>
      <c r="AA6619" s="1" t="s">
        <v>3746</v>
      </c>
      <c r="AC6619" s="1" t="s">
        <v>129</v>
      </c>
      <c r="AD6619" s="1" t="s">
        <v>5712</v>
      </c>
      <c r="AK6619" s="1" t="s">
        <v>77</v>
      </c>
      <c r="AN6619" s="1" t="s">
        <v>5712</v>
      </c>
      <c r="AP6619" s="1" t="s">
        <v>5712</v>
      </c>
      <c r="AR6619" s="1" t="s">
        <v>5712</v>
      </c>
      <c r="AT6619" s="1" t="s">
        <v>5712</v>
      </c>
      <c r="AV6619" s="1" t="s">
        <v>3747</v>
      </c>
    </row>
    <row r="6620" spans="1:48" x14ac:dyDescent="0.35">
      <c r="A6620" s="1" t="s">
        <v>19840</v>
      </c>
      <c r="B6620" s="1" t="s">
        <v>18287</v>
      </c>
      <c r="C6620" s="1" t="s">
        <v>41</v>
      </c>
      <c r="D6620">
        <v>65</v>
      </c>
      <c r="E6620" s="1" t="s">
        <v>65</v>
      </c>
      <c r="F6620" s="1" t="s">
        <v>72</v>
      </c>
      <c r="G6620" s="1" t="s">
        <v>59</v>
      </c>
      <c r="H6620" s="1" t="s">
        <v>67</v>
      </c>
      <c r="I6620" s="1" t="s">
        <v>68</v>
      </c>
      <c r="J6620" s="1" t="s">
        <v>47</v>
      </c>
      <c r="K6620" s="1" t="s">
        <v>49</v>
      </c>
      <c r="L6620" s="1" t="s">
        <v>48</v>
      </c>
      <c r="M6620" s="1" t="s">
        <v>48</v>
      </c>
      <c r="N6620" s="1" t="s">
        <v>48</v>
      </c>
      <c r="O6620" s="1" t="s">
        <v>48</v>
      </c>
      <c r="P6620" s="1" t="s">
        <v>48</v>
      </c>
      <c r="Q6620" s="1" t="s">
        <v>48</v>
      </c>
      <c r="R6620" s="1" t="s">
        <v>48</v>
      </c>
      <c r="S6620" s="1" t="s">
        <v>48</v>
      </c>
      <c r="T6620" s="1" t="s">
        <v>48</v>
      </c>
      <c r="U6620" s="1" t="s">
        <v>48</v>
      </c>
      <c r="V6620" s="1" t="s">
        <v>48</v>
      </c>
      <c r="W6620" s="1" t="s">
        <v>48</v>
      </c>
      <c r="X6620" s="1" t="s">
        <v>62</v>
      </c>
      <c r="AC6620" s="1" t="s">
        <v>5712</v>
      </c>
      <c r="AD6620" s="1" t="s">
        <v>5712</v>
      </c>
      <c r="AK6620" s="1" t="s">
        <v>77</v>
      </c>
      <c r="AN6620" s="1" t="s">
        <v>5712</v>
      </c>
      <c r="AP6620" s="1" t="s">
        <v>5712</v>
      </c>
      <c r="AR6620" s="1" t="s">
        <v>5712</v>
      </c>
      <c r="AT6620" s="1" t="s">
        <v>5712</v>
      </c>
      <c r="AV6620" s="1" t="s">
        <v>3748</v>
      </c>
    </row>
    <row r="6621" spans="1:48" ht="232" x14ac:dyDescent="0.35">
      <c r="A6621" s="1" t="s">
        <v>19841</v>
      </c>
      <c r="B6621" s="1" t="s">
        <v>18287</v>
      </c>
      <c r="C6621" s="1" t="s">
        <v>71</v>
      </c>
      <c r="D6621">
        <v>67</v>
      </c>
      <c r="E6621" s="1" t="s">
        <v>65</v>
      </c>
      <c r="F6621" s="1" t="s">
        <v>66</v>
      </c>
      <c r="G6621" s="1" t="s">
        <v>73</v>
      </c>
      <c r="H6621" s="1" t="s">
        <v>67</v>
      </c>
      <c r="I6621" s="1" t="s">
        <v>61</v>
      </c>
      <c r="J6621" s="1" t="s">
        <v>47</v>
      </c>
      <c r="K6621" s="1" t="s">
        <v>48</v>
      </c>
      <c r="L6621" s="1" t="s">
        <v>48</v>
      </c>
      <c r="M6621" s="1" t="s">
        <v>49</v>
      </c>
      <c r="N6621" s="1" t="s">
        <v>48</v>
      </c>
      <c r="O6621" s="1" t="s">
        <v>48</v>
      </c>
      <c r="P6621" s="1" t="s">
        <v>48</v>
      </c>
      <c r="Q6621" s="1" t="s">
        <v>48</v>
      </c>
      <c r="R6621" s="1" t="s">
        <v>48</v>
      </c>
      <c r="S6621" s="1" t="s">
        <v>48</v>
      </c>
      <c r="T6621" s="1" t="s">
        <v>48</v>
      </c>
      <c r="U6621" s="1" t="s">
        <v>48</v>
      </c>
      <c r="V6621" s="1" t="s">
        <v>48</v>
      </c>
      <c r="W6621" s="1" t="s">
        <v>48</v>
      </c>
      <c r="X6621" s="1" t="s">
        <v>116</v>
      </c>
      <c r="Y6621" s="2" t="s">
        <v>3749</v>
      </c>
      <c r="AC6621" s="1" t="s">
        <v>5712</v>
      </c>
      <c r="AD6621" s="1" t="s">
        <v>5712</v>
      </c>
      <c r="AK6621" s="1" t="s">
        <v>77</v>
      </c>
      <c r="AN6621" s="1" t="s">
        <v>5712</v>
      </c>
      <c r="AP6621" s="1" t="s">
        <v>5712</v>
      </c>
      <c r="AR6621" s="1" t="s">
        <v>5712</v>
      </c>
      <c r="AT6621" s="1" t="s">
        <v>5712</v>
      </c>
      <c r="AV6621" s="2" t="s">
        <v>3750</v>
      </c>
    </row>
    <row r="6622" spans="1:48" x14ac:dyDescent="0.35">
      <c r="A6622" s="1" t="s">
        <v>19842</v>
      </c>
      <c r="B6622" s="1" t="s">
        <v>18287</v>
      </c>
      <c r="C6622" s="1" t="s">
        <v>41</v>
      </c>
      <c r="D6622">
        <v>39</v>
      </c>
      <c r="E6622" s="1" t="s">
        <v>42</v>
      </c>
      <c r="F6622" s="1" t="s">
        <v>107</v>
      </c>
      <c r="G6622" s="1" t="s">
        <v>73</v>
      </c>
      <c r="H6622" s="1" t="s">
        <v>144</v>
      </c>
      <c r="I6622" s="1" t="s">
        <v>113</v>
      </c>
      <c r="J6622" s="1" t="s">
        <v>47</v>
      </c>
      <c r="K6622" s="1" t="s">
        <v>48</v>
      </c>
      <c r="L6622" s="1" t="s">
        <v>48</v>
      </c>
      <c r="M6622" s="1" t="s">
        <v>48</v>
      </c>
      <c r="N6622" s="1" t="s">
        <v>48</v>
      </c>
      <c r="O6622" s="1" t="s">
        <v>48</v>
      </c>
      <c r="P6622" s="1" t="s">
        <v>49</v>
      </c>
      <c r="Q6622" s="1" t="s">
        <v>48</v>
      </c>
      <c r="R6622" s="1" t="s">
        <v>48</v>
      </c>
      <c r="S6622" s="1" t="s">
        <v>48</v>
      </c>
      <c r="T6622" s="1" t="s">
        <v>48</v>
      </c>
      <c r="U6622" s="1" t="s">
        <v>48</v>
      </c>
      <c r="V6622" s="1" t="s">
        <v>48</v>
      </c>
      <c r="W6622" s="1" t="s">
        <v>48</v>
      </c>
      <c r="X6622" s="1" t="s">
        <v>62</v>
      </c>
      <c r="AC6622" s="1" t="s">
        <v>5712</v>
      </c>
      <c r="AD6622" s="1" t="s">
        <v>5712</v>
      </c>
      <c r="AK6622" s="1" t="s">
        <v>63</v>
      </c>
      <c r="AN6622" s="1" t="s">
        <v>5712</v>
      </c>
      <c r="AP6622" s="1" t="s">
        <v>5712</v>
      </c>
      <c r="AR6622" s="1" t="s">
        <v>5712</v>
      </c>
      <c r="AT6622" s="1" t="s">
        <v>5712</v>
      </c>
      <c r="AV6622" s="1" t="s">
        <v>3751</v>
      </c>
    </row>
    <row r="6623" spans="1:48" x14ac:dyDescent="0.35">
      <c r="A6623" s="1" t="s">
        <v>19843</v>
      </c>
      <c r="B6623" s="1" t="s">
        <v>18287</v>
      </c>
      <c r="C6623" s="1" t="s">
        <v>41</v>
      </c>
      <c r="D6623">
        <v>68</v>
      </c>
      <c r="E6623" s="1" t="s">
        <v>65</v>
      </c>
      <c r="F6623" s="1" t="s">
        <v>43</v>
      </c>
      <c r="G6623" s="1" t="s">
        <v>73</v>
      </c>
      <c r="H6623" s="1" t="s">
        <v>67</v>
      </c>
      <c r="I6623" s="1" t="s">
        <v>68</v>
      </c>
      <c r="J6623" s="1" t="s">
        <v>47</v>
      </c>
      <c r="K6623" s="1" t="s">
        <v>48</v>
      </c>
      <c r="L6623" s="1" t="s">
        <v>48</v>
      </c>
      <c r="M6623" s="1" t="s">
        <v>48</v>
      </c>
      <c r="N6623" s="1" t="s">
        <v>49</v>
      </c>
      <c r="O6623" s="1" t="s">
        <v>48</v>
      </c>
      <c r="P6623" s="1" t="s">
        <v>48</v>
      </c>
      <c r="Q6623" s="1" t="s">
        <v>48</v>
      </c>
      <c r="R6623" s="1" t="s">
        <v>48</v>
      </c>
      <c r="S6623" s="1" t="s">
        <v>48</v>
      </c>
      <c r="T6623" s="1" t="s">
        <v>48</v>
      </c>
      <c r="U6623" s="1" t="s">
        <v>48</v>
      </c>
      <c r="V6623" s="1" t="s">
        <v>48</v>
      </c>
      <c r="W6623" s="1" t="s">
        <v>48</v>
      </c>
      <c r="X6623" s="1" t="s">
        <v>62</v>
      </c>
      <c r="Z6623" s="1" t="s">
        <v>3752</v>
      </c>
      <c r="AA6623" s="1" t="s">
        <v>3752</v>
      </c>
      <c r="AC6623" s="1" t="s">
        <v>53</v>
      </c>
      <c r="AD6623" s="1" t="s">
        <v>5712</v>
      </c>
      <c r="AK6623" s="1" t="s">
        <v>77</v>
      </c>
      <c r="AN6623" s="1" t="s">
        <v>5712</v>
      </c>
      <c r="AP6623" s="1" t="s">
        <v>81</v>
      </c>
      <c r="AR6623" s="1" t="s">
        <v>5712</v>
      </c>
      <c r="AT6623" s="1" t="s">
        <v>87</v>
      </c>
      <c r="AU6623" s="1" t="s">
        <v>3753</v>
      </c>
      <c r="AV6623" s="1" t="s">
        <v>3754</v>
      </c>
    </row>
    <row r="6624" spans="1:48" x14ac:dyDescent="0.35">
      <c r="A6624" s="1" t="s">
        <v>19844</v>
      </c>
      <c r="B6624" s="1" t="s">
        <v>18287</v>
      </c>
      <c r="C6624" s="1" t="s">
        <v>41</v>
      </c>
      <c r="D6624">
        <v>66</v>
      </c>
      <c r="E6624" s="1" t="s">
        <v>65</v>
      </c>
      <c r="F6624" s="1" t="s">
        <v>43</v>
      </c>
      <c r="G6624" s="1" t="s">
        <v>44</v>
      </c>
      <c r="H6624" s="1" t="s">
        <v>67</v>
      </c>
      <c r="I6624" s="1" t="s">
        <v>61</v>
      </c>
      <c r="J6624" s="1" t="s">
        <v>47</v>
      </c>
      <c r="K6624" s="1" t="s">
        <v>48</v>
      </c>
      <c r="L6624" s="1" t="s">
        <v>48</v>
      </c>
      <c r="M6624" s="1" t="s">
        <v>48</v>
      </c>
      <c r="N6624" s="1" t="s">
        <v>48</v>
      </c>
      <c r="O6624" s="1" t="s">
        <v>49</v>
      </c>
      <c r="P6624" s="1" t="s">
        <v>48</v>
      </c>
      <c r="Q6624" s="1" t="s">
        <v>48</v>
      </c>
      <c r="R6624" s="1" t="s">
        <v>48</v>
      </c>
      <c r="S6624" s="1" t="s">
        <v>48</v>
      </c>
      <c r="T6624" s="1" t="s">
        <v>48</v>
      </c>
      <c r="U6624" s="1" t="s">
        <v>48</v>
      </c>
      <c r="V6624" s="1" t="s">
        <v>48</v>
      </c>
      <c r="W6624" s="1" t="s">
        <v>48</v>
      </c>
      <c r="X6624" s="1" t="s">
        <v>62</v>
      </c>
      <c r="Z6624" s="1" t="s">
        <v>3755</v>
      </c>
      <c r="AA6624" s="1" t="s">
        <v>3755</v>
      </c>
      <c r="AC6624" s="1" t="s">
        <v>94</v>
      </c>
      <c r="AD6624" s="1" t="s">
        <v>5712</v>
      </c>
      <c r="AK6624" s="1" t="s">
        <v>77</v>
      </c>
      <c r="AN6624" s="1" t="s">
        <v>5712</v>
      </c>
      <c r="AP6624" s="1" t="s">
        <v>5712</v>
      </c>
      <c r="AR6624" s="1" t="s">
        <v>5712</v>
      </c>
      <c r="AT6624" s="1" t="s">
        <v>5712</v>
      </c>
      <c r="AV6624" s="1" t="s">
        <v>105</v>
      </c>
    </row>
    <row r="6625" spans="1:48" x14ac:dyDescent="0.35">
      <c r="A6625" s="1" t="s">
        <v>19845</v>
      </c>
      <c r="B6625" s="1" t="s">
        <v>18287</v>
      </c>
      <c r="C6625" s="1" t="s">
        <v>41</v>
      </c>
      <c r="D6625">
        <v>61</v>
      </c>
      <c r="E6625" s="1" t="s">
        <v>65</v>
      </c>
      <c r="F6625" s="1" t="s">
        <v>72</v>
      </c>
      <c r="G6625" s="1" t="s">
        <v>59</v>
      </c>
      <c r="H6625" s="1" t="s">
        <v>79</v>
      </c>
      <c r="I6625" s="1" t="s">
        <v>113</v>
      </c>
      <c r="J6625" s="1" t="s">
        <v>80</v>
      </c>
      <c r="K6625" s="1" t="s">
        <v>48</v>
      </c>
      <c r="L6625" s="1" t="s">
        <v>48</v>
      </c>
      <c r="M6625" s="1" t="s">
        <v>48</v>
      </c>
      <c r="N6625" s="1" t="s">
        <v>48</v>
      </c>
      <c r="O6625" s="1" t="s">
        <v>48</v>
      </c>
      <c r="P6625" s="1" t="s">
        <v>48</v>
      </c>
      <c r="Q6625" s="1" t="s">
        <v>48</v>
      </c>
      <c r="R6625" s="1" t="s">
        <v>48</v>
      </c>
      <c r="S6625" s="1" t="s">
        <v>48</v>
      </c>
      <c r="T6625" s="1" t="s">
        <v>48</v>
      </c>
      <c r="U6625" s="1" t="s">
        <v>49</v>
      </c>
      <c r="V6625" s="1" t="s">
        <v>48</v>
      </c>
      <c r="W6625" s="1" t="s">
        <v>48</v>
      </c>
      <c r="X6625" s="1" t="s">
        <v>62</v>
      </c>
      <c r="Z6625" s="1" t="s">
        <v>3756</v>
      </c>
      <c r="AA6625" s="1" t="s">
        <v>3756</v>
      </c>
      <c r="AC6625" s="1" t="s">
        <v>120</v>
      </c>
      <c r="AD6625" s="1" t="s">
        <v>5712</v>
      </c>
      <c r="AK6625" s="1" t="s">
        <v>55</v>
      </c>
      <c r="AN6625" s="1" t="s">
        <v>131</v>
      </c>
      <c r="AO6625" s="1" t="s">
        <v>3757</v>
      </c>
      <c r="AP6625" s="1" t="s">
        <v>5712</v>
      </c>
      <c r="AR6625" s="1" t="s">
        <v>82</v>
      </c>
      <c r="AS6625" s="1" t="s">
        <v>3758</v>
      </c>
      <c r="AT6625" s="1" t="s">
        <v>5712</v>
      </c>
      <c r="AV6625" s="1" t="s">
        <v>3759</v>
      </c>
    </row>
    <row r="6626" spans="1:48" x14ac:dyDescent="0.35">
      <c r="A6626" s="1" t="s">
        <v>19846</v>
      </c>
      <c r="B6626" s="1" t="s">
        <v>18287</v>
      </c>
      <c r="C6626" s="1" t="s">
        <v>41</v>
      </c>
      <c r="D6626">
        <v>46</v>
      </c>
      <c r="E6626" s="1" t="s">
        <v>42</v>
      </c>
      <c r="F6626" s="1" t="s">
        <v>66</v>
      </c>
      <c r="G6626" s="1" t="s">
        <v>59</v>
      </c>
      <c r="H6626" s="1" t="s">
        <v>109</v>
      </c>
      <c r="I6626" s="1" t="s">
        <v>61</v>
      </c>
      <c r="J6626" s="1" t="s">
        <v>47</v>
      </c>
      <c r="K6626" s="1" t="s">
        <v>48</v>
      </c>
      <c r="L6626" s="1" t="s">
        <v>48</v>
      </c>
      <c r="M6626" s="1" t="s">
        <v>48</v>
      </c>
      <c r="N6626" s="1" t="s">
        <v>48</v>
      </c>
      <c r="O6626" s="1" t="s">
        <v>48</v>
      </c>
      <c r="P6626" s="1" t="s">
        <v>49</v>
      </c>
      <c r="Q6626" s="1" t="s">
        <v>48</v>
      </c>
      <c r="R6626" s="1" t="s">
        <v>48</v>
      </c>
      <c r="S6626" s="1" t="s">
        <v>48</v>
      </c>
      <c r="T6626" s="1" t="s">
        <v>48</v>
      </c>
      <c r="U6626" s="1" t="s">
        <v>48</v>
      </c>
      <c r="V6626" s="1" t="s">
        <v>48</v>
      </c>
      <c r="W6626" s="1" t="s">
        <v>48</v>
      </c>
      <c r="X6626" s="1" t="s">
        <v>62</v>
      </c>
      <c r="AC6626" s="1" t="s">
        <v>5712</v>
      </c>
      <c r="AD6626" s="1" t="s">
        <v>5712</v>
      </c>
      <c r="AK6626" s="1" t="s">
        <v>63</v>
      </c>
      <c r="AN6626" s="1" t="s">
        <v>5712</v>
      </c>
      <c r="AP6626" s="1" t="s">
        <v>5712</v>
      </c>
      <c r="AR6626" s="1" t="s">
        <v>5712</v>
      </c>
      <c r="AT6626" s="1" t="s">
        <v>5712</v>
      </c>
      <c r="AV6626" s="1" t="s">
        <v>3760</v>
      </c>
    </row>
    <row r="6627" spans="1:48" x14ac:dyDescent="0.35">
      <c r="A6627" s="1" t="s">
        <v>19847</v>
      </c>
      <c r="B6627" s="1" t="s">
        <v>18287</v>
      </c>
      <c r="C6627" s="1" t="s">
        <v>41</v>
      </c>
      <c r="D6627">
        <v>42</v>
      </c>
      <c r="E6627" s="1" t="s">
        <v>42</v>
      </c>
      <c r="F6627" s="1" t="s">
        <v>66</v>
      </c>
      <c r="G6627" s="1" t="s">
        <v>59</v>
      </c>
      <c r="H6627" s="1" t="s">
        <v>45</v>
      </c>
      <c r="I6627" s="1" t="s">
        <v>110</v>
      </c>
      <c r="J6627" s="1" t="s">
        <v>47</v>
      </c>
      <c r="K6627" s="1" t="s">
        <v>49</v>
      </c>
      <c r="L6627" s="1" t="s">
        <v>48</v>
      </c>
      <c r="M6627" s="1" t="s">
        <v>48</v>
      </c>
      <c r="N6627" s="1" t="s">
        <v>48</v>
      </c>
      <c r="O6627" s="1" t="s">
        <v>48</v>
      </c>
      <c r="P6627" s="1" t="s">
        <v>48</v>
      </c>
      <c r="Q6627" s="1" t="s">
        <v>48</v>
      </c>
      <c r="R6627" s="1" t="s">
        <v>48</v>
      </c>
      <c r="S6627" s="1" t="s">
        <v>48</v>
      </c>
      <c r="T6627" s="1" t="s">
        <v>49</v>
      </c>
      <c r="U6627" s="1" t="s">
        <v>48</v>
      </c>
      <c r="V6627" s="1" t="s">
        <v>48</v>
      </c>
      <c r="W6627" s="1" t="s">
        <v>48</v>
      </c>
      <c r="X6627" s="1" t="s">
        <v>62</v>
      </c>
      <c r="AC6627" s="1" t="s">
        <v>5712</v>
      </c>
      <c r="AD6627" s="1" t="s">
        <v>5712</v>
      </c>
      <c r="AK6627" s="1" t="s">
        <v>77</v>
      </c>
      <c r="AN6627" s="1" t="s">
        <v>5712</v>
      </c>
      <c r="AP6627" s="1" t="s">
        <v>5712</v>
      </c>
      <c r="AR6627" s="1" t="s">
        <v>5712</v>
      </c>
      <c r="AT6627" s="1" t="s">
        <v>5712</v>
      </c>
      <c r="AV6627" s="1" t="s">
        <v>3761</v>
      </c>
    </row>
    <row r="6628" spans="1:48" x14ac:dyDescent="0.35">
      <c r="A6628" s="1" t="s">
        <v>19848</v>
      </c>
      <c r="B6628" s="1" t="s">
        <v>18287</v>
      </c>
      <c r="C6628" s="1" t="s">
        <v>41</v>
      </c>
      <c r="D6628">
        <v>26</v>
      </c>
      <c r="E6628" s="1" t="s">
        <v>57</v>
      </c>
      <c r="F6628" s="1" t="s">
        <v>58</v>
      </c>
      <c r="G6628" s="1" t="s">
        <v>44</v>
      </c>
      <c r="H6628" s="1" t="s">
        <v>45</v>
      </c>
      <c r="I6628" s="1" t="s">
        <v>74</v>
      </c>
      <c r="J6628" s="1" t="s">
        <v>80</v>
      </c>
      <c r="K6628" s="1" t="s">
        <v>48</v>
      </c>
      <c r="L6628" s="1" t="s">
        <v>48</v>
      </c>
      <c r="M6628" s="1" t="s">
        <v>48</v>
      </c>
      <c r="N6628" s="1" t="s">
        <v>48</v>
      </c>
      <c r="O6628" s="1" t="s">
        <v>48</v>
      </c>
      <c r="P6628" s="1" t="s">
        <v>48</v>
      </c>
      <c r="Q6628" s="1" t="s">
        <v>48</v>
      </c>
      <c r="R6628" s="1" t="s">
        <v>48</v>
      </c>
      <c r="S6628" s="1" t="s">
        <v>48</v>
      </c>
      <c r="T6628" s="1" t="s">
        <v>48</v>
      </c>
      <c r="U6628" s="1" t="s">
        <v>48</v>
      </c>
      <c r="V6628" s="1" t="s">
        <v>48</v>
      </c>
      <c r="W6628" s="1" t="s">
        <v>49</v>
      </c>
      <c r="X6628" s="1" t="s">
        <v>51</v>
      </c>
      <c r="Y6628" s="1" t="s">
        <v>3762</v>
      </c>
      <c r="Z6628" s="1" t="s">
        <v>3763</v>
      </c>
      <c r="AA6628" s="1" t="s">
        <v>3763</v>
      </c>
      <c r="AC6628" s="1" t="s">
        <v>129</v>
      </c>
      <c r="AD6628" s="1" t="s">
        <v>5712</v>
      </c>
      <c r="AK6628" s="1" t="s">
        <v>77</v>
      </c>
      <c r="AN6628" s="1" t="s">
        <v>5712</v>
      </c>
      <c r="AP6628" s="1" t="s">
        <v>5712</v>
      </c>
      <c r="AR6628" s="1" t="s">
        <v>5712</v>
      </c>
      <c r="AT6628" s="1" t="s">
        <v>5712</v>
      </c>
      <c r="AV6628" s="1" t="s">
        <v>3764</v>
      </c>
    </row>
    <row r="6629" spans="1:48" x14ac:dyDescent="0.35">
      <c r="A6629" s="1" t="s">
        <v>19849</v>
      </c>
      <c r="B6629" s="1" t="s">
        <v>18287</v>
      </c>
      <c r="C6629" s="1" t="s">
        <v>41</v>
      </c>
      <c r="D6629">
        <v>25</v>
      </c>
      <c r="E6629" s="1" t="s">
        <v>57</v>
      </c>
      <c r="F6629" s="1" t="s">
        <v>58</v>
      </c>
      <c r="G6629" s="1" t="s">
        <v>98</v>
      </c>
      <c r="H6629" s="1" t="s">
        <v>45</v>
      </c>
      <c r="I6629" s="1" t="s">
        <v>46</v>
      </c>
      <c r="J6629" s="1" t="s">
        <v>80</v>
      </c>
      <c r="K6629" s="1" t="s">
        <v>48</v>
      </c>
      <c r="L6629" s="1" t="s">
        <v>48</v>
      </c>
      <c r="M6629" s="1" t="s">
        <v>48</v>
      </c>
      <c r="N6629" s="1" t="s">
        <v>48</v>
      </c>
      <c r="O6629" s="1" t="s">
        <v>48</v>
      </c>
      <c r="P6629" s="1" t="s">
        <v>48</v>
      </c>
      <c r="Q6629" s="1" t="s">
        <v>48</v>
      </c>
      <c r="R6629" s="1" t="s">
        <v>48</v>
      </c>
      <c r="S6629" s="1" t="s">
        <v>48</v>
      </c>
      <c r="T6629" s="1" t="s">
        <v>48</v>
      </c>
      <c r="U6629" s="1" t="s">
        <v>48</v>
      </c>
      <c r="V6629" s="1" t="s">
        <v>48</v>
      </c>
      <c r="W6629" s="1" t="s">
        <v>49</v>
      </c>
      <c r="X6629" s="1" t="s">
        <v>116</v>
      </c>
      <c r="Y6629" s="1" t="s">
        <v>3765</v>
      </c>
      <c r="AC6629" s="1" t="s">
        <v>5712</v>
      </c>
      <c r="AD6629" s="1" t="s">
        <v>5712</v>
      </c>
      <c r="AK6629" s="1" t="s">
        <v>55</v>
      </c>
      <c r="AN6629" s="1" t="s">
        <v>5712</v>
      </c>
      <c r="AP6629" s="1" t="s">
        <v>5712</v>
      </c>
      <c r="AR6629" s="1" t="s">
        <v>5712</v>
      </c>
      <c r="AT6629" s="1" t="s">
        <v>5712</v>
      </c>
      <c r="AV6629" s="1" t="s">
        <v>3766</v>
      </c>
    </row>
    <row r="6630" spans="1:48" x14ac:dyDescent="0.35">
      <c r="A6630" s="1" t="s">
        <v>19850</v>
      </c>
      <c r="B6630" s="1" t="s">
        <v>18287</v>
      </c>
      <c r="C6630" s="1" t="s">
        <v>71</v>
      </c>
      <c r="D6630">
        <v>34</v>
      </c>
      <c r="E6630" s="1" t="s">
        <v>57</v>
      </c>
      <c r="F6630" s="1" t="s">
        <v>107</v>
      </c>
      <c r="G6630" s="1" t="s">
        <v>44</v>
      </c>
      <c r="H6630" s="1" t="s">
        <v>45</v>
      </c>
      <c r="I6630" s="1" t="s">
        <v>99</v>
      </c>
      <c r="J6630" s="1" t="s">
        <v>47</v>
      </c>
      <c r="K6630" s="1" t="s">
        <v>48</v>
      </c>
      <c r="L6630" s="1" t="s">
        <v>48</v>
      </c>
      <c r="M6630" s="1" t="s">
        <v>49</v>
      </c>
      <c r="N6630" s="1" t="s">
        <v>48</v>
      </c>
      <c r="O6630" s="1" t="s">
        <v>48</v>
      </c>
      <c r="P6630" s="1" t="s">
        <v>48</v>
      </c>
      <c r="Q6630" s="1" t="s">
        <v>48</v>
      </c>
      <c r="R6630" s="1" t="s">
        <v>48</v>
      </c>
      <c r="S6630" s="1" t="s">
        <v>48</v>
      </c>
      <c r="T6630" s="1" t="s">
        <v>48</v>
      </c>
      <c r="U6630" s="1" t="s">
        <v>48</v>
      </c>
      <c r="V6630" s="1" t="s">
        <v>48</v>
      </c>
      <c r="W6630" s="1" t="s">
        <v>48</v>
      </c>
      <c r="X6630" s="1" t="s">
        <v>62</v>
      </c>
      <c r="Z6630" s="1" t="s">
        <v>3767</v>
      </c>
      <c r="AA6630" s="1" t="s">
        <v>3767</v>
      </c>
      <c r="AC6630" s="1" t="s">
        <v>129</v>
      </c>
      <c r="AD6630" s="1" t="s">
        <v>5712</v>
      </c>
      <c r="AK6630" s="1" t="s">
        <v>77</v>
      </c>
      <c r="AN6630" s="1" t="s">
        <v>5712</v>
      </c>
      <c r="AP6630" s="1" t="s">
        <v>5712</v>
      </c>
      <c r="AR6630" s="1" t="s">
        <v>5712</v>
      </c>
      <c r="AT6630" s="1" t="s">
        <v>5712</v>
      </c>
      <c r="AV6630" s="1" t="s">
        <v>3768</v>
      </c>
    </row>
    <row r="6631" spans="1:48" x14ac:dyDescent="0.35">
      <c r="A6631" s="1" t="s">
        <v>19851</v>
      </c>
      <c r="B6631" s="1" t="s">
        <v>18287</v>
      </c>
      <c r="C6631" s="1" t="s">
        <v>41</v>
      </c>
      <c r="D6631">
        <v>41</v>
      </c>
      <c r="E6631" s="1" t="s">
        <v>42</v>
      </c>
      <c r="F6631" s="1" t="s">
        <v>43</v>
      </c>
      <c r="G6631" s="1" t="s">
        <v>98</v>
      </c>
      <c r="H6631" s="1" t="s">
        <v>45</v>
      </c>
      <c r="I6631" s="1" t="s">
        <v>99</v>
      </c>
      <c r="J6631" s="1" t="s">
        <v>80</v>
      </c>
      <c r="K6631" s="1" t="s">
        <v>48</v>
      </c>
      <c r="L6631" s="1" t="s">
        <v>48</v>
      </c>
      <c r="M6631" s="1" t="s">
        <v>48</v>
      </c>
      <c r="N6631" s="1" t="s">
        <v>48</v>
      </c>
      <c r="O6631" s="1" t="s">
        <v>48</v>
      </c>
      <c r="P6631" s="1" t="s">
        <v>48</v>
      </c>
      <c r="Q6631" s="1" t="s">
        <v>48</v>
      </c>
      <c r="R6631" s="1" t="s">
        <v>48</v>
      </c>
      <c r="S6631" s="1" t="s">
        <v>48</v>
      </c>
      <c r="T6631" s="1" t="s">
        <v>48</v>
      </c>
      <c r="U6631" s="1" t="s">
        <v>49</v>
      </c>
      <c r="V6631" s="1" t="s">
        <v>48</v>
      </c>
      <c r="W6631" s="1" t="s">
        <v>48</v>
      </c>
      <c r="X6631" s="1" t="s">
        <v>62</v>
      </c>
      <c r="AC6631" s="1" t="s">
        <v>5712</v>
      </c>
      <c r="AD6631" s="1" t="s">
        <v>5712</v>
      </c>
      <c r="AK6631" s="1" t="s">
        <v>63</v>
      </c>
      <c r="AN6631" s="1" t="s">
        <v>5712</v>
      </c>
      <c r="AP6631" s="1" t="s">
        <v>131</v>
      </c>
      <c r="AQ6631" s="1" t="s">
        <v>3769</v>
      </c>
      <c r="AR6631" s="1" t="s">
        <v>87</v>
      </c>
      <c r="AS6631" s="1" t="s">
        <v>3770</v>
      </c>
      <c r="AT6631" s="1" t="s">
        <v>5712</v>
      </c>
      <c r="AV6631" s="1" t="s">
        <v>3771</v>
      </c>
    </row>
    <row r="6632" spans="1:48" x14ac:dyDescent="0.35">
      <c r="A6632" s="1" t="s">
        <v>19852</v>
      </c>
      <c r="B6632" s="1" t="s">
        <v>18287</v>
      </c>
      <c r="C6632" s="1" t="s">
        <v>41</v>
      </c>
      <c r="D6632">
        <v>34</v>
      </c>
      <c r="E6632" s="1" t="s">
        <v>57</v>
      </c>
      <c r="F6632" s="1" t="s">
        <v>58</v>
      </c>
      <c r="G6632" s="1" t="s">
        <v>44</v>
      </c>
      <c r="H6632" s="1" t="s">
        <v>79</v>
      </c>
      <c r="I6632" s="1" t="s">
        <v>90</v>
      </c>
      <c r="J6632" s="1" t="s">
        <v>47</v>
      </c>
      <c r="K6632" s="1" t="s">
        <v>49</v>
      </c>
      <c r="L6632" s="1" t="s">
        <v>48</v>
      </c>
      <c r="M6632" s="1" t="s">
        <v>48</v>
      </c>
      <c r="N6632" s="1" t="s">
        <v>48</v>
      </c>
      <c r="O6632" s="1" t="s">
        <v>48</v>
      </c>
      <c r="P6632" s="1" t="s">
        <v>48</v>
      </c>
      <c r="Q6632" s="1" t="s">
        <v>48</v>
      </c>
      <c r="R6632" s="1" t="s">
        <v>48</v>
      </c>
      <c r="S6632" s="1" t="s">
        <v>48</v>
      </c>
      <c r="T6632" s="1" t="s">
        <v>49</v>
      </c>
      <c r="U6632" s="1" t="s">
        <v>48</v>
      </c>
      <c r="V6632" s="1" t="s">
        <v>48</v>
      </c>
      <c r="W6632" s="1" t="s">
        <v>48</v>
      </c>
      <c r="X6632" s="1" t="s">
        <v>62</v>
      </c>
      <c r="AC6632" s="1" t="s">
        <v>5712</v>
      </c>
      <c r="AD6632" s="1" t="s">
        <v>5712</v>
      </c>
      <c r="AK6632" s="1" t="s">
        <v>77</v>
      </c>
      <c r="AN6632" s="1" t="s">
        <v>5712</v>
      </c>
      <c r="AP6632" s="1" t="s">
        <v>5712</v>
      </c>
      <c r="AR6632" s="1" t="s">
        <v>5712</v>
      </c>
      <c r="AT6632" s="1" t="s">
        <v>5712</v>
      </c>
      <c r="AV6632" s="1" t="s">
        <v>3772</v>
      </c>
    </row>
    <row r="6633" spans="1:48" x14ac:dyDescent="0.35">
      <c r="A6633" s="1" t="s">
        <v>19853</v>
      </c>
      <c r="B6633" s="1" t="s">
        <v>18287</v>
      </c>
      <c r="C6633" s="1" t="s">
        <v>41</v>
      </c>
      <c r="D6633">
        <v>19</v>
      </c>
      <c r="E6633" s="1" t="s">
        <v>57</v>
      </c>
      <c r="F6633" s="1" t="s">
        <v>107</v>
      </c>
      <c r="G6633" s="1" t="s">
        <v>59</v>
      </c>
      <c r="H6633" s="1" t="s">
        <v>45</v>
      </c>
      <c r="I6633" s="1" t="s">
        <v>74</v>
      </c>
      <c r="J6633" s="1" t="s">
        <v>47</v>
      </c>
      <c r="K6633" s="1" t="s">
        <v>49</v>
      </c>
      <c r="L6633" s="1" t="s">
        <v>48</v>
      </c>
      <c r="M6633" s="1" t="s">
        <v>48</v>
      </c>
      <c r="N6633" s="1" t="s">
        <v>48</v>
      </c>
      <c r="O6633" s="1" t="s">
        <v>48</v>
      </c>
      <c r="P6633" s="1" t="s">
        <v>48</v>
      </c>
      <c r="Q6633" s="1" t="s">
        <v>48</v>
      </c>
      <c r="R6633" s="1" t="s">
        <v>48</v>
      </c>
      <c r="S6633" s="1" t="s">
        <v>48</v>
      </c>
      <c r="T6633" s="1" t="s">
        <v>48</v>
      </c>
      <c r="U6633" s="1" t="s">
        <v>48</v>
      </c>
      <c r="V6633" s="1" t="s">
        <v>48</v>
      </c>
      <c r="W6633" s="1" t="s">
        <v>48</v>
      </c>
      <c r="X6633" s="1" t="s">
        <v>116</v>
      </c>
      <c r="Y6633" s="1" t="s">
        <v>3773</v>
      </c>
      <c r="AC6633" s="1" t="s">
        <v>5712</v>
      </c>
      <c r="AD6633" s="1" t="s">
        <v>5712</v>
      </c>
      <c r="AK6633" s="1" t="s">
        <v>101</v>
      </c>
      <c r="AN6633" s="1" t="s">
        <v>5712</v>
      </c>
      <c r="AP6633" s="1" t="s">
        <v>5712</v>
      </c>
      <c r="AR6633" s="1" t="s">
        <v>5712</v>
      </c>
      <c r="AT6633" s="1" t="s">
        <v>5712</v>
      </c>
      <c r="AV6633" s="1" t="s">
        <v>3774</v>
      </c>
    </row>
    <row r="6634" spans="1:48" x14ac:dyDescent="0.35">
      <c r="A6634" s="1" t="s">
        <v>19854</v>
      </c>
      <c r="B6634" s="1" t="s">
        <v>18287</v>
      </c>
      <c r="C6634" s="1" t="s">
        <v>41</v>
      </c>
      <c r="D6634">
        <v>27</v>
      </c>
      <c r="E6634" s="1" t="s">
        <v>57</v>
      </c>
      <c r="F6634" s="1" t="s">
        <v>107</v>
      </c>
      <c r="G6634" s="1" t="s">
        <v>73</v>
      </c>
      <c r="H6634" s="1" t="s">
        <v>79</v>
      </c>
      <c r="I6634" s="1" t="s">
        <v>46</v>
      </c>
      <c r="J6634" s="1" t="s">
        <v>80</v>
      </c>
      <c r="K6634" s="1" t="s">
        <v>48</v>
      </c>
      <c r="L6634" s="1" t="s">
        <v>48</v>
      </c>
      <c r="M6634" s="1" t="s">
        <v>48</v>
      </c>
      <c r="N6634" s="1" t="s">
        <v>48</v>
      </c>
      <c r="O6634" s="1" t="s">
        <v>48</v>
      </c>
      <c r="P6634" s="1" t="s">
        <v>48</v>
      </c>
      <c r="Q6634" s="1" t="s">
        <v>48</v>
      </c>
      <c r="R6634" s="1" t="s">
        <v>48</v>
      </c>
      <c r="S6634" s="1" t="s">
        <v>48</v>
      </c>
      <c r="T6634" s="1" t="s">
        <v>48</v>
      </c>
      <c r="U6634" s="1" t="s">
        <v>49</v>
      </c>
      <c r="V6634" s="1" t="s">
        <v>48</v>
      </c>
      <c r="W6634" s="1" t="s">
        <v>48</v>
      </c>
      <c r="X6634" s="1" t="s">
        <v>62</v>
      </c>
      <c r="AC6634" s="1" t="s">
        <v>5712</v>
      </c>
      <c r="AD6634" s="1" t="s">
        <v>5712</v>
      </c>
      <c r="AK6634" s="1" t="s">
        <v>77</v>
      </c>
      <c r="AN6634" s="1" t="s">
        <v>5712</v>
      </c>
      <c r="AP6634" s="1" t="s">
        <v>5712</v>
      </c>
      <c r="AR6634" s="1" t="s">
        <v>5712</v>
      </c>
      <c r="AT6634" s="1" t="s">
        <v>5712</v>
      </c>
      <c r="AV6634" s="1" t="s">
        <v>3775</v>
      </c>
    </row>
    <row r="6635" spans="1:48" x14ac:dyDescent="0.35">
      <c r="A6635" s="1" t="s">
        <v>19855</v>
      </c>
      <c r="B6635" s="1" t="s">
        <v>18287</v>
      </c>
      <c r="C6635" s="1" t="s">
        <v>71</v>
      </c>
      <c r="D6635">
        <v>32</v>
      </c>
      <c r="E6635" s="1" t="s">
        <v>57</v>
      </c>
      <c r="F6635" s="1" t="s">
        <v>107</v>
      </c>
      <c r="G6635" s="1" t="s">
        <v>85</v>
      </c>
      <c r="H6635" s="1" t="s">
        <v>45</v>
      </c>
      <c r="I6635" s="1" t="s">
        <v>74</v>
      </c>
      <c r="J6635" s="1" t="s">
        <v>47</v>
      </c>
      <c r="K6635" s="1" t="s">
        <v>48</v>
      </c>
      <c r="L6635" s="1" t="s">
        <v>48</v>
      </c>
      <c r="M6635" s="1" t="s">
        <v>49</v>
      </c>
      <c r="N6635" s="1" t="s">
        <v>48</v>
      </c>
      <c r="O6635" s="1" t="s">
        <v>48</v>
      </c>
      <c r="P6635" s="1" t="s">
        <v>48</v>
      </c>
      <c r="Q6635" s="1" t="s">
        <v>48</v>
      </c>
      <c r="R6635" s="1" t="s">
        <v>48</v>
      </c>
      <c r="S6635" s="1" t="s">
        <v>48</v>
      </c>
      <c r="T6635" s="1" t="s">
        <v>48</v>
      </c>
      <c r="U6635" s="1" t="s">
        <v>48</v>
      </c>
      <c r="V6635" s="1" t="s">
        <v>48</v>
      </c>
      <c r="W6635" s="1" t="s">
        <v>48</v>
      </c>
      <c r="X6635" s="1" t="s">
        <v>116</v>
      </c>
      <c r="Y6635" s="1" t="s">
        <v>3776</v>
      </c>
      <c r="AC6635" s="1" t="s">
        <v>5712</v>
      </c>
      <c r="AD6635" s="1" t="s">
        <v>5712</v>
      </c>
      <c r="AK6635" s="1" t="s">
        <v>63</v>
      </c>
      <c r="AN6635" s="1" t="s">
        <v>5712</v>
      </c>
      <c r="AP6635" s="1" t="s">
        <v>5712</v>
      </c>
      <c r="AR6635" s="1" t="s">
        <v>5712</v>
      </c>
      <c r="AT6635" s="1" t="s">
        <v>5712</v>
      </c>
      <c r="AV6635" s="1" t="s">
        <v>3777</v>
      </c>
    </row>
    <row r="6636" spans="1:48" ht="58" x14ac:dyDescent="0.35">
      <c r="A6636" s="1" t="s">
        <v>19856</v>
      </c>
      <c r="B6636" s="1" t="s">
        <v>18287</v>
      </c>
      <c r="C6636" s="1" t="s">
        <v>71</v>
      </c>
      <c r="D6636">
        <v>49</v>
      </c>
      <c r="E6636" s="1" t="s">
        <v>42</v>
      </c>
      <c r="F6636" s="1" t="s">
        <v>43</v>
      </c>
      <c r="G6636" s="1" t="s">
        <v>44</v>
      </c>
      <c r="H6636" s="1" t="s">
        <v>79</v>
      </c>
      <c r="I6636" s="1" t="s">
        <v>74</v>
      </c>
      <c r="J6636" s="1" t="s">
        <v>47</v>
      </c>
      <c r="K6636" s="1" t="s">
        <v>48</v>
      </c>
      <c r="L6636" s="1" t="s">
        <v>48</v>
      </c>
      <c r="M6636" s="1" t="s">
        <v>49</v>
      </c>
      <c r="N6636" s="1" t="s">
        <v>48</v>
      </c>
      <c r="O6636" s="1" t="s">
        <v>48</v>
      </c>
      <c r="P6636" s="1" t="s">
        <v>48</v>
      </c>
      <c r="Q6636" s="1" t="s">
        <v>48</v>
      </c>
      <c r="R6636" s="1" t="s">
        <v>48</v>
      </c>
      <c r="S6636" s="1" t="s">
        <v>48</v>
      </c>
      <c r="T6636" s="1" t="s">
        <v>48</v>
      </c>
      <c r="U6636" s="1" t="s">
        <v>48</v>
      </c>
      <c r="V6636" s="1" t="s">
        <v>48</v>
      </c>
      <c r="W6636" s="1" t="s">
        <v>48</v>
      </c>
      <c r="X6636" s="1" t="s">
        <v>145</v>
      </c>
      <c r="Y6636" s="2" t="s">
        <v>3778</v>
      </c>
      <c r="Z6636" s="1" t="s">
        <v>3779</v>
      </c>
      <c r="AA6636" s="1" t="s">
        <v>3779</v>
      </c>
      <c r="AC6636" s="1" t="s">
        <v>94</v>
      </c>
      <c r="AD6636" s="1" t="s">
        <v>5712</v>
      </c>
      <c r="AK6636" s="1" t="s">
        <v>55</v>
      </c>
      <c r="AN6636" s="1" t="s">
        <v>131</v>
      </c>
      <c r="AO6636" s="1" t="s">
        <v>3780</v>
      </c>
      <c r="AP6636" s="1" t="s">
        <v>5712</v>
      </c>
      <c r="AR6636" s="1" t="s">
        <v>82</v>
      </c>
      <c r="AS6636" s="1" t="s">
        <v>3781</v>
      </c>
      <c r="AT6636" s="1" t="s">
        <v>5712</v>
      </c>
      <c r="AV6636" s="1" t="s">
        <v>3782</v>
      </c>
    </row>
    <row r="6637" spans="1:48" x14ac:dyDescent="0.35">
      <c r="A6637" s="1" t="s">
        <v>19857</v>
      </c>
      <c r="B6637" s="1" t="s">
        <v>18287</v>
      </c>
      <c r="C6637" s="1" t="s">
        <v>71</v>
      </c>
      <c r="D6637">
        <v>80</v>
      </c>
      <c r="E6637" s="1" t="s">
        <v>65</v>
      </c>
      <c r="F6637" s="1" t="s">
        <v>66</v>
      </c>
      <c r="G6637" s="1" t="s">
        <v>59</v>
      </c>
      <c r="H6637" s="1" t="s">
        <v>67</v>
      </c>
      <c r="I6637" s="1" t="s">
        <v>68</v>
      </c>
      <c r="J6637" s="1" t="s">
        <v>47</v>
      </c>
      <c r="K6637" s="1" t="s">
        <v>48</v>
      </c>
      <c r="L6637" s="1" t="s">
        <v>48</v>
      </c>
      <c r="M6637" s="1" t="s">
        <v>48</v>
      </c>
      <c r="N6637" s="1" t="s">
        <v>48</v>
      </c>
      <c r="O6637" s="1" t="s">
        <v>48</v>
      </c>
      <c r="P6637" s="1" t="s">
        <v>49</v>
      </c>
      <c r="Q6637" s="1" t="s">
        <v>48</v>
      </c>
      <c r="R6637" s="1" t="s">
        <v>48</v>
      </c>
      <c r="S6637" s="1" t="s">
        <v>48</v>
      </c>
      <c r="T6637" s="1" t="s">
        <v>48</v>
      </c>
      <c r="U6637" s="1" t="s">
        <v>48</v>
      </c>
      <c r="V6637" s="1" t="s">
        <v>48</v>
      </c>
      <c r="W6637" s="1" t="s">
        <v>48</v>
      </c>
      <c r="X6637" s="1" t="s">
        <v>145</v>
      </c>
      <c r="Y6637" s="1" t="s">
        <v>3783</v>
      </c>
      <c r="Z6637" s="1" t="s">
        <v>3784</v>
      </c>
      <c r="AA6637" s="1" t="s">
        <v>3784</v>
      </c>
      <c r="AC6637" s="1" t="s">
        <v>53</v>
      </c>
      <c r="AD6637" s="1" t="s">
        <v>5712</v>
      </c>
      <c r="AK6637" s="1" t="s">
        <v>55</v>
      </c>
      <c r="AN6637" s="1" t="s">
        <v>5712</v>
      </c>
      <c r="AP6637" s="1" t="s">
        <v>5712</v>
      </c>
      <c r="AR6637" s="1" t="s">
        <v>5712</v>
      </c>
      <c r="AT6637" s="1" t="s">
        <v>5712</v>
      </c>
      <c r="AV6637" s="1" t="s">
        <v>3785</v>
      </c>
    </row>
    <row r="6638" spans="1:48" x14ac:dyDescent="0.35">
      <c r="A6638" s="1" t="s">
        <v>19846</v>
      </c>
      <c r="B6638" s="1" t="s">
        <v>18287</v>
      </c>
      <c r="C6638" s="1" t="s">
        <v>41</v>
      </c>
      <c r="D6638">
        <v>38</v>
      </c>
      <c r="E6638" s="1" t="s">
        <v>42</v>
      </c>
      <c r="F6638" s="1" t="s">
        <v>107</v>
      </c>
      <c r="G6638" s="1" t="s">
        <v>85</v>
      </c>
      <c r="H6638" s="1" t="s">
        <v>45</v>
      </c>
      <c r="I6638" s="1" t="s">
        <v>74</v>
      </c>
      <c r="J6638" s="1" t="s">
        <v>47</v>
      </c>
      <c r="K6638" s="1" t="s">
        <v>48</v>
      </c>
      <c r="L6638" s="1" t="s">
        <v>48</v>
      </c>
      <c r="M6638" s="1" t="s">
        <v>48</v>
      </c>
      <c r="N6638" s="1" t="s">
        <v>48</v>
      </c>
      <c r="O6638" s="1" t="s">
        <v>48</v>
      </c>
      <c r="P6638" s="1" t="s">
        <v>49</v>
      </c>
      <c r="Q6638" s="1" t="s">
        <v>48</v>
      </c>
      <c r="R6638" s="1" t="s">
        <v>48</v>
      </c>
      <c r="S6638" s="1" t="s">
        <v>48</v>
      </c>
      <c r="T6638" s="1" t="s">
        <v>48</v>
      </c>
      <c r="U6638" s="1" t="s">
        <v>48</v>
      </c>
      <c r="V6638" s="1" t="s">
        <v>48</v>
      </c>
      <c r="W6638" s="1" t="s">
        <v>48</v>
      </c>
      <c r="X6638" s="1" t="s">
        <v>62</v>
      </c>
      <c r="AC6638" s="1" t="s">
        <v>5712</v>
      </c>
      <c r="AD6638" s="1" t="s">
        <v>5712</v>
      </c>
      <c r="AK6638" s="1" t="s">
        <v>55</v>
      </c>
      <c r="AN6638" s="1" t="s">
        <v>5712</v>
      </c>
      <c r="AP6638" s="1" t="s">
        <v>5712</v>
      </c>
      <c r="AR6638" s="1" t="s">
        <v>5712</v>
      </c>
      <c r="AT6638" s="1" t="s">
        <v>5712</v>
      </c>
      <c r="AV6638" s="1" t="s">
        <v>3786</v>
      </c>
    </row>
    <row r="6639" spans="1:48" x14ac:dyDescent="0.35">
      <c r="A6639" s="1" t="s">
        <v>19858</v>
      </c>
      <c r="B6639" s="1" t="s">
        <v>18287</v>
      </c>
      <c r="C6639" s="1" t="s">
        <v>71</v>
      </c>
      <c r="D6639">
        <v>71</v>
      </c>
      <c r="E6639" s="1" t="s">
        <v>65</v>
      </c>
      <c r="F6639" s="1" t="s">
        <v>66</v>
      </c>
      <c r="G6639" s="1" t="s">
        <v>85</v>
      </c>
      <c r="H6639" s="1" t="s">
        <v>67</v>
      </c>
      <c r="I6639" s="1" t="s">
        <v>110</v>
      </c>
      <c r="J6639" s="1" t="s">
        <v>47</v>
      </c>
      <c r="K6639" s="1" t="s">
        <v>48</v>
      </c>
      <c r="L6639" s="1" t="s">
        <v>48</v>
      </c>
      <c r="M6639" s="1" t="s">
        <v>48</v>
      </c>
      <c r="N6639" s="1" t="s">
        <v>48</v>
      </c>
      <c r="O6639" s="1" t="s">
        <v>48</v>
      </c>
      <c r="P6639" s="1" t="s">
        <v>49</v>
      </c>
      <c r="Q6639" s="1" t="s">
        <v>48</v>
      </c>
      <c r="R6639" s="1" t="s">
        <v>48</v>
      </c>
      <c r="S6639" s="1" t="s">
        <v>48</v>
      </c>
      <c r="T6639" s="1" t="s">
        <v>48</v>
      </c>
      <c r="U6639" s="1" t="s">
        <v>48</v>
      </c>
      <c r="V6639" s="1" t="s">
        <v>48</v>
      </c>
      <c r="W6639" s="1" t="s">
        <v>48</v>
      </c>
      <c r="X6639" s="1" t="s">
        <v>62</v>
      </c>
      <c r="AC6639" s="1" t="s">
        <v>5712</v>
      </c>
      <c r="AD6639" s="1" t="s">
        <v>5712</v>
      </c>
      <c r="AK6639" s="1" t="s">
        <v>101</v>
      </c>
      <c r="AN6639" s="1" t="s">
        <v>81</v>
      </c>
      <c r="AP6639" s="1" t="s">
        <v>81</v>
      </c>
      <c r="AR6639" s="1" t="s">
        <v>5712</v>
      </c>
      <c r="AT6639" s="1" t="s">
        <v>82</v>
      </c>
      <c r="AU6639" s="1" t="s">
        <v>3787</v>
      </c>
      <c r="AV6639" s="1" t="s">
        <v>3788</v>
      </c>
    </row>
    <row r="6640" spans="1:48" x14ac:dyDescent="0.35">
      <c r="A6640" s="1" t="s">
        <v>19859</v>
      </c>
      <c r="B6640" s="1" t="s">
        <v>18287</v>
      </c>
      <c r="C6640" s="1" t="s">
        <v>41</v>
      </c>
      <c r="D6640">
        <v>42</v>
      </c>
      <c r="E6640" s="1" t="s">
        <v>42</v>
      </c>
      <c r="F6640" s="1" t="s">
        <v>107</v>
      </c>
      <c r="G6640" s="1" t="s">
        <v>85</v>
      </c>
      <c r="H6640" s="1" t="s">
        <v>109</v>
      </c>
      <c r="I6640" s="1" t="s">
        <v>68</v>
      </c>
      <c r="J6640" s="1" t="s">
        <v>47</v>
      </c>
      <c r="K6640" s="1" t="s">
        <v>48</v>
      </c>
      <c r="L6640" s="1" t="s">
        <v>48</v>
      </c>
      <c r="M6640" s="1" t="s">
        <v>48</v>
      </c>
      <c r="N6640" s="1" t="s">
        <v>48</v>
      </c>
      <c r="O6640" s="1" t="s">
        <v>49</v>
      </c>
      <c r="P6640" s="1" t="s">
        <v>48</v>
      </c>
      <c r="Q6640" s="1" t="s">
        <v>48</v>
      </c>
      <c r="R6640" s="1" t="s">
        <v>48</v>
      </c>
      <c r="S6640" s="1" t="s">
        <v>48</v>
      </c>
      <c r="T6640" s="1" t="s">
        <v>48</v>
      </c>
      <c r="U6640" s="1" t="s">
        <v>48</v>
      </c>
      <c r="V6640" s="1" t="s">
        <v>48</v>
      </c>
      <c r="W6640" s="1" t="s">
        <v>48</v>
      </c>
      <c r="X6640" s="1" t="s">
        <v>75</v>
      </c>
      <c r="Y6640" s="1" t="s">
        <v>3789</v>
      </c>
      <c r="AC6640" s="1" t="s">
        <v>5712</v>
      </c>
      <c r="AD6640" s="1" t="s">
        <v>5712</v>
      </c>
      <c r="AK6640" s="1" t="s">
        <v>63</v>
      </c>
      <c r="AN6640" s="1" t="s">
        <v>5712</v>
      </c>
      <c r="AP6640" s="1" t="s">
        <v>81</v>
      </c>
      <c r="AR6640" s="1" t="s">
        <v>5712</v>
      </c>
      <c r="AT6640" s="1" t="s">
        <v>87</v>
      </c>
      <c r="AU6640" s="1" t="s">
        <v>3790</v>
      </c>
      <c r="AV6640" s="1" t="s">
        <v>3791</v>
      </c>
    </row>
    <row r="6641" spans="1:48" x14ac:dyDescent="0.35">
      <c r="A6641" s="1" t="s">
        <v>19860</v>
      </c>
      <c r="B6641" s="1" t="s">
        <v>18287</v>
      </c>
      <c r="C6641" s="1" t="s">
        <v>41</v>
      </c>
      <c r="D6641">
        <v>76</v>
      </c>
      <c r="E6641" s="1" t="s">
        <v>65</v>
      </c>
      <c r="F6641" s="1" t="s">
        <v>66</v>
      </c>
      <c r="G6641" s="1" t="s">
        <v>73</v>
      </c>
      <c r="H6641" s="1" t="s">
        <v>67</v>
      </c>
      <c r="I6641" s="1" t="s">
        <v>90</v>
      </c>
      <c r="J6641" s="1" t="s">
        <v>47</v>
      </c>
      <c r="K6641" s="1" t="s">
        <v>48</v>
      </c>
      <c r="L6641" s="1" t="s">
        <v>48</v>
      </c>
      <c r="M6641" s="1" t="s">
        <v>48</v>
      </c>
      <c r="N6641" s="1" t="s">
        <v>48</v>
      </c>
      <c r="O6641" s="1" t="s">
        <v>48</v>
      </c>
      <c r="P6641" s="1" t="s">
        <v>48</v>
      </c>
      <c r="Q6641" s="1" t="s">
        <v>48</v>
      </c>
      <c r="R6641" s="1" t="s">
        <v>49</v>
      </c>
      <c r="S6641" s="1" t="s">
        <v>48</v>
      </c>
      <c r="T6641" s="1" t="s">
        <v>48</v>
      </c>
      <c r="U6641" s="1" t="s">
        <v>48</v>
      </c>
      <c r="V6641" s="1" t="s">
        <v>48</v>
      </c>
      <c r="W6641" s="1" t="s">
        <v>48</v>
      </c>
      <c r="X6641" s="1" t="s">
        <v>62</v>
      </c>
      <c r="Z6641" s="1" t="s">
        <v>3792</v>
      </c>
      <c r="AA6641" s="1" t="s">
        <v>3792</v>
      </c>
      <c r="AC6641" s="1" t="s">
        <v>120</v>
      </c>
      <c r="AD6641" s="1" t="s">
        <v>5712</v>
      </c>
      <c r="AK6641" s="1" t="s">
        <v>77</v>
      </c>
      <c r="AN6641" s="1" t="s">
        <v>81</v>
      </c>
      <c r="AP6641" s="1" t="s">
        <v>5712</v>
      </c>
      <c r="AR6641" s="1" t="s">
        <v>5712</v>
      </c>
      <c r="AT6641" s="1" t="s">
        <v>82</v>
      </c>
      <c r="AU6641" s="1" t="s">
        <v>3793</v>
      </c>
      <c r="AV6641" s="1" t="s">
        <v>105</v>
      </c>
    </row>
    <row r="6642" spans="1:48" x14ac:dyDescent="0.35">
      <c r="A6642" s="1" t="s">
        <v>19861</v>
      </c>
      <c r="B6642" s="1" t="s">
        <v>18287</v>
      </c>
      <c r="C6642" s="1" t="s">
        <v>41</v>
      </c>
      <c r="D6642">
        <v>65</v>
      </c>
      <c r="E6642" s="1" t="s">
        <v>65</v>
      </c>
      <c r="F6642" s="1" t="s">
        <v>66</v>
      </c>
      <c r="G6642" s="1" t="s">
        <v>73</v>
      </c>
      <c r="H6642" s="1" t="s">
        <v>79</v>
      </c>
      <c r="I6642" s="1" t="s">
        <v>46</v>
      </c>
      <c r="J6642" s="1" t="s">
        <v>47</v>
      </c>
      <c r="K6642" s="1" t="s">
        <v>48</v>
      </c>
      <c r="L6642" s="1" t="s">
        <v>48</v>
      </c>
      <c r="M6642" s="1" t="s">
        <v>49</v>
      </c>
      <c r="N6642" s="1" t="s">
        <v>48</v>
      </c>
      <c r="O6642" s="1" t="s">
        <v>48</v>
      </c>
      <c r="P6642" s="1" t="s">
        <v>48</v>
      </c>
      <c r="Q6642" s="1" t="s">
        <v>48</v>
      </c>
      <c r="R6642" s="1" t="s">
        <v>48</v>
      </c>
      <c r="S6642" s="1" t="s">
        <v>48</v>
      </c>
      <c r="T6642" s="1" t="s">
        <v>48</v>
      </c>
      <c r="U6642" s="1" t="s">
        <v>48</v>
      </c>
      <c r="V6642" s="1" t="s">
        <v>48</v>
      </c>
      <c r="W6642" s="1" t="s">
        <v>48</v>
      </c>
      <c r="X6642" s="1" t="s">
        <v>51</v>
      </c>
      <c r="Y6642" s="1" t="s">
        <v>3794</v>
      </c>
      <c r="Z6642" s="1" t="s">
        <v>3795</v>
      </c>
      <c r="AA6642" s="1" t="s">
        <v>3795</v>
      </c>
      <c r="AC6642" s="1" t="s">
        <v>103</v>
      </c>
      <c r="AD6642" s="1" t="s">
        <v>5712</v>
      </c>
      <c r="AK6642" s="1" t="s">
        <v>55</v>
      </c>
      <c r="AN6642" s="1" t="s">
        <v>5712</v>
      </c>
      <c r="AP6642" s="1" t="s">
        <v>5712</v>
      </c>
      <c r="AR6642" s="1" t="s">
        <v>5712</v>
      </c>
      <c r="AT6642" s="1" t="s">
        <v>5712</v>
      </c>
      <c r="AV6642" s="1" t="s">
        <v>3796</v>
      </c>
    </row>
    <row r="6643" spans="1:48" x14ac:dyDescent="0.35">
      <c r="A6643" s="1" t="s">
        <v>19862</v>
      </c>
      <c r="B6643" s="1" t="s">
        <v>18287</v>
      </c>
      <c r="C6643" s="1" t="s">
        <v>41</v>
      </c>
      <c r="D6643">
        <v>53</v>
      </c>
      <c r="E6643" s="1" t="s">
        <v>42</v>
      </c>
      <c r="F6643" s="1" t="s">
        <v>72</v>
      </c>
      <c r="G6643" s="1" t="s">
        <v>137</v>
      </c>
      <c r="H6643" s="1" t="s">
        <v>60</v>
      </c>
      <c r="I6643" s="1" t="s">
        <v>110</v>
      </c>
      <c r="J6643" s="1" t="s">
        <v>47</v>
      </c>
      <c r="K6643" s="1" t="s">
        <v>48</v>
      </c>
      <c r="L6643" s="1" t="s">
        <v>48</v>
      </c>
      <c r="M6643" s="1" t="s">
        <v>48</v>
      </c>
      <c r="N6643" s="1" t="s">
        <v>48</v>
      </c>
      <c r="O6643" s="1" t="s">
        <v>48</v>
      </c>
      <c r="P6643" s="1" t="s">
        <v>48</v>
      </c>
      <c r="Q6643" s="1" t="s">
        <v>49</v>
      </c>
      <c r="R6643" s="1" t="s">
        <v>48</v>
      </c>
      <c r="S6643" s="1" t="s">
        <v>48</v>
      </c>
      <c r="T6643" s="1" t="s">
        <v>48</v>
      </c>
      <c r="U6643" s="1" t="s">
        <v>48</v>
      </c>
      <c r="V6643" s="1" t="s">
        <v>48</v>
      </c>
      <c r="W6643" s="1" t="s">
        <v>48</v>
      </c>
      <c r="X6643" s="1" t="s">
        <v>145</v>
      </c>
      <c r="Y6643" s="1" t="s">
        <v>3797</v>
      </c>
      <c r="AC6643" s="1" t="s">
        <v>5712</v>
      </c>
      <c r="AD6643" s="1" t="s">
        <v>5712</v>
      </c>
      <c r="AK6643" s="1" t="s">
        <v>77</v>
      </c>
      <c r="AN6643" s="1" t="s">
        <v>5712</v>
      </c>
      <c r="AP6643" s="1" t="s">
        <v>5712</v>
      </c>
      <c r="AR6643" s="1" t="s">
        <v>5712</v>
      </c>
      <c r="AT6643" s="1" t="s">
        <v>5712</v>
      </c>
      <c r="AV6643" s="1" t="s">
        <v>3798</v>
      </c>
    </row>
    <row r="6644" spans="1:48" x14ac:dyDescent="0.35">
      <c r="A6644" s="1" t="s">
        <v>19863</v>
      </c>
      <c r="B6644" s="1" t="s">
        <v>18287</v>
      </c>
      <c r="C6644" s="1" t="s">
        <v>71</v>
      </c>
      <c r="D6644">
        <v>48</v>
      </c>
      <c r="E6644" s="1" t="s">
        <v>42</v>
      </c>
      <c r="F6644" s="1" t="s">
        <v>43</v>
      </c>
      <c r="G6644" s="1" t="s">
        <v>98</v>
      </c>
      <c r="H6644" s="1" t="s">
        <v>45</v>
      </c>
      <c r="I6644" s="1" t="s">
        <v>74</v>
      </c>
      <c r="J6644" s="1" t="s">
        <v>80</v>
      </c>
      <c r="K6644" s="1" t="s">
        <v>48</v>
      </c>
      <c r="L6644" s="1" t="s">
        <v>48</v>
      </c>
      <c r="M6644" s="1" t="s">
        <v>48</v>
      </c>
      <c r="N6644" s="1" t="s">
        <v>48</v>
      </c>
      <c r="O6644" s="1" t="s">
        <v>48</v>
      </c>
      <c r="P6644" s="1" t="s">
        <v>48</v>
      </c>
      <c r="Q6644" s="1" t="s">
        <v>48</v>
      </c>
      <c r="R6644" s="1" t="s">
        <v>48</v>
      </c>
      <c r="S6644" s="1" t="s">
        <v>48</v>
      </c>
      <c r="T6644" s="1" t="s">
        <v>48</v>
      </c>
      <c r="U6644" s="1" t="s">
        <v>49</v>
      </c>
      <c r="V6644" s="1" t="s">
        <v>48</v>
      </c>
      <c r="W6644" s="1" t="s">
        <v>48</v>
      </c>
      <c r="X6644" s="1" t="s">
        <v>62</v>
      </c>
      <c r="AC6644" s="1" t="s">
        <v>5712</v>
      </c>
      <c r="AD6644" s="1" t="s">
        <v>5712</v>
      </c>
      <c r="AK6644" s="1" t="s">
        <v>63</v>
      </c>
      <c r="AN6644" s="1" t="s">
        <v>5712</v>
      </c>
      <c r="AP6644" s="1" t="s">
        <v>5712</v>
      </c>
      <c r="AR6644" s="1" t="s">
        <v>5712</v>
      </c>
      <c r="AT6644" s="1" t="s">
        <v>5712</v>
      </c>
      <c r="AV6644" s="1" t="s">
        <v>3799</v>
      </c>
    </row>
    <row r="6645" spans="1:48" x14ac:dyDescent="0.35">
      <c r="A6645" s="1" t="s">
        <v>19864</v>
      </c>
      <c r="B6645" s="1" t="s">
        <v>18287</v>
      </c>
      <c r="C6645" s="1" t="s">
        <v>41</v>
      </c>
      <c r="D6645">
        <v>68</v>
      </c>
      <c r="E6645" s="1" t="s">
        <v>65</v>
      </c>
      <c r="F6645" s="1" t="s">
        <v>66</v>
      </c>
      <c r="G6645" s="1" t="s">
        <v>73</v>
      </c>
      <c r="H6645" s="1" t="s">
        <v>67</v>
      </c>
      <c r="I6645" s="1" t="s">
        <v>61</v>
      </c>
      <c r="J6645" s="1" t="s">
        <v>47</v>
      </c>
      <c r="K6645" s="1" t="s">
        <v>48</v>
      </c>
      <c r="L6645" s="1" t="s">
        <v>48</v>
      </c>
      <c r="M6645" s="1" t="s">
        <v>49</v>
      </c>
      <c r="N6645" s="1" t="s">
        <v>48</v>
      </c>
      <c r="O6645" s="1" t="s">
        <v>48</v>
      </c>
      <c r="P6645" s="1" t="s">
        <v>48</v>
      </c>
      <c r="Q6645" s="1" t="s">
        <v>48</v>
      </c>
      <c r="R6645" s="1" t="s">
        <v>48</v>
      </c>
      <c r="S6645" s="1" t="s">
        <v>48</v>
      </c>
      <c r="T6645" s="1" t="s">
        <v>48</v>
      </c>
      <c r="U6645" s="1" t="s">
        <v>48</v>
      </c>
      <c r="V6645" s="1" t="s">
        <v>48</v>
      </c>
      <c r="W6645" s="1" t="s">
        <v>48</v>
      </c>
      <c r="X6645" s="1" t="s">
        <v>116</v>
      </c>
      <c r="Y6645" s="1" t="s">
        <v>3800</v>
      </c>
      <c r="Z6645" s="1" t="s">
        <v>3801</v>
      </c>
      <c r="AA6645" s="1" t="s">
        <v>3801</v>
      </c>
      <c r="AC6645" s="1" t="s">
        <v>129</v>
      </c>
      <c r="AD6645" s="1" t="s">
        <v>5712</v>
      </c>
      <c r="AK6645" s="1" t="s">
        <v>77</v>
      </c>
      <c r="AN6645" s="1" t="s">
        <v>5712</v>
      </c>
      <c r="AP6645" s="1" t="s">
        <v>5712</v>
      </c>
      <c r="AR6645" s="1" t="s">
        <v>5712</v>
      </c>
      <c r="AT6645" s="1" t="s">
        <v>5712</v>
      </c>
      <c r="AV6645" s="1" t="s">
        <v>3802</v>
      </c>
    </row>
    <row r="6646" spans="1:48" x14ac:dyDescent="0.35">
      <c r="A6646" s="1" t="s">
        <v>19865</v>
      </c>
      <c r="B6646" s="1" t="s">
        <v>18287</v>
      </c>
      <c r="C6646" s="1" t="s">
        <v>41</v>
      </c>
      <c r="D6646">
        <v>70</v>
      </c>
      <c r="E6646" s="1" t="s">
        <v>65</v>
      </c>
      <c r="F6646" s="1" t="s">
        <v>66</v>
      </c>
      <c r="G6646" s="1" t="s">
        <v>44</v>
      </c>
      <c r="H6646" s="1" t="s">
        <v>67</v>
      </c>
      <c r="I6646" s="1" t="s">
        <v>90</v>
      </c>
      <c r="J6646" s="1" t="s">
        <v>47</v>
      </c>
      <c r="K6646" s="1" t="s">
        <v>49</v>
      </c>
      <c r="L6646" s="1" t="s">
        <v>48</v>
      </c>
      <c r="M6646" s="1" t="s">
        <v>48</v>
      </c>
      <c r="N6646" s="1" t="s">
        <v>48</v>
      </c>
      <c r="O6646" s="1" t="s">
        <v>48</v>
      </c>
      <c r="P6646" s="1" t="s">
        <v>48</v>
      </c>
      <c r="Q6646" s="1" t="s">
        <v>48</v>
      </c>
      <c r="R6646" s="1" t="s">
        <v>48</v>
      </c>
      <c r="S6646" s="1" t="s">
        <v>48</v>
      </c>
      <c r="T6646" s="1" t="s">
        <v>49</v>
      </c>
      <c r="U6646" s="1" t="s">
        <v>48</v>
      </c>
      <c r="V6646" s="1" t="s">
        <v>48</v>
      </c>
      <c r="W6646" s="1" t="s">
        <v>48</v>
      </c>
      <c r="X6646" s="1" t="s">
        <v>116</v>
      </c>
      <c r="Y6646" s="1" t="s">
        <v>3803</v>
      </c>
      <c r="AC6646" s="1" t="s">
        <v>5712</v>
      </c>
      <c r="AD6646" s="1" t="s">
        <v>5712</v>
      </c>
      <c r="AK6646" s="1" t="s">
        <v>63</v>
      </c>
      <c r="AN6646" s="1" t="s">
        <v>5712</v>
      </c>
      <c r="AP6646" s="1" t="s">
        <v>81</v>
      </c>
      <c r="AR6646" s="1" t="s">
        <v>5712</v>
      </c>
      <c r="AT6646" s="1" t="s">
        <v>87</v>
      </c>
      <c r="AU6646" s="1" t="s">
        <v>3804</v>
      </c>
      <c r="AV6646" s="1" t="s">
        <v>3805</v>
      </c>
    </row>
    <row r="6647" spans="1:48" x14ac:dyDescent="0.35">
      <c r="A6647" s="1" t="s">
        <v>19866</v>
      </c>
      <c r="B6647" s="1" t="s">
        <v>18287</v>
      </c>
      <c r="C6647" s="1" t="s">
        <v>41</v>
      </c>
      <c r="D6647">
        <v>81</v>
      </c>
      <c r="E6647" s="1" t="s">
        <v>65</v>
      </c>
      <c r="F6647" s="1" t="s">
        <v>66</v>
      </c>
      <c r="G6647" s="1" t="s">
        <v>98</v>
      </c>
      <c r="H6647" s="1" t="s">
        <v>67</v>
      </c>
      <c r="I6647" s="1" t="s">
        <v>90</v>
      </c>
      <c r="J6647" s="1" t="s">
        <v>80</v>
      </c>
      <c r="K6647" s="1" t="s">
        <v>48</v>
      </c>
      <c r="L6647" s="1" t="s">
        <v>48</v>
      </c>
      <c r="M6647" s="1" t="s">
        <v>48</v>
      </c>
      <c r="N6647" s="1" t="s">
        <v>49</v>
      </c>
      <c r="O6647" s="1" t="s">
        <v>48</v>
      </c>
      <c r="P6647" s="1" t="s">
        <v>48</v>
      </c>
      <c r="Q6647" s="1" t="s">
        <v>48</v>
      </c>
      <c r="R6647" s="1" t="s">
        <v>48</v>
      </c>
      <c r="S6647" s="1" t="s">
        <v>48</v>
      </c>
      <c r="T6647" s="1" t="s">
        <v>48</v>
      </c>
      <c r="U6647" s="1" t="s">
        <v>48</v>
      </c>
      <c r="V6647" s="1" t="s">
        <v>48</v>
      </c>
      <c r="W6647" s="1" t="s">
        <v>48</v>
      </c>
      <c r="X6647" s="1" t="s">
        <v>62</v>
      </c>
      <c r="AC6647" s="1" t="s">
        <v>5712</v>
      </c>
      <c r="AD6647" s="1" t="s">
        <v>5712</v>
      </c>
      <c r="AK6647" s="1" t="s">
        <v>77</v>
      </c>
      <c r="AN6647" s="1" t="s">
        <v>5712</v>
      </c>
      <c r="AP6647" s="1" t="s">
        <v>81</v>
      </c>
      <c r="AR6647" s="1" t="s">
        <v>5712</v>
      </c>
      <c r="AT6647" s="1" t="s">
        <v>87</v>
      </c>
      <c r="AU6647" s="1" t="s">
        <v>3806</v>
      </c>
      <c r="AV6647" s="1" t="s">
        <v>3807</v>
      </c>
    </row>
    <row r="6648" spans="1:48" x14ac:dyDescent="0.35">
      <c r="A6648" s="1" t="s">
        <v>19867</v>
      </c>
      <c r="B6648" s="1" t="s">
        <v>18287</v>
      </c>
      <c r="C6648" s="1" t="s">
        <v>41</v>
      </c>
      <c r="D6648">
        <v>70</v>
      </c>
      <c r="E6648" s="1" t="s">
        <v>65</v>
      </c>
      <c r="F6648" s="1" t="s">
        <v>66</v>
      </c>
      <c r="G6648" s="1" t="s">
        <v>98</v>
      </c>
      <c r="H6648" s="1" t="s">
        <v>67</v>
      </c>
      <c r="I6648" s="1" t="s">
        <v>110</v>
      </c>
      <c r="J6648" s="1" t="s">
        <v>47</v>
      </c>
      <c r="K6648" s="1" t="s">
        <v>48</v>
      </c>
      <c r="L6648" s="1" t="s">
        <v>48</v>
      </c>
      <c r="M6648" s="1" t="s">
        <v>48</v>
      </c>
      <c r="N6648" s="1" t="s">
        <v>48</v>
      </c>
      <c r="O6648" s="1" t="s">
        <v>48</v>
      </c>
      <c r="P6648" s="1" t="s">
        <v>49</v>
      </c>
      <c r="Q6648" s="1" t="s">
        <v>48</v>
      </c>
      <c r="R6648" s="1" t="s">
        <v>48</v>
      </c>
      <c r="S6648" s="1" t="s">
        <v>48</v>
      </c>
      <c r="T6648" s="1" t="s">
        <v>48</v>
      </c>
      <c r="U6648" s="1" t="s">
        <v>48</v>
      </c>
      <c r="V6648" s="1" t="s">
        <v>48</v>
      </c>
      <c r="W6648" s="1" t="s">
        <v>48</v>
      </c>
      <c r="X6648" s="1" t="s">
        <v>62</v>
      </c>
      <c r="AC6648" s="1" t="s">
        <v>5712</v>
      </c>
      <c r="AD6648" s="1" t="s">
        <v>5712</v>
      </c>
      <c r="AK6648" s="1" t="s">
        <v>55</v>
      </c>
      <c r="AN6648" s="1" t="s">
        <v>81</v>
      </c>
      <c r="AP6648" s="1" t="s">
        <v>5712</v>
      </c>
      <c r="AR6648" s="1" t="s">
        <v>5712</v>
      </c>
      <c r="AT6648" s="1" t="s">
        <v>82</v>
      </c>
      <c r="AU6648" s="1" t="s">
        <v>3808</v>
      </c>
      <c r="AV6648" s="1" t="s">
        <v>3809</v>
      </c>
    </row>
    <row r="6649" spans="1:48" x14ac:dyDescent="0.35">
      <c r="A6649" s="1" t="s">
        <v>19868</v>
      </c>
      <c r="B6649" s="1" t="s">
        <v>18287</v>
      </c>
      <c r="C6649" s="1" t="s">
        <v>71</v>
      </c>
      <c r="D6649">
        <v>70</v>
      </c>
      <c r="E6649" s="1" t="s">
        <v>65</v>
      </c>
      <c r="F6649" s="1" t="s">
        <v>66</v>
      </c>
      <c r="G6649" s="1" t="s">
        <v>73</v>
      </c>
      <c r="H6649" s="1" t="s">
        <v>67</v>
      </c>
      <c r="I6649" s="1" t="s">
        <v>68</v>
      </c>
      <c r="J6649" s="1" t="s">
        <v>47</v>
      </c>
      <c r="K6649" s="1" t="s">
        <v>48</v>
      </c>
      <c r="L6649" s="1" t="s">
        <v>48</v>
      </c>
      <c r="M6649" s="1" t="s">
        <v>48</v>
      </c>
      <c r="N6649" s="1" t="s">
        <v>48</v>
      </c>
      <c r="O6649" s="1" t="s">
        <v>48</v>
      </c>
      <c r="P6649" s="1" t="s">
        <v>49</v>
      </c>
      <c r="Q6649" s="1" t="s">
        <v>48</v>
      </c>
      <c r="R6649" s="1" t="s">
        <v>48</v>
      </c>
      <c r="S6649" s="1" t="s">
        <v>48</v>
      </c>
      <c r="T6649" s="1" t="s">
        <v>48</v>
      </c>
      <c r="U6649" s="1" t="s">
        <v>48</v>
      </c>
      <c r="V6649" s="1" t="s">
        <v>48</v>
      </c>
      <c r="W6649" s="1" t="s">
        <v>48</v>
      </c>
      <c r="X6649" s="1" t="s">
        <v>62</v>
      </c>
      <c r="Z6649" s="1" t="s">
        <v>3810</v>
      </c>
      <c r="AA6649" s="1" t="s">
        <v>3810</v>
      </c>
      <c r="AC6649" s="1" t="s">
        <v>94</v>
      </c>
      <c r="AD6649" s="1" t="s">
        <v>5712</v>
      </c>
      <c r="AK6649" s="1" t="s">
        <v>55</v>
      </c>
      <c r="AN6649" s="1" t="s">
        <v>5712</v>
      </c>
      <c r="AP6649" s="1" t="s">
        <v>81</v>
      </c>
      <c r="AR6649" s="1" t="s">
        <v>5712</v>
      </c>
      <c r="AT6649" s="1" t="s">
        <v>87</v>
      </c>
      <c r="AU6649" s="1" t="s">
        <v>3811</v>
      </c>
      <c r="AV6649" s="1" t="s">
        <v>3812</v>
      </c>
    </row>
    <row r="6650" spans="1:48" x14ac:dyDescent="0.35">
      <c r="A6650" s="1" t="s">
        <v>19869</v>
      </c>
      <c r="B6650" s="1" t="s">
        <v>18287</v>
      </c>
      <c r="C6650" s="1" t="s">
        <v>71</v>
      </c>
      <c r="D6650">
        <v>45</v>
      </c>
      <c r="E6650" s="1" t="s">
        <v>42</v>
      </c>
      <c r="F6650" s="1" t="s">
        <v>43</v>
      </c>
      <c r="G6650" s="1" t="s">
        <v>44</v>
      </c>
      <c r="H6650" s="1" t="s">
        <v>45</v>
      </c>
      <c r="I6650" s="1" t="s">
        <v>61</v>
      </c>
      <c r="J6650" s="1" t="s">
        <v>47</v>
      </c>
      <c r="K6650" s="1" t="s">
        <v>48</v>
      </c>
      <c r="L6650" s="1" t="s">
        <v>48</v>
      </c>
      <c r="M6650" s="1" t="s">
        <v>48</v>
      </c>
      <c r="N6650" s="1" t="s">
        <v>48</v>
      </c>
      <c r="O6650" s="1" t="s">
        <v>48</v>
      </c>
      <c r="P6650" s="1" t="s">
        <v>48</v>
      </c>
      <c r="Q6650" s="1" t="s">
        <v>48</v>
      </c>
      <c r="R6650" s="1" t="s">
        <v>49</v>
      </c>
      <c r="S6650" s="1" t="s">
        <v>48</v>
      </c>
      <c r="T6650" s="1" t="s">
        <v>48</v>
      </c>
      <c r="U6650" s="1" t="s">
        <v>48</v>
      </c>
      <c r="V6650" s="1" t="s">
        <v>48</v>
      </c>
      <c r="W6650" s="1" t="s">
        <v>48</v>
      </c>
      <c r="X6650" s="1" t="s">
        <v>62</v>
      </c>
      <c r="AC6650" s="1" t="s">
        <v>5712</v>
      </c>
      <c r="AD6650" s="1" t="s">
        <v>5712</v>
      </c>
      <c r="AK6650" s="1" t="s">
        <v>55</v>
      </c>
      <c r="AN6650" s="1" t="s">
        <v>5712</v>
      </c>
      <c r="AP6650" s="1" t="s">
        <v>5712</v>
      </c>
      <c r="AR6650" s="1" t="s">
        <v>5712</v>
      </c>
      <c r="AT6650" s="1" t="s">
        <v>5712</v>
      </c>
      <c r="AV6650" s="1" t="s">
        <v>3813</v>
      </c>
    </row>
    <row r="6651" spans="1:48" x14ac:dyDescent="0.35">
      <c r="A6651" s="1" t="s">
        <v>19870</v>
      </c>
      <c r="B6651" s="1" t="s">
        <v>18287</v>
      </c>
      <c r="C6651" s="1" t="s">
        <v>71</v>
      </c>
      <c r="D6651">
        <v>69</v>
      </c>
      <c r="E6651" s="1" t="s">
        <v>65</v>
      </c>
      <c r="F6651" s="1" t="s">
        <v>43</v>
      </c>
      <c r="G6651" s="1" t="s">
        <v>85</v>
      </c>
      <c r="H6651" s="1" t="s">
        <v>67</v>
      </c>
      <c r="I6651" s="1" t="s">
        <v>46</v>
      </c>
      <c r="J6651" s="1" t="s">
        <v>47</v>
      </c>
      <c r="K6651" s="1" t="s">
        <v>48</v>
      </c>
      <c r="L6651" s="1" t="s">
        <v>49</v>
      </c>
      <c r="M6651" s="1" t="s">
        <v>48</v>
      </c>
      <c r="N6651" s="1" t="s">
        <v>48</v>
      </c>
      <c r="O6651" s="1" t="s">
        <v>48</v>
      </c>
      <c r="P6651" s="1" t="s">
        <v>48</v>
      </c>
      <c r="Q6651" s="1" t="s">
        <v>48</v>
      </c>
      <c r="R6651" s="1" t="s">
        <v>48</v>
      </c>
      <c r="S6651" s="1" t="s">
        <v>48</v>
      </c>
      <c r="T6651" s="1" t="s">
        <v>48</v>
      </c>
      <c r="U6651" s="1" t="s">
        <v>48</v>
      </c>
      <c r="V6651" s="1" t="s">
        <v>48</v>
      </c>
      <c r="W6651" s="1" t="s">
        <v>48</v>
      </c>
      <c r="X6651" s="1" t="s">
        <v>116</v>
      </c>
      <c r="Y6651" s="1" t="s">
        <v>3814</v>
      </c>
      <c r="Z6651" s="1" t="s">
        <v>3815</v>
      </c>
      <c r="AA6651" s="1" t="s">
        <v>3815</v>
      </c>
      <c r="AC6651" s="1" t="s">
        <v>103</v>
      </c>
      <c r="AD6651" s="1" t="s">
        <v>5712</v>
      </c>
      <c r="AK6651" s="1" t="s">
        <v>55</v>
      </c>
      <c r="AN6651" s="1" t="s">
        <v>5712</v>
      </c>
      <c r="AP6651" s="1" t="s">
        <v>81</v>
      </c>
      <c r="AR6651" s="1" t="s">
        <v>5712</v>
      </c>
      <c r="AT6651" s="1" t="s">
        <v>87</v>
      </c>
      <c r="AU6651" s="1" t="s">
        <v>3816</v>
      </c>
      <c r="AV6651" s="1" t="s">
        <v>3817</v>
      </c>
    </row>
    <row r="6652" spans="1:48" ht="290" x14ac:dyDescent="0.35">
      <c r="A6652" s="1" t="s">
        <v>19871</v>
      </c>
      <c r="B6652" s="1" t="s">
        <v>18287</v>
      </c>
      <c r="C6652" s="1" t="s">
        <v>41</v>
      </c>
      <c r="D6652">
        <v>62</v>
      </c>
      <c r="E6652" s="1" t="s">
        <v>65</v>
      </c>
      <c r="F6652" s="1" t="s">
        <v>72</v>
      </c>
      <c r="G6652" s="1" t="s">
        <v>44</v>
      </c>
      <c r="H6652" s="1" t="s">
        <v>109</v>
      </c>
      <c r="I6652" s="1" t="s">
        <v>74</v>
      </c>
      <c r="J6652" s="1" t="s">
        <v>47</v>
      </c>
      <c r="K6652" s="1" t="s">
        <v>49</v>
      </c>
      <c r="L6652" s="1" t="s">
        <v>48</v>
      </c>
      <c r="M6652" s="1" t="s">
        <v>48</v>
      </c>
      <c r="N6652" s="1" t="s">
        <v>48</v>
      </c>
      <c r="O6652" s="1" t="s">
        <v>48</v>
      </c>
      <c r="P6652" s="1" t="s">
        <v>48</v>
      </c>
      <c r="Q6652" s="1" t="s">
        <v>48</v>
      </c>
      <c r="R6652" s="1" t="s">
        <v>48</v>
      </c>
      <c r="S6652" s="1" t="s">
        <v>48</v>
      </c>
      <c r="T6652" s="1" t="s">
        <v>49</v>
      </c>
      <c r="U6652" s="1" t="s">
        <v>48</v>
      </c>
      <c r="V6652" s="1" t="s">
        <v>48</v>
      </c>
      <c r="W6652" s="1" t="s">
        <v>48</v>
      </c>
      <c r="X6652" s="1" t="s">
        <v>62</v>
      </c>
      <c r="Z6652" s="1" t="s">
        <v>3818</v>
      </c>
      <c r="AA6652" s="1" t="s">
        <v>3818</v>
      </c>
      <c r="AC6652" s="1" t="s">
        <v>129</v>
      </c>
      <c r="AD6652" s="1" t="s">
        <v>5712</v>
      </c>
      <c r="AK6652" s="1" t="s">
        <v>63</v>
      </c>
      <c r="AN6652" s="1" t="s">
        <v>5712</v>
      </c>
      <c r="AP6652" s="1" t="s">
        <v>81</v>
      </c>
      <c r="AR6652" s="1" t="s">
        <v>5712</v>
      </c>
      <c r="AT6652" s="1" t="s">
        <v>87</v>
      </c>
      <c r="AU6652" s="1" t="s">
        <v>3819</v>
      </c>
      <c r="AV6652" s="2" t="s">
        <v>3820</v>
      </c>
    </row>
    <row r="6653" spans="1:48" x14ac:dyDescent="0.35">
      <c r="A6653" s="1" t="s">
        <v>19872</v>
      </c>
      <c r="B6653" s="1" t="s">
        <v>18287</v>
      </c>
      <c r="C6653" s="1" t="s">
        <v>41</v>
      </c>
      <c r="D6653">
        <v>59</v>
      </c>
      <c r="E6653" s="1" t="s">
        <v>65</v>
      </c>
      <c r="F6653" s="1" t="s">
        <v>66</v>
      </c>
      <c r="G6653" s="1" t="s">
        <v>137</v>
      </c>
      <c r="H6653" s="1" t="s">
        <v>67</v>
      </c>
      <c r="I6653" s="1" t="s">
        <v>61</v>
      </c>
      <c r="J6653" s="1" t="s">
        <v>47</v>
      </c>
      <c r="K6653" s="1" t="s">
        <v>48</v>
      </c>
      <c r="L6653" s="1" t="s">
        <v>48</v>
      </c>
      <c r="M6653" s="1" t="s">
        <v>48</v>
      </c>
      <c r="N6653" s="1" t="s">
        <v>49</v>
      </c>
      <c r="O6653" s="1" t="s">
        <v>48</v>
      </c>
      <c r="P6653" s="1" t="s">
        <v>48</v>
      </c>
      <c r="Q6653" s="1" t="s">
        <v>48</v>
      </c>
      <c r="R6653" s="1" t="s">
        <v>48</v>
      </c>
      <c r="S6653" s="1" t="s">
        <v>48</v>
      </c>
      <c r="T6653" s="1" t="s">
        <v>48</v>
      </c>
      <c r="U6653" s="1" t="s">
        <v>48</v>
      </c>
      <c r="V6653" s="1" t="s">
        <v>48</v>
      </c>
      <c r="W6653" s="1" t="s">
        <v>48</v>
      </c>
      <c r="X6653" s="1" t="s">
        <v>62</v>
      </c>
      <c r="Z6653" s="1" t="s">
        <v>3821</v>
      </c>
      <c r="AA6653" s="1" t="s">
        <v>3821</v>
      </c>
      <c r="AC6653" s="1" t="s">
        <v>53</v>
      </c>
      <c r="AD6653" s="1" t="s">
        <v>5712</v>
      </c>
      <c r="AK6653" s="1" t="s">
        <v>55</v>
      </c>
      <c r="AN6653" s="1" t="s">
        <v>5712</v>
      </c>
      <c r="AP6653" s="1" t="s">
        <v>5712</v>
      </c>
      <c r="AR6653" s="1" t="s">
        <v>5712</v>
      </c>
      <c r="AT6653" s="1" t="s">
        <v>5712</v>
      </c>
      <c r="AV6653" s="1" t="s">
        <v>3822</v>
      </c>
    </row>
    <row r="6654" spans="1:48" ht="130.5" x14ac:dyDescent="0.35">
      <c r="A6654" s="1" t="s">
        <v>19873</v>
      </c>
      <c r="B6654" s="1" t="s">
        <v>18287</v>
      </c>
      <c r="C6654" s="1" t="s">
        <v>41</v>
      </c>
      <c r="D6654">
        <v>37</v>
      </c>
      <c r="E6654" s="1" t="s">
        <v>42</v>
      </c>
      <c r="F6654" s="1" t="s">
        <v>107</v>
      </c>
      <c r="G6654" s="1" t="s">
        <v>85</v>
      </c>
      <c r="H6654" s="1" t="s">
        <v>45</v>
      </c>
      <c r="I6654" s="1" t="s">
        <v>74</v>
      </c>
      <c r="J6654" s="1" t="s">
        <v>47</v>
      </c>
      <c r="K6654" s="1" t="s">
        <v>48</v>
      </c>
      <c r="L6654" s="1" t="s">
        <v>48</v>
      </c>
      <c r="M6654" s="1" t="s">
        <v>49</v>
      </c>
      <c r="N6654" s="1" t="s">
        <v>48</v>
      </c>
      <c r="O6654" s="1" t="s">
        <v>48</v>
      </c>
      <c r="P6654" s="1" t="s">
        <v>48</v>
      </c>
      <c r="Q6654" s="1" t="s">
        <v>48</v>
      </c>
      <c r="R6654" s="1" t="s">
        <v>48</v>
      </c>
      <c r="S6654" s="1" t="s">
        <v>48</v>
      </c>
      <c r="T6654" s="1" t="s">
        <v>48</v>
      </c>
      <c r="U6654" s="1" t="s">
        <v>48</v>
      </c>
      <c r="V6654" s="1" t="s">
        <v>48</v>
      </c>
      <c r="W6654" s="1" t="s">
        <v>49</v>
      </c>
      <c r="X6654" s="1" t="s">
        <v>62</v>
      </c>
      <c r="AC6654" s="1" t="s">
        <v>5712</v>
      </c>
      <c r="AD6654" s="1" t="s">
        <v>5712</v>
      </c>
      <c r="AK6654" s="1" t="s">
        <v>77</v>
      </c>
      <c r="AN6654" s="1" t="s">
        <v>5712</v>
      </c>
      <c r="AP6654" s="1" t="s">
        <v>5712</v>
      </c>
      <c r="AR6654" s="1" t="s">
        <v>5712</v>
      </c>
      <c r="AT6654" s="1" t="s">
        <v>5712</v>
      </c>
      <c r="AV6654" s="2" t="s">
        <v>3823</v>
      </c>
    </row>
    <row r="6655" spans="1:48" x14ac:dyDescent="0.35">
      <c r="A6655" s="1" t="s">
        <v>19874</v>
      </c>
      <c r="B6655" s="1" t="s">
        <v>18287</v>
      </c>
      <c r="C6655" s="1" t="s">
        <v>71</v>
      </c>
      <c r="D6655">
        <v>29</v>
      </c>
      <c r="E6655" s="1" t="s">
        <v>57</v>
      </c>
      <c r="F6655" s="1" t="s">
        <v>107</v>
      </c>
      <c r="G6655" s="1" t="s">
        <v>59</v>
      </c>
      <c r="H6655" s="1" t="s">
        <v>45</v>
      </c>
      <c r="I6655" s="1" t="s">
        <v>110</v>
      </c>
      <c r="J6655" s="1" t="s">
        <v>80</v>
      </c>
      <c r="K6655" s="1" t="s">
        <v>48</v>
      </c>
      <c r="L6655" s="1" t="s">
        <v>48</v>
      </c>
      <c r="M6655" s="1" t="s">
        <v>48</v>
      </c>
      <c r="N6655" s="1" t="s">
        <v>48</v>
      </c>
      <c r="O6655" s="1" t="s">
        <v>48</v>
      </c>
      <c r="P6655" s="1" t="s">
        <v>49</v>
      </c>
      <c r="Q6655" s="1" t="s">
        <v>48</v>
      </c>
      <c r="R6655" s="1" t="s">
        <v>48</v>
      </c>
      <c r="S6655" s="1" t="s">
        <v>48</v>
      </c>
      <c r="T6655" s="1" t="s">
        <v>48</v>
      </c>
      <c r="U6655" s="1" t="s">
        <v>48</v>
      </c>
      <c r="V6655" s="1" t="s">
        <v>48</v>
      </c>
      <c r="W6655" s="1" t="s">
        <v>48</v>
      </c>
      <c r="X6655" s="1" t="s">
        <v>116</v>
      </c>
      <c r="Y6655" s="1" t="s">
        <v>3824</v>
      </c>
      <c r="AC6655" s="1" t="s">
        <v>5712</v>
      </c>
      <c r="AD6655" s="1" t="s">
        <v>5712</v>
      </c>
      <c r="AK6655" s="1" t="s">
        <v>55</v>
      </c>
      <c r="AN6655" s="1" t="s">
        <v>5712</v>
      </c>
      <c r="AP6655" s="1" t="s">
        <v>5712</v>
      </c>
      <c r="AR6655" s="1" t="s">
        <v>5712</v>
      </c>
      <c r="AT6655" s="1" t="s">
        <v>5712</v>
      </c>
      <c r="AV6655" s="1" t="s">
        <v>3825</v>
      </c>
    </row>
    <row r="6656" spans="1:48" x14ac:dyDescent="0.35">
      <c r="A6656" s="1" t="s">
        <v>19875</v>
      </c>
      <c r="B6656" s="1" t="s">
        <v>18287</v>
      </c>
      <c r="C6656" s="1" t="s">
        <v>41</v>
      </c>
      <c r="D6656">
        <v>73</v>
      </c>
      <c r="E6656" s="1" t="s">
        <v>65</v>
      </c>
      <c r="F6656" s="1" t="s">
        <v>66</v>
      </c>
      <c r="G6656" s="1" t="s">
        <v>44</v>
      </c>
      <c r="H6656" s="1" t="s">
        <v>67</v>
      </c>
      <c r="I6656" s="1" t="s">
        <v>68</v>
      </c>
      <c r="J6656" s="1" t="s">
        <v>47</v>
      </c>
      <c r="K6656" s="1" t="s">
        <v>48</v>
      </c>
      <c r="L6656" s="1" t="s">
        <v>48</v>
      </c>
      <c r="M6656" s="1" t="s">
        <v>49</v>
      </c>
      <c r="N6656" s="1" t="s">
        <v>48</v>
      </c>
      <c r="O6656" s="1" t="s">
        <v>48</v>
      </c>
      <c r="P6656" s="1" t="s">
        <v>48</v>
      </c>
      <c r="Q6656" s="1" t="s">
        <v>48</v>
      </c>
      <c r="R6656" s="1" t="s">
        <v>48</v>
      </c>
      <c r="S6656" s="1" t="s">
        <v>48</v>
      </c>
      <c r="T6656" s="1" t="s">
        <v>48</v>
      </c>
      <c r="U6656" s="1" t="s">
        <v>48</v>
      </c>
      <c r="V6656" s="1" t="s">
        <v>48</v>
      </c>
      <c r="W6656" s="1" t="s">
        <v>49</v>
      </c>
      <c r="X6656" s="1" t="s">
        <v>62</v>
      </c>
      <c r="AC6656" s="1" t="s">
        <v>5712</v>
      </c>
      <c r="AD6656" s="1" t="s">
        <v>5712</v>
      </c>
      <c r="AK6656" s="1" t="s">
        <v>77</v>
      </c>
      <c r="AN6656" s="1" t="s">
        <v>5712</v>
      </c>
      <c r="AP6656" s="1" t="s">
        <v>5712</v>
      </c>
      <c r="AR6656" s="1" t="s">
        <v>5712</v>
      </c>
      <c r="AT6656" s="1" t="s">
        <v>5712</v>
      </c>
      <c r="AV6656" s="1" t="s">
        <v>3826</v>
      </c>
    </row>
    <row r="6657" spans="1:48" x14ac:dyDescent="0.35">
      <c r="A6657" s="1" t="s">
        <v>19876</v>
      </c>
      <c r="B6657" s="1" t="s">
        <v>18287</v>
      </c>
      <c r="C6657" s="1" t="s">
        <v>41</v>
      </c>
      <c r="D6657">
        <v>44</v>
      </c>
      <c r="E6657" s="1" t="s">
        <v>42</v>
      </c>
      <c r="F6657" s="1" t="s">
        <v>43</v>
      </c>
      <c r="G6657" s="1" t="s">
        <v>85</v>
      </c>
      <c r="H6657" s="1" t="s">
        <v>144</v>
      </c>
      <c r="I6657" s="1" t="s">
        <v>61</v>
      </c>
      <c r="J6657" s="1" t="s">
        <v>47</v>
      </c>
      <c r="K6657" s="1" t="s">
        <v>48</v>
      </c>
      <c r="L6657" s="1" t="s">
        <v>49</v>
      </c>
      <c r="M6657" s="1" t="s">
        <v>48</v>
      </c>
      <c r="N6657" s="1" t="s">
        <v>48</v>
      </c>
      <c r="O6657" s="1" t="s">
        <v>48</v>
      </c>
      <c r="P6657" s="1" t="s">
        <v>48</v>
      </c>
      <c r="Q6657" s="1" t="s">
        <v>48</v>
      </c>
      <c r="R6657" s="1" t="s">
        <v>48</v>
      </c>
      <c r="S6657" s="1" t="s">
        <v>48</v>
      </c>
      <c r="T6657" s="1" t="s">
        <v>48</v>
      </c>
      <c r="U6657" s="1" t="s">
        <v>48</v>
      </c>
      <c r="V6657" s="1" t="s">
        <v>48</v>
      </c>
      <c r="W6657" s="1" t="s">
        <v>48</v>
      </c>
      <c r="X6657" s="1" t="s">
        <v>75</v>
      </c>
      <c r="Y6657" s="1" t="s">
        <v>3827</v>
      </c>
      <c r="AC6657" s="1" t="s">
        <v>5712</v>
      </c>
      <c r="AD6657" s="1" t="s">
        <v>5712</v>
      </c>
      <c r="AK6657" s="1" t="s">
        <v>63</v>
      </c>
      <c r="AN6657" s="1" t="s">
        <v>5712</v>
      </c>
      <c r="AP6657" s="1" t="s">
        <v>5712</v>
      </c>
      <c r="AR6657" s="1" t="s">
        <v>5712</v>
      </c>
      <c r="AT6657" s="1" t="s">
        <v>5712</v>
      </c>
      <c r="AV6657" s="1" t="s">
        <v>3828</v>
      </c>
    </row>
    <row r="6658" spans="1:48" x14ac:dyDescent="0.35">
      <c r="A6658" s="1" t="s">
        <v>19877</v>
      </c>
      <c r="B6658" s="1" t="s">
        <v>18287</v>
      </c>
      <c r="C6658" s="1" t="s">
        <v>41</v>
      </c>
      <c r="D6658">
        <v>66</v>
      </c>
      <c r="E6658" s="1" t="s">
        <v>65</v>
      </c>
      <c r="F6658" s="1" t="s">
        <v>66</v>
      </c>
      <c r="G6658" s="1" t="s">
        <v>59</v>
      </c>
      <c r="H6658" s="1" t="s">
        <v>109</v>
      </c>
      <c r="I6658" s="1" t="s">
        <v>90</v>
      </c>
      <c r="J6658" s="1" t="s">
        <v>47</v>
      </c>
      <c r="K6658" s="1" t="s">
        <v>48</v>
      </c>
      <c r="L6658" s="1" t="s">
        <v>48</v>
      </c>
      <c r="M6658" s="1" t="s">
        <v>48</v>
      </c>
      <c r="N6658" s="1" t="s">
        <v>48</v>
      </c>
      <c r="O6658" s="1" t="s">
        <v>48</v>
      </c>
      <c r="P6658" s="1" t="s">
        <v>49</v>
      </c>
      <c r="Q6658" s="1" t="s">
        <v>48</v>
      </c>
      <c r="R6658" s="1" t="s">
        <v>48</v>
      </c>
      <c r="S6658" s="1" t="s">
        <v>48</v>
      </c>
      <c r="T6658" s="1" t="s">
        <v>48</v>
      </c>
      <c r="U6658" s="1" t="s">
        <v>48</v>
      </c>
      <c r="V6658" s="1" t="s">
        <v>48</v>
      </c>
      <c r="W6658" s="1" t="s">
        <v>48</v>
      </c>
      <c r="X6658" s="1" t="s">
        <v>145</v>
      </c>
      <c r="Y6658" s="1" t="s">
        <v>3829</v>
      </c>
      <c r="AC6658" s="1" t="s">
        <v>5712</v>
      </c>
      <c r="AD6658" s="1" t="s">
        <v>5712</v>
      </c>
      <c r="AK6658" s="1" t="s">
        <v>77</v>
      </c>
      <c r="AN6658" s="1" t="s">
        <v>5712</v>
      </c>
      <c r="AP6658" s="1" t="s">
        <v>5712</v>
      </c>
      <c r="AR6658" s="1" t="s">
        <v>5712</v>
      </c>
      <c r="AT6658" s="1" t="s">
        <v>5712</v>
      </c>
      <c r="AV6658" s="1" t="s">
        <v>3830</v>
      </c>
    </row>
    <row r="6659" spans="1:48" x14ac:dyDescent="0.35">
      <c r="A6659" s="1" t="s">
        <v>19878</v>
      </c>
      <c r="B6659" s="1" t="s">
        <v>18287</v>
      </c>
      <c r="C6659" s="1" t="s">
        <v>71</v>
      </c>
      <c r="D6659">
        <v>22</v>
      </c>
      <c r="E6659" s="1" t="s">
        <v>57</v>
      </c>
      <c r="F6659" s="1" t="s">
        <v>58</v>
      </c>
      <c r="G6659" s="1" t="s">
        <v>98</v>
      </c>
      <c r="H6659" s="1" t="s">
        <v>45</v>
      </c>
      <c r="I6659" s="1" t="s">
        <v>113</v>
      </c>
      <c r="J6659" s="1" t="s">
        <v>80</v>
      </c>
      <c r="K6659" s="1" t="s">
        <v>48</v>
      </c>
      <c r="L6659" s="1" t="s">
        <v>48</v>
      </c>
      <c r="M6659" s="1" t="s">
        <v>48</v>
      </c>
      <c r="N6659" s="1" t="s">
        <v>48</v>
      </c>
      <c r="O6659" s="1" t="s">
        <v>48</v>
      </c>
      <c r="P6659" s="1" t="s">
        <v>48</v>
      </c>
      <c r="Q6659" s="1" t="s">
        <v>48</v>
      </c>
      <c r="R6659" s="1" t="s">
        <v>48</v>
      </c>
      <c r="S6659" s="1" t="s">
        <v>48</v>
      </c>
      <c r="T6659" s="1" t="s">
        <v>48</v>
      </c>
      <c r="U6659" s="1" t="s">
        <v>48</v>
      </c>
      <c r="V6659" s="1" t="s">
        <v>49</v>
      </c>
      <c r="W6659" s="1" t="s">
        <v>48</v>
      </c>
      <c r="X6659" s="1" t="s">
        <v>62</v>
      </c>
      <c r="AC6659" s="1" t="s">
        <v>5712</v>
      </c>
      <c r="AD6659" s="1" t="s">
        <v>5712</v>
      </c>
      <c r="AK6659" s="1" t="s">
        <v>63</v>
      </c>
      <c r="AN6659" s="1" t="s">
        <v>81</v>
      </c>
      <c r="AP6659" s="1" t="s">
        <v>81</v>
      </c>
      <c r="AR6659" s="1" t="s">
        <v>5712</v>
      </c>
      <c r="AT6659" s="1" t="s">
        <v>82</v>
      </c>
      <c r="AU6659" s="1" t="s">
        <v>3831</v>
      </c>
      <c r="AV6659" s="1" t="s">
        <v>3832</v>
      </c>
    </row>
    <row r="6660" spans="1:48" ht="58" x14ac:dyDescent="0.35">
      <c r="A6660" s="1" t="s">
        <v>19879</v>
      </c>
      <c r="B6660" s="1" t="s">
        <v>18287</v>
      </c>
      <c r="C6660" s="1" t="s">
        <v>71</v>
      </c>
      <c r="D6660">
        <v>71</v>
      </c>
      <c r="E6660" s="1" t="s">
        <v>65</v>
      </c>
      <c r="F6660" s="1" t="s">
        <v>66</v>
      </c>
      <c r="G6660" s="1" t="s">
        <v>73</v>
      </c>
      <c r="H6660" s="1" t="s">
        <v>67</v>
      </c>
      <c r="I6660" s="1" t="s">
        <v>74</v>
      </c>
      <c r="J6660" s="1" t="s">
        <v>47</v>
      </c>
      <c r="K6660" s="1" t="s">
        <v>48</v>
      </c>
      <c r="L6660" s="1" t="s">
        <v>48</v>
      </c>
      <c r="M6660" s="1" t="s">
        <v>48</v>
      </c>
      <c r="N6660" s="1" t="s">
        <v>48</v>
      </c>
      <c r="O6660" s="1" t="s">
        <v>48</v>
      </c>
      <c r="P6660" s="1" t="s">
        <v>49</v>
      </c>
      <c r="Q6660" s="1" t="s">
        <v>48</v>
      </c>
      <c r="R6660" s="1" t="s">
        <v>48</v>
      </c>
      <c r="S6660" s="1" t="s">
        <v>48</v>
      </c>
      <c r="T6660" s="1" t="s">
        <v>48</v>
      </c>
      <c r="U6660" s="1" t="s">
        <v>48</v>
      </c>
      <c r="V6660" s="1" t="s">
        <v>48</v>
      </c>
      <c r="W6660" s="1" t="s">
        <v>48</v>
      </c>
      <c r="X6660" s="1" t="s">
        <v>145</v>
      </c>
      <c r="Y6660" s="2" t="s">
        <v>3833</v>
      </c>
      <c r="Z6660" s="2" t="s">
        <v>3834</v>
      </c>
      <c r="AA6660" s="2" t="s">
        <v>3834</v>
      </c>
      <c r="AC6660" s="1" t="s">
        <v>120</v>
      </c>
      <c r="AD6660" s="1" t="s">
        <v>5712</v>
      </c>
      <c r="AK6660" s="1" t="s">
        <v>77</v>
      </c>
      <c r="AN6660" s="1" t="s">
        <v>5712</v>
      </c>
      <c r="AP6660" s="1" t="s">
        <v>5712</v>
      </c>
      <c r="AR6660" s="1" t="s">
        <v>5712</v>
      </c>
      <c r="AT6660" s="1" t="s">
        <v>5712</v>
      </c>
      <c r="AV6660" s="1" t="s">
        <v>3835</v>
      </c>
    </row>
    <row r="6661" spans="1:48" x14ac:dyDescent="0.35">
      <c r="A6661" s="1" t="s">
        <v>19880</v>
      </c>
      <c r="B6661" s="1" t="s">
        <v>18287</v>
      </c>
      <c r="C6661" s="1" t="s">
        <v>71</v>
      </c>
      <c r="D6661">
        <v>46</v>
      </c>
      <c r="E6661" s="1" t="s">
        <v>42</v>
      </c>
      <c r="F6661" s="1" t="s">
        <v>107</v>
      </c>
      <c r="G6661" s="1" t="s">
        <v>59</v>
      </c>
      <c r="H6661" s="1" t="s">
        <v>45</v>
      </c>
      <c r="I6661" s="1" t="s">
        <v>74</v>
      </c>
      <c r="J6661" s="1" t="s">
        <v>47</v>
      </c>
      <c r="K6661" s="1" t="s">
        <v>49</v>
      </c>
      <c r="L6661" s="1" t="s">
        <v>48</v>
      </c>
      <c r="M6661" s="1" t="s">
        <v>48</v>
      </c>
      <c r="N6661" s="1" t="s">
        <v>48</v>
      </c>
      <c r="O6661" s="1" t="s">
        <v>48</v>
      </c>
      <c r="P6661" s="1" t="s">
        <v>48</v>
      </c>
      <c r="Q6661" s="1" t="s">
        <v>48</v>
      </c>
      <c r="R6661" s="1" t="s">
        <v>48</v>
      </c>
      <c r="S6661" s="1" t="s">
        <v>48</v>
      </c>
      <c r="T6661" s="1" t="s">
        <v>49</v>
      </c>
      <c r="U6661" s="1" t="s">
        <v>48</v>
      </c>
      <c r="V6661" s="1" t="s">
        <v>48</v>
      </c>
      <c r="W6661" s="1" t="s">
        <v>48</v>
      </c>
      <c r="X6661" s="1" t="s">
        <v>62</v>
      </c>
      <c r="AC6661" s="1" t="s">
        <v>5712</v>
      </c>
      <c r="AD6661" s="1" t="s">
        <v>5712</v>
      </c>
      <c r="AK6661" s="1" t="s">
        <v>77</v>
      </c>
      <c r="AN6661" s="1" t="s">
        <v>5712</v>
      </c>
      <c r="AP6661" s="1" t="s">
        <v>5712</v>
      </c>
      <c r="AR6661" s="1" t="s">
        <v>5712</v>
      </c>
      <c r="AT6661" s="1" t="s">
        <v>5712</v>
      </c>
      <c r="AV6661" s="1" t="s">
        <v>3836</v>
      </c>
    </row>
    <row r="6662" spans="1:48" x14ac:dyDescent="0.35">
      <c r="A6662" s="1" t="s">
        <v>19881</v>
      </c>
      <c r="B6662" s="1" t="s">
        <v>18287</v>
      </c>
      <c r="C6662" s="1" t="s">
        <v>71</v>
      </c>
      <c r="D6662">
        <v>33</v>
      </c>
      <c r="E6662" s="1" t="s">
        <v>57</v>
      </c>
      <c r="F6662" s="1" t="s">
        <v>58</v>
      </c>
      <c r="G6662" s="1" t="s">
        <v>85</v>
      </c>
      <c r="H6662" s="1" t="s">
        <v>45</v>
      </c>
      <c r="I6662" s="1" t="s">
        <v>110</v>
      </c>
      <c r="J6662" s="1" t="s">
        <v>80</v>
      </c>
      <c r="K6662" s="1" t="s">
        <v>48</v>
      </c>
      <c r="L6662" s="1" t="s">
        <v>48</v>
      </c>
      <c r="M6662" s="1" t="s">
        <v>48</v>
      </c>
      <c r="N6662" s="1" t="s">
        <v>48</v>
      </c>
      <c r="O6662" s="1" t="s">
        <v>48</v>
      </c>
      <c r="P6662" s="1" t="s">
        <v>48</v>
      </c>
      <c r="Q6662" s="1" t="s">
        <v>48</v>
      </c>
      <c r="R6662" s="1" t="s">
        <v>48</v>
      </c>
      <c r="S6662" s="1" t="s">
        <v>48</v>
      </c>
      <c r="T6662" s="1" t="s">
        <v>48</v>
      </c>
      <c r="U6662" s="1" t="s">
        <v>48</v>
      </c>
      <c r="V6662" s="1" t="s">
        <v>48</v>
      </c>
      <c r="W6662" s="1" t="s">
        <v>49</v>
      </c>
      <c r="X6662" s="1" t="s">
        <v>116</v>
      </c>
      <c r="Y6662" s="1" t="s">
        <v>3837</v>
      </c>
      <c r="AC6662" s="1" t="s">
        <v>5712</v>
      </c>
      <c r="AD6662" s="1" t="s">
        <v>5712</v>
      </c>
      <c r="AK6662" s="1" t="s">
        <v>63</v>
      </c>
      <c r="AN6662" s="1" t="s">
        <v>5712</v>
      </c>
      <c r="AP6662" s="1" t="s">
        <v>5712</v>
      </c>
      <c r="AR6662" s="1" t="s">
        <v>5712</v>
      </c>
      <c r="AT6662" s="1" t="s">
        <v>5712</v>
      </c>
      <c r="AV6662" s="1" t="s">
        <v>3838</v>
      </c>
    </row>
    <row r="6663" spans="1:48" x14ac:dyDescent="0.35">
      <c r="A6663" s="1" t="s">
        <v>19882</v>
      </c>
      <c r="B6663" s="1" t="s">
        <v>18287</v>
      </c>
      <c r="C6663" s="1" t="s">
        <v>71</v>
      </c>
      <c r="D6663">
        <v>71</v>
      </c>
      <c r="E6663" s="1" t="s">
        <v>65</v>
      </c>
      <c r="F6663" s="1" t="s">
        <v>66</v>
      </c>
      <c r="G6663" s="1" t="s">
        <v>73</v>
      </c>
      <c r="H6663" s="1" t="s">
        <v>67</v>
      </c>
      <c r="I6663" s="1" t="s">
        <v>68</v>
      </c>
      <c r="J6663" s="1" t="s">
        <v>47</v>
      </c>
      <c r="K6663" s="1" t="s">
        <v>48</v>
      </c>
      <c r="L6663" s="1" t="s">
        <v>48</v>
      </c>
      <c r="M6663" s="1" t="s">
        <v>48</v>
      </c>
      <c r="N6663" s="1" t="s">
        <v>48</v>
      </c>
      <c r="O6663" s="1" t="s">
        <v>48</v>
      </c>
      <c r="P6663" s="1" t="s">
        <v>48</v>
      </c>
      <c r="Q6663" s="1" t="s">
        <v>48</v>
      </c>
      <c r="R6663" s="1" t="s">
        <v>49</v>
      </c>
      <c r="S6663" s="1" t="s">
        <v>48</v>
      </c>
      <c r="T6663" s="1" t="s">
        <v>48</v>
      </c>
      <c r="U6663" s="1" t="s">
        <v>48</v>
      </c>
      <c r="V6663" s="1" t="s">
        <v>48</v>
      </c>
      <c r="W6663" s="1" t="s">
        <v>48</v>
      </c>
      <c r="X6663" s="1" t="s">
        <v>62</v>
      </c>
      <c r="AC6663" s="1" t="s">
        <v>5712</v>
      </c>
      <c r="AD6663" s="1" t="s">
        <v>5712</v>
      </c>
      <c r="AK6663" s="1" t="s">
        <v>77</v>
      </c>
      <c r="AN6663" s="1" t="s">
        <v>5712</v>
      </c>
      <c r="AP6663" s="1" t="s">
        <v>5712</v>
      </c>
      <c r="AR6663" s="1" t="s">
        <v>5712</v>
      </c>
      <c r="AT6663" s="1" t="s">
        <v>5712</v>
      </c>
      <c r="AV6663" s="1" t="s">
        <v>3839</v>
      </c>
    </row>
    <row r="6664" spans="1:48" x14ac:dyDescent="0.35">
      <c r="A6664" s="1" t="s">
        <v>19883</v>
      </c>
      <c r="B6664" s="1" t="s">
        <v>18287</v>
      </c>
      <c r="C6664" s="1" t="s">
        <v>71</v>
      </c>
      <c r="D6664">
        <v>49</v>
      </c>
      <c r="E6664" s="1" t="s">
        <v>42</v>
      </c>
      <c r="F6664" s="1" t="s">
        <v>72</v>
      </c>
      <c r="G6664" s="1" t="s">
        <v>85</v>
      </c>
      <c r="H6664" s="1" t="s">
        <v>45</v>
      </c>
      <c r="I6664" s="1" t="s">
        <v>46</v>
      </c>
      <c r="J6664" s="1" t="s">
        <v>47</v>
      </c>
      <c r="K6664" s="1" t="s">
        <v>49</v>
      </c>
      <c r="L6664" s="1" t="s">
        <v>48</v>
      </c>
      <c r="M6664" s="1" t="s">
        <v>48</v>
      </c>
      <c r="N6664" s="1" t="s">
        <v>48</v>
      </c>
      <c r="O6664" s="1" t="s">
        <v>48</v>
      </c>
      <c r="P6664" s="1" t="s">
        <v>48</v>
      </c>
      <c r="Q6664" s="1" t="s">
        <v>48</v>
      </c>
      <c r="R6664" s="1" t="s">
        <v>48</v>
      </c>
      <c r="S6664" s="1" t="s">
        <v>48</v>
      </c>
      <c r="T6664" s="1" t="s">
        <v>49</v>
      </c>
      <c r="U6664" s="1" t="s">
        <v>48</v>
      </c>
      <c r="V6664" s="1" t="s">
        <v>48</v>
      </c>
      <c r="W6664" s="1" t="s">
        <v>48</v>
      </c>
      <c r="X6664" s="1" t="s">
        <v>62</v>
      </c>
      <c r="AC6664" s="1" t="s">
        <v>5712</v>
      </c>
      <c r="AD6664" s="1" t="s">
        <v>5712</v>
      </c>
      <c r="AK6664" s="1" t="s">
        <v>55</v>
      </c>
      <c r="AN6664" s="1" t="s">
        <v>5712</v>
      </c>
      <c r="AP6664" s="1" t="s">
        <v>81</v>
      </c>
      <c r="AR6664" s="1" t="s">
        <v>5712</v>
      </c>
      <c r="AT6664" s="1" t="s">
        <v>87</v>
      </c>
      <c r="AU6664" s="1" t="s">
        <v>3840</v>
      </c>
      <c r="AV6664" s="1" t="s">
        <v>3841</v>
      </c>
    </row>
    <row r="6665" spans="1:48" x14ac:dyDescent="0.35">
      <c r="A6665" s="1" t="s">
        <v>19884</v>
      </c>
      <c r="B6665" s="1" t="s">
        <v>18287</v>
      </c>
      <c r="C6665" s="1" t="s">
        <v>41</v>
      </c>
      <c r="D6665">
        <v>59</v>
      </c>
      <c r="E6665" s="1" t="s">
        <v>65</v>
      </c>
      <c r="F6665" s="1" t="s">
        <v>72</v>
      </c>
      <c r="G6665" s="1" t="s">
        <v>44</v>
      </c>
      <c r="H6665" s="1" t="s">
        <v>109</v>
      </c>
      <c r="I6665" s="1" t="s">
        <v>113</v>
      </c>
      <c r="J6665" s="1" t="s">
        <v>47</v>
      </c>
      <c r="K6665" s="1" t="s">
        <v>48</v>
      </c>
      <c r="L6665" s="1" t="s">
        <v>49</v>
      </c>
      <c r="M6665" s="1" t="s">
        <v>48</v>
      </c>
      <c r="N6665" s="1" t="s">
        <v>48</v>
      </c>
      <c r="O6665" s="1" t="s">
        <v>48</v>
      </c>
      <c r="P6665" s="1" t="s">
        <v>48</v>
      </c>
      <c r="Q6665" s="1" t="s">
        <v>48</v>
      </c>
      <c r="R6665" s="1" t="s">
        <v>48</v>
      </c>
      <c r="S6665" s="1" t="s">
        <v>48</v>
      </c>
      <c r="T6665" s="1" t="s">
        <v>48</v>
      </c>
      <c r="U6665" s="1" t="s">
        <v>48</v>
      </c>
      <c r="V6665" s="1" t="s">
        <v>48</v>
      </c>
      <c r="W6665" s="1" t="s">
        <v>48</v>
      </c>
      <c r="X6665" s="1" t="s">
        <v>62</v>
      </c>
      <c r="AC6665" s="1" t="s">
        <v>5712</v>
      </c>
      <c r="AD6665" s="1" t="s">
        <v>5712</v>
      </c>
      <c r="AK6665" s="1" t="s">
        <v>63</v>
      </c>
      <c r="AN6665" s="1" t="s">
        <v>81</v>
      </c>
      <c r="AP6665" s="1" t="s">
        <v>5712</v>
      </c>
      <c r="AR6665" s="1" t="s">
        <v>5712</v>
      </c>
      <c r="AT6665" s="1" t="s">
        <v>82</v>
      </c>
      <c r="AU6665" s="1" t="s">
        <v>3842</v>
      </c>
      <c r="AV6665" s="1" t="s">
        <v>3843</v>
      </c>
    </row>
    <row r="6666" spans="1:48" x14ac:dyDescent="0.35">
      <c r="A6666" s="1" t="s">
        <v>19885</v>
      </c>
      <c r="B6666" s="1" t="s">
        <v>18287</v>
      </c>
      <c r="C6666" s="1" t="s">
        <v>71</v>
      </c>
      <c r="D6666">
        <v>80</v>
      </c>
      <c r="E6666" s="1" t="s">
        <v>65</v>
      </c>
      <c r="F6666" s="1" t="s">
        <v>66</v>
      </c>
      <c r="G6666" s="1" t="s">
        <v>59</v>
      </c>
      <c r="H6666" s="1" t="s">
        <v>67</v>
      </c>
      <c r="I6666" s="1" t="s">
        <v>68</v>
      </c>
      <c r="J6666" s="1" t="s">
        <v>47</v>
      </c>
      <c r="K6666" s="1" t="s">
        <v>48</v>
      </c>
      <c r="L6666" s="1" t="s">
        <v>48</v>
      </c>
      <c r="M6666" s="1" t="s">
        <v>49</v>
      </c>
      <c r="N6666" s="1" t="s">
        <v>48</v>
      </c>
      <c r="O6666" s="1" t="s">
        <v>48</v>
      </c>
      <c r="P6666" s="1" t="s">
        <v>48</v>
      </c>
      <c r="Q6666" s="1" t="s">
        <v>48</v>
      </c>
      <c r="R6666" s="1" t="s">
        <v>48</v>
      </c>
      <c r="S6666" s="1" t="s">
        <v>48</v>
      </c>
      <c r="T6666" s="1" t="s">
        <v>48</v>
      </c>
      <c r="U6666" s="1" t="s">
        <v>48</v>
      </c>
      <c r="V6666" s="1" t="s">
        <v>48</v>
      </c>
      <c r="W6666" s="1" t="s">
        <v>49</v>
      </c>
      <c r="X6666" s="1" t="s">
        <v>51</v>
      </c>
      <c r="Y6666" s="1" t="s">
        <v>3844</v>
      </c>
      <c r="Z6666" s="1" t="s">
        <v>3845</v>
      </c>
      <c r="AA6666" s="1" t="s">
        <v>3845</v>
      </c>
      <c r="AC6666" s="1" t="s">
        <v>103</v>
      </c>
      <c r="AD6666" s="1" t="s">
        <v>5712</v>
      </c>
      <c r="AK6666" s="1" t="s">
        <v>77</v>
      </c>
      <c r="AN6666" s="1" t="s">
        <v>5712</v>
      </c>
      <c r="AP6666" s="1" t="s">
        <v>5712</v>
      </c>
      <c r="AR6666" s="1" t="s">
        <v>5712</v>
      </c>
      <c r="AT6666" s="1" t="s">
        <v>5712</v>
      </c>
      <c r="AV6666" s="1" t="s">
        <v>3846</v>
      </c>
    </row>
    <row r="6667" spans="1:48" x14ac:dyDescent="0.35">
      <c r="A6667" s="1" t="s">
        <v>19886</v>
      </c>
      <c r="B6667" s="1" t="s">
        <v>18287</v>
      </c>
      <c r="C6667" s="1" t="s">
        <v>41</v>
      </c>
      <c r="D6667">
        <v>56</v>
      </c>
      <c r="E6667" s="1" t="s">
        <v>65</v>
      </c>
      <c r="F6667" s="1" t="s">
        <v>107</v>
      </c>
      <c r="G6667" s="1" t="s">
        <v>73</v>
      </c>
      <c r="H6667" s="1" t="s">
        <v>67</v>
      </c>
      <c r="I6667" s="1" t="s">
        <v>68</v>
      </c>
      <c r="J6667" s="1" t="s">
        <v>47</v>
      </c>
      <c r="K6667" s="1" t="s">
        <v>48</v>
      </c>
      <c r="L6667" s="1" t="s">
        <v>48</v>
      </c>
      <c r="M6667" s="1" t="s">
        <v>48</v>
      </c>
      <c r="N6667" s="1" t="s">
        <v>48</v>
      </c>
      <c r="O6667" s="1" t="s">
        <v>48</v>
      </c>
      <c r="P6667" s="1" t="s">
        <v>48</v>
      </c>
      <c r="Q6667" s="1" t="s">
        <v>48</v>
      </c>
      <c r="R6667" s="1" t="s">
        <v>49</v>
      </c>
      <c r="S6667" s="1" t="s">
        <v>48</v>
      </c>
      <c r="T6667" s="1" t="s">
        <v>48</v>
      </c>
      <c r="U6667" s="1" t="s">
        <v>48</v>
      </c>
      <c r="V6667" s="1" t="s">
        <v>48</v>
      </c>
      <c r="W6667" s="1" t="s">
        <v>48</v>
      </c>
      <c r="X6667" s="1" t="s">
        <v>51</v>
      </c>
      <c r="Y6667" s="1" t="s">
        <v>3847</v>
      </c>
      <c r="AC6667" s="1" t="s">
        <v>5712</v>
      </c>
      <c r="AD6667" s="1" t="s">
        <v>5712</v>
      </c>
      <c r="AK6667" s="1" t="s">
        <v>63</v>
      </c>
      <c r="AN6667" s="1" t="s">
        <v>5712</v>
      </c>
      <c r="AP6667" s="1" t="s">
        <v>5712</v>
      </c>
      <c r="AR6667" s="1" t="s">
        <v>5712</v>
      </c>
      <c r="AT6667" s="1" t="s">
        <v>5712</v>
      </c>
      <c r="AV6667" s="1" t="s">
        <v>3848</v>
      </c>
    </row>
    <row r="6668" spans="1:48" x14ac:dyDescent="0.35">
      <c r="A6668" s="1" t="s">
        <v>19887</v>
      </c>
      <c r="B6668" s="1" t="s">
        <v>18287</v>
      </c>
      <c r="C6668" s="1" t="s">
        <v>41</v>
      </c>
      <c r="D6668">
        <v>75</v>
      </c>
      <c r="E6668" s="1" t="s">
        <v>65</v>
      </c>
      <c r="F6668" s="1" t="s">
        <v>66</v>
      </c>
      <c r="G6668" s="1" t="s">
        <v>137</v>
      </c>
      <c r="H6668" s="1" t="s">
        <v>67</v>
      </c>
      <c r="I6668" s="1" t="s">
        <v>113</v>
      </c>
      <c r="J6668" s="1" t="s">
        <v>80</v>
      </c>
      <c r="K6668" s="1" t="s">
        <v>48</v>
      </c>
      <c r="L6668" s="1" t="s">
        <v>48</v>
      </c>
      <c r="M6668" s="1" t="s">
        <v>48</v>
      </c>
      <c r="N6668" s="1" t="s">
        <v>48</v>
      </c>
      <c r="O6668" s="1" t="s">
        <v>48</v>
      </c>
      <c r="P6668" s="1" t="s">
        <v>48</v>
      </c>
      <c r="Q6668" s="1" t="s">
        <v>48</v>
      </c>
      <c r="R6668" s="1" t="s">
        <v>48</v>
      </c>
      <c r="S6668" s="1" t="s">
        <v>48</v>
      </c>
      <c r="T6668" s="1" t="s">
        <v>48</v>
      </c>
      <c r="U6668" s="1" t="s">
        <v>48</v>
      </c>
      <c r="V6668" s="1" t="s">
        <v>49</v>
      </c>
      <c r="W6668" s="1" t="s">
        <v>48</v>
      </c>
      <c r="X6668" s="1" t="s">
        <v>62</v>
      </c>
      <c r="Z6668" s="1" t="s">
        <v>3849</v>
      </c>
      <c r="AA6668" s="1" t="s">
        <v>3849</v>
      </c>
      <c r="AC6668" s="1" t="s">
        <v>94</v>
      </c>
      <c r="AD6668" s="1" t="s">
        <v>5712</v>
      </c>
      <c r="AK6668" s="1" t="s">
        <v>77</v>
      </c>
      <c r="AN6668" s="1" t="s">
        <v>5712</v>
      </c>
      <c r="AP6668" s="1" t="s">
        <v>5712</v>
      </c>
      <c r="AR6668" s="1" t="s">
        <v>5712</v>
      </c>
      <c r="AT6668" s="1" t="s">
        <v>5712</v>
      </c>
      <c r="AV6668" s="1" t="s">
        <v>3850</v>
      </c>
    </row>
    <row r="6669" spans="1:48" x14ac:dyDescent="0.35">
      <c r="A6669" s="1" t="s">
        <v>19888</v>
      </c>
      <c r="B6669" s="1" t="s">
        <v>18287</v>
      </c>
      <c r="C6669" s="1" t="s">
        <v>41</v>
      </c>
      <c r="D6669">
        <v>62</v>
      </c>
      <c r="E6669" s="1" t="s">
        <v>65</v>
      </c>
      <c r="F6669" s="1" t="s">
        <v>66</v>
      </c>
      <c r="G6669" s="1" t="s">
        <v>59</v>
      </c>
      <c r="H6669" s="1" t="s">
        <v>67</v>
      </c>
      <c r="I6669" s="1" t="s">
        <v>68</v>
      </c>
      <c r="J6669" s="1" t="s">
        <v>47</v>
      </c>
      <c r="K6669" s="1" t="s">
        <v>48</v>
      </c>
      <c r="L6669" s="1" t="s">
        <v>48</v>
      </c>
      <c r="M6669" s="1" t="s">
        <v>48</v>
      </c>
      <c r="N6669" s="1" t="s">
        <v>48</v>
      </c>
      <c r="O6669" s="1" t="s">
        <v>48</v>
      </c>
      <c r="P6669" s="1" t="s">
        <v>49</v>
      </c>
      <c r="Q6669" s="1" t="s">
        <v>48</v>
      </c>
      <c r="R6669" s="1" t="s">
        <v>48</v>
      </c>
      <c r="S6669" s="1" t="s">
        <v>48</v>
      </c>
      <c r="T6669" s="1" t="s">
        <v>48</v>
      </c>
      <c r="U6669" s="1" t="s">
        <v>48</v>
      </c>
      <c r="V6669" s="1" t="s">
        <v>48</v>
      </c>
      <c r="W6669" s="1" t="s">
        <v>48</v>
      </c>
      <c r="X6669" s="1" t="s">
        <v>62</v>
      </c>
      <c r="Z6669" s="1" t="s">
        <v>3851</v>
      </c>
      <c r="AA6669" s="1" t="s">
        <v>3851</v>
      </c>
      <c r="AC6669" s="1" t="s">
        <v>53</v>
      </c>
      <c r="AD6669" s="1" t="s">
        <v>5712</v>
      </c>
      <c r="AK6669" s="1" t="s">
        <v>55</v>
      </c>
      <c r="AN6669" s="1" t="s">
        <v>5712</v>
      </c>
      <c r="AP6669" s="1" t="s">
        <v>5712</v>
      </c>
      <c r="AR6669" s="1" t="s">
        <v>5712</v>
      </c>
      <c r="AT6669" s="1" t="s">
        <v>5712</v>
      </c>
      <c r="AV6669" s="1" t="s">
        <v>3852</v>
      </c>
    </row>
    <row r="6670" spans="1:48" x14ac:dyDescent="0.35">
      <c r="A6670" s="1" t="s">
        <v>19889</v>
      </c>
      <c r="B6670" s="1" t="s">
        <v>18287</v>
      </c>
      <c r="C6670" s="1" t="s">
        <v>71</v>
      </c>
      <c r="D6670">
        <v>64</v>
      </c>
      <c r="E6670" s="1" t="s">
        <v>65</v>
      </c>
      <c r="F6670" s="1" t="s">
        <v>66</v>
      </c>
      <c r="G6670" s="1" t="s">
        <v>85</v>
      </c>
      <c r="H6670" s="1" t="s">
        <v>67</v>
      </c>
      <c r="I6670" s="1" t="s">
        <v>46</v>
      </c>
      <c r="J6670" s="1" t="s">
        <v>47</v>
      </c>
      <c r="K6670" s="1" t="s">
        <v>49</v>
      </c>
      <c r="L6670" s="1" t="s">
        <v>48</v>
      </c>
      <c r="M6670" s="1" t="s">
        <v>48</v>
      </c>
      <c r="N6670" s="1" t="s">
        <v>48</v>
      </c>
      <c r="O6670" s="1" t="s">
        <v>48</v>
      </c>
      <c r="P6670" s="1" t="s">
        <v>48</v>
      </c>
      <c r="Q6670" s="1" t="s">
        <v>48</v>
      </c>
      <c r="R6670" s="1" t="s">
        <v>48</v>
      </c>
      <c r="S6670" s="1" t="s">
        <v>48</v>
      </c>
      <c r="T6670" s="1" t="s">
        <v>49</v>
      </c>
      <c r="U6670" s="1" t="s">
        <v>48</v>
      </c>
      <c r="V6670" s="1" t="s">
        <v>48</v>
      </c>
      <c r="W6670" s="1" t="s">
        <v>48</v>
      </c>
      <c r="X6670" s="1" t="s">
        <v>62</v>
      </c>
      <c r="AC6670" s="1" t="s">
        <v>5712</v>
      </c>
      <c r="AD6670" s="1" t="s">
        <v>5712</v>
      </c>
      <c r="AK6670" s="1" t="s">
        <v>55</v>
      </c>
      <c r="AN6670" s="1" t="s">
        <v>81</v>
      </c>
      <c r="AP6670" s="1" t="s">
        <v>5712</v>
      </c>
      <c r="AR6670" s="1" t="s">
        <v>5712</v>
      </c>
      <c r="AT6670" s="1" t="s">
        <v>82</v>
      </c>
      <c r="AU6670" s="1" t="s">
        <v>3853</v>
      </c>
      <c r="AV6670" s="1" t="s">
        <v>3854</v>
      </c>
    </row>
    <row r="6671" spans="1:48" x14ac:dyDescent="0.35">
      <c r="A6671" s="1" t="s">
        <v>19890</v>
      </c>
      <c r="B6671" s="1" t="s">
        <v>18287</v>
      </c>
      <c r="C6671" s="1" t="s">
        <v>41</v>
      </c>
      <c r="D6671">
        <v>27</v>
      </c>
      <c r="E6671" s="1" t="s">
        <v>57</v>
      </c>
      <c r="F6671" s="1" t="s">
        <v>66</v>
      </c>
      <c r="G6671" s="1" t="s">
        <v>98</v>
      </c>
      <c r="H6671" s="1" t="s">
        <v>79</v>
      </c>
      <c r="I6671" s="1" t="s">
        <v>68</v>
      </c>
      <c r="J6671" s="1" t="s">
        <v>80</v>
      </c>
      <c r="K6671" s="1" t="s">
        <v>48</v>
      </c>
      <c r="L6671" s="1" t="s">
        <v>48</v>
      </c>
      <c r="M6671" s="1" t="s">
        <v>48</v>
      </c>
      <c r="N6671" s="1" t="s">
        <v>48</v>
      </c>
      <c r="O6671" s="1" t="s">
        <v>48</v>
      </c>
      <c r="P6671" s="1" t="s">
        <v>48</v>
      </c>
      <c r="Q6671" s="1" t="s">
        <v>48</v>
      </c>
      <c r="R6671" s="1" t="s">
        <v>48</v>
      </c>
      <c r="S6671" s="1" t="s">
        <v>48</v>
      </c>
      <c r="T6671" s="1" t="s">
        <v>48</v>
      </c>
      <c r="U6671" s="1" t="s">
        <v>49</v>
      </c>
      <c r="V6671" s="1" t="s">
        <v>48</v>
      </c>
      <c r="W6671" s="1" t="s">
        <v>48</v>
      </c>
      <c r="X6671" s="1" t="s">
        <v>62</v>
      </c>
      <c r="Z6671" s="1" t="s">
        <v>3855</v>
      </c>
      <c r="AA6671" s="1" t="s">
        <v>3855</v>
      </c>
      <c r="AC6671" s="1" t="s">
        <v>94</v>
      </c>
      <c r="AD6671" s="1" t="s">
        <v>5712</v>
      </c>
      <c r="AK6671" s="1" t="s">
        <v>77</v>
      </c>
      <c r="AN6671" s="1" t="s">
        <v>81</v>
      </c>
      <c r="AP6671" s="1" t="s">
        <v>5712</v>
      </c>
      <c r="AR6671" s="1" t="s">
        <v>5712</v>
      </c>
      <c r="AT6671" s="1" t="s">
        <v>82</v>
      </c>
      <c r="AU6671" s="1" t="s">
        <v>3856</v>
      </c>
      <c r="AV6671" s="1" t="s">
        <v>3857</v>
      </c>
    </row>
    <row r="6672" spans="1:48" x14ac:dyDescent="0.35">
      <c r="A6672" s="1" t="s">
        <v>19891</v>
      </c>
      <c r="B6672" s="1" t="s">
        <v>18287</v>
      </c>
      <c r="C6672" s="1" t="s">
        <v>41</v>
      </c>
      <c r="D6672">
        <v>69</v>
      </c>
      <c r="E6672" s="1" t="s">
        <v>65</v>
      </c>
      <c r="F6672" s="1" t="s">
        <v>43</v>
      </c>
      <c r="G6672" s="1" t="s">
        <v>59</v>
      </c>
      <c r="H6672" s="1" t="s">
        <v>67</v>
      </c>
      <c r="I6672" s="1" t="s">
        <v>90</v>
      </c>
      <c r="J6672" s="1" t="s">
        <v>47</v>
      </c>
      <c r="K6672" s="1" t="s">
        <v>48</v>
      </c>
      <c r="L6672" s="1" t="s">
        <v>48</v>
      </c>
      <c r="M6672" s="1" t="s">
        <v>48</v>
      </c>
      <c r="N6672" s="1" t="s">
        <v>48</v>
      </c>
      <c r="O6672" s="1" t="s">
        <v>48</v>
      </c>
      <c r="P6672" s="1" t="s">
        <v>49</v>
      </c>
      <c r="Q6672" s="1" t="s">
        <v>48</v>
      </c>
      <c r="R6672" s="1" t="s">
        <v>48</v>
      </c>
      <c r="S6672" s="1" t="s">
        <v>48</v>
      </c>
      <c r="T6672" s="1" t="s">
        <v>48</v>
      </c>
      <c r="U6672" s="1" t="s">
        <v>48</v>
      </c>
      <c r="V6672" s="1" t="s">
        <v>48</v>
      </c>
      <c r="W6672" s="1" t="s">
        <v>48</v>
      </c>
      <c r="X6672" s="1" t="s">
        <v>116</v>
      </c>
      <c r="Y6672" s="1" t="s">
        <v>3858</v>
      </c>
      <c r="AC6672" s="1" t="s">
        <v>5712</v>
      </c>
      <c r="AD6672" s="1" t="s">
        <v>5712</v>
      </c>
      <c r="AK6672" s="1" t="s">
        <v>77</v>
      </c>
      <c r="AN6672" s="1" t="s">
        <v>5712</v>
      </c>
      <c r="AP6672" s="1" t="s">
        <v>5712</v>
      </c>
      <c r="AR6672" s="1" t="s">
        <v>5712</v>
      </c>
      <c r="AT6672" s="1" t="s">
        <v>5712</v>
      </c>
      <c r="AV6672" s="1" t="s">
        <v>3859</v>
      </c>
    </row>
    <row r="6673" spans="1:48" x14ac:dyDescent="0.35">
      <c r="A6673" s="1" t="s">
        <v>19892</v>
      </c>
      <c r="B6673" s="1" t="s">
        <v>18287</v>
      </c>
      <c r="C6673" s="1" t="s">
        <v>41</v>
      </c>
      <c r="D6673">
        <v>48</v>
      </c>
      <c r="E6673" s="1" t="s">
        <v>42</v>
      </c>
      <c r="F6673" s="1" t="s">
        <v>72</v>
      </c>
      <c r="G6673" s="1" t="s">
        <v>137</v>
      </c>
      <c r="H6673" s="1" t="s">
        <v>109</v>
      </c>
      <c r="I6673" s="1" t="s">
        <v>110</v>
      </c>
      <c r="J6673" s="1" t="s">
        <v>47</v>
      </c>
      <c r="K6673" s="1" t="s">
        <v>48</v>
      </c>
      <c r="L6673" s="1" t="s">
        <v>48</v>
      </c>
      <c r="M6673" s="1" t="s">
        <v>49</v>
      </c>
      <c r="N6673" s="1" t="s">
        <v>48</v>
      </c>
      <c r="O6673" s="1" t="s">
        <v>48</v>
      </c>
      <c r="P6673" s="1" t="s">
        <v>48</v>
      </c>
      <c r="Q6673" s="1" t="s">
        <v>48</v>
      </c>
      <c r="R6673" s="1" t="s">
        <v>48</v>
      </c>
      <c r="S6673" s="1" t="s">
        <v>48</v>
      </c>
      <c r="T6673" s="1" t="s">
        <v>48</v>
      </c>
      <c r="U6673" s="1" t="s">
        <v>48</v>
      </c>
      <c r="V6673" s="1" t="s">
        <v>48</v>
      </c>
      <c r="W6673" s="1" t="s">
        <v>48</v>
      </c>
      <c r="X6673" s="1" t="s">
        <v>116</v>
      </c>
      <c r="Y6673" s="1" t="s">
        <v>3860</v>
      </c>
      <c r="Z6673" s="1" t="s">
        <v>3861</v>
      </c>
      <c r="AA6673" s="1" t="s">
        <v>3861</v>
      </c>
      <c r="AC6673" s="1" t="s">
        <v>94</v>
      </c>
      <c r="AD6673" s="1" t="s">
        <v>5712</v>
      </c>
      <c r="AK6673" s="1" t="s">
        <v>63</v>
      </c>
      <c r="AN6673" s="1" t="s">
        <v>131</v>
      </c>
      <c r="AO6673" s="1" t="s">
        <v>3862</v>
      </c>
      <c r="AP6673" s="1" t="s">
        <v>131</v>
      </c>
      <c r="AQ6673" s="1" t="s">
        <v>3863</v>
      </c>
      <c r="AR6673" s="1" t="s">
        <v>82</v>
      </c>
      <c r="AS6673" s="1" t="s">
        <v>3864</v>
      </c>
      <c r="AT6673" s="1" t="s">
        <v>5712</v>
      </c>
      <c r="AV6673" s="1" t="s">
        <v>3865</v>
      </c>
    </row>
    <row r="6674" spans="1:48" x14ac:dyDescent="0.35">
      <c r="A6674" s="1" t="s">
        <v>19893</v>
      </c>
      <c r="B6674" s="1" t="s">
        <v>18287</v>
      </c>
      <c r="C6674" s="1" t="s">
        <v>41</v>
      </c>
      <c r="D6674">
        <v>50</v>
      </c>
      <c r="E6674" s="1" t="s">
        <v>42</v>
      </c>
      <c r="F6674" s="1" t="s">
        <v>107</v>
      </c>
      <c r="G6674" s="1" t="s">
        <v>85</v>
      </c>
      <c r="H6674" s="1" t="s">
        <v>79</v>
      </c>
      <c r="I6674" s="1" t="s">
        <v>74</v>
      </c>
      <c r="J6674" s="1" t="s">
        <v>47</v>
      </c>
      <c r="K6674" s="1" t="s">
        <v>48</v>
      </c>
      <c r="L6674" s="1" t="s">
        <v>48</v>
      </c>
      <c r="M6674" s="1" t="s">
        <v>48</v>
      </c>
      <c r="N6674" s="1" t="s">
        <v>49</v>
      </c>
      <c r="O6674" s="1" t="s">
        <v>48</v>
      </c>
      <c r="P6674" s="1" t="s">
        <v>48</v>
      </c>
      <c r="Q6674" s="1" t="s">
        <v>48</v>
      </c>
      <c r="R6674" s="1" t="s">
        <v>48</v>
      </c>
      <c r="S6674" s="1" t="s">
        <v>48</v>
      </c>
      <c r="T6674" s="1" t="s">
        <v>48</v>
      </c>
      <c r="U6674" s="1" t="s">
        <v>48</v>
      </c>
      <c r="V6674" s="1" t="s">
        <v>48</v>
      </c>
      <c r="W6674" s="1" t="s">
        <v>48</v>
      </c>
      <c r="X6674" s="1" t="s">
        <v>62</v>
      </c>
      <c r="AC6674" s="1" t="s">
        <v>5712</v>
      </c>
      <c r="AD6674" s="1" t="s">
        <v>5712</v>
      </c>
      <c r="AK6674" s="1" t="s">
        <v>63</v>
      </c>
      <c r="AN6674" s="1" t="s">
        <v>5712</v>
      </c>
      <c r="AP6674" s="1" t="s">
        <v>5712</v>
      </c>
      <c r="AR6674" s="1" t="s">
        <v>5712</v>
      </c>
      <c r="AT6674" s="1" t="s">
        <v>5712</v>
      </c>
      <c r="AV6674" s="1" t="s">
        <v>105</v>
      </c>
    </row>
    <row r="6675" spans="1:48" x14ac:dyDescent="0.35">
      <c r="A6675" s="1" t="s">
        <v>19894</v>
      </c>
      <c r="B6675" s="1" t="s">
        <v>18287</v>
      </c>
      <c r="C6675" s="1" t="s">
        <v>41</v>
      </c>
      <c r="D6675">
        <v>20</v>
      </c>
      <c r="E6675" s="1" t="s">
        <v>57</v>
      </c>
      <c r="F6675" s="1" t="s">
        <v>58</v>
      </c>
      <c r="G6675" s="1" t="s">
        <v>44</v>
      </c>
      <c r="H6675" s="1" t="s">
        <v>79</v>
      </c>
      <c r="I6675" s="1" t="s">
        <v>46</v>
      </c>
      <c r="J6675" s="1" t="s">
        <v>47</v>
      </c>
      <c r="K6675" s="1" t="s">
        <v>49</v>
      </c>
      <c r="L6675" s="1" t="s">
        <v>48</v>
      </c>
      <c r="M6675" s="1" t="s">
        <v>48</v>
      </c>
      <c r="N6675" s="1" t="s">
        <v>48</v>
      </c>
      <c r="O6675" s="1" t="s">
        <v>48</v>
      </c>
      <c r="P6675" s="1" t="s">
        <v>48</v>
      </c>
      <c r="Q6675" s="1" t="s">
        <v>48</v>
      </c>
      <c r="R6675" s="1" t="s">
        <v>48</v>
      </c>
      <c r="S6675" s="1" t="s">
        <v>48</v>
      </c>
      <c r="T6675" s="1" t="s">
        <v>49</v>
      </c>
      <c r="U6675" s="1" t="s">
        <v>48</v>
      </c>
      <c r="V6675" s="1" t="s">
        <v>48</v>
      </c>
      <c r="W6675" s="1" t="s">
        <v>48</v>
      </c>
      <c r="X6675" s="1" t="s">
        <v>62</v>
      </c>
      <c r="AC6675" s="1" t="s">
        <v>5712</v>
      </c>
      <c r="AD6675" s="1" t="s">
        <v>5712</v>
      </c>
      <c r="AK6675" s="1" t="s">
        <v>63</v>
      </c>
      <c r="AN6675" s="1" t="s">
        <v>5712</v>
      </c>
      <c r="AP6675" s="1" t="s">
        <v>5712</v>
      </c>
      <c r="AR6675" s="1" t="s">
        <v>5712</v>
      </c>
      <c r="AT6675" s="1" t="s">
        <v>5712</v>
      </c>
      <c r="AV6675" s="1" t="s">
        <v>3866</v>
      </c>
    </row>
    <row r="6676" spans="1:48" x14ac:dyDescent="0.35">
      <c r="A6676" s="1" t="s">
        <v>19895</v>
      </c>
      <c r="B6676" s="1" t="s">
        <v>18287</v>
      </c>
      <c r="C6676" s="1" t="s">
        <v>71</v>
      </c>
      <c r="D6676">
        <v>68</v>
      </c>
      <c r="E6676" s="1" t="s">
        <v>65</v>
      </c>
      <c r="F6676" s="1" t="s">
        <v>43</v>
      </c>
      <c r="G6676" s="1" t="s">
        <v>85</v>
      </c>
      <c r="H6676" s="1" t="s">
        <v>67</v>
      </c>
      <c r="I6676" s="1" t="s">
        <v>68</v>
      </c>
      <c r="J6676" s="1" t="s">
        <v>47</v>
      </c>
      <c r="K6676" s="1" t="s">
        <v>49</v>
      </c>
      <c r="L6676" s="1" t="s">
        <v>48</v>
      </c>
      <c r="M6676" s="1" t="s">
        <v>48</v>
      </c>
      <c r="N6676" s="1" t="s">
        <v>48</v>
      </c>
      <c r="O6676" s="1" t="s">
        <v>48</v>
      </c>
      <c r="P6676" s="1" t="s">
        <v>48</v>
      </c>
      <c r="Q6676" s="1" t="s">
        <v>48</v>
      </c>
      <c r="R6676" s="1" t="s">
        <v>48</v>
      </c>
      <c r="S6676" s="1" t="s">
        <v>48</v>
      </c>
      <c r="T6676" s="1" t="s">
        <v>49</v>
      </c>
      <c r="U6676" s="1" t="s">
        <v>48</v>
      </c>
      <c r="V6676" s="1" t="s">
        <v>48</v>
      </c>
      <c r="W6676" s="1" t="s">
        <v>48</v>
      </c>
      <c r="X6676" s="1" t="s">
        <v>116</v>
      </c>
      <c r="Y6676" s="1" t="s">
        <v>3867</v>
      </c>
      <c r="AC6676" s="1" t="s">
        <v>5712</v>
      </c>
      <c r="AD6676" s="1" t="s">
        <v>5712</v>
      </c>
      <c r="AK6676" s="1" t="s">
        <v>55</v>
      </c>
      <c r="AN6676" s="1" t="s">
        <v>5712</v>
      </c>
      <c r="AP6676" s="1" t="s">
        <v>5712</v>
      </c>
      <c r="AR6676" s="1" t="s">
        <v>5712</v>
      </c>
      <c r="AT6676" s="1" t="s">
        <v>5712</v>
      </c>
      <c r="AV6676" s="1" t="s">
        <v>3868</v>
      </c>
    </row>
    <row r="6677" spans="1:48" x14ac:dyDescent="0.35">
      <c r="A6677" s="1" t="s">
        <v>19896</v>
      </c>
      <c r="B6677" s="1" t="s">
        <v>18287</v>
      </c>
      <c r="C6677" s="1" t="s">
        <v>41</v>
      </c>
      <c r="D6677">
        <v>24</v>
      </c>
      <c r="E6677" s="1" t="s">
        <v>57</v>
      </c>
      <c r="F6677" s="1" t="s">
        <v>58</v>
      </c>
      <c r="G6677" s="1" t="s">
        <v>73</v>
      </c>
      <c r="H6677" s="1" t="s">
        <v>79</v>
      </c>
      <c r="I6677" s="1" t="s">
        <v>113</v>
      </c>
      <c r="J6677" s="1" t="s">
        <v>80</v>
      </c>
      <c r="K6677" s="1" t="s">
        <v>48</v>
      </c>
      <c r="L6677" s="1" t="s">
        <v>48</v>
      </c>
      <c r="M6677" s="1" t="s">
        <v>48</v>
      </c>
      <c r="N6677" s="1" t="s">
        <v>48</v>
      </c>
      <c r="O6677" s="1" t="s">
        <v>48</v>
      </c>
      <c r="P6677" s="1" t="s">
        <v>48</v>
      </c>
      <c r="Q6677" s="1" t="s">
        <v>48</v>
      </c>
      <c r="R6677" s="1" t="s">
        <v>48</v>
      </c>
      <c r="S6677" s="1" t="s">
        <v>48</v>
      </c>
      <c r="T6677" s="1" t="s">
        <v>48</v>
      </c>
      <c r="U6677" s="1" t="s">
        <v>49</v>
      </c>
      <c r="V6677" s="1" t="s">
        <v>48</v>
      </c>
      <c r="W6677" s="1" t="s">
        <v>48</v>
      </c>
      <c r="X6677" s="1" t="s">
        <v>62</v>
      </c>
      <c r="Z6677" s="1" t="s">
        <v>3869</v>
      </c>
      <c r="AA6677" s="1" t="s">
        <v>3869</v>
      </c>
      <c r="AC6677" s="1" t="s">
        <v>129</v>
      </c>
      <c r="AD6677" s="1" t="s">
        <v>5712</v>
      </c>
      <c r="AK6677" s="1" t="s">
        <v>55</v>
      </c>
      <c r="AN6677" s="1" t="s">
        <v>5712</v>
      </c>
      <c r="AP6677" s="1" t="s">
        <v>5712</v>
      </c>
      <c r="AR6677" s="1" t="s">
        <v>5712</v>
      </c>
      <c r="AT6677" s="1" t="s">
        <v>5712</v>
      </c>
      <c r="AV6677" s="1" t="s">
        <v>3870</v>
      </c>
    </row>
    <row r="6678" spans="1:48" ht="58" x14ac:dyDescent="0.35">
      <c r="A6678" s="1" t="s">
        <v>19897</v>
      </c>
      <c r="B6678" s="1" t="s">
        <v>18287</v>
      </c>
      <c r="C6678" s="1" t="s">
        <v>41</v>
      </c>
      <c r="D6678">
        <v>54</v>
      </c>
      <c r="E6678" s="1" t="s">
        <v>42</v>
      </c>
      <c r="F6678" s="1" t="s">
        <v>107</v>
      </c>
      <c r="G6678" s="1" t="s">
        <v>85</v>
      </c>
      <c r="H6678" s="1" t="s">
        <v>45</v>
      </c>
      <c r="I6678" s="1" t="s">
        <v>99</v>
      </c>
      <c r="J6678" s="1" t="s">
        <v>47</v>
      </c>
      <c r="K6678" s="1" t="s">
        <v>48</v>
      </c>
      <c r="L6678" s="1" t="s">
        <v>49</v>
      </c>
      <c r="M6678" s="1" t="s">
        <v>48</v>
      </c>
      <c r="N6678" s="1" t="s">
        <v>48</v>
      </c>
      <c r="O6678" s="1" t="s">
        <v>48</v>
      </c>
      <c r="P6678" s="1" t="s">
        <v>48</v>
      </c>
      <c r="Q6678" s="1" t="s">
        <v>48</v>
      </c>
      <c r="R6678" s="1" t="s">
        <v>48</v>
      </c>
      <c r="S6678" s="1" t="s">
        <v>48</v>
      </c>
      <c r="T6678" s="1" t="s">
        <v>48</v>
      </c>
      <c r="U6678" s="1" t="s">
        <v>48</v>
      </c>
      <c r="V6678" s="1" t="s">
        <v>48</v>
      </c>
      <c r="W6678" s="1" t="s">
        <v>48</v>
      </c>
      <c r="X6678" s="1" t="s">
        <v>116</v>
      </c>
      <c r="Y6678" s="2" t="s">
        <v>3871</v>
      </c>
      <c r="AC6678" s="1" t="s">
        <v>5712</v>
      </c>
      <c r="AD6678" s="1" t="s">
        <v>5712</v>
      </c>
      <c r="AK6678" s="1" t="s">
        <v>63</v>
      </c>
      <c r="AN6678" s="1" t="s">
        <v>5712</v>
      </c>
      <c r="AP6678" s="1" t="s">
        <v>5712</v>
      </c>
      <c r="AR6678" s="1" t="s">
        <v>5712</v>
      </c>
      <c r="AT6678" s="1" t="s">
        <v>5712</v>
      </c>
      <c r="AV6678" s="1" t="s">
        <v>3872</v>
      </c>
    </row>
    <row r="6679" spans="1:48" ht="406" x14ac:dyDescent="0.35">
      <c r="A6679" s="1" t="s">
        <v>19898</v>
      </c>
      <c r="B6679" s="1" t="s">
        <v>18287</v>
      </c>
      <c r="C6679" s="1" t="s">
        <v>41</v>
      </c>
      <c r="D6679">
        <v>35</v>
      </c>
      <c r="E6679" s="1" t="s">
        <v>42</v>
      </c>
      <c r="F6679" s="1" t="s">
        <v>107</v>
      </c>
      <c r="G6679" s="1" t="s">
        <v>44</v>
      </c>
      <c r="H6679" s="1" t="s">
        <v>79</v>
      </c>
      <c r="I6679" s="1" t="s">
        <v>74</v>
      </c>
      <c r="J6679" s="1" t="s">
        <v>47</v>
      </c>
      <c r="K6679" s="1" t="s">
        <v>48</v>
      </c>
      <c r="L6679" s="1" t="s">
        <v>48</v>
      </c>
      <c r="M6679" s="1" t="s">
        <v>48</v>
      </c>
      <c r="N6679" s="1" t="s">
        <v>48</v>
      </c>
      <c r="O6679" s="1" t="s">
        <v>48</v>
      </c>
      <c r="P6679" s="1" t="s">
        <v>48</v>
      </c>
      <c r="Q6679" s="1" t="s">
        <v>49</v>
      </c>
      <c r="R6679" s="1" t="s">
        <v>48</v>
      </c>
      <c r="S6679" s="1" t="s">
        <v>48</v>
      </c>
      <c r="T6679" s="1" t="s">
        <v>48</v>
      </c>
      <c r="U6679" s="1" t="s">
        <v>48</v>
      </c>
      <c r="V6679" s="1" t="s">
        <v>48</v>
      </c>
      <c r="W6679" s="1" t="s">
        <v>48</v>
      </c>
      <c r="X6679" s="1" t="s">
        <v>62</v>
      </c>
      <c r="AC6679" s="1" t="s">
        <v>5712</v>
      </c>
      <c r="AD6679" s="1" t="s">
        <v>5712</v>
      </c>
      <c r="AK6679" s="1" t="s">
        <v>63</v>
      </c>
      <c r="AN6679" s="1" t="s">
        <v>81</v>
      </c>
      <c r="AP6679" s="1" t="s">
        <v>131</v>
      </c>
      <c r="AQ6679" s="1" t="s">
        <v>3873</v>
      </c>
      <c r="AR6679" s="1" t="s">
        <v>87</v>
      </c>
      <c r="AS6679" s="1" t="s">
        <v>3874</v>
      </c>
      <c r="AT6679" s="1" t="s">
        <v>82</v>
      </c>
      <c r="AU6679" s="2" t="s">
        <v>3875</v>
      </c>
      <c r="AV6679" s="1" t="s">
        <v>3876</v>
      </c>
    </row>
    <row r="6680" spans="1:48" x14ac:dyDescent="0.35">
      <c r="A6680" s="1" t="s">
        <v>19899</v>
      </c>
      <c r="B6680" s="1" t="s">
        <v>18287</v>
      </c>
      <c r="C6680" s="1" t="s">
        <v>41</v>
      </c>
      <c r="D6680">
        <v>31</v>
      </c>
      <c r="E6680" s="1" t="s">
        <v>57</v>
      </c>
      <c r="F6680" s="1" t="s">
        <v>107</v>
      </c>
      <c r="G6680" s="1" t="s">
        <v>59</v>
      </c>
      <c r="H6680" s="1" t="s">
        <v>45</v>
      </c>
      <c r="I6680" s="1" t="s">
        <v>68</v>
      </c>
      <c r="J6680" s="1" t="s">
        <v>47</v>
      </c>
      <c r="K6680" s="1" t="s">
        <v>48</v>
      </c>
      <c r="L6680" s="1" t="s">
        <v>48</v>
      </c>
      <c r="M6680" s="1" t="s">
        <v>49</v>
      </c>
      <c r="N6680" s="1" t="s">
        <v>48</v>
      </c>
      <c r="O6680" s="1" t="s">
        <v>48</v>
      </c>
      <c r="P6680" s="1" t="s">
        <v>48</v>
      </c>
      <c r="Q6680" s="1" t="s">
        <v>48</v>
      </c>
      <c r="R6680" s="1" t="s">
        <v>48</v>
      </c>
      <c r="S6680" s="1" t="s">
        <v>48</v>
      </c>
      <c r="T6680" s="1" t="s">
        <v>48</v>
      </c>
      <c r="U6680" s="1" t="s">
        <v>48</v>
      </c>
      <c r="V6680" s="1" t="s">
        <v>48</v>
      </c>
      <c r="W6680" s="1" t="s">
        <v>48</v>
      </c>
      <c r="X6680" s="1" t="s">
        <v>116</v>
      </c>
      <c r="Y6680" s="1" t="s">
        <v>3877</v>
      </c>
      <c r="AC6680" s="1" t="s">
        <v>5712</v>
      </c>
      <c r="AD6680" s="1" t="s">
        <v>5712</v>
      </c>
      <c r="AK6680" s="1" t="s">
        <v>63</v>
      </c>
      <c r="AN6680" s="1" t="s">
        <v>5712</v>
      </c>
      <c r="AP6680" s="1" t="s">
        <v>5712</v>
      </c>
      <c r="AR6680" s="1" t="s">
        <v>5712</v>
      </c>
      <c r="AT6680" s="1" t="s">
        <v>5712</v>
      </c>
      <c r="AV6680" s="1" t="s">
        <v>3878</v>
      </c>
    </row>
    <row r="6681" spans="1:48" x14ac:dyDescent="0.35">
      <c r="A6681" s="1" t="s">
        <v>19900</v>
      </c>
      <c r="B6681" s="1" t="s">
        <v>18287</v>
      </c>
      <c r="C6681" s="1" t="s">
        <v>41</v>
      </c>
      <c r="D6681">
        <v>77</v>
      </c>
      <c r="E6681" s="1" t="s">
        <v>65</v>
      </c>
      <c r="F6681" s="1" t="s">
        <v>66</v>
      </c>
      <c r="G6681" s="1" t="s">
        <v>44</v>
      </c>
      <c r="H6681" s="1" t="s">
        <v>67</v>
      </c>
      <c r="I6681" s="1" t="s">
        <v>61</v>
      </c>
      <c r="J6681" s="1" t="s">
        <v>80</v>
      </c>
      <c r="K6681" s="1" t="s">
        <v>48</v>
      </c>
      <c r="L6681" s="1" t="s">
        <v>48</v>
      </c>
      <c r="M6681" s="1" t="s">
        <v>48</v>
      </c>
      <c r="N6681" s="1" t="s">
        <v>48</v>
      </c>
      <c r="O6681" s="1" t="s">
        <v>48</v>
      </c>
      <c r="P6681" s="1" t="s">
        <v>48</v>
      </c>
      <c r="Q6681" s="1" t="s">
        <v>48</v>
      </c>
      <c r="R6681" s="1" t="s">
        <v>48</v>
      </c>
      <c r="S6681" s="1" t="s">
        <v>48</v>
      </c>
      <c r="T6681" s="1" t="s">
        <v>48</v>
      </c>
      <c r="U6681" s="1" t="s">
        <v>49</v>
      </c>
      <c r="V6681" s="1" t="s">
        <v>48</v>
      </c>
      <c r="W6681" s="1" t="s">
        <v>48</v>
      </c>
      <c r="X6681" s="1" t="s">
        <v>62</v>
      </c>
      <c r="Z6681" s="1" t="s">
        <v>3879</v>
      </c>
      <c r="AA6681" s="1" t="s">
        <v>3879</v>
      </c>
      <c r="AC6681" s="1" t="s">
        <v>120</v>
      </c>
      <c r="AD6681" s="1" t="s">
        <v>5712</v>
      </c>
      <c r="AK6681" s="1" t="s">
        <v>63</v>
      </c>
      <c r="AN6681" s="1" t="s">
        <v>5712</v>
      </c>
      <c r="AP6681" s="1" t="s">
        <v>5712</v>
      </c>
      <c r="AR6681" s="1" t="s">
        <v>5712</v>
      </c>
      <c r="AT6681" s="1" t="s">
        <v>5712</v>
      </c>
      <c r="AV6681" s="1" t="s">
        <v>3880</v>
      </c>
    </row>
    <row r="6682" spans="1:48" x14ac:dyDescent="0.35">
      <c r="A6682" s="1" t="s">
        <v>19901</v>
      </c>
      <c r="B6682" s="1" t="s">
        <v>18287</v>
      </c>
      <c r="C6682" s="1" t="s">
        <v>41</v>
      </c>
      <c r="D6682">
        <v>31</v>
      </c>
      <c r="E6682" s="1" t="s">
        <v>57</v>
      </c>
      <c r="F6682" s="1" t="s">
        <v>107</v>
      </c>
      <c r="G6682" s="1" t="s">
        <v>85</v>
      </c>
      <c r="H6682" s="1" t="s">
        <v>45</v>
      </c>
      <c r="I6682" s="1" t="s">
        <v>74</v>
      </c>
      <c r="J6682" s="1" t="s">
        <v>47</v>
      </c>
      <c r="K6682" s="1" t="s">
        <v>48</v>
      </c>
      <c r="L6682" s="1" t="s">
        <v>48</v>
      </c>
      <c r="M6682" s="1" t="s">
        <v>48</v>
      </c>
      <c r="N6682" s="1" t="s">
        <v>48</v>
      </c>
      <c r="O6682" s="1" t="s">
        <v>48</v>
      </c>
      <c r="P6682" s="1" t="s">
        <v>48</v>
      </c>
      <c r="Q6682" s="1" t="s">
        <v>49</v>
      </c>
      <c r="R6682" s="1" t="s">
        <v>48</v>
      </c>
      <c r="S6682" s="1" t="s">
        <v>48</v>
      </c>
      <c r="T6682" s="1" t="s">
        <v>48</v>
      </c>
      <c r="U6682" s="1" t="s">
        <v>48</v>
      </c>
      <c r="V6682" s="1" t="s">
        <v>48</v>
      </c>
      <c r="W6682" s="1" t="s">
        <v>48</v>
      </c>
      <c r="X6682" s="1" t="s">
        <v>62</v>
      </c>
      <c r="Z6682" s="1" t="s">
        <v>3881</v>
      </c>
      <c r="AA6682" s="1" t="s">
        <v>3881</v>
      </c>
      <c r="AC6682" s="1" t="s">
        <v>129</v>
      </c>
      <c r="AD6682" s="1" t="s">
        <v>5712</v>
      </c>
      <c r="AK6682" s="1" t="s">
        <v>55</v>
      </c>
      <c r="AN6682" s="1" t="s">
        <v>81</v>
      </c>
      <c r="AP6682" s="1" t="s">
        <v>5712</v>
      </c>
      <c r="AR6682" s="1" t="s">
        <v>5712</v>
      </c>
      <c r="AT6682" s="1" t="s">
        <v>82</v>
      </c>
      <c r="AU6682" s="1" t="s">
        <v>3882</v>
      </c>
      <c r="AV6682" s="1" t="s">
        <v>2171</v>
      </c>
    </row>
    <row r="6683" spans="1:48" x14ac:dyDescent="0.35">
      <c r="A6683" s="1" t="s">
        <v>19902</v>
      </c>
      <c r="B6683" s="1" t="s">
        <v>18287</v>
      </c>
      <c r="C6683" s="1" t="s">
        <v>71</v>
      </c>
      <c r="D6683">
        <v>82</v>
      </c>
      <c r="E6683" s="1" t="s">
        <v>65</v>
      </c>
      <c r="F6683" s="1" t="s">
        <v>66</v>
      </c>
      <c r="G6683" s="1" t="s">
        <v>137</v>
      </c>
      <c r="H6683" s="1" t="s">
        <v>67</v>
      </c>
      <c r="I6683" s="1" t="s">
        <v>110</v>
      </c>
      <c r="J6683" s="1" t="s">
        <v>47</v>
      </c>
      <c r="K6683" s="1" t="s">
        <v>48</v>
      </c>
      <c r="L6683" s="1" t="s">
        <v>48</v>
      </c>
      <c r="M6683" s="1" t="s">
        <v>48</v>
      </c>
      <c r="N6683" s="1" t="s">
        <v>49</v>
      </c>
      <c r="O6683" s="1" t="s">
        <v>48</v>
      </c>
      <c r="P6683" s="1" t="s">
        <v>48</v>
      </c>
      <c r="Q6683" s="1" t="s">
        <v>48</v>
      </c>
      <c r="R6683" s="1" t="s">
        <v>48</v>
      </c>
      <c r="S6683" s="1" t="s">
        <v>48</v>
      </c>
      <c r="T6683" s="1" t="s">
        <v>48</v>
      </c>
      <c r="U6683" s="1" t="s">
        <v>48</v>
      </c>
      <c r="V6683" s="1" t="s">
        <v>48</v>
      </c>
      <c r="W6683" s="1" t="s">
        <v>48</v>
      </c>
      <c r="X6683" s="1" t="s">
        <v>62</v>
      </c>
      <c r="AC6683" s="1" t="s">
        <v>5712</v>
      </c>
      <c r="AD6683" s="1" t="s">
        <v>5712</v>
      </c>
      <c r="AK6683" s="1" t="s">
        <v>63</v>
      </c>
      <c r="AN6683" s="1" t="s">
        <v>5712</v>
      </c>
      <c r="AP6683" s="1" t="s">
        <v>5712</v>
      </c>
      <c r="AR6683" s="1" t="s">
        <v>5712</v>
      </c>
      <c r="AT6683" s="1" t="s">
        <v>5712</v>
      </c>
      <c r="AV6683" s="1" t="s">
        <v>3883</v>
      </c>
    </row>
    <row r="6684" spans="1:48" x14ac:dyDescent="0.35">
      <c r="A6684" s="1" t="s">
        <v>19903</v>
      </c>
      <c r="B6684" s="1" t="s">
        <v>18287</v>
      </c>
      <c r="C6684" s="1" t="s">
        <v>41</v>
      </c>
      <c r="D6684">
        <v>72</v>
      </c>
      <c r="E6684" s="1" t="s">
        <v>65</v>
      </c>
      <c r="F6684" s="1" t="s">
        <v>43</v>
      </c>
      <c r="G6684" s="1" t="s">
        <v>98</v>
      </c>
      <c r="H6684" s="1" t="s">
        <v>67</v>
      </c>
      <c r="I6684" s="1" t="s">
        <v>61</v>
      </c>
      <c r="J6684" s="1" t="s">
        <v>47</v>
      </c>
      <c r="K6684" s="1" t="s">
        <v>48</v>
      </c>
      <c r="L6684" s="1" t="s">
        <v>48</v>
      </c>
      <c r="M6684" s="1" t="s">
        <v>49</v>
      </c>
      <c r="N6684" s="1" t="s">
        <v>48</v>
      </c>
      <c r="O6684" s="1" t="s">
        <v>48</v>
      </c>
      <c r="P6684" s="1" t="s">
        <v>48</v>
      </c>
      <c r="Q6684" s="1" t="s">
        <v>48</v>
      </c>
      <c r="R6684" s="1" t="s">
        <v>48</v>
      </c>
      <c r="S6684" s="1" t="s">
        <v>48</v>
      </c>
      <c r="T6684" s="1" t="s">
        <v>48</v>
      </c>
      <c r="U6684" s="1" t="s">
        <v>48</v>
      </c>
      <c r="V6684" s="1" t="s">
        <v>48</v>
      </c>
      <c r="W6684" s="1" t="s">
        <v>48</v>
      </c>
      <c r="X6684" s="1" t="s">
        <v>116</v>
      </c>
      <c r="Y6684" s="1" t="s">
        <v>3884</v>
      </c>
      <c r="AC6684" s="1" t="s">
        <v>5712</v>
      </c>
      <c r="AD6684" s="1" t="s">
        <v>5712</v>
      </c>
      <c r="AK6684" s="1" t="s">
        <v>63</v>
      </c>
      <c r="AN6684" s="1" t="s">
        <v>5712</v>
      </c>
      <c r="AP6684" s="1" t="s">
        <v>81</v>
      </c>
      <c r="AR6684" s="1" t="s">
        <v>5712</v>
      </c>
      <c r="AT6684" s="1" t="s">
        <v>87</v>
      </c>
      <c r="AU6684" s="1" t="s">
        <v>3885</v>
      </c>
      <c r="AV6684" s="1" t="s">
        <v>3886</v>
      </c>
    </row>
    <row r="6685" spans="1:48" x14ac:dyDescent="0.35">
      <c r="A6685" s="1" t="s">
        <v>19904</v>
      </c>
      <c r="B6685" s="1" t="s">
        <v>18287</v>
      </c>
      <c r="C6685" s="1" t="s">
        <v>41</v>
      </c>
      <c r="D6685">
        <v>64</v>
      </c>
      <c r="E6685" s="1" t="s">
        <v>65</v>
      </c>
      <c r="F6685" s="1" t="s">
        <v>43</v>
      </c>
      <c r="G6685" s="1" t="s">
        <v>44</v>
      </c>
      <c r="H6685" s="1" t="s">
        <v>67</v>
      </c>
      <c r="I6685" s="1" t="s">
        <v>61</v>
      </c>
      <c r="J6685" s="1" t="s">
        <v>80</v>
      </c>
      <c r="K6685" s="1" t="s">
        <v>48</v>
      </c>
      <c r="L6685" s="1" t="s">
        <v>48</v>
      </c>
      <c r="M6685" s="1" t="s">
        <v>48</v>
      </c>
      <c r="N6685" s="1" t="s">
        <v>48</v>
      </c>
      <c r="O6685" s="1" t="s">
        <v>48</v>
      </c>
      <c r="P6685" s="1" t="s">
        <v>49</v>
      </c>
      <c r="Q6685" s="1" t="s">
        <v>48</v>
      </c>
      <c r="R6685" s="1" t="s">
        <v>48</v>
      </c>
      <c r="S6685" s="1" t="s">
        <v>48</v>
      </c>
      <c r="T6685" s="1" t="s">
        <v>48</v>
      </c>
      <c r="U6685" s="1" t="s">
        <v>48</v>
      </c>
      <c r="V6685" s="1" t="s">
        <v>48</v>
      </c>
      <c r="W6685" s="1" t="s">
        <v>48</v>
      </c>
      <c r="X6685" s="1" t="s">
        <v>145</v>
      </c>
      <c r="Y6685" s="1" t="s">
        <v>3844</v>
      </c>
      <c r="Z6685" s="1" t="s">
        <v>3887</v>
      </c>
      <c r="AA6685" s="1" t="s">
        <v>3887</v>
      </c>
      <c r="AC6685" s="1" t="s">
        <v>120</v>
      </c>
      <c r="AD6685" s="1" t="s">
        <v>5712</v>
      </c>
      <c r="AK6685" s="1" t="s">
        <v>77</v>
      </c>
      <c r="AN6685" s="1" t="s">
        <v>5712</v>
      </c>
      <c r="AP6685" s="1" t="s">
        <v>5712</v>
      </c>
      <c r="AR6685" s="1" t="s">
        <v>5712</v>
      </c>
      <c r="AT6685" s="1" t="s">
        <v>5712</v>
      </c>
      <c r="AV6685" s="1" t="s">
        <v>351</v>
      </c>
    </row>
    <row r="6686" spans="1:48" x14ac:dyDescent="0.35">
      <c r="A6686" s="1" t="s">
        <v>19905</v>
      </c>
      <c r="B6686" s="1" t="s">
        <v>18287</v>
      </c>
      <c r="C6686" s="1" t="s">
        <v>71</v>
      </c>
      <c r="D6686">
        <v>59</v>
      </c>
      <c r="E6686" s="1" t="s">
        <v>65</v>
      </c>
      <c r="F6686" s="1" t="s">
        <v>43</v>
      </c>
      <c r="G6686" s="1" t="s">
        <v>73</v>
      </c>
      <c r="H6686" s="1" t="s">
        <v>79</v>
      </c>
      <c r="I6686" s="1" t="s">
        <v>99</v>
      </c>
      <c r="J6686" s="1" t="s">
        <v>47</v>
      </c>
      <c r="K6686" s="1" t="s">
        <v>48</v>
      </c>
      <c r="L6686" s="1" t="s">
        <v>48</v>
      </c>
      <c r="M6686" s="1" t="s">
        <v>49</v>
      </c>
      <c r="N6686" s="1" t="s">
        <v>48</v>
      </c>
      <c r="O6686" s="1" t="s">
        <v>48</v>
      </c>
      <c r="P6686" s="1" t="s">
        <v>48</v>
      </c>
      <c r="Q6686" s="1" t="s">
        <v>48</v>
      </c>
      <c r="R6686" s="1" t="s">
        <v>48</v>
      </c>
      <c r="S6686" s="1" t="s">
        <v>48</v>
      </c>
      <c r="T6686" s="1" t="s">
        <v>48</v>
      </c>
      <c r="U6686" s="1" t="s">
        <v>48</v>
      </c>
      <c r="V6686" s="1" t="s">
        <v>48</v>
      </c>
      <c r="W6686" s="1" t="s">
        <v>48</v>
      </c>
      <c r="X6686" s="1" t="s">
        <v>62</v>
      </c>
      <c r="AC6686" s="1" t="s">
        <v>5712</v>
      </c>
      <c r="AD6686" s="1" t="s">
        <v>5712</v>
      </c>
      <c r="AK6686" s="1" t="s">
        <v>77</v>
      </c>
      <c r="AN6686" s="1" t="s">
        <v>5712</v>
      </c>
      <c r="AP6686" s="1" t="s">
        <v>131</v>
      </c>
      <c r="AQ6686" s="1" t="s">
        <v>3888</v>
      </c>
      <c r="AR6686" s="1" t="s">
        <v>87</v>
      </c>
      <c r="AS6686" s="1" t="s">
        <v>3889</v>
      </c>
      <c r="AT6686" s="1" t="s">
        <v>5712</v>
      </c>
      <c r="AV6686" s="1" t="s">
        <v>3890</v>
      </c>
    </row>
    <row r="6687" spans="1:48" x14ac:dyDescent="0.35">
      <c r="A6687" s="1" t="s">
        <v>19906</v>
      </c>
      <c r="B6687" s="1" t="s">
        <v>18287</v>
      </c>
      <c r="C6687" s="1" t="s">
        <v>71</v>
      </c>
      <c r="D6687">
        <v>38</v>
      </c>
      <c r="E6687" s="1" t="s">
        <v>42</v>
      </c>
      <c r="F6687" s="1" t="s">
        <v>107</v>
      </c>
      <c r="G6687" s="1" t="s">
        <v>44</v>
      </c>
      <c r="H6687" s="1" t="s">
        <v>45</v>
      </c>
      <c r="I6687" s="1" t="s">
        <v>68</v>
      </c>
      <c r="J6687" s="1" t="s">
        <v>47</v>
      </c>
      <c r="K6687" s="1" t="s">
        <v>48</v>
      </c>
      <c r="L6687" s="1" t="s">
        <v>48</v>
      </c>
      <c r="M6687" s="1" t="s">
        <v>49</v>
      </c>
      <c r="N6687" s="1" t="s">
        <v>48</v>
      </c>
      <c r="O6687" s="1" t="s">
        <v>48</v>
      </c>
      <c r="P6687" s="1" t="s">
        <v>48</v>
      </c>
      <c r="Q6687" s="1" t="s">
        <v>48</v>
      </c>
      <c r="R6687" s="1" t="s">
        <v>48</v>
      </c>
      <c r="S6687" s="1" t="s">
        <v>48</v>
      </c>
      <c r="T6687" s="1" t="s">
        <v>48</v>
      </c>
      <c r="U6687" s="1" t="s">
        <v>48</v>
      </c>
      <c r="V6687" s="1" t="s">
        <v>48</v>
      </c>
      <c r="W6687" s="1" t="s">
        <v>48</v>
      </c>
      <c r="X6687" s="1" t="s">
        <v>62</v>
      </c>
      <c r="AC6687" s="1" t="s">
        <v>5712</v>
      </c>
      <c r="AD6687" s="1" t="s">
        <v>5712</v>
      </c>
      <c r="AK6687" s="1" t="s">
        <v>63</v>
      </c>
      <c r="AN6687" s="1" t="s">
        <v>5712</v>
      </c>
      <c r="AP6687" s="1" t="s">
        <v>5712</v>
      </c>
      <c r="AR6687" s="1" t="s">
        <v>5712</v>
      </c>
      <c r="AT6687" s="1" t="s">
        <v>5712</v>
      </c>
      <c r="AV6687" s="1" t="s">
        <v>3891</v>
      </c>
    </row>
    <row r="6688" spans="1:48" x14ac:dyDescent="0.35">
      <c r="A6688" s="1" t="s">
        <v>19907</v>
      </c>
      <c r="B6688" s="1" t="s">
        <v>18287</v>
      </c>
      <c r="C6688" s="1" t="s">
        <v>41</v>
      </c>
      <c r="D6688">
        <v>25</v>
      </c>
      <c r="E6688" s="1" t="s">
        <v>57</v>
      </c>
      <c r="F6688" s="1" t="s">
        <v>58</v>
      </c>
      <c r="G6688" s="1" t="s">
        <v>98</v>
      </c>
      <c r="H6688" s="1" t="s">
        <v>45</v>
      </c>
      <c r="I6688" s="1" t="s">
        <v>74</v>
      </c>
      <c r="J6688" s="1" t="s">
        <v>47</v>
      </c>
      <c r="K6688" s="1" t="s">
        <v>48</v>
      </c>
      <c r="L6688" s="1" t="s">
        <v>48</v>
      </c>
      <c r="M6688" s="1" t="s">
        <v>48</v>
      </c>
      <c r="N6688" s="1" t="s">
        <v>48</v>
      </c>
      <c r="O6688" s="1" t="s">
        <v>48</v>
      </c>
      <c r="P6688" s="1" t="s">
        <v>49</v>
      </c>
      <c r="Q6688" s="1" t="s">
        <v>48</v>
      </c>
      <c r="R6688" s="1" t="s">
        <v>48</v>
      </c>
      <c r="S6688" s="1" t="s">
        <v>48</v>
      </c>
      <c r="T6688" s="1" t="s">
        <v>48</v>
      </c>
      <c r="U6688" s="1" t="s">
        <v>48</v>
      </c>
      <c r="V6688" s="1" t="s">
        <v>48</v>
      </c>
      <c r="W6688" s="1" t="s">
        <v>48</v>
      </c>
      <c r="X6688" s="1" t="s">
        <v>116</v>
      </c>
      <c r="Y6688" s="1" t="s">
        <v>3892</v>
      </c>
      <c r="AC6688" s="1" t="s">
        <v>5712</v>
      </c>
      <c r="AD6688" s="1" t="s">
        <v>5712</v>
      </c>
      <c r="AK6688" s="1" t="s">
        <v>77</v>
      </c>
      <c r="AN6688" s="1" t="s">
        <v>5712</v>
      </c>
      <c r="AP6688" s="1" t="s">
        <v>5712</v>
      </c>
      <c r="AR6688" s="1" t="s">
        <v>5712</v>
      </c>
      <c r="AT6688" s="1" t="s">
        <v>5712</v>
      </c>
      <c r="AV6688" s="1" t="s">
        <v>3893</v>
      </c>
    </row>
    <row r="6689" spans="1:48" x14ac:dyDescent="0.35">
      <c r="A6689" s="1" t="s">
        <v>19908</v>
      </c>
      <c r="B6689" s="1" t="s">
        <v>18287</v>
      </c>
      <c r="C6689" s="1" t="s">
        <v>71</v>
      </c>
      <c r="D6689">
        <v>75</v>
      </c>
      <c r="E6689" s="1" t="s">
        <v>65</v>
      </c>
      <c r="F6689" s="1" t="s">
        <v>66</v>
      </c>
      <c r="G6689" s="1" t="s">
        <v>44</v>
      </c>
      <c r="H6689" s="1" t="s">
        <v>67</v>
      </c>
      <c r="I6689" s="1" t="s">
        <v>90</v>
      </c>
      <c r="J6689" s="1" t="s">
        <v>47</v>
      </c>
      <c r="K6689" s="1" t="s">
        <v>48</v>
      </c>
      <c r="L6689" s="1" t="s">
        <v>48</v>
      </c>
      <c r="M6689" s="1" t="s">
        <v>48</v>
      </c>
      <c r="N6689" s="1" t="s">
        <v>49</v>
      </c>
      <c r="O6689" s="1" t="s">
        <v>48</v>
      </c>
      <c r="P6689" s="1" t="s">
        <v>48</v>
      </c>
      <c r="Q6689" s="1" t="s">
        <v>48</v>
      </c>
      <c r="R6689" s="1" t="s">
        <v>48</v>
      </c>
      <c r="S6689" s="1" t="s">
        <v>48</v>
      </c>
      <c r="T6689" s="1" t="s">
        <v>48</v>
      </c>
      <c r="U6689" s="1" t="s">
        <v>48</v>
      </c>
      <c r="V6689" s="1" t="s">
        <v>48</v>
      </c>
      <c r="W6689" s="1" t="s">
        <v>48</v>
      </c>
      <c r="X6689" s="1" t="s">
        <v>62</v>
      </c>
      <c r="AC6689" s="1" t="s">
        <v>5712</v>
      </c>
      <c r="AD6689" s="1" t="s">
        <v>5712</v>
      </c>
      <c r="AK6689" s="1" t="s">
        <v>77</v>
      </c>
      <c r="AN6689" s="1" t="s">
        <v>5712</v>
      </c>
      <c r="AP6689" s="1" t="s">
        <v>5712</v>
      </c>
      <c r="AR6689" s="1" t="s">
        <v>5712</v>
      </c>
      <c r="AT6689" s="1" t="s">
        <v>5712</v>
      </c>
      <c r="AV6689" s="1" t="s">
        <v>3894</v>
      </c>
    </row>
    <row r="6690" spans="1:48" ht="188.5" x14ac:dyDescent="0.35">
      <c r="A6690" s="1" t="s">
        <v>19909</v>
      </c>
      <c r="B6690" s="1" t="s">
        <v>18287</v>
      </c>
      <c r="C6690" s="1" t="s">
        <v>41</v>
      </c>
      <c r="D6690">
        <v>30</v>
      </c>
      <c r="E6690" s="1" t="s">
        <v>57</v>
      </c>
      <c r="F6690" s="1" t="s">
        <v>58</v>
      </c>
      <c r="G6690" s="1" t="s">
        <v>98</v>
      </c>
      <c r="H6690" s="1" t="s">
        <v>45</v>
      </c>
      <c r="I6690" s="1" t="s">
        <v>99</v>
      </c>
      <c r="J6690" s="1" t="s">
        <v>47</v>
      </c>
      <c r="K6690" s="1" t="s">
        <v>48</v>
      </c>
      <c r="L6690" s="1" t="s">
        <v>49</v>
      </c>
      <c r="M6690" s="1" t="s">
        <v>48</v>
      </c>
      <c r="N6690" s="1" t="s">
        <v>48</v>
      </c>
      <c r="O6690" s="1" t="s">
        <v>48</v>
      </c>
      <c r="P6690" s="1" t="s">
        <v>48</v>
      </c>
      <c r="Q6690" s="1" t="s">
        <v>48</v>
      </c>
      <c r="R6690" s="1" t="s">
        <v>48</v>
      </c>
      <c r="S6690" s="1" t="s">
        <v>48</v>
      </c>
      <c r="T6690" s="1" t="s">
        <v>48</v>
      </c>
      <c r="U6690" s="1" t="s">
        <v>48</v>
      </c>
      <c r="V6690" s="1" t="s">
        <v>48</v>
      </c>
      <c r="W6690" s="1" t="s">
        <v>48</v>
      </c>
      <c r="X6690" s="1" t="s">
        <v>116</v>
      </c>
      <c r="Y6690" s="1" t="s">
        <v>3895</v>
      </c>
      <c r="AC6690" s="1" t="s">
        <v>5712</v>
      </c>
      <c r="AD6690" s="1" t="s">
        <v>5712</v>
      </c>
      <c r="AK6690" s="1" t="s">
        <v>63</v>
      </c>
      <c r="AN6690" s="1" t="s">
        <v>5712</v>
      </c>
      <c r="AP6690" s="1" t="s">
        <v>5712</v>
      </c>
      <c r="AR6690" s="1" t="s">
        <v>5712</v>
      </c>
      <c r="AT6690" s="1" t="s">
        <v>5712</v>
      </c>
      <c r="AV6690" s="2" t="s">
        <v>3896</v>
      </c>
    </row>
    <row r="6691" spans="1:48" x14ac:dyDescent="0.35">
      <c r="A6691" s="1" t="s">
        <v>19910</v>
      </c>
      <c r="B6691" s="1" t="s">
        <v>18287</v>
      </c>
      <c r="C6691" s="1" t="s">
        <v>41</v>
      </c>
      <c r="D6691">
        <v>24</v>
      </c>
      <c r="E6691" s="1" t="s">
        <v>57</v>
      </c>
      <c r="F6691" s="1" t="s">
        <v>58</v>
      </c>
      <c r="G6691" s="1" t="s">
        <v>98</v>
      </c>
      <c r="H6691" s="1" t="s">
        <v>45</v>
      </c>
      <c r="I6691" s="1" t="s">
        <v>61</v>
      </c>
      <c r="J6691" s="1" t="s">
        <v>47</v>
      </c>
      <c r="K6691" s="1" t="s">
        <v>48</v>
      </c>
      <c r="L6691" s="1" t="s">
        <v>48</v>
      </c>
      <c r="M6691" s="1" t="s">
        <v>48</v>
      </c>
      <c r="N6691" s="1" t="s">
        <v>48</v>
      </c>
      <c r="O6691" s="1" t="s">
        <v>48</v>
      </c>
      <c r="P6691" s="1" t="s">
        <v>49</v>
      </c>
      <c r="Q6691" s="1" t="s">
        <v>48</v>
      </c>
      <c r="R6691" s="1" t="s">
        <v>48</v>
      </c>
      <c r="S6691" s="1" t="s">
        <v>48</v>
      </c>
      <c r="T6691" s="1" t="s">
        <v>48</v>
      </c>
      <c r="U6691" s="1" t="s">
        <v>48</v>
      </c>
      <c r="V6691" s="1" t="s">
        <v>48</v>
      </c>
      <c r="W6691" s="1" t="s">
        <v>48</v>
      </c>
      <c r="X6691" s="1" t="s">
        <v>62</v>
      </c>
      <c r="AC6691" s="1" t="s">
        <v>5712</v>
      </c>
      <c r="AD6691" s="1" t="s">
        <v>5712</v>
      </c>
      <c r="AK6691" s="1" t="s">
        <v>63</v>
      </c>
      <c r="AN6691" s="1" t="s">
        <v>5712</v>
      </c>
      <c r="AP6691" s="1" t="s">
        <v>5712</v>
      </c>
      <c r="AR6691" s="1" t="s">
        <v>5712</v>
      </c>
      <c r="AT6691" s="1" t="s">
        <v>5712</v>
      </c>
      <c r="AV6691" s="1" t="s">
        <v>3897</v>
      </c>
    </row>
    <row r="6692" spans="1:48" x14ac:dyDescent="0.35">
      <c r="A6692" s="1" t="s">
        <v>19911</v>
      </c>
      <c r="B6692" s="1" t="s">
        <v>18287</v>
      </c>
      <c r="C6692" s="1" t="s">
        <v>41</v>
      </c>
      <c r="D6692">
        <v>22</v>
      </c>
      <c r="E6692" s="1" t="s">
        <v>57</v>
      </c>
      <c r="F6692" s="1" t="s">
        <v>58</v>
      </c>
      <c r="G6692" s="1" t="s">
        <v>85</v>
      </c>
      <c r="H6692" s="1" t="s">
        <v>79</v>
      </c>
      <c r="I6692" s="1" t="s">
        <v>46</v>
      </c>
      <c r="J6692" s="1" t="s">
        <v>47</v>
      </c>
      <c r="K6692" s="1" t="s">
        <v>49</v>
      </c>
      <c r="L6692" s="1" t="s">
        <v>48</v>
      </c>
      <c r="M6692" s="1" t="s">
        <v>48</v>
      </c>
      <c r="N6692" s="1" t="s">
        <v>48</v>
      </c>
      <c r="O6692" s="1" t="s">
        <v>48</v>
      </c>
      <c r="P6692" s="1" t="s">
        <v>48</v>
      </c>
      <c r="Q6692" s="1" t="s">
        <v>48</v>
      </c>
      <c r="R6692" s="1" t="s">
        <v>48</v>
      </c>
      <c r="S6692" s="1" t="s">
        <v>48</v>
      </c>
      <c r="T6692" s="1" t="s">
        <v>49</v>
      </c>
      <c r="U6692" s="1" t="s">
        <v>48</v>
      </c>
      <c r="V6692" s="1" t="s">
        <v>48</v>
      </c>
      <c r="W6692" s="1" t="s">
        <v>48</v>
      </c>
      <c r="X6692" s="1" t="s">
        <v>116</v>
      </c>
      <c r="Y6692" s="1" t="s">
        <v>3898</v>
      </c>
      <c r="AC6692" s="1" t="s">
        <v>5712</v>
      </c>
      <c r="AD6692" s="1" t="s">
        <v>5712</v>
      </c>
      <c r="AK6692" s="1" t="s">
        <v>101</v>
      </c>
      <c r="AN6692" s="1" t="s">
        <v>5712</v>
      </c>
      <c r="AP6692" s="1" t="s">
        <v>5712</v>
      </c>
      <c r="AR6692" s="1" t="s">
        <v>5712</v>
      </c>
      <c r="AT6692" s="1" t="s">
        <v>5712</v>
      </c>
      <c r="AV6692" s="1" t="s">
        <v>3899</v>
      </c>
    </row>
    <row r="6693" spans="1:48" x14ac:dyDescent="0.35">
      <c r="A6693" s="1" t="s">
        <v>19912</v>
      </c>
      <c r="B6693" s="1" t="s">
        <v>18287</v>
      </c>
      <c r="C6693" s="1" t="s">
        <v>71</v>
      </c>
      <c r="D6693">
        <v>37</v>
      </c>
      <c r="E6693" s="1" t="s">
        <v>42</v>
      </c>
      <c r="F6693" s="1" t="s">
        <v>43</v>
      </c>
      <c r="G6693" s="1" t="s">
        <v>85</v>
      </c>
      <c r="H6693" s="1" t="s">
        <v>45</v>
      </c>
      <c r="I6693" s="1" t="s">
        <v>99</v>
      </c>
      <c r="J6693" s="1" t="s">
        <v>47</v>
      </c>
      <c r="K6693" s="1" t="s">
        <v>49</v>
      </c>
      <c r="L6693" s="1" t="s">
        <v>48</v>
      </c>
      <c r="M6693" s="1" t="s">
        <v>48</v>
      </c>
      <c r="N6693" s="1" t="s">
        <v>48</v>
      </c>
      <c r="O6693" s="1" t="s">
        <v>48</v>
      </c>
      <c r="P6693" s="1" t="s">
        <v>48</v>
      </c>
      <c r="Q6693" s="1" t="s">
        <v>48</v>
      </c>
      <c r="R6693" s="1" t="s">
        <v>48</v>
      </c>
      <c r="S6693" s="1" t="s">
        <v>48</v>
      </c>
      <c r="T6693" s="1" t="s">
        <v>49</v>
      </c>
      <c r="U6693" s="1" t="s">
        <v>48</v>
      </c>
      <c r="V6693" s="1" t="s">
        <v>48</v>
      </c>
      <c r="W6693" s="1" t="s">
        <v>48</v>
      </c>
      <c r="X6693" s="1" t="s">
        <v>116</v>
      </c>
      <c r="Y6693" s="1" t="s">
        <v>3900</v>
      </c>
      <c r="AC6693" s="1" t="s">
        <v>5712</v>
      </c>
      <c r="AD6693" s="1" t="s">
        <v>5712</v>
      </c>
      <c r="AK6693" s="1" t="s">
        <v>101</v>
      </c>
      <c r="AN6693" s="1" t="s">
        <v>5712</v>
      </c>
      <c r="AP6693" s="1" t="s">
        <v>5712</v>
      </c>
      <c r="AR6693" s="1" t="s">
        <v>5712</v>
      </c>
      <c r="AT6693" s="1" t="s">
        <v>5712</v>
      </c>
      <c r="AV6693" s="1" t="s">
        <v>3901</v>
      </c>
    </row>
    <row r="6694" spans="1:48" x14ac:dyDescent="0.35">
      <c r="A6694" s="1" t="s">
        <v>19913</v>
      </c>
      <c r="B6694" s="1" t="s">
        <v>18287</v>
      </c>
      <c r="C6694" s="1" t="s">
        <v>41</v>
      </c>
      <c r="D6694">
        <v>73</v>
      </c>
      <c r="E6694" s="1" t="s">
        <v>65</v>
      </c>
      <c r="F6694" s="1" t="s">
        <v>66</v>
      </c>
      <c r="G6694" s="1" t="s">
        <v>85</v>
      </c>
      <c r="H6694" s="1" t="s">
        <v>67</v>
      </c>
      <c r="I6694" s="1" t="s">
        <v>90</v>
      </c>
      <c r="J6694" s="1" t="s">
        <v>47</v>
      </c>
      <c r="K6694" s="1" t="s">
        <v>48</v>
      </c>
      <c r="L6694" s="1" t="s">
        <v>48</v>
      </c>
      <c r="M6694" s="1" t="s">
        <v>48</v>
      </c>
      <c r="N6694" s="1" t="s">
        <v>48</v>
      </c>
      <c r="O6694" s="1" t="s">
        <v>48</v>
      </c>
      <c r="P6694" s="1" t="s">
        <v>49</v>
      </c>
      <c r="Q6694" s="1" t="s">
        <v>48</v>
      </c>
      <c r="R6694" s="1" t="s">
        <v>48</v>
      </c>
      <c r="S6694" s="1" t="s">
        <v>48</v>
      </c>
      <c r="T6694" s="1" t="s">
        <v>48</v>
      </c>
      <c r="U6694" s="1" t="s">
        <v>48</v>
      </c>
      <c r="V6694" s="1" t="s">
        <v>48</v>
      </c>
      <c r="W6694" s="1" t="s">
        <v>48</v>
      </c>
      <c r="X6694" s="1" t="s">
        <v>62</v>
      </c>
      <c r="AC6694" s="1" t="s">
        <v>5712</v>
      </c>
      <c r="AD6694" s="1" t="s">
        <v>5712</v>
      </c>
      <c r="AK6694" s="1" t="s">
        <v>63</v>
      </c>
      <c r="AN6694" s="1" t="s">
        <v>5712</v>
      </c>
      <c r="AP6694" s="1" t="s">
        <v>81</v>
      </c>
      <c r="AR6694" s="1" t="s">
        <v>5712</v>
      </c>
      <c r="AT6694" s="1" t="s">
        <v>87</v>
      </c>
      <c r="AU6694" s="1" t="s">
        <v>3902</v>
      </c>
      <c r="AV6694" s="1" t="s">
        <v>3903</v>
      </c>
    </row>
    <row r="6695" spans="1:48" x14ac:dyDescent="0.35">
      <c r="A6695" s="1" t="s">
        <v>19914</v>
      </c>
      <c r="B6695" s="1" t="s">
        <v>18287</v>
      </c>
      <c r="C6695" s="1" t="s">
        <v>41</v>
      </c>
      <c r="D6695">
        <v>37</v>
      </c>
      <c r="E6695" s="1" t="s">
        <v>42</v>
      </c>
      <c r="F6695" s="1" t="s">
        <v>107</v>
      </c>
      <c r="G6695" s="1" t="s">
        <v>59</v>
      </c>
      <c r="H6695" s="1" t="s">
        <v>109</v>
      </c>
      <c r="I6695" s="1" t="s">
        <v>61</v>
      </c>
      <c r="J6695" s="1" t="s">
        <v>47</v>
      </c>
      <c r="K6695" s="1" t="s">
        <v>49</v>
      </c>
      <c r="L6695" s="1" t="s">
        <v>48</v>
      </c>
      <c r="M6695" s="1" t="s">
        <v>48</v>
      </c>
      <c r="N6695" s="1" t="s">
        <v>48</v>
      </c>
      <c r="O6695" s="1" t="s">
        <v>48</v>
      </c>
      <c r="P6695" s="1" t="s">
        <v>48</v>
      </c>
      <c r="Q6695" s="1" t="s">
        <v>48</v>
      </c>
      <c r="R6695" s="1" t="s">
        <v>48</v>
      </c>
      <c r="S6695" s="1" t="s">
        <v>48</v>
      </c>
      <c r="T6695" s="1" t="s">
        <v>48</v>
      </c>
      <c r="U6695" s="1" t="s">
        <v>48</v>
      </c>
      <c r="V6695" s="1" t="s">
        <v>48</v>
      </c>
      <c r="W6695" s="1" t="s">
        <v>48</v>
      </c>
      <c r="X6695" s="1" t="s">
        <v>62</v>
      </c>
      <c r="AC6695" s="1" t="s">
        <v>5712</v>
      </c>
      <c r="AD6695" s="1" t="s">
        <v>5712</v>
      </c>
      <c r="AK6695" s="1" t="s">
        <v>77</v>
      </c>
      <c r="AN6695" s="1" t="s">
        <v>5712</v>
      </c>
      <c r="AP6695" s="1" t="s">
        <v>5712</v>
      </c>
      <c r="AR6695" s="1" t="s">
        <v>5712</v>
      </c>
      <c r="AT6695" s="1" t="s">
        <v>5712</v>
      </c>
      <c r="AV6695" s="1" t="s">
        <v>694</v>
      </c>
    </row>
    <row r="6696" spans="1:48" x14ac:dyDescent="0.35">
      <c r="A6696" s="1" t="s">
        <v>19915</v>
      </c>
      <c r="B6696" s="1" t="s">
        <v>18287</v>
      </c>
      <c r="C6696" s="1" t="s">
        <v>71</v>
      </c>
      <c r="D6696">
        <v>36</v>
      </c>
      <c r="E6696" s="1" t="s">
        <v>42</v>
      </c>
      <c r="F6696" s="1" t="s">
        <v>107</v>
      </c>
      <c r="G6696" s="1" t="s">
        <v>98</v>
      </c>
      <c r="H6696" s="1" t="s">
        <v>45</v>
      </c>
      <c r="I6696" s="1" t="s">
        <v>99</v>
      </c>
      <c r="J6696" s="1" t="s">
        <v>47</v>
      </c>
      <c r="K6696" s="1" t="s">
        <v>48</v>
      </c>
      <c r="L6696" s="1" t="s">
        <v>48</v>
      </c>
      <c r="M6696" s="1" t="s">
        <v>49</v>
      </c>
      <c r="N6696" s="1" t="s">
        <v>48</v>
      </c>
      <c r="O6696" s="1" t="s">
        <v>48</v>
      </c>
      <c r="P6696" s="1" t="s">
        <v>48</v>
      </c>
      <c r="Q6696" s="1" t="s">
        <v>48</v>
      </c>
      <c r="R6696" s="1" t="s">
        <v>48</v>
      </c>
      <c r="S6696" s="1" t="s">
        <v>48</v>
      </c>
      <c r="T6696" s="1" t="s">
        <v>48</v>
      </c>
      <c r="U6696" s="1" t="s">
        <v>48</v>
      </c>
      <c r="V6696" s="1" t="s">
        <v>48</v>
      </c>
      <c r="W6696" s="1" t="s">
        <v>48</v>
      </c>
      <c r="X6696" s="1" t="s">
        <v>62</v>
      </c>
      <c r="AC6696" s="1" t="s">
        <v>5712</v>
      </c>
      <c r="AD6696" s="1" t="s">
        <v>5712</v>
      </c>
      <c r="AK6696" s="1" t="s">
        <v>63</v>
      </c>
      <c r="AN6696" s="1" t="s">
        <v>5712</v>
      </c>
      <c r="AP6696" s="1" t="s">
        <v>5712</v>
      </c>
      <c r="AR6696" s="1" t="s">
        <v>5712</v>
      </c>
      <c r="AT6696" s="1" t="s">
        <v>5712</v>
      </c>
      <c r="AV6696" s="1" t="s">
        <v>3904</v>
      </c>
    </row>
    <row r="6697" spans="1:48" x14ac:dyDescent="0.35">
      <c r="A6697" s="1" t="s">
        <v>19916</v>
      </c>
      <c r="B6697" s="1" t="s">
        <v>18287</v>
      </c>
      <c r="C6697" s="1" t="s">
        <v>41</v>
      </c>
      <c r="D6697">
        <v>41</v>
      </c>
      <c r="E6697" s="1" t="s">
        <v>42</v>
      </c>
      <c r="F6697" s="1" t="s">
        <v>107</v>
      </c>
      <c r="G6697" s="1" t="s">
        <v>59</v>
      </c>
      <c r="H6697" s="1" t="s">
        <v>45</v>
      </c>
      <c r="I6697" s="1" t="s">
        <v>74</v>
      </c>
      <c r="J6697" s="1" t="s">
        <v>47</v>
      </c>
      <c r="K6697" s="1" t="s">
        <v>48</v>
      </c>
      <c r="L6697" s="1" t="s">
        <v>48</v>
      </c>
      <c r="M6697" s="1" t="s">
        <v>48</v>
      </c>
      <c r="N6697" s="1" t="s">
        <v>48</v>
      </c>
      <c r="O6697" s="1" t="s">
        <v>49</v>
      </c>
      <c r="P6697" s="1" t="s">
        <v>48</v>
      </c>
      <c r="Q6697" s="1" t="s">
        <v>48</v>
      </c>
      <c r="R6697" s="1" t="s">
        <v>48</v>
      </c>
      <c r="S6697" s="1" t="s">
        <v>48</v>
      </c>
      <c r="T6697" s="1" t="s">
        <v>48</v>
      </c>
      <c r="U6697" s="1" t="s">
        <v>48</v>
      </c>
      <c r="V6697" s="1" t="s">
        <v>48</v>
      </c>
      <c r="W6697" s="1" t="s">
        <v>48</v>
      </c>
      <c r="X6697" s="1" t="s">
        <v>51</v>
      </c>
      <c r="Y6697" s="1" t="s">
        <v>3905</v>
      </c>
      <c r="Z6697" s="1" t="s">
        <v>3906</v>
      </c>
      <c r="AA6697" s="1" t="s">
        <v>3906</v>
      </c>
      <c r="AC6697" s="1" t="s">
        <v>129</v>
      </c>
      <c r="AD6697" s="1" t="s">
        <v>5712</v>
      </c>
      <c r="AK6697" s="1" t="s">
        <v>77</v>
      </c>
      <c r="AN6697" s="1" t="s">
        <v>242</v>
      </c>
      <c r="AP6697" s="1" t="s">
        <v>5712</v>
      </c>
      <c r="AR6697" s="1" t="s">
        <v>5712</v>
      </c>
      <c r="AT6697" s="1" t="s">
        <v>5712</v>
      </c>
      <c r="AV6697" s="1" t="s">
        <v>3907</v>
      </c>
    </row>
    <row r="6698" spans="1:48" x14ac:dyDescent="0.35">
      <c r="A6698" s="1" t="s">
        <v>19917</v>
      </c>
      <c r="B6698" s="1" t="s">
        <v>18287</v>
      </c>
      <c r="C6698" s="1" t="s">
        <v>71</v>
      </c>
      <c r="D6698">
        <v>25</v>
      </c>
      <c r="E6698" s="1" t="s">
        <v>57</v>
      </c>
      <c r="F6698" s="1" t="s">
        <v>58</v>
      </c>
      <c r="G6698" s="1" t="s">
        <v>44</v>
      </c>
      <c r="H6698" s="1" t="s">
        <v>79</v>
      </c>
      <c r="I6698" s="1" t="s">
        <v>113</v>
      </c>
      <c r="J6698" s="1" t="s">
        <v>80</v>
      </c>
      <c r="K6698" s="1" t="s">
        <v>48</v>
      </c>
      <c r="L6698" s="1" t="s">
        <v>48</v>
      </c>
      <c r="M6698" s="1" t="s">
        <v>48</v>
      </c>
      <c r="N6698" s="1" t="s">
        <v>48</v>
      </c>
      <c r="O6698" s="1" t="s">
        <v>48</v>
      </c>
      <c r="P6698" s="1" t="s">
        <v>48</v>
      </c>
      <c r="Q6698" s="1" t="s">
        <v>48</v>
      </c>
      <c r="R6698" s="1" t="s">
        <v>48</v>
      </c>
      <c r="S6698" s="1" t="s">
        <v>48</v>
      </c>
      <c r="T6698" s="1" t="s">
        <v>48</v>
      </c>
      <c r="U6698" s="1" t="s">
        <v>48</v>
      </c>
      <c r="V6698" s="1" t="s">
        <v>49</v>
      </c>
      <c r="W6698" s="1" t="s">
        <v>48</v>
      </c>
      <c r="X6698" s="1" t="s">
        <v>62</v>
      </c>
      <c r="AC6698" s="1" t="s">
        <v>5712</v>
      </c>
      <c r="AD6698" s="1" t="s">
        <v>5712</v>
      </c>
      <c r="AK6698" s="1" t="s">
        <v>63</v>
      </c>
      <c r="AN6698" s="1" t="s">
        <v>5712</v>
      </c>
      <c r="AP6698" s="1" t="s">
        <v>5712</v>
      </c>
      <c r="AR6698" s="1" t="s">
        <v>5712</v>
      </c>
      <c r="AT6698" s="1" t="s">
        <v>5712</v>
      </c>
      <c r="AV6698" s="1" t="s">
        <v>3908</v>
      </c>
    </row>
    <row r="6699" spans="1:48" x14ac:dyDescent="0.35">
      <c r="A6699" s="1" t="s">
        <v>19918</v>
      </c>
      <c r="B6699" s="1" t="s">
        <v>18287</v>
      </c>
      <c r="C6699" s="1" t="s">
        <v>41</v>
      </c>
      <c r="D6699">
        <v>54</v>
      </c>
      <c r="E6699" s="1" t="s">
        <v>42</v>
      </c>
      <c r="F6699" s="1" t="s">
        <v>72</v>
      </c>
      <c r="G6699" s="1" t="s">
        <v>137</v>
      </c>
      <c r="H6699" s="1" t="s">
        <v>109</v>
      </c>
      <c r="I6699" s="1" t="s">
        <v>61</v>
      </c>
      <c r="J6699" s="1" t="s">
        <v>47</v>
      </c>
      <c r="K6699" s="1" t="s">
        <v>48</v>
      </c>
      <c r="L6699" s="1" t="s">
        <v>48</v>
      </c>
      <c r="M6699" s="1" t="s">
        <v>49</v>
      </c>
      <c r="N6699" s="1" t="s">
        <v>48</v>
      </c>
      <c r="O6699" s="1" t="s">
        <v>48</v>
      </c>
      <c r="P6699" s="1" t="s">
        <v>48</v>
      </c>
      <c r="Q6699" s="1" t="s">
        <v>48</v>
      </c>
      <c r="R6699" s="1" t="s">
        <v>48</v>
      </c>
      <c r="S6699" s="1" t="s">
        <v>48</v>
      </c>
      <c r="T6699" s="1" t="s">
        <v>48</v>
      </c>
      <c r="U6699" s="1" t="s">
        <v>48</v>
      </c>
      <c r="V6699" s="1" t="s">
        <v>48</v>
      </c>
      <c r="W6699" s="1" t="s">
        <v>48</v>
      </c>
      <c r="X6699" s="1" t="s">
        <v>116</v>
      </c>
      <c r="Y6699" s="1" t="s">
        <v>3909</v>
      </c>
      <c r="AC6699" s="1" t="s">
        <v>5712</v>
      </c>
      <c r="AD6699" s="1" t="s">
        <v>5712</v>
      </c>
      <c r="AK6699" s="1" t="s">
        <v>77</v>
      </c>
      <c r="AN6699" s="1" t="s">
        <v>5712</v>
      </c>
      <c r="AP6699" s="1" t="s">
        <v>5712</v>
      </c>
      <c r="AR6699" s="1" t="s">
        <v>5712</v>
      </c>
      <c r="AT6699" s="1" t="s">
        <v>5712</v>
      </c>
      <c r="AV6699" s="1" t="s">
        <v>3910</v>
      </c>
    </row>
    <row r="6700" spans="1:48" x14ac:dyDescent="0.35">
      <c r="A6700" s="1" t="s">
        <v>19919</v>
      </c>
      <c r="B6700" s="1" t="s">
        <v>18287</v>
      </c>
      <c r="C6700" s="1" t="s">
        <v>41</v>
      </c>
      <c r="D6700">
        <v>63</v>
      </c>
      <c r="E6700" s="1" t="s">
        <v>65</v>
      </c>
      <c r="F6700" s="1" t="s">
        <v>72</v>
      </c>
      <c r="G6700" s="1" t="s">
        <v>73</v>
      </c>
      <c r="H6700" s="1" t="s">
        <v>109</v>
      </c>
      <c r="I6700" s="1" t="s">
        <v>110</v>
      </c>
      <c r="J6700" s="1" t="s">
        <v>47</v>
      </c>
      <c r="K6700" s="1" t="s">
        <v>48</v>
      </c>
      <c r="L6700" s="1" t="s">
        <v>48</v>
      </c>
      <c r="M6700" s="1" t="s">
        <v>48</v>
      </c>
      <c r="N6700" s="1" t="s">
        <v>48</v>
      </c>
      <c r="O6700" s="1" t="s">
        <v>48</v>
      </c>
      <c r="P6700" s="1" t="s">
        <v>48</v>
      </c>
      <c r="Q6700" s="1" t="s">
        <v>49</v>
      </c>
      <c r="R6700" s="1" t="s">
        <v>48</v>
      </c>
      <c r="S6700" s="1" t="s">
        <v>48</v>
      </c>
      <c r="T6700" s="1" t="s">
        <v>48</v>
      </c>
      <c r="U6700" s="1" t="s">
        <v>48</v>
      </c>
      <c r="V6700" s="1" t="s">
        <v>48</v>
      </c>
      <c r="W6700" s="1" t="s">
        <v>48</v>
      </c>
      <c r="X6700" s="1" t="s">
        <v>51</v>
      </c>
      <c r="Y6700" s="1" t="s">
        <v>3911</v>
      </c>
      <c r="AC6700" s="1" t="s">
        <v>5712</v>
      </c>
      <c r="AD6700" s="1" t="s">
        <v>5712</v>
      </c>
      <c r="AK6700" s="1" t="s">
        <v>77</v>
      </c>
      <c r="AN6700" s="1" t="s">
        <v>5712</v>
      </c>
      <c r="AP6700" s="1" t="s">
        <v>5712</v>
      </c>
      <c r="AR6700" s="1" t="s">
        <v>5712</v>
      </c>
      <c r="AT6700" s="1" t="s">
        <v>5712</v>
      </c>
      <c r="AV6700" s="1" t="s">
        <v>3912</v>
      </c>
    </row>
    <row r="6701" spans="1:48" x14ac:dyDescent="0.35">
      <c r="A6701" s="1" t="s">
        <v>19920</v>
      </c>
      <c r="B6701" s="1" t="s">
        <v>18287</v>
      </c>
      <c r="C6701" s="1" t="s">
        <v>71</v>
      </c>
      <c r="D6701">
        <v>45</v>
      </c>
      <c r="E6701" s="1" t="s">
        <v>42</v>
      </c>
      <c r="F6701" s="1" t="s">
        <v>72</v>
      </c>
      <c r="G6701" s="1" t="s">
        <v>98</v>
      </c>
      <c r="H6701" s="1" t="s">
        <v>45</v>
      </c>
      <c r="I6701" s="1" t="s">
        <v>74</v>
      </c>
      <c r="J6701" s="1" t="s">
        <v>47</v>
      </c>
      <c r="K6701" s="1" t="s">
        <v>48</v>
      </c>
      <c r="L6701" s="1" t="s">
        <v>48</v>
      </c>
      <c r="M6701" s="1" t="s">
        <v>48</v>
      </c>
      <c r="N6701" s="1" t="s">
        <v>48</v>
      </c>
      <c r="O6701" s="1" t="s">
        <v>48</v>
      </c>
      <c r="P6701" s="1" t="s">
        <v>49</v>
      </c>
      <c r="Q6701" s="1" t="s">
        <v>48</v>
      </c>
      <c r="R6701" s="1" t="s">
        <v>48</v>
      </c>
      <c r="S6701" s="1" t="s">
        <v>48</v>
      </c>
      <c r="T6701" s="1" t="s">
        <v>48</v>
      </c>
      <c r="U6701" s="1" t="s">
        <v>48</v>
      </c>
      <c r="V6701" s="1" t="s">
        <v>48</v>
      </c>
      <c r="W6701" s="1" t="s">
        <v>48</v>
      </c>
      <c r="X6701" s="1" t="s">
        <v>51</v>
      </c>
      <c r="Y6701" s="1" t="s">
        <v>3913</v>
      </c>
      <c r="AC6701" s="1" t="s">
        <v>5712</v>
      </c>
      <c r="AD6701" s="1" t="s">
        <v>5712</v>
      </c>
      <c r="AK6701" s="1" t="s">
        <v>77</v>
      </c>
      <c r="AN6701" s="1" t="s">
        <v>5712</v>
      </c>
      <c r="AP6701" s="1" t="s">
        <v>5712</v>
      </c>
      <c r="AR6701" s="1" t="s">
        <v>5712</v>
      </c>
      <c r="AT6701" s="1" t="s">
        <v>5712</v>
      </c>
      <c r="AV6701" s="1" t="s">
        <v>3914</v>
      </c>
    </row>
    <row r="6702" spans="1:48" x14ac:dyDescent="0.35">
      <c r="A6702" s="1" t="s">
        <v>19921</v>
      </c>
      <c r="B6702" s="1" t="s">
        <v>18287</v>
      </c>
      <c r="C6702" s="1" t="s">
        <v>41</v>
      </c>
      <c r="D6702">
        <v>29</v>
      </c>
      <c r="E6702" s="1" t="s">
        <v>57</v>
      </c>
      <c r="F6702" s="1" t="s">
        <v>107</v>
      </c>
      <c r="G6702" s="1" t="s">
        <v>59</v>
      </c>
      <c r="H6702" s="1" t="s">
        <v>144</v>
      </c>
      <c r="I6702" s="1" t="s">
        <v>46</v>
      </c>
      <c r="J6702" s="1" t="s">
        <v>47</v>
      </c>
      <c r="K6702" s="1" t="s">
        <v>48</v>
      </c>
      <c r="L6702" s="1" t="s">
        <v>48</v>
      </c>
      <c r="M6702" s="1" t="s">
        <v>48</v>
      </c>
      <c r="N6702" s="1" t="s">
        <v>48</v>
      </c>
      <c r="O6702" s="1" t="s">
        <v>48</v>
      </c>
      <c r="P6702" s="1" t="s">
        <v>48</v>
      </c>
      <c r="Q6702" s="1" t="s">
        <v>48</v>
      </c>
      <c r="R6702" s="1" t="s">
        <v>49</v>
      </c>
      <c r="S6702" s="1" t="s">
        <v>48</v>
      </c>
      <c r="T6702" s="1" t="s">
        <v>48</v>
      </c>
      <c r="U6702" s="1" t="s">
        <v>48</v>
      </c>
      <c r="V6702" s="1" t="s">
        <v>48</v>
      </c>
      <c r="W6702" s="1" t="s">
        <v>48</v>
      </c>
      <c r="X6702" s="1" t="s">
        <v>62</v>
      </c>
      <c r="Z6702" s="1" t="s">
        <v>3915</v>
      </c>
      <c r="AA6702" s="1" t="s">
        <v>3915</v>
      </c>
      <c r="AC6702" s="1" t="s">
        <v>103</v>
      </c>
      <c r="AD6702" s="1" t="s">
        <v>5712</v>
      </c>
      <c r="AK6702" s="1" t="s">
        <v>55</v>
      </c>
      <c r="AN6702" s="1" t="s">
        <v>5712</v>
      </c>
      <c r="AP6702" s="1" t="s">
        <v>5712</v>
      </c>
      <c r="AR6702" s="1" t="s">
        <v>5712</v>
      </c>
      <c r="AT6702" s="1" t="s">
        <v>5712</v>
      </c>
      <c r="AV6702" s="1" t="s">
        <v>3916</v>
      </c>
    </row>
    <row r="6703" spans="1:48" x14ac:dyDescent="0.35">
      <c r="A6703" s="1" t="s">
        <v>19922</v>
      </c>
      <c r="B6703" s="1" t="s">
        <v>18287</v>
      </c>
      <c r="C6703" s="1" t="s">
        <v>41</v>
      </c>
      <c r="D6703">
        <v>48</v>
      </c>
      <c r="E6703" s="1" t="s">
        <v>42</v>
      </c>
      <c r="F6703" s="1" t="s">
        <v>43</v>
      </c>
      <c r="G6703" s="1" t="s">
        <v>98</v>
      </c>
      <c r="H6703" s="1" t="s">
        <v>79</v>
      </c>
      <c r="I6703" s="1" t="s">
        <v>68</v>
      </c>
      <c r="J6703" s="1" t="s">
        <v>47</v>
      </c>
      <c r="K6703" s="1" t="s">
        <v>48</v>
      </c>
      <c r="L6703" s="1" t="s">
        <v>48</v>
      </c>
      <c r="M6703" s="1" t="s">
        <v>49</v>
      </c>
      <c r="N6703" s="1" t="s">
        <v>48</v>
      </c>
      <c r="O6703" s="1" t="s">
        <v>48</v>
      </c>
      <c r="P6703" s="1" t="s">
        <v>48</v>
      </c>
      <c r="Q6703" s="1" t="s">
        <v>48</v>
      </c>
      <c r="R6703" s="1" t="s">
        <v>48</v>
      </c>
      <c r="S6703" s="1" t="s">
        <v>48</v>
      </c>
      <c r="T6703" s="1" t="s">
        <v>48</v>
      </c>
      <c r="U6703" s="1" t="s">
        <v>48</v>
      </c>
      <c r="V6703" s="1" t="s">
        <v>48</v>
      </c>
      <c r="W6703" s="1" t="s">
        <v>48</v>
      </c>
      <c r="X6703" s="1" t="s">
        <v>62</v>
      </c>
      <c r="Z6703" s="1" t="s">
        <v>3917</v>
      </c>
      <c r="AA6703" s="1" t="s">
        <v>3917</v>
      </c>
      <c r="AC6703" s="1" t="s">
        <v>53</v>
      </c>
      <c r="AD6703" s="1" t="s">
        <v>5712</v>
      </c>
      <c r="AK6703" s="1" t="s">
        <v>55</v>
      </c>
      <c r="AN6703" s="1" t="s">
        <v>5712</v>
      </c>
      <c r="AP6703" s="1" t="s">
        <v>5712</v>
      </c>
      <c r="AR6703" s="1" t="s">
        <v>5712</v>
      </c>
      <c r="AT6703" s="1" t="s">
        <v>5712</v>
      </c>
      <c r="AV6703" s="1" t="s">
        <v>3918</v>
      </c>
    </row>
    <row r="6704" spans="1:48" x14ac:dyDescent="0.35">
      <c r="A6704" s="1" t="s">
        <v>19923</v>
      </c>
      <c r="B6704" s="1" t="s">
        <v>18287</v>
      </c>
      <c r="C6704" s="1" t="s">
        <v>71</v>
      </c>
      <c r="D6704">
        <v>83</v>
      </c>
      <c r="E6704" s="1" t="s">
        <v>65</v>
      </c>
      <c r="F6704" s="1" t="s">
        <v>66</v>
      </c>
      <c r="G6704" s="1" t="s">
        <v>137</v>
      </c>
      <c r="H6704" s="1" t="s">
        <v>67</v>
      </c>
      <c r="I6704" s="1" t="s">
        <v>68</v>
      </c>
      <c r="J6704" s="1" t="s">
        <v>47</v>
      </c>
      <c r="K6704" s="1" t="s">
        <v>48</v>
      </c>
      <c r="L6704" s="1" t="s">
        <v>48</v>
      </c>
      <c r="M6704" s="1" t="s">
        <v>48</v>
      </c>
      <c r="N6704" s="1" t="s">
        <v>48</v>
      </c>
      <c r="O6704" s="1" t="s">
        <v>48</v>
      </c>
      <c r="P6704" s="1" t="s">
        <v>49</v>
      </c>
      <c r="Q6704" s="1" t="s">
        <v>48</v>
      </c>
      <c r="R6704" s="1" t="s">
        <v>48</v>
      </c>
      <c r="S6704" s="1" t="s">
        <v>48</v>
      </c>
      <c r="T6704" s="1" t="s">
        <v>48</v>
      </c>
      <c r="U6704" s="1" t="s">
        <v>48</v>
      </c>
      <c r="V6704" s="1" t="s">
        <v>48</v>
      </c>
      <c r="W6704" s="1" t="s">
        <v>48</v>
      </c>
      <c r="X6704" s="1" t="s">
        <v>62</v>
      </c>
      <c r="AC6704" s="1" t="s">
        <v>5712</v>
      </c>
      <c r="AD6704" s="1" t="s">
        <v>5712</v>
      </c>
      <c r="AK6704" s="1" t="s">
        <v>77</v>
      </c>
      <c r="AN6704" s="1" t="s">
        <v>5712</v>
      </c>
      <c r="AP6704" s="1" t="s">
        <v>5712</v>
      </c>
      <c r="AR6704" s="1" t="s">
        <v>5712</v>
      </c>
      <c r="AT6704" s="1" t="s">
        <v>5712</v>
      </c>
      <c r="AV6704" s="1" t="s">
        <v>3919</v>
      </c>
    </row>
    <row r="6705" spans="1:48" x14ac:dyDescent="0.35">
      <c r="A6705" s="1" t="s">
        <v>19924</v>
      </c>
      <c r="B6705" s="1" t="s">
        <v>18287</v>
      </c>
      <c r="C6705" s="1" t="s">
        <v>41</v>
      </c>
      <c r="D6705">
        <v>42</v>
      </c>
      <c r="E6705" s="1" t="s">
        <v>42</v>
      </c>
      <c r="F6705" s="1" t="s">
        <v>107</v>
      </c>
      <c r="G6705" s="1" t="s">
        <v>98</v>
      </c>
      <c r="H6705" s="1" t="s">
        <v>79</v>
      </c>
      <c r="I6705" s="1" t="s">
        <v>110</v>
      </c>
      <c r="J6705" s="1" t="s">
        <v>47</v>
      </c>
      <c r="K6705" s="1" t="s">
        <v>48</v>
      </c>
      <c r="L6705" s="1" t="s">
        <v>49</v>
      </c>
      <c r="M6705" s="1" t="s">
        <v>48</v>
      </c>
      <c r="N6705" s="1" t="s">
        <v>48</v>
      </c>
      <c r="O6705" s="1" t="s">
        <v>48</v>
      </c>
      <c r="P6705" s="1" t="s">
        <v>48</v>
      </c>
      <c r="Q6705" s="1" t="s">
        <v>48</v>
      </c>
      <c r="R6705" s="1" t="s">
        <v>48</v>
      </c>
      <c r="S6705" s="1" t="s">
        <v>48</v>
      </c>
      <c r="T6705" s="1" t="s">
        <v>48</v>
      </c>
      <c r="U6705" s="1" t="s">
        <v>48</v>
      </c>
      <c r="V6705" s="1" t="s">
        <v>48</v>
      </c>
      <c r="W6705" s="1" t="s">
        <v>48</v>
      </c>
      <c r="X6705" s="1" t="s">
        <v>62</v>
      </c>
      <c r="Z6705" s="1" t="s">
        <v>3920</v>
      </c>
      <c r="AA6705" s="1" t="s">
        <v>3920</v>
      </c>
      <c r="AC6705" s="1" t="s">
        <v>129</v>
      </c>
      <c r="AD6705" s="1" t="s">
        <v>5712</v>
      </c>
      <c r="AK6705" s="1" t="s">
        <v>77</v>
      </c>
      <c r="AN6705" s="1" t="s">
        <v>5712</v>
      </c>
      <c r="AP6705" s="1" t="s">
        <v>5712</v>
      </c>
      <c r="AR6705" s="1" t="s">
        <v>5712</v>
      </c>
      <c r="AT6705" s="1" t="s">
        <v>5712</v>
      </c>
      <c r="AV6705" s="1" t="s">
        <v>3921</v>
      </c>
    </row>
    <row r="6706" spans="1:48" x14ac:dyDescent="0.35">
      <c r="A6706" s="1" t="s">
        <v>19925</v>
      </c>
      <c r="B6706" s="1" t="s">
        <v>18287</v>
      </c>
      <c r="C6706" s="1" t="s">
        <v>41</v>
      </c>
      <c r="D6706">
        <v>46</v>
      </c>
      <c r="E6706" s="1" t="s">
        <v>42</v>
      </c>
      <c r="F6706" s="1" t="s">
        <v>72</v>
      </c>
      <c r="G6706" s="1" t="s">
        <v>98</v>
      </c>
      <c r="H6706" s="1" t="s">
        <v>45</v>
      </c>
      <c r="I6706" s="1" t="s">
        <v>110</v>
      </c>
      <c r="J6706" s="1" t="s">
        <v>80</v>
      </c>
      <c r="K6706" s="1" t="s">
        <v>48</v>
      </c>
      <c r="L6706" s="1" t="s">
        <v>48</v>
      </c>
      <c r="M6706" s="1" t="s">
        <v>48</v>
      </c>
      <c r="N6706" s="1" t="s">
        <v>48</v>
      </c>
      <c r="O6706" s="1" t="s">
        <v>48</v>
      </c>
      <c r="P6706" s="1" t="s">
        <v>49</v>
      </c>
      <c r="Q6706" s="1" t="s">
        <v>48</v>
      </c>
      <c r="R6706" s="1" t="s">
        <v>48</v>
      </c>
      <c r="S6706" s="1" t="s">
        <v>48</v>
      </c>
      <c r="T6706" s="1" t="s">
        <v>48</v>
      </c>
      <c r="U6706" s="1" t="s">
        <v>48</v>
      </c>
      <c r="V6706" s="1" t="s">
        <v>48</v>
      </c>
      <c r="W6706" s="1" t="s">
        <v>48</v>
      </c>
      <c r="X6706" s="1" t="s">
        <v>75</v>
      </c>
      <c r="Y6706" s="1" t="s">
        <v>3922</v>
      </c>
      <c r="AC6706" s="1" t="s">
        <v>5712</v>
      </c>
      <c r="AD6706" s="1" t="s">
        <v>5712</v>
      </c>
      <c r="AK6706" s="1" t="s">
        <v>101</v>
      </c>
      <c r="AN6706" s="1" t="s">
        <v>5712</v>
      </c>
      <c r="AP6706" s="1" t="s">
        <v>5712</v>
      </c>
      <c r="AR6706" s="1" t="s">
        <v>5712</v>
      </c>
      <c r="AT6706" s="1" t="s">
        <v>5712</v>
      </c>
      <c r="AV6706" s="1" t="s">
        <v>3923</v>
      </c>
    </row>
    <row r="6707" spans="1:48" x14ac:dyDescent="0.35">
      <c r="A6707" s="1" t="s">
        <v>19926</v>
      </c>
      <c r="B6707" s="1" t="s">
        <v>18287</v>
      </c>
      <c r="C6707" s="1" t="s">
        <v>41</v>
      </c>
      <c r="D6707">
        <v>40</v>
      </c>
      <c r="E6707" s="1" t="s">
        <v>42</v>
      </c>
      <c r="F6707" s="1" t="s">
        <v>107</v>
      </c>
      <c r="G6707" s="1" t="s">
        <v>59</v>
      </c>
      <c r="H6707" s="1" t="s">
        <v>79</v>
      </c>
      <c r="I6707" s="1" t="s">
        <v>113</v>
      </c>
      <c r="J6707" s="1" t="s">
        <v>47</v>
      </c>
      <c r="K6707" s="1" t="s">
        <v>48</v>
      </c>
      <c r="L6707" s="1" t="s">
        <v>48</v>
      </c>
      <c r="M6707" s="1" t="s">
        <v>49</v>
      </c>
      <c r="N6707" s="1" t="s">
        <v>48</v>
      </c>
      <c r="O6707" s="1" t="s">
        <v>48</v>
      </c>
      <c r="P6707" s="1" t="s">
        <v>48</v>
      </c>
      <c r="Q6707" s="1" t="s">
        <v>48</v>
      </c>
      <c r="R6707" s="1" t="s">
        <v>48</v>
      </c>
      <c r="S6707" s="1" t="s">
        <v>48</v>
      </c>
      <c r="T6707" s="1" t="s">
        <v>48</v>
      </c>
      <c r="U6707" s="1" t="s">
        <v>48</v>
      </c>
      <c r="V6707" s="1" t="s">
        <v>48</v>
      </c>
      <c r="W6707" s="1" t="s">
        <v>48</v>
      </c>
      <c r="X6707" s="1" t="s">
        <v>62</v>
      </c>
      <c r="AC6707" s="1" t="s">
        <v>5712</v>
      </c>
      <c r="AD6707" s="1" t="s">
        <v>5712</v>
      </c>
      <c r="AK6707" s="1" t="s">
        <v>77</v>
      </c>
      <c r="AN6707" s="1" t="s">
        <v>5712</v>
      </c>
      <c r="AP6707" s="1" t="s">
        <v>81</v>
      </c>
      <c r="AR6707" s="1" t="s">
        <v>5712</v>
      </c>
      <c r="AT6707" s="1" t="s">
        <v>87</v>
      </c>
      <c r="AU6707" s="1" t="s">
        <v>3924</v>
      </c>
      <c r="AV6707" s="1" t="s">
        <v>3925</v>
      </c>
    </row>
    <row r="6708" spans="1:48" x14ac:dyDescent="0.35">
      <c r="A6708" s="1" t="s">
        <v>19927</v>
      </c>
      <c r="B6708" s="1" t="s">
        <v>18287</v>
      </c>
      <c r="C6708" s="1" t="s">
        <v>41</v>
      </c>
      <c r="D6708">
        <v>63</v>
      </c>
      <c r="E6708" s="1" t="s">
        <v>65</v>
      </c>
      <c r="F6708" s="1" t="s">
        <v>72</v>
      </c>
      <c r="G6708" s="1" t="s">
        <v>98</v>
      </c>
      <c r="H6708" s="1" t="s">
        <v>45</v>
      </c>
      <c r="I6708" s="1" t="s">
        <v>110</v>
      </c>
      <c r="J6708" s="1" t="s">
        <v>47</v>
      </c>
      <c r="K6708" s="1" t="s">
        <v>49</v>
      </c>
      <c r="L6708" s="1" t="s">
        <v>48</v>
      </c>
      <c r="M6708" s="1" t="s">
        <v>48</v>
      </c>
      <c r="N6708" s="1" t="s">
        <v>48</v>
      </c>
      <c r="O6708" s="1" t="s">
        <v>48</v>
      </c>
      <c r="P6708" s="1" t="s">
        <v>48</v>
      </c>
      <c r="Q6708" s="1" t="s">
        <v>48</v>
      </c>
      <c r="R6708" s="1" t="s">
        <v>48</v>
      </c>
      <c r="S6708" s="1" t="s">
        <v>48</v>
      </c>
      <c r="T6708" s="1" t="s">
        <v>49</v>
      </c>
      <c r="U6708" s="1" t="s">
        <v>48</v>
      </c>
      <c r="V6708" s="1" t="s">
        <v>48</v>
      </c>
      <c r="W6708" s="1" t="s">
        <v>48</v>
      </c>
      <c r="X6708" s="1" t="s">
        <v>75</v>
      </c>
      <c r="Y6708" s="1" t="s">
        <v>3926</v>
      </c>
      <c r="AC6708" s="1" t="s">
        <v>5712</v>
      </c>
      <c r="AD6708" s="1" t="s">
        <v>5712</v>
      </c>
      <c r="AK6708" s="1" t="s">
        <v>55</v>
      </c>
      <c r="AN6708" s="1" t="s">
        <v>5712</v>
      </c>
      <c r="AP6708" s="1" t="s">
        <v>5712</v>
      </c>
      <c r="AR6708" s="1" t="s">
        <v>5712</v>
      </c>
      <c r="AT6708" s="1" t="s">
        <v>5712</v>
      </c>
      <c r="AV6708" s="1" t="s">
        <v>3927</v>
      </c>
    </row>
    <row r="6709" spans="1:48" x14ac:dyDescent="0.35">
      <c r="A6709" s="1" t="s">
        <v>19928</v>
      </c>
      <c r="B6709" s="1" t="s">
        <v>18287</v>
      </c>
      <c r="C6709" s="1" t="s">
        <v>41</v>
      </c>
      <c r="D6709">
        <v>33</v>
      </c>
      <c r="E6709" s="1" t="s">
        <v>57</v>
      </c>
      <c r="F6709" s="1" t="s">
        <v>58</v>
      </c>
      <c r="G6709" s="1" t="s">
        <v>59</v>
      </c>
      <c r="H6709" s="1" t="s">
        <v>79</v>
      </c>
      <c r="I6709" s="1" t="s">
        <v>68</v>
      </c>
      <c r="J6709" s="1" t="s">
        <v>47</v>
      </c>
      <c r="K6709" s="1" t="s">
        <v>48</v>
      </c>
      <c r="L6709" s="1" t="s">
        <v>48</v>
      </c>
      <c r="M6709" s="1" t="s">
        <v>48</v>
      </c>
      <c r="N6709" s="1" t="s">
        <v>48</v>
      </c>
      <c r="O6709" s="1" t="s">
        <v>48</v>
      </c>
      <c r="P6709" s="1" t="s">
        <v>48</v>
      </c>
      <c r="Q6709" s="1" t="s">
        <v>48</v>
      </c>
      <c r="R6709" s="1" t="s">
        <v>49</v>
      </c>
      <c r="S6709" s="1" t="s">
        <v>48</v>
      </c>
      <c r="T6709" s="1" t="s">
        <v>48</v>
      </c>
      <c r="U6709" s="1" t="s">
        <v>48</v>
      </c>
      <c r="V6709" s="1" t="s">
        <v>48</v>
      </c>
      <c r="W6709" s="1" t="s">
        <v>48</v>
      </c>
      <c r="X6709" s="1" t="s">
        <v>75</v>
      </c>
      <c r="Y6709" s="1" t="s">
        <v>3928</v>
      </c>
      <c r="AC6709" s="1" t="s">
        <v>5712</v>
      </c>
      <c r="AD6709" s="1" t="s">
        <v>5712</v>
      </c>
      <c r="AK6709" s="1" t="s">
        <v>77</v>
      </c>
      <c r="AN6709" s="1" t="s">
        <v>5712</v>
      </c>
      <c r="AP6709" s="1" t="s">
        <v>5712</v>
      </c>
      <c r="AR6709" s="1" t="s">
        <v>5712</v>
      </c>
      <c r="AT6709" s="1" t="s">
        <v>5712</v>
      </c>
      <c r="AV6709" s="1" t="s">
        <v>3929</v>
      </c>
    </row>
    <row r="6710" spans="1:48" x14ac:dyDescent="0.35">
      <c r="A6710" s="1" t="s">
        <v>19929</v>
      </c>
      <c r="B6710" s="1" t="s">
        <v>18287</v>
      </c>
      <c r="C6710" s="1" t="s">
        <v>41</v>
      </c>
      <c r="D6710">
        <v>68</v>
      </c>
      <c r="E6710" s="1" t="s">
        <v>65</v>
      </c>
      <c r="F6710" s="1" t="s">
        <v>66</v>
      </c>
      <c r="G6710" s="1" t="s">
        <v>59</v>
      </c>
      <c r="H6710" s="1" t="s">
        <v>67</v>
      </c>
      <c r="I6710" s="1" t="s">
        <v>61</v>
      </c>
      <c r="J6710" s="1" t="s">
        <v>47</v>
      </c>
      <c r="K6710" s="1" t="s">
        <v>48</v>
      </c>
      <c r="L6710" s="1" t="s">
        <v>48</v>
      </c>
      <c r="M6710" s="1" t="s">
        <v>49</v>
      </c>
      <c r="N6710" s="1" t="s">
        <v>48</v>
      </c>
      <c r="O6710" s="1" t="s">
        <v>48</v>
      </c>
      <c r="P6710" s="1" t="s">
        <v>48</v>
      </c>
      <c r="Q6710" s="1" t="s">
        <v>48</v>
      </c>
      <c r="R6710" s="1" t="s">
        <v>48</v>
      </c>
      <c r="S6710" s="1" t="s">
        <v>48</v>
      </c>
      <c r="T6710" s="1" t="s">
        <v>48</v>
      </c>
      <c r="U6710" s="1" t="s">
        <v>48</v>
      </c>
      <c r="V6710" s="1" t="s">
        <v>48</v>
      </c>
      <c r="W6710" s="1" t="s">
        <v>48</v>
      </c>
      <c r="X6710" s="1" t="s">
        <v>62</v>
      </c>
      <c r="AC6710" s="1" t="s">
        <v>5712</v>
      </c>
      <c r="AD6710" s="1" t="s">
        <v>5712</v>
      </c>
      <c r="AK6710" s="1" t="s">
        <v>63</v>
      </c>
      <c r="AN6710" s="1" t="s">
        <v>5712</v>
      </c>
      <c r="AP6710" s="1" t="s">
        <v>5712</v>
      </c>
      <c r="AR6710" s="1" t="s">
        <v>5712</v>
      </c>
      <c r="AT6710" s="1" t="s">
        <v>5712</v>
      </c>
      <c r="AV6710" s="1" t="s">
        <v>925</v>
      </c>
    </row>
    <row r="6711" spans="1:48" x14ac:dyDescent="0.35">
      <c r="A6711" s="1" t="s">
        <v>19930</v>
      </c>
      <c r="B6711" s="1" t="s">
        <v>18287</v>
      </c>
      <c r="C6711" s="1" t="s">
        <v>41</v>
      </c>
      <c r="D6711">
        <v>33</v>
      </c>
      <c r="E6711" s="1" t="s">
        <v>57</v>
      </c>
      <c r="F6711" s="1" t="s">
        <v>66</v>
      </c>
      <c r="G6711" s="1" t="s">
        <v>73</v>
      </c>
      <c r="H6711" s="1" t="s">
        <v>79</v>
      </c>
      <c r="I6711" s="1" t="s">
        <v>68</v>
      </c>
      <c r="J6711" s="1" t="s">
        <v>47</v>
      </c>
      <c r="K6711" s="1" t="s">
        <v>48</v>
      </c>
      <c r="L6711" s="1" t="s">
        <v>49</v>
      </c>
      <c r="M6711" s="1" t="s">
        <v>48</v>
      </c>
      <c r="N6711" s="1" t="s">
        <v>48</v>
      </c>
      <c r="O6711" s="1" t="s">
        <v>48</v>
      </c>
      <c r="P6711" s="1" t="s">
        <v>48</v>
      </c>
      <c r="Q6711" s="1" t="s">
        <v>48</v>
      </c>
      <c r="R6711" s="1" t="s">
        <v>48</v>
      </c>
      <c r="S6711" s="1" t="s">
        <v>48</v>
      </c>
      <c r="T6711" s="1" t="s">
        <v>48</v>
      </c>
      <c r="U6711" s="1" t="s">
        <v>48</v>
      </c>
      <c r="V6711" s="1" t="s">
        <v>48</v>
      </c>
      <c r="W6711" s="1" t="s">
        <v>48</v>
      </c>
      <c r="X6711" s="1" t="s">
        <v>116</v>
      </c>
      <c r="Y6711" s="1" t="s">
        <v>3930</v>
      </c>
      <c r="Z6711" s="1" t="s">
        <v>3931</v>
      </c>
      <c r="AA6711" s="1" t="s">
        <v>3931</v>
      </c>
      <c r="AC6711" s="1" t="s">
        <v>129</v>
      </c>
      <c r="AD6711" s="1" t="s">
        <v>5712</v>
      </c>
      <c r="AK6711" s="1" t="s">
        <v>55</v>
      </c>
      <c r="AN6711" s="1" t="s">
        <v>5712</v>
      </c>
      <c r="AP6711" s="1" t="s">
        <v>5712</v>
      </c>
      <c r="AR6711" s="1" t="s">
        <v>5712</v>
      </c>
      <c r="AT6711" s="1" t="s">
        <v>5712</v>
      </c>
      <c r="AV6711" s="1" t="s">
        <v>3504</v>
      </c>
    </row>
    <row r="6712" spans="1:48" x14ac:dyDescent="0.35">
      <c r="A6712" s="1" t="s">
        <v>19931</v>
      </c>
      <c r="B6712" s="1" t="s">
        <v>18287</v>
      </c>
      <c r="C6712" s="1" t="s">
        <v>41</v>
      </c>
      <c r="D6712">
        <v>77</v>
      </c>
      <c r="E6712" s="1" t="s">
        <v>65</v>
      </c>
      <c r="F6712" s="1" t="s">
        <v>66</v>
      </c>
      <c r="G6712" s="1" t="s">
        <v>44</v>
      </c>
      <c r="H6712" s="1" t="s">
        <v>67</v>
      </c>
      <c r="I6712" s="1" t="s">
        <v>90</v>
      </c>
      <c r="J6712" s="1" t="s">
        <v>47</v>
      </c>
      <c r="K6712" s="1" t="s">
        <v>48</v>
      </c>
      <c r="L6712" s="1" t="s">
        <v>48</v>
      </c>
      <c r="M6712" s="1" t="s">
        <v>48</v>
      </c>
      <c r="N6712" s="1" t="s">
        <v>48</v>
      </c>
      <c r="O6712" s="1" t="s">
        <v>49</v>
      </c>
      <c r="P6712" s="1" t="s">
        <v>48</v>
      </c>
      <c r="Q6712" s="1" t="s">
        <v>48</v>
      </c>
      <c r="R6712" s="1" t="s">
        <v>48</v>
      </c>
      <c r="S6712" s="1" t="s">
        <v>48</v>
      </c>
      <c r="T6712" s="1" t="s">
        <v>48</v>
      </c>
      <c r="U6712" s="1" t="s">
        <v>48</v>
      </c>
      <c r="V6712" s="1" t="s">
        <v>48</v>
      </c>
      <c r="W6712" s="1" t="s">
        <v>48</v>
      </c>
      <c r="X6712" s="1" t="s">
        <v>62</v>
      </c>
      <c r="AC6712" s="1" t="s">
        <v>5712</v>
      </c>
      <c r="AD6712" s="1" t="s">
        <v>5712</v>
      </c>
      <c r="AK6712" s="1" t="s">
        <v>55</v>
      </c>
      <c r="AN6712" s="1" t="s">
        <v>5712</v>
      </c>
      <c r="AP6712" s="1" t="s">
        <v>5712</v>
      </c>
      <c r="AR6712" s="1" t="s">
        <v>5712</v>
      </c>
      <c r="AT6712" s="1" t="s">
        <v>5712</v>
      </c>
      <c r="AV6712" s="1" t="s">
        <v>3932</v>
      </c>
    </row>
    <row r="6713" spans="1:48" x14ac:dyDescent="0.35">
      <c r="A6713" s="1" t="s">
        <v>19932</v>
      </c>
      <c r="B6713" s="1" t="s">
        <v>18287</v>
      </c>
      <c r="C6713" s="1" t="s">
        <v>41</v>
      </c>
      <c r="D6713">
        <v>50</v>
      </c>
      <c r="E6713" s="1" t="s">
        <v>42</v>
      </c>
      <c r="F6713" s="1" t="s">
        <v>72</v>
      </c>
      <c r="G6713" s="1" t="s">
        <v>44</v>
      </c>
      <c r="H6713" s="1" t="s">
        <v>45</v>
      </c>
      <c r="I6713" s="1" t="s">
        <v>74</v>
      </c>
      <c r="J6713" s="1" t="s">
        <v>47</v>
      </c>
      <c r="K6713" s="1" t="s">
        <v>48</v>
      </c>
      <c r="L6713" s="1" t="s">
        <v>49</v>
      </c>
      <c r="M6713" s="1" t="s">
        <v>48</v>
      </c>
      <c r="N6713" s="1" t="s">
        <v>48</v>
      </c>
      <c r="O6713" s="1" t="s">
        <v>48</v>
      </c>
      <c r="P6713" s="1" t="s">
        <v>48</v>
      </c>
      <c r="Q6713" s="1" t="s">
        <v>48</v>
      </c>
      <c r="R6713" s="1" t="s">
        <v>48</v>
      </c>
      <c r="S6713" s="1" t="s">
        <v>48</v>
      </c>
      <c r="T6713" s="1" t="s">
        <v>48</v>
      </c>
      <c r="U6713" s="1" t="s">
        <v>48</v>
      </c>
      <c r="V6713" s="1" t="s">
        <v>48</v>
      </c>
      <c r="W6713" s="1" t="s">
        <v>48</v>
      </c>
      <c r="X6713" s="1" t="s">
        <v>145</v>
      </c>
      <c r="Y6713" s="1" t="s">
        <v>3933</v>
      </c>
      <c r="AC6713" s="1" t="s">
        <v>5712</v>
      </c>
      <c r="AD6713" s="1" t="s">
        <v>5712</v>
      </c>
      <c r="AK6713" s="1" t="s">
        <v>77</v>
      </c>
      <c r="AN6713" s="1" t="s">
        <v>81</v>
      </c>
      <c r="AP6713" s="1" t="s">
        <v>5712</v>
      </c>
      <c r="AR6713" s="1" t="s">
        <v>5712</v>
      </c>
      <c r="AT6713" s="1" t="s">
        <v>82</v>
      </c>
      <c r="AU6713" s="1" t="s">
        <v>3934</v>
      </c>
      <c r="AV6713" s="1" t="s">
        <v>3935</v>
      </c>
    </row>
    <row r="6714" spans="1:48" x14ac:dyDescent="0.35">
      <c r="A6714" s="1" t="s">
        <v>19933</v>
      </c>
      <c r="B6714" s="1" t="s">
        <v>18287</v>
      </c>
      <c r="C6714" s="1" t="s">
        <v>71</v>
      </c>
      <c r="D6714">
        <v>63</v>
      </c>
      <c r="E6714" s="1" t="s">
        <v>65</v>
      </c>
      <c r="F6714" s="1" t="s">
        <v>66</v>
      </c>
      <c r="G6714" s="1" t="s">
        <v>44</v>
      </c>
      <c r="H6714" s="1" t="s">
        <v>67</v>
      </c>
      <c r="I6714" s="1" t="s">
        <v>99</v>
      </c>
      <c r="J6714" s="1" t="s">
        <v>47</v>
      </c>
      <c r="K6714" s="1" t="s">
        <v>48</v>
      </c>
      <c r="L6714" s="1" t="s">
        <v>48</v>
      </c>
      <c r="M6714" s="1" t="s">
        <v>48</v>
      </c>
      <c r="N6714" s="1" t="s">
        <v>48</v>
      </c>
      <c r="O6714" s="1" t="s">
        <v>48</v>
      </c>
      <c r="P6714" s="1" t="s">
        <v>49</v>
      </c>
      <c r="Q6714" s="1" t="s">
        <v>48</v>
      </c>
      <c r="R6714" s="1" t="s">
        <v>48</v>
      </c>
      <c r="S6714" s="1" t="s">
        <v>48</v>
      </c>
      <c r="T6714" s="1" t="s">
        <v>48</v>
      </c>
      <c r="U6714" s="1" t="s">
        <v>48</v>
      </c>
      <c r="V6714" s="1" t="s">
        <v>48</v>
      </c>
      <c r="W6714" s="1" t="s">
        <v>48</v>
      </c>
      <c r="X6714" s="1" t="s">
        <v>116</v>
      </c>
      <c r="Y6714" s="1" t="s">
        <v>3936</v>
      </c>
      <c r="AC6714" s="1" t="s">
        <v>5712</v>
      </c>
      <c r="AD6714" s="1" t="s">
        <v>5712</v>
      </c>
      <c r="AK6714" s="1" t="s">
        <v>63</v>
      </c>
      <c r="AN6714" s="1" t="s">
        <v>5712</v>
      </c>
      <c r="AP6714" s="1" t="s">
        <v>5712</v>
      </c>
      <c r="AR6714" s="1" t="s">
        <v>5712</v>
      </c>
      <c r="AT6714" s="1" t="s">
        <v>5712</v>
      </c>
      <c r="AV6714" s="1" t="s">
        <v>3937</v>
      </c>
    </row>
    <row r="6715" spans="1:48" x14ac:dyDescent="0.35">
      <c r="A6715" s="1" t="s">
        <v>19934</v>
      </c>
      <c r="B6715" s="1" t="s">
        <v>18287</v>
      </c>
      <c r="C6715" s="1" t="s">
        <v>41</v>
      </c>
      <c r="D6715">
        <v>64</v>
      </c>
      <c r="E6715" s="1" t="s">
        <v>65</v>
      </c>
      <c r="F6715" s="1" t="s">
        <v>66</v>
      </c>
      <c r="G6715" s="1" t="s">
        <v>44</v>
      </c>
      <c r="H6715" s="1" t="s">
        <v>79</v>
      </c>
      <c r="I6715" s="1" t="s">
        <v>110</v>
      </c>
      <c r="J6715" s="1" t="s">
        <v>47</v>
      </c>
      <c r="K6715" s="1" t="s">
        <v>48</v>
      </c>
      <c r="L6715" s="1" t="s">
        <v>49</v>
      </c>
      <c r="M6715" s="1" t="s">
        <v>48</v>
      </c>
      <c r="N6715" s="1" t="s">
        <v>48</v>
      </c>
      <c r="O6715" s="1" t="s">
        <v>48</v>
      </c>
      <c r="P6715" s="1" t="s">
        <v>48</v>
      </c>
      <c r="Q6715" s="1" t="s">
        <v>48</v>
      </c>
      <c r="R6715" s="1" t="s">
        <v>48</v>
      </c>
      <c r="S6715" s="1" t="s">
        <v>48</v>
      </c>
      <c r="T6715" s="1" t="s">
        <v>49</v>
      </c>
      <c r="U6715" s="1" t="s">
        <v>48</v>
      </c>
      <c r="V6715" s="1" t="s">
        <v>48</v>
      </c>
      <c r="W6715" s="1" t="s">
        <v>48</v>
      </c>
      <c r="X6715" s="1" t="s">
        <v>62</v>
      </c>
      <c r="Z6715" s="1" t="s">
        <v>3938</v>
      </c>
      <c r="AA6715" s="1" t="s">
        <v>3938</v>
      </c>
      <c r="AC6715" s="1" t="s">
        <v>103</v>
      </c>
      <c r="AD6715" s="1" t="s">
        <v>5712</v>
      </c>
      <c r="AK6715" s="1" t="s">
        <v>77</v>
      </c>
      <c r="AN6715" s="1" t="s">
        <v>81</v>
      </c>
      <c r="AP6715" s="1" t="s">
        <v>5712</v>
      </c>
      <c r="AR6715" s="1" t="s">
        <v>5712</v>
      </c>
      <c r="AT6715" s="1" t="s">
        <v>82</v>
      </c>
      <c r="AU6715" s="1" t="s">
        <v>3939</v>
      </c>
      <c r="AV6715" s="1" t="s">
        <v>3940</v>
      </c>
    </row>
    <row r="6716" spans="1:48" x14ac:dyDescent="0.35">
      <c r="A6716" s="1" t="s">
        <v>19935</v>
      </c>
      <c r="B6716" s="1" t="s">
        <v>18287</v>
      </c>
      <c r="C6716" s="1" t="s">
        <v>41</v>
      </c>
      <c r="D6716">
        <v>23</v>
      </c>
      <c r="E6716" s="1" t="s">
        <v>57</v>
      </c>
      <c r="F6716" s="1" t="s">
        <v>107</v>
      </c>
      <c r="G6716" s="1" t="s">
        <v>44</v>
      </c>
      <c r="H6716" s="1" t="s">
        <v>112</v>
      </c>
      <c r="I6716" s="1" t="s">
        <v>68</v>
      </c>
      <c r="J6716" s="1" t="s">
        <v>47</v>
      </c>
      <c r="K6716" s="1" t="s">
        <v>48</v>
      </c>
      <c r="L6716" s="1" t="s">
        <v>48</v>
      </c>
      <c r="M6716" s="1" t="s">
        <v>48</v>
      </c>
      <c r="N6716" s="1" t="s">
        <v>48</v>
      </c>
      <c r="O6716" s="1" t="s">
        <v>48</v>
      </c>
      <c r="P6716" s="1" t="s">
        <v>48</v>
      </c>
      <c r="Q6716" s="1" t="s">
        <v>49</v>
      </c>
      <c r="R6716" s="1" t="s">
        <v>48</v>
      </c>
      <c r="S6716" s="1" t="s">
        <v>48</v>
      </c>
      <c r="T6716" s="1" t="s">
        <v>48</v>
      </c>
      <c r="U6716" s="1" t="s">
        <v>48</v>
      </c>
      <c r="V6716" s="1" t="s">
        <v>48</v>
      </c>
      <c r="W6716" s="1" t="s">
        <v>48</v>
      </c>
      <c r="X6716" s="1" t="s">
        <v>62</v>
      </c>
      <c r="AC6716" s="1" t="s">
        <v>5712</v>
      </c>
      <c r="AD6716" s="1" t="s">
        <v>5712</v>
      </c>
      <c r="AK6716" s="1" t="s">
        <v>77</v>
      </c>
      <c r="AN6716" s="1" t="s">
        <v>5712</v>
      </c>
      <c r="AP6716" s="1" t="s">
        <v>5712</v>
      </c>
      <c r="AR6716" s="1" t="s">
        <v>5712</v>
      </c>
      <c r="AT6716" s="1" t="s">
        <v>5712</v>
      </c>
      <c r="AV6716" s="1" t="s">
        <v>48</v>
      </c>
    </row>
    <row r="6717" spans="1:48" x14ac:dyDescent="0.35">
      <c r="A6717" s="1" t="s">
        <v>19936</v>
      </c>
      <c r="B6717" s="1" t="s">
        <v>18287</v>
      </c>
      <c r="C6717" s="1" t="s">
        <v>41</v>
      </c>
      <c r="D6717">
        <v>59</v>
      </c>
      <c r="E6717" s="1" t="s">
        <v>65</v>
      </c>
      <c r="F6717" s="1" t="s">
        <v>66</v>
      </c>
      <c r="G6717" s="1" t="s">
        <v>73</v>
      </c>
      <c r="H6717" s="1" t="s">
        <v>45</v>
      </c>
      <c r="I6717" s="1" t="s">
        <v>74</v>
      </c>
      <c r="J6717" s="1" t="s">
        <v>47</v>
      </c>
      <c r="K6717" s="1" t="s">
        <v>48</v>
      </c>
      <c r="L6717" s="1" t="s">
        <v>48</v>
      </c>
      <c r="M6717" s="1" t="s">
        <v>49</v>
      </c>
      <c r="N6717" s="1" t="s">
        <v>48</v>
      </c>
      <c r="O6717" s="1" t="s">
        <v>48</v>
      </c>
      <c r="P6717" s="1" t="s">
        <v>48</v>
      </c>
      <c r="Q6717" s="1" t="s">
        <v>48</v>
      </c>
      <c r="R6717" s="1" t="s">
        <v>48</v>
      </c>
      <c r="S6717" s="1" t="s">
        <v>48</v>
      </c>
      <c r="T6717" s="1" t="s">
        <v>48</v>
      </c>
      <c r="U6717" s="1" t="s">
        <v>48</v>
      </c>
      <c r="V6717" s="1" t="s">
        <v>48</v>
      </c>
      <c r="W6717" s="1" t="s">
        <v>48</v>
      </c>
      <c r="X6717" s="1" t="s">
        <v>75</v>
      </c>
      <c r="Y6717" s="1" t="s">
        <v>3941</v>
      </c>
      <c r="AC6717" s="1" t="s">
        <v>5712</v>
      </c>
      <c r="AD6717" s="1" t="s">
        <v>5712</v>
      </c>
      <c r="AK6717" s="1" t="s">
        <v>55</v>
      </c>
      <c r="AN6717" s="1" t="s">
        <v>5712</v>
      </c>
      <c r="AP6717" s="1" t="s">
        <v>5712</v>
      </c>
      <c r="AR6717" s="1" t="s">
        <v>5712</v>
      </c>
      <c r="AT6717" s="1" t="s">
        <v>5712</v>
      </c>
      <c r="AV6717" s="1" t="s">
        <v>3942</v>
      </c>
    </row>
    <row r="6718" spans="1:48" x14ac:dyDescent="0.35">
      <c r="A6718" s="1" t="s">
        <v>19937</v>
      </c>
      <c r="B6718" s="1" t="s">
        <v>18287</v>
      </c>
      <c r="C6718" s="1" t="s">
        <v>71</v>
      </c>
      <c r="D6718">
        <v>51</v>
      </c>
      <c r="E6718" s="1" t="s">
        <v>42</v>
      </c>
      <c r="F6718" s="1" t="s">
        <v>66</v>
      </c>
      <c r="G6718" s="1" t="s">
        <v>59</v>
      </c>
      <c r="H6718" s="1" t="s">
        <v>45</v>
      </c>
      <c r="I6718" s="1" t="s">
        <v>113</v>
      </c>
      <c r="J6718" s="1" t="s">
        <v>47</v>
      </c>
      <c r="K6718" s="1" t="s">
        <v>48</v>
      </c>
      <c r="L6718" s="1" t="s">
        <v>48</v>
      </c>
      <c r="M6718" s="1" t="s">
        <v>48</v>
      </c>
      <c r="N6718" s="1" t="s">
        <v>48</v>
      </c>
      <c r="O6718" s="1" t="s">
        <v>48</v>
      </c>
      <c r="P6718" s="1" t="s">
        <v>48</v>
      </c>
      <c r="Q6718" s="1" t="s">
        <v>48</v>
      </c>
      <c r="R6718" s="1" t="s">
        <v>49</v>
      </c>
      <c r="S6718" s="1" t="s">
        <v>48</v>
      </c>
      <c r="T6718" s="1" t="s">
        <v>48</v>
      </c>
      <c r="U6718" s="1" t="s">
        <v>48</v>
      </c>
      <c r="V6718" s="1" t="s">
        <v>48</v>
      </c>
      <c r="W6718" s="1" t="s">
        <v>48</v>
      </c>
      <c r="X6718" s="1" t="s">
        <v>62</v>
      </c>
      <c r="AC6718" s="1" t="s">
        <v>5712</v>
      </c>
      <c r="AD6718" s="1" t="s">
        <v>5712</v>
      </c>
      <c r="AK6718" s="1" t="s">
        <v>55</v>
      </c>
      <c r="AN6718" s="1" t="s">
        <v>5712</v>
      </c>
      <c r="AP6718" s="1" t="s">
        <v>5712</v>
      </c>
      <c r="AR6718" s="1" t="s">
        <v>5712</v>
      </c>
      <c r="AT6718" s="1" t="s">
        <v>5712</v>
      </c>
      <c r="AV6718" s="1" t="s">
        <v>3943</v>
      </c>
    </row>
    <row r="6719" spans="1:48" x14ac:dyDescent="0.35">
      <c r="A6719" s="1" t="s">
        <v>19938</v>
      </c>
      <c r="B6719" s="1" t="s">
        <v>18287</v>
      </c>
      <c r="C6719" s="1" t="s">
        <v>41</v>
      </c>
      <c r="D6719">
        <v>20</v>
      </c>
      <c r="E6719" s="1" t="s">
        <v>57</v>
      </c>
      <c r="F6719" s="1" t="s">
        <v>58</v>
      </c>
      <c r="G6719" s="1" t="s">
        <v>98</v>
      </c>
      <c r="H6719" s="1" t="s">
        <v>45</v>
      </c>
      <c r="I6719" s="1" t="s">
        <v>74</v>
      </c>
      <c r="J6719" s="1" t="s">
        <v>47</v>
      </c>
      <c r="K6719" s="1" t="s">
        <v>48</v>
      </c>
      <c r="L6719" s="1" t="s">
        <v>48</v>
      </c>
      <c r="M6719" s="1" t="s">
        <v>49</v>
      </c>
      <c r="N6719" s="1" t="s">
        <v>48</v>
      </c>
      <c r="O6719" s="1" t="s">
        <v>48</v>
      </c>
      <c r="P6719" s="1" t="s">
        <v>48</v>
      </c>
      <c r="Q6719" s="1" t="s">
        <v>48</v>
      </c>
      <c r="R6719" s="1" t="s">
        <v>48</v>
      </c>
      <c r="S6719" s="1" t="s">
        <v>48</v>
      </c>
      <c r="T6719" s="1" t="s">
        <v>48</v>
      </c>
      <c r="U6719" s="1" t="s">
        <v>48</v>
      </c>
      <c r="V6719" s="1" t="s">
        <v>48</v>
      </c>
      <c r="W6719" s="1" t="s">
        <v>48</v>
      </c>
      <c r="X6719" s="1" t="s">
        <v>75</v>
      </c>
      <c r="Y6719" s="1" t="s">
        <v>1580</v>
      </c>
      <c r="AC6719" s="1" t="s">
        <v>5712</v>
      </c>
      <c r="AD6719" s="1" t="s">
        <v>5712</v>
      </c>
      <c r="AK6719" s="1" t="s">
        <v>101</v>
      </c>
      <c r="AN6719" s="1" t="s">
        <v>5712</v>
      </c>
      <c r="AP6719" s="1" t="s">
        <v>5712</v>
      </c>
      <c r="AR6719" s="1" t="s">
        <v>5712</v>
      </c>
      <c r="AT6719" s="1" t="s">
        <v>5712</v>
      </c>
      <c r="AV6719" s="1" t="s">
        <v>3944</v>
      </c>
    </row>
    <row r="6720" spans="1:48" x14ac:dyDescent="0.35">
      <c r="A6720" s="1" t="s">
        <v>19939</v>
      </c>
      <c r="B6720" s="1" t="s">
        <v>18287</v>
      </c>
      <c r="C6720" s="1" t="s">
        <v>41</v>
      </c>
      <c r="D6720">
        <v>51</v>
      </c>
      <c r="E6720" s="1" t="s">
        <v>42</v>
      </c>
      <c r="F6720" s="1" t="s">
        <v>66</v>
      </c>
      <c r="G6720" s="1" t="s">
        <v>59</v>
      </c>
      <c r="H6720" s="1" t="s">
        <v>79</v>
      </c>
      <c r="I6720" s="1" t="s">
        <v>46</v>
      </c>
      <c r="J6720" s="1" t="s">
        <v>47</v>
      </c>
      <c r="K6720" s="1" t="s">
        <v>48</v>
      </c>
      <c r="L6720" s="1" t="s">
        <v>48</v>
      </c>
      <c r="M6720" s="1" t="s">
        <v>49</v>
      </c>
      <c r="N6720" s="1" t="s">
        <v>48</v>
      </c>
      <c r="O6720" s="1" t="s">
        <v>48</v>
      </c>
      <c r="P6720" s="1" t="s">
        <v>48</v>
      </c>
      <c r="Q6720" s="1" t="s">
        <v>48</v>
      </c>
      <c r="R6720" s="1" t="s">
        <v>48</v>
      </c>
      <c r="S6720" s="1" t="s">
        <v>48</v>
      </c>
      <c r="T6720" s="1" t="s">
        <v>48</v>
      </c>
      <c r="U6720" s="1" t="s">
        <v>48</v>
      </c>
      <c r="V6720" s="1" t="s">
        <v>48</v>
      </c>
      <c r="W6720" s="1" t="s">
        <v>48</v>
      </c>
      <c r="X6720" s="1" t="s">
        <v>62</v>
      </c>
      <c r="Z6720" s="1" t="s">
        <v>3945</v>
      </c>
      <c r="AA6720" s="1" t="s">
        <v>3945</v>
      </c>
      <c r="AC6720" s="1" t="s">
        <v>53</v>
      </c>
      <c r="AD6720" s="1" t="s">
        <v>5712</v>
      </c>
      <c r="AK6720" s="1" t="s">
        <v>55</v>
      </c>
      <c r="AN6720" s="1" t="s">
        <v>5712</v>
      </c>
      <c r="AP6720" s="1" t="s">
        <v>5712</v>
      </c>
      <c r="AR6720" s="1" t="s">
        <v>5712</v>
      </c>
      <c r="AT6720" s="1" t="s">
        <v>5712</v>
      </c>
      <c r="AV6720" s="1" t="s">
        <v>3946</v>
      </c>
    </row>
    <row r="6721" spans="1:48" x14ac:dyDescent="0.35">
      <c r="A6721" s="1" t="s">
        <v>19940</v>
      </c>
      <c r="B6721" s="1" t="s">
        <v>18287</v>
      </c>
      <c r="C6721" s="1" t="s">
        <v>41</v>
      </c>
      <c r="D6721">
        <v>55</v>
      </c>
      <c r="E6721" s="1" t="s">
        <v>65</v>
      </c>
      <c r="F6721" s="1" t="s">
        <v>66</v>
      </c>
      <c r="G6721" s="1" t="s">
        <v>2152</v>
      </c>
      <c r="H6721" s="1" t="s">
        <v>109</v>
      </c>
      <c r="I6721" s="1" t="s">
        <v>125</v>
      </c>
      <c r="J6721" s="1" t="s">
        <v>47</v>
      </c>
      <c r="K6721" s="1" t="s">
        <v>48</v>
      </c>
      <c r="L6721" s="1" t="s">
        <v>49</v>
      </c>
      <c r="M6721" s="1" t="s">
        <v>48</v>
      </c>
      <c r="N6721" s="1" t="s">
        <v>48</v>
      </c>
      <c r="O6721" s="1" t="s">
        <v>48</v>
      </c>
      <c r="P6721" s="1" t="s">
        <v>48</v>
      </c>
      <c r="Q6721" s="1" t="s">
        <v>48</v>
      </c>
      <c r="R6721" s="1" t="s">
        <v>48</v>
      </c>
      <c r="S6721" s="1" t="s">
        <v>48</v>
      </c>
      <c r="T6721" s="1" t="s">
        <v>48</v>
      </c>
      <c r="U6721" s="1" t="s">
        <v>48</v>
      </c>
      <c r="V6721" s="1" t="s">
        <v>48</v>
      </c>
      <c r="W6721" s="1" t="s">
        <v>48</v>
      </c>
      <c r="X6721" s="1" t="s">
        <v>62</v>
      </c>
      <c r="AC6721" s="1" t="s">
        <v>5712</v>
      </c>
      <c r="AD6721" s="1" t="s">
        <v>5712</v>
      </c>
      <c r="AK6721" s="1" t="s">
        <v>77</v>
      </c>
      <c r="AN6721" s="1" t="s">
        <v>5712</v>
      </c>
      <c r="AP6721" s="1" t="s">
        <v>5712</v>
      </c>
      <c r="AR6721" s="1" t="s">
        <v>5712</v>
      </c>
      <c r="AT6721" s="1" t="s">
        <v>5712</v>
      </c>
      <c r="AV6721" s="1" t="s">
        <v>3947</v>
      </c>
    </row>
    <row r="6722" spans="1:48" x14ac:dyDescent="0.35">
      <c r="A6722" s="1" t="s">
        <v>19941</v>
      </c>
      <c r="B6722" s="1" t="s">
        <v>18287</v>
      </c>
      <c r="C6722" s="1" t="s">
        <v>41</v>
      </c>
      <c r="D6722">
        <v>65</v>
      </c>
      <c r="E6722" s="1" t="s">
        <v>65</v>
      </c>
      <c r="F6722" s="1" t="s">
        <v>66</v>
      </c>
      <c r="G6722" s="1" t="s">
        <v>137</v>
      </c>
      <c r="H6722" s="1" t="s">
        <v>79</v>
      </c>
      <c r="I6722" s="1" t="s">
        <v>110</v>
      </c>
      <c r="J6722" s="1" t="s">
        <v>47</v>
      </c>
      <c r="K6722" s="1" t="s">
        <v>48</v>
      </c>
      <c r="L6722" s="1" t="s">
        <v>49</v>
      </c>
      <c r="M6722" s="1" t="s">
        <v>48</v>
      </c>
      <c r="N6722" s="1" t="s">
        <v>48</v>
      </c>
      <c r="O6722" s="1" t="s">
        <v>48</v>
      </c>
      <c r="P6722" s="1" t="s">
        <v>48</v>
      </c>
      <c r="Q6722" s="1" t="s">
        <v>48</v>
      </c>
      <c r="R6722" s="1" t="s">
        <v>48</v>
      </c>
      <c r="S6722" s="1" t="s">
        <v>48</v>
      </c>
      <c r="T6722" s="1" t="s">
        <v>48</v>
      </c>
      <c r="U6722" s="1" t="s">
        <v>48</v>
      </c>
      <c r="V6722" s="1" t="s">
        <v>48</v>
      </c>
      <c r="W6722" s="1" t="s">
        <v>48</v>
      </c>
      <c r="X6722" s="1" t="s">
        <v>75</v>
      </c>
      <c r="Y6722" s="1" t="s">
        <v>3948</v>
      </c>
      <c r="AC6722" s="1" t="s">
        <v>5712</v>
      </c>
      <c r="AD6722" s="1" t="s">
        <v>5712</v>
      </c>
      <c r="AK6722" s="1" t="s">
        <v>77</v>
      </c>
      <c r="AN6722" s="1" t="s">
        <v>5712</v>
      </c>
      <c r="AP6722" s="1" t="s">
        <v>5712</v>
      </c>
      <c r="AR6722" s="1" t="s">
        <v>5712</v>
      </c>
      <c r="AT6722" s="1" t="s">
        <v>5712</v>
      </c>
      <c r="AV6722" s="1" t="s">
        <v>3949</v>
      </c>
    </row>
    <row r="6723" spans="1:48" ht="246.5" x14ac:dyDescent="0.35">
      <c r="A6723" s="1" t="s">
        <v>19942</v>
      </c>
      <c r="B6723" s="1" t="s">
        <v>18287</v>
      </c>
      <c r="C6723" s="1" t="s">
        <v>71</v>
      </c>
      <c r="D6723">
        <v>67</v>
      </c>
      <c r="E6723" s="1" t="s">
        <v>65</v>
      </c>
      <c r="F6723" s="1" t="s">
        <v>66</v>
      </c>
      <c r="G6723" s="1" t="s">
        <v>73</v>
      </c>
      <c r="H6723" s="1" t="s">
        <v>67</v>
      </c>
      <c r="I6723" s="1" t="s">
        <v>61</v>
      </c>
      <c r="J6723" s="1" t="s">
        <v>47</v>
      </c>
      <c r="K6723" s="1" t="s">
        <v>48</v>
      </c>
      <c r="L6723" s="1" t="s">
        <v>49</v>
      </c>
      <c r="M6723" s="1" t="s">
        <v>48</v>
      </c>
      <c r="N6723" s="1" t="s">
        <v>48</v>
      </c>
      <c r="O6723" s="1" t="s">
        <v>48</v>
      </c>
      <c r="P6723" s="1" t="s">
        <v>48</v>
      </c>
      <c r="Q6723" s="1" t="s">
        <v>48</v>
      </c>
      <c r="R6723" s="1" t="s">
        <v>48</v>
      </c>
      <c r="S6723" s="1" t="s">
        <v>48</v>
      </c>
      <c r="T6723" s="1" t="s">
        <v>48</v>
      </c>
      <c r="U6723" s="1" t="s">
        <v>48</v>
      </c>
      <c r="V6723" s="1" t="s">
        <v>48</v>
      </c>
      <c r="W6723" s="1" t="s">
        <v>48</v>
      </c>
      <c r="X6723" s="1" t="s">
        <v>62</v>
      </c>
      <c r="Z6723" s="2" t="s">
        <v>3950</v>
      </c>
      <c r="AA6723" s="2" t="s">
        <v>3950</v>
      </c>
      <c r="AC6723" s="1" t="s">
        <v>53</v>
      </c>
      <c r="AD6723" s="1" t="s">
        <v>5712</v>
      </c>
      <c r="AK6723" s="1" t="s">
        <v>55</v>
      </c>
      <c r="AN6723" s="1" t="s">
        <v>81</v>
      </c>
      <c r="AP6723" s="1" t="s">
        <v>81</v>
      </c>
      <c r="AR6723" s="1" t="s">
        <v>5712</v>
      </c>
      <c r="AT6723" s="1" t="s">
        <v>82</v>
      </c>
      <c r="AU6723" s="1" t="s">
        <v>3951</v>
      </c>
      <c r="AV6723" s="1" t="s">
        <v>3952</v>
      </c>
    </row>
    <row r="6724" spans="1:48" x14ac:dyDescent="0.35">
      <c r="A6724" s="1" t="s">
        <v>19943</v>
      </c>
      <c r="B6724" s="1" t="s">
        <v>18287</v>
      </c>
      <c r="C6724" s="1" t="s">
        <v>41</v>
      </c>
      <c r="D6724">
        <v>36</v>
      </c>
      <c r="E6724" s="1" t="s">
        <v>42</v>
      </c>
      <c r="F6724" s="1" t="s">
        <v>107</v>
      </c>
      <c r="G6724" s="1" t="s">
        <v>44</v>
      </c>
      <c r="H6724" s="1" t="s">
        <v>60</v>
      </c>
      <c r="I6724" s="1" t="s">
        <v>125</v>
      </c>
      <c r="J6724" s="1" t="s">
        <v>47</v>
      </c>
      <c r="K6724" s="1" t="s">
        <v>48</v>
      </c>
      <c r="L6724" s="1" t="s">
        <v>48</v>
      </c>
      <c r="M6724" s="1" t="s">
        <v>49</v>
      </c>
      <c r="N6724" s="1" t="s">
        <v>48</v>
      </c>
      <c r="O6724" s="1" t="s">
        <v>48</v>
      </c>
      <c r="P6724" s="1" t="s">
        <v>48</v>
      </c>
      <c r="Q6724" s="1" t="s">
        <v>48</v>
      </c>
      <c r="R6724" s="1" t="s">
        <v>48</v>
      </c>
      <c r="S6724" s="1" t="s">
        <v>48</v>
      </c>
      <c r="T6724" s="1" t="s">
        <v>48</v>
      </c>
      <c r="U6724" s="1" t="s">
        <v>48</v>
      </c>
      <c r="V6724" s="1" t="s">
        <v>48</v>
      </c>
      <c r="W6724" s="1" t="s">
        <v>48</v>
      </c>
      <c r="X6724" s="1" t="s">
        <v>62</v>
      </c>
      <c r="AC6724" s="1" t="s">
        <v>5712</v>
      </c>
      <c r="AD6724" s="1" t="s">
        <v>5712</v>
      </c>
      <c r="AK6724" s="1" t="s">
        <v>63</v>
      </c>
      <c r="AN6724" s="1" t="s">
        <v>5712</v>
      </c>
      <c r="AP6724" s="1" t="s">
        <v>5712</v>
      </c>
      <c r="AR6724" s="1" t="s">
        <v>5712</v>
      </c>
      <c r="AT6724" s="1" t="s">
        <v>5712</v>
      </c>
      <c r="AV6724" s="1" t="s">
        <v>3953</v>
      </c>
    </row>
    <row r="6725" spans="1:48" x14ac:dyDescent="0.35">
      <c r="A6725" s="1" t="s">
        <v>19944</v>
      </c>
      <c r="B6725" s="1" t="s">
        <v>18287</v>
      </c>
      <c r="C6725" s="1" t="s">
        <v>41</v>
      </c>
      <c r="D6725">
        <v>64</v>
      </c>
      <c r="E6725" s="1" t="s">
        <v>65</v>
      </c>
      <c r="F6725" s="1" t="s">
        <v>66</v>
      </c>
      <c r="G6725" s="1" t="s">
        <v>98</v>
      </c>
      <c r="H6725" s="1" t="s">
        <v>67</v>
      </c>
      <c r="I6725" s="1" t="s">
        <v>46</v>
      </c>
      <c r="J6725" s="1" t="s">
        <v>47</v>
      </c>
      <c r="K6725" s="1" t="s">
        <v>49</v>
      </c>
      <c r="L6725" s="1" t="s">
        <v>48</v>
      </c>
      <c r="M6725" s="1" t="s">
        <v>48</v>
      </c>
      <c r="N6725" s="1" t="s">
        <v>48</v>
      </c>
      <c r="O6725" s="1" t="s">
        <v>48</v>
      </c>
      <c r="P6725" s="1" t="s">
        <v>48</v>
      </c>
      <c r="Q6725" s="1" t="s">
        <v>48</v>
      </c>
      <c r="R6725" s="1" t="s">
        <v>48</v>
      </c>
      <c r="S6725" s="1" t="s">
        <v>48</v>
      </c>
      <c r="T6725" s="1" t="s">
        <v>49</v>
      </c>
      <c r="U6725" s="1" t="s">
        <v>48</v>
      </c>
      <c r="V6725" s="1" t="s">
        <v>48</v>
      </c>
      <c r="W6725" s="1" t="s">
        <v>48</v>
      </c>
      <c r="X6725" s="1" t="s">
        <v>116</v>
      </c>
      <c r="Y6725" s="1" t="s">
        <v>3954</v>
      </c>
      <c r="AC6725" s="1" t="s">
        <v>5712</v>
      </c>
      <c r="AD6725" s="1" t="s">
        <v>5712</v>
      </c>
      <c r="AK6725" s="1" t="s">
        <v>55</v>
      </c>
      <c r="AN6725" s="1" t="s">
        <v>5712</v>
      </c>
      <c r="AP6725" s="1" t="s">
        <v>5712</v>
      </c>
      <c r="AR6725" s="1" t="s">
        <v>5712</v>
      </c>
      <c r="AT6725" s="1" t="s">
        <v>5712</v>
      </c>
      <c r="AV6725" s="1" t="s">
        <v>3955</v>
      </c>
    </row>
    <row r="6726" spans="1:48" x14ac:dyDescent="0.35">
      <c r="A6726" s="1" t="s">
        <v>19945</v>
      </c>
      <c r="B6726" s="1" t="s">
        <v>18287</v>
      </c>
      <c r="C6726" s="1" t="s">
        <v>71</v>
      </c>
      <c r="D6726">
        <v>29</v>
      </c>
      <c r="E6726" s="1" t="s">
        <v>57</v>
      </c>
      <c r="F6726" s="1" t="s">
        <v>66</v>
      </c>
      <c r="G6726" s="1" t="s">
        <v>59</v>
      </c>
      <c r="H6726" s="1" t="s">
        <v>45</v>
      </c>
      <c r="I6726" s="1" t="s">
        <v>46</v>
      </c>
      <c r="J6726" s="1" t="s">
        <v>80</v>
      </c>
      <c r="K6726" s="1" t="s">
        <v>48</v>
      </c>
      <c r="L6726" s="1" t="s">
        <v>48</v>
      </c>
      <c r="M6726" s="1" t="s">
        <v>48</v>
      </c>
      <c r="N6726" s="1" t="s">
        <v>48</v>
      </c>
      <c r="O6726" s="1" t="s">
        <v>48</v>
      </c>
      <c r="P6726" s="1" t="s">
        <v>48</v>
      </c>
      <c r="Q6726" s="1" t="s">
        <v>48</v>
      </c>
      <c r="R6726" s="1" t="s">
        <v>48</v>
      </c>
      <c r="S6726" s="1" t="s">
        <v>48</v>
      </c>
      <c r="T6726" s="1" t="s">
        <v>48</v>
      </c>
      <c r="U6726" s="1" t="s">
        <v>48</v>
      </c>
      <c r="V6726" s="1" t="s">
        <v>48</v>
      </c>
      <c r="W6726" s="1" t="s">
        <v>49</v>
      </c>
      <c r="X6726" s="1" t="s">
        <v>62</v>
      </c>
      <c r="AC6726" s="1" t="s">
        <v>5712</v>
      </c>
      <c r="AD6726" s="1" t="s">
        <v>5712</v>
      </c>
      <c r="AK6726" s="1" t="s">
        <v>55</v>
      </c>
      <c r="AN6726" s="1" t="s">
        <v>5712</v>
      </c>
      <c r="AP6726" s="1" t="s">
        <v>81</v>
      </c>
      <c r="AR6726" s="1" t="s">
        <v>5712</v>
      </c>
      <c r="AT6726" s="1" t="s">
        <v>87</v>
      </c>
      <c r="AU6726" s="1" t="s">
        <v>3956</v>
      </c>
      <c r="AV6726" s="1" t="s">
        <v>3957</v>
      </c>
    </row>
    <row r="6727" spans="1:48" x14ac:dyDescent="0.35">
      <c r="A6727" s="1" t="s">
        <v>19946</v>
      </c>
      <c r="B6727" s="1" t="s">
        <v>18287</v>
      </c>
      <c r="C6727" s="1" t="s">
        <v>41</v>
      </c>
      <c r="D6727">
        <v>62</v>
      </c>
      <c r="E6727" s="1" t="s">
        <v>65</v>
      </c>
      <c r="F6727" s="1" t="s">
        <v>66</v>
      </c>
      <c r="G6727" s="1" t="s">
        <v>59</v>
      </c>
      <c r="H6727" s="1" t="s">
        <v>67</v>
      </c>
      <c r="I6727" s="1" t="s">
        <v>68</v>
      </c>
      <c r="J6727" s="1" t="s">
        <v>47</v>
      </c>
      <c r="K6727" s="1" t="s">
        <v>48</v>
      </c>
      <c r="L6727" s="1" t="s">
        <v>48</v>
      </c>
      <c r="M6727" s="1" t="s">
        <v>48</v>
      </c>
      <c r="N6727" s="1" t="s">
        <v>48</v>
      </c>
      <c r="O6727" s="1" t="s">
        <v>48</v>
      </c>
      <c r="P6727" s="1" t="s">
        <v>49</v>
      </c>
      <c r="Q6727" s="1" t="s">
        <v>48</v>
      </c>
      <c r="R6727" s="1" t="s">
        <v>48</v>
      </c>
      <c r="S6727" s="1" t="s">
        <v>48</v>
      </c>
      <c r="T6727" s="1" t="s">
        <v>48</v>
      </c>
      <c r="U6727" s="1" t="s">
        <v>48</v>
      </c>
      <c r="V6727" s="1" t="s">
        <v>48</v>
      </c>
      <c r="W6727" s="1" t="s">
        <v>48</v>
      </c>
      <c r="X6727" s="1" t="s">
        <v>116</v>
      </c>
      <c r="Y6727" s="1" t="s">
        <v>3958</v>
      </c>
      <c r="AC6727" s="1" t="s">
        <v>5712</v>
      </c>
      <c r="AD6727" s="1" t="s">
        <v>5712</v>
      </c>
      <c r="AK6727" s="1" t="s">
        <v>63</v>
      </c>
      <c r="AN6727" s="1" t="s">
        <v>5712</v>
      </c>
      <c r="AP6727" s="1" t="s">
        <v>81</v>
      </c>
      <c r="AR6727" s="1" t="s">
        <v>5712</v>
      </c>
      <c r="AT6727" s="1" t="s">
        <v>87</v>
      </c>
      <c r="AU6727" s="1" t="s">
        <v>3959</v>
      </c>
      <c r="AV6727" s="1" t="s">
        <v>3960</v>
      </c>
    </row>
    <row r="6728" spans="1:48" x14ac:dyDescent="0.35">
      <c r="A6728" s="1" t="s">
        <v>19947</v>
      </c>
      <c r="B6728" s="1" t="s">
        <v>18287</v>
      </c>
      <c r="C6728" s="1" t="s">
        <v>41</v>
      </c>
      <c r="D6728">
        <v>73</v>
      </c>
      <c r="E6728" s="1" t="s">
        <v>65</v>
      </c>
      <c r="F6728" s="1" t="s">
        <v>66</v>
      </c>
      <c r="G6728" s="1" t="s">
        <v>44</v>
      </c>
      <c r="H6728" s="1" t="s">
        <v>67</v>
      </c>
      <c r="I6728" s="1" t="s">
        <v>68</v>
      </c>
      <c r="J6728" s="1" t="s">
        <v>47</v>
      </c>
      <c r="K6728" s="1" t="s">
        <v>48</v>
      </c>
      <c r="L6728" s="1" t="s">
        <v>48</v>
      </c>
      <c r="M6728" s="1" t="s">
        <v>49</v>
      </c>
      <c r="N6728" s="1" t="s">
        <v>48</v>
      </c>
      <c r="O6728" s="1" t="s">
        <v>48</v>
      </c>
      <c r="P6728" s="1" t="s">
        <v>48</v>
      </c>
      <c r="Q6728" s="1" t="s">
        <v>48</v>
      </c>
      <c r="R6728" s="1" t="s">
        <v>48</v>
      </c>
      <c r="S6728" s="1" t="s">
        <v>48</v>
      </c>
      <c r="T6728" s="1" t="s">
        <v>48</v>
      </c>
      <c r="U6728" s="1" t="s">
        <v>48</v>
      </c>
      <c r="V6728" s="1" t="s">
        <v>48</v>
      </c>
      <c r="W6728" s="1" t="s">
        <v>48</v>
      </c>
      <c r="X6728" s="1" t="s">
        <v>62</v>
      </c>
      <c r="AC6728" s="1" t="s">
        <v>5712</v>
      </c>
      <c r="AD6728" s="1" t="s">
        <v>5712</v>
      </c>
      <c r="AK6728" s="1" t="s">
        <v>77</v>
      </c>
      <c r="AN6728" s="1" t="s">
        <v>5712</v>
      </c>
      <c r="AP6728" s="1" t="s">
        <v>81</v>
      </c>
      <c r="AR6728" s="1" t="s">
        <v>5712</v>
      </c>
      <c r="AT6728" s="1" t="s">
        <v>87</v>
      </c>
      <c r="AU6728" s="1" t="s">
        <v>3961</v>
      </c>
      <c r="AV6728" s="1" t="s">
        <v>3962</v>
      </c>
    </row>
    <row r="6729" spans="1:48" x14ac:dyDescent="0.35">
      <c r="A6729" s="1" t="s">
        <v>19948</v>
      </c>
      <c r="B6729" s="1" t="s">
        <v>18287</v>
      </c>
      <c r="C6729" s="1" t="s">
        <v>41</v>
      </c>
      <c r="D6729">
        <v>34</v>
      </c>
      <c r="E6729" s="1" t="s">
        <v>57</v>
      </c>
      <c r="F6729" s="1" t="s">
        <v>58</v>
      </c>
      <c r="G6729" s="1" t="s">
        <v>98</v>
      </c>
      <c r="H6729" s="1" t="s">
        <v>45</v>
      </c>
      <c r="I6729" s="1" t="s">
        <v>99</v>
      </c>
      <c r="J6729" s="1" t="s">
        <v>47</v>
      </c>
      <c r="K6729" s="1" t="s">
        <v>49</v>
      </c>
      <c r="L6729" s="1" t="s">
        <v>48</v>
      </c>
      <c r="M6729" s="1" t="s">
        <v>48</v>
      </c>
      <c r="N6729" s="1" t="s">
        <v>48</v>
      </c>
      <c r="O6729" s="1" t="s">
        <v>48</v>
      </c>
      <c r="P6729" s="1" t="s">
        <v>48</v>
      </c>
      <c r="Q6729" s="1" t="s">
        <v>48</v>
      </c>
      <c r="R6729" s="1" t="s">
        <v>48</v>
      </c>
      <c r="S6729" s="1" t="s">
        <v>48</v>
      </c>
      <c r="T6729" s="1" t="s">
        <v>49</v>
      </c>
      <c r="U6729" s="1" t="s">
        <v>48</v>
      </c>
      <c r="V6729" s="1" t="s">
        <v>48</v>
      </c>
      <c r="W6729" s="1" t="s">
        <v>48</v>
      </c>
      <c r="X6729" s="1" t="s">
        <v>62</v>
      </c>
      <c r="AC6729" s="1" t="s">
        <v>5712</v>
      </c>
      <c r="AD6729" s="1" t="s">
        <v>5712</v>
      </c>
      <c r="AK6729" s="1" t="s">
        <v>101</v>
      </c>
      <c r="AN6729" s="1" t="s">
        <v>5712</v>
      </c>
      <c r="AP6729" s="1" t="s">
        <v>81</v>
      </c>
      <c r="AR6729" s="1" t="s">
        <v>5712</v>
      </c>
      <c r="AT6729" s="1" t="s">
        <v>87</v>
      </c>
      <c r="AU6729" s="1" t="s">
        <v>3963</v>
      </c>
      <c r="AV6729" s="1" t="s">
        <v>3964</v>
      </c>
    </row>
    <row r="6730" spans="1:48" x14ac:dyDescent="0.35">
      <c r="A6730" s="1" t="s">
        <v>19949</v>
      </c>
      <c r="B6730" s="1" t="s">
        <v>18287</v>
      </c>
      <c r="C6730" s="1" t="s">
        <v>41</v>
      </c>
      <c r="D6730">
        <v>28</v>
      </c>
      <c r="E6730" s="1" t="s">
        <v>57</v>
      </c>
      <c r="F6730" s="1" t="s">
        <v>58</v>
      </c>
      <c r="G6730" s="1" t="s">
        <v>98</v>
      </c>
      <c r="H6730" s="1" t="s">
        <v>45</v>
      </c>
      <c r="I6730" s="1" t="s">
        <v>110</v>
      </c>
      <c r="J6730" s="1" t="s">
        <v>47</v>
      </c>
      <c r="K6730" s="1" t="s">
        <v>48</v>
      </c>
      <c r="L6730" s="1" t="s">
        <v>49</v>
      </c>
      <c r="M6730" s="1" t="s">
        <v>48</v>
      </c>
      <c r="N6730" s="1" t="s">
        <v>48</v>
      </c>
      <c r="O6730" s="1" t="s">
        <v>48</v>
      </c>
      <c r="P6730" s="1" t="s">
        <v>48</v>
      </c>
      <c r="Q6730" s="1" t="s">
        <v>48</v>
      </c>
      <c r="R6730" s="1" t="s">
        <v>48</v>
      </c>
      <c r="S6730" s="1" t="s">
        <v>48</v>
      </c>
      <c r="T6730" s="1" t="s">
        <v>48</v>
      </c>
      <c r="U6730" s="1" t="s">
        <v>48</v>
      </c>
      <c r="V6730" s="1" t="s">
        <v>48</v>
      </c>
      <c r="W6730" s="1" t="s">
        <v>48</v>
      </c>
      <c r="X6730" s="1" t="s">
        <v>62</v>
      </c>
      <c r="AC6730" s="1" t="s">
        <v>5712</v>
      </c>
      <c r="AD6730" s="1" t="s">
        <v>5712</v>
      </c>
      <c r="AK6730" s="1" t="s">
        <v>63</v>
      </c>
      <c r="AN6730" s="1" t="s">
        <v>5712</v>
      </c>
      <c r="AP6730" s="1" t="s">
        <v>5712</v>
      </c>
      <c r="AR6730" s="1" t="s">
        <v>5712</v>
      </c>
      <c r="AT6730" s="1" t="s">
        <v>5712</v>
      </c>
      <c r="AV6730" s="1" t="s">
        <v>3965</v>
      </c>
    </row>
    <row r="6731" spans="1:48" x14ac:dyDescent="0.35">
      <c r="A6731" s="1" t="s">
        <v>19950</v>
      </c>
      <c r="B6731" s="1" t="s">
        <v>18287</v>
      </c>
      <c r="C6731" s="1" t="s">
        <v>71</v>
      </c>
      <c r="D6731">
        <v>61</v>
      </c>
      <c r="E6731" s="1" t="s">
        <v>65</v>
      </c>
      <c r="F6731" s="1" t="s">
        <v>66</v>
      </c>
      <c r="G6731" s="1" t="s">
        <v>44</v>
      </c>
      <c r="H6731" s="1" t="s">
        <v>45</v>
      </c>
      <c r="I6731" s="1" t="s">
        <v>74</v>
      </c>
      <c r="J6731" s="1" t="s">
        <v>47</v>
      </c>
      <c r="K6731" s="1" t="s">
        <v>49</v>
      </c>
      <c r="L6731" s="1" t="s">
        <v>48</v>
      </c>
      <c r="M6731" s="1" t="s">
        <v>48</v>
      </c>
      <c r="N6731" s="1" t="s">
        <v>48</v>
      </c>
      <c r="O6731" s="1" t="s">
        <v>48</v>
      </c>
      <c r="P6731" s="1" t="s">
        <v>48</v>
      </c>
      <c r="Q6731" s="1" t="s">
        <v>48</v>
      </c>
      <c r="R6731" s="1" t="s">
        <v>48</v>
      </c>
      <c r="S6731" s="1" t="s">
        <v>48</v>
      </c>
      <c r="T6731" s="1" t="s">
        <v>49</v>
      </c>
      <c r="U6731" s="1" t="s">
        <v>48</v>
      </c>
      <c r="V6731" s="1" t="s">
        <v>48</v>
      </c>
      <c r="W6731" s="1" t="s">
        <v>48</v>
      </c>
      <c r="X6731" s="1" t="s">
        <v>145</v>
      </c>
      <c r="Y6731" s="1" t="s">
        <v>3966</v>
      </c>
      <c r="AC6731" s="1" t="s">
        <v>5712</v>
      </c>
      <c r="AD6731" s="1" t="s">
        <v>5712</v>
      </c>
      <c r="AK6731" s="1" t="s">
        <v>63</v>
      </c>
      <c r="AN6731" s="1" t="s">
        <v>5712</v>
      </c>
      <c r="AP6731" s="1" t="s">
        <v>81</v>
      </c>
      <c r="AR6731" s="1" t="s">
        <v>5712</v>
      </c>
      <c r="AT6731" s="1" t="s">
        <v>87</v>
      </c>
      <c r="AU6731" s="1" t="s">
        <v>3967</v>
      </c>
      <c r="AV6731" s="1" t="s">
        <v>3968</v>
      </c>
    </row>
    <row r="6732" spans="1:48" x14ac:dyDescent="0.35">
      <c r="A6732" s="1" t="s">
        <v>19951</v>
      </c>
      <c r="B6732" s="1" t="s">
        <v>18287</v>
      </c>
      <c r="C6732" s="1" t="s">
        <v>41</v>
      </c>
      <c r="D6732">
        <v>80</v>
      </c>
      <c r="E6732" s="1" t="s">
        <v>65</v>
      </c>
      <c r="F6732" s="1" t="s">
        <v>66</v>
      </c>
      <c r="G6732" s="1" t="s">
        <v>44</v>
      </c>
      <c r="H6732" s="1" t="s">
        <v>67</v>
      </c>
      <c r="I6732" s="1" t="s">
        <v>90</v>
      </c>
      <c r="J6732" s="1" t="s">
        <v>47</v>
      </c>
      <c r="K6732" s="1" t="s">
        <v>48</v>
      </c>
      <c r="L6732" s="1" t="s">
        <v>48</v>
      </c>
      <c r="M6732" s="1" t="s">
        <v>49</v>
      </c>
      <c r="N6732" s="1" t="s">
        <v>48</v>
      </c>
      <c r="O6732" s="1" t="s">
        <v>48</v>
      </c>
      <c r="P6732" s="1" t="s">
        <v>48</v>
      </c>
      <c r="Q6732" s="1" t="s">
        <v>48</v>
      </c>
      <c r="R6732" s="1" t="s">
        <v>48</v>
      </c>
      <c r="S6732" s="1" t="s">
        <v>48</v>
      </c>
      <c r="T6732" s="1" t="s">
        <v>48</v>
      </c>
      <c r="U6732" s="1" t="s">
        <v>48</v>
      </c>
      <c r="V6732" s="1" t="s">
        <v>48</v>
      </c>
      <c r="W6732" s="1" t="s">
        <v>48</v>
      </c>
      <c r="X6732" s="1" t="s">
        <v>62</v>
      </c>
      <c r="Z6732" s="1" t="s">
        <v>3969</v>
      </c>
      <c r="AA6732" s="1" t="s">
        <v>3969</v>
      </c>
      <c r="AC6732" s="1" t="s">
        <v>53</v>
      </c>
      <c r="AD6732" s="1" t="s">
        <v>5712</v>
      </c>
      <c r="AK6732" s="1" t="s">
        <v>63</v>
      </c>
      <c r="AN6732" s="1" t="s">
        <v>5712</v>
      </c>
      <c r="AP6732" s="1" t="s">
        <v>5712</v>
      </c>
      <c r="AR6732" s="1" t="s">
        <v>5712</v>
      </c>
      <c r="AT6732" s="1" t="s">
        <v>5712</v>
      </c>
      <c r="AV6732" s="1" t="s">
        <v>579</v>
      </c>
    </row>
    <row r="6733" spans="1:48" x14ac:dyDescent="0.35">
      <c r="A6733" s="1" t="s">
        <v>19952</v>
      </c>
      <c r="B6733" s="1" t="s">
        <v>18287</v>
      </c>
      <c r="C6733" s="1" t="s">
        <v>41</v>
      </c>
      <c r="D6733">
        <v>77</v>
      </c>
      <c r="E6733" s="1" t="s">
        <v>65</v>
      </c>
      <c r="F6733" s="1" t="s">
        <v>66</v>
      </c>
      <c r="G6733" s="1" t="s">
        <v>44</v>
      </c>
      <c r="H6733" s="1" t="s">
        <v>67</v>
      </c>
      <c r="I6733" s="1" t="s">
        <v>90</v>
      </c>
      <c r="J6733" s="1" t="s">
        <v>47</v>
      </c>
      <c r="K6733" s="1" t="s">
        <v>48</v>
      </c>
      <c r="L6733" s="1" t="s">
        <v>48</v>
      </c>
      <c r="M6733" s="1" t="s">
        <v>48</v>
      </c>
      <c r="N6733" s="1" t="s">
        <v>49</v>
      </c>
      <c r="O6733" s="1" t="s">
        <v>48</v>
      </c>
      <c r="P6733" s="1" t="s">
        <v>48</v>
      </c>
      <c r="Q6733" s="1" t="s">
        <v>48</v>
      </c>
      <c r="R6733" s="1" t="s">
        <v>48</v>
      </c>
      <c r="S6733" s="1" t="s">
        <v>48</v>
      </c>
      <c r="T6733" s="1" t="s">
        <v>48</v>
      </c>
      <c r="U6733" s="1" t="s">
        <v>48</v>
      </c>
      <c r="V6733" s="1" t="s">
        <v>48</v>
      </c>
      <c r="W6733" s="1" t="s">
        <v>48</v>
      </c>
      <c r="X6733" s="1" t="s">
        <v>145</v>
      </c>
      <c r="Y6733" s="1" t="s">
        <v>3970</v>
      </c>
      <c r="Z6733" s="1" t="s">
        <v>3971</v>
      </c>
      <c r="AA6733" s="1" t="s">
        <v>3971</v>
      </c>
      <c r="AC6733" s="1" t="s">
        <v>120</v>
      </c>
      <c r="AD6733" s="1" t="s">
        <v>5712</v>
      </c>
      <c r="AK6733" s="1" t="s">
        <v>77</v>
      </c>
      <c r="AN6733" s="1" t="s">
        <v>5712</v>
      </c>
      <c r="AP6733" s="1" t="s">
        <v>5712</v>
      </c>
      <c r="AR6733" s="1" t="s">
        <v>5712</v>
      </c>
      <c r="AT6733" s="1" t="s">
        <v>5712</v>
      </c>
      <c r="AV6733" s="1" t="s">
        <v>3972</v>
      </c>
    </row>
    <row r="6734" spans="1:48" x14ac:dyDescent="0.35">
      <c r="A6734" s="1" t="s">
        <v>19953</v>
      </c>
      <c r="B6734" s="1" t="s">
        <v>18287</v>
      </c>
      <c r="C6734" s="1" t="s">
        <v>41</v>
      </c>
      <c r="D6734">
        <v>55</v>
      </c>
      <c r="E6734" s="1" t="s">
        <v>65</v>
      </c>
      <c r="F6734" s="1" t="s">
        <v>66</v>
      </c>
      <c r="G6734" s="1" t="s">
        <v>59</v>
      </c>
      <c r="H6734" s="1" t="s">
        <v>92</v>
      </c>
      <c r="I6734" s="1" t="s">
        <v>90</v>
      </c>
      <c r="J6734" s="1" t="s">
        <v>47</v>
      </c>
      <c r="K6734" s="1" t="s">
        <v>48</v>
      </c>
      <c r="L6734" s="1" t="s">
        <v>48</v>
      </c>
      <c r="M6734" s="1" t="s">
        <v>49</v>
      </c>
      <c r="N6734" s="1" t="s">
        <v>48</v>
      </c>
      <c r="O6734" s="1" t="s">
        <v>48</v>
      </c>
      <c r="P6734" s="1" t="s">
        <v>48</v>
      </c>
      <c r="Q6734" s="1" t="s">
        <v>48</v>
      </c>
      <c r="R6734" s="1" t="s">
        <v>48</v>
      </c>
      <c r="S6734" s="1" t="s">
        <v>48</v>
      </c>
      <c r="T6734" s="1" t="s">
        <v>48</v>
      </c>
      <c r="U6734" s="1" t="s">
        <v>48</v>
      </c>
      <c r="V6734" s="1" t="s">
        <v>48</v>
      </c>
      <c r="W6734" s="1" t="s">
        <v>48</v>
      </c>
      <c r="X6734" s="1" t="s">
        <v>62</v>
      </c>
      <c r="AC6734" s="1" t="s">
        <v>5712</v>
      </c>
      <c r="AD6734" s="1" t="s">
        <v>5712</v>
      </c>
      <c r="AK6734" s="1" t="s">
        <v>63</v>
      </c>
      <c r="AN6734" s="1" t="s">
        <v>5712</v>
      </c>
      <c r="AP6734" s="1" t="s">
        <v>5712</v>
      </c>
      <c r="AR6734" s="1" t="s">
        <v>5712</v>
      </c>
      <c r="AT6734" s="1" t="s">
        <v>5712</v>
      </c>
      <c r="AV6734" s="1" t="s">
        <v>3973</v>
      </c>
    </row>
    <row r="6735" spans="1:48" x14ac:dyDescent="0.35">
      <c r="A6735" s="1" t="s">
        <v>19954</v>
      </c>
      <c r="B6735" s="1" t="s">
        <v>18287</v>
      </c>
      <c r="C6735" s="1" t="s">
        <v>41</v>
      </c>
      <c r="D6735">
        <v>60</v>
      </c>
      <c r="E6735" s="1" t="s">
        <v>65</v>
      </c>
      <c r="F6735" s="1" t="s">
        <v>43</v>
      </c>
      <c r="G6735" s="1" t="s">
        <v>73</v>
      </c>
      <c r="H6735" s="1" t="s">
        <v>67</v>
      </c>
      <c r="I6735" s="1" t="s">
        <v>90</v>
      </c>
      <c r="J6735" s="1" t="s">
        <v>47</v>
      </c>
      <c r="K6735" s="1" t="s">
        <v>48</v>
      </c>
      <c r="L6735" s="1" t="s">
        <v>48</v>
      </c>
      <c r="M6735" s="1" t="s">
        <v>48</v>
      </c>
      <c r="N6735" s="1" t="s">
        <v>48</v>
      </c>
      <c r="O6735" s="1" t="s">
        <v>49</v>
      </c>
      <c r="P6735" s="1" t="s">
        <v>48</v>
      </c>
      <c r="Q6735" s="1" t="s">
        <v>48</v>
      </c>
      <c r="R6735" s="1" t="s">
        <v>48</v>
      </c>
      <c r="S6735" s="1" t="s">
        <v>48</v>
      </c>
      <c r="T6735" s="1" t="s">
        <v>48</v>
      </c>
      <c r="U6735" s="1" t="s">
        <v>48</v>
      </c>
      <c r="V6735" s="1" t="s">
        <v>48</v>
      </c>
      <c r="W6735" s="1" t="s">
        <v>48</v>
      </c>
      <c r="X6735" s="1" t="s">
        <v>62</v>
      </c>
      <c r="Z6735" s="1" t="s">
        <v>3974</v>
      </c>
      <c r="AA6735" s="1" t="s">
        <v>3974</v>
      </c>
      <c r="AC6735" s="1" t="s">
        <v>94</v>
      </c>
      <c r="AD6735" s="1" t="s">
        <v>5712</v>
      </c>
      <c r="AK6735" s="1" t="s">
        <v>77</v>
      </c>
      <c r="AN6735" s="1" t="s">
        <v>5712</v>
      </c>
      <c r="AP6735" s="1" t="s">
        <v>5712</v>
      </c>
      <c r="AR6735" s="1" t="s">
        <v>5712</v>
      </c>
      <c r="AT6735" s="1" t="s">
        <v>5712</v>
      </c>
      <c r="AV6735" s="1" t="s">
        <v>3975</v>
      </c>
    </row>
    <row r="6736" spans="1:48" x14ac:dyDescent="0.35">
      <c r="A6736" s="1" t="s">
        <v>19955</v>
      </c>
      <c r="B6736" s="1" t="s">
        <v>18287</v>
      </c>
      <c r="C6736" s="1" t="s">
        <v>41</v>
      </c>
      <c r="D6736">
        <v>65</v>
      </c>
      <c r="E6736" s="1" t="s">
        <v>65</v>
      </c>
      <c r="F6736" s="1" t="s">
        <v>66</v>
      </c>
      <c r="G6736" s="1" t="s">
        <v>73</v>
      </c>
      <c r="H6736" s="1" t="s">
        <v>67</v>
      </c>
      <c r="I6736" s="1" t="s">
        <v>110</v>
      </c>
      <c r="J6736" s="1" t="s">
        <v>47</v>
      </c>
      <c r="K6736" s="1" t="s">
        <v>48</v>
      </c>
      <c r="L6736" s="1" t="s">
        <v>48</v>
      </c>
      <c r="M6736" s="1" t="s">
        <v>48</v>
      </c>
      <c r="N6736" s="1" t="s">
        <v>48</v>
      </c>
      <c r="O6736" s="1" t="s">
        <v>49</v>
      </c>
      <c r="P6736" s="1" t="s">
        <v>48</v>
      </c>
      <c r="Q6736" s="1" t="s">
        <v>48</v>
      </c>
      <c r="R6736" s="1" t="s">
        <v>48</v>
      </c>
      <c r="S6736" s="1" t="s">
        <v>48</v>
      </c>
      <c r="T6736" s="1" t="s">
        <v>48</v>
      </c>
      <c r="U6736" s="1" t="s">
        <v>48</v>
      </c>
      <c r="V6736" s="1" t="s">
        <v>48</v>
      </c>
      <c r="W6736" s="1" t="s">
        <v>48</v>
      </c>
      <c r="X6736" s="1" t="s">
        <v>116</v>
      </c>
      <c r="Y6736" s="1" t="s">
        <v>3976</v>
      </c>
      <c r="AC6736" s="1" t="s">
        <v>5712</v>
      </c>
      <c r="AD6736" s="1" t="s">
        <v>5712</v>
      </c>
      <c r="AK6736" s="1" t="s">
        <v>101</v>
      </c>
      <c r="AN6736" s="1" t="s">
        <v>131</v>
      </c>
      <c r="AO6736" s="1" t="s">
        <v>3977</v>
      </c>
      <c r="AP6736" s="1" t="s">
        <v>5712</v>
      </c>
      <c r="AR6736" s="1" t="s">
        <v>82</v>
      </c>
      <c r="AS6736" s="1" t="s">
        <v>3978</v>
      </c>
      <c r="AT6736" s="1" t="s">
        <v>5712</v>
      </c>
      <c r="AV6736" s="1" t="s">
        <v>3979</v>
      </c>
    </row>
    <row r="6737" spans="1:48" x14ac:dyDescent="0.35">
      <c r="A6737" s="1" t="s">
        <v>19956</v>
      </c>
      <c r="B6737" s="1" t="s">
        <v>18287</v>
      </c>
      <c r="C6737" s="1" t="s">
        <v>41</v>
      </c>
      <c r="D6737">
        <v>46</v>
      </c>
      <c r="E6737" s="1" t="s">
        <v>42</v>
      </c>
      <c r="F6737" s="1" t="s">
        <v>43</v>
      </c>
      <c r="G6737" s="1" t="s">
        <v>137</v>
      </c>
      <c r="H6737" s="1" t="s">
        <v>79</v>
      </c>
      <c r="I6737" s="1" t="s">
        <v>90</v>
      </c>
      <c r="J6737" s="1" t="s">
        <v>47</v>
      </c>
      <c r="K6737" s="1" t="s">
        <v>48</v>
      </c>
      <c r="L6737" s="1" t="s">
        <v>49</v>
      </c>
      <c r="M6737" s="1" t="s">
        <v>48</v>
      </c>
      <c r="N6737" s="1" t="s">
        <v>48</v>
      </c>
      <c r="O6737" s="1" t="s">
        <v>48</v>
      </c>
      <c r="P6737" s="1" t="s">
        <v>48</v>
      </c>
      <c r="Q6737" s="1" t="s">
        <v>48</v>
      </c>
      <c r="R6737" s="1" t="s">
        <v>48</v>
      </c>
      <c r="S6737" s="1" t="s">
        <v>48</v>
      </c>
      <c r="T6737" s="1" t="s">
        <v>48</v>
      </c>
      <c r="U6737" s="1" t="s">
        <v>48</v>
      </c>
      <c r="V6737" s="1" t="s">
        <v>48</v>
      </c>
      <c r="W6737" s="1" t="s">
        <v>48</v>
      </c>
      <c r="X6737" s="1" t="s">
        <v>62</v>
      </c>
      <c r="AC6737" s="1" t="s">
        <v>5712</v>
      </c>
      <c r="AD6737" s="1" t="s">
        <v>5712</v>
      </c>
      <c r="AK6737" s="1" t="s">
        <v>55</v>
      </c>
      <c r="AN6737" s="1" t="s">
        <v>5712</v>
      </c>
      <c r="AP6737" s="1" t="s">
        <v>5712</v>
      </c>
      <c r="AR6737" s="1" t="s">
        <v>5712</v>
      </c>
      <c r="AT6737" s="1" t="s">
        <v>5712</v>
      </c>
      <c r="AV6737" s="1" t="s">
        <v>3980</v>
      </c>
    </row>
    <row r="6738" spans="1:48" x14ac:dyDescent="0.35">
      <c r="A6738" s="1" t="s">
        <v>19957</v>
      </c>
      <c r="B6738" s="1" t="s">
        <v>18287</v>
      </c>
      <c r="C6738" s="1" t="s">
        <v>41</v>
      </c>
      <c r="D6738">
        <v>28</v>
      </c>
      <c r="E6738" s="1" t="s">
        <v>57</v>
      </c>
      <c r="F6738" s="1" t="s">
        <v>66</v>
      </c>
      <c r="G6738" s="1" t="s">
        <v>98</v>
      </c>
      <c r="H6738" s="1" t="s">
        <v>45</v>
      </c>
      <c r="I6738" s="1" t="s">
        <v>110</v>
      </c>
      <c r="J6738" s="1" t="s">
        <v>47</v>
      </c>
      <c r="K6738" s="1" t="s">
        <v>48</v>
      </c>
      <c r="L6738" s="1" t="s">
        <v>48</v>
      </c>
      <c r="M6738" s="1" t="s">
        <v>48</v>
      </c>
      <c r="N6738" s="1" t="s">
        <v>49</v>
      </c>
      <c r="O6738" s="1" t="s">
        <v>48</v>
      </c>
      <c r="P6738" s="1" t="s">
        <v>48</v>
      </c>
      <c r="Q6738" s="1" t="s">
        <v>48</v>
      </c>
      <c r="R6738" s="1" t="s">
        <v>48</v>
      </c>
      <c r="S6738" s="1" t="s">
        <v>48</v>
      </c>
      <c r="T6738" s="1" t="s">
        <v>48</v>
      </c>
      <c r="U6738" s="1" t="s">
        <v>48</v>
      </c>
      <c r="V6738" s="1" t="s">
        <v>48</v>
      </c>
      <c r="W6738" s="1" t="s">
        <v>48</v>
      </c>
      <c r="X6738" s="1" t="s">
        <v>145</v>
      </c>
      <c r="Y6738" s="1" t="s">
        <v>3981</v>
      </c>
      <c r="Z6738" s="1" t="s">
        <v>3982</v>
      </c>
      <c r="AA6738" s="1" t="s">
        <v>3982</v>
      </c>
      <c r="AC6738" s="1" t="s">
        <v>120</v>
      </c>
      <c r="AD6738" s="1" t="s">
        <v>5712</v>
      </c>
      <c r="AK6738" s="1" t="s">
        <v>77</v>
      </c>
      <c r="AN6738" s="1" t="s">
        <v>5712</v>
      </c>
      <c r="AP6738" s="1" t="s">
        <v>5712</v>
      </c>
      <c r="AR6738" s="1" t="s">
        <v>5712</v>
      </c>
      <c r="AT6738" s="1" t="s">
        <v>5712</v>
      </c>
      <c r="AV6738" s="1" t="s">
        <v>3983</v>
      </c>
    </row>
    <row r="6739" spans="1:48" x14ac:dyDescent="0.35">
      <c r="A6739" s="1" t="s">
        <v>19958</v>
      </c>
      <c r="B6739" s="1" t="s">
        <v>18287</v>
      </c>
      <c r="C6739" s="1" t="s">
        <v>41</v>
      </c>
      <c r="D6739">
        <v>47</v>
      </c>
      <c r="E6739" s="1" t="s">
        <v>42</v>
      </c>
      <c r="F6739" s="1" t="s">
        <v>72</v>
      </c>
      <c r="G6739" s="1" t="s">
        <v>44</v>
      </c>
      <c r="H6739" s="1" t="s">
        <v>79</v>
      </c>
      <c r="I6739" s="1" t="s">
        <v>113</v>
      </c>
      <c r="J6739" s="1" t="s">
        <v>47</v>
      </c>
      <c r="K6739" s="1" t="s">
        <v>48</v>
      </c>
      <c r="L6739" s="1" t="s">
        <v>49</v>
      </c>
      <c r="M6739" s="1" t="s">
        <v>48</v>
      </c>
      <c r="N6739" s="1" t="s">
        <v>48</v>
      </c>
      <c r="O6739" s="1" t="s">
        <v>48</v>
      </c>
      <c r="P6739" s="1" t="s">
        <v>48</v>
      </c>
      <c r="Q6739" s="1" t="s">
        <v>48</v>
      </c>
      <c r="R6739" s="1" t="s">
        <v>48</v>
      </c>
      <c r="S6739" s="1" t="s">
        <v>48</v>
      </c>
      <c r="T6739" s="1" t="s">
        <v>48</v>
      </c>
      <c r="U6739" s="1" t="s">
        <v>48</v>
      </c>
      <c r="V6739" s="1" t="s">
        <v>48</v>
      </c>
      <c r="W6739" s="1" t="s">
        <v>48</v>
      </c>
      <c r="X6739" s="1" t="s">
        <v>62</v>
      </c>
      <c r="Z6739" s="1" t="s">
        <v>3984</v>
      </c>
      <c r="AA6739" s="1" t="s">
        <v>3984</v>
      </c>
      <c r="AC6739" s="1" t="s">
        <v>103</v>
      </c>
      <c r="AD6739" s="1" t="s">
        <v>5712</v>
      </c>
      <c r="AK6739" s="1" t="s">
        <v>63</v>
      </c>
      <c r="AN6739" s="1" t="s">
        <v>5712</v>
      </c>
      <c r="AP6739" s="1" t="s">
        <v>5712</v>
      </c>
      <c r="AR6739" s="1" t="s">
        <v>5712</v>
      </c>
      <c r="AT6739" s="1" t="s">
        <v>5712</v>
      </c>
      <c r="AV6739" s="1" t="s">
        <v>105</v>
      </c>
    </row>
    <row r="6740" spans="1:48" x14ac:dyDescent="0.35">
      <c r="A6740" s="1" t="s">
        <v>19959</v>
      </c>
      <c r="B6740" s="1" t="s">
        <v>18287</v>
      </c>
      <c r="C6740" s="1" t="s">
        <v>41</v>
      </c>
      <c r="D6740">
        <v>75</v>
      </c>
      <c r="E6740" s="1" t="s">
        <v>65</v>
      </c>
      <c r="F6740" s="1" t="s">
        <v>66</v>
      </c>
      <c r="G6740" s="1" t="s">
        <v>44</v>
      </c>
      <c r="H6740" s="1" t="s">
        <v>67</v>
      </c>
      <c r="I6740" s="1" t="s">
        <v>90</v>
      </c>
      <c r="J6740" s="1" t="s">
        <v>47</v>
      </c>
      <c r="K6740" s="1" t="s">
        <v>48</v>
      </c>
      <c r="L6740" s="1" t="s">
        <v>48</v>
      </c>
      <c r="M6740" s="1" t="s">
        <v>48</v>
      </c>
      <c r="N6740" s="1" t="s">
        <v>48</v>
      </c>
      <c r="O6740" s="1" t="s">
        <v>48</v>
      </c>
      <c r="P6740" s="1" t="s">
        <v>49</v>
      </c>
      <c r="Q6740" s="1" t="s">
        <v>48</v>
      </c>
      <c r="R6740" s="1" t="s">
        <v>48</v>
      </c>
      <c r="S6740" s="1" t="s">
        <v>48</v>
      </c>
      <c r="T6740" s="1" t="s">
        <v>48</v>
      </c>
      <c r="U6740" s="1" t="s">
        <v>48</v>
      </c>
      <c r="V6740" s="1" t="s">
        <v>48</v>
      </c>
      <c r="W6740" s="1" t="s">
        <v>48</v>
      </c>
      <c r="X6740" s="1" t="s">
        <v>62</v>
      </c>
      <c r="Z6740" s="1" t="s">
        <v>3985</v>
      </c>
      <c r="AA6740" s="1" t="s">
        <v>3985</v>
      </c>
      <c r="AC6740" s="1" t="s">
        <v>53</v>
      </c>
      <c r="AD6740" s="1" t="s">
        <v>5712</v>
      </c>
      <c r="AK6740" s="1" t="s">
        <v>77</v>
      </c>
      <c r="AN6740" s="1" t="s">
        <v>5712</v>
      </c>
      <c r="AP6740" s="1" t="s">
        <v>5712</v>
      </c>
      <c r="AR6740" s="1" t="s">
        <v>5712</v>
      </c>
      <c r="AT6740" s="1" t="s">
        <v>5712</v>
      </c>
      <c r="AV6740" s="1" t="s">
        <v>3986</v>
      </c>
    </row>
    <row r="6741" spans="1:48" x14ac:dyDescent="0.35">
      <c r="A6741" s="1" t="s">
        <v>19960</v>
      </c>
      <c r="B6741" s="1" t="s">
        <v>18287</v>
      </c>
      <c r="C6741" s="1" t="s">
        <v>71</v>
      </c>
      <c r="D6741">
        <v>77</v>
      </c>
      <c r="E6741" s="1" t="s">
        <v>65</v>
      </c>
      <c r="F6741" s="1" t="s">
        <v>66</v>
      </c>
      <c r="G6741" s="1" t="s">
        <v>137</v>
      </c>
      <c r="H6741" s="1" t="s">
        <v>67</v>
      </c>
      <c r="I6741" s="1" t="s">
        <v>90</v>
      </c>
      <c r="J6741" s="1" t="s">
        <v>47</v>
      </c>
      <c r="K6741" s="1" t="s">
        <v>48</v>
      </c>
      <c r="L6741" s="1" t="s">
        <v>48</v>
      </c>
      <c r="M6741" s="1" t="s">
        <v>48</v>
      </c>
      <c r="N6741" s="1" t="s">
        <v>48</v>
      </c>
      <c r="O6741" s="1" t="s">
        <v>48</v>
      </c>
      <c r="P6741" s="1" t="s">
        <v>49</v>
      </c>
      <c r="Q6741" s="1" t="s">
        <v>48</v>
      </c>
      <c r="R6741" s="1" t="s">
        <v>48</v>
      </c>
      <c r="S6741" s="1" t="s">
        <v>48</v>
      </c>
      <c r="T6741" s="1" t="s">
        <v>48</v>
      </c>
      <c r="U6741" s="1" t="s">
        <v>48</v>
      </c>
      <c r="V6741" s="1" t="s">
        <v>48</v>
      </c>
      <c r="W6741" s="1" t="s">
        <v>48</v>
      </c>
      <c r="X6741" s="1" t="s">
        <v>116</v>
      </c>
      <c r="Y6741" s="1" t="s">
        <v>3987</v>
      </c>
      <c r="AC6741" s="1" t="s">
        <v>5712</v>
      </c>
      <c r="AD6741" s="1" t="s">
        <v>5712</v>
      </c>
      <c r="AK6741" s="1" t="s">
        <v>55</v>
      </c>
      <c r="AN6741" s="1" t="s">
        <v>5712</v>
      </c>
      <c r="AP6741" s="1" t="s">
        <v>5712</v>
      </c>
      <c r="AR6741" s="1" t="s">
        <v>5712</v>
      </c>
      <c r="AT6741" s="1" t="s">
        <v>5712</v>
      </c>
      <c r="AV6741" s="1" t="s">
        <v>3988</v>
      </c>
    </row>
    <row r="6742" spans="1:48" x14ac:dyDescent="0.35">
      <c r="A6742" s="1" t="s">
        <v>19961</v>
      </c>
      <c r="B6742" s="1" t="s">
        <v>18287</v>
      </c>
      <c r="C6742" s="1" t="s">
        <v>41</v>
      </c>
      <c r="D6742">
        <v>31</v>
      </c>
      <c r="E6742" s="1" t="s">
        <v>57</v>
      </c>
      <c r="F6742" s="1" t="s">
        <v>107</v>
      </c>
      <c r="G6742" s="1" t="s">
        <v>59</v>
      </c>
      <c r="H6742" s="1" t="s">
        <v>109</v>
      </c>
      <c r="I6742" s="1" t="s">
        <v>99</v>
      </c>
      <c r="J6742" s="1" t="s">
        <v>47</v>
      </c>
      <c r="K6742" s="1" t="s">
        <v>49</v>
      </c>
      <c r="L6742" s="1" t="s">
        <v>48</v>
      </c>
      <c r="M6742" s="1" t="s">
        <v>48</v>
      </c>
      <c r="N6742" s="1" t="s">
        <v>48</v>
      </c>
      <c r="O6742" s="1" t="s">
        <v>48</v>
      </c>
      <c r="P6742" s="1" t="s">
        <v>48</v>
      </c>
      <c r="Q6742" s="1" t="s">
        <v>48</v>
      </c>
      <c r="R6742" s="1" t="s">
        <v>48</v>
      </c>
      <c r="S6742" s="1" t="s">
        <v>48</v>
      </c>
      <c r="T6742" s="1" t="s">
        <v>48</v>
      </c>
      <c r="U6742" s="1" t="s">
        <v>48</v>
      </c>
      <c r="V6742" s="1" t="s">
        <v>48</v>
      </c>
      <c r="W6742" s="1" t="s">
        <v>48</v>
      </c>
      <c r="X6742" s="1" t="s">
        <v>51</v>
      </c>
      <c r="Y6742" s="1" t="s">
        <v>3989</v>
      </c>
      <c r="Z6742" s="1" t="s">
        <v>3990</v>
      </c>
      <c r="AA6742" s="1" t="s">
        <v>3990</v>
      </c>
      <c r="AC6742" s="1" t="s">
        <v>120</v>
      </c>
      <c r="AD6742" s="1" t="s">
        <v>5712</v>
      </c>
      <c r="AK6742" s="1" t="s">
        <v>77</v>
      </c>
      <c r="AN6742" s="1" t="s">
        <v>5712</v>
      </c>
      <c r="AP6742" s="1" t="s">
        <v>5712</v>
      </c>
      <c r="AR6742" s="1" t="s">
        <v>5712</v>
      </c>
      <c r="AT6742" s="1" t="s">
        <v>5712</v>
      </c>
      <c r="AV6742" s="1" t="s">
        <v>3991</v>
      </c>
    </row>
    <row r="6743" spans="1:48" x14ac:dyDescent="0.35">
      <c r="A6743" s="1" t="s">
        <v>19962</v>
      </c>
      <c r="B6743" s="1" t="s">
        <v>18287</v>
      </c>
      <c r="C6743" s="1" t="s">
        <v>71</v>
      </c>
      <c r="D6743">
        <v>24</v>
      </c>
      <c r="E6743" s="1" t="s">
        <v>57</v>
      </c>
      <c r="F6743" s="1" t="s">
        <v>58</v>
      </c>
      <c r="G6743" s="1" t="s">
        <v>59</v>
      </c>
      <c r="H6743" s="1" t="s">
        <v>45</v>
      </c>
      <c r="I6743" s="1" t="s">
        <v>68</v>
      </c>
      <c r="J6743" s="1" t="s">
        <v>80</v>
      </c>
      <c r="K6743" s="1" t="s">
        <v>48</v>
      </c>
      <c r="L6743" s="1" t="s">
        <v>48</v>
      </c>
      <c r="M6743" s="1" t="s">
        <v>48</v>
      </c>
      <c r="N6743" s="1" t="s">
        <v>48</v>
      </c>
      <c r="O6743" s="1" t="s">
        <v>48</v>
      </c>
      <c r="P6743" s="1" t="s">
        <v>49</v>
      </c>
      <c r="Q6743" s="1" t="s">
        <v>48</v>
      </c>
      <c r="R6743" s="1" t="s">
        <v>48</v>
      </c>
      <c r="S6743" s="1" t="s">
        <v>48</v>
      </c>
      <c r="T6743" s="1" t="s">
        <v>48</v>
      </c>
      <c r="U6743" s="1" t="s">
        <v>48</v>
      </c>
      <c r="V6743" s="1" t="s">
        <v>48</v>
      </c>
      <c r="W6743" s="1" t="s">
        <v>48</v>
      </c>
      <c r="X6743" s="1" t="s">
        <v>116</v>
      </c>
      <c r="Y6743" s="1" t="s">
        <v>105</v>
      </c>
      <c r="AC6743" s="1" t="s">
        <v>5712</v>
      </c>
      <c r="AD6743" s="1" t="s">
        <v>5712</v>
      </c>
      <c r="AK6743" s="1" t="s">
        <v>77</v>
      </c>
      <c r="AN6743" s="1" t="s">
        <v>5712</v>
      </c>
      <c r="AP6743" s="1" t="s">
        <v>5712</v>
      </c>
      <c r="AR6743" s="1" t="s">
        <v>5712</v>
      </c>
      <c r="AT6743" s="1" t="s">
        <v>5712</v>
      </c>
      <c r="AV6743" s="1" t="s">
        <v>3992</v>
      </c>
    </row>
    <row r="6744" spans="1:48" x14ac:dyDescent="0.35">
      <c r="A6744" s="1" t="s">
        <v>19963</v>
      </c>
      <c r="B6744" s="1" t="s">
        <v>18287</v>
      </c>
      <c r="C6744" s="1" t="s">
        <v>41</v>
      </c>
      <c r="D6744">
        <v>21</v>
      </c>
      <c r="E6744" s="1" t="s">
        <v>57</v>
      </c>
      <c r="F6744" s="1" t="s">
        <v>58</v>
      </c>
      <c r="G6744" s="1" t="s">
        <v>59</v>
      </c>
      <c r="H6744" s="1" t="s">
        <v>79</v>
      </c>
      <c r="I6744" s="1" t="s">
        <v>68</v>
      </c>
      <c r="J6744" s="1" t="s">
        <v>47</v>
      </c>
      <c r="K6744" s="1" t="s">
        <v>49</v>
      </c>
      <c r="L6744" s="1" t="s">
        <v>48</v>
      </c>
      <c r="M6744" s="1" t="s">
        <v>48</v>
      </c>
      <c r="N6744" s="1" t="s">
        <v>48</v>
      </c>
      <c r="O6744" s="1" t="s">
        <v>48</v>
      </c>
      <c r="P6744" s="1" t="s">
        <v>48</v>
      </c>
      <c r="Q6744" s="1" t="s">
        <v>48</v>
      </c>
      <c r="R6744" s="1" t="s">
        <v>48</v>
      </c>
      <c r="S6744" s="1" t="s">
        <v>48</v>
      </c>
      <c r="T6744" s="1" t="s">
        <v>49</v>
      </c>
      <c r="U6744" s="1" t="s">
        <v>48</v>
      </c>
      <c r="V6744" s="1" t="s">
        <v>48</v>
      </c>
      <c r="W6744" s="1" t="s">
        <v>48</v>
      </c>
      <c r="X6744" s="1" t="s">
        <v>62</v>
      </c>
      <c r="AC6744" s="1" t="s">
        <v>5712</v>
      </c>
      <c r="AD6744" s="1" t="s">
        <v>5712</v>
      </c>
      <c r="AK6744" s="1" t="s">
        <v>63</v>
      </c>
      <c r="AN6744" s="1" t="s">
        <v>5712</v>
      </c>
      <c r="AP6744" s="1" t="s">
        <v>5712</v>
      </c>
      <c r="AR6744" s="1" t="s">
        <v>5712</v>
      </c>
      <c r="AT6744" s="1" t="s">
        <v>5712</v>
      </c>
      <c r="AV6744" s="1" t="s">
        <v>3993</v>
      </c>
    </row>
    <row r="6745" spans="1:48" x14ac:dyDescent="0.35">
      <c r="A6745" s="1" t="s">
        <v>19964</v>
      </c>
      <c r="B6745" s="1" t="s">
        <v>18287</v>
      </c>
      <c r="C6745" s="1" t="s">
        <v>41</v>
      </c>
      <c r="D6745">
        <v>54</v>
      </c>
      <c r="E6745" s="1" t="s">
        <v>42</v>
      </c>
      <c r="F6745" s="1" t="s">
        <v>66</v>
      </c>
      <c r="G6745" s="1" t="s">
        <v>44</v>
      </c>
      <c r="H6745" s="1" t="s">
        <v>45</v>
      </c>
      <c r="I6745" s="1" t="s">
        <v>113</v>
      </c>
      <c r="J6745" s="1" t="s">
        <v>47</v>
      </c>
      <c r="K6745" s="1" t="s">
        <v>48</v>
      </c>
      <c r="L6745" s="1" t="s">
        <v>49</v>
      </c>
      <c r="M6745" s="1" t="s">
        <v>48</v>
      </c>
      <c r="N6745" s="1" t="s">
        <v>48</v>
      </c>
      <c r="O6745" s="1" t="s">
        <v>48</v>
      </c>
      <c r="P6745" s="1" t="s">
        <v>48</v>
      </c>
      <c r="Q6745" s="1" t="s">
        <v>48</v>
      </c>
      <c r="R6745" s="1" t="s">
        <v>48</v>
      </c>
      <c r="S6745" s="1" t="s">
        <v>48</v>
      </c>
      <c r="T6745" s="1" t="s">
        <v>48</v>
      </c>
      <c r="U6745" s="1" t="s">
        <v>48</v>
      </c>
      <c r="V6745" s="1" t="s">
        <v>48</v>
      </c>
      <c r="W6745" s="1" t="s">
        <v>48</v>
      </c>
      <c r="X6745" s="1" t="s">
        <v>62</v>
      </c>
      <c r="AC6745" s="1" t="s">
        <v>5712</v>
      </c>
      <c r="AD6745" s="1" t="s">
        <v>5712</v>
      </c>
      <c r="AK6745" s="1" t="s">
        <v>77</v>
      </c>
      <c r="AN6745" s="1" t="s">
        <v>5712</v>
      </c>
      <c r="AP6745" s="1" t="s">
        <v>5712</v>
      </c>
      <c r="AR6745" s="1" t="s">
        <v>5712</v>
      </c>
      <c r="AT6745" s="1" t="s">
        <v>5712</v>
      </c>
      <c r="AV6745" s="1" t="s">
        <v>105</v>
      </c>
    </row>
    <row r="6746" spans="1:48" x14ac:dyDescent="0.35">
      <c r="A6746" s="1" t="s">
        <v>19965</v>
      </c>
      <c r="B6746" s="1" t="s">
        <v>18287</v>
      </c>
      <c r="C6746" s="1" t="s">
        <v>71</v>
      </c>
      <c r="D6746">
        <v>70</v>
      </c>
      <c r="E6746" s="1" t="s">
        <v>65</v>
      </c>
      <c r="F6746" s="1" t="s">
        <v>66</v>
      </c>
      <c r="G6746" s="1" t="s">
        <v>98</v>
      </c>
      <c r="H6746" s="1" t="s">
        <v>67</v>
      </c>
      <c r="I6746" s="1" t="s">
        <v>61</v>
      </c>
      <c r="J6746" s="1" t="s">
        <v>47</v>
      </c>
      <c r="K6746" s="1" t="s">
        <v>49</v>
      </c>
      <c r="L6746" s="1" t="s">
        <v>48</v>
      </c>
      <c r="M6746" s="1" t="s">
        <v>48</v>
      </c>
      <c r="N6746" s="1" t="s">
        <v>48</v>
      </c>
      <c r="O6746" s="1" t="s">
        <v>48</v>
      </c>
      <c r="P6746" s="1" t="s">
        <v>48</v>
      </c>
      <c r="Q6746" s="1" t="s">
        <v>48</v>
      </c>
      <c r="R6746" s="1" t="s">
        <v>48</v>
      </c>
      <c r="S6746" s="1" t="s">
        <v>48</v>
      </c>
      <c r="T6746" s="1" t="s">
        <v>49</v>
      </c>
      <c r="U6746" s="1" t="s">
        <v>48</v>
      </c>
      <c r="V6746" s="1" t="s">
        <v>48</v>
      </c>
      <c r="W6746" s="1" t="s">
        <v>48</v>
      </c>
      <c r="X6746" s="1" t="s">
        <v>51</v>
      </c>
      <c r="Y6746" s="1" t="s">
        <v>3994</v>
      </c>
      <c r="Z6746" s="1" t="s">
        <v>3995</v>
      </c>
      <c r="AA6746" s="1" t="s">
        <v>3995</v>
      </c>
      <c r="AC6746" s="1" t="s">
        <v>94</v>
      </c>
      <c r="AD6746" s="1" t="s">
        <v>5712</v>
      </c>
      <c r="AK6746" s="1" t="s">
        <v>55</v>
      </c>
      <c r="AN6746" s="1" t="s">
        <v>5712</v>
      </c>
      <c r="AP6746" s="1" t="s">
        <v>5712</v>
      </c>
      <c r="AR6746" s="1" t="s">
        <v>5712</v>
      </c>
      <c r="AT6746" s="1" t="s">
        <v>5712</v>
      </c>
      <c r="AV6746" s="1" t="s">
        <v>3996</v>
      </c>
    </row>
    <row r="6747" spans="1:48" x14ac:dyDescent="0.35">
      <c r="A6747" s="1" t="s">
        <v>19966</v>
      </c>
      <c r="B6747" s="1" t="s">
        <v>18287</v>
      </c>
      <c r="C6747" s="1" t="s">
        <v>41</v>
      </c>
      <c r="D6747">
        <v>65</v>
      </c>
      <c r="E6747" s="1" t="s">
        <v>65</v>
      </c>
      <c r="F6747" s="1" t="s">
        <v>72</v>
      </c>
      <c r="G6747" s="1" t="s">
        <v>73</v>
      </c>
      <c r="H6747" s="1" t="s">
        <v>109</v>
      </c>
      <c r="I6747" s="1" t="s">
        <v>90</v>
      </c>
      <c r="J6747" s="1" t="s">
        <v>47</v>
      </c>
      <c r="K6747" s="1" t="s">
        <v>48</v>
      </c>
      <c r="L6747" s="1" t="s">
        <v>48</v>
      </c>
      <c r="M6747" s="1" t="s">
        <v>49</v>
      </c>
      <c r="N6747" s="1" t="s">
        <v>48</v>
      </c>
      <c r="O6747" s="1" t="s">
        <v>48</v>
      </c>
      <c r="P6747" s="1" t="s">
        <v>48</v>
      </c>
      <c r="Q6747" s="1" t="s">
        <v>48</v>
      </c>
      <c r="R6747" s="1" t="s">
        <v>48</v>
      </c>
      <c r="S6747" s="1" t="s">
        <v>48</v>
      </c>
      <c r="T6747" s="1" t="s">
        <v>48</v>
      </c>
      <c r="U6747" s="1" t="s">
        <v>48</v>
      </c>
      <c r="V6747" s="1" t="s">
        <v>48</v>
      </c>
      <c r="W6747" s="1" t="s">
        <v>48</v>
      </c>
      <c r="X6747" s="1" t="s">
        <v>62</v>
      </c>
      <c r="Z6747" s="1" t="s">
        <v>3997</v>
      </c>
      <c r="AA6747" s="1" t="s">
        <v>3997</v>
      </c>
      <c r="AC6747" s="1" t="s">
        <v>129</v>
      </c>
      <c r="AD6747" s="1" t="s">
        <v>5712</v>
      </c>
      <c r="AK6747" s="1" t="s">
        <v>77</v>
      </c>
      <c r="AN6747" s="1" t="s">
        <v>5712</v>
      </c>
      <c r="AP6747" s="1" t="s">
        <v>5712</v>
      </c>
      <c r="AR6747" s="1" t="s">
        <v>5712</v>
      </c>
      <c r="AT6747" s="1" t="s">
        <v>5712</v>
      </c>
      <c r="AV6747" s="1" t="s">
        <v>3998</v>
      </c>
    </row>
    <row r="6748" spans="1:48" x14ac:dyDescent="0.35">
      <c r="A6748" s="1" t="s">
        <v>19967</v>
      </c>
      <c r="B6748" s="1" t="s">
        <v>18287</v>
      </c>
      <c r="C6748" s="1" t="s">
        <v>41</v>
      </c>
      <c r="D6748">
        <v>37</v>
      </c>
      <c r="E6748" s="1" t="s">
        <v>42</v>
      </c>
      <c r="F6748" s="1" t="s">
        <v>107</v>
      </c>
      <c r="G6748" s="1" t="s">
        <v>44</v>
      </c>
      <c r="H6748" s="1" t="s">
        <v>144</v>
      </c>
      <c r="I6748" s="1" t="s">
        <v>74</v>
      </c>
      <c r="J6748" s="1" t="s">
        <v>47</v>
      </c>
      <c r="K6748" s="1" t="s">
        <v>48</v>
      </c>
      <c r="L6748" s="1" t="s">
        <v>48</v>
      </c>
      <c r="M6748" s="1" t="s">
        <v>48</v>
      </c>
      <c r="N6748" s="1" t="s">
        <v>48</v>
      </c>
      <c r="O6748" s="1" t="s">
        <v>48</v>
      </c>
      <c r="P6748" s="1" t="s">
        <v>49</v>
      </c>
      <c r="Q6748" s="1" t="s">
        <v>48</v>
      </c>
      <c r="R6748" s="1" t="s">
        <v>48</v>
      </c>
      <c r="S6748" s="1" t="s">
        <v>48</v>
      </c>
      <c r="T6748" s="1" t="s">
        <v>48</v>
      </c>
      <c r="U6748" s="1" t="s">
        <v>48</v>
      </c>
      <c r="V6748" s="1" t="s">
        <v>48</v>
      </c>
      <c r="W6748" s="1" t="s">
        <v>48</v>
      </c>
      <c r="X6748" s="1" t="s">
        <v>62</v>
      </c>
      <c r="AC6748" s="1" t="s">
        <v>5712</v>
      </c>
      <c r="AD6748" s="1" t="s">
        <v>5712</v>
      </c>
      <c r="AK6748" s="1" t="s">
        <v>55</v>
      </c>
      <c r="AN6748" s="1" t="s">
        <v>5712</v>
      </c>
      <c r="AP6748" s="1" t="s">
        <v>5712</v>
      </c>
      <c r="AR6748" s="1" t="s">
        <v>5712</v>
      </c>
      <c r="AT6748" s="1" t="s">
        <v>5712</v>
      </c>
      <c r="AV6748" s="1" t="s">
        <v>3999</v>
      </c>
    </row>
    <row r="6749" spans="1:48" x14ac:dyDescent="0.35">
      <c r="A6749" s="1" t="s">
        <v>19968</v>
      </c>
      <c r="B6749" s="1" t="s">
        <v>18287</v>
      </c>
      <c r="C6749" s="1" t="s">
        <v>41</v>
      </c>
      <c r="D6749">
        <v>78</v>
      </c>
      <c r="E6749" s="1" t="s">
        <v>65</v>
      </c>
      <c r="F6749" s="1" t="s">
        <v>43</v>
      </c>
      <c r="G6749" s="1" t="s">
        <v>44</v>
      </c>
      <c r="H6749" s="1" t="s">
        <v>67</v>
      </c>
      <c r="I6749" s="1" t="s">
        <v>46</v>
      </c>
      <c r="J6749" s="1" t="s">
        <v>80</v>
      </c>
      <c r="K6749" s="1" t="s">
        <v>48</v>
      </c>
      <c r="L6749" s="1" t="s">
        <v>48</v>
      </c>
      <c r="M6749" s="1" t="s">
        <v>48</v>
      </c>
      <c r="N6749" s="1" t="s">
        <v>48</v>
      </c>
      <c r="O6749" s="1" t="s">
        <v>48</v>
      </c>
      <c r="P6749" s="1" t="s">
        <v>48</v>
      </c>
      <c r="Q6749" s="1" t="s">
        <v>48</v>
      </c>
      <c r="R6749" s="1" t="s">
        <v>48</v>
      </c>
      <c r="S6749" s="1" t="s">
        <v>48</v>
      </c>
      <c r="T6749" s="1" t="s">
        <v>48</v>
      </c>
      <c r="U6749" s="1" t="s">
        <v>48</v>
      </c>
      <c r="V6749" s="1" t="s">
        <v>49</v>
      </c>
      <c r="W6749" s="1" t="s">
        <v>48</v>
      </c>
      <c r="X6749" s="1" t="s">
        <v>62</v>
      </c>
      <c r="Z6749" s="1" t="s">
        <v>4000</v>
      </c>
      <c r="AA6749" s="1" t="s">
        <v>4000</v>
      </c>
      <c r="AC6749" s="1" t="s">
        <v>94</v>
      </c>
      <c r="AD6749" s="1" t="s">
        <v>5712</v>
      </c>
      <c r="AK6749" s="1" t="s">
        <v>77</v>
      </c>
      <c r="AN6749" s="1" t="s">
        <v>5712</v>
      </c>
      <c r="AP6749" s="1" t="s">
        <v>131</v>
      </c>
      <c r="AQ6749" s="1" t="s">
        <v>4001</v>
      </c>
      <c r="AR6749" s="1" t="s">
        <v>87</v>
      </c>
      <c r="AS6749" s="1" t="s">
        <v>4002</v>
      </c>
      <c r="AT6749" s="1" t="s">
        <v>5712</v>
      </c>
      <c r="AV6749" s="1" t="s">
        <v>4003</v>
      </c>
    </row>
    <row r="6750" spans="1:48" x14ac:dyDescent="0.35">
      <c r="A6750" s="1" t="s">
        <v>19969</v>
      </c>
      <c r="B6750" s="1" t="s">
        <v>18287</v>
      </c>
      <c r="C6750" s="1" t="s">
        <v>41</v>
      </c>
      <c r="D6750">
        <v>18</v>
      </c>
      <c r="E6750" s="1" t="s">
        <v>57</v>
      </c>
      <c r="F6750" s="1" t="s">
        <v>66</v>
      </c>
      <c r="G6750" s="1" t="s">
        <v>98</v>
      </c>
      <c r="H6750" s="1" t="s">
        <v>45</v>
      </c>
      <c r="I6750" s="1" t="s">
        <v>74</v>
      </c>
      <c r="J6750" s="1" t="s">
        <v>80</v>
      </c>
      <c r="K6750" s="1" t="s">
        <v>48</v>
      </c>
      <c r="L6750" s="1" t="s">
        <v>48</v>
      </c>
      <c r="M6750" s="1" t="s">
        <v>48</v>
      </c>
      <c r="N6750" s="1" t="s">
        <v>48</v>
      </c>
      <c r="O6750" s="1" t="s">
        <v>48</v>
      </c>
      <c r="P6750" s="1" t="s">
        <v>48</v>
      </c>
      <c r="Q6750" s="1" t="s">
        <v>48</v>
      </c>
      <c r="R6750" s="1" t="s">
        <v>48</v>
      </c>
      <c r="S6750" s="1" t="s">
        <v>48</v>
      </c>
      <c r="T6750" s="1" t="s">
        <v>48</v>
      </c>
      <c r="U6750" s="1" t="s">
        <v>49</v>
      </c>
      <c r="V6750" s="1" t="s">
        <v>48</v>
      </c>
      <c r="W6750" s="1" t="s">
        <v>48</v>
      </c>
      <c r="X6750" s="1" t="s">
        <v>62</v>
      </c>
      <c r="AC6750" s="1" t="s">
        <v>5712</v>
      </c>
      <c r="AD6750" s="1" t="s">
        <v>5712</v>
      </c>
      <c r="AK6750" s="1" t="s">
        <v>55</v>
      </c>
      <c r="AN6750" s="1" t="s">
        <v>131</v>
      </c>
      <c r="AO6750" s="1" t="s">
        <v>4004</v>
      </c>
      <c r="AP6750" s="1" t="s">
        <v>131</v>
      </c>
      <c r="AQ6750" s="1" t="s">
        <v>4005</v>
      </c>
      <c r="AR6750" s="1" t="s">
        <v>82</v>
      </c>
      <c r="AS6750" s="1" t="s">
        <v>4006</v>
      </c>
      <c r="AT6750" s="1" t="s">
        <v>5712</v>
      </c>
      <c r="AV6750" s="1" t="s">
        <v>4007</v>
      </c>
    </row>
    <row r="6751" spans="1:48" x14ac:dyDescent="0.35">
      <c r="A6751" s="1" t="s">
        <v>19970</v>
      </c>
      <c r="B6751" s="1" t="s">
        <v>18287</v>
      </c>
      <c r="C6751" s="1" t="s">
        <v>41</v>
      </c>
      <c r="D6751">
        <v>54</v>
      </c>
      <c r="E6751" s="1" t="s">
        <v>42</v>
      </c>
      <c r="F6751" s="1" t="s">
        <v>66</v>
      </c>
      <c r="G6751" s="1" t="s">
        <v>73</v>
      </c>
      <c r="H6751" s="1" t="s">
        <v>144</v>
      </c>
      <c r="I6751" s="1" t="s">
        <v>68</v>
      </c>
      <c r="J6751" s="1" t="s">
        <v>47</v>
      </c>
      <c r="K6751" s="1" t="s">
        <v>48</v>
      </c>
      <c r="L6751" s="1" t="s">
        <v>48</v>
      </c>
      <c r="M6751" s="1" t="s">
        <v>48</v>
      </c>
      <c r="N6751" s="1" t="s">
        <v>48</v>
      </c>
      <c r="O6751" s="1" t="s">
        <v>49</v>
      </c>
      <c r="P6751" s="1" t="s">
        <v>48</v>
      </c>
      <c r="Q6751" s="1" t="s">
        <v>48</v>
      </c>
      <c r="R6751" s="1" t="s">
        <v>48</v>
      </c>
      <c r="S6751" s="1" t="s">
        <v>48</v>
      </c>
      <c r="T6751" s="1" t="s">
        <v>48</v>
      </c>
      <c r="U6751" s="1" t="s">
        <v>48</v>
      </c>
      <c r="V6751" s="1" t="s">
        <v>48</v>
      </c>
      <c r="W6751" s="1" t="s">
        <v>48</v>
      </c>
      <c r="X6751" s="1" t="s">
        <v>62</v>
      </c>
      <c r="AC6751" s="1" t="s">
        <v>5712</v>
      </c>
      <c r="AD6751" s="1" t="s">
        <v>5712</v>
      </c>
      <c r="AK6751" s="1" t="s">
        <v>77</v>
      </c>
      <c r="AN6751" s="1" t="s">
        <v>5712</v>
      </c>
      <c r="AP6751" s="1" t="s">
        <v>5712</v>
      </c>
      <c r="AR6751" s="1" t="s">
        <v>5712</v>
      </c>
      <c r="AT6751" s="1" t="s">
        <v>5712</v>
      </c>
      <c r="AV6751" s="1" t="s">
        <v>4008</v>
      </c>
    </row>
    <row r="6752" spans="1:48" x14ac:dyDescent="0.35">
      <c r="A6752" s="1" t="s">
        <v>19971</v>
      </c>
      <c r="B6752" s="1" t="s">
        <v>18287</v>
      </c>
      <c r="C6752" s="1" t="s">
        <v>41</v>
      </c>
      <c r="D6752">
        <v>49</v>
      </c>
      <c r="E6752" s="1" t="s">
        <v>42</v>
      </c>
      <c r="F6752" s="1" t="s">
        <v>66</v>
      </c>
      <c r="G6752" s="1" t="s">
        <v>59</v>
      </c>
      <c r="H6752" s="1" t="s">
        <v>92</v>
      </c>
      <c r="I6752" s="1" t="s">
        <v>61</v>
      </c>
      <c r="J6752" s="1" t="s">
        <v>47</v>
      </c>
      <c r="K6752" s="1" t="s">
        <v>48</v>
      </c>
      <c r="L6752" s="1" t="s">
        <v>48</v>
      </c>
      <c r="M6752" s="1" t="s">
        <v>48</v>
      </c>
      <c r="N6752" s="1" t="s">
        <v>49</v>
      </c>
      <c r="O6752" s="1" t="s">
        <v>48</v>
      </c>
      <c r="P6752" s="1" t="s">
        <v>48</v>
      </c>
      <c r="Q6752" s="1" t="s">
        <v>48</v>
      </c>
      <c r="R6752" s="1" t="s">
        <v>48</v>
      </c>
      <c r="S6752" s="1" t="s">
        <v>48</v>
      </c>
      <c r="T6752" s="1" t="s">
        <v>48</v>
      </c>
      <c r="U6752" s="1" t="s">
        <v>48</v>
      </c>
      <c r="V6752" s="1" t="s">
        <v>48</v>
      </c>
      <c r="W6752" s="1" t="s">
        <v>48</v>
      </c>
      <c r="X6752" s="1" t="s">
        <v>51</v>
      </c>
      <c r="Y6752" s="1" t="s">
        <v>4009</v>
      </c>
      <c r="AC6752" s="1" t="s">
        <v>5712</v>
      </c>
      <c r="AD6752" s="1" t="s">
        <v>5712</v>
      </c>
      <c r="AK6752" s="1" t="s">
        <v>77</v>
      </c>
      <c r="AN6752" s="1" t="s">
        <v>5712</v>
      </c>
      <c r="AP6752" s="1" t="s">
        <v>5712</v>
      </c>
      <c r="AR6752" s="1" t="s">
        <v>5712</v>
      </c>
      <c r="AT6752" s="1" t="s">
        <v>5712</v>
      </c>
      <c r="AV6752" s="1" t="s">
        <v>3944</v>
      </c>
    </row>
    <row r="6753" spans="1:48" x14ac:dyDescent="0.35">
      <c r="A6753" s="1" t="s">
        <v>19972</v>
      </c>
      <c r="B6753" s="1" t="s">
        <v>18287</v>
      </c>
      <c r="C6753" s="1" t="s">
        <v>41</v>
      </c>
      <c r="D6753">
        <v>52</v>
      </c>
      <c r="E6753" s="1" t="s">
        <v>42</v>
      </c>
      <c r="F6753" s="1" t="s">
        <v>72</v>
      </c>
      <c r="G6753" s="1" t="s">
        <v>44</v>
      </c>
      <c r="H6753" s="1" t="s">
        <v>79</v>
      </c>
      <c r="I6753" s="1" t="s">
        <v>46</v>
      </c>
      <c r="J6753" s="1" t="s">
        <v>47</v>
      </c>
      <c r="K6753" s="1" t="s">
        <v>48</v>
      </c>
      <c r="L6753" s="1" t="s">
        <v>48</v>
      </c>
      <c r="M6753" s="1" t="s">
        <v>49</v>
      </c>
      <c r="N6753" s="1" t="s">
        <v>48</v>
      </c>
      <c r="O6753" s="1" t="s">
        <v>48</v>
      </c>
      <c r="P6753" s="1" t="s">
        <v>48</v>
      </c>
      <c r="Q6753" s="1" t="s">
        <v>48</v>
      </c>
      <c r="R6753" s="1" t="s">
        <v>48</v>
      </c>
      <c r="S6753" s="1" t="s">
        <v>48</v>
      </c>
      <c r="T6753" s="1" t="s">
        <v>48</v>
      </c>
      <c r="U6753" s="1" t="s">
        <v>48</v>
      </c>
      <c r="V6753" s="1" t="s">
        <v>48</v>
      </c>
      <c r="W6753" s="1" t="s">
        <v>49</v>
      </c>
      <c r="X6753" s="1" t="s">
        <v>116</v>
      </c>
      <c r="Y6753" s="1" t="s">
        <v>4010</v>
      </c>
      <c r="Z6753" s="1" t="s">
        <v>4011</v>
      </c>
      <c r="AA6753" s="1" t="s">
        <v>4011</v>
      </c>
      <c r="AC6753" s="1" t="s">
        <v>94</v>
      </c>
      <c r="AD6753" s="1" t="s">
        <v>5712</v>
      </c>
      <c r="AK6753" s="1" t="s">
        <v>77</v>
      </c>
      <c r="AN6753" s="1" t="s">
        <v>5712</v>
      </c>
      <c r="AP6753" s="1" t="s">
        <v>5712</v>
      </c>
      <c r="AR6753" s="1" t="s">
        <v>5712</v>
      </c>
      <c r="AT6753" s="1" t="s">
        <v>5712</v>
      </c>
      <c r="AV6753" s="1" t="s">
        <v>4012</v>
      </c>
    </row>
    <row r="6754" spans="1:48" x14ac:dyDescent="0.35">
      <c r="A6754" s="1" t="s">
        <v>19973</v>
      </c>
      <c r="B6754" s="1" t="s">
        <v>18287</v>
      </c>
      <c r="C6754" s="1" t="s">
        <v>41</v>
      </c>
      <c r="D6754">
        <v>70</v>
      </c>
      <c r="E6754" s="1" t="s">
        <v>65</v>
      </c>
      <c r="F6754" s="1" t="s">
        <v>66</v>
      </c>
      <c r="G6754" s="1" t="s">
        <v>44</v>
      </c>
      <c r="H6754" s="1" t="s">
        <v>67</v>
      </c>
      <c r="I6754" s="1" t="s">
        <v>110</v>
      </c>
      <c r="J6754" s="1" t="s">
        <v>47</v>
      </c>
      <c r="K6754" s="1" t="s">
        <v>49</v>
      </c>
      <c r="L6754" s="1" t="s">
        <v>48</v>
      </c>
      <c r="M6754" s="1" t="s">
        <v>48</v>
      </c>
      <c r="N6754" s="1" t="s">
        <v>48</v>
      </c>
      <c r="O6754" s="1" t="s">
        <v>48</v>
      </c>
      <c r="P6754" s="1" t="s">
        <v>48</v>
      </c>
      <c r="Q6754" s="1" t="s">
        <v>48</v>
      </c>
      <c r="R6754" s="1" t="s">
        <v>48</v>
      </c>
      <c r="S6754" s="1" t="s">
        <v>48</v>
      </c>
      <c r="T6754" s="1" t="s">
        <v>49</v>
      </c>
      <c r="U6754" s="1" t="s">
        <v>48</v>
      </c>
      <c r="V6754" s="1" t="s">
        <v>48</v>
      </c>
      <c r="W6754" s="1" t="s">
        <v>48</v>
      </c>
      <c r="X6754" s="1" t="s">
        <v>62</v>
      </c>
      <c r="Z6754" s="1" t="s">
        <v>4013</v>
      </c>
      <c r="AA6754" s="1" t="s">
        <v>4013</v>
      </c>
      <c r="AC6754" s="1" t="s">
        <v>53</v>
      </c>
      <c r="AD6754" s="1" t="s">
        <v>5712</v>
      </c>
      <c r="AK6754" s="1" t="s">
        <v>63</v>
      </c>
      <c r="AN6754" s="1" t="s">
        <v>5712</v>
      </c>
      <c r="AP6754" s="1" t="s">
        <v>5712</v>
      </c>
      <c r="AR6754" s="1" t="s">
        <v>5712</v>
      </c>
      <c r="AT6754" s="1" t="s">
        <v>5712</v>
      </c>
      <c r="AV6754" s="1" t="s">
        <v>4014</v>
      </c>
    </row>
    <row r="6755" spans="1:48" x14ac:dyDescent="0.35">
      <c r="A6755" s="1" t="s">
        <v>19974</v>
      </c>
      <c r="B6755" s="1" t="s">
        <v>18287</v>
      </c>
      <c r="C6755" s="1" t="s">
        <v>41</v>
      </c>
      <c r="D6755">
        <v>30</v>
      </c>
      <c r="E6755" s="1" t="s">
        <v>57</v>
      </c>
      <c r="F6755" s="1" t="s">
        <v>58</v>
      </c>
      <c r="G6755" s="1" t="s">
        <v>98</v>
      </c>
      <c r="H6755" s="1" t="s">
        <v>79</v>
      </c>
      <c r="I6755" s="1" t="s">
        <v>68</v>
      </c>
      <c r="J6755" s="1" t="s">
        <v>47</v>
      </c>
      <c r="K6755" s="1" t="s">
        <v>48</v>
      </c>
      <c r="L6755" s="1" t="s">
        <v>48</v>
      </c>
      <c r="M6755" s="1" t="s">
        <v>48</v>
      </c>
      <c r="N6755" s="1" t="s">
        <v>48</v>
      </c>
      <c r="O6755" s="1" t="s">
        <v>48</v>
      </c>
      <c r="P6755" s="1" t="s">
        <v>48</v>
      </c>
      <c r="Q6755" s="1" t="s">
        <v>48</v>
      </c>
      <c r="R6755" s="1" t="s">
        <v>49</v>
      </c>
      <c r="S6755" s="1" t="s">
        <v>48</v>
      </c>
      <c r="T6755" s="1" t="s">
        <v>48</v>
      </c>
      <c r="U6755" s="1" t="s">
        <v>48</v>
      </c>
      <c r="V6755" s="1" t="s">
        <v>48</v>
      </c>
      <c r="W6755" s="1" t="s">
        <v>48</v>
      </c>
      <c r="X6755" s="1" t="s">
        <v>62</v>
      </c>
      <c r="Z6755" s="1" t="s">
        <v>4015</v>
      </c>
      <c r="AA6755" s="1" t="s">
        <v>4015</v>
      </c>
      <c r="AC6755" s="1" t="s">
        <v>53</v>
      </c>
      <c r="AD6755" s="1" t="s">
        <v>5712</v>
      </c>
      <c r="AK6755" s="1" t="s">
        <v>77</v>
      </c>
      <c r="AN6755" s="1" t="s">
        <v>5712</v>
      </c>
      <c r="AP6755" s="1" t="s">
        <v>5712</v>
      </c>
      <c r="AR6755" s="1" t="s">
        <v>5712</v>
      </c>
      <c r="AT6755" s="1" t="s">
        <v>5712</v>
      </c>
      <c r="AV6755" s="1" t="s">
        <v>4016</v>
      </c>
    </row>
    <row r="6756" spans="1:48" x14ac:dyDescent="0.35">
      <c r="A6756" s="1" t="s">
        <v>19975</v>
      </c>
      <c r="B6756" s="1" t="s">
        <v>18287</v>
      </c>
      <c r="C6756" s="1" t="s">
        <v>41</v>
      </c>
      <c r="D6756">
        <v>45</v>
      </c>
      <c r="E6756" s="1" t="s">
        <v>42</v>
      </c>
      <c r="F6756" s="1" t="s">
        <v>72</v>
      </c>
      <c r="G6756" s="1" t="s">
        <v>73</v>
      </c>
      <c r="H6756" s="1" t="s">
        <v>79</v>
      </c>
      <c r="I6756" s="1" t="s">
        <v>113</v>
      </c>
      <c r="J6756" s="1" t="s">
        <v>47</v>
      </c>
      <c r="K6756" s="1" t="s">
        <v>48</v>
      </c>
      <c r="L6756" s="1" t="s">
        <v>48</v>
      </c>
      <c r="M6756" s="1" t="s">
        <v>48</v>
      </c>
      <c r="N6756" s="1" t="s">
        <v>48</v>
      </c>
      <c r="O6756" s="1" t="s">
        <v>48</v>
      </c>
      <c r="P6756" s="1" t="s">
        <v>48</v>
      </c>
      <c r="Q6756" s="1" t="s">
        <v>49</v>
      </c>
      <c r="R6756" s="1" t="s">
        <v>48</v>
      </c>
      <c r="S6756" s="1" t="s">
        <v>48</v>
      </c>
      <c r="T6756" s="1" t="s">
        <v>48</v>
      </c>
      <c r="U6756" s="1" t="s">
        <v>48</v>
      </c>
      <c r="V6756" s="1" t="s">
        <v>48</v>
      </c>
      <c r="W6756" s="1" t="s">
        <v>48</v>
      </c>
      <c r="X6756" s="1" t="s">
        <v>145</v>
      </c>
      <c r="Y6756" s="1" t="s">
        <v>4017</v>
      </c>
      <c r="Z6756" s="1" t="s">
        <v>4018</v>
      </c>
      <c r="AA6756" s="1" t="s">
        <v>4018</v>
      </c>
      <c r="AC6756" s="1" t="s">
        <v>120</v>
      </c>
      <c r="AD6756" s="1" t="s">
        <v>5712</v>
      </c>
      <c r="AK6756" s="1" t="s">
        <v>77</v>
      </c>
      <c r="AN6756" s="1" t="s">
        <v>5712</v>
      </c>
      <c r="AP6756" s="1" t="s">
        <v>5712</v>
      </c>
      <c r="AR6756" s="1" t="s">
        <v>5712</v>
      </c>
      <c r="AT6756" s="1" t="s">
        <v>5712</v>
      </c>
      <c r="AV6756" s="1" t="s">
        <v>4019</v>
      </c>
    </row>
    <row r="6757" spans="1:48" x14ac:dyDescent="0.35">
      <c r="A6757" s="1" t="s">
        <v>19976</v>
      </c>
      <c r="B6757" s="1" t="s">
        <v>18287</v>
      </c>
      <c r="C6757" s="1" t="s">
        <v>41</v>
      </c>
      <c r="D6757">
        <v>24</v>
      </c>
      <c r="E6757" s="1" t="s">
        <v>57</v>
      </c>
      <c r="F6757" s="1" t="s">
        <v>58</v>
      </c>
      <c r="G6757" s="1" t="s">
        <v>44</v>
      </c>
      <c r="H6757" s="1" t="s">
        <v>79</v>
      </c>
      <c r="I6757" s="1" t="s">
        <v>90</v>
      </c>
      <c r="J6757" s="1" t="s">
        <v>47</v>
      </c>
      <c r="K6757" s="1" t="s">
        <v>48</v>
      </c>
      <c r="L6757" s="1" t="s">
        <v>48</v>
      </c>
      <c r="M6757" s="1" t="s">
        <v>48</v>
      </c>
      <c r="N6757" s="1" t="s">
        <v>48</v>
      </c>
      <c r="O6757" s="1" t="s">
        <v>48</v>
      </c>
      <c r="P6757" s="1" t="s">
        <v>49</v>
      </c>
      <c r="Q6757" s="1" t="s">
        <v>48</v>
      </c>
      <c r="R6757" s="1" t="s">
        <v>48</v>
      </c>
      <c r="S6757" s="1" t="s">
        <v>48</v>
      </c>
      <c r="T6757" s="1" t="s">
        <v>48</v>
      </c>
      <c r="U6757" s="1" t="s">
        <v>48</v>
      </c>
      <c r="V6757" s="1" t="s">
        <v>48</v>
      </c>
      <c r="W6757" s="1" t="s">
        <v>48</v>
      </c>
      <c r="X6757" s="1" t="s">
        <v>75</v>
      </c>
      <c r="Y6757" s="1" t="s">
        <v>4020</v>
      </c>
      <c r="AC6757" s="1" t="s">
        <v>5712</v>
      </c>
      <c r="AD6757" s="1" t="s">
        <v>5712</v>
      </c>
      <c r="AK6757" s="1" t="s">
        <v>55</v>
      </c>
      <c r="AN6757" s="1" t="s">
        <v>5712</v>
      </c>
      <c r="AP6757" s="1" t="s">
        <v>5712</v>
      </c>
      <c r="AR6757" s="1" t="s">
        <v>5712</v>
      </c>
      <c r="AT6757" s="1" t="s">
        <v>5712</v>
      </c>
      <c r="AV6757" s="1" t="s">
        <v>4021</v>
      </c>
    </row>
    <row r="6758" spans="1:48" x14ac:dyDescent="0.35">
      <c r="A6758" s="1" t="s">
        <v>19977</v>
      </c>
      <c r="B6758" s="1" t="s">
        <v>18287</v>
      </c>
      <c r="C6758" s="1" t="s">
        <v>41</v>
      </c>
      <c r="D6758">
        <v>61</v>
      </c>
      <c r="E6758" s="1" t="s">
        <v>65</v>
      </c>
      <c r="F6758" s="1" t="s">
        <v>66</v>
      </c>
      <c r="G6758" s="1" t="s">
        <v>73</v>
      </c>
      <c r="H6758" s="1" t="s">
        <v>45</v>
      </c>
      <c r="I6758" s="1" t="s">
        <v>46</v>
      </c>
      <c r="J6758" s="1" t="s">
        <v>47</v>
      </c>
      <c r="K6758" s="1" t="s">
        <v>48</v>
      </c>
      <c r="L6758" s="1" t="s">
        <v>48</v>
      </c>
      <c r="M6758" s="1" t="s">
        <v>49</v>
      </c>
      <c r="N6758" s="1" t="s">
        <v>48</v>
      </c>
      <c r="O6758" s="1" t="s">
        <v>48</v>
      </c>
      <c r="P6758" s="1" t="s">
        <v>48</v>
      </c>
      <c r="Q6758" s="1" t="s">
        <v>48</v>
      </c>
      <c r="R6758" s="1" t="s">
        <v>48</v>
      </c>
      <c r="S6758" s="1" t="s">
        <v>48</v>
      </c>
      <c r="T6758" s="1" t="s">
        <v>48</v>
      </c>
      <c r="U6758" s="1" t="s">
        <v>48</v>
      </c>
      <c r="V6758" s="1" t="s">
        <v>48</v>
      </c>
      <c r="W6758" s="1" t="s">
        <v>48</v>
      </c>
      <c r="X6758" s="1" t="s">
        <v>62</v>
      </c>
      <c r="AC6758" s="1" t="s">
        <v>5712</v>
      </c>
      <c r="AD6758" s="1" t="s">
        <v>5712</v>
      </c>
      <c r="AK6758" s="1" t="s">
        <v>55</v>
      </c>
      <c r="AN6758" s="1" t="s">
        <v>5712</v>
      </c>
      <c r="AP6758" s="1" t="s">
        <v>5712</v>
      </c>
      <c r="AR6758" s="1" t="s">
        <v>5712</v>
      </c>
      <c r="AT6758" s="1" t="s">
        <v>5712</v>
      </c>
      <c r="AV6758" s="1" t="s">
        <v>4022</v>
      </c>
    </row>
    <row r="6759" spans="1:48" x14ac:dyDescent="0.35">
      <c r="A6759" s="1" t="s">
        <v>19978</v>
      </c>
      <c r="B6759" s="1" t="s">
        <v>18287</v>
      </c>
      <c r="C6759" s="1" t="s">
        <v>41</v>
      </c>
      <c r="D6759">
        <v>24</v>
      </c>
      <c r="E6759" s="1" t="s">
        <v>57</v>
      </c>
      <c r="F6759" s="1" t="s">
        <v>58</v>
      </c>
      <c r="G6759" s="1" t="s">
        <v>44</v>
      </c>
      <c r="H6759" s="1" t="s">
        <v>45</v>
      </c>
      <c r="I6759" s="1" t="s">
        <v>113</v>
      </c>
      <c r="J6759" s="1" t="s">
        <v>80</v>
      </c>
      <c r="K6759" s="1" t="s">
        <v>48</v>
      </c>
      <c r="L6759" s="1" t="s">
        <v>48</v>
      </c>
      <c r="M6759" s="1" t="s">
        <v>48</v>
      </c>
      <c r="N6759" s="1" t="s">
        <v>48</v>
      </c>
      <c r="O6759" s="1" t="s">
        <v>48</v>
      </c>
      <c r="P6759" s="1" t="s">
        <v>48</v>
      </c>
      <c r="Q6759" s="1" t="s">
        <v>48</v>
      </c>
      <c r="R6759" s="1" t="s">
        <v>48</v>
      </c>
      <c r="S6759" s="1" t="s">
        <v>48</v>
      </c>
      <c r="T6759" s="1" t="s">
        <v>48</v>
      </c>
      <c r="U6759" s="1" t="s">
        <v>48</v>
      </c>
      <c r="V6759" s="1" t="s">
        <v>48</v>
      </c>
      <c r="W6759" s="1" t="s">
        <v>49</v>
      </c>
      <c r="X6759" s="1" t="s">
        <v>62</v>
      </c>
      <c r="AC6759" s="1" t="s">
        <v>5712</v>
      </c>
      <c r="AD6759" s="1" t="s">
        <v>5712</v>
      </c>
      <c r="AK6759" s="1" t="s">
        <v>63</v>
      </c>
      <c r="AN6759" s="1" t="s">
        <v>5712</v>
      </c>
      <c r="AP6759" s="1" t="s">
        <v>5712</v>
      </c>
      <c r="AR6759" s="1" t="s">
        <v>5712</v>
      </c>
      <c r="AT6759" s="1" t="s">
        <v>5712</v>
      </c>
      <c r="AV6759" s="1" t="s">
        <v>4023</v>
      </c>
    </row>
    <row r="6760" spans="1:48" x14ac:dyDescent="0.35">
      <c r="A6760" s="1" t="s">
        <v>19979</v>
      </c>
      <c r="B6760" s="1" t="s">
        <v>18287</v>
      </c>
      <c r="C6760" s="1" t="s">
        <v>71</v>
      </c>
      <c r="D6760">
        <v>28</v>
      </c>
      <c r="E6760" s="1" t="s">
        <v>57</v>
      </c>
      <c r="F6760" s="1" t="s">
        <v>107</v>
      </c>
      <c r="G6760" s="1" t="s">
        <v>73</v>
      </c>
      <c r="H6760" s="1" t="s">
        <v>45</v>
      </c>
      <c r="I6760" s="1" t="s">
        <v>99</v>
      </c>
      <c r="J6760" s="1" t="s">
        <v>47</v>
      </c>
      <c r="K6760" s="1" t="s">
        <v>49</v>
      </c>
      <c r="L6760" s="1" t="s">
        <v>48</v>
      </c>
      <c r="M6760" s="1" t="s">
        <v>48</v>
      </c>
      <c r="N6760" s="1" t="s">
        <v>48</v>
      </c>
      <c r="O6760" s="1" t="s">
        <v>48</v>
      </c>
      <c r="P6760" s="1" t="s">
        <v>48</v>
      </c>
      <c r="Q6760" s="1" t="s">
        <v>48</v>
      </c>
      <c r="R6760" s="1" t="s">
        <v>48</v>
      </c>
      <c r="S6760" s="1" t="s">
        <v>48</v>
      </c>
      <c r="T6760" s="1" t="s">
        <v>49</v>
      </c>
      <c r="U6760" s="1" t="s">
        <v>48</v>
      </c>
      <c r="V6760" s="1" t="s">
        <v>48</v>
      </c>
      <c r="W6760" s="1" t="s">
        <v>48</v>
      </c>
      <c r="X6760" s="1" t="s">
        <v>62</v>
      </c>
      <c r="AC6760" s="1" t="s">
        <v>5712</v>
      </c>
      <c r="AD6760" s="1" t="s">
        <v>5712</v>
      </c>
      <c r="AK6760" s="1" t="s">
        <v>55</v>
      </c>
      <c r="AN6760" s="1" t="s">
        <v>5712</v>
      </c>
      <c r="AP6760" s="1" t="s">
        <v>5712</v>
      </c>
      <c r="AR6760" s="1" t="s">
        <v>5712</v>
      </c>
      <c r="AT6760" s="1" t="s">
        <v>5712</v>
      </c>
      <c r="AV6760" s="1" t="s">
        <v>4024</v>
      </c>
    </row>
    <row r="6761" spans="1:48" x14ac:dyDescent="0.35">
      <c r="A6761" s="1" t="s">
        <v>19980</v>
      </c>
      <c r="B6761" s="1" t="s">
        <v>18287</v>
      </c>
      <c r="C6761" s="1" t="s">
        <v>71</v>
      </c>
      <c r="D6761">
        <v>23</v>
      </c>
      <c r="E6761" s="1" t="s">
        <v>57</v>
      </c>
      <c r="F6761" s="1" t="s">
        <v>58</v>
      </c>
      <c r="G6761" s="1" t="s">
        <v>44</v>
      </c>
      <c r="H6761" s="1" t="s">
        <v>45</v>
      </c>
      <c r="I6761" s="1" t="s">
        <v>99</v>
      </c>
      <c r="J6761" s="1" t="s">
        <v>80</v>
      </c>
      <c r="K6761" s="1" t="s">
        <v>48</v>
      </c>
      <c r="L6761" s="1" t="s">
        <v>48</v>
      </c>
      <c r="M6761" s="1" t="s">
        <v>48</v>
      </c>
      <c r="N6761" s="1" t="s">
        <v>48</v>
      </c>
      <c r="O6761" s="1" t="s">
        <v>48</v>
      </c>
      <c r="P6761" s="1" t="s">
        <v>48</v>
      </c>
      <c r="Q6761" s="1" t="s">
        <v>48</v>
      </c>
      <c r="R6761" s="1" t="s">
        <v>48</v>
      </c>
      <c r="S6761" s="1" t="s">
        <v>48</v>
      </c>
      <c r="T6761" s="1" t="s">
        <v>48</v>
      </c>
      <c r="U6761" s="1" t="s">
        <v>48</v>
      </c>
      <c r="V6761" s="1" t="s">
        <v>49</v>
      </c>
      <c r="W6761" s="1" t="s">
        <v>48</v>
      </c>
      <c r="X6761" s="1" t="s">
        <v>62</v>
      </c>
      <c r="AC6761" s="1" t="s">
        <v>5712</v>
      </c>
      <c r="AD6761" s="1" t="s">
        <v>5712</v>
      </c>
      <c r="AK6761" s="1" t="s">
        <v>77</v>
      </c>
      <c r="AN6761" s="1" t="s">
        <v>5712</v>
      </c>
      <c r="AP6761" s="1" t="s">
        <v>5712</v>
      </c>
      <c r="AR6761" s="1" t="s">
        <v>5712</v>
      </c>
      <c r="AT6761" s="1" t="s">
        <v>5712</v>
      </c>
      <c r="AV6761" s="1" t="s">
        <v>4025</v>
      </c>
    </row>
    <row r="6762" spans="1:48" x14ac:dyDescent="0.35">
      <c r="A6762" s="1" t="s">
        <v>19981</v>
      </c>
      <c r="B6762" s="1" t="s">
        <v>18287</v>
      </c>
      <c r="C6762" s="1" t="s">
        <v>41</v>
      </c>
      <c r="D6762">
        <v>33</v>
      </c>
      <c r="E6762" s="1" t="s">
        <v>57</v>
      </c>
      <c r="F6762" s="1" t="s">
        <v>58</v>
      </c>
      <c r="G6762" s="1" t="s">
        <v>44</v>
      </c>
      <c r="H6762" s="1" t="s">
        <v>79</v>
      </c>
      <c r="I6762" s="1" t="s">
        <v>61</v>
      </c>
      <c r="J6762" s="1" t="s">
        <v>47</v>
      </c>
      <c r="K6762" s="1" t="s">
        <v>48</v>
      </c>
      <c r="L6762" s="1" t="s">
        <v>49</v>
      </c>
      <c r="M6762" s="1" t="s">
        <v>48</v>
      </c>
      <c r="N6762" s="1" t="s">
        <v>48</v>
      </c>
      <c r="O6762" s="1" t="s">
        <v>48</v>
      </c>
      <c r="P6762" s="1" t="s">
        <v>48</v>
      </c>
      <c r="Q6762" s="1" t="s">
        <v>48</v>
      </c>
      <c r="R6762" s="1" t="s">
        <v>48</v>
      </c>
      <c r="S6762" s="1" t="s">
        <v>48</v>
      </c>
      <c r="T6762" s="1" t="s">
        <v>48</v>
      </c>
      <c r="U6762" s="1" t="s">
        <v>48</v>
      </c>
      <c r="V6762" s="1" t="s">
        <v>48</v>
      </c>
      <c r="W6762" s="1" t="s">
        <v>48</v>
      </c>
      <c r="X6762" s="1" t="s">
        <v>75</v>
      </c>
      <c r="Y6762" s="1" t="s">
        <v>4026</v>
      </c>
      <c r="AC6762" s="1" t="s">
        <v>5712</v>
      </c>
      <c r="AD6762" s="1" t="s">
        <v>5712</v>
      </c>
      <c r="AK6762" s="1" t="s">
        <v>63</v>
      </c>
      <c r="AN6762" s="1" t="s">
        <v>5712</v>
      </c>
      <c r="AP6762" s="1" t="s">
        <v>5712</v>
      </c>
      <c r="AR6762" s="1" t="s">
        <v>5712</v>
      </c>
      <c r="AT6762" s="1" t="s">
        <v>5712</v>
      </c>
      <c r="AV6762" s="1" t="s">
        <v>4027</v>
      </c>
    </row>
    <row r="6763" spans="1:48" x14ac:dyDescent="0.35">
      <c r="A6763" s="1" t="s">
        <v>19982</v>
      </c>
      <c r="B6763" s="1" t="s">
        <v>18287</v>
      </c>
      <c r="C6763" s="1" t="s">
        <v>41</v>
      </c>
      <c r="D6763">
        <v>18</v>
      </c>
      <c r="E6763" s="1" t="s">
        <v>57</v>
      </c>
      <c r="F6763" s="1" t="s">
        <v>58</v>
      </c>
      <c r="G6763" s="1" t="s">
        <v>44</v>
      </c>
      <c r="H6763" s="1" t="s">
        <v>79</v>
      </c>
      <c r="I6763" s="1" t="s">
        <v>61</v>
      </c>
      <c r="J6763" s="1" t="s">
        <v>47</v>
      </c>
      <c r="K6763" s="1" t="s">
        <v>48</v>
      </c>
      <c r="L6763" s="1" t="s">
        <v>48</v>
      </c>
      <c r="M6763" s="1" t="s">
        <v>49</v>
      </c>
      <c r="N6763" s="1" t="s">
        <v>48</v>
      </c>
      <c r="O6763" s="1" t="s">
        <v>48</v>
      </c>
      <c r="P6763" s="1" t="s">
        <v>48</v>
      </c>
      <c r="Q6763" s="1" t="s">
        <v>48</v>
      </c>
      <c r="R6763" s="1" t="s">
        <v>48</v>
      </c>
      <c r="S6763" s="1" t="s">
        <v>48</v>
      </c>
      <c r="T6763" s="1" t="s">
        <v>48</v>
      </c>
      <c r="U6763" s="1" t="s">
        <v>48</v>
      </c>
      <c r="V6763" s="1" t="s">
        <v>48</v>
      </c>
      <c r="W6763" s="1" t="s">
        <v>48</v>
      </c>
      <c r="X6763" s="1" t="s">
        <v>116</v>
      </c>
      <c r="Y6763" s="1" t="s">
        <v>4028</v>
      </c>
      <c r="AC6763" s="1" t="s">
        <v>5712</v>
      </c>
      <c r="AD6763" s="1" t="s">
        <v>5712</v>
      </c>
      <c r="AK6763" s="1" t="s">
        <v>55</v>
      </c>
      <c r="AN6763" s="1" t="s">
        <v>5712</v>
      </c>
      <c r="AP6763" s="1" t="s">
        <v>5712</v>
      </c>
      <c r="AR6763" s="1" t="s">
        <v>5712</v>
      </c>
      <c r="AT6763" s="1" t="s">
        <v>5712</v>
      </c>
      <c r="AV6763" s="1" t="s">
        <v>4029</v>
      </c>
    </row>
    <row r="6764" spans="1:48" x14ac:dyDescent="0.35">
      <c r="A6764" s="1" t="s">
        <v>19983</v>
      </c>
      <c r="B6764" s="1" t="s">
        <v>18287</v>
      </c>
      <c r="C6764" s="1" t="s">
        <v>71</v>
      </c>
      <c r="D6764">
        <v>40</v>
      </c>
      <c r="E6764" s="1" t="s">
        <v>42</v>
      </c>
      <c r="F6764" s="1" t="s">
        <v>107</v>
      </c>
      <c r="G6764" s="1" t="s">
        <v>98</v>
      </c>
      <c r="H6764" s="1" t="s">
        <v>45</v>
      </c>
      <c r="I6764" s="1" t="s">
        <v>113</v>
      </c>
      <c r="J6764" s="1" t="s">
        <v>47</v>
      </c>
      <c r="K6764" s="1" t="s">
        <v>49</v>
      </c>
      <c r="L6764" s="1" t="s">
        <v>48</v>
      </c>
      <c r="M6764" s="1" t="s">
        <v>48</v>
      </c>
      <c r="N6764" s="1" t="s">
        <v>48</v>
      </c>
      <c r="O6764" s="1" t="s">
        <v>48</v>
      </c>
      <c r="P6764" s="1" t="s">
        <v>48</v>
      </c>
      <c r="Q6764" s="1" t="s">
        <v>48</v>
      </c>
      <c r="R6764" s="1" t="s">
        <v>48</v>
      </c>
      <c r="S6764" s="1" t="s">
        <v>48</v>
      </c>
      <c r="T6764" s="1" t="s">
        <v>49</v>
      </c>
      <c r="U6764" s="1" t="s">
        <v>48</v>
      </c>
      <c r="V6764" s="1" t="s">
        <v>48</v>
      </c>
      <c r="W6764" s="1" t="s">
        <v>48</v>
      </c>
      <c r="X6764" s="1" t="s">
        <v>62</v>
      </c>
      <c r="Z6764" s="1" t="s">
        <v>4030</v>
      </c>
      <c r="AA6764" s="1" t="s">
        <v>4030</v>
      </c>
      <c r="AC6764" s="1" t="s">
        <v>94</v>
      </c>
      <c r="AD6764" s="1" t="s">
        <v>5712</v>
      </c>
      <c r="AK6764" s="1" t="s">
        <v>55</v>
      </c>
      <c r="AN6764" s="1" t="s">
        <v>5712</v>
      </c>
      <c r="AP6764" s="1" t="s">
        <v>81</v>
      </c>
      <c r="AR6764" s="1" t="s">
        <v>5712</v>
      </c>
      <c r="AT6764" s="1" t="s">
        <v>87</v>
      </c>
      <c r="AU6764" s="1" t="s">
        <v>4031</v>
      </c>
      <c r="AV6764" s="1" t="s">
        <v>4032</v>
      </c>
    </row>
    <row r="6765" spans="1:48" x14ac:dyDescent="0.35">
      <c r="A6765" s="1" t="s">
        <v>19984</v>
      </c>
      <c r="B6765" s="1" t="s">
        <v>18287</v>
      </c>
      <c r="C6765" s="1" t="s">
        <v>41</v>
      </c>
      <c r="D6765">
        <v>61</v>
      </c>
      <c r="E6765" s="1" t="s">
        <v>65</v>
      </c>
      <c r="F6765" s="1" t="s">
        <v>66</v>
      </c>
      <c r="G6765" s="1" t="s">
        <v>44</v>
      </c>
      <c r="H6765" s="1" t="s">
        <v>92</v>
      </c>
      <c r="I6765" s="1" t="s">
        <v>90</v>
      </c>
      <c r="J6765" s="1" t="s">
        <v>47</v>
      </c>
      <c r="K6765" s="1" t="s">
        <v>48</v>
      </c>
      <c r="L6765" s="1" t="s">
        <v>48</v>
      </c>
      <c r="M6765" s="1" t="s">
        <v>48</v>
      </c>
      <c r="N6765" s="1" t="s">
        <v>48</v>
      </c>
      <c r="O6765" s="1" t="s">
        <v>48</v>
      </c>
      <c r="P6765" s="1" t="s">
        <v>48</v>
      </c>
      <c r="Q6765" s="1" t="s">
        <v>49</v>
      </c>
      <c r="R6765" s="1" t="s">
        <v>48</v>
      </c>
      <c r="S6765" s="1" t="s">
        <v>48</v>
      </c>
      <c r="T6765" s="1" t="s">
        <v>48</v>
      </c>
      <c r="U6765" s="1" t="s">
        <v>48</v>
      </c>
      <c r="V6765" s="1" t="s">
        <v>48</v>
      </c>
      <c r="W6765" s="1" t="s">
        <v>48</v>
      </c>
      <c r="X6765" s="1" t="s">
        <v>62</v>
      </c>
      <c r="Z6765" s="1" t="s">
        <v>4033</v>
      </c>
      <c r="AA6765" s="1" t="s">
        <v>4033</v>
      </c>
      <c r="AC6765" s="1" t="s">
        <v>103</v>
      </c>
      <c r="AD6765" s="1" t="s">
        <v>5712</v>
      </c>
      <c r="AK6765" s="1" t="s">
        <v>77</v>
      </c>
      <c r="AN6765" s="1" t="s">
        <v>5712</v>
      </c>
      <c r="AP6765" s="1" t="s">
        <v>5712</v>
      </c>
      <c r="AR6765" s="1" t="s">
        <v>5712</v>
      </c>
      <c r="AT6765" s="1" t="s">
        <v>5712</v>
      </c>
      <c r="AV6765" s="1" t="s">
        <v>4034</v>
      </c>
    </row>
    <row r="6766" spans="1:48" x14ac:dyDescent="0.35">
      <c r="A6766" s="1" t="s">
        <v>19985</v>
      </c>
      <c r="B6766" s="1" t="s">
        <v>18287</v>
      </c>
      <c r="C6766" s="1" t="s">
        <v>41</v>
      </c>
      <c r="D6766">
        <v>36</v>
      </c>
      <c r="E6766" s="1" t="s">
        <v>42</v>
      </c>
      <c r="F6766" s="1" t="s">
        <v>72</v>
      </c>
      <c r="G6766" s="1" t="s">
        <v>59</v>
      </c>
      <c r="H6766" s="1" t="s">
        <v>79</v>
      </c>
      <c r="I6766" s="1" t="s">
        <v>61</v>
      </c>
      <c r="J6766" s="1" t="s">
        <v>47</v>
      </c>
      <c r="K6766" s="1" t="s">
        <v>49</v>
      </c>
      <c r="L6766" s="1" t="s">
        <v>48</v>
      </c>
      <c r="M6766" s="1" t="s">
        <v>48</v>
      </c>
      <c r="N6766" s="1" t="s">
        <v>48</v>
      </c>
      <c r="O6766" s="1" t="s">
        <v>48</v>
      </c>
      <c r="P6766" s="1" t="s">
        <v>48</v>
      </c>
      <c r="Q6766" s="1" t="s">
        <v>48</v>
      </c>
      <c r="R6766" s="1" t="s">
        <v>48</v>
      </c>
      <c r="S6766" s="1" t="s">
        <v>48</v>
      </c>
      <c r="T6766" s="1" t="s">
        <v>49</v>
      </c>
      <c r="U6766" s="1" t="s">
        <v>48</v>
      </c>
      <c r="V6766" s="1" t="s">
        <v>48</v>
      </c>
      <c r="W6766" s="1" t="s">
        <v>48</v>
      </c>
      <c r="X6766" s="1" t="s">
        <v>62</v>
      </c>
      <c r="AC6766" s="1" t="s">
        <v>5712</v>
      </c>
      <c r="AD6766" s="1" t="s">
        <v>5712</v>
      </c>
      <c r="AK6766" s="1" t="s">
        <v>77</v>
      </c>
      <c r="AN6766" s="1" t="s">
        <v>5712</v>
      </c>
      <c r="AP6766" s="1" t="s">
        <v>5712</v>
      </c>
      <c r="AR6766" s="1" t="s">
        <v>5712</v>
      </c>
      <c r="AT6766" s="1" t="s">
        <v>5712</v>
      </c>
      <c r="AV6766" s="1" t="s">
        <v>4035</v>
      </c>
    </row>
    <row r="6767" spans="1:48" x14ac:dyDescent="0.35">
      <c r="A6767" s="1" t="s">
        <v>19986</v>
      </c>
      <c r="B6767" s="1" t="s">
        <v>18287</v>
      </c>
      <c r="C6767" s="1" t="s">
        <v>71</v>
      </c>
      <c r="D6767">
        <v>19</v>
      </c>
      <c r="E6767" s="1" t="s">
        <v>57</v>
      </c>
      <c r="F6767" s="1" t="s">
        <v>107</v>
      </c>
      <c r="G6767" s="1" t="s">
        <v>44</v>
      </c>
      <c r="H6767" s="1" t="s">
        <v>79</v>
      </c>
      <c r="I6767" s="1" t="s">
        <v>99</v>
      </c>
      <c r="J6767" s="1" t="s">
        <v>47</v>
      </c>
      <c r="K6767" s="1" t="s">
        <v>48</v>
      </c>
      <c r="L6767" s="1" t="s">
        <v>48</v>
      </c>
      <c r="M6767" s="1" t="s">
        <v>48</v>
      </c>
      <c r="N6767" s="1" t="s">
        <v>48</v>
      </c>
      <c r="O6767" s="1" t="s">
        <v>48</v>
      </c>
      <c r="P6767" s="1" t="s">
        <v>49</v>
      </c>
      <c r="Q6767" s="1" t="s">
        <v>48</v>
      </c>
      <c r="R6767" s="1" t="s">
        <v>48</v>
      </c>
      <c r="S6767" s="1" t="s">
        <v>48</v>
      </c>
      <c r="T6767" s="1" t="s">
        <v>48</v>
      </c>
      <c r="U6767" s="1" t="s">
        <v>48</v>
      </c>
      <c r="V6767" s="1" t="s">
        <v>48</v>
      </c>
      <c r="W6767" s="1" t="s">
        <v>48</v>
      </c>
      <c r="X6767" s="1" t="s">
        <v>62</v>
      </c>
      <c r="AC6767" s="1" t="s">
        <v>5712</v>
      </c>
      <c r="AD6767" s="1" t="s">
        <v>5712</v>
      </c>
      <c r="AK6767" s="1" t="s">
        <v>77</v>
      </c>
      <c r="AN6767" s="1" t="s">
        <v>5712</v>
      </c>
      <c r="AP6767" s="1" t="s">
        <v>5712</v>
      </c>
      <c r="AR6767" s="1" t="s">
        <v>5712</v>
      </c>
      <c r="AT6767" s="1" t="s">
        <v>5712</v>
      </c>
      <c r="AV6767" s="1" t="s">
        <v>105</v>
      </c>
    </row>
    <row r="6768" spans="1:48" x14ac:dyDescent="0.35">
      <c r="A6768" s="1" t="s">
        <v>19987</v>
      </c>
      <c r="B6768" s="1" t="s">
        <v>18287</v>
      </c>
      <c r="C6768" s="1" t="s">
        <v>71</v>
      </c>
      <c r="D6768">
        <v>29</v>
      </c>
      <c r="E6768" s="1" t="s">
        <v>57</v>
      </c>
      <c r="F6768" s="1" t="s">
        <v>107</v>
      </c>
      <c r="G6768" s="1" t="s">
        <v>59</v>
      </c>
      <c r="H6768" s="1" t="s">
        <v>45</v>
      </c>
      <c r="I6768" s="1" t="s">
        <v>99</v>
      </c>
      <c r="J6768" s="1" t="s">
        <v>47</v>
      </c>
      <c r="K6768" s="1" t="s">
        <v>48</v>
      </c>
      <c r="L6768" s="1" t="s">
        <v>49</v>
      </c>
      <c r="M6768" s="1" t="s">
        <v>48</v>
      </c>
      <c r="N6768" s="1" t="s">
        <v>48</v>
      </c>
      <c r="O6768" s="1" t="s">
        <v>48</v>
      </c>
      <c r="P6768" s="1" t="s">
        <v>48</v>
      </c>
      <c r="Q6768" s="1" t="s">
        <v>48</v>
      </c>
      <c r="R6768" s="1" t="s">
        <v>48</v>
      </c>
      <c r="S6768" s="1" t="s">
        <v>48</v>
      </c>
      <c r="T6768" s="1" t="s">
        <v>49</v>
      </c>
      <c r="U6768" s="1" t="s">
        <v>48</v>
      </c>
      <c r="V6768" s="1" t="s">
        <v>48</v>
      </c>
      <c r="W6768" s="1" t="s">
        <v>48</v>
      </c>
      <c r="X6768" s="1" t="s">
        <v>116</v>
      </c>
      <c r="Y6768" s="1" t="s">
        <v>4036</v>
      </c>
      <c r="Z6768" s="1" t="s">
        <v>4037</v>
      </c>
      <c r="AA6768" s="1" t="s">
        <v>4037</v>
      </c>
      <c r="AC6768" s="1" t="s">
        <v>129</v>
      </c>
      <c r="AD6768" s="1" t="s">
        <v>5712</v>
      </c>
      <c r="AK6768" s="1" t="s">
        <v>77</v>
      </c>
      <c r="AN6768" s="1" t="s">
        <v>5712</v>
      </c>
      <c r="AP6768" s="1" t="s">
        <v>81</v>
      </c>
      <c r="AR6768" s="1" t="s">
        <v>5712</v>
      </c>
      <c r="AT6768" s="1" t="s">
        <v>87</v>
      </c>
      <c r="AU6768" s="1" t="s">
        <v>4038</v>
      </c>
      <c r="AV6768" s="1" t="s">
        <v>4039</v>
      </c>
    </row>
    <row r="6769" spans="1:48" x14ac:dyDescent="0.35">
      <c r="A6769" s="1" t="s">
        <v>19988</v>
      </c>
      <c r="B6769" s="1" t="s">
        <v>18287</v>
      </c>
      <c r="C6769" s="1" t="s">
        <v>71</v>
      </c>
      <c r="D6769">
        <v>50</v>
      </c>
      <c r="E6769" s="1" t="s">
        <v>42</v>
      </c>
      <c r="F6769" s="1" t="s">
        <v>72</v>
      </c>
      <c r="G6769" s="1" t="s">
        <v>44</v>
      </c>
      <c r="H6769" s="1" t="s">
        <v>45</v>
      </c>
      <c r="I6769" s="1" t="s">
        <v>46</v>
      </c>
      <c r="J6769" s="1" t="s">
        <v>80</v>
      </c>
      <c r="K6769" s="1" t="s">
        <v>48</v>
      </c>
      <c r="L6769" s="1" t="s">
        <v>48</v>
      </c>
      <c r="M6769" s="1" t="s">
        <v>48</v>
      </c>
      <c r="N6769" s="1" t="s">
        <v>48</v>
      </c>
      <c r="O6769" s="1" t="s">
        <v>48</v>
      </c>
      <c r="P6769" s="1" t="s">
        <v>48</v>
      </c>
      <c r="Q6769" s="1" t="s">
        <v>48</v>
      </c>
      <c r="R6769" s="1" t="s">
        <v>48</v>
      </c>
      <c r="S6769" s="1" t="s">
        <v>48</v>
      </c>
      <c r="T6769" s="1" t="s">
        <v>48</v>
      </c>
      <c r="U6769" s="1" t="s">
        <v>48</v>
      </c>
      <c r="V6769" s="1" t="s">
        <v>48</v>
      </c>
      <c r="W6769" s="1" t="s">
        <v>49</v>
      </c>
      <c r="X6769" s="1" t="s">
        <v>62</v>
      </c>
      <c r="AC6769" s="1" t="s">
        <v>5712</v>
      </c>
      <c r="AD6769" s="1" t="s">
        <v>5712</v>
      </c>
      <c r="AK6769" s="1" t="s">
        <v>63</v>
      </c>
      <c r="AN6769" s="1" t="s">
        <v>5712</v>
      </c>
      <c r="AP6769" s="1" t="s">
        <v>5712</v>
      </c>
      <c r="AR6769" s="1" t="s">
        <v>5712</v>
      </c>
      <c r="AT6769" s="1" t="s">
        <v>5712</v>
      </c>
      <c r="AV6769" s="1" t="s">
        <v>4040</v>
      </c>
    </row>
    <row r="6770" spans="1:48" ht="409.5" x14ac:dyDescent="0.35">
      <c r="A6770" s="1" t="s">
        <v>19989</v>
      </c>
      <c r="B6770" s="1" t="s">
        <v>18287</v>
      </c>
      <c r="C6770" s="1" t="s">
        <v>41</v>
      </c>
      <c r="D6770">
        <v>35</v>
      </c>
      <c r="E6770" s="1" t="s">
        <v>42</v>
      </c>
      <c r="F6770" s="1" t="s">
        <v>107</v>
      </c>
      <c r="G6770" s="1" t="s">
        <v>85</v>
      </c>
      <c r="H6770" s="1" t="s">
        <v>79</v>
      </c>
      <c r="I6770" s="1" t="s">
        <v>113</v>
      </c>
      <c r="J6770" s="1" t="s">
        <v>80</v>
      </c>
      <c r="K6770" s="1" t="s">
        <v>48</v>
      </c>
      <c r="L6770" s="1" t="s">
        <v>48</v>
      </c>
      <c r="M6770" s="1" t="s">
        <v>48</v>
      </c>
      <c r="N6770" s="1" t="s">
        <v>48</v>
      </c>
      <c r="O6770" s="1" t="s">
        <v>48</v>
      </c>
      <c r="P6770" s="1" t="s">
        <v>49</v>
      </c>
      <c r="Q6770" s="1" t="s">
        <v>48</v>
      </c>
      <c r="R6770" s="1" t="s">
        <v>48</v>
      </c>
      <c r="S6770" s="1" t="s">
        <v>48</v>
      </c>
      <c r="T6770" s="1" t="s">
        <v>48</v>
      </c>
      <c r="U6770" s="1" t="s">
        <v>48</v>
      </c>
      <c r="V6770" s="1" t="s">
        <v>48</v>
      </c>
      <c r="W6770" s="1" t="s">
        <v>48</v>
      </c>
      <c r="X6770" s="1" t="s">
        <v>75</v>
      </c>
      <c r="Y6770" s="1" t="s">
        <v>4041</v>
      </c>
      <c r="AC6770" s="1" t="s">
        <v>5712</v>
      </c>
      <c r="AD6770" s="1" t="s">
        <v>5712</v>
      </c>
      <c r="AK6770" s="1" t="s">
        <v>77</v>
      </c>
      <c r="AN6770" s="1" t="s">
        <v>81</v>
      </c>
      <c r="AP6770" s="1" t="s">
        <v>5712</v>
      </c>
      <c r="AR6770" s="1" t="s">
        <v>5712</v>
      </c>
      <c r="AT6770" s="1" t="s">
        <v>82</v>
      </c>
      <c r="AU6770" s="1" t="s">
        <v>4042</v>
      </c>
      <c r="AV6770" s="2" t="s">
        <v>4043</v>
      </c>
    </row>
    <row r="6771" spans="1:48" x14ac:dyDescent="0.35">
      <c r="A6771" s="1" t="s">
        <v>19990</v>
      </c>
      <c r="B6771" s="1" t="s">
        <v>18287</v>
      </c>
      <c r="C6771" s="1" t="s">
        <v>41</v>
      </c>
      <c r="D6771">
        <v>47</v>
      </c>
      <c r="E6771" s="1" t="s">
        <v>42</v>
      </c>
      <c r="F6771" s="1" t="s">
        <v>43</v>
      </c>
      <c r="G6771" s="1" t="s">
        <v>59</v>
      </c>
      <c r="H6771" s="1" t="s">
        <v>79</v>
      </c>
      <c r="I6771" s="1" t="s">
        <v>61</v>
      </c>
      <c r="J6771" s="1" t="s">
        <v>47</v>
      </c>
      <c r="K6771" s="1" t="s">
        <v>49</v>
      </c>
      <c r="L6771" s="1" t="s">
        <v>48</v>
      </c>
      <c r="M6771" s="1" t="s">
        <v>48</v>
      </c>
      <c r="N6771" s="1" t="s">
        <v>48</v>
      </c>
      <c r="O6771" s="1" t="s">
        <v>48</v>
      </c>
      <c r="P6771" s="1" t="s">
        <v>48</v>
      </c>
      <c r="Q6771" s="1" t="s">
        <v>48</v>
      </c>
      <c r="R6771" s="1" t="s">
        <v>48</v>
      </c>
      <c r="S6771" s="1" t="s">
        <v>48</v>
      </c>
      <c r="T6771" s="1" t="s">
        <v>49</v>
      </c>
      <c r="U6771" s="1" t="s">
        <v>48</v>
      </c>
      <c r="V6771" s="1" t="s">
        <v>48</v>
      </c>
      <c r="W6771" s="1" t="s">
        <v>48</v>
      </c>
      <c r="X6771" s="1" t="s">
        <v>62</v>
      </c>
      <c r="AC6771" s="1" t="s">
        <v>5712</v>
      </c>
      <c r="AD6771" s="1" t="s">
        <v>5712</v>
      </c>
      <c r="AK6771" s="1" t="s">
        <v>77</v>
      </c>
      <c r="AN6771" s="1" t="s">
        <v>5712</v>
      </c>
      <c r="AP6771" s="1" t="s">
        <v>131</v>
      </c>
      <c r="AQ6771" s="1" t="s">
        <v>4044</v>
      </c>
      <c r="AR6771" s="1" t="s">
        <v>87</v>
      </c>
      <c r="AS6771" s="1" t="s">
        <v>4045</v>
      </c>
      <c r="AT6771" s="1" t="s">
        <v>5712</v>
      </c>
      <c r="AV6771" s="1" t="s">
        <v>4046</v>
      </c>
    </row>
    <row r="6772" spans="1:48" x14ac:dyDescent="0.35">
      <c r="A6772" s="1" t="s">
        <v>19991</v>
      </c>
      <c r="B6772" s="1" t="s">
        <v>18287</v>
      </c>
      <c r="C6772" s="1" t="s">
        <v>41</v>
      </c>
      <c r="D6772">
        <v>65</v>
      </c>
      <c r="E6772" s="1" t="s">
        <v>65</v>
      </c>
      <c r="F6772" s="1" t="s">
        <v>66</v>
      </c>
      <c r="G6772" s="1" t="s">
        <v>85</v>
      </c>
      <c r="H6772" s="1" t="s">
        <v>67</v>
      </c>
      <c r="I6772" s="1" t="s">
        <v>110</v>
      </c>
      <c r="J6772" s="1" t="s">
        <v>47</v>
      </c>
      <c r="K6772" s="1" t="s">
        <v>49</v>
      </c>
      <c r="L6772" s="1" t="s">
        <v>48</v>
      </c>
      <c r="M6772" s="1" t="s">
        <v>48</v>
      </c>
      <c r="N6772" s="1" t="s">
        <v>48</v>
      </c>
      <c r="O6772" s="1" t="s">
        <v>48</v>
      </c>
      <c r="P6772" s="1" t="s">
        <v>48</v>
      </c>
      <c r="Q6772" s="1" t="s">
        <v>48</v>
      </c>
      <c r="R6772" s="1" t="s">
        <v>48</v>
      </c>
      <c r="S6772" s="1" t="s">
        <v>48</v>
      </c>
      <c r="T6772" s="1" t="s">
        <v>49</v>
      </c>
      <c r="U6772" s="1" t="s">
        <v>48</v>
      </c>
      <c r="V6772" s="1" t="s">
        <v>48</v>
      </c>
      <c r="W6772" s="1" t="s">
        <v>48</v>
      </c>
      <c r="X6772" s="1" t="s">
        <v>116</v>
      </c>
      <c r="Y6772" s="1" t="s">
        <v>4047</v>
      </c>
      <c r="AC6772" s="1" t="s">
        <v>5712</v>
      </c>
      <c r="AD6772" s="1" t="s">
        <v>5712</v>
      </c>
      <c r="AK6772" s="1" t="s">
        <v>55</v>
      </c>
      <c r="AN6772" s="1" t="s">
        <v>5712</v>
      </c>
      <c r="AP6772" s="1" t="s">
        <v>5712</v>
      </c>
      <c r="AR6772" s="1" t="s">
        <v>5712</v>
      </c>
      <c r="AT6772" s="1" t="s">
        <v>5712</v>
      </c>
      <c r="AV6772" s="1" t="s">
        <v>4048</v>
      </c>
    </row>
    <row r="6773" spans="1:48" x14ac:dyDescent="0.35">
      <c r="A6773" s="1" t="s">
        <v>19992</v>
      </c>
      <c r="B6773" s="1" t="s">
        <v>18287</v>
      </c>
      <c r="C6773" s="1" t="s">
        <v>41</v>
      </c>
      <c r="D6773">
        <v>34</v>
      </c>
      <c r="E6773" s="1" t="s">
        <v>57</v>
      </c>
      <c r="F6773" s="1" t="s">
        <v>66</v>
      </c>
      <c r="G6773" s="1" t="s">
        <v>59</v>
      </c>
      <c r="H6773" s="1" t="s">
        <v>45</v>
      </c>
      <c r="I6773" s="1" t="s">
        <v>113</v>
      </c>
      <c r="J6773" s="1" t="s">
        <v>47</v>
      </c>
      <c r="K6773" s="1" t="s">
        <v>49</v>
      </c>
      <c r="L6773" s="1" t="s">
        <v>48</v>
      </c>
      <c r="M6773" s="1" t="s">
        <v>48</v>
      </c>
      <c r="N6773" s="1" t="s">
        <v>48</v>
      </c>
      <c r="O6773" s="1" t="s">
        <v>48</v>
      </c>
      <c r="P6773" s="1" t="s">
        <v>48</v>
      </c>
      <c r="Q6773" s="1" t="s">
        <v>48</v>
      </c>
      <c r="R6773" s="1" t="s">
        <v>48</v>
      </c>
      <c r="S6773" s="1" t="s">
        <v>48</v>
      </c>
      <c r="T6773" s="1" t="s">
        <v>49</v>
      </c>
      <c r="U6773" s="1" t="s">
        <v>48</v>
      </c>
      <c r="V6773" s="1" t="s">
        <v>48</v>
      </c>
      <c r="W6773" s="1" t="s">
        <v>48</v>
      </c>
      <c r="X6773" s="1" t="s">
        <v>62</v>
      </c>
      <c r="AC6773" s="1" t="s">
        <v>5712</v>
      </c>
      <c r="AD6773" s="1" t="s">
        <v>5712</v>
      </c>
      <c r="AK6773" s="1" t="s">
        <v>77</v>
      </c>
      <c r="AN6773" s="1" t="s">
        <v>5712</v>
      </c>
      <c r="AP6773" s="1" t="s">
        <v>5712</v>
      </c>
      <c r="AR6773" s="1" t="s">
        <v>5712</v>
      </c>
      <c r="AT6773" s="1" t="s">
        <v>5712</v>
      </c>
      <c r="AV6773" s="1" t="s">
        <v>4049</v>
      </c>
    </row>
    <row r="6774" spans="1:48" x14ac:dyDescent="0.35">
      <c r="A6774" s="1" t="s">
        <v>19993</v>
      </c>
      <c r="B6774" s="1" t="s">
        <v>18287</v>
      </c>
      <c r="C6774" s="1" t="s">
        <v>41</v>
      </c>
      <c r="D6774">
        <v>33</v>
      </c>
      <c r="E6774" s="1" t="s">
        <v>57</v>
      </c>
      <c r="F6774" s="1" t="s">
        <v>107</v>
      </c>
      <c r="G6774" s="1" t="s">
        <v>85</v>
      </c>
      <c r="H6774" s="1" t="s">
        <v>45</v>
      </c>
      <c r="I6774" s="1" t="s">
        <v>74</v>
      </c>
      <c r="J6774" s="1" t="s">
        <v>47</v>
      </c>
      <c r="K6774" s="1" t="s">
        <v>48</v>
      </c>
      <c r="L6774" s="1" t="s">
        <v>48</v>
      </c>
      <c r="M6774" s="1" t="s">
        <v>48</v>
      </c>
      <c r="N6774" s="1" t="s">
        <v>48</v>
      </c>
      <c r="O6774" s="1" t="s">
        <v>48</v>
      </c>
      <c r="P6774" s="1" t="s">
        <v>49</v>
      </c>
      <c r="Q6774" s="1" t="s">
        <v>48</v>
      </c>
      <c r="R6774" s="1" t="s">
        <v>48</v>
      </c>
      <c r="S6774" s="1" t="s">
        <v>48</v>
      </c>
      <c r="T6774" s="1" t="s">
        <v>48</v>
      </c>
      <c r="U6774" s="1" t="s">
        <v>48</v>
      </c>
      <c r="V6774" s="1" t="s">
        <v>48</v>
      </c>
      <c r="W6774" s="1" t="s">
        <v>48</v>
      </c>
      <c r="X6774" s="1" t="s">
        <v>62</v>
      </c>
      <c r="Z6774" s="1" t="s">
        <v>4050</v>
      </c>
      <c r="AA6774" s="1" t="s">
        <v>4050</v>
      </c>
      <c r="AC6774" s="1" t="s">
        <v>129</v>
      </c>
      <c r="AD6774" s="1" t="s">
        <v>5712</v>
      </c>
      <c r="AK6774" s="1" t="s">
        <v>55</v>
      </c>
      <c r="AN6774" s="1" t="s">
        <v>5712</v>
      </c>
      <c r="AP6774" s="1" t="s">
        <v>5712</v>
      </c>
      <c r="AR6774" s="1" t="s">
        <v>5712</v>
      </c>
      <c r="AT6774" s="1" t="s">
        <v>5712</v>
      </c>
      <c r="AV6774" s="1" t="s">
        <v>4051</v>
      </c>
    </row>
    <row r="6775" spans="1:48" x14ac:dyDescent="0.35">
      <c r="A6775" s="1" t="s">
        <v>19994</v>
      </c>
      <c r="B6775" s="1" t="s">
        <v>18287</v>
      </c>
      <c r="C6775" s="1" t="s">
        <v>41</v>
      </c>
      <c r="D6775">
        <v>20</v>
      </c>
      <c r="E6775" s="1" t="s">
        <v>57</v>
      </c>
      <c r="F6775" s="1" t="s">
        <v>58</v>
      </c>
      <c r="G6775" s="1" t="s">
        <v>59</v>
      </c>
      <c r="H6775" s="1" t="s">
        <v>112</v>
      </c>
      <c r="I6775" s="1" t="s">
        <v>90</v>
      </c>
      <c r="J6775" s="1" t="s">
        <v>47</v>
      </c>
      <c r="K6775" s="1" t="s">
        <v>48</v>
      </c>
      <c r="L6775" s="1" t="s">
        <v>48</v>
      </c>
      <c r="M6775" s="1" t="s">
        <v>48</v>
      </c>
      <c r="N6775" s="1" t="s">
        <v>48</v>
      </c>
      <c r="O6775" s="1" t="s">
        <v>48</v>
      </c>
      <c r="P6775" s="1" t="s">
        <v>48</v>
      </c>
      <c r="Q6775" s="1" t="s">
        <v>48</v>
      </c>
      <c r="R6775" s="1" t="s">
        <v>49</v>
      </c>
      <c r="S6775" s="1" t="s">
        <v>48</v>
      </c>
      <c r="T6775" s="1" t="s">
        <v>48</v>
      </c>
      <c r="U6775" s="1" t="s">
        <v>48</v>
      </c>
      <c r="V6775" s="1" t="s">
        <v>48</v>
      </c>
      <c r="W6775" s="1" t="s">
        <v>48</v>
      </c>
      <c r="X6775" s="1" t="s">
        <v>62</v>
      </c>
      <c r="AC6775" s="1" t="s">
        <v>5712</v>
      </c>
      <c r="AD6775" s="1" t="s">
        <v>5712</v>
      </c>
      <c r="AK6775" s="1" t="s">
        <v>77</v>
      </c>
      <c r="AN6775" s="1" t="s">
        <v>5712</v>
      </c>
      <c r="AP6775" s="1" t="s">
        <v>5712</v>
      </c>
      <c r="AR6775" s="1" t="s">
        <v>5712</v>
      </c>
      <c r="AT6775" s="1" t="s">
        <v>5712</v>
      </c>
      <c r="AV6775" s="1" t="s">
        <v>4052</v>
      </c>
    </row>
    <row r="6776" spans="1:48" ht="409.5" x14ac:dyDescent="0.35">
      <c r="A6776" s="1" t="s">
        <v>19995</v>
      </c>
      <c r="B6776" s="1" t="s">
        <v>18287</v>
      </c>
      <c r="C6776" s="1" t="s">
        <v>41</v>
      </c>
      <c r="D6776">
        <v>47</v>
      </c>
      <c r="E6776" s="1" t="s">
        <v>42</v>
      </c>
      <c r="F6776" s="1" t="s">
        <v>43</v>
      </c>
      <c r="G6776" s="1" t="s">
        <v>44</v>
      </c>
      <c r="H6776" s="1" t="s">
        <v>144</v>
      </c>
      <c r="I6776" s="1" t="s">
        <v>90</v>
      </c>
      <c r="J6776" s="1" t="s">
        <v>47</v>
      </c>
      <c r="K6776" s="1" t="s">
        <v>48</v>
      </c>
      <c r="L6776" s="1" t="s">
        <v>48</v>
      </c>
      <c r="M6776" s="1" t="s">
        <v>49</v>
      </c>
      <c r="N6776" s="1" t="s">
        <v>48</v>
      </c>
      <c r="O6776" s="1" t="s">
        <v>48</v>
      </c>
      <c r="P6776" s="1" t="s">
        <v>48</v>
      </c>
      <c r="Q6776" s="1" t="s">
        <v>48</v>
      </c>
      <c r="R6776" s="1" t="s">
        <v>48</v>
      </c>
      <c r="S6776" s="1" t="s">
        <v>48</v>
      </c>
      <c r="T6776" s="1" t="s">
        <v>48</v>
      </c>
      <c r="U6776" s="1" t="s">
        <v>48</v>
      </c>
      <c r="V6776" s="1" t="s">
        <v>48</v>
      </c>
      <c r="W6776" s="1" t="s">
        <v>48</v>
      </c>
      <c r="X6776" s="1" t="s">
        <v>62</v>
      </c>
      <c r="Z6776" s="1" t="s">
        <v>4053</v>
      </c>
      <c r="AA6776" s="1" t="s">
        <v>4053</v>
      </c>
      <c r="AC6776" s="1" t="s">
        <v>103</v>
      </c>
      <c r="AD6776" s="1" t="s">
        <v>5712</v>
      </c>
      <c r="AK6776" s="1" t="s">
        <v>55</v>
      </c>
      <c r="AN6776" s="1" t="s">
        <v>5712</v>
      </c>
      <c r="AP6776" s="1" t="s">
        <v>5712</v>
      </c>
      <c r="AR6776" s="1" t="s">
        <v>5712</v>
      </c>
      <c r="AT6776" s="1" t="s">
        <v>5712</v>
      </c>
      <c r="AV6776" s="2" t="s">
        <v>4054</v>
      </c>
    </row>
    <row r="6777" spans="1:48" x14ac:dyDescent="0.35">
      <c r="A6777" s="1" t="s">
        <v>19996</v>
      </c>
      <c r="B6777" s="1" t="s">
        <v>18287</v>
      </c>
      <c r="C6777" s="1" t="s">
        <v>41</v>
      </c>
      <c r="D6777">
        <v>68</v>
      </c>
      <c r="E6777" s="1" t="s">
        <v>65</v>
      </c>
      <c r="F6777" s="1" t="s">
        <v>66</v>
      </c>
      <c r="G6777" s="1" t="s">
        <v>98</v>
      </c>
      <c r="H6777" s="1" t="s">
        <v>67</v>
      </c>
      <c r="I6777" s="1" t="s">
        <v>99</v>
      </c>
      <c r="J6777" s="1" t="s">
        <v>47</v>
      </c>
      <c r="K6777" s="1" t="s">
        <v>48</v>
      </c>
      <c r="L6777" s="1" t="s">
        <v>48</v>
      </c>
      <c r="M6777" s="1" t="s">
        <v>49</v>
      </c>
      <c r="N6777" s="1" t="s">
        <v>48</v>
      </c>
      <c r="O6777" s="1" t="s">
        <v>48</v>
      </c>
      <c r="P6777" s="1" t="s">
        <v>48</v>
      </c>
      <c r="Q6777" s="1" t="s">
        <v>48</v>
      </c>
      <c r="R6777" s="1" t="s">
        <v>48</v>
      </c>
      <c r="S6777" s="1" t="s">
        <v>48</v>
      </c>
      <c r="T6777" s="1" t="s">
        <v>48</v>
      </c>
      <c r="U6777" s="1" t="s">
        <v>48</v>
      </c>
      <c r="V6777" s="1" t="s">
        <v>48</v>
      </c>
      <c r="W6777" s="1" t="s">
        <v>48</v>
      </c>
      <c r="X6777" s="1" t="s">
        <v>62</v>
      </c>
      <c r="AC6777" s="1" t="s">
        <v>5712</v>
      </c>
      <c r="AD6777" s="1" t="s">
        <v>5712</v>
      </c>
      <c r="AK6777" s="1" t="s">
        <v>55</v>
      </c>
      <c r="AN6777" s="1" t="s">
        <v>5712</v>
      </c>
      <c r="AP6777" s="1" t="s">
        <v>5712</v>
      </c>
      <c r="AR6777" s="1" t="s">
        <v>5712</v>
      </c>
      <c r="AT6777" s="1" t="s">
        <v>5712</v>
      </c>
      <c r="AV6777" s="1" t="s">
        <v>4055</v>
      </c>
    </row>
    <row r="6778" spans="1:48" x14ac:dyDescent="0.35">
      <c r="A6778" s="1" t="s">
        <v>19997</v>
      </c>
      <c r="B6778" s="1" t="s">
        <v>18287</v>
      </c>
      <c r="C6778" s="1" t="s">
        <v>41</v>
      </c>
      <c r="D6778">
        <v>29</v>
      </c>
      <c r="E6778" s="1" t="s">
        <v>57</v>
      </c>
      <c r="F6778" s="1" t="s">
        <v>58</v>
      </c>
      <c r="G6778" s="1" t="s">
        <v>59</v>
      </c>
      <c r="H6778" s="1" t="s">
        <v>45</v>
      </c>
      <c r="I6778" s="1" t="s">
        <v>110</v>
      </c>
      <c r="J6778" s="1" t="s">
        <v>47</v>
      </c>
      <c r="K6778" s="1" t="s">
        <v>49</v>
      </c>
      <c r="L6778" s="1" t="s">
        <v>48</v>
      </c>
      <c r="M6778" s="1" t="s">
        <v>48</v>
      </c>
      <c r="N6778" s="1" t="s">
        <v>48</v>
      </c>
      <c r="O6778" s="1" t="s">
        <v>48</v>
      </c>
      <c r="P6778" s="1" t="s">
        <v>48</v>
      </c>
      <c r="Q6778" s="1" t="s">
        <v>48</v>
      </c>
      <c r="R6778" s="1" t="s">
        <v>48</v>
      </c>
      <c r="S6778" s="1" t="s">
        <v>48</v>
      </c>
      <c r="T6778" s="1" t="s">
        <v>49</v>
      </c>
      <c r="U6778" s="1" t="s">
        <v>48</v>
      </c>
      <c r="V6778" s="1" t="s">
        <v>48</v>
      </c>
      <c r="W6778" s="1" t="s">
        <v>48</v>
      </c>
      <c r="X6778" s="1" t="s">
        <v>62</v>
      </c>
      <c r="AC6778" s="1" t="s">
        <v>5712</v>
      </c>
      <c r="AD6778" s="1" t="s">
        <v>5712</v>
      </c>
      <c r="AK6778" s="1" t="s">
        <v>63</v>
      </c>
      <c r="AN6778" s="1" t="s">
        <v>5712</v>
      </c>
      <c r="AP6778" s="1" t="s">
        <v>5712</v>
      </c>
      <c r="AR6778" s="1" t="s">
        <v>5712</v>
      </c>
      <c r="AT6778" s="1" t="s">
        <v>5712</v>
      </c>
      <c r="AV6778" s="1" t="s">
        <v>4056</v>
      </c>
    </row>
    <row r="6779" spans="1:48" x14ac:dyDescent="0.35">
      <c r="A6779" s="1" t="s">
        <v>19998</v>
      </c>
      <c r="B6779" s="1" t="s">
        <v>18287</v>
      </c>
      <c r="C6779" s="1" t="s">
        <v>41</v>
      </c>
      <c r="D6779">
        <v>19</v>
      </c>
      <c r="E6779" s="1" t="s">
        <v>57</v>
      </c>
      <c r="F6779" s="1" t="s">
        <v>58</v>
      </c>
      <c r="G6779" s="1" t="s">
        <v>44</v>
      </c>
      <c r="H6779" s="1" t="s">
        <v>45</v>
      </c>
      <c r="I6779" s="1" t="s">
        <v>90</v>
      </c>
      <c r="J6779" s="1" t="s">
        <v>47</v>
      </c>
      <c r="K6779" s="1" t="s">
        <v>49</v>
      </c>
      <c r="L6779" s="1" t="s">
        <v>48</v>
      </c>
      <c r="M6779" s="1" t="s">
        <v>48</v>
      </c>
      <c r="N6779" s="1" t="s">
        <v>48</v>
      </c>
      <c r="O6779" s="1" t="s">
        <v>48</v>
      </c>
      <c r="P6779" s="1" t="s">
        <v>48</v>
      </c>
      <c r="Q6779" s="1" t="s">
        <v>48</v>
      </c>
      <c r="R6779" s="1" t="s">
        <v>48</v>
      </c>
      <c r="S6779" s="1" t="s">
        <v>48</v>
      </c>
      <c r="T6779" s="1" t="s">
        <v>49</v>
      </c>
      <c r="U6779" s="1" t="s">
        <v>48</v>
      </c>
      <c r="V6779" s="1" t="s">
        <v>48</v>
      </c>
      <c r="W6779" s="1" t="s">
        <v>48</v>
      </c>
      <c r="X6779" s="1" t="s">
        <v>51</v>
      </c>
      <c r="Y6779" s="1" t="s">
        <v>4057</v>
      </c>
      <c r="Z6779" s="1" t="s">
        <v>4058</v>
      </c>
      <c r="AA6779" s="1" t="s">
        <v>4058</v>
      </c>
      <c r="AC6779" s="1" t="s">
        <v>120</v>
      </c>
      <c r="AD6779" s="1" t="s">
        <v>5712</v>
      </c>
      <c r="AK6779" s="1" t="s">
        <v>63</v>
      </c>
      <c r="AN6779" s="1" t="s">
        <v>5712</v>
      </c>
      <c r="AP6779" s="1" t="s">
        <v>5712</v>
      </c>
      <c r="AR6779" s="1" t="s">
        <v>5712</v>
      </c>
      <c r="AT6779" s="1" t="s">
        <v>5712</v>
      </c>
      <c r="AV6779" s="1" t="s">
        <v>4059</v>
      </c>
    </row>
    <row r="6780" spans="1:48" x14ac:dyDescent="0.35">
      <c r="A6780" s="1" t="s">
        <v>19999</v>
      </c>
      <c r="B6780" s="1" t="s">
        <v>18287</v>
      </c>
      <c r="C6780" s="1" t="s">
        <v>41</v>
      </c>
      <c r="D6780">
        <v>61</v>
      </c>
      <c r="E6780" s="1" t="s">
        <v>65</v>
      </c>
      <c r="F6780" s="1" t="s">
        <v>107</v>
      </c>
      <c r="G6780" s="1" t="s">
        <v>73</v>
      </c>
      <c r="H6780" s="1" t="s">
        <v>45</v>
      </c>
      <c r="I6780" s="1" t="s">
        <v>99</v>
      </c>
      <c r="J6780" s="1" t="s">
        <v>47</v>
      </c>
      <c r="K6780" s="1" t="s">
        <v>48</v>
      </c>
      <c r="L6780" s="1" t="s">
        <v>48</v>
      </c>
      <c r="M6780" s="1" t="s">
        <v>48</v>
      </c>
      <c r="N6780" s="1" t="s">
        <v>49</v>
      </c>
      <c r="O6780" s="1" t="s">
        <v>48</v>
      </c>
      <c r="P6780" s="1" t="s">
        <v>48</v>
      </c>
      <c r="Q6780" s="1" t="s">
        <v>48</v>
      </c>
      <c r="R6780" s="1" t="s">
        <v>48</v>
      </c>
      <c r="S6780" s="1" t="s">
        <v>48</v>
      </c>
      <c r="T6780" s="1" t="s">
        <v>48</v>
      </c>
      <c r="U6780" s="1" t="s">
        <v>48</v>
      </c>
      <c r="V6780" s="1" t="s">
        <v>48</v>
      </c>
      <c r="W6780" s="1" t="s">
        <v>48</v>
      </c>
      <c r="X6780" s="1" t="s">
        <v>62</v>
      </c>
      <c r="AC6780" s="1" t="s">
        <v>5712</v>
      </c>
      <c r="AD6780" s="1" t="s">
        <v>5712</v>
      </c>
      <c r="AK6780" s="1" t="s">
        <v>77</v>
      </c>
      <c r="AN6780" s="1" t="s">
        <v>5712</v>
      </c>
      <c r="AP6780" s="1" t="s">
        <v>5712</v>
      </c>
      <c r="AR6780" s="1" t="s">
        <v>5712</v>
      </c>
      <c r="AT6780" s="1" t="s">
        <v>5712</v>
      </c>
      <c r="AV6780" s="1" t="s">
        <v>4060</v>
      </c>
    </row>
    <row r="6781" spans="1:48" x14ac:dyDescent="0.35">
      <c r="A6781" s="1" t="s">
        <v>20000</v>
      </c>
      <c r="B6781" s="1" t="s">
        <v>18287</v>
      </c>
      <c r="C6781" s="1" t="s">
        <v>41</v>
      </c>
      <c r="D6781">
        <v>43</v>
      </c>
      <c r="E6781" s="1" t="s">
        <v>42</v>
      </c>
      <c r="F6781" s="1" t="s">
        <v>107</v>
      </c>
      <c r="G6781" s="1" t="s">
        <v>137</v>
      </c>
      <c r="H6781" s="1" t="s">
        <v>109</v>
      </c>
      <c r="I6781" s="1" t="s">
        <v>68</v>
      </c>
      <c r="J6781" s="1" t="s">
        <v>47</v>
      </c>
      <c r="K6781" s="1" t="s">
        <v>48</v>
      </c>
      <c r="L6781" s="1" t="s">
        <v>48</v>
      </c>
      <c r="M6781" s="1" t="s">
        <v>48</v>
      </c>
      <c r="N6781" s="1" t="s">
        <v>48</v>
      </c>
      <c r="O6781" s="1" t="s">
        <v>48</v>
      </c>
      <c r="P6781" s="1" t="s">
        <v>48</v>
      </c>
      <c r="Q6781" s="1" t="s">
        <v>48</v>
      </c>
      <c r="R6781" s="1" t="s">
        <v>49</v>
      </c>
      <c r="S6781" s="1" t="s">
        <v>48</v>
      </c>
      <c r="T6781" s="1" t="s">
        <v>48</v>
      </c>
      <c r="U6781" s="1" t="s">
        <v>48</v>
      </c>
      <c r="V6781" s="1" t="s">
        <v>48</v>
      </c>
      <c r="W6781" s="1" t="s">
        <v>48</v>
      </c>
      <c r="X6781" s="1" t="s">
        <v>62</v>
      </c>
      <c r="Z6781" s="1" t="s">
        <v>4061</v>
      </c>
      <c r="AA6781" s="1" t="s">
        <v>4061</v>
      </c>
      <c r="AC6781" s="1" t="s">
        <v>120</v>
      </c>
      <c r="AD6781" s="1" t="s">
        <v>5712</v>
      </c>
      <c r="AK6781" s="1" t="s">
        <v>63</v>
      </c>
      <c r="AN6781" s="1" t="s">
        <v>5712</v>
      </c>
      <c r="AP6781" s="1" t="s">
        <v>5712</v>
      </c>
      <c r="AR6781" s="1" t="s">
        <v>5712</v>
      </c>
      <c r="AT6781" s="1" t="s">
        <v>5712</v>
      </c>
      <c r="AV6781" s="1" t="s">
        <v>4062</v>
      </c>
    </row>
    <row r="6782" spans="1:48" x14ac:dyDescent="0.35">
      <c r="A6782" s="1" t="s">
        <v>20001</v>
      </c>
      <c r="B6782" s="1" t="s">
        <v>18287</v>
      </c>
      <c r="C6782" s="1" t="s">
        <v>41</v>
      </c>
      <c r="D6782">
        <v>73</v>
      </c>
      <c r="E6782" s="1" t="s">
        <v>65</v>
      </c>
      <c r="F6782" s="1" t="s">
        <v>43</v>
      </c>
      <c r="G6782" s="1" t="s">
        <v>2152</v>
      </c>
      <c r="H6782" s="1" t="s">
        <v>67</v>
      </c>
      <c r="I6782" s="1" t="s">
        <v>90</v>
      </c>
      <c r="J6782" s="1" t="s">
        <v>47</v>
      </c>
      <c r="K6782" s="1" t="s">
        <v>48</v>
      </c>
      <c r="L6782" s="1" t="s">
        <v>48</v>
      </c>
      <c r="M6782" s="1" t="s">
        <v>48</v>
      </c>
      <c r="N6782" s="1" t="s">
        <v>48</v>
      </c>
      <c r="O6782" s="1" t="s">
        <v>48</v>
      </c>
      <c r="P6782" s="1" t="s">
        <v>49</v>
      </c>
      <c r="Q6782" s="1" t="s">
        <v>48</v>
      </c>
      <c r="R6782" s="1" t="s">
        <v>48</v>
      </c>
      <c r="S6782" s="1" t="s">
        <v>48</v>
      </c>
      <c r="T6782" s="1" t="s">
        <v>48</v>
      </c>
      <c r="U6782" s="1" t="s">
        <v>48</v>
      </c>
      <c r="V6782" s="1" t="s">
        <v>48</v>
      </c>
      <c r="W6782" s="1" t="s">
        <v>48</v>
      </c>
      <c r="X6782" s="1" t="s">
        <v>75</v>
      </c>
      <c r="Y6782" s="1" t="s">
        <v>4063</v>
      </c>
      <c r="Z6782" s="1" t="s">
        <v>4064</v>
      </c>
      <c r="AA6782" s="1" t="s">
        <v>4064</v>
      </c>
      <c r="AC6782" s="1" t="s">
        <v>129</v>
      </c>
      <c r="AD6782" s="1" t="s">
        <v>5712</v>
      </c>
      <c r="AK6782" s="1" t="s">
        <v>77</v>
      </c>
      <c r="AN6782" s="1" t="s">
        <v>5712</v>
      </c>
      <c r="AP6782" s="1" t="s">
        <v>5712</v>
      </c>
      <c r="AR6782" s="1" t="s">
        <v>5712</v>
      </c>
      <c r="AT6782" s="1" t="s">
        <v>5712</v>
      </c>
      <c r="AV6782" s="1" t="s">
        <v>4065</v>
      </c>
    </row>
    <row r="6783" spans="1:48" x14ac:dyDescent="0.35">
      <c r="A6783" s="1" t="s">
        <v>20002</v>
      </c>
      <c r="B6783" s="1" t="s">
        <v>18287</v>
      </c>
      <c r="C6783" s="1" t="s">
        <v>41</v>
      </c>
      <c r="D6783">
        <v>66</v>
      </c>
      <c r="E6783" s="1" t="s">
        <v>65</v>
      </c>
      <c r="F6783" s="1" t="s">
        <v>66</v>
      </c>
      <c r="G6783" s="1" t="s">
        <v>44</v>
      </c>
      <c r="H6783" s="1" t="s">
        <v>67</v>
      </c>
      <c r="I6783" s="1" t="s">
        <v>68</v>
      </c>
      <c r="J6783" s="1" t="s">
        <v>47</v>
      </c>
      <c r="K6783" s="1" t="s">
        <v>48</v>
      </c>
      <c r="L6783" s="1" t="s">
        <v>49</v>
      </c>
      <c r="M6783" s="1" t="s">
        <v>48</v>
      </c>
      <c r="N6783" s="1" t="s">
        <v>48</v>
      </c>
      <c r="O6783" s="1" t="s">
        <v>48</v>
      </c>
      <c r="P6783" s="1" t="s">
        <v>48</v>
      </c>
      <c r="Q6783" s="1" t="s">
        <v>48</v>
      </c>
      <c r="R6783" s="1" t="s">
        <v>48</v>
      </c>
      <c r="S6783" s="1" t="s">
        <v>48</v>
      </c>
      <c r="T6783" s="1" t="s">
        <v>48</v>
      </c>
      <c r="U6783" s="1" t="s">
        <v>48</v>
      </c>
      <c r="V6783" s="1" t="s">
        <v>48</v>
      </c>
      <c r="W6783" s="1" t="s">
        <v>48</v>
      </c>
      <c r="X6783" s="1" t="s">
        <v>62</v>
      </c>
      <c r="AC6783" s="1" t="s">
        <v>5712</v>
      </c>
      <c r="AD6783" s="1" t="s">
        <v>5712</v>
      </c>
      <c r="AK6783" s="1" t="s">
        <v>77</v>
      </c>
      <c r="AN6783" s="1" t="s">
        <v>5712</v>
      </c>
      <c r="AP6783" s="1" t="s">
        <v>5712</v>
      </c>
      <c r="AR6783" s="1" t="s">
        <v>5712</v>
      </c>
      <c r="AT6783" s="1" t="s">
        <v>5712</v>
      </c>
      <c r="AV6783" s="1" t="s">
        <v>4066</v>
      </c>
    </row>
    <row r="6784" spans="1:48" x14ac:dyDescent="0.35">
      <c r="A6784" s="1" t="s">
        <v>20003</v>
      </c>
      <c r="B6784" s="1" t="s">
        <v>18287</v>
      </c>
      <c r="C6784" s="1" t="s">
        <v>41</v>
      </c>
      <c r="D6784">
        <v>76</v>
      </c>
      <c r="E6784" s="1" t="s">
        <v>65</v>
      </c>
      <c r="F6784" s="1" t="s">
        <v>66</v>
      </c>
      <c r="G6784" s="1" t="s">
        <v>85</v>
      </c>
      <c r="H6784" s="1" t="s">
        <v>67</v>
      </c>
      <c r="I6784" s="1" t="s">
        <v>90</v>
      </c>
      <c r="J6784" s="1" t="s">
        <v>47</v>
      </c>
      <c r="K6784" s="1" t="s">
        <v>48</v>
      </c>
      <c r="L6784" s="1" t="s">
        <v>48</v>
      </c>
      <c r="M6784" s="1" t="s">
        <v>48</v>
      </c>
      <c r="N6784" s="1" t="s">
        <v>48</v>
      </c>
      <c r="O6784" s="1" t="s">
        <v>48</v>
      </c>
      <c r="P6784" s="1" t="s">
        <v>49</v>
      </c>
      <c r="Q6784" s="1" t="s">
        <v>48</v>
      </c>
      <c r="R6784" s="1" t="s">
        <v>48</v>
      </c>
      <c r="S6784" s="1" t="s">
        <v>48</v>
      </c>
      <c r="T6784" s="1" t="s">
        <v>48</v>
      </c>
      <c r="U6784" s="1" t="s">
        <v>48</v>
      </c>
      <c r="V6784" s="1" t="s">
        <v>48</v>
      </c>
      <c r="W6784" s="1" t="s">
        <v>48</v>
      </c>
      <c r="X6784" s="1" t="s">
        <v>145</v>
      </c>
      <c r="Y6784" s="1" t="s">
        <v>4067</v>
      </c>
      <c r="Z6784" s="1" t="s">
        <v>4068</v>
      </c>
      <c r="AA6784" s="1" t="s">
        <v>4068</v>
      </c>
      <c r="AC6784" s="1" t="s">
        <v>129</v>
      </c>
      <c r="AD6784" s="1" t="s">
        <v>5712</v>
      </c>
      <c r="AK6784" s="1" t="s">
        <v>77</v>
      </c>
      <c r="AN6784" s="1" t="s">
        <v>5712</v>
      </c>
      <c r="AP6784" s="1" t="s">
        <v>5712</v>
      </c>
      <c r="AR6784" s="1" t="s">
        <v>5712</v>
      </c>
      <c r="AT6784" s="1" t="s">
        <v>5712</v>
      </c>
      <c r="AV6784" s="1" t="s">
        <v>4069</v>
      </c>
    </row>
    <row r="6785" spans="1:48" ht="246.5" x14ac:dyDescent="0.35">
      <c r="A6785" s="1" t="s">
        <v>20004</v>
      </c>
      <c r="B6785" s="1" t="s">
        <v>18287</v>
      </c>
      <c r="C6785" s="1" t="s">
        <v>41</v>
      </c>
      <c r="D6785">
        <v>40</v>
      </c>
      <c r="E6785" s="1" t="s">
        <v>42</v>
      </c>
      <c r="F6785" s="1" t="s">
        <v>107</v>
      </c>
      <c r="G6785" s="1" t="s">
        <v>85</v>
      </c>
      <c r="H6785" s="1" t="s">
        <v>79</v>
      </c>
      <c r="I6785" s="1" t="s">
        <v>99</v>
      </c>
      <c r="J6785" s="1" t="s">
        <v>47</v>
      </c>
      <c r="K6785" s="1" t="s">
        <v>48</v>
      </c>
      <c r="L6785" s="1" t="s">
        <v>48</v>
      </c>
      <c r="M6785" s="1" t="s">
        <v>48</v>
      </c>
      <c r="N6785" s="1" t="s">
        <v>48</v>
      </c>
      <c r="O6785" s="1" t="s">
        <v>48</v>
      </c>
      <c r="P6785" s="1" t="s">
        <v>48</v>
      </c>
      <c r="Q6785" s="1" t="s">
        <v>48</v>
      </c>
      <c r="R6785" s="1" t="s">
        <v>49</v>
      </c>
      <c r="S6785" s="1" t="s">
        <v>48</v>
      </c>
      <c r="T6785" s="1" t="s">
        <v>48</v>
      </c>
      <c r="U6785" s="1" t="s">
        <v>48</v>
      </c>
      <c r="V6785" s="1" t="s">
        <v>48</v>
      </c>
      <c r="W6785" s="1" t="s">
        <v>48</v>
      </c>
      <c r="X6785" s="1" t="s">
        <v>51</v>
      </c>
      <c r="Y6785" s="1" t="s">
        <v>4070</v>
      </c>
      <c r="Z6785" s="1" t="s">
        <v>4071</v>
      </c>
      <c r="AA6785" s="1" t="s">
        <v>4071</v>
      </c>
      <c r="AC6785" s="1" t="s">
        <v>53</v>
      </c>
      <c r="AD6785" s="1" t="s">
        <v>5712</v>
      </c>
      <c r="AK6785" s="1" t="s">
        <v>77</v>
      </c>
      <c r="AN6785" s="1" t="s">
        <v>5712</v>
      </c>
      <c r="AP6785" s="1" t="s">
        <v>131</v>
      </c>
      <c r="AQ6785" s="1" t="s">
        <v>1853</v>
      </c>
      <c r="AR6785" s="1" t="s">
        <v>87</v>
      </c>
      <c r="AS6785" s="1" t="s">
        <v>4072</v>
      </c>
      <c r="AT6785" s="1" t="s">
        <v>5712</v>
      </c>
      <c r="AV6785" s="2" t="s">
        <v>4073</v>
      </c>
    </row>
    <row r="6786" spans="1:48" x14ac:dyDescent="0.35">
      <c r="A6786" s="1" t="s">
        <v>20005</v>
      </c>
      <c r="B6786" s="1" t="s">
        <v>18287</v>
      </c>
      <c r="C6786" s="1" t="s">
        <v>41</v>
      </c>
      <c r="D6786">
        <v>44</v>
      </c>
      <c r="E6786" s="1" t="s">
        <v>42</v>
      </c>
      <c r="F6786" s="1" t="s">
        <v>43</v>
      </c>
      <c r="G6786" s="1" t="s">
        <v>73</v>
      </c>
      <c r="H6786" s="1" t="s">
        <v>92</v>
      </c>
      <c r="I6786" s="1" t="s">
        <v>90</v>
      </c>
      <c r="J6786" s="1" t="s">
        <v>47</v>
      </c>
      <c r="K6786" s="1" t="s">
        <v>49</v>
      </c>
      <c r="L6786" s="1" t="s">
        <v>48</v>
      </c>
      <c r="M6786" s="1" t="s">
        <v>48</v>
      </c>
      <c r="N6786" s="1" t="s">
        <v>48</v>
      </c>
      <c r="O6786" s="1" t="s">
        <v>48</v>
      </c>
      <c r="P6786" s="1" t="s">
        <v>48</v>
      </c>
      <c r="Q6786" s="1" t="s">
        <v>48</v>
      </c>
      <c r="R6786" s="1" t="s">
        <v>48</v>
      </c>
      <c r="S6786" s="1" t="s">
        <v>48</v>
      </c>
      <c r="T6786" s="1" t="s">
        <v>49</v>
      </c>
      <c r="U6786" s="1" t="s">
        <v>48</v>
      </c>
      <c r="V6786" s="1" t="s">
        <v>48</v>
      </c>
      <c r="W6786" s="1" t="s">
        <v>48</v>
      </c>
      <c r="X6786" s="1" t="s">
        <v>62</v>
      </c>
      <c r="AC6786" s="1" t="s">
        <v>5712</v>
      </c>
      <c r="AD6786" s="1" t="s">
        <v>5712</v>
      </c>
      <c r="AK6786" s="1" t="s">
        <v>77</v>
      </c>
      <c r="AN6786" s="1" t="s">
        <v>5712</v>
      </c>
      <c r="AP6786" s="1" t="s">
        <v>5712</v>
      </c>
      <c r="AR6786" s="1" t="s">
        <v>5712</v>
      </c>
      <c r="AT6786" s="1" t="s">
        <v>5712</v>
      </c>
      <c r="AV6786" s="1" t="s">
        <v>4074</v>
      </c>
    </row>
    <row r="6787" spans="1:48" x14ac:dyDescent="0.35">
      <c r="A6787" s="1" t="s">
        <v>20006</v>
      </c>
      <c r="B6787" s="1" t="s">
        <v>18287</v>
      </c>
      <c r="C6787" s="1" t="s">
        <v>71</v>
      </c>
      <c r="D6787">
        <v>21</v>
      </c>
      <c r="E6787" s="1" t="s">
        <v>57</v>
      </c>
      <c r="F6787" s="1" t="s">
        <v>107</v>
      </c>
      <c r="G6787" s="1" t="s">
        <v>98</v>
      </c>
      <c r="H6787" s="1" t="s">
        <v>45</v>
      </c>
      <c r="I6787" s="1" t="s">
        <v>113</v>
      </c>
      <c r="J6787" s="1" t="s">
        <v>47</v>
      </c>
      <c r="K6787" s="1" t="s">
        <v>48</v>
      </c>
      <c r="L6787" s="1" t="s">
        <v>48</v>
      </c>
      <c r="M6787" s="1" t="s">
        <v>48</v>
      </c>
      <c r="N6787" s="1" t="s">
        <v>48</v>
      </c>
      <c r="O6787" s="1" t="s">
        <v>48</v>
      </c>
      <c r="P6787" s="1" t="s">
        <v>49</v>
      </c>
      <c r="Q6787" s="1" t="s">
        <v>48</v>
      </c>
      <c r="R6787" s="1" t="s">
        <v>48</v>
      </c>
      <c r="S6787" s="1" t="s">
        <v>48</v>
      </c>
      <c r="T6787" s="1" t="s">
        <v>48</v>
      </c>
      <c r="U6787" s="1" t="s">
        <v>48</v>
      </c>
      <c r="V6787" s="1" t="s">
        <v>48</v>
      </c>
      <c r="W6787" s="1" t="s">
        <v>48</v>
      </c>
      <c r="X6787" s="1" t="s">
        <v>116</v>
      </c>
      <c r="Y6787" s="1" t="s">
        <v>4075</v>
      </c>
      <c r="AC6787" s="1" t="s">
        <v>5712</v>
      </c>
      <c r="AD6787" s="1" t="s">
        <v>5712</v>
      </c>
      <c r="AK6787" s="1" t="s">
        <v>55</v>
      </c>
      <c r="AN6787" s="1" t="s">
        <v>242</v>
      </c>
      <c r="AP6787" s="1" t="s">
        <v>242</v>
      </c>
      <c r="AR6787" s="1" t="s">
        <v>5712</v>
      </c>
      <c r="AT6787" s="1" t="s">
        <v>5712</v>
      </c>
      <c r="AV6787" s="1" t="s">
        <v>4076</v>
      </c>
    </row>
    <row r="6788" spans="1:48" x14ac:dyDescent="0.35">
      <c r="A6788" s="1" t="s">
        <v>20007</v>
      </c>
      <c r="B6788" s="1" t="s">
        <v>18287</v>
      </c>
      <c r="C6788" s="1" t="s">
        <v>41</v>
      </c>
      <c r="D6788">
        <v>48</v>
      </c>
      <c r="E6788" s="1" t="s">
        <v>42</v>
      </c>
      <c r="F6788" s="1" t="s">
        <v>107</v>
      </c>
      <c r="G6788" s="1" t="s">
        <v>85</v>
      </c>
      <c r="H6788" s="1" t="s">
        <v>45</v>
      </c>
      <c r="I6788" s="1" t="s">
        <v>46</v>
      </c>
      <c r="J6788" s="1" t="s">
        <v>47</v>
      </c>
      <c r="K6788" s="1" t="s">
        <v>48</v>
      </c>
      <c r="L6788" s="1" t="s">
        <v>48</v>
      </c>
      <c r="M6788" s="1" t="s">
        <v>48</v>
      </c>
      <c r="N6788" s="1" t="s">
        <v>49</v>
      </c>
      <c r="O6788" s="1" t="s">
        <v>48</v>
      </c>
      <c r="P6788" s="1" t="s">
        <v>48</v>
      </c>
      <c r="Q6788" s="1" t="s">
        <v>48</v>
      </c>
      <c r="R6788" s="1" t="s">
        <v>48</v>
      </c>
      <c r="S6788" s="1" t="s">
        <v>48</v>
      </c>
      <c r="T6788" s="1" t="s">
        <v>48</v>
      </c>
      <c r="U6788" s="1" t="s">
        <v>48</v>
      </c>
      <c r="V6788" s="1" t="s">
        <v>48</v>
      </c>
      <c r="W6788" s="1" t="s">
        <v>48</v>
      </c>
      <c r="X6788" s="1" t="s">
        <v>62</v>
      </c>
      <c r="AC6788" s="1" t="s">
        <v>5712</v>
      </c>
      <c r="AD6788" s="1" t="s">
        <v>5712</v>
      </c>
      <c r="AK6788" s="1" t="s">
        <v>77</v>
      </c>
      <c r="AN6788" s="1" t="s">
        <v>5712</v>
      </c>
      <c r="AP6788" s="1" t="s">
        <v>5712</v>
      </c>
      <c r="AR6788" s="1" t="s">
        <v>5712</v>
      </c>
      <c r="AT6788" s="1" t="s">
        <v>5712</v>
      </c>
      <c r="AV6788" s="1" t="s">
        <v>4077</v>
      </c>
    </row>
    <row r="6789" spans="1:48" x14ac:dyDescent="0.35">
      <c r="A6789" s="1" t="s">
        <v>20008</v>
      </c>
      <c r="B6789" s="1" t="s">
        <v>18287</v>
      </c>
      <c r="C6789" s="1" t="s">
        <v>41</v>
      </c>
      <c r="D6789">
        <v>78</v>
      </c>
      <c r="E6789" s="1" t="s">
        <v>65</v>
      </c>
      <c r="F6789" s="1" t="s">
        <v>66</v>
      </c>
      <c r="G6789" s="1" t="s">
        <v>44</v>
      </c>
      <c r="H6789" s="1" t="s">
        <v>67</v>
      </c>
      <c r="I6789" s="1" t="s">
        <v>90</v>
      </c>
      <c r="J6789" s="1" t="s">
        <v>47</v>
      </c>
      <c r="K6789" s="1" t="s">
        <v>48</v>
      </c>
      <c r="L6789" s="1" t="s">
        <v>48</v>
      </c>
      <c r="M6789" s="1" t="s">
        <v>48</v>
      </c>
      <c r="N6789" s="1" t="s">
        <v>48</v>
      </c>
      <c r="O6789" s="1" t="s">
        <v>48</v>
      </c>
      <c r="P6789" s="1" t="s">
        <v>48</v>
      </c>
      <c r="Q6789" s="1" t="s">
        <v>48</v>
      </c>
      <c r="R6789" s="1" t="s">
        <v>49</v>
      </c>
      <c r="S6789" s="1" t="s">
        <v>48</v>
      </c>
      <c r="T6789" s="1" t="s">
        <v>48</v>
      </c>
      <c r="U6789" s="1" t="s">
        <v>48</v>
      </c>
      <c r="V6789" s="1" t="s">
        <v>48</v>
      </c>
      <c r="W6789" s="1" t="s">
        <v>48</v>
      </c>
      <c r="X6789" s="1" t="s">
        <v>62</v>
      </c>
      <c r="Z6789" s="1" t="s">
        <v>4078</v>
      </c>
      <c r="AA6789" s="1" t="s">
        <v>4078</v>
      </c>
      <c r="AC6789" s="1" t="s">
        <v>53</v>
      </c>
      <c r="AD6789" s="1" t="s">
        <v>5712</v>
      </c>
      <c r="AK6789" s="1" t="s">
        <v>77</v>
      </c>
      <c r="AN6789" s="1" t="s">
        <v>5712</v>
      </c>
      <c r="AP6789" s="1" t="s">
        <v>5712</v>
      </c>
      <c r="AR6789" s="1" t="s">
        <v>5712</v>
      </c>
      <c r="AT6789" s="1" t="s">
        <v>5712</v>
      </c>
      <c r="AV6789" s="1" t="s">
        <v>4079</v>
      </c>
    </row>
    <row r="6790" spans="1:48" x14ac:dyDescent="0.35">
      <c r="A6790" s="1" t="s">
        <v>20009</v>
      </c>
      <c r="B6790" s="1" t="s">
        <v>18287</v>
      </c>
      <c r="C6790" s="1" t="s">
        <v>71</v>
      </c>
      <c r="D6790">
        <v>44</v>
      </c>
      <c r="E6790" s="1" t="s">
        <v>42</v>
      </c>
      <c r="F6790" s="1" t="s">
        <v>66</v>
      </c>
      <c r="G6790" s="1" t="s">
        <v>44</v>
      </c>
      <c r="H6790" s="1" t="s">
        <v>112</v>
      </c>
      <c r="I6790" s="1" t="s">
        <v>68</v>
      </c>
      <c r="J6790" s="1" t="s">
        <v>47</v>
      </c>
      <c r="K6790" s="1" t="s">
        <v>48</v>
      </c>
      <c r="L6790" s="1" t="s">
        <v>48</v>
      </c>
      <c r="M6790" s="1" t="s">
        <v>48</v>
      </c>
      <c r="N6790" s="1" t="s">
        <v>48</v>
      </c>
      <c r="O6790" s="1" t="s">
        <v>48</v>
      </c>
      <c r="P6790" s="1" t="s">
        <v>48</v>
      </c>
      <c r="Q6790" s="1" t="s">
        <v>49</v>
      </c>
      <c r="R6790" s="1" t="s">
        <v>48</v>
      </c>
      <c r="S6790" s="1" t="s">
        <v>48</v>
      </c>
      <c r="T6790" s="1" t="s">
        <v>48</v>
      </c>
      <c r="U6790" s="1" t="s">
        <v>48</v>
      </c>
      <c r="V6790" s="1" t="s">
        <v>48</v>
      </c>
      <c r="W6790" s="1" t="s">
        <v>48</v>
      </c>
      <c r="X6790" s="1" t="s">
        <v>51</v>
      </c>
      <c r="Y6790" s="1" t="s">
        <v>4080</v>
      </c>
      <c r="AC6790" s="1" t="s">
        <v>5712</v>
      </c>
      <c r="AD6790" s="1" t="s">
        <v>5712</v>
      </c>
      <c r="AK6790" s="1" t="s">
        <v>55</v>
      </c>
      <c r="AN6790" s="1" t="s">
        <v>5712</v>
      </c>
      <c r="AP6790" s="1" t="s">
        <v>5712</v>
      </c>
      <c r="AR6790" s="1" t="s">
        <v>5712</v>
      </c>
      <c r="AT6790" s="1" t="s">
        <v>5712</v>
      </c>
      <c r="AV6790" s="1" t="s">
        <v>4081</v>
      </c>
    </row>
    <row r="6791" spans="1:48" x14ac:dyDescent="0.35">
      <c r="A6791" s="1" t="s">
        <v>20010</v>
      </c>
      <c r="B6791" s="1" t="s">
        <v>18287</v>
      </c>
      <c r="C6791" s="1" t="s">
        <v>41</v>
      </c>
      <c r="D6791">
        <v>20</v>
      </c>
      <c r="E6791" s="1" t="s">
        <v>57</v>
      </c>
      <c r="F6791" s="1" t="s">
        <v>58</v>
      </c>
      <c r="G6791" s="1" t="s">
        <v>44</v>
      </c>
      <c r="H6791" s="1" t="s">
        <v>112</v>
      </c>
      <c r="I6791" s="1" t="s">
        <v>99</v>
      </c>
      <c r="J6791" s="1" t="s">
        <v>47</v>
      </c>
      <c r="K6791" s="1" t="s">
        <v>48</v>
      </c>
      <c r="L6791" s="1" t="s">
        <v>48</v>
      </c>
      <c r="M6791" s="1" t="s">
        <v>48</v>
      </c>
      <c r="N6791" s="1" t="s">
        <v>48</v>
      </c>
      <c r="O6791" s="1" t="s">
        <v>48</v>
      </c>
      <c r="P6791" s="1" t="s">
        <v>49</v>
      </c>
      <c r="Q6791" s="1" t="s">
        <v>48</v>
      </c>
      <c r="R6791" s="1" t="s">
        <v>48</v>
      </c>
      <c r="S6791" s="1" t="s">
        <v>48</v>
      </c>
      <c r="T6791" s="1" t="s">
        <v>48</v>
      </c>
      <c r="U6791" s="1" t="s">
        <v>48</v>
      </c>
      <c r="V6791" s="1" t="s">
        <v>48</v>
      </c>
      <c r="W6791" s="1" t="s">
        <v>48</v>
      </c>
      <c r="X6791" s="1" t="s">
        <v>116</v>
      </c>
      <c r="Y6791" s="1" t="s">
        <v>4082</v>
      </c>
      <c r="AC6791" s="1" t="s">
        <v>5712</v>
      </c>
      <c r="AD6791" s="1" t="s">
        <v>5712</v>
      </c>
      <c r="AK6791" s="1" t="s">
        <v>77</v>
      </c>
      <c r="AN6791" s="1" t="s">
        <v>5712</v>
      </c>
      <c r="AP6791" s="1" t="s">
        <v>5712</v>
      </c>
      <c r="AR6791" s="1" t="s">
        <v>5712</v>
      </c>
      <c r="AT6791" s="1" t="s">
        <v>5712</v>
      </c>
      <c r="AV6791" s="1" t="s">
        <v>316</v>
      </c>
    </row>
    <row r="6792" spans="1:48" x14ac:dyDescent="0.35">
      <c r="A6792" s="1" t="s">
        <v>20011</v>
      </c>
      <c r="B6792" s="1" t="s">
        <v>18287</v>
      </c>
      <c r="C6792" s="1" t="s">
        <v>41</v>
      </c>
      <c r="D6792">
        <v>27</v>
      </c>
      <c r="E6792" s="1" t="s">
        <v>57</v>
      </c>
      <c r="F6792" s="1" t="s">
        <v>58</v>
      </c>
      <c r="G6792" s="1" t="s">
        <v>98</v>
      </c>
      <c r="H6792" s="1" t="s">
        <v>45</v>
      </c>
      <c r="I6792" s="1" t="s">
        <v>74</v>
      </c>
      <c r="J6792" s="1" t="s">
        <v>47</v>
      </c>
      <c r="K6792" s="1" t="s">
        <v>48</v>
      </c>
      <c r="L6792" s="1" t="s">
        <v>49</v>
      </c>
      <c r="M6792" s="1" t="s">
        <v>48</v>
      </c>
      <c r="N6792" s="1" t="s">
        <v>48</v>
      </c>
      <c r="O6792" s="1" t="s">
        <v>48</v>
      </c>
      <c r="P6792" s="1" t="s">
        <v>48</v>
      </c>
      <c r="Q6792" s="1" t="s">
        <v>48</v>
      </c>
      <c r="R6792" s="1" t="s">
        <v>48</v>
      </c>
      <c r="S6792" s="1" t="s">
        <v>48</v>
      </c>
      <c r="T6792" s="1" t="s">
        <v>48</v>
      </c>
      <c r="U6792" s="1" t="s">
        <v>48</v>
      </c>
      <c r="V6792" s="1" t="s">
        <v>48</v>
      </c>
      <c r="W6792" s="1" t="s">
        <v>48</v>
      </c>
      <c r="X6792" s="1" t="s">
        <v>62</v>
      </c>
      <c r="AC6792" s="1" t="s">
        <v>5712</v>
      </c>
      <c r="AD6792" s="1" t="s">
        <v>5712</v>
      </c>
      <c r="AK6792" s="1" t="s">
        <v>63</v>
      </c>
      <c r="AN6792" s="1" t="s">
        <v>5712</v>
      </c>
      <c r="AP6792" s="1" t="s">
        <v>5712</v>
      </c>
      <c r="AR6792" s="1" t="s">
        <v>5712</v>
      </c>
      <c r="AT6792" s="1" t="s">
        <v>5712</v>
      </c>
      <c r="AV6792" s="1" t="s">
        <v>4083</v>
      </c>
    </row>
    <row r="6793" spans="1:48" x14ac:dyDescent="0.35">
      <c r="A6793" s="1" t="s">
        <v>20012</v>
      </c>
      <c r="B6793" s="1" t="s">
        <v>18287</v>
      </c>
      <c r="C6793" s="1" t="s">
        <v>41</v>
      </c>
      <c r="D6793">
        <v>45</v>
      </c>
      <c r="E6793" s="1" t="s">
        <v>42</v>
      </c>
      <c r="F6793" s="1" t="s">
        <v>107</v>
      </c>
      <c r="G6793" s="1" t="s">
        <v>73</v>
      </c>
      <c r="H6793" s="1" t="s">
        <v>45</v>
      </c>
      <c r="I6793" s="1" t="s">
        <v>46</v>
      </c>
      <c r="J6793" s="1" t="s">
        <v>47</v>
      </c>
      <c r="K6793" s="1" t="s">
        <v>49</v>
      </c>
      <c r="L6793" s="1" t="s">
        <v>48</v>
      </c>
      <c r="M6793" s="1" t="s">
        <v>48</v>
      </c>
      <c r="N6793" s="1" t="s">
        <v>48</v>
      </c>
      <c r="O6793" s="1" t="s">
        <v>48</v>
      </c>
      <c r="P6793" s="1" t="s">
        <v>48</v>
      </c>
      <c r="Q6793" s="1" t="s">
        <v>48</v>
      </c>
      <c r="R6793" s="1" t="s">
        <v>48</v>
      </c>
      <c r="S6793" s="1" t="s">
        <v>48</v>
      </c>
      <c r="T6793" s="1" t="s">
        <v>49</v>
      </c>
      <c r="U6793" s="1" t="s">
        <v>48</v>
      </c>
      <c r="V6793" s="1" t="s">
        <v>48</v>
      </c>
      <c r="W6793" s="1" t="s">
        <v>48</v>
      </c>
      <c r="X6793" s="1" t="s">
        <v>116</v>
      </c>
      <c r="Y6793" s="1" t="s">
        <v>4084</v>
      </c>
      <c r="AC6793" s="1" t="s">
        <v>5712</v>
      </c>
      <c r="AD6793" s="1" t="s">
        <v>5712</v>
      </c>
      <c r="AK6793" s="1" t="s">
        <v>77</v>
      </c>
      <c r="AN6793" s="1" t="s">
        <v>5712</v>
      </c>
      <c r="AP6793" s="1" t="s">
        <v>5712</v>
      </c>
      <c r="AR6793" s="1" t="s">
        <v>5712</v>
      </c>
      <c r="AT6793" s="1" t="s">
        <v>5712</v>
      </c>
      <c r="AV6793" s="1" t="s">
        <v>4085</v>
      </c>
    </row>
    <row r="6794" spans="1:48" x14ac:dyDescent="0.35">
      <c r="A6794" s="1" t="s">
        <v>20013</v>
      </c>
      <c r="B6794" s="1" t="s">
        <v>18287</v>
      </c>
      <c r="C6794" s="1" t="s">
        <v>41</v>
      </c>
      <c r="D6794">
        <v>22</v>
      </c>
      <c r="E6794" s="1" t="s">
        <v>57</v>
      </c>
      <c r="F6794" s="1" t="s">
        <v>58</v>
      </c>
      <c r="G6794" s="1" t="s">
        <v>44</v>
      </c>
      <c r="H6794" s="1" t="s">
        <v>112</v>
      </c>
      <c r="I6794" s="1" t="s">
        <v>61</v>
      </c>
      <c r="J6794" s="1" t="s">
        <v>47</v>
      </c>
      <c r="K6794" s="1" t="s">
        <v>48</v>
      </c>
      <c r="L6794" s="1" t="s">
        <v>48</v>
      </c>
      <c r="M6794" s="1" t="s">
        <v>49</v>
      </c>
      <c r="N6794" s="1" t="s">
        <v>48</v>
      </c>
      <c r="O6794" s="1" t="s">
        <v>48</v>
      </c>
      <c r="P6794" s="1" t="s">
        <v>48</v>
      </c>
      <c r="Q6794" s="1" t="s">
        <v>48</v>
      </c>
      <c r="R6794" s="1" t="s">
        <v>48</v>
      </c>
      <c r="S6794" s="1" t="s">
        <v>48</v>
      </c>
      <c r="T6794" s="1" t="s">
        <v>48</v>
      </c>
      <c r="U6794" s="1" t="s">
        <v>48</v>
      </c>
      <c r="V6794" s="1" t="s">
        <v>48</v>
      </c>
      <c r="W6794" s="1" t="s">
        <v>48</v>
      </c>
      <c r="X6794" s="1" t="s">
        <v>62</v>
      </c>
      <c r="AC6794" s="1" t="s">
        <v>5712</v>
      </c>
      <c r="AD6794" s="1" t="s">
        <v>5712</v>
      </c>
      <c r="AK6794" s="1" t="s">
        <v>101</v>
      </c>
      <c r="AN6794" s="1" t="s">
        <v>5712</v>
      </c>
      <c r="AP6794" s="1" t="s">
        <v>5712</v>
      </c>
      <c r="AR6794" s="1" t="s">
        <v>5712</v>
      </c>
      <c r="AT6794" s="1" t="s">
        <v>5712</v>
      </c>
      <c r="AV6794" s="1" t="s">
        <v>105</v>
      </c>
    </row>
    <row r="6795" spans="1:48" x14ac:dyDescent="0.35">
      <c r="A6795" s="1" t="s">
        <v>20014</v>
      </c>
      <c r="B6795" s="1" t="s">
        <v>18287</v>
      </c>
      <c r="C6795" s="1" t="s">
        <v>41</v>
      </c>
      <c r="D6795">
        <v>67</v>
      </c>
      <c r="E6795" s="1" t="s">
        <v>65</v>
      </c>
      <c r="F6795" s="1" t="s">
        <v>66</v>
      </c>
      <c r="G6795" s="1" t="s">
        <v>44</v>
      </c>
      <c r="H6795" s="1" t="s">
        <v>67</v>
      </c>
      <c r="I6795" s="1" t="s">
        <v>125</v>
      </c>
      <c r="J6795" s="1" t="s">
        <v>47</v>
      </c>
      <c r="K6795" s="1" t="s">
        <v>48</v>
      </c>
      <c r="L6795" s="1" t="s">
        <v>48</v>
      </c>
      <c r="M6795" s="1" t="s">
        <v>48</v>
      </c>
      <c r="N6795" s="1" t="s">
        <v>48</v>
      </c>
      <c r="O6795" s="1" t="s">
        <v>48</v>
      </c>
      <c r="P6795" s="1" t="s">
        <v>48</v>
      </c>
      <c r="Q6795" s="1" t="s">
        <v>48</v>
      </c>
      <c r="R6795" s="1" t="s">
        <v>49</v>
      </c>
      <c r="S6795" s="1" t="s">
        <v>48</v>
      </c>
      <c r="T6795" s="1" t="s">
        <v>48</v>
      </c>
      <c r="U6795" s="1" t="s">
        <v>48</v>
      </c>
      <c r="V6795" s="1" t="s">
        <v>48</v>
      </c>
      <c r="W6795" s="1" t="s">
        <v>48</v>
      </c>
      <c r="X6795" s="1" t="s">
        <v>62</v>
      </c>
      <c r="AC6795" s="1" t="s">
        <v>5712</v>
      </c>
      <c r="AD6795" s="1" t="s">
        <v>5712</v>
      </c>
      <c r="AK6795" s="1" t="s">
        <v>77</v>
      </c>
      <c r="AN6795" s="1" t="s">
        <v>5712</v>
      </c>
      <c r="AP6795" s="1" t="s">
        <v>5712</v>
      </c>
      <c r="AR6795" s="1" t="s">
        <v>5712</v>
      </c>
      <c r="AT6795" s="1" t="s">
        <v>5712</v>
      </c>
      <c r="AV6795" s="1" t="s">
        <v>4086</v>
      </c>
    </row>
    <row r="6796" spans="1:48" x14ac:dyDescent="0.35">
      <c r="A6796" s="1" t="s">
        <v>20015</v>
      </c>
      <c r="B6796" s="1" t="s">
        <v>18287</v>
      </c>
      <c r="C6796" s="1" t="s">
        <v>41</v>
      </c>
      <c r="D6796">
        <v>86</v>
      </c>
      <c r="E6796" s="1" t="s">
        <v>65</v>
      </c>
      <c r="F6796" s="1" t="s">
        <v>66</v>
      </c>
      <c r="G6796" s="1" t="s">
        <v>44</v>
      </c>
      <c r="H6796" s="1" t="s">
        <v>67</v>
      </c>
      <c r="I6796" s="1" t="s">
        <v>90</v>
      </c>
      <c r="J6796" s="1" t="s">
        <v>47</v>
      </c>
      <c r="K6796" s="1" t="s">
        <v>49</v>
      </c>
      <c r="L6796" s="1" t="s">
        <v>48</v>
      </c>
      <c r="M6796" s="1" t="s">
        <v>48</v>
      </c>
      <c r="N6796" s="1" t="s">
        <v>48</v>
      </c>
      <c r="O6796" s="1" t="s">
        <v>48</v>
      </c>
      <c r="P6796" s="1" t="s">
        <v>48</v>
      </c>
      <c r="Q6796" s="1" t="s">
        <v>48</v>
      </c>
      <c r="R6796" s="1" t="s">
        <v>48</v>
      </c>
      <c r="S6796" s="1" t="s">
        <v>48</v>
      </c>
      <c r="T6796" s="1" t="s">
        <v>49</v>
      </c>
      <c r="U6796" s="1" t="s">
        <v>48</v>
      </c>
      <c r="V6796" s="1" t="s">
        <v>48</v>
      </c>
      <c r="W6796" s="1" t="s">
        <v>48</v>
      </c>
      <c r="X6796" s="1" t="s">
        <v>116</v>
      </c>
      <c r="Y6796" s="1" t="s">
        <v>4087</v>
      </c>
      <c r="AC6796" s="1" t="s">
        <v>5712</v>
      </c>
      <c r="AD6796" s="1" t="s">
        <v>5712</v>
      </c>
      <c r="AK6796" s="1" t="s">
        <v>77</v>
      </c>
      <c r="AN6796" s="1" t="s">
        <v>5712</v>
      </c>
      <c r="AP6796" s="1" t="s">
        <v>5712</v>
      </c>
      <c r="AR6796" s="1" t="s">
        <v>5712</v>
      </c>
      <c r="AT6796" s="1" t="s">
        <v>5712</v>
      </c>
      <c r="AV6796" s="1" t="s">
        <v>4088</v>
      </c>
    </row>
    <row r="6797" spans="1:48" x14ac:dyDescent="0.35">
      <c r="A6797" s="1" t="s">
        <v>20016</v>
      </c>
      <c r="B6797" s="1" t="s">
        <v>18287</v>
      </c>
      <c r="C6797" s="1" t="s">
        <v>41</v>
      </c>
      <c r="D6797">
        <v>22</v>
      </c>
      <c r="E6797" s="1" t="s">
        <v>57</v>
      </c>
      <c r="F6797" s="1" t="s">
        <v>58</v>
      </c>
      <c r="G6797" s="1" t="s">
        <v>59</v>
      </c>
      <c r="H6797" s="1" t="s">
        <v>45</v>
      </c>
      <c r="I6797" s="1" t="s">
        <v>74</v>
      </c>
      <c r="J6797" s="1" t="s">
        <v>47</v>
      </c>
      <c r="K6797" s="1" t="s">
        <v>48</v>
      </c>
      <c r="L6797" s="1" t="s">
        <v>48</v>
      </c>
      <c r="M6797" s="1" t="s">
        <v>48</v>
      </c>
      <c r="N6797" s="1" t="s">
        <v>49</v>
      </c>
      <c r="O6797" s="1" t="s">
        <v>48</v>
      </c>
      <c r="P6797" s="1" t="s">
        <v>48</v>
      </c>
      <c r="Q6797" s="1" t="s">
        <v>48</v>
      </c>
      <c r="R6797" s="1" t="s">
        <v>48</v>
      </c>
      <c r="S6797" s="1" t="s">
        <v>48</v>
      </c>
      <c r="T6797" s="1" t="s">
        <v>48</v>
      </c>
      <c r="U6797" s="1" t="s">
        <v>48</v>
      </c>
      <c r="V6797" s="1" t="s">
        <v>48</v>
      </c>
      <c r="W6797" s="1" t="s">
        <v>48</v>
      </c>
      <c r="X6797" s="1" t="s">
        <v>62</v>
      </c>
      <c r="AC6797" s="1" t="s">
        <v>5712</v>
      </c>
      <c r="AD6797" s="1" t="s">
        <v>5712</v>
      </c>
      <c r="AK6797" s="1" t="s">
        <v>63</v>
      </c>
      <c r="AN6797" s="1" t="s">
        <v>5712</v>
      </c>
      <c r="AP6797" s="1" t="s">
        <v>5712</v>
      </c>
      <c r="AR6797" s="1" t="s">
        <v>5712</v>
      </c>
      <c r="AT6797" s="1" t="s">
        <v>5712</v>
      </c>
      <c r="AV6797" s="1" t="s">
        <v>4089</v>
      </c>
    </row>
    <row r="6798" spans="1:48" x14ac:dyDescent="0.35">
      <c r="A6798" s="1" t="s">
        <v>20017</v>
      </c>
      <c r="B6798" s="1" t="s">
        <v>18287</v>
      </c>
      <c r="C6798" s="1" t="s">
        <v>71</v>
      </c>
      <c r="D6798">
        <v>56</v>
      </c>
      <c r="E6798" s="1" t="s">
        <v>65</v>
      </c>
      <c r="F6798" s="1" t="s">
        <v>72</v>
      </c>
      <c r="G6798" s="1" t="s">
        <v>73</v>
      </c>
      <c r="H6798" s="1" t="s">
        <v>45</v>
      </c>
      <c r="I6798" s="1" t="s">
        <v>74</v>
      </c>
      <c r="J6798" s="1" t="s">
        <v>47</v>
      </c>
      <c r="K6798" s="1" t="s">
        <v>49</v>
      </c>
      <c r="L6798" s="1" t="s">
        <v>48</v>
      </c>
      <c r="M6798" s="1" t="s">
        <v>48</v>
      </c>
      <c r="N6798" s="1" t="s">
        <v>48</v>
      </c>
      <c r="O6798" s="1" t="s">
        <v>48</v>
      </c>
      <c r="P6798" s="1" t="s">
        <v>48</v>
      </c>
      <c r="Q6798" s="1" t="s">
        <v>48</v>
      </c>
      <c r="R6798" s="1" t="s">
        <v>48</v>
      </c>
      <c r="S6798" s="1" t="s">
        <v>48</v>
      </c>
      <c r="T6798" s="1" t="s">
        <v>49</v>
      </c>
      <c r="U6798" s="1" t="s">
        <v>48</v>
      </c>
      <c r="V6798" s="1" t="s">
        <v>48</v>
      </c>
      <c r="W6798" s="1" t="s">
        <v>48</v>
      </c>
      <c r="X6798" s="1" t="s">
        <v>51</v>
      </c>
      <c r="Y6798" s="1" t="s">
        <v>224</v>
      </c>
      <c r="AC6798" s="1" t="s">
        <v>5712</v>
      </c>
      <c r="AD6798" s="1" t="s">
        <v>5712</v>
      </c>
      <c r="AK6798" s="1" t="s">
        <v>63</v>
      </c>
      <c r="AN6798" s="1" t="s">
        <v>5712</v>
      </c>
      <c r="AP6798" s="1" t="s">
        <v>5712</v>
      </c>
      <c r="AR6798" s="1" t="s">
        <v>5712</v>
      </c>
      <c r="AT6798" s="1" t="s">
        <v>5712</v>
      </c>
      <c r="AV6798" s="1" t="s">
        <v>351</v>
      </c>
    </row>
    <row r="6799" spans="1:48" x14ac:dyDescent="0.35">
      <c r="A6799" s="1" t="s">
        <v>20018</v>
      </c>
      <c r="B6799" s="1" t="s">
        <v>18287</v>
      </c>
      <c r="C6799" s="1" t="s">
        <v>71</v>
      </c>
      <c r="D6799">
        <v>50</v>
      </c>
      <c r="E6799" s="1" t="s">
        <v>42</v>
      </c>
      <c r="F6799" s="1" t="s">
        <v>43</v>
      </c>
      <c r="G6799" s="1" t="s">
        <v>44</v>
      </c>
      <c r="H6799" s="1" t="s">
        <v>45</v>
      </c>
      <c r="I6799" s="1" t="s">
        <v>74</v>
      </c>
      <c r="J6799" s="1" t="s">
        <v>47</v>
      </c>
      <c r="K6799" s="1" t="s">
        <v>49</v>
      </c>
      <c r="L6799" s="1" t="s">
        <v>48</v>
      </c>
      <c r="M6799" s="1" t="s">
        <v>48</v>
      </c>
      <c r="N6799" s="1" t="s">
        <v>48</v>
      </c>
      <c r="O6799" s="1" t="s">
        <v>48</v>
      </c>
      <c r="P6799" s="1" t="s">
        <v>48</v>
      </c>
      <c r="Q6799" s="1" t="s">
        <v>48</v>
      </c>
      <c r="R6799" s="1" t="s">
        <v>48</v>
      </c>
      <c r="S6799" s="1" t="s">
        <v>48</v>
      </c>
      <c r="T6799" s="1" t="s">
        <v>49</v>
      </c>
      <c r="U6799" s="1" t="s">
        <v>48</v>
      </c>
      <c r="V6799" s="1" t="s">
        <v>48</v>
      </c>
      <c r="W6799" s="1" t="s">
        <v>48</v>
      </c>
      <c r="X6799" s="1" t="s">
        <v>62</v>
      </c>
      <c r="AC6799" s="1" t="s">
        <v>5712</v>
      </c>
      <c r="AD6799" s="1" t="s">
        <v>5712</v>
      </c>
      <c r="AK6799" s="1" t="s">
        <v>77</v>
      </c>
      <c r="AN6799" s="1" t="s">
        <v>5712</v>
      </c>
      <c r="AP6799" s="1" t="s">
        <v>5712</v>
      </c>
      <c r="AR6799" s="1" t="s">
        <v>5712</v>
      </c>
      <c r="AT6799" s="1" t="s">
        <v>5712</v>
      </c>
      <c r="AV6799" s="1" t="s">
        <v>4090</v>
      </c>
    </row>
    <row r="6800" spans="1:48" x14ac:dyDescent="0.35">
      <c r="A6800" s="1" t="s">
        <v>20019</v>
      </c>
      <c r="B6800" s="1" t="s">
        <v>18287</v>
      </c>
      <c r="C6800" s="1" t="s">
        <v>41</v>
      </c>
      <c r="D6800">
        <v>20</v>
      </c>
      <c r="E6800" s="1" t="s">
        <v>57</v>
      </c>
      <c r="F6800" s="1" t="s">
        <v>58</v>
      </c>
      <c r="G6800" s="1" t="s">
        <v>44</v>
      </c>
      <c r="H6800" s="1" t="s">
        <v>79</v>
      </c>
      <c r="I6800" s="1" t="s">
        <v>68</v>
      </c>
      <c r="J6800" s="1" t="s">
        <v>80</v>
      </c>
      <c r="K6800" s="1" t="s">
        <v>48</v>
      </c>
      <c r="L6800" s="1" t="s">
        <v>48</v>
      </c>
      <c r="M6800" s="1" t="s">
        <v>48</v>
      </c>
      <c r="N6800" s="1" t="s">
        <v>49</v>
      </c>
      <c r="O6800" s="1" t="s">
        <v>48</v>
      </c>
      <c r="P6800" s="1" t="s">
        <v>48</v>
      </c>
      <c r="Q6800" s="1" t="s">
        <v>48</v>
      </c>
      <c r="R6800" s="1" t="s">
        <v>48</v>
      </c>
      <c r="S6800" s="1" t="s">
        <v>48</v>
      </c>
      <c r="T6800" s="1" t="s">
        <v>48</v>
      </c>
      <c r="U6800" s="1" t="s">
        <v>48</v>
      </c>
      <c r="V6800" s="1" t="s">
        <v>48</v>
      </c>
      <c r="W6800" s="1" t="s">
        <v>48</v>
      </c>
      <c r="X6800" s="1" t="s">
        <v>51</v>
      </c>
      <c r="Y6800" s="1" t="s">
        <v>4091</v>
      </c>
      <c r="AC6800" s="1" t="s">
        <v>5712</v>
      </c>
      <c r="AD6800" s="1" t="s">
        <v>5712</v>
      </c>
      <c r="AK6800" s="1" t="s">
        <v>101</v>
      </c>
      <c r="AN6800" s="1" t="s">
        <v>5712</v>
      </c>
      <c r="AP6800" s="1" t="s">
        <v>81</v>
      </c>
      <c r="AR6800" s="1" t="s">
        <v>5712</v>
      </c>
      <c r="AT6800" s="1" t="s">
        <v>87</v>
      </c>
      <c r="AU6800" s="1" t="s">
        <v>4092</v>
      </c>
      <c r="AV6800" s="1" t="s">
        <v>4093</v>
      </c>
    </row>
    <row r="6801" spans="1:48" x14ac:dyDescent="0.35">
      <c r="A6801" s="1" t="s">
        <v>20020</v>
      </c>
      <c r="B6801" s="1" t="s">
        <v>18287</v>
      </c>
      <c r="C6801" s="1" t="s">
        <v>41</v>
      </c>
      <c r="D6801">
        <v>18</v>
      </c>
      <c r="E6801" s="1" t="s">
        <v>57</v>
      </c>
      <c r="F6801" s="1" t="s">
        <v>58</v>
      </c>
      <c r="G6801" s="1" t="s">
        <v>44</v>
      </c>
      <c r="H6801" s="1" t="s">
        <v>79</v>
      </c>
      <c r="I6801" s="1" t="s">
        <v>46</v>
      </c>
      <c r="J6801" s="1" t="s">
        <v>47</v>
      </c>
      <c r="K6801" s="1" t="s">
        <v>48</v>
      </c>
      <c r="L6801" s="1" t="s">
        <v>48</v>
      </c>
      <c r="M6801" s="1" t="s">
        <v>49</v>
      </c>
      <c r="N6801" s="1" t="s">
        <v>48</v>
      </c>
      <c r="O6801" s="1" t="s">
        <v>48</v>
      </c>
      <c r="P6801" s="1" t="s">
        <v>48</v>
      </c>
      <c r="Q6801" s="1" t="s">
        <v>48</v>
      </c>
      <c r="R6801" s="1" t="s">
        <v>48</v>
      </c>
      <c r="S6801" s="1" t="s">
        <v>48</v>
      </c>
      <c r="T6801" s="1" t="s">
        <v>48</v>
      </c>
      <c r="U6801" s="1" t="s">
        <v>48</v>
      </c>
      <c r="V6801" s="1" t="s">
        <v>48</v>
      </c>
      <c r="W6801" s="1" t="s">
        <v>49</v>
      </c>
      <c r="X6801" s="1" t="s">
        <v>116</v>
      </c>
      <c r="Y6801" s="1" t="s">
        <v>4094</v>
      </c>
      <c r="Z6801" s="1" t="s">
        <v>4095</v>
      </c>
      <c r="AA6801" s="1" t="s">
        <v>4095</v>
      </c>
      <c r="AC6801" s="1" t="s">
        <v>53</v>
      </c>
      <c r="AD6801" s="1" t="s">
        <v>5712</v>
      </c>
      <c r="AK6801" s="1" t="s">
        <v>77</v>
      </c>
      <c r="AN6801" s="1" t="s">
        <v>5712</v>
      </c>
      <c r="AP6801" s="1" t="s">
        <v>5712</v>
      </c>
      <c r="AR6801" s="1" t="s">
        <v>5712</v>
      </c>
      <c r="AT6801" s="1" t="s">
        <v>5712</v>
      </c>
      <c r="AV6801" s="1" t="s">
        <v>4096</v>
      </c>
    </row>
    <row r="6802" spans="1:48" x14ac:dyDescent="0.35">
      <c r="A6802" s="1" t="s">
        <v>20021</v>
      </c>
      <c r="B6802" s="1" t="s">
        <v>18287</v>
      </c>
      <c r="C6802" s="1" t="s">
        <v>41</v>
      </c>
      <c r="D6802">
        <v>37</v>
      </c>
      <c r="E6802" s="1" t="s">
        <v>42</v>
      </c>
      <c r="F6802" s="1" t="s">
        <v>107</v>
      </c>
      <c r="G6802" s="1" t="s">
        <v>73</v>
      </c>
      <c r="H6802" s="1" t="s">
        <v>79</v>
      </c>
      <c r="I6802" s="1" t="s">
        <v>68</v>
      </c>
      <c r="J6802" s="1" t="s">
        <v>47</v>
      </c>
      <c r="K6802" s="1" t="s">
        <v>48</v>
      </c>
      <c r="L6802" s="1" t="s">
        <v>48</v>
      </c>
      <c r="M6802" s="1" t="s">
        <v>48</v>
      </c>
      <c r="N6802" s="1" t="s">
        <v>48</v>
      </c>
      <c r="O6802" s="1" t="s">
        <v>48</v>
      </c>
      <c r="P6802" s="1" t="s">
        <v>49</v>
      </c>
      <c r="Q6802" s="1" t="s">
        <v>48</v>
      </c>
      <c r="R6802" s="1" t="s">
        <v>48</v>
      </c>
      <c r="S6802" s="1" t="s">
        <v>48</v>
      </c>
      <c r="T6802" s="1" t="s">
        <v>48</v>
      </c>
      <c r="U6802" s="1" t="s">
        <v>48</v>
      </c>
      <c r="V6802" s="1" t="s">
        <v>48</v>
      </c>
      <c r="W6802" s="1" t="s">
        <v>48</v>
      </c>
      <c r="X6802" s="1" t="s">
        <v>62</v>
      </c>
      <c r="AC6802" s="1" t="s">
        <v>5712</v>
      </c>
      <c r="AD6802" s="1" t="s">
        <v>5712</v>
      </c>
      <c r="AK6802" s="1" t="s">
        <v>63</v>
      </c>
      <c r="AN6802" s="1" t="s">
        <v>5712</v>
      </c>
      <c r="AP6802" s="1" t="s">
        <v>5712</v>
      </c>
      <c r="AR6802" s="1" t="s">
        <v>5712</v>
      </c>
      <c r="AT6802" s="1" t="s">
        <v>5712</v>
      </c>
      <c r="AV6802" s="1" t="s">
        <v>4097</v>
      </c>
    </row>
    <row r="6803" spans="1:48" x14ac:dyDescent="0.35">
      <c r="A6803" s="1" t="s">
        <v>20022</v>
      </c>
      <c r="B6803" s="1" t="s">
        <v>18287</v>
      </c>
      <c r="C6803" s="1" t="s">
        <v>71</v>
      </c>
      <c r="D6803">
        <v>65</v>
      </c>
      <c r="E6803" s="1" t="s">
        <v>65</v>
      </c>
      <c r="F6803" s="1" t="s">
        <v>66</v>
      </c>
      <c r="G6803" s="1" t="s">
        <v>98</v>
      </c>
      <c r="H6803" s="1" t="s">
        <v>79</v>
      </c>
      <c r="I6803" s="1" t="s">
        <v>110</v>
      </c>
      <c r="J6803" s="1" t="s">
        <v>47</v>
      </c>
      <c r="K6803" s="1" t="s">
        <v>49</v>
      </c>
      <c r="L6803" s="1" t="s">
        <v>48</v>
      </c>
      <c r="M6803" s="1" t="s">
        <v>48</v>
      </c>
      <c r="N6803" s="1" t="s">
        <v>48</v>
      </c>
      <c r="O6803" s="1" t="s">
        <v>48</v>
      </c>
      <c r="P6803" s="1" t="s">
        <v>48</v>
      </c>
      <c r="Q6803" s="1" t="s">
        <v>48</v>
      </c>
      <c r="R6803" s="1" t="s">
        <v>48</v>
      </c>
      <c r="S6803" s="1" t="s">
        <v>48</v>
      </c>
      <c r="T6803" s="1" t="s">
        <v>49</v>
      </c>
      <c r="U6803" s="1" t="s">
        <v>48</v>
      </c>
      <c r="V6803" s="1" t="s">
        <v>48</v>
      </c>
      <c r="W6803" s="1" t="s">
        <v>48</v>
      </c>
      <c r="X6803" s="1" t="s">
        <v>62</v>
      </c>
      <c r="AC6803" s="1" t="s">
        <v>5712</v>
      </c>
      <c r="AD6803" s="1" t="s">
        <v>5712</v>
      </c>
      <c r="AK6803" s="1" t="s">
        <v>55</v>
      </c>
      <c r="AN6803" s="1" t="s">
        <v>5712</v>
      </c>
      <c r="AP6803" s="1" t="s">
        <v>5712</v>
      </c>
      <c r="AR6803" s="1" t="s">
        <v>5712</v>
      </c>
      <c r="AT6803" s="1" t="s">
        <v>5712</v>
      </c>
      <c r="AV6803" s="1" t="s">
        <v>4098</v>
      </c>
    </row>
    <row r="6804" spans="1:48" x14ac:dyDescent="0.35">
      <c r="A6804" s="1" t="s">
        <v>20023</v>
      </c>
      <c r="B6804" s="1" t="s">
        <v>18287</v>
      </c>
      <c r="C6804" s="1" t="s">
        <v>41</v>
      </c>
      <c r="D6804">
        <v>40</v>
      </c>
      <c r="E6804" s="1" t="s">
        <v>42</v>
      </c>
      <c r="F6804" s="1" t="s">
        <v>72</v>
      </c>
      <c r="G6804" s="1" t="s">
        <v>44</v>
      </c>
      <c r="H6804" s="1" t="s">
        <v>109</v>
      </c>
      <c r="I6804" s="1" t="s">
        <v>61</v>
      </c>
      <c r="J6804" s="1" t="s">
        <v>47</v>
      </c>
      <c r="K6804" s="1" t="s">
        <v>49</v>
      </c>
      <c r="L6804" s="1" t="s">
        <v>48</v>
      </c>
      <c r="M6804" s="1" t="s">
        <v>48</v>
      </c>
      <c r="N6804" s="1" t="s">
        <v>48</v>
      </c>
      <c r="O6804" s="1" t="s">
        <v>48</v>
      </c>
      <c r="P6804" s="1" t="s">
        <v>48</v>
      </c>
      <c r="Q6804" s="1" t="s">
        <v>48</v>
      </c>
      <c r="R6804" s="1" t="s">
        <v>48</v>
      </c>
      <c r="S6804" s="1" t="s">
        <v>48</v>
      </c>
      <c r="T6804" s="1" t="s">
        <v>49</v>
      </c>
      <c r="U6804" s="1" t="s">
        <v>48</v>
      </c>
      <c r="V6804" s="1" t="s">
        <v>48</v>
      </c>
      <c r="W6804" s="1" t="s">
        <v>48</v>
      </c>
      <c r="X6804" s="1" t="s">
        <v>62</v>
      </c>
      <c r="AC6804" s="1" t="s">
        <v>5712</v>
      </c>
      <c r="AD6804" s="1" t="s">
        <v>5712</v>
      </c>
      <c r="AK6804" s="1" t="s">
        <v>77</v>
      </c>
      <c r="AN6804" s="1" t="s">
        <v>5712</v>
      </c>
      <c r="AP6804" s="1" t="s">
        <v>5712</v>
      </c>
      <c r="AR6804" s="1" t="s">
        <v>5712</v>
      </c>
      <c r="AT6804" s="1" t="s">
        <v>5712</v>
      </c>
      <c r="AV6804" s="1" t="s">
        <v>4099</v>
      </c>
    </row>
    <row r="6805" spans="1:48" x14ac:dyDescent="0.35">
      <c r="A6805" s="1" t="s">
        <v>20024</v>
      </c>
      <c r="B6805" s="1" t="s">
        <v>18287</v>
      </c>
      <c r="C6805" s="1" t="s">
        <v>41</v>
      </c>
      <c r="D6805">
        <v>43</v>
      </c>
      <c r="E6805" s="1" t="s">
        <v>42</v>
      </c>
      <c r="F6805" s="1" t="s">
        <v>107</v>
      </c>
      <c r="G6805" s="1" t="s">
        <v>85</v>
      </c>
      <c r="H6805" s="1" t="s">
        <v>45</v>
      </c>
      <c r="I6805" s="1" t="s">
        <v>74</v>
      </c>
      <c r="J6805" s="1" t="s">
        <v>80</v>
      </c>
      <c r="K6805" s="1" t="s">
        <v>48</v>
      </c>
      <c r="L6805" s="1" t="s">
        <v>48</v>
      </c>
      <c r="M6805" s="1" t="s">
        <v>48</v>
      </c>
      <c r="N6805" s="1" t="s">
        <v>49</v>
      </c>
      <c r="O6805" s="1" t="s">
        <v>48</v>
      </c>
      <c r="P6805" s="1" t="s">
        <v>48</v>
      </c>
      <c r="Q6805" s="1" t="s">
        <v>48</v>
      </c>
      <c r="R6805" s="1" t="s">
        <v>48</v>
      </c>
      <c r="S6805" s="1" t="s">
        <v>48</v>
      </c>
      <c r="T6805" s="1" t="s">
        <v>48</v>
      </c>
      <c r="U6805" s="1" t="s">
        <v>48</v>
      </c>
      <c r="V6805" s="1" t="s">
        <v>48</v>
      </c>
      <c r="W6805" s="1" t="s">
        <v>48</v>
      </c>
      <c r="X6805" s="1" t="s">
        <v>116</v>
      </c>
      <c r="Y6805" s="1" t="s">
        <v>4100</v>
      </c>
      <c r="AC6805" s="1" t="s">
        <v>5712</v>
      </c>
      <c r="AD6805" s="1" t="s">
        <v>5712</v>
      </c>
      <c r="AK6805" s="1" t="s">
        <v>55</v>
      </c>
      <c r="AN6805" s="1" t="s">
        <v>5712</v>
      </c>
      <c r="AP6805" s="1" t="s">
        <v>5712</v>
      </c>
      <c r="AR6805" s="1" t="s">
        <v>5712</v>
      </c>
      <c r="AT6805" s="1" t="s">
        <v>5712</v>
      </c>
      <c r="AV6805" s="1" t="s">
        <v>4101</v>
      </c>
    </row>
    <row r="6806" spans="1:48" x14ac:dyDescent="0.35">
      <c r="A6806" s="1" t="s">
        <v>20025</v>
      </c>
      <c r="B6806" s="1" t="s">
        <v>18287</v>
      </c>
      <c r="C6806" s="1" t="s">
        <v>71</v>
      </c>
      <c r="D6806">
        <v>49</v>
      </c>
      <c r="E6806" s="1" t="s">
        <v>42</v>
      </c>
      <c r="F6806" s="1" t="s">
        <v>72</v>
      </c>
      <c r="G6806" s="1" t="s">
        <v>137</v>
      </c>
      <c r="H6806" s="1" t="s">
        <v>79</v>
      </c>
      <c r="I6806" s="1" t="s">
        <v>68</v>
      </c>
      <c r="J6806" s="1" t="s">
        <v>47</v>
      </c>
      <c r="K6806" s="1" t="s">
        <v>48</v>
      </c>
      <c r="L6806" s="1" t="s">
        <v>48</v>
      </c>
      <c r="M6806" s="1" t="s">
        <v>49</v>
      </c>
      <c r="N6806" s="1" t="s">
        <v>48</v>
      </c>
      <c r="O6806" s="1" t="s">
        <v>48</v>
      </c>
      <c r="P6806" s="1" t="s">
        <v>48</v>
      </c>
      <c r="Q6806" s="1" t="s">
        <v>48</v>
      </c>
      <c r="R6806" s="1" t="s">
        <v>48</v>
      </c>
      <c r="S6806" s="1" t="s">
        <v>48</v>
      </c>
      <c r="T6806" s="1" t="s">
        <v>48</v>
      </c>
      <c r="U6806" s="1" t="s">
        <v>48</v>
      </c>
      <c r="V6806" s="1" t="s">
        <v>48</v>
      </c>
      <c r="W6806" s="1" t="s">
        <v>48</v>
      </c>
      <c r="X6806" s="1" t="s">
        <v>116</v>
      </c>
      <c r="Y6806" s="1" t="s">
        <v>4102</v>
      </c>
      <c r="AC6806" s="1" t="s">
        <v>5712</v>
      </c>
      <c r="AD6806" s="1" t="s">
        <v>5712</v>
      </c>
      <c r="AK6806" s="1" t="s">
        <v>55</v>
      </c>
      <c r="AN6806" s="1" t="s">
        <v>81</v>
      </c>
      <c r="AP6806" s="1" t="s">
        <v>5712</v>
      </c>
      <c r="AR6806" s="1" t="s">
        <v>5712</v>
      </c>
      <c r="AT6806" s="1" t="s">
        <v>82</v>
      </c>
      <c r="AU6806" s="1" t="s">
        <v>4103</v>
      </c>
      <c r="AV6806" s="1" t="s">
        <v>4104</v>
      </c>
    </row>
    <row r="6807" spans="1:48" x14ac:dyDescent="0.35">
      <c r="A6807" s="1" t="s">
        <v>20026</v>
      </c>
      <c r="B6807" s="1" t="s">
        <v>18287</v>
      </c>
      <c r="C6807" s="1" t="s">
        <v>41</v>
      </c>
      <c r="D6807">
        <v>42</v>
      </c>
      <c r="E6807" s="1" t="s">
        <v>42</v>
      </c>
      <c r="F6807" s="1" t="s">
        <v>72</v>
      </c>
      <c r="G6807" s="1" t="s">
        <v>44</v>
      </c>
      <c r="H6807" s="1" t="s">
        <v>79</v>
      </c>
      <c r="I6807" s="1" t="s">
        <v>110</v>
      </c>
      <c r="J6807" s="1" t="s">
        <v>47</v>
      </c>
      <c r="K6807" s="1" t="s">
        <v>48</v>
      </c>
      <c r="L6807" s="1" t="s">
        <v>48</v>
      </c>
      <c r="M6807" s="1" t="s">
        <v>48</v>
      </c>
      <c r="N6807" s="1" t="s">
        <v>48</v>
      </c>
      <c r="O6807" s="1" t="s">
        <v>48</v>
      </c>
      <c r="P6807" s="1" t="s">
        <v>49</v>
      </c>
      <c r="Q6807" s="1" t="s">
        <v>48</v>
      </c>
      <c r="R6807" s="1" t="s">
        <v>48</v>
      </c>
      <c r="S6807" s="1" t="s">
        <v>48</v>
      </c>
      <c r="T6807" s="1" t="s">
        <v>48</v>
      </c>
      <c r="U6807" s="1" t="s">
        <v>48</v>
      </c>
      <c r="V6807" s="1" t="s">
        <v>48</v>
      </c>
      <c r="W6807" s="1" t="s">
        <v>48</v>
      </c>
      <c r="X6807" s="1" t="s">
        <v>62</v>
      </c>
      <c r="AC6807" s="1" t="s">
        <v>5712</v>
      </c>
      <c r="AD6807" s="1" t="s">
        <v>5712</v>
      </c>
      <c r="AK6807" s="1" t="s">
        <v>77</v>
      </c>
      <c r="AN6807" s="1" t="s">
        <v>5712</v>
      </c>
      <c r="AP6807" s="1" t="s">
        <v>5712</v>
      </c>
      <c r="AR6807" s="1" t="s">
        <v>5712</v>
      </c>
      <c r="AT6807" s="1" t="s">
        <v>5712</v>
      </c>
      <c r="AV6807" s="1" t="s">
        <v>105</v>
      </c>
    </row>
    <row r="6808" spans="1:48" x14ac:dyDescent="0.35">
      <c r="A6808" s="1" t="s">
        <v>20027</v>
      </c>
      <c r="B6808" s="1" t="s">
        <v>18287</v>
      </c>
      <c r="C6808" s="1" t="s">
        <v>41</v>
      </c>
      <c r="D6808">
        <v>54</v>
      </c>
      <c r="E6808" s="1" t="s">
        <v>42</v>
      </c>
      <c r="F6808" s="1" t="s">
        <v>66</v>
      </c>
      <c r="G6808" s="1" t="s">
        <v>44</v>
      </c>
      <c r="H6808" s="1" t="s">
        <v>45</v>
      </c>
      <c r="I6808" s="1" t="s">
        <v>46</v>
      </c>
      <c r="J6808" s="1" t="s">
        <v>47</v>
      </c>
      <c r="K6808" s="1" t="s">
        <v>48</v>
      </c>
      <c r="L6808" s="1" t="s">
        <v>48</v>
      </c>
      <c r="M6808" s="1" t="s">
        <v>48</v>
      </c>
      <c r="N6808" s="1" t="s">
        <v>48</v>
      </c>
      <c r="O6808" s="1" t="s">
        <v>48</v>
      </c>
      <c r="P6808" s="1" t="s">
        <v>49</v>
      </c>
      <c r="Q6808" s="1" t="s">
        <v>48</v>
      </c>
      <c r="R6808" s="1" t="s">
        <v>48</v>
      </c>
      <c r="S6808" s="1" t="s">
        <v>48</v>
      </c>
      <c r="T6808" s="1" t="s">
        <v>48</v>
      </c>
      <c r="U6808" s="1" t="s">
        <v>48</v>
      </c>
      <c r="V6808" s="1" t="s">
        <v>48</v>
      </c>
      <c r="W6808" s="1" t="s">
        <v>48</v>
      </c>
      <c r="X6808" s="1" t="s">
        <v>62</v>
      </c>
      <c r="AC6808" s="1" t="s">
        <v>5712</v>
      </c>
      <c r="AD6808" s="1" t="s">
        <v>5712</v>
      </c>
      <c r="AK6808" s="1" t="s">
        <v>77</v>
      </c>
      <c r="AN6808" s="1" t="s">
        <v>5712</v>
      </c>
      <c r="AP6808" s="1" t="s">
        <v>5712</v>
      </c>
      <c r="AR6808" s="1" t="s">
        <v>5712</v>
      </c>
      <c r="AT6808" s="1" t="s">
        <v>5712</v>
      </c>
      <c r="AV6808" s="1" t="s">
        <v>4105</v>
      </c>
    </row>
    <row r="6809" spans="1:48" x14ac:dyDescent="0.35">
      <c r="A6809" s="1" t="s">
        <v>20028</v>
      </c>
      <c r="B6809" s="1" t="s">
        <v>18287</v>
      </c>
      <c r="C6809" s="1" t="s">
        <v>41</v>
      </c>
      <c r="D6809">
        <v>55</v>
      </c>
      <c r="E6809" s="1" t="s">
        <v>65</v>
      </c>
      <c r="F6809" s="1" t="s">
        <v>72</v>
      </c>
      <c r="G6809" s="1" t="s">
        <v>98</v>
      </c>
      <c r="H6809" s="1" t="s">
        <v>45</v>
      </c>
      <c r="I6809" s="1" t="s">
        <v>74</v>
      </c>
      <c r="J6809" s="1" t="s">
        <v>47</v>
      </c>
      <c r="K6809" s="1" t="s">
        <v>49</v>
      </c>
      <c r="L6809" s="1" t="s">
        <v>48</v>
      </c>
      <c r="M6809" s="1" t="s">
        <v>48</v>
      </c>
      <c r="N6809" s="1" t="s">
        <v>48</v>
      </c>
      <c r="O6809" s="1" t="s">
        <v>48</v>
      </c>
      <c r="P6809" s="1" t="s">
        <v>48</v>
      </c>
      <c r="Q6809" s="1" t="s">
        <v>48</v>
      </c>
      <c r="R6809" s="1" t="s">
        <v>48</v>
      </c>
      <c r="S6809" s="1" t="s">
        <v>48</v>
      </c>
      <c r="T6809" s="1" t="s">
        <v>49</v>
      </c>
      <c r="U6809" s="1" t="s">
        <v>48</v>
      </c>
      <c r="V6809" s="1" t="s">
        <v>48</v>
      </c>
      <c r="W6809" s="1" t="s">
        <v>48</v>
      </c>
      <c r="X6809" s="1" t="s">
        <v>62</v>
      </c>
      <c r="AC6809" s="1" t="s">
        <v>5712</v>
      </c>
      <c r="AD6809" s="1" t="s">
        <v>5712</v>
      </c>
      <c r="AK6809" s="1" t="s">
        <v>55</v>
      </c>
      <c r="AN6809" s="1" t="s">
        <v>81</v>
      </c>
      <c r="AP6809" s="1" t="s">
        <v>5712</v>
      </c>
      <c r="AR6809" s="1" t="s">
        <v>5712</v>
      </c>
      <c r="AT6809" s="1" t="s">
        <v>82</v>
      </c>
      <c r="AU6809" s="1" t="s">
        <v>4106</v>
      </c>
      <c r="AV6809" s="1" t="s">
        <v>4107</v>
      </c>
    </row>
    <row r="6810" spans="1:48" x14ac:dyDescent="0.35">
      <c r="A6810" s="1" t="s">
        <v>20029</v>
      </c>
      <c r="B6810" s="1" t="s">
        <v>18287</v>
      </c>
      <c r="C6810" s="1" t="s">
        <v>41</v>
      </c>
      <c r="D6810">
        <v>37</v>
      </c>
      <c r="E6810" s="1" t="s">
        <v>42</v>
      </c>
      <c r="F6810" s="1" t="s">
        <v>72</v>
      </c>
      <c r="G6810" s="1" t="s">
        <v>59</v>
      </c>
      <c r="H6810" s="1" t="s">
        <v>79</v>
      </c>
      <c r="I6810" s="1" t="s">
        <v>110</v>
      </c>
      <c r="J6810" s="1" t="s">
        <v>47</v>
      </c>
      <c r="K6810" s="1" t="s">
        <v>48</v>
      </c>
      <c r="L6810" s="1" t="s">
        <v>48</v>
      </c>
      <c r="M6810" s="1" t="s">
        <v>48</v>
      </c>
      <c r="N6810" s="1" t="s">
        <v>48</v>
      </c>
      <c r="O6810" s="1" t="s">
        <v>49</v>
      </c>
      <c r="P6810" s="1" t="s">
        <v>48</v>
      </c>
      <c r="Q6810" s="1" t="s">
        <v>48</v>
      </c>
      <c r="R6810" s="1" t="s">
        <v>48</v>
      </c>
      <c r="S6810" s="1" t="s">
        <v>48</v>
      </c>
      <c r="T6810" s="1" t="s">
        <v>48</v>
      </c>
      <c r="U6810" s="1" t="s">
        <v>48</v>
      </c>
      <c r="V6810" s="1" t="s">
        <v>48</v>
      </c>
      <c r="W6810" s="1" t="s">
        <v>48</v>
      </c>
      <c r="X6810" s="1" t="s">
        <v>116</v>
      </c>
      <c r="Y6810" s="1" t="s">
        <v>4108</v>
      </c>
      <c r="AC6810" s="1" t="s">
        <v>5712</v>
      </c>
      <c r="AD6810" s="1" t="s">
        <v>5712</v>
      </c>
      <c r="AK6810" s="1" t="s">
        <v>55</v>
      </c>
      <c r="AN6810" s="1" t="s">
        <v>5712</v>
      </c>
      <c r="AP6810" s="1" t="s">
        <v>5712</v>
      </c>
      <c r="AR6810" s="1" t="s">
        <v>5712</v>
      </c>
      <c r="AT6810" s="1" t="s">
        <v>5712</v>
      </c>
      <c r="AV6810" s="1" t="s">
        <v>4109</v>
      </c>
    </row>
    <row r="6811" spans="1:48" x14ac:dyDescent="0.35">
      <c r="A6811" s="1" t="s">
        <v>20030</v>
      </c>
      <c r="B6811" s="1" t="s">
        <v>18287</v>
      </c>
      <c r="C6811" s="1" t="s">
        <v>41</v>
      </c>
      <c r="D6811">
        <v>66</v>
      </c>
      <c r="E6811" s="1" t="s">
        <v>65</v>
      </c>
      <c r="F6811" s="1" t="s">
        <v>72</v>
      </c>
      <c r="G6811" s="1" t="s">
        <v>137</v>
      </c>
      <c r="H6811" s="1" t="s">
        <v>109</v>
      </c>
      <c r="I6811" s="1" t="s">
        <v>74</v>
      </c>
      <c r="J6811" s="1" t="s">
        <v>47</v>
      </c>
      <c r="K6811" s="1" t="s">
        <v>48</v>
      </c>
      <c r="L6811" s="1" t="s">
        <v>49</v>
      </c>
      <c r="M6811" s="1" t="s">
        <v>48</v>
      </c>
      <c r="N6811" s="1" t="s">
        <v>48</v>
      </c>
      <c r="O6811" s="1" t="s">
        <v>48</v>
      </c>
      <c r="P6811" s="1" t="s">
        <v>48</v>
      </c>
      <c r="Q6811" s="1" t="s">
        <v>48</v>
      </c>
      <c r="R6811" s="1" t="s">
        <v>48</v>
      </c>
      <c r="S6811" s="1" t="s">
        <v>48</v>
      </c>
      <c r="T6811" s="1" t="s">
        <v>48</v>
      </c>
      <c r="U6811" s="1" t="s">
        <v>48</v>
      </c>
      <c r="V6811" s="1" t="s">
        <v>48</v>
      </c>
      <c r="W6811" s="1" t="s">
        <v>48</v>
      </c>
      <c r="X6811" s="1" t="s">
        <v>145</v>
      </c>
      <c r="Y6811" s="1" t="s">
        <v>4110</v>
      </c>
      <c r="Z6811" s="1" t="s">
        <v>4111</v>
      </c>
      <c r="AA6811" s="1" t="s">
        <v>4111</v>
      </c>
      <c r="AC6811" s="1" t="s">
        <v>120</v>
      </c>
      <c r="AD6811" s="1" t="s">
        <v>5712</v>
      </c>
      <c r="AK6811" s="1" t="s">
        <v>63</v>
      </c>
      <c r="AN6811" s="1" t="s">
        <v>131</v>
      </c>
      <c r="AO6811" s="1" t="s">
        <v>4112</v>
      </c>
      <c r="AP6811" s="1" t="s">
        <v>5712</v>
      </c>
      <c r="AR6811" s="1" t="s">
        <v>82</v>
      </c>
      <c r="AS6811" s="1" t="s">
        <v>4113</v>
      </c>
      <c r="AT6811" s="1" t="s">
        <v>5712</v>
      </c>
      <c r="AV6811" s="1" t="s">
        <v>4114</v>
      </c>
    </row>
    <row r="6812" spans="1:48" x14ac:dyDescent="0.35">
      <c r="A6812" s="1" t="s">
        <v>20031</v>
      </c>
      <c r="B6812" s="1" t="s">
        <v>18287</v>
      </c>
      <c r="C6812" s="1" t="s">
        <v>41</v>
      </c>
      <c r="D6812">
        <v>46</v>
      </c>
      <c r="E6812" s="1" t="s">
        <v>42</v>
      </c>
      <c r="F6812" s="1" t="s">
        <v>43</v>
      </c>
      <c r="G6812" s="1" t="s">
        <v>73</v>
      </c>
      <c r="H6812" s="1" t="s">
        <v>45</v>
      </c>
      <c r="I6812" s="1" t="s">
        <v>74</v>
      </c>
      <c r="J6812" s="1" t="s">
        <v>47</v>
      </c>
      <c r="K6812" s="1" t="s">
        <v>48</v>
      </c>
      <c r="L6812" s="1" t="s">
        <v>49</v>
      </c>
      <c r="M6812" s="1" t="s">
        <v>48</v>
      </c>
      <c r="N6812" s="1" t="s">
        <v>48</v>
      </c>
      <c r="O6812" s="1" t="s">
        <v>48</v>
      </c>
      <c r="P6812" s="1" t="s">
        <v>48</v>
      </c>
      <c r="Q6812" s="1" t="s">
        <v>48</v>
      </c>
      <c r="R6812" s="1" t="s">
        <v>48</v>
      </c>
      <c r="S6812" s="1" t="s">
        <v>48</v>
      </c>
      <c r="T6812" s="1" t="s">
        <v>48</v>
      </c>
      <c r="U6812" s="1" t="s">
        <v>48</v>
      </c>
      <c r="V6812" s="1" t="s">
        <v>48</v>
      </c>
      <c r="W6812" s="1" t="s">
        <v>48</v>
      </c>
      <c r="X6812" s="1" t="s">
        <v>62</v>
      </c>
      <c r="Z6812" s="1" t="s">
        <v>4115</v>
      </c>
      <c r="AA6812" s="1" t="s">
        <v>4115</v>
      </c>
      <c r="AC6812" s="1" t="s">
        <v>94</v>
      </c>
      <c r="AD6812" s="1" t="s">
        <v>5712</v>
      </c>
      <c r="AK6812" s="1" t="s">
        <v>77</v>
      </c>
      <c r="AN6812" s="1" t="s">
        <v>5712</v>
      </c>
      <c r="AP6812" s="1" t="s">
        <v>5712</v>
      </c>
      <c r="AR6812" s="1" t="s">
        <v>5712</v>
      </c>
      <c r="AT6812" s="1" t="s">
        <v>5712</v>
      </c>
      <c r="AV6812" s="1" t="s">
        <v>4116</v>
      </c>
    </row>
    <row r="6813" spans="1:48" x14ac:dyDescent="0.35">
      <c r="A6813" s="1" t="s">
        <v>20032</v>
      </c>
      <c r="B6813" s="1" t="s">
        <v>18287</v>
      </c>
      <c r="C6813" s="1" t="s">
        <v>41</v>
      </c>
      <c r="D6813">
        <v>50</v>
      </c>
      <c r="E6813" s="1" t="s">
        <v>42</v>
      </c>
      <c r="F6813" s="1" t="s">
        <v>43</v>
      </c>
      <c r="G6813" s="1" t="s">
        <v>73</v>
      </c>
      <c r="H6813" s="1" t="s">
        <v>45</v>
      </c>
      <c r="I6813" s="1" t="s">
        <v>61</v>
      </c>
      <c r="J6813" s="1" t="s">
        <v>47</v>
      </c>
      <c r="K6813" s="1" t="s">
        <v>48</v>
      </c>
      <c r="L6813" s="1" t="s">
        <v>48</v>
      </c>
      <c r="M6813" s="1" t="s">
        <v>48</v>
      </c>
      <c r="N6813" s="1" t="s">
        <v>48</v>
      </c>
      <c r="O6813" s="1" t="s">
        <v>49</v>
      </c>
      <c r="P6813" s="1" t="s">
        <v>48</v>
      </c>
      <c r="Q6813" s="1" t="s">
        <v>48</v>
      </c>
      <c r="R6813" s="1" t="s">
        <v>48</v>
      </c>
      <c r="S6813" s="1" t="s">
        <v>48</v>
      </c>
      <c r="T6813" s="1" t="s">
        <v>48</v>
      </c>
      <c r="U6813" s="1" t="s">
        <v>48</v>
      </c>
      <c r="V6813" s="1" t="s">
        <v>48</v>
      </c>
      <c r="W6813" s="1" t="s">
        <v>48</v>
      </c>
      <c r="X6813" s="1" t="s">
        <v>62</v>
      </c>
      <c r="Z6813" s="1" t="s">
        <v>4117</v>
      </c>
      <c r="AA6813" s="1" t="s">
        <v>4117</v>
      </c>
      <c r="AC6813" s="1" t="s">
        <v>94</v>
      </c>
      <c r="AD6813" s="1" t="s">
        <v>5712</v>
      </c>
      <c r="AK6813" s="1" t="s">
        <v>63</v>
      </c>
      <c r="AN6813" s="1" t="s">
        <v>5712</v>
      </c>
      <c r="AP6813" s="1" t="s">
        <v>5712</v>
      </c>
      <c r="AR6813" s="1" t="s">
        <v>5712</v>
      </c>
      <c r="AT6813" s="1" t="s">
        <v>5712</v>
      </c>
      <c r="AV6813" s="1" t="s">
        <v>4118</v>
      </c>
    </row>
    <row r="6814" spans="1:48" x14ac:dyDescent="0.35">
      <c r="A6814" s="1" t="s">
        <v>20033</v>
      </c>
      <c r="B6814" s="1" t="s">
        <v>18287</v>
      </c>
      <c r="C6814" s="1" t="s">
        <v>41</v>
      </c>
      <c r="D6814">
        <v>69</v>
      </c>
      <c r="E6814" s="1" t="s">
        <v>65</v>
      </c>
      <c r="F6814" s="1" t="s">
        <v>66</v>
      </c>
      <c r="G6814" s="1" t="s">
        <v>98</v>
      </c>
      <c r="H6814" s="1" t="s">
        <v>67</v>
      </c>
      <c r="I6814" s="1" t="s">
        <v>74</v>
      </c>
      <c r="J6814" s="1" t="s">
        <v>47</v>
      </c>
      <c r="K6814" s="1" t="s">
        <v>49</v>
      </c>
      <c r="L6814" s="1" t="s">
        <v>48</v>
      </c>
      <c r="M6814" s="1" t="s">
        <v>48</v>
      </c>
      <c r="N6814" s="1" t="s">
        <v>48</v>
      </c>
      <c r="O6814" s="1" t="s">
        <v>48</v>
      </c>
      <c r="P6814" s="1" t="s">
        <v>48</v>
      </c>
      <c r="Q6814" s="1" t="s">
        <v>48</v>
      </c>
      <c r="R6814" s="1" t="s">
        <v>48</v>
      </c>
      <c r="S6814" s="1" t="s">
        <v>48</v>
      </c>
      <c r="T6814" s="1" t="s">
        <v>49</v>
      </c>
      <c r="U6814" s="1" t="s">
        <v>48</v>
      </c>
      <c r="V6814" s="1" t="s">
        <v>48</v>
      </c>
      <c r="W6814" s="1" t="s">
        <v>48</v>
      </c>
      <c r="X6814" s="1" t="s">
        <v>75</v>
      </c>
      <c r="Y6814" s="1" t="s">
        <v>4119</v>
      </c>
      <c r="AC6814" s="1" t="s">
        <v>5712</v>
      </c>
      <c r="AD6814" s="1" t="s">
        <v>5712</v>
      </c>
      <c r="AK6814" s="1" t="s">
        <v>101</v>
      </c>
      <c r="AN6814" s="1" t="s">
        <v>5712</v>
      </c>
      <c r="AP6814" s="1" t="s">
        <v>5712</v>
      </c>
      <c r="AR6814" s="1" t="s">
        <v>5712</v>
      </c>
      <c r="AT6814" s="1" t="s">
        <v>5712</v>
      </c>
      <c r="AV6814" s="1" t="s">
        <v>4120</v>
      </c>
    </row>
    <row r="6815" spans="1:48" ht="101.5" x14ac:dyDescent="0.35">
      <c r="A6815" s="1" t="s">
        <v>20034</v>
      </c>
      <c r="B6815" s="1" t="s">
        <v>18287</v>
      </c>
      <c r="C6815" s="1" t="s">
        <v>71</v>
      </c>
      <c r="D6815">
        <v>34</v>
      </c>
      <c r="E6815" s="1" t="s">
        <v>57</v>
      </c>
      <c r="F6815" s="1" t="s">
        <v>58</v>
      </c>
      <c r="G6815" s="1" t="s">
        <v>98</v>
      </c>
      <c r="H6815" s="1" t="s">
        <v>45</v>
      </c>
      <c r="I6815" s="1" t="s">
        <v>74</v>
      </c>
      <c r="J6815" s="1" t="s">
        <v>47</v>
      </c>
      <c r="K6815" s="1" t="s">
        <v>48</v>
      </c>
      <c r="L6815" s="1" t="s">
        <v>49</v>
      </c>
      <c r="M6815" s="1" t="s">
        <v>48</v>
      </c>
      <c r="N6815" s="1" t="s">
        <v>48</v>
      </c>
      <c r="O6815" s="1" t="s">
        <v>48</v>
      </c>
      <c r="P6815" s="1" t="s">
        <v>48</v>
      </c>
      <c r="Q6815" s="1" t="s">
        <v>48</v>
      </c>
      <c r="R6815" s="1" t="s">
        <v>48</v>
      </c>
      <c r="S6815" s="1" t="s">
        <v>48</v>
      </c>
      <c r="T6815" s="1" t="s">
        <v>48</v>
      </c>
      <c r="U6815" s="1" t="s">
        <v>48</v>
      </c>
      <c r="V6815" s="1" t="s">
        <v>48</v>
      </c>
      <c r="W6815" s="1" t="s">
        <v>48</v>
      </c>
      <c r="X6815" s="1" t="s">
        <v>62</v>
      </c>
      <c r="AC6815" s="1" t="s">
        <v>5712</v>
      </c>
      <c r="AD6815" s="1" t="s">
        <v>5712</v>
      </c>
      <c r="AK6815" s="1" t="s">
        <v>55</v>
      </c>
      <c r="AN6815" s="1" t="s">
        <v>5712</v>
      </c>
      <c r="AP6815" s="1" t="s">
        <v>5712</v>
      </c>
      <c r="AR6815" s="1" t="s">
        <v>5712</v>
      </c>
      <c r="AT6815" s="1" t="s">
        <v>5712</v>
      </c>
      <c r="AV6815" s="2" t="s">
        <v>4121</v>
      </c>
    </row>
    <row r="6816" spans="1:48" x14ac:dyDescent="0.35">
      <c r="A6816" s="1" t="s">
        <v>20035</v>
      </c>
      <c r="B6816" s="1" t="s">
        <v>18287</v>
      </c>
      <c r="C6816" s="1" t="s">
        <v>41</v>
      </c>
      <c r="D6816">
        <v>63</v>
      </c>
      <c r="E6816" s="1" t="s">
        <v>65</v>
      </c>
      <c r="F6816" s="1" t="s">
        <v>43</v>
      </c>
      <c r="G6816" s="1" t="s">
        <v>59</v>
      </c>
      <c r="H6816" s="1" t="s">
        <v>79</v>
      </c>
      <c r="I6816" s="1" t="s">
        <v>90</v>
      </c>
      <c r="J6816" s="1" t="s">
        <v>80</v>
      </c>
      <c r="K6816" s="1" t="s">
        <v>48</v>
      </c>
      <c r="L6816" s="1" t="s">
        <v>49</v>
      </c>
      <c r="M6816" s="1" t="s">
        <v>48</v>
      </c>
      <c r="N6816" s="1" t="s">
        <v>48</v>
      </c>
      <c r="O6816" s="1" t="s">
        <v>48</v>
      </c>
      <c r="P6816" s="1" t="s">
        <v>48</v>
      </c>
      <c r="Q6816" s="1" t="s">
        <v>48</v>
      </c>
      <c r="R6816" s="1" t="s">
        <v>48</v>
      </c>
      <c r="S6816" s="1" t="s">
        <v>48</v>
      </c>
      <c r="T6816" s="1" t="s">
        <v>49</v>
      </c>
      <c r="U6816" s="1" t="s">
        <v>48</v>
      </c>
      <c r="V6816" s="1" t="s">
        <v>48</v>
      </c>
      <c r="W6816" s="1" t="s">
        <v>48</v>
      </c>
      <c r="X6816" s="1" t="s">
        <v>116</v>
      </c>
      <c r="Y6816" s="1" t="s">
        <v>4122</v>
      </c>
      <c r="AC6816" s="1" t="s">
        <v>5712</v>
      </c>
      <c r="AD6816" s="1" t="s">
        <v>5712</v>
      </c>
      <c r="AK6816" s="1" t="s">
        <v>63</v>
      </c>
      <c r="AN6816" s="1" t="s">
        <v>5712</v>
      </c>
      <c r="AP6816" s="1" t="s">
        <v>5712</v>
      </c>
      <c r="AR6816" s="1" t="s">
        <v>5712</v>
      </c>
      <c r="AT6816" s="1" t="s">
        <v>5712</v>
      </c>
      <c r="AV6816" s="1" t="s">
        <v>4123</v>
      </c>
    </row>
    <row r="6817" spans="1:48" x14ac:dyDescent="0.35">
      <c r="A6817" s="1" t="s">
        <v>20036</v>
      </c>
      <c r="B6817" s="1" t="s">
        <v>18287</v>
      </c>
      <c r="C6817" s="1" t="s">
        <v>4124</v>
      </c>
      <c r="D6817">
        <v>40</v>
      </c>
      <c r="E6817" s="1" t="s">
        <v>42</v>
      </c>
      <c r="F6817" s="1" t="s">
        <v>107</v>
      </c>
      <c r="G6817" s="1" t="s">
        <v>85</v>
      </c>
      <c r="H6817" s="1" t="s">
        <v>45</v>
      </c>
      <c r="I6817" s="1" t="s">
        <v>74</v>
      </c>
      <c r="J6817" s="1" t="s">
        <v>47</v>
      </c>
      <c r="K6817" s="1" t="s">
        <v>48</v>
      </c>
      <c r="L6817" s="1" t="s">
        <v>48</v>
      </c>
      <c r="M6817" s="1" t="s">
        <v>48</v>
      </c>
      <c r="N6817" s="1" t="s">
        <v>48</v>
      </c>
      <c r="O6817" s="1" t="s">
        <v>49</v>
      </c>
      <c r="P6817" s="1" t="s">
        <v>48</v>
      </c>
      <c r="Q6817" s="1" t="s">
        <v>48</v>
      </c>
      <c r="R6817" s="1" t="s">
        <v>48</v>
      </c>
      <c r="S6817" s="1" t="s">
        <v>48</v>
      </c>
      <c r="T6817" s="1" t="s">
        <v>48</v>
      </c>
      <c r="U6817" s="1" t="s">
        <v>48</v>
      </c>
      <c r="V6817" s="1" t="s">
        <v>48</v>
      </c>
      <c r="W6817" s="1" t="s">
        <v>48</v>
      </c>
      <c r="X6817" s="1" t="s">
        <v>51</v>
      </c>
      <c r="Y6817" s="1" t="s">
        <v>4125</v>
      </c>
      <c r="Z6817" s="1" t="s">
        <v>4126</v>
      </c>
      <c r="AA6817" s="1" t="s">
        <v>4126</v>
      </c>
      <c r="AC6817" s="1" t="s">
        <v>120</v>
      </c>
      <c r="AD6817" s="1" t="s">
        <v>5712</v>
      </c>
      <c r="AK6817" s="1" t="s">
        <v>101</v>
      </c>
      <c r="AN6817" s="1" t="s">
        <v>81</v>
      </c>
      <c r="AP6817" s="1" t="s">
        <v>81</v>
      </c>
      <c r="AR6817" s="1" t="s">
        <v>5712</v>
      </c>
      <c r="AT6817" s="1" t="s">
        <v>82</v>
      </c>
      <c r="AU6817" s="1" t="s">
        <v>4127</v>
      </c>
      <c r="AV6817" s="1" t="s">
        <v>4128</v>
      </c>
    </row>
    <row r="6818" spans="1:48" x14ac:dyDescent="0.35">
      <c r="A6818" s="1" t="s">
        <v>20037</v>
      </c>
      <c r="B6818" s="1" t="s">
        <v>18287</v>
      </c>
      <c r="C6818" s="1" t="s">
        <v>71</v>
      </c>
      <c r="D6818">
        <v>31</v>
      </c>
      <c r="E6818" s="1" t="s">
        <v>57</v>
      </c>
      <c r="F6818" s="1" t="s">
        <v>58</v>
      </c>
      <c r="G6818" s="1" t="s">
        <v>44</v>
      </c>
      <c r="H6818" s="1" t="s">
        <v>60</v>
      </c>
      <c r="I6818" s="1" t="s">
        <v>68</v>
      </c>
      <c r="J6818" s="1" t="s">
        <v>47</v>
      </c>
      <c r="K6818" s="1" t="s">
        <v>48</v>
      </c>
      <c r="L6818" s="1" t="s">
        <v>48</v>
      </c>
      <c r="M6818" s="1" t="s">
        <v>48</v>
      </c>
      <c r="N6818" s="1" t="s">
        <v>48</v>
      </c>
      <c r="O6818" s="1" t="s">
        <v>48</v>
      </c>
      <c r="P6818" s="1" t="s">
        <v>49</v>
      </c>
      <c r="Q6818" s="1" t="s">
        <v>48</v>
      </c>
      <c r="R6818" s="1" t="s">
        <v>48</v>
      </c>
      <c r="S6818" s="1" t="s">
        <v>48</v>
      </c>
      <c r="T6818" s="1" t="s">
        <v>48</v>
      </c>
      <c r="U6818" s="1" t="s">
        <v>48</v>
      </c>
      <c r="V6818" s="1" t="s">
        <v>48</v>
      </c>
      <c r="W6818" s="1" t="s">
        <v>48</v>
      </c>
      <c r="X6818" s="1" t="s">
        <v>62</v>
      </c>
      <c r="Z6818" s="1" t="s">
        <v>4129</v>
      </c>
      <c r="AA6818" s="1" t="s">
        <v>4129</v>
      </c>
      <c r="AC6818" s="1" t="s">
        <v>103</v>
      </c>
      <c r="AD6818" s="1" t="s">
        <v>5712</v>
      </c>
      <c r="AK6818" s="1" t="s">
        <v>55</v>
      </c>
      <c r="AN6818" s="1" t="s">
        <v>5712</v>
      </c>
      <c r="AP6818" s="1" t="s">
        <v>5712</v>
      </c>
      <c r="AR6818" s="1" t="s">
        <v>5712</v>
      </c>
      <c r="AT6818" s="1" t="s">
        <v>5712</v>
      </c>
      <c r="AV6818" s="1" t="s">
        <v>4130</v>
      </c>
    </row>
    <row r="6819" spans="1:48" x14ac:dyDescent="0.35">
      <c r="A6819" s="1" t="s">
        <v>20038</v>
      </c>
      <c r="B6819" s="1" t="s">
        <v>18287</v>
      </c>
      <c r="C6819" s="1" t="s">
        <v>41</v>
      </c>
      <c r="D6819">
        <v>35</v>
      </c>
      <c r="E6819" s="1" t="s">
        <v>42</v>
      </c>
      <c r="F6819" s="1" t="s">
        <v>43</v>
      </c>
      <c r="G6819" s="1" t="s">
        <v>59</v>
      </c>
      <c r="H6819" s="1" t="s">
        <v>109</v>
      </c>
      <c r="I6819" s="1" t="s">
        <v>99</v>
      </c>
      <c r="J6819" s="1" t="s">
        <v>47</v>
      </c>
      <c r="K6819" s="1" t="s">
        <v>48</v>
      </c>
      <c r="L6819" s="1" t="s">
        <v>48</v>
      </c>
      <c r="M6819" s="1" t="s">
        <v>48</v>
      </c>
      <c r="N6819" s="1" t="s">
        <v>48</v>
      </c>
      <c r="O6819" s="1" t="s">
        <v>48</v>
      </c>
      <c r="P6819" s="1" t="s">
        <v>48</v>
      </c>
      <c r="Q6819" s="1" t="s">
        <v>48</v>
      </c>
      <c r="R6819" s="1" t="s">
        <v>49</v>
      </c>
      <c r="S6819" s="1" t="s">
        <v>48</v>
      </c>
      <c r="T6819" s="1" t="s">
        <v>48</v>
      </c>
      <c r="U6819" s="1" t="s">
        <v>48</v>
      </c>
      <c r="V6819" s="1" t="s">
        <v>48</v>
      </c>
      <c r="W6819" s="1" t="s">
        <v>48</v>
      </c>
      <c r="X6819" s="1" t="s">
        <v>51</v>
      </c>
      <c r="Y6819" s="1" t="s">
        <v>4131</v>
      </c>
      <c r="AC6819" s="1" t="s">
        <v>5712</v>
      </c>
      <c r="AD6819" s="1" t="s">
        <v>5712</v>
      </c>
      <c r="AK6819" s="1" t="s">
        <v>55</v>
      </c>
      <c r="AN6819" s="1" t="s">
        <v>5712</v>
      </c>
      <c r="AP6819" s="1" t="s">
        <v>5712</v>
      </c>
      <c r="AR6819" s="1" t="s">
        <v>5712</v>
      </c>
      <c r="AT6819" s="1" t="s">
        <v>5712</v>
      </c>
      <c r="AV6819" s="1" t="s">
        <v>4132</v>
      </c>
    </row>
    <row r="6820" spans="1:48" x14ac:dyDescent="0.35">
      <c r="A6820" s="1" t="s">
        <v>20039</v>
      </c>
      <c r="B6820" s="1" t="s">
        <v>18287</v>
      </c>
      <c r="C6820" s="1" t="s">
        <v>71</v>
      </c>
      <c r="D6820">
        <v>39</v>
      </c>
      <c r="E6820" s="1" t="s">
        <v>42</v>
      </c>
      <c r="F6820" s="1" t="s">
        <v>43</v>
      </c>
      <c r="G6820" s="1" t="s">
        <v>59</v>
      </c>
      <c r="H6820" s="1" t="s">
        <v>45</v>
      </c>
      <c r="I6820" s="1" t="s">
        <v>74</v>
      </c>
      <c r="J6820" s="1" t="s">
        <v>47</v>
      </c>
      <c r="K6820" s="1" t="s">
        <v>48</v>
      </c>
      <c r="L6820" s="1" t="s">
        <v>48</v>
      </c>
      <c r="M6820" s="1" t="s">
        <v>48</v>
      </c>
      <c r="N6820" s="1" t="s">
        <v>48</v>
      </c>
      <c r="O6820" s="1" t="s">
        <v>48</v>
      </c>
      <c r="P6820" s="1" t="s">
        <v>48</v>
      </c>
      <c r="Q6820" s="1" t="s">
        <v>49</v>
      </c>
      <c r="R6820" s="1" t="s">
        <v>48</v>
      </c>
      <c r="S6820" s="1" t="s">
        <v>48</v>
      </c>
      <c r="T6820" s="1" t="s">
        <v>48</v>
      </c>
      <c r="U6820" s="1" t="s">
        <v>48</v>
      </c>
      <c r="V6820" s="1" t="s">
        <v>48</v>
      </c>
      <c r="W6820" s="1" t="s">
        <v>48</v>
      </c>
      <c r="X6820" s="1" t="s">
        <v>62</v>
      </c>
      <c r="Z6820" s="1" t="s">
        <v>4133</v>
      </c>
      <c r="AA6820" s="1" t="s">
        <v>4133</v>
      </c>
      <c r="AC6820" s="1" t="s">
        <v>53</v>
      </c>
      <c r="AD6820" s="1" t="s">
        <v>5712</v>
      </c>
      <c r="AK6820" s="1" t="s">
        <v>63</v>
      </c>
      <c r="AN6820" s="1" t="s">
        <v>5712</v>
      </c>
      <c r="AP6820" s="1" t="s">
        <v>81</v>
      </c>
      <c r="AR6820" s="1" t="s">
        <v>5712</v>
      </c>
      <c r="AT6820" s="1" t="s">
        <v>87</v>
      </c>
      <c r="AU6820" s="1" t="s">
        <v>4134</v>
      </c>
      <c r="AV6820" s="1" t="s">
        <v>4135</v>
      </c>
    </row>
    <row r="6821" spans="1:48" x14ac:dyDescent="0.35">
      <c r="A6821" s="1" t="s">
        <v>20040</v>
      </c>
      <c r="B6821" s="1" t="s">
        <v>18287</v>
      </c>
      <c r="C6821" s="1" t="s">
        <v>41</v>
      </c>
      <c r="D6821">
        <v>47</v>
      </c>
      <c r="E6821" s="1" t="s">
        <v>42</v>
      </c>
      <c r="F6821" s="1" t="s">
        <v>107</v>
      </c>
      <c r="G6821" s="1" t="s">
        <v>59</v>
      </c>
      <c r="H6821" s="1" t="s">
        <v>45</v>
      </c>
      <c r="I6821" s="1" t="s">
        <v>99</v>
      </c>
      <c r="J6821" s="1" t="s">
        <v>47</v>
      </c>
      <c r="K6821" s="1" t="s">
        <v>49</v>
      </c>
      <c r="L6821" s="1" t="s">
        <v>48</v>
      </c>
      <c r="M6821" s="1" t="s">
        <v>48</v>
      </c>
      <c r="N6821" s="1" t="s">
        <v>48</v>
      </c>
      <c r="O6821" s="1" t="s">
        <v>48</v>
      </c>
      <c r="P6821" s="1" t="s">
        <v>48</v>
      </c>
      <c r="Q6821" s="1" t="s">
        <v>48</v>
      </c>
      <c r="R6821" s="1" t="s">
        <v>48</v>
      </c>
      <c r="S6821" s="1" t="s">
        <v>48</v>
      </c>
      <c r="T6821" s="1" t="s">
        <v>49</v>
      </c>
      <c r="U6821" s="1" t="s">
        <v>48</v>
      </c>
      <c r="V6821" s="1" t="s">
        <v>48</v>
      </c>
      <c r="W6821" s="1" t="s">
        <v>48</v>
      </c>
      <c r="X6821" s="1" t="s">
        <v>116</v>
      </c>
      <c r="Y6821" s="1" t="s">
        <v>4136</v>
      </c>
      <c r="AC6821" s="1" t="s">
        <v>5712</v>
      </c>
      <c r="AD6821" s="1" t="s">
        <v>5712</v>
      </c>
      <c r="AK6821" s="1" t="s">
        <v>101</v>
      </c>
      <c r="AN6821" s="1" t="s">
        <v>5712</v>
      </c>
      <c r="AP6821" s="1" t="s">
        <v>5712</v>
      </c>
      <c r="AR6821" s="1" t="s">
        <v>5712</v>
      </c>
      <c r="AT6821" s="1" t="s">
        <v>5712</v>
      </c>
      <c r="AV6821" s="1" t="s">
        <v>4137</v>
      </c>
    </row>
    <row r="6822" spans="1:48" ht="72.5" x14ac:dyDescent="0.35">
      <c r="A6822" s="1" t="s">
        <v>20041</v>
      </c>
      <c r="B6822" s="1" t="s">
        <v>18287</v>
      </c>
      <c r="C6822" s="1" t="s">
        <v>41</v>
      </c>
      <c r="D6822">
        <v>75</v>
      </c>
      <c r="E6822" s="1" t="s">
        <v>65</v>
      </c>
      <c r="F6822" s="1" t="s">
        <v>43</v>
      </c>
      <c r="G6822" s="1" t="s">
        <v>44</v>
      </c>
      <c r="H6822" s="1" t="s">
        <v>67</v>
      </c>
      <c r="I6822" s="1" t="s">
        <v>90</v>
      </c>
      <c r="J6822" s="1" t="s">
        <v>47</v>
      </c>
      <c r="K6822" s="1" t="s">
        <v>48</v>
      </c>
      <c r="L6822" s="1" t="s">
        <v>48</v>
      </c>
      <c r="M6822" s="1" t="s">
        <v>49</v>
      </c>
      <c r="N6822" s="1" t="s">
        <v>48</v>
      </c>
      <c r="O6822" s="1" t="s">
        <v>48</v>
      </c>
      <c r="P6822" s="1" t="s">
        <v>48</v>
      </c>
      <c r="Q6822" s="1" t="s">
        <v>48</v>
      </c>
      <c r="R6822" s="1" t="s">
        <v>48</v>
      </c>
      <c r="S6822" s="1" t="s">
        <v>48</v>
      </c>
      <c r="T6822" s="1" t="s">
        <v>48</v>
      </c>
      <c r="U6822" s="1" t="s">
        <v>48</v>
      </c>
      <c r="V6822" s="1" t="s">
        <v>48</v>
      </c>
      <c r="W6822" s="1" t="s">
        <v>48</v>
      </c>
      <c r="X6822" s="1" t="s">
        <v>62</v>
      </c>
      <c r="Z6822" s="2" t="s">
        <v>4138</v>
      </c>
      <c r="AA6822" s="2" t="s">
        <v>4138</v>
      </c>
      <c r="AC6822" s="1" t="s">
        <v>129</v>
      </c>
      <c r="AD6822" s="1" t="s">
        <v>5712</v>
      </c>
      <c r="AK6822" s="1" t="s">
        <v>77</v>
      </c>
      <c r="AN6822" s="1" t="s">
        <v>5712</v>
      </c>
      <c r="AP6822" s="1" t="s">
        <v>5712</v>
      </c>
      <c r="AR6822" s="1" t="s">
        <v>5712</v>
      </c>
      <c r="AT6822" s="1" t="s">
        <v>5712</v>
      </c>
      <c r="AV6822" s="1" t="s">
        <v>4139</v>
      </c>
    </row>
    <row r="6823" spans="1:48" x14ac:dyDescent="0.35">
      <c r="A6823" s="1" t="s">
        <v>20042</v>
      </c>
      <c r="B6823" s="1" t="s">
        <v>18287</v>
      </c>
      <c r="C6823" s="1" t="s">
        <v>41</v>
      </c>
      <c r="D6823">
        <v>36</v>
      </c>
      <c r="E6823" s="1" t="s">
        <v>42</v>
      </c>
      <c r="F6823" s="1" t="s">
        <v>107</v>
      </c>
      <c r="G6823" s="1" t="s">
        <v>98</v>
      </c>
      <c r="H6823" s="1" t="s">
        <v>45</v>
      </c>
      <c r="I6823" s="1" t="s">
        <v>113</v>
      </c>
      <c r="J6823" s="1" t="s">
        <v>47</v>
      </c>
      <c r="K6823" s="1" t="s">
        <v>48</v>
      </c>
      <c r="L6823" s="1" t="s">
        <v>48</v>
      </c>
      <c r="M6823" s="1" t="s">
        <v>49</v>
      </c>
      <c r="N6823" s="1" t="s">
        <v>48</v>
      </c>
      <c r="O6823" s="1" t="s">
        <v>48</v>
      </c>
      <c r="P6823" s="1" t="s">
        <v>48</v>
      </c>
      <c r="Q6823" s="1" t="s">
        <v>48</v>
      </c>
      <c r="R6823" s="1" t="s">
        <v>48</v>
      </c>
      <c r="S6823" s="1" t="s">
        <v>48</v>
      </c>
      <c r="T6823" s="1" t="s">
        <v>48</v>
      </c>
      <c r="U6823" s="1" t="s">
        <v>48</v>
      </c>
      <c r="V6823" s="1" t="s">
        <v>48</v>
      </c>
      <c r="W6823" s="1" t="s">
        <v>48</v>
      </c>
      <c r="X6823" s="1" t="s">
        <v>116</v>
      </c>
      <c r="Y6823" s="1" t="s">
        <v>4140</v>
      </c>
      <c r="AC6823" s="1" t="s">
        <v>5712</v>
      </c>
      <c r="AD6823" s="1" t="s">
        <v>5712</v>
      </c>
      <c r="AK6823" s="1" t="s">
        <v>77</v>
      </c>
      <c r="AN6823" s="1" t="s">
        <v>5712</v>
      </c>
      <c r="AP6823" s="1" t="s">
        <v>5712</v>
      </c>
      <c r="AR6823" s="1" t="s">
        <v>5712</v>
      </c>
      <c r="AT6823" s="1" t="s">
        <v>5712</v>
      </c>
      <c r="AV6823" s="1" t="s">
        <v>4141</v>
      </c>
    </row>
    <row r="6824" spans="1:48" x14ac:dyDescent="0.35">
      <c r="A6824" s="1" t="s">
        <v>20043</v>
      </c>
      <c r="B6824" s="1" t="s">
        <v>18287</v>
      </c>
      <c r="C6824" s="1" t="s">
        <v>71</v>
      </c>
      <c r="D6824">
        <v>57</v>
      </c>
      <c r="E6824" s="1" t="s">
        <v>65</v>
      </c>
      <c r="F6824" s="1" t="s">
        <v>66</v>
      </c>
      <c r="G6824" s="1" t="s">
        <v>44</v>
      </c>
      <c r="H6824" s="1" t="s">
        <v>386</v>
      </c>
      <c r="I6824" s="1" t="s">
        <v>113</v>
      </c>
      <c r="J6824" s="1" t="s">
        <v>47</v>
      </c>
      <c r="K6824" s="1" t="s">
        <v>48</v>
      </c>
      <c r="L6824" s="1" t="s">
        <v>48</v>
      </c>
      <c r="M6824" s="1" t="s">
        <v>48</v>
      </c>
      <c r="N6824" s="1" t="s">
        <v>48</v>
      </c>
      <c r="O6824" s="1" t="s">
        <v>48</v>
      </c>
      <c r="P6824" s="1" t="s">
        <v>49</v>
      </c>
      <c r="Q6824" s="1" t="s">
        <v>48</v>
      </c>
      <c r="R6824" s="1" t="s">
        <v>48</v>
      </c>
      <c r="S6824" s="1" t="s">
        <v>48</v>
      </c>
      <c r="T6824" s="1" t="s">
        <v>48</v>
      </c>
      <c r="U6824" s="1" t="s">
        <v>48</v>
      </c>
      <c r="V6824" s="1" t="s">
        <v>48</v>
      </c>
      <c r="W6824" s="1" t="s">
        <v>48</v>
      </c>
      <c r="X6824" s="1" t="s">
        <v>62</v>
      </c>
      <c r="Z6824" s="1" t="s">
        <v>4142</v>
      </c>
      <c r="AA6824" s="1" t="s">
        <v>4142</v>
      </c>
      <c r="AC6824" s="1" t="s">
        <v>103</v>
      </c>
      <c r="AD6824" s="1" t="s">
        <v>5712</v>
      </c>
      <c r="AK6824" s="1" t="s">
        <v>101</v>
      </c>
      <c r="AN6824" s="1" t="s">
        <v>5712</v>
      </c>
      <c r="AP6824" s="1" t="s">
        <v>5712</v>
      </c>
      <c r="AR6824" s="1" t="s">
        <v>5712</v>
      </c>
      <c r="AT6824" s="1" t="s">
        <v>5712</v>
      </c>
      <c r="AV6824" s="1" t="s">
        <v>4143</v>
      </c>
    </row>
    <row r="6825" spans="1:48" x14ac:dyDescent="0.35">
      <c r="A6825" s="1" t="s">
        <v>20044</v>
      </c>
      <c r="B6825" s="1" t="s">
        <v>18287</v>
      </c>
      <c r="C6825" s="1" t="s">
        <v>71</v>
      </c>
      <c r="D6825">
        <v>28</v>
      </c>
      <c r="E6825" s="1" t="s">
        <v>57</v>
      </c>
      <c r="F6825" s="1" t="s">
        <v>58</v>
      </c>
      <c r="G6825" s="1" t="s">
        <v>44</v>
      </c>
      <c r="H6825" s="1" t="s">
        <v>79</v>
      </c>
      <c r="I6825" s="1" t="s">
        <v>46</v>
      </c>
      <c r="J6825" s="1" t="s">
        <v>47</v>
      </c>
      <c r="K6825" s="1" t="s">
        <v>48</v>
      </c>
      <c r="L6825" s="1" t="s">
        <v>48</v>
      </c>
      <c r="M6825" s="1" t="s">
        <v>49</v>
      </c>
      <c r="N6825" s="1" t="s">
        <v>48</v>
      </c>
      <c r="O6825" s="1" t="s">
        <v>48</v>
      </c>
      <c r="P6825" s="1" t="s">
        <v>48</v>
      </c>
      <c r="Q6825" s="1" t="s">
        <v>48</v>
      </c>
      <c r="R6825" s="1" t="s">
        <v>48</v>
      </c>
      <c r="S6825" s="1" t="s">
        <v>48</v>
      </c>
      <c r="T6825" s="1" t="s">
        <v>48</v>
      </c>
      <c r="U6825" s="1" t="s">
        <v>48</v>
      </c>
      <c r="V6825" s="1" t="s">
        <v>48</v>
      </c>
      <c r="W6825" s="1" t="s">
        <v>48</v>
      </c>
      <c r="X6825" s="1" t="s">
        <v>62</v>
      </c>
      <c r="AC6825" s="1" t="s">
        <v>5712</v>
      </c>
      <c r="AD6825" s="1" t="s">
        <v>5712</v>
      </c>
      <c r="AK6825" s="1" t="s">
        <v>63</v>
      </c>
      <c r="AN6825" s="1" t="s">
        <v>5712</v>
      </c>
      <c r="AP6825" s="1" t="s">
        <v>5712</v>
      </c>
      <c r="AR6825" s="1" t="s">
        <v>5712</v>
      </c>
      <c r="AT6825" s="1" t="s">
        <v>5712</v>
      </c>
      <c r="AV6825" s="1" t="s">
        <v>4144</v>
      </c>
    </row>
    <row r="6826" spans="1:48" x14ac:dyDescent="0.35">
      <c r="A6826" s="1" t="s">
        <v>20045</v>
      </c>
      <c r="B6826" s="1" t="s">
        <v>18287</v>
      </c>
      <c r="C6826" s="1" t="s">
        <v>41</v>
      </c>
      <c r="D6826">
        <v>54</v>
      </c>
      <c r="E6826" s="1" t="s">
        <v>42</v>
      </c>
      <c r="F6826" s="1" t="s">
        <v>66</v>
      </c>
      <c r="G6826" s="1" t="s">
        <v>73</v>
      </c>
      <c r="H6826" s="1" t="s">
        <v>79</v>
      </c>
      <c r="I6826" s="1" t="s">
        <v>110</v>
      </c>
      <c r="J6826" s="1" t="s">
        <v>47</v>
      </c>
      <c r="K6826" s="1" t="s">
        <v>48</v>
      </c>
      <c r="L6826" s="1" t="s">
        <v>48</v>
      </c>
      <c r="M6826" s="1" t="s">
        <v>49</v>
      </c>
      <c r="N6826" s="1" t="s">
        <v>48</v>
      </c>
      <c r="O6826" s="1" t="s">
        <v>48</v>
      </c>
      <c r="P6826" s="1" t="s">
        <v>48</v>
      </c>
      <c r="Q6826" s="1" t="s">
        <v>48</v>
      </c>
      <c r="R6826" s="1" t="s">
        <v>48</v>
      </c>
      <c r="S6826" s="1" t="s">
        <v>48</v>
      </c>
      <c r="T6826" s="1" t="s">
        <v>48</v>
      </c>
      <c r="U6826" s="1" t="s">
        <v>48</v>
      </c>
      <c r="V6826" s="1" t="s">
        <v>48</v>
      </c>
      <c r="W6826" s="1" t="s">
        <v>48</v>
      </c>
      <c r="X6826" s="1" t="s">
        <v>62</v>
      </c>
      <c r="AC6826" s="1" t="s">
        <v>5712</v>
      </c>
      <c r="AD6826" s="1" t="s">
        <v>5712</v>
      </c>
      <c r="AK6826" s="1" t="s">
        <v>77</v>
      </c>
      <c r="AN6826" s="1" t="s">
        <v>5712</v>
      </c>
      <c r="AP6826" s="1" t="s">
        <v>5712</v>
      </c>
      <c r="AR6826" s="1" t="s">
        <v>5712</v>
      </c>
      <c r="AT6826" s="1" t="s">
        <v>5712</v>
      </c>
      <c r="AV6826" s="1" t="s">
        <v>4145</v>
      </c>
    </row>
    <row r="6827" spans="1:48" x14ac:dyDescent="0.35">
      <c r="A6827" s="1" t="s">
        <v>20046</v>
      </c>
      <c r="B6827" s="1" t="s">
        <v>18287</v>
      </c>
      <c r="C6827" s="1" t="s">
        <v>71</v>
      </c>
      <c r="D6827">
        <v>67</v>
      </c>
      <c r="E6827" s="1" t="s">
        <v>65</v>
      </c>
      <c r="F6827" s="1" t="s">
        <v>43</v>
      </c>
      <c r="G6827" s="1" t="s">
        <v>98</v>
      </c>
      <c r="H6827" s="1" t="s">
        <v>67</v>
      </c>
      <c r="I6827" s="1" t="s">
        <v>61</v>
      </c>
      <c r="J6827" s="1" t="s">
        <v>47</v>
      </c>
      <c r="K6827" s="1" t="s">
        <v>49</v>
      </c>
      <c r="L6827" s="1" t="s">
        <v>48</v>
      </c>
      <c r="M6827" s="1" t="s">
        <v>48</v>
      </c>
      <c r="N6827" s="1" t="s">
        <v>48</v>
      </c>
      <c r="O6827" s="1" t="s">
        <v>48</v>
      </c>
      <c r="P6827" s="1" t="s">
        <v>48</v>
      </c>
      <c r="Q6827" s="1" t="s">
        <v>48</v>
      </c>
      <c r="R6827" s="1" t="s">
        <v>48</v>
      </c>
      <c r="S6827" s="1" t="s">
        <v>48</v>
      </c>
      <c r="T6827" s="1" t="s">
        <v>49</v>
      </c>
      <c r="U6827" s="1" t="s">
        <v>48</v>
      </c>
      <c r="V6827" s="1" t="s">
        <v>48</v>
      </c>
      <c r="W6827" s="1" t="s">
        <v>48</v>
      </c>
      <c r="X6827" s="1" t="s">
        <v>62</v>
      </c>
      <c r="AC6827" s="1" t="s">
        <v>5712</v>
      </c>
      <c r="AD6827" s="1" t="s">
        <v>5712</v>
      </c>
      <c r="AK6827" s="1" t="s">
        <v>63</v>
      </c>
      <c r="AN6827" s="1" t="s">
        <v>5712</v>
      </c>
      <c r="AP6827" s="1" t="s">
        <v>5712</v>
      </c>
      <c r="AR6827" s="1" t="s">
        <v>5712</v>
      </c>
      <c r="AT6827" s="1" t="s">
        <v>5712</v>
      </c>
      <c r="AV6827" s="1" t="s">
        <v>4146</v>
      </c>
    </row>
    <row r="6828" spans="1:48" x14ac:dyDescent="0.35">
      <c r="A6828" s="1" t="s">
        <v>20047</v>
      </c>
      <c r="B6828" s="1" t="s">
        <v>18287</v>
      </c>
      <c r="C6828" s="1" t="s">
        <v>41</v>
      </c>
      <c r="D6828">
        <v>25</v>
      </c>
      <c r="E6828" s="1" t="s">
        <v>57</v>
      </c>
      <c r="F6828" s="1" t="s">
        <v>107</v>
      </c>
      <c r="G6828" s="1" t="s">
        <v>44</v>
      </c>
      <c r="H6828" s="1" t="s">
        <v>79</v>
      </c>
      <c r="I6828" s="1" t="s">
        <v>46</v>
      </c>
      <c r="J6828" s="1" t="s">
        <v>80</v>
      </c>
      <c r="K6828" s="1" t="s">
        <v>48</v>
      </c>
      <c r="L6828" s="1" t="s">
        <v>48</v>
      </c>
      <c r="M6828" s="1" t="s">
        <v>48</v>
      </c>
      <c r="N6828" s="1" t="s">
        <v>48</v>
      </c>
      <c r="O6828" s="1" t="s">
        <v>48</v>
      </c>
      <c r="P6828" s="1" t="s">
        <v>48</v>
      </c>
      <c r="Q6828" s="1" t="s">
        <v>48</v>
      </c>
      <c r="R6828" s="1" t="s">
        <v>48</v>
      </c>
      <c r="S6828" s="1" t="s">
        <v>48</v>
      </c>
      <c r="T6828" s="1" t="s">
        <v>48</v>
      </c>
      <c r="U6828" s="1" t="s">
        <v>48</v>
      </c>
      <c r="V6828" s="1" t="s">
        <v>49</v>
      </c>
      <c r="W6828" s="1" t="s">
        <v>48</v>
      </c>
      <c r="X6828" s="1" t="s">
        <v>62</v>
      </c>
      <c r="AC6828" s="1" t="s">
        <v>5712</v>
      </c>
      <c r="AD6828" s="1" t="s">
        <v>5712</v>
      </c>
      <c r="AK6828" s="1" t="s">
        <v>77</v>
      </c>
      <c r="AN6828" s="1" t="s">
        <v>5712</v>
      </c>
      <c r="AP6828" s="1" t="s">
        <v>105</v>
      </c>
      <c r="AR6828" s="1" t="s">
        <v>5712</v>
      </c>
      <c r="AT6828" s="1" t="s">
        <v>5712</v>
      </c>
      <c r="AV6828" s="1" t="s">
        <v>4147</v>
      </c>
    </row>
    <row r="6829" spans="1:48" x14ac:dyDescent="0.35">
      <c r="A6829" s="1" t="s">
        <v>20048</v>
      </c>
      <c r="B6829" s="1" t="s">
        <v>18287</v>
      </c>
      <c r="C6829" s="1" t="s">
        <v>41</v>
      </c>
      <c r="D6829">
        <v>37</v>
      </c>
      <c r="E6829" s="1" t="s">
        <v>42</v>
      </c>
      <c r="F6829" s="1" t="s">
        <v>107</v>
      </c>
      <c r="G6829" s="1" t="s">
        <v>98</v>
      </c>
      <c r="H6829" s="1" t="s">
        <v>60</v>
      </c>
      <c r="I6829" s="1" t="s">
        <v>68</v>
      </c>
      <c r="J6829" s="1" t="s">
        <v>47</v>
      </c>
      <c r="K6829" s="1" t="s">
        <v>48</v>
      </c>
      <c r="L6829" s="1" t="s">
        <v>49</v>
      </c>
      <c r="M6829" s="1" t="s">
        <v>48</v>
      </c>
      <c r="N6829" s="1" t="s">
        <v>48</v>
      </c>
      <c r="O6829" s="1" t="s">
        <v>48</v>
      </c>
      <c r="P6829" s="1" t="s">
        <v>48</v>
      </c>
      <c r="Q6829" s="1" t="s">
        <v>48</v>
      </c>
      <c r="R6829" s="1" t="s">
        <v>48</v>
      </c>
      <c r="S6829" s="1" t="s">
        <v>48</v>
      </c>
      <c r="T6829" s="1" t="s">
        <v>48</v>
      </c>
      <c r="U6829" s="1" t="s">
        <v>48</v>
      </c>
      <c r="V6829" s="1" t="s">
        <v>48</v>
      </c>
      <c r="W6829" s="1" t="s">
        <v>48</v>
      </c>
      <c r="X6829" s="1" t="s">
        <v>116</v>
      </c>
      <c r="Y6829" s="1" t="s">
        <v>4148</v>
      </c>
      <c r="AC6829" s="1" t="s">
        <v>5712</v>
      </c>
      <c r="AD6829" s="1" t="s">
        <v>5712</v>
      </c>
      <c r="AK6829" s="1" t="s">
        <v>55</v>
      </c>
      <c r="AN6829" s="1" t="s">
        <v>5712</v>
      </c>
      <c r="AP6829" s="1" t="s">
        <v>5712</v>
      </c>
      <c r="AR6829" s="1" t="s">
        <v>5712</v>
      </c>
      <c r="AT6829" s="1" t="s">
        <v>5712</v>
      </c>
      <c r="AV6829" s="1" t="s">
        <v>4149</v>
      </c>
    </row>
    <row r="6830" spans="1:48" x14ac:dyDescent="0.35">
      <c r="A6830" s="1" t="s">
        <v>20049</v>
      </c>
      <c r="B6830" s="1" t="s">
        <v>18287</v>
      </c>
      <c r="C6830" s="1" t="s">
        <v>41</v>
      </c>
      <c r="D6830">
        <v>80</v>
      </c>
      <c r="E6830" s="1" t="s">
        <v>65</v>
      </c>
      <c r="F6830" s="1" t="s">
        <v>66</v>
      </c>
      <c r="G6830" s="1" t="s">
        <v>85</v>
      </c>
      <c r="H6830" s="1" t="s">
        <v>67</v>
      </c>
      <c r="I6830" s="1" t="s">
        <v>68</v>
      </c>
      <c r="J6830" s="1" t="s">
        <v>80</v>
      </c>
      <c r="K6830" s="1" t="s">
        <v>48</v>
      </c>
      <c r="L6830" s="1" t="s">
        <v>48</v>
      </c>
      <c r="M6830" s="1" t="s">
        <v>48</v>
      </c>
      <c r="N6830" s="1" t="s">
        <v>48</v>
      </c>
      <c r="O6830" s="1" t="s">
        <v>48</v>
      </c>
      <c r="P6830" s="1" t="s">
        <v>48</v>
      </c>
      <c r="Q6830" s="1" t="s">
        <v>48</v>
      </c>
      <c r="R6830" s="1" t="s">
        <v>48</v>
      </c>
      <c r="S6830" s="1" t="s">
        <v>48</v>
      </c>
      <c r="T6830" s="1" t="s">
        <v>48</v>
      </c>
      <c r="U6830" s="1" t="s">
        <v>49</v>
      </c>
      <c r="V6830" s="1" t="s">
        <v>48</v>
      </c>
      <c r="W6830" s="1" t="s">
        <v>48</v>
      </c>
      <c r="X6830" s="1" t="s">
        <v>116</v>
      </c>
      <c r="Y6830" s="1" t="s">
        <v>4150</v>
      </c>
      <c r="AC6830" s="1" t="s">
        <v>5712</v>
      </c>
      <c r="AD6830" s="1" t="s">
        <v>5712</v>
      </c>
      <c r="AK6830" s="1" t="s">
        <v>63</v>
      </c>
      <c r="AN6830" s="1" t="s">
        <v>5712</v>
      </c>
      <c r="AP6830" s="1" t="s">
        <v>5712</v>
      </c>
      <c r="AR6830" s="1" t="s">
        <v>5712</v>
      </c>
      <c r="AT6830" s="1" t="s">
        <v>5712</v>
      </c>
      <c r="AV6830" s="1" t="s">
        <v>4151</v>
      </c>
    </row>
    <row r="6831" spans="1:48" x14ac:dyDescent="0.35">
      <c r="A6831" s="1" t="s">
        <v>20050</v>
      </c>
      <c r="B6831" s="1" t="s">
        <v>18287</v>
      </c>
      <c r="C6831" s="1" t="s">
        <v>71</v>
      </c>
      <c r="D6831">
        <v>32</v>
      </c>
      <c r="E6831" s="1" t="s">
        <v>57</v>
      </c>
      <c r="F6831" s="1" t="s">
        <v>66</v>
      </c>
      <c r="G6831" s="1" t="s">
        <v>44</v>
      </c>
      <c r="H6831" s="1" t="s">
        <v>45</v>
      </c>
      <c r="I6831" s="1" t="s">
        <v>46</v>
      </c>
      <c r="J6831" s="1" t="s">
        <v>80</v>
      </c>
      <c r="K6831" s="1" t="s">
        <v>48</v>
      </c>
      <c r="L6831" s="1" t="s">
        <v>48</v>
      </c>
      <c r="M6831" s="1" t="s">
        <v>48</v>
      </c>
      <c r="N6831" s="1" t="s">
        <v>48</v>
      </c>
      <c r="O6831" s="1" t="s">
        <v>48</v>
      </c>
      <c r="P6831" s="1" t="s">
        <v>48</v>
      </c>
      <c r="Q6831" s="1" t="s">
        <v>48</v>
      </c>
      <c r="R6831" s="1" t="s">
        <v>48</v>
      </c>
      <c r="S6831" s="1" t="s">
        <v>48</v>
      </c>
      <c r="T6831" s="1" t="s">
        <v>48</v>
      </c>
      <c r="U6831" s="1" t="s">
        <v>49</v>
      </c>
      <c r="V6831" s="1" t="s">
        <v>48</v>
      </c>
      <c r="W6831" s="1" t="s">
        <v>48</v>
      </c>
      <c r="X6831" s="1" t="s">
        <v>51</v>
      </c>
      <c r="Y6831" s="1" t="s">
        <v>4152</v>
      </c>
      <c r="Z6831" s="1" t="s">
        <v>4153</v>
      </c>
      <c r="AA6831" s="1" t="s">
        <v>4153</v>
      </c>
      <c r="AC6831" s="1" t="s">
        <v>120</v>
      </c>
      <c r="AD6831" s="1" t="s">
        <v>5712</v>
      </c>
      <c r="AK6831" s="1" t="s">
        <v>77</v>
      </c>
      <c r="AN6831" s="1" t="s">
        <v>242</v>
      </c>
      <c r="AP6831" s="1" t="s">
        <v>5712</v>
      </c>
      <c r="AR6831" s="1" t="s">
        <v>5712</v>
      </c>
      <c r="AT6831" s="1" t="s">
        <v>5712</v>
      </c>
      <c r="AV6831" s="1" t="s">
        <v>4154</v>
      </c>
    </row>
    <row r="6832" spans="1:48" x14ac:dyDescent="0.35">
      <c r="A6832" s="1" t="s">
        <v>20051</v>
      </c>
      <c r="B6832" s="1" t="s">
        <v>18287</v>
      </c>
      <c r="C6832" s="1" t="s">
        <v>41</v>
      </c>
      <c r="D6832">
        <v>20</v>
      </c>
      <c r="E6832" s="1" t="s">
        <v>57</v>
      </c>
      <c r="F6832" s="1" t="s">
        <v>66</v>
      </c>
      <c r="G6832" s="1" t="s">
        <v>73</v>
      </c>
      <c r="H6832" s="1" t="s">
        <v>45</v>
      </c>
      <c r="I6832" s="1" t="s">
        <v>46</v>
      </c>
      <c r="J6832" s="1" t="s">
        <v>80</v>
      </c>
      <c r="K6832" s="1" t="s">
        <v>48</v>
      </c>
      <c r="L6832" s="1" t="s">
        <v>48</v>
      </c>
      <c r="M6832" s="1" t="s">
        <v>48</v>
      </c>
      <c r="N6832" s="1" t="s">
        <v>48</v>
      </c>
      <c r="O6832" s="1" t="s">
        <v>48</v>
      </c>
      <c r="P6832" s="1" t="s">
        <v>48</v>
      </c>
      <c r="Q6832" s="1" t="s">
        <v>48</v>
      </c>
      <c r="R6832" s="1" t="s">
        <v>48</v>
      </c>
      <c r="S6832" s="1" t="s">
        <v>48</v>
      </c>
      <c r="T6832" s="1" t="s">
        <v>48</v>
      </c>
      <c r="U6832" s="1" t="s">
        <v>49</v>
      </c>
      <c r="V6832" s="1" t="s">
        <v>48</v>
      </c>
      <c r="W6832" s="1" t="s">
        <v>48</v>
      </c>
      <c r="X6832" s="1" t="s">
        <v>116</v>
      </c>
      <c r="Y6832" s="1" t="s">
        <v>4155</v>
      </c>
      <c r="AC6832" s="1" t="s">
        <v>5712</v>
      </c>
      <c r="AD6832" s="1" t="s">
        <v>5712</v>
      </c>
      <c r="AK6832" s="1" t="s">
        <v>55</v>
      </c>
      <c r="AN6832" s="1" t="s">
        <v>81</v>
      </c>
      <c r="AP6832" s="1" t="s">
        <v>5712</v>
      </c>
      <c r="AR6832" s="1" t="s">
        <v>5712</v>
      </c>
      <c r="AT6832" s="1" t="s">
        <v>82</v>
      </c>
      <c r="AU6832" s="1" t="s">
        <v>4156</v>
      </c>
      <c r="AV6832" s="1" t="s">
        <v>4157</v>
      </c>
    </row>
    <row r="6833" spans="1:48" x14ac:dyDescent="0.35">
      <c r="A6833" s="1" t="s">
        <v>20052</v>
      </c>
      <c r="B6833" s="1" t="s">
        <v>18287</v>
      </c>
      <c r="C6833" s="1" t="s">
        <v>41</v>
      </c>
      <c r="D6833">
        <v>33</v>
      </c>
      <c r="E6833" s="1" t="s">
        <v>57</v>
      </c>
      <c r="F6833" s="1" t="s">
        <v>107</v>
      </c>
      <c r="G6833" s="1" t="s">
        <v>98</v>
      </c>
      <c r="H6833" s="1" t="s">
        <v>45</v>
      </c>
      <c r="I6833" s="1" t="s">
        <v>99</v>
      </c>
      <c r="J6833" s="1" t="s">
        <v>47</v>
      </c>
      <c r="K6833" s="1" t="s">
        <v>48</v>
      </c>
      <c r="L6833" s="1" t="s">
        <v>48</v>
      </c>
      <c r="M6833" s="1" t="s">
        <v>48</v>
      </c>
      <c r="N6833" s="1" t="s">
        <v>48</v>
      </c>
      <c r="O6833" s="1" t="s">
        <v>48</v>
      </c>
      <c r="P6833" s="1" t="s">
        <v>49</v>
      </c>
      <c r="Q6833" s="1" t="s">
        <v>48</v>
      </c>
      <c r="R6833" s="1" t="s">
        <v>48</v>
      </c>
      <c r="S6833" s="1" t="s">
        <v>48</v>
      </c>
      <c r="T6833" s="1" t="s">
        <v>48</v>
      </c>
      <c r="U6833" s="1" t="s">
        <v>48</v>
      </c>
      <c r="V6833" s="1" t="s">
        <v>48</v>
      </c>
      <c r="W6833" s="1" t="s">
        <v>48</v>
      </c>
      <c r="X6833" s="1" t="s">
        <v>116</v>
      </c>
      <c r="Y6833" s="1" t="s">
        <v>4158</v>
      </c>
      <c r="AC6833" s="1" t="s">
        <v>5712</v>
      </c>
      <c r="AD6833" s="1" t="s">
        <v>5712</v>
      </c>
      <c r="AK6833" s="1" t="s">
        <v>55</v>
      </c>
      <c r="AN6833" s="1" t="s">
        <v>81</v>
      </c>
      <c r="AP6833" s="1" t="s">
        <v>81</v>
      </c>
      <c r="AR6833" s="1" t="s">
        <v>5712</v>
      </c>
      <c r="AT6833" s="1" t="s">
        <v>82</v>
      </c>
      <c r="AU6833" s="1" t="s">
        <v>4159</v>
      </c>
      <c r="AV6833" s="1" t="s">
        <v>4160</v>
      </c>
    </row>
    <row r="6834" spans="1:48" x14ac:dyDescent="0.35">
      <c r="A6834" s="1" t="s">
        <v>20053</v>
      </c>
      <c r="B6834" s="1" t="s">
        <v>18287</v>
      </c>
      <c r="C6834" s="1" t="s">
        <v>41</v>
      </c>
      <c r="D6834">
        <v>29</v>
      </c>
      <c r="E6834" s="1" t="s">
        <v>57</v>
      </c>
      <c r="F6834" s="1" t="s">
        <v>58</v>
      </c>
      <c r="G6834" s="1" t="s">
        <v>59</v>
      </c>
      <c r="H6834" s="1" t="s">
        <v>45</v>
      </c>
      <c r="I6834" s="1" t="s">
        <v>46</v>
      </c>
      <c r="J6834" s="1" t="s">
        <v>80</v>
      </c>
      <c r="K6834" s="1" t="s">
        <v>48</v>
      </c>
      <c r="L6834" s="1" t="s">
        <v>48</v>
      </c>
      <c r="M6834" s="1" t="s">
        <v>48</v>
      </c>
      <c r="N6834" s="1" t="s">
        <v>48</v>
      </c>
      <c r="O6834" s="1" t="s">
        <v>48</v>
      </c>
      <c r="P6834" s="1" t="s">
        <v>48</v>
      </c>
      <c r="Q6834" s="1" t="s">
        <v>48</v>
      </c>
      <c r="R6834" s="1" t="s">
        <v>48</v>
      </c>
      <c r="S6834" s="1" t="s">
        <v>48</v>
      </c>
      <c r="T6834" s="1" t="s">
        <v>48</v>
      </c>
      <c r="U6834" s="1" t="s">
        <v>48</v>
      </c>
      <c r="V6834" s="1" t="s">
        <v>48</v>
      </c>
      <c r="W6834" s="1" t="s">
        <v>49</v>
      </c>
      <c r="X6834" s="1" t="s">
        <v>62</v>
      </c>
      <c r="AC6834" s="1" t="s">
        <v>5712</v>
      </c>
      <c r="AD6834" s="1" t="s">
        <v>5712</v>
      </c>
      <c r="AK6834" s="1" t="s">
        <v>55</v>
      </c>
      <c r="AN6834" s="1" t="s">
        <v>5712</v>
      </c>
      <c r="AP6834" s="1" t="s">
        <v>5712</v>
      </c>
      <c r="AR6834" s="1" t="s">
        <v>5712</v>
      </c>
      <c r="AT6834" s="1" t="s">
        <v>5712</v>
      </c>
      <c r="AV6834" s="1" t="s">
        <v>4161</v>
      </c>
    </row>
    <row r="6835" spans="1:48" x14ac:dyDescent="0.35">
      <c r="A6835" s="1" t="s">
        <v>20054</v>
      </c>
      <c r="B6835" s="1" t="s">
        <v>18287</v>
      </c>
      <c r="C6835" s="1" t="s">
        <v>41</v>
      </c>
      <c r="D6835">
        <v>31</v>
      </c>
      <c r="E6835" s="1" t="s">
        <v>57</v>
      </c>
      <c r="F6835" s="1" t="s">
        <v>107</v>
      </c>
      <c r="G6835" s="1" t="s">
        <v>73</v>
      </c>
      <c r="H6835" s="1" t="s">
        <v>45</v>
      </c>
      <c r="I6835" s="1" t="s">
        <v>74</v>
      </c>
      <c r="J6835" s="1" t="s">
        <v>80</v>
      </c>
      <c r="K6835" s="1" t="s">
        <v>48</v>
      </c>
      <c r="L6835" s="1" t="s">
        <v>48</v>
      </c>
      <c r="M6835" s="1" t="s">
        <v>48</v>
      </c>
      <c r="N6835" s="1" t="s">
        <v>48</v>
      </c>
      <c r="O6835" s="1" t="s">
        <v>48</v>
      </c>
      <c r="P6835" s="1" t="s">
        <v>48</v>
      </c>
      <c r="Q6835" s="1" t="s">
        <v>48</v>
      </c>
      <c r="R6835" s="1" t="s">
        <v>48</v>
      </c>
      <c r="S6835" s="1" t="s">
        <v>48</v>
      </c>
      <c r="T6835" s="1" t="s">
        <v>48</v>
      </c>
      <c r="U6835" s="1" t="s">
        <v>49</v>
      </c>
      <c r="V6835" s="1" t="s">
        <v>48</v>
      </c>
      <c r="W6835" s="1" t="s">
        <v>48</v>
      </c>
      <c r="X6835" s="1" t="s">
        <v>51</v>
      </c>
      <c r="Y6835" s="1" t="s">
        <v>4162</v>
      </c>
      <c r="AC6835" s="1" t="s">
        <v>5712</v>
      </c>
      <c r="AD6835" s="1" t="s">
        <v>5712</v>
      </c>
      <c r="AK6835" s="1" t="s">
        <v>55</v>
      </c>
      <c r="AN6835" s="1" t="s">
        <v>5712</v>
      </c>
      <c r="AP6835" s="1" t="s">
        <v>81</v>
      </c>
      <c r="AR6835" s="1" t="s">
        <v>5712</v>
      </c>
      <c r="AT6835" s="1" t="s">
        <v>87</v>
      </c>
      <c r="AU6835" s="1" t="s">
        <v>2982</v>
      </c>
      <c r="AV6835" s="1" t="s">
        <v>4163</v>
      </c>
    </row>
    <row r="6836" spans="1:48" x14ac:dyDescent="0.35">
      <c r="A6836" s="1" t="s">
        <v>20055</v>
      </c>
      <c r="B6836" s="1" t="s">
        <v>18287</v>
      </c>
      <c r="C6836" s="1" t="s">
        <v>41</v>
      </c>
      <c r="D6836">
        <v>35</v>
      </c>
      <c r="E6836" s="1" t="s">
        <v>42</v>
      </c>
      <c r="F6836" s="1" t="s">
        <v>43</v>
      </c>
      <c r="G6836" s="1" t="s">
        <v>59</v>
      </c>
      <c r="H6836" s="1" t="s">
        <v>109</v>
      </c>
      <c r="I6836" s="1" t="s">
        <v>99</v>
      </c>
      <c r="J6836" s="1" t="s">
        <v>47</v>
      </c>
      <c r="K6836" s="1" t="s">
        <v>48</v>
      </c>
      <c r="L6836" s="1" t="s">
        <v>48</v>
      </c>
      <c r="M6836" s="1" t="s">
        <v>48</v>
      </c>
      <c r="N6836" s="1" t="s">
        <v>48</v>
      </c>
      <c r="O6836" s="1" t="s">
        <v>48</v>
      </c>
      <c r="P6836" s="1" t="s">
        <v>48</v>
      </c>
      <c r="Q6836" s="1" t="s">
        <v>48</v>
      </c>
      <c r="R6836" s="1" t="s">
        <v>49</v>
      </c>
      <c r="S6836" s="1" t="s">
        <v>48</v>
      </c>
      <c r="T6836" s="1" t="s">
        <v>48</v>
      </c>
      <c r="U6836" s="1" t="s">
        <v>48</v>
      </c>
      <c r="V6836" s="1" t="s">
        <v>48</v>
      </c>
      <c r="W6836" s="1" t="s">
        <v>48</v>
      </c>
      <c r="X6836" s="1" t="s">
        <v>62</v>
      </c>
      <c r="AC6836" s="1" t="s">
        <v>5712</v>
      </c>
      <c r="AD6836" s="1" t="s">
        <v>5712</v>
      </c>
      <c r="AK6836" s="1" t="s">
        <v>55</v>
      </c>
      <c r="AN6836" s="1" t="s">
        <v>5712</v>
      </c>
      <c r="AP6836" s="1" t="s">
        <v>5712</v>
      </c>
      <c r="AR6836" s="1" t="s">
        <v>5712</v>
      </c>
      <c r="AT6836" s="1" t="s">
        <v>5712</v>
      </c>
      <c r="AV6836" s="1" t="s">
        <v>4164</v>
      </c>
    </row>
    <row r="6837" spans="1:48" x14ac:dyDescent="0.35">
      <c r="A6837" s="1" t="s">
        <v>20056</v>
      </c>
      <c r="B6837" s="1" t="s">
        <v>18287</v>
      </c>
      <c r="C6837" s="1" t="s">
        <v>71</v>
      </c>
      <c r="D6837">
        <v>21</v>
      </c>
      <c r="E6837" s="1" t="s">
        <v>57</v>
      </c>
      <c r="F6837" s="1" t="s">
        <v>58</v>
      </c>
      <c r="G6837" s="1" t="s">
        <v>73</v>
      </c>
      <c r="H6837" s="1" t="s">
        <v>45</v>
      </c>
      <c r="I6837" s="1" t="s">
        <v>99</v>
      </c>
      <c r="J6837" s="1" t="s">
        <v>80</v>
      </c>
      <c r="K6837" s="1" t="s">
        <v>48</v>
      </c>
      <c r="L6837" s="1" t="s">
        <v>48</v>
      </c>
      <c r="M6837" s="1" t="s">
        <v>48</v>
      </c>
      <c r="N6837" s="1" t="s">
        <v>48</v>
      </c>
      <c r="O6837" s="1" t="s">
        <v>48</v>
      </c>
      <c r="P6837" s="1" t="s">
        <v>48</v>
      </c>
      <c r="Q6837" s="1" t="s">
        <v>48</v>
      </c>
      <c r="R6837" s="1" t="s">
        <v>48</v>
      </c>
      <c r="S6837" s="1" t="s">
        <v>48</v>
      </c>
      <c r="T6837" s="1" t="s">
        <v>48</v>
      </c>
      <c r="U6837" s="1" t="s">
        <v>49</v>
      </c>
      <c r="V6837" s="1" t="s">
        <v>48</v>
      </c>
      <c r="W6837" s="1" t="s">
        <v>48</v>
      </c>
      <c r="X6837" s="1" t="s">
        <v>116</v>
      </c>
      <c r="Y6837" s="1" t="s">
        <v>4165</v>
      </c>
      <c r="AC6837" s="1" t="s">
        <v>5712</v>
      </c>
      <c r="AD6837" s="1" t="s">
        <v>5712</v>
      </c>
      <c r="AK6837" s="1" t="s">
        <v>55</v>
      </c>
      <c r="AN6837" s="1" t="s">
        <v>5712</v>
      </c>
      <c r="AP6837" s="1" t="s">
        <v>5712</v>
      </c>
      <c r="AR6837" s="1" t="s">
        <v>5712</v>
      </c>
      <c r="AT6837" s="1" t="s">
        <v>5712</v>
      </c>
      <c r="AV6837" s="1" t="s">
        <v>4166</v>
      </c>
    </row>
    <row r="6838" spans="1:48" x14ac:dyDescent="0.35">
      <c r="A6838" s="1" t="s">
        <v>20057</v>
      </c>
      <c r="B6838" s="1" t="s">
        <v>18287</v>
      </c>
      <c r="C6838" s="1" t="s">
        <v>41</v>
      </c>
      <c r="D6838">
        <v>34</v>
      </c>
      <c r="E6838" s="1" t="s">
        <v>57</v>
      </c>
      <c r="F6838" s="1" t="s">
        <v>58</v>
      </c>
      <c r="G6838" s="1" t="s">
        <v>59</v>
      </c>
      <c r="H6838" s="1" t="s">
        <v>45</v>
      </c>
      <c r="I6838" s="1" t="s">
        <v>110</v>
      </c>
      <c r="J6838" s="1" t="s">
        <v>80</v>
      </c>
      <c r="K6838" s="1" t="s">
        <v>48</v>
      </c>
      <c r="L6838" s="1" t="s">
        <v>48</v>
      </c>
      <c r="M6838" s="1" t="s">
        <v>48</v>
      </c>
      <c r="N6838" s="1" t="s">
        <v>48</v>
      </c>
      <c r="O6838" s="1" t="s">
        <v>48</v>
      </c>
      <c r="P6838" s="1" t="s">
        <v>48</v>
      </c>
      <c r="Q6838" s="1" t="s">
        <v>48</v>
      </c>
      <c r="R6838" s="1" t="s">
        <v>48</v>
      </c>
      <c r="S6838" s="1" t="s">
        <v>48</v>
      </c>
      <c r="T6838" s="1" t="s">
        <v>48</v>
      </c>
      <c r="U6838" s="1" t="s">
        <v>48</v>
      </c>
      <c r="V6838" s="1" t="s">
        <v>48</v>
      </c>
      <c r="W6838" s="1" t="s">
        <v>49</v>
      </c>
      <c r="X6838" s="1" t="s">
        <v>75</v>
      </c>
      <c r="Y6838" s="1" t="s">
        <v>4167</v>
      </c>
      <c r="Z6838" s="1" t="s">
        <v>4168</v>
      </c>
      <c r="AA6838" s="1" t="s">
        <v>4168</v>
      </c>
      <c r="AC6838" s="1" t="s">
        <v>94</v>
      </c>
      <c r="AD6838" s="1" t="s">
        <v>5712</v>
      </c>
      <c r="AK6838" s="1" t="s">
        <v>55</v>
      </c>
      <c r="AN6838" s="1" t="s">
        <v>5712</v>
      </c>
      <c r="AP6838" s="1" t="s">
        <v>5712</v>
      </c>
      <c r="AR6838" s="1" t="s">
        <v>5712</v>
      </c>
      <c r="AT6838" s="1" t="s">
        <v>5712</v>
      </c>
      <c r="AV6838" s="1" t="s">
        <v>4169</v>
      </c>
    </row>
    <row r="6839" spans="1:48" x14ac:dyDescent="0.35">
      <c r="A6839" s="1" t="s">
        <v>20058</v>
      </c>
      <c r="B6839" s="1" t="s">
        <v>18287</v>
      </c>
      <c r="C6839" s="1" t="s">
        <v>41</v>
      </c>
      <c r="D6839">
        <v>55</v>
      </c>
      <c r="E6839" s="1" t="s">
        <v>65</v>
      </c>
      <c r="F6839" s="1" t="s">
        <v>66</v>
      </c>
      <c r="G6839" s="1" t="s">
        <v>59</v>
      </c>
      <c r="H6839" s="1" t="s">
        <v>144</v>
      </c>
      <c r="I6839" s="1" t="s">
        <v>68</v>
      </c>
      <c r="J6839" s="1" t="s">
        <v>47</v>
      </c>
      <c r="K6839" s="1" t="s">
        <v>48</v>
      </c>
      <c r="L6839" s="1" t="s">
        <v>48</v>
      </c>
      <c r="M6839" s="1" t="s">
        <v>48</v>
      </c>
      <c r="N6839" s="1" t="s">
        <v>48</v>
      </c>
      <c r="O6839" s="1" t="s">
        <v>48</v>
      </c>
      <c r="P6839" s="1" t="s">
        <v>48</v>
      </c>
      <c r="Q6839" s="1" t="s">
        <v>49</v>
      </c>
      <c r="R6839" s="1" t="s">
        <v>48</v>
      </c>
      <c r="S6839" s="1" t="s">
        <v>48</v>
      </c>
      <c r="T6839" s="1" t="s">
        <v>48</v>
      </c>
      <c r="U6839" s="1" t="s">
        <v>48</v>
      </c>
      <c r="V6839" s="1" t="s">
        <v>48</v>
      </c>
      <c r="W6839" s="1" t="s">
        <v>48</v>
      </c>
      <c r="X6839" s="1" t="s">
        <v>62</v>
      </c>
      <c r="AC6839" s="1" t="s">
        <v>5712</v>
      </c>
      <c r="AD6839" s="1" t="s">
        <v>5712</v>
      </c>
      <c r="AK6839" s="1" t="s">
        <v>77</v>
      </c>
      <c r="AN6839" s="1" t="s">
        <v>5712</v>
      </c>
      <c r="AP6839" s="1" t="s">
        <v>5712</v>
      </c>
      <c r="AR6839" s="1" t="s">
        <v>5712</v>
      </c>
      <c r="AT6839" s="1" t="s">
        <v>5712</v>
      </c>
      <c r="AV6839" s="1" t="s">
        <v>4170</v>
      </c>
    </row>
    <row r="6840" spans="1:48" x14ac:dyDescent="0.35">
      <c r="A6840" s="1" t="s">
        <v>20059</v>
      </c>
      <c r="B6840" s="1" t="s">
        <v>18287</v>
      </c>
      <c r="C6840" s="1" t="s">
        <v>41</v>
      </c>
      <c r="D6840">
        <v>20</v>
      </c>
      <c r="E6840" s="1" t="s">
        <v>57</v>
      </c>
      <c r="F6840" s="1" t="s">
        <v>58</v>
      </c>
      <c r="G6840" s="1" t="s">
        <v>44</v>
      </c>
      <c r="H6840" s="1" t="s">
        <v>79</v>
      </c>
      <c r="I6840" s="1" t="s">
        <v>68</v>
      </c>
      <c r="J6840" s="1" t="s">
        <v>47</v>
      </c>
      <c r="K6840" s="1" t="s">
        <v>49</v>
      </c>
      <c r="L6840" s="1" t="s">
        <v>48</v>
      </c>
      <c r="M6840" s="1" t="s">
        <v>48</v>
      </c>
      <c r="N6840" s="1" t="s">
        <v>48</v>
      </c>
      <c r="O6840" s="1" t="s">
        <v>48</v>
      </c>
      <c r="P6840" s="1" t="s">
        <v>48</v>
      </c>
      <c r="Q6840" s="1" t="s">
        <v>48</v>
      </c>
      <c r="R6840" s="1" t="s">
        <v>48</v>
      </c>
      <c r="S6840" s="1" t="s">
        <v>48</v>
      </c>
      <c r="T6840" s="1" t="s">
        <v>49</v>
      </c>
      <c r="U6840" s="1" t="s">
        <v>48</v>
      </c>
      <c r="V6840" s="1" t="s">
        <v>48</v>
      </c>
      <c r="W6840" s="1" t="s">
        <v>48</v>
      </c>
      <c r="X6840" s="1" t="s">
        <v>116</v>
      </c>
      <c r="Y6840" s="1" t="s">
        <v>4171</v>
      </c>
      <c r="AC6840" s="1" t="s">
        <v>5712</v>
      </c>
      <c r="AD6840" s="1" t="s">
        <v>5712</v>
      </c>
      <c r="AK6840" s="1" t="s">
        <v>101</v>
      </c>
      <c r="AN6840" s="1" t="s">
        <v>5712</v>
      </c>
      <c r="AP6840" s="1" t="s">
        <v>5712</v>
      </c>
      <c r="AR6840" s="1" t="s">
        <v>5712</v>
      </c>
      <c r="AT6840" s="1" t="s">
        <v>5712</v>
      </c>
      <c r="AV6840" s="1" t="s">
        <v>4172</v>
      </c>
    </row>
    <row r="6841" spans="1:48" x14ac:dyDescent="0.35">
      <c r="A6841" s="1" t="s">
        <v>20060</v>
      </c>
      <c r="B6841" s="1" t="s">
        <v>18287</v>
      </c>
      <c r="C6841" s="1" t="s">
        <v>41</v>
      </c>
      <c r="D6841">
        <v>33</v>
      </c>
      <c r="E6841" s="1" t="s">
        <v>57</v>
      </c>
      <c r="F6841" s="1" t="s">
        <v>107</v>
      </c>
      <c r="G6841" s="1" t="s">
        <v>44</v>
      </c>
      <c r="H6841" s="1" t="s">
        <v>109</v>
      </c>
      <c r="I6841" s="1" t="s">
        <v>99</v>
      </c>
      <c r="J6841" s="1" t="s">
        <v>47</v>
      </c>
      <c r="K6841" s="1" t="s">
        <v>48</v>
      </c>
      <c r="L6841" s="1" t="s">
        <v>49</v>
      </c>
      <c r="M6841" s="1" t="s">
        <v>48</v>
      </c>
      <c r="N6841" s="1" t="s">
        <v>48</v>
      </c>
      <c r="O6841" s="1" t="s">
        <v>48</v>
      </c>
      <c r="P6841" s="1" t="s">
        <v>48</v>
      </c>
      <c r="Q6841" s="1" t="s">
        <v>48</v>
      </c>
      <c r="R6841" s="1" t="s">
        <v>48</v>
      </c>
      <c r="S6841" s="1" t="s">
        <v>48</v>
      </c>
      <c r="T6841" s="1" t="s">
        <v>48</v>
      </c>
      <c r="U6841" s="1" t="s">
        <v>48</v>
      </c>
      <c r="V6841" s="1" t="s">
        <v>48</v>
      </c>
      <c r="W6841" s="1" t="s">
        <v>48</v>
      </c>
      <c r="X6841" s="1" t="s">
        <v>62</v>
      </c>
      <c r="AC6841" s="1" t="s">
        <v>5712</v>
      </c>
      <c r="AD6841" s="1" t="s">
        <v>5712</v>
      </c>
      <c r="AK6841" s="1" t="s">
        <v>63</v>
      </c>
      <c r="AN6841" s="1" t="s">
        <v>5712</v>
      </c>
      <c r="AP6841" s="1" t="s">
        <v>5712</v>
      </c>
      <c r="AR6841" s="1" t="s">
        <v>5712</v>
      </c>
      <c r="AT6841" s="1" t="s">
        <v>5712</v>
      </c>
      <c r="AV6841" s="1" t="s">
        <v>4173</v>
      </c>
    </row>
    <row r="6842" spans="1:48" ht="29" x14ac:dyDescent="0.35">
      <c r="A6842" s="1" t="s">
        <v>20061</v>
      </c>
      <c r="B6842" s="1" t="s">
        <v>18287</v>
      </c>
      <c r="C6842" s="1" t="s">
        <v>41</v>
      </c>
      <c r="D6842">
        <v>32</v>
      </c>
      <c r="E6842" s="1" t="s">
        <v>57</v>
      </c>
      <c r="F6842" s="1" t="s">
        <v>107</v>
      </c>
      <c r="G6842" s="1" t="s">
        <v>44</v>
      </c>
      <c r="H6842" s="1" t="s">
        <v>45</v>
      </c>
      <c r="I6842" s="1" t="s">
        <v>99</v>
      </c>
      <c r="J6842" s="1" t="s">
        <v>47</v>
      </c>
      <c r="K6842" s="1" t="s">
        <v>48</v>
      </c>
      <c r="L6842" s="1" t="s">
        <v>48</v>
      </c>
      <c r="M6842" s="1" t="s">
        <v>49</v>
      </c>
      <c r="N6842" s="1" t="s">
        <v>48</v>
      </c>
      <c r="O6842" s="1" t="s">
        <v>48</v>
      </c>
      <c r="P6842" s="1" t="s">
        <v>48</v>
      </c>
      <c r="Q6842" s="1" t="s">
        <v>48</v>
      </c>
      <c r="R6842" s="1" t="s">
        <v>48</v>
      </c>
      <c r="S6842" s="1" t="s">
        <v>48</v>
      </c>
      <c r="T6842" s="1" t="s">
        <v>48</v>
      </c>
      <c r="U6842" s="1" t="s">
        <v>48</v>
      </c>
      <c r="V6842" s="1" t="s">
        <v>48</v>
      </c>
      <c r="W6842" s="1" t="s">
        <v>48</v>
      </c>
      <c r="X6842" s="1" t="s">
        <v>116</v>
      </c>
      <c r="Y6842" s="2" t="s">
        <v>4174</v>
      </c>
      <c r="AC6842" s="1" t="s">
        <v>5712</v>
      </c>
      <c r="AD6842" s="1" t="s">
        <v>5712</v>
      </c>
      <c r="AK6842" s="1" t="s">
        <v>55</v>
      </c>
      <c r="AN6842" s="1" t="s">
        <v>5712</v>
      </c>
      <c r="AP6842" s="1" t="s">
        <v>5712</v>
      </c>
      <c r="AR6842" s="1" t="s">
        <v>5712</v>
      </c>
      <c r="AT6842" s="1" t="s">
        <v>5712</v>
      </c>
      <c r="AV6842" s="1" t="s">
        <v>2616</v>
      </c>
    </row>
    <row r="6843" spans="1:48" x14ac:dyDescent="0.35">
      <c r="A6843" s="1" t="s">
        <v>20062</v>
      </c>
      <c r="B6843" s="1" t="s">
        <v>18287</v>
      </c>
      <c r="C6843" s="1" t="s">
        <v>41</v>
      </c>
      <c r="D6843">
        <v>77</v>
      </c>
      <c r="E6843" s="1" t="s">
        <v>65</v>
      </c>
      <c r="F6843" s="1" t="s">
        <v>66</v>
      </c>
      <c r="G6843" s="1" t="s">
        <v>59</v>
      </c>
      <c r="H6843" s="1" t="s">
        <v>67</v>
      </c>
      <c r="I6843" s="1" t="s">
        <v>110</v>
      </c>
      <c r="J6843" s="1" t="s">
        <v>80</v>
      </c>
      <c r="K6843" s="1" t="s">
        <v>48</v>
      </c>
      <c r="L6843" s="1" t="s">
        <v>48</v>
      </c>
      <c r="M6843" s="1" t="s">
        <v>48</v>
      </c>
      <c r="N6843" s="1" t="s">
        <v>48</v>
      </c>
      <c r="O6843" s="1" t="s">
        <v>48</v>
      </c>
      <c r="P6843" s="1" t="s">
        <v>48</v>
      </c>
      <c r="Q6843" s="1" t="s">
        <v>48</v>
      </c>
      <c r="R6843" s="1" t="s">
        <v>48</v>
      </c>
      <c r="S6843" s="1" t="s">
        <v>48</v>
      </c>
      <c r="T6843" s="1" t="s">
        <v>48</v>
      </c>
      <c r="U6843" s="1" t="s">
        <v>48</v>
      </c>
      <c r="V6843" s="1" t="s">
        <v>49</v>
      </c>
      <c r="W6843" s="1" t="s">
        <v>48</v>
      </c>
      <c r="X6843" s="1" t="s">
        <v>51</v>
      </c>
      <c r="Y6843" s="1" t="s">
        <v>4175</v>
      </c>
      <c r="AC6843" s="1" t="s">
        <v>5712</v>
      </c>
      <c r="AD6843" s="1" t="s">
        <v>5712</v>
      </c>
      <c r="AK6843" s="1" t="s">
        <v>77</v>
      </c>
      <c r="AN6843" s="1" t="s">
        <v>5712</v>
      </c>
      <c r="AP6843" s="1" t="s">
        <v>5712</v>
      </c>
      <c r="AR6843" s="1" t="s">
        <v>5712</v>
      </c>
      <c r="AT6843" s="1" t="s">
        <v>5712</v>
      </c>
      <c r="AV6843" s="1" t="s">
        <v>4176</v>
      </c>
    </row>
    <row r="6844" spans="1:48" x14ac:dyDescent="0.35">
      <c r="A6844" s="1" t="s">
        <v>20063</v>
      </c>
      <c r="B6844" s="1" t="s">
        <v>18287</v>
      </c>
      <c r="C6844" s="1" t="s">
        <v>41</v>
      </c>
      <c r="D6844">
        <v>54</v>
      </c>
      <c r="E6844" s="1" t="s">
        <v>42</v>
      </c>
      <c r="F6844" s="1" t="s">
        <v>66</v>
      </c>
      <c r="G6844" s="1" t="s">
        <v>59</v>
      </c>
      <c r="H6844" s="1" t="s">
        <v>79</v>
      </c>
      <c r="I6844" s="1" t="s">
        <v>110</v>
      </c>
      <c r="J6844" s="1" t="s">
        <v>47</v>
      </c>
      <c r="K6844" s="1" t="s">
        <v>48</v>
      </c>
      <c r="L6844" s="1" t="s">
        <v>48</v>
      </c>
      <c r="M6844" s="1" t="s">
        <v>48</v>
      </c>
      <c r="N6844" s="1" t="s">
        <v>48</v>
      </c>
      <c r="O6844" s="1" t="s">
        <v>48</v>
      </c>
      <c r="P6844" s="1" t="s">
        <v>48</v>
      </c>
      <c r="Q6844" s="1" t="s">
        <v>49</v>
      </c>
      <c r="R6844" s="1" t="s">
        <v>48</v>
      </c>
      <c r="S6844" s="1" t="s">
        <v>48</v>
      </c>
      <c r="T6844" s="1" t="s">
        <v>48</v>
      </c>
      <c r="U6844" s="1" t="s">
        <v>48</v>
      </c>
      <c r="V6844" s="1" t="s">
        <v>48</v>
      </c>
      <c r="W6844" s="1" t="s">
        <v>48</v>
      </c>
      <c r="X6844" s="1" t="s">
        <v>62</v>
      </c>
      <c r="Z6844" s="1" t="s">
        <v>4177</v>
      </c>
      <c r="AA6844" s="1" t="s">
        <v>4177</v>
      </c>
      <c r="AC6844" s="1" t="s">
        <v>129</v>
      </c>
      <c r="AD6844" s="1" t="s">
        <v>5712</v>
      </c>
      <c r="AK6844" s="1" t="s">
        <v>77</v>
      </c>
      <c r="AN6844" s="1" t="s">
        <v>5712</v>
      </c>
      <c r="AP6844" s="1" t="s">
        <v>5712</v>
      </c>
      <c r="AR6844" s="1" t="s">
        <v>5712</v>
      </c>
      <c r="AT6844" s="1" t="s">
        <v>5712</v>
      </c>
      <c r="AV6844" s="1" t="s">
        <v>4178</v>
      </c>
    </row>
    <row r="6845" spans="1:48" x14ac:dyDescent="0.35">
      <c r="A6845" s="1" t="s">
        <v>20064</v>
      </c>
      <c r="B6845" s="1" t="s">
        <v>18287</v>
      </c>
      <c r="C6845" s="1" t="s">
        <v>41</v>
      </c>
      <c r="D6845">
        <v>33</v>
      </c>
      <c r="E6845" s="1" t="s">
        <v>57</v>
      </c>
      <c r="F6845" s="1" t="s">
        <v>107</v>
      </c>
      <c r="G6845" s="1" t="s">
        <v>85</v>
      </c>
      <c r="H6845" s="1" t="s">
        <v>45</v>
      </c>
      <c r="I6845" s="1" t="s">
        <v>113</v>
      </c>
      <c r="J6845" s="1" t="s">
        <v>80</v>
      </c>
      <c r="K6845" s="1" t="s">
        <v>48</v>
      </c>
      <c r="L6845" s="1" t="s">
        <v>48</v>
      </c>
      <c r="M6845" s="1" t="s">
        <v>48</v>
      </c>
      <c r="N6845" s="1" t="s">
        <v>48</v>
      </c>
      <c r="O6845" s="1" t="s">
        <v>48</v>
      </c>
      <c r="P6845" s="1" t="s">
        <v>48</v>
      </c>
      <c r="Q6845" s="1" t="s">
        <v>48</v>
      </c>
      <c r="R6845" s="1" t="s">
        <v>48</v>
      </c>
      <c r="S6845" s="1" t="s">
        <v>48</v>
      </c>
      <c r="T6845" s="1" t="s">
        <v>48</v>
      </c>
      <c r="U6845" s="1" t="s">
        <v>49</v>
      </c>
      <c r="V6845" s="1" t="s">
        <v>48</v>
      </c>
      <c r="W6845" s="1" t="s">
        <v>48</v>
      </c>
      <c r="X6845" s="1" t="s">
        <v>51</v>
      </c>
      <c r="Y6845" s="1" t="s">
        <v>2102</v>
      </c>
      <c r="AC6845" s="1" t="s">
        <v>5712</v>
      </c>
      <c r="AD6845" s="1" t="s">
        <v>5712</v>
      </c>
      <c r="AK6845" s="1" t="s">
        <v>77</v>
      </c>
      <c r="AN6845" s="1" t="s">
        <v>5712</v>
      </c>
      <c r="AP6845" s="1" t="s">
        <v>5712</v>
      </c>
      <c r="AR6845" s="1" t="s">
        <v>5712</v>
      </c>
      <c r="AT6845" s="1" t="s">
        <v>5712</v>
      </c>
      <c r="AV6845" s="1" t="s">
        <v>4179</v>
      </c>
    </row>
    <row r="6846" spans="1:48" x14ac:dyDescent="0.35">
      <c r="A6846" s="1" t="s">
        <v>20065</v>
      </c>
      <c r="B6846" s="1" t="s">
        <v>18287</v>
      </c>
      <c r="C6846" s="1" t="s">
        <v>41</v>
      </c>
      <c r="D6846">
        <v>65</v>
      </c>
      <c r="E6846" s="1" t="s">
        <v>65</v>
      </c>
      <c r="F6846" s="1" t="s">
        <v>66</v>
      </c>
      <c r="G6846" s="1" t="s">
        <v>98</v>
      </c>
      <c r="H6846" s="1" t="s">
        <v>67</v>
      </c>
      <c r="I6846" s="1" t="s">
        <v>113</v>
      </c>
      <c r="J6846" s="1" t="s">
        <v>47</v>
      </c>
      <c r="K6846" s="1" t="s">
        <v>48</v>
      </c>
      <c r="L6846" s="1" t="s">
        <v>48</v>
      </c>
      <c r="M6846" s="1" t="s">
        <v>49</v>
      </c>
      <c r="N6846" s="1" t="s">
        <v>48</v>
      </c>
      <c r="O6846" s="1" t="s">
        <v>48</v>
      </c>
      <c r="P6846" s="1" t="s">
        <v>48</v>
      </c>
      <c r="Q6846" s="1" t="s">
        <v>48</v>
      </c>
      <c r="R6846" s="1" t="s">
        <v>48</v>
      </c>
      <c r="S6846" s="1" t="s">
        <v>48</v>
      </c>
      <c r="T6846" s="1" t="s">
        <v>48</v>
      </c>
      <c r="U6846" s="1" t="s">
        <v>48</v>
      </c>
      <c r="V6846" s="1" t="s">
        <v>48</v>
      </c>
      <c r="W6846" s="1" t="s">
        <v>48</v>
      </c>
      <c r="X6846" s="1" t="s">
        <v>116</v>
      </c>
      <c r="Y6846" s="1" t="s">
        <v>4180</v>
      </c>
      <c r="AC6846" s="1" t="s">
        <v>5712</v>
      </c>
      <c r="AD6846" s="1" t="s">
        <v>5712</v>
      </c>
      <c r="AK6846" s="1" t="s">
        <v>63</v>
      </c>
      <c r="AN6846" s="1" t="s">
        <v>5712</v>
      </c>
      <c r="AP6846" s="1" t="s">
        <v>81</v>
      </c>
      <c r="AR6846" s="1" t="s">
        <v>5712</v>
      </c>
      <c r="AT6846" s="1" t="s">
        <v>87</v>
      </c>
      <c r="AU6846" s="1" t="s">
        <v>4181</v>
      </c>
      <c r="AV6846" s="1" t="s">
        <v>4182</v>
      </c>
    </row>
    <row r="6847" spans="1:48" x14ac:dyDescent="0.35">
      <c r="A6847" s="1" t="s">
        <v>20066</v>
      </c>
      <c r="B6847" s="1" t="s">
        <v>18287</v>
      </c>
      <c r="C6847" s="1" t="s">
        <v>41</v>
      </c>
      <c r="D6847">
        <v>40</v>
      </c>
      <c r="E6847" s="1" t="s">
        <v>42</v>
      </c>
      <c r="F6847" s="1" t="s">
        <v>43</v>
      </c>
      <c r="G6847" s="1" t="s">
        <v>85</v>
      </c>
      <c r="H6847" s="1" t="s">
        <v>45</v>
      </c>
      <c r="I6847" s="1" t="s">
        <v>61</v>
      </c>
      <c r="J6847" s="1" t="s">
        <v>47</v>
      </c>
      <c r="K6847" s="1" t="s">
        <v>48</v>
      </c>
      <c r="L6847" s="1" t="s">
        <v>48</v>
      </c>
      <c r="M6847" s="1" t="s">
        <v>48</v>
      </c>
      <c r="N6847" s="1" t="s">
        <v>48</v>
      </c>
      <c r="O6847" s="1" t="s">
        <v>48</v>
      </c>
      <c r="P6847" s="1" t="s">
        <v>48</v>
      </c>
      <c r="Q6847" s="1" t="s">
        <v>48</v>
      </c>
      <c r="R6847" s="1" t="s">
        <v>48</v>
      </c>
      <c r="S6847" s="1" t="s">
        <v>49</v>
      </c>
      <c r="T6847" s="1" t="s">
        <v>48</v>
      </c>
      <c r="U6847" s="1" t="s">
        <v>48</v>
      </c>
      <c r="V6847" s="1" t="s">
        <v>48</v>
      </c>
      <c r="W6847" s="1" t="s">
        <v>48</v>
      </c>
      <c r="X6847" s="1" t="s">
        <v>62</v>
      </c>
      <c r="Z6847" s="1" t="s">
        <v>4183</v>
      </c>
      <c r="AA6847" s="1" t="s">
        <v>4183</v>
      </c>
      <c r="AC6847" s="1" t="s">
        <v>129</v>
      </c>
      <c r="AD6847" s="1" t="s">
        <v>5712</v>
      </c>
      <c r="AK6847" s="1" t="s">
        <v>63</v>
      </c>
      <c r="AN6847" s="1" t="s">
        <v>5712</v>
      </c>
      <c r="AP6847" s="1" t="s">
        <v>5712</v>
      </c>
      <c r="AR6847" s="1" t="s">
        <v>5712</v>
      </c>
      <c r="AT6847" s="1" t="s">
        <v>5712</v>
      </c>
      <c r="AV6847" s="1" t="s">
        <v>4184</v>
      </c>
    </row>
    <row r="6848" spans="1:48" x14ac:dyDescent="0.35">
      <c r="A6848" s="1" t="s">
        <v>20067</v>
      </c>
      <c r="B6848" s="1" t="s">
        <v>18287</v>
      </c>
      <c r="C6848" s="1" t="s">
        <v>41</v>
      </c>
      <c r="D6848">
        <v>32</v>
      </c>
      <c r="E6848" s="1" t="s">
        <v>57</v>
      </c>
      <c r="F6848" s="1" t="s">
        <v>107</v>
      </c>
      <c r="G6848" s="1" t="s">
        <v>98</v>
      </c>
      <c r="H6848" s="1" t="s">
        <v>45</v>
      </c>
      <c r="I6848" s="1" t="s">
        <v>99</v>
      </c>
      <c r="J6848" s="1" t="s">
        <v>80</v>
      </c>
      <c r="K6848" s="1" t="s">
        <v>48</v>
      </c>
      <c r="L6848" s="1" t="s">
        <v>48</v>
      </c>
      <c r="M6848" s="1" t="s">
        <v>48</v>
      </c>
      <c r="N6848" s="1" t="s">
        <v>48</v>
      </c>
      <c r="O6848" s="1" t="s">
        <v>48</v>
      </c>
      <c r="P6848" s="1" t="s">
        <v>48</v>
      </c>
      <c r="Q6848" s="1" t="s">
        <v>48</v>
      </c>
      <c r="R6848" s="1" t="s">
        <v>48</v>
      </c>
      <c r="S6848" s="1" t="s">
        <v>48</v>
      </c>
      <c r="T6848" s="1" t="s">
        <v>48</v>
      </c>
      <c r="U6848" s="1" t="s">
        <v>49</v>
      </c>
      <c r="V6848" s="1" t="s">
        <v>48</v>
      </c>
      <c r="W6848" s="1" t="s">
        <v>48</v>
      </c>
      <c r="X6848" s="1" t="s">
        <v>62</v>
      </c>
      <c r="AC6848" s="1" t="s">
        <v>5712</v>
      </c>
      <c r="AD6848" s="1" t="s">
        <v>5712</v>
      </c>
      <c r="AK6848" s="1" t="s">
        <v>101</v>
      </c>
      <c r="AN6848" s="1" t="s">
        <v>5712</v>
      </c>
      <c r="AP6848" s="1" t="s">
        <v>81</v>
      </c>
      <c r="AR6848" s="1" t="s">
        <v>5712</v>
      </c>
      <c r="AT6848" s="1" t="s">
        <v>87</v>
      </c>
      <c r="AU6848" s="1" t="s">
        <v>4185</v>
      </c>
      <c r="AV6848" s="1" t="s">
        <v>4186</v>
      </c>
    </row>
    <row r="6849" spans="1:48" x14ac:dyDescent="0.35">
      <c r="A6849" s="1" t="s">
        <v>20068</v>
      </c>
      <c r="B6849" s="1" t="s">
        <v>18287</v>
      </c>
      <c r="C6849" s="1" t="s">
        <v>41</v>
      </c>
      <c r="D6849">
        <v>33</v>
      </c>
      <c r="E6849" s="1" t="s">
        <v>57</v>
      </c>
      <c r="F6849" s="1" t="s">
        <v>107</v>
      </c>
      <c r="G6849" s="1" t="s">
        <v>98</v>
      </c>
      <c r="H6849" s="1" t="s">
        <v>45</v>
      </c>
      <c r="I6849" s="1" t="s">
        <v>99</v>
      </c>
      <c r="J6849" s="1" t="s">
        <v>80</v>
      </c>
      <c r="K6849" s="1" t="s">
        <v>48</v>
      </c>
      <c r="L6849" s="1" t="s">
        <v>48</v>
      </c>
      <c r="M6849" s="1" t="s">
        <v>48</v>
      </c>
      <c r="N6849" s="1" t="s">
        <v>48</v>
      </c>
      <c r="O6849" s="1" t="s">
        <v>48</v>
      </c>
      <c r="P6849" s="1" t="s">
        <v>48</v>
      </c>
      <c r="Q6849" s="1" t="s">
        <v>48</v>
      </c>
      <c r="R6849" s="1" t="s">
        <v>48</v>
      </c>
      <c r="S6849" s="1" t="s">
        <v>48</v>
      </c>
      <c r="T6849" s="1" t="s">
        <v>48</v>
      </c>
      <c r="U6849" s="1" t="s">
        <v>49</v>
      </c>
      <c r="V6849" s="1" t="s">
        <v>48</v>
      </c>
      <c r="W6849" s="1" t="s">
        <v>48</v>
      </c>
      <c r="X6849" s="1" t="s">
        <v>62</v>
      </c>
      <c r="AC6849" s="1" t="s">
        <v>5712</v>
      </c>
      <c r="AD6849" s="1" t="s">
        <v>5712</v>
      </c>
      <c r="AK6849" s="1" t="s">
        <v>55</v>
      </c>
      <c r="AN6849" s="1" t="s">
        <v>81</v>
      </c>
      <c r="AP6849" s="1" t="s">
        <v>5712</v>
      </c>
      <c r="AR6849" s="1" t="s">
        <v>5712</v>
      </c>
      <c r="AT6849" s="1" t="s">
        <v>82</v>
      </c>
      <c r="AU6849" s="1" t="s">
        <v>4187</v>
      </c>
      <c r="AV6849" s="1" t="s">
        <v>4188</v>
      </c>
    </row>
    <row r="6850" spans="1:48" x14ac:dyDescent="0.35">
      <c r="A6850" s="1" t="s">
        <v>20069</v>
      </c>
      <c r="B6850" s="1" t="s">
        <v>18287</v>
      </c>
      <c r="C6850" s="1" t="s">
        <v>41</v>
      </c>
      <c r="D6850">
        <v>34</v>
      </c>
      <c r="E6850" s="1" t="s">
        <v>57</v>
      </c>
      <c r="F6850" s="1" t="s">
        <v>107</v>
      </c>
      <c r="G6850" s="1" t="s">
        <v>98</v>
      </c>
      <c r="H6850" s="1" t="s">
        <v>45</v>
      </c>
      <c r="I6850" s="1" t="s">
        <v>113</v>
      </c>
      <c r="J6850" s="1" t="s">
        <v>80</v>
      </c>
      <c r="K6850" s="1" t="s">
        <v>48</v>
      </c>
      <c r="L6850" s="1" t="s">
        <v>48</v>
      </c>
      <c r="M6850" s="1" t="s">
        <v>48</v>
      </c>
      <c r="N6850" s="1" t="s">
        <v>48</v>
      </c>
      <c r="O6850" s="1" t="s">
        <v>48</v>
      </c>
      <c r="P6850" s="1" t="s">
        <v>48</v>
      </c>
      <c r="Q6850" s="1" t="s">
        <v>48</v>
      </c>
      <c r="R6850" s="1" t="s">
        <v>48</v>
      </c>
      <c r="S6850" s="1" t="s">
        <v>48</v>
      </c>
      <c r="T6850" s="1" t="s">
        <v>48</v>
      </c>
      <c r="U6850" s="1" t="s">
        <v>49</v>
      </c>
      <c r="V6850" s="1" t="s">
        <v>48</v>
      </c>
      <c r="W6850" s="1" t="s">
        <v>48</v>
      </c>
      <c r="X6850" s="1" t="s">
        <v>116</v>
      </c>
      <c r="Y6850" s="1" t="s">
        <v>4189</v>
      </c>
      <c r="AC6850" s="1" t="s">
        <v>5712</v>
      </c>
      <c r="AD6850" s="1" t="s">
        <v>5712</v>
      </c>
      <c r="AK6850" s="1" t="s">
        <v>55</v>
      </c>
      <c r="AN6850" s="1" t="s">
        <v>81</v>
      </c>
      <c r="AP6850" s="1" t="s">
        <v>5712</v>
      </c>
      <c r="AR6850" s="1" t="s">
        <v>5712</v>
      </c>
      <c r="AT6850" s="1" t="s">
        <v>82</v>
      </c>
      <c r="AU6850" s="1" t="s">
        <v>4190</v>
      </c>
      <c r="AV6850" s="1" t="s">
        <v>4191</v>
      </c>
    </row>
    <row r="6851" spans="1:48" x14ac:dyDescent="0.35">
      <c r="A6851" s="1" t="s">
        <v>20070</v>
      </c>
      <c r="B6851" s="1" t="s">
        <v>18287</v>
      </c>
      <c r="C6851" s="1" t="s">
        <v>41</v>
      </c>
      <c r="D6851">
        <v>51</v>
      </c>
      <c r="E6851" s="1" t="s">
        <v>42</v>
      </c>
      <c r="F6851" s="1" t="s">
        <v>43</v>
      </c>
      <c r="G6851" s="1" t="s">
        <v>98</v>
      </c>
      <c r="H6851" s="1" t="s">
        <v>45</v>
      </c>
      <c r="I6851" s="1" t="s">
        <v>113</v>
      </c>
      <c r="J6851" s="1" t="s">
        <v>47</v>
      </c>
      <c r="K6851" s="1" t="s">
        <v>48</v>
      </c>
      <c r="L6851" s="1" t="s">
        <v>48</v>
      </c>
      <c r="M6851" s="1" t="s">
        <v>48</v>
      </c>
      <c r="N6851" s="1" t="s">
        <v>48</v>
      </c>
      <c r="O6851" s="1" t="s">
        <v>48</v>
      </c>
      <c r="P6851" s="1" t="s">
        <v>48</v>
      </c>
      <c r="Q6851" s="1" t="s">
        <v>48</v>
      </c>
      <c r="R6851" s="1" t="s">
        <v>48</v>
      </c>
      <c r="S6851" s="1" t="s">
        <v>49</v>
      </c>
      <c r="T6851" s="1" t="s">
        <v>48</v>
      </c>
      <c r="U6851" s="1" t="s">
        <v>48</v>
      </c>
      <c r="V6851" s="1" t="s">
        <v>48</v>
      </c>
      <c r="W6851" s="1" t="s">
        <v>48</v>
      </c>
      <c r="X6851" s="1" t="s">
        <v>62</v>
      </c>
      <c r="Z6851" s="1" t="s">
        <v>4192</v>
      </c>
      <c r="AA6851" s="1" t="s">
        <v>4192</v>
      </c>
      <c r="AC6851" s="1" t="s">
        <v>120</v>
      </c>
      <c r="AD6851" s="1" t="s">
        <v>5712</v>
      </c>
      <c r="AK6851" s="1" t="s">
        <v>77</v>
      </c>
      <c r="AN6851" s="1" t="s">
        <v>81</v>
      </c>
      <c r="AP6851" s="1" t="s">
        <v>81</v>
      </c>
      <c r="AR6851" s="1" t="s">
        <v>5712</v>
      </c>
      <c r="AT6851" s="1" t="s">
        <v>82</v>
      </c>
      <c r="AU6851" s="1" t="s">
        <v>4193</v>
      </c>
      <c r="AV6851" s="1" t="s">
        <v>4194</v>
      </c>
    </row>
    <row r="6852" spans="1:48" x14ac:dyDescent="0.35">
      <c r="A6852" s="1" t="s">
        <v>20071</v>
      </c>
      <c r="B6852" s="1" t="s">
        <v>18287</v>
      </c>
      <c r="C6852" s="1" t="s">
        <v>41</v>
      </c>
      <c r="D6852">
        <v>34</v>
      </c>
      <c r="E6852" s="1" t="s">
        <v>57</v>
      </c>
      <c r="F6852" s="1" t="s">
        <v>58</v>
      </c>
      <c r="G6852" s="1" t="s">
        <v>98</v>
      </c>
      <c r="H6852" s="1" t="s">
        <v>45</v>
      </c>
      <c r="I6852" s="1" t="s">
        <v>74</v>
      </c>
      <c r="J6852" s="1" t="s">
        <v>80</v>
      </c>
      <c r="K6852" s="1" t="s">
        <v>48</v>
      </c>
      <c r="L6852" s="1" t="s">
        <v>48</v>
      </c>
      <c r="M6852" s="1" t="s">
        <v>48</v>
      </c>
      <c r="N6852" s="1" t="s">
        <v>48</v>
      </c>
      <c r="O6852" s="1" t="s">
        <v>48</v>
      </c>
      <c r="P6852" s="1" t="s">
        <v>48</v>
      </c>
      <c r="Q6852" s="1" t="s">
        <v>48</v>
      </c>
      <c r="R6852" s="1" t="s">
        <v>48</v>
      </c>
      <c r="S6852" s="1" t="s">
        <v>48</v>
      </c>
      <c r="T6852" s="1" t="s">
        <v>48</v>
      </c>
      <c r="U6852" s="1" t="s">
        <v>48</v>
      </c>
      <c r="V6852" s="1" t="s">
        <v>48</v>
      </c>
      <c r="W6852" s="1" t="s">
        <v>49</v>
      </c>
      <c r="X6852" s="1" t="s">
        <v>62</v>
      </c>
      <c r="AC6852" s="1" t="s">
        <v>5712</v>
      </c>
      <c r="AD6852" s="1" t="s">
        <v>5712</v>
      </c>
      <c r="AK6852" s="1" t="s">
        <v>77</v>
      </c>
      <c r="AN6852" s="1" t="s">
        <v>5712</v>
      </c>
      <c r="AP6852" s="1" t="s">
        <v>5712</v>
      </c>
      <c r="AR6852" s="1" t="s">
        <v>5712</v>
      </c>
      <c r="AT6852" s="1" t="s">
        <v>5712</v>
      </c>
      <c r="AV6852" s="1" t="s">
        <v>4195</v>
      </c>
    </row>
    <row r="6853" spans="1:48" x14ac:dyDescent="0.35">
      <c r="A6853" s="1" t="s">
        <v>20072</v>
      </c>
      <c r="B6853" s="1" t="s">
        <v>18287</v>
      </c>
      <c r="C6853" s="1" t="s">
        <v>71</v>
      </c>
      <c r="D6853">
        <v>34</v>
      </c>
      <c r="E6853" s="1" t="s">
        <v>57</v>
      </c>
      <c r="F6853" s="1" t="s">
        <v>66</v>
      </c>
      <c r="G6853" s="1" t="s">
        <v>44</v>
      </c>
      <c r="H6853" s="1" t="s">
        <v>45</v>
      </c>
      <c r="I6853" s="1" t="s">
        <v>99</v>
      </c>
      <c r="J6853" s="1" t="s">
        <v>80</v>
      </c>
      <c r="K6853" s="1" t="s">
        <v>48</v>
      </c>
      <c r="L6853" s="1" t="s">
        <v>48</v>
      </c>
      <c r="M6853" s="1" t="s">
        <v>48</v>
      </c>
      <c r="N6853" s="1" t="s">
        <v>48</v>
      </c>
      <c r="O6853" s="1" t="s">
        <v>48</v>
      </c>
      <c r="P6853" s="1" t="s">
        <v>48</v>
      </c>
      <c r="Q6853" s="1" t="s">
        <v>48</v>
      </c>
      <c r="R6853" s="1" t="s">
        <v>48</v>
      </c>
      <c r="S6853" s="1" t="s">
        <v>48</v>
      </c>
      <c r="T6853" s="1" t="s">
        <v>48</v>
      </c>
      <c r="U6853" s="1" t="s">
        <v>48</v>
      </c>
      <c r="V6853" s="1" t="s">
        <v>48</v>
      </c>
      <c r="W6853" s="1" t="s">
        <v>49</v>
      </c>
      <c r="X6853" s="1" t="s">
        <v>62</v>
      </c>
      <c r="AC6853" s="1" t="s">
        <v>5712</v>
      </c>
      <c r="AD6853" s="1" t="s">
        <v>5712</v>
      </c>
      <c r="AK6853" s="1" t="s">
        <v>63</v>
      </c>
      <c r="AN6853" s="1" t="s">
        <v>5712</v>
      </c>
      <c r="AP6853" s="1" t="s">
        <v>5712</v>
      </c>
      <c r="AR6853" s="1" t="s">
        <v>5712</v>
      </c>
      <c r="AT6853" s="1" t="s">
        <v>5712</v>
      </c>
      <c r="AV6853" s="1" t="s">
        <v>4196</v>
      </c>
    </row>
    <row r="6854" spans="1:48" x14ac:dyDescent="0.35">
      <c r="A6854" s="1" t="s">
        <v>20073</v>
      </c>
      <c r="B6854" s="1" t="s">
        <v>18287</v>
      </c>
      <c r="C6854" s="1" t="s">
        <v>41</v>
      </c>
      <c r="D6854">
        <v>62</v>
      </c>
      <c r="E6854" s="1" t="s">
        <v>65</v>
      </c>
      <c r="F6854" s="1" t="s">
        <v>66</v>
      </c>
      <c r="G6854" s="1" t="s">
        <v>44</v>
      </c>
      <c r="H6854" s="1" t="s">
        <v>67</v>
      </c>
      <c r="I6854" s="1" t="s">
        <v>99</v>
      </c>
      <c r="J6854" s="1" t="s">
        <v>47</v>
      </c>
      <c r="K6854" s="1" t="s">
        <v>48</v>
      </c>
      <c r="L6854" s="1" t="s">
        <v>48</v>
      </c>
      <c r="M6854" s="1" t="s">
        <v>48</v>
      </c>
      <c r="N6854" s="1" t="s">
        <v>48</v>
      </c>
      <c r="O6854" s="1" t="s">
        <v>48</v>
      </c>
      <c r="P6854" s="1" t="s">
        <v>48</v>
      </c>
      <c r="Q6854" s="1" t="s">
        <v>49</v>
      </c>
      <c r="R6854" s="1" t="s">
        <v>48</v>
      </c>
      <c r="S6854" s="1" t="s">
        <v>48</v>
      </c>
      <c r="T6854" s="1" t="s">
        <v>48</v>
      </c>
      <c r="U6854" s="1" t="s">
        <v>48</v>
      </c>
      <c r="V6854" s="1" t="s">
        <v>48</v>
      </c>
      <c r="W6854" s="1" t="s">
        <v>48</v>
      </c>
      <c r="X6854" s="1" t="s">
        <v>62</v>
      </c>
      <c r="Z6854" s="1" t="s">
        <v>4197</v>
      </c>
      <c r="AA6854" s="1" t="s">
        <v>4197</v>
      </c>
      <c r="AC6854" s="1" t="s">
        <v>103</v>
      </c>
      <c r="AD6854" s="1" t="s">
        <v>5712</v>
      </c>
      <c r="AK6854" s="1" t="s">
        <v>77</v>
      </c>
      <c r="AN6854" s="1" t="s">
        <v>5712</v>
      </c>
      <c r="AP6854" s="1" t="s">
        <v>5712</v>
      </c>
      <c r="AR6854" s="1" t="s">
        <v>5712</v>
      </c>
      <c r="AT6854" s="1" t="s">
        <v>5712</v>
      </c>
      <c r="AV6854" s="1" t="s">
        <v>4198</v>
      </c>
    </row>
    <row r="6855" spans="1:48" x14ac:dyDescent="0.35">
      <c r="A6855" s="1" t="s">
        <v>20074</v>
      </c>
      <c r="B6855" s="1" t="s">
        <v>18287</v>
      </c>
      <c r="C6855" s="1" t="s">
        <v>41</v>
      </c>
      <c r="D6855">
        <v>33</v>
      </c>
      <c r="E6855" s="1" t="s">
        <v>57</v>
      </c>
      <c r="F6855" s="1" t="s">
        <v>107</v>
      </c>
      <c r="G6855" s="1" t="s">
        <v>98</v>
      </c>
      <c r="H6855" s="1" t="s">
        <v>45</v>
      </c>
      <c r="I6855" s="1" t="s">
        <v>74</v>
      </c>
      <c r="J6855" s="1" t="s">
        <v>80</v>
      </c>
      <c r="K6855" s="1" t="s">
        <v>48</v>
      </c>
      <c r="L6855" s="1" t="s">
        <v>48</v>
      </c>
      <c r="M6855" s="1" t="s">
        <v>48</v>
      </c>
      <c r="N6855" s="1" t="s">
        <v>48</v>
      </c>
      <c r="O6855" s="1" t="s">
        <v>48</v>
      </c>
      <c r="P6855" s="1" t="s">
        <v>48</v>
      </c>
      <c r="Q6855" s="1" t="s">
        <v>48</v>
      </c>
      <c r="R6855" s="1" t="s">
        <v>48</v>
      </c>
      <c r="S6855" s="1" t="s">
        <v>48</v>
      </c>
      <c r="T6855" s="1" t="s">
        <v>48</v>
      </c>
      <c r="U6855" s="1" t="s">
        <v>49</v>
      </c>
      <c r="V6855" s="1" t="s">
        <v>48</v>
      </c>
      <c r="W6855" s="1" t="s">
        <v>48</v>
      </c>
      <c r="X6855" s="1" t="s">
        <v>116</v>
      </c>
      <c r="Y6855" s="1" t="s">
        <v>4199</v>
      </c>
      <c r="AC6855" s="1" t="s">
        <v>5712</v>
      </c>
      <c r="AD6855" s="1" t="s">
        <v>5712</v>
      </c>
      <c r="AK6855" s="1" t="s">
        <v>55</v>
      </c>
      <c r="AN6855" s="1" t="s">
        <v>81</v>
      </c>
      <c r="AP6855" s="1" t="s">
        <v>81</v>
      </c>
      <c r="AR6855" s="1" t="s">
        <v>5712</v>
      </c>
      <c r="AT6855" s="1" t="s">
        <v>82</v>
      </c>
      <c r="AU6855" s="1" t="s">
        <v>4200</v>
      </c>
      <c r="AV6855" s="1" t="s">
        <v>4201</v>
      </c>
    </row>
    <row r="6856" spans="1:48" x14ac:dyDescent="0.35">
      <c r="A6856" s="1" t="s">
        <v>20075</v>
      </c>
      <c r="B6856" s="1" t="s">
        <v>18287</v>
      </c>
      <c r="C6856" s="1" t="s">
        <v>41</v>
      </c>
      <c r="D6856">
        <v>45</v>
      </c>
      <c r="E6856" s="1" t="s">
        <v>42</v>
      </c>
      <c r="F6856" s="1" t="s">
        <v>107</v>
      </c>
      <c r="G6856" s="1" t="s">
        <v>73</v>
      </c>
      <c r="H6856" s="1" t="s">
        <v>45</v>
      </c>
      <c r="I6856" s="1" t="s">
        <v>61</v>
      </c>
      <c r="J6856" s="1" t="s">
        <v>47</v>
      </c>
      <c r="K6856" s="1" t="s">
        <v>48</v>
      </c>
      <c r="L6856" s="1" t="s">
        <v>48</v>
      </c>
      <c r="M6856" s="1" t="s">
        <v>48</v>
      </c>
      <c r="N6856" s="1" t="s">
        <v>48</v>
      </c>
      <c r="O6856" s="1" t="s">
        <v>48</v>
      </c>
      <c r="P6856" s="1" t="s">
        <v>48</v>
      </c>
      <c r="Q6856" s="1" t="s">
        <v>48</v>
      </c>
      <c r="R6856" s="1" t="s">
        <v>49</v>
      </c>
      <c r="S6856" s="1" t="s">
        <v>48</v>
      </c>
      <c r="T6856" s="1" t="s">
        <v>48</v>
      </c>
      <c r="U6856" s="1" t="s">
        <v>48</v>
      </c>
      <c r="V6856" s="1" t="s">
        <v>48</v>
      </c>
      <c r="W6856" s="1" t="s">
        <v>48</v>
      </c>
      <c r="X6856" s="1" t="s">
        <v>116</v>
      </c>
      <c r="Y6856" s="1" t="s">
        <v>4202</v>
      </c>
      <c r="AC6856" s="1" t="s">
        <v>5712</v>
      </c>
      <c r="AD6856" s="1" t="s">
        <v>5712</v>
      </c>
      <c r="AK6856" s="1" t="s">
        <v>55</v>
      </c>
      <c r="AN6856" s="1" t="s">
        <v>5712</v>
      </c>
      <c r="AP6856" s="1" t="s">
        <v>5712</v>
      </c>
      <c r="AR6856" s="1" t="s">
        <v>5712</v>
      </c>
      <c r="AT6856" s="1" t="s">
        <v>5712</v>
      </c>
      <c r="AV6856" s="1" t="s">
        <v>4203</v>
      </c>
    </row>
    <row r="6857" spans="1:48" x14ac:dyDescent="0.35">
      <c r="A6857" s="1" t="s">
        <v>20076</v>
      </c>
      <c r="B6857" s="1" t="s">
        <v>18287</v>
      </c>
      <c r="C6857" s="1" t="s">
        <v>41</v>
      </c>
      <c r="D6857">
        <v>32</v>
      </c>
      <c r="E6857" s="1" t="s">
        <v>57</v>
      </c>
      <c r="F6857" s="1" t="s">
        <v>58</v>
      </c>
      <c r="G6857" s="1" t="s">
        <v>73</v>
      </c>
      <c r="H6857" s="1" t="s">
        <v>45</v>
      </c>
      <c r="I6857" s="1" t="s">
        <v>99</v>
      </c>
      <c r="J6857" s="1" t="s">
        <v>80</v>
      </c>
      <c r="K6857" s="1" t="s">
        <v>48</v>
      </c>
      <c r="L6857" s="1" t="s">
        <v>48</v>
      </c>
      <c r="M6857" s="1" t="s">
        <v>48</v>
      </c>
      <c r="N6857" s="1" t="s">
        <v>48</v>
      </c>
      <c r="O6857" s="1" t="s">
        <v>48</v>
      </c>
      <c r="P6857" s="1" t="s">
        <v>48</v>
      </c>
      <c r="Q6857" s="1" t="s">
        <v>48</v>
      </c>
      <c r="R6857" s="1" t="s">
        <v>48</v>
      </c>
      <c r="S6857" s="1" t="s">
        <v>48</v>
      </c>
      <c r="T6857" s="1" t="s">
        <v>48</v>
      </c>
      <c r="U6857" s="1" t="s">
        <v>49</v>
      </c>
      <c r="V6857" s="1" t="s">
        <v>48</v>
      </c>
      <c r="W6857" s="1" t="s">
        <v>48</v>
      </c>
      <c r="X6857" s="1" t="s">
        <v>116</v>
      </c>
      <c r="Y6857" s="1" t="s">
        <v>4204</v>
      </c>
      <c r="AC6857" s="1" t="s">
        <v>5712</v>
      </c>
      <c r="AD6857" s="1" t="s">
        <v>5712</v>
      </c>
      <c r="AK6857" s="1" t="s">
        <v>55</v>
      </c>
      <c r="AN6857" s="1" t="s">
        <v>81</v>
      </c>
      <c r="AP6857" s="1" t="s">
        <v>5712</v>
      </c>
      <c r="AR6857" s="1" t="s">
        <v>5712</v>
      </c>
      <c r="AT6857" s="1" t="s">
        <v>82</v>
      </c>
      <c r="AU6857" s="1" t="s">
        <v>4205</v>
      </c>
      <c r="AV6857" s="1" t="s">
        <v>4206</v>
      </c>
    </row>
    <row r="6858" spans="1:48" x14ac:dyDescent="0.35">
      <c r="A6858" s="1" t="s">
        <v>20077</v>
      </c>
      <c r="B6858" s="1" t="s">
        <v>18287</v>
      </c>
      <c r="C6858" s="1" t="s">
        <v>41</v>
      </c>
      <c r="D6858">
        <v>26</v>
      </c>
      <c r="E6858" s="1" t="s">
        <v>57</v>
      </c>
      <c r="F6858" s="1" t="s">
        <v>107</v>
      </c>
      <c r="G6858" s="1" t="s">
        <v>98</v>
      </c>
      <c r="H6858" s="1" t="s">
        <v>45</v>
      </c>
      <c r="I6858" s="1" t="s">
        <v>74</v>
      </c>
      <c r="J6858" s="1" t="s">
        <v>80</v>
      </c>
      <c r="K6858" s="1" t="s">
        <v>48</v>
      </c>
      <c r="L6858" s="1" t="s">
        <v>48</v>
      </c>
      <c r="M6858" s="1" t="s">
        <v>48</v>
      </c>
      <c r="N6858" s="1" t="s">
        <v>48</v>
      </c>
      <c r="O6858" s="1" t="s">
        <v>48</v>
      </c>
      <c r="P6858" s="1" t="s">
        <v>48</v>
      </c>
      <c r="Q6858" s="1" t="s">
        <v>48</v>
      </c>
      <c r="R6858" s="1" t="s">
        <v>48</v>
      </c>
      <c r="S6858" s="1" t="s">
        <v>48</v>
      </c>
      <c r="T6858" s="1" t="s">
        <v>48</v>
      </c>
      <c r="U6858" s="1" t="s">
        <v>49</v>
      </c>
      <c r="V6858" s="1" t="s">
        <v>48</v>
      </c>
      <c r="W6858" s="1" t="s">
        <v>48</v>
      </c>
      <c r="X6858" s="1" t="s">
        <v>116</v>
      </c>
      <c r="Y6858" s="1" t="s">
        <v>4207</v>
      </c>
      <c r="AC6858" s="1" t="s">
        <v>5712</v>
      </c>
      <c r="AD6858" s="1" t="s">
        <v>5712</v>
      </c>
      <c r="AK6858" s="1" t="s">
        <v>55</v>
      </c>
      <c r="AN6858" s="1" t="s">
        <v>5712</v>
      </c>
      <c r="AP6858" s="1" t="s">
        <v>5712</v>
      </c>
      <c r="AR6858" s="1" t="s">
        <v>5712</v>
      </c>
      <c r="AT6858" s="1" t="s">
        <v>5712</v>
      </c>
      <c r="AV6858" s="1" t="s">
        <v>4208</v>
      </c>
    </row>
    <row r="6859" spans="1:48" x14ac:dyDescent="0.35">
      <c r="A6859" s="1" t="s">
        <v>20078</v>
      </c>
      <c r="B6859" s="1" t="s">
        <v>18287</v>
      </c>
      <c r="C6859" s="1" t="s">
        <v>41</v>
      </c>
      <c r="D6859">
        <v>28</v>
      </c>
      <c r="E6859" s="1" t="s">
        <v>57</v>
      </c>
      <c r="F6859" s="1" t="s">
        <v>58</v>
      </c>
      <c r="G6859" s="1" t="s">
        <v>44</v>
      </c>
      <c r="H6859" s="1" t="s">
        <v>45</v>
      </c>
      <c r="I6859" s="1" t="s">
        <v>74</v>
      </c>
      <c r="J6859" s="1" t="s">
        <v>47</v>
      </c>
      <c r="K6859" s="1" t="s">
        <v>48</v>
      </c>
      <c r="L6859" s="1" t="s">
        <v>48</v>
      </c>
      <c r="M6859" s="1" t="s">
        <v>48</v>
      </c>
      <c r="N6859" s="1" t="s">
        <v>48</v>
      </c>
      <c r="O6859" s="1" t="s">
        <v>48</v>
      </c>
      <c r="P6859" s="1" t="s">
        <v>49</v>
      </c>
      <c r="Q6859" s="1" t="s">
        <v>48</v>
      </c>
      <c r="R6859" s="1" t="s">
        <v>48</v>
      </c>
      <c r="S6859" s="1" t="s">
        <v>48</v>
      </c>
      <c r="T6859" s="1" t="s">
        <v>48</v>
      </c>
      <c r="U6859" s="1" t="s">
        <v>48</v>
      </c>
      <c r="V6859" s="1" t="s">
        <v>48</v>
      </c>
      <c r="W6859" s="1" t="s">
        <v>48</v>
      </c>
      <c r="X6859" s="1" t="s">
        <v>62</v>
      </c>
      <c r="AC6859" s="1" t="s">
        <v>5712</v>
      </c>
      <c r="AD6859" s="1" t="s">
        <v>5712</v>
      </c>
      <c r="AK6859" s="1" t="s">
        <v>55</v>
      </c>
      <c r="AN6859" s="1" t="s">
        <v>5712</v>
      </c>
      <c r="AP6859" s="1" t="s">
        <v>5712</v>
      </c>
      <c r="AR6859" s="1" t="s">
        <v>5712</v>
      </c>
      <c r="AT6859" s="1" t="s">
        <v>5712</v>
      </c>
      <c r="AV6859" s="1" t="s">
        <v>4209</v>
      </c>
    </row>
    <row r="6860" spans="1:48" x14ac:dyDescent="0.35">
      <c r="A6860" s="1" t="s">
        <v>20079</v>
      </c>
      <c r="B6860" s="1" t="s">
        <v>18287</v>
      </c>
      <c r="C6860" s="1" t="s">
        <v>41</v>
      </c>
      <c r="D6860">
        <v>34</v>
      </c>
      <c r="E6860" s="1" t="s">
        <v>57</v>
      </c>
      <c r="F6860" s="1" t="s">
        <v>107</v>
      </c>
      <c r="G6860" s="1" t="s">
        <v>98</v>
      </c>
      <c r="H6860" s="1" t="s">
        <v>45</v>
      </c>
      <c r="I6860" s="1" t="s">
        <v>46</v>
      </c>
      <c r="J6860" s="1" t="s">
        <v>80</v>
      </c>
      <c r="K6860" s="1" t="s">
        <v>48</v>
      </c>
      <c r="L6860" s="1" t="s">
        <v>48</v>
      </c>
      <c r="M6860" s="1" t="s">
        <v>48</v>
      </c>
      <c r="N6860" s="1" t="s">
        <v>48</v>
      </c>
      <c r="O6860" s="1" t="s">
        <v>48</v>
      </c>
      <c r="P6860" s="1" t="s">
        <v>48</v>
      </c>
      <c r="Q6860" s="1" t="s">
        <v>48</v>
      </c>
      <c r="R6860" s="1" t="s">
        <v>48</v>
      </c>
      <c r="S6860" s="1" t="s">
        <v>48</v>
      </c>
      <c r="T6860" s="1" t="s">
        <v>48</v>
      </c>
      <c r="U6860" s="1" t="s">
        <v>49</v>
      </c>
      <c r="V6860" s="1" t="s">
        <v>48</v>
      </c>
      <c r="W6860" s="1" t="s">
        <v>48</v>
      </c>
      <c r="X6860" s="1" t="s">
        <v>116</v>
      </c>
      <c r="Y6860" s="1" t="s">
        <v>4210</v>
      </c>
      <c r="AC6860" s="1" t="s">
        <v>5712</v>
      </c>
      <c r="AD6860" s="1" t="s">
        <v>5712</v>
      </c>
      <c r="AK6860" s="1" t="s">
        <v>101</v>
      </c>
      <c r="AN6860" s="1" t="s">
        <v>81</v>
      </c>
      <c r="AP6860" s="1" t="s">
        <v>81</v>
      </c>
      <c r="AR6860" s="1" t="s">
        <v>5712</v>
      </c>
      <c r="AT6860" s="1" t="s">
        <v>82</v>
      </c>
      <c r="AU6860" s="1" t="s">
        <v>4211</v>
      </c>
      <c r="AV6860" s="1" t="s">
        <v>4212</v>
      </c>
    </row>
    <row r="6861" spans="1:48" x14ac:dyDescent="0.35">
      <c r="A6861" s="1" t="s">
        <v>20080</v>
      </c>
      <c r="B6861" s="1" t="s">
        <v>18287</v>
      </c>
      <c r="C6861" s="1" t="s">
        <v>71</v>
      </c>
      <c r="D6861">
        <v>78</v>
      </c>
      <c r="E6861" s="1" t="s">
        <v>65</v>
      </c>
      <c r="F6861" s="1" t="s">
        <v>66</v>
      </c>
      <c r="G6861" s="1" t="s">
        <v>44</v>
      </c>
      <c r="H6861" s="1" t="s">
        <v>67</v>
      </c>
      <c r="I6861" s="1" t="s">
        <v>68</v>
      </c>
      <c r="J6861" s="1" t="s">
        <v>47</v>
      </c>
      <c r="K6861" s="1" t="s">
        <v>48</v>
      </c>
      <c r="L6861" s="1" t="s">
        <v>49</v>
      </c>
      <c r="M6861" s="1" t="s">
        <v>48</v>
      </c>
      <c r="N6861" s="1" t="s">
        <v>48</v>
      </c>
      <c r="O6861" s="1" t="s">
        <v>48</v>
      </c>
      <c r="P6861" s="1" t="s">
        <v>48</v>
      </c>
      <c r="Q6861" s="1" t="s">
        <v>48</v>
      </c>
      <c r="R6861" s="1" t="s">
        <v>48</v>
      </c>
      <c r="S6861" s="1" t="s">
        <v>48</v>
      </c>
      <c r="T6861" s="1" t="s">
        <v>48</v>
      </c>
      <c r="U6861" s="1" t="s">
        <v>48</v>
      </c>
      <c r="V6861" s="1" t="s">
        <v>48</v>
      </c>
      <c r="W6861" s="1" t="s">
        <v>48</v>
      </c>
      <c r="X6861" s="1" t="s">
        <v>62</v>
      </c>
      <c r="Z6861" s="1" t="s">
        <v>4213</v>
      </c>
      <c r="AA6861" s="1" t="s">
        <v>4213</v>
      </c>
      <c r="AC6861" s="1" t="s">
        <v>120</v>
      </c>
      <c r="AD6861" s="1" t="s">
        <v>5712</v>
      </c>
      <c r="AK6861" s="1" t="s">
        <v>63</v>
      </c>
      <c r="AN6861" s="1" t="s">
        <v>5712</v>
      </c>
      <c r="AP6861" s="1" t="s">
        <v>5712</v>
      </c>
      <c r="AR6861" s="1" t="s">
        <v>5712</v>
      </c>
      <c r="AT6861" s="1" t="s">
        <v>5712</v>
      </c>
      <c r="AV6861" s="1" t="s">
        <v>4214</v>
      </c>
    </row>
    <row r="6862" spans="1:48" x14ac:dyDescent="0.35">
      <c r="A6862" s="1" t="s">
        <v>20081</v>
      </c>
      <c r="B6862" s="1" t="s">
        <v>18287</v>
      </c>
      <c r="C6862" s="1" t="s">
        <v>41</v>
      </c>
      <c r="D6862">
        <v>79</v>
      </c>
      <c r="E6862" s="1" t="s">
        <v>65</v>
      </c>
      <c r="F6862" s="1" t="s">
        <v>66</v>
      </c>
      <c r="G6862" s="1" t="s">
        <v>44</v>
      </c>
      <c r="H6862" s="1" t="s">
        <v>67</v>
      </c>
      <c r="I6862" s="1" t="s">
        <v>110</v>
      </c>
      <c r="J6862" s="1" t="s">
        <v>47</v>
      </c>
      <c r="K6862" s="1" t="s">
        <v>48</v>
      </c>
      <c r="L6862" s="1" t="s">
        <v>48</v>
      </c>
      <c r="M6862" s="1" t="s">
        <v>48</v>
      </c>
      <c r="N6862" s="1" t="s">
        <v>48</v>
      </c>
      <c r="O6862" s="1" t="s">
        <v>48</v>
      </c>
      <c r="P6862" s="1" t="s">
        <v>48</v>
      </c>
      <c r="Q6862" s="1" t="s">
        <v>48</v>
      </c>
      <c r="R6862" s="1" t="s">
        <v>49</v>
      </c>
      <c r="S6862" s="1" t="s">
        <v>48</v>
      </c>
      <c r="T6862" s="1" t="s">
        <v>48</v>
      </c>
      <c r="U6862" s="1" t="s">
        <v>48</v>
      </c>
      <c r="V6862" s="1" t="s">
        <v>48</v>
      </c>
      <c r="W6862" s="1" t="s">
        <v>48</v>
      </c>
      <c r="X6862" s="1" t="s">
        <v>62</v>
      </c>
      <c r="Z6862" s="1" t="s">
        <v>4215</v>
      </c>
      <c r="AA6862" s="1" t="s">
        <v>4215</v>
      </c>
      <c r="AC6862" s="1" t="s">
        <v>120</v>
      </c>
      <c r="AD6862" s="1" t="s">
        <v>5712</v>
      </c>
      <c r="AK6862" s="1" t="s">
        <v>55</v>
      </c>
      <c r="AN6862" s="1" t="s">
        <v>5712</v>
      </c>
      <c r="AP6862" s="1" t="s">
        <v>5712</v>
      </c>
      <c r="AR6862" s="1" t="s">
        <v>5712</v>
      </c>
      <c r="AT6862" s="1" t="s">
        <v>5712</v>
      </c>
      <c r="AV6862" s="1" t="s">
        <v>4216</v>
      </c>
    </row>
    <row r="6863" spans="1:48" x14ac:dyDescent="0.35">
      <c r="A6863" s="1" t="s">
        <v>20082</v>
      </c>
      <c r="B6863" s="1" t="s">
        <v>18287</v>
      </c>
      <c r="C6863" s="1" t="s">
        <v>41</v>
      </c>
      <c r="D6863">
        <v>18</v>
      </c>
      <c r="E6863" s="1" t="s">
        <v>57</v>
      </c>
      <c r="F6863" s="1" t="s">
        <v>58</v>
      </c>
      <c r="G6863" s="1" t="s">
        <v>44</v>
      </c>
      <c r="H6863" s="1" t="s">
        <v>144</v>
      </c>
      <c r="I6863" s="1" t="s">
        <v>90</v>
      </c>
      <c r="J6863" s="1" t="s">
        <v>80</v>
      </c>
      <c r="K6863" s="1" t="s">
        <v>48</v>
      </c>
      <c r="L6863" s="1" t="s">
        <v>48</v>
      </c>
      <c r="M6863" s="1" t="s">
        <v>48</v>
      </c>
      <c r="N6863" s="1" t="s">
        <v>48</v>
      </c>
      <c r="O6863" s="1" t="s">
        <v>48</v>
      </c>
      <c r="P6863" s="1" t="s">
        <v>48</v>
      </c>
      <c r="Q6863" s="1" t="s">
        <v>48</v>
      </c>
      <c r="R6863" s="1" t="s">
        <v>48</v>
      </c>
      <c r="S6863" s="1" t="s">
        <v>48</v>
      </c>
      <c r="T6863" s="1" t="s">
        <v>48</v>
      </c>
      <c r="U6863" s="1" t="s">
        <v>48</v>
      </c>
      <c r="V6863" s="1" t="s">
        <v>48</v>
      </c>
      <c r="W6863" s="1" t="s">
        <v>49</v>
      </c>
      <c r="X6863" s="1" t="s">
        <v>145</v>
      </c>
      <c r="Y6863" s="1" t="s">
        <v>845</v>
      </c>
      <c r="AC6863" s="1" t="s">
        <v>5712</v>
      </c>
      <c r="AD6863" s="1" t="s">
        <v>5712</v>
      </c>
      <c r="AK6863" s="1" t="s">
        <v>77</v>
      </c>
      <c r="AN6863" s="1" t="s">
        <v>5712</v>
      </c>
      <c r="AP6863" s="1" t="s">
        <v>5712</v>
      </c>
      <c r="AR6863" s="1" t="s">
        <v>5712</v>
      </c>
      <c r="AT6863" s="1" t="s">
        <v>5712</v>
      </c>
      <c r="AV6863" s="1" t="s">
        <v>4217</v>
      </c>
    </row>
    <row r="6864" spans="1:48" x14ac:dyDescent="0.35">
      <c r="A6864" s="1" t="s">
        <v>20083</v>
      </c>
      <c r="B6864" s="1" t="s">
        <v>18287</v>
      </c>
      <c r="C6864" s="1" t="s">
        <v>41</v>
      </c>
      <c r="D6864">
        <v>91</v>
      </c>
      <c r="E6864" s="1" t="s">
        <v>65</v>
      </c>
      <c r="F6864" s="1" t="s">
        <v>66</v>
      </c>
      <c r="G6864" s="1" t="s">
        <v>137</v>
      </c>
      <c r="H6864" s="1" t="s">
        <v>67</v>
      </c>
      <c r="I6864" s="1" t="s">
        <v>90</v>
      </c>
      <c r="J6864" s="1" t="s">
        <v>80</v>
      </c>
      <c r="K6864" s="1" t="s">
        <v>48</v>
      </c>
      <c r="L6864" s="1" t="s">
        <v>48</v>
      </c>
      <c r="M6864" s="1" t="s">
        <v>48</v>
      </c>
      <c r="N6864" s="1" t="s">
        <v>48</v>
      </c>
      <c r="O6864" s="1" t="s">
        <v>48</v>
      </c>
      <c r="P6864" s="1" t="s">
        <v>48</v>
      </c>
      <c r="Q6864" s="1" t="s">
        <v>48</v>
      </c>
      <c r="R6864" s="1" t="s">
        <v>48</v>
      </c>
      <c r="S6864" s="1" t="s">
        <v>48</v>
      </c>
      <c r="T6864" s="1" t="s">
        <v>48</v>
      </c>
      <c r="U6864" s="1" t="s">
        <v>49</v>
      </c>
      <c r="V6864" s="1" t="s">
        <v>48</v>
      </c>
      <c r="W6864" s="1" t="s">
        <v>48</v>
      </c>
      <c r="X6864" s="1" t="s">
        <v>62</v>
      </c>
      <c r="Z6864" s="1" t="s">
        <v>4218</v>
      </c>
      <c r="AA6864" s="1" t="s">
        <v>4218</v>
      </c>
      <c r="AC6864" s="1" t="s">
        <v>53</v>
      </c>
      <c r="AD6864" s="1" t="s">
        <v>5712</v>
      </c>
      <c r="AK6864" s="1" t="s">
        <v>77</v>
      </c>
      <c r="AN6864" s="1" t="s">
        <v>5712</v>
      </c>
      <c r="AP6864" s="1" t="s">
        <v>5712</v>
      </c>
      <c r="AR6864" s="1" t="s">
        <v>5712</v>
      </c>
      <c r="AT6864" s="1" t="s">
        <v>5712</v>
      </c>
      <c r="AV6864" s="1" t="s">
        <v>4219</v>
      </c>
    </row>
    <row r="6865" spans="1:48" x14ac:dyDescent="0.35">
      <c r="A6865" s="1" t="s">
        <v>20084</v>
      </c>
      <c r="B6865" s="1" t="s">
        <v>18287</v>
      </c>
      <c r="C6865" s="1" t="s">
        <v>41</v>
      </c>
      <c r="D6865">
        <v>66</v>
      </c>
      <c r="E6865" s="1" t="s">
        <v>65</v>
      </c>
      <c r="F6865" s="1" t="s">
        <v>66</v>
      </c>
      <c r="G6865" s="1" t="s">
        <v>59</v>
      </c>
      <c r="H6865" s="1" t="s">
        <v>92</v>
      </c>
      <c r="I6865" s="1" t="s">
        <v>46</v>
      </c>
      <c r="J6865" s="1" t="s">
        <v>47</v>
      </c>
      <c r="K6865" s="1" t="s">
        <v>48</v>
      </c>
      <c r="L6865" s="1" t="s">
        <v>48</v>
      </c>
      <c r="M6865" s="1" t="s">
        <v>48</v>
      </c>
      <c r="N6865" s="1" t="s">
        <v>48</v>
      </c>
      <c r="O6865" s="1" t="s">
        <v>48</v>
      </c>
      <c r="P6865" s="1" t="s">
        <v>48</v>
      </c>
      <c r="Q6865" s="1" t="s">
        <v>49</v>
      </c>
      <c r="R6865" s="1" t="s">
        <v>48</v>
      </c>
      <c r="S6865" s="1" t="s">
        <v>48</v>
      </c>
      <c r="T6865" s="1" t="s">
        <v>48</v>
      </c>
      <c r="U6865" s="1" t="s">
        <v>48</v>
      </c>
      <c r="V6865" s="1" t="s">
        <v>48</v>
      </c>
      <c r="W6865" s="1" t="s">
        <v>48</v>
      </c>
      <c r="X6865" s="1" t="s">
        <v>62</v>
      </c>
      <c r="AC6865" s="1" t="s">
        <v>5712</v>
      </c>
      <c r="AD6865" s="1" t="s">
        <v>5712</v>
      </c>
      <c r="AK6865" s="1" t="s">
        <v>63</v>
      </c>
      <c r="AN6865" s="1" t="s">
        <v>5712</v>
      </c>
      <c r="AP6865" s="1" t="s">
        <v>81</v>
      </c>
      <c r="AR6865" s="1" t="s">
        <v>5712</v>
      </c>
      <c r="AT6865" s="1" t="s">
        <v>87</v>
      </c>
      <c r="AU6865" s="1" t="s">
        <v>4220</v>
      </c>
      <c r="AV6865" s="1" t="s">
        <v>4221</v>
      </c>
    </row>
    <row r="6866" spans="1:48" x14ac:dyDescent="0.35">
      <c r="A6866" s="1" t="s">
        <v>20085</v>
      </c>
      <c r="B6866" s="1" t="s">
        <v>18287</v>
      </c>
      <c r="C6866" s="1" t="s">
        <v>41</v>
      </c>
      <c r="D6866">
        <v>31</v>
      </c>
      <c r="E6866" s="1" t="s">
        <v>57</v>
      </c>
      <c r="F6866" s="1" t="s">
        <v>107</v>
      </c>
      <c r="G6866" s="1" t="s">
        <v>98</v>
      </c>
      <c r="H6866" s="1" t="s">
        <v>45</v>
      </c>
      <c r="I6866" s="1" t="s">
        <v>99</v>
      </c>
      <c r="J6866" s="1" t="s">
        <v>80</v>
      </c>
      <c r="K6866" s="1" t="s">
        <v>48</v>
      </c>
      <c r="L6866" s="1" t="s">
        <v>48</v>
      </c>
      <c r="M6866" s="1" t="s">
        <v>48</v>
      </c>
      <c r="N6866" s="1" t="s">
        <v>48</v>
      </c>
      <c r="O6866" s="1" t="s">
        <v>48</v>
      </c>
      <c r="P6866" s="1" t="s">
        <v>48</v>
      </c>
      <c r="Q6866" s="1" t="s">
        <v>48</v>
      </c>
      <c r="R6866" s="1" t="s">
        <v>48</v>
      </c>
      <c r="S6866" s="1" t="s">
        <v>48</v>
      </c>
      <c r="T6866" s="1" t="s">
        <v>48</v>
      </c>
      <c r="U6866" s="1" t="s">
        <v>49</v>
      </c>
      <c r="V6866" s="1" t="s">
        <v>48</v>
      </c>
      <c r="W6866" s="1" t="s">
        <v>48</v>
      </c>
      <c r="X6866" s="1" t="s">
        <v>62</v>
      </c>
      <c r="AC6866" s="1" t="s">
        <v>5712</v>
      </c>
      <c r="AD6866" s="1" t="s">
        <v>5712</v>
      </c>
      <c r="AK6866" s="1" t="s">
        <v>101</v>
      </c>
      <c r="AN6866" s="1" t="s">
        <v>5712</v>
      </c>
      <c r="AP6866" s="1" t="s">
        <v>81</v>
      </c>
      <c r="AR6866" s="1" t="s">
        <v>5712</v>
      </c>
      <c r="AT6866" s="1" t="s">
        <v>87</v>
      </c>
      <c r="AU6866" s="1" t="s">
        <v>4222</v>
      </c>
      <c r="AV6866" s="1" t="s">
        <v>4223</v>
      </c>
    </row>
    <row r="6867" spans="1:48" x14ac:dyDescent="0.35">
      <c r="A6867" s="1" t="s">
        <v>20086</v>
      </c>
      <c r="B6867" s="1" t="s">
        <v>18287</v>
      </c>
      <c r="C6867" s="1" t="s">
        <v>41</v>
      </c>
      <c r="D6867">
        <v>35</v>
      </c>
      <c r="E6867" s="1" t="s">
        <v>42</v>
      </c>
      <c r="F6867" s="1" t="s">
        <v>43</v>
      </c>
      <c r="G6867" s="1" t="s">
        <v>59</v>
      </c>
      <c r="H6867" s="1" t="s">
        <v>45</v>
      </c>
      <c r="I6867" s="1" t="s">
        <v>74</v>
      </c>
      <c r="J6867" s="1" t="s">
        <v>47</v>
      </c>
      <c r="K6867" s="1" t="s">
        <v>48</v>
      </c>
      <c r="L6867" s="1" t="s">
        <v>48</v>
      </c>
      <c r="M6867" s="1" t="s">
        <v>48</v>
      </c>
      <c r="N6867" s="1" t="s">
        <v>48</v>
      </c>
      <c r="O6867" s="1" t="s">
        <v>48</v>
      </c>
      <c r="P6867" s="1" t="s">
        <v>49</v>
      </c>
      <c r="Q6867" s="1" t="s">
        <v>48</v>
      </c>
      <c r="R6867" s="1" t="s">
        <v>48</v>
      </c>
      <c r="S6867" s="1" t="s">
        <v>48</v>
      </c>
      <c r="T6867" s="1" t="s">
        <v>48</v>
      </c>
      <c r="U6867" s="1" t="s">
        <v>48</v>
      </c>
      <c r="V6867" s="1" t="s">
        <v>48</v>
      </c>
      <c r="W6867" s="1" t="s">
        <v>48</v>
      </c>
      <c r="X6867" s="1" t="s">
        <v>116</v>
      </c>
      <c r="Y6867" s="1" t="s">
        <v>4224</v>
      </c>
      <c r="AC6867" s="1" t="s">
        <v>5712</v>
      </c>
      <c r="AD6867" s="1" t="s">
        <v>5712</v>
      </c>
      <c r="AK6867" s="1" t="s">
        <v>63</v>
      </c>
      <c r="AN6867" s="1" t="s">
        <v>5712</v>
      </c>
      <c r="AP6867" s="1" t="s">
        <v>5712</v>
      </c>
      <c r="AR6867" s="1" t="s">
        <v>5712</v>
      </c>
      <c r="AT6867" s="1" t="s">
        <v>5712</v>
      </c>
      <c r="AV6867" s="1" t="s">
        <v>4225</v>
      </c>
    </row>
    <row r="6868" spans="1:48" x14ac:dyDescent="0.35">
      <c r="A6868" s="1" t="s">
        <v>20087</v>
      </c>
      <c r="B6868" s="1" t="s">
        <v>18287</v>
      </c>
      <c r="C6868" s="1" t="s">
        <v>41</v>
      </c>
      <c r="D6868">
        <v>24</v>
      </c>
      <c r="E6868" s="1" t="s">
        <v>57</v>
      </c>
      <c r="F6868" s="1" t="s">
        <v>58</v>
      </c>
      <c r="G6868" s="1" t="s">
        <v>59</v>
      </c>
      <c r="H6868" s="1" t="s">
        <v>79</v>
      </c>
      <c r="I6868" s="1" t="s">
        <v>61</v>
      </c>
      <c r="J6868" s="1" t="s">
        <v>80</v>
      </c>
      <c r="K6868" s="1" t="s">
        <v>48</v>
      </c>
      <c r="L6868" s="1" t="s">
        <v>48</v>
      </c>
      <c r="M6868" s="1" t="s">
        <v>48</v>
      </c>
      <c r="N6868" s="1" t="s">
        <v>48</v>
      </c>
      <c r="O6868" s="1" t="s">
        <v>48</v>
      </c>
      <c r="P6868" s="1" t="s">
        <v>49</v>
      </c>
      <c r="Q6868" s="1" t="s">
        <v>48</v>
      </c>
      <c r="R6868" s="1" t="s">
        <v>48</v>
      </c>
      <c r="S6868" s="1" t="s">
        <v>48</v>
      </c>
      <c r="T6868" s="1" t="s">
        <v>48</v>
      </c>
      <c r="U6868" s="1" t="s">
        <v>48</v>
      </c>
      <c r="V6868" s="1" t="s">
        <v>48</v>
      </c>
      <c r="W6868" s="1" t="s">
        <v>48</v>
      </c>
      <c r="X6868" s="1" t="s">
        <v>116</v>
      </c>
      <c r="Y6868" s="1" t="s">
        <v>4226</v>
      </c>
      <c r="AC6868" s="1" t="s">
        <v>5712</v>
      </c>
      <c r="AD6868" s="1" t="s">
        <v>5712</v>
      </c>
      <c r="AK6868" s="1" t="s">
        <v>63</v>
      </c>
      <c r="AN6868" s="1" t="s">
        <v>5712</v>
      </c>
      <c r="AP6868" s="1" t="s">
        <v>5712</v>
      </c>
      <c r="AR6868" s="1" t="s">
        <v>5712</v>
      </c>
      <c r="AT6868" s="1" t="s">
        <v>5712</v>
      </c>
      <c r="AV6868" s="1" t="s">
        <v>4227</v>
      </c>
    </row>
    <row r="6869" spans="1:48" x14ac:dyDescent="0.35">
      <c r="A6869" s="1" t="s">
        <v>20088</v>
      </c>
      <c r="B6869" s="1" t="s">
        <v>18287</v>
      </c>
      <c r="C6869" s="1" t="s">
        <v>41</v>
      </c>
      <c r="D6869">
        <v>31</v>
      </c>
      <c r="E6869" s="1" t="s">
        <v>57</v>
      </c>
      <c r="F6869" s="1" t="s">
        <v>58</v>
      </c>
      <c r="G6869" s="1" t="s">
        <v>85</v>
      </c>
      <c r="H6869" s="1" t="s">
        <v>45</v>
      </c>
      <c r="I6869" s="1" t="s">
        <v>46</v>
      </c>
      <c r="J6869" s="1" t="s">
        <v>47</v>
      </c>
      <c r="K6869" s="1" t="s">
        <v>48</v>
      </c>
      <c r="L6869" s="1" t="s">
        <v>48</v>
      </c>
      <c r="M6869" s="1" t="s">
        <v>48</v>
      </c>
      <c r="N6869" s="1" t="s">
        <v>48</v>
      </c>
      <c r="O6869" s="1" t="s">
        <v>48</v>
      </c>
      <c r="P6869" s="1" t="s">
        <v>48</v>
      </c>
      <c r="Q6869" s="1" t="s">
        <v>48</v>
      </c>
      <c r="R6869" s="1" t="s">
        <v>49</v>
      </c>
      <c r="S6869" s="1" t="s">
        <v>48</v>
      </c>
      <c r="T6869" s="1" t="s">
        <v>48</v>
      </c>
      <c r="U6869" s="1" t="s">
        <v>48</v>
      </c>
      <c r="V6869" s="1" t="s">
        <v>48</v>
      </c>
      <c r="W6869" s="1" t="s">
        <v>48</v>
      </c>
      <c r="X6869" s="1" t="s">
        <v>116</v>
      </c>
      <c r="Y6869" s="1" t="s">
        <v>4228</v>
      </c>
      <c r="AC6869" s="1" t="s">
        <v>5712</v>
      </c>
      <c r="AD6869" s="1" t="s">
        <v>5712</v>
      </c>
      <c r="AK6869" s="1" t="s">
        <v>63</v>
      </c>
      <c r="AN6869" s="1" t="s">
        <v>5712</v>
      </c>
      <c r="AP6869" s="1" t="s">
        <v>5712</v>
      </c>
      <c r="AR6869" s="1" t="s">
        <v>5712</v>
      </c>
      <c r="AT6869" s="1" t="s">
        <v>5712</v>
      </c>
      <c r="AV6869" s="1" t="s">
        <v>4229</v>
      </c>
    </row>
    <row r="6870" spans="1:48" x14ac:dyDescent="0.35">
      <c r="A6870" s="1" t="s">
        <v>20089</v>
      </c>
      <c r="B6870" s="1" t="s">
        <v>18287</v>
      </c>
      <c r="C6870" s="1" t="s">
        <v>71</v>
      </c>
      <c r="D6870">
        <v>22</v>
      </c>
      <c r="E6870" s="1" t="s">
        <v>57</v>
      </c>
      <c r="F6870" s="1" t="s">
        <v>58</v>
      </c>
      <c r="G6870" s="1" t="s">
        <v>98</v>
      </c>
      <c r="H6870" s="1" t="s">
        <v>112</v>
      </c>
      <c r="I6870" s="1" t="s">
        <v>74</v>
      </c>
      <c r="J6870" s="1" t="s">
        <v>80</v>
      </c>
      <c r="K6870" s="1" t="s">
        <v>48</v>
      </c>
      <c r="L6870" s="1" t="s">
        <v>48</v>
      </c>
      <c r="M6870" s="1" t="s">
        <v>48</v>
      </c>
      <c r="N6870" s="1" t="s">
        <v>48</v>
      </c>
      <c r="O6870" s="1" t="s">
        <v>48</v>
      </c>
      <c r="P6870" s="1" t="s">
        <v>48</v>
      </c>
      <c r="Q6870" s="1" t="s">
        <v>48</v>
      </c>
      <c r="R6870" s="1" t="s">
        <v>48</v>
      </c>
      <c r="S6870" s="1" t="s">
        <v>48</v>
      </c>
      <c r="T6870" s="1" t="s">
        <v>48</v>
      </c>
      <c r="U6870" s="1" t="s">
        <v>48</v>
      </c>
      <c r="V6870" s="1" t="s">
        <v>49</v>
      </c>
      <c r="W6870" s="1" t="s">
        <v>48</v>
      </c>
      <c r="X6870" s="1" t="s">
        <v>62</v>
      </c>
      <c r="Z6870" s="1" t="s">
        <v>4230</v>
      </c>
      <c r="AA6870" s="1" t="s">
        <v>4230</v>
      </c>
      <c r="AC6870" s="1" t="s">
        <v>129</v>
      </c>
      <c r="AD6870" s="1" t="s">
        <v>5712</v>
      </c>
      <c r="AK6870" s="1" t="s">
        <v>77</v>
      </c>
      <c r="AN6870" s="1" t="s">
        <v>5712</v>
      </c>
      <c r="AP6870" s="1" t="s">
        <v>5712</v>
      </c>
      <c r="AR6870" s="1" t="s">
        <v>5712</v>
      </c>
      <c r="AT6870" s="1" t="s">
        <v>5712</v>
      </c>
      <c r="AV6870" s="1" t="s">
        <v>4231</v>
      </c>
    </row>
    <row r="6871" spans="1:48" x14ac:dyDescent="0.35">
      <c r="A6871" s="1" t="s">
        <v>20090</v>
      </c>
      <c r="B6871" s="1" t="s">
        <v>18287</v>
      </c>
      <c r="C6871" s="1" t="s">
        <v>41</v>
      </c>
      <c r="D6871">
        <v>26</v>
      </c>
      <c r="E6871" s="1" t="s">
        <v>57</v>
      </c>
      <c r="F6871" s="1" t="s">
        <v>58</v>
      </c>
      <c r="G6871" s="1" t="s">
        <v>59</v>
      </c>
      <c r="H6871" s="1" t="s">
        <v>79</v>
      </c>
      <c r="I6871" s="1" t="s">
        <v>110</v>
      </c>
      <c r="J6871" s="1" t="s">
        <v>80</v>
      </c>
      <c r="K6871" s="1" t="s">
        <v>48</v>
      </c>
      <c r="L6871" s="1" t="s">
        <v>48</v>
      </c>
      <c r="M6871" s="1" t="s">
        <v>48</v>
      </c>
      <c r="N6871" s="1" t="s">
        <v>48</v>
      </c>
      <c r="O6871" s="1" t="s">
        <v>48</v>
      </c>
      <c r="P6871" s="1" t="s">
        <v>48</v>
      </c>
      <c r="Q6871" s="1" t="s">
        <v>48</v>
      </c>
      <c r="R6871" s="1" t="s">
        <v>48</v>
      </c>
      <c r="S6871" s="1" t="s">
        <v>48</v>
      </c>
      <c r="T6871" s="1" t="s">
        <v>48</v>
      </c>
      <c r="U6871" s="1" t="s">
        <v>48</v>
      </c>
      <c r="V6871" s="1" t="s">
        <v>48</v>
      </c>
      <c r="W6871" s="1" t="s">
        <v>49</v>
      </c>
      <c r="X6871" s="1" t="s">
        <v>51</v>
      </c>
      <c r="Y6871" s="1" t="s">
        <v>4232</v>
      </c>
      <c r="Z6871" s="1" t="s">
        <v>4233</v>
      </c>
      <c r="AA6871" s="1" t="s">
        <v>4233</v>
      </c>
      <c r="AC6871" s="1" t="s">
        <v>129</v>
      </c>
      <c r="AD6871" s="1" t="s">
        <v>5712</v>
      </c>
      <c r="AK6871" s="1" t="s">
        <v>55</v>
      </c>
      <c r="AN6871" s="1" t="s">
        <v>5712</v>
      </c>
      <c r="AP6871" s="1" t="s">
        <v>5712</v>
      </c>
      <c r="AR6871" s="1" t="s">
        <v>5712</v>
      </c>
      <c r="AT6871" s="1" t="s">
        <v>5712</v>
      </c>
      <c r="AV6871" s="1" t="s">
        <v>4234</v>
      </c>
    </row>
    <row r="6872" spans="1:48" x14ac:dyDescent="0.35">
      <c r="A6872" s="1" t="s">
        <v>20091</v>
      </c>
      <c r="B6872" s="1" t="s">
        <v>18287</v>
      </c>
      <c r="C6872" s="1" t="s">
        <v>71</v>
      </c>
      <c r="D6872">
        <v>58</v>
      </c>
      <c r="E6872" s="1" t="s">
        <v>65</v>
      </c>
      <c r="F6872" s="1" t="s">
        <v>72</v>
      </c>
      <c r="G6872" s="1" t="s">
        <v>73</v>
      </c>
      <c r="H6872" s="1" t="s">
        <v>79</v>
      </c>
      <c r="I6872" s="1" t="s">
        <v>110</v>
      </c>
      <c r="J6872" s="1" t="s">
        <v>47</v>
      </c>
      <c r="K6872" s="1" t="s">
        <v>48</v>
      </c>
      <c r="L6872" s="1" t="s">
        <v>48</v>
      </c>
      <c r="M6872" s="1" t="s">
        <v>48</v>
      </c>
      <c r="N6872" s="1" t="s">
        <v>49</v>
      </c>
      <c r="O6872" s="1" t="s">
        <v>48</v>
      </c>
      <c r="P6872" s="1" t="s">
        <v>48</v>
      </c>
      <c r="Q6872" s="1" t="s">
        <v>48</v>
      </c>
      <c r="R6872" s="1" t="s">
        <v>48</v>
      </c>
      <c r="S6872" s="1" t="s">
        <v>48</v>
      </c>
      <c r="T6872" s="1" t="s">
        <v>48</v>
      </c>
      <c r="U6872" s="1" t="s">
        <v>48</v>
      </c>
      <c r="V6872" s="1" t="s">
        <v>48</v>
      </c>
      <c r="W6872" s="1" t="s">
        <v>48</v>
      </c>
      <c r="X6872" s="1" t="s">
        <v>75</v>
      </c>
      <c r="Y6872" s="1" t="s">
        <v>4235</v>
      </c>
      <c r="AC6872" s="1" t="s">
        <v>5712</v>
      </c>
      <c r="AD6872" s="1" t="s">
        <v>5712</v>
      </c>
      <c r="AK6872" s="1" t="s">
        <v>63</v>
      </c>
      <c r="AN6872" s="1" t="s">
        <v>5712</v>
      </c>
      <c r="AP6872" s="1" t="s">
        <v>5712</v>
      </c>
      <c r="AR6872" s="1" t="s">
        <v>5712</v>
      </c>
      <c r="AT6872" s="1" t="s">
        <v>5712</v>
      </c>
      <c r="AV6872" s="1" t="s">
        <v>4236</v>
      </c>
    </row>
    <row r="6873" spans="1:48" x14ac:dyDescent="0.35">
      <c r="A6873" s="1" t="s">
        <v>20092</v>
      </c>
      <c r="B6873" s="1" t="s">
        <v>18287</v>
      </c>
      <c r="C6873" s="1" t="s">
        <v>71</v>
      </c>
      <c r="D6873">
        <v>74</v>
      </c>
      <c r="E6873" s="1" t="s">
        <v>65</v>
      </c>
      <c r="F6873" s="1" t="s">
        <v>66</v>
      </c>
      <c r="G6873" s="1" t="s">
        <v>73</v>
      </c>
      <c r="H6873" s="1" t="s">
        <v>67</v>
      </c>
      <c r="I6873" s="1" t="s">
        <v>90</v>
      </c>
      <c r="J6873" s="1" t="s">
        <v>47</v>
      </c>
      <c r="K6873" s="1" t="s">
        <v>48</v>
      </c>
      <c r="L6873" s="1" t="s">
        <v>48</v>
      </c>
      <c r="M6873" s="1" t="s">
        <v>48</v>
      </c>
      <c r="N6873" s="1" t="s">
        <v>49</v>
      </c>
      <c r="O6873" s="1" t="s">
        <v>48</v>
      </c>
      <c r="P6873" s="1" t="s">
        <v>48</v>
      </c>
      <c r="Q6873" s="1" t="s">
        <v>48</v>
      </c>
      <c r="R6873" s="1" t="s">
        <v>48</v>
      </c>
      <c r="S6873" s="1" t="s">
        <v>48</v>
      </c>
      <c r="T6873" s="1" t="s">
        <v>48</v>
      </c>
      <c r="U6873" s="1" t="s">
        <v>48</v>
      </c>
      <c r="V6873" s="1" t="s">
        <v>48</v>
      </c>
      <c r="W6873" s="1" t="s">
        <v>48</v>
      </c>
      <c r="X6873" s="1" t="s">
        <v>62</v>
      </c>
      <c r="Z6873" s="1" t="s">
        <v>4237</v>
      </c>
      <c r="AA6873" s="1" t="s">
        <v>4237</v>
      </c>
      <c r="AC6873" s="1" t="s">
        <v>94</v>
      </c>
      <c r="AD6873" s="1" t="s">
        <v>5712</v>
      </c>
      <c r="AK6873" s="1" t="s">
        <v>55</v>
      </c>
      <c r="AN6873" s="1" t="s">
        <v>5712</v>
      </c>
      <c r="AP6873" s="1" t="s">
        <v>5712</v>
      </c>
      <c r="AR6873" s="1" t="s">
        <v>5712</v>
      </c>
      <c r="AT6873" s="1" t="s">
        <v>5712</v>
      </c>
      <c r="AV6873" s="1" t="s">
        <v>4238</v>
      </c>
    </row>
    <row r="6874" spans="1:48" x14ac:dyDescent="0.35">
      <c r="A6874" s="1" t="s">
        <v>20093</v>
      </c>
      <c r="B6874" s="1" t="s">
        <v>18287</v>
      </c>
      <c r="C6874" s="1" t="s">
        <v>71</v>
      </c>
      <c r="D6874">
        <v>34</v>
      </c>
      <c r="E6874" s="1" t="s">
        <v>57</v>
      </c>
      <c r="F6874" s="1" t="s">
        <v>58</v>
      </c>
      <c r="G6874" s="1" t="s">
        <v>98</v>
      </c>
      <c r="H6874" s="1" t="s">
        <v>45</v>
      </c>
      <c r="I6874" s="1" t="s">
        <v>99</v>
      </c>
      <c r="J6874" s="1" t="s">
        <v>80</v>
      </c>
      <c r="K6874" s="1" t="s">
        <v>48</v>
      </c>
      <c r="L6874" s="1" t="s">
        <v>48</v>
      </c>
      <c r="M6874" s="1" t="s">
        <v>48</v>
      </c>
      <c r="N6874" s="1" t="s">
        <v>49</v>
      </c>
      <c r="O6874" s="1" t="s">
        <v>48</v>
      </c>
      <c r="P6874" s="1" t="s">
        <v>48</v>
      </c>
      <c r="Q6874" s="1" t="s">
        <v>48</v>
      </c>
      <c r="R6874" s="1" t="s">
        <v>48</v>
      </c>
      <c r="S6874" s="1" t="s">
        <v>48</v>
      </c>
      <c r="T6874" s="1" t="s">
        <v>48</v>
      </c>
      <c r="U6874" s="1" t="s">
        <v>48</v>
      </c>
      <c r="V6874" s="1" t="s">
        <v>48</v>
      </c>
      <c r="W6874" s="1" t="s">
        <v>48</v>
      </c>
      <c r="X6874" s="1" t="s">
        <v>116</v>
      </c>
      <c r="Y6874" s="1" t="s">
        <v>4239</v>
      </c>
      <c r="AC6874" s="1" t="s">
        <v>5712</v>
      </c>
      <c r="AD6874" s="1" t="s">
        <v>5712</v>
      </c>
      <c r="AK6874" s="1" t="s">
        <v>63</v>
      </c>
      <c r="AN6874" s="1" t="s">
        <v>5712</v>
      </c>
      <c r="AP6874" s="1" t="s">
        <v>81</v>
      </c>
      <c r="AR6874" s="1" t="s">
        <v>5712</v>
      </c>
      <c r="AT6874" s="1" t="s">
        <v>87</v>
      </c>
      <c r="AU6874" s="1" t="s">
        <v>4240</v>
      </c>
      <c r="AV6874" s="1" t="s">
        <v>4241</v>
      </c>
    </row>
    <row r="6875" spans="1:48" x14ac:dyDescent="0.35">
      <c r="A6875" s="1" t="s">
        <v>20094</v>
      </c>
      <c r="B6875" s="1" t="s">
        <v>18287</v>
      </c>
      <c r="C6875" s="1" t="s">
        <v>41</v>
      </c>
      <c r="D6875">
        <v>48</v>
      </c>
      <c r="E6875" s="1" t="s">
        <v>42</v>
      </c>
      <c r="F6875" s="1" t="s">
        <v>43</v>
      </c>
      <c r="G6875" s="1" t="s">
        <v>44</v>
      </c>
      <c r="H6875" s="1" t="s">
        <v>45</v>
      </c>
      <c r="I6875" s="1" t="s">
        <v>68</v>
      </c>
      <c r="J6875" s="1" t="s">
        <v>47</v>
      </c>
      <c r="K6875" s="1" t="s">
        <v>48</v>
      </c>
      <c r="L6875" s="1" t="s">
        <v>48</v>
      </c>
      <c r="M6875" s="1" t="s">
        <v>48</v>
      </c>
      <c r="N6875" s="1" t="s">
        <v>48</v>
      </c>
      <c r="O6875" s="1" t="s">
        <v>48</v>
      </c>
      <c r="P6875" s="1" t="s">
        <v>49</v>
      </c>
      <c r="Q6875" s="1" t="s">
        <v>48</v>
      </c>
      <c r="R6875" s="1" t="s">
        <v>48</v>
      </c>
      <c r="S6875" s="1" t="s">
        <v>48</v>
      </c>
      <c r="T6875" s="1" t="s">
        <v>48</v>
      </c>
      <c r="U6875" s="1" t="s">
        <v>48</v>
      </c>
      <c r="V6875" s="1" t="s">
        <v>48</v>
      </c>
      <c r="W6875" s="1" t="s">
        <v>48</v>
      </c>
      <c r="X6875" s="1" t="s">
        <v>62</v>
      </c>
      <c r="AC6875" s="1" t="s">
        <v>5712</v>
      </c>
      <c r="AD6875" s="1" t="s">
        <v>5712</v>
      </c>
      <c r="AK6875" s="1" t="s">
        <v>55</v>
      </c>
      <c r="AN6875" s="1" t="s">
        <v>5712</v>
      </c>
      <c r="AP6875" s="1" t="s">
        <v>5712</v>
      </c>
      <c r="AR6875" s="1" t="s">
        <v>5712</v>
      </c>
      <c r="AT6875" s="1" t="s">
        <v>5712</v>
      </c>
      <c r="AV6875" s="1" t="s">
        <v>2658</v>
      </c>
    </row>
    <row r="6876" spans="1:48" x14ac:dyDescent="0.35">
      <c r="A6876" s="1" t="s">
        <v>20095</v>
      </c>
      <c r="B6876" s="1" t="s">
        <v>18287</v>
      </c>
      <c r="C6876" s="1" t="s">
        <v>71</v>
      </c>
      <c r="D6876">
        <v>54</v>
      </c>
      <c r="E6876" s="1" t="s">
        <v>42</v>
      </c>
      <c r="F6876" s="1" t="s">
        <v>66</v>
      </c>
      <c r="G6876" s="1" t="s">
        <v>98</v>
      </c>
      <c r="H6876" s="1" t="s">
        <v>45</v>
      </c>
      <c r="I6876" s="1" t="s">
        <v>99</v>
      </c>
      <c r="J6876" s="1" t="s">
        <v>47</v>
      </c>
      <c r="K6876" s="1" t="s">
        <v>48</v>
      </c>
      <c r="L6876" s="1" t="s">
        <v>48</v>
      </c>
      <c r="M6876" s="1" t="s">
        <v>48</v>
      </c>
      <c r="N6876" s="1" t="s">
        <v>48</v>
      </c>
      <c r="O6876" s="1" t="s">
        <v>48</v>
      </c>
      <c r="P6876" s="1" t="s">
        <v>49</v>
      </c>
      <c r="Q6876" s="1" t="s">
        <v>48</v>
      </c>
      <c r="R6876" s="1" t="s">
        <v>48</v>
      </c>
      <c r="S6876" s="1" t="s">
        <v>48</v>
      </c>
      <c r="T6876" s="1" t="s">
        <v>48</v>
      </c>
      <c r="U6876" s="1" t="s">
        <v>48</v>
      </c>
      <c r="V6876" s="1" t="s">
        <v>48</v>
      </c>
      <c r="W6876" s="1" t="s">
        <v>48</v>
      </c>
      <c r="X6876" s="1" t="s">
        <v>116</v>
      </c>
      <c r="Y6876" s="1" t="s">
        <v>4242</v>
      </c>
      <c r="AC6876" s="1" t="s">
        <v>5712</v>
      </c>
      <c r="AD6876" s="1" t="s">
        <v>5712</v>
      </c>
      <c r="AK6876" s="1" t="s">
        <v>63</v>
      </c>
      <c r="AN6876" s="1" t="s">
        <v>5712</v>
      </c>
      <c r="AP6876" s="1" t="s">
        <v>5712</v>
      </c>
      <c r="AR6876" s="1" t="s">
        <v>5712</v>
      </c>
      <c r="AT6876" s="1" t="s">
        <v>5712</v>
      </c>
      <c r="AV6876" s="1" t="s">
        <v>4243</v>
      </c>
    </row>
    <row r="6877" spans="1:48" x14ac:dyDescent="0.35">
      <c r="A6877" s="1" t="s">
        <v>20096</v>
      </c>
      <c r="B6877" s="1" t="s">
        <v>18287</v>
      </c>
      <c r="C6877" s="1" t="s">
        <v>71</v>
      </c>
      <c r="D6877">
        <v>55</v>
      </c>
      <c r="E6877" s="1" t="s">
        <v>65</v>
      </c>
      <c r="F6877" s="1" t="s">
        <v>107</v>
      </c>
      <c r="G6877" s="1" t="s">
        <v>44</v>
      </c>
      <c r="H6877" s="1" t="s">
        <v>67</v>
      </c>
      <c r="I6877" s="1" t="s">
        <v>68</v>
      </c>
      <c r="J6877" s="1" t="s">
        <v>47</v>
      </c>
      <c r="K6877" s="1" t="s">
        <v>48</v>
      </c>
      <c r="L6877" s="1" t="s">
        <v>48</v>
      </c>
      <c r="M6877" s="1" t="s">
        <v>48</v>
      </c>
      <c r="N6877" s="1" t="s">
        <v>48</v>
      </c>
      <c r="O6877" s="1" t="s">
        <v>48</v>
      </c>
      <c r="P6877" s="1" t="s">
        <v>48</v>
      </c>
      <c r="Q6877" s="1" t="s">
        <v>48</v>
      </c>
      <c r="R6877" s="1" t="s">
        <v>49</v>
      </c>
      <c r="S6877" s="1" t="s">
        <v>48</v>
      </c>
      <c r="T6877" s="1" t="s">
        <v>48</v>
      </c>
      <c r="U6877" s="1" t="s">
        <v>48</v>
      </c>
      <c r="V6877" s="1" t="s">
        <v>48</v>
      </c>
      <c r="W6877" s="1" t="s">
        <v>48</v>
      </c>
      <c r="X6877" s="1" t="s">
        <v>62</v>
      </c>
      <c r="Z6877" s="1" t="s">
        <v>4244</v>
      </c>
      <c r="AA6877" s="1" t="s">
        <v>4244</v>
      </c>
      <c r="AC6877" s="1" t="s">
        <v>103</v>
      </c>
      <c r="AD6877" s="1" t="s">
        <v>5712</v>
      </c>
      <c r="AK6877" s="1" t="s">
        <v>77</v>
      </c>
      <c r="AN6877" s="1" t="s">
        <v>5712</v>
      </c>
      <c r="AP6877" s="1" t="s">
        <v>5712</v>
      </c>
      <c r="AR6877" s="1" t="s">
        <v>5712</v>
      </c>
      <c r="AT6877" s="1" t="s">
        <v>5712</v>
      </c>
      <c r="AV6877" s="1" t="s">
        <v>4245</v>
      </c>
    </row>
    <row r="6878" spans="1:48" x14ac:dyDescent="0.35">
      <c r="A6878" s="1" t="s">
        <v>20097</v>
      </c>
      <c r="B6878" s="1" t="s">
        <v>18287</v>
      </c>
      <c r="C6878" s="1" t="s">
        <v>71</v>
      </c>
      <c r="D6878">
        <v>20</v>
      </c>
      <c r="E6878" s="1" t="s">
        <v>57</v>
      </c>
      <c r="F6878" s="1" t="s">
        <v>58</v>
      </c>
      <c r="G6878" s="1" t="s">
        <v>98</v>
      </c>
      <c r="H6878" s="1" t="s">
        <v>45</v>
      </c>
      <c r="I6878" s="1" t="s">
        <v>113</v>
      </c>
      <c r="J6878" s="1" t="s">
        <v>80</v>
      </c>
      <c r="K6878" s="1" t="s">
        <v>48</v>
      </c>
      <c r="L6878" s="1" t="s">
        <v>48</v>
      </c>
      <c r="M6878" s="1" t="s">
        <v>48</v>
      </c>
      <c r="N6878" s="1" t="s">
        <v>48</v>
      </c>
      <c r="O6878" s="1" t="s">
        <v>48</v>
      </c>
      <c r="P6878" s="1" t="s">
        <v>48</v>
      </c>
      <c r="Q6878" s="1" t="s">
        <v>48</v>
      </c>
      <c r="R6878" s="1" t="s">
        <v>48</v>
      </c>
      <c r="S6878" s="1" t="s">
        <v>48</v>
      </c>
      <c r="T6878" s="1" t="s">
        <v>48</v>
      </c>
      <c r="U6878" s="1" t="s">
        <v>49</v>
      </c>
      <c r="V6878" s="1" t="s">
        <v>48</v>
      </c>
      <c r="W6878" s="1" t="s">
        <v>48</v>
      </c>
      <c r="X6878" s="1" t="s">
        <v>116</v>
      </c>
      <c r="Y6878" s="1" t="s">
        <v>4246</v>
      </c>
      <c r="AC6878" s="1" t="s">
        <v>5712</v>
      </c>
      <c r="AD6878" s="1" t="s">
        <v>5712</v>
      </c>
      <c r="AK6878" s="1" t="s">
        <v>63</v>
      </c>
      <c r="AN6878" s="1" t="s">
        <v>5712</v>
      </c>
      <c r="AP6878" s="1" t="s">
        <v>5712</v>
      </c>
      <c r="AR6878" s="1" t="s">
        <v>5712</v>
      </c>
      <c r="AT6878" s="1" t="s">
        <v>5712</v>
      </c>
      <c r="AV6878" s="1" t="s">
        <v>4247</v>
      </c>
    </row>
    <row r="6879" spans="1:48" x14ac:dyDescent="0.35">
      <c r="A6879" s="1" t="s">
        <v>20098</v>
      </c>
      <c r="B6879" s="1" t="s">
        <v>18287</v>
      </c>
      <c r="C6879" s="1" t="s">
        <v>41</v>
      </c>
      <c r="D6879">
        <v>40</v>
      </c>
      <c r="E6879" s="1" t="s">
        <v>42</v>
      </c>
      <c r="F6879" s="1" t="s">
        <v>107</v>
      </c>
      <c r="G6879" s="1" t="s">
        <v>98</v>
      </c>
      <c r="H6879" s="1" t="s">
        <v>45</v>
      </c>
      <c r="I6879" s="1" t="s">
        <v>99</v>
      </c>
      <c r="J6879" s="1" t="s">
        <v>47</v>
      </c>
      <c r="K6879" s="1" t="s">
        <v>48</v>
      </c>
      <c r="L6879" s="1" t="s">
        <v>48</v>
      </c>
      <c r="M6879" s="1" t="s">
        <v>48</v>
      </c>
      <c r="N6879" s="1" t="s">
        <v>48</v>
      </c>
      <c r="O6879" s="1" t="s">
        <v>48</v>
      </c>
      <c r="P6879" s="1" t="s">
        <v>49</v>
      </c>
      <c r="Q6879" s="1" t="s">
        <v>48</v>
      </c>
      <c r="R6879" s="1" t="s">
        <v>48</v>
      </c>
      <c r="S6879" s="1" t="s">
        <v>48</v>
      </c>
      <c r="T6879" s="1" t="s">
        <v>48</v>
      </c>
      <c r="U6879" s="1" t="s">
        <v>48</v>
      </c>
      <c r="V6879" s="1" t="s">
        <v>48</v>
      </c>
      <c r="W6879" s="1" t="s">
        <v>48</v>
      </c>
      <c r="X6879" s="1" t="s">
        <v>116</v>
      </c>
      <c r="Y6879" s="1" t="s">
        <v>4248</v>
      </c>
      <c r="AC6879" s="1" t="s">
        <v>5712</v>
      </c>
      <c r="AD6879" s="1" t="s">
        <v>5712</v>
      </c>
      <c r="AK6879" s="1" t="s">
        <v>63</v>
      </c>
      <c r="AN6879" s="1" t="s">
        <v>5712</v>
      </c>
      <c r="AP6879" s="1" t="s">
        <v>5712</v>
      </c>
      <c r="AR6879" s="1" t="s">
        <v>5712</v>
      </c>
      <c r="AT6879" s="1" t="s">
        <v>5712</v>
      </c>
      <c r="AV6879" s="1" t="s">
        <v>4249</v>
      </c>
    </row>
    <row r="6880" spans="1:48" ht="246.5" x14ac:dyDescent="0.35">
      <c r="A6880" s="1" t="s">
        <v>20099</v>
      </c>
      <c r="B6880" s="1" t="s">
        <v>18287</v>
      </c>
      <c r="C6880" s="1" t="s">
        <v>41</v>
      </c>
      <c r="D6880">
        <v>33</v>
      </c>
      <c r="E6880" s="1" t="s">
        <v>57</v>
      </c>
      <c r="F6880" s="1" t="s">
        <v>58</v>
      </c>
      <c r="G6880" s="1" t="s">
        <v>73</v>
      </c>
      <c r="H6880" s="1" t="s">
        <v>45</v>
      </c>
      <c r="I6880" s="1" t="s">
        <v>46</v>
      </c>
      <c r="J6880" s="1" t="s">
        <v>47</v>
      </c>
      <c r="K6880" s="1" t="s">
        <v>48</v>
      </c>
      <c r="L6880" s="1" t="s">
        <v>48</v>
      </c>
      <c r="M6880" s="1" t="s">
        <v>48</v>
      </c>
      <c r="N6880" s="1" t="s">
        <v>49</v>
      </c>
      <c r="O6880" s="1" t="s">
        <v>48</v>
      </c>
      <c r="P6880" s="1" t="s">
        <v>48</v>
      </c>
      <c r="Q6880" s="1" t="s">
        <v>48</v>
      </c>
      <c r="R6880" s="1" t="s">
        <v>48</v>
      </c>
      <c r="S6880" s="1" t="s">
        <v>48</v>
      </c>
      <c r="T6880" s="1" t="s">
        <v>48</v>
      </c>
      <c r="U6880" s="1" t="s">
        <v>48</v>
      </c>
      <c r="V6880" s="1" t="s">
        <v>48</v>
      </c>
      <c r="W6880" s="1" t="s">
        <v>48</v>
      </c>
      <c r="X6880" s="1" t="s">
        <v>62</v>
      </c>
      <c r="AC6880" s="1" t="s">
        <v>5712</v>
      </c>
      <c r="AD6880" s="1" t="s">
        <v>5712</v>
      </c>
      <c r="AK6880" s="1" t="s">
        <v>55</v>
      </c>
      <c r="AN6880" s="1" t="s">
        <v>5712</v>
      </c>
      <c r="AP6880" s="1" t="s">
        <v>5712</v>
      </c>
      <c r="AR6880" s="1" t="s">
        <v>5712</v>
      </c>
      <c r="AT6880" s="1" t="s">
        <v>5712</v>
      </c>
      <c r="AV6880" s="2" t="s">
        <v>4250</v>
      </c>
    </row>
    <row r="6881" spans="1:48" x14ac:dyDescent="0.35">
      <c r="A6881" s="1" t="s">
        <v>20100</v>
      </c>
      <c r="B6881" s="1" t="s">
        <v>18287</v>
      </c>
      <c r="C6881" s="1" t="s">
        <v>41</v>
      </c>
      <c r="D6881">
        <v>55</v>
      </c>
      <c r="E6881" s="1" t="s">
        <v>65</v>
      </c>
      <c r="F6881" s="1" t="s">
        <v>72</v>
      </c>
      <c r="G6881" s="1" t="s">
        <v>44</v>
      </c>
      <c r="H6881" s="1" t="s">
        <v>45</v>
      </c>
      <c r="I6881" s="1" t="s">
        <v>99</v>
      </c>
      <c r="J6881" s="1" t="s">
        <v>47</v>
      </c>
      <c r="K6881" s="1" t="s">
        <v>48</v>
      </c>
      <c r="L6881" s="1" t="s">
        <v>48</v>
      </c>
      <c r="M6881" s="1" t="s">
        <v>49</v>
      </c>
      <c r="N6881" s="1" t="s">
        <v>48</v>
      </c>
      <c r="O6881" s="1" t="s">
        <v>48</v>
      </c>
      <c r="P6881" s="1" t="s">
        <v>48</v>
      </c>
      <c r="Q6881" s="1" t="s">
        <v>48</v>
      </c>
      <c r="R6881" s="1" t="s">
        <v>48</v>
      </c>
      <c r="S6881" s="1" t="s">
        <v>48</v>
      </c>
      <c r="T6881" s="1" t="s">
        <v>48</v>
      </c>
      <c r="U6881" s="1" t="s">
        <v>48</v>
      </c>
      <c r="V6881" s="1" t="s">
        <v>48</v>
      </c>
      <c r="W6881" s="1" t="s">
        <v>48</v>
      </c>
      <c r="X6881" s="1" t="s">
        <v>62</v>
      </c>
      <c r="AC6881" s="1" t="s">
        <v>5712</v>
      </c>
      <c r="AD6881" s="1" t="s">
        <v>5712</v>
      </c>
      <c r="AK6881" s="1" t="s">
        <v>63</v>
      </c>
      <c r="AN6881" s="1" t="s">
        <v>5712</v>
      </c>
      <c r="AP6881" s="1" t="s">
        <v>5712</v>
      </c>
      <c r="AR6881" s="1" t="s">
        <v>5712</v>
      </c>
      <c r="AT6881" s="1" t="s">
        <v>5712</v>
      </c>
      <c r="AV6881" s="1" t="s">
        <v>4251</v>
      </c>
    </row>
    <row r="6882" spans="1:48" x14ac:dyDescent="0.35">
      <c r="A6882" s="1" t="s">
        <v>20101</v>
      </c>
      <c r="B6882" s="1" t="s">
        <v>18287</v>
      </c>
      <c r="C6882" s="1" t="s">
        <v>41</v>
      </c>
      <c r="D6882">
        <v>45</v>
      </c>
      <c r="E6882" s="1" t="s">
        <v>42</v>
      </c>
      <c r="F6882" s="1" t="s">
        <v>72</v>
      </c>
      <c r="G6882" s="1" t="s">
        <v>44</v>
      </c>
      <c r="H6882" s="1" t="s">
        <v>109</v>
      </c>
      <c r="I6882" s="1" t="s">
        <v>46</v>
      </c>
      <c r="J6882" s="1" t="s">
        <v>47</v>
      </c>
      <c r="K6882" s="1" t="s">
        <v>48</v>
      </c>
      <c r="L6882" s="1" t="s">
        <v>48</v>
      </c>
      <c r="M6882" s="1" t="s">
        <v>49</v>
      </c>
      <c r="N6882" s="1" t="s">
        <v>48</v>
      </c>
      <c r="O6882" s="1" t="s">
        <v>48</v>
      </c>
      <c r="P6882" s="1" t="s">
        <v>48</v>
      </c>
      <c r="Q6882" s="1" t="s">
        <v>48</v>
      </c>
      <c r="R6882" s="1" t="s">
        <v>48</v>
      </c>
      <c r="S6882" s="1" t="s">
        <v>48</v>
      </c>
      <c r="T6882" s="1" t="s">
        <v>48</v>
      </c>
      <c r="U6882" s="1" t="s">
        <v>48</v>
      </c>
      <c r="V6882" s="1" t="s">
        <v>48</v>
      </c>
      <c r="W6882" s="1" t="s">
        <v>48</v>
      </c>
      <c r="X6882" s="1" t="s">
        <v>62</v>
      </c>
      <c r="AC6882" s="1" t="s">
        <v>5712</v>
      </c>
      <c r="AD6882" s="1" t="s">
        <v>5712</v>
      </c>
      <c r="AK6882" s="1" t="s">
        <v>77</v>
      </c>
      <c r="AN6882" s="1" t="s">
        <v>5712</v>
      </c>
      <c r="AP6882" s="1" t="s">
        <v>5712</v>
      </c>
      <c r="AR6882" s="1" t="s">
        <v>5712</v>
      </c>
      <c r="AT6882" s="1" t="s">
        <v>5712</v>
      </c>
      <c r="AV6882" s="1" t="s">
        <v>4252</v>
      </c>
    </row>
    <row r="6883" spans="1:48" ht="174" x14ac:dyDescent="0.35">
      <c r="A6883" s="1" t="s">
        <v>20102</v>
      </c>
      <c r="B6883" s="1" t="s">
        <v>18287</v>
      </c>
      <c r="C6883" s="1" t="s">
        <v>41</v>
      </c>
      <c r="D6883">
        <v>27</v>
      </c>
      <c r="E6883" s="1" t="s">
        <v>57</v>
      </c>
      <c r="F6883" s="1" t="s">
        <v>58</v>
      </c>
      <c r="G6883" s="1" t="s">
        <v>137</v>
      </c>
      <c r="H6883" s="1" t="s">
        <v>79</v>
      </c>
      <c r="I6883" s="1" t="s">
        <v>90</v>
      </c>
      <c r="J6883" s="1" t="s">
        <v>80</v>
      </c>
      <c r="K6883" s="1" t="s">
        <v>48</v>
      </c>
      <c r="L6883" s="1" t="s">
        <v>48</v>
      </c>
      <c r="M6883" s="1" t="s">
        <v>48</v>
      </c>
      <c r="N6883" s="1" t="s">
        <v>48</v>
      </c>
      <c r="O6883" s="1" t="s">
        <v>48</v>
      </c>
      <c r="P6883" s="1" t="s">
        <v>48</v>
      </c>
      <c r="Q6883" s="1" t="s">
        <v>48</v>
      </c>
      <c r="R6883" s="1" t="s">
        <v>48</v>
      </c>
      <c r="S6883" s="1" t="s">
        <v>48</v>
      </c>
      <c r="T6883" s="1" t="s">
        <v>48</v>
      </c>
      <c r="U6883" s="1" t="s">
        <v>48</v>
      </c>
      <c r="V6883" s="1" t="s">
        <v>48</v>
      </c>
      <c r="W6883" s="1" t="s">
        <v>49</v>
      </c>
      <c r="X6883" s="1" t="s">
        <v>75</v>
      </c>
      <c r="Y6883" s="1" t="s">
        <v>4253</v>
      </c>
      <c r="AC6883" s="1" t="s">
        <v>5712</v>
      </c>
      <c r="AD6883" s="1" t="s">
        <v>5712</v>
      </c>
      <c r="AK6883" s="1" t="s">
        <v>77</v>
      </c>
      <c r="AN6883" s="1" t="s">
        <v>5712</v>
      </c>
      <c r="AP6883" s="1" t="s">
        <v>5712</v>
      </c>
      <c r="AR6883" s="1" t="s">
        <v>5712</v>
      </c>
      <c r="AT6883" s="1" t="s">
        <v>5712</v>
      </c>
      <c r="AV6883" s="2" t="s">
        <v>4254</v>
      </c>
    </row>
    <row r="6884" spans="1:48" x14ac:dyDescent="0.35">
      <c r="A6884" s="1" t="s">
        <v>20103</v>
      </c>
      <c r="B6884" s="1" t="s">
        <v>18287</v>
      </c>
      <c r="C6884" s="1" t="s">
        <v>71</v>
      </c>
      <c r="D6884">
        <v>23</v>
      </c>
      <c r="E6884" s="1" t="s">
        <v>57</v>
      </c>
      <c r="F6884" s="1" t="s">
        <v>58</v>
      </c>
      <c r="G6884" s="1" t="s">
        <v>98</v>
      </c>
      <c r="H6884" s="1" t="s">
        <v>112</v>
      </c>
      <c r="I6884" s="1" t="s">
        <v>46</v>
      </c>
      <c r="J6884" s="1" t="s">
        <v>80</v>
      </c>
      <c r="K6884" s="1" t="s">
        <v>48</v>
      </c>
      <c r="L6884" s="1" t="s">
        <v>48</v>
      </c>
      <c r="M6884" s="1" t="s">
        <v>48</v>
      </c>
      <c r="N6884" s="1" t="s">
        <v>48</v>
      </c>
      <c r="O6884" s="1" t="s">
        <v>48</v>
      </c>
      <c r="P6884" s="1" t="s">
        <v>48</v>
      </c>
      <c r="Q6884" s="1" t="s">
        <v>48</v>
      </c>
      <c r="R6884" s="1" t="s">
        <v>48</v>
      </c>
      <c r="S6884" s="1" t="s">
        <v>48</v>
      </c>
      <c r="T6884" s="1" t="s">
        <v>48</v>
      </c>
      <c r="U6884" s="1" t="s">
        <v>49</v>
      </c>
      <c r="V6884" s="1" t="s">
        <v>48</v>
      </c>
      <c r="W6884" s="1" t="s">
        <v>48</v>
      </c>
      <c r="X6884" s="1" t="s">
        <v>145</v>
      </c>
      <c r="Y6884" s="1" t="s">
        <v>4255</v>
      </c>
      <c r="AC6884" s="1" t="s">
        <v>5712</v>
      </c>
      <c r="AD6884" s="1" t="s">
        <v>5712</v>
      </c>
      <c r="AK6884" s="1" t="s">
        <v>55</v>
      </c>
      <c r="AN6884" s="1" t="s">
        <v>5712</v>
      </c>
      <c r="AP6884" s="1" t="s">
        <v>5712</v>
      </c>
      <c r="AR6884" s="1" t="s">
        <v>5712</v>
      </c>
      <c r="AT6884" s="1" t="s">
        <v>5712</v>
      </c>
      <c r="AV6884" s="1" t="s">
        <v>4256</v>
      </c>
    </row>
    <row r="6885" spans="1:48" x14ac:dyDescent="0.35">
      <c r="A6885" s="1" t="s">
        <v>20104</v>
      </c>
      <c r="B6885" s="1" t="s">
        <v>18287</v>
      </c>
      <c r="C6885" s="1" t="s">
        <v>71</v>
      </c>
      <c r="D6885">
        <v>20</v>
      </c>
      <c r="E6885" s="1" t="s">
        <v>57</v>
      </c>
      <c r="F6885" s="1" t="s">
        <v>58</v>
      </c>
      <c r="G6885" s="1" t="s">
        <v>98</v>
      </c>
      <c r="H6885" s="1" t="s">
        <v>112</v>
      </c>
      <c r="I6885" s="1" t="s">
        <v>46</v>
      </c>
      <c r="J6885" s="1" t="s">
        <v>80</v>
      </c>
      <c r="K6885" s="1" t="s">
        <v>48</v>
      </c>
      <c r="L6885" s="1" t="s">
        <v>48</v>
      </c>
      <c r="M6885" s="1" t="s">
        <v>48</v>
      </c>
      <c r="N6885" s="1" t="s">
        <v>48</v>
      </c>
      <c r="O6885" s="1" t="s">
        <v>48</v>
      </c>
      <c r="P6885" s="1" t="s">
        <v>48</v>
      </c>
      <c r="Q6885" s="1" t="s">
        <v>48</v>
      </c>
      <c r="R6885" s="1" t="s">
        <v>48</v>
      </c>
      <c r="S6885" s="1" t="s">
        <v>48</v>
      </c>
      <c r="T6885" s="1" t="s">
        <v>48</v>
      </c>
      <c r="U6885" s="1" t="s">
        <v>49</v>
      </c>
      <c r="V6885" s="1" t="s">
        <v>48</v>
      </c>
      <c r="W6885" s="1" t="s">
        <v>48</v>
      </c>
      <c r="X6885" s="1" t="s">
        <v>145</v>
      </c>
      <c r="Y6885" s="1" t="s">
        <v>4257</v>
      </c>
      <c r="AC6885" s="1" t="s">
        <v>5712</v>
      </c>
      <c r="AD6885" s="1" t="s">
        <v>5712</v>
      </c>
      <c r="AK6885" s="1" t="s">
        <v>101</v>
      </c>
      <c r="AN6885" s="1" t="s">
        <v>5712</v>
      </c>
      <c r="AP6885" s="1" t="s">
        <v>5712</v>
      </c>
      <c r="AR6885" s="1" t="s">
        <v>5712</v>
      </c>
      <c r="AT6885" s="1" t="s">
        <v>5712</v>
      </c>
      <c r="AV6885" s="1" t="s">
        <v>4258</v>
      </c>
    </row>
    <row r="6886" spans="1:48" x14ac:dyDescent="0.35">
      <c r="A6886" s="1" t="s">
        <v>20105</v>
      </c>
      <c r="B6886" s="1" t="s">
        <v>18287</v>
      </c>
      <c r="C6886" s="1" t="s">
        <v>71</v>
      </c>
      <c r="D6886">
        <v>21</v>
      </c>
      <c r="E6886" s="1" t="s">
        <v>57</v>
      </c>
      <c r="F6886" s="1" t="s">
        <v>58</v>
      </c>
      <c r="G6886" s="1" t="s">
        <v>98</v>
      </c>
      <c r="H6886" s="1" t="s">
        <v>112</v>
      </c>
      <c r="I6886" s="1" t="s">
        <v>46</v>
      </c>
      <c r="J6886" s="1" t="s">
        <v>80</v>
      </c>
      <c r="K6886" s="1" t="s">
        <v>48</v>
      </c>
      <c r="L6886" s="1" t="s">
        <v>48</v>
      </c>
      <c r="M6886" s="1" t="s">
        <v>48</v>
      </c>
      <c r="N6886" s="1" t="s">
        <v>48</v>
      </c>
      <c r="O6886" s="1" t="s">
        <v>48</v>
      </c>
      <c r="P6886" s="1" t="s">
        <v>48</v>
      </c>
      <c r="Q6886" s="1" t="s">
        <v>48</v>
      </c>
      <c r="R6886" s="1" t="s">
        <v>48</v>
      </c>
      <c r="S6886" s="1" t="s">
        <v>48</v>
      </c>
      <c r="T6886" s="1" t="s">
        <v>48</v>
      </c>
      <c r="U6886" s="1" t="s">
        <v>49</v>
      </c>
      <c r="V6886" s="1" t="s">
        <v>48</v>
      </c>
      <c r="W6886" s="1" t="s">
        <v>48</v>
      </c>
      <c r="X6886" s="1" t="s">
        <v>145</v>
      </c>
      <c r="Y6886" s="1" t="s">
        <v>4259</v>
      </c>
      <c r="AC6886" s="1" t="s">
        <v>5712</v>
      </c>
      <c r="AD6886" s="1" t="s">
        <v>5712</v>
      </c>
      <c r="AK6886" s="1" t="s">
        <v>63</v>
      </c>
      <c r="AN6886" s="1" t="s">
        <v>5712</v>
      </c>
      <c r="AP6886" s="1" t="s">
        <v>5712</v>
      </c>
      <c r="AR6886" s="1" t="s">
        <v>5712</v>
      </c>
      <c r="AT6886" s="1" t="s">
        <v>5712</v>
      </c>
      <c r="AV6886" s="1" t="s">
        <v>4260</v>
      </c>
    </row>
    <row r="6887" spans="1:48" x14ac:dyDescent="0.35">
      <c r="A6887" s="1" t="s">
        <v>20106</v>
      </c>
      <c r="B6887" s="1" t="s">
        <v>18287</v>
      </c>
      <c r="C6887" s="1" t="s">
        <v>41</v>
      </c>
      <c r="D6887">
        <v>23</v>
      </c>
      <c r="E6887" s="1" t="s">
        <v>57</v>
      </c>
      <c r="F6887" s="1" t="s">
        <v>58</v>
      </c>
      <c r="G6887" s="1" t="s">
        <v>73</v>
      </c>
      <c r="H6887" s="1" t="s">
        <v>45</v>
      </c>
      <c r="I6887" s="1" t="s">
        <v>46</v>
      </c>
      <c r="J6887" s="1" t="s">
        <v>80</v>
      </c>
      <c r="K6887" s="1" t="s">
        <v>48</v>
      </c>
      <c r="L6887" s="1" t="s">
        <v>48</v>
      </c>
      <c r="M6887" s="1" t="s">
        <v>48</v>
      </c>
      <c r="N6887" s="1" t="s">
        <v>48</v>
      </c>
      <c r="O6887" s="1" t="s">
        <v>48</v>
      </c>
      <c r="P6887" s="1" t="s">
        <v>48</v>
      </c>
      <c r="Q6887" s="1" t="s">
        <v>48</v>
      </c>
      <c r="R6887" s="1" t="s">
        <v>48</v>
      </c>
      <c r="S6887" s="1" t="s">
        <v>48</v>
      </c>
      <c r="T6887" s="1" t="s">
        <v>48</v>
      </c>
      <c r="U6887" s="1" t="s">
        <v>48</v>
      </c>
      <c r="V6887" s="1" t="s">
        <v>49</v>
      </c>
      <c r="W6887" s="1" t="s">
        <v>48</v>
      </c>
      <c r="X6887" s="1" t="s">
        <v>62</v>
      </c>
      <c r="Z6887" s="1" t="s">
        <v>4261</v>
      </c>
      <c r="AA6887" s="1" t="s">
        <v>4261</v>
      </c>
      <c r="AC6887" s="1" t="s">
        <v>94</v>
      </c>
      <c r="AD6887" s="1" t="s">
        <v>5712</v>
      </c>
      <c r="AK6887" s="1" t="s">
        <v>77</v>
      </c>
      <c r="AN6887" s="1" t="s">
        <v>5712</v>
      </c>
      <c r="AP6887" s="1" t="s">
        <v>5712</v>
      </c>
      <c r="AR6887" s="1" t="s">
        <v>5712</v>
      </c>
      <c r="AT6887" s="1" t="s">
        <v>5712</v>
      </c>
      <c r="AV6887" s="1" t="s">
        <v>4262</v>
      </c>
    </row>
    <row r="6888" spans="1:48" x14ac:dyDescent="0.35">
      <c r="A6888" s="1" t="s">
        <v>20107</v>
      </c>
      <c r="B6888" s="1" t="s">
        <v>18287</v>
      </c>
      <c r="C6888" s="1" t="s">
        <v>41</v>
      </c>
      <c r="D6888">
        <v>75</v>
      </c>
      <c r="E6888" s="1" t="s">
        <v>65</v>
      </c>
      <c r="F6888" s="1" t="s">
        <v>66</v>
      </c>
      <c r="G6888" s="1" t="s">
        <v>59</v>
      </c>
      <c r="H6888" s="1" t="s">
        <v>67</v>
      </c>
      <c r="I6888" s="1" t="s">
        <v>46</v>
      </c>
      <c r="J6888" s="1" t="s">
        <v>80</v>
      </c>
      <c r="K6888" s="1" t="s">
        <v>48</v>
      </c>
      <c r="L6888" s="1" t="s">
        <v>48</v>
      </c>
      <c r="M6888" s="1" t="s">
        <v>48</v>
      </c>
      <c r="N6888" s="1" t="s">
        <v>48</v>
      </c>
      <c r="O6888" s="1" t="s">
        <v>48</v>
      </c>
      <c r="P6888" s="1" t="s">
        <v>48</v>
      </c>
      <c r="Q6888" s="1" t="s">
        <v>48</v>
      </c>
      <c r="R6888" s="1" t="s">
        <v>48</v>
      </c>
      <c r="S6888" s="1" t="s">
        <v>48</v>
      </c>
      <c r="T6888" s="1" t="s">
        <v>48</v>
      </c>
      <c r="U6888" s="1" t="s">
        <v>48</v>
      </c>
      <c r="V6888" s="1" t="s">
        <v>48</v>
      </c>
      <c r="W6888" s="1" t="s">
        <v>49</v>
      </c>
      <c r="X6888" s="1" t="s">
        <v>62</v>
      </c>
      <c r="AC6888" s="1" t="s">
        <v>5712</v>
      </c>
      <c r="AD6888" s="1" t="s">
        <v>5712</v>
      </c>
      <c r="AK6888" s="1" t="s">
        <v>55</v>
      </c>
      <c r="AN6888" s="1" t="s">
        <v>5712</v>
      </c>
      <c r="AP6888" s="1" t="s">
        <v>5712</v>
      </c>
      <c r="AR6888" s="1" t="s">
        <v>5712</v>
      </c>
      <c r="AT6888" s="1" t="s">
        <v>5712</v>
      </c>
      <c r="AV6888" s="1" t="s">
        <v>4263</v>
      </c>
    </row>
    <row r="6889" spans="1:48" x14ac:dyDescent="0.35">
      <c r="A6889" s="1" t="s">
        <v>20108</v>
      </c>
      <c r="B6889" s="1" t="s">
        <v>18287</v>
      </c>
      <c r="C6889" s="1" t="s">
        <v>41</v>
      </c>
      <c r="D6889">
        <v>30</v>
      </c>
      <c r="E6889" s="1" t="s">
        <v>57</v>
      </c>
      <c r="F6889" s="1" t="s">
        <v>58</v>
      </c>
      <c r="G6889" s="1" t="s">
        <v>73</v>
      </c>
      <c r="H6889" s="1" t="s">
        <v>144</v>
      </c>
      <c r="I6889" s="1" t="s">
        <v>74</v>
      </c>
      <c r="J6889" s="1" t="s">
        <v>80</v>
      </c>
      <c r="K6889" s="1" t="s">
        <v>48</v>
      </c>
      <c r="L6889" s="1" t="s">
        <v>48</v>
      </c>
      <c r="M6889" s="1" t="s">
        <v>48</v>
      </c>
      <c r="N6889" s="1" t="s">
        <v>48</v>
      </c>
      <c r="O6889" s="1" t="s">
        <v>48</v>
      </c>
      <c r="P6889" s="1" t="s">
        <v>48</v>
      </c>
      <c r="Q6889" s="1" t="s">
        <v>48</v>
      </c>
      <c r="R6889" s="1" t="s">
        <v>48</v>
      </c>
      <c r="S6889" s="1" t="s">
        <v>48</v>
      </c>
      <c r="T6889" s="1" t="s">
        <v>48</v>
      </c>
      <c r="U6889" s="1" t="s">
        <v>48</v>
      </c>
      <c r="V6889" s="1" t="s">
        <v>49</v>
      </c>
      <c r="W6889" s="1" t="s">
        <v>48</v>
      </c>
      <c r="X6889" s="1" t="s">
        <v>116</v>
      </c>
      <c r="Y6889" s="1" t="s">
        <v>4264</v>
      </c>
      <c r="AC6889" s="1" t="s">
        <v>5712</v>
      </c>
      <c r="AD6889" s="1" t="s">
        <v>5712</v>
      </c>
      <c r="AK6889" s="1" t="s">
        <v>55</v>
      </c>
      <c r="AN6889" s="1" t="s">
        <v>5712</v>
      </c>
      <c r="AP6889" s="1" t="s">
        <v>5712</v>
      </c>
      <c r="AR6889" s="1" t="s">
        <v>5712</v>
      </c>
      <c r="AT6889" s="1" t="s">
        <v>5712</v>
      </c>
      <c r="AV6889" s="1" t="s">
        <v>4265</v>
      </c>
    </row>
    <row r="6890" spans="1:48" x14ac:dyDescent="0.35">
      <c r="A6890" s="1" t="s">
        <v>20109</v>
      </c>
      <c r="B6890" s="1" t="s">
        <v>18287</v>
      </c>
      <c r="C6890" s="1" t="s">
        <v>41</v>
      </c>
      <c r="D6890">
        <v>31</v>
      </c>
      <c r="E6890" s="1" t="s">
        <v>57</v>
      </c>
      <c r="F6890" s="1" t="s">
        <v>107</v>
      </c>
      <c r="G6890" s="1" t="s">
        <v>98</v>
      </c>
      <c r="H6890" s="1" t="s">
        <v>79</v>
      </c>
      <c r="I6890" s="1" t="s">
        <v>125</v>
      </c>
      <c r="J6890" s="1" t="s">
        <v>47</v>
      </c>
      <c r="K6890" s="1" t="s">
        <v>48</v>
      </c>
      <c r="L6890" s="1" t="s">
        <v>48</v>
      </c>
      <c r="M6890" s="1" t="s">
        <v>48</v>
      </c>
      <c r="N6890" s="1" t="s">
        <v>49</v>
      </c>
      <c r="O6890" s="1" t="s">
        <v>48</v>
      </c>
      <c r="P6890" s="1" t="s">
        <v>48</v>
      </c>
      <c r="Q6890" s="1" t="s">
        <v>48</v>
      </c>
      <c r="R6890" s="1" t="s">
        <v>48</v>
      </c>
      <c r="S6890" s="1" t="s">
        <v>48</v>
      </c>
      <c r="T6890" s="1" t="s">
        <v>48</v>
      </c>
      <c r="U6890" s="1" t="s">
        <v>48</v>
      </c>
      <c r="V6890" s="1" t="s">
        <v>48</v>
      </c>
      <c r="W6890" s="1" t="s">
        <v>48</v>
      </c>
      <c r="X6890" s="1" t="s">
        <v>62</v>
      </c>
      <c r="AC6890" s="1" t="s">
        <v>5712</v>
      </c>
      <c r="AD6890" s="1" t="s">
        <v>5712</v>
      </c>
      <c r="AK6890" s="1" t="s">
        <v>77</v>
      </c>
      <c r="AN6890" s="1" t="s">
        <v>5712</v>
      </c>
      <c r="AP6890" s="1" t="s">
        <v>5712</v>
      </c>
      <c r="AR6890" s="1" t="s">
        <v>5712</v>
      </c>
      <c r="AT6890" s="1" t="s">
        <v>5712</v>
      </c>
      <c r="AV6890" s="1" t="s">
        <v>4266</v>
      </c>
    </row>
    <row r="6891" spans="1:48" x14ac:dyDescent="0.35">
      <c r="A6891" s="1" t="s">
        <v>20110</v>
      </c>
      <c r="B6891" s="1" t="s">
        <v>18287</v>
      </c>
      <c r="C6891" s="1" t="s">
        <v>41</v>
      </c>
      <c r="D6891">
        <v>28</v>
      </c>
      <c r="E6891" s="1" t="s">
        <v>57</v>
      </c>
      <c r="F6891" s="1" t="s">
        <v>107</v>
      </c>
      <c r="G6891" s="1" t="s">
        <v>44</v>
      </c>
      <c r="H6891" s="1" t="s">
        <v>112</v>
      </c>
      <c r="I6891" s="1" t="s">
        <v>46</v>
      </c>
      <c r="J6891" s="1" t="s">
        <v>80</v>
      </c>
      <c r="K6891" s="1" t="s">
        <v>48</v>
      </c>
      <c r="L6891" s="1" t="s">
        <v>48</v>
      </c>
      <c r="M6891" s="1" t="s">
        <v>48</v>
      </c>
      <c r="N6891" s="1" t="s">
        <v>49</v>
      </c>
      <c r="O6891" s="1" t="s">
        <v>48</v>
      </c>
      <c r="P6891" s="1" t="s">
        <v>48</v>
      </c>
      <c r="Q6891" s="1" t="s">
        <v>48</v>
      </c>
      <c r="R6891" s="1" t="s">
        <v>48</v>
      </c>
      <c r="S6891" s="1" t="s">
        <v>48</v>
      </c>
      <c r="T6891" s="1" t="s">
        <v>48</v>
      </c>
      <c r="U6891" s="1" t="s">
        <v>48</v>
      </c>
      <c r="V6891" s="1" t="s">
        <v>48</v>
      </c>
      <c r="W6891" s="1" t="s">
        <v>48</v>
      </c>
      <c r="X6891" s="1" t="s">
        <v>62</v>
      </c>
      <c r="AC6891" s="1" t="s">
        <v>5712</v>
      </c>
      <c r="AD6891" s="1" t="s">
        <v>5712</v>
      </c>
      <c r="AK6891" s="1" t="s">
        <v>77</v>
      </c>
      <c r="AN6891" s="1" t="s">
        <v>5712</v>
      </c>
      <c r="AP6891" s="1" t="s">
        <v>5712</v>
      </c>
      <c r="AR6891" s="1" t="s">
        <v>5712</v>
      </c>
      <c r="AT6891" s="1" t="s">
        <v>5712</v>
      </c>
      <c r="AV6891" s="1" t="s">
        <v>4267</v>
      </c>
    </row>
    <row r="6892" spans="1:48" x14ac:dyDescent="0.35">
      <c r="A6892" s="1" t="s">
        <v>20111</v>
      </c>
      <c r="B6892" s="1" t="s">
        <v>18287</v>
      </c>
      <c r="C6892" s="1" t="s">
        <v>41</v>
      </c>
      <c r="D6892">
        <v>30</v>
      </c>
      <c r="E6892" s="1" t="s">
        <v>57</v>
      </c>
      <c r="F6892" s="1" t="s">
        <v>58</v>
      </c>
      <c r="G6892" s="1" t="s">
        <v>85</v>
      </c>
      <c r="H6892" s="1" t="s">
        <v>45</v>
      </c>
      <c r="I6892" s="1" t="s">
        <v>46</v>
      </c>
      <c r="J6892" s="1" t="s">
        <v>47</v>
      </c>
      <c r="K6892" s="1" t="s">
        <v>48</v>
      </c>
      <c r="L6892" s="1" t="s">
        <v>48</v>
      </c>
      <c r="M6892" s="1" t="s">
        <v>48</v>
      </c>
      <c r="N6892" s="1" t="s">
        <v>49</v>
      </c>
      <c r="O6892" s="1" t="s">
        <v>48</v>
      </c>
      <c r="P6892" s="1" t="s">
        <v>48</v>
      </c>
      <c r="Q6892" s="1" t="s">
        <v>48</v>
      </c>
      <c r="R6892" s="1" t="s">
        <v>48</v>
      </c>
      <c r="S6892" s="1" t="s">
        <v>48</v>
      </c>
      <c r="T6892" s="1" t="s">
        <v>48</v>
      </c>
      <c r="U6892" s="1" t="s">
        <v>48</v>
      </c>
      <c r="V6892" s="1" t="s">
        <v>48</v>
      </c>
      <c r="W6892" s="1" t="s">
        <v>48</v>
      </c>
      <c r="X6892" s="1" t="s">
        <v>116</v>
      </c>
      <c r="Y6892" s="1" t="s">
        <v>4268</v>
      </c>
      <c r="AC6892" s="1" t="s">
        <v>5712</v>
      </c>
      <c r="AD6892" s="1" t="s">
        <v>5712</v>
      </c>
      <c r="AK6892" s="1" t="s">
        <v>55</v>
      </c>
      <c r="AN6892" s="1" t="s">
        <v>81</v>
      </c>
      <c r="AP6892" s="1" t="s">
        <v>5712</v>
      </c>
      <c r="AR6892" s="1" t="s">
        <v>5712</v>
      </c>
      <c r="AT6892" s="1" t="s">
        <v>82</v>
      </c>
      <c r="AU6892" s="1" t="s">
        <v>4269</v>
      </c>
      <c r="AV6892" s="1" t="s">
        <v>4270</v>
      </c>
    </row>
    <row r="6893" spans="1:48" x14ac:dyDescent="0.35">
      <c r="A6893" s="1" t="s">
        <v>20112</v>
      </c>
      <c r="B6893" s="1" t="s">
        <v>18287</v>
      </c>
      <c r="C6893" s="1" t="s">
        <v>41</v>
      </c>
      <c r="D6893">
        <v>23</v>
      </c>
      <c r="E6893" s="1" t="s">
        <v>57</v>
      </c>
      <c r="F6893" s="1" t="s">
        <v>58</v>
      </c>
      <c r="G6893" s="1" t="s">
        <v>98</v>
      </c>
      <c r="H6893" s="1" t="s">
        <v>45</v>
      </c>
      <c r="I6893" s="1" t="s">
        <v>74</v>
      </c>
      <c r="J6893" s="1" t="s">
        <v>80</v>
      </c>
      <c r="K6893" s="1" t="s">
        <v>48</v>
      </c>
      <c r="L6893" s="1" t="s">
        <v>48</v>
      </c>
      <c r="M6893" s="1" t="s">
        <v>48</v>
      </c>
      <c r="N6893" s="1" t="s">
        <v>48</v>
      </c>
      <c r="O6893" s="1" t="s">
        <v>48</v>
      </c>
      <c r="P6893" s="1" t="s">
        <v>48</v>
      </c>
      <c r="Q6893" s="1" t="s">
        <v>48</v>
      </c>
      <c r="R6893" s="1" t="s">
        <v>48</v>
      </c>
      <c r="S6893" s="1" t="s">
        <v>48</v>
      </c>
      <c r="T6893" s="1" t="s">
        <v>48</v>
      </c>
      <c r="U6893" s="1" t="s">
        <v>48</v>
      </c>
      <c r="V6893" s="1" t="s">
        <v>49</v>
      </c>
      <c r="W6893" s="1" t="s">
        <v>48</v>
      </c>
      <c r="X6893" s="1" t="s">
        <v>116</v>
      </c>
      <c r="Y6893" s="1" t="s">
        <v>4271</v>
      </c>
      <c r="AC6893" s="1" t="s">
        <v>5712</v>
      </c>
      <c r="AD6893" s="1" t="s">
        <v>5712</v>
      </c>
      <c r="AK6893" s="1" t="s">
        <v>55</v>
      </c>
      <c r="AN6893" s="1" t="s">
        <v>5712</v>
      </c>
      <c r="AP6893" s="1" t="s">
        <v>5712</v>
      </c>
      <c r="AR6893" s="1" t="s">
        <v>5712</v>
      </c>
      <c r="AT6893" s="1" t="s">
        <v>5712</v>
      </c>
      <c r="AV6893" s="1" t="s">
        <v>4272</v>
      </c>
    </row>
    <row r="6894" spans="1:48" x14ac:dyDescent="0.35">
      <c r="A6894" s="1" t="s">
        <v>20113</v>
      </c>
      <c r="B6894" s="1" t="s">
        <v>18287</v>
      </c>
      <c r="C6894" s="1" t="s">
        <v>41</v>
      </c>
      <c r="D6894">
        <v>33</v>
      </c>
      <c r="E6894" s="1" t="s">
        <v>57</v>
      </c>
      <c r="F6894" s="1" t="s">
        <v>107</v>
      </c>
      <c r="G6894" s="1" t="s">
        <v>85</v>
      </c>
      <c r="H6894" s="1" t="s">
        <v>45</v>
      </c>
      <c r="I6894" s="1" t="s">
        <v>99</v>
      </c>
      <c r="J6894" s="1" t="s">
        <v>47</v>
      </c>
      <c r="K6894" s="1" t="s">
        <v>48</v>
      </c>
      <c r="L6894" s="1" t="s">
        <v>48</v>
      </c>
      <c r="M6894" s="1" t="s">
        <v>49</v>
      </c>
      <c r="N6894" s="1" t="s">
        <v>48</v>
      </c>
      <c r="O6894" s="1" t="s">
        <v>48</v>
      </c>
      <c r="P6894" s="1" t="s">
        <v>48</v>
      </c>
      <c r="Q6894" s="1" t="s">
        <v>48</v>
      </c>
      <c r="R6894" s="1" t="s">
        <v>48</v>
      </c>
      <c r="S6894" s="1" t="s">
        <v>48</v>
      </c>
      <c r="T6894" s="1" t="s">
        <v>48</v>
      </c>
      <c r="U6894" s="1" t="s">
        <v>48</v>
      </c>
      <c r="V6894" s="1" t="s">
        <v>48</v>
      </c>
      <c r="W6894" s="1" t="s">
        <v>48</v>
      </c>
      <c r="X6894" s="1" t="s">
        <v>62</v>
      </c>
      <c r="AC6894" s="1" t="s">
        <v>5712</v>
      </c>
      <c r="AD6894" s="1" t="s">
        <v>5712</v>
      </c>
      <c r="AK6894" s="1" t="s">
        <v>63</v>
      </c>
      <c r="AN6894" s="1" t="s">
        <v>5712</v>
      </c>
      <c r="AP6894" s="1" t="s">
        <v>5712</v>
      </c>
      <c r="AR6894" s="1" t="s">
        <v>5712</v>
      </c>
      <c r="AT6894" s="1" t="s">
        <v>5712</v>
      </c>
      <c r="AV6894" s="1" t="s">
        <v>4273</v>
      </c>
    </row>
    <row r="6895" spans="1:48" x14ac:dyDescent="0.35">
      <c r="A6895" s="1" t="s">
        <v>20114</v>
      </c>
      <c r="B6895" s="1" t="s">
        <v>18287</v>
      </c>
      <c r="C6895" s="1" t="s">
        <v>41</v>
      </c>
      <c r="D6895">
        <v>33</v>
      </c>
      <c r="E6895" s="1" t="s">
        <v>57</v>
      </c>
      <c r="F6895" s="1" t="s">
        <v>107</v>
      </c>
      <c r="G6895" s="1" t="s">
        <v>85</v>
      </c>
      <c r="H6895" s="1" t="s">
        <v>60</v>
      </c>
      <c r="I6895" s="1" t="s">
        <v>61</v>
      </c>
      <c r="J6895" s="1" t="s">
        <v>47</v>
      </c>
      <c r="K6895" s="1" t="s">
        <v>48</v>
      </c>
      <c r="L6895" s="1" t="s">
        <v>48</v>
      </c>
      <c r="M6895" s="1" t="s">
        <v>48</v>
      </c>
      <c r="N6895" s="1" t="s">
        <v>49</v>
      </c>
      <c r="O6895" s="1" t="s">
        <v>48</v>
      </c>
      <c r="P6895" s="1" t="s">
        <v>48</v>
      </c>
      <c r="Q6895" s="1" t="s">
        <v>48</v>
      </c>
      <c r="R6895" s="1" t="s">
        <v>48</v>
      </c>
      <c r="S6895" s="1" t="s">
        <v>48</v>
      </c>
      <c r="T6895" s="1" t="s">
        <v>48</v>
      </c>
      <c r="U6895" s="1" t="s">
        <v>48</v>
      </c>
      <c r="V6895" s="1" t="s">
        <v>48</v>
      </c>
      <c r="W6895" s="1" t="s">
        <v>48</v>
      </c>
      <c r="X6895" s="1" t="s">
        <v>75</v>
      </c>
      <c r="Y6895" s="1" t="s">
        <v>4274</v>
      </c>
      <c r="Z6895" s="1" t="s">
        <v>4275</v>
      </c>
      <c r="AA6895" s="1" t="s">
        <v>4275</v>
      </c>
      <c r="AC6895" s="1" t="s">
        <v>53</v>
      </c>
      <c r="AD6895" s="1" t="s">
        <v>5712</v>
      </c>
      <c r="AK6895" s="1" t="s">
        <v>63</v>
      </c>
      <c r="AN6895" s="1" t="s">
        <v>5712</v>
      </c>
      <c r="AP6895" s="1" t="s">
        <v>5712</v>
      </c>
      <c r="AR6895" s="1" t="s">
        <v>5712</v>
      </c>
      <c r="AT6895" s="1" t="s">
        <v>5712</v>
      </c>
      <c r="AV6895" s="1" t="s">
        <v>4276</v>
      </c>
    </row>
    <row r="6896" spans="1:48" x14ac:dyDescent="0.35">
      <c r="A6896" s="1" t="s">
        <v>20115</v>
      </c>
      <c r="B6896" s="1" t="s">
        <v>18287</v>
      </c>
      <c r="C6896" s="1" t="s">
        <v>41</v>
      </c>
      <c r="D6896">
        <v>25</v>
      </c>
      <c r="E6896" s="1" t="s">
        <v>57</v>
      </c>
      <c r="F6896" s="1" t="s">
        <v>58</v>
      </c>
      <c r="G6896" s="1" t="s">
        <v>59</v>
      </c>
      <c r="H6896" s="1" t="s">
        <v>45</v>
      </c>
      <c r="I6896" s="1" t="s">
        <v>74</v>
      </c>
      <c r="J6896" s="1" t="s">
        <v>80</v>
      </c>
      <c r="K6896" s="1" t="s">
        <v>48</v>
      </c>
      <c r="L6896" s="1" t="s">
        <v>48</v>
      </c>
      <c r="M6896" s="1" t="s">
        <v>48</v>
      </c>
      <c r="N6896" s="1" t="s">
        <v>48</v>
      </c>
      <c r="O6896" s="1" t="s">
        <v>48</v>
      </c>
      <c r="P6896" s="1" t="s">
        <v>48</v>
      </c>
      <c r="Q6896" s="1" t="s">
        <v>48</v>
      </c>
      <c r="R6896" s="1" t="s">
        <v>48</v>
      </c>
      <c r="S6896" s="1" t="s">
        <v>48</v>
      </c>
      <c r="T6896" s="1" t="s">
        <v>48</v>
      </c>
      <c r="U6896" s="1" t="s">
        <v>49</v>
      </c>
      <c r="V6896" s="1" t="s">
        <v>48</v>
      </c>
      <c r="W6896" s="1" t="s">
        <v>48</v>
      </c>
      <c r="X6896" s="1" t="s">
        <v>62</v>
      </c>
      <c r="AC6896" s="1" t="s">
        <v>5712</v>
      </c>
      <c r="AD6896" s="1" t="s">
        <v>5712</v>
      </c>
      <c r="AK6896" s="1" t="s">
        <v>63</v>
      </c>
      <c r="AN6896" s="1" t="s">
        <v>5712</v>
      </c>
      <c r="AP6896" s="1" t="s">
        <v>5712</v>
      </c>
      <c r="AR6896" s="1" t="s">
        <v>5712</v>
      </c>
      <c r="AT6896" s="1" t="s">
        <v>5712</v>
      </c>
      <c r="AV6896" s="1" t="s">
        <v>4277</v>
      </c>
    </row>
    <row r="6897" spans="1:48" x14ac:dyDescent="0.35">
      <c r="A6897" s="1" t="s">
        <v>20116</v>
      </c>
      <c r="B6897" s="1" t="s">
        <v>18287</v>
      </c>
      <c r="C6897" s="1" t="s">
        <v>71</v>
      </c>
      <c r="D6897">
        <v>33</v>
      </c>
      <c r="E6897" s="1" t="s">
        <v>57</v>
      </c>
      <c r="F6897" s="1" t="s">
        <v>107</v>
      </c>
      <c r="G6897" s="1" t="s">
        <v>73</v>
      </c>
      <c r="H6897" s="1" t="s">
        <v>45</v>
      </c>
      <c r="I6897" s="1" t="s">
        <v>74</v>
      </c>
      <c r="J6897" s="1" t="s">
        <v>47</v>
      </c>
      <c r="K6897" s="1" t="s">
        <v>48</v>
      </c>
      <c r="L6897" s="1" t="s">
        <v>48</v>
      </c>
      <c r="M6897" s="1" t="s">
        <v>48</v>
      </c>
      <c r="N6897" s="1" t="s">
        <v>48</v>
      </c>
      <c r="O6897" s="1" t="s">
        <v>48</v>
      </c>
      <c r="P6897" s="1" t="s">
        <v>48</v>
      </c>
      <c r="Q6897" s="1" t="s">
        <v>48</v>
      </c>
      <c r="R6897" s="1" t="s">
        <v>48</v>
      </c>
      <c r="S6897" s="1" t="s">
        <v>49</v>
      </c>
      <c r="T6897" s="1" t="s">
        <v>48</v>
      </c>
      <c r="U6897" s="1" t="s">
        <v>48</v>
      </c>
      <c r="V6897" s="1" t="s">
        <v>48</v>
      </c>
      <c r="W6897" s="1" t="s">
        <v>48</v>
      </c>
      <c r="X6897" s="1" t="s">
        <v>62</v>
      </c>
      <c r="AC6897" s="1" t="s">
        <v>5712</v>
      </c>
      <c r="AD6897" s="1" t="s">
        <v>5712</v>
      </c>
      <c r="AK6897" s="1" t="s">
        <v>63</v>
      </c>
      <c r="AN6897" s="1" t="s">
        <v>5712</v>
      </c>
      <c r="AP6897" s="1" t="s">
        <v>5712</v>
      </c>
      <c r="AR6897" s="1" t="s">
        <v>5712</v>
      </c>
      <c r="AT6897" s="1" t="s">
        <v>5712</v>
      </c>
      <c r="AV6897" s="1" t="s">
        <v>4278</v>
      </c>
    </row>
    <row r="6898" spans="1:48" x14ac:dyDescent="0.35">
      <c r="A6898" s="1" t="s">
        <v>20117</v>
      </c>
      <c r="B6898" s="1" t="s">
        <v>18287</v>
      </c>
      <c r="C6898" s="1" t="s">
        <v>41</v>
      </c>
      <c r="D6898">
        <v>31</v>
      </c>
      <c r="E6898" s="1" t="s">
        <v>57</v>
      </c>
      <c r="F6898" s="1" t="s">
        <v>107</v>
      </c>
      <c r="G6898" s="1" t="s">
        <v>59</v>
      </c>
      <c r="H6898" s="1" t="s">
        <v>109</v>
      </c>
      <c r="I6898" s="1" t="s">
        <v>99</v>
      </c>
      <c r="J6898" s="1" t="s">
        <v>47</v>
      </c>
      <c r="K6898" s="1" t="s">
        <v>48</v>
      </c>
      <c r="L6898" s="1" t="s">
        <v>48</v>
      </c>
      <c r="M6898" s="1" t="s">
        <v>49</v>
      </c>
      <c r="N6898" s="1" t="s">
        <v>48</v>
      </c>
      <c r="O6898" s="1" t="s">
        <v>48</v>
      </c>
      <c r="P6898" s="1" t="s">
        <v>48</v>
      </c>
      <c r="Q6898" s="1" t="s">
        <v>48</v>
      </c>
      <c r="R6898" s="1" t="s">
        <v>48</v>
      </c>
      <c r="S6898" s="1" t="s">
        <v>48</v>
      </c>
      <c r="T6898" s="1" t="s">
        <v>48</v>
      </c>
      <c r="U6898" s="1" t="s">
        <v>48</v>
      </c>
      <c r="V6898" s="1" t="s">
        <v>48</v>
      </c>
      <c r="W6898" s="1" t="s">
        <v>48</v>
      </c>
      <c r="X6898" s="1" t="s">
        <v>62</v>
      </c>
      <c r="Z6898" s="1" t="s">
        <v>4279</v>
      </c>
      <c r="AA6898" s="1" t="s">
        <v>4279</v>
      </c>
      <c r="AC6898" s="1" t="s">
        <v>120</v>
      </c>
      <c r="AD6898" s="1" t="s">
        <v>5712</v>
      </c>
      <c r="AK6898" s="1" t="s">
        <v>77</v>
      </c>
      <c r="AN6898" s="1" t="s">
        <v>5712</v>
      </c>
      <c r="AP6898" s="1" t="s">
        <v>5712</v>
      </c>
      <c r="AR6898" s="1" t="s">
        <v>5712</v>
      </c>
      <c r="AT6898" s="1" t="s">
        <v>5712</v>
      </c>
      <c r="AV6898" s="1" t="s">
        <v>470</v>
      </c>
    </row>
    <row r="6899" spans="1:48" x14ac:dyDescent="0.35">
      <c r="A6899" s="1" t="s">
        <v>20118</v>
      </c>
      <c r="B6899" s="1" t="s">
        <v>18287</v>
      </c>
      <c r="C6899" s="1" t="s">
        <v>41</v>
      </c>
      <c r="D6899">
        <v>24</v>
      </c>
      <c r="E6899" s="1" t="s">
        <v>57</v>
      </c>
      <c r="F6899" s="1" t="s">
        <v>58</v>
      </c>
      <c r="G6899" s="1" t="s">
        <v>59</v>
      </c>
      <c r="H6899" s="1" t="s">
        <v>45</v>
      </c>
      <c r="I6899" s="1" t="s">
        <v>99</v>
      </c>
      <c r="J6899" s="1" t="s">
        <v>80</v>
      </c>
      <c r="K6899" s="1" t="s">
        <v>48</v>
      </c>
      <c r="L6899" s="1" t="s">
        <v>48</v>
      </c>
      <c r="M6899" s="1" t="s">
        <v>48</v>
      </c>
      <c r="N6899" s="1" t="s">
        <v>48</v>
      </c>
      <c r="O6899" s="1" t="s">
        <v>48</v>
      </c>
      <c r="P6899" s="1" t="s">
        <v>48</v>
      </c>
      <c r="Q6899" s="1" t="s">
        <v>48</v>
      </c>
      <c r="R6899" s="1" t="s">
        <v>48</v>
      </c>
      <c r="S6899" s="1" t="s">
        <v>48</v>
      </c>
      <c r="T6899" s="1" t="s">
        <v>48</v>
      </c>
      <c r="U6899" s="1" t="s">
        <v>48</v>
      </c>
      <c r="V6899" s="1" t="s">
        <v>49</v>
      </c>
      <c r="W6899" s="1" t="s">
        <v>48</v>
      </c>
      <c r="X6899" s="1" t="s">
        <v>116</v>
      </c>
      <c r="Y6899" s="1" t="s">
        <v>4280</v>
      </c>
      <c r="AC6899" s="1" t="s">
        <v>5712</v>
      </c>
      <c r="AD6899" s="1" t="s">
        <v>5712</v>
      </c>
      <c r="AK6899" s="1" t="s">
        <v>63</v>
      </c>
      <c r="AN6899" s="1" t="s">
        <v>5712</v>
      </c>
      <c r="AP6899" s="1" t="s">
        <v>5712</v>
      </c>
      <c r="AR6899" s="1" t="s">
        <v>5712</v>
      </c>
      <c r="AT6899" s="1" t="s">
        <v>5712</v>
      </c>
      <c r="AV6899" s="1" t="s">
        <v>4281</v>
      </c>
    </row>
    <row r="6900" spans="1:48" x14ac:dyDescent="0.35">
      <c r="A6900" s="1" t="s">
        <v>20119</v>
      </c>
      <c r="B6900" s="1" t="s">
        <v>18287</v>
      </c>
      <c r="C6900" s="1" t="s">
        <v>41</v>
      </c>
      <c r="D6900">
        <v>31</v>
      </c>
      <c r="E6900" s="1" t="s">
        <v>57</v>
      </c>
      <c r="F6900" s="1" t="s">
        <v>58</v>
      </c>
      <c r="G6900" s="1" t="s">
        <v>98</v>
      </c>
      <c r="H6900" s="1" t="s">
        <v>45</v>
      </c>
      <c r="I6900" s="1" t="s">
        <v>110</v>
      </c>
      <c r="J6900" s="1" t="s">
        <v>47</v>
      </c>
      <c r="K6900" s="1" t="s">
        <v>48</v>
      </c>
      <c r="L6900" s="1" t="s">
        <v>48</v>
      </c>
      <c r="M6900" s="1" t="s">
        <v>48</v>
      </c>
      <c r="N6900" s="1" t="s">
        <v>48</v>
      </c>
      <c r="O6900" s="1" t="s">
        <v>48</v>
      </c>
      <c r="P6900" s="1" t="s">
        <v>49</v>
      </c>
      <c r="Q6900" s="1" t="s">
        <v>48</v>
      </c>
      <c r="R6900" s="1" t="s">
        <v>48</v>
      </c>
      <c r="S6900" s="1" t="s">
        <v>48</v>
      </c>
      <c r="T6900" s="1" t="s">
        <v>48</v>
      </c>
      <c r="U6900" s="1" t="s">
        <v>48</v>
      </c>
      <c r="V6900" s="1" t="s">
        <v>48</v>
      </c>
      <c r="W6900" s="1" t="s">
        <v>48</v>
      </c>
      <c r="X6900" s="1" t="s">
        <v>62</v>
      </c>
      <c r="Z6900" s="1" t="s">
        <v>105</v>
      </c>
      <c r="AA6900" s="1" t="s">
        <v>105</v>
      </c>
      <c r="AC6900" s="1" t="s">
        <v>103</v>
      </c>
      <c r="AD6900" s="1" t="s">
        <v>5712</v>
      </c>
      <c r="AK6900" s="1" t="s">
        <v>77</v>
      </c>
      <c r="AN6900" s="1" t="s">
        <v>5712</v>
      </c>
      <c r="AP6900" s="1" t="s">
        <v>5712</v>
      </c>
      <c r="AR6900" s="1" t="s">
        <v>5712</v>
      </c>
      <c r="AT6900" s="1" t="s">
        <v>5712</v>
      </c>
      <c r="AV6900" s="1" t="s">
        <v>105</v>
      </c>
    </row>
    <row r="6901" spans="1:48" x14ac:dyDescent="0.35">
      <c r="A6901" s="1" t="s">
        <v>20120</v>
      </c>
      <c r="B6901" s="1" t="s">
        <v>18287</v>
      </c>
      <c r="C6901" s="1" t="s">
        <v>71</v>
      </c>
      <c r="D6901">
        <v>47</v>
      </c>
      <c r="E6901" s="1" t="s">
        <v>42</v>
      </c>
      <c r="F6901" s="1" t="s">
        <v>66</v>
      </c>
      <c r="G6901" s="1" t="s">
        <v>137</v>
      </c>
      <c r="H6901" s="1" t="s">
        <v>92</v>
      </c>
      <c r="I6901" s="1" t="s">
        <v>125</v>
      </c>
      <c r="J6901" s="1" t="s">
        <v>47</v>
      </c>
      <c r="K6901" s="1" t="s">
        <v>48</v>
      </c>
      <c r="L6901" s="1" t="s">
        <v>48</v>
      </c>
      <c r="M6901" s="1" t="s">
        <v>48</v>
      </c>
      <c r="N6901" s="1" t="s">
        <v>48</v>
      </c>
      <c r="O6901" s="1" t="s">
        <v>48</v>
      </c>
      <c r="P6901" s="1" t="s">
        <v>49</v>
      </c>
      <c r="Q6901" s="1" t="s">
        <v>48</v>
      </c>
      <c r="R6901" s="1" t="s">
        <v>48</v>
      </c>
      <c r="S6901" s="1" t="s">
        <v>48</v>
      </c>
      <c r="T6901" s="1" t="s">
        <v>48</v>
      </c>
      <c r="U6901" s="1" t="s">
        <v>48</v>
      </c>
      <c r="V6901" s="1" t="s">
        <v>48</v>
      </c>
      <c r="W6901" s="1" t="s">
        <v>48</v>
      </c>
      <c r="X6901" s="1" t="s">
        <v>116</v>
      </c>
      <c r="Y6901" s="1" t="s">
        <v>4282</v>
      </c>
      <c r="Z6901" s="1" t="s">
        <v>4283</v>
      </c>
      <c r="AA6901" s="1" t="s">
        <v>4283</v>
      </c>
      <c r="AC6901" s="1" t="s">
        <v>103</v>
      </c>
      <c r="AD6901" s="1" t="s">
        <v>5712</v>
      </c>
      <c r="AK6901" s="1" t="s">
        <v>77</v>
      </c>
      <c r="AN6901" s="1" t="s">
        <v>5712</v>
      </c>
      <c r="AP6901" s="1" t="s">
        <v>5712</v>
      </c>
      <c r="AR6901" s="1" t="s">
        <v>5712</v>
      </c>
      <c r="AT6901" s="1" t="s">
        <v>5712</v>
      </c>
      <c r="AV6901" s="1" t="s">
        <v>4284</v>
      </c>
    </row>
    <row r="6902" spans="1:48" x14ac:dyDescent="0.35">
      <c r="A6902" s="1" t="s">
        <v>20121</v>
      </c>
      <c r="B6902" s="1" t="s">
        <v>18287</v>
      </c>
      <c r="C6902" s="1" t="s">
        <v>71</v>
      </c>
      <c r="D6902">
        <v>39</v>
      </c>
      <c r="E6902" s="1" t="s">
        <v>42</v>
      </c>
      <c r="F6902" s="1" t="s">
        <v>107</v>
      </c>
      <c r="G6902" s="1" t="s">
        <v>85</v>
      </c>
      <c r="H6902" s="1" t="s">
        <v>45</v>
      </c>
      <c r="I6902" s="1" t="s">
        <v>74</v>
      </c>
      <c r="J6902" s="1" t="s">
        <v>47</v>
      </c>
      <c r="K6902" s="1" t="s">
        <v>48</v>
      </c>
      <c r="L6902" s="1" t="s">
        <v>48</v>
      </c>
      <c r="M6902" s="1" t="s">
        <v>48</v>
      </c>
      <c r="N6902" s="1" t="s">
        <v>48</v>
      </c>
      <c r="O6902" s="1" t="s">
        <v>48</v>
      </c>
      <c r="P6902" s="1" t="s">
        <v>48</v>
      </c>
      <c r="Q6902" s="1" t="s">
        <v>48</v>
      </c>
      <c r="R6902" s="1" t="s">
        <v>49</v>
      </c>
      <c r="S6902" s="1" t="s">
        <v>48</v>
      </c>
      <c r="T6902" s="1" t="s">
        <v>48</v>
      </c>
      <c r="U6902" s="1" t="s">
        <v>48</v>
      </c>
      <c r="V6902" s="1" t="s">
        <v>48</v>
      </c>
      <c r="W6902" s="1" t="s">
        <v>48</v>
      </c>
      <c r="X6902" s="1" t="s">
        <v>62</v>
      </c>
      <c r="AC6902" s="1" t="s">
        <v>5712</v>
      </c>
      <c r="AD6902" s="1" t="s">
        <v>5712</v>
      </c>
      <c r="AK6902" s="1" t="s">
        <v>63</v>
      </c>
      <c r="AN6902" s="1" t="s">
        <v>5712</v>
      </c>
      <c r="AP6902" s="1" t="s">
        <v>5712</v>
      </c>
      <c r="AR6902" s="1" t="s">
        <v>5712</v>
      </c>
      <c r="AT6902" s="1" t="s">
        <v>5712</v>
      </c>
      <c r="AV6902" s="1" t="s">
        <v>4285</v>
      </c>
    </row>
    <row r="6903" spans="1:48" x14ac:dyDescent="0.35">
      <c r="A6903" s="1" t="s">
        <v>20122</v>
      </c>
      <c r="B6903" s="1" t="s">
        <v>18287</v>
      </c>
      <c r="C6903" s="1" t="s">
        <v>41</v>
      </c>
      <c r="D6903">
        <v>31</v>
      </c>
      <c r="E6903" s="1" t="s">
        <v>57</v>
      </c>
      <c r="F6903" s="1" t="s">
        <v>58</v>
      </c>
      <c r="G6903" s="1" t="s">
        <v>98</v>
      </c>
      <c r="H6903" s="1" t="s">
        <v>60</v>
      </c>
      <c r="I6903" s="1" t="s">
        <v>68</v>
      </c>
      <c r="J6903" s="1" t="s">
        <v>80</v>
      </c>
      <c r="K6903" s="1" t="s">
        <v>48</v>
      </c>
      <c r="L6903" s="1" t="s">
        <v>48</v>
      </c>
      <c r="M6903" s="1" t="s">
        <v>48</v>
      </c>
      <c r="N6903" s="1" t="s">
        <v>48</v>
      </c>
      <c r="O6903" s="1" t="s">
        <v>48</v>
      </c>
      <c r="P6903" s="1" t="s">
        <v>48</v>
      </c>
      <c r="Q6903" s="1" t="s">
        <v>48</v>
      </c>
      <c r="R6903" s="1" t="s">
        <v>48</v>
      </c>
      <c r="S6903" s="1" t="s">
        <v>48</v>
      </c>
      <c r="T6903" s="1" t="s">
        <v>48</v>
      </c>
      <c r="U6903" s="1" t="s">
        <v>49</v>
      </c>
      <c r="V6903" s="1" t="s">
        <v>48</v>
      </c>
      <c r="W6903" s="1" t="s">
        <v>48</v>
      </c>
      <c r="X6903" s="1" t="s">
        <v>116</v>
      </c>
      <c r="Y6903" s="1" t="s">
        <v>4286</v>
      </c>
      <c r="AC6903" s="1" t="s">
        <v>5712</v>
      </c>
      <c r="AD6903" s="1" t="s">
        <v>5712</v>
      </c>
      <c r="AK6903" s="1" t="s">
        <v>63</v>
      </c>
      <c r="AN6903" s="1" t="s">
        <v>5712</v>
      </c>
      <c r="AP6903" s="1" t="s">
        <v>5712</v>
      </c>
      <c r="AR6903" s="1" t="s">
        <v>5712</v>
      </c>
      <c r="AT6903" s="1" t="s">
        <v>5712</v>
      </c>
      <c r="AV6903" s="1" t="s">
        <v>4287</v>
      </c>
    </row>
    <row r="6904" spans="1:48" x14ac:dyDescent="0.35">
      <c r="A6904" s="1" t="s">
        <v>20104</v>
      </c>
      <c r="B6904" s="1" t="s">
        <v>18287</v>
      </c>
      <c r="C6904" s="1" t="s">
        <v>41</v>
      </c>
      <c r="D6904">
        <v>79</v>
      </c>
      <c r="E6904" s="1" t="s">
        <v>65</v>
      </c>
      <c r="F6904" s="1" t="s">
        <v>66</v>
      </c>
      <c r="G6904" s="1" t="s">
        <v>137</v>
      </c>
      <c r="H6904" s="1" t="s">
        <v>67</v>
      </c>
      <c r="I6904" s="1" t="s">
        <v>90</v>
      </c>
      <c r="J6904" s="1" t="s">
        <v>80</v>
      </c>
      <c r="K6904" s="1" t="s">
        <v>48</v>
      </c>
      <c r="L6904" s="1" t="s">
        <v>48</v>
      </c>
      <c r="M6904" s="1" t="s">
        <v>48</v>
      </c>
      <c r="N6904" s="1" t="s">
        <v>48</v>
      </c>
      <c r="O6904" s="1" t="s">
        <v>48</v>
      </c>
      <c r="P6904" s="1" t="s">
        <v>48</v>
      </c>
      <c r="Q6904" s="1" t="s">
        <v>48</v>
      </c>
      <c r="R6904" s="1" t="s">
        <v>48</v>
      </c>
      <c r="S6904" s="1" t="s">
        <v>48</v>
      </c>
      <c r="T6904" s="1" t="s">
        <v>48</v>
      </c>
      <c r="U6904" s="1" t="s">
        <v>48</v>
      </c>
      <c r="V6904" s="1" t="s">
        <v>49</v>
      </c>
      <c r="W6904" s="1" t="s">
        <v>48</v>
      </c>
      <c r="X6904" s="1" t="s">
        <v>62</v>
      </c>
      <c r="AC6904" s="1" t="s">
        <v>5712</v>
      </c>
      <c r="AD6904" s="1" t="s">
        <v>5712</v>
      </c>
      <c r="AK6904" s="1" t="s">
        <v>77</v>
      </c>
      <c r="AN6904" s="1" t="s">
        <v>5712</v>
      </c>
      <c r="AP6904" s="1" t="s">
        <v>5712</v>
      </c>
      <c r="AR6904" s="1" t="s">
        <v>5712</v>
      </c>
      <c r="AT6904" s="1" t="s">
        <v>5712</v>
      </c>
      <c r="AV6904" s="1" t="s">
        <v>4288</v>
      </c>
    </row>
    <row r="6905" spans="1:48" ht="203" x14ac:dyDescent="0.35">
      <c r="A6905" s="1" t="s">
        <v>20123</v>
      </c>
      <c r="B6905" s="1" t="s">
        <v>18287</v>
      </c>
      <c r="C6905" s="1" t="s">
        <v>41</v>
      </c>
      <c r="D6905">
        <v>60</v>
      </c>
      <c r="E6905" s="1" t="s">
        <v>65</v>
      </c>
      <c r="F6905" s="1" t="s">
        <v>43</v>
      </c>
      <c r="G6905" s="1" t="s">
        <v>73</v>
      </c>
      <c r="H6905" s="1" t="s">
        <v>45</v>
      </c>
      <c r="I6905" s="1" t="s">
        <v>74</v>
      </c>
      <c r="J6905" s="1" t="s">
        <v>47</v>
      </c>
      <c r="K6905" s="1" t="s">
        <v>48</v>
      </c>
      <c r="L6905" s="1" t="s">
        <v>48</v>
      </c>
      <c r="M6905" s="1" t="s">
        <v>49</v>
      </c>
      <c r="N6905" s="1" t="s">
        <v>48</v>
      </c>
      <c r="O6905" s="1" t="s">
        <v>48</v>
      </c>
      <c r="P6905" s="1" t="s">
        <v>48</v>
      </c>
      <c r="Q6905" s="1" t="s">
        <v>48</v>
      </c>
      <c r="R6905" s="1" t="s">
        <v>48</v>
      </c>
      <c r="S6905" s="1" t="s">
        <v>48</v>
      </c>
      <c r="T6905" s="1" t="s">
        <v>48</v>
      </c>
      <c r="U6905" s="1" t="s">
        <v>48</v>
      </c>
      <c r="V6905" s="1" t="s">
        <v>48</v>
      </c>
      <c r="W6905" s="1" t="s">
        <v>48</v>
      </c>
      <c r="X6905" s="1" t="s">
        <v>62</v>
      </c>
      <c r="Z6905" s="1" t="s">
        <v>4289</v>
      </c>
      <c r="AA6905" s="1" t="s">
        <v>4289</v>
      </c>
      <c r="AC6905" s="1" t="s">
        <v>53</v>
      </c>
      <c r="AD6905" s="1" t="s">
        <v>5712</v>
      </c>
      <c r="AK6905" s="1" t="s">
        <v>55</v>
      </c>
      <c r="AN6905" s="1" t="s">
        <v>5712</v>
      </c>
      <c r="AP6905" s="1" t="s">
        <v>5712</v>
      </c>
      <c r="AR6905" s="1" t="s">
        <v>5712</v>
      </c>
      <c r="AT6905" s="1" t="s">
        <v>5712</v>
      </c>
      <c r="AV6905" s="2" t="s">
        <v>4290</v>
      </c>
    </row>
    <row r="6906" spans="1:48" ht="409.5" x14ac:dyDescent="0.35">
      <c r="A6906" s="1" t="s">
        <v>20124</v>
      </c>
      <c r="B6906" s="1" t="s">
        <v>18287</v>
      </c>
      <c r="C6906" s="1" t="s">
        <v>3346</v>
      </c>
      <c r="D6906">
        <v>33</v>
      </c>
      <c r="E6906" s="1" t="s">
        <v>57</v>
      </c>
      <c r="F6906" s="1" t="s">
        <v>58</v>
      </c>
      <c r="G6906" s="1" t="s">
        <v>73</v>
      </c>
      <c r="H6906" s="1" t="s">
        <v>79</v>
      </c>
      <c r="I6906" s="1" t="s">
        <v>113</v>
      </c>
      <c r="J6906" s="1" t="s">
        <v>47</v>
      </c>
      <c r="K6906" s="1" t="s">
        <v>48</v>
      </c>
      <c r="L6906" s="1" t="s">
        <v>48</v>
      </c>
      <c r="M6906" s="1" t="s">
        <v>48</v>
      </c>
      <c r="N6906" s="1" t="s">
        <v>48</v>
      </c>
      <c r="O6906" s="1" t="s">
        <v>49</v>
      </c>
      <c r="P6906" s="1" t="s">
        <v>48</v>
      </c>
      <c r="Q6906" s="1" t="s">
        <v>48</v>
      </c>
      <c r="R6906" s="1" t="s">
        <v>48</v>
      </c>
      <c r="S6906" s="1" t="s">
        <v>48</v>
      </c>
      <c r="T6906" s="1" t="s">
        <v>48</v>
      </c>
      <c r="U6906" s="1" t="s">
        <v>48</v>
      </c>
      <c r="V6906" s="1" t="s">
        <v>48</v>
      </c>
      <c r="W6906" s="1" t="s">
        <v>48</v>
      </c>
      <c r="X6906" s="1" t="s">
        <v>116</v>
      </c>
      <c r="Y6906" s="1" t="s">
        <v>4291</v>
      </c>
      <c r="AC6906" s="1" t="s">
        <v>5712</v>
      </c>
      <c r="AD6906" s="1" t="s">
        <v>5712</v>
      </c>
      <c r="AK6906" s="1" t="s">
        <v>63</v>
      </c>
      <c r="AN6906" s="1" t="s">
        <v>5712</v>
      </c>
      <c r="AP6906" s="1" t="s">
        <v>5712</v>
      </c>
      <c r="AR6906" s="1" t="s">
        <v>5712</v>
      </c>
      <c r="AT6906" s="1" t="s">
        <v>5712</v>
      </c>
      <c r="AV6906" s="2" t="s">
        <v>4292</v>
      </c>
    </row>
    <row r="6907" spans="1:48" x14ac:dyDescent="0.35">
      <c r="A6907" s="1" t="s">
        <v>20125</v>
      </c>
      <c r="B6907" s="1" t="s">
        <v>18287</v>
      </c>
      <c r="C6907" s="1" t="s">
        <v>41</v>
      </c>
      <c r="D6907">
        <v>30</v>
      </c>
      <c r="E6907" s="1" t="s">
        <v>57</v>
      </c>
      <c r="F6907" s="1" t="s">
        <v>58</v>
      </c>
      <c r="G6907" s="1" t="s">
        <v>73</v>
      </c>
      <c r="H6907" s="1" t="s">
        <v>79</v>
      </c>
      <c r="I6907" s="1" t="s">
        <v>46</v>
      </c>
      <c r="J6907" s="1" t="s">
        <v>80</v>
      </c>
      <c r="K6907" s="1" t="s">
        <v>48</v>
      </c>
      <c r="L6907" s="1" t="s">
        <v>48</v>
      </c>
      <c r="M6907" s="1" t="s">
        <v>48</v>
      </c>
      <c r="N6907" s="1" t="s">
        <v>48</v>
      </c>
      <c r="O6907" s="1" t="s">
        <v>48</v>
      </c>
      <c r="P6907" s="1" t="s">
        <v>48</v>
      </c>
      <c r="Q6907" s="1" t="s">
        <v>48</v>
      </c>
      <c r="R6907" s="1" t="s">
        <v>48</v>
      </c>
      <c r="S6907" s="1" t="s">
        <v>48</v>
      </c>
      <c r="T6907" s="1" t="s">
        <v>48</v>
      </c>
      <c r="U6907" s="1" t="s">
        <v>48</v>
      </c>
      <c r="V6907" s="1" t="s">
        <v>48</v>
      </c>
      <c r="W6907" s="1" t="s">
        <v>49</v>
      </c>
      <c r="X6907" s="1" t="s">
        <v>62</v>
      </c>
      <c r="AC6907" s="1" t="s">
        <v>5712</v>
      </c>
      <c r="AD6907" s="1" t="s">
        <v>5712</v>
      </c>
      <c r="AK6907" s="1" t="s">
        <v>55</v>
      </c>
      <c r="AN6907" s="1" t="s">
        <v>5712</v>
      </c>
      <c r="AP6907" s="1" t="s">
        <v>5712</v>
      </c>
      <c r="AR6907" s="1" t="s">
        <v>5712</v>
      </c>
      <c r="AT6907" s="1" t="s">
        <v>5712</v>
      </c>
      <c r="AV6907" s="1" t="s">
        <v>4293</v>
      </c>
    </row>
    <row r="6908" spans="1:48" x14ac:dyDescent="0.35">
      <c r="A6908" s="1" t="s">
        <v>20126</v>
      </c>
      <c r="B6908" s="1" t="s">
        <v>18287</v>
      </c>
      <c r="C6908" s="1" t="s">
        <v>41</v>
      </c>
      <c r="D6908">
        <v>25</v>
      </c>
      <c r="E6908" s="1" t="s">
        <v>57</v>
      </c>
      <c r="F6908" s="1" t="s">
        <v>58</v>
      </c>
      <c r="G6908" s="1" t="s">
        <v>98</v>
      </c>
      <c r="H6908" s="1" t="s">
        <v>386</v>
      </c>
      <c r="I6908" s="1" t="s">
        <v>68</v>
      </c>
      <c r="J6908" s="1" t="s">
        <v>80</v>
      </c>
      <c r="K6908" s="1" t="s">
        <v>48</v>
      </c>
      <c r="L6908" s="1" t="s">
        <v>48</v>
      </c>
      <c r="M6908" s="1" t="s">
        <v>48</v>
      </c>
      <c r="N6908" s="1" t="s">
        <v>48</v>
      </c>
      <c r="O6908" s="1" t="s">
        <v>48</v>
      </c>
      <c r="P6908" s="1" t="s">
        <v>48</v>
      </c>
      <c r="Q6908" s="1" t="s">
        <v>48</v>
      </c>
      <c r="R6908" s="1" t="s">
        <v>48</v>
      </c>
      <c r="S6908" s="1" t="s">
        <v>48</v>
      </c>
      <c r="T6908" s="1" t="s">
        <v>48</v>
      </c>
      <c r="U6908" s="1" t="s">
        <v>49</v>
      </c>
      <c r="V6908" s="1" t="s">
        <v>48</v>
      </c>
      <c r="W6908" s="1" t="s">
        <v>48</v>
      </c>
      <c r="X6908" s="1" t="s">
        <v>62</v>
      </c>
      <c r="AC6908" s="1" t="s">
        <v>5712</v>
      </c>
      <c r="AD6908" s="1" t="s">
        <v>5712</v>
      </c>
      <c r="AK6908" s="1" t="s">
        <v>55</v>
      </c>
      <c r="AN6908" s="1" t="s">
        <v>5712</v>
      </c>
      <c r="AP6908" s="1" t="s">
        <v>5712</v>
      </c>
      <c r="AR6908" s="1" t="s">
        <v>5712</v>
      </c>
      <c r="AT6908" s="1" t="s">
        <v>5712</v>
      </c>
      <c r="AV6908" s="1" t="s">
        <v>4294</v>
      </c>
    </row>
    <row r="6909" spans="1:48" x14ac:dyDescent="0.35">
      <c r="A6909" s="1" t="s">
        <v>20127</v>
      </c>
      <c r="B6909" s="1" t="s">
        <v>18287</v>
      </c>
      <c r="C6909" s="1" t="s">
        <v>71</v>
      </c>
      <c r="D6909">
        <v>58</v>
      </c>
      <c r="E6909" s="1" t="s">
        <v>65</v>
      </c>
      <c r="F6909" s="1" t="s">
        <v>66</v>
      </c>
      <c r="G6909" s="1" t="s">
        <v>98</v>
      </c>
      <c r="H6909" s="1" t="s">
        <v>79</v>
      </c>
      <c r="I6909" s="1" t="s">
        <v>68</v>
      </c>
      <c r="J6909" s="1" t="s">
        <v>47</v>
      </c>
      <c r="K6909" s="1" t="s">
        <v>48</v>
      </c>
      <c r="L6909" s="1" t="s">
        <v>48</v>
      </c>
      <c r="M6909" s="1" t="s">
        <v>48</v>
      </c>
      <c r="N6909" s="1" t="s">
        <v>49</v>
      </c>
      <c r="O6909" s="1" t="s">
        <v>48</v>
      </c>
      <c r="P6909" s="1" t="s">
        <v>48</v>
      </c>
      <c r="Q6909" s="1" t="s">
        <v>48</v>
      </c>
      <c r="R6909" s="1" t="s">
        <v>48</v>
      </c>
      <c r="S6909" s="1" t="s">
        <v>48</v>
      </c>
      <c r="T6909" s="1" t="s">
        <v>48</v>
      </c>
      <c r="U6909" s="1" t="s">
        <v>48</v>
      </c>
      <c r="V6909" s="1" t="s">
        <v>48</v>
      </c>
      <c r="W6909" s="1" t="s">
        <v>48</v>
      </c>
      <c r="X6909" s="1" t="s">
        <v>62</v>
      </c>
      <c r="AC6909" s="1" t="s">
        <v>5712</v>
      </c>
      <c r="AD6909" s="1" t="s">
        <v>5712</v>
      </c>
      <c r="AK6909" s="1" t="s">
        <v>77</v>
      </c>
      <c r="AN6909" s="1" t="s">
        <v>5712</v>
      </c>
      <c r="AP6909" s="1" t="s">
        <v>5712</v>
      </c>
      <c r="AR6909" s="1" t="s">
        <v>5712</v>
      </c>
      <c r="AT6909" s="1" t="s">
        <v>5712</v>
      </c>
      <c r="AV6909" s="1" t="s">
        <v>4295</v>
      </c>
    </row>
    <row r="6910" spans="1:48" x14ac:dyDescent="0.35">
      <c r="A6910" s="1" t="s">
        <v>20128</v>
      </c>
      <c r="B6910" s="1" t="s">
        <v>18287</v>
      </c>
      <c r="C6910" s="1" t="s">
        <v>41</v>
      </c>
      <c r="D6910">
        <v>29</v>
      </c>
      <c r="E6910" s="1" t="s">
        <v>57</v>
      </c>
      <c r="F6910" s="1" t="s">
        <v>107</v>
      </c>
      <c r="G6910" s="1" t="s">
        <v>59</v>
      </c>
      <c r="H6910" s="1" t="s">
        <v>109</v>
      </c>
      <c r="I6910" s="1" t="s">
        <v>74</v>
      </c>
      <c r="J6910" s="1" t="s">
        <v>80</v>
      </c>
      <c r="K6910" s="1" t="s">
        <v>48</v>
      </c>
      <c r="L6910" s="1" t="s">
        <v>48</v>
      </c>
      <c r="M6910" s="1" t="s">
        <v>48</v>
      </c>
      <c r="N6910" s="1" t="s">
        <v>48</v>
      </c>
      <c r="O6910" s="1" t="s">
        <v>48</v>
      </c>
      <c r="P6910" s="1" t="s">
        <v>49</v>
      </c>
      <c r="Q6910" s="1" t="s">
        <v>48</v>
      </c>
      <c r="R6910" s="1" t="s">
        <v>48</v>
      </c>
      <c r="S6910" s="1" t="s">
        <v>48</v>
      </c>
      <c r="T6910" s="1" t="s">
        <v>48</v>
      </c>
      <c r="U6910" s="1" t="s">
        <v>48</v>
      </c>
      <c r="V6910" s="1" t="s">
        <v>48</v>
      </c>
      <c r="W6910" s="1" t="s">
        <v>48</v>
      </c>
      <c r="X6910" s="1" t="s">
        <v>62</v>
      </c>
      <c r="AC6910" s="1" t="s">
        <v>5712</v>
      </c>
      <c r="AD6910" s="1" t="s">
        <v>5712</v>
      </c>
      <c r="AK6910" s="1" t="s">
        <v>63</v>
      </c>
      <c r="AN6910" s="1" t="s">
        <v>5712</v>
      </c>
      <c r="AP6910" s="1" t="s">
        <v>5712</v>
      </c>
      <c r="AR6910" s="1" t="s">
        <v>5712</v>
      </c>
      <c r="AT6910" s="1" t="s">
        <v>5712</v>
      </c>
      <c r="AV6910" s="1" t="s">
        <v>579</v>
      </c>
    </row>
    <row r="6911" spans="1:48" x14ac:dyDescent="0.35">
      <c r="A6911" s="1" t="s">
        <v>20129</v>
      </c>
      <c r="B6911" s="1" t="s">
        <v>18287</v>
      </c>
      <c r="C6911" s="1" t="s">
        <v>41</v>
      </c>
      <c r="D6911">
        <v>25</v>
      </c>
      <c r="E6911" s="1" t="s">
        <v>57</v>
      </c>
      <c r="F6911" s="1" t="s">
        <v>58</v>
      </c>
      <c r="G6911" s="1" t="s">
        <v>98</v>
      </c>
      <c r="H6911" s="1" t="s">
        <v>45</v>
      </c>
      <c r="I6911" s="1" t="s">
        <v>113</v>
      </c>
      <c r="J6911" s="1" t="s">
        <v>80</v>
      </c>
      <c r="K6911" s="1" t="s">
        <v>48</v>
      </c>
      <c r="L6911" s="1" t="s">
        <v>48</v>
      </c>
      <c r="M6911" s="1" t="s">
        <v>48</v>
      </c>
      <c r="N6911" s="1" t="s">
        <v>48</v>
      </c>
      <c r="O6911" s="1" t="s">
        <v>48</v>
      </c>
      <c r="P6911" s="1" t="s">
        <v>48</v>
      </c>
      <c r="Q6911" s="1" t="s">
        <v>48</v>
      </c>
      <c r="R6911" s="1" t="s">
        <v>48</v>
      </c>
      <c r="S6911" s="1" t="s">
        <v>48</v>
      </c>
      <c r="T6911" s="1" t="s">
        <v>48</v>
      </c>
      <c r="U6911" s="1" t="s">
        <v>48</v>
      </c>
      <c r="V6911" s="1" t="s">
        <v>49</v>
      </c>
      <c r="W6911" s="1" t="s">
        <v>48</v>
      </c>
      <c r="X6911" s="1" t="s">
        <v>62</v>
      </c>
      <c r="AC6911" s="1" t="s">
        <v>5712</v>
      </c>
      <c r="AD6911" s="1" t="s">
        <v>5712</v>
      </c>
      <c r="AK6911" s="1" t="s">
        <v>63</v>
      </c>
      <c r="AN6911" s="1" t="s">
        <v>5712</v>
      </c>
      <c r="AP6911" s="1" t="s">
        <v>5712</v>
      </c>
      <c r="AR6911" s="1" t="s">
        <v>5712</v>
      </c>
      <c r="AT6911" s="1" t="s">
        <v>5712</v>
      </c>
      <c r="AV6911" s="1" t="s">
        <v>4296</v>
      </c>
    </row>
    <row r="6912" spans="1:48" x14ac:dyDescent="0.35">
      <c r="A6912" s="1" t="s">
        <v>20130</v>
      </c>
      <c r="B6912" s="1" t="s">
        <v>18287</v>
      </c>
      <c r="C6912" s="1" t="s">
        <v>71</v>
      </c>
      <c r="D6912">
        <v>55</v>
      </c>
      <c r="E6912" s="1" t="s">
        <v>65</v>
      </c>
      <c r="F6912" s="1" t="s">
        <v>43</v>
      </c>
      <c r="G6912" s="1" t="s">
        <v>73</v>
      </c>
      <c r="H6912" s="1" t="s">
        <v>92</v>
      </c>
      <c r="I6912" s="1" t="s">
        <v>68</v>
      </c>
      <c r="J6912" s="1" t="s">
        <v>47</v>
      </c>
      <c r="K6912" s="1" t="s">
        <v>48</v>
      </c>
      <c r="L6912" s="1" t="s">
        <v>48</v>
      </c>
      <c r="M6912" s="1" t="s">
        <v>49</v>
      </c>
      <c r="N6912" s="1" t="s">
        <v>48</v>
      </c>
      <c r="O6912" s="1" t="s">
        <v>48</v>
      </c>
      <c r="P6912" s="1" t="s">
        <v>48</v>
      </c>
      <c r="Q6912" s="1" t="s">
        <v>48</v>
      </c>
      <c r="R6912" s="1" t="s">
        <v>48</v>
      </c>
      <c r="S6912" s="1" t="s">
        <v>48</v>
      </c>
      <c r="T6912" s="1" t="s">
        <v>48</v>
      </c>
      <c r="U6912" s="1" t="s">
        <v>48</v>
      </c>
      <c r="V6912" s="1" t="s">
        <v>48</v>
      </c>
      <c r="W6912" s="1" t="s">
        <v>48</v>
      </c>
      <c r="X6912" s="1" t="s">
        <v>116</v>
      </c>
      <c r="Y6912" s="1" t="s">
        <v>4297</v>
      </c>
      <c r="AC6912" s="1" t="s">
        <v>5712</v>
      </c>
      <c r="AD6912" s="1" t="s">
        <v>5712</v>
      </c>
      <c r="AK6912" s="1" t="s">
        <v>55</v>
      </c>
      <c r="AN6912" s="1" t="s">
        <v>5712</v>
      </c>
      <c r="AP6912" s="1" t="s">
        <v>5712</v>
      </c>
      <c r="AR6912" s="1" t="s">
        <v>5712</v>
      </c>
      <c r="AT6912" s="1" t="s">
        <v>5712</v>
      </c>
      <c r="AV6912" s="1" t="s">
        <v>4298</v>
      </c>
    </row>
    <row r="6913" spans="1:48" x14ac:dyDescent="0.35">
      <c r="A6913" s="1" t="s">
        <v>20131</v>
      </c>
      <c r="B6913" s="1" t="s">
        <v>18287</v>
      </c>
      <c r="C6913" s="1" t="s">
        <v>41</v>
      </c>
      <c r="D6913">
        <v>54</v>
      </c>
      <c r="E6913" s="1" t="s">
        <v>42</v>
      </c>
      <c r="F6913" s="1" t="s">
        <v>66</v>
      </c>
      <c r="G6913" s="1" t="s">
        <v>44</v>
      </c>
      <c r="H6913" s="1" t="s">
        <v>67</v>
      </c>
      <c r="I6913" s="1" t="s">
        <v>46</v>
      </c>
      <c r="J6913" s="1" t="s">
        <v>47</v>
      </c>
      <c r="K6913" s="1" t="s">
        <v>48</v>
      </c>
      <c r="L6913" s="1" t="s">
        <v>48</v>
      </c>
      <c r="M6913" s="1" t="s">
        <v>48</v>
      </c>
      <c r="N6913" s="1" t="s">
        <v>48</v>
      </c>
      <c r="O6913" s="1" t="s">
        <v>48</v>
      </c>
      <c r="P6913" s="1" t="s">
        <v>49</v>
      </c>
      <c r="Q6913" s="1" t="s">
        <v>48</v>
      </c>
      <c r="R6913" s="1" t="s">
        <v>48</v>
      </c>
      <c r="S6913" s="1" t="s">
        <v>48</v>
      </c>
      <c r="T6913" s="1" t="s">
        <v>48</v>
      </c>
      <c r="U6913" s="1" t="s">
        <v>48</v>
      </c>
      <c r="V6913" s="1" t="s">
        <v>48</v>
      </c>
      <c r="W6913" s="1" t="s">
        <v>48</v>
      </c>
      <c r="X6913" s="1" t="s">
        <v>62</v>
      </c>
      <c r="AC6913" s="1" t="s">
        <v>5712</v>
      </c>
      <c r="AD6913" s="1" t="s">
        <v>5712</v>
      </c>
      <c r="AK6913" s="1" t="s">
        <v>55</v>
      </c>
      <c r="AN6913" s="1" t="s">
        <v>5712</v>
      </c>
      <c r="AP6913" s="1" t="s">
        <v>5712</v>
      </c>
      <c r="AR6913" s="1" t="s">
        <v>5712</v>
      </c>
      <c r="AT6913" s="1" t="s">
        <v>5712</v>
      </c>
      <c r="AV6913" s="1" t="s">
        <v>4299</v>
      </c>
    </row>
    <row r="6914" spans="1:48" x14ac:dyDescent="0.35">
      <c r="A6914" s="1" t="s">
        <v>20132</v>
      </c>
      <c r="B6914" s="1" t="s">
        <v>18287</v>
      </c>
      <c r="C6914" s="1" t="s">
        <v>41</v>
      </c>
      <c r="D6914">
        <v>21</v>
      </c>
      <c r="E6914" s="1" t="s">
        <v>57</v>
      </c>
      <c r="F6914" s="1" t="s">
        <v>58</v>
      </c>
      <c r="G6914" s="1" t="s">
        <v>73</v>
      </c>
      <c r="H6914" s="1" t="s">
        <v>112</v>
      </c>
      <c r="I6914" s="1" t="s">
        <v>74</v>
      </c>
      <c r="J6914" s="1" t="s">
        <v>80</v>
      </c>
      <c r="K6914" s="1" t="s">
        <v>48</v>
      </c>
      <c r="L6914" s="1" t="s">
        <v>48</v>
      </c>
      <c r="M6914" s="1" t="s">
        <v>48</v>
      </c>
      <c r="N6914" s="1" t="s">
        <v>48</v>
      </c>
      <c r="O6914" s="1" t="s">
        <v>48</v>
      </c>
      <c r="P6914" s="1" t="s">
        <v>48</v>
      </c>
      <c r="Q6914" s="1" t="s">
        <v>48</v>
      </c>
      <c r="R6914" s="1" t="s">
        <v>48</v>
      </c>
      <c r="S6914" s="1" t="s">
        <v>48</v>
      </c>
      <c r="T6914" s="1" t="s">
        <v>48</v>
      </c>
      <c r="U6914" s="1" t="s">
        <v>49</v>
      </c>
      <c r="V6914" s="1" t="s">
        <v>48</v>
      </c>
      <c r="W6914" s="1" t="s">
        <v>48</v>
      </c>
      <c r="X6914" s="1" t="s">
        <v>116</v>
      </c>
      <c r="Y6914" s="1" t="s">
        <v>4300</v>
      </c>
      <c r="AC6914" s="1" t="s">
        <v>5712</v>
      </c>
      <c r="AD6914" s="1" t="s">
        <v>5712</v>
      </c>
      <c r="AK6914" s="1" t="s">
        <v>63</v>
      </c>
      <c r="AN6914" s="1" t="s">
        <v>5712</v>
      </c>
      <c r="AP6914" s="1" t="s">
        <v>5712</v>
      </c>
      <c r="AR6914" s="1" t="s">
        <v>5712</v>
      </c>
      <c r="AT6914" s="1" t="s">
        <v>5712</v>
      </c>
      <c r="AV6914" s="1" t="s">
        <v>4301</v>
      </c>
    </row>
    <row r="6915" spans="1:48" x14ac:dyDescent="0.35">
      <c r="A6915" s="1" t="s">
        <v>20133</v>
      </c>
      <c r="B6915" s="1" t="s">
        <v>18287</v>
      </c>
      <c r="C6915" s="1" t="s">
        <v>71</v>
      </c>
      <c r="D6915">
        <v>27</v>
      </c>
      <c r="E6915" s="1" t="s">
        <v>57</v>
      </c>
      <c r="F6915" s="1" t="s">
        <v>58</v>
      </c>
      <c r="G6915" s="1" t="s">
        <v>98</v>
      </c>
      <c r="H6915" s="1" t="s">
        <v>45</v>
      </c>
      <c r="I6915" s="1" t="s">
        <v>113</v>
      </c>
      <c r="J6915" s="1" t="s">
        <v>47</v>
      </c>
      <c r="K6915" s="1" t="s">
        <v>48</v>
      </c>
      <c r="L6915" s="1" t="s">
        <v>48</v>
      </c>
      <c r="M6915" s="1" t="s">
        <v>48</v>
      </c>
      <c r="N6915" s="1" t="s">
        <v>48</v>
      </c>
      <c r="O6915" s="1" t="s">
        <v>48</v>
      </c>
      <c r="P6915" s="1" t="s">
        <v>48</v>
      </c>
      <c r="Q6915" s="1" t="s">
        <v>48</v>
      </c>
      <c r="R6915" s="1" t="s">
        <v>49</v>
      </c>
      <c r="S6915" s="1" t="s">
        <v>48</v>
      </c>
      <c r="T6915" s="1" t="s">
        <v>48</v>
      </c>
      <c r="U6915" s="1" t="s">
        <v>48</v>
      </c>
      <c r="V6915" s="1" t="s">
        <v>48</v>
      </c>
      <c r="W6915" s="1" t="s">
        <v>48</v>
      </c>
      <c r="X6915" s="1" t="s">
        <v>116</v>
      </c>
      <c r="Y6915" s="1" t="s">
        <v>4302</v>
      </c>
      <c r="AC6915" s="1" t="s">
        <v>5712</v>
      </c>
      <c r="AD6915" s="1" t="s">
        <v>5712</v>
      </c>
      <c r="AK6915" s="1" t="s">
        <v>77</v>
      </c>
      <c r="AN6915" s="1" t="s">
        <v>5712</v>
      </c>
      <c r="AP6915" s="1" t="s">
        <v>5712</v>
      </c>
      <c r="AR6915" s="1" t="s">
        <v>5712</v>
      </c>
      <c r="AT6915" s="1" t="s">
        <v>5712</v>
      </c>
      <c r="AV6915" s="1" t="s">
        <v>4303</v>
      </c>
    </row>
    <row r="6916" spans="1:48" x14ac:dyDescent="0.35">
      <c r="A6916" s="1" t="s">
        <v>20134</v>
      </c>
      <c r="B6916" s="1" t="s">
        <v>18287</v>
      </c>
      <c r="C6916" s="1" t="s">
        <v>41</v>
      </c>
      <c r="D6916">
        <v>38</v>
      </c>
      <c r="E6916" s="1" t="s">
        <v>42</v>
      </c>
      <c r="F6916" s="1" t="s">
        <v>107</v>
      </c>
      <c r="G6916" s="1" t="s">
        <v>85</v>
      </c>
      <c r="H6916" s="1" t="s">
        <v>79</v>
      </c>
      <c r="I6916" s="1" t="s">
        <v>113</v>
      </c>
      <c r="J6916" s="1" t="s">
        <v>47</v>
      </c>
      <c r="K6916" s="1" t="s">
        <v>48</v>
      </c>
      <c r="L6916" s="1" t="s">
        <v>48</v>
      </c>
      <c r="M6916" s="1" t="s">
        <v>48</v>
      </c>
      <c r="N6916" s="1" t="s">
        <v>48</v>
      </c>
      <c r="O6916" s="1" t="s">
        <v>48</v>
      </c>
      <c r="P6916" s="1" t="s">
        <v>48</v>
      </c>
      <c r="Q6916" s="1" t="s">
        <v>48</v>
      </c>
      <c r="R6916" s="1" t="s">
        <v>49</v>
      </c>
      <c r="S6916" s="1" t="s">
        <v>48</v>
      </c>
      <c r="T6916" s="1" t="s">
        <v>48</v>
      </c>
      <c r="U6916" s="1" t="s">
        <v>48</v>
      </c>
      <c r="V6916" s="1" t="s">
        <v>48</v>
      </c>
      <c r="W6916" s="1" t="s">
        <v>48</v>
      </c>
      <c r="X6916" s="1" t="s">
        <v>116</v>
      </c>
      <c r="Y6916" s="1" t="s">
        <v>4304</v>
      </c>
      <c r="AC6916" s="1" t="s">
        <v>5712</v>
      </c>
      <c r="AD6916" s="1" t="s">
        <v>5712</v>
      </c>
      <c r="AK6916" s="1" t="s">
        <v>63</v>
      </c>
      <c r="AN6916" s="1" t="s">
        <v>5712</v>
      </c>
      <c r="AP6916" s="1" t="s">
        <v>5712</v>
      </c>
      <c r="AR6916" s="1" t="s">
        <v>5712</v>
      </c>
      <c r="AT6916" s="1" t="s">
        <v>5712</v>
      </c>
      <c r="AV6916" s="1" t="s">
        <v>4305</v>
      </c>
    </row>
    <row r="6917" spans="1:48" x14ac:dyDescent="0.35">
      <c r="A6917" s="1" t="s">
        <v>20135</v>
      </c>
      <c r="B6917" s="1" t="s">
        <v>18287</v>
      </c>
      <c r="C6917" s="1" t="s">
        <v>71</v>
      </c>
      <c r="D6917">
        <v>27</v>
      </c>
      <c r="E6917" s="1" t="s">
        <v>57</v>
      </c>
      <c r="F6917" s="1" t="s">
        <v>58</v>
      </c>
      <c r="G6917" s="1" t="s">
        <v>59</v>
      </c>
      <c r="H6917" s="1" t="s">
        <v>45</v>
      </c>
      <c r="I6917" s="1" t="s">
        <v>46</v>
      </c>
      <c r="J6917" s="1" t="s">
        <v>47</v>
      </c>
      <c r="K6917" s="1" t="s">
        <v>48</v>
      </c>
      <c r="L6917" s="1" t="s">
        <v>48</v>
      </c>
      <c r="M6917" s="1" t="s">
        <v>48</v>
      </c>
      <c r="N6917" s="1" t="s">
        <v>49</v>
      </c>
      <c r="O6917" s="1" t="s">
        <v>48</v>
      </c>
      <c r="P6917" s="1" t="s">
        <v>48</v>
      </c>
      <c r="Q6917" s="1" t="s">
        <v>48</v>
      </c>
      <c r="R6917" s="1" t="s">
        <v>48</v>
      </c>
      <c r="S6917" s="1" t="s">
        <v>48</v>
      </c>
      <c r="T6917" s="1" t="s">
        <v>48</v>
      </c>
      <c r="U6917" s="1" t="s">
        <v>48</v>
      </c>
      <c r="V6917" s="1" t="s">
        <v>48</v>
      </c>
      <c r="W6917" s="1" t="s">
        <v>48</v>
      </c>
      <c r="X6917" s="1" t="s">
        <v>62</v>
      </c>
      <c r="AC6917" s="1" t="s">
        <v>5712</v>
      </c>
      <c r="AD6917" s="1" t="s">
        <v>5712</v>
      </c>
      <c r="AK6917" s="1" t="s">
        <v>55</v>
      </c>
      <c r="AN6917" s="1" t="s">
        <v>5712</v>
      </c>
      <c r="AP6917" s="1" t="s">
        <v>5712</v>
      </c>
      <c r="AR6917" s="1" t="s">
        <v>5712</v>
      </c>
      <c r="AT6917" s="1" t="s">
        <v>5712</v>
      </c>
      <c r="AV6917" s="1" t="s">
        <v>4306</v>
      </c>
    </row>
    <row r="6918" spans="1:48" x14ac:dyDescent="0.35">
      <c r="A6918" s="1" t="s">
        <v>20136</v>
      </c>
      <c r="B6918" s="1" t="s">
        <v>18287</v>
      </c>
      <c r="C6918" s="1" t="s">
        <v>41</v>
      </c>
      <c r="D6918">
        <v>37</v>
      </c>
      <c r="E6918" s="1" t="s">
        <v>42</v>
      </c>
      <c r="F6918" s="1" t="s">
        <v>43</v>
      </c>
      <c r="G6918" s="1" t="s">
        <v>73</v>
      </c>
      <c r="H6918" s="1" t="s">
        <v>45</v>
      </c>
      <c r="I6918" s="1" t="s">
        <v>46</v>
      </c>
      <c r="J6918" s="1" t="s">
        <v>47</v>
      </c>
      <c r="K6918" s="1" t="s">
        <v>48</v>
      </c>
      <c r="L6918" s="1" t="s">
        <v>49</v>
      </c>
      <c r="M6918" s="1" t="s">
        <v>48</v>
      </c>
      <c r="N6918" s="1" t="s">
        <v>48</v>
      </c>
      <c r="O6918" s="1" t="s">
        <v>48</v>
      </c>
      <c r="P6918" s="1" t="s">
        <v>48</v>
      </c>
      <c r="Q6918" s="1" t="s">
        <v>48</v>
      </c>
      <c r="R6918" s="1" t="s">
        <v>48</v>
      </c>
      <c r="S6918" s="1" t="s">
        <v>48</v>
      </c>
      <c r="T6918" s="1" t="s">
        <v>48</v>
      </c>
      <c r="U6918" s="1" t="s">
        <v>48</v>
      </c>
      <c r="V6918" s="1" t="s">
        <v>48</v>
      </c>
      <c r="W6918" s="1" t="s">
        <v>48</v>
      </c>
      <c r="X6918" s="1" t="s">
        <v>62</v>
      </c>
      <c r="AC6918" s="1" t="s">
        <v>5712</v>
      </c>
      <c r="AD6918" s="1" t="s">
        <v>5712</v>
      </c>
      <c r="AK6918" s="1" t="s">
        <v>55</v>
      </c>
      <c r="AN6918" s="1" t="s">
        <v>5712</v>
      </c>
      <c r="AP6918" s="1" t="s">
        <v>5712</v>
      </c>
      <c r="AR6918" s="1" t="s">
        <v>5712</v>
      </c>
      <c r="AT6918" s="1" t="s">
        <v>5712</v>
      </c>
      <c r="AV6918" s="1" t="s">
        <v>4307</v>
      </c>
    </row>
    <row r="6919" spans="1:48" x14ac:dyDescent="0.35">
      <c r="A6919" s="1" t="s">
        <v>20137</v>
      </c>
      <c r="B6919" s="1" t="s">
        <v>18287</v>
      </c>
      <c r="C6919" s="1" t="s">
        <v>41</v>
      </c>
      <c r="D6919">
        <v>18</v>
      </c>
      <c r="E6919" s="1" t="s">
        <v>57</v>
      </c>
      <c r="F6919" s="1" t="s">
        <v>58</v>
      </c>
      <c r="G6919" s="1" t="s">
        <v>44</v>
      </c>
      <c r="H6919" s="1" t="s">
        <v>112</v>
      </c>
      <c r="I6919" s="1" t="s">
        <v>61</v>
      </c>
      <c r="J6919" s="1" t="s">
        <v>47</v>
      </c>
      <c r="K6919" s="1" t="s">
        <v>48</v>
      </c>
      <c r="L6919" s="1" t="s">
        <v>48</v>
      </c>
      <c r="M6919" s="1" t="s">
        <v>49</v>
      </c>
      <c r="N6919" s="1" t="s">
        <v>48</v>
      </c>
      <c r="O6919" s="1" t="s">
        <v>48</v>
      </c>
      <c r="P6919" s="1" t="s">
        <v>48</v>
      </c>
      <c r="Q6919" s="1" t="s">
        <v>48</v>
      </c>
      <c r="R6919" s="1" t="s">
        <v>48</v>
      </c>
      <c r="S6919" s="1" t="s">
        <v>48</v>
      </c>
      <c r="T6919" s="1" t="s">
        <v>48</v>
      </c>
      <c r="U6919" s="1" t="s">
        <v>48</v>
      </c>
      <c r="V6919" s="1" t="s">
        <v>48</v>
      </c>
      <c r="W6919" s="1" t="s">
        <v>49</v>
      </c>
      <c r="X6919" s="1" t="s">
        <v>116</v>
      </c>
      <c r="Y6919" s="1" t="s">
        <v>4308</v>
      </c>
      <c r="AC6919" s="1" t="s">
        <v>5712</v>
      </c>
      <c r="AD6919" s="1" t="s">
        <v>5712</v>
      </c>
      <c r="AK6919" s="1" t="s">
        <v>77</v>
      </c>
      <c r="AN6919" s="1" t="s">
        <v>5712</v>
      </c>
      <c r="AP6919" s="1" t="s">
        <v>5712</v>
      </c>
      <c r="AR6919" s="1" t="s">
        <v>5712</v>
      </c>
      <c r="AT6919" s="1" t="s">
        <v>5712</v>
      </c>
      <c r="AV6919" s="1" t="s">
        <v>4309</v>
      </c>
    </row>
    <row r="6920" spans="1:48" x14ac:dyDescent="0.35">
      <c r="A6920" s="1" t="s">
        <v>20138</v>
      </c>
      <c r="B6920" s="1" t="s">
        <v>18287</v>
      </c>
      <c r="C6920" s="1" t="s">
        <v>71</v>
      </c>
      <c r="D6920">
        <v>62</v>
      </c>
      <c r="E6920" s="1" t="s">
        <v>65</v>
      </c>
      <c r="F6920" s="1" t="s">
        <v>72</v>
      </c>
      <c r="G6920" s="1" t="s">
        <v>98</v>
      </c>
      <c r="H6920" s="1" t="s">
        <v>67</v>
      </c>
      <c r="I6920" s="1" t="s">
        <v>74</v>
      </c>
      <c r="J6920" s="1" t="s">
        <v>47</v>
      </c>
      <c r="K6920" s="1" t="s">
        <v>48</v>
      </c>
      <c r="L6920" s="1" t="s">
        <v>48</v>
      </c>
      <c r="M6920" s="1" t="s">
        <v>48</v>
      </c>
      <c r="N6920" s="1" t="s">
        <v>48</v>
      </c>
      <c r="O6920" s="1" t="s">
        <v>48</v>
      </c>
      <c r="P6920" s="1" t="s">
        <v>49</v>
      </c>
      <c r="Q6920" s="1" t="s">
        <v>48</v>
      </c>
      <c r="R6920" s="1" t="s">
        <v>48</v>
      </c>
      <c r="S6920" s="1" t="s">
        <v>48</v>
      </c>
      <c r="T6920" s="1" t="s">
        <v>48</v>
      </c>
      <c r="U6920" s="1" t="s">
        <v>48</v>
      </c>
      <c r="V6920" s="1" t="s">
        <v>48</v>
      </c>
      <c r="W6920" s="1" t="s">
        <v>48</v>
      </c>
      <c r="X6920" s="1" t="s">
        <v>145</v>
      </c>
      <c r="Y6920" s="1" t="s">
        <v>4310</v>
      </c>
      <c r="Z6920" s="1" t="s">
        <v>4311</v>
      </c>
      <c r="AA6920" s="1" t="s">
        <v>4311</v>
      </c>
      <c r="AC6920" s="1" t="s">
        <v>94</v>
      </c>
      <c r="AD6920" s="1" t="s">
        <v>5712</v>
      </c>
      <c r="AK6920" s="1" t="s">
        <v>55</v>
      </c>
      <c r="AN6920" s="1" t="s">
        <v>5712</v>
      </c>
      <c r="AP6920" s="1" t="s">
        <v>5712</v>
      </c>
      <c r="AR6920" s="1" t="s">
        <v>5712</v>
      </c>
      <c r="AT6920" s="1" t="s">
        <v>5712</v>
      </c>
      <c r="AV6920" s="1" t="s">
        <v>4312</v>
      </c>
    </row>
    <row r="6921" spans="1:48" x14ac:dyDescent="0.35">
      <c r="A6921" s="1" t="s">
        <v>20139</v>
      </c>
      <c r="B6921" s="1" t="s">
        <v>18287</v>
      </c>
      <c r="C6921" s="1" t="s">
        <v>41</v>
      </c>
      <c r="D6921">
        <v>21</v>
      </c>
      <c r="E6921" s="1" t="s">
        <v>57</v>
      </c>
      <c r="F6921" s="1" t="s">
        <v>58</v>
      </c>
      <c r="G6921" s="1" t="s">
        <v>59</v>
      </c>
      <c r="H6921" s="1" t="s">
        <v>79</v>
      </c>
      <c r="I6921" s="1" t="s">
        <v>68</v>
      </c>
      <c r="J6921" s="1" t="s">
        <v>47</v>
      </c>
      <c r="K6921" s="1" t="s">
        <v>48</v>
      </c>
      <c r="L6921" s="1" t="s">
        <v>49</v>
      </c>
      <c r="M6921" s="1" t="s">
        <v>48</v>
      </c>
      <c r="N6921" s="1" t="s">
        <v>48</v>
      </c>
      <c r="O6921" s="1" t="s">
        <v>48</v>
      </c>
      <c r="P6921" s="1" t="s">
        <v>48</v>
      </c>
      <c r="Q6921" s="1" t="s">
        <v>48</v>
      </c>
      <c r="R6921" s="1" t="s">
        <v>48</v>
      </c>
      <c r="S6921" s="1" t="s">
        <v>48</v>
      </c>
      <c r="T6921" s="1" t="s">
        <v>48</v>
      </c>
      <c r="U6921" s="1" t="s">
        <v>48</v>
      </c>
      <c r="V6921" s="1" t="s">
        <v>48</v>
      </c>
      <c r="W6921" s="1" t="s">
        <v>48</v>
      </c>
      <c r="X6921" s="1" t="s">
        <v>51</v>
      </c>
      <c r="Y6921" s="1" t="s">
        <v>4313</v>
      </c>
      <c r="AC6921" s="1" t="s">
        <v>5712</v>
      </c>
      <c r="AD6921" s="1" t="s">
        <v>5712</v>
      </c>
      <c r="AK6921" s="1" t="s">
        <v>55</v>
      </c>
      <c r="AN6921" s="1" t="s">
        <v>5712</v>
      </c>
      <c r="AP6921" s="1" t="s">
        <v>5712</v>
      </c>
      <c r="AR6921" s="1" t="s">
        <v>5712</v>
      </c>
      <c r="AT6921" s="1" t="s">
        <v>5712</v>
      </c>
      <c r="AV6921" s="1" t="s">
        <v>4314</v>
      </c>
    </row>
    <row r="6922" spans="1:48" x14ac:dyDescent="0.35">
      <c r="A6922" s="1" t="s">
        <v>20140</v>
      </c>
      <c r="B6922" s="1" t="s">
        <v>18287</v>
      </c>
      <c r="C6922" s="1" t="s">
        <v>41</v>
      </c>
      <c r="D6922">
        <v>78</v>
      </c>
      <c r="E6922" s="1" t="s">
        <v>65</v>
      </c>
      <c r="F6922" s="1" t="s">
        <v>66</v>
      </c>
      <c r="G6922" s="1" t="s">
        <v>137</v>
      </c>
      <c r="H6922" s="1" t="s">
        <v>67</v>
      </c>
      <c r="I6922" s="1" t="s">
        <v>68</v>
      </c>
      <c r="J6922" s="1" t="s">
        <v>80</v>
      </c>
      <c r="K6922" s="1" t="s">
        <v>48</v>
      </c>
      <c r="L6922" s="1" t="s">
        <v>48</v>
      </c>
      <c r="M6922" s="1" t="s">
        <v>48</v>
      </c>
      <c r="N6922" s="1" t="s">
        <v>48</v>
      </c>
      <c r="O6922" s="1" t="s">
        <v>48</v>
      </c>
      <c r="P6922" s="1" t="s">
        <v>48</v>
      </c>
      <c r="Q6922" s="1" t="s">
        <v>48</v>
      </c>
      <c r="R6922" s="1" t="s">
        <v>48</v>
      </c>
      <c r="S6922" s="1" t="s">
        <v>48</v>
      </c>
      <c r="T6922" s="1" t="s">
        <v>48</v>
      </c>
      <c r="U6922" s="1" t="s">
        <v>49</v>
      </c>
      <c r="V6922" s="1" t="s">
        <v>48</v>
      </c>
      <c r="W6922" s="1" t="s">
        <v>48</v>
      </c>
      <c r="X6922" s="1" t="s">
        <v>62</v>
      </c>
      <c r="AC6922" s="1" t="s">
        <v>5712</v>
      </c>
      <c r="AD6922" s="1" t="s">
        <v>5712</v>
      </c>
      <c r="AK6922" s="1" t="s">
        <v>63</v>
      </c>
      <c r="AN6922" s="1" t="s">
        <v>81</v>
      </c>
      <c r="AP6922" s="1" t="s">
        <v>5712</v>
      </c>
      <c r="AR6922" s="1" t="s">
        <v>5712</v>
      </c>
      <c r="AT6922" s="1" t="s">
        <v>82</v>
      </c>
      <c r="AU6922" s="1" t="s">
        <v>4315</v>
      </c>
      <c r="AV6922" s="1" t="s">
        <v>4316</v>
      </c>
    </row>
    <row r="6923" spans="1:48" x14ac:dyDescent="0.35">
      <c r="A6923" s="1" t="s">
        <v>20141</v>
      </c>
      <c r="B6923" s="1" t="s">
        <v>18287</v>
      </c>
      <c r="C6923" s="1" t="s">
        <v>41</v>
      </c>
      <c r="D6923">
        <v>51</v>
      </c>
      <c r="E6923" s="1" t="s">
        <v>42</v>
      </c>
      <c r="F6923" s="1" t="s">
        <v>66</v>
      </c>
      <c r="G6923" s="1" t="s">
        <v>44</v>
      </c>
      <c r="H6923" s="1" t="s">
        <v>67</v>
      </c>
      <c r="I6923" s="1" t="s">
        <v>90</v>
      </c>
      <c r="J6923" s="1" t="s">
        <v>47</v>
      </c>
      <c r="K6923" s="1" t="s">
        <v>48</v>
      </c>
      <c r="L6923" s="1" t="s">
        <v>49</v>
      </c>
      <c r="M6923" s="1" t="s">
        <v>48</v>
      </c>
      <c r="N6923" s="1" t="s">
        <v>48</v>
      </c>
      <c r="O6923" s="1" t="s">
        <v>48</v>
      </c>
      <c r="P6923" s="1" t="s">
        <v>48</v>
      </c>
      <c r="Q6923" s="1" t="s">
        <v>48</v>
      </c>
      <c r="R6923" s="1" t="s">
        <v>48</v>
      </c>
      <c r="S6923" s="1" t="s">
        <v>48</v>
      </c>
      <c r="T6923" s="1" t="s">
        <v>48</v>
      </c>
      <c r="U6923" s="1" t="s">
        <v>48</v>
      </c>
      <c r="V6923" s="1" t="s">
        <v>48</v>
      </c>
      <c r="W6923" s="1" t="s">
        <v>48</v>
      </c>
      <c r="X6923" s="1" t="s">
        <v>116</v>
      </c>
      <c r="Y6923" s="1" t="s">
        <v>4317</v>
      </c>
      <c r="AC6923" s="1" t="s">
        <v>5712</v>
      </c>
      <c r="AD6923" s="1" t="s">
        <v>5712</v>
      </c>
      <c r="AK6923" s="1" t="s">
        <v>55</v>
      </c>
      <c r="AN6923" s="1" t="s">
        <v>5712</v>
      </c>
      <c r="AP6923" s="1" t="s">
        <v>5712</v>
      </c>
      <c r="AR6923" s="1" t="s">
        <v>5712</v>
      </c>
      <c r="AT6923" s="1" t="s">
        <v>5712</v>
      </c>
      <c r="AV6923" s="1" t="s">
        <v>4318</v>
      </c>
    </row>
    <row r="6924" spans="1:48" x14ac:dyDescent="0.35">
      <c r="A6924" s="1" t="s">
        <v>20142</v>
      </c>
      <c r="B6924" s="1" t="s">
        <v>18287</v>
      </c>
      <c r="C6924" s="1" t="s">
        <v>71</v>
      </c>
      <c r="D6924">
        <v>46</v>
      </c>
      <c r="E6924" s="1" t="s">
        <v>42</v>
      </c>
      <c r="F6924" s="1" t="s">
        <v>72</v>
      </c>
      <c r="G6924" s="1" t="s">
        <v>59</v>
      </c>
      <c r="H6924" s="1" t="s">
        <v>45</v>
      </c>
      <c r="I6924" s="1" t="s">
        <v>74</v>
      </c>
      <c r="J6924" s="1" t="s">
        <v>47</v>
      </c>
      <c r="K6924" s="1" t="s">
        <v>48</v>
      </c>
      <c r="L6924" s="1" t="s">
        <v>49</v>
      </c>
      <c r="M6924" s="1" t="s">
        <v>48</v>
      </c>
      <c r="N6924" s="1" t="s">
        <v>48</v>
      </c>
      <c r="O6924" s="1" t="s">
        <v>48</v>
      </c>
      <c r="P6924" s="1" t="s">
        <v>48</v>
      </c>
      <c r="Q6924" s="1" t="s">
        <v>48</v>
      </c>
      <c r="R6924" s="1" t="s">
        <v>48</v>
      </c>
      <c r="S6924" s="1" t="s">
        <v>48</v>
      </c>
      <c r="T6924" s="1" t="s">
        <v>48</v>
      </c>
      <c r="U6924" s="1" t="s">
        <v>48</v>
      </c>
      <c r="V6924" s="1" t="s">
        <v>48</v>
      </c>
      <c r="W6924" s="1" t="s">
        <v>48</v>
      </c>
      <c r="X6924" s="1" t="s">
        <v>62</v>
      </c>
      <c r="Z6924" s="1" t="s">
        <v>4319</v>
      </c>
      <c r="AA6924" s="1" t="s">
        <v>4319</v>
      </c>
      <c r="AC6924" s="1" t="s">
        <v>129</v>
      </c>
      <c r="AD6924" s="1" t="s">
        <v>5712</v>
      </c>
      <c r="AK6924" s="1" t="s">
        <v>77</v>
      </c>
      <c r="AN6924" s="1" t="s">
        <v>5712</v>
      </c>
      <c r="AP6924" s="1" t="s">
        <v>5712</v>
      </c>
      <c r="AR6924" s="1" t="s">
        <v>5712</v>
      </c>
      <c r="AT6924" s="1" t="s">
        <v>5712</v>
      </c>
      <c r="AV6924" s="1" t="s">
        <v>4320</v>
      </c>
    </row>
    <row r="6925" spans="1:48" x14ac:dyDescent="0.35">
      <c r="A6925" s="1" t="s">
        <v>20143</v>
      </c>
      <c r="B6925" s="1" t="s">
        <v>18287</v>
      </c>
      <c r="C6925" s="1" t="s">
        <v>71</v>
      </c>
      <c r="D6925">
        <v>37</v>
      </c>
      <c r="E6925" s="1" t="s">
        <v>42</v>
      </c>
      <c r="F6925" s="1" t="s">
        <v>43</v>
      </c>
      <c r="G6925" s="1" t="s">
        <v>98</v>
      </c>
      <c r="H6925" s="1" t="s">
        <v>79</v>
      </c>
      <c r="I6925" s="1" t="s">
        <v>90</v>
      </c>
      <c r="J6925" s="1" t="s">
        <v>47</v>
      </c>
      <c r="K6925" s="1" t="s">
        <v>48</v>
      </c>
      <c r="L6925" s="1" t="s">
        <v>48</v>
      </c>
      <c r="M6925" s="1" t="s">
        <v>48</v>
      </c>
      <c r="N6925" s="1" t="s">
        <v>48</v>
      </c>
      <c r="O6925" s="1" t="s">
        <v>49</v>
      </c>
      <c r="P6925" s="1" t="s">
        <v>48</v>
      </c>
      <c r="Q6925" s="1" t="s">
        <v>48</v>
      </c>
      <c r="R6925" s="1" t="s">
        <v>48</v>
      </c>
      <c r="S6925" s="1" t="s">
        <v>48</v>
      </c>
      <c r="T6925" s="1" t="s">
        <v>48</v>
      </c>
      <c r="U6925" s="1" t="s">
        <v>48</v>
      </c>
      <c r="V6925" s="1" t="s">
        <v>48</v>
      </c>
      <c r="W6925" s="1" t="s">
        <v>48</v>
      </c>
      <c r="X6925" s="1" t="s">
        <v>62</v>
      </c>
      <c r="Z6925" s="1" t="s">
        <v>4321</v>
      </c>
      <c r="AA6925" s="1" t="s">
        <v>4321</v>
      </c>
      <c r="AC6925" s="1" t="s">
        <v>53</v>
      </c>
      <c r="AD6925" s="1" t="s">
        <v>5712</v>
      </c>
      <c r="AK6925" s="1" t="s">
        <v>101</v>
      </c>
      <c r="AN6925" s="1" t="s">
        <v>5712</v>
      </c>
      <c r="AP6925" s="1" t="s">
        <v>131</v>
      </c>
      <c r="AQ6925" s="1" t="s">
        <v>4322</v>
      </c>
      <c r="AR6925" s="1" t="s">
        <v>87</v>
      </c>
      <c r="AS6925" s="1" t="s">
        <v>4323</v>
      </c>
      <c r="AT6925" s="1" t="s">
        <v>5712</v>
      </c>
      <c r="AV6925" s="1" t="s">
        <v>4324</v>
      </c>
    </row>
    <row r="6926" spans="1:48" ht="29" x14ac:dyDescent="0.35">
      <c r="A6926" s="1" t="s">
        <v>20144</v>
      </c>
      <c r="B6926" s="1" t="s">
        <v>18287</v>
      </c>
      <c r="C6926" s="1" t="s">
        <v>41</v>
      </c>
      <c r="D6926">
        <v>36</v>
      </c>
      <c r="E6926" s="1" t="s">
        <v>42</v>
      </c>
      <c r="F6926" s="1" t="s">
        <v>72</v>
      </c>
      <c r="G6926" s="1" t="s">
        <v>59</v>
      </c>
      <c r="H6926" s="1" t="s">
        <v>60</v>
      </c>
      <c r="I6926" s="1" t="s">
        <v>125</v>
      </c>
      <c r="J6926" s="1" t="s">
        <v>47</v>
      </c>
      <c r="K6926" s="1" t="s">
        <v>48</v>
      </c>
      <c r="L6926" s="1" t="s">
        <v>48</v>
      </c>
      <c r="M6926" s="1" t="s">
        <v>48</v>
      </c>
      <c r="N6926" s="1" t="s">
        <v>48</v>
      </c>
      <c r="O6926" s="1" t="s">
        <v>48</v>
      </c>
      <c r="P6926" s="1" t="s">
        <v>49</v>
      </c>
      <c r="Q6926" s="1" t="s">
        <v>48</v>
      </c>
      <c r="R6926" s="1" t="s">
        <v>48</v>
      </c>
      <c r="S6926" s="1" t="s">
        <v>48</v>
      </c>
      <c r="T6926" s="1" t="s">
        <v>48</v>
      </c>
      <c r="U6926" s="1" t="s">
        <v>48</v>
      </c>
      <c r="V6926" s="1" t="s">
        <v>48</v>
      </c>
      <c r="W6926" s="1" t="s">
        <v>48</v>
      </c>
      <c r="X6926" s="1" t="s">
        <v>51</v>
      </c>
      <c r="Y6926" s="2" t="s">
        <v>4325</v>
      </c>
      <c r="Z6926" s="1" t="s">
        <v>4326</v>
      </c>
      <c r="AA6926" s="1" t="s">
        <v>4326</v>
      </c>
      <c r="AC6926" s="1" t="s">
        <v>129</v>
      </c>
      <c r="AD6926" s="1" t="s">
        <v>5712</v>
      </c>
      <c r="AK6926" s="1" t="s">
        <v>101</v>
      </c>
      <c r="AN6926" s="1" t="s">
        <v>5712</v>
      </c>
      <c r="AP6926" s="1" t="s">
        <v>5712</v>
      </c>
      <c r="AR6926" s="1" t="s">
        <v>5712</v>
      </c>
      <c r="AT6926" s="1" t="s">
        <v>5712</v>
      </c>
      <c r="AV6926" s="1" t="s">
        <v>4327</v>
      </c>
    </row>
    <row r="6927" spans="1:48" x14ac:dyDescent="0.35">
      <c r="A6927" s="1" t="s">
        <v>20145</v>
      </c>
      <c r="B6927" s="1" t="s">
        <v>18287</v>
      </c>
      <c r="C6927" s="1" t="s">
        <v>41</v>
      </c>
      <c r="D6927">
        <v>24</v>
      </c>
      <c r="E6927" s="1" t="s">
        <v>57</v>
      </c>
      <c r="F6927" s="1" t="s">
        <v>58</v>
      </c>
      <c r="G6927" s="1" t="s">
        <v>98</v>
      </c>
      <c r="H6927" s="1" t="s">
        <v>45</v>
      </c>
      <c r="I6927" s="1" t="s">
        <v>74</v>
      </c>
      <c r="J6927" s="1" t="s">
        <v>47</v>
      </c>
      <c r="K6927" s="1" t="s">
        <v>48</v>
      </c>
      <c r="L6927" s="1" t="s">
        <v>48</v>
      </c>
      <c r="M6927" s="1" t="s">
        <v>48</v>
      </c>
      <c r="N6927" s="1" t="s">
        <v>48</v>
      </c>
      <c r="O6927" s="1" t="s">
        <v>48</v>
      </c>
      <c r="P6927" s="1" t="s">
        <v>49</v>
      </c>
      <c r="Q6927" s="1" t="s">
        <v>48</v>
      </c>
      <c r="R6927" s="1" t="s">
        <v>48</v>
      </c>
      <c r="S6927" s="1" t="s">
        <v>48</v>
      </c>
      <c r="T6927" s="1" t="s">
        <v>48</v>
      </c>
      <c r="U6927" s="1" t="s">
        <v>48</v>
      </c>
      <c r="V6927" s="1" t="s">
        <v>48</v>
      </c>
      <c r="W6927" s="1" t="s">
        <v>48</v>
      </c>
      <c r="X6927" s="1" t="s">
        <v>62</v>
      </c>
      <c r="AC6927" s="1" t="s">
        <v>5712</v>
      </c>
      <c r="AD6927" s="1" t="s">
        <v>5712</v>
      </c>
      <c r="AK6927" s="1" t="s">
        <v>63</v>
      </c>
      <c r="AN6927" s="1" t="s">
        <v>5712</v>
      </c>
      <c r="AP6927" s="1" t="s">
        <v>5712</v>
      </c>
      <c r="AR6927" s="1" t="s">
        <v>5712</v>
      </c>
      <c r="AT6927" s="1" t="s">
        <v>5712</v>
      </c>
      <c r="AV6927" s="1" t="s">
        <v>4328</v>
      </c>
    </row>
    <row r="6928" spans="1:48" x14ac:dyDescent="0.35">
      <c r="A6928" s="1" t="s">
        <v>20146</v>
      </c>
      <c r="B6928" s="1" t="s">
        <v>18287</v>
      </c>
      <c r="C6928" s="1" t="s">
        <v>41</v>
      </c>
      <c r="D6928">
        <v>77</v>
      </c>
      <c r="E6928" s="1" t="s">
        <v>65</v>
      </c>
      <c r="F6928" s="1" t="s">
        <v>66</v>
      </c>
      <c r="G6928" s="1" t="s">
        <v>59</v>
      </c>
      <c r="H6928" s="1" t="s">
        <v>67</v>
      </c>
      <c r="I6928" s="1" t="s">
        <v>61</v>
      </c>
      <c r="J6928" s="1" t="s">
        <v>80</v>
      </c>
      <c r="K6928" s="1" t="s">
        <v>48</v>
      </c>
      <c r="L6928" s="1" t="s">
        <v>48</v>
      </c>
      <c r="M6928" s="1" t="s">
        <v>48</v>
      </c>
      <c r="N6928" s="1" t="s">
        <v>48</v>
      </c>
      <c r="O6928" s="1" t="s">
        <v>48</v>
      </c>
      <c r="P6928" s="1" t="s">
        <v>48</v>
      </c>
      <c r="Q6928" s="1" t="s">
        <v>48</v>
      </c>
      <c r="R6928" s="1" t="s">
        <v>48</v>
      </c>
      <c r="S6928" s="1" t="s">
        <v>48</v>
      </c>
      <c r="T6928" s="1" t="s">
        <v>48</v>
      </c>
      <c r="U6928" s="1" t="s">
        <v>48</v>
      </c>
      <c r="V6928" s="1" t="s">
        <v>49</v>
      </c>
      <c r="W6928" s="1" t="s">
        <v>48</v>
      </c>
      <c r="X6928" s="1" t="s">
        <v>62</v>
      </c>
      <c r="AC6928" s="1" t="s">
        <v>5712</v>
      </c>
      <c r="AD6928" s="1" t="s">
        <v>5712</v>
      </c>
      <c r="AK6928" s="1" t="s">
        <v>77</v>
      </c>
      <c r="AN6928" s="1" t="s">
        <v>5712</v>
      </c>
      <c r="AP6928" s="1" t="s">
        <v>5712</v>
      </c>
      <c r="AR6928" s="1" t="s">
        <v>5712</v>
      </c>
      <c r="AT6928" s="1" t="s">
        <v>5712</v>
      </c>
      <c r="AV6928" s="1" t="s">
        <v>4329</v>
      </c>
    </row>
    <row r="6929" spans="1:48" x14ac:dyDescent="0.35">
      <c r="A6929" s="1" t="s">
        <v>20147</v>
      </c>
      <c r="B6929" s="1" t="s">
        <v>18287</v>
      </c>
      <c r="C6929" s="1" t="s">
        <v>41</v>
      </c>
      <c r="D6929">
        <v>20</v>
      </c>
      <c r="E6929" s="1" t="s">
        <v>57</v>
      </c>
      <c r="F6929" s="1" t="s">
        <v>58</v>
      </c>
      <c r="G6929" s="1" t="s">
        <v>98</v>
      </c>
      <c r="H6929" s="1" t="s">
        <v>45</v>
      </c>
      <c r="I6929" s="1" t="s">
        <v>110</v>
      </c>
      <c r="J6929" s="1" t="s">
        <v>80</v>
      </c>
      <c r="K6929" s="1" t="s">
        <v>48</v>
      </c>
      <c r="L6929" s="1" t="s">
        <v>48</v>
      </c>
      <c r="M6929" s="1" t="s">
        <v>48</v>
      </c>
      <c r="N6929" s="1" t="s">
        <v>48</v>
      </c>
      <c r="O6929" s="1" t="s">
        <v>48</v>
      </c>
      <c r="P6929" s="1" t="s">
        <v>48</v>
      </c>
      <c r="Q6929" s="1" t="s">
        <v>48</v>
      </c>
      <c r="R6929" s="1" t="s">
        <v>48</v>
      </c>
      <c r="S6929" s="1" t="s">
        <v>48</v>
      </c>
      <c r="T6929" s="1" t="s">
        <v>48</v>
      </c>
      <c r="U6929" s="1" t="s">
        <v>48</v>
      </c>
      <c r="V6929" s="1" t="s">
        <v>49</v>
      </c>
      <c r="W6929" s="1" t="s">
        <v>48</v>
      </c>
      <c r="X6929" s="1" t="s">
        <v>116</v>
      </c>
      <c r="Y6929" s="1" t="s">
        <v>4330</v>
      </c>
      <c r="AC6929" s="1" t="s">
        <v>5712</v>
      </c>
      <c r="AD6929" s="1" t="s">
        <v>5712</v>
      </c>
      <c r="AK6929" s="1" t="s">
        <v>63</v>
      </c>
      <c r="AN6929" s="1" t="s">
        <v>5712</v>
      </c>
      <c r="AP6929" s="1" t="s">
        <v>5712</v>
      </c>
      <c r="AR6929" s="1" t="s">
        <v>5712</v>
      </c>
      <c r="AT6929" s="1" t="s">
        <v>5712</v>
      </c>
      <c r="AV6929" s="1" t="s">
        <v>106</v>
      </c>
    </row>
    <row r="6930" spans="1:48" x14ac:dyDescent="0.35">
      <c r="A6930" s="1" t="s">
        <v>20148</v>
      </c>
      <c r="B6930" s="1" t="s">
        <v>18287</v>
      </c>
      <c r="C6930" s="1" t="s">
        <v>71</v>
      </c>
      <c r="D6930">
        <v>23</v>
      </c>
      <c r="E6930" s="1" t="s">
        <v>57</v>
      </c>
      <c r="F6930" s="1" t="s">
        <v>58</v>
      </c>
      <c r="G6930" s="1" t="s">
        <v>98</v>
      </c>
      <c r="H6930" s="1" t="s">
        <v>45</v>
      </c>
      <c r="I6930" s="1" t="s">
        <v>99</v>
      </c>
      <c r="J6930" s="1" t="s">
        <v>80</v>
      </c>
      <c r="K6930" s="1" t="s">
        <v>48</v>
      </c>
      <c r="L6930" s="1" t="s">
        <v>48</v>
      </c>
      <c r="M6930" s="1" t="s">
        <v>48</v>
      </c>
      <c r="N6930" s="1" t="s">
        <v>48</v>
      </c>
      <c r="O6930" s="1" t="s">
        <v>48</v>
      </c>
      <c r="P6930" s="1" t="s">
        <v>48</v>
      </c>
      <c r="Q6930" s="1" t="s">
        <v>48</v>
      </c>
      <c r="R6930" s="1" t="s">
        <v>48</v>
      </c>
      <c r="S6930" s="1" t="s">
        <v>48</v>
      </c>
      <c r="T6930" s="1" t="s">
        <v>48</v>
      </c>
      <c r="U6930" s="1" t="s">
        <v>49</v>
      </c>
      <c r="V6930" s="1" t="s">
        <v>48</v>
      </c>
      <c r="W6930" s="1" t="s">
        <v>48</v>
      </c>
      <c r="X6930" s="1" t="s">
        <v>51</v>
      </c>
      <c r="Y6930" s="1" t="s">
        <v>4331</v>
      </c>
      <c r="AC6930" s="1" t="s">
        <v>5712</v>
      </c>
      <c r="AD6930" s="1" t="s">
        <v>5712</v>
      </c>
      <c r="AK6930" s="1" t="s">
        <v>63</v>
      </c>
      <c r="AN6930" s="1" t="s">
        <v>242</v>
      </c>
      <c r="AP6930" s="1" t="s">
        <v>5712</v>
      </c>
      <c r="AR6930" s="1" t="s">
        <v>5712</v>
      </c>
      <c r="AT6930" s="1" t="s">
        <v>5712</v>
      </c>
      <c r="AV6930" s="1" t="s">
        <v>4332</v>
      </c>
    </row>
    <row r="6931" spans="1:48" ht="130.5" x14ac:dyDescent="0.35">
      <c r="A6931" s="1" t="s">
        <v>20149</v>
      </c>
      <c r="B6931" s="1" t="s">
        <v>18287</v>
      </c>
      <c r="C6931" s="1" t="s">
        <v>41</v>
      </c>
      <c r="D6931">
        <v>77</v>
      </c>
      <c r="E6931" s="1" t="s">
        <v>65</v>
      </c>
      <c r="F6931" s="1" t="s">
        <v>66</v>
      </c>
      <c r="G6931" s="1" t="s">
        <v>137</v>
      </c>
      <c r="H6931" s="1" t="s">
        <v>67</v>
      </c>
      <c r="I6931" s="1" t="s">
        <v>90</v>
      </c>
      <c r="J6931" s="1" t="s">
        <v>47</v>
      </c>
      <c r="K6931" s="1" t="s">
        <v>48</v>
      </c>
      <c r="L6931" s="1" t="s">
        <v>48</v>
      </c>
      <c r="M6931" s="1" t="s">
        <v>48</v>
      </c>
      <c r="N6931" s="1" t="s">
        <v>49</v>
      </c>
      <c r="O6931" s="1" t="s">
        <v>48</v>
      </c>
      <c r="P6931" s="1" t="s">
        <v>48</v>
      </c>
      <c r="Q6931" s="1" t="s">
        <v>48</v>
      </c>
      <c r="R6931" s="1" t="s">
        <v>48</v>
      </c>
      <c r="S6931" s="1" t="s">
        <v>48</v>
      </c>
      <c r="T6931" s="1" t="s">
        <v>48</v>
      </c>
      <c r="U6931" s="1" t="s">
        <v>48</v>
      </c>
      <c r="V6931" s="1" t="s">
        <v>48</v>
      </c>
      <c r="W6931" s="1" t="s">
        <v>48</v>
      </c>
      <c r="X6931" s="1" t="s">
        <v>145</v>
      </c>
      <c r="Y6931" s="1" t="s">
        <v>4333</v>
      </c>
      <c r="Z6931" s="1" t="s">
        <v>4334</v>
      </c>
      <c r="AA6931" s="1" t="s">
        <v>4334</v>
      </c>
      <c r="AC6931" s="1" t="s">
        <v>120</v>
      </c>
      <c r="AD6931" s="1" t="s">
        <v>5712</v>
      </c>
      <c r="AK6931" s="1" t="s">
        <v>77</v>
      </c>
      <c r="AN6931" s="1" t="s">
        <v>5712</v>
      </c>
      <c r="AP6931" s="1" t="s">
        <v>131</v>
      </c>
      <c r="AQ6931" s="2" t="s">
        <v>4335</v>
      </c>
      <c r="AR6931" s="1" t="s">
        <v>87</v>
      </c>
      <c r="AS6931" s="1" t="s">
        <v>4336</v>
      </c>
      <c r="AT6931" s="1" t="s">
        <v>5712</v>
      </c>
      <c r="AV6931" s="1" t="s">
        <v>4337</v>
      </c>
    </row>
    <row r="6932" spans="1:48" x14ac:dyDescent="0.35">
      <c r="A6932" s="1" t="s">
        <v>20150</v>
      </c>
      <c r="B6932" s="1" t="s">
        <v>18287</v>
      </c>
      <c r="C6932" s="1" t="s">
        <v>71</v>
      </c>
      <c r="D6932">
        <v>21</v>
      </c>
      <c r="E6932" s="1" t="s">
        <v>57</v>
      </c>
      <c r="F6932" s="1" t="s">
        <v>58</v>
      </c>
      <c r="G6932" s="1" t="s">
        <v>73</v>
      </c>
      <c r="H6932" s="1" t="s">
        <v>112</v>
      </c>
      <c r="I6932" s="1" t="s">
        <v>99</v>
      </c>
      <c r="J6932" s="1" t="s">
        <v>80</v>
      </c>
      <c r="K6932" s="1" t="s">
        <v>48</v>
      </c>
      <c r="L6932" s="1" t="s">
        <v>48</v>
      </c>
      <c r="M6932" s="1" t="s">
        <v>48</v>
      </c>
      <c r="N6932" s="1" t="s">
        <v>48</v>
      </c>
      <c r="O6932" s="1" t="s">
        <v>48</v>
      </c>
      <c r="P6932" s="1" t="s">
        <v>48</v>
      </c>
      <c r="Q6932" s="1" t="s">
        <v>48</v>
      </c>
      <c r="R6932" s="1" t="s">
        <v>48</v>
      </c>
      <c r="S6932" s="1" t="s">
        <v>48</v>
      </c>
      <c r="T6932" s="1" t="s">
        <v>48</v>
      </c>
      <c r="U6932" s="1" t="s">
        <v>49</v>
      </c>
      <c r="V6932" s="1" t="s">
        <v>48</v>
      </c>
      <c r="W6932" s="1" t="s">
        <v>48</v>
      </c>
      <c r="X6932" s="1" t="s">
        <v>62</v>
      </c>
      <c r="AC6932" s="1" t="s">
        <v>5712</v>
      </c>
      <c r="AD6932" s="1" t="s">
        <v>5712</v>
      </c>
      <c r="AK6932" s="1" t="s">
        <v>63</v>
      </c>
      <c r="AN6932" s="1" t="s">
        <v>5712</v>
      </c>
      <c r="AP6932" s="1" t="s">
        <v>5712</v>
      </c>
      <c r="AR6932" s="1" t="s">
        <v>5712</v>
      </c>
      <c r="AT6932" s="1" t="s">
        <v>5712</v>
      </c>
      <c r="AV6932" s="1" t="s">
        <v>4338</v>
      </c>
    </row>
    <row r="6933" spans="1:48" x14ac:dyDescent="0.35">
      <c r="A6933" s="1" t="s">
        <v>20151</v>
      </c>
      <c r="B6933" s="1" t="s">
        <v>18287</v>
      </c>
      <c r="C6933" s="1" t="s">
        <v>71</v>
      </c>
      <c r="D6933">
        <v>26</v>
      </c>
      <c r="E6933" s="1" t="s">
        <v>57</v>
      </c>
      <c r="F6933" s="1" t="s">
        <v>58</v>
      </c>
      <c r="G6933" s="1" t="s">
        <v>44</v>
      </c>
      <c r="H6933" s="1" t="s">
        <v>45</v>
      </c>
      <c r="I6933" s="1" t="s">
        <v>68</v>
      </c>
      <c r="J6933" s="1" t="s">
        <v>47</v>
      </c>
      <c r="K6933" s="1" t="s">
        <v>48</v>
      </c>
      <c r="L6933" s="1" t="s">
        <v>48</v>
      </c>
      <c r="M6933" s="1" t="s">
        <v>48</v>
      </c>
      <c r="N6933" s="1" t="s">
        <v>48</v>
      </c>
      <c r="O6933" s="1" t="s">
        <v>49</v>
      </c>
      <c r="P6933" s="1" t="s">
        <v>48</v>
      </c>
      <c r="Q6933" s="1" t="s">
        <v>48</v>
      </c>
      <c r="R6933" s="1" t="s">
        <v>48</v>
      </c>
      <c r="S6933" s="1" t="s">
        <v>48</v>
      </c>
      <c r="T6933" s="1" t="s">
        <v>48</v>
      </c>
      <c r="U6933" s="1" t="s">
        <v>48</v>
      </c>
      <c r="V6933" s="1" t="s">
        <v>48</v>
      </c>
      <c r="W6933" s="1" t="s">
        <v>48</v>
      </c>
      <c r="X6933" s="1" t="s">
        <v>62</v>
      </c>
      <c r="Z6933" s="1" t="s">
        <v>4339</v>
      </c>
      <c r="AA6933" s="1" t="s">
        <v>4339</v>
      </c>
      <c r="AC6933" s="1" t="s">
        <v>94</v>
      </c>
      <c r="AD6933" s="1" t="s">
        <v>5712</v>
      </c>
      <c r="AK6933" s="1" t="s">
        <v>63</v>
      </c>
      <c r="AN6933" s="1" t="s">
        <v>5712</v>
      </c>
      <c r="AP6933" s="1" t="s">
        <v>5712</v>
      </c>
      <c r="AR6933" s="1" t="s">
        <v>5712</v>
      </c>
      <c r="AT6933" s="1" t="s">
        <v>5712</v>
      </c>
      <c r="AV6933" s="1" t="s">
        <v>4340</v>
      </c>
    </row>
    <row r="6934" spans="1:48" x14ac:dyDescent="0.35">
      <c r="A6934" s="1" t="s">
        <v>20152</v>
      </c>
      <c r="B6934" s="1" t="s">
        <v>18287</v>
      </c>
      <c r="C6934" s="1" t="s">
        <v>71</v>
      </c>
      <c r="D6934">
        <v>40</v>
      </c>
      <c r="E6934" s="1" t="s">
        <v>42</v>
      </c>
      <c r="F6934" s="1" t="s">
        <v>107</v>
      </c>
      <c r="G6934" s="1" t="s">
        <v>98</v>
      </c>
      <c r="H6934" s="1" t="s">
        <v>45</v>
      </c>
      <c r="I6934" s="1" t="s">
        <v>113</v>
      </c>
      <c r="J6934" s="1" t="s">
        <v>47</v>
      </c>
      <c r="K6934" s="1" t="s">
        <v>48</v>
      </c>
      <c r="L6934" s="1" t="s">
        <v>48</v>
      </c>
      <c r="M6934" s="1" t="s">
        <v>48</v>
      </c>
      <c r="N6934" s="1" t="s">
        <v>48</v>
      </c>
      <c r="O6934" s="1" t="s">
        <v>48</v>
      </c>
      <c r="P6934" s="1" t="s">
        <v>49</v>
      </c>
      <c r="Q6934" s="1" t="s">
        <v>48</v>
      </c>
      <c r="R6934" s="1" t="s">
        <v>48</v>
      </c>
      <c r="S6934" s="1" t="s">
        <v>48</v>
      </c>
      <c r="T6934" s="1" t="s">
        <v>48</v>
      </c>
      <c r="U6934" s="1" t="s">
        <v>48</v>
      </c>
      <c r="V6934" s="1" t="s">
        <v>48</v>
      </c>
      <c r="W6934" s="1" t="s">
        <v>48</v>
      </c>
      <c r="X6934" s="1" t="s">
        <v>75</v>
      </c>
      <c r="Y6934" s="1" t="s">
        <v>4341</v>
      </c>
      <c r="AC6934" s="1" t="s">
        <v>5712</v>
      </c>
      <c r="AD6934" s="1" t="s">
        <v>5712</v>
      </c>
      <c r="AK6934" s="1" t="s">
        <v>55</v>
      </c>
      <c r="AN6934" s="1" t="s">
        <v>81</v>
      </c>
      <c r="AP6934" s="1" t="s">
        <v>81</v>
      </c>
      <c r="AR6934" s="1" t="s">
        <v>5712</v>
      </c>
      <c r="AT6934" s="1" t="s">
        <v>87</v>
      </c>
      <c r="AU6934" s="1" t="s">
        <v>4342</v>
      </c>
      <c r="AV6934" s="1" t="s">
        <v>4343</v>
      </c>
    </row>
    <row r="6935" spans="1:48" x14ac:dyDescent="0.35">
      <c r="A6935" s="1" t="s">
        <v>20153</v>
      </c>
      <c r="B6935" s="1" t="s">
        <v>18287</v>
      </c>
      <c r="C6935" s="1" t="s">
        <v>41</v>
      </c>
      <c r="D6935">
        <v>65</v>
      </c>
      <c r="E6935" s="1" t="s">
        <v>65</v>
      </c>
      <c r="F6935" s="1" t="s">
        <v>72</v>
      </c>
      <c r="G6935" s="1" t="s">
        <v>59</v>
      </c>
      <c r="H6935" s="1" t="s">
        <v>109</v>
      </c>
      <c r="I6935" s="1" t="s">
        <v>90</v>
      </c>
      <c r="J6935" s="1" t="s">
        <v>47</v>
      </c>
      <c r="K6935" s="1" t="s">
        <v>48</v>
      </c>
      <c r="L6935" s="1" t="s">
        <v>48</v>
      </c>
      <c r="M6935" s="1" t="s">
        <v>48</v>
      </c>
      <c r="N6935" s="1" t="s">
        <v>48</v>
      </c>
      <c r="O6935" s="1" t="s">
        <v>48</v>
      </c>
      <c r="P6935" s="1" t="s">
        <v>48</v>
      </c>
      <c r="Q6935" s="1" t="s">
        <v>49</v>
      </c>
      <c r="R6935" s="1" t="s">
        <v>48</v>
      </c>
      <c r="S6935" s="1" t="s">
        <v>48</v>
      </c>
      <c r="T6935" s="1" t="s">
        <v>48</v>
      </c>
      <c r="U6935" s="1" t="s">
        <v>48</v>
      </c>
      <c r="V6935" s="1" t="s">
        <v>48</v>
      </c>
      <c r="W6935" s="1" t="s">
        <v>48</v>
      </c>
      <c r="X6935" s="1" t="s">
        <v>75</v>
      </c>
      <c r="Y6935" s="1" t="s">
        <v>4344</v>
      </c>
      <c r="AC6935" s="1" t="s">
        <v>5712</v>
      </c>
      <c r="AD6935" s="1" t="s">
        <v>5712</v>
      </c>
      <c r="AK6935" s="1" t="s">
        <v>55</v>
      </c>
      <c r="AN6935" s="1" t="s">
        <v>81</v>
      </c>
      <c r="AP6935" s="1" t="s">
        <v>5712</v>
      </c>
      <c r="AR6935" s="1" t="s">
        <v>5712</v>
      </c>
      <c r="AT6935" s="1" t="s">
        <v>82</v>
      </c>
      <c r="AU6935" s="1" t="s">
        <v>4345</v>
      </c>
      <c r="AV6935" s="1" t="s">
        <v>4346</v>
      </c>
    </row>
    <row r="6936" spans="1:48" x14ac:dyDescent="0.35">
      <c r="A6936" s="1" t="s">
        <v>20154</v>
      </c>
      <c r="B6936" s="1" t="s">
        <v>18287</v>
      </c>
      <c r="C6936" s="1" t="s">
        <v>41</v>
      </c>
      <c r="D6936">
        <v>77</v>
      </c>
      <c r="E6936" s="1" t="s">
        <v>65</v>
      </c>
      <c r="F6936" s="1" t="s">
        <v>66</v>
      </c>
      <c r="G6936" s="1" t="s">
        <v>73</v>
      </c>
      <c r="H6936" s="1" t="s">
        <v>67</v>
      </c>
      <c r="I6936" s="1" t="s">
        <v>110</v>
      </c>
      <c r="J6936" s="1" t="s">
        <v>80</v>
      </c>
      <c r="K6936" s="1" t="s">
        <v>48</v>
      </c>
      <c r="L6936" s="1" t="s">
        <v>48</v>
      </c>
      <c r="M6936" s="1" t="s">
        <v>48</v>
      </c>
      <c r="N6936" s="1" t="s">
        <v>48</v>
      </c>
      <c r="O6936" s="1" t="s">
        <v>48</v>
      </c>
      <c r="P6936" s="1" t="s">
        <v>48</v>
      </c>
      <c r="Q6936" s="1" t="s">
        <v>48</v>
      </c>
      <c r="R6936" s="1" t="s">
        <v>48</v>
      </c>
      <c r="S6936" s="1" t="s">
        <v>48</v>
      </c>
      <c r="T6936" s="1" t="s">
        <v>48</v>
      </c>
      <c r="U6936" s="1" t="s">
        <v>48</v>
      </c>
      <c r="V6936" s="1" t="s">
        <v>49</v>
      </c>
      <c r="W6936" s="1" t="s">
        <v>48</v>
      </c>
      <c r="X6936" s="1" t="s">
        <v>62</v>
      </c>
      <c r="AC6936" s="1" t="s">
        <v>5712</v>
      </c>
      <c r="AD6936" s="1" t="s">
        <v>5712</v>
      </c>
      <c r="AK6936" s="1" t="s">
        <v>55</v>
      </c>
      <c r="AN6936" s="1" t="s">
        <v>81</v>
      </c>
      <c r="AP6936" s="1" t="s">
        <v>5712</v>
      </c>
      <c r="AR6936" s="1" t="s">
        <v>5712</v>
      </c>
      <c r="AT6936" s="1" t="s">
        <v>82</v>
      </c>
      <c r="AU6936" s="1" t="s">
        <v>4347</v>
      </c>
      <c r="AV6936" s="1" t="s">
        <v>4348</v>
      </c>
    </row>
    <row r="6937" spans="1:48" x14ac:dyDescent="0.35">
      <c r="A6937" s="1" t="s">
        <v>20155</v>
      </c>
      <c r="B6937" s="1" t="s">
        <v>18287</v>
      </c>
      <c r="C6937" s="1" t="s">
        <v>41</v>
      </c>
      <c r="D6937">
        <v>33</v>
      </c>
      <c r="E6937" s="1" t="s">
        <v>57</v>
      </c>
      <c r="F6937" s="1" t="s">
        <v>107</v>
      </c>
      <c r="G6937" s="1" t="s">
        <v>59</v>
      </c>
      <c r="H6937" s="1" t="s">
        <v>45</v>
      </c>
      <c r="I6937" s="1" t="s">
        <v>74</v>
      </c>
      <c r="J6937" s="1" t="s">
        <v>47</v>
      </c>
      <c r="K6937" s="1" t="s">
        <v>48</v>
      </c>
      <c r="L6937" s="1" t="s">
        <v>48</v>
      </c>
      <c r="M6937" s="1" t="s">
        <v>48</v>
      </c>
      <c r="N6937" s="1" t="s">
        <v>48</v>
      </c>
      <c r="O6937" s="1" t="s">
        <v>48</v>
      </c>
      <c r="P6937" s="1" t="s">
        <v>48</v>
      </c>
      <c r="Q6937" s="1" t="s">
        <v>48</v>
      </c>
      <c r="R6937" s="1" t="s">
        <v>49</v>
      </c>
      <c r="S6937" s="1" t="s">
        <v>48</v>
      </c>
      <c r="T6937" s="1" t="s">
        <v>48</v>
      </c>
      <c r="U6937" s="1" t="s">
        <v>48</v>
      </c>
      <c r="V6937" s="1" t="s">
        <v>48</v>
      </c>
      <c r="W6937" s="1" t="s">
        <v>48</v>
      </c>
      <c r="X6937" s="1" t="s">
        <v>62</v>
      </c>
      <c r="AC6937" s="1" t="s">
        <v>5712</v>
      </c>
      <c r="AD6937" s="1" t="s">
        <v>5712</v>
      </c>
      <c r="AK6937" s="1" t="s">
        <v>77</v>
      </c>
      <c r="AN6937" s="1" t="s">
        <v>5712</v>
      </c>
      <c r="AP6937" s="1" t="s">
        <v>5712</v>
      </c>
      <c r="AR6937" s="1" t="s">
        <v>5712</v>
      </c>
      <c r="AT6937" s="1" t="s">
        <v>5712</v>
      </c>
      <c r="AV6937" s="1" t="s">
        <v>4349</v>
      </c>
    </row>
    <row r="6938" spans="1:48" x14ac:dyDescent="0.35">
      <c r="A6938" s="1" t="s">
        <v>20156</v>
      </c>
      <c r="B6938" s="1" t="s">
        <v>18287</v>
      </c>
      <c r="C6938" s="1" t="s">
        <v>71</v>
      </c>
      <c r="D6938">
        <v>73</v>
      </c>
      <c r="E6938" s="1" t="s">
        <v>65</v>
      </c>
      <c r="F6938" s="1" t="s">
        <v>66</v>
      </c>
      <c r="G6938" s="1" t="s">
        <v>44</v>
      </c>
      <c r="H6938" s="1" t="s">
        <v>67</v>
      </c>
      <c r="I6938" s="1" t="s">
        <v>110</v>
      </c>
      <c r="J6938" s="1" t="s">
        <v>47</v>
      </c>
      <c r="K6938" s="1" t="s">
        <v>48</v>
      </c>
      <c r="L6938" s="1" t="s">
        <v>48</v>
      </c>
      <c r="M6938" s="1" t="s">
        <v>48</v>
      </c>
      <c r="N6938" s="1" t="s">
        <v>48</v>
      </c>
      <c r="O6938" s="1" t="s">
        <v>48</v>
      </c>
      <c r="P6938" s="1" t="s">
        <v>48</v>
      </c>
      <c r="Q6938" s="1" t="s">
        <v>48</v>
      </c>
      <c r="R6938" s="1" t="s">
        <v>49</v>
      </c>
      <c r="S6938" s="1" t="s">
        <v>48</v>
      </c>
      <c r="T6938" s="1" t="s">
        <v>48</v>
      </c>
      <c r="U6938" s="1" t="s">
        <v>48</v>
      </c>
      <c r="V6938" s="1" t="s">
        <v>48</v>
      </c>
      <c r="W6938" s="1" t="s">
        <v>48</v>
      </c>
      <c r="X6938" s="1" t="s">
        <v>51</v>
      </c>
      <c r="Y6938" s="1" t="s">
        <v>4350</v>
      </c>
      <c r="AC6938" s="1" t="s">
        <v>5712</v>
      </c>
      <c r="AD6938" s="1" t="s">
        <v>5712</v>
      </c>
      <c r="AK6938" s="1" t="s">
        <v>77</v>
      </c>
      <c r="AN6938" s="1" t="s">
        <v>5712</v>
      </c>
      <c r="AP6938" s="1" t="s">
        <v>5712</v>
      </c>
      <c r="AR6938" s="1" t="s">
        <v>5712</v>
      </c>
      <c r="AT6938" s="1" t="s">
        <v>5712</v>
      </c>
      <c r="AV6938" s="1" t="s">
        <v>4351</v>
      </c>
    </row>
    <row r="6939" spans="1:48" x14ac:dyDescent="0.35">
      <c r="A6939" s="1" t="s">
        <v>20157</v>
      </c>
      <c r="B6939" s="1" t="s">
        <v>18287</v>
      </c>
      <c r="C6939" s="1" t="s">
        <v>41</v>
      </c>
      <c r="D6939">
        <v>79</v>
      </c>
      <c r="E6939" s="1" t="s">
        <v>65</v>
      </c>
      <c r="F6939" s="1" t="s">
        <v>72</v>
      </c>
      <c r="G6939" s="1" t="s">
        <v>85</v>
      </c>
      <c r="H6939" s="1" t="s">
        <v>67</v>
      </c>
      <c r="I6939" s="1" t="s">
        <v>110</v>
      </c>
      <c r="J6939" s="1" t="s">
        <v>80</v>
      </c>
      <c r="K6939" s="1" t="s">
        <v>48</v>
      </c>
      <c r="L6939" s="1" t="s">
        <v>48</v>
      </c>
      <c r="M6939" s="1" t="s">
        <v>48</v>
      </c>
      <c r="N6939" s="1" t="s">
        <v>48</v>
      </c>
      <c r="O6939" s="1" t="s">
        <v>48</v>
      </c>
      <c r="P6939" s="1" t="s">
        <v>48</v>
      </c>
      <c r="Q6939" s="1" t="s">
        <v>48</v>
      </c>
      <c r="R6939" s="1" t="s">
        <v>48</v>
      </c>
      <c r="S6939" s="1" t="s">
        <v>48</v>
      </c>
      <c r="T6939" s="1" t="s">
        <v>48</v>
      </c>
      <c r="U6939" s="1" t="s">
        <v>48</v>
      </c>
      <c r="V6939" s="1" t="s">
        <v>49</v>
      </c>
      <c r="W6939" s="1" t="s">
        <v>48</v>
      </c>
      <c r="X6939" s="1" t="s">
        <v>62</v>
      </c>
      <c r="AC6939" s="1" t="s">
        <v>5712</v>
      </c>
      <c r="AD6939" s="1" t="s">
        <v>5712</v>
      </c>
      <c r="AK6939" s="1" t="s">
        <v>55</v>
      </c>
      <c r="AN6939" s="1" t="s">
        <v>5712</v>
      </c>
      <c r="AP6939" s="1" t="s">
        <v>5712</v>
      </c>
      <c r="AR6939" s="1" t="s">
        <v>5712</v>
      </c>
      <c r="AT6939" s="1" t="s">
        <v>5712</v>
      </c>
      <c r="AV6939" s="1" t="s">
        <v>2834</v>
      </c>
    </row>
    <row r="6940" spans="1:48" x14ac:dyDescent="0.35">
      <c r="A6940" s="1" t="s">
        <v>20158</v>
      </c>
      <c r="B6940" s="1" t="s">
        <v>18287</v>
      </c>
      <c r="C6940" s="1" t="s">
        <v>41</v>
      </c>
      <c r="D6940">
        <v>19</v>
      </c>
      <c r="E6940" s="1" t="s">
        <v>57</v>
      </c>
      <c r="F6940" s="1" t="s">
        <v>107</v>
      </c>
      <c r="G6940" s="1" t="s">
        <v>98</v>
      </c>
      <c r="H6940" s="1" t="s">
        <v>45</v>
      </c>
      <c r="I6940" s="1" t="s">
        <v>113</v>
      </c>
      <c r="J6940" s="1" t="s">
        <v>47</v>
      </c>
      <c r="K6940" s="1" t="s">
        <v>48</v>
      </c>
      <c r="L6940" s="1" t="s">
        <v>48</v>
      </c>
      <c r="M6940" s="1" t="s">
        <v>48</v>
      </c>
      <c r="N6940" s="1" t="s">
        <v>48</v>
      </c>
      <c r="O6940" s="1" t="s">
        <v>48</v>
      </c>
      <c r="P6940" s="1" t="s">
        <v>49</v>
      </c>
      <c r="Q6940" s="1" t="s">
        <v>48</v>
      </c>
      <c r="R6940" s="1" t="s">
        <v>48</v>
      </c>
      <c r="S6940" s="1" t="s">
        <v>48</v>
      </c>
      <c r="T6940" s="1" t="s">
        <v>48</v>
      </c>
      <c r="U6940" s="1" t="s">
        <v>48</v>
      </c>
      <c r="V6940" s="1" t="s">
        <v>48</v>
      </c>
      <c r="W6940" s="1" t="s">
        <v>48</v>
      </c>
      <c r="X6940" s="1" t="s">
        <v>75</v>
      </c>
      <c r="Y6940" s="1" t="s">
        <v>4352</v>
      </c>
      <c r="AC6940" s="1" t="s">
        <v>5712</v>
      </c>
      <c r="AD6940" s="1" t="s">
        <v>5712</v>
      </c>
      <c r="AK6940" s="1" t="s">
        <v>55</v>
      </c>
      <c r="AN6940" s="1" t="s">
        <v>81</v>
      </c>
      <c r="AP6940" s="1" t="s">
        <v>81</v>
      </c>
      <c r="AR6940" s="1" t="s">
        <v>5712</v>
      </c>
      <c r="AT6940" s="1" t="s">
        <v>87</v>
      </c>
      <c r="AU6940" s="1" t="s">
        <v>4353</v>
      </c>
      <c r="AV6940" s="1" t="s">
        <v>4354</v>
      </c>
    </row>
    <row r="6941" spans="1:48" x14ac:dyDescent="0.35">
      <c r="A6941" s="1" t="s">
        <v>20159</v>
      </c>
      <c r="B6941" s="1" t="s">
        <v>18287</v>
      </c>
      <c r="C6941" s="1" t="s">
        <v>71</v>
      </c>
      <c r="D6941">
        <v>24</v>
      </c>
      <c r="E6941" s="1" t="s">
        <v>57</v>
      </c>
      <c r="F6941" s="1" t="s">
        <v>58</v>
      </c>
      <c r="G6941" s="1" t="s">
        <v>85</v>
      </c>
      <c r="H6941" s="1" t="s">
        <v>45</v>
      </c>
      <c r="I6941" s="1" t="s">
        <v>113</v>
      </c>
      <c r="J6941" s="1" t="s">
        <v>80</v>
      </c>
      <c r="K6941" s="1" t="s">
        <v>48</v>
      </c>
      <c r="L6941" s="1" t="s">
        <v>48</v>
      </c>
      <c r="M6941" s="1" t="s">
        <v>48</v>
      </c>
      <c r="N6941" s="1" t="s">
        <v>48</v>
      </c>
      <c r="O6941" s="1" t="s">
        <v>48</v>
      </c>
      <c r="P6941" s="1" t="s">
        <v>48</v>
      </c>
      <c r="Q6941" s="1" t="s">
        <v>48</v>
      </c>
      <c r="R6941" s="1" t="s">
        <v>48</v>
      </c>
      <c r="S6941" s="1" t="s">
        <v>48</v>
      </c>
      <c r="T6941" s="1" t="s">
        <v>48</v>
      </c>
      <c r="U6941" s="1" t="s">
        <v>49</v>
      </c>
      <c r="V6941" s="1" t="s">
        <v>48</v>
      </c>
      <c r="W6941" s="1" t="s">
        <v>48</v>
      </c>
      <c r="X6941" s="1" t="s">
        <v>116</v>
      </c>
      <c r="Y6941" s="1" t="s">
        <v>4355</v>
      </c>
      <c r="AC6941" s="1" t="s">
        <v>5712</v>
      </c>
      <c r="AD6941" s="1" t="s">
        <v>5712</v>
      </c>
      <c r="AK6941" s="1" t="s">
        <v>55</v>
      </c>
      <c r="AN6941" s="1" t="s">
        <v>81</v>
      </c>
      <c r="AP6941" s="1" t="s">
        <v>81</v>
      </c>
      <c r="AR6941" s="1" t="s">
        <v>5712</v>
      </c>
      <c r="AT6941" s="1" t="s">
        <v>87</v>
      </c>
      <c r="AU6941" s="1" t="s">
        <v>4356</v>
      </c>
      <c r="AV6941" s="1" t="s">
        <v>4357</v>
      </c>
    </row>
    <row r="6942" spans="1:48" x14ac:dyDescent="0.35">
      <c r="A6942" s="1" t="s">
        <v>20160</v>
      </c>
      <c r="B6942" s="1" t="s">
        <v>18287</v>
      </c>
      <c r="C6942" s="1" t="s">
        <v>41</v>
      </c>
      <c r="D6942">
        <v>23</v>
      </c>
      <c r="E6942" s="1" t="s">
        <v>57</v>
      </c>
      <c r="F6942" s="1" t="s">
        <v>58</v>
      </c>
      <c r="G6942" s="1" t="s">
        <v>73</v>
      </c>
      <c r="H6942" s="1" t="s">
        <v>79</v>
      </c>
      <c r="I6942" s="1" t="s">
        <v>90</v>
      </c>
      <c r="J6942" s="1" t="s">
        <v>80</v>
      </c>
      <c r="K6942" s="1" t="s">
        <v>48</v>
      </c>
      <c r="L6942" s="1" t="s">
        <v>48</v>
      </c>
      <c r="M6942" s="1" t="s">
        <v>48</v>
      </c>
      <c r="N6942" s="1" t="s">
        <v>48</v>
      </c>
      <c r="O6942" s="1" t="s">
        <v>48</v>
      </c>
      <c r="P6942" s="1" t="s">
        <v>48</v>
      </c>
      <c r="Q6942" s="1" t="s">
        <v>48</v>
      </c>
      <c r="R6942" s="1" t="s">
        <v>48</v>
      </c>
      <c r="S6942" s="1" t="s">
        <v>48</v>
      </c>
      <c r="T6942" s="1" t="s">
        <v>48</v>
      </c>
      <c r="U6942" s="1" t="s">
        <v>48</v>
      </c>
      <c r="V6942" s="1" t="s">
        <v>49</v>
      </c>
      <c r="W6942" s="1" t="s">
        <v>48</v>
      </c>
      <c r="X6942" s="1" t="s">
        <v>116</v>
      </c>
      <c r="Y6942" s="1" t="s">
        <v>4358</v>
      </c>
      <c r="AC6942" s="1" t="s">
        <v>5712</v>
      </c>
      <c r="AD6942" s="1" t="s">
        <v>5712</v>
      </c>
      <c r="AK6942" s="1" t="s">
        <v>63</v>
      </c>
      <c r="AN6942" s="1" t="s">
        <v>5712</v>
      </c>
      <c r="AP6942" s="1" t="s">
        <v>5712</v>
      </c>
      <c r="AR6942" s="1" t="s">
        <v>5712</v>
      </c>
      <c r="AT6942" s="1" t="s">
        <v>5712</v>
      </c>
      <c r="AV6942" s="1" t="s">
        <v>4359</v>
      </c>
    </row>
    <row r="6943" spans="1:48" x14ac:dyDescent="0.35">
      <c r="A6943" s="1" t="s">
        <v>20161</v>
      </c>
      <c r="B6943" s="1" t="s">
        <v>18287</v>
      </c>
      <c r="C6943" s="1" t="s">
        <v>41</v>
      </c>
      <c r="D6943">
        <v>19</v>
      </c>
      <c r="E6943" s="1" t="s">
        <v>57</v>
      </c>
      <c r="F6943" s="1" t="s">
        <v>58</v>
      </c>
      <c r="G6943" s="1" t="s">
        <v>73</v>
      </c>
      <c r="H6943" s="1" t="s">
        <v>112</v>
      </c>
      <c r="I6943" s="1" t="s">
        <v>90</v>
      </c>
      <c r="J6943" s="1" t="s">
        <v>47</v>
      </c>
      <c r="K6943" s="1" t="s">
        <v>48</v>
      </c>
      <c r="L6943" s="1" t="s">
        <v>48</v>
      </c>
      <c r="M6943" s="1" t="s">
        <v>48</v>
      </c>
      <c r="N6943" s="1" t="s">
        <v>48</v>
      </c>
      <c r="O6943" s="1" t="s">
        <v>48</v>
      </c>
      <c r="P6943" s="1" t="s">
        <v>48</v>
      </c>
      <c r="Q6943" s="1" t="s">
        <v>48</v>
      </c>
      <c r="R6943" s="1" t="s">
        <v>48</v>
      </c>
      <c r="S6943" s="1" t="s">
        <v>49</v>
      </c>
      <c r="T6943" s="1" t="s">
        <v>48</v>
      </c>
      <c r="U6943" s="1" t="s">
        <v>48</v>
      </c>
      <c r="V6943" s="1" t="s">
        <v>48</v>
      </c>
      <c r="W6943" s="1" t="s">
        <v>48</v>
      </c>
      <c r="X6943" s="1" t="s">
        <v>116</v>
      </c>
      <c r="Y6943" s="1" t="s">
        <v>4360</v>
      </c>
      <c r="AC6943" s="1" t="s">
        <v>5712</v>
      </c>
      <c r="AD6943" s="1" t="s">
        <v>5712</v>
      </c>
      <c r="AK6943" s="1" t="s">
        <v>77</v>
      </c>
      <c r="AN6943" s="1" t="s">
        <v>5712</v>
      </c>
      <c r="AP6943" s="1" t="s">
        <v>5712</v>
      </c>
      <c r="AR6943" s="1" t="s">
        <v>5712</v>
      </c>
      <c r="AT6943" s="1" t="s">
        <v>5712</v>
      </c>
      <c r="AV6943" s="1" t="s">
        <v>4361</v>
      </c>
    </row>
    <row r="6944" spans="1:48" x14ac:dyDescent="0.35">
      <c r="A6944" s="1" t="s">
        <v>20162</v>
      </c>
      <c r="B6944" s="1" t="s">
        <v>18287</v>
      </c>
      <c r="C6944" s="1" t="s">
        <v>41</v>
      </c>
      <c r="D6944">
        <v>22</v>
      </c>
      <c r="E6944" s="1" t="s">
        <v>57</v>
      </c>
      <c r="F6944" s="1" t="s">
        <v>58</v>
      </c>
      <c r="G6944" s="1" t="s">
        <v>59</v>
      </c>
      <c r="H6944" s="1" t="s">
        <v>45</v>
      </c>
      <c r="I6944" s="1" t="s">
        <v>113</v>
      </c>
      <c r="J6944" s="1" t="s">
        <v>47</v>
      </c>
      <c r="K6944" s="1" t="s">
        <v>48</v>
      </c>
      <c r="L6944" s="1" t="s">
        <v>48</v>
      </c>
      <c r="M6944" s="1" t="s">
        <v>48</v>
      </c>
      <c r="N6944" s="1" t="s">
        <v>48</v>
      </c>
      <c r="O6944" s="1" t="s">
        <v>48</v>
      </c>
      <c r="P6944" s="1" t="s">
        <v>48</v>
      </c>
      <c r="Q6944" s="1" t="s">
        <v>49</v>
      </c>
      <c r="R6944" s="1" t="s">
        <v>48</v>
      </c>
      <c r="S6944" s="1" t="s">
        <v>48</v>
      </c>
      <c r="T6944" s="1" t="s">
        <v>48</v>
      </c>
      <c r="U6944" s="1" t="s">
        <v>48</v>
      </c>
      <c r="V6944" s="1" t="s">
        <v>48</v>
      </c>
      <c r="W6944" s="1" t="s">
        <v>48</v>
      </c>
      <c r="X6944" s="1" t="s">
        <v>116</v>
      </c>
      <c r="Y6944" s="1" t="s">
        <v>4362</v>
      </c>
      <c r="Z6944" s="1" t="s">
        <v>4363</v>
      </c>
      <c r="AA6944" s="1" t="s">
        <v>4363</v>
      </c>
      <c r="AC6944" s="1" t="s">
        <v>120</v>
      </c>
      <c r="AD6944" s="1" t="s">
        <v>5712</v>
      </c>
      <c r="AK6944" s="1" t="s">
        <v>77</v>
      </c>
      <c r="AN6944" s="1" t="s">
        <v>5712</v>
      </c>
      <c r="AP6944" s="1" t="s">
        <v>5712</v>
      </c>
      <c r="AR6944" s="1" t="s">
        <v>5712</v>
      </c>
      <c r="AT6944" s="1" t="s">
        <v>5712</v>
      </c>
      <c r="AV6944" s="1" t="s">
        <v>4364</v>
      </c>
    </row>
    <row r="6945" spans="1:48" x14ac:dyDescent="0.35">
      <c r="A6945" s="1" t="s">
        <v>20163</v>
      </c>
      <c r="B6945" s="1" t="s">
        <v>18287</v>
      </c>
      <c r="C6945" s="1" t="s">
        <v>41</v>
      </c>
      <c r="D6945">
        <v>50</v>
      </c>
      <c r="E6945" s="1" t="s">
        <v>42</v>
      </c>
      <c r="F6945" s="1" t="s">
        <v>72</v>
      </c>
      <c r="G6945" s="1" t="s">
        <v>44</v>
      </c>
      <c r="H6945" s="1" t="s">
        <v>109</v>
      </c>
      <c r="I6945" s="1" t="s">
        <v>61</v>
      </c>
      <c r="J6945" s="1" t="s">
        <v>47</v>
      </c>
      <c r="K6945" s="1" t="s">
        <v>48</v>
      </c>
      <c r="L6945" s="1" t="s">
        <v>48</v>
      </c>
      <c r="M6945" s="1" t="s">
        <v>48</v>
      </c>
      <c r="N6945" s="1" t="s">
        <v>48</v>
      </c>
      <c r="O6945" s="1" t="s">
        <v>48</v>
      </c>
      <c r="P6945" s="1" t="s">
        <v>49</v>
      </c>
      <c r="Q6945" s="1" t="s">
        <v>48</v>
      </c>
      <c r="R6945" s="1" t="s">
        <v>48</v>
      </c>
      <c r="S6945" s="1" t="s">
        <v>48</v>
      </c>
      <c r="T6945" s="1" t="s">
        <v>48</v>
      </c>
      <c r="U6945" s="1" t="s">
        <v>48</v>
      </c>
      <c r="V6945" s="1" t="s">
        <v>48</v>
      </c>
      <c r="W6945" s="1" t="s">
        <v>48</v>
      </c>
      <c r="X6945" s="1" t="s">
        <v>62</v>
      </c>
      <c r="Z6945" s="1" t="s">
        <v>4365</v>
      </c>
      <c r="AA6945" s="1" t="s">
        <v>4365</v>
      </c>
      <c r="AC6945" s="1" t="s">
        <v>53</v>
      </c>
      <c r="AD6945" s="1" t="s">
        <v>5712</v>
      </c>
      <c r="AK6945" s="1" t="s">
        <v>77</v>
      </c>
      <c r="AN6945" s="1" t="s">
        <v>5712</v>
      </c>
      <c r="AP6945" s="1" t="s">
        <v>5712</v>
      </c>
      <c r="AR6945" s="1" t="s">
        <v>5712</v>
      </c>
      <c r="AT6945" s="1" t="s">
        <v>5712</v>
      </c>
      <c r="AV6945" s="1" t="s">
        <v>224</v>
      </c>
    </row>
    <row r="6946" spans="1:48" x14ac:dyDescent="0.35">
      <c r="A6946" s="1" t="s">
        <v>20164</v>
      </c>
      <c r="B6946" s="1" t="s">
        <v>18287</v>
      </c>
      <c r="C6946" s="1" t="s">
        <v>41</v>
      </c>
      <c r="D6946">
        <v>70</v>
      </c>
      <c r="E6946" s="1" t="s">
        <v>65</v>
      </c>
      <c r="F6946" s="1" t="s">
        <v>66</v>
      </c>
      <c r="G6946" s="1" t="s">
        <v>44</v>
      </c>
      <c r="H6946" s="1" t="s">
        <v>67</v>
      </c>
      <c r="I6946" s="1" t="s">
        <v>113</v>
      </c>
      <c r="J6946" s="1" t="s">
        <v>47</v>
      </c>
      <c r="K6946" s="1" t="s">
        <v>48</v>
      </c>
      <c r="L6946" s="1" t="s">
        <v>48</v>
      </c>
      <c r="M6946" s="1" t="s">
        <v>48</v>
      </c>
      <c r="N6946" s="1" t="s">
        <v>48</v>
      </c>
      <c r="O6946" s="1" t="s">
        <v>48</v>
      </c>
      <c r="P6946" s="1" t="s">
        <v>48</v>
      </c>
      <c r="Q6946" s="1" t="s">
        <v>48</v>
      </c>
      <c r="R6946" s="1" t="s">
        <v>49</v>
      </c>
      <c r="S6946" s="1" t="s">
        <v>48</v>
      </c>
      <c r="T6946" s="1" t="s">
        <v>48</v>
      </c>
      <c r="U6946" s="1" t="s">
        <v>48</v>
      </c>
      <c r="V6946" s="1" t="s">
        <v>48</v>
      </c>
      <c r="W6946" s="1" t="s">
        <v>48</v>
      </c>
      <c r="X6946" s="1" t="s">
        <v>62</v>
      </c>
      <c r="AC6946" s="1" t="s">
        <v>5712</v>
      </c>
      <c r="AD6946" s="1" t="s">
        <v>5712</v>
      </c>
      <c r="AK6946" s="1" t="s">
        <v>77</v>
      </c>
      <c r="AN6946" s="1" t="s">
        <v>5712</v>
      </c>
      <c r="AP6946" s="1" t="s">
        <v>5712</v>
      </c>
      <c r="AR6946" s="1" t="s">
        <v>5712</v>
      </c>
      <c r="AT6946" s="1" t="s">
        <v>5712</v>
      </c>
      <c r="AV6946" s="1" t="s">
        <v>224</v>
      </c>
    </row>
    <row r="6947" spans="1:48" x14ac:dyDescent="0.35">
      <c r="A6947" s="1" t="s">
        <v>20165</v>
      </c>
      <c r="B6947" s="1" t="s">
        <v>18287</v>
      </c>
      <c r="C6947" s="1" t="s">
        <v>71</v>
      </c>
      <c r="D6947">
        <v>46</v>
      </c>
      <c r="E6947" s="1" t="s">
        <v>42</v>
      </c>
      <c r="F6947" s="1" t="s">
        <v>107</v>
      </c>
      <c r="G6947" s="1" t="s">
        <v>98</v>
      </c>
      <c r="H6947" s="1" t="s">
        <v>45</v>
      </c>
      <c r="I6947" s="1" t="s">
        <v>113</v>
      </c>
      <c r="J6947" s="1" t="s">
        <v>47</v>
      </c>
      <c r="K6947" s="1" t="s">
        <v>48</v>
      </c>
      <c r="L6947" s="1" t="s">
        <v>48</v>
      </c>
      <c r="M6947" s="1" t="s">
        <v>48</v>
      </c>
      <c r="N6947" s="1" t="s">
        <v>48</v>
      </c>
      <c r="O6947" s="1" t="s">
        <v>49</v>
      </c>
      <c r="P6947" s="1" t="s">
        <v>48</v>
      </c>
      <c r="Q6947" s="1" t="s">
        <v>48</v>
      </c>
      <c r="R6947" s="1" t="s">
        <v>48</v>
      </c>
      <c r="S6947" s="1" t="s">
        <v>48</v>
      </c>
      <c r="T6947" s="1" t="s">
        <v>48</v>
      </c>
      <c r="U6947" s="1" t="s">
        <v>48</v>
      </c>
      <c r="V6947" s="1" t="s">
        <v>48</v>
      </c>
      <c r="W6947" s="1" t="s">
        <v>48</v>
      </c>
      <c r="X6947" s="1" t="s">
        <v>116</v>
      </c>
      <c r="Y6947" s="1" t="s">
        <v>4366</v>
      </c>
      <c r="AC6947" s="1" t="s">
        <v>5712</v>
      </c>
      <c r="AD6947" s="1" t="s">
        <v>5712</v>
      </c>
      <c r="AK6947" s="1" t="s">
        <v>101</v>
      </c>
      <c r="AN6947" s="1" t="s">
        <v>5712</v>
      </c>
      <c r="AP6947" s="1" t="s">
        <v>81</v>
      </c>
      <c r="AR6947" s="1" t="s">
        <v>5712</v>
      </c>
      <c r="AT6947" s="1" t="s">
        <v>87</v>
      </c>
      <c r="AU6947" s="1" t="s">
        <v>4367</v>
      </c>
      <c r="AV6947" s="1" t="s">
        <v>4368</v>
      </c>
    </row>
    <row r="6948" spans="1:48" x14ac:dyDescent="0.35">
      <c r="A6948" s="1" t="s">
        <v>20166</v>
      </c>
      <c r="B6948" s="1" t="s">
        <v>18287</v>
      </c>
      <c r="C6948" s="1" t="s">
        <v>71</v>
      </c>
      <c r="D6948">
        <v>55</v>
      </c>
      <c r="E6948" s="1" t="s">
        <v>65</v>
      </c>
      <c r="F6948" s="1" t="s">
        <v>66</v>
      </c>
      <c r="G6948" s="1" t="s">
        <v>59</v>
      </c>
      <c r="H6948" s="1" t="s">
        <v>79</v>
      </c>
      <c r="I6948" s="1" t="s">
        <v>68</v>
      </c>
      <c r="J6948" s="1" t="s">
        <v>47</v>
      </c>
      <c r="K6948" s="1" t="s">
        <v>48</v>
      </c>
      <c r="L6948" s="1" t="s">
        <v>48</v>
      </c>
      <c r="M6948" s="1" t="s">
        <v>48</v>
      </c>
      <c r="N6948" s="1" t="s">
        <v>48</v>
      </c>
      <c r="O6948" s="1" t="s">
        <v>48</v>
      </c>
      <c r="P6948" s="1" t="s">
        <v>49</v>
      </c>
      <c r="Q6948" s="1" t="s">
        <v>48</v>
      </c>
      <c r="R6948" s="1" t="s">
        <v>48</v>
      </c>
      <c r="S6948" s="1" t="s">
        <v>48</v>
      </c>
      <c r="T6948" s="1" t="s">
        <v>48</v>
      </c>
      <c r="U6948" s="1" t="s">
        <v>48</v>
      </c>
      <c r="V6948" s="1" t="s">
        <v>48</v>
      </c>
      <c r="W6948" s="1" t="s">
        <v>48</v>
      </c>
      <c r="X6948" s="1" t="s">
        <v>62</v>
      </c>
      <c r="Z6948" s="1" t="s">
        <v>4369</v>
      </c>
      <c r="AA6948" s="1" t="s">
        <v>4369</v>
      </c>
      <c r="AC6948" s="1" t="s">
        <v>103</v>
      </c>
      <c r="AD6948" s="1" t="s">
        <v>5712</v>
      </c>
      <c r="AK6948" s="1" t="s">
        <v>77</v>
      </c>
      <c r="AN6948" s="1" t="s">
        <v>5712</v>
      </c>
      <c r="AP6948" s="1" t="s">
        <v>5712</v>
      </c>
      <c r="AR6948" s="1" t="s">
        <v>5712</v>
      </c>
      <c r="AT6948" s="1" t="s">
        <v>5712</v>
      </c>
      <c r="AV6948" s="1" t="s">
        <v>4370</v>
      </c>
    </row>
    <row r="6949" spans="1:48" x14ac:dyDescent="0.35">
      <c r="A6949" s="1" t="s">
        <v>20167</v>
      </c>
      <c r="B6949" s="1" t="s">
        <v>18287</v>
      </c>
      <c r="C6949" s="1" t="s">
        <v>41</v>
      </c>
      <c r="D6949">
        <v>75</v>
      </c>
      <c r="E6949" s="1" t="s">
        <v>65</v>
      </c>
      <c r="F6949" s="1" t="s">
        <v>66</v>
      </c>
      <c r="G6949" s="1" t="s">
        <v>59</v>
      </c>
      <c r="H6949" s="1" t="s">
        <v>67</v>
      </c>
      <c r="I6949" s="1" t="s">
        <v>90</v>
      </c>
      <c r="J6949" s="1" t="s">
        <v>47</v>
      </c>
      <c r="K6949" s="1" t="s">
        <v>48</v>
      </c>
      <c r="L6949" s="1" t="s">
        <v>48</v>
      </c>
      <c r="M6949" s="1" t="s">
        <v>48</v>
      </c>
      <c r="N6949" s="1" t="s">
        <v>48</v>
      </c>
      <c r="O6949" s="1" t="s">
        <v>49</v>
      </c>
      <c r="P6949" s="1" t="s">
        <v>48</v>
      </c>
      <c r="Q6949" s="1" t="s">
        <v>48</v>
      </c>
      <c r="R6949" s="1" t="s">
        <v>48</v>
      </c>
      <c r="S6949" s="1" t="s">
        <v>48</v>
      </c>
      <c r="T6949" s="1" t="s">
        <v>48</v>
      </c>
      <c r="U6949" s="1" t="s">
        <v>48</v>
      </c>
      <c r="V6949" s="1" t="s">
        <v>48</v>
      </c>
      <c r="W6949" s="1" t="s">
        <v>48</v>
      </c>
      <c r="X6949" s="1" t="s">
        <v>62</v>
      </c>
      <c r="Z6949" s="1" t="s">
        <v>4371</v>
      </c>
      <c r="AA6949" s="1" t="s">
        <v>4371</v>
      </c>
      <c r="AC6949" s="1" t="s">
        <v>103</v>
      </c>
      <c r="AD6949" s="1" t="s">
        <v>5712</v>
      </c>
      <c r="AK6949" s="1" t="s">
        <v>55</v>
      </c>
      <c r="AN6949" s="1" t="s">
        <v>81</v>
      </c>
      <c r="AP6949" s="1" t="s">
        <v>5712</v>
      </c>
      <c r="AR6949" s="1" t="s">
        <v>5712</v>
      </c>
      <c r="AT6949" s="1" t="s">
        <v>82</v>
      </c>
      <c r="AU6949" s="1" t="s">
        <v>4372</v>
      </c>
      <c r="AV6949" s="1" t="s">
        <v>4373</v>
      </c>
    </row>
    <row r="6950" spans="1:48" x14ac:dyDescent="0.35">
      <c r="A6950" s="1" t="s">
        <v>20168</v>
      </c>
      <c r="B6950" s="1" t="s">
        <v>18287</v>
      </c>
      <c r="C6950" s="1" t="s">
        <v>71</v>
      </c>
      <c r="D6950">
        <v>24</v>
      </c>
      <c r="E6950" s="1" t="s">
        <v>57</v>
      </c>
      <c r="F6950" s="1" t="s">
        <v>58</v>
      </c>
      <c r="G6950" s="1" t="s">
        <v>85</v>
      </c>
      <c r="H6950" s="1" t="s">
        <v>45</v>
      </c>
      <c r="I6950" s="1" t="s">
        <v>99</v>
      </c>
      <c r="J6950" s="1" t="s">
        <v>80</v>
      </c>
      <c r="K6950" s="1" t="s">
        <v>48</v>
      </c>
      <c r="L6950" s="1" t="s">
        <v>48</v>
      </c>
      <c r="M6950" s="1" t="s">
        <v>48</v>
      </c>
      <c r="N6950" s="1" t="s">
        <v>48</v>
      </c>
      <c r="O6950" s="1" t="s">
        <v>48</v>
      </c>
      <c r="P6950" s="1" t="s">
        <v>48</v>
      </c>
      <c r="Q6950" s="1" t="s">
        <v>48</v>
      </c>
      <c r="R6950" s="1" t="s">
        <v>48</v>
      </c>
      <c r="S6950" s="1" t="s">
        <v>48</v>
      </c>
      <c r="T6950" s="1" t="s">
        <v>48</v>
      </c>
      <c r="U6950" s="1" t="s">
        <v>49</v>
      </c>
      <c r="V6950" s="1" t="s">
        <v>48</v>
      </c>
      <c r="W6950" s="1" t="s">
        <v>48</v>
      </c>
      <c r="X6950" s="1" t="s">
        <v>116</v>
      </c>
      <c r="Y6950" s="1" t="s">
        <v>4374</v>
      </c>
      <c r="AC6950" s="1" t="s">
        <v>5712</v>
      </c>
      <c r="AD6950" s="1" t="s">
        <v>5712</v>
      </c>
      <c r="AK6950" s="1" t="s">
        <v>55</v>
      </c>
      <c r="AN6950" s="1" t="s">
        <v>5712</v>
      </c>
      <c r="AP6950" s="1" t="s">
        <v>81</v>
      </c>
      <c r="AR6950" s="1" t="s">
        <v>5712</v>
      </c>
      <c r="AT6950" s="1" t="s">
        <v>87</v>
      </c>
      <c r="AU6950" s="1" t="s">
        <v>4375</v>
      </c>
      <c r="AV6950" s="1" t="s">
        <v>4376</v>
      </c>
    </row>
    <row r="6951" spans="1:48" x14ac:dyDescent="0.35">
      <c r="A6951" s="1" t="s">
        <v>20169</v>
      </c>
      <c r="B6951" s="1" t="s">
        <v>18287</v>
      </c>
      <c r="C6951" s="1" t="s">
        <v>41</v>
      </c>
      <c r="D6951">
        <v>77</v>
      </c>
      <c r="E6951" s="1" t="s">
        <v>65</v>
      </c>
      <c r="F6951" s="1" t="s">
        <v>66</v>
      </c>
      <c r="G6951" s="1" t="s">
        <v>59</v>
      </c>
      <c r="H6951" s="1" t="s">
        <v>67</v>
      </c>
      <c r="I6951" s="1" t="s">
        <v>68</v>
      </c>
      <c r="J6951" s="1" t="s">
        <v>47</v>
      </c>
      <c r="K6951" s="1" t="s">
        <v>48</v>
      </c>
      <c r="L6951" s="1" t="s">
        <v>48</v>
      </c>
      <c r="M6951" s="1" t="s">
        <v>48</v>
      </c>
      <c r="N6951" s="1" t="s">
        <v>48</v>
      </c>
      <c r="O6951" s="1" t="s">
        <v>48</v>
      </c>
      <c r="P6951" s="1" t="s">
        <v>49</v>
      </c>
      <c r="Q6951" s="1" t="s">
        <v>48</v>
      </c>
      <c r="R6951" s="1" t="s">
        <v>48</v>
      </c>
      <c r="S6951" s="1" t="s">
        <v>48</v>
      </c>
      <c r="T6951" s="1" t="s">
        <v>48</v>
      </c>
      <c r="U6951" s="1" t="s">
        <v>48</v>
      </c>
      <c r="V6951" s="1" t="s">
        <v>48</v>
      </c>
      <c r="W6951" s="1" t="s">
        <v>48</v>
      </c>
      <c r="X6951" s="1" t="s">
        <v>62</v>
      </c>
      <c r="AC6951" s="1" t="s">
        <v>5712</v>
      </c>
      <c r="AD6951" s="1" t="s">
        <v>5712</v>
      </c>
      <c r="AK6951" s="1" t="s">
        <v>77</v>
      </c>
      <c r="AN6951" s="1" t="s">
        <v>5712</v>
      </c>
      <c r="AP6951" s="1" t="s">
        <v>5712</v>
      </c>
      <c r="AR6951" s="1" t="s">
        <v>5712</v>
      </c>
      <c r="AT6951" s="1" t="s">
        <v>5712</v>
      </c>
      <c r="AV6951" s="1" t="s">
        <v>4377</v>
      </c>
    </row>
    <row r="6952" spans="1:48" x14ac:dyDescent="0.35">
      <c r="A6952" s="1" t="s">
        <v>20170</v>
      </c>
      <c r="B6952" s="1" t="s">
        <v>18287</v>
      </c>
      <c r="C6952" s="1" t="s">
        <v>41</v>
      </c>
      <c r="D6952">
        <v>55</v>
      </c>
      <c r="E6952" s="1" t="s">
        <v>65</v>
      </c>
      <c r="F6952" s="1" t="s">
        <v>43</v>
      </c>
      <c r="G6952" s="1" t="s">
        <v>98</v>
      </c>
      <c r="H6952" s="1" t="s">
        <v>45</v>
      </c>
      <c r="I6952" s="1" t="s">
        <v>61</v>
      </c>
      <c r="J6952" s="1" t="s">
        <v>47</v>
      </c>
      <c r="K6952" s="1" t="s">
        <v>48</v>
      </c>
      <c r="L6952" s="1" t="s">
        <v>48</v>
      </c>
      <c r="M6952" s="1" t="s">
        <v>48</v>
      </c>
      <c r="N6952" s="1" t="s">
        <v>48</v>
      </c>
      <c r="O6952" s="1" t="s">
        <v>48</v>
      </c>
      <c r="P6952" s="1" t="s">
        <v>48</v>
      </c>
      <c r="Q6952" s="1" t="s">
        <v>48</v>
      </c>
      <c r="R6952" s="1" t="s">
        <v>49</v>
      </c>
      <c r="S6952" s="1" t="s">
        <v>48</v>
      </c>
      <c r="T6952" s="1" t="s">
        <v>48</v>
      </c>
      <c r="U6952" s="1" t="s">
        <v>48</v>
      </c>
      <c r="V6952" s="1" t="s">
        <v>48</v>
      </c>
      <c r="W6952" s="1" t="s">
        <v>48</v>
      </c>
      <c r="X6952" s="1" t="s">
        <v>62</v>
      </c>
      <c r="Z6952" s="1" t="s">
        <v>4378</v>
      </c>
      <c r="AA6952" s="1" t="s">
        <v>4378</v>
      </c>
      <c r="AC6952" s="1" t="s">
        <v>129</v>
      </c>
      <c r="AD6952" s="1" t="s">
        <v>5712</v>
      </c>
      <c r="AK6952" s="1" t="s">
        <v>77</v>
      </c>
      <c r="AN6952" s="1" t="s">
        <v>131</v>
      </c>
      <c r="AO6952" s="1" t="s">
        <v>1852</v>
      </c>
      <c r="AP6952" s="1" t="s">
        <v>5712</v>
      </c>
      <c r="AR6952" s="1" t="s">
        <v>82</v>
      </c>
      <c r="AS6952" s="1" t="s">
        <v>4379</v>
      </c>
      <c r="AT6952" s="1" t="s">
        <v>5712</v>
      </c>
      <c r="AV6952" s="1" t="s">
        <v>4380</v>
      </c>
    </row>
    <row r="6953" spans="1:48" x14ac:dyDescent="0.35">
      <c r="A6953" s="1" t="s">
        <v>20171</v>
      </c>
      <c r="B6953" s="1" t="s">
        <v>18287</v>
      </c>
      <c r="C6953" s="1" t="s">
        <v>41</v>
      </c>
      <c r="D6953">
        <v>19</v>
      </c>
      <c r="E6953" s="1" t="s">
        <v>57</v>
      </c>
      <c r="F6953" s="1" t="s">
        <v>58</v>
      </c>
      <c r="G6953" s="1" t="s">
        <v>44</v>
      </c>
      <c r="H6953" s="1" t="s">
        <v>79</v>
      </c>
      <c r="I6953" s="1" t="s">
        <v>68</v>
      </c>
      <c r="J6953" s="1" t="s">
        <v>80</v>
      </c>
      <c r="K6953" s="1" t="s">
        <v>48</v>
      </c>
      <c r="L6953" s="1" t="s">
        <v>48</v>
      </c>
      <c r="M6953" s="1" t="s">
        <v>48</v>
      </c>
      <c r="N6953" s="1" t="s">
        <v>48</v>
      </c>
      <c r="O6953" s="1" t="s">
        <v>48</v>
      </c>
      <c r="P6953" s="1" t="s">
        <v>48</v>
      </c>
      <c r="Q6953" s="1" t="s">
        <v>48</v>
      </c>
      <c r="R6953" s="1" t="s">
        <v>48</v>
      </c>
      <c r="S6953" s="1" t="s">
        <v>48</v>
      </c>
      <c r="T6953" s="1" t="s">
        <v>48</v>
      </c>
      <c r="U6953" s="1" t="s">
        <v>48</v>
      </c>
      <c r="V6953" s="1" t="s">
        <v>49</v>
      </c>
      <c r="W6953" s="1" t="s">
        <v>48</v>
      </c>
      <c r="X6953" s="1" t="s">
        <v>116</v>
      </c>
      <c r="Y6953" s="1" t="s">
        <v>4381</v>
      </c>
      <c r="AC6953" s="1" t="s">
        <v>5712</v>
      </c>
      <c r="AD6953" s="1" t="s">
        <v>5712</v>
      </c>
      <c r="AK6953" s="1" t="s">
        <v>77</v>
      </c>
      <c r="AN6953" s="1" t="s">
        <v>5712</v>
      </c>
      <c r="AP6953" s="1" t="s">
        <v>5712</v>
      </c>
      <c r="AR6953" s="1" t="s">
        <v>5712</v>
      </c>
      <c r="AT6953" s="1" t="s">
        <v>5712</v>
      </c>
      <c r="AV6953" s="1" t="s">
        <v>4382</v>
      </c>
    </row>
    <row r="6954" spans="1:48" x14ac:dyDescent="0.35">
      <c r="A6954" s="1" t="s">
        <v>20172</v>
      </c>
      <c r="B6954" s="1" t="s">
        <v>18287</v>
      </c>
      <c r="C6954" s="1" t="s">
        <v>71</v>
      </c>
      <c r="D6954">
        <v>23</v>
      </c>
      <c r="E6954" s="1" t="s">
        <v>57</v>
      </c>
      <c r="F6954" s="1" t="s">
        <v>58</v>
      </c>
      <c r="G6954" s="1" t="s">
        <v>85</v>
      </c>
      <c r="H6954" s="1" t="s">
        <v>45</v>
      </c>
      <c r="I6954" s="1" t="s">
        <v>99</v>
      </c>
      <c r="J6954" s="1" t="s">
        <v>80</v>
      </c>
      <c r="K6954" s="1" t="s">
        <v>48</v>
      </c>
      <c r="L6954" s="1" t="s">
        <v>48</v>
      </c>
      <c r="M6954" s="1" t="s">
        <v>48</v>
      </c>
      <c r="N6954" s="1" t="s">
        <v>48</v>
      </c>
      <c r="O6954" s="1" t="s">
        <v>48</v>
      </c>
      <c r="P6954" s="1" t="s">
        <v>48</v>
      </c>
      <c r="Q6954" s="1" t="s">
        <v>48</v>
      </c>
      <c r="R6954" s="1" t="s">
        <v>48</v>
      </c>
      <c r="S6954" s="1" t="s">
        <v>48</v>
      </c>
      <c r="T6954" s="1" t="s">
        <v>48</v>
      </c>
      <c r="U6954" s="1" t="s">
        <v>48</v>
      </c>
      <c r="V6954" s="1" t="s">
        <v>49</v>
      </c>
      <c r="W6954" s="1" t="s">
        <v>48</v>
      </c>
      <c r="X6954" s="1" t="s">
        <v>116</v>
      </c>
      <c r="Y6954" s="1" t="s">
        <v>4383</v>
      </c>
      <c r="AC6954" s="1" t="s">
        <v>5712</v>
      </c>
      <c r="AD6954" s="1" t="s">
        <v>5712</v>
      </c>
      <c r="AK6954" s="1" t="s">
        <v>55</v>
      </c>
      <c r="AN6954" s="1" t="s">
        <v>81</v>
      </c>
      <c r="AP6954" s="1" t="s">
        <v>81</v>
      </c>
      <c r="AR6954" s="1" t="s">
        <v>5712</v>
      </c>
      <c r="AT6954" s="1" t="s">
        <v>82</v>
      </c>
      <c r="AU6954" s="1" t="s">
        <v>4384</v>
      </c>
      <c r="AV6954" s="1" t="s">
        <v>4385</v>
      </c>
    </row>
    <row r="6955" spans="1:48" x14ac:dyDescent="0.35">
      <c r="A6955" s="1" t="s">
        <v>20173</v>
      </c>
      <c r="B6955" s="1" t="s">
        <v>18287</v>
      </c>
      <c r="C6955" s="1" t="s">
        <v>41</v>
      </c>
      <c r="D6955">
        <v>67</v>
      </c>
      <c r="E6955" s="1" t="s">
        <v>65</v>
      </c>
      <c r="F6955" s="1" t="s">
        <v>66</v>
      </c>
      <c r="G6955" s="1" t="s">
        <v>59</v>
      </c>
      <c r="H6955" s="1" t="s">
        <v>67</v>
      </c>
      <c r="I6955" s="1" t="s">
        <v>90</v>
      </c>
      <c r="J6955" s="1" t="s">
        <v>47</v>
      </c>
      <c r="K6955" s="1" t="s">
        <v>48</v>
      </c>
      <c r="L6955" s="1" t="s">
        <v>48</v>
      </c>
      <c r="M6955" s="1" t="s">
        <v>48</v>
      </c>
      <c r="N6955" s="1" t="s">
        <v>48</v>
      </c>
      <c r="O6955" s="1" t="s">
        <v>48</v>
      </c>
      <c r="P6955" s="1" t="s">
        <v>49</v>
      </c>
      <c r="Q6955" s="1" t="s">
        <v>48</v>
      </c>
      <c r="R6955" s="1" t="s">
        <v>48</v>
      </c>
      <c r="S6955" s="1" t="s">
        <v>48</v>
      </c>
      <c r="T6955" s="1" t="s">
        <v>48</v>
      </c>
      <c r="U6955" s="1" t="s">
        <v>48</v>
      </c>
      <c r="V6955" s="1" t="s">
        <v>48</v>
      </c>
      <c r="W6955" s="1" t="s">
        <v>48</v>
      </c>
      <c r="X6955" s="1" t="s">
        <v>62</v>
      </c>
      <c r="Z6955" s="1" t="s">
        <v>4386</v>
      </c>
      <c r="AA6955" s="1" t="s">
        <v>4386</v>
      </c>
      <c r="AC6955" s="1" t="s">
        <v>94</v>
      </c>
      <c r="AD6955" s="1" t="s">
        <v>5712</v>
      </c>
      <c r="AK6955" s="1" t="s">
        <v>63</v>
      </c>
      <c r="AN6955" s="1" t="s">
        <v>5712</v>
      </c>
      <c r="AP6955" s="1" t="s">
        <v>5712</v>
      </c>
      <c r="AR6955" s="1" t="s">
        <v>5712</v>
      </c>
      <c r="AT6955" s="1" t="s">
        <v>5712</v>
      </c>
      <c r="AV6955" s="1" t="s">
        <v>1273</v>
      </c>
    </row>
    <row r="6956" spans="1:48" x14ac:dyDescent="0.35">
      <c r="A6956" s="1" t="s">
        <v>20174</v>
      </c>
      <c r="B6956" s="1" t="s">
        <v>18287</v>
      </c>
      <c r="C6956" s="1" t="s">
        <v>71</v>
      </c>
      <c r="D6956">
        <v>24</v>
      </c>
      <c r="E6956" s="1" t="s">
        <v>57</v>
      </c>
      <c r="F6956" s="1" t="s">
        <v>58</v>
      </c>
      <c r="G6956" s="1" t="s">
        <v>85</v>
      </c>
      <c r="H6956" s="1" t="s">
        <v>45</v>
      </c>
      <c r="I6956" s="1" t="s">
        <v>99</v>
      </c>
      <c r="J6956" s="1" t="s">
        <v>80</v>
      </c>
      <c r="K6956" s="1" t="s">
        <v>48</v>
      </c>
      <c r="L6956" s="1" t="s">
        <v>48</v>
      </c>
      <c r="M6956" s="1" t="s">
        <v>48</v>
      </c>
      <c r="N6956" s="1" t="s">
        <v>48</v>
      </c>
      <c r="O6956" s="1" t="s">
        <v>48</v>
      </c>
      <c r="P6956" s="1" t="s">
        <v>48</v>
      </c>
      <c r="Q6956" s="1" t="s">
        <v>48</v>
      </c>
      <c r="R6956" s="1" t="s">
        <v>48</v>
      </c>
      <c r="S6956" s="1" t="s">
        <v>48</v>
      </c>
      <c r="T6956" s="1" t="s">
        <v>48</v>
      </c>
      <c r="U6956" s="1" t="s">
        <v>49</v>
      </c>
      <c r="V6956" s="1" t="s">
        <v>48</v>
      </c>
      <c r="W6956" s="1" t="s">
        <v>48</v>
      </c>
      <c r="X6956" s="1" t="s">
        <v>116</v>
      </c>
      <c r="Y6956" s="1" t="s">
        <v>4387</v>
      </c>
      <c r="AC6956" s="1" t="s">
        <v>5712</v>
      </c>
      <c r="AD6956" s="1" t="s">
        <v>5712</v>
      </c>
      <c r="AK6956" s="1" t="s">
        <v>63</v>
      </c>
      <c r="AN6956" s="1" t="s">
        <v>5712</v>
      </c>
      <c r="AP6956" s="1" t="s">
        <v>5712</v>
      </c>
      <c r="AR6956" s="1" t="s">
        <v>5712</v>
      </c>
      <c r="AT6956" s="1" t="s">
        <v>5712</v>
      </c>
      <c r="AV6956" s="1" t="s">
        <v>4388</v>
      </c>
    </row>
    <row r="6957" spans="1:48" x14ac:dyDescent="0.35">
      <c r="A6957" s="1" t="s">
        <v>20175</v>
      </c>
      <c r="B6957" s="1" t="s">
        <v>18287</v>
      </c>
      <c r="C6957" s="1" t="s">
        <v>71</v>
      </c>
      <c r="D6957">
        <v>28</v>
      </c>
      <c r="E6957" s="1" t="s">
        <v>57</v>
      </c>
      <c r="F6957" s="1" t="s">
        <v>107</v>
      </c>
      <c r="G6957" s="1" t="s">
        <v>98</v>
      </c>
      <c r="H6957" s="1" t="s">
        <v>45</v>
      </c>
      <c r="I6957" s="1" t="s">
        <v>99</v>
      </c>
      <c r="J6957" s="1" t="s">
        <v>47</v>
      </c>
      <c r="K6957" s="1" t="s">
        <v>48</v>
      </c>
      <c r="L6957" s="1" t="s">
        <v>48</v>
      </c>
      <c r="M6957" s="1" t="s">
        <v>48</v>
      </c>
      <c r="N6957" s="1" t="s">
        <v>48</v>
      </c>
      <c r="O6957" s="1" t="s">
        <v>48</v>
      </c>
      <c r="P6957" s="1" t="s">
        <v>49</v>
      </c>
      <c r="Q6957" s="1" t="s">
        <v>48</v>
      </c>
      <c r="R6957" s="1" t="s">
        <v>48</v>
      </c>
      <c r="S6957" s="1" t="s">
        <v>48</v>
      </c>
      <c r="T6957" s="1" t="s">
        <v>48</v>
      </c>
      <c r="U6957" s="1" t="s">
        <v>48</v>
      </c>
      <c r="V6957" s="1" t="s">
        <v>48</v>
      </c>
      <c r="W6957" s="1" t="s">
        <v>48</v>
      </c>
      <c r="X6957" s="1" t="s">
        <v>62</v>
      </c>
      <c r="Z6957" s="1" t="s">
        <v>4389</v>
      </c>
      <c r="AA6957" s="1" t="s">
        <v>4389</v>
      </c>
      <c r="AC6957" s="1" t="s">
        <v>94</v>
      </c>
      <c r="AD6957" s="1" t="s">
        <v>5712</v>
      </c>
      <c r="AK6957" s="1" t="s">
        <v>77</v>
      </c>
      <c r="AN6957" s="1" t="s">
        <v>131</v>
      </c>
      <c r="AO6957" s="1" t="s">
        <v>4390</v>
      </c>
      <c r="AP6957" s="1" t="s">
        <v>5712</v>
      </c>
      <c r="AR6957" s="1" t="s">
        <v>82</v>
      </c>
      <c r="AS6957" s="1" t="s">
        <v>4391</v>
      </c>
      <c r="AT6957" s="1" t="s">
        <v>5712</v>
      </c>
      <c r="AV6957" s="1" t="s">
        <v>4392</v>
      </c>
    </row>
    <row r="6958" spans="1:48" x14ac:dyDescent="0.35">
      <c r="A6958" s="1" t="s">
        <v>20176</v>
      </c>
      <c r="B6958" s="1" t="s">
        <v>18287</v>
      </c>
      <c r="C6958" s="1" t="s">
        <v>41</v>
      </c>
      <c r="D6958">
        <v>43</v>
      </c>
      <c r="E6958" s="1" t="s">
        <v>42</v>
      </c>
      <c r="F6958" s="1" t="s">
        <v>107</v>
      </c>
      <c r="G6958" s="1" t="s">
        <v>59</v>
      </c>
      <c r="H6958" s="1" t="s">
        <v>45</v>
      </c>
      <c r="I6958" s="1" t="s">
        <v>74</v>
      </c>
      <c r="J6958" s="1" t="s">
        <v>47</v>
      </c>
      <c r="K6958" s="1" t="s">
        <v>48</v>
      </c>
      <c r="L6958" s="1" t="s">
        <v>48</v>
      </c>
      <c r="M6958" s="1" t="s">
        <v>48</v>
      </c>
      <c r="N6958" s="1" t="s">
        <v>49</v>
      </c>
      <c r="O6958" s="1" t="s">
        <v>48</v>
      </c>
      <c r="P6958" s="1" t="s">
        <v>48</v>
      </c>
      <c r="Q6958" s="1" t="s">
        <v>48</v>
      </c>
      <c r="R6958" s="1" t="s">
        <v>48</v>
      </c>
      <c r="S6958" s="1" t="s">
        <v>48</v>
      </c>
      <c r="T6958" s="1" t="s">
        <v>48</v>
      </c>
      <c r="U6958" s="1" t="s">
        <v>48</v>
      </c>
      <c r="V6958" s="1" t="s">
        <v>48</v>
      </c>
      <c r="W6958" s="1" t="s">
        <v>48</v>
      </c>
      <c r="X6958" s="1" t="s">
        <v>62</v>
      </c>
      <c r="AC6958" s="1" t="s">
        <v>5712</v>
      </c>
      <c r="AD6958" s="1" t="s">
        <v>5712</v>
      </c>
      <c r="AK6958" s="1" t="s">
        <v>77</v>
      </c>
      <c r="AN6958" s="1" t="s">
        <v>5712</v>
      </c>
      <c r="AP6958" s="1" t="s">
        <v>5712</v>
      </c>
      <c r="AR6958" s="1" t="s">
        <v>5712</v>
      </c>
      <c r="AT6958" s="1" t="s">
        <v>5712</v>
      </c>
      <c r="AV6958" s="1" t="s">
        <v>224</v>
      </c>
    </row>
    <row r="6959" spans="1:48" x14ac:dyDescent="0.35">
      <c r="A6959" s="1" t="s">
        <v>20177</v>
      </c>
      <c r="B6959" s="1" t="s">
        <v>18287</v>
      </c>
      <c r="C6959" s="1" t="s">
        <v>41</v>
      </c>
      <c r="D6959">
        <v>19</v>
      </c>
      <c r="E6959" s="1" t="s">
        <v>57</v>
      </c>
      <c r="F6959" s="1" t="s">
        <v>58</v>
      </c>
      <c r="G6959" s="1" t="s">
        <v>59</v>
      </c>
      <c r="H6959" s="1" t="s">
        <v>79</v>
      </c>
      <c r="I6959" s="1" t="s">
        <v>74</v>
      </c>
      <c r="J6959" s="1" t="s">
        <v>47</v>
      </c>
      <c r="K6959" s="1" t="s">
        <v>48</v>
      </c>
      <c r="L6959" s="1" t="s">
        <v>48</v>
      </c>
      <c r="M6959" s="1" t="s">
        <v>48</v>
      </c>
      <c r="N6959" s="1" t="s">
        <v>48</v>
      </c>
      <c r="O6959" s="1" t="s">
        <v>48</v>
      </c>
      <c r="P6959" s="1" t="s">
        <v>49</v>
      </c>
      <c r="Q6959" s="1" t="s">
        <v>48</v>
      </c>
      <c r="R6959" s="1" t="s">
        <v>48</v>
      </c>
      <c r="S6959" s="1" t="s">
        <v>48</v>
      </c>
      <c r="T6959" s="1" t="s">
        <v>48</v>
      </c>
      <c r="U6959" s="1" t="s">
        <v>48</v>
      </c>
      <c r="V6959" s="1" t="s">
        <v>48</v>
      </c>
      <c r="W6959" s="1" t="s">
        <v>48</v>
      </c>
      <c r="X6959" s="1" t="s">
        <v>62</v>
      </c>
      <c r="AC6959" s="1" t="s">
        <v>5712</v>
      </c>
      <c r="AD6959" s="1" t="s">
        <v>5712</v>
      </c>
      <c r="AK6959" s="1" t="s">
        <v>55</v>
      </c>
      <c r="AN6959" s="1" t="s">
        <v>5712</v>
      </c>
      <c r="AP6959" s="1" t="s">
        <v>5712</v>
      </c>
      <c r="AR6959" s="1" t="s">
        <v>5712</v>
      </c>
      <c r="AT6959" s="1" t="s">
        <v>5712</v>
      </c>
      <c r="AV6959" s="1" t="s">
        <v>4393</v>
      </c>
    </row>
    <row r="6960" spans="1:48" x14ac:dyDescent="0.35">
      <c r="A6960" s="1" t="s">
        <v>20178</v>
      </c>
      <c r="B6960" s="1" t="s">
        <v>18287</v>
      </c>
      <c r="C6960" s="1" t="s">
        <v>41</v>
      </c>
      <c r="D6960">
        <v>20</v>
      </c>
      <c r="E6960" s="1" t="s">
        <v>57</v>
      </c>
      <c r="F6960" s="1" t="s">
        <v>58</v>
      </c>
      <c r="G6960" s="1" t="s">
        <v>73</v>
      </c>
      <c r="H6960" s="1" t="s">
        <v>144</v>
      </c>
      <c r="I6960" s="1" t="s">
        <v>68</v>
      </c>
      <c r="J6960" s="1" t="s">
        <v>80</v>
      </c>
      <c r="K6960" s="1" t="s">
        <v>48</v>
      </c>
      <c r="L6960" s="1" t="s">
        <v>48</v>
      </c>
      <c r="M6960" s="1" t="s">
        <v>48</v>
      </c>
      <c r="N6960" s="1" t="s">
        <v>48</v>
      </c>
      <c r="O6960" s="1" t="s">
        <v>48</v>
      </c>
      <c r="P6960" s="1" t="s">
        <v>48</v>
      </c>
      <c r="Q6960" s="1" t="s">
        <v>48</v>
      </c>
      <c r="R6960" s="1" t="s">
        <v>48</v>
      </c>
      <c r="S6960" s="1" t="s">
        <v>48</v>
      </c>
      <c r="T6960" s="1" t="s">
        <v>48</v>
      </c>
      <c r="U6960" s="1" t="s">
        <v>48</v>
      </c>
      <c r="V6960" s="1" t="s">
        <v>48</v>
      </c>
      <c r="W6960" s="1" t="s">
        <v>49</v>
      </c>
      <c r="X6960" s="1" t="s">
        <v>62</v>
      </c>
      <c r="AC6960" s="1" t="s">
        <v>5712</v>
      </c>
      <c r="AD6960" s="1" t="s">
        <v>5712</v>
      </c>
      <c r="AK6960" s="1" t="s">
        <v>77</v>
      </c>
      <c r="AN6960" s="1" t="s">
        <v>5712</v>
      </c>
      <c r="AP6960" s="1" t="s">
        <v>5712</v>
      </c>
      <c r="AR6960" s="1" t="s">
        <v>5712</v>
      </c>
      <c r="AT6960" s="1" t="s">
        <v>5712</v>
      </c>
      <c r="AV6960" s="1" t="s">
        <v>4394</v>
      </c>
    </row>
    <row r="6961" spans="1:48" x14ac:dyDescent="0.35">
      <c r="A6961" s="1" t="s">
        <v>20179</v>
      </c>
      <c r="B6961" s="1" t="s">
        <v>18287</v>
      </c>
      <c r="C6961" s="1" t="s">
        <v>41</v>
      </c>
      <c r="D6961">
        <v>50</v>
      </c>
      <c r="E6961" s="1" t="s">
        <v>42</v>
      </c>
      <c r="F6961" s="1" t="s">
        <v>43</v>
      </c>
      <c r="G6961" s="1" t="s">
        <v>59</v>
      </c>
      <c r="H6961" s="1" t="s">
        <v>79</v>
      </c>
      <c r="I6961" s="1" t="s">
        <v>68</v>
      </c>
      <c r="J6961" s="1" t="s">
        <v>47</v>
      </c>
      <c r="K6961" s="1" t="s">
        <v>48</v>
      </c>
      <c r="L6961" s="1" t="s">
        <v>48</v>
      </c>
      <c r="M6961" s="1" t="s">
        <v>48</v>
      </c>
      <c r="N6961" s="1" t="s">
        <v>48</v>
      </c>
      <c r="O6961" s="1" t="s">
        <v>48</v>
      </c>
      <c r="P6961" s="1" t="s">
        <v>49</v>
      </c>
      <c r="Q6961" s="1" t="s">
        <v>48</v>
      </c>
      <c r="R6961" s="1" t="s">
        <v>48</v>
      </c>
      <c r="S6961" s="1" t="s">
        <v>48</v>
      </c>
      <c r="T6961" s="1" t="s">
        <v>48</v>
      </c>
      <c r="U6961" s="1" t="s">
        <v>48</v>
      </c>
      <c r="V6961" s="1" t="s">
        <v>48</v>
      </c>
      <c r="W6961" s="1" t="s">
        <v>48</v>
      </c>
      <c r="X6961" s="1" t="s">
        <v>145</v>
      </c>
      <c r="Y6961" s="1" t="s">
        <v>4395</v>
      </c>
      <c r="Z6961" s="1" t="s">
        <v>4396</v>
      </c>
      <c r="AA6961" s="1" t="s">
        <v>4396</v>
      </c>
      <c r="AC6961" s="1" t="s">
        <v>120</v>
      </c>
      <c r="AD6961" s="1" t="s">
        <v>5712</v>
      </c>
      <c r="AK6961" s="1" t="s">
        <v>77</v>
      </c>
      <c r="AN6961" s="1" t="s">
        <v>5712</v>
      </c>
      <c r="AP6961" s="1" t="s">
        <v>5712</v>
      </c>
      <c r="AR6961" s="1" t="s">
        <v>5712</v>
      </c>
      <c r="AT6961" s="1" t="s">
        <v>5712</v>
      </c>
      <c r="AV6961" s="1" t="s">
        <v>351</v>
      </c>
    </row>
    <row r="6962" spans="1:48" x14ac:dyDescent="0.35">
      <c r="A6962" s="1" t="s">
        <v>20180</v>
      </c>
      <c r="B6962" s="1" t="s">
        <v>18287</v>
      </c>
      <c r="C6962" s="1" t="s">
        <v>41</v>
      </c>
      <c r="D6962">
        <v>75</v>
      </c>
      <c r="E6962" s="1" t="s">
        <v>65</v>
      </c>
      <c r="F6962" s="1" t="s">
        <v>66</v>
      </c>
      <c r="G6962" s="1" t="s">
        <v>73</v>
      </c>
      <c r="H6962" s="1" t="s">
        <v>67</v>
      </c>
      <c r="I6962" s="1" t="s">
        <v>68</v>
      </c>
      <c r="J6962" s="1" t="s">
        <v>47</v>
      </c>
      <c r="K6962" s="1" t="s">
        <v>48</v>
      </c>
      <c r="L6962" s="1" t="s">
        <v>49</v>
      </c>
      <c r="M6962" s="1" t="s">
        <v>48</v>
      </c>
      <c r="N6962" s="1" t="s">
        <v>48</v>
      </c>
      <c r="O6962" s="1" t="s">
        <v>48</v>
      </c>
      <c r="P6962" s="1" t="s">
        <v>48</v>
      </c>
      <c r="Q6962" s="1" t="s">
        <v>48</v>
      </c>
      <c r="R6962" s="1" t="s">
        <v>48</v>
      </c>
      <c r="S6962" s="1" t="s">
        <v>48</v>
      </c>
      <c r="T6962" s="1" t="s">
        <v>48</v>
      </c>
      <c r="U6962" s="1" t="s">
        <v>48</v>
      </c>
      <c r="V6962" s="1" t="s">
        <v>48</v>
      </c>
      <c r="W6962" s="1" t="s">
        <v>48</v>
      </c>
      <c r="X6962" s="1" t="s">
        <v>116</v>
      </c>
      <c r="Y6962" s="1" t="s">
        <v>4397</v>
      </c>
      <c r="AC6962" s="1" t="s">
        <v>5712</v>
      </c>
      <c r="AD6962" s="1" t="s">
        <v>5712</v>
      </c>
      <c r="AK6962" s="1" t="s">
        <v>55</v>
      </c>
      <c r="AN6962" s="1" t="s">
        <v>5712</v>
      </c>
      <c r="AP6962" s="1" t="s">
        <v>81</v>
      </c>
      <c r="AR6962" s="1" t="s">
        <v>5712</v>
      </c>
      <c r="AT6962" s="1" t="s">
        <v>87</v>
      </c>
      <c r="AU6962" s="1" t="s">
        <v>4398</v>
      </c>
      <c r="AV6962" s="1" t="s">
        <v>4399</v>
      </c>
    </row>
    <row r="6963" spans="1:48" x14ac:dyDescent="0.35">
      <c r="A6963" s="1" t="s">
        <v>20181</v>
      </c>
      <c r="B6963" s="1" t="s">
        <v>18287</v>
      </c>
      <c r="C6963" s="1" t="s">
        <v>41</v>
      </c>
      <c r="D6963">
        <v>71</v>
      </c>
      <c r="E6963" s="1" t="s">
        <v>65</v>
      </c>
      <c r="F6963" s="1" t="s">
        <v>43</v>
      </c>
      <c r="G6963" s="1" t="s">
        <v>44</v>
      </c>
      <c r="H6963" s="1" t="s">
        <v>67</v>
      </c>
      <c r="I6963" s="1" t="s">
        <v>68</v>
      </c>
      <c r="J6963" s="1" t="s">
        <v>47</v>
      </c>
      <c r="K6963" s="1" t="s">
        <v>48</v>
      </c>
      <c r="L6963" s="1" t="s">
        <v>48</v>
      </c>
      <c r="M6963" s="1" t="s">
        <v>48</v>
      </c>
      <c r="N6963" s="1" t="s">
        <v>48</v>
      </c>
      <c r="O6963" s="1" t="s">
        <v>48</v>
      </c>
      <c r="P6963" s="1" t="s">
        <v>49</v>
      </c>
      <c r="Q6963" s="1" t="s">
        <v>48</v>
      </c>
      <c r="R6963" s="1" t="s">
        <v>48</v>
      </c>
      <c r="S6963" s="1" t="s">
        <v>48</v>
      </c>
      <c r="T6963" s="1" t="s">
        <v>48</v>
      </c>
      <c r="U6963" s="1" t="s">
        <v>48</v>
      </c>
      <c r="V6963" s="1" t="s">
        <v>48</v>
      </c>
      <c r="W6963" s="1" t="s">
        <v>48</v>
      </c>
      <c r="X6963" s="1" t="s">
        <v>145</v>
      </c>
      <c r="Y6963" s="1" t="s">
        <v>4400</v>
      </c>
      <c r="Z6963" s="1" t="s">
        <v>4401</v>
      </c>
      <c r="AA6963" s="1" t="s">
        <v>4401</v>
      </c>
      <c r="AC6963" s="1" t="s">
        <v>53</v>
      </c>
      <c r="AD6963" s="1" t="s">
        <v>5712</v>
      </c>
      <c r="AK6963" s="1" t="s">
        <v>55</v>
      </c>
      <c r="AN6963" s="1" t="s">
        <v>5712</v>
      </c>
      <c r="AP6963" s="1" t="s">
        <v>5712</v>
      </c>
      <c r="AR6963" s="1" t="s">
        <v>5712</v>
      </c>
      <c r="AT6963" s="1" t="s">
        <v>5712</v>
      </c>
      <c r="AV6963" s="1" t="s">
        <v>4402</v>
      </c>
    </row>
    <row r="6964" spans="1:48" x14ac:dyDescent="0.35">
      <c r="A6964" s="1" t="s">
        <v>20182</v>
      </c>
      <c r="B6964" s="1" t="s">
        <v>18287</v>
      </c>
      <c r="C6964" s="1" t="s">
        <v>41</v>
      </c>
      <c r="D6964">
        <v>20</v>
      </c>
      <c r="E6964" s="1" t="s">
        <v>57</v>
      </c>
      <c r="F6964" s="1" t="s">
        <v>58</v>
      </c>
      <c r="G6964" s="1" t="s">
        <v>44</v>
      </c>
      <c r="H6964" s="1" t="s">
        <v>60</v>
      </c>
      <c r="I6964" s="1" t="s">
        <v>125</v>
      </c>
      <c r="J6964" s="1" t="s">
        <v>80</v>
      </c>
      <c r="K6964" s="1" t="s">
        <v>48</v>
      </c>
      <c r="L6964" s="1" t="s">
        <v>48</v>
      </c>
      <c r="M6964" s="1" t="s">
        <v>48</v>
      </c>
      <c r="N6964" s="1" t="s">
        <v>48</v>
      </c>
      <c r="O6964" s="1" t="s">
        <v>48</v>
      </c>
      <c r="P6964" s="1" t="s">
        <v>48</v>
      </c>
      <c r="Q6964" s="1" t="s">
        <v>48</v>
      </c>
      <c r="R6964" s="1" t="s">
        <v>48</v>
      </c>
      <c r="S6964" s="1" t="s">
        <v>48</v>
      </c>
      <c r="T6964" s="1" t="s">
        <v>48</v>
      </c>
      <c r="U6964" s="1" t="s">
        <v>48</v>
      </c>
      <c r="V6964" s="1" t="s">
        <v>49</v>
      </c>
      <c r="W6964" s="1" t="s">
        <v>48</v>
      </c>
      <c r="X6964" s="1" t="s">
        <v>75</v>
      </c>
      <c r="Y6964" s="1" t="s">
        <v>4403</v>
      </c>
      <c r="AC6964" s="1" t="s">
        <v>5712</v>
      </c>
      <c r="AD6964" s="1" t="s">
        <v>5712</v>
      </c>
      <c r="AK6964" s="1" t="s">
        <v>63</v>
      </c>
      <c r="AN6964" s="1" t="s">
        <v>5712</v>
      </c>
      <c r="AP6964" s="1" t="s">
        <v>5712</v>
      </c>
      <c r="AR6964" s="1" t="s">
        <v>5712</v>
      </c>
      <c r="AT6964" s="1" t="s">
        <v>5712</v>
      </c>
      <c r="AV6964" s="1" t="s">
        <v>4404</v>
      </c>
    </row>
    <row r="6965" spans="1:48" ht="319" x14ac:dyDescent="0.35">
      <c r="A6965" s="1" t="s">
        <v>20183</v>
      </c>
      <c r="B6965" s="1" t="s">
        <v>18287</v>
      </c>
      <c r="C6965" s="1" t="s">
        <v>71</v>
      </c>
      <c r="D6965">
        <v>52</v>
      </c>
      <c r="E6965" s="1" t="s">
        <v>42</v>
      </c>
      <c r="F6965" s="1" t="s">
        <v>43</v>
      </c>
      <c r="G6965" s="1" t="s">
        <v>98</v>
      </c>
      <c r="H6965" s="1" t="s">
        <v>60</v>
      </c>
      <c r="I6965" s="1" t="s">
        <v>125</v>
      </c>
      <c r="J6965" s="1" t="s">
        <v>47</v>
      </c>
      <c r="K6965" s="1" t="s">
        <v>48</v>
      </c>
      <c r="L6965" s="1" t="s">
        <v>48</v>
      </c>
      <c r="M6965" s="1" t="s">
        <v>48</v>
      </c>
      <c r="N6965" s="1" t="s">
        <v>49</v>
      </c>
      <c r="O6965" s="1" t="s">
        <v>48</v>
      </c>
      <c r="P6965" s="1" t="s">
        <v>48</v>
      </c>
      <c r="Q6965" s="1" t="s">
        <v>48</v>
      </c>
      <c r="R6965" s="1" t="s">
        <v>48</v>
      </c>
      <c r="S6965" s="1" t="s">
        <v>48</v>
      </c>
      <c r="T6965" s="1" t="s">
        <v>48</v>
      </c>
      <c r="U6965" s="1" t="s">
        <v>48</v>
      </c>
      <c r="V6965" s="1" t="s">
        <v>48</v>
      </c>
      <c r="W6965" s="1" t="s">
        <v>48</v>
      </c>
      <c r="X6965" s="1" t="s">
        <v>75</v>
      </c>
      <c r="Y6965" s="2" t="s">
        <v>4405</v>
      </c>
      <c r="Z6965" s="2" t="s">
        <v>4406</v>
      </c>
      <c r="AA6965" s="2" t="s">
        <v>4406</v>
      </c>
      <c r="AC6965" s="1" t="s">
        <v>94</v>
      </c>
      <c r="AD6965" s="1" t="s">
        <v>5712</v>
      </c>
      <c r="AK6965" s="1" t="s">
        <v>101</v>
      </c>
      <c r="AN6965" s="1" t="s">
        <v>5712</v>
      </c>
      <c r="AP6965" s="1" t="s">
        <v>5712</v>
      </c>
      <c r="AR6965" s="1" t="s">
        <v>5712</v>
      </c>
      <c r="AT6965" s="1" t="s">
        <v>5712</v>
      </c>
      <c r="AV6965" s="2" t="s">
        <v>4407</v>
      </c>
    </row>
    <row r="6966" spans="1:48" ht="232" x14ac:dyDescent="0.35">
      <c r="A6966" s="1" t="s">
        <v>20184</v>
      </c>
      <c r="B6966" s="1" t="s">
        <v>18287</v>
      </c>
      <c r="C6966" s="1" t="s">
        <v>41</v>
      </c>
      <c r="D6966">
        <v>56</v>
      </c>
      <c r="E6966" s="1" t="s">
        <v>65</v>
      </c>
      <c r="F6966" s="1" t="s">
        <v>66</v>
      </c>
      <c r="G6966" s="1" t="s">
        <v>44</v>
      </c>
      <c r="H6966" s="1" t="s">
        <v>67</v>
      </c>
      <c r="I6966" s="1" t="s">
        <v>110</v>
      </c>
      <c r="J6966" s="1" t="s">
        <v>47</v>
      </c>
      <c r="K6966" s="1" t="s">
        <v>48</v>
      </c>
      <c r="L6966" s="1" t="s">
        <v>48</v>
      </c>
      <c r="M6966" s="1" t="s">
        <v>48</v>
      </c>
      <c r="N6966" s="1" t="s">
        <v>49</v>
      </c>
      <c r="O6966" s="1" t="s">
        <v>48</v>
      </c>
      <c r="P6966" s="1" t="s">
        <v>48</v>
      </c>
      <c r="Q6966" s="1" t="s">
        <v>48</v>
      </c>
      <c r="R6966" s="1" t="s">
        <v>48</v>
      </c>
      <c r="S6966" s="1" t="s">
        <v>48</v>
      </c>
      <c r="T6966" s="1" t="s">
        <v>48</v>
      </c>
      <c r="U6966" s="1" t="s">
        <v>48</v>
      </c>
      <c r="V6966" s="1" t="s">
        <v>48</v>
      </c>
      <c r="W6966" s="1" t="s">
        <v>48</v>
      </c>
      <c r="X6966" s="1" t="s">
        <v>145</v>
      </c>
      <c r="Y6966" s="1" t="s">
        <v>4408</v>
      </c>
      <c r="Z6966" s="1" t="s">
        <v>4409</v>
      </c>
      <c r="AA6966" s="1" t="s">
        <v>4409</v>
      </c>
      <c r="AC6966" s="1" t="s">
        <v>53</v>
      </c>
      <c r="AD6966" s="1" t="s">
        <v>5712</v>
      </c>
      <c r="AK6966" s="1" t="s">
        <v>55</v>
      </c>
      <c r="AN6966" s="1" t="s">
        <v>5712</v>
      </c>
      <c r="AP6966" s="1" t="s">
        <v>5712</v>
      </c>
      <c r="AR6966" s="1" t="s">
        <v>5712</v>
      </c>
      <c r="AT6966" s="1" t="s">
        <v>5712</v>
      </c>
      <c r="AV6966" s="2" t="s">
        <v>4410</v>
      </c>
    </row>
    <row r="6967" spans="1:48" x14ac:dyDescent="0.35">
      <c r="A6967" s="1" t="s">
        <v>20185</v>
      </c>
      <c r="B6967" s="1" t="s">
        <v>18287</v>
      </c>
      <c r="C6967" s="1" t="s">
        <v>41</v>
      </c>
      <c r="D6967">
        <v>21</v>
      </c>
      <c r="E6967" s="1" t="s">
        <v>57</v>
      </c>
      <c r="F6967" s="1" t="s">
        <v>58</v>
      </c>
      <c r="G6967" s="1" t="s">
        <v>85</v>
      </c>
      <c r="H6967" s="1" t="s">
        <v>112</v>
      </c>
      <c r="I6967" s="1" t="s">
        <v>125</v>
      </c>
      <c r="J6967" s="1" t="s">
        <v>47</v>
      </c>
      <c r="K6967" s="1" t="s">
        <v>48</v>
      </c>
      <c r="L6967" s="1" t="s">
        <v>48</v>
      </c>
      <c r="M6967" s="1" t="s">
        <v>48</v>
      </c>
      <c r="N6967" s="1" t="s">
        <v>48</v>
      </c>
      <c r="O6967" s="1" t="s">
        <v>48</v>
      </c>
      <c r="P6967" s="1" t="s">
        <v>49</v>
      </c>
      <c r="Q6967" s="1" t="s">
        <v>48</v>
      </c>
      <c r="R6967" s="1" t="s">
        <v>48</v>
      </c>
      <c r="S6967" s="1" t="s">
        <v>48</v>
      </c>
      <c r="T6967" s="1" t="s">
        <v>48</v>
      </c>
      <c r="U6967" s="1" t="s">
        <v>48</v>
      </c>
      <c r="V6967" s="1" t="s">
        <v>48</v>
      </c>
      <c r="W6967" s="1" t="s">
        <v>48</v>
      </c>
      <c r="X6967" s="1" t="s">
        <v>62</v>
      </c>
      <c r="AC6967" s="1" t="s">
        <v>5712</v>
      </c>
      <c r="AD6967" s="1" t="s">
        <v>5712</v>
      </c>
      <c r="AK6967" s="1" t="s">
        <v>63</v>
      </c>
      <c r="AN6967" s="1" t="s">
        <v>5712</v>
      </c>
      <c r="AP6967" s="1" t="s">
        <v>5712</v>
      </c>
      <c r="AR6967" s="1" t="s">
        <v>5712</v>
      </c>
      <c r="AT6967" s="1" t="s">
        <v>5712</v>
      </c>
      <c r="AV6967" s="1" t="s">
        <v>579</v>
      </c>
    </row>
    <row r="6968" spans="1:48" x14ac:dyDescent="0.35">
      <c r="A6968" s="1" t="s">
        <v>20186</v>
      </c>
      <c r="B6968" s="1" t="s">
        <v>18287</v>
      </c>
      <c r="C6968" s="1" t="s">
        <v>41</v>
      </c>
      <c r="D6968">
        <v>40</v>
      </c>
      <c r="E6968" s="1" t="s">
        <v>42</v>
      </c>
      <c r="F6968" s="1" t="s">
        <v>43</v>
      </c>
      <c r="G6968" s="1" t="s">
        <v>73</v>
      </c>
      <c r="H6968" s="1" t="s">
        <v>45</v>
      </c>
      <c r="I6968" s="1" t="s">
        <v>74</v>
      </c>
      <c r="J6968" s="1" t="s">
        <v>47</v>
      </c>
      <c r="K6968" s="1" t="s">
        <v>48</v>
      </c>
      <c r="L6968" s="1" t="s">
        <v>48</v>
      </c>
      <c r="M6968" s="1" t="s">
        <v>48</v>
      </c>
      <c r="N6968" s="1" t="s">
        <v>48</v>
      </c>
      <c r="O6968" s="1" t="s">
        <v>48</v>
      </c>
      <c r="P6968" s="1" t="s">
        <v>49</v>
      </c>
      <c r="Q6968" s="1" t="s">
        <v>48</v>
      </c>
      <c r="R6968" s="1" t="s">
        <v>48</v>
      </c>
      <c r="S6968" s="1" t="s">
        <v>48</v>
      </c>
      <c r="T6968" s="1" t="s">
        <v>48</v>
      </c>
      <c r="U6968" s="1" t="s">
        <v>48</v>
      </c>
      <c r="V6968" s="1" t="s">
        <v>48</v>
      </c>
      <c r="W6968" s="1" t="s">
        <v>48</v>
      </c>
      <c r="X6968" s="1" t="s">
        <v>116</v>
      </c>
      <c r="Y6968" s="1" t="s">
        <v>4411</v>
      </c>
      <c r="AC6968" s="1" t="s">
        <v>5712</v>
      </c>
      <c r="AD6968" s="1" t="s">
        <v>5712</v>
      </c>
      <c r="AK6968" s="1" t="s">
        <v>55</v>
      </c>
      <c r="AN6968" s="1" t="s">
        <v>81</v>
      </c>
      <c r="AP6968" s="1" t="s">
        <v>5712</v>
      </c>
      <c r="AR6968" s="1" t="s">
        <v>5712</v>
      </c>
      <c r="AT6968" s="1" t="s">
        <v>82</v>
      </c>
      <c r="AU6968" s="1" t="s">
        <v>4412</v>
      </c>
      <c r="AV6968" s="1" t="s">
        <v>4413</v>
      </c>
    </row>
    <row r="6969" spans="1:48" x14ac:dyDescent="0.35">
      <c r="A6969" s="1" t="s">
        <v>20187</v>
      </c>
      <c r="B6969" s="1" t="s">
        <v>18287</v>
      </c>
      <c r="C6969" s="1" t="s">
        <v>41</v>
      </c>
      <c r="D6969">
        <v>78</v>
      </c>
      <c r="E6969" s="1" t="s">
        <v>65</v>
      </c>
      <c r="F6969" s="1" t="s">
        <v>43</v>
      </c>
      <c r="G6969" s="1" t="s">
        <v>73</v>
      </c>
      <c r="H6969" s="1" t="s">
        <v>67</v>
      </c>
      <c r="I6969" s="1" t="s">
        <v>90</v>
      </c>
      <c r="J6969" s="1" t="s">
        <v>47</v>
      </c>
      <c r="K6969" s="1" t="s">
        <v>48</v>
      </c>
      <c r="L6969" s="1" t="s">
        <v>48</v>
      </c>
      <c r="M6969" s="1" t="s">
        <v>48</v>
      </c>
      <c r="N6969" s="1" t="s">
        <v>48</v>
      </c>
      <c r="O6969" s="1" t="s">
        <v>48</v>
      </c>
      <c r="P6969" s="1" t="s">
        <v>49</v>
      </c>
      <c r="Q6969" s="1" t="s">
        <v>48</v>
      </c>
      <c r="R6969" s="1" t="s">
        <v>48</v>
      </c>
      <c r="S6969" s="1" t="s">
        <v>48</v>
      </c>
      <c r="T6969" s="1" t="s">
        <v>48</v>
      </c>
      <c r="U6969" s="1" t="s">
        <v>48</v>
      </c>
      <c r="V6969" s="1" t="s">
        <v>48</v>
      </c>
      <c r="W6969" s="1" t="s">
        <v>48</v>
      </c>
      <c r="X6969" s="1" t="s">
        <v>116</v>
      </c>
      <c r="Y6969" s="1" t="s">
        <v>4414</v>
      </c>
      <c r="AC6969" s="1" t="s">
        <v>5712</v>
      </c>
      <c r="AD6969" s="1" t="s">
        <v>5712</v>
      </c>
      <c r="AK6969" s="1" t="s">
        <v>63</v>
      </c>
      <c r="AN6969" s="1" t="s">
        <v>5712</v>
      </c>
      <c r="AP6969" s="1" t="s">
        <v>5712</v>
      </c>
      <c r="AR6969" s="1" t="s">
        <v>5712</v>
      </c>
      <c r="AT6969" s="1" t="s">
        <v>5712</v>
      </c>
      <c r="AV6969" s="1" t="s">
        <v>4415</v>
      </c>
    </row>
    <row r="6970" spans="1:48" x14ac:dyDescent="0.35">
      <c r="A6970" s="1" t="s">
        <v>20188</v>
      </c>
      <c r="B6970" s="1" t="s">
        <v>18287</v>
      </c>
      <c r="C6970" s="1" t="s">
        <v>41</v>
      </c>
      <c r="D6970">
        <v>40</v>
      </c>
      <c r="E6970" s="1" t="s">
        <v>42</v>
      </c>
      <c r="F6970" s="1" t="s">
        <v>43</v>
      </c>
      <c r="G6970" s="1" t="s">
        <v>85</v>
      </c>
      <c r="H6970" s="1" t="s">
        <v>112</v>
      </c>
      <c r="I6970" s="1" t="s">
        <v>61</v>
      </c>
      <c r="J6970" s="1" t="s">
        <v>47</v>
      </c>
      <c r="K6970" s="1" t="s">
        <v>48</v>
      </c>
      <c r="L6970" s="1" t="s">
        <v>48</v>
      </c>
      <c r="M6970" s="1" t="s">
        <v>48</v>
      </c>
      <c r="N6970" s="1" t="s">
        <v>48</v>
      </c>
      <c r="O6970" s="1" t="s">
        <v>48</v>
      </c>
      <c r="P6970" s="1" t="s">
        <v>49</v>
      </c>
      <c r="Q6970" s="1" t="s">
        <v>48</v>
      </c>
      <c r="R6970" s="1" t="s">
        <v>48</v>
      </c>
      <c r="S6970" s="1" t="s">
        <v>48</v>
      </c>
      <c r="T6970" s="1" t="s">
        <v>48</v>
      </c>
      <c r="U6970" s="1" t="s">
        <v>48</v>
      </c>
      <c r="V6970" s="1" t="s">
        <v>48</v>
      </c>
      <c r="W6970" s="1" t="s">
        <v>48</v>
      </c>
      <c r="X6970" s="1" t="s">
        <v>62</v>
      </c>
      <c r="AC6970" s="1" t="s">
        <v>5712</v>
      </c>
      <c r="AD6970" s="1" t="s">
        <v>5712</v>
      </c>
      <c r="AK6970" s="1" t="s">
        <v>63</v>
      </c>
      <c r="AN6970" s="1" t="s">
        <v>5712</v>
      </c>
      <c r="AP6970" s="1" t="s">
        <v>5712</v>
      </c>
      <c r="AR6970" s="1" t="s">
        <v>5712</v>
      </c>
      <c r="AT6970" s="1" t="s">
        <v>5712</v>
      </c>
      <c r="AV6970" s="1" t="s">
        <v>4416</v>
      </c>
    </row>
    <row r="6971" spans="1:48" x14ac:dyDescent="0.35">
      <c r="A6971" s="1" t="s">
        <v>20189</v>
      </c>
      <c r="B6971" s="1" t="s">
        <v>18287</v>
      </c>
      <c r="C6971" s="1" t="s">
        <v>41</v>
      </c>
      <c r="D6971">
        <v>76</v>
      </c>
      <c r="E6971" s="1" t="s">
        <v>65</v>
      </c>
      <c r="F6971" s="1" t="s">
        <v>66</v>
      </c>
      <c r="G6971" s="1" t="s">
        <v>44</v>
      </c>
      <c r="H6971" s="1" t="s">
        <v>67</v>
      </c>
      <c r="I6971" s="1" t="s">
        <v>125</v>
      </c>
      <c r="J6971" s="1" t="s">
        <v>47</v>
      </c>
      <c r="K6971" s="1" t="s">
        <v>48</v>
      </c>
      <c r="L6971" s="1" t="s">
        <v>48</v>
      </c>
      <c r="M6971" s="1" t="s">
        <v>48</v>
      </c>
      <c r="N6971" s="1" t="s">
        <v>49</v>
      </c>
      <c r="O6971" s="1" t="s">
        <v>48</v>
      </c>
      <c r="P6971" s="1" t="s">
        <v>48</v>
      </c>
      <c r="Q6971" s="1" t="s">
        <v>48</v>
      </c>
      <c r="R6971" s="1" t="s">
        <v>48</v>
      </c>
      <c r="S6971" s="1" t="s">
        <v>48</v>
      </c>
      <c r="T6971" s="1" t="s">
        <v>48</v>
      </c>
      <c r="U6971" s="1" t="s">
        <v>48</v>
      </c>
      <c r="V6971" s="1" t="s">
        <v>48</v>
      </c>
      <c r="W6971" s="1" t="s">
        <v>48</v>
      </c>
      <c r="X6971" s="1" t="s">
        <v>116</v>
      </c>
      <c r="Y6971" s="1" t="s">
        <v>4417</v>
      </c>
      <c r="AC6971" s="1" t="s">
        <v>5712</v>
      </c>
      <c r="AD6971" s="1" t="s">
        <v>5712</v>
      </c>
      <c r="AK6971" s="1" t="s">
        <v>77</v>
      </c>
      <c r="AN6971" s="1" t="s">
        <v>5712</v>
      </c>
      <c r="AP6971" s="1" t="s">
        <v>5712</v>
      </c>
      <c r="AR6971" s="1" t="s">
        <v>5712</v>
      </c>
      <c r="AT6971" s="1" t="s">
        <v>5712</v>
      </c>
      <c r="AV6971" s="1" t="s">
        <v>4418</v>
      </c>
    </row>
    <row r="6972" spans="1:48" x14ac:dyDescent="0.35">
      <c r="A6972" s="1" t="s">
        <v>20190</v>
      </c>
      <c r="B6972" s="1" t="s">
        <v>18287</v>
      </c>
      <c r="C6972" s="1" t="s">
        <v>71</v>
      </c>
      <c r="D6972">
        <v>31</v>
      </c>
      <c r="E6972" s="1" t="s">
        <v>57</v>
      </c>
      <c r="F6972" s="1" t="s">
        <v>107</v>
      </c>
      <c r="G6972" s="1" t="s">
        <v>59</v>
      </c>
      <c r="H6972" s="1" t="s">
        <v>45</v>
      </c>
      <c r="I6972" s="1" t="s">
        <v>113</v>
      </c>
      <c r="J6972" s="1" t="s">
        <v>47</v>
      </c>
      <c r="K6972" s="1" t="s">
        <v>49</v>
      </c>
      <c r="L6972" s="1" t="s">
        <v>48</v>
      </c>
      <c r="M6972" s="1" t="s">
        <v>48</v>
      </c>
      <c r="N6972" s="1" t="s">
        <v>48</v>
      </c>
      <c r="O6972" s="1" t="s">
        <v>48</v>
      </c>
      <c r="P6972" s="1" t="s">
        <v>48</v>
      </c>
      <c r="Q6972" s="1" t="s">
        <v>48</v>
      </c>
      <c r="R6972" s="1" t="s">
        <v>48</v>
      </c>
      <c r="S6972" s="1" t="s">
        <v>48</v>
      </c>
      <c r="T6972" s="1" t="s">
        <v>49</v>
      </c>
      <c r="U6972" s="1" t="s">
        <v>48</v>
      </c>
      <c r="V6972" s="1" t="s">
        <v>48</v>
      </c>
      <c r="W6972" s="1" t="s">
        <v>48</v>
      </c>
      <c r="X6972" s="1" t="s">
        <v>62</v>
      </c>
      <c r="Z6972" s="1" t="s">
        <v>4419</v>
      </c>
      <c r="AA6972" s="1" t="s">
        <v>4419</v>
      </c>
      <c r="AC6972" s="1" t="s">
        <v>120</v>
      </c>
      <c r="AD6972" s="1" t="s">
        <v>5712</v>
      </c>
      <c r="AK6972" s="1" t="s">
        <v>77</v>
      </c>
      <c r="AN6972" s="1" t="s">
        <v>5712</v>
      </c>
      <c r="AP6972" s="1" t="s">
        <v>5712</v>
      </c>
      <c r="AR6972" s="1" t="s">
        <v>5712</v>
      </c>
      <c r="AT6972" s="1" t="s">
        <v>5712</v>
      </c>
      <c r="AV6972" s="1" t="s">
        <v>4420</v>
      </c>
    </row>
    <row r="6973" spans="1:48" x14ac:dyDescent="0.35">
      <c r="A6973" s="1" t="s">
        <v>20191</v>
      </c>
      <c r="B6973" s="1" t="s">
        <v>18287</v>
      </c>
      <c r="C6973" s="1" t="s">
        <v>41</v>
      </c>
      <c r="D6973">
        <v>33</v>
      </c>
      <c r="E6973" s="1" t="s">
        <v>57</v>
      </c>
      <c r="F6973" s="1" t="s">
        <v>58</v>
      </c>
      <c r="G6973" s="1" t="s">
        <v>98</v>
      </c>
      <c r="H6973" s="1" t="s">
        <v>79</v>
      </c>
      <c r="I6973" s="1" t="s">
        <v>113</v>
      </c>
      <c r="J6973" s="1" t="s">
        <v>47</v>
      </c>
      <c r="K6973" s="1" t="s">
        <v>48</v>
      </c>
      <c r="L6973" s="1" t="s">
        <v>48</v>
      </c>
      <c r="M6973" s="1" t="s">
        <v>48</v>
      </c>
      <c r="N6973" s="1" t="s">
        <v>48</v>
      </c>
      <c r="O6973" s="1" t="s">
        <v>48</v>
      </c>
      <c r="P6973" s="1" t="s">
        <v>49</v>
      </c>
      <c r="Q6973" s="1" t="s">
        <v>48</v>
      </c>
      <c r="R6973" s="1" t="s">
        <v>48</v>
      </c>
      <c r="S6973" s="1" t="s">
        <v>48</v>
      </c>
      <c r="T6973" s="1" t="s">
        <v>48</v>
      </c>
      <c r="U6973" s="1" t="s">
        <v>48</v>
      </c>
      <c r="V6973" s="1" t="s">
        <v>48</v>
      </c>
      <c r="W6973" s="1" t="s">
        <v>48</v>
      </c>
      <c r="X6973" s="1" t="s">
        <v>62</v>
      </c>
      <c r="Z6973" s="1" t="s">
        <v>4421</v>
      </c>
      <c r="AA6973" s="1" t="s">
        <v>4421</v>
      </c>
      <c r="AC6973" s="1" t="s">
        <v>129</v>
      </c>
      <c r="AD6973" s="1" t="s">
        <v>5712</v>
      </c>
      <c r="AK6973" s="1" t="s">
        <v>77</v>
      </c>
      <c r="AN6973" s="1" t="s">
        <v>5712</v>
      </c>
      <c r="AP6973" s="1" t="s">
        <v>131</v>
      </c>
      <c r="AQ6973" s="1" t="s">
        <v>4422</v>
      </c>
      <c r="AR6973" s="1" t="s">
        <v>87</v>
      </c>
      <c r="AS6973" s="1" t="s">
        <v>4423</v>
      </c>
      <c r="AT6973" s="1" t="s">
        <v>5712</v>
      </c>
      <c r="AV6973" s="1" t="s">
        <v>4424</v>
      </c>
    </row>
    <row r="6974" spans="1:48" x14ac:dyDescent="0.35">
      <c r="A6974" s="1" t="s">
        <v>20192</v>
      </c>
      <c r="B6974" s="1" t="s">
        <v>18287</v>
      </c>
      <c r="C6974" s="1" t="s">
        <v>41</v>
      </c>
      <c r="D6974">
        <v>25</v>
      </c>
      <c r="E6974" s="1" t="s">
        <v>57</v>
      </c>
      <c r="F6974" s="1" t="s">
        <v>107</v>
      </c>
      <c r="G6974" s="1" t="s">
        <v>59</v>
      </c>
      <c r="H6974" s="1" t="s">
        <v>109</v>
      </c>
      <c r="I6974" s="1" t="s">
        <v>99</v>
      </c>
      <c r="J6974" s="1" t="s">
        <v>47</v>
      </c>
      <c r="K6974" s="1" t="s">
        <v>48</v>
      </c>
      <c r="L6974" s="1" t="s">
        <v>48</v>
      </c>
      <c r="M6974" s="1" t="s">
        <v>48</v>
      </c>
      <c r="N6974" s="1" t="s">
        <v>48</v>
      </c>
      <c r="O6974" s="1" t="s">
        <v>48</v>
      </c>
      <c r="P6974" s="1" t="s">
        <v>48</v>
      </c>
      <c r="Q6974" s="1" t="s">
        <v>48</v>
      </c>
      <c r="R6974" s="1" t="s">
        <v>49</v>
      </c>
      <c r="S6974" s="1" t="s">
        <v>48</v>
      </c>
      <c r="T6974" s="1" t="s">
        <v>48</v>
      </c>
      <c r="U6974" s="1" t="s">
        <v>48</v>
      </c>
      <c r="V6974" s="1" t="s">
        <v>48</v>
      </c>
      <c r="W6974" s="1" t="s">
        <v>48</v>
      </c>
      <c r="X6974" s="1" t="s">
        <v>62</v>
      </c>
      <c r="Z6974" s="1" t="s">
        <v>4425</v>
      </c>
      <c r="AA6974" s="1" t="s">
        <v>4425</v>
      </c>
      <c r="AC6974" s="1" t="s">
        <v>53</v>
      </c>
      <c r="AD6974" s="1" t="s">
        <v>5712</v>
      </c>
      <c r="AK6974" s="1" t="s">
        <v>63</v>
      </c>
      <c r="AN6974" s="1" t="s">
        <v>5712</v>
      </c>
      <c r="AP6974" s="1" t="s">
        <v>5712</v>
      </c>
      <c r="AR6974" s="1" t="s">
        <v>5712</v>
      </c>
      <c r="AT6974" s="1" t="s">
        <v>5712</v>
      </c>
      <c r="AV6974" s="1" t="s">
        <v>4426</v>
      </c>
    </row>
    <row r="6975" spans="1:48" x14ac:dyDescent="0.35">
      <c r="A6975" s="1" t="s">
        <v>20193</v>
      </c>
      <c r="B6975" s="1" t="s">
        <v>18287</v>
      </c>
      <c r="C6975" s="1" t="s">
        <v>41</v>
      </c>
      <c r="D6975">
        <v>39</v>
      </c>
      <c r="E6975" s="1" t="s">
        <v>42</v>
      </c>
      <c r="F6975" s="1" t="s">
        <v>43</v>
      </c>
      <c r="G6975" s="1" t="s">
        <v>73</v>
      </c>
      <c r="H6975" s="1" t="s">
        <v>79</v>
      </c>
      <c r="I6975" s="1" t="s">
        <v>61</v>
      </c>
      <c r="J6975" s="1" t="s">
        <v>47</v>
      </c>
      <c r="K6975" s="1" t="s">
        <v>48</v>
      </c>
      <c r="L6975" s="1" t="s">
        <v>48</v>
      </c>
      <c r="M6975" s="1" t="s">
        <v>48</v>
      </c>
      <c r="N6975" s="1" t="s">
        <v>48</v>
      </c>
      <c r="O6975" s="1" t="s">
        <v>48</v>
      </c>
      <c r="P6975" s="1" t="s">
        <v>49</v>
      </c>
      <c r="Q6975" s="1" t="s">
        <v>48</v>
      </c>
      <c r="R6975" s="1" t="s">
        <v>48</v>
      </c>
      <c r="S6975" s="1" t="s">
        <v>48</v>
      </c>
      <c r="T6975" s="1" t="s">
        <v>48</v>
      </c>
      <c r="U6975" s="1" t="s">
        <v>48</v>
      </c>
      <c r="V6975" s="1" t="s">
        <v>48</v>
      </c>
      <c r="W6975" s="1" t="s">
        <v>48</v>
      </c>
      <c r="X6975" s="1" t="s">
        <v>62</v>
      </c>
      <c r="AC6975" s="1" t="s">
        <v>5712</v>
      </c>
      <c r="AD6975" s="1" t="s">
        <v>5712</v>
      </c>
      <c r="AK6975" s="1" t="s">
        <v>63</v>
      </c>
      <c r="AN6975" s="1" t="s">
        <v>5712</v>
      </c>
      <c r="AP6975" s="1" t="s">
        <v>5712</v>
      </c>
      <c r="AR6975" s="1" t="s">
        <v>5712</v>
      </c>
      <c r="AT6975" s="1" t="s">
        <v>5712</v>
      </c>
      <c r="AV6975" s="1" t="s">
        <v>105</v>
      </c>
    </row>
    <row r="6976" spans="1:48" x14ac:dyDescent="0.35">
      <c r="A6976" s="1" t="s">
        <v>20194</v>
      </c>
      <c r="B6976" s="1" t="s">
        <v>18287</v>
      </c>
      <c r="C6976" s="1" t="s">
        <v>41</v>
      </c>
      <c r="D6976">
        <v>20</v>
      </c>
      <c r="E6976" s="1" t="s">
        <v>57</v>
      </c>
      <c r="F6976" s="1" t="s">
        <v>58</v>
      </c>
      <c r="G6976" s="1" t="s">
        <v>73</v>
      </c>
      <c r="H6976" s="1" t="s">
        <v>79</v>
      </c>
      <c r="I6976" s="1" t="s">
        <v>90</v>
      </c>
      <c r="J6976" s="1" t="s">
        <v>80</v>
      </c>
      <c r="K6976" s="1" t="s">
        <v>48</v>
      </c>
      <c r="L6976" s="1" t="s">
        <v>48</v>
      </c>
      <c r="M6976" s="1" t="s">
        <v>48</v>
      </c>
      <c r="N6976" s="1" t="s">
        <v>48</v>
      </c>
      <c r="O6976" s="1" t="s">
        <v>48</v>
      </c>
      <c r="P6976" s="1" t="s">
        <v>48</v>
      </c>
      <c r="Q6976" s="1" t="s">
        <v>48</v>
      </c>
      <c r="R6976" s="1" t="s">
        <v>48</v>
      </c>
      <c r="S6976" s="1" t="s">
        <v>48</v>
      </c>
      <c r="T6976" s="1" t="s">
        <v>48</v>
      </c>
      <c r="U6976" s="1" t="s">
        <v>49</v>
      </c>
      <c r="V6976" s="1" t="s">
        <v>48</v>
      </c>
      <c r="W6976" s="1" t="s">
        <v>48</v>
      </c>
      <c r="X6976" s="1" t="s">
        <v>62</v>
      </c>
      <c r="AC6976" s="1" t="s">
        <v>5712</v>
      </c>
      <c r="AD6976" s="1" t="s">
        <v>5712</v>
      </c>
      <c r="AK6976" s="1" t="s">
        <v>77</v>
      </c>
      <c r="AN6976" s="1" t="s">
        <v>5712</v>
      </c>
      <c r="AP6976" s="1" t="s">
        <v>5712</v>
      </c>
      <c r="AR6976" s="1" t="s">
        <v>5712</v>
      </c>
      <c r="AT6976" s="1" t="s">
        <v>5712</v>
      </c>
      <c r="AV6976" s="1" t="s">
        <v>4427</v>
      </c>
    </row>
    <row r="6977" spans="1:48" x14ac:dyDescent="0.35">
      <c r="A6977" s="1" t="s">
        <v>20195</v>
      </c>
      <c r="B6977" s="1" t="s">
        <v>18287</v>
      </c>
      <c r="C6977" s="1" t="s">
        <v>71</v>
      </c>
      <c r="D6977">
        <v>60</v>
      </c>
      <c r="E6977" s="1" t="s">
        <v>65</v>
      </c>
      <c r="F6977" s="1" t="s">
        <v>66</v>
      </c>
      <c r="G6977" s="1" t="s">
        <v>44</v>
      </c>
      <c r="H6977" s="1" t="s">
        <v>67</v>
      </c>
      <c r="I6977" s="1" t="s">
        <v>90</v>
      </c>
      <c r="J6977" s="1" t="s">
        <v>47</v>
      </c>
      <c r="K6977" s="1" t="s">
        <v>48</v>
      </c>
      <c r="L6977" s="1" t="s">
        <v>49</v>
      </c>
      <c r="M6977" s="1" t="s">
        <v>48</v>
      </c>
      <c r="N6977" s="1" t="s">
        <v>48</v>
      </c>
      <c r="O6977" s="1" t="s">
        <v>48</v>
      </c>
      <c r="P6977" s="1" t="s">
        <v>48</v>
      </c>
      <c r="Q6977" s="1" t="s">
        <v>48</v>
      </c>
      <c r="R6977" s="1" t="s">
        <v>48</v>
      </c>
      <c r="S6977" s="1" t="s">
        <v>48</v>
      </c>
      <c r="T6977" s="1" t="s">
        <v>48</v>
      </c>
      <c r="U6977" s="1" t="s">
        <v>48</v>
      </c>
      <c r="V6977" s="1" t="s">
        <v>48</v>
      </c>
      <c r="W6977" s="1" t="s">
        <v>48</v>
      </c>
      <c r="X6977" s="1" t="s">
        <v>62</v>
      </c>
      <c r="Z6977" s="1" t="s">
        <v>4428</v>
      </c>
      <c r="AA6977" s="1" t="s">
        <v>4428</v>
      </c>
      <c r="AC6977" s="1" t="s">
        <v>103</v>
      </c>
      <c r="AD6977" s="1" t="s">
        <v>5712</v>
      </c>
      <c r="AK6977" s="1" t="s">
        <v>77</v>
      </c>
      <c r="AN6977" s="1" t="s">
        <v>5712</v>
      </c>
      <c r="AP6977" s="1" t="s">
        <v>5712</v>
      </c>
      <c r="AR6977" s="1" t="s">
        <v>5712</v>
      </c>
      <c r="AT6977" s="1" t="s">
        <v>5712</v>
      </c>
      <c r="AV6977" s="1" t="s">
        <v>4429</v>
      </c>
    </row>
    <row r="6978" spans="1:48" x14ac:dyDescent="0.35">
      <c r="A6978" s="1" t="s">
        <v>20196</v>
      </c>
      <c r="B6978" s="1" t="s">
        <v>18287</v>
      </c>
      <c r="C6978" s="1" t="s">
        <v>41</v>
      </c>
      <c r="D6978">
        <v>77</v>
      </c>
      <c r="E6978" s="1" t="s">
        <v>65</v>
      </c>
      <c r="F6978" s="1" t="s">
        <v>66</v>
      </c>
      <c r="G6978" s="1" t="s">
        <v>98</v>
      </c>
      <c r="H6978" s="1" t="s">
        <v>67</v>
      </c>
      <c r="I6978" s="1" t="s">
        <v>90</v>
      </c>
      <c r="J6978" s="1" t="s">
        <v>47</v>
      </c>
      <c r="K6978" s="1" t="s">
        <v>48</v>
      </c>
      <c r="L6978" s="1" t="s">
        <v>48</v>
      </c>
      <c r="M6978" s="1" t="s">
        <v>48</v>
      </c>
      <c r="N6978" s="1" t="s">
        <v>49</v>
      </c>
      <c r="O6978" s="1" t="s">
        <v>48</v>
      </c>
      <c r="P6978" s="1" t="s">
        <v>48</v>
      </c>
      <c r="Q6978" s="1" t="s">
        <v>48</v>
      </c>
      <c r="R6978" s="1" t="s">
        <v>48</v>
      </c>
      <c r="S6978" s="1" t="s">
        <v>48</v>
      </c>
      <c r="T6978" s="1" t="s">
        <v>48</v>
      </c>
      <c r="U6978" s="1" t="s">
        <v>48</v>
      </c>
      <c r="V6978" s="1" t="s">
        <v>48</v>
      </c>
      <c r="W6978" s="1" t="s">
        <v>48</v>
      </c>
      <c r="X6978" s="1" t="s">
        <v>51</v>
      </c>
      <c r="Y6978" s="1" t="s">
        <v>4430</v>
      </c>
      <c r="Z6978" s="1" t="s">
        <v>4431</v>
      </c>
      <c r="AA6978" s="1" t="s">
        <v>4431</v>
      </c>
      <c r="AC6978" s="1" t="s">
        <v>94</v>
      </c>
      <c r="AD6978" s="1" t="s">
        <v>5712</v>
      </c>
      <c r="AK6978" s="1" t="s">
        <v>63</v>
      </c>
      <c r="AN6978" s="1" t="s">
        <v>5712</v>
      </c>
      <c r="AP6978" s="1" t="s">
        <v>5712</v>
      </c>
      <c r="AR6978" s="1" t="s">
        <v>5712</v>
      </c>
      <c r="AT6978" s="1" t="s">
        <v>5712</v>
      </c>
      <c r="AV6978" s="1" t="s">
        <v>4432</v>
      </c>
    </row>
    <row r="6979" spans="1:48" x14ac:dyDescent="0.35">
      <c r="A6979" s="1" t="s">
        <v>20197</v>
      </c>
      <c r="B6979" s="1" t="s">
        <v>18287</v>
      </c>
      <c r="C6979" s="1" t="s">
        <v>71</v>
      </c>
      <c r="D6979">
        <v>49</v>
      </c>
      <c r="E6979" s="1" t="s">
        <v>42</v>
      </c>
      <c r="F6979" s="1" t="s">
        <v>72</v>
      </c>
      <c r="G6979" s="1" t="s">
        <v>98</v>
      </c>
      <c r="H6979" s="1" t="s">
        <v>45</v>
      </c>
      <c r="I6979" s="1" t="s">
        <v>74</v>
      </c>
      <c r="J6979" s="1" t="s">
        <v>47</v>
      </c>
      <c r="K6979" s="1" t="s">
        <v>48</v>
      </c>
      <c r="L6979" s="1" t="s">
        <v>49</v>
      </c>
      <c r="M6979" s="1" t="s">
        <v>48</v>
      </c>
      <c r="N6979" s="1" t="s">
        <v>48</v>
      </c>
      <c r="O6979" s="1" t="s">
        <v>48</v>
      </c>
      <c r="P6979" s="1" t="s">
        <v>48</v>
      </c>
      <c r="Q6979" s="1" t="s">
        <v>48</v>
      </c>
      <c r="R6979" s="1" t="s">
        <v>48</v>
      </c>
      <c r="S6979" s="1" t="s">
        <v>48</v>
      </c>
      <c r="T6979" s="1" t="s">
        <v>48</v>
      </c>
      <c r="U6979" s="1" t="s">
        <v>48</v>
      </c>
      <c r="V6979" s="1" t="s">
        <v>48</v>
      </c>
      <c r="W6979" s="1" t="s">
        <v>48</v>
      </c>
      <c r="X6979" s="1" t="s">
        <v>62</v>
      </c>
      <c r="AC6979" s="1" t="s">
        <v>5712</v>
      </c>
      <c r="AD6979" s="1" t="s">
        <v>5712</v>
      </c>
      <c r="AK6979" s="1" t="s">
        <v>77</v>
      </c>
      <c r="AN6979" s="1" t="s">
        <v>131</v>
      </c>
      <c r="AO6979" s="1" t="s">
        <v>4433</v>
      </c>
      <c r="AP6979" s="1" t="s">
        <v>131</v>
      </c>
      <c r="AQ6979" s="1" t="s">
        <v>4434</v>
      </c>
      <c r="AR6979" s="1" t="s">
        <v>82</v>
      </c>
      <c r="AS6979" s="1" t="s">
        <v>4435</v>
      </c>
      <c r="AT6979" s="1" t="s">
        <v>5712</v>
      </c>
      <c r="AV6979" s="1" t="s">
        <v>4436</v>
      </c>
    </row>
    <row r="6980" spans="1:48" x14ac:dyDescent="0.35">
      <c r="A6980" s="1" t="s">
        <v>20198</v>
      </c>
      <c r="B6980" s="1" t="s">
        <v>18287</v>
      </c>
      <c r="C6980" s="1" t="s">
        <v>41</v>
      </c>
      <c r="D6980">
        <v>66</v>
      </c>
      <c r="E6980" s="1" t="s">
        <v>65</v>
      </c>
      <c r="F6980" s="1" t="s">
        <v>66</v>
      </c>
      <c r="G6980" s="1" t="s">
        <v>73</v>
      </c>
      <c r="H6980" s="1" t="s">
        <v>79</v>
      </c>
      <c r="I6980" s="1" t="s">
        <v>68</v>
      </c>
      <c r="J6980" s="1" t="s">
        <v>47</v>
      </c>
      <c r="K6980" s="1" t="s">
        <v>48</v>
      </c>
      <c r="L6980" s="1" t="s">
        <v>48</v>
      </c>
      <c r="M6980" s="1" t="s">
        <v>48</v>
      </c>
      <c r="N6980" s="1" t="s">
        <v>48</v>
      </c>
      <c r="O6980" s="1" t="s">
        <v>48</v>
      </c>
      <c r="P6980" s="1" t="s">
        <v>48</v>
      </c>
      <c r="Q6980" s="1" t="s">
        <v>49</v>
      </c>
      <c r="R6980" s="1" t="s">
        <v>48</v>
      </c>
      <c r="S6980" s="1" t="s">
        <v>48</v>
      </c>
      <c r="T6980" s="1" t="s">
        <v>48</v>
      </c>
      <c r="U6980" s="1" t="s">
        <v>48</v>
      </c>
      <c r="V6980" s="1" t="s">
        <v>48</v>
      </c>
      <c r="W6980" s="1" t="s">
        <v>48</v>
      </c>
      <c r="X6980" s="1" t="s">
        <v>75</v>
      </c>
      <c r="Y6980" s="1" t="s">
        <v>4437</v>
      </c>
      <c r="AC6980" s="1" t="s">
        <v>5712</v>
      </c>
      <c r="AD6980" s="1" t="s">
        <v>5712</v>
      </c>
      <c r="AK6980" s="1" t="s">
        <v>77</v>
      </c>
      <c r="AN6980" s="1" t="s">
        <v>81</v>
      </c>
      <c r="AP6980" s="1" t="s">
        <v>5712</v>
      </c>
      <c r="AR6980" s="1" t="s">
        <v>5712</v>
      </c>
      <c r="AT6980" s="1" t="s">
        <v>82</v>
      </c>
      <c r="AU6980" s="1" t="s">
        <v>1853</v>
      </c>
      <c r="AV6980" s="1" t="s">
        <v>4438</v>
      </c>
    </row>
    <row r="6981" spans="1:48" x14ac:dyDescent="0.35">
      <c r="A6981" s="1" t="s">
        <v>20199</v>
      </c>
      <c r="B6981" s="1" t="s">
        <v>18287</v>
      </c>
      <c r="C6981" s="1" t="s">
        <v>41</v>
      </c>
      <c r="D6981">
        <v>32</v>
      </c>
      <c r="E6981" s="1" t="s">
        <v>57</v>
      </c>
      <c r="F6981" s="1" t="s">
        <v>107</v>
      </c>
      <c r="G6981" s="1" t="s">
        <v>98</v>
      </c>
      <c r="H6981" s="1" t="s">
        <v>79</v>
      </c>
      <c r="I6981" s="1" t="s">
        <v>46</v>
      </c>
      <c r="J6981" s="1" t="s">
        <v>47</v>
      </c>
      <c r="K6981" s="1" t="s">
        <v>48</v>
      </c>
      <c r="L6981" s="1" t="s">
        <v>49</v>
      </c>
      <c r="M6981" s="1" t="s">
        <v>48</v>
      </c>
      <c r="N6981" s="1" t="s">
        <v>48</v>
      </c>
      <c r="O6981" s="1" t="s">
        <v>48</v>
      </c>
      <c r="P6981" s="1" t="s">
        <v>48</v>
      </c>
      <c r="Q6981" s="1" t="s">
        <v>48</v>
      </c>
      <c r="R6981" s="1" t="s">
        <v>48</v>
      </c>
      <c r="S6981" s="1" t="s">
        <v>48</v>
      </c>
      <c r="T6981" s="1" t="s">
        <v>48</v>
      </c>
      <c r="U6981" s="1" t="s">
        <v>48</v>
      </c>
      <c r="V6981" s="1" t="s">
        <v>48</v>
      </c>
      <c r="W6981" s="1" t="s">
        <v>48</v>
      </c>
      <c r="X6981" s="1" t="s">
        <v>116</v>
      </c>
      <c r="Y6981" s="1" t="s">
        <v>4439</v>
      </c>
      <c r="AC6981" s="1" t="s">
        <v>5712</v>
      </c>
      <c r="AD6981" s="1" t="s">
        <v>5712</v>
      </c>
      <c r="AK6981" s="1" t="s">
        <v>63</v>
      </c>
      <c r="AN6981" s="1" t="s">
        <v>5712</v>
      </c>
      <c r="AP6981" s="1" t="s">
        <v>5712</v>
      </c>
      <c r="AR6981" s="1" t="s">
        <v>5712</v>
      </c>
      <c r="AT6981" s="1" t="s">
        <v>5712</v>
      </c>
      <c r="AV6981" s="1" t="s">
        <v>4440</v>
      </c>
    </row>
    <row r="6982" spans="1:48" x14ac:dyDescent="0.35">
      <c r="A6982" s="1" t="s">
        <v>20200</v>
      </c>
      <c r="B6982" s="1" t="s">
        <v>18287</v>
      </c>
      <c r="C6982" s="1" t="s">
        <v>41</v>
      </c>
      <c r="D6982">
        <v>31</v>
      </c>
      <c r="E6982" s="1" t="s">
        <v>57</v>
      </c>
      <c r="F6982" s="1" t="s">
        <v>107</v>
      </c>
      <c r="G6982" s="1" t="s">
        <v>137</v>
      </c>
      <c r="H6982" s="1" t="s">
        <v>109</v>
      </c>
      <c r="I6982" s="1" t="s">
        <v>46</v>
      </c>
      <c r="J6982" s="1" t="s">
        <v>47</v>
      </c>
      <c r="K6982" s="1" t="s">
        <v>48</v>
      </c>
      <c r="L6982" s="1" t="s">
        <v>48</v>
      </c>
      <c r="M6982" s="1" t="s">
        <v>48</v>
      </c>
      <c r="N6982" s="1" t="s">
        <v>48</v>
      </c>
      <c r="O6982" s="1" t="s">
        <v>49</v>
      </c>
      <c r="P6982" s="1" t="s">
        <v>48</v>
      </c>
      <c r="Q6982" s="1" t="s">
        <v>48</v>
      </c>
      <c r="R6982" s="1" t="s">
        <v>48</v>
      </c>
      <c r="S6982" s="1" t="s">
        <v>48</v>
      </c>
      <c r="T6982" s="1" t="s">
        <v>48</v>
      </c>
      <c r="U6982" s="1" t="s">
        <v>48</v>
      </c>
      <c r="V6982" s="1" t="s">
        <v>48</v>
      </c>
      <c r="W6982" s="1" t="s">
        <v>48</v>
      </c>
      <c r="X6982" s="1" t="s">
        <v>62</v>
      </c>
      <c r="AC6982" s="1" t="s">
        <v>5712</v>
      </c>
      <c r="AD6982" s="1" t="s">
        <v>5712</v>
      </c>
      <c r="AK6982" s="1" t="s">
        <v>77</v>
      </c>
      <c r="AN6982" s="1" t="s">
        <v>5712</v>
      </c>
      <c r="AP6982" s="1" t="s">
        <v>5712</v>
      </c>
      <c r="AR6982" s="1" t="s">
        <v>5712</v>
      </c>
      <c r="AT6982" s="1" t="s">
        <v>5712</v>
      </c>
      <c r="AV6982" s="1" t="s">
        <v>4441</v>
      </c>
    </row>
    <row r="6983" spans="1:48" x14ac:dyDescent="0.35">
      <c r="A6983" s="1" t="s">
        <v>20201</v>
      </c>
      <c r="B6983" s="1" t="s">
        <v>18287</v>
      </c>
      <c r="C6983" s="1" t="s">
        <v>71</v>
      </c>
      <c r="D6983">
        <v>37</v>
      </c>
      <c r="E6983" s="1" t="s">
        <v>42</v>
      </c>
      <c r="F6983" s="1" t="s">
        <v>72</v>
      </c>
      <c r="G6983" s="1" t="s">
        <v>98</v>
      </c>
      <c r="H6983" s="1" t="s">
        <v>45</v>
      </c>
      <c r="I6983" s="1" t="s">
        <v>74</v>
      </c>
      <c r="J6983" s="1" t="s">
        <v>47</v>
      </c>
      <c r="K6983" s="1" t="s">
        <v>48</v>
      </c>
      <c r="L6983" s="1" t="s">
        <v>48</v>
      </c>
      <c r="M6983" s="1" t="s">
        <v>48</v>
      </c>
      <c r="N6983" s="1" t="s">
        <v>49</v>
      </c>
      <c r="O6983" s="1" t="s">
        <v>48</v>
      </c>
      <c r="P6983" s="1" t="s">
        <v>48</v>
      </c>
      <c r="Q6983" s="1" t="s">
        <v>48</v>
      </c>
      <c r="R6983" s="1" t="s">
        <v>48</v>
      </c>
      <c r="S6983" s="1" t="s">
        <v>48</v>
      </c>
      <c r="T6983" s="1" t="s">
        <v>48</v>
      </c>
      <c r="U6983" s="1" t="s">
        <v>48</v>
      </c>
      <c r="V6983" s="1" t="s">
        <v>48</v>
      </c>
      <c r="W6983" s="1" t="s">
        <v>48</v>
      </c>
      <c r="X6983" s="1" t="s">
        <v>116</v>
      </c>
      <c r="Y6983" s="1" t="s">
        <v>4442</v>
      </c>
      <c r="AC6983" s="1" t="s">
        <v>5712</v>
      </c>
      <c r="AD6983" s="1" t="s">
        <v>5712</v>
      </c>
      <c r="AK6983" s="1" t="s">
        <v>55</v>
      </c>
      <c r="AN6983" s="1" t="s">
        <v>81</v>
      </c>
      <c r="AP6983" s="1" t="s">
        <v>5712</v>
      </c>
      <c r="AR6983" s="1" t="s">
        <v>5712</v>
      </c>
      <c r="AT6983" s="1" t="s">
        <v>82</v>
      </c>
      <c r="AU6983" s="1" t="s">
        <v>4443</v>
      </c>
      <c r="AV6983" s="1" t="s">
        <v>4444</v>
      </c>
    </row>
    <row r="6984" spans="1:48" x14ac:dyDescent="0.35">
      <c r="A6984" s="1" t="s">
        <v>20202</v>
      </c>
      <c r="B6984" s="1" t="s">
        <v>18287</v>
      </c>
      <c r="C6984" s="1" t="s">
        <v>41</v>
      </c>
      <c r="D6984">
        <v>26</v>
      </c>
      <c r="E6984" s="1" t="s">
        <v>57</v>
      </c>
      <c r="F6984" s="1" t="s">
        <v>58</v>
      </c>
      <c r="G6984" s="1" t="s">
        <v>73</v>
      </c>
      <c r="H6984" s="1" t="s">
        <v>45</v>
      </c>
      <c r="I6984" s="1" t="s">
        <v>46</v>
      </c>
      <c r="J6984" s="1" t="s">
        <v>47</v>
      </c>
      <c r="K6984" s="1" t="s">
        <v>48</v>
      </c>
      <c r="L6984" s="1" t="s">
        <v>48</v>
      </c>
      <c r="M6984" s="1" t="s">
        <v>48</v>
      </c>
      <c r="N6984" s="1" t="s">
        <v>48</v>
      </c>
      <c r="O6984" s="1" t="s">
        <v>48</v>
      </c>
      <c r="P6984" s="1" t="s">
        <v>48</v>
      </c>
      <c r="Q6984" s="1" t="s">
        <v>48</v>
      </c>
      <c r="R6984" s="1" t="s">
        <v>48</v>
      </c>
      <c r="S6984" s="1" t="s">
        <v>49</v>
      </c>
      <c r="T6984" s="1" t="s">
        <v>48</v>
      </c>
      <c r="U6984" s="1" t="s">
        <v>48</v>
      </c>
      <c r="V6984" s="1" t="s">
        <v>48</v>
      </c>
      <c r="W6984" s="1" t="s">
        <v>48</v>
      </c>
      <c r="X6984" s="1" t="s">
        <v>51</v>
      </c>
      <c r="Y6984" s="1" t="s">
        <v>4445</v>
      </c>
      <c r="Z6984" s="1" t="s">
        <v>4446</v>
      </c>
      <c r="AA6984" s="1" t="s">
        <v>4446</v>
      </c>
      <c r="AC6984" s="1" t="s">
        <v>120</v>
      </c>
      <c r="AD6984" s="1" t="s">
        <v>5712</v>
      </c>
      <c r="AK6984" s="1" t="s">
        <v>77</v>
      </c>
      <c r="AN6984" s="1" t="s">
        <v>5712</v>
      </c>
      <c r="AP6984" s="1" t="s">
        <v>5712</v>
      </c>
      <c r="AR6984" s="1" t="s">
        <v>5712</v>
      </c>
      <c r="AT6984" s="1" t="s">
        <v>5712</v>
      </c>
      <c r="AV6984" s="1" t="s">
        <v>4447</v>
      </c>
    </row>
    <row r="6985" spans="1:48" x14ac:dyDescent="0.35">
      <c r="A6985" s="1" t="s">
        <v>20203</v>
      </c>
      <c r="B6985" s="1" t="s">
        <v>18287</v>
      </c>
      <c r="C6985" s="1" t="s">
        <v>41</v>
      </c>
      <c r="D6985">
        <v>49</v>
      </c>
      <c r="E6985" s="1" t="s">
        <v>42</v>
      </c>
      <c r="F6985" s="1" t="s">
        <v>43</v>
      </c>
      <c r="G6985" s="1" t="s">
        <v>85</v>
      </c>
      <c r="H6985" s="1" t="s">
        <v>45</v>
      </c>
      <c r="I6985" s="1" t="s">
        <v>61</v>
      </c>
      <c r="J6985" s="1" t="s">
        <v>47</v>
      </c>
      <c r="K6985" s="1" t="s">
        <v>48</v>
      </c>
      <c r="L6985" s="1" t="s">
        <v>48</v>
      </c>
      <c r="M6985" s="1" t="s">
        <v>48</v>
      </c>
      <c r="N6985" s="1" t="s">
        <v>48</v>
      </c>
      <c r="O6985" s="1" t="s">
        <v>48</v>
      </c>
      <c r="P6985" s="1" t="s">
        <v>49</v>
      </c>
      <c r="Q6985" s="1" t="s">
        <v>48</v>
      </c>
      <c r="R6985" s="1" t="s">
        <v>48</v>
      </c>
      <c r="S6985" s="1" t="s">
        <v>48</v>
      </c>
      <c r="T6985" s="1" t="s">
        <v>48</v>
      </c>
      <c r="U6985" s="1" t="s">
        <v>48</v>
      </c>
      <c r="V6985" s="1" t="s">
        <v>48</v>
      </c>
      <c r="W6985" s="1" t="s">
        <v>48</v>
      </c>
      <c r="X6985" s="1" t="s">
        <v>62</v>
      </c>
      <c r="AC6985" s="1" t="s">
        <v>5712</v>
      </c>
      <c r="AD6985" s="1" t="s">
        <v>5712</v>
      </c>
      <c r="AK6985" s="1" t="s">
        <v>77</v>
      </c>
      <c r="AN6985" s="1" t="s">
        <v>5712</v>
      </c>
      <c r="AP6985" s="1" t="s">
        <v>5712</v>
      </c>
      <c r="AR6985" s="1" t="s">
        <v>5712</v>
      </c>
      <c r="AT6985" s="1" t="s">
        <v>5712</v>
      </c>
      <c r="AV6985" s="1" t="s">
        <v>4448</v>
      </c>
    </row>
    <row r="6986" spans="1:48" x14ac:dyDescent="0.35">
      <c r="A6986" s="1" t="s">
        <v>20204</v>
      </c>
      <c r="B6986" s="1" t="s">
        <v>18287</v>
      </c>
      <c r="C6986" s="1" t="s">
        <v>41</v>
      </c>
      <c r="D6986">
        <v>32</v>
      </c>
      <c r="E6986" s="1" t="s">
        <v>57</v>
      </c>
      <c r="F6986" s="1" t="s">
        <v>107</v>
      </c>
      <c r="G6986" s="1" t="s">
        <v>59</v>
      </c>
      <c r="H6986" s="1" t="s">
        <v>79</v>
      </c>
      <c r="I6986" s="1" t="s">
        <v>68</v>
      </c>
      <c r="J6986" s="1" t="s">
        <v>47</v>
      </c>
      <c r="K6986" s="1" t="s">
        <v>48</v>
      </c>
      <c r="L6986" s="1" t="s">
        <v>48</v>
      </c>
      <c r="M6986" s="1" t="s">
        <v>48</v>
      </c>
      <c r="N6986" s="1" t="s">
        <v>48</v>
      </c>
      <c r="O6986" s="1" t="s">
        <v>49</v>
      </c>
      <c r="P6986" s="1" t="s">
        <v>48</v>
      </c>
      <c r="Q6986" s="1" t="s">
        <v>48</v>
      </c>
      <c r="R6986" s="1" t="s">
        <v>48</v>
      </c>
      <c r="S6986" s="1" t="s">
        <v>48</v>
      </c>
      <c r="T6986" s="1" t="s">
        <v>48</v>
      </c>
      <c r="U6986" s="1" t="s">
        <v>48</v>
      </c>
      <c r="V6986" s="1" t="s">
        <v>48</v>
      </c>
      <c r="W6986" s="1" t="s">
        <v>48</v>
      </c>
      <c r="X6986" s="1" t="s">
        <v>62</v>
      </c>
      <c r="AC6986" s="1" t="s">
        <v>5712</v>
      </c>
      <c r="AD6986" s="1" t="s">
        <v>5712</v>
      </c>
      <c r="AK6986" s="1" t="s">
        <v>63</v>
      </c>
      <c r="AN6986" s="1" t="s">
        <v>5712</v>
      </c>
      <c r="AP6986" s="1" t="s">
        <v>5712</v>
      </c>
      <c r="AR6986" s="1" t="s">
        <v>5712</v>
      </c>
      <c r="AT6986" s="1" t="s">
        <v>5712</v>
      </c>
      <c r="AV6986" s="1" t="s">
        <v>4449</v>
      </c>
    </row>
    <row r="6987" spans="1:48" x14ac:dyDescent="0.35">
      <c r="A6987" s="1" t="s">
        <v>20205</v>
      </c>
      <c r="B6987" s="1" t="s">
        <v>18287</v>
      </c>
      <c r="C6987" s="1" t="s">
        <v>41</v>
      </c>
      <c r="D6987">
        <v>37</v>
      </c>
      <c r="E6987" s="1" t="s">
        <v>42</v>
      </c>
      <c r="F6987" s="1" t="s">
        <v>107</v>
      </c>
      <c r="G6987" s="1" t="s">
        <v>59</v>
      </c>
      <c r="H6987" s="1" t="s">
        <v>79</v>
      </c>
      <c r="I6987" s="1" t="s">
        <v>68</v>
      </c>
      <c r="J6987" s="1" t="s">
        <v>47</v>
      </c>
      <c r="K6987" s="1" t="s">
        <v>48</v>
      </c>
      <c r="L6987" s="1" t="s">
        <v>48</v>
      </c>
      <c r="M6987" s="1" t="s">
        <v>48</v>
      </c>
      <c r="N6987" s="1" t="s">
        <v>48</v>
      </c>
      <c r="O6987" s="1" t="s">
        <v>48</v>
      </c>
      <c r="P6987" s="1" t="s">
        <v>48</v>
      </c>
      <c r="Q6987" s="1" t="s">
        <v>48</v>
      </c>
      <c r="R6987" s="1" t="s">
        <v>49</v>
      </c>
      <c r="S6987" s="1" t="s">
        <v>48</v>
      </c>
      <c r="T6987" s="1" t="s">
        <v>48</v>
      </c>
      <c r="U6987" s="1" t="s">
        <v>48</v>
      </c>
      <c r="V6987" s="1" t="s">
        <v>48</v>
      </c>
      <c r="W6987" s="1" t="s">
        <v>48</v>
      </c>
      <c r="X6987" s="1" t="s">
        <v>62</v>
      </c>
      <c r="AC6987" s="1" t="s">
        <v>5712</v>
      </c>
      <c r="AD6987" s="1" t="s">
        <v>5712</v>
      </c>
      <c r="AK6987" s="1" t="s">
        <v>77</v>
      </c>
      <c r="AN6987" s="1" t="s">
        <v>5712</v>
      </c>
      <c r="AP6987" s="1" t="s">
        <v>5712</v>
      </c>
      <c r="AR6987" s="1" t="s">
        <v>5712</v>
      </c>
      <c r="AT6987" s="1" t="s">
        <v>5712</v>
      </c>
      <c r="AV6987" s="1" t="s">
        <v>4450</v>
      </c>
    </row>
    <row r="6988" spans="1:48" x14ac:dyDescent="0.35">
      <c r="A6988" s="1" t="s">
        <v>20206</v>
      </c>
      <c r="B6988" s="1" t="s">
        <v>18287</v>
      </c>
      <c r="C6988" s="1" t="s">
        <v>71</v>
      </c>
      <c r="D6988">
        <v>53</v>
      </c>
      <c r="E6988" s="1" t="s">
        <v>42</v>
      </c>
      <c r="F6988" s="1" t="s">
        <v>72</v>
      </c>
      <c r="G6988" s="1" t="s">
        <v>59</v>
      </c>
      <c r="H6988" s="1" t="s">
        <v>45</v>
      </c>
      <c r="I6988" s="1" t="s">
        <v>113</v>
      </c>
      <c r="J6988" s="1" t="s">
        <v>47</v>
      </c>
      <c r="K6988" s="1" t="s">
        <v>49</v>
      </c>
      <c r="L6988" s="1" t="s">
        <v>48</v>
      </c>
      <c r="M6988" s="1" t="s">
        <v>48</v>
      </c>
      <c r="N6988" s="1" t="s">
        <v>48</v>
      </c>
      <c r="O6988" s="1" t="s">
        <v>48</v>
      </c>
      <c r="P6988" s="1" t="s">
        <v>48</v>
      </c>
      <c r="Q6988" s="1" t="s">
        <v>48</v>
      </c>
      <c r="R6988" s="1" t="s">
        <v>48</v>
      </c>
      <c r="S6988" s="1" t="s">
        <v>48</v>
      </c>
      <c r="T6988" s="1" t="s">
        <v>49</v>
      </c>
      <c r="U6988" s="1" t="s">
        <v>48</v>
      </c>
      <c r="V6988" s="1" t="s">
        <v>48</v>
      </c>
      <c r="W6988" s="1" t="s">
        <v>48</v>
      </c>
      <c r="X6988" s="1" t="s">
        <v>62</v>
      </c>
      <c r="AC6988" s="1" t="s">
        <v>5712</v>
      </c>
      <c r="AD6988" s="1" t="s">
        <v>5712</v>
      </c>
      <c r="AK6988" s="1" t="s">
        <v>77</v>
      </c>
      <c r="AN6988" s="1" t="s">
        <v>5712</v>
      </c>
      <c r="AP6988" s="1" t="s">
        <v>5712</v>
      </c>
      <c r="AR6988" s="1" t="s">
        <v>5712</v>
      </c>
      <c r="AT6988" s="1" t="s">
        <v>5712</v>
      </c>
      <c r="AV6988" s="1" t="s">
        <v>4451</v>
      </c>
    </row>
    <row r="6989" spans="1:48" x14ac:dyDescent="0.35">
      <c r="A6989" s="1" t="s">
        <v>20207</v>
      </c>
      <c r="B6989" s="1" t="s">
        <v>18287</v>
      </c>
      <c r="C6989" s="1" t="s">
        <v>71</v>
      </c>
      <c r="D6989">
        <v>21</v>
      </c>
      <c r="E6989" s="1" t="s">
        <v>57</v>
      </c>
      <c r="F6989" s="1" t="s">
        <v>58</v>
      </c>
      <c r="G6989" s="1" t="s">
        <v>85</v>
      </c>
      <c r="H6989" s="1" t="s">
        <v>45</v>
      </c>
      <c r="I6989" s="1" t="s">
        <v>113</v>
      </c>
      <c r="J6989" s="1" t="s">
        <v>80</v>
      </c>
      <c r="K6989" s="1" t="s">
        <v>48</v>
      </c>
      <c r="L6989" s="1" t="s">
        <v>48</v>
      </c>
      <c r="M6989" s="1" t="s">
        <v>48</v>
      </c>
      <c r="N6989" s="1" t="s">
        <v>48</v>
      </c>
      <c r="O6989" s="1" t="s">
        <v>48</v>
      </c>
      <c r="P6989" s="1" t="s">
        <v>48</v>
      </c>
      <c r="Q6989" s="1" t="s">
        <v>48</v>
      </c>
      <c r="R6989" s="1" t="s">
        <v>48</v>
      </c>
      <c r="S6989" s="1" t="s">
        <v>48</v>
      </c>
      <c r="T6989" s="1" t="s">
        <v>48</v>
      </c>
      <c r="U6989" s="1" t="s">
        <v>49</v>
      </c>
      <c r="V6989" s="1" t="s">
        <v>48</v>
      </c>
      <c r="W6989" s="1" t="s">
        <v>48</v>
      </c>
      <c r="X6989" s="1" t="s">
        <v>75</v>
      </c>
      <c r="Y6989" s="1" t="s">
        <v>4452</v>
      </c>
      <c r="AC6989" s="1" t="s">
        <v>5712</v>
      </c>
      <c r="AD6989" s="1" t="s">
        <v>5712</v>
      </c>
      <c r="AK6989" s="1" t="s">
        <v>55</v>
      </c>
      <c r="AN6989" s="1" t="s">
        <v>5712</v>
      </c>
      <c r="AP6989" s="1" t="s">
        <v>5712</v>
      </c>
      <c r="AR6989" s="1" t="s">
        <v>5712</v>
      </c>
      <c r="AT6989" s="1" t="s">
        <v>5712</v>
      </c>
      <c r="AV6989" s="1" t="s">
        <v>4453</v>
      </c>
    </row>
    <row r="6990" spans="1:48" x14ac:dyDescent="0.35">
      <c r="A6990" s="1" t="s">
        <v>20208</v>
      </c>
      <c r="B6990" s="1" t="s">
        <v>18287</v>
      </c>
      <c r="C6990" s="1" t="s">
        <v>41</v>
      </c>
      <c r="D6990">
        <v>18</v>
      </c>
      <c r="E6990" s="1" t="s">
        <v>57</v>
      </c>
      <c r="F6990" s="1" t="s">
        <v>58</v>
      </c>
      <c r="G6990" s="1" t="s">
        <v>59</v>
      </c>
      <c r="H6990" s="1" t="s">
        <v>79</v>
      </c>
      <c r="I6990" s="1" t="s">
        <v>74</v>
      </c>
      <c r="J6990" s="1" t="s">
        <v>80</v>
      </c>
      <c r="K6990" s="1" t="s">
        <v>48</v>
      </c>
      <c r="L6990" s="1" t="s">
        <v>48</v>
      </c>
      <c r="M6990" s="1" t="s">
        <v>48</v>
      </c>
      <c r="N6990" s="1" t="s">
        <v>48</v>
      </c>
      <c r="O6990" s="1" t="s">
        <v>48</v>
      </c>
      <c r="P6990" s="1" t="s">
        <v>48</v>
      </c>
      <c r="Q6990" s="1" t="s">
        <v>48</v>
      </c>
      <c r="R6990" s="1" t="s">
        <v>48</v>
      </c>
      <c r="S6990" s="1" t="s">
        <v>48</v>
      </c>
      <c r="T6990" s="1" t="s">
        <v>48</v>
      </c>
      <c r="U6990" s="1" t="s">
        <v>48</v>
      </c>
      <c r="V6990" s="1" t="s">
        <v>48</v>
      </c>
      <c r="W6990" s="1" t="s">
        <v>49</v>
      </c>
      <c r="X6990" s="1" t="s">
        <v>62</v>
      </c>
      <c r="AC6990" s="1" t="s">
        <v>5712</v>
      </c>
      <c r="AD6990" s="1" t="s">
        <v>5712</v>
      </c>
      <c r="AK6990" s="1" t="s">
        <v>63</v>
      </c>
      <c r="AN6990" s="1" t="s">
        <v>5712</v>
      </c>
      <c r="AP6990" s="1" t="s">
        <v>5712</v>
      </c>
      <c r="AR6990" s="1" t="s">
        <v>5712</v>
      </c>
      <c r="AT6990" s="1" t="s">
        <v>5712</v>
      </c>
      <c r="AV6990" s="1" t="s">
        <v>4454</v>
      </c>
    </row>
    <row r="6991" spans="1:48" x14ac:dyDescent="0.35">
      <c r="A6991" s="1" t="s">
        <v>20209</v>
      </c>
      <c r="B6991" s="1" t="s">
        <v>18287</v>
      </c>
      <c r="C6991" s="1" t="s">
        <v>41</v>
      </c>
      <c r="D6991">
        <v>24</v>
      </c>
      <c r="E6991" s="1" t="s">
        <v>57</v>
      </c>
      <c r="F6991" s="1" t="s">
        <v>107</v>
      </c>
      <c r="G6991" s="1" t="s">
        <v>98</v>
      </c>
      <c r="H6991" s="1" t="s">
        <v>45</v>
      </c>
      <c r="I6991" s="1" t="s">
        <v>46</v>
      </c>
      <c r="J6991" s="1" t="s">
        <v>80</v>
      </c>
      <c r="K6991" s="1" t="s">
        <v>48</v>
      </c>
      <c r="L6991" s="1" t="s">
        <v>48</v>
      </c>
      <c r="M6991" s="1" t="s">
        <v>48</v>
      </c>
      <c r="N6991" s="1" t="s">
        <v>48</v>
      </c>
      <c r="O6991" s="1" t="s">
        <v>48</v>
      </c>
      <c r="P6991" s="1" t="s">
        <v>48</v>
      </c>
      <c r="Q6991" s="1" t="s">
        <v>48</v>
      </c>
      <c r="R6991" s="1" t="s">
        <v>48</v>
      </c>
      <c r="S6991" s="1" t="s">
        <v>48</v>
      </c>
      <c r="T6991" s="1" t="s">
        <v>48</v>
      </c>
      <c r="U6991" s="1" t="s">
        <v>49</v>
      </c>
      <c r="V6991" s="1" t="s">
        <v>48</v>
      </c>
      <c r="W6991" s="1" t="s">
        <v>48</v>
      </c>
      <c r="X6991" s="1" t="s">
        <v>116</v>
      </c>
      <c r="Y6991" s="1" t="s">
        <v>4455</v>
      </c>
      <c r="AC6991" s="1" t="s">
        <v>5712</v>
      </c>
      <c r="AD6991" s="1" t="s">
        <v>5712</v>
      </c>
      <c r="AK6991" s="1" t="s">
        <v>55</v>
      </c>
      <c r="AN6991" s="1" t="s">
        <v>5712</v>
      </c>
      <c r="AP6991" s="1" t="s">
        <v>5712</v>
      </c>
      <c r="AR6991" s="1" t="s">
        <v>5712</v>
      </c>
      <c r="AT6991" s="1" t="s">
        <v>5712</v>
      </c>
      <c r="AV6991" s="1" t="s">
        <v>4456</v>
      </c>
    </row>
    <row r="6992" spans="1:48" x14ac:dyDescent="0.35">
      <c r="A6992" s="1" t="s">
        <v>20210</v>
      </c>
      <c r="B6992" s="1" t="s">
        <v>18287</v>
      </c>
      <c r="C6992" s="1" t="s">
        <v>41</v>
      </c>
      <c r="D6992">
        <v>51</v>
      </c>
      <c r="E6992" s="1" t="s">
        <v>42</v>
      </c>
      <c r="F6992" s="1" t="s">
        <v>66</v>
      </c>
      <c r="G6992" s="1" t="s">
        <v>137</v>
      </c>
      <c r="H6992" s="1" t="s">
        <v>109</v>
      </c>
      <c r="I6992" s="1" t="s">
        <v>90</v>
      </c>
      <c r="J6992" s="1" t="s">
        <v>47</v>
      </c>
      <c r="K6992" s="1" t="s">
        <v>48</v>
      </c>
      <c r="L6992" s="1" t="s">
        <v>48</v>
      </c>
      <c r="M6992" s="1" t="s">
        <v>48</v>
      </c>
      <c r="N6992" s="1" t="s">
        <v>48</v>
      </c>
      <c r="O6992" s="1" t="s">
        <v>48</v>
      </c>
      <c r="P6992" s="1" t="s">
        <v>49</v>
      </c>
      <c r="Q6992" s="1" t="s">
        <v>48</v>
      </c>
      <c r="R6992" s="1" t="s">
        <v>48</v>
      </c>
      <c r="S6992" s="1" t="s">
        <v>48</v>
      </c>
      <c r="T6992" s="1" t="s">
        <v>48</v>
      </c>
      <c r="U6992" s="1" t="s">
        <v>48</v>
      </c>
      <c r="V6992" s="1" t="s">
        <v>48</v>
      </c>
      <c r="W6992" s="1" t="s">
        <v>48</v>
      </c>
      <c r="X6992" s="1" t="s">
        <v>62</v>
      </c>
      <c r="AC6992" s="1" t="s">
        <v>5712</v>
      </c>
      <c r="AD6992" s="1" t="s">
        <v>5712</v>
      </c>
      <c r="AK6992" s="1" t="s">
        <v>77</v>
      </c>
      <c r="AN6992" s="1" t="s">
        <v>5712</v>
      </c>
      <c r="AP6992" s="1" t="s">
        <v>5712</v>
      </c>
      <c r="AR6992" s="1" t="s">
        <v>5712</v>
      </c>
      <c r="AT6992" s="1" t="s">
        <v>5712</v>
      </c>
      <c r="AV6992" s="1" t="s">
        <v>4457</v>
      </c>
    </row>
    <row r="6993" spans="1:48" x14ac:dyDescent="0.35">
      <c r="A6993" s="1" t="s">
        <v>20211</v>
      </c>
      <c r="B6993" s="1" t="s">
        <v>18287</v>
      </c>
      <c r="C6993" s="1" t="s">
        <v>41</v>
      </c>
      <c r="D6993">
        <v>19</v>
      </c>
      <c r="E6993" s="1" t="s">
        <v>57</v>
      </c>
      <c r="F6993" s="1" t="s">
        <v>58</v>
      </c>
      <c r="G6993" s="1" t="s">
        <v>44</v>
      </c>
      <c r="H6993" s="1" t="s">
        <v>79</v>
      </c>
      <c r="I6993" s="1" t="s">
        <v>90</v>
      </c>
      <c r="J6993" s="1" t="s">
        <v>80</v>
      </c>
      <c r="K6993" s="1" t="s">
        <v>48</v>
      </c>
      <c r="L6993" s="1" t="s">
        <v>48</v>
      </c>
      <c r="M6993" s="1" t="s">
        <v>48</v>
      </c>
      <c r="N6993" s="1" t="s">
        <v>48</v>
      </c>
      <c r="O6993" s="1" t="s">
        <v>48</v>
      </c>
      <c r="P6993" s="1" t="s">
        <v>48</v>
      </c>
      <c r="Q6993" s="1" t="s">
        <v>48</v>
      </c>
      <c r="R6993" s="1" t="s">
        <v>48</v>
      </c>
      <c r="S6993" s="1" t="s">
        <v>48</v>
      </c>
      <c r="T6993" s="1" t="s">
        <v>48</v>
      </c>
      <c r="U6993" s="1" t="s">
        <v>48</v>
      </c>
      <c r="V6993" s="1" t="s">
        <v>49</v>
      </c>
      <c r="W6993" s="1" t="s">
        <v>48</v>
      </c>
      <c r="X6993" s="1" t="s">
        <v>75</v>
      </c>
      <c r="Y6993" s="1" t="s">
        <v>4458</v>
      </c>
      <c r="AC6993" s="1" t="s">
        <v>5712</v>
      </c>
      <c r="AD6993" s="1" t="s">
        <v>5712</v>
      </c>
      <c r="AK6993" s="1" t="s">
        <v>63</v>
      </c>
      <c r="AN6993" s="1" t="s">
        <v>5712</v>
      </c>
      <c r="AP6993" s="1" t="s">
        <v>5712</v>
      </c>
      <c r="AR6993" s="1" t="s">
        <v>5712</v>
      </c>
      <c r="AT6993" s="1" t="s">
        <v>5712</v>
      </c>
      <c r="AV6993" s="1" t="s">
        <v>4459</v>
      </c>
    </row>
    <row r="6994" spans="1:48" x14ac:dyDescent="0.35">
      <c r="A6994" s="1" t="s">
        <v>20212</v>
      </c>
      <c r="B6994" s="1" t="s">
        <v>18287</v>
      </c>
      <c r="C6994" s="1" t="s">
        <v>71</v>
      </c>
      <c r="D6994">
        <v>36</v>
      </c>
      <c r="E6994" s="1" t="s">
        <v>42</v>
      </c>
      <c r="F6994" s="1" t="s">
        <v>43</v>
      </c>
      <c r="G6994" s="1" t="s">
        <v>59</v>
      </c>
      <c r="H6994" s="1" t="s">
        <v>92</v>
      </c>
      <c r="I6994" s="1" t="s">
        <v>68</v>
      </c>
      <c r="J6994" s="1" t="s">
        <v>47</v>
      </c>
      <c r="K6994" s="1" t="s">
        <v>48</v>
      </c>
      <c r="L6994" s="1" t="s">
        <v>49</v>
      </c>
      <c r="M6994" s="1" t="s">
        <v>48</v>
      </c>
      <c r="N6994" s="1" t="s">
        <v>48</v>
      </c>
      <c r="O6994" s="1" t="s">
        <v>48</v>
      </c>
      <c r="P6994" s="1" t="s">
        <v>48</v>
      </c>
      <c r="Q6994" s="1" t="s">
        <v>48</v>
      </c>
      <c r="R6994" s="1" t="s">
        <v>48</v>
      </c>
      <c r="S6994" s="1" t="s">
        <v>48</v>
      </c>
      <c r="T6994" s="1" t="s">
        <v>48</v>
      </c>
      <c r="U6994" s="1" t="s">
        <v>48</v>
      </c>
      <c r="V6994" s="1" t="s">
        <v>48</v>
      </c>
      <c r="W6994" s="1" t="s">
        <v>48</v>
      </c>
      <c r="X6994" s="1" t="s">
        <v>62</v>
      </c>
      <c r="AC6994" s="1" t="s">
        <v>5712</v>
      </c>
      <c r="AD6994" s="1" t="s">
        <v>5712</v>
      </c>
      <c r="AK6994" s="1" t="s">
        <v>77</v>
      </c>
      <c r="AN6994" s="1" t="s">
        <v>5712</v>
      </c>
      <c r="AP6994" s="1" t="s">
        <v>5712</v>
      </c>
      <c r="AR6994" s="1" t="s">
        <v>5712</v>
      </c>
      <c r="AT6994" s="1" t="s">
        <v>5712</v>
      </c>
      <c r="AV6994" s="1" t="s">
        <v>4460</v>
      </c>
    </row>
    <row r="6995" spans="1:48" x14ac:dyDescent="0.35">
      <c r="A6995" s="1" t="s">
        <v>20213</v>
      </c>
      <c r="B6995" s="1" t="s">
        <v>18287</v>
      </c>
      <c r="C6995" s="1" t="s">
        <v>41</v>
      </c>
      <c r="D6995">
        <v>45</v>
      </c>
      <c r="E6995" s="1" t="s">
        <v>42</v>
      </c>
      <c r="F6995" s="1" t="s">
        <v>72</v>
      </c>
      <c r="G6995" s="1" t="s">
        <v>73</v>
      </c>
      <c r="H6995" s="1" t="s">
        <v>45</v>
      </c>
      <c r="I6995" s="1" t="s">
        <v>110</v>
      </c>
      <c r="J6995" s="1" t="s">
        <v>47</v>
      </c>
      <c r="K6995" s="1" t="s">
        <v>48</v>
      </c>
      <c r="L6995" s="1" t="s">
        <v>48</v>
      </c>
      <c r="M6995" s="1" t="s">
        <v>48</v>
      </c>
      <c r="N6995" s="1" t="s">
        <v>48</v>
      </c>
      <c r="O6995" s="1" t="s">
        <v>48</v>
      </c>
      <c r="P6995" s="1" t="s">
        <v>48</v>
      </c>
      <c r="Q6995" s="1" t="s">
        <v>48</v>
      </c>
      <c r="R6995" s="1" t="s">
        <v>49</v>
      </c>
      <c r="S6995" s="1" t="s">
        <v>48</v>
      </c>
      <c r="T6995" s="1" t="s">
        <v>48</v>
      </c>
      <c r="U6995" s="1" t="s">
        <v>48</v>
      </c>
      <c r="V6995" s="1" t="s">
        <v>48</v>
      </c>
      <c r="W6995" s="1" t="s">
        <v>48</v>
      </c>
      <c r="X6995" s="1" t="s">
        <v>62</v>
      </c>
      <c r="AC6995" s="1" t="s">
        <v>5712</v>
      </c>
      <c r="AD6995" s="1" t="s">
        <v>5712</v>
      </c>
      <c r="AK6995" s="1" t="s">
        <v>55</v>
      </c>
      <c r="AN6995" s="1" t="s">
        <v>5712</v>
      </c>
      <c r="AP6995" s="1" t="s">
        <v>5712</v>
      </c>
      <c r="AR6995" s="1" t="s">
        <v>5712</v>
      </c>
      <c r="AT6995" s="1" t="s">
        <v>5712</v>
      </c>
      <c r="AV6995" s="1" t="s">
        <v>4461</v>
      </c>
    </row>
    <row r="6996" spans="1:48" x14ac:dyDescent="0.35">
      <c r="A6996" s="1" t="s">
        <v>20214</v>
      </c>
      <c r="B6996" s="1" t="s">
        <v>18287</v>
      </c>
      <c r="C6996" s="1" t="s">
        <v>41</v>
      </c>
      <c r="D6996">
        <v>28</v>
      </c>
      <c r="E6996" s="1" t="s">
        <v>57</v>
      </c>
      <c r="F6996" s="1" t="s">
        <v>107</v>
      </c>
      <c r="G6996" s="1" t="s">
        <v>98</v>
      </c>
      <c r="H6996" s="1" t="s">
        <v>79</v>
      </c>
      <c r="I6996" s="1" t="s">
        <v>99</v>
      </c>
      <c r="J6996" s="1" t="s">
        <v>47</v>
      </c>
      <c r="K6996" s="1" t="s">
        <v>48</v>
      </c>
      <c r="L6996" s="1" t="s">
        <v>48</v>
      </c>
      <c r="M6996" s="1" t="s">
        <v>48</v>
      </c>
      <c r="N6996" s="1" t="s">
        <v>48</v>
      </c>
      <c r="O6996" s="1" t="s">
        <v>48</v>
      </c>
      <c r="P6996" s="1" t="s">
        <v>48</v>
      </c>
      <c r="Q6996" s="1" t="s">
        <v>48</v>
      </c>
      <c r="R6996" s="1" t="s">
        <v>49</v>
      </c>
      <c r="S6996" s="1" t="s">
        <v>48</v>
      </c>
      <c r="T6996" s="1" t="s">
        <v>48</v>
      </c>
      <c r="U6996" s="1" t="s">
        <v>48</v>
      </c>
      <c r="V6996" s="1" t="s">
        <v>48</v>
      </c>
      <c r="W6996" s="1" t="s">
        <v>48</v>
      </c>
      <c r="X6996" s="1" t="s">
        <v>62</v>
      </c>
      <c r="AC6996" s="1" t="s">
        <v>5712</v>
      </c>
      <c r="AD6996" s="1" t="s">
        <v>5712</v>
      </c>
      <c r="AK6996" s="1" t="s">
        <v>63</v>
      </c>
      <c r="AN6996" s="1" t="s">
        <v>5712</v>
      </c>
      <c r="AP6996" s="1" t="s">
        <v>5712</v>
      </c>
      <c r="AR6996" s="1" t="s">
        <v>5712</v>
      </c>
      <c r="AT6996" s="1" t="s">
        <v>5712</v>
      </c>
      <c r="AV6996" s="1" t="s">
        <v>4462</v>
      </c>
    </row>
    <row r="6997" spans="1:48" x14ac:dyDescent="0.35">
      <c r="A6997" s="1" t="s">
        <v>20215</v>
      </c>
      <c r="B6997" s="1" t="s">
        <v>18287</v>
      </c>
      <c r="C6997" s="1" t="s">
        <v>71</v>
      </c>
      <c r="D6997">
        <v>24</v>
      </c>
      <c r="E6997" s="1" t="s">
        <v>57</v>
      </c>
      <c r="F6997" s="1" t="s">
        <v>58</v>
      </c>
      <c r="G6997" s="1" t="s">
        <v>85</v>
      </c>
      <c r="H6997" s="1" t="s">
        <v>45</v>
      </c>
      <c r="I6997" s="1" t="s">
        <v>113</v>
      </c>
      <c r="J6997" s="1" t="s">
        <v>80</v>
      </c>
      <c r="K6997" s="1" t="s">
        <v>48</v>
      </c>
      <c r="L6997" s="1" t="s">
        <v>48</v>
      </c>
      <c r="M6997" s="1" t="s">
        <v>48</v>
      </c>
      <c r="N6997" s="1" t="s">
        <v>48</v>
      </c>
      <c r="O6997" s="1" t="s">
        <v>48</v>
      </c>
      <c r="P6997" s="1" t="s">
        <v>48</v>
      </c>
      <c r="Q6997" s="1" t="s">
        <v>48</v>
      </c>
      <c r="R6997" s="1" t="s">
        <v>48</v>
      </c>
      <c r="S6997" s="1" t="s">
        <v>48</v>
      </c>
      <c r="T6997" s="1" t="s">
        <v>48</v>
      </c>
      <c r="U6997" s="1" t="s">
        <v>49</v>
      </c>
      <c r="V6997" s="1" t="s">
        <v>48</v>
      </c>
      <c r="W6997" s="1" t="s">
        <v>48</v>
      </c>
      <c r="X6997" s="1" t="s">
        <v>75</v>
      </c>
      <c r="Y6997" s="1" t="s">
        <v>4463</v>
      </c>
      <c r="AC6997" s="1" t="s">
        <v>5712</v>
      </c>
      <c r="AD6997" s="1" t="s">
        <v>5712</v>
      </c>
      <c r="AK6997" s="1" t="s">
        <v>101</v>
      </c>
      <c r="AN6997" s="1" t="s">
        <v>5712</v>
      </c>
      <c r="AP6997" s="1" t="s">
        <v>5712</v>
      </c>
      <c r="AR6997" s="1" t="s">
        <v>5712</v>
      </c>
      <c r="AT6997" s="1" t="s">
        <v>5712</v>
      </c>
      <c r="AV6997" s="1" t="s">
        <v>4464</v>
      </c>
    </row>
    <row r="6998" spans="1:48" x14ac:dyDescent="0.35">
      <c r="A6998" s="1" t="s">
        <v>20216</v>
      </c>
      <c r="B6998" s="1" t="s">
        <v>18287</v>
      </c>
      <c r="C6998" s="1" t="s">
        <v>41</v>
      </c>
      <c r="D6998">
        <v>65</v>
      </c>
      <c r="E6998" s="1" t="s">
        <v>65</v>
      </c>
      <c r="F6998" s="1" t="s">
        <v>66</v>
      </c>
      <c r="G6998" s="1" t="s">
        <v>73</v>
      </c>
      <c r="H6998" s="1" t="s">
        <v>67</v>
      </c>
      <c r="I6998" s="1" t="s">
        <v>110</v>
      </c>
      <c r="J6998" s="1" t="s">
        <v>47</v>
      </c>
      <c r="K6998" s="1" t="s">
        <v>48</v>
      </c>
      <c r="L6998" s="1" t="s">
        <v>48</v>
      </c>
      <c r="M6998" s="1" t="s">
        <v>48</v>
      </c>
      <c r="N6998" s="1" t="s">
        <v>48</v>
      </c>
      <c r="O6998" s="1" t="s">
        <v>48</v>
      </c>
      <c r="P6998" s="1" t="s">
        <v>49</v>
      </c>
      <c r="Q6998" s="1" t="s">
        <v>48</v>
      </c>
      <c r="R6998" s="1" t="s">
        <v>48</v>
      </c>
      <c r="S6998" s="1" t="s">
        <v>48</v>
      </c>
      <c r="T6998" s="1" t="s">
        <v>48</v>
      </c>
      <c r="U6998" s="1" t="s">
        <v>48</v>
      </c>
      <c r="V6998" s="1" t="s">
        <v>48</v>
      </c>
      <c r="W6998" s="1" t="s">
        <v>48</v>
      </c>
      <c r="X6998" s="1" t="s">
        <v>75</v>
      </c>
      <c r="Y6998" s="1" t="s">
        <v>4465</v>
      </c>
      <c r="Z6998" s="1" t="s">
        <v>4466</v>
      </c>
      <c r="AA6998" s="1" t="s">
        <v>4466</v>
      </c>
      <c r="AC6998" s="1" t="s">
        <v>94</v>
      </c>
      <c r="AD6998" s="1" t="s">
        <v>5712</v>
      </c>
      <c r="AK6998" s="1" t="s">
        <v>63</v>
      </c>
      <c r="AN6998" s="1" t="s">
        <v>81</v>
      </c>
      <c r="AP6998" s="1" t="s">
        <v>81</v>
      </c>
      <c r="AR6998" s="1" t="s">
        <v>5712</v>
      </c>
      <c r="AT6998" s="1" t="s">
        <v>87</v>
      </c>
      <c r="AU6998" s="1" t="s">
        <v>4467</v>
      </c>
      <c r="AV6998" s="1" t="s">
        <v>4468</v>
      </c>
    </row>
    <row r="6999" spans="1:48" x14ac:dyDescent="0.35">
      <c r="A6999" s="1" t="s">
        <v>20217</v>
      </c>
      <c r="B6999" s="1" t="s">
        <v>18287</v>
      </c>
      <c r="C6999" s="1" t="s">
        <v>41</v>
      </c>
      <c r="D6999">
        <v>33</v>
      </c>
      <c r="E6999" s="1" t="s">
        <v>57</v>
      </c>
      <c r="F6999" s="1" t="s">
        <v>58</v>
      </c>
      <c r="G6999" s="1" t="s">
        <v>59</v>
      </c>
      <c r="H6999" s="1" t="s">
        <v>109</v>
      </c>
      <c r="I6999" s="1" t="s">
        <v>99</v>
      </c>
      <c r="J6999" s="1" t="s">
        <v>47</v>
      </c>
      <c r="K6999" s="1" t="s">
        <v>48</v>
      </c>
      <c r="L6999" s="1" t="s">
        <v>49</v>
      </c>
      <c r="M6999" s="1" t="s">
        <v>48</v>
      </c>
      <c r="N6999" s="1" t="s">
        <v>48</v>
      </c>
      <c r="O6999" s="1" t="s">
        <v>48</v>
      </c>
      <c r="P6999" s="1" t="s">
        <v>48</v>
      </c>
      <c r="Q6999" s="1" t="s">
        <v>48</v>
      </c>
      <c r="R6999" s="1" t="s">
        <v>48</v>
      </c>
      <c r="S6999" s="1" t="s">
        <v>48</v>
      </c>
      <c r="T6999" s="1" t="s">
        <v>48</v>
      </c>
      <c r="U6999" s="1" t="s">
        <v>48</v>
      </c>
      <c r="V6999" s="1" t="s">
        <v>48</v>
      </c>
      <c r="W6999" s="1" t="s">
        <v>48</v>
      </c>
      <c r="X6999" s="1" t="s">
        <v>116</v>
      </c>
      <c r="Y6999" s="1" t="s">
        <v>4469</v>
      </c>
      <c r="AC6999" s="1" t="s">
        <v>5712</v>
      </c>
      <c r="AD6999" s="1" t="s">
        <v>5712</v>
      </c>
      <c r="AK6999" s="1" t="s">
        <v>77</v>
      </c>
      <c r="AN6999" s="1" t="s">
        <v>5712</v>
      </c>
      <c r="AP6999" s="1" t="s">
        <v>5712</v>
      </c>
      <c r="AR6999" s="1" t="s">
        <v>5712</v>
      </c>
      <c r="AT6999" s="1" t="s">
        <v>5712</v>
      </c>
      <c r="AV6999" s="1" t="s">
        <v>4046</v>
      </c>
    </row>
    <row r="7000" spans="1:48" x14ac:dyDescent="0.35">
      <c r="A7000" s="1" t="s">
        <v>20218</v>
      </c>
      <c r="B7000" s="1" t="s">
        <v>18287</v>
      </c>
      <c r="C7000" s="1" t="s">
        <v>41</v>
      </c>
      <c r="D7000">
        <v>19</v>
      </c>
      <c r="E7000" s="1" t="s">
        <v>57</v>
      </c>
      <c r="F7000" s="1" t="s">
        <v>58</v>
      </c>
      <c r="G7000" s="1" t="s">
        <v>44</v>
      </c>
      <c r="H7000" s="1" t="s">
        <v>79</v>
      </c>
      <c r="I7000" s="1" t="s">
        <v>74</v>
      </c>
      <c r="J7000" s="1" t="s">
        <v>47</v>
      </c>
      <c r="K7000" s="1" t="s">
        <v>48</v>
      </c>
      <c r="L7000" s="1" t="s">
        <v>48</v>
      </c>
      <c r="M7000" s="1" t="s">
        <v>48</v>
      </c>
      <c r="N7000" s="1" t="s">
        <v>48</v>
      </c>
      <c r="O7000" s="1" t="s">
        <v>48</v>
      </c>
      <c r="P7000" s="1" t="s">
        <v>49</v>
      </c>
      <c r="Q7000" s="1" t="s">
        <v>48</v>
      </c>
      <c r="R7000" s="1" t="s">
        <v>48</v>
      </c>
      <c r="S7000" s="1" t="s">
        <v>48</v>
      </c>
      <c r="T7000" s="1" t="s">
        <v>48</v>
      </c>
      <c r="U7000" s="1" t="s">
        <v>48</v>
      </c>
      <c r="V7000" s="1" t="s">
        <v>48</v>
      </c>
      <c r="W7000" s="1" t="s">
        <v>48</v>
      </c>
      <c r="X7000" s="1" t="s">
        <v>62</v>
      </c>
      <c r="AC7000" s="1" t="s">
        <v>5712</v>
      </c>
      <c r="AD7000" s="1" t="s">
        <v>5712</v>
      </c>
      <c r="AK7000" s="1" t="s">
        <v>77</v>
      </c>
      <c r="AN7000" s="1" t="s">
        <v>5712</v>
      </c>
      <c r="AP7000" s="1" t="s">
        <v>5712</v>
      </c>
      <c r="AR7000" s="1" t="s">
        <v>5712</v>
      </c>
      <c r="AT7000" s="1" t="s">
        <v>5712</v>
      </c>
      <c r="AV7000" s="1" t="s">
        <v>4470</v>
      </c>
    </row>
    <row r="7001" spans="1:48" x14ac:dyDescent="0.35">
      <c r="A7001" s="1" t="s">
        <v>20219</v>
      </c>
      <c r="B7001" s="1" t="s">
        <v>18287</v>
      </c>
      <c r="C7001" s="1" t="s">
        <v>41</v>
      </c>
      <c r="D7001">
        <v>43</v>
      </c>
      <c r="E7001" s="1" t="s">
        <v>42</v>
      </c>
      <c r="F7001" s="1" t="s">
        <v>107</v>
      </c>
      <c r="G7001" s="1" t="s">
        <v>59</v>
      </c>
      <c r="H7001" s="1" t="s">
        <v>144</v>
      </c>
      <c r="I7001" s="1" t="s">
        <v>61</v>
      </c>
      <c r="J7001" s="1" t="s">
        <v>47</v>
      </c>
      <c r="K7001" s="1" t="s">
        <v>49</v>
      </c>
      <c r="L7001" s="1" t="s">
        <v>48</v>
      </c>
      <c r="M7001" s="1" t="s">
        <v>48</v>
      </c>
      <c r="N7001" s="1" t="s">
        <v>48</v>
      </c>
      <c r="O7001" s="1" t="s">
        <v>48</v>
      </c>
      <c r="P7001" s="1" t="s">
        <v>48</v>
      </c>
      <c r="Q7001" s="1" t="s">
        <v>48</v>
      </c>
      <c r="R7001" s="1" t="s">
        <v>48</v>
      </c>
      <c r="S7001" s="1" t="s">
        <v>48</v>
      </c>
      <c r="T7001" s="1" t="s">
        <v>49</v>
      </c>
      <c r="U7001" s="1" t="s">
        <v>48</v>
      </c>
      <c r="V7001" s="1" t="s">
        <v>48</v>
      </c>
      <c r="W7001" s="1" t="s">
        <v>48</v>
      </c>
      <c r="X7001" s="1" t="s">
        <v>145</v>
      </c>
      <c r="Y7001" s="1" t="s">
        <v>4471</v>
      </c>
      <c r="AC7001" s="1" t="s">
        <v>5712</v>
      </c>
      <c r="AD7001" s="1" t="s">
        <v>5712</v>
      </c>
      <c r="AK7001" s="1" t="s">
        <v>101</v>
      </c>
      <c r="AN7001" s="1" t="s">
        <v>5712</v>
      </c>
      <c r="AP7001" s="1" t="s">
        <v>5712</v>
      </c>
      <c r="AR7001" s="1" t="s">
        <v>5712</v>
      </c>
      <c r="AT7001" s="1" t="s">
        <v>5712</v>
      </c>
      <c r="AV7001" s="1" t="s">
        <v>911</v>
      </c>
    </row>
    <row r="7002" spans="1:48" x14ac:dyDescent="0.35">
      <c r="A7002" s="1" t="s">
        <v>20220</v>
      </c>
      <c r="B7002" s="1" t="s">
        <v>18287</v>
      </c>
      <c r="C7002" s="1" t="s">
        <v>41</v>
      </c>
      <c r="D7002">
        <v>75</v>
      </c>
      <c r="E7002" s="1" t="s">
        <v>65</v>
      </c>
      <c r="F7002" s="1" t="s">
        <v>66</v>
      </c>
      <c r="G7002" s="1" t="s">
        <v>59</v>
      </c>
      <c r="H7002" s="1" t="s">
        <v>67</v>
      </c>
      <c r="I7002" s="1" t="s">
        <v>110</v>
      </c>
      <c r="J7002" s="1" t="s">
        <v>47</v>
      </c>
      <c r="K7002" s="1" t="s">
        <v>48</v>
      </c>
      <c r="L7002" s="1" t="s">
        <v>48</v>
      </c>
      <c r="M7002" s="1" t="s">
        <v>48</v>
      </c>
      <c r="N7002" s="1" t="s">
        <v>49</v>
      </c>
      <c r="O7002" s="1" t="s">
        <v>48</v>
      </c>
      <c r="P7002" s="1" t="s">
        <v>48</v>
      </c>
      <c r="Q7002" s="1" t="s">
        <v>48</v>
      </c>
      <c r="R7002" s="1" t="s">
        <v>48</v>
      </c>
      <c r="S7002" s="1" t="s">
        <v>48</v>
      </c>
      <c r="T7002" s="1" t="s">
        <v>48</v>
      </c>
      <c r="U7002" s="1" t="s">
        <v>48</v>
      </c>
      <c r="V7002" s="1" t="s">
        <v>48</v>
      </c>
      <c r="W7002" s="1" t="s">
        <v>48</v>
      </c>
      <c r="X7002" s="1" t="s">
        <v>62</v>
      </c>
      <c r="Z7002" s="1" t="s">
        <v>4472</v>
      </c>
      <c r="AA7002" s="1" t="s">
        <v>4472</v>
      </c>
      <c r="AC7002" s="1" t="s">
        <v>129</v>
      </c>
      <c r="AD7002" s="1" t="s">
        <v>5712</v>
      </c>
      <c r="AK7002" s="1" t="s">
        <v>63</v>
      </c>
      <c r="AN7002" s="1" t="s">
        <v>5712</v>
      </c>
      <c r="AP7002" s="1" t="s">
        <v>5712</v>
      </c>
      <c r="AR7002" s="1" t="s">
        <v>5712</v>
      </c>
      <c r="AT7002" s="1" t="s">
        <v>5712</v>
      </c>
      <c r="AV7002" s="1" t="s">
        <v>4473</v>
      </c>
    </row>
    <row r="7003" spans="1:48" x14ac:dyDescent="0.35">
      <c r="A7003" s="1" t="s">
        <v>20221</v>
      </c>
      <c r="B7003" s="1" t="s">
        <v>18287</v>
      </c>
      <c r="C7003" s="1" t="s">
        <v>41</v>
      </c>
      <c r="D7003">
        <v>73</v>
      </c>
      <c r="E7003" s="1" t="s">
        <v>65</v>
      </c>
      <c r="F7003" s="1" t="s">
        <v>66</v>
      </c>
      <c r="G7003" s="1" t="s">
        <v>59</v>
      </c>
      <c r="H7003" s="1" t="s">
        <v>67</v>
      </c>
      <c r="I7003" s="1" t="s">
        <v>90</v>
      </c>
      <c r="J7003" s="1" t="s">
        <v>47</v>
      </c>
      <c r="K7003" s="1" t="s">
        <v>48</v>
      </c>
      <c r="L7003" s="1" t="s">
        <v>48</v>
      </c>
      <c r="M7003" s="1" t="s">
        <v>48</v>
      </c>
      <c r="N7003" s="1" t="s">
        <v>49</v>
      </c>
      <c r="O7003" s="1" t="s">
        <v>48</v>
      </c>
      <c r="P7003" s="1" t="s">
        <v>48</v>
      </c>
      <c r="Q7003" s="1" t="s">
        <v>48</v>
      </c>
      <c r="R7003" s="1" t="s">
        <v>48</v>
      </c>
      <c r="S7003" s="1" t="s">
        <v>48</v>
      </c>
      <c r="T7003" s="1" t="s">
        <v>48</v>
      </c>
      <c r="U7003" s="1" t="s">
        <v>48</v>
      </c>
      <c r="V7003" s="1" t="s">
        <v>48</v>
      </c>
      <c r="W7003" s="1" t="s">
        <v>48</v>
      </c>
      <c r="X7003" s="1" t="s">
        <v>145</v>
      </c>
      <c r="Y7003" s="1" t="s">
        <v>4474</v>
      </c>
      <c r="Z7003" s="1" t="s">
        <v>4475</v>
      </c>
      <c r="AA7003" s="1" t="s">
        <v>4475</v>
      </c>
      <c r="AC7003" s="1" t="s">
        <v>103</v>
      </c>
      <c r="AD7003" s="1" t="s">
        <v>5712</v>
      </c>
      <c r="AK7003" s="1" t="s">
        <v>77</v>
      </c>
      <c r="AN7003" s="1" t="s">
        <v>5712</v>
      </c>
      <c r="AP7003" s="1" t="s">
        <v>5712</v>
      </c>
      <c r="AR7003" s="1" t="s">
        <v>5712</v>
      </c>
      <c r="AT7003" s="1" t="s">
        <v>5712</v>
      </c>
      <c r="AV7003" s="1" t="s">
        <v>4476</v>
      </c>
    </row>
    <row r="7004" spans="1:48" x14ac:dyDescent="0.35">
      <c r="A7004" s="1" t="s">
        <v>20222</v>
      </c>
      <c r="B7004" s="1" t="s">
        <v>18287</v>
      </c>
      <c r="C7004" s="1" t="s">
        <v>41</v>
      </c>
      <c r="D7004">
        <v>19</v>
      </c>
      <c r="E7004" s="1" t="s">
        <v>57</v>
      </c>
      <c r="F7004" s="1" t="s">
        <v>58</v>
      </c>
      <c r="G7004" s="1" t="s">
        <v>44</v>
      </c>
      <c r="H7004" s="1" t="s">
        <v>79</v>
      </c>
      <c r="I7004" s="1" t="s">
        <v>113</v>
      </c>
      <c r="J7004" s="1" t="s">
        <v>47</v>
      </c>
      <c r="K7004" s="1" t="s">
        <v>48</v>
      </c>
      <c r="L7004" s="1" t="s">
        <v>48</v>
      </c>
      <c r="M7004" s="1" t="s">
        <v>48</v>
      </c>
      <c r="N7004" s="1" t="s">
        <v>48</v>
      </c>
      <c r="O7004" s="1" t="s">
        <v>48</v>
      </c>
      <c r="P7004" s="1" t="s">
        <v>48</v>
      </c>
      <c r="Q7004" s="1" t="s">
        <v>48</v>
      </c>
      <c r="R7004" s="1" t="s">
        <v>49</v>
      </c>
      <c r="S7004" s="1" t="s">
        <v>48</v>
      </c>
      <c r="T7004" s="1" t="s">
        <v>48</v>
      </c>
      <c r="U7004" s="1" t="s">
        <v>48</v>
      </c>
      <c r="V7004" s="1" t="s">
        <v>48</v>
      </c>
      <c r="W7004" s="1" t="s">
        <v>48</v>
      </c>
      <c r="X7004" s="1" t="s">
        <v>62</v>
      </c>
      <c r="Z7004" s="1" t="s">
        <v>4477</v>
      </c>
      <c r="AA7004" s="1" t="s">
        <v>4477</v>
      </c>
      <c r="AC7004" s="1" t="s">
        <v>53</v>
      </c>
      <c r="AD7004" s="1" t="s">
        <v>5712</v>
      </c>
      <c r="AK7004" s="1" t="s">
        <v>101</v>
      </c>
      <c r="AN7004" s="1" t="s">
        <v>5712</v>
      </c>
      <c r="AP7004" s="1" t="s">
        <v>5712</v>
      </c>
      <c r="AR7004" s="1" t="s">
        <v>5712</v>
      </c>
      <c r="AT7004" s="1" t="s">
        <v>5712</v>
      </c>
      <c r="AV7004" s="1" t="s">
        <v>351</v>
      </c>
    </row>
    <row r="7005" spans="1:48" x14ac:dyDescent="0.35">
      <c r="A7005" s="1" t="s">
        <v>20223</v>
      </c>
      <c r="B7005" s="1" t="s">
        <v>18287</v>
      </c>
      <c r="C7005" s="1" t="s">
        <v>71</v>
      </c>
      <c r="D7005">
        <v>22</v>
      </c>
      <c r="E7005" s="1" t="s">
        <v>57</v>
      </c>
      <c r="F7005" s="1" t="s">
        <v>58</v>
      </c>
      <c r="G7005" s="1" t="s">
        <v>85</v>
      </c>
      <c r="H7005" s="1" t="s">
        <v>45</v>
      </c>
      <c r="I7005" s="1" t="s">
        <v>113</v>
      </c>
      <c r="J7005" s="1" t="s">
        <v>80</v>
      </c>
      <c r="K7005" s="1" t="s">
        <v>48</v>
      </c>
      <c r="L7005" s="1" t="s">
        <v>48</v>
      </c>
      <c r="M7005" s="1" t="s">
        <v>48</v>
      </c>
      <c r="N7005" s="1" t="s">
        <v>48</v>
      </c>
      <c r="O7005" s="1" t="s">
        <v>48</v>
      </c>
      <c r="P7005" s="1" t="s">
        <v>48</v>
      </c>
      <c r="Q7005" s="1" t="s">
        <v>48</v>
      </c>
      <c r="R7005" s="1" t="s">
        <v>48</v>
      </c>
      <c r="S7005" s="1" t="s">
        <v>48</v>
      </c>
      <c r="T7005" s="1" t="s">
        <v>48</v>
      </c>
      <c r="U7005" s="1" t="s">
        <v>49</v>
      </c>
      <c r="V7005" s="1" t="s">
        <v>48</v>
      </c>
      <c r="W7005" s="1" t="s">
        <v>48</v>
      </c>
      <c r="X7005" s="1" t="s">
        <v>75</v>
      </c>
      <c r="Y7005" s="1" t="s">
        <v>4478</v>
      </c>
      <c r="AC7005" s="1" t="s">
        <v>5712</v>
      </c>
      <c r="AD7005" s="1" t="s">
        <v>5712</v>
      </c>
      <c r="AK7005" s="1" t="s">
        <v>55</v>
      </c>
      <c r="AN7005" s="1" t="s">
        <v>5712</v>
      </c>
      <c r="AP7005" s="1" t="s">
        <v>5712</v>
      </c>
      <c r="AR7005" s="1" t="s">
        <v>5712</v>
      </c>
      <c r="AT7005" s="1" t="s">
        <v>5712</v>
      </c>
      <c r="AV7005" s="1" t="s">
        <v>4479</v>
      </c>
    </row>
    <row r="7006" spans="1:48" ht="409.5" x14ac:dyDescent="0.35">
      <c r="A7006" s="1" t="s">
        <v>20224</v>
      </c>
      <c r="B7006" s="1" t="s">
        <v>18287</v>
      </c>
      <c r="C7006" s="1" t="s">
        <v>41</v>
      </c>
      <c r="D7006">
        <v>45</v>
      </c>
      <c r="E7006" s="1" t="s">
        <v>42</v>
      </c>
      <c r="F7006" s="1" t="s">
        <v>43</v>
      </c>
      <c r="G7006" s="1" t="s">
        <v>44</v>
      </c>
      <c r="H7006" s="1" t="s">
        <v>79</v>
      </c>
      <c r="I7006" s="1" t="s">
        <v>99</v>
      </c>
      <c r="J7006" s="1" t="s">
        <v>47</v>
      </c>
      <c r="K7006" s="1" t="s">
        <v>48</v>
      </c>
      <c r="L7006" s="1" t="s">
        <v>48</v>
      </c>
      <c r="M7006" s="1" t="s">
        <v>48</v>
      </c>
      <c r="N7006" s="1" t="s">
        <v>48</v>
      </c>
      <c r="O7006" s="1" t="s">
        <v>48</v>
      </c>
      <c r="P7006" s="1" t="s">
        <v>49</v>
      </c>
      <c r="Q7006" s="1" t="s">
        <v>48</v>
      </c>
      <c r="R7006" s="1" t="s">
        <v>48</v>
      </c>
      <c r="S7006" s="1" t="s">
        <v>48</v>
      </c>
      <c r="T7006" s="1" t="s">
        <v>48</v>
      </c>
      <c r="U7006" s="1" t="s">
        <v>48</v>
      </c>
      <c r="V7006" s="1" t="s">
        <v>48</v>
      </c>
      <c r="W7006" s="1" t="s">
        <v>48</v>
      </c>
      <c r="X7006" s="1" t="s">
        <v>75</v>
      </c>
      <c r="Y7006" s="2" t="s">
        <v>4480</v>
      </c>
      <c r="AC7006" s="1" t="s">
        <v>5712</v>
      </c>
      <c r="AD7006" s="1" t="s">
        <v>5712</v>
      </c>
      <c r="AK7006" s="1" t="s">
        <v>101</v>
      </c>
      <c r="AN7006" s="1" t="s">
        <v>5712</v>
      </c>
      <c r="AP7006" s="1" t="s">
        <v>5712</v>
      </c>
      <c r="AR7006" s="1" t="s">
        <v>5712</v>
      </c>
      <c r="AT7006" s="1" t="s">
        <v>5712</v>
      </c>
      <c r="AV7006" s="2" t="s">
        <v>4481</v>
      </c>
    </row>
    <row r="7007" spans="1:48" x14ac:dyDescent="0.35">
      <c r="A7007" s="1" t="s">
        <v>20225</v>
      </c>
      <c r="B7007" s="1" t="s">
        <v>18287</v>
      </c>
      <c r="C7007" s="1" t="s">
        <v>41</v>
      </c>
      <c r="D7007">
        <v>32</v>
      </c>
      <c r="E7007" s="1" t="s">
        <v>57</v>
      </c>
      <c r="F7007" s="1" t="s">
        <v>107</v>
      </c>
      <c r="G7007" s="1" t="s">
        <v>73</v>
      </c>
      <c r="H7007" s="1" t="s">
        <v>79</v>
      </c>
      <c r="I7007" s="1" t="s">
        <v>61</v>
      </c>
      <c r="J7007" s="1" t="s">
        <v>47</v>
      </c>
      <c r="K7007" s="1" t="s">
        <v>48</v>
      </c>
      <c r="L7007" s="1" t="s">
        <v>49</v>
      </c>
      <c r="M7007" s="1" t="s">
        <v>48</v>
      </c>
      <c r="N7007" s="1" t="s">
        <v>48</v>
      </c>
      <c r="O7007" s="1" t="s">
        <v>48</v>
      </c>
      <c r="P7007" s="1" t="s">
        <v>48</v>
      </c>
      <c r="Q7007" s="1" t="s">
        <v>48</v>
      </c>
      <c r="R7007" s="1" t="s">
        <v>48</v>
      </c>
      <c r="S7007" s="1" t="s">
        <v>48</v>
      </c>
      <c r="T7007" s="1" t="s">
        <v>48</v>
      </c>
      <c r="U7007" s="1" t="s">
        <v>48</v>
      </c>
      <c r="V7007" s="1" t="s">
        <v>48</v>
      </c>
      <c r="W7007" s="1" t="s">
        <v>48</v>
      </c>
      <c r="X7007" s="1" t="s">
        <v>62</v>
      </c>
      <c r="AC7007" s="1" t="s">
        <v>5712</v>
      </c>
      <c r="AD7007" s="1" t="s">
        <v>5712</v>
      </c>
      <c r="AK7007" s="1" t="s">
        <v>77</v>
      </c>
      <c r="AN7007" s="1" t="s">
        <v>5712</v>
      </c>
      <c r="AP7007" s="1" t="s">
        <v>5712</v>
      </c>
      <c r="AR7007" s="1" t="s">
        <v>5712</v>
      </c>
      <c r="AT7007" s="1" t="s">
        <v>5712</v>
      </c>
      <c r="AV7007" s="1" t="s">
        <v>3498</v>
      </c>
    </row>
    <row r="7008" spans="1:48" x14ac:dyDescent="0.35">
      <c r="A7008" s="1" t="s">
        <v>20226</v>
      </c>
      <c r="B7008" s="1" t="s">
        <v>18287</v>
      </c>
      <c r="C7008" s="1" t="s">
        <v>71</v>
      </c>
      <c r="D7008">
        <v>33</v>
      </c>
      <c r="E7008" s="1" t="s">
        <v>57</v>
      </c>
      <c r="F7008" s="1" t="s">
        <v>107</v>
      </c>
      <c r="G7008" s="1" t="s">
        <v>73</v>
      </c>
      <c r="H7008" s="1" t="s">
        <v>144</v>
      </c>
      <c r="I7008" s="1" t="s">
        <v>110</v>
      </c>
      <c r="J7008" s="1" t="s">
        <v>80</v>
      </c>
      <c r="K7008" s="1" t="s">
        <v>48</v>
      </c>
      <c r="L7008" s="1" t="s">
        <v>49</v>
      </c>
      <c r="M7008" s="1" t="s">
        <v>48</v>
      </c>
      <c r="N7008" s="1" t="s">
        <v>48</v>
      </c>
      <c r="O7008" s="1" t="s">
        <v>48</v>
      </c>
      <c r="P7008" s="1" t="s">
        <v>48</v>
      </c>
      <c r="Q7008" s="1" t="s">
        <v>48</v>
      </c>
      <c r="R7008" s="1" t="s">
        <v>48</v>
      </c>
      <c r="S7008" s="1" t="s">
        <v>48</v>
      </c>
      <c r="T7008" s="1" t="s">
        <v>49</v>
      </c>
      <c r="U7008" s="1" t="s">
        <v>48</v>
      </c>
      <c r="V7008" s="1" t="s">
        <v>48</v>
      </c>
      <c r="W7008" s="1" t="s">
        <v>48</v>
      </c>
      <c r="X7008" s="1" t="s">
        <v>116</v>
      </c>
      <c r="Y7008" s="1" t="s">
        <v>4482</v>
      </c>
      <c r="AC7008" s="1" t="s">
        <v>5712</v>
      </c>
      <c r="AD7008" s="1" t="s">
        <v>5712</v>
      </c>
      <c r="AK7008" s="1" t="s">
        <v>63</v>
      </c>
      <c r="AN7008" s="1" t="s">
        <v>5712</v>
      </c>
      <c r="AP7008" s="1" t="s">
        <v>5712</v>
      </c>
      <c r="AR7008" s="1" t="s">
        <v>5712</v>
      </c>
      <c r="AT7008" s="1" t="s">
        <v>5712</v>
      </c>
      <c r="AV7008" s="1" t="s">
        <v>4483</v>
      </c>
    </row>
    <row r="7009" spans="1:48" x14ac:dyDescent="0.35">
      <c r="A7009" s="1" t="s">
        <v>20227</v>
      </c>
      <c r="B7009" s="1" t="s">
        <v>18287</v>
      </c>
      <c r="C7009" s="1" t="s">
        <v>71</v>
      </c>
      <c r="D7009">
        <v>27</v>
      </c>
      <c r="E7009" s="1" t="s">
        <v>57</v>
      </c>
      <c r="F7009" s="1" t="s">
        <v>58</v>
      </c>
      <c r="G7009" s="1" t="s">
        <v>59</v>
      </c>
      <c r="H7009" s="1" t="s">
        <v>45</v>
      </c>
      <c r="I7009" s="1" t="s">
        <v>113</v>
      </c>
      <c r="J7009" s="1" t="s">
        <v>80</v>
      </c>
      <c r="K7009" s="1" t="s">
        <v>48</v>
      </c>
      <c r="L7009" s="1" t="s">
        <v>49</v>
      </c>
      <c r="M7009" s="1" t="s">
        <v>48</v>
      </c>
      <c r="N7009" s="1" t="s">
        <v>48</v>
      </c>
      <c r="O7009" s="1" t="s">
        <v>48</v>
      </c>
      <c r="P7009" s="1" t="s">
        <v>48</v>
      </c>
      <c r="Q7009" s="1" t="s">
        <v>48</v>
      </c>
      <c r="R7009" s="1" t="s">
        <v>48</v>
      </c>
      <c r="S7009" s="1" t="s">
        <v>48</v>
      </c>
      <c r="T7009" s="1" t="s">
        <v>49</v>
      </c>
      <c r="U7009" s="1" t="s">
        <v>48</v>
      </c>
      <c r="V7009" s="1" t="s">
        <v>48</v>
      </c>
      <c r="W7009" s="1" t="s">
        <v>48</v>
      </c>
      <c r="X7009" s="1" t="s">
        <v>62</v>
      </c>
      <c r="AC7009" s="1" t="s">
        <v>5712</v>
      </c>
      <c r="AD7009" s="1" t="s">
        <v>5712</v>
      </c>
      <c r="AK7009" s="1" t="s">
        <v>77</v>
      </c>
      <c r="AN7009" s="1" t="s">
        <v>5712</v>
      </c>
      <c r="AP7009" s="1" t="s">
        <v>5712</v>
      </c>
      <c r="AR7009" s="1" t="s">
        <v>5712</v>
      </c>
      <c r="AT7009" s="1" t="s">
        <v>5712</v>
      </c>
      <c r="AV7009" s="1" t="s">
        <v>4484</v>
      </c>
    </row>
    <row r="7010" spans="1:48" x14ac:dyDescent="0.35">
      <c r="A7010" s="1" t="s">
        <v>20228</v>
      </c>
      <c r="B7010" s="1" t="s">
        <v>18287</v>
      </c>
      <c r="C7010" s="1" t="s">
        <v>41</v>
      </c>
      <c r="D7010">
        <v>77</v>
      </c>
      <c r="E7010" s="1" t="s">
        <v>65</v>
      </c>
      <c r="F7010" s="1" t="s">
        <v>66</v>
      </c>
      <c r="G7010" s="1" t="s">
        <v>85</v>
      </c>
      <c r="H7010" s="1" t="s">
        <v>67</v>
      </c>
      <c r="I7010" s="1" t="s">
        <v>46</v>
      </c>
      <c r="J7010" s="1" t="s">
        <v>80</v>
      </c>
      <c r="K7010" s="1" t="s">
        <v>48</v>
      </c>
      <c r="L7010" s="1" t="s">
        <v>49</v>
      </c>
      <c r="M7010" s="1" t="s">
        <v>48</v>
      </c>
      <c r="N7010" s="1" t="s">
        <v>48</v>
      </c>
      <c r="O7010" s="1" t="s">
        <v>48</v>
      </c>
      <c r="P7010" s="1" t="s">
        <v>48</v>
      </c>
      <c r="Q7010" s="1" t="s">
        <v>48</v>
      </c>
      <c r="R7010" s="1" t="s">
        <v>48</v>
      </c>
      <c r="S7010" s="1" t="s">
        <v>48</v>
      </c>
      <c r="T7010" s="1" t="s">
        <v>49</v>
      </c>
      <c r="U7010" s="1" t="s">
        <v>48</v>
      </c>
      <c r="V7010" s="1" t="s">
        <v>48</v>
      </c>
      <c r="W7010" s="1" t="s">
        <v>48</v>
      </c>
      <c r="X7010" s="1" t="s">
        <v>116</v>
      </c>
      <c r="Y7010" s="1" t="s">
        <v>4485</v>
      </c>
      <c r="AC7010" s="1" t="s">
        <v>5712</v>
      </c>
      <c r="AD7010" s="1" t="s">
        <v>5712</v>
      </c>
      <c r="AK7010" s="1" t="s">
        <v>55</v>
      </c>
      <c r="AN7010" s="1" t="s">
        <v>5712</v>
      </c>
      <c r="AP7010" s="1" t="s">
        <v>5712</v>
      </c>
      <c r="AR7010" s="1" t="s">
        <v>5712</v>
      </c>
      <c r="AT7010" s="1" t="s">
        <v>5712</v>
      </c>
      <c r="AV7010" s="1" t="s">
        <v>4486</v>
      </c>
    </row>
    <row r="7011" spans="1:48" x14ac:dyDescent="0.35">
      <c r="A7011" s="1" t="s">
        <v>20229</v>
      </c>
      <c r="B7011" s="1" t="s">
        <v>18287</v>
      </c>
      <c r="C7011" s="1" t="s">
        <v>71</v>
      </c>
      <c r="D7011">
        <v>31</v>
      </c>
      <c r="E7011" s="1" t="s">
        <v>57</v>
      </c>
      <c r="F7011" s="1" t="s">
        <v>58</v>
      </c>
      <c r="G7011" s="1" t="s">
        <v>85</v>
      </c>
      <c r="H7011" s="1" t="s">
        <v>79</v>
      </c>
      <c r="I7011" s="1" t="s">
        <v>99</v>
      </c>
      <c r="J7011" s="1" t="s">
        <v>47</v>
      </c>
      <c r="K7011" s="1" t="s">
        <v>48</v>
      </c>
      <c r="L7011" s="1" t="s">
        <v>48</v>
      </c>
      <c r="M7011" s="1" t="s">
        <v>48</v>
      </c>
      <c r="N7011" s="1" t="s">
        <v>48</v>
      </c>
      <c r="O7011" s="1" t="s">
        <v>48</v>
      </c>
      <c r="P7011" s="1" t="s">
        <v>48</v>
      </c>
      <c r="Q7011" s="1" t="s">
        <v>48</v>
      </c>
      <c r="R7011" s="1" t="s">
        <v>49</v>
      </c>
      <c r="S7011" s="1" t="s">
        <v>48</v>
      </c>
      <c r="T7011" s="1" t="s">
        <v>48</v>
      </c>
      <c r="U7011" s="1" t="s">
        <v>48</v>
      </c>
      <c r="V7011" s="1" t="s">
        <v>48</v>
      </c>
      <c r="W7011" s="1" t="s">
        <v>48</v>
      </c>
      <c r="X7011" s="1" t="s">
        <v>116</v>
      </c>
      <c r="Y7011" s="1" t="s">
        <v>4487</v>
      </c>
      <c r="AC7011" s="1" t="s">
        <v>5712</v>
      </c>
      <c r="AD7011" s="1" t="s">
        <v>5712</v>
      </c>
      <c r="AK7011" s="1" t="s">
        <v>63</v>
      </c>
      <c r="AN7011" s="1" t="s">
        <v>5712</v>
      </c>
      <c r="AP7011" s="1" t="s">
        <v>5712</v>
      </c>
      <c r="AR7011" s="1" t="s">
        <v>5712</v>
      </c>
      <c r="AT7011" s="1" t="s">
        <v>5712</v>
      </c>
      <c r="AV7011" s="1" t="s">
        <v>4488</v>
      </c>
    </row>
    <row r="7012" spans="1:48" x14ac:dyDescent="0.35">
      <c r="A7012" s="1" t="s">
        <v>20230</v>
      </c>
      <c r="B7012" s="1" t="s">
        <v>18287</v>
      </c>
      <c r="C7012" s="1" t="s">
        <v>71</v>
      </c>
      <c r="D7012">
        <v>26</v>
      </c>
      <c r="E7012" s="1" t="s">
        <v>57</v>
      </c>
      <c r="F7012" s="1" t="s">
        <v>58</v>
      </c>
      <c r="G7012" s="1" t="s">
        <v>98</v>
      </c>
      <c r="H7012" s="1" t="s">
        <v>45</v>
      </c>
      <c r="I7012" s="1" t="s">
        <v>99</v>
      </c>
      <c r="J7012" s="1" t="s">
        <v>47</v>
      </c>
      <c r="K7012" s="1" t="s">
        <v>49</v>
      </c>
      <c r="L7012" s="1" t="s">
        <v>48</v>
      </c>
      <c r="M7012" s="1" t="s">
        <v>48</v>
      </c>
      <c r="N7012" s="1" t="s">
        <v>48</v>
      </c>
      <c r="O7012" s="1" t="s">
        <v>48</v>
      </c>
      <c r="P7012" s="1" t="s">
        <v>48</v>
      </c>
      <c r="Q7012" s="1" t="s">
        <v>48</v>
      </c>
      <c r="R7012" s="1" t="s">
        <v>48</v>
      </c>
      <c r="S7012" s="1" t="s">
        <v>48</v>
      </c>
      <c r="T7012" s="1" t="s">
        <v>49</v>
      </c>
      <c r="U7012" s="1" t="s">
        <v>48</v>
      </c>
      <c r="V7012" s="1" t="s">
        <v>48</v>
      </c>
      <c r="W7012" s="1" t="s">
        <v>48</v>
      </c>
      <c r="X7012" s="1" t="s">
        <v>62</v>
      </c>
      <c r="AC7012" s="1" t="s">
        <v>5712</v>
      </c>
      <c r="AD7012" s="1" t="s">
        <v>5712</v>
      </c>
      <c r="AK7012" s="1" t="s">
        <v>77</v>
      </c>
      <c r="AN7012" s="1" t="s">
        <v>5712</v>
      </c>
      <c r="AP7012" s="1" t="s">
        <v>5712</v>
      </c>
      <c r="AR7012" s="1" t="s">
        <v>5712</v>
      </c>
      <c r="AT7012" s="1" t="s">
        <v>5712</v>
      </c>
      <c r="AV7012" s="1" t="s">
        <v>4489</v>
      </c>
    </row>
    <row r="7013" spans="1:48" x14ac:dyDescent="0.35">
      <c r="A7013" s="1" t="s">
        <v>20231</v>
      </c>
      <c r="B7013" s="1" t="s">
        <v>18287</v>
      </c>
      <c r="C7013" s="1" t="s">
        <v>71</v>
      </c>
      <c r="D7013">
        <v>67</v>
      </c>
      <c r="E7013" s="1" t="s">
        <v>65</v>
      </c>
      <c r="F7013" s="1" t="s">
        <v>66</v>
      </c>
      <c r="G7013" s="1" t="s">
        <v>59</v>
      </c>
      <c r="H7013" s="1" t="s">
        <v>67</v>
      </c>
      <c r="I7013" s="1" t="s">
        <v>90</v>
      </c>
      <c r="J7013" s="1" t="s">
        <v>80</v>
      </c>
      <c r="K7013" s="1" t="s">
        <v>48</v>
      </c>
      <c r="L7013" s="1" t="s">
        <v>48</v>
      </c>
      <c r="M7013" s="1" t="s">
        <v>48</v>
      </c>
      <c r="N7013" s="1" t="s">
        <v>49</v>
      </c>
      <c r="O7013" s="1" t="s">
        <v>48</v>
      </c>
      <c r="P7013" s="1" t="s">
        <v>48</v>
      </c>
      <c r="Q7013" s="1" t="s">
        <v>48</v>
      </c>
      <c r="R7013" s="1" t="s">
        <v>48</v>
      </c>
      <c r="S7013" s="1" t="s">
        <v>48</v>
      </c>
      <c r="T7013" s="1" t="s">
        <v>48</v>
      </c>
      <c r="U7013" s="1" t="s">
        <v>48</v>
      </c>
      <c r="V7013" s="1" t="s">
        <v>48</v>
      </c>
      <c r="W7013" s="1" t="s">
        <v>48</v>
      </c>
      <c r="X7013" s="1" t="s">
        <v>145</v>
      </c>
      <c r="Y7013" s="1" t="s">
        <v>4490</v>
      </c>
      <c r="Z7013" s="1" t="s">
        <v>4491</v>
      </c>
      <c r="AA7013" s="1" t="s">
        <v>4491</v>
      </c>
      <c r="AC7013" s="1" t="s">
        <v>129</v>
      </c>
      <c r="AD7013" s="1" t="s">
        <v>5712</v>
      </c>
      <c r="AK7013" s="1" t="s">
        <v>77</v>
      </c>
      <c r="AN7013" s="1" t="s">
        <v>5712</v>
      </c>
      <c r="AP7013" s="1" t="s">
        <v>5712</v>
      </c>
      <c r="AR7013" s="1" t="s">
        <v>5712</v>
      </c>
      <c r="AT7013" s="1" t="s">
        <v>5712</v>
      </c>
      <c r="AV7013" s="1" t="s">
        <v>4492</v>
      </c>
    </row>
    <row r="7014" spans="1:48" x14ac:dyDescent="0.35">
      <c r="A7014" s="1" t="s">
        <v>20232</v>
      </c>
      <c r="B7014" s="1" t="s">
        <v>18287</v>
      </c>
      <c r="C7014" s="1" t="s">
        <v>41</v>
      </c>
      <c r="D7014">
        <v>49</v>
      </c>
      <c r="E7014" s="1" t="s">
        <v>42</v>
      </c>
      <c r="F7014" s="1" t="s">
        <v>72</v>
      </c>
      <c r="G7014" s="1" t="s">
        <v>73</v>
      </c>
      <c r="H7014" s="1" t="s">
        <v>45</v>
      </c>
      <c r="I7014" s="1" t="s">
        <v>68</v>
      </c>
      <c r="J7014" s="1" t="s">
        <v>47</v>
      </c>
      <c r="K7014" s="1" t="s">
        <v>48</v>
      </c>
      <c r="L7014" s="1" t="s">
        <v>48</v>
      </c>
      <c r="M7014" s="1" t="s">
        <v>48</v>
      </c>
      <c r="N7014" s="1" t="s">
        <v>48</v>
      </c>
      <c r="O7014" s="1" t="s">
        <v>48</v>
      </c>
      <c r="P7014" s="1" t="s">
        <v>48</v>
      </c>
      <c r="Q7014" s="1" t="s">
        <v>48</v>
      </c>
      <c r="R7014" s="1" t="s">
        <v>48</v>
      </c>
      <c r="S7014" s="1" t="s">
        <v>49</v>
      </c>
      <c r="T7014" s="1" t="s">
        <v>48</v>
      </c>
      <c r="U7014" s="1" t="s">
        <v>48</v>
      </c>
      <c r="V7014" s="1" t="s">
        <v>48</v>
      </c>
      <c r="W7014" s="1" t="s">
        <v>48</v>
      </c>
      <c r="X7014" s="1" t="s">
        <v>145</v>
      </c>
      <c r="Y7014" s="1" t="s">
        <v>4493</v>
      </c>
      <c r="Z7014" s="1" t="s">
        <v>4494</v>
      </c>
      <c r="AA7014" s="1" t="s">
        <v>4494</v>
      </c>
      <c r="AC7014" s="1" t="s">
        <v>94</v>
      </c>
      <c r="AD7014" s="1" t="s">
        <v>5712</v>
      </c>
      <c r="AK7014" s="1" t="s">
        <v>55</v>
      </c>
      <c r="AN7014" s="1" t="s">
        <v>5712</v>
      </c>
      <c r="AP7014" s="1" t="s">
        <v>5712</v>
      </c>
      <c r="AR7014" s="1" t="s">
        <v>5712</v>
      </c>
      <c r="AT7014" s="1" t="s">
        <v>5712</v>
      </c>
      <c r="AV7014" s="1" t="s">
        <v>4495</v>
      </c>
    </row>
    <row r="7015" spans="1:48" x14ac:dyDescent="0.35">
      <c r="A7015" s="1" t="s">
        <v>20233</v>
      </c>
      <c r="B7015" s="1" t="s">
        <v>18287</v>
      </c>
      <c r="C7015" s="1" t="s">
        <v>71</v>
      </c>
      <c r="D7015">
        <v>30</v>
      </c>
      <c r="E7015" s="1" t="s">
        <v>57</v>
      </c>
      <c r="F7015" s="1" t="s">
        <v>58</v>
      </c>
      <c r="G7015" s="1" t="s">
        <v>59</v>
      </c>
      <c r="H7015" s="1" t="s">
        <v>45</v>
      </c>
      <c r="I7015" s="1" t="s">
        <v>74</v>
      </c>
      <c r="J7015" s="1" t="s">
        <v>47</v>
      </c>
      <c r="K7015" s="1" t="s">
        <v>48</v>
      </c>
      <c r="L7015" s="1" t="s">
        <v>48</v>
      </c>
      <c r="M7015" s="1" t="s">
        <v>48</v>
      </c>
      <c r="N7015" s="1" t="s">
        <v>48</v>
      </c>
      <c r="O7015" s="1" t="s">
        <v>48</v>
      </c>
      <c r="P7015" s="1" t="s">
        <v>48</v>
      </c>
      <c r="Q7015" s="1" t="s">
        <v>48</v>
      </c>
      <c r="R7015" s="1" t="s">
        <v>49</v>
      </c>
      <c r="S7015" s="1" t="s">
        <v>48</v>
      </c>
      <c r="T7015" s="1" t="s">
        <v>48</v>
      </c>
      <c r="U7015" s="1" t="s">
        <v>48</v>
      </c>
      <c r="V7015" s="1" t="s">
        <v>48</v>
      </c>
      <c r="W7015" s="1" t="s">
        <v>48</v>
      </c>
      <c r="X7015" s="1" t="s">
        <v>51</v>
      </c>
      <c r="Y7015" s="1" t="s">
        <v>4496</v>
      </c>
      <c r="AC7015" s="1" t="s">
        <v>5712</v>
      </c>
      <c r="AD7015" s="1" t="s">
        <v>5712</v>
      </c>
      <c r="AK7015" s="1" t="s">
        <v>77</v>
      </c>
      <c r="AN7015" s="1" t="s">
        <v>5712</v>
      </c>
      <c r="AP7015" s="1" t="s">
        <v>5712</v>
      </c>
      <c r="AR7015" s="1" t="s">
        <v>5712</v>
      </c>
      <c r="AT7015" s="1" t="s">
        <v>5712</v>
      </c>
      <c r="AV7015" s="1" t="s">
        <v>4497</v>
      </c>
    </row>
    <row r="7016" spans="1:48" x14ac:dyDescent="0.35">
      <c r="A7016" s="1" t="s">
        <v>20234</v>
      </c>
      <c r="B7016" s="1" t="s">
        <v>18287</v>
      </c>
      <c r="C7016" s="1" t="s">
        <v>71</v>
      </c>
      <c r="D7016">
        <v>40</v>
      </c>
      <c r="E7016" s="1" t="s">
        <v>42</v>
      </c>
      <c r="F7016" s="1" t="s">
        <v>107</v>
      </c>
      <c r="G7016" s="1" t="s">
        <v>98</v>
      </c>
      <c r="H7016" s="1" t="s">
        <v>45</v>
      </c>
      <c r="I7016" s="1" t="s">
        <v>68</v>
      </c>
      <c r="J7016" s="1" t="s">
        <v>47</v>
      </c>
      <c r="K7016" s="1" t="s">
        <v>48</v>
      </c>
      <c r="L7016" s="1" t="s">
        <v>48</v>
      </c>
      <c r="M7016" s="1" t="s">
        <v>48</v>
      </c>
      <c r="N7016" s="1" t="s">
        <v>48</v>
      </c>
      <c r="O7016" s="1" t="s">
        <v>48</v>
      </c>
      <c r="P7016" s="1" t="s">
        <v>48</v>
      </c>
      <c r="Q7016" s="1" t="s">
        <v>48</v>
      </c>
      <c r="R7016" s="1" t="s">
        <v>48</v>
      </c>
      <c r="S7016" s="1" t="s">
        <v>49</v>
      </c>
      <c r="T7016" s="1" t="s">
        <v>48</v>
      </c>
      <c r="U7016" s="1" t="s">
        <v>48</v>
      </c>
      <c r="V7016" s="1" t="s">
        <v>48</v>
      </c>
      <c r="W7016" s="1" t="s">
        <v>48</v>
      </c>
      <c r="X7016" s="1" t="s">
        <v>62</v>
      </c>
      <c r="AC7016" s="1" t="s">
        <v>5712</v>
      </c>
      <c r="AD7016" s="1" t="s">
        <v>5712</v>
      </c>
      <c r="AK7016" s="1" t="s">
        <v>77</v>
      </c>
      <c r="AN7016" s="1" t="s">
        <v>5712</v>
      </c>
      <c r="AP7016" s="1" t="s">
        <v>5712</v>
      </c>
      <c r="AR7016" s="1" t="s">
        <v>5712</v>
      </c>
      <c r="AT7016" s="1" t="s">
        <v>5712</v>
      </c>
      <c r="AV7016" s="1" t="s">
        <v>105</v>
      </c>
    </row>
    <row r="7017" spans="1:48" x14ac:dyDescent="0.35">
      <c r="A7017" s="1" t="s">
        <v>20235</v>
      </c>
      <c r="B7017" s="1" t="s">
        <v>18287</v>
      </c>
      <c r="C7017" s="1" t="s">
        <v>71</v>
      </c>
      <c r="D7017">
        <v>24</v>
      </c>
      <c r="E7017" s="1" t="s">
        <v>57</v>
      </c>
      <c r="F7017" s="1" t="s">
        <v>58</v>
      </c>
      <c r="G7017" s="1" t="s">
        <v>98</v>
      </c>
      <c r="H7017" s="1" t="s">
        <v>112</v>
      </c>
      <c r="I7017" s="1" t="s">
        <v>74</v>
      </c>
      <c r="J7017" s="1" t="s">
        <v>80</v>
      </c>
      <c r="K7017" s="1" t="s">
        <v>48</v>
      </c>
      <c r="L7017" s="1" t="s">
        <v>48</v>
      </c>
      <c r="M7017" s="1" t="s">
        <v>48</v>
      </c>
      <c r="N7017" s="1" t="s">
        <v>48</v>
      </c>
      <c r="O7017" s="1" t="s">
        <v>48</v>
      </c>
      <c r="P7017" s="1" t="s">
        <v>48</v>
      </c>
      <c r="Q7017" s="1" t="s">
        <v>48</v>
      </c>
      <c r="R7017" s="1" t="s">
        <v>48</v>
      </c>
      <c r="S7017" s="1" t="s">
        <v>48</v>
      </c>
      <c r="T7017" s="1" t="s">
        <v>48</v>
      </c>
      <c r="U7017" s="1" t="s">
        <v>48</v>
      </c>
      <c r="V7017" s="1" t="s">
        <v>48</v>
      </c>
      <c r="W7017" s="1" t="s">
        <v>49</v>
      </c>
      <c r="X7017" s="1" t="s">
        <v>62</v>
      </c>
      <c r="AC7017" s="1" t="s">
        <v>5712</v>
      </c>
      <c r="AD7017" s="1" t="s">
        <v>5712</v>
      </c>
      <c r="AK7017" s="1" t="s">
        <v>55</v>
      </c>
      <c r="AN7017" s="1" t="s">
        <v>5712</v>
      </c>
      <c r="AP7017" s="1" t="s">
        <v>5712</v>
      </c>
      <c r="AR7017" s="1" t="s">
        <v>5712</v>
      </c>
      <c r="AT7017" s="1" t="s">
        <v>5712</v>
      </c>
      <c r="AV7017" s="1" t="s">
        <v>4498</v>
      </c>
    </row>
    <row r="7018" spans="1:48" ht="406" x14ac:dyDescent="0.35">
      <c r="A7018" s="1" t="s">
        <v>20236</v>
      </c>
      <c r="B7018" s="1" t="s">
        <v>18287</v>
      </c>
      <c r="C7018" s="1" t="s">
        <v>71</v>
      </c>
      <c r="D7018">
        <v>36</v>
      </c>
      <c r="E7018" s="1" t="s">
        <v>42</v>
      </c>
      <c r="F7018" s="1" t="s">
        <v>107</v>
      </c>
      <c r="G7018" s="1" t="s">
        <v>73</v>
      </c>
      <c r="H7018" s="1" t="s">
        <v>144</v>
      </c>
      <c r="I7018" s="1" t="s">
        <v>99</v>
      </c>
      <c r="J7018" s="1" t="s">
        <v>80</v>
      </c>
      <c r="K7018" s="1" t="s">
        <v>48</v>
      </c>
      <c r="L7018" s="1" t="s">
        <v>48</v>
      </c>
      <c r="M7018" s="1" t="s">
        <v>48</v>
      </c>
      <c r="N7018" s="1" t="s">
        <v>48</v>
      </c>
      <c r="O7018" s="1" t="s">
        <v>48</v>
      </c>
      <c r="P7018" s="1" t="s">
        <v>49</v>
      </c>
      <c r="Q7018" s="1" t="s">
        <v>48</v>
      </c>
      <c r="R7018" s="1" t="s">
        <v>48</v>
      </c>
      <c r="S7018" s="1" t="s">
        <v>48</v>
      </c>
      <c r="T7018" s="1" t="s">
        <v>48</v>
      </c>
      <c r="U7018" s="1" t="s">
        <v>48</v>
      </c>
      <c r="V7018" s="1" t="s">
        <v>48</v>
      </c>
      <c r="W7018" s="1" t="s">
        <v>48</v>
      </c>
      <c r="X7018" s="1" t="s">
        <v>62</v>
      </c>
      <c r="AC7018" s="1" t="s">
        <v>5712</v>
      </c>
      <c r="AD7018" s="1" t="s">
        <v>5712</v>
      </c>
      <c r="AK7018" s="1" t="s">
        <v>55</v>
      </c>
      <c r="AN7018" s="1" t="s">
        <v>5712</v>
      </c>
      <c r="AP7018" s="1" t="s">
        <v>5712</v>
      </c>
      <c r="AR7018" s="1" t="s">
        <v>5712</v>
      </c>
      <c r="AT7018" s="1" t="s">
        <v>5712</v>
      </c>
      <c r="AV7018" s="2" t="s">
        <v>4499</v>
      </c>
    </row>
    <row r="7019" spans="1:48" x14ac:dyDescent="0.35">
      <c r="A7019" s="1" t="s">
        <v>20237</v>
      </c>
      <c r="B7019" s="1" t="s">
        <v>18287</v>
      </c>
      <c r="C7019" s="1" t="s">
        <v>71</v>
      </c>
      <c r="D7019">
        <v>23</v>
      </c>
      <c r="E7019" s="1" t="s">
        <v>57</v>
      </c>
      <c r="F7019" s="1" t="s">
        <v>58</v>
      </c>
      <c r="G7019" s="1" t="s">
        <v>59</v>
      </c>
      <c r="H7019" s="1" t="s">
        <v>144</v>
      </c>
      <c r="I7019" s="1" t="s">
        <v>99</v>
      </c>
      <c r="J7019" s="1" t="s">
        <v>80</v>
      </c>
      <c r="K7019" s="1" t="s">
        <v>48</v>
      </c>
      <c r="L7019" s="1" t="s">
        <v>48</v>
      </c>
      <c r="M7019" s="1" t="s">
        <v>48</v>
      </c>
      <c r="N7019" s="1" t="s">
        <v>48</v>
      </c>
      <c r="O7019" s="1" t="s">
        <v>48</v>
      </c>
      <c r="P7019" s="1" t="s">
        <v>48</v>
      </c>
      <c r="Q7019" s="1" t="s">
        <v>48</v>
      </c>
      <c r="R7019" s="1" t="s">
        <v>48</v>
      </c>
      <c r="S7019" s="1" t="s">
        <v>48</v>
      </c>
      <c r="T7019" s="1" t="s">
        <v>48</v>
      </c>
      <c r="U7019" s="1" t="s">
        <v>49</v>
      </c>
      <c r="V7019" s="1" t="s">
        <v>48</v>
      </c>
      <c r="W7019" s="1" t="s">
        <v>48</v>
      </c>
      <c r="X7019" s="1" t="s">
        <v>62</v>
      </c>
      <c r="Z7019" s="1" t="s">
        <v>4500</v>
      </c>
      <c r="AA7019" s="1" t="s">
        <v>4500</v>
      </c>
      <c r="AC7019" s="1" t="s">
        <v>53</v>
      </c>
      <c r="AD7019" s="1" t="s">
        <v>5712</v>
      </c>
      <c r="AK7019" s="1" t="s">
        <v>77</v>
      </c>
      <c r="AN7019" s="1" t="s">
        <v>5712</v>
      </c>
      <c r="AP7019" s="1" t="s">
        <v>5712</v>
      </c>
      <c r="AR7019" s="1" t="s">
        <v>5712</v>
      </c>
      <c r="AT7019" s="1" t="s">
        <v>5712</v>
      </c>
      <c r="AV7019" s="1" t="s">
        <v>4022</v>
      </c>
    </row>
    <row r="7020" spans="1:48" x14ac:dyDescent="0.35">
      <c r="A7020" s="1" t="s">
        <v>20238</v>
      </c>
      <c r="B7020" s="1" t="s">
        <v>18287</v>
      </c>
      <c r="C7020" s="1" t="s">
        <v>41</v>
      </c>
      <c r="D7020">
        <v>43</v>
      </c>
      <c r="E7020" s="1" t="s">
        <v>42</v>
      </c>
      <c r="F7020" s="1" t="s">
        <v>72</v>
      </c>
      <c r="G7020" s="1" t="s">
        <v>98</v>
      </c>
      <c r="H7020" s="1" t="s">
        <v>45</v>
      </c>
      <c r="I7020" s="1" t="s">
        <v>74</v>
      </c>
      <c r="J7020" s="1" t="s">
        <v>47</v>
      </c>
      <c r="K7020" s="1" t="s">
        <v>48</v>
      </c>
      <c r="L7020" s="1" t="s">
        <v>49</v>
      </c>
      <c r="M7020" s="1" t="s">
        <v>48</v>
      </c>
      <c r="N7020" s="1" t="s">
        <v>48</v>
      </c>
      <c r="O7020" s="1" t="s">
        <v>48</v>
      </c>
      <c r="P7020" s="1" t="s">
        <v>48</v>
      </c>
      <c r="Q7020" s="1" t="s">
        <v>48</v>
      </c>
      <c r="R7020" s="1" t="s">
        <v>48</v>
      </c>
      <c r="S7020" s="1" t="s">
        <v>48</v>
      </c>
      <c r="T7020" s="1" t="s">
        <v>48</v>
      </c>
      <c r="U7020" s="1" t="s">
        <v>48</v>
      </c>
      <c r="V7020" s="1" t="s">
        <v>48</v>
      </c>
      <c r="W7020" s="1" t="s">
        <v>48</v>
      </c>
      <c r="X7020" s="1" t="s">
        <v>62</v>
      </c>
      <c r="AC7020" s="1" t="s">
        <v>5712</v>
      </c>
      <c r="AD7020" s="1" t="s">
        <v>5712</v>
      </c>
      <c r="AK7020" s="1" t="s">
        <v>55</v>
      </c>
      <c r="AN7020" s="1" t="s">
        <v>5712</v>
      </c>
      <c r="AP7020" s="1" t="s">
        <v>5712</v>
      </c>
      <c r="AR7020" s="1" t="s">
        <v>5712</v>
      </c>
      <c r="AT7020" s="1" t="s">
        <v>5712</v>
      </c>
      <c r="AV7020" s="1" t="s">
        <v>4501</v>
      </c>
    </row>
    <row r="7021" spans="1:48" x14ac:dyDescent="0.35">
      <c r="A7021" s="1" t="s">
        <v>20239</v>
      </c>
      <c r="B7021" s="1" t="s">
        <v>18287</v>
      </c>
      <c r="C7021" s="1" t="s">
        <v>41</v>
      </c>
      <c r="D7021">
        <v>83</v>
      </c>
      <c r="E7021" s="1" t="s">
        <v>65</v>
      </c>
      <c r="F7021" s="1" t="s">
        <v>66</v>
      </c>
      <c r="G7021" s="1" t="s">
        <v>98</v>
      </c>
      <c r="H7021" s="1" t="s">
        <v>67</v>
      </c>
      <c r="I7021" s="1" t="s">
        <v>110</v>
      </c>
      <c r="J7021" s="1" t="s">
        <v>80</v>
      </c>
      <c r="K7021" s="1" t="s">
        <v>48</v>
      </c>
      <c r="L7021" s="1" t="s">
        <v>48</v>
      </c>
      <c r="M7021" s="1" t="s">
        <v>48</v>
      </c>
      <c r="N7021" s="1" t="s">
        <v>48</v>
      </c>
      <c r="O7021" s="1" t="s">
        <v>48</v>
      </c>
      <c r="P7021" s="1" t="s">
        <v>48</v>
      </c>
      <c r="Q7021" s="1" t="s">
        <v>48</v>
      </c>
      <c r="R7021" s="1" t="s">
        <v>48</v>
      </c>
      <c r="S7021" s="1" t="s">
        <v>48</v>
      </c>
      <c r="T7021" s="1" t="s">
        <v>48</v>
      </c>
      <c r="U7021" s="1" t="s">
        <v>48</v>
      </c>
      <c r="V7021" s="1" t="s">
        <v>49</v>
      </c>
      <c r="W7021" s="1" t="s">
        <v>48</v>
      </c>
      <c r="X7021" s="1" t="s">
        <v>62</v>
      </c>
      <c r="AC7021" s="1" t="s">
        <v>5712</v>
      </c>
      <c r="AD7021" s="1" t="s">
        <v>5712</v>
      </c>
      <c r="AK7021" s="1" t="s">
        <v>77</v>
      </c>
      <c r="AN7021" s="1" t="s">
        <v>131</v>
      </c>
      <c r="AO7021" s="1" t="s">
        <v>4502</v>
      </c>
      <c r="AP7021" s="1" t="s">
        <v>131</v>
      </c>
      <c r="AQ7021" s="1" t="s">
        <v>539</v>
      </c>
      <c r="AR7021" s="1" t="s">
        <v>82</v>
      </c>
      <c r="AS7021" s="1" t="s">
        <v>4503</v>
      </c>
      <c r="AT7021" s="1" t="s">
        <v>5712</v>
      </c>
      <c r="AV7021" s="1" t="s">
        <v>4468</v>
      </c>
    </row>
    <row r="7022" spans="1:48" x14ac:dyDescent="0.35">
      <c r="A7022" s="1" t="s">
        <v>20240</v>
      </c>
      <c r="B7022" s="1" t="s">
        <v>18287</v>
      </c>
      <c r="C7022" s="1" t="s">
        <v>41</v>
      </c>
      <c r="D7022">
        <v>63</v>
      </c>
      <c r="E7022" s="1" t="s">
        <v>65</v>
      </c>
      <c r="F7022" s="1" t="s">
        <v>66</v>
      </c>
      <c r="G7022" s="1" t="s">
        <v>73</v>
      </c>
      <c r="H7022" s="1" t="s">
        <v>45</v>
      </c>
      <c r="I7022" s="1" t="s">
        <v>113</v>
      </c>
      <c r="J7022" s="1" t="s">
        <v>47</v>
      </c>
      <c r="K7022" s="1" t="s">
        <v>48</v>
      </c>
      <c r="L7022" s="1" t="s">
        <v>48</v>
      </c>
      <c r="M7022" s="1" t="s">
        <v>48</v>
      </c>
      <c r="N7022" s="1" t="s">
        <v>48</v>
      </c>
      <c r="O7022" s="1" t="s">
        <v>48</v>
      </c>
      <c r="P7022" s="1" t="s">
        <v>49</v>
      </c>
      <c r="Q7022" s="1" t="s">
        <v>48</v>
      </c>
      <c r="R7022" s="1" t="s">
        <v>48</v>
      </c>
      <c r="S7022" s="1" t="s">
        <v>48</v>
      </c>
      <c r="T7022" s="1" t="s">
        <v>48</v>
      </c>
      <c r="U7022" s="1" t="s">
        <v>48</v>
      </c>
      <c r="V7022" s="1" t="s">
        <v>48</v>
      </c>
      <c r="W7022" s="1" t="s">
        <v>48</v>
      </c>
      <c r="X7022" s="1" t="s">
        <v>62</v>
      </c>
      <c r="AC7022" s="1" t="s">
        <v>5712</v>
      </c>
      <c r="AD7022" s="1" t="s">
        <v>5712</v>
      </c>
      <c r="AK7022" s="1" t="s">
        <v>63</v>
      </c>
      <c r="AN7022" s="1" t="s">
        <v>5712</v>
      </c>
      <c r="AP7022" s="1" t="s">
        <v>5712</v>
      </c>
      <c r="AR7022" s="1" t="s">
        <v>5712</v>
      </c>
      <c r="AT7022" s="1" t="s">
        <v>5712</v>
      </c>
      <c r="AV7022" s="1" t="s">
        <v>4504</v>
      </c>
    </row>
    <row r="7023" spans="1:48" x14ac:dyDescent="0.35">
      <c r="A7023" s="1" t="s">
        <v>20241</v>
      </c>
      <c r="B7023" s="1" t="s">
        <v>18287</v>
      </c>
      <c r="C7023" s="1" t="s">
        <v>41</v>
      </c>
      <c r="D7023">
        <v>27</v>
      </c>
      <c r="E7023" s="1" t="s">
        <v>57</v>
      </c>
      <c r="F7023" s="1" t="s">
        <v>58</v>
      </c>
      <c r="G7023" s="1" t="s">
        <v>59</v>
      </c>
      <c r="H7023" s="1" t="s">
        <v>92</v>
      </c>
      <c r="I7023" s="1" t="s">
        <v>90</v>
      </c>
      <c r="J7023" s="1" t="s">
        <v>47</v>
      </c>
      <c r="K7023" s="1" t="s">
        <v>48</v>
      </c>
      <c r="L7023" s="1" t="s">
        <v>48</v>
      </c>
      <c r="M7023" s="1" t="s">
        <v>48</v>
      </c>
      <c r="N7023" s="1" t="s">
        <v>48</v>
      </c>
      <c r="O7023" s="1" t="s">
        <v>48</v>
      </c>
      <c r="P7023" s="1" t="s">
        <v>49</v>
      </c>
      <c r="Q7023" s="1" t="s">
        <v>48</v>
      </c>
      <c r="R7023" s="1" t="s">
        <v>48</v>
      </c>
      <c r="S7023" s="1" t="s">
        <v>48</v>
      </c>
      <c r="T7023" s="1" t="s">
        <v>48</v>
      </c>
      <c r="U7023" s="1" t="s">
        <v>48</v>
      </c>
      <c r="V7023" s="1" t="s">
        <v>48</v>
      </c>
      <c r="W7023" s="1" t="s">
        <v>48</v>
      </c>
      <c r="X7023" s="1" t="s">
        <v>62</v>
      </c>
      <c r="AC7023" s="1" t="s">
        <v>5712</v>
      </c>
      <c r="AD7023" s="1" t="s">
        <v>5712</v>
      </c>
      <c r="AK7023" s="1" t="s">
        <v>63</v>
      </c>
      <c r="AN7023" s="1" t="s">
        <v>5712</v>
      </c>
      <c r="AP7023" s="1" t="s">
        <v>5712</v>
      </c>
      <c r="AR7023" s="1" t="s">
        <v>5712</v>
      </c>
      <c r="AT7023" s="1" t="s">
        <v>5712</v>
      </c>
      <c r="AV7023" s="1" t="s">
        <v>1565</v>
      </c>
    </row>
    <row r="7024" spans="1:48" x14ac:dyDescent="0.35">
      <c r="A7024" s="1" t="s">
        <v>20242</v>
      </c>
      <c r="B7024" s="1" t="s">
        <v>18287</v>
      </c>
      <c r="C7024" s="1" t="s">
        <v>41</v>
      </c>
      <c r="D7024">
        <v>24</v>
      </c>
      <c r="E7024" s="1" t="s">
        <v>57</v>
      </c>
      <c r="F7024" s="1" t="s">
        <v>58</v>
      </c>
      <c r="G7024" s="1" t="s">
        <v>73</v>
      </c>
      <c r="H7024" s="1" t="s">
        <v>45</v>
      </c>
      <c r="I7024" s="1" t="s">
        <v>68</v>
      </c>
      <c r="J7024" s="1" t="s">
        <v>47</v>
      </c>
      <c r="K7024" s="1" t="s">
        <v>48</v>
      </c>
      <c r="L7024" s="1" t="s">
        <v>48</v>
      </c>
      <c r="M7024" s="1" t="s">
        <v>48</v>
      </c>
      <c r="N7024" s="1" t="s">
        <v>48</v>
      </c>
      <c r="O7024" s="1" t="s">
        <v>48</v>
      </c>
      <c r="P7024" s="1" t="s">
        <v>48</v>
      </c>
      <c r="Q7024" s="1" t="s">
        <v>48</v>
      </c>
      <c r="R7024" s="1" t="s">
        <v>48</v>
      </c>
      <c r="S7024" s="1" t="s">
        <v>49</v>
      </c>
      <c r="T7024" s="1" t="s">
        <v>48</v>
      </c>
      <c r="U7024" s="1" t="s">
        <v>48</v>
      </c>
      <c r="V7024" s="1" t="s">
        <v>48</v>
      </c>
      <c r="W7024" s="1" t="s">
        <v>48</v>
      </c>
      <c r="X7024" s="1" t="s">
        <v>116</v>
      </c>
      <c r="Y7024" s="1" t="s">
        <v>4505</v>
      </c>
      <c r="AC7024" s="1" t="s">
        <v>5712</v>
      </c>
      <c r="AD7024" s="1" t="s">
        <v>5712</v>
      </c>
      <c r="AK7024" s="1" t="s">
        <v>63</v>
      </c>
      <c r="AN7024" s="1" t="s">
        <v>5712</v>
      </c>
      <c r="AP7024" s="1" t="s">
        <v>5712</v>
      </c>
      <c r="AR7024" s="1" t="s">
        <v>5712</v>
      </c>
      <c r="AT7024" s="1" t="s">
        <v>5712</v>
      </c>
      <c r="AV7024" s="1" t="s">
        <v>4506</v>
      </c>
    </row>
    <row r="7025" spans="1:48" x14ac:dyDescent="0.35">
      <c r="A7025" s="1" t="s">
        <v>20243</v>
      </c>
      <c r="B7025" s="1" t="s">
        <v>18287</v>
      </c>
      <c r="C7025" s="1" t="s">
        <v>71</v>
      </c>
      <c r="D7025">
        <v>31</v>
      </c>
      <c r="E7025" s="1" t="s">
        <v>57</v>
      </c>
      <c r="F7025" s="1" t="s">
        <v>58</v>
      </c>
      <c r="G7025" s="1" t="s">
        <v>59</v>
      </c>
      <c r="H7025" s="1" t="s">
        <v>45</v>
      </c>
      <c r="I7025" s="1" t="s">
        <v>99</v>
      </c>
      <c r="J7025" s="1" t="s">
        <v>47</v>
      </c>
      <c r="K7025" s="1" t="s">
        <v>48</v>
      </c>
      <c r="L7025" s="1" t="s">
        <v>48</v>
      </c>
      <c r="M7025" s="1" t="s">
        <v>48</v>
      </c>
      <c r="N7025" s="1" t="s">
        <v>49</v>
      </c>
      <c r="O7025" s="1" t="s">
        <v>48</v>
      </c>
      <c r="P7025" s="1" t="s">
        <v>48</v>
      </c>
      <c r="Q7025" s="1" t="s">
        <v>48</v>
      </c>
      <c r="R7025" s="1" t="s">
        <v>48</v>
      </c>
      <c r="S7025" s="1" t="s">
        <v>48</v>
      </c>
      <c r="T7025" s="1" t="s">
        <v>48</v>
      </c>
      <c r="U7025" s="1" t="s">
        <v>48</v>
      </c>
      <c r="V7025" s="1" t="s">
        <v>48</v>
      </c>
      <c r="W7025" s="1" t="s">
        <v>48</v>
      </c>
      <c r="X7025" s="1" t="s">
        <v>116</v>
      </c>
      <c r="Y7025" s="1" t="s">
        <v>4507</v>
      </c>
      <c r="AC7025" s="1" t="s">
        <v>5712</v>
      </c>
      <c r="AD7025" s="1" t="s">
        <v>5712</v>
      </c>
      <c r="AK7025" s="1" t="s">
        <v>77</v>
      </c>
      <c r="AN7025" s="1" t="s">
        <v>5712</v>
      </c>
      <c r="AP7025" s="1" t="s">
        <v>5712</v>
      </c>
      <c r="AR7025" s="1" t="s">
        <v>5712</v>
      </c>
      <c r="AT7025" s="1" t="s">
        <v>5712</v>
      </c>
      <c r="AV7025" s="1" t="s">
        <v>4508</v>
      </c>
    </row>
    <row r="7026" spans="1:48" x14ac:dyDescent="0.35">
      <c r="A7026" s="1" t="s">
        <v>20244</v>
      </c>
      <c r="B7026" s="1" t="s">
        <v>18287</v>
      </c>
      <c r="C7026" s="1" t="s">
        <v>71</v>
      </c>
      <c r="D7026">
        <v>63</v>
      </c>
      <c r="E7026" s="1" t="s">
        <v>65</v>
      </c>
      <c r="F7026" s="1" t="s">
        <v>66</v>
      </c>
      <c r="G7026" s="1" t="s">
        <v>59</v>
      </c>
      <c r="H7026" s="1" t="s">
        <v>144</v>
      </c>
      <c r="I7026" s="1" t="s">
        <v>68</v>
      </c>
      <c r="J7026" s="1" t="s">
        <v>47</v>
      </c>
      <c r="K7026" s="1" t="s">
        <v>48</v>
      </c>
      <c r="L7026" s="1" t="s">
        <v>49</v>
      </c>
      <c r="M7026" s="1" t="s">
        <v>48</v>
      </c>
      <c r="N7026" s="1" t="s">
        <v>48</v>
      </c>
      <c r="O7026" s="1" t="s">
        <v>48</v>
      </c>
      <c r="P7026" s="1" t="s">
        <v>48</v>
      </c>
      <c r="Q7026" s="1" t="s">
        <v>48</v>
      </c>
      <c r="R7026" s="1" t="s">
        <v>48</v>
      </c>
      <c r="S7026" s="1" t="s">
        <v>48</v>
      </c>
      <c r="T7026" s="1" t="s">
        <v>48</v>
      </c>
      <c r="U7026" s="1" t="s">
        <v>48</v>
      </c>
      <c r="V7026" s="1" t="s">
        <v>48</v>
      </c>
      <c r="W7026" s="1" t="s">
        <v>48</v>
      </c>
      <c r="X7026" s="1" t="s">
        <v>145</v>
      </c>
      <c r="Y7026" s="1" t="s">
        <v>4509</v>
      </c>
      <c r="Z7026" s="1" t="s">
        <v>3401</v>
      </c>
      <c r="AA7026" s="1" t="s">
        <v>3401</v>
      </c>
      <c r="AC7026" s="1" t="s">
        <v>103</v>
      </c>
      <c r="AD7026" s="1" t="s">
        <v>5712</v>
      </c>
      <c r="AK7026" s="1" t="s">
        <v>101</v>
      </c>
      <c r="AN7026" s="1" t="s">
        <v>5712</v>
      </c>
      <c r="AP7026" s="1" t="s">
        <v>5712</v>
      </c>
      <c r="AR7026" s="1" t="s">
        <v>5712</v>
      </c>
      <c r="AT7026" s="1" t="s">
        <v>5712</v>
      </c>
      <c r="AV7026" s="1" t="s">
        <v>4510</v>
      </c>
    </row>
    <row r="7027" spans="1:48" x14ac:dyDescent="0.35">
      <c r="A7027" s="1" t="s">
        <v>20245</v>
      </c>
      <c r="B7027" s="1" t="s">
        <v>18287</v>
      </c>
      <c r="C7027" s="1" t="s">
        <v>41</v>
      </c>
      <c r="D7027">
        <v>54</v>
      </c>
      <c r="E7027" s="1" t="s">
        <v>42</v>
      </c>
      <c r="F7027" s="1" t="s">
        <v>107</v>
      </c>
      <c r="G7027" s="1" t="s">
        <v>44</v>
      </c>
      <c r="H7027" s="1" t="s">
        <v>79</v>
      </c>
      <c r="I7027" s="1" t="s">
        <v>110</v>
      </c>
      <c r="J7027" s="1" t="s">
        <v>47</v>
      </c>
      <c r="K7027" s="1" t="s">
        <v>48</v>
      </c>
      <c r="L7027" s="1" t="s">
        <v>48</v>
      </c>
      <c r="M7027" s="1" t="s">
        <v>48</v>
      </c>
      <c r="N7027" s="1" t="s">
        <v>48</v>
      </c>
      <c r="O7027" s="1" t="s">
        <v>48</v>
      </c>
      <c r="P7027" s="1" t="s">
        <v>48</v>
      </c>
      <c r="Q7027" s="1" t="s">
        <v>48</v>
      </c>
      <c r="R7027" s="1" t="s">
        <v>49</v>
      </c>
      <c r="S7027" s="1" t="s">
        <v>48</v>
      </c>
      <c r="T7027" s="1" t="s">
        <v>48</v>
      </c>
      <c r="U7027" s="1" t="s">
        <v>48</v>
      </c>
      <c r="V7027" s="1" t="s">
        <v>48</v>
      </c>
      <c r="W7027" s="1" t="s">
        <v>48</v>
      </c>
      <c r="X7027" s="1" t="s">
        <v>62</v>
      </c>
      <c r="Z7027" s="1" t="s">
        <v>4511</v>
      </c>
      <c r="AA7027" s="1" t="s">
        <v>4511</v>
      </c>
      <c r="AC7027" s="1" t="s">
        <v>94</v>
      </c>
      <c r="AD7027" s="1" t="s">
        <v>5712</v>
      </c>
      <c r="AK7027" s="1" t="s">
        <v>63</v>
      </c>
      <c r="AN7027" s="1" t="s">
        <v>5712</v>
      </c>
      <c r="AP7027" s="1" t="s">
        <v>5712</v>
      </c>
      <c r="AR7027" s="1" t="s">
        <v>5712</v>
      </c>
      <c r="AT7027" s="1" t="s">
        <v>5712</v>
      </c>
      <c r="AV7027" s="1" t="s">
        <v>4512</v>
      </c>
    </row>
    <row r="7028" spans="1:48" x14ac:dyDescent="0.35">
      <c r="A7028" s="1" t="s">
        <v>20246</v>
      </c>
      <c r="B7028" s="1" t="s">
        <v>18287</v>
      </c>
      <c r="C7028" s="1" t="s">
        <v>71</v>
      </c>
      <c r="D7028">
        <v>25</v>
      </c>
      <c r="E7028" s="1" t="s">
        <v>57</v>
      </c>
      <c r="F7028" s="1" t="s">
        <v>58</v>
      </c>
      <c r="G7028" s="1" t="s">
        <v>98</v>
      </c>
      <c r="H7028" s="1" t="s">
        <v>112</v>
      </c>
      <c r="I7028" s="1" t="s">
        <v>90</v>
      </c>
      <c r="J7028" s="1" t="s">
        <v>47</v>
      </c>
      <c r="K7028" s="1" t="s">
        <v>49</v>
      </c>
      <c r="L7028" s="1" t="s">
        <v>48</v>
      </c>
      <c r="M7028" s="1" t="s">
        <v>48</v>
      </c>
      <c r="N7028" s="1" t="s">
        <v>48</v>
      </c>
      <c r="O7028" s="1" t="s">
        <v>48</v>
      </c>
      <c r="P7028" s="1" t="s">
        <v>48</v>
      </c>
      <c r="Q7028" s="1" t="s">
        <v>48</v>
      </c>
      <c r="R7028" s="1" t="s">
        <v>48</v>
      </c>
      <c r="S7028" s="1" t="s">
        <v>48</v>
      </c>
      <c r="T7028" s="1" t="s">
        <v>49</v>
      </c>
      <c r="U7028" s="1" t="s">
        <v>48</v>
      </c>
      <c r="V7028" s="1" t="s">
        <v>48</v>
      </c>
      <c r="W7028" s="1" t="s">
        <v>48</v>
      </c>
      <c r="X7028" s="1" t="s">
        <v>62</v>
      </c>
      <c r="AC7028" s="1" t="s">
        <v>5712</v>
      </c>
      <c r="AD7028" s="1" t="s">
        <v>5712</v>
      </c>
      <c r="AK7028" s="1" t="s">
        <v>55</v>
      </c>
      <c r="AN7028" s="1" t="s">
        <v>5712</v>
      </c>
      <c r="AP7028" s="1" t="s">
        <v>5712</v>
      </c>
      <c r="AR7028" s="1" t="s">
        <v>5712</v>
      </c>
      <c r="AT7028" s="1" t="s">
        <v>5712</v>
      </c>
      <c r="AV7028" s="1" t="s">
        <v>4513</v>
      </c>
    </row>
    <row r="7029" spans="1:48" x14ac:dyDescent="0.35">
      <c r="A7029" s="1" t="s">
        <v>20247</v>
      </c>
      <c r="B7029" s="1" t="s">
        <v>18287</v>
      </c>
      <c r="C7029" s="1" t="s">
        <v>41</v>
      </c>
      <c r="D7029">
        <v>18</v>
      </c>
      <c r="E7029" s="1" t="s">
        <v>57</v>
      </c>
      <c r="F7029" s="1" t="s">
        <v>58</v>
      </c>
      <c r="G7029" s="1" t="s">
        <v>44</v>
      </c>
      <c r="H7029" s="1" t="s">
        <v>112</v>
      </c>
      <c r="I7029" s="1" t="s">
        <v>68</v>
      </c>
      <c r="J7029" s="1" t="s">
        <v>47</v>
      </c>
      <c r="K7029" s="1" t="s">
        <v>48</v>
      </c>
      <c r="L7029" s="1" t="s">
        <v>48</v>
      </c>
      <c r="M7029" s="1" t="s">
        <v>48</v>
      </c>
      <c r="N7029" s="1" t="s">
        <v>48</v>
      </c>
      <c r="O7029" s="1" t="s">
        <v>48</v>
      </c>
      <c r="P7029" s="1" t="s">
        <v>49</v>
      </c>
      <c r="Q7029" s="1" t="s">
        <v>48</v>
      </c>
      <c r="R7029" s="1" t="s">
        <v>48</v>
      </c>
      <c r="S7029" s="1" t="s">
        <v>48</v>
      </c>
      <c r="T7029" s="1" t="s">
        <v>48</v>
      </c>
      <c r="U7029" s="1" t="s">
        <v>48</v>
      </c>
      <c r="V7029" s="1" t="s">
        <v>48</v>
      </c>
      <c r="W7029" s="1" t="s">
        <v>48</v>
      </c>
      <c r="X7029" s="1" t="s">
        <v>51</v>
      </c>
      <c r="Y7029" s="1" t="s">
        <v>4514</v>
      </c>
      <c r="AC7029" s="1" t="s">
        <v>5712</v>
      </c>
      <c r="AD7029" s="1" t="s">
        <v>5712</v>
      </c>
      <c r="AK7029" s="1" t="s">
        <v>77</v>
      </c>
      <c r="AN7029" s="1" t="s">
        <v>5712</v>
      </c>
      <c r="AP7029" s="1" t="s">
        <v>5712</v>
      </c>
      <c r="AR7029" s="1" t="s">
        <v>5712</v>
      </c>
      <c r="AT7029" s="1" t="s">
        <v>5712</v>
      </c>
      <c r="AV7029" s="1" t="s">
        <v>4515</v>
      </c>
    </row>
    <row r="7030" spans="1:48" x14ac:dyDescent="0.35">
      <c r="A7030" s="1" t="s">
        <v>20248</v>
      </c>
      <c r="B7030" s="1" t="s">
        <v>18287</v>
      </c>
      <c r="C7030" s="1" t="s">
        <v>71</v>
      </c>
      <c r="D7030">
        <v>31</v>
      </c>
      <c r="E7030" s="1" t="s">
        <v>57</v>
      </c>
      <c r="F7030" s="1" t="s">
        <v>107</v>
      </c>
      <c r="G7030" s="1" t="s">
        <v>73</v>
      </c>
      <c r="H7030" s="1" t="s">
        <v>45</v>
      </c>
      <c r="I7030" s="1" t="s">
        <v>99</v>
      </c>
      <c r="J7030" s="1" t="s">
        <v>47</v>
      </c>
      <c r="K7030" s="1" t="s">
        <v>48</v>
      </c>
      <c r="L7030" s="1" t="s">
        <v>49</v>
      </c>
      <c r="M7030" s="1" t="s">
        <v>48</v>
      </c>
      <c r="N7030" s="1" t="s">
        <v>48</v>
      </c>
      <c r="O7030" s="1" t="s">
        <v>48</v>
      </c>
      <c r="P7030" s="1" t="s">
        <v>48</v>
      </c>
      <c r="Q7030" s="1" t="s">
        <v>48</v>
      </c>
      <c r="R7030" s="1" t="s">
        <v>48</v>
      </c>
      <c r="S7030" s="1" t="s">
        <v>48</v>
      </c>
      <c r="T7030" s="1" t="s">
        <v>48</v>
      </c>
      <c r="U7030" s="1" t="s">
        <v>48</v>
      </c>
      <c r="V7030" s="1" t="s">
        <v>48</v>
      </c>
      <c r="W7030" s="1" t="s">
        <v>48</v>
      </c>
      <c r="X7030" s="1" t="s">
        <v>62</v>
      </c>
      <c r="AC7030" s="1" t="s">
        <v>5712</v>
      </c>
      <c r="AD7030" s="1" t="s">
        <v>5712</v>
      </c>
      <c r="AK7030" s="1" t="s">
        <v>77</v>
      </c>
      <c r="AN7030" s="1" t="s">
        <v>5712</v>
      </c>
      <c r="AP7030" s="1" t="s">
        <v>5712</v>
      </c>
      <c r="AR7030" s="1" t="s">
        <v>5712</v>
      </c>
      <c r="AT7030" s="1" t="s">
        <v>5712</v>
      </c>
      <c r="AV7030" s="1" t="s">
        <v>224</v>
      </c>
    </row>
    <row r="7031" spans="1:48" x14ac:dyDescent="0.35">
      <c r="A7031" s="1" t="s">
        <v>20249</v>
      </c>
      <c r="B7031" s="1" t="s">
        <v>18287</v>
      </c>
      <c r="C7031" s="1" t="s">
        <v>41</v>
      </c>
      <c r="D7031">
        <v>32</v>
      </c>
      <c r="E7031" s="1" t="s">
        <v>57</v>
      </c>
      <c r="F7031" s="1" t="s">
        <v>107</v>
      </c>
      <c r="G7031" s="1" t="s">
        <v>59</v>
      </c>
      <c r="H7031" s="1" t="s">
        <v>79</v>
      </c>
      <c r="I7031" s="1" t="s">
        <v>99</v>
      </c>
      <c r="J7031" s="1" t="s">
        <v>47</v>
      </c>
      <c r="K7031" s="1" t="s">
        <v>48</v>
      </c>
      <c r="L7031" s="1" t="s">
        <v>48</v>
      </c>
      <c r="M7031" s="1" t="s">
        <v>48</v>
      </c>
      <c r="N7031" s="1" t="s">
        <v>48</v>
      </c>
      <c r="O7031" s="1" t="s">
        <v>48</v>
      </c>
      <c r="P7031" s="1" t="s">
        <v>48</v>
      </c>
      <c r="Q7031" s="1" t="s">
        <v>49</v>
      </c>
      <c r="R7031" s="1" t="s">
        <v>48</v>
      </c>
      <c r="S7031" s="1" t="s">
        <v>48</v>
      </c>
      <c r="T7031" s="1" t="s">
        <v>48</v>
      </c>
      <c r="U7031" s="1" t="s">
        <v>48</v>
      </c>
      <c r="V7031" s="1" t="s">
        <v>48</v>
      </c>
      <c r="W7031" s="1" t="s">
        <v>48</v>
      </c>
      <c r="X7031" s="1" t="s">
        <v>116</v>
      </c>
      <c r="Y7031" s="1" t="s">
        <v>4516</v>
      </c>
      <c r="AC7031" s="1" t="s">
        <v>5712</v>
      </c>
      <c r="AD7031" s="1" t="s">
        <v>5712</v>
      </c>
      <c r="AK7031" s="1" t="s">
        <v>77</v>
      </c>
      <c r="AN7031" s="1" t="s">
        <v>81</v>
      </c>
      <c r="AP7031" s="1" t="s">
        <v>5712</v>
      </c>
      <c r="AR7031" s="1" t="s">
        <v>5712</v>
      </c>
      <c r="AT7031" s="1" t="s">
        <v>82</v>
      </c>
      <c r="AU7031" s="1" t="s">
        <v>4517</v>
      </c>
      <c r="AV7031" s="1" t="s">
        <v>4518</v>
      </c>
    </row>
    <row r="7032" spans="1:48" x14ac:dyDescent="0.35">
      <c r="A7032" s="1" t="s">
        <v>20250</v>
      </c>
      <c r="B7032" s="1" t="s">
        <v>18287</v>
      </c>
      <c r="C7032" s="1" t="s">
        <v>41</v>
      </c>
      <c r="D7032">
        <v>27</v>
      </c>
      <c r="E7032" s="1" t="s">
        <v>57</v>
      </c>
      <c r="F7032" s="1" t="s">
        <v>58</v>
      </c>
      <c r="G7032" s="1" t="s">
        <v>98</v>
      </c>
      <c r="H7032" s="1" t="s">
        <v>45</v>
      </c>
      <c r="I7032" s="1" t="s">
        <v>113</v>
      </c>
      <c r="J7032" s="1" t="s">
        <v>47</v>
      </c>
      <c r="K7032" s="1" t="s">
        <v>48</v>
      </c>
      <c r="L7032" s="1" t="s">
        <v>48</v>
      </c>
      <c r="M7032" s="1" t="s">
        <v>49</v>
      </c>
      <c r="N7032" s="1" t="s">
        <v>48</v>
      </c>
      <c r="O7032" s="1" t="s">
        <v>48</v>
      </c>
      <c r="P7032" s="1" t="s">
        <v>48</v>
      </c>
      <c r="Q7032" s="1" t="s">
        <v>48</v>
      </c>
      <c r="R7032" s="1" t="s">
        <v>48</v>
      </c>
      <c r="S7032" s="1" t="s">
        <v>48</v>
      </c>
      <c r="T7032" s="1" t="s">
        <v>48</v>
      </c>
      <c r="U7032" s="1" t="s">
        <v>48</v>
      </c>
      <c r="V7032" s="1" t="s">
        <v>48</v>
      </c>
      <c r="W7032" s="1" t="s">
        <v>49</v>
      </c>
      <c r="X7032" s="1" t="s">
        <v>62</v>
      </c>
      <c r="AC7032" s="1" t="s">
        <v>5712</v>
      </c>
      <c r="AD7032" s="1" t="s">
        <v>5712</v>
      </c>
      <c r="AK7032" s="1" t="s">
        <v>63</v>
      </c>
      <c r="AN7032" s="1" t="s">
        <v>5712</v>
      </c>
      <c r="AP7032" s="1" t="s">
        <v>5712</v>
      </c>
      <c r="AR7032" s="1" t="s">
        <v>5712</v>
      </c>
      <c r="AT7032" s="1" t="s">
        <v>5712</v>
      </c>
      <c r="AV7032" s="1" t="s">
        <v>4519</v>
      </c>
    </row>
    <row r="7033" spans="1:48" x14ac:dyDescent="0.35">
      <c r="A7033" s="1" t="s">
        <v>20251</v>
      </c>
      <c r="B7033" s="1" t="s">
        <v>18287</v>
      </c>
      <c r="C7033" s="1" t="s">
        <v>41</v>
      </c>
      <c r="D7033">
        <v>40</v>
      </c>
      <c r="E7033" s="1" t="s">
        <v>42</v>
      </c>
      <c r="F7033" s="1" t="s">
        <v>107</v>
      </c>
      <c r="G7033" s="1" t="s">
        <v>44</v>
      </c>
      <c r="H7033" s="1" t="s">
        <v>109</v>
      </c>
      <c r="I7033" s="1" t="s">
        <v>61</v>
      </c>
      <c r="J7033" s="1" t="s">
        <v>47</v>
      </c>
      <c r="K7033" s="1" t="s">
        <v>48</v>
      </c>
      <c r="L7033" s="1" t="s">
        <v>48</v>
      </c>
      <c r="M7033" s="1" t="s">
        <v>48</v>
      </c>
      <c r="N7033" s="1" t="s">
        <v>48</v>
      </c>
      <c r="O7033" s="1" t="s">
        <v>48</v>
      </c>
      <c r="P7033" s="1" t="s">
        <v>49</v>
      </c>
      <c r="Q7033" s="1" t="s">
        <v>48</v>
      </c>
      <c r="R7033" s="1" t="s">
        <v>48</v>
      </c>
      <c r="S7033" s="1" t="s">
        <v>48</v>
      </c>
      <c r="T7033" s="1" t="s">
        <v>48</v>
      </c>
      <c r="U7033" s="1" t="s">
        <v>48</v>
      </c>
      <c r="V7033" s="1" t="s">
        <v>48</v>
      </c>
      <c r="W7033" s="1" t="s">
        <v>48</v>
      </c>
      <c r="X7033" s="1" t="s">
        <v>62</v>
      </c>
      <c r="AC7033" s="1" t="s">
        <v>5712</v>
      </c>
      <c r="AD7033" s="1" t="s">
        <v>5712</v>
      </c>
      <c r="AK7033" s="1" t="s">
        <v>77</v>
      </c>
      <c r="AN7033" s="1" t="s">
        <v>5712</v>
      </c>
      <c r="AP7033" s="1" t="s">
        <v>5712</v>
      </c>
      <c r="AR7033" s="1" t="s">
        <v>5712</v>
      </c>
      <c r="AT7033" s="1" t="s">
        <v>5712</v>
      </c>
      <c r="AV7033" s="1" t="s">
        <v>4520</v>
      </c>
    </row>
    <row r="7034" spans="1:48" x14ac:dyDescent="0.35">
      <c r="A7034" s="1" t="s">
        <v>20252</v>
      </c>
      <c r="B7034" s="1" t="s">
        <v>18287</v>
      </c>
      <c r="C7034" s="1" t="s">
        <v>41</v>
      </c>
      <c r="D7034">
        <v>44</v>
      </c>
      <c r="E7034" s="1" t="s">
        <v>42</v>
      </c>
      <c r="F7034" s="1" t="s">
        <v>66</v>
      </c>
      <c r="G7034" s="1" t="s">
        <v>73</v>
      </c>
      <c r="H7034" s="1" t="s">
        <v>45</v>
      </c>
      <c r="I7034" s="1" t="s">
        <v>110</v>
      </c>
      <c r="J7034" s="1" t="s">
        <v>47</v>
      </c>
      <c r="K7034" s="1" t="s">
        <v>48</v>
      </c>
      <c r="L7034" s="1" t="s">
        <v>48</v>
      </c>
      <c r="M7034" s="1" t="s">
        <v>49</v>
      </c>
      <c r="N7034" s="1" t="s">
        <v>48</v>
      </c>
      <c r="O7034" s="1" t="s">
        <v>48</v>
      </c>
      <c r="P7034" s="1" t="s">
        <v>48</v>
      </c>
      <c r="Q7034" s="1" t="s">
        <v>48</v>
      </c>
      <c r="R7034" s="1" t="s">
        <v>48</v>
      </c>
      <c r="S7034" s="1" t="s">
        <v>48</v>
      </c>
      <c r="T7034" s="1" t="s">
        <v>48</v>
      </c>
      <c r="U7034" s="1" t="s">
        <v>48</v>
      </c>
      <c r="V7034" s="1" t="s">
        <v>48</v>
      </c>
      <c r="W7034" s="1" t="s">
        <v>49</v>
      </c>
      <c r="X7034" s="1" t="s">
        <v>62</v>
      </c>
      <c r="AC7034" s="1" t="s">
        <v>5712</v>
      </c>
      <c r="AD7034" s="1" t="s">
        <v>5712</v>
      </c>
      <c r="AK7034" s="1" t="s">
        <v>55</v>
      </c>
      <c r="AN7034" s="1" t="s">
        <v>5712</v>
      </c>
      <c r="AP7034" s="1" t="s">
        <v>5712</v>
      </c>
      <c r="AR7034" s="1" t="s">
        <v>5712</v>
      </c>
      <c r="AT7034" s="1" t="s">
        <v>5712</v>
      </c>
      <c r="AV7034" s="1" t="s">
        <v>4521</v>
      </c>
    </row>
    <row r="7035" spans="1:48" x14ac:dyDescent="0.35">
      <c r="A7035" s="1" t="s">
        <v>20253</v>
      </c>
      <c r="B7035" s="1" t="s">
        <v>18287</v>
      </c>
      <c r="C7035" s="1" t="s">
        <v>71</v>
      </c>
      <c r="D7035">
        <v>20</v>
      </c>
      <c r="E7035" s="1" t="s">
        <v>57</v>
      </c>
      <c r="F7035" s="1" t="s">
        <v>66</v>
      </c>
      <c r="G7035" s="1" t="s">
        <v>59</v>
      </c>
      <c r="H7035" s="1" t="s">
        <v>45</v>
      </c>
      <c r="I7035" s="1" t="s">
        <v>46</v>
      </c>
      <c r="J7035" s="1" t="s">
        <v>80</v>
      </c>
      <c r="K7035" s="1" t="s">
        <v>48</v>
      </c>
      <c r="L7035" s="1" t="s">
        <v>48</v>
      </c>
      <c r="M7035" s="1" t="s">
        <v>48</v>
      </c>
      <c r="N7035" s="1" t="s">
        <v>48</v>
      </c>
      <c r="O7035" s="1" t="s">
        <v>48</v>
      </c>
      <c r="P7035" s="1" t="s">
        <v>48</v>
      </c>
      <c r="Q7035" s="1" t="s">
        <v>48</v>
      </c>
      <c r="R7035" s="1" t="s">
        <v>48</v>
      </c>
      <c r="S7035" s="1" t="s">
        <v>48</v>
      </c>
      <c r="T7035" s="1" t="s">
        <v>48</v>
      </c>
      <c r="U7035" s="1" t="s">
        <v>49</v>
      </c>
      <c r="V7035" s="1" t="s">
        <v>48</v>
      </c>
      <c r="W7035" s="1" t="s">
        <v>48</v>
      </c>
      <c r="X7035" s="1" t="s">
        <v>116</v>
      </c>
      <c r="Y7035" s="1" t="s">
        <v>4522</v>
      </c>
      <c r="AC7035" s="1" t="s">
        <v>5712</v>
      </c>
      <c r="AD7035" s="1" t="s">
        <v>5712</v>
      </c>
      <c r="AK7035" s="1" t="s">
        <v>55</v>
      </c>
      <c r="AN7035" s="1" t="s">
        <v>81</v>
      </c>
      <c r="AP7035" s="1" t="s">
        <v>5712</v>
      </c>
      <c r="AR7035" s="1" t="s">
        <v>5712</v>
      </c>
      <c r="AT7035" s="1" t="s">
        <v>82</v>
      </c>
      <c r="AU7035" s="1" t="s">
        <v>4523</v>
      </c>
      <c r="AV7035" s="1" t="s">
        <v>4524</v>
      </c>
    </row>
    <row r="7036" spans="1:48" x14ac:dyDescent="0.35">
      <c r="A7036" s="1" t="s">
        <v>20254</v>
      </c>
      <c r="B7036" s="1" t="s">
        <v>18287</v>
      </c>
      <c r="C7036" s="1" t="s">
        <v>71</v>
      </c>
      <c r="D7036">
        <v>33</v>
      </c>
      <c r="E7036" s="1" t="s">
        <v>57</v>
      </c>
      <c r="F7036" s="1" t="s">
        <v>107</v>
      </c>
      <c r="G7036" s="1" t="s">
        <v>59</v>
      </c>
      <c r="H7036" s="1" t="s">
        <v>45</v>
      </c>
      <c r="I7036" s="1" t="s">
        <v>113</v>
      </c>
      <c r="J7036" s="1" t="s">
        <v>47</v>
      </c>
      <c r="K7036" s="1" t="s">
        <v>48</v>
      </c>
      <c r="L7036" s="1" t="s">
        <v>48</v>
      </c>
      <c r="M7036" s="1" t="s">
        <v>48</v>
      </c>
      <c r="N7036" s="1" t="s">
        <v>49</v>
      </c>
      <c r="O7036" s="1" t="s">
        <v>48</v>
      </c>
      <c r="P7036" s="1" t="s">
        <v>48</v>
      </c>
      <c r="Q7036" s="1" t="s">
        <v>48</v>
      </c>
      <c r="R7036" s="1" t="s">
        <v>48</v>
      </c>
      <c r="S7036" s="1" t="s">
        <v>48</v>
      </c>
      <c r="T7036" s="1" t="s">
        <v>48</v>
      </c>
      <c r="U7036" s="1" t="s">
        <v>48</v>
      </c>
      <c r="V7036" s="1" t="s">
        <v>48</v>
      </c>
      <c r="W7036" s="1" t="s">
        <v>48</v>
      </c>
      <c r="X7036" s="1" t="s">
        <v>51</v>
      </c>
      <c r="Y7036" s="1" t="s">
        <v>4525</v>
      </c>
      <c r="Z7036" s="1" t="s">
        <v>4526</v>
      </c>
      <c r="AA7036" s="1" t="s">
        <v>4526</v>
      </c>
      <c r="AC7036" s="1" t="s">
        <v>120</v>
      </c>
      <c r="AD7036" s="1" t="s">
        <v>5712</v>
      </c>
      <c r="AK7036" s="1" t="s">
        <v>63</v>
      </c>
      <c r="AN7036" s="1" t="s">
        <v>5712</v>
      </c>
      <c r="AP7036" s="1" t="s">
        <v>5712</v>
      </c>
      <c r="AR7036" s="1" t="s">
        <v>5712</v>
      </c>
      <c r="AT7036" s="1" t="s">
        <v>5712</v>
      </c>
      <c r="AV7036" s="1" t="s">
        <v>4527</v>
      </c>
    </row>
    <row r="7037" spans="1:48" x14ac:dyDescent="0.35">
      <c r="A7037" s="1" t="s">
        <v>20255</v>
      </c>
      <c r="B7037" s="1" t="s">
        <v>18287</v>
      </c>
      <c r="C7037" s="1" t="s">
        <v>71</v>
      </c>
      <c r="D7037">
        <v>28</v>
      </c>
      <c r="E7037" s="1" t="s">
        <v>57</v>
      </c>
      <c r="F7037" s="1" t="s">
        <v>58</v>
      </c>
      <c r="G7037" s="1" t="s">
        <v>85</v>
      </c>
      <c r="H7037" s="1" t="s">
        <v>45</v>
      </c>
      <c r="I7037" s="1" t="s">
        <v>110</v>
      </c>
      <c r="J7037" s="1" t="s">
        <v>47</v>
      </c>
      <c r="K7037" s="1" t="s">
        <v>48</v>
      </c>
      <c r="L7037" s="1" t="s">
        <v>48</v>
      </c>
      <c r="M7037" s="1" t="s">
        <v>48</v>
      </c>
      <c r="N7037" s="1" t="s">
        <v>48</v>
      </c>
      <c r="O7037" s="1" t="s">
        <v>48</v>
      </c>
      <c r="P7037" s="1" t="s">
        <v>48</v>
      </c>
      <c r="Q7037" s="1" t="s">
        <v>48</v>
      </c>
      <c r="R7037" s="1" t="s">
        <v>48</v>
      </c>
      <c r="S7037" s="1" t="s">
        <v>49</v>
      </c>
      <c r="T7037" s="1" t="s">
        <v>48</v>
      </c>
      <c r="U7037" s="1" t="s">
        <v>48</v>
      </c>
      <c r="V7037" s="1" t="s">
        <v>48</v>
      </c>
      <c r="W7037" s="1" t="s">
        <v>48</v>
      </c>
      <c r="X7037" s="1" t="s">
        <v>145</v>
      </c>
      <c r="Y7037" s="1" t="s">
        <v>4528</v>
      </c>
      <c r="AC7037" s="1" t="s">
        <v>5712</v>
      </c>
      <c r="AD7037" s="1" t="s">
        <v>5712</v>
      </c>
      <c r="AK7037" s="1" t="s">
        <v>77</v>
      </c>
      <c r="AN7037" s="1" t="s">
        <v>5712</v>
      </c>
      <c r="AP7037" s="1" t="s">
        <v>5712</v>
      </c>
      <c r="AR7037" s="1" t="s">
        <v>5712</v>
      </c>
      <c r="AT7037" s="1" t="s">
        <v>5712</v>
      </c>
      <c r="AV7037" s="1" t="s">
        <v>351</v>
      </c>
    </row>
    <row r="7038" spans="1:48" x14ac:dyDescent="0.35">
      <c r="A7038" s="1" t="s">
        <v>20256</v>
      </c>
      <c r="B7038" s="1" t="s">
        <v>18287</v>
      </c>
      <c r="C7038" s="1" t="s">
        <v>41</v>
      </c>
      <c r="D7038">
        <v>68</v>
      </c>
      <c r="E7038" s="1" t="s">
        <v>65</v>
      </c>
      <c r="F7038" s="1" t="s">
        <v>43</v>
      </c>
      <c r="G7038" s="1" t="s">
        <v>44</v>
      </c>
      <c r="H7038" s="1" t="s">
        <v>67</v>
      </c>
      <c r="I7038" s="1" t="s">
        <v>61</v>
      </c>
      <c r="J7038" s="1" t="s">
        <v>47</v>
      </c>
      <c r="K7038" s="1" t="s">
        <v>48</v>
      </c>
      <c r="L7038" s="1" t="s">
        <v>48</v>
      </c>
      <c r="M7038" s="1" t="s">
        <v>48</v>
      </c>
      <c r="N7038" s="1" t="s">
        <v>48</v>
      </c>
      <c r="O7038" s="1" t="s">
        <v>48</v>
      </c>
      <c r="P7038" s="1" t="s">
        <v>48</v>
      </c>
      <c r="Q7038" s="1" t="s">
        <v>48</v>
      </c>
      <c r="R7038" s="1" t="s">
        <v>49</v>
      </c>
      <c r="S7038" s="1" t="s">
        <v>48</v>
      </c>
      <c r="T7038" s="1" t="s">
        <v>48</v>
      </c>
      <c r="U7038" s="1" t="s">
        <v>48</v>
      </c>
      <c r="V7038" s="1" t="s">
        <v>48</v>
      </c>
      <c r="W7038" s="1" t="s">
        <v>48</v>
      </c>
      <c r="X7038" s="1" t="s">
        <v>62</v>
      </c>
      <c r="AC7038" s="1" t="s">
        <v>5712</v>
      </c>
      <c r="AD7038" s="1" t="s">
        <v>5712</v>
      </c>
      <c r="AK7038" s="1" t="s">
        <v>55</v>
      </c>
      <c r="AN7038" s="1" t="s">
        <v>5712</v>
      </c>
      <c r="AP7038" s="1" t="s">
        <v>5712</v>
      </c>
      <c r="AR7038" s="1" t="s">
        <v>5712</v>
      </c>
      <c r="AT7038" s="1" t="s">
        <v>5712</v>
      </c>
      <c r="AV7038" s="1" t="s">
        <v>925</v>
      </c>
    </row>
    <row r="7039" spans="1:48" x14ac:dyDescent="0.35">
      <c r="A7039" s="1" t="s">
        <v>20257</v>
      </c>
      <c r="B7039" s="1" t="s">
        <v>18287</v>
      </c>
      <c r="C7039" s="1" t="s">
        <v>41</v>
      </c>
      <c r="D7039">
        <v>31</v>
      </c>
      <c r="E7039" s="1" t="s">
        <v>57</v>
      </c>
      <c r="F7039" s="1" t="s">
        <v>107</v>
      </c>
      <c r="G7039" s="1" t="s">
        <v>98</v>
      </c>
      <c r="H7039" s="1" t="s">
        <v>386</v>
      </c>
      <c r="I7039" s="1" t="s">
        <v>68</v>
      </c>
      <c r="J7039" s="1" t="s">
        <v>47</v>
      </c>
      <c r="K7039" s="1" t="s">
        <v>48</v>
      </c>
      <c r="L7039" s="1" t="s">
        <v>49</v>
      </c>
      <c r="M7039" s="1" t="s">
        <v>48</v>
      </c>
      <c r="N7039" s="1" t="s">
        <v>48</v>
      </c>
      <c r="O7039" s="1" t="s">
        <v>48</v>
      </c>
      <c r="P7039" s="1" t="s">
        <v>48</v>
      </c>
      <c r="Q7039" s="1" t="s">
        <v>48</v>
      </c>
      <c r="R7039" s="1" t="s">
        <v>48</v>
      </c>
      <c r="S7039" s="1" t="s">
        <v>48</v>
      </c>
      <c r="T7039" s="1" t="s">
        <v>48</v>
      </c>
      <c r="U7039" s="1" t="s">
        <v>48</v>
      </c>
      <c r="V7039" s="1" t="s">
        <v>48</v>
      </c>
      <c r="W7039" s="1" t="s">
        <v>48</v>
      </c>
      <c r="X7039" s="1" t="s">
        <v>62</v>
      </c>
      <c r="AC7039" s="1" t="s">
        <v>5712</v>
      </c>
      <c r="AD7039" s="1" t="s">
        <v>5712</v>
      </c>
      <c r="AK7039" s="1" t="s">
        <v>55</v>
      </c>
      <c r="AN7039" s="1" t="s">
        <v>5712</v>
      </c>
      <c r="AP7039" s="1" t="s">
        <v>5712</v>
      </c>
      <c r="AR7039" s="1" t="s">
        <v>5712</v>
      </c>
      <c r="AT7039" s="1" t="s">
        <v>5712</v>
      </c>
      <c r="AV7039" s="1" t="s">
        <v>4529</v>
      </c>
    </row>
    <row r="7040" spans="1:48" x14ac:dyDescent="0.35">
      <c r="A7040" s="1" t="s">
        <v>20258</v>
      </c>
      <c r="B7040" s="1" t="s">
        <v>18287</v>
      </c>
      <c r="C7040" s="1" t="s">
        <v>41</v>
      </c>
      <c r="D7040">
        <v>48</v>
      </c>
      <c r="E7040" s="1" t="s">
        <v>42</v>
      </c>
      <c r="F7040" s="1" t="s">
        <v>43</v>
      </c>
      <c r="G7040" s="1" t="s">
        <v>73</v>
      </c>
      <c r="H7040" s="1" t="s">
        <v>144</v>
      </c>
      <c r="I7040" s="1" t="s">
        <v>110</v>
      </c>
      <c r="J7040" s="1" t="s">
        <v>47</v>
      </c>
      <c r="K7040" s="1" t="s">
        <v>48</v>
      </c>
      <c r="L7040" s="1" t="s">
        <v>48</v>
      </c>
      <c r="M7040" s="1" t="s">
        <v>48</v>
      </c>
      <c r="N7040" s="1" t="s">
        <v>48</v>
      </c>
      <c r="O7040" s="1" t="s">
        <v>48</v>
      </c>
      <c r="P7040" s="1" t="s">
        <v>48</v>
      </c>
      <c r="Q7040" s="1" t="s">
        <v>48</v>
      </c>
      <c r="R7040" s="1" t="s">
        <v>49</v>
      </c>
      <c r="S7040" s="1" t="s">
        <v>48</v>
      </c>
      <c r="T7040" s="1" t="s">
        <v>48</v>
      </c>
      <c r="U7040" s="1" t="s">
        <v>48</v>
      </c>
      <c r="V7040" s="1" t="s">
        <v>48</v>
      </c>
      <c r="W7040" s="1" t="s">
        <v>48</v>
      </c>
      <c r="X7040" s="1" t="s">
        <v>62</v>
      </c>
      <c r="AC7040" s="1" t="s">
        <v>5712</v>
      </c>
      <c r="AD7040" s="1" t="s">
        <v>5712</v>
      </c>
      <c r="AK7040" s="1" t="s">
        <v>55</v>
      </c>
      <c r="AN7040" s="1" t="s">
        <v>5712</v>
      </c>
      <c r="AP7040" s="1" t="s">
        <v>81</v>
      </c>
      <c r="AR7040" s="1" t="s">
        <v>5712</v>
      </c>
      <c r="AT7040" s="1" t="s">
        <v>87</v>
      </c>
      <c r="AU7040" s="1" t="s">
        <v>4530</v>
      </c>
      <c r="AV7040" s="1" t="s">
        <v>105</v>
      </c>
    </row>
    <row r="7041" spans="1:48" x14ac:dyDescent="0.35">
      <c r="A7041" s="1" t="s">
        <v>20259</v>
      </c>
      <c r="B7041" s="1" t="s">
        <v>18287</v>
      </c>
      <c r="C7041" s="1" t="s">
        <v>71</v>
      </c>
      <c r="D7041">
        <v>23</v>
      </c>
      <c r="E7041" s="1" t="s">
        <v>57</v>
      </c>
      <c r="F7041" s="1" t="s">
        <v>58</v>
      </c>
      <c r="G7041" s="1" t="s">
        <v>44</v>
      </c>
      <c r="H7041" s="1" t="s">
        <v>60</v>
      </c>
      <c r="I7041" s="1" t="s">
        <v>46</v>
      </c>
      <c r="J7041" s="1" t="s">
        <v>80</v>
      </c>
      <c r="K7041" s="1" t="s">
        <v>48</v>
      </c>
      <c r="L7041" s="1" t="s">
        <v>48</v>
      </c>
      <c r="M7041" s="1" t="s">
        <v>48</v>
      </c>
      <c r="N7041" s="1" t="s">
        <v>48</v>
      </c>
      <c r="O7041" s="1" t="s">
        <v>48</v>
      </c>
      <c r="P7041" s="1" t="s">
        <v>48</v>
      </c>
      <c r="Q7041" s="1" t="s">
        <v>48</v>
      </c>
      <c r="R7041" s="1" t="s">
        <v>48</v>
      </c>
      <c r="S7041" s="1" t="s">
        <v>48</v>
      </c>
      <c r="T7041" s="1" t="s">
        <v>48</v>
      </c>
      <c r="U7041" s="1" t="s">
        <v>49</v>
      </c>
      <c r="V7041" s="1" t="s">
        <v>48</v>
      </c>
      <c r="W7041" s="1" t="s">
        <v>48</v>
      </c>
      <c r="X7041" s="1" t="s">
        <v>116</v>
      </c>
      <c r="Y7041" s="1" t="s">
        <v>4531</v>
      </c>
      <c r="AC7041" s="1" t="s">
        <v>5712</v>
      </c>
      <c r="AD7041" s="1" t="s">
        <v>5712</v>
      </c>
      <c r="AK7041" s="1" t="s">
        <v>77</v>
      </c>
      <c r="AN7041" s="1" t="s">
        <v>5712</v>
      </c>
      <c r="AP7041" s="1" t="s">
        <v>5712</v>
      </c>
      <c r="AR7041" s="1" t="s">
        <v>5712</v>
      </c>
      <c r="AT7041" s="1" t="s">
        <v>5712</v>
      </c>
      <c r="AV7041" s="1" t="s">
        <v>4532</v>
      </c>
    </row>
    <row r="7042" spans="1:48" x14ac:dyDescent="0.35">
      <c r="A7042" s="1" t="s">
        <v>20260</v>
      </c>
      <c r="B7042" s="1" t="s">
        <v>18287</v>
      </c>
      <c r="C7042" s="1" t="s">
        <v>71</v>
      </c>
      <c r="D7042">
        <v>38</v>
      </c>
      <c r="E7042" s="1" t="s">
        <v>42</v>
      </c>
      <c r="F7042" s="1" t="s">
        <v>107</v>
      </c>
      <c r="G7042" s="1" t="s">
        <v>98</v>
      </c>
      <c r="H7042" s="1" t="s">
        <v>45</v>
      </c>
      <c r="I7042" s="1" t="s">
        <v>113</v>
      </c>
      <c r="J7042" s="1" t="s">
        <v>47</v>
      </c>
      <c r="K7042" s="1" t="s">
        <v>49</v>
      </c>
      <c r="L7042" s="1" t="s">
        <v>48</v>
      </c>
      <c r="M7042" s="1" t="s">
        <v>48</v>
      </c>
      <c r="N7042" s="1" t="s">
        <v>48</v>
      </c>
      <c r="O7042" s="1" t="s">
        <v>48</v>
      </c>
      <c r="P7042" s="1" t="s">
        <v>48</v>
      </c>
      <c r="Q7042" s="1" t="s">
        <v>48</v>
      </c>
      <c r="R7042" s="1" t="s">
        <v>48</v>
      </c>
      <c r="S7042" s="1" t="s">
        <v>48</v>
      </c>
      <c r="T7042" s="1" t="s">
        <v>49</v>
      </c>
      <c r="U7042" s="1" t="s">
        <v>48</v>
      </c>
      <c r="V7042" s="1" t="s">
        <v>48</v>
      </c>
      <c r="W7042" s="1" t="s">
        <v>48</v>
      </c>
      <c r="X7042" s="1" t="s">
        <v>62</v>
      </c>
      <c r="AC7042" s="1" t="s">
        <v>5712</v>
      </c>
      <c r="AD7042" s="1" t="s">
        <v>5712</v>
      </c>
      <c r="AK7042" s="1" t="s">
        <v>55</v>
      </c>
      <c r="AN7042" s="1" t="s">
        <v>5712</v>
      </c>
      <c r="AP7042" s="1" t="s">
        <v>5712</v>
      </c>
      <c r="AR7042" s="1" t="s">
        <v>5712</v>
      </c>
      <c r="AT7042" s="1" t="s">
        <v>5712</v>
      </c>
      <c r="AV7042" s="1" t="s">
        <v>4533</v>
      </c>
    </row>
    <row r="7043" spans="1:48" x14ac:dyDescent="0.35">
      <c r="A7043" s="1" t="s">
        <v>20261</v>
      </c>
      <c r="B7043" s="1" t="s">
        <v>18287</v>
      </c>
      <c r="C7043" s="1" t="s">
        <v>71</v>
      </c>
      <c r="D7043">
        <v>19</v>
      </c>
      <c r="E7043" s="1" t="s">
        <v>57</v>
      </c>
      <c r="F7043" s="1" t="s">
        <v>58</v>
      </c>
      <c r="G7043" s="1" t="s">
        <v>44</v>
      </c>
      <c r="H7043" s="1" t="s">
        <v>79</v>
      </c>
      <c r="I7043" s="1" t="s">
        <v>113</v>
      </c>
      <c r="J7043" s="1" t="s">
        <v>80</v>
      </c>
      <c r="K7043" s="1" t="s">
        <v>48</v>
      </c>
      <c r="L7043" s="1" t="s">
        <v>48</v>
      </c>
      <c r="M7043" s="1" t="s">
        <v>48</v>
      </c>
      <c r="N7043" s="1" t="s">
        <v>48</v>
      </c>
      <c r="O7043" s="1" t="s">
        <v>48</v>
      </c>
      <c r="P7043" s="1" t="s">
        <v>48</v>
      </c>
      <c r="Q7043" s="1" t="s">
        <v>48</v>
      </c>
      <c r="R7043" s="1" t="s">
        <v>48</v>
      </c>
      <c r="S7043" s="1" t="s">
        <v>48</v>
      </c>
      <c r="T7043" s="1" t="s">
        <v>48</v>
      </c>
      <c r="U7043" s="1" t="s">
        <v>49</v>
      </c>
      <c r="V7043" s="1" t="s">
        <v>48</v>
      </c>
      <c r="W7043" s="1" t="s">
        <v>48</v>
      </c>
      <c r="X7043" s="1" t="s">
        <v>62</v>
      </c>
      <c r="Z7043" s="1" t="s">
        <v>4534</v>
      </c>
      <c r="AA7043" s="1" t="s">
        <v>4534</v>
      </c>
      <c r="AC7043" s="1" t="s">
        <v>129</v>
      </c>
      <c r="AD7043" s="1" t="s">
        <v>5712</v>
      </c>
      <c r="AK7043" s="1" t="s">
        <v>77</v>
      </c>
      <c r="AN7043" s="1" t="s">
        <v>5712</v>
      </c>
      <c r="AP7043" s="1" t="s">
        <v>5712</v>
      </c>
      <c r="AR7043" s="1" t="s">
        <v>5712</v>
      </c>
      <c r="AT7043" s="1" t="s">
        <v>5712</v>
      </c>
      <c r="AV7043" s="1" t="s">
        <v>4535</v>
      </c>
    </row>
    <row r="7044" spans="1:48" x14ac:dyDescent="0.35">
      <c r="A7044" s="1" t="s">
        <v>20262</v>
      </c>
      <c r="B7044" s="1" t="s">
        <v>18287</v>
      </c>
      <c r="C7044" s="1" t="s">
        <v>41</v>
      </c>
      <c r="D7044">
        <v>24</v>
      </c>
      <c r="E7044" s="1" t="s">
        <v>57</v>
      </c>
      <c r="F7044" s="1" t="s">
        <v>58</v>
      </c>
      <c r="G7044" s="1" t="s">
        <v>59</v>
      </c>
      <c r="H7044" s="1" t="s">
        <v>45</v>
      </c>
      <c r="I7044" s="1" t="s">
        <v>74</v>
      </c>
      <c r="J7044" s="1" t="s">
        <v>47</v>
      </c>
      <c r="K7044" s="1" t="s">
        <v>48</v>
      </c>
      <c r="L7044" s="1" t="s">
        <v>48</v>
      </c>
      <c r="M7044" s="1" t="s">
        <v>48</v>
      </c>
      <c r="N7044" s="1" t="s">
        <v>49</v>
      </c>
      <c r="O7044" s="1" t="s">
        <v>48</v>
      </c>
      <c r="P7044" s="1" t="s">
        <v>48</v>
      </c>
      <c r="Q7044" s="1" t="s">
        <v>48</v>
      </c>
      <c r="R7044" s="1" t="s">
        <v>48</v>
      </c>
      <c r="S7044" s="1" t="s">
        <v>48</v>
      </c>
      <c r="T7044" s="1" t="s">
        <v>48</v>
      </c>
      <c r="U7044" s="1" t="s">
        <v>48</v>
      </c>
      <c r="V7044" s="1" t="s">
        <v>48</v>
      </c>
      <c r="W7044" s="1" t="s">
        <v>48</v>
      </c>
      <c r="X7044" s="1" t="s">
        <v>116</v>
      </c>
      <c r="Y7044" s="1" t="s">
        <v>4536</v>
      </c>
      <c r="Z7044" s="1" t="s">
        <v>105</v>
      </c>
      <c r="AA7044" s="1" t="s">
        <v>105</v>
      </c>
      <c r="AC7044" s="1" t="s">
        <v>103</v>
      </c>
      <c r="AD7044" s="1" t="s">
        <v>5712</v>
      </c>
      <c r="AK7044" s="1" t="s">
        <v>77</v>
      </c>
      <c r="AN7044" s="1" t="s">
        <v>5712</v>
      </c>
      <c r="AP7044" s="1" t="s">
        <v>5712</v>
      </c>
      <c r="AR7044" s="1" t="s">
        <v>5712</v>
      </c>
      <c r="AT7044" s="1" t="s">
        <v>5712</v>
      </c>
      <c r="AV7044" s="1" t="s">
        <v>4537</v>
      </c>
    </row>
    <row r="7045" spans="1:48" x14ac:dyDescent="0.35">
      <c r="A7045" s="1" t="s">
        <v>20263</v>
      </c>
      <c r="B7045" s="1" t="s">
        <v>18287</v>
      </c>
      <c r="C7045" s="1" t="s">
        <v>41</v>
      </c>
      <c r="D7045">
        <v>36</v>
      </c>
      <c r="E7045" s="1" t="s">
        <v>42</v>
      </c>
      <c r="F7045" s="1" t="s">
        <v>107</v>
      </c>
      <c r="G7045" s="1" t="s">
        <v>59</v>
      </c>
      <c r="H7045" s="1" t="s">
        <v>79</v>
      </c>
      <c r="I7045" s="1" t="s">
        <v>74</v>
      </c>
      <c r="J7045" s="1" t="s">
        <v>47</v>
      </c>
      <c r="K7045" s="1" t="s">
        <v>48</v>
      </c>
      <c r="L7045" s="1" t="s">
        <v>49</v>
      </c>
      <c r="M7045" s="1" t="s">
        <v>48</v>
      </c>
      <c r="N7045" s="1" t="s">
        <v>48</v>
      </c>
      <c r="O7045" s="1" t="s">
        <v>48</v>
      </c>
      <c r="P7045" s="1" t="s">
        <v>48</v>
      </c>
      <c r="Q7045" s="1" t="s">
        <v>48</v>
      </c>
      <c r="R7045" s="1" t="s">
        <v>48</v>
      </c>
      <c r="S7045" s="1" t="s">
        <v>48</v>
      </c>
      <c r="T7045" s="1" t="s">
        <v>49</v>
      </c>
      <c r="U7045" s="1" t="s">
        <v>48</v>
      </c>
      <c r="V7045" s="1" t="s">
        <v>48</v>
      </c>
      <c r="W7045" s="1" t="s">
        <v>48</v>
      </c>
      <c r="X7045" s="1" t="s">
        <v>62</v>
      </c>
      <c r="Z7045" s="1" t="s">
        <v>4538</v>
      </c>
      <c r="AA7045" s="1" t="s">
        <v>4538</v>
      </c>
      <c r="AC7045" s="1" t="s">
        <v>120</v>
      </c>
      <c r="AD7045" s="1" t="s">
        <v>5712</v>
      </c>
      <c r="AK7045" s="1" t="s">
        <v>77</v>
      </c>
      <c r="AN7045" s="1" t="s">
        <v>5712</v>
      </c>
      <c r="AP7045" s="1" t="s">
        <v>5712</v>
      </c>
      <c r="AR7045" s="1" t="s">
        <v>5712</v>
      </c>
      <c r="AT7045" s="1" t="s">
        <v>5712</v>
      </c>
      <c r="AV7045" s="1" t="s">
        <v>4539</v>
      </c>
    </row>
    <row r="7046" spans="1:48" x14ac:dyDescent="0.35">
      <c r="A7046" s="1" t="s">
        <v>20264</v>
      </c>
      <c r="B7046" s="1" t="s">
        <v>18287</v>
      </c>
      <c r="C7046" s="1" t="s">
        <v>71</v>
      </c>
      <c r="D7046">
        <v>46</v>
      </c>
      <c r="E7046" s="1" t="s">
        <v>42</v>
      </c>
      <c r="F7046" s="1" t="s">
        <v>43</v>
      </c>
      <c r="G7046" s="1" t="s">
        <v>44</v>
      </c>
      <c r="H7046" s="1" t="s">
        <v>79</v>
      </c>
      <c r="I7046" s="1" t="s">
        <v>125</v>
      </c>
      <c r="J7046" s="1" t="s">
        <v>47</v>
      </c>
      <c r="K7046" s="1" t="s">
        <v>48</v>
      </c>
      <c r="L7046" s="1" t="s">
        <v>48</v>
      </c>
      <c r="M7046" s="1" t="s">
        <v>48</v>
      </c>
      <c r="N7046" s="1" t="s">
        <v>49</v>
      </c>
      <c r="O7046" s="1" t="s">
        <v>48</v>
      </c>
      <c r="P7046" s="1" t="s">
        <v>48</v>
      </c>
      <c r="Q7046" s="1" t="s">
        <v>48</v>
      </c>
      <c r="R7046" s="1" t="s">
        <v>48</v>
      </c>
      <c r="S7046" s="1" t="s">
        <v>48</v>
      </c>
      <c r="T7046" s="1" t="s">
        <v>48</v>
      </c>
      <c r="U7046" s="1" t="s">
        <v>48</v>
      </c>
      <c r="V7046" s="1" t="s">
        <v>48</v>
      </c>
      <c r="W7046" s="1" t="s">
        <v>48</v>
      </c>
      <c r="X7046" s="1" t="s">
        <v>62</v>
      </c>
      <c r="AC7046" s="1" t="s">
        <v>5712</v>
      </c>
      <c r="AD7046" s="1" t="s">
        <v>5712</v>
      </c>
      <c r="AK7046" s="1" t="s">
        <v>63</v>
      </c>
      <c r="AN7046" s="1" t="s">
        <v>5712</v>
      </c>
      <c r="AP7046" s="1" t="s">
        <v>81</v>
      </c>
      <c r="AR7046" s="1" t="s">
        <v>5712</v>
      </c>
      <c r="AT7046" s="1" t="s">
        <v>87</v>
      </c>
      <c r="AU7046" s="1" t="s">
        <v>4540</v>
      </c>
      <c r="AV7046" s="1" t="s">
        <v>1024</v>
      </c>
    </row>
    <row r="7047" spans="1:48" ht="130.5" x14ac:dyDescent="0.35">
      <c r="A7047" s="1" t="s">
        <v>20265</v>
      </c>
      <c r="B7047" s="1" t="s">
        <v>18287</v>
      </c>
      <c r="C7047" s="1" t="s">
        <v>41</v>
      </c>
      <c r="D7047">
        <v>44</v>
      </c>
      <c r="E7047" s="1" t="s">
        <v>42</v>
      </c>
      <c r="F7047" s="1" t="s">
        <v>107</v>
      </c>
      <c r="G7047" s="1" t="s">
        <v>85</v>
      </c>
      <c r="H7047" s="1" t="s">
        <v>79</v>
      </c>
      <c r="I7047" s="1" t="s">
        <v>74</v>
      </c>
      <c r="J7047" s="1" t="s">
        <v>47</v>
      </c>
      <c r="K7047" s="1" t="s">
        <v>48</v>
      </c>
      <c r="L7047" s="1" t="s">
        <v>48</v>
      </c>
      <c r="M7047" s="1" t="s">
        <v>48</v>
      </c>
      <c r="N7047" s="1" t="s">
        <v>48</v>
      </c>
      <c r="O7047" s="1" t="s">
        <v>49</v>
      </c>
      <c r="P7047" s="1" t="s">
        <v>48</v>
      </c>
      <c r="Q7047" s="1" t="s">
        <v>48</v>
      </c>
      <c r="R7047" s="1" t="s">
        <v>48</v>
      </c>
      <c r="S7047" s="1" t="s">
        <v>48</v>
      </c>
      <c r="T7047" s="1" t="s">
        <v>48</v>
      </c>
      <c r="U7047" s="1" t="s">
        <v>48</v>
      </c>
      <c r="V7047" s="1" t="s">
        <v>48</v>
      </c>
      <c r="W7047" s="1" t="s">
        <v>48</v>
      </c>
      <c r="X7047" s="1" t="s">
        <v>116</v>
      </c>
      <c r="Y7047" s="1" t="s">
        <v>4541</v>
      </c>
      <c r="AC7047" s="1" t="s">
        <v>5712</v>
      </c>
      <c r="AD7047" s="1" t="s">
        <v>5712</v>
      </c>
      <c r="AK7047" s="1" t="s">
        <v>55</v>
      </c>
      <c r="AN7047" s="1" t="s">
        <v>5712</v>
      </c>
      <c r="AP7047" s="1" t="s">
        <v>5712</v>
      </c>
      <c r="AR7047" s="1" t="s">
        <v>5712</v>
      </c>
      <c r="AT7047" s="1" t="s">
        <v>5712</v>
      </c>
      <c r="AV7047" s="2" t="s">
        <v>4542</v>
      </c>
    </row>
    <row r="7048" spans="1:48" x14ac:dyDescent="0.35">
      <c r="A7048" s="1" t="s">
        <v>20266</v>
      </c>
      <c r="B7048" s="1" t="s">
        <v>18287</v>
      </c>
      <c r="C7048" s="1" t="s">
        <v>71</v>
      </c>
      <c r="D7048">
        <v>20</v>
      </c>
      <c r="E7048" s="1" t="s">
        <v>57</v>
      </c>
      <c r="F7048" s="1" t="s">
        <v>58</v>
      </c>
      <c r="G7048" s="1" t="s">
        <v>44</v>
      </c>
      <c r="H7048" s="1" t="s">
        <v>112</v>
      </c>
      <c r="I7048" s="1" t="s">
        <v>99</v>
      </c>
      <c r="J7048" s="1" t="s">
        <v>80</v>
      </c>
      <c r="K7048" s="1" t="s">
        <v>48</v>
      </c>
      <c r="L7048" s="1" t="s">
        <v>48</v>
      </c>
      <c r="M7048" s="1" t="s">
        <v>48</v>
      </c>
      <c r="N7048" s="1" t="s">
        <v>48</v>
      </c>
      <c r="O7048" s="1" t="s">
        <v>48</v>
      </c>
      <c r="P7048" s="1" t="s">
        <v>48</v>
      </c>
      <c r="Q7048" s="1" t="s">
        <v>48</v>
      </c>
      <c r="R7048" s="1" t="s">
        <v>48</v>
      </c>
      <c r="S7048" s="1" t="s">
        <v>48</v>
      </c>
      <c r="T7048" s="1" t="s">
        <v>48</v>
      </c>
      <c r="U7048" s="1" t="s">
        <v>49</v>
      </c>
      <c r="V7048" s="1" t="s">
        <v>48</v>
      </c>
      <c r="W7048" s="1" t="s">
        <v>48</v>
      </c>
      <c r="X7048" s="1" t="s">
        <v>62</v>
      </c>
      <c r="AC7048" s="1" t="s">
        <v>5712</v>
      </c>
      <c r="AD7048" s="1" t="s">
        <v>5712</v>
      </c>
      <c r="AK7048" s="1" t="s">
        <v>77</v>
      </c>
      <c r="AN7048" s="1" t="s">
        <v>5712</v>
      </c>
      <c r="AP7048" s="1" t="s">
        <v>5712</v>
      </c>
      <c r="AR7048" s="1" t="s">
        <v>5712</v>
      </c>
      <c r="AT7048" s="1" t="s">
        <v>5712</v>
      </c>
      <c r="AV7048" s="1" t="s">
        <v>4543</v>
      </c>
    </row>
    <row r="7049" spans="1:48" x14ac:dyDescent="0.35">
      <c r="A7049" s="1" t="s">
        <v>20267</v>
      </c>
      <c r="B7049" s="1" t="s">
        <v>18287</v>
      </c>
      <c r="C7049" s="1" t="s">
        <v>71</v>
      </c>
      <c r="D7049">
        <v>61</v>
      </c>
      <c r="E7049" s="1" t="s">
        <v>65</v>
      </c>
      <c r="F7049" s="1" t="s">
        <v>43</v>
      </c>
      <c r="G7049" s="1" t="s">
        <v>59</v>
      </c>
      <c r="H7049" s="1" t="s">
        <v>67</v>
      </c>
      <c r="I7049" s="1" t="s">
        <v>90</v>
      </c>
      <c r="J7049" s="1" t="s">
        <v>47</v>
      </c>
      <c r="K7049" s="1" t="s">
        <v>48</v>
      </c>
      <c r="L7049" s="1" t="s">
        <v>49</v>
      </c>
      <c r="M7049" s="1" t="s">
        <v>48</v>
      </c>
      <c r="N7049" s="1" t="s">
        <v>48</v>
      </c>
      <c r="O7049" s="1" t="s">
        <v>48</v>
      </c>
      <c r="P7049" s="1" t="s">
        <v>48</v>
      </c>
      <c r="Q7049" s="1" t="s">
        <v>48</v>
      </c>
      <c r="R7049" s="1" t="s">
        <v>48</v>
      </c>
      <c r="S7049" s="1" t="s">
        <v>48</v>
      </c>
      <c r="T7049" s="1" t="s">
        <v>48</v>
      </c>
      <c r="U7049" s="1" t="s">
        <v>48</v>
      </c>
      <c r="V7049" s="1" t="s">
        <v>48</v>
      </c>
      <c r="W7049" s="1" t="s">
        <v>48</v>
      </c>
      <c r="X7049" s="1" t="s">
        <v>62</v>
      </c>
      <c r="Z7049" s="1" t="s">
        <v>4544</v>
      </c>
      <c r="AA7049" s="1" t="s">
        <v>4544</v>
      </c>
      <c r="AC7049" s="1" t="s">
        <v>103</v>
      </c>
      <c r="AD7049" s="1" t="s">
        <v>5712</v>
      </c>
      <c r="AK7049" s="1" t="s">
        <v>77</v>
      </c>
      <c r="AN7049" s="1" t="s">
        <v>131</v>
      </c>
      <c r="AO7049" s="1" t="s">
        <v>4545</v>
      </c>
      <c r="AP7049" s="1" t="s">
        <v>131</v>
      </c>
      <c r="AQ7049" s="1" t="s">
        <v>4546</v>
      </c>
      <c r="AR7049" s="1" t="s">
        <v>82</v>
      </c>
      <c r="AS7049" s="1" t="s">
        <v>4547</v>
      </c>
      <c r="AT7049" s="1" t="s">
        <v>5712</v>
      </c>
      <c r="AV7049" s="1" t="s">
        <v>4548</v>
      </c>
    </row>
    <row r="7050" spans="1:48" x14ac:dyDescent="0.35">
      <c r="A7050" s="1" t="s">
        <v>20268</v>
      </c>
      <c r="B7050" s="1" t="s">
        <v>18287</v>
      </c>
      <c r="C7050" s="1" t="s">
        <v>41</v>
      </c>
      <c r="D7050">
        <v>24</v>
      </c>
      <c r="E7050" s="1" t="s">
        <v>57</v>
      </c>
      <c r="F7050" s="1" t="s">
        <v>58</v>
      </c>
      <c r="G7050" s="1" t="s">
        <v>98</v>
      </c>
      <c r="H7050" s="1" t="s">
        <v>112</v>
      </c>
      <c r="I7050" s="1" t="s">
        <v>61</v>
      </c>
      <c r="J7050" s="1" t="s">
        <v>80</v>
      </c>
      <c r="K7050" s="1" t="s">
        <v>48</v>
      </c>
      <c r="L7050" s="1" t="s">
        <v>48</v>
      </c>
      <c r="M7050" s="1" t="s">
        <v>48</v>
      </c>
      <c r="N7050" s="1" t="s">
        <v>48</v>
      </c>
      <c r="O7050" s="1" t="s">
        <v>48</v>
      </c>
      <c r="P7050" s="1" t="s">
        <v>48</v>
      </c>
      <c r="Q7050" s="1" t="s">
        <v>48</v>
      </c>
      <c r="R7050" s="1" t="s">
        <v>48</v>
      </c>
      <c r="S7050" s="1" t="s">
        <v>48</v>
      </c>
      <c r="T7050" s="1" t="s">
        <v>48</v>
      </c>
      <c r="U7050" s="1" t="s">
        <v>49</v>
      </c>
      <c r="V7050" s="1" t="s">
        <v>48</v>
      </c>
      <c r="W7050" s="1" t="s">
        <v>48</v>
      </c>
      <c r="X7050" s="1" t="s">
        <v>116</v>
      </c>
      <c r="Y7050" s="1" t="s">
        <v>4549</v>
      </c>
      <c r="AC7050" s="1" t="s">
        <v>5712</v>
      </c>
      <c r="AD7050" s="1" t="s">
        <v>5712</v>
      </c>
      <c r="AK7050" s="1" t="s">
        <v>63</v>
      </c>
      <c r="AN7050" s="1" t="s">
        <v>5712</v>
      </c>
      <c r="AP7050" s="1" t="s">
        <v>5712</v>
      </c>
      <c r="AR7050" s="1" t="s">
        <v>5712</v>
      </c>
      <c r="AT7050" s="1" t="s">
        <v>5712</v>
      </c>
      <c r="AV7050" s="1" t="s">
        <v>4550</v>
      </c>
    </row>
    <row r="7051" spans="1:48" x14ac:dyDescent="0.35">
      <c r="A7051" s="1" t="s">
        <v>20269</v>
      </c>
      <c r="B7051" s="1" t="s">
        <v>18287</v>
      </c>
      <c r="C7051" s="1" t="s">
        <v>41</v>
      </c>
      <c r="D7051">
        <v>24</v>
      </c>
      <c r="E7051" s="1" t="s">
        <v>57</v>
      </c>
      <c r="F7051" s="1" t="s">
        <v>58</v>
      </c>
      <c r="G7051" s="1" t="s">
        <v>73</v>
      </c>
      <c r="H7051" s="1" t="s">
        <v>45</v>
      </c>
      <c r="I7051" s="1" t="s">
        <v>46</v>
      </c>
      <c r="J7051" s="1" t="s">
        <v>80</v>
      </c>
      <c r="K7051" s="1" t="s">
        <v>48</v>
      </c>
      <c r="L7051" s="1" t="s">
        <v>48</v>
      </c>
      <c r="M7051" s="1" t="s">
        <v>48</v>
      </c>
      <c r="N7051" s="1" t="s">
        <v>48</v>
      </c>
      <c r="O7051" s="1" t="s">
        <v>48</v>
      </c>
      <c r="P7051" s="1" t="s">
        <v>48</v>
      </c>
      <c r="Q7051" s="1" t="s">
        <v>48</v>
      </c>
      <c r="R7051" s="1" t="s">
        <v>48</v>
      </c>
      <c r="S7051" s="1" t="s">
        <v>48</v>
      </c>
      <c r="T7051" s="1" t="s">
        <v>48</v>
      </c>
      <c r="U7051" s="1" t="s">
        <v>49</v>
      </c>
      <c r="V7051" s="1" t="s">
        <v>48</v>
      </c>
      <c r="W7051" s="1" t="s">
        <v>48</v>
      </c>
      <c r="X7051" s="1" t="s">
        <v>145</v>
      </c>
      <c r="Y7051" s="1" t="s">
        <v>4551</v>
      </c>
      <c r="AC7051" s="1" t="s">
        <v>5712</v>
      </c>
      <c r="AD7051" s="1" t="s">
        <v>5712</v>
      </c>
      <c r="AK7051" s="1" t="s">
        <v>77</v>
      </c>
      <c r="AN7051" s="1" t="s">
        <v>5712</v>
      </c>
      <c r="AP7051" s="1" t="s">
        <v>5712</v>
      </c>
      <c r="AR7051" s="1" t="s">
        <v>5712</v>
      </c>
      <c r="AT7051" s="1" t="s">
        <v>5712</v>
      </c>
      <c r="AV7051" s="1" t="s">
        <v>4552</v>
      </c>
    </row>
    <row r="7052" spans="1:48" x14ac:dyDescent="0.35">
      <c r="A7052" s="1" t="s">
        <v>20270</v>
      </c>
      <c r="B7052" s="1" t="s">
        <v>18287</v>
      </c>
      <c r="C7052" s="1" t="s">
        <v>71</v>
      </c>
      <c r="D7052">
        <v>25</v>
      </c>
      <c r="E7052" s="1" t="s">
        <v>57</v>
      </c>
      <c r="F7052" s="1" t="s">
        <v>58</v>
      </c>
      <c r="G7052" s="1" t="s">
        <v>44</v>
      </c>
      <c r="H7052" s="1" t="s">
        <v>79</v>
      </c>
      <c r="I7052" s="1" t="s">
        <v>110</v>
      </c>
      <c r="J7052" s="1" t="s">
        <v>47</v>
      </c>
      <c r="K7052" s="1" t="s">
        <v>48</v>
      </c>
      <c r="L7052" s="1" t="s">
        <v>48</v>
      </c>
      <c r="M7052" s="1" t="s">
        <v>48</v>
      </c>
      <c r="N7052" s="1" t="s">
        <v>48</v>
      </c>
      <c r="O7052" s="1" t="s">
        <v>48</v>
      </c>
      <c r="P7052" s="1" t="s">
        <v>49</v>
      </c>
      <c r="Q7052" s="1" t="s">
        <v>48</v>
      </c>
      <c r="R7052" s="1" t="s">
        <v>48</v>
      </c>
      <c r="S7052" s="1" t="s">
        <v>48</v>
      </c>
      <c r="T7052" s="1" t="s">
        <v>48</v>
      </c>
      <c r="U7052" s="1" t="s">
        <v>48</v>
      </c>
      <c r="V7052" s="1" t="s">
        <v>48</v>
      </c>
      <c r="W7052" s="1" t="s">
        <v>48</v>
      </c>
      <c r="X7052" s="1" t="s">
        <v>62</v>
      </c>
      <c r="AC7052" s="1" t="s">
        <v>5712</v>
      </c>
      <c r="AD7052" s="1" t="s">
        <v>5712</v>
      </c>
      <c r="AK7052" s="1" t="s">
        <v>77</v>
      </c>
      <c r="AN7052" s="1" t="s">
        <v>5712</v>
      </c>
      <c r="AP7052" s="1" t="s">
        <v>5712</v>
      </c>
      <c r="AR7052" s="1" t="s">
        <v>5712</v>
      </c>
      <c r="AT7052" s="1" t="s">
        <v>5712</v>
      </c>
      <c r="AV7052" s="1" t="s">
        <v>4553</v>
      </c>
    </row>
    <row r="7053" spans="1:48" x14ac:dyDescent="0.35">
      <c r="A7053" s="1" t="s">
        <v>20271</v>
      </c>
      <c r="B7053" s="1" t="s">
        <v>18287</v>
      </c>
      <c r="C7053" s="1" t="s">
        <v>71</v>
      </c>
      <c r="D7053">
        <v>35</v>
      </c>
      <c r="E7053" s="1" t="s">
        <v>42</v>
      </c>
      <c r="F7053" s="1" t="s">
        <v>107</v>
      </c>
      <c r="G7053" s="1" t="s">
        <v>73</v>
      </c>
      <c r="H7053" s="1" t="s">
        <v>45</v>
      </c>
      <c r="I7053" s="1" t="s">
        <v>113</v>
      </c>
      <c r="J7053" s="1" t="s">
        <v>47</v>
      </c>
      <c r="K7053" s="1" t="s">
        <v>48</v>
      </c>
      <c r="L7053" s="1" t="s">
        <v>48</v>
      </c>
      <c r="M7053" s="1" t="s">
        <v>48</v>
      </c>
      <c r="N7053" s="1" t="s">
        <v>49</v>
      </c>
      <c r="O7053" s="1" t="s">
        <v>48</v>
      </c>
      <c r="P7053" s="1" t="s">
        <v>48</v>
      </c>
      <c r="Q7053" s="1" t="s">
        <v>48</v>
      </c>
      <c r="R7053" s="1" t="s">
        <v>48</v>
      </c>
      <c r="S7053" s="1" t="s">
        <v>48</v>
      </c>
      <c r="T7053" s="1" t="s">
        <v>48</v>
      </c>
      <c r="U7053" s="1" t="s">
        <v>48</v>
      </c>
      <c r="V7053" s="1" t="s">
        <v>48</v>
      </c>
      <c r="W7053" s="1" t="s">
        <v>48</v>
      </c>
      <c r="X7053" s="1" t="s">
        <v>62</v>
      </c>
      <c r="Z7053" s="1" t="s">
        <v>4554</v>
      </c>
      <c r="AA7053" s="1" t="s">
        <v>4554</v>
      </c>
      <c r="AC7053" s="1" t="s">
        <v>129</v>
      </c>
      <c r="AD7053" s="1" t="s">
        <v>5712</v>
      </c>
      <c r="AK7053" s="1" t="s">
        <v>55</v>
      </c>
      <c r="AN7053" s="1" t="s">
        <v>5712</v>
      </c>
      <c r="AP7053" s="1" t="s">
        <v>5712</v>
      </c>
      <c r="AR7053" s="1" t="s">
        <v>5712</v>
      </c>
      <c r="AT7053" s="1" t="s">
        <v>5712</v>
      </c>
      <c r="AV7053" s="1" t="s">
        <v>4555</v>
      </c>
    </row>
    <row r="7054" spans="1:48" x14ac:dyDescent="0.35">
      <c r="A7054" s="1" t="s">
        <v>20272</v>
      </c>
      <c r="B7054" s="1" t="s">
        <v>18287</v>
      </c>
      <c r="C7054" s="1" t="s">
        <v>71</v>
      </c>
      <c r="D7054">
        <v>52</v>
      </c>
      <c r="E7054" s="1" t="s">
        <v>42</v>
      </c>
      <c r="F7054" s="1" t="s">
        <v>107</v>
      </c>
      <c r="G7054" s="1" t="s">
        <v>98</v>
      </c>
      <c r="H7054" s="1" t="s">
        <v>45</v>
      </c>
      <c r="I7054" s="1" t="s">
        <v>74</v>
      </c>
      <c r="J7054" s="1" t="s">
        <v>47</v>
      </c>
      <c r="K7054" s="1" t="s">
        <v>48</v>
      </c>
      <c r="L7054" s="1" t="s">
        <v>48</v>
      </c>
      <c r="M7054" s="1" t="s">
        <v>48</v>
      </c>
      <c r="N7054" s="1" t="s">
        <v>48</v>
      </c>
      <c r="O7054" s="1" t="s">
        <v>48</v>
      </c>
      <c r="P7054" s="1" t="s">
        <v>49</v>
      </c>
      <c r="Q7054" s="1" t="s">
        <v>48</v>
      </c>
      <c r="R7054" s="1" t="s">
        <v>48</v>
      </c>
      <c r="S7054" s="1" t="s">
        <v>48</v>
      </c>
      <c r="T7054" s="1" t="s">
        <v>48</v>
      </c>
      <c r="U7054" s="1" t="s">
        <v>48</v>
      </c>
      <c r="V7054" s="1" t="s">
        <v>48</v>
      </c>
      <c r="W7054" s="1" t="s">
        <v>48</v>
      </c>
      <c r="X7054" s="1" t="s">
        <v>62</v>
      </c>
      <c r="AC7054" s="1" t="s">
        <v>5712</v>
      </c>
      <c r="AD7054" s="1" t="s">
        <v>5712</v>
      </c>
      <c r="AK7054" s="1" t="s">
        <v>63</v>
      </c>
      <c r="AN7054" s="1" t="s">
        <v>5712</v>
      </c>
      <c r="AP7054" s="1" t="s">
        <v>5712</v>
      </c>
      <c r="AR7054" s="1" t="s">
        <v>5712</v>
      </c>
      <c r="AT7054" s="1" t="s">
        <v>5712</v>
      </c>
      <c r="AV7054" s="1" t="s">
        <v>4556</v>
      </c>
    </row>
    <row r="7055" spans="1:48" x14ac:dyDescent="0.35">
      <c r="A7055" s="1" t="s">
        <v>20273</v>
      </c>
      <c r="B7055" s="1" t="s">
        <v>18287</v>
      </c>
      <c r="C7055" s="1" t="s">
        <v>41</v>
      </c>
      <c r="D7055">
        <v>70</v>
      </c>
      <c r="E7055" s="1" t="s">
        <v>65</v>
      </c>
      <c r="F7055" s="1" t="s">
        <v>66</v>
      </c>
      <c r="G7055" s="1" t="s">
        <v>73</v>
      </c>
      <c r="H7055" s="1" t="s">
        <v>67</v>
      </c>
      <c r="I7055" s="1" t="s">
        <v>68</v>
      </c>
      <c r="J7055" s="1" t="s">
        <v>47</v>
      </c>
      <c r="K7055" s="1" t="s">
        <v>48</v>
      </c>
      <c r="L7055" s="1" t="s">
        <v>48</v>
      </c>
      <c r="M7055" s="1" t="s">
        <v>48</v>
      </c>
      <c r="N7055" s="1" t="s">
        <v>48</v>
      </c>
      <c r="O7055" s="1" t="s">
        <v>48</v>
      </c>
      <c r="P7055" s="1" t="s">
        <v>48</v>
      </c>
      <c r="Q7055" s="1" t="s">
        <v>48</v>
      </c>
      <c r="R7055" s="1" t="s">
        <v>49</v>
      </c>
      <c r="S7055" s="1" t="s">
        <v>48</v>
      </c>
      <c r="T7055" s="1" t="s">
        <v>48</v>
      </c>
      <c r="U7055" s="1" t="s">
        <v>48</v>
      </c>
      <c r="V7055" s="1" t="s">
        <v>48</v>
      </c>
      <c r="W7055" s="1" t="s">
        <v>48</v>
      </c>
      <c r="X7055" s="1" t="s">
        <v>62</v>
      </c>
      <c r="Z7055" s="1" t="s">
        <v>4557</v>
      </c>
      <c r="AA7055" s="1" t="s">
        <v>4557</v>
      </c>
      <c r="AC7055" s="1" t="s">
        <v>53</v>
      </c>
      <c r="AD7055" s="1" t="s">
        <v>5712</v>
      </c>
      <c r="AK7055" s="1" t="s">
        <v>63</v>
      </c>
      <c r="AN7055" s="1" t="s">
        <v>5712</v>
      </c>
      <c r="AP7055" s="1" t="s">
        <v>81</v>
      </c>
      <c r="AR7055" s="1" t="s">
        <v>5712</v>
      </c>
      <c r="AT7055" s="1" t="s">
        <v>87</v>
      </c>
      <c r="AU7055" s="1" t="s">
        <v>4558</v>
      </c>
      <c r="AV7055" s="1" t="s">
        <v>3504</v>
      </c>
    </row>
    <row r="7056" spans="1:48" x14ac:dyDescent="0.35">
      <c r="A7056" s="1" t="s">
        <v>20274</v>
      </c>
      <c r="B7056" s="1" t="s">
        <v>18287</v>
      </c>
      <c r="C7056" s="1" t="s">
        <v>41</v>
      </c>
      <c r="D7056">
        <v>31</v>
      </c>
      <c r="E7056" s="1" t="s">
        <v>57</v>
      </c>
      <c r="F7056" s="1" t="s">
        <v>107</v>
      </c>
      <c r="G7056" s="1" t="s">
        <v>59</v>
      </c>
      <c r="H7056" s="1" t="s">
        <v>79</v>
      </c>
      <c r="I7056" s="1" t="s">
        <v>46</v>
      </c>
      <c r="J7056" s="1" t="s">
        <v>47</v>
      </c>
      <c r="K7056" s="1" t="s">
        <v>48</v>
      </c>
      <c r="L7056" s="1" t="s">
        <v>48</v>
      </c>
      <c r="M7056" s="1" t="s">
        <v>48</v>
      </c>
      <c r="N7056" s="1" t="s">
        <v>48</v>
      </c>
      <c r="O7056" s="1" t="s">
        <v>49</v>
      </c>
      <c r="P7056" s="1" t="s">
        <v>48</v>
      </c>
      <c r="Q7056" s="1" t="s">
        <v>48</v>
      </c>
      <c r="R7056" s="1" t="s">
        <v>48</v>
      </c>
      <c r="S7056" s="1" t="s">
        <v>48</v>
      </c>
      <c r="T7056" s="1" t="s">
        <v>48</v>
      </c>
      <c r="U7056" s="1" t="s">
        <v>48</v>
      </c>
      <c r="V7056" s="1" t="s">
        <v>48</v>
      </c>
      <c r="W7056" s="1" t="s">
        <v>48</v>
      </c>
      <c r="X7056" s="1" t="s">
        <v>62</v>
      </c>
      <c r="AC7056" s="1" t="s">
        <v>5712</v>
      </c>
      <c r="AD7056" s="1" t="s">
        <v>5712</v>
      </c>
      <c r="AK7056" s="1" t="s">
        <v>77</v>
      </c>
      <c r="AN7056" s="1" t="s">
        <v>5712</v>
      </c>
      <c r="AP7056" s="1" t="s">
        <v>242</v>
      </c>
      <c r="AR7056" s="1" t="s">
        <v>5712</v>
      </c>
      <c r="AT7056" s="1" t="s">
        <v>5712</v>
      </c>
      <c r="AV7056" s="1" t="s">
        <v>4559</v>
      </c>
    </row>
    <row r="7057" spans="1:48" x14ac:dyDescent="0.35">
      <c r="A7057" s="1" t="s">
        <v>20275</v>
      </c>
      <c r="B7057" s="1" t="s">
        <v>18287</v>
      </c>
      <c r="C7057" s="1" t="s">
        <v>41</v>
      </c>
      <c r="D7057">
        <v>32</v>
      </c>
      <c r="E7057" s="1" t="s">
        <v>57</v>
      </c>
      <c r="F7057" s="1" t="s">
        <v>58</v>
      </c>
      <c r="G7057" s="1" t="s">
        <v>85</v>
      </c>
      <c r="H7057" s="1" t="s">
        <v>45</v>
      </c>
      <c r="I7057" s="1" t="s">
        <v>74</v>
      </c>
      <c r="J7057" s="1" t="s">
        <v>47</v>
      </c>
      <c r="K7057" s="1" t="s">
        <v>48</v>
      </c>
      <c r="L7057" s="1" t="s">
        <v>48</v>
      </c>
      <c r="M7057" s="1" t="s">
        <v>48</v>
      </c>
      <c r="N7057" s="1" t="s">
        <v>48</v>
      </c>
      <c r="O7057" s="1" t="s">
        <v>49</v>
      </c>
      <c r="P7057" s="1" t="s">
        <v>48</v>
      </c>
      <c r="Q7057" s="1" t="s">
        <v>48</v>
      </c>
      <c r="R7057" s="1" t="s">
        <v>48</v>
      </c>
      <c r="S7057" s="1" t="s">
        <v>48</v>
      </c>
      <c r="T7057" s="1" t="s">
        <v>48</v>
      </c>
      <c r="U7057" s="1" t="s">
        <v>48</v>
      </c>
      <c r="V7057" s="1" t="s">
        <v>48</v>
      </c>
      <c r="W7057" s="1" t="s">
        <v>48</v>
      </c>
      <c r="X7057" s="1" t="s">
        <v>62</v>
      </c>
      <c r="Z7057" s="1" t="s">
        <v>4560</v>
      </c>
      <c r="AA7057" s="1" t="s">
        <v>4560</v>
      </c>
      <c r="AC7057" s="1" t="s">
        <v>94</v>
      </c>
      <c r="AD7057" s="1" t="s">
        <v>5712</v>
      </c>
      <c r="AK7057" s="1" t="s">
        <v>63</v>
      </c>
      <c r="AN7057" s="1" t="s">
        <v>5712</v>
      </c>
      <c r="AP7057" s="1" t="s">
        <v>5712</v>
      </c>
      <c r="AR7057" s="1" t="s">
        <v>5712</v>
      </c>
      <c r="AT7057" s="1" t="s">
        <v>5712</v>
      </c>
      <c r="AV7057" s="1" t="s">
        <v>4561</v>
      </c>
    </row>
    <row r="7058" spans="1:48" x14ac:dyDescent="0.35">
      <c r="A7058" s="1" t="s">
        <v>20276</v>
      </c>
      <c r="B7058" s="1" t="s">
        <v>18287</v>
      </c>
      <c r="C7058" s="1" t="s">
        <v>71</v>
      </c>
      <c r="D7058">
        <v>71</v>
      </c>
      <c r="E7058" s="1" t="s">
        <v>65</v>
      </c>
      <c r="F7058" s="1" t="s">
        <v>43</v>
      </c>
      <c r="G7058" s="1" t="s">
        <v>73</v>
      </c>
      <c r="H7058" s="1" t="s">
        <v>67</v>
      </c>
      <c r="I7058" s="1" t="s">
        <v>90</v>
      </c>
      <c r="J7058" s="1" t="s">
        <v>47</v>
      </c>
      <c r="K7058" s="1" t="s">
        <v>48</v>
      </c>
      <c r="L7058" s="1" t="s">
        <v>48</v>
      </c>
      <c r="M7058" s="1" t="s">
        <v>48</v>
      </c>
      <c r="N7058" s="1" t="s">
        <v>48</v>
      </c>
      <c r="O7058" s="1" t="s">
        <v>48</v>
      </c>
      <c r="P7058" s="1" t="s">
        <v>48</v>
      </c>
      <c r="Q7058" s="1" t="s">
        <v>49</v>
      </c>
      <c r="R7058" s="1" t="s">
        <v>48</v>
      </c>
      <c r="S7058" s="1" t="s">
        <v>48</v>
      </c>
      <c r="T7058" s="1" t="s">
        <v>48</v>
      </c>
      <c r="U7058" s="1" t="s">
        <v>48</v>
      </c>
      <c r="V7058" s="1" t="s">
        <v>48</v>
      </c>
      <c r="W7058" s="1" t="s">
        <v>48</v>
      </c>
      <c r="X7058" s="1" t="s">
        <v>145</v>
      </c>
      <c r="Y7058" s="1" t="s">
        <v>4562</v>
      </c>
      <c r="Z7058" s="1" t="s">
        <v>4563</v>
      </c>
      <c r="AA7058" s="1" t="s">
        <v>4563</v>
      </c>
      <c r="AC7058" s="1" t="s">
        <v>120</v>
      </c>
      <c r="AD7058" s="1" t="s">
        <v>5712</v>
      </c>
      <c r="AK7058" s="1" t="s">
        <v>101</v>
      </c>
      <c r="AN7058" s="1" t="s">
        <v>5712</v>
      </c>
      <c r="AP7058" s="1" t="s">
        <v>5712</v>
      </c>
      <c r="AR7058" s="1" t="s">
        <v>5712</v>
      </c>
      <c r="AT7058" s="1" t="s">
        <v>5712</v>
      </c>
      <c r="AV7058" s="1" t="s">
        <v>4564</v>
      </c>
    </row>
    <row r="7059" spans="1:48" x14ac:dyDescent="0.35">
      <c r="A7059" s="1" t="s">
        <v>20277</v>
      </c>
      <c r="B7059" s="1" t="s">
        <v>18287</v>
      </c>
      <c r="C7059" s="1" t="s">
        <v>41</v>
      </c>
      <c r="D7059">
        <v>27</v>
      </c>
      <c r="E7059" s="1" t="s">
        <v>57</v>
      </c>
      <c r="F7059" s="1" t="s">
        <v>107</v>
      </c>
      <c r="G7059" s="1" t="s">
        <v>44</v>
      </c>
      <c r="H7059" s="1" t="s">
        <v>79</v>
      </c>
      <c r="I7059" s="1" t="s">
        <v>99</v>
      </c>
      <c r="J7059" s="1" t="s">
        <v>47</v>
      </c>
      <c r="K7059" s="1" t="s">
        <v>48</v>
      </c>
      <c r="L7059" s="1" t="s">
        <v>48</v>
      </c>
      <c r="M7059" s="1" t="s">
        <v>48</v>
      </c>
      <c r="N7059" s="1" t="s">
        <v>48</v>
      </c>
      <c r="O7059" s="1" t="s">
        <v>48</v>
      </c>
      <c r="P7059" s="1" t="s">
        <v>48</v>
      </c>
      <c r="Q7059" s="1" t="s">
        <v>48</v>
      </c>
      <c r="R7059" s="1" t="s">
        <v>49</v>
      </c>
      <c r="S7059" s="1" t="s">
        <v>48</v>
      </c>
      <c r="T7059" s="1" t="s">
        <v>48</v>
      </c>
      <c r="U7059" s="1" t="s">
        <v>48</v>
      </c>
      <c r="V7059" s="1" t="s">
        <v>48</v>
      </c>
      <c r="W7059" s="1" t="s">
        <v>48</v>
      </c>
      <c r="X7059" s="1" t="s">
        <v>116</v>
      </c>
      <c r="Y7059" s="1" t="s">
        <v>4565</v>
      </c>
      <c r="AC7059" s="1" t="s">
        <v>5712</v>
      </c>
      <c r="AD7059" s="1" t="s">
        <v>5712</v>
      </c>
      <c r="AK7059" s="1" t="s">
        <v>63</v>
      </c>
      <c r="AN7059" s="1" t="s">
        <v>5712</v>
      </c>
      <c r="AP7059" s="1" t="s">
        <v>5712</v>
      </c>
      <c r="AR7059" s="1" t="s">
        <v>5712</v>
      </c>
      <c r="AT7059" s="1" t="s">
        <v>5712</v>
      </c>
      <c r="AV7059" s="1" t="s">
        <v>579</v>
      </c>
    </row>
    <row r="7060" spans="1:48" x14ac:dyDescent="0.35">
      <c r="A7060" s="1" t="s">
        <v>20278</v>
      </c>
      <c r="B7060" s="1" t="s">
        <v>18287</v>
      </c>
      <c r="C7060" s="1" t="s">
        <v>41</v>
      </c>
      <c r="D7060">
        <v>18</v>
      </c>
      <c r="E7060" s="1" t="s">
        <v>57</v>
      </c>
      <c r="F7060" s="1" t="s">
        <v>58</v>
      </c>
      <c r="G7060" s="1" t="s">
        <v>44</v>
      </c>
      <c r="H7060" s="1" t="s">
        <v>112</v>
      </c>
      <c r="I7060" s="1" t="s">
        <v>99</v>
      </c>
      <c r="J7060" s="1" t="s">
        <v>80</v>
      </c>
      <c r="K7060" s="1" t="s">
        <v>48</v>
      </c>
      <c r="L7060" s="1" t="s">
        <v>48</v>
      </c>
      <c r="M7060" s="1" t="s">
        <v>48</v>
      </c>
      <c r="N7060" s="1" t="s">
        <v>48</v>
      </c>
      <c r="O7060" s="1" t="s">
        <v>48</v>
      </c>
      <c r="P7060" s="1" t="s">
        <v>48</v>
      </c>
      <c r="Q7060" s="1" t="s">
        <v>48</v>
      </c>
      <c r="R7060" s="1" t="s">
        <v>48</v>
      </c>
      <c r="S7060" s="1" t="s">
        <v>48</v>
      </c>
      <c r="T7060" s="1" t="s">
        <v>48</v>
      </c>
      <c r="U7060" s="1" t="s">
        <v>49</v>
      </c>
      <c r="V7060" s="1" t="s">
        <v>48</v>
      </c>
      <c r="W7060" s="1" t="s">
        <v>48</v>
      </c>
      <c r="X7060" s="1" t="s">
        <v>62</v>
      </c>
      <c r="AC7060" s="1" t="s">
        <v>5712</v>
      </c>
      <c r="AD7060" s="1" t="s">
        <v>5712</v>
      </c>
      <c r="AK7060" s="1" t="s">
        <v>63</v>
      </c>
      <c r="AN7060" s="1" t="s">
        <v>5712</v>
      </c>
      <c r="AP7060" s="1" t="s">
        <v>5712</v>
      </c>
      <c r="AR7060" s="1" t="s">
        <v>5712</v>
      </c>
      <c r="AT7060" s="1" t="s">
        <v>5712</v>
      </c>
      <c r="AV7060" s="1" t="s">
        <v>4566</v>
      </c>
    </row>
    <row r="7061" spans="1:48" x14ac:dyDescent="0.35">
      <c r="A7061" s="1" t="s">
        <v>20279</v>
      </c>
      <c r="B7061" s="1" t="s">
        <v>18287</v>
      </c>
      <c r="C7061" s="1" t="s">
        <v>41</v>
      </c>
      <c r="D7061">
        <v>19</v>
      </c>
      <c r="E7061" s="1" t="s">
        <v>57</v>
      </c>
      <c r="F7061" s="1" t="s">
        <v>58</v>
      </c>
      <c r="G7061" s="1" t="s">
        <v>44</v>
      </c>
      <c r="H7061" s="1" t="s">
        <v>79</v>
      </c>
      <c r="I7061" s="1" t="s">
        <v>46</v>
      </c>
      <c r="J7061" s="1" t="s">
        <v>80</v>
      </c>
      <c r="K7061" s="1" t="s">
        <v>48</v>
      </c>
      <c r="L7061" s="1" t="s">
        <v>48</v>
      </c>
      <c r="M7061" s="1" t="s">
        <v>48</v>
      </c>
      <c r="N7061" s="1" t="s">
        <v>48</v>
      </c>
      <c r="O7061" s="1" t="s">
        <v>48</v>
      </c>
      <c r="P7061" s="1" t="s">
        <v>48</v>
      </c>
      <c r="Q7061" s="1" t="s">
        <v>48</v>
      </c>
      <c r="R7061" s="1" t="s">
        <v>48</v>
      </c>
      <c r="S7061" s="1" t="s">
        <v>48</v>
      </c>
      <c r="T7061" s="1" t="s">
        <v>48</v>
      </c>
      <c r="U7061" s="1" t="s">
        <v>49</v>
      </c>
      <c r="V7061" s="1" t="s">
        <v>48</v>
      </c>
      <c r="W7061" s="1" t="s">
        <v>48</v>
      </c>
      <c r="X7061" s="1" t="s">
        <v>116</v>
      </c>
      <c r="Y7061" s="1" t="s">
        <v>4567</v>
      </c>
      <c r="AC7061" s="1" t="s">
        <v>5712</v>
      </c>
      <c r="AD7061" s="1" t="s">
        <v>5712</v>
      </c>
      <c r="AK7061" s="1" t="s">
        <v>63</v>
      </c>
      <c r="AN7061" s="1" t="s">
        <v>5712</v>
      </c>
      <c r="AP7061" s="1" t="s">
        <v>5712</v>
      </c>
      <c r="AR7061" s="1" t="s">
        <v>5712</v>
      </c>
      <c r="AT7061" s="1" t="s">
        <v>5712</v>
      </c>
      <c r="AV7061" s="1" t="s">
        <v>4568</v>
      </c>
    </row>
    <row r="7062" spans="1:48" x14ac:dyDescent="0.35">
      <c r="A7062" s="1" t="s">
        <v>20280</v>
      </c>
      <c r="B7062" s="1" t="s">
        <v>18287</v>
      </c>
      <c r="C7062" s="1" t="s">
        <v>71</v>
      </c>
      <c r="D7062">
        <v>49</v>
      </c>
      <c r="E7062" s="1" t="s">
        <v>42</v>
      </c>
      <c r="F7062" s="1" t="s">
        <v>66</v>
      </c>
      <c r="G7062" s="1" t="s">
        <v>85</v>
      </c>
      <c r="H7062" s="1" t="s">
        <v>45</v>
      </c>
      <c r="I7062" s="1" t="s">
        <v>74</v>
      </c>
      <c r="J7062" s="1" t="s">
        <v>47</v>
      </c>
      <c r="K7062" s="1" t="s">
        <v>48</v>
      </c>
      <c r="L7062" s="1" t="s">
        <v>48</v>
      </c>
      <c r="M7062" s="1" t="s">
        <v>48</v>
      </c>
      <c r="N7062" s="1" t="s">
        <v>49</v>
      </c>
      <c r="O7062" s="1" t="s">
        <v>48</v>
      </c>
      <c r="P7062" s="1" t="s">
        <v>48</v>
      </c>
      <c r="Q7062" s="1" t="s">
        <v>48</v>
      </c>
      <c r="R7062" s="1" t="s">
        <v>48</v>
      </c>
      <c r="S7062" s="1" t="s">
        <v>48</v>
      </c>
      <c r="T7062" s="1" t="s">
        <v>48</v>
      </c>
      <c r="U7062" s="1" t="s">
        <v>48</v>
      </c>
      <c r="V7062" s="1" t="s">
        <v>48</v>
      </c>
      <c r="W7062" s="1" t="s">
        <v>48</v>
      </c>
      <c r="X7062" s="1" t="s">
        <v>116</v>
      </c>
      <c r="Y7062" s="1" t="s">
        <v>4569</v>
      </c>
      <c r="AC7062" s="1" t="s">
        <v>5712</v>
      </c>
      <c r="AD7062" s="1" t="s">
        <v>5712</v>
      </c>
      <c r="AK7062" s="1" t="s">
        <v>63</v>
      </c>
      <c r="AN7062" s="1" t="s">
        <v>5712</v>
      </c>
      <c r="AP7062" s="1" t="s">
        <v>5712</v>
      </c>
      <c r="AR7062" s="1" t="s">
        <v>5712</v>
      </c>
      <c r="AT7062" s="1" t="s">
        <v>5712</v>
      </c>
      <c r="AV7062" s="1" t="s">
        <v>4570</v>
      </c>
    </row>
    <row r="7063" spans="1:48" x14ac:dyDescent="0.35">
      <c r="A7063" s="1" t="s">
        <v>20281</v>
      </c>
      <c r="B7063" s="1" t="s">
        <v>18287</v>
      </c>
      <c r="C7063" s="1" t="s">
        <v>71</v>
      </c>
      <c r="D7063">
        <v>75</v>
      </c>
      <c r="E7063" s="1" t="s">
        <v>65</v>
      </c>
      <c r="F7063" s="1" t="s">
        <v>43</v>
      </c>
      <c r="G7063" s="1" t="s">
        <v>98</v>
      </c>
      <c r="H7063" s="1" t="s">
        <v>67</v>
      </c>
      <c r="I7063" s="1" t="s">
        <v>68</v>
      </c>
      <c r="J7063" s="1" t="s">
        <v>47</v>
      </c>
      <c r="K7063" s="1" t="s">
        <v>48</v>
      </c>
      <c r="L7063" s="1" t="s">
        <v>48</v>
      </c>
      <c r="M7063" s="1" t="s">
        <v>48</v>
      </c>
      <c r="N7063" s="1" t="s">
        <v>48</v>
      </c>
      <c r="O7063" s="1" t="s">
        <v>48</v>
      </c>
      <c r="P7063" s="1" t="s">
        <v>48</v>
      </c>
      <c r="Q7063" s="1" t="s">
        <v>48</v>
      </c>
      <c r="R7063" s="1" t="s">
        <v>49</v>
      </c>
      <c r="S7063" s="1" t="s">
        <v>48</v>
      </c>
      <c r="T7063" s="1" t="s">
        <v>48</v>
      </c>
      <c r="U7063" s="1" t="s">
        <v>48</v>
      </c>
      <c r="V7063" s="1" t="s">
        <v>48</v>
      </c>
      <c r="W7063" s="1" t="s">
        <v>48</v>
      </c>
      <c r="X7063" s="1" t="s">
        <v>62</v>
      </c>
      <c r="AC7063" s="1" t="s">
        <v>5712</v>
      </c>
      <c r="AD7063" s="1" t="s">
        <v>5712</v>
      </c>
      <c r="AK7063" s="1" t="s">
        <v>55</v>
      </c>
      <c r="AN7063" s="1" t="s">
        <v>81</v>
      </c>
      <c r="AP7063" s="1" t="s">
        <v>5712</v>
      </c>
      <c r="AR7063" s="1" t="s">
        <v>5712</v>
      </c>
      <c r="AT7063" s="1" t="s">
        <v>82</v>
      </c>
      <c r="AU7063" s="1" t="s">
        <v>4571</v>
      </c>
      <c r="AV7063" s="1" t="s">
        <v>4572</v>
      </c>
    </row>
    <row r="7064" spans="1:48" x14ac:dyDescent="0.35">
      <c r="A7064" s="1" t="s">
        <v>20282</v>
      </c>
      <c r="B7064" s="1" t="s">
        <v>18287</v>
      </c>
      <c r="C7064" s="1" t="s">
        <v>41</v>
      </c>
      <c r="D7064">
        <v>20</v>
      </c>
      <c r="E7064" s="1" t="s">
        <v>57</v>
      </c>
      <c r="F7064" s="1" t="s">
        <v>58</v>
      </c>
      <c r="G7064" s="1" t="s">
        <v>73</v>
      </c>
      <c r="H7064" s="1" t="s">
        <v>45</v>
      </c>
      <c r="I7064" s="1" t="s">
        <v>74</v>
      </c>
      <c r="J7064" s="1" t="s">
        <v>47</v>
      </c>
      <c r="K7064" s="1" t="s">
        <v>48</v>
      </c>
      <c r="L7064" s="1" t="s">
        <v>48</v>
      </c>
      <c r="M7064" s="1" t="s">
        <v>48</v>
      </c>
      <c r="N7064" s="1" t="s">
        <v>48</v>
      </c>
      <c r="O7064" s="1" t="s">
        <v>48</v>
      </c>
      <c r="P7064" s="1" t="s">
        <v>49</v>
      </c>
      <c r="Q7064" s="1" t="s">
        <v>48</v>
      </c>
      <c r="R7064" s="1" t="s">
        <v>48</v>
      </c>
      <c r="S7064" s="1" t="s">
        <v>48</v>
      </c>
      <c r="T7064" s="1" t="s">
        <v>48</v>
      </c>
      <c r="U7064" s="1" t="s">
        <v>48</v>
      </c>
      <c r="V7064" s="1" t="s">
        <v>48</v>
      </c>
      <c r="W7064" s="1" t="s">
        <v>48</v>
      </c>
      <c r="X7064" s="1" t="s">
        <v>116</v>
      </c>
      <c r="Y7064" s="1" t="s">
        <v>4573</v>
      </c>
      <c r="Z7064" s="1" t="s">
        <v>4574</v>
      </c>
      <c r="AA7064" s="1" t="s">
        <v>4574</v>
      </c>
      <c r="AC7064" s="1" t="s">
        <v>120</v>
      </c>
      <c r="AD7064" s="1" t="s">
        <v>5712</v>
      </c>
      <c r="AK7064" s="1" t="s">
        <v>63</v>
      </c>
      <c r="AN7064" s="1" t="s">
        <v>5712</v>
      </c>
      <c r="AP7064" s="1" t="s">
        <v>5712</v>
      </c>
      <c r="AR7064" s="1" t="s">
        <v>5712</v>
      </c>
      <c r="AT7064" s="1" t="s">
        <v>5712</v>
      </c>
      <c r="AV7064" s="1" t="s">
        <v>4575</v>
      </c>
    </row>
    <row r="7065" spans="1:48" x14ac:dyDescent="0.35">
      <c r="A7065" s="1" t="s">
        <v>20283</v>
      </c>
      <c r="B7065" s="1" t="s">
        <v>18287</v>
      </c>
      <c r="C7065" s="1" t="s">
        <v>41</v>
      </c>
      <c r="D7065">
        <v>18</v>
      </c>
      <c r="E7065" s="1" t="s">
        <v>57</v>
      </c>
      <c r="F7065" s="1" t="s">
        <v>58</v>
      </c>
      <c r="G7065" s="1" t="s">
        <v>44</v>
      </c>
      <c r="H7065" s="1" t="s">
        <v>112</v>
      </c>
      <c r="I7065" s="1" t="s">
        <v>125</v>
      </c>
      <c r="J7065" s="1" t="s">
        <v>80</v>
      </c>
      <c r="K7065" s="1" t="s">
        <v>48</v>
      </c>
      <c r="L7065" s="1" t="s">
        <v>48</v>
      </c>
      <c r="M7065" s="1" t="s">
        <v>48</v>
      </c>
      <c r="N7065" s="1" t="s">
        <v>48</v>
      </c>
      <c r="O7065" s="1" t="s">
        <v>48</v>
      </c>
      <c r="P7065" s="1" t="s">
        <v>48</v>
      </c>
      <c r="Q7065" s="1" t="s">
        <v>48</v>
      </c>
      <c r="R7065" s="1" t="s">
        <v>48</v>
      </c>
      <c r="S7065" s="1" t="s">
        <v>48</v>
      </c>
      <c r="T7065" s="1" t="s">
        <v>48</v>
      </c>
      <c r="U7065" s="1" t="s">
        <v>48</v>
      </c>
      <c r="V7065" s="1" t="s">
        <v>48</v>
      </c>
      <c r="W7065" s="1" t="s">
        <v>49</v>
      </c>
      <c r="X7065" s="1" t="s">
        <v>116</v>
      </c>
      <c r="Y7065" s="1" t="s">
        <v>4576</v>
      </c>
      <c r="AC7065" s="1" t="s">
        <v>5712</v>
      </c>
      <c r="AD7065" s="1" t="s">
        <v>5712</v>
      </c>
      <c r="AK7065" s="1" t="s">
        <v>63</v>
      </c>
      <c r="AN7065" s="1" t="s">
        <v>5712</v>
      </c>
      <c r="AP7065" s="1" t="s">
        <v>5712</v>
      </c>
      <c r="AR7065" s="1" t="s">
        <v>5712</v>
      </c>
      <c r="AT7065" s="1" t="s">
        <v>5712</v>
      </c>
      <c r="AV7065" s="1" t="s">
        <v>4577</v>
      </c>
    </row>
    <row r="7066" spans="1:48" x14ac:dyDescent="0.35">
      <c r="A7066" s="1" t="s">
        <v>20284</v>
      </c>
      <c r="B7066" s="1" t="s">
        <v>18287</v>
      </c>
      <c r="C7066" s="1" t="s">
        <v>71</v>
      </c>
      <c r="D7066">
        <v>28</v>
      </c>
      <c r="E7066" s="1" t="s">
        <v>57</v>
      </c>
      <c r="F7066" s="1" t="s">
        <v>58</v>
      </c>
      <c r="G7066" s="1" t="s">
        <v>59</v>
      </c>
      <c r="H7066" s="1" t="s">
        <v>112</v>
      </c>
      <c r="I7066" s="1" t="s">
        <v>90</v>
      </c>
      <c r="J7066" s="1" t="s">
        <v>80</v>
      </c>
      <c r="K7066" s="1" t="s">
        <v>48</v>
      </c>
      <c r="L7066" s="1" t="s">
        <v>48</v>
      </c>
      <c r="M7066" s="1" t="s">
        <v>48</v>
      </c>
      <c r="N7066" s="1" t="s">
        <v>49</v>
      </c>
      <c r="O7066" s="1" t="s">
        <v>48</v>
      </c>
      <c r="P7066" s="1" t="s">
        <v>48</v>
      </c>
      <c r="Q7066" s="1" t="s">
        <v>48</v>
      </c>
      <c r="R7066" s="1" t="s">
        <v>48</v>
      </c>
      <c r="S7066" s="1" t="s">
        <v>48</v>
      </c>
      <c r="T7066" s="1" t="s">
        <v>48</v>
      </c>
      <c r="U7066" s="1" t="s">
        <v>48</v>
      </c>
      <c r="V7066" s="1" t="s">
        <v>48</v>
      </c>
      <c r="W7066" s="1" t="s">
        <v>48</v>
      </c>
      <c r="X7066" s="1" t="s">
        <v>116</v>
      </c>
      <c r="Y7066" s="1" t="s">
        <v>4578</v>
      </c>
      <c r="AC7066" s="1" t="s">
        <v>5712</v>
      </c>
      <c r="AD7066" s="1" t="s">
        <v>5712</v>
      </c>
      <c r="AK7066" s="1" t="s">
        <v>63</v>
      </c>
      <c r="AN7066" s="1" t="s">
        <v>5712</v>
      </c>
      <c r="AP7066" s="1" t="s">
        <v>5712</v>
      </c>
      <c r="AR7066" s="1" t="s">
        <v>5712</v>
      </c>
      <c r="AT7066" s="1" t="s">
        <v>5712</v>
      </c>
      <c r="AV7066" s="1" t="s">
        <v>4579</v>
      </c>
    </row>
    <row r="7067" spans="1:48" x14ac:dyDescent="0.35">
      <c r="A7067" s="1" t="s">
        <v>20285</v>
      </c>
      <c r="B7067" s="1" t="s">
        <v>18287</v>
      </c>
      <c r="C7067" s="1" t="s">
        <v>41</v>
      </c>
      <c r="D7067">
        <v>54</v>
      </c>
      <c r="E7067" s="1" t="s">
        <v>42</v>
      </c>
      <c r="F7067" s="1" t="s">
        <v>43</v>
      </c>
      <c r="G7067" s="1" t="s">
        <v>98</v>
      </c>
      <c r="H7067" s="1" t="s">
        <v>144</v>
      </c>
      <c r="I7067" s="1" t="s">
        <v>61</v>
      </c>
      <c r="J7067" s="1" t="s">
        <v>47</v>
      </c>
      <c r="K7067" s="1" t="s">
        <v>48</v>
      </c>
      <c r="L7067" s="1" t="s">
        <v>48</v>
      </c>
      <c r="M7067" s="1" t="s">
        <v>48</v>
      </c>
      <c r="N7067" s="1" t="s">
        <v>48</v>
      </c>
      <c r="O7067" s="1" t="s">
        <v>48</v>
      </c>
      <c r="P7067" s="1" t="s">
        <v>48</v>
      </c>
      <c r="Q7067" s="1" t="s">
        <v>49</v>
      </c>
      <c r="R7067" s="1" t="s">
        <v>48</v>
      </c>
      <c r="S7067" s="1" t="s">
        <v>48</v>
      </c>
      <c r="T7067" s="1" t="s">
        <v>48</v>
      </c>
      <c r="U7067" s="1" t="s">
        <v>48</v>
      </c>
      <c r="V7067" s="1" t="s">
        <v>48</v>
      </c>
      <c r="W7067" s="1" t="s">
        <v>48</v>
      </c>
      <c r="X7067" s="1" t="s">
        <v>62</v>
      </c>
      <c r="AC7067" s="1" t="s">
        <v>5712</v>
      </c>
      <c r="AD7067" s="1" t="s">
        <v>5712</v>
      </c>
      <c r="AK7067" s="1" t="s">
        <v>63</v>
      </c>
      <c r="AN7067" s="1" t="s">
        <v>5712</v>
      </c>
      <c r="AP7067" s="1" t="s">
        <v>5712</v>
      </c>
      <c r="AR7067" s="1" t="s">
        <v>5712</v>
      </c>
      <c r="AT7067" s="1" t="s">
        <v>5712</v>
      </c>
      <c r="AV7067" s="1" t="s">
        <v>316</v>
      </c>
    </row>
    <row r="7068" spans="1:48" x14ac:dyDescent="0.35">
      <c r="A7068" s="1" t="s">
        <v>20286</v>
      </c>
      <c r="B7068" s="1" t="s">
        <v>18287</v>
      </c>
      <c r="C7068" s="1" t="s">
        <v>71</v>
      </c>
      <c r="D7068">
        <v>17</v>
      </c>
      <c r="E7068" s="1" t="s">
        <v>57</v>
      </c>
      <c r="F7068" s="1" t="s">
        <v>58</v>
      </c>
      <c r="G7068" s="1" t="s">
        <v>85</v>
      </c>
      <c r="H7068" s="1" t="s">
        <v>45</v>
      </c>
      <c r="I7068" s="1" t="s">
        <v>113</v>
      </c>
      <c r="J7068" s="1" t="s">
        <v>47</v>
      </c>
      <c r="K7068" s="1" t="s">
        <v>48</v>
      </c>
      <c r="L7068" s="1" t="s">
        <v>48</v>
      </c>
      <c r="M7068" s="1" t="s">
        <v>48</v>
      </c>
      <c r="N7068" s="1" t="s">
        <v>49</v>
      </c>
      <c r="O7068" s="1" t="s">
        <v>48</v>
      </c>
      <c r="P7068" s="1" t="s">
        <v>48</v>
      </c>
      <c r="Q7068" s="1" t="s">
        <v>48</v>
      </c>
      <c r="R7068" s="1" t="s">
        <v>48</v>
      </c>
      <c r="S7068" s="1" t="s">
        <v>48</v>
      </c>
      <c r="T7068" s="1" t="s">
        <v>48</v>
      </c>
      <c r="U7068" s="1" t="s">
        <v>48</v>
      </c>
      <c r="V7068" s="1" t="s">
        <v>48</v>
      </c>
      <c r="W7068" s="1" t="s">
        <v>48</v>
      </c>
      <c r="X7068" s="1" t="s">
        <v>75</v>
      </c>
      <c r="Y7068" s="1" t="s">
        <v>4580</v>
      </c>
      <c r="AC7068" s="1" t="s">
        <v>5712</v>
      </c>
      <c r="AD7068" s="1" t="s">
        <v>5712</v>
      </c>
      <c r="AK7068" s="1" t="s">
        <v>55</v>
      </c>
      <c r="AN7068" s="1" t="s">
        <v>81</v>
      </c>
      <c r="AP7068" s="1" t="s">
        <v>81</v>
      </c>
      <c r="AR7068" s="1" t="s">
        <v>5712</v>
      </c>
      <c r="AT7068" s="1" t="s">
        <v>87</v>
      </c>
      <c r="AU7068" s="1" t="s">
        <v>4581</v>
      </c>
      <c r="AV7068" s="1" t="s">
        <v>4582</v>
      </c>
    </row>
    <row r="7069" spans="1:48" x14ac:dyDescent="0.35">
      <c r="A7069" s="1" t="s">
        <v>20287</v>
      </c>
      <c r="B7069" s="1" t="s">
        <v>18287</v>
      </c>
      <c r="C7069" s="1" t="s">
        <v>71</v>
      </c>
      <c r="D7069">
        <v>45</v>
      </c>
      <c r="E7069" s="1" t="s">
        <v>42</v>
      </c>
      <c r="F7069" s="1" t="s">
        <v>43</v>
      </c>
      <c r="G7069" s="1" t="s">
        <v>98</v>
      </c>
      <c r="H7069" s="1" t="s">
        <v>45</v>
      </c>
      <c r="I7069" s="1" t="s">
        <v>68</v>
      </c>
      <c r="J7069" s="1" t="s">
        <v>47</v>
      </c>
      <c r="K7069" s="1" t="s">
        <v>48</v>
      </c>
      <c r="L7069" s="1" t="s">
        <v>48</v>
      </c>
      <c r="M7069" s="1" t="s">
        <v>48</v>
      </c>
      <c r="N7069" s="1" t="s">
        <v>48</v>
      </c>
      <c r="O7069" s="1" t="s">
        <v>48</v>
      </c>
      <c r="P7069" s="1" t="s">
        <v>49</v>
      </c>
      <c r="Q7069" s="1" t="s">
        <v>48</v>
      </c>
      <c r="R7069" s="1" t="s">
        <v>48</v>
      </c>
      <c r="S7069" s="1" t="s">
        <v>48</v>
      </c>
      <c r="T7069" s="1" t="s">
        <v>48</v>
      </c>
      <c r="U7069" s="1" t="s">
        <v>48</v>
      </c>
      <c r="V7069" s="1" t="s">
        <v>48</v>
      </c>
      <c r="W7069" s="1" t="s">
        <v>48</v>
      </c>
      <c r="X7069" s="1" t="s">
        <v>62</v>
      </c>
      <c r="AC7069" s="1" t="s">
        <v>5712</v>
      </c>
      <c r="AD7069" s="1" t="s">
        <v>5712</v>
      </c>
      <c r="AK7069" s="1" t="s">
        <v>55</v>
      </c>
      <c r="AN7069" s="1" t="s">
        <v>5712</v>
      </c>
      <c r="AP7069" s="1" t="s">
        <v>81</v>
      </c>
      <c r="AR7069" s="1" t="s">
        <v>5712</v>
      </c>
      <c r="AT7069" s="1" t="s">
        <v>87</v>
      </c>
      <c r="AU7069" s="1" t="s">
        <v>4583</v>
      </c>
      <c r="AV7069" s="1" t="s">
        <v>4584</v>
      </c>
    </row>
    <row r="7070" spans="1:48" x14ac:dyDescent="0.35">
      <c r="A7070" s="1" t="s">
        <v>20288</v>
      </c>
      <c r="B7070" s="1" t="s">
        <v>18287</v>
      </c>
      <c r="C7070" s="1" t="s">
        <v>41</v>
      </c>
      <c r="D7070">
        <v>30</v>
      </c>
      <c r="E7070" s="1" t="s">
        <v>57</v>
      </c>
      <c r="F7070" s="1" t="s">
        <v>107</v>
      </c>
      <c r="G7070" s="1" t="s">
        <v>98</v>
      </c>
      <c r="H7070" s="1" t="s">
        <v>79</v>
      </c>
      <c r="I7070" s="1" t="s">
        <v>74</v>
      </c>
      <c r="J7070" s="1" t="s">
        <v>47</v>
      </c>
      <c r="K7070" s="1" t="s">
        <v>48</v>
      </c>
      <c r="L7070" s="1" t="s">
        <v>48</v>
      </c>
      <c r="M7070" s="1" t="s">
        <v>48</v>
      </c>
      <c r="N7070" s="1" t="s">
        <v>49</v>
      </c>
      <c r="O7070" s="1" t="s">
        <v>48</v>
      </c>
      <c r="P7070" s="1" t="s">
        <v>48</v>
      </c>
      <c r="Q7070" s="1" t="s">
        <v>48</v>
      </c>
      <c r="R7070" s="1" t="s">
        <v>48</v>
      </c>
      <c r="S7070" s="1" t="s">
        <v>48</v>
      </c>
      <c r="T7070" s="1" t="s">
        <v>48</v>
      </c>
      <c r="U7070" s="1" t="s">
        <v>48</v>
      </c>
      <c r="V7070" s="1" t="s">
        <v>48</v>
      </c>
      <c r="W7070" s="1" t="s">
        <v>48</v>
      </c>
      <c r="X7070" s="1" t="s">
        <v>116</v>
      </c>
      <c r="Y7070" s="1" t="s">
        <v>4585</v>
      </c>
      <c r="AC7070" s="1" t="s">
        <v>5712</v>
      </c>
      <c r="AD7070" s="1" t="s">
        <v>5712</v>
      </c>
      <c r="AK7070" s="1" t="s">
        <v>55</v>
      </c>
      <c r="AN7070" s="1" t="s">
        <v>5712</v>
      </c>
      <c r="AP7070" s="1" t="s">
        <v>5712</v>
      </c>
      <c r="AR7070" s="1" t="s">
        <v>5712</v>
      </c>
      <c r="AT7070" s="1" t="s">
        <v>5712</v>
      </c>
      <c r="AV7070" s="1" t="s">
        <v>4586</v>
      </c>
    </row>
    <row r="7071" spans="1:48" x14ac:dyDescent="0.35">
      <c r="A7071" s="1" t="s">
        <v>20289</v>
      </c>
      <c r="B7071" s="1" t="s">
        <v>18287</v>
      </c>
      <c r="C7071" s="1" t="s">
        <v>41</v>
      </c>
      <c r="D7071">
        <v>18</v>
      </c>
      <c r="E7071" s="1" t="s">
        <v>57</v>
      </c>
      <c r="F7071" s="1" t="s">
        <v>58</v>
      </c>
      <c r="G7071" s="1" t="s">
        <v>73</v>
      </c>
      <c r="H7071" s="1" t="s">
        <v>79</v>
      </c>
      <c r="I7071" s="1" t="s">
        <v>74</v>
      </c>
      <c r="J7071" s="1" t="s">
        <v>47</v>
      </c>
      <c r="K7071" s="1" t="s">
        <v>48</v>
      </c>
      <c r="L7071" s="1" t="s">
        <v>48</v>
      </c>
      <c r="M7071" s="1" t="s">
        <v>48</v>
      </c>
      <c r="N7071" s="1" t="s">
        <v>48</v>
      </c>
      <c r="O7071" s="1" t="s">
        <v>48</v>
      </c>
      <c r="P7071" s="1" t="s">
        <v>48</v>
      </c>
      <c r="Q7071" s="1" t="s">
        <v>49</v>
      </c>
      <c r="R7071" s="1" t="s">
        <v>48</v>
      </c>
      <c r="S7071" s="1" t="s">
        <v>48</v>
      </c>
      <c r="T7071" s="1" t="s">
        <v>48</v>
      </c>
      <c r="U7071" s="1" t="s">
        <v>48</v>
      </c>
      <c r="V7071" s="1" t="s">
        <v>48</v>
      </c>
      <c r="W7071" s="1" t="s">
        <v>48</v>
      </c>
      <c r="X7071" s="1" t="s">
        <v>116</v>
      </c>
      <c r="Y7071" s="1" t="s">
        <v>4587</v>
      </c>
      <c r="AC7071" s="1" t="s">
        <v>5712</v>
      </c>
      <c r="AD7071" s="1" t="s">
        <v>5712</v>
      </c>
      <c r="AK7071" s="1" t="s">
        <v>63</v>
      </c>
      <c r="AN7071" s="1" t="s">
        <v>5712</v>
      </c>
      <c r="AP7071" s="1" t="s">
        <v>5712</v>
      </c>
      <c r="AR7071" s="1" t="s">
        <v>5712</v>
      </c>
      <c r="AT7071" s="1" t="s">
        <v>5712</v>
      </c>
      <c r="AV7071" s="1" t="s">
        <v>4588</v>
      </c>
    </row>
    <row r="7072" spans="1:48" x14ac:dyDescent="0.35">
      <c r="A7072" s="1" t="s">
        <v>20290</v>
      </c>
      <c r="B7072" s="1" t="s">
        <v>18287</v>
      </c>
      <c r="C7072" s="1" t="s">
        <v>71</v>
      </c>
      <c r="D7072">
        <v>69</v>
      </c>
      <c r="E7072" s="1" t="s">
        <v>65</v>
      </c>
      <c r="F7072" s="1" t="s">
        <v>66</v>
      </c>
      <c r="G7072" s="1" t="s">
        <v>73</v>
      </c>
      <c r="H7072" s="1" t="s">
        <v>67</v>
      </c>
      <c r="I7072" s="1" t="s">
        <v>110</v>
      </c>
      <c r="J7072" s="1" t="s">
        <v>47</v>
      </c>
      <c r="K7072" s="1" t="s">
        <v>48</v>
      </c>
      <c r="L7072" s="1" t="s">
        <v>48</v>
      </c>
      <c r="M7072" s="1" t="s">
        <v>48</v>
      </c>
      <c r="N7072" s="1" t="s">
        <v>48</v>
      </c>
      <c r="O7072" s="1" t="s">
        <v>49</v>
      </c>
      <c r="P7072" s="1" t="s">
        <v>48</v>
      </c>
      <c r="Q7072" s="1" t="s">
        <v>48</v>
      </c>
      <c r="R7072" s="1" t="s">
        <v>48</v>
      </c>
      <c r="S7072" s="1" t="s">
        <v>48</v>
      </c>
      <c r="T7072" s="1" t="s">
        <v>48</v>
      </c>
      <c r="U7072" s="1" t="s">
        <v>48</v>
      </c>
      <c r="V7072" s="1" t="s">
        <v>48</v>
      </c>
      <c r="W7072" s="1" t="s">
        <v>48</v>
      </c>
      <c r="X7072" s="1" t="s">
        <v>62</v>
      </c>
      <c r="Z7072" s="1" t="s">
        <v>4589</v>
      </c>
      <c r="AA7072" s="1" t="s">
        <v>4589</v>
      </c>
      <c r="AC7072" s="1" t="s">
        <v>94</v>
      </c>
      <c r="AD7072" s="1" t="s">
        <v>5712</v>
      </c>
      <c r="AK7072" s="1" t="s">
        <v>63</v>
      </c>
      <c r="AN7072" s="1" t="s">
        <v>5712</v>
      </c>
      <c r="AP7072" s="1" t="s">
        <v>5712</v>
      </c>
      <c r="AR7072" s="1" t="s">
        <v>5712</v>
      </c>
      <c r="AT7072" s="1" t="s">
        <v>5712</v>
      </c>
      <c r="AV7072" s="1" t="s">
        <v>4590</v>
      </c>
    </row>
    <row r="7073" spans="1:48" x14ac:dyDescent="0.35">
      <c r="A7073" s="1" t="s">
        <v>20291</v>
      </c>
      <c r="B7073" s="1" t="s">
        <v>18287</v>
      </c>
      <c r="C7073" s="1" t="s">
        <v>71</v>
      </c>
      <c r="D7073">
        <v>22</v>
      </c>
      <c r="E7073" s="1" t="s">
        <v>57</v>
      </c>
      <c r="F7073" s="1" t="s">
        <v>58</v>
      </c>
      <c r="G7073" s="1" t="s">
        <v>85</v>
      </c>
      <c r="H7073" s="1" t="s">
        <v>45</v>
      </c>
      <c r="I7073" s="1" t="s">
        <v>113</v>
      </c>
      <c r="J7073" s="1" t="s">
        <v>47</v>
      </c>
      <c r="K7073" s="1" t="s">
        <v>48</v>
      </c>
      <c r="L7073" s="1" t="s">
        <v>48</v>
      </c>
      <c r="M7073" s="1" t="s">
        <v>48</v>
      </c>
      <c r="N7073" s="1" t="s">
        <v>48</v>
      </c>
      <c r="O7073" s="1" t="s">
        <v>48</v>
      </c>
      <c r="P7073" s="1" t="s">
        <v>49</v>
      </c>
      <c r="Q7073" s="1" t="s">
        <v>48</v>
      </c>
      <c r="R7073" s="1" t="s">
        <v>48</v>
      </c>
      <c r="S7073" s="1" t="s">
        <v>48</v>
      </c>
      <c r="T7073" s="1" t="s">
        <v>48</v>
      </c>
      <c r="U7073" s="1" t="s">
        <v>48</v>
      </c>
      <c r="V7073" s="1" t="s">
        <v>48</v>
      </c>
      <c r="W7073" s="1" t="s">
        <v>48</v>
      </c>
      <c r="X7073" s="1" t="s">
        <v>62</v>
      </c>
      <c r="AC7073" s="1" t="s">
        <v>5712</v>
      </c>
      <c r="AD7073" s="1" t="s">
        <v>5712</v>
      </c>
      <c r="AK7073" s="1" t="s">
        <v>77</v>
      </c>
      <c r="AN7073" s="1" t="s">
        <v>5712</v>
      </c>
      <c r="AP7073" s="1" t="s">
        <v>5712</v>
      </c>
      <c r="AR7073" s="1" t="s">
        <v>5712</v>
      </c>
      <c r="AT7073" s="1" t="s">
        <v>5712</v>
      </c>
      <c r="AV7073" s="1" t="s">
        <v>3415</v>
      </c>
    </row>
    <row r="7074" spans="1:48" x14ac:dyDescent="0.35">
      <c r="A7074" s="1" t="s">
        <v>20292</v>
      </c>
      <c r="B7074" s="1" t="s">
        <v>18287</v>
      </c>
      <c r="C7074" s="1" t="s">
        <v>41</v>
      </c>
      <c r="D7074">
        <v>80</v>
      </c>
      <c r="E7074" s="1" t="s">
        <v>65</v>
      </c>
      <c r="F7074" s="1" t="s">
        <v>66</v>
      </c>
      <c r="G7074" s="1" t="s">
        <v>73</v>
      </c>
      <c r="H7074" s="1" t="s">
        <v>67</v>
      </c>
      <c r="I7074" s="1" t="s">
        <v>90</v>
      </c>
      <c r="J7074" s="1" t="s">
        <v>80</v>
      </c>
      <c r="K7074" s="1" t="s">
        <v>48</v>
      </c>
      <c r="L7074" s="1" t="s">
        <v>48</v>
      </c>
      <c r="M7074" s="1" t="s">
        <v>48</v>
      </c>
      <c r="N7074" s="1" t="s">
        <v>48</v>
      </c>
      <c r="O7074" s="1" t="s">
        <v>48</v>
      </c>
      <c r="P7074" s="1" t="s">
        <v>48</v>
      </c>
      <c r="Q7074" s="1" t="s">
        <v>48</v>
      </c>
      <c r="R7074" s="1" t="s">
        <v>48</v>
      </c>
      <c r="S7074" s="1" t="s">
        <v>48</v>
      </c>
      <c r="T7074" s="1" t="s">
        <v>48</v>
      </c>
      <c r="U7074" s="1" t="s">
        <v>48</v>
      </c>
      <c r="V7074" s="1" t="s">
        <v>48</v>
      </c>
      <c r="W7074" s="1" t="s">
        <v>49</v>
      </c>
      <c r="X7074" s="1" t="s">
        <v>62</v>
      </c>
      <c r="Z7074" s="1" t="s">
        <v>4591</v>
      </c>
      <c r="AA7074" s="1" t="s">
        <v>4591</v>
      </c>
      <c r="AC7074" s="1" t="s">
        <v>129</v>
      </c>
      <c r="AD7074" s="1" t="s">
        <v>5712</v>
      </c>
      <c r="AK7074" s="1" t="s">
        <v>63</v>
      </c>
      <c r="AN7074" s="1" t="s">
        <v>5712</v>
      </c>
      <c r="AP7074" s="1" t="s">
        <v>5712</v>
      </c>
      <c r="AR7074" s="1" t="s">
        <v>5712</v>
      </c>
      <c r="AT7074" s="1" t="s">
        <v>5712</v>
      </c>
      <c r="AV7074" s="1" t="s">
        <v>1798</v>
      </c>
    </row>
    <row r="7075" spans="1:48" x14ac:dyDescent="0.35">
      <c r="A7075" s="1" t="s">
        <v>20293</v>
      </c>
      <c r="B7075" s="1" t="s">
        <v>18287</v>
      </c>
      <c r="C7075" s="1" t="s">
        <v>71</v>
      </c>
      <c r="D7075">
        <v>62</v>
      </c>
      <c r="E7075" s="1" t="s">
        <v>65</v>
      </c>
      <c r="F7075" s="1" t="s">
        <v>66</v>
      </c>
      <c r="G7075" s="1" t="s">
        <v>59</v>
      </c>
      <c r="H7075" s="1" t="s">
        <v>67</v>
      </c>
      <c r="I7075" s="1" t="s">
        <v>68</v>
      </c>
      <c r="J7075" s="1" t="s">
        <v>47</v>
      </c>
      <c r="K7075" s="1" t="s">
        <v>48</v>
      </c>
      <c r="L7075" s="1" t="s">
        <v>48</v>
      </c>
      <c r="M7075" s="1" t="s">
        <v>48</v>
      </c>
      <c r="N7075" s="1" t="s">
        <v>48</v>
      </c>
      <c r="O7075" s="1" t="s">
        <v>48</v>
      </c>
      <c r="P7075" s="1" t="s">
        <v>48</v>
      </c>
      <c r="Q7075" s="1" t="s">
        <v>48</v>
      </c>
      <c r="R7075" s="1" t="s">
        <v>49</v>
      </c>
      <c r="S7075" s="1" t="s">
        <v>48</v>
      </c>
      <c r="T7075" s="1" t="s">
        <v>48</v>
      </c>
      <c r="U7075" s="1" t="s">
        <v>48</v>
      </c>
      <c r="V7075" s="1" t="s">
        <v>48</v>
      </c>
      <c r="W7075" s="1" t="s">
        <v>48</v>
      </c>
      <c r="X7075" s="1" t="s">
        <v>62</v>
      </c>
      <c r="AC7075" s="1" t="s">
        <v>5712</v>
      </c>
      <c r="AD7075" s="1" t="s">
        <v>5712</v>
      </c>
      <c r="AK7075" s="1" t="s">
        <v>77</v>
      </c>
      <c r="AN7075" s="1" t="s">
        <v>5712</v>
      </c>
      <c r="AP7075" s="1" t="s">
        <v>5712</v>
      </c>
      <c r="AR7075" s="1" t="s">
        <v>5712</v>
      </c>
      <c r="AT7075" s="1" t="s">
        <v>5712</v>
      </c>
      <c r="AV7075" s="1" t="s">
        <v>4592</v>
      </c>
    </row>
    <row r="7076" spans="1:48" x14ac:dyDescent="0.35">
      <c r="A7076" s="1" t="s">
        <v>20294</v>
      </c>
      <c r="B7076" s="1" t="s">
        <v>18287</v>
      </c>
      <c r="C7076" s="1" t="s">
        <v>41</v>
      </c>
      <c r="D7076">
        <v>29</v>
      </c>
      <c r="E7076" s="1" t="s">
        <v>57</v>
      </c>
      <c r="F7076" s="1" t="s">
        <v>58</v>
      </c>
      <c r="G7076" s="1" t="s">
        <v>98</v>
      </c>
      <c r="H7076" s="1" t="s">
        <v>79</v>
      </c>
      <c r="I7076" s="1" t="s">
        <v>113</v>
      </c>
      <c r="J7076" s="1" t="s">
        <v>47</v>
      </c>
      <c r="K7076" s="1" t="s">
        <v>48</v>
      </c>
      <c r="L7076" s="1" t="s">
        <v>48</v>
      </c>
      <c r="M7076" s="1" t="s">
        <v>48</v>
      </c>
      <c r="N7076" s="1" t="s">
        <v>48</v>
      </c>
      <c r="O7076" s="1" t="s">
        <v>48</v>
      </c>
      <c r="P7076" s="1" t="s">
        <v>48</v>
      </c>
      <c r="Q7076" s="1" t="s">
        <v>48</v>
      </c>
      <c r="R7076" s="1" t="s">
        <v>48</v>
      </c>
      <c r="S7076" s="1" t="s">
        <v>49</v>
      </c>
      <c r="T7076" s="1" t="s">
        <v>48</v>
      </c>
      <c r="U7076" s="1" t="s">
        <v>48</v>
      </c>
      <c r="V7076" s="1" t="s">
        <v>48</v>
      </c>
      <c r="W7076" s="1" t="s">
        <v>48</v>
      </c>
      <c r="X7076" s="1" t="s">
        <v>62</v>
      </c>
      <c r="AC7076" s="1" t="s">
        <v>5712</v>
      </c>
      <c r="AD7076" s="1" t="s">
        <v>5712</v>
      </c>
      <c r="AK7076" s="1" t="s">
        <v>55</v>
      </c>
      <c r="AN7076" s="1" t="s">
        <v>5712</v>
      </c>
      <c r="AP7076" s="1" t="s">
        <v>5712</v>
      </c>
      <c r="AR7076" s="1" t="s">
        <v>5712</v>
      </c>
      <c r="AT7076" s="1" t="s">
        <v>5712</v>
      </c>
      <c r="AV7076" s="1" t="s">
        <v>4593</v>
      </c>
    </row>
    <row r="7077" spans="1:48" x14ac:dyDescent="0.35">
      <c r="A7077" s="1" t="s">
        <v>20295</v>
      </c>
      <c r="B7077" s="1" t="s">
        <v>18287</v>
      </c>
      <c r="C7077" s="1" t="s">
        <v>41</v>
      </c>
      <c r="D7077">
        <v>22</v>
      </c>
      <c r="E7077" s="1" t="s">
        <v>57</v>
      </c>
      <c r="F7077" s="1" t="s">
        <v>107</v>
      </c>
      <c r="G7077" s="1" t="s">
        <v>73</v>
      </c>
      <c r="H7077" s="1" t="s">
        <v>45</v>
      </c>
      <c r="I7077" s="1" t="s">
        <v>68</v>
      </c>
      <c r="J7077" s="1" t="s">
        <v>47</v>
      </c>
      <c r="K7077" s="1" t="s">
        <v>48</v>
      </c>
      <c r="L7077" s="1" t="s">
        <v>48</v>
      </c>
      <c r="M7077" s="1" t="s">
        <v>48</v>
      </c>
      <c r="N7077" s="1" t="s">
        <v>48</v>
      </c>
      <c r="O7077" s="1" t="s">
        <v>48</v>
      </c>
      <c r="P7077" s="1" t="s">
        <v>48</v>
      </c>
      <c r="Q7077" s="1" t="s">
        <v>48</v>
      </c>
      <c r="R7077" s="1" t="s">
        <v>48</v>
      </c>
      <c r="S7077" s="1" t="s">
        <v>49</v>
      </c>
      <c r="T7077" s="1" t="s">
        <v>48</v>
      </c>
      <c r="U7077" s="1" t="s">
        <v>48</v>
      </c>
      <c r="V7077" s="1" t="s">
        <v>48</v>
      </c>
      <c r="W7077" s="1" t="s">
        <v>48</v>
      </c>
      <c r="X7077" s="1" t="s">
        <v>62</v>
      </c>
      <c r="AC7077" s="1" t="s">
        <v>5712</v>
      </c>
      <c r="AD7077" s="1" t="s">
        <v>5712</v>
      </c>
      <c r="AK7077" s="1" t="s">
        <v>63</v>
      </c>
      <c r="AN7077" s="1" t="s">
        <v>5712</v>
      </c>
      <c r="AP7077" s="1" t="s">
        <v>5712</v>
      </c>
      <c r="AR7077" s="1" t="s">
        <v>5712</v>
      </c>
      <c r="AT7077" s="1" t="s">
        <v>5712</v>
      </c>
      <c r="AV7077" s="1" t="s">
        <v>4594</v>
      </c>
    </row>
    <row r="7078" spans="1:48" x14ac:dyDescent="0.35">
      <c r="A7078" s="1" t="s">
        <v>20296</v>
      </c>
      <c r="B7078" s="1" t="s">
        <v>18287</v>
      </c>
      <c r="C7078" s="1" t="s">
        <v>41</v>
      </c>
      <c r="D7078">
        <v>29</v>
      </c>
      <c r="E7078" s="1" t="s">
        <v>57</v>
      </c>
      <c r="F7078" s="1" t="s">
        <v>107</v>
      </c>
      <c r="G7078" s="1" t="s">
        <v>98</v>
      </c>
      <c r="H7078" s="1" t="s">
        <v>79</v>
      </c>
      <c r="I7078" s="1" t="s">
        <v>113</v>
      </c>
      <c r="J7078" s="1" t="s">
        <v>47</v>
      </c>
      <c r="K7078" s="1" t="s">
        <v>48</v>
      </c>
      <c r="L7078" s="1" t="s">
        <v>48</v>
      </c>
      <c r="M7078" s="1" t="s">
        <v>48</v>
      </c>
      <c r="N7078" s="1" t="s">
        <v>48</v>
      </c>
      <c r="O7078" s="1" t="s">
        <v>48</v>
      </c>
      <c r="P7078" s="1" t="s">
        <v>48</v>
      </c>
      <c r="Q7078" s="1" t="s">
        <v>49</v>
      </c>
      <c r="R7078" s="1" t="s">
        <v>48</v>
      </c>
      <c r="S7078" s="1" t="s">
        <v>48</v>
      </c>
      <c r="T7078" s="1" t="s">
        <v>48</v>
      </c>
      <c r="U7078" s="1" t="s">
        <v>48</v>
      </c>
      <c r="V7078" s="1" t="s">
        <v>48</v>
      </c>
      <c r="W7078" s="1" t="s">
        <v>48</v>
      </c>
      <c r="X7078" s="1" t="s">
        <v>62</v>
      </c>
      <c r="AC7078" s="1" t="s">
        <v>5712</v>
      </c>
      <c r="AD7078" s="1" t="s">
        <v>5712</v>
      </c>
      <c r="AK7078" s="1" t="s">
        <v>77</v>
      </c>
      <c r="AN7078" s="1" t="s">
        <v>5712</v>
      </c>
      <c r="AP7078" s="1" t="s">
        <v>5712</v>
      </c>
      <c r="AR7078" s="1" t="s">
        <v>5712</v>
      </c>
      <c r="AT7078" s="1" t="s">
        <v>5712</v>
      </c>
      <c r="AV7078" s="1" t="s">
        <v>4595</v>
      </c>
    </row>
    <row r="7079" spans="1:48" x14ac:dyDescent="0.35">
      <c r="A7079" s="1" t="s">
        <v>20297</v>
      </c>
      <c r="B7079" s="1" t="s">
        <v>18287</v>
      </c>
      <c r="C7079" s="1" t="s">
        <v>71</v>
      </c>
      <c r="D7079">
        <v>23</v>
      </c>
      <c r="E7079" s="1" t="s">
        <v>57</v>
      </c>
      <c r="F7079" s="1" t="s">
        <v>107</v>
      </c>
      <c r="G7079" s="1" t="s">
        <v>59</v>
      </c>
      <c r="H7079" s="1" t="s">
        <v>45</v>
      </c>
      <c r="I7079" s="1" t="s">
        <v>113</v>
      </c>
      <c r="J7079" s="1" t="s">
        <v>80</v>
      </c>
      <c r="K7079" s="1" t="s">
        <v>48</v>
      </c>
      <c r="L7079" s="1" t="s">
        <v>48</v>
      </c>
      <c r="M7079" s="1" t="s">
        <v>48</v>
      </c>
      <c r="N7079" s="1" t="s">
        <v>48</v>
      </c>
      <c r="O7079" s="1" t="s">
        <v>48</v>
      </c>
      <c r="P7079" s="1" t="s">
        <v>48</v>
      </c>
      <c r="Q7079" s="1" t="s">
        <v>48</v>
      </c>
      <c r="R7079" s="1" t="s">
        <v>48</v>
      </c>
      <c r="S7079" s="1" t="s">
        <v>48</v>
      </c>
      <c r="T7079" s="1" t="s">
        <v>48</v>
      </c>
      <c r="U7079" s="1" t="s">
        <v>48</v>
      </c>
      <c r="V7079" s="1" t="s">
        <v>48</v>
      </c>
      <c r="W7079" s="1" t="s">
        <v>49</v>
      </c>
      <c r="X7079" s="1" t="s">
        <v>62</v>
      </c>
      <c r="AC7079" s="1" t="s">
        <v>5712</v>
      </c>
      <c r="AD7079" s="1" t="s">
        <v>5712</v>
      </c>
      <c r="AK7079" s="1" t="s">
        <v>63</v>
      </c>
      <c r="AN7079" s="1" t="s">
        <v>5712</v>
      </c>
      <c r="AP7079" s="1" t="s">
        <v>105</v>
      </c>
      <c r="AR7079" s="1" t="s">
        <v>5712</v>
      </c>
      <c r="AT7079" s="1" t="s">
        <v>5712</v>
      </c>
      <c r="AV7079" s="1" t="s">
        <v>4596</v>
      </c>
    </row>
    <row r="7080" spans="1:48" x14ac:dyDescent="0.35">
      <c r="A7080" s="1" t="s">
        <v>20298</v>
      </c>
      <c r="B7080" s="1" t="s">
        <v>18287</v>
      </c>
      <c r="C7080" s="1" t="s">
        <v>71</v>
      </c>
      <c r="D7080">
        <v>35</v>
      </c>
      <c r="E7080" s="1" t="s">
        <v>42</v>
      </c>
      <c r="F7080" s="1" t="s">
        <v>43</v>
      </c>
      <c r="G7080" s="1" t="s">
        <v>2152</v>
      </c>
      <c r="H7080" s="1" t="s">
        <v>45</v>
      </c>
      <c r="I7080" s="1" t="s">
        <v>99</v>
      </c>
      <c r="J7080" s="1" t="s">
        <v>80</v>
      </c>
      <c r="K7080" s="1" t="s">
        <v>48</v>
      </c>
      <c r="L7080" s="1" t="s">
        <v>48</v>
      </c>
      <c r="M7080" s="1" t="s">
        <v>48</v>
      </c>
      <c r="N7080" s="1" t="s">
        <v>49</v>
      </c>
      <c r="O7080" s="1" t="s">
        <v>48</v>
      </c>
      <c r="P7080" s="1" t="s">
        <v>48</v>
      </c>
      <c r="Q7080" s="1" t="s">
        <v>48</v>
      </c>
      <c r="R7080" s="1" t="s">
        <v>48</v>
      </c>
      <c r="S7080" s="1" t="s">
        <v>48</v>
      </c>
      <c r="T7080" s="1" t="s">
        <v>48</v>
      </c>
      <c r="U7080" s="1" t="s">
        <v>48</v>
      </c>
      <c r="V7080" s="1" t="s">
        <v>48</v>
      </c>
      <c r="W7080" s="1" t="s">
        <v>48</v>
      </c>
      <c r="X7080" s="1" t="s">
        <v>62</v>
      </c>
      <c r="AC7080" s="1" t="s">
        <v>5712</v>
      </c>
      <c r="AD7080" s="1" t="s">
        <v>5712</v>
      </c>
      <c r="AK7080" s="1" t="s">
        <v>63</v>
      </c>
      <c r="AN7080" s="1" t="s">
        <v>5712</v>
      </c>
      <c r="AP7080" s="1" t="s">
        <v>5712</v>
      </c>
      <c r="AR7080" s="1" t="s">
        <v>5712</v>
      </c>
      <c r="AT7080" s="1" t="s">
        <v>5712</v>
      </c>
      <c r="AV7080" s="1" t="s">
        <v>4597</v>
      </c>
    </row>
    <row r="7081" spans="1:48" x14ac:dyDescent="0.35">
      <c r="A7081" s="1" t="s">
        <v>20299</v>
      </c>
      <c r="B7081" s="1" t="s">
        <v>18287</v>
      </c>
      <c r="C7081" s="1" t="s">
        <v>71</v>
      </c>
      <c r="D7081">
        <v>38</v>
      </c>
      <c r="E7081" s="1" t="s">
        <v>42</v>
      </c>
      <c r="F7081" s="1" t="s">
        <v>107</v>
      </c>
      <c r="G7081" s="1" t="s">
        <v>98</v>
      </c>
      <c r="H7081" s="1" t="s">
        <v>45</v>
      </c>
      <c r="I7081" s="1" t="s">
        <v>99</v>
      </c>
      <c r="J7081" s="1" t="s">
        <v>47</v>
      </c>
      <c r="K7081" s="1" t="s">
        <v>48</v>
      </c>
      <c r="L7081" s="1" t="s">
        <v>48</v>
      </c>
      <c r="M7081" s="1" t="s">
        <v>48</v>
      </c>
      <c r="N7081" s="1" t="s">
        <v>48</v>
      </c>
      <c r="O7081" s="1" t="s">
        <v>48</v>
      </c>
      <c r="P7081" s="1" t="s">
        <v>49</v>
      </c>
      <c r="Q7081" s="1" t="s">
        <v>48</v>
      </c>
      <c r="R7081" s="1" t="s">
        <v>48</v>
      </c>
      <c r="S7081" s="1" t="s">
        <v>48</v>
      </c>
      <c r="T7081" s="1" t="s">
        <v>48</v>
      </c>
      <c r="U7081" s="1" t="s">
        <v>48</v>
      </c>
      <c r="V7081" s="1" t="s">
        <v>48</v>
      </c>
      <c r="W7081" s="1" t="s">
        <v>48</v>
      </c>
      <c r="X7081" s="1" t="s">
        <v>116</v>
      </c>
      <c r="Y7081" s="1" t="s">
        <v>4598</v>
      </c>
      <c r="AC7081" s="1" t="s">
        <v>5712</v>
      </c>
      <c r="AD7081" s="1" t="s">
        <v>5712</v>
      </c>
      <c r="AK7081" s="1" t="s">
        <v>55</v>
      </c>
      <c r="AN7081" s="1" t="s">
        <v>81</v>
      </c>
      <c r="AP7081" s="1" t="s">
        <v>81</v>
      </c>
      <c r="AR7081" s="1" t="s">
        <v>5712</v>
      </c>
      <c r="AT7081" s="1" t="s">
        <v>82</v>
      </c>
      <c r="AU7081" s="1" t="s">
        <v>4599</v>
      </c>
      <c r="AV7081" s="1" t="s">
        <v>4600</v>
      </c>
    </row>
    <row r="7082" spans="1:48" x14ac:dyDescent="0.35">
      <c r="A7082" s="1" t="s">
        <v>20300</v>
      </c>
      <c r="B7082" s="1" t="s">
        <v>18287</v>
      </c>
      <c r="C7082" s="1" t="s">
        <v>41</v>
      </c>
      <c r="D7082">
        <v>41</v>
      </c>
      <c r="E7082" s="1" t="s">
        <v>42</v>
      </c>
      <c r="F7082" s="1" t="s">
        <v>107</v>
      </c>
      <c r="G7082" s="1" t="s">
        <v>98</v>
      </c>
      <c r="H7082" s="1" t="s">
        <v>45</v>
      </c>
      <c r="I7082" s="1" t="s">
        <v>74</v>
      </c>
      <c r="J7082" s="1" t="s">
        <v>80</v>
      </c>
      <c r="K7082" s="1" t="s">
        <v>48</v>
      </c>
      <c r="L7082" s="1" t="s">
        <v>48</v>
      </c>
      <c r="M7082" s="1" t="s">
        <v>48</v>
      </c>
      <c r="N7082" s="1" t="s">
        <v>49</v>
      </c>
      <c r="O7082" s="1" t="s">
        <v>48</v>
      </c>
      <c r="P7082" s="1" t="s">
        <v>48</v>
      </c>
      <c r="Q7082" s="1" t="s">
        <v>48</v>
      </c>
      <c r="R7082" s="1" t="s">
        <v>48</v>
      </c>
      <c r="S7082" s="1" t="s">
        <v>48</v>
      </c>
      <c r="T7082" s="1" t="s">
        <v>48</v>
      </c>
      <c r="U7082" s="1" t="s">
        <v>48</v>
      </c>
      <c r="V7082" s="1" t="s">
        <v>48</v>
      </c>
      <c r="W7082" s="1" t="s">
        <v>48</v>
      </c>
      <c r="X7082" s="1" t="s">
        <v>62</v>
      </c>
      <c r="AC7082" s="1" t="s">
        <v>5712</v>
      </c>
      <c r="AD7082" s="1" t="s">
        <v>5712</v>
      </c>
      <c r="AK7082" s="1" t="s">
        <v>63</v>
      </c>
      <c r="AN7082" s="1" t="s">
        <v>81</v>
      </c>
      <c r="AP7082" s="1" t="s">
        <v>5712</v>
      </c>
      <c r="AR7082" s="1" t="s">
        <v>5712</v>
      </c>
      <c r="AT7082" s="1" t="s">
        <v>82</v>
      </c>
      <c r="AU7082" s="1" t="s">
        <v>4601</v>
      </c>
      <c r="AV7082" s="1" t="s">
        <v>4602</v>
      </c>
    </row>
    <row r="7083" spans="1:48" x14ac:dyDescent="0.35">
      <c r="A7083" s="1" t="s">
        <v>20301</v>
      </c>
      <c r="B7083" s="1" t="s">
        <v>18287</v>
      </c>
      <c r="C7083" s="1" t="s">
        <v>41</v>
      </c>
      <c r="D7083">
        <v>30</v>
      </c>
      <c r="E7083" s="1" t="s">
        <v>57</v>
      </c>
      <c r="F7083" s="1" t="s">
        <v>107</v>
      </c>
      <c r="G7083" s="1" t="s">
        <v>98</v>
      </c>
      <c r="H7083" s="1" t="s">
        <v>45</v>
      </c>
      <c r="I7083" s="1" t="s">
        <v>74</v>
      </c>
      <c r="J7083" s="1" t="s">
        <v>47</v>
      </c>
      <c r="K7083" s="1" t="s">
        <v>48</v>
      </c>
      <c r="L7083" s="1" t="s">
        <v>48</v>
      </c>
      <c r="M7083" s="1" t="s">
        <v>48</v>
      </c>
      <c r="N7083" s="1" t="s">
        <v>48</v>
      </c>
      <c r="O7083" s="1" t="s">
        <v>48</v>
      </c>
      <c r="P7083" s="1" t="s">
        <v>49</v>
      </c>
      <c r="Q7083" s="1" t="s">
        <v>48</v>
      </c>
      <c r="R7083" s="1" t="s">
        <v>48</v>
      </c>
      <c r="S7083" s="1" t="s">
        <v>48</v>
      </c>
      <c r="T7083" s="1" t="s">
        <v>48</v>
      </c>
      <c r="U7083" s="1" t="s">
        <v>48</v>
      </c>
      <c r="V7083" s="1" t="s">
        <v>48</v>
      </c>
      <c r="W7083" s="1" t="s">
        <v>48</v>
      </c>
      <c r="X7083" s="1" t="s">
        <v>116</v>
      </c>
      <c r="Y7083" s="1" t="s">
        <v>4603</v>
      </c>
      <c r="AC7083" s="1" t="s">
        <v>5712</v>
      </c>
      <c r="AD7083" s="1" t="s">
        <v>5712</v>
      </c>
      <c r="AK7083" s="1" t="s">
        <v>101</v>
      </c>
      <c r="AN7083" s="1" t="s">
        <v>5712</v>
      </c>
      <c r="AP7083" s="1" t="s">
        <v>5712</v>
      </c>
      <c r="AR7083" s="1" t="s">
        <v>5712</v>
      </c>
      <c r="AT7083" s="1" t="s">
        <v>5712</v>
      </c>
      <c r="AV7083" s="1" t="s">
        <v>4604</v>
      </c>
    </row>
    <row r="7084" spans="1:48" x14ac:dyDescent="0.35">
      <c r="A7084" s="1" t="s">
        <v>20302</v>
      </c>
      <c r="B7084" s="1" t="s">
        <v>18287</v>
      </c>
      <c r="C7084" s="1" t="s">
        <v>41</v>
      </c>
      <c r="D7084">
        <v>43</v>
      </c>
      <c r="E7084" s="1" t="s">
        <v>42</v>
      </c>
      <c r="F7084" s="1" t="s">
        <v>72</v>
      </c>
      <c r="G7084" s="1" t="s">
        <v>59</v>
      </c>
      <c r="H7084" s="1" t="s">
        <v>45</v>
      </c>
      <c r="I7084" s="1" t="s">
        <v>74</v>
      </c>
      <c r="J7084" s="1" t="s">
        <v>47</v>
      </c>
      <c r="K7084" s="1" t="s">
        <v>48</v>
      </c>
      <c r="L7084" s="1" t="s">
        <v>48</v>
      </c>
      <c r="M7084" s="1" t="s">
        <v>48</v>
      </c>
      <c r="N7084" s="1" t="s">
        <v>48</v>
      </c>
      <c r="O7084" s="1" t="s">
        <v>49</v>
      </c>
      <c r="P7084" s="1" t="s">
        <v>48</v>
      </c>
      <c r="Q7084" s="1" t="s">
        <v>48</v>
      </c>
      <c r="R7084" s="1" t="s">
        <v>48</v>
      </c>
      <c r="S7084" s="1" t="s">
        <v>48</v>
      </c>
      <c r="T7084" s="1" t="s">
        <v>48</v>
      </c>
      <c r="U7084" s="1" t="s">
        <v>48</v>
      </c>
      <c r="V7084" s="1" t="s">
        <v>48</v>
      </c>
      <c r="W7084" s="1" t="s">
        <v>48</v>
      </c>
      <c r="X7084" s="1" t="s">
        <v>62</v>
      </c>
      <c r="AC7084" s="1" t="s">
        <v>5712</v>
      </c>
      <c r="AD7084" s="1" t="s">
        <v>5712</v>
      </c>
      <c r="AK7084" s="1" t="s">
        <v>77</v>
      </c>
      <c r="AN7084" s="1" t="s">
        <v>5712</v>
      </c>
      <c r="AP7084" s="1" t="s">
        <v>5712</v>
      </c>
      <c r="AR7084" s="1" t="s">
        <v>5712</v>
      </c>
      <c r="AT7084" s="1" t="s">
        <v>5712</v>
      </c>
      <c r="AV7084" s="1" t="s">
        <v>105</v>
      </c>
    </row>
    <row r="7085" spans="1:48" x14ac:dyDescent="0.35">
      <c r="A7085" s="1" t="s">
        <v>20303</v>
      </c>
      <c r="B7085" s="1" t="s">
        <v>18287</v>
      </c>
      <c r="C7085" s="1" t="s">
        <v>71</v>
      </c>
      <c r="D7085">
        <v>32</v>
      </c>
      <c r="E7085" s="1" t="s">
        <v>57</v>
      </c>
      <c r="F7085" s="1" t="s">
        <v>107</v>
      </c>
      <c r="G7085" s="1" t="s">
        <v>73</v>
      </c>
      <c r="H7085" s="1" t="s">
        <v>45</v>
      </c>
      <c r="I7085" s="1" t="s">
        <v>99</v>
      </c>
      <c r="J7085" s="1" t="s">
        <v>47</v>
      </c>
      <c r="K7085" s="1" t="s">
        <v>48</v>
      </c>
      <c r="L7085" s="1" t="s">
        <v>48</v>
      </c>
      <c r="M7085" s="1" t="s">
        <v>48</v>
      </c>
      <c r="N7085" s="1" t="s">
        <v>48</v>
      </c>
      <c r="O7085" s="1" t="s">
        <v>48</v>
      </c>
      <c r="P7085" s="1" t="s">
        <v>49</v>
      </c>
      <c r="Q7085" s="1" t="s">
        <v>48</v>
      </c>
      <c r="R7085" s="1" t="s">
        <v>48</v>
      </c>
      <c r="S7085" s="1" t="s">
        <v>48</v>
      </c>
      <c r="T7085" s="1" t="s">
        <v>48</v>
      </c>
      <c r="U7085" s="1" t="s">
        <v>48</v>
      </c>
      <c r="V7085" s="1" t="s">
        <v>48</v>
      </c>
      <c r="W7085" s="1" t="s">
        <v>48</v>
      </c>
      <c r="X7085" s="1" t="s">
        <v>116</v>
      </c>
      <c r="Y7085" s="1" t="s">
        <v>4605</v>
      </c>
      <c r="AC7085" s="1" t="s">
        <v>5712</v>
      </c>
      <c r="AD7085" s="1" t="s">
        <v>5712</v>
      </c>
      <c r="AK7085" s="1" t="s">
        <v>55</v>
      </c>
      <c r="AN7085" s="1" t="s">
        <v>131</v>
      </c>
      <c r="AO7085" s="1" t="s">
        <v>4606</v>
      </c>
      <c r="AP7085" s="1" t="s">
        <v>5712</v>
      </c>
      <c r="AR7085" s="1" t="s">
        <v>82</v>
      </c>
      <c r="AS7085" s="1" t="s">
        <v>4607</v>
      </c>
      <c r="AT7085" s="1" t="s">
        <v>5712</v>
      </c>
      <c r="AV7085" s="1" t="s">
        <v>4608</v>
      </c>
    </row>
    <row r="7086" spans="1:48" x14ac:dyDescent="0.35">
      <c r="A7086" s="1" t="s">
        <v>20304</v>
      </c>
      <c r="B7086" s="1" t="s">
        <v>18287</v>
      </c>
      <c r="C7086" s="1" t="s">
        <v>41</v>
      </c>
      <c r="D7086">
        <v>33</v>
      </c>
      <c r="E7086" s="1" t="s">
        <v>57</v>
      </c>
      <c r="F7086" s="1" t="s">
        <v>107</v>
      </c>
      <c r="G7086" s="1" t="s">
        <v>59</v>
      </c>
      <c r="H7086" s="1" t="s">
        <v>60</v>
      </c>
      <c r="I7086" s="1" t="s">
        <v>90</v>
      </c>
      <c r="J7086" s="1" t="s">
        <v>47</v>
      </c>
      <c r="K7086" s="1" t="s">
        <v>48</v>
      </c>
      <c r="L7086" s="1" t="s">
        <v>48</v>
      </c>
      <c r="M7086" s="1" t="s">
        <v>49</v>
      </c>
      <c r="N7086" s="1" t="s">
        <v>48</v>
      </c>
      <c r="O7086" s="1" t="s">
        <v>48</v>
      </c>
      <c r="P7086" s="1" t="s">
        <v>48</v>
      </c>
      <c r="Q7086" s="1" t="s">
        <v>48</v>
      </c>
      <c r="R7086" s="1" t="s">
        <v>48</v>
      </c>
      <c r="S7086" s="1" t="s">
        <v>48</v>
      </c>
      <c r="T7086" s="1" t="s">
        <v>48</v>
      </c>
      <c r="U7086" s="1" t="s">
        <v>48</v>
      </c>
      <c r="V7086" s="1" t="s">
        <v>48</v>
      </c>
      <c r="W7086" s="1" t="s">
        <v>49</v>
      </c>
      <c r="X7086" s="1" t="s">
        <v>62</v>
      </c>
      <c r="Z7086" s="1" t="s">
        <v>4609</v>
      </c>
      <c r="AA7086" s="1" t="s">
        <v>4609</v>
      </c>
      <c r="AC7086" s="1" t="s">
        <v>129</v>
      </c>
      <c r="AD7086" s="1" t="s">
        <v>5712</v>
      </c>
      <c r="AK7086" s="1" t="s">
        <v>77</v>
      </c>
      <c r="AN7086" s="1" t="s">
        <v>5712</v>
      </c>
      <c r="AP7086" s="1" t="s">
        <v>5712</v>
      </c>
      <c r="AR7086" s="1" t="s">
        <v>5712</v>
      </c>
      <c r="AT7086" s="1" t="s">
        <v>5712</v>
      </c>
      <c r="AV7086" s="1" t="s">
        <v>4610</v>
      </c>
    </row>
    <row r="7087" spans="1:48" x14ac:dyDescent="0.35">
      <c r="A7087" s="1" t="s">
        <v>20305</v>
      </c>
      <c r="B7087" s="1" t="s">
        <v>18287</v>
      </c>
      <c r="C7087" s="1" t="s">
        <v>41</v>
      </c>
      <c r="D7087">
        <v>18</v>
      </c>
      <c r="E7087" s="1" t="s">
        <v>57</v>
      </c>
      <c r="F7087" s="1" t="s">
        <v>58</v>
      </c>
      <c r="G7087" s="1" t="s">
        <v>44</v>
      </c>
      <c r="H7087" s="1" t="s">
        <v>79</v>
      </c>
      <c r="I7087" s="1" t="s">
        <v>61</v>
      </c>
      <c r="J7087" s="1" t="s">
        <v>47</v>
      </c>
      <c r="K7087" s="1" t="s">
        <v>48</v>
      </c>
      <c r="L7087" s="1" t="s">
        <v>48</v>
      </c>
      <c r="M7087" s="1" t="s">
        <v>48</v>
      </c>
      <c r="N7087" s="1" t="s">
        <v>48</v>
      </c>
      <c r="O7087" s="1" t="s">
        <v>49</v>
      </c>
      <c r="P7087" s="1" t="s">
        <v>48</v>
      </c>
      <c r="Q7087" s="1" t="s">
        <v>48</v>
      </c>
      <c r="R7087" s="1" t="s">
        <v>48</v>
      </c>
      <c r="S7087" s="1" t="s">
        <v>48</v>
      </c>
      <c r="T7087" s="1" t="s">
        <v>48</v>
      </c>
      <c r="U7087" s="1" t="s">
        <v>48</v>
      </c>
      <c r="V7087" s="1" t="s">
        <v>48</v>
      </c>
      <c r="W7087" s="1" t="s">
        <v>48</v>
      </c>
      <c r="X7087" s="1" t="s">
        <v>116</v>
      </c>
      <c r="Y7087" s="1" t="s">
        <v>4611</v>
      </c>
      <c r="AC7087" s="1" t="s">
        <v>5712</v>
      </c>
      <c r="AD7087" s="1" t="s">
        <v>5712</v>
      </c>
      <c r="AK7087" s="1" t="s">
        <v>63</v>
      </c>
      <c r="AN7087" s="1" t="s">
        <v>5712</v>
      </c>
      <c r="AP7087" s="1" t="s">
        <v>5712</v>
      </c>
      <c r="AR7087" s="1" t="s">
        <v>5712</v>
      </c>
      <c r="AT7087" s="1" t="s">
        <v>5712</v>
      </c>
      <c r="AV7087" s="1" t="s">
        <v>4612</v>
      </c>
    </row>
    <row r="7088" spans="1:48" x14ac:dyDescent="0.35">
      <c r="A7088" s="1" t="s">
        <v>20306</v>
      </c>
      <c r="B7088" s="1" t="s">
        <v>18287</v>
      </c>
      <c r="C7088" s="1" t="s">
        <v>41</v>
      </c>
      <c r="D7088">
        <v>21</v>
      </c>
      <c r="E7088" s="1" t="s">
        <v>57</v>
      </c>
      <c r="F7088" s="1" t="s">
        <v>58</v>
      </c>
      <c r="G7088" s="1" t="s">
        <v>59</v>
      </c>
      <c r="H7088" s="1" t="s">
        <v>79</v>
      </c>
      <c r="I7088" s="1" t="s">
        <v>46</v>
      </c>
      <c r="J7088" s="1" t="s">
        <v>47</v>
      </c>
      <c r="K7088" s="1" t="s">
        <v>48</v>
      </c>
      <c r="L7088" s="1" t="s">
        <v>48</v>
      </c>
      <c r="M7088" s="1" t="s">
        <v>48</v>
      </c>
      <c r="N7088" s="1" t="s">
        <v>48</v>
      </c>
      <c r="O7088" s="1" t="s">
        <v>48</v>
      </c>
      <c r="P7088" s="1" t="s">
        <v>49</v>
      </c>
      <c r="Q7088" s="1" t="s">
        <v>48</v>
      </c>
      <c r="R7088" s="1" t="s">
        <v>48</v>
      </c>
      <c r="S7088" s="1" t="s">
        <v>48</v>
      </c>
      <c r="T7088" s="1" t="s">
        <v>48</v>
      </c>
      <c r="U7088" s="1" t="s">
        <v>48</v>
      </c>
      <c r="V7088" s="1" t="s">
        <v>48</v>
      </c>
      <c r="W7088" s="1" t="s">
        <v>48</v>
      </c>
      <c r="X7088" s="1" t="s">
        <v>62</v>
      </c>
      <c r="Z7088" s="1" t="s">
        <v>4613</v>
      </c>
      <c r="AA7088" s="1" t="s">
        <v>4613</v>
      </c>
      <c r="AC7088" s="1" t="s">
        <v>103</v>
      </c>
      <c r="AD7088" s="1" t="s">
        <v>5712</v>
      </c>
      <c r="AK7088" s="1" t="s">
        <v>63</v>
      </c>
      <c r="AN7088" s="1" t="s">
        <v>5712</v>
      </c>
      <c r="AP7088" s="1" t="s">
        <v>5712</v>
      </c>
      <c r="AR7088" s="1" t="s">
        <v>5712</v>
      </c>
      <c r="AT7088" s="1" t="s">
        <v>5712</v>
      </c>
      <c r="AV7088" s="1" t="s">
        <v>351</v>
      </c>
    </row>
    <row r="7089" spans="1:48" x14ac:dyDescent="0.35">
      <c r="A7089" s="1" t="s">
        <v>20307</v>
      </c>
      <c r="B7089" s="1" t="s">
        <v>18287</v>
      </c>
      <c r="C7089" s="1" t="s">
        <v>71</v>
      </c>
      <c r="D7089">
        <v>21</v>
      </c>
      <c r="E7089" s="1" t="s">
        <v>57</v>
      </c>
      <c r="F7089" s="1" t="s">
        <v>58</v>
      </c>
      <c r="G7089" s="1" t="s">
        <v>137</v>
      </c>
      <c r="H7089" s="1" t="s">
        <v>79</v>
      </c>
      <c r="I7089" s="1" t="s">
        <v>125</v>
      </c>
      <c r="J7089" s="1" t="s">
        <v>80</v>
      </c>
      <c r="K7089" s="1" t="s">
        <v>48</v>
      </c>
      <c r="L7089" s="1" t="s">
        <v>48</v>
      </c>
      <c r="M7089" s="1" t="s">
        <v>48</v>
      </c>
      <c r="N7089" s="1" t="s">
        <v>48</v>
      </c>
      <c r="O7089" s="1" t="s">
        <v>48</v>
      </c>
      <c r="P7089" s="1" t="s">
        <v>48</v>
      </c>
      <c r="Q7089" s="1" t="s">
        <v>48</v>
      </c>
      <c r="R7089" s="1" t="s">
        <v>48</v>
      </c>
      <c r="S7089" s="1" t="s">
        <v>48</v>
      </c>
      <c r="T7089" s="1" t="s">
        <v>48</v>
      </c>
      <c r="U7089" s="1" t="s">
        <v>48</v>
      </c>
      <c r="V7089" s="1" t="s">
        <v>49</v>
      </c>
      <c r="W7089" s="1" t="s">
        <v>48</v>
      </c>
      <c r="X7089" s="1" t="s">
        <v>62</v>
      </c>
      <c r="AC7089" s="1" t="s">
        <v>5712</v>
      </c>
      <c r="AD7089" s="1" t="s">
        <v>5712</v>
      </c>
      <c r="AK7089" s="1" t="s">
        <v>77</v>
      </c>
      <c r="AN7089" s="1" t="s">
        <v>5712</v>
      </c>
      <c r="AP7089" s="1" t="s">
        <v>5712</v>
      </c>
      <c r="AR7089" s="1" t="s">
        <v>5712</v>
      </c>
      <c r="AT7089" s="1" t="s">
        <v>5712</v>
      </c>
      <c r="AV7089" s="1" t="s">
        <v>4614</v>
      </c>
    </row>
    <row r="7090" spans="1:48" x14ac:dyDescent="0.35">
      <c r="A7090" s="1" t="s">
        <v>20308</v>
      </c>
      <c r="B7090" s="1" t="s">
        <v>18287</v>
      </c>
      <c r="C7090" s="1" t="s">
        <v>41</v>
      </c>
      <c r="D7090">
        <v>39</v>
      </c>
      <c r="E7090" s="1" t="s">
        <v>42</v>
      </c>
      <c r="F7090" s="1" t="s">
        <v>72</v>
      </c>
      <c r="G7090" s="1" t="s">
        <v>44</v>
      </c>
      <c r="H7090" s="1" t="s">
        <v>45</v>
      </c>
      <c r="I7090" s="1" t="s">
        <v>110</v>
      </c>
      <c r="J7090" s="1" t="s">
        <v>47</v>
      </c>
      <c r="K7090" s="1" t="s">
        <v>48</v>
      </c>
      <c r="L7090" s="1" t="s">
        <v>48</v>
      </c>
      <c r="M7090" s="1" t="s">
        <v>48</v>
      </c>
      <c r="N7090" s="1" t="s">
        <v>49</v>
      </c>
      <c r="O7090" s="1" t="s">
        <v>48</v>
      </c>
      <c r="P7090" s="1" t="s">
        <v>48</v>
      </c>
      <c r="Q7090" s="1" t="s">
        <v>48</v>
      </c>
      <c r="R7090" s="1" t="s">
        <v>48</v>
      </c>
      <c r="S7090" s="1" t="s">
        <v>48</v>
      </c>
      <c r="T7090" s="1" t="s">
        <v>48</v>
      </c>
      <c r="U7090" s="1" t="s">
        <v>48</v>
      </c>
      <c r="V7090" s="1" t="s">
        <v>48</v>
      </c>
      <c r="W7090" s="1" t="s">
        <v>48</v>
      </c>
      <c r="X7090" s="1" t="s">
        <v>62</v>
      </c>
      <c r="AC7090" s="1" t="s">
        <v>5712</v>
      </c>
      <c r="AD7090" s="1" t="s">
        <v>5712</v>
      </c>
      <c r="AK7090" s="1" t="s">
        <v>77</v>
      </c>
      <c r="AN7090" s="1" t="s">
        <v>5712</v>
      </c>
      <c r="AP7090" s="1" t="s">
        <v>5712</v>
      </c>
      <c r="AR7090" s="1" t="s">
        <v>5712</v>
      </c>
      <c r="AT7090" s="1" t="s">
        <v>5712</v>
      </c>
      <c r="AV7090" s="1" t="s">
        <v>4615</v>
      </c>
    </row>
    <row r="7091" spans="1:48" x14ac:dyDescent="0.35">
      <c r="A7091" s="1" t="s">
        <v>20309</v>
      </c>
      <c r="B7091" s="1" t="s">
        <v>18287</v>
      </c>
      <c r="C7091" s="1" t="s">
        <v>71</v>
      </c>
      <c r="D7091">
        <v>24</v>
      </c>
      <c r="E7091" s="1" t="s">
        <v>57</v>
      </c>
      <c r="F7091" s="1" t="s">
        <v>58</v>
      </c>
      <c r="G7091" s="1" t="s">
        <v>73</v>
      </c>
      <c r="H7091" s="1" t="s">
        <v>60</v>
      </c>
      <c r="I7091" s="1" t="s">
        <v>46</v>
      </c>
      <c r="J7091" s="1" t="s">
        <v>47</v>
      </c>
      <c r="K7091" s="1" t="s">
        <v>48</v>
      </c>
      <c r="L7091" s="1" t="s">
        <v>48</v>
      </c>
      <c r="M7091" s="1" t="s">
        <v>48</v>
      </c>
      <c r="N7091" s="1" t="s">
        <v>48</v>
      </c>
      <c r="O7091" s="1" t="s">
        <v>48</v>
      </c>
      <c r="P7091" s="1" t="s">
        <v>48</v>
      </c>
      <c r="Q7091" s="1" t="s">
        <v>49</v>
      </c>
      <c r="R7091" s="1" t="s">
        <v>48</v>
      </c>
      <c r="S7091" s="1" t="s">
        <v>48</v>
      </c>
      <c r="T7091" s="1" t="s">
        <v>48</v>
      </c>
      <c r="U7091" s="1" t="s">
        <v>48</v>
      </c>
      <c r="V7091" s="1" t="s">
        <v>48</v>
      </c>
      <c r="W7091" s="1" t="s">
        <v>48</v>
      </c>
      <c r="X7091" s="1" t="s">
        <v>62</v>
      </c>
      <c r="AC7091" s="1" t="s">
        <v>5712</v>
      </c>
      <c r="AD7091" s="1" t="s">
        <v>5712</v>
      </c>
      <c r="AK7091" s="1" t="s">
        <v>63</v>
      </c>
      <c r="AN7091" s="1" t="s">
        <v>5712</v>
      </c>
      <c r="AP7091" s="1" t="s">
        <v>5712</v>
      </c>
      <c r="AR7091" s="1" t="s">
        <v>5712</v>
      </c>
      <c r="AT7091" s="1" t="s">
        <v>5712</v>
      </c>
      <c r="AV7091" s="1" t="s">
        <v>4616</v>
      </c>
    </row>
    <row r="7092" spans="1:48" x14ac:dyDescent="0.35">
      <c r="A7092" s="1" t="s">
        <v>20310</v>
      </c>
      <c r="B7092" s="1" t="s">
        <v>18287</v>
      </c>
      <c r="C7092" s="1" t="s">
        <v>71</v>
      </c>
      <c r="D7092">
        <v>24</v>
      </c>
      <c r="E7092" s="1" t="s">
        <v>57</v>
      </c>
      <c r="F7092" s="1" t="s">
        <v>107</v>
      </c>
      <c r="G7092" s="1" t="s">
        <v>59</v>
      </c>
      <c r="H7092" s="1" t="s">
        <v>386</v>
      </c>
      <c r="I7092" s="1" t="s">
        <v>110</v>
      </c>
      <c r="J7092" s="1" t="s">
        <v>47</v>
      </c>
      <c r="K7092" s="1" t="s">
        <v>48</v>
      </c>
      <c r="L7092" s="1" t="s">
        <v>48</v>
      </c>
      <c r="M7092" s="1" t="s">
        <v>48</v>
      </c>
      <c r="N7092" s="1" t="s">
        <v>48</v>
      </c>
      <c r="O7092" s="1" t="s">
        <v>49</v>
      </c>
      <c r="P7092" s="1" t="s">
        <v>48</v>
      </c>
      <c r="Q7092" s="1" t="s">
        <v>48</v>
      </c>
      <c r="R7092" s="1" t="s">
        <v>48</v>
      </c>
      <c r="S7092" s="1" t="s">
        <v>48</v>
      </c>
      <c r="T7092" s="1" t="s">
        <v>48</v>
      </c>
      <c r="U7092" s="1" t="s">
        <v>48</v>
      </c>
      <c r="V7092" s="1" t="s">
        <v>48</v>
      </c>
      <c r="W7092" s="1" t="s">
        <v>48</v>
      </c>
      <c r="X7092" s="1" t="s">
        <v>116</v>
      </c>
      <c r="Y7092" s="1" t="s">
        <v>4617</v>
      </c>
      <c r="AC7092" s="1" t="s">
        <v>5712</v>
      </c>
      <c r="AD7092" s="1" t="s">
        <v>5712</v>
      </c>
      <c r="AK7092" s="1" t="s">
        <v>55</v>
      </c>
      <c r="AN7092" s="1" t="s">
        <v>5712</v>
      </c>
      <c r="AP7092" s="1" t="s">
        <v>5712</v>
      </c>
      <c r="AR7092" s="1" t="s">
        <v>5712</v>
      </c>
      <c r="AT7092" s="1" t="s">
        <v>5712</v>
      </c>
      <c r="AV7092" s="1" t="s">
        <v>2339</v>
      </c>
    </row>
    <row r="7093" spans="1:48" x14ac:dyDescent="0.35">
      <c r="A7093" s="1" t="s">
        <v>20311</v>
      </c>
      <c r="B7093" s="1" t="s">
        <v>18287</v>
      </c>
      <c r="C7093" s="1" t="s">
        <v>71</v>
      </c>
      <c r="D7093">
        <v>23</v>
      </c>
      <c r="E7093" s="1" t="s">
        <v>57</v>
      </c>
      <c r="F7093" s="1" t="s">
        <v>58</v>
      </c>
      <c r="G7093" s="1" t="s">
        <v>44</v>
      </c>
      <c r="H7093" s="1" t="s">
        <v>60</v>
      </c>
      <c r="I7093" s="1" t="s">
        <v>61</v>
      </c>
      <c r="J7093" s="1" t="s">
        <v>47</v>
      </c>
      <c r="K7093" s="1" t="s">
        <v>48</v>
      </c>
      <c r="L7093" s="1" t="s">
        <v>48</v>
      </c>
      <c r="M7093" s="1" t="s">
        <v>48</v>
      </c>
      <c r="N7093" s="1" t="s">
        <v>48</v>
      </c>
      <c r="O7093" s="1" t="s">
        <v>49</v>
      </c>
      <c r="P7093" s="1" t="s">
        <v>48</v>
      </c>
      <c r="Q7093" s="1" t="s">
        <v>48</v>
      </c>
      <c r="R7093" s="1" t="s">
        <v>48</v>
      </c>
      <c r="S7093" s="1" t="s">
        <v>48</v>
      </c>
      <c r="T7093" s="1" t="s">
        <v>48</v>
      </c>
      <c r="U7093" s="1" t="s">
        <v>48</v>
      </c>
      <c r="V7093" s="1" t="s">
        <v>48</v>
      </c>
      <c r="W7093" s="1" t="s">
        <v>48</v>
      </c>
      <c r="X7093" s="1" t="s">
        <v>62</v>
      </c>
      <c r="Z7093" s="1" t="s">
        <v>1024</v>
      </c>
      <c r="AA7093" s="1" t="s">
        <v>1024</v>
      </c>
      <c r="AC7093" s="1" t="s">
        <v>120</v>
      </c>
      <c r="AD7093" s="1" t="s">
        <v>5712</v>
      </c>
      <c r="AK7093" s="1" t="s">
        <v>63</v>
      </c>
      <c r="AN7093" s="1" t="s">
        <v>5712</v>
      </c>
      <c r="AP7093" s="1" t="s">
        <v>5712</v>
      </c>
      <c r="AR7093" s="1" t="s">
        <v>5712</v>
      </c>
      <c r="AT7093" s="1" t="s">
        <v>5712</v>
      </c>
      <c r="AV7093" s="1" t="s">
        <v>4618</v>
      </c>
    </row>
    <row r="7094" spans="1:48" x14ac:dyDescent="0.35">
      <c r="A7094" s="1" t="s">
        <v>20312</v>
      </c>
      <c r="B7094" s="1" t="s">
        <v>18287</v>
      </c>
      <c r="C7094" s="1" t="s">
        <v>41</v>
      </c>
      <c r="D7094">
        <v>39</v>
      </c>
      <c r="E7094" s="1" t="s">
        <v>42</v>
      </c>
      <c r="F7094" s="1" t="s">
        <v>107</v>
      </c>
      <c r="G7094" s="1" t="s">
        <v>73</v>
      </c>
      <c r="H7094" s="1" t="s">
        <v>79</v>
      </c>
      <c r="I7094" s="1" t="s">
        <v>74</v>
      </c>
      <c r="J7094" s="1" t="s">
        <v>47</v>
      </c>
      <c r="K7094" s="1" t="s">
        <v>48</v>
      </c>
      <c r="L7094" s="1" t="s">
        <v>49</v>
      </c>
      <c r="M7094" s="1" t="s">
        <v>48</v>
      </c>
      <c r="N7094" s="1" t="s">
        <v>48</v>
      </c>
      <c r="O7094" s="1" t="s">
        <v>48</v>
      </c>
      <c r="P7094" s="1" t="s">
        <v>48</v>
      </c>
      <c r="Q7094" s="1" t="s">
        <v>48</v>
      </c>
      <c r="R7094" s="1" t="s">
        <v>48</v>
      </c>
      <c r="S7094" s="1" t="s">
        <v>48</v>
      </c>
      <c r="T7094" s="1" t="s">
        <v>49</v>
      </c>
      <c r="U7094" s="1" t="s">
        <v>48</v>
      </c>
      <c r="V7094" s="1" t="s">
        <v>48</v>
      </c>
      <c r="W7094" s="1" t="s">
        <v>48</v>
      </c>
      <c r="X7094" s="1" t="s">
        <v>116</v>
      </c>
      <c r="Y7094" s="1" t="s">
        <v>4619</v>
      </c>
      <c r="Z7094" s="1" t="s">
        <v>4620</v>
      </c>
      <c r="AA7094" s="1" t="s">
        <v>4620</v>
      </c>
      <c r="AC7094" s="1" t="s">
        <v>103</v>
      </c>
      <c r="AD7094" s="1" t="s">
        <v>5712</v>
      </c>
      <c r="AK7094" s="1" t="s">
        <v>63</v>
      </c>
      <c r="AN7094" s="1" t="s">
        <v>5712</v>
      </c>
      <c r="AP7094" s="1" t="s">
        <v>81</v>
      </c>
      <c r="AR7094" s="1" t="s">
        <v>5712</v>
      </c>
      <c r="AT7094" s="1" t="s">
        <v>87</v>
      </c>
      <c r="AU7094" s="1" t="s">
        <v>4621</v>
      </c>
      <c r="AV7094" s="1" t="s">
        <v>4622</v>
      </c>
    </row>
    <row r="7095" spans="1:48" x14ac:dyDescent="0.35">
      <c r="A7095" s="1" t="s">
        <v>20313</v>
      </c>
      <c r="B7095" s="1" t="s">
        <v>18287</v>
      </c>
      <c r="C7095" s="1" t="s">
        <v>41</v>
      </c>
      <c r="D7095">
        <v>21</v>
      </c>
      <c r="E7095" s="1" t="s">
        <v>57</v>
      </c>
      <c r="F7095" s="1" t="s">
        <v>58</v>
      </c>
      <c r="G7095" s="1" t="s">
        <v>59</v>
      </c>
      <c r="H7095" s="1" t="s">
        <v>79</v>
      </c>
      <c r="I7095" s="1" t="s">
        <v>61</v>
      </c>
      <c r="J7095" s="1" t="s">
        <v>47</v>
      </c>
      <c r="K7095" s="1" t="s">
        <v>49</v>
      </c>
      <c r="L7095" s="1" t="s">
        <v>48</v>
      </c>
      <c r="M7095" s="1" t="s">
        <v>48</v>
      </c>
      <c r="N7095" s="1" t="s">
        <v>48</v>
      </c>
      <c r="O7095" s="1" t="s">
        <v>48</v>
      </c>
      <c r="P7095" s="1" t="s">
        <v>48</v>
      </c>
      <c r="Q7095" s="1" t="s">
        <v>48</v>
      </c>
      <c r="R7095" s="1" t="s">
        <v>48</v>
      </c>
      <c r="S7095" s="1" t="s">
        <v>48</v>
      </c>
      <c r="T7095" s="1" t="s">
        <v>49</v>
      </c>
      <c r="U7095" s="1" t="s">
        <v>48</v>
      </c>
      <c r="V7095" s="1" t="s">
        <v>48</v>
      </c>
      <c r="W7095" s="1" t="s">
        <v>48</v>
      </c>
      <c r="X7095" s="1" t="s">
        <v>51</v>
      </c>
      <c r="Y7095" s="1" t="s">
        <v>4623</v>
      </c>
      <c r="AC7095" s="1" t="s">
        <v>5712</v>
      </c>
      <c r="AD7095" s="1" t="s">
        <v>5712</v>
      </c>
      <c r="AK7095" s="1" t="s">
        <v>77</v>
      </c>
      <c r="AN7095" s="1" t="s">
        <v>5712</v>
      </c>
      <c r="AP7095" s="1" t="s">
        <v>5712</v>
      </c>
      <c r="AR7095" s="1" t="s">
        <v>5712</v>
      </c>
      <c r="AT7095" s="1" t="s">
        <v>5712</v>
      </c>
      <c r="AV7095" s="1" t="s">
        <v>4624</v>
      </c>
    </row>
    <row r="7096" spans="1:48" x14ac:dyDescent="0.35">
      <c r="A7096" s="1" t="s">
        <v>20314</v>
      </c>
      <c r="B7096" s="1" t="s">
        <v>18287</v>
      </c>
      <c r="C7096" s="1" t="s">
        <v>71</v>
      </c>
      <c r="D7096">
        <v>34</v>
      </c>
      <c r="E7096" s="1" t="s">
        <v>57</v>
      </c>
      <c r="F7096" s="1" t="s">
        <v>58</v>
      </c>
      <c r="G7096" s="1" t="s">
        <v>59</v>
      </c>
      <c r="H7096" s="1" t="s">
        <v>79</v>
      </c>
      <c r="I7096" s="1" t="s">
        <v>110</v>
      </c>
      <c r="J7096" s="1" t="s">
        <v>47</v>
      </c>
      <c r="K7096" s="1" t="s">
        <v>48</v>
      </c>
      <c r="L7096" s="1" t="s">
        <v>48</v>
      </c>
      <c r="M7096" s="1" t="s">
        <v>48</v>
      </c>
      <c r="N7096" s="1" t="s">
        <v>48</v>
      </c>
      <c r="O7096" s="1" t="s">
        <v>49</v>
      </c>
      <c r="P7096" s="1" t="s">
        <v>48</v>
      </c>
      <c r="Q7096" s="1" t="s">
        <v>48</v>
      </c>
      <c r="R7096" s="1" t="s">
        <v>48</v>
      </c>
      <c r="S7096" s="1" t="s">
        <v>48</v>
      </c>
      <c r="T7096" s="1" t="s">
        <v>48</v>
      </c>
      <c r="U7096" s="1" t="s">
        <v>48</v>
      </c>
      <c r="V7096" s="1" t="s">
        <v>48</v>
      </c>
      <c r="W7096" s="1" t="s">
        <v>48</v>
      </c>
      <c r="X7096" s="1" t="s">
        <v>116</v>
      </c>
      <c r="Y7096" s="1" t="s">
        <v>4625</v>
      </c>
      <c r="AC7096" s="1" t="s">
        <v>5712</v>
      </c>
      <c r="AD7096" s="1" t="s">
        <v>5712</v>
      </c>
      <c r="AK7096" s="1" t="s">
        <v>63</v>
      </c>
      <c r="AN7096" s="1" t="s">
        <v>5712</v>
      </c>
      <c r="AP7096" s="1" t="s">
        <v>5712</v>
      </c>
      <c r="AR7096" s="1" t="s">
        <v>5712</v>
      </c>
      <c r="AT7096" s="1" t="s">
        <v>5712</v>
      </c>
      <c r="AV7096" s="1" t="s">
        <v>4626</v>
      </c>
    </row>
    <row r="7097" spans="1:48" x14ac:dyDescent="0.35">
      <c r="A7097" s="1" t="s">
        <v>20315</v>
      </c>
      <c r="B7097" s="1" t="s">
        <v>18287</v>
      </c>
      <c r="C7097" s="1" t="s">
        <v>41</v>
      </c>
      <c r="D7097">
        <v>30</v>
      </c>
      <c r="E7097" s="1" t="s">
        <v>57</v>
      </c>
      <c r="F7097" s="1" t="s">
        <v>107</v>
      </c>
      <c r="G7097" s="1" t="s">
        <v>59</v>
      </c>
      <c r="H7097" s="1" t="s">
        <v>79</v>
      </c>
      <c r="I7097" s="1" t="s">
        <v>68</v>
      </c>
      <c r="J7097" s="1" t="s">
        <v>47</v>
      </c>
      <c r="K7097" s="1" t="s">
        <v>48</v>
      </c>
      <c r="L7097" s="1" t="s">
        <v>48</v>
      </c>
      <c r="M7097" s="1" t="s">
        <v>48</v>
      </c>
      <c r="N7097" s="1" t="s">
        <v>48</v>
      </c>
      <c r="O7097" s="1" t="s">
        <v>48</v>
      </c>
      <c r="P7097" s="1" t="s">
        <v>49</v>
      </c>
      <c r="Q7097" s="1" t="s">
        <v>48</v>
      </c>
      <c r="R7097" s="1" t="s">
        <v>48</v>
      </c>
      <c r="S7097" s="1" t="s">
        <v>48</v>
      </c>
      <c r="T7097" s="1" t="s">
        <v>48</v>
      </c>
      <c r="U7097" s="1" t="s">
        <v>48</v>
      </c>
      <c r="V7097" s="1" t="s">
        <v>48</v>
      </c>
      <c r="W7097" s="1" t="s">
        <v>48</v>
      </c>
      <c r="X7097" s="1" t="s">
        <v>116</v>
      </c>
      <c r="Y7097" s="1" t="s">
        <v>4627</v>
      </c>
      <c r="AC7097" s="1" t="s">
        <v>5712</v>
      </c>
      <c r="AD7097" s="1" t="s">
        <v>5712</v>
      </c>
      <c r="AK7097" s="1" t="s">
        <v>77</v>
      </c>
      <c r="AN7097" s="1" t="s">
        <v>5712</v>
      </c>
      <c r="AP7097" s="1" t="s">
        <v>5712</v>
      </c>
      <c r="AR7097" s="1" t="s">
        <v>5712</v>
      </c>
      <c r="AT7097" s="1" t="s">
        <v>5712</v>
      </c>
      <c r="AV7097" s="1" t="s">
        <v>4628</v>
      </c>
    </row>
    <row r="7098" spans="1:48" x14ac:dyDescent="0.35">
      <c r="A7098" s="1" t="s">
        <v>20316</v>
      </c>
      <c r="B7098" s="1" t="s">
        <v>18287</v>
      </c>
      <c r="C7098" s="1" t="s">
        <v>41</v>
      </c>
      <c r="D7098">
        <v>33</v>
      </c>
      <c r="E7098" s="1" t="s">
        <v>57</v>
      </c>
      <c r="F7098" s="1" t="s">
        <v>107</v>
      </c>
      <c r="G7098" s="1" t="s">
        <v>59</v>
      </c>
      <c r="H7098" s="1" t="s">
        <v>45</v>
      </c>
      <c r="I7098" s="1" t="s">
        <v>74</v>
      </c>
      <c r="J7098" s="1" t="s">
        <v>47</v>
      </c>
      <c r="K7098" s="1" t="s">
        <v>48</v>
      </c>
      <c r="L7098" s="1" t="s">
        <v>48</v>
      </c>
      <c r="M7098" s="1" t="s">
        <v>48</v>
      </c>
      <c r="N7098" s="1" t="s">
        <v>48</v>
      </c>
      <c r="O7098" s="1" t="s">
        <v>48</v>
      </c>
      <c r="P7098" s="1" t="s">
        <v>49</v>
      </c>
      <c r="Q7098" s="1" t="s">
        <v>48</v>
      </c>
      <c r="R7098" s="1" t="s">
        <v>48</v>
      </c>
      <c r="S7098" s="1" t="s">
        <v>48</v>
      </c>
      <c r="T7098" s="1" t="s">
        <v>48</v>
      </c>
      <c r="U7098" s="1" t="s">
        <v>48</v>
      </c>
      <c r="V7098" s="1" t="s">
        <v>48</v>
      </c>
      <c r="W7098" s="1" t="s">
        <v>48</v>
      </c>
      <c r="X7098" s="1" t="s">
        <v>62</v>
      </c>
      <c r="Z7098" s="1" t="s">
        <v>4629</v>
      </c>
      <c r="AA7098" s="1" t="s">
        <v>4629</v>
      </c>
      <c r="AC7098" s="1" t="s">
        <v>129</v>
      </c>
      <c r="AD7098" s="1" t="s">
        <v>5712</v>
      </c>
      <c r="AK7098" s="1" t="s">
        <v>77</v>
      </c>
      <c r="AN7098" s="1" t="s">
        <v>5712</v>
      </c>
      <c r="AP7098" s="1" t="s">
        <v>81</v>
      </c>
      <c r="AR7098" s="1" t="s">
        <v>5712</v>
      </c>
      <c r="AT7098" s="1" t="s">
        <v>87</v>
      </c>
      <c r="AU7098" s="1" t="s">
        <v>4630</v>
      </c>
      <c r="AV7098" s="1" t="s">
        <v>4631</v>
      </c>
    </row>
    <row r="7099" spans="1:48" x14ac:dyDescent="0.35">
      <c r="A7099" s="1" t="s">
        <v>20317</v>
      </c>
      <c r="B7099" s="1" t="s">
        <v>18287</v>
      </c>
      <c r="C7099" s="1" t="s">
        <v>71</v>
      </c>
      <c r="D7099">
        <v>18</v>
      </c>
      <c r="E7099" s="1" t="s">
        <v>57</v>
      </c>
      <c r="F7099" s="1" t="s">
        <v>58</v>
      </c>
      <c r="G7099" s="1" t="s">
        <v>44</v>
      </c>
      <c r="H7099" s="1" t="s">
        <v>45</v>
      </c>
      <c r="I7099" s="1" t="s">
        <v>74</v>
      </c>
      <c r="J7099" s="1" t="s">
        <v>47</v>
      </c>
      <c r="K7099" s="1" t="s">
        <v>48</v>
      </c>
      <c r="L7099" s="1" t="s">
        <v>48</v>
      </c>
      <c r="M7099" s="1" t="s">
        <v>48</v>
      </c>
      <c r="N7099" s="1" t="s">
        <v>48</v>
      </c>
      <c r="O7099" s="1" t="s">
        <v>49</v>
      </c>
      <c r="P7099" s="1" t="s">
        <v>48</v>
      </c>
      <c r="Q7099" s="1" t="s">
        <v>48</v>
      </c>
      <c r="R7099" s="1" t="s">
        <v>48</v>
      </c>
      <c r="S7099" s="1" t="s">
        <v>48</v>
      </c>
      <c r="T7099" s="1" t="s">
        <v>48</v>
      </c>
      <c r="U7099" s="1" t="s">
        <v>48</v>
      </c>
      <c r="V7099" s="1" t="s">
        <v>48</v>
      </c>
      <c r="W7099" s="1" t="s">
        <v>48</v>
      </c>
      <c r="X7099" s="1" t="s">
        <v>62</v>
      </c>
      <c r="AC7099" s="1" t="s">
        <v>5712</v>
      </c>
      <c r="AD7099" s="1" t="s">
        <v>5712</v>
      </c>
      <c r="AK7099" s="1" t="s">
        <v>55</v>
      </c>
      <c r="AN7099" s="1" t="s">
        <v>5712</v>
      </c>
      <c r="AP7099" s="1" t="s">
        <v>5712</v>
      </c>
      <c r="AR7099" s="1" t="s">
        <v>5712</v>
      </c>
      <c r="AT7099" s="1" t="s">
        <v>5712</v>
      </c>
      <c r="AV7099" s="1" t="s">
        <v>4632</v>
      </c>
    </row>
    <row r="7100" spans="1:48" x14ac:dyDescent="0.35">
      <c r="A7100" s="1" t="s">
        <v>20318</v>
      </c>
      <c r="B7100" s="1" t="s">
        <v>18287</v>
      </c>
      <c r="C7100" s="1" t="s">
        <v>41</v>
      </c>
      <c r="D7100">
        <v>86</v>
      </c>
      <c r="E7100" s="1" t="s">
        <v>65</v>
      </c>
      <c r="F7100" s="1" t="s">
        <v>66</v>
      </c>
      <c r="G7100" s="1" t="s">
        <v>73</v>
      </c>
      <c r="H7100" s="1" t="s">
        <v>67</v>
      </c>
      <c r="I7100" s="1" t="s">
        <v>68</v>
      </c>
      <c r="J7100" s="1" t="s">
        <v>80</v>
      </c>
      <c r="K7100" s="1" t="s">
        <v>48</v>
      </c>
      <c r="L7100" s="1" t="s">
        <v>48</v>
      </c>
      <c r="M7100" s="1" t="s">
        <v>48</v>
      </c>
      <c r="N7100" s="1" t="s">
        <v>48</v>
      </c>
      <c r="O7100" s="1" t="s">
        <v>48</v>
      </c>
      <c r="P7100" s="1" t="s">
        <v>48</v>
      </c>
      <c r="Q7100" s="1" t="s">
        <v>48</v>
      </c>
      <c r="R7100" s="1" t="s">
        <v>48</v>
      </c>
      <c r="S7100" s="1" t="s">
        <v>48</v>
      </c>
      <c r="T7100" s="1" t="s">
        <v>48</v>
      </c>
      <c r="U7100" s="1" t="s">
        <v>48</v>
      </c>
      <c r="V7100" s="1" t="s">
        <v>48</v>
      </c>
      <c r="W7100" s="1" t="s">
        <v>49</v>
      </c>
      <c r="X7100" s="1" t="s">
        <v>62</v>
      </c>
      <c r="AC7100" s="1" t="s">
        <v>5712</v>
      </c>
      <c r="AD7100" s="1" t="s">
        <v>5712</v>
      </c>
      <c r="AK7100" s="1" t="s">
        <v>63</v>
      </c>
      <c r="AN7100" s="1" t="s">
        <v>5712</v>
      </c>
      <c r="AP7100" s="1" t="s">
        <v>5712</v>
      </c>
      <c r="AR7100" s="1" t="s">
        <v>5712</v>
      </c>
      <c r="AT7100" s="1" t="s">
        <v>5712</v>
      </c>
      <c r="AV7100" s="1" t="s">
        <v>703</v>
      </c>
    </row>
    <row r="7101" spans="1:48" x14ac:dyDescent="0.35">
      <c r="A7101" s="1" t="s">
        <v>20319</v>
      </c>
      <c r="B7101" s="1" t="s">
        <v>18287</v>
      </c>
      <c r="C7101" s="1" t="s">
        <v>71</v>
      </c>
      <c r="D7101">
        <v>50</v>
      </c>
      <c r="E7101" s="1" t="s">
        <v>42</v>
      </c>
      <c r="F7101" s="1" t="s">
        <v>66</v>
      </c>
      <c r="G7101" s="1" t="s">
        <v>44</v>
      </c>
      <c r="H7101" s="1" t="s">
        <v>45</v>
      </c>
      <c r="I7101" s="1" t="s">
        <v>113</v>
      </c>
      <c r="J7101" s="1" t="s">
        <v>47</v>
      </c>
      <c r="K7101" s="1" t="s">
        <v>48</v>
      </c>
      <c r="L7101" s="1" t="s">
        <v>48</v>
      </c>
      <c r="M7101" s="1" t="s">
        <v>48</v>
      </c>
      <c r="N7101" s="1" t="s">
        <v>49</v>
      </c>
      <c r="O7101" s="1" t="s">
        <v>48</v>
      </c>
      <c r="P7101" s="1" t="s">
        <v>48</v>
      </c>
      <c r="Q7101" s="1" t="s">
        <v>48</v>
      </c>
      <c r="R7101" s="1" t="s">
        <v>48</v>
      </c>
      <c r="S7101" s="1" t="s">
        <v>48</v>
      </c>
      <c r="T7101" s="1" t="s">
        <v>48</v>
      </c>
      <c r="U7101" s="1" t="s">
        <v>48</v>
      </c>
      <c r="V7101" s="1" t="s">
        <v>48</v>
      </c>
      <c r="W7101" s="1" t="s">
        <v>48</v>
      </c>
      <c r="X7101" s="1" t="s">
        <v>62</v>
      </c>
      <c r="AC7101" s="1" t="s">
        <v>5712</v>
      </c>
      <c r="AD7101" s="1" t="s">
        <v>5712</v>
      </c>
      <c r="AK7101" s="1" t="s">
        <v>55</v>
      </c>
      <c r="AN7101" s="1" t="s">
        <v>5712</v>
      </c>
      <c r="AP7101" s="1" t="s">
        <v>5712</v>
      </c>
      <c r="AR7101" s="1" t="s">
        <v>5712</v>
      </c>
      <c r="AT7101" s="1" t="s">
        <v>5712</v>
      </c>
      <c r="AV7101" s="1" t="s">
        <v>4633</v>
      </c>
    </row>
    <row r="7102" spans="1:48" x14ac:dyDescent="0.35">
      <c r="A7102" s="1" t="s">
        <v>20320</v>
      </c>
      <c r="B7102" s="1" t="s">
        <v>18287</v>
      </c>
      <c r="C7102" s="1" t="s">
        <v>41</v>
      </c>
      <c r="D7102">
        <v>81</v>
      </c>
      <c r="E7102" s="1" t="s">
        <v>65</v>
      </c>
      <c r="F7102" s="1" t="s">
        <v>66</v>
      </c>
      <c r="G7102" s="1" t="s">
        <v>73</v>
      </c>
      <c r="H7102" s="1" t="s">
        <v>67</v>
      </c>
      <c r="I7102" s="1" t="s">
        <v>113</v>
      </c>
      <c r="J7102" s="1" t="s">
        <v>80</v>
      </c>
      <c r="K7102" s="1" t="s">
        <v>48</v>
      </c>
      <c r="L7102" s="1" t="s">
        <v>48</v>
      </c>
      <c r="M7102" s="1" t="s">
        <v>48</v>
      </c>
      <c r="N7102" s="1" t="s">
        <v>48</v>
      </c>
      <c r="O7102" s="1" t="s">
        <v>48</v>
      </c>
      <c r="P7102" s="1" t="s">
        <v>48</v>
      </c>
      <c r="Q7102" s="1" t="s">
        <v>48</v>
      </c>
      <c r="R7102" s="1" t="s">
        <v>48</v>
      </c>
      <c r="S7102" s="1" t="s">
        <v>48</v>
      </c>
      <c r="T7102" s="1" t="s">
        <v>48</v>
      </c>
      <c r="U7102" s="1" t="s">
        <v>48</v>
      </c>
      <c r="V7102" s="1" t="s">
        <v>48</v>
      </c>
      <c r="W7102" s="1" t="s">
        <v>49</v>
      </c>
      <c r="X7102" s="1" t="s">
        <v>75</v>
      </c>
      <c r="Y7102" s="1" t="s">
        <v>4634</v>
      </c>
      <c r="AC7102" s="1" t="s">
        <v>5712</v>
      </c>
      <c r="AD7102" s="1" t="s">
        <v>5712</v>
      </c>
      <c r="AK7102" s="1" t="s">
        <v>63</v>
      </c>
      <c r="AN7102" s="1" t="s">
        <v>5712</v>
      </c>
      <c r="AP7102" s="1" t="s">
        <v>5712</v>
      </c>
      <c r="AR7102" s="1" t="s">
        <v>5712</v>
      </c>
      <c r="AT7102" s="1" t="s">
        <v>5712</v>
      </c>
      <c r="AV7102" s="1" t="s">
        <v>4635</v>
      </c>
    </row>
    <row r="7103" spans="1:48" x14ac:dyDescent="0.35">
      <c r="A7103" s="1" t="s">
        <v>20321</v>
      </c>
      <c r="B7103" s="1" t="s">
        <v>18287</v>
      </c>
      <c r="C7103" s="1" t="s">
        <v>41</v>
      </c>
      <c r="D7103">
        <v>19</v>
      </c>
      <c r="E7103" s="1" t="s">
        <v>57</v>
      </c>
      <c r="F7103" s="1" t="s">
        <v>107</v>
      </c>
      <c r="G7103" s="1" t="s">
        <v>73</v>
      </c>
      <c r="H7103" s="1" t="s">
        <v>79</v>
      </c>
      <c r="I7103" s="1" t="s">
        <v>68</v>
      </c>
      <c r="J7103" s="1" t="s">
        <v>47</v>
      </c>
      <c r="K7103" s="1" t="s">
        <v>48</v>
      </c>
      <c r="L7103" s="1" t="s">
        <v>48</v>
      </c>
      <c r="M7103" s="1" t="s">
        <v>48</v>
      </c>
      <c r="N7103" s="1" t="s">
        <v>48</v>
      </c>
      <c r="O7103" s="1" t="s">
        <v>48</v>
      </c>
      <c r="P7103" s="1" t="s">
        <v>48</v>
      </c>
      <c r="Q7103" s="1" t="s">
        <v>49</v>
      </c>
      <c r="R7103" s="1" t="s">
        <v>48</v>
      </c>
      <c r="S7103" s="1" t="s">
        <v>48</v>
      </c>
      <c r="T7103" s="1" t="s">
        <v>48</v>
      </c>
      <c r="U7103" s="1" t="s">
        <v>48</v>
      </c>
      <c r="V7103" s="1" t="s">
        <v>48</v>
      </c>
      <c r="W7103" s="1" t="s">
        <v>48</v>
      </c>
      <c r="X7103" s="1" t="s">
        <v>62</v>
      </c>
      <c r="Z7103" s="1" t="s">
        <v>4636</v>
      </c>
      <c r="AA7103" s="1" t="s">
        <v>4636</v>
      </c>
      <c r="AC7103" s="1" t="s">
        <v>103</v>
      </c>
      <c r="AD7103" s="1" t="s">
        <v>5712</v>
      </c>
      <c r="AK7103" s="1" t="s">
        <v>55</v>
      </c>
      <c r="AN7103" s="1" t="s">
        <v>5712</v>
      </c>
      <c r="AP7103" s="1" t="s">
        <v>5712</v>
      </c>
      <c r="AR7103" s="1" t="s">
        <v>5712</v>
      </c>
      <c r="AT7103" s="1" t="s">
        <v>5712</v>
      </c>
      <c r="AV7103" s="1" t="s">
        <v>4637</v>
      </c>
    </row>
    <row r="7104" spans="1:48" ht="87" x14ac:dyDescent="0.35">
      <c r="A7104" s="1" t="s">
        <v>20322</v>
      </c>
      <c r="B7104" s="1" t="s">
        <v>18287</v>
      </c>
      <c r="C7104" s="1" t="s">
        <v>71</v>
      </c>
      <c r="D7104">
        <v>79</v>
      </c>
      <c r="E7104" s="1" t="s">
        <v>65</v>
      </c>
      <c r="F7104" s="1" t="s">
        <v>66</v>
      </c>
      <c r="G7104" s="1" t="s">
        <v>73</v>
      </c>
      <c r="H7104" s="1" t="s">
        <v>67</v>
      </c>
      <c r="I7104" s="1" t="s">
        <v>99</v>
      </c>
      <c r="J7104" s="1" t="s">
        <v>47</v>
      </c>
      <c r="K7104" s="1" t="s">
        <v>48</v>
      </c>
      <c r="L7104" s="1" t="s">
        <v>48</v>
      </c>
      <c r="M7104" s="1" t="s">
        <v>48</v>
      </c>
      <c r="N7104" s="1" t="s">
        <v>48</v>
      </c>
      <c r="O7104" s="1" t="s">
        <v>48</v>
      </c>
      <c r="P7104" s="1" t="s">
        <v>48</v>
      </c>
      <c r="Q7104" s="1" t="s">
        <v>48</v>
      </c>
      <c r="R7104" s="1" t="s">
        <v>49</v>
      </c>
      <c r="S7104" s="1" t="s">
        <v>48</v>
      </c>
      <c r="T7104" s="1" t="s">
        <v>48</v>
      </c>
      <c r="U7104" s="1" t="s">
        <v>48</v>
      </c>
      <c r="V7104" s="1" t="s">
        <v>48</v>
      </c>
      <c r="W7104" s="1" t="s">
        <v>48</v>
      </c>
      <c r="X7104" s="1" t="s">
        <v>116</v>
      </c>
      <c r="Y7104" s="2" t="s">
        <v>4638</v>
      </c>
      <c r="Z7104" s="1" t="s">
        <v>4639</v>
      </c>
      <c r="AA7104" s="1" t="s">
        <v>4639</v>
      </c>
      <c r="AC7104" s="1" t="s">
        <v>53</v>
      </c>
      <c r="AD7104" s="1" t="s">
        <v>5712</v>
      </c>
      <c r="AK7104" s="1" t="s">
        <v>77</v>
      </c>
      <c r="AN7104" s="1" t="s">
        <v>5712</v>
      </c>
      <c r="AP7104" s="1" t="s">
        <v>131</v>
      </c>
      <c r="AQ7104" s="1" t="s">
        <v>4640</v>
      </c>
      <c r="AR7104" s="1" t="s">
        <v>87</v>
      </c>
      <c r="AS7104" s="1" t="s">
        <v>4641</v>
      </c>
      <c r="AT7104" s="1" t="s">
        <v>5712</v>
      </c>
      <c r="AV7104" s="1" t="s">
        <v>4642</v>
      </c>
    </row>
    <row r="7105" spans="1:48" x14ac:dyDescent="0.35">
      <c r="A7105" s="1" t="s">
        <v>20323</v>
      </c>
      <c r="B7105" s="1" t="s">
        <v>18287</v>
      </c>
      <c r="C7105" s="1" t="s">
        <v>41</v>
      </c>
      <c r="D7105">
        <v>18</v>
      </c>
      <c r="E7105" s="1" t="s">
        <v>57</v>
      </c>
      <c r="F7105" s="1" t="s">
        <v>58</v>
      </c>
      <c r="G7105" s="1" t="s">
        <v>98</v>
      </c>
      <c r="H7105" s="1" t="s">
        <v>79</v>
      </c>
      <c r="I7105" s="1" t="s">
        <v>99</v>
      </c>
      <c r="J7105" s="1" t="s">
        <v>80</v>
      </c>
      <c r="K7105" s="1" t="s">
        <v>48</v>
      </c>
      <c r="L7105" s="1" t="s">
        <v>48</v>
      </c>
      <c r="M7105" s="1" t="s">
        <v>48</v>
      </c>
      <c r="N7105" s="1" t="s">
        <v>48</v>
      </c>
      <c r="O7105" s="1" t="s">
        <v>48</v>
      </c>
      <c r="P7105" s="1" t="s">
        <v>48</v>
      </c>
      <c r="Q7105" s="1" t="s">
        <v>48</v>
      </c>
      <c r="R7105" s="1" t="s">
        <v>48</v>
      </c>
      <c r="S7105" s="1" t="s">
        <v>48</v>
      </c>
      <c r="T7105" s="1" t="s">
        <v>48</v>
      </c>
      <c r="U7105" s="1" t="s">
        <v>49</v>
      </c>
      <c r="V7105" s="1" t="s">
        <v>48</v>
      </c>
      <c r="W7105" s="1" t="s">
        <v>48</v>
      </c>
      <c r="X7105" s="1" t="s">
        <v>51</v>
      </c>
      <c r="Y7105" s="1" t="s">
        <v>4643</v>
      </c>
      <c r="AC7105" s="1" t="s">
        <v>5712</v>
      </c>
      <c r="AD7105" s="1" t="s">
        <v>5712</v>
      </c>
      <c r="AK7105" s="1" t="s">
        <v>77</v>
      </c>
      <c r="AN7105" s="1" t="s">
        <v>5712</v>
      </c>
      <c r="AP7105" s="1" t="s">
        <v>5712</v>
      </c>
      <c r="AR7105" s="1" t="s">
        <v>5712</v>
      </c>
      <c r="AT7105" s="1" t="s">
        <v>5712</v>
      </c>
      <c r="AV7105" s="1" t="s">
        <v>4644</v>
      </c>
    </row>
    <row r="7106" spans="1:48" x14ac:dyDescent="0.35">
      <c r="A7106" s="1" t="s">
        <v>20324</v>
      </c>
      <c r="B7106" s="1" t="s">
        <v>18287</v>
      </c>
      <c r="C7106" s="1" t="s">
        <v>41</v>
      </c>
      <c r="D7106">
        <v>45</v>
      </c>
      <c r="E7106" s="1" t="s">
        <v>42</v>
      </c>
      <c r="F7106" s="1" t="s">
        <v>72</v>
      </c>
      <c r="G7106" s="1" t="s">
        <v>59</v>
      </c>
      <c r="H7106" s="1" t="s">
        <v>79</v>
      </c>
      <c r="I7106" s="1" t="s">
        <v>110</v>
      </c>
      <c r="J7106" s="1" t="s">
        <v>47</v>
      </c>
      <c r="K7106" s="1" t="s">
        <v>48</v>
      </c>
      <c r="L7106" s="1" t="s">
        <v>48</v>
      </c>
      <c r="M7106" s="1" t="s">
        <v>48</v>
      </c>
      <c r="N7106" s="1" t="s">
        <v>48</v>
      </c>
      <c r="O7106" s="1" t="s">
        <v>48</v>
      </c>
      <c r="P7106" s="1" t="s">
        <v>48</v>
      </c>
      <c r="Q7106" s="1" t="s">
        <v>48</v>
      </c>
      <c r="R7106" s="1" t="s">
        <v>48</v>
      </c>
      <c r="S7106" s="1" t="s">
        <v>49</v>
      </c>
      <c r="T7106" s="1" t="s">
        <v>48</v>
      </c>
      <c r="U7106" s="1" t="s">
        <v>48</v>
      </c>
      <c r="V7106" s="1" t="s">
        <v>48</v>
      </c>
      <c r="W7106" s="1" t="s">
        <v>48</v>
      </c>
      <c r="X7106" s="1" t="s">
        <v>62</v>
      </c>
      <c r="AC7106" s="1" t="s">
        <v>5712</v>
      </c>
      <c r="AD7106" s="1" t="s">
        <v>5712</v>
      </c>
      <c r="AK7106" s="1" t="s">
        <v>77</v>
      </c>
      <c r="AN7106" s="1" t="s">
        <v>5712</v>
      </c>
      <c r="AP7106" s="1" t="s">
        <v>5712</v>
      </c>
      <c r="AR7106" s="1" t="s">
        <v>5712</v>
      </c>
      <c r="AT7106" s="1" t="s">
        <v>5712</v>
      </c>
      <c r="AV7106" s="1" t="s">
        <v>4645</v>
      </c>
    </row>
    <row r="7107" spans="1:48" x14ac:dyDescent="0.35">
      <c r="A7107" s="1" t="s">
        <v>20325</v>
      </c>
      <c r="B7107" s="1" t="s">
        <v>18287</v>
      </c>
      <c r="C7107" s="1" t="s">
        <v>41</v>
      </c>
      <c r="D7107">
        <v>19</v>
      </c>
      <c r="E7107" s="1" t="s">
        <v>57</v>
      </c>
      <c r="F7107" s="1" t="s">
        <v>58</v>
      </c>
      <c r="G7107" s="1" t="s">
        <v>44</v>
      </c>
      <c r="H7107" s="1" t="s">
        <v>60</v>
      </c>
      <c r="I7107" s="1" t="s">
        <v>125</v>
      </c>
      <c r="J7107" s="1" t="s">
        <v>80</v>
      </c>
      <c r="K7107" s="1" t="s">
        <v>48</v>
      </c>
      <c r="L7107" s="1" t="s">
        <v>48</v>
      </c>
      <c r="M7107" s="1" t="s">
        <v>48</v>
      </c>
      <c r="N7107" s="1" t="s">
        <v>48</v>
      </c>
      <c r="O7107" s="1" t="s">
        <v>48</v>
      </c>
      <c r="P7107" s="1" t="s">
        <v>48</v>
      </c>
      <c r="Q7107" s="1" t="s">
        <v>48</v>
      </c>
      <c r="R7107" s="1" t="s">
        <v>48</v>
      </c>
      <c r="S7107" s="1" t="s">
        <v>48</v>
      </c>
      <c r="T7107" s="1" t="s">
        <v>48</v>
      </c>
      <c r="U7107" s="1" t="s">
        <v>49</v>
      </c>
      <c r="V7107" s="1" t="s">
        <v>48</v>
      </c>
      <c r="W7107" s="1" t="s">
        <v>48</v>
      </c>
      <c r="X7107" s="1" t="s">
        <v>62</v>
      </c>
      <c r="AC7107" s="1" t="s">
        <v>5712</v>
      </c>
      <c r="AD7107" s="1" t="s">
        <v>5712</v>
      </c>
      <c r="AK7107" s="1" t="s">
        <v>77</v>
      </c>
      <c r="AN7107" s="1" t="s">
        <v>5712</v>
      </c>
      <c r="AP7107" s="1" t="s">
        <v>5712</v>
      </c>
      <c r="AR7107" s="1" t="s">
        <v>5712</v>
      </c>
      <c r="AT7107" s="1" t="s">
        <v>5712</v>
      </c>
      <c r="AV7107" s="1" t="s">
        <v>4646</v>
      </c>
    </row>
    <row r="7108" spans="1:48" x14ac:dyDescent="0.35">
      <c r="A7108" s="1" t="s">
        <v>20326</v>
      </c>
      <c r="B7108" s="1" t="s">
        <v>18287</v>
      </c>
      <c r="C7108" s="1" t="s">
        <v>71</v>
      </c>
      <c r="D7108">
        <v>20</v>
      </c>
      <c r="E7108" s="1" t="s">
        <v>57</v>
      </c>
      <c r="F7108" s="1" t="s">
        <v>58</v>
      </c>
      <c r="G7108" s="1" t="s">
        <v>44</v>
      </c>
      <c r="H7108" s="1" t="s">
        <v>60</v>
      </c>
      <c r="I7108" s="1" t="s">
        <v>90</v>
      </c>
      <c r="J7108" s="1" t="s">
        <v>80</v>
      </c>
      <c r="K7108" s="1" t="s">
        <v>48</v>
      </c>
      <c r="L7108" s="1" t="s">
        <v>48</v>
      </c>
      <c r="M7108" s="1" t="s">
        <v>48</v>
      </c>
      <c r="N7108" s="1" t="s">
        <v>48</v>
      </c>
      <c r="O7108" s="1" t="s">
        <v>48</v>
      </c>
      <c r="P7108" s="1" t="s">
        <v>48</v>
      </c>
      <c r="Q7108" s="1" t="s">
        <v>48</v>
      </c>
      <c r="R7108" s="1" t="s">
        <v>48</v>
      </c>
      <c r="S7108" s="1" t="s">
        <v>48</v>
      </c>
      <c r="T7108" s="1" t="s">
        <v>48</v>
      </c>
      <c r="U7108" s="1" t="s">
        <v>48</v>
      </c>
      <c r="V7108" s="1" t="s">
        <v>48</v>
      </c>
      <c r="W7108" s="1" t="s">
        <v>49</v>
      </c>
      <c r="X7108" s="1" t="s">
        <v>62</v>
      </c>
      <c r="Z7108" s="1" t="s">
        <v>4647</v>
      </c>
      <c r="AA7108" s="1" t="s">
        <v>4647</v>
      </c>
      <c r="AC7108" s="1" t="s">
        <v>94</v>
      </c>
      <c r="AD7108" s="1" t="s">
        <v>5712</v>
      </c>
      <c r="AK7108" s="1" t="s">
        <v>77</v>
      </c>
      <c r="AN7108" s="1" t="s">
        <v>5712</v>
      </c>
      <c r="AP7108" s="1" t="s">
        <v>5712</v>
      </c>
      <c r="AR7108" s="1" t="s">
        <v>5712</v>
      </c>
      <c r="AT7108" s="1" t="s">
        <v>5712</v>
      </c>
      <c r="AV7108" s="1" t="s">
        <v>4648</v>
      </c>
    </row>
    <row r="7109" spans="1:48" x14ac:dyDescent="0.35">
      <c r="A7109" s="1" t="s">
        <v>20327</v>
      </c>
      <c r="B7109" s="1" t="s">
        <v>18287</v>
      </c>
      <c r="C7109" s="1" t="s">
        <v>71</v>
      </c>
      <c r="D7109">
        <v>39</v>
      </c>
      <c r="E7109" s="1" t="s">
        <v>42</v>
      </c>
      <c r="F7109" s="1" t="s">
        <v>107</v>
      </c>
      <c r="G7109" s="1" t="s">
        <v>85</v>
      </c>
      <c r="H7109" s="1" t="s">
        <v>45</v>
      </c>
      <c r="I7109" s="1" t="s">
        <v>74</v>
      </c>
      <c r="J7109" s="1" t="s">
        <v>47</v>
      </c>
      <c r="K7109" s="1" t="s">
        <v>48</v>
      </c>
      <c r="L7109" s="1" t="s">
        <v>49</v>
      </c>
      <c r="M7109" s="1" t="s">
        <v>48</v>
      </c>
      <c r="N7109" s="1" t="s">
        <v>48</v>
      </c>
      <c r="O7109" s="1" t="s">
        <v>48</v>
      </c>
      <c r="P7109" s="1" t="s">
        <v>48</v>
      </c>
      <c r="Q7109" s="1" t="s">
        <v>48</v>
      </c>
      <c r="R7109" s="1" t="s">
        <v>48</v>
      </c>
      <c r="S7109" s="1" t="s">
        <v>48</v>
      </c>
      <c r="T7109" s="1" t="s">
        <v>48</v>
      </c>
      <c r="U7109" s="1" t="s">
        <v>48</v>
      </c>
      <c r="V7109" s="1" t="s">
        <v>48</v>
      </c>
      <c r="W7109" s="1" t="s">
        <v>48</v>
      </c>
      <c r="X7109" s="1" t="s">
        <v>62</v>
      </c>
      <c r="AC7109" s="1" t="s">
        <v>5712</v>
      </c>
      <c r="AD7109" s="1" t="s">
        <v>5712</v>
      </c>
      <c r="AK7109" s="1" t="s">
        <v>55</v>
      </c>
      <c r="AN7109" s="1" t="s">
        <v>5712</v>
      </c>
      <c r="AP7109" s="1" t="s">
        <v>81</v>
      </c>
      <c r="AR7109" s="1" t="s">
        <v>5712</v>
      </c>
      <c r="AT7109" s="1" t="s">
        <v>87</v>
      </c>
      <c r="AU7109" s="1" t="s">
        <v>1601</v>
      </c>
      <c r="AV7109" s="1" t="s">
        <v>4649</v>
      </c>
    </row>
    <row r="7110" spans="1:48" x14ac:dyDescent="0.35">
      <c r="A7110" s="1" t="s">
        <v>20328</v>
      </c>
      <c r="B7110" s="1" t="s">
        <v>18287</v>
      </c>
      <c r="C7110" s="1" t="s">
        <v>71</v>
      </c>
      <c r="D7110">
        <v>34</v>
      </c>
      <c r="E7110" s="1" t="s">
        <v>57</v>
      </c>
      <c r="F7110" s="1" t="s">
        <v>107</v>
      </c>
      <c r="G7110" s="1" t="s">
        <v>98</v>
      </c>
      <c r="H7110" s="1" t="s">
        <v>45</v>
      </c>
      <c r="I7110" s="1" t="s">
        <v>99</v>
      </c>
      <c r="J7110" s="1" t="s">
        <v>47</v>
      </c>
      <c r="K7110" s="1" t="s">
        <v>48</v>
      </c>
      <c r="L7110" s="1" t="s">
        <v>48</v>
      </c>
      <c r="M7110" s="1" t="s">
        <v>48</v>
      </c>
      <c r="N7110" s="1" t="s">
        <v>48</v>
      </c>
      <c r="O7110" s="1" t="s">
        <v>48</v>
      </c>
      <c r="P7110" s="1" t="s">
        <v>49</v>
      </c>
      <c r="Q7110" s="1" t="s">
        <v>48</v>
      </c>
      <c r="R7110" s="1" t="s">
        <v>48</v>
      </c>
      <c r="S7110" s="1" t="s">
        <v>48</v>
      </c>
      <c r="T7110" s="1" t="s">
        <v>48</v>
      </c>
      <c r="U7110" s="1" t="s">
        <v>48</v>
      </c>
      <c r="V7110" s="1" t="s">
        <v>48</v>
      </c>
      <c r="W7110" s="1" t="s">
        <v>48</v>
      </c>
      <c r="X7110" s="1" t="s">
        <v>75</v>
      </c>
      <c r="Y7110" s="1" t="s">
        <v>4650</v>
      </c>
      <c r="AC7110" s="1" t="s">
        <v>5712</v>
      </c>
      <c r="AD7110" s="1" t="s">
        <v>5712</v>
      </c>
      <c r="AK7110" s="1" t="s">
        <v>63</v>
      </c>
      <c r="AN7110" s="1" t="s">
        <v>5712</v>
      </c>
      <c r="AP7110" s="1" t="s">
        <v>81</v>
      </c>
      <c r="AR7110" s="1" t="s">
        <v>5712</v>
      </c>
      <c r="AT7110" s="1" t="s">
        <v>87</v>
      </c>
      <c r="AU7110" s="1" t="s">
        <v>4651</v>
      </c>
      <c r="AV7110" s="1" t="s">
        <v>4652</v>
      </c>
    </row>
    <row r="7111" spans="1:48" x14ac:dyDescent="0.35">
      <c r="A7111" s="1" t="s">
        <v>20329</v>
      </c>
      <c r="B7111" s="1" t="s">
        <v>18287</v>
      </c>
      <c r="C7111" s="1" t="s">
        <v>41</v>
      </c>
      <c r="D7111">
        <v>59</v>
      </c>
      <c r="E7111" s="1" t="s">
        <v>65</v>
      </c>
      <c r="F7111" s="1" t="s">
        <v>66</v>
      </c>
      <c r="G7111" s="1" t="s">
        <v>98</v>
      </c>
      <c r="H7111" s="1" t="s">
        <v>92</v>
      </c>
      <c r="I7111" s="1" t="s">
        <v>90</v>
      </c>
      <c r="J7111" s="1" t="s">
        <v>47</v>
      </c>
      <c r="K7111" s="1" t="s">
        <v>48</v>
      </c>
      <c r="L7111" s="1" t="s">
        <v>48</v>
      </c>
      <c r="M7111" s="1" t="s">
        <v>48</v>
      </c>
      <c r="N7111" s="1" t="s">
        <v>48</v>
      </c>
      <c r="O7111" s="1" t="s">
        <v>49</v>
      </c>
      <c r="P7111" s="1" t="s">
        <v>48</v>
      </c>
      <c r="Q7111" s="1" t="s">
        <v>48</v>
      </c>
      <c r="R7111" s="1" t="s">
        <v>48</v>
      </c>
      <c r="S7111" s="1" t="s">
        <v>48</v>
      </c>
      <c r="T7111" s="1" t="s">
        <v>48</v>
      </c>
      <c r="U7111" s="1" t="s">
        <v>48</v>
      </c>
      <c r="V7111" s="1" t="s">
        <v>48</v>
      </c>
      <c r="W7111" s="1" t="s">
        <v>48</v>
      </c>
      <c r="X7111" s="1" t="s">
        <v>62</v>
      </c>
      <c r="Z7111" s="1" t="s">
        <v>4653</v>
      </c>
      <c r="AA7111" s="1" t="s">
        <v>4653</v>
      </c>
      <c r="AC7111" s="1" t="s">
        <v>120</v>
      </c>
      <c r="AD7111" s="1" t="s">
        <v>5712</v>
      </c>
      <c r="AK7111" s="1" t="s">
        <v>63</v>
      </c>
      <c r="AN7111" s="1" t="s">
        <v>5712</v>
      </c>
      <c r="AP7111" s="1" t="s">
        <v>131</v>
      </c>
      <c r="AQ7111" s="1" t="s">
        <v>4654</v>
      </c>
      <c r="AR7111" s="1" t="s">
        <v>87</v>
      </c>
      <c r="AS7111" s="1" t="s">
        <v>4655</v>
      </c>
      <c r="AT7111" s="1" t="s">
        <v>5712</v>
      </c>
      <c r="AV7111" s="1" t="s">
        <v>4656</v>
      </c>
    </row>
    <row r="7112" spans="1:48" x14ac:dyDescent="0.35">
      <c r="A7112" s="1" t="s">
        <v>20330</v>
      </c>
      <c r="B7112" s="1" t="s">
        <v>18287</v>
      </c>
      <c r="C7112" s="1" t="s">
        <v>41</v>
      </c>
      <c r="D7112">
        <v>58</v>
      </c>
      <c r="E7112" s="1" t="s">
        <v>65</v>
      </c>
      <c r="F7112" s="1" t="s">
        <v>72</v>
      </c>
      <c r="G7112" s="1" t="s">
        <v>44</v>
      </c>
      <c r="H7112" s="1" t="s">
        <v>60</v>
      </c>
      <c r="I7112" s="1" t="s">
        <v>125</v>
      </c>
      <c r="J7112" s="1" t="s">
        <v>47</v>
      </c>
      <c r="K7112" s="1" t="s">
        <v>48</v>
      </c>
      <c r="L7112" s="1" t="s">
        <v>48</v>
      </c>
      <c r="M7112" s="1" t="s">
        <v>48</v>
      </c>
      <c r="N7112" s="1" t="s">
        <v>48</v>
      </c>
      <c r="O7112" s="1" t="s">
        <v>48</v>
      </c>
      <c r="P7112" s="1" t="s">
        <v>49</v>
      </c>
      <c r="Q7112" s="1" t="s">
        <v>48</v>
      </c>
      <c r="R7112" s="1" t="s">
        <v>48</v>
      </c>
      <c r="S7112" s="1" t="s">
        <v>48</v>
      </c>
      <c r="T7112" s="1" t="s">
        <v>48</v>
      </c>
      <c r="U7112" s="1" t="s">
        <v>48</v>
      </c>
      <c r="V7112" s="1" t="s">
        <v>48</v>
      </c>
      <c r="W7112" s="1" t="s">
        <v>48</v>
      </c>
      <c r="X7112" s="1" t="s">
        <v>116</v>
      </c>
      <c r="Y7112" s="1" t="s">
        <v>4657</v>
      </c>
      <c r="AC7112" s="1" t="s">
        <v>5712</v>
      </c>
      <c r="AD7112" s="1" t="s">
        <v>5712</v>
      </c>
      <c r="AK7112" s="1" t="s">
        <v>77</v>
      </c>
      <c r="AN7112" s="1" t="s">
        <v>5712</v>
      </c>
      <c r="AP7112" s="1" t="s">
        <v>5712</v>
      </c>
      <c r="AR7112" s="1" t="s">
        <v>5712</v>
      </c>
      <c r="AT7112" s="1" t="s">
        <v>5712</v>
      </c>
      <c r="AV7112" s="1" t="s">
        <v>4658</v>
      </c>
    </row>
    <row r="7113" spans="1:48" x14ac:dyDescent="0.35">
      <c r="A7113" s="1" t="s">
        <v>20331</v>
      </c>
      <c r="B7113" s="1" t="s">
        <v>18287</v>
      </c>
      <c r="C7113" s="1" t="s">
        <v>41</v>
      </c>
      <c r="D7113">
        <v>20</v>
      </c>
      <c r="E7113" s="1" t="s">
        <v>57</v>
      </c>
      <c r="F7113" s="1" t="s">
        <v>58</v>
      </c>
      <c r="G7113" s="1" t="s">
        <v>44</v>
      </c>
      <c r="H7113" s="1" t="s">
        <v>79</v>
      </c>
      <c r="I7113" s="1" t="s">
        <v>90</v>
      </c>
      <c r="J7113" s="1" t="s">
        <v>80</v>
      </c>
      <c r="K7113" s="1" t="s">
        <v>48</v>
      </c>
      <c r="L7113" s="1" t="s">
        <v>48</v>
      </c>
      <c r="M7113" s="1" t="s">
        <v>48</v>
      </c>
      <c r="N7113" s="1" t="s">
        <v>48</v>
      </c>
      <c r="O7113" s="1" t="s">
        <v>48</v>
      </c>
      <c r="P7113" s="1" t="s">
        <v>48</v>
      </c>
      <c r="Q7113" s="1" t="s">
        <v>48</v>
      </c>
      <c r="R7113" s="1" t="s">
        <v>48</v>
      </c>
      <c r="S7113" s="1" t="s">
        <v>48</v>
      </c>
      <c r="T7113" s="1" t="s">
        <v>48</v>
      </c>
      <c r="U7113" s="1" t="s">
        <v>48</v>
      </c>
      <c r="V7113" s="1" t="s">
        <v>49</v>
      </c>
      <c r="W7113" s="1" t="s">
        <v>48</v>
      </c>
      <c r="X7113" s="1" t="s">
        <v>62</v>
      </c>
      <c r="AC7113" s="1" t="s">
        <v>5712</v>
      </c>
      <c r="AD7113" s="1" t="s">
        <v>5712</v>
      </c>
      <c r="AK7113" s="1" t="s">
        <v>63</v>
      </c>
      <c r="AN7113" s="1" t="s">
        <v>5712</v>
      </c>
      <c r="AP7113" s="1" t="s">
        <v>5712</v>
      </c>
      <c r="AR7113" s="1" t="s">
        <v>5712</v>
      </c>
      <c r="AT7113" s="1" t="s">
        <v>5712</v>
      </c>
      <c r="AV7113" s="1" t="s">
        <v>4659</v>
      </c>
    </row>
    <row r="7114" spans="1:48" x14ac:dyDescent="0.35">
      <c r="A7114" s="1" t="s">
        <v>20332</v>
      </c>
      <c r="B7114" s="1" t="s">
        <v>18287</v>
      </c>
      <c r="C7114" s="1" t="s">
        <v>71</v>
      </c>
      <c r="D7114">
        <v>61</v>
      </c>
      <c r="E7114" s="1" t="s">
        <v>65</v>
      </c>
      <c r="F7114" s="1" t="s">
        <v>66</v>
      </c>
      <c r="G7114" s="1" t="s">
        <v>73</v>
      </c>
      <c r="H7114" s="1" t="s">
        <v>45</v>
      </c>
      <c r="I7114" s="1" t="s">
        <v>113</v>
      </c>
      <c r="J7114" s="1" t="s">
        <v>47</v>
      </c>
      <c r="K7114" s="1" t="s">
        <v>48</v>
      </c>
      <c r="L7114" s="1" t="s">
        <v>49</v>
      </c>
      <c r="M7114" s="1" t="s">
        <v>48</v>
      </c>
      <c r="N7114" s="1" t="s">
        <v>48</v>
      </c>
      <c r="O7114" s="1" t="s">
        <v>48</v>
      </c>
      <c r="P7114" s="1" t="s">
        <v>48</v>
      </c>
      <c r="Q7114" s="1" t="s">
        <v>48</v>
      </c>
      <c r="R7114" s="1" t="s">
        <v>48</v>
      </c>
      <c r="S7114" s="1" t="s">
        <v>48</v>
      </c>
      <c r="T7114" s="1" t="s">
        <v>48</v>
      </c>
      <c r="U7114" s="1" t="s">
        <v>48</v>
      </c>
      <c r="V7114" s="1" t="s">
        <v>48</v>
      </c>
      <c r="W7114" s="1" t="s">
        <v>48</v>
      </c>
      <c r="X7114" s="1" t="s">
        <v>145</v>
      </c>
      <c r="Y7114" s="1" t="s">
        <v>4660</v>
      </c>
      <c r="AC7114" s="1" t="s">
        <v>5712</v>
      </c>
      <c r="AD7114" s="1" t="s">
        <v>5712</v>
      </c>
      <c r="AK7114" s="1" t="s">
        <v>63</v>
      </c>
      <c r="AN7114" s="1" t="s">
        <v>5712</v>
      </c>
      <c r="AP7114" s="1" t="s">
        <v>81</v>
      </c>
      <c r="AR7114" s="1" t="s">
        <v>5712</v>
      </c>
      <c r="AT7114" s="1" t="s">
        <v>87</v>
      </c>
      <c r="AU7114" s="1" t="s">
        <v>4661</v>
      </c>
      <c r="AV7114" s="1" t="s">
        <v>4662</v>
      </c>
    </row>
    <row r="7115" spans="1:48" x14ac:dyDescent="0.35">
      <c r="A7115" s="1" t="s">
        <v>20333</v>
      </c>
      <c r="B7115" s="1" t="s">
        <v>18287</v>
      </c>
      <c r="C7115" s="1" t="s">
        <v>41</v>
      </c>
      <c r="D7115">
        <v>19</v>
      </c>
      <c r="E7115" s="1" t="s">
        <v>57</v>
      </c>
      <c r="F7115" s="1" t="s">
        <v>58</v>
      </c>
      <c r="G7115" s="1" t="s">
        <v>73</v>
      </c>
      <c r="H7115" s="1" t="s">
        <v>112</v>
      </c>
      <c r="I7115" s="1" t="s">
        <v>110</v>
      </c>
      <c r="J7115" s="1" t="s">
        <v>47</v>
      </c>
      <c r="K7115" s="1" t="s">
        <v>48</v>
      </c>
      <c r="L7115" s="1" t="s">
        <v>48</v>
      </c>
      <c r="M7115" s="1" t="s">
        <v>48</v>
      </c>
      <c r="N7115" s="1" t="s">
        <v>48</v>
      </c>
      <c r="O7115" s="1" t="s">
        <v>49</v>
      </c>
      <c r="P7115" s="1" t="s">
        <v>48</v>
      </c>
      <c r="Q7115" s="1" t="s">
        <v>48</v>
      </c>
      <c r="R7115" s="1" t="s">
        <v>48</v>
      </c>
      <c r="S7115" s="1" t="s">
        <v>48</v>
      </c>
      <c r="T7115" s="1" t="s">
        <v>48</v>
      </c>
      <c r="U7115" s="1" t="s">
        <v>48</v>
      </c>
      <c r="V7115" s="1" t="s">
        <v>48</v>
      </c>
      <c r="W7115" s="1" t="s">
        <v>48</v>
      </c>
      <c r="X7115" s="1" t="s">
        <v>116</v>
      </c>
      <c r="Y7115" s="1" t="s">
        <v>4663</v>
      </c>
      <c r="Z7115" s="1" t="s">
        <v>4664</v>
      </c>
      <c r="AA7115" s="1" t="s">
        <v>4664</v>
      </c>
      <c r="AC7115" s="1" t="s">
        <v>53</v>
      </c>
      <c r="AD7115" s="1" t="s">
        <v>5712</v>
      </c>
      <c r="AK7115" s="1" t="s">
        <v>77</v>
      </c>
      <c r="AN7115" s="1" t="s">
        <v>5712</v>
      </c>
      <c r="AP7115" s="1" t="s">
        <v>5712</v>
      </c>
      <c r="AR7115" s="1" t="s">
        <v>5712</v>
      </c>
      <c r="AT7115" s="1" t="s">
        <v>5712</v>
      </c>
      <c r="AV7115" s="1" t="s">
        <v>4665</v>
      </c>
    </row>
    <row r="7116" spans="1:48" x14ac:dyDescent="0.35">
      <c r="A7116" s="1" t="s">
        <v>20334</v>
      </c>
      <c r="B7116" s="1" t="s">
        <v>18287</v>
      </c>
      <c r="C7116" s="1" t="s">
        <v>41</v>
      </c>
      <c r="D7116">
        <v>18</v>
      </c>
      <c r="E7116" s="1" t="s">
        <v>57</v>
      </c>
      <c r="F7116" s="1" t="s">
        <v>58</v>
      </c>
      <c r="G7116" s="1" t="s">
        <v>44</v>
      </c>
      <c r="H7116" s="1" t="s">
        <v>112</v>
      </c>
      <c r="I7116" s="1" t="s">
        <v>61</v>
      </c>
      <c r="J7116" s="1" t="s">
        <v>80</v>
      </c>
      <c r="K7116" s="1" t="s">
        <v>48</v>
      </c>
      <c r="L7116" s="1" t="s">
        <v>48</v>
      </c>
      <c r="M7116" s="1" t="s">
        <v>48</v>
      </c>
      <c r="N7116" s="1" t="s">
        <v>48</v>
      </c>
      <c r="O7116" s="1" t="s">
        <v>48</v>
      </c>
      <c r="P7116" s="1" t="s">
        <v>48</v>
      </c>
      <c r="Q7116" s="1" t="s">
        <v>48</v>
      </c>
      <c r="R7116" s="1" t="s">
        <v>48</v>
      </c>
      <c r="S7116" s="1" t="s">
        <v>48</v>
      </c>
      <c r="T7116" s="1" t="s">
        <v>48</v>
      </c>
      <c r="U7116" s="1" t="s">
        <v>49</v>
      </c>
      <c r="V7116" s="1" t="s">
        <v>48</v>
      </c>
      <c r="W7116" s="1" t="s">
        <v>48</v>
      </c>
      <c r="X7116" s="1" t="s">
        <v>116</v>
      </c>
      <c r="Y7116" s="1" t="s">
        <v>4666</v>
      </c>
      <c r="AC7116" s="1" t="s">
        <v>5712</v>
      </c>
      <c r="AD7116" s="1" t="s">
        <v>5712</v>
      </c>
      <c r="AK7116" s="1" t="s">
        <v>101</v>
      </c>
      <c r="AN7116" s="1" t="s">
        <v>131</v>
      </c>
      <c r="AO7116" s="1" t="s">
        <v>4667</v>
      </c>
      <c r="AP7116" s="1" t="s">
        <v>81</v>
      </c>
      <c r="AR7116" s="1" t="s">
        <v>82</v>
      </c>
      <c r="AS7116" s="1" t="s">
        <v>4668</v>
      </c>
      <c r="AT7116" s="1" t="s">
        <v>87</v>
      </c>
      <c r="AU7116" s="1" t="s">
        <v>4669</v>
      </c>
      <c r="AV7116" s="1" t="s">
        <v>106</v>
      </c>
    </row>
    <row r="7117" spans="1:48" x14ac:dyDescent="0.35">
      <c r="A7117" s="1" t="s">
        <v>20335</v>
      </c>
      <c r="B7117" s="1" t="s">
        <v>18287</v>
      </c>
      <c r="C7117" s="1" t="s">
        <v>41</v>
      </c>
      <c r="D7117">
        <v>39</v>
      </c>
      <c r="E7117" s="1" t="s">
        <v>42</v>
      </c>
      <c r="F7117" s="1" t="s">
        <v>107</v>
      </c>
      <c r="G7117" s="1" t="s">
        <v>59</v>
      </c>
      <c r="H7117" s="1" t="s">
        <v>45</v>
      </c>
      <c r="I7117" s="1" t="s">
        <v>113</v>
      </c>
      <c r="J7117" s="1" t="s">
        <v>47</v>
      </c>
      <c r="K7117" s="1" t="s">
        <v>48</v>
      </c>
      <c r="L7117" s="1" t="s">
        <v>48</v>
      </c>
      <c r="M7117" s="1" t="s">
        <v>48</v>
      </c>
      <c r="N7117" s="1" t="s">
        <v>48</v>
      </c>
      <c r="O7117" s="1" t="s">
        <v>48</v>
      </c>
      <c r="P7117" s="1" t="s">
        <v>48</v>
      </c>
      <c r="Q7117" s="1" t="s">
        <v>48</v>
      </c>
      <c r="R7117" s="1" t="s">
        <v>49</v>
      </c>
      <c r="S7117" s="1" t="s">
        <v>48</v>
      </c>
      <c r="T7117" s="1" t="s">
        <v>48</v>
      </c>
      <c r="U7117" s="1" t="s">
        <v>48</v>
      </c>
      <c r="V7117" s="1" t="s">
        <v>48</v>
      </c>
      <c r="W7117" s="1" t="s">
        <v>48</v>
      </c>
      <c r="X7117" s="1" t="s">
        <v>62</v>
      </c>
      <c r="Z7117" s="1" t="s">
        <v>4670</v>
      </c>
      <c r="AA7117" s="1" t="s">
        <v>4670</v>
      </c>
      <c r="AC7117" s="1" t="s">
        <v>103</v>
      </c>
      <c r="AD7117" s="1" t="s">
        <v>5712</v>
      </c>
      <c r="AK7117" s="1" t="s">
        <v>63</v>
      </c>
      <c r="AN7117" s="1" t="s">
        <v>131</v>
      </c>
      <c r="AO7117" s="1" t="s">
        <v>4671</v>
      </c>
      <c r="AP7117" s="1" t="s">
        <v>131</v>
      </c>
      <c r="AQ7117" s="1" t="s">
        <v>4672</v>
      </c>
      <c r="AR7117" s="1" t="s">
        <v>82</v>
      </c>
      <c r="AS7117" s="1" t="s">
        <v>4673</v>
      </c>
      <c r="AT7117" s="1" t="s">
        <v>5712</v>
      </c>
      <c r="AV7117" s="1" t="s">
        <v>4674</v>
      </c>
    </row>
    <row r="7118" spans="1:48" x14ac:dyDescent="0.35">
      <c r="A7118" s="1" t="s">
        <v>20336</v>
      </c>
      <c r="B7118" s="1" t="s">
        <v>18287</v>
      </c>
      <c r="C7118" s="1" t="s">
        <v>71</v>
      </c>
      <c r="D7118">
        <v>60</v>
      </c>
      <c r="E7118" s="1" t="s">
        <v>65</v>
      </c>
      <c r="F7118" s="1" t="s">
        <v>66</v>
      </c>
      <c r="G7118" s="1" t="s">
        <v>73</v>
      </c>
      <c r="H7118" s="1" t="s">
        <v>60</v>
      </c>
      <c r="I7118" s="1" t="s">
        <v>125</v>
      </c>
      <c r="J7118" s="1" t="s">
        <v>47</v>
      </c>
      <c r="K7118" s="1" t="s">
        <v>48</v>
      </c>
      <c r="L7118" s="1" t="s">
        <v>48</v>
      </c>
      <c r="M7118" s="1" t="s">
        <v>48</v>
      </c>
      <c r="N7118" s="1" t="s">
        <v>48</v>
      </c>
      <c r="O7118" s="1" t="s">
        <v>48</v>
      </c>
      <c r="P7118" s="1" t="s">
        <v>48</v>
      </c>
      <c r="Q7118" s="1" t="s">
        <v>48</v>
      </c>
      <c r="R7118" s="1" t="s">
        <v>49</v>
      </c>
      <c r="S7118" s="1" t="s">
        <v>48</v>
      </c>
      <c r="T7118" s="1" t="s">
        <v>48</v>
      </c>
      <c r="U7118" s="1" t="s">
        <v>48</v>
      </c>
      <c r="V7118" s="1" t="s">
        <v>48</v>
      </c>
      <c r="W7118" s="1" t="s">
        <v>48</v>
      </c>
      <c r="X7118" s="1" t="s">
        <v>62</v>
      </c>
      <c r="Z7118" s="1" t="s">
        <v>4675</v>
      </c>
      <c r="AA7118" s="1" t="s">
        <v>4675</v>
      </c>
      <c r="AC7118" s="1" t="s">
        <v>129</v>
      </c>
      <c r="AD7118" s="1" t="s">
        <v>5712</v>
      </c>
      <c r="AK7118" s="1" t="s">
        <v>101</v>
      </c>
      <c r="AN7118" s="1" t="s">
        <v>5712</v>
      </c>
      <c r="AP7118" s="1" t="s">
        <v>5712</v>
      </c>
      <c r="AR7118" s="1" t="s">
        <v>5712</v>
      </c>
      <c r="AT7118" s="1" t="s">
        <v>5712</v>
      </c>
      <c r="AV7118" s="1" t="s">
        <v>4676</v>
      </c>
    </row>
    <row r="7119" spans="1:48" x14ac:dyDescent="0.35">
      <c r="A7119" s="1" t="s">
        <v>20337</v>
      </c>
      <c r="B7119" s="1" t="s">
        <v>18287</v>
      </c>
      <c r="C7119" s="1" t="s">
        <v>41</v>
      </c>
      <c r="D7119">
        <v>27</v>
      </c>
      <c r="E7119" s="1" t="s">
        <v>57</v>
      </c>
      <c r="F7119" s="1" t="s">
        <v>58</v>
      </c>
      <c r="G7119" s="1" t="s">
        <v>73</v>
      </c>
      <c r="H7119" s="1" t="s">
        <v>79</v>
      </c>
      <c r="I7119" s="1" t="s">
        <v>110</v>
      </c>
      <c r="J7119" s="1" t="s">
        <v>47</v>
      </c>
      <c r="K7119" s="1" t="s">
        <v>48</v>
      </c>
      <c r="L7119" s="1" t="s">
        <v>48</v>
      </c>
      <c r="M7119" s="1" t="s">
        <v>48</v>
      </c>
      <c r="N7119" s="1" t="s">
        <v>49</v>
      </c>
      <c r="O7119" s="1" t="s">
        <v>48</v>
      </c>
      <c r="P7119" s="1" t="s">
        <v>48</v>
      </c>
      <c r="Q7119" s="1" t="s">
        <v>48</v>
      </c>
      <c r="R7119" s="1" t="s">
        <v>48</v>
      </c>
      <c r="S7119" s="1" t="s">
        <v>48</v>
      </c>
      <c r="T7119" s="1" t="s">
        <v>48</v>
      </c>
      <c r="U7119" s="1" t="s">
        <v>48</v>
      </c>
      <c r="V7119" s="1" t="s">
        <v>48</v>
      </c>
      <c r="W7119" s="1" t="s">
        <v>48</v>
      </c>
      <c r="X7119" s="1" t="s">
        <v>62</v>
      </c>
      <c r="AC7119" s="1" t="s">
        <v>5712</v>
      </c>
      <c r="AD7119" s="1" t="s">
        <v>5712</v>
      </c>
      <c r="AK7119" s="1" t="s">
        <v>63</v>
      </c>
      <c r="AN7119" s="1" t="s">
        <v>5712</v>
      </c>
      <c r="AP7119" s="1" t="s">
        <v>5712</v>
      </c>
      <c r="AR7119" s="1" t="s">
        <v>5712</v>
      </c>
      <c r="AT7119" s="1" t="s">
        <v>5712</v>
      </c>
      <c r="AV7119" s="1" t="s">
        <v>4677</v>
      </c>
    </row>
    <row r="7120" spans="1:48" x14ac:dyDescent="0.35">
      <c r="A7120" s="1" t="s">
        <v>20338</v>
      </c>
      <c r="B7120" s="1" t="s">
        <v>18287</v>
      </c>
      <c r="C7120" s="1" t="s">
        <v>71</v>
      </c>
      <c r="D7120">
        <v>38</v>
      </c>
      <c r="E7120" s="1" t="s">
        <v>42</v>
      </c>
      <c r="F7120" s="1" t="s">
        <v>72</v>
      </c>
      <c r="G7120" s="1" t="s">
        <v>44</v>
      </c>
      <c r="H7120" s="1" t="s">
        <v>79</v>
      </c>
      <c r="I7120" s="1" t="s">
        <v>68</v>
      </c>
      <c r="J7120" s="1" t="s">
        <v>47</v>
      </c>
      <c r="K7120" s="1" t="s">
        <v>48</v>
      </c>
      <c r="L7120" s="1" t="s">
        <v>48</v>
      </c>
      <c r="M7120" s="1" t="s">
        <v>48</v>
      </c>
      <c r="N7120" s="1" t="s">
        <v>48</v>
      </c>
      <c r="O7120" s="1" t="s">
        <v>49</v>
      </c>
      <c r="P7120" s="1" t="s">
        <v>48</v>
      </c>
      <c r="Q7120" s="1" t="s">
        <v>48</v>
      </c>
      <c r="R7120" s="1" t="s">
        <v>48</v>
      </c>
      <c r="S7120" s="1" t="s">
        <v>48</v>
      </c>
      <c r="T7120" s="1" t="s">
        <v>48</v>
      </c>
      <c r="U7120" s="1" t="s">
        <v>48</v>
      </c>
      <c r="V7120" s="1" t="s">
        <v>48</v>
      </c>
      <c r="W7120" s="1" t="s">
        <v>48</v>
      </c>
      <c r="X7120" s="1" t="s">
        <v>62</v>
      </c>
      <c r="Z7120" s="1" t="s">
        <v>539</v>
      </c>
      <c r="AA7120" s="1" t="s">
        <v>539</v>
      </c>
      <c r="AC7120" s="1" t="s">
        <v>103</v>
      </c>
      <c r="AD7120" s="1" t="s">
        <v>5712</v>
      </c>
      <c r="AK7120" s="1" t="s">
        <v>77</v>
      </c>
      <c r="AN7120" s="1" t="s">
        <v>5712</v>
      </c>
      <c r="AP7120" s="1" t="s">
        <v>5712</v>
      </c>
      <c r="AR7120" s="1" t="s">
        <v>5712</v>
      </c>
      <c r="AT7120" s="1" t="s">
        <v>5712</v>
      </c>
      <c r="AV7120" s="1" t="s">
        <v>326</v>
      </c>
    </row>
    <row r="7121" spans="1:48" x14ac:dyDescent="0.35">
      <c r="A7121" s="1" t="s">
        <v>20339</v>
      </c>
      <c r="B7121" s="1" t="s">
        <v>18287</v>
      </c>
      <c r="C7121" s="1" t="s">
        <v>41</v>
      </c>
      <c r="D7121">
        <v>19</v>
      </c>
      <c r="E7121" s="1" t="s">
        <v>57</v>
      </c>
      <c r="F7121" s="1" t="s">
        <v>58</v>
      </c>
      <c r="G7121" s="1" t="s">
        <v>59</v>
      </c>
      <c r="H7121" s="1" t="s">
        <v>112</v>
      </c>
      <c r="I7121" s="1" t="s">
        <v>46</v>
      </c>
      <c r="J7121" s="1" t="s">
        <v>80</v>
      </c>
      <c r="K7121" s="1" t="s">
        <v>48</v>
      </c>
      <c r="L7121" s="1" t="s">
        <v>48</v>
      </c>
      <c r="M7121" s="1" t="s">
        <v>48</v>
      </c>
      <c r="N7121" s="1" t="s">
        <v>48</v>
      </c>
      <c r="O7121" s="1" t="s">
        <v>48</v>
      </c>
      <c r="P7121" s="1" t="s">
        <v>48</v>
      </c>
      <c r="Q7121" s="1" t="s">
        <v>48</v>
      </c>
      <c r="R7121" s="1" t="s">
        <v>48</v>
      </c>
      <c r="S7121" s="1" t="s">
        <v>48</v>
      </c>
      <c r="T7121" s="1" t="s">
        <v>48</v>
      </c>
      <c r="U7121" s="1" t="s">
        <v>48</v>
      </c>
      <c r="V7121" s="1" t="s">
        <v>49</v>
      </c>
      <c r="W7121" s="1" t="s">
        <v>48</v>
      </c>
      <c r="X7121" s="1" t="s">
        <v>51</v>
      </c>
      <c r="Y7121" s="1" t="s">
        <v>4678</v>
      </c>
      <c r="AC7121" s="1" t="s">
        <v>5712</v>
      </c>
      <c r="AD7121" s="1" t="s">
        <v>5712</v>
      </c>
      <c r="AK7121" s="1" t="s">
        <v>55</v>
      </c>
      <c r="AN7121" s="1" t="s">
        <v>5712</v>
      </c>
      <c r="AP7121" s="1" t="s">
        <v>5712</v>
      </c>
      <c r="AR7121" s="1" t="s">
        <v>5712</v>
      </c>
      <c r="AT7121" s="1" t="s">
        <v>5712</v>
      </c>
      <c r="AV7121" s="1" t="s">
        <v>4679</v>
      </c>
    </row>
    <row r="7122" spans="1:48" x14ac:dyDescent="0.35">
      <c r="A7122" s="1" t="s">
        <v>20340</v>
      </c>
      <c r="B7122" s="1" t="s">
        <v>18287</v>
      </c>
      <c r="C7122" s="1" t="s">
        <v>41</v>
      </c>
      <c r="D7122">
        <v>76</v>
      </c>
      <c r="E7122" s="1" t="s">
        <v>65</v>
      </c>
      <c r="F7122" s="1" t="s">
        <v>43</v>
      </c>
      <c r="G7122" s="1" t="s">
        <v>137</v>
      </c>
      <c r="H7122" s="1" t="s">
        <v>67</v>
      </c>
      <c r="I7122" s="1" t="s">
        <v>68</v>
      </c>
      <c r="J7122" s="1" t="s">
        <v>80</v>
      </c>
      <c r="K7122" s="1" t="s">
        <v>48</v>
      </c>
      <c r="L7122" s="1" t="s">
        <v>48</v>
      </c>
      <c r="M7122" s="1" t="s">
        <v>48</v>
      </c>
      <c r="N7122" s="1" t="s">
        <v>48</v>
      </c>
      <c r="O7122" s="1" t="s">
        <v>48</v>
      </c>
      <c r="P7122" s="1" t="s">
        <v>48</v>
      </c>
      <c r="Q7122" s="1" t="s">
        <v>48</v>
      </c>
      <c r="R7122" s="1" t="s">
        <v>48</v>
      </c>
      <c r="S7122" s="1" t="s">
        <v>48</v>
      </c>
      <c r="T7122" s="1" t="s">
        <v>48</v>
      </c>
      <c r="U7122" s="1" t="s">
        <v>48</v>
      </c>
      <c r="V7122" s="1" t="s">
        <v>48</v>
      </c>
      <c r="W7122" s="1" t="s">
        <v>49</v>
      </c>
      <c r="X7122" s="1" t="s">
        <v>62</v>
      </c>
      <c r="AC7122" s="1" t="s">
        <v>5712</v>
      </c>
      <c r="AD7122" s="1" t="s">
        <v>5712</v>
      </c>
      <c r="AK7122" s="1" t="s">
        <v>55</v>
      </c>
      <c r="AN7122" s="1" t="s">
        <v>5712</v>
      </c>
      <c r="AP7122" s="1" t="s">
        <v>5712</v>
      </c>
      <c r="AR7122" s="1" t="s">
        <v>5712</v>
      </c>
      <c r="AT7122" s="1" t="s">
        <v>5712</v>
      </c>
      <c r="AV7122" s="1" t="s">
        <v>4680</v>
      </c>
    </row>
    <row r="7123" spans="1:48" x14ac:dyDescent="0.35">
      <c r="A7123" s="1" t="s">
        <v>20341</v>
      </c>
      <c r="B7123" s="1" t="s">
        <v>18287</v>
      </c>
      <c r="C7123" s="1" t="s">
        <v>41</v>
      </c>
      <c r="D7123">
        <v>47</v>
      </c>
      <c r="E7123" s="1" t="s">
        <v>42</v>
      </c>
      <c r="F7123" s="1" t="s">
        <v>43</v>
      </c>
      <c r="G7123" s="1" t="s">
        <v>73</v>
      </c>
      <c r="H7123" s="1" t="s">
        <v>45</v>
      </c>
      <c r="I7123" s="1" t="s">
        <v>68</v>
      </c>
      <c r="J7123" s="1" t="s">
        <v>47</v>
      </c>
      <c r="K7123" s="1" t="s">
        <v>48</v>
      </c>
      <c r="L7123" s="1" t="s">
        <v>48</v>
      </c>
      <c r="M7123" s="1" t="s">
        <v>48</v>
      </c>
      <c r="N7123" s="1" t="s">
        <v>48</v>
      </c>
      <c r="O7123" s="1" t="s">
        <v>48</v>
      </c>
      <c r="P7123" s="1" t="s">
        <v>48</v>
      </c>
      <c r="Q7123" s="1" t="s">
        <v>48</v>
      </c>
      <c r="R7123" s="1" t="s">
        <v>48</v>
      </c>
      <c r="S7123" s="1" t="s">
        <v>49</v>
      </c>
      <c r="T7123" s="1" t="s">
        <v>48</v>
      </c>
      <c r="U7123" s="1" t="s">
        <v>48</v>
      </c>
      <c r="V7123" s="1" t="s">
        <v>48</v>
      </c>
      <c r="W7123" s="1" t="s">
        <v>48</v>
      </c>
      <c r="X7123" s="1" t="s">
        <v>62</v>
      </c>
      <c r="AC7123" s="1" t="s">
        <v>5712</v>
      </c>
      <c r="AD7123" s="1" t="s">
        <v>5712</v>
      </c>
      <c r="AK7123" s="1" t="s">
        <v>77</v>
      </c>
      <c r="AN7123" s="1" t="s">
        <v>5712</v>
      </c>
      <c r="AP7123" s="1" t="s">
        <v>5712</v>
      </c>
      <c r="AR7123" s="1" t="s">
        <v>5712</v>
      </c>
      <c r="AT7123" s="1" t="s">
        <v>5712</v>
      </c>
      <c r="AV7123" s="1" t="s">
        <v>4681</v>
      </c>
    </row>
    <row r="7124" spans="1:48" x14ac:dyDescent="0.35">
      <c r="A7124" s="1" t="s">
        <v>20342</v>
      </c>
      <c r="B7124" s="1" t="s">
        <v>18287</v>
      </c>
      <c r="C7124" s="1" t="s">
        <v>41</v>
      </c>
      <c r="D7124">
        <v>68</v>
      </c>
      <c r="E7124" s="1" t="s">
        <v>65</v>
      </c>
      <c r="F7124" s="1" t="s">
        <v>66</v>
      </c>
      <c r="G7124" s="1" t="s">
        <v>73</v>
      </c>
      <c r="H7124" s="1" t="s">
        <v>67</v>
      </c>
      <c r="I7124" s="1" t="s">
        <v>90</v>
      </c>
      <c r="J7124" s="1" t="s">
        <v>47</v>
      </c>
      <c r="K7124" s="1" t="s">
        <v>48</v>
      </c>
      <c r="L7124" s="1" t="s">
        <v>48</v>
      </c>
      <c r="M7124" s="1" t="s">
        <v>48</v>
      </c>
      <c r="N7124" s="1" t="s">
        <v>48</v>
      </c>
      <c r="O7124" s="1" t="s">
        <v>48</v>
      </c>
      <c r="P7124" s="1" t="s">
        <v>48</v>
      </c>
      <c r="Q7124" s="1" t="s">
        <v>49</v>
      </c>
      <c r="R7124" s="1" t="s">
        <v>48</v>
      </c>
      <c r="S7124" s="1" t="s">
        <v>48</v>
      </c>
      <c r="T7124" s="1" t="s">
        <v>48</v>
      </c>
      <c r="U7124" s="1" t="s">
        <v>48</v>
      </c>
      <c r="V7124" s="1" t="s">
        <v>48</v>
      </c>
      <c r="W7124" s="1" t="s">
        <v>48</v>
      </c>
      <c r="X7124" s="1" t="s">
        <v>62</v>
      </c>
      <c r="AC7124" s="1" t="s">
        <v>5712</v>
      </c>
      <c r="AD7124" s="1" t="s">
        <v>5712</v>
      </c>
      <c r="AK7124" s="1" t="s">
        <v>55</v>
      </c>
      <c r="AN7124" s="1" t="s">
        <v>5712</v>
      </c>
      <c r="AP7124" s="1" t="s">
        <v>5712</v>
      </c>
      <c r="AR7124" s="1" t="s">
        <v>5712</v>
      </c>
      <c r="AT7124" s="1" t="s">
        <v>5712</v>
      </c>
      <c r="AV7124" s="1" t="s">
        <v>4682</v>
      </c>
    </row>
    <row r="7125" spans="1:48" x14ac:dyDescent="0.35">
      <c r="A7125" s="1" t="s">
        <v>20343</v>
      </c>
      <c r="B7125" s="1" t="s">
        <v>18287</v>
      </c>
      <c r="C7125" s="1" t="s">
        <v>41</v>
      </c>
      <c r="D7125">
        <v>60</v>
      </c>
      <c r="E7125" s="1" t="s">
        <v>65</v>
      </c>
      <c r="F7125" s="1" t="s">
        <v>43</v>
      </c>
      <c r="G7125" s="1" t="s">
        <v>73</v>
      </c>
      <c r="H7125" s="1" t="s">
        <v>386</v>
      </c>
      <c r="I7125" s="1" t="s">
        <v>61</v>
      </c>
      <c r="J7125" s="1" t="s">
        <v>47</v>
      </c>
      <c r="K7125" s="1" t="s">
        <v>48</v>
      </c>
      <c r="L7125" s="1" t="s">
        <v>48</v>
      </c>
      <c r="M7125" s="1" t="s">
        <v>48</v>
      </c>
      <c r="N7125" s="1" t="s">
        <v>48</v>
      </c>
      <c r="O7125" s="1" t="s">
        <v>49</v>
      </c>
      <c r="P7125" s="1" t="s">
        <v>48</v>
      </c>
      <c r="Q7125" s="1" t="s">
        <v>48</v>
      </c>
      <c r="R7125" s="1" t="s">
        <v>48</v>
      </c>
      <c r="S7125" s="1" t="s">
        <v>48</v>
      </c>
      <c r="T7125" s="1" t="s">
        <v>48</v>
      </c>
      <c r="U7125" s="1" t="s">
        <v>48</v>
      </c>
      <c r="V7125" s="1" t="s">
        <v>48</v>
      </c>
      <c r="W7125" s="1" t="s">
        <v>48</v>
      </c>
      <c r="X7125" s="1" t="s">
        <v>62</v>
      </c>
      <c r="Z7125" s="1" t="s">
        <v>4683</v>
      </c>
      <c r="AA7125" s="1" t="s">
        <v>4683</v>
      </c>
      <c r="AC7125" s="1" t="s">
        <v>53</v>
      </c>
      <c r="AD7125" s="1" t="s">
        <v>5712</v>
      </c>
      <c r="AK7125" s="1" t="s">
        <v>55</v>
      </c>
      <c r="AN7125" s="1" t="s">
        <v>5712</v>
      </c>
      <c r="AP7125" s="1" t="s">
        <v>5712</v>
      </c>
      <c r="AR7125" s="1" t="s">
        <v>5712</v>
      </c>
      <c r="AT7125" s="1" t="s">
        <v>5712</v>
      </c>
      <c r="AV7125" s="1" t="s">
        <v>4684</v>
      </c>
    </row>
    <row r="7126" spans="1:48" x14ac:dyDescent="0.35">
      <c r="A7126" s="1" t="s">
        <v>20344</v>
      </c>
      <c r="B7126" s="1" t="s">
        <v>18287</v>
      </c>
      <c r="C7126" s="1" t="s">
        <v>41</v>
      </c>
      <c r="D7126">
        <v>26</v>
      </c>
      <c r="E7126" s="1" t="s">
        <v>57</v>
      </c>
      <c r="F7126" s="1" t="s">
        <v>58</v>
      </c>
      <c r="G7126" s="1" t="s">
        <v>98</v>
      </c>
      <c r="H7126" s="1" t="s">
        <v>45</v>
      </c>
      <c r="I7126" s="1" t="s">
        <v>110</v>
      </c>
      <c r="J7126" s="1" t="s">
        <v>47</v>
      </c>
      <c r="K7126" s="1" t="s">
        <v>48</v>
      </c>
      <c r="L7126" s="1" t="s">
        <v>48</v>
      </c>
      <c r="M7126" s="1" t="s">
        <v>48</v>
      </c>
      <c r="N7126" s="1" t="s">
        <v>49</v>
      </c>
      <c r="O7126" s="1" t="s">
        <v>48</v>
      </c>
      <c r="P7126" s="1" t="s">
        <v>48</v>
      </c>
      <c r="Q7126" s="1" t="s">
        <v>48</v>
      </c>
      <c r="R7126" s="1" t="s">
        <v>48</v>
      </c>
      <c r="S7126" s="1" t="s">
        <v>48</v>
      </c>
      <c r="T7126" s="1" t="s">
        <v>48</v>
      </c>
      <c r="U7126" s="1" t="s">
        <v>48</v>
      </c>
      <c r="V7126" s="1" t="s">
        <v>48</v>
      </c>
      <c r="W7126" s="1" t="s">
        <v>48</v>
      </c>
      <c r="X7126" s="1" t="s">
        <v>62</v>
      </c>
      <c r="Z7126" s="1" t="s">
        <v>4685</v>
      </c>
      <c r="AA7126" s="1" t="s">
        <v>4685</v>
      </c>
      <c r="AC7126" s="1" t="s">
        <v>120</v>
      </c>
      <c r="AD7126" s="1" t="s">
        <v>5712</v>
      </c>
      <c r="AK7126" s="1" t="s">
        <v>55</v>
      </c>
      <c r="AN7126" s="1" t="s">
        <v>5712</v>
      </c>
      <c r="AP7126" s="1" t="s">
        <v>5712</v>
      </c>
      <c r="AR7126" s="1" t="s">
        <v>5712</v>
      </c>
      <c r="AT7126" s="1" t="s">
        <v>5712</v>
      </c>
      <c r="AV7126" s="1" t="s">
        <v>879</v>
      </c>
    </row>
    <row r="7127" spans="1:48" x14ac:dyDescent="0.35">
      <c r="A7127" s="1" t="s">
        <v>20345</v>
      </c>
      <c r="B7127" s="1" t="s">
        <v>18287</v>
      </c>
      <c r="C7127" s="1" t="s">
        <v>41</v>
      </c>
      <c r="D7127">
        <v>25</v>
      </c>
      <c r="E7127" s="1" t="s">
        <v>57</v>
      </c>
      <c r="F7127" s="1" t="s">
        <v>107</v>
      </c>
      <c r="G7127" s="1" t="s">
        <v>98</v>
      </c>
      <c r="H7127" s="1" t="s">
        <v>45</v>
      </c>
      <c r="I7127" s="1" t="s">
        <v>113</v>
      </c>
      <c r="J7127" s="1" t="s">
        <v>80</v>
      </c>
      <c r="K7127" s="1" t="s">
        <v>48</v>
      </c>
      <c r="L7127" s="1" t="s">
        <v>48</v>
      </c>
      <c r="M7127" s="1" t="s">
        <v>48</v>
      </c>
      <c r="N7127" s="1" t="s">
        <v>48</v>
      </c>
      <c r="O7127" s="1" t="s">
        <v>48</v>
      </c>
      <c r="P7127" s="1" t="s">
        <v>48</v>
      </c>
      <c r="Q7127" s="1" t="s">
        <v>48</v>
      </c>
      <c r="R7127" s="1" t="s">
        <v>48</v>
      </c>
      <c r="S7127" s="1" t="s">
        <v>48</v>
      </c>
      <c r="T7127" s="1" t="s">
        <v>48</v>
      </c>
      <c r="U7127" s="1" t="s">
        <v>48</v>
      </c>
      <c r="V7127" s="1" t="s">
        <v>48</v>
      </c>
      <c r="W7127" s="1" t="s">
        <v>49</v>
      </c>
      <c r="X7127" s="1" t="s">
        <v>116</v>
      </c>
      <c r="Y7127" s="1" t="s">
        <v>4686</v>
      </c>
      <c r="AC7127" s="1" t="s">
        <v>5712</v>
      </c>
      <c r="AD7127" s="1" t="s">
        <v>5712</v>
      </c>
      <c r="AK7127" s="1" t="s">
        <v>101</v>
      </c>
      <c r="AN7127" s="1" t="s">
        <v>5712</v>
      </c>
      <c r="AP7127" s="1" t="s">
        <v>81</v>
      </c>
      <c r="AR7127" s="1" t="s">
        <v>5712</v>
      </c>
      <c r="AT7127" s="1" t="s">
        <v>87</v>
      </c>
      <c r="AU7127" s="1" t="s">
        <v>4687</v>
      </c>
      <c r="AV7127" s="1" t="s">
        <v>4688</v>
      </c>
    </row>
    <row r="7128" spans="1:48" x14ac:dyDescent="0.35">
      <c r="A7128" s="1" t="s">
        <v>20346</v>
      </c>
      <c r="B7128" s="1" t="s">
        <v>18287</v>
      </c>
      <c r="C7128" s="1" t="s">
        <v>71</v>
      </c>
      <c r="D7128">
        <v>34</v>
      </c>
      <c r="E7128" s="1" t="s">
        <v>57</v>
      </c>
      <c r="F7128" s="1" t="s">
        <v>66</v>
      </c>
      <c r="G7128" s="1" t="s">
        <v>59</v>
      </c>
      <c r="H7128" s="1" t="s">
        <v>144</v>
      </c>
      <c r="I7128" s="1" t="s">
        <v>110</v>
      </c>
      <c r="J7128" s="1" t="s">
        <v>47</v>
      </c>
      <c r="K7128" s="1" t="s">
        <v>48</v>
      </c>
      <c r="L7128" s="1" t="s">
        <v>48</v>
      </c>
      <c r="M7128" s="1" t="s">
        <v>48</v>
      </c>
      <c r="N7128" s="1" t="s">
        <v>48</v>
      </c>
      <c r="O7128" s="1" t="s">
        <v>48</v>
      </c>
      <c r="P7128" s="1" t="s">
        <v>48</v>
      </c>
      <c r="Q7128" s="1" t="s">
        <v>49</v>
      </c>
      <c r="R7128" s="1" t="s">
        <v>48</v>
      </c>
      <c r="S7128" s="1" t="s">
        <v>48</v>
      </c>
      <c r="T7128" s="1" t="s">
        <v>48</v>
      </c>
      <c r="U7128" s="1" t="s">
        <v>48</v>
      </c>
      <c r="V7128" s="1" t="s">
        <v>48</v>
      </c>
      <c r="W7128" s="1" t="s">
        <v>48</v>
      </c>
      <c r="X7128" s="1" t="s">
        <v>62</v>
      </c>
      <c r="Z7128" s="1" t="s">
        <v>4689</v>
      </c>
      <c r="AA7128" s="1" t="s">
        <v>4689</v>
      </c>
      <c r="AC7128" s="1" t="s">
        <v>94</v>
      </c>
      <c r="AD7128" s="1" t="s">
        <v>5712</v>
      </c>
      <c r="AK7128" s="1" t="s">
        <v>55</v>
      </c>
      <c r="AN7128" s="1" t="s">
        <v>5712</v>
      </c>
      <c r="AP7128" s="1" t="s">
        <v>5712</v>
      </c>
      <c r="AR7128" s="1" t="s">
        <v>5712</v>
      </c>
      <c r="AT7128" s="1" t="s">
        <v>5712</v>
      </c>
      <c r="AV7128" s="1" t="s">
        <v>106</v>
      </c>
    </row>
    <row r="7129" spans="1:48" x14ac:dyDescent="0.35">
      <c r="A7129" s="1" t="s">
        <v>20347</v>
      </c>
      <c r="B7129" s="1" t="s">
        <v>18287</v>
      </c>
      <c r="C7129" s="1" t="s">
        <v>41</v>
      </c>
      <c r="D7129">
        <v>72</v>
      </c>
      <c r="E7129" s="1" t="s">
        <v>65</v>
      </c>
      <c r="F7129" s="1" t="s">
        <v>72</v>
      </c>
      <c r="G7129" s="1" t="s">
        <v>73</v>
      </c>
      <c r="H7129" s="1" t="s">
        <v>79</v>
      </c>
      <c r="I7129" s="1" t="s">
        <v>68</v>
      </c>
      <c r="J7129" s="1" t="s">
        <v>47</v>
      </c>
      <c r="K7129" s="1" t="s">
        <v>48</v>
      </c>
      <c r="L7129" s="1" t="s">
        <v>49</v>
      </c>
      <c r="M7129" s="1" t="s">
        <v>48</v>
      </c>
      <c r="N7129" s="1" t="s">
        <v>48</v>
      </c>
      <c r="O7129" s="1" t="s">
        <v>48</v>
      </c>
      <c r="P7129" s="1" t="s">
        <v>48</v>
      </c>
      <c r="Q7129" s="1" t="s">
        <v>48</v>
      </c>
      <c r="R7129" s="1" t="s">
        <v>48</v>
      </c>
      <c r="S7129" s="1" t="s">
        <v>48</v>
      </c>
      <c r="T7129" s="1" t="s">
        <v>48</v>
      </c>
      <c r="U7129" s="1" t="s">
        <v>48</v>
      </c>
      <c r="V7129" s="1" t="s">
        <v>48</v>
      </c>
      <c r="W7129" s="1" t="s">
        <v>48</v>
      </c>
      <c r="X7129" s="1" t="s">
        <v>145</v>
      </c>
      <c r="Y7129" s="1" t="s">
        <v>4690</v>
      </c>
      <c r="Z7129" s="1" t="s">
        <v>4691</v>
      </c>
      <c r="AA7129" s="1" t="s">
        <v>4691</v>
      </c>
      <c r="AC7129" s="1" t="s">
        <v>120</v>
      </c>
      <c r="AD7129" s="1" t="s">
        <v>5712</v>
      </c>
      <c r="AK7129" s="1" t="s">
        <v>77</v>
      </c>
      <c r="AN7129" s="1" t="s">
        <v>5712</v>
      </c>
      <c r="AP7129" s="1" t="s">
        <v>5712</v>
      </c>
      <c r="AR7129" s="1" t="s">
        <v>5712</v>
      </c>
      <c r="AT7129" s="1" t="s">
        <v>5712</v>
      </c>
      <c r="AV7129" s="1" t="s">
        <v>579</v>
      </c>
    </row>
    <row r="7130" spans="1:48" x14ac:dyDescent="0.35">
      <c r="A7130" s="1" t="s">
        <v>20348</v>
      </c>
      <c r="B7130" s="1" t="s">
        <v>18287</v>
      </c>
      <c r="C7130" s="1" t="s">
        <v>71</v>
      </c>
      <c r="D7130">
        <v>39</v>
      </c>
      <c r="E7130" s="1" t="s">
        <v>42</v>
      </c>
      <c r="F7130" s="1" t="s">
        <v>107</v>
      </c>
      <c r="G7130" s="1" t="s">
        <v>73</v>
      </c>
      <c r="H7130" s="1" t="s">
        <v>45</v>
      </c>
      <c r="I7130" s="1" t="s">
        <v>74</v>
      </c>
      <c r="J7130" s="1" t="s">
        <v>47</v>
      </c>
      <c r="K7130" s="1" t="s">
        <v>48</v>
      </c>
      <c r="L7130" s="1" t="s">
        <v>48</v>
      </c>
      <c r="M7130" s="1" t="s">
        <v>48</v>
      </c>
      <c r="N7130" s="1" t="s">
        <v>48</v>
      </c>
      <c r="O7130" s="1" t="s">
        <v>48</v>
      </c>
      <c r="P7130" s="1" t="s">
        <v>48</v>
      </c>
      <c r="Q7130" s="1" t="s">
        <v>48</v>
      </c>
      <c r="R7130" s="1" t="s">
        <v>49</v>
      </c>
      <c r="S7130" s="1" t="s">
        <v>48</v>
      </c>
      <c r="T7130" s="1" t="s">
        <v>48</v>
      </c>
      <c r="U7130" s="1" t="s">
        <v>48</v>
      </c>
      <c r="V7130" s="1" t="s">
        <v>48</v>
      </c>
      <c r="W7130" s="1" t="s">
        <v>48</v>
      </c>
      <c r="X7130" s="1" t="s">
        <v>51</v>
      </c>
      <c r="Y7130" s="1" t="s">
        <v>4692</v>
      </c>
      <c r="Z7130" s="1" t="s">
        <v>1745</v>
      </c>
      <c r="AA7130" s="1" t="s">
        <v>1745</v>
      </c>
      <c r="AC7130" s="1" t="s">
        <v>53</v>
      </c>
      <c r="AD7130" s="1" t="s">
        <v>5712</v>
      </c>
      <c r="AK7130" s="1" t="s">
        <v>77</v>
      </c>
      <c r="AN7130" s="1" t="s">
        <v>5712</v>
      </c>
      <c r="AP7130" s="1" t="s">
        <v>5712</v>
      </c>
      <c r="AR7130" s="1" t="s">
        <v>5712</v>
      </c>
      <c r="AT7130" s="1" t="s">
        <v>5712</v>
      </c>
      <c r="AV7130" s="1" t="s">
        <v>866</v>
      </c>
    </row>
    <row r="7131" spans="1:48" x14ac:dyDescent="0.35">
      <c r="A7131" s="1" t="s">
        <v>20349</v>
      </c>
      <c r="B7131" s="1" t="s">
        <v>18287</v>
      </c>
      <c r="C7131" s="1" t="s">
        <v>41</v>
      </c>
      <c r="D7131">
        <v>26</v>
      </c>
      <c r="E7131" s="1" t="s">
        <v>57</v>
      </c>
      <c r="F7131" s="1" t="s">
        <v>107</v>
      </c>
      <c r="G7131" s="1" t="s">
        <v>98</v>
      </c>
      <c r="H7131" s="1" t="s">
        <v>79</v>
      </c>
      <c r="I7131" s="1" t="s">
        <v>46</v>
      </c>
      <c r="J7131" s="1" t="s">
        <v>47</v>
      </c>
      <c r="K7131" s="1" t="s">
        <v>48</v>
      </c>
      <c r="L7131" s="1" t="s">
        <v>49</v>
      </c>
      <c r="M7131" s="1" t="s">
        <v>48</v>
      </c>
      <c r="N7131" s="1" t="s">
        <v>48</v>
      </c>
      <c r="O7131" s="1" t="s">
        <v>48</v>
      </c>
      <c r="P7131" s="1" t="s">
        <v>48</v>
      </c>
      <c r="Q7131" s="1" t="s">
        <v>48</v>
      </c>
      <c r="R7131" s="1" t="s">
        <v>48</v>
      </c>
      <c r="S7131" s="1" t="s">
        <v>48</v>
      </c>
      <c r="T7131" s="1" t="s">
        <v>48</v>
      </c>
      <c r="U7131" s="1" t="s">
        <v>48</v>
      </c>
      <c r="V7131" s="1" t="s">
        <v>48</v>
      </c>
      <c r="W7131" s="1" t="s">
        <v>48</v>
      </c>
      <c r="X7131" s="1" t="s">
        <v>116</v>
      </c>
      <c r="Y7131" s="1" t="s">
        <v>4693</v>
      </c>
      <c r="Z7131" s="1" t="s">
        <v>4694</v>
      </c>
      <c r="AA7131" s="1" t="s">
        <v>4694</v>
      </c>
      <c r="AC7131" s="1" t="s">
        <v>103</v>
      </c>
      <c r="AD7131" s="1" t="s">
        <v>5712</v>
      </c>
      <c r="AK7131" s="1" t="s">
        <v>63</v>
      </c>
      <c r="AN7131" s="1" t="s">
        <v>5712</v>
      </c>
      <c r="AP7131" s="1" t="s">
        <v>131</v>
      </c>
      <c r="AQ7131" s="1" t="s">
        <v>4695</v>
      </c>
      <c r="AR7131" s="1" t="s">
        <v>87</v>
      </c>
      <c r="AS7131" s="1" t="s">
        <v>666</v>
      </c>
      <c r="AT7131" s="1" t="s">
        <v>5712</v>
      </c>
      <c r="AV7131" s="1" t="s">
        <v>4696</v>
      </c>
    </row>
    <row r="7132" spans="1:48" x14ac:dyDescent="0.35">
      <c r="A7132" s="1" t="s">
        <v>20350</v>
      </c>
      <c r="B7132" s="1" t="s">
        <v>18287</v>
      </c>
      <c r="C7132" s="1" t="s">
        <v>41</v>
      </c>
      <c r="D7132">
        <v>38</v>
      </c>
      <c r="E7132" s="1" t="s">
        <v>42</v>
      </c>
      <c r="F7132" s="1" t="s">
        <v>107</v>
      </c>
      <c r="G7132" s="1" t="s">
        <v>59</v>
      </c>
      <c r="H7132" s="1" t="s">
        <v>45</v>
      </c>
      <c r="I7132" s="1" t="s">
        <v>110</v>
      </c>
      <c r="J7132" s="1" t="s">
        <v>47</v>
      </c>
      <c r="K7132" s="1" t="s">
        <v>48</v>
      </c>
      <c r="L7132" s="1" t="s">
        <v>48</v>
      </c>
      <c r="M7132" s="1" t="s">
        <v>49</v>
      </c>
      <c r="N7132" s="1" t="s">
        <v>48</v>
      </c>
      <c r="O7132" s="1" t="s">
        <v>48</v>
      </c>
      <c r="P7132" s="1" t="s">
        <v>48</v>
      </c>
      <c r="Q7132" s="1" t="s">
        <v>48</v>
      </c>
      <c r="R7132" s="1" t="s">
        <v>48</v>
      </c>
      <c r="S7132" s="1" t="s">
        <v>48</v>
      </c>
      <c r="T7132" s="1" t="s">
        <v>48</v>
      </c>
      <c r="U7132" s="1" t="s">
        <v>48</v>
      </c>
      <c r="V7132" s="1" t="s">
        <v>48</v>
      </c>
      <c r="W7132" s="1" t="s">
        <v>49</v>
      </c>
      <c r="X7132" s="1" t="s">
        <v>51</v>
      </c>
      <c r="Y7132" s="1" t="s">
        <v>4697</v>
      </c>
      <c r="Z7132" s="1" t="s">
        <v>4698</v>
      </c>
      <c r="AA7132" s="1" t="s">
        <v>4698</v>
      </c>
      <c r="AC7132" s="1" t="s">
        <v>129</v>
      </c>
      <c r="AD7132" s="1" t="s">
        <v>5712</v>
      </c>
      <c r="AK7132" s="1" t="s">
        <v>77</v>
      </c>
      <c r="AN7132" s="1" t="s">
        <v>5712</v>
      </c>
      <c r="AP7132" s="1" t="s">
        <v>5712</v>
      </c>
      <c r="AR7132" s="1" t="s">
        <v>5712</v>
      </c>
      <c r="AT7132" s="1" t="s">
        <v>5712</v>
      </c>
      <c r="AV7132" s="1" t="s">
        <v>4699</v>
      </c>
    </row>
    <row r="7133" spans="1:48" x14ac:dyDescent="0.35">
      <c r="A7133" s="1" t="s">
        <v>20351</v>
      </c>
      <c r="B7133" s="1" t="s">
        <v>18287</v>
      </c>
      <c r="C7133" s="1" t="s">
        <v>41</v>
      </c>
      <c r="D7133">
        <v>22</v>
      </c>
      <c r="E7133" s="1" t="s">
        <v>57</v>
      </c>
      <c r="F7133" s="1" t="s">
        <v>58</v>
      </c>
      <c r="G7133" s="1" t="s">
        <v>59</v>
      </c>
      <c r="H7133" s="1" t="s">
        <v>79</v>
      </c>
      <c r="I7133" s="1" t="s">
        <v>110</v>
      </c>
      <c r="J7133" s="1" t="s">
        <v>80</v>
      </c>
      <c r="K7133" s="1" t="s">
        <v>48</v>
      </c>
      <c r="L7133" s="1" t="s">
        <v>48</v>
      </c>
      <c r="M7133" s="1" t="s">
        <v>48</v>
      </c>
      <c r="N7133" s="1" t="s">
        <v>48</v>
      </c>
      <c r="O7133" s="1" t="s">
        <v>48</v>
      </c>
      <c r="P7133" s="1" t="s">
        <v>48</v>
      </c>
      <c r="Q7133" s="1" t="s">
        <v>48</v>
      </c>
      <c r="R7133" s="1" t="s">
        <v>48</v>
      </c>
      <c r="S7133" s="1" t="s">
        <v>48</v>
      </c>
      <c r="T7133" s="1" t="s">
        <v>48</v>
      </c>
      <c r="U7133" s="1" t="s">
        <v>48</v>
      </c>
      <c r="V7133" s="1" t="s">
        <v>49</v>
      </c>
      <c r="W7133" s="1" t="s">
        <v>48</v>
      </c>
      <c r="X7133" s="1" t="s">
        <v>62</v>
      </c>
      <c r="AC7133" s="1" t="s">
        <v>5712</v>
      </c>
      <c r="AD7133" s="1" t="s">
        <v>5712</v>
      </c>
      <c r="AK7133" s="1" t="s">
        <v>77</v>
      </c>
      <c r="AN7133" s="1" t="s">
        <v>5712</v>
      </c>
      <c r="AP7133" s="1" t="s">
        <v>5712</v>
      </c>
      <c r="AR7133" s="1" t="s">
        <v>5712</v>
      </c>
      <c r="AT7133" s="1" t="s">
        <v>5712</v>
      </c>
      <c r="AV7133" s="1" t="s">
        <v>4700</v>
      </c>
    </row>
    <row r="7134" spans="1:48" x14ac:dyDescent="0.35">
      <c r="A7134" s="1" t="s">
        <v>20352</v>
      </c>
      <c r="B7134" s="1" t="s">
        <v>18287</v>
      </c>
      <c r="C7134" s="1" t="s">
        <v>71</v>
      </c>
      <c r="D7134">
        <v>25</v>
      </c>
      <c r="E7134" s="1" t="s">
        <v>57</v>
      </c>
      <c r="F7134" s="1" t="s">
        <v>58</v>
      </c>
      <c r="G7134" s="1" t="s">
        <v>85</v>
      </c>
      <c r="H7134" s="1" t="s">
        <v>45</v>
      </c>
      <c r="I7134" s="1" t="s">
        <v>113</v>
      </c>
      <c r="J7134" s="1" t="s">
        <v>47</v>
      </c>
      <c r="K7134" s="1" t="s">
        <v>48</v>
      </c>
      <c r="L7134" s="1" t="s">
        <v>49</v>
      </c>
      <c r="M7134" s="1" t="s">
        <v>48</v>
      </c>
      <c r="N7134" s="1" t="s">
        <v>48</v>
      </c>
      <c r="O7134" s="1" t="s">
        <v>48</v>
      </c>
      <c r="P7134" s="1" t="s">
        <v>48</v>
      </c>
      <c r="Q7134" s="1" t="s">
        <v>48</v>
      </c>
      <c r="R7134" s="1" t="s">
        <v>48</v>
      </c>
      <c r="S7134" s="1" t="s">
        <v>48</v>
      </c>
      <c r="T7134" s="1" t="s">
        <v>48</v>
      </c>
      <c r="U7134" s="1" t="s">
        <v>48</v>
      </c>
      <c r="V7134" s="1" t="s">
        <v>48</v>
      </c>
      <c r="W7134" s="1" t="s">
        <v>48</v>
      </c>
      <c r="X7134" s="1" t="s">
        <v>116</v>
      </c>
      <c r="Y7134" s="1" t="s">
        <v>4701</v>
      </c>
      <c r="AC7134" s="1" t="s">
        <v>5712</v>
      </c>
      <c r="AD7134" s="1" t="s">
        <v>5712</v>
      </c>
      <c r="AK7134" s="1" t="s">
        <v>77</v>
      </c>
      <c r="AN7134" s="1" t="s">
        <v>5712</v>
      </c>
      <c r="AP7134" s="1" t="s">
        <v>5712</v>
      </c>
      <c r="AR7134" s="1" t="s">
        <v>5712</v>
      </c>
      <c r="AT7134" s="1" t="s">
        <v>5712</v>
      </c>
      <c r="AV7134" s="1" t="s">
        <v>4702</v>
      </c>
    </row>
    <row r="7135" spans="1:48" x14ac:dyDescent="0.35">
      <c r="A7135" s="1" t="s">
        <v>20353</v>
      </c>
      <c r="B7135" s="1" t="s">
        <v>18287</v>
      </c>
      <c r="C7135" s="1" t="s">
        <v>41</v>
      </c>
      <c r="D7135">
        <v>19</v>
      </c>
      <c r="E7135" s="1" t="s">
        <v>57</v>
      </c>
      <c r="F7135" s="1" t="s">
        <v>58</v>
      </c>
      <c r="G7135" s="1" t="s">
        <v>98</v>
      </c>
      <c r="H7135" s="1" t="s">
        <v>45</v>
      </c>
      <c r="I7135" s="1" t="s">
        <v>46</v>
      </c>
      <c r="J7135" s="1" t="s">
        <v>80</v>
      </c>
      <c r="K7135" s="1" t="s">
        <v>48</v>
      </c>
      <c r="L7135" s="1" t="s">
        <v>48</v>
      </c>
      <c r="M7135" s="1" t="s">
        <v>48</v>
      </c>
      <c r="N7135" s="1" t="s">
        <v>48</v>
      </c>
      <c r="O7135" s="1" t="s">
        <v>48</v>
      </c>
      <c r="P7135" s="1" t="s">
        <v>48</v>
      </c>
      <c r="Q7135" s="1" t="s">
        <v>48</v>
      </c>
      <c r="R7135" s="1" t="s">
        <v>48</v>
      </c>
      <c r="S7135" s="1" t="s">
        <v>48</v>
      </c>
      <c r="T7135" s="1" t="s">
        <v>48</v>
      </c>
      <c r="U7135" s="1" t="s">
        <v>48</v>
      </c>
      <c r="V7135" s="1" t="s">
        <v>48</v>
      </c>
      <c r="W7135" s="1" t="s">
        <v>49</v>
      </c>
      <c r="X7135" s="1" t="s">
        <v>116</v>
      </c>
      <c r="Y7135" s="1" t="s">
        <v>4703</v>
      </c>
      <c r="Z7135" s="1" t="s">
        <v>4704</v>
      </c>
      <c r="AA7135" s="1" t="s">
        <v>4704</v>
      </c>
      <c r="AC7135" s="1" t="s">
        <v>120</v>
      </c>
      <c r="AD7135" s="1" t="s">
        <v>5712</v>
      </c>
      <c r="AK7135" s="1" t="s">
        <v>63</v>
      </c>
      <c r="AN7135" s="1" t="s">
        <v>5712</v>
      </c>
      <c r="AP7135" s="1" t="s">
        <v>81</v>
      </c>
      <c r="AR7135" s="1" t="s">
        <v>5712</v>
      </c>
      <c r="AT7135" s="1" t="s">
        <v>87</v>
      </c>
      <c r="AU7135" s="1" t="s">
        <v>4705</v>
      </c>
      <c r="AV7135" s="1" t="s">
        <v>4706</v>
      </c>
    </row>
    <row r="7136" spans="1:48" x14ac:dyDescent="0.35">
      <c r="A7136" s="1" t="s">
        <v>20354</v>
      </c>
      <c r="B7136" s="1" t="s">
        <v>18287</v>
      </c>
      <c r="C7136" s="1" t="s">
        <v>41</v>
      </c>
      <c r="D7136">
        <v>23</v>
      </c>
      <c r="E7136" s="1" t="s">
        <v>57</v>
      </c>
      <c r="F7136" s="1" t="s">
        <v>58</v>
      </c>
      <c r="G7136" s="1" t="s">
        <v>98</v>
      </c>
      <c r="H7136" s="1" t="s">
        <v>45</v>
      </c>
      <c r="I7136" s="1" t="s">
        <v>61</v>
      </c>
      <c r="J7136" s="1" t="s">
        <v>80</v>
      </c>
      <c r="K7136" s="1" t="s">
        <v>48</v>
      </c>
      <c r="L7136" s="1" t="s">
        <v>48</v>
      </c>
      <c r="M7136" s="1" t="s">
        <v>48</v>
      </c>
      <c r="N7136" s="1" t="s">
        <v>48</v>
      </c>
      <c r="O7136" s="1" t="s">
        <v>48</v>
      </c>
      <c r="P7136" s="1" t="s">
        <v>48</v>
      </c>
      <c r="Q7136" s="1" t="s">
        <v>48</v>
      </c>
      <c r="R7136" s="1" t="s">
        <v>48</v>
      </c>
      <c r="S7136" s="1" t="s">
        <v>48</v>
      </c>
      <c r="T7136" s="1" t="s">
        <v>48</v>
      </c>
      <c r="U7136" s="1" t="s">
        <v>49</v>
      </c>
      <c r="V7136" s="1" t="s">
        <v>48</v>
      </c>
      <c r="W7136" s="1" t="s">
        <v>48</v>
      </c>
      <c r="X7136" s="1" t="s">
        <v>62</v>
      </c>
      <c r="AC7136" s="1" t="s">
        <v>5712</v>
      </c>
      <c r="AD7136" s="1" t="s">
        <v>5712</v>
      </c>
      <c r="AK7136" s="1" t="s">
        <v>77</v>
      </c>
      <c r="AN7136" s="1" t="s">
        <v>5712</v>
      </c>
      <c r="AP7136" s="1" t="s">
        <v>5712</v>
      </c>
      <c r="AR7136" s="1" t="s">
        <v>5712</v>
      </c>
      <c r="AT7136" s="1" t="s">
        <v>5712</v>
      </c>
      <c r="AV7136" s="1" t="s">
        <v>4707</v>
      </c>
    </row>
    <row r="7137" spans="1:48" x14ac:dyDescent="0.35">
      <c r="A7137" s="1" t="s">
        <v>20355</v>
      </c>
      <c r="B7137" s="1" t="s">
        <v>18287</v>
      </c>
      <c r="C7137" s="1" t="s">
        <v>41</v>
      </c>
      <c r="D7137">
        <v>19</v>
      </c>
      <c r="E7137" s="1" t="s">
        <v>57</v>
      </c>
      <c r="F7137" s="1" t="s">
        <v>66</v>
      </c>
      <c r="G7137" s="1" t="s">
        <v>59</v>
      </c>
      <c r="H7137" s="1" t="s">
        <v>45</v>
      </c>
      <c r="I7137" s="1" t="s">
        <v>113</v>
      </c>
      <c r="J7137" s="1" t="s">
        <v>80</v>
      </c>
      <c r="K7137" s="1" t="s">
        <v>48</v>
      </c>
      <c r="L7137" s="1" t="s">
        <v>48</v>
      </c>
      <c r="M7137" s="1" t="s">
        <v>48</v>
      </c>
      <c r="N7137" s="1" t="s">
        <v>48</v>
      </c>
      <c r="O7137" s="1" t="s">
        <v>48</v>
      </c>
      <c r="P7137" s="1" t="s">
        <v>48</v>
      </c>
      <c r="Q7137" s="1" t="s">
        <v>48</v>
      </c>
      <c r="R7137" s="1" t="s">
        <v>48</v>
      </c>
      <c r="S7137" s="1" t="s">
        <v>48</v>
      </c>
      <c r="T7137" s="1" t="s">
        <v>48</v>
      </c>
      <c r="U7137" s="1" t="s">
        <v>48</v>
      </c>
      <c r="V7137" s="1" t="s">
        <v>48</v>
      </c>
      <c r="W7137" s="1" t="s">
        <v>49</v>
      </c>
      <c r="X7137" s="1" t="s">
        <v>62</v>
      </c>
      <c r="Z7137" s="1" t="s">
        <v>4708</v>
      </c>
      <c r="AA7137" s="1" t="s">
        <v>4708</v>
      </c>
      <c r="AC7137" s="1" t="s">
        <v>120</v>
      </c>
      <c r="AD7137" s="1" t="s">
        <v>5712</v>
      </c>
      <c r="AK7137" s="1" t="s">
        <v>77</v>
      </c>
      <c r="AN7137" s="1" t="s">
        <v>5712</v>
      </c>
      <c r="AP7137" s="1" t="s">
        <v>5712</v>
      </c>
      <c r="AR7137" s="1" t="s">
        <v>5712</v>
      </c>
      <c r="AT7137" s="1" t="s">
        <v>5712</v>
      </c>
      <c r="AV7137" s="1" t="s">
        <v>4709</v>
      </c>
    </row>
    <row r="7138" spans="1:48" x14ac:dyDescent="0.35">
      <c r="A7138" s="1" t="s">
        <v>20356</v>
      </c>
      <c r="B7138" s="1" t="s">
        <v>18287</v>
      </c>
      <c r="C7138" s="1" t="s">
        <v>41</v>
      </c>
      <c r="D7138">
        <v>22</v>
      </c>
      <c r="E7138" s="1" t="s">
        <v>57</v>
      </c>
      <c r="F7138" s="1" t="s">
        <v>58</v>
      </c>
      <c r="G7138" s="1" t="s">
        <v>59</v>
      </c>
      <c r="H7138" s="1" t="s">
        <v>79</v>
      </c>
      <c r="I7138" s="1" t="s">
        <v>99</v>
      </c>
      <c r="J7138" s="1" t="s">
        <v>47</v>
      </c>
      <c r="K7138" s="1" t="s">
        <v>48</v>
      </c>
      <c r="L7138" s="1" t="s">
        <v>48</v>
      </c>
      <c r="M7138" s="1" t="s">
        <v>49</v>
      </c>
      <c r="N7138" s="1" t="s">
        <v>48</v>
      </c>
      <c r="O7138" s="1" t="s">
        <v>48</v>
      </c>
      <c r="P7138" s="1" t="s">
        <v>48</v>
      </c>
      <c r="Q7138" s="1" t="s">
        <v>48</v>
      </c>
      <c r="R7138" s="1" t="s">
        <v>48</v>
      </c>
      <c r="S7138" s="1" t="s">
        <v>48</v>
      </c>
      <c r="T7138" s="1" t="s">
        <v>48</v>
      </c>
      <c r="U7138" s="1" t="s">
        <v>48</v>
      </c>
      <c r="V7138" s="1" t="s">
        <v>48</v>
      </c>
      <c r="W7138" s="1" t="s">
        <v>49</v>
      </c>
      <c r="X7138" s="1" t="s">
        <v>116</v>
      </c>
      <c r="Y7138" s="1" t="s">
        <v>4710</v>
      </c>
      <c r="Z7138" s="1" t="s">
        <v>4711</v>
      </c>
      <c r="AA7138" s="1" t="s">
        <v>4711</v>
      </c>
      <c r="AC7138" s="1" t="s">
        <v>94</v>
      </c>
      <c r="AD7138" s="1" t="s">
        <v>5712</v>
      </c>
      <c r="AK7138" s="1" t="s">
        <v>55</v>
      </c>
      <c r="AN7138" s="1" t="s">
        <v>5712</v>
      </c>
      <c r="AP7138" s="1" t="s">
        <v>5712</v>
      </c>
      <c r="AR7138" s="1" t="s">
        <v>5712</v>
      </c>
      <c r="AT7138" s="1" t="s">
        <v>5712</v>
      </c>
      <c r="AV7138" s="1" t="s">
        <v>4712</v>
      </c>
    </row>
    <row r="7139" spans="1:48" x14ac:dyDescent="0.35">
      <c r="A7139" s="1" t="s">
        <v>20357</v>
      </c>
      <c r="B7139" s="1" t="s">
        <v>18287</v>
      </c>
      <c r="C7139" s="1" t="s">
        <v>71</v>
      </c>
      <c r="D7139">
        <v>33</v>
      </c>
      <c r="E7139" s="1" t="s">
        <v>57</v>
      </c>
      <c r="F7139" s="1" t="s">
        <v>58</v>
      </c>
      <c r="G7139" s="1" t="s">
        <v>137</v>
      </c>
      <c r="H7139" s="1" t="s">
        <v>79</v>
      </c>
      <c r="I7139" s="1" t="s">
        <v>90</v>
      </c>
      <c r="J7139" s="1" t="s">
        <v>47</v>
      </c>
      <c r="K7139" s="1" t="s">
        <v>48</v>
      </c>
      <c r="L7139" s="1" t="s">
        <v>48</v>
      </c>
      <c r="M7139" s="1" t="s">
        <v>48</v>
      </c>
      <c r="N7139" s="1" t="s">
        <v>48</v>
      </c>
      <c r="O7139" s="1" t="s">
        <v>49</v>
      </c>
      <c r="P7139" s="1" t="s">
        <v>48</v>
      </c>
      <c r="Q7139" s="1" t="s">
        <v>48</v>
      </c>
      <c r="R7139" s="1" t="s">
        <v>48</v>
      </c>
      <c r="S7139" s="1" t="s">
        <v>48</v>
      </c>
      <c r="T7139" s="1" t="s">
        <v>48</v>
      </c>
      <c r="U7139" s="1" t="s">
        <v>48</v>
      </c>
      <c r="V7139" s="1" t="s">
        <v>48</v>
      </c>
      <c r="W7139" s="1" t="s">
        <v>48</v>
      </c>
      <c r="X7139" s="1" t="s">
        <v>51</v>
      </c>
      <c r="Y7139" s="1" t="s">
        <v>4713</v>
      </c>
      <c r="AC7139" s="1" t="s">
        <v>5712</v>
      </c>
      <c r="AD7139" s="1" t="s">
        <v>5712</v>
      </c>
      <c r="AK7139" s="1" t="s">
        <v>55</v>
      </c>
      <c r="AN7139" s="1" t="s">
        <v>5712</v>
      </c>
      <c r="AP7139" s="1" t="s">
        <v>5712</v>
      </c>
      <c r="AR7139" s="1" t="s">
        <v>5712</v>
      </c>
      <c r="AT7139" s="1" t="s">
        <v>5712</v>
      </c>
      <c r="AV7139" s="1" t="s">
        <v>4714</v>
      </c>
    </row>
    <row r="7140" spans="1:48" ht="188.5" x14ac:dyDescent="0.35">
      <c r="A7140" s="1" t="s">
        <v>20358</v>
      </c>
      <c r="B7140" s="1" t="s">
        <v>18287</v>
      </c>
      <c r="C7140" s="1" t="s">
        <v>41</v>
      </c>
      <c r="D7140">
        <v>32</v>
      </c>
      <c r="E7140" s="1" t="s">
        <v>57</v>
      </c>
      <c r="F7140" s="1" t="s">
        <v>66</v>
      </c>
      <c r="G7140" s="1" t="s">
        <v>98</v>
      </c>
      <c r="H7140" s="1" t="s">
        <v>109</v>
      </c>
      <c r="I7140" s="1" t="s">
        <v>90</v>
      </c>
      <c r="J7140" s="1" t="s">
        <v>47</v>
      </c>
      <c r="K7140" s="1" t="s">
        <v>48</v>
      </c>
      <c r="L7140" s="1" t="s">
        <v>49</v>
      </c>
      <c r="M7140" s="1" t="s">
        <v>48</v>
      </c>
      <c r="N7140" s="1" t="s">
        <v>48</v>
      </c>
      <c r="O7140" s="1" t="s">
        <v>48</v>
      </c>
      <c r="P7140" s="1" t="s">
        <v>48</v>
      </c>
      <c r="Q7140" s="1" t="s">
        <v>48</v>
      </c>
      <c r="R7140" s="1" t="s">
        <v>48</v>
      </c>
      <c r="S7140" s="1" t="s">
        <v>48</v>
      </c>
      <c r="T7140" s="1" t="s">
        <v>48</v>
      </c>
      <c r="U7140" s="1" t="s">
        <v>48</v>
      </c>
      <c r="V7140" s="1" t="s">
        <v>48</v>
      </c>
      <c r="W7140" s="1" t="s">
        <v>48</v>
      </c>
      <c r="X7140" s="1" t="s">
        <v>62</v>
      </c>
      <c r="Z7140" s="2" t="s">
        <v>4715</v>
      </c>
      <c r="AA7140" s="2" t="s">
        <v>4715</v>
      </c>
      <c r="AC7140" s="1" t="s">
        <v>53</v>
      </c>
      <c r="AD7140" s="1" t="s">
        <v>5712</v>
      </c>
      <c r="AK7140" s="1" t="s">
        <v>77</v>
      </c>
      <c r="AN7140" s="1" t="s">
        <v>81</v>
      </c>
      <c r="AP7140" s="1" t="s">
        <v>5712</v>
      </c>
      <c r="AR7140" s="1" t="s">
        <v>5712</v>
      </c>
      <c r="AT7140" s="1" t="s">
        <v>82</v>
      </c>
      <c r="AU7140" s="1" t="s">
        <v>4716</v>
      </c>
      <c r="AV7140" s="1" t="s">
        <v>4717</v>
      </c>
    </row>
    <row r="7141" spans="1:48" x14ac:dyDescent="0.35">
      <c r="A7141" s="1" t="s">
        <v>20359</v>
      </c>
      <c r="B7141" s="1" t="s">
        <v>18287</v>
      </c>
      <c r="C7141" s="1" t="s">
        <v>71</v>
      </c>
      <c r="D7141">
        <v>28</v>
      </c>
      <c r="E7141" s="1" t="s">
        <v>57</v>
      </c>
      <c r="F7141" s="1" t="s">
        <v>66</v>
      </c>
      <c r="G7141" s="1" t="s">
        <v>59</v>
      </c>
      <c r="H7141" s="1" t="s">
        <v>45</v>
      </c>
      <c r="I7141" s="1" t="s">
        <v>46</v>
      </c>
      <c r="J7141" s="1" t="s">
        <v>47</v>
      </c>
      <c r="K7141" s="1" t="s">
        <v>48</v>
      </c>
      <c r="L7141" s="1" t="s">
        <v>48</v>
      </c>
      <c r="M7141" s="1" t="s">
        <v>48</v>
      </c>
      <c r="N7141" s="1" t="s">
        <v>48</v>
      </c>
      <c r="O7141" s="1" t="s">
        <v>49</v>
      </c>
      <c r="P7141" s="1" t="s">
        <v>48</v>
      </c>
      <c r="Q7141" s="1" t="s">
        <v>48</v>
      </c>
      <c r="R7141" s="1" t="s">
        <v>48</v>
      </c>
      <c r="S7141" s="1" t="s">
        <v>48</v>
      </c>
      <c r="T7141" s="1" t="s">
        <v>48</v>
      </c>
      <c r="U7141" s="1" t="s">
        <v>48</v>
      </c>
      <c r="V7141" s="1" t="s">
        <v>48</v>
      </c>
      <c r="W7141" s="1" t="s">
        <v>48</v>
      </c>
      <c r="X7141" s="1" t="s">
        <v>62</v>
      </c>
      <c r="Z7141" s="1" t="s">
        <v>4718</v>
      </c>
      <c r="AA7141" s="1" t="s">
        <v>4718</v>
      </c>
      <c r="AC7141" s="1" t="s">
        <v>120</v>
      </c>
      <c r="AD7141" s="1" t="s">
        <v>5712</v>
      </c>
      <c r="AK7141" s="1" t="s">
        <v>63</v>
      </c>
      <c r="AN7141" s="1" t="s">
        <v>5712</v>
      </c>
      <c r="AP7141" s="1" t="s">
        <v>5712</v>
      </c>
      <c r="AR7141" s="1" t="s">
        <v>5712</v>
      </c>
      <c r="AT7141" s="1" t="s">
        <v>5712</v>
      </c>
      <c r="AV7141" s="1" t="s">
        <v>1732</v>
      </c>
    </row>
    <row r="7142" spans="1:48" x14ac:dyDescent="0.35">
      <c r="A7142" s="1" t="s">
        <v>20360</v>
      </c>
      <c r="B7142" s="1" t="s">
        <v>18287</v>
      </c>
      <c r="C7142" s="1" t="s">
        <v>41</v>
      </c>
      <c r="D7142">
        <v>58</v>
      </c>
      <c r="E7142" s="1" t="s">
        <v>65</v>
      </c>
      <c r="F7142" s="1" t="s">
        <v>66</v>
      </c>
      <c r="G7142" s="1" t="s">
        <v>73</v>
      </c>
      <c r="H7142" s="1" t="s">
        <v>60</v>
      </c>
      <c r="I7142" s="1" t="s">
        <v>113</v>
      </c>
      <c r="J7142" s="1" t="s">
        <v>47</v>
      </c>
      <c r="K7142" s="1" t="s">
        <v>48</v>
      </c>
      <c r="L7142" s="1" t="s">
        <v>49</v>
      </c>
      <c r="M7142" s="1" t="s">
        <v>48</v>
      </c>
      <c r="N7142" s="1" t="s">
        <v>48</v>
      </c>
      <c r="O7142" s="1" t="s">
        <v>48</v>
      </c>
      <c r="P7142" s="1" t="s">
        <v>48</v>
      </c>
      <c r="Q7142" s="1" t="s">
        <v>48</v>
      </c>
      <c r="R7142" s="1" t="s">
        <v>48</v>
      </c>
      <c r="S7142" s="1" t="s">
        <v>48</v>
      </c>
      <c r="T7142" s="1" t="s">
        <v>48</v>
      </c>
      <c r="U7142" s="1" t="s">
        <v>48</v>
      </c>
      <c r="V7142" s="1" t="s">
        <v>48</v>
      </c>
      <c r="W7142" s="1" t="s">
        <v>48</v>
      </c>
      <c r="X7142" s="1" t="s">
        <v>75</v>
      </c>
      <c r="Y7142" s="1" t="s">
        <v>4719</v>
      </c>
      <c r="Z7142" s="1" t="s">
        <v>4720</v>
      </c>
      <c r="AA7142" s="1" t="s">
        <v>4720</v>
      </c>
      <c r="AC7142" s="1" t="s">
        <v>94</v>
      </c>
      <c r="AD7142" s="1" t="s">
        <v>5712</v>
      </c>
      <c r="AK7142" s="1" t="s">
        <v>55</v>
      </c>
      <c r="AN7142" s="1" t="s">
        <v>5712</v>
      </c>
      <c r="AP7142" s="1" t="s">
        <v>81</v>
      </c>
      <c r="AR7142" s="1" t="s">
        <v>5712</v>
      </c>
      <c r="AT7142" s="1" t="s">
        <v>87</v>
      </c>
      <c r="AU7142" s="1" t="s">
        <v>4721</v>
      </c>
      <c r="AV7142" s="1" t="s">
        <v>4722</v>
      </c>
    </row>
    <row r="7143" spans="1:48" x14ac:dyDescent="0.35">
      <c r="A7143" s="1" t="s">
        <v>20361</v>
      </c>
      <c r="B7143" s="1" t="s">
        <v>18287</v>
      </c>
      <c r="C7143" s="1" t="s">
        <v>71</v>
      </c>
      <c r="D7143">
        <v>20</v>
      </c>
      <c r="E7143" s="1" t="s">
        <v>57</v>
      </c>
      <c r="F7143" s="1" t="s">
        <v>58</v>
      </c>
      <c r="G7143" s="1" t="s">
        <v>59</v>
      </c>
      <c r="H7143" s="1" t="s">
        <v>112</v>
      </c>
      <c r="I7143" s="1" t="s">
        <v>68</v>
      </c>
      <c r="J7143" s="1" t="s">
        <v>80</v>
      </c>
      <c r="K7143" s="1" t="s">
        <v>48</v>
      </c>
      <c r="L7143" s="1" t="s">
        <v>48</v>
      </c>
      <c r="M7143" s="1" t="s">
        <v>48</v>
      </c>
      <c r="N7143" s="1" t="s">
        <v>48</v>
      </c>
      <c r="O7143" s="1" t="s">
        <v>48</v>
      </c>
      <c r="P7143" s="1" t="s">
        <v>48</v>
      </c>
      <c r="Q7143" s="1" t="s">
        <v>48</v>
      </c>
      <c r="R7143" s="1" t="s">
        <v>48</v>
      </c>
      <c r="S7143" s="1" t="s">
        <v>48</v>
      </c>
      <c r="T7143" s="1" t="s">
        <v>48</v>
      </c>
      <c r="U7143" s="1" t="s">
        <v>49</v>
      </c>
      <c r="V7143" s="1" t="s">
        <v>48</v>
      </c>
      <c r="W7143" s="1" t="s">
        <v>48</v>
      </c>
      <c r="X7143" s="1" t="s">
        <v>51</v>
      </c>
      <c r="Y7143" s="1" t="s">
        <v>4723</v>
      </c>
      <c r="Z7143" s="1" t="s">
        <v>4724</v>
      </c>
      <c r="AA7143" s="1" t="s">
        <v>4724</v>
      </c>
      <c r="AC7143" s="1" t="s">
        <v>129</v>
      </c>
      <c r="AD7143" s="1" t="s">
        <v>5712</v>
      </c>
      <c r="AK7143" s="1" t="s">
        <v>77</v>
      </c>
      <c r="AN7143" s="1" t="s">
        <v>5712</v>
      </c>
      <c r="AP7143" s="1" t="s">
        <v>5712</v>
      </c>
      <c r="AR7143" s="1" t="s">
        <v>5712</v>
      </c>
      <c r="AT7143" s="1" t="s">
        <v>5712</v>
      </c>
      <c r="AV7143" s="1" t="s">
        <v>4725</v>
      </c>
    </row>
    <row r="7144" spans="1:48" x14ac:dyDescent="0.35">
      <c r="A7144" s="1" t="s">
        <v>20362</v>
      </c>
      <c r="B7144" s="1" t="s">
        <v>18287</v>
      </c>
      <c r="C7144" s="1" t="s">
        <v>41</v>
      </c>
      <c r="D7144">
        <v>50</v>
      </c>
      <c r="E7144" s="1" t="s">
        <v>42</v>
      </c>
      <c r="F7144" s="1" t="s">
        <v>72</v>
      </c>
      <c r="G7144" s="1" t="s">
        <v>44</v>
      </c>
      <c r="H7144" s="1" t="s">
        <v>109</v>
      </c>
      <c r="I7144" s="1" t="s">
        <v>110</v>
      </c>
      <c r="J7144" s="1" t="s">
        <v>80</v>
      </c>
      <c r="K7144" s="1" t="s">
        <v>48</v>
      </c>
      <c r="L7144" s="1" t="s">
        <v>48</v>
      </c>
      <c r="M7144" s="1" t="s">
        <v>48</v>
      </c>
      <c r="N7144" s="1" t="s">
        <v>49</v>
      </c>
      <c r="O7144" s="1" t="s">
        <v>48</v>
      </c>
      <c r="P7144" s="1" t="s">
        <v>48</v>
      </c>
      <c r="Q7144" s="1" t="s">
        <v>48</v>
      </c>
      <c r="R7144" s="1" t="s">
        <v>48</v>
      </c>
      <c r="S7144" s="1" t="s">
        <v>48</v>
      </c>
      <c r="T7144" s="1" t="s">
        <v>48</v>
      </c>
      <c r="U7144" s="1" t="s">
        <v>48</v>
      </c>
      <c r="V7144" s="1" t="s">
        <v>48</v>
      </c>
      <c r="W7144" s="1" t="s">
        <v>48</v>
      </c>
      <c r="X7144" s="1" t="s">
        <v>75</v>
      </c>
      <c r="Y7144" s="1" t="s">
        <v>4726</v>
      </c>
      <c r="AC7144" s="1" t="s">
        <v>5712</v>
      </c>
      <c r="AD7144" s="1" t="s">
        <v>5712</v>
      </c>
      <c r="AK7144" s="1" t="s">
        <v>77</v>
      </c>
      <c r="AN7144" s="1" t="s">
        <v>5712</v>
      </c>
      <c r="AP7144" s="1" t="s">
        <v>5712</v>
      </c>
      <c r="AR7144" s="1" t="s">
        <v>5712</v>
      </c>
      <c r="AT7144" s="1" t="s">
        <v>5712</v>
      </c>
      <c r="AV7144" s="1" t="s">
        <v>971</v>
      </c>
    </row>
    <row r="7145" spans="1:48" x14ac:dyDescent="0.35">
      <c r="A7145" s="1" t="s">
        <v>20363</v>
      </c>
      <c r="B7145" s="1" t="s">
        <v>18287</v>
      </c>
      <c r="C7145" s="1" t="s">
        <v>71</v>
      </c>
      <c r="D7145">
        <v>27</v>
      </c>
      <c r="E7145" s="1" t="s">
        <v>57</v>
      </c>
      <c r="F7145" s="1" t="s">
        <v>58</v>
      </c>
      <c r="G7145" s="1" t="s">
        <v>44</v>
      </c>
      <c r="H7145" s="1" t="s">
        <v>79</v>
      </c>
      <c r="I7145" s="1" t="s">
        <v>113</v>
      </c>
      <c r="J7145" s="1" t="s">
        <v>47</v>
      </c>
      <c r="K7145" s="1" t="s">
        <v>48</v>
      </c>
      <c r="L7145" s="1" t="s">
        <v>48</v>
      </c>
      <c r="M7145" s="1" t="s">
        <v>48</v>
      </c>
      <c r="N7145" s="1" t="s">
        <v>48</v>
      </c>
      <c r="O7145" s="1" t="s">
        <v>48</v>
      </c>
      <c r="P7145" s="1" t="s">
        <v>48</v>
      </c>
      <c r="Q7145" s="1" t="s">
        <v>49</v>
      </c>
      <c r="R7145" s="1" t="s">
        <v>48</v>
      </c>
      <c r="S7145" s="1" t="s">
        <v>48</v>
      </c>
      <c r="T7145" s="1" t="s">
        <v>48</v>
      </c>
      <c r="U7145" s="1" t="s">
        <v>48</v>
      </c>
      <c r="V7145" s="1" t="s">
        <v>48</v>
      </c>
      <c r="W7145" s="1" t="s">
        <v>48</v>
      </c>
      <c r="X7145" s="1" t="s">
        <v>62</v>
      </c>
      <c r="AC7145" s="1" t="s">
        <v>5712</v>
      </c>
      <c r="AD7145" s="1" t="s">
        <v>5712</v>
      </c>
      <c r="AK7145" s="1" t="s">
        <v>77</v>
      </c>
      <c r="AN7145" s="1" t="s">
        <v>5712</v>
      </c>
      <c r="AP7145" s="1" t="s">
        <v>5712</v>
      </c>
      <c r="AR7145" s="1" t="s">
        <v>5712</v>
      </c>
      <c r="AT7145" s="1" t="s">
        <v>5712</v>
      </c>
      <c r="AV7145" s="1" t="s">
        <v>4727</v>
      </c>
    </row>
    <row r="7146" spans="1:48" x14ac:dyDescent="0.35">
      <c r="A7146" s="1" t="s">
        <v>20364</v>
      </c>
      <c r="B7146" s="1" t="s">
        <v>18287</v>
      </c>
      <c r="C7146" s="1" t="s">
        <v>71</v>
      </c>
      <c r="D7146">
        <v>55</v>
      </c>
      <c r="E7146" s="1" t="s">
        <v>65</v>
      </c>
      <c r="F7146" s="1" t="s">
        <v>43</v>
      </c>
      <c r="G7146" s="1" t="s">
        <v>44</v>
      </c>
      <c r="H7146" s="1" t="s">
        <v>92</v>
      </c>
      <c r="I7146" s="1" t="s">
        <v>113</v>
      </c>
      <c r="J7146" s="1" t="s">
        <v>47</v>
      </c>
      <c r="K7146" s="1" t="s">
        <v>48</v>
      </c>
      <c r="L7146" s="1" t="s">
        <v>48</v>
      </c>
      <c r="M7146" s="1" t="s">
        <v>48</v>
      </c>
      <c r="N7146" s="1" t="s">
        <v>48</v>
      </c>
      <c r="O7146" s="1" t="s">
        <v>48</v>
      </c>
      <c r="P7146" s="1" t="s">
        <v>48</v>
      </c>
      <c r="Q7146" s="1" t="s">
        <v>48</v>
      </c>
      <c r="R7146" s="1" t="s">
        <v>49</v>
      </c>
      <c r="S7146" s="1" t="s">
        <v>48</v>
      </c>
      <c r="T7146" s="1" t="s">
        <v>48</v>
      </c>
      <c r="U7146" s="1" t="s">
        <v>48</v>
      </c>
      <c r="V7146" s="1" t="s">
        <v>48</v>
      </c>
      <c r="W7146" s="1" t="s">
        <v>48</v>
      </c>
      <c r="X7146" s="1" t="s">
        <v>116</v>
      </c>
      <c r="Y7146" s="1" t="s">
        <v>4728</v>
      </c>
      <c r="AC7146" s="1" t="s">
        <v>5712</v>
      </c>
      <c r="AD7146" s="1" t="s">
        <v>5712</v>
      </c>
      <c r="AK7146" s="1" t="s">
        <v>77</v>
      </c>
      <c r="AN7146" s="1" t="s">
        <v>5712</v>
      </c>
      <c r="AP7146" s="1" t="s">
        <v>5712</v>
      </c>
      <c r="AR7146" s="1" t="s">
        <v>5712</v>
      </c>
      <c r="AT7146" s="1" t="s">
        <v>5712</v>
      </c>
      <c r="AV7146" s="1" t="s">
        <v>4729</v>
      </c>
    </row>
    <row r="7147" spans="1:48" x14ac:dyDescent="0.35">
      <c r="A7147" s="1" t="s">
        <v>20365</v>
      </c>
      <c r="B7147" s="1" t="s">
        <v>18287</v>
      </c>
      <c r="C7147" s="1" t="s">
        <v>41</v>
      </c>
      <c r="D7147">
        <v>23</v>
      </c>
      <c r="E7147" s="1" t="s">
        <v>57</v>
      </c>
      <c r="F7147" s="1" t="s">
        <v>58</v>
      </c>
      <c r="G7147" s="1" t="s">
        <v>73</v>
      </c>
      <c r="H7147" s="1" t="s">
        <v>79</v>
      </c>
      <c r="I7147" s="1" t="s">
        <v>110</v>
      </c>
      <c r="J7147" s="1" t="s">
        <v>80</v>
      </c>
      <c r="K7147" s="1" t="s">
        <v>48</v>
      </c>
      <c r="L7147" s="1" t="s">
        <v>48</v>
      </c>
      <c r="M7147" s="1" t="s">
        <v>48</v>
      </c>
      <c r="N7147" s="1" t="s">
        <v>48</v>
      </c>
      <c r="O7147" s="1" t="s">
        <v>48</v>
      </c>
      <c r="P7147" s="1" t="s">
        <v>48</v>
      </c>
      <c r="Q7147" s="1" t="s">
        <v>48</v>
      </c>
      <c r="R7147" s="1" t="s">
        <v>48</v>
      </c>
      <c r="S7147" s="1" t="s">
        <v>48</v>
      </c>
      <c r="T7147" s="1" t="s">
        <v>48</v>
      </c>
      <c r="U7147" s="1" t="s">
        <v>49</v>
      </c>
      <c r="V7147" s="1" t="s">
        <v>48</v>
      </c>
      <c r="W7147" s="1" t="s">
        <v>48</v>
      </c>
      <c r="X7147" s="1" t="s">
        <v>116</v>
      </c>
      <c r="Y7147" s="1" t="s">
        <v>4730</v>
      </c>
      <c r="Z7147" s="1" t="s">
        <v>4731</v>
      </c>
      <c r="AA7147" s="1" t="s">
        <v>4731</v>
      </c>
      <c r="AC7147" s="1" t="s">
        <v>103</v>
      </c>
      <c r="AD7147" s="1" t="s">
        <v>5712</v>
      </c>
      <c r="AK7147" s="1" t="s">
        <v>55</v>
      </c>
      <c r="AN7147" s="1" t="s">
        <v>5712</v>
      </c>
      <c r="AP7147" s="1" t="s">
        <v>5712</v>
      </c>
      <c r="AR7147" s="1" t="s">
        <v>5712</v>
      </c>
      <c r="AT7147" s="1" t="s">
        <v>5712</v>
      </c>
      <c r="AV7147" s="1" t="s">
        <v>4732</v>
      </c>
    </row>
    <row r="7148" spans="1:48" x14ac:dyDescent="0.35">
      <c r="A7148" s="1" t="s">
        <v>20366</v>
      </c>
      <c r="B7148" s="1" t="s">
        <v>18287</v>
      </c>
      <c r="C7148" s="1" t="s">
        <v>41</v>
      </c>
      <c r="D7148">
        <v>30</v>
      </c>
      <c r="E7148" s="1" t="s">
        <v>57</v>
      </c>
      <c r="F7148" s="1" t="s">
        <v>58</v>
      </c>
      <c r="G7148" s="1" t="s">
        <v>85</v>
      </c>
      <c r="H7148" s="1" t="s">
        <v>112</v>
      </c>
      <c r="I7148" s="1" t="s">
        <v>125</v>
      </c>
      <c r="J7148" s="1" t="s">
        <v>47</v>
      </c>
      <c r="K7148" s="1" t="s">
        <v>48</v>
      </c>
      <c r="L7148" s="1" t="s">
        <v>49</v>
      </c>
      <c r="M7148" s="1" t="s">
        <v>48</v>
      </c>
      <c r="N7148" s="1" t="s">
        <v>48</v>
      </c>
      <c r="O7148" s="1" t="s">
        <v>48</v>
      </c>
      <c r="P7148" s="1" t="s">
        <v>48</v>
      </c>
      <c r="Q7148" s="1" t="s">
        <v>48</v>
      </c>
      <c r="R7148" s="1" t="s">
        <v>48</v>
      </c>
      <c r="S7148" s="1" t="s">
        <v>48</v>
      </c>
      <c r="T7148" s="1" t="s">
        <v>48</v>
      </c>
      <c r="U7148" s="1" t="s">
        <v>48</v>
      </c>
      <c r="V7148" s="1" t="s">
        <v>48</v>
      </c>
      <c r="W7148" s="1" t="s">
        <v>48</v>
      </c>
      <c r="X7148" s="1" t="s">
        <v>62</v>
      </c>
      <c r="AC7148" s="1" t="s">
        <v>5712</v>
      </c>
      <c r="AD7148" s="1" t="s">
        <v>5712</v>
      </c>
      <c r="AK7148" s="1" t="s">
        <v>63</v>
      </c>
      <c r="AN7148" s="1" t="s">
        <v>5712</v>
      </c>
      <c r="AP7148" s="1" t="s">
        <v>5712</v>
      </c>
      <c r="AR7148" s="1" t="s">
        <v>5712</v>
      </c>
      <c r="AT7148" s="1" t="s">
        <v>5712</v>
      </c>
      <c r="AV7148" s="1" t="s">
        <v>4733</v>
      </c>
    </row>
    <row r="7149" spans="1:48" x14ac:dyDescent="0.35">
      <c r="A7149" s="1" t="s">
        <v>20367</v>
      </c>
      <c r="B7149" s="1" t="s">
        <v>18287</v>
      </c>
      <c r="C7149" s="1" t="s">
        <v>41</v>
      </c>
      <c r="D7149">
        <v>22</v>
      </c>
      <c r="E7149" s="1" t="s">
        <v>57</v>
      </c>
      <c r="F7149" s="1" t="s">
        <v>58</v>
      </c>
      <c r="G7149" s="1" t="s">
        <v>98</v>
      </c>
      <c r="H7149" s="1" t="s">
        <v>60</v>
      </c>
      <c r="I7149" s="1" t="s">
        <v>61</v>
      </c>
      <c r="J7149" s="1" t="s">
        <v>80</v>
      </c>
      <c r="K7149" s="1" t="s">
        <v>48</v>
      </c>
      <c r="L7149" s="1" t="s">
        <v>48</v>
      </c>
      <c r="M7149" s="1" t="s">
        <v>48</v>
      </c>
      <c r="N7149" s="1" t="s">
        <v>48</v>
      </c>
      <c r="O7149" s="1" t="s">
        <v>48</v>
      </c>
      <c r="P7149" s="1" t="s">
        <v>48</v>
      </c>
      <c r="Q7149" s="1" t="s">
        <v>48</v>
      </c>
      <c r="R7149" s="1" t="s">
        <v>48</v>
      </c>
      <c r="S7149" s="1" t="s">
        <v>48</v>
      </c>
      <c r="T7149" s="1" t="s">
        <v>48</v>
      </c>
      <c r="U7149" s="1" t="s">
        <v>49</v>
      </c>
      <c r="V7149" s="1" t="s">
        <v>48</v>
      </c>
      <c r="W7149" s="1" t="s">
        <v>48</v>
      </c>
      <c r="X7149" s="1" t="s">
        <v>62</v>
      </c>
      <c r="AC7149" s="1" t="s">
        <v>5712</v>
      </c>
      <c r="AD7149" s="1" t="s">
        <v>5712</v>
      </c>
      <c r="AK7149" s="1" t="s">
        <v>55</v>
      </c>
      <c r="AN7149" s="1" t="s">
        <v>5712</v>
      </c>
      <c r="AP7149" s="1" t="s">
        <v>5712</v>
      </c>
      <c r="AR7149" s="1" t="s">
        <v>5712</v>
      </c>
      <c r="AT7149" s="1" t="s">
        <v>5712</v>
      </c>
      <c r="AV7149" s="1" t="s">
        <v>4734</v>
      </c>
    </row>
    <row r="7150" spans="1:48" x14ac:dyDescent="0.35">
      <c r="A7150" s="1" t="s">
        <v>20368</v>
      </c>
      <c r="B7150" s="1" t="s">
        <v>18287</v>
      </c>
      <c r="C7150" s="1" t="s">
        <v>41</v>
      </c>
      <c r="D7150">
        <v>70</v>
      </c>
      <c r="E7150" s="1" t="s">
        <v>65</v>
      </c>
      <c r="F7150" s="1" t="s">
        <v>66</v>
      </c>
      <c r="G7150" s="1" t="s">
        <v>44</v>
      </c>
      <c r="H7150" s="1" t="s">
        <v>67</v>
      </c>
      <c r="I7150" s="1" t="s">
        <v>90</v>
      </c>
      <c r="J7150" s="1" t="s">
        <v>47</v>
      </c>
      <c r="K7150" s="1" t="s">
        <v>49</v>
      </c>
      <c r="L7150" s="1" t="s">
        <v>48</v>
      </c>
      <c r="M7150" s="1" t="s">
        <v>48</v>
      </c>
      <c r="N7150" s="1" t="s">
        <v>48</v>
      </c>
      <c r="O7150" s="1" t="s">
        <v>48</v>
      </c>
      <c r="P7150" s="1" t="s">
        <v>48</v>
      </c>
      <c r="Q7150" s="1" t="s">
        <v>48</v>
      </c>
      <c r="R7150" s="1" t="s">
        <v>48</v>
      </c>
      <c r="S7150" s="1" t="s">
        <v>48</v>
      </c>
      <c r="T7150" s="1" t="s">
        <v>49</v>
      </c>
      <c r="U7150" s="1" t="s">
        <v>48</v>
      </c>
      <c r="V7150" s="1" t="s">
        <v>48</v>
      </c>
      <c r="W7150" s="1" t="s">
        <v>48</v>
      </c>
      <c r="X7150" s="1" t="s">
        <v>116</v>
      </c>
      <c r="Y7150" s="1" t="s">
        <v>4735</v>
      </c>
      <c r="AC7150" s="1" t="s">
        <v>5712</v>
      </c>
      <c r="AD7150" s="1" t="s">
        <v>5712</v>
      </c>
      <c r="AK7150" s="1" t="s">
        <v>55</v>
      </c>
      <c r="AN7150" s="1" t="s">
        <v>5712</v>
      </c>
      <c r="AP7150" s="1" t="s">
        <v>81</v>
      </c>
      <c r="AR7150" s="1" t="s">
        <v>5712</v>
      </c>
      <c r="AT7150" s="1" t="s">
        <v>87</v>
      </c>
      <c r="AU7150" s="1" t="s">
        <v>4736</v>
      </c>
      <c r="AV7150" s="1" t="s">
        <v>4737</v>
      </c>
    </row>
    <row r="7151" spans="1:48" x14ac:dyDescent="0.35">
      <c r="A7151" s="1" t="s">
        <v>20369</v>
      </c>
      <c r="B7151" s="1" t="s">
        <v>18287</v>
      </c>
      <c r="C7151" s="1" t="s">
        <v>71</v>
      </c>
      <c r="D7151">
        <v>19</v>
      </c>
      <c r="E7151" s="1" t="s">
        <v>57</v>
      </c>
      <c r="F7151" s="1" t="s">
        <v>58</v>
      </c>
      <c r="G7151" s="1" t="s">
        <v>44</v>
      </c>
      <c r="H7151" s="1" t="s">
        <v>112</v>
      </c>
      <c r="I7151" s="1" t="s">
        <v>90</v>
      </c>
      <c r="J7151" s="1" t="s">
        <v>80</v>
      </c>
      <c r="K7151" s="1" t="s">
        <v>48</v>
      </c>
      <c r="L7151" s="1" t="s">
        <v>48</v>
      </c>
      <c r="M7151" s="1" t="s">
        <v>48</v>
      </c>
      <c r="N7151" s="1" t="s">
        <v>48</v>
      </c>
      <c r="O7151" s="1" t="s">
        <v>48</v>
      </c>
      <c r="P7151" s="1" t="s">
        <v>48</v>
      </c>
      <c r="Q7151" s="1" t="s">
        <v>48</v>
      </c>
      <c r="R7151" s="1" t="s">
        <v>48</v>
      </c>
      <c r="S7151" s="1" t="s">
        <v>48</v>
      </c>
      <c r="T7151" s="1" t="s">
        <v>48</v>
      </c>
      <c r="U7151" s="1" t="s">
        <v>48</v>
      </c>
      <c r="V7151" s="1" t="s">
        <v>48</v>
      </c>
      <c r="W7151" s="1" t="s">
        <v>49</v>
      </c>
      <c r="X7151" s="1" t="s">
        <v>62</v>
      </c>
      <c r="AC7151" s="1" t="s">
        <v>5712</v>
      </c>
      <c r="AD7151" s="1" t="s">
        <v>5712</v>
      </c>
      <c r="AK7151" s="1" t="s">
        <v>55</v>
      </c>
      <c r="AN7151" s="1" t="s">
        <v>5712</v>
      </c>
      <c r="AP7151" s="1" t="s">
        <v>5712</v>
      </c>
      <c r="AR7151" s="1" t="s">
        <v>5712</v>
      </c>
      <c r="AT7151" s="1" t="s">
        <v>5712</v>
      </c>
      <c r="AV7151" s="1" t="s">
        <v>4738</v>
      </c>
    </row>
    <row r="7152" spans="1:48" x14ac:dyDescent="0.35">
      <c r="A7152" s="1" t="s">
        <v>20370</v>
      </c>
      <c r="B7152" s="1" t="s">
        <v>18287</v>
      </c>
      <c r="C7152" s="1" t="s">
        <v>41</v>
      </c>
      <c r="D7152">
        <v>68</v>
      </c>
      <c r="E7152" s="1" t="s">
        <v>65</v>
      </c>
      <c r="F7152" s="1" t="s">
        <v>66</v>
      </c>
      <c r="G7152" s="1" t="s">
        <v>44</v>
      </c>
      <c r="H7152" s="1" t="s">
        <v>67</v>
      </c>
      <c r="I7152" s="1" t="s">
        <v>68</v>
      </c>
      <c r="J7152" s="1" t="s">
        <v>47</v>
      </c>
      <c r="K7152" s="1" t="s">
        <v>48</v>
      </c>
      <c r="L7152" s="1" t="s">
        <v>48</v>
      </c>
      <c r="M7152" s="1" t="s">
        <v>48</v>
      </c>
      <c r="N7152" s="1" t="s">
        <v>48</v>
      </c>
      <c r="O7152" s="1" t="s">
        <v>49</v>
      </c>
      <c r="P7152" s="1" t="s">
        <v>48</v>
      </c>
      <c r="Q7152" s="1" t="s">
        <v>48</v>
      </c>
      <c r="R7152" s="1" t="s">
        <v>48</v>
      </c>
      <c r="S7152" s="1" t="s">
        <v>48</v>
      </c>
      <c r="T7152" s="1" t="s">
        <v>48</v>
      </c>
      <c r="U7152" s="1" t="s">
        <v>48</v>
      </c>
      <c r="V7152" s="1" t="s">
        <v>48</v>
      </c>
      <c r="W7152" s="1" t="s">
        <v>48</v>
      </c>
      <c r="X7152" s="1" t="s">
        <v>145</v>
      </c>
      <c r="Y7152" s="1" t="s">
        <v>4739</v>
      </c>
      <c r="AC7152" s="1" t="s">
        <v>5712</v>
      </c>
      <c r="AD7152" s="1" t="s">
        <v>5712</v>
      </c>
      <c r="AK7152" s="1" t="s">
        <v>77</v>
      </c>
      <c r="AN7152" s="1" t="s">
        <v>5712</v>
      </c>
      <c r="AP7152" s="1" t="s">
        <v>81</v>
      </c>
      <c r="AR7152" s="1" t="s">
        <v>5712</v>
      </c>
      <c r="AT7152" s="1" t="s">
        <v>87</v>
      </c>
      <c r="AU7152" s="1" t="s">
        <v>4740</v>
      </c>
      <c r="AV7152" s="1" t="s">
        <v>4741</v>
      </c>
    </row>
    <row r="7153" spans="1:48" x14ac:dyDescent="0.35">
      <c r="A7153" s="1" t="s">
        <v>20371</v>
      </c>
      <c r="B7153" s="1" t="s">
        <v>18287</v>
      </c>
      <c r="C7153" s="1" t="s">
        <v>71</v>
      </c>
      <c r="D7153">
        <v>32</v>
      </c>
      <c r="E7153" s="1" t="s">
        <v>57</v>
      </c>
      <c r="F7153" s="1" t="s">
        <v>58</v>
      </c>
      <c r="G7153" s="1" t="s">
        <v>59</v>
      </c>
      <c r="H7153" s="1" t="s">
        <v>144</v>
      </c>
      <c r="I7153" s="1" t="s">
        <v>61</v>
      </c>
      <c r="J7153" s="1" t="s">
        <v>80</v>
      </c>
      <c r="K7153" s="1" t="s">
        <v>48</v>
      </c>
      <c r="L7153" s="1" t="s">
        <v>48</v>
      </c>
      <c r="M7153" s="1" t="s">
        <v>48</v>
      </c>
      <c r="N7153" s="1" t="s">
        <v>49</v>
      </c>
      <c r="O7153" s="1" t="s">
        <v>48</v>
      </c>
      <c r="P7153" s="1" t="s">
        <v>48</v>
      </c>
      <c r="Q7153" s="1" t="s">
        <v>48</v>
      </c>
      <c r="R7153" s="1" t="s">
        <v>48</v>
      </c>
      <c r="S7153" s="1" t="s">
        <v>48</v>
      </c>
      <c r="T7153" s="1" t="s">
        <v>48</v>
      </c>
      <c r="U7153" s="1" t="s">
        <v>48</v>
      </c>
      <c r="V7153" s="1" t="s">
        <v>48</v>
      </c>
      <c r="W7153" s="1" t="s">
        <v>48</v>
      </c>
      <c r="X7153" s="1" t="s">
        <v>62</v>
      </c>
      <c r="Z7153" s="1" t="s">
        <v>4742</v>
      </c>
      <c r="AA7153" s="1" t="s">
        <v>4742</v>
      </c>
      <c r="AC7153" s="1" t="s">
        <v>53</v>
      </c>
      <c r="AD7153" s="1" t="s">
        <v>5712</v>
      </c>
      <c r="AK7153" s="1" t="s">
        <v>77</v>
      </c>
      <c r="AN7153" s="1" t="s">
        <v>5712</v>
      </c>
      <c r="AP7153" s="1" t="s">
        <v>131</v>
      </c>
      <c r="AQ7153" s="1" t="s">
        <v>4743</v>
      </c>
      <c r="AR7153" s="1" t="s">
        <v>87</v>
      </c>
      <c r="AS7153" s="1" t="s">
        <v>4744</v>
      </c>
      <c r="AT7153" s="1" t="s">
        <v>5712</v>
      </c>
      <c r="AV7153" s="1" t="s">
        <v>4745</v>
      </c>
    </row>
    <row r="7154" spans="1:48" x14ac:dyDescent="0.35">
      <c r="A7154" s="1" t="s">
        <v>20372</v>
      </c>
      <c r="B7154" s="1" t="s">
        <v>18287</v>
      </c>
      <c r="C7154" s="1" t="s">
        <v>41</v>
      </c>
      <c r="D7154">
        <v>57</v>
      </c>
      <c r="E7154" s="1" t="s">
        <v>65</v>
      </c>
      <c r="F7154" s="1" t="s">
        <v>66</v>
      </c>
      <c r="G7154" s="1" t="s">
        <v>85</v>
      </c>
      <c r="H7154" s="1" t="s">
        <v>109</v>
      </c>
      <c r="I7154" s="1" t="s">
        <v>99</v>
      </c>
      <c r="J7154" s="1" t="s">
        <v>47</v>
      </c>
      <c r="K7154" s="1" t="s">
        <v>48</v>
      </c>
      <c r="L7154" s="1" t="s">
        <v>48</v>
      </c>
      <c r="M7154" s="1" t="s">
        <v>48</v>
      </c>
      <c r="N7154" s="1" t="s">
        <v>48</v>
      </c>
      <c r="O7154" s="1" t="s">
        <v>48</v>
      </c>
      <c r="P7154" s="1" t="s">
        <v>48</v>
      </c>
      <c r="Q7154" s="1" t="s">
        <v>49</v>
      </c>
      <c r="R7154" s="1" t="s">
        <v>48</v>
      </c>
      <c r="S7154" s="1" t="s">
        <v>48</v>
      </c>
      <c r="T7154" s="1" t="s">
        <v>48</v>
      </c>
      <c r="U7154" s="1" t="s">
        <v>48</v>
      </c>
      <c r="V7154" s="1" t="s">
        <v>48</v>
      </c>
      <c r="W7154" s="1" t="s">
        <v>48</v>
      </c>
      <c r="X7154" s="1" t="s">
        <v>62</v>
      </c>
      <c r="AC7154" s="1" t="s">
        <v>5712</v>
      </c>
      <c r="AD7154" s="1" t="s">
        <v>5712</v>
      </c>
      <c r="AK7154" s="1" t="s">
        <v>55</v>
      </c>
      <c r="AN7154" s="1" t="s">
        <v>5712</v>
      </c>
      <c r="AP7154" s="1" t="s">
        <v>81</v>
      </c>
      <c r="AR7154" s="1" t="s">
        <v>5712</v>
      </c>
      <c r="AT7154" s="1" t="s">
        <v>87</v>
      </c>
      <c r="AU7154" s="1" t="s">
        <v>4746</v>
      </c>
      <c r="AV7154" s="1" t="s">
        <v>703</v>
      </c>
    </row>
    <row r="7155" spans="1:48" x14ac:dyDescent="0.35">
      <c r="A7155" s="1" t="s">
        <v>20373</v>
      </c>
      <c r="B7155" s="1" t="s">
        <v>18287</v>
      </c>
      <c r="C7155" s="1" t="s">
        <v>71</v>
      </c>
      <c r="D7155">
        <v>28</v>
      </c>
      <c r="E7155" s="1" t="s">
        <v>57</v>
      </c>
      <c r="F7155" s="1" t="s">
        <v>107</v>
      </c>
      <c r="G7155" s="1" t="s">
        <v>59</v>
      </c>
      <c r="H7155" s="1" t="s">
        <v>45</v>
      </c>
      <c r="I7155" s="1" t="s">
        <v>110</v>
      </c>
      <c r="J7155" s="1" t="s">
        <v>47</v>
      </c>
      <c r="K7155" s="1" t="s">
        <v>48</v>
      </c>
      <c r="L7155" s="1" t="s">
        <v>49</v>
      </c>
      <c r="M7155" s="1" t="s">
        <v>48</v>
      </c>
      <c r="N7155" s="1" t="s">
        <v>48</v>
      </c>
      <c r="O7155" s="1" t="s">
        <v>48</v>
      </c>
      <c r="P7155" s="1" t="s">
        <v>48</v>
      </c>
      <c r="Q7155" s="1" t="s">
        <v>48</v>
      </c>
      <c r="R7155" s="1" t="s">
        <v>48</v>
      </c>
      <c r="S7155" s="1" t="s">
        <v>48</v>
      </c>
      <c r="T7155" s="1" t="s">
        <v>48</v>
      </c>
      <c r="U7155" s="1" t="s">
        <v>48</v>
      </c>
      <c r="V7155" s="1" t="s">
        <v>48</v>
      </c>
      <c r="W7155" s="1" t="s">
        <v>48</v>
      </c>
      <c r="X7155" s="1" t="s">
        <v>116</v>
      </c>
      <c r="Y7155" s="1" t="s">
        <v>4747</v>
      </c>
      <c r="AC7155" s="1" t="s">
        <v>5712</v>
      </c>
      <c r="AD7155" s="1" t="s">
        <v>5712</v>
      </c>
      <c r="AK7155" s="1" t="s">
        <v>63</v>
      </c>
      <c r="AN7155" s="1" t="s">
        <v>5712</v>
      </c>
      <c r="AP7155" s="1" t="s">
        <v>5712</v>
      </c>
      <c r="AR7155" s="1" t="s">
        <v>5712</v>
      </c>
      <c r="AT7155" s="1" t="s">
        <v>5712</v>
      </c>
      <c r="AV7155" s="1" t="s">
        <v>4748</v>
      </c>
    </row>
    <row r="7156" spans="1:48" x14ac:dyDescent="0.35">
      <c r="A7156" s="1" t="s">
        <v>20374</v>
      </c>
      <c r="B7156" s="1" t="s">
        <v>18287</v>
      </c>
      <c r="C7156" s="1" t="s">
        <v>41</v>
      </c>
      <c r="D7156">
        <v>57</v>
      </c>
      <c r="E7156" s="1" t="s">
        <v>65</v>
      </c>
      <c r="F7156" s="1" t="s">
        <v>43</v>
      </c>
      <c r="G7156" s="1" t="s">
        <v>98</v>
      </c>
      <c r="H7156" s="1" t="s">
        <v>67</v>
      </c>
      <c r="I7156" s="1" t="s">
        <v>90</v>
      </c>
      <c r="J7156" s="1" t="s">
        <v>80</v>
      </c>
      <c r="K7156" s="1" t="s">
        <v>48</v>
      </c>
      <c r="L7156" s="1" t="s">
        <v>48</v>
      </c>
      <c r="M7156" s="1" t="s">
        <v>48</v>
      </c>
      <c r="N7156" s="1" t="s">
        <v>49</v>
      </c>
      <c r="O7156" s="1" t="s">
        <v>48</v>
      </c>
      <c r="P7156" s="1" t="s">
        <v>48</v>
      </c>
      <c r="Q7156" s="1" t="s">
        <v>48</v>
      </c>
      <c r="R7156" s="1" t="s">
        <v>48</v>
      </c>
      <c r="S7156" s="1" t="s">
        <v>48</v>
      </c>
      <c r="T7156" s="1" t="s">
        <v>48</v>
      </c>
      <c r="U7156" s="1" t="s">
        <v>48</v>
      </c>
      <c r="V7156" s="1" t="s">
        <v>48</v>
      </c>
      <c r="W7156" s="1" t="s">
        <v>48</v>
      </c>
      <c r="X7156" s="1" t="s">
        <v>75</v>
      </c>
      <c r="Y7156" s="1" t="s">
        <v>4749</v>
      </c>
      <c r="AC7156" s="1" t="s">
        <v>5712</v>
      </c>
      <c r="AD7156" s="1" t="s">
        <v>5712</v>
      </c>
      <c r="AK7156" s="1" t="s">
        <v>77</v>
      </c>
      <c r="AN7156" s="1" t="s">
        <v>5712</v>
      </c>
      <c r="AP7156" s="1" t="s">
        <v>5712</v>
      </c>
      <c r="AR7156" s="1" t="s">
        <v>5712</v>
      </c>
      <c r="AT7156" s="1" t="s">
        <v>5712</v>
      </c>
      <c r="AV7156" s="1" t="s">
        <v>4750</v>
      </c>
    </row>
    <row r="7157" spans="1:48" x14ac:dyDescent="0.35">
      <c r="A7157" s="1" t="s">
        <v>20375</v>
      </c>
      <c r="B7157" s="1" t="s">
        <v>18287</v>
      </c>
      <c r="C7157" s="1" t="s">
        <v>41</v>
      </c>
      <c r="D7157">
        <v>23</v>
      </c>
      <c r="E7157" s="1" t="s">
        <v>57</v>
      </c>
      <c r="F7157" s="1" t="s">
        <v>107</v>
      </c>
      <c r="G7157" s="1" t="s">
        <v>44</v>
      </c>
      <c r="H7157" s="1" t="s">
        <v>112</v>
      </c>
      <c r="I7157" s="1" t="s">
        <v>68</v>
      </c>
      <c r="J7157" s="1" t="s">
        <v>47</v>
      </c>
      <c r="K7157" s="1" t="s">
        <v>48</v>
      </c>
      <c r="L7157" s="1" t="s">
        <v>48</v>
      </c>
      <c r="M7157" s="1" t="s">
        <v>48</v>
      </c>
      <c r="N7157" s="1" t="s">
        <v>48</v>
      </c>
      <c r="O7157" s="1" t="s">
        <v>48</v>
      </c>
      <c r="P7157" s="1" t="s">
        <v>48</v>
      </c>
      <c r="Q7157" s="1" t="s">
        <v>49</v>
      </c>
      <c r="R7157" s="1" t="s">
        <v>48</v>
      </c>
      <c r="S7157" s="1" t="s">
        <v>48</v>
      </c>
      <c r="T7157" s="1" t="s">
        <v>48</v>
      </c>
      <c r="U7157" s="1" t="s">
        <v>48</v>
      </c>
      <c r="V7157" s="1" t="s">
        <v>48</v>
      </c>
      <c r="W7157" s="1" t="s">
        <v>48</v>
      </c>
      <c r="X7157" s="1" t="s">
        <v>62</v>
      </c>
      <c r="AC7157" s="1" t="s">
        <v>5712</v>
      </c>
      <c r="AD7157" s="1" t="s">
        <v>5712</v>
      </c>
      <c r="AK7157" s="1" t="s">
        <v>77</v>
      </c>
      <c r="AN7157" s="1" t="s">
        <v>5712</v>
      </c>
      <c r="AP7157" s="1" t="s">
        <v>5712</v>
      </c>
      <c r="AR7157" s="1" t="s">
        <v>5712</v>
      </c>
      <c r="AT7157" s="1" t="s">
        <v>5712</v>
      </c>
      <c r="AV7157" s="1" t="s">
        <v>4751</v>
      </c>
    </row>
    <row r="7158" spans="1:48" x14ac:dyDescent="0.35">
      <c r="A7158" s="1" t="s">
        <v>20376</v>
      </c>
      <c r="B7158" s="1" t="s">
        <v>18287</v>
      </c>
      <c r="C7158" s="1" t="s">
        <v>41</v>
      </c>
      <c r="D7158">
        <v>31</v>
      </c>
      <c r="E7158" s="1" t="s">
        <v>57</v>
      </c>
      <c r="F7158" s="1" t="s">
        <v>58</v>
      </c>
      <c r="G7158" s="1" t="s">
        <v>98</v>
      </c>
      <c r="H7158" s="1" t="s">
        <v>45</v>
      </c>
      <c r="I7158" s="1" t="s">
        <v>110</v>
      </c>
      <c r="J7158" s="1" t="s">
        <v>80</v>
      </c>
      <c r="K7158" s="1" t="s">
        <v>48</v>
      </c>
      <c r="L7158" s="1" t="s">
        <v>48</v>
      </c>
      <c r="M7158" s="1" t="s">
        <v>48</v>
      </c>
      <c r="N7158" s="1" t="s">
        <v>48</v>
      </c>
      <c r="O7158" s="1" t="s">
        <v>48</v>
      </c>
      <c r="P7158" s="1" t="s">
        <v>48</v>
      </c>
      <c r="Q7158" s="1" t="s">
        <v>48</v>
      </c>
      <c r="R7158" s="1" t="s">
        <v>48</v>
      </c>
      <c r="S7158" s="1" t="s">
        <v>48</v>
      </c>
      <c r="T7158" s="1" t="s">
        <v>48</v>
      </c>
      <c r="U7158" s="1" t="s">
        <v>49</v>
      </c>
      <c r="V7158" s="1" t="s">
        <v>48</v>
      </c>
      <c r="W7158" s="1" t="s">
        <v>48</v>
      </c>
      <c r="X7158" s="1" t="s">
        <v>116</v>
      </c>
      <c r="Y7158" s="1" t="s">
        <v>4752</v>
      </c>
      <c r="AC7158" s="1" t="s">
        <v>5712</v>
      </c>
      <c r="AD7158" s="1" t="s">
        <v>5712</v>
      </c>
      <c r="AK7158" s="1" t="s">
        <v>55</v>
      </c>
      <c r="AN7158" s="1" t="s">
        <v>5712</v>
      </c>
      <c r="AP7158" s="1" t="s">
        <v>5712</v>
      </c>
      <c r="AR7158" s="1" t="s">
        <v>5712</v>
      </c>
      <c r="AT7158" s="1" t="s">
        <v>5712</v>
      </c>
      <c r="AV7158" s="1" t="s">
        <v>4753</v>
      </c>
    </row>
    <row r="7159" spans="1:48" x14ac:dyDescent="0.35">
      <c r="A7159" s="1" t="s">
        <v>20377</v>
      </c>
      <c r="B7159" s="1" t="s">
        <v>18287</v>
      </c>
      <c r="C7159" s="1" t="s">
        <v>71</v>
      </c>
      <c r="D7159">
        <v>77</v>
      </c>
      <c r="E7159" s="1" t="s">
        <v>65</v>
      </c>
      <c r="F7159" s="1" t="s">
        <v>66</v>
      </c>
      <c r="G7159" s="1" t="s">
        <v>137</v>
      </c>
      <c r="H7159" s="1" t="s">
        <v>67</v>
      </c>
      <c r="I7159" s="1" t="s">
        <v>61</v>
      </c>
      <c r="J7159" s="1" t="s">
        <v>47</v>
      </c>
      <c r="K7159" s="1" t="s">
        <v>48</v>
      </c>
      <c r="L7159" s="1" t="s">
        <v>48</v>
      </c>
      <c r="M7159" s="1" t="s">
        <v>48</v>
      </c>
      <c r="N7159" s="1" t="s">
        <v>48</v>
      </c>
      <c r="O7159" s="1" t="s">
        <v>49</v>
      </c>
      <c r="P7159" s="1" t="s">
        <v>48</v>
      </c>
      <c r="Q7159" s="1" t="s">
        <v>48</v>
      </c>
      <c r="R7159" s="1" t="s">
        <v>48</v>
      </c>
      <c r="S7159" s="1" t="s">
        <v>48</v>
      </c>
      <c r="T7159" s="1" t="s">
        <v>48</v>
      </c>
      <c r="U7159" s="1" t="s">
        <v>48</v>
      </c>
      <c r="V7159" s="1" t="s">
        <v>48</v>
      </c>
      <c r="W7159" s="1" t="s">
        <v>48</v>
      </c>
      <c r="X7159" s="1" t="s">
        <v>62</v>
      </c>
      <c r="Z7159" s="1" t="s">
        <v>4754</v>
      </c>
      <c r="AA7159" s="1" t="s">
        <v>4754</v>
      </c>
      <c r="AC7159" s="1" t="s">
        <v>53</v>
      </c>
      <c r="AD7159" s="1" t="s">
        <v>5712</v>
      </c>
      <c r="AK7159" s="1" t="s">
        <v>77</v>
      </c>
      <c r="AN7159" s="1" t="s">
        <v>5712</v>
      </c>
      <c r="AP7159" s="1" t="s">
        <v>5712</v>
      </c>
      <c r="AR7159" s="1" t="s">
        <v>5712</v>
      </c>
      <c r="AT7159" s="1" t="s">
        <v>5712</v>
      </c>
      <c r="AV7159" s="1" t="s">
        <v>4755</v>
      </c>
    </row>
    <row r="7160" spans="1:48" x14ac:dyDescent="0.35">
      <c r="A7160" s="1" t="s">
        <v>20378</v>
      </c>
      <c r="B7160" s="1" t="s">
        <v>18287</v>
      </c>
      <c r="C7160" s="1" t="s">
        <v>41</v>
      </c>
      <c r="D7160">
        <v>70</v>
      </c>
      <c r="E7160" s="1" t="s">
        <v>65</v>
      </c>
      <c r="F7160" s="1" t="s">
        <v>66</v>
      </c>
      <c r="G7160" s="1" t="s">
        <v>44</v>
      </c>
      <c r="H7160" s="1" t="s">
        <v>67</v>
      </c>
      <c r="I7160" s="1" t="s">
        <v>90</v>
      </c>
      <c r="J7160" s="1" t="s">
        <v>47</v>
      </c>
      <c r="K7160" s="1" t="s">
        <v>48</v>
      </c>
      <c r="L7160" s="1" t="s">
        <v>48</v>
      </c>
      <c r="M7160" s="1" t="s">
        <v>48</v>
      </c>
      <c r="N7160" s="1" t="s">
        <v>49</v>
      </c>
      <c r="O7160" s="1" t="s">
        <v>48</v>
      </c>
      <c r="P7160" s="1" t="s">
        <v>48</v>
      </c>
      <c r="Q7160" s="1" t="s">
        <v>48</v>
      </c>
      <c r="R7160" s="1" t="s">
        <v>48</v>
      </c>
      <c r="S7160" s="1" t="s">
        <v>48</v>
      </c>
      <c r="T7160" s="1" t="s">
        <v>48</v>
      </c>
      <c r="U7160" s="1" t="s">
        <v>48</v>
      </c>
      <c r="V7160" s="1" t="s">
        <v>48</v>
      </c>
      <c r="W7160" s="1" t="s">
        <v>48</v>
      </c>
      <c r="X7160" s="1" t="s">
        <v>116</v>
      </c>
      <c r="Y7160" s="1" t="s">
        <v>4756</v>
      </c>
      <c r="AC7160" s="1" t="s">
        <v>5712</v>
      </c>
      <c r="AD7160" s="1" t="s">
        <v>5712</v>
      </c>
      <c r="AK7160" s="1" t="s">
        <v>77</v>
      </c>
      <c r="AN7160" s="1" t="s">
        <v>81</v>
      </c>
      <c r="AP7160" s="1" t="s">
        <v>81</v>
      </c>
      <c r="AR7160" s="1" t="s">
        <v>5712</v>
      </c>
      <c r="AT7160" s="1" t="s">
        <v>82</v>
      </c>
      <c r="AU7160" s="1" t="s">
        <v>4757</v>
      </c>
      <c r="AV7160" s="1" t="s">
        <v>4758</v>
      </c>
    </row>
    <row r="7161" spans="1:48" x14ac:dyDescent="0.35">
      <c r="A7161" s="1" t="s">
        <v>20379</v>
      </c>
      <c r="B7161" s="1" t="s">
        <v>18287</v>
      </c>
      <c r="C7161" s="1" t="s">
        <v>41</v>
      </c>
      <c r="D7161">
        <v>72</v>
      </c>
      <c r="E7161" s="1" t="s">
        <v>65</v>
      </c>
      <c r="F7161" s="1" t="s">
        <v>66</v>
      </c>
      <c r="G7161" s="1" t="s">
        <v>73</v>
      </c>
      <c r="H7161" s="1" t="s">
        <v>67</v>
      </c>
      <c r="I7161" s="1" t="s">
        <v>68</v>
      </c>
      <c r="J7161" s="1" t="s">
        <v>80</v>
      </c>
      <c r="K7161" s="1" t="s">
        <v>48</v>
      </c>
      <c r="L7161" s="1" t="s">
        <v>49</v>
      </c>
      <c r="M7161" s="1" t="s">
        <v>48</v>
      </c>
      <c r="N7161" s="1" t="s">
        <v>48</v>
      </c>
      <c r="O7161" s="1" t="s">
        <v>48</v>
      </c>
      <c r="P7161" s="1" t="s">
        <v>48</v>
      </c>
      <c r="Q7161" s="1" t="s">
        <v>48</v>
      </c>
      <c r="R7161" s="1" t="s">
        <v>48</v>
      </c>
      <c r="S7161" s="1" t="s">
        <v>48</v>
      </c>
      <c r="T7161" s="1" t="s">
        <v>49</v>
      </c>
      <c r="U7161" s="1" t="s">
        <v>48</v>
      </c>
      <c r="V7161" s="1" t="s">
        <v>48</v>
      </c>
      <c r="W7161" s="1" t="s">
        <v>48</v>
      </c>
      <c r="X7161" s="1" t="s">
        <v>116</v>
      </c>
      <c r="Y7161" s="1" t="s">
        <v>4759</v>
      </c>
      <c r="AC7161" s="1" t="s">
        <v>5712</v>
      </c>
      <c r="AD7161" s="1" t="s">
        <v>5712</v>
      </c>
      <c r="AK7161" s="1" t="s">
        <v>55</v>
      </c>
      <c r="AN7161" s="1" t="s">
        <v>5712</v>
      </c>
      <c r="AP7161" s="1" t="s">
        <v>81</v>
      </c>
      <c r="AR7161" s="1" t="s">
        <v>5712</v>
      </c>
      <c r="AT7161" s="1" t="s">
        <v>87</v>
      </c>
      <c r="AU7161" s="1" t="s">
        <v>539</v>
      </c>
      <c r="AV7161" s="1" t="s">
        <v>105</v>
      </c>
    </row>
    <row r="7162" spans="1:48" x14ac:dyDescent="0.35">
      <c r="A7162" s="1" t="s">
        <v>20380</v>
      </c>
      <c r="B7162" s="1" t="s">
        <v>18287</v>
      </c>
      <c r="C7162" s="1" t="s">
        <v>41</v>
      </c>
      <c r="D7162">
        <v>59</v>
      </c>
      <c r="E7162" s="1" t="s">
        <v>65</v>
      </c>
      <c r="F7162" s="1" t="s">
        <v>43</v>
      </c>
      <c r="G7162" s="1" t="s">
        <v>59</v>
      </c>
      <c r="H7162" s="1" t="s">
        <v>79</v>
      </c>
      <c r="I7162" s="1" t="s">
        <v>68</v>
      </c>
      <c r="J7162" s="1" t="s">
        <v>47</v>
      </c>
      <c r="K7162" s="1" t="s">
        <v>48</v>
      </c>
      <c r="L7162" s="1" t="s">
        <v>48</v>
      </c>
      <c r="M7162" s="1" t="s">
        <v>48</v>
      </c>
      <c r="N7162" s="1" t="s">
        <v>48</v>
      </c>
      <c r="O7162" s="1" t="s">
        <v>48</v>
      </c>
      <c r="P7162" s="1" t="s">
        <v>48</v>
      </c>
      <c r="Q7162" s="1" t="s">
        <v>48</v>
      </c>
      <c r="R7162" s="1" t="s">
        <v>49</v>
      </c>
      <c r="S7162" s="1" t="s">
        <v>48</v>
      </c>
      <c r="T7162" s="1" t="s">
        <v>48</v>
      </c>
      <c r="U7162" s="1" t="s">
        <v>48</v>
      </c>
      <c r="V7162" s="1" t="s">
        <v>48</v>
      </c>
      <c r="W7162" s="1" t="s">
        <v>48</v>
      </c>
      <c r="X7162" s="1" t="s">
        <v>116</v>
      </c>
      <c r="Y7162" s="1" t="s">
        <v>4760</v>
      </c>
      <c r="Z7162" s="1" t="s">
        <v>4761</v>
      </c>
      <c r="AA7162" s="1" t="s">
        <v>4761</v>
      </c>
      <c r="AC7162" s="1" t="s">
        <v>103</v>
      </c>
      <c r="AD7162" s="1" t="s">
        <v>5712</v>
      </c>
      <c r="AK7162" s="1" t="s">
        <v>55</v>
      </c>
      <c r="AN7162" s="1" t="s">
        <v>5712</v>
      </c>
      <c r="AP7162" s="1" t="s">
        <v>5712</v>
      </c>
      <c r="AR7162" s="1" t="s">
        <v>5712</v>
      </c>
      <c r="AT7162" s="1" t="s">
        <v>5712</v>
      </c>
      <c r="AV7162" s="1" t="s">
        <v>4762</v>
      </c>
    </row>
    <row r="7163" spans="1:48" x14ac:dyDescent="0.35">
      <c r="A7163" s="1" t="s">
        <v>20381</v>
      </c>
      <c r="B7163" s="1" t="s">
        <v>18287</v>
      </c>
      <c r="C7163" s="1" t="s">
        <v>71</v>
      </c>
      <c r="D7163">
        <v>39</v>
      </c>
      <c r="E7163" s="1" t="s">
        <v>42</v>
      </c>
      <c r="F7163" s="1" t="s">
        <v>107</v>
      </c>
      <c r="G7163" s="1" t="s">
        <v>98</v>
      </c>
      <c r="H7163" s="1" t="s">
        <v>45</v>
      </c>
      <c r="I7163" s="1" t="s">
        <v>99</v>
      </c>
      <c r="J7163" s="1" t="s">
        <v>47</v>
      </c>
      <c r="K7163" s="1" t="s">
        <v>48</v>
      </c>
      <c r="L7163" s="1" t="s">
        <v>49</v>
      </c>
      <c r="M7163" s="1" t="s">
        <v>48</v>
      </c>
      <c r="N7163" s="1" t="s">
        <v>48</v>
      </c>
      <c r="O7163" s="1" t="s">
        <v>48</v>
      </c>
      <c r="P7163" s="1" t="s">
        <v>48</v>
      </c>
      <c r="Q7163" s="1" t="s">
        <v>48</v>
      </c>
      <c r="R7163" s="1" t="s">
        <v>48</v>
      </c>
      <c r="S7163" s="1" t="s">
        <v>48</v>
      </c>
      <c r="T7163" s="1" t="s">
        <v>48</v>
      </c>
      <c r="U7163" s="1" t="s">
        <v>48</v>
      </c>
      <c r="V7163" s="1" t="s">
        <v>48</v>
      </c>
      <c r="W7163" s="1" t="s">
        <v>48</v>
      </c>
      <c r="X7163" s="1" t="s">
        <v>62</v>
      </c>
      <c r="AC7163" s="1" t="s">
        <v>5712</v>
      </c>
      <c r="AD7163" s="1" t="s">
        <v>5712</v>
      </c>
      <c r="AK7163" s="1" t="s">
        <v>63</v>
      </c>
      <c r="AN7163" s="1" t="s">
        <v>5712</v>
      </c>
      <c r="AP7163" s="1" t="s">
        <v>5712</v>
      </c>
      <c r="AR7163" s="1" t="s">
        <v>5712</v>
      </c>
      <c r="AT7163" s="1" t="s">
        <v>5712</v>
      </c>
      <c r="AV7163" s="1" t="s">
        <v>4763</v>
      </c>
    </row>
    <row r="7164" spans="1:48" x14ac:dyDescent="0.35">
      <c r="A7164" s="1" t="s">
        <v>20382</v>
      </c>
      <c r="B7164" s="1" t="s">
        <v>18287</v>
      </c>
      <c r="C7164" s="1" t="s">
        <v>41</v>
      </c>
      <c r="D7164">
        <v>24</v>
      </c>
      <c r="E7164" s="1" t="s">
        <v>57</v>
      </c>
      <c r="F7164" s="1" t="s">
        <v>58</v>
      </c>
      <c r="G7164" s="1" t="s">
        <v>85</v>
      </c>
      <c r="H7164" s="1" t="s">
        <v>60</v>
      </c>
      <c r="I7164" s="1" t="s">
        <v>68</v>
      </c>
      <c r="J7164" s="1" t="s">
        <v>47</v>
      </c>
      <c r="K7164" s="1" t="s">
        <v>48</v>
      </c>
      <c r="L7164" s="1" t="s">
        <v>49</v>
      </c>
      <c r="M7164" s="1" t="s">
        <v>48</v>
      </c>
      <c r="N7164" s="1" t="s">
        <v>48</v>
      </c>
      <c r="O7164" s="1" t="s">
        <v>48</v>
      </c>
      <c r="P7164" s="1" t="s">
        <v>48</v>
      </c>
      <c r="Q7164" s="1" t="s">
        <v>48</v>
      </c>
      <c r="R7164" s="1" t="s">
        <v>48</v>
      </c>
      <c r="S7164" s="1" t="s">
        <v>48</v>
      </c>
      <c r="T7164" s="1" t="s">
        <v>48</v>
      </c>
      <c r="U7164" s="1" t="s">
        <v>48</v>
      </c>
      <c r="V7164" s="1" t="s">
        <v>48</v>
      </c>
      <c r="W7164" s="1" t="s">
        <v>48</v>
      </c>
      <c r="X7164" s="1" t="s">
        <v>62</v>
      </c>
      <c r="AC7164" s="1" t="s">
        <v>5712</v>
      </c>
      <c r="AD7164" s="1" t="s">
        <v>5712</v>
      </c>
      <c r="AK7164" s="1" t="s">
        <v>63</v>
      </c>
      <c r="AN7164" s="1" t="s">
        <v>5712</v>
      </c>
      <c r="AP7164" s="1" t="s">
        <v>5712</v>
      </c>
      <c r="AR7164" s="1" t="s">
        <v>5712</v>
      </c>
      <c r="AT7164" s="1" t="s">
        <v>5712</v>
      </c>
      <c r="AV7164" s="1" t="s">
        <v>4764</v>
      </c>
    </row>
    <row r="7165" spans="1:48" x14ac:dyDescent="0.35">
      <c r="A7165" s="1" t="s">
        <v>20383</v>
      </c>
      <c r="B7165" s="1" t="s">
        <v>18287</v>
      </c>
      <c r="C7165" s="1" t="s">
        <v>41</v>
      </c>
      <c r="D7165">
        <v>31</v>
      </c>
      <c r="E7165" s="1" t="s">
        <v>57</v>
      </c>
      <c r="F7165" s="1" t="s">
        <v>58</v>
      </c>
      <c r="G7165" s="1" t="s">
        <v>73</v>
      </c>
      <c r="H7165" s="1" t="s">
        <v>45</v>
      </c>
      <c r="I7165" s="1" t="s">
        <v>68</v>
      </c>
      <c r="J7165" s="1" t="s">
        <v>47</v>
      </c>
      <c r="K7165" s="1" t="s">
        <v>48</v>
      </c>
      <c r="L7165" s="1" t="s">
        <v>48</v>
      </c>
      <c r="M7165" s="1" t="s">
        <v>48</v>
      </c>
      <c r="N7165" s="1" t="s">
        <v>48</v>
      </c>
      <c r="O7165" s="1" t="s">
        <v>48</v>
      </c>
      <c r="P7165" s="1" t="s">
        <v>48</v>
      </c>
      <c r="Q7165" s="1" t="s">
        <v>49</v>
      </c>
      <c r="R7165" s="1" t="s">
        <v>48</v>
      </c>
      <c r="S7165" s="1" t="s">
        <v>48</v>
      </c>
      <c r="T7165" s="1" t="s">
        <v>48</v>
      </c>
      <c r="U7165" s="1" t="s">
        <v>48</v>
      </c>
      <c r="V7165" s="1" t="s">
        <v>48</v>
      </c>
      <c r="W7165" s="1" t="s">
        <v>48</v>
      </c>
      <c r="X7165" s="1" t="s">
        <v>62</v>
      </c>
      <c r="Z7165" s="1" t="s">
        <v>4765</v>
      </c>
      <c r="AA7165" s="1" t="s">
        <v>4765</v>
      </c>
      <c r="AC7165" s="1" t="s">
        <v>129</v>
      </c>
      <c r="AD7165" s="1" t="s">
        <v>5712</v>
      </c>
      <c r="AK7165" s="1" t="s">
        <v>55</v>
      </c>
      <c r="AN7165" s="1" t="s">
        <v>5712</v>
      </c>
      <c r="AP7165" s="1" t="s">
        <v>5712</v>
      </c>
      <c r="AR7165" s="1" t="s">
        <v>5712</v>
      </c>
      <c r="AT7165" s="1" t="s">
        <v>5712</v>
      </c>
      <c r="AV7165" s="1" t="s">
        <v>4766</v>
      </c>
    </row>
    <row r="7166" spans="1:48" x14ac:dyDescent="0.35">
      <c r="A7166" s="1" t="s">
        <v>20384</v>
      </c>
      <c r="B7166" s="1" t="s">
        <v>18287</v>
      </c>
      <c r="C7166" s="1" t="s">
        <v>41</v>
      </c>
      <c r="D7166">
        <v>67</v>
      </c>
      <c r="E7166" s="1" t="s">
        <v>65</v>
      </c>
      <c r="F7166" s="1" t="s">
        <v>66</v>
      </c>
      <c r="G7166" s="1" t="s">
        <v>98</v>
      </c>
      <c r="H7166" s="1" t="s">
        <v>67</v>
      </c>
      <c r="I7166" s="1" t="s">
        <v>61</v>
      </c>
      <c r="J7166" s="1" t="s">
        <v>47</v>
      </c>
      <c r="K7166" s="1" t="s">
        <v>48</v>
      </c>
      <c r="L7166" s="1" t="s">
        <v>48</v>
      </c>
      <c r="M7166" s="1" t="s">
        <v>48</v>
      </c>
      <c r="N7166" s="1" t="s">
        <v>49</v>
      </c>
      <c r="O7166" s="1" t="s">
        <v>48</v>
      </c>
      <c r="P7166" s="1" t="s">
        <v>48</v>
      </c>
      <c r="Q7166" s="1" t="s">
        <v>48</v>
      </c>
      <c r="R7166" s="1" t="s">
        <v>48</v>
      </c>
      <c r="S7166" s="1" t="s">
        <v>48</v>
      </c>
      <c r="T7166" s="1" t="s">
        <v>48</v>
      </c>
      <c r="U7166" s="1" t="s">
        <v>48</v>
      </c>
      <c r="V7166" s="1" t="s">
        <v>48</v>
      </c>
      <c r="W7166" s="1" t="s">
        <v>48</v>
      </c>
      <c r="X7166" s="1" t="s">
        <v>62</v>
      </c>
      <c r="AC7166" s="1" t="s">
        <v>5712</v>
      </c>
      <c r="AD7166" s="1" t="s">
        <v>5712</v>
      </c>
      <c r="AK7166" s="1" t="s">
        <v>63</v>
      </c>
      <c r="AN7166" s="1" t="s">
        <v>5712</v>
      </c>
      <c r="AP7166" s="1" t="s">
        <v>81</v>
      </c>
      <c r="AR7166" s="1" t="s">
        <v>5712</v>
      </c>
      <c r="AT7166" s="1" t="s">
        <v>87</v>
      </c>
      <c r="AU7166" s="1" t="s">
        <v>4767</v>
      </c>
      <c r="AV7166" s="1" t="s">
        <v>4768</v>
      </c>
    </row>
    <row r="7167" spans="1:48" x14ac:dyDescent="0.35">
      <c r="A7167" s="1" t="s">
        <v>20385</v>
      </c>
      <c r="B7167" s="1" t="s">
        <v>18287</v>
      </c>
      <c r="C7167" s="1" t="s">
        <v>41</v>
      </c>
      <c r="D7167">
        <v>69</v>
      </c>
      <c r="E7167" s="1" t="s">
        <v>65</v>
      </c>
      <c r="F7167" s="1" t="s">
        <v>66</v>
      </c>
      <c r="G7167" s="1" t="s">
        <v>44</v>
      </c>
      <c r="H7167" s="1" t="s">
        <v>67</v>
      </c>
      <c r="I7167" s="1" t="s">
        <v>61</v>
      </c>
      <c r="J7167" s="1" t="s">
        <v>47</v>
      </c>
      <c r="K7167" s="1" t="s">
        <v>48</v>
      </c>
      <c r="L7167" s="1" t="s">
        <v>48</v>
      </c>
      <c r="M7167" s="1" t="s">
        <v>48</v>
      </c>
      <c r="N7167" s="1" t="s">
        <v>48</v>
      </c>
      <c r="O7167" s="1" t="s">
        <v>49</v>
      </c>
      <c r="P7167" s="1" t="s">
        <v>48</v>
      </c>
      <c r="Q7167" s="1" t="s">
        <v>48</v>
      </c>
      <c r="R7167" s="1" t="s">
        <v>48</v>
      </c>
      <c r="S7167" s="1" t="s">
        <v>48</v>
      </c>
      <c r="T7167" s="1" t="s">
        <v>48</v>
      </c>
      <c r="U7167" s="1" t="s">
        <v>48</v>
      </c>
      <c r="V7167" s="1" t="s">
        <v>48</v>
      </c>
      <c r="W7167" s="1" t="s">
        <v>48</v>
      </c>
      <c r="X7167" s="1" t="s">
        <v>62</v>
      </c>
      <c r="Z7167" s="1" t="s">
        <v>4769</v>
      </c>
      <c r="AA7167" s="1" t="s">
        <v>4769</v>
      </c>
      <c r="AC7167" s="1" t="s">
        <v>94</v>
      </c>
      <c r="AD7167" s="1" t="s">
        <v>5712</v>
      </c>
      <c r="AK7167" s="1" t="s">
        <v>63</v>
      </c>
      <c r="AN7167" s="1" t="s">
        <v>5712</v>
      </c>
      <c r="AP7167" s="1" t="s">
        <v>5712</v>
      </c>
      <c r="AR7167" s="1" t="s">
        <v>5712</v>
      </c>
      <c r="AT7167" s="1" t="s">
        <v>5712</v>
      </c>
      <c r="AV7167" s="1" t="s">
        <v>4770</v>
      </c>
    </row>
    <row r="7168" spans="1:48" x14ac:dyDescent="0.35">
      <c r="A7168" s="1" t="s">
        <v>20386</v>
      </c>
      <c r="B7168" s="1" t="s">
        <v>18287</v>
      </c>
      <c r="C7168" s="1" t="s">
        <v>71</v>
      </c>
      <c r="D7168">
        <v>27</v>
      </c>
      <c r="E7168" s="1" t="s">
        <v>57</v>
      </c>
      <c r="F7168" s="1" t="s">
        <v>107</v>
      </c>
      <c r="G7168" s="1" t="s">
        <v>98</v>
      </c>
      <c r="H7168" s="1" t="s">
        <v>45</v>
      </c>
      <c r="I7168" s="1" t="s">
        <v>99</v>
      </c>
      <c r="J7168" s="1" t="s">
        <v>47</v>
      </c>
      <c r="K7168" s="1" t="s">
        <v>48</v>
      </c>
      <c r="L7168" s="1" t="s">
        <v>48</v>
      </c>
      <c r="M7168" s="1" t="s">
        <v>48</v>
      </c>
      <c r="N7168" s="1" t="s">
        <v>48</v>
      </c>
      <c r="O7168" s="1" t="s">
        <v>48</v>
      </c>
      <c r="P7168" s="1" t="s">
        <v>48</v>
      </c>
      <c r="Q7168" s="1" t="s">
        <v>48</v>
      </c>
      <c r="R7168" s="1" t="s">
        <v>49</v>
      </c>
      <c r="S7168" s="1" t="s">
        <v>48</v>
      </c>
      <c r="T7168" s="1" t="s">
        <v>48</v>
      </c>
      <c r="U7168" s="1" t="s">
        <v>48</v>
      </c>
      <c r="V7168" s="1" t="s">
        <v>48</v>
      </c>
      <c r="W7168" s="1" t="s">
        <v>48</v>
      </c>
      <c r="X7168" s="1" t="s">
        <v>75</v>
      </c>
      <c r="Y7168" s="1" t="s">
        <v>4771</v>
      </c>
      <c r="AC7168" s="1" t="s">
        <v>5712</v>
      </c>
      <c r="AD7168" s="1" t="s">
        <v>5712</v>
      </c>
      <c r="AK7168" s="1" t="s">
        <v>101</v>
      </c>
      <c r="AN7168" s="1" t="s">
        <v>5712</v>
      </c>
      <c r="AP7168" s="1" t="s">
        <v>5712</v>
      </c>
      <c r="AR7168" s="1" t="s">
        <v>5712</v>
      </c>
      <c r="AT7168" s="1" t="s">
        <v>5712</v>
      </c>
      <c r="AV7168" s="1" t="s">
        <v>4772</v>
      </c>
    </row>
    <row r="7169" spans="1:48" x14ac:dyDescent="0.35">
      <c r="A7169" s="1" t="s">
        <v>20387</v>
      </c>
      <c r="B7169" s="1" t="s">
        <v>18287</v>
      </c>
      <c r="C7169" s="1" t="s">
        <v>41</v>
      </c>
      <c r="D7169">
        <v>76</v>
      </c>
      <c r="E7169" s="1" t="s">
        <v>65</v>
      </c>
      <c r="F7169" s="1" t="s">
        <v>66</v>
      </c>
      <c r="G7169" s="1" t="s">
        <v>44</v>
      </c>
      <c r="H7169" s="1" t="s">
        <v>67</v>
      </c>
      <c r="I7169" s="1" t="s">
        <v>90</v>
      </c>
      <c r="J7169" s="1" t="s">
        <v>47</v>
      </c>
      <c r="K7169" s="1" t="s">
        <v>48</v>
      </c>
      <c r="L7169" s="1" t="s">
        <v>48</v>
      </c>
      <c r="M7169" s="1" t="s">
        <v>48</v>
      </c>
      <c r="N7169" s="1" t="s">
        <v>48</v>
      </c>
      <c r="O7169" s="1" t="s">
        <v>48</v>
      </c>
      <c r="P7169" s="1" t="s">
        <v>48</v>
      </c>
      <c r="Q7169" s="1" t="s">
        <v>49</v>
      </c>
      <c r="R7169" s="1" t="s">
        <v>48</v>
      </c>
      <c r="S7169" s="1" t="s">
        <v>48</v>
      </c>
      <c r="T7169" s="1" t="s">
        <v>48</v>
      </c>
      <c r="U7169" s="1" t="s">
        <v>48</v>
      </c>
      <c r="V7169" s="1" t="s">
        <v>48</v>
      </c>
      <c r="W7169" s="1" t="s">
        <v>48</v>
      </c>
      <c r="X7169" s="1" t="s">
        <v>75</v>
      </c>
      <c r="Y7169" s="1" t="s">
        <v>4773</v>
      </c>
      <c r="AC7169" s="1" t="s">
        <v>5712</v>
      </c>
      <c r="AD7169" s="1" t="s">
        <v>5712</v>
      </c>
      <c r="AK7169" s="1" t="s">
        <v>63</v>
      </c>
      <c r="AN7169" s="1" t="s">
        <v>5712</v>
      </c>
      <c r="AP7169" s="1" t="s">
        <v>5712</v>
      </c>
      <c r="AR7169" s="1" t="s">
        <v>5712</v>
      </c>
      <c r="AT7169" s="1" t="s">
        <v>5712</v>
      </c>
      <c r="AV7169" s="1" t="s">
        <v>4774</v>
      </c>
    </row>
    <row r="7170" spans="1:48" x14ac:dyDescent="0.35">
      <c r="A7170" s="1" t="s">
        <v>20388</v>
      </c>
      <c r="B7170" s="1" t="s">
        <v>18287</v>
      </c>
      <c r="C7170" s="1" t="s">
        <v>71</v>
      </c>
      <c r="D7170">
        <v>32</v>
      </c>
      <c r="E7170" s="1" t="s">
        <v>57</v>
      </c>
      <c r="F7170" s="1" t="s">
        <v>66</v>
      </c>
      <c r="G7170" s="1" t="s">
        <v>85</v>
      </c>
      <c r="H7170" s="1" t="s">
        <v>45</v>
      </c>
      <c r="I7170" s="1" t="s">
        <v>113</v>
      </c>
      <c r="J7170" s="1" t="s">
        <v>80</v>
      </c>
      <c r="K7170" s="1" t="s">
        <v>49</v>
      </c>
      <c r="L7170" s="1" t="s">
        <v>48</v>
      </c>
      <c r="M7170" s="1" t="s">
        <v>48</v>
      </c>
      <c r="N7170" s="1" t="s">
        <v>48</v>
      </c>
      <c r="O7170" s="1" t="s">
        <v>48</v>
      </c>
      <c r="P7170" s="1" t="s">
        <v>48</v>
      </c>
      <c r="Q7170" s="1" t="s">
        <v>48</v>
      </c>
      <c r="R7170" s="1" t="s">
        <v>48</v>
      </c>
      <c r="S7170" s="1" t="s">
        <v>48</v>
      </c>
      <c r="T7170" s="1" t="s">
        <v>49</v>
      </c>
      <c r="U7170" s="1" t="s">
        <v>48</v>
      </c>
      <c r="V7170" s="1" t="s">
        <v>48</v>
      </c>
      <c r="W7170" s="1" t="s">
        <v>48</v>
      </c>
      <c r="X7170" s="1" t="s">
        <v>116</v>
      </c>
      <c r="Y7170" s="1" t="s">
        <v>4775</v>
      </c>
      <c r="AC7170" s="1" t="s">
        <v>5712</v>
      </c>
      <c r="AD7170" s="1" t="s">
        <v>5712</v>
      </c>
      <c r="AK7170" s="1" t="s">
        <v>55</v>
      </c>
      <c r="AN7170" s="1" t="s">
        <v>5712</v>
      </c>
      <c r="AP7170" s="1" t="s">
        <v>81</v>
      </c>
      <c r="AR7170" s="1" t="s">
        <v>5712</v>
      </c>
      <c r="AT7170" s="1" t="s">
        <v>87</v>
      </c>
      <c r="AU7170" s="1" t="s">
        <v>4776</v>
      </c>
      <c r="AV7170" s="1" t="s">
        <v>4777</v>
      </c>
    </row>
    <row r="7171" spans="1:48" x14ac:dyDescent="0.35">
      <c r="A7171" s="1" t="s">
        <v>20389</v>
      </c>
      <c r="B7171" s="1" t="s">
        <v>18287</v>
      </c>
      <c r="C7171" s="1" t="s">
        <v>41</v>
      </c>
      <c r="D7171">
        <v>79</v>
      </c>
      <c r="E7171" s="1" t="s">
        <v>65</v>
      </c>
      <c r="F7171" s="1" t="s">
        <v>66</v>
      </c>
      <c r="G7171" s="1" t="s">
        <v>73</v>
      </c>
      <c r="H7171" s="1" t="s">
        <v>109</v>
      </c>
      <c r="I7171" s="1" t="s">
        <v>68</v>
      </c>
      <c r="J7171" s="1" t="s">
        <v>47</v>
      </c>
      <c r="K7171" s="1" t="s">
        <v>48</v>
      </c>
      <c r="L7171" s="1" t="s">
        <v>48</v>
      </c>
      <c r="M7171" s="1" t="s">
        <v>48</v>
      </c>
      <c r="N7171" s="1" t="s">
        <v>48</v>
      </c>
      <c r="O7171" s="1" t="s">
        <v>48</v>
      </c>
      <c r="P7171" s="1" t="s">
        <v>48</v>
      </c>
      <c r="Q7171" s="1" t="s">
        <v>48</v>
      </c>
      <c r="R7171" s="1" t="s">
        <v>49</v>
      </c>
      <c r="S7171" s="1" t="s">
        <v>48</v>
      </c>
      <c r="T7171" s="1" t="s">
        <v>48</v>
      </c>
      <c r="U7171" s="1" t="s">
        <v>48</v>
      </c>
      <c r="V7171" s="1" t="s">
        <v>48</v>
      </c>
      <c r="W7171" s="1" t="s">
        <v>48</v>
      </c>
      <c r="X7171" s="1" t="s">
        <v>51</v>
      </c>
      <c r="Y7171" s="1" t="s">
        <v>4778</v>
      </c>
      <c r="AC7171" s="1" t="s">
        <v>5712</v>
      </c>
      <c r="AD7171" s="1" t="s">
        <v>5712</v>
      </c>
      <c r="AK7171" s="1" t="s">
        <v>63</v>
      </c>
      <c r="AN7171" s="1" t="s">
        <v>5712</v>
      </c>
      <c r="AP7171" s="1" t="s">
        <v>5712</v>
      </c>
      <c r="AR7171" s="1" t="s">
        <v>5712</v>
      </c>
      <c r="AT7171" s="1" t="s">
        <v>5712</v>
      </c>
      <c r="AV7171" s="1" t="s">
        <v>4779</v>
      </c>
    </row>
    <row r="7172" spans="1:48" x14ac:dyDescent="0.35">
      <c r="A7172" s="1" t="s">
        <v>20390</v>
      </c>
      <c r="B7172" s="1" t="s">
        <v>18287</v>
      </c>
      <c r="C7172" s="1" t="s">
        <v>41</v>
      </c>
      <c r="D7172">
        <v>27</v>
      </c>
      <c r="E7172" s="1" t="s">
        <v>57</v>
      </c>
      <c r="F7172" s="1" t="s">
        <v>58</v>
      </c>
      <c r="G7172" s="1" t="s">
        <v>85</v>
      </c>
      <c r="H7172" s="1" t="s">
        <v>79</v>
      </c>
      <c r="I7172" s="1" t="s">
        <v>74</v>
      </c>
      <c r="J7172" s="1" t="s">
        <v>47</v>
      </c>
      <c r="K7172" s="1" t="s">
        <v>48</v>
      </c>
      <c r="L7172" s="1" t="s">
        <v>48</v>
      </c>
      <c r="M7172" s="1" t="s">
        <v>48</v>
      </c>
      <c r="N7172" s="1" t="s">
        <v>48</v>
      </c>
      <c r="O7172" s="1" t="s">
        <v>48</v>
      </c>
      <c r="P7172" s="1" t="s">
        <v>48</v>
      </c>
      <c r="Q7172" s="1" t="s">
        <v>49</v>
      </c>
      <c r="R7172" s="1" t="s">
        <v>48</v>
      </c>
      <c r="S7172" s="1" t="s">
        <v>48</v>
      </c>
      <c r="T7172" s="1" t="s">
        <v>48</v>
      </c>
      <c r="U7172" s="1" t="s">
        <v>48</v>
      </c>
      <c r="V7172" s="1" t="s">
        <v>48</v>
      </c>
      <c r="W7172" s="1" t="s">
        <v>48</v>
      </c>
      <c r="X7172" s="1" t="s">
        <v>51</v>
      </c>
      <c r="Y7172" s="1" t="s">
        <v>4780</v>
      </c>
      <c r="Z7172" s="1" t="s">
        <v>4781</v>
      </c>
      <c r="AA7172" s="1" t="s">
        <v>4781</v>
      </c>
      <c r="AC7172" s="1" t="s">
        <v>120</v>
      </c>
      <c r="AD7172" s="1" t="s">
        <v>5712</v>
      </c>
      <c r="AK7172" s="1" t="s">
        <v>77</v>
      </c>
      <c r="AN7172" s="1" t="s">
        <v>5712</v>
      </c>
      <c r="AP7172" s="1" t="s">
        <v>81</v>
      </c>
      <c r="AR7172" s="1" t="s">
        <v>5712</v>
      </c>
      <c r="AT7172" s="1" t="s">
        <v>87</v>
      </c>
      <c r="AU7172" s="1" t="s">
        <v>4782</v>
      </c>
      <c r="AV7172" s="1" t="s">
        <v>3498</v>
      </c>
    </row>
    <row r="7173" spans="1:48" x14ac:dyDescent="0.35">
      <c r="A7173" s="1" t="s">
        <v>20391</v>
      </c>
      <c r="B7173" s="1" t="s">
        <v>18287</v>
      </c>
      <c r="C7173" s="1" t="s">
        <v>71</v>
      </c>
      <c r="D7173">
        <v>41</v>
      </c>
      <c r="E7173" s="1" t="s">
        <v>42</v>
      </c>
      <c r="F7173" s="1" t="s">
        <v>107</v>
      </c>
      <c r="G7173" s="1" t="s">
        <v>59</v>
      </c>
      <c r="H7173" s="1" t="s">
        <v>92</v>
      </c>
      <c r="I7173" s="1" t="s">
        <v>68</v>
      </c>
      <c r="J7173" s="1" t="s">
        <v>47</v>
      </c>
      <c r="K7173" s="1" t="s">
        <v>49</v>
      </c>
      <c r="L7173" s="1" t="s">
        <v>48</v>
      </c>
      <c r="M7173" s="1" t="s">
        <v>48</v>
      </c>
      <c r="N7173" s="1" t="s">
        <v>48</v>
      </c>
      <c r="O7173" s="1" t="s">
        <v>48</v>
      </c>
      <c r="P7173" s="1" t="s">
        <v>48</v>
      </c>
      <c r="Q7173" s="1" t="s">
        <v>48</v>
      </c>
      <c r="R7173" s="1" t="s">
        <v>48</v>
      </c>
      <c r="S7173" s="1" t="s">
        <v>48</v>
      </c>
      <c r="T7173" s="1" t="s">
        <v>49</v>
      </c>
      <c r="U7173" s="1" t="s">
        <v>48</v>
      </c>
      <c r="V7173" s="1" t="s">
        <v>48</v>
      </c>
      <c r="W7173" s="1" t="s">
        <v>48</v>
      </c>
      <c r="X7173" s="1" t="s">
        <v>62</v>
      </c>
      <c r="AC7173" s="1" t="s">
        <v>5712</v>
      </c>
      <c r="AD7173" s="1" t="s">
        <v>5712</v>
      </c>
      <c r="AK7173" s="1" t="s">
        <v>63</v>
      </c>
      <c r="AN7173" s="1" t="s">
        <v>5712</v>
      </c>
      <c r="AP7173" s="1" t="s">
        <v>5712</v>
      </c>
      <c r="AR7173" s="1" t="s">
        <v>5712</v>
      </c>
      <c r="AT7173" s="1" t="s">
        <v>5712</v>
      </c>
      <c r="AV7173" s="1" t="s">
        <v>4783</v>
      </c>
    </row>
    <row r="7174" spans="1:48" x14ac:dyDescent="0.35">
      <c r="A7174" s="1" t="s">
        <v>20392</v>
      </c>
      <c r="B7174" s="1" t="s">
        <v>18287</v>
      </c>
      <c r="C7174" s="1" t="s">
        <v>71</v>
      </c>
      <c r="D7174">
        <v>30</v>
      </c>
      <c r="E7174" s="1" t="s">
        <v>57</v>
      </c>
      <c r="F7174" s="1" t="s">
        <v>58</v>
      </c>
      <c r="G7174" s="1" t="s">
        <v>44</v>
      </c>
      <c r="H7174" s="1" t="s">
        <v>45</v>
      </c>
      <c r="I7174" s="1" t="s">
        <v>110</v>
      </c>
      <c r="J7174" s="1" t="s">
        <v>47</v>
      </c>
      <c r="K7174" s="1" t="s">
        <v>48</v>
      </c>
      <c r="L7174" s="1" t="s">
        <v>48</v>
      </c>
      <c r="M7174" s="1" t="s">
        <v>48</v>
      </c>
      <c r="N7174" s="1" t="s">
        <v>48</v>
      </c>
      <c r="O7174" s="1" t="s">
        <v>48</v>
      </c>
      <c r="P7174" s="1" t="s">
        <v>48</v>
      </c>
      <c r="Q7174" s="1" t="s">
        <v>49</v>
      </c>
      <c r="R7174" s="1" t="s">
        <v>48</v>
      </c>
      <c r="S7174" s="1" t="s">
        <v>48</v>
      </c>
      <c r="T7174" s="1" t="s">
        <v>48</v>
      </c>
      <c r="U7174" s="1" t="s">
        <v>48</v>
      </c>
      <c r="V7174" s="1" t="s">
        <v>48</v>
      </c>
      <c r="W7174" s="1" t="s">
        <v>48</v>
      </c>
      <c r="X7174" s="1" t="s">
        <v>62</v>
      </c>
      <c r="Z7174" s="1" t="s">
        <v>4784</v>
      </c>
      <c r="AA7174" s="1" t="s">
        <v>4784</v>
      </c>
      <c r="AC7174" s="1" t="s">
        <v>129</v>
      </c>
      <c r="AD7174" s="1" t="s">
        <v>5712</v>
      </c>
      <c r="AK7174" s="1" t="s">
        <v>63</v>
      </c>
      <c r="AN7174" s="1" t="s">
        <v>5712</v>
      </c>
      <c r="AP7174" s="1" t="s">
        <v>5712</v>
      </c>
      <c r="AR7174" s="1" t="s">
        <v>5712</v>
      </c>
      <c r="AT7174" s="1" t="s">
        <v>5712</v>
      </c>
      <c r="AV7174" s="1" t="s">
        <v>694</v>
      </c>
    </row>
    <row r="7175" spans="1:48" x14ac:dyDescent="0.35">
      <c r="A7175" s="1" t="s">
        <v>20393</v>
      </c>
      <c r="B7175" s="1" t="s">
        <v>18287</v>
      </c>
      <c r="C7175" s="1" t="s">
        <v>71</v>
      </c>
      <c r="D7175">
        <v>64</v>
      </c>
      <c r="E7175" s="1" t="s">
        <v>65</v>
      </c>
      <c r="F7175" s="1" t="s">
        <v>66</v>
      </c>
      <c r="G7175" s="1" t="s">
        <v>59</v>
      </c>
      <c r="H7175" s="1" t="s">
        <v>45</v>
      </c>
      <c r="I7175" s="1" t="s">
        <v>74</v>
      </c>
      <c r="J7175" s="1" t="s">
        <v>47</v>
      </c>
      <c r="K7175" s="1" t="s">
        <v>48</v>
      </c>
      <c r="L7175" s="1" t="s">
        <v>49</v>
      </c>
      <c r="M7175" s="1" t="s">
        <v>48</v>
      </c>
      <c r="N7175" s="1" t="s">
        <v>48</v>
      </c>
      <c r="O7175" s="1" t="s">
        <v>48</v>
      </c>
      <c r="P7175" s="1" t="s">
        <v>48</v>
      </c>
      <c r="Q7175" s="1" t="s">
        <v>48</v>
      </c>
      <c r="R7175" s="1" t="s">
        <v>48</v>
      </c>
      <c r="S7175" s="1" t="s">
        <v>48</v>
      </c>
      <c r="T7175" s="1" t="s">
        <v>49</v>
      </c>
      <c r="U7175" s="1" t="s">
        <v>48</v>
      </c>
      <c r="V7175" s="1" t="s">
        <v>48</v>
      </c>
      <c r="W7175" s="1" t="s">
        <v>48</v>
      </c>
      <c r="X7175" s="1" t="s">
        <v>62</v>
      </c>
      <c r="AC7175" s="1" t="s">
        <v>5712</v>
      </c>
      <c r="AD7175" s="1" t="s">
        <v>5712</v>
      </c>
      <c r="AK7175" s="1" t="s">
        <v>77</v>
      </c>
      <c r="AN7175" s="1" t="s">
        <v>5712</v>
      </c>
      <c r="AP7175" s="1" t="s">
        <v>81</v>
      </c>
      <c r="AR7175" s="1" t="s">
        <v>5712</v>
      </c>
      <c r="AT7175" s="1" t="s">
        <v>87</v>
      </c>
      <c r="AU7175" s="1" t="s">
        <v>4785</v>
      </c>
      <c r="AV7175" s="1" t="s">
        <v>4786</v>
      </c>
    </row>
    <row r="7176" spans="1:48" x14ac:dyDescent="0.35">
      <c r="A7176" s="1" t="s">
        <v>20394</v>
      </c>
      <c r="B7176" s="1" t="s">
        <v>18287</v>
      </c>
      <c r="C7176" s="1" t="s">
        <v>41</v>
      </c>
      <c r="D7176">
        <v>21</v>
      </c>
      <c r="E7176" s="1" t="s">
        <v>57</v>
      </c>
      <c r="F7176" s="1" t="s">
        <v>58</v>
      </c>
      <c r="G7176" s="1" t="s">
        <v>44</v>
      </c>
      <c r="H7176" s="1" t="s">
        <v>112</v>
      </c>
      <c r="I7176" s="1" t="s">
        <v>113</v>
      </c>
      <c r="J7176" s="1" t="s">
        <v>80</v>
      </c>
      <c r="K7176" s="1" t="s">
        <v>48</v>
      </c>
      <c r="L7176" s="1" t="s">
        <v>48</v>
      </c>
      <c r="M7176" s="1" t="s">
        <v>48</v>
      </c>
      <c r="N7176" s="1" t="s">
        <v>48</v>
      </c>
      <c r="O7176" s="1" t="s">
        <v>48</v>
      </c>
      <c r="P7176" s="1" t="s">
        <v>48</v>
      </c>
      <c r="Q7176" s="1" t="s">
        <v>48</v>
      </c>
      <c r="R7176" s="1" t="s">
        <v>48</v>
      </c>
      <c r="S7176" s="1" t="s">
        <v>48</v>
      </c>
      <c r="T7176" s="1" t="s">
        <v>48</v>
      </c>
      <c r="U7176" s="1" t="s">
        <v>48</v>
      </c>
      <c r="V7176" s="1" t="s">
        <v>48</v>
      </c>
      <c r="W7176" s="1" t="s">
        <v>49</v>
      </c>
      <c r="X7176" s="1" t="s">
        <v>116</v>
      </c>
      <c r="Y7176" s="1" t="s">
        <v>4787</v>
      </c>
      <c r="AC7176" s="1" t="s">
        <v>5712</v>
      </c>
      <c r="AD7176" s="1" t="s">
        <v>5712</v>
      </c>
      <c r="AK7176" s="1" t="s">
        <v>77</v>
      </c>
      <c r="AN7176" s="1" t="s">
        <v>5712</v>
      </c>
      <c r="AP7176" s="1" t="s">
        <v>5712</v>
      </c>
      <c r="AR7176" s="1" t="s">
        <v>5712</v>
      </c>
      <c r="AT7176" s="1" t="s">
        <v>5712</v>
      </c>
      <c r="AV7176" s="1" t="s">
        <v>4788</v>
      </c>
    </row>
    <row r="7177" spans="1:48" x14ac:dyDescent="0.35">
      <c r="A7177" s="1" t="s">
        <v>20395</v>
      </c>
      <c r="B7177" s="1" t="s">
        <v>18287</v>
      </c>
      <c r="C7177" s="1" t="s">
        <v>41</v>
      </c>
      <c r="D7177">
        <v>76</v>
      </c>
      <c r="E7177" s="1" t="s">
        <v>65</v>
      </c>
      <c r="F7177" s="1" t="s">
        <v>66</v>
      </c>
      <c r="G7177" s="1" t="s">
        <v>85</v>
      </c>
      <c r="H7177" s="1" t="s">
        <v>79</v>
      </c>
      <c r="I7177" s="1" t="s">
        <v>46</v>
      </c>
      <c r="J7177" s="1" t="s">
        <v>47</v>
      </c>
      <c r="K7177" s="1" t="s">
        <v>48</v>
      </c>
      <c r="L7177" s="1" t="s">
        <v>48</v>
      </c>
      <c r="M7177" s="1" t="s">
        <v>48</v>
      </c>
      <c r="N7177" s="1" t="s">
        <v>49</v>
      </c>
      <c r="O7177" s="1" t="s">
        <v>48</v>
      </c>
      <c r="P7177" s="1" t="s">
        <v>48</v>
      </c>
      <c r="Q7177" s="1" t="s">
        <v>48</v>
      </c>
      <c r="R7177" s="1" t="s">
        <v>48</v>
      </c>
      <c r="S7177" s="1" t="s">
        <v>48</v>
      </c>
      <c r="T7177" s="1" t="s">
        <v>48</v>
      </c>
      <c r="U7177" s="1" t="s">
        <v>48</v>
      </c>
      <c r="V7177" s="1" t="s">
        <v>48</v>
      </c>
      <c r="W7177" s="1" t="s">
        <v>48</v>
      </c>
      <c r="X7177" s="1" t="s">
        <v>62</v>
      </c>
      <c r="AC7177" s="1" t="s">
        <v>5712</v>
      </c>
      <c r="AD7177" s="1" t="s">
        <v>5712</v>
      </c>
      <c r="AK7177" s="1" t="s">
        <v>55</v>
      </c>
      <c r="AN7177" s="1" t="s">
        <v>5712</v>
      </c>
      <c r="AP7177" s="1" t="s">
        <v>5712</v>
      </c>
      <c r="AR7177" s="1" t="s">
        <v>5712</v>
      </c>
      <c r="AT7177" s="1" t="s">
        <v>5712</v>
      </c>
      <c r="AV7177" s="1" t="s">
        <v>4789</v>
      </c>
    </row>
    <row r="7178" spans="1:48" x14ac:dyDescent="0.35">
      <c r="A7178" s="1" t="s">
        <v>20396</v>
      </c>
      <c r="B7178" s="1" t="s">
        <v>18287</v>
      </c>
      <c r="C7178" s="1" t="s">
        <v>71</v>
      </c>
      <c r="D7178">
        <v>36</v>
      </c>
      <c r="E7178" s="1" t="s">
        <v>42</v>
      </c>
      <c r="F7178" s="1" t="s">
        <v>43</v>
      </c>
      <c r="G7178" s="1" t="s">
        <v>98</v>
      </c>
      <c r="H7178" s="1" t="s">
        <v>45</v>
      </c>
      <c r="I7178" s="1" t="s">
        <v>61</v>
      </c>
      <c r="J7178" s="1" t="s">
        <v>47</v>
      </c>
      <c r="K7178" s="1" t="s">
        <v>48</v>
      </c>
      <c r="L7178" s="1" t="s">
        <v>48</v>
      </c>
      <c r="M7178" s="1" t="s">
        <v>48</v>
      </c>
      <c r="N7178" s="1" t="s">
        <v>49</v>
      </c>
      <c r="O7178" s="1" t="s">
        <v>48</v>
      </c>
      <c r="P7178" s="1" t="s">
        <v>48</v>
      </c>
      <c r="Q7178" s="1" t="s">
        <v>48</v>
      </c>
      <c r="R7178" s="1" t="s">
        <v>48</v>
      </c>
      <c r="S7178" s="1" t="s">
        <v>48</v>
      </c>
      <c r="T7178" s="1" t="s">
        <v>48</v>
      </c>
      <c r="U7178" s="1" t="s">
        <v>48</v>
      </c>
      <c r="V7178" s="1" t="s">
        <v>48</v>
      </c>
      <c r="W7178" s="1" t="s">
        <v>48</v>
      </c>
      <c r="X7178" s="1" t="s">
        <v>62</v>
      </c>
      <c r="AC7178" s="1" t="s">
        <v>5712</v>
      </c>
      <c r="AD7178" s="1" t="s">
        <v>5712</v>
      </c>
      <c r="AK7178" s="1" t="s">
        <v>63</v>
      </c>
      <c r="AN7178" s="1" t="s">
        <v>5712</v>
      </c>
      <c r="AP7178" s="1" t="s">
        <v>5712</v>
      </c>
      <c r="AR7178" s="1" t="s">
        <v>5712</v>
      </c>
      <c r="AT7178" s="1" t="s">
        <v>5712</v>
      </c>
      <c r="AV7178" s="1" t="s">
        <v>4790</v>
      </c>
    </row>
    <row r="7179" spans="1:48" x14ac:dyDescent="0.35">
      <c r="A7179" s="1" t="s">
        <v>20397</v>
      </c>
      <c r="B7179" s="1" t="s">
        <v>18287</v>
      </c>
      <c r="C7179" s="1" t="s">
        <v>71</v>
      </c>
      <c r="D7179">
        <v>41</v>
      </c>
      <c r="E7179" s="1" t="s">
        <v>42</v>
      </c>
      <c r="F7179" s="1" t="s">
        <v>43</v>
      </c>
      <c r="G7179" s="1" t="s">
        <v>137</v>
      </c>
      <c r="H7179" s="1" t="s">
        <v>79</v>
      </c>
      <c r="I7179" s="1" t="s">
        <v>90</v>
      </c>
      <c r="J7179" s="1" t="s">
        <v>47</v>
      </c>
      <c r="K7179" s="1" t="s">
        <v>48</v>
      </c>
      <c r="L7179" s="1" t="s">
        <v>48</v>
      </c>
      <c r="M7179" s="1" t="s">
        <v>48</v>
      </c>
      <c r="N7179" s="1" t="s">
        <v>48</v>
      </c>
      <c r="O7179" s="1" t="s">
        <v>49</v>
      </c>
      <c r="P7179" s="1" t="s">
        <v>48</v>
      </c>
      <c r="Q7179" s="1" t="s">
        <v>48</v>
      </c>
      <c r="R7179" s="1" t="s">
        <v>48</v>
      </c>
      <c r="S7179" s="1" t="s">
        <v>48</v>
      </c>
      <c r="T7179" s="1" t="s">
        <v>48</v>
      </c>
      <c r="U7179" s="1" t="s">
        <v>48</v>
      </c>
      <c r="V7179" s="1" t="s">
        <v>48</v>
      </c>
      <c r="W7179" s="1" t="s">
        <v>48</v>
      </c>
      <c r="X7179" s="1" t="s">
        <v>62</v>
      </c>
      <c r="AC7179" s="1" t="s">
        <v>5712</v>
      </c>
      <c r="AD7179" s="1" t="s">
        <v>5712</v>
      </c>
      <c r="AK7179" s="1" t="s">
        <v>63</v>
      </c>
      <c r="AN7179" s="1" t="s">
        <v>5712</v>
      </c>
      <c r="AP7179" s="1" t="s">
        <v>5712</v>
      </c>
      <c r="AR7179" s="1" t="s">
        <v>5712</v>
      </c>
      <c r="AT7179" s="1" t="s">
        <v>5712</v>
      </c>
      <c r="AV7179" s="1" t="s">
        <v>4791</v>
      </c>
    </row>
    <row r="7180" spans="1:48" x14ac:dyDescent="0.35">
      <c r="A7180" s="1" t="s">
        <v>20398</v>
      </c>
      <c r="B7180" s="1" t="s">
        <v>18287</v>
      </c>
      <c r="C7180" s="1" t="s">
        <v>41</v>
      </c>
      <c r="D7180">
        <v>22</v>
      </c>
      <c r="E7180" s="1" t="s">
        <v>57</v>
      </c>
      <c r="F7180" s="1" t="s">
        <v>58</v>
      </c>
      <c r="G7180" s="1" t="s">
        <v>98</v>
      </c>
      <c r="H7180" s="1" t="s">
        <v>79</v>
      </c>
      <c r="I7180" s="1" t="s">
        <v>125</v>
      </c>
      <c r="J7180" s="1" t="s">
        <v>80</v>
      </c>
      <c r="K7180" s="1" t="s">
        <v>48</v>
      </c>
      <c r="L7180" s="1" t="s">
        <v>48</v>
      </c>
      <c r="M7180" s="1" t="s">
        <v>48</v>
      </c>
      <c r="N7180" s="1" t="s">
        <v>48</v>
      </c>
      <c r="O7180" s="1" t="s">
        <v>48</v>
      </c>
      <c r="P7180" s="1" t="s">
        <v>48</v>
      </c>
      <c r="Q7180" s="1" t="s">
        <v>48</v>
      </c>
      <c r="R7180" s="1" t="s">
        <v>48</v>
      </c>
      <c r="S7180" s="1" t="s">
        <v>48</v>
      </c>
      <c r="T7180" s="1" t="s">
        <v>48</v>
      </c>
      <c r="U7180" s="1" t="s">
        <v>49</v>
      </c>
      <c r="V7180" s="1" t="s">
        <v>48</v>
      </c>
      <c r="W7180" s="1" t="s">
        <v>48</v>
      </c>
      <c r="X7180" s="1" t="s">
        <v>116</v>
      </c>
      <c r="Y7180" s="1" t="s">
        <v>4792</v>
      </c>
      <c r="AC7180" s="1" t="s">
        <v>5712</v>
      </c>
      <c r="AD7180" s="1" t="s">
        <v>5712</v>
      </c>
      <c r="AK7180" s="1" t="s">
        <v>63</v>
      </c>
      <c r="AN7180" s="1" t="s">
        <v>5712</v>
      </c>
      <c r="AP7180" s="1" t="s">
        <v>131</v>
      </c>
      <c r="AQ7180" s="1" t="s">
        <v>4793</v>
      </c>
      <c r="AR7180" s="1" t="s">
        <v>87</v>
      </c>
      <c r="AS7180" s="1" t="s">
        <v>4794</v>
      </c>
      <c r="AT7180" s="1" t="s">
        <v>5712</v>
      </c>
      <c r="AV7180" s="1" t="s">
        <v>4795</v>
      </c>
    </row>
    <row r="7181" spans="1:48" x14ac:dyDescent="0.35">
      <c r="A7181" s="1" t="s">
        <v>20399</v>
      </c>
      <c r="B7181" s="1" t="s">
        <v>18287</v>
      </c>
      <c r="C7181" s="1" t="s">
        <v>71</v>
      </c>
      <c r="D7181">
        <v>52</v>
      </c>
      <c r="E7181" s="1" t="s">
        <v>42</v>
      </c>
      <c r="F7181" s="1" t="s">
        <v>43</v>
      </c>
      <c r="G7181" s="1" t="s">
        <v>137</v>
      </c>
      <c r="H7181" s="1" t="s">
        <v>79</v>
      </c>
      <c r="I7181" s="1" t="s">
        <v>110</v>
      </c>
      <c r="J7181" s="1" t="s">
        <v>47</v>
      </c>
      <c r="K7181" s="1" t="s">
        <v>48</v>
      </c>
      <c r="L7181" s="1" t="s">
        <v>49</v>
      </c>
      <c r="M7181" s="1" t="s">
        <v>48</v>
      </c>
      <c r="N7181" s="1" t="s">
        <v>48</v>
      </c>
      <c r="O7181" s="1" t="s">
        <v>48</v>
      </c>
      <c r="P7181" s="1" t="s">
        <v>48</v>
      </c>
      <c r="Q7181" s="1" t="s">
        <v>48</v>
      </c>
      <c r="R7181" s="1" t="s">
        <v>48</v>
      </c>
      <c r="S7181" s="1" t="s">
        <v>48</v>
      </c>
      <c r="T7181" s="1" t="s">
        <v>48</v>
      </c>
      <c r="U7181" s="1" t="s">
        <v>48</v>
      </c>
      <c r="V7181" s="1" t="s">
        <v>48</v>
      </c>
      <c r="W7181" s="1" t="s">
        <v>48</v>
      </c>
      <c r="X7181" s="1" t="s">
        <v>145</v>
      </c>
      <c r="Y7181" s="1" t="s">
        <v>4796</v>
      </c>
      <c r="Z7181" s="1" t="s">
        <v>4797</v>
      </c>
      <c r="AA7181" s="1" t="s">
        <v>4797</v>
      </c>
      <c r="AC7181" s="1" t="s">
        <v>103</v>
      </c>
      <c r="AD7181" s="1" t="s">
        <v>5712</v>
      </c>
      <c r="AK7181" s="1" t="s">
        <v>101</v>
      </c>
      <c r="AN7181" s="1" t="s">
        <v>5712</v>
      </c>
      <c r="AP7181" s="1" t="s">
        <v>5712</v>
      </c>
      <c r="AR7181" s="1" t="s">
        <v>5712</v>
      </c>
      <c r="AT7181" s="1" t="s">
        <v>5712</v>
      </c>
      <c r="AV7181" s="1" t="s">
        <v>845</v>
      </c>
    </row>
    <row r="7182" spans="1:48" x14ac:dyDescent="0.35">
      <c r="A7182" s="1" t="s">
        <v>20400</v>
      </c>
      <c r="B7182" s="1" t="s">
        <v>18287</v>
      </c>
      <c r="C7182" s="1" t="s">
        <v>71</v>
      </c>
      <c r="D7182">
        <v>34</v>
      </c>
      <c r="E7182" s="1" t="s">
        <v>57</v>
      </c>
      <c r="F7182" s="1" t="s">
        <v>58</v>
      </c>
      <c r="G7182" s="1" t="s">
        <v>98</v>
      </c>
      <c r="H7182" s="1" t="s">
        <v>45</v>
      </c>
      <c r="I7182" s="1" t="s">
        <v>74</v>
      </c>
      <c r="J7182" s="1" t="s">
        <v>47</v>
      </c>
      <c r="K7182" s="1" t="s">
        <v>48</v>
      </c>
      <c r="L7182" s="1" t="s">
        <v>49</v>
      </c>
      <c r="M7182" s="1" t="s">
        <v>48</v>
      </c>
      <c r="N7182" s="1" t="s">
        <v>48</v>
      </c>
      <c r="O7182" s="1" t="s">
        <v>48</v>
      </c>
      <c r="P7182" s="1" t="s">
        <v>48</v>
      </c>
      <c r="Q7182" s="1" t="s">
        <v>48</v>
      </c>
      <c r="R7182" s="1" t="s">
        <v>48</v>
      </c>
      <c r="S7182" s="1" t="s">
        <v>48</v>
      </c>
      <c r="T7182" s="1" t="s">
        <v>48</v>
      </c>
      <c r="U7182" s="1" t="s">
        <v>48</v>
      </c>
      <c r="V7182" s="1" t="s">
        <v>48</v>
      </c>
      <c r="W7182" s="1" t="s">
        <v>48</v>
      </c>
      <c r="X7182" s="1" t="s">
        <v>62</v>
      </c>
      <c r="AC7182" s="1" t="s">
        <v>5712</v>
      </c>
      <c r="AD7182" s="1" t="s">
        <v>5712</v>
      </c>
      <c r="AK7182" s="1" t="s">
        <v>77</v>
      </c>
      <c r="AN7182" s="1" t="s">
        <v>5712</v>
      </c>
      <c r="AP7182" s="1" t="s">
        <v>5712</v>
      </c>
      <c r="AR7182" s="1" t="s">
        <v>5712</v>
      </c>
      <c r="AT7182" s="1" t="s">
        <v>5712</v>
      </c>
      <c r="AV7182" s="1" t="s">
        <v>2621</v>
      </c>
    </row>
    <row r="7183" spans="1:48" x14ac:dyDescent="0.35">
      <c r="A7183" s="1" t="s">
        <v>20401</v>
      </c>
      <c r="B7183" s="1" t="s">
        <v>18287</v>
      </c>
      <c r="C7183" s="1" t="s">
        <v>71</v>
      </c>
      <c r="D7183">
        <v>55</v>
      </c>
      <c r="E7183" s="1" t="s">
        <v>65</v>
      </c>
      <c r="F7183" s="1" t="s">
        <v>72</v>
      </c>
      <c r="G7183" s="1" t="s">
        <v>73</v>
      </c>
      <c r="H7183" s="1" t="s">
        <v>45</v>
      </c>
      <c r="I7183" s="1" t="s">
        <v>74</v>
      </c>
      <c r="J7183" s="1" t="s">
        <v>47</v>
      </c>
      <c r="K7183" s="1" t="s">
        <v>48</v>
      </c>
      <c r="L7183" s="1" t="s">
        <v>48</v>
      </c>
      <c r="M7183" s="1" t="s">
        <v>48</v>
      </c>
      <c r="N7183" s="1" t="s">
        <v>48</v>
      </c>
      <c r="O7183" s="1" t="s">
        <v>48</v>
      </c>
      <c r="P7183" s="1" t="s">
        <v>48</v>
      </c>
      <c r="Q7183" s="1" t="s">
        <v>48</v>
      </c>
      <c r="R7183" s="1" t="s">
        <v>49</v>
      </c>
      <c r="S7183" s="1" t="s">
        <v>48</v>
      </c>
      <c r="T7183" s="1" t="s">
        <v>48</v>
      </c>
      <c r="U7183" s="1" t="s">
        <v>48</v>
      </c>
      <c r="V7183" s="1" t="s">
        <v>48</v>
      </c>
      <c r="W7183" s="1" t="s">
        <v>48</v>
      </c>
      <c r="X7183" s="1" t="s">
        <v>62</v>
      </c>
      <c r="AC7183" s="1" t="s">
        <v>5712</v>
      </c>
      <c r="AD7183" s="1" t="s">
        <v>5712</v>
      </c>
      <c r="AK7183" s="1" t="s">
        <v>55</v>
      </c>
      <c r="AN7183" s="1" t="s">
        <v>5712</v>
      </c>
      <c r="AP7183" s="1" t="s">
        <v>5712</v>
      </c>
      <c r="AR7183" s="1" t="s">
        <v>5712</v>
      </c>
      <c r="AT7183" s="1" t="s">
        <v>5712</v>
      </c>
      <c r="AV7183" s="1" t="s">
        <v>4798</v>
      </c>
    </row>
    <row r="7184" spans="1:48" x14ac:dyDescent="0.35">
      <c r="A7184" s="1" t="s">
        <v>20402</v>
      </c>
      <c r="B7184" s="1" t="s">
        <v>18287</v>
      </c>
      <c r="C7184" s="1" t="s">
        <v>41</v>
      </c>
      <c r="D7184">
        <v>55</v>
      </c>
      <c r="E7184" s="1" t="s">
        <v>65</v>
      </c>
      <c r="F7184" s="1" t="s">
        <v>66</v>
      </c>
      <c r="G7184" s="1" t="s">
        <v>73</v>
      </c>
      <c r="H7184" s="1" t="s">
        <v>45</v>
      </c>
      <c r="I7184" s="1" t="s">
        <v>110</v>
      </c>
      <c r="J7184" s="1" t="s">
        <v>47</v>
      </c>
      <c r="K7184" s="1" t="s">
        <v>48</v>
      </c>
      <c r="L7184" s="1" t="s">
        <v>48</v>
      </c>
      <c r="M7184" s="1" t="s">
        <v>48</v>
      </c>
      <c r="N7184" s="1" t="s">
        <v>49</v>
      </c>
      <c r="O7184" s="1" t="s">
        <v>48</v>
      </c>
      <c r="P7184" s="1" t="s">
        <v>48</v>
      </c>
      <c r="Q7184" s="1" t="s">
        <v>48</v>
      </c>
      <c r="R7184" s="1" t="s">
        <v>48</v>
      </c>
      <c r="S7184" s="1" t="s">
        <v>48</v>
      </c>
      <c r="T7184" s="1" t="s">
        <v>48</v>
      </c>
      <c r="U7184" s="1" t="s">
        <v>48</v>
      </c>
      <c r="V7184" s="1" t="s">
        <v>48</v>
      </c>
      <c r="W7184" s="1" t="s">
        <v>48</v>
      </c>
      <c r="X7184" s="1" t="s">
        <v>62</v>
      </c>
      <c r="AC7184" s="1" t="s">
        <v>5712</v>
      </c>
      <c r="AD7184" s="1" t="s">
        <v>5712</v>
      </c>
      <c r="AK7184" s="1" t="s">
        <v>63</v>
      </c>
      <c r="AN7184" s="1" t="s">
        <v>5712</v>
      </c>
      <c r="AP7184" s="1" t="s">
        <v>5712</v>
      </c>
      <c r="AR7184" s="1" t="s">
        <v>5712</v>
      </c>
      <c r="AT7184" s="1" t="s">
        <v>5712</v>
      </c>
      <c r="AV7184" s="1" t="s">
        <v>4799</v>
      </c>
    </row>
    <row r="7185" spans="1:48" x14ac:dyDescent="0.35">
      <c r="A7185" s="1" t="s">
        <v>20403</v>
      </c>
      <c r="B7185" s="1" t="s">
        <v>18287</v>
      </c>
      <c r="C7185" s="1" t="s">
        <v>41</v>
      </c>
      <c r="D7185">
        <v>62</v>
      </c>
      <c r="E7185" s="1" t="s">
        <v>65</v>
      </c>
      <c r="F7185" s="1" t="s">
        <v>107</v>
      </c>
      <c r="G7185" s="1" t="s">
        <v>59</v>
      </c>
      <c r="H7185" s="1" t="s">
        <v>79</v>
      </c>
      <c r="I7185" s="1" t="s">
        <v>90</v>
      </c>
      <c r="J7185" s="1" t="s">
        <v>47</v>
      </c>
      <c r="K7185" s="1" t="s">
        <v>48</v>
      </c>
      <c r="L7185" s="1" t="s">
        <v>49</v>
      </c>
      <c r="M7185" s="1" t="s">
        <v>48</v>
      </c>
      <c r="N7185" s="1" t="s">
        <v>48</v>
      </c>
      <c r="O7185" s="1" t="s">
        <v>48</v>
      </c>
      <c r="P7185" s="1" t="s">
        <v>48</v>
      </c>
      <c r="Q7185" s="1" t="s">
        <v>48</v>
      </c>
      <c r="R7185" s="1" t="s">
        <v>48</v>
      </c>
      <c r="S7185" s="1" t="s">
        <v>48</v>
      </c>
      <c r="T7185" s="1" t="s">
        <v>48</v>
      </c>
      <c r="U7185" s="1" t="s">
        <v>48</v>
      </c>
      <c r="V7185" s="1" t="s">
        <v>48</v>
      </c>
      <c r="W7185" s="1" t="s">
        <v>48</v>
      </c>
      <c r="X7185" s="1" t="s">
        <v>62</v>
      </c>
      <c r="AC7185" s="1" t="s">
        <v>5712</v>
      </c>
      <c r="AD7185" s="1" t="s">
        <v>5712</v>
      </c>
      <c r="AK7185" s="1" t="s">
        <v>63</v>
      </c>
      <c r="AN7185" s="1" t="s">
        <v>5712</v>
      </c>
      <c r="AP7185" s="1" t="s">
        <v>5712</v>
      </c>
      <c r="AR7185" s="1" t="s">
        <v>5712</v>
      </c>
      <c r="AT7185" s="1" t="s">
        <v>5712</v>
      </c>
      <c r="AV7185" s="1" t="s">
        <v>4800</v>
      </c>
    </row>
    <row r="7186" spans="1:48" x14ac:dyDescent="0.35">
      <c r="A7186" s="1" t="s">
        <v>20404</v>
      </c>
      <c r="B7186" s="1" t="s">
        <v>18287</v>
      </c>
      <c r="C7186" s="1" t="s">
        <v>41</v>
      </c>
      <c r="D7186">
        <v>28</v>
      </c>
      <c r="E7186" s="1" t="s">
        <v>57</v>
      </c>
      <c r="F7186" s="1" t="s">
        <v>58</v>
      </c>
      <c r="G7186" s="1" t="s">
        <v>59</v>
      </c>
      <c r="H7186" s="1" t="s">
        <v>45</v>
      </c>
      <c r="I7186" s="1" t="s">
        <v>110</v>
      </c>
      <c r="J7186" s="1" t="s">
        <v>47</v>
      </c>
      <c r="K7186" s="1" t="s">
        <v>48</v>
      </c>
      <c r="L7186" s="1" t="s">
        <v>48</v>
      </c>
      <c r="M7186" s="1" t="s">
        <v>48</v>
      </c>
      <c r="N7186" s="1" t="s">
        <v>49</v>
      </c>
      <c r="O7186" s="1" t="s">
        <v>48</v>
      </c>
      <c r="P7186" s="1" t="s">
        <v>48</v>
      </c>
      <c r="Q7186" s="1" t="s">
        <v>48</v>
      </c>
      <c r="R7186" s="1" t="s">
        <v>48</v>
      </c>
      <c r="S7186" s="1" t="s">
        <v>48</v>
      </c>
      <c r="T7186" s="1" t="s">
        <v>48</v>
      </c>
      <c r="U7186" s="1" t="s">
        <v>48</v>
      </c>
      <c r="V7186" s="1" t="s">
        <v>48</v>
      </c>
      <c r="W7186" s="1" t="s">
        <v>48</v>
      </c>
      <c r="X7186" s="1" t="s">
        <v>62</v>
      </c>
      <c r="AC7186" s="1" t="s">
        <v>5712</v>
      </c>
      <c r="AD7186" s="1" t="s">
        <v>5712</v>
      </c>
      <c r="AK7186" s="1" t="s">
        <v>55</v>
      </c>
      <c r="AN7186" s="1" t="s">
        <v>5712</v>
      </c>
      <c r="AP7186" s="1" t="s">
        <v>5712</v>
      </c>
      <c r="AR7186" s="1" t="s">
        <v>5712</v>
      </c>
      <c r="AT7186" s="1" t="s">
        <v>5712</v>
      </c>
      <c r="AV7186" s="1" t="s">
        <v>4801</v>
      </c>
    </row>
    <row r="7187" spans="1:48" x14ac:dyDescent="0.35">
      <c r="A7187" s="1" t="s">
        <v>20405</v>
      </c>
      <c r="B7187" s="1" t="s">
        <v>18287</v>
      </c>
      <c r="C7187" s="1" t="s">
        <v>41</v>
      </c>
      <c r="D7187">
        <v>23</v>
      </c>
      <c r="E7187" s="1" t="s">
        <v>57</v>
      </c>
      <c r="F7187" s="1" t="s">
        <v>58</v>
      </c>
      <c r="G7187" s="1" t="s">
        <v>44</v>
      </c>
      <c r="H7187" s="1" t="s">
        <v>79</v>
      </c>
      <c r="I7187" s="1" t="s">
        <v>110</v>
      </c>
      <c r="J7187" s="1" t="s">
        <v>47</v>
      </c>
      <c r="K7187" s="1" t="s">
        <v>48</v>
      </c>
      <c r="L7187" s="1" t="s">
        <v>49</v>
      </c>
      <c r="M7187" s="1" t="s">
        <v>48</v>
      </c>
      <c r="N7187" s="1" t="s">
        <v>48</v>
      </c>
      <c r="O7187" s="1" t="s">
        <v>48</v>
      </c>
      <c r="P7187" s="1" t="s">
        <v>48</v>
      </c>
      <c r="Q7187" s="1" t="s">
        <v>48</v>
      </c>
      <c r="R7187" s="1" t="s">
        <v>48</v>
      </c>
      <c r="S7187" s="1" t="s">
        <v>48</v>
      </c>
      <c r="T7187" s="1" t="s">
        <v>48</v>
      </c>
      <c r="U7187" s="1" t="s">
        <v>48</v>
      </c>
      <c r="V7187" s="1" t="s">
        <v>48</v>
      </c>
      <c r="W7187" s="1" t="s">
        <v>48</v>
      </c>
      <c r="X7187" s="1" t="s">
        <v>116</v>
      </c>
      <c r="Y7187" s="1" t="s">
        <v>4802</v>
      </c>
      <c r="AC7187" s="1" t="s">
        <v>5712</v>
      </c>
      <c r="AD7187" s="1" t="s">
        <v>5712</v>
      </c>
      <c r="AK7187" s="1" t="s">
        <v>63</v>
      </c>
      <c r="AN7187" s="1" t="s">
        <v>5712</v>
      </c>
      <c r="AP7187" s="1" t="s">
        <v>5712</v>
      </c>
      <c r="AR7187" s="1" t="s">
        <v>5712</v>
      </c>
      <c r="AT7187" s="1" t="s">
        <v>5712</v>
      </c>
      <c r="AV7187" s="1" t="s">
        <v>3953</v>
      </c>
    </row>
    <row r="7188" spans="1:48" x14ac:dyDescent="0.35">
      <c r="A7188" s="1" t="s">
        <v>20406</v>
      </c>
      <c r="B7188" s="1" t="s">
        <v>18287</v>
      </c>
      <c r="C7188" s="1" t="s">
        <v>41</v>
      </c>
      <c r="D7188">
        <v>19</v>
      </c>
      <c r="E7188" s="1" t="s">
        <v>57</v>
      </c>
      <c r="F7188" s="1" t="s">
        <v>58</v>
      </c>
      <c r="G7188" s="1" t="s">
        <v>73</v>
      </c>
      <c r="H7188" s="1" t="s">
        <v>112</v>
      </c>
      <c r="I7188" s="1" t="s">
        <v>46</v>
      </c>
      <c r="J7188" s="1" t="s">
        <v>80</v>
      </c>
      <c r="K7188" s="1" t="s">
        <v>48</v>
      </c>
      <c r="L7188" s="1" t="s">
        <v>48</v>
      </c>
      <c r="M7188" s="1" t="s">
        <v>48</v>
      </c>
      <c r="N7188" s="1" t="s">
        <v>48</v>
      </c>
      <c r="O7188" s="1" t="s">
        <v>48</v>
      </c>
      <c r="P7188" s="1" t="s">
        <v>48</v>
      </c>
      <c r="Q7188" s="1" t="s">
        <v>48</v>
      </c>
      <c r="R7188" s="1" t="s">
        <v>48</v>
      </c>
      <c r="S7188" s="1" t="s">
        <v>48</v>
      </c>
      <c r="T7188" s="1" t="s">
        <v>48</v>
      </c>
      <c r="U7188" s="1" t="s">
        <v>49</v>
      </c>
      <c r="V7188" s="1" t="s">
        <v>48</v>
      </c>
      <c r="W7188" s="1" t="s">
        <v>48</v>
      </c>
      <c r="X7188" s="1" t="s">
        <v>116</v>
      </c>
      <c r="Y7188" s="1" t="s">
        <v>4803</v>
      </c>
      <c r="AC7188" s="1" t="s">
        <v>5712</v>
      </c>
      <c r="AD7188" s="1" t="s">
        <v>5712</v>
      </c>
      <c r="AK7188" s="1" t="s">
        <v>55</v>
      </c>
      <c r="AN7188" s="1" t="s">
        <v>5712</v>
      </c>
      <c r="AP7188" s="1" t="s">
        <v>5712</v>
      </c>
      <c r="AR7188" s="1" t="s">
        <v>5712</v>
      </c>
      <c r="AT7188" s="1" t="s">
        <v>5712</v>
      </c>
      <c r="AV7188" s="1" t="s">
        <v>4804</v>
      </c>
    </row>
    <row r="7189" spans="1:48" x14ac:dyDescent="0.35">
      <c r="A7189" s="1" t="s">
        <v>20407</v>
      </c>
      <c r="B7189" s="1" t="s">
        <v>18287</v>
      </c>
      <c r="C7189" s="1" t="s">
        <v>71</v>
      </c>
      <c r="D7189">
        <v>48</v>
      </c>
      <c r="E7189" s="1" t="s">
        <v>42</v>
      </c>
      <c r="F7189" s="1" t="s">
        <v>107</v>
      </c>
      <c r="G7189" s="1" t="s">
        <v>98</v>
      </c>
      <c r="H7189" s="1" t="s">
        <v>45</v>
      </c>
      <c r="I7189" s="1" t="s">
        <v>113</v>
      </c>
      <c r="J7189" s="1" t="s">
        <v>47</v>
      </c>
      <c r="K7189" s="1" t="s">
        <v>48</v>
      </c>
      <c r="L7189" s="1" t="s">
        <v>48</v>
      </c>
      <c r="M7189" s="1" t="s">
        <v>48</v>
      </c>
      <c r="N7189" s="1" t="s">
        <v>48</v>
      </c>
      <c r="O7189" s="1" t="s">
        <v>48</v>
      </c>
      <c r="P7189" s="1" t="s">
        <v>48</v>
      </c>
      <c r="Q7189" s="1" t="s">
        <v>48</v>
      </c>
      <c r="R7189" s="1" t="s">
        <v>49</v>
      </c>
      <c r="S7189" s="1" t="s">
        <v>48</v>
      </c>
      <c r="T7189" s="1" t="s">
        <v>48</v>
      </c>
      <c r="U7189" s="1" t="s">
        <v>48</v>
      </c>
      <c r="V7189" s="1" t="s">
        <v>48</v>
      </c>
      <c r="W7189" s="1" t="s">
        <v>48</v>
      </c>
      <c r="X7189" s="1" t="s">
        <v>116</v>
      </c>
      <c r="Y7189" s="1" t="s">
        <v>4805</v>
      </c>
      <c r="AC7189" s="1" t="s">
        <v>5712</v>
      </c>
      <c r="AD7189" s="1" t="s">
        <v>5712</v>
      </c>
      <c r="AK7189" s="1" t="s">
        <v>55</v>
      </c>
      <c r="AN7189" s="1" t="s">
        <v>81</v>
      </c>
      <c r="AP7189" s="1" t="s">
        <v>81</v>
      </c>
      <c r="AR7189" s="1" t="s">
        <v>5712</v>
      </c>
      <c r="AT7189" s="1" t="s">
        <v>82</v>
      </c>
      <c r="AU7189" s="1" t="s">
        <v>4806</v>
      </c>
      <c r="AV7189" s="1" t="s">
        <v>4807</v>
      </c>
    </row>
    <row r="7190" spans="1:48" x14ac:dyDescent="0.35">
      <c r="A7190" s="1" t="s">
        <v>20408</v>
      </c>
      <c r="B7190" s="1" t="s">
        <v>18287</v>
      </c>
      <c r="C7190" s="1" t="s">
        <v>71</v>
      </c>
      <c r="D7190">
        <v>21</v>
      </c>
      <c r="E7190" s="1" t="s">
        <v>57</v>
      </c>
      <c r="F7190" s="1" t="s">
        <v>58</v>
      </c>
      <c r="G7190" s="1" t="s">
        <v>59</v>
      </c>
      <c r="H7190" s="1" t="s">
        <v>45</v>
      </c>
      <c r="I7190" s="1" t="s">
        <v>68</v>
      </c>
      <c r="J7190" s="1" t="s">
        <v>80</v>
      </c>
      <c r="K7190" s="1" t="s">
        <v>48</v>
      </c>
      <c r="L7190" s="1" t="s">
        <v>48</v>
      </c>
      <c r="M7190" s="1" t="s">
        <v>48</v>
      </c>
      <c r="N7190" s="1" t="s">
        <v>48</v>
      </c>
      <c r="O7190" s="1" t="s">
        <v>48</v>
      </c>
      <c r="P7190" s="1" t="s">
        <v>48</v>
      </c>
      <c r="Q7190" s="1" t="s">
        <v>48</v>
      </c>
      <c r="R7190" s="1" t="s">
        <v>48</v>
      </c>
      <c r="S7190" s="1" t="s">
        <v>48</v>
      </c>
      <c r="T7190" s="1" t="s">
        <v>48</v>
      </c>
      <c r="U7190" s="1" t="s">
        <v>49</v>
      </c>
      <c r="V7190" s="1" t="s">
        <v>48</v>
      </c>
      <c r="W7190" s="1" t="s">
        <v>48</v>
      </c>
      <c r="X7190" s="1" t="s">
        <v>62</v>
      </c>
      <c r="Z7190" s="1" t="s">
        <v>4808</v>
      </c>
      <c r="AA7190" s="1" t="s">
        <v>4808</v>
      </c>
      <c r="AC7190" s="1" t="s">
        <v>129</v>
      </c>
      <c r="AD7190" s="1" t="s">
        <v>5712</v>
      </c>
      <c r="AK7190" s="1" t="s">
        <v>77</v>
      </c>
      <c r="AN7190" s="1" t="s">
        <v>5712</v>
      </c>
      <c r="AP7190" s="1" t="s">
        <v>5712</v>
      </c>
      <c r="AR7190" s="1" t="s">
        <v>5712</v>
      </c>
      <c r="AT7190" s="1" t="s">
        <v>5712</v>
      </c>
      <c r="AV7190" s="1" t="s">
        <v>4809</v>
      </c>
    </row>
    <row r="7191" spans="1:48" x14ac:dyDescent="0.35">
      <c r="A7191" s="1" t="s">
        <v>20409</v>
      </c>
      <c r="B7191" s="1" t="s">
        <v>18287</v>
      </c>
      <c r="C7191" s="1" t="s">
        <v>41</v>
      </c>
      <c r="D7191">
        <v>23</v>
      </c>
      <c r="E7191" s="1" t="s">
        <v>57</v>
      </c>
      <c r="F7191" s="1" t="s">
        <v>58</v>
      </c>
      <c r="G7191" s="1" t="s">
        <v>44</v>
      </c>
      <c r="H7191" s="1" t="s">
        <v>79</v>
      </c>
      <c r="I7191" s="1" t="s">
        <v>68</v>
      </c>
      <c r="J7191" s="1" t="s">
        <v>47</v>
      </c>
      <c r="K7191" s="1" t="s">
        <v>48</v>
      </c>
      <c r="L7191" s="1" t="s">
        <v>49</v>
      </c>
      <c r="M7191" s="1" t="s">
        <v>48</v>
      </c>
      <c r="N7191" s="1" t="s">
        <v>48</v>
      </c>
      <c r="O7191" s="1" t="s">
        <v>48</v>
      </c>
      <c r="P7191" s="1" t="s">
        <v>48</v>
      </c>
      <c r="Q7191" s="1" t="s">
        <v>48</v>
      </c>
      <c r="R7191" s="1" t="s">
        <v>48</v>
      </c>
      <c r="S7191" s="1" t="s">
        <v>48</v>
      </c>
      <c r="T7191" s="1" t="s">
        <v>48</v>
      </c>
      <c r="U7191" s="1" t="s">
        <v>48</v>
      </c>
      <c r="V7191" s="1" t="s">
        <v>48</v>
      </c>
      <c r="W7191" s="1" t="s">
        <v>48</v>
      </c>
      <c r="X7191" s="1" t="s">
        <v>62</v>
      </c>
      <c r="AC7191" s="1" t="s">
        <v>5712</v>
      </c>
      <c r="AD7191" s="1" t="s">
        <v>5712</v>
      </c>
      <c r="AK7191" s="1" t="s">
        <v>63</v>
      </c>
      <c r="AN7191" s="1" t="s">
        <v>5712</v>
      </c>
      <c r="AP7191" s="1" t="s">
        <v>5712</v>
      </c>
      <c r="AR7191" s="1" t="s">
        <v>5712</v>
      </c>
      <c r="AT7191" s="1" t="s">
        <v>5712</v>
      </c>
      <c r="AV7191" s="1" t="s">
        <v>4810</v>
      </c>
    </row>
    <row r="7192" spans="1:48" x14ac:dyDescent="0.35">
      <c r="A7192" s="1" t="s">
        <v>20410</v>
      </c>
      <c r="B7192" s="1" t="s">
        <v>18287</v>
      </c>
      <c r="C7192" s="1" t="s">
        <v>41</v>
      </c>
      <c r="D7192">
        <v>23</v>
      </c>
      <c r="E7192" s="1" t="s">
        <v>57</v>
      </c>
      <c r="F7192" s="1" t="s">
        <v>58</v>
      </c>
      <c r="G7192" s="1" t="s">
        <v>98</v>
      </c>
      <c r="H7192" s="1" t="s">
        <v>112</v>
      </c>
      <c r="I7192" s="1" t="s">
        <v>68</v>
      </c>
      <c r="J7192" s="1" t="s">
        <v>80</v>
      </c>
      <c r="K7192" s="1" t="s">
        <v>48</v>
      </c>
      <c r="L7192" s="1" t="s">
        <v>48</v>
      </c>
      <c r="M7192" s="1" t="s">
        <v>48</v>
      </c>
      <c r="N7192" s="1" t="s">
        <v>48</v>
      </c>
      <c r="O7192" s="1" t="s">
        <v>48</v>
      </c>
      <c r="P7192" s="1" t="s">
        <v>48</v>
      </c>
      <c r="Q7192" s="1" t="s">
        <v>48</v>
      </c>
      <c r="R7192" s="1" t="s">
        <v>48</v>
      </c>
      <c r="S7192" s="1" t="s">
        <v>48</v>
      </c>
      <c r="T7192" s="1" t="s">
        <v>48</v>
      </c>
      <c r="U7192" s="1" t="s">
        <v>49</v>
      </c>
      <c r="V7192" s="1" t="s">
        <v>48</v>
      </c>
      <c r="W7192" s="1" t="s">
        <v>48</v>
      </c>
      <c r="X7192" s="1" t="s">
        <v>62</v>
      </c>
      <c r="AC7192" s="1" t="s">
        <v>5712</v>
      </c>
      <c r="AD7192" s="1" t="s">
        <v>5712</v>
      </c>
      <c r="AK7192" s="1" t="s">
        <v>63</v>
      </c>
      <c r="AN7192" s="1" t="s">
        <v>5712</v>
      </c>
      <c r="AP7192" s="1" t="s">
        <v>5712</v>
      </c>
      <c r="AR7192" s="1" t="s">
        <v>5712</v>
      </c>
      <c r="AT7192" s="1" t="s">
        <v>5712</v>
      </c>
      <c r="AV7192" s="1" t="s">
        <v>4811</v>
      </c>
    </row>
    <row r="7193" spans="1:48" x14ac:dyDescent="0.35">
      <c r="A7193" s="1" t="s">
        <v>20411</v>
      </c>
      <c r="B7193" s="1" t="s">
        <v>18287</v>
      </c>
      <c r="C7193" s="1" t="s">
        <v>71</v>
      </c>
      <c r="D7193">
        <v>25</v>
      </c>
      <c r="E7193" s="1" t="s">
        <v>57</v>
      </c>
      <c r="F7193" s="1" t="s">
        <v>58</v>
      </c>
      <c r="G7193" s="1" t="s">
        <v>98</v>
      </c>
      <c r="H7193" s="1" t="s">
        <v>79</v>
      </c>
      <c r="I7193" s="1" t="s">
        <v>90</v>
      </c>
      <c r="J7193" s="1" t="s">
        <v>47</v>
      </c>
      <c r="K7193" s="1" t="s">
        <v>48</v>
      </c>
      <c r="L7193" s="1" t="s">
        <v>49</v>
      </c>
      <c r="M7193" s="1" t="s">
        <v>48</v>
      </c>
      <c r="N7193" s="1" t="s">
        <v>48</v>
      </c>
      <c r="O7193" s="1" t="s">
        <v>48</v>
      </c>
      <c r="P7193" s="1" t="s">
        <v>48</v>
      </c>
      <c r="Q7193" s="1" t="s">
        <v>48</v>
      </c>
      <c r="R7193" s="1" t="s">
        <v>48</v>
      </c>
      <c r="S7193" s="1" t="s">
        <v>48</v>
      </c>
      <c r="T7193" s="1" t="s">
        <v>48</v>
      </c>
      <c r="U7193" s="1" t="s">
        <v>48</v>
      </c>
      <c r="V7193" s="1" t="s">
        <v>48</v>
      </c>
      <c r="W7193" s="1" t="s">
        <v>48</v>
      </c>
      <c r="X7193" s="1" t="s">
        <v>116</v>
      </c>
      <c r="Y7193" s="1" t="s">
        <v>4812</v>
      </c>
      <c r="AC7193" s="1" t="s">
        <v>5712</v>
      </c>
      <c r="AD7193" s="1" t="s">
        <v>5712</v>
      </c>
      <c r="AK7193" s="1" t="s">
        <v>55</v>
      </c>
      <c r="AN7193" s="1" t="s">
        <v>5712</v>
      </c>
      <c r="AP7193" s="1" t="s">
        <v>5712</v>
      </c>
      <c r="AR7193" s="1" t="s">
        <v>5712</v>
      </c>
      <c r="AT7193" s="1" t="s">
        <v>5712</v>
      </c>
      <c r="AV7193" s="1" t="s">
        <v>4813</v>
      </c>
    </row>
    <row r="7194" spans="1:48" x14ac:dyDescent="0.35">
      <c r="A7194" s="1" t="s">
        <v>20412</v>
      </c>
      <c r="B7194" s="1" t="s">
        <v>18287</v>
      </c>
      <c r="C7194" s="1" t="s">
        <v>41</v>
      </c>
      <c r="D7194">
        <v>22</v>
      </c>
      <c r="E7194" s="1" t="s">
        <v>57</v>
      </c>
      <c r="F7194" s="1" t="s">
        <v>58</v>
      </c>
      <c r="G7194" s="1" t="s">
        <v>98</v>
      </c>
      <c r="H7194" s="1" t="s">
        <v>45</v>
      </c>
      <c r="I7194" s="1" t="s">
        <v>110</v>
      </c>
      <c r="J7194" s="1" t="s">
        <v>47</v>
      </c>
      <c r="K7194" s="1" t="s">
        <v>48</v>
      </c>
      <c r="L7194" s="1" t="s">
        <v>49</v>
      </c>
      <c r="M7194" s="1" t="s">
        <v>48</v>
      </c>
      <c r="N7194" s="1" t="s">
        <v>48</v>
      </c>
      <c r="O7194" s="1" t="s">
        <v>48</v>
      </c>
      <c r="P7194" s="1" t="s">
        <v>48</v>
      </c>
      <c r="Q7194" s="1" t="s">
        <v>48</v>
      </c>
      <c r="R7194" s="1" t="s">
        <v>48</v>
      </c>
      <c r="S7194" s="1" t="s">
        <v>48</v>
      </c>
      <c r="T7194" s="1" t="s">
        <v>48</v>
      </c>
      <c r="U7194" s="1" t="s">
        <v>48</v>
      </c>
      <c r="V7194" s="1" t="s">
        <v>48</v>
      </c>
      <c r="W7194" s="1" t="s">
        <v>48</v>
      </c>
      <c r="X7194" s="1" t="s">
        <v>62</v>
      </c>
      <c r="AC7194" s="1" t="s">
        <v>5712</v>
      </c>
      <c r="AD7194" s="1" t="s">
        <v>5712</v>
      </c>
      <c r="AK7194" s="1" t="s">
        <v>77</v>
      </c>
      <c r="AN7194" s="1" t="s">
        <v>5712</v>
      </c>
      <c r="AP7194" s="1" t="s">
        <v>5712</v>
      </c>
      <c r="AR7194" s="1" t="s">
        <v>5712</v>
      </c>
      <c r="AT7194" s="1" t="s">
        <v>5712</v>
      </c>
      <c r="AV7194" s="1" t="s">
        <v>224</v>
      </c>
    </row>
    <row r="7195" spans="1:48" x14ac:dyDescent="0.35">
      <c r="A7195" s="1" t="s">
        <v>20413</v>
      </c>
      <c r="B7195" s="1" t="s">
        <v>18287</v>
      </c>
      <c r="C7195" s="1" t="s">
        <v>41</v>
      </c>
      <c r="D7195">
        <v>19</v>
      </c>
      <c r="E7195" s="1" t="s">
        <v>57</v>
      </c>
      <c r="F7195" s="1" t="s">
        <v>58</v>
      </c>
      <c r="G7195" s="1" t="s">
        <v>59</v>
      </c>
      <c r="H7195" s="1" t="s">
        <v>60</v>
      </c>
      <c r="I7195" s="1" t="s">
        <v>110</v>
      </c>
      <c r="J7195" s="1" t="s">
        <v>80</v>
      </c>
      <c r="K7195" s="1" t="s">
        <v>48</v>
      </c>
      <c r="L7195" s="1" t="s">
        <v>48</v>
      </c>
      <c r="M7195" s="1" t="s">
        <v>48</v>
      </c>
      <c r="N7195" s="1" t="s">
        <v>48</v>
      </c>
      <c r="O7195" s="1" t="s">
        <v>48</v>
      </c>
      <c r="P7195" s="1" t="s">
        <v>48</v>
      </c>
      <c r="Q7195" s="1" t="s">
        <v>48</v>
      </c>
      <c r="R7195" s="1" t="s">
        <v>48</v>
      </c>
      <c r="S7195" s="1" t="s">
        <v>48</v>
      </c>
      <c r="T7195" s="1" t="s">
        <v>48</v>
      </c>
      <c r="U7195" s="1" t="s">
        <v>48</v>
      </c>
      <c r="V7195" s="1" t="s">
        <v>49</v>
      </c>
      <c r="W7195" s="1" t="s">
        <v>48</v>
      </c>
      <c r="X7195" s="1" t="s">
        <v>116</v>
      </c>
      <c r="Y7195" s="1" t="s">
        <v>4814</v>
      </c>
      <c r="AC7195" s="1" t="s">
        <v>5712</v>
      </c>
      <c r="AD7195" s="1" t="s">
        <v>5712</v>
      </c>
      <c r="AK7195" s="1" t="s">
        <v>101</v>
      </c>
      <c r="AN7195" s="1" t="s">
        <v>5712</v>
      </c>
      <c r="AP7195" s="1" t="s">
        <v>5712</v>
      </c>
      <c r="AR7195" s="1" t="s">
        <v>5712</v>
      </c>
      <c r="AT7195" s="1" t="s">
        <v>5712</v>
      </c>
      <c r="AV7195" s="1" t="s">
        <v>4815</v>
      </c>
    </row>
    <row r="7196" spans="1:48" x14ac:dyDescent="0.35">
      <c r="A7196" s="1" t="s">
        <v>20414</v>
      </c>
      <c r="B7196" s="1" t="s">
        <v>18287</v>
      </c>
      <c r="C7196" s="1" t="s">
        <v>41</v>
      </c>
      <c r="D7196">
        <v>33</v>
      </c>
      <c r="E7196" s="1" t="s">
        <v>57</v>
      </c>
      <c r="F7196" s="1" t="s">
        <v>107</v>
      </c>
      <c r="G7196" s="1" t="s">
        <v>59</v>
      </c>
      <c r="H7196" s="1" t="s">
        <v>79</v>
      </c>
      <c r="I7196" s="1" t="s">
        <v>46</v>
      </c>
      <c r="J7196" s="1" t="s">
        <v>47</v>
      </c>
      <c r="K7196" s="1" t="s">
        <v>48</v>
      </c>
      <c r="L7196" s="1" t="s">
        <v>48</v>
      </c>
      <c r="M7196" s="1" t="s">
        <v>48</v>
      </c>
      <c r="N7196" s="1" t="s">
        <v>48</v>
      </c>
      <c r="O7196" s="1" t="s">
        <v>49</v>
      </c>
      <c r="P7196" s="1" t="s">
        <v>48</v>
      </c>
      <c r="Q7196" s="1" t="s">
        <v>48</v>
      </c>
      <c r="R7196" s="1" t="s">
        <v>48</v>
      </c>
      <c r="S7196" s="1" t="s">
        <v>48</v>
      </c>
      <c r="T7196" s="1" t="s">
        <v>48</v>
      </c>
      <c r="U7196" s="1" t="s">
        <v>48</v>
      </c>
      <c r="V7196" s="1" t="s">
        <v>48</v>
      </c>
      <c r="W7196" s="1" t="s">
        <v>48</v>
      </c>
      <c r="X7196" s="1" t="s">
        <v>116</v>
      </c>
      <c r="Y7196" s="1" t="s">
        <v>4816</v>
      </c>
      <c r="AC7196" s="1" t="s">
        <v>5712</v>
      </c>
      <c r="AD7196" s="1" t="s">
        <v>5712</v>
      </c>
      <c r="AK7196" s="1" t="s">
        <v>77</v>
      </c>
      <c r="AN7196" s="1" t="s">
        <v>5712</v>
      </c>
      <c r="AP7196" s="1" t="s">
        <v>5712</v>
      </c>
      <c r="AR7196" s="1" t="s">
        <v>5712</v>
      </c>
      <c r="AT7196" s="1" t="s">
        <v>5712</v>
      </c>
      <c r="AV7196" s="1" t="s">
        <v>4817</v>
      </c>
    </row>
    <row r="7197" spans="1:48" x14ac:dyDescent="0.35">
      <c r="A7197" s="1" t="s">
        <v>20415</v>
      </c>
      <c r="B7197" s="1" t="s">
        <v>18287</v>
      </c>
      <c r="C7197" s="1" t="s">
        <v>41</v>
      </c>
      <c r="D7197">
        <v>26</v>
      </c>
      <c r="E7197" s="1" t="s">
        <v>57</v>
      </c>
      <c r="F7197" s="1" t="s">
        <v>58</v>
      </c>
      <c r="G7197" s="1" t="s">
        <v>98</v>
      </c>
      <c r="H7197" s="1" t="s">
        <v>45</v>
      </c>
      <c r="I7197" s="1" t="s">
        <v>68</v>
      </c>
      <c r="J7197" s="1" t="s">
        <v>47</v>
      </c>
      <c r="K7197" s="1" t="s">
        <v>48</v>
      </c>
      <c r="L7197" s="1" t="s">
        <v>49</v>
      </c>
      <c r="M7197" s="1" t="s">
        <v>48</v>
      </c>
      <c r="N7197" s="1" t="s">
        <v>48</v>
      </c>
      <c r="O7197" s="1" t="s">
        <v>48</v>
      </c>
      <c r="P7197" s="1" t="s">
        <v>48</v>
      </c>
      <c r="Q7197" s="1" t="s">
        <v>48</v>
      </c>
      <c r="R7197" s="1" t="s">
        <v>48</v>
      </c>
      <c r="S7197" s="1" t="s">
        <v>48</v>
      </c>
      <c r="T7197" s="1" t="s">
        <v>48</v>
      </c>
      <c r="U7197" s="1" t="s">
        <v>48</v>
      </c>
      <c r="V7197" s="1" t="s">
        <v>48</v>
      </c>
      <c r="W7197" s="1" t="s">
        <v>48</v>
      </c>
      <c r="X7197" s="1" t="s">
        <v>75</v>
      </c>
      <c r="Y7197" s="1" t="s">
        <v>4818</v>
      </c>
      <c r="AC7197" s="1" t="s">
        <v>5712</v>
      </c>
      <c r="AD7197" s="1" t="s">
        <v>5712</v>
      </c>
      <c r="AK7197" s="1" t="s">
        <v>77</v>
      </c>
      <c r="AN7197" s="1" t="s">
        <v>5712</v>
      </c>
      <c r="AP7197" s="1" t="s">
        <v>5712</v>
      </c>
      <c r="AR7197" s="1" t="s">
        <v>5712</v>
      </c>
      <c r="AT7197" s="1" t="s">
        <v>5712</v>
      </c>
      <c r="AV7197" s="1" t="s">
        <v>4819</v>
      </c>
    </row>
    <row r="7198" spans="1:48" x14ac:dyDescent="0.35">
      <c r="A7198" s="1" t="s">
        <v>20416</v>
      </c>
      <c r="B7198" s="1" t="s">
        <v>18287</v>
      </c>
      <c r="C7198" s="1" t="s">
        <v>71</v>
      </c>
      <c r="D7198">
        <v>21</v>
      </c>
      <c r="E7198" s="1" t="s">
        <v>57</v>
      </c>
      <c r="F7198" s="1" t="s">
        <v>107</v>
      </c>
      <c r="G7198" s="1" t="s">
        <v>98</v>
      </c>
      <c r="H7198" s="1" t="s">
        <v>45</v>
      </c>
      <c r="I7198" s="1" t="s">
        <v>74</v>
      </c>
      <c r="J7198" s="1" t="s">
        <v>80</v>
      </c>
      <c r="K7198" s="1" t="s">
        <v>48</v>
      </c>
      <c r="L7198" s="1" t="s">
        <v>48</v>
      </c>
      <c r="M7198" s="1" t="s">
        <v>48</v>
      </c>
      <c r="N7198" s="1" t="s">
        <v>48</v>
      </c>
      <c r="O7198" s="1" t="s">
        <v>48</v>
      </c>
      <c r="P7198" s="1" t="s">
        <v>48</v>
      </c>
      <c r="Q7198" s="1" t="s">
        <v>48</v>
      </c>
      <c r="R7198" s="1" t="s">
        <v>48</v>
      </c>
      <c r="S7198" s="1" t="s">
        <v>48</v>
      </c>
      <c r="T7198" s="1" t="s">
        <v>48</v>
      </c>
      <c r="U7198" s="1" t="s">
        <v>48</v>
      </c>
      <c r="V7198" s="1" t="s">
        <v>48</v>
      </c>
      <c r="W7198" s="1" t="s">
        <v>49</v>
      </c>
      <c r="X7198" s="1" t="s">
        <v>75</v>
      </c>
      <c r="Y7198" s="1" t="s">
        <v>4820</v>
      </c>
      <c r="AC7198" s="1" t="s">
        <v>5712</v>
      </c>
      <c r="AD7198" s="1" t="s">
        <v>5712</v>
      </c>
      <c r="AK7198" s="1" t="s">
        <v>101</v>
      </c>
      <c r="AN7198" s="1" t="s">
        <v>81</v>
      </c>
      <c r="AP7198" s="1" t="s">
        <v>5712</v>
      </c>
      <c r="AR7198" s="1" t="s">
        <v>5712</v>
      </c>
      <c r="AT7198" s="1" t="s">
        <v>82</v>
      </c>
      <c r="AU7198" s="1" t="s">
        <v>4821</v>
      </c>
      <c r="AV7198" s="1" t="s">
        <v>4822</v>
      </c>
    </row>
    <row r="7199" spans="1:48" x14ac:dyDescent="0.35">
      <c r="A7199" s="1" t="s">
        <v>20417</v>
      </c>
      <c r="B7199" s="1" t="s">
        <v>18287</v>
      </c>
      <c r="C7199" s="1" t="s">
        <v>71</v>
      </c>
      <c r="D7199">
        <v>64</v>
      </c>
      <c r="E7199" s="1" t="s">
        <v>65</v>
      </c>
      <c r="F7199" s="1" t="s">
        <v>66</v>
      </c>
      <c r="G7199" s="1" t="s">
        <v>85</v>
      </c>
      <c r="H7199" s="1" t="s">
        <v>67</v>
      </c>
      <c r="I7199" s="1" t="s">
        <v>113</v>
      </c>
      <c r="J7199" s="1" t="s">
        <v>80</v>
      </c>
      <c r="K7199" s="1" t="s">
        <v>48</v>
      </c>
      <c r="L7199" s="1" t="s">
        <v>48</v>
      </c>
      <c r="M7199" s="1" t="s">
        <v>48</v>
      </c>
      <c r="N7199" s="1" t="s">
        <v>49</v>
      </c>
      <c r="O7199" s="1" t="s">
        <v>48</v>
      </c>
      <c r="P7199" s="1" t="s">
        <v>48</v>
      </c>
      <c r="Q7199" s="1" t="s">
        <v>48</v>
      </c>
      <c r="R7199" s="1" t="s">
        <v>48</v>
      </c>
      <c r="S7199" s="1" t="s">
        <v>48</v>
      </c>
      <c r="T7199" s="1" t="s">
        <v>48</v>
      </c>
      <c r="U7199" s="1" t="s">
        <v>48</v>
      </c>
      <c r="V7199" s="1" t="s">
        <v>48</v>
      </c>
      <c r="W7199" s="1" t="s">
        <v>48</v>
      </c>
      <c r="X7199" s="1" t="s">
        <v>116</v>
      </c>
      <c r="Y7199" s="1" t="s">
        <v>4823</v>
      </c>
      <c r="AC7199" s="1" t="s">
        <v>5712</v>
      </c>
      <c r="AD7199" s="1" t="s">
        <v>5712</v>
      </c>
      <c r="AK7199" s="1" t="s">
        <v>101</v>
      </c>
      <c r="AN7199" s="1" t="s">
        <v>5712</v>
      </c>
      <c r="AP7199" s="1" t="s">
        <v>81</v>
      </c>
      <c r="AR7199" s="1" t="s">
        <v>5712</v>
      </c>
      <c r="AT7199" s="1" t="s">
        <v>87</v>
      </c>
      <c r="AU7199" s="1" t="s">
        <v>4824</v>
      </c>
      <c r="AV7199" s="1" t="s">
        <v>4825</v>
      </c>
    </row>
    <row r="7200" spans="1:48" x14ac:dyDescent="0.35">
      <c r="A7200" s="1" t="s">
        <v>20418</v>
      </c>
      <c r="B7200" s="1" t="s">
        <v>18287</v>
      </c>
      <c r="C7200" s="1" t="s">
        <v>41</v>
      </c>
      <c r="D7200">
        <v>81</v>
      </c>
      <c r="E7200" s="1" t="s">
        <v>65</v>
      </c>
      <c r="F7200" s="1" t="s">
        <v>66</v>
      </c>
      <c r="G7200" s="1" t="s">
        <v>59</v>
      </c>
      <c r="H7200" s="1" t="s">
        <v>67</v>
      </c>
      <c r="I7200" s="1" t="s">
        <v>46</v>
      </c>
      <c r="J7200" s="1" t="s">
        <v>80</v>
      </c>
      <c r="K7200" s="1" t="s">
        <v>48</v>
      </c>
      <c r="L7200" s="1" t="s">
        <v>48</v>
      </c>
      <c r="M7200" s="1" t="s">
        <v>48</v>
      </c>
      <c r="N7200" s="1" t="s">
        <v>48</v>
      </c>
      <c r="O7200" s="1" t="s">
        <v>48</v>
      </c>
      <c r="P7200" s="1" t="s">
        <v>48</v>
      </c>
      <c r="Q7200" s="1" t="s">
        <v>48</v>
      </c>
      <c r="R7200" s="1" t="s">
        <v>48</v>
      </c>
      <c r="S7200" s="1" t="s">
        <v>48</v>
      </c>
      <c r="T7200" s="1" t="s">
        <v>48</v>
      </c>
      <c r="U7200" s="1" t="s">
        <v>48</v>
      </c>
      <c r="V7200" s="1" t="s">
        <v>49</v>
      </c>
      <c r="W7200" s="1" t="s">
        <v>48</v>
      </c>
      <c r="X7200" s="1" t="s">
        <v>116</v>
      </c>
      <c r="Y7200" s="1" t="s">
        <v>4826</v>
      </c>
      <c r="Z7200" s="1" t="s">
        <v>4827</v>
      </c>
      <c r="AA7200" s="1" t="s">
        <v>4827</v>
      </c>
      <c r="AC7200" s="1" t="s">
        <v>53</v>
      </c>
      <c r="AD7200" s="1" t="s">
        <v>5712</v>
      </c>
      <c r="AK7200" s="1" t="s">
        <v>55</v>
      </c>
      <c r="AN7200" s="1" t="s">
        <v>81</v>
      </c>
      <c r="AP7200" s="1" t="s">
        <v>5712</v>
      </c>
      <c r="AR7200" s="1" t="s">
        <v>5712</v>
      </c>
      <c r="AT7200" s="1" t="s">
        <v>82</v>
      </c>
      <c r="AU7200" s="1" t="s">
        <v>2878</v>
      </c>
      <c r="AV7200" s="1" t="s">
        <v>4828</v>
      </c>
    </row>
    <row r="7201" spans="1:48" x14ac:dyDescent="0.35">
      <c r="A7201" s="1" t="s">
        <v>20419</v>
      </c>
      <c r="B7201" s="1" t="s">
        <v>18287</v>
      </c>
      <c r="C7201" s="1" t="s">
        <v>71</v>
      </c>
      <c r="D7201">
        <v>20</v>
      </c>
      <c r="E7201" s="1" t="s">
        <v>57</v>
      </c>
      <c r="F7201" s="1" t="s">
        <v>58</v>
      </c>
      <c r="G7201" s="1" t="s">
        <v>44</v>
      </c>
      <c r="H7201" s="1" t="s">
        <v>112</v>
      </c>
      <c r="I7201" s="1" t="s">
        <v>46</v>
      </c>
      <c r="J7201" s="1" t="s">
        <v>47</v>
      </c>
      <c r="K7201" s="1" t="s">
        <v>48</v>
      </c>
      <c r="L7201" s="1" t="s">
        <v>48</v>
      </c>
      <c r="M7201" s="1" t="s">
        <v>48</v>
      </c>
      <c r="N7201" s="1" t="s">
        <v>49</v>
      </c>
      <c r="O7201" s="1" t="s">
        <v>48</v>
      </c>
      <c r="P7201" s="1" t="s">
        <v>48</v>
      </c>
      <c r="Q7201" s="1" t="s">
        <v>48</v>
      </c>
      <c r="R7201" s="1" t="s">
        <v>48</v>
      </c>
      <c r="S7201" s="1" t="s">
        <v>48</v>
      </c>
      <c r="T7201" s="1" t="s">
        <v>48</v>
      </c>
      <c r="U7201" s="1" t="s">
        <v>48</v>
      </c>
      <c r="V7201" s="1" t="s">
        <v>48</v>
      </c>
      <c r="W7201" s="1" t="s">
        <v>48</v>
      </c>
      <c r="X7201" s="1" t="s">
        <v>116</v>
      </c>
      <c r="Y7201" s="1" t="s">
        <v>4829</v>
      </c>
      <c r="AC7201" s="1" t="s">
        <v>5712</v>
      </c>
      <c r="AD7201" s="1" t="s">
        <v>5712</v>
      </c>
      <c r="AK7201" s="1" t="s">
        <v>63</v>
      </c>
      <c r="AN7201" s="1" t="s">
        <v>5712</v>
      </c>
      <c r="AP7201" s="1" t="s">
        <v>5712</v>
      </c>
      <c r="AR7201" s="1" t="s">
        <v>5712</v>
      </c>
      <c r="AT7201" s="1" t="s">
        <v>5712</v>
      </c>
      <c r="AV7201" s="1" t="s">
        <v>4830</v>
      </c>
    </row>
    <row r="7202" spans="1:48" x14ac:dyDescent="0.35">
      <c r="A7202" s="1" t="s">
        <v>20420</v>
      </c>
      <c r="B7202" s="1" t="s">
        <v>18287</v>
      </c>
      <c r="C7202" s="1" t="s">
        <v>71</v>
      </c>
      <c r="D7202">
        <v>61</v>
      </c>
      <c r="E7202" s="1" t="s">
        <v>65</v>
      </c>
      <c r="F7202" s="1" t="s">
        <v>66</v>
      </c>
      <c r="G7202" s="1" t="s">
        <v>73</v>
      </c>
      <c r="H7202" s="1" t="s">
        <v>45</v>
      </c>
      <c r="I7202" s="1" t="s">
        <v>113</v>
      </c>
      <c r="J7202" s="1" t="s">
        <v>47</v>
      </c>
      <c r="K7202" s="1" t="s">
        <v>48</v>
      </c>
      <c r="L7202" s="1" t="s">
        <v>49</v>
      </c>
      <c r="M7202" s="1" t="s">
        <v>48</v>
      </c>
      <c r="N7202" s="1" t="s">
        <v>48</v>
      </c>
      <c r="O7202" s="1" t="s">
        <v>48</v>
      </c>
      <c r="P7202" s="1" t="s">
        <v>48</v>
      </c>
      <c r="Q7202" s="1" t="s">
        <v>48</v>
      </c>
      <c r="R7202" s="1" t="s">
        <v>48</v>
      </c>
      <c r="S7202" s="1" t="s">
        <v>48</v>
      </c>
      <c r="T7202" s="1" t="s">
        <v>48</v>
      </c>
      <c r="U7202" s="1" t="s">
        <v>48</v>
      </c>
      <c r="V7202" s="1" t="s">
        <v>48</v>
      </c>
      <c r="W7202" s="1" t="s">
        <v>48</v>
      </c>
      <c r="X7202" s="1" t="s">
        <v>62</v>
      </c>
      <c r="AC7202" s="1" t="s">
        <v>5712</v>
      </c>
      <c r="AD7202" s="1" t="s">
        <v>5712</v>
      </c>
      <c r="AK7202" s="1" t="s">
        <v>63</v>
      </c>
      <c r="AN7202" s="1" t="s">
        <v>5712</v>
      </c>
      <c r="AP7202" s="1" t="s">
        <v>81</v>
      </c>
      <c r="AR7202" s="1" t="s">
        <v>5712</v>
      </c>
      <c r="AT7202" s="1" t="s">
        <v>87</v>
      </c>
      <c r="AU7202" s="1" t="s">
        <v>2943</v>
      </c>
      <c r="AV7202" s="1" t="s">
        <v>4831</v>
      </c>
    </row>
    <row r="7203" spans="1:48" x14ac:dyDescent="0.35">
      <c r="A7203" s="1" t="s">
        <v>20421</v>
      </c>
      <c r="B7203" s="1" t="s">
        <v>18287</v>
      </c>
      <c r="C7203" s="1" t="s">
        <v>41</v>
      </c>
      <c r="D7203">
        <v>23</v>
      </c>
      <c r="E7203" s="1" t="s">
        <v>57</v>
      </c>
      <c r="F7203" s="1" t="s">
        <v>58</v>
      </c>
      <c r="G7203" s="1" t="s">
        <v>98</v>
      </c>
      <c r="H7203" s="1" t="s">
        <v>45</v>
      </c>
      <c r="I7203" s="1" t="s">
        <v>74</v>
      </c>
      <c r="J7203" s="1" t="s">
        <v>80</v>
      </c>
      <c r="K7203" s="1" t="s">
        <v>48</v>
      </c>
      <c r="L7203" s="1" t="s">
        <v>48</v>
      </c>
      <c r="M7203" s="1" t="s">
        <v>48</v>
      </c>
      <c r="N7203" s="1" t="s">
        <v>48</v>
      </c>
      <c r="O7203" s="1" t="s">
        <v>48</v>
      </c>
      <c r="P7203" s="1" t="s">
        <v>48</v>
      </c>
      <c r="Q7203" s="1" t="s">
        <v>48</v>
      </c>
      <c r="R7203" s="1" t="s">
        <v>48</v>
      </c>
      <c r="S7203" s="1" t="s">
        <v>48</v>
      </c>
      <c r="T7203" s="1" t="s">
        <v>48</v>
      </c>
      <c r="U7203" s="1" t="s">
        <v>49</v>
      </c>
      <c r="V7203" s="1" t="s">
        <v>48</v>
      </c>
      <c r="W7203" s="1" t="s">
        <v>48</v>
      </c>
      <c r="X7203" s="1" t="s">
        <v>75</v>
      </c>
      <c r="Y7203" s="1" t="s">
        <v>4832</v>
      </c>
      <c r="AC7203" s="1" t="s">
        <v>5712</v>
      </c>
      <c r="AD7203" s="1" t="s">
        <v>5712</v>
      </c>
      <c r="AK7203" s="1" t="s">
        <v>101</v>
      </c>
      <c r="AN7203" s="1" t="s">
        <v>5712</v>
      </c>
      <c r="AP7203" s="1" t="s">
        <v>5712</v>
      </c>
      <c r="AR7203" s="1" t="s">
        <v>5712</v>
      </c>
      <c r="AT7203" s="1" t="s">
        <v>5712</v>
      </c>
      <c r="AV7203" s="1" t="s">
        <v>4833</v>
      </c>
    </row>
    <row r="7204" spans="1:48" x14ac:dyDescent="0.35">
      <c r="A7204" s="1" t="s">
        <v>20422</v>
      </c>
      <c r="B7204" s="1" t="s">
        <v>18287</v>
      </c>
      <c r="C7204" s="1" t="s">
        <v>41</v>
      </c>
      <c r="D7204">
        <v>25</v>
      </c>
      <c r="E7204" s="1" t="s">
        <v>57</v>
      </c>
      <c r="F7204" s="1" t="s">
        <v>58</v>
      </c>
      <c r="G7204" s="1" t="s">
        <v>44</v>
      </c>
      <c r="H7204" s="1" t="s">
        <v>112</v>
      </c>
      <c r="I7204" s="1" t="s">
        <v>110</v>
      </c>
      <c r="J7204" s="1" t="s">
        <v>47</v>
      </c>
      <c r="K7204" s="1" t="s">
        <v>48</v>
      </c>
      <c r="L7204" s="1" t="s">
        <v>48</v>
      </c>
      <c r="M7204" s="1" t="s">
        <v>48</v>
      </c>
      <c r="N7204" s="1" t="s">
        <v>48</v>
      </c>
      <c r="O7204" s="1" t="s">
        <v>48</v>
      </c>
      <c r="P7204" s="1" t="s">
        <v>48</v>
      </c>
      <c r="Q7204" s="1" t="s">
        <v>48</v>
      </c>
      <c r="R7204" s="1" t="s">
        <v>49</v>
      </c>
      <c r="S7204" s="1" t="s">
        <v>48</v>
      </c>
      <c r="T7204" s="1" t="s">
        <v>48</v>
      </c>
      <c r="U7204" s="1" t="s">
        <v>48</v>
      </c>
      <c r="V7204" s="1" t="s">
        <v>48</v>
      </c>
      <c r="W7204" s="1" t="s">
        <v>48</v>
      </c>
      <c r="X7204" s="1" t="s">
        <v>62</v>
      </c>
      <c r="AC7204" s="1" t="s">
        <v>5712</v>
      </c>
      <c r="AD7204" s="1" t="s">
        <v>5712</v>
      </c>
      <c r="AK7204" s="1" t="s">
        <v>77</v>
      </c>
      <c r="AN7204" s="1" t="s">
        <v>5712</v>
      </c>
      <c r="AP7204" s="1" t="s">
        <v>5712</v>
      </c>
      <c r="AR7204" s="1" t="s">
        <v>5712</v>
      </c>
      <c r="AT7204" s="1" t="s">
        <v>5712</v>
      </c>
      <c r="AV7204" s="1" t="s">
        <v>4834</v>
      </c>
    </row>
    <row r="7205" spans="1:48" x14ac:dyDescent="0.35">
      <c r="A7205" s="1" t="s">
        <v>20423</v>
      </c>
      <c r="B7205" s="1" t="s">
        <v>18287</v>
      </c>
      <c r="C7205" s="1" t="s">
        <v>71</v>
      </c>
      <c r="D7205">
        <v>24</v>
      </c>
      <c r="E7205" s="1" t="s">
        <v>57</v>
      </c>
      <c r="F7205" s="1" t="s">
        <v>66</v>
      </c>
      <c r="G7205" s="1" t="s">
        <v>59</v>
      </c>
      <c r="H7205" s="1" t="s">
        <v>45</v>
      </c>
      <c r="I7205" s="1" t="s">
        <v>74</v>
      </c>
      <c r="J7205" s="1" t="s">
        <v>80</v>
      </c>
      <c r="K7205" s="1" t="s">
        <v>48</v>
      </c>
      <c r="L7205" s="1" t="s">
        <v>48</v>
      </c>
      <c r="M7205" s="1" t="s">
        <v>48</v>
      </c>
      <c r="N7205" s="1" t="s">
        <v>48</v>
      </c>
      <c r="O7205" s="1" t="s">
        <v>48</v>
      </c>
      <c r="P7205" s="1" t="s">
        <v>48</v>
      </c>
      <c r="Q7205" s="1" t="s">
        <v>48</v>
      </c>
      <c r="R7205" s="1" t="s">
        <v>48</v>
      </c>
      <c r="S7205" s="1" t="s">
        <v>48</v>
      </c>
      <c r="T7205" s="1" t="s">
        <v>48</v>
      </c>
      <c r="U7205" s="1" t="s">
        <v>49</v>
      </c>
      <c r="V7205" s="1" t="s">
        <v>48</v>
      </c>
      <c r="W7205" s="1" t="s">
        <v>48</v>
      </c>
      <c r="X7205" s="1" t="s">
        <v>116</v>
      </c>
      <c r="Y7205" s="1" t="s">
        <v>4835</v>
      </c>
      <c r="AC7205" s="1" t="s">
        <v>5712</v>
      </c>
      <c r="AD7205" s="1" t="s">
        <v>5712</v>
      </c>
      <c r="AK7205" s="1" t="s">
        <v>55</v>
      </c>
      <c r="AN7205" s="1" t="s">
        <v>5712</v>
      </c>
      <c r="AP7205" s="1" t="s">
        <v>5712</v>
      </c>
      <c r="AR7205" s="1" t="s">
        <v>5712</v>
      </c>
      <c r="AT7205" s="1" t="s">
        <v>5712</v>
      </c>
      <c r="AV7205" s="1" t="s">
        <v>4836</v>
      </c>
    </row>
    <row r="7206" spans="1:48" x14ac:dyDescent="0.35">
      <c r="A7206" s="1" t="s">
        <v>20424</v>
      </c>
      <c r="B7206" s="1" t="s">
        <v>18287</v>
      </c>
      <c r="C7206" s="1" t="s">
        <v>71</v>
      </c>
      <c r="D7206">
        <v>51</v>
      </c>
      <c r="E7206" s="1" t="s">
        <v>42</v>
      </c>
      <c r="F7206" s="1" t="s">
        <v>66</v>
      </c>
      <c r="G7206" s="1" t="s">
        <v>44</v>
      </c>
      <c r="H7206" s="1" t="s">
        <v>45</v>
      </c>
      <c r="I7206" s="1" t="s">
        <v>46</v>
      </c>
      <c r="J7206" s="1" t="s">
        <v>47</v>
      </c>
      <c r="K7206" s="1" t="s">
        <v>48</v>
      </c>
      <c r="L7206" s="1" t="s">
        <v>48</v>
      </c>
      <c r="M7206" s="1" t="s">
        <v>48</v>
      </c>
      <c r="N7206" s="1" t="s">
        <v>49</v>
      </c>
      <c r="O7206" s="1" t="s">
        <v>48</v>
      </c>
      <c r="P7206" s="1" t="s">
        <v>48</v>
      </c>
      <c r="Q7206" s="1" t="s">
        <v>48</v>
      </c>
      <c r="R7206" s="1" t="s">
        <v>48</v>
      </c>
      <c r="S7206" s="1" t="s">
        <v>48</v>
      </c>
      <c r="T7206" s="1" t="s">
        <v>48</v>
      </c>
      <c r="U7206" s="1" t="s">
        <v>48</v>
      </c>
      <c r="V7206" s="1" t="s">
        <v>48</v>
      </c>
      <c r="W7206" s="1" t="s">
        <v>48</v>
      </c>
      <c r="X7206" s="1" t="s">
        <v>116</v>
      </c>
      <c r="Y7206" s="1" t="s">
        <v>4837</v>
      </c>
      <c r="Z7206" s="1" t="s">
        <v>4838</v>
      </c>
      <c r="AA7206" s="1" t="s">
        <v>4838</v>
      </c>
      <c r="AC7206" s="1" t="s">
        <v>120</v>
      </c>
      <c r="AD7206" s="1" t="s">
        <v>5712</v>
      </c>
      <c r="AK7206" s="1" t="s">
        <v>77</v>
      </c>
      <c r="AN7206" s="1" t="s">
        <v>5712</v>
      </c>
      <c r="AP7206" s="1" t="s">
        <v>5712</v>
      </c>
      <c r="AR7206" s="1" t="s">
        <v>5712</v>
      </c>
      <c r="AT7206" s="1" t="s">
        <v>5712</v>
      </c>
      <c r="AV7206" s="1" t="s">
        <v>4839</v>
      </c>
    </row>
    <row r="7207" spans="1:48" x14ac:dyDescent="0.35">
      <c r="A7207" s="1" t="s">
        <v>20425</v>
      </c>
      <c r="B7207" s="1" t="s">
        <v>18287</v>
      </c>
      <c r="C7207" s="1" t="s">
        <v>71</v>
      </c>
      <c r="D7207">
        <v>50</v>
      </c>
      <c r="E7207" s="1" t="s">
        <v>42</v>
      </c>
      <c r="F7207" s="1" t="s">
        <v>43</v>
      </c>
      <c r="G7207" s="1" t="s">
        <v>98</v>
      </c>
      <c r="H7207" s="1" t="s">
        <v>79</v>
      </c>
      <c r="I7207" s="1" t="s">
        <v>99</v>
      </c>
      <c r="J7207" s="1" t="s">
        <v>47</v>
      </c>
      <c r="K7207" s="1" t="s">
        <v>48</v>
      </c>
      <c r="L7207" s="1" t="s">
        <v>48</v>
      </c>
      <c r="M7207" s="1" t="s">
        <v>48</v>
      </c>
      <c r="N7207" s="1" t="s">
        <v>48</v>
      </c>
      <c r="O7207" s="1" t="s">
        <v>49</v>
      </c>
      <c r="P7207" s="1" t="s">
        <v>48</v>
      </c>
      <c r="Q7207" s="1" t="s">
        <v>48</v>
      </c>
      <c r="R7207" s="1" t="s">
        <v>48</v>
      </c>
      <c r="S7207" s="1" t="s">
        <v>48</v>
      </c>
      <c r="T7207" s="1" t="s">
        <v>48</v>
      </c>
      <c r="U7207" s="1" t="s">
        <v>48</v>
      </c>
      <c r="V7207" s="1" t="s">
        <v>48</v>
      </c>
      <c r="W7207" s="1" t="s">
        <v>48</v>
      </c>
      <c r="X7207" s="1" t="s">
        <v>116</v>
      </c>
      <c r="Y7207" s="1" t="s">
        <v>4840</v>
      </c>
      <c r="AC7207" s="1" t="s">
        <v>5712</v>
      </c>
      <c r="AD7207" s="1" t="s">
        <v>5712</v>
      </c>
      <c r="AK7207" s="1" t="s">
        <v>55</v>
      </c>
      <c r="AN7207" s="1" t="s">
        <v>5712</v>
      </c>
      <c r="AP7207" s="1" t="s">
        <v>5712</v>
      </c>
      <c r="AR7207" s="1" t="s">
        <v>5712</v>
      </c>
      <c r="AT7207" s="1" t="s">
        <v>5712</v>
      </c>
      <c r="AV7207" s="1" t="s">
        <v>4841</v>
      </c>
    </row>
    <row r="7208" spans="1:48" x14ac:dyDescent="0.35">
      <c r="A7208" s="1" t="s">
        <v>20426</v>
      </c>
      <c r="B7208" s="1" t="s">
        <v>18287</v>
      </c>
      <c r="C7208" s="1" t="s">
        <v>41</v>
      </c>
      <c r="D7208">
        <v>33</v>
      </c>
      <c r="E7208" s="1" t="s">
        <v>57</v>
      </c>
      <c r="F7208" s="1" t="s">
        <v>107</v>
      </c>
      <c r="G7208" s="1" t="s">
        <v>98</v>
      </c>
      <c r="H7208" s="1" t="s">
        <v>109</v>
      </c>
      <c r="I7208" s="1" t="s">
        <v>74</v>
      </c>
      <c r="J7208" s="1" t="s">
        <v>47</v>
      </c>
      <c r="K7208" s="1" t="s">
        <v>48</v>
      </c>
      <c r="L7208" s="1" t="s">
        <v>49</v>
      </c>
      <c r="M7208" s="1" t="s">
        <v>48</v>
      </c>
      <c r="N7208" s="1" t="s">
        <v>48</v>
      </c>
      <c r="O7208" s="1" t="s">
        <v>48</v>
      </c>
      <c r="P7208" s="1" t="s">
        <v>48</v>
      </c>
      <c r="Q7208" s="1" t="s">
        <v>48</v>
      </c>
      <c r="R7208" s="1" t="s">
        <v>48</v>
      </c>
      <c r="S7208" s="1" t="s">
        <v>48</v>
      </c>
      <c r="T7208" s="1" t="s">
        <v>48</v>
      </c>
      <c r="U7208" s="1" t="s">
        <v>48</v>
      </c>
      <c r="V7208" s="1" t="s">
        <v>48</v>
      </c>
      <c r="W7208" s="1" t="s">
        <v>48</v>
      </c>
      <c r="X7208" s="1" t="s">
        <v>51</v>
      </c>
      <c r="Y7208" s="1" t="s">
        <v>4842</v>
      </c>
      <c r="Z7208" s="1" t="s">
        <v>4843</v>
      </c>
      <c r="AA7208" s="1" t="s">
        <v>4843</v>
      </c>
      <c r="AC7208" s="1" t="s">
        <v>103</v>
      </c>
      <c r="AD7208" s="1" t="s">
        <v>5712</v>
      </c>
      <c r="AK7208" s="1" t="s">
        <v>55</v>
      </c>
      <c r="AN7208" s="1" t="s">
        <v>5712</v>
      </c>
      <c r="AP7208" s="1" t="s">
        <v>5712</v>
      </c>
      <c r="AR7208" s="1" t="s">
        <v>5712</v>
      </c>
      <c r="AT7208" s="1" t="s">
        <v>5712</v>
      </c>
      <c r="AV7208" s="1" t="s">
        <v>3944</v>
      </c>
    </row>
    <row r="7209" spans="1:48" x14ac:dyDescent="0.35">
      <c r="A7209" s="1" t="s">
        <v>20427</v>
      </c>
      <c r="B7209" s="1" t="s">
        <v>18287</v>
      </c>
      <c r="C7209" s="1" t="s">
        <v>71</v>
      </c>
      <c r="D7209">
        <v>24</v>
      </c>
      <c r="E7209" s="1" t="s">
        <v>57</v>
      </c>
      <c r="F7209" s="1" t="s">
        <v>66</v>
      </c>
      <c r="G7209" s="1" t="s">
        <v>85</v>
      </c>
      <c r="H7209" s="1" t="s">
        <v>45</v>
      </c>
      <c r="I7209" s="1" t="s">
        <v>74</v>
      </c>
      <c r="J7209" s="1" t="s">
        <v>80</v>
      </c>
      <c r="K7209" s="1" t="s">
        <v>48</v>
      </c>
      <c r="L7209" s="1" t="s">
        <v>48</v>
      </c>
      <c r="M7209" s="1" t="s">
        <v>48</v>
      </c>
      <c r="N7209" s="1" t="s">
        <v>48</v>
      </c>
      <c r="O7209" s="1" t="s">
        <v>48</v>
      </c>
      <c r="P7209" s="1" t="s">
        <v>48</v>
      </c>
      <c r="Q7209" s="1" t="s">
        <v>48</v>
      </c>
      <c r="R7209" s="1" t="s">
        <v>48</v>
      </c>
      <c r="S7209" s="1" t="s">
        <v>48</v>
      </c>
      <c r="T7209" s="1" t="s">
        <v>48</v>
      </c>
      <c r="U7209" s="1" t="s">
        <v>49</v>
      </c>
      <c r="V7209" s="1" t="s">
        <v>48</v>
      </c>
      <c r="W7209" s="1" t="s">
        <v>48</v>
      </c>
      <c r="X7209" s="1" t="s">
        <v>62</v>
      </c>
      <c r="AC7209" s="1" t="s">
        <v>5712</v>
      </c>
      <c r="AD7209" s="1" t="s">
        <v>5712</v>
      </c>
      <c r="AK7209" s="1" t="s">
        <v>55</v>
      </c>
      <c r="AN7209" s="1" t="s">
        <v>81</v>
      </c>
      <c r="AP7209" s="1" t="s">
        <v>5712</v>
      </c>
      <c r="AR7209" s="1" t="s">
        <v>5712</v>
      </c>
      <c r="AT7209" s="1" t="s">
        <v>82</v>
      </c>
      <c r="AU7209" s="1" t="s">
        <v>4844</v>
      </c>
      <c r="AV7209" s="1" t="s">
        <v>4845</v>
      </c>
    </row>
    <row r="7210" spans="1:48" x14ac:dyDescent="0.35">
      <c r="A7210" s="1" t="s">
        <v>20428</v>
      </c>
      <c r="B7210" s="1" t="s">
        <v>18287</v>
      </c>
      <c r="C7210" s="1" t="s">
        <v>41</v>
      </c>
      <c r="D7210">
        <v>26</v>
      </c>
      <c r="E7210" s="1" t="s">
        <v>57</v>
      </c>
      <c r="F7210" s="1" t="s">
        <v>107</v>
      </c>
      <c r="G7210" s="1" t="s">
        <v>59</v>
      </c>
      <c r="H7210" s="1" t="s">
        <v>79</v>
      </c>
      <c r="I7210" s="1" t="s">
        <v>90</v>
      </c>
      <c r="J7210" s="1" t="s">
        <v>47</v>
      </c>
      <c r="K7210" s="1" t="s">
        <v>48</v>
      </c>
      <c r="L7210" s="1" t="s">
        <v>48</v>
      </c>
      <c r="M7210" s="1" t="s">
        <v>48</v>
      </c>
      <c r="N7210" s="1" t="s">
        <v>48</v>
      </c>
      <c r="O7210" s="1" t="s">
        <v>49</v>
      </c>
      <c r="P7210" s="1" t="s">
        <v>48</v>
      </c>
      <c r="Q7210" s="1" t="s">
        <v>48</v>
      </c>
      <c r="R7210" s="1" t="s">
        <v>48</v>
      </c>
      <c r="S7210" s="1" t="s">
        <v>48</v>
      </c>
      <c r="T7210" s="1" t="s">
        <v>48</v>
      </c>
      <c r="U7210" s="1" t="s">
        <v>48</v>
      </c>
      <c r="V7210" s="1" t="s">
        <v>48</v>
      </c>
      <c r="W7210" s="1" t="s">
        <v>48</v>
      </c>
      <c r="X7210" s="1" t="s">
        <v>62</v>
      </c>
      <c r="AC7210" s="1" t="s">
        <v>5712</v>
      </c>
      <c r="AD7210" s="1" t="s">
        <v>5712</v>
      </c>
      <c r="AK7210" s="1" t="s">
        <v>63</v>
      </c>
      <c r="AN7210" s="1" t="s">
        <v>5712</v>
      </c>
      <c r="AP7210" s="1" t="s">
        <v>5712</v>
      </c>
      <c r="AR7210" s="1" t="s">
        <v>5712</v>
      </c>
      <c r="AT7210" s="1" t="s">
        <v>5712</v>
      </c>
      <c r="AV7210" s="1" t="s">
        <v>4846</v>
      </c>
    </row>
    <row r="7211" spans="1:48" x14ac:dyDescent="0.35">
      <c r="A7211" s="1" t="s">
        <v>20429</v>
      </c>
      <c r="B7211" s="1" t="s">
        <v>18287</v>
      </c>
      <c r="C7211" s="1" t="s">
        <v>41</v>
      </c>
      <c r="D7211">
        <v>20</v>
      </c>
      <c r="E7211" s="1" t="s">
        <v>57</v>
      </c>
      <c r="F7211" s="1" t="s">
        <v>58</v>
      </c>
      <c r="G7211" s="1" t="s">
        <v>44</v>
      </c>
      <c r="H7211" s="1" t="s">
        <v>79</v>
      </c>
      <c r="I7211" s="1" t="s">
        <v>113</v>
      </c>
      <c r="J7211" s="1" t="s">
        <v>80</v>
      </c>
      <c r="K7211" s="1" t="s">
        <v>48</v>
      </c>
      <c r="L7211" s="1" t="s">
        <v>48</v>
      </c>
      <c r="M7211" s="1" t="s">
        <v>48</v>
      </c>
      <c r="N7211" s="1" t="s">
        <v>48</v>
      </c>
      <c r="O7211" s="1" t="s">
        <v>48</v>
      </c>
      <c r="P7211" s="1" t="s">
        <v>48</v>
      </c>
      <c r="Q7211" s="1" t="s">
        <v>48</v>
      </c>
      <c r="R7211" s="1" t="s">
        <v>48</v>
      </c>
      <c r="S7211" s="1" t="s">
        <v>48</v>
      </c>
      <c r="T7211" s="1" t="s">
        <v>48</v>
      </c>
      <c r="U7211" s="1" t="s">
        <v>49</v>
      </c>
      <c r="V7211" s="1" t="s">
        <v>48</v>
      </c>
      <c r="W7211" s="1" t="s">
        <v>48</v>
      </c>
      <c r="X7211" s="1" t="s">
        <v>75</v>
      </c>
      <c r="Y7211" s="1" t="s">
        <v>4847</v>
      </c>
      <c r="AC7211" s="1" t="s">
        <v>5712</v>
      </c>
      <c r="AD7211" s="1" t="s">
        <v>5712</v>
      </c>
      <c r="AK7211" s="1" t="s">
        <v>55</v>
      </c>
      <c r="AN7211" s="1" t="s">
        <v>5712</v>
      </c>
      <c r="AP7211" s="1" t="s">
        <v>5712</v>
      </c>
      <c r="AR7211" s="1" t="s">
        <v>5712</v>
      </c>
      <c r="AT7211" s="1" t="s">
        <v>5712</v>
      </c>
      <c r="AV7211" s="1" t="s">
        <v>4848</v>
      </c>
    </row>
    <row r="7212" spans="1:48" x14ac:dyDescent="0.35">
      <c r="A7212" s="1" t="s">
        <v>20430</v>
      </c>
      <c r="B7212" s="1" t="s">
        <v>18287</v>
      </c>
      <c r="C7212" s="1" t="s">
        <v>71</v>
      </c>
      <c r="D7212">
        <v>54</v>
      </c>
      <c r="E7212" s="1" t="s">
        <v>42</v>
      </c>
      <c r="F7212" s="1" t="s">
        <v>66</v>
      </c>
      <c r="G7212" s="1" t="s">
        <v>137</v>
      </c>
      <c r="H7212" s="1" t="s">
        <v>144</v>
      </c>
      <c r="I7212" s="1" t="s">
        <v>125</v>
      </c>
      <c r="J7212" s="1" t="s">
        <v>47</v>
      </c>
      <c r="K7212" s="1" t="s">
        <v>48</v>
      </c>
      <c r="L7212" s="1" t="s">
        <v>48</v>
      </c>
      <c r="M7212" s="1" t="s">
        <v>48</v>
      </c>
      <c r="N7212" s="1" t="s">
        <v>48</v>
      </c>
      <c r="O7212" s="1" t="s">
        <v>48</v>
      </c>
      <c r="P7212" s="1" t="s">
        <v>48</v>
      </c>
      <c r="Q7212" s="1" t="s">
        <v>49</v>
      </c>
      <c r="R7212" s="1" t="s">
        <v>48</v>
      </c>
      <c r="S7212" s="1" t="s">
        <v>48</v>
      </c>
      <c r="T7212" s="1" t="s">
        <v>48</v>
      </c>
      <c r="U7212" s="1" t="s">
        <v>48</v>
      </c>
      <c r="V7212" s="1" t="s">
        <v>48</v>
      </c>
      <c r="W7212" s="1" t="s">
        <v>48</v>
      </c>
      <c r="X7212" s="1" t="s">
        <v>62</v>
      </c>
      <c r="Z7212" s="1" t="s">
        <v>4849</v>
      </c>
      <c r="AA7212" s="1" t="s">
        <v>4849</v>
      </c>
      <c r="AC7212" s="1" t="s">
        <v>120</v>
      </c>
      <c r="AD7212" s="1" t="s">
        <v>5712</v>
      </c>
      <c r="AK7212" s="1" t="s">
        <v>77</v>
      </c>
      <c r="AN7212" s="1" t="s">
        <v>5712</v>
      </c>
      <c r="AP7212" s="1" t="s">
        <v>5712</v>
      </c>
      <c r="AR7212" s="1" t="s">
        <v>5712</v>
      </c>
      <c r="AT7212" s="1" t="s">
        <v>5712</v>
      </c>
      <c r="AV7212" s="1" t="s">
        <v>4850</v>
      </c>
    </row>
    <row r="7213" spans="1:48" x14ac:dyDescent="0.35">
      <c r="A7213" s="1" t="s">
        <v>20431</v>
      </c>
      <c r="B7213" s="1" t="s">
        <v>18287</v>
      </c>
      <c r="C7213" s="1" t="s">
        <v>71</v>
      </c>
      <c r="D7213">
        <v>30</v>
      </c>
      <c r="E7213" s="1" t="s">
        <v>57</v>
      </c>
      <c r="F7213" s="1" t="s">
        <v>58</v>
      </c>
      <c r="G7213" s="1" t="s">
        <v>59</v>
      </c>
      <c r="H7213" s="1" t="s">
        <v>386</v>
      </c>
      <c r="I7213" s="1" t="s">
        <v>61</v>
      </c>
      <c r="J7213" s="1" t="s">
        <v>47</v>
      </c>
      <c r="K7213" s="1" t="s">
        <v>48</v>
      </c>
      <c r="L7213" s="1" t="s">
        <v>48</v>
      </c>
      <c r="M7213" s="1" t="s">
        <v>48</v>
      </c>
      <c r="N7213" s="1" t="s">
        <v>48</v>
      </c>
      <c r="O7213" s="1" t="s">
        <v>48</v>
      </c>
      <c r="P7213" s="1" t="s">
        <v>48</v>
      </c>
      <c r="Q7213" s="1" t="s">
        <v>48</v>
      </c>
      <c r="R7213" s="1" t="s">
        <v>49</v>
      </c>
      <c r="S7213" s="1" t="s">
        <v>48</v>
      </c>
      <c r="T7213" s="1" t="s">
        <v>48</v>
      </c>
      <c r="U7213" s="1" t="s">
        <v>48</v>
      </c>
      <c r="V7213" s="1" t="s">
        <v>48</v>
      </c>
      <c r="W7213" s="1" t="s">
        <v>48</v>
      </c>
      <c r="X7213" s="1" t="s">
        <v>62</v>
      </c>
      <c r="AC7213" s="1" t="s">
        <v>5712</v>
      </c>
      <c r="AD7213" s="1" t="s">
        <v>5712</v>
      </c>
      <c r="AK7213" s="1" t="s">
        <v>77</v>
      </c>
      <c r="AN7213" s="1" t="s">
        <v>5712</v>
      </c>
      <c r="AP7213" s="1" t="s">
        <v>5712</v>
      </c>
      <c r="AR7213" s="1" t="s">
        <v>5712</v>
      </c>
      <c r="AT7213" s="1" t="s">
        <v>5712</v>
      </c>
      <c r="AV7213" s="1" t="s">
        <v>4851</v>
      </c>
    </row>
    <row r="7214" spans="1:48" x14ac:dyDescent="0.35">
      <c r="A7214" s="1" t="s">
        <v>20432</v>
      </c>
      <c r="B7214" s="1" t="s">
        <v>18287</v>
      </c>
      <c r="C7214" s="1" t="s">
        <v>71</v>
      </c>
      <c r="D7214">
        <v>50</v>
      </c>
      <c r="E7214" s="1" t="s">
        <v>42</v>
      </c>
      <c r="F7214" s="1" t="s">
        <v>107</v>
      </c>
      <c r="G7214" s="1" t="s">
        <v>98</v>
      </c>
      <c r="H7214" s="1" t="s">
        <v>45</v>
      </c>
      <c r="I7214" s="1" t="s">
        <v>74</v>
      </c>
      <c r="J7214" s="1" t="s">
        <v>47</v>
      </c>
      <c r="K7214" s="1" t="s">
        <v>48</v>
      </c>
      <c r="L7214" s="1" t="s">
        <v>49</v>
      </c>
      <c r="M7214" s="1" t="s">
        <v>48</v>
      </c>
      <c r="N7214" s="1" t="s">
        <v>48</v>
      </c>
      <c r="O7214" s="1" t="s">
        <v>48</v>
      </c>
      <c r="P7214" s="1" t="s">
        <v>48</v>
      </c>
      <c r="Q7214" s="1" t="s">
        <v>48</v>
      </c>
      <c r="R7214" s="1" t="s">
        <v>48</v>
      </c>
      <c r="S7214" s="1" t="s">
        <v>48</v>
      </c>
      <c r="T7214" s="1" t="s">
        <v>48</v>
      </c>
      <c r="U7214" s="1" t="s">
        <v>48</v>
      </c>
      <c r="V7214" s="1" t="s">
        <v>48</v>
      </c>
      <c r="W7214" s="1" t="s">
        <v>48</v>
      </c>
      <c r="X7214" s="1" t="s">
        <v>116</v>
      </c>
      <c r="Y7214" s="1" t="s">
        <v>4852</v>
      </c>
      <c r="AC7214" s="1" t="s">
        <v>5712</v>
      </c>
      <c r="AD7214" s="1" t="s">
        <v>5712</v>
      </c>
      <c r="AK7214" s="1" t="s">
        <v>55</v>
      </c>
      <c r="AN7214" s="1" t="s">
        <v>5712</v>
      </c>
      <c r="AP7214" s="1" t="s">
        <v>5712</v>
      </c>
      <c r="AR7214" s="1" t="s">
        <v>5712</v>
      </c>
      <c r="AT7214" s="1" t="s">
        <v>5712</v>
      </c>
      <c r="AV7214" s="1" t="s">
        <v>4853</v>
      </c>
    </row>
    <row r="7215" spans="1:48" x14ac:dyDescent="0.35">
      <c r="A7215" s="1" t="s">
        <v>20433</v>
      </c>
      <c r="B7215" s="1" t="s">
        <v>18287</v>
      </c>
      <c r="C7215" s="1" t="s">
        <v>71</v>
      </c>
      <c r="D7215">
        <v>32</v>
      </c>
      <c r="E7215" s="1" t="s">
        <v>57</v>
      </c>
      <c r="F7215" s="1" t="s">
        <v>107</v>
      </c>
      <c r="G7215" s="1" t="s">
        <v>59</v>
      </c>
      <c r="H7215" s="1" t="s">
        <v>45</v>
      </c>
      <c r="I7215" s="1" t="s">
        <v>113</v>
      </c>
      <c r="J7215" s="1" t="s">
        <v>47</v>
      </c>
      <c r="K7215" s="1" t="s">
        <v>48</v>
      </c>
      <c r="L7215" s="1" t="s">
        <v>49</v>
      </c>
      <c r="M7215" s="1" t="s">
        <v>48</v>
      </c>
      <c r="N7215" s="1" t="s">
        <v>48</v>
      </c>
      <c r="O7215" s="1" t="s">
        <v>48</v>
      </c>
      <c r="P7215" s="1" t="s">
        <v>48</v>
      </c>
      <c r="Q7215" s="1" t="s">
        <v>48</v>
      </c>
      <c r="R7215" s="1" t="s">
        <v>48</v>
      </c>
      <c r="S7215" s="1" t="s">
        <v>48</v>
      </c>
      <c r="T7215" s="1" t="s">
        <v>48</v>
      </c>
      <c r="U7215" s="1" t="s">
        <v>48</v>
      </c>
      <c r="V7215" s="1" t="s">
        <v>48</v>
      </c>
      <c r="W7215" s="1" t="s">
        <v>48</v>
      </c>
      <c r="X7215" s="1" t="s">
        <v>62</v>
      </c>
      <c r="AC7215" s="1" t="s">
        <v>5712</v>
      </c>
      <c r="AD7215" s="1" t="s">
        <v>5712</v>
      </c>
      <c r="AK7215" s="1" t="s">
        <v>63</v>
      </c>
      <c r="AN7215" s="1" t="s">
        <v>5712</v>
      </c>
      <c r="AP7215" s="1" t="s">
        <v>5712</v>
      </c>
      <c r="AR7215" s="1" t="s">
        <v>5712</v>
      </c>
      <c r="AT7215" s="1" t="s">
        <v>5712</v>
      </c>
      <c r="AV7215" s="1" t="s">
        <v>4854</v>
      </c>
    </row>
    <row r="7216" spans="1:48" x14ac:dyDescent="0.35">
      <c r="A7216" s="1" t="s">
        <v>20434</v>
      </c>
      <c r="B7216" s="1" t="s">
        <v>18287</v>
      </c>
      <c r="C7216" s="1" t="s">
        <v>41</v>
      </c>
      <c r="D7216">
        <v>18</v>
      </c>
      <c r="E7216" s="1" t="s">
        <v>57</v>
      </c>
      <c r="F7216" s="1" t="s">
        <v>58</v>
      </c>
      <c r="G7216" s="1" t="s">
        <v>44</v>
      </c>
      <c r="H7216" s="1" t="s">
        <v>112</v>
      </c>
      <c r="I7216" s="1" t="s">
        <v>125</v>
      </c>
      <c r="J7216" s="1" t="s">
        <v>47</v>
      </c>
      <c r="K7216" s="1" t="s">
        <v>48</v>
      </c>
      <c r="L7216" s="1" t="s">
        <v>49</v>
      </c>
      <c r="M7216" s="1" t="s">
        <v>48</v>
      </c>
      <c r="N7216" s="1" t="s">
        <v>48</v>
      </c>
      <c r="O7216" s="1" t="s">
        <v>48</v>
      </c>
      <c r="P7216" s="1" t="s">
        <v>48</v>
      </c>
      <c r="Q7216" s="1" t="s">
        <v>48</v>
      </c>
      <c r="R7216" s="1" t="s">
        <v>48</v>
      </c>
      <c r="S7216" s="1" t="s">
        <v>48</v>
      </c>
      <c r="T7216" s="1" t="s">
        <v>48</v>
      </c>
      <c r="U7216" s="1" t="s">
        <v>48</v>
      </c>
      <c r="V7216" s="1" t="s">
        <v>48</v>
      </c>
      <c r="W7216" s="1" t="s">
        <v>48</v>
      </c>
      <c r="X7216" s="1" t="s">
        <v>51</v>
      </c>
      <c r="Y7216" s="1" t="s">
        <v>4855</v>
      </c>
      <c r="AC7216" s="1" t="s">
        <v>5712</v>
      </c>
      <c r="AD7216" s="1" t="s">
        <v>5712</v>
      </c>
      <c r="AK7216" s="1" t="s">
        <v>55</v>
      </c>
      <c r="AN7216" s="1" t="s">
        <v>5712</v>
      </c>
      <c r="AP7216" s="1" t="s">
        <v>5712</v>
      </c>
      <c r="AR7216" s="1" t="s">
        <v>5712</v>
      </c>
      <c r="AT7216" s="1" t="s">
        <v>5712</v>
      </c>
      <c r="AV7216" s="1" t="s">
        <v>4856</v>
      </c>
    </row>
    <row r="7217" spans="1:48" x14ac:dyDescent="0.35">
      <c r="A7217" s="1" t="s">
        <v>20435</v>
      </c>
      <c r="B7217" s="1" t="s">
        <v>18287</v>
      </c>
      <c r="C7217" s="1" t="s">
        <v>71</v>
      </c>
      <c r="D7217">
        <v>35</v>
      </c>
      <c r="E7217" s="1" t="s">
        <v>42</v>
      </c>
      <c r="F7217" s="1" t="s">
        <v>43</v>
      </c>
      <c r="G7217" s="1" t="s">
        <v>98</v>
      </c>
      <c r="H7217" s="1" t="s">
        <v>45</v>
      </c>
      <c r="I7217" s="1" t="s">
        <v>110</v>
      </c>
      <c r="J7217" s="1" t="s">
        <v>47</v>
      </c>
      <c r="K7217" s="1" t="s">
        <v>48</v>
      </c>
      <c r="L7217" s="1" t="s">
        <v>49</v>
      </c>
      <c r="M7217" s="1" t="s">
        <v>48</v>
      </c>
      <c r="N7217" s="1" t="s">
        <v>48</v>
      </c>
      <c r="O7217" s="1" t="s">
        <v>48</v>
      </c>
      <c r="P7217" s="1" t="s">
        <v>48</v>
      </c>
      <c r="Q7217" s="1" t="s">
        <v>48</v>
      </c>
      <c r="R7217" s="1" t="s">
        <v>48</v>
      </c>
      <c r="S7217" s="1" t="s">
        <v>48</v>
      </c>
      <c r="T7217" s="1" t="s">
        <v>48</v>
      </c>
      <c r="U7217" s="1" t="s">
        <v>48</v>
      </c>
      <c r="V7217" s="1" t="s">
        <v>48</v>
      </c>
      <c r="W7217" s="1" t="s">
        <v>48</v>
      </c>
      <c r="X7217" s="1" t="s">
        <v>75</v>
      </c>
      <c r="Y7217" s="1" t="s">
        <v>4857</v>
      </c>
      <c r="AC7217" s="1" t="s">
        <v>5712</v>
      </c>
      <c r="AD7217" s="1" t="s">
        <v>5712</v>
      </c>
      <c r="AK7217" s="1" t="s">
        <v>55</v>
      </c>
      <c r="AN7217" s="1" t="s">
        <v>5712</v>
      </c>
      <c r="AP7217" s="1" t="s">
        <v>5712</v>
      </c>
      <c r="AR7217" s="1" t="s">
        <v>5712</v>
      </c>
      <c r="AT7217" s="1" t="s">
        <v>5712</v>
      </c>
      <c r="AV7217" s="1" t="s">
        <v>4858</v>
      </c>
    </row>
    <row r="7218" spans="1:48" x14ac:dyDescent="0.35">
      <c r="A7218" s="1" t="s">
        <v>20436</v>
      </c>
      <c r="B7218" s="1" t="s">
        <v>18287</v>
      </c>
      <c r="C7218" s="1" t="s">
        <v>41</v>
      </c>
      <c r="D7218">
        <v>61</v>
      </c>
      <c r="E7218" s="1" t="s">
        <v>65</v>
      </c>
      <c r="F7218" s="1" t="s">
        <v>66</v>
      </c>
      <c r="G7218" s="1" t="s">
        <v>59</v>
      </c>
      <c r="H7218" s="1" t="s">
        <v>45</v>
      </c>
      <c r="I7218" s="1" t="s">
        <v>110</v>
      </c>
      <c r="J7218" s="1" t="s">
        <v>47</v>
      </c>
      <c r="K7218" s="1" t="s">
        <v>48</v>
      </c>
      <c r="L7218" s="1" t="s">
        <v>49</v>
      </c>
      <c r="M7218" s="1" t="s">
        <v>48</v>
      </c>
      <c r="N7218" s="1" t="s">
        <v>48</v>
      </c>
      <c r="O7218" s="1" t="s">
        <v>48</v>
      </c>
      <c r="P7218" s="1" t="s">
        <v>48</v>
      </c>
      <c r="Q7218" s="1" t="s">
        <v>48</v>
      </c>
      <c r="R7218" s="1" t="s">
        <v>48</v>
      </c>
      <c r="S7218" s="1" t="s">
        <v>48</v>
      </c>
      <c r="T7218" s="1" t="s">
        <v>48</v>
      </c>
      <c r="U7218" s="1" t="s">
        <v>48</v>
      </c>
      <c r="V7218" s="1" t="s">
        <v>48</v>
      </c>
      <c r="W7218" s="1" t="s">
        <v>48</v>
      </c>
      <c r="X7218" s="1" t="s">
        <v>62</v>
      </c>
      <c r="AC7218" s="1" t="s">
        <v>5712</v>
      </c>
      <c r="AD7218" s="1" t="s">
        <v>5712</v>
      </c>
      <c r="AK7218" s="1" t="s">
        <v>77</v>
      </c>
      <c r="AN7218" s="1" t="s">
        <v>5712</v>
      </c>
      <c r="AP7218" s="1" t="s">
        <v>5712</v>
      </c>
      <c r="AR7218" s="1" t="s">
        <v>5712</v>
      </c>
      <c r="AT7218" s="1" t="s">
        <v>5712</v>
      </c>
      <c r="AV7218" s="1" t="s">
        <v>4859</v>
      </c>
    </row>
    <row r="7219" spans="1:48" x14ac:dyDescent="0.35">
      <c r="A7219" s="1" t="s">
        <v>20437</v>
      </c>
      <c r="B7219" s="1" t="s">
        <v>18287</v>
      </c>
      <c r="C7219" s="1" t="s">
        <v>41</v>
      </c>
      <c r="D7219">
        <v>24</v>
      </c>
      <c r="E7219" s="1" t="s">
        <v>57</v>
      </c>
      <c r="F7219" s="1" t="s">
        <v>58</v>
      </c>
      <c r="G7219" s="1" t="s">
        <v>73</v>
      </c>
      <c r="H7219" s="1" t="s">
        <v>45</v>
      </c>
      <c r="I7219" s="1" t="s">
        <v>110</v>
      </c>
      <c r="J7219" s="1" t="s">
        <v>47</v>
      </c>
      <c r="K7219" s="1" t="s">
        <v>48</v>
      </c>
      <c r="L7219" s="1" t="s">
        <v>48</v>
      </c>
      <c r="M7219" s="1" t="s">
        <v>48</v>
      </c>
      <c r="N7219" s="1" t="s">
        <v>48</v>
      </c>
      <c r="O7219" s="1" t="s">
        <v>48</v>
      </c>
      <c r="P7219" s="1" t="s">
        <v>48</v>
      </c>
      <c r="Q7219" s="1" t="s">
        <v>48</v>
      </c>
      <c r="R7219" s="1" t="s">
        <v>48</v>
      </c>
      <c r="S7219" s="1" t="s">
        <v>49</v>
      </c>
      <c r="T7219" s="1" t="s">
        <v>48</v>
      </c>
      <c r="U7219" s="1" t="s">
        <v>48</v>
      </c>
      <c r="V7219" s="1" t="s">
        <v>48</v>
      </c>
      <c r="W7219" s="1" t="s">
        <v>48</v>
      </c>
      <c r="X7219" s="1" t="s">
        <v>51</v>
      </c>
      <c r="Y7219" s="1" t="s">
        <v>4860</v>
      </c>
      <c r="Z7219" s="1" t="s">
        <v>3401</v>
      </c>
      <c r="AA7219" s="1" t="s">
        <v>3401</v>
      </c>
      <c r="AC7219" s="1" t="s">
        <v>94</v>
      </c>
      <c r="AD7219" s="1" t="s">
        <v>5712</v>
      </c>
      <c r="AK7219" s="1" t="s">
        <v>63</v>
      </c>
      <c r="AN7219" s="1" t="s">
        <v>5712</v>
      </c>
      <c r="AP7219" s="1" t="s">
        <v>5712</v>
      </c>
      <c r="AR7219" s="1" t="s">
        <v>5712</v>
      </c>
      <c r="AT7219" s="1" t="s">
        <v>5712</v>
      </c>
      <c r="AV7219" s="1" t="s">
        <v>4861</v>
      </c>
    </row>
    <row r="7220" spans="1:48" x14ac:dyDescent="0.35">
      <c r="A7220" s="1" t="s">
        <v>20438</v>
      </c>
      <c r="B7220" s="1" t="s">
        <v>18287</v>
      </c>
      <c r="C7220" s="1" t="s">
        <v>71</v>
      </c>
      <c r="D7220">
        <v>30</v>
      </c>
      <c r="E7220" s="1" t="s">
        <v>57</v>
      </c>
      <c r="F7220" s="1" t="s">
        <v>58</v>
      </c>
      <c r="G7220" s="1" t="s">
        <v>98</v>
      </c>
      <c r="H7220" s="1" t="s">
        <v>79</v>
      </c>
      <c r="I7220" s="1" t="s">
        <v>68</v>
      </c>
      <c r="J7220" s="1" t="s">
        <v>47</v>
      </c>
      <c r="K7220" s="1" t="s">
        <v>48</v>
      </c>
      <c r="L7220" s="1" t="s">
        <v>49</v>
      </c>
      <c r="M7220" s="1" t="s">
        <v>48</v>
      </c>
      <c r="N7220" s="1" t="s">
        <v>48</v>
      </c>
      <c r="O7220" s="1" t="s">
        <v>48</v>
      </c>
      <c r="P7220" s="1" t="s">
        <v>48</v>
      </c>
      <c r="Q7220" s="1" t="s">
        <v>48</v>
      </c>
      <c r="R7220" s="1" t="s">
        <v>48</v>
      </c>
      <c r="S7220" s="1" t="s">
        <v>48</v>
      </c>
      <c r="T7220" s="1" t="s">
        <v>48</v>
      </c>
      <c r="U7220" s="1" t="s">
        <v>48</v>
      </c>
      <c r="V7220" s="1" t="s">
        <v>48</v>
      </c>
      <c r="W7220" s="1" t="s">
        <v>48</v>
      </c>
      <c r="X7220" s="1" t="s">
        <v>116</v>
      </c>
      <c r="Y7220" s="1" t="s">
        <v>4862</v>
      </c>
      <c r="AC7220" s="1" t="s">
        <v>5712</v>
      </c>
      <c r="AD7220" s="1" t="s">
        <v>5712</v>
      </c>
      <c r="AK7220" s="1" t="s">
        <v>77</v>
      </c>
      <c r="AN7220" s="1" t="s">
        <v>5712</v>
      </c>
      <c r="AP7220" s="1" t="s">
        <v>5712</v>
      </c>
      <c r="AR7220" s="1" t="s">
        <v>5712</v>
      </c>
      <c r="AT7220" s="1" t="s">
        <v>5712</v>
      </c>
      <c r="AV7220" s="1" t="s">
        <v>4863</v>
      </c>
    </row>
    <row r="7221" spans="1:48" x14ac:dyDescent="0.35">
      <c r="A7221" s="1" t="s">
        <v>20439</v>
      </c>
      <c r="B7221" s="1" t="s">
        <v>18287</v>
      </c>
      <c r="C7221" s="1" t="s">
        <v>41</v>
      </c>
      <c r="D7221">
        <v>20</v>
      </c>
      <c r="E7221" s="1" t="s">
        <v>57</v>
      </c>
      <c r="F7221" s="1" t="s">
        <v>58</v>
      </c>
      <c r="G7221" s="1" t="s">
        <v>98</v>
      </c>
      <c r="H7221" s="1" t="s">
        <v>45</v>
      </c>
      <c r="I7221" s="1" t="s">
        <v>99</v>
      </c>
      <c r="J7221" s="1" t="s">
        <v>80</v>
      </c>
      <c r="K7221" s="1" t="s">
        <v>48</v>
      </c>
      <c r="L7221" s="1" t="s">
        <v>48</v>
      </c>
      <c r="M7221" s="1" t="s">
        <v>48</v>
      </c>
      <c r="N7221" s="1" t="s">
        <v>48</v>
      </c>
      <c r="O7221" s="1" t="s">
        <v>48</v>
      </c>
      <c r="P7221" s="1" t="s">
        <v>48</v>
      </c>
      <c r="Q7221" s="1" t="s">
        <v>48</v>
      </c>
      <c r="R7221" s="1" t="s">
        <v>48</v>
      </c>
      <c r="S7221" s="1" t="s">
        <v>48</v>
      </c>
      <c r="T7221" s="1" t="s">
        <v>48</v>
      </c>
      <c r="U7221" s="1" t="s">
        <v>49</v>
      </c>
      <c r="V7221" s="1" t="s">
        <v>48</v>
      </c>
      <c r="W7221" s="1" t="s">
        <v>48</v>
      </c>
      <c r="X7221" s="1" t="s">
        <v>75</v>
      </c>
      <c r="Y7221" s="1" t="s">
        <v>4864</v>
      </c>
      <c r="AC7221" s="1" t="s">
        <v>5712</v>
      </c>
      <c r="AD7221" s="1" t="s">
        <v>5712</v>
      </c>
      <c r="AK7221" s="1" t="s">
        <v>55</v>
      </c>
      <c r="AN7221" s="1" t="s">
        <v>5712</v>
      </c>
      <c r="AP7221" s="1" t="s">
        <v>5712</v>
      </c>
      <c r="AR7221" s="1" t="s">
        <v>5712</v>
      </c>
      <c r="AT7221" s="1" t="s">
        <v>5712</v>
      </c>
      <c r="AV7221" s="1" t="s">
        <v>4865</v>
      </c>
    </row>
    <row r="7222" spans="1:48" x14ac:dyDescent="0.35">
      <c r="A7222" s="1" t="s">
        <v>20440</v>
      </c>
      <c r="B7222" s="1" t="s">
        <v>18287</v>
      </c>
      <c r="C7222" s="1" t="s">
        <v>41</v>
      </c>
      <c r="D7222">
        <v>24</v>
      </c>
      <c r="E7222" s="1" t="s">
        <v>57</v>
      </c>
      <c r="F7222" s="1" t="s">
        <v>58</v>
      </c>
      <c r="G7222" s="1" t="s">
        <v>98</v>
      </c>
      <c r="H7222" s="1" t="s">
        <v>112</v>
      </c>
      <c r="I7222" s="1" t="s">
        <v>90</v>
      </c>
      <c r="J7222" s="1" t="s">
        <v>80</v>
      </c>
      <c r="K7222" s="1" t="s">
        <v>48</v>
      </c>
      <c r="L7222" s="1" t="s">
        <v>48</v>
      </c>
      <c r="M7222" s="1" t="s">
        <v>48</v>
      </c>
      <c r="N7222" s="1" t="s">
        <v>48</v>
      </c>
      <c r="O7222" s="1" t="s">
        <v>48</v>
      </c>
      <c r="P7222" s="1" t="s">
        <v>48</v>
      </c>
      <c r="Q7222" s="1" t="s">
        <v>48</v>
      </c>
      <c r="R7222" s="1" t="s">
        <v>48</v>
      </c>
      <c r="S7222" s="1" t="s">
        <v>48</v>
      </c>
      <c r="T7222" s="1" t="s">
        <v>48</v>
      </c>
      <c r="U7222" s="1" t="s">
        <v>49</v>
      </c>
      <c r="V7222" s="1" t="s">
        <v>48</v>
      </c>
      <c r="W7222" s="1" t="s">
        <v>48</v>
      </c>
      <c r="X7222" s="1" t="s">
        <v>62</v>
      </c>
      <c r="AC7222" s="1" t="s">
        <v>5712</v>
      </c>
      <c r="AD7222" s="1" t="s">
        <v>5712</v>
      </c>
      <c r="AK7222" s="1" t="s">
        <v>63</v>
      </c>
      <c r="AN7222" s="1" t="s">
        <v>5712</v>
      </c>
      <c r="AP7222" s="1" t="s">
        <v>5712</v>
      </c>
      <c r="AR7222" s="1" t="s">
        <v>5712</v>
      </c>
      <c r="AT7222" s="1" t="s">
        <v>5712</v>
      </c>
      <c r="AV7222" s="1" t="s">
        <v>105</v>
      </c>
    </row>
    <row r="7223" spans="1:48" ht="101.5" x14ac:dyDescent="0.35">
      <c r="A7223" s="1" t="s">
        <v>20441</v>
      </c>
      <c r="B7223" s="1" t="s">
        <v>18287</v>
      </c>
      <c r="C7223" s="1" t="s">
        <v>71</v>
      </c>
      <c r="D7223">
        <v>37</v>
      </c>
      <c r="E7223" s="1" t="s">
        <v>42</v>
      </c>
      <c r="F7223" s="1" t="s">
        <v>43</v>
      </c>
      <c r="G7223" s="1" t="s">
        <v>73</v>
      </c>
      <c r="H7223" s="1" t="s">
        <v>112</v>
      </c>
      <c r="I7223" s="1" t="s">
        <v>68</v>
      </c>
      <c r="J7223" s="1" t="s">
        <v>47</v>
      </c>
      <c r="K7223" s="1" t="s">
        <v>48</v>
      </c>
      <c r="L7223" s="1" t="s">
        <v>48</v>
      </c>
      <c r="M7223" s="1" t="s">
        <v>48</v>
      </c>
      <c r="N7223" s="1" t="s">
        <v>49</v>
      </c>
      <c r="O7223" s="1" t="s">
        <v>48</v>
      </c>
      <c r="P7223" s="1" t="s">
        <v>48</v>
      </c>
      <c r="Q7223" s="1" t="s">
        <v>48</v>
      </c>
      <c r="R7223" s="1" t="s">
        <v>48</v>
      </c>
      <c r="S7223" s="1" t="s">
        <v>48</v>
      </c>
      <c r="T7223" s="1" t="s">
        <v>48</v>
      </c>
      <c r="U7223" s="1" t="s">
        <v>48</v>
      </c>
      <c r="V7223" s="1" t="s">
        <v>48</v>
      </c>
      <c r="W7223" s="1" t="s">
        <v>48</v>
      </c>
      <c r="X7223" s="1" t="s">
        <v>116</v>
      </c>
      <c r="Y7223" s="1" t="s">
        <v>4866</v>
      </c>
      <c r="Z7223" s="1" t="s">
        <v>4867</v>
      </c>
      <c r="AA7223" s="1" t="s">
        <v>4867</v>
      </c>
      <c r="AC7223" s="1" t="s">
        <v>53</v>
      </c>
      <c r="AD7223" s="1" t="s">
        <v>5712</v>
      </c>
      <c r="AK7223" s="1" t="s">
        <v>63</v>
      </c>
      <c r="AN7223" s="1" t="s">
        <v>5712</v>
      </c>
      <c r="AP7223" s="1" t="s">
        <v>5712</v>
      </c>
      <c r="AR7223" s="1" t="s">
        <v>5712</v>
      </c>
      <c r="AT7223" s="1" t="s">
        <v>5712</v>
      </c>
      <c r="AV7223" s="2" t="s">
        <v>4868</v>
      </c>
    </row>
    <row r="7224" spans="1:48" x14ac:dyDescent="0.35">
      <c r="A7224" s="1" t="s">
        <v>20442</v>
      </c>
      <c r="B7224" s="1" t="s">
        <v>18287</v>
      </c>
      <c r="C7224" s="1" t="s">
        <v>41</v>
      </c>
      <c r="D7224">
        <v>18</v>
      </c>
      <c r="E7224" s="1" t="s">
        <v>57</v>
      </c>
      <c r="F7224" s="1" t="s">
        <v>58</v>
      </c>
      <c r="G7224" s="1" t="s">
        <v>44</v>
      </c>
      <c r="H7224" s="1" t="s">
        <v>112</v>
      </c>
      <c r="I7224" s="1" t="s">
        <v>99</v>
      </c>
      <c r="J7224" s="1" t="s">
        <v>47</v>
      </c>
      <c r="K7224" s="1" t="s">
        <v>48</v>
      </c>
      <c r="L7224" s="1" t="s">
        <v>48</v>
      </c>
      <c r="M7224" s="1" t="s">
        <v>48</v>
      </c>
      <c r="N7224" s="1" t="s">
        <v>48</v>
      </c>
      <c r="O7224" s="1" t="s">
        <v>48</v>
      </c>
      <c r="P7224" s="1" t="s">
        <v>48</v>
      </c>
      <c r="Q7224" s="1" t="s">
        <v>49</v>
      </c>
      <c r="R7224" s="1" t="s">
        <v>48</v>
      </c>
      <c r="S7224" s="1" t="s">
        <v>48</v>
      </c>
      <c r="T7224" s="1" t="s">
        <v>48</v>
      </c>
      <c r="U7224" s="1" t="s">
        <v>48</v>
      </c>
      <c r="V7224" s="1" t="s">
        <v>48</v>
      </c>
      <c r="W7224" s="1" t="s">
        <v>48</v>
      </c>
      <c r="X7224" s="1" t="s">
        <v>62</v>
      </c>
      <c r="AC7224" s="1" t="s">
        <v>5712</v>
      </c>
      <c r="AD7224" s="1" t="s">
        <v>5712</v>
      </c>
      <c r="AK7224" s="1" t="s">
        <v>77</v>
      </c>
      <c r="AN7224" s="1" t="s">
        <v>5712</v>
      </c>
      <c r="AP7224" s="1" t="s">
        <v>5712</v>
      </c>
      <c r="AR7224" s="1" t="s">
        <v>5712</v>
      </c>
      <c r="AT7224" s="1" t="s">
        <v>5712</v>
      </c>
      <c r="AV7224" s="1" t="s">
        <v>4869</v>
      </c>
    </row>
    <row r="7225" spans="1:48" x14ac:dyDescent="0.35">
      <c r="A7225" s="1" t="s">
        <v>20443</v>
      </c>
      <c r="B7225" s="1" t="s">
        <v>18287</v>
      </c>
      <c r="C7225" s="1" t="s">
        <v>41</v>
      </c>
      <c r="D7225">
        <v>31</v>
      </c>
      <c r="E7225" s="1" t="s">
        <v>57</v>
      </c>
      <c r="F7225" s="1" t="s">
        <v>107</v>
      </c>
      <c r="G7225" s="1" t="s">
        <v>98</v>
      </c>
      <c r="H7225" s="1" t="s">
        <v>386</v>
      </c>
      <c r="I7225" s="1" t="s">
        <v>68</v>
      </c>
      <c r="J7225" s="1" t="s">
        <v>47</v>
      </c>
      <c r="K7225" s="1" t="s">
        <v>48</v>
      </c>
      <c r="L7225" s="1" t="s">
        <v>49</v>
      </c>
      <c r="M7225" s="1" t="s">
        <v>48</v>
      </c>
      <c r="N7225" s="1" t="s">
        <v>48</v>
      </c>
      <c r="O7225" s="1" t="s">
        <v>48</v>
      </c>
      <c r="P7225" s="1" t="s">
        <v>48</v>
      </c>
      <c r="Q7225" s="1" t="s">
        <v>48</v>
      </c>
      <c r="R7225" s="1" t="s">
        <v>48</v>
      </c>
      <c r="S7225" s="1" t="s">
        <v>48</v>
      </c>
      <c r="T7225" s="1" t="s">
        <v>48</v>
      </c>
      <c r="U7225" s="1" t="s">
        <v>48</v>
      </c>
      <c r="V7225" s="1" t="s">
        <v>48</v>
      </c>
      <c r="W7225" s="1" t="s">
        <v>48</v>
      </c>
      <c r="X7225" s="1" t="s">
        <v>62</v>
      </c>
      <c r="AC7225" s="1" t="s">
        <v>5712</v>
      </c>
      <c r="AD7225" s="1" t="s">
        <v>5712</v>
      </c>
      <c r="AK7225" s="1" t="s">
        <v>63</v>
      </c>
      <c r="AN7225" s="1" t="s">
        <v>5712</v>
      </c>
      <c r="AP7225" s="1" t="s">
        <v>5712</v>
      </c>
      <c r="AR7225" s="1" t="s">
        <v>5712</v>
      </c>
      <c r="AT7225" s="1" t="s">
        <v>5712</v>
      </c>
      <c r="AV7225" s="1" t="s">
        <v>4870</v>
      </c>
    </row>
    <row r="7226" spans="1:48" x14ac:dyDescent="0.35">
      <c r="A7226" s="1" t="s">
        <v>20444</v>
      </c>
      <c r="B7226" s="1" t="s">
        <v>18287</v>
      </c>
      <c r="C7226" s="1" t="s">
        <v>71</v>
      </c>
      <c r="D7226">
        <v>53</v>
      </c>
      <c r="E7226" s="1" t="s">
        <v>42</v>
      </c>
      <c r="F7226" s="1" t="s">
        <v>66</v>
      </c>
      <c r="G7226" s="1" t="s">
        <v>98</v>
      </c>
      <c r="H7226" s="1" t="s">
        <v>45</v>
      </c>
      <c r="I7226" s="1" t="s">
        <v>46</v>
      </c>
      <c r="J7226" s="1" t="s">
        <v>80</v>
      </c>
      <c r="K7226" s="1" t="s">
        <v>48</v>
      </c>
      <c r="L7226" s="1" t="s">
        <v>48</v>
      </c>
      <c r="M7226" s="1" t="s">
        <v>48</v>
      </c>
      <c r="N7226" s="1" t="s">
        <v>48</v>
      </c>
      <c r="O7226" s="1" t="s">
        <v>48</v>
      </c>
      <c r="P7226" s="1" t="s">
        <v>48</v>
      </c>
      <c r="Q7226" s="1" t="s">
        <v>48</v>
      </c>
      <c r="R7226" s="1" t="s">
        <v>48</v>
      </c>
      <c r="S7226" s="1" t="s">
        <v>48</v>
      </c>
      <c r="T7226" s="1" t="s">
        <v>48</v>
      </c>
      <c r="U7226" s="1" t="s">
        <v>49</v>
      </c>
      <c r="V7226" s="1" t="s">
        <v>48</v>
      </c>
      <c r="W7226" s="1" t="s">
        <v>48</v>
      </c>
      <c r="X7226" s="1" t="s">
        <v>62</v>
      </c>
      <c r="AC7226" s="1" t="s">
        <v>5712</v>
      </c>
      <c r="AD7226" s="1" t="s">
        <v>5712</v>
      </c>
      <c r="AK7226" s="1" t="s">
        <v>101</v>
      </c>
      <c r="AN7226" s="1" t="s">
        <v>5712</v>
      </c>
      <c r="AP7226" s="1" t="s">
        <v>5712</v>
      </c>
      <c r="AR7226" s="1" t="s">
        <v>5712</v>
      </c>
      <c r="AT7226" s="1" t="s">
        <v>5712</v>
      </c>
      <c r="AV7226" s="1" t="s">
        <v>4871</v>
      </c>
    </row>
    <row r="7227" spans="1:48" x14ac:dyDescent="0.35">
      <c r="A7227" s="1" t="s">
        <v>20445</v>
      </c>
      <c r="B7227" s="1" t="s">
        <v>18287</v>
      </c>
      <c r="C7227" s="1" t="s">
        <v>41</v>
      </c>
      <c r="D7227">
        <v>24</v>
      </c>
      <c r="E7227" s="1" t="s">
        <v>57</v>
      </c>
      <c r="F7227" s="1" t="s">
        <v>58</v>
      </c>
      <c r="G7227" s="1" t="s">
        <v>98</v>
      </c>
      <c r="H7227" s="1" t="s">
        <v>45</v>
      </c>
      <c r="I7227" s="1" t="s">
        <v>113</v>
      </c>
      <c r="J7227" s="1" t="s">
        <v>80</v>
      </c>
      <c r="K7227" s="1" t="s">
        <v>48</v>
      </c>
      <c r="L7227" s="1" t="s">
        <v>48</v>
      </c>
      <c r="M7227" s="1" t="s">
        <v>48</v>
      </c>
      <c r="N7227" s="1" t="s">
        <v>48</v>
      </c>
      <c r="O7227" s="1" t="s">
        <v>48</v>
      </c>
      <c r="P7227" s="1" t="s">
        <v>48</v>
      </c>
      <c r="Q7227" s="1" t="s">
        <v>48</v>
      </c>
      <c r="R7227" s="1" t="s">
        <v>48</v>
      </c>
      <c r="S7227" s="1" t="s">
        <v>48</v>
      </c>
      <c r="T7227" s="1" t="s">
        <v>48</v>
      </c>
      <c r="U7227" s="1" t="s">
        <v>48</v>
      </c>
      <c r="V7227" s="1" t="s">
        <v>49</v>
      </c>
      <c r="W7227" s="1" t="s">
        <v>48</v>
      </c>
      <c r="X7227" s="1" t="s">
        <v>51</v>
      </c>
      <c r="Y7227" s="1" t="s">
        <v>4872</v>
      </c>
      <c r="AC7227" s="1" t="s">
        <v>5712</v>
      </c>
      <c r="AD7227" s="1" t="s">
        <v>5712</v>
      </c>
      <c r="AK7227" s="1" t="s">
        <v>55</v>
      </c>
      <c r="AN7227" s="1" t="s">
        <v>5712</v>
      </c>
      <c r="AP7227" s="1" t="s">
        <v>5712</v>
      </c>
      <c r="AR7227" s="1" t="s">
        <v>5712</v>
      </c>
      <c r="AT7227" s="1" t="s">
        <v>5712</v>
      </c>
      <c r="AV7227" s="1" t="s">
        <v>4873</v>
      </c>
    </row>
    <row r="7228" spans="1:48" x14ac:dyDescent="0.35">
      <c r="A7228" s="1" t="s">
        <v>20446</v>
      </c>
      <c r="B7228" s="1" t="s">
        <v>18287</v>
      </c>
      <c r="C7228" s="1" t="s">
        <v>41</v>
      </c>
      <c r="D7228">
        <v>76</v>
      </c>
      <c r="E7228" s="1" t="s">
        <v>65</v>
      </c>
      <c r="F7228" s="1" t="s">
        <v>72</v>
      </c>
      <c r="G7228" s="1" t="s">
        <v>44</v>
      </c>
      <c r="H7228" s="1" t="s">
        <v>67</v>
      </c>
      <c r="I7228" s="1" t="s">
        <v>99</v>
      </c>
      <c r="J7228" s="1" t="s">
        <v>80</v>
      </c>
      <c r="K7228" s="1" t="s">
        <v>48</v>
      </c>
      <c r="L7228" s="1" t="s">
        <v>48</v>
      </c>
      <c r="M7228" s="1" t="s">
        <v>48</v>
      </c>
      <c r="N7228" s="1" t="s">
        <v>48</v>
      </c>
      <c r="O7228" s="1" t="s">
        <v>48</v>
      </c>
      <c r="P7228" s="1" t="s">
        <v>48</v>
      </c>
      <c r="Q7228" s="1" t="s">
        <v>48</v>
      </c>
      <c r="R7228" s="1" t="s">
        <v>48</v>
      </c>
      <c r="S7228" s="1" t="s">
        <v>48</v>
      </c>
      <c r="T7228" s="1" t="s">
        <v>48</v>
      </c>
      <c r="U7228" s="1" t="s">
        <v>49</v>
      </c>
      <c r="V7228" s="1" t="s">
        <v>48</v>
      </c>
      <c r="W7228" s="1" t="s">
        <v>48</v>
      </c>
      <c r="X7228" s="1" t="s">
        <v>116</v>
      </c>
      <c r="Y7228" s="1" t="s">
        <v>4874</v>
      </c>
      <c r="AC7228" s="1" t="s">
        <v>5712</v>
      </c>
      <c r="AD7228" s="1" t="s">
        <v>5712</v>
      </c>
      <c r="AK7228" s="1" t="s">
        <v>77</v>
      </c>
      <c r="AN7228" s="1" t="s">
        <v>5712</v>
      </c>
      <c r="AP7228" s="1" t="s">
        <v>5712</v>
      </c>
      <c r="AR7228" s="1" t="s">
        <v>5712</v>
      </c>
      <c r="AT7228" s="1" t="s">
        <v>5712</v>
      </c>
      <c r="AV7228" s="1" t="s">
        <v>694</v>
      </c>
    </row>
    <row r="7229" spans="1:48" x14ac:dyDescent="0.35">
      <c r="A7229" s="1" t="s">
        <v>20447</v>
      </c>
      <c r="B7229" s="1" t="s">
        <v>18287</v>
      </c>
      <c r="C7229" s="1" t="s">
        <v>41</v>
      </c>
      <c r="D7229">
        <v>22</v>
      </c>
      <c r="E7229" s="1" t="s">
        <v>57</v>
      </c>
      <c r="F7229" s="1" t="s">
        <v>66</v>
      </c>
      <c r="G7229" s="1" t="s">
        <v>98</v>
      </c>
      <c r="H7229" s="1" t="s">
        <v>45</v>
      </c>
      <c r="I7229" s="1" t="s">
        <v>99</v>
      </c>
      <c r="J7229" s="1" t="s">
        <v>80</v>
      </c>
      <c r="K7229" s="1" t="s">
        <v>48</v>
      </c>
      <c r="L7229" s="1" t="s">
        <v>48</v>
      </c>
      <c r="M7229" s="1" t="s">
        <v>48</v>
      </c>
      <c r="N7229" s="1" t="s">
        <v>48</v>
      </c>
      <c r="O7229" s="1" t="s">
        <v>48</v>
      </c>
      <c r="P7229" s="1" t="s">
        <v>48</v>
      </c>
      <c r="Q7229" s="1" t="s">
        <v>48</v>
      </c>
      <c r="R7229" s="1" t="s">
        <v>48</v>
      </c>
      <c r="S7229" s="1" t="s">
        <v>48</v>
      </c>
      <c r="T7229" s="1" t="s">
        <v>48</v>
      </c>
      <c r="U7229" s="1" t="s">
        <v>49</v>
      </c>
      <c r="V7229" s="1" t="s">
        <v>48</v>
      </c>
      <c r="W7229" s="1" t="s">
        <v>48</v>
      </c>
      <c r="X7229" s="1" t="s">
        <v>75</v>
      </c>
      <c r="Y7229" s="1" t="s">
        <v>4875</v>
      </c>
      <c r="AC7229" s="1" t="s">
        <v>5712</v>
      </c>
      <c r="AD7229" s="1" t="s">
        <v>5712</v>
      </c>
      <c r="AK7229" s="1" t="s">
        <v>63</v>
      </c>
      <c r="AN7229" s="1" t="s">
        <v>5712</v>
      </c>
      <c r="AP7229" s="1" t="s">
        <v>5712</v>
      </c>
      <c r="AR7229" s="1" t="s">
        <v>5712</v>
      </c>
      <c r="AT7229" s="1" t="s">
        <v>5712</v>
      </c>
      <c r="AV7229" s="1" t="s">
        <v>4876</v>
      </c>
    </row>
    <row r="7230" spans="1:48" x14ac:dyDescent="0.35">
      <c r="A7230" s="1" t="s">
        <v>20448</v>
      </c>
      <c r="B7230" s="1" t="s">
        <v>18287</v>
      </c>
      <c r="C7230" s="1" t="s">
        <v>41</v>
      </c>
      <c r="D7230">
        <v>19</v>
      </c>
      <c r="E7230" s="1" t="s">
        <v>57</v>
      </c>
      <c r="F7230" s="1" t="s">
        <v>58</v>
      </c>
      <c r="G7230" s="1" t="s">
        <v>44</v>
      </c>
      <c r="H7230" s="1" t="s">
        <v>112</v>
      </c>
      <c r="I7230" s="1" t="s">
        <v>125</v>
      </c>
      <c r="J7230" s="1" t="s">
        <v>80</v>
      </c>
      <c r="K7230" s="1" t="s">
        <v>48</v>
      </c>
      <c r="L7230" s="1" t="s">
        <v>48</v>
      </c>
      <c r="M7230" s="1" t="s">
        <v>48</v>
      </c>
      <c r="N7230" s="1" t="s">
        <v>48</v>
      </c>
      <c r="O7230" s="1" t="s">
        <v>48</v>
      </c>
      <c r="P7230" s="1" t="s">
        <v>48</v>
      </c>
      <c r="Q7230" s="1" t="s">
        <v>48</v>
      </c>
      <c r="R7230" s="1" t="s">
        <v>48</v>
      </c>
      <c r="S7230" s="1" t="s">
        <v>48</v>
      </c>
      <c r="T7230" s="1" t="s">
        <v>48</v>
      </c>
      <c r="U7230" s="1" t="s">
        <v>48</v>
      </c>
      <c r="V7230" s="1" t="s">
        <v>49</v>
      </c>
      <c r="W7230" s="1" t="s">
        <v>48</v>
      </c>
      <c r="X7230" s="1" t="s">
        <v>62</v>
      </c>
      <c r="Z7230" s="1" t="s">
        <v>4877</v>
      </c>
      <c r="AA7230" s="1" t="s">
        <v>4877</v>
      </c>
      <c r="AC7230" s="1" t="s">
        <v>94</v>
      </c>
      <c r="AD7230" s="1" t="s">
        <v>5712</v>
      </c>
      <c r="AK7230" s="1" t="s">
        <v>101</v>
      </c>
      <c r="AN7230" s="1" t="s">
        <v>5712</v>
      </c>
      <c r="AP7230" s="1" t="s">
        <v>5712</v>
      </c>
      <c r="AR7230" s="1" t="s">
        <v>5712</v>
      </c>
      <c r="AT7230" s="1" t="s">
        <v>5712</v>
      </c>
      <c r="AV7230" s="1" t="s">
        <v>4878</v>
      </c>
    </row>
    <row r="7231" spans="1:48" x14ac:dyDescent="0.35">
      <c r="A7231" s="1" t="s">
        <v>20449</v>
      </c>
      <c r="B7231" s="1" t="s">
        <v>18287</v>
      </c>
      <c r="C7231" s="1" t="s">
        <v>41</v>
      </c>
      <c r="D7231">
        <v>43</v>
      </c>
      <c r="E7231" s="1" t="s">
        <v>42</v>
      </c>
      <c r="F7231" s="1" t="s">
        <v>43</v>
      </c>
      <c r="G7231" s="1" t="s">
        <v>98</v>
      </c>
      <c r="H7231" s="1" t="s">
        <v>45</v>
      </c>
      <c r="I7231" s="1" t="s">
        <v>110</v>
      </c>
      <c r="J7231" s="1" t="s">
        <v>80</v>
      </c>
      <c r="K7231" s="1" t="s">
        <v>48</v>
      </c>
      <c r="L7231" s="1" t="s">
        <v>48</v>
      </c>
      <c r="M7231" s="1" t="s">
        <v>48</v>
      </c>
      <c r="N7231" s="1" t="s">
        <v>48</v>
      </c>
      <c r="O7231" s="1" t="s">
        <v>48</v>
      </c>
      <c r="P7231" s="1" t="s">
        <v>48</v>
      </c>
      <c r="Q7231" s="1" t="s">
        <v>48</v>
      </c>
      <c r="R7231" s="1" t="s">
        <v>48</v>
      </c>
      <c r="S7231" s="1" t="s">
        <v>48</v>
      </c>
      <c r="T7231" s="1" t="s">
        <v>48</v>
      </c>
      <c r="U7231" s="1" t="s">
        <v>49</v>
      </c>
      <c r="V7231" s="1" t="s">
        <v>48</v>
      </c>
      <c r="W7231" s="1" t="s">
        <v>48</v>
      </c>
      <c r="X7231" s="1" t="s">
        <v>116</v>
      </c>
      <c r="Y7231" s="1" t="s">
        <v>4879</v>
      </c>
      <c r="AC7231" s="1" t="s">
        <v>5712</v>
      </c>
      <c r="AD7231" s="1" t="s">
        <v>5712</v>
      </c>
      <c r="AK7231" s="1" t="s">
        <v>77</v>
      </c>
      <c r="AN7231" s="1" t="s">
        <v>5712</v>
      </c>
      <c r="AP7231" s="1" t="s">
        <v>5712</v>
      </c>
      <c r="AR7231" s="1" t="s">
        <v>5712</v>
      </c>
      <c r="AT7231" s="1" t="s">
        <v>5712</v>
      </c>
      <c r="AV7231" s="1" t="s">
        <v>4880</v>
      </c>
    </row>
    <row r="7232" spans="1:48" x14ac:dyDescent="0.35">
      <c r="A7232" s="1" t="s">
        <v>20450</v>
      </c>
      <c r="B7232" s="1" t="s">
        <v>18287</v>
      </c>
      <c r="C7232" s="1" t="s">
        <v>41</v>
      </c>
      <c r="D7232">
        <v>32</v>
      </c>
      <c r="E7232" s="1" t="s">
        <v>57</v>
      </c>
      <c r="F7232" s="1" t="s">
        <v>58</v>
      </c>
      <c r="G7232" s="1" t="s">
        <v>98</v>
      </c>
      <c r="H7232" s="1" t="s">
        <v>45</v>
      </c>
      <c r="I7232" s="1" t="s">
        <v>113</v>
      </c>
      <c r="J7232" s="1" t="s">
        <v>47</v>
      </c>
      <c r="K7232" s="1" t="s">
        <v>48</v>
      </c>
      <c r="L7232" s="1" t="s">
        <v>48</v>
      </c>
      <c r="M7232" s="1" t="s">
        <v>48</v>
      </c>
      <c r="N7232" s="1" t="s">
        <v>48</v>
      </c>
      <c r="O7232" s="1" t="s">
        <v>49</v>
      </c>
      <c r="P7232" s="1" t="s">
        <v>48</v>
      </c>
      <c r="Q7232" s="1" t="s">
        <v>48</v>
      </c>
      <c r="R7232" s="1" t="s">
        <v>48</v>
      </c>
      <c r="S7232" s="1" t="s">
        <v>48</v>
      </c>
      <c r="T7232" s="1" t="s">
        <v>48</v>
      </c>
      <c r="U7232" s="1" t="s">
        <v>48</v>
      </c>
      <c r="V7232" s="1" t="s">
        <v>48</v>
      </c>
      <c r="W7232" s="1" t="s">
        <v>48</v>
      </c>
      <c r="X7232" s="1" t="s">
        <v>145</v>
      </c>
      <c r="Y7232" s="1" t="s">
        <v>4881</v>
      </c>
      <c r="Z7232" s="1" t="s">
        <v>4882</v>
      </c>
      <c r="AA7232" s="1" t="s">
        <v>4882</v>
      </c>
      <c r="AC7232" s="1" t="s">
        <v>94</v>
      </c>
      <c r="AD7232" s="1" t="s">
        <v>5712</v>
      </c>
      <c r="AK7232" s="1" t="s">
        <v>77</v>
      </c>
      <c r="AN7232" s="1" t="s">
        <v>5712</v>
      </c>
      <c r="AP7232" s="1" t="s">
        <v>131</v>
      </c>
      <c r="AQ7232" s="1" t="s">
        <v>4883</v>
      </c>
      <c r="AR7232" s="1" t="s">
        <v>87</v>
      </c>
      <c r="AS7232" s="1" t="s">
        <v>4884</v>
      </c>
      <c r="AT7232" s="1" t="s">
        <v>5712</v>
      </c>
      <c r="AV7232" s="1" t="s">
        <v>4885</v>
      </c>
    </row>
    <row r="7233" spans="1:48" x14ac:dyDescent="0.35">
      <c r="A7233" s="1" t="s">
        <v>20451</v>
      </c>
      <c r="B7233" s="1" t="s">
        <v>18287</v>
      </c>
      <c r="C7233" s="1" t="s">
        <v>41</v>
      </c>
      <c r="D7233">
        <v>42</v>
      </c>
      <c r="E7233" s="1" t="s">
        <v>42</v>
      </c>
      <c r="F7233" s="1" t="s">
        <v>107</v>
      </c>
      <c r="G7233" s="1" t="s">
        <v>98</v>
      </c>
      <c r="H7233" s="1" t="s">
        <v>79</v>
      </c>
      <c r="I7233" s="1" t="s">
        <v>74</v>
      </c>
      <c r="J7233" s="1" t="s">
        <v>80</v>
      </c>
      <c r="K7233" s="1" t="s">
        <v>48</v>
      </c>
      <c r="L7233" s="1" t="s">
        <v>48</v>
      </c>
      <c r="M7233" s="1" t="s">
        <v>48</v>
      </c>
      <c r="N7233" s="1" t="s">
        <v>48</v>
      </c>
      <c r="O7233" s="1" t="s">
        <v>48</v>
      </c>
      <c r="P7233" s="1" t="s">
        <v>48</v>
      </c>
      <c r="Q7233" s="1" t="s">
        <v>48</v>
      </c>
      <c r="R7233" s="1" t="s">
        <v>48</v>
      </c>
      <c r="S7233" s="1" t="s">
        <v>48</v>
      </c>
      <c r="T7233" s="1" t="s">
        <v>48</v>
      </c>
      <c r="U7233" s="1" t="s">
        <v>48</v>
      </c>
      <c r="V7233" s="1" t="s">
        <v>49</v>
      </c>
      <c r="W7233" s="1" t="s">
        <v>48</v>
      </c>
      <c r="X7233" s="1" t="s">
        <v>62</v>
      </c>
      <c r="AC7233" s="1" t="s">
        <v>5712</v>
      </c>
      <c r="AD7233" s="1" t="s">
        <v>5712</v>
      </c>
      <c r="AK7233" s="1" t="s">
        <v>77</v>
      </c>
      <c r="AN7233" s="1" t="s">
        <v>5712</v>
      </c>
      <c r="AP7233" s="1" t="s">
        <v>5712</v>
      </c>
      <c r="AR7233" s="1" t="s">
        <v>5712</v>
      </c>
      <c r="AT7233" s="1" t="s">
        <v>5712</v>
      </c>
      <c r="AV7233" s="1" t="s">
        <v>4886</v>
      </c>
    </row>
    <row r="7234" spans="1:48" x14ac:dyDescent="0.35">
      <c r="A7234" s="1" t="s">
        <v>20452</v>
      </c>
      <c r="B7234" s="1" t="s">
        <v>18287</v>
      </c>
      <c r="C7234" s="1" t="s">
        <v>71</v>
      </c>
      <c r="D7234">
        <v>17</v>
      </c>
      <c r="E7234" s="1" t="s">
        <v>57</v>
      </c>
      <c r="F7234" s="1" t="s">
        <v>58</v>
      </c>
      <c r="G7234" s="1" t="s">
        <v>137</v>
      </c>
      <c r="H7234" s="1" t="s">
        <v>79</v>
      </c>
      <c r="I7234" s="1" t="s">
        <v>74</v>
      </c>
      <c r="J7234" s="1" t="s">
        <v>80</v>
      </c>
      <c r="K7234" s="1" t="s">
        <v>48</v>
      </c>
      <c r="L7234" s="1" t="s">
        <v>48</v>
      </c>
      <c r="M7234" s="1" t="s">
        <v>48</v>
      </c>
      <c r="N7234" s="1" t="s">
        <v>48</v>
      </c>
      <c r="O7234" s="1" t="s">
        <v>48</v>
      </c>
      <c r="P7234" s="1" t="s">
        <v>48</v>
      </c>
      <c r="Q7234" s="1" t="s">
        <v>48</v>
      </c>
      <c r="R7234" s="1" t="s">
        <v>48</v>
      </c>
      <c r="S7234" s="1" t="s">
        <v>48</v>
      </c>
      <c r="T7234" s="1" t="s">
        <v>48</v>
      </c>
      <c r="U7234" s="1" t="s">
        <v>48</v>
      </c>
      <c r="V7234" s="1" t="s">
        <v>49</v>
      </c>
      <c r="W7234" s="1" t="s">
        <v>48</v>
      </c>
      <c r="X7234" s="1" t="s">
        <v>62</v>
      </c>
      <c r="AC7234" s="1" t="s">
        <v>5712</v>
      </c>
      <c r="AD7234" s="1" t="s">
        <v>5712</v>
      </c>
      <c r="AK7234" s="1" t="s">
        <v>77</v>
      </c>
      <c r="AN7234" s="1" t="s">
        <v>5712</v>
      </c>
      <c r="AP7234" s="1" t="s">
        <v>5712</v>
      </c>
      <c r="AR7234" s="1" t="s">
        <v>5712</v>
      </c>
      <c r="AT7234" s="1" t="s">
        <v>5712</v>
      </c>
      <c r="AV7234" s="1" t="s">
        <v>4887</v>
      </c>
    </row>
    <row r="7235" spans="1:48" x14ac:dyDescent="0.35">
      <c r="A7235" s="1" t="s">
        <v>20453</v>
      </c>
      <c r="B7235" s="1" t="s">
        <v>18287</v>
      </c>
      <c r="C7235" s="1" t="s">
        <v>41</v>
      </c>
      <c r="D7235">
        <v>34</v>
      </c>
      <c r="E7235" s="1" t="s">
        <v>57</v>
      </c>
      <c r="F7235" s="1" t="s">
        <v>107</v>
      </c>
      <c r="G7235" s="1" t="s">
        <v>73</v>
      </c>
      <c r="H7235" s="1" t="s">
        <v>79</v>
      </c>
      <c r="I7235" s="1" t="s">
        <v>110</v>
      </c>
      <c r="J7235" s="1" t="s">
        <v>47</v>
      </c>
      <c r="K7235" s="1" t="s">
        <v>48</v>
      </c>
      <c r="L7235" s="1" t="s">
        <v>48</v>
      </c>
      <c r="M7235" s="1" t="s">
        <v>48</v>
      </c>
      <c r="N7235" s="1" t="s">
        <v>48</v>
      </c>
      <c r="O7235" s="1" t="s">
        <v>49</v>
      </c>
      <c r="P7235" s="1" t="s">
        <v>48</v>
      </c>
      <c r="Q7235" s="1" t="s">
        <v>48</v>
      </c>
      <c r="R7235" s="1" t="s">
        <v>48</v>
      </c>
      <c r="S7235" s="1" t="s">
        <v>48</v>
      </c>
      <c r="T7235" s="1" t="s">
        <v>48</v>
      </c>
      <c r="U7235" s="1" t="s">
        <v>48</v>
      </c>
      <c r="V7235" s="1" t="s">
        <v>48</v>
      </c>
      <c r="W7235" s="1" t="s">
        <v>48</v>
      </c>
      <c r="X7235" s="1" t="s">
        <v>62</v>
      </c>
      <c r="Z7235" s="1" t="s">
        <v>4888</v>
      </c>
      <c r="AA7235" s="1" t="s">
        <v>4888</v>
      </c>
      <c r="AC7235" s="1" t="s">
        <v>94</v>
      </c>
      <c r="AD7235" s="1" t="s">
        <v>5712</v>
      </c>
      <c r="AK7235" s="1" t="s">
        <v>77</v>
      </c>
      <c r="AN7235" s="1" t="s">
        <v>5712</v>
      </c>
      <c r="AP7235" s="1" t="s">
        <v>5712</v>
      </c>
      <c r="AR7235" s="1" t="s">
        <v>5712</v>
      </c>
      <c r="AT7235" s="1" t="s">
        <v>5712</v>
      </c>
      <c r="AV7235" s="1" t="s">
        <v>4889</v>
      </c>
    </row>
    <row r="7236" spans="1:48" x14ac:dyDescent="0.35">
      <c r="A7236" s="1" t="s">
        <v>20454</v>
      </c>
      <c r="B7236" s="1" t="s">
        <v>18287</v>
      </c>
      <c r="C7236" s="1" t="s">
        <v>41</v>
      </c>
      <c r="D7236">
        <v>28</v>
      </c>
      <c r="E7236" s="1" t="s">
        <v>57</v>
      </c>
      <c r="F7236" s="1" t="s">
        <v>58</v>
      </c>
      <c r="G7236" s="1" t="s">
        <v>137</v>
      </c>
      <c r="H7236" s="1" t="s">
        <v>60</v>
      </c>
      <c r="I7236" s="1" t="s">
        <v>90</v>
      </c>
      <c r="J7236" s="1" t="s">
        <v>47</v>
      </c>
      <c r="K7236" s="1" t="s">
        <v>48</v>
      </c>
      <c r="L7236" s="1" t="s">
        <v>49</v>
      </c>
      <c r="M7236" s="1" t="s">
        <v>48</v>
      </c>
      <c r="N7236" s="1" t="s">
        <v>48</v>
      </c>
      <c r="O7236" s="1" t="s">
        <v>48</v>
      </c>
      <c r="P7236" s="1" t="s">
        <v>48</v>
      </c>
      <c r="Q7236" s="1" t="s">
        <v>48</v>
      </c>
      <c r="R7236" s="1" t="s">
        <v>48</v>
      </c>
      <c r="S7236" s="1" t="s">
        <v>48</v>
      </c>
      <c r="T7236" s="1" t="s">
        <v>48</v>
      </c>
      <c r="U7236" s="1" t="s">
        <v>48</v>
      </c>
      <c r="V7236" s="1" t="s">
        <v>48</v>
      </c>
      <c r="W7236" s="1" t="s">
        <v>48</v>
      </c>
      <c r="X7236" s="1" t="s">
        <v>62</v>
      </c>
      <c r="AC7236" s="1" t="s">
        <v>5712</v>
      </c>
      <c r="AD7236" s="1" t="s">
        <v>5712</v>
      </c>
      <c r="AK7236" s="1" t="s">
        <v>63</v>
      </c>
      <c r="AN7236" s="1" t="s">
        <v>5712</v>
      </c>
      <c r="AP7236" s="1" t="s">
        <v>5712</v>
      </c>
      <c r="AR7236" s="1" t="s">
        <v>5712</v>
      </c>
      <c r="AT7236" s="1" t="s">
        <v>5712</v>
      </c>
      <c r="AV7236" s="1" t="s">
        <v>4890</v>
      </c>
    </row>
    <row r="7237" spans="1:48" x14ac:dyDescent="0.35">
      <c r="A7237" s="1" t="s">
        <v>20455</v>
      </c>
      <c r="B7237" s="1" t="s">
        <v>18287</v>
      </c>
      <c r="C7237" s="1" t="s">
        <v>41</v>
      </c>
      <c r="D7237">
        <v>63</v>
      </c>
      <c r="E7237" s="1" t="s">
        <v>65</v>
      </c>
      <c r="F7237" s="1" t="s">
        <v>66</v>
      </c>
      <c r="G7237" s="1" t="s">
        <v>44</v>
      </c>
      <c r="H7237" s="1" t="s">
        <v>45</v>
      </c>
      <c r="I7237" s="1" t="s">
        <v>74</v>
      </c>
      <c r="J7237" s="1" t="s">
        <v>47</v>
      </c>
      <c r="K7237" s="1" t="s">
        <v>48</v>
      </c>
      <c r="L7237" s="1" t="s">
        <v>49</v>
      </c>
      <c r="M7237" s="1" t="s">
        <v>48</v>
      </c>
      <c r="N7237" s="1" t="s">
        <v>48</v>
      </c>
      <c r="O7237" s="1" t="s">
        <v>48</v>
      </c>
      <c r="P7237" s="1" t="s">
        <v>48</v>
      </c>
      <c r="Q7237" s="1" t="s">
        <v>48</v>
      </c>
      <c r="R7237" s="1" t="s">
        <v>48</v>
      </c>
      <c r="S7237" s="1" t="s">
        <v>48</v>
      </c>
      <c r="T7237" s="1" t="s">
        <v>48</v>
      </c>
      <c r="U7237" s="1" t="s">
        <v>48</v>
      </c>
      <c r="V7237" s="1" t="s">
        <v>48</v>
      </c>
      <c r="W7237" s="1" t="s">
        <v>48</v>
      </c>
      <c r="X7237" s="1" t="s">
        <v>62</v>
      </c>
      <c r="Z7237" s="1" t="s">
        <v>4891</v>
      </c>
      <c r="AA7237" s="1" t="s">
        <v>4891</v>
      </c>
      <c r="AC7237" s="1" t="s">
        <v>53</v>
      </c>
      <c r="AD7237" s="1" t="s">
        <v>5712</v>
      </c>
      <c r="AK7237" s="1" t="s">
        <v>77</v>
      </c>
      <c r="AN7237" s="1" t="s">
        <v>5712</v>
      </c>
      <c r="AP7237" s="1" t="s">
        <v>5712</v>
      </c>
      <c r="AR7237" s="1" t="s">
        <v>5712</v>
      </c>
      <c r="AT7237" s="1" t="s">
        <v>5712</v>
      </c>
      <c r="AV7237" s="1" t="s">
        <v>4892</v>
      </c>
    </row>
    <row r="7238" spans="1:48" x14ac:dyDescent="0.35">
      <c r="A7238" s="1" t="s">
        <v>20456</v>
      </c>
      <c r="B7238" s="1" t="s">
        <v>18287</v>
      </c>
      <c r="C7238" s="1" t="s">
        <v>71</v>
      </c>
      <c r="D7238">
        <v>63</v>
      </c>
      <c r="E7238" s="1" t="s">
        <v>65</v>
      </c>
      <c r="F7238" s="1" t="s">
        <v>66</v>
      </c>
      <c r="G7238" s="1" t="s">
        <v>73</v>
      </c>
      <c r="H7238" s="1" t="s">
        <v>79</v>
      </c>
      <c r="I7238" s="1" t="s">
        <v>68</v>
      </c>
      <c r="J7238" s="1" t="s">
        <v>47</v>
      </c>
      <c r="K7238" s="1" t="s">
        <v>48</v>
      </c>
      <c r="L7238" s="1" t="s">
        <v>48</v>
      </c>
      <c r="M7238" s="1" t="s">
        <v>48</v>
      </c>
      <c r="N7238" s="1" t="s">
        <v>48</v>
      </c>
      <c r="O7238" s="1" t="s">
        <v>49</v>
      </c>
      <c r="P7238" s="1" t="s">
        <v>48</v>
      </c>
      <c r="Q7238" s="1" t="s">
        <v>48</v>
      </c>
      <c r="R7238" s="1" t="s">
        <v>48</v>
      </c>
      <c r="S7238" s="1" t="s">
        <v>48</v>
      </c>
      <c r="T7238" s="1" t="s">
        <v>48</v>
      </c>
      <c r="U7238" s="1" t="s">
        <v>48</v>
      </c>
      <c r="V7238" s="1" t="s">
        <v>48</v>
      </c>
      <c r="W7238" s="1" t="s">
        <v>48</v>
      </c>
      <c r="X7238" s="1" t="s">
        <v>62</v>
      </c>
      <c r="Z7238" s="1" t="s">
        <v>4893</v>
      </c>
      <c r="AA7238" s="1" t="s">
        <v>4893</v>
      </c>
      <c r="AC7238" s="1" t="s">
        <v>129</v>
      </c>
      <c r="AD7238" s="1" t="s">
        <v>5712</v>
      </c>
      <c r="AK7238" s="1" t="s">
        <v>55</v>
      </c>
      <c r="AN7238" s="1" t="s">
        <v>5712</v>
      </c>
      <c r="AP7238" s="1" t="s">
        <v>131</v>
      </c>
      <c r="AQ7238" s="1" t="s">
        <v>4894</v>
      </c>
      <c r="AR7238" s="1" t="s">
        <v>87</v>
      </c>
      <c r="AS7238" s="1" t="s">
        <v>4895</v>
      </c>
      <c r="AT7238" s="1" t="s">
        <v>5712</v>
      </c>
      <c r="AV7238" s="1" t="s">
        <v>4896</v>
      </c>
    </row>
    <row r="7239" spans="1:48" x14ac:dyDescent="0.35">
      <c r="A7239" s="1" t="s">
        <v>20457</v>
      </c>
      <c r="B7239" s="1" t="s">
        <v>18287</v>
      </c>
      <c r="C7239" s="1" t="s">
        <v>41</v>
      </c>
      <c r="D7239">
        <v>26</v>
      </c>
      <c r="E7239" s="1" t="s">
        <v>57</v>
      </c>
      <c r="F7239" s="1" t="s">
        <v>58</v>
      </c>
      <c r="G7239" s="1" t="s">
        <v>44</v>
      </c>
      <c r="H7239" s="1" t="s">
        <v>79</v>
      </c>
      <c r="I7239" s="1" t="s">
        <v>68</v>
      </c>
      <c r="J7239" s="1" t="s">
        <v>47</v>
      </c>
      <c r="K7239" s="1" t="s">
        <v>48</v>
      </c>
      <c r="L7239" s="1" t="s">
        <v>48</v>
      </c>
      <c r="M7239" s="1" t="s">
        <v>48</v>
      </c>
      <c r="N7239" s="1" t="s">
        <v>48</v>
      </c>
      <c r="O7239" s="1" t="s">
        <v>48</v>
      </c>
      <c r="P7239" s="1" t="s">
        <v>48</v>
      </c>
      <c r="Q7239" s="1" t="s">
        <v>49</v>
      </c>
      <c r="R7239" s="1" t="s">
        <v>48</v>
      </c>
      <c r="S7239" s="1" t="s">
        <v>48</v>
      </c>
      <c r="T7239" s="1" t="s">
        <v>48</v>
      </c>
      <c r="U7239" s="1" t="s">
        <v>48</v>
      </c>
      <c r="V7239" s="1" t="s">
        <v>48</v>
      </c>
      <c r="W7239" s="1" t="s">
        <v>48</v>
      </c>
      <c r="X7239" s="1" t="s">
        <v>62</v>
      </c>
      <c r="AC7239" s="1" t="s">
        <v>5712</v>
      </c>
      <c r="AD7239" s="1" t="s">
        <v>5712</v>
      </c>
      <c r="AK7239" s="1" t="s">
        <v>77</v>
      </c>
      <c r="AN7239" s="1" t="s">
        <v>5712</v>
      </c>
      <c r="AP7239" s="1" t="s">
        <v>5712</v>
      </c>
      <c r="AR7239" s="1" t="s">
        <v>5712</v>
      </c>
      <c r="AT7239" s="1" t="s">
        <v>5712</v>
      </c>
      <c r="AV7239" s="1" t="s">
        <v>4897</v>
      </c>
    </row>
    <row r="7240" spans="1:48" x14ac:dyDescent="0.35">
      <c r="A7240" s="1" t="s">
        <v>20458</v>
      </c>
      <c r="B7240" s="1" t="s">
        <v>18287</v>
      </c>
      <c r="C7240" s="1" t="s">
        <v>71</v>
      </c>
      <c r="D7240">
        <v>34</v>
      </c>
      <c r="E7240" s="1" t="s">
        <v>57</v>
      </c>
      <c r="F7240" s="1" t="s">
        <v>107</v>
      </c>
      <c r="G7240" s="1" t="s">
        <v>59</v>
      </c>
      <c r="H7240" s="1" t="s">
        <v>45</v>
      </c>
      <c r="I7240" s="1" t="s">
        <v>110</v>
      </c>
      <c r="J7240" s="1" t="s">
        <v>80</v>
      </c>
      <c r="K7240" s="1" t="s">
        <v>48</v>
      </c>
      <c r="L7240" s="1" t="s">
        <v>48</v>
      </c>
      <c r="M7240" s="1" t="s">
        <v>48</v>
      </c>
      <c r="N7240" s="1" t="s">
        <v>48</v>
      </c>
      <c r="O7240" s="1" t="s">
        <v>48</v>
      </c>
      <c r="P7240" s="1" t="s">
        <v>48</v>
      </c>
      <c r="Q7240" s="1" t="s">
        <v>48</v>
      </c>
      <c r="R7240" s="1" t="s">
        <v>48</v>
      </c>
      <c r="S7240" s="1" t="s">
        <v>48</v>
      </c>
      <c r="T7240" s="1" t="s">
        <v>48</v>
      </c>
      <c r="U7240" s="1" t="s">
        <v>48</v>
      </c>
      <c r="V7240" s="1" t="s">
        <v>49</v>
      </c>
      <c r="W7240" s="1" t="s">
        <v>48</v>
      </c>
      <c r="X7240" s="1" t="s">
        <v>116</v>
      </c>
      <c r="Y7240" s="1" t="s">
        <v>4898</v>
      </c>
      <c r="AC7240" s="1" t="s">
        <v>5712</v>
      </c>
      <c r="AD7240" s="1" t="s">
        <v>5712</v>
      </c>
      <c r="AK7240" s="1" t="s">
        <v>55</v>
      </c>
      <c r="AN7240" s="1" t="s">
        <v>5712</v>
      </c>
      <c r="AP7240" s="1" t="s">
        <v>5712</v>
      </c>
      <c r="AR7240" s="1" t="s">
        <v>5712</v>
      </c>
      <c r="AT7240" s="1" t="s">
        <v>5712</v>
      </c>
      <c r="AV7240" s="1" t="s">
        <v>2677</v>
      </c>
    </row>
    <row r="7241" spans="1:48" x14ac:dyDescent="0.35">
      <c r="A7241" s="1" t="s">
        <v>20459</v>
      </c>
      <c r="B7241" s="1" t="s">
        <v>18287</v>
      </c>
      <c r="C7241" s="1" t="s">
        <v>41</v>
      </c>
      <c r="D7241">
        <v>31</v>
      </c>
      <c r="E7241" s="1" t="s">
        <v>57</v>
      </c>
      <c r="F7241" s="1" t="s">
        <v>107</v>
      </c>
      <c r="G7241" s="1" t="s">
        <v>98</v>
      </c>
      <c r="H7241" s="1" t="s">
        <v>45</v>
      </c>
      <c r="I7241" s="1" t="s">
        <v>99</v>
      </c>
      <c r="J7241" s="1" t="s">
        <v>80</v>
      </c>
      <c r="K7241" s="1" t="s">
        <v>48</v>
      </c>
      <c r="L7241" s="1" t="s">
        <v>48</v>
      </c>
      <c r="M7241" s="1" t="s">
        <v>48</v>
      </c>
      <c r="N7241" s="1" t="s">
        <v>48</v>
      </c>
      <c r="O7241" s="1" t="s">
        <v>48</v>
      </c>
      <c r="P7241" s="1" t="s">
        <v>48</v>
      </c>
      <c r="Q7241" s="1" t="s">
        <v>48</v>
      </c>
      <c r="R7241" s="1" t="s">
        <v>48</v>
      </c>
      <c r="S7241" s="1" t="s">
        <v>48</v>
      </c>
      <c r="T7241" s="1" t="s">
        <v>48</v>
      </c>
      <c r="U7241" s="1" t="s">
        <v>49</v>
      </c>
      <c r="V7241" s="1" t="s">
        <v>48</v>
      </c>
      <c r="W7241" s="1" t="s">
        <v>48</v>
      </c>
      <c r="X7241" s="1" t="s">
        <v>62</v>
      </c>
      <c r="AC7241" s="1" t="s">
        <v>5712</v>
      </c>
      <c r="AD7241" s="1" t="s">
        <v>5712</v>
      </c>
      <c r="AK7241" s="1" t="s">
        <v>55</v>
      </c>
      <c r="AN7241" s="1" t="s">
        <v>81</v>
      </c>
      <c r="AP7241" s="1" t="s">
        <v>5712</v>
      </c>
      <c r="AR7241" s="1" t="s">
        <v>5712</v>
      </c>
      <c r="AT7241" s="1" t="s">
        <v>82</v>
      </c>
      <c r="AU7241" s="1" t="s">
        <v>4899</v>
      </c>
      <c r="AV7241" s="1" t="s">
        <v>4900</v>
      </c>
    </row>
    <row r="7242" spans="1:48" x14ac:dyDescent="0.35">
      <c r="A7242" s="1" t="s">
        <v>20460</v>
      </c>
      <c r="B7242" s="1" t="s">
        <v>18287</v>
      </c>
      <c r="C7242" s="1" t="s">
        <v>71</v>
      </c>
      <c r="D7242">
        <v>47</v>
      </c>
      <c r="E7242" s="1" t="s">
        <v>42</v>
      </c>
      <c r="F7242" s="1" t="s">
        <v>72</v>
      </c>
      <c r="G7242" s="1" t="s">
        <v>85</v>
      </c>
      <c r="H7242" s="1" t="s">
        <v>67</v>
      </c>
      <c r="I7242" s="1" t="s">
        <v>61</v>
      </c>
      <c r="J7242" s="1" t="s">
        <v>47</v>
      </c>
      <c r="K7242" s="1" t="s">
        <v>48</v>
      </c>
      <c r="L7242" s="1" t="s">
        <v>48</v>
      </c>
      <c r="M7242" s="1" t="s">
        <v>48</v>
      </c>
      <c r="N7242" s="1" t="s">
        <v>48</v>
      </c>
      <c r="O7242" s="1" t="s">
        <v>48</v>
      </c>
      <c r="P7242" s="1" t="s">
        <v>48</v>
      </c>
      <c r="Q7242" s="1" t="s">
        <v>48</v>
      </c>
      <c r="R7242" s="1" t="s">
        <v>49</v>
      </c>
      <c r="S7242" s="1" t="s">
        <v>48</v>
      </c>
      <c r="T7242" s="1" t="s">
        <v>48</v>
      </c>
      <c r="U7242" s="1" t="s">
        <v>48</v>
      </c>
      <c r="V7242" s="1" t="s">
        <v>48</v>
      </c>
      <c r="W7242" s="1" t="s">
        <v>48</v>
      </c>
      <c r="X7242" s="1" t="s">
        <v>116</v>
      </c>
      <c r="Y7242" s="1" t="s">
        <v>4901</v>
      </c>
      <c r="AC7242" s="1" t="s">
        <v>5712</v>
      </c>
      <c r="AD7242" s="1" t="s">
        <v>5712</v>
      </c>
      <c r="AK7242" s="1" t="s">
        <v>101</v>
      </c>
      <c r="AN7242" s="1" t="s">
        <v>5712</v>
      </c>
      <c r="AP7242" s="1" t="s">
        <v>5712</v>
      </c>
      <c r="AR7242" s="1" t="s">
        <v>5712</v>
      </c>
      <c r="AT7242" s="1" t="s">
        <v>5712</v>
      </c>
      <c r="AV7242" s="1" t="s">
        <v>4902</v>
      </c>
    </row>
    <row r="7243" spans="1:48" x14ac:dyDescent="0.35">
      <c r="A7243" s="1" t="s">
        <v>20461</v>
      </c>
      <c r="B7243" s="1" t="s">
        <v>18287</v>
      </c>
      <c r="C7243" s="1" t="s">
        <v>41</v>
      </c>
      <c r="D7243">
        <v>36</v>
      </c>
      <c r="E7243" s="1" t="s">
        <v>42</v>
      </c>
      <c r="F7243" s="1" t="s">
        <v>66</v>
      </c>
      <c r="G7243" s="1" t="s">
        <v>44</v>
      </c>
      <c r="H7243" s="1" t="s">
        <v>60</v>
      </c>
      <c r="I7243" s="1" t="s">
        <v>125</v>
      </c>
      <c r="J7243" s="1" t="s">
        <v>80</v>
      </c>
      <c r="K7243" s="1" t="s">
        <v>48</v>
      </c>
      <c r="L7243" s="1" t="s">
        <v>48</v>
      </c>
      <c r="M7243" s="1" t="s">
        <v>48</v>
      </c>
      <c r="N7243" s="1" t="s">
        <v>48</v>
      </c>
      <c r="O7243" s="1" t="s">
        <v>48</v>
      </c>
      <c r="P7243" s="1" t="s">
        <v>48</v>
      </c>
      <c r="Q7243" s="1" t="s">
        <v>48</v>
      </c>
      <c r="R7243" s="1" t="s">
        <v>48</v>
      </c>
      <c r="S7243" s="1" t="s">
        <v>48</v>
      </c>
      <c r="T7243" s="1" t="s">
        <v>48</v>
      </c>
      <c r="U7243" s="1" t="s">
        <v>49</v>
      </c>
      <c r="V7243" s="1" t="s">
        <v>48</v>
      </c>
      <c r="W7243" s="1" t="s">
        <v>48</v>
      </c>
      <c r="X7243" s="1" t="s">
        <v>51</v>
      </c>
      <c r="Y7243" s="1" t="s">
        <v>4903</v>
      </c>
      <c r="AC7243" s="1" t="s">
        <v>5712</v>
      </c>
      <c r="AD7243" s="1" t="s">
        <v>5712</v>
      </c>
      <c r="AK7243" s="1" t="s">
        <v>77</v>
      </c>
      <c r="AN7243" s="1" t="s">
        <v>5712</v>
      </c>
      <c r="AP7243" s="1" t="s">
        <v>5712</v>
      </c>
      <c r="AR7243" s="1" t="s">
        <v>5712</v>
      </c>
      <c r="AT7243" s="1" t="s">
        <v>5712</v>
      </c>
      <c r="AV7243" s="1" t="s">
        <v>4904</v>
      </c>
    </row>
    <row r="7244" spans="1:48" x14ac:dyDescent="0.35">
      <c r="A7244" s="1" t="s">
        <v>20462</v>
      </c>
      <c r="B7244" s="1" t="s">
        <v>18287</v>
      </c>
      <c r="C7244" s="1" t="s">
        <v>41</v>
      </c>
      <c r="D7244">
        <v>23</v>
      </c>
      <c r="E7244" s="1" t="s">
        <v>57</v>
      </c>
      <c r="F7244" s="1" t="s">
        <v>66</v>
      </c>
      <c r="G7244" s="1" t="s">
        <v>98</v>
      </c>
      <c r="H7244" s="1" t="s">
        <v>45</v>
      </c>
      <c r="I7244" s="1" t="s">
        <v>74</v>
      </c>
      <c r="J7244" s="1" t="s">
        <v>80</v>
      </c>
      <c r="K7244" s="1" t="s">
        <v>48</v>
      </c>
      <c r="L7244" s="1" t="s">
        <v>48</v>
      </c>
      <c r="M7244" s="1" t="s">
        <v>48</v>
      </c>
      <c r="N7244" s="1" t="s">
        <v>48</v>
      </c>
      <c r="O7244" s="1" t="s">
        <v>48</v>
      </c>
      <c r="P7244" s="1" t="s">
        <v>48</v>
      </c>
      <c r="Q7244" s="1" t="s">
        <v>48</v>
      </c>
      <c r="R7244" s="1" t="s">
        <v>48</v>
      </c>
      <c r="S7244" s="1" t="s">
        <v>48</v>
      </c>
      <c r="T7244" s="1" t="s">
        <v>48</v>
      </c>
      <c r="U7244" s="1" t="s">
        <v>49</v>
      </c>
      <c r="V7244" s="1" t="s">
        <v>48</v>
      </c>
      <c r="W7244" s="1" t="s">
        <v>48</v>
      </c>
      <c r="X7244" s="1" t="s">
        <v>62</v>
      </c>
      <c r="AC7244" s="1" t="s">
        <v>5712</v>
      </c>
      <c r="AD7244" s="1" t="s">
        <v>5712</v>
      </c>
      <c r="AK7244" s="1" t="s">
        <v>55</v>
      </c>
      <c r="AN7244" s="1" t="s">
        <v>5712</v>
      </c>
      <c r="AP7244" s="1" t="s">
        <v>5712</v>
      </c>
      <c r="AR7244" s="1" t="s">
        <v>5712</v>
      </c>
      <c r="AT7244" s="1" t="s">
        <v>5712</v>
      </c>
      <c r="AV7244" s="1" t="s">
        <v>4905</v>
      </c>
    </row>
    <row r="7245" spans="1:48" x14ac:dyDescent="0.35">
      <c r="A7245" s="1" t="s">
        <v>20463</v>
      </c>
      <c r="B7245" s="1" t="s">
        <v>18287</v>
      </c>
      <c r="C7245" s="1" t="s">
        <v>41</v>
      </c>
      <c r="D7245">
        <v>40</v>
      </c>
      <c r="E7245" s="1" t="s">
        <v>42</v>
      </c>
      <c r="F7245" s="1" t="s">
        <v>107</v>
      </c>
      <c r="G7245" s="1" t="s">
        <v>73</v>
      </c>
      <c r="H7245" s="1" t="s">
        <v>109</v>
      </c>
      <c r="I7245" s="1" t="s">
        <v>113</v>
      </c>
      <c r="J7245" s="1" t="s">
        <v>80</v>
      </c>
      <c r="K7245" s="1" t="s">
        <v>48</v>
      </c>
      <c r="L7245" s="1" t="s">
        <v>48</v>
      </c>
      <c r="M7245" s="1" t="s">
        <v>48</v>
      </c>
      <c r="N7245" s="1" t="s">
        <v>48</v>
      </c>
      <c r="O7245" s="1" t="s">
        <v>48</v>
      </c>
      <c r="P7245" s="1" t="s">
        <v>48</v>
      </c>
      <c r="Q7245" s="1" t="s">
        <v>48</v>
      </c>
      <c r="R7245" s="1" t="s">
        <v>48</v>
      </c>
      <c r="S7245" s="1" t="s">
        <v>48</v>
      </c>
      <c r="T7245" s="1" t="s">
        <v>48</v>
      </c>
      <c r="U7245" s="1" t="s">
        <v>48</v>
      </c>
      <c r="V7245" s="1" t="s">
        <v>49</v>
      </c>
      <c r="W7245" s="1" t="s">
        <v>48</v>
      </c>
      <c r="X7245" s="1" t="s">
        <v>51</v>
      </c>
      <c r="Y7245" s="1" t="s">
        <v>4906</v>
      </c>
      <c r="Z7245" s="1" t="s">
        <v>4907</v>
      </c>
      <c r="AA7245" s="1" t="s">
        <v>4907</v>
      </c>
      <c r="AC7245" s="1" t="s">
        <v>53</v>
      </c>
      <c r="AD7245" s="1" t="s">
        <v>5712</v>
      </c>
      <c r="AK7245" s="1" t="s">
        <v>63</v>
      </c>
      <c r="AN7245" s="1" t="s">
        <v>5712</v>
      </c>
      <c r="AP7245" s="1" t="s">
        <v>5712</v>
      </c>
      <c r="AR7245" s="1" t="s">
        <v>5712</v>
      </c>
      <c r="AT7245" s="1" t="s">
        <v>5712</v>
      </c>
      <c r="AV7245" s="1" t="s">
        <v>4908</v>
      </c>
    </row>
    <row r="7246" spans="1:48" x14ac:dyDescent="0.35">
      <c r="A7246" s="1" t="s">
        <v>20464</v>
      </c>
      <c r="B7246" s="1" t="s">
        <v>18287</v>
      </c>
      <c r="C7246" s="1" t="s">
        <v>41</v>
      </c>
      <c r="D7246">
        <v>75</v>
      </c>
      <c r="E7246" s="1" t="s">
        <v>65</v>
      </c>
      <c r="F7246" s="1" t="s">
        <v>66</v>
      </c>
      <c r="G7246" s="1" t="s">
        <v>73</v>
      </c>
      <c r="H7246" s="1" t="s">
        <v>67</v>
      </c>
      <c r="I7246" s="1" t="s">
        <v>90</v>
      </c>
      <c r="J7246" s="1" t="s">
        <v>47</v>
      </c>
      <c r="K7246" s="1" t="s">
        <v>48</v>
      </c>
      <c r="L7246" s="1" t="s">
        <v>48</v>
      </c>
      <c r="M7246" s="1" t="s">
        <v>48</v>
      </c>
      <c r="N7246" s="1" t="s">
        <v>49</v>
      </c>
      <c r="O7246" s="1" t="s">
        <v>48</v>
      </c>
      <c r="P7246" s="1" t="s">
        <v>48</v>
      </c>
      <c r="Q7246" s="1" t="s">
        <v>48</v>
      </c>
      <c r="R7246" s="1" t="s">
        <v>48</v>
      </c>
      <c r="S7246" s="1" t="s">
        <v>48</v>
      </c>
      <c r="T7246" s="1" t="s">
        <v>48</v>
      </c>
      <c r="U7246" s="1" t="s">
        <v>48</v>
      </c>
      <c r="V7246" s="1" t="s">
        <v>48</v>
      </c>
      <c r="W7246" s="1" t="s">
        <v>48</v>
      </c>
      <c r="X7246" s="1" t="s">
        <v>62</v>
      </c>
      <c r="AC7246" s="1" t="s">
        <v>5712</v>
      </c>
      <c r="AD7246" s="1" t="s">
        <v>5712</v>
      </c>
      <c r="AK7246" s="1" t="s">
        <v>63</v>
      </c>
      <c r="AN7246" s="1" t="s">
        <v>5712</v>
      </c>
      <c r="AP7246" s="1" t="s">
        <v>5712</v>
      </c>
      <c r="AR7246" s="1" t="s">
        <v>5712</v>
      </c>
      <c r="AT7246" s="1" t="s">
        <v>5712</v>
      </c>
      <c r="AV7246" s="1" t="s">
        <v>4909</v>
      </c>
    </row>
    <row r="7247" spans="1:48" x14ac:dyDescent="0.35">
      <c r="A7247" s="1" t="s">
        <v>20465</v>
      </c>
      <c r="B7247" s="1" t="s">
        <v>18287</v>
      </c>
      <c r="C7247" s="1" t="s">
        <v>71</v>
      </c>
      <c r="D7247">
        <v>45</v>
      </c>
      <c r="E7247" s="1" t="s">
        <v>42</v>
      </c>
      <c r="F7247" s="1" t="s">
        <v>66</v>
      </c>
      <c r="G7247" s="1" t="s">
        <v>44</v>
      </c>
      <c r="H7247" s="1" t="s">
        <v>92</v>
      </c>
      <c r="I7247" s="1" t="s">
        <v>90</v>
      </c>
      <c r="J7247" s="1" t="s">
        <v>47</v>
      </c>
      <c r="K7247" s="1" t="s">
        <v>48</v>
      </c>
      <c r="L7247" s="1" t="s">
        <v>48</v>
      </c>
      <c r="M7247" s="1" t="s">
        <v>48</v>
      </c>
      <c r="N7247" s="1" t="s">
        <v>48</v>
      </c>
      <c r="O7247" s="1" t="s">
        <v>48</v>
      </c>
      <c r="P7247" s="1" t="s">
        <v>48</v>
      </c>
      <c r="Q7247" s="1" t="s">
        <v>48</v>
      </c>
      <c r="R7247" s="1" t="s">
        <v>49</v>
      </c>
      <c r="S7247" s="1" t="s">
        <v>48</v>
      </c>
      <c r="T7247" s="1" t="s">
        <v>48</v>
      </c>
      <c r="U7247" s="1" t="s">
        <v>48</v>
      </c>
      <c r="V7247" s="1" t="s">
        <v>48</v>
      </c>
      <c r="W7247" s="1" t="s">
        <v>48</v>
      </c>
      <c r="X7247" s="1" t="s">
        <v>62</v>
      </c>
      <c r="AC7247" s="1" t="s">
        <v>5712</v>
      </c>
      <c r="AD7247" s="1" t="s">
        <v>5712</v>
      </c>
      <c r="AK7247" s="1" t="s">
        <v>77</v>
      </c>
      <c r="AN7247" s="1" t="s">
        <v>5712</v>
      </c>
      <c r="AP7247" s="1" t="s">
        <v>5712</v>
      </c>
      <c r="AR7247" s="1" t="s">
        <v>5712</v>
      </c>
      <c r="AT7247" s="1" t="s">
        <v>5712</v>
      </c>
      <c r="AV7247" s="1" t="s">
        <v>4910</v>
      </c>
    </row>
    <row r="7248" spans="1:48" x14ac:dyDescent="0.35">
      <c r="A7248" s="1" t="s">
        <v>20466</v>
      </c>
      <c r="B7248" s="1" t="s">
        <v>18287</v>
      </c>
      <c r="C7248" s="1" t="s">
        <v>3346</v>
      </c>
      <c r="D7248">
        <v>19</v>
      </c>
      <c r="E7248" s="1" t="s">
        <v>57</v>
      </c>
      <c r="F7248" s="1" t="s">
        <v>58</v>
      </c>
      <c r="G7248" s="1" t="s">
        <v>44</v>
      </c>
      <c r="H7248" s="1" t="s">
        <v>79</v>
      </c>
      <c r="I7248" s="1" t="s">
        <v>61</v>
      </c>
      <c r="J7248" s="1" t="s">
        <v>47</v>
      </c>
      <c r="K7248" s="1" t="s">
        <v>48</v>
      </c>
      <c r="L7248" s="1" t="s">
        <v>48</v>
      </c>
      <c r="M7248" s="1" t="s">
        <v>48</v>
      </c>
      <c r="N7248" s="1" t="s">
        <v>48</v>
      </c>
      <c r="O7248" s="1" t="s">
        <v>48</v>
      </c>
      <c r="P7248" s="1" t="s">
        <v>48</v>
      </c>
      <c r="Q7248" s="1" t="s">
        <v>48</v>
      </c>
      <c r="R7248" s="1" t="s">
        <v>49</v>
      </c>
      <c r="S7248" s="1" t="s">
        <v>48</v>
      </c>
      <c r="T7248" s="1" t="s">
        <v>48</v>
      </c>
      <c r="U7248" s="1" t="s">
        <v>48</v>
      </c>
      <c r="V7248" s="1" t="s">
        <v>48</v>
      </c>
      <c r="W7248" s="1" t="s">
        <v>48</v>
      </c>
      <c r="X7248" s="1" t="s">
        <v>62</v>
      </c>
      <c r="AC7248" s="1" t="s">
        <v>5712</v>
      </c>
      <c r="AD7248" s="1" t="s">
        <v>5712</v>
      </c>
      <c r="AK7248" s="1" t="s">
        <v>77</v>
      </c>
      <c r="AN7248" s="1" t="s">
        <v>5712</v>
      </c>
      <c r="AP7248" s="1" t="s">
        <v>5712</v>
      </c>
      <c r="AR7248" s="1" t="s">
        <v>5712</v>
      </c>
      <c r="AT7248" s="1" t="s">
        <v>5712</v>
      </c>
      <c r="AV7248" s="1" t="s">
        <v>4911</v>
      </c>
    </row>
    <row r="7249" spans="1:48" x14ac:dyDescent="0.35">
      <c r="A7249" s="1" t="s">
        <v>20467</v>
      </c>
      <c r="B7249" s="1" t="s">
        <v>18287</v>
      </c>
      <c r="C7249" s="1" t="s">
        <v>41</v>
      </c>
      <c r="D7249">
        <v>53</v>
      </c>
      <c r="E7249" s="1" t="s">
        <v>42</v>
      </c>
      <c r="F7249" s="1" t="s">
        <v>72</v>
      </c>
      <c r="G7249" s="1" t="s">
        <v>44</v>
      </c>
      <c r="H7249" s="1" t="s">
        <v>79</v>
      </c>
      <c r="I7249" s="1" t="s">
        <v>113</v>
      </c>
      <c r="J7249" s="1" t="s">
        <v>80</v>
      </c>
      <c r="K7249" s="1" t="s">
        <v>48</v>
      </c>
      <c r="L7249" s="1" t="s">
        <v>48</v>
      </c>
      <c r="M7249" s="1" t="s">
        <v>48</v>
      </c>
      <c r="N7249" s="1" t="s">
        <v>48</v>
      </c>
      <c r="O7249" s="1" t="s">
        <v>48</v>
      </c>
      <c r="P7249" s="1" t="s">
        <v>48</v>
      </c>
      <c r="Q7249" s="1" t="s">
        <v>48</v>
      </c>
      <c r="R7249" s="1" t="s">
        <v>48</v>
      </c>
      <c r="S7249" s="1" t="s">
        <v>48</v>
      </c>
      <c r="T7249" s="1" t="s">
        <v>48</v>
      </c>
      <c r="U7249" s="1" t="s">
        <v>48</v>
      </c>
      <c r="V7249" s="1" t="s">
        <v>49</v>
      </c>
      <c r="W7249" s="1" t="s">
        <v>48</v>
      </c>
      <c r="X7249" s="1" t="s">
        <v>116</v>
      </c>
      <c r="Y7249" s="1" t="s">
        <v>4912</v>
      </c>
      <c r="AC7249" s="1" t="s">
        <v>5712</v>
      </c>
      <c r="AD7249" s="1" t="s">
        <v>5712</v>
      </c>
      <c r="AK7249" s="1" t="s">
        <v>63</v>
      </c>
      <c r="AN7249" s="1" t="s">
        <v>5712</v>
      </c>
      <c r="AP7249" s="1" t="s">
        <v>5712</v>
      </c>
      <c r="AR7249" s="1" t="s">
        <v>5712</v>
      </c>
      <c r="AT7249" s="1" t="s">
        <v>5712</v>
      </c>
      <c r="AV7249" s="1" t="s">
        <v>4913</v>
      </c>
    </row>
    <row r="7250" spans="1:48" x14ac:dyDescent="0.35">
      <c r="A7250" s="1" t="s">
        <v>20468</v>
      </c>
      <c r="B7250" s="1" t="s">
        <v>18287</v>
      </c>
      <c r="C7250" s="1" t="s">
        <v>41</v>
      </c>
      <c r="D7250">
        <v>20</v>
      </c>
      <c r="E7250" s="1" t="s">
        <v>57</v>
      </c>
      <c r="F7250" s="1" t="s">
        <v>58</v>
      </c>
      <c r="G7250" s="1" t="s">
        <v>59</v>
      </c>
      <c r="H7250" s="1" t="s">
        <v>45</v>
      </c>
      <c r="I7250" s="1" t="s">
        <v>110</v>
      </c>
      <c r="J7250" s="1" t="s">
        <v>47</v>
      </c>
      <c r="K7250" s="1" t="s">
        <v>48</v>
      </c>
      <c r="L7250" s="1" t="s">
        <v>49</v>
      </c>
      <c r="M7250" s="1" t="s">
        <v>48</v>
      </c>
      <c r="N7250" s="1" t="s">
        <v>48</v>
      </c>
      <c r="O7250" s="1" t="s">
        <v>48</v>
      </c>
      <c r="P7250" s="1" t="s">
        <v>48</v>
      </c>
      <c r="Q7250" s="1" t="s">
        <v>48</v>
      </c>
      <c r="R7250" s="1" t="s">
        <v>48</v>
      </c>
      <c r="S7250" s="1" t="s">
        <v>48</v>
      </c>
      <c r="T7250" s="1" t="s">
        <v>48</v>
      </c>
      <c r="U7250" s="1" t="s">
        <v>48</v>
      </c>
      <c r="V7250" s="1" t="s">
        <v>48</v>
      </c>
      <c r="W7250" s="1" t="s">
        <v>48</v>
      </c>
      <c r="X7250" s="1" t="s">
        <v>62</v>
      </c>
      <c r="AC7250" s="1" t="s">
        <v>5712</v>
      </c>
      <c r="AD7250" s="1" t="s">
        <v>5712</v>
      </c>
      <c r="AK7250" s="1" t="s">
        <v>77</v>
      </c>
      <c r="AN7250" s="1" t="s">
        <v>5712</v>
      </c>
      <c r="AP7250" s="1" t="s">
        <v>5712</v>
      </c>
      <c r="AR7250" s="1" t="s">
        <v>5712</v>
      </c>
      <c r="AT7250" s="1" t="s">
        <v>5712</v>
      </c>
      <c r="AV7250" s="1" t="s">
        <v>4914</v>
      </c>
    </row>
    <row r="7251" spans="1:48" x14ac:dyDescent="0.35">
      <c r="A7251" s="1" t="s">
        <v>20469</v>
      </c>
      <c r="B7251" s="1" t="s">
        <v>18287</v>
      </c>
      <c r="C7251" s="1" t="s">
        <v>71</v>
      </c>
      <c r="D7251">
        <v>33</v>
      </c>
      <c r="E7251" s="1" t="s">
        <v>57</v>
      </c>
      <c r="F7251" s="1" t="s">
        <v>72</v>
      </c>
      <c r="G7251" s="1" t="s">
        <v>73</v>
      </c>
      <c r="H7251" s="1" t="s">
        <v>45</v>
      </c>
      <c r="I7251" s="1" t="s">
        <v>113</v>
      </c>
      <c r="J7251" s="1" t="s">
        <v>47</v>
      </c>
      <c r="K7251" s="1" t="s">
        <v>48</v>
      </c>
      <c r="L7251" s="1" t="s">
        <v>48</v>
      </c>
      <c r="M7251" s="1" t="s">
        <v>48</v>
      </c>
      <c r="N7251" s="1" t="s">
        <v>48</v>
      </c>
      <c r="O7251" s="1" t="s">
        <v>49</v>
      </c>
      <c r="P7251" s="1" t="s">
        <v>48</v>
      </c>
      <c r="Q7251" s="1" t="s">
        <v>48</v>
      </c>
      <c r="R7251" s="1" t="s">
        <v>48</v>
      </c>
      <c r="S7251" s="1" t="s">
        <v>48</v>
      </c>
      <c r="T7251" s="1" t="s">
        <v>48</v>
      </c>
      <c r="U7251" s="1" t="s">
        <v>48</v>
      </c>
      <c r="V7251" s="1" t="s">
        <v>48</v>
      </c>
      <c r="W7251" s="1" t="s">
        <v>48</v>
      </c>
      <c r="X7251" s="1" t="s">
        <v>116</v>
      </c>
      <c r="Y7251" s="1" t="s">
        <v>4915</v>
      </c>
      <c r="AC7251" s="1" t="s">
        <v>5712</v>
      </c>
      <c r="AD7251" s="1" t="s">
        <v>5712</v>
      </c>
      <c r="AK7251" s="1" t="s">
        <v>63</v>
      </c>
      <c r="AN7251" s="1" t="s">
        <v>5712</v>
      </c>
      <c r="AP7251" s="1" t="s">
        <v>5712</v>
      </c>
      <c r="AR7251" s="1" t="s">
        <v>5712</v>
      </c>
      <c r="AT7251" s="1" t="s">
        <v>5712</v>
      </c>
      <c r="AV7251" s="1" t="s">
        <v>4916</v>
      </c>
    </row>
    <row r="7252" spans="1:48" x14ac:dyDescent="0.35">
      <c r="A7252" s="1" t="s">
        <v>20470</v>
      </c>
      <c r="B7252" s="1" t="s">
        <v>18287</v>
      </c>
      <c r="C7252" s="1" t="s">
        <v>71</v>
      </c>
      <c r="D7252">
        <v>28</v>
      </c>
      <c r="E7252" s="1" t="s">
        <v>57</v>
      </c>
      <c r="F7252" s="1" t="s">
        <v>107</v>
      </c>
      <c r="G7252" s="1" t="s">
        <v>98</v>
      </c>
      <c r="H7252" s="1" t="s">
        <v>45</v>
      </c>
      <c r="I7252" s="1" t="s">
        <v>113</v>
      </c>
      <c r="J7252" s="1" t="s">
        <v>47</v>
      </c>
      <c r="K7252" s="1" t="s">
        <v>48</v>
      </c>
      <c r="L7252" s="1" t="s">
        <v>49</v>
      </c>
      <c r="M7252" s="1" t="s">
        <v>48</v>
      </c>
      <c r="N7252" s="1" t="s">
        <v>48</v>
      </c>
      <c r="O7252" s="1" t="s">
        <v>48</v>
      </c>
      <c r="P7252" s="1" t="s">
        <v>48</v>
      </c>
      <c r="Q7252" s="1" t="s">
        <v>48</v>
      </c>
      <c r="R7252" s="1" t="s">
        <v>48</v>
      </c>
      <c r="S7252" s="1" t="s">
        <v>48</v>
      </c>
      <c r="T7252" s="1" t="s">
        <v>48</v>
      </c>
      <c r="U7252" s="1" t="s">
        <v>48</v>
      </c>
      <c r="V7252" s="1" t="s">
        <v>48</v>
      </c>
      <c r="W7252" s="1" t="s">
        <v>48</v>
      </c>
      <c r="X7252" s="1" t="s">
        <v>51</v>
      </c>
      <c r="Y7252" s="1" t="s">
        <v>4917</v>
      </c>
      <c r="AC7252" s="1" t="s">
        <v>5712</v>
      </c>
      <c r="AD7252" s="1" t="s">
        <v>5712</v>
      </c>
      <c r="AK7252" s="1" t="s">
        <v>63</v>
      </c>
      <c r="AN7252" s="1" t="s">
        <v>131</v>
      </c>
      <c r="AO7252" s="1" t="s">
        <v>4918</v>
      </c>
      <c r="AP7252" s="1" t="s">
        <v>131</v>
      </c>
      <c r="AQ7252" s="1" t="s">
        <v>4918</v>
      </c>
      <c r="AR7252" s="1" t="s">
        <v>82</v>
      </c>
      <c r="AS7252" s="1" t="s">
        <v>666</v>
      </c>
      <c r="AT7252" s="1" t="s">
        <v>5712</v>
      </c>
      <c r="AV7252" s="1" t="s">
        <v>4919</v>
      </c>
    </row>
    <row r="7253" spans="1:48" x14ac:dyDescent="0.35">
      <c r="A7253" s="1" t="s">
        <v>20471</v>
      </c>
      <c r="B7253" s="1" t="s">
        <v>18287</v>
      </c>
      <c r="C7253" s="1" t="s">
        <v>41</v>
      </c>
      <c r="D7253">
        <v>66</v>
      </c>
      <c r="E7253" s="1" t="s">
        <v>65</v>
      </c>
      <c r="F7253" s="1" t="s">
        <v>72</v>
      </c>
      <c r="G7253" s="1" t="s">
        <v>44</v>
      </c>
      <c r="H7253" s="1" t="s">
        <v>109</v>
      </c>
      <c r="I7253" s="1" t="s">
        <v>90</v>
      </c>
      <c r="J7253" s="1" t="s">
        <v>80</v>
      </c>
      <c r="K7253" s="1" t="s">
        <v>48</v>
      </c>
      <c r="L7253" s="1" t="s">
        <v>48</v>
      </c>
      <c r="M7253" s="1" t="s">
        <v>48</v>
      </c>
      <c r="N7253" s="1" t="s">
        <v>48</v>
      </c>
      <c r="O7253" s="1" t="s">
        <v>48</v>
      </c>
      <c r="P7253" s="1" t="s">
        <v>48</v>
      </c>
      <c r="Q7253" s="1" t="s">
        <v>48</v>
      </c>
      <c r="R7253" s="1" t="s">
        <v>48</v>
      </c>
      <c r="S7253" s="1" t="s">
        <v>48</v>
      </c>
      <c r="T7253" s="1" t="s">
        <v>48</v>
      </c>
      <c r="U7253" s="1" t="s">
        <v>48</v>
      </c>
      <c r="V7253" s="1" t="s">
        <v>49</v>
      </c>
      <c r="W7253" s="1" t="s">
        <v>48</v>
      </c>
      <c r="X7253" s="1" t="s">
        <v>75</v>
      </c>
      <c r="Y7253" s="1" t="s">
        <v>4920</v>
      </c>
      <c r="Z7253" s="1" t="s">
        <v>4921</v>
      </c>
      <c r="AA7253" s="1" t="s">
        <v>4921</v>
      </c>
      <c r="AC7253" s="1" t="s">
        <v>53</v>
      </c>
      <c r="AD7253" s="1" t="s">
        <v>5712</v>
      </c>
      <c r="AK7253" s="1" t="s">
        <v>55</v>
      </c>
      <c r="AN7253" s="1" t="s">
        <v>5712</v>
      </c>
      <c r="AP7253" s="1" t="s">
        <v>5712</v>
      </c>
      <c r="AR7253" s="1" t="s">
        <v>5712</v>
      </c>
      <c r="AT7253" s="1" t="s">
        <v>5712</v>
      </c>
      <c r="AV7253" s="1" t="s">
        <v>4922</v>
      </c>
    </row>
    <row r="7254" spans="1:48" x14ac:dyDescent="0.35">
      <c r="A7254" s="1" t="s">
        <v>20472</v>
      </c>
      <c r="B7254" s="1" t="s">
        <v>18287</v>
      </c>
      <c r="C7254" s="1" t="s">
        <v>71</v>
      </c>
      <c r="D7254">
        <v>20</v>
      </c>
      <c r="E7254" s="1" t="s">
        <v>57</v>
      </c>
      <c r="F7254" s="1" t="s">
        <v>107</v>
      </c>
      <c r="G7254" s="1" t="s">
        <v>98</v>
      </c>
      <c r="H7254" s="1" t="s">
        <v>45</v>
      </c>
      <c r="I7254" s="1" t="s">
        <v>99</v>
      </c>
      <c r="J7254" s="1" t="s">
        <v>47</v>
      </c>
      <c r="K7254" s="1" t="s">
        <v>48</v>
      </c>
      <c r="L7254" s="1" t="s">
        <v>48</v>
      </c>
      <c r="M7254" s="1" t="s">
        <v>48</v>
      </c>
      <c r="N7254" s="1" t="s">
        <v>48</v>
      </c>
      <c r="O7254" s="1" t="s">
        <v>49</v>
      </c>
      <c r="P7254" s="1" t="s">
        <v>48</v>
      </c>
      <c r="Q7254" s="1" t="s">
        <v>48</v>
      </c>
      <c r="R7254" s="1" t="s">
        <v>48</v>
      </c>
      <c r="S7254" s="1" t="s">
        <v>48</v>
      </c>
      <c r="T7254" s="1" t="s">
        <v>48</v>
      </c>
      <c r="U7254" s="1" t="s">
        <v>48</v>
      </c>
      <c r="V7254" s="1" t="s">
        <v>48</v>
      </c>
      <c r="W7254" s="1" t="s">
        <v>48</v>
      </c>
      <c r="X7254" s="1" t="s">
        <v>116</v>
      </c>
      <c r="Y7254" s="1" t="s">
        <v>4923</v>
      </c>
      <c r="AC7254" s="1" t="s">
        <v>5712</v>
      </c>
      <c r="AD7254" s="1" t="s">
        <v>5712</v>
      </c>
      <c r="AK7254" s="1" t="s">
        <v>55</v>
      </c>
      <c r="AN7254" s="1" t="s">
        <v>81</v>
      </c>
      <c r="AP7254" s="1" t="s">
        <v>81</v>
      </c>
      <c r="AR7254" s="1" t="s">
        <v>5712</v>
      </c>
      <c r="AT7254" s="1" t="s">
        <v>82</v>
      </c>
      <c r="AU7254" s="1" t="s">
        <v>4924</v>
      </c>
      <c r="AV7254" s="1" t="s">
        <v>4925</v>
      </c>
    </row>
    <row r="7255" spans="1:48" x14ac:dyDescent="0.35">
      <c r="A7255" s="1" t="s">
        <v>20473</v>
      </c>
      <c r="B7255" s="1" t="s">
        <v>18287</v>
      </c>
      <c r="C7255" s="1" t="s">
        <v>41</v>
      </c>
      <c r="D7255">
        <v>40</v>
      </c>
      <c r="E7255" s="1" t="s">
        <v>42</v>
      </c>
      <c r="F7255" s="1" t="s">
        <v>107</v>
      </c>
      <c r="G7255" s="1" t="s">
        <v>98</v>
      </c>
      <c r="H7255" s="1" t="s">
        <v>79</v>
      </c>
      <c r="I7255" s="1" t="s">
        <v>110</v>
      </c>
      <c r="J7255" s="1" t="s">
        <v>80</v>
      </c>
      <c r="K7255" s="1" t="s">
        <v>48</v>
      </c>
      <c r="L7255" s="1" t="s">
        <v>48</v>
      </c>
      <c r="M7255" s="1" t="s">
        <v>48</v>
      </c>
      <c r="N7255" s="1" t="s">
        <v>48</v>
      </c>
      <c r="O7255" s="1" t="s">
        <v>48</v>
      </c>
      <c r="P7255" s="1" t="s">
        <v>48</v>
      </c>
      <c r="Q7255" s="1" t="s">
        <v>48</v>
      </c>
      <c r="R7255" s="1" t="s">
        <v>48</v>
      </c>
      <c r="S7255" s="1" t="s">
        <v>48</v>
      </c>
      <c r="T7255" s="1" t="s">
        <v>48</v>
      </c>
      <c r="U7255" s="1" t="s">
        <v>48</v>
      </c>
      <c r="V7255" s="1" t="s">
        <v>48</v>
      </c>
      <c r="W7255" s="1" t="s">
        <v>49</v>
      </c>
      <c r="X7255" s="1" t="s">
        <v>62</v>
      </c>
      <c r="AC7255" s="1" t="s">
        <v>5712</v>
      </c>
      <c r="AD7255" s="1" t="s">
        <v>5712</v>
      </c>
      <c r="AK7255" s="1" t="s">
        <v>77</v>
      </c>
      <c r="AN7255" s="1" t="s">
        <v>5712</v>
      </c>
      <c r="AP7255" s="1" t="s">
        <v>5712</v>
      </c>
      <c r="AR7255" s="1" t="s">
        <v>5712</v>
      </c>
      <c r="AT7255" s="1" t="s">
        <v>5712</v>
      </c>
      <c r="AV7255" s="1" t="s">
        <v>4926</v>
      </c>
    </row>
    <row r="7256" spans="1:48" x14ac:dyDescent="0.35">
      <c r="A7256" s="1" t="s">
        <v>20474</v>
      </c>
      <c r="B7256" s="1" t="s">
        <v>18287</v>
      </c>
      <c r="C7256" s="1" t="s">
        <v>71</v>
      </c>
      <c r="D7256">
        <v>37</v>
      </c>
      <c r="E7256" s="1" t="s">
        <v>42</v>
      </c>
      <c r="F7256" s="1" t="s">
        <v>107</v>
      </c>
      <c r="G7256" s="1" t="s">
        <v>44</v>
      </c>
      <c r="H7256" s="1" t="s">
        <v>45</v>
      </c>
      <c r="I7256" s="1" t="s">
        <v>99</v>
      </c>
      <c r="J7256" s="1" t="s">
        <v>47</v>
      </c>
      <c r="K7256" s="1" t="s">
        <v>48</v>
      </c>
      <c r="L7256" s="1" t="s">
        <v>48</v>
      </c>
      <c r="M7256" s="1" t="s">
        <v>48</v>
      </c>
      <c r="N7256" s="1" t="s">
        <v>48</v>
      </c>
      <c r="O7256" s="1" t="s">
        <v>48</v>
      </c>
      <c r="P7256" s="1" t="s">
        <v>48</v>
      </c>
      <c r="Q7256" s="1" t="s">
        <v>48</v>
      </c>
      <c r="R7256" s="1" t="s">
        <v>48</v>
      </c>
      <c r="S7256" s="1" t="s">
        <v>49</v>
      </c>
      <c r="T7256" s="1" t="s">
        <v>48</v>
      </c>
      <c r="U7256" s="1" t="s">
        <v>48</v>
      </c>
      <c r="V7256" s="1" t="s">
        <v>48</v>
      </c>
      <c r="W7256" s="1" t="s">
        <v>48</v>
      </c>
      <c r="X7256" s="1" t="s">
        <v>62</v>
      </c>
      <c r="Z7256" s="1" t="s">
        <v>4927</v>
      </c>
      <c r="AA7256" s="1" t="s">
        <v>4927</v>
      </c>
      <c r="AC7256" s="1" t="s">
        <v>94</v>
      </c>
      <c r="AD7256" s="1" t="s">
        <v>5712</v>
      </c>
      <c r="AK7256" s="1" t="s">
        <v>63</v>
      </c>
      <c r="AN7256" s="1" t="s">
        <v>5712</v>
      </c>
      <c r="AP7256" s="1" t="s">
        <v>5712</v>
      </c>
      <c r="AR7256" s="1" t="s">
        <v>5712</v>
      </c>
      <c r="AT7256" s="1" t="s">
        <v>5712</v>
      </c>
      <c r="AV7256" s="1" t="s">
        <v>4928</v>
      </c>
    </row>
    <row r="7257" spans="1:48" x14ac:dyDescent="0.35">
      <c r="A7257" s="1" t="s">
        <v>20475</v>
      </c>
      <c r="B7257" s="1" t="s">
        <v>18287</v>
      </c>
      <c r="C7257" s="1" t="s">
        <v>71</v>
      </c>
      <c r="D7257">
        <v>79</v>
      </c>
      <c r="E7257" s="1" t="s">
        <v>65</v>
      </c>
      <c r="F7257" s="1" t="s">
        <v>66</v>
      </c>
      <c r="G7257" s="1" t="s">
        <v>85</v>
      </c>
      <c r="H7257" s="1" t="s">
        <v>67</v>
      </c>
      <c r="I7257" s="1" t="s">
        <v>68</v>
      </c>
      <c r="J7257" s="1" t="s">
        <v>47</v>
      </c>
      <c r="K7257" s="1" t="s">
        <v>48</v>
      </c>
      <c r="L7257" s="1" t="s">
        <v>48</v>
      </c>
      <c r="M7257" s="1" t="s">
        <v>48</v>
      </c>
      <c r="N7257" s="1" t="s">
        <v>49</v>
      </c>
      <c r="O7257" s="1" t="s">
        <v>48</v>
      </c>
      <c r="P7257" s="1" t="s">
        <v>48</v>
      </c>
      <c r="Q7257" s="1" t="s">
        <v>48</v>
      </c>
      <c r="R7257" s="1" t="s">
        <v>48</v>
      </c>
      <c r="S7257" s="1" t="s">
        <v>48</v>
      </c>
      <c r="T7257" s="1" t="s">
        <v>48</v>
      </c>
      <c r="U7257" s="1" t="s">
        <v>48</v>
      </c>
      <c r="V7257" s="1" t="s">
        <v>48</v>
      </c>
      <c r="W7257" s="1" t="s">
        <v>48</v>
      </c>
      <c r="X7257" s="1" t="s">
        <v>62</v>
      </c>
      <c r="Z7257" s="1" t="s">
        <v>4929</v>
      </c>
      <c r="AA7257" s="1" t="s">
        <v>4929</v>
      </c>
      <c r="AC7257" s="1" t="s">
        <v>103</v>
      </c>
      <c r="AD7257" s="1" t="s">
        <v>5712</v>
      </c>
      <c r="AK7257" s="1" t="s">
        <v>63</v>
      </c>
      <c r="AN7257" s="1" t="s">
        <v>5712</v>
      </c>
      <c r="AP7257" s="1" t="s">
        <v>5712</v>
      </c>
      <c r="AR7257" s="1" t="s">
        <v>5712</v>
      </c>
      <c r="AT7257" s="1" t="s">
        <v>5712</v>
      </c>
      <c r="AV7257" s="1" t="s">
        <v>4930</v>
      </c>
    </row>
    <row r="7258" spans="1:48" x14ac:dyDescent="0.35">
      <c r="A7258" s="1" t="s">
        <v>20476</v>
      </c>
      <c r="B7258" s="1" t="s">
        <v>18287</v>
      </c>
      <c r="C7258" s="1" t="s">
        <v>71</v>
      </c>
      <c r="D7258">
        <v>35</v>
      </c>
      <c r="E7258" s="1" t="s">
        <v>42</v>
      </c>
      <c r="F7258" s="1" t="s">
        <v>43</v>
      </c>
      <c r="G7258" s="1" t="s">
        <v>85</v>
      </c>
      <c r="H7258" s="1" t="s">
        <v>45</v>
      </c>
      <c r="I7258" s="1" t="s">
        <v>61</v>
      </c>
      <c r="J7258" s="1" t="s">
        <v>47</v>
      </c>
      <c r="K7258" s="1" t="s">
        <v>48</v>
      </c>
      <c r="L7258" s="1" t="s">
        <v>48</v>
      </c>
      <c r="M7258" s="1" t="s">
        <v>48</v>
      </c>
      <c r="N7258" s="1" t="s">
        <v>48</v>
      </c>
      <c r="O7258" s="1" t="s">
        <v>48</v>
      </c>
      <c r="P7258" s="1" t="s">
        <v>48</v>
      </c>
      <c r="Q7258" s="1" t="s">
        <v>49</v>
      </c>
      <c r="R7258" s="1" t="s">
        <v>48</v>
      </c>
      <c r="S7258" s="1" t="s">
        <v>48</v>
      </c>
      <c r="T7258" s="1" t="s">
        <v>48</v>
      </c>
      <c r="U7258" s="1" t="s">
        <v>48</v>
      </c>
      <c r="V7258" s="1" t="s">
        <v>48</v>
      </c>
      <c r="W7258" s="1" t="s">
        <v>48</v>
      </c>
      <c r="X7258" s="1" t="s">
        <v>51</v>
      </c>
      <c r="Y7258" s="1" t="s">
        <v>4931</v>
      </c>
      <c r="AC7258" s="1" t="s">
        <v>5712</v>
      </c>
      <c r="AD7258" s="1" t="s">
        <v>5712</v>
      </c>
      <c r="AK7258" s="1" t="s">
        <v>55</v>
      </c>
      <c r="AN7258" s="1" t="s">
        <v>5712</v>
      </c>
      <c r="AP7258" s="1" t="s">
        <v>5712</v>
      </c>
      <c r="AR7258" s="1" t="s">
        <v>5712</v>
      </c>
      <c r="AT7258" s="1" t="s">
        <v>5712</v>
      </c>
      <c r="AV7258" s="1" t="s">
        <v>4932</v>
      </c>
    </row>
    <row r="7259" spans="1:48" x14ac:dyDescent="0.35">
      <c r="A7259" s="1" t="s">
        <v>20477</v>
      </c>
      <c r="B7259" s="1" t="s">
        <v>18287</v>
      </c>
      <c r="C7259" s="1" t="s">
        <v>41</v>
      </c>
      <c r="D7259">
        <v>20</v>
      </c>
      <c r="E7259" s="1" t="s">
        <v>57</v>
      </c>
      <c r="F7259" s="1" t="s">
        <v>107</v>
      </c>
      <c r="G7259" s="1" t="s">
        <v>44</v>
      </c>
      <c r="H7259" s="1" t="s">
        <v>79</v>
      </c>
      <c r="I7259" s="1" t="s">
        <v>99</v>
      </c>
      <c r="J7259" s="1" t="s">
        <v>47</v>
      </c>
      <c r="K7259" s="1" t="s">
        <v>48</v>
      </c>
      <c r="L7259" s="1" t="s">
        <v>48</v>
      </c>
      <c r="M7259" s="1" t="s">
        <v>48</v>
      </c>
      <c r="N7259" s="1" t="s">
        <v>49</v>
      </c>
      <c r="O7259" s="1" t="s">
        <v>48</v>
      </c>
      <c r="P7259" s="1" t="s">
        <v>48</v>
      </c>
      <c r="Q7259" s="1" t="s">
        <v>48</v>
      </c>
      <c r="R7259" s="1" t="s">
        <v>48</v>
      </c>
      <c r="S7259" s="1" t="s">
        <v>48</v>
      </c>
      <c r="T7259" s="1" t="s">
        <v>48</v>
      </c>
      <c r="U7259" s="1" t="s">
        <v>48</v>
      </c>
      <c r="V7259" s="1" t="s">
        <v>48</v>
      </c>
      <c r="W7259" s="1" t="s">
        <v>48</v>
      </c>
      <c r="X7259" s="1" t="s">
        <v>75</v>
      </c>
      <c r="Y7259" s="1" t="s">
        <v>4933</v>
      </c>
      <c r="Z7259" s="1" t="s">
        <v>4934</v>
      </c>
      <c r="AA7259" s="1" t="s">
        <v>4934</v>
      </c>
      <c r="AC7259" s="1" t="s">
        <v>53</v>
      </c>
      <c r="AD7259" s="1" t="s">
        <v>5712</v>
      </c>
      <c r="AK7259" s="1" t="s">
        <v>77</v>
      </c>
      <c r="AN7259" s="1" t="s">
        <v>5712</v>
      </c>
      <c r="AP7259" s="1" t="s">
        <v>5712</v>
      </c>
      <c r="AR7259" s="1" t="s">
        <v>5712</v>
      </c>
      <c r="AT7259" s="1" t="s">
        <v>5712</v>
      </c>
      <c r="AV7259" s="1" t="s">
        <v>105</v>
      </c>
    </row>
    <row r="7260" spans="1:48" x14ac:dyDescent="0.35">
      <c r="A7260" s="1" t="s">
        <v>20478</v>
      </c>
      <c r="B7260" s="1" t="s">
        <v>18287</v>
      </c>
      <c r="C7260" s="1" t="s">
        <v>71</v>
      </c>
      <c r="D7260">
        <v>41</v>
      </c>
      <c r="E7260" s="1" t="s">
        <v>42</v>
      </c>
      <c r="F7260" s="1" t="s">
        <v>43</v>
      </c>
      <c r="G7260" s="1" t="s">
        <v>98</v>
      </c>
      <c r="H7260" s="1" t="s">
        <v>45</v>
      </c>
      <c r="I7260" s="1" t="s">
        <v>46</v>
      </c>
      <c r="J7260" s="1" t="s">
        <v>47</v>
      </c>
      <c r="K7260" s="1" t="s">
        <v>48</v>
      </c>
      <c r="L7260" s="1" t="s">
        <v>48</v>
      </c>
      <c r="M7260" s="1" t="s">
        <v>48</v>
      </c>
      <c r="N7260" s="1" t="s">
        <v>49</v>
      </c>
      <c r="O7260" s="1" t="s">
        <v>48</v>
      </c>
      <c r="P7260" s="1" t="s">
        <v>48</v>
      </c>
      <c r="Q7260" s="1" t="s">
        <v>48</v>
      </c>
      <c r="R7260" s="1" t="s">
        <v>48</v>
      </c>
      <c r="S7260" s="1" t="s">
        <v>48</v>
      </c>
      <c r="T7260" s="1" t="s">
        <v>48</v>
      </c>
      <c r="U7260" s="1" t="s">
        <v>48</v>
      </c>
      <c r="V7260" s="1" t="s">
        <v>48</v>
      </c>
      <c r="W7260" s="1" t="s">
        <v>48</v>
      </c>
      <c r="X7260" s="1" t="s">
        <v>116</v>
      </c>
      <c r="Y7260" s="1" t="s">
        <v>4935</v>
      </c>
      <c r="AC7260" s="1" t="s">
        <v>5712</v>
      </c>
      <c r="AD7260" s="1" t="s">
        <v>5712</v>
      </c>
      <c r="AK7260" s="1" t="s">
        <v>63</v>
      </c>
      <c r="AN7260" s="1" t="s">
        <v>81</v>
      </c>
      <c r="AP7260" s="1" t="s">
        <v>5712</v>
      </c>
      <c r="AR7260" s="1" t="s">
        <v>5712</v>
      </c>
      <c r="AT7260" s="1" t="s">
        <v>82</v>
      </c>
      <c r="AU7260" s="1" t="s">
        <v>4936</v>
      </c>
      <c r="AV7260" s="1" t="s">
        <v>4937</v>
      </c>
    </row>
    <row r="7261" spans="1:48" x14ac:dyDescent="0.35">
      <c r="A7261" s="1" t="s">
        <v>20479</v>
      </c>
      <c r="B7261" s="1" t="s">
        <v>18287</v>
      </c>
      <c r="C7261" s="1" t="s">
        <v>71</v>
      </c>
      <c r="D7261">
        <v>38</v>
      </c>
      <c r="E7261" s="1" t="s">
        <v>42</v>
      </c>
      <c r="F7261" s="1" t="s">
        <v>107</v>
      </c>
      <c r="G7261" s="1" t="s">
        <v>59</v>
      </c>
      <c r="H7261" s="1" t="s">
        <v>79</v>
      </c>
      <c r="I7261" s="1" t="s">
        <v>110</v>
      </c>
      <c r="J7261" s="1" t="s">
        <v>47</v>
      </c>
      <c r="K7261" s="1" t="s">
        <v>48</v>
      </c>
      <c r="L7261" s="1" t="s">
        <v>49</v>
      </c>
      <c r="M7261" s="1" t="s">
        <v>48</v>
      </c>
      <c r="N7261" s="1" t="s">
        <v>48</v>
      </c>
      <c r="O7261" s="1" t="s">
        <v>48</v>
      </c>
      <c r="P7261" s="1" t="s">
        <v>48</v>
      </c>
      <c r="Q7261" s="1" t="s">
        <v>48</v>
      </c>
      <c r="R7261" s="1" t="s">
        <v>48</v>
      </c>
      <c r="S7261" s="1" t="s">
        <v>48</v>
      </c>
      <c r="T7261" s="1" t="s">
        <v>48</v>
      </c>
      <c r="U7261" s="1" t="s">
        <v>48</v>
      </c>
      <c r="V7261" s="1" t="s">
        <v>48</v>
      </c>
      <c r="W7261" s="1" t="s">
        <v>48</v>
      </c>
      <c r="X7261" s="1" t="s">
        <v>62</v>
      </c>
      <c r="AC7261" s="1" t="s">
        <v>5712</v>
      </c>
      <c r="AD7261" s="1" t="s">
        <v>5712</v>
      </c>
      <c r="AK7261" s="1" t="s">
        <v>55</v>
      </c>
      <c r="AN7261" s="1" t="s">
        <v>5712</v>
      </c>
      <c r="AP7261" s="1" t="s">
        <v>5712</v>
      </c>
      <c r="AR7261" s="1" t="s">
        <v>5712</v>
      </c>
      <c r="AT7261" s="1" t="s">
        <v>5712</v>
      </c>
      <c r="AV7261" s="1" t="s">
        <v>4938</v>
      </c>
    </row>
    <row r="7262" spans="1:48" x14ac:dyDescent="0.35">
      <c r="A7262" s="1" t="s">
        <v>20480</v>
      </c>
      <c r="B7262" s="1" t="s">
        <v>18287</v>
      </c>
      <c r="C7262" s="1" t="s">
        <v>41</v>
      </c>
      <c r="D7262">
        <v>19</v>
      </c>
      <c r="E7262" s="1" t="s">
        <v>57</v>
      </c>
      <c r="F7262" s="1" t="s">
        <v>58</v>
      </c>
      <c r="G7262" s="1" t="s">
        <v>98</v>
      </c>
      <c r="H7262" s="1" t="s">
        <v>79</v>
      </c>
      <c r="I7262" s="1" t="s">
        <v>46</v>
      </c>
      <c r="J7262" s="1" t="s">
        <v>47</v>
      </c>
      <c r="K7262" s="1" t="s">
        <v>48</v>
      </c>
      <c r="L7262" s="1" t="s">
        <v>49</v>
      </c>
      <c r="M7262" s="1" t="s">
        <v>48</v>
      </c>
      <c r="N7262" s="1" t="s">
        <v>48</v>
      </c>
      <c r="O7262" s="1" t="s">
        <v>48</v>
      </c>
      <c r="P7262" s="1" t="s">
        <v>48</v>
      </c>
      <c r="Q7262" s="1" t="s">
        <v>48</v>
      </c>
      <c r="R7262" s="1" t="s">
        <v>48</v>
      </c>
      <c r="S7262" s="1" t="s">
        <v>48</v>
      </c>
      <c r="T7262" s="1" t="s">
        <v>48</v>
      </c>
      <c r="U7262" s="1" t="s">
        <v>48</v>
      </c>
      <c r="V7262" s="1" t="s">
        <v>48</v>
      </c>
      <c r="W7262" s="1" t="s">
        <v>48</v>
      </c>
      <c r="X7262" s="1" t="s">
        <v>116</v>
      </c>
      <c r="Y7262" s="1" t="s">
        <v>4939</v>
      </c>
      <c r="Z7262" s="1" t="s">
        <v>4940</v>
      </c>
      <c r="AA7262" s="1" t="s">
        <v>4940</v>
      </c>
      <c r="AC7262" s="1" t="s">
        <v>103</v>
      </c>
      <c r="AD7262" s="1" t="s">
        <v>5712</v>
      </c>
      <c r="AK7262" s="1" t="s">
        <v>55</v>
      </c>
      <c r="AN7262" s="1" t="s">
        <v>5712</v>
      </c>
      <c r="AP7262" s="1" t="s">
        <v>5712</v>
      </c>
      <c r="AR7262" s="1" t="s">
        <v>5712</v>
      </c>
      <c r="AT7262" s="1" t="s">
        <v>5712</v>
      </c>
      <c r="AV7262" s="1" t="s">
        <v>4941</v>
      </c>
    </row>
    <row r="7263" spans="1:48" x14ac:dyDescent="0.35">
      <c r="A7263" s="1" t="s">
        <v>20481</v>
      </c>
      <c r="B7263" s="1" t="s">
        <v>18287</v>
      </c>
      <c r="C7263" s="1" t="s">
        <v>41</v>
      </c>
      <c r="D7263">
        <v>75</v>
      </c>
      <c r="E7263" s="1" t="s">
        <v>65</v>
      </c>
      <c r="F7263" s="1" t="s">
        <v>43</v>
      </c>
      <c r="G7263" s="1" t="s">
        <v>44</v>
      </c>
      <c r="H7263" s="1" t="s">
        <v>67</v>
      </c>
      <c r="I7263" s="1" t="s">
        <v>61</v>
      </c>
      <c r="J7263" s="1" t="s">
        <v>47</v>
      </c>
      <c r="K7263" s="1" t="s">
        <v>48</v>
      </c>
      <c r="L7263" s="1" t="s">
        <v>49</v>
      </c>
      <c r="M7263" s="1" t="s">
        <v>48</v>
      </c>
      <c r="N7263" s="1" t="s">
        <v>48</v>
      </c>
      <c r="O7263" s="1" t="s">
        <v>48</v>
      </c>
      <c r="P7263" s="1" t="s">
        <v>48</v>
      </c>
      <c r="Q7263" s="1" t="s">
        <v>48</v>
      </c>
      <c r="R7263" s="1" t="s">
        <v>48</v>
      </c>
      <c r="S7263" s="1" t="s">
        <v>48</v>
      </c>
      <c r="T7263" s="1" t="s">
        <v>48</v>
      </c>
      <c r="U7263" s="1" t="s">
        <v>48</v>
      </c>
      <c r="V7263" s="1" t="s">
        <v>48</v>
      </c>
      <c r="W7263" s="1" t="s">
        <v>48</v>
      </c>
      <c r="X7263" s="1" t="s">
        <v>116</v>
      </c>
      <c r="Y7263" s="1" t="s">
        <v>4942</v>
      </c>
      <c r="AC7263" s="1" t="s">
        <v>5712</v>
      </c>
      <c r="AD7263" s="1" t="s">
        <v>5712</v>
      </c>
      <c r="AK7263" s="1" t="s">
        <v>77</v>
      </c>
      <c r="AN7263" s="1" t="s">
        <v>5712</v>
      </c>
      <c r="AP7263" s="1" t="s">
        <v>5712</v>
      </c>
      <c r="AR7263" s="1" t="s">
        <v>5712</v>
      </c>
      <c r="AT7263" s="1" t="s">
        <v>5712</v>
      </c>
      <c r="AV7263" s="1" t="s">
        <v>4943</v>
      </c>
    </row>
    <row r="7264" spans="1:48" ht="409.5" x14ac:dyDescent="0.35">
      <c r="A7264" s="1" t="s">
        <v>20482</v>
      </c>
      <c r="B7264" s="1" t="s">
        <v>18287</v>
      </c>
      <c r="C7264" s="1" t="s">
        <v>71</v>
      </c>
      <c r="D7264">
        <v>30</v>
      </c>
      <c r="E7264" s="1" t="s">
        <v>57</v>
      </c>
      <c r="F7264" s="1" t="s">
        <v>58</v>
      </c>
      <c r="G7264" s="1" t="s">
        <v>59</v>
      </c>
      <c r="H7264" s="1" t="s">
        <v>112</v>
      </c>
      <c r="I7264" s="1" t="s">
        <v>110</v>
      </c>
      <c r="J7264" s="1" t="s">
        <v>47</v>
      </c>
      <c r="K7264" s="1" t="s">
        <v>48</v>
      </c>
      <c r="L7264" s="1" t="s">
        <v>48</v>
      </c>
      <c r="M7264" s="1" t="s">
        <v>48</v>
      </c>
      <c r="N7264" s="1" t="s">
        <v>48</v>
      </c>
      <c r="O7264" s="1" t="s">
        <v>49</v>
      </c>
      <c r="P7264" s="1" t="s">
        <v>48</v>
      </c>
      <c r="Q7264" s="1" t="s">
        <v>48</v>
      </c>
      <c r="R7264" s="1" t="s">
        <v>48</v>
      </c>
      <c r="S7264" s="1" t="s">
        <v>48</v>
      </c>
      <c r="T7264" s="1" t="s">
        <v>48</v>
      </c>
      <c r="U7264" s="1" t="s">
        <v>48</v>
      </c>
      <c r="V7264" s="1" t="s">
        <v>48</v>
      </c>
      <c r="W7264" s="1" t="s">
        <v>48</v>
      </c>
      <c r="X7264" s="1" t="s">
        <v>62</v>
      </c>
      <c r="AC7264" s="1" t="s">
        <v>5712</v>
      </c>
      <c r="AD7264" s="1" t="s">
        <v>5712</v>
      </c>
      <c r="AK7264" s="1" t="s">
        <v>63</v>
      </c>
      <c r="AN7264" s="1" t="s">
        <v>5712</v>
      </c>
      <c r="AP7264" s="1" t="s">
        <v>5712</v>
      </c>
      <c r="AR7264" s="1" t="s">
        <v>5712</v>
      </c>
      <c r="AT7264" s="1" t="s">
        <v>5712</v>
      </c>
      <c r="AV7264" s="2" t="s">
        <v>4944</v>
      </c>
    </row>
    <row r="7265" spans="1:48" x14ac:dyDescent="0.35">
      <c r="A7265" s="1" t="s">
        <v>20483</v>
      </c>
      <c r="B7265" s="1" t="s">
        <v>18287</v>
      </c>
      <c r="C7265" s="1" t="s">
        <v>41</v>
      </c>
      <c r="D7265">
        <v>23</v>
      </c>
      <c r="E7265" s="1" t="s">
        <v>57</v>
      </c>
      <c r="F7265" s="1" t="s">
        <v>58</v>
      </c>
      <c r="G7265" s="1" t="s">
        <v>44</v>
      </c>
      <c r="H7265" s="1" t="s">
        <v>79</v>
      </c>
      <c r="I7265" s="1" t="s">
        <v>99</v>
      </c>
      <c r="J7265" s="1" t="s">
        <v>80</v>
      </c>
      <c r="K7265" s="1" t="s">
        <v>48</v>
      </c>
      <c r="L7265" s="1" t="s">
        <v>48</v>
      </c>
      <c r="M7265" s="1" t="s">
        <v>48</v>
      </c>
      <c r="N7265" s="1" t="s">
        <v>48</v>
      </c>
      <c r="O7265" s="1" t="s">
        <v>48</v>
      </c>
      <c r="P7265" s="1" t="s">
        <v>48</v>
      </c>
      <c r="Q7265" s="1" t="s">
        <v>48</v>
      </c>
      <c r="R7265" s="1" t="s">
        <v>48</v>
      </c>
      <c r="S7265" s="1" t="s">
        <v>48</v>
      </c>
      <c r="T7265" s="1" t="s">
        <v>48</v>
      </c>
      <c r="U7265" s="1" t="s">
        <v>48</v>
      </c>
      <c r="V7265" s="1" t="s">
        <v>48</v>
      </c>
      <c r="W7265" s="1" t="s">
        <v>49</v>
      </c>
      <c r="X7265" s="1" t="s">
        <v>75</v>
      </c>
      <c r="Y7265" s="1" t="s">
        <v>4945</v>
      </c>
      <c r="AC7265" s="1" t="s">
        <v>5712</v>
      </c>
      <c r="AD7265" s="1" t="s">
        <v>5712</v>
      </c>
      <c r="AK7265" s="1" t="s">
        <v>77</v>
      </c>
      <c r="AN7265" s="1" t="s">
        <v>5712</v>
      </c>
      <c r="AP7265" s="1" t="s">
        <v>5712</v>
      </c>
      <c r="AR7265" s="1" t="s">
        <v>5712</v>
      </c>
      <c r="AT7265" s="1" t="s">
        <v>5712</v>
      </c>
      <c r="AV7265" s="1" t="s">
        <v>4946</v>
      </c>
    </row>
    <row r="7266" spans="1:48" x14ac:dyDescent="0.35">
      <c r="A7266" s="1" t="s">
        <v>20484</v>
      </c>
      <c r="B7266" s="1" t="s">
        <v>18287</v>
      </c>
      <c r="C7266" s="1" t="s">
        <v>71</v>
      </c>
      <c r="D7266">
        <v>18</v>
      </c>
      <c r="E7266" s="1" t="s">
        <v>57</v>
      </c>
      <c r="F7266" s="1" t="s">
        <v>58</v>
      </c>
      <c r="G7266" s="1" t="s">
        <v>44</v>
      </c>
      <c r="H7266" s="1" t="s">
        <v>112</v>
      </c>
      <c r="I7266" s="1" t="s">
        <v>74</v>
      </c>
      <c r="J7266" s="1" t="s">
        <v>80</v>
      </c>
      <c r="K7266" s="1" t="s">
        <v>48</v>
      </c>
      <c r="L7266" s="1" t="s">
        <v>48</v>
      </c>
      <c r="M7266" s="1" t="s">
        <v>48</v>
      </c>
      <c r="N7266" s="1" t="s">
        <v>48</v>
      </c>
      <c r="O7266" s="1" t="s">
        <v>48</v>
      </c>
      <c r="P7266" s="1" t="s">
        <v>48</v>
      </c>
      <c r="Q7266" s="1" t="s">
        <v>48</v>
      </c>
      <c r="R7266" s="1" t="s">
        <v>48</v>
      </c>
      <c r="S7266" s="1" t="s">
        <v>48</v>
      </c>
      <c r="T7266" s="1" t="s">
        <v>48</v>
      </c>
      <c r="U7266" s="1" t="s">
        <v>48</v>
      </c>
      <c r="V7266" s="1" t="s">
        <v>48</v>
      </c>
      <c r="W7266" s="1" t="s">
        <v>49</v>
      </c>
      <c r="X7266" s="1" t="s">
        <v>62</v>
      </c>
      <c r="AC7266" s="1" t="s">
        <v>5712</v>
      </c>
      <c r="AD7266" s="1" t="s">
        <v>5712</v>
      </c>
      <c r="AK7266" s="1" t="s">
        <v>55</v>
      </c>
      <c r="AN7266" s="1" t="s">
        <v>81</v>
      </c>
      <c r="AP7266" s="1" t="s">
        <v>81</v>
      </c>
      <c r="AR7266" s="1" t="s">
        <v>5712</v>
      </c>
      <c r="AT7266" s="1" t="s">
        <v>82</v>
      </c>
      <c r="AU7266" s="1" t="s">
        <v>2878</v>
      </c>
      <c r="AV7266" s="1" t="s">
        <v>4947</v>
      </c>
    </row>
    <row r="7267" spans="1:48" x14ac:dyDescent="0.35">
      <c r="A7267" s="1" t="s">
        <v>20485</v>
      </c>
      <c r="B7267" s="1" t="s">
        <v>18287</v>
      </c>
      <c r="C7267" s="1" t="s">
        <v>71</v>
      </c>
      <c r="D7267">
        <v>47</v>
      </c>
      <c r="E7267" s="1" t="s">
        <v>42</v>
      </c>
      <c r="F7267" s="1" t="s">
        <v>43</v>
      </c>
      <c r="G7267" s="1" t="s">
        <v>44</v>
      </c>
      <c r="H7267" s="1" t="s">
        <v>45</v>
      </c>
      <c r="I7267" s="1" t="s">
        <v>110</v>
      </c>
      <c r="J7267" s="1" t="s">
        <v>80</v>
      </c>
      <c r="K7267" s="1" t="s">
        <v>48</v>
      </c>
      <c r="L7267" s="1" t="s">
        <v>48</v>
      </c>
      <c r="M7267" s="1" t="s">
        <v>48</v>
      </c>
      <c r="N7267" s="1" t="s">
        <v>49</v>
      </c>
      <c r="O7267" s="1" t="s">
        <v>48</v>
      </c>
      <c r="P7267" s="1" t="s">
        <v>48</v>
      </c>
      <c r="Q7267" s="1" t="s">
        <v>48</v>
      </c>
      <c r="R7267" s="1" t="s">
        <v>48</v>
      </c>
      <c r="S7267" s="1" t="s">
        <v>48</v>
      </c>
      <c r="T7267" s="1" t="s">
        <v>48</v>
      </c>
      <c r="U7267" s="1" t="s">
        <v>48</v>
      </c>
      <c r="V7267" s="1" t="s">
        <v>48</v>
      </c>
      <c r="W7267" s="1" t="s">
        <v>48</v>
      </c>
      <c r="X7267" s="1" t="s">
        <v>62</v>
      </c>
      <c r="AC7267" s="1" t="s">
        <v>5712</v>
      </c>
      <c r="AD7267" s="1" t="s">
        <v>5712</v>
      </c>
      <c r="AK7267" s="1" t="s">
        <v>63</v>
      </c>
      <c r="AN7267" s="1" t="s">
        <v>5712</v>
      </c>
      <c r="AP7267" s="1" t="s">
        <v>5712</v>
      </c>
      <c r="AR7267" s="1" t="s">
        <v>5712</v>
      </c>
      <c r="AT7267" s="1" t="s">
        <v>5712</v>
      </c>
      <c r="AV7267" s="1" t="s">
        <v>845</v>
      </c>
    </row>
    <row r="7268" spans="1:48" x14ac:dyDescent="0.35">
      <c r="A7268" s="1" t="s">
        <v>20486</v>
      </c>
      <c r="B7268" s="1" t="s">
        <v>18287</v>
      </c>
      <c r="C7268" s="1" t="s">
        <v>41</v>
      </c>
      <c r="D7268">
        <v>76</v>
      </c>
      <c r="E7268" s="1" t="s">
        <v>65</v>
      </c>
      <c r="F7268" s="1" t="s">
        <v>66</v>
      </c>
      <c r="G7268" s="1" t="s">
        <v>73</v>
      </c>
      <c r="H7268" s="1" t="s">
        <v>67</v>
      </c>
      <c r="I7268" s="1" t="s">
        <v>90</v>
      </c>
      <c r="J7268" s="1" t="s">
        <v>47</v>
      </c>
      <c r="K7268" s="1" t="s">
        <v>48</v>
      </c>
      <c r="L7268" s="1" t="s">
        <v>48</v>
      </c>
      <c r="M7268" s="1" t="s">
        <v>48</v>
      </c>
      <c r="N7268" s="1" t="s">
        <v>48</v>
      </c>
      <c r="O7268" s="1" t="s">
        <v>48</v>
      </c>
      <c r="P7268" s="1" t="s">
        <v>48</v>
      </c>
      <c r="Q7268" s="1" t="s">
        <v>48</v>
      </c>
      <c r="R7268" s="1" t="s">
        <v>49</v>
      </c>
      <c r="S7268" s="1" t="s">
        <v>48</v>
      </c>
      <c r="T7268" s="1" t="s">
        <v>48</v>
      </c>
      <c r="U7268" s="1" t="s">
        <v>48</v>
      </c>
      <c r="V7268" s="1" t="s">
        <v>48</v>
      </c>
      <c r="W7268" s="1" t="s">
        <v>48</v>
      </c>
      <c r="X7268" s="1" t="s">
        <v>62</v>
      </c>
      <c r="AC7268" s="1" t="s">
        <v>5712</v>
      </c>
      <c r="AD7268" s="1" t="s">
        <v>5712</v>
      </c>
      <c r="AK7268" s="1" t="s">
        <v>63</v>
      </c>
      <c r="AN7268" s="1" t="s">
        <v>5712</v>
      </c>
      <c r="AP7268" s="1" t="s">
        <v>5712</v>
      </c>
      <c r="AR7268" s="1" t="s">
        <v>5712</v>
      </c>
      <c r="AT7268" s="1" t="s">
        <v>5712</v>
      </c>
      <c r="AV7268" s="1" t="s">
        <v>579</v>
      </c>
    </row>
    <row r="7269" spans="1:48" x14ac:dyDescent="0.35">
      <c r="A7269" s="1" t="s">
        <v>20487</v>
      </c>
      <c r="B7269" s="1" t="s">
        <v>18287</v>
      </c>
      <c r="C7269" s="1" t="s">
        <v>41</v>
      </c>
      <c r="D7269">
        <v>24</v>
      </c>
      <c r="E7269" s="1" t="s">
        <v>57</v>
      </c>
      <c r="F7269" s="1" t="s">
        <v>58</v>
      </c>
      <c r="G7269" s="1" t="s">
        <v>44</v>
      </c>
      <c r="H7269" s="1" t="s">
        <v>92</v>
      </c>
      <c r="I7269" s="1" t="s">
        <v>99</v>
      </c>
      <c r="J7269" s="1" t="s">
        <v>47</v>
      </c>
      <c r="K7269" s="1" t="s">
        <v>48</v>
      </c>
      <c r="L7269" s="1" t="s">
        <v>48</v>
      </c>
      <c r="M7269" s="1" t="s">
        <v>48</v>
      </c>
      <c r="N7269" s="1" t="s">
        <v>49</v>
      </c>
      <c r="O7269" s="1" t="s">
        <v>48</v>
      </c>
      <c r="P7269" s="1" t="s">
        <v>48</v>
      </c>
      <c r="Q7269" s="1" t="s">
        <v>48</v>
      </c>
      <c r="R7269" s="1" t="s">
        <v>48</v>
      </c>
      <c r="S7269" s="1" t="s">
        <v>48</v>
      </c>
      <c r="T7269" s="1" t="s">
        <v>48</v>
      </c>
      <c r="U7269" s="1" t="s">
        <v>48</v>
      </c>
      <c r="V7269" s="1" t="s">
        <v>48</v>
      </c>
      <c r="W7269" s="1" t="s">
        <v>48</v>
      </c>
      <c r="X7269" s="1" t="s">
        <v>75</v>
      </c>
      <c r="Y7269" s="1" t="s">
        <v>4948</v>
      </c>
      <c r="AC7269" s="1" t="s">
        <v>5712</v>
      </c>
      <c r="AD7269" s="1" t="s">
        <v>5712</v>
      </c>
      <c r="AK7269" s="1" t="s">
        <v>77</v>
      </c>
      <c r="AN7269" s="1" t="s">
        <v>5712</v>
      </c>
      <c r="AP7269" s="1" t="s">
        <v>5712</v>
      </c>
      <c r="AR7269" s="1" t="s">
        <v>5712</v>
      </c>
      <c r="AT7269" s="1" t="s">
        <v>5712</v>
      </c>
      <c r="AV7269" s="1" t="s">
        <v>4949</v>
      </c>
    </row>
    <row r="7270" spans="1:48" x14ac:dyDescent="0.35">
      <c r="A7270" s="1" t="s">
        <v>20488</v>
      </c>
      <c r="B7270" s="1" t="s">
        <v>18287</v>
      </c>
      <c r="C7270" s="1" t="s">
        <v>41</v>
      </c>
      <c r="D7270">
        <v>23</v>
      </c>
      <c r="E7270" s="1" t="s">
        <v>57</v>
      </c>
      <c r="F7270" s="1" t="s">
        <v>58</v>
      </c>
      <c r="G7270" s="1" t="s">
        <v>98</v>
      </c>
      <c r="H7270" s="1" t="s">
        <v>45</v>
      </c>
      <c r="I7270" s="1" t="s">
        <v>74</v>
      </c>
      <c r="J7270" s="1" t="s">
        <v>47</v>
      </c>
      <c r="K7270" s="1" t="s">
        <v>48</v>
      </c>
      <c r="L7270" s="1" t="s">
        <v>49</v>
      </c>
      <c r="M7270" s="1" t="s">
        <v>48</v>
      </c>
      <c r="N7270" s="1" t="s">
        <v>48</v>
      </c>
      <c r="O7270" s="1" t="s">
        <v>48</v>
      </c>
      <c r="P7270" s="1" t="s">
        <v>48</v>
      </c>
      <c r="Q7270" s="1" t="s">
        <v>48</v>
      </c>
      <c r="R7270" s="1" t="s">
        <v>48</v>
      </c>
      <c r="S7270" s="1" t="s">
        <v>48</v>
      </c>
      <c r="T7270" s="1" t="s">
        <v>48</v>
      </c>
      <c r="U7270" s="1" t="s">
        <v>48</v>
      </c>
      <c r="V7270" s="1" t="s">
        <v>48</v>
      </c>
      <c r="W7270" s="1" t="s">
        <v>48</v>
      </c>
      <c r="X7270" s="1" t="s">
        <v>116</v>
      </c>
      <c r="Y7270" s="1" t="s">
        <v>4950</v>
      </c>
      <c r="AC7270" s="1" t="s">
        <v>5712</v>
      </c>
      <c r="AD7270" s="1" t="s">
        <v>5712</v>
      </c>
      <c r="AK7270" s="1" t="s">
        <v>55</v>
      </c>
      <c r="AN7270" s="1" t="s">
        <v>81</v>
      </c>
      <c r="AP7270" s="1" t="s">
        <v>5712</v>
      </c>
      <c r="AR7270" s="1" t="s">
        <v>5712</v>
      </c>
      <c r="AT7270" s="1" t="s">
        <v>82</v>
      </c>
      <c r="AU7270" s="1" t="s">
        <v>1853</v>
      </c>
      <c r="AV7270" s="1" t="s">
        <v>866</v>
      </c>
    </row>
    <row r="7271" spans="1:48" x14ac:dyDescent="0.35">
      <c r="A7271" s="1" t="s">
        <v>20489</v>
      </c>
      <c r="B7271" s="1" t="s">
        <v>18287</v>
      </c>
      <c r="C7271" s="1" t="s">
        <v>71</v>
      </c>
      <c r="D7271">
        <v>30</v>
      </c>
      <c r="E7271" s="1" t="s">
        <v>57</v>
      </c>
      <c r="F7271" s="1" t="s">
        <v>107</v>
      </c>
      <c r="G7271" s="1" t="s">
        <v>2152</v>
      </c>
      <c r="H7271" s="1" t="s">
        <v>144</v>
      </c>
      <c r="I7271" s="1" t="s">
        <v>90</v>
      </c>
      <c r="J7271" s="1" t="s">
        <v>47</v>
      </c>
      <c r="K7271" s="1" t="s">
        <v>48</v>
      </c>
      <c r="L7271" s="1" t="s">
        <v>49</v>
      </c>
      <c r="M7271" s="1" t="s">
        <v>48</v>
      </c>
      <c r="N7271" s="1" t="s">
        <v>48</v>
      </c>
      <c r="O7271" s="1" t="s">
        <v>48</v>
      </c>
      <c r="P7271" s="1" t="s">
        <v>48</v>
      </c>
      <c r="Q7271" s="1" t="s">
        <v>48</v>
      </c>
      <c r="R7271" s="1" t="s">
        <v>48</v>
      </c>
      <c r="S7271" s="1" t="s">
        <v>48</v>
      </c>
      <c r="T7271" s="1" t="s">
        <v>48</v>
      </c>
      <c r="U7271" s="1" t="s">
        <v>48</v>
      </c>
      <c r="V7271" s="1" t="s">
        <v>48</v>
      </c>
      <c r="W7271" s="1" t="s">
        <v>48</v>
      </c>
      <c r="X7271" s="1" t="s">
        <v>145</v>
      </c>
      <c r="Y7271" s="1" t="s">
        <v>4951</v>
      </c>
      <c r="Z7271" s="1" t="s">
        <v>4952</v>
      </c>
      <c r="AA7271" s="1" t="s">
        <v>4952</v>
      </c>
      <c r="AC7271" s="1" t="s">
        <v>120</v>
      </c>
      <c r="AD7271" s="1" t="s">
        <v>5712</v>
      </c>
      <c r="AK7271" s="1" t="s">
        <v>55</v>
      </c>
      <c r="AN7271" s="1" t="s">
        <v>5712</v>
      </c>
      <c r="AP7271" s="1" t="s">
        <v>5712</v>
      </c>
      <c r="AR7271" s="1" t="s">
        <v>5712</v>
      </c>
      <c r="AT7271" s="1" t="s">
        <v>5712</v>
      </c>
      <c r="AV7271" s="1" t="s">
        <v>4953</v>
      </c>
    </row>
    <row r="7272" spans="1:48" x14ac:dyDescent="0.35">
      <c r="A7272" s="1" t="s">
        <v>20490</v>
      </c>
      <c r="B7272" s="1" t="s">
        <v>18287</v>
      </c>
      <c r="C7272" s="1" t="s">
        <v>71</v>
      </c>
      <c r="D7272">
        <v>18</v>
      </c>
      <c r="E7272" s="1" t="s">
        <v>57</v>
      </c>
      <c r="F7272" s="1" t="s">
        <v>58</v>
      </c>
      <c r="G7272" s="1" t="s">
        <v>44</v>
      </c>
      <c r="H7272" s="1" t="s">
        <v>112</v>
      </c>
      <c r="I7272" s="1" t="s">
        <v>61</v>
      </c>
      <c r="J7272" s="1" t="s">
        <v>80</v>
      </c>
      <c r="K7272" s="1" t="s">
        <v>48</v>
      </c>
      <c r="L7272" s="1" t="s">
        <v>48</v>
      </c>
      <c r="M7272" s="1" t="s">
        <v>48</v>
      </c>
      <c r="N7272" s="1" t="s">
        <v>48</v>
      </c>
      <c r="O7272" s="1" t="s">
        <v>48</v>
      </c>
      <c r="P7272" s="1" t="s">
        <v>48</v>
      </c>
      <c r="Q7272" s="1" t="s">
        <v>48</v>
      </c>
      <c r="R7272" s="1" t="s">
        <v>48</v>
      </c>
      <c r="S7272" s="1" t="s">
        <v>48</v>
      </c>
      <c r="T7272" s="1" t="s">
        <v>48</v>
      </c>
      <c r="U7272" s="1" t="s">
        <v>48</v>
      </c>
      <c r="V7272" s="1" t="s">
        <v>49</v>
      </c>
      <c r="W7272" s="1" t="s">
        <v>48</v>
      </c>
      <c r="X7272" s="1" t="s">
        <v>116</v>
      </c>
      <c r="Y7272" s="1" t="s">
        <v>4954</v>
      </c>
      <c r="Z7272" s="1" t="s">
        <v>4955</v>
      </c>
      <c r="AA7272" s="1" t="s">
        <v>4955</v>
      </c>
      <c r="AC7272" s="1" t="s">
        <v>129</v>
      </c>
      <c r="AD7272" s="1" t="s">
        <v>5712</v>
      </c>
      <c r="AK7272" s="1" t="s">
        <v>77</v>
      </c>
      <c r="AN7272" s="1" t="s">
        <v>5712</v>
      </c>
      <c r="AP7272" s="1" t="s">
        <v>5712</v>
      </c>
      <c r="AR7272" s="1" t="s">
        <v>5712</v>
      </c>
      <c r="AT7272" s="1" t="s">
        <v>5712</v>
      </c>
      <c r="AV7272" s="1" t="s">
        <v>4956</v>
      </c>
    </row>
    <row r="7273" spans="1:48" x14ac:dyDescent="0.35">
      <c r="A7273" s="1" t="s">
        <v>20491</v>
      </c>
      <c r="B7273" s="1" t="s">
        <v>18287</v>
      </c>
      <c r="C7273" s="1" t="s">
        <v>71</v>
      </c>
      <c r="D7273">
        <v>21</v>
      </c>
      <c r="E7273" s="1" t="s">
        <v>57</v>
      </c>
      <c r="F7273" s="1" t="s">
        <v>58</v>
      </c>
      <c r="G7273" s="1" t="s">
        <v>44</v>
      </c>
      <c r="H7273" s="1" t="s">
        <v>79</v>
      </c>
      <c r="I7273" s="1" t="s">
        <v>90</v>
      </c>
      <c r="J7273" s="1" t="s">
        <v>80</v>
      </c>
      <c r="K7273" s="1" t="s">
        <v>48</v>
      </c>
      <c r="L7273" s="1" t="s">
        <v>48</v>
      </c>
      <c r="M7273" s="1" t="s">
        <v>48</v>
      </c>
      <c r="N7273" s="1" t="s">
        <v>48</v>
      </c>
      <c r="O7273" s="1" t="s">
        <v>48</v>
      </c>
      <c r="P7273" s="1" t="s">
        <v>48</v>
      </c>
      <c r="Q7273" s="1" t="s">
        <v>48</v>
      </c>
      <c r="R7273" s="1" t="s">
        <v>48</v>
      </c>
      <c r="S7273" s="1" t="s">
        <v>48</v>
      </c>
      <c r="T7273" s="1" t="s">
        <v>48</v>
      </c>
      <c r="U7273" s="1" t="s">
        <v>48</v>
      </c>
      <c r="V7273" s="1" t="s">
        <v>49</v>
      </c>
      <c r="W7273" s="1" t="s">
        <v>48</v>
      </c>
      <c r="X7273" s="1" t="s">
        <v>116</v>
      </c>
      <c r="Y7273" s="1" t="s">
        <v>4957</v>
      </c>
      <c r="AC7273" s="1" t="s">
        <v>5712</v>
      </c>
      <c r="AD7273" s="1" t="s">
        <v>5712</v>
      </c>
      <c r="AK7273" s="1" t="s">
        <v>55</v>
      </c>
      <c r="AN7273" s="1" t="s">
        <v>5712</v>
      </c>
      <c r="AP7273" s="1" t="s">
        <v>5712</v>
      </c>
      <c r="AR7273" s="1" t="s">
        <v>5712</v>
      </c>
      <c r="AT7273" s="1" t="s">
        <v>5712</v>
      </c>
      <c r="AV7273" s="1" t="s">
        <v>4958</v>
      </c>
    </row>
    <row r="7274" spans="1:48" x14ac:dyDescent="0.35">
      <c r="A7274" s="1" t="s">
        <v>20492</v>
      </c>
      <c r="B7274" s="1" t="s">
        <v>18287</v>
      </c>
      <c r="C7274" s="1" t="s">
        <v>71</v>
      </c>
      <c r="D7274">
        <v>28</v>
      </c>
      <c r="E7274" s="1" t="s">
        <v>57</v>
      </c>
      <c r="F7274" s="1" t="s">
        <v>107</v>
      </c>
      <c r="G7274" s="1" t="s">
        <v>59</v>
      </c>
      <c r="H7274" s="1" t="s">
        <v>45</v>
      </c>
      <c r="I7274" s="1" t="s">
        <v>99</v>
      </c>
      <c r="J7274" s="1" t="s">
        <v>47</v>
      </c>
      <c r="K7274" s="1" t="s">
        <v>48</v>
      </c>
      <c r="L7274" s="1" t="s">
        <v>48</v>
      </c>
      <c r="M7274" s="1" t="s">
        <v>48</v>
      </c>
      <c r="N7274" s="1" t="s">
        <v>48</v>
      </c>
      <c r="O7274" s="1" t="s">
        <v>49</v>
      </c>
      <c r="P7274" s="1" t="s">
        <v>48</v>
      </c>
      <c r="Q7274" s="1" t="s">
        <v>48</v>
      </c>
      <c r="R7274" s="1" t="s">
        <v>48</v>
      </c>
      <c r="S7274" s="1" t="s">
        <v>48</v>
      </c>
      <c r="T7274" s="1" t="s">
        <v>48</v>
      </c>
      <c r="U7274" s="1" t="s">
        <v>48</v>
      </c>
      <c r="V7274" s="1" t="s">
        <v>48</v>
      </c>
      <c r="W7274" s="1" t="s">
        <v>48</v>
      </c>
      <c r="X7274" s="1" t="s">
        <v>62</v>
      </c>
      <c r="AC7274" s="1" t="s">
        <v>5712</v>
      </c>
      <c r="AD7274" s="1" t="s">
        <v>5712</v>
      </c>
      <c r="AK7274" s="1" t="s">
        <v>77</v>
      </c>
      <c r="AN7274" s="1" t="s">
        <v>5712</v>
      </c>
      <c r="AP7274" s="1" t="s">
        <v>5712</v>
      </c>
      <c r="AR7274" s="1" t="s">
        <v>5712</v>
      </c>
      <c r="AT7274" s="1" t="s">
        <v>5712</v>
      </c>
      <c r="AV7274" s="1" t="s">
        <v>4959</v>
      </c>
    </row>
    <row r="7275" spans="1:48" x14ac:dyDescent="0.35">
      <c r="A7275" s="1" t="s">
        <v>20493</v>
      </c>
      <c r="B7275" s="1" t="s">
        <v>18287</v>
      </c>
      <c r="C7275" s="1" t="s">
        <v>41</v>
      </c>
      <c r="D7275">
        <v>18</v>
      </c>
      <c r="E7275" s="1" t="s">
        <v>57</v>
      </c>
      <c r="F7275" s="1" t="s">
        <v>58</v>
      </c>
      <c r="G7275" s="1" t="s">
        <v>44</v>
      </c>
      <c r="H7275" s="1" t="s">
        <v>79</v>
      </c>
      <c r="I7275" s="1" t="s">
        <v>125</v>
      </c>
      <c r="J7275" s="1" t="s">
        <v>47</v>
      </c>
      <c r="K7275" s="1" t="s">
        <v>48</v>
      </c>
      <c r="L7275" s="1" t="s">
        <v>48</v>
      </c>
      <c r="M7275" s="1" t="s">
        <v>48</v>
      </c>
      <c r="N7275" s="1" t="s">
        <v>49</v>
      </c>
      <c r="O7275" s="1" t="s">
        <v>48</v>
      </c>
      <c r="P7275" s="1" t="s">
        <v>48</v>
      </c>
      <c r="Q7275" s="1" t="s">
        <v>48</v>
      </c>
      <c r="R7275" s="1" t="s">
        <v>48</v>
      </c>
      <c r="S7275" s="1" t="s">
        <v>48</v>
      </c>
      <c r="T7275" s="1" t="s">
        <v>48</v>
      </c>
      <c r="U7275" s="1" t="s">
        <v>48</v>
      </c>
      <c r="V7275" s="1" t="s">
        <v>48</v>
      </c>
      <c r="W7275" s="1" t="s">
        <v>48</v>
      </c>
      <c r="X7275" s="1" t="s">
        <v>62</v>
      </c>
      <c r="Z7275" s="1" t="s">
        <v>4960</v>
      </c>
      <c r="AA7275" s="1" t="s">
        <v>4960</v>
      </c>
      <c r="AC7275" s="1" t="s">
        <v>120</v>
      </c>
      <c r="AD7275" s="1" t="s">
        <v>5712</v>
      </c>
      <c r="AK7275" s="1" t="s">
        <v>63</v>
      </c>
      <c r="AN7275" s="1" t="s">
        <v>5712</v>
      </c>
      <c r="AP7275" s="1" t="s">
        <v>5712</v>
      </c>
      <c r="AR7275" s="1" t="s">
        <v>5712</v>
      </c>
      <c r="AT7275" s="1" t="s">
        <v>5712</v>
      </c>
      <c r="AV7275" s="1" t="s">
        <v>4961</v>
      </c>
    </row>
    <row r="7276" spans="1:48" x14ac:dyDescent="0.35">
      <c r="A7276" s="1" t="s">
        <v>20494</v>
      </c>
      <c r="B7276" s="1" t="s">
        <v>18287</v>
      </c>
      <c r="C7276" s="1" t="s">
        <v>71</v>
      </c>
      <c r="D7276">
        <v>18</v>
      </c>
      <c r="E7276" s="1" t="s">
        <v>57</v>
      </c>
      <c r="F7276" s="1" t="s">
        <v>58</v>
      </c>
      <c r="G7276" s="1" t="s">
        <v>44</v>
      </c>
      <c r="H7276" s="1" t="s">
        <v>79</v>
      </c>
      <c r="I7276" s="1" t="s">
        <v>74</v>
      </c>
      <c r="J7276" s="1" t="s">
        <v>80</v>
      </c>
      <c r="K7276" s="1" t="s">
        <v>48</v>
      </c>
      <c r="L7276" s="1" t="s">
        <v>48</v>
      </c>
      <c r="M7276" s="1" t="s">
        <v>48</v>
      </c>
      <c r="N7276" s="1" t="s">
        <v>48</v>
      </c>
      <c r="O7276" s="1" t="s">
        <v>48</v>
      </c>
      <c r="P7276" s="1" t="s">
        <v>48</v>
      </c>
      <c r="Q7276" s="1" t="s">
        <v>48</v>
      </c>
      <c r="R7276" s="1" t="s">
        <v>48</v>
      </c>
      <c r="S7276" s="1" t="s">
        <v>48</v>
      </c>
      <c r="T7276" s="1" t="s">
        <v>48</v>
      </c>
      <c r="U7276" s="1" t="s">
        <v>48</v>
      </c>
      <c r="V7276" s="1" t="s">
        <v>48</v>
      </c>
      <c r="W7276" s="1" t="s">
        <v>49</v>
      </c>
      <c r="X7276" s="1" t="s">
        <v>116</v>
      </c>
      <c r="Y7276" s="1" t="s">
        <v>4962</v>
      </c>
      <c r="AC7276" s="1" t="s">
        <v>5712</v>
      </c>
      <c r="AD7276" s="1" t="s">
        <v>5712</v>
      </c>
      <c r="AK7276" s="1" t="s">
        <v>63</v>
      </c>
      <c r="AN7276" s="1" t="s">
        <v>5712</v>
      </c>
      <c r="AP7276" s="1" t="s">
        <v>5712</v>
      </c>
      <c r="AR7276" s="1" t="s">
        <v>5712</v>
      </c>
      <c r="AT7276" s="1" t="s">
        <v>5712</v>
      </c>
      <c r="AV7276" s="1" t="s">
        <v>4963</v>
      </c>
    </row>
    <row r="7277" spans="1:48" x14ac:dyDescent="0.35">
      <c r="A7277" s="1" t="s">
        <v>20495</v>
      </c>
      <c r="B7277" s="1" t="s">
        <v>18287</v>
      </c>
      <c r="C7277" s="1" t="s">
        <v>71</v>
      </c>
      <c r="D7277">
        <v>21</v>
      </c>
      <c r="E7277" s="1" t="s">
        <v>57</v>
      </c>
      <c r="F7277" s="1" t="s">
        <v>58</v>
      </c>
      <c r="G7277" s="1" t="s">
        <v>59</v>
      </c>
      <c r="H7277" s="1" t="s">
        <v>60</v>
      </c>
      <c r="I7277" s="1" t="s">
        <v>90</v>
      </c>
      <c r="J7277" s="1" t="s">
        <v>47</v>
      </c>
      <c r="K7277" s="1" t="s">
        <v>48</v>
      </c>
      <c r="L7277" s="1" t="s">
        <v>48</v>
      </c>
      <c r="M7277" s="1" t="s">
        <v>48</v>
      </c>
      <c r="N7277" s="1" t="s">
        <v>48</v>
      </c>
      <c r="O7277" s="1" t="s">
        <v>48</v>
      </c>
      <c r="P7277" s="1" t="s">
        <v>48</v>
      </c>
      <c r="Q7277" s="1" t="s">
        <v>49</v>
      </c>
      <c r="R7277" s="1" t="s">
        <v>48</v>
      </c>
      <c r="S7277" s="1" t="s">
        <v>48</v>
      </c>
      <c r="T7277" s="1" t="s">
        <v>48</v>
      </c>
      <c r="U7277" s="1" t="s">
        <v>48</v>
      </c>
      <c r="V7277" s="1" t="s">
        <v>48</v>
      </c>
      <c r="W7277" s="1" t="s">
        <v>48</v>
      </c>
      <c r="X7277" s="1" t="s">
        <v>116</v>
      </c>
      <c r="Y7277" s="1" t="s">
        <v>4964</v>
      </c>
      <c r="AC7277" s="1" t="s">
        <v>5712</v>
      </c>
      <c r="AD7277" s="1" t="s">
        <v>5712</v>
      </c>
      <c r="AK7277" s="1" t="s">
        <v>63</v>
      </c>
      <c r="AN7277" s="1" t="s">
        <v>5712</v>
      </c>
      <c r="AP7277" s="1" t="s">
        <v>5712</v>
      </c>
      <c r="AR7277" s="1" t="s">
        <v>5712</v>
      </c>
      <c r="AT7277" s="1" t="s">
        <v>5712</v>
      </c>
      <c r="AV7277" s="1" t="s">
        <v>4965</v>
      </c>
    </row>
    <row r="7278" spans="1:48" x14ac:dyDescent="0.35">
      <c r="A7278" s="1" t="s">
        <v>20496</v>
      </c>
      <c r="B7278" s="1" t="s">
        <v>18287</v>
      </c>
      <c r="C7278" s="1" t="s">
        <v>71</v>
      </c>
      <c r="D7278">
        <v>18</v>
      </c>
      <c r="E7278" s="1" t="s">
        <v>57</v>
      </c>
      <c r="F7278" s="1" t="s">
        <v>58</v>
      </c>
      <c r="G7278" s="1" t="s">
        <v>44</v>
      </c>
      <c r="H7278" s="1" t="s">
        <v>45</v>
      </c>
      <c r="I7278" s="1" t="s">
        <v>74</v>
      </c>
      <c r="J7278" s="1" t="s">
        <v>47</v>
      </c>
      <c r="K7278" s="1" t="s">
        <v>48</v>
      </c>
      <c r="L7278" s="1" t="s">
        <v>48</v>
      </c>
      <c r="M7278" s="1" t="s">
        <v>48</v>
      </c>
      <c r="N7278" s="1" t="s">
        <v>49</v>
      </c>
      <c r="O7278" s="1" t="s">
        <v>48</v>
      </c>
      <c r="P7278" s="1" t="s">
        <v>48</v>
      </c>
      <c r="Q7278" s="1" t="s">
        <v>48</v>
      </c>
      <c r="R7278" s="1" t="s">
        <v>48</v>
      </c>
      <c r="S7278" s="1" t="s">
        <v>48</v>
      </c>
      <c r="T7278" s="1" t="s">
        <v>48</v>
      </c>
      <c r="U7278" s="1" t="s">
        <v>48</v>
      </c>
      <c r="V7278" s="1" t="s">
        <v>48</v>
      </c>
      <c r="W7278" s="1" t="s">
        <v>48</v>
      </c>
      <c r="X7278" s="1" t="s">
        <v>62</v>
      </c>
      <c r="Z7278" s="1" t="s">
        <v>4966</v>
      </c>
      <c r="AA7278" s="1" t="s">
        <v>4966</v>
      </c>
      <c r="AC7278" s="1" t="s">
        <v>120</v>
      </c>
      <c r="AD7278" s="1" t="s">
        <v>5712</v>
      </c>
      <c r="AK7278" s="1" t="s">
        <v>77</v>
      </c>
      <c r="AN7278" s="1" t="s">
        <v>5712</v>
      </c>
      <c r="AP7278" s="1" t="s">
        <v>5712</v>
      </c>
      <c r="AR7278" s="1" t="s">
        <v>5712</v>
      </c>
      <c r="AT7278" s="1" t="s">
        <v>5712</v>
      </c>
      <c r="AV7278" s="1" t="s">
        <v>351</v>
      </c>
    </row>
    <row r="7279" spans="1:48" x14ac:dyDescent="0.35">
      <c r="A7279" s="1" t="s">
        <v>20497</v>
      </c>
      <c r="B7279" s="1" t="s">
        <v>18287</v>
      </c>
      <c r="C7279" s="1" t="s">
        <v>71</v>
      </c>
      <c r="D7279">
        <v>44</v>
      </c>
      <c r="E7279" s="1" t="s">
        <v>42</v>
      </c>
      <c r="F7279" s="1" t="s">
        <v>107</v>
      </c>
      <c r="G7279" s="1" t="s">
        <v>44</v>
      </c>
      <c r="H7279" s="1" t="s">
        <v>45</v>
      </c>
      <c r="I7279" s="1" t="s">
        <v>99</v>
      </c>
      <c r="J7279" s="1" t="s">
        <v>47</v>
      </c>
      <c r="K7279" s="1" t="s">
        <v>48</v>
      </c>
      <c r="L7279" s="1" t="s">
        <v>48</v>
      </c>
      <c r="M7279" s="1" t="s">
        <v>48</v>
      </c>
      <c r="N7279" s="1" t="s">
        <v>48</v>
      </c>
      <c r="O7279" s="1" t="s">
        <v>48</v>
      </c>
      <c r="P7279" s="1" t="s">
        <v>48</v>
      </c>
      <c r="Q7279" s="1" t="s">
        <v>48</v>
      </c>
      <c r="R7279" s="1" t="s">
        <v>49</v>
      </c>
      <c r="S7279" s="1" t="s">
        <v>48</v>
      </c>
      <c r="T7279" s="1" t="s">
        <v>48</v>
      </c>
      <c r="U7279" s="1" t="s">
        <v>48</v>
      </c>
      <c r="V7279" s="1" t="s">
        <v>48</v>
      </c>
      <c r="W7279" s="1" t="s">
        <v>48</v>
      </c>
      <c r="X7279" s="1" t="s">
        <v>62</v>
      </c>
      <c r="Z7279" s="1" t="s">
        <v>4967</v>
      </c>
      <c r="AA7279" s="1" t="s">
        <v>4967</v>
      </c>
      <c r="AC7279" s="1" t="s">
        <v>103</v>
      </c>
      <c r="AD7279" s="1" t="s">
        <v>5712</v>
      </c>
      <c r="AK7279" s="1" t="s">
        <v>63</v>
      </c>
      <c r="AN7279" s="1" t="s">
        <v>5712</v>
      </c>
      <c r="AP7279" s="1" t="s">
        <v>5712</v>
      </c>
      <c r="AR7279" s="1" t="s">
        <v>5712</v>
      </c>
      <c r="AT7279" s="1" t="s">
        <v>5712</v>
      </c>
      <c r="AV7279" s="1" t="s">
        <v>4968</v>
      </c>
    </row>
    <row r="7280" spans="1:48" x14ac:dyDescent="0.35">
      <c r="A7280" s="1" t="s">
        <v>20498</v>
      </c>
      <c r="B7280" s="1" t="s">
        <v>18287</v>
      </c>
      <c r="C7280" s="1" t="s">
        <v>71</v>
      </c>
      <c r="D7280">
        <v>19</v>
      </c>
      <c r="E7280" s="1" t="s">
        <v>57</v>
      </c>
      <c r="F7280" s="1" t="s">
        <v>58</v>
      </c>
      <c r="G7280" s="1" t="s">
        <v>44</v>
      </c>
      <c r="H7280" s="1" t="s">
        <v>112</v>
      </c>
      <c r="I7280" s="1" t="s">
        <v>74</v>
      </c>
      <c r="J7280" s="1" t="s">
        <v>80</v>
      </c>
      <c r="K7280" s="1" t="s">
        <v>48</v>
      </c>
      <c r="L7280" s="1" t="s">
        <v>48</v>
      </c>
      <c r="M7280" s="1" t="s">
        <v>48</v>
      </c>
      <c r="N7280" s="1" t="s">
        <v>48</v>
      </c>
      <c r="O7280" s="1" t="s">
        <v>48</v>
      </c>
      <c r="P7280" s="1" t="s">
        <v>48</v>
      </c>
      <c r="Q7280" s="1" t="s">
        <v>48</v>
      </c>
      <c r="R7280" s="1" t="s">
        <v>48</v>
      </c>
      <c r="S7280" s="1" t="s">
        <v>48</v>
      </c>
      <c r="T7280" s="1" t="s">
        <v>48</v>
      </c>
      <c r="U7280" s="1" t="s">
        <v>48</v>
      </c>
      <c r="V7280" s="1" t="s">
        <v>49</v>
      </c>
      <c r="W7280" s="1" t="s">
        <v>48</v>
      </c>
      <c r="X7280" s="1" t="s">
        <v>62</v>
      </c>
      <c r="AC7280" s="1" t="s">
        <v>5712</v>
      </c>
      <c r="AD7280" s="1" t="s">
        <v>5712</v>
      </c>
      <c r="AK7280" s="1" t="s">
        <v>77</v>
      </c>
      <c r="AN7280" s="1" t="s">
        <v>5712</v>
      </c>
      <c r="AP7280" s="1" t="s">
        <v>5712</v>
      </c>
      <c r="AR7280" s="1" t="s">
        <v>5712</v>
      </c>
      <c r="AT7280" s="1" t="s">
        <v>5712</v>
      </c>
      <c r="AV7280" s="1" t="s">
        <v>4969</v>
      </c>
    </row>
    <row r="7281" spans="1:48" x14ac:dyDescent="0.35">
      <c r="A7281" s="1" t="s">
        <v>20499</v>
      </c>
      <c r="B7281" s="1" t="s">
        <v>18287</v>
      </c>
      <c r="C7281" s="1" t="s">
        <v>71</v>
      </c>
      <c r="D7281">
        <v>45</v>
      </c>
      <c r="E7281" s="1" t="s">
        <v>42</v>
      </c>
      <c r="F7281" s="1" t="s">
        <v>107</v>
      </c>
      <c r="G7281" s="1" t="s">
        <v>85</v>
      </c>
      <c r="H7281" s="1" t="s">
        <v>386</v>
      </c>
      <c r="I7281" s="1" t="s">
        <v>113</v>
      </c>
      <c r="J7281" s="1" t="s">
        <v>80</v>
      </c>
      <c r="K7281" s="1" t="s">
        <v>48</v>
      </c>
      <c r="L7281" s="1" t="s">
        <v>48</v>
      </c>
      <c r="M7281" s="1" t="s">
        <v>48</v>
      </c>
      <c r="N7281" s="1" t="s">
        <v>48</v>
      </c>
      <c r="O7281" s="1" t="s">
        <v>48</v>
      </c>
      <c r="P7281" s="1" t="s">
        <v>48</v>
      </c>
      <c r="Q7281" s="1" t="s">
        <v>48</v>
      </c>
      <c r="R7281" s="1" t="s">
        <v>48</v>
      </c>
      <c r="S7281" s="1" t="s">
        <v>48</v>
      </c>
      <c r="T7281" s="1" t="s">
        <v>48</v>
      </c>
      <c r="U7281" s="1" t="s">
        <v>48</v>
      </c>
      <c r="V7281" s="1" t="s">
        <v>48</v>
      </c>
      <c r="W7281" s="1" t="s">
        <v>49</v>
      </c>
      <c r="X7281" s="1" t="s">
        <v>62</v>
      </c>
      <c r="AC7281" s="1" t="s">
        <v>5712</v>
      </c>
      <c r="AD7281" s="1" t="s">
        <v>5712</v>
      </c>
      <c r="AK7281" s="1" t="s">
        <v>77</v>
      </c>
      <c r="AN7281" s="1" t="s">
        <v>5712</v>
      </c>
      <c r="AP7281" s="1" t="s">
        <v>5712</v>
      </c>
      <c r="AR7281" s="1" t="s">
        <v>5712</v>
      </c>
      <c r="AT7281" s="1" t="s">
        <v>5712</v>
      </c>
      <c r="AV7281" s="1" t="s">
        <v>4970</v>
      </c>
    </row>
    <row r="7282" spans="1:48" x14ac:dyDescent="0.35">
      <c r="A7282" s="1" t="s">
        <v>20500</v>
      </c>
      <c r="B7282" s="1" t="s">
        <v>18287</v>
      </c>
      <c r="C7282" s="1" t="s">
        <v>41</v>
      </c>
      <c r="D7282">
        <v>20</v>
      </c>
      <c r="E7282" s="1" t="s">
        <v>57</v>
      </c>
      <c r="F7282" s="1" t="s">
        <v>58</v>
      </c>
      <c r="G7282" s="1" t="s">
        <v>59</v>
      </c>
      <c r="H7282" s="1" t="s">
        <v>45</v>
      </c>
      <c r="I7282" s="1" t="s">
        <v>68</v>
      </c>
      <c r="J7282" s="1" t="s">
        <v>47</v>
      </c>
      <c r="K7282" s="1" t="s">
        <v>48</v>
      </c>
      <c r="L7282" s="1" t="s">
        <v>48</v>
      </c>
      <c r="M7282" s="1" t="s">
        <v>48</v>
      </c>
      <c r="N7282" s="1" t="s">
        <v>48</v>
      </c>
      <c r="O7282" s="1" t="s">
        <v>48</v>
      </c>
      <c r="P7282" s="1" t="s">
        <v>48</v>
      </c>
      <c r="Q7282" s="1" t="s">
        <v>48</v>
      </c>
      <c r="R7282" s="1" t="s">
        <v>49</v>
      </c>
      <c r="S7282" s="1" t="s">
        <v>48</v>
      </c>
      <c r="T7282" s="1" t="s">
        <v>48</v>
      </c>
      <c r="U7282" s="1" t="s">
        <v>48</v>
      </c>
      <c r="V7282" s="1" t="s">
        <v>48</v>
      </c>
      <c r="W7282" s="1" t="s">
        <v>48</v>
      </c>
      <c r="X7282" s="1" t="s">
        <v>116</v>
      </c>
      <c r="Y7282" s="1" t="s">
        <v>4971</v>
      </c>
      <c r="AC7282" s="1" t="s">
        <v>5712</v>
      </c>
      <c r="AD7282" s="1" t="s">
        <v>5712</v>
      </c>
      <c r="AK7282" s="1" t="s">
        <v>77</v>
      </c>
      <c r="AN7282" s="1" t="s">
        <v>5712</v>
      </c>
      <c r="AP7282" s="1" t="s">
        <v>5712</v>
      </c>
      <c r="AR7282" s="1" t="s">
        <v>5712</v>
      </c>
      <c r="AT7282" s="1" t="s">
        <v>5712</v>
      </c>
      <c r="AV7282" s="1" t="s">
        <v>4972</v>
      </c>
    </row>
    <row r="7283" spans="1:48" x14ac:dyDescent="0.35">
      <c r="A7283" s="1" t="s">
        <v>20501</v>
      </c>
      <c r="B7283" s="1" t="s">
        <v>18287</v>
      </c>
      <c r="C7283" s="1" t="s">
        <v>71</v>
      </c>
      <c r="D7283">
        <v>25</v>
      </c>
      <c r="E7283" s="1" t="s">
        <v>57</v>
      </c>
      <c r="F7283" s="1" t="s">
        <v>58</v>
      </c>
      <c r="G7283" s="1" t="s">
        <v>73</v>
      </c>
      <c r="H7283" s="1" t="s">
        <v>112</v>
      </c>
      <c r="I7283" s="1" t="s">
        <v>110</v>
      </c>
      <c r="J7283" s="1" t="s">
        <v>47</v>
      </c>
      <c r="K7283" s="1" t="s">
        <v>48</v>
      </c>
      <c r="L7283" s="1" t="s">
        <v>48</v>
      </c>
      <c r="M7283" s="1" t="s">
        <v>48</v>
      </c>
      <c r="N7283" s="1" t="s">
        <v>48</v>
      </c>
      <c r="O7283" s="1" t="s">
        <v>48</v>
      </c>
      <c r="P7283" s="1" t="s">
        <v>48</v>
      </c>
      <c r="Q7283" s="1" t="s">
        <v>49</v>
      </c>
      <c r="R7283" s="1" t="s">
        <v>48</v>
      </c>
      <c r="S7283" s="1" t="s">
        <v>48</v>
      </c>
      <c r="T7283" s="1" t="s">
        <v>48</v>
      </c>
      <c r="U7283" s="1" t="s">
        <v>48</v>
      </c>
      <c r="V7283" s="1" t="s">
        <v>48</v>
      </c>
      <c r="W7283" s="1" t="s">
        <v>48</v>
      </c>
      <c r="X7283" s="1" t="s">
        <v>62</v>
      </c>
      <c r="Z7283" s="1" t="s">
        <v>4973</v>
      </c>
      <c r="AA7283" s="1" t="s">
        <v>4973</v>
      </c>
      <c r="AC7283" s="1" t="s">
        <v>120</v>
      </c>
      <c r="AD7283" s="1" t="s">
        <v>5712</v>
      </c>
      <c r="AK7283" s="1" t="s">
        <v>63</v>
      </c>
      <c r="AN7283" s="1" t="s">
        <v>5712</v>
      </c>
      <c r="AP7283" s="1" t="s">
        <v>5712</v>
      </c>
      <c r="AR7283" s="1" t="s">
        <v>5712</v>
      </c>
      <c r="AT7283" s="1" t="s">
        <v>5712</v>
      </c>
      <c r="AV7283" s="1" t="s">
        <v>4974</v>
      </c>
    </row>
    <row r="7284" spans="1:48" x14ac:dyDescent="0.35">
      <c r="A7284" s="1" t="s">
        <v>20502</v>
      </c>
      <c r="B7284" s="1" t="s">
        <v>18287</v>
      </c>
      <c r="C7284" s="1" t="s">
        <v>41</v>
      </c>
      <c r="D7284">
        <v>24</v>
      </c>
      <c r="E7284" s="1" t="s">
        <v>57</v>
      </c>
      <c r="F7284" s="1" t="s">
        <v>66</v>
      </c>
      <c r="G7284" s="1" t="s">
        <v>59</v>
      </c>
      <c r="H7284" s="1" t="s">
        <v>45</v>
      </c>
      <c r="I7284" s="1" t="s">
        <v>110</v>
      </c>
      <c r="J7284" s="1" t="s">
        <v>47</v>
      </c>
      <c r="K7284" s="1" t="s">
        <v>48</v>
      </c>
      <c r="L7284" s="1" t="s">
        <v>48</v>
      </c>
      <c r="M7284" s="1" t="s">
        <v>48</v>
      </c>
      <c r="N7284" s="1" t="s">
        <v>48</v>
      </c>
      <c r="O7284" s="1" t="s">
        <v>49</v>
      </c>
      <c r="P7284" s="1" t="s">
        <v>48</v>
      </c>
      <c r="Q7284" s="1" t="s">
        <v>48</v>
      </c>
      <c r="R7284" s="1" t="s">
        <v>48</v>
      </c>
      <c r="S7284" s="1" t="s">
        <v>48</v>
      </c>
      <c r="T7284" s="1" t="s">
        <v>48</v>
      </c>
      <c r="U7284" s="1" t="s">
        <v>48</v>
      </c>
      <c r="V7284" s="1" t="s">
        <v>48</v>
      </c>
      <c r="W7284" s="1" t="s">
        <v>48</v>
      </c>
      <c r="X7284" s="1" t="s">
        <v>51</v>
      </c>
      <c r="Y7284" s="1" t="s">
        <v>4975</v>
      </c>
      <c r="AC7284" s="1" t="s">
        <v>5712</v>
      </c>
      <c r="AD7284" s="1" t="s">
        <v>5712</v>
      </c>
      <c r="AK7284" s="1" t="s">
        <v>77</v>
      </c>
      <c r="AN7284" s="1" t="s">
        <v>5712</v>
      </c>
      <c r="AP7284" s="1" t="s">
        <v>5712</v>
      </c>
      <c r="AR7284" s="1" t="s">
        <v>5712</v>
      </c>
      <c r="AT7284" s="1" t="s">
        <v>5712</v>
      </c>
      <c r="AV7284" s="1" t="s">
        <v>316</v>
      </c>
    </row>
    <row r="7285" spans="1:48" x14ac:dyDescent="0.35">
      <c r="A7285" s="1" t="s">
        <v>20503</v>
      </c>
      <c r="B7285" s="1" t="s">
        <v>18287</v>
      </c>
      <c r="C7285" s="1" t="s">
        <v>41</v>
      </c>
      <c r="D7285">
        <v>24</v>
      </c>
      <c r="E7285" s="1" t="s">
        <v>57</v>
      </c>
      <c r="F7285" s="1" t="s">
        <v>58</v>
      </c>
      <c r="G7285" s="1" t="s">
        <v>44</v>
      </c>
      <c r="H7285" s="1" t="s">
        <v>92</v>
      </c>
      <c r="I7285" s="1" t="s">
        <v>99</v>
      </c>
      <c r="J7285" s="1" t="s">
        <v>47</v>
      </c>
      <c r="K7285" s="1" t="s">
        <v>48</v>
      </c>
      <c r="L7285" s="1" t="s">
        <v>48</v>
      </c>
      <c r="M7285" s="1" t="s">
        <v>48</v>
      </c>
      <c r="N7285" s="1" t="s">
        <v>49</v>
      </c>
      <c r="O7285" s="1" t="s">
        <v>48</v>
      </c>
      <c r="P7285" s="1" t="s">
        <v>48</v>
      </c>
      <c r="Q7285" s="1" t="s">
        <v>48</v>
      </c>
      <c r="R7285" s="1" t="s">
        <v>48</v>
      </c>
      <c r="S7285" s="1" t="s">
        <v>48</v>
      </c>
      <c r="T7285" s="1" t="s">
        <v>48</v>
      </c>
      <c r="U7285" s="1" t="s">
        <v>48</v>
      </c>
      <c r="V7285" s="1" t="s">
        <v>48</v>
      </c>
      <c r="W7285" s="1" t="s">
        <v>48</v>
      </c>
      <c r="X7285" s="1" t="s">
        <v>75</v>
      </c>
      <c r="Y7285" s="1" t="s">
        <v>4976</v>
      </c>
      <c r="AC7285" s="1" t="s">
        <v>5712</v>
      </c>
      <c r="AD7285" s="1" t="s">
        <v>5712</v>
      </c>
      <c r="AK7285" s="1" t="s">
        <v>55</v>
      </c>
      <c r="AN7285" s="1" t="s">
        <v>5712</v>
      </c>
      <c r="AP7285" s="1" t="s">
        <v>5712</v>
      </c>
      <c r="AR7285" s="1" t="s">
        <v>5712</v>
      </c>
      <c r="AT7285" s="1" t="s">
        <v>5712</v>
      </c>
      <c r="AV7285" s="1" t="s">
        <v>4977</v>
      </c>
    </row>
    <row r="7286" spans="1:48" x14ac:dyDescent="0.35">
      <c r="A7286" s="1" t="s">
        <v>20504</v>
      </c>
      <c r="B7286" s="1" t="s">
        <v>18287</v>
      </c>
      <c r="C7286" s="1" t="s">
        <v>41</v>
      </c>
      <c r="D7286">
        <v>76</v>
      </c>
      <c r="E7286" s="1" t="s">
        <v>65</v>
      </c>
      <c r="F7286" s="1" t="s">
        <v>66</v>
      </c>
      <c r="G7286" s="1" t="s">
        <v>44</v>
      </c>
      <c r="H7286" s="1" t="s">
        <v>67</v>
      </c>
      <c r="I7286" s="1" t="s">
        <v>68</v>
      </c>
      <c r="J7286" s="1" t="s">
        <v>47</v>
      </c>
      <c r="K7286" s="1" t="s">
        <v>48</v>
      </c>
      <c r="L7286" s="1" t="s">
        <v>49</v>
      </c>
      <c r="M7286" s="1" t="s">
        <v>48</v>
      </c>
      <c r="N7286" s="1" t="s">
        <v>48</v>
      </c>
      <c r="O7286" s="1" t="s">
        <v>48</v>
      </c>
      <c r="P7286" s="1" t="s">
        <v>48</v>
      </c>
      <c r="Q7286" s="1" t="s">
        <v>48</v>
      </c>
      <c r="R7286" s="1" t="s">
        <v>48</v>
      </c>
      <c r="S7286" s="1" t="s">
        <v>48</v>
      </c>
      <c r="T7286" s="1" t="s">
        <v>48</v>
      </c>
      <c r="U7286" s="1" t="s">
        <v>48</v>
      </c>
      <c r="V7286" s="1" t="s">
        <v>48</v>
      </c>
      <c r="W7286" s="1" t="s">
        <v>48</v>
      </c>
      <c r="X7286" s="1" t="s">
        <v>75</v>
      </c>
      <c r="Y7286" s="1" t="s">
        <v>4978</v>
      </c>
      <c r="AC7286" s="1" t="s">
        <v>5712</v>
      </c>
      <c r="AD7286" s="1" t="s">
        <v>5712</v>
      </c>
      <c r="AK7286" s="1" t="s">
        <v>77</v>
      </c>
      <c r="AN7286" s="1" t="s">
        <v>5712</v>
      </c>
      <c r="AP7286" s="1" t="s">
        <v>5712</v>
      </c>
      <c r="AR7286" s="1" t="s">
        <v>5712</v>
      </c>
      <c r="AT7286" s="1" t="s">
        <v>5712</v>
      </c>
      <c r="AV7286" s="1" t="s">
        <v>4979</v>
      </c>
    </row>
    <row r="7287" spans="1:48" x14ac:dyDescent="0.35">
      <c r="A7287" s="1" t="s">
        <v>20505</v>
      </c>
      <c r="B7287" s="1" t="s">
        <v>18287</v>
      </c>
      <c r="C7287" s="1" t="s">
        <v>71</v>
      </c>
      <c r="D7287">
        <v>25</v>
      </c>
      <c r="E7287" s="1" t="s">
        <v>57</v>
      </c>
      <c r="F7287" s="1" t="s">
        <v>58</v>
      </c>
      <c r="G7287" s="1" t="s">
        <v>98</v>
      </c>
      <c r="H7287" s="1" t="s">
        <v>45</v>
      </c>
      <c r="I7287" s="1" t="s">
        <v>110</v>
      </c>
      <c r="J7287" s="1" t="s">
        <v>47</v>
      </c>
      <c r="K7287" s="1" t="s">
        <v>48</v>
      </c>
      <c r="L7287" s="1" t="s">
        <v>49</v>
      </c>
      <c r="M7287" s="1" t="s">
        <v>48</v>
      </c>
      <c r="N7287" s="1" t="s">
        <v>48</v>
      </c>
      <c r="O7287" s="1" t="s">
        <v>48</v>
      </c>
      <c r="P7287" s="1" t="s">
        <v>48</v>
      </c>
      <c r="Q7287" s="1" t="s">
        <v>48</v>
      </c>
      <c r="R7287" s="1" t="s">
        <v>48</v>
      </c>
      <c r="S7287" s="1" t="s">
        <v>48</v>
      </c>
      <c r="T7287" s="1" t="s">
        <v>48</v>
      </c>
      <c r="U7287" s="1" t="s">
        <v>48</v>
      </c>
      <c r="V7287" s="1" t="s">
        <v>48</v>
      </c>
      <c r="W7287" s="1" t="s">
        <v>48</v>
      </c>
      <c r="X7287" s="1" t="s">
        <v>116</v>
      </c>
      <c r="Y7287" s="1" t="s">
        <v>2098</v>
      </c>
      <c r="AC7287" s="1" t="s">
        <v>5712</v>
      </c>
      <c r="AD7287" s="1" t="s">
        <v>5712</v>
      </c>
      <c r="AK7287" s="1" t="s">
        <v>63</v>
      </c>
      <c r="AN7287" s="1" t="s">
        <v>5712</v>
      </c>
      <c r="AP7287" s="1" t="s">
        <v>5712</v>
      </c>
      <c r="AR7287" s="1" t="s">
        <v>5712</v>
      </c>
      <c r="AT7287" s="1" t="s">
        <v>5712</v>
      </c>
      <c r="AV7287" s="1" t="s">
        <v>4980</v>
      </c>
    </row>
    <row r="7288" spans="1:48" x14ac:dyDescent="0.35">
      <c r="A7288" s="1" t="s">
        <v>20506</v>
      </c>
      <c r="B7288" s="1" t="s">
        <v>18287</v>
      </c>
      <c r="C7288" s="1" t="s">
        <v>41</v>
      </c>
      <c r="D7288">
        <v>64</v>
      </c>
      <c r="E7288" s="1" t="s">
        <v>65</v>
      </c>
      <c r="F7288" s="1" t="s">
        <v>66</v>
      </c>
      <c r="G7288" s="1" t="s">
        <v>44</v>
      </c>
      <c r="H7288" s="1" t="s">
        <v>79</v>
      </c>
      <c r="I7288" s="1" t="s">
        <v>68</v>
      </c>
      <c r="J7288" s="1" t="s">
        <v>80</v>
      </c>
      <c r="K7288" s="1" t="s">
        <v>48</v>
      </c>
      <c r="L7288" s="1" t="s">
        <v>48</v>
      </c>
      <c r="M7288" s="1" t="s">
        <v>48</v>
      </c>
      <c r="N7288" s="1" t="s">
        <v>48</v>
      </c>
      <c r="O7288" s="1" t="s">
        <v>48</v>
      </c>
      <c r="P7288" s="1" t="s">
        <v>48</v>
      </c>
      <c r="Q7288" s="1" t="s">
        <v>48</v>
      </c>
      <c r="R7288" s="1" t="s">
        <v>48</v>
      </c>
      <c r="S7288" s="1" t="s">
        <v>48</v>
      </c>
      <c r="T7288" s="1" t="s">
        <v>48</v>
      </c>
      <c r="U7288" s="1" t="s">
        <v>48</v>
      </c>
      <c r="V7288" s="1" t="s">
        <v>48</v>
      </c>
      <c r="W7288" s="1" t="s">
        <v>49</v>
      </c>
      <c r="X7288" s="1" t="s">
        <v>62</v>
      </c>
      <c r="Z7288" s="1" t="s">
        <v>4981</v>
      </c>
      <c r="AA7288" s="1" t="s">
        <v>4981</v>
      </c>
      <c r="AC7288" s="1" t="s">
        <v>94</v>
      </c>
      <c r="AD7288" s="1" t="s">
        <v>5712</v>
      </c>
      <c r="AK7288" s="1" t="s">
        <v>77</v>
      </c>
      <c r="AN7288" s="1" t="s">
        <v>5712</v>
      </c>
      <c r="AP7288" s="1" t="s">
        <v>5712</v>
      </c>
      <c r="AR7288" s="1" t="s">
        <v>5712</v>
      </c>
      <c r="AT7288" s="1" t="s">
        <v>5712</v>
      </c>
      <c r="AV7288" s="1" t="s">
        <v>4982</v>
      </c>
    </row>
    <row r="7289" spans="1:48" x14ac:dyDescent="0.35">
      <c r="A7289" s="1" t="s">
        <v>20507</v>
      </c>
      <c r="B7289" s="1" t="s">
        <v>18287</v>
      </c>
      <c r="C7289" s="1" t="s">
        <v>41</v>
      </c>
      <c r="D7289">
        <v>19</v>
      </c>
      <c r="E7289" s="1" t="s">
        <v>57</v>
      </c>
      <c r="F7289" s="1" t="s">
        <v>58</v>
      </c>
      <c r="G7289" s="1" t="s">
        <v>44</v>
      </c>
      <c r="H7289" s="1" t="s">
        <v>112</v>
      </c>
      <c r="I7289" s="1" t="s">
        <v>125</v>
      </c>
      <c r="J7289" s="1" t="s">
        <v>47</v>
      </c>
      <c r="K7289" s="1" t="s">
        <v>48</v>
      </c>
      <c r="L7289" s="1" t="s">
        <v>49</v>
      </c>
      <c r="M7289" s="1" t="s">
        <v>48</v>
      </c>
      <c r="N7289" s="1" t="s">
        <v>48</v>
      </c>
      <c r="O7289" s="1" t="s">
        <v>48</v>
      </c>
      <c r="P7289" s="1" t="s">
        <v>48</v>
      </c>
      <c r="Q7289" s="1" t="s">
        <v>48</v>
      </c>
      <c r="R7289" s="1" t="s">
        <v>48</v>
      </c>
      <c r="S7289" s="1" t="s">
        <v>48</v>
      </c>
      <c r="T7289" s="1" t="s">
        <v>48</v>
      </c>
      <c r="U7289" s="1" t="s">
        <v>48</v>
      </c>
      <c r="V7289" s="1" t="s">
        <v>48</v>
      </c>
      <c r="W7289" s="1" t="s">
        <v>48</v>
      </c>
      <c r="X7289" s="1" t="s">
        <v>62</v>
      </c>
      <c r="AC7289" s="1" t="s">
        <v>5712</v>
      </c>
      <c r="AD7289" s="1" t="s">
        <v>5712</v>
      </c>
      <c r="AK7289" s="1" t="s">
        <v>77</v>
      </c>
      <c r="AN7289" s="1" t="s">
        <v>5712</v>
      </c>
      <c r="AP7289" s="1" t="s">
        <v>5712</v>
      </c>
      <c r="AR7289" s="1" t="s">
        <v>5712</v>
      </c>
      <c r="AT7289" s="1" t="s">
        <v>5712</v>
      </c>
      <c r="AV7289" s="1" t="s">
        <v>4983</v>
      </c>
    </row>
    <row r="7290" spans="1:48" x14ac:dyDescent="0.35">
      <c r="A7290" s="1" t="s">
        <v>20508</v>
      </c>
      <c r="B7290" s="1" t="s">
        <v>18287</v>
      </c>
      <c r="C7290" s="1" t="s">
        <v>41</v>
      </c>
      <c r="D7290">
        <v>20</v>
      </c>
      <c r="E7290" s="1" t="s">
        <v>57</v>
      </c>
      <c r="F7290" s="1" t="s">
        <v>58</v>
      </c>
      <c r="G7290" s="1" t="s">
        <v>85</v>
      </c>
      <c r="H7290" s="1" t="s">
        <v>112</v>
      </c>
      <c r="I7290" s="1" t="s">
        <v>46</v>
      </c>
      <c r="J7290" s="1" t="s">
        <v>47</v>
      </c>
      <c r="K7290" s="1" t="s">
        <v>48</v>
      </c>
      <c r="L7290" s="1" t="s">
        <v>49</v>
      </c>
      <c r="M7290" s="1" t="s">
        <v>48</v>
      </c>
      <c r="N7290" s="1" t="s">
        <v>48</v>
      </c>
      <c r="O7290" s="1" t="s">
        <v>48</v>
      </c>
      <c r="P7290" s="1" t="s">
        <v>48</v>
      </c>
      <c r="Q7290" s="1" t="s">
        <v>48</v>
      </c>
      <c r="R7290" s="1" t="s">
        <v>48</v>
      </c>
      <c r="S7290" s="1" t="s">
        <v>48</v>
      </c>
      <c r="T7290" s="1" t="s">
        <v>48</v>
      </c>
      <c r="U7290" s="1" t="s">
        <v>48</v>
      </c>
      <c r="V7290" s="1" t="s">
        <v>48</v>
      </c>
      <c r="W7290" s="1" t="s">
        <v>48</v>
      </c>
      <c r="X7290" s="1" t="s">
        <v>116</v>
      </c>
      <c r="Y7290" s="1" t="s">
        <v>4984</v>
      </c>
      <c r="AC7290" s="1" t="s">
        <v>5712</v>
      </c>
      <c r="AD7290" s="1" t="s">
        <v>5712</v>
      </c>
      <c r="AK7290" s="1" t="s">
        <v>77</v>
      </c>
      <c r="AN7290" s="1" t="s">
        <v>5712</v>
      </c>
      <c r="AP7290" s="1" t="s">
        <v>5712</v>
      </c>
      <c r="AR7290" s="1" t="s">
        <v>5712</v>
      </c>
      <c r="AT7290" s="1" t="s">
        <v>5712</v>
      </c>
      <c r="AV7290" s="1" t="s">
        <v>4985</v>
      </c>
    </row>
    <row r="7291" spans="1:48" x14ac:dyDescent="0.35">
      <c r="A7291" s="1" t="s">
        <v>20509</v>
      </c>
      <c r="B7291" s="1" t="s">
        <v>18287</v>
      </c>
      <c r="C7291" s="1" t="s">
        <v>41</v>
      </c>
      <c r="D7291">
        <v>24</v>
      </c>
      <c r="E7291" s="1" t="s">
        <v>57</v>
      </c>
      <c r="F7291" s="1" t="s">
        <v>58</v>
      </c>
      <c r="G7291" s="1" t="s">
        <v>85</v>
      </c>
      <c r="H7291" s="1" t="s">
        <v>45</v>
      </c>
      <c r="I7291" s="1" t="s">
        <v>90</v>
      </c>
      <c r="J7291" s="1" t="s">
        <v>47</v>
      </c>
      <c r="K7291" s="1" t="s">
        <v>48</v>
      </c>
      <c r="L7291" s="1" t="s">
        <v>48</v>
      </c>
      <c r="M7291" s="1" t="s">
        <v>48</v>
      </c>
      <c r="N7291" s="1" t="s">
        <v>48</v>
      </c>
      <c r="O7291" s="1" t="s">
        <v>48</v>
      </c>
      <c r="P7291" s="1" t="s">
        <v>48</v>
      </c>
      <c r="Q7291" s="1" t="s">
        <v>48</v>
      </c>
      <c r="R7291" s="1" t="s">
        <v>48</v>
      </c>
      <c r="S7291" s="1" t="s">
        <v>49</v>
      </c>
      <c r="T7291" s="1" t="s">
        <v>48</v>
      </c>
      <c r="U7291" s="1" t="s">
        <v>48</v>
      </c>
      <c r="V7291" s="1" t="s">
        <v>48</v>
      </c>
      <c r="W7291" s="1" t="s">
        <v>48</v>
      </c>
      <c r="X7291" s="1" t="s">
        <v>116</v>
      </c>
      <c r="Y7291" s="1" t="s">
        <v>4986</v>
      </c>
      <c r="AC7291" s="1" t="s">
        <v>5712</v>
      </c>
      <c r="AD7291" s="1" t="s">
        <v>5712</v>
      </c>
      <c r="AK7291" s="1" t="s">
        <v>63</v>
      </c>
      <c r="AN7291" s="1" t="s">
        <v>5712</v>
      </c>
      <c r="AP7291" s="1" t="s">
        <v>5712</v>
      </c>
      <c r="AR7291" s="1" t="s">
        <v>5712</v>
      </c>
      <c r="AT7291" s="1" t="s">
        <v>5712</v>
      </c>
      <c r="AV7291" s="1" t="s">
        <v>4987</v>
      </c>
    </row>
    <row r="7292" spans="1:48" x14ac:dyDescent="0.35">
      <c r="A7292" s="1" t="s">
        <v>20510</v>
      </c>
      <c r="B7292" s="1" t="s">
        <v>18287</v>
      </c>
      <c r="C7292" s="1" t="s">
        <v>71</v>
      </c>
      <c r="D7292">
        <v>21</v>
      </c>
      <c r="E7292" s="1" t="s">
        <v>57</v>
      </c>
      <c r="F7292" s="1" t="s">
        <v>107</v>
      </c>
      <c r="G7292" s="1" t="s">
        <v>137</v>
      </c>
      <c r="H7292" s="1" t="s">
        <v>109</v>
      </c>
      <c r="I7292" s="1" t="s">
        <v>90</v>
      </c>
      <c r="J7292" s="1" t="s">
        <v>47</v>
      </c>
      <c r="K7292" s="1" t="s">
        <v>48</v>
      </c>
      <c r="L7292" s="1" t="s">
        <v>48</v>
      </c>
      <c r="M7292" s="1" t="s">
        <v>48</v>
      </c>
      <c r="N7292" s="1" t="s">
        <v>48</v>
      </c>
      <c r="O7292" s="1" t="s">
        <v>48</v>
      </c>
      <c r="P7292" s="1" t="s">
        <v>48</v>
      </c>
      <c r="Q7292" s="1" t="s">
        <v>48</v>
      </c>
      <c r="R7292" s="1" t="s">
        <v>49</v>
      </c>
      <c r="S7292" s="1" t="s">
        <v>48</v>
      </c>
      <c r="T7292" s="1" t="s">
        <v>48</v>
      </c>
      <c r="U7292" s="1" t="s">
        <v>48</v>
      </c>
      <c r="V7292" s="1" t="s">
        <v>48</v>
      </c>
      <c r="W7292" s="1" t="s">
        <v>48</v>
      </c>
      <c r="X7292" s="1" t="s">
        <v>62</v>
      </c>
      <c r="Z7292" s="1" t="s">
        <v>4988</v>
      </c>
      <c r="AA7292" s="1" t="s">
        <v>4988</v>
      </c>
      <c r="AC7292" s="1" t="s">
        <v>120</v>
      </c>
      <c r="AD7292" s="1" t="s">
        <v>5712</v>
      </c>
      <c r="AK7292" s="1" t="s">
        <v>77</v>
      </c>
      <c r="AN7292" s="1" t="s">
        <v>5712</v>
      </c>
      <c r="AP7292" s="1" t="s">
        <v>5712</v>
      </c>
      <c r="AR7292" s="1" t="s">
        <v>5712</v>
      </c>
      <c r="AT7292" s="1" t="s">
        <v>5712</v>
      </c>
      <c r="AV7292" s="1" t="s">
        <v>4989</v>
      </c>
    </row>
    <row r="7293" spans="1:48" x14ac:dyDescent="0.35">
      <c r="A7293" s="1" t="s">
        <v>20511</v>
      </c>
      <c r="B7293" s="1" t="s">
        <v>18287</v>
      </c>
      <c r="C7293" s="1" t="s">
        <v>71</v>
      </c>
      <c r="D7293">
        <v>20</v>
      </c>
      <c r="E7293" s="1" t="s">
        <v>57</v>
      </c>
      <c r="F7293" s="1" t="s">
        <v>58</v>
      </c>
      <c r="G7293" s="1" t="s">
        <v>98</v>
      </c>
      <c r="H7293" s="1" t="s">
        <v>112</v>
      </c>
      <c r="I7293" s="1" t="s">
        <v>61</v>
      </c>
      <c r="J7293" s="1" t="s">
        <v>80</v>
      </c>
      <c r="K7293" s="1" t="s">
        <v>48</v>
      </c>
      <c r="L7293" s="1" t="s">
        <v>48</v>
      </c>
      <c r="M7293" s="1" t="s">
        <v>48</v>
      </c>
      <c r="N7293" s="1" t="s">
        <v>49</v>
      </c>
      <c r="O7293" s="1" t="s">
        <v>48</v>
      </c>
      <c r="P7293" s="1" t="s">
        <v>48</v>
      </c>
      <c r="Q7293" s="1" t="s">
        <v>48</v>
      </c>
      <c r="R7293" s="1" t="s">
        <v>48</v>
      </c>
      <c r="S7293" s="1" t="s">
        <v>48</v>
      </c>
      <c r="T7293" s="1" t="s">
        <v>48</v>
      </c>
      <c r="U7293" s="1" t="s">
        <v>48</v>
      </c>
      <c r="V7293" s="1" t="s">
        <v>48</v>
      </c>
      <c r="W7293" s="1" t="s">
        <v>48</v>
      </c>
      <c r="X7293" s="1" t="s">
        <v>62</v>
      </c>
      <c r="AC7293" s="1" t="s">
        <v>5712</v>
      </c>
      <c r="AD7293" s="1" t="s">
        <v>5712</v>
      </c>
      <c r="AK7293" s="1" t="s">
        <v>55</v>
      </c>
      <c r="AN7293" s="1" t="s">
        <v>5712</v>
      </c>
      <c r="AP7293" s="1" t="s">
        <v>105</v>
      </c>
      <c r="AR7293" s="1" t="s">
        <v>5712</v>
      </c>
      <c r="AT7293" s="1" t="s">
        <v>5712</v>
      </c>
      <c r="AV7293" s="1" t="s">
        <v>4990</v>
      </c>
    </row>
    <row r="7294" spans="1:48" x14ac:dyDescent="0.35">
      <c r="A7294" s="1" t="s">
        <v>20512</v>
      </c>
      <c r="B7294" s="1" t="s">
        <v>18287</v>
      </c>
      <c r="C7294" s="1" t="s">
        <v>41</v>
      </c>
      <c r="D7294">
        <v>30</v>
      </c>
      <c r="E7294" s="1" t="s">
        <v>57</v>
      </c>
      <c r="F7294" s="1" t="s">
        <v>107</v>
      </c>
      <c r="G7294" s="1" t="s">
        <v>85</v>
      </c>
      <c r="H7294" s="1" t="s">
        <v>45</v>
      </c>
      <c r="I7294" s="1" t="s">
        <v>74</v>
      </c>
      <c r="J7294" s="1" t="s">
        <v>80</v>
      </c>
      <c r="K7294" s="1" t="s">
        <v>48</v>
      </c>
      <c r="L7294" s="1" t="s">
        <v>48</v>
      </c>
      <c r="M7294" s="1" t="s">
        <v>48</v>
      </c>
      <c r="N7294" s="1" t="s">
        <v>48</v>
      </c>
      <c r="O7294" s="1" t="s">
        <v>48</v>
      </c>
      <c r="P7294" s="1" t="s">
        <v>48</v>
      </c>
      <c r="Q7294" s="1" t="s">
        <v>48</v>
      </c>
      <c r="R7294" s="1" t="s">
        <v>48</v>
      </c>
      <c r="S7294" s="1" t="s">
        <v>48</v>
      </c>
      <c r="T7294" s="1" t="s">
        <v>48</v>
      </c>
      <c r="U7294" s="1" t="s">
        <v>48</v>
      </c>
      <c r="V7294" s="1" t="s">
        <v>49</v>
      </c>
      <c r="W7294" s="1" t="s">
        <v>48</v>
      </c>
      <c r="X7294" s="1" t="s">
        <v>62</v>
      </c>
      <c r="Z7294" s="1" t="s">
        <v>4991</v>
      </c>
      <c r="AA7294" s="1" t="s">
        <v>4991</v>
      </c>
      <c r="AC7294" s="1" t="s">
        <v>129</v>
      </c>
      <c r="AD7294" s="1" t="s">
        <v>5712</v>
      </c>
      <c r="AK7294" s="1" t="s">
        <v>55</v>
      </c>
      <c r="AN7294" s="1" t="s">
        <v>5712</v>
      </c>
      <c r="AP7294" s="1" t="s">
        <v>81</v>
      </c>
      <c r="AR7294" s="1" t="s">
        <v>5712</v>
      </c>
      <c r="AT7294" s="1" t="s">
        <v>87</v>
      </c>
      <c r="AU7294" s="1" t="s">
        <v>4992</v>
      </c>
      <c r="AV7294" s="1" t="s">
        <v>4993</v>
      </c>
    </row>
    <row r="7295" spans="1:48" x14ac:dyDescent="0.35">
      <c r="A7295" s="1" t="s">
        <v>20513</v>
      </c>
      <c r="B7295" s="1" t="s">
        <v>18287</v>
      </c>
      <c r="C7295" s="1" t="s">
        <v>71</v>
      </c>
      <c r="D7295">
        <v>42</v>
      </c>
      <c r="E7295" s="1" t="s">
        <v>42</v>
      </c>
      <c r="F7295" s="1" t="s">
        <v>72</v>
      </c>
      <c r="G7295" s="1" t="s">
        <v>73</v>
      </c>
      <c r="H7295" s="1" t="s">
        <v>45</v>
      </c>
      <c r="I7295" s="1" t="s">
        <v>113</v>
      </c>
      <c r="J7295" s="1" t="s">
        <v>47</v>
      </c>
      <c r="K7295" s="1" t="s">
        <v>48</v>
      </c>
      <c r="L7295" s="1" t="s">
        <v>48</v>
      </c>
      <c r="M7295" s="1" t="s">
        <v>48</v>
      </c>
      <c r="N7295" s="1" t="s">
        <v>48</v>
      </c>
      <c r="O7295" s="1" t="s">
        <v>48</v>
      </c>
      <c r="P7295" s="1" t="s">
        <v>48</v>
      </c>
      <c r="Q7295" s="1" t="s">
        <v>48</v>
      </c>
      <c r="R7295" s="1" t="s">
        <v>49</v>
      </c>
      <c r="S7295" s="1" t="s">
        <v>48</v>
      </c>
      <c r="T7295" s="1" t="s">
        <v>48</v>
      </c>
      <c r="U7295" s="1" t="s">
        <v>48</v>
      </c>
      <c r="V7295" s="1" t="s">
        <v>48</v>
      </c>
      <c r="W7295" s="1" t="s">
        <v>48</v>
      </c>
      <c r="X7295" s="1" t="s">
        <v>116</v>
      </c>
      <c r="Y7295" s="1" t="s">
        <v>4994</v>
      </c>
      <c r="AC7295" s="1" t="s">
        <v>5712</v>
      </c>
      <c r="AD7295" s="1" t="s">
        <v>5712</v>
      </c>
      <c r="AK7295" s="1" t="s">
        <v>55</v>
      </c>
      <c r="AN7295" s="1" t="s">
        <v>81</v>
      </c>
      <c r="AP7295" s="1" t="s">
        <v>5712</v>
      </c>
      <c r="AR7295" s="1" t="s">
        <v>5712</v>
      </c>
      <c r="AT7295" s="1" t="s">
        <v>82</v>
      </c>
      <c r="AU7295" s="1" t="s">
        <v>4995</v>
      </c>
      <c r="AV7295" s="1" t="s">
        <v>4996</v>
      </c>
    </row>
    <row r="7296" spans="1:48" x14ac:dyDescent="0.35">
      <c r="A7296" s="1" t="s">
        <v>20514</v>
      </c>
      <c r="B7296" s="1" t="s">
        <v>18287</v>
      </c>
      <c r="C7296" s="1" t="s">
        <v>41</v>
      </c>
      <c r="D7296">
        <v>24</v>
      </c>
      <c r="E7296" s="1" t="s">
        <v>57</v>
      </c>
      <c r="F7296" s="1" t="s">
        <v>107</v>
      </c>
      <c r="G7296" s="1" t="s">
        <v>44</v>
      </c>
      <c r="H7296" s="1" t="s">
        <v>92</v>
      </c>
      <c r="I7296" s="1" t="s">
        <v>110</v>
      </c>
      <c r="J7296" s="1" t="s">
        <v>47</v>
      </c>
      <c r="K7296" s="1" t="s">
        <v>48</v>
      </c>
      <c r="L7296" s="1" t="s">
        <v>48</v>
      </c>
      <c r="M7296" s="1" t="s">
        <v>48</v>
      </c>
      <c r="N7296" s="1" t="s">
        <v>49</v>
      </c>
      <c r="O7296" s="1" t="s">
        <v>48</v>
      </c>
      <c r="P7296" s="1" t="s">
        <v>48</v>
      </c>
      <c r="Q7296" s="1" t="s">
        <v>48</v>
      </c>
      <c r="R7296" s="1" t="s">
        <v>48</v>
      </c>
      <c r="S7296" s="1" t="s">
        <v>48</v>
      </c>
      <c r="T7296" s="1" t="s">
        <v>48</v>
      </c>
      <c r="U7296" s="1" t="s">
        <v>48</v>
      </c>
      <c r="V7296" s="1" t="s">
        <v>48</v>
      </c>
      <c r="W7296" s="1" t="s">
        <v>48</v>
      </c>
      <c r="X7296" s="1" t="s">
        <v>62</v>
      </c>
      <c r="Z7296" s="1" t="s">
        <v>4997</v>
      </c>
      <c r="AA7296" s="1" t="s">
        <v>4997</v>
      </c>
      <c r="AC7296" s="1" t="s">
        <v>103</v>
      </c>
      <c r="AD7296" s="1" t="s">
        <v>5712</v>
      </c>
      <c r="AK7296" s="1" t="s">
        <v>77</v>
      </c>
      <c r="AN7296" s="1" t="s">
        <v>5712</v>
      </c>
      <c r="AP7296" s="1" t="s">
        <v>5712</v>
      </c>
      <c r="AR7296" s="1" t="s">
        <v>5712</v>
      </c>
      <c r="AT7296" s="1" t="s">
        <v>5712</v>
      </c>
      <c r="AV7296" s="1" t="s">
        <v>105</v>
      </c>
    </row>
    <row r="7297" spans="1:48" x14ac:dyDescent="0.35">
      <c r="A7297" s="1" t="s">
        <v>20515</v>
      </c>
      <c r="B7297" s="1" t="s">
        <v>18287</v>
      </c>
      <c r="C7297" s="1" t="s">
        <v>71</v>
      </c>
      <c r="D7297">
        <v>37</v>
      </c>
      <c r="E7297" s="1" t="s">
        <v>42</v>
      </c>
      <c r="F7297" s="1" t="s">
        <v>107</v>
      </c>
      <c r="G7297" s="1" t="s">
        <v>59</v>
      </c>
      <c r="H7297" s="1" t="s">
        <v>45</v>
      </c>
      <c r="I7297" s="1" t="s">
        <v>74</v>
      </c>
      <c r="J7297" s="1" t="s">
        <v>47</v>
      </c>
      <c r="K7297" s="1" t="s">
        <v>48</v>
      </c>
      <c r="L7297" s="1" t="s">
        <v>48</v>
      </c>
      <c r="M7297" s="1" t="s">
        <v>48</v>
      </c>
      <c r="N7297" s="1" t="s">
        <v>48</v>
      </c>
      <c r="O7297" s="1" t="s">
        <v>49</v>
      </c>
      <c r="P7297" s="1" t="s">
        <v>48</v>
      </c>
      <c r="Q7297" s="1" t="s">
        <v>48</v>
      </c>
      <c r="R7297" s="1" t="s">
        <v>48</v>
      </c>
      <c r="S7297" s="1" t="s">
        <v>48</v>
      </c>
      <c r="T7297" s="1" t="s">
        <v>48</v>
      </c>
      <c r="U7297" s="1" t="s">
        <v>48</v>
      </c>
      <c r="V7297" s="1" t="s">
        <v>48</v>
      </c>
      <c r="W7297" s="1" t="s">
        <v>48</v>
      </c>
      <c r="X7297" s="1" t="s">
        <v>62</v>
      </c>
      <c r="Z7297" s="1" t="s">
        <v>4998</v>
      </c>
      <c r="AA7297" s="1" t="s">
        <v>4998</v>
      </c>
      <c r="AC7297" s="1" t="s">
        <v>94</v>
      </c>
      <c r="AD7297" s="1" t="s">
        <v>5712</v>
      </c>
      <c r="AK7297" s="1" t="s">
        <v>77</v>
      </c>
      <c r="AN7297" s="1" t="s">
        <v>5712</v>
      </c>
      <c r="AP7297" s="1" t="s">
        <v>81</v>
      </c>
      <c r="AR7297" s="1" t="s">
        <v>5712</v>
      </c>
      <c r="AT7297" s="1" t="s">
        <v>87</v>
      </c>
      <c r="AU7297" s="1" t="s">
        <v>4999</v>
      </c>
      <c r="AV7297" s="1" t="s">
        <v>5000</v>
      </c>
    </row>
    <row r="7298" spans="1:48" x14ac:dyDescent="0.35">
      <c r="A7298" s="1" t="s">
        <v>20516</v>
      </c>
      <c r="B7298" s="1" t="s">
        <v>18287</v>
      </c>
      <c r="C7298" s="1" t="s">
        <v>71</v>
      </c>
      <c r="D7298">
        <v>26</v>
      </c>
      <c r="E7298" s="1" t="s">
        <v>57</v>
      </c>
      <c r="F7298" s="1" t="s">
        <v>58</v>
      </c>
      <c r="G7298" s="1" t="s">
        <v>98</v>
      </c>
      <c r="H7298" s="1" t="s">
        <v>45</v>
      </c>
      <c r="I7298" s="1" t="s">
        <v>68</v>
      </c>
      <c r="J7298" s="1" t="s">
        <v>47</v>
      </c>
      <c r="K7298" s="1" t="s">
        <v>48</v>
      </c>
      <c r="L7298" s="1" t="s">
        <v>48</v>
      </c>
      <c r="M7298" s="1" t="s">
        <v>48</v>
      </c>
      <c r="N7298" s="1" t="s">
        <v>48</v>
      </c>
      <c r="O7298" s="1" t="s">
        <v>48</v>
      </c>
      <c r="P7298" s="1" t="s">
        <v>48</v>
      </c>
      <c r="Q7298" s="1" t="s">
        <v>49</v>
      </c>
      <c r="R7298" s="1" t="s">
        <v>48</v>
      </c>
      <c r="S7298" s="1" t="s">
        <v>48</v>
      </c>
      <c r="T7298" s="1" t="s">
        <v>48</v>
      </c>
      <c r="U7298" s="1" t="s">
        <v>48</v>
      </c>
      <c r="V7298" s="1" t="s">
        <v>48</v>
      </c>
      <c r="W7298" s="1" t="s">
        <v>48</v>
      </c>
      <c r="X7298" s="1" t="s">
        <v>116</v>
      </c>
      <c r="Y7298" s="1" t="s">
        <v>5001</v>
      </c>
      <c r="AC7298" s="1" t="s">
        <v>5712</v>
      </c>
      <c r="AD7298" s="1" t="s">
        <v>5712</v>
      </c>
      <c r="AK7298" s="1" t="s">
        <v>63</v>
      </c>
      <c r="AN7298" s="1" t="s">
        <v>5712</v>
      </c>
      <c r="AP7298" s="1" t="s">
        <v>5712</v>
      </c>
      <c r="AR7298" s="1" t="s">
        <v>5712</v>
      </c>
      <c r="AT7298" s="1" t="s">
        <v>5712</v>
      </c>
      <c r="AV7298" s="1" t="s">
        <v>5002</v>
      </c>
    </row>
    <row r="7299" spans="1:48" x14ac:dyDescent="0.35">
      <c r="A7299" s="1" t="s">
        <v>20517</v>
      </c>
      <c r="B7299" s="1" t="s">
        <v>18287</v>
      </c>
      <c r="C7299" s="1" t="s">
        <v>71</v>
      </c>
      <c r="D7299">
        <v>51</v>
      </c>
      <c r="E7299" s="1" t="s">
        <v>42</v>
      </c>
      <c r="F7299" s="1" t="s">
        <v>66</v>
      </c>
      <c r="G7299" s="1" t="s">
        <v>44</v>
      </c>
      <c r="H7299" s="1" t="s">
        <v>45</v>
      </c>
      <c r="I7299" s="1" t="s">
        <v>46</v>
      </c>
      <c r="J7299" s="1" t="s">
        <v>47</v>
      </c>
      <c r="K7299" s="1" t="s">
        <v>48</v>
      </c>
      <c r="L7299" s="1" t="s">
        <v>48</v>
      </c>
      <c r="M7299" s="1" t="s">
        <v>48</v>
      </c>
      <c r="N7299" s="1" t="s">
        <v>49</v>
      </c>
      <c r="O7299" s="1" t="s">
        <v>48</v>
      </c>
      <c r="P7299" s="1" t="s">
        <v>48</v>
      </c>
      <c r="Q7299" s="1" t="s">
        <v>48</v>
      </c>
      <c r="R7299" s="1" t="s">
        <v>48</v>
      </c>
      <c r="S7299" s="1" t="s">
        <v>48</v>
      </c>
      <c r="T7299" s="1" t="s">
        <v>48</v>
      </c>
      <c r="U7299" s="1" t="s">
        <v>48</v>
      </c>
      <c r="V7299" s="1" t="s">
        <v>48</v>
      </c>
      <c r="W7299" s="1" t="s">
        <v>48</v>
      </c>
      <c r="X7299" s="1" t="s">
        <v>62</v>
      </c>
      <c r="Z7299" s="1" t="s">
        <v>5003</v>
      </c>
      <c r="AA7299" s="1" t="s">
        <v>5003</v>
      </c>
      <c r="AC7299" s="1" t="s">
        <v>129</v>
      </c>
      <c r="AD7299" s="1" t="s">
        <v>5712</v>
      </c>
      <c r="AK7299" s="1" t="s">
        <v>77</v>
      </c>
      <c r="AN7299" s="1" t="s">
        <v>5712</v>
      </c>
      <c r="AP7299" s="1" t="s">
        <v>5712</v>
      </c>
      <c r="AR7299" s="1" t="s">
        <v>5712</v>
      </c>
      <c r="AT7299" s="1" t="s">
        <v>5712</v>
      </c>
      <c r="AV7299" s="1" t="s">
        <v>5004</v>
      </c>
    </row>
    <row r="7300" spans="1:48" x14ac:dyDescent="0.35">
      <c r="A7300" s="1" t="s">
        <v>20518</v>
      </c>
      <c r="B7300" s="1" t="s">
        <v>18287</v>
      </c>
      <c r="C7300" s="1" t="s">
        <v>71</v>
      </c>
      <c r="D7300">
        <v>41</v>
      </c>
      <c r="E7300" s="1" t="s">
        <v>42</v>
      </c>
      <c r="F7300" s="1" t="s">
        <v>43</v>
      </c>
      <c r="G7300" s="1" t="s">
        <v>59</v>
      </c>
      <c r="H7300" s="1" t="s">
        <v>45</v>
      </c>
      <c r="I7300" s="1" t="s">
        <v>68</v>
      </c>
      <c r="J7300" s="1" t="s">
        <v>47</v>
      </c>
      <c r="K7300" s="1" t="s">
        <v>48</v>
      </c>
      <c r="L7300" s="1" t="s">
        <v>48</v>
      </c>
      <c r="M7300" s="1" t="s">
        <v>48</v>
      </c>
      <c r="N7300" s="1" t="s">
        <v>48</v>
      </c>
      <c r="O7300" s="1" t="s">
        <v>48</v>
      </c>
      <c r="P7300" s="1" t="s">
        <v>48</v>
      </c>
      <c r="Q7300" s="1" t="s">
        <v>48</v>
      </c>
      <c r="R7300" s="1" t="s">
        <v>48</v>
      </c>
      <c r="S7300" s="1" t="s">
        <v>49</v>
      </c>
      <c r="T7300" s="1" t="s">
        <v>48</v>
      </c>
      <c r="U7300" s="1" t="s">
        <v>48</v>
      </c>
      <c r="V7300" s="1" t="s">
        <v>48</v>
      </c>
      <c r="W7300" s="1" t="s">
        <v>48</v>
      </c>
      <c r="X7300" s="1" t="s">
        <v>62</v>
      </c>
      <c r="AC7300" s="1" t="s">
        <v>5712</v>
      </c>
      <c r="AD7300" s="1" t="s">
        <v>5712</v>
      </c>
      <c r="AK7300" s="1" t="s">
        <v>77</v>
      </c>
      <c r="AN7300" s="1" t="s">
        <v>5712</v>
      </c>
      <c r="AP7300" s="1" t="s">
        <v>5712</v>
      </c>
      <c r="AR7300" s="1" t="s">
        <v>5712</v>
      </c>
      <c r="AT7300" s="1" t="s">
        <v>5712</v>
      </c>
      <c r="AV7300" s="1" t="s">
        <v>5005</v>
      </c>
    </row>
    <row r="7301" spans="1:48" x14ac:dyDescent="0.35">
      <c r="A7301" s="1" t="s">
        <v>20519</v>
      </c>
      <c r="B7301" s="1" t="s">
        <v>18287</v>
      </c>
      <c r="C7301" s="1" t="s">
        <v>71</v>
      </c>
      <c r="D7301">
        <v>36</v>
      </c>
      <c r="E7301" s="1" t="s">
        <v>42</v>
      </c>
      <c r="F7301" s="1" t="s">
        <v>43</v>
      </c>
      <c r="G7301" s="1" t="s">
        <v>98</v>
      </c>
      <c r="H7301" s="1" t="s">
        <v>45</v>
      </c>
      <c r="I7301" s="1" t="s">
        <v>113</v>
      </c>
      <c r="J7301" s="1" t="s">
        <v>47</v>
      </c>
      <c r="K7301" s="1" t="s">
        <v>48</v>
      </c>
      <c r="L7301" s="1" t="s">
        <v>49</v>
      </c>
      <c r="M7301" s="1" t="s">
        <v>48</v>
      </c>
      <c r="N7301" s="1" t="s">
        <v>48</v>
      </c>
      <c r="O7301" s="1" t="s">
        <v>48</v>
      </c>
      <c r="P7301" s="1" t="s">
        <v>48</v>
      </c>
      <c r="Q7301" s="1" t="s">
        <v>48</v>
      </c>
      <c r="R7301" s="1" t="s">
        <v>48</v>
      </c>
      <c r="S7301" s="1" t="s">
        <v>48</v>
      </c>
      <c r="T7301" s="1" t="s">
        <v>48</v>
      </c>
      <c r="U7301" s="1" t="s">
        <v>48</v>
      </c>
      <c r="V7301" s="1" t="s">
        <v>48</v>
      </c>
      <c r="W7301" s="1" t="s">
        <v>48</v>
      </c>
      <c r="X7301" s="1" t="s">
        <v>116</v>
      </c>
      <c r="Y7301" s="1" t="s">
        <v>5006</v>
      </c>
      <c r="Z7301" s="1" t="s">
        <v>5007</v>
      </c>
      <c r="AA7301" s="1" t="s">
        <v>5007</v>
      </c>
      <c r="AC7301" s="1" t="s">
        <v>53</v>
      </c>
      <c r="AD7301" s="1" t="s">
        <v>5712</v>
      </c>
      <c r="AK7301" s="1" t="s">
        <v>55</v>
      </c>
      <c r="AN7301" s="1" t="s">
        <v>5712</v>
      </c>
      <c r="AP7301" s="1" t="s">
        <v>5712</v>
      </c>
      <c r="AR7301" s="1" t="s">
        <v>5712</v>
      </c>
      <c r="AT7301" s="1" t="s">
        <v>5712</v>
      </c>
      <c r="AV7301" s="1" t="s">
        <v>5008</v>
      </c>
    </row>
    <row r="7302" spans="1:48" ht="406" x14ac:dyDescent="0.35">
      <c r="A7302" s="1" t="s">
        <v>20520</v>
      </c>
      <c r="B7302" s="1" t="s">
        <v>18287</v>
      </c>
      <c r="C7302" s="1" t="s">
        <v>71</v>
      </c>
      <c r="D7302">
        <v>31</v>
      </c>
      <c r="E7302" s="1" t="s">
        <v>57</v>
      </c>
      <c r="F7302" s="1" t="s">
        <v>58</v>
      </c>
      <c r="G7302" s="1" t="s">
        <v>59</v>
      </c>
      <c r="H7302" s="1" t="s">
        <v>60</v>
      </c>
      <c r="I7302" s="1" t="s">
        <v>110</v>
      </c>
      <c r="J7302" s="1" t="s">
        <v>47</v>
      </c>
      <c r="K7302" s="1" t="s">
        <v>48</v>
      </c>
      <c r="L7302" s="1" t="s">
        <v>49</v>
      </c>
      <c r="M7302" s="1" t="s">
        <v>48</v>
      </c>
      <c r="N7302" s="1" t="s">
        <v>48</v>
      </c>
      <c r="O7302" s="1" t="s">
        <v>48</v>
      </c>
      <c r="P7302" s="1" t="s">
        <v>48</v>
      </c>
      <c r="Q7302" s="1" t="s">
        <v>48</v>
      </c>
      <c r="R7302" s="1" t="s">
        <v>48</v>
      </c>
      <c r="S7302" s="1" t="s">
        <v>48</v>
      </c>
      <c r="T7302" s="1" t="s">
        <v>48</v>
      </c>
      <c r="U7302" s="1" t="s">
        <v>48</v>
      </c>
      <c r="V7302" s="1" t="s">
        <v>48</v>
      </c>
      <c r="W7302" s="1" t="s">
        <v>48</v>
      </c>
      <c r="X7302" s="1" t="s">
        <v>116</v>
      </c>
      <c r="Y7302" s="1" t="s">
        <v>5009</v>
      </c>
      <c r="AC7302" s="1" t="s">
        <v>5712</v>
      </c>
      <c r="AD7302" s="1" t="s">
        <v>5712</v>
      </c>
      <c r="AK7302" s="1" t="s">
        <v>55</v>
      </c>
      <c r="AN7302" s="1" t="s">
        <v>5712</v>
      </c>
      <c r="AP7302" s="1" t="s">
        <v>5712</v>
      </c>
      <c r="AR7302" s="1" t="s">
        <v>5712</v>
      </c>
      <c r="AT7302" s="1" t="s">
        <v>5712</v>
      </c>
      <c r="AV7302" s="2" t="s">
        <v>5010</v>
      </c>
    </row>
    <row r="7303" spans="1:48" x14ac:dyDescent="0.35">
      <c r="A7303" s="1" t="s">
        <v>20521</v>
      </c>
      <c r="B7303" s="1" t="s">
        <v>18287</v>
      </c>
      <c r="C7303" s="1" t="s">
        <v>41</v>
      </c>
      <c r="D7303">
        <v>24</v>
      </c>
      <c r="E7303" s="1" t="s">
        <v>57</v>
      </c>
      <c r="F7303" s="1" t="s">
        <v>58</v>
      </c>
      <c r="G7303" s="1" t="s">
        <v>44</v>
      </c>
      <c r="H7303" s="1" t="s">
        <v>79</v>
      </c>
      <c r="I7303" s="1" t="s">
        <v>46</v>
      </c>
      <c r="J7303" s="1" t="s">
        <v>47</v>
      </c>
      <c r="K7303" s="1" t="s">
        <v>48</v>
      </c>
      <c r="L7303" s="1" t="s">
        <v>48</v>
      </c>
      <c r="M7303" s="1" t="s">
        <v>48</v>
      </c>
      <c r="N7303" s="1" t="s">
        <v>49</v>
      </c>
      <c r="O7303" s="1" t="s">
        <v>48</v>
      </c>
      <c r="P7303" s="1" t="s">
        <v>48</v>
      </c>
      <c r="Q7303" s="1" t="s">
        <v>48</v>
      </c>
      <c r="R7303" s="1" t="s">
        <v>48</v>
      </c>
      <c r="S7303" s="1" t="s">
        <v>48</v>
      </c>
      <c r="T7303" s="1" t="s">
        <v>48</v>
      </c>
      <c r="U7303" s="1" t="s">
        <v>48</v>
      </c>
      <c r="V7303" s="1" t="s">
        <v>48</v>
      </c>
      <c r="W7303" s="1" t="s">
        <v>48</v>
      </c>
      <c r="X7303" s="1" t="s">
        <v>62</v>
      </c>
      <c r="AC7303" s="1" t="s">
        <v>5712</v>
      </c>
      <c r="AD7303" s="1" t="s">
        <v>5712</v>
      </c>
      <c r="AK7303" s="1" t="s">
        <v>63</v>
      </c>
      <c r="AN7303" s="1" t="s">
        <v>5712</v>
      </c>
      <c r="AP7303" s="1" t="s">
        <v>5712</v>
      </c>
      <c r="AR7303" s="1" t="s">
        <v>5712</v>
      </c>
      <c r="AT7303" s="1" t="s">
        <v>5712</v>
      </c>
      <c r="AV7303" s="1" t="s">
        <v>5011</v>
      </c>
    </row>
    <row r="7304" spans="1:48" x14ac:dyDescent="0.35">
      <c r="A7304" s="1" t="s">
        <v>20522</v>
      </c>
      <c r="B7304" s="1" t="s">
        <v>18287</v>
      </c>
      <c r="C7304" s="1" t="s">
        <v>71</v>
      </c>
      <c r="D7304">
        <v>34</v>
      </c>
      <c r="E7304" s="1" t="s">
        <v>57</v>
      </c>
      <c r="F7304" s="1" t="s">
        <v>58</v>
      </c>
      <c r="G7304" s="1" t="s">
        <v>59</v>
      </c>
      <c r="H7304" s="1" t="s">
        <v>45</v>
      </c>
      <c r="I7304" s="1" t="s">
        <v>113</v>
      </c>
      <c r="J7304" s="1" t="s">
        <v>47</v>
      </c>
      <c r="K7304" s="1" t="s">
        <v>48</v>
      </c>
      <c r="L7304" s="1" t="s">
        <v>48</v>
      </c>
      <c r="M7304" s="1" t="s">
        <v>48</v>
      </c>
      <c r="N7304" s="1" t="s">
        <v>48</v>
      </c>
      <c r="O7304" s="1" t="s">
        <v>49</v>
      </c>
      <c r="P7304" s="1" t="s">
        <v>48</v>
      </c>
      <c r="Q7304" s="1" t="s">
        <v>48</v>
      </c>
      <c r="R7304" s="1" t="s">
        <v>48</v>
      </c>
      <c r="S7304" s="1" t="s">
        <v>48</v>
      </c>
      <c r="T7304" s="1" t="s">
        <v>48</v>
      </c>
      <c r="U7304" s="1" t="s">
        <v>48</v>
      </c>
      <c r="V7304" s="1" t="s">
        <v>48</v>
      </c>
      <c r="W7304" s="1" t="s">
        <v>48</v>
      </c>
      <c r="X7304" s="1" t="s">
        <v>62</v>
      </c>
      <c r="AC7304" s="1" t="s">
        <v>5712</v>
      </c>
      <c r="AD7304" s="1" t="s">
        <v>5712</v>
      </c>
      <c r="AK7304" s="1" t="s">
        <v>77</v>
      </c>
      <c r="AN7304" s="1" t="s">
        <v>5712</v>
      </c>
      <c r="AP7304" s="1" t="s">
        <v>5712</v>
      </c>
      <c r="AR7304" s="1" t="s">
        <v>5712</v>
      </c>
      <c r="AT7304" s="1" t="s">
        <v>5712</v>
      </c>
      <c r="AV7304" s="1" t="s">
        <v>5012</v>
      </c>
    </row>
    <row r="7305" spans="1:48" x14ac:dyDescent="0.35">
      <c r="A7305" s="1" t="s">
        <v>20523</v>
      </c>
      <c r="B7305" s="1" t="s">
        <v>18287</v>
      </c>
      <c r="C7305" s="1" t="s">
        <v>41</v>
      </c>
      <c r="D7305">
        <v>19</v>
      </c>
      <c r="E7305" s="1" t="s">
        <v>57</v>
      </c>
      <c r="F7305" s="1" t="s">
        <v>58</v>
      </c>
      <c r="G7305" s="1" t="s">
        <v>44</v>
      </c>
      <c r="H7305" s="1" t="s">
        <v>60</v>
      </c>
      <c r="I7305" s="1" t="s">
        <v>61</v>
      </c>
      <c r="J7305" s="1" t="s">
        <v>47</v>
      </c>
      <c r="K7305" s="1" t="s">
        <v>48</v>
      </c>
      <c r="L7305" s="1" t="s">
        <v>48</v>
      </c>
      <c r="M7305" s="1" t="s">
        <v>48</v>
      </c>
      <c r="N7305" s="1" t="s">
        <v>48</v>
      </c>
      <c r="O7305" s="1" t="s">
        <v>48</v>
      </c>
      <c r="P7305" s="1" t="s">
        <v>48</v>
      </c>
      <c r="Q7305" s="1" t="s">
        <v>49</v>
      </c>
      <c r="R7305" s="1" t="s">
        <v>48</v>
      </c>
      <c r="S7305" s="1" t="s">
        <v>48</v>
      </c>
      <c r="T7305" s="1" t="s">
        <v>48</v>
      </c>
      <c r="U7305" s="1" t="s">
        <v>48</v>
      </c>
      <c r="V7305" s="1" t="s">
        <v>48</v>
      </c>
      <c r="W7305" s="1" t="s">
        <v>48</v>
      </c>
      <c r="X7305" s="1" t="s">
        <v>62</v>
      </c>
      <c r="AC7305" s="1" t="s">
        <v>5712</v>
      </c>
      <c r="AD7305" s="1" t="s">
        <v>5712</v>
      </c>
      <c r="AK7305" s="1" t="s">
        <v>63</v>
      </c>
      <c r="AN7305" s="1" t="s">
        <v>5712</v>
      </c>
      <c r="AP7305" s="1" t="s">
        <v>5712</v>
      </c>
      <c r="AR7305" s="1" t="s">
        <v>5712</v>
      </c>
      <c r="AT7305" s="1" t="s">
        <v>5712</v>
      </c>
      <c r="AV7305" s="1" t="s">
        <v>5013</v>
      </c>
    </row>
    <row r="7306" spans="1:48" x14ac:dyDescent="0.35">
      <c r="A7306" s="1" t="s">
        <v>20524</v>
      </c>
      <c r="B7306" s="1" t="s">
        <v>18287</v>
      </c>
      <c r="C7306" s="1" t="s">
        <v>71</v>
      </c>
      <c r="D7306">
        <v>34</v>
      </c>
      <c r="E7306" s="1" t="s">
        <v>57</v>
      </c>
      <c r="F7306" s="1" t="s">
        <v>107</v>
      </c>
      <c r="G7306" s="1" t="s">
        <v>85</v>
      </c>
      <c r="H7306" s="1" t="s">
        <v>79</v>
      </c>
      <c r="I7306" s="1" t="s">
        <v>46</v>
      </c>
      <c r="J7306" s="1" t="s">
        <v>47</v>
      </c>
      <c r="K7306" s="1" t="s">
        <v>48</v>
      </c>
      <c r="L7306" s="1" t="s">
        <v>48</v>
      </c>
      <c r="M7306" s="1" t="s">
        <v>48</v>
      </c>
      <c r="N7306" s="1" t="s">
        <v>48</v>
      </c>
      <c r="O7306" s="1" t="s">
        <v>48</v>
      </c>
      <c r="P7306" s="1" t="s">
        <v>48</v>
      </c>
      <c r="Q7306" s="1" t="s">
        <v>49</v>
      </c>
      <c r="R7306" s="1" t="s">
        <v>48</v>
      </c>
      <c r="S7306" s="1" t="s">
        <v>48</v>
      </c>
      <c r="T7306" s="1" t="s">
        <v>48</v>
      </c>
      <c r="U7306" s="1" t="s">
        <v>48</v>
      </c>
      <c r="V7306" s="1" t="s">
        <v>48</v>
      </c>
      <c r="W7306" s="1" t="s">
        <v>48</v>
      </c>
      <c r="X7306" s="1" t="s">
        <v>116</v>
      </c>
      <c r="Y7306" s="1" t="s">
        <v>5014</v>
      </c>
      <c r="AC7306" s="1" t="s">
        <v>5712</v>
      </c>
      <c r="AD7306" s="1" t="s">
        <v>5712</v>
      </c>
      <c r="AK7306" s="1" t="s">
        <v>101</v>
      </c>
      <c r="AN7306" s="1" t="s">
        <v>5712</v>
      </c>
      <c r="AP7306" s="1" t="s">
        <v>5712</v>
      </c>
      <c r="AR7306" s="1" t="s">
        <v>5712</v>
      </c>
      <c r="AT7306" s="1" t="s">
        <v>5712</v>
      </c>
      <c r="AV7306" s="1" t="s">
        <v>5015</v>
      </c>
    </row>
    <row r="7307" spans="1:48" x14ac:dyDescent="0.35">
      <c r="A7307" s="1" t="s">
        <v>20525</v>
      </c>
      <c r="B7307" s="1" t="s">
        <v>18287</v>
      </c>
      <c r="C7307" s="1" t="s">
        <v>41</v>
      </c>
      <c r="D7307">
        <v>79</v>
      </c>
      <c r="E7307" s="1" t="s">
        <v>65</v>
      </c>
      <c r="F7307" s="1" t="s">
        <v>66</v>
      </c>
      <c r="G7307" s="1" t="s">
        <v>98</v>
      </c>
      <c r="H7307" s="1" t="s">
        <v>79</v>
      </c>
      <c r="I7307" s="1" t="s">
        <v>125</v>
      </c>
      <c r="J7307" s="1" t="s">
        <v>47</v>
      </c>
      <c r="K7307" s="1" t="s">
        <v>48</v>
      </c>
      <c r="L7307" s="1" t="s">
        <v>49</v>
      </c>
      <c r="M7307" s="1" t="s">
        <v>48</v>
      </c>
      <c r="N7307" s="1" t="s">
        <v>48</v>
      </c>
      <c r="O7307" s="1" t="s">
        <v>48</v>
      </c>
      <c r="P7307" s="1" t="s">
        <v>48</v>
      </c>
      <c r="Q7307" s="1" t="s">
        <v>48</v>
      </c>
      <c r="R7307" s="1" t="s">
        <v>48</v>
      </c>
      <c r="S7307" s="1" t="s">
        <v>48</v>
      </c>
      <c r="T7307" s="1" t="s">
        <v>48</v>
      </c>
      <c r="U7307" s="1" t="s">
        <v>48</v>
      </c>
      <c r="V7307" s="1" t="s">
        <v>48</v>
      </c>
      <c r="W7307" s="1" t="s">
        <v>48</v>
      </c>
      <c r="X7307" s="1" t="s">
        <v>62</v>
      </c>
      <c r="AC7307" s="1" t="s">
        <v>5712</v>
      </c>
      <c r="AD7307" s="1" t="s">
        <v>5712</v>
      </c>
      <c r="AK7307" s="1" t="s">
        <v>55</v>
      </c>
      <c r="AN7307" s="1" t="s">
        <v>5712</v>
      </c>
      <c r="AP7307" s="1" t="s">
        <v>5712</v>
      </c>
      <c r="AR7307" s="1" t="s">
        <v>5712</v>
      </c>
      <c r="AT7307" s="1" t="s">
        <v>5712</v>
      </c>
      <c r="AV7307" s="1" t="s">
        <v>5016</v>
      </c>
    </row>
    <row r="7308" spans="1:48" x14ac:dyDescent="0.35">
      <c r="A7308" s="1" t="s">
        <v>20526</v>
      </c>
      <c r="B7308" s="1" t="s">
        <v>18287</v>
      </c>
      <c r="C7308" s="1" t="s">
        <v>71</v>
      </c>
      <c r="D7308">
        <v>21</v>
      </c>
      <c r="E7308" s="1" t="s">
        <v>57</v>
      </c>
      <c r="F7308" s="1" t="s">
        <v>58</v>
      </c>
      <c r="G7308" s="1" t="s">
        <v>73</v>
      </c>
      <c r="H7308" s="1" t="s">
        <v>45</v>
      </c>
      <c r="I7308" s="1" t="s">
        <v>99</v>
      </c>
      <c r="J7308" s="1" t="s">
        <v>80</v>
      </c>
      <c r="K7308" s="1" t="s">
        <v>48</v>
      </c>
      <c r="L7308" s="1" t="s">
        <v>48</v>
      </c>
      <c r="M7308" s="1" t="s">
        <v>48</v>
      </c>
      <c r="N7308" s="1" t="s">
        <v>48</v>
      </c>
      <c r="O7308" s="1" t="s">
        <v>48</v>
      </c>
      <c r="P7308" s="1" t="s">
        <v>48</v>
      </c>
      <c r="Q7308" s="1" t="s">
        <v>48</v>
      </c>
      <c r="R7308" s="1" t="s">
        <v>48</v>
      </c>
      <c r="S7308" s="1" t="s">
        <v>48</v>
      </c>
      <c r="T7308" s="1" t="s">
        <v>48</v>
      </c>
      <c r="U7308" s="1" t="s">
        <v>48</v>
      </c>
      <c r="V7308" s="1" t="s">
        <v>48</v>
      </c>
      <c r="W7308" s="1" t="s">
        <v>49</v>
      </c>
      <c r="X7308" s="1" t="s">
        <v>116</v>
      </c>
      <c r="Y7308" s="1" t="s">
        <v>5017</v>
      </c>
      <c r="AC7308" s="1" t="s">
        <v>5712</v>
      </c>
      <c r="AD7308" s="1" t="s">
        <v>5712</v>
      </c>
      <c r="AK7308" s="1" t="s">
        <v>55</v>
      </c>
      <c r="AN7308" s="1" t="s">
        <v>5712</v>
      </c>
      <c r="AP7308" s="1" t="s">
        <v>5712</v>
      </c>
      <c r="AR7308" s="1" t="s">
        <v>5712</v>
      </c>
      <c r="AT7308" s="1" t="s">
        <v>5712</v>
      </c>
      <c r="AV7308" s="1" t="s">
        <v>5018</v>
      </c>
    </row>
    <row r="7309" spans="1:48" x14ac:dyDescent="0.35">
      <c r="A7309" s="1" t="s">
        <v>20527</v>
      </c>
      <c r="B7309" s="1" t="s">
        <v>18287</v>
      </c>
      <c r="C7309" s="1" t="s">
        <v>41</v>
      </c>
      <c r="D7309">
        <v>22</v>
      </c>
      <c r="E7309" s="1" t="s">
        <v>57</v>
      </c>
      <c r="F7309" s="1" t="s">
        <v>58</v>
      </c>
      <c r="G7309" s="1" t="s">
        <v>98</v>
      </c>
      <c r="H7309" s="1" t="s">
        <v>45</v>
      </c>
      <c r="I7309" s="1" t="s">
        <v>46</v>
      </c>
      <c r="J7309" s="1" t="s">
        <v>80</v>
      </c>
      <c r="K7309" s="1" t="s">
        <v>48</v>
      </c>
      <c r="L7309" s="1" t="s">
        <v>48</v>
      </c>
      <c r="M7309" s="1" t="s">
        <v>48</v>
      </c>
      <c r="N7309" s="1" t="s">
        <v>48</v>
      </c>
      <c r="O7309" s="1" t="s">
        <v>48</v>
      </c>
      <c r="P7309" s="1" t="s">
        <v>48</v>
      </c>
      <c r="Q7309" s="1" t="s">
        <v>48</v>
      </c>
      <c r="R7309" s="1" t="s">
        <v>48</v>
      </c>
      <c r="S7309" s="1" t="s">
        <v>48</v>
      </c>
      <c r="T7309" s="1" t="s">
        <v>48</v>
      </c>
      <c r="U7309" s="1" t="s">
        <v>48</v>
      </c>
      <c r="V7309" s="1" t="s">
        <v>48</v>
      </c>
      <c r="W7309" s="1" t="s">
        <v>49</v>
      </c>
      <c r="X7309" s="1" t="s">
        <v>62</v>
      </c>
      <c r="AC7309" s="1" t="s">
        <v>5712</v>
      </c>
      <c r="AD7309" s="1" t="s">
        <v>5712</v>
      </c>
      <c r="AK7309" s="1" t="s">
        <v>63</v>
      </c>
      <c r="AN7309" s="1" t="s">
        <v>5712</v>
      </c>
      <c r="AP7309" s="1" t="s">
        <v>5712</v>
      </c>
      <c r="AR7309" s="1" t="s">
        <v>5712</v>
      </c>
      <c r="AT7309" s="1" t="s">
        <v>5712</v>
      </c>
      <c r="AV7309" s="1" t="s">
        <v>5019</v>
      </c>
    </row>
    <row r="7310" spans="1:48" x14ac:dyDescent="0.35">
      <c r="A7310" s="1" t="s">
        <v>20528</v>
      </c>
      <c r="B7310" s="1" t="s">
        <v>18287</v>
      </c>
      <c r="C7310" s="1" t="s">
        <v>71</v>
      </c>
      <c r="D7310">
        <v>19</v>
      </c>
      <c r="E7310" s="1" t="s">
        <v>57</v>
      </c>
      <c r="F7310" s="1" t="s">
        <v>58</v>
      </c>
      <c r="G7310" s="1" t="s">
        <v>44</v>
      </c>
      <c r="H7310" s="1" t="s">
        <v>79</v>
      </c>
      <c r="I7310" s="1" t="s">
        <v>46</v>
      </c>
      <c r="J7310" s="1" t="s">
        <v>80</v>
      </c>
      <c r="K7310" s="1" t="s">
        <v>48</v>
      </c>
      <c r="L7310" s="1" t="s">
        <v>48</v>
      </c>
      <c r="M7310" s="1" t="s">
        <v>48</v>
      </c>
      <c r="N7310" s="1" t="s">
        <v>49</v>
      </c>
      <c r="O7310" s="1" t="s">
        <v>48</v>
      </c>
      <c r="P7310" s="1" t="s">
        <v>48</v>
      </c>
      <c r="Q7310" s="1" t="s">
        <v>48</v>
      </c>
      <c r="R7310" s="1" t="s">
        <v>48</v>
      </c>
      <c r="S7310" s="1" t="s">
        <v>48</v>
      </c>
      <c r="T7310" s="1" t="s">
        <v>48</v>
      </c>
      <c r="U7310" s="1" t="s">
        <v>48</v>
      </c>
      <c r="V7310" s="1" t="s">
        <v>48</v>
      </c>
      <c r="W7310" s="1" t="s">
        <v>48</v>
      </c>
      <c r="X7310" s="1" t="s">
        <v>62</v>
      </c>
      <c r="Z7310" s="1" t="s">
        <v>5020</v>
      </c>
      <c r="AA7310" s="1" t="s">
        <v>5020</v>
      </c>
      <c r="AC7310" s="1" t="s">
        <v>53</v>
      </c>
      <c r="AD7310" s="1" t="s">
        <v>5712</v>
      </c>
      <c r="AK7310" s="1" t="s">
        <v>63</v>
      </c>
      <c r="AN7310" s="1" t="s">
        <v>5712</v>
      </c>
      <c r="AP7310" s="1" t="s">
        <v>5712</v>
      </c>
      <c r="AR7310" s="1" t="s">
        <v>5712</v>
      </c>
      <c r="AT7310" s="1" t="s">
        <v>5712</v>
      </c>
      <c r="AV7310" s="1" t="s">
        <v>5021</v>
      </c>
    </row>
    <row r="7311" spans="1:48" x14ac:dyDescent="0.35">
      <c r="A7311" s="1" t="s">
        <v>20529</v>
      </c>
      <c r="B7311" s="1" t="s">
        <v>18287</v>
      </c>
      <c r="C7311" s="1" t="s">
        <v>71</v>
      </c>
      <c r="D7311">
        <v>46</v>
      </c>
      <c r="E7311" s="1" t="s">
        <v>42</v>
      </c>
      <c r="F7311" s="1" t="s">
        <v>72</v>
      </c>
      <c r="G7311" s="1" t="s">
        <v>85</v>
      </c>
      <c r="H7311" s="1" t="s">
        <v>45</v>
      </c>
      <c r="I7311" s="1" t="s">
        <v>74</v>
      </c>
      <c r="J7311" s="1" t="s">
        <v>47</v>
      </c>
      <c r="K7311" s="1" t="s">
        <v>48</v>
      </c>
      <c r="L7311" s="1" t="s">
        <v>48</v>
      </c>
      <c r="M7311" s="1" t="s">
        <v>48</v>
      </c>
      <c r="N7311" s="1" t="s">
        <v>49</v>
      </c>
      <c r="O7311" s="1" t="s">
        <v>48</v>
      </c>
      <c r="P7311" s="1" t="s">
        <v>48</v>
      </c>
      <c r="Q7311" s="1" t="s">
        <v>48</v>
      </c>
      <c r="R7311" s="1" t="s">
        <v>48</v>
      </c>
      <c r="S7311" s="1" t="s">
        <v>48</v>
      </c>
      <c r="T7311" s="1" t="s">
        <v>48</v>
      </c>
      <c r="U7311" s="1" t="s">
        <v>48</v>
      </c>
      <c r="V7311" s="1" t="s">
        <v>48</v>
      </c>
      <c r="W7311" s="1" t="s">
        <v>48</v>
      </c>
      <c r="X7311" s="1" t="s">
        <v>62</v>
      </c>
      <c r="AC7311" s="1" t="s">
        <v>5712</v>
      </c>
      <c r="AD7311" s="1" t="s">
        <v>5712</v>
      </c>
      <c r="AK7311" s="1" t="s">
        <v>55</v>
      </c>
      <c r="AN7311" s="1" t="s">
        <v>81</v>
      </c>
      <c r="AP7311" s="1" t="s">
        <v>81</v>
      </c>
      <c r="AR7311" s="1" t="s">
        <v>5712</v>
      </c>
      <c r="AT7311" s="1" t="s">
        <v>82</v>
      </c>
      <c r="AU7311" s="1" t="s">
        <v>5022</v>
      </c>
      <c r="AV7311" s="1" t="s">
        <v>5023</v>
      </c>
    </row>
    <row r="7312" spans="1:48" x14ac:dyDescent="0.35">
      <c r="A7312" s="1" t="s">
        <v>20530</v>
      </c>
      <c r="B7312" s="1" t="s">
        <v>18287</v>
      </c>
      <c r="C7312" s="1" t="s">
        <v>71</v>
      </c>
      <c r="D7312">
        <v>23</v>
      </c>
      <c r="E7312" s="1" t="s">
        <v>57</v>
      </c>
      <c r="F7312" s="1" t="s">
        <v>58</v>
      </c>
      <c r="G7312" s="1" t="s">
        <v>44</v>
      </c>
      <c r="H7312" s="1" t="s">
        <v>45</v>
      </c>
      <c r="I7312" s="1" t="s">
        <v>68</v>
      </c>
      <c r="J7312" s="1" t="s">
        <v>80</v>
      </c>
      <c r="K7312" s="1" t="s">
        <v>48</v>
      </c>
      <c r="L7312" s="1" t="s">
        <v>48</v>
      </c>
      <c r="M7312" s="1" t="s">
        <v>48</v>
      </c>
      <c r="N7312" s="1" t="s">
        <v>48</v>
      </c>
      <c r="O7312" s="1" t="s">
        <v>48</v>
      </c>
      <c r="P7312" s="1" t="s">
        <v>48</v>
      </c>
      <c r="Q7312" s="1" t="s">
        <v>48</v>
      </c>
      <c r="R7312" s="1" t="s">
        <v>48</v>
      </c>
      <c r="S7312" s="1" t="s">
        <v>48</v>
      </c>
      <c r="T7312" s="1" t="s">
        <v>48</v>
      </c>
      <c r="U7312" s="1" t="s">
        <v>48</v>
      </c>
      <c r="V7312" s="1" t="s">
        <v>49</v>
      </c>
      <c r="W7312" s="1" t="s">
        <v>48</v>
      </c>
      <c r="X7312" s="1" t="s">
        <v>51</v>
      </c>
      <c r="Y7312" s="1" t="s">
        <v>5024</v>
      </c>
      <c r="Z7312" s="1" t="s">
        <v>5025</v>
      </c>
      <c r="AA7312" s="1" t="s">
        <v>5025</v>
      </c>
      <c r="AC7312" s="1" t="s">
        <v>129</v>
      </c>
      <c r="AD7312" s="1" t="s">
        <v>5712</v>
      </c>
      <c r="AK7312" s="1" t="s">
        <v>77</v>
      </c>
      <c r="AN7312" s="1" t="s">
        <v>5712</v>
      </c>
      <c r="AP7312" s="1" t="s">
        <v>5712</v>
      </c>
      <c r="AR7312" s="1" t="s">
        <v>5712</v>
      </c>
      <c r="AT7312" s="1" t="s">
        <v>5712</v>
      </c>
      <c r="AV7312" s="1" t="s">
        <v>5026</v>
      </c>
    </row>
    <row r="7313" spans="1:48" x14ac:dyDescent="0.35">
      <c r="A7313" s="1" t="s">
        <v>20531</v>
      </c>
      <c r="B7313" s="1" t="s">
        <v>18287</v>
      </c>
      <c r="C7313" s="1" t="s">
        <v>41</v>
      </c>
      <c r="D7313">
        <v>24</v>
      </c>
      <c r="E7313" s="1" t="s">
        <v>57</v>
      </c>
      <c r="F7313" s="1" t="s">
        <v>58</v>
      </c>
      <c r="G7313" s="1" t="s">
        <v>59</v>
      </c>
      <c r="H7313" s="1" t="s">
        <v>79</v>
      </c>
      <c r="I7313" s="1" t="s">
        <v>99</v>
      </c>
      <c r="J7313" s="1" t="s">
        <v>47</v>
      </c>
      <c r="K7313" s="1" t="s">
        <v>48</v>
      </c>
      <c r="L7313" s="1" t="s">
        <v>49</v>
      </c>
      <c r="M7313" s="1" t="s">
        <v>48</v>
      </c>
      <c r="N7313" s="1" t="s">
        <v>48</v>
      </c>
      <c r="O7313" s="1" t="s">
        <v>48</v>
      </c>
      <c r="P7313" s="1" t="s">
        <v>48</v>
      </c>
      <c r="Q7313" s="1" t="s">
        <v>48</v>
      </c>
      <c r="R7313" s="1" t="s">
        <v>48</v>
      </c>
      <c r="S7313" s="1" t="s">
        <v>48</v>
      </c>
      <c r="T7313" s="1" t="s">
        <v>48</v>
      </c>
      <c r="U7313" s="1" t="s">
        <v>48</v>
      </c>
      <c r="V7313" s="1" t="s">
        <v>48</v>
      </c>
      <c r="W7313" s="1" t="s">
        <v>48</v>
      </c>
      <c r="X7313" s="1" t="s">
        <v>116</v>
      </c>
      <c r="Y7313" s="1" t="s">
        <v>5027</v>
      </c>
      <c r="AC7313" s="1" t="s">
        <v>5712</v>
      </c>
      <c r="AD7313" s="1" t="s">
        <v>5712</v>
      </c>
      <c r="AK7313" s="1" t="s">
        <v>77</v>
      </c>
      <c r="AN7313" s="1" t="s">
        <v>5712</v>
      </c>
      <c r="AP7313" s="1" t="s">
        <v>5712</v>
      </c>
      <c r="AR7313" s="1" t="s">
        <v>5712</v>
      </c>
      <c r="AT7313" s="1" t="s">
        <v>5712</v>
      </c>
      <c r="AV7313" s="1" t="s">
        <v>5028</v>
      </c>
    </row>
    <row r="7314" spans="1:48" x14ac:dyDescent="0.35">
      <c r="A7314" s="1" t="s">
        <v>20532</v>
      </c>
      <c r="B7314" s="1" t="s">
        <v>18287</v>
      </c>
      <c r="C7314" s="1" t="s">
        <v>71</v>
      </c>
      <c r="D7314">
        <v>24</v>
      </c>
      <c r="E7314" s="1" t="s">
        <v>57</v>
      </c>
      <c r="F7314" s="1" t="s">
        <v>107</v>
      </c>
      <c r="G7314" s="1" t="s">
        <v>59</v>
      </c>
      <c r="H7314" s="1" t="s">
        <v>45</v>
      </c>
      <c r="I7314" s="1" t="s">
        <v>46</v>
      </c>
      <c r="J7314" s="1" t="s">
        <v>47</v>
      </c>
      <c r="K7314" s="1" t="s">
        <v>48</v>
      </c>
      <c r="L7314" s="1" t="s">
        <v>48</v>
      </c>
      <c r="M7314" s="1" t="s">
        <v>48</v>
      </c>
      <c r="N7314" s="1" t="s">
        <v>48</v>
      </c>
      <c r="O7314" s="1" t="s">
        <v>48</v>
      </c>
      <c r="P7314" s="1" t="s">
        <v>48</v>
      </c>
      <c r="Q7314" s="1" t="s">
        <v>48</v>
      </c>
      <c r="R7314" s="1" t="s">
        <v>49</v>
      </c>
      <c r="S7314" s="1" t="s">
        <v>48</v>
      </c>
      <c r="T7314" s="1" t="s">
        <v>48</v>
      </c>
      <c r="U7314" s="1" t="s">
        <v>48</v>
      </c>
      <c r="V7314" s="1" t="s">
        <v>48</v>
      </c>
      <c r="W7314" s="1" t="s">
        <v>48</v>
      </c>
      <c r="X7314" s="1" t="s">
        <v>145</v>
      </c>
      <c r="Y7314" s="1" t="s">
        <v>5029</v>
      </c>
      <c r="AC7314" s="1" t="s">
        <v>5712</v>
      </c>
      <c r="AD7314" s="1" t="s">
        <v>5712</v>
      </c>
      <c r="AK7314" s="1" t="s">
        <v>55</v>
      </c>
      <c r="AN7314" s="1" t="s">
        <v>81</v>
      </c>
      <c r="AP7314" s="1" t="s">
        <v>5712</v>
      </c>
      <c r="AR7314" s="1" t="s">
        <v>5712</v>
      </c>
      <c r="AT7314" s="1" t="s">
        <v>82</v>
      </c>
      <c r="AU7314" s="1" t="s">
        <v>5030</v>
      </c>
      <c r="AV7314" s="1" t="s">
        <v>5031</v>
      </c>
    </row>
    <row r="7315" spans="1:48" x14ac:dyDescent="0.35">
      <c r="A7315" s="1" t="s">
        <v>20533</v>
      </c>
      <c r="B7315" s="1" t="s">
        <v>18287</v>
      </c>
      <c r="C7315" s="1" t="s">
        <v>71</v>
      </c>
      <c r="D7315">
        <v>41</v>
      </c>
      <c r="E7315" s="1" t="s">
        <v>42</v>
      </c>
      <c r="F7315" s="1" t="s">
        <v>107</v>
      </c>
      <c r="G7315" s="1" t="s">
        <v>98</v>
      </c>
      <c r="H7315" s="1" t="s">
        <v>45</v>
      </c>
      <c r="I7315" s="1" t="s">
        <v>99</v>
      </c>
      <c r="J7315" s="1" t="s">
        <v>47</v>
      </c>
      <c r="K7315" s="1" t="s">
        <v>48</v>
      </c>
      <c r="L7315" s="1" t="s">
        <v>48</v>
      </c>
      <c r="M7315" s="1" t="s">
        <v>48</v>
      </c>
      <c r="N7315" s="1" t="s">
        <v>48</v>
      </c>
      <c r="O7315" s="1" t="s">
        <v>49</v>
      </c>
      <c r="P7315" s="1" t="s">
        <v>48</v>
      </c>
      <c r="Q7315" s="1" t="s">
        <v>48</v>
      </c>
      <c r="R7315" s="1" t="s">
        <v>48</v>
      </c>
      <c r="S7315" s="1" t="s">
        <v>48</v>
      </c>
      <c r="T7315" s="1" t="s">
        <v>48</v>
      </c>
      <c r="U7315" s="1" t="s">
        <v>48</v>
      </c>
      <c r="V7315" s="1" t="s">
        <v>48</v>
      </c>
      <c r="W7315" s="1" t="s">
        <v>48</v>
      </c>
      <c r="X7315" s="1" t="s">
        <v>116</v>
      </c>
      <c r="Y7315" s="1" t="s">
        <v>5032</v>
      </c>
      <c r="AC7315" s="1" t="s">
        <v>5712</v>
      </c>
      <c r="AD7315" s="1" t="s">
        <v>5712</v>
      </c>
      <c r="AK7315" s="1" t="s">
        <v>101</v>
      </c>
      <c r="AN7315" s="1" t="s">
        <v>131</v>
      </c>
      <c r="AO7315" s="1" t="s">
        <v>5033</v>
      </c>
      <c r="AP7315" s="1" t="s">
        <v>5712</v>
      </c>
      <c r="AR7315" s="1" t="s">
        <v>82</v>
      </c>
      <c r="AS7315" s="1" t="s">
        <v>5034</v>
      </c>
      <c r="AT7315" s="1" t="s">
        <v>5712</v>
      </c>
      <c r="AV7315" s="1" t="s">
        <v>5035</v>
      </c>
    </row>
    <row r="7316" spans="1:48" x14ac:dyDescent="0.35">
      <c r="A7316" s="1" t="s">
        <v>20534</v>
      </c>
      <c r="B7316" s="1" t="s">
        <v>18287</v>
      </c>
      <c r="C7316" s="1" t="s">
        <v>71</v>
      </c>
      <c r="D7316">
        <v>41</v>
      </c>
      <c r="E7316" s="1" t="s">
        <v>42</v>
      </c>
      <c r="F7316" s="1" t="s">
        <v>43</v>
      </c>
      <c r="G7316" s="1" t="s">
        <v>59</v>
      </c>
      <c r="H7316" s="1" t="s">
        <v>92</v>
      </c>
      <c r="I7316" s="1" t="s">
        <v>110</v>
      </c>
      <c r="J7316" s="1" t="s">
        <v>47</v>
      </c>
      <c r="K7316" s="1" t="s">
        <v>48</v>
      </c>
      <c r="L7316" s="1" t="s">
        <v>49</v>
      </c>
      <c r="M7316" s="1" t="s">
        <v>48</v>
      </c>
      <c r="N7316" s="1" t="s">
        <v>48</v>
      </c>
      <c r="O7316" s="1" t="s">
        <v>48</v>
      </c>
      <c r="P7316" s="1" t="s">
        <v>48</v>
      </c>
      <c r="Q7316" s="1" t="s">
        <v>48</v>
      </c>
      <c r="R7316" s="1" t="s">
        <v>48</v>
      </c>
      <c r="S7316" s="1" t="s">
        <v>48</v>
      </c>
      <c r="T7316" s="1" t="s">
        <v>48</v>
      </c>
      <c r="U7316" s="1" t="s">
        <v>48</v>
      </c>
      <c r="V7316" s="1" t="s">
        <v>48</v>
      </c>
      <c r="W7316" s="1" t="s">
        <v>48</v>
      </c>
      <c r="X7316" s="1" t="s">
        <v>62</v>
      </c>
      <c r="AC7316" s="1" t="s">
        <v>5712</v>
      </c>
      <c r="AD7316" s="1" t="s">
        <v>5712</v>
      </c>
      <c r="AK7316" s="1" t="s">
        <v>77</v>
      </c>
      <c r="AN7316" s="1" t="s">
        <v>5712</v>
      </c>
      <c r="AP7316" s="1" t="s">
        <v>5712</v>
      </c>
      <c r="AR7316" s="1" t="s">
        <v>5712</v>
      </c>
      <c r="AT7316" s="1" t="s">
        <v>5712</v>
      </c>
      <c r="AV7316" s="1" t="s">
        <v>5036</v>
      </c>
    </row>
    <row r="7317" spans="1:48" x14ac:dyDescent="0.35">
      <c r="A7317" s="1" t="s">
        <v>20535</v>
      </c>
      <c r="B7317" s="1" t="s">
        <v>18287</v>
      </c>
      <c r="C7317" s="1" t="s">
        <v>71</v>
      </c>
      <c r="D7317">
        <v>23</v>
      </c>
      <c r="E7317" s="1" t="s">
        <v>57</v>
      </c>
      <c r="F7317" s="1" t="s">
        <v>107</v>
      </c>
      <c r="G7317" s="1" t="s">
        <v>44</v>
      </c>
      <c r="H7317" s="1" t="s">
        <v>60</v>
      </c>
      <c r="I7317" s="1" t="s">
        <v>68</v>
      </c>
      <c r="J7317" s="1" t="s">
        <v>47</v>
      </c>
      <c r="K7317" s="1" t="s">
        <v>48</v>
      </c>
      <c r="L7317" s="1" t="s">
        <v>48</v>
      </c>
      <c r="M7317" s="1" t="s">
        <v>48</v>
      </c>
      <c r="N7317" s="1" t="s">
        <v>48</v>
      </c>
      <c r="O7317" s="1" t="s">
        <v>48</v>
      </c>
      <c r="P7317" s="1" t="s">
        <v>48</v>
      </c>
      <c r="Q7317" s="1" t="s">
        <v>48</v>
      </c>
      <c r="R7317" s="1" t="s">
        <v>49</v>
      </c>
      <c r="S7317" s="1" t="s">
        <v>48</v>
      </c>
      <c r="T7317" s="1" t="s">
        <v>48</v>
      </c>
      <c r="U7317" s="1" t="s">
        <v>48</v>
      </c>
      <c r="V7317" s="1" t="s">
        <v>48</v>
      </c>
      <c r="W7317" s="1" t="s">
        <v>48</v>
      </c>
      <c r="X7317" s="1" t="s">
        <v>116</v>
      </c>
      <c r="Y7317" s="1" t="s">
        <v>5037</v>
      </c>
      <c r="AC7317" s="1" t="s">
        <v>5712</v>
      </c>
      <c r="AD7317" s="1" t="s">
        <v>5712</v>
      </c>
      <c r="AK7317" s="1" t="s">
        <v>55</v>
      </c>
      <c r="AN7317" s="1" t="s">
        <v>5712</v>
      </c>
      <c r="AP7317" s="1" t="s">
        <v>5712</v>
      </c>
      <c r="AR7317" s="1" t="s">
        <v>5712</v>
      </c>
      <c r="AT7317" s="1" t="s">
        <v>5712</v>
      </c>
      <c r="AV7317" s="1" t="s">
        <v>5038</v>
      </c>
    </row>
    <row r="7318" spans="1:48" x14ac:dyDescent="0.35">
      <c r="A7318" s="1" t="s">
        <v>20536</v>
      </c>
      <c r="B7318" s="1" t="s">
        <v>18287</v>
      </c>
      <c r="C7318" s="1" t="s">
        <v>71</v>
      </c>
      <c r="D7318">
        <v>30</v>
      </c>
      <c r="E7318" s="1" t="s">
        <v>57</v>
      </c>
      <c r="F7318" s="1" t="s">
        <v>107</v>
      </c>
      <c r="G7318" s="1" t="s">
        <v>85</v>
      </c>
      <c r="H7318" s="1" t="s">
        <v>45</v>
      </c>
      <c r="I7318" s="1" t="s">
        <v>74</v>
      </c>
      <c r="J7318" s="1" t="s">
        <v>80</v>
      </c>
      <c r="K7318" s="1" t="s">
        <v>48</v>
      </c>
      <c r="L7318" s="1" t="s">
        <v>48</v>
      </c>
      <c r="M7318" s="1" t="s">
        <v>48</v>
      </c>
      <c r="N7318" s="1" t="s">
        <v>48</v>
      </c>
      <c r="O7318" s="1" t="s">
        <v>48</v>
      </c>
      <c r="P7318" s="1" t="s">
        <v>48</v>
      </c>
      <c r="Q7318" s="1" t="s">
        <v>48</v>
      </c>
      <c r="R7318" s="1" t="s">
        <v>48</v>
      </c>
      <c r="S7318" s="1" t="s">
        <v>48</v>
      </c>
      <c r="T7318" s="1" t="s">
        <v>48</v>
      </c>
      <c r="U7318" s="1" t="s">
        <v>48</v>
      </c>
      <c r="V7318" s="1" t="s">
        <v>49</v>
      </c>
      <c r="W7318" s="1" t="s">
        <v>48</v>
      </c>
      <c r="X7318" s="1" t="s">
        <v>116</v>
      </c>
      <c r="Y7318" s="1" t="s">
        <v>5039</v>
      </c>
      <c r="AC7318" s="1" t="s">
        <v>5712</v>
      </c>
      <c r="AD7318" s="1" t="s">
        <v>5712</v>
      </c>
      <c r="AK7318" s="1" t="s">
        <v>101</v>
      </c>
      <c r="AN7318" s="1" t="s">
        <v>131</v>
      </c>
      <c r="AO7318" s="1" t="s">
        <v>5040</v>
      </c>
      <c r="AP7318" s="1" t="s">
        <v>131</v>
      </c>
      <c r="AQ7318" s="1" t="s">
        <v>5041</v>
      </c>
      <c r="AR7318" s="1" t="s">
        <v>82</v>
      </c>
      <c r="AS7318" s="1" t="s">
        <v>5042</v>
      </c>
      <c r="AT7318" s="1" t="s">
        <v>5712</v>
      </c>
      <c r="AV7318" s="1" t="s">
        <v>5043</v>
      </c>
    </row>
    <row r="7319" spans="1:48" x14ac:dyDescent="0.35">
      <c r="A7319" s="1" t="s">
        <v>20537</v>
      </c>
      <c r="B7319" s="1" t="s">
        <v>18287</v>
      </c>
      <c r="C7319" s="1" t="s">
        <v>41</v>
      </c>
      <c r="D7319">
        <v>21</v>
      </c>
      <c r="E7319" s="1" t="s">
        <v>57</v>
      </c>
      <c r="F7319" s="1" t="s">
        <v>58</v>
      </c>
      <c r="G7319" s="1" t="s">
        <v>73</v>
      </c>
      <c r="H7319" s="1" t="s">
        <v>112</v>
      </c>
      <c r="I7319" s="1" t="s">
        <v>61</v>
      </c>
      <c r="J7319" s="1" t="s">
        <v>47</v>
      </c>
      <c r="K7319" s="1" t="s">
        <v>48</v>
      </c>
      <c r="L7319" s="1" t="s">
        <v>48</v>
      </c>
      <c r="M7319" s="1" t="s">
        <v>48</v>
      </c>
      <c r="N7319" s="1" t="s">
        <v>49</v>
      </c>
      <c r="O7319" s="1" t="s">
        <v>48</v>
      </c>
      <c r="P7319" s="1" t="s">
        <v>48</v>
      </c>
      <c r="Q7319" s="1" t="s">
        <v>48</v>
      </c>
      <c r="R7319" s="1" t="s">
        <v>48</v>
      </c>
      <c r="S7319" s="1" t="s">
        <v>48</v>
      </c>
      <c r="T7319" s="1" t="s">
        <v>48</v>
      </c>
      <c r="U7319" s="1" t="s">
        <v>48</v>
      </c>
      <c r="V7319" s="1" t="s">
        <v>48</v>
      </c>
      <c r="W7319" s="1" t="s">
        <v>48</v>
      </c>
      <c r="X7319" s="1" t="s">
        <v>116</v>
      </c>
      <c r="Y7319" s="1" t="s">
        <v>5044</v>
      </c>
      <c r="AC7319" s="1" t="s">
        <v>5712</v>
      </c>
      <c r="AD7319" s="1" t="s">
        <v>5712</v>
      </c>
      <c r="AK7319" s="1" t="s">
        <v>77</v>
      </c>
      <c r="AN7319" s="1" t="s">
        <v>5712</v>
      </c>
      <c r="AP7319" s="1" t="s">
        <v>5712</v>
      </c>
      <c r="AR7319" s="1" t="s">
        <v>5712</v>
      </c>
      <c r="AT7319" s="1" t="s">
        <v>5712</v>
      </c>
      <c r="AV7319" s="1" t="s">
        <v>5045</v>
      </c>
    </row>
    <row r="7320" spans="1:48" x14ac:dyDescent="0.35">
      <c r="A7320" s="1" t="s">
        <v>20538</v>
      </c>
      <c r="B7320" s="1" t="s">
        <v>18287</v>
      </c>
      <c r="C7320" s="1" t="s">
        <v>71</v>
      </c>
      <c r="D7320">
        <v>35</v>
      </c>
      <c r="E7320" s="1" t="s">
        <v>42</v>
      </c>
      <c r="F7320" s="1" t="s">
        <v>107</v>
      </c>
      <c r="G7320" s="1" t="s">
        <v>98</v>
      </c>
      <c r="H7320" s="1" t="s">
        <v>45</v>
      </c>
      <c r="I7320" s="1" t="s">
        <v>74</v>
      </c>
      <c r="J7320" s="1" t="s">
        <v>47</v>
      </c>
      <c r="K7320" s="1" t="s">
        <v>48</v>
      </c>
      <c r="L7320" s="1" t="s">
        <v>48</v>
      </c>
      <c r="M7320" s="1" t="s">
        <v>48</v>
      </c>
      <c r="N7320" s="1" t="s">
        <v>48</v>
      </c>
      <c r="O7320" s="1" t="s">
        <v>49</v>
      </c>
      <c r="P7320" s="1" t="s">
        <v>48</v>
      </c>
      <c r="Q7320" s="1" t="s">
        <v>48</v>
      </c>
      <c r="R7320" s="1" t="s">
        <v>48</v>
      </c>
      <c r="S7320" s="1" t="s">
        <v>48</v>
      </c>
      <c r="T7320" s="1" t="s">
        <v>48</v>
      </c>
      <c r="U7320" s="1" t="s">
        <v>48</v>
      </c>
      <c r="V7320" s="1" t="s">
        <v>48</v>
      </c>
      <c r="W7320" s="1" t="s">
        <v>48</v>
      </c>
      <c r="X7320" s="1" t="s">
        <v>116</v>
      </c>
      <c r="Y7320" s="1" t="s">
        <v>5046</v>
      </c>
      <c r="AC7320" s="1" t="s">
        <v>5712</v>
      </c>
      <c r="AD7320" s="1" t="s">
        <v>5712</v>
      </c>
      <c r="AK7320" s="1" t="s">
        <v>63</v>
      </c>
      <c r="AN7320" s="1" t="s">
        <v>81</v>
      </c>
      <c r="AP7320" s="1" t="s">
        <v>5712</v>
      </c>
      <c r="AR7320" s="1" t="s">
        <v>5712</v>
      </c>
      <c r="AT7320" s="1" t="s">
        <v>82</v>
      </c>
      <c r="AU7320" s="1" t="s">
        <v>5047</v>
      </c>
      <c r="AV7320" s="1" t="s">
        <v>5048</v>
      </c>
    </row>
    <row r="7321" spans="1:48" x14ac:dyDescent="0.35">
      <c r="A7321" s="1" t="s">
        <v>20539</v>
      </c>
      <c r="B7321" s="1" t="s">
        <v>18287</v>
      </c>
      <c r="C7321" s="1" t="s">
        <v>71</v>
      </c>
      <c r="D7321">
        <v>35</v>
      </c>
      <c r="E7321" s="1" t="s">
        <v>42</v>
      </c>
      <c r="F7321" s="1" t="s">
        <v>107</v>
      </c>
      <c r="G7321" s="1" t="s">
        <v>98</v>
      </c>
      <c r="H7321" s="1" t="s">
        <v>45</v>
      </c>
      <c r="I7321" s="1" t="s">
        <v>74</v>
      </c>
      <c r="J7321" s="1" t="s">
        <v>47</v>
      </c>
      <c r="K7321" s="1" t="s">
        <v>48</v>
      </c>
      <c r="L7321" s="1" t="s">
        <v>48</v>
      </c>
      <c r="M7321" s="1" t="s">
        <v>48</v>
      </c>
      <c r="N7321" s="1" t="s">
        <v>48</v>
      </c>
      <c r="O7321" s="1" t="s">
        <v>49</v>
      </c>
      <c r="P7321" s="1" t="s">
        <v>48</v>
      </c>
      <c r="Q7321" s="1" t="s">
        <v>48</v>
      </c>
      <c r="R7321" s="1" t="s">
        <v>48</v>
      </c>
      <c r="S7321" s="1" t="s">
        <v>48</v>
      </c>
      <c r="T7321" s="1" t="s">
        <v>48</v>
      </c>
      <c r="U7321" s="1" t="s">
        <v>48</v>
      </c>
      <c r="V7321" s="1" t="s">
        <v>48</v>
      </c>
      <c r="W7321" s="1" t="s">
        <v>48</v>
      </c>
      <c r="X7321" s="1" t="s">
        <v>116</v>
      </c>
      <c r="Y7321" s="1" t="s">
        <v>5049</v>
      </c>
      <c r="AC7321" s="1" t="s">
        <v>5712</v>
      </c>
      <c r="AD7321" s="1" t="s">
        <v>5712</v>
      </c>
      <c r="AK7321" s="1" t="s">
        <v>63</v>
      </c>
      <c r="AN7321" s="1" t="s">
        <v>81</v>
      </c>
      <c r="AP7321" s="1" t="s">
        <v>5712</v>
      </c>
      <c r="AR7321" s="1" t="s">
        <v>5712</v>
      </c>
      <c r="AT7321" s="1" t="s">
        <v>82</v>
      </c>
      <c r="AU7321" s="1" t="s">
        <v>5050</v>
      </c>
      <c r="AV7321" s="1" t="s">
        <v>5051</v>
      </c>
    </row>
    <row r="7322" spans="1:48" x14ac:dyDescent="0.35">
      <c r="A7322" s="1" t="s">
        <v>20540</v>
      </c>
      <c r="B7322" s="1" t="s">
        <v>18287</v>
      </c>
      <c r="C7322" s="1" t="s">
        <v>71</v>
      </c>
      <c r="D7322">
        <v>35</v>
      </c>
      <c r="E7322" s="1" t="s">
        <v>42</v>
      </c>
      <c r="F7322" s="1" t="s">
        <v>107</v>
      </c>
      <c r="G7322" s="1" t="s">
        <v>98</v>
      </c>
      <c r="H7322" s="1" t="s">
        <v>45</v>
      </c>
      <c r="I7322" s="1" t="s">
        <v>74</v>
      </c>
      <c r="J7322" s="1" t="s">
        <v>47</v>
      </c>
      <c r="K7322" s="1" t="s">
        <v>48</v>
      </c>
      <c r="L7322" s="1" t="s">
        <v>48</v>
      </c>
      <c r="M7322" s="1" t="s">
        <v>48</v>
      </c>
      <c r="N7322" s="1" t="s">
        <v>48</v>
      </c>
      <c r="O7322" s="1" t="s">
        <v>49</v>
      </c>
      <c r="P7322" s="1" t="s">
        <v>48</v>
      </c>
      <c r="Q7322" s="1" t="s">
        <v>48</v>
      </c>
      <c r="R7322" s="1" t="s">
        <v>48</v>
      </c>
      <c r="S7322" s="1" t="s">
        <v>48</v>
      </c>
      <c r="T7322" s="1" t="s">
        <v>48</v>
      </c>
      <c r="U7322" s="1" t="s">
        <v>48</v>
      </c>
      <c r="V7322" s="1" t="s">
        <v>48</v>
      </c>
      <c r="W7322" s="1" t="s">
        <v>48</v>
      </c>
      <c r="X7322" s="1" t="s">
        <v>75</v>
      </c>
      <c r="Y7322" s="1" t="s">
        <v>5052</v>
      </c>
      <c r="AC7322" s="1" t="s">
        <v>5712</v>
      </c>
      <c r="AD7322" s="1" t="s">
        <v>5712</v>
      </c>
      <c r="AK7322" s="1" t="s">
        <v>63</v>
      </c>
      <c r="AN7322" s="1" t="s">
        <v>81</v>
      </c>
      <c r="AP7322" s="1" t="s">
        <v>5712</v>
      </c>
      <c r="AR7322" s="1" t="s">
        <v>5712</v>
      </c>
      <c r="AT7322" s="1" t="s">
        <v>82</v>
      </c>
      <c r="AU7322" s="1" t="s">
        <v>5053</v>
      </c>
      <c r="AV7322" s="1" t="s">
        <v>5054</v>
      </c>
    </row>
    <row r="7323" spans="1:48" x14ac:dyDescent="0.35">
      <c r="A7323" s="1" t="s">
        <v>20541</v>
      </c>
      <c r="B7323" s="1" t="s">
        <v>18287</v>
      </c>
      <c r="C7323" s="1" t="s">
        <v>71</v>
      </c>
      <c r="D7323">
        <v>35</v>
      </c>
      <c r="E7323" s="1" t="s">
        <v>42</v>
      </c>
      <c r="F7323" s="1" t="s">
        <v>107</v>
      </c>
      <c r="G7323" s="1" t="s">
        <v>98</v>
      </c>
      <c r="H7323" s="1" t="s">
        <v>45</v>
      </c>
      <c r="I7323" s="1" t="s">
        <v>74</v>
      </c>
      <c r="J7323" s="1" t="s">
        <v>47</v>
      </c>
      <c r="K7323" s="1" t="s">
        <v>48</v>
      </c>
      <c r="L7323" s="1" t="s">
        <v>48</v>
      </c>
      <c r="M7323" s="1" t="s">
        <v>48</v>
      </c>
      <c r="N7323" s="1" t="s">
        <v>48</v>
      </c>
      <c r="O7323" s="1" t="s">
        <v>49</v>
      </c>
      <c r="P7323" s="1" t="s">
        <v>48</v>
      </c>
      <c r="Q7323" s="1" t="s">
        <v>48</v>
      </c>
      <c r="R7323" s="1" t="s">
        <v>48</v>
      </c>
      <c r="S7323" s="1" t="s">
        <v>48</v>
      </c>
      <c r="T7323" s="1" t="s">
        <v>48</v>
      </c>
      <c r="U7323" s="1" t="s">
        <v>48</v>
      </c>
      <c r="V7323" s="1" t="s">
        <v>48</v>
      </c>
      <c r="W7323" s="1" t="s">
        <v>48</v>
      </c>
      <c r="X7323" s="1" t="s">
        <v>116</v>
      </c>
      <c r="Y7323" s="1" t="s">
        <v>5055</v>
      </c>
      <c r="AC7323" s="1" t="s">
        <v>5712</v>
      </c>
      <c r="AD7323" s="1" t="s">
        <v>5712</v>
      </c>
      <c r="AK7323" s="1" t="s">
        <v>63</v>
      </c>
      <c r="AN7323" s="1" t="s">
        <v>81</v>
      </c>
      <c r="AP7323" s="1" t="s">
        <v>5712</v>
      </c>
      <c r="AR7323" s="1" t="s">
        <v>5712</v>
      </c>
      <c r="AT7323" s="1" t="s">
        <v>82</v>
      </c>
      <c r="AU7323" s="1" t="s">
        <v>5056</v>
      </c>
      <c r="AV7323" s="1" t="s">
        <v>5057</v>
      </c>
    </row>
    <row r="7324" spans="1:48" x14ac:dyDescent="0.35">
      <c r="A7324" s="1" t="s">
        <v>20542</v>
      </c>
      <c r="B7324" s="1" t="s">
        <v>18287</v>
      </c>
      <c r="C7324" s="1" t="s">
        <v>71</v>
      </c>
      <c r="D7324">
        <v>35</v>
      </c>
      <c r="E7324" s="1" t="s">
        <v>42</v>
      </c>
      <c r="F7324" s="1" t="s">
        <v>107</v>
      </c>
      <c r="G7324" s="1" t="s">
        <v>98</v>
      </c>
      <c r="H7324" s="1" t="s">
        <v>45</v>
      </c>
      <c r="I7324" s="1" t="s">
        <v>74</v>
      </c>
      <c r="J7324" s="1" t="s">
        <v>47</v>
      </c>
      <c r="K7324" s="1" t="s">
        <v>48</v>
      </c>
      <c r="L7324" s="1" t="s">
        <v>48</v>
      </c>
      <c r="M7324" s="1" t="s">
        <v>48</v>
      </c>
      <c r="N7324" s="1" t="s">
        <v>48</v>
      </c>
      <c r="O7324" s="1" t="s">
        <v>49</v>
      </c>
      <c r="P7324" s="1" t="s">
        <v>48</v>
      </c>
      <c r="Q7324" s="1" t="s">
        <v>48</v>
      </c>
      <c r="R7324" s="1" t="s">
        <v>48</v>
      </c>
      <c r="S7324" s="1" t="s">
        <v>48</v>
      </c>
      <c r="T7324" s="1" t="s">
        <v>48</v>
      </c>
      <c r="U7324" s="1" t="s">
        <v>48</v>
      </c>
      <c r="V7324" s="1" t="s">
        <v>48</v>
      </c>
      <c r="W7324" s="1" t="s">
        <v>48</v>
      </c>
      <c r="X7324" s="1" t="s">
        <v>75</v>
      </c>
      <c r="Y7324" s="1" t="s">
        <v>5058</v>
      </c>
      <c r="AC7324" s="1" t="s">
        <v>5712</v>
      </c>
      <c r="AD7324" s="1" t="s">
        <v>5712</v>
      </c>
      <c r="AK7324" s="1" t="s">
        <v>63</v>
      </c>
      <c r="AN7324" s="1" t="s">
        <v>81</v>
      </c>
      <c r="AP7324" s="1" t="s">
        <v>5712</v>
      </c>
      <c r="AR7324" s="1" t="s">
        <v>5712</v>
      </c>
      <c r="AT7324" s="1" t="s">
        <v>82</v>
      </c>
      <c r="AU7324" s="1" t="s">
        <v>5059</v>
      </c>
      <c r="AV7324" s="1" t="s">
        <v>5060</v>
      </c>
    </row>
    <row r="7325" spans="1:48" x14ac:dyDescent="0.35">
      <c r="A7325" s="1" t="s">
        <v>20543</v>
      </c>
      <c r="B7325" s="1" t="s">
        <v>18287</v>
      </c>
      <c r="C7325" s="1" t="s">
        <v>71</v>
      </c>
      <c r="D7325">
        <v>35</v>
      </c>
      <c r="E7325" s="1" t="s">
        <v>42</v>
      </c>
      <c r="F7325" s="1" t="s">
        <v>107</v>
      </c>
      <c r="G7325" s="1" t="s">
        <v>98</v>
      </c>
      <c r="H7325" s="1" t="s">
        <v>45</v>
      </c>
      <c r="I7325" s="1" t="s">
        <v>74</v>
      </c>
      <c r="J7325" s="1" t="s">
        <v>47</v>
      </c>
      <c r="K7325" s="1" t="s">
        <v>48</v>
      </c>
      <c r="L7325" s="1" t="s">
        <v>48</v>
      </c>
      <c r="M7325" s="1" t="s">
        <v>48</v>
      </c>
      <c r="N7325" s="1" t="s">
        <v>48</v>
      </c>
      <c r="O7325" s="1" t="s">
        <v>49</v>
      </c>
      <c r="P7325" s="1" t="s">
        <v>48</v>
      </c>
      <c r="Q7325" s="1" t="s">
        <v>48</v>
      </c>
      <c r="R7325" s="1" t="s">
        <v>48</v>
      </c>
      <c r="S7325" s="1" t="s">
        <v>48</v>
      </c>
      <c r="T7325" s="1" t="s">
        <v>48</v>
      </c>
      <c r="U7325" s="1" t="s">
        <v>48</v>
      </c>
      <c r="V7325" s="1" t="s">
        <v>48</v>
      </c>
      <c r="W7325" s="1" t="s">
        <v>48</v>
      </c>
      <c r="X7325" s="1" t="s">
        <v>75</v>
      </c>
      <c r="Y7325" s="1" t="s">
        <v>5061</v>
      </c>
      <c r="AC7325" s="1" t="s">
        <v>5712</v>
      </c>
      <c r="AD7325" s="1" t="s">
        <v>5712</v>
      </c>
      <c r="AK7325" s="1" t="s">
        <v>63</v>
      </c>
      <c r="AN7325" s="1" t="s">
        <v>81</v>
      </c>
      <c r="AP7325" s="1" t="s">
        <v>5712</v>
      </c>
      <c r="AR7325" s="1" t="s">
        <v>5712</v>
      </c>
      <c r="AT7325" s="1" t="s">
        <v>82</v>
      </c>
      <c r="AU7325" s="1" t="s">
        <v>5062</v>
      </c>
      <c r="AV7325" s="1" t="s">
        <v>5063</v>
      </c>
    </row>
    <row r="7326" spans="1:48" x14ac:dyDescent="0.35">
      <c r="A7326" s="1" t="s">
        <v>20544</v>
      </c>
      <c r="B7326" s="1" t="s">
        <v>18287</v>
      </c>
      <c r="C7326" s="1" t="s">
        <v>71</v>
      </c>
      <c r="D7326">
        <v>35</v>
      </c>
      <c r="E7326" s="1" t="s">
        <v>42</v>
      </c>
      <c r="F7326" s="1" t="s">
        <v>107</v>
      </c>
      <c r="G7326" s="1" t="s">
        <v>98</v>
      </c>
      <c r="H7326" s="1" t="s">
        <v>45</v>
      </c>
      <c r="I7326" s="1" t="s">
        <v>74</v>
      </c>
      <c r="J7326" s="1" t="s">
        <v>47</v>
      </c>
      <c r="K7326" s="1" t="s">
        <v>48</v>
      </c>
      <c r="L7326" s="1" t="s">
        <v>48</v>
      </c>
      <c r="M7326" s="1" t="s">
        <v>48</v>
      </c>
      <c r="N7326" s="1" t="s">
        <v>48</v>
      </c>
      <c r="O7326" s="1" t="s">
        <v>49</v>
      </c>
      <c r="P7326" s="1" t="s">
        <v>48</v>
      </c>
      <c r="Q7326" s="1" t="s">
        <v>48</v>
      </c>
      <c r="R7326" s="1" t="s">
        <v>48</v>
      </c>
      <c r="S7326" s="1" t="s">
        <v>48</v>
      </c>
      <c r="T7326" s="1" t="s">
        <v>48</v>
      </c>
      <c r="U7326" s="1" t="s">
        <v>48</v>
      </c>
      <c r="V7326" s="1" t="s">
        <v>48</v>
      </c>
      <c r="W7326" s="1" t="s">
        <v>48</v>
      </c>
      <c r="X7326" s="1" t="s">
        <v>116</v>
      </c>
      <c r="Y7326" s="1" t="s">
        <v>5064</v>
      </c>
      <c r="AC7326" s="1" t="s">
        <v>5712</v>
      </c>
      <c r="AD7326" s="1" t="s">
        <v>5712</v>
      </c>
      <c r="AK7326" s="1" t="s">
        <v>63</v>
      </c>
      <c r="AN7326" s="1" t="s">
        <v>81</v>
      </c>
      <c r="AP7326" s="1" t="s">
        <v>5712</v>
      </c>
      <c r="AR7326" s="1" t="s">
        <v>5712</v>
      </c>
      <c r="AT7326" s="1" t="s">
        <v>82</v>
      </c>
      <c r="AU7326" s="1" t="s">
        <v>5065</v>
      </c>
      <c r="AV7326" s="1" t="s">
        <v>5066</v>
      </c>
    </row>
    <row r="7327" spans="1:48" x14ac:dyDescent="0.35">
      <c r="A7327" s="1" t="s">
        <v>20545</v>
      </c>
      <c r="B7327" s="1" t="s">
        <v>18287</v>
      </c>
      <c r="C7327" s="1" t="s">
        <v>71</v>
      </c>
      <c r="D7327">
        <v>35</v>
      </c>
      <c r="E7327" s="1" t="s">
        <v>42</v>
      </c>
      <c r="F7327" s="1" t="s">
        <v>107</v>
      </c>
      <c r="G7327" s="1" t="s">
        <v>98</v>
      </c>
      <c r="H7327" s="1" t="s">
        <v>45</v>
      </c>
      <c r="I7327" s="1" t="s">
        <v>74</v>
      </c>
      <c r="J7327" s="1" t="s">
        <v>47</v>
      </c>
      <c r="K7327" s="1" t="s">
        <v>48</v>
      </c>
      <c r="L7327" s="1" t="s">
        <v>48</v>
      </c>
      <c r="M7327" s="1" t="s">
        <v>48</v>
      </c>
      <c r="N7327" s="1" t="s">
        <v>48</v>
      </c>
      <c r="O7327" s="1" t="s">
        <v>49</v>
      </c>
      <c r="P7327" s="1" t="s">
        <v>48</v>
      </c>
      <c r="Q7327" s="1" t="s">
        <v>48</v>
      </c>
      <c r="R7327" s="1" t="s">
        <v>48</v>
      </c>
      <c r="S7327" s="1" t="s">
        <v>48</v>
      </c>
      <c r="T7327" s="1" t="s">
        <v>48</v>
      </c>
      <c r="U7327" s="1" t="s">
        <v>48</v>
      </c>
      <c r="V7327" s="1" t="s">
        <v>48</v>
      </c>
      <c r="W7327" s="1" t="s">
        <v>48</v>
      </c>
      <c r="X7327" s="1" t="s">
        <v>116</v>
      </c>
      <c r="Y7327" s="1" t="s">
        <v>5067</v>
      </c>
      <c r="AC7327" s="1" t="s">
        <v>5712</v>
      </c>
      <c r="AD7327" s="1" t="s">
        <v>5712</v>
      </c>
      <c r="AK7327" s="1" t="s">
        <v>63</v>
      </c>
      <c r="AN7327" s="1" t="s">
        <v>81</v>
      </c>
      <c r="AP7327" s="1" t="s">
        <v>5712</v>
      </c>
      <c r="AR7327" s="1" t="s">
        <v>5712</v>
      </c>
      <c r="AT7327" s="1" t="s">
        <v>82</v>
      </c>
      <c r="AU7327" s="1" t="s">
        <v>5068</v>
      </c>
      <c r="AV7327" s="1" t="s">
        <v>5069</v>
      </c>
    </row>
    <row r="7328" spans="1:48" x14ac:dyDescent="0.35">
      <c r="A7328" s="1" t="s">
        <v>20546</v>
      </c>
      <c r="B7328" s="1" t="s">
        <v>18287</v>
      </c>
      <c r="C7328" s="1" t="s">
        <v>71</v>
      </c>
      <c r="D7328">
        <v>35</v>
      </c>
      <c r="E7328" s="1" t="s">
        <v>42</v>
      </c>
      <c r="F7328" s="1" t="s">
        <v>107</v>
      </c>
      <c r="G7328" s="1" t="s">
        <v>98</v>
      </c>
      <c r="H7328" s="1" t="s">
        <v>45</v>
      </c>
      <c r="I7328" s="1" t="s">
        <v>74</v>
      </c>
      <c r="J7328" s="1" t="s">
        <v>47</v>
      </c>
      <c r="K7328" s="1" t="s">
        <v>48</v>
      </c>
      <c r="L7328" s="1" t="s">
        <v>48</v>
      </c>
      <c r="M7328" s="1" t="s">
        <v>48</v>
      </c>
      <c r="N7328" s="1" t="s">
        <v>48</v>
      </c>
      <c r="O7328" s="1" t="s">
        <v>49</v>
      </c>
      <c r="P7328" s="1" t="s">
        <v>48</v>
      </c>
      <c r="Q7328" s="1" t="s">
        <v>48</v>
      </c>
      <c r="R7328" s="1" t="s">
        <v>48</v>
      </c>
      <c r="S7328" s="1" t="s">
        <v>48</v>
      </c>
      <c r="T7328" s="1" t="s">
        <v>48</v>
      </c>
      <c r="U7328" s="1" t="s">
        <v>48</v>
      </c>
      <c r="V7328" s="1" t="s">
        <v>48</v>
      </c>
      <c r="W7328" s="1" t="s">
        <v>48</v>
      </c>
      <c r="X7328" s="1" t="s">
        <v>75</v>
      </c>
      <c r="Y7328" s="1" t="s">
        <v>5070</v>
      </c>
      <c r="AC7328" s="1" t="s">
        <v>5712</v>
      </c>
      <c r="AD7328" s="1" t="s">
        <v>5712</v>
      </c>
      <c r="AK7328" s="1" t="s">
        <v>63</v>
      </c>
      <c r="AN7328" s="1" t="s">
        <v>81</v>
      </c>
      <c r="AP7328" s="1" t="s">
        <v>5712</v>
      </c>
      <c r="AR7328" s="1" t="s">
        <v>5712</v>
      </c>
      <c r="AT7328" s="1" t="s">
        <v>82</v>
      </c>
      <c r="AU7328" s="1" t="s">
        <v>5071</v>
      </c>
      <c r="AV7328" s="1" t="s">
        <v>5072</v>
      </c>
    </row>
    <row r="7329" spans="1:48" x14ac:dyDescent="0.35">
      <c r="A7329" s="1" t="s">
        <v>20547</v>
      </c>
      <c r="B7329" s="1" t="s">
        <v>18287</v>
      </c>
      <c r="C7329" s="1" t="s">
        <v>71</v>
      </c>
      <c r="D7329">
        <v>35</v>
      </c>
      <c r="E7329" s="1" t="s">
        <v>42</v>
      </c>
      <c r="F7329" s="1" t="s">
        <v>107</v>
      </c>
      <c r="G7329" s="1" t="s">
        <v>98</v>
      </c>
      <c r="H7329" s="1" t="s">
        <v>45</v>
      </c>
      <c r="I7329" s="1" t="s">
        <v>74</v>
      </c>
      <c r="J7329" s="1" t="s">
        <v>47</v>
      </c>
      <c r="K7329" s="1" t="s">
        <v>48</v>
      </c>
      <c r="L7329" s="1" t="s">
        <v>48</v>
      </c>
      <c r="M7329" s="1" t="s">
        <v>48</v>
      </c>
      <c r="N7329" s="1" t="s">
        <v>48</v>
      </c>
      <c r="O7329" s="1" t="s">
        <v>49</v>
      </c>
      <c r="P7329" s="1" t="s">
        <v>48</v>
      </c>
      <c r="Q7329" s="1" t="s">
        <v>48</v>
      </c>
      <c r="R7329" s="1" t="s">
        <v>48</v>
      </c>
      <c r="S7329" s="1" t="s">
        <v>48</v>
      </c>
      <c r="T7329" s="1" t="s">
        <v>48</v>
      </c>
      <c r="U7329" s="1" t="s">
        <v>48</v>
      </c>
      <c r="V7329" s="1" t="s">
        <v>48</v>
      </c>
      <c r="W7329" s="1" t="s">
        <v>48</v>
      </c>
      <c r="X7329" s="1" t="s">
        <v>75</v>
      </c>
      <c r="Y7329" s="1" t="s">
        <v>5073</v>
      </c>
      <c r="AC7329" s="1" t="s">
        <v>5712</v>
      </c>
      <c r="AD7329" s="1" t="s">
        <v>5712</v>
      </c>
      <c r="AK7329" s="1" t="s">
        <v>63</v>
      </c>
      <c r="AN7329" s="1" t="s">
        <v>81</v>
      </c>
      <c r="AP7329" s="1" t="s">
        <v>5712</v>
      </c>
      <c r="AR7329" s="1" t="s">
        <v>5712</v>
      </c>
      <c r="AT7329" s="1" t="s">
        <v>82</v>
      </c>
      <c r="AU7329" s="1" t="s">
        <v>5074</v>
      </c>
      <c r="AV7329" s="1" t="s">
        <v>5075</v>
      </c>
    </row>
    <row r="7330" spans="1:48" x14ac:dyDescent="0.35">
      <c r="A7330" s="1" t="s">
        <v>20548</v>
      </c>
      <c r="B7330" s="1" t="s">
        <v>18287</v>
      </c>
      <c r="C7330" s="1" t="s">
        <v>71</v>
      </c>
      <c r="D7330">
        <v>59</v>
      </c>
      <c r="E7330" s="1" t="s">
        <v>65</v>
      </c>
      <c r="F7330" s="1" t="s">
        <v>66</v>
      </c>
      <c r="G7330" s="1" t="s">
        <v>98</v>
      </c>
      <c r="H7330" s="1" t="s">
        <v>45</v>
      </c>
      <c r="I7330" s="1" t="s">
        <v>74</v>
      </c>
      <c r="J7330" s="1" t="s">
        <v>80</v>
      </c>
      <c r="K7330" s="1" t="s">
        <v>48</v>
      </c>
      <c r="L7330" s="1" t="s">
        <v>48</v>
      </c>
      <c r="M7330" s="1" t="s">
        <v>48</v>
      </c>
      <c r="N7330" s="1" t="s">
        <v>49</v>
      </c>
      <c r="O7330" s="1" t="s">
        <v>48</v>
      </c>
      <c r="P7330" s="1" t="s">
        <v>48</v>
      </c>
      <c r="Q7330" s="1" t="s">
        <v>48</v>
      </c>
      <c r="R7330" s="1" t="s">
        <v>48</v>
      </c>
      <c r="S7330" s="1" t="s">
        <v>48</v>
      </c>
      <c r="T7330" s="1" t="s">
        <v>48</v>
      </c>
      <c r="U7330" s="1" t="s">
        <v>48</v>
      </c>
      <c r="V7330" s="1" t="s">
        <v>48</v>
      </c>
      <c r="W7330" s="1" t="s">
        <v>48</v>
      </c>
      <c r="X7330" s="1" t="s">
        <v>145</v>
      </c>
      <c r="Y7330" s="1" t="s">
        <v>5076</v>
      </c>
      <c r="Z7330" s="1" t="s">
        <v>5077</v>
      </c>
      <c r="AA7330" s="1" t="s">
        <v>5077</v>
      </c>
      <c r="AC7330" s="1" t="s">
        <v>103</v>
      </c>
      <c r="AD7330" s="1" t="s">
        <v>5712</v>
      </c>
      <c r="AK7330" s="1" t="s">
        <v>63</v>
      </c>
      <c r="AN7330" s="1" t="s">
        <v>5712</v>
      </c>
      <c r="AP7330" s="1" t="s">
        <v>5712</v>
      </c>
      <c r="AR7330" s="1" t="s">
        <v>5712</v>
      </c>
      <c r="AT7330" s="1" t="s">
        <v>5712</v>
      </c>
      <c r="AV7330" s="1" t="s">
        <v>5078</v>
      </c>
    </row>
    <row r="7331" spans="1:48" x14ac:dyDescent="0.35">
      <c r="A7331" s="1" t="s">
        <v>20549</v>
      </c>
      <c r="B7331" s="1" t="s">
        <v>18287</v>
      </c>
      <c r="C7331" s="1" t="s">
        <v>71</v>
      </c>
      <c r="D7331">
        <v>18</v>
      </c>
      <c r="E7331" s="1" t="s">
        <v>57</v>
      </c>
      <c r="F7331" s="1" t="s">
        <v>58</v>
      </c>
      <c r="G7331" s="1" t="s">
        <v>59</v>
      </c>
      <c r="H7331" s="1" t="s">
        <v>112</v>
      </c>
      <c r="I7331" s="1" t="s">
        <v>68</v>
      </c>
      <c r="J7331" s="1" t="s">
        <v>47</v>
      </c>
      <c r="K7331" s="1" t="s">
        <v>48</v>
      </c>
      <c r="L7331" s="1" t="s">
        <v>48</v>
      </c>
      <c r="M7331" s="1" t="s">
        <v>48</v>
      </c>
      <c r="N7331" s="1" t="s">
        <v>48</v>
      </c>
      <c r="O7331" s="1" t="s">
        <v>48</v>
      </c>
      <c r="P7331" s="1" t="s">
        <v>48</v>
      </c>
      <c r="Q7331" s="1" t="s">
        <v>49</v>
      </c>
      <c r="R7331" s="1" t="s">
        <v>48</v>
      </c>
      <c r="S7331" s="1" t="s">
        <v>48</v>
      </c>
      <c r="T7331" s="1" t="s">
        <v>48</v>
      </c>
      <c r="U7331" s="1" t="s">
        <v>48</v>
      </c>
      <c r="V7331" s="1" t="s">
        <v>48</v>
      </c>
      <c r="W7331" s="1" t="s">
        <v>48</v>
      </c>
      <c r="X7331" s="1" t="s">
        <v>62</v>
      </c>
      <c r="AC7331" s="1" t="s">
        <v>5712</v>
      </c>
      <c r="AD7331" s="1" t="s">
        <v>5712</v>
      </c>
      <c r="AK7331" s="1" t="s">
        <v>77</v>
      </c>
      <c r="AN7331" s="1" t="s">
        <v>5712</v>
      </c>
      <c r="AP7331" s="1" t="s">
        <v>5712</v>
      </c>
      <c r="AR7331" s="1" t="s">
        <v>5712</v>
      </c>
      <c r="AT7331" s="1" t="s">
        <v>5712</v>
      </c>
      <c r="AV7331" s="1" t="s">
        <v>5079</v>
      </c>
    </row>
    <row r="7332" spans="1:48" x14ac:dyDescent="0.35">
      <c r="A7332" s="1" t="s">
        <v>20550</v>
      </c>
      <c r="B7332" s="1" t="s">
        <v>18287</v>
      </c>
      <c r="C7332" s="1" t="s">
        <v>41</v>
      </c>
      <c r="D7332">
        <v>19</v>
      </c>
      <c r="E7332" s="1" t="s">
        <v>57</v>
      </c>
      <c r="F7332" s="1" t="s">
        <v>58</v>
      </c>
      <c r="G7332" s="1" t="s">
        <v>44</v>
      </c>
      <c r="H7332" s="1" t="s">
        <v>79</v>
      </c>
      <c r="I7332" s="1" t="s">
        <v>110</v>
      </c>
      <c r="J7332" s="1" t="s">
        <v>47</v>
      </c>
      <c r="K7332" s="1" t="s">
        <v>48</v>
      </c>
      <c r="L7332" s="1" t="s">
        <v>48</v>
      </c>
      <c r="M7332" s="1" t="s">
        <v>48</v>
      </c>
      <c r="N7332" s="1" t="s">
        <v>49</v>
      </c>
      <c r="O7332" s="1" t="s">
        <v>48</v>
      </c>
      <c r="P7332" s="1" t="s">
        <v>48</v>
      </c>
      <c r="Q7332" s="1" t="s">
        <v>48</v>
      </c>
      <c r="R7332" s="1" t="s">
        <v>48</v>
      </c>
      <c r="S7332" s="1" t="s">
        <v>48</v>
      </c>
      <c r="T7332" s="1" t="s">
        <v>48</v>
      </c>
      <c r="U7332" s="1" t="s">
        <v>48</v>
      </c>
      <c r="V7332" s="1" t="s">
        <v>48</v>
      </c>
      <c r="W7332" s="1" t="s">
        <v>48</v>
      </c>
      <c r="X7332" s="1" t="s">
        <v>116</v>
      </c>
      <c r="Y7332" s="1" t="s">
        <v>5080</v>
      </c>
      <c r="AC7332" s="1" t="s">
        <v>5712</v>
      </c>
      <c r="AD7332" s="1" t="s">
        <v>5712</v>
      </c>
      <c r="AK7332" s="1" t="s">
        <v>55</v>
      </c>
      <c r="AN7332" s="1" t="s">
        <v>5712</v>
      </c>
      <c r="AP7332" s="1" t="s">
        <v>5712</v>
      </c>
      <c r="AR7332" s="1" t="s">
        <v>5712</v>
      </c>
      <c r="AT7332" s="1" t="s">
        <v>5712</v>
      </c>
      <c r="AV7332" s="1" t="s">
        <v>5081</v>
      </c>
    </row>
    <row r="7333" spans="1:48" ht="409.5" x14ac:dyDescent="0.35">
      <c r="A7333" s="1" t="s">
        <v>20551</v>
      </c>
      <c r="B7333" s="1" t="s">
        <v>18287</v>
      </c>
      <c r="C7333" s="1" t="s">
        <v>71</v>
      </c>
      <c r="D7333">
        <v>42</v>
      </c>
      <c r="E7333" s="1" t="s">
        <v>42</v>
      </c>
      <c r="F7333" s="1" t="s">
        <v>72</v>
      </c>
      <c r="G7333" s="1" t="s">
        <v>59</v>
      </c>
      <c r="H7333" s="1" t="s">
        <v>144</v>
      </c>
      <c r="I7333" s="1" t="s">
        <v>74</v>
      </c>
      <c r="J7333" s="1" t="s">
        <v>47</v>
      </c>
      <c r="K7333" s="1" t="s">
        <v>48</v>
      </c>
      <c r="L7333" s="1" t="s">
        <v>48</v>
      </c>
      <c r="M7333" s="1" t="s">
        <v>48</v>
      </c>
      <c r="N7333" s="1" t="s">
        <v>49</v>
      </c>
      <c r="O7333" s="1" t="s">
        <v>48</v>
      </c>
      <c r="P7333" s="1" t="s">
        <v>48</v>
      </c>
      <c r="Q7333" s="1" t="s">
        <v>48</v>
      </c>
      <c r="R7333" s="1" t="s">
        <v>48</v>
      </c>
      <c r="S7333" s="1" t="s">
        <v>48</v>
      </c>
      <c r="T7333" s="1" t="s">
        <v>48</v>
      </c>
      <c r="U7333" s="1" t="s">
        <v>48</v>
      </c>
      <c r="V7333" s="1" t="s">
        <v>48</v>
      </c>
      <c r="W7333" s="1" t="s">
        <v>48</v>
      </c>
      <c r="X7333" s="1" t="s">
        <v>116</v>
      </c>
      <c r="Y7333" s="1" t="s">
        <v>5082</v>
      </c>
      <c r="AC7333" s="1" t="s">
        <v>5712</v>
      </c>
      <c r="AD7333" s="1" t="s">
        <v>5712</v>
      </c>
      <c r="AK7333" s="1" t="s">
        <v>101</v>
      </c>
      <c r="AN7333" s="1" t="s">
        <v>5712</v>
      </c>
      <c r="AP7333" s="1" t="s">
        <v>131</v>
      </c>
      <c r="AQ7333" s="1" t="s">
        <v>5083</v>
      </c>
      <c r="AR7333" s="1" t="s">
        <v>87</v>
      </c>
      <c r="AS7333" s="1" t="s">
        <v>5084</v>
      </c>
      <c r="AT7333" s="1" t="s">
        <v>5712</v>
      </c>
      <c r="AV7333" s="2" t="s">
        <v>5085</v>
      </c>
    </row>
    <row r="7334" spans="1:48" x14ac:dyDescent="0.35">
      <c r="A7334" s="1" t="s">
        <v>20552</v>
      </c>
      <c r="B7334" s="1" t="s">
        <v>18287</v>
      </c>
      <c r="C7334" s="1" t="s">
        <v>71</v>
      </c>
      <c r="D7334">
        <v>54</v>
      </c>
      <c r="E7334" s="1" t="s">
        <v>42</v>
      </c>
      <c r="F7334" s="1" t="s">
        <v>72</v>
      </c>
      <c r="G7334" s="1" t="s">
        <v>73</v>
      </c>
      <c r="H7334" s="1" t="s">
        <v>45</v>
      </c>
      <c r="I7334" s="1" t="s">
        <v>61</v>
      </c>
      <c r="J7334" s="1" t="s">
        <v>80</v>
      </c>
      <c r="K7334" s="1" t="s">
        <v>48</v>
      </c>
      <c r="L7334" s="1" t="s">
        <v>48</v>
      </c>
      <c r="M7334" s="1" t="s">
        <v>48</v>
      </c>
      <c r="N7334" s="1" t="s">
        <v>48</v>
      </c>
      <c r="O7334" s="1" t="s">
        <v>48</v>
      </c>
      <c r="P7334" s="1" t="s">
        <v>48</v>
      </c>
      <c r="Q7334" s="1" t="s">
        <v>48</v>
      </c>
      <c r="R7334" s="1" t="s">
        <v>48</v>
      </c>
      <c r="S7334" s="1" t="s">
        <v>48</v>
      </c>
      <c r="T7334" s="1" t="s">
        <v>48</v>
      </c>
      <c r="U7334" s="1" t="s">
        <v>48</v>
      </c>
      <c r="V7334" s="1" t="s">
        <v>49</v>
      </c>
      <c r="W7334" s="1" t="s">
        <v>48</v>
      </c>
      <c r="X7334" s="1" t="s">
        <v>145</v>
      </c>
      <c r="Y7334" s="1" t="s">
        <v>5086</v>
      </c>
      <c r="Z7334" s="1" t="s">
        <v>5087</v>
      </c>
      <c r="AA7334" s="1" t="s">
        <v>5087</v>
      </c>
      <c r="AC7334" s="1" t="s">
        <v>94</v>
      </c>
      <c r="AD7334" s="1" t="s">
        <v>5712</v>
      </c>
      <c r="AK7334" s="1" t="s">
        <v>55</v>
      </c>
      <c r="AN7334" s="1" t="s">
        <v>5712</v>
      </c>
      <c r="AP7334" s="1" t="s">
        <v>5712</v>
      </c>
      <c r="AR7334" s="1" t="s">
        <v>5712</v>
      </c>
      <c r="AT7334" s="1" t="s">
        <v>5712</v>
      </c>
      <c r="AV7334" s="1" t="s">
        <v>5088</v>
      </c>
    </row>
    <row r="7335" spans="1:48" x14ac:dyDescent="0.35">
      <c r="A7335" s="1" t="s">
        <v>20553</v>
      </c>
      <c r="B7335" s="1" t="s">
        <v>18287</v>
      </c>
      <c r="C7335" s="1" t="s">
        <v>41</v>
      </c>
      <c r="D7335">
        <v>23</v>
      </c>
      <c r="E7335" s="1" t="s">
        <v>57</v>
      </c>
      <c r="F7335" s="1" t="s">
        <v>58</v>
      </c>
      <c r="G7335" s="1" t="s">
        <v>59</v>
      </c>
      <c r="H7335" s="1" t="s">
        <v>79</v>
      </c>
      <c r="I7335" s="1" t="s">
        <v>68</v>
      </c>
      <c r="J7335" s="1" t="s">
        <v>47</v>
      </c>
      <c r="K7335" s="1" t="s">
        <v>49</v>
      </c>
      <c r="L7335" s="1" t="s">
        <v>48</v>
      </c>
      <c r="M7335" s="1" t="s">
        <v>48</v>
      </c>
      <c r="N7335" s="1" t="s">
        <v>48</v>
      </c>
      <c r="O7335" s="1" t="s">
        <v>48</v>
      </c>
      <c r="P7335" s="1" t="s">
        <v>48</v>
      </c>
      <c r="Q7335" s="1" t="s">
        <v>48</v>
      </c>
      <c r="R7335" s="1" t="s">
        <v>48</v>
      </c>
      <c r="S7335" s="1" t="s">
        <v>48</v>
      </c>
      <c r="T7335" s="1" t="s">
        <v>49</v>
      </c>
      <c r="U7335" s="1" t="s">
        <v>48</v>
      </c>
      <c r="V7335" s="1" t="s">
        <v>48</v>
      </c>
      <c r="W7335" s="1" t="s">
        <v>48</v>
      </c>
      <c r="X7335" s="1" t="s">
        <v>116</v>
      </c>
      <c r="Y7335" s="1" t="s">
        <v>5089</v>
      </c>
      <c r="AC7335" s="1" t="s">
        <v>5712</v>
      </c>
      <c r="AD7335" s="1" t="s">
        <v>5712</v>
      </c>
      <c r="AK7335" s="1" t="s">
        <v>101</v>
      </c>
      <c r="AN7335" s="1" t="s">
        <v>5712</v>
      </c>
      <c r="AP7335" s="1" t="s">
        <v>5712</v>
      </c>
      <c r="AR7335" s="1" t="s">
        <v>5712</v>
      </c>
      <c r="AT7335" s="1" t="s">
        <v>5712</v>
      </c>
      <c r="AV7335" s="1" t="s">
        <v>5090</v>
      </c>
    </row>
    <row r="7336" spans="1:48" x14ac:dyDescent="0.35">
      <c r="A7336" s="1" t="s">
        <v>20554</v>
      </c>
      <c r="B7336" s="1" t="s">
        <v>18287</v>
      </c>
      <c r="C7336" s="1" t="s">
        <v>71</v>
      </c>
      <c r="D7336">
        <v>48</v>
      </c>
      <c r="E7336" s="1" t="s">
        <v>42</v>
      </c>
      <c r="F7336" s="1" t="s">
        <v>107</v>
      </c>
      <c r="G7336" s="1" t="s">
        <v>98</v>
      </c>
      <c r="H7336" s="1" t="s">
        <v>45</v>
      </c>
      <c r="I7336" s="1" t="s">
        <v>113</v>
      </c>
      <c r="J7336" s="1" t="s">
        <v>80</v>
      </c>
      <c r="K7336" s="1" t="s">
        <v>48</v>
      </c>
      <c r="L7336" s="1" t="s">
        <v>48</v>
      </c>
      <c r="M7336" s="1" t="s">
        <v>48</v>
      </c>
      <c r="N7336" s="1" t="s">
        <v>48</v>
      </c>
      <c r="O7336" s="1" t="s">
        <v>48</v>
      </c>
      <c r="P7336" s="1" t="s">
        <v>48</v>
      </c>
      <c r="Q7336" s="1" t="s">
        <v>48</v>
      </c>
      <c r="R7336" s="1" t="s">
        <v>48</v>
      </c>
      <c r="S7336" s="1" t="s">
        <v>48</v>
      </c>
      <c r="T7336" s="1" t="s">
        <v>48</v>
      </c>
      <c r="U7336" s="1" t="s">
        <v>48</v>
      </c>
      <c r="V7336" s="1" t="s">
        <v>49</v>
      </c>
      <c r="W7336" s="1" t="s">
        <v>48</v>
      </c>
      <c r="X7336" s="1" t="s">
        <v>62</v>
      </c>
      <c r="AC7336" s="1" t="s">
        <v>5712</v>
      </c>
      <c r="AD7336" s="1" t="s">
        <v>5712</v>
      </c>
      <c r="AK7336" s="1" t="s">
        <v>77</v>
      </c>
      <c r="AN7336" s="1" t="s">
        <v>5712</v>
      </c>
      <c r="AP7336" s="1" t="s">
        <v>5712</v>
      </c>
      <c r="AR7336" s="1" t="s">
        <v>5712</v>
      </c>
      <c r="AT7336" s="1" t="s">
        <v>5712</v>
      </c>
      <c r="AV7336" s="1" t="s">
        <v>5091</v>
      </c>
    </row>
    <row r="7337" spans="1:48" x14ac:dyDescent="0.35">
      <c r="A7337" s="1" t="s">
        <v>20555</v>
      </c>
      <c r="B7337" s="1" t="s">
        <v>18287</v>
      </c>
      <c r="C7337" s="1" t="s">
        <v>71</v>
      </c>
      <c r="D7337">
        <v>52</v>
      </c>
      <c r="E7337" s="1" t="s">
        <v>42</v>
      </c>
      <c r="F7337" s="1" t="s">
        <v>72</v>
      </c>
      <c r="G7337" s="1" t="s">
        <v>98</v>
      </c>
      <c r="H7337" s="1" t="s">
        <v>45</v>
      </c>
      <c r="I7337" s="1" t="s">
        <v>99</v>
      </c>
      <c r="J7337" s="1" t="s">
        <v>80</v>
      </c>
      <c r="K7337" s="1" t="s">
        <v>48</v>
      </c>
      <c r="L7337" s="1" t="s">
        <v>48</v>
      </c>
      <c r="M7337" s="1" t="s">
        <v>48</v>
      </c>
      <c r="N7337" s="1" t="s">
        <v>48</v>
      </c>
      <c r="O7337" s="1" t="s">
        <v>48</v>
      </c>
      <c r="P7337" s="1" t="s">
        <v>48</v>
      </c>
      <c r="Q7337" s="1" t="s">
        <v>48</v>
      </c>
      <c r="R7337" s="1" t="s">
        <v>48</v>
      </c>
      <c r="S7337" s="1" t="s">
        <v>48</v>
      </c>
      <c r="T7337" s="1" t="s">
        <v>48</v>
      </c>
      <c r="U7337" s="1" t="s">
        <v>48</v>
      </c>
      <c r="V7337" s="1" t="s">
        <v>49</v>
      </c>
      <c r="W7337" s="1" t="s">
        <v>48</v>
      </c>
      <c r="X7337" s="1" t="s">
        <v>62</v>
      </c>
      <c r="Z7337" s="1" t="s">
        <v>5092</v>
      </c>
      <c r="AA7337" s="1" t="s">
        <v>5092</v>
      </c>
      <c r="AC7337" s="1" t="s">
        <v>103</v>
      </c>
      <c r="AD7337" s="1" t="s">
        <v>5712</v>
      </c>
      <c r="AK7337" s="1" t="s">
        <v>77</v>
      </c>
      <c r="AN7337" s="1" t="s">
        <v>5712</v>
      </c>
      <c r="AP7337" s="1" t="s">
        <v>5712</v>
      </c>
      <c r="AR7337" s="1" t="s">
        <v>5712</v>
      </c>
      <c r="AT7337" s="1" t="s">
        <v>5712</v>
      </c>
      <c r="AV7337" s="1" t="s">
        <v>105</v>
      </c>
    </row>
    <row r="7338" spans="1:48" x14ac:dyDescent="0.35">
      <c r="A7338" s="1" t="s">
        <v>20556</v>
      </c>
      <c r="B7338" s="1" t="s">
        <v>18287</v>
      </c>
      <c r="C7338" s="1" t="s">
        <v>71</v>
      </c>
      <c r="D7338">
        <v>50</v>
      </c>
      <c r="E7338" s="1" t="s">
        <v>42</v>
      </c>
      <c r="F7338" s="1" t="s">
        <v>107</v>
      </c>
      <c r="G7338" s="1" t="s">
        <v>98</v>
      </c>
      <c r="H7338" s="1" t="s">
        <v>45</v>
      </c>
      <c r="I7338" s="1" t="s">
        <v>113</v>
      </c>
      <c r="J7338" s="1" t="s">
        <v>80</v>
      </c>
      <c r="K7338" s="1" t="s">
        <v>48</v>
      </c>
      <c r="L7338" s="1" t="s">
        <v>48</v>
      </c>
      <c r="M7338" s="1" t="s">
        <v>48</v>
      </c>
      <c r="N7338" s="1" t="s">
        <v>48</v>
      </c>
      <c r="O7338" s="1" t="s">
        <v>48</v>
      </c>
      <c r="P7338" s="1" t="s">
        <v>48</v>
      </c>
      <c r="Q7338" s="1" t="s">
        <v>48</v>
      </c>
      <c r="R7338" s="1" t="s">
        <v>48</v>
      </c>
      <c r="S7338" s="1" t="s">
        <v>48</v>
      </c>
      <c r="T7338" s="1" t="s">
        <v>48</v>
      </c>
      <c r="U7338" s="1" t="s">
        <v>48</v>
      </c>
      <c r="V7338" s="1" t="s">
        <v>48</v>
      </c>
      <c r="W7338" s="1" t="s">
        <v>49</v>
      </c>
      <c r="X7338" s="1" t="s">
        <v>116</v>
      </c>
      <c r="Y7338" s="1" t="s">
        <v>5093</v>
      </c>
      <c r="AC7338" s="1" t="s">
        <v>5712</v>
      </c>
      <c r="AD7338" s="1" t="s">
        <v>5712</v>
      </c>
      <c r="AK7338" s="1" t="s">
        <v>63</v>
      </c>
      <c r="AN7338" s="1" t="s">
        <v>5712</v>
      </c>
      <c r="AP7338" s="1" t="s">
        <v>5712</v>
      </c>
      <c r="AR7338" s="1" t="s">
        <v>5712</v>
      </c>
      <c r="AT7338" s="1" t="s">
        <v>5712</v>
      </c>
      <c r="AV7338" s="1" t="s">
        <v>5094</v>
      </c>
    </row>
    <row r="7339" spans="1:48" x14ac:dyDescent="0.35">
      <c r="A7339" s="1" t="s">
        <v>20557</v>
      </c>
      <c r="B7339" s="1" t="s">
        <v>18287</v>
      </c>
      <c r="C7339" s="1" t="s">
        <v>41</v>
      </c>
      <c r="D7339">
        <v>86</v>
      </c>
      <c r="E7339" s="1" t="s">
        <v>65</v>
      </c>
      <c r="F7339" s="1" t="s">
        <v>66</v>
      </c>
      <c r="G7339" s="1" t="s">
        <v>73</v>
      </c>
      <c r="H7339" s="1" t="s">
        <v>67</v>
      </c>
      <c r="I7339" s="1" t="s">
        <v>90</v>
      </c>
      <c r="J7339" s="1" t="s">
        <v>80</v>
      </c>
      <c r="K7339" s="1" t="s">
        <v>48</v>
      </c>
      <c r="L7339" s="1" t="s">
        <v>48</v>
      </c>
      <c r="M7339" s="1" t="s">
        <v>48</v>
      </c>
      <c r="N7339" s="1" t="s">
        <v>48</v>
      </c>
      <c r="O7339" s="1" t="s">
        <v>48</v>
      </c>
      <c r="P7339" s="1" t="s">
        <v>48</v>
      </c>
      <c r="Q7339" s="1" t="s">
        <v>48</v>
      </c>
      <c r="R7339" s="1" t="s">
        <v>48</v>
      </c>
      <c r="S7339" s="1" t="s">
        <v>48</v>
      </c>
      <c r="T7339" s="1" t="s">
        <v>48</v>
      </c>
      <c r="U7339" s="1" t="s">
        <v>48</v>
      </c>
      <c r="V7339" s="1" t="s">
        <v>48</v>
      </c>
      <c r="W7339" s="1" t="s">
        <v>49</v>
      </c>
      <c r="X7339" s="1" t="s">
        <v>116</v>
      </c>
      <c r="Y7339" s="1" t="s">
        <v>5095</v>
      </c>
      <c r="AC7339" s="1" t="s">
        <v>5712</v>
      </c>
      <c r="AD7339" s="1" t="s">
        <v>5712</v>
      </c>
      <c r="AK7339" s="1" t="s">
        <v>63</v>
      </c>
      <c r="AN7339" s="1" t="s">
        <v>5712</v>
      </c>
      <c r="AP7339" s="1" t="s">
        <v>5712</v>
      </c>
      <c r="AR7339" s="1" t="s">
        <v>5712</v>
      </c>
      <c r="AT7339" s="1" t="s">
        <v>5712</v>
      </c>
      <c r="AV7339" s="1" t="s">
        <v>5096</v>
      </c>
    </row>
    <row r="7340" spans="1:48" x14ac:dyDescent="0.35">
      <c r="A7340" s="1" t="s">
        <v>20558</v>
      </c>
      <c r="B7340" s="1" t="s">
        <v>18287</v>
      </c>
      <c r="C7340" s="1" t="s">
        <v>41</v>
      </c>
      <c r="D7340">
        <v>76</v>
      </c>
      <c r="E7340" s="1" t="s">
        <v>65</v>
      </c>
      <c r="F7340" s="1" t="s">
        <v>66</v>
      </c>
      <c r="G7340" s="1" t="s">
        <v>73</v>
      </c>
      <c r="H7340" s="1" t="s">
        <v>79</v>
      </c>
      <c r="I7340" s="1" t="s">
        <v>61</v>
      </c>
      <c r="J7340" s="1" t="s">
        <v>80</v>
      </c>
      <c r="K7340" s="1" t="s">
        <v>48</v>
      </c>
      <c r="L7340" s="1" t="s">
        <v>48</v>
      </c>
      <c r="M7340" s="1" t="s">
        <v>48</v>
      </c>
      <c r="N7340" s="1" t="s">
        <v>48</v>
      </c>
      <c r="O7340" s="1" t="s">
        <v>48</v>
      </c>
      <c r="P7340" s="1" t="s">
        <v>48</v>
      </c>
      <c r="Q7340" s="1" t="s">
        <v>48</v>
      </c>
      <c r="R7340" s="1" t="s">
        <v>48</v>
      </c>
      <c r="S7340" s="1" t="s">
        <v>48</v>
      </c>
      <c r="T7340" s="1" t="s">
        <v>48</v>
      </c>
      <c r="U7340" s="1" t="s">
        <v>48</v>
      </c>
      <c r="V7340" s="1" t="s">
        <v>48</v>
      </c>
      <c r="W7340" s="1" t="s">
        <v>49</v>
      </c>
      <c r="X7340" s="1" t="s">
        <v>51</v>
      </c>
      <c r="Y7340" s="1" t="s">
        <v>5097</v>
      </c>
      <c r="Z7340" s="1" t="s">
        <v>5098</v>
      </c>
      <c r="AA7340" s="1" t="s">
        <v>5098</v>
      </c>
      <c r="AC7340" s="1" t="s">
        <v>103</v>
      </c>
      <c r="AD7340" s="1" t="s">
        <v>5712</v>
      </c>
      <c r="AK7340" s="1" t="s">
        <v>55</v>
      </c>
      <c r="AN7340" s="1" t="s">
        <v>5712</v>
      </c>
      <c r="AP7340" s="1" t="s">
        <v>5712</v>
      </c>
      <c r="AR7340" s="1" t="s">
        <v>5712</v>
      </c>
      <c r="AT7340" s="1" t="s">
        <v>5712</v>
      </c>
      <c r="AV7340" s="1" t="s">
        <v>5099</v>
      </c>
    </row>
    <row r="7341" spans="1:48" x14ac:dyDescent="0.35">
      <c r="A7341" s="1" t="s">
        <v>20559</v>
      </c>
      <c r="B7341" s="1" t="s">
        <v>18287</v>
      </c>
      <c r="C7341" s="1" t="s">
        <v>41</v>
      </c>
      <c r="D7341">
        <v>23</v>
      </c>
      <c r="E7341" s="1" t="s">
        <v>57</v>
      </c>
      <c r="F7341" s="1" t="s">
        <v>66</v>
      </c>
      <c r="G7341" s="1" t="s">
        <v>98</v>
      </c>
      <c r="H7341" s="1" t="s">
        <v>79</v>
      </c>
      <c r="I7341" s="1" t="s">
        <v>125</v>
      </c>
      <c r="J7341" s="1" t="s">
        <v>80</v>
      </c>
      <c r="K7341" s="1" t="s">
        <v>48</v>
      </c>
      <c r="L7341" s="1" t="s">
        <v>48</v>
      </c>
      <c r="M7341" s="1" t="s">
        <v>48</v>
      </c>
      <c r="N7341" s="1" t="s">
        <v>48</v>
      </c>
      <c r="O7341" s="1" t="s">
        <v>48</v>
      </c>
      <c r="P7341" s="1" t="s">
        <v>48</v>
      </c>
      <c r="Q7341" s="1" t="s">
        <v>48</v>
      </c>
      <c r="R7341" s="1" t="s">
        <v>48</v>
      </c>
      <c r="S7341" s="1" t="s">
        <v>48</v>
      </c>
      <c r="T7341" s="1" t="s">
        <v>48</v>
      </c>
      <c r="U7341" s="1" t="s">
        <v>48</v>
      </c>
      <c r="V7341" s="1" t="s">
        <v>49</v>
      </c>
      <c r="W7341" s="1" t="s">
        <v>48</v>
      </c>
      <c r="X7341" s="1" t="s">
        <v>62</v>
      </c>
      <c r="AC7341" s="1" t="s">
        <v>5712</v>
      </c>
      <c r="AD7341" s="1" t="s">
        <v>5712</v>
      </c>
      <c r="AK7341" s="1" t="s">
        <v>55</v>
      </c>
      <c r="AN7341" s="1" t="s">
        <v>5712</v>
      </c>
      <c r="AP7341" s="1" t="s">
        <v>5712</v>
      </c>
      <c r="AR7341" s="1" t="s">
        <v>5712</v>
      </c>
      <c r="AT7341" s="1" t="s">
        <v>5712</v>
      </c>
      <c r="AV7341" s="1" t="s">
        <v>5100</v>
      </c>
    </row>
    <row r="7342" spans="1:48" x14ac:dyDescent="0.35">
      <c r="A7342" s="1" t="s">
        <v>20560</v>
      </c>
      <c r="B7342" s="1" t="s">
        <v>18287</v>
      </c>
      <c r="C7342" s="1" t="s">
        <v>71</v>
      </c>
      <c r="D7342">
        <v>49</v>
      </c>
      <c r="E7342" s="1" t="s">
        <v>42</v>
      </c>
      <c r="F7342" s="1" t="s">
        <v>107</v>
      </c>
      <c r="G7342" s="1" t="s">
        <v>59</v>
      </c>
      <c r="H7342" s="1" t="s">
        <v>45</v>
      </c>
      <c r="I7342" s="1" t="s">
        <v>61</v>
      </c>
      <c r="J7342" s="1" t="s">
        <v>47</v>
      </c>
      <c r="K7342" s="1" t="s">
        <v>48</v>
      </c>
      <c r="L7342" s="1" t="s">
        <v>48</v>
      </c>
      <c r="M7342" s="1" t="s">
        <v>48</v>
      </c>
      <c r="N7342" s="1" t="s">
        <v>48</v>
      </c>
      <c r="O7342" s="1" t="s">
        <v>48</v>
      </c>
      <c r="P7342" s="1" t="s">
        <v>49</v>
      </c>
      <c r="Q7342" s="1" t="s">
        <v>48</v>
      </c>
      <c r="R7342" s="1" t="s">
        <v>48</v>
      </c>
      <c r="S7342" s="1" t="s">
        <v>48</v>
      </c>
      <c r="T7342" s="1" t="s">
        <v>48</v>
      </c>
      <c r="U7342" s="1" t="s">
        <v>48</v>
      </c>
      <c r="V7342" s="1" t="s">
        <v>48</v>
      </c>
      <c r="W7342" s="1" t="s">
        <v>48</v>
      </c>
      <c r="X7342" s="1" t="s">
        <v>62</v>
      </c>
      <c r="AC7342" s="1" t="s">
        <v>5712</v>
      </c>
      <c r="AD7342" s="1" t="s">
        <v>5712</v>
      </c>
      <c r="AK7342" s="1" t="s">
        <v>77</v>
      </c>
      <c r="AN7342" s="1" t="s">
        <v>5712</v>
      </c>
      <c r="AP7342" s="1" t="s">
        <v>5712</v>
      </c>
      <c r="AR7342" s="1" t="s">
        <v>5712</v>
      </c>
      <c r="AT7342" s="1" t="s">
        <v>5712</v>
      </c>
      <c r="AV7342" s="1" t="s">
        <v>5101</v>
      </c>
    </row>
    <row r="7343" spans="1:48" x14ac:dyDescent="0.35">
      <c r="A7343" s="1" t="s">
        <v>20561</v>
      </c>
      <c r="B7343" s="1" t="s">
        <v>18287</v>
      </c>
      <c r="C7343" s="1" t="s">
        <v>41</v>
      </c>
      <c r="D7343">
        <v>77</v>
      </c>
      <c r="E7343" s="1" t="s">
        <v>65</v>
      </c>
      <c r="F7343" s="1" t="s">
        <v>66</v>
      </c>
      <c r="G7343" s="1" t="s">
        <v>44</v>
      </c>
      <c r="H7343" s="1" t="s">
        <v>67</v>
      </c>
      <c r="I7343" s="1" t="s">
        <v>90</v>
      </c>
      <c r="J7343" s="1" t="s">
        <v>80</v>
      </c>
      <c r="K7343" s="1" t="s">
        <v>48</v>
      </c>
      <c r="L7343" s="1" t="s">
        <v>48</v>
      </c>
      <c r="M7343" s="1" t="s">
        <v>48</v>
      </c>
      <c r="N7343" s="1" t="s">
        <v>48</v>
      </c>
      <c r="O7343" s="1" t="s">
        <v>48</v>
      </c>
      <c r="P7343" s="1" t="s">
        <v>48</v>
      </c>
      <c r="Q7343" s="1" t="s">
        <v>48</v>
      </c>
      <c r="R7343" s="1" t="s">
        <v>48</v>
      </c>
      <c r="S7343" s="1" t="s">
        <v>48</v>
      </c>
      <c r="T7343" s="1" t="s">
        <v>48</v>
      </c>
      <c r="U7343" s="1" t="s">
        <v>48</v>
      </c>
      <c r="V7343" s="1" t="s">
        <v>49</v>
      </c>
      <c r="W7343" s="1" t="s">
        <v>48</v>
      </c>
      <c r="X7343" s="1" t="s">
        <v>62</v>
      </c>
      <c r="Z7343" s="1" t="s">
        <v>5102</v>
      </c>
      <c r="AA7343" s="1" t="s">
        <v>5102</v>
      </c>
      <c r="AC7343" s="1" t="s">
        <v>129</v>
      </c>
      <c r="AD7343" s="1" t="s">
        <v>5712</v>
      </c>
      <c r="AK7343" s="1" t="s">
        <v>63</v>
      </c>
      <c r="AN7343" s="1" t="s">
        <v>5712</v>
      </c>
      <c r="AP7343" s="1" t="s">
        <v>5712</v>
      </c>
      <c r="AR7343" s="1" t="s">
        <v>5712</v>
      </c>
      <c r="AT7343" s="1" t="s">
        <v>5712</v>
      </c>
      <c r="AV7343" s="1" t="s">
        <v>5103</v>
      </c>
    </row>
    <row r="7344" spans="1:48" x14ac:dyDescent="0.35">
      <c r="A7344" s="1" t="s">
        <v>20562</v>
      </c>
      <c r="B7344" s="1" t="s">
        <v>18287</v>
      </c>
      <c r="C7344" s="1" t="s">
        <v>71</v>
      </c>
      <c r="D7344">
        <v>24</v>
      </c>
      <c r="E7344" s="1" t="s">
        <v>57</v>
      </c>
      <c r="F7344" s="1" t="s">
        <v>107</v>
      </c>
      <c r="G7344" s="1" t="s">
        <v>85</v>
      </c>
      <c r="H7344" s="1" t="s">
        <v>79</v>
      </c>
      <c r="I7344" s="1" t="s">
        <v>110</v>
      </c>
      <c r="J7344" s="1" t="s">
        <v>80</v>
      </c>
      <c r="K7344" s="1" t="s">
        <v>48</v>
      </c>
      <c r="L7344" s="1" t="s">
        <v>48</v>
      </c>
      <c r="M7344" s="1" t="s">
        <v>48</v>
      </c>
      <c r="N7344" s="1" t="s">
        <v>48</v>
      </c>
      <c r="O7344" s="1" t="s">
        <v>48</v>
      </c>
      <c r="P7344" s="1" t="s">
        <v>48</v>
      </c>
      <c r="Q7344" s="1" t="s">
        <v>48</v>
      </c>
      <c r="R7344" s="1" t="s">
        <v>48</v>
      </c>
      <c r="S7344" s="1" t="s">
        <v>48</v>
      </c>
      <c r="T7344" s="1" t="s">
        <v>48</v>
      </c>
      <c r="U7344" s="1" t="s">
        <v>48</v>
      </c>
      <c r="V7344" s="1" t="s">
        <v>49</v>
      </c>
      <c r="W7344" s="1" t="s">
        <v>48</v>
      </c>
      <c r="X7344" s="1" t="s">
        <v>62</v>
      </c>
      <c r="AC7344" s="1" t="s">
        <v>5712</v>
      </c>
      <c r="AD7344" s="1" t="s">
        <v>5712</v>
      </c>
      <c r="AK7344" s="1" t="s">
        <v>77</v>
      </c>
      <c r="AN7344" s="1" t="s">
        <v>131</v>
      </c>
      <c r="AO7344" s="1" t="s">
        <v>5104</v>
      </c>
      <c r="AP7344" s="1" t="s">
        <v>131</v>
      </c>
      <c r="AQ7344" s="1" t="s">
        <v>5105</v>
      </c>
      <c r="AR7344" s="1" t="s">
        <v>82</v>
      </c>
      <c r="AS7344" s="1" t="s">
        <v>5106</v>
      </c>
      <c r="AT7344" s="1" t="s">
        <v>5712</v>
      </c>
      <c r="AV7344" s="1" t="s">
        <v>5107</v>
      </c>
    </row>
    <row r="7345" spans="1:48" ht="246.5" x14ac:dyDescent="0.35">
      <c r="A7345" s="1" t="s">
        <v>20563</v>
      </c>
      <c r="B7345" s="1" t="s">
        <v>18287</v>
      </c>
      <c r="C7345" s="1" t="s">
        <v>41</v>
      </c>
      <c r="D7345">
        <v>80</v>
      </c>
      <c r="E7345" s="1" t="s">
        <v>65</v>
      </c>
      <c r="F7345" s="1" t="s">
        <v>66</v>
      </c>
      <c r="G7345" s="1" t="s">
        <v>44</v>
      </c>
      <c r="H7345" s="1" t="s">
        <v>67</v>
      </c>
      <c r="I7345" s="1" t="s">
        <v>61</v>
      </c>
      <c r="J7345" s="1" t="s">
        <v>80</v>
      </c>
      <c r="K7345" s="1" t="s">
        <v>48</v>
      </c>
      <c r="L7345" s="1" t="s">
        <v>48</v>
      </c>
      <c r="M7345" s="1" t="s">
        <v>48</v>
      </c>
      <c r="N7345" s="1" t="s">
        <v>48</v>
      </c>
      <c r="O7345" s="1" t="s">
        <v>48</v>
      </c>
      <c r="P7345" s="1" t="s">
        <v>48</v>
      </c>
      <c r="Q7345" s="1" t="s">
        <v>48</v>
      </c>
      <c r="R7345" s="1" t="s">
        <v>48</v>
      </c>
      <c r="S7345" s="1" t="s">
        <v>48</v>
      </c>
      <c r="T7345" s="1" t="s">
        <v>48</v>
      </c>
      <c r="U7345" s="1" t="s">
        <v>48</v>
      </c>
      <c r="V7345" s="1" t="s">
        <v>48</v>
      </c>
      <c r="W7345" s="1" t="s">
        <v>49</v>
      </c>
      <c r="X7345" s="1" t="s">
        <v>62</v>
      </c>
      <c r="Z7345" s="1" t="s">
        <v>5108</v>
      </c>
      <c r="AA7345" s="1" t="s">
        <v>5108</v>
      </c>
      <c r="AC7345" s="1" t="s">
        <v>53</v>
      </c>
      <c r="AD7345" s="1" t="s">
        <v>5712</v>
      </c>
      <c r="AK7345" s="1" t="s">
        <v>77</v>
      </c>
      <c r="AN7345" s="1" t="s">
        <v>5712</v>
      </c>
      <c r="AP7345" s="1" t="s">
        <v>5712</v>
      </c>
      <c r="AR7345" s="1" t="s">
        <v>5712</v>
      </c>
      <c r="AT7345" s="1" t="s">
        <v>5712</v>
      </c>
      <c r="AV7345" s="2" t="s">
        <v>5109</v>
      </c>
    </row>
    <row r="7346" spans="1:48" x14ac:dyDescent="0.35">
      <c r="A7346" s="1" t="s">
        <v>20564</v>
      </c>
      <c r="B7346" s="1" t="s">
        <v>18287</v>
      </c>
      <c r="C7346" s="1" t="s">
        <v>41</v>
      </c>
      <c r="D7346">
        <v>17</v>
      </c>
      <c r="E7346" s="1" t="s">
        <v>57</v>
      </c>
      <c r="F7346" s="1" t="s">
        <v>58</v>
      </c>
      <c r="G7346" s="1" t="s">
        <v>44</v>
      </c>
      <c r="H7346" s="1" t="s">
        <v>112</v>
      </c>
      <c r="I7346" s="1" t="s">
        <v>110</v>
      </c>
      <c r="J7346" s="1" t="s">
        <v>47</v>
      </c>
      <c r="K7346" s="1" t="s">
        <v>48</v>
      </c>
      <c r="L7346" s="1" t="s">
        <v>48</v>
      </c>
      <c r="M7346" s="1" t="s">
        <v>49</v>
      </c>
      <c r="N7346" s="1" t="s">
        <v>48</v>
      </c>
      <c r="O7346" s="1" t="s">
        <v>48</v>
      </c>
      <c r="P7346" s="1" t="s">
        <v>48</v>
      </c>
      <c r="Q7346" s="1" t="s">
        <v>48</v>
      </c>
      <c r="R7346" s="1" t="s">
        <v>48</v>
      </c>
      <c r="S7346" s="1" t="s">
        <v>48</v>
      </c>
      <c r="T7346" s="1" t="s">
        <v>48</v>
      </c>
      <c r="U7346" s="1" t="s">
        <v>48</v>
      </c>
      <c r="V7346" s="1" t="s">
        <v>48</v>
      </c>
      <c r="W7346" s="1" t="s">
        <v>48</v>
      </c>
      <c r="X7346" s="1" t="s">
        <v>62</v>
      </c>
      <c r="AC7346" s="1" t="s">
        <v>5712</v>
      </c>
      <c r="AD7346" s="1" t="s">
        <v>5712</v>
      </c>
      <c r="AK7346" s="1" t="s">
        <v>77</v>
      </c>
      <c r="AN7346" s="1" t="s">
        <v>5712</v>
      </c>
      <c r="AP7346" s="1" t="s">
        <v>5712</v>
      </c>
      <c r="AR7346" s="1" t="s">
        <v>5712</v>
      </c>
      <c r="AT7346" s="1" t="s">
        <v>5712</v>
      </c>
      <c r="AV7346" s="1" t="s">
        <v>5110</v>
      </c>
    </row>
    <row r="7347" spans="1:48" x14ac:dyDescent="0.35">
      <c r="A7347" s="1" t="s">
        <v>20565</v>
      </c>
      <c r="B7347" s="1" t="s">
        <v>18287</v>
      </c>
      <c r="C7347" s="1" t="s">
        <v>41</v>
      </c>
      <c r="D7347">
        <v>18</v>
      </c>
      <c r="E7347" s="1" t="s">
        <v>57</v>
      </c>
      <c r="F7347" s="1" t="s">
        <v>58</v>
      </c>
      <c r="G7347" s="1" t="s">
        <v>44</v>
      </c>
      <c r="H7347" s="1" t="s">
        <v>79</v>
      </c>
      <c r="I7347" s="1" t="s">
        <v>110</v>
      </c>
      <c r="J7347" s="1" t="s">
        <v>47</v>
      </c>
      <c r="K7347" s="1" t="s">
        <v>48</v>
      </c>
      <c r="L7347" s="1" t="s">
        <v>48</v>
      </c>
      <c r="M7347" s="1" t="s">
        <v>48</v>
      </c>
      <c r="N7347" s="1" t="s">
        <v>48</v>
      </c>
      <c r="O7347" s="1" t="s">
        <v>48</v>
      </c>
      <c r="P7347" s="1" t="s">
        <v>49</v>
      </c>
      <c r="Q7347" s="1" t="s">
        <v>48</v>
      </c>
      <c r="R7347" s="1" t="s">
        <v>48</v>
      </c>
      <c r="S7347" s="1" t="s">
        <v>48</v>
      </c>
      <c r="T7347" s="1" t="s">
        <v>48</v>
      </c>
      <c r="U7347" s="1" t="s">
        <v>48</v>
      </c>
      <c r="V7347" s="1" t="s">
        <v>48</v>
      </c>
      <c r="W7347" s="1" t="s">
        <v>48</v>
      </c>
      <c r="X7347" s="1" t="s">
        <v>62</v>
      </c>
      <c r="AC7347" s="1" t="s">
        <v>5712</v>
      </c>
      <c r="AD7347" s="1" t="s">
        <v>5712</v>
      </c>
      <c r="AK7347" s="1" t="s">
        <v>63</v>
      </c>
      <c r="AN7347" s="1" t="s">
        <v>5712</v>
      </c>
      <c r="AP7347" s="1" t="s">
        <v>5712</v>
      </c>
      <c r="AR7347" s="1" t="s">
        <v>5712</v>
      </c>
      <c r="AT7347" s="1" t="s">
        <v>5712</v>
      </c>
      <c r="AV7347" s="1" t="s">
        <v>224</v>
      </c>
    </row>
    <row r="7348" spans="1:48" x14ac:dyDescent="0.35">
      <c r="A7348" s="1" t="s">
        <v>20566</v>
      </c>
      <c r="B7348" s="1" t="s">
        <v>18287</v>
      </c>
      <c r="C7348" s="1" t="s">
        <v>41</v>
      </c>
      <c r="D7348">
        <v>22</v>
      </c>
      <c r="E7348" s="1" t="s">
        <v>57</v>
      </c>
      <c r="F7348" s="1" t="s">
        <v>58</v>
      </c>
      <c r="G7348" s="1" t="s">
        <v>73</v>
      </c>
      <c r="H7348" s="1" t="s">
        <v>79</v>
      </c>
      <c r="I7348" s="1" t="s">
        <v>99</v>
      </c>
      <c r="J7348" s="1" t="s">
        <v>80</v>
      </c>
      <c r="K7348" s="1" t="s">
        <v>48</v>
      </c>
      <c r="L7348" s="1" t="s">
        <v>49</v>
      </c>
      <c r="M7348" s="1" t="s">
        <v>48</v>
      </c>
      <c r="N7348" s="1" t="s">
        <v>48</v>
      </c>
      <c r="O7348" s="1" t="s">
        <v>48</v>
      </c>
      <c r="P7348" s="1" t="s">
        <v>48</v>
      </c>
      <c r="Q7348" s="1" t="s">
        <v>48</v>
      </c>
      <c r="R7348" s="1" t="s">
        <v>48</v>
      </c>
      <c r="S7348" s="1" t="s">
        <v>48</v>
      </c>
      <c r="T7348" s="1" t="s">
        <v>49</v>
      </c>
      <c r="U7348" s="1" t="s">
        <v>48</v>
      </c>
      <c r="V7348" s="1" t="s">
        <v>48</v>
      </c>
      <c r="W7348" s="1" t="s">
        <v>48</v>
      </c>
      <c r="X7348" s="1" t="s">
        <v>116</v>
      </c>
      <c r="Y7348" s="1" t="s">
        <v>5111</v>
      </c>
      <c r="AC7348" s="1" t="s">
        <v>5712</v>
      </c>
      <c r="AD7348" s="1" t="s">
        <v>5712</v>
      </c>
      <c r="AK7348" s="1" t="s">
        <v>63</v>
      </c>
      <c r="AN7348" s="1" t="s">
        <v>5712</v>
      </c>
      <c r="AP7348" s="1" t="s">
        <v>5712</v>
      </c>
      <c r="AR7348" s="1" t="s">
        <v>5712</v>
      </c>
      <c r="AT7348" s="1" t="s">
        <v>5712</v>
      </c>
      <c r="AV7348" s="1" t="s">
        <v>5112</v>
      </c>
    </row>
    <row r="7349" spans="1:48" x14ac:dyDescent="0.35">
      <c r="A7349" s="1" t="s">
        <v>20567</v>
      </c>
      <c r="B7349" s="1" t="s">
        <v>18287</v>
      </c>
      <c r="C7349" s="1" t="s">
        <v>41</v>
      </c>
      <c r="D7349">
        <v>83</v>
      </c>
      <c r="E7349" s="1" t="s">
        <v>65</v>
      </c>
      <c r="F7349" s="1" t="s">
        <v>66</v>
      </c>
      <c r="G7349" s="1" t="s">
        <v>59</v>
      </c>
      <c r="H7349" s="1" t="s">
        <v>67</v>
      </c>
      <c r="I7349" s="1" t="s">
        <v>125</v>
      </c>
      <c r="J7349" s="1" t="s">
        <v>47</v>
      </c>
      <c r="K7349" s="1" t="s">
        <v>48</v>
      </c>
      <c r="L7349" s="1" t="s">
        <v>48</v>
      </c>
      <c r="M7349" s="1" t="s">
        <v>49</v>
      </c>
      <c r="N7349" s="1" t="s">
        <v>48</v>
      </c>
      <c r="O7349" s="1" t="s">
        <v>48</v>
      </c>
      <c r="P7349" s="1" t="s">
        <v>48</v>
      </c>
      <c r="Q7349" s="1" t="s">
        <v>48</v>
      </c>
      <c r="R7349" s="1" t="s">
        <v>48</v>
      </c>
      <c r="S7349" s="1" t="s">
        <v>48</v>
      </c>
      <c r="T7349" s="1" t="s">
        <v>48</v>
      </c>
      <c r="U7349" s="1" t="s">
        <v>48</v>
      </c>
      <c r="V7349" s="1" t="s">
        <v>48</v>
      </c>
      <c r="W7349" s="1" t="s">
        <v>48</v>
      </c>
      <c r="X7349" s="1" t="s">
        <v>62</v>
      </c>
      <c r="AC7349" s="1" t="s">
        <v>5712</v>
      </c>
      <c r="AD7349" s="1" t="s">
        <v>5712</v>
      </c>
      <c r="AK7349" s="1" t="s">
        <v>63</v>
      </c>
      <c r="AN7349" s="1" t="s">
        <v>5712</v>
      </c>
      <c r="AP7349" s="1" t="s">
        <v>5712</v>
      </c>
      <c r="AR7349" s="1" t="s">
        <v>5712</v>
      </c>
      <c r="AT7349" s="1" t="s">
        <v>5712</v>
      </c>
      <c r="AV7349" s="1" t="s">
        <v>5113</v>
      </c>
    </row>
    <row r="7350" spans="1:48" x14ac:dyDescent="0.35">
      <c r="A7350" s="1" t="s">
        <v>20568</v>
      </c>
      <c r="B7350" s="1" t="s">
        <v>18287</v>
      </c>
      <c r="C7350" s="1" t="s">
        <v>3346</v>
      </c>
      <c r="D7350">
        <v>52</v>
      </c>
      <c r="E7350" s="1" t="s">
        <v>42</v>
      </c>
      <c r="F7350" s="1" t="s">
        <v>72</v>
      </c>
      <c r="G7350" s="1" t="s">
        <v>85</v>
      </c>
      <c r="H7350" s="1" t="s">
        <v>109</v>
      </c>
      <c r="I7350" s="1" t="s">
        <v>61</v>
      </c>
      <c r="J7350" s="1" t="s">
        <v>80</v>
      </c>
      <c r="K7350" s="1" t="s">
        <v>48</v>
      </c>
      <c r="L7350" s="1" t="s">
        <v>48</v>
      </c>
      <c r="M7350" s="1" t="s">
        <v>48</v>
      </c>
      <c r="N7350" s="1" t="s">
        <v>48</v>
      </c>
      <c r="O7350" s="1" t="s">
        <v>48</v>
      </c>
      <c r="P7350" s="1" t="s">
        <v>48</v>
      </c>
      <c r="Q7350" s="1" t="s">
        <v>48</v>
      </c>
      <c r="R7350" s="1" t="s">
        <v>48</v>
      </c>
      <c r="S7350" s="1" t="s">
        <v>48</v>
      </c>
      <c r="T7350" s="1" t="s">
        <v>48</v>
      </c>
      <c r="U7350" s="1" t="s">
        <v>48</v>
      </c>
      <c r="V7350" s="1" t="s">
        <v>48</v>
      </c>
      <c r="W7350" s="1" t="s">
        <v>49</v>
      </c>
      <c r="X7350" s="1" t="s">
        <v>75</v>
      </c>
      <c r="Y7350" s="1" t="s">
        <v>5114</v>
      </c>
      <c r="AC7350" s="1" t="s">
        <v>5712</v>
      </c>
      <c r="AD7350" s="1" t="s">
        <v>5712</v>
      </c>
      <c r="AK7350" s="1" t="s">
        <v>101</v>
      </c>
      <c r="AN7350" s="1" t="s">
        <v>5712</v>
      </c>
      <c r="AP7350" s="1" t="s">
        <v>5712</v>
      </c>
      <c r="AR7350" s="1" t="s">
        <v>5712</v>
      </c>
      <c r="AT7350" s="1" t="s">
        <v>5712</v>
      </c>
      <c r="AV7350" s="1" t="s">
        <v>5115</v>
      </c>
    </row>
    <row r="7351" spans="1:48" x14ac:dyDescent="0.35">
      <c r="A7351" s="1" t="s">
        <v>20569</v>
      </c>
      <c r="B7351" s="1" t="s">
        <v>18287</v>
      </c>
      <c r="C7351" s="1" t="s">
        <v>41</v>
      </c>
      <c r="D7351">
        <v>18</v>
      </c>
      <c r="E7351" s="1" t="s">
        <v>57</v>
      </c>
      <c r="F7351" s="1" t="s">
        <v>58</v>
      </c>
      <c r="G7351" s="1" t="s">
        <v>44</v>
      </c>
      <c r="H7351" s="1" t="s">
        <v>79</v>
      </c>
      <c r="I7351" s="1" t="s">
        <v>110</v>
      </c>
      <c r="J7351" s="1" t="s">
        <v>47</v>
      </c>
      <c r="K7351" s="1" t="s">
        <v>48</v>
      </c>
      <c r="L7351" s="1" t="s">
        <v>48</v>
      </c>
      <c r="M7351" s="1" t="s">
        <v>49</v>
      </c>
      <c r="N7351" s="1" t="s">
        <v>48</v>
      </c>
      <c r="O7351" s="1" t="s">
        <v>48</v>
      </c>
      <c r="P7351" s="1" t="s">
        <v>48</v>
      </c>
      <c r="Q7351" s="1" t="s">
        <v>48</v>
      </c>
      <c r="R7351" s="1" t="s">
        <v>48</v>
      </c>
      <c r="S7351" s="1" t="s">
        <v>48</v>
      </c>
      <c r="T7351" s="1" t="s">
        <v>48</v>
      </c>
      <c r="U7351" s="1" t="s">
        <v>48</v>
      </c>
      <c r="V7351" s="1" t="s">
        <v>48</v>
      </c>
      <c r="W7351" s="1" t="s">
        <v>49</v>
      </c>
      <c r="X7351" s="1" t="s">
        <v>62</v>
      </c>
      <c r="AC7351" s="1" t="s">
        <v>5712</v>
      </c>
      <c r="AD7351" s="1" t="s">
        <v>5712</v>
      </c>
      <c r="AK7351" s="1" t="s">
        <v>63</v>
      </c>
      <c r="AN7351" s="1" t="s">
        <v>5712</v>
      </c>
      <c r="AP7351" s="1" t="s">
        <v>5712</v>
      </c>
      <c r="AR7351" s="1" t="s">
        <v>5712</v>
      </c>
      <c r="AT7351" s="1" t="s">
        <v>5712</v>
      </c>
      <c r="AV7351" s="1" t="s">
        <v>5116</v>
      </c>
    </row>
    <row r="7352" spans="1:48" x14ac:dyDescent="0.35">
      <c r="A7352" s="1" t="s">
        <v>20570</v>
      </c>
      <c r="B7352" s="1" t="s">
        <v>18287</v>
      </c>
      <c r="C7352" s="1" t="s">
        <v>71</v>
      </c>
      <c r="D7352">
        <v>22</v>
      </c>
      <c r="E7352" s="1" t="s">
        <v>57</v>
      </c>
      <c r="F7352" s="1" t="s">
        <v>58</v>
      </c>
      <c r="G7352" s="1" t="s">
        <v>44</v>
      </c>
      <c r="H7352" s="1" t="s">
        <v>45</v>
      </c>
      <c r="I7352" s="1" t="s">
        <v>110</v>
      </c>
      <c r="J7352" s="1" t="s">
        <v>47</v>
      </c>
      <c r="K7352" s="1" t="s">
        <v>48</v>
      </c>
      <c r="L7352" s="1" t="s">
        <v>48</v>
      </c>
      <c r="M7352" s="1" t="s">
        <v>48</v>
      </c>
      <c r="N7352" s="1" t="s">
        <v>49</v>
      </c>
      <c r="O7352" s="1" t="s">
        <v>48</v>
      </c>
      <c r="P7352" s="1" t="s">
        <v>48</v>
      </c>
      <c r="Q7352" s="1" t="s">
        <v>48</v>
      </c>
      <c r="R7352" s="1" t="s">
        <v>48</v>
      </c>
      <c r="S7352" s="1" t="s">
        <v>48</v>
      </c>
      <c r="T7352" s="1" t="s">
        <v>48</v>
      </c>
      <c r="U7352" s="1" t="s">
        <v>48</v>
      </c>
      <c r="V7352" s="1" t="s">
        <v>48</v>
      </c>
      <c r="W7352" s="1" t="s">
        <v>48</v>
      </c>
      <c r="X7352" s="1" t="s">
        <v>62</v>
      </c>
      <c r="Z7352" s="1" t="s">
        <v>5117</v>
      </c>
      <c r="AA7352" s="1" t="s">
        <v>5117</v>
      </c>
      <c r="AC7352" s="1" t="s">
        <v>94</v>
      </c>
      <c r="AD7352" s="1" t="s">
        <v>5712</v>
      </c>
      <c r="AK7352" s="1" t="s">
        <v>77</v>
      </c>
      <c r="AN7352" s="1" t="s">
        <v>5712</v>
      </c>
      <c r="AP7352" s="1" t="s">
        <v>5712</v>
      </c>
      <c r="AR7352" s="1" t="s">
        <v>5712</v>
      </c>
      <c r="AT7352" s="1" t="s">
        <v>5712</v>
      </c>
      <c r="AV7352" s="1" t="s">
        <v>5118</v>
      </c>
    </row>
    <row r="7353" spans="1:48" x14ac:dyDescent="0.35">
      <c r="A7353" s="1" t="s">
        <v>20571</v>
      </c>
      <c r="B7353" s="1" t="s">
        <v>18287</v>
      </c>
      <c r="C7353" s="1" t="s">
        <v>41</v>
      </c>
      <c r="D7353">
        <v>21</v>
      </c>
      <c r="E7353" s="1" t="s">
        <v>57</v>
      </c>
      <c r="F7353" s="1" t="s">
        <v>58</v>
      </c>
      <c r="G7353" s="1" t="s">
        <v>137</v>
      </c>
      <c r="H7353" s="1" t="s">
        <v>92</v>
      </c>
      <c r="I7353" s="1" t="s">
        <v>68</v>
      </c>
      <c r="J7353" s="1" t="s">
        <v>80</v>
      </c>
      <c r="K7353" s="1" t="s">
        <v>48</v>
      </c>
      <c r="L7353" s="1" t="s">
        <v>48</v>
      </c>
      <c r="M7353" s="1" t="s">
        <v>48</v>
      </c>
      <c r="N7353" s="1" t="s">
        <v>48</v>
      </c>
      <c r="O7353" s="1" t="s">
        <v>48</v>
      </c>
      <c r="P7353" s="1" t="s">
        <v>49</v>
      </c>
      <c r="Q7353" s="1" t="s">
        <v>48</v>
      </c>
      <c r="R7353" s="1" t="s">
        <v>48</v>
      </c>
      <c r="S7353" s="1" t="s">
        <v>48</v>
      </c>
      <c r="T7353" s="1" t="s">
        <v>48</v>
      </c>
      <c r="U7353" s="1" t="s">
        <v>48</v>
      </c>
      <c r="V7353" s="1" t="s">
        <v>48</v>
      </c>
      <c r="W7353" s="1" t="s">
        <v>48</v>
      </c>
      <c r="X7353" s="1" t="s">
        <v>62</v>
      </c>
      <c r="AC7353" s="1" t="s">
        <v>5712</v>
      </c>
      <c r="AD7353" s="1" t="s">
        <v>5712</v>
      </c>
      <c r="AK7353" s="1" t="s">
        <v>77</v>
      </c>
      <c r="AN7353" s="1" t="s">
        <v>5712</v>
      </c>
      <c r="AP7353" s="1" t="s">
        <v>5712</v>
      </c>
      <c r="AR7353" s="1" t="s">
        <v>5712</v>
      </c>
      <c r="AT7353" s="1" t="s">
        <v>5712</v>
      </c>
      <c r="AV7353" s="1" t="s">
        <v>5119</v>
      </c>
    </row>
    <row r="7354" spans="1:48" x14ac:dyDescent="0.35">
      <c r="A7354" s="1" t="s">
        <v>20572</v>
      </c>
      <c r="B7354" s="1" t="s">
        <v>18287</v>
      </c>
      <c r="C7354" s="1" t="s">
        <v>41</v>
      </c>
      <c r="D7354">
        <v>18</v>
      </c>
      <c r="E7354" s="1" t="s">
        <v>57</v>
      </c>
      <c r="F7354" s="1" t="s">
        <v>58</v>
      </c>
      <c r="G7354" s="1" t="s">
        <v>44</v>
      </c>
      <c r="H7354" s="1" t="s">
        <v>79</v>
      </c>
      <c r="I7354" s="1" t="s">
        <v>90</v>
      </c>
      <c r="J7354" s="1" t="s">
        <v>47</v>
      </c>
      <c r="K7354" s="1" t="s">
        <v>48</v>
      </c>
      <c r="L7354" s="1" t="s">
        <v>49</v>
      </c>
      <c r="M7354" s="1" t="s">
        <v>48</v>
      </c>
      <c r="N7354" s="1" t="s">
        <v>48</v>
      </c>
      <c r="O7354" s="1" t="s">
        <v>48</v>
      </c>
      <c r="P7354" s="1" t="s">
        <v>48</v>
      </c>
      <c r="Q7354" s="1" t="s">
        <v>48</v>
      </c>
      <c r="R7354" s="1" t="s">
        <v>48</v>
      </c>
      <c r="S7354" s="1" t="s">
        <v>48</v>
      </c>
      <c r="T7354" s="1" t="s">
        <v>48</v>
      </c>
      <c r="U7354" s="1" t="s">
        <v>48</v>
      </c>
      <c r="V7354" s="1" t="s">
        <v>48</v>
      </c>
      <c r="W7354" s="1" t="s">
        <v>48</v>
      </c>
      <c r="X7354" s="1" t="s">
        <v>116</v>
      </c>
      <c r="Y7354" s="1" t="s">
        <v>5120</v>
      </c>
      <c r="AC7354" s="1" t="s">
        <v>5712</v>
      </c>
      <c r="AD7354" s="1" t="s">
        <v>5712</v>
      </c>
      <c r="AK7354" s="1" t="s">
        <v>63</v>
      </c>
      <c r="AN7354" s="1" t="s">
        <v>5712</v>
      </c>
      <c r="AP7354" s="1" t="s">
        <v>5712</v>
      </c>
      <c r="AR7354" s="1" t="s">
        <v>5712</v>
      </c>
      <c r="AT7354" s="1" t="s">
        <v>5712</v>
      </c>
      <c r="AV7354" s="1" t="s">
        <v>5121</v>
      </c>
    </row>
    <row r="7355" spans="1:48" x14ac:dyDescent="0.35">
      <c r="A7355" s="1" t="s">
        <v>20573</v>
      </c>
      <c r="B7355" s="1" t="s">
        <v>18287</v>
      </c>
      <c r="C7355" s="1" t="s">
        <v>41</v>
      </c>
      <c r="D7355">
        <v>23</v>
      </c>
      <c r="E7355" s="1" t="s">
        <v>57</v>
      </c>
      <c r="F7355" s="1" t="s">
        <v>58</v>
      </c>
      <c r="G7355" s="1" t="s">
        <v>59</v>
      </c>
      <c r="H7355" s="1" t="s">
        <v>45</v>
      </c>
      <c r="I7355" s="1" t="s">
        <v>99</v>
      </c>
      <c r="J7355" s="1" t="s">
        <v>47</v>
      </c>
      <c r="K7355" s="1" t="s">
        <v>48</v>
      </c>
      <c r="L7355" s="1" t="s">
        <v>48</v>
      </c>
      <c r="M7355" s="1" t="s">
        <v>49</v>
      </c>
      <c r="N7355" s="1" t="s">
        <v>48</v>
      </c>
      <c r="O7355" s="1" t="s">
        <v>48</v>
      </c>
      <c r="P7355" s="1" t="s">
        <v>48</v>
      </c>
      <c r="Q7355" s="1" t="s">
        <v>48</v>
      </c>
      <c r="R7355" s="1" t="s">
        <v>48</v>
      </c>
      <c r="S7355" s="1" t="s">
        <v>48</v>
      </c>
      <c r="T7355" s="1" t="s">
        <v>48</v>
      </c>
      <c r="U7355" s="1" t="s">
        <v>48</v>
      </c>
      <c r="V7355" s="1" t="s">
        <v>48</v>
      </c>
      <c r="W7355" s="1" t="s">
        <v>49</v>
      </c>
      <c r="X7355" s="1" t="s">
        <v>62</v>
      </c>
      <c r="AC7355" s="1" t="s">
        <v>5712</v>
      </c>
      <c r="AD7355" s="1" t="s">
        <v>5712</v>
      </c>
      <c r="AK7355" s="1" t="s">
        <v>77</v>
      </c>
      <c r="AN7355" s="1" t="s">
        <v>81</v>
      </c>
      <c r="AP7355" s="1" t="s">
        <v>81</v>
      </c>
      <c r="AR7355" s="1" t="s">
        <v>5712</v>
      </c>
      <c r="AT7355" s="1" t="s">
        <v>87</v>
      </c>
      <c r="AU7355" s="1" t="s">
        <v>5122</v>
      </c>
      <c r="AV7355" s="1" t="s">
        <v>5123</v>
      </c>
    </row>
    <row r="7356" spans="1:48" x14ac:dyDescent="0.35">
      <c r="A7356" s="1" t="s">
        <v>20574</v>
      </c>
      <c r="B7356" s="1" t="s">
        <v>18287</v>
      </c>
      <c r="C7356" s="1" t="s">
        <v>41</v>
      </c>
      <c r="D7356">
        <v>22</v>
      </c>
      <c r="E7356" s="1" t="s">
        <v>57</v>
      </c>
      <c r="F7356" s="1" t="s">
        <v>58</v>
      </c>
      <c r="G7356" s="1" t="s">
        <v>98</v>
      </c>
      <c r="H7356" s="1" t="s">
        <v>79</v>
      </c>
      <c r="I7356" s="1" t="s">
        <v>110</v>
      </c>
      <c r="J7356" s="1" t="s">
        <v>47</v>
      </c>
      <c r="K7356" s="1" t="s">
        <v>48</v>
      </c>
      <c r="L7356" s="1" t="s">
        <v>48</v>
      </c>
      <c r="M7356" s="1" t="s">
        <v>49</v>
      </c>
      <c r="N7356" s="1" t="s">
        <v>48</v>
      </c>
      <c r="O7356" s="1" t="s">
        <v>48</v>
      </c>
      <c r="P7356" s="1" t="s">
        <v>48</v>
      </c>
      <c r="Q7356" s="1" t="s">
        <v>48</v>
      </c>
      <c r="R7356" s="1" t="s">
        <v>48</v>
      </c>
      <c r="S7356" s="1" t="s">
        <v>48</v>
      </c>
      <c r="T7356" s="1" t="s">
        <v>48</v>
      </c>
      <c r="U7356" s="1" t="s">
        <v>48</v>
      </c>
      <c r="V7356" s="1" t="s">
        <v>48</v>
      </c>
      <c r="W7356" s="1" t="s">
        <v>49</v>
      </c>
      <c r="X7356" s="1" t="s">
        <v>62</v>
      </c>
      <c r="AC7356" s="1" t="s">
        <v>5712</v>
      </c>
      <c r="AD7356" s="1" t="s">
        <v>5712</v>
      </c>
      <c r="AK7356" s="1" t="s">
        <v>77</v>
      </c>
      <c r="AN7356" s="1" t="s">
        <v>5712</v>
      </c>
      <c r="AP7356" s="1" t="s">
        <v>5712</v>
      </c>
      <c r="AR7356" s="1" t="s">
        <v>5712</v>
      </c>
      <c r="AT7356" s="1" t="s">
        <v>5712</v>
      </c>
      <c r="AV7356" s="1" t="s">
        <v>105</v>
      </c>
    </row>
    <row r="7357" spans="1:48" x14ac:dyDescent="0.35">
      <c r="A7357" s="1" t="s">
        <v>20575</v>
      </c>
      <c r="B7357" s="1" t="s">
        <v>18287</v>
      </c>
      <c r="C7357" s="1" t="s">
        <v>41</v>
      </c>
      <c r="D7357">
        <v>19</v>
      </c>
      <c r="E7357" s="1" t="s">
        <v>57</v>
      </c>
      <c r="F7357" s="1" t="s">
        <v>58</v>
      </c>
      <c r="G7357" s="1" t="s">
        <v>44</v>
      </c>
      <c r="H7357" s="1" t="s">
        <v>112</v>
      </c>
      <c r="I7357" s="1" t="s">
        <v>113</v>
      </c>
      <c r="J7357" s="1" t="s">
        <v>47</v>
      </c>
      <c r="K7357" s="1" t="s">
        <v>48</v>
      </c>
      <c r="L7357" s="1" t="s">
        <v>48</v>
      </c>
      <c r="M7357" s="1" t="s">
        <v>48</v>
      </c>
      <c r="N7357" s="1" t="s">
        <v>49</v>
      </c>
      <c r="O7357" s="1" t="s">
        <v>48</v>
      </c>
      <c r="P7357" s="1" t="s">
        <v>48</v>
      </c>
      <c r="Q7357" s="1" t="s">
        <v>48</v>
      </c>
      <c r="R7357" s="1" t="s">
        <v>48</v>
      </c>
      <c r="S7357" s="1" t="s">
        <v>48</v>
      </c>
      <c r="T7357" s="1" t="s">
        <v>48</v>
      </c>
      <c r="U7357" s="1" t="s">
        <v>48</v>
      </c>
      <c r="V7357" s="1" t="s">
        <v>48</v>
      </c>
      <c r="W7357" s="1" t="s">
        <v>48</v>
      </c>
      <c r="X7357" s="1" t="s">
        <v>62</v>
      </c>
      <c r="AC7357" s="1" t="s">
        <v>5712</v>
      </c>
      <c r="AD7357" s="1" t="s">
        <v>5712</v>
      </c>
      <c r="AK7357" s="1" t="s">
        <v>77</v>
      </c>
      <c r="AN7357" s="1" t="s">
        <v>5712</v>
      </c>
      <c r="AP7357" s="1" t="s">
        <v>5712</v>
      </c>
      <c r="AR7357" s="1" t="s">
        <v>5712</v>
      </c>
      <c r="AT7357" s="1" t="s">
        <v>5712</v>
      </c>
      <c r="AV7357" s="1" t="s">
        <v>5124</v>
      </c>
    </row>
    <row r="7358" spans="1:48" x14ac:dyDescent="0.35">
      <c r="A7358" s="1" t="s">
        <v>20576</v>
      </c>
      <c r="B7358" s="1" t="s">
        <v>18287</v>
      </c>
      <c r="C7358" s="1" t="s">
        <v>71</v>
      </c>
      <c r="D7358">
        <v>51</v>
      </c>
      <c r="E7358" s="1" t="s">
        <v>42</v>
      </c>
      <c r="F7358" s="1" t="s">
        <v>43</v>
      </c>
      <c r="G7358" s="1" t="s">
        <v>73</v>
      </c>
      <c r="H7358" s="1" t="s">
        <v>45</v>
      </c>
      <c r="I7358" s="1" t="s">
        <v>46</v>
      </c>
      <c r="J7358" s="1" t="s">
        <v>47</v>
      </c>
      <c r="K7358" s="1" t="s">
        <v>48</v>
      </c>
      <c r="L7358" s="1" t="s">
        <v>48</v>
      </c>
      <c r="M7358" s="1" t="s">
        <v>49</v>
      </c>
      <c r="N7358" s="1" t="s">
        <v>48</v>
      </c>
      <c r="O7358" s="1" t="s">
        <v>48</v>
      </c>
      <c r="P7358" s="1" t="s">
        <v>48</v>
      </c>
      <c r="Q7358" s="1" t="s">
        <v>48</v>
      </c>
      <c r="R7358" s="1" t="s">
        <v>48</v>
      </c>
      <c r="S7358" s="1" t="s">
        <v>48</v>
      </c>
      <c r="T7358" s="1" t="s">
        <v>48</v>
      </c>
      <c r="U7358" s="1" t="s">
        <v>48</v>
      </c>
      <c r="V7358" s="1" t="s">
        <v>48</v>
      </c>
      <c r="W7358" s="1" t="s">
        <v>48</v>
      </c>
      <c r="X7358" s="1" t="s">
        <v>62</v>
      </c>
      <c r="AC7358" s="1" t="s">
        <v>5712</v>
      </c>
      <c r="AD7358" s="1" t="s">
        <v>5712</v>
      </c>
      <c r="AK7358" s="1" t="s">
        <v>55</v>
      </c>
      <c r="AN7358" s="1" t="s">
        <v>5712</v>
      </c>
      <c r="AP7358" s="1" t="s">
        <v>5712</v>
      </c>
      <c r="AR7358" s="1" t="s">
        <v>5712</v>
      </c>
      <c r="AT7358" s="1" t="s">
        <v>5712</v>
      </c>
      <c r="AV7358" s="1" t="s">
        <v>5125</v>
      </c>
    </row>
    <row r="7359" spans="1:48" x14ac:dyDescent="0.35">
      <c r="A7359" s="1" t="s">
        <v>20577</v>
      </c>
      <c r="B7359" s="1" t="s">
        <v>18287</v>
      </c>
      <c r="C7359" s="1" t="s">
        <v>71</v>
      </c>
      <c r="D7359">
        <v>46</v>
      </c>
      <c r="E7359" s="1" t="s">
        <v>42</v>
      </c>
      <c r="F7359" s="1" t="s">
        <v>107</v>
      </c>
      <c r="G7359" s="1" t="s">
        <v>73</v>
      </c>
      <c r="H7359" s="1" t="s">
        <v>386</v>
      </c>
      <c r="I7359" s="1" t="s">
        <v>113</v>
      </c>
      <c r="J7359" s="1" t="s">
        <v>47</v>
      </c>
      <c r="K7359" s="1" t="s">
        <v>48</v>
      </c>
      <c r="L7359" s="1" t="s">
        <v>49</v>
      </c>
      <c r="M7359" s="1" t="s">
        <v>48</v>
      </c>
      <c r="N7359" s="1" t="s">
        <v>48</v>
      </c>
      <c r="O7359" s="1" t="s">
        <v>48</v>
      </c>
      <c r="P7359" s="1" t="s">
        <v>48</v>
      </c>
      <c r="Q7359" s="1" t="s">
        <v>48</v>
      </c>
      <c r="R7359" s="1" t="s">
        <v>48</v>
      </c>
      <c r="S7359" s="1" t="s">
        <v>48</v>
      </c>
      <c r="T7359" s="1" t="s">
        <v>48</v>
      </c>
      <c r="U7359" s="1" t="s">
        <v>48</v>
      </c>
      <c r="V7359" s="1" t="s">
        <v>48</v>
      </c>
      <c r="W7359" s="1" t="s">
        <v>48</v>
      </c>
      <c r="X7359" s="1" t="s">
        <v>116</v>
      </c>
      <c r="Y7359" s="1" t="s">
        <v>5126</v>
      </c>
      <c r="AC7359" s="1" t="s">
        <v>5712</v>
      </c>
      <c r="AD7359" s="1" t="s">
        <v>5712</v>
      </c>
      <c r="AK7359" s="1" t="s">
        <v>63</v>
      </c>
      <c r="AN7359" s="1" t="s">
        <v>5712</v>
      </c>
      <c r="AP7359" s="1" t="s">
        <v>5712</v>
      </c>
      <c r="AR7359" s="1" t="s">
        <v>5712</v>
      </c>
      <c r="AT7359" s="1" t="s">
        <v>5712</v>
      </c>
      <c r="AV7359" s="1" t="s">
        <v>5127</v>
      </c>
    </row>
    <row r="7360" spans="1:48" x14ac:dyDescent="0.35">
      <c r="A7360" s="1" t="s">
        <v>20578</v>
      </c>
      <c r="B7360" s="1" t="s">
        <v>18287</v>
      </c>
      <c r="C7360" s="1" t="s">
        <v>41</v>
      </c>
      <c r="D7360">
        <v>18</v>
      </c>
      <c r="E7360" s="1" t="s">
        <v>57</v>
      </c>
      <c r="F7360" s="1" t="s">
        <v>58</v>
      </c>
      <c r="G7360" s="1" t="s">
        <v>59</v>
      </c>
      <c r="H7360" s="1" t="s">
        <v>112</v>
      </c>
      <c r="I7360" s="1" t="s">
        <v>46</v>
      </c>
      <c r="J7360" s="1" t="s">
        <v>47</v>
      </c>
      <c r="K7360" s="1" t="s">
        <v>48</v>
      </c>
      <c r="L7360" s="1" t="s">
        <v>48</v>
      </c>
      <c r="M7360" s="1" t="s">
        <v>49</v>
      </c>
      <c r="N7360" s="1" t="s">
        <v>48</v>
      </c>
      <c r="O7360" s="1" t="s">
        <v>48</v>
      </c>
      <c r="P7360" s="1" t="s">
        <v>48</v>
      </c>
      <c r="Q7360" s="1" t="s">
        <v>48</v>
      </c>
      <c r="R7360" s="1" t="s">
        <v>48</v>
      </c>
      <c r="S7360" s="1" t="s">
        <v>48</v>
      </c>
      <c r="T7360" s="1" t="s">
        <v>48</v>
      </c>
      <c r="U7360" s="1" t="s">
        <v>48</v>
      </c>
      <c r="V7360" s="1" t="s">
        <v>48</v>
      </c>
      <c r="W7360" s="1" t="s">
        <v>49</v>
      </c>
      <c r="X7360" s="1" t="s">
        <v>62</v>
      </c>
      <c r="Z7360" s="1" t="s">
        <v>5128</v>
      </c>
      <c r="AA7360" s="1" t="s">
        <v>5128</v>
      </c>
      <c r="AC7360" s="1" t="s">
        <v>120</v>
      </c>
      <c r="AD7360" s="1" t="s">
        <v>5712</v>
      </c>
      <c r="AK7360" s="1" t="s">
        <v>77</v>
      </c>
      <c r="AN7360" s="1" t="s">
        <v>5712</v>
      </c>
      <c r="AP7360" s="1" t="s">
        <v>5712</v>
      </c>
      <c r="AR7360" s="1" t="s">
        <v>5712</v>
      </c>
      <c r="AT7360" s="1" t="s">
        <v>5712</v>
      </c>
      <c r="AV7360" s="1" t="s">
        <v>5129</v>
      </c>
    </row>
    <row r="7361" spans="1:48" x14ac:dyDescent="0.35">
      <c r="A7361" s="1" t="s">
        <v>20579</v>
      </c>
      <c r="B7361" s="1" t="s">
        <v>18287</v>
      </c>
      <c r="C7361" s="1" t="s">
        <v>71</v>
      </c>
      <c r="D7361">
        <v>49</v>
      </c>
      <c r="E7361" s="1" t="s">
        <v>42</v>
      </c>
      <c r="F7361" s="1" t="s">
        <v>107</v>
      </c>
      <c r="G7361" s="1" t="s">
        <v>44</v>
      </c>
      <c r="H7361" s="1" t="s">
        <v>45</v>
      </c>
      <c r="I7361" s="1" t="s">
        <v>74</v>
      </c>
      <c r="J7361" s="1" t="s">
        <v>47</v>
      </c>
      <c r="K7361" s="1" t="s">
        <v>48</v>
      </c>
      <c r="L7361" s="1" t="s">
        <v>49</v>
      </c>
      <c r="M7361" s="1" t="s">
        <v>48</v>
      </c>
      <c r="N7361" s="1" t="s">
        <v>48</v>
      </c>
      <c r="O7361" s="1" t="s">
        <v>48</v>
      </c>
      <c r="P7361" s="1" t="s">
        <v>48</v>
      </c>
      <c r="Q7361" s="1" t="s">
        <v>48</v>
      </c>
      <c r="R7361" s="1" t="s">
        <v>48</v>
      </c>
      <c r="S7361" s="1" t="s">
        <v>48</v>
      </c>
      <c r="T7361" s="1" t="s">
        <v>48</v>
      </c>
      <c r="U7361" s="1" t="s">
        <v>48</v>
      </c>
      <c r="V7361" s="1" t="s">
        <v>48</v>
      </c>
      <c r="W7361" s="1" t="s">
        <v>48</v>
      </c>
      <c r="X7361" s="1" t="s">
        <v>62</v>
      </c>
      <c r="AC7361" s="1" t="s">
        <v>5712</v>
      </c>
      <c r="AD7361" s="1" t="s">
        <v>5712</v>
      </c>
      <c r="AK7361" s="1" t="s">
        <v>63</v>
      </c>
      <c r="AN7361" s="1" t="s">
        <v>5712</v>
      </c>
      <c r="AP7361" s="1" t="s">
        <v>5712</v>
      </c>
      <c r="AR7361" s="1" t="s">
        <v>5712</v>
      </c>
      <c r="AT7361" s="1" t="s">
        <v>5712</v>
      </c>
      <c r="AV7361" s="1" t="s">
        <v>5130</v>
      </c>
    </row>
    <row r="7362" spans="1:48" x14ac:dyDescent="0.35">
      <c r="A7362" s="1" t="s">
        <v>20580</v>
      </c>
      <c r="B7362" s="1" t="s">
        <v>18287</v>
      </c>
      <c r="C7362" s="1" t="s">
        <v>41</v>
      </c>
      <c r="D7362">
        <v>19</v>
      </c>
      <c r="E7362" s="1" t="s">
        <v>57</v>
      </c>
      <c r="F7362" s="1" t="s">
        <v>58</v>
      </c>
      <c r="G7362" s="1" t="s">
        <v>44</v>
      </c>
      <c r="H7362" s="1" t="s">
        <v>79</v>
      </c>
      <c r="I7362" s="1" t="s">
        <v>110</v>
      </c>
      <c r="J7362" s="1" t="s">
        <v>47</v>
      </c>
      <c r="K7362" s="1" t="s">
        <v>49</v>
      </c>
      <c r="L7362" s="1" t="s">
        <v>48</v>
      </c>
      <c r="M7362" s="1" t="s">
        <v>48</v>
      </c>
      <c r="N7362" s="1" t="s">
        <v>48</v>
      </c>
      <c r="O7362" s="1" t="s">
        <v>48</v>
      </c>
      <c r="P7362" s="1" t="s">
        <v>48</v>
      </c>
      <c r="Q7362" s="1" t="s">
        <v>48</v>
      </c>
      <c r="R7362" s="1" t="s">
        <v>48</v>
      </c>
      <c r="S7362" s="1" t="s">
        <v>48</v>
      </c>
      <c r="T7362" s="1" t="s">
        <v>48</v>
      </c>
      <c r="U7362" s="1" t="s">
        <v>48</v>
      </c>
      <c r="V7362" s="1" t="s">
        <v>48</v>
      </c>
      <c r="W7362" s="1" t="s">
        <v>48</v>
      </c>
      <c r="X7362" s="1" t="s">
        <v>62</v>
      </c>
      <c r="AC7362" s="1" t="s">
        <v>5712</v>
      </c>
      <c r="AD7362" s="1" t="s">
        <v>5712</v>
      </c>
      <c r="AK7362" s="1" t="s">
        <v>55</v>
      </c>
      <c r="AN7362" s="1" t="s">
        <v>5712</v>
      </c>
      <c r="AP7362" s="1" t="s">
        <v>5712</v>
      </c>
      <c r="AR7362" s="1" t="s">
        <v>5712</v>
      </c>
      <c r="AT7362" s="1" t="s">
        <v>5712</v>
      </c>
      <c r="AV7362" s="1" t="s">
        <v>5131</v>
      </c>
    </row>
    <row r="7363" spans="1:48" x14ac:dyDescent="0.35">
      <c r="A7363" s="1" t="s">
        <v>20581</v>
      </c>
      <c r="B7363" s="1" t="s">
        <v>18287</v>
      </c>
      <c r="C7363" s="1" t="s">
        <v>41</v>
      </c>
      <c r="D7363">
        <v>23</v>
      </c>
      <c r="E7363" s="1" t="s">
        <v>57</v>
      </c>
      <c r="F7363" s="1" t="s">
        <v>58</v>
      </c>
      <c r="G7363" s="1" t="s">
        <v>44</v>
      </c>
      <c r="H7363" s="1" t="s">
        <v>45</v>
      </c>
      <c r="I7363" s="1" t="s">
        <v>68</v>
      </c>
      <c r="J7363" s="1" t="s">
        <v>47</v>
      </c>
      <c r="K7363" s="1" t="s">
        <v>48</v>
      </c>
      <c r="L7363" s="1" t="s">
        <v>48</v>
      </c>
      <c r="M7363" s="1" t="s">
        <v>48</v>
      </c>
      <c r="N7363" s="1" t="s">
        <v>48</v>
      </c>
      <c r="O7363" s="1" t="s">
        <v>49</v>
      </c>
      <c r="P7363" s="1" t="s">
        <v>48</v>
      </c>
      <c r="Q7363" s="1" t="s">
        <v>48</v>
      </c>
      <c r="R7363" s="1" t="s">
        <v>48</v>
      </c>
      <c r="S7363" s="1" t="s">
        <v>48</v>
      </c>
      <c r="T7363" s="1" t="s">
        <v>48</v>
      </c>
      <c r="U7363" s="1" t="s">
        <v>48</v>
      </c>
      <c r="V7363" s="1" t="s">
        <v>48</v>
      </c>
      <c r="W7363" s="1" t="s">
        <v>48</v>
      </c>
      <c r="X7363" s="1" t="s">
        <v>116</v>
      </c>
      <c r="Y7363" s="1" t="s">
        <v>5132</v>
      </c>
      <c r="Z7363" s="1" t="s">
        <v>5133</v>
      </c>
      <c r="AA7363" s="1" t="s">
        <v>5133</v>
      </c>
      <c r="AC7363" s="1" t="s">
        <v>120</v>
      </c>
      <c r="AD7363" s="1" t="s">
        <v>5712</v>
      </c>
      <c r="AK7363" s="1" t="s">
        <v>77</v>
      </c>
      <c r="AN7363" s="1" t="s">
        <v>5712</v>
      </c>
      <c r="AP7363" s="1" t="s">
        <v>5712</v>
      </c>
      <c r="AR7363" s="1" t="s">
        <v>5712</v>
      </c>
      <c r="AT7363" s="1" t="s">
        <v>5712</v>
      </c>
      <c r="AV7363" s="1" t="s">
        <v>5134</v>
      </c>
    </row>
    <row r="7364" spans="1:48" x14ac:dyDescent="0.35">
      <c r="A7364" s="1" t="s">
        <v>20582</v>
      </c>
      <c r="B7364" s="1" t="s">
        <v>18287</v>
      </c>
      <c r="C7364" s="1" t="s">
        <v>71</v>
      </c>
      <c r="D7364">
        <v>48</v>
      </c>
      <c r="E7364" s="1" t="s">
        <v>42</v>
      </c>
      <c r="F7364" s="1" t="s">
        <v>107</v>
      </c>
      <c r="G7364" s="1" t="s">
        <v>73</v>
      </c>
      <c r="H7364" s="1" t="s">
        <v>45</v>
      </c>
      <c r="I7364" s="1" t="s">
        <v>113</v>
      </c>
      <c r="J7364" s="1" t="s">
        <v>47</v>
      </c>
      <c r="K7364" s="1" t="s">
        <v>49</v>
      </c>
      <c r="L7364" s="1" t="s">
        <v>48</v>
      </c>
      <c r="M7364" s="1" t="s">
        <v>48</v>
      </c>
      <c r="N7364" s="1" t="s">
        <v>48</v>
      </c>
      <c r="O7364" s="1" t="s">
        <v>48</v>
      </c>
      <c r="P7364" s="1" t="s">
        <v>48</v>
      </c>
      <c r="Q7364" s="1" t="s">
        <v>48</v>
      </c>
      <c r="R7364" s="1" t="s">
        <v>48</v>
      </c>
      <c r="S7364" s="1" t="s">
        <v>48</v>
      </c>
      <c r="T7364" s="1" t="s">
        <v>49</v>
      </c>
      <c r="U7364" s="1" t="s">
        <v>48</v>
      </c>
      <c r="V7364" s="1" t="s">
        <v>48</v>
      </c>
      <c r="W7364" s="1" t="s">
        <v>48</v>
      </c>
      <c r="X7364" s="1" t="s">
        <v>62</v>
      </c>
      <c r="Z7364" s="1" t="s">
        <v>5135</v>
      </c>
      <c r="AA7364" s="1" t="s">
        <v>5135</v>
      </c>
      <c r="AC7364" s="1" t="s">
        <v>53</v>
      </c>
      <c r="AD7364" s="1" t="s">
        <v>5712</v>
      </c>
      <c r="AK7364" s="1" t="s">
        <v>63</v>
      </c>
      <c r="AN7364" s="1" t="s">
        <v>5712</v>
      </c>
      <c r="AP7364" s="1" t="s">
        <v>131</v>
      </c>
      <c r="AQ7364" s="1" t="s">
        <v>5136</v>
      </c>
      <c r="AR7364" s="1" t="s">
        <v>87</v>
      </c>
      <c r="AS7364" s="1" t="s">
        <v>5137</v>
      </c>
      <c r="AT7364" s="1" t="s">
        <v>5712</v>
      </c>
      <c r="AV7364" s="1" t="s">
        <v>105</v>
      </c>
    </row>
    <row r="7365" spans="1:48" x14ac:dyDescent="0.35">
      <c r="A7365" s="1" t="s">
        <v>20583</v>
      </c>
      <c r="B7365" s="1" t="s">
        <v>18287</v>
      </c>
      <c r="C7365" s="1" t="s">
        <v>41</v>
      </c>
      <c r="D7365">
        <v>78</v>
      </c>
      <c r="E7365" s="1" t="s">
        <v>65</v>
      </c>
      <c r="F7365" s="1" t="s">
        <v>66</v>
      </c>
      <c r="G7365" s="1" t="s">
        <v>44</v>
      </c>
      <c r="H7365" s="1" t="s">
        <v>67</v>
      </c>
      <c r="I7365" s="1" t="s">
        <v>110</v>
      </c>
      <c r="J7365" s="1" t="s">
        <v>47</v>
      </c>
      <c r="K7365" s="1" t="s">
        <v>48</v>
      </c>
      <c r="L7365" s="1" t="s">
        <v>48</v>
      </c>
      <c r="M7365" s="1" t="s">
        <v>48</v>
      </c>
      <c r="N7365" s="1" t="s">
        <v>48</v>
      </c>
      <c r="O7365" s="1" t="s">
        <v>48</v>
      </c>
      <c r="P7365" s="1" t="s">
        <v>48</v>
      </c>
      <c r="Q7365" s="1" t="s">
        <v>48</v>
      </c>
      <c r="R7365" s="1" t="s">
        <v>49</v>
      </c>
      <c r="S7365" s="1" t="s">
        <v>48</v>
      </c>
      <c r="T7365" s="1" t="s">
        <v>48</v>
      </c>
      <c r="U7365" s="1" t="s">
        <v>48</v>
      </c>
      <c r="V7365" s="1" t="s">
        <v>48</v>
      </c>
      <c r="W7365" s="1" t="s">
        <v>48</v>
      </c>
      <c r="X7365" s="1" t="s">
        <v>145</v>
      </c>
      <c r="Y7365" s="1" t="s">
        <v>5138</v>
      </c>
      <c r="Z7365" s="1" t="s">
        <v>5139</v>
      </c>
      <c r="AA7365" s="1" t="s">
        <v>5139</v>
      </c>
      <c r="AC7365" s="1" t="s">
        <v>129</v>
      </c>
      <c r="AD7365" s="1" t="s">
        <v>5712</v>
      </c>
      <c r="AK7365" s="1" t="s">
        <v>55</v>
      </c>
      <c r="AN7365" s="1" t="s">
        <v>5712</v>
      </c>
      <c r="AP7365" s="1" t="s">
        <v>5712</v>
      </c>
      <c r="AR7365" s="1" t="s">
        <v>5712</v>
      </c>
      <c r="AT7365" s="1" t="s">
        <v>5712</v>
      </c>
      <c r="AV7365" s="1" t="s">
        <v>5140</v>
      </c>
    </row>
    <row r="7366" spans="1:48" x14ac:dyDescent="0.35">
      <c r="A7366" s="1" t="s">
        <v>20584</v>
      </c>
      <c r="B7366" s="1" t="s">
        <v>18287</v>
      </c>
      <c r="C7366" s="1" t="s">
        <v>41</v>
      </c>
      <c r="D7366">
        <v>76</v>
      </c>
      <c r="E7366" s="1" t="s">
        <v>65</v>
      </c>
      <c r="F7366" s="1" t="s">
        <v>66</v>
      </c>
      <c r="G7366" s="1" t="s">
        <v>44</v>
      </c>
      <c r="H7366" s="1" t="s">
        <v>67</v>
      </c>
      <c r="I7366" s="1" t="s">
        <v>68</v>
      </c>
      <c r="J7366" s="1" t="s">
        <v>47</v>
      </c>
      <c r="K7366" s="1" t="s">
        <v>48</v>
      </c>
      <c r="L7366" s="1" t="s">
        <v>48</v>
      </c>
      <c r="M7366" s="1" t="s">
        <v>48</v>
      </c>
      <c r="N7366" s="1" t="s">
        <v>48</v>
      </c>
      <c r="O7366" s="1" t="s">
        <v>48</v>
      </c>
      <c r="P7366" s="1" t="s">
        <v>49</v>
      </c>
      <c r="Q7366" s="1" t="s">
        <v>48</v>
      </c>
      <c r="R7366" s="1" t="s">
        <v>48</v>
      </c>
      <c r="S7366" s="1" t="s">
        <v>48</v>
      </c>
      <c r="T7366" s="1" t="s">
        <v>48</v>
      </c>
      <c r="U7366" s="1" t="s">
        <v>48</v>
      </c>
      <c r="V7366" s="1" t="s">
        <v>48</v>
      </c>
      <c r="W7366" s="1" t="s">
        <v>48</v>
      </c>
      <c r="X7366" s="1" t="s">
        <v>116</v>
      </c>
      <c r="Y7366" s="1" t="s">
        <v>5141</v>
      </c>
      <c r="AC7366" s="1" t="s">
        <v>5712</v>
      </c>
      <c r="AD7366" s="1" t="s">
        <v>5712</v>
      </c>
      <c r="AK7366" s="1" t="s">
        <v>63</v>
      </c>
      <c r="AN7366" s="1" t="s">
        <v>5712</v>
      </c>
      <c r="AP7366" s="1" t="s">
        <v>5712</v>
      </c>
      <c r="AR7366" s="1" t="s">
        <v>5712</v>
      </c>
      <c r="AT7366" s="1" t="s">
        <v>5712</v>
      </c>
      <c r="AV7366" s="1" t="s">
        <v>5142</v>
      </c>
    </row>
    <row r="7367" spans="1:48" x14ac:dyDescent="0.35">
      <c r="A7367" s="1" t="s">
        <v>20585</v>
      </c>
      <c r="B7367" s="1" t="s">
        <v>18287</v>
      </c>
      <c r="C7367" s="1" t="s">
        <v>71</v>
      </c>
      <c r="D7367">
        <v>53</v>
      </c>
      <c r="E7367" s="1" t="s">
        <v>42</v>
      </c>
      <c r="F7367" s="1" t="s">
        <v>43</v>
      </c>
      <c r="G7367" s="1" t="s">
        <v>44</v>
      </c>
      <c r="H7367" s="1" t="s">
        <v>45</v>
      </c>
      <c r="I7367" s="1" t="s">
        <v>113</v>
      </c>
      <c r="J7367" s="1" t="s">
        <v>47</v>
      </c>
      <c r="K7367" s="1" t="s">
        <v>48</v>
      </c>
      <c r="L7367" s="1" t="s">
        <v>49</v>
      </c>
      <c r="M7367" s="1" t="s">
        <v>48</v>
      </c>
      <c r="N7367" s="1" t="s">
        <v>48</v>
      </c>
      <c r="O7367" s="1" t="s">
        <v>48</v>
      </c>
      <c r="P7367" s="1" t="s">
        <v>48</v>
      </c>
      <c r="Q7367" s="1" t="s">
        <v>48</v>
      </c>
      <c r="R7367" s="1" t="s">
        <v>48</v>
      </c>
      <c r="S7367" s="1" t="s">
        <v>48</v>
      </c>
      <c r="T7367" s="1" t="s">
        <v>48</v>
      </c>
      <c r="U7367" s="1" t="s">
        <v>48</v>
      </c>
      <c r="V7367" s="1" t="s">
        <v>48</v>
      </c>
      <c r="W7367" s="1" t="s">
        <v>48</v>
      </c>
      <c r="X7367" s="1" t="s">
        <v>62</v>
      </c>
      <c r="AC7367" s="1" t="s">
        <v>5712</v>
      </c>
      <c r="AD7367" s="1" t="s">
        <v>5712</v>
      </c>
      <c r="AK7367" s="1" t="s">
        <v>101</v>
      </c>
      <c r="AN7367" s="1" t="s">
        <v>5712</v>
      </c>
      <c r="AP7367" s="1" t="s">
        <v>5712</v>
      </c>
      <c r="AR7367" s="1" t="s">
        <v>5712</v>
      </c>
      <c r="AT7367" s="1" t="s">
        <v>5712</v>
      </c>
      <c r="AV7367" s="1" t="s">
        <v>5143</v>
      </c>
    </row>
    <row r="7368" spans="1:48" x14ac:dyDescent="0.35">
      <c r="A7368" s="1" t="s">
        <v>20586</v>
      </c>
      <c r="B7368" s="1" t="s">
        <v>18287</v>
      </c>
      <c r="C7368" s="1" t="s">
        <v>41</v>
      </c>
      <c r="D7368">
        <v>83</v>
      </c>
      <c r="E7368" s="1" t="s">
        <v>65</v>
      </c>
      <c r="F7368" s="1" t="s">
        <v>66</v>
      </c>
      <c r="G7368" s="1" t="s">
        <v>44</v>
      </c>
      <c r="H7368" s="1" t="s">
        <v>67</v>
      </c>
      <c r="I7368" s="1" t="s">
        <v>61</v>
      </c>
      <c r="J7368" s="1" t="s">
        <v>47</v>
      </c>
      <c r="K7368" s="1" t="s">
        <v>49</v>
      </c>
      <c r="L7368" s="1" t="s">
        <v>48</v>
      </c>
      <c r="M7368" s="1" t="s">
        <v>48</v>
      </c>
      <c r="N7368" s="1" t="s">
        <v>48</v>
      </c>
      <c r="O7368" s="1" t="s">
        <v>48</v>
      </c>
      <c r="P7368" s="1" t="s">
        <v>48</v>
      </c>
      <c r="Q7368" s="1" t="s">
        <v>48</v>
      </c>
      <c r="R7368" s="1" t="s">
        <v>48</v>
      </c>
      <c r="S7368" s="1" t="s">
        <v>48</v>
      </c>
      <c r="T7368" s="1" t="s">
        <v>49</v>
      </c>
      <c r="U7368" s="1" t="s">
        <v>48</v>
      </c>
      <c r="V7368" s="1" t="s">
        <v>48</v>
      </c>
      <c r="W7368" s="1" t="s">
        <v>48</v>
      </c>
      <c r="X7368" s="1" t="s">
        <v>62</v>
      </c>
      <c r="Z7368" s="1" t="s">
        <v>5144</v>
      </c>
      <c r="AA7368" s="1" t="s">
        <v>5144</v>
      </c>
      <c r="AC7368" s="1" t="s">
        <v>120</v>
      </c>
      <c r="AD7368" s="1" t="s">
        <v>5712</v>
      </c>
      <c r="AK7368" s="1" t="s">
        <v>77</v>
      </c>
      <c r="AN7368" s="1" t="s">
        <v>5712</v>
      </c>
      <c r="AP7368" s="1" t="s">
        <v>5712</v>
      </c>
      <c r="AR7368" s="1" t="s">
        <v>5712</v>
      </c>
      <c r="AT7368" s="1" t="s">
        <v>5712</v>
      </c>
      <c r="AV7368" s="1" t="s">
        <v>5145</v>
      </c>
    </row>
    <row r="7369" spans="1:48" ht="101.5" x14ac:dyDescent="0.35">
      <c r="A7369" s="1" t="s">
        <v>20587</v>
      </c>
      <c r="B7369" s="1" t="s">
        <v>18287</v>
      </c>
      <c r="C7369" s="1" t="s">
        <v>71</v>
      </c>
      <c r="D7369">
        <v>47</v>
      </c>
      <c r="E7369" s="1" t="s">
        <v>42</v>
      </c>
      <c r="F7369" s="1" t="s">
        <v>72</v>
      </c>
      <c r="G7369" s="1" t="s">
        <v>73</v>
      </c>
      <c r="H7369" s="1" t="s">
        <v>79</v>
      </c>
      <c r="I7369" s="1" t="s">
        <v>46</v>
      </c>
      <c r="J7369" s="1" t="s">
        <v>47</v>
      </c>
      <c r="K7369" s="1" t="s">
        <v>48</v>
      </c>
      <c r="L7369" s="1" t="s">
        <v>48</v>
      </c>
      <c r="M7369" s="1" t="s">
        <v>48</v>
      </c>
      <c r="N7369" s="1" t="s">
        <v>48</v>
      </c>
      <c r="O7369" s="1" t="s">
        <v>48</v>
      </c>
      <c r="P7369" s="1" t="s">
        <v>49</v>
      </c>
      <c r="Q7369" s="1" t="s">
        <v>48</v>
      </c>
      <c r="R7369" s="1" t="s">
        <v>48</v>
      </c>
      <c r="S7369" s="1" t="s">
        <v>48</v>
      </c>
      <c r="T7369" s="1" t="s">
        <v>48</v>
      </c>
      <c r="U7369" s="1" t="s">
        <v>48</v>
      </c>
      <c r="V7369" s="1" t="s">
        <v>48</v>
      </c>
      <c r="W7369" s="1" t="s">
        <v>48</v>
      </c>
      <c r="X7369" s="1" t="s">
        <v>116</v>
      </c>
      <c r="Y7369" s="2" t="s">
        <v>5146</v>
      </c>
      <c r="AC7369" s="1" t="s">
        <v>5712</v>
      </c>
      <c r="AD7369" s="1" t="s">
        <v>5712</v>
      </c>
      <c r="AK7369" s="1" t="s">
        <v>101</v>
      </c>
      <c r="AN7369" s="1" t="s">
        <v>5712</v>
      </c>
      <c r="AP7369" s="1" t="s">
        <v>131</v>
      </c>
      <c r="AQ7369" s="1" t="s">
        <v>5147</v>
      </c>
      <c r="AR7369" s="1" t="s">
        <v>87</v>
      </c>
      <c r="AS7369" s="1" t="s">
        <v>1702</v>
      </c>
      <c r="AT7369" s="1" t="s">
        <v>5712</v>
      </c>
      <c r="AV7369" s="1" t="s">
        <v>5148</v>
      </c>
    </row>
    <row r="7370" spans="1:48" x14ac:dyDescent="0.35">
      <c r="A7370" s="1" t="s">
        <v>20588</v>
      </c>
      <c r="B7370" s="1" t="s">
        <v>18287</v>
      </c>
      <c r="C7370" s="1" t="s">
        <v>71</v>
      </c>
      <c r="D7370">
        <v>50</v>
      </c>
      <c r="E7370" s="1" t="s">
        <v>42</v>
      </c>
      <c r="F7370" s="1" t="s">
        <v>72</v>
      </c>
      <c r="G7370" s="1" t="s">
        <v>98</v>
      </c>
      <c r="H7370" s="1" t="s">
        <v>45</v>
      </c>
      <c r="I7370" s="1" t="s">
        <v>99</v>
      </c>
      <c r="J7370" s="1" t="s">
        <v>80</v>
      </c>
      <c r="K7370" s="1" t="s">
        <v>48</v>
      </c>
      <c r="L7370" s="1" t="s">
        <v>48</v>
      </c>
      <c r="M7370" s="1" t="s">
        <v>48</v>
      </c>
      <c r="N7370" s="1" t="s">
        <v>48</v>
      </c>
      <c r="O7370" s="1" t="s">
        <v>48</v>
      </c>
      <c r="P7370" s="1" t="s">
        <v>49</v>
      </c>
      <c r="Q7370" s="1" t="s">
        <v>48</v>
      </c>
      <c r="R7370" s="1" t="s">
        <v>48</v>
      </c>
      <c r="S7370" s="1" t="s">
        <v>48</v>
      </c>
      <c r="T7370" s="1" t="s">
        <v>48</v>
      </c>
      <c r="U7370" s="1" t="s">
        <v>48</v>
      </c>
      <c r="V7370" s="1" t="s">
        <v>48</v>
      </c>
      <c r="W7370" s="1" t="s">
        <v>48</v>
      </c>
      <c r="X7370" s="1" t="s">
        <v>62</v>
      </c>
      <c r="AC7370" s="1" t="s">
        <v>5712</v>
      </c>
      <c r="AD7370" s="1" t="s">
        <v>5712</v>
      </c>
      <c r="AK7370" s="1" t="s">
        <v>55</v>
      </c>
      <c r="AN7370" s="1" t="s">
        <v>5712</v>
      </c>
      <c r="AP7370" s="1" t="s">
        <v>5712</v>
      </c>
      <c r="AR7370" s="1" t="s">
        <v>5712</v>
      </c>
      <c r="AT7370" s="1" t="s">
        <v>5712</v>
      </c>
      <c r="AV7370" s="1" t="s">
        <v>5149</v>
      </c>
    </row>
    <row r="7371" spans="1:48" x14ac:dyDescent="0.35">
      <c r="A7371" s="1" t="s">
        <v>20589</v>
      </c>
      <c r="B7371" s="1" t="s">
        <v>18287</v>
      </c>
      <c r="C7371" s="1" t="s">
        <v>41</v>
      </c>
      <c r="D7371">
        <v>78</v>
      </c>
      <c r="E7371" s="1" t="s">
        <v>65</v>
      </c>
      <c r="F7371" s="1" t="s">
        <v>43</v>
      </c>
      <c r="G7371" s="1" t="s">
        <v>73</v>
      </c>
      <c r="H7371" s="1" t="s">
        <v>67</v>
      </c>
      <c r="I7371" s="1" t="s">
        <v>90</v>
      </c>
      <c r="J7371" s="1" t="s">
        <v>47</v>
      </c>
      <c r="K7371" s="1" t="s">
        <v>49</v>
      </c>
      <c r="L7371" s="1" t="s">
        <v>48</v>
      </c>
      <c r="M7371" s="1" t="s">
        <v>48</v>
      </c>
      <c r="N7371" s="1" t="s">
        <v>48</v>
      </c>
      <c r="O7371" s="1" t="s">
        <v>48</v>
      </c>
      <c r="P7371" s="1" t="s">
        <v>48</v>
      </c>
      <c r="Q7371" s="1" t="s">
        <v>48</v>
      </c>
      <c r="R7371" s="1" t="s">
        <v>48</v>
      </c>
      <c r="S7371" s="1" t="s">
        <v>48</v>
      </c>
      <c r="T7371" s="1" t="s">
        <v>49</v>
      </c>
      <c r="U7371" s="1" t="s">
        <v>48</v>
      </c>
      <c r="V7371" s="1" t="s">
        <v>48</v>
      </c>
      <c r="W7371" s="1" t="s">
        <v>48</v>
      </c>
      <c r="X7371" s="1" t="s">
        <v>62</v>
      </c>
      <c r="Z7371" s="1" t="s">
        <v>5150</v>
      </c>
      <c r="AA7371" s="1" t="s">
        <v>5150</v>
      </c>
      <c r="AC7371" s="1" t="s">
        <v>94</v>
      </c>
      <c r="AD7371" s="1" t="s">
        <v>5712</v>
      </c>
      <c r="AK7371" s="1" t="s">
        <v>63</v>
      </c>
      <c r="AN7371" s="1" t="s">
        <v>5712</v>
      </c>
      <c r="AP7371" s="1" t="s">
        <v>5712</v>
      </c>
      <c r="AR7371" s="1" t="s">
        <v>5712</v>
      </c>
      <c r="AT7371" s="1" t="s">
        <v>5712</v>
      </c>
      <c r="AV7371" s="1" t="s">
        <v>5151</v>
      </c>
    </row>
    <row r="7372" spans="1:48" x14ac:dyDescent="0.35">
      <c r="A7372" s="1" t="s">
        <v>20590</v>
      </c>
      <c r="B7372" s="1" t="s">
        <v>18287</v>
      </c>
      <c r="C7372" s="1" t="s">
        <v>41</v>
      </c>
      <c r="D7372">
        <v>76</v>
      </c>
      <c r="E7372" s="1" t="s">
        <v>65</v>
      </c>
      <c r="F7372" s="1" t="s">
        <v>66</v>
      </c>
      <c r="G7372" s="1" t="s">
        <v>59</v>
      </c>
      <c r="H7372" s="1" t="s">
        <v>67</v>
      </c>
      <c r="I7372" s="1" t="s">
        <v>61</v>
      </c>
      <c r="J7372" s="1" t="s">
        <v>47</v>
      </c>
      <c r="K7372" s="1" t="s">
        <v>48</v>
      </c>
      <c r="L7372" s="1" t="s">
        <v>48</v>
      </c>
      <c r="M7372" s="1" t="s">
        <v>48</v>
      </c>
      <c r="N7372" s="1" t="s">
        <v>48</v>
      </c>
      <c r="O7372" s="1" t="s">
        <v>49</v>
      </c>
      <c r="P7372" s="1" t="s">
        <v>48</v>
      </c>
      <c r="Q7372" s="1" t="s">
        <v>48</v>
      </c>
      <c r="R7372" s="1" t="s">
        <v>48</v>
      </c>
      <c r="S7372" s="1" t="s">
        <v>48</v>
      </c>
      <c r="T7372" s="1" t="s">
        <v>48</v>
      </c>
      <c r="U7372" s="1" t="s">
        <v>48</v>
      </c>
      <c r="V7372" s="1" t="s">
        <v>48</v>
      </c>
      <c r="W7372" s="1" t="s">
        <v>48</v>
      </c>
      <c r="X7372" s="1" t="s">
        <v>62</v>
      </c>
      <c r="AC7372" s="1" t="s">
        <v>5712</v>
      </c>
      <c r="AD7372" s="1" t="s">
        <v>5712</v>
      </c>
      <c r="AK7372" s="1" t="s">
        <v>63</v>
      </c>
      <c r="AN7372" s="1" t="s">
        <v>5712</v>
      </c>
      <c r="AP7372" s="1" t="s">
        <v>5712</v>
      </c>
      <c r="AR7372" s="1" t="s">
        <v>5712</v>
      </c>
      <c r="AT7372" s="1" t="s">
        <v>5712</v>
      </c>
      <c r="AV7372" s="1" t="s">
        <v>5152</v>
      </c>
    </row>
    <row r="7373" spans="1:48" x14ac:dyDescent="0.35">
      <c r="A7373" s="1" t="s">
        <v>20591</v>
      </c>
      <c r="B7373" s="1" t="s">
        <v>18287</v>
      </c>
      <c r="C7373" s="1" t="s">
        <v>41</v>
      </c>
      <c r="D7373">
        <v>21</v>
      </c>
      <c r="E7373" s="1" t="s">
        <v>57</v>
      </c>
      <c r="F7373" s="1" t="s">
        <v>58</v>
      </c>
      <c r="G7373" s="1" t="s">
        <v>44</v>
      </c>
      <c r="H7373" s="1" t="s">
        <v>112</v>
      </c>
      <c r="I7373" s="1" t="s">
        <v>61</v>
      </c>
      <c r="J7373" s="1" t="s">
        <v>47</v>
      </c>
      <c r="K7373" s="1" t="s">
        <v>48</v>
      </c>
      <c r="L7373" s="1" t="s">
        <v>48</v>
      </c>
      <c r="M7373" s="1" t="s">
        <v>49</v>
      </c>
      <c r="N7373" s="1" t="s">
        <v>48</v>
      </c>
      <c r="O7373" s="1" t="s">
        <v>48</v>
      </c>
      <c r="P7373" s="1" t="s">
        <v>48</v>
      </c>
      <c r="Q7373" s="1" t="s">
        <v>48</v>
      </c>
      <c r="R7373" s="1" t="s">
        <v>48</v>
      </c>
      <c r="S7373" s="1" t="s">
        <v>48</v>
      </c>
      <c r="T7373" s="1" t="s">
        <v>48</v>
      </c>
      <c r="U7373" s="1" t="s">
        <v>48</v>
      </c>
      <c r="V7373" s="1" t="s">
        <v>48</v>
      </c>
      <c r="W7373" s="1" t="s">
        <v>48</v>
      </c>
      <c r="X7373" s="1" t="s">
        <v>116</v>
      </c>
      <c r="Y7373" s="1" t="s">
        <v>5153</v>
      </c>
      <c r="AC7373" s="1" t="s">
        <v>5712</v>
      </c>
      <c r="AD7373" s="1" t="s">
        <v>5712</v>
      </c>
      <c r="AK7373" s="1" t="s">
        <v>77</v>
      </c>
      <c r="AN7373" s="1" t="s">
        <v>5712</v>
      </c>
      <c r="AP7373" s="1" t="s">
        <v>5712</v>
      </c>
      <c r="AR7373" s="1" t="s">
        <v>5712</v>
      </c>
      <c r="AT7373" s="1" t="s">
        <v>5712</v>
      </c>
      <c r="AV7373" s="1" t="s">
        <v>5154</v>
      </c>
    </row>
    <row r="7374" spans="1:48" x14ac:dyDescent="0.35">
      <c r="A7374" s="1" t="s">
        <v>20592</v>
      </c>
      <c r="B7374" s="1" t="s">
        <v>18287</v>
      </c>
      <c r="C7374" s="1" t="s">
        <v>41</v>
      </c>
      <c r="D7374">
        <v>18</v>
      </c>
      <c r="E7374" s="1" t="s">
        <v>57</v>
      </c>
      <c r="F7374" s="1" t="s">
        <v>58</v>
      </c>
      <c r="G7374" s="1" t="s">
        <v>44</v>
      </c>
      <c r="H7374" s="1" t="s">
        <v>79</v>
      </c>
      <c r="I7374" s="1" t="s">
        <v>90</v>
      </c>
      <c r="J7374" s="1" t="s">
        <v>47</v>
      </c>
      <c r="K7374" s="1" t="s">
        <v>49</v>
      </c>
      <c r="L7374" s="1" t="s">
        <v>48</v>
      </c>
      <c r="M7374" s="1" t="s">
        <v>48</v>
      </c>
      <c r="N7374" s="1" t="s">
        <v>48</v>
      </c>
      <c r="O7374" s="1" t="s">
        <v>48</v>
      </c>
      <c r="P7374" s="1" t="s">
        <v>48</v>
      </c>
      <c r="Q7374" s="1" t="s">
        <v>48</v>
      </c>
      <c r="R7374" s="1" t="s">
        <v>48</v>
      </c>
      <c r="S7374" s="1" t="s">
        <v>48</v>
      </c>
      <c r="T7374" s="1" t="s">
        <v>49</v>
      </c>
      <c r="U7374" s="1" t="s">
        <v>48</v>
      </c>
      <c r="V7374" s="1" t="s">
        <v>48</v>
      </c>
      <c r="W7374" s="1" t="s">
        <v>48</v>
      </c>
      <c r="X7374" s="1" t="s">
        <v>62</v>
      </c>
      <c r="AC7374" s="1" t="s">
        <v>5712</v>
      </c>
      <c r="AD7374" s="1" t="s">
        <v>5712</v>
      </c>
      <c r="AK7374" s="1" t="s">
        <v>63</v>
      </c>
      <c r="AN7374" s="1" t="s">
        <v>5712</v>
      </c>
      <c r="AP7374" s="1" t="s">
        <v>5712</v>
      </c>
      <c r="AR7374" s="1" t="s">
        <v>5712</v>
      </c>
      <c r="AT7374" s="1" t="s">
        <v>5712</v>
      </c>
      <c r="AV7374" s="1" t="s">
        <v>5155</v>
      </c>
    </row>
    <row r="7375" spans="1:48" x14ac:dyDescent="0.35">
      <c r="A7375" s="1" t="s">
        <v>20593</v>
      </c>
      <c r="B7375" s="1" t="s">
        <v>18287</v>
      </c>
      <c r="C7375" s="1" t="s">
        <v>71</v>
      </c>
      <c r="D7375">
        <v>46</v>
      </c>
      <c r="E7375" s="1" t="s">
        <v>42</v>
      </c>
      <c r="F7375" s="1" t="s">
        <v>107</v>
      </c>
      <c r="G7375" s="1" t="s">
        <v>98</v>
      </c>
      <c r="H7375" s="1" t="s">
        <v>109</v>
      </c>
      <c r="I7375" s="1" t="s">
        <v>68</v>
      </c>
      <c r="J7375" s="1" t="s">
        <v>47</v>
      </c>
      <c r="K7375" s="1" t="s">
        <v>48</v>
      </c>
      <c r="L7375" s="1" t="s">
        <v>49</v>
      </c>
      <c r="M7375" s="1" t="s">
        <v>48</v>
      </c>
      <c r="N7375" s="1" t="s">
        <v>48</v>
      </c>
      <c r="O7375" s="1" t="s">
        <v>48</v>
      </c>
      <c r="P7375" s="1" t="s">
        <v>48</v>
      </c>
      <c r="Q7375" s="1" t="s">
        <v>48</v>
      </c>
      <c r="R7375" s="1" t="s">
        <v>48</v>
      </c>
      <c r="S7375" s="1" t="s">
        <v>48</v>
      </c>
      <c r="T7375" s="1" t="s">
        <v>48</v>
      </c>
      <c r="U7375" s="1" t="s">
        <v>48</v>
      </c>
      <c r="V7375" s="1" t="s">
        <v>48</v>
      </c>
      <c r="W7375" s="1" t="s">
        <v>48</v>
      </c>
      <c r="X7375" s="1" t="s">
        <v>75</v>
      </c>
      <c r="Y7375" s="1" t="s">
        <v>5156</v>
      </c>
      <c r="AC7375" s="1" t="s">
        <v>5712</v>
      </c>
      <c r="AD7375" s="1" t="s">
        <v>5712</v>
      </c>
      <c r="AK7375" s="1" t="s">
        <v>55</v>
      </c>
      <c r="AN7375" s="1" t="s">
        <v>5712</v>
      </c>
      <c r="AP7375" s="1" t="s">
        <v>5712</v>
      </c>
      <c r="AR7375" s="1" t="s">
        <v>5712</v>
      </c>
      <c r="AT7375" s="1" t="s">
        <v>5712</v>
      </c>
      <c r="AV7375" s="1" t="s">
        <v>5157</v>
      </c>
    </row>
    <row r="7376" spans="1:48" x14ac:dyDescent="0.35">
      <c r="A7376" s="1" t="s">
        <v>20594</v>
      </c>
      <c r="B7376" s="1" t="s">
        <v>18287</v>
      </c>
      <c r="C7376" s="1" t="s">
        <v>41</v>
      </c>
      <c r="D7376">
        <v>76</v>
      </c>
      <c r="E7376" s="1" t="s">
        <v>65</v>
      </c>
      <c r="F7376" s="1" t="s">
        <v>66</v>
      </c>
      <c r="G7376" s="1" t="s">
        <v>98</v>
      </c>
      <c r="H7376" s="1" t="s">
        <v>67</v>
      </c>
      <c r="I7376" s="1" t="s">
        <v>90</v>
      </c>
      <c r="J7376" s="1" t="s">
        <v>47</v>
      </c>
      <c r="K7376" s="1" t="s">
        <v>49</v>
      </c>
      <c r="L7376" s="1" t="s">
        <v>48</v>
      </c>
      <c r="M7376" s="1" t="s">
        <v>48</v>
      </c>
      <c r="N7376" s="1" t="s">
        <v>48</v>
      </c>
      <c r="O7376" s="1" t="s">
        <v>48</v>
      </c>
      <c r="P7376" s="1" t="s">
        <v>48</v>
      </c>
      <c r="Q7376" s="1" t="s">
        <v>48</v>
      </c>
      <c r="R7376" s="1" t="s">
        <v>48</v>
      </c>
      <c r="S7376" s="1" t="s">
        <v>48</v>
      </c>
      <c r="T7376" s="1" t="s">
        <v>49</v>
      </c>
      <c r="U7376" s="1" t="s">
        <v>48</v>
      </c>
      <c r="V7376" s="1" t="s">
        <v>48</v>
      </c>
      <c r="W7376" s="1" t="s">
        <v>48</v>
      </c>
      <c r="X7376" s="1" t="s">
        <v>62</v>
      </c>
      <c r="Z7376" s="1" t="s">
        <v>5158</v>
      </c>
      <c r="AA7376" s="1" t="s">
        <v>5158</v>
      </c>
      <c r="AC7376" s="1" t="s">
        <v>103</v>
      </c>
      <c r="AD7376" s="1" t="s">
        <v>5712</v>
      </c>
      <c r="AK7376" s="1" t="s">
        <v>63</v>
      </c>
      <c r="AN7376" s="1" t="s">
        <v>5712</v>
      </c>
      <c r="AP7376" s="1" t="s">
        <v>5712</v>
      </c>
      <c r="AR7376" s="1" t="s">
        <v>5712</v>
      </c>
      <c r="AT7376" s="1" t="s">
        <v>5712</v>
      </c>
      <c r="AV7376" s="1" t="s">
        <v>5159</v>
      </c>
    </row>
    <row r="7377" spans="1:48" x14ac:dyDescent="0.35">
      <c r="A7377" s="1" t="s">
        <v>20595</v>
      </c>
      <c r="B7377" s="1" t="s">
        <v>18287</v>
      </c>
      <c r="C7377" s="1" t="s">
        <v>71</v>
      </c>
      <c r="D7377">
        <v>18</v>
      </c>
      <c r="E7377" s="1" t="s">
        <v>57</v>
      </c>
      <c r="F7377" s="1" t="s">
        <v>107</v>
      </c>
      <c r="G7377" s="1" t="s">
        <v>44</v>
      </c>
      <c r="H7377" s="1" t="s">
        <v>45</v>
      </c>
      <c r="I7377" s="1" t="s">
        <v>110</v>
      </c>
      <c r="J7377" s="1" t="s">
        <v>47</v>
      </c>
      <c r="K7377" s="1" t="s">
        <v>49</v>
      </c>
      <c r="L7377" s="1" t="s">
        <v>48</v>
      </c>
      <c r="M7377" s="1" t="s">
        <v>48</v>
      </c>
      <c r="N7377" s="1" t="s">
        <v>48</v>
      </c>
      <c r="O7377" s="1" t="s">
        <v>48</v>
      </c>
      <c r="P7377" s="1" t="s">
        <v>48</v>
      </c>
      <c r="Q7377" s="1" t="s">
        <v>48</v>
      </c>
      <c r="R7377" s="1" t="s">
        <v>48</v>
      </c>
      <c r="S7377" s="1" t="s">
        <v>48</v>
      </c>
      <c r="T7377" s="1" t="s">
        <v>49</v>
      </c>
      <c r="U7377" s="1" t="s">
        <v>48</v>
      </c>
      <c r="V7377" s="1" t="s">
        <v>48</v>
      </c>
      <c r="W7377" s="1" t="s">
        <v>48</v>
      </c>
      <c r="X7377" s="1" t="s">
        <v>62</v>
      </c>
      <c r="AC7377" s="1" t="s">
        <v>5712</v>
      </c>
      <c r="AD7377" s="1" t="s">
        <v>5712</v>
      </c>
      <c r="AK7377" s="1" t="s">
        <v>77</v>
      </c>
      <c r="AN7377" s="1" t="s">
        <v>5712</v>
      </c>
      <c r="AP7377" s="1" t="s">
        <v>5712</v>
      </c>
      <c r="AR7377" s="1" t="s">
        <v>5712</v>
      </c>
      <c r="AT7377" s="1" t="s">
        <v>5712</v>
      </c>
      <c r="AV7377" s="1" t="s">
        <v>5160</v>
      </c>
    </row>
    <row r="7378" spans="1:48" x14ac:dyDescent="0.35">
      <c r="A7378" s="1" t="s">
        <v>20596</v>
      </c>
      <c r="B7378" s="1" t="s">
        <v>18287</v>
      </c>
      <c r="C7378" s="1" t="s">
        <v>41</v>
      </c>
      <c r="D7378">
        <v>23</v>
      </c>
      <c r="E7378" s="1" t="s">
        <v>57</v>
      </c>
      <c r="F7378" s="1" t="s">
        <v>58</v>
      </c>
      <c r="G7378" s="1" t="s">
        <v>59</v>
      </c>
      <c r="H7378" s="1" t="s">
        <v>144</v>
      </c>
      <c r="I7378" s="1" t="s">
        <v>68</v>
      </c>
      <c r="J7378" s="1" t="s">
        <v>47</v>
      </c>
      <c r="K7378" s="1" t="s">
        <v>49</v>
      </c>
      <c r="L7378" s="1" t="s">
        <v>48</v>
      </c>
      <c r="M7378" s="1" t="s">
        <v>48</v>
      </c>
      <c r="N7378" s="1" t="s">
        <v>48</v>
      </c>
      <c r="O7378" s="1" t="s">
        <v>48</v>
      </c>
      <c r="P7378" s="1" t="s">
        <v>48</v>
      </c>
      <c r="Q7378" s="1" t="s">
        <v>48</v>
      </c>
      <c r="R7378" s="1" t="s">
        <v>48</v>
      </c>
      <c r="S7378" s="1" t="s">
        <v>48</v>
      </c>
      <c r="T7378" s="1" t="s">
        <v>48</v>
      </c>
      <c r="U7378" s="1" t="s">
        <v>48</v>
      </c>
      <c r="V7378" s="1" t="s">
        <v>48</v>
      </c>
      <c r="W7378" s="1" t="s">
        <v>48</v>
      </c>
      <c r="X7378" s="1" t="s">
        <v>62</v>
      </c>
      <c r="AC7378" s="1" t="s">
        <v>5712</v>
      </c>
      <c r="AD7378" s="1" t="s">
        <v>5712</v>
      </c>
      <c r="AK7378" s="1" t="s">
        <v>77</v>
      </c>
      <c r="AN7378" s="1" t="s">
        <v>5712</v>
      </c>
      <c r="AP7378" s="1" t="s">
        <v>5712</v>
      </c>
      <c r="AR7378" s="1" t="s">
        <v>5712</v>
      </c>
      <c r="AT7378" s="1" t="s">
        <v>5712</v>
      </c>
      <c r="AV7378" s="1" t="s">
        <v>5161</v>
      </c>
    </row>
    <row r="7379" spans="1:48" x14ac:dyDescent="0.35">
      <c r="A7379" s="1" t="s">
        <v>20597</v>
      </c>
      <c r="B7379" s="1" t="s">
        <v>18287</v>
      </c>
      <c r="C7379" s="1" t="s">
        <v>71</v>
      </c>
      <c r="D7379">
        <v>30</v>
      </c>
      <c r="E7379" s="1" t="s">
        <v>57</v>
      </c>
      <c r="F7379" s="1" t="s">
        <v>107</v>
      </c>
      <c r="G7379" s="1" t="s">
        <v>98</v>
      </c>
      <c r="H7379" s="1" t="s">
        <v>45</v>
      </c>
      <c r="I7379" s="1" t="s">
        <v>113</v>
      </c>
      <c r="J7379" s="1" t="s">
        <v>47</v>
      </c>
      <c r="K7379" s="1" t="s">
        <v>48</v>
      </c>
      <c r="L7379" s="1" t="s">
        <v>48</v>
      </c>
      <c r="M7379" s="1" t="s">
        <v>48</v>
      </c>
      <c r="N7379" s="1" t="s">
        <v>48</v>
      </c>
      <c r="O7379" s="1" t="s">
        <v>48</v>
      </c>
      <c r="P7379" s="1" t="s">
        <v>49</v>
      </c>
      <c r="Q7379" s="1" t="s">
        <v>48</v>
      </c>
      <c r="R7379" s="1" t="s">
        <v>48</v>
      </c>
      <c r="S7379" s="1" t="s">
        <v>48</v>
      </c>
      <c r="T7379" s="1" t="s">
        <v>48</v>
      </c>
      <c r="U7379" s="1" t="s">
        <v>48</v>
      </c>
      <c r="V7379" s="1" t="s">
        <v>48</v>
      </c>
      <c r="W7379" s="1" t="s">
        <v>48</v>
      </c>
      <c r="X7379" s="1" t="s">
        <v>116</v>
      </c>
      <c r="Y7379" s="1" t="s">
        <v>5162</v>
      </c>
      <c r="AC7379" s="1" t="s">
        <v>5712</v>
      </c>
      <c r="AD7379" s="1" t="s">
        <v>5712</v>
      </c>
      <c r="AK7379" s="1" t="s">
        <v>55</v>
      </c>
      <c r="AN7379" s="1" t="s">
        <v>131</v>
      </c>
      <c r="AO7379" s="1" t="s">
        <v>5163</v>
      </c>
      <c r="AP7379" s="1" t="s">
        <v>81</v>
      </c>
      <c r="AR7379" s="1" t="s">
        <v>82</v>
      </c>
      <c r="AS7379" s="1" t="s">
        <v>5164</v>
      </c>
      <c r="AT7379" s="1" t="s">
        <v>87</v>
      </c>
      <c r="AU7379" s="1" t="s">
        <v>5165</v>
      </c>
      <c r="AV7379" s="1" t="s">
        <v>5166</v>
      </c>
    </row>
    <row r="7380" spans="1:48" x14ac:dyDescent="0.35">
      <c r="A7380" s="1" t="s">
        <v>20598</v>
      </c>
      <c r="B7380" s="1" t="s">
        <v>18287</v>
      </c>
      <c r="C7380" s="1" t="s">
        <v>71</v>
      </c>
      <c r="D7380">
        <v>31</v>
      </c>
      <c r="E7380" s="1" t="s">
        <v>57</v>
      </c>
      <c r="F7380" s="1" t="s">
        <v>107</v>
      </c>
      <c r="G7380" s="1" t="s">
        <v>98</v>
      </c>
      <c r="H7380" s="1" t="s">
        <v>45</v>
      </c>
      <c r="I7380" s="1" t="s">
        <v>113</v>
      </c>
      <c r="J7380" s="1" t="s">
        <v>47</v>
      </c>
      <c r="K7380" s="1" t="s">
        <v>48</v>
      </c>
      <c r="L7380" s="1" t="s">
        <v>48</v>
      </c>
      <c r="M7380" s="1" t="s">
        <v>48</v>
      </c>
      <c r="N7380" s="1" t="s">
        <v>48</v>
      </c>
      <c r="O7380" s="1" t="s">
        <v>48</v>
      </c>
      <c r="P7380" s="1" t="s">
        <v>48</v>
      </c>
      <c r="Q7380" s="1" t="s">
        <v>48</v>
      </c>
      <c r="R7380" s="1" t="s">
        <v>49</v>
      </c>
      <c r="S7380" s="1" t="s">
        <v>48</v>
      </c>
      <c r="T7380" s="1" t="s">
        <v>48</v>
      </c>
      <c r="U7380" s="1" t="s">
        <v>48</v>
      </c>
      <c r="V7380" s="1" t="s">
        <v>48</v>
      </c>
      <c r="W7380" s="1" t="s">
        <v>48</v>
      </c>
      <c r="X7380" s="1" t="s">
        <v>116</v>
      </c>
      <c r="Y7380" s="1" t="s">
        <v>5167</v>
      </c>
      <c r="AC7380" s="1" t="s">
        <v>5712</v>
      </c>
      <c r="AD7380" s="1" t="s">
        <v>5712</v>
      </c>
      <c r="AK7380" s="1" t="s">
        <v>101</v>
      </c>
      <c r="AN7380" s="1" t="s">
        <v>81</v>
      </c>
      <c r="AP7380" s="1" t="s">
        <v>5712</v>
      </c>
      <c r="AR7380" s="1" t="s">
        <v>5712</v>
      </c>
      <c r="AT7380" s="1" t="s">
        <v>82</v>
      </c>
      <c r="AU7380" s="1" t="s">
        <v>5168</v>
      </c>
      <c r="AV7380" s="1" t="s">
        <v>5169</v>
      </c>
    </row>
    <row r="7381" spans="1:48" x14ac:dyDescent="0.35">
      <c r="A7381" s="1" t="s">
        <v>20599</v>
      </c>
      <c r="B7381" s="1" t="s">
        <v>18287</v>
      </c>
      <c r="C7381" s="1" t="s">
        <v>41</v>
      </c>
      <c r="D7381">
        <v>29</v>
      </c>
      <c r="E7381" s="1" t="s">
        <v>57</v>
      </c>
      <c r="F7381" s="1" t="s">
        <v>107</v>
      </c>
      <c r="G7381" s="1" t="s">
        <v>85</v>
      </c>
      <c r="H7381" s="1" t="s">
        <v>79</v>
      </c>
      <c r="I7381" s="1" t="s">
        <v>90</v>
      </c>
      <c r="J7381" s="1" t="s">
        <v>80</v>
      </c>
      <c r="K7381" s="1" t="s">
        <v>48</v>
      </c>
      <c r="L7381" s="1" t="s">
        <v>48</v>
      </c>
      <c r="M7381" s="1" t="s">
        <v>48</v>
      </c>
      <c r="N7381" s="1" t="s">
        <v>48</v>
      </c>
      <c r="O7381" s="1" t="s">
        <v>48</v>
      </c>
      <c r="P7381" s="1" t="s">
        <v>48</v>
      </c>
      <c r="Q7381" s="1" t="s">
        <v>48</v>
      </c>
      <c r="R7381" s="1" t="s">
        <v>48</v>
      </c>
      <c r="S7381" s="1" t="s">
        <v>48</v>
      </c>
      <c r="T7381" s="1" t="s">
        <v>48</v>
      </c>
      <c r="U7381" s="1" t="s">
        <v>48</v>
      </c>
      <c r="V7381" s="1" t="s">
        <v>49</v>
      </c>
      <c r="W7381" s="1" t="s">
        <v>48</v>
      </c>
      <c r="X7381" s="1" t="s">
        <v>62</v>
      </c>
      <c r="AC7381" s="1" t="s">
        <v>5712</v>
      </c>
      <c r="AD7381" s="1" t="s">
        <v>5712</v>
      </c>
      <c r="AK7381" s="1" t="s">
        <v>55</v>
      </c>
      <c r="AN7381" s="1" t="s">
        <v>5712</v>
      </c>
      <c r="AP7381" s="1" t="s">
        <v>5712</v>
      </c>
      <c r="AR7381" s="1" t="s">
        <v>5712</v>
      </c>
      <c r="AT7381" s="1" t="s">
        <v>5712</v>
      </c>
      <c r="AV7381" s="1" t="s">
        <v>5170</v>
      </c>
    </row>
    <row r="7382" spans="1:48" x14ac:dyDescent="0.35">
      <c r="A7382" s="1" t="s">
        <v>20600</v>
      </c>
      <c r="B7382" s="1" t="s">
        <v>18287</v>
      </c>
      <c r="C7382" s="1" t="s">
        <v>71</v>
      </c>
      <c r="D7382">
        <v>33</v>
      </c>
      <c r="E7382" s="1" t="s">
        <v>57</v>
      </c>
      <c r="F7382" s="1" t="s">
        <v>107</v>
      </c>
      <c r="G7382" s="1" t="s">
        <v>59</v>
      </c>
      <c r="H7382" s="1" t="s">
        <v>45</v>
      </c>
      <c r="I7382" s="1" t="s">
        <v>46</v>
      </c>
      <c r="J7382" s="1" t="s">
        <v>47</v>
      </c>
      <c r="K7382" s="1" t="s">
        <v>48</v>
      </c>
      <c r="L7382" s="1" t="s">
        <v>48</v>
      </c>
      <c r="M7382" s="1" t="s">
        <v>48</v>
      </c>
      <c r="N7382" s="1" t="s">
        <v>48</v>
      </c>
      <c r="O7382" s="1" t="s">
        <v>48</v>
      </c>
      <c r="P7382" s="1" t="s">
        <v>48</v>
      </c>
      <c r="Q7382" s="1" t="s">
        <v>48</v>
      </c>
      <c r="R7382" s="1" t="s">
        <v>49</v>
      </c>
      <c r="S7382" s="1" t="s">
        <v>48</v>
      </c>
      <c r="T7382" s="1" t="s">
        <v>48</v>
      </c>
      <c r="U7382" s="1" t="s">
        <v>48</v>
      </c>
      <c r="V7382" s="1" t="s">
        <v>48</v>
      </c>
      <c r="W7382" s="1" t="s">
        <v>48</v>
      </c>
      <c r="X7382" s="1" t="s">
        <v>116</v>
      </c>
      <c r="Y7382" s="1" t="s">
        <v>5171</v>
      </c>
      <c r="AC7382" s="1" t="s">
        <v>5712</v>
      </c>
      <c r="AD7382" s="1" t="s">
        <v>5712</v>
      </c>
      <c r="AK7382" s="1" t="s">
        <v>55</v>
      </c>
      <c r="AN7382" s="1" t="s">
        <v>81</v>
      </c>
      <c r="AP7382" s="1" t="s">
        <v>81</v>
      </c>
      <c r="AR7382" s="1" t="s">
        <v>5712</v>
      </c>
      <c r="AT7382" s="1" t="s">
        <v>87</v>
      </c>
      <c r="AU7382" s="1" t="s">
        <v>5172</v>
      </c>
      <c r="AV7382" s="1" t="s">
        <v>5173</v>
      </c>
    </row>
    <row r="7383" spans="1:48" x14ac:dyDescent="0.35">
      <c r="A7383" s="1" t="s">
        <v>20601</v>
      </c>
      <c r="B7383" s="1" t="s">
        <v>18287</v>
      </c>
      <c r="C7383" s="1" t="s">
        <v>41</v>
      </c>
      <c r="D7383">
        <v>77</v>
      </c>
      <c r="E7383" s="1" t="s">
        <v>65</v>
      </c>
      <c r="F7383" s="1" t="s">
        <v>72</v>
      </c>
      <c r="G7383" s="1" t="s">
        <v>85</v>
      </c>
      <c r="H7383" s="1" t="s">
        <v>386</v>
      </c>
      <c r="I7383" s="1" t="s">
        <v>74</v>
      </c>
      <c r="J7383" s="1" t="s">
        <v>80</v>
      </c>
      <c r="K7383" s="1" t="s">
        <v>48</v>
      </c>
      <c r="L7383" s="1" t="s">
        <v>48</v>
      </c>
      <c r="M7383" s="1" t="s">
        <v>48</v>
      </c>
      <c r="N7383" s="1" t="s">
        <v>48</v>
      </c>
      <c r="O7383" s="1" t="s">
        <v>48</v>
      </c>
      <c r="P7383" s="1" t="s">
        <v>49</v>
      </c>
      <c r="Q7383" s="1" t="s">
        <v>48</v>
      </c>
      <c r="R7383" s="1" t="s">
        <v>48</v>
      </c>
      <c r="S7383" s="1" t="s">
        <v>48</v>
      </c>
      <c r="T7383" s="1" t="s">
        <v>48</v>
      </c>
      <c r="U7383" s="1" t="s">
        <v>48</v>
      </c>
      <c r="V7383" s="1" t="s">
        <v>48</v>
      </c>
      <c r="W7383" s="1" t="s">
        <v>48</v>
      </c>
      <c r="X7383" s="1" t="s">
        <v>51</v>
      </c>
      <c r="Y7383" s="1" t="s">
        <v>5174</v>
      </c>
      <c r="Z7383" s="1" t="s">
        <v>5175</v>
      </c>
      <c r="AA7383" s="1" t="s">
        <v>5175</v>
      </c>
      <c r="AC7383" s="1" t="s">
        <v>94</v>
      </c>
      <c r="AD7383" s="1" t="s">
        <v>5712</v>
      </c>
      <c r="AK7383" s="1" t="s">
        <v>63</v>
      </c>
      <c r="AN7383" s="1" t="s">
        <v>5712</v>
      </c>
      <c r="AP7383" s="1" t="s">
        <v>5712</v>
      </c>
      <c r="AR7383" s="1" t="s">
        <v>5712</v>
      </c>
      <c r="AT7383" s="1" t="s">
        <v>5712</v>
      </c>
      <c r="AV7383" s="1" t="s">
        <v>5176</v>
      </c>
    </row>
    <row r="7384" spans="1:48" x14ac:dyDescent="0.35">
      <c r="A7384" s="1" t="s">
        <v>20602</v>
      </c>
      <c r="B7384" s="1" t="s">
        <v>18287</v>
      </c>
      <c r="C7384" s="1" t="s">
        <v>71</v>
      </c>
      <c r="D7384">
        <v>41</v>
      </c>
      <c r="E7384" s="1" t="s">
        <v>42</v>
      </c>
      <c r="F7384" s="1" t="s">
        <v>107</v>
      </c>
      <c r="G7384" s="1" t="s">
        <v>85</v>
      </c>
      <c r="H7384" s="1" t="s">
        <v>45</v>
      </c>
      <c r="I7384" s="1" t="s">
        <v>74</v>
      </c>
      <c r="J7384" s="1" t="s">
        <v>47</v>
      </c>
      <c r="K7384" s="1" t="s">
        <v>48</v>
      </c>
      <c r="L7384" s="1" t="s">
        <v>48</v>
      </c>
      <c r="M7384" s="1" t="s">
        <v>48</v>
      </c>
      <c r="N7384" s="1" t="s">
        <v>48</v>
      </c>
      <c r="O7384" s="1" t="s">
        <v>48</v>
      </c>
      <c r="P7384" s="1" t="s">
        <v>49</v>
      </c>
      <c r="Q7384" s="1" t="s">
        <v>48</v>
      </c>
      <c r="R7384" s="1" t="s">
        <v>48</v>
      </c>
      <c r="S7384" s="1" t="s">
        <v>48</v>
      </c>
      <c r="T7384" s="1" t="s">
        <v>48</v>
      </c>
      <c r="U7384" s="1" t="s">
        <v>48</v>
      </c>
      <c r="V7384" s="1" t="s">
        <v>48</v>
      </c>
      <c r="W7384" s="1" t="s">
        <v>48</v>
      </c>
      <c r="X7384" s="1" t="s">
        <v>62</v>
      </c>
      <c r="AC7384" s="1" t="s">
        <v>5712</v>
      </c>
      <c r="AD7384" s="1" t="s">
        <v>5712</v>
      </c>
      <c r="AK7384" s="1" t="s">
        <v>55</v>
      </c>
      <c r="AN7384" s="1" t="s">
        <v>81</v>
      </c>
      <c r="AP7384" s="1" t="s">
        <v>81</v>
      </c>
      <c r="AR7384" s="1" t="s">
        <v>5712</v>
      </c>
      <c r="AT7384" s="1" t="s">
        <v>82</v>
      </c>
      <c r="AU7384" s="1" t="s">
        <v>5177</v>
      </c>
      <c r="AV7384" s="1" t="s">
        <v>5178</v>
      </c>
    </row>
    <row r="7385" spans="1:48" x14ac:dyDescent="0.35">
      <c r="A7385" s="1" t="s">
        <v>20603</v>
      </c>
      <c r="B7385" s="1" t="s">
        <v>18287</v>
      </c>
      <c r="C7385" s="1" t="s">
        <v>71</v>
      </c>
      <c r="D7385">
        <v>41</v>
      </c>
      <c r="E7385" s="1" t="s">
        <v>42</v>
      </c>
      <c r="F7385" s="1" t="s">
        <v>66</v>
      </c>
      <c r="G7385" s="1" t="s">
        <v>98</v>
      </c>
      <c r="H7385" s="1" t="s">
        <v>45</v>
      </c>
      <c r="I7385" s="1" t="s">
        <v>113</v>
      </c>
      <c r="J7385" s="1" t="s">
        <v>47</v>
      </c>
      <c r="K7385" s="1" t="s">
        <v>48</v>
      </c>
      <c r="L7385" s="1" t="s">
        <v>48</v>
      </c>
      <c r="M7385" s="1" t="s">
        <v>48</v>
      </c>
      <c r="N7385" s="1" t="s">
        <v>48</v>
      </c>
      <c r="O7385" s="1" t="s">
        <v>48</v>
      </c>
      <c r="P7385" s="1" t="s">
        <v>49</v>
      </c>
      <c r="Q7385" s="1" t="s">
        <v>48</v>
      </c>
      <c r="R7385" s="1" t="s">
        <v>48</v>
      </c>
      <c r="S7385" s="1" t="s">
        <v>48</v>
      </c>
      <c r="T7385" s="1" t="s">
        <v>48</v>
      </c>
      <c r="U7385" s="1" t="s">
        <v>48</v>
      </c>
      <c r="V7385" s="1" t="s">
        <v>48</v>
      </c>
      <c r="W7385" s="1" t="s">
        <v>48</v>
      </c>
      <c r="X7385" s="1" t="s">
        <v>75</v>
      </c>
      <c r="Y7385" s="1" t="s">
        <v>5179</v>
      </c>
      <c r="AC7385" s="1" t="s">
        <v>5712</v>
      </c>
      <c r="AD7385" s="1" t="s">
        <v>5712</v>
      </c>
      <c r="AK7385" s="1" t="s">
        <v>55</v>
      </c>
      <c r="AN7385" s="1" t="s">
        <v>5712</v>
      </c>
      <c r="AP7385" s="1" t="s">
        <v>5712</v>
      </c>
      <c r="AR7385" s="1" t="s">
        <v>5712</v>
      </c>
      <c r="AT7385" s="1" t="s">
        <v>5712</v>
      </c>
      <c r="AV7385" s="1" t="s">
        <v>5180</v>
      </c>
    </row>
    <row r="7386" spans="1:48" x14ac:dyDescent="0.35">
      <c r="A7386" s="1" t="s">
        <v>20604</v>
      </c>
      <c r="B7386" s="1" t="s">
        <v>18287</v>
      </c>
      <c r="C7386" s="1" t="s">
        <v>71</v>
      </c>
      <c r="D7386">
        <v>38</v>
      </c>
      <c r="E7386" s="1" t="s">
        <v>42</v>
      </c>
      <c r="F7386" s="1" t="s">
        <v>107</v>
      </c>
      <c r="G7386" s="1" t="s">
        <v>98</v>
      </c>
      <c r="H7386" s="1" t="s">
        <v>45</v>
      </c>
      <c r="I7386" s="1" t="s">
        <v>74</v>
      </c>
      <c r="J7386" s="1" t="s">
        <v>47</v>
      </c>
      <c r="K7386" s="1" t="s">
        <v>48</v>
      </c>
      <c r="L7386" s="1" t="s">
        <v>48</v>
      </c>
      <c r="M7386" s="1" t="s">
        <v>48</v>
      </c>
      <c r="N7386" s="1" t="s">
        <v>48</v>
      </c>
      <c r="O7386" s="1" t="s">
        <v>48</v>
      </c>
      <c r="P7386" s="1" t="s">
        <v>49</v>
      </c>
      <c r="Q7386" s="1" t="s">
        <v>48</v>
      </c>
      <c r="R7386" s="1" t="s">
        <v>48</v>
      </c>
      <c r="S7386" s="1" t="s">
        <v>48</v>
      </c>
      <c r="T7386" s="1" t="s">
        <v>48</v>
      </c>
      <c r="U7386" s="1" t="s">
        <v>48</v>
      </c>
      <c r="V7386" s="1" t="s">
        <v>48</v>
      </c>
      <c r="W7386" s="1" t="s">
        <v>48</v>
      </c>
      <c r="X7386" s="1" t="s">
        <v>116</v>
      </c>
      <c r="Y7386" s="1" t="s">
        <v>5181</v>
      </c>
      <c r="AC7386" s="1" t="s">
        <v>5712</v>
      </c>
      <c r="AD7386" s="1" t="s">
        <v>5712</v>
      </c>
      <c r="AK7386" s="1" t="s">
        <v>55</v>
      </c>
      <c r="AN7386" s="1" t="s">
        <v>81</v>
      </c>
      <c r="AP7386" s="1" t="s">
        <v>131</v>
      </c>
      <c r="AQ7386" s="1" t="s">
        <v>5182</v>
      </c>
      <c r="AR7386" s="1" t="s">
        <v>87</v>
      </c>
      <c r="AS7386" s="1" t="s">
        <v>5183</v>
      </c>
      <c r="AT7386" s="1" t="s">
        <v>82</v>
      </c>
      <c r="AU7386" s="1" t="s">
        <v>5184</v>
      </c>
      <c r="AV7386" s="1" t="s">
        <v>5185</v>
      </c>
    </row>
    <row r="7387" spans="1:48" x14ac:dyDescent="0.35">
      <c r="A7387" s="1" t="s">
        <v>20605</v>
      </c>
      <c r="B7387" s="1" t="s">
        <v>18287</v>
      </c>
      <c r="C7387" s="1" t="s">
        <v>71</v>
      </c>
      <c r="D7387">
        <v>18</v>
      </c>
      <c r="E7387" s="1" t="s">
        <v>57</v>
      </c>
      <c r="F7387" s="1" t="s">
        <v>58</v>
      </c>
      <c r="G7387" s="1" t="s">
        <v>44</v>
      </c>
      <c r="H7387" s="1" t="s">
        <v>112</v>
      </c>
      <c r="I7387" s="1" t="s">
        <v>68</v>
      </c>
      <c r="J7387" s="1" t="s">
        <v>80</v>
      </c>
      <c r="K7387" s="1" t="s">
        <v>48</v>
      </c>
      <c r="L7387" s="1" t="s">
        <v>48</v>
      </c>
      <c r="M7387" s="1" t="s">
        <v>48</v>
      </c>
      <c r="N7387" s="1" t="s">
        <v>48</v>
      </c>
      <c r="O7387" s="1" t="s">
        <v>48</v>
      </c>
      <c r="P7387" s="1" t="s">
        <v>48</v>
      </c>
      <c r="Q7387" s="1" t="s">
        <v>48</v>
      </c>
      <c r="R7387" s="1" t="s">
        <v>48</v>
      </c>
      <c r="S7387" s="1" t="s">
        <v>48</v>
      </c>
      <c r="T7387" s="1" t="s">
        <v>48</v>
      </c>
      <c r="U7387" s="1" t="s">
        <v>48</v>
      </c>
      <c r="V7387" s="1" t="s">
        <v>48</v>
      </c>
      <c r="W7387" s="1" t="s">
        <v>49</v>
      </c>
      <c r="X7387" s="1" t="s">
        <v>62</v>
      </c>
      <c r="AC7387" s="1" t="s">
        <v>5712</v>
      </c>
      <c r="AD7387" s="1" t="s">
        <v>5712</v>
      </c>
      <c r="AK7387" s="1" t="s">
        <v>77</v>
      </c>
      <c r="AN7387" s="1" t="s">
        <v>5712</v>
      </c>
      <c r="AP7387" s="1" t="s">
        <v>5712</v>
      </c>
      <c r="AR7387" s="1" t="s">
        <v>5712</v>
      </c>
      <c r="AT7387" s="1" t="s">
        <v>5712</v>
      </c>
      <c r="AV7387" s="1" t="s">
        <v>5186</v>
      </c>
    </row>
    <row r="7388" spans="1:48" x14ac:dyDescent="0.35">
      <c r="A7388" s="1" t="s">
        <v>20606</v>
      </c>
      <c r="B7388" s="1" t="s">
        <v>18287</v>
      </c>
      <c r="C7388" s="1" t="s">
        <v>41</v>
      </c>
      <c r="D7388">
        <v>76</v>
      </c>
      <c r="E7388" s="1" t="s">
        <v>65</v>
      </c>
      <c r="F7388" s="1" t="s">
        <v>66</v>
      </c>
      <c r="G7388" s="1" t="s">
        <v>98</v>
      </c>
      <c r="H7388" s="1" t="s">
        <v>67</v>
      </c>
      <c r="I7388" s="1" t="s">
        <v>90</v>
      </c>
      <c r="J7388" s="1" t="s">
        <v>47</v>
      </c>
      <c r="K7388" s="1" t="s">
        <v>49</v>
      </c>
      <c r="L7388" s="1" t="s">
        <v>48</v>
      </c>
      <c r="M7388" s="1" t="s">
        <v>48</v>
      </c>
      <c r="N7388" s="1" t="s">
        <v>48</v>
      </c>
      <c r="O7388" s="1" t="s">
        <v>48</v>
      </c>
      <c r="P7388" s="1" t="s">
        <v>48</v>
      </c>
      <c r="Q7388" s="1" t="s">
        <v>48</v>
      </c>
      <c r="R7388" s="1" t="s">
        <v>48</v>
      </c>
      <c r="S7388" s="1" t="s">
        <v>48</v>
      </c>
      <c r="T7388" s="1" t="s">
        <v>49</v>
      </c>
      <c r="U7388" s="1" t="s">
        <v>48</v>
      </c>
      <c r="V7388" s="1" t="s">
        <v>48</v>
      </c>
      <c r="W7388" s="1" t="s">
        <v>48</v>
      </c>
      <c r="X7388" s="1" t="s">
        <v>116</v>
      </c>
      <c r="Y7388" s="1" t="s">
        <v>5187</v>
      </c>
      <c r="AC7388" s="1" t="s">
        <v>5712</v>
      </c>
      <c r="AD7388" s="1" t="s">
        <v>5712</v>
      </c>
      <c r="AK7388" s="1" t="s">
        <v>63</v>
      </c>
      <c r="AN7388" s="1" t="s">
        <v>5712</v>
      </c>
      <c r="AP7388" s="1" t="s">
        <v>81</v>
      </c>
      <c r="AR7388" s="1" t="s">
        <v>5712</v>
      </c>
      <c r="AT7388" s="1" t="s">
        <v>87</v>
      </c>
      <c r="AU7388" s="1" t="s">
        <v>5188</v>
      </c>
      <c r="AV7388" s="1" t="s">
        <v>5189</v>
      </c>
    </row>
    <row r="7389" spans="1:48" x14ac:dyDescent="0.35">
      <c r="A7389" s="1" t="s">
        <v>20607</v>
      </c>
      <c r="B7389" s="1" t="s">
        <v>18287</v>
      </c>
      <c r="C7389" s="1" t="s">
        <v>41</v>
      </c>
      <c r="D7389">
        <v>18</v>
      </c>
      <c r="E7389" s="1" t="s">
        <v>57</v>
      </c>
      <c r="F7389" s="1" t="s">
        <v>58</v>
      </c>
      <c r="G7389" s="1" t="s">
        <v>44</v>
      </c>
      <c r="H7389" s="1" t="s">
        <v>79</v>
      </c>
      <c r="I7389" s="1" t="s">
        <v>113</v>
      </c>
      <c r="J7389" s="1" t="s">
        <v>47</v>
      </c>
      <c r="K7389" s="1" t="s">
        <v>48</v>
      </c>
      <c r="L7389" s="1" t="s">
        <v>48</v>
      </c>
      <c r="M7389" s="1" t="s">
        <v>48</v>
      </c>
      <c r="N7389" s="1" t="s">
        <v>48</v>
      </c>
      <c r="O7389" s="1" t="s">
        <v>48</v>
      </c>
      <c r="P7389" s="1" t="s">
        <v>49</v>
      </c>
      <c r="Q7389" s="1" t="s">
        <v>48</v>
      </c>
      <c r="R7389" s="1" t="s">
        <v>48</v>
      </c>
      <c r="S7389" s="1" t="s">
        <v>48</v>
      </c>
      <c r="T7389" s="1" t="s">
        <v>48</v>
      </c>
      <c r="U7389" s="1" t="s">
        <v>48</v>
      </c>
      <c r="V7389" s="1" t="s">
        <v>48</v>
      </c>
      <c r="W7389" s="1" t="s">
        <v>48</v>
      </c>
      <c r="X7389" s="1" t="s">
        <v>116</v>
      </c>
      <c r="Y7389" s="1" t="s">
        <v>5190</v>
      </c>
      <c r="AC7389" s="1" t="s">
        <v>5712</v>
      </c>
      <c r="AD7389" s="1" t="s">
        <v>5712</v>
      </c>
      <c r="AK7389" s="1" t="s">
        <v>55</v>
      </c>
      <c r="AN7389" s="1" t="s">
        <v>5712</v>
      </c>
      <c r="AP7389" s="1" t="s">
        <v>5712</v>
      </c>
      <c r="AR7389" s="1" t="s">
        <v>5712</v>
      </c>
      <c r="AT7389" s="1" t="s">
        <v>5712</v>
      </c>
      <c r="AV7389" s="1" t="s">
        <v>5191</v>
      </c>
    </row>
    <row r="7390" spans="1:48" x14ac:dyDescent="0.35">
      <c r="A7390" s="1" t="s">
        <v>20608</v>
      </c>
      <c r="B7390" s="1" t="s">
        <v>18287</v>
      </c>
      <c r="C7390" s="1" t="s">
        <v>71</v>
      </c>
      <c r="D7390">
        <v>17</v>
      </c>
      <c r="E7390" s="1" t="s">
        <v>57</v>
      </c>
      <c r="F7390" s="1" t="s">
        <v>58</v>
      </c>
      <c r="G7390" s="1" t="s">
        <v>44</v>
      </c>
      <c r="H7390" s="1" t="s">
        <v>79</v>
      </c>
      <c r="I7390" s="1" t="s">
        <v>125</v>
      </c>
      <c r="J7390" s="1" t="s">
        <v>47</v>
      </c>
      <c r="K7390" s="1" t="s">
        <v>48</v>
      </c>
      <c r="L7390" s="1" t="s">
        <v>48</v>
      </c>
      <c r="M7390" s="1" t="s">
        <v>48</v>
      </c>
      <c r="N7390" s="1" t="s">
        <v>48</v>
      </c>
      <c r="O7390" s="1" t="s">
        <v>48</v>
      </c>
      <c r="P7390" s="1" t="s">
        <v>48</v>
      </c>
      <c r="Q7390" s="1" t="s">
        <v>48</v>
      </c>
      <c r="R7390" s="1" t="s">
        <v>49</v>
      </c>
      <c r="S7390" s="1" t="s">
        <v>48</v>
      </c>
      <c r="T7390" s="1" t="s">
        <v>48</v>
      </c>
      <c r="U7390" s="1" t="s">
        <v>48</v>
      </c>
      <c r="V7390" s="1" t="s">
        <v>48</v>
      </c>
      <c r="W7390" s="1" t="s">
        <v>48</v>
      </c>
      <c r="X7390" s="1" t="s">
        <v>62</v>
      </c>
      <c r="AC7390" s="1" t="s">
        <v>5712</v>
      </c>
      <c r="AD7390" s="1" t="s">
        <v>5712</v>
      </c>
      <c r="AK7390" s="1" t="s">
        <v>77</v>
      </c>
      <c r="AN7390" s="1" t="s">
        <v>5712</v>
      </c>
      <c r="AP7390" s="1" t="s">
        <v>5712</v>
      </c>
      <c r="AR7390" s="1" t="s">
        <v>5712</v>
      </c>
      <c r="AT7390" s="1" t="s">
        <v>5712</v>
      </c>
      <c r="AV7390" s="1" t="s">
        <v>48</v>
      </c>
    </row>
    <row r="7391" spans="1:48" x14ac:dyDescent="0.35">
      <c r="A7391" s="1" t="s">
        <v>20609</v>
      </c>
      <c r="B7391" s="1" t="s">
        <v>18287</v>
      </c>
      <c r="C7391" s="1" t="s">
        <v>71</v>
      </c>
      <c r="D7391">
        <v>20</v>
      </c>
      <c r="E7391" s="1" t="s">
        <v>57</v>
      </c>
      <c r="F7391" s="1" t="s">
        <v>58</v>
      </c>
      <c r="G7391" s="1" t="s">
        <v>73</v>
      </c>
      <c r="H7391" s="1" t="s">
        <v>112</v>
      </c>
      <c r="I7391" s="1" t="s">
        <v>113</v>
      </c>
      <c r="J7391" s="1" t="s">
        <v>47</v>
      </c>
      <c r="K7391" s="1" t="s">
        <v>49</v>
      </c>
      <c r="L7391" s="1" t="s">
        <v>48</v>
      </c>
      <c r="M7391" s="1" t="s">
        <v>48</v>
      </c>
      <c r="N7391" s="1" t="s">
        <v>48</v>
      </c>
      <c r="O7391" s="1" t="s">
        <v>48</v>
      </c>
      <c r="P7391" s="1" t="s">
        <v>48</v>
      </c>
      <c r="Q7391" s="1" t="s">
        <v>48</v>
      </c>
      <c r="R7391" s="1" t="s">
        <v>48</v>
      </c>
      <c r="S7391" s="1" t="s">
        <v>48</v>
      </c>
      <c r="T7391" s="1" t="s">
        <v>49</v>
      </c>
      <c r="U7391" s="1" t="s">
        <v>48</v>
      </c>
      <c r="V7391" s="1" t="s">
        <v>48</v>
      </c>
      <c r="W7391" s="1" t="s">
        <v>48</v>
      </c>
      <c r="X7391" s="1" t="s">
        <v>75</v>
      </c>
      <c r="Y7391" s="1" t="s">
        <v>5192</v>
      </c>
      <c r="AC7391" s="1" t="s">
        <v>5712</v>
      </c>
      <c r="AD7391" s="1" t="s">
        <v>5712</v>
      </c>
      <c r="AK7391" s="1" t="s">
        <v>101</v>
      </c>
      <c r="AN7391" s="1" t="s">
        <v>5712</v>
      </c>
      <c r="AP7391" s="1" t="s">
        <v>5712</v>
      </c>
      <c r="AR7391" s="1" t="s">
        <v>5712</v>
      </c>
      <c r="AT7391" s="1" t="s">
        <v>5712</v>
      </c>
      <c r="AV7391" s="1" t="s">
        <v>5193</v>
      </c>
    </row>
    <row r="7392" spans="1:48" x14ac:dyDescent="0.35">
      <c r="A7392" s="1" t="s">
        <v>20610</v>
      </c>
      <c r="B7392" s="1" t="s">
        <v>18287</v>
      </c>
      <c r="C7392" s="1" t="s">
        <v>71</v>
      </c>
      <c r="D7392">
        <v>21</v>
      </c>
      <c r="E7392" s="1" t="s">
        <v>57</v>
      </c>
      <c r="F7392" s="1" t="s">
        <v>66</v>
      </c>
      <c r="G7392" s="1" t="s">
        <v>59</v>
      </c>
      <c r="H7392" s="1" t="s">
        <v>45</v>
      </c>
      <c r="I7392" s="1" t="s">
        <v>61</v>
      </c>
      <c r="J7392" s="1" t="s">
        <v>47</v>
      </c>
      <c r="K7392" s="1" t="s">
        <v>48</v>
      </c>
      <c r="L7392" s="1" t="s">
        <v>48</v>
      </c>
      <c r="M7392" s="1" t="s">
        <v>49</v>
      </c>
      <c r="N7392" s="1" t="s">
        <v>48</v>
      </c>
      <c r="O7392" s="1" t="s">
        <v>48</v>
      </c>
      <c r="P7392" s="1" t="s">
        <v>48</v>
      </c>
      <c r="Q7392" s="1" t="s">
        <v>48</v>
      </c>
      <c r="R7392" s="1" t="s">
        <v>48</v>
      </c>
      <c r="S7392" s="1" t="s">
        <v>48</v>
      </c>
      <c r="T7392" s="1" t="s">
        <v>48</v>
      </c>
      <c r="U7392" s="1" t="s">
        <v>48</v>
      </c>
      <c r="V7392" s="1" t="s">
        <v>48</v>
      </c>
      <c r="W7392" s="1" t="s">
        <v>48</v>
      </c>
      <c r="X7392" s="1" t="s">
        <v>116</v>
      </c>
      <c r="Y7392" s="1" t="s">
        <v>5194</v>
      </c>
      <c r="AC7392" s="1" t="s">
        <v>5712</v>
      </c>
      <c r="AD7392" s="1" t="s">
        <v>5712</v>
      </c>
      <c r="AK7392" s="1" t="s">
        <v>63</v>
      </c>
      <c r="AN7392" s="1" t="s">
        <v>5712</v>
      </c>
      <c r="AP7392" s="1" t="s">
        <v>5712</v>
      </c>
      <c r="AR7392" s="1" t="s">
        <v>5712</v>
      </c>
      <c r="AT7392" s="1" t="s">
        <v>5712</v>
      </c>
      <c r="AV7392" s="1" t="s">
        <v>5195</v>
      </c>
    </row>
    <row r="7393" spans="1:48" x14ac:dyDescent="0.35">
      <c r="A7393" s="1" t="s">
        <v>20611</v>
      </c>
      <c r="B7393" s="1" t="s">
        <v>18287</v>
      </c>
      <c r="C7393" s="1" t="s">
        <v>71</v>
      </c>
      <c r="D7393">
        <v>21</v>
      </c>
      <c r="E7393" s="1" t="s">
        <v>57</v>
      </c>
      <c r="F7393" s="1" t="s">
        <v>58</v>
      </c>
      <c r="G7393" s="1" t="s">
        <v>73</v>
      </c>
      <c r="H7393" s="1" t="s">
        <v>112</v>
      </c>
      <c r="I7393" s="1" t="s">
        <v>74</v>
      </c>
      <c r="J7393" s="1" t="s">
        <v>47</v>
      </c>
      <c r="K7393" s="1" t="s">
        <v>48</v>
      </c>
      <c r="L7393" s="1" t="s">
        <v>48</v>
      </c>
      <c r="M7393" s="1" t="s">
        <v>48</v>
      </c>
      <c r="N7393" s="1" t="s">
        <v>48</v>
      </c>
      <c r="O7393" s="1" t="s">
        <v>48</v>
      </c>
      <c r="P7393" s="1" t="s">
        <v>48</v>
      </c>
      <c r="Q7393" s="1" t="s">
        <v>49</v>
      </c>
      <c r="R7393" s="1" t="s">
        <v>48</v>
      </c>
      <c r="S7393" s="1" t="s">
        <v>48</v>
      </c>
      <c r="T7393" s="1" t="s">
        <v>48</v>
      </c>
      <c r="U7393" s="1" t="s">
        <v>48</v>
      </c>
      <c r="V7393" s="1" t="s">
        <v>48</v>
      </c>
      <c r="W7393" s="1" t="s">
        <v>48</v>
      </c>
      <c r="X7393" s="1" t="s">
        <v>116</v>
      </c>
      <c r="Y7393" s="1" t="s">
        <v>5196</v>
      </c>
      <c r="AC7393" s="1" t="s">
        <v>5712</v>
      </c>
      <c r="AD7393" s="1" t="s">
        <v>5712</v>
      </c>
      <c r="AK7393" s="1" t="s">
        <v>55</v>
      </c>
      <c r="AN7393" s="1" t="s">
        <v>5712</v>
      </c>
      <c r="AP7393" s="1" t="s">
        <v>5712</v>
      </c>
      <c r="AR7393" s="1" t="s">
        <v>5712</v>
      </c>
      <c r="AT7393" s="1" t="s">
        <v>5712</v>
      </c>
      <c r="AV7393" s="1" t="s">
        <v>5197</v>
      </c>
    </row>
    <row r="7394" spans="1:48" x14ac:dyDescent="0.35">
      <c r="A7394" s="1" t="s">
        <v>20612</v>
      </c>
      <c r="B7394" s="1" t="s">
        <v>18287</v>
      </c>
      <c r="C7394" s="1" t="s">
        <v>71</v>
      </c>
      <c r="D7394">
        <v>19</v>
      </c>
      <c r="E7394" s="1" t="s">
        <v>57</v>
      </c>
      <c r="F7394" s="1" t="s">
        <v>58</v>
      </c>
      <c r="G7394" s="1" t="s">
        <v>59</v>
      </c>
      <c r="H7394" s="1" t="s">
        <v>112</v>
      </c>
      <c r="I7394" s="1" t="s">
        <v>99</v>
      </c>
      <c r="J7394" s="1" t="s">
        <v>47</v>
      </c>
      <c r="K7394" s="1" t="s">
        <v>48</v>
      </c>
      <c r="L7394" s="1" t="s">
        <v>48</v>
      </c>
      <c r="M7394" s="1" t="s">
        <v>49</v>
      </c>
      <c r="N7394" s="1" t="s">
        <v>48</v>
      </c>
      <c r="O7394" s="1" t="s">
        <v>48</v>
      </c>
      <c r="P7394" s="1" t="s">
        <v>48</v>
      </c>
      <c r="Q7394" s="1" t="s">
        <v>48</v>
      </c>
      <c r="R7394" s="1" t="s">
        <v>48</v>
      </c>
      <c r="S7394" s="1" t="s">
        <v>48</v>
      </c>
      <c r="T7394" s="1" t="s">
        <v>48</v>
      </c>
      <c r="U7394" s="1" t="s">
        <v>48</v>
      </c>
      <c r="V7394" s="1" t="s">
        <v>48</v>
      </c>
      <c r="W7394" s="1" t="s">
        <v>48</v>
      </c>
      <c r="X7394" s="1" t="s">
        <v>116</v>
      </c>
      <c r="Y7394" s="1" t="s">
        <v>5198</v>
      </c>
      <c r="AC7394" s="1" t="s">
        <v>5712</v>
      </c>
      <c r="AD7394" s="1" t="s">
        <v>5712</v>
      </c>
      <c r="AK7394" s="1" t="s">
        <v>55</v>
      </c>
      <c r="AN7394" s="1" t="s">
        <v>5712</v>
      </c>
      <c r="AP7394" s="1" t="s">
        <v>5712</v>
      </c>
      <c r="AR7394" s="1" t="s">
        <v>5712</v>
      </c>
      <c r="AT7394" s="1" t="s">
        <v>5712</v>
      </c>
      <c r="AV7394" s="1" t="s">
        <v>5199</v>
      </c>
    </row>
    <row r="7395" spans="1:48" x14ac:dyDescent="0.35">
      <c r="A7395" s="1" t="s">
        <v>20613</v>
      </c>
      <c r="B7395" s="1" t="s">
        <v>18287</v>
      </c>
      <c r="C7395" s="1" t="s">
        <v>71</v>
      </c>
      <c r="D7395">
        <v>24</v>
      </c>
      <c r="E7395" s="1" t="s">
        <v>57</v>
      </c>
      <c r="F7395" s="1" t="s">
        <v>58</v>
      </c>
      <c r="G7395" s="1" t="s">
        <v>98</v>
      </c>
      <c r="H7395" s="1" t="s">
        <v>112</v>
      </c>
      <c r="I7395" s="1" t="s">
        <v>46</v>
      </c>
      <c r="J7395" s="1" t="s">
        <v>47</v>
      </c>
      <c r="K7395" s="1" t="s">
        <v>49</v>
      </c>
      <c r="L7395" s="1" t="s">
        <v>48</v>
      </c>
      <c r="M7395" s="1" t="s">
        <v>48</v>
      </c>
      <c r="N7395" s="1" t="s">
        <v>48</v>
      </c>
      <c r="O7395" s="1" t="s">
        <v>48</v>
      </c>
      <c r="P7395" s="1" t="s">
        <v>48</v>
      </c>
      <c r="Q7395" s="1" t="s">
        <v>48</v>
      </c>
      <c r="R7395" s="1" t="s">
        <v>48</v>
      </c>
      <c r="S7395" s="1" t="s">
        <v>48</v>
      </c>
      <c r="T7395" s="1" t="s">
        <v>49</v>
      </c>
      <c r="U7395" s="1" t="s">
        <v>48</v>
      </c>
      <c r="V7395" s="1" t="s">
        <v>48</v>
      </c>
      <c r="W7395" s="1" t="s">
        <v>48</v>
      </c>
      <c r="X7395" s="1" t="s">
        <v>116</v>
      </c>
      <c r="Y7395" s="1" t="s">
        <v>5200</v>
      </c>
      <c r="AC7395" s="1" t="s">
        <v>5712</v>
      </c>
      <c r="AD7395" s="1" t="s">
        <v>5712</v>
      </c>
      <c r="AK7395" s="1" t="s">
        <v>55</v>
      </c>
      <c r="AN7395" s="1" t="s">
        <v>5712</v>
      </c>
      <c r="AP7395" s="1" t="s">
        <v>5712</v>
      </c>
      <c r="AR7395" s="1" t="s">
        <v>5712</v>
      </c>
      <c r="AT7395" s="1" t="s">
        <v>5712</v>
      </c>
      <c r="AV7395" s="1" t="s">
        <v>5201</v>
      </c>
    </row>
    <row r="7396" spans="1:48" x14ac:dyDescent="0.35">
      <c r="A7396" s="1" t="s">
        <v>20614</v>
      </c>
      <c r="B7396" s="1" t="s">
        <v>18287</v>
      </c>
      <c r="C7396" s="1" t="s">
        <v>71</v>
      </c>
      <c r="D7396">
        <v>20</v>
      </c>
      <c r="E7396" s="1" t="s">
        <v>57</v>
      </c>
      <c r="F7396" s="1" t="s">
        <v>58</v>
      </c>
      <c r="G7396" s="1" t="s">
        <v>98</v>
      </c>
      <c r="H7396" s="1" t="s">
        <v>112</v>
      </c>
      <c r="I7396" s="1" t="s">
        <v>113</v>
      </c>
      <c r="J7396" s="1" t="s">
        <v>47</v>
      </c>
      <c r="K7396" s="1" t="s">
        <v>48</v>
      </c>
      <c r="L7396" s="1" t="s">
        <v>48</v>
      </c>
      <c r="M7396" s="1" t="s">
        <v>49</v>
      </c>
      <c r="N7396" s="1" t="s">
        <v>48</v>
      </c>
      <c r="O7396" s="1" t="s">
        <v>48</v>
      </c>
      <c r="P7396" s="1" t="s">
        <v>48</v>
      </c>
      <c r="Q7396" s="1" t="s">
        <v>48</v>
      </c>
      <c r="R7396" s="1" t="s">
        <v>48</v>
      </c>
      <c r="S7396" s="1" t="s">
        <v>48</v>
      </c>
      <c r="T7396" s="1" t="s">
        <v>48</v>
      </c>
      <c r="U7396" s="1" t="s">
        <v>48</v>
      </c>
      <c r="V7396" s="1" t="s">
        <v>48</v>
      </c>
      <c r="W7396" s="1" t="s">
        <v>48</v>
      </c>
      <c r="X7396" s="1" t="s">
        <v>116</v>
      </c>
      <c r="Y7396" s="1" t="s">
        <v>5202</v>
      </c>
      <c r="AC7396" s="1" t="s">
        <v>5712</v>
      </c>
      <c r="AD7396" s="1" t="s">
        <v>5712</v>
      </c>
      <c r="AK7396" s="1" t="s">
        <v>55</v>
      </c>
      <c r="AN7396" s="1" t="s">
        <v>5712</v>
      </c>
      <c r="AP7396" s="1" t="s">
        <v>5712</v>
      </c>
      <c r="AR7396" s="1" t="s">
        <v>5712</v>
      </c>
      <c r="AT7396" s="1" t="s">
        <v>5712</v>
      </c>
      <c r="AV7396" s="1" t="s">
        <v>5203</v>
      </c>
    </row>
    <row r="7397" spans="1:48" x14ac:dyDescent="0.35">
      <c r="A7397" s="1" t="s">
        <v>20615</v>
      </c>
      <c r="B7397" s="1" t="s">
        <v>18287</v>
      </c>
      <c r="C7397" s="1" t="s">
        <v>71</v>
      </c>
      <c r="D7397">
        <v>23</v>
      </c>
      <c r="E7397" s="1" t="s">
        <v>57</v>
      </c>
      <c r="F7397" s="1" t="s">
        <v>58</v>
      </c>
      <c r="G7397" s="1" t="s">
        <v>73</v>
      </c>
      <c r="H7397" s="1" t="s">
        <v>112</v>
      </c>
      <c r="I7397" s="1" t="s">
        <v>113</v>
      </c>
      <c r="J7397" s="1" t="s">
        <v>47</v>
      </c>
      <c r="K7397" s="1" t="s">
        <v>48</v>
      </c>
      <c r="L7397" s="1" t="s">
        <v>48</v>
      </c>
      <c r="M7397" s="1" t="s">
        <v>48</v>
      </c>
      <c r="N7397" s="1" t="s">
        <v>48</v>
      </c>
      <c r="O7397" s="1" t="s">
        <v>49</v>
      </c>
      <c r="P7397" s="1" t="s">
        <v>48</v>
      </c>
      <c r="Q7397" s="1" t="s">
        <v>48</v>
      </c>
      <c r="R7397" s="1" t="s">
        <v>48</v>
      </c>
      <c r="S7397" s="1" t="s">
        <v>48</v>
      </c>
      <c r="T7397" s="1" t="s">
        <v>48</v>
      </c>
      <c r="U7397" s="1" t="s">
        <v>48</v>
      </c>
      <c r="V7397" s="1" t="s">
        <v>48</v>
      </c>
      <c r="W7397" s="1" t="s">
        <v>48</v>
      </c>
      <c r="X7397" s="1" t="s">
        <v>116</v>
      </c>
      <c r="Y7397" s="1" t="s">
        <v>5204</v>
      </c>
      <c r="AC7397" s="1" t="s">
        <v>5712</v>
      </c>
      <c r="AD7397" s="1" t="s">
        <v>5712</v>
      </c>
      <c r="AK7397" s="1" t="s">
        <v>101</v>
      </c>
      <c r="AN7397" s="1" t="s">
        <v>131</v>
      </c>
      <c r="AO7397" s="1" t="s">
        <v>5205</v>
      </c>
      <c r="AP7397" s="1" t="s">
        <v>5712</v>
      </c>
      <c r="AR7397" s="1" t="s">
        <v>82</v>
      </c>
      <c r="AS7397" s="1" t="s">
        <v>5206</v>
      </c>
      <c r="AT7397" s="1" t="s">
        <v>5712</v>
      </c>
      <c r="AV7397" s="1" t="s">
        <v>5207</v>
      </c>
    </row>
    <row r="7398" spans="1:48" x14ac:dyDescent="0.35">
      <c r="A7398" s="1" t="s">
        <v>20616</v>
      </c>
      <c r="B7398" s="1" t="s">
        <v>18287</v>
      </c>
      <c r="C7398" s="1" t="s">
        <v>71</v>
      </c>
      <c r="D7398">
        <v>22</v>
      </c>
      <c r="E7398" s="1" t="s">
        <v>57</v>
      </c>
      <c r="F7398" s="1" t="s">
        <v>58</v>
      </c>
      <c r="G7398" s="1" t="s">
        <v>98</v>
      </c>
      <c r="H7398" s="1" t="s">
        <v>112</v>
      </c>
      <c r="I7398" s="1" t="s">
        <v>113</v>
      </c>
      <c r="J7398" s="1" t="s">
        <v>47</v>
      </c>
      <c r="K7398" s="1" t="s">
        <v>49</v>
      </c>
      <c r="L7398" s="1" t="s">
        <v>48</v>
      </c>
      <c r="M7398" s="1" t="s">
        <v>48</v>
      </c>
      <c r="N7398" s="1" t="s">
        <v>48</v>
      </c>
      <c r="O7398" s="1" t="s">
        <v>48</v>
      </c>
      <c r="P7398" s="1" t="s">
        <v>48</v>
      </c>
      <c r="Q7398" s="1" t="s">
        <v>48</v>
      </c>
      <c r="R7398" s="1" t="s">
        <v>48</v>
      </c>
      <c r="S7398" s="1" t="s">
        <v>48</v>
      </c>
      <c r="T7398" s="1" t="s">
        <v>48</v>
      </c>
      <c r="U7398" s="1" t="s">
        <v>48</v>
      </c>
      <c r="V7398" s="1" t="s">
        <v>48</v>
      </c>
      <c r="W7398" s="1" t="s">
        <v>48</v>
      </c>
      <c r="X7398" s="1" t="s">
        <v>116</v>
      </c>
      <c r="Y7398" s="1" t="s">
        <v>5208</v>
      </c>
      <c r="AC7398" s="1" t="s">
        <v>5712</v>
      </c>
      <c r="AD7398" s="1" t="s">
        <v>5712</v>
      </c>
      <c r="AK7398" s="1" t="s">
        <v>101</v>
      </c>
      <c r="AN7398" s="1" t="s">
        <v>5712</v>
      </c>
      <c r="AP7398" s="1" t="s">
        <v>5712</v>
      </c>
      <c r="AR7398" s="1" t="s">
        <v>5712</v>
      </c>
      <c r="AT7398" s="1" t="s">
        <v>5712</v>
      </c>
      <c r="AV7398" s="1" t="s">
        <v>5209</v>
      </c>
    </row>
    <row r="7399" spans="1:48" x14ac:dyDescent="0.35">
      <c r="A7399" s="1" t="s">
        <v>20617</v>
      </c>
      <c r="B7399" s="1" t="s">
        <v>18287</v>
      </c>
      <c r="C7399" s="1" t="s">
        <v>71</v>
      </c>
      <c r="D7399">
        <v>23</v>
      </c>
      <c r="E7399" s="1" t="s">
        <v>57</v>
      </c>
      <c r="F7399" s="1" t="s">
        <v>58</v>
      </c>
      <c r="G7399" s="1" t="s">
        <v>98</v>
      </c>
      <c r="H7399" s="1" t="s">
        <v>79</v>
      </c>
      <c r="I7399" s="1" t="s">
        <v>113</v>
      </c>
      <c r="J7399" s="1" t="s">
        <v>47</v>
      </c>
      <c r="K7399" s="1" t="s">
        <v>48</v>
      </c>
      <c r="L7399" s="1" t="s">
        <v>48</v>
      </c>
      <c r="M7399" s="1" t="s">
        <v>48</v>
      </c>
      <c r="N7399" s="1" t="s">
        <v>48</v>
      </c>
      <c r="O7399" s="1" t="s">
        <v>49</v>
      </c>
      <c r="P7399" s="1" t="s">
        <v>48</v>
      </c>
      <c r="Q7399" s="1" t="s">
        <v>48</v>
      </c>
      <c r="R7399" s="1" t="s">
        <v>48</v>
      </c>
      <c r="S7399" s="1" t="s">
        <v>48</v>
      </c>
      <c r="T7399" s="1" t="s">
        <v>48</v>
      </c>
      <c r="U7399" s="1" t="s">
        <v>48</v>
      </c>
      <c r="V7399" s="1" t="s">
        <v>48</v>
      </c>
      <c r="W7399" s="1" t="s">
        <v>48</v>
      </c>
      <c r="X7399" s="1" t="s">
        <v>116</v>
      </c>
      <c r="Y7399" s="1" t="s">
        <v>5210</v>
      </c>
      <c r="AC7399" s="1" t="s">
        <v>5712</v>
      </c>
      <c r="AD7399" s="1" t="s">
        <v>5712</v>
      </c>
      <c r="AK7399" s="1" t="s">
        <v>55</v>
      </c>
      <c r="AN7399" s="1" t="s">
        <v>5712</v>
      </c>
      <c r="AP7399" s="1" t="s">
        <v>5712</v>
      </c>
      <c r="AR7399" s="1" t="s">
        <v>5712</v>
      </c>
      <c r="AT7399" s="1" t="s">
        <v>5712</v>
      </c>
      <c r="AV7399" s="1" t="s">
        <v>5211</v>
      </c>
    </row>
    <row r="7400" spans="1:48" x14ac:dyDescent="0.35">
      <c r="A7400" s="1" t="s">
        <v>20618</v>
      </c>
      <c r="B7400" s="1" t="s">
        <v>18287</v>
      </c>
      <c r="C7400" s="1" t="s">
        <v>71</v>
      </c>
      <c r="D7400">
        <v>20</v>
      </c>
      <c r="E7400" s="1" t="s">
        <v>57</v>
      </c>
      <c r="F7400" s="1" t="s">
        <v>58</v>
      </c>
      <c r="G7400" s="1" t="s">
        <v>59</v>
      </c>
      <c r="H7400" s="1" t="s">
        <v>112</v>
      </c>
      <c r="I7400" s="1" t="s">
        <v>113</v>
      </c>
      <c r="J7400" s="1" t="s">
        <v>47</v>
      </c>
      <c r="K7400" s="1" t="s">
        <v>48</v>
      </c>
      <c r="L7400" s="1" t="s">
        <v>48</v>
      </c>
      <c r="M7400" s="1" t="s">
        <v>48</v>
      </c>
      <c r="N7400" s="1" t="s">
        <v>48</v>
      </c>
      <c r="O7400" s="1" t="s">
        <v>49</v>
      </c>
      <c r="P7400" s="1" t="s">
        <v>48</v>
      </c>
      <c r="Q7400" s="1" t="s">
        <v>48</v>
      </c>
      <c r="R7400" s="1" t="s">
        <v>48</v>
      </c>
      <c r="S7400" s="1" t="s">
        <v>48</v>
      </c>
      <c r="T7400" s="1" t="s">
        <v>48</v>
      </c>
      <c r="U7400" s="1" t="s">
        <v>48</v>
      </c>
      <c r="V7400" s="1" t="s">
        <v>48</v>
      </c>
      <c r="W7400" s="1" t="s">
        <v>48</v>
      </c>
      <c r="X7400" s="1" t="s">
        <v>116</v>
      </c>
      <c r="Y7400" s="1" t="s">
        <v>5212</v>
      </c>
      <c r="AC7400" s="1" t="s">
        <v>5712</v>
      </c>
      <c r="AD7400" s="1" t="s">
        <v>5712</v>
      </c>
      <c r="AK7400" s="1" t="s">
        <v>55</v>
      </c>
      <c r="AN7400" s="1" t="s">
        <v>5712</v>
      </c>
      <c r="AP7400" s="1" t="s">
        <v>5712</v>
      </c>
      <c r="AR7400" s="1" t="s">
        <v>5712</v>
      </c>
      <c r="AT7400" s="1" t="s">
        <v>5712</v>
      </c>
      <c r="AV7400" s="1" t="s">
        <v>5213</v>
      </c>
    </row>
    <row r="7401" spans="1:48" x14ac:dyDescent="0.35">
      <c r="A7401" s="1" t="s">
        <v>20619</v>
      </c>
      <c r="B7401" s="1" t="s">
        <v>18287</v>
      </c>
      <c r="C7401" s="1" t="s">
        <v>71</v>
      </c>
      <c r="D7401">
        <v>21</v>
      </c>
      <c r="E7401" s="1" t="s">
        <v>57</v>
      </c>
      <c r="F7401" s="1" t="s">
        <v>58</v>
      </c>
      <c r="G7401" s="1" t="s">
        <v>73</v>
      </c>
      <c r="H7401" s="1" t="s">
        <v>112</v>
      </c>
      <c r="I7401" s="1" t="s">
        <v>99</v>
      </c>
      <c r="J7401" s="1" t="s">
        <v>47</v>
      </c>
      <c r="K7401" s="1" t="s">
        <v>49</v>
      </c>
      <c r="L7401" s="1" t="s">
        <v>48</v>
      </c>
      <c r="M7401" s="1" t="s">
        <v>48</v>
      </c>
      <c r="N7401" s="1" t="s">
        <v>48</v>
      </c>
      <c r="O7401" s="1" t="s">
        <v>48</v>
      </c>
      <c r="P7401" s="1" t="s">
        <v>48</v>
      </c>
      <c r="Q7401" s="1" t="s">
        <v>48</v>
      </c>
      <c r="R7401" s="1" t="s">
        <v>48</v>
      </c>
      <c r="S7401" s="1" t="s">
        <v>48</v>
      </c>
      <c r="T7401" s="1" t="s">
        <v>49</v>
      </c>
      <c r="U7401" s="1" t="s">
        <v>48</v>
      </c>
      <c r="V7401" s="1" t="s">
        <v>48</v>
      </c>
      <c r="W7401" s="1" t="s">
        <v>48</v>
      </c>
      <c r="X7401" s="1" t="s">
        <v>116</v>
      </c>
      <c r="Y7401" s="1" t="s">
        <v>5214</v>
      </c>
      <c r="AC7401" s="1" t="s">
        <v>5712</v>
      </c>
      <c r="AD7401" s="1" t="s">
        <v>5712</v>
      </c>
      <c r="AK7401" s="1" t="s">
        <v>101</v>
      </c>
      <c r="AN7401" s="1" t="s">
        <v>5712</v>
      </c>
      <c r="AP7401" s="1" t="s">
        <v>5712</v>
      </c>
      <c r="AR7401" s="1" t="s">
        <v>5712</v>
      </c>
      <c r="AT7401" s="1" t="s">
        <v>5712</v>
      </c>
      <c r="AV7401" s="1" t="s">
        <v>5215</v>
      </c>
    </row>
    <row r="7402" spans="1:48" x14ac:dyDescent="0.35">
      <c r="A7402" s="1" t="s">
        <v>20620</v>
      </c>
      <c r="B7402" s="1" t="s">
        <v>18287</v>
      </c>
      <c r="C7402" s="1" t="s">
        <v>71</v>
      </c>
      <c r="D7402">
        <v>24</v>
      </c>
      <c r="E7402" s="1" t="s">
        <v>57</v>
      </c>
      <c r="F7402" s="1" t="s">
        <v>58</v>
      </c>
      <c r="G7402" s="1" t="s">
        <v>98</v>
      </c>
      <c r="H7402" s="1" t="s">
        <v>79</v>
      </c>
      <c r="I7402" s="1" t="s">
        <v>99</v>
      </c>
      <c r="J7402" s="1" t="s">
        <v>47</v>
      </c>
      <c r="K7402" s="1" t="s">
        <v>48</v>
      </c>
      <c r="L7402" s="1" t="s">
        <v>49</v>
      </c>
      <c r="M7402" s="1" t="s">
        <v>48</v>
      </c>
      <c r="N7402" s="1" t="s">
        <v>48</v>
      </c>
      <c r="O7402" s="1" t="s">
        <v>48</v>
      </c>
      <c r="P7402" s="1" t="s">
        <v>48</v>
      </c>
      <c r="Q7402" s="1" t="s">
        <v>48</v>
      </c>
      <c r="R7402" s="1" t="s">
        <v>48</v>
      </c>
      <c r="S7402" s="1" t="s">
        <v>48</v>
      </c>
      <c r="T7402" s="1" t="s">
        <v>48</v>
      </c>
      <c r="U7402" s="1" t="s">
        <v>48</v>
      </c>
      <c r="V7402" s="1" t="s">
        <v>48</v>
      </c>
      <c r="W7402" s="1" t="s">
        <v>48</v>
      </c>
      <c r="X7402" s="1" t="s">
        <v>62</v>
      </c>
      <c r="AC7402" s="1" t="s">
        <v>5712</v>
      </c>
      <c r="AD7402" s="1" t="s">
        <v>5712</v>
      </c>
      <c r="AK7402" s="1" t="s">
        <v>55</v>
      </c>
      <c r="AN7402" s="1" t="s">
        <v>5712</v>
      </c>
      <c r="AP7402" s="1" t="s">
        <v>5712</v>
      </c>
      <c r="AR7402" s="1" t="s">
        <v>5712</v>
      </c>
      <c r="AT7402" s="1" t="s">
        <v>5712</v>
      </c>
      <c r="AV7402" s="1" t="s">
        <v>5216</v>
      </c>
    </row>
    <row r="7403" spans="1:48" x14ac:dyDescent="0.35">
      <c r="A7403" s="1" t="s">
        <v>20621</v>
      </c>
      <c r="B7403" s="1" t="s">
        <v>18287</v>
      </c>
      <c r="C7403" s="1" t="s">
        <v>41</v>
      </c>
      <c r="D7403">
        <v>49</v>
      </c>
      <c r="E7403" s="1" t="s">
        <v>42</v>
      </c>
      <c r="F7403" s="1" t="s">
        <v>107</v>
      </c>
      <c r="G7403" s="1" t="s">
        <v>85</v>
      </c>
      <c r="H7403" s="1" t="s">
        <v>45</v>
      </c>
      <c r="I7403" s="1" t="s">
        <v>74</v>
      </c>
      <c r="J7403" s="1" t="s">
        <v>80</v>
      </c>
      <c r="K7403" s="1" t="s">
        <v>48</v>
      </c>
      <c r="L7403" s="1" t="s">
        <v>48</v>
      </c>
      <c r="M7403" s="1" t="s">
        <v>48</v>
      </c>
      <c r="N7403" s="1" t="s">
        <v>48</v>
      </c>
      <c r="O7403" s="1" t="s">
        <v>48</v>
      </c>
      <c r="P7403" s="1" t="s">
        <v>48</v>
      </c>
      <c r="Q7403" s="1" t="s">
        <v>48</v>
      </c>
      <c r="R7403" s="1" t="s">
        <v>48</v>
      </c>
      <c r="S7403" s="1" t="s">
        <v>48</v>
      </c>
      <c r="T7403" s="1" t="s">
        <v>48</v>
      </c>
      <c r="U7403" s="1" t="s">
        <v>48</v>
      </c>
      <c r="V7403" s="1" t="s">
        <v>48</v>
      </c>
      <c r="W7403" s="1" t="s">
        <v>49</v>
      </c>
      <c r="X7403" s="1" t="s">
        <v>62</v>
      </c>
      <c r="AC7403" s="1" t="s">
        <v>5712</v>
      </c>
      <c r="AD7403" s="1" t="s">
        <v>5712</v>
      </c>
      <c r="AK7403" s="1" t="s">
        <v>55</v>
      </c>
      <c r="AN7403" s="1" t="s">
        <v>5712</v>
      </c>
      <c r="AP7403" s="1" t="s">
        <v>5712</v>
      </c>
      <c r="AR7403" s="1" t="s">
        <v>5712</v>
      </c>
      <c r="AT7403" s="1" t="s">
        <v>5712</v>
      </c>
      <c r="AV7403" s="1" t="s">
        <v>5217</v>
      </c>
    </row>
    <row r="7404" spans="1:48" x14ac:dyDescent="0.35">
      <c r="A7404" s="1" t="s">
        <v>20622</v>
      </c>
      <c r="B7404" s="1" t="s">
        <v>18287</v>
      </c>
      <c r="C7404" s="1" t="s">
        <v>71</v>
      </c>
      <c r="D7404">
        <v>19</v>
      </c>
      <c r="E7404" s="1" t="s">
        <v>57</v>
      </c>
      <c r="F7404" s="1" t="s">
        <v>58</v>
      </c>
      <c r="G7404" s="1" t="s">
        <v>73</v>
      </c>
      <c r="H7404" s="1" t="s">
        <v>112</v>
      </c>
      <c r="I7404" s="1" t="s">
        <v>99</v>
      </c>
      <c r="J7404" s="1" t="s">
        <v>47</v>
      </c>
      <c r="K7404" s="1" t="s">
        <v>48</v>
      </c>
      <c r="L7404" s="1" t="s">
        <v>48</v>
      </c>
      <c r="M7404" s="1" t="s">
        <v>48</v>
      </c>
      <c r="N7404" s="1" t="s">
        <v>48</v>
      </c>
      <c r="O7404" s="1" t="s">
        <v>48</v>
      </c>
      <c r="P7404" s="1" t="s">
        <v>48</v>
      </c>
      <c r="Q7404" s="1" t="s">
        <v>48</v>
      </c>
      <c r="R7404" s="1" t="s">
        <v>49</v>
      </c>
      <c r="S7404" s="1" t="s">
        <v>48</v>
      </c>
      <c r="T7404" s="1" t="s">
        <v>48</v>
      </c>
      <c r="U7404" s="1" t="s">
        <v>48</v>
      </c>
      <c r="V7404" s="1" t="s">
        <v>48</v>
      </c>
      <c r="W7404" s="1" t="s">
        <v>48</v>
      </c>
      <c r="X7404" s="1" t="s">
        <v>75</v>
      </c>
      <c r="Y7404" s="1" t="s">
        <v>5218</v>
      </c>
      <c r="AC7404" s="1" t="s">
        <v>5712</v>
      </c>
      <c r="AD7404" s="1" t="s">
        <v>5712</v>
      </c>
      <c r="AK7404" s="1" t="s">
        <v>101</v>
      </c>
      <c r="AN7404" s="1" t="s">
        <v>5712</v>
      </c>
      <c r="AP7404" s="1" t="s">
        <v>5712</v>
      </c>
      <c r="AR7404" s="1" t="s">
        <v>5712</v>
      </c>
      <c r="AT7404" s="1" t="s">
        <v>5712</v>
      </c>
      <c r="AV7404" s="1" t="s">
        <v>5219</v>
      </c>
    </row>
    <row r="7405" spans="1:48" x14ac:dyDescent="0.35">
      <c r="A7405" s="1" t="s">
        <v>20623</v>
      </c>
      <c r="B7405" s="1" t="s">
        <v>18287</v>
      </c>
      <c r="C7405" s="1" t="s">
        <v>71</v>
      </c>
      <c r="D7405">
        <v>18</v>
      </c>
      <c r="E7405" s="1" t="s">
        <v>57</v>
      </c>
      <c r="F7405" s="1" t="s">
        <v>58</v>
      </c>
      <c r="G7405" s="1" t="s">
        <v>73</v>
      </c>
      <c r="H7405" s="1" t="s">
        <v>112</v>
      </c>
      <c r="I7405" s="1" t="s">
        <v>99</v>
      </c>
      <c r="J7405" s="1" t="s">
        <v>47</v>
      </c>
      <c r="K7405" s="1" t="s">
        <v>48</v>
      </c>
      <c r="L7405" s="1" t="s">
        <v>48</v>
      </c>
      <c r="M7405" s="1" t="s">
        <v>49</v>
      </c>
      <c r="N7405" s="1" t="s">
        <v>48</v>
      </c>
      <c r="O7405" s="1" t="s">
        <v>48</v>
      </c>
      <c r="P7405" s="1" t="s">
        <v>48</v>
      </c>
      <c r="Q7405" s="1" t="s">
        <v>48</v>
      </c>
      <c r="R7405" s="1" t="s">
        <v>48</v>
      </c>
      <c r="S7405" s="1" t="s">
        <v>48</v>
      </c>
      <c r="T7405" s="1" t="s">
        <v>48</v>
      </c>
      <c r="U7405" s="1" t="s">
        <v>48</v>
      </c>
      <c r="V7405" s="1" t="s">
        <v>48</v>
      </c>
      <c r="W7405" s="1" t="s">
        <v>48</v>
      </c>
      <c r="X7405" s="1" t="s">
        <v>116</v>
      </c>
      <c r="Y7405" s="1" t="s">
        <v>5220</v>
      </c>
      <c r="AC7405" s="1" t="s">
        <v>5712</v>
      </c>
      <c r="AD7405" s="1" t="s">
        <v>5712</v>
      </c>
      <c r="AK7405" s="1" t="s">
        <v>101</v>
      </c>
      <c r="AN7405" s="1" t="s">
        <v>5712</v>
      </c>
      <c r="AP7405" s="1" t="s">
        <v>5712</v>
      </c>
      <c r="AR7405" s="1" t="s">
        <v>5712</v>
      </c>
      <c r="AT7405" s="1" t="s">
        <v>5712</v>
      </c>
      <c r="AV7405" s="1" t="s">
        <v>5221</v>
      </c>
    </row>
    <row r="7406" spans="1:48" x14ac:dyDescent="0.35">
      <c r="A7406" s="1" t="s">
        <v>20624</v>
      </c>
      <c r="B7406" s="1" t="s">
        <v>18287</v>
      </c>
      <c r="C7406" s="1" t="s">
        <v>71</v>
      </c>
      <c r="D7406">
        <v>23</v>
      </c>
      <c r="E7406" s="1" t="s">
        <v>57</v>
      </c>
      <c r="F7406" s="1" t="s">
        <v>58</v>
      </c>
      <c r="G7406" s="1" t="s">
        <v>98</v>
      </c>
      <c r="H7406" s="1" t="s">
        <v>79</v>
      </c>
      <c r="I7406" s="1" t="s">
        <v>113</v>
      </c>
      <c r="J7406" s="1" t="s">
        <v>47</v>
      </c>
      <c r="K7406" s="1" t="s">
        <v>48</v>
      </c>
      <c r="L7406" s="1" t="s">
        <v>48</v>
      </c>
      <c r="M7406" s="1" t="s">
        <v>48</v>
      </c>
      <c r="N7406" s="1" t="s">
        <v>48</v>
      </c>
      <c r="O7406" s="1" t="s">
        <v>48</v>
      </c>
      <c r="P7406" s="1" t="s">
        <v>48</v>
      </c>
      <c r="Q7406" s="1" t="s">
        <v>48</v>
      </c>
      <c r="R7406" s="1" t="s">
        <v>48</v>
      </c>
      <c r="S7406" s="1" t="s">
        <v>49</v>
      </c>
      <c r="T7406" s="1" t="s">
        <v>48</v>
      </c>
      <c r="U7406" s="1" t="s">
        <v>48</v>
      </c>
      <c r="V7406" s="1" t="s">
        <v>48</v>
      </c>
      <c r="W7406" s="1" t="s">
        <v>48</v>
      </c>
      <c r="X7406" s="1" t="s">
        <v>116</v>
      </c>
      <c r="Y7406" s="1" t="s">
        <v>5222</v>
      </c>
      <c r="AC7406" s="1" t="s">
        <v>5712</v>
      </c>
      <c r="AD7406" s="1" t="s">
        <v>5712</v>
      </c>
      <c r="AK7406" s="1" t="s">
        <v>55</v>
      </c>
      <c r="AN7406" s="1" t="s">
        <v>5712</v>
      </c>
      <c r="AP7406" s="1" t="s">
        <v>5712</v>
      </c>
      <c r="AR7406" s="1" t="s">
        <v>5712</v>
      </c>
      <c r="AT7406" s="1" t="s">
        <v>5712</v>
      </c>
      <c r="AV7406" s="1" t="s">
        <v>5223</v>
      </c>
    </row>
    <row r="7407" spans="1:48" x14ac:dyDescent="0.35">
      <c r="A7407" s="1" t="s">
        <v>20625</v>
      </c>
      <c r="B7407" s="1" t="s">
        <v>18287</v>
      </c>
      <c r="C7407" s="1" t="s">
        <v>71</v>
      </c>
      <c r="D7407">
        <v>22</v>
      </c>
      <c r="E7407" s="1" t="s">
        <v>57</v>
      </c>
      <c r="F7407" s="1" t="s">
        <v>58</v>
      </c>
      <c r="G7407" s="1" t="s">
        <v>73</v>
      </c>
      <c r="H7407" s="1" t="s">
        <v>79</v>
      </c>
      <c r="I7407" s="1" t="s">
        <v>113</v>
      </c>
      <c r="J7407" s="1" t="s">
        <v>47</v>
      </c>
      <c r="K7407" s="1" t="s">
        <v>48</v>
      </c>
      <c r="L7407" s="1" t="s">
        <v>49</v>
      </c>
      <c r="M7407" s="1" t="s">
        <v>48</v>
      </c>
      <c r="N7407" s="1" t="s">
        <v>48</v>
      </c>
      <c r="O7407" s="1" t="s">
        <v>48</v>
      </c>
      <c r="P7407" s="1" t="s">
        <v>48</v>
      </c>
      <c r="Q7407" s="1" t="s">
        <v>48</v>
      </c>
      <c r="R7407" s="1" t="s">
        <v>48</v>
      </c>
      <c r="S7407" s="1" t="s">
        <v>48</v>
      </c>
      <c r="T7407" s="1" t="s">
        <v>48</v>
      </c>
      <c r="U7407" s="1" t="s">
        <v>48</v>
      </c>
      <c r="V7407" s="1" t="s">
        <v>48</v>
      </c>
      <c r="W7407" s="1" t="s">
        <v>48</v>
      </c>
      <c r="X7407" s="1" t="s">
        <v>62</v>
      </c>
      <c r="AC7407" s="1" t="s">
        <v>5712</v>
      </c>
      <c r="AD7407" s="1" t="s">
        <v>5712</v>
      </c>
      <c r="AK7407" s="1" t="s">
        <v>55</v>
      </c>
      <c r="AN7407" s="1" t="s">
        <v>5712</v>
      </c>
      <c r="AP7407" s="1" t="s">
        <v>5712</v>
      </c>
      <c r="AR7407" s="1" t="s">
        <v>5712</v>
      </c>
      <c r="AT7407" s="1" t="s">
        <v>5712</v>
      </c>
      <c r="AV7407" s="1" t="s">
        <v>5224</v>
      </c>
    </row>
    <row r="7408" spans="1:48" x14ac:dyDescent="0.35">
      <c r="A7408" s="1" t="s">
        <v>20626</v>
      </c>
      <c r="B7408" s="1" t="s">
        <v>18287</v>
      </c>
      <c r="C7408" s="1" t="s">
        <v>71</v>
      </c>
      <c r="D7408">
        <v>35</v>
      </c>
      <c r="E7408" s="1" t="s">
        <v>42</v>
      </c>
      <c r="F7408" s="1" t="s">
        <v>43</v>
      </c>
      <c r="G7408" s="1" t="s">
        <v>98</v>
      </c>
      <c r="H7408" s="1" t="s">
        <v>45</v>
      </c>
      <c r="I7408" s="1" t="s">
        <v>110</v>
      </c>
      <c r="J7408" s="1" t="s">
        <v>47</v>
      </c>
      <c r="K7408" s="1" t="s">
        <v>48</v>
      </c>
      <c r="L7408" s="1" t="s">
        <v>49</v>
      </c>
      <c r="M7408" s="1" t="s">
        <v>48</v>
      </c>
      <c r="N7408" s="1" t="s">
        <v>48</v>
      </c>
      <c r="O7408" s="1" t="s">
        <v>48</v>
      </c>
      <c r="P7408" s="1" t="s">
        <v>48</v>
      </c>
      <c r="Q7408" s="1" t="s">
        <v>48</v>
      </c>
      <c r="R7408" s="1" t="s">
        <v>48</v>
      </c>
      <c r="S7408" s="1" t="s">
        <v>48</v>
      </c>
      <c r="T7408" s="1" t="s">
        <v>48</v>
      </c>
      <c r="U7408" s="1" t="s">
        <v>48</v>
      </c>
      <c r="V7408" s="1" t="s">
        <v>48</v>
      </c>
      <c r="W7408" s="1" t="s">
        <v>48</v>
      </c>
      <c r="X7408" s="1" t="s">
        <v>116</v>
      </c>
      <c r="Y7408" s="1" t="s">
        <v>5225</v>
      </c>
      <c r="AC7408" s="1" t="s">
        <v>5712</v>
      </c>
      <c r="AD7408" s="1" t="s">
        <v>5712</v>
      </c>
      <c r="AK7408" s="1" t="s">
        <v>101</v>
      </c>
      <c r="AN7408" s="1" t="s">
        <v>5712</v>
      </c>
      <c r="AP7408" s="1" t="s">
        <v>5712</v>
      </c>
      <c r="AR7408" s="1" t="s">
        <v>5712</v>
      </c>
      <c r="AT7408" s="1" t="s">
        <v>5712</v>
      </c>
      <c r="AV7408" s="1" t="s">
        <v>5226</v>
      </c>
    </row>
    <row r="7409" spans="1:48" x14ac:dyDescent="0.35">
      <c r="A7409" s="1" t="s">
        <v>20627</v>
      </c>
      <c r="B7409" s="1" t="s">
        <v>18287</v>
      </c>
      <c r="C7409" s="1" t="s">
        <v>71</v>
      </c>
      <c r="D7409">
        <v>52</v>
      </c>
      <c r="E7409" s="1" t="s">
        <v>42</v>
      </c>
      <c r="F7409" s="1" t="s">
        <v>72</v>
      </c>
      <c r="G7409" s="1" t="s">
        <v>98</v>
      </c>
      <c r="H7409" s="1" t="s">
        <v>45</v>
      </c>
      <c r="I7409" s="1" t="s">
        <v>113</v>
      </c>
      <c r="J7409" s="1" t="s">
        <v>47</v>
      </c>
      <c r="K7409" s="1" t="s">
        <v>48</v>
      </c>
      <c r="L7409" s="1" t="s">
        <v>48</v>
      </c>
      <c r="M7409" s="1" t="s">
        <v>48</v>
      </c>
      <c r="N7409" s="1" t="s">
        <v>48</v>
      </c>
      <c r="O7409" s="1" t="s">
        <v>48</v>
      </c>
      <c r="P7409" s="1" t="s">
        <v>49</v>
      </c>
      <c r="Q7409" s="1" t="s">
        <v>48</v>
      </c>
      <c r="R7409" s="1" t="s">
        <v>48</v>
      </c>
      <c r="S7409" s="1" t="s">
        <v>48</v>
      </c>
      <c r="T7409" s="1" t="s">
        <v>48</v>
      </c>
      <c r="U7409" s="1" t="s">
        <v>48</v>
      </c>
      <c r="V7409" s="1" t="s">
        <v>48</v>
      </c>
      <c r="W7409" s="1" t="s">
        <v>48</v>
      </c>
      <c r="X7409" s="1" t="s">
        <v>62</v>
      </c>
      <c r="AC7409" s="1" t="s">
        <v>5712</v>
      </c>
      <c r="AD7409" s="1" t="s">
        <v>5712</v>
      </c>
      <c r="AK7409" s="1" t="s">
        <v>63</v>
      </c>
      <c r="AN7409" s="1" t="s">
        <v>5712</v>
      </c>
      <c r="AP7409" s="1" t="s">
        <v>5712</v>
      </c>
      <c r="AR7409" s="1" t="s">
        <v>5712</v>
      </c>
      <c r="AT7409" s="1" t="s">
        <v>5712</v>
      </c>
      <c r="AV7409" s="1" t="s">
        <v>5227</v>
      </c>
    </row>
    <row r="7410" spans="1:48" x14ac:dyDescent="0.35">
      <c r="A7410" s="1" t="s">
        <v>20628</v>
      </c>
      <c r="B7410" s="1" t="s">
        <v>18287</v>
      </c>
      <c r="C7410" s="1" t="s">
        <v>41</v>
      </c>
      <c r="D7410">
        <v>77</v>
      </c>
      <c r="E7410" s="1" t="s">
        <v>65</v>
      </c>
      <c r="F7410" s="1" t="s">
        <v>66</v>
      </c>
      <c r="G7410" s="1" t="s">
        <v>98</v>
      </c>
      <c r="H7410" s="1" t="s">
        <v>67</v>
      </c>
      <c r="I7410" s="1" t="s">
        <v>90</v>
      </c>
      <c r="J7410" s="1" t="s">
        <v>47</v>
      </c>
      <c r="K7410" s="1" t="s">
        <v>48</v>
      </c>
      <c r="L7410" s="1" t="s">
        <v>48</v>
      </c>
      <c r="M7410" s="1" t="s">
        <v>48</v>
      </c>
      <c r="N7410" s="1" t="s">
        <v>49</v>
      </c>
      <c r="O7410" s="1" t="s">
        <v>48</v>
      </c>
      <c r="P7410" s="1" t="s">
        <v>48</v>
      </c>
      <c r="Q7410" s="1" t="s">
        <v>48</v>
      </c>
      <c r="R7410" s="1" t="s">
        <v>48</v>
      </c>
      <c r="S7410" s="1" t="s">
        <v>48</v>
      </c>
      <c r="T7410" s="1" t="s">
        <v>48</v>
      </c>
      <c r="U7410" s="1" t="s">
        <v>48</v>
      </c>
      <c r="V7410" s="1" t="s">
        <v>48</v>
      </c>
      <c r="W7410" s="1" t="s">
        <v>48</v>
      </c>
      <c r="X7410" s="1" t="s">
        <v>145</v>
      </c>
      <c r="Y7410" s="1" t="s">
        <v>5228</v>
      </c>
      <c r="Z7410" s="1" t="s">
        <v>5229</v>
      </c>
      <c r="AA7410" s="1" t="s">
        <v>5229</v>
      </c>
      <c r="AC7410" s="1" t="s">
        <v>120</v>
      </c>
      <c r="AD7410" s="1" t="s">
        <v>5712</v>
      </c>
      <c r="AK7410" s="1" t="s">
        <v>77</v>
      </c>
      <c r="AN7410" s="1" t="s">
        <v>5712</v>
      </c>
      <c r="AP7410" s="1" t="s">
        <v>5712</v>
      </c>
      <c r="AR7410" s="1" t="s">
        <v>5712</v>
      </c>
      <c r="AT7410" s="1" t="s">
        <v>5712</v>
      </c>
      <c r="AV7410" s="1" t="s">
        <v>5230</v>
      </c>
    </row>
    <row r="7411" spans="1:48" x14ac:dyDescent="0.35">
      <c r="A7411" s="1" t="s">
        <v>20629</v>
      </c>
      <c r="B7411" s="1" t="s">
        <v>18287</v>
      </c>
      <c r="C7411" s="1" t="s">
        <v>41</v>
      </c>
      <c r="D7411">
        <v>40</v>
      </c>
      <c r="E7411" s="1" t="s">
        <v>42</v>
      </c>
      <c r="F7411" s="1" t="s">
        <v>72</v>
      </c>
      <c r="G7411" s="1" t="s">
        <v>98</v>
      </c>
      <c r="H7411" s="1" t="s">
        <v>45</v>
      </c>
      <c r="I7411" s="1" t="s">
        <v>74</v>
      </c>
      <c r="J7411" s="1" t="s">
        <v>80</v>
      </c>
      <c r="K7411" s="1" t="s">
        <v>48</v>
      </c>
      <c r="L7411" s="1" t="s">
        <v>48</v>
      </c>
      <c r="M7411" s="1" t="s">
        <v>48</v>
      </c>
      <c r="N7411" s="1" t="s">
        <v>48</v>
      </c>
      <c r="O7411" s="1" t="s">
        <v>48</v>
      </c>
      <c r="P7411" s="1" t="s">
        <v>48</v>
      </c>
      <c r="Q7411" s="1" t="s">
        <v>48</v>
      </c>
      <c r="R7411" s="1" t="s">
        <v>48</v>
      </c>
      <c r="S7411" s="1" t="s">
        <v>48</v>
      </c>
      <c r="T7411" s="1" t="s">
        <v>48</v>
      </c>
      <c r="U7411" s="1" t="s">
        <v>48</v>
      </c>
      <c r="V7411" s="1" t="s">
        <v>49</v>
      </c>
      <c r="W7411" s="1" t="s">
        <v>48</v>
      </c>
      <c r="X7411" s="1" t="s">
        <v>116</v>
      </c>
      <c r="Y7411" s="1" t="s">
        <v>5231</v>
      </c>
      <c r="AC7411" s="1" t="s">
        <v>5712</v>
      </c>
      <c r="AD7411" s="1" t="s">
        <v>5712</v>
      </c>
      <c r="AK7411" s="1" t="s">
        <v>55</v>
      </c>
      <c r="AN7411" s="1" t="s">
        <v>5712</v>
      </c>
      <c r="AP7411" s="1" t="s">
        <v>5712</v>
      </c>
      <c r="AR7411" s="1" t="s">
        <v>5712</v>
      </c>
      <c r="AT7411" s="1" t="s">
        <v>5712</v>
      </c>
      <c r="AV7411" s="1" t="s">
        <v>5232</v>
      </c>
    </row>
    <row r="7412" spans="1:48" x14ac:dyDescent="0.35">
      <c r="A7412" s="1" t="s">
        <v>20630</v>
      </c>
      <c r="B7412" s="1" t="s">
        <v>18287</v>
      </c>
      <c r="C7412" s="1" t="s">
        <v>41</v>
      </c>
      <c r="D7412">
        <v>19</v>
      </c>
      <c r="E7412" s="1" t="s">
        <v>57</v>
      </c>
      <c r="F7412" s="1" t="s">
        <v>58</v>
      </c>
      <c r="G7412" s="1" t="s">
        <v>137</v>
      </c>
      <c r="H7412" s="1" t="s">
        <v>45</v>
      </c>
      <c r="I7412" s="1" t="s">
        <v>68</v>
      </c>
      <c r="J7412" s="1" t="s">
        <v>47</v>
      </c>
      <c r="K7412" s="1" t="s">
        <v>49</v>
      </c>
      <c r="L7412" s="1" t="s">
        <v>48</v>
      </c>
      <c r="M7412" s="1" t="s">
        <v>48</v>
      </c>
      <c r="N7412" s="1" t="s">
        <v>48</v>
      </c>
      <c r="O7412" s="1" t="s">
        <v>48</v>
      </c>
      <c r="P7412" s="1" t="s">
        <v>48</v>
      </c>
      <c r="Q7412" s="1" t="s">
        <v>48</v>
      </c>
      <c r="R7412" s="1" t="s">
        <v>48</v>
      </c>
      <c r="S7412" s="1" t="s">
        <v>48</v>
      </c>
      <c r="T7412" s="1" t="s">
        <v>49</v>
      </c>
      <c r="U7412" s="1" t="s">
        <v>48</v>
      </c>
      <c r="V7412" s="1" t="s">
        <v>48</v>
      </c>
      <c r="W7412" s="1" t="s">
        <v>48</v>
      </c>
      <c r="X7412" s="1" t="s">
        <v>51</v>
      </c>
      <c r="Y7412" s="1" t="s">
        <v>5233</v>
      </c>
      <c r="AC7412" s="1" t="s">
        <v>5712</v>
      </c>
      <c r="AD7412" s="1" t="s">
        <v>5712</v>
      </c>
      <c r="AK7412" s="1" t="s">
        <v>55</v>
      </c>
      <c r="AN7412" s="1" t="s">
        <v>81</v>
      </c>
      <c r="AP7412" s="1" t="s">
        <v>81</v>
      </c>
      <c r="AR7412" s="1" t="s">
        <v>5712</v>
      </c>
      <c r="AT7412" s="1" t="s">
        <v>87</v>
      </c>
      <c r="AU7412" s="1" t="s">
        <v>5234</v>
      </c>
      <c r="AV7412" s="1" t="s">
        <v>5235</v>
      </c>
    </row>
    <row r="7413" spans="1:48" x14ac:dyDescent="0.35">
      <c r="A7413" s="1" t="s">
        <v>20631</v>
      </c>
      <c r="B7413" s="1" t="s">
        <v>18287</v>
      </c>
      <c r="C7413" s="1" t="s">
        <v>71</v>
      </c>
      <c r="D7413">
        <v>52</v>
      </c>
      <c r="E7413" s="1" t="s">
        <v>42</v>
      </c>
      <c r="F7413" s="1" t="s">
        <v>66</v>
      </c>
      <c r="G7413" s="1" t="s">
        <v>137</v>
      </c>
      <c r="H7413" s="1" t="s">
        <v>92</v>
      </c>
      <c r="I7413" s="1" t="s">
        <v>125</v>
      </c>
      <c r="J7413" s="1" t="s">
        <v>47</v>
      </c>
      <c r="K7413" s="1" t="s">
        <v>49</v>
      </c>
      <c r="L7413" s="1" t="s">
        <v>48</v>
      </c>
      <c r="M7413" s="1" t="s">
        <v>48</v>
      </c>
      <c r="N7413" s="1" t="s">
        <v>48</v>
      </c>
      <c r="O7413" s="1" t="s">
        <v>48</v>
      </c>
      <c r="P7413" s="1" t="s">
        <v>48</v>
      </c>
      <c r="Q7413" s="1" t="s">
        <v>48</v>
      </c>
      <c r="R7413" s="1" t="s">
        <v>48</v>
      </c>
      <c r="S7413" s="1" t="s">
        <v>48</v>
      </c>
      <c r="T7413" s="1" t="s">
        <v>49</v>
      </c>
      <c r="U7413" s="1" t="s">
        <v>48</v>
      </c>
      <c r="V7413" s="1" t="s">
        <v>48</v>
      </c>
      <c r="W7413" s="1" t="s">
        <v>48</v>
      </c>
      <c r="X7413" s="1" t="s">
        <v>145</v>
      </c>
      <c r="Y7413" s="1" t="s">
        <v>5236</v>
      </c>
      <c r="AC7413" s="1" t="s">
        <v>5712</v>
      </c>
      <c r="AD7413" s="1" t="s">
        <v>5712</v>
      </c>
      <c r="AK7413" s="1" t="s">
        <v>63</v>
      </c>
      <c r="AN7413" s="1" t="s">
        <v>5712</v>
      </c>
      <c r="AP7413" s="1" t="s">
        <v>5712</v>
      </c>
      <c r="AR7413" s="1" t="s">
        <v>5712</v>
      </c>
      <c r="AT7413" s="1" t="s">
        <v>5712</v>
      </c>
      <c r="AV7413" s="1" t="s">
        <v>1381</v>
      </c>
    </row>
    <row r="7414" spans="1:48" ht="377" x14ac:dyDescent="0.35">
      <c r="A7414" s="1" t="s">
        <v>20632</v>
      </c>
      <c r="B7414" s="1" t="s">
        <v>18287</v>
      </c>
      <c r="C7414" s="1" t="s">
        <v>71</v>
      </c>
      <c r="D7414">
        <v>24</v>
      </c>
      <c r="E7414" s="1" t="s">
        <v>57</v>
      </c>
      <c r="F7414" s="1" t="s">
        <v>58</v>
      </c>
      <c r="G7414" s="1" t="s">
        <v>98</v>
      </c>
      <c r="H7414" s="1" t="s">
        <v>144</v>
      </c>
      <c r="I7414" s="1" t="s">
        <v>110</v>
      </c>
      <c r="J7414" s="1" t="s">
        <v>80</v>
      </c>
      <c r="K7414" s="1" t="s">
        <v>48</v>
      </c>
      <c r="L7414" s="1" t="s">
        <v>48</v>
      </c>
      <c r="M7414" s="1" t="s">
        <v>48</v>
      </c>
      <c r="N7414" s="1" t="s">
        <v>49</v>
      </c>
      <c r="O7414" s="1" t="s">
        <v>48</v>
      </c>
      <c r="P7414" s="1" t="s">
        <v>48</v>
      </c>
      <c r="Q7414" s="1" t="s">
        <v>48</v>
      </c>
      <c r="R7414" s="1" t="s">
        <v>48</v>
      </c>
      <c r="S7414" s="1" t="s">
        <v>48</v>
      </c>
      <c r="T7414" s="1" t="s">
        <v>48</v>
      </c>
      <c r="U7414" s="1" t="s">
        <v>48</v>
      </c>
      <c r="V7414" s="1" t="s">
        <v>48</v>
      </c>
      <c r="W7414" s="1" t="s">
        <v>48</v>
      </c>
      <c r="X7414" s="1" t="s">
        <v>62</v>
      </c>
      <c r="AC7414" s="1" t="s">
        <v>5712</v>
      </c>
      <c r="AD7414" s="1" t="s">
        <v>5712</v>
      </c>
      <c r="AK7414" s="1" t="s">
        <v>63</v>
      </c>
      <c r="AN7414" s="1" t="s">
        <v>5712</v>
      </c>
      <c r="AP7414" s="1" t="s">
        <v>5712</v>
      </c>
      <c r="AR7414" s="1" t="s">
        <v>5712</v>
      </c>
      <c r="AT7414" s="1" t="s">
        <v>5712</v>
      </c>
      <c r="AV7414" s="2" t="s">
        <v>5237</v>
      </c>
    </row>
    <row r="7415" spans="1:48" x14ac:dyDescent="0.35">
      <c r="A7415" s="1" t="s">
        <v>20633</v>
      </c>
      <c r="B7415" s="1" t="s">
        <v>18287</v>
      </c>
      <c r="C7415" s="1" t="s">
        <v>41</v>
      </c>
      <c r="D7415">
        <v>18</v>
      </c>
      <c r="E7415" s="1" t="s">
        <v>57</v>
      </c>
      <c r="F7415" s="1" t="s">
        <v>58</v>
      </c>
      <c r="G7415" s="1" t="s">
        <v>44</v>
      </c>
      <c r="H7415" s="1" t="s">
        <v>112</v>
      </c>
      <c r="I7415" s="1" t="s">
        <v>61</v>
      </c>
      <c r="J7415" s="1" t="s">
        <v>47</v>
      </c>
      <c r="K7415" s="1" t="s">
        <v>49</v>
      </c>
      <c r="L7415" s="1" t="s">
        <v>48</v>
      </c>
      <c r="M7415" s="1" t="s">
        <v>48</v>
      </c>
      <c r="N7415" s="1" t="s">
        <v>48</v>
      </c>
      <c r="O7415" s="1" t="s">
        <v>48</v>
      </c>
      <c r="P7415" s="1" t="s">
        <v>48</v>
      </c>
      <c r="Q7415" s="1" t="s">
        <v>48</v>
      </c>
      <c r="R7415" s="1" t="s">
        <v>48</v>
      </c>
      <c r="S7415" s="1" t="s">
        <v>48</v>
      </c>
      <c r="T7415" s="1" t="s">
        <v>48</v>
      </c>
      <c r="U7415" s="1" t="s">
        <v>48</v>
      </c>
      <c r="V7415" s="1" t="s">
        <v>48</v>
      </c>
      <c r="W7415" s="1" t="s">
        <v>48</v>
      </c>
      <c r="X7415" s="1" t="s">
        <v>116</v>
      </c>
      <c r="Y7415" s="1" t="s">
        <v>5238</v>
      </c>
      <c r="AC7415" s="1" t="s">
        <v>5712</v>
      </c>
      <c r="AD7415" s="1" t="s">
        <v>5712</v>
      </c>
      <c r="AK7415" s="1" t="s">
        <v>55</v>
      </c>
      <c r="AN7415" s="1" t="s">
        <v>5712</v>
      </c>
      <c r="AP7415" s="1" t="s">
        <v>5712</v>
      </c>
      <c r="AR7415" s="1" t="s">
        <v>5712</v>
      </c>
      <c r="AT7415" s="1" t="s">
        <v>5712</v>
      </c>
      <c r="AV7415" s="1" t="s">
        <v>5239</v>
      </c>
    </row>
    <row r="7416" spans="1:48" x14ac:dyDescent="0.35">
      <c r="A7416" s="1" t="s">
        <v>20634</v>
      </c>
      <c r="B7416" s="1" t="s">
        <v>18287</v>
      </c>
      <c r="C7416" s="1" t="s">
        <v>71</v>
      </c>
      <c r="D7416">
        <v>21</v>
      </c>
      <c r="E7416" s="1" t="s">
        <v>57</v>
      </c>
      <c r="F7416" s="1" t="s">
        <v>58</v>
      </c>
      <c r="G7416" s="1" t="s">
        <v>59</v>
      </c>
      <c r="H7416" s="1" t="s">
        <v>60</v>
      </c>
      <c r="I7416" s="1" t="s">
        <v>90</v>
      </c>
      <c r="J7416" s="1" t="s">
        <v>47</v>
      </c>
      <c r="K7416" s="1" t="s">
        <v>49</v>
      </c>
      <c r="L7416" s="1" t="s">
        <v>48</v>
      </c>
      <c r="M7416" s="1" t="s">
        <v>48</v>
      </c>
      <c r="N7416" s="1" t="s">
        <v>48</v>
      </c>
      <c r="O7416" s="1" t="s">
        <v>48</v>
      </c>
      <c r="P7416" s="1" t="s">
        <v>48</v>
      </c>
      <c r="Q7416" s="1" t="s">
        <v>48</v>
      </c>
      <c r="R7416" s="1" t="s">
        <v>48</v>
      </c>
      <c r="S7416" s="1" t="s">
        <v>48</v>
      </c>
      <c r="T7416" s="1" t="s">
        <v>49</v>
      </c>
      <c r="U7416" s="1" t="s">
        <v>48</v>
      </c>
      <c r="V7416" s="1" t="s">
        <v>48</v>
      </c>
      <c r="W7416" s="1" t="s">
        <v>48</v>
      </c>
      <c r="X7416" s="1" t="s">
        <v>116</v>
      </c>
      <c r="Y7416" s="1" t="s">
        <v>5240</v>
      </c>
      <c r="AC7416" s="1" t="s">
        <v>5712</v>
      </c>
      <c r="AD7416" s="1" t="s">
        <v>5712</v>
      </c>
      <c r="AK7416" s="1" t="s">
        <v>63</v>
      </c>
      <c r="AN7416" s="1" t="s">
        <v>5712</v>
      </c>
      <c r="AP7416" s="1" t="s">
        <v>5712</v>
      </c>
      <c r="AR7416" s="1" t="s">
        <v>5712</v>
      </c>
      <c r="AT7416" s="1" t="s">
        <v>5712</v>
      </c>
      <c r="AV7416" s="1" t="s">
        <v>5241</v>
      </c>
    </row>
    <row r="7417" spans="1:48" x14ac:dyDescent="0.35">
      <c r="A7417" s="1" t="s">
        <v>20635</v>
      </c>
      <c r="B7417" s="1" t="s">
        <v>18287</v>
      </c>
      <c r="C7417" s="1" t="s">
        <v>41</v>
      </c>
      <c r="D7417">
        <v>21</v>
      </c>
      <c r="E7417" s="1" t="s">
        <v>57</v>
      </c>
      <c r="F7417" s="1" t="s">
        <v>58</v>
      </c>
      <c r="G7417" s="1" t="s">
        <v>44</v>
      </c>
      <c r="H7417" s="1" t="s">
        <v>45</v>
      </c>
      <c r="I7417" s="1" t="s">
        <v>99</v>
      </c>
      <c r="J7417" s="1" t="s">
        <v>47</v>
      </c>
      <c r="K7417" s="1" t="s">
        <v>48</v>
      </c>
      <c r="L7417" s="1" t="s">
        <v>48</v>
      </c>
      <c r="M7417" s="1" t="s">
        <v>48</v>
      </c>
      <c r="N7417" s="1" t="s">
        <v>49</v>
      </c>
      <c r="O7417" s="1" t="s">
        <v>48</v>
      </c>
      <c r="P7417" s="1" t="s">
        <v>48</v>
      </c>
      <c r="Q7417" s="1" t="s">
        <v>48</v>
      </c>
      <c r="R7417" s="1" t="s">
        <v>48</v>
      </c>
      <c r="S7417" s="1" t="s">
        <v>48</v>
      </c>
      <c r="T7417" s="1" t="s">
        <v>48</v>
      </c>
      <c r="U7417" s="1" t="s">
        <v>48</v>
      </c>
      <c r="V7417" s="1" t="s">
        <v>48</v>
      </c>
      <c r="W7417" s="1" t="s">
        <v>48</v>
      </c>
      <c r="X7417" s="1" t="s">
        <v>116</v>
      </c>
      <c r="Y7417" s="1" t="s">
        <v>5242</v>
      </c>
      <c r="AC7417" s="1" t="s">
        <v>5712</v>
      </c>
      <c r="AD7417" s="1" t="s">
        <v>5712</v>
      </c>
      <c r="AK7417" s="1" t="s">
        <v>77</v>
      </c>
      <c r="AN7417" s="1" t="s">
        <v>5712</v>
      </c>
      <c r="AP7417" s="1" t="s">
        <v>5712</v>
      </c>
      <c r="AR7417" s="1" t="s">
        <v>5712</v>
      </c>
      <c r="AT7417" s="1" t="s">
        <v>5712</v>
      </c>
      <c r="AV7417" s="1" t="s">
        <v>5243</v>
      </c>
    </row>
    <row r="7418" spans="1:48" x14ac:dyDescent="0.35">
      <c r="A7418" s="1" t="s">
        <v>20636</v>
      </c>
      <c r="B7418" s="1" t="s">
        <v>18287</v>
      </c>
      <c r="C7418" s="1" t="s">
        <v>71</v>
      </c>
      <c r="D7418">
        <v>53</v>
      </c>
      <c r="E7418" s="1" t="s">
        <v>42</v>
      </c>
      <c r="F7418" s="1" t="s">
        <v>107</v>
      </c>
      <c r="G7418" s="1" t="s">
        <v>85</v>
      </c>
      <c r="H7418" s="1" t="s">
        <v>45</v>
      </c>
      <c r="I7418" s="1" t="s">
        <v>74</v>
      </c>
      <c r="J7418" s="1" t="s">
        <v>47</v>
      </c>
      <c r="K7418" s="1" t="s">
        <v>48</v>
      </c>
      <c r="L7418" s="1" t="s">
        <v>48</v>
      </c>
      <c r="M7418" s="1" t="s">
        <v>49</v>
      </c>
      <c r="N7418" s="1" t="s">
        <v>48</v>
      </c>
      <c r="O7418" s="1" t="s">
        <v>48</v>
      </c>
      <c r="P7418" s="1" t="s">
        <v>48</v>
      </c>
      <c r="Q7418" s="1" t="s">
        <v>48</v>
      </c>
      <c r="R7418" s="1" t="s">
        <v>48</v>
      </c>
      <c r="S7418" s="1" t="s">
        <v>48</v>
      </c>
      <c r="T7418" s="1" t="s">
        <v>48</v>
      </c>
      <c r="U7418" s="1" t="s">
        <v>48</v>
      </c>
      <c r="V7418" s="1" t="s">
        <v>48</v>
      </c>
      <c r="W7418" s="1" t="s">
        <v>48</v>
      </c>
      <c r="X7418" s="1" t="s">
        <v>116</v>
      </c>
      <c r="Y7418" s="1" t="s">
        <v>5244</v>
      </c>
      <c r="Z7418" s="1" t="s">
        <v>5245</v>
      </c>
      <c r="AA7418" s="1" t="s">
        <v>5245</v>
      </c>
      <c r="AC7418" s="1" t="s">
        <v>53</v>
      </c>
      <c r="AD7418" s="1" t="s">
        <v>5712</v>
      </c>
      <c r="AK7418" s="1" t="s">
        <v>55</v>
      </c>
      <c r="AN7418" s="1" t="s">
        <v>5712</v>
      </c>
      <c r="AP7418" s="1" t="s">
        <v>5712</v>
      </c>
      <c r="AR7418" s="1" t="s">
        <v>5712</v>
      </c>
      <c r="AT7418" s="1" t="s">
        <v>5712</v>
      </c>
      <c r="AV7418" s="1" t="s">
        <v>5246</v>
      </c>
    </row>
    <row r="7419" spans="1:48" x14ac:dyDescent="0.35">
      <c r="A7419" s="1" t="s">
        <v>20637</v>
      </c>
      <c r="B7419" s="1" t="s">
        <v>18287</v>
      </c>
      <c r="C7419" s="1" t="s">
        <v>71</v>
      </c>
      <c r="D7419">
        <v>50</v>
      </c>
      <c r="E7419" s="1" t="s">
        <v>42</v>
      </c>
      <c r="F7419" s="1" t="s">
        <v>66</v>
      </c>
      <c r="G7419" s="1" t="s">
        <v>59</v>
      </c>
      <c r="H7419" s="1" t="s">
        <v>60</v>
      </c>
      <c r="I7419" s="1" t="s">
        <v>46</v>
      </c>
      <c r="J7419" s="1" t="s">
        <v>47</v>
      </c>
      <c r="K7419" s="1" t="s">
        <v>48</v>
      </c>
      <c r="L7419" s="1" t="s">
        <v>49</v>
      </c>
      <c r="M7419" s="1" t="s">
        <v>48</v>
      </c>
      <c r="N7419" s="1" t="s">
        <v>48</v>
      </c>
      <c r="O7419" s="1" t="s">
        <v>48</v>
      </c>
      <c r="P7419" s="1" t="s">
        <v>48</v>
      </c>
      <c r="Q7419" s="1" t="s">
        <v>48</v>
      </c>
      <c r="R7419" s="1" t="s">
        <v>48</v>
      </c>
      <c r="S7419" s="1" t="s">
        <v>48</v>
      </c>
      <c r="T7419" s="1" t="s">
        <v>48</v>
      </c>
      <c r="U7419" s="1" t="s">
        <v>48</v>
      </c>
      <c r="V7419" s="1" t="s">
        <v>48</v>
      </c>
      <c r="W7419" s="1" t="s">
        <v>48</v>
      </c>
      <c r="X7419" s="1" t="s">
        <v>116</v>
      </c>
      <c r="Y7419" s="1" t="s">
        <v>5247</v>
      </c>
      <c r="Z7419" s="1" t="s">
        <v>5248</v>
      </c>
      <c r="AA7419" s="1" t="s">
        <v>5248</v>
      </c>
      <c r="AC7419" s="1" t="s">
        <v>120</v>
      </c>
      <c r="AD7419" s="1" t="s">
        <v>5712</v>
      </c>
      <c r="AK7419" s="1" t="s">
        <v>63</v>
      </c>
      <c r="AN7419" s="1" t="s">
        <v>5712</v>
      </c>
      <c r="AP7419" s="1" t="s">
        <v>5712</v>
      </c>
      <c r="AR7419" s="1" t="s">
        <v>5712</v>
      </c>
      <c r="AT7419" s="1" t="s">
        <v>5712</v>
      </c>
      <c r="AV7419" s="1" t="s">
        <v>5249</v>
      </c>
    </row>
    <row r="7420" spans="1:48" x14ac:dyDescent="0.35">
      <c r="A7420" s="1" t="s">
        <v>20638</v>
      </c>
      <c r="B7420" s="1" t="s">
        <v>18287</v>
      </c>
      <c r="C7420" s="1" t="s">
        <v>41</v>
      </c>
      <c r="D7420">
        <v>23</v>
      </c>
      <c r="E7420" s="1" t="s">
        <v>57</v>
      </c>
      <c r="F7420" s="1" t="s">
        <v>58</v>
      </c>
      <c r="G7420" s="1" t="s">
        <v>73</v>
      </c>
      <c r="H7420" s="1" t="s">
        <v>60</v>
      </c>
      <c r="I7420" s="1" t="s">
        <v>125</v>
      </c>
      <c r="J7420" s="1" t="s">
        <v>47</v>
      </c>
      <c r="K7420" s="1" t="s">
        <v>49</v>
      </c>
      <c r="L7420" s="1" t="s">
        <v>48</v>
      </c>
      <c r="M7420" s="1" t="s">
        <v>48</v>
      </c>
      <c r="N7420" s="1" t="s">
        <v>48</v>
      </c>
      <c r="O7420" s="1" t="s">
        <v>48</v>
      </c>
      <c r="P7420" s="1" t="s">
        <v>48</v>
      </c>
      <c r="Q7420" s="1" t="s">
        <v>48</v>
      </c>
      <c r="R7420" s="1" t="s">
        <v>48</v>
      </c>
      <c r="S7420" s="1" t="s">
        <v>48</v>
      </c>
      <c r="T7420" s="1" t="s">
        <v>49</v>
      </c>
      <c r="U7420" s="1" t="s">
        <v>48</v>
      </c>
      <c r="V7420" s="1" t="s">
        <v>48</v>
      </c>
      <c r="W7420" s="1" t="s">
        <v>48</v>
      </c>
      <c r="X7420" s="1" t="s">
        <v>116</v>
      </c>
      <c r="Y7420" s="1" t="s">
        <v>5250</v>
      </c>
      <c r="AC7420" s="1" t="s">
        <v>5712</v>
      </c>
      <c r="AD7420" s="1" t="s">
        <v>5712</v>
      </c>
      <c r="AK7420" s="1" t="s">
        <v>77</v>
      </c>
      <c r="AN7420" s="1" t="s">
        <v>5712</v>
      </c>
      <c r="AP7420" s="1" t="s">
        <v>5712</v>
      </c>
      <c r="AR7420" s="1" t="s">
        <v>5712</v>
      </c>
      <c r="AT7420" s="1" t="s">
        <v>5712</v>
      </c>
      <c r="AV7420" s="1" t="s">
        <v>5251</v>
      </c>
    </row>
    <row r="7421" spans="1:48" x14ac:dyDescent="0.35">
      <c r="A7421" s="1" t="s">
        <v>20639</v>
      </c>
      <c r="B7421" s="1" t="s">
        <v>18287</v>
      </c>
      <c r="C7421" s="1" t="s">
        <v>41</v>
      </c>
      <c r="D7421">
        <v>20</v>
      </c>
      <c r="E7421" s="1" t="s">
        <v>57</v>
      </c>
      <c r="F7421" s="1" t="s">
        <v>58</v>
      </c>
      <c r="G7421" s="1" t="s">
        <v>59</v>
      </c>
      <c r="H7421" s="1" t="s">
        <v>112</v>
      </c>
      <c r="I7421" s="1" t="s">
        <v>68</v>
      </c>
      <c r="J7421" s="1" t="s">
        <v>47</v>
      </c>
      <c r="K7421" s="1" t="s">
        <v>48</v>
      </c>
      <c r="L7421" s="1" t="s">
        <v>49</v>
      </c>
      <c r="M7421" s="1" t="s">
        <v>48</v>
      </c>
      <c r="N7421" s="1" t="s">
        <v>48</v>
      </c>
      <c r="O7421" s="1" t="s">
        <v>48</v>
      </c>
      <c r="P7421" s="1" t="s">
        <v>48</v>
      </c>
      <c r="Q7421" s="1" t="s">
        <v>48</v>
      </c>
      <c r="R7421" s="1" t="s">
        <v>48</v>
      </c>
      <c r="S7421" s="1" t="s">
        <v>48</v>
      </c>
      <c r="T7421" s="1" t="s">
        <v>48</v>
      </c>
      <c r="U7421" s="1" t="s">
        <v>48</v>
      </c>
      <c r="V7421" s="1" t="s">
        <v>48</v>
      </c>
      <c r="W7421" s="1" t="s">
        <v>48</v>
      </c>
      <c r="X7421" s="1" t="s">
        <v>116</v>
      </c>
      <c r="Y7421" s="1" t="s">
        <v>5252</v>
      </c>
      <c r="AC7421" s="1" t="s">
        <v>5712</v>
      </c>
      <c r="AD7421" s="1" t="s">
        <v>5712</v>
      </c>
      <c r="AK7421" s="1" t="s">
        <v>63</v>
      </c>
      <c r="AN7421" s="1" t="s">
        <v>5712</v>
      </c>
      <c r="AP7421" s="1" t="s">
        <v>5712</v>
      </c>
      <c r="AR7421" s="1" t="s">
        <v>5712</v>
      </c>
      <c r="AT7421" s="1" t="s">
        <v>5712</v>
      </c>
      <c r="AV7421" s="1" t="s">
        <v>5253</v>
      </c>
    </row>
    <row r="7422" spans="1:48" x14ac:dyDescent="0.35">
      <c r="A7422" s="1" t="s">
        <v>20640</v>
      </c>
      <c r="B7422" s="1" t="s">
        <v>18287</v>
      </c>
      <c r="C7422" s="1" t="s">
        <v>71</v>
      </c>
      <c r="D7422">
        <v>31</v>
      </c>
      <c r="E7422" s="1" t="s">
        <v>57</v>
      </c>
      <c r="F7422" s="1" t="s">
        <v>58</v>
      </c>
      <c r="G7422" s="1" t="s">
        <v>44</v>
      </c>
      <c r="H7422" s="1" t="s">
        <v>60</v>
      </c>
      <c r="I7422" s="1" t="s">
        <v>90</v>
      </c>
      <c r="J7422" s="1" t="s">
        <v>47</v>
      </c>
      <c r="K7422" s="1" t="s">
        <v>49</v>
      </c>
      <c r="L7422" s="1" t="s">
        <v>48</v>
      </c>
      <c r="M7422" s="1" t="s">
        <v>48</v>
      </c>
      <c r="N7422" s="1" t="s">
        <v>48</v>
      </c>
      <c r="O7422" s="1" t="s">
        <v>48</v>
      </c>
      <c r="P7422" s="1" t="s">
        <v>48</v>
      </c>
      <c r="Q7422" s="1" t="s">
        <v>48</v>
      </c>
      <c r="R7422" s="1" t="s">
        <v>48</v>
      </c>
      <c r="S7422" s="1" t="s">
        <v>48</v>
      </c>
      <c r="T7422" s="1" t="s">
        <v>49</v>
      </c>
      <c r="U7422" s="1" t="s">
        <v>48</v>
      </c>
      <c r="V7422" s="1" t="s">
        <v>48</v>
      </c>
      <c r="W7422" s="1" t="s">
        <v>48</v>
      </c>
      <c r="X7422" s="1" t="s">
        <v>116</v>
      </c>
      <c r="Y7422" s="1" t="s">
        <v>5254</v>
      </c>
      <c r="AC7422" s="1" t="s">
        <v>5712</v>
      </c>
      <c r="AD7422" s="1" t="s">
        <v>5712</v>
      </c>
      <c r="AK7422" s="1" t="s">
        <v>63</v>
      </c>
      <c r="AN7422" s="1" t="s">
        <v>5712</v>
      </c>
      <c r="AP7422" s="1" t="s">
        <v>5712</v>
      </c>
      <c r="AR7422" s="1" t="s">
        <v>5712</v>
      </c>
      <c r="AT7422" s="1" t="s">
        <v>5712</v>
      </c>
      <c r="AV7422" s="1" t="s">
        <v>5131</v>
      </c>
    </row>
    <row r="7423" spans="1:48" x14ac:dyDescent="0.35">
      <c r="A7423" s="1" t="s">
        <v>20641</v>
      </c>
      <c r="B7423" s="1" t="s">
        <v>18287</v>
      </c>
      <c r="C7423" s="1" t="s">
        <v>41</v>
      </c>
      <c r="D7423">
        <v>23</v>
      </c>
      <c r="E7423" s="1" t="s">
        <v>57</v>
      </c>
      <c r="F7423" s="1" t="s">
        <v>58</v>
      </c>
      <c r="G7423" s="1" t="s">
        <v>59</v>
      </c>
      <c r="H7423" s="1" t="s">
        <v>79</v>
      </c>
      <c r="I7423" s="1" t="s">
        <v>68</v>
      </c>
      <c r="J7423" s="1" t="s">
        <v>47</v>
      </c>
      <c r="K7423" s="1" t="s">
        <v>49</v>
      </c>
      <c r="L7423" s="1" t="s">
        <v>48</v>
      </c>
      <c r="M7423" s="1" t="s">
        <v>48</v>
      </c>
      <c r="N7423" s="1" t="s">
        <v>48</v>
      </c>
      <c r="O7423" s="1" t="s">
        <v>48</v>
      </c>
      <c r="P7423" s="1" t="s">
        <v>48</v>
      </c>
      <c r="Q7423" s="1" t="s">
        <v>48</v>
      </c>
      <c r="R7423" s="1" t="s">
        <v>48</v>
      </c>
      <c r="S7423" s="1" t="s">
        <v>48</v>
      </c>
      <c r="T7423" s="1" t="s">
        <v>49</v>
      </c>
      <c r="U7423" s="1" t="s">
        <v>48</v>
      </c>
      <c r="V7423" s="1" t="s">
        <v>48</v>
      </c>
      <c r="W7423" s="1" t="s">
        <v>48</v>
      </c>
      <c r="X7423" s="1" t="s">
        <v>116</v>
      </c>
      <c r="Y7423" s="1" t="s">
        <v>5255</v>
      </c>
      <c r="AC7423" s="1" t="s">
        <v>5712</v>
      </c>
      <c r="AD7423" s="1" t="s">
        <v>5712</v>
      </c>
      <c r="AK7423" s="1" t="s">
        <v>55</v>
      </c>
      <c r="AN7423" s="1" t="s">
        <v>5712</v>
      </c>
      <c r="AP7423" s="1" t="s">
        <v>5712</v>
      </c>
      <c r="AR7423" s="1" t="s">
        <v>5712</v>
      </c>
      <c r="AT7423" s="1" t="s">
        <v>5712</v>
      </c>
      <c r="AV7423" s="1" t="s">
        <v>5256</v>
      </c>
    </row>
    <row r="7424" spans="1:48" x14ac:dyDescent="0.35">
      <c r="A7424" s="1" t="s">
        <v>20642</v>
      </c>
      <c r="B7424" s="1" t="s">
        <v>18287</v>
      </c>
      <c r="C7424" s="1" t="s">
        <v>41</v>
      </c>
      <c r="D7424">
        <v>22</v>
      </c>
      <c r="E7424" s="1" t="s">
        <v>57</v>
      </c>
      <c r="F7424" s="1" t="s">
        <v>58</v>
      </c>
      <c r="G7424" s="1" t="s">
        <v>44</v>
      </c>
      <c r="H7424" s="1" t="s">
        <v>79</v>
      </c>
      <c r="I7424" s="1" t="s">
        <v>46</v>
      </c>
      <c r="J7424" s="1" t="s">
        <v>47</v>
      </c>
      <c r="K7424" s="1" t="s">
        <v>49</v>
      </c>
      <c r="L7424" s="1" t="s">
        <v>48</v>
      </c>
      <c r="M7424" s="1" t="s">
        <v>48</v>
      </c>
      <c r="N7424" s="1" t="s">
        <v>48</v>
      </c>
      <c r="O7424" s="1" t="s">
        <v>48</v>
      </c>
      <c r="P7424" s="1" t="s">
        <v>48</v>
      </c>
      <c r="Q7424" s="1" t="s">
        <v>48</v>
      </c>
      <c r="R7424" s="1" t="s">
        <v>48</v>
      </c>
      <c r="S7424" s="1" t="s">
        <v>48</v>
      </c>
      <c r="T7424" s="1" t="s">
        <v>49</v>
      </c>
      <c r="U7424" s="1" t="s">
        <v>48</v>
      </c>
      <c r="V7424" s="1" t="s">
        <v>48</v>
      </c>
      <c r="W7424" s="1" t="s">
        <v>48</v>
      </c>
      <c r="X7424" s="1" t="s">
        <v>116</v>
      </c>
      <c r="Y7424" s="1" t="s">
        <v>5257</v>
      </c>
      <c r="AC7424" s="1" t="s">
        <v>5712</v>
      </c>
      <c r="AD7424" s="1" t="s">
        <v>5712</v>
      </c>
      <c r="AK7424" s="1" t="s">
        <v>63</v>
      </c>
      <c r="AN7424" s="1" t="s">
        <v>5712</v>
      </c>
      <c r="AP7424" s="1" t="s">
        <v>5712</v>
      </c>
      <c r="AR7424" s="1" t="s">
        <v>5712</v>
      </c>
      <c r="AT7424" s="1" t="s">
        <v>5712</v>
      </c>
      <c r="AV7424" s="1" t="s">
        <v>5258</v>
      </c>
    </row>
    <row r="7425" spans="1:48" x14ac:dyDescent="0.35">
      <c r="A7425" s="1" t="s">
        <v>20643</v>
      </c>
      <c r="B7425" s="1" t="s">
        <v>18287</v>
      </c>
      <c r="C7425" s="1" t="s">
        <v>41</v>
      </c>
      <c r="D7425">
        <v>23</v>
      </c>
      <c r="E7425" s="1" t="s">
        <v>57</v>
      </c>
      <c r="F7425" s="1" t="s">
        <v>58</v>
      </c>
      <c r="G7425" s="1" t="s">
        <v>98</v>
      </c>
      <c r="H7425" s="1" t="s">
        <v>45</v>
      </c>
      <c r="I7425" s="1" t="s">
        <v>61</v>
      </c>
      <c r="J7425" s="1" t="s">
        <v>47</v>
      </c>
      <c r="K7425" s="1" t="s">
        <v>49</v>
      </c>
      <c r="L7425" s="1" t="s">
        <v>48</v>
      </c>
      <c r="M7425" s="1" t="s">
        <v>48</v>
      </c>
      <c r="N7425" s="1" t="s">
        <v>48</v>
      </c>
      <c r="O7425" s="1" t="s">
        <v>48</v>
      </c>
      <c r="P7425" s="1" t="s">
        <v>48</v>
      </c>
      <c r="Q7425" s="1" t="s">
        <v>48</v>
      </c>
      <c r="R7425" s="1" t="s">
        <v>48</v>
      </c>
      <c r="S7425" s="1" t="s">
        <v>48</v>
      </c>
      <c r="T7425" s="1" t="s">
        <v>49</v>
      </c>
      <c r="U7425" s="1" t="s">
        <v>48</v>
      </c>
      <c r="V7425" s="1" t="s">
        <v>48</v>
      </c>
      <c r="W7425" s="1" t="s">
        <v>48</v>
      </c>
      <c r="X7425" s="1" t="s">
        <v>116</v>
      </c>
      <c r="Y7425" s="1" t="s">
        <v>5259</v>
      </c>
      <c r="AC7425" s="1" t="s">
        <v>5712</v>
      </c>
      <c r="AD7425" s="1" t="s">
        <v>5712</v>
      </c>
      <c r="AK7425" s="1" t="s">
        <v>63</v>
      </c>
      <c r="AN7425" s="1" t="s">
        <v>5712</v>
      </c>
      <c r="AP7425" s="1" t="s">
        <v>5712</v>
      </c>
      <c r="AR7425" s="1" t="s">
        <v>5712</v>
      </c>
      <c r="AT7425" s="1" t="s">
        <v>5712</v>
      </c>
      <c r="AV7425" s="1" t="s">
        <v>5260</v>
      </c>
    </row>
    <row r="7426" spans="1:48" x14ac:dyDescent="0.35">
      <c r="A7426" s="1" t="s">
        <v>20644</v>
      </c>
      <c r="B7426" s="1" t="s">
        <v>18287</v>
      </c>
      <c r="C7426" s="1" t="s">
        <v>41</v>
      </c>
      <c r="D7426">
        <v>19</v>
      </c>
      <c r="E7426" s="1" t="s">
        <v>57</v>
      </c>
      <c r="F7426" s="1" t="s">
        <v>58</v>
      </c>
      <c r="G7426" s="1" t="s">
        <v>44</v>
      </c>
      <c r="H7426" s="1" t="s">
        <v>79</v>
      </c>
      <c r="I7426" s="1" t="s">
        <v>99</v>
      </c>
      <c r="J7426" s="1" t="s">
        <v>47</v>
      </c>
      <c r="K7426" s="1" t="s">
        <v>48</v>
      </c>
      <c r="L7426" s="1" t="s">
        <v>49</v>
      </c>
      <c r="M7426" s="1" t="s">
        <v>48</v>
      </c>
      <c r="N7426" s="1" t="s">
        <v>48</v>
      </c>
      <c r="O7426" s="1" t="s">
        <v>48</v>
      </c>
      <c r="P7426" s="1" t="s">
        <v>48</v>
      </c>
      <c r="Q7426" s="1" t="s">
        <v>48</v>
      </c>
      <c r="R7426" s="1" t="s">
        <v>48</v>
      </c>
      <c r="S7426" s="1" t="s">
        <v>48</v>
      </c>
      <c r="T7426" s="1" t="s">
        <v>48</v>
      </c>
      <c r="U7426" s="1" t="s">
        <v>48</v>
      </c>
      <c r="V7426" s="1" t="s">
        <v>48</v>
      </c>
      <c r="W7426" s="1" t="s">
        <v>48</v>
      </c>
      <c r="X7426" s="1" t="s">
        <v>62</v>
      </c>
      <c r="AC7426" s="1" t="s">
        <v>5712</v>
      </c>
      <c r="AD7426" s="1" t="s">
        <v>5712</v>
      </c>
      <c r="AK7426" s="1" t="s">
        <v>77</v>
      </c>
      <c r="AN7426" s="1" t="s">
        <v>5712</v>
      </c>
      <c r="AP7426" s="1" t="s">
        <v>5712</v>
      </c>
      <c r="AR7426" s="1" t="s">
        <v>5712</v>
      </c>
      <c r="AT7426" s="1" t="s">
        <v>5712</v>
      </c>
      <c r="AV7426" s="1" t="s">
        <v>5261</v>
      </c>
    </row>
    <row r="7427" spans="1:48" x14ac:dyDescent="0.35">
      <c r="A7427" s="1" t="s">
        <v>20645</v>
      </c>
      <c r="B7427" s="1" t="s">
        <v>18287</v>
      </c>
      <c r="C7427" s="1" t="s">
        <v>71</v>
      </c>
      <c r="D7427">
        <v>23</v>
      </c>
      <c r="E7427" s="1" t="s">
        <v>57</v>
      </c>
      <c r="F7427" s="1" t="s">
        <v>58</v>
      </c>
      <c r="G7427" s="1" t="s">
        <v>85</v>
      </c>
      <c r="H7427" s="1" t="s">
        <v>79</v>
      </c>
      <c r="I7427" s="1" t="s">
        <v>74</v>
      </c>
      <c r="J7427" s="1" t="s">
        <v>47</v>
      </c>
      <c r="K7427" s="1" t="s">
        <v>48</v>
      </c>
      <c r="L7427" s="1" t="s">
        <v>49</v>
      </c>
      <c r="M7427" s="1" t="s">
        <v>48</v>
      </c>
      <c r="N7427" s="1" t="s">
        <v>48</v>
      </c>
      <c r="O7427" s="1" t="s">
        <v>48</v>
      </c>
      <c r="P7427" s="1" t="s">
        <v>48</v>
      </c>
      <c r="Q7427" s="1" t="s">
        <v>48</v>
      </c>
      <c r="R7427" s="1" t="s">
        <v>48</v>
      </c>
      <c r="S7427" s="1" t="s">
        <v>48</v>
      </c>
      <c r="T7427" s="1" t="s">
        <v>48</v>
      </c>
      <c r="U7427" s="1" t="s">
        <v>48</v>
      </c>
      <c r="V7427" s="1" t="s">
        <v>48</v>
      </c>
      <c r="W7427" s="1" t="s">
        <v>48</v>
      </c>
      <c r="X7427" s="1" t="s">
        <v>62</v>
      </c>
      <c r="AC7427" s="1" t="s">
        <v>5712</v>
      </c>
      <c r="AD7427" s="1" t="s">
        <v>5712</v>
      </c>
      <c r="AK7427" s="1" t="s">
        <v>77</v>
      </c>
      <c r="AN7427" s="1" t="s">
        <v>5712</v>
      </c>
      <c r="AP7427" s="1" t="s">
        <v>5712</v>
      </c>
      <c r="AR7427" s="1" t="s">
        <v>5712</v>
      </c>
      <c r="AT7427" s="1" t="s">
        <v>5712</v>
      </c>
      <c r="AV7427" s="1" t="s">
        <v>5262</v>
      </c>
    </row>
    <row r="7428" spans="1:48" x14ac:dyDescent="0.35">
      <c r="A7428" s="1" t="s">
        <v>20646</v>
      </c>
      <c r="B7428" s="1" t="s">
        <v>18287</v>
      </c>
      <c r="C7428" s="1" t="s">
        <v>41</v>
      </c>
      <c r="D7428">
        <v>22</v>
      </c>
      <c r="E7428" s="1" t="s">
        <v>57</v>
      </c>
      <c r="F7428" s="1" t="s">
        <v>58</v>
      </c>
      <c r="G7428" s="1" t="s">
        <v>59</v>
      </c>
      <c r="H7428" s="1" t="s">
        <v>79</v>
      </c>
      <c r="I7428" s="1" t="s">
        <v>46</v>
      </c>
      <c r="J7428" s="1" t="s">
        <v>47</v>
      </c>
      <c r="K7428" s="1" t="s">
        <v>48</v>
      </c>
      <c r="L7428" s="1" t="s">
        <v>48</v>
      </c>
      <c r="M7428" s="1" t="s">
        <v>48</v>
      </c>
      <c r="N7428" s="1" t="s">
        <v>49</v>
      </c>
      <c r="O7428" s="1" t="s">
        <v>48</v>
      </c>
      <c r="P7428" s="1" t="s">
        <v>48</v>
      </c>
      <c r="Q7428" s="1" t="s">
        <v>48</v>
      </c>
      <c r="R7428" s="1" t="s">
        <v>48</v>
      </c>
      <c r="S7428" s="1" t="s">
        <v>48</v>
      </c>
      <c r="T7428" s="1" t="s">
        <v>48</v>
      </c>
      <c r="U7428" s="1" t="s">
        <v>48</v>
      </c>
      <c r="V7428" s="1" t="s">
        <v>48</v>
      </c>
      <c r="W7428" s="1" t="s">
        <v>48</v>
      </c>
      <c r="X7428" s="1" t="s">
        <v>62</v>
      </c>
      <c r="AC7428" s="1" t="s">
        <v>5712</v>
      </c>
      <c r="AD7428" s="1" t="s">
        <v>5712</v>
      </c>
      <c r="AK7428" s="1" t="s">
        <v>77</v>
      </c>
      <c r="AN7428" s="1" t="s">
        <v>5712</v>
      </c>
      <c r="AP7428" s="1" t="s">
        <v>5712</v>
      </c>
      <c r="AR7428" s="1" t="s">
        <v>5712</v>
      </c>
      <c r="AT7428" s="1" t="s">
        <v>5712</v>
      </c>
      <c r="AV7428" s="1" t="s">
        <v>105</v>
      </c>
    </row>
    <row r="7429" spans="1:48" x14ac:dyDescent="0.35">
      <c r="A7429" s="1" t="s">
        <v>20647</v>
      </c>
      <c r="B7429" s="1" t="s">
        <v>18287</v>
      </c>
      <c r="C7429" s="1" t="s">
        <v>71</v>
      </c>
      <c r="D7429">
        <v>23</v>
      </c>
      <c r="E7429" s="1" t="s">
        <v>57</v>
      </c>
      <c r="F7429" s="1" t="s">
        <v>58</v>
      </c>
      <c r="G7429" s="1" t="s">
        <v>98</v>
      </c>
      <c r="H7429" s="1" t="s">
        <v>45</v>
      </c>
      <c r="I7429" s="1" t="s">
        <v>99</v>
      </c>
      <c r="J7429" s="1" t="s">
        <v>47</v>
      </c>
      <c r="K7429" s="1" t="s">
        <v>48</v>
      </c>
      <c r="L7429" s="1" t="s">
        <v>48</v>
      </c>
      <c r="M7429" s="1" t="s">
        <v>48</v>
      </c>
      <c r="N7429" s="1" t="s">
        <v>48</v>
      </c>
      <c r="O7429" s="1" t="s">
        <v>48</v>
      </c>
      <c r="P7429" s="1" t="s">
        <v>49</v>
      </c>
      <c r="Q7429" s="1" t="s">
        <v>48</v>
      </c>
      <c r="R7429" s="1" t="s">
        <v>48</v>
      </c>
      <c r="S7429" s="1" t="s">
        <v>48</v>
      </c>
      <c r="T7429" s="1" t="s">
        <v>48</v>
      </c>
      <c r="U7429" s="1" t="s">
        <v>48</v>
      </c>
      <c r="V7429" s="1" t="s">
        <v>48</v>
      </c>
      <c r="W7429" s="1" t="s">
        <v>48</v>
      </c>
      <c r="X7429" s="1" t="s">
        <v>62</v>
      </c>
      <c r="AC7429" s="1" t="s">
        <v>5712</v>
      </c>
      <c r="AD7429" s="1" t="s">
        <v>5712</v>
      </c>
      <c r="AK7429" s="1" t="s">
        <v>101</v>
      </c>
      <c r="AN7429" s="1" t="s">
        <v>81</v>
      </c>
      <c r="AP7429" s="1" t="s">
        <v>81</v>
      </c>
      <c r="AR7429" s="1" t="s">
        <v>5712</v>
      </c>
      <c r="AT7429" s="1" t="s">
        <v>82</v>
      </c>
      <c r="AU7429" s="1" t="s">
        <v>5263</v>
      </c>
      <c r="AV7429" s="1" t="s">
        <v>5264</v>
      </c>
    </row>
    <row r="7430" spans="1:48" x14ac:dyDescent="0.35">
      <c r="A7430" s="1" t="s">
        <v>20648</v>
      </c>
      <c r="B7430" s="1" t="s">
        <v>18287</v>
      </c>
      <c r="C7430" s="1" t="s">
        <v>71</v>
      </c>
      <c r="D7430">
        <v>24</v>
      </c>
      <c r="E7430" s="1" t="s">
        <v>57</v>
      </c>
      <c r="F7430" s="1" t="s">
        <v>58</v>
      </c>
      <c r="G7430" s="1" t="s">
        <v>98</v>
      </c>
      <c r="H7430" s="1" t="s">
        <v>45</v>
      </c>
      <c r="I7430" s="1" t="s">
        <v>99</v>
      </c>
      <c r="J7430" s="1" t="s">
        <v>47</v>
      </c>
      <c r="K7430" s="1" t="s">
        <v>48</v>
      </c>
      <c r="L7430" s="1" t="s">
        <v>48</v>
      </c>
      <c r="M7430" s="1" t="s">
        <v>48</v>
      </c>
      <c r="N7430" s="1" t="s">
        <v>48</v>
      </c>
      <c r="O7430" s="1" t="s">
        <v>48</v>
      </c>
      <c r="P7430" s="1" t="s">
        <v>49</v>
      </c>
      <c r="Q7430" s="1" t="s">
        <v>48</v>
      </c>
      <c r="R7430" s="1" t="s">
        <v>48</v>
      </c>
      <c r="S7430" s="1" t="s">
        <v>48</v>
      </c>
      <c r="T7430" s="1" t="s">
        <v>48</v>
      </c>
      <c r="U7430" s="1" t="s">
        <v>48</v>
      </c>
      <c r="V7430" s="1" t="s">
        <v>48</v>
      </c>
      <c r="W7430" s="1" t="s">
        <v>48</v>
      </c>
      <c r="X7430" s="1" t="s">
        <v>51</v>
      </c>
      <c r="Y7430" s="1" t="s">
        <v>5265</v>
      </c>
      <c r="AC7430" s="1" t="s">
        <v>5712</v>
      </c>
      <c r="AD7430" s="1" t="s">
        <v>5712</v>
      </c>
      <c r="AK7430" s="1" t="s">
        <v>55</v>
      </c>
      <c r="AN7430" s="1" t="s">
        <v>81</v>
      </c>
      <c r="AP7430" s="1" t="s">
        <v>131</v>
      </c>
      <c r="AQ7430" s="1" t="s">
        <v>5266</v>
      </c>
      <c r="AR7430" s="1" t="s">
        <v>87</v>
      </c>
      <c r="AS7430" s="1" t="s">
        <v>5267</v>
      </c>
      <c r="AT7430" s="1" t="s">
        <v>82</v>
      </c>
      <c r="AU7430" s="1" t="s">
        <v>5268</v>
      </c>
      <c r="AV7430" s="1" t="s">
        <v>5269</v>
      </c>
    </row>
    <row r="7431" spans="1:48" x14ac:dyDescent="0.35">
      <c r="A7431" s="1" t="s">
        <v>20649</v>
      </c>
      <c r="B7431" s="1" t="s">
        <v>18287</v>
      </c>
      <c r="C7431" s="1" t="s">
        <v>71</v>
      </c>
      <c r="D7431">
        <v>25</v>
      </c>
      <c r="E7431" s="1" t="s">
        <v>57</v>
      </c>
      <c r="F7431" s="1" t="s">
        <v>58</v>
      </c>
      <c r="G7431" s="1" t="s">
        <v>85</v>
      </c>
      <c r="H7431" s="1" t="s">
        <v>45</v>
      </c>
      <c r="I7431" s="1" t="s">
        <v>74</v>
      </c>
      <c r="J7431" s="1" t="s">
        <v>47</v>
      </c>
      <c r="K7431" s="1" t="s">
        <v>49</v>
      </c>
      <c r="L7431" s="1" t="s">
        <v>48</v>
      </c>
      <c r="M7431" s="1" t="s">
        <v>48</v>
      </c>
      <c r="N7431" s="1" t="s">
        <v>48</v>
      </c>
      <c r="O7431" s="1" t="s">
        <v>48</v>
      </c>
      <c r="P7431" s="1" t="s">
        <v>48</v>
      </c>
      <c r="Q7431" s="1" t="s">
        <v>48</v>
      </c>
      <c r="R7431" s="1" t="s">
        <v>48</v>
      </c>
      <c r="S7431" s="1" t="s">
        <v>48</v>
      </c>
      <c r="T7431" s="1" t="s">
        <v>49</v>
      </c>
      <c r="U7431" s="1" t="s">
        <v>48</v>
      </c>
      <c r="V7431" s="1" t="s">
        <v>48</v>
      </c>
      <c r="W7431" s="1" t="s">
        <v>48</v>
      </c>
      <c r="X7431" s="1" t="s">
        <v>62</v>
      </c>
      <c r="Z7431" s="1" t="s">
        <v>5270</v>
      </c>
      <c r="AA7431" s="1" t="s">
        <v>5270</v>
      </c>
      <c r="AC7431" s="1" t="s">
        <v>103</v>
      </c>
      <c r="AD7431" s="1" t="s">
        <v>5712</v>
      </c>
      <c r="AK7431" s="1" t="s">
        <v>63</v>
      </c>
      <c r="AN7431" s="1" t="s">
        <v>5712</v>
      </c>
      <c r="AP7431" s="1" t="s">
        <v>5712</v>
      </c>
      <c r="AR7431" s="1" t="s">
        <v>5712</v>
      </c>
      <c r="AT7431" s="1" t="s">
        <v>5712</v>
      </c>
      <c r="AV7431" s="1" t="s">
        <v>752</v>
      </c>
    </row>
    <row r="7432" spans="1:48" x14ac:dyDescent="0.35">
      <c r="A7432" s="1" t="s">
        <v>20650</v>
      </c>
      <c r="B7432" s="1" t="s">
        <v>18287</v>
      </c>
      <c r="C7432" s="1" t="s">
        <v>71</v>
      </c>
      <c r="D7432">
        <v>25</v>
      </c>
      <c r="E7432" s="1" t="s">
        <v>57</v>
      </c>
      <c r="F7432" s="1" t="s">
        <v>58</v>
      </c>
      <c r="G7432" s="1" t="s">
        <v>98</v>
      </c>
      <c r="H7432" s="1" t="s">
        <v>79</v>
      </c>
      <c r="I7432" s="1" t="s">
        <v>110</v>
      </c>
      <c r="J7432" s="1" t="s">
        <v>47</v>
      </c>
      <c r="K7432" s="1" t="s">
        <v>48</v>
      </c>
      <c r="L7432" s="1" t="s">
        <v>48</v>
      </c>
      <c r="M7432" s="1" t="s">
        <v>48</v>
      </c>
      <c r="N7432" s="1" t="s">
        <v>48</v>
      </c>
      <c r="O7432" s="1" t="s">
        <v>48</v>
      </c>
      <c r="P7432" s="1" t="s">
        <v>49</v>
      </c>
      <c r="Q7432" s="1" t="s">
        <v>48</v>
      </c>
      <c r="R7432" s="1" t="s">
        <v>48</v>
      </c>
      <c r="S7432" s="1" t="s">
        <v>48</v>
      </c>
      <c r="T7432" s="1" t="s">
        <v>48</v>
      </c>
      <c r="U7432" s="1" t="s">
        <v>48</v>
      </c>
      <c r="V7432" s="1" t="s">
        <v>48</v>
      </c>
      <c r="W7432" s="1" t="s">
        <v>48</v>
      </c>
      <c r="X7432" s="1" t="s">
        <v>62</v>
      </c>
      <c r="Z7432" s="1" t="s">
        <v>5271</v>
      </c>
      <c r="AA7432" s="1" t="s">
        <v>5271</v>
      </c>
      <c r="AC7432" s="1" t="s">
        <v>53</v>
      </c>
      <c r="AD7432" s="1" t="s">
        <v>5712</v>
      </c>
      <c r="AK7432" s="1" t="s">
        <v>77</v>
      </c>
      <c r="AN7432" s="1" t="s">
        <v>5712</v>
      </c>
      <c r="AP7432" s="1" t="s">
        <v>5712</v>
      </c>
      <c r="AR7432" s="1" t="s">
        <v>5712</v>
      </c>
      <c r="AT7432" s="1" t="s">
        <v>5712</v>
      </c>
      <c r="AV7432" s="1" t="s">
        <v>5272</v>
      </c>
    </row>
    <row r="7433" spans="1:48" x14ac:dyDescent="0.35">
      <c r="A7433" s="1" t="s">
        <v>20651</v>
      </c>
      <c r="B7433" s="1" t="s">
        <v>18287</v>
      </c>
      <c r="C7433" s="1" t="s">
        <v>41</v>
      </c>
      <c r="D7433">
        <v>24</v>
      </c>
      <c r="E7433" s="1" t="s">
        <v>57</v>
      </c>
      <c r="F7433" s="1" t="s">
        <v>107</v>
      </c>
      <c r="G7433" s="1" t="s">
        <v>44</v>
      </c>
      <c r="H7433" s="1" t="s">
        <v>109</v>
      </c>
      <c r="I7433" s="1" t="s">
        <v>90</v>
      </c>
      <c r="J7433" s="1" t="s">
        <v>47</v>
      </c>
      <c r="K7433" s="1" t="s">
        <v>48</v>
      </c>
      <c r="L7433" s="1" t="s">
        <v>49</v>
      </c>
      <c r="M7433" s="1" t="s">
        <v>48</v>
      </c>
      <c r="N7433" s="1" t="s">
        <v>48</v>
      </c>
      <c r="O7433" s="1" t="s">
        <v>48</v>
      </c>
      <c r="P7433" s="1" t="s">
        <v>48</v>
      </c>
      <c r="Q7433" s="1" t="s">
        <v>48</v>
      </c>
      <c r="R7433" s="1" t="s">
        <v>48</v>
      </c>
      <c r="S7433" s="1" t="s">
        <v>48</v>
      </c>
      <c r="T7433" s="1" t="s">
        <v>48</v>
      </c>
      <c r="U7433" s="1" t="s">
        <v>48</v>
      </c>
      <c r="V7433" s="1" t="s">
        <v>48</v>
      </c>
      <c r="W7433" s="1" t="s">
        <v>48</v>
      </c>
      <c r="X7433" s="1" t="s">
        <v>62</v>
      </c>
      <c r="AC7433" s="1" t="s">
        <v>5712</v>
      </c>
      <c r="AD7433" s="1" t="s">
        <v>5712</v>
      </c>
      <c r="AK7433" s="1" t="s">
        <v>63</v>
      </c>
      <c r="AN7433" s="1" t="s">
        <v>5712</v>
      </c>
      <c r="AP7433" s="1" t="s">
        <v>5712</v>
      </c>
      <c r="AR7433" s="1" t="s">
        <v>5712</v>
      </c>
      <c r="AT7433" s="1" t="s">
        <v>5712</v>
      </c>
      <c r="AV7433" s="1" t="s">
        <v>5273</v>
      </c>
    </row>
    <row r="7434" spans="1:48" x14ac:dyDescent="0.35">
      <c r="A7434" s="1" t="s">
        <v>20652</v>
      </c>
      <c r="B7434" s="1" t="s">
        <v>18287</v>
      </c>
      <c r="C7434" s="1" t="s">
        <v>41</v>
      </c>
      <c r="D7434">
        <v>80</v>
      </c>
      <c r="E7434" s="1" t="s">
        <v>65</v>
      </c>
      <c r="F7434" s="1" t="s">
        <v>66</v>
      </c>
      <c r="G7434" s="1" t="s">
        <v>44</v>
      </c>
      <c r="H7434" s="1" t="s">
        <v>67</v>
      </c>
      <c r="I7434" s="1" t="s">
        <v>90</v>
      </c>
      <c r="J7434" s="1" t="s">
        <v>47</v>
      </c>
      <c r="K7434" s="1" t="s">
        <v>49</v>
      </c>
      <c r="L7434" s="1" t="s">
        <v>48</v>
      </c>
      <c r="M7434" s="1" t="s">
        <v>48</v>
      </c>
      <c r="N7434" s="1" t="s">
        <v>48</v>
      </c>
      <c r="O7434" s="1" t="s">
        <v>48</v>
      </c>
      <c r="P7434" s="1" t="s">
        <v>48</v>
      </c>
      <c r="Q7434" s="1" t="s">
        <v>48</v>
      </c>
      <c r="R7434" s="1" t="s">
        <v>48</v>
      </c>
      <c r="S7434" s="1" t="s">
        <v>48</v>
      </c>
      <c r="T7434" s="1" t="s">
        <v>49</v>
      </c>
      <c r="U7434" s="1" t="s">
        <v>48</v>
      </c>
      <c r="V7434" s="1" t="s">
        <v>48</v>
      </c>
      <c r="W7434" s="1" t="s">
        <v>48</v>
      </c>
      <c r="X7434" s="1" t="s">
        <v>62</v>
      </c>
      <c r="AC7434" s="1" t="s">
        <v>5712</v>
      </c>
      <c r="AD7434" s="1" t="s">
        <v>5712</v>
      </c>
      <c r="AK7434" s="1" t="s">
        <v>77</v>
      </c>
      <c r="AN7434" s="1" t="s">
        <v>5712</v>
      </c>
      <c r="AP7434" s="1" t="s">
        <v>5712</v>
      </c>
      <c r="AR7434" s="1" t="s">
        <v>5712</v>
      </c>
      <c r="AT7434" s="1" t="s">
        <v>5712</v>
      </c>
      <c r="AV7434" s="1" t="s">
        <v>5274</v>
      </c>
    </row>
    <row r="7435" spans="1:48" x14ac:dyDescent="0.35">
      <c r="A7435" s="1" t="s">
        <v>20653</v>
      </c>
      <c r="B7435" s="1" t="s">
        <v>18287</v>
      </c>
      <c r="C7435" s="1" t="s">
        <v>41</v>
      </c>
      <c r="D7435">
        <v>22</v>
      </c>
      <c r="E7435" s="1" t="s">
        <v>57</v>
      </c>
      <c r="F7435" s="1" t="s">
        <v>58</v>
      </c>
      <c r="G7435" s="1" t="s">
        <v>44</v>
      </c>
      <c r="H7435" s="1" t="s">
        <v>112</v>
      </c>
      <c r="I7435" s="1" t="s">
        <v>61</v>
      </c>
      <c r="J7435" s="1" t="s">
        <v>47</v>
      </c>
      <c r="K7435" s="1" t="s">
        <v>49</v>
      </c>
      <c r="L7435" s="1" t="s">
        <v>48</v>
      </c>
      <c r="M7435" s="1" t="s">
        <v>48</v>
      </c>
      <c r="N7435" s="1" t="s">
        <v>48</v>
      </c>
      <c r="O7435" s="1" t="s">
        <v>48</v>
      </c>
      <c r="P7435" s="1" t="s">
        <v>48</v>
      </c>
      <c r="Q7435" s="1" t="s">
        <v>48</v>
      </c>
      <c r="R7435" s="1" t="s">
        <v>48</v>
      </c>
      <c r="S7435" s="1" t="s">
        <v>48</v>
      </c>
      <c r="T7435" s="1" t="s">
        <v>49</v>
      </c>
      <c r="U7435" s="1" t="s">
        <v>48</v>
      </c>
      <c r="V7435" s="1" t="s">
        <v>48</v>
      </c>
      <c r="W7435" s="1" t="s">
        <v>48</v>
      </c>
      <c r="X7435" s="1" t="s">
        <v>62</v>
      </c>
      <c r="Z7435" s="1" t="s">
        <v>3527</v>
      </c>
      <c r="AA7435" s="1" t="s">
        <v>3527</v>
      </c>
      <c r="AC7435" s="1" t="s">
        <v>103</v>
      </c>
      <c r="AD7435" s="1" t="s">
        <v>5712</v>
      </c>
      <c r="AK7435" s="1" t="s">
        <v>77</v>
      </c>
      <c r="AN7435" s="1" t="s">
        <v>5712</v>
      </c>
      <c r="AP7435" s="1" t="s">
        <v>5712</v>
      </c>
      <c r="AR7435" s="1" t="s">
        <v>5712</v>
      </c>
      <c r="AT7435" s="1" t="s">
        <v>5712</v>
      </c>
      <c r="AV7435" s="1" t="s">
        <v>5275</v>
      </c>
    </row>
    <row r="7436" spans="1:48" x14ac:dyDescent="0.35">
      <c r="A7436" s="1" t="s">
        <v>20654</v>
      </c>
      <c r="B7436" s="1" t="s">
        <v>18287</v>
      </c>
      <c r="C7436" s="1" t="s">
        <v>41</v>
      </c>
      <c r="D7436">
        <v>21</v>
      </c>
      <c r="E7436" s="1" t="s">
        <v>57</v>
      </c>
      <c r="F7436" s="1" t="s">
        <v>58</v>
      </c>
      <c r="G7436" s="1" t="s">
        <v>44</v>
      </c>
      <c r="H7436" s="1" t="s">
        <v>45</v>
      </c>
      <c r="I7436" s="1" t="s">
        <v>68</v>
      </c>
      <c r="J7436" s="1" t="s">
        <v>47</v>
      </c>
      <c r="K7436" s="1" t="s">
        <v>48</v>
      </c>
      <c r="L7436" s="1" t="s">
        <v>48</v>
      </c>
      <c r="M7436" s="1" t="s">
        <v>48</v>
      </c>
      <c r="N7436" s="1" t="s">
        <v>49</v>
      </c>
      <c r="O7436" s="1" t="s">
        <v>48</v>
      </c>
      <c r="P7436" s="1" t="s">
        <v>48</v>
      </c>
      <c r="Q7436" s="1" t="s">
        <v>48</v>
      </c>
      <c r="R7436" s="1" t="s">
        <v>48</v>
      </c>
      <c r="S7436" s="1" t="s">
        <v>48</v>
      </c>
      <c r="T7436" s="1" t="s">
        <v>48</v>
      </c>
      <c r="U7436" s="1" t="s">
        <v>48</v>
      </c>
      <c r="V7436" s="1" t="s">
        <v>48</v>
      </c>
      <c r="W7436" s="1" t="s">
        <v>48</v>
      </c>
      <c r="X7436" s="1" t="s">
        <v>116</v>
      </c>
      <c r="Y7436" s="1" t="s">
        <v>5276</v>
      </c>
      <c r="AC7436" s="1" t="s">
        <v>5712</v>
      </c>
      <c r="AD7436" s="1" t="s">
        <v>5712</v>
      </c>
      <c r="AK7436" s="1" t="s">
        <v>63</v>
      </c>
      <c r="AN7436" s="1" t="s">
        <v>5712</v>
      </c>
      <c r="AP7436" s="1" t="s">
        <v>5712</v>
      </c>
      <c r="AR7436" s="1" t="s">
        <v>5712</v>
      </c>
      <c r="AT7436" s="1" t="s">
        <v>5712</v>
      </c>
      <c r="AV7436" s="1" t="s">
        <v>5277</v>
      </c>
    </row>
    <row r="7437" spans="1:48" x14ac:dyDescent="0.35">
      <c r="A7437" s="1" t="s">
        <v>20655</v>
      </c>
      <c r="B7437" s="1" t="s">
        <v>18287</v>
      </c>
      <c r="C7437" s="1" t="s">
        <v>41</v>
      </c>
      <c r="D7437">
        <v>79</v>
      </c>
      <c r="E7437" s="1" t="s">
        <v>65</v>
      </c>
      <c r="F7437" s="1" t="s">
        <v>66</v>
      </c>
      <c r="G7437" s="1" t="s">
        <v>98</v>
      </c>
      <c r="H7437" s="1" t="s">
        <v>67</v>
      </c>
      <c r="I7437" s="1" t="s">
        <v>90</v>
      </c>
      <c r="J7437" s="1" t="s">
        <v>80</v>
      </c>
      <c r="K7437" s="1" t="s">
        <v>48</v>
      </c>
      <c r="L7437" s="1" t="s">
        <v>48</v>
      </c>
      <c r="M7437" s="1" t="s">
        <v>48</v>
      </c>
      <c r="N7437" s="1" t="s">
        <v>49</v>
      </c>
      <c r="O7437" s="1" t="s">
        <v>48</v>
      </c>
      <c r="P7437" s="1" t="s">
        <v>48</v>
      </c>
      <c r="Q7437" s="1" t="s">
        <v>48</v>
      </c>
      <c r="R7437" s="1" t="s">
        <v>48</v>
      </c>
      <c r="S7437" s="1" t="s">
        <v>48</v>
      </c>
      <c r="T7437" s="1" t="s">
        <v>48</v>
      </c>
      <c r="U7437" s="1" t="s">
        <v>48</v>
      </c>
      <c r="V7437" s="1" t="s">
        <v>48</v>
      </c>
      <c r="W7437" s="1" t="s">
        <v>48</v>
      </c>
      <c r="X7437" s="1" t="s">
        <v>62</v>
      </c>
      <c r="AC7437" s="1" t="s">
        <v>5712</v>
      </c>
      <c r="AD7437" s="1" t="s">
        <v>5712</v>
      </c>
      <c r="AK7437" s="1" t="s">
        <v>77</v>
      </c>
      <c r="AN7437" s="1" t="s">
        <v>5712</v>
      </c>
      <c r="AP7437" s="1" t="s">
        <v>81</v>
      </c>
      <c r="AR7437" s="1" t="s">
        <v>5712</v>
      </c>
      <c r="AT7437" s="1" t="s">
        <v>87</v>
      </c>
      <c r="AU7437" s="1" t="s">
        <v>5278</v>
      </c>
      <c r="AV7437" s="1" t="s">
        <v>5279</v>
      </c>
    </row>
    <row r="7438" spans="1:48" x14ac:dyDescent="0.35">
      <c r="A7438" s="1" t="s">
        <v>20656</v>
      </c>
      <c r="B7438" s="1" t="s">
        <v>18287</v>
      </c>
      <c r="C7438" s="1" t="s">
        <v>71</v>
      </c>
      <c r="D7438">
        <v>21</v>
      </c>
      <c r="E7438" s="1" t="s">
        <v>57</v>
      </c>
      <c r="F7438" s="1" t="s">
        <v>58</v>
      </c>
      <c r="G7438" s="1" t="s">
        <v>98</v>
      </c>
      <c r="H7438" s="1" t="s">
        <v>45</v>
      </c>
      <c r="I7438" s="1" t="s">
        <v>113</v>
      </c>
      <c r="J7438" s="1" t="s">
        <v>47</v>
      </c>
      <c r="K7438" s="1" t="s">
        <v>48</v>
      </c>
      <c r="L7438" s="1" t="s">
        <v>48</v>
      </c>
      <c r="M7438" s="1" t="s">
        <v>48</v>
      </c>
      <c r="N7438" s="1" t="s">
        <v>48</v>
      </c>
      <c r="O7438" s="1" t="s">
        <v>48</v>
      </c>
      <c r="P7438" s="1" t="s">
        <v>49</v>
      </c>
      <c r="Q7438" s="1" t="s">
        <v>48</v>
      </c>
      <c r="R7438" s="1" t="s">
        <v>48</v>
      </c>
      <c r="S7438" s="1" t="s">
        <v>48</v>
      </c>
      <c r="T7438" s="1" t="s">
        <v>48</v>
      </c>
      <c r="U7438" s="1" t="s">
        <v>48</v>
      </c>
      <c r="V7438" s="1" t="s">
        <v>48</v>
      </c>
      <c r="W7438" s="1" t="s">
        <v>48</v>
      </c>
      <c r="X7438" s="1" t="s">
        <v>62</v>
      </c>
      <c r="AC7438" s="1" t="s">
        <v>5712</v>
      </c>
      <c r="AD7438" s="1" t="s">
        <v>5712</v>
      </c>
      <c r="AK7438" s="1" t="s">
        <v>101</v>
      </c>
      <c r="AN7438" s="1" t="s">
        <v>81</v>
      </c>
      <c r="AP7438" s="1" t="s">
        <v>81</v>
      </c>
      <c r="AR7438" s="1" t="s">
        <v>5712</v>
      </c>
      <c r="AT7438" s="1" t="s">
        <v>87</v>
      </c>
      <c r="AU7438" s="1" t="s">
        <v>5280</v>
      </c>
      <c r="AV7438" s="1" t="s">
        <v>5281</v>
      </c>
    </row>
    <row r="7439" spans="1:48" x14ac:dyDescent="0.35">
      <c r="A7439" s="1" t="s">
        <v>20657</v>
      </c>
      <c r="B7439" s="1" t="s">
        <v>18287</v>
      </c>
      <c r="C7439" s="1" t="s">
        <v>71</v>
      </c>
      <c r="D7439">
        <v>50</v>
      </c>
      <c r="E7439" s="1" t="s">
        <v>42</v>
      </c>
      <c r="F7439" s="1" t="s">
        <v>107</v>
      </c>
      <c r="G7439" s="1" t="s">
        <v>85</v>
      </c>
      <c r="H7439" s="1" t="s">
        <v>45</v>
      </c>
      <c r="I7439" s="1" t="s">
        <v>74</v>
      </c>
      <c r="J7439" s="1" t="s">
        <v>47</v>
      </c>
      <c r="K7439" s="1" t="s">
        <v>49</v>
      </c>
      <c r="L7439" s="1" t="s">
        <v>48</v>
      </c>
      <c r="M7439" s="1" t="s">
        <v>48</v>
      </c>
      <c r="N7439" s="1" t="s">
        <v>48</v>
      </c>
      <c r="O7439" s="1" t="s">
        <v>48</v>
      </c>
      <c r="P7439" s="1" t="s">
        <v>48</v>
      </c>
      <c r="Q7439" s="1" t="s">
        <v>48</v>
      </c>
      <c r="R7439" s="1" t="s">
        <v>48</v>
      </c>
      <c r="S7439" s="1" t="s">
        <v>48</v>
      </c>
      <c r="T7439" s="1" t="s">
        <v>49</v>
      </c>
      <c r="U7439" s="1" t="s">
        <v>48</v>
      </c>
      <c r="V7439" s="1" t="s">
        <v>48</v>
      </c>
      <c r="W7439" s="1" t="s">
        <v>48</v>
      </c>
      <c r="X7439" s="1" t="s">
        <v>62</v>
      </c>
      <c r="Z7439" s="1" t="s">
        <v>5282</v>
      </c>
      <c r="AA7439" s="1" t="s">
        <v>5282</v>
      </c>
      <c r="AC7439" s="1" t="s">
        <v>120</v>
      </c>
      <c r="AD7439" s="1" t="s">
        <v>5712</v>
      </c>
      <c r="AK7439" s="1" t="s">
        <v>55</v>
      </c>
      <c r="AN7439" s="1" t="s">
        <v>131</v>
      </c>
      <c r="AO7439" s="1" t="s">
        <v>5283</v>
      </c>
      <c r="AP7439" s="1" t="s">
        <v>131</v>
      </c>
      <c r="AQ7439" s="1" t="s">
        <v>5284</v>
      </c>
      <c r="AR7439" s="1" t="s">
        <v>82</v>
      </c>
      <c r="AS7439" s="1" t="s">
        <v>5285</v>
      </c>
      <c r="AT7439" s="1" t="s">
        <v>5712</v>
      </c>
      <c r="AV7439" s="1" t="s">
        <v>5286</v>
      </c>
    </row>
    <row r="7440" spans="1:48" x14ac:dyDescent="0.35">
      <c r="A7440" s="1" t="s">
        <v>20658</v>
      </c>
      <c r="B7440" s="1" t="s">
        <v>18287</v>
      </c>
      <c r="C7440" s="1" t="s">
        <v>41</v>
      </c>
      <c r="D7440">
        <v>29</v>
      </c>
      <c r="E7440" s="1" t="s">
        <v>57</v>
      </c>
      <c r="F7440" s="1" t="s">
        <v>58</v>
      </c>
      <c r="G7440" s="1" t="s">
        <v>59</v>
      </c>
      <c r="H7440" s="1" t="s">
        <v>45</v>
      </c>
      <c r="I7440" s="1" t="s">
        <v>74</v>
      </c>
      <c r="J7440" s="1" t="s">
        <v>80</v>
      </c>
      <c r="K7440" s="1" t="s">
        <v>48</v>
      </c>
      <c r="L7440" s="1" t="s">
        <v>48</v>
      </c>
      <c r="M7440" s="1" t="s">
        <v>48</v>
      </c>
      <c r="N7440" s="1" t="s">
        <v>48</v>
      </c>
      <c r="O7440" s="1" t="s">
        <v>48</v>
      </c>
      <c r="P7440" s="1" t="s">
        <v>48</v>
      </c>
      <c r="Q7440" s="1" t="s">
        <v>48</v>
      </c>
      <c r="R7440" s="1" t="s">
        <v>48</v>
      </c>
      <c r="S7440" s="1" t="s">
        <v>48</v>
      </c>
      <c r="T7440" s="1" t="s">
        <v>48</v>
      </c>
      <c r="U7440" s="1" t="s">
        <v>48</v>
      </c>
      <c r="V7440" s="1" t="s">
        <v>48</v>
      </c>
      <c r="W7440" s="1" t="s">
        <v>49</v>
      </c>
      <c r="X7440" s="1" t="s">
        <v>62</v>
      </c>
      <c r="AC7440" s="1" t="s">
        <v>5712</v>
      </c>
      <c r="AD7440" s="1" t="s">
        <v>5712</v>
      </c>
      <c r="AK7440" s="1" t="s">
        <v>77</v>
      </c>
      <c r="AN7440" s="1" t="s">
        <v>5712</v>
      </c>
      <c r="AP7440" s="1" t="s">
        <v>5712</v>
      </c>
      <c r="AR7440" s="1" t="s">
        <v>5712</v>
      </c>
      <c r="AT7440" s="1" t="s">
        <v>5712</v>
      </c>
      <c r="AV7440" s="1" t="s">
        <v>5287</v>
      </c>
    </row>
    <row r="7441" spans="1:48" x14ac:dyDescent="0.35">
      <c r="A7441" s="1" t="s">
        <v>20659</v>
      </c>
      <c r="B7441" s="1" t="s">
        <v>18287</v>
      </c>
      <c r="C7441" s="1" t="s">
        <v>71</v>
      </c>
      <c r="D7441">
        <v>22</v>
      </c>
      <c r="E7441" s="1" t="s">
        <v>57</v>
      </c>
      <c r="F7441" s="1" t="s">
        <v>58</v>
      </c>
      <c r="G7441" s="1" t="s">
        <v>98</v>
      </c>
      <c r="H7441" s="1" t="s">
        <v>45</v>
      </c>
      <c r="I7441" s="1" t="s">
        <v>113</v>
      </c>
      <c r="J7441" s="1" t="s">
        <v>47</v>
      </c>
      <c r="K7441" s="1" t="s">
        <v>48</v>
      </c>
      <c r="L7441" s="1" t="s">
        <v>48</v>
      </c>
      <c r="M7441" s="1" t="s">
        <v>48</v>
      </c>
      <c r="N7441" s="1" t="s">
        <v>48</v>
      </c>
      <c r="O7441" s="1" t="s">
        <v>48</v>
      </c>
      <c r="P7441" s="1" t="s">
        <v>49</v>
      </c>
      <c r="Q7441" s="1" t="s">
        <v>48</v>
      </c>
      <c r="R7441" s="1" t="s">
        <v>48</v>
      </c>
      <c r="S7441" s="1" t="s">
        <v>48</v>
      </c>
      <c r="T7441" s="1" t="s">
        <v>48</v>
      </c>
      <c r="U7441" s="1" t="s">
        <v>48</v>
      </c>
      <c r="V7441" s="1" t="s">
        <v>48</v>
      </c>
      <c r="W7441" s="1" t="s">
        <v>48</v>
      </c>
      <c r="X7441" s="1" t="s">
        <v>62</v>
      </c>
      <c r="AC7441" s="1" t="s">
        <v>5712</v>
      </c>
      <c r="AD7441" s="1" t="s">
        <v>5712</v>
      </c>
      <c r="AK7441" s="1" t="s">
        <v>101</v>
      </c>
      <c r="AN7441" s="1" t="s">
        <v>81</v>
      </c>
      <c r="AP7441" s="1" t="s">
        <v>81</v>
      </c>
      <c r="AR7441" s="1" t="s">
        <v>5712</v>
      </c>
      <c r="AT7441" s="1" t="s">
        <v>87</v>
      </c>
      <c r="AU7441" s="1" t="s">
        <v>5288</v>
      </c>
      <c r="AV7441" s="1" t="s">
        <v>5289</v>
      </c>
    </row>
    <row r="7442" spans="1:48" x14ac:dyDescent="0.35">
      <c r="A7442" s="1" t="s">
        <v>20660</v>
      </c>
      <c r="B7442" s="1" t="s">
        <v>18287</v>
      </c>
      <c r="C7442" s="1" t="s">
        <v>41</v>
      </c>
      <c r="D7442">
        <v>76</v>
      </c>
      <c r="E7442" s="1" t="s">
        <v>65</v>
      </c>
      <c r="F7442" s="1" t="s">
        <v>66</v>
      </c>
      <c r="G7442" s="1" t="s">
        <v>44</v>
      </c>
      <c r="H7442" s="1" t="s">
        <v>67</v>
      </c>
      <c r="I7442" s="1" t="s">
        <v>68</v>
      </c>
      <c r="J7442" s="1" t="s">
        <v>47</v>
      </c>
      <c r="K7442" s="1" t="s">
        <v>49</v>
      </c>
      <c r="L7442" s="1" t="s">
        <v>48</v>
      </c>
      <c r="M7442" s="1" t="s">
        <v>48</v>
      </c>
      <c r="N7442" s="1" t="s">
        <v>48</v>
      </c>
      <c r="O7442" s="1" t="s">
        <v>48</v>
      </c>
      <c r="P7442" s="1" t="s">
        <v>48</v>
      </c>
      <c r="Q7442" s="1" t="s">
        <v>48</v>
      </c>
      <c r="R7442" s="1" t="s">
        <v>48</v>
      </c>
      <c r="S7442" s="1" t="s">
        <v>48</v>
      </c>
      <c r="T7442" s="1" t="s">
        <v>49</v>
      </c>
      <c r="U7442" s="1" t="s">
        <v>48</v>
      </c>
      <c r="V7442" s="1" t="s">
        <v>48</v>
      </c>
      <c r="W7442" s="1" t="s">
        <v>48</v>
      </c>
      <c r="X7442" s="1" t="s">
        <v>75</v>
      </c>
      <c r="Y7442" s="1" t="s">
        <v>5290</v>
      </c>
      <c r="AC7442" s="1" t="s">
        <v>5712</v>
      </c>
      <c r="AD7442" s="1" t="s">
        <v>5712</v>
      </c>
      <c r="AK7442" s="1" t="s">
        <v>77</v>
      </c>
      <c r="AN7442" s="1" t="s">
        <v>5712</v>
      </c>
      <c r="AP7442" s="1" t="s">
        <v>131</v>
      </c>
      <c r="AQ7442" s="1" t="s">
        <v>5291</v>
      </c>
      <c r="AR7442" s="1" t="s">
        <v>87</v>
      </c>
      <c r="AS7442" s="1" t="s">
        <v>5292</v>
      </c>
      <c r="AT7442" s="1" t="s">
        <v>5712</v>
      </c>
      <c r="AV7442" s="1" t="s">
        <v>5293</v>
      </c>
    </row>
    <row r="7443" spans="1:48" x14ac:dyDescent="0.35">
      <c r="A7443" s="1" t="s">
        <v>20661</v>
      </c>
      <c r="B7443" s="1" t="s">
        <v>18287</v>
      </c>
      <c r="C7443" s="1" t="s">
        <v>71</v>
      </c>
      <c r="D7443">
        <v>52</v>
      </c>
      <c r="E7443" s="1" t="s">
        <v>42</v>
      </c>
      <c r="F7443" s="1" t="s">
        <v>107</v>
      </c>
      <c r="G7443" s="1" t="s">
        <v>59</v>
      </c>
      <c r="H7443" s="1" t="s">
        <v>79</v>
      </c>
      <c r="I7443" s="1" t="s">
        <v>99</v>
      </c>
      <c r="J7443" s="1" t="s">
        <v>47</v>
      </c>
      <c r="K7443" s="1" t="s">
        <v>48</v>
      </c>
      <c r="L7443" s="1" t="s">
        <v>48</v>
      </c>
      <c r="M7443" s="1" t="s">
        <v>48</v>
      </c>
      <c r="N7443" s="1" t="s">
        <v>48</v>
      </c>
      <c r="O7443" s="1" t="s">
        <v>49</v>
      </c>
      <c r="P7443" s="1" t="s">
        <v>48</v>
      </c>
      <c r="Q7443" s="1" t="s">
        <v>48</v>
      </c>
      <c r="R7443" s="1" t="s">
        <v>48</v>
      </c>
      <c r="S7443" s="1" t="s">
        <v>48</v>
      </c>
      <c r="T7443" s="1" t="s">
        <v>48</v>
      </c>
      <c r="U7443" s="1" t="s">
        <v>48</v>
      </c>
      <c r="V7443" s="1" t="s">
        <v>48</v>
      </c>
      <c r="W7443" s="1" t="s">
        <v>48</v>
      </c>
      <c r="X7443" s="1" t="s">
        <v>116</v>
      </c>
      <c r="Y7443" s="1" t="s">
        <v>5294</v>
      </c>
      <c r="AC7443" s="1" t="s">
        <v>5712</v>
      </c>
      <c r="AD7443" s="1" t="s">
        <v>5712</v>
      </c>
      <c r="AK7443" s="1" t="s">
        <v>55</v>
      </c>
      <c r="AN7443" s="1" t="s">
        <v>5712</v>
      </c>
      <c r="AP7443" s="1" t="s">
        <v>5712</v>
      </c>
      <c r="AR7443" s="1" t="s">
        <v>5712</v>
      </c>
      <c r="AT7443" s="1" t="s">
        <v>5712</v>
      </c>
      <c r="AV7443" s="1" t="s">
        <v>5295</v>
      </c>
    </row>
    <row r="7444" spans="1:48" x14ac:dyDescent="0.35">
      <c r="A7444" s="1" t="s">
        <v>20662</v>
      </c>
      <c r="B7444" s="1" t="s">
        <v>18287</v>
      </c>
      <c r="C7444" s="1" t="s">
        <v>71</v>
      </c>
      <c r="D7444">
        <v>51</v>
      </c>
      <c r="E7444" s="1" t="s">
        <v>42</v>
      </c>
      <c r="F7444" s="1" t="s">
        <v>66</v>
      </c>
      <c r="G7444" s="1" t="s">
        <v>59</v>
      </c>
      <c r="H7444" s="1" t="s">
        <v>45</v>
      </c>
      <c r="I7444" s="1" t="s">
        <v>46</v>
      </c>
      <c r="J7444" s="1" t="s">
        <v>47</v>
      </c>
      <c r="K7444" s="1" t="s">
        <v>48</v>
      </c>
      <c r="L7444" s="1" t="s">
        <v>48</v>
      </c>
      <c r="M7444" s="1" t="s">
        <v>48</v>
      </c>
      <c r="N7444" s="1" t="s">
        <v>49</v>
      </c>
      <c r="O7444" s="1" t="s">
        <v>48</v>
      </c>
      <c r="P7444" s="1" t="s">
        <v>48</v>
      </c>
      <c r="Q7444" s="1" t="s">
        <v>48</v>
      </c>
      <c r="R7444" s="1" t="s">
        <v>48</v>
      </c>
      <c r="S7444" s="1" t="s">
        <v>48</v>
      </c>
      <c r="T7444" s="1" t="s">
        <v>48</v>
      </c>
      <c r="U7444" s="1" t="s">
        <v>48</v>
      </c>
      <c r="V7444" s="1" t="s">
        <v>48</v>
      </c>
      <c r="W7444" s="1" t="s">
        <v>48</v>
      </c>
      <c r="X7444" s="1" t="s">
        <v>62</v>
      </c>
      <c r="AC7444" s="1" t="s">
        <v>5712</v>
      </c>
      <c r="AD7444" s="1" t="s">
        <v>5712</v>
      </c>
      <c r="AK7444" s="1" t="s">
        <v>63</v>
      </c>
      <c r="AN7444" s="1" t="s">
        <v>5712</v>
      </c>
      <c r="AP7444" s="1" t="s">
        <v>5712</v>
      </c>
      <c r="AR7444" s="1" t="s">
        <v>5712</v>
      </c>
      <c r="AT7444" s="1" t="s">
        <v>5712</v>
      </c>
      <c r="AV7444" s="1" t="s">
        <v>5296</v>
      </c>
    </row>
    <row r="7445" spans="1:48" x14ac:dyDescent="0.35">
      <c r="A7445" s="1" t="s">
        <v>20663</v>
      </c>
      <c r="B7445" s="1" t="s">
        <v>18287</v>
      </c>
      <c r="C7445" s="1" t="s">
        <v>41</v>
      </c>
      <c r="D7445">
        <v>20</v>
      </c>
      <c r="E7445" s="1" t="s">
        <v>57</v>
      </c>
      <c r="F7445" s="1" t="s">
        <v>58</v>
      </c>
      <c r="G7445" s="1" t="s">
        <v>44</v>
      </c>
      <c r="H7445" s="1" t="s">
        <v>79</v>
      </c>
      <c r="I7445" s="1" t="s">
        <v>46</v>
      </c>
      <c r="J7445" s="1" t="s">
        <v>47</v>
      </c>
      <c r="K7445" s="1" t="s">
        <v>49</v>
      </c>
      <c r="L7445" s="1" t="s">
        <v>48</v>
      </c>
      <c r="M7445" s="1" t="s">
        <v>48</v>
      </c>
      <c r="N7445" s="1" t="s">
        <v>48</v>
      </c>
      <c r="O7445" s="1" t="s">
        <v>48</v>
      </c>
      <c r="P7445" s="1" t="s">
        <v>48</v>
      </c>
      <c r="Q7445" s="1" t="s">
        <v>48</v>
      </c>
      <c r="R7445" s="1" t="s">
        <v>48</v>
      </c>
      <c r="S7445" s="1" t="s">
        <v>48</v>
      </c>
      <c r="T7445" s="1" t="s">
        <v>49</v>
      </c>
      <c r="U7445" s="1" t="s">
        <v>48</v>
      </c>
      <c r="V7445" s="1" t="s">
        <v>48</v>
      </c>
      <c r="W7445" s="1" t="s">
        <v>48</v>
      </c>
      <c r="X7445" s="1" t="s">
        <v>62</v>
      </c>
      <c r="AC7445" s="1" t="s">
        <v>5712</v>
      </c>
      <c r="AD7445" s="1" t="s">
        <v>5712</v>
      </c>
      <c r="AK7445" s="1" t="s">
        <v>63</v>
      </c>
      <c r="AN7445" s="1" t="s">
        <v>5712</v>
      </c>
      <c r="AP7445" s="1" t="s">
        <v>5712</v>
      </c>
      <c r="AR7445" s="1" t="s">
        <v>5712</v>
      </c>
      <c r="AT7445" s="1" t="s">
        <v>5712</v>
      </c>
      <c r="AV7445" s="1" t="s">
        <v>5297</v>
      </c>
    </row>
    <row r="7446" spans="1:48" x14ac:dyDescent="0.35">
      <c r="A7446" s="1" t="s">
        <v>20664</v>
      </c>
      <c r="B7446" s="1" t="s">
        <v>18287</v>
      </c>
      <c r="C7446" s="1" t="s">
        <v>71</v>
      </c>
      <c r="D7446">
        <v>24</v>
      </c>
      <c r="E7446" s="1" t="s">
        <v>57</v>
      </c>
      <c r="F7446" s="1" t="s">
        <v>66</v>
      </c>
      <c r="G7446" s="1" t="s">
        <v>44</v>
      </c>
      <c r="H7446" s="1" t="s">
        <v>45</v>
      </c>
      <c r="I7446" s="1" t="s">
        <v>90</v>
      </c>
      <c r="J7446" s="1" t="s">
        <v>47</v>
      </c>
      <c r="K7446" s="1" t="s">
        <v>49</v>
      </c>
      <c r="L7446" s="1" t="s">
        <v>48</v>
      </c>
      <c r="M7446" s="1" t="s">
        <v>48</v>
      </c>
      <c r="N7446" s="1" t="s">
        <v>48</v>
      </c>
      <c r="O7446" s="1" t="s">
        <v>48</v>
      </c>
      <c r="P7446" s="1" t="s">
        <v>48</v>
      </c>
      <c r="Q7446" s="1" t="s">
        <v>48</v>
      </c>
      <c r="R7446" s="1" t="s">
        <v>48</v>
      </c>
      <c r="S7446" s="1" t="s">
        <v>48</v>
      </c>
      <c r="T7446" s="1" t="s">
        <v>49</v>
      </c>
      <c r="U7446" s="1" t="s">
        <v>48</v>
      </c>
      <c r="V7446" s="1" t="s">
        <v>48</v>
      </c>
      <c r="W7446" s="1" t="s">
        <v>48</v>
      </c>
      <c r="X7446" s="1" t="s">
        <v>116</v>
      </c>
      <c r="Y7446" s="1" t="s">
        <v>5298</v>
      </c>
      <c r="AC7446" s="1" t="s">
        <v>5712</v>
      </c>
      <c r="AD7446" s="1" t="s">
        <v>5712</v>
      </c>
      <c r="AK7446" s="1" t="s">
        <v>55</v>
      </c>
      <c r="AN7446" s="1" t="s">
        <v>5712</v>
      </c>
      <c r="AP7446" s="1" t="s">
        <v>5712</v>
      </c>
      <c r="AR7446" s="1" t="s">
        <v>5712</v>
      </c>
      <c r="AT7446" s="1" t="s">
        <v>5712</v>
      </c>
      <c r="AV7446" s="1" t="s">
        <v>5299</v>
      </c>
    </row>
    <row r="7447" spans="1:48" x14ac:dyDescent="0.35">
      <c r="A7447" s="1" t="s">
        <v>20665</v>
      </c>
      <c r="B7447" s="1" t="s">
        <v>18287</v>
      </c>
      <c r="C7447" s="1" t="s">
        <v>71</v>
      </c>
      <c r="D7447">
        <v>22</v>
      </c>
      <c r="E7447" s="1" t="s">
        <v>57</v>
      </c>
      <c r="F7447" s="1" t="s">
        <v>58</v>
      </c>
      <c r="G7447" s="1" t="s">
        <v>73</v>
      </c>
      <c r="H7447" s="1" t="s">
        <v>112</v>
      </c>
      <c r="I7447" s="1" t="s">
        <v>99</v>
      </c>
      <c r="J7447" s="1" t="s">
        <v>47</v>
      </c>
      <c r="K7447" s="1" t="s">
        <v>49</v>
      </c>
      <c r="L7447" s="1" t="s">
        <v>48</v>
      </c>
      <c r="M7447" s="1" t="s">
        <v>48</v>
      </c>
      <c r="N7447" s="1" t="s">
        <v>48</v>
      </c>
      <c r="O7447" s="1" t="s">
        <v>48</v>
      </c>
      <c r="P7447" s="1" t="s">
        <v>48</v>
      </c>
      <c r="Q7447" s="1" t="s">
        <v>48</v>
      </c>
      <c r="R7447" s="1" t="s">
        <v>48</v>
      </c>
      <c r="S7447" s="1" t="s">
        <v>48</v>
      </c>
      <c r="T7447" s="1" t="s">
        <v>49</v>
      </c>
      <c r="U7447" s="1" t="s">
        <v>48</v>
      </c>
      <c r="V7447" s="1" t="s">
        <v>48</v>
      </c>
      <c r="W7447" s="1" t="s">
        <v>48</v>
      </c>
      <c r="X7447" s="1" t="s">
        <v>116</v>
      </c>
      <c r="Y7447" s="1" t="s">
        <v>5300</v>
      </c>
      <c r="AC7447" s="1" t="s">
        <v>5712</v>
      </c>
      <c r="AD7447" s="1" t="s">
        <v>5712</v>
      </c>
      <c r="AK7447" s="1" t="s">
        <v>101</v>
      </c>
      <c r="AN7447" s="1" t="s">
        <v>5712</v>
      </c>
      <c r="AP7447" s="1" t="s">
        <v>5712</v>
      </c>
      <c r="AR7447" s="1" t="s">
        <v>5712</v>
      </c>
      <c r="AT7447" s="1" t="s">
        <v>5712</v>
      </c>
      <c r="AV7447" s="1" t="s">
        <v>5301</v>
      </c>
    </row>
    <row r="7448" spans="1:48" x14ac:dyDescent="0.35">
      <c r="A7448" s="1" t="s">
        <v>20666</v>
      </c>
      <c r="B7448" s="1" t="s">
        <v>18287</v>
      </c>
      <c r="C7448" s="1" t="s">
        <v>71</v>
      </c>
      <c r="D7448">
        <v>20</v>
      </c>
      <c r="E7448" s="1" t="s">
        <v>57</v>
      </c>
      <c r="F7448" s="1" t="s">
        <v>58</v>
      </c>
      <c r="G7448" s="1" t="s">
        <v>137</v>
      </c>
      <c r="H7448" s="1" t="s">
        <v>112</v>
      </c>
      <c r="I7448" s="1" t="s">
        <v>99</v>
      </c>
      <c r="J7448" s="1" t="s">
        <v>47</v>
      </c>
      <c r="K7448" s="1" t="s">
        <v>48</v>
      </c>
      <c r="L7448" s="1" t="s">
        <v>48</v>
      </c>
      <c r="M7448" s="1" t="s">
        <v>48</v>
      </c>
      <c r="N7448" s="1" t="s">
        <v>48</v>
      </c>
      <c r="O7448" s="1" t="s">
        <v>48</v>
      </c>
      <c r="P7448" s="1" t="s">
        <v>48</v>
      </c>
      <c r="Q7448" s="1" t="s">
        <v>49</v>
      </c>
      <c r="R7448" s="1" t="s">
        <v>48</v>
      </c>
      <c r="S7448" s="1" t="s">
        <v>48</v>
      </c>
      <c r="T7448" s="1" t="s">
        <v>48</v>
      </c>
      <c r="U7448" s="1" t="s">
        <v>48</v>
      </c>
      <c r="V7448" s="1" t="s">
        <v>48</v>
      </c>
      <c r="W7448" s="1" t="s">
        <v>48</v>
      </c>
      <c r="X7448" s="1" t="s">
        <v>116</v>
      </c>
      <c r="Y7448" s="1" t="s">
        <v>5302</v>
      </c>
      <c r="AC7448" s="1" t="s">
        <v>5712</v>
      </c>
      <c r="AD7448" s="1" t="s">
        <v>5712</v>
      </c>
      <c r="AK7448" s="1" t="s">
        <v>55</v>
      </c>
      <c r="AN7448" s="1" t="s">
        <v>5712</v>
      </c>
      <c r="AP7448" s="1" t="s">
        <v>5712</v>
      </c>
      <c r="AR7448" s="1" t="s">
        <v>5712</v>
      </c>
      <c r="AT7448" s="1" t="s">
        <v>5712</v>
      </c>
      <c r="AV7448" s="1" t="s">
        <v>5303</v>
      </c>
    </row>
    <row r="7449" spans="1:48" x14ac:dyDescent="0.35">
      <c r="A7449" s="1" t="s">
        <v>20667</v>
      </c>
      <c r="B7449" s="1" t="s">
        <v>18287</v>
      </c>
      <c r="C7449" s="1" t="s">
        <v>71</v>
      </c>
      <c r="D7449">
        <v>24</v>
      </c>
      <c r="E7449" s="1" t="s">
        <v>57</v>
      </c>
      <c r="F7449" s="1" t="s">
        <v>58</v>
      </c>
      <c r="G7449" s="1" t="s">
        <v>98</v>
      </c>
      <c r="H7449" s="1" t="s">
        <v>45</v>
      </c>
      <c r="I7449" s="1" t="s">
        <v>68</v>
      </c>
      <c r="J7449" s="1" t="s">
        <v>80</v>
      </c>
      <c r="K7449" s="1" t="s">
        <v>48</v>
      </c>
      <c r="L7449" s="1" t="s">
        <v>48</v>
      </c>
      <c r="M7449" s="1" t="s">
        <v>48</v>
      </c>
      <c r="N7449" s="1" t="s">
        <v>48</v>
      </c>
      <c r="O7449" s="1" t="s">
        <v>48</v>
      </c>
      <c r="P7449" s="1" t="s">
        <v>48</v>
      </c>
      <c r="Q7449" s="1" t="s">
        <v>48</v>
      </c>
      <c r="R7449" s="1" t="s">
        <v>48</v>
      </c>
      <c r="S7449" s="1" t="s">
        <v>48</v>
      </c>
      <c r="T7449" s="1" t="s">
        <v>48</v>
      </c>
      <c r="U7449" s="1" t="s">
        <v>48</v>
      </c>
      <c r="V7449" s="1" t="s">
        <v>49</v>
      </c>
      <c r="W7449" s="1" t="s">
        <v>48</v>
      </c>
      <c r="X7449" s="1" t="s">
        <v>116</v>
      </c>
      <c r="Y7449" s="1" t="s">
        <v>5304</v>
      </c>
      <c r="AC7449" s="1" t="s">
        <v>5712</v>
      </c>
      <c r="AD7449" s="1" t="s">
        <v>5712</v>
      </c>
      <c r="AK7449" s="1" t="s">
        <v>55</v>
      </c>
      <c r="AN7449" s="1" t="s">
        <v>5712</v>
      </c>
      <c r="AP7449" s="1" t="s">
        <v>5712</v>
      </c>
      <c r="AR7449" s="1" t="s">
        <v>5712</v>
      </c>
      <c r="AT7449" s="1" t="s">
        <v>5712</v>
      </c>
      <c r="AV7449" s="1" t="s">
        <v>5305</v>
      </c>
    </row>
    <row r="7450" spans="1:48" x14ac:dyDescent="0.35">
      <c r="A7450" s="1" t="s">
        <v>20668</v>
      </c>
      <c r="B7450" s="1" t="s">
        <v>18287</v>
      </c>
      <c r="C7450" s="1" t="s">
        <v>71</v>
      </c>
      <c r="D7450">
        <v>22</v>
      </c>
      <c r="E7450" s="1" t="s">
        <v>57</v>
      </c>
      <c r="F7450" s="1" t="s">
        <v>58</v>
      </c>
      <c r="G7450" s="1" t="s">
        <v>73</v>
      </c>
      <c r="H7450" s="1" t="s">
        <v>112</v>
      </c>
      <c r="I7450" s="1" t="s">
        <v>99</v>
      </c>
      <c r="J7450" s="1" t="s">
        <v>47</v>
      </c>
      <c r="K7450" s="1" t="s">
        <v>48</v>
      </c>
      <c r="L7450" s="1" t="s">
        <v>48</v>
      </c>
      <c r="M7450" s="1" t="s">
        <v>48</v>
      </c>
      <c r="N7450" s="1" t="s">
        <v>48</v>
      </c>
      <c r="O7450" s="1" t="s">
        <v>49</v>
      </c>
      <c r="P7450" s="1" t="s">
        <v>48</v>
      </c>
      <c r="Q7450" s="1" t="s">
        <v>48</v>
      </c>
      <c r="R7450" s="1" t="s">
        <v>48</v>
      </c>
      <c r="S7450" s="1" t="s">
        <v>48</v>
      </c>
      <c r="T7450" s="1" t="s">
        <v>48</v>
      </c>
      <c r="U7450" s="1" t="s">
        <v>48</v>
      </c>
      <c r="V7450" s="1" t="s">
        <v>48</v>
      </c>
      <c r="W7450" s="1" t="s">
        <v>48</v>
      </c>
      <c r="X7450" s="1" t="s">
        <v>75</v>
      </c>
      <c r="Y7450" s="1" t="s">
        <v>5306</v>
      </c>
      <c r="Z7450" s="1" t="s">
        <v>5307</v>
      </c>
      <c r="AA7450" s="1" t="s">
        <v>5307</v>
      </c>
      <c r="AC7450" s="1" t="s">
        <v>129</v>
      </c>
      <c r="AD7450" s="1" t="s">
        <v>5712</v>
      </c>
      <c r="AK7450" s="1" t="s">
        <v>101</v>
      </c>
      <c r="AN7450" s="1" t="s">
        <v>131</v>
      </c>
      <c r="AO7450" s="1" t="s">
        <v>5308</v>
      </c>
      <c r="AP7450" s="1" t="s">
        <v>81</v>
      </c>
      <c r="AR7450" s="1" t="s">
        <v>82</v>
      </c>
      <c r="AS7450" s="1" t="s">
        <v>5309</v>
      </c>
      <c r="AT7450" s="1" t="s">
        <v>87</v>
      </c>
      <c r="AU7450" s="1" t="s">
        <v>5310</v>
      </c>
      <c r="AV7450" s="1" t="s">
        <v>5311</v>
      </c>
    </row>
    <row r="7451" spans="1:48" x14ac:dyDescent="0.35">
      <c r="A7451" s="1" t="s">
        <v>20669</v>
      </c>
      <c r="B7451" s="1" t="s">
        <v>18287</v>
      </c>
      <c r="C7451" s="1" t="s">
        <v>71</v>
      </c>
      <c r="D7451">
        <v>18</v>
      </c>
      <c r="E7451" s="1" t="s">
        <v>57</v>
      </c>
      <c r="F7451" s="1" t="s">
        <v>58</v>
      </c>
      <c r="G7451" s="1" t="s">
        <v>44</v>
      </c>
      <c r="H7451" s="1" t="s">
        <v>112</v>
      </c>
      <c r="I7451" s="1" t="s">
        <v>99</v>
      </c>
      <c r="J7451" s="1" t="s">
        <v>47</v>
      </c>
      <c r="K7451" s="1" t="s">
        <v>48</v>
      </c>
      <c r="L7451" s="1" t="s">
        <v>48</v>
      </c>
      <c r="M7451" s="1" t="s">
        <v>48</v>
      </c>
      <c r="N7451" s="1" t="s">
        <v>48</v>
      </c>
      <c r="O7451" s="1" t="s">
        <v>48</v>
      </c>
      <c r="P7451" s="1" t="s">
        <v>48</v>
      </c>
      <c r="Q7451" s="1" t="s">
        <v>48</v>
      </c>
      <c r="R7451" s="1" t="s">
        <v>48</v>
      </c>
      <c r="S7451" s="1" t="s">
        <v>49</v>
      </c>
      <c r="T7451" s="1" t="s">
        <v>48</v>
      </c>
      <c r="U7451" s="1" t="s">
        <v>48</v>
      </c>
      <c r="V7451" s="1" t="s">
        <v>48</v>
      </c>
      <c r="W7451" s="1" t="s">
        <v>48</v>
      </c>
      <c r="X7451" s="1" t="s">
        <v>116</v>
      </c>
      <c r="Y7451" s="1" t="s">
        <v>5312</v>
      </c>
      <c r="AC7451" s="1" t="s">
        <v>5712</v>
      </c>
      <c r="AD7451" s="1" t="s">
        <v>5712</v>
      </c>
      <c r="AK7451" s="1" t="s">
        <v>55</v>
      </c>
      <c r="AN7451" s="1" t="s">
        <v>5712</v>
      </c>
      <c r="AP7451" s="1" t="s">
        <v>5712</v>
      </c>
      <c r="AR7451" s="1" t="s">
        <v>5712</v>
      </c>
      <c r="AT7451" s="1" t="s">
        <v>5712</v>
      </c>
      <c r="AV7451" s="1" t="s">
        <v>5313</v>
      </c>
    </row>
    <row r="7452" spans="1:48" x14ac:dyDescent="0.35">
      <c r="A7452" s="1" t="s">
        <v>20670</v>
      </c>
      <c r="B7452" s="1" t="s">
        <v>18287</v>
      </c>
      <c r="C7452" s="1" t="s">
        <v>71</v>
      </c>
      <c r="D7452">
        <v>41</v>
      </c>
      <c r="E7452" s="1" t="s">
        <v>42</v>
      </c>
      <c r="F7452" s="1" t="s">
        <v>107</v>
      </c>
      <c r="G7452" s="1" t="s">
        <v>44</v>
      </c>
      <c r="H7452" s="1" t="s">
        <v>45</v>
      </c>
      <c r="I7452" s="1" t="s">
        <v>74</v>
      </c>
      <c r="J7452" s="1" t="s">
        <v>47</v>
      </c>
      <c r="K7452" s="1" t="s">
        <v>49</v>
      </c>
      <c r="L7452" s="1" t="s">
        <v>48</v>
      </c>
      <c r="M7452" s="1" t="s">
        <v>48</v>
      </c>
      <c r="N7452" s="1" t="s">
        <v>48</v>
      </c>
      <c r="O7452" s="1" t="s">
        <v>48</v>
      </c>
      <c r="P7452" s="1" t="s">
        <v>48</v>
      </c>
      <c r="Q7452" s="1" t="s">
        <v>48</v>
      </c>
      <c r="R7452" s="1" t="s">
        <v>48</v>
      </c>
      <c r="S7452" s="1" t="s">
        <v>48</v>
      </c>
      <c r="T7452" s="1" t="s">
        <v>49</v>
      </c>
      <c r="U7452" s="1" t="s">
        <v>48</v>
      </c>
      <c r="V7452" s="1" t="s">
        <v>48</v>
      </c>
      <c r="W7452" s="1" t="s">
        <v>48</v>
      </c>
      <c r="X7452" s="1" t="s">
        <v>145</v>
      </c>
      <c r="Y7452" s="1" t="s">
        <v>5314</v>
      </c>
      <c r="AC7452" s="1" t="s">
        <v>5712</v>
      </c>
      <c r="AD7452" s="1" t="s">
        <v>5712</v>
      </c>
      <c r="AK7452" s="1" t="s">
        <v>77</v>
      </c>
      <c r="AN7452" s="1" t="s">
        <v>5712</v>
      </c>
      <c r="AP7452" s="1" t="s">
        <v>5712</v>
      </c>
      <c r="AR7452" s="1" t="s">
        <v>5712</v>
      </c>
      <c r="AT7452" s="1" t="s">
        <v>5712</v>
      </c>
      <c r="AV7452" s="1" t="s">
        <v>224</v>
      </c>
    </row>
    <row r="7453" spans="1:48" x14ac:dyDescent="0.35">
      <c r="A7453" s="1" t="s">
        <v>20671</v>
      </c>
      <c r="B7453" s="1" t="s">
        <v>18287</v>
      </c>
      <c r="C7453" s="1" t="s">
        <v>71</v>
      </c>
      <c r="D7453">
        <v>17</v>
      </c>
      <c r="E7453" s="1" t="s">
        <v>57</v>
      </c>
      <c r="F7453" s="1" t="s">
        <v>58</v>
      </c>
      <c r="G7453" s="1" t="s">
        <v>44</v>
      </c>
      <c r="H7453" s="1" t="s">
        <v>112</v>
      </c>
      <c r="I7453" s="1" t="s">
        <v>46</v>
      </c>
      <c r="J7453" s="1" t="s">
        <v>47</v>
      </c>
      <c r="K7453" s="1" t="s">
        <v>48</v>
      </c>
      <c r="L7453" s="1" t="s">
        <v>48</v>
      </c>
      <c r="M7453" s="1" t="s">
        <v>48</v>
      </c>
      <c r="N7453" s="1" t="s">
        <v>48</v>
      </c>
      <c r="O7453" s="1" t="s">
        <v>48</v>
      </c>
      <c r="P7453" s="1" t="s">
        <v>48</v>
      </c>
      <c r="Q7453" s="1" t="s">
        <v>48</v>
      </c>
      <c r="R7453" s="1" t="s">
        <v>48</v>
      </c>
      <c r="S7453" s="1" t="s">
        <v>49</v>
      </c>
      <c r="T7453" s="1" t="s">
        <v>48</v>
      </c>
      <c r="U7453" s="1" t="s">
        <v>48</v>
      </c>
      <c r="V7453" s="1" t="s">
        <v>48</v>
      </c>
      <c r="W7453" s="1" t="s">
        <v>48</v>
      </c>
      <c r="X7453" s="1" t="s">
        <v>62</v>
      </c>
      <c r="AC7453" s="1" t="s">
        <v>5712</v>
      </c>
      <c r="AD7453" s="1" t="s">
        <v>5712</v>
      </c>
      <c r="AK7453" s="1" t="s">
        <v>55</v>
      </c>
      <c r="AN7453" s="1" t="s">
        <v>5712</v>
      </c>
      <c r="AP7453" s="1" t="s">
        <v>5712</v>
      </c>
      <c r="AR7453" s="1" t="s">
        <v>5712</v>
      </c>
      <c r="AT7453" s="1" t="s">
        <v>5712</v>
      </c>
      <c r="AV7453" s="1" t="s">
        <v>5315</v>
      </c>
    </row>
    <row r="7454" spans="1:48" x14ac:dyDescent="0.35">
      <c r="A7454" s="1" t="s">
        <v>20672</v>
      </c>
      <c r="B7454" s="1" t="s">
        <v>18287</v>
      </c>
      <c r="C7454" s="1" t="s">
        <v>71</v>
      </c>
      <c r="D7454">
        <v>19</v>
      </c>
      <c r="E7454" s="1" t="s">
        <v>57</v>
      </c>
      <c r="F7454" s="1" t="s">
        <v>58</v>
      </c>
      <c r="G7454" s="1" t="s">
        <v>59</v>
      </c>
      <c r="H7454" s="1" t="s">
        <v>112</v>
      </c>
      <c r="I7454" s="1" t="s">
        <v>99</v>
      </c>
      <c r="J7454" s="1" t="s">
        <v>47</v>
      </c>
      <c r="K7454" s="1" t="s">
        <v>48</v>
      </c>
      <c r="L7454" s="1" t="s">
        <v>48</v>
      </c>
      <c r="M7454" s="1" t="s">
        <v>48</v>
      </c>
      <c r="N7454" s="1" t="s">
        <v>48</v>
      </c>
      <c r="O7454" s="1" t="s">
        <v>48</v>
      </c>
      <c r="P7454" s="1" t="s">
        <v>48</v>
      </c>
      <c r="Q7454" s="1" t="s">
        <v>49</v>
      </c>
      <c r="R7454" s="1" t="s">
        <v>48</v>
      </c>
      <c r="S7454" s="1" t="s">
        <v>48</v>
      </c>
      <c r="T7454" s="1" t="s">
        <v>48</v>
      </c>
      <c r="U7454" s="1" t="s">
        <v>48</v>
      </c>
      <c r="V7454" s="1" t="s">
        <v>48</v>
      </c>
      <c r="W7454" s="1" t="s">
        <v>48</v>
      </c>
      <c r="X7454" s="1" t="s">
        <v>116</v>
      </c>
      <c r="Y7454" s="1" t="s">
        <v>5316</v>
      </c>
      <c r="AC7454" s="1" t="s">
        <v>5712</v>
      </c>
      <c r="AD7454" s="1" t="s">
        <v>5712</v>
      </c>
      <c r="AK7454" s="1" t="s">
        <v>55</v>
      </c>
      <c r="AN7454" s="1" t="s">
        <v>5712</v>
      </c>
      <c r="AP7454" s="1" t="s">
        <v>5712</v>
      </c>
      <c r="AR7454" s="1" t="s">
        <v>5712</v>
      </c>
      <c r="AT7454" s="1" t="s">
        <v>5712</v>
      </c>
      <c r="AV7454" s="1" t="s">
        <v>5317</v>
      </c>
    </row>
    <row r="7455" spans="1:48" x14ac:dyDescent="0.35">
      <c r="A7455" s="1" t="s">
        <v>20673</v>
      </c>
      <c r="B7455" s="1" t="s">
        <v>18287</v>
      </c>
      <c r="C7455" s="1" t="s">
        <v>41</v>
      </c>
      <c r="D7455">
        <v>65</v>
      </c>
      <c r="E7455" s="1" t="s">
        <v>65</v>
      </c>
      <c r="F7455" s="1" t="s">
        <v>66</v>
      </c>
      <c r="G7455" s="1" t="s">
        <v>44</v>
      </c>
      <c r="H7455" s="1" t="s">
        <v>79</v>
      </c>
      <c r="I7455" s="1" t="s">
        <v>46</v>
      </c>
      <c r="J7455" s="1" t="s">
        <v>80</v>
      </c>
      <c r="K7455" s="1" t="s">
        <v>48</v>
      </c>
      <c r="L7455" s="1" t="s">
        <v>48</v>
      </c>
      <c r="M7455" s="1" t="s">
        <v>48</v>
      </c>
      <c r="N7455" s="1" t="s">
        <v>48</v>
      </c>
      <c r="O7455" s="1" t="s">
        <v>48</v>
      </c>
      <c r="P7455" s="1" t="s">
        <v>48</v>
      </c>
      <c r="Q7455" s="1" t="s">
        <v>48</v>
      </c>
      <c r="R7455" s="1" t="s">
        <v>48</v>
      </c>
      <c r="S7455" s="1" t="s">
        <v>48</v>
      </c>
      <c r="T7455" s="1" t="s">
        <v>48</v>
      </c>
      <c r="U7455" s="1" t="s">
        <v>48</v>
      </c>
      <c r="V7455" s="1" t="s">
        <v>49</v>
      </c>
      <c r="W7455" s="1" t="s">
        <v>48</v>
      </c>
      <c r="X7455" s="1" t="s">
        <v>116</v>
      </c>
      <c r="Y7455" s="1" t="s">
        <v>5318</v>
      </c>
      <c r="AC7455" s="1" t="s">
        <v>5712</v>
      </c>
      <c r="AD7455" s="1" t="s">
        <v>5712</v>
      </c>
      <c r="AK7455" s="1" t="s">
        <v>63</v>
      </c>
      <c r="AN7455" s="1" t="s">
        <v>5712</v>
      </c>
      <c r="AP7455" s="1" t="s">
        <v>5712</v>
      </c>
      <c r="AR7455" s="1" t="s">
        <v>5712</v>
      </c>
      <c r="AT7455" s="1" t="s">
        <v>5712</v>
      </c>
      <c r="AV7455" s="1" t="s">
        <v>5319</v>
      </c>
    </row>
    <row r="7456" spans="1:48" x14ac:dyDescent="0.35">
      <c r="A7456" s="1" t="s">
        <v>20674</v>
      </c>
      <c r="B7456" s="1" t="s">
        <v>18287</v>
      </c>
      <c r="C7456" s="1" t="s">
        <v>71</v>
      </c>
      <c r="D7456">
        <v>33</v>
      </c>
      <c r="E7456" s="1" t="s">
        <v>57</v>
      </c>
      <c r="F7456" s="1" t="s">
        <v>107</v>
      </c>
      <c r="G7456" s="1" t="s">
        <v>59</v>
      </c>
      <c r="H7456" s="1" t="s">
        <v>45</v>
      </c>
      <c r="I7456" s="1" t="s">
        <v>113</v>
      </c>
      <c r="J7456" s="1" t="s">
        <v>47</v>
      </c>
      <c r="K7456" s="1" t="s">
        <v>49</v>
      </c>
      <c r="L7456" s="1" t="s">
        <v>48</v>
      </c>
      <c r="M7456" s="1" t="s">
        <v>48</v>
      </c>
      <c r="N7456" s="1" t="s">
        <v>48</v>
      </c>
      <c r="O7456" s="1" t="s">
        <v>48</v>
      </c>
      <c r="P7456" s="1" t="s">
        <v>48</v>
      </c>
      <c r="Q7456" s="1" t="s">
        <v>48</v>
      </c>
      <c r="R7456" s="1" t="s">
        <v>48</v>
      </c>
      <c r="S7456" s="1" t="s">
        <v>48</v>
      </c>
      <c r="T7456" s="1" t="s">
        <v>49</v>
      </c>
      <c r="U7456" s="1" t="s">
        <v>48</v>
      </c>
      <c r="V7456" s="1" t="s">
        <v>48</v>
      </c>
      <c r="W7456" s="1" t="s">
        <v>48</v>
      </c>
      <c r="X7456" s="1" t="s">
        <v>62</v>
      </c>
      <c r="Z7456" s="1" t="s">
        <v>5320</v>
      </c>
      <c r="AA7456" s="1" t="s">
        <v>5320</v>
      </c>
      <c r="AC7456" s="1" t="s">
        <v>120</v>
      </c>
      <c r="AD7456" s="1" t="s">
        <v>5712</v>
      </c>
      <c r="AK7456" s="1" t="s">
        <v>63</v>
      </c>
      <c r="AN7456" s="1" t="s">
        <v>5712</v>
      </c>
      <c r="AP7456" s="1" t="s">
        <v>5712</v>
      </c>
      <c r="AR7456" s="1" t="s">
        <v>5712</v>
      </c>
      <c r="AT7456" s="1" t="s">
        <v>5712</v>
      </c>
      <c r="AV7456" s="1" t="s">
        <v>5321</v>
      </c>
    </row>
    <row r="7457" spans="1:48" x14ac:dyDescent="0.35">
      <c r="A7457" s="1" t="s">
        <v>20675</v>
      </c>
      <c r="B7457" s="1" t="s">
        <v>18287</v>
      </c>
      <c r="C7457" s="1" t="s">
        <v>3346</v>
      </c>
      <c r="D7457">
        <v>23</v>
      </c>
      <c r="E7457" s="1" t="s">
        <v>57</v>
      </c>
      <c r="F7457" s="1" t="s">
        <v>58</v>
      </c>
      <c r="G7457" s="1" t="s">
        <v>98</v>
      </c>
      <c r="H7457" s="1" t="s">
        <v>112</v>
      </c>
      <c r="I7457" s="1" t="s">
        <v>110</v>
      </c>
      <c r="J7457" s="1" t="s">
        <v>47</v>
      </c>
      <c r="K7457" s="1" t="s">
        <v>48</v>
      </c>
      <c r="L7457" s="1" t="s">
        <v>48</v>
      </c>
      <c r="M7457" s="1" t="s">
        <v>48</v>
      </c>
      <c r="N7457" s="1" t="s">
        <v>49</v>
      </c>
      <c r="O7457" s="1" t="s">
        <v>48</v>
      </c>
      <c r="P7457" s="1" t="s">
        <v>48</v>
      </c>
      <c r="Q7457" s="1" t="s">
        <v>48</v>
      </c>
      <c r="R7457" s="1" t="s">
        <v>48</v>
      </c>
      <c r="S7457" s="1" t="s">
        <v>48</v>
      </c>
      <c r="T7457" s="1" t="s">
        <v>48</v>
      </c>
      <c r="U7457" s="1" t="s">
        <v>48</v>
      </c>
      <c r="V7457" s="1" t="s">
        <v>48</v>
      </c>
      <c r="W7457" s="1" t="s">
        <v>48</v>
      </c>
      <c r="X7457" s="1" t="s">
        <v>62</v>
      </c>
      <c r="AC7457" s="1" t="s">
        <v>5712</v>
      </c>
      <c r="AD7457" s="1" t="s">
        <v>5712</v>
      </c>
      <c r="AK7457" s="1" t="s">
        <v>63</v>
      </c>
      <c r="AN7457" s="1" t="s">
        <v>5712</v>
      </c>
      <c r="AP7457" s="1" t="s">
        <v>5712</v>
      </c>
      <c r="AR7457" s="1" t="s">
        <v>5712</v>
      </c>
      <c r="AT7457" s="1" t="s">
        <v>5712</v>
      </c>
      <c r="AV7457" s="1" t="s">
        <v>5322</v>
      </c>
    </row>
    <row r="7458" spans="1:48" x14ac:dyDescent="0.35">
      <c r="A7458" s="1" t="s">
        <v>20676</v>
      </c>
      <c r="B7458" s="1" t="s">
        <v>18287</v>
      </c>
      <c r="C7458" s="1" t="s">
        <v>71</v>
      </c>
      <c r="D7458">
        <v>52</v>
      </c>
      <c r="E7458" s="1" t="s">
        <v>42</v>
      </c>
      <c r="F7458" s="1" t="s">
        <v>66</v>
      </c>
      <c r="G7458" s="1" t="s">
        <v>59</v>
      </c>
      <c r="H7458" s="1" t="s">
        <v>67</v>
      </c>
      <c r="I7458" s="1" t="s">
        <v>90</v>
      </c>
      <c r="J7458" s="1" t="s">
        <v>47</v>
      </c>
      <c r="K7458" s="1" t="s">
        <v>49</v>
      </c>
      <c r="L7458" s="1" t="s">
        <v>48</v>
      </c>
      <c r="M7458" s="1" t="s">
        <v>48</v>
      </c>
      <c r="N7458" s="1" t="s">
        <v>48</v>
      </c>
      <c r="O7458" s="1" t="s">
        <v>48</v>
      </c>
      <c r="P7458" s="1" t="s">
        <v>48</v>
      </c>
      <c r="Q7458" s="1" t="s">
        <v>48</v>
      </c>
      <c r="R7458" s="1" t="s">
        <v>48</v>
      </c>
      <c r="S7458" s="1" t="s">
        <v>48</v>
      </c>
      <c r="T7458" s="1" t="s">
        <v>49</v>
      </c>
      <c r="U7458" s="1" t="s">
        <v>48</v>
      </c>
      <c r="V7458" s="1" t="s">
        <v>48</v>
      </c>
      <c r="W7458" s="1" t="s">
        <v>48</v>
      </c>
      <c r="X7458" s="1" t="s">
        <v>145</v>
      </c>
      <c r="Y7458" s="1" t="s">
        <v>5323</v>
      </c>
      <c r="AC7458" s="1" t="s">
        <v>5712</v>
      </c>
      <c r="AD7458" s="1" t="s">
        <v>5712</v>
      </c>
      <c r="AK7458" s="1" t="s">
        <v>55</v>
      </c>
      <c r="AN7458" s="1" t="s">
        <v>5712</v>
      </c>
      <c r="AP7458" s="1" t="s">
        <v>5712</v>
      </c>
      <c r="AR7458" s="1" t="s">
        <v>5712</v>
      </c>
      <c r="AT7458" s="1" t="s">
        <v>5712</v>
      </c>
      <c r="AV7458" s="1" t="s">
        <v>5324</v>
      </c>
    </row>
    <row r="7459" spans="1:48" x14ac:dyDescent="0.35">
      <c r="A7459" s="1" t="s">
        <v>20677</v>
      </c>
      <c r="B7459" s="1" t="s">
        <v>18287</v>
      </c>
      <c r="C7459" s="1" t="s">
        <v>41</v>
      </c>
      <c r="D7459">
        <v>76</v>
      </c>
      <c r="E7459" s="1" t="s">
        <v>65</v>
      </c>
      <c r="F7459" s="1" t="s">
        <v>72</v>
      </c>
      <c r="G7459" s="1" t="s">
        <v>44</v>
      </c>
      <c r="H7459" s="1" t="s">
        <v>67</v>
      </c>
      <c r="I7459" s="1" t="s">
        <v>46</v>
      </c>
      <c r="J7459" s="1" t="s">
        <v>47</v>
      </c>
      <c r="K7459" s="1" t="s">
        <v>48</v>
      </c>
      <c r="L7459" s="1" t="s">
        <v>48</v>
      </c>
      <c r="M7459" s="1" t="s">
        <v>48</v>
      </c>
      <c r="N7459" s="1" t="s">
        <v>48</v>
      </c>
      <c r="O7459" s="1" t="s">
        <v>48</v>
      </c>
      <c r="P7459" s="1" t="s">
        <v>48</v>
      </c>
      <c r="Q7459" s="1" t="s">
        <v>48</v>
      </c>
      <c r="R7459" s="1" t="s">
        <v>49</v>
      </c>
      <c r="S7459" s="1" t="s">
        <v>48</v>
      </c>
      <c r="T7459" s="1" t="s">
        <v>48</v>
      </c>
      <c r="U7459" s="1" t="s">
        <v>48</v>
      </c>
      <c r="V7459" s="1" t="s">
        <v>48</v>
      </c>
      <c r="W7459" s="1" t="s">
        <v>48</v>
      </c>
      <c r="X7459" s="1" t="s">
        <v>62</v>
      </c>
      <c r="AC7459" s="1" t="s">
        <v>5712</v>
      </c>
      <c r="AD7459" s="1" t="s">
        <v>5712</v>
      </c>
      <c r="AK7459" s="1" t="s">
        <v>55</v>
      </c>
      <c r="AN7459" s="1" t="s">
        <v>5712</v>
      </c>
      <c r="AP7459" s="1" t="s">
        <v>81</v>
      </c>
      <c r="AR7459" s="1" t="s">
        <v>5712</v>
      </c>
      <c r="AT7459" s="1" t="s">
        <v>87</v>
      </c>
      <c r="AU7459" s="1" t="s">
        <v>5325</v>
      </c>
      <c r="AV7459" s="1" t="s">
        <v>5326</v>
      </c>
    </row>
    <row r="7460" spans="1:48" x14ac:dyDescent="0.35">
      <c r="A7460" s="1" t="s">
        <v>20678</v>
      </c>
      <c r="B7460" s="1" t="s">
        <v>18287</v>
      </c>
      <c r="C7460" s="1" t="s">
        <v>41</v>
      </c>
      <c r="D7460">
        <v>76</v>
      </c>
      <c r="E7460" s="1" t="s">
        <v>65</v>
      </c>
      <c r="F7460" s="1" t="s">
        <v>43</v>
      </c>
      <c r="G7460" s="1" t="s">
        <v>44</v>
      </c>
      <c r="H7460" s="1" t="s">
        <v>67</v>
      </c>
      <c r="I7460" s="1" t="s">
        <v>61</v>
      </c>
      <c r="J7460" s="1" t="s">
        <v>47</v>
      </c>
      <c r="K7460" s="1" t="s">
        <v>48</v>
      </c>
      <c r="L7460" s="1" t="s">
        <v>48</v>
      </c>
      <c r="M7460" s="1" t="s">
        <v>49</v>
      </c>
      <c r="N7460" s="1" t="s">
        <v>48</v>
      </c>
      <c r="O7460" s="1" t="s">
        <v>48</v>
      </c>
      <c r="P7460" s="1" t="s">
        <v>48</v>
      </c>
      <c r="Q7460" s="1" t="s">
        <v>48</v>
      </c>
      <c r="R7460" s="1" t="s">
        <v>48</v>
      </c>
      <c r="S7460" s="1" t="s">
        <v>48</v>
      </c>
      <c r="T7460" s="1" t="s">
        <v>48</v>
      </c>
      <c r="U7460" s="1" t="s">
        <v>48</v>
      </c>
      <c r="V7460" s="1" t="s">
        <v>48</v>
      </c>
      <c r="W7460" s="1" t="s">
        <v>48</v>
      </c>
      <c r="X7460" s="1" t="s">
        <v>62</v>
      </c>
      <c r="Z7460" s="1" t="s">
        <v>5327</v>
      </c>
      <c r="AA7460" s="1" t="s">
        <v>5327</v>
      </c>
      <c r="AC7460" s="1" t="s">
        <v>129</v>
      </c>
      <c r="AD7460" s="1" t="s">
        <v>5712</v>
      </c>
      <c r="AK7460" s="1" t="s">
        <v>77</v>
      </c>
      <c r="AN7460" s="1" t="s">
        <v>5712</v>
      </c>
      <c r="AP7460" s="1" t="s">
        <v>5712</v>
      </c>
      <c r="AR7460" s="1" t="s">
        <v>5712</v>
      </c>
      <c r="AT7460" s="1" t="s">
        <v>5712</v>
      </c>
      <c r="AV7460" s="1" t="s">
        <v>5328</v>
      </c>
    </row>
    <row r="7461" spans="1:48" x14ac:dyDescent="0.35">
      <c r="A7461" s="1" t="s">
        <v>20679</v>
      </c>
      <c r="B7461" s="1" t="s">
        <v>18287</v>
      </c>
      <c r="C7461" s="1" t="s">
        <v>71</v>
      </c>
      <c r="D7461">
        <v>53</v>
      </c>
      <c r="E7461" s="1" t="s">
        <v>42</v>
      </c>
      <c r="F7461" s="1" t="s">
        <v>43</v>
      </c>
      <c r="G7461" s="1" t="s">
        <v>44</v>
      </c>
      <c r="H7461" s="1" t="s">
        <v>60</v>
      </c>
      <c r="I7461" s="1" t="s">
        <v>125</v>
      </c>
      <c r="J7461" s="1" t="s">
        <v>47</v>
      </c>
      <c r="K7461" s="1" t="s">
        <v>48</v>
      </c>
      <c r="L7461" s="1" t="s">
        <v>48</v>
      </c>
      <c r="M7461" s="1" t="s">
        <v>48</v>
      </c>
      <c r="N7461" s="1" t="s">
        <v>48</v>
      </c>
      <c r="O7461" s="1" t="s">
        <v>49</v>
      </c>
      <c r="P7461" s="1" t="s">
        <v>48</v>
      </c>
      <c r="Q7461" s="1" t="s">
        <v>48</v>
      </c>
      <c r="R7461" s="1" t="s">
        <v>48</v>
      </c>
      <c r="S7461" s="1" t="s">
        <v>48</v>
      </c>
      <c r="T7461" s="1" t="s">
        <v>48</v>
      </c>
      <c r="U7461" s="1" t="s">
        <v>48</v>
      </c>
      <c r="V7461" s="1" t="s">
        <v>48</v>
      </c>
      <c r="W7461" s="1" t="s">
        <v>48</v>
      </c>
      <c r="X7461" s="1" t="s">
        <v>75</v>
      </c>
      <c r="Y7461" s="1" t="s">
        <v>5329</v>
      </c>
      <c r="AC7461" s="1" t="s">
        <v>5712</v>
      </c>
      <c r="AD7461" s="1" t="s">
        <v>5712</v>
      </c>
      <c r="AK7461" s="1" t="s">
        <v>63</v>
      </c>
      <c r="AN7461" s="1" t="s">
        <v>5712</v>
      </c>
      <c r="AP7461" s="1" t="s">
        <v>5712</v>
      </c>
      <c r="AR7461" s="1" t="s">
        <v>5712</v>
      </c>
      <c r="AT7461" s="1" t="s">
        <v>5712</v>
      </c>
      <c r="AV7461" s="1" t="s">
        <v>5330</v>
      </c>
    </row>
    <row r="7462" spans="1:48" x14ac:dyDescent="0.35">
      <c r="A7462" s="1" t="s">
        <v>20680</v>
      </c>
      <c r="B7462" s="1" t="s">
        <v>18287</v>
      </c>
      <c r="C7462" s="1" t="s">
        <v>41</v>
      </c>
      <c r="D7462">
        <v>18</v>
      </c>
      <c r="E7462" s="1" t="s">
        <v>57</v>
      </c>
      <c r="F7462" s="1" t="s">
        <v>58</v>
      </c>
      <c r="G7462" s="1" t="s">
        <v>44</v>
      </c>
      <c r="H7462" s="1" t="s">
        <v>112</v>
      </c>
      <c r="I7462" s="1" t="s">
        <v>61</v>
      </c>
      <c r="J7462" s="1" t="s">
        <v>80</v>
      </c>
      <c r="K7462" s="1" t="s">
        <v>48</v>
      </c>
      <c r="L7462" s="1" t="s">
        <v>48</v>
      </c>
      <c r="M7462" s="1" t="s">
        <v>48</v>
      </c>
      <c r="N7462" s="1" t="s">
        <v>48</v>
      </c>
      <c r="O7462" s="1" t="s">
        <v>48</v>
      </c>
      <c r="P7462" s="1" t="s">
        <v>48</v>
      </c>
      <c r="Q7462" s="1" t="s">
        <v>48</v>
      </c>
      <c r="R7462" s="1" t="s">
        <v>48</v>
      </c>
      <c r="S7462" s="1" t="s">
        <v>48</v>
      </c>
      <c r="T7462" s="1" t="s">
        <v>48</v>
      </c>
      <c r="U7462" s="1" t="s">
        <v>48</v>
      </c>
      <c r="V7462" s="1" t="s">
        <v>48</v>
      </c>
      <c r="W7462" s="1" t="s">
        <v>49</v>
      </c>
      <c r="X7462" s="1" t="s">
        <v>75</v>
      </c>
      <c r="Y7462" s="1" t="s">
        <v>5331</v>
      </c>
      <c r="AC7462" s="1" t="s">
        <v>5712</v>
      </c>
      <c r="AD7462" s="1" t="s">
        <v>5712</v>
      </c>
      <c r="AK7462" s="1" t="s">
        <v>77</v>
      </c>
      <c r="AN7462" s="1" t="s">
        <v>5712</v>
      </c>
      <c r="AP7462" s="1" t="s">
        <v>5712</v>
      </c>
      <c r="AR7462" s="1" t="s">
        <v>5712</v>
      </c>
      <c r="AT7462" s="1" t="s">
        <v>5712</v>
      </c>
      <c r="AV7462" s="1" t="s">
        <v>5332</v>
      </c>
    </row>
    <row r="7463" spans="1:48" x14ac:dyDescent="0.35">
      <c r="A7463" s="1" t="s">
        <v>20681</v>
      </c>
      <c r="B7463" s="1" t="s">
        <v>18287</v>
      </c>
      <c r="C7463" s="1" t="s">
        <v>41</v>
      </c>
      <c r="D7463">
        <v>23</v>
      </c>
      <c r="E7463" s="1" t="s">
        <v>57</v>
      </c>
      <c r="F7463" s="1" t="s">
        <v>58</v>
      </c>
      <c r="G7463" s="1" t="s">
        <v>98</v>
      </c>
      <c r="H7463" s="1" t="s">
        <v>79</v>
      </c>
      <c r="I7463" s="1" t="s">
        <v>113</v>
      </c>
      <c r="J7463" s="1" t="s">
        <v>80</v>
      </c>
      <c r="K7463" s="1" t="s">
        <v>48</v>
      </c>
      <c r="L7463" s="1" t="s">
        <v>48</v>
      </c>
      <c r="M7463" s="1" t="s">
        <v>48</v>
      </c>
      <c r="N7463" s="1" t="s">
        <v>49</v>
      </c>
      <c r="O7463" s="1" t="s">
        <v>48</v>
      </c>
      <c r="P7463" s="1" t="s">
        <v>48</v>
      </c>
      <c r="Q7463" s="1" t="s">
        <v>48</v>
      </c>
      <c r="R7463" s="1" t="s">
        <v>48</v>
      </c>
      <c r="S7463" s="1" t="s">
        <v>48</v>
      </c>
      <c r="T7463" s="1" t="s">
        <v>48</v>
      </c>
      <c r="U7463" s="1" t="s">
        <v>48</v>
      </c>
      <c r="V7463" s="1" t="s">
        <v>48</v>
      </c>
      <c r="W7463" s="1" t="s">
        <v>48</v>
      </c>
      <c r="X7463" s="1" t="s">
        <v>116</v>
      </c>
      <c r="Y7463" s="1" t="s">
        <v>5333</v>
      </c>
      <c r="AC7463" s="1" t="s">
        <v>5712</v>
      </c>
      <c r="AD7463" s="1" t="s">
        <v>5712</v>
      </c>
      <c r="AK7463" s="1" t="s">
        <v>63</v>
      </c>
      <c r="AN7463" s="1" t="s">
        <v>5712</v>
      </c>
      <c r="AP7463" s="1" t="s">
        <v>5712</v>
      </c>
      <c r="AR7463" s="1" t="s">
        <v>5712</v>
      </c>
      <c r="AT7463" s="1" t="s">
        <v>5712</v>
      </c>
      <c r="AV7463" s="1" t="s">
        <v>5334</v>
      </c>
    </row>
    <row r="7464" spans="1:48" x14ac:dyDescent="0.35">
      <c r="A7464" s="1" t="s">
        <v>20682</v>
      </c>
      <c r="B7464" s="1" t="s">
        <v>18287</v>
      </c>
      <c r="C7464" s="1" t="s">
        <v>41</v>
      </c>
      <c r="D7464">
        <v>20</v>
      </c>
      <c r="E7464" s="1" t="s">
        <v>57</v>
      </c>
      <c r="F7464" s="1" t="s">
        <v>58</v>
      </c>
      <c r="G7464" s="1" t="s">
        <v>44</v>
      </c>
      <c r="H7464" s="1" t="s">
        <v>112</v>
      </c>
      <c r="I7464" s="1" t="s">
        <v>110</v>
      </c>
      <c r="J7464" s="1" t="s">
        <v>47</v>
      </c>
      <c r="K7464" s="1" t="s">
        <v>48</v>
      </c>
      <c r="L7464" s="1" t="s">
        <v>48</v>
      </c>
      <c r="M7464" s="1" t="s">
        <v>48</v>
      </c>
      <c r="N7464" s="1" t="s">
        <v>49</v>
      </c>
      <c r="O7464" s="1" t="s">
        <v>48</v>
      </c>
      <c r="P7464" s="1" t="s">
        <v>48</v>
      </c>
      <c r="Q7464" s="1" t="s">
        <v>48</v>
      </c>
      <c r="R7464" s="1" t="s">
        <v>48</v>
      </c>
      <c r="S7464" s="1" t="s">
        <v>48</v>
      </c>
      <c r="T7464" s="1" t="s">
        <v>48</v>
      </c>
      <c r="U7464" s="1" t="s">
        <v>48</v>
      </c>
      <c r="V7464" s="1" t="s">
        <v>48</v>
      </c>
      <c r="W7464" s="1" t="s">
        <v>48</v>
      </c>
      <c r="X7464" s="1" t="s">
        <v>62</v>
      </c>
      <c r="Z7464" s="1" t="s">
        <v>5335</v>
      </c>
      <c r="AA7464" s="1" t="s">
        <v>5335</v>
      </c>
      <c r="AC7464" s="1" t="s">
        <v>129</v>
      </c>
      <c r="AD7464" s="1" t="s">
        <v>5712</v>
      </c>
      <c r="AK7464" s="1" t="s">
        <v>77</v>
      </c>
      <c r="AN7464" s="1" t="s">
        <v>5712</v>
      </c>
      <c r="AP7464" s="1" t="s">
        <v>5712</v>
      </c>
      <c r="AR7464" s="1" t="s">
        <v>5712</v>
      </c>
      <c r="AT7464" s="1" t="s">
        <v>5712</v>
      </c>
      <c r="AV7464" s="1" t="s">
        <v>579</v>
      </c>
    </row>
    <row r="7465" spans="1:48" x14ac:dyDescent="0.35">
      <c r="A7465" s="1" t="s">
        <v>20683</v>
      </c>
      <c r="B7465" s="1" t="s">
        <v>18287</v>
      </c>
      <c r="C7465" s="1" t="s">
        <v>41</v>
      </c>
      <c r="D7465">
        <v>18</v>
      </c>
      <c r="E7465" s="1" t="s">
        <v>57</v>
      </c>
      <c r="F7465" s="1" t="s">
        <v>58</v>
      </c>
      <c r="G7465" s="1" t="s">
        <v>44</v>
      </c>
      <c r="H7465" s="1" t="s">
        <v>45</v>
      </c>
      <c r="I7465" s="1" t="s">
        <v>113</v>
      </c>
      <c r="J7465" s="1" t="s">
        <v>47</v>
      </c>
      <c r="K7465" s="1" t="s">
        <v>48</v>
      </c>
      <c r="L7465" s="1" t="s">
        <v>48</v>
      </c>
      <c r="M7465" s="1" t="s">
        <v>48</v>
      </c>
      <c r="N7465" s="1" t="s">
        <v>48</v>
      </c>
      <c r="O7465" s="1" t="s">
        <v>49</v>
      </c>
      <c r="P7465" s="1" t="s">
        <v>48</v>
      </c>
      <c r="Q7465" s="1" t="s">
        <v>48</v>
      </c>
      <c r="R7465" s="1" t="s">
        <v>48</v>
      </c>
      <c r="S7465" s="1" t="s">
        <v>48</v>
      </c>
      <c r="T7465" s="1" t="s">
        <v>48</v>
      </c>
      <c r="U7465" s="1" t="s">
        <v>48</v>
      </c>
      <c r="V7465" s="1" t="s">
        <v>48</v>
      </c>
      <c r="W7465" s="1" t="s">
        <v>48</v>
      </c>
      <c r="X7465" s="1" t="s">
        <v>116</v>
      </c>
      <c r="Y7465" s="1" t="s">
        <v>5336</v>
      </c>
      <c r="Z7465" s="1" t="s">
        <v>5337</v>
      </c>
      <c r="AA7465" s="1" t="s">
        <v>5337</v>
      </c>
      <c r="AC7465" s="1" t="s">
        <v>94</v>
      </c>
      <c r="AD7465" s="1" t="s">
        <v>5712</v>
      </c>
      <c r="AK7465" s="1" t="s">
        <v>63</v>
      </c>
      <c r="AN7465" s="1" t="s">
        <v>5712</v>
      </c>
      <c r="AP7465" s="1" t="s">
        <v>5712</v>
      </c>
      <c r="AR7465" s="1" t="s">
        <v>5712</v>
      </c>
      <c r="AT7465" s="1" t="s">
        <v>5712</v>
      </c>
      <c r="AV7465" s="1" t="s">
        <v>5338</v>
      </c>
    </row>
    <row r="7466" spans="1:48" x14ac:dyDescent="0.35">
      <c r="A7466" s="1" t="s">
        <v>20684</v>
      </c>
      <c r="B7466" s="1" t="s">
        <v>18287</v>
      </c>
      <c r="C7466" s="1" t="s">
        <v>41</v>
      </c>
      <c r="D7466">
        <v>82</v>
      </c>
      <c r="E7466" s="1" t="s">
        <v>65</v>
      </c>
      <c r="F7466" s="1" t="s">
        <v>66</v>
      </c>
      <c r="G7466" s="1" t="s">
        <v>59</v>
      </c>
      <c r="H7466" s="1" t="s">
        <v>109</v>
      </c>
      <c r="I7466" s="1" t="s">
        <v>90</v>
      </c>
      <c r="J7466" s="1" t="s">
        <v>47</v>
      </c>
      <c r="K7466" s="1" t="s">
        <v>48</v>
      </c>
      <c r="L7466" s="1" t="s">
        <v>48</v>
      </c>
      <c r="M7466" s="1" t="s">
        <v>48</v>
      </c>
      <c r="N7466" s="1" t="s">
        <v>48</v>
      </c>
      <c r="O7466" s="1" t="s">
        <v>48</v>
      </c>
      <c r="P7466" s="1" t="s">
        <v>48</v>
      </c>
      <c r="Q7466" s="1" t="s">
        <v>49</v>
      </c>
      <c r="R7466" s="1" t="s">
        <v>48</v>
      </c>
      <c r="S7466" s="1" t="s">
        <v>48</v>
      </c>
      <c r="T7466" s="1" t="s">
        <v>48</v>
      </c>
      <c r="U7466" s="1" t="s">
        <v>48</v>
      </c>
      <c r="V7466" s="1" t="s">
        <v>48</v>
      </c>
      <c r="W7466" s="1" t="s">
        <v>48</v>
      </c>
      <c r="X7466" s="1" t="s">
        <v>145</v>
      </c>
      <c r="Y7466" s="1" t="s">
        <v>5339</v>
      </c>
      <c r="Z7466" s="1" t="s">
        <v>5340</v>
      </c>
      <c r="AA7466" s="1" t="s">
        <v>5340</v>
      </c>
      <c r="AC7466" s="1" t="s">
        <v>129</v>
      </c>
      <c r="AD7466" s="1" t="s">
        <v>5712</v>
      </c>
      <c r="AK7466" s="1" t="s">
        <v>77</v>
      </c>
      <c r="AN7466" s="1" t="s">
        <v>5712</v>
      </c>
      <c r="AP7466" s="1" t="s">
        <v>5712</v>
      </c>
      <c r="AR7466" s="1" t="s">
        <v>5712</v>
      </c>
      <c r="AT7466" s="1" t="s">
        <v>5712</v>
      </c>
      <c r="AV7466" s="1" t="s">
        <v>1196</v>
      </c>
    </row>
    <row r="7467" spans="1:48" x14ac:dyDescent="0.35">
      <c r="A7467" s="1" t="s">
        <v>20685</v>
      </c>
      <c r="B7467" s="1" t="s">
        <v>18287</v>
      </c>
      <c r="C7467" s="1" t="s">
        <v>71</v>
      </c>
      <c r="D7467">
        <v>52</v>
      </c>
      <c r="E7467" s="1" t="s">
        <v>42</v>
      </c>
      <c r="F7467" s="1" t="s">
        <v>72</v>
      </c>
      <c r="G7467" s="1" t="s">
        <v>59</v>
      </c>
      <c r="H7467" s="1" t="s">
        <v>45</v>
      </c>
      <c r="I7467" s="1" t="s">
        <v>61</v>
      </c>
      <c r="J7467" s="1" t="s">
        <v>80</v>
      </c>
      <c r="K7467" s="1" t="s">
        <v>48</v>
      </c>
      <c r="L7467" s="1" t="s">
        <v>48</v>
      </c>
      <c r="M7467" s="1" t="s">
        <v>48</v>
      </c>
      <c r="N7467" s="1" t="s">
        <v>48</v>
      </c>
      <c r="O7467" s="1" t="s">
        <v>48</v>
      </c>
      <c r="P7467" s="1" t="s">
        <v>48</v>
      </c>
      <c r="Q7467" s="1" t="s">
        <v>48</v>
      </c>
      <c r="R7467" s="1" t="s">
        <v>48</v>
      </c>
      <c r="S7467" s="1" t="s">
        <v>48</v>
      </c>
      <c r="T7467" s="1" t="s">
        <v>48</v>
      </c>
      <c r="U7467" s="1" t="s">
        <v>48</v>
      </c>
      <c r="V7467" s="1" t="s">
        <v>48</v>
      </c>
      <c r="W7467" s="1" t="s">
        <v>49</v>
      </c>
      <c r="X7467" s="1" t="s">
        <v>62</v>
      </c>
      <c r="Z7467" s="1" t="s">
        <v>5341</v>
      </c>
      <c r="AA7467" s="1" t="s">
        <v>5341</v>
      </c>
      <c r="AC7467" s="1" t="s">
        <v>120</v>
      </c>
      <c r="AD7467" s="1" t="s">
        <v>5712</v>
      </c>
      <c r="AK7467" s="1" t="s">
        <v>77</v>
      </c>
      <c r="AN7467" s="1" t="s">
        <v>131</v>
      </c>
      <c r="AO7467" s="1" t="s">
        <v>5342</v>
      </c>
      <c r="AP7467" s="1" t="s">
        <v>131</v>
      </c>
      <c r="AQ7467" s="1" t="s">
        <v>5343</v>
      </c>
      <c r="AR7467" s="1" t="s">
        <v>82</v>
      </c>
      <c r="AS7467" s="1" t="s">
        <v>5344</v>
      </c>
      <c r="AT7467" s="1" t="s">
        <v>5712</v>
      </c>
      <c r="AV7467" s="1" t="s">
        <v>5345</v>
      </c>
    </row>
    <row r="7468" spans="1:48" x14ac:dyDescent="0.35">
      <c r="A7468" s="1" t="s">
        <v>20686</v>
      </c>
      <c r="B7468" s="1" t="s">
        <v>18287</v>
      </c>
      <c r="C7468" s="1" t="s">
        <v>41</v>
      </c>
      <c r="D7468">
        <v>24</v>
      </c>
      <c r="E7468" s="1" t="s">
        <v>57</v>
      </c>
      <c r="F7468" s="1" t="s">
        <v>58</v>
      </c>
      <c r="G7468" s="1" t="s">
        <v>98</v>
      </c>
      <c r="H7468" s="1" t="s">
        <v>45</v>
      </c>
      <c r="I7468" s="1" t="s">
        <v>99</v>
      </c>
      <c r="J7468" s="1" t="s">
        <v>80</v>
      </c>
      <c r="K7468" s="1" t="s">
        <v>48</v>
      </c>
      <c r="L7468" s="1" t="s">
        <v>48</v>
      </c>
      <c r="M7468" s="1" t="s">
        <v>48</v>
      </c>
      <c r="N7468" s="1" t="s">
        <v>48</v>
      </c>
      <c r="O7468" s="1" t="s">
        <v>48</v>
      </c>
      <c r="P7468" s="1" t="s">
        <v>48</v>
      </c>
      <c r="Q7468" s="1" t="s">
        <v>48</v>
      </c>
      <c r="R7468" s="1" t="s">
        <v>48</v>
      </c>
      <c r="S7468" s="1" t="s">
        <v>48</v>
      </c>
      <c r="T7468" s="1" t="s">
        <v>48</v>
      </c>
      <c r="U7468" s="1" t="s">
        <v>48</v>
      </c>
      <c r="V7468" s="1" t="s">
        <v>49</v>
      </c>
      <c r="W7468" s="1" t="s">
        <v>48</v>
      </c>
      <c r="X7468" s="1" t="s">
        <v>51</v>
      </c>
      <c r="Y7468" s="1" t="s">
        <v>5346</v>
      </c>
      <c r="Z7468" s="1" t="s">
        <v>5347</v>
      </c>
      <c r="AA7468" s="1" t="s">
        <v>5347</v>
      </c>
      <c r="AC7468" s="1" t="s">
        <v>120</v>
      </c>
      <c r="AD7468" s="1" t="s">
        <v>5712</v>
      </c>
      <c r="AK7468" s="1" t="s">
        <v>55</v>
      </c>
      <c r="AN7468" s="1" t="s">
        <v>5712</v>
      </c>
      <c r="AP7468" s="1" t="s">
        <v>5712</v>
      </c>
      <c r="AR7468" s="1" t="s">
        <v>5712</v>
      </c>
      <c r="AT7468" s="1" t="s">
        <v>5712</v>
      </c>
      <c r="AV7468" s="1" t="s">
        <v>5348</v>
      </c>
    </row>
    <row r="7469" spans="1:48" x14ac:dyDescent="0.35">
      <c r="A7469" s="1" t="s">
        <v>20687</v>
      </c>
      <c r="B7469" s="1" t="s">
        <v>18287</v>
      </c>
      <c r="C7469" s="1" t="s">
        <v>71</v>
      </c>
      <c r="D7469">
        <v>52</v>
      </c>
      <c r="E7469" s="1" t="s">
        <v>42</v>
      </c>
      <c r="F7469" s="1" t="s">
        <v>72</v>
      </c>
      <c r="G7469" s="1" t="s">
        <v>73</v>
      </c>
      <c r="H7469" s="1" t="s">
        <v>45</v>
      </c>
      <c r="I7469" s="1" t="s">
        <v>113</v>
      </c>
      <c r="J7469" s="1" t="s">
        <v>47</v>
      </c>
      <c r="K7469" s="1" t="s">
        <v>48</v>
      </c>
      <c r="L7469" s="1" t="s">
        <v>48</v>
      </c>
      <c r="M7469" s="1" t="s">
        <v>49</v>
      </c>
      <c r="N7469" s="1" t="s">
        <v>48</v>
      </c>
      <c r="O7469" s="1" t="s">
        <v>48</v>
      </c>
      <c r="P7469" s="1" t="s">
        <v>48</v>
      </c>
      <c r="Q7469" s="1" t="s">
        <v>48</v>
      </c>
      <c r="R7469" s="1" t="s">
        <v>48</v>
      </c>
      <c r="S7469" s="1" t="s">
        <v>48</v>
      </c>
      <c r="T7469" s="1" t="s">
        <v>48</v>
      </c>
      <c r="U7469" s="1" t="s">
        <v>48</v>
      </c>
      <c r="V7469" s="1" t="s">
        <v>48</v>
      </c>
      <c r="W7469" s="1" t="s">
        <v>48</v>
      </c>
      <c r="X7469" s="1" t="s">
        <v>51</v>
      </c>
      <c r="Y7469" s="1" t="s">
        <v>5349</v>
      </c>
      <c r="AC7469" s="1" t="s">
        <v>5712</v>
      </c>
      <c r="AD7469" s="1" t="s">
        <v>5712</v>
      </c>
      <c r="AK7469" s="1" t="s">
        <v>63</v>
      </c>
      <c r="AN7469" s="1" t="s">
        <v>5712</v>
      </c>
      <c r="AP7469" s="1" t="s">
        <v>5712</v>
      </c>
      <c r="AR7469" s="1" t="s">
        <v>5712</v>
      </c>
      <c r="AT7469" s="1" t="s">
        <v>5712</v>
      </c>
      <c r="AV7469" s="1" t="s">
        <v>351</v>
      </c>
    </row>
    <row r="7470" spans="1:48" x14ac:dyDescent="0.35">
      <c r="A7470" s="1" t="s">
        <v>20688</v>
      </c>
      <c r="B7470" s="1" t="s">
        <v>18287</v>
      </c>
      <c r="C7470" s="1" t="s">
        <v>71</v>
      </c>
      <c r="D7470">
        <v>54</v>
      </c>
      <c r="E7470" s="1" t="s">
        <v>42</v>
      </c>
      <c r="F7470" s="1" t="s">
        <v>66</v>
      </c>
      <c r="G7470" s="1" t="s">
        <v>44</v>
      </c>
      <c r="H7470" s="1" t="s">
        <v>79</v>
      </c>
      <c r="I7470" s="1" t="s">
        <v>110</v>
      </c>
      <c r="J7470" s="1" t="s">
        <v>47</v>
      </c>
      <c r="K7470" s="1" t="s">
        <v>48</v>
      </c>
      <c r="L7470" s="1" t="s">
        <v>48</v>
      </c>
      <c r="M7470" s="1" t="s">
        <v>49</v>
      </c>
      <c r="N7470" s="1" t="s">
        <v>48</v>
      </c>
      <c r="O7470" s="1" t="s">
        <v>48</v>
      </c>
      <c r="P7470" s="1" t="s">
        <v>48</v>
      </c>
      <c r="Q7470" s="1" t="s">
        <v>48</v>
      </c>
      <c r="R7470" s="1" t="s">
        <v>48</v>
      </c>
      <c r="S7470" s="1" t="s">
        <v>48</v>
      </c>
      <c r="T7470" s="1" t="s">
        <v>48</v>
      </c>
      <c r="U7470" s="1" t="s">
        <v>48</v>
      </c>
      <c r="V7470" s="1" t="s">
        <v>48</v>
      </c>
      <c r="W7470" s="1" t="s">
        <v>48</v>
      </c>
      <c r="X7470" s="1" t="s">
        <v>62</v>
      </c>
      <c r="AC7470" s="1" t="s">
        <v>5712</v>
      </c>
      <c r="AD7470" s="1" t="s">
        <v>5712</v>
      </c>
      <c r="AK7470" s="1" t="s">
        <v>77</v>
      </c>
      <c r="AN7470" s="1" t="s">
        <v>5712</v>
      </c>
      <c r="AP7470" s="1" t="s">
        <v>5712</v>
      </c>
      <c r="AR7470" s="1" t="s">
        <v>5712</v>
      </c>
      <c r="AT7470" s="1" t="s">
        <v>5712</v>
      </c>
      <c r="AV7470" s="1" t="s">
        <v>5350</v>
      </c>
    </row>
    <row r="7471" spans="1:48" x14ac:dyDescent="0.35">
      <c r="A7471" s="1" t="s">
        <v>20689</v>
      </c>
      <c r="B7471" s="1" t="s">
        <v>18287</v>
      </c>
      <c r="C7471" s="1" t="s">
        <v>41</v>
      </c>
      <c r="D7471">
        <v>21</v>
      </c>
      <c r="E7471" s="1" t="s">
        <v>57</v>
      </c>
      <c r="F7471" s="1" t="s">
        <v>58</v>
      </c>
      <c r="G7471" s="1" t="s">
        <v>44</v>
      </c>
      <c r="H7471" s="1" t="s">
        <v>79</v>
      </c>
      <c r="I7471" s="1" t="s">
        <v>46</v>
      </c>
      <c r="J7471" s="1" t="s">
        <v>80</v>
      </c>
      <c r="K7471" s="1" t="s">
        <v>48</v>
      </c>
      <c r="L7471" s="1" t="s">
        <v>48</v>
      </c>
      <c r="M7471" s="1" t="s">
        <v>48</v>
      </c>
      <c r="N7471" s="1" t="s">
        <v>48</v>
      </c>
      <c r="O7471" s="1" t="s">
        <v>48</v>
      </c>
      <c r="P7471" s="1" t="s">
        <v>48</v>
      </c>
      <c r="Q7471" s="1" t="s">
        <v>48</v>
      </c>
      <c r="R7471" s="1" t="s">
        <v>48</v>
      </c>
      <c r="S7471" s="1" t="s">
        <v>48</v>
      </c>
      <c r="T7471" s="1" t="s">
        <v>48</v>
      </c>
      <c r="U7471" s="1" t="s">
        <v>48</v>
      </c>
      <c r="V7471" s="1" t="s">
        <v>49</v>
      </c>
      <c r="W7471" s="1" t="s">
        <v>48</v>
      </c>
      <c r="X7471" s="1" t="s">
        <v>75</v>
      </c>
      <c r="Y7471" s="1" t="s">
        <v>5351</v>
      </c>
      <c r="AC7471" s="1" t="s">
        <v>5712</v>
      </c>
      <c r="AD7471" s="1" t="s">
        <v>5712</v>
      </c>
      <c r="AK7471" s="1" t="s">
        <v>55</v>
      </c>
      <c r="AN7471" s="1" t="s">
        <v>5712</v>
      </c>
      <c r="AP7471" s="1" t="s">
        <v>5712</v>
      </c>
      <c r="AR7471" s="1" t="s">
        <v>5712</v>
      </c>
      <c r="AT7471" s="1" t="s">
        <v>5712</v>
      </c>
      <c r="AV7471" s="1" t="s">
        <v>5352</v>
      </c>
    </row>
    <row r="7472" spans="1:48" x14ac:dyDescent="0.35">
      <c r="A7472" s="1" t="s">
        <v>20690</v>
      </c>
      <c r="B7472" s="1" t="s">
        <v>18287</v>
      </c>
      <c r="C7472" s="1" t="s">
        <v>71</v>
      </c>
      <c r="D7472">
        <v>21</v>
      </c>
      <c r="E7472" s="1" t="s">
        <v>57</v>
      </c>
      <c r="F7472" s="1" t="s">
        <v>58</v>
      </c>
      <c r="G7472" s="1" t="s">
        <v>98</v>
      </c>
      <c r="H7472" s="1" t="s">
        <v>112</v>
      </c>
      <c r="I7472" s="1" t="s">
        <v>113</v>
      </c>
      <c r="J7472" s="1" t="s">
        <v>80</v>
      </c>
      <c r="K7472" s="1" t="s">
        <v>48</v>
      </c>
      <c r="L7472" s="1" t="s">
        <v>48</v>
      </c>
      <c r="M7472" s="1" t="s">
        <v>48</v>
      </c>
      <c r="N7472" s="1" t="s">
        <v>48</v>
      </c>
      <c r="O7472" s="1" t="s">
        <v>48</v>
      </c>
      <c r="P7472" s="1" t="s">
        <v>48</v>
      </c>
      <c r="Q7472" s="1" t="s">
        <v>48</v>
      </c>
      <c r="R7472" s="1" t="s">
        <v>48</v>
      </c>
      <c r="S7472" s="1" t="s">
        <v>48</v>
      </c>
      <c r="T7472" s="1" t="s">
        <v>48</v>
      </c>
      <c r="U7472" s="1" t="s">
        <v>48</v>
      </c>
      <c r="V7472" s="1" t="s">
        <v>48</v>
      </c>
      <c r="W7472" s="1" t="s">
        <v>49</v>
      </c>
      <c r="X7472" s="1" t="s">
        <v>75</v>
      </c>
      <c r="Y7472" s="1" t="s">
        <v>5353</v>
      </c>
      <c r="AC7472" s="1" t="s">
        <v>5712</v>
      </c>
      <c r="AD7472" s="1" t="s">
        <v>5712</v>
      </c>
      <c r="AK7472" s="1" t="s">
        <v>101</v>
      </c>
      <c r="AN7472" s="1" t="s">
        <v>5712</v>
      </c>
      <c r="AP7472" s="1" t="s">
        <v>5712</v>
      </c>
      <c r="AR7472" s="1" t="s">
        <v>5712</v>
      </c>
      <c r="AT7472" s="1" t="s">
        <v>5712</v>
      </c>
      <c r="AV7472" s="1" t="s">
        <v>5354</v>
      </c>
    </row>
    <row r="7473" spans="1:48" x14ac:dyDescent="0.35">
      <c r="A7473" s="1" t="s">
        <v>20691</v>
      </c>
      <c r="B7473" s="1" t="s">
        <v>18287</v>
      </c>
      <c r="C7473" s="1" t="s">
        <v>71</v>
      </c>
      <c r="D7473">
        <v>17</v>
      </c>
      <c r="E7473" s="1" t="s">
        <v>57</v>
      </c>
      <c r="F7473" s="1" t="s">
        <v>58</v>
      </c>
      <c r="G7473" s="1" t="s">
        <v>44</v>
      </c>
      <c r="H7473" s="1" t="s">
        <v>112</v>
      </c>
      <c r="I7473" s="1" t="s">
        <v>113</v>
      </c>
      <c r="J7473" s="1" t="s">
        <v>47</v>
      </c>
      <c r="K7473" s="1" t="s">
        <v>48</v>
      </c>
      <c r="L7473" s="1" t="s">
        <v>48</v>
      </c>
      <c r="M7473" s="1" t="s">
        <v>48</v>
      </c>
      <c r="N7473" s="1" t="s">
        <v>48</v>
      </c>
      <c r="O7473" s="1" t="s">
        <v>48</v>
      </c>
      <c r="P7473" s="1" t="s">
        <v>48</v>
      </c>
      <c r="Q7473" s="1" t="s">
        <v>48</v>
      </c>
      <c r="R7473" s="1" t="s">
        <v>48</v>
      </c>
      <c r="S7473" s="1" t="s">
        <v>49</v>
      </c>
      <c r="T7473" s="1" t="s">
        <v>48</v>
      </c>
      <c r="U7473" s="1" t="s">
        <v>48</v>
      </c>
      <c r="V7473" s="1" t="s">
        <v>48</v>
      </c>
      <c r="W7473" s="1" t="s">
        <v>48</v>
      </c>
      <c r="X7473" s="1" t="s">
        <v>62</v>
      </c>
      <c r="AC7473" s="1" t="s">
        <v>5712</v>
      </c>
      <c r="AD7473" s="1" t="s">
        <v>5712</v>
      </c>
      <c r="AK7473" s="1" t="s">
        <v>55</v>
      </c>
      <c r="AN7473" s="1" t="s">
        <v>5712</v>
      </c>
      <c r="AP7473" s="1" t="s">
        <v>5712</v>
      </c>
      <c r="AR7473" s="1" t="s">
        <v>5712</v>
      </c>
      <c r="AT7473" s="1" t="s">
        <v>5712</v>
      </c>
      <c r="AV7473" s="1" t="s">
        <v>5355</v>
      </c>
    </row>
    <row r="7474" spans="1:48" x14ac:dyDescent="0.35">
      <c r="A7474" s="1" t="s">
        <v>20692</v>
      </c>
      <c r="B7474" s="1" t="s">
        <v>18287</v>
      </c>
      <c r="C7474" s="1" t="s">
        <v>71</v>
      </c>
      <c r="D7474">
        <v>22</v>
      </c>
      <c r="E7474" s="1" t="s">
        <v>57</v>
      </c>
      <c r="F7474" s="1" t="s">
        <v>58</v>
      </c>
      <c r="G7474" s="1" t="s">
        <v>98</v>
      </c>
      <c r="H7474" s="1" t="s">
        <v>79</v>
      </c>
      <c r="I7474" s="1" t="s">
        <v>46</v>
      </c>
      <c r="J7474" s="1" t="s">
        <v>47</v>
      </c>
      <c r="K7474" s="1" t="s">
        <v>48</v>
      </c>
      <c r="L7474" s="1" t="s">
        <v>48</v>
      </c>
      <c r="M7474" s="1" t="s">
        <v>48</v>
      </c>
      <c r="N7474" s="1" t="s">
        <v>48</v>
      </c>
      <c r="O7474" s="1" t="s">
        <v>48</v>
      </c>
      <c r="P7474" s="1" t="s">
        <v>48</v>
      </c>
      <c r="Q7474" s="1" t="s">
        <v>48</v>
      </c>
      <c r="R7474" s="1" t="s">
        <v>48</v>
      </c>
      <c r="S7474" s="1" t="s">
        <v>48</v>
      </c>
      <c r="T7474" s="1" t="s">
        <v>48</v>
      </c>
      <c r="U7474" s="1" t="s">
        <v>48</v>
      </c>
      <c r="V7474" s="1" t="s">
        <v>48</v>
      </c>
      <c r="W7474" s="1" t="s">
        <v>49</v>
      </c>
      <c r="X7474" s="1" t="s">
        <v>116</v>
      </c>
      <c r="Y7474" s="1" t="s">
        <v>5356</v>
      </c>
      <c r="AC7474" s="1" t="s">
        <v>5712</v>
      </c>
      <c r="AD7474" s="1" t="s">
        <v>5712</v>
      </c>
      <c r="AK7474" s="1" t="s">
        <v>55</v>
      </c>
      <c r="AN7474" s="1" t="s">
        <v>5712</v>
      </c>
      <c r="AP7474" s="1" t="s">
        <v>5712</v>
      </c>
      <c r="AR7474" s="1" t="s">
        <v>5712</v>
      </c>
      <c r="AT7474" s="1" t="s">
        <v>5712</v>
      </c>
      <c r="AV7474" s="1" t="s">
        <v>5357</v>
      </c>
    </row>
    <row r="7475" spans="1:48" x14ac:dyDescent="0.35">
      <c r="A7475" s="1" t="s">
        <v>20693</v>
      </c>
      <c r="B7475" s="1" t="s">
        <v>18287</v>
      </c>
      <c r="C7475" s="1" t="s">
        <v>71</v>
      </c>
      <c r="D7475">
        <v>19</v>
      </c>
      <c r="E7475" s="1" t="s">
        <v>57</v>
      </c>
      <c r="F7475" s="1" t="s">
        <v>58</v>
      </c>
      <c r="G7475" s="1" t="s">
        <v>59</v>
      </c>
      <c r="H7475" s="1" t="s">
        <v>112</v>
      </c>
      <c r="I7475" s="1" t="s">
        <v>46</v>
      </c>
      <c r="J7475" s="1" t="s">
        <v>47</v>
      </c>
      <c r="K7475" s="1" t="s">
        <v>48</v>
      </c>
      <c r="L7475" s="1" t="s">
        <v>48</v>
      </c>
      <c r="M7475" s="1" t="s">
        <v>48</v>
      </c>
      <c r="N7475" s="1" t="s">
        <v>48</v>
      </c>
      <c r="O7475" s="1" t="s">
        <v>48</v>
      </c>
      <c r="P7475" s="1" t="s">
        <v>48</v>
      </c>
      <c r="Q7475" s="1" t="s">
        <v>48</v>
      </c>
      <c r="R7475" s="1" t="s">
        <v>48</v>
      </c>
      <c r="S7475" s="1" t="s">
        <v>49</v>
      </c>
      <c r="T7475" s="1" t="s">
        <v>48</v>
      </c>
      <c r="U7475" s="1" t="s">
        <v>48</v>
      </c>
      <c r="V7475" s="1" t="s">
        <v>48</v>
      </c>
      <c r="W7475" s="1" t="s">
        <v>48</v>
      </c>
      <c r="X7475" s="1" t="s">
        <v>62</v>
      </c>
      <c r="AC7475" s="1" t="s">
        <v>5712</v>
      </c>
      <c r="AD7475" s="1" t="s">
        <v>5712</v>
      </c>
      <c r="AK7475" s="1" t="s">
        <v>55</v>
      </c>
      <c r="AN7475" s="1" t="s">
        <v>5712</v>
      </c>
      <c r="AP7475" s="1" t="s">
        <v>5712</v>
      </c>
      <c r="AR7475" s="1" t="s">
        <v>5712</v>
      </c>
      <c r="AT7475" s="1" t="s">
        <v>5712</v>
      </c>
      <c r="AV7475" s="1" t="s">
        <v>5358</v>
      </c>
    </row>
    <row r="7476" spans="1:48" x14ac:dyDescent="0.35">
      <c r="A7476" s="1" t="s">
        <v>20694</v>
      </c>
      <c r="B7476" s="1" t="s">
        <v>18287</v>
      </c>
      <c r="C7476" s="1" t="s">
        <v>71</v>
      </c>
      <c r="D7476">
        <v>23</v>
      </c>
      <c r="E7476" s="1" t="s">
        <v>57</v>
      </c>
      <c r="F7476" s="1" t="s">
        <v>58</v>
      </c>
      <c r="G7476" s="1" t="s">
        <v>73</v>
      </c>
      <c r="H7476" s="1" t="s">
        <v>79</v>
      </c>
      <c r="I7476" s="1" t="s">
        <v>99</v>
      </c>
      <c r="J7476" s="1" t="s">
        <v>80</v>
      </c>
      <c r="K7476" s="1" t="s">
        <v>48</v>
      </c>
      <c r="L7476" s="1" t="s">
        <v>48</v>
      </c>
      <c r="M7476" s="1" t="s">
        <v>48</v>
      </c>
      <c r="N7476" s="1" t="s">
        <v>48</v>
      </c>
      <c r="O7476" s="1" t="s">
        <v>48</v>
      </c>
      <c r="P7476" s="1" t="s">
        <v>48</v>
      </c>
      <c r="Q7476" s="1" t="s">
        <v>48</v>
      </c>
      <c r="R7476" s="1" t="s">
        <v>48</v>
      </c>
      <c r="S7476" s="1" t="s">
        <v>48</v>
      </c>
      <c r="T7476" s="1" t="s">
        <v>48</v>
      </c>
      <c r="U7476" s="1" t="s">
        <v>48</v>
      </c>
      <c r="V7476" s="1" t="s">
        <v>48</v>
      </c>
      <c r="W7476" s="1" t="s">
        <v>49</v>
      </c>
      <c r="X7476" s="1" t="s">
        <v>116</v>
      </c>
      <c r="Y7476" s="1" t="s">
        <v>5359</v>
      </c>
      <c r="AC7476" s="1" t="s">
        <v>5712</v>
      </c>
      <c r="AD7476" s="1" t="s">
        <v>5712</v>
      </c>
      <c r="AK7476" s="1" t="s">
        <v>63</v>
      </c>
      <c r="AN7476" s="1" t="s">
        <v>5712</v>
      </c>
      <c r="AP7476" s="1" t="s">
        <v>5712</v>
      </c>
      <c r="AR7476" s="1" t="s">
        <v>5712</v>
      </c>
      <c r="AT7476" s="1" t="s">
        <v>5712</v>
      </c>
      <c r="AV7476" s="1" t="s">
        <v>5360</v>
      </c>
    </row>
    <row r="7477" spans="1:48" x14ac:dyDescent="0.35">
      <c r="A7477" s="1" t="s">
        <v>20695</v>
      </c>
      <c r="B7477" s="1" t="s">
        <v>18287</v>
      </c>
      <c r="C7477" s="1" t="s">
        <v>71</v>
      </c>
      <c r="D7477">
        <v>18</v>
      </c>
      <c r="E7477" s="1" t="s">
        <v>57</v>
      </c>
      <c r="F7477" s="1" t="s">
        <v>58</v>
      </c>
      <c r="G7477" s="1" t="s">
        <v>73</v>
      </c>
      <c r="H7477" s="1" t="s">
        <v>112</v>
      </c>
      <c r="I7477" s="1" t="s">
        <v>46</v>
      </c>
      <c r="J7477" s="1" t="s">
        <v>47</v>
      </c>
      <c r="K7477" s="1" t="s">
        <v>48</v>
      </c>
      <c r="L7477" s="1" t="s">
        <v>48</v>
      </c>
      <c r="M7477" s="1" t="s">
        <v>48</v>
      </c>
      <c r="N7477" s="1" t="s">
        <v>48</v>
      </c>
      <c r="O7477" s="1" t="s">
        <v>48</v>
      </c>
      <c r="P7477" s="1" t="s">
        <v>48</v>
      </c>
      <c r="Q7477" s="1" t="s">
        <v>48</v>
      </c>
      <c r="R7477" s="1" t="s">
        <v>48</v>
      </c>
      <c r="S7477" s="1" t="s">
        <v>49</v>
      </c>
      <c r="T7477" s="1" t="s">
        <v>48</v>
      </c>
      <c r="U7477" s="1" t="s">
        <v>48</v>
      </c>
      <c r="V7477" s="1" t="s">
        <v>48</v>
      </c>
      <c r="W7477" s="1" t="s">
        <v>48</v>
      </c>
      <c r="X7477" s="1" t="s">
        <v>75</v>
      </c>
      <c r="Y7477" s="1" t="s">
        <v>5361</v>
      </c>
      <c r="AC7477" s="1" t="s">
        <v>5712</v>
      </c>
      <c r="AD7477" s="1" t="s">
        <v>5712</v>
      </c>
      <c r="AK7477" s="1" t="s">
        <v>55</v>
      </c>
      <c r="AN7477" s="1" t="s">
        <v>5712</v>
      </c>
      <c r="AP7477" s="1" t="s">
        <v>5712</v>
      </c>
      <c r="AR7477" s="1" t="s">
        <v>5712</v>
      </c>
      <c r="AT7477" s="1" t="s">
        <v>5712</v>
      </c>
      <c r="AV7477" s="1" t="s">
        <v>5362</v>
      </c>
    </row>
    <row r="7478" spans="1:48" x14ac:dyDescent="0.35">
      <c r="A7478" s="1" t="s">
        <v>20696</v>
      </c>
      <c r="B7478" s="1" t="s">
        <v>18287</v>
      </c>
      <c r="C7478" s="1" t="s">
        <v>71</v>
      </c>
      <c r="D7478">
        <v>53</v>
      </c>
      <c r="E7478" s="1" t="s">
        <v>42</v>
      </c>
      <c r="F7478" s="1" t="s">
        <v>43</v>
      </c>
      <c r="G7478" s="1" t="s">
        <v>137</v>
      </c>
      <c r="H7478" s="1" t="s">
        <v>67</v>
      </c>
      <c r="I7478" s="1" t="s">
        <v>90</v>
      </c>
      <c r="J7478" s="1" t="s">
        <v>47</v>
      </c>
      <c r="K7478" s="1" t="s">
        <v>48</v>
      </c>
      <c r="L7478" s="1" t="s">
        <v>48</v>
      </c>
      <c r="M7478" s="1" t="s">
        <v>48</v>
      </c>
      <c r="N7478" s="1" t="s">
        <v>49</v>
      </c>
      <c r="O7478" s="1" t="s">
        <v>48</v>
      </c>
      <c r="P7478" s="1" t="s">
        <v>48</v>
      </c>
      <c r="Q7478" s="1" t="s">
        <v>48</v>
      </c>
      <c r="R7478" s="1" t="s">
        <v>48</v>
      </c>
      <c r="S7478" s="1" t="s">
        <v>48</v>
      </c>
      <c r="T7478" s="1" t="s">
        <v>48</v>
      </c>
      <c r="U7478" s="1" t="s">
        <v>48</v>
      </c>
      <c r="V7478" s="1" t="s">
        <v>48</v>
      </c>
      <c r="W7478" s="1" t="s">
        <v>48</v>
      </c>
      <c r="X7478" s="1" t="s">
        <v>62</v>
      </c>
      <c r="AC7478" s="1" t="s">
        <v>5712</v>
      </c>
      <c r="AD7478" s="1" t="s">
        <v>5712</v>
      </c>
      <c r="AK7478" s="1" t="s">
        <v>55</v>
      </c>
      <c r="AN7478" s="1" t="s">
        <v>5712</v>
      </c>
      <c r="AP7478" s="1" t="s">
        <v>5712</v>
      </c>
      <c r="AR7478" s="1" t="s">
        <v>5712</v>
      </c>
      <c r="AT7478" s="1" t="s">
        <v>5712</v>
      </c>
      <c r="AV7478" s="1" t="s">
        <v>5363</v>
      </c>
    </row>
    <row r="7479" spans="1:48" x14ac:dyDescent="0.35">
      <c r="A7479" s="1" t="s">
        <v>20697</v>
      </c>
      <c r="B7479" s="1" t="s">
        <v>18287</v>
      </c>
      <c r="C7479" s="1" t="s">
        <v>71</v>
      </c>
      <c r="D7479">
        <v>47</v>
      </c>
      <c r="E7479" s="1" t="s">
        <v>42</v>
      </c>
      <c r="F7479" s="1" t="s">
        <v>107</v>
      </c>
      <c r="G7479" s="1" t="s">
        <v>59</v>
      </c>
      <c r="H7479" s="1" t="s">
        <v>45</v>
      </c>
      <c r="I7479" s="1" t="s">
        <v>113</v>
      </c>
      <c r="J7479" s="1" t="s">
        <v>47</v>
      </c>
      <c r="K7479" s="1" t="s">
        <v>48</v>
      </c>
      <c r="L7479" s="1" t="s">
        <v>48</v>
      </c>
      <c r="M7479" s="1" t="s">
        <v>48</v>
      </c>
      <c r="N7479" s="1" t="s">
        <v>49</v>
      </c>
      <c r="O7479" s="1" t="s">
        <v>48</v>
      </c>
      <c r="P7479" s="1" t="s">
        <v>48</v>
      </c>
      <c r="Q7479" s="1" t="s">
        <v>48</v>
      </c>
      <c r="R7479" s="1" t="s">
        <v>48</v>
      </c>
      <c r="S7479" s="1" t="s">
        <v>48</v>
      </c>
      <c r="T7479" s="1" t="s">
        <v>48</v>
      </c>
      <c r="U7479" s="1" t="s">
        <v>48</v>
      </c>
      <c r="V7479" s="1" t="s">
        <v>48</v>
      </c>
      <c r="W7479" s="1" t="s">
        <v>48</v>
      </c>
      <c r="X7479" s="1" t="s">
        <v>145</v>
      </c>
      <c r="Y7479" s="1" t="s">
        <v>5364</v>
      </c>
      <c r="Z7479" s="1" t="s">
        <v>5365</v>
      </c>
      <c r="AA7479" s="1" t="s">
        <v>5365</v>
      </c>
      <c r="AC7479" s="1" t="s">
        <v>53</v>
      </c>
      <c r="AD7479" s="1" t="s">
        <v>5712</v>
      </c>
      <c r="AK7479" s="1" t="s">
        <v>77</v>
      </c>
      <c r="AN7479" s="1" t="s">
        <v>81</v>
      </c>
      <c r="AP7479" s="1" t="s">
        <v>5712</v>
      </c>
      <c r="AR7479" s="1" t="s">
        <v>5712</v>
      </c>
      <c r="AT7479" s="1" t="s">
        <v>82</v>
      </c>
      <c r="AU7479" s="1" t="s">
        <v>1853</v>
      </c>
      <c r="AV7479" s="1" t="s">
        <v>5366</v>
      </c>
    </row>
    <row r="7480" spans="1:48" x14ac:dyDescent="0.35">
      <c r="A7480" s="1" t="s">
        <v>20698</v>
      </c>
      <c r="B7480" s="1" t="s">
        <v>18287</v>
      </c>
      <c r="C7480" s="1" t="s">
        <v>71</v>
      </c>
      <c r="D7480">
        <v>22</v>
      </c>
      <c r="E7480" s="1" t="s">
        <v>57</v>
      </c>
      <c r="F7480" s="1" t="s">
        <v>58</v>
      </c>
      <c r="G7480" s="1" t="s">
        <v>98</v>
      </c>
      <c r="H7480" s="1" t="s">
        <v>112</v>
      </c>
      <c r="I7480" s="1" t="s">
        <v>68</v>
      </c>
      <c r="J7480" s="1" t="s">
        <v>80</v>
      </c>
      <c r="K7480" s="1" t="s">
        <v>48</v>
      </c>
      <c r="L7480" s="1" t="s">
        <v>48</v>
      </c>
      <c r="M7480" s="1" t="s">
        <v>48</v>
      </c>
      <c r="N7480" s="1" t="s">
        <v>48</v>
      </c>
      <c r="O7480" s="1" t="s">
        <v>48</v>
      </c>
      <c r="P7480" s="1" t="s">
        <v>48</v>
      </c>
      <c r="Q7480" s="1" t="s">
        <v>48</v>
      </c>
      <c r="R7480" s="1" t="s">
        <v>48</v>
      </c>
      <c r="S7480" s="1" t="s">
        <v>48</v>
      </c>
      <c r="T7480" s="1" t="s">
        <v>48</v>
      </c>
      <c r="U7480" s="1" t="s">
        <v>48</v>
      </c>
      <c r="V7480" s="1" t="s">
        <v>49</v>
      </c>
      <c r="W7480" s="1" t="s">
        <v>48</v>
      </c>
      <c r="X7480" s="1" t="s">
        <v>62</v>
      </c>
      <c r="AC7480" s="1" t="s">
        <v>5712</v>
      </c>
      <c r="AD7480" s="1" t="s">
        <v>5712</v>
      </c>
      <c r="AK7480" s="1" t="s">
        <v>77</v>
      </c>
      <c r="AN7480" s="1" t="s">
        <v>5712</v>
      </c>
      <c r="AP7480" s="1" t="s">
        <v>5712</v>
      </c>
      <c r="AR7480" s="1" t="s">
        <v>5712</v>
      </c>
      <c r="AT7480" s="1" t="s">
        <v>5712</v>
      </c>
      <c r="AV7480" s="1" t="s">
        <v>3383</v>
      </c>
    </row>
    <row r="7481" spans="1:48" x14ac:dyDescent="0.35">
      <c r="A7481" s="1" t="s">
        <v>20699</v>
      </c>
      <c r="B7481" s="1" t="s">
        <v>18287</v>
      </c>
      <c r="C7481" s="1" t="s">
        <v>41</v>
      </c>
      <c r="D7481">
        <v>18</v>
      </c>
      <c r="E7481" s="1" t="s">
        <v>57</v>
      </c>
      <c r="F7481" s="1" t="s">
        <v>58</v>
      </c>
      <c r="G7481" s="1" t="s">
        <v>44</v>
      </c>
      <c r="H7481" s="1" t="s">
        <v>79</v>
      </c>
      <c r="I7481" s="1" t="s">
        <v>110</v>
      </c>
      <c r="J7481" s="1" t="s">
        <v>80</v>
      </c>
      <c r="K7481" s="1" t="s">
        <v>48</v>
      </c>
      <c r="L7481" s="1" t="s">
        <v>48</v>
      </c>
      <c r="M7481" s="1" t="s">
        <v>48</v>
      </c>
      <c r="N7481" s="1" t="s">
        <v>48</v>
      </c>
      <c r="O7481" s="1" t="s">
        <v>48</v>
      </c>
      <c r="P7481" s="1" t="s">
        <v>48</v>
      </c>
      <c r="Q7481" s="1" t="s">
        <v>48</v>
      </c>
      <c r="R7481" s="1" t="s">
        <v>48</v>
      </c>
      <c r="S7481" s="1" t="s">
        <v>48</v>
      </c>
      <c r="T7481" s="1" t="s">
        <v>48</v>
      </c>
      <c r="U7481" s="1" t="s">
        <v>48</v>
      </c>
      <c r="V7481" s="1" t="s">
        <v>48</v>
      </c>
      <c r="W7481" s="1" t="s">
        <v>49</v>
      </c>
      <c r="X7481" s="1" t="s">
        <v>62</v>
      </c>
      <c r="AC7481" s="1" t="s">
        <v>5712</v>
      </c>
      <c r="AD7481" s="1" t="s">
        <v>5712</v>
      </c>
      <c r="AK7481" s="1" t="s">
        <v>55</v>
      </c>
      <c r="AN7481" s="1" t="s">
        <v>5712</v>
      </c>
      <c r="AP7481" s="1" t="s">
        <v>5712</v>
      </c>
      <c r="AR7481" s="1" t="s">
        <v>5712</v>
      </c>
      <c r="AT7481" s="1" t="s">
        <v>5712</v>
      </c>
      <c r="AV7481" s="1" t="s">
        <v>106</v>
      </c>
    </row>
    <row r="7482" spans="1:48" x14ac:dyDescent="0.35">
      <c r="A7482" s="1" t="s">
        <v>20700</v>
      </c>
      <c r="B7482" s="1" t="s">
        <v>18287</v>
      </c>
      <c r="C7482" s="1" t="s">
        <v>41</v>
      </c>
      <c r="D7482">
        <v>81</v>
      </c>
      <c r="E7482" s="1" t="s">
        <v>65</v>
      </c>
      <c r="F7482" s="1" t="s">
        <v>66</v>
      </c>
      <c r="G7482" s="1" t="s">
        <v>44</v>
      </c>
      <c r="H7482" s="1" t="s">
        <v>67</v>
      </c>
      <c r="I7482" s="1" t="s">
        <v>90</v>
      </c>
      <c r="J7482" s="1" t="s">
        <v>80</v>
      </c>
      <c r="K7482" s="1" t="s">
        <v>48</v>
      </c>
      <c r="L7482" s="1" t="s">
        <v>48</v>
      </c>
      <c r="M7482" s="1" t="s">
        <v>48</v>
      </c>
      <c r="N7482" s="1" t="s">
        <v>48</v>
      </c>
      <c r="O7482" s="1" t="s">
        <v>48</v>
      </c>
      <c r="P7482" s="1" t="s">
        <v>48</v>
      </c>
      <c r="Q7482" s="1" t="s">
        <v>48</v>
      </c>
      <c r="R7482" s="1" t="s">
        <v>48</v>
      </c>
      <c r="S7482" s="1" t="s">
        <v>48</v>
      </c>
      <c r="T7482" s="1" t="s">
        <v>48</v>
      </c>
      <c r="U7482" s="1" t="s">
        <v>48</v>
      </c>
      <c r="V7482" s="1" t="s">
        <v>49</v>
      </c>
      <c r="W7482" s="1" t="s">
        <v>48</v>
      </c>
      <c r="X7482" s="1" t="s">
        <v>62</v>
      </c>
      <c r="AC7482" s="1" t="s">
        <v>5712</v>
      </c>
      <c r="AD7482" s="1" t="s">
        <v>5712</v>
      </c>
      <c r="AK7482" s="1" t="s">
        <v>63</v>
      </c>
      <c r="AN7482" s="1" t="s">
        <v>5712</v>
      </c>
      <c r="AP7482" s="1" t="s">
        <v>5712</v>
      </c>
      <c r="AR7482" s="1" t="s">
        <v>5712</v>
      </c>
      <c r="AT7482" s="1" t="s">
        <v>5712</v>
      </c>
      <c r="AV7482" s="1" t="s">
        <v>5367</v>
      </c>
    </row>
    <row r="7483" spans="1:48" x14ac:dyDescent="0.35">
      <c r="A7483" s="1" t="s">
        <v>20701</v>
      </c>
      <c r="B7483" s="1" t="s">
        <v>18287</v>
      </c>
      <c r="C7483" s="1" t="s">
        <v>41</v>
      </c>
      <c r="D7483">
        <v>76</v>
      </c>
      <c r="E7483" s="1" t="s">
        <v>65</v>
      </c>
      <c r="F7483" s="1" t="s">
        <v>66</v>
      </c>
      <c r="G7483" s="1" t="s">
        <v>59</v>
      </c>
      <c r="H7483" s="1" t="s">
        <v>67</v>
      </c>
      <c r="I7483" s="1" t="s">
        <v>90</v>
      </c>
      <c r="J7483" s="1" t="s">
        <v>80</v>
      </c>
      <c r="K7483" s="1" t="s">
        <v>48</v>
      </c>
      <c r="L7483" s="1" t="s">
        <v>48</v>
      </c>
      <c r="M7483" s="1" t="s">
        <v>48</v>
      </c>
      <c r="N7483" s="1" t="s">
        <v>48</v>
      </c>
      <c r="O7483" s="1" t="s">
        <v>48</v>
      </c>
      <c r="P7483" s="1" t="s">
        <v>48</v>
      </c>
      <c r="Q7483" s="1" t="s">
        <v>48</v>
      </c>
      <c r="R7483" s="1" t="s">
        <v>48</v>
      </c>
      <c r="S7483" s="1" t="s">
        <v>48</v>
      </c>
      <c r="T7483" s="1" t="s">
        <v>48</v>
      </c>
      <c r="U7483" s="1" t="s">
        <v>48</v>
      </c>
      <c r="V7483" s="1" t="s">
        <v>48</v>
      </c>
      <c r="W7483" s="1" t="s">
        <v>49</v>
      </c>
      <c r="X7483" s="1" t="s">
        <v>116</v>
      </c>
      <c r="Y7483" s="1" t="s">
        <v>5368</v>
      </c>
      <c r="Z7483" s="1" t="s">
        <v>5369</v>
      </c>
      <c r="AA7483" s="1" t="s">
        <v>5369</v>
      </c>
      <c r="AC7483" s="1" t="s">
        <v>129</v>
      </c>
      <c r="AD7483" s="1" t="s">
        <v>5712</v>
      </c>
      <c r="AK7483" s="1" t="s">
        <v>63</v>
      </c>
      <c r="AN7483" s="1" t="s">
        <v>5712</v>
      </c>
      <c r="AP7483" s="1" t="s">
        <v>131</v>
      </c>
      <c r="AQ7483" s="1" t="s">
        <v>5370</v>
      </c>
      <c r="AR7483" s="1" t="s">
        <v>87</v>
      </c>
      <c r="AS7483" s="1" t="s">
        <v>2878</v>
      </c>
      <c r="AT7483" s="1" t="s">
        <v>5712</v>
      </c>
      <c r="AV7483" s="1" t="s">
        <v>5371</v>
      </c>
    </row>
    <row r="7484" spans="1:48" x14ac:dyDescent="0.35">
      <c r="A7484" s="1" t="s">
        <v>20702</v>
      </c>
      <c r="B7484" s="1" t="s">
        <v>18287</v>
      </c>
      <c r="C7484" s="1" t="s">
        <v>41</v>
      </c>
      <c r="D7484">
        <v>82</v>
      </c>
      <c r="E7484" s="1" t="s">
        <v>65</v>
      </c>
      <c r="F7484" s="1" t="s">
        <v>66</v>
      </c>
      <c r="G7484" s="1" t="s">
        <v>85</v>
      </c>
      <c r="H7484" s="1" t="s">
        <v>67</v>
      </c>
      <c r="I7484" s="1" t="s">
        <v>61</v>
      </c>
      <c r="J7484" s="1" t="s">
        <v>80</v>
      </c>
      <c r="K7484" s="1" t="s">
        <v>48</v>
      </c>
      <c r="L7484" s="1" t="s">
        <v>48</v>
      </c>
      <c r="M7484" s="1" t="s">
        <v>48</v>
      </c>
      <c r="N7484" s="1" t="s">
        <v>48</v>
      </c>
      <c r="O7484" s="1" t="s">
        <v>48</v>
      </c>
      <c r="P7484" s="1" t="s">
        <v>48</v>
      </c>
      <c r="Q7484" s="1" t="s">
        <v>48</v>
      </c>
      <c r="R7484" s="1" t="s">
        <v>48</v>
      </c>
      <c r="S7484" s="1" t="s">
        <v>48</v>
      </c>
      <c r="T7484" s="1" t="s">
        <v>48</v>
      </c>
      <c r="U7484" s="1" t="s">
        <v>48</v>
      </c>
      <c r="V7484" s="1" t="s">
        <v>48</v>
      </c>
      <c r="W7484" s="1" t="s">
        <v>49</v>
      </c>
      <c r="X7484" s="1" t="s">
        <v>75</v>
      </c>
      <c r="Y7484" s="1" t="s">
        <v>5372</v>
      </c>
      <c r="AC7484" s="1" t="s">
        <v>5712</v>
      </c>
      <c r="AD7484" s="1" t="s">
        <v>5712</v>
      </c>
      <c r="AK7484" s="1" t="s">
        <v>101</v>
      </c>
      <c r="AN7484" s="1" t="s">
        <v>5712</v>
      </c>
      <c r="AP7484" s="1" t="s">
        <v>5712</v>
      </c>
      <c r="AR7484" s="1" t="s">
        <v>5712</v>
      </c>
      <c r="AT7484" s="1" t="s">
        <v>5712</v>
      </c>
      <c r="AV7484" s="1" t="s">
        <v>5373</v>
      </c>
    </row>
    <row r="7485" spans="1:48" x14ac:dyDescent="0.35">
      <c r="A7485" s="1" t="s">
        <v>20703</v>
      </c>
      <c r="B7485" s="1" t="s">
        <v>18287</v>
      </c>
      <c r="C7485" s="1" t="s">
        <v>41</v>
      </c>
      <c r="D7485">
        <v>83</v>
      </c>
      <c r="E7485" s="1" t="s">
        <v>65</v>
      </c>
      <c r="F7485" s="1" t="s">
        <v>66</v>
      </c>
      <c r="G7485" s="1" t="s">
        <v>73</v>
      </c>
      <c r="H7485" s="1" t="s">
        <v>67</v>
      </c>
      <c r="I7485" s="1" t="s">
        <v>61</v>
      </c>
      <c r="J7485" s="1" t="s">
        <v>80</v>
      </c>
      <c r="K7485" s="1" t="s">
        <v>48</v>
      </c>
      <c r="L7485" s="1" t="s">
        <v>48</v>
      </c>
      <c r="M7485" s="1" t="s">
        <v>48</v>
      </c>
      <c r="N7485" s="1" t="s">
        <v>48</v>
      </c>
      <c r="O7485" s="1" t="s">
        <v>48</v>
      </c>
      <c r="P7485" s="1" t="s">
        <v>48</v>
      </c>
      <c r="Q7485" s="1" t="s">
        <v>48</v>
      </c>
      <c r="R7485" s="1" t="s">
        <v>48</v>
      </c>
      <c r="S7485" s="1" t="s">
        <v>48</v>
      </c>
      <c r="T7485" s="1" t="s">
        <v>48</v>
      </c>
      <c r="U7485" s="1" t="s">
        <v>48</v>
      </c>
      <c r="V7485" s="1" t="s">
        <v>49</v>
      </c>
      <c r="W7485" s="1" t="s">
        <v>48</v>
      </c>
      <c r="X7485" s="1" t="s">
        <v>62</v>
      </c>
      <c r="AC7485" s="1" t="s">
        <v>5712</v>
      </c>
      <c r="AD7485" s="1" t="s">
        <v>5712</v>
      </c>
      <c r="AK7485" s="1" t="s">
        <v>77</v>
      </c>
      <c r="AN7485" s="1" t="s">
        <v>5712</v>
      </c>
      <c r="AP7485" s="1" t="s">
        <v>5712</v>
      </c>
      <c r="AR7485" s="1" t="s">
        <v>5712</v>
      </c>
      <c r="AT7485" s="1" t="s">
        <v>5712</v>
      </c>
      <c r="AV7485" s="1" t="s">
        <v>105</v>
      </c>
    </row>
    <row r="7486" spans="1:48" x14ac:dyDescent="0.35">
      <c r="A7486" s="1" t="s">
        <v>20704</v>
      </c>
      <c r="B7486" s="1" t="s">
        <v>18287</v>
      </c>
      <c r="C7486" s="1" t="s">
        <v>71</v>
      </c>
      <c r="D7486">
        <v>26</v>
      </c>
      <c r="E7486" s="1" t="s">
        <v>57</v>
      </c>
      <c r="F7486" s="1" t="s">
        <v>58</v>
      </c>
      <c r="G7486" s="1" t="s">
        <v>98</v>
      </c>
      <c r="H7486" s="1" t="s">
        <v>45</v>
      </c>
      <c r="I7486" s="1" t="s">
        <v>61</v>
      </c>
      <c r="J7486" s="1" t="s">
        <v>80</v>
      </c>
      <c r="K7486" s="1" t="s">
        <v>48</v>
      </c>
      <c r="L7486" s="1" t="s">
        <v>48</v>
      </c>
      <c r="M7486" s="1" t="s">
        <v>48</v>
      </c>
      <c r="N7486" s="1" t="s">
        <v>48</v>
      </c>
      <c r="O7486" s="1" t="s">
        <v>48</v>
      </c>
      <c r="P7486" s="1" t="s">
        <v>48</v>
      </c>
      <c r="Q7486" s="1" t="s">
        <v>48</v>
      </c>
      <c r="R7486" s="1" t="s">
        <v>48</v>
      </c>
      <c r="S7486" s="1" t="s">
        <v>48</v>
      </c>
      <c r="T7486" s="1" t="s">
        <v>48</v>
      </c>
      <c r="U7486" s="1" t="s">
        <v>48</v>
      </c>
      <c r="V7486" s="1" t="s">
        <v>49</v>
      </c>
      <c r="W7486" s="1" t="s">
        <v>48</v>
      </c>
      <c r="X7486" s="1" t="s">
        <v>62</v>
      </c>
      <c r="AC7486" s="1" t="s">
        <v>5712</v>
      </c>
      <c r="AD7486" s="1" t="s">
        <v>5712</v>
      </c>
      <c r="AK7486" s="1" t="s">
        <v>63</v>
      </c>
      <c r="AN7486" s="1" t="s">
        <v>5712</v>
      </c>
      <c r="AP7486" s="1" t="s">
        <v>5712</v>
      </c>
      <c r="AR7486" s="1" t="s">
        <v>5712</v>
      </c>
      <c r="AT7486" s="1" t="s">
        <v>5712</v>
      </c>
      <c r="AV7486" s="1" t="s">
        <v>5374</v>
      </c>
    </row>
    <row r="7487" spans="1:48" x14ac:dyDescent="0.35">
      <c r="A7487" s="1" t="s">
        <v>20705</v>
      </c>
      <c r="B7487" s="1" t="s">
        <v>18287</v>
      </c>
      <c r="C7487" s="1" t="s">
        <v>71</v>
      </c>
      <c r="D7487">
        <v>19</v>
      </c>
      <c r="E7487" s="1" t="s">
        <v>57</v>
      </c>
      <c r="F7487" s="1" t="s">
        <v>58</v>
      </c>
      <c r="G7487" s="1" t="s">
        <v>59</v>
      </c>
      <c r="H7487" s="1" t="s">
        <v>45</v>
      </c>
      <c r="I7487" s="1" t="s">
        <v>61</v>
      </c>
      <c r="J7487" s="1" t="s">
        <v>80</v>
      </c>
      <c r="K7487" s="1" t="s">
        <v>48</v>
      </c>
      <c r="L7487" s="1" t="s">
        <v>48</v>
      </c>
      <c r="M7487" s="1" t="s">
        <v>48</v>
      </c>
      <c r="N7487" s="1" t="s">
        <v>48</v>
      </c>
      <c r="O7487" s="1" t="s">
        <v>48</v>
      </c>
      <c r="P7487" s="1" t="s">
        <v>48</v>
      </c>
      <c r="Q7487" s="1" t="s">
        <v>48</v>
      </c>
      <c r="R7487" s="1" t="s">
        <v>48</v>
      </c>
      <c r="S7487" s="1" t="s">
        <v>48</v>
      </c>
      <c r="T7487" s="1" t="s">
        <v>48</v>
      </c>
      <c r="U7487" s="1" t="s">
        <v>48</v>
      </c>
      <c r="V7487" s="1" t="s">
        <v>48</v>
      </c>
      <c r="W7487" s="1" t="s">
        <v>49</v>
      </c>
      <c r="X7487" s="1" t="s">
        <v>75</v>
      </c>
      <c r="Y7487" s="1" t="s">
        <v>5375</v>
      </c>
      <c r="AC7487" s="1" t="s">
        <v>5712</v>
      </c>
      <c r="AD7487" s="1" t="s">
        <v>5712</v>
      </c>
      <c r="AK7487" s="1" t="s">
        <v>77</v>
      </c>
      <c r="AN7487" s="1" t="s">
        <v>5712</v>
      </c>
      <c r="AP7487" s="1" t="s">
        <v>5712</v>
      </c>
      <c r="AR7487" s="1" t="s">
        <v>5712</v>
      </c>
      <c r="AT7487" s="1" t="s">
        <v>5712</v>
      </c>
      <c r="AV7487" s="1" t="s">
        <v>351</v>
      </c>
    </row>
    <row r="7488" spans="1:48" x14ac:dyDescent="0.35">
      <c r="A7488" s="1" t="s">
        <v>20706</v>
      </c>
      <c r="B7488" s="1" t="s">
        <v>18287</v>
      </c>
      <c r="C7488" s="1" t="s">
        <v>41</v>
      </c>
      <c r="D7488">
        <v>29</v>
      </c>
      <c r="E7488" s="1" t="s">
        <v>57</v>
      </c>
      <c r="F7488" s="1" t="s">
        <v>107</v>
      </c>
      <c r="G7488" s="1" t="s">
        <v>98</v>
      </c>
      <c r="H7488" s="1" t="s">
        <v>45</v>
      </c>
      <c r="I7488" s="1" t="s">
        <v>46</v>
      </c>
      <c r="J7488" s="1" t="s">
        <v>80</v>
      </c>
      <c r="K7488" s="1" t="s">
        <v>48</v>
      </c>
      <c r="L7488" s="1" t="s">
        <v>48</v>
      </c>
      <c r="M7488" s="1" t="s">
        <v>48</v>
      </c>
      <c r="N7488" s="1" t="s">
        <v>48</v>
      </c>
      <c r="O7488" s="1" t="s">
        <v>48</v>
      </c>
      <c r="P7488" s="1" t="s">
        <v>48</v>
      </c>
      <c r="Q7488" s="1" t="s">
        <v>48</v>
      </c>
      <c r="R7488" s="1" t="s">
        <v>48</v>
      </c>
      <c r="S7488" s="1" t="s">
        <v>48</v>
      </c>
      <c r="T7488" s="1" t="s">
        <v>48</v>
      </c>
      <c r="U7488" s="1" t="s">
        <v>48</v>
      </c>
      <c r="V7488" s="1" t="s">
        <v>49</v>
      </c>
      <c r="W7488" s="1" t="s">
        <v>48</v>
      </c>
      <c r="X7488" s="1" t="s">
        <v>62</v>
      </c>
      <c r="Z7488" s="1" t="s">
        <v>5376</v>
      </c>
      <c r="AA7488" s="1" t="s">
        <v>5376</v>
      </c>
      <c r="AC7488" s="1" t="s">
        <v>120</v>
      </c>
      <c r="AD7488" s="1" t="s">
        <v>5712</v>
      </c>
      <c r="AK7488" s="1" t="s">
        <v>63</v>
      </c>
      <c r="AN7488" s="1" t="s">
        <v>81</v>
      </c>
      <c r="AP7488" s="1" t="s">
        <v>81</v>
      </c>
      <c r="AR7488" s="1" t="s">
        <v>5712</v>
      </c>
      <c r="AT7488" s="1" t="s">
        <v>87</v>
      </c>
      <c r="AU7488" s="1" t="s">
        <v>5377</v>
      </c>
      <c r="AV7488" s="1" t="s">
        <v>5378</v>
      </c>
    </row>
    <row r="7489" spans="1:48" x14ac:dyDescent="0.35">
      <c r="A7489" s="1" t="s">
        <v>20707</v>
      </c>
      <c r="B7489" s="1" t="s">
        <v>18287</v>
      </c>
      <c r="C7489" s="1" t="s">
        <v>71</v>
      </c>
      <c r="D7489">
        <v>20</v>
      </c>
      <c r="E7489" s="1" t="s">
        <v>57</v>
      </c>
      <c r="F7489" s="1" t="s">
        <v>58</v>
      </c>
      <c r="G7489" s="1" t="s">
        <v>73</v>
      </c>
      <c r="H7489" s="1" t="s">
        <v>112</v>
      </c>
      <c r="I7489" s="1" t="s">
        <v>113</v>
      </c>
      <c r="J7489" s="1" t="s">
        <v>47</v>
      </c>
      <c r="K7489" s="1" t="s">
        <v>48</v>
      </c>
      <c r="L7489" s="1" t="s">
        <v>48</v>
      </c>
      <c r="M7489" s="1" t="s">
        <v>48</v>
      </c>
      <c r="N7489" s="1" t="s">
        <v>48</v>
      </c>
      <c r="O7489" s="1" t="s">
        <v>48</v>
      </c>
      <c r="P7489" s="1" t="s">
        <v>48</v>
      </c>
      <c r="Q7489" s="1" t="s">
        <v>48</v>
      </c>
      <c r="R7489" s="1" t="s">
        <v>48</v>
      </c>
      <c r="S7489" s="1" t="s">
        <v>49</v>
      </c>
      <c r="T7489" s="1" t="s">
        <v>48</v>
      </c>
      <c r="U7489" s="1" t="s">
        <v>48</v>
      </c>
      <c r="V7489" s="1" t="s">
        <v>48</v>
      </c>
      <c r="W7489" s="1" t="s">
        <v>48</v>
      </c>
      <c r="X7489" s="1" t="s">
        <v>75</v>
      </c>
      <c r="Y7489" s="1" t="s">
        <v>5379</v>
      </c>
      <c r="AC7489" s="1" t="s">
        <v>5712</v>
      </c>
      <c r="AD7489" s="1" t="s">
        <v>5712</v>
      </c>
      <c r="AK7489" s="1" t="s">
        <v>55</v>
      </c>
      <c r="AN7489" s="1" t="s">
        <v>5712</v>
      </c>
      <c r="AP7489" s="1" t="s">
        <v>5712</v>
      </c>
      <c r="AR7489" s="1" t="s">
        <v>5712</v>
      </c>
      <c r="AT7489" s="1" t="s">
        <v>5712</v>
      </c>
      <c r="AV7489" s="1" t="s">
        <v>5380</v>
      </c>
    </row>
    <row r="7490" spans="1:48" x14ac:dyDescent="0.35">
      <c r="A7490" s="1" t="s">
        <v>20708</v>
      </c>
      <c r="B7490" s="1" t="s">
        <v>18287</v>
      </c>
      <c r="C7490" s="1" t="s">
        <v>71</v>
      </c>
      <c r="D7490">
        <v>49</v>
      </c>
      <c r="E7490" s="1" t="s">
        <v>42</v>
      </c>
      <c r="F7490" s="1" t="s">
        <v>107</v>
      </c>
      <c r="G7490" s="1" t="s">
        <v>85</v>
      </c>
      <c r="H7490" s="1" t="s">
        <v>45</v>
      </c>
      <c r="I7490" s="1" t="s">
        <v>74</v>
      </c>
      <c r="J7490" s="1" t="s">
        <v>80</v>
      </c>
      <c r="K7490" s="1" t="s">
        <v>48</v>
      </c>
      <c r="L7490" s="1" t="s">
        <v>48</v>
      </c>
      <c r="M7490" s="1" t="s">
        <v>48</v>
      </c>
      <c r="N7490" s="1" t="s">
        <v>48</v>
      </c>
      <c r="O7490" s="1" t="s">
        <v>48</v>
      </c>
      <c r="P7490" s="1" t="s">
        <v>48</v>
      </c>
      <c r="Q7490" s="1" t="s">
        <v>48</v>
      </c>
      <c r="R7490" s="1" t="s">
        <v>48</v>
      </c>
      <c r="S7490" s="1" t="s">
        <v>48</v>
      </c>
      <c r="T7490" s="1" t="s">
        <v>48</v>
      </c>
      <c r="U7490" s="1" t="s">
        <v>48</v>
      </c>
      <c r="V7490" s="1" t="s">
        <v>48</v>
      </c>
      <c r="W7490" s="1" t="s">
        <v>49</v>
      </c>
      <c r="X7490" s="1" t="s">
        <v>51</v>
      </c>
      <c r="Y7490" s="1" t="s">
        <v>5381</v>
      </c>
      <c r="Z7490" s="1" t="s">
        <v>5382</v>
      </c>
      <c r="AA7490" s="1" t="s">
        <v>5382</v>
      </c>
      <c r="AC7490" s="1" t="s">
        <v>53</v>
      </c>
      <c r="AD7490" s="1" t="s">
        <v>5712</v>
      </c>
      <c r="AK7490" s="1" t="s">
        <v>55</v>
      </c>
      <c r="AN7490" s="1" t="s">
        <v>5712</v>
      </c>
      <c r="AP7490" s="1" t="s">
        <v>5712</v>
      </c>
      <c r="AR7490" s="1" t="s">
        <v>5712</v>
      </c>
      <c r="AT7490" s="1" t="s">
        <v>5712</v>
      </c>
      <c r="AV7490" s="1" t="s">
        <v>5383</v>
      </c>
    </row>
    <row r="7491" spans="1:48" x14ac:dyDescent="0.35">
      <c r="A7491" s="1" t="s">
        <v>20709</v>
      </c>
      <c r="B7491" s="1" t="s">
        <v>18287</v>
      </c>
      <c r="C7491" s="1" t="s">
        <v>3346</v>
      </c>
      <c r="D7491">
        <v>18</v>
      </c>
      <c r="E7491" s="1" t="s">
        <v>57</v>
      </c>
      <c r="F7491" s="1" t="s">
        <v>58</v>
      </c>
      <c r="G7491" s="1" t="s">
        <v>44</v>
      </c>
      <c r="H7491" s="1" t="s">
        <v>112</v>
      </c>
      <c r="I7491" s="1" t="s">
        <v>61</v>
      </c>
      <c r="J7491" s="1" t="s">
        <v>80</v>
      </c>
      <c r="K7491" s="1" t="s">
        <v>48</v>
      </c>
      <c r="L7491" s="1" t="s">
        <v>48</v>
      </c>
      <c r="M7491" s="1" t="s">
        <v>48</v>
      </c>
      <c r="N7491" s="1" t="s">
        <v>48</v>
      </c>
      <c r="O7491" s="1" t="s">
        <v>48</v>
      </c>
      <c r="P7491" s="1" t="s">
        <v>48</v>
      </c>
      <c r="Q7491" s="1" t="s">
        <v>48</v>
      </c>
      <c r="R7491" s="1" t="s">
        <v>48</v>
      </c>
      <c r="S7491" s="1" t="s">
        <v>48</v>
      </c>
      <c r="T7491" s="1" t="s">
        <v>48</v>
      </c>
      <c r="U7491" s="1" t="s">
        <v>48</v>
      </c>
      <c r="V7491" s="1" t="s">
        <v>49</v>
      </c>
      <c r="W7491" s="1" t="s">
        <v>48</v>
      </c>
      <c r="X7491" s="1" t="s">
        <v>116</v>
      </c>
      <c r="Y7491" s="1" t="s">
        <v>5384</v>
      </c>
      <c r="AC7491" s="1" t="s">
        <v>5712</v>
      </c>
      <c r="AD7491" s="1" t="s">
        <v>5712</v>
      </c>
      <c r="AK7491" s="1" t="s">
        <v>101</v>
      </c>
      <c r="AN7491" s="1" t="s">
        <v>5712</v>
      </c>
      <c r="AP7491" s="1" t="s">
        <v>5712</v>
      </c>
      <c r="AR7491" s="1" t="s">
        <v>5712</v>
      </c>
      <c r="AT7491" s="1" t="s">
        <v>5712</v>
      </c>
      <c r="AV7491" s="1" t="s">
        <v>5385</v>
      </c>
    </row>
    <row r="7492" spans="1:48" x14ac:dyDescent="0.35">
      <c r="A7492" s="1" t="s">
        <v>20710</v>
      </c>
      <c r="B7492" s="1" t="s">
        <v>18287</v>
      </c>
      <c r="C7492" s="1" t="s">
        <v>71</v>
      </c>
      <c r="D7492">
        <v>45</v>
      </c>
      <c r="E7492" s="1" t="s">
        <v>42</v>
      </c>
      <c r="F7492" s="1" t="s">
        <v>107</v>
      </c>
      <c r="G7492" s="1" t="s">
        <v>59</v>
      </c>
      <c r="H7492" s="1" t="s">
        <v>45</v>
      </c>
      <c r="I7492" s="1" t="s">
        <v>68</v>
      </c>
      <c r="J7492" s="1" t="s">
        <v>47</v>
      </c>
      <c r="K7492" s="1" t="s">
        <v>48</v>
      </c>
      <c r="L7492" s="1" t="s">
        <v>48</v>
      </c>
      <c r="M7492" s="1" t="s">
        <v>48</v>
      </c>
      <c r="N7492" s="1" t="s">
        <v>48</v>
      </c>
      <c r="O7492" s="1" t="s">
        <v>48</v>
      </c>
      <c r="P7492" s="1" t="s">
        <v>48</v>
      </c>
      <c r="Q7492" s="1" t="s">
        <v>49</v>
      </c>
      <c r="R7492" s="1" t="s">
        <v>48</v>
      </c>
      <c r="S7492" s="1" t="s">
        <v>48</v>
      </c>
      <c r="T7492" s="1" t="s">
        <v>48</v>
      </c>
      <c r="U7492" s="1" t="s">
        <v>48</v>
      </c>
      <c r="V7492" s="1" t="s">
        <v>48</v>
      </c>
      <c r="W7492" s="1" t="s">
        <v>48</v>
      </c>
      <c r="X7492" s="1" t="s">
        <v>62</v>
      </c>
      <c r="AC7492" s="1" t="s">
        <v>5712</v>
      </c>
      <c r="AD7492" s="1" t="s">
        <v>5712</v>
      </c>
      <c r="AK7492" s="1" t="s">
        <v>77</v>
      </c>
      <c r="AN7492" s="1" t="s">
        <v>5712</v>
      </c>
      <c r="AP7492" s="1" t="s">
        <v>5712</v>
      </c>
      <c r="AR7492" s="1" t="s">
        <v>5712</v>
      </c>
      <c r="AT7492" s="1" t="s">
        <v>5712</v>
      </c>
      <c r="AV7492" s="1" t="s">
        <v>5386</v>
      </c>
    </row>
    <row r="7493" spans="1:48" x14ac:dyDescent="0.35">
      <c r="A7493" s="1" t="s">
        <v>20711</v>
      </c>
      <c r="B7493" s="1" t="s">
        <v>18287</v>
      </c>
      <c r="C7493" s="1" t="s">
        <v>71</v>
      </c>
      <c r="D7493">
        <v>46</v>
      </c>
      <c r="E7493" s="1" t="s">
        <v>42</v>
      </c>
      <c r="F7493" s="1" t="s">
        <v>72</v>
      </c>
      <c r="G7493" s="1" t="s">
        <v>59</v>
      </c>
      <c r="H7493" s="1" t="s">
        <v>45</v>
      </c>
      <c r="I7493" s="1" t="s">
        <v>99</v>
      </c>
      <c r="J7493" s="1" t="s">
        <v>47</v>
      </c>
      <c r="K7493" s="1" t="s">
        <v>48</v>
      </c>
      <c r="L7493" s="1" t="s">
        <v>48</v>
      </c>
      <c r="M7493" s="1" t="s">
        <v>48</v>
      </c>
      <c r="N7493" s="1" t="s">
        <v>48</v>
      </c>
      <c r="O7493" s="1" t="s">
        <v>48</v>
      </c>
      <c r="P7493" s="1" t="s">
        <v>48</v>
      </c>
      <c r="Q7493" s="1" t="s">
        <v>49</v>
      </c>
      <c r="R7493" s="1" t="s">
        <v>48</v>
      </c>
      <c r="S7493" s="1" t="s">
        <v>48</v>
      </c>
      <c r="T7493" s="1" t="s">
        <v>48</v>
      </c>
      <c r="U7493" s="1" t="s">
        <v>48</v>
      </c>
      <c r="V7493" s="1" t="s">
        <v>48</v>
      </c>
      <c r="W7493" s="1" t="s">
        <v>48</v>
      </c>
      <c r="X7493" s="1" t="s">
        <v>62</v>
      </c>
      <c r="AC7493" s="1" t="s">
        <v>5712</v>
      </c>
      <c r="AD7493" s="1" t="s">
        <v>5712</v>
      </c>
      <c r="AK7493" s="1" t="s">
        <v>77</v>
      </c>
      <c r="AN7493" s="1" t="s">
        <v>5712</v>
      </c>
      <c r="AP7493" s="1" t="s">
        <v>5712</v>
      </c>
      <c r="AR7493" s="1" t="s">
        <v>5712</v>
      </c>
      <c r="AT7493" s="1" t="s">
        <v>5712</v>
      </c>
      <c r="AV7493" s="1" t="s">
        <v>5387</v>
      </c>
    </row>
    <row r="7494" spans="1:48" x14ac:dyDescent="0.35">
      <c r="A7494" s="1" t="s">
        <v>20712</v>
      </c>
      <c r="B7494" s="1" t="s">
        <v>18287</v>
      </c>
      <c r="C7494" s="1" t="s">
        <v>71</v>
      </c>
      <c r="D7494">
        <v>48</v>
      </c>
      <c r="E7494" s="1" t="s">
        <v>42</v>
      </c>
      <c r="F7494" s="1" t="s">
        <v>66</v>
      </c>
      <c r="G7494" s="1" t="s">
        <v>98</v>
      </c>
      <c r="H7494" s="1" t="s">
        <v>45</v>
      </c>
      <c r="I7494" s="1" t="s">
        <v>74</v>
      </c>
      <c r="J7494" s="1" t="s">
        <v>80</v>
      </c>
      <c r="K7494" s="1" t="s">
        <v>48</v>
      </c>
      <c r="L7494" s="1" t="s">
        <v>48</v>
      </c>
      <c r="M7494" s="1" t="s">
        <v>48</v>
      </c>
      <c r="N7494" s="1" t="s">
        <v>48</v>
      </c>
      <c r="O7494" s="1" t="s">
        <v>48</v>
      </c>
      <c r="P7494" s="1" t="s">
        <v>48</v>
      </c>
      <c r="Q7494" s="1" t="s">
        <v>48</v>
      </c>
      <c r="R7494" s="1" t="s">
        <v>48</v>
      </c>
      <c r="S7494" s="1" t="s">
        <v>48</v>
      </c>
      <c r="T7494" s="1" t="s">
        <v>48</v>
      </c>
      <c r="U7494" s="1" t="s">
        <v>48</v>
      </c>
      <c r="V7494" s="1" t="s">
        <v>49</v>
      </c>
      <c r="W7494" s="1" t="s">
        <v>48</v>
      </c>
      <c r="X7494" s="1" t="s">
        <v>62</v>
      </c>
      <c r="AC7494" s="1" t="s">
        <v>5712</v>
      </c>
      <c r="AD7494" s="1" t="s">
        <v>5712</v>
      </c>
      <c r="AK7494" s="1" t="s">
        <v>55</v>
      </c>
      <c r="AN7494" s="1" t="s">
        <v>5712</v>
      </c>
      <c r="AP7494" s="1" t="s">
        <v>5712</v>
      </c>
      <c r="AR7494" s="1" t="s">
        <v>5712</v>
      </c>
      <c r="AT7494" s="1" t="s">
        <v>5712</v>
      </c>
      <c r="AV7494" s="1" t="s">
        <v>5388</v>
      </c>
    </row>
    <row r="7495" spans="1:48" x14ac:dyDescent="0.35">
      <c r="A7495" s="1" t="s">
        <v>20713</v>
      </c>
      <c r="B7495" s="1" t="s">
        <v>18287</v>
      </c>
      <c r="C7495" s="1" t="s">
        <v>41</v>
      </c>
      <c r="D7495">
        <v>29</v>
      </c>
      <c r="E7495" s="1" t="s">
        <v>57</v>
      </c>
      <c r="F7495" s="1" t="s">
        <v>107</v>
      </c>
      <c r="G7495" s="1" t="s">
        <v>73</v>
      </c>
      <c r="H7495" s="1" t="s">
        <v>109</v>
      </c>
      <c r="I7495" s="1" t="s">
        <v>110</v>
      </c>
      <c r="J7495" s="1" t="s">
        <v>80</v>
      </c>
      <c r="K7495" s="1" t="s">
        <v>48</v>
      </c>
      <c r="L7495" s="1" t="s">
        <v>48</v>
      </c>
      <c r="M7495" s="1" t="s">
        <v>48</v>
      </c>
      <c r="N7495" s="1" t="s">
        <v>48</v>
      </c>
      <c r="O7495" s="1" t="s">
        <v>48</v>
      </c>
      <c r="P7495" s="1" t="s">
        <v>48</v>
      </c>
      <c r="Q7495" s="1" t="s">
        <v>48</v>
      </c>
      <c r="R7495" s="1" t="s">
        <v>48</v>
      </c>
      <c r="S7495" s="1" t="s">
        <v>48</v>
      </c>
      <c r="T7495" s="1" t="s">
        <v>48</v>
      </c>
      <c r="U7495" s="1" t="s">
        <v>48</v>
      </c>
      <c r="V7495" s="1" t="s">
        <v>48</v>
      </c>
      <c r="W7495" s="1" t="s">
        <v>49</v>
      </c>
      <c r="X7495" s="1" t="s">
        <v>62</v>
      </c>
      <c r="Z7495" s="1" t="s">
        <v>5389</v>
      </c>
      <c r="AA7495" s="1" t="s">
        <v>5389</v>
      </c>
      <c r="AC7495" s="1" t="s">
        <v>103</v>
      </c>
      <c r="AD7495" s="1" t="s">
        <v>5712</v>
      </c>
      <c r="AK7495" s="1" t="s">
        <v>63</v>
      </c>
      <c r="AN7495" s="1" t="s">
        <v>5712</v>
      </c>
      <c r="AP7495" s="1" t="s">
        <v>5712</v>
      </c>
      <c r="AR7495" s="1" t="s">
        <v>5712</v>
      </c>
      <c r="AT7495" s="1" t="s">
        <v>5712</v>
      </c>
      <c r="AV7495" s="1" t="s">
        <v>5390</v>
      </c>
    </row>
    <row r="7496" spans="1:48" x14ac:dyDescent="0.35">
      <c r="A7496" s="1" t="s">
        <v>20714</v>
      </c>
      <c r="B7496" s="1" t="s">
        <v>18287</v>
      </c>
      <c r="C7496" s="1" t="s">
        <v>41</v>
      </c>
      <c r="D7496">
        <v>75</v>
      </c>
      <c r="E7496" s="1" t="s">
        <v>65</v>
      </c>
      <c r="F7496" s="1" t="s">
        <v>66</v>
      </c>
      <c r="G7496" s="1" t="s">
        <v>137</v>
      </c>
      <c r="H7496" s="1" t="s">
        <v>67</v>
      </c>
      <c r="I7496" s="1" t="s">
        <v>68</v>
      </c>
      <c r="J7496" s="1" t="s">
        <v>47</v>
      </c>
      <c r="K7496" s="1" t="s">
        <v>48</v>
      </c>
      <c r="L7496" s="1" t="s">
        <v>48</v>
      </c>
      <c r="M7496" s="1" t="s">
        <v>48</v>
      </c>
      <c r="N7496" s="1" t="s">
        <v>48</v>
      </c>
      <c r="O7496" s="1" t="s">
        <v>49</v>
      </c>
      <c r="P7496" s="1" t="s">
        <v>48</v>
      </c>
      <c r="Q7496" s="1" t="s">
        <v>48</v>
      </c>
      <c r="R7496" s="1" t="s">
        <v>48</v>
      </c>
      <c r="S7496" s="1" t="s">
        <v>48</v>
      </c>
      <c r="T7496" s="1" t="s">
        <v>48</v>
      </c>
      <c r="U7496" s="1" t="s">
        <v>48</v>
      </c>
      <c r="V7496" s="1" t="s">
        <v>48</v>
      </c>
      <c r="W7496" s="1" t="s">
        <v>48</v>
      </c>
      <c r="X7496" s="1" t="s">
        <v>51</v>
      </c>
      <c r="Y7496" s="1" t="s">
        <v>4903</v>
      </c>
      <c r="Z7496" s="1" t="s">
        <v>5391</v>
      </c>
      <c r="AA7496" s="1" t="s">
        <v>5391</v>
      </c>
      <c r="AC7496" s="1" t="s">
        <v>129</v>
      </c>
      <c r="AD7496" s="1" t="s">
        <v>5712</v>
      </c>
      <c r="AK7496" s="1" t="s">
        <v>63</v>
      </c>
      <c r="AN7496" s="1" t="s">
        <v>5712</v>
      </c>
      <c r="AP7496" s="1" t="s">
        <v>5712</v>
      </c>
      <c r="AR7496" s="1" t="s">
        <v>5712</v>
      </c>
      <c r="AT7496" s="1" t="s">
        <v>5712</v>
      </c>
      <c r="AV7496" s="1" t="s">
        <v>5392</v>
      </c>
    </row>
    <row r="7497" spans="1:48" x14ac:dyDescent="0.35">
      <c r="A7497" s="1" t="s">
        <v>20715</v>
      </c>
      <c r="B7497" s="1" t="s">
        <v>18287</v>
      </c>
      <c r="C7497" s="1" t="s">
        <v>71</v>
      </c>
      <c r="D7497">
        <v>75</v>
      </c>
      <c r="E7497" s="1" t="s">
        <v>65</v>
      </c>
      <c r="F7497" s="1" t="s">
        <v>43</v>
      </c>
      <c r="G7497" s="1" t="s">
        <v>73</v>
      </c>
      <c r="H7497" s="1" t="s">
        <v>67</v>
      </c>
      <c r="I7497" s="1" t="s">
        <v>90</v>
      </c>
      <c r="J7497" s="1" t="s">
        <v>80</v>
      </c>
      <c r="K7497" s="1" t="s">
        <v>48</v>
      </c>
      <c r="L7497" s="1" t="s">
        <v>48</v>
      </c>
      <c r="M7497" s="1" t="s">
        <v>48</v>
      </c>
      <c r="N7497" s="1" t="s">
        <v>48</v>
      </c>
      <c r="O7497" s="1" t="s">
        <v>48</v>
      </c>
      <c r="P7497" s="1" t="s">
        <v>48</v>
      </c>
      <c r="Q7497" s="1" t="s">
        <v>48</v>
      </c>
      <c r="R7497" s="1" t="s">
        <v>48</v>
      </c>
      <c r="S7497" s="1" t="s">
        <v>48</v>
      </c>
      <c r="T7497" s="1" t="s">
        <v>48</v>
      </c>
      <c r="U7497" s="1" t="s">
        <v>48</v>
      </c>
      <c r="V7497" s="1" t="s">
        <v>48</v>
      </c>
      <c r="W7497" s="1" t="s">
        <v>49</v>
      </c>
      <c r="X7497" s="1" t="s">
        <v>62</v>
      </c>
      <c r="AC7497" s="1" t="s">
        <v>5712</v>
      </c>
      <c r="AD7497" s="1" t="s">
        <v>5712</v>
      </c>
      <c r="AK7497" s="1" t="s">
        <v>55</v>
      </c>
      <c r="AN7497" s="1" t="s">
        <v>5712</v>
      </c>
      <c r="AP7497" s="1" t="s">
        <v>5712</v>
      </c>
      <c r="AR7497" s="1" t="s">
        <v>5712</v>
      </c>
      <c r="AT7497" s="1" t="s">
        <v>5712</v>
      </c>
      <c r="AV7497" s="1" t="s">
        <v>5393</v>
      </c>
    </row>
    <row r="7498" spans="1:48" ht="58" x14ac:dyDescent="0.35">
      <c r="A7498" s="1" t="s">
        <v>20716</v>
      </c>
      <c r="B7498" s="1" t="s">
        <v>18287</v>
      </c>
      <c r="C7498" s="1" t="s">
        <v>71</v>
      </c>
      <c r="D7498">
        <v>19</v>
      </c>
      <c r="E7498" s="1" t="s">
        <v>57</v>
      </c>
      <c r="F7498" s="1" t="s">
        <v>58</v>
      </c>
      <c r="G7498" s="1" t="s">
        <v>59</v>
      </c>
      <c r="H7498" s="1" t="s">
        <v>60</v>
      </c>
      <c r="I7498" s="1" t="s">
        <v>125</v>
      </c>
      <c r="J7498" s="1" t="s">
        <v>47</v>
      </c>
      <c r="K7498" s="1" t="s">
        <v>48</v>
      </c>
      <c r="L7498" s="1" t="s">
        <v>48</v>
      </c>
      <c r="M7498" s="1" t="s">
        <v>48</v>
      </c>
      <c r="N7498" s="1" t="s">
        <v>49</v>
      </c>
      <c r="O7498" s="1" t="s">
        <v>48</v>
      </c>
      <c r="P7498" s="1" t="s">
        <v>48</v>
      </c>
      <c r="Q7498" s="1" t="s">
        <v>48</v>
      </c>
      <c r="R7498" s="1" t="s">
        <v>48</v>
      </c>
      <c r="S7498" s="1" t="s">
        <v>48</v>
      </c>
      <c r="T7498" s="1" t="s">
        <v>48</v>
      </c>
      <c r="U7498" s="1" t="s">
        <v>48</v>
      </c>
      <c r="V7498" s="1" t="s">
        <v>48</v>
      </c>
      <c r="W7498" s="1" t="s">
        <v>48</v>
      </c>
      <c r="X7498" s="1" t="s">
        <v>116</v>
      </c>
      <c r="Y7498" s="2" t="s">
        <v>5394</v>
      </c>
      <c r="AC7498" s="1" t="s">
        <v>5712</v>
      </c>
      <c r="AD7498" s="1" t="s">
        <v>5712</v>
      </c>
      <c r="AK7498" s="1" t="s">
        <v>55</v>
      </c>
      <c r="AN7498" s="1" t="s">
        <v>5712</v>
      </c>
      <c r="AP7498" s="1" t="s">
        <v>5712</v>
      </c>
      <c r="AR7498" s="1" t="s">
        <v>5712</v>
      </c>
      <c r="AT7498" s="1" t="s">
        <v>5712</v>
      </c>
      <c r="AV7498" s="1" t="s">
        <v>5395</v>
      </c>
    </row>
    <row r="7499" spans="1:48" x14ac:dyDescent="0.35">
      <c r="A7499" s="1" t="s">
        <v>20717</v>
      </c>
      <c r="B7499" s="1" t="s">
        <v>18287</v>
      </c>
      <c r="C7499" s="1" t="s">
        <v>71</v>
      </c>
      <c r="D7499">
        <v>48</v>
      </c>
      <c r="E7499" s="1" t="s">
        <v>42</v>
      </c>
      <c r="F7499" s="1" t="s">
        <v>43</v>
      </c>
      <c r="G7499" s="1" t="s">
        <v>85</v>
      </c>
      <c r="H7499" s="1" t="s">
        <v>45</v>
      </c>
      <c r="I7499" s="1" t="s">
        <v>74</v>
      </c>
      <c r="J7499" s="1" t="s">
        <v>47</v>
      </c>
      <c r="K7499" s="1" t="s">
        <v>48</v>
      </c>
      <c r="L7499" s="1" t="s">
        <v>48</v>
      </c>
      <c r="M7499" s="1" t="s">
        <v>49</v>
      </c>
      <c r="N7499" s="1" t="s">
        <v>48</v>
      </c>
      <c r="O7499" s="1" t="s">
        <v>48</v>
      </c>
      <c r="P7499" s="1" t="s">
        <v>48</v>
      </c>
      <c r="Q7499" s="1" t="s">
        <v>48</v>
      </c>
      <c r="R7499" s="1" t="s">
        <v>48</v>
      </c>
      <c r="S7499" s="1" t="s">
        <v>48</v>
      </c>
      <c r="T7499" s="1" t="s">
        <v>48</v>
      </c>
      <c r="U7499" s="1" t="s">
        <v>48</v>
      </c>
      <c r="V7499" s="1" t="s">
        <v>48</v>
      </c>
      <c r="W7499" s="1" t="s">
        <v>49</v>
      </c>
      <c r="X7499" s="1" t="s">
        <v>116</v>
      </c>
      <c r="Y7499" s="1" t="s">
        <v>5396</v>
      </c>
      <c r="AC7499" s="1" t="s">
        <v>5712</v>
      </c>
      <c r="AD7499" s="1" t="s">
        <v>5712</v>
      </c>
      <c r="AK7499" s="1" t="s">
        <v>55</v>
      </c>
      <c r="AN7499" s="1" t="s">
        <v>5712</v>
      </c>
      <c r="AP7499" s="1" t="s">
        <v>5712</v>
      </c>
      <c r="AR7499" s="1" t="s">
        <v>5712</v>
      </c>
      <c r="AT7499" s="1" t="s">
        <v>5712</v>
      </c>
      <c r="AV7499" s="1" t="s">
        <v>5397</v>
      </c>
    </row>
    <row r="7500" spans="1:48" x14ac:dyDescent="0.35">
      <c r="A7500" s="1" t="s">
        <v>20718</v>
      </c>
      <c r="B7500" s="1" t="s">
        <v>18287</v>
      </c>
      <c r="C7500" s="1" t="s">
        <v>41</v>
      </c>
      <c r="D7500">
        <v>82</v>
      </c>
      <c r="E7500" s="1" t="s">
        <v>65</v>
      </c>
      <c r="F7500" s="1" t="s">
        <v>66</v>
      </c>
      <c r="G7500" s="1" t="s">
        <v>73</v>
      </c>
      <c r="H7500" s="1" t="s">
        <v>67</v>
      </c>
      <c r="I7500" s="1" t="s">
        <v>46</v>
      </c>
      <c r="J7500" s="1" t="s">
        <v>47</v>
      </c>
      <c r="K7500" s="1" t="s">
        <v>48</v>
      </c>
      <c r="L7500" s="1" t="s">
        <v>48</v>
      </c>
      <c r="M7500" s="1" t="s">
        <v>48</v>
      </c>
      <c r="N7500" s="1" t="s">
        <v>48</v>
      </c>
      <c r="O7500" s="1" t="s">
        <v>48</v>
      </c>
      <c r="P7500" s="1" t="s">
        <v>48</v>
      </c>
      <c r="Q7500" s="1" t="s">
        <v>48</v>
      </c>
      <c r="R7500" s="1" t="s">
        <v>48</v>
      </c>
      <c r="S7500" s="1" t="s">
        <v>49</v>
      </c>
      <c r="T7500" s="1" t="s">
        <v>48</v>
      </c>
      <c r="U7500" s="1" t="s">
        <v>48</v>
      </c>
      <c r="V7500" s="1" t="s">
        <v>48</v>
      </c>
      <c r="W7500" s="1" t="s">
        <v>48</v>
      </c>
      <c r="X7500" s="1" t="s">
        <v>62</v>
      </c>
      <c r="Z7500" s="1" t="s">
        <v>5398</v>
      </c>
      <c r="AA7500" s="1" t="s">
        <v>5398</v>
      </c>
      <c r="AC7500" s="1" t="s">
        <v>94</v>
      </c>
      <c r="AD7500" s="1" t="s">
        <v>5712</v>
      </c>
      <c r="AK7500" s="1" t="s">
        <v>77</v>
      </c>
      <c r="AN7500" s="1" t="s">
        <v>5712</v>
      </c>
      <c r="AP7500" s="1" t="s">
        <v>5712</v>
      </c>
      <c r="AR7500" s="1" t="s">
        <v>5712</v>
      </c>
      <c r="AT7500" s="1" t="s">
        <v>5712</v>
      </c>
      <c r="AV7500" s="1" t="s">
        <v>5399</v>
      </c>
    </row>
    <row r="7501" spans="1:48" x14ac:dyDescent="0.35">
      <c r="A7501" s="1" t="s">
        <v>20719</v>
      </c>
      <c r="B7501" s="1" t="s">
        <v>18287</v>
      </c>
      <c r="C7501" s="1" t="s">
        <v>41</v>
      </c>
      <c r="D7501">
        <v>27</v>
      </c>
      <c r="E7501" s="1" t="s">
        <v>57</v>
      </c>
      <c r="F7501" s="1" t="s">
        <v>58</v>
      </c>
      <c r="G7501" s="1" t="s">
        <v>59</v>
      </c>
      <c r="H7501" s="1" t="s">
        <v>79</v>
      </c>
      <c r="I7501" s="1" t="s">
        <v>110</v>
      </c>
      <c r="J7501" s="1" t="s">
        <v>80</v>
      </c>
      <c r="K7501" s="1" t="s">
        <v>48</v>
      </c>
      <c r="L7501" s="1" t="s">
        <v>48</v>
      </c>
      <c r="M7501" s="1" t="s">
        <v>48</v>
      </c>
      <c r="N7501" s="1" t="s">
        <v>48</v>
      </c>
      <c r="O7501" s="1" t="s">
        <v>48</v>
      </c>
      <c r="P7501" s="1" t="s">
        <v>48</v>
      </c>
      <c r="Q7501" s="1" t="s">
        <v>48</v>
      </c>
      <c r="R7501" s="1" t="s">
        <v>48</v>
      </c>
      <c r="S7501" s="1" t="s">
        <v>48</v>
      </c>
      <c r="T7501" s="1" t="s">
        <v>48</v>
      </c>
      <c r="U7501" s="1" t="s">
        <v>48</v>
      </c>
      <c r="V7501" s="1" t="s">
        <v>48</v>
      </c>
      <c r="W7501" s="1" t="s">
        <v>49</v>
      </c>
      <c r="X7501" s="1" t="s">
        <v>62</v>
      </c>
      <c r="AC7501" s="1" t="s">
        <v>5712</v>
      </c>
      <c r="AD7501" s="1" t="s">
        <v>5712</v>
      </c>
      <c r="AK7501" s="1" t="s">
        <v>77</v>
      </c>
      <c r="AN7501" s="1" t="s">
        <v>5712</v>
      </c>
      <c r="AP7501" s="1" t="s">
        <v>5712</v>
      </c>
      <c r="AR7501" s="1" t="s">
        <v>5712</v>
      </c>
      <c r="AT7501" s="1" t="s">
        <v>5712</v>
      </c>
      <c r="AV7501" s="1" t="s">
        <v>5400</v>
      </c>
    </row>
    <row r="7502" spans="1:48" x14ac:dyDescent="0.35">
      <c r="A7502" s="1" t="s">
        <v>20720</v>
      </c>
      <c r="B7502" s="1" t="s">
        <v>18287</v>
      </c>
      <c r="C7502" s="1" t="s">
        <v>41</v>
      </c>
      <c r="D7502">
        <v>41</v>
      </c>
      <c r="E7502" s="1" t="s">
        <v>42</v>
      </c>
      <c r="F7502" s="1" t="s">
        <v>72</v>
      </c>
      <c r="G7502" s="1" t="s">
        <v>44</v>
      </c>
      <c r="H7502" s="1" t="s">
        <v>109</v>
      </c>
      <c r="I7502" s="1" t="s">
        <v>68</v>
      </c>
      <c r="J7502" s="1" t="s">
        <v>47</v>
      </c>
      <c r="K7502" s="1" t="s">
        <v>48</v>
      </c>
      <c r="L7502" s="1" t="s">
        <v>48</v>
      </c>
      <c r="M7502" s="1" t="s">
        <v>49</v>
      </c>
      <c r="N7502" s="1" t="s">
        <v>48</v>
      </c>
      <c r="O7502" s="1" t="s">
        <v>48</v>
      </c>
      <c r="P7502" s="1" t="s">
        <v>48</v>
      </c>
      <c r="Q7502" s="1" t="s">
        <v>48</v>
      </c>
      <c r="R7502" s="1" t="s">
        <v>48</v>
      </c>
      <c r="S7502" s="1" t="s">
        <v>48</v>
      </c>
      <c r="T7502" s="1" t="s">
        <v>48</v>
      </c>
      <c r="U7502" s="1" t="s">
        <v>48</v>
      </c>
      <c r="V7502" s="1" t="s">
        <v>48</v>
      </c>
      <c r="W7502" s="1" t="s">
        <v>48</v>
      </c>
      <c r="X7502" s="1" t="s">
        <v>62</v>
      </c>
      <c r="Z7502" s="1" t="s">
        <v>5401</v>
      </c>
      <c r="AA7502" s="1" t="s">
        <v>5401</v>
      </c>
      <c r="AC7502" s="1" t="s">
        <v>53</v>
      </c>
      <c r="AD7502" s="1" t="s">
        <v>5712</v>
      </c>
      <c r="AK7502" s="1" t="s">
        <v>77</v>
      </c>
      <c r="AN7502" s="1" t="s">
        <v>5712</v>
      </c>
      <c r="AP7502" s="1" t="s">
        <v>5712</v>
      </c>
      <c r="AR7502" s="1" t="s">
        <v>5712</v>
      </c>
      <c r="AT7502" s="1" t="s">
        <v>5712</v>
      </c>
      <c r="AV7502" s="1" t="s">
        <v>5402</v>
      </c>
    </row>
    <row r="7503" spans="1:48" x14ac:dyDescent="0.35">
      <c r="A7503" s="1" t="s">
        <v>20721</v>
      </c>
      <c r="B7503" s="1" t="s">
        <v>18287</v>
      </c>
      <c r="C7503" s="1" t="s">
        <v>41</v>
      </c>
      <c r="D7503">
        <v>34</v>
      </c>
      <c r="E7503" s="1" t="s">
        <v>57</v>
      </c>
      <c r="F7503" s="1" t="s">
        <v>107</v>
      </c>
      <c r="G7503" s="1" t="s">
        <v>44</v>
      </c>
      <c r="H7503" s="1" t="s">
        <v>109</v>
      </c>
      <c r="I7503" s="1" t="s">
        <v>68</v>
      </c>
      <c r="J7503" s="1" t="s">
        <v>80</v>
      </c>
      <c r="K7503" s="1" t="s">
        <v>48</v>
      </c>
      <c r="L7503" s="1" t="s">
        <v>48</v>
      </c>
      <c r="M7503" s="1" t="s">
        <v>48</v>
      </c>
      <c r="N7503" s="1" t="s">
        <v>49</v>
      </c>
      <c r="O7503" s="1" t="s">
        <v>48</v>
      </c>
      <c r="P7503" s="1" t="s">
        <v>48</v>
      </c>
      <c r="Q7503" s="1" t="s">
        <v>48</v>
      </c>
      <c r="R7503" s="1" t="s">
        <v>48</v>
      </c>
      <c r="S7503" s="1" t="s">
        <v>48</v>
      </c>
      <c r="T7503" s="1" t="s">
        <v>48</v>
      </c>
      <c r="U7503" s="1" t="s">
        <v>48</v>
      </c>
      <c r="V7503" s="1" t="s">
        <v>48</v>
      </c>
      <c r="W7503" s="1" t="s">
        <v>48</v>
      </c>
      <c r="X7503" s="1" t="s">
        <v>62</v>
      </c>
      <c r="Z7503" s="1" t="s">
        <v>5403</v>
      </c>
      <c r="AA7503" s="1" t="s">
        <v>5403</v>
      </c>
      <c r="AC7503" s="1" t="s">
        <v>94</v>
      </c>
      <c r="AD7503" s="1" t="s">
        <v>5712</v>
      </c>
      <c r="AK7503" s="1" t="s">
        <v>55</v>
      </c>
      <c r="AN7503" s="1" t="s">
        <v>5712</v>
      </c>
      <c r="AP7503" s="1" t="s">
        <v>5712</v>
      </c>
      <c r="AR7503" s="1" t="s">
        <v>5712</v>
      </c>
      <c r="AT7503" s="1" t="s">
        <v>5712</v>
      </c>
      <c r="AV7503" s="1" t="s">
        <v>4046</v>
      </c>
    </row>
    <row r="7504" spans="1:48" x14ac:dyDescent="0.35">
      <c r="A7504" s="1" t="s">
        <v>20722</v>
      </c>
      <c r="B7504" s="1" t="s">
        <v>18287</v>
      </c>
      <c r="C7504" s="1" t="s">
        <v>71</v>
      </c>
      <c r="D7504">
        <v>42</v>
      </c>
      <c r="E7504" s="1" t="s">
        <v>42</v>
      </c>
      <c r="F7504" s="1" t="s">
        <v>43</v>
      </c>
      <c r="G7504" s="1" t="s">
        <v>44</v>
      </c>
      <c r="H7504" s="1" t="s">
        <v>45</v>
      </c>
      <c r="I7504" s="1" t="s">
        <v>110</v>
      </c>
      <c r="J7504" s="1" t="s">
        <v>47</v>
      </c>
      <c r="K7504" s="1" t="s">
        <v>48</v>
      </c>
      <c r="L7504" s="1" t="s">
        <v>48</v>
      </c>
      <c r="M7504" s="1" t="s">
        <v>48</v>
      </c>
      <c r="N7504" s="1" t="s">
        <v>48</v>
      </c>
      <c r="O7504" s="1" t="s">
        <v>48</v>
      </c>
      <c r="P7504" s="1" t="s">
        <v>48</v>
      </c>
      <c r="Q7504" s="1" t="s">
        <v>48</v>
      </c>
      <c r="R7504" s="1" t="s">
        <v>49</v>
      </c>
      <c r="S7504" s="1" t="s">
        <v>48</v>
      </c>
      <c r="T7504" s="1" t="s">
        <v>48</v>
      </c>
      <c r="U7504" s="1" t="s">
        <v>48</v>
      </c>
      <c r="V7504" s="1" t="s">
        <v>48</v>
      </c>
      <c r="W7504" s="1" t="s">
        <v>48</v>
      </c>
      <c r="X7504" s="1" t="s">
        <v>116</v>
      </c>
      <c r="Y7504" s="1" t="s">
        <v>5404</v>
      </c>
      <c r="AC7504" s="1" t="s">
        <v>5712</v>
      </c>
      <c r="AD7504" s="1" t="s">
        <v>5712</v>
      </c>
      <c r="AK7504" s="1" t="s">
        <v>63</v>
      </c>
      <c r="AN7504" s="1" t="s">
        <v>5712</v>
      </c>
      <c r="AP7504" s="1" t="s">
        <v>5712</v>
      </c>
      <c r="AR7504" s="1" t="s">
        <v>5712</v>
      </c>
      <c r="AT7504" s="1" t="s">
        <v>5712</v>
      </c>
      <c r="AV7504" s="1" t="s">
        <v>5405</v>
      </c>
    </row>
    <row r="7505" spans="1:48" x14ac:dyDescent="0.35">
      <c r="A7505" s="1" t="s">
        <v>20723</v>
      </c>
      <c r="B7505" s="1" t="s">
        <v>18287</v>
      </c>
      <c r="C7505" s="1" t="s">
        <v>71</v>
      </c>
      <c r="D7505">
        <v>73</v>
      </c>
      <c r="E7505" s="1" t="s">
        <v>65</v>
      </c>
      <c r="F7505" s="1" t="s">
        <v>66</v>
      </c>
      <c r="G7505" s="1" t="s">
        <v>44</v>
      </c>
      <c r="H7505" s="1" t="s">
        <v>67</v>
      </c>
      <c r="I7505" s="1" t="s">
        <v>90</v>
      </c>
      <c r="J7505" s="1" t="s">
        <v>47</v>
      </c>
      <c r="K7505" s="1" t="s">
        <v>48</v>
      </c>
      <c r="L7505" s="1" t="s">
        <v>48</v>
      </c>
      <c r="M7505" s="1" t="s">
        <v>48</v>
      </c>
      <c r="N7505" s="1" t="s">
        <v>49</v>
      </c>
      <c r="O7505" s="1" t="s">
        <v>48</v>
      </c>
      <c r="P7505" s="1" t="s">
        <v>48</v>
      </c>
      <c r="Q7505" s="1" t="s">
        <v>48</v>
      </c>
      <c r="R7505" s="1" t="s">
        <v>48</v>
      </c>
      <c r="S7505" s="1" t="s">
        <v>48</v>
      </c>
      <c r="T7505" s="1" t="s">
        <v>48</v>
      </c>
      <c r="U7505" s="1" t="s">
        <v>48</v>
      </c>
      <c r="V7505" s="1" t="s">
        <v>48</v>
      </c>
      <c r="W7505" s="1" t="s">
        <v>48</v>
      </c>
      <c r="X7505" s="1" t="s">
        <v>145</v>
      </c>
      <c r="Y7505" s="1" t="s">
        <v>5406</v>
      </c>
      <c r="Z7505" s="1" t="s">
        <v>5407</v>
      </c>
      <c r="AA7505" s="1" t="s">
        <v>5407</v>
      </c>
      <c r="AC7505" s="1" t="s">
        <v>103</v>
      </c>
      <c r="AD7505" s="1" t="s">
        <v>5712</v>
      </c>
      <c r="AK7505" s="1" t="s">
        <v>63</v>
      </c>
      <c r="AN7505" s="1" t="s">
        <v>5712</v>
      </c>
      <c r="AP7505" s="1" t="s">
        <v>5712</v>
      </c>
      <c r="AR7505" s="1" t="s">
        <v>5712</v>
      </c>
      <c r="AT7505" s="1" t="s">
        <v>5712</v>
      </c>
      <c r="AV7505" s="1" t="s">
        <v>5408</v>
      </c>
    </row>
    <row r="7506" spans="1:48" x14ac:dyDescent="0.35">
      <c r="A7506" s="1" t="s">
        <v>20724</v>
      </c>
      <c r="B7506" s="1" t="s">
        <v>18287</v>
      </c>
      <c r="C7506" s="1" t="s">
        <v>71</v>
      </c>
      <c r="D7506">
        <v>70</v>
      </c>
      <c r="E7506" s="1" t="s">
        <v>65</v>
      </c>
      <c r="F7506" s="1" t="s">
        <v>66</v>
      </c>
      <c r="G7506" s="1" t="s">
        <v>98</v>
      </c>
      <c r="H7506" s="1" t="s">
        <v>67</v>
      </c>
      <c r="I7506" s="1" t="s">
        <v>90</v>
      </c>
      <c r="J7506" s="1" t="s">
        <v>47</v>
      </c>
      <c r="K7506" s="1" t="s">
        <v>48</v>
      </c>
      <c r="L7506" s="1" t="s">
        <v>48</v>
      </c>
      <c r="M7506" s="1" t="s">
        <v>48</v>
      </c>
      <c r="N7506" s="1" t="s">
        <v>49</v>
      </c>
      <c r="O7506" s="1" t="s">
        <v>48</v>
      </c>
      <c r="P7506" s="1" t="s">
        <v>48</v>
      </c>
      <c r="Q7506" s="1" t="s">
        <v>48</v>
      </c>
      <c r="R7506" s="1" t="s">
        <v>48</v>
      </c>
      <c r="S7506" s="1" t="s">
        <v>48</v>
      </c>
      <c r="T7506" s="1" t="s">
        <v>48</v>
      </c>
      <c r="U7506" s="1" t="s">
        <v>48</v>
      </c>
      <c r="V7506" s="1" t="s">
        <v>48</v>
      </c>
      <c r="W7506" s="1" t="s">
        <v>48</v>
      </c>
      <c r="X7506" s="1" t="s">
        <v>62</v>
      </c>
      <c r="AC7506" s="1" t="s">
        <v>5712</v>
      </c>
      <c r="AD7506" s="1" t="s">
        <v>5712</v>
      </c>
      <c r="AK7506" s="1" t="s">
        <v>55</v>
      </c>
      <c r="AN7506" s="1" t="s">
        <v>5712</v>
      </c>
      <c r="AP7506" s="1" t="s">
        <v>5712</v>
      </c>
      <c r="AR7506" s="1" t="s">
        <v>5712</v>
      </c>
      <c r="AT7506" s="1" t="s">
        <v>5712</v>
      </c>
      <c r="AV7506" s="1" t="s">
        <v>5409</v>
      </c>
    </row>
    <row r="7507" spans="1:48" x14ac:dyDescent="0.35">
      <c r="A7507" s="1" t="s">
        <v>20725</v>
      </c>
      <c r="B7507" s="1" t="s">
        <v>18287</v>
      </c>
      <c r="C7507" s="1" t="s">
        <v>71</v>
      </c>
      <c r="D7507">
        <v>51</v>
      </c>
      <c r="E7507" s="1" t="s">
        <v>42</v>
      </c>
      <c r="F7507" s="1" t="s">
        <v>72</v>
      </c>
      <c r="G7507" s="1" t="s">
        <v>98</v>
      </c>
      <c r="H7507" s="1" t="s">
        <v>45</v>
      </c>
      <c r="I7507" s="1" t="s">
        <v>113</v>
      </c>
      <c r="J7507" s="1" t="s">
        <v>47</v>
      </c>
      <c r="K7507" s="1" t="s">
        <v>48</v>
      </c>
      <c r="L7507" s="1" t="s">
        <v>49</v>
      </c>
      <c r="M7507" s="1" t="s">
        <v>48</v>
      </c>
      <c r="N7507" s="1" t="s">
        <v>48</v>
      </c>
      <c r="O7507" s="1" t="s">
        <v>48</v>
      </c>
      <c r="P7507" s="1" t="s">
        <v>48</v>
      </c>
      <c r="Q7507" s="1" t="s">
        <v>48</v>
      </c>
      <c r="R7507" s="1" t="s">
        <v>48</v>
      </c>
      <c r="S7507" s="1" t="s">
        <v>48</v>
      </c>
      <c r="T7507" s="1" t="s">
        <v>48</v>
      </c>
      <c r="U7507" s="1" t="s">
        <v>48</v>
      </c>
      <c r="V7507" s="1" t="s">
        <v>48</v>
      </c>
      <c r="W7507" s="1" t="s">
        <v>48</v>
      </c>
      <c r="X7507" s="1" t="s">
        <v>62</v>
      </c>
      <c r="AC7507" s="1" t="s">
        <v>5712</v>
      </c>
      <c r="AD7507" s="1" t="s">
        <v>5712</v>
      </c>
      <c r="AK7507" s="1" t="s">
        <v>77</v>
      </c>
      <c r="AN7507" s="1" t="s">
        <v>81</v>
      </c>
      <c r="AP7507" s="1" t="s">
        <v>81</v>
      </c>
      <c r="AR7507" s="1" t="s">
        <v>5712</v>
      </c>
      <c r="AT7507" s="1" t="s">
        <v>82</v>
      </c>
      <c r="AU7507" s="1" t="s">
        <v>3122</v>
      </c>
      <c r="AV7507" s="1" t="s">
        <v>5410</v>
      </c>
    </row>
    <row r="7508" spans="1:48" x14ac:dyDescent="0.35">
      <c r="A7508" s="1" t="s">
        <v>20726</v>
      </c>
      <c r="B7508" s="1" t="s">
        <v>18287</v>
      </c>
      <c r="C7508" s="1" t="s">
        <v>41</v>
      </c>
      <c r="D7508">
        <v>74</v>
      </c>
      <c r="E7508" s="1" t="s">
        <v>65</v>
      </c>
      <c r="F7508" s="1" t="s">
        <v>72</v>
      </c>
      <c r="G7508" s="1" t="s">
        <v>73</v>
      </c>
      <c r="H7508" s="1" t="s">
        <v>67</v>
      </c>
      <c r="I7508" s="1" t="s">
        <v>99</v>
      </c>
      <c r="J7508" s="1" t="s">
        <v>47</v>
      </c>
      <c r="K7508" s="1" t="s">
        <v>48</v>
      </c>
      <c r="L7508" s="1" t="s">
        <v>48</v>
      </c>
      <c r="M7508" s="1" t="s">
        <v>48</v>
      </c>
      <c r="N7508" s="1" t="s">
        <v>49</v>
      </c>
      <c r="O7508" s="1" t="s">
        <v>48</v>
      </c>
      <c r="P7508" s="1" t="s">
        <v>48</v>
      </c>
      <c r="Q7508" s="1" t="s">
        <v>48</v>
      </c>
      <c r="R7508" s="1" t="s">
        <v>48</v>
      </c>
      <c r="S7508" s="1" t="s">
        <v>48</v>
      </c>
      <c r="T7508" s="1" t="s">
        <v>48</v>
      </c>
      <c r="U7508" s="1" t="s">
        <v>48</v>
      </c>
      <c r="V7508" s="1" t="s">
        <v>48</v>
      </c>
      <c r="W7508" s="1" t="s">
        <v>48</v>
      </c>
      <c r="X7508" s="1" t="s">
        <v>116</v>
      </c>
      <c r="Y7508" s="1" t="s">
        <v>3561</v>
      </c>
      <c r="Z7508" s="1" t="s">
        <v>5411</v>
      </c>
      <c r="AA7508" s="1" t="s">
        <v>5411</v>
      </c>
      <c r="AC7508" s="1" t="s">
        <v>53</v>
      </c>
      <c r="AD7508" s="1" t="s">
        <v>5712</v>
      </c>
      <c r="AK7508" s="1" t="s">
        <v>63</v>
      </c>
      <c r="AN7508" s="1" t="s">
        <v>5712</v>
      </c>
      <c r="AP7508" s="1" t="s">
        <v>5712</v>
      </c>
      <c r="AR7508" s="1" t="s">
        <v>5712</v>
      </c>
      <c r="AT7508" s="1" t="s">
        <v>5712</v>
      </c>
      <c r="AV7508" s="1" t="s">
        <v>5412</v>
      </c>
    </row>
    <row r="7509" spans="1:48" x14ac:dyDescent="0.35">
      <c r="A7509" s="1" t="s">
        <v>20727</v>
      </c>
      <c r="B7509" s="1" t="s">
        <v>18287</v>
      </c>
      <c r="C7509" s="1" t="s">
        <v>71</v>
      </c>
      <c r="D7509">
        <v>20</v>
      </c>
      <c r="E7509" s="1" t="s">
        <v>57</v>
      </c>
      <c r="F7509" s="1" t="s">
        <v>58</v>
      </c>
      <c r="G7509" s="1" t="s">
        <v>137</v>
      </c>
      <c r="H7509" s="1" t="s">
        <v>112</v>
      </c>
      <c r="I7509" s="1" t="s">
        <v>99</v>
      </c>
      <c r="J7509" s="1" t="s">
        <v>47</v>
      </c>
      <c r="K7509" s="1" t="s">
        <v>48</v>
      </c>
      <c r="L7509" s="1" t="s">
        <v>48</v>
      </c>
      <c r="M7509" s="1" t="s">
        <v>48</v>
      </c>
      <c r="N7509" s="1" t="s">
        <v>48</v>
      </c>
      <c r="O7509" s="1" t="s">
        <v>48</v>
      </c>
      <c r="P7509" s="1" t="s">
        <v>48</v>
      </c>
      <c r="Q7509" s="1" t="s">
        <v>49</v>
      </c>
      <c r="R7509" s="1" t="s">
        <v>48</v>
      </c>
      <c r="S7509" s="1" t="s">
        <v>48</v>
      </c>
      <c r="T7509" s="1" t="s">
        <v>48</v>
      </c>
      <c r="U7509" s="1" t="s">
        <v>48</v>
      </c>
      <c r="V7509" s="1" t="s">
        <v>48</v>
      </c>
      <c r="W7509" s="1" t="s">
        <v>48</v>
      </c>
      <c r="X7509" s="1" t="s">
        <v>116</v>
      </c>
      <c r="Y7509" s="1" t="s">
        <v>5413</v>
      </c>
      <c r="AC7509" s="1" t="s">
        <v>5712</v>
      </c>
      <c r="AD7509" s="1" t="s">
        <v>5712</v>
      </c>
      <c r="AK7509" s="1" t="s">
        <v>101</v>
      </c>
      <c r="AN7509" s="1" t="s">
        <v>5712</v>
      </c>
      <c r="AP7509" s="1" t="s">
        <v>5712</v>
      </c>
      <c r="AR7509" s="1" t="s">
        <v>5712</v>
      </c>
      <c r="AT7509" s="1" t="s">
        <v>5712</v>
      </c>
      <c r="AV7509" s="1" t="s">
        <v>5414</v>
      </c>
    </row>
    <row r="7510" spans="1:48" x14ac:dyDescent="0.35">
      <c r="A7510" s="1" t="s">
        <v>20728</v>
      </c>
      <c r="B7510" s="1" t="s">
        <v>18287</v>
      </c>
      <c r="C7510" s="1" t="s">
        <v>41</v>
      </c>
      <c r="D7510">
        <v>21</v>
      </c>
      <c r="E7510" s="1" t="s">
        <v>57</v>
      </c>
      <c r="F7510" s="1" t="s">
        <v>58</v>
      </c>
      <c r="G7510" s="1" t="s">
        <v>73</v>
      </c>
      <c r="H7510" s="1" t="s">
        <v>45</v>
      </c>
      <c r="I7510" s="1" t="s">
        <v>110</v>
      </c>
      <c r="J7510" s="1" t="s">
        <v>80</v>
      </c>
      <c r="K7510" s="1" t="s">
        <v>48</v>
      </c>
      <c r="L7510" s="1" t="s">
        <v>48</v>
      </c>
      <c r="M7510" s="1" t="s">
        <v>48</v>
      </c>
      <c r="N7510" s="1" t="s">
        <v>49</v>
      </c>
      <c r="O7510" s="1" t="s">
        <v>48</v>
      </c>
      <c r="P7510" s="1" t="s">
        <v>48</v>
      </c>
      <c r="Q7510" s="1" t="s">
        <v>48</v>
      </c>
      <c r="R7510" s="1" t="s">
        <v>48</v>
      </c>
      <c r="S7510" s="1" t="s">
        <v>48</v>
      </c>
      <c r="T7510" s="1" t="s">
        <v>48</v>
      </c>
      <c r="U7510" s="1" t="s">
        <v>48</v>
      </c>
      <c r="V7510" s="1" t="s">
        <v>48</v>
      </c>
      <c r="W7510" s="1" t="s">
        <v>48</v>
      </c>
      <c r="X7510" s="1" t="s">
        <v>51</v>
      </c>
      <c r="Y7510" s="1" t="s">
        <v>5415</v>
      </c>
      <c r="AC7510" s="1" t="s">
        <v>5712</v>
      </c>
      <c r="AD7510" s="1" t="s">
        <v>5712</v>
      </c>
      <c r="AK7510" s="1" t="s">
        <v>77</v>
      </c>
      <c r="AN7510" s="1" t="s">
        <v>5712</v>
      </c>
      <c r="AP7510" s="1" t="s">
        <v>5712</v>
      </c>
      <c r="AR7510" s="1" t="s">
        <v>5712</v>
      </c>
      <c r="AT7510" s="1" t="s">
        <v>5712</v>
      </c>
      <c r="AV7510" s="1" t="s">
        <v>5416</v>
      </c>
    </row>
    <row r="7511" spans="1:48" x14ac:dyDescent="0.35">
      <c r="A7511" s="1" t="s">
        <v>20729</v>
      </c>
      <c r="B7511" s="1" t="s">
        <v>18287</v>
      </c>
      <c r="C7511" s="1" t="s">
        <v>41</v>
      </c>
      <c r="D7511">
        <v>54</v>
      </c>
      <c r="E7511" s="1" t="s">
        <v>42</v>
      </c>
      <c r="F7511" s="1" t="s">
        <v>72</v>
      </c>
      <c r="G7511" s="1" t="s">
        <v>44</v>
      </c>
      <c r="H7511" s="1" t="s">
        <v>144</v>
      </c>
      <c r="I7511" s="1" t="s">
        <v>90</v>
      </c>
      <c r="J7511" s="1" t="s">
        <v>47</v>
      </c>
      <c r="K7511" s="1" t="s">
        <v>48</v>
      </c>
      <c r="L7511" s="1" t="s">
        <v>48</v>
      </c>
      <c r="M7511" s="1" t="s">
        <v>48</v>
      </c>
      <c r="N7511" s="1" t="s">
        <v>49</v>
      </c>
      <c r="O7511" s="1" t="s">
        <v>48</v>
      </c>
      <c r="P7511" s="1" t="s">
        <v>48</v>
      </c>
      <c r="Q7511" s="1" t="s">
        <v>48</v>
      </c>
      <c r="R7511" s="1" t="s">
        <v>48</v>
      </c>
      <c r="S7511" s="1" t="s">
        <v>48</v>
      </c>
      <c r="T7511" s="1" t="s">
        <v>48</v>
      </c>
      <c r="U7511" s="1" t="s">
        <v>48</v>
      </c>
      <c r="V7511" s="1" t="s">
        <v>48</v>
      </c>
      <c r="W7511" s="1" t="s">
        <v>48</v>
      </c>
      <c r="X7511" s="1" t="s">
        <v>62</v>
      </c>
      <c r="AC7511" s="1" t="s">
        <v>5712</v>
      </c>
      <c r="AD7511" s="1" t="s">
        <v>5712</v>
      </c>
      <c r="AK7511" s="1" t="s">
        <v>77</v>
      </c>
      <c r="AN7511" s="1" t="s">
        <v>5712</v>
      </c>
      <c r="AP7511" s="1" t="s">
        <v>131</v>
      </c>
      <c r="AQ7511" s="1" t="s">
        <v>798</v>
      </c>
      <c r="AR7511" s="1" t="s">
        <v>87</v>
      </c>
      <c r="AS7511" s="1" t="s">
        <v>5417</v>
      </c>
      <c r="AT7511" s="1" t="s">
        <v>5712</v>
      </c>
      <c r="AV7511" s="1" t="s">
        <v>5418</v>
      </c>
    </row>
    <row r="7512" spans="1:48" x14ac:dyDescent="0.35">
      <c r="A7512" s="1" t="s">
        <v>20730</v>
      </c>
      <c r="B7512" s="1" t="s">
        <v>18287</v>
      </c>
      <c r="C7512" s="1" t="s">
        <v>41</v>
      </c>
      <c r="D7512">
        <v>35</v>
      </c>
      <c r="E7512" s="1" t="s">
        <v>42</v>
      </c>
      <c r="F7512" s="1" t="s">
        <v>107</v>
      </c>
      <c r="G7512" s="1" t="s">
        <v>73</v>
      </c>
      <c r="H7512" s="1" t="s">
        <v>79</v>
      </c>
      <c r="I7512" s="1" t="s">
        <v>113</v>
      </c>
      <c r="J7512" s="1" t="s">
        <v>47</v>
      </c>
      <c r="K7512" s="1" t="s">
        <v>48</v>
      </c>
      <c r="L7512" s="1" t="s">
        <v>48</v>
      </c>
      <c r="M7512" s="1" t="s">
        <v>49</v>
      </c>
      <c r="N7512" s="1" t="s">
        <v>48</v>
      </c>
      <c r="O7512" s="1" t="s">
        <v>48</v>
      </c>
      <c r="P7512" s="1" t="s">
        <v>48</v>
      </c>
      <c r="Q7512" s="1" t="s">
        <v>48</v>
      </c>
      <c r="R7512" s="1" t="s">
        <v>48</v>
      </c>
      <c r="S7512" s="1" t="s">
        <v>48</v>
      </c>
      <c r="T7512" s="1" t="s">
        <v>48</v>
      </c>
      <c r="U7512" s="1" t="s">
        <v>48</v>
      </c>
      <c r="V7512" s="1" t="s">
        <v>48</v>
      </c>
      <c r="W7512" s="1" t="s">
        <v>48</v>
      </c>
      <c r="X7512" s="1" t="s">
        <v>51</v>
      </c>
      <c r="Y7512" s="1" t="s">
        <v>5419</v>
      </c>
      <c r="AC7512" s="1" t="s">
        <v>5712</v>
      </c>
      <c r="AD7512" s="1" t="s">
        <v>5712</v>
      </c>
      <c r="AK7512" s="1" t="s">
        <v>63</v>
      </c>
      <c r="AN7512" s="1" t="s">
        <v>5712</v>
      </c>
      <c r="AP7512" s="1" t="s">
        <v>81</v>
      </c>
      <c r="AR7512" s="1" t="s">
        <v>5712</v>
      </c>
      <c r="AT7512" s="1" t="s">
        <v>87</v>
      </c>
      <c r="AU7512" s="1" t="s">
        <v>5420</v>
      </c>
      <c r="AV7512" s="1" t="s">
        <v>5421</v>
      </c>
    </row>
    <row r="7513" spans="1:48" x14ac:dyDescent="0.35">
      <c r="A7513" s="1" t="s">
        <v>20731</v>
      </c>
      <c r="B7513" s="1" t="s">
        <v>18287</v>
      </c>
      <c r="C7513" s="1" t="s">
        <v>41</v>
      </c>
      <c r="D7513">
        <v>39</v>
      </c>
      <c r="E7513" s="1" t="s">
        <v>42</v>
      </c>
      <c r="F7513" s="1" t="s">
        <v>107</v>
      </c>
      <c r="G7513" s="1" t="s">
        <v>137</v>
      </c>
      <c r="H7513" s="1" t="s">
        <v>79</v>
      </c>
      <c r="I7513" s="1" t="s">
        <v>113</v>
      </c>
      <c r="J7513" s="1" t="s">
        <v>47</v>
      </c>
      <c r="K7513" s="1" t="s">
        <v>48</v>
      </c>
      <c r="L7513" s="1" t="s">
        <v>48</v>
      </c>
      <c r="M7513" s="1" t="s">
        <v>48</v>
      </c>
      <c r="N7513" s="1" t="s">
        <v>49</v>
      </c>
      <c r="O7513" s="1" t="s">
        <v>48</v>
      </c>
      <c r="P7513" s="1" t="s">
        <v>48</v>
      </c>
      <c r="Q7513" s="1" t="s">
        <v>48</v>
      </c>
      <c r="R7513" s="1" t="s">
        <v>48</v>
      </c>
      <c r="S7513" s="1" t="s">
        <v>48</v>
      </c>
      <c r="T7513" s="1" t="s">
        <v>48</v>
      </c>
      <c r="U7513" s="1" t="s">
        <v>48</v>
      </c>
      <c r="V7513" s="1" t="s">
        <v>48</v>
      </c>
      <c r="W7513" s="1" t="s">
        <v>48</v>
      </c>
      <c r="X7513" s="1" t="s">
        <v>51</v>
      </c>
      <c r="Y7513" s="1" t="s">
        <v>5422</v>
      </c>
      <c r="AC7513" s="1" t="s">
        <v>5712</v>
      </c>
      <c r="AD7513" s="1" t="s">
        <v>5712</v>
      </c>
      <c r="AK7513" s="1" t="s">
        <v>77</v>
      </c>
      <c r="AN7513" s="1" t="s">
        <v>5712</v>
      </c>
      <c r="AP7513" s="1" t="s">
        <v>5712</v>
      </c>
      <c r="AR7513" s="1" t="s">
        <v>5712</v>
      </c>
      <c r="AT7513" s="1" t="s">
        <v>5712</v>
      </c>
      <c r="AV7513" s="1" t="s">
        <v>5423</v>
      </c>
    </row>
    <row r="7514" spans="1:48" x14ac:dyDescent="0.35">
      <c r="A7514" s="1" t="s">
        <v>20732</v>
      </c>
      <c r="B7514" s="1" t="s">
        <v>18287</v>
      </c>
      <c r="C7514" s="1" t="s">
        <v>71</v>
      </c>
      <c r="D7514">
        <v>76</v>
      </c>
      <c r="E7514" s="1" t="s">
        <v>65</v>
      </c>
      <c r="F7514" s="1" t="s">
        <v>66</v>
      </c>
      <c r="G7514" s="1" t="s">
        <v>98</v>
      </c>
      <c r="H7514" s="1" t="s">
        <v>67</v>
      </c>
      <c r="I7514" s="1" t="s">
        <v>68</v>
      </c>
      <c r="J7514" s="1" t="s">
        <v>47</v>
      </c>
      <c r="K7514" s="1" t="s">
        <v>48</v>
      </c>
      <c r="L7514" s="1" t="s">
        <v>48</v>
      </c>
      <c r="M7514" s="1" t="s">
        <v>48</v>
      </c>
      <c r="N7514" s="1" t="s">
        <v>48</v>
      </c>
      <c r="O7514" s="1" t="s">
        <v>48</v>
      </c>
      <c r="P7514" s="1" t="s">
        <v>49</v>
      </c>
      <c r="Q7514" s="1" t="s">
        <v>48</v>
      </c>
      <c r="R7514" s="1" t="s">
        <v>48</v>
      </c>
      <c r="S7514" s="1" t="s">
        <v>48</v>
      </c>
      <c r="T7514" s="1" t="s">
        <v>48</v>
      </c>
      <c r="U7514" s="1" t="s">
        <v>48</v>
      </c>
      <c r="V7514" s="1" t="s">
        <v>48</v>
      </c>
      <c r="W7514" s="1" t="s">
        <v>48</v>
      </c>
      <c r="X7514" s="1" t="s">
        <v>62</v>
      </c>
      <c r="Z7514" s="1" t="s">
        <v>5424</v>
      </c>
      <c r="AA7514" s="1" t="s">
        <v>5424</v>
      </c>
      <c r="AC7514" s="1" t="s">
        <v>94</v>
      </c>
      <c r="AD7514" s="1" t="s">
        <v>5712</v>
      </c>
      <c r="AK7514" s="1" t="s">
        <v>77</v>
      </c>
      <c r="AN7514" s="1" t="s">
        <v>5712</v>
      </c>
      <c r="AP7514" s="1" t="s">
        <v>5712</v>
      </c>
      <c r="AR7514" s="1" t="s">
        <v>5712</v>
      </c>
      <c r="AT7514" s="1" t="s">
        <v>5712</v>
      </c>
      <c r="AV7514" s="1" t="s">
        <v>5425</v>
      </c>
    </row>
    <row r="7515" spans="1:48" x14ac:dyDescent="0.35">
      <c r="A7515" s="1" t="s">
        <v>20733</v>
      </c>
      <c r="B7515" s="1" t="s">
        <v>18287</v>
      </c>
      <c r="C7515" s="1" t="s">
        <v>41</v>
      </c>
      <c r="D7515">
        <v>57</v>
      </c>
      <c r="E7515" s="1" t="s">
        <v>65</v>
      </c>
      <c r="F7515" s="1" t="s">
        <v>43</v>
      </c>
      <c r="G7515" s="1" t="s">
        <v>44</v>
      </c>
      <c r="H7515" s="1" t="s">
        <v>67</v>
      </c>
      <c r="I7515" s="1" t="s">
        <v>61</v>
      </c>
      <c r="J7515" s="1" t="s">
        <v>47</v>
      </c>
      <c r="K7515" s="1" t="s">
        <v>48</v>
      </c>
      <c r="L7515" s="1" t="s">
        <v>48</v>
      </c>
      <c r="M7515" s="1" t="s">
        <v>48</v>
      </c>
      <c r="N7515" s="1" t="s">
        <v>48</v>
      </c>
      <c r="O7515" s="1" t="s">
        <v>48</v>
      </c>
      <c r="P7515" s="1" t="s">
        <v>49</v>
      </c>
      <c r="Q7515" s="1" t="s">
        <v>48</v>
      </c>
      <c r="R7515" s="1" t="s">
        <v>48</v>
      </c>
      <c r="S7515" s="1" t="s">
        <v>48</v>
      </c>
      <c r="T7515" s="1" t="s">
        <v>48</v>
      </c>
      <c r="U7515" s="1" t="s">
        <v>48</v>
      </c>
      <c r="V7515" s="1" t="s">
        <v>48</v>
      </c>
      <c r="W7515" s="1" t="s">
        <v>48</v>
      </c>
      <c r="X7515" s="1" t="s">
        <v>62</v>
      </c>
      <c r="Z7515" s="1" t="s">
        <v>5426</v>
      </c>
      <c r="AA7515" s="1" t="s">
        <v>5426</v>
      </c>
      <c r="AC7515" s="1" t="s">
        <v>103</v>
      </c>
      <c r="AD7515" s="1" t="s">
        <v>5712</v>
      </c>
      <c r="AK7515" s="1" t="s">
        <v>77</v>
      </c>
      <c r="AN7515" s="1" t="s">
        <v>5712</v>
      </c>
      <c r="AP7515" s="1" t="s">
        <v>5712</v>
      </c>
      <c r="AR7515" s="1" t="s">
        <v>5712</v>
      </c>
      <c r="AT7515" s="1" t="s">
        <v>5712</v>
      </c>
      <c r="AV7515" s="1" t="s">
        <v>5427</v>
      </c>
    </row>
    <row r="7516" spans="1:48" x14ac:dyDescent="0.35">
      <c r="A7516" s="1" t="s">
        <v>20734</v>
      </c>
      <c r="B7516" s="1" t="s">
        <v>18287</v>
      </c>
      <c r="C7516" s="1" t="s">
        <v>41</v>
      </c>
      <c r="D7516">
        <v>65</v>
      </c>
      <c r="E7516" s="1" t="s">
        <v>65</v>
      </c>
      <c r="F7516" s="1" t="s">
        <v>43</v>
      </c>
      <c r="G7516" s="1" t="s">
        <v>98</v>
      </c>
      <c r="H7516" s="1" t="s">
        <v>79</v>
      </c>
      <c r="I7516" s="1" t="s">
        <v>90</v>
      </c>
      <c r="J7516" s="1" t="s">
        <v>47</v>
      </c>
      <c r="K7516" s="1" t="s">
        <v>48</v>
      </c>
      <c r="L7516" s="1" t="s">
        <v>48</v>
      </c>
      <c r="M7516" s="1" t="s">
        <v>48</v>
      </c>
      <c r="N7516" s="1" t="s">
        <v>49</v>
      </c>
      <c r="O7516" s="1" t="s">
        <v>48</v>
      </c>
      <c r="P7516" s="1" t="s">
        <v>48</v>
      </c>
      <c r="Q7516" s="1" t="s">
        <v>48</v>
      </c>
      <c r="R7516" s="1" t="s">
        <v>48</v>
      </c>
      <c r="S7516" s="1" t="s">
        <v>48</v>
      </c>
      <c r="T7516" s="1" t="s">
        <v>48</v>
      </c>
      <c r="U7516" s="1" t="s">
        <v>48</v>
      </c>
      <c r="V7516" s="1" t="s">
        <v>48</v>
      </c>
      <c r="W7516" s="1" t="s">
        <v>48</v>
      </c>
      <c r="X7516" s="1" t="s">
        <v>116</v>
      </c>
      <c r="Y7516" s="1" t="s">
        <v>5428</v>
      </c>
      <c r="AC7516" s="1" t="s">
        <v>5712</v>
      </c>
      <c r="AD7516" s="1" t="s">
        <v>5712</v>
      </c>
      <c r="AK7516" s="1" t="s">
        <v>55</v>
      </c>
      <c r="AN7516" s="1" t="s">
        <v>5712</v>
      </c>
      <c r="AP7516" s="1" t="s">
        <v>5712</v>
      </c>
      <c r="AR7516" s="1" t="s">
        <v>5712</v>
      </c>
      <c r="AT7516" s="1" t="s">
        <v>5712</v>
      </c>
      <c r="AV7516" s="1" t="s">
        <v>5429</v>
      </c>
    </row>
    <row r="7517" spans="1:48" x14ac:dyDescent="0.35">
      <c r="A7517" s="1" t="s">
        <v>20735</v>
      </c>
      <c r="B7517" s="1" t="s">
        <v>18287</v>
      </c>
      <c r="C7517" s="1" t="s">
        <v>71</v>
      </c>
      <c r="D7517">
        <v>22</v>
      </c>
      <c r="E7517" s="1" t="s">
        <v>57</v>
      </c>
      <c r="F7517" s="1" t="s">
        <v>58</v>
      </c>
      <c r="G7517" s="1" t="s">
        <v>98</v>
      </c>
      <c r="H7517" s="1" t="s">
        <v>112</v>
      </c>
      <c r="I7517" s="1" t="s">
        <v>99</v>
      </c>
      <c r="J7517" s="1" t="s">
        <v>47</v>
      </c>
      <c r="K7517" s="1" t="s">
        <v>48</v>
      </c>
      <c r="L7517" s="1" t="s">
        <v>48</v>
      </c>
      <c r="M7517" s="1" t="s">
        <v>48</v>
      </c>
      <c r="N7517" s="1" t="s">
        <v>48</v>
      </c>
      <c r="O7517" s="1" t="s">
        <v>48</v>
      </c>
      <c r="P7517" s="1" t="s">
        <v>48</v>
      </c>
      <c r="Q7517" s="1" t="s">
        <v>48</v>
      </c>
      <c r="R7517" s="1" t="s">
        <v>49</v>
      </c>
      <c r="S7517" s="1" t="s">
        <v>48</v>
      </c>
      <c r="T7517" s="1" t="s">
        <v>48</v>
      </c>
      <c r="U7517" s="1" t="s">
        <v>48</v>
      </c>
      <c r="V7517" s="1" t="s">
        <v>48</v>
      </c>
      <c r="W7517" s="1" t="s">
        <v>48</v>
      </c>
      <c r="X7517" s="1" t="s">
        <v>116</v>
      </c>
      <c r="Y7517" s="1" t="s">
        <v>5430</v>
      </c>
      <c r="AC7517" s="1" t="s">
        <v>5712</v>
      </c>
      <c r="AD7517" s="1" t="s">
        <v>5712</v>
      </c>
      <c r="AK7517" s="1" t="s">
        <v>55</v>
      </c>
      <c r="AN7517" s="1" t="s">
        <v>5712</v>
      </c>
      <c r="AP7517" s="1" t="s">
        <v>5712</v>
      </c>
      <c r="AR7517" s="1" t="s">
        <v>5712</v>
      </c>
      <c r="AT7517" s="1" t="s">
        <v>5712</v>
      </c>
      <c r="AV7517" s="1" t="s">
        <v>5431</v>
      </c>
    </row>
    <row r="7518" spans="1:48" x14ac:dyDescent="0.35">
      <c r="A7518" s="1" t="s">
        <v>20736</v>
      </c>
      <c r="B7518" s="1" t="s">
        <v>18287</v>
      </c>
      <c r="C7518" s="1" t="s">
        <v>41</v>
      </c>
      <c r="D7518">
        <v>31</v>
      </c>
      <c r="E7518" s="1" t="s">
        <v>57</v>
      </c>
      <c r="F7518" s="1" t="s">
        <v>58</v>
      </c>
      <c r="G7518" s="1" t="s">
        <v>73</v>
      </c>
      <c r="H7518" s="1" t="s">
        <v>45</v>
      </c>
      <c r="I7518" s="1" t="s">
        <v>68</v>
      </c>
      <c r="J7518" s="1" t="s">
        <v>80</v>
      </c>
      <c r="K7518" s="1" t="s">
        <v>48</v>
      </c>
      <c r="L7518" s="1" t="s">
        <v>48</v>
      </c>
      <c r="M7518" s="1" t="s">
        <v>48</v>
      </c>
      <c r="N7518" s="1" t="s">
        <v>49</v>
      </c>
      <c r="O7518" s="1" t="s">
        <v>48</v>
      </c>
      <c r="P7518" s="1" t="s">
        <v>48</v>
      </c>
      <c r="Q7518" s="1" t="s">
        <v>48</v>
      </c>
      <c r="R7518" s="1" t="s">
        <v>48</v>
      </c>
      <c r="S7518" s="1" t="s">
        <v>48</v>
      </c>
      <c r="T7518" s="1" t="s">
        <v>48</v>
      </c>
      <c r="U7518" s="1" t="s">
        <v>48</v>
      </c>
      <c r="V7518" s="1" t="s">
        <v>48</v>
      </c>
      <c r="W7518" s="1" t="s">
        <v>48</v>
      </c>
      <c r="X7518" s="1" t="s">
        <v>62</v>
      </c>
      <c r="AC7518" s="1" t="s">
        <v>5712</v>
      </c>
      <c r="AD7518" s="1" t="s">
        <v>5712</v>
      </c>
      <c r="AK7518" s="1" t="s">
        <v>55</v>
      </c>
      <c r="AN7518" s="1" t="s">
        <v>5712</v>
      </c>
      <c r="AP7518" s="1" t="s">
        <v>5712</v>
      </c>
      <c r="AR7518" s="1" t="s">
        <v>5712</v>
      </c>
      <c r="AT7518" s="1" t="s">
        <v>5712</v>
      </c>
      <c r="AV7518" s="1" t="s">
        <v>50</v>
      </c>
    </row>
    <row r="7519" spans="1:48" x14ac:dyDescent="0.35">
      <c r="A7519" s="1" t="s">
        <v>20737</v>
      </c>
      <c r="B7519" s="1" t="s">
        <v>18287</v>
      </c>
      <c r="C7519" s="1" t="s">
        <v>41</v>
      </c>
      <c r="D7519">
        <v>68</v>
      </c>
      <c r="E7519" s="1" t="s">
        <v>65</v>
      </c>
      <c r="F7519" s="1" t="s">
        <v>43</v>
      </c>
      <c r="G7519" s="1" t="s">
        <v>44</v>
      </c>
      <c r="H7519" s="1" t="s">
        <v>67</v>
      </c>
      <c r="I7519" s="1" t="s">
        <v>61</v>
      </c>
      <c r="J7519" s="1" t="s">
        <v>47</v>
      </c>
      <c r="K7519" s="1" t="s">
        <v>48</v>
      </c>
      <c r="L7519" s="1" t="s">
        <v>48</v>
      </c>
      <c r="M7519" s="1" t="s">
        <v>48</v>
      </c>
      <c r="N7519" s="1" t="s">
        <v>48</v>
      </c>
      <c r="O7519" s="1" t="s">
        <v>48</v>
      </c>
      <c r="P7519" s="1" t="s">
        <v>48</v>
      </c>
      <c r="Q7519" s="1" t="s">
        <v>48</v>
      </c>
      <c r="R7519" s="1" t="s">
        <v>49</v>
      </c>
      <c r="S7519" s="1" t="s">
        <v>48</v>
      </c>
      <c r="T7519" s="1" t="s">
        <v>48</v>
      </c>
      <c r="U7519" s="1" t="s">
        <v>48</v>
      </c>
      <c r="V7519" s="1" t="s">
        <v>48</v>
      </c>
      <c r="W7519" s="1" t="s">
        <v>48</v>
      </c>
      <c r="X7519" s="1" t="s">
        <v>116</v>
      </c>
      <c r="Y7519" s="1" t="s">
        <v>5432</v>
      </c>
      <c r="AC7519" s="1" t="s">
        <v>5712</v>
      </c>
      <c r="AD7519" s="1" t="s">
        <v>5712</v>
      </c>
      <c r="AK7519" s="1" t="s">
        <v>63</v>
      </c>
      <c r="AN7519" s="1" t="s">
        <v>5712</v>
      </c>
      <c r="AP7519" s="1" t="s">
        <v>5712</v>
      </c>
      <c r="AR7519" s="1" t="s">
        <v>5712</v>
      </c>
      <c r="AT7519" s="1" t="s">
        <v>5712</v>
      </c>
      <c r="AV7519" s="1" t="s">
        <v>5433</v>
      </c>
    </row>
    <row r="7520" spans="1:48" ht="319" x14ac:dyDescent="0.35">
      <c r="A7520" s="1" t="s">
        <v>20738</v>
      </c>
      <c r="B7520" s="1" t="s">
        <v>18287</v>
      </c>
      <c r="C7520" s="1" t="s">
        <v>41</v>
      </c>
      <c r="D7520">
        <v>53</v>
      </c>
      <c r="E7520" s="1" t="s">
        <v>42</v>
      </c>
      <c r="F7520" s="1" t="s">
        <v>66</v>
      </c>
      <c r="G7520" s="1" t="s">
        <v>98</v>
      </c>
      <c r="H7520" s="1" t="s">
        <v>109</v>
      </c>
      <c r="I7520" s="1" t="s">
        <v>74</v>
      </c>
      <c r="J7520" s="1" t="s">
        <v>47</v>
      </c>
      <c r="K7520" s="1" t="s">
        <v>48</v>
      </c>
      <c r="L7520" s="1" t="s">
        <v>48</v>
      </c>
      <c r="M7520" s="1" t="s">
        <v>48</v>
      </c>
      <c r="N7520" s="1" t="s">
        <v>48</v>
      </c>
      <c r="O7520" s="1" t="s">
        <v>48</v>
      </c>
      <c r="P7520" s="1" t="s">
        <v>48</v>
      </c>
      <c r="Q7520" s="1" t="s">
        <v>48</v>
      </c>
      <c r="R7520" s="1" t="s">
        <v>49</v>
      </c>
      <c r="S7520" s="1" t="s">
        <v>48</v>
      </c>
      <c r="T7520" s="1" t="s">
        <v>48</v>
      </c>
      <c r="U7520" s="1" t="s">
        <v>48</v>
      </c>
      <c r="V7520" s="1" t="s">
        <v>48</v>
      </c>
      <c r="W7520" s="1" t="s">
        <v>48</v>
      </c>
      <c r="X7520" s="1" t="s">
        <v>62</v>
      </c>
      <c r="AC7520" s="1" t="s">
        <v>5712</v>
      </c>
      <c r="AD7520" s="1" t="s">
        <v>5712</v>
      </c>
      <c r="AK7520" s="1" t="s">
        <v>77</v>
      </c>
      <c r="AN7520" s="1" t="s">
        <v>5712</v>
      </c>
      <c r="AP7520" s="1" t="s">
        <v>5712</v>
      </c>
      <c r="AR7520" s="1" t="s">
        <v>5712</v>
      </c>
      <c r="AT7520" s="1" t="s">
        <v>5712</v>
      </c>
      <c r="AV7520" s="2" t="s">
        <v>5434</v>
      </c>
    </row>
    <row r="7521" spans="1:48" x14ac:dyDescent="0.35">
      <c r="A7521" s="1" t="s">
        <v>20739</v>
      </c>
      <c r="B7521" s="1" t="s">
        <v>18287</v>
      </c>
      <c r="C7521" s="1" t="s">
        <v>71</v>
      </c>
      <c r="D7521">
        <v>65</v>
      </c>
      <c r="E7521" s="1" t="s">
        <v>65</v>
      </c>
      <c r="F7521" s="1" t="s">
        <v>43</v>
      </c>
      <c r="G7521" s="1" t="s">
        <v>59</v>
      </c>
      <c r="H7521" s="1" t="s">
        <v>67</v>
      </c>
      <c r="I7521" s="1" t="s">
        <v>68</v>
      </c>
      <c r="J7521" s="1" t="s">
        <v>47</v>
      </c>
      <c r="K7521" s="1" t="s">
        <v>48</v>
      </c>
      <c r="L7521" s="1" t="s">
        <v>48</v>
      </c>
      <c r="M7521" s="1" t="s">
        <v>48</v>
      </c>
      <c r="N7521" s="1" t="s">
        <v>48</v>
      </c>
      <c r="O7521" s="1" t="s">
        <v>48</v>
      </c>
      <c r="P7521" s="1" t="s">
        <v>48</v>
      </c>
      <c r="Q7521" s="1" t="s">
        <v>48</v>
      </c>
      <c r="R7521" s="1" t="s">
        <v>49</v>
      </c>
      <c r="S7521" s="1" t="s">
        <v>48</v>
      </c>
      <c r="T7521" s="1" t="s">
        <v>48</v>
      </c>
      <c r="U7521" s="1" t="s">
        <v>48</v>
      </c>
      <c r="V7521" s="1" t="s">
        <v>48</v>
      </c>
      <c r="W7521" s="1" t="s">
        <v>48</v>
      </c>
      <c r="X7521" s="1" t="s">
        <v>62</v>
      </c>
      <c r="AC7521" s="1" t="s">
        <v>5712</v>
      </c>
      <c r="AD7521" s="1" t="s">
        <v>5712</v>
      </c>
      <c r="AK7521" s="1" t="s">
        <v>63</v>
      </c>
      <c r="AN7521" s="1" t="s">
        <v>5712</v>
      </c>
      <c r="AP7521" s="1" t="s">
        <v>5712</v>
      </c>
      <c r="AR7521" s="1" t="s">
        <v>5712</v>
      </c>
      <c r="AT7521" s="1" t="s">
        <v>5712</v>
      </c>
      <c r="AV7521" s="1" t="s">
        <v>5435</v>
      </c>
    </row>
    <row r="7522" spans="1:48" x14ac:dyDescent="0.35">
      <c r="A7522" s="1" t="s">
        <v>20740</v>
      </c>
      <c r="B7522" s="1" t="s">
        <v>18287</v>
      </c>
      <c r="C7522" s="1" t="s">
        <v>41</v>
      </c>
      <c r="D7522">
        <v>46</v>
      </c>
      <c r="E7522" s="1" t="s">
        <v>42</v>
      </c>
      <c r="F7522" s="1" t="s">
        <v>107</v>
      </c>
      <c r="G7522" s="1" t="s">
        <v>73</v>
      </c>
      <c r="H7522" s="1" t="s">
        <v>109</v>
      </c>
      <c r="I7522" s="1" t="s">
        <v>110</v>
      </c>
      <c r="J7522" s="1" t="s">
        <v>47</v>
      </c>
      <c r="K7522" s="1" t="s">
        <v>48</v>
      </c>
      <c r="L7522" s="1" t="s">
        <v>48</v>
      </c>
      <c r="M7522" s="1" t="s">
        <v>48</v>
      </c>
      <c r="N7522" s="1" t="s">
        <v>48</v>
      </c>
      <c r="O7522" s="1" t="s">
        <v>48</v>
      </c>
      <c r="P7522" s="1" t="s">
        <v>48</v>
      </c>
      <c r="Q7522" s="1" t="s">
        <v>48</v>
      </c>
      <c r="R7522" s="1" t="s">
        <v>49</v>
      </c>
      <c r="S7522" s="1" t="s">
        <v>48</v>
      </c>
      <c r="T7522" s="1" t="s">
        <v>48</v>
      </c>
      <c r="U7522" s="1" t="s">
        <v>48</v>
      </c>
      <c r="V7522" s="1" t="s">
        <v>48</v>
      </c>
      <c r="W7522" s="1" t="s">
        <v>48</v>
      </c>
      <c r="X7522" s="1" t="s">
        <v>62</v>
      </c>
      <c r="Z7522" s="1" t="s">
        <v>5436</v>
      </c>
      <c r="AA7522" s="1" t="s">
        <v>5436</v>
      </c>
      <c r="AC7522" s="1" t="s">
        <v>94</v>
      </c>
      <c r="AD7522" s="1" t="s">
        <v>5712</v>
      </c>
      <c r="AK7522" s="1" t="s">
        <v>55</v>
      </c>
      <c r="AN7522" s="1" t="s">
        <v>5712</v>
      </c>
      <c r="AP7522" s="1" t="s">
        <v>5712</v>
      </c>
      <c r="AR7522" s="1" t="s">
        <v>5712</v>
      </c>
      <c r="AT7522" s="1" t="s">
        <v>5712</v>
      </c>
      <c r="AV7522" s="1" t="s">
        <v>579</v>
      </c>
    </row>
    <row r="7523" spans="1:48" x14ac:dyDescent="0.35">
      <c r="A7523" s="1" t="s">
        <v>20741</v>
      </c>
      <c r="B7523" s="1" t="s">
        <v>18287</v>
      </c>
      <c r="C7523" s="1" t="s">
        <v>71</v>
      </c>
      <c r="D7523">
        <v>23</v>
      </c>
      <c r="E7523" s="1" t="s">
        <v>57</v>
      </c>
      <c r="F7523" s="1" t="s">
        <v>58</v>
      </c>
      <c r="G7523" s="1" t="s">
        <v>98</v>
      </c>
      <c r="H7523" s="1" t="s">
        <v>112</v>
      </c>
      <c r="I7523" s="1" t="s">
        <v>113</v>
      </c>
      <c r="J7523" s="1" t="s">
        <v>47</v>
      </c>
      <c r="K7523" s="1" t="s">
        <v>48</v>
      </c>
      <c r="L7523" s="1" t="s">
        <v>48</v>
      </c>
      <c r="M7523" s="1" t="s">
        <v>48</v>
      </c>
      <c r="N7523" s="1" t="s">
        <v>48</v>
      </c>
      <c r="O7523" s="1" t="s">
        <v>48</v>
      </c>
      <c r="P7523" s="1" t="s">
        <v>48</v>
      </c>
      <c r="Q7523" s="1" t="s">
        <v>48</v>
      </c>
      <c r="R7523" s="1" t="s">
        <v>49</v>
      </c>
      <c r="S7523" s="1" t="s">
        <v>48</v>
      </c>
      <c r="T7523" s="1" t="s">
        <v>48</v>
      </c>
      <c r="U7523" s="1" t="s">
        <v>48</v>
      </c>
      <c r="V7523" s="1" t="s">
        <v>48</v>
      </c>
      <c r="W7523" s="1" t="s">
        <v>48</v>
      </c>
      <c r="X7523" s="1" t="s">
        <v>75</v>
      </c>
      <c r="Y7523" s="1" t="s">
        <v>5437</v>
      </c>
      <c r="AC7523" s="1" t="s">
        <v>5712</v>
      </c>
      <c r="AD7523" s="1" t="s">
        <v>5712</v>
      </c>
      <c r="AK7523" s="1" t="s">
        <v>55</v>
      </c>
      <c r="AN7523" s="1" t="s">
        <v>5712</v>
      </c>
      <c r="AP7523" s="1" t="s">
        <v>5712</v>
      </c>
      <c r="AR7523" s="1" t="s">
        <v>5712</v>
      </c>
      <c r="AT7523" s="1" t="s">
        <v>5712</v>
      </c>
      <c r="AV7523" s="1" t="s">
        <v>5438</v>
      </c>
    </row>
    <row r="7524" spans="1:48" x14ac:dyDescent="0.35">
      <c r="A7524" s="1" t="s">
        <v>20742</v>
      </c>
      <c r="B7524" s="1" t="s">
        <v>18287</v>
      </c>
      <c r="C7524" s="1" t="s">
        <v>71</v>
      </c>
      <c r="D7524">
        <v>22</v>
      </c>
      <c r="E7524" s="1" t="s">
        <v>57</v>
      </c>
      <c r="F7524" s="1" t="s">
        <v>58</v>
      </c>
      <c r="G7524" s="1" t="s">
        <v>73</v>
      </c>
      <c r="H7524" s="1" t="s">
        <v>112</v>
      </c>
      <c r="I7524" s="1" t="s">
        <v>99</v>
      </c>
      <c r="J7524" s="1" t="s">
        <v>47</v>
      </c>
      <c r="K7524" s="1" t="s">
        <v>48</v>
      </c>
      <c r="L7524" s="1" t="s">
        <v>48</v>
      </c>
      <c r="M7524" s="1" t="s">
        <v>48</v>
      </c>
      <c r="N7524" s="1" t="s">
        <v>48</v>
      </c>
      <c r="O7524" s="1" t="s">
        <v>48</v>
      </c>
      <c r="P7524" s="1" t="s">
        <v>48</v>
      </c>
      <c r="Q7524" s="1" t="s">
        <v>49</v>
      </c>
      <c r="R7524" s="1" t="s">
        <v>48</v>
      </c>
      <c r="S7524" s="1" t="s">
        <v>48</v>
      </c>
      <c r="T7524" s="1" t="s">
        <v>48</v>
      </c>
      <c r="U7524" s="1" t="s">
        <v>48</v>
      </c>
      <c r="V7524" s="1" t="s">
        <v>48</v>
      </c>
      <c r="W7524" s="1" t="s">
        <v>48</v>
      </c>
      <c r="X7524" s="1" t="s">
        <v>75</v>
      </c>
      <c r="Y7524" s="1" t="s">
        <v>5439</v>
      </c>
      <c r="AC7524" s="1" t="s">
        <v>5712</v>
      </c>
      <c r="AD7524" s="1" t="s">
        <v>5712</v>
      </c>
      <c r="AK7524" s="1" t="s">
        <v>101</v>
      </c>
      <c r="AN7524" s="1" t="s">
        <v>5712</v>
      </c>
      <c r="AP7524" s="1" t="s">
        <v>5712</v>
      </c>
      <c r="AR7524" s="1" t="s">
        <v>5712</v>
      </c>
      <c r="AT7524" s="1" t="s">
        <v>5712</v>
      </c>
      <c r="AV7524" s="1" t="s">
        <v>5440</v>
      </c>
    </row>
    <row r="7525" spans="1:48" x14ac:dyDescent="0.35">
      <c r="A7525" s="1" t="s">
        <v>20743</v>
      </c>
      <c r="B7525" s="1" t="s">
        <v>18287</v>
      </c>
      <c r="C7525" s="1" t="s">
        <v>71</v>
      </c>
      <c r="D7525">
        <v>23</v>
      </c>
      <c r="E7525" s="1" t="s">
        <v>57</v>
      </c>
      <c r="F7525" s="1" t="s">
        <v>58</v>
      </c>
      <c r="G7525" s="1" t="s">
        <v>98</v>
      </c>
      <c r="H7525" s="1" t="s">
        <v>112</v>
      </c>
      <c r="I7525" s="1" t="s">
        <v>74</v>
      </c>
      <c r="J7525" s="1" t="s">
        <v>47</v>
      </c>
      <c r="K7525" s="1" t="s">
        <v>48</v>
      </c>
      <c r="L7525" s="1" t="s">
        <v>48</v>
      </c>
      <c r="M7525" s="1" t="s">
        <v>48</v>
      </c>
      <c r="N7525" s="1" t="s">
        <v>48</v>
      </c>
      <c r="O7525" s="1" t="s">
        <v>48</v>
      </c>
      <c r="P7525" s="1" t="s">
        <v>48</v>
      </c>
      <c r="Q7525" s="1" t="s">
        <v>48</v>
      </c>
      <c r="R7525" s="1" t="s">
        <v>49</v>
      </c>
      <c r="S7525" s="1" t="s">
        <v>48</v>
      </c>
      <c r="T7525" s="1" t="s">
        <v>48</v>
      </c>
      <c r="U7525" s="1" t="s">
        <v>48</v>
      </c>
      <c r="V7525" s="1" t="s">
        <v>48</v>
      </c>
      <c r="W7525" s="1" t="s">
        <v>48</v>
      </c>
      <c r="X7525" s="1" t="s">
        <v>51</v>
      </c>
      <c r="Y7525" s="1" t="s">
        <v>5441</v>
      </c>
      <c r="AC7525" s="1" t="s">
        <v>5712</v>
      </c>
      <c r="AD7525" s="1" t="s">
        <v>5712</v>
      </c>
      <c r="AK7525" s="1" t="s">
        <v>55</v>
      </c>
      <c r="AN7525" s="1" t="s">
        <v>5712</v>
      </c>
      <c r="AP7525" s="1" t="s">
        <v>5712</v>
      </c>
      <c r="AR7525" s="1" t="s">
        <v>5712</v>
      </c>
      <c r="AT7525" s="1" t="s">
        <v>5712</v>
      </c>
      <c r="AV7525" s="1" t="s">
        <v>5442</v>
      </c>
    </row>
    <row r="7526" spans="1:48" x14ac:dyDescent="0.35">
      <c r="A7526" s="1" t="s">
        <v>20744</v>
      </c>
      <c r="B7526" s="1" t="s">
        <v>18287</v>
      </c>
      <c r="C7526" s="1" t="s">
        <v>71</v>
      </c>
      <c r="D7526">
        <v>21</v>
      </c>
      <c r="E7526" s="1" t="s">
        <v>57</v>
      </c>
      <c r="F7526" s="1" t="s">
        <v>58</v>
      </c>
      <c r="G7526" s="1" t="s">
        <v>98</v>
      </c>
      <c r="H7526" s="1" t="s">
        <v>112</v>
      </c>
      <c r="I7526" s="1" t="s">
        <v>46</v>
      </c>
      <c r="J7526" s="1" t="s">
        <v>47</v>
      </c>
      <c r="K7526" s="1" t="s">
        <v>48</v>
      </c>
      <c r="L7526" s="1" t="s">
        <v>48</v>
      </c>
      <c r="M7526" s="1" t="s">
        <v>48</v>
      </c>
      <c r="N7526" s="1" t="s">
        <v>48</v>
      </c>
      <c r="O7526" s="1" t="s">
        <v>48</v>
      </c>
      <c r="P7526" s="1" t="s">
        <v>48</v>
      </c>
      <c r="Q7526" s="1" t="s">
        <v>48</v>
      </c>
      <c r="R7526" s="1" t="s">
        <v>49</v>
      </c>
      <c r="S7526" s="1" t="s">
        <v>48</v>
      </c>
      <c r="T7526" s="1" t="s">
        <v>48</v>
      </c>
      <c r="U7526" s="1" t="s">
        <v>48</v>
      </c>
      <c r="V7526" s="1" t="s">
        <v>48</v>
      </c>
      <c r="W7526" s="1" t="s">
        <v>48</v>
      </c>
      <c r="X7526" s="1" t="s">
        <v>75</v>
      </c>
      <c r="Y7526" s="1" t="s">
        <v>5443</v>
      </c>
      <c r="AC7526" s="1" t="s">
        <v>5712</v>
      </c>
      <c r="AD7526" s="1" t="s">
        <v>5712</v>
      </c>
      <c r="AK7526" s="1" t="s">
        <v>55</v>
      </c>
      <c r="AN7526" s="1" t="s">
        <v>5712</v>
      </c>
      <c r="AP7526" s="1" t="s">
        <v>5712</v>
      </c>
      <c r="AR7526" s="1" t="s">
        <v>5712</v>
      </c>
      <c r="AT7526" s="1" t="s">
        <v>5712</v>
      </c>
      <c r="AV7526" s="1" t="s">
        <v>5444</v>
      </c>
    </row>
    <row r="7527" spans="1:48" x14ac:dyDescent="0.35">
      <c r="A7527" s="1" t="s">
        <v>20745</v>
      </c>
      <c r="B7527" s="1" t="s">
        <v>18287</v>
      </c>
      <c r="C7527" s="1" t="s">
        <v>41</v>
      </c>
      <c r="D7527">
        <v>22</v>
      </c>
      <c r="E7527" s="1" t="s">
        <v>57</v>
      </c>
      <c r="F7527" s="1" t="s">
        <v>58</v>
      </c>
      <c r="G7527" s="1" t="s">
        <v>59</v>
      </c>
      <c r="H7527" s="1" t="s">
        <v>79</v>
      </c>
      <c r="I7527" s="1" t="s">
        <v>90</v>
      </c>
      <c r="J7527" s="1" t="s">
        <v>47</v>
      </c>
      <c r="K7527" s="1" t="s">
        <v>48</v>
      </c>
      <c r="L7527" s="1" t="s">
        <v>48</v>
      </c>
      <c r="M7527" s="1" t="s">
        <v>48</v>
      </c>
      <c r="N7527" s="1" t="s">
        <v>48</v>
      </c>
      <c r="O7527" s="1" t="s">
        <v>49</v>
      </c>
      <c r="P7527" s="1" t="s">
        <v>48</v>
      </c>
      <c r="Q7527" s="1" t="s">
        <v>48</v>
      </c>
      <c r="R7527" s="1" t="s">
        <v>48</v>
      </c>
      <c r="S7527" s="1" t="s">
        <v>48</v>
      </c>
      <c r="T7527" s="1" t="s">
        <v>48</v>
      </c>
      <c r="U7527" s="1" t="s">
        <v>48</v>
      </c>
      <c r="V7527" s="1" t="s">
        <v>48</v>
      </c>
      <c r="W7527" s="1" t="s">
        <v>48</v>
      </c>
      <c r="X7527" s="1" t="s">
        <v>62</v>
      </c>
      <c r="Z7527" s="1" t="s">
        <v>5445</v>
      </c>
      <c r="AA7527" s="1" t="s">
        <v>5445</v>
      </c>
      <c r="AC7527" s="1" t="s">
        <v>103</v>
      </c>
      <c r="AD7527" s="1" t="s">
        <v>5712</v>
      </c>
      <c r="AK7527" s="1" t="s">
        <v>77</v>
      </c>
      <c r="AN7527" s="1" t="s">
        <v>5712</v>
      </c>
      <c r="AP7527" s="1" t="s">
        <v>5712</v>
      </c>
      <c r="AR7527" s="1" t="s">
        <v>5712</v>
      </c>
      <c r="AT7527" s="1" t="s">
        <v>5712</v>
      </c>
      <c r="AV7527" s="1" t="s">
        <v>5446</v>
      </c>
    </row>
    <row r="7528" spans="1:48" x14ac:dyDescent="0.35">
      <c r="A7528" s="1" t="s">
        <v>20746</v>
      </c>
      <c r="B7528" s="1" t="s">
        <v>18287</v>
      </c>
      <c r="C7528" s="1" t="s">
        <v>71</v>
      </c>
      <c r="D7528">
        <v>22</v>
      </c>
      <c r="E7528" s="1" t="s">
        <v>57</v>
      </c>
      <c r="F7528" s="1" t="s">
        <v>58</v>
      </c>
      <c r="G7528" s="1" t="s">
        <v>73</v>
      </c>
      <c r="H7528" s="1" t="s">
        <v>112</v>
      </c>
      <c r="I7528" s="1" t="s">
        <v>113</v>
      </c>
      <c r="J7528" s="1" t="s">
        <v>47</v>
      </c>
      <c r="K7528" s="1" t="s">
        <v>48</v>
      </c>
      <c r="L7528" s="1" t="s">
        <v>48</v>
      </c>
      <c r="M7528" s="1" t="s">
        <v>48</v>
      </c>
      <c r="N7528" s="1" t="s">
        <v>48</v>
      </c>
      <c r="O7528" s="1" t="s">
        <v>48</v>
      </c>
      <c r="P7528" s="1" t="s">
        <v>48</v>
      </c>
      <c r="Q7528" s="1" t="s">
        <v>48</v>
      </c>
      <c r="R7528" s="1" t="s">
        <v>49</v>
      </c>
      <c r="S7528" s="1" t="s">
        <v>48</v>
      </c>
      <c r="T7528" s="1" t="s">
        <v>48</v>
      </c>
      <c r="U7528" s="1" t="s">
        <v>48</v>
      </c>
      <c r="V7528" s="1" t="s">
        <v>48</v>
      </c>
      <c r="W7528" s="1" t="s">
        <v>48</v>
      </c>
      <c r="X7528" s="1" t="s">
        <v>116</v>
      </c>
      <c r="Y7528" s="1" t="s">
        <v>5447</v>
      </c>
      <c r="AC7528" s="1" t="s">
        <v>5712</v>
      </c>
      <c r="AD7528" s="1" t="s">
        <v>5712</v>
      </c>
      <c r="AK7528" s="1" t="s">
        <v>55</v>
      </c>
      <c r="AN7528" s="1" t="s">
        <v>5712</v>
      </c>
      <c r="AP7528" s="1" t="s">
        <v>5712</v>
      </c>
      <c r="AR7528" s="1" t="s">
        <v>5712</v>
      </c>
      <c r="AT7528" s="1" t="s">
        <v>5712</v>
      </c>
      <c r="AV7528" s="1" t="s">
        <v>5448</v>
      </c>
    </row>
    <row r="7529" spans="1:48" x14ac:dyDescent="0.35">
      <c r="A7529" s="1" t="s">
        <v>20747</v>
      </c>
      <c r="B7529" s="1" t="s">
        <v>18287</v>
      </c>
      <c r="C7529" s="1" t="s">
        <v>71</v>
      </c>
      <c r="D7529">
        <v>21</v>
      </c>
      <c r="E7529" s="1" t="s">
        <v>57</v>
      </c>
      <c r="F7529" s="1" t="s">
        <v>58</v>
      </c>
      <c r="G7529" s="1" t="s">
        <v>44</v>
      </c>
      <c r="H7529" s="1" t="s">
        <v>112</v>
      </c>
      <c r="I7529" s="1" t="s">
        <v>46</v>
      </c>
      <c r="J7529" s="1" t="s">
        <v>47</v>
      </c>
      <c r="K7529" s="1" t="s">
        <v>48</v>
      </c>
      <c r="L7529" s="1" t="s">
        <v>48</v>
      </c>
      <c r="M7529" s="1" t="s">
        <v>48</v>
      </c>
      <c r="N7529" s="1" t="s">
        <v>48</v>
      </c>
      <c r="O7529" s="1" t="s">
        <v>48</v>
      </c>
      <c r="P7529" s="1" t="s">
        <v>48</v>
      </c>
      <c r="Q7529" s="1" t="s">
        <v>49</v>
      </c>
      <c r="R7529" s="1" t="s">
        <v>48</v>
      </c>
      <c r="S7529" s="1" t="s">
        <v>48</v>
      </c>
      <c r="T7529" s="1" t="s">
        <v>48</v>
      </c>
      <c r="U7529" s="1" t="s">
        <v>48</v>
      </c>
      <c r="V7529" s="1" t="s">
        <v>48</v>
      </c>
      <c r="W7529" s="1" t="s">
        <v>48</v>
      </c>
      <c r="X7529" s="1" t="s">
        <v>51</v>
      </c>
      <c r="Y7529" s="1" t="s">
        <v>5449</v>
      </c>
      <c r="AC7529" s="1" t="s">
        <v>5712</v>
      </c>
      <c r="AD7529" s="1" t="s">
        <v>5712</v>
      </c>
      <c r="AK7529" s="1" t="s">
        <v>55</v>
      </c>
      <c r="AN7529" s="1" t="s">
        <v>5712</v>
      </c>
      <c r="AP7529" s="1" t="s">
        <v>5712</v>
      </c>
      <c r="AR7529" s="1" t="s">
        <v>5712</v>
      </c>
      <c r="AT7529" s="1" t="s">
        <v>5712</v>
      </c>
      <c r="AV7529" s="1" t="s">
        <v>5450</v>
      </c>
    </row>
    <row r="7530" spans="1:48" x14ac:dyDescent="0.35">
      <c r="A7530" s="1" t="s">
        <v>20748</v>
      </c>
      <c r="B7530" s="1" t="s">
        <v>18287</v>
      </c>
      <c r="C7530" s="1" t="s">
        <v>41</v>
      </c>
      <c r="D7530">
        <v>20</v>
      </c>
      <c r="E7530" s="1" t="s">
        <v>57</v>
      </c>
      <c r="F7530" s="1" t="s">
        <v>58</v>
      </c>
      <c r="G7530" s="1" t="s">
        <v>59</v>
      </c>
      <c r="H7530" s="1" t="s">
        <v>79</v>
      </c>
      <c r="I7530" s="1" t="s">
        <v>68</v>
      </c>
      <c r="J7530" s="1" t="s">
        <v>47</v>
      </c>
      <c r="K7530" s="1" t="s">
        <v>48</v>
      </c>
      <c r="L7530" s="1" t="s">
        <v>49</v>
      </c>
      <c r="M7530" s="1" t="s">
        <v>48</v>
      </c>
      <c r="N7530" s="1" t="s">
        <v>48</v>
      </c>
      <c r="O7530" s="1" t="s">
        <v>48</v>
      </c>
      <c r="P7530" s="1" t="s">
        <v>48</v>
      </c>
      <c r="Q7530" s="1" t="s">
        <v>48</v>
      </c>
      <c r="R7530" s="1" t="s">
        <v>48</v>
      </c>
      <c r="S7530" s="1" t="s">
        <v>48</v>
      </c>
      <c r="T7530" s="1" t="s">
        <v>48</v>
      </c>
      <c r="U7530" s="1" t="s">
        <v>48</v>
      </c>
      <c r="V7530" s="1" t="s">
        <v>48</v>
      </c>
      <c r="W7530" s="1" t="s">
        <v>48</v>
      </c>
      <c r="X7530" s="1" t="s">
        <v>116</v>
      </c>
      <c r="Y7530" s="1" t="s">
        <v>5451</v>
      </c>
      <c r="AC7530" s="1" t="s">
        <v>5712</v>
      </c>
      <c r="AD7530" s="1" t="s">
        <v>5712</v>
      </c>
      <c r="AK7530" s="1" t="s">
        <v>63</v>
      </c>
      <c r="AN7530" s="1" t="s">
        <v>5712</v>
      </c>
      <c r="AP7530" s="1" t="s">
        <v>5712</v>
      </c>
      <c r="AR7530" s="1" t="s">
        <v>5712</v>
      </c>
      <c r="AT7530" s="1" t="s">
        <v>5712</v>
      </c>
      <c r="AV7530" s="1" t="s">
        <v>5452</v>
      </c>
    </row>
    <row r="7531" spans="1:48" x14ac:dyDescent="0.35">
      <c r="A7531" s="1" t="s">
        <v>20749</v>
      </c>
      <c r="B7531" s="1" t="s">
        <v>18287</v>
      </c>
      <c r="C7531" s="1" t="s">
        <v>71</v>
      </c>
      <c r="D7531">
        <v>54</v>
      </c>
      <c r="E7531" s="1" t="s">
        <v>42</v>
      </c>
      <c r="F7531" s="1" t="s">
        <v>72</v>
      </c>
      <c r="G7531" s="1" t="s">
        <v>98</v>
      </c>
      <c r="H7531" s="1" t="s">
        <v>45</v>
      </c>
      <c r="I7531" s="1" t="s">
        <v>74</v>
      </c>
      <c r="J7531" s="1" t="s">
        <v>47</v>
      </c>
      <c r="K7531" s="1" t="s">
        <v>48</v>
      </c>
      <c r="L7531" s="1" t="s">
        <v>48</v>
      </c>
      <c r="M7531" s="1" t="s">
        <v>49</v>
      </c>
      <c r="N7531" s="1" t="s">
        <v>48</v>
      </c>
      <c r="O7531" s="1" t="s">
        <v>48</v>
      </c>
      <c r="P7531" s="1" t="s">
        <v>48</v>
      </c>
      <c r="Q7531" s="1" t="s">
        <v>48</v>
      </c>
      <c r="R7531" s="1" t="s">
        <v>48</v>
      </c>
      <c r="S7531" s="1" t="s">
        <v>48</v>
      </c>
      <c r="T7531" s="1" t="s">
        <v>48</v>
      </c>
      <c r="U7531" s="1" t="s">
        <v>48</v>
      </c>
      <c r="V7531" s="1" t="s">
        <v>48</v>
      </c>
      <c r="W7531" s="1" t="s">
        <v>48</v>
      </c>
      <c r="X7531" s="1" t="s">
        <v>145</v>
      </c>
      <c r="Y7531" s="1" t="s">
        <v>5453</v>
      </c>
      <c r="Z7531" s="1" t="s">
        <v>5454</v>
      </c>
      <c r="AA7531" s="1" t="s">
        <v>5454</v>
      </c>
      <c r="AC7531" s="1" t="s">
        <v>53</v>
      </c>
      <c r="AD7531" s="1" t="s">
        <v>5712</v>
      </c>
      <c r="AK7531" s="1" t="s">
        <v>101</v>
      </c>
      <c r="AN7531" s="1" t="s">
        <v>5712</v>
      </c>
      <c r="AP7531" s="1" t="s">
        <v>5712</v>
      </c>
      <c r="AR7531" s="1" t="s">
        <v>5712</v>
      </c>
      <c r="AT7531" s="1" t="s">
        <v>5712</v>
      </c>
      <c r="AV7531" s="1" t="s">
        <v>5455</v>
      </c>
    </row>
    <row r="7532" spans="1:48" x14ac:dyDescent="0.35">
      <c r="A7532" s="1" t="s">
        <v>20750</v>
      </c>
      <c r="B7532" s="1" t="s">
        <v>18287</v>
      </c>
      <c r="C7532" s="1" t="s">
        <v>41</v>
      </c>
      <c r="D7532">
        <v>55</v>
      </c>
      <c r="E7532" s="1" t="s">
        <v>65</v>
      </c>
      <c r="F7532" s="1" t="s">
        <v>72</v>
      </c>
      <c r="G7532" s="1" t="s">
        <v>59</v>
      </c>
      <c r="H7532" s="1" t="s">
        <v>60</v>
      </c>
      <c r="I7532" s="1" t="s">
        <v>90</v>
      </c>
      <c r="J7532" s="1" t="s">
        <v>47</v>
      </c>
      <c r="K7532" s="1" t="s">
        <v>48</v>
      </c>
      <c r="L7532" s="1" t="s">
        <v>48</v>
      </c>
      <c r="M7532" s="1" t="s">
        <v>48</v>
      </c>
      <c r="N7532" s="1" t="s">
        <v>48</v>
      </c>
      <c r="O7532" s="1" t="s">
        <v>48</v>
      </c>
      <c r="P7532" s="1" t="s">
        <v>48</v>
      </c>
      <c r="Q7532" s="1" t="s">
        <v>48</v>
      </c>
      <c r="R7532" s="1" t="s">
        <v>49</v>
      </c>
      <c r="S7532" s="1" t="s">
        <v>48</v>
      </c>
      <c r="T7532" s="1" t="s">
        <v>48</v>
      </c>
      <c r="U7532" s="1" t="s">
        <v>48</v>
      </c>
      <c r="V7532" s="1" t="s">
        <v>48</v>
      </c>
      <c r="W7532" s="1" t="s">
        <v>48</v>
      </c>
      <c r="X7532" s="1" t="s">
        <v>62</v>
      </c>
      <c r="Z7532" s="1" t="s">
        <v>5456</v>
      </c>
      <c r="AA7532" s="1" t="s">
        <v>5456</v>
      </c>
      <c r="AC7532" s="1" t="s">
        <v>129</v>
      </c>
      <c r="AD7532" s="1" t="s">
        <v>5712</v>
      </c>
      <c r="AK7532" s="1" t="s">
        <v>63</v>
      </c>
      <c r="AN7532" s="1" t="s">
        <v>5712</v>
      </c>
      <c r="AP7532" s="1" t="s">
        <v>5712</v>
      </c>
      <c r="AR7532" s="1" t="s">
        <v>5712</v>
      </c>
      <c r="AT7532" s="1" t="s">
        <v>5712</v>
      </c>
      <c r="AV7532" s="1" t="s">
        <v>5457</v>
      </c>
    </row>
    <row r="7533" spans="1:48" x14ac:dyDescent="0.35">
      <c r="A7533" s="1" t="s">
        <v>20751</v>
      </c>
      <c r="B7533" s="1" t="s">
        <v>18287</v>
      </c>
      <c r="C7533" s="1" t="s">
        <v>41</v>
      </c>
      <c r="D7533">
        <v>76</v>
      </c>
      <c r="E7533" s="1" t="s">
        <v>65</v>
      </c>
      <c r="F7533" s="1" t="s">
        <v>66</v>
      </c>
      <c r="G7533" s="1" t="s">
        <v>85</v>
      </c>
      <c r="H7533" s="1" t="s">
        <v>67</v>
      </c>
      <c r="I7533" s="1" t="s">
        <v>90</v>
      </c>
      <c r="J7533" s="1" t="s">
        <v>47</v>
      </c>
      <c r="K7533" s="1" t="s">
        <v>48</v>
      </c>
      <c r="L7533" s="1" t="s">
        <v>48</v>
      </c>
      <c r="M7533" s="1" t="s">
        <v>48</v>
      </c>
      <c r="N7533" s="1" t="s">
        <v>48</v>
      </c>
      <c r="O7533" s="1" t="s">
        <v>48</v>
      </c>
      <c r="P7533" s="1" t="s">
        <v>49</v>
      </c>
      <c r="Q7533" s="1" t="s">
        <v>48</v>
      </c>
      <c r="R7533" s="1" t="s">
        <v>48</v>
      </c>
      <c r="S7533" s="1" t="s">
        <v>48</v>
      </c>
      <c r="T7533" s="1" t="s">
        <v>48</v>
      </c>
      <c r="U7533" s="1" t="s">
        <v>48</v>
      </c>
      <c r="V7533" s="1" t="s">
        <v>48</v>
      </c>
      <c r="W7533" s="1" t="s">
        <v>48</v>
      </c>
      <c r="X7533" s="1" t="s">
        <v>145</v>
      </c>
      <c r="Y7533" s="1" t="s">
        <v>5458</v>
      </c>
      <c r="Z7533" s="1" t="s">
        <v>5459</v>
      </c>
      <c r="AA7533" s="1" t="s">
        <v>5459</v>
      </c>
      <c r="AC7533" s="1" t="s">
        <v>94</v>
      </c>
      <c r="AD7533" s="1" t="s">
        <v>5712</v>
      </c>
      <c r="AK7533" s="1" t="s">
        <v>63</v>
      </c>
      <c r="AN7533" s="1" t="s">
        <v>5712</v>
      </c>
      <c r="AP7533" s="1" t="s">
        <v>5712</v>
      </c>
      <c r="AR7533" s="1" t="s">
        <v>5712</v>
      </c>
      <c r="AT7533" s="1" t="s">
        <v>5712</v>
      </c>
      <c r="AV7533" s="1" t="s">
        <v>5460</v>
      </c>
    </row>
    <row r="7534" spans="1:48" x14ac:dyDescent="0.35">
      <c r="A7534" s="1" t="s">
        <v>20752</v>
      </c>
      <c r="B7534" s="1" t="s">
        <v>18287</v>
      </c>
      <c r="C7534" s="1" t="s">
        <v>71</v>
      </c>
      <c r="D7534">
        <v>18</v>
      </c>
      <c r="E7534" s="1" t="s">
        <v>57</v>
      </c>
      <c r="F7534" s="1" t="s">
        <v>58</v>
      </c>
      <c r="G7534" s="1" t="s">
        <v>276</v>
      </c>
      <c r="H7534" s="1" t="s">
        <v>112</v>
      </c>
      <c r="I7534" s="1" t="s">
        <v>90</v>
      </c>
      <c r="J7534" s="1" t="s">
        <v>47</v>
      </c>
      <c r="K7534" s="1" t="s">
        <v>48</v>
      </c>
      <c r="L7534" s="1" t="s">
        <v>48</v>
      </c>
      <c r="M7534" s="1" t="s">
        <v>48</v>
      </c>
      <c r="N7534" s="1" t="s">
        <v>49</v>
      </c>
      <c r="O7534" s="1" t="s">
        <v>48</v>
      </c>
      <c r="P7534" s="1" t="s">
        <v>48</v>
      </c>
      <c r="Q7534" s="1" t="s">
        <v>48</v>
      </c>
      <c r="R7534" s="1" t="s">
        <v>48</v>
      </c>
      <c r="S7534" s="1" t="s">
        <v>48</v>
      </c>
      <c r="T7534" s="1" t="s">
        <v>48</v>
      </c>
      <c r="U7534" s="1" t="s">
        <v>48</v>
      </c>
      <c r="V7534" s="1" t="s">
        <v>48</v>
      </c>
      <c r="W7534" s="1" t="s">
        <v>48</v>
      </c>
      <c r="X7534" s="1" t="s">
        <v>62</v>
      </c>
      <c r="AC7534" s="1" t="s">
        <v>5712</v>
      </c>
      <c r="AD7534" s="1" t="s">
        <v>5712</v>
      </c>
      <c r="AK7534" s="1" t="s">
        <v>63</v>
      </c>
      <c r="AN7534" s="1" t="s">
        <v>81</v>
      </c>
      <c r="AP7534" s="1" t="s">
        <v>81</v>
      </c>
      <c r="AR7534" s="1" t="s">
        <v>5712</v>
      </c>
      <c r="AT7534" s="1" t="s">
        <v>87</v>
      </c>
      <c r="AU7534" s="1" t="s">
        <v>5461</v>
      </c>
      <c r="AV7534" s="1" t="s">
        <v>5462</v>
      </c>
    </row>
    <row r="7535" spans="1:48" x14ac:dyDescent="0.35">
      <c r="A7535" s="1" t="s">
        <v>20753</v>
      </c>
      <c r="B7535" s="1" t="s">
        <v>18287</v>
      </c>
      <c r="C7535" s="1" t="s">
        <v>41</v>
      </c>
      <c r="D7535">
        <v>64</v>
      </c>
      <c r="E7535" s="1" t="s">
        <v>65</v>
      </c>
      <c r="F7535" s="1" t="s">
        <v>66</v>
      </c>
      <c r="G7535" s="1" t="s">
        <v>98</v>
      </c>
      <c r="H7535" s="1" t="s">
        <v>67</v>
      </c>
      <c r="I7535" s="1" t="s">
        <v>68</v>
      </c>
      <c r="J7535" s="1" t="s">
        <v>47</v>
      </c>
      <c r="K7535" s="1" t="s">
        <v>48</v>
      </c>
      <c r="L7535" s="1" t="s">
        <v>48</v>
      </c>
      <c r="M7535" s="1" t="s">
        <v>49</v>
      </c>
      <c r="N7535" s="1" t="s">
        <v>48</v>
      </c>
      <c r="O7535" s="1" t="s">
        <v>48</v>
      </c>
      <c r="P7535" s="1" t="s">
        <v>48</v>
      </c>
      <c r="Q7535" s="1" t="s">
        <v>48</v>
      </c>
      <c r="R7535" s="1" t="s">
        <v>48</v>
      </c>
      <c r="S7535" s="1" t="s">
        <v>48</v>
      </c>
      <c r="T7535" s="1" t="s">
        <v>48</v>
      </c>
      <c r="U7535" s="1" t="s">
        <v>48</v>
      </c>
      <c r="V7535" s="1" t="s">
        <v>48</v>
      </c>
      <c r="W7535" s="1" t="s">
        <v>48</v>
      </c>
      <c r="X7535" s="1" t="s">
        <v>62</v>
      </c>
      <c r="AC7535" s="1" t="s">
        <v>5712</v>
      </c>
      <c r="AD7535" s="1" t="s">
        <v>5712</v>
      </c>
      <c r="AK7535" s="1" t="s">
        <v>77</v>
      </c>
      <c r="AN7535" s="1" t="s">
        <v>5712</v>
      </c>
      <c r="AP7535" s="1" t="s">
        <v>5712</v>
      </c>
      <c r="AR7535" s="1" t="s">
        <v>5712</v>
      </c>
      <c r="AT7535" s="1" t="s">
        <v>5712</v>
      </c>
      <c r="AV7535" s="1" t="s">
        <v>5463</v>
      </c>
    </row>
    <row r="7536" spans="1:48" x14ac:dyDescent="0.35">
      <c r="A7536" s="1" t="s">
        <v>20754</v>
      </c>
      <c r="B7536" s="1" t="s">
        <v>18287</v>
      </c>
      <c r="C7536" s="1" t="s">
        <v>41</v>
      </c>
      <c r="D7536">
        <v>35</v>
      </c>
      <c r="E7536" s="1" t="s">
        <v>42</v>
      </c>
      <c r="F7536" s="1" t="s">
        <v>107</v>
      </c>
      <c r="G7536" s="1" t="s">
        <v>44</v>
      </c>
      <c r="H7536" s="1" t="s">
        <v>79</v>
      </c>
      <c r="I7536" s="1" t="s">
        <v>46</v>
      </c>
      <c r="J7536" s="1" t="s">
        <v>47</v>
      </c>
      <c r="K7536" s="1" t="s">
        <v>48</v>
      </c>
      <c r="L7536" s="1" t="s">
        <v>49</v>
      </c>
      <c r="M7536" s="1" t="s">
        <v>48</v>
      </c>
      <c r="N7536" s="1" t="s">
        <v>48</v>
      </c>
      <c r="O7536" s="1" t="s">
        <v>48</v>
      </c>
      <c r="P7536" s="1" t="s">
        <v>48</v>
      </c>
      <c r="Q7536" s="1" t="s">
        <v>48</v>
      </c>
      <c r="R7536" s="1" t="s">
        <v>48</v>
      </c>
      <c r="S7536" s="1" t="s">
        <v>48</v>
      </c>
      <c r="T7536" s="1" t="s">
        <v>48</v>
      </c>
      <c r="U7536" s="1" t="s">
        <v>48</v>
      </c>
      <c r="V7536" s="1" t="s">
        <v>48</v>
      </c>
      <c r="W7536" s="1" t="s">
        <v>48</v>
      </c>
      <c r="X7536" s="1" t="s">
        <v>116</v>
      </c>
      <c r="Y7536" s="1" t="s">
        <v>5464</v>
      </c>
      <c r="AC7536" s="1" t="s">
        <v>5712</v>
      </c>
      <c r="AD7536" s="1" t="s">
        <v>5712</v>
      </c>
      <c r="AK7536" s="1" t="s">
        <v>77</v>
      </c>
      <c r="AN7536" s="1" t="s">
        <v>5712</v>
      </c>
      <c r="AP7536" s="1" t="s">
        <v>5712</v>
      </c>
      <c r="AR7536" s="1" t="s">
        <v>5712</v>
      </c>
      <c r="AT7536" s="1" t="s">
        <v>5712</v>
      </c>
      <c r="AV7536" s="1" t="s">
        <v>5465</v>
      </c>
    </row>
    <row r="7537" spans="1:48" x14ac:dyDescent="0.35">
      <c r="A7537" s="1" t="s">
        <v>20755</v>
      </c>
      <c r="B7537" s="1" t="s">
        <v>18287</v>
      </c>
      <c r="C7537" s="1" t="s">
        <v>41</v>
      </c>
      <c r="D7537">
        <v>27</v>
      </c>
      <c r="E7537" s="1" t="s">
        <v>57</v>
      </c>
      <c r="F7537" s="1" t="s">
        <v>107</v>
      </c>
      <c r="G7537" s="1" t="s">
        <v>59</v>
      </c>
      <c r="H7537" s="1" t="s">
        <v>112</v>
      </c>
      <c r="I7537" s="1" t="s">
        <v>110</v>
      </c>
      <c r="J7537" s="1" t="s">
        <v>47</v>
      </c>
      <c r="K7537" s="1" t="s">
        <v>48</v>
      </c>
      <c r="L7537" s="1" t="s">
        <v>49</v>
      </c>
      <c r="M7537" s="1" t="s">
        <v>48</v>
      </c>
      <c r="N7537" s="1" t="s">
        <v>48</v>
      </c>
      <c r="O7537" s="1" t="s">
        <v>48</v>
      </c>
      <c r="P7537" s="1" t="s">
        <v>48</v>
      </c>
      <c r="Q7537" s="1" t="s">
        <v>48</v>
      </c>
      <c r="R7537" s="1" t="s">
        <v>48</v>
      </c>
      <c r="S7537" s="1" t="s">
        <v>48</v>
      </c>
      <c r="T7537" s="1" t="s">
        <v>48</v>
      </c>
      <c r="U7537" s="1" t="s">
        <v>48</v>
      </c>
      <c r="V7537" s="1" t="s">
        <v>48</v>
      </c>
      <c r="W7537" s="1" t="s">
        <v>48</v>
      </c>
      <c r="X7537" s="1" t="s">
        <v>116</v>
      </c>
      <c r="Y7537" s="1" t="s">
        <v>5466</v>
      </c>
      <c r="Z7537" s="1" t="s">
        <v>5467</v>
      </c>
      <c r="AA7537" s="1" t="s">
        <v>5467</v>
      </c>
      <c r="AC7537" s="1" t="s">
        <v>94</v>
      </c>
      <c r="AD7537" s="1" t="s">
        <v>5712</v>
      </c>
      <c r="AK7537" s="1" t="s">
        <v>77</v>
      </c>
      <c r="AN7537" s="1" t="s">
        <v>5712</v>
      </c>
      <c r="AP7537" s="1" t="s">
        <v>5712</v>
      </c>
      <c r="AR7537" s="1" t="s">
        <v>5712</v>
      </c>
      <c r="AT7537" s="1" t="s">
        <v>5712</v>
      </c>
      <c r="AV7537" s="1" t="s">
        <v>5468</v>
      </c>
    </row>
    <row r="7538" spans="1:48" x14ac:dyDescent="0.35">
      <c r="A7538" s="1" t="s">
        <v>20756</v>
      </c>
      <c r="B7538" s="1" t="s">
        <v>18287</v>
      </c>
      <c r="C7538" s="1" t="s">
        <v>41</v>
      </c>
      <c r="D7538">
        <v>41</v>
      </c>
      <c r="E7538" s="1" t="s">
        <v>42</v>
      </c>
      <c r="F7538" s="1" t="s">
        <v>107</v>
      </c>
      <c r="G7538" s="1" t="s">
        <v>98</v>
      </c>
      <c r="H7538" s="1" t="s">
        <v>79</v>
      </c>
      <c r="I7538" s="1" t="s">
        <v>113</v>
      </c>
      <c r="J7538" s="1" t="s">
        <v>47</v>
      </c>
      <c r="K7538" s="1" t="s">
        <v>48</v>
      </c>
      <c r="L7538" s="1" t="s">
        <v>48</v>
      </c>
      <c r="M7538" s="1" t="s">
        <v>48</v>
      </c>
      <c r="N7538" s="1" t="s">
        <v>48</v>
      </c>
      <c r="O7538" s="1" t="s">
        <v>48</v>
      </c>
      <c r="P7538" s="1" t="s">
        <v>49</v>
      </c>
      <c r="Q7538" s="1" t="s">
        <v>48</v>
      </c>
      <c r="R7538" s="1" t="s">
        <v>48</v>
      </c>
      <c r="S7538" s="1" t="s">
        <v>48</v>
      </c>
      <c r="T7538" s="1" t="s">
        <v>48</v>
      </c>
      <c r="U7538" s="1" t="s">
        <v>48</v>
      </c>
      <c r="V7538" s="1" t="s">
        <v>48</v>
      </c>
      <c r="W7538" s="1" t="s">
        <v>48</v>
      </c>
      <c r="X7538" s="1" t="s">
        <v>116</v>
      </c>
      <c r="Y7538" s="1" t="s">
        <v>5469</v>
      </c>
      <c r="AC7538" s="1" t="s">
        <v>5712</v>
      </c>
      <c r="AD7538" s="1" t="s">
        <v>5712</v>
      </c>
      <c r="AK7538" s="1" t="s">
        <v>55</v>
      </c>
      <c r="AN7538" s="1" t="s">
        <v>5712</v>
      </c>
      <c r="AP7538" s="1" t="s">
        <v>5712</v>
      </c>
      <c r="AR7538" s="1" t="s">
        <v>5712</v>
      </c>
      <c r="AT7538" s="1" t="s">
        <v>5712</v>
      </c>
      <c r="AV7538" s="1" t="s">
        <v>5470</v>
      </c>
    </row>
    <row r="7539" spans="1:48" x14ac:dyDescent="0.35">
      <c r="A7539" s="1" t="s">
        <v>20757</v>
      </c>
      <c r="B7539" s="1" t="s">
        <v>18287</v>
      </c>
      <c r="C7539" s="1" t="s">
        <v>41</v>
      </c>
      <c r="D7539">
        <v>54</v>
      </c>
      <c r="E7539" s="1" t="s">
        <v>42</v>
      </c>
      <c r="F7539" s="1" t="s">
        <v>66</v>
      </c>
      <c r="G7539" s="1" t="s">
        <v>73</v>
      </c>
      <c r="H7539" s="1" t="s">
        <v>45</v>
      </c>
      <c r="I7539" s="1" t="s">
        <v>113</v>
      </c>
      <c r="J7539" s="1" t="s">
        <v>47</v>
      </c>
      <c r="K7539" s="1" t="s">
        <v>48</v>
      </c>
      <c r="L7539" s="1" t="s">
        <v>48</v>
      </c>
      <c r="M7539" s="1" t="s">
        <v>49</v>
      </c>
      <c r="N7539" s="1" t="s">
        <v>48</v>
      </c>
      <c r="O7539" s="1" t="s">
        <v>48</v>
      </c>
      <c r="P7539" s="1" t="s">
        <v>48</v>
      </c>
      <c r="Q7539" s="1" t="s">
        <v>48</v>
      </c>
      <c r="R7539" s="1" t="s">
        <v>48</v>
      </c>
      <c r="S7539" s="1" t="s">
        <v>48</v>
      </c>
      <c r="T7539" s="1" t="s">
        <v>48</v>
      </c>
      <c r="U7539" s="1" t="s">
        <v>48</v>
      </c>
      <c r="V7539" s="1" t="s">
        <v>48</v>
      </c>
      <c r="W7539" s="1" t="s">
        <v>48</v>
      </c>
      <c r="X7539" s="1" t="s">
        <v>62</v>
      </c>
      <c r="AC7539" s="1" t="s">
        <v>5712</v>
      </c>
      <c r="AD7539" s="1" t="s">
        <v>5712</v>
      </c>
      <c r="AK7539" s="1" t="s">
        <v>63</v>
      </c>
      <c r="AN7539" s="1" t="s">
        <v>5712</v>
      </c>
      <c r="AP7539" s="1" t="s">
        <v>5712</v>
      </c>
      <c r="AR7539" s="1" t="s">
        <v>5712</v>
      </c>
      <c r="AT7539" s="1" t="s">
        <v>5712</v>
      </c>
      <c r="AV7539" s="1" t="s">
        <v>5471</v>
      </c>
    </row>
    <row r="7540" spans="1:48" x14ac:dyDescent="0.35">
      <c r="A7540" s="1" t="s">
        <v>20758</v>
      </c>
      <c r="B7540" s="1" t="s">
        <v>18287</v>
      </c>
      <c r="C7540" s="1" t="s">
        <v>71</v>
      </c>
      <c r="D7540">
        <v>30</v>
      </c>
      <c r="E7540" s="1" t="s">
        <v>57</v>
      </c>
      <c r="F7540" s="1" t="s">
        <v>107</v>
      </c>
      <c r="G7540" s="1" t="s">
        <v>98</v>
      </c>
      <c r="H7540" s="1" t="s">
        <v>45</v>
      </c>
      <c r="I7540" s="1" t="s">
        <v>99</v>
      </c>
      <c r="J7540" s="1" t="s">
        <v>47</v>
      </c>
      <c r="K7540" s="1" t="s">
        <v>48</v>
      </c>
      <c r="L7540" s="1" t="s">
        <v>48</v>
      </c>
      <c r="M7540" s="1" t="s">
        <v>48</v>
      </c>
      <c r="N7540" s="1" t="s">
        <v>48</v>
      </c>
      <c r="O7540" s="1" t="s">
        <v>48</v>
      </c>
      <c r="P7540" s="1" t="s">
        <v>48</v>
      </c>
      <c r="Q7540" s="1" t="s">
        <v>49</v>
      </c>
      <c r="R7540" s="1" t="s">
        <v>48</v>
      </c>
      <c r="S7540" s="1" t="s">
        <v>48</v>
      </c>
      <c r="T7540" s="1" t="s">
        <v>48</v>
      </c>
      <c r="U7540" s="1" t="s">
        <v>48</v>
      </c>
      <c r="V7540" s="1" t="s">
        <v>48</v>
      </c>
      <c r="W7540" s="1" t="s">
        <v>48</v>
      </c>
      <c r="X7540" s="1" t="s">
        <v>116</v>
      </c>
      <c r="Y7540" s="1" t="s">
        <v>5472</v>
      </c>
      <c r="AC7540" s="1" t="s">
        <v>5712</v>
      </c>
      <c r="AD7540" s="1" t="s">
        <v>5712</v>
      </c>
      <c r="AK7540" s="1" t="s">
        <v>101</v>
      </c>
      <c r="AN7540" s="1" t="s">
        <v>5712</v>
      </c>
      <c r="AP7540" s="1" t="s">
        <v>5712</v>
      </c>
      <c r="AR7540" s="1" t="s">
        <v>5712</v>
      </c>
      <c r="AT7540" s="1" t="s">
        <v>5712</v>
      </c>
      <c r="AV7540" s="1" t="s">
        <v>5473</v>
      </c>
    </row>
    <row r="7541" spans="1:48" x14ac:dyDescent="0.35">
      <c r="A7541" s="1" t="s">
        <v>20759</v>
      </c>
      <c r="B7541" s="1" t="s">
        <v>18287</v>
      </c>
      <c r="C7541" s="1" t="s">
        <v>71</v>
      </c>
      <c r="D7541">
        <v>28</v>
      </c>
      <c r="E7541" s="1" t="s">
        <v>57</v>
      </c>
      <c r="F7541" s="1" t="s">
        <v>58</v>
      </c>
      <c r="G7541" s="1" t="s">
        <v>44</v>
      </c>
      <c r="H7541" s="1" t="s">
        <v>60</v>
      </c>
      <c r="I7541" s="1" t="s">
        <v>125</v>
      </c>
      <c r="J7541" s="1" t="s">
        <v>47</v>
      </c>
      <c r="K7541" s="1" t="s">
        <v>48</v>
      </c>
      <c r="L7541" s="1" t="s">
        <v>48</v>
      </c>
      <c r="M7541" s="1" t="s">
        <v>48</v>
      </c>
      <c r="N7541" s="1" t="s">
        <v>48</v>
      </c>
      <c r="O7541" s="1" t="s">
        <v>48</v>
      </c>
      <c r="P7541" s="1" t="s">
        <v>49</v>
      </c>
      <c r="Q7541" s="1" t="s">
        <v>48</v>
      </c>
      <c r="R7541" s="1" t="s">
        <v>48</v>
      </c>
      <c r="S7541" s="1" t="s">
        <v>48</v>
      </c>
      <c r="T7541" s="1" t="s">
        <v>48</v>
      </c>
      <c r="U7541" s="1" t="s">
        <v>48</v>
      </c>
      <c r="V7541" s="1" t="s">
        <v>48</v>
      </c>
      <c r="W7541" s="1" t="s">
        <v>48</v>
      </c>
      <c r="X7541" s="1" t="s">
        <v>116</v>
      </c>
      <c r="Y7541" s="1" t="s">
        <v>5474</v>
      </c>
      <c r="AC7541" s="1" t="s">
        <v>5712</v>
      </c>
      <c r="AD7541" s="1" t="s">
        <v>5712</v>
      </c>
      <c r="AK7541" s="1" t="s">
        <v>63</v>
      </c>
      <c r="AN7541" s="1" t="s">
        <v>5712</v>
      </c>
      <c r="AP7541" s="1" t="s">
        <v>5712</v>
      </c>
      <c r="AR7541" s="1" t="s">
        <v>5712</v>
      </c>
      <c r="AT7541" s="1" t="s">
        <v>5712</v>
      </c>
      <c r="AV7541" s="1" t="s">
        <v>5475</v>
      </c>
    </row>
    <row r="7542" spans="1:48" x14ac:dyDescent="0.35">
      <c r="A7542" s="1" t="s">
        <v>20760</v>
      </c>
      <c r="B7542" s="1" t="s">
        <v>18287</v>
      </c>
      <c r="C7542" s="1" t="s">
        <v>71</v>
      </c>
      <c r="D7542">
        <v>26</v>
      </c>
      <c r="E7542" s="1" t="s">
        <v>57</v>
      </c>
      <c r="F7542" s="1" t="s">
        <v>107</v>
      </c>
      <c r="G7542" s="1" t="s">
        <v>137</v>
      </c>
      <c r="H7542" s="1" t="s">
        <v>45</v>
      </c>
      <c r="I7542" s="1" t="s">
        <v>110</v>
      </c>
      <c r="J7542" s="1" t="s">
        <v>47</v>
      </c>
      <c r="K7542" s="1" t="s">
        <v>48</v>
      </c>
      <c r="L7542" s="1" t="s">
        <v>48</v>
      </c>
      <c r="M7542" s="1" t="s">
        <v>48</v>
      </c>
      <c r="N7542" s="1" t="s">
        <v>48</v>
      </c>
      <c r="O7542" s="1" t="s">
        <v>48</v>
      </c>
      <c r="P7542" s="1" t="s">
        <v>49</v>
      </c>
      <c r="Q7542" s="1" t="s">
        <v>48</v>
      </c>
      <c r="R7542" s="1" t="s">
        <v>48</v>
      </c>
      <c r="S7542" s="1" t="s">
        <v>48</v>
      </c>
      <c r="T7542" s="1" t="s">
        <v>48</v>
      </c>
      <c r="U7542" s="1" t="s">
        <v>48</v>
      </c>
      <c r="V7542" s="1" t="s">
        <v>48</v>
      </c>
      <c r="W7542" s="1" t="s">
        <v>48</v>
      </c>
      <c r="X7542" s="1" t="s">
        <v>51</v>
      </c>
      <c r="Y7542" s="1" t="s">
        <v>5476</v>
      </c>
      <c r="Z7542" s="1" t="s">
        <v>5477</v>
      </c>
      <c r="AA7542" s="1" t="s">
        <v>5477</v>
      </c>
      <c r="AC7542" s="1" t="s">
        <v>53</v>
      </c>
      <c r="AD7542" s="1" t="s">
        <v>5712</v>
      </c>
      <c r="AK7542" s="1" t="s">
        <v>55</v>
      </c>
      <c r="AN7542" s="1" t="s">
        <v>131</v>
      </c>
      <c r="AO7542" s="1" t="s">
        <v>5478</v>
      </c>
      <c r="AP7542" s="1" t="s">
        <v>5712</v>
      </c>
      <c r="AR7542" s="1" t="s">
        <v>82</v>
      </c>
      <c r="AS7542" s="1" t="s">
        <v>5479</v>
      </c>
      <c r="AT7542" s="1" t="s">
        <v>5712</v>
      </c>
      <c r="AV7542" s="1" t="s">
        <v>5480</v>
      </c>
    </row>
    <row r="7543" spans="1:48" x14ac:dyDescent="0.35">
      <c r="A7543" s="1" t="s">
        <v>20761</v>
      </c>
      <c r="B7543" s="1" t="s">
        <v>18287</v>
      </c>
      <c r="C7543" s="1" t="s">
        <v>41</v>
      </c>
      <c r="D7543">
        <v>28</v>
      </c>
      <c r="E7543" s="1" t="s">
        <v>57</v>
      </c>
      <c r="F7543" s="1" t="s">
        <v>66</v>
      </c>
      <c r="G7543" s="1" t="s">
        <v>44</v>
      </c>
      <c r="H7543" s="1" t="s">
        <v>109</v>
      </c>
      <c r="I7543" s="1" t="s">
        <v>74</v>
      </c>
      <c r="J7543" s="1" t="s">
        <v>47</v>
      </c>
      <c r="K7543" s="1" t="s">
        <v>48</v>
      </c>
      <c r="L7543" s="1" t="s">
        <v>49</v>
      </c>
      <c r="M7543" s="1" t="s">
        <v>48</v>
      </c>
      <c r="N7543" s="1" t="s">
        <v>48</v>
      </c>
      <c r="O7543" s="1" t="s">
        <v>48</v>
      </c>
      <c r="P7543" s="1" t="s">
        <v>48</v>
      </c>
      <c r="Q7543" s="1" t="s">
        <v>48</v>
      </c>
      <c r="R7543" s="1" t="s">
        <v>48</v>
      </c>
      <c r="S7543" s="1" t="s">
        <v>48</v>
      </c>
      <c r="T7543" s="1" t="s">
        <v>48</v>
      </c>
      <c r="U7543" s="1" t="s">
        <v>48</v>
      </c>
      <c r="V7543" s="1" t="s">
        <v>48</v>
      </c>
      <c r="W7543" s="1" t="s">
        <v>48</v>
      </c>
      <c r="X7543" s="1" t="s">
        <v>62</v>
      </c>
      <c r="AC7543" s="1" t="s">
        <v>5712</v>
      </c>
      <c r="AD7543" s="1" t="s">
        <v>5712</v>
      </c>
      <c r="AK7543" s="1" t="s">
        <v>77</v>
      </c>
      <c r="AN7543" s="1" t="s">
        <v>5712</v>
      </c>
      <c r="AP7543" s="1" t="s">
        <v>5712</v>
      </c>
      <c r="AR7543" s="1" t="s">
        <v>5712</v>
      </c>
      <c r="AT7543" s="1" t="s">
        <v>5712</v>
      </c>
      <c r="AV7543" s="1" t="s">
        <v>5481</v>
      </c>
    </row>
    <row r="7544" spans="1:48" x14ac:dyDescent="0.35">
      <c r="A7544" s="1" t="s">
        <v>20762</v>
      </c>
      <c r="B7544" s="1" t="s">
        <v>18287</v>
      </c>
      <c r="C7544" s="1" t="s">
        <v>41</v>
      </c>
      <c r="D7544">
        <v>66</v>
      </c>
      <c r="E7544" s="1" t="s">
        <v>65</v>
      </c>
      <c r="F7544" s="1" t="s">
        <v>66</v>
      </c>
      <c r="G7544" s="1" t="s">
        <v>137</v>
      </c>
      <c r="H7544" s="1" t="s">
        <v>79</v>
      </c>
      <c r="I7544" s="1" t="s">
        <v>90</v>
      </c>
      <c r="J7544" s="1" t="s">
        <v>47</v>
      </c>
      <c r="K7544" s="1" t="s">
        <v>48</v>
      </c>
      <c r="L7544" s="1" t="s">
        <v>48</v>
      </c>
      <c r="M7544" s="1" t="s">
        <v>48</v>
      </c>
      <c r="N7544" s="1" t="s">
        <v>48</v>
      </c>
      <c r="O7544" s="1" t="s">
        <v>49</v>
      </c>
      <c r="P7544" s="1" t="s">
        <v>48</v>
      </c>
      <c r="Q7544" s="1" t="s">
        <v>48</v>
      </c>
      <c r="R7544" s="1" t="s">
        <v>48</v>
      </c>
      <c r="S7544" s="1" t="s">
        <v>48</v>
      </c>
      <c r="T7544" s="1" t="s">
        <v>48</v>
      </c>
      <c r="U7544" s="1" t="s">
        <v>48</v>
      </c>
      <c r="V7544" s="1" t="s">
        <v>48</v>
      </c>
      <c r="W7544" s="1" t="s">
        <v>48</v>
      </c>
      <c r="X7544" s="1" t="s">
        <v>51</v>
      </c>
      <c r="Y7544" s="1" t="s">
        <v>5482</v>
      </c>
      <c r="AC7544" s="1" t="s">
        <v>5712</v>
      </c>
      <c r="AD7544" s="1" t="s">
        <v>5712</v>
      </c>
      <c r="AK7544" s="1" t="s">
        <v>63</v>
      </c>
      <c r="AN7544" s="1" t="s">
        <v>5712</v>
      </c>
      <c r="AP7544" s="1" t="s">
        <v>5712</v>
      </c>
      <c r="AR7544" s="1" t="s">
        <v>5712</v>
      </c>
      <c r="AT7544" s="1" t="s">
        <v>5712</v>
      </c>
      <c r="AV7544" s="1" t="s">
        <v>5483</v>
      </c>
    </row>
    <row r="7545" spans="1:48" x14ac:dyDescent="0.35">
      <c r="A7545" s="1" t="s">
        <v>20763</v>
      </c>
      <c r="B7545" s="1" t="s">
        <v>18287</v>
      </c>
      <c r="C7545" s="1" t="s">
        <v>71</v>
      </c>
      <c r="D7545">
        <v>22</v>
      </c>
      <c r="E7545" s="1" t="s">
        <v>57</v>
      </c>
      <c r="F7545" s="1" t="s">
        <v>58</v>
      </c>
      <c r="G7545" s="1" t="s">
        <v>73</v>
      </c>
      <c r="H7545" s="1" t="s">
        <v>112</v>
      </c>
      <c r="I7545" s="1" t="s">
        <v>99</v>
      </c>
      <c r="J7545" s="1" t="s">
        <v>47</v>
      </c>
      <c r="K7545" s="1" t="s">
        <v>48</v>
      </c>
      <c r="L7545" s="1" t="s">
        <v>48</v>
      </c>
      <c r="M7545" s="1" t="s">
        <v>48</v>
      </c>
      <c r="N7545" s="1" t="s">
        <v>48</v>
      </c>
      <c r="O7545" s="1" t="s">
        <v>48</v>
      </c>
      <c r="P7545" s="1" t="s">
        <v>48</v>
      </c>
      <c r="Q7545" s="1" t="s">
        <v>49</v>
      </c>
      <c r="R7545" s="1" t="s">
        <v>48</v>
      </c>
      <c r="S7545" s="1" t="s">
        <v>48</v>
      </c>
      <c r="T7545" s="1" t="s">
        <v>48</v>
      </c>
      <c r="U7545" s="1" t="s">
        <v>48</v>
      </c>
      <c r="V7545" s="1" t="s">
        <v>48</v>
      </c>
      <c r="W7545" s="1" t="s">
        <v>48</v>
      </c>
      <c r="X7545" s="1" t="s">
        <v>116</v>
      </c>
      <c r="Y7545" s="1" t="s">
        <v>5484</v>
      </c>
      <c r="AC7545" s="1" t="s">
        <v>5712</v>
      </c>
      <c r="AD7545" s="1" t="s">
        <v>5712</v>
      </c>
      <c r="AK7545" s="1" t="s">
        <v>101</v>
      </c>
      <c r="AN7545" s="1" t="s">
        <v>5712</v>
      </c>
      <c r="AP7545" s="1" t="s">
        <v>5712</v>
      </c>
      <c r="AR7545" s="1" t="s">
        <v>5712</v>
      </c>
      <c r="AT7545" s="1" t="s">
        <v>5712</v>
      </c>
      <c r="AV7545" s="1" t="s">
        <v>5485</v>
      </c>
    </row>
    <row r="7546" spans="1:48" x14ac:dyDescent="0.35">
      <c r="A7546" s="1" t="s">
        <v>20764</v>
      </c>
      <c r="B7546" s="1" t="s">
        <v>18287</v>
      </c>
      <c r="C7546" s="1" t="s">
        <v>71</v>
      </c>
      <c r="D7546">
        <v>22</v>
      </c>
      <c r="E7546" s="1" t="s">
        <v>57</v>
      </c>
      <c r="F7546" s="1" t="s">
        <v>58</v>
      </c>
      <c r="G7546" s="1" t="s">
        <v>73</v>
      </c>
      <c r="H7546" s="1" t="s">
        <v>112</v>
      </c>
      <c r="I7546" s="1" t="s">
        <v>46</v>
      </c>
      <c r="J7546" s="1" t="s">
        <v>47</v>
      </c>
      <c r="K7546" s="1" t="s">
        <v>48</v>
      </c>
      <c r="L7546" s="1" t="s">
        <v>48</v>
      </c>
      <c r="M7546" s="1" t="s">
        <v>48</v>
      </c>
      <c r="N7546" s="1" t="s">
        <v>48</v>
      </c>
      <c r="O7546" s="1" t="s">
        <v>48</v>
      </c>
      <c r="P7546" s="1" t="s">
        <v>48</v>
      </c>
      <c r="Q7546" s="1" t="s">
        <v>48</v>
      </c>
      <c r="R7546" s="1" t="s">
        <v>49</v>
      </c>
      <c r="S7546" s="1" t="s">
        <v>48</v>
      </c>
      <c r="T7546" s="1" t="s">
        <v>48</v>
      </c>
      <c r="U7546" s="1" t="s">
        <v>48</v>
      </c>
      <c r="V7546" s="1" t="s">
        <v>48</v>
      </c>
      <c r="W7546" s="1" t="s">
        <v>48</v>
      </c>
      <c r="X7546" s="1" t="s">
        <v>116</v>
      </c>
      <c r="Y7546" s="1" t="s">
        <v>5486</v>
      </c>
      <c r="AC7546" s="1" t="s">
        <v>5712</v>
      </c>
      <c r="AD7546" s="1" t="s">
        <v>5712</v>
      </c>
      <c r="AK7546" s="1" t="s">
        <v>55</v>
      </c>
      <c r="AN7546" s="1" t="s">
        <v>5712</v>
      </c>
      <c r="AP7546" s="1" t="s">
        <v>5712</v>
      </c>
      <c r="AR7546" s="1" t="s">
        <v>5712</v>
      </c>
      <c r="AT7546" s="1" t="s">
        <v>5712</v>
      </c>
      <c r="AV7546" s="1" t="s">
        <v>5487</v>
      </c>
    </row>
    <row r="7547" spans="1:48" x14ac:dyDescent="0.35">
      <c r="A7547" s="1" t="s">
        <v>20765</v>
      </c>
      <c r="B7547" s="1" t="s">
        <v>18287</v>
      </c>
      <c r="C7547" s="1" t="s">
        <v>71</v>
      </c>
      <c r="D7547">
        <v>41</v>
      </c>
      <c r="E7547" s="1" t="s">
        <v>42</v>
      </c>
      <c r="F7547" s="1" t="s">
        <v>107</v>
      </c>
      <c r="G7547" s="1" t="s">
        <v>73</v>
      </c>
      <c r="H7547" s="1" t="s">
        <v>79</v>
      </c>
      <c r="I7547" s="1" t="s">
        <v>110</v>
      </c>
      <c r="J7547" s="1" t="s">
        <v>47</v>
      </c>
      <c r="K7547" s="1" t="s">
        <v>48</v>
      </c>
      <c r="L7547" s="1" t="s">
        <v>49</v>
      </c>
      <c r="M7547" s="1" t="s">
        <v>48</v>
      </c>
      <c r="N7547" s="1" t="s">
        <v>48</v>
      </c>
      <c r="O7547" s="1" t="s">
        <v>48</v>
      </c>
      <c r="P7547" s="1" t="s">
        <v>48</v>
      </c>
      <c r="Q7547" s="1" t="s">
        <v>48</v>
      </c>
      <c r="R7547" s="1" t="s">
        <v>48</v>
      </c>
      <c r="S7547" s="1" t="s">
        <v>48</v>
      </c>
      <c r="T7547" s="1" t="s">
        <v>48</v>
      </c>
      <c r="U7547" s="1" t="s">
        <v>48</v>
      </c>
      <c r="V7547" s="1" t="s">
        <v>48</v>
      </c>
      <c r="W7547" s="1" t="s">
        <v>48</v>
      </c>
      <c r="X7547" s="1" t="s">
        <v>51</v>
      </c>
      <c r="Y7547" s="1" t="s">
        <v>5488</v>
      </c>
      <c r="Z7547" s="1" t="s">
        <v>5489</v>
      </c>
      <c r="AA7547" s="1" t="s">
        <v>5489</v>
      </c>
      <c r="AC7547" s="1" t="s">
        <v>103</v>
      </c>
      <c r="AD7547" s="1" t="s">
        <v>5712</v>
      </c>
      <c r="AK7547" s="1" t="s">
        <v>63</v>
      </c>
      <c r="AN7547" s="1" t="s">
        <v>5712</v>
      </c>
      <c r="AP7547" s="1" t="s">
        <v>81</v>
      </c>
      <c r="AR7547" s="1" t="s">
        <v>5712</v>
      </c>
      <c r="AT7547" s="1" t="s">
        <v>87</v>
      </c>
      <c r="AU7547" s="1" t="s">
        <v>5490</v>
      </c>
      <c r="AV7547" s="1" t="s">
        <v>5491</v>
      </c>
    </row>
    <row r="7548" spans="1:48" x14ac:dyDescent="0.35">
      <c r="A7548" s="1" t="s">
        <v>20766</v>
      </c>
      <c r="B7548" s="1" t="s">
        <v>18287</v>
      </c>
      <c r="C7548" s="1" t="s">
        <v>71</v>
      </c>
      <c r="D7548">
        <v>35</v>
      </c>
      <c r="E7548" s="1" t="s">
        <v>42</v>
      </c>
      <c r="F7548" s="1" t="s">
        <v>107</v>
      </c>
      <c r="G7548" s="1" t="s">
        <v>73</v>
      </c>
      <c r="H7548" s="1" t="s">
        <v>45</v>
      </c>
      <c r="I7548" s="1" t="s">
        <v>99</v>
      </c>
      <c r="J7548" s="1" t="s">
        <v>47</v>
      </c>
      <c r="K7548" s="1" t="s">
        <v>48</v>
      </c>
      <c r="L7548" s="1" t="s">
        <v>49</v>
      </c>
      <c r="M7548" s="1" t="s">
        <v>48</v>
      </c>
      <c r="N7548" s="1" t="s">
        <v>48</v>
      </c>
      <c r="O7548" s="1" t="s">
        <v>48</v>
      </c>
      <c r="P7548" s="1" t="s">
        <v>48</v>
      </c>
      <c r="Q7548" s="1" t="s">
        <v>48</v>
      </c>
      <c r="R7548" s="1" t="s">
        <v>48</v>
      </c>
      <c r="S7548" s="1" t="s">
        <v>48</v>
      </c>
      <c r="T7548" s="1" t="s">
        <v>48</v>
      </c>
      <c r="U7548" s="1" t="s">
        <v>48</v>
      </c>
      <c r="V7548" s="1" t="s">
        <v>48</v>
      </c>
      <c r="W7548" s="1" t="s">
        <v>48</v>
      </c>
      <c r="X7548" s="1" t="s">
        <v>62</v>
      </c>
      <c r="Z7548" s="1" t="s">
        <v>5492</v>
      </c>
      <c r="AA7548" s="1" t="s">
        <v>5492</v>
      </c>
      <c r="AC7548" s="1" t="s">
        <v>120</v>
      </c>
      <c r="AD7548" s="1" t="s">
        <v>5712</v>
      </c>
      <c r="AK7548" s="1" t="s">
        <v>55</v>
      </c>
      <c r="AN7548" s="1" t="s">
        <v>5712</v>
      </c>
      <c r="AP7548" s="1" t="s">
        <v>131</v>
      </c>
      <c r="AQ7548" s="1" t="s">
        <v>5493</v>
      </c>
      <c r="AR7548" s="1" t="s">
        <v>87</v>
      </c>
      <c r="AS7548" s="1" t="s">
        <v>5494</v>
      </c>
      <c r="AT7548" s="1" t="s">
        <v>5712</v>
      </c>
      <c r="AV7548" s="1" t="s">
        <v>5495</v>
      </c>
    </row>
    <row r="7549" spans="1:48" x14ac:dyDescent="0.35">
      <c r="A7549" s="1" t="s">
        <v>20767</v>
      </c>
      <c r="B7549" s="1" t="s">
        <v>18287</v>
      </c>
      <c r="C7549" s="1" t="s">
        <v>71</v>
      </c>
      <c r="D7549">
        <v>24</v>
      </c>
      <c r="E7549" s="1" t="s">
        <v>57</v>
      </c>
      <c r="F7549" s="1" t="s">
        <v>58</v>
      </c>
      <c r="G7549" s="1" t="s">
        <v>59</v>
      </c>
      <c r="H7549" s="1" t="s">
        <v>79</v>
      </c>
      <c r="I7549" s="1" t="s">
        <v>68</v>
      </c>
      <c r="J7549" s="1" t="s">
        <v>47</v>
      </c>
      <c r="K7549" s="1" t="s">
        <v>48</v>
      </c>
      <c r="L7549" s="1" t="s">
        <v>48</v>
      </c>
      <c r="M7549" s="1" t="s">
        <v>48</v>
      </c>
      <c r="N7549" s="1" t="s">
        <v>48</v>
      </c>
      <c r="O7549" s="1" t="s">
        <v>49</v>
      </c>
      <c r="P7549" s="1" t="s">
        <v>48</v>
      </c>
      <c r="Q7549" s="1" t="s">
        <v>48</v>
      </c>
      <c r="R7549" s="1" t="s">
        <v>48</v>
      </c>
      <c r="S7549" s="1" t="s">
        <v>48</v>
      </c>
      <c r="T7549" s="1" t="s">
        <v>48</v>
      </c>
      <c r="U7549" s="1" t="s">
        <v>48</v>
      </c>
      <c r="V7549" s="1" t="s">
        <v>48</v>
      </c>
      <c r="W7549" s="1" t="s">
        <v>48</v>
      </c>
      <c r="X7549" s="1" t="s">
        <v>62</v>
      </c>
      <c r="AC7549" s="1" t="s">
        <v>5712</v>
      </c>
      <c r="AD7549" s="1" t="s">
        <v>5712</v>
      </c>
      <c r="AK7549" s="1" t="s">
        <v>63</v>
      </c>
      <c r="AN7549" s="1" t="s">
        <v>5712</v>
      </c>
      <c r="AP7549" s="1" t="s">
        <v>5712</v>
      </c>
      <c r="AR7549" s="1" t="s">
        <v>5712</v>
      </c>
      <c r="AT7549" s="1" t="s">
        <v>5712</v>
      </c>
      <c r="AV7549" s="1" t="s">
        <v>5496</v>
      </c>
    </row>
    <row r="7550" spans="1:48" x14ac:dyDescent="0.35">
      <c r="A7550" s="1" t="s">
        <v>20768</v>
      </c>
      <c r="B7550" s="1" t="s">
        <v>18287</v>
      </c>
      <c r="C7550" s="1" t="s">
        <v>41</v>
      </c>
      <c r="D7550">
        <v>46</v>
      </c>
      <c r="E7550" s="1" t="s">
        <v>42</v>
      </c>
      <c r="F7550" s="1" t="s">
        <v>43</v>
      </c>
      <c r="G7550" s="1" t="s">
        <v>73</v>
      </c>
      <c r="H7550" s="1" t="s">
        <v>79</v>
      </c>
      <c r="I7550" s="1" t="s">
        <v>74</v>
      </c>
      <c r="J7550" s="1" t="s">
        <v>47</v>
      </c>
      <c r="K7550" s="1" t="s">
        <v>48</v>
      </c>
      <c r="L7550" s="1" t="s">
        <v>48</v>
      </c>
      <c r="M7550" s="1" t="s">
        <v>48</v>
      </c>
      <c r="N7550" s="1" t="s">
        <v>48</v>
      </c>
      <c r="O7550" s="1" t="s">
        <v>48</v>
      </c>
      <c r="P7550" s="1" t="s">
        <v>49</v>
      </c>
      <c r="Q7550" s="1" t="s">
        <v>48</v>
      </c>
      <c r="R7550" s="1" t="s">
        <v>48</v>
      </c>
      <c r="S7550" s="1" t="s">
        <v>48</v>
      </c>
      <c r="T7550" s="1" t="s">
        <v>48</v>
      </c>
      <c r="U7550" s="1" t="s">
        <v>48</v>
      </c>
      <c r="V7550" s="1" t="s">
        <v>48</v>
      </c>
      <c r="W7550" s="1" t="s">
        <v>48</v>
      </c>
      <c r="X7550" s="1" t="s">
        <v>62</v>
      </c>
      <c r="AC7550" s="1" t="s">
        <v>5712</v>
      </c>
      <c r="AD7550" s="1" t="s">
        <v>5712</v>
      </c>
      <c r="AK7550" s="1" t="s">
        <v>63</v>
      </c>
      <c r="AN7550" s="1" t="s">
        <v>5712</v>
      </c>
      <c r="AP7550" s="1" t="s">
        <v>5712</v>
      </c>
      <c r="AR7550" s="1" t="s">
        <v>5712</v>
      </c>
      <c r="AT7550" s="1" t="s">
        <v>5712</v>
      </c>
      <c r="AV7550" s="1" t="s">
        <v>5497</v>
      </c>
    </row>
    <row r="7551" spans="1:48" x14ac:dyDescent="0.35">
      <c r="A7551" s="1" t="s">
        <v>20769</v>
      </c>
      <c r="B7551" s="1" t="s">
        <v>18287</v>
      </c>
      <c r="C7551" s="1" t="s">
        <v>41</v>
      </c>
      <c r="D7551">
        <v>23</v>
      </c>
      <c r="E7551" s="1" t="s">
        <v>57</v>
      </c>
      <c r="F7551" s="1" t="s">
        <v>58</v>
      </c>
      <c r="G7551" s="1" t="s">
        <v>73</v>
      </c>
      <c r="H7551" s="1" t="s">
        <v>79</v>
      </c>
      <c r="I7551" s="1" t="s">
        <v>90</v>
      </c>
      <c r="J7551" s="1" t="s">
        <v>47</v>
      </c>
      <c r="K7551" s="1" t="s">
        <v>48</v>
      </c>
      <c r="L7551" s="1" t="s">
        <v>49</v>
      </c>
      <c r="M7551" s="1" t="s">
        <v>48</v>
      </c>
      <c r="N7551" s="1" t="s">
        <v>48</v>
      </c>
      <c r="O7551" s="1" t="s">
        <v>48</v>
      </c>
      <c r="P7551" s="1" t="s">
        <v>48</v>
      </c>
      <c r="Q7551" s="1" t="s">
        <v>48</v>
      </c>
      <c r="R7551" s="1" t="s">
        <v>48</v>
      </c>
      <c r="S7551" s="1" t="s">
        <v>48</v>
      </c>
      <c r="T7551" s="1" t="s">
        <v>48</v>
      </c>
      <c r="U7551" s="1" t="s">
        <v>48</v>
      </c>
      <c r="V7551" s="1" t="s">
        <v>48</v>
      </c>
      <c r="W7551" s="1" t="s">
        <v>48</v>
      </c>
      <c r="X7551" s="1" t="s">
        <v>116</v>
      </c>
      <c r="Y7551" s="1" t="s">
        <v>5498</v>
      </c>
      <c r="AC7551" s="1" t="s">
        <v>5712</v>
      </c>
      <c r="AD7551" s="1" t="s">
        <v>5712</v>
      </c>
      <c r="AK7551" s="1" t="s">
        <v>55</v>
      </c>
      <c r="AN7551" s="1" t="s">
        <v>5712</v>
      </c>
      <c r="AP7551" s="1" t="s">
        <v>5712</v>
      </c>
      <c r="AR7551" s="1" t="s">
        <v>5712</v>
      </c>
      <c r="AT7551" s="1" t="s">
        <v>5712</v>
      </c>
      <c r="AV7551" s="1" t="s">
        <v>5499</v>
      </c>
    </row>
    <row r="7552" spans="1:48" x14ac:dyDescent="0.35">
      <c r="A7552" s="1" t="s">
        <v>20770</v>
      </c>
      <c r="B7552" s="1" t="s">
        <v>18287</v>
      </c>
      <c r="C7552" s="1" t="s">
        <v>41</v>
      </c>
      <c r="D7552">
        <v>21</v>
      </c>
      <c r="E7552" s="1" t="s">
        <v>57</v>
      </c>
      <c r="F7552" s="1" t="s">
        <v>58</v>
      </c>
      <c r="G7552" s="1" t="s">
        <v>44</v>
      </c>
      <c r="H7552" s="1" t="s">
        <v>79</v>
      </c>
      <c r="I7552" s="1" t="s">
        <v>113</v>
      </c>
      <c r="J7552" s="1" t="s">
        <v>47</v>
      </c>
      <c r="K7552" s="1" t="s">
        <v>48</v>
      </c>
      <c r="L7552" s="1" t="s">
        <v>48</v>
      </c>
      <c r="M7552" s="1" t="s">
        <v>48</v>
      </c>
      <c r="N7552" s="1" t="s">
        <v>48</v>
      </c>
      <c r="O7552" s="1" t="s">
        <v>48</v>
      </c>
      <c r="P7552" s="1" t="s">
        <v>49</v>
      </c>
      <c r="Q7552" s="1" t="s">
        <v>48</v>
      </c>
      <c r="R7552" s="1" t="s">
        <v>48</v>
      </c>
      <c r="S7552" s="1" t="s">
        <v>48</v>
      </c>
      <c r="T7552" s="1" t="s">
        <v>48</v>
      </c>
      <c r="U7552" s="1" t="s">
        <v>48</v>
      </c>
      <c r="V7552" s="1" t="s">
        <v>48</v>
      </c>
      <c r="W7552" s="1" t="s">
        <v>48</v>
      </c>
      <c r="X7552" s="1" t="s">
        <v>116</v>
      </c>
      <c r="Y7552" s="1" t="s">
        <v>5500</v>
      </c>
      <c r="AC7552" s="1" t="s">
        <v>5712</v>
      </c>
      <c r="AD7552" s="1" t="s">
        <v>5712</v>
      </c>
      <c r="AK7552" s="1" t="s">
        <v>77</v>
      </c>
      <c r="AN7552" s="1" t="s">
        <v>5712</v>
      </c>
      <c r="AP7552" s="1" t="s">
        <v>5712</v>
      </c>
      <c r="AR7552" s="1" t="s">
        <v>5712</v>
      </c>
      <c r="AT7552" s="1" t="s">
        <v>5712</v>
      </c>
      <c r="AV7552" s="1" t="s">
        <v>5501</v>
      </c>
    </row>
    <row r="7553" spans="1:48" x14ac:dyDescent="0.35">
      <c r="A7553" s="1" t="s">
        <v>20771</v>
      </c>
      <c r="B7553" s="1" t="s">
        <v>18287</v>
      </c>
      <c r="C7553" s="1" t="s">
        <v>71</v>
      </c>
      <c r="D7553">
        <v>40</v>
      </c>
      <c r="E7553" s="1" t="s">
        <v>42</v>
      </c>
      <c r="F7553" s="1" t="s">
        <v>107</v>
      </c>
      <c r="G7553" s="1" t="s">
        <v>44</v>
      </c>
      <c r="H7553" s="1" t="s">
        <v>45</v>
      </c>
      <c r="I7553" s="1" t="s">
        <v>99</v>
      </c>
      <c r="J7553" s="1" t="s">
        <v>47</v>
      </c>
      <c r="K7553" s="1" t="s">
        <v>48</v>
      </c>
      <c r="L7553" s="1" t="s">
        <v>48</v>
      </c>
      <c r="M7553" s="1" t="s">
        <v>48</v>
      </c>
      <c r="N7553" s="1" t="s">
        <v>48</v>
      </c>
      <c r="O7553" s="1" t="s">
        <v>48</v>
      </c>
      <c r="P7553" s="1" t="s">
        <v>48</v>
      </c>
      <c r="Q7553" s="1" t="s">
        <v>48</v>
      </c>
      <c r="R7553" s="1" t="s">
        <v>49</v>
      </c>
      <c r="S7553" s="1" t="s">
        <v>48</v>
      </c>
      <c r="T7553" s="1" t="s">
        <v>48</v>
      </c>
      <c r="U7553" s="1" t="s">
        <v>48</v>
      </c>
      <c r="V7553" s="1" t="s">
        <v>48</v>
      </c>
      <c r="W7553" s="1" t="s">
        <v>48</v>
      </c>
      <c r="X7553" s="1" t="s">
        <v>62</v>
      </c>
      <c r="AC7553" s="1" t="s">
        <v>5712</v>
      </c>
      <c r="AD7553" s="1" t="s">
        <v>5712</v>
      </c>
      <c r="AK7553" s="1" t="s">
        <v>77</v>
      </c>
      <c r="AN7553" s="1" t="s">
        <v>5712</v>
      </c>
      <c r="AP7553" s="1" t="s">
        <v>5712</v>
      </c>
      <c r="AR7553" s="1" t="s">
        <v>5712</v>
      </c>
      <c r="AT7553" s="1" t="s">
        <v>5712</v>
      </c>
      <c r="AV7553" s="1" t="s">
        <v>3090</v>
      </c>
    </row>
    <row r="7554" spans="1:48" x14ac:dyDescent="0.35">
      <c r="A7554" s="1" t="s">
        <v>20772</v>
      </c>
      <c r="B7554" s="1" t="s">
        <v>18287</v>
      </c>
      <c r="C7554" s="1" t="s">
        <v>41</v>
      </c>
      <c r="D7554">
        <v>71</v>
      </c>
      <c r="E7554" s="1" t="s">
        <v>65</v>
      </c>
      <c r="F7554" s="1" t="s">
        <v>43</v>
      </c>
      <c r="G7554" s="1" t="s">
        <v>59</v>
      </c>
      <c r="H7554" s="1" t="s">
        <v>67</v>
      </c>
      <c r="I7554" s="1" t="s">
        <v>110</v>
      </c>
      <c r="J7554" s="1" t="s">
        <v>80</v>
      </c>
      <c r="K7554" s="1" t="s">
        <v>48</v>
      </c>
      <c r="L7554" s="1" t="s">
        <v>48</v>
      </c>
      <c r="M7554" s="1" t="s">
        <v>48</v>
      </c>
      <c r="N7554" s="1" t="s">
        <v>48</v>
      </c>
      <c r="O7554" s="1" t="s">
        <v>48</v>
      </c>
      <c r="P7554" s="1" t="s">
        <v>49</v>
      </c>
      <c r="Q7554" s="1" t="s">
        <v>48</v>
      </c>
      <c r="R7554" s="1" t="s">
        <v>48</v>
      </c>
      <c r="S7554" s="1" t="s">
        <v>48</v>
      </c>
      <c r="T7554" s="1" t="s">
        <v>48</v>
      </c>
      <c r="U7554" s="1" t="s">
        <v>48</v>
      </c>
      <c r="V7554" s="1" t="s">
        <v>48</v>
      </c>
      <c r="W7554" s="1" t="s">
        <v>48</v>
      </c>
      <c r="X7554" s="1" t="s">
        <v>145</v>
      </c>
      <c r="Y7554" s="1" t="s">
        <v>5502</v>
      </c>
      <c r="Z7554" s="1" t="s">
        <v>5503</v>
      </c>
      <c r="AA7554" s="1" t="s">
        <v>5503</v>
      </c>
      <c r="AC7554" s="1" t="s">
        <v>53</v>
      </c>
      <c r="AD7554" s="1" t="s">
        <v>5712</v>
      </c>
      <c r="AK7554" s="1" t="s">
        <v>55</v>
      </c>
      <c r="AN7554" s="1" t="s">
        <v>5712</v>
      </c>
      <c r="AP7554" s="1" t="s">
        <v>5712</v>
      </c>
      <c r="AR7554" s="1" t="s">
        <v>5712</v>
      </c>
      <c r="AT7554" s="1" t="s">
        <v>5712</v>
      </c>
      <c r="AV7554" s="1" t="s">
        <v>5504</v>
      </c>
    </row>
    <row r="7555" spans="1:48" x14ac:dyDescent="0.35">
      <c r="A7555" s="1" t="s">
        <v>20773</v>
      </c>
      <c r="B7555" s="1" t="s">
        <v>18287</v>
      </c>
      <c r="C7555" s="1" t="s">
        <v>71</v>
      </c>
      <c r="D7555">
        <v>23</v>
      </c>
      <c r="E7555" s="1" t="s">
        <v>57</v>
      </c>
      <c r="F7555" s="1" t="s">
        <v>58</v>
      </c>
      <c r="G7555" s="1" t="s">
        <v>73</v>
      </c>
      <c r="H7555" s="1" t="s">
        <v>112</v>
      </c>
      <c r="I7555" s="1" t="s">
        <v>99</v>
      </c>
      <c r="J7555" s="1" t="s">
        <v>47</v>
      </c>
      <c r="K7555" s="1" t="s">
        <v>48</v>
      </c>
      <c r="L7555" s="1" t="s">
        <v>48</v>
      </c>
      <c r="M7555" s="1" t="s">
        <v>48</v>
      </c>
      <c r="N7555" s="1" t="s">
        <v>48</v>
      </c>
      <c r="O7555" s="1" t="s">
        <v>48</v>
      </c>
      <c r="P7555" s="1" t="s">
        <v>48</v>
      </c>
      <c r="Q7555" s="1" t="s">
        <v>48</v>
      </c>
      <c r="R7555" s="1" t="s">
        <v>49</v>
      </c>
      <c r="S7555" s="1" t="s">
        <v>48</v>
      </c>
      <c r="T7555" s="1" t="s">
        <v>48</v>
      </c>
      <c r="U7555" s="1" t="s">
        <v>48</v>
      </c>
      <c r="V7555" s="1" t="s">
        <v>48</v>
      </c>
      <c r="W7555" s="1" t="s">
        <v>48</v>
      </c>
      <c r="X7555" s="1" t="s">
        <v>51</v>
      </c>
      <c r="Y7555" s="1" t="s">
        <v>5505</v>
      </c>
      <c r="AC7555" s="1" t="s">
        <v>5712</v>
      </c>
      <c r="AD7555" s="1" t="s">
        <v>5712</v>
      </c>
      <c r="AK7555" s="1" t="s">
        <v>55</v>
      </c>
      <c r="AN7555" s="1" t="s">
        <v>5712</v>
      </c>
      <c r="AP7555" s="1" t="s">
        <v>5712</v>
      </c>
      <c r="AR7555" s="1" t="s">
        <v>5712</v>
      </c>
      <c r="AT7555" s="1" t="s">
        <v>5712</v>
      </c>
      <c r="AV7555" s="1" t="s">
        <v>5506</v>
      </c>
    </row>
    <row r="7556" spans="1:48" x14ac:dyDescent="0.35">
      <c r="A7556" s="1" t="s">
        <v>20774</v>
      </c>
      <c r="B7556" s="1" t="s">
        <v>18287</v>
      </c>
      <c r="C7556" s="1" t="s">
        <v>71</v>
      </c>
      <c r="D7556">
        <v>20</v>
      </c>
      <c r="E7556" s="1" t="s">
        <v>57</v>
      </c>
      <c r="F7556" s="1" t="s">
        <v>58</v>
      </c>
      <c r="G7556" s="1" t="s">
        <v>44</v>
      </c>
      <c r="H7556" s="1" t="s">
        <v>112</v>
      </c>
      <c r="I7556" s="1" t="s">
        <v>99</v>
      </c>
      <c r="J7556" s="1" t="s">
        <v>47</v>
      </c>
      <c r="K7556" s="1" t="s">
        <v>48</v>
      </c>
      <c r="L7556" s="1" t="s">
        <v>48</v>
      </c>
      <c r="M7556" s="1" t="s">
        <v>48</v>
      </c>
      <c r="N7556" s="1" t="s">
        <v>48</v>
      </c>
      <c r="O7556" s="1" t="s">
        <v>48</v>
      </c>
      <c r="P7556" s="1" t="s">
        <v>48</v>
      </c>
      <c r="Q7556" s="1" t="s">
        <v>49</v>
      </c>
      <c r="R7556" s="1" t="s">
        <v>48</v>
      </c>
      <c r="S7556" s="1" t="s">
        <v>48</v>
      </c>
      <c r="T7556" s="1" t="s">
        <v>48</v>
      </c>
      <c r="U7556" s="1" t="s">
        <v>48</v>
      </c>
      <c r="V7556" s="1" t="s">
        <v>48</v>
      </c>
      <c r="W7556" s="1" t="s">
        <v>48</v>
      </c>
      <c r="X7556" s="1" t="s">
        <v>145</v>
      </c>
      <c r="Y7556" s="1" t="s">
        <v>5507</v>
      </c>
      <c r="AC7556" s="1" t="s">
        <v>5712</v>
      </c>
      <c r="AD7556" s="1" t="s">
        <v>5712</v>
      </c>
      <c r="AK7556" s="1" t="s">
        <v>55</v>
      </c>
      <c r="AN7556" s="1" t="s">
        <v>5712</v>
      </c>
      <c r="AP7556" s="1" t="s">
        <v>5712</v>
      </c>
      <c r="AR7556" s="1" t="s">
        <v>5712</v>
      </c>
      <c r="AT7556" s="1" t="s">
        <v>5712</v>
      </c>
      <c r="AV7556" s="1" t="s">
        <v>5508</v>
      </c>
    </row>
    <row r="7557" spans="1:48" x14ac:dyDescent="0.35">
      <c r="A7557" s="1" t="s">
        <v>20775</v>
      </c>
      <c r="B7557" s="1" t="s">
        <v>18287</v>
      </c>
      <c r="C7557" s="1" t="s">
        <v>71</v>
      </c>
      <c r="D7557">
        <v>21</v>
      </c>
      <c r="E7557" s="1" t="s">
        <v>57</v>
      </c>
      <c r="F7557" s="1" t="s">
        <v>58</v>
      </c>
      <c r="G7557" s="1" t="s">
        <v>73</v>
      </c>
      <c r="H7557" s="1" t="s">
        <v>112</v>
      </c>
      <c r="I7557" s="1" t="s">
        <v>74</v>
      </c>
      <c r="J7557" s="1" t="s">
        <v>47</v>
      </c>
      <c r="K7557" s="1" t="s">
        <v>48</v>
      </c>
      <c r="L7557" s="1" t="s">
        <v>48</v>
      </c>
      <c r="M7557" s="1" t="s">
        <v>48</v>
      </c>
      <c r="N7557" s="1" t="s">
        <v>48</v>
      </c>
      <c r="O7557" s="1" t="s">
        <v>48</v>
      </c>
      <c r="P7557" s="1" t="s">
        <v>48</v>
      </c>
      <c r="Q7557" s="1" t="s">
        <v>48</v>
      </c>
      <c r="R7557" s="1" t="s">
        <v>49</v>
      </c>
      <c r="S7557" s="1" t="s">
        <v>48</v>
      </c>
      <c r="T7557" s="1" t="s">
        <v>48</v>
      </c>
      <c r="U7557" s="1" t="s">
        <v>48</v>
      </c>
      <c r="V7557" s="1" t="s">
        <v>48</v>
      </c>
      <c r="W7557" s="1" t="s">
        <v>48</v>
      </c>
      <c r="X7557" s="1" t="s">
        <v>51</v>
      </c>
      <c r="Y7557" s="1" t="s">
        <v>5509</v>
      </c>
      <c r="AC7557" s="1" t="s">
        <v>5712</v>
      </c>
      <c r="AD7557" s="1" t="s">
        <v>5712</v>
      </c>
      <c r="AK7557" s="1" t="s">
        <v>55</v>
      </c>
      <c r="AN7557" s="1" t="s">
        <v>131</v>
      </c>
      <c r="AO7557" s="1" t="s">
        <v>5510</v>
      </c>
      <c r="AP7557" s="1" t="s">
        <v>81</v>
      </c>
      <c r="AR7557" s="1" t="s">
        <v>82</v>
      </c>
      <c r="AS7557" s="1" t="s">
        <v>5511</v>
      </c>
      <c r="AT7557" s="1" t="s">
        <v>87</v>
      </c>
      <c r="AU7557" s="1" t="s">
        <v>5512</v>
      </c>
      <c r="AV7557" s="1" t="s">
        <v>5513</v>
      </c>
    </row>
    <row r="7558" spans="1:48" x14ac:dyDescent="0.35">
      <c r="A7558" s="1" t="s">
        <v>20776</v>
      </c>
      <c r="B7558" s="1" t="s">
        <v>18287</v>
      </c>
      <c r="C7558" s="1" t="s">
        <v>71</v>
      </c>
      <c r="D7558">
        <v>48</v>
      </c>
      <c r="E7558" s="1" t="s">
        <v>42</v>
      </c>
      <c r="F7558" s="1" t="s">
        <v>107</v>
      </c>
      <c r="G7558" s="1" t="s">
        <v>98</v>
      </c>
      <c r="H7558" s="1" t="s">
        <v>79</v>
      </c>
      <c r="I7558" s="1" t="s">
        <v>68</v>
      </c>
      <c r="J7558" s="1" t="s">
        <v>47</v>
      </c>
      <c r="K7558" s="1" t="s">
        <v>48</v>
      </c>
      <c r="L7558" s="1" t="s">
        <v>49</v>
      </c>
      <c r="M7558" s="1" t="s">
        <v>48</v>
      </c>
      <c r="N7558" s="1" t="s">
        <v>48</v>
      </c>
      <c r="O7558" s="1" t="s">
        <v>48</v>
      </c>
      <c r="P7558" s="1" t="s">
        <v>48</v>
      </c>
      <c r="Q7558" s="1" t="s">
        <v>48</v>
      </c>
      <c r="R7558" s="1" t="s">
        <v>48</v>
      </c>
      <c r="S7558" s="1" t="s">
        <v>48</v>
      </c>
      <c r="T7558" s="1" t="s">
        <v>48</v>
      </c>
      <c r="U7558" s="1" t="s">
        <v>48</v>
      </c>
      <c r="V7558" s="1" t="s">
        <v>48</v>
      </c>
      <c r="W7558" s="1" t="s">
        <v>48</v>
      </c>
      <c r="X7558" s="1" t="s">
        <v>116</v>
      </c>
      <c r="Y7558" s="1" t="s">
        <v>5514</v>
      </c>
      <c r="AC7558" s="1" t="s">
        <v>5712</v>
      </c>
      <c r="AD7558" s="1" t="s">
        <v>5712</v>
      </c>
      <c r="AK7558" s="1" t="s">
        <v>63</v>
      </c>
      <c r="AN7558" s="1" t="s">
        <v>5712</v>
      </c>
      <c r="AP7558" s="1" t="s">
        <v>5712</v>
      </c>
      <c r="AR7558" s="1" t="s">
        <v>5712</v>
      </c>
      <c r="AT7558" s="1" t="s">
        <v>5712</v>
      </c>
      <c r="AV7558" s="1" t="s">
        <v>5515</v>
      </c>
    </row>
    <row r="7559" spans="1:48" x14ac:dyDescent="0.35">
      <c r="A7559" s="1" t="s">
        <v>20777</v>
      </c>
      <c r="B7559" s="1" t="s">
        <v>18287</v>
      </c>
      <c r="C7559" s="1" t="s">
        <v>71</v>
      </c>
      <c r="D7559">
        <v>24</v>
      </c>
      <c r="E7559" s="1" t="s">
        <v>57</v>
      </c>
      <c r="F7559" s="1" t="s">
        <v>58</v>
      </c>
      <c r="G7559" s="1" t="s">
        <v>73</v>
      </c>
      <c r="H7559" s="1" t="s">
        <v>112</v>
      </c>
      <c r="I7559" s="1" t="s">
        <v>74</v>
      </c>
      <c r="J7559" s="1" t="s">
        <v>47</v>
      </c>
      <c r="K7559" s="1" t="s">
        <v>48</v>
      </c>
      <c r="L7559" s="1" t="s">
        <v>48</v>
      </c>
      <c r="M7559" s="1" t="s">
        <v>48</v>
      </c>
      <c r="N7559" s="1" t="s">
        <v>48</v>
      </c>
      <c r="O7559" s="1" t="s">
        <v>48</v>
      </c>
      <c r="P7559" s="1" t="s">
        <v>48</v>
      </c>
      <c r="Q7559" s="1" t="s">
        <v>49</v>
      </c>
      <c r="R7559" s="1" t="s">
        <v>48</v>
      </c>
      <c r="S7559" s="1" t="s">
        <v>48</v>
      </c>
      <c r="T7559" s="1" t="s">
        <v>48</v>
      </c>
      <c r="U7559" s="1" t="s">
        <v>48</v>
      </c>
      <c r="V7559" s="1" t="s">
        <v>48</v>
      </c>
      <c r="W7559" s="1" t="s">
        <v>48</v>
      </c>
      <c r="X7559" s="1" t="s">
        <v>116</v>
      </c>
      <c r="Y7559" s="1" t="s">
        <v>5516</v>
      </c>
      <c r="AC7559" s="1" t="s">
        <v>5712</v>
      </c>
      <c r="AD7559" s="1" t="s">
        <v>5712</v>
      </c>
      <c r="AK7559" s="1" t="s">
        <v>101</v>
      </c>
      <c r="AN7559" s="1" t="s">
        <v>131</v>
      </c>
      <c r="AO7559" s="1" t="s">
        <v>5517</v>
      </c>
      <c r="AP7559" s="1" t="s">
        <v>131</v>
      </c>
      <c r="AQ7559" s="1" t="s">
        <v>5518</v>
      </c>
      <c r="AR7559" s="1" t="s">
        <v>82</v>
      </c>
      <c r="AS7559" s="1" t="s">
        <v>5519</v>
      </c>
      <c r="AT7559" s="1" t="s">
        <v>5712</v>
      </c>
      <c r="AV7559" s="1" t="s">
        <v>5520</v>
      </c>
    </row>
    <row r="7560" spans="1:48" x14ac:dyDescent="0.35">
      <c r="A7560" s="1" t="s">
        <v>20778</v>
      </c>
      <c r="B7560" s="1" t="s">
        <v>18287</v>
      </c>
      <c r="C7560" s="1" t="s">
        <v>71</v>
      </c>
      <c r="D7560">
        <v>19</v>
      </c>
      <c r="E7560" s="1" t="s">
        <v>57</v>
      </c>
      <c r="F7560" s="1" t="s">
        <v>58</v>
      </c>
      <c r="G7560" s="1" t="s">
        <v>59</v>
      </c>
      <c r="H7560" s="1" t="s">
        <v>112</v>
      </c>
      <c r="I7560" s="1" t="s">
        <v>113</v>
      </c>
      <c r="J7560" s="1" t="s">
        <v>47</v>
      </c>
      <c r="K7560" s="1" t="s">
        <v>48</v>
      </c>
      <c r="L7560" s="1" t="s">
        <v>48</v>
      </c>
      <c r="M7560" s="1" t="s">
        <v>48</v>
      </c>
      <c r="N7560" s="1" t="s">
        <v>48</v>
      </c>
      <c r="O7560" s="1" t="s">
        <v>48</v>
      </c>
      <c r="P7560" s="1" t="s">
        <v>48</v>
      </c>
      <c r="Q7560" s="1" t="s">
        <v>49</v>
      </c>
      <c r="R7560" s="1" t="s">
        <v>48</v>
      </c>
      <c r="S7560" s="1" t="s">
        <v>48</v>
      </c>
      <c r="T7560" s="1" t="s">
        <v>48</v>
      </c>
      <c r="U7560" s="1" t="s">
        <v>48</v>
      </c>
      <c r="V7560" s="1" t="s">
        <v>48</v>
      </c>
      <c r="W7560" s="1" t="s">
        <v>48</v>
      </c>
      <c r="X7560" s="1" t="s">
        <v>51</v>
      </c>
      <c r="Y7560" s="1" t="s">
        <v>5521</v>
      </c>
      <c r="AC7560" s="1" t="s">
        <v>5712</v>
      </c>
      <c r="AD7560" s="1" t="s">
        <v>5712</v>
      </c>
      <c r="AK7560" s="1" t="s">
        <v>55</v>
      </c>
      <c r="AN7560" s="1" t="s">
        <v>5712</v>
      </c>
      <c r="AP7560" s="1" t="s">
        <v>5712</v>
      </c>
      <c r="AR7560" s="1" t="s">
        <v>5712</v>
      </c>
      <c r="AT7560" s="1" t="s">
        <v>5712</v>
      </c>
      <c r="AV7560" s="1" t="s">
        <v>5522</v>
      </c>
    </row>
    <row r="7561" spans="1:48" x14ac:dyDescent="0.35">
      <c r="A7561" s="1" t="s">
        <v>20779</v>
      </c>
      <c r="B7561" s="1" t="s">
        <v>18287</v>
      </c>
      <c r="C7561" s="1" t="s">
        <v>71</v>
      </c>
      <c r="D7561">
        <v>25</v>
      </c>
      <c r="E7561" s="1" t="s">
        <v>57</v>
      </c>
      <c r="F7561" s="1" t="s">
        <v>107</v>
      </c>
      <c r="G7561" s="1" t="s">
        <v>98</v>
      </c>
      <c r="H7561" s="1" t="s">
        <v>386</v>
      </c>
      <c r="I7561" s="1" t="s">
        <v>46</v>
      </c>
      <c r="J7561" s="1" t="s">
        <v>47</v>
      </c>
      <c r="K7561" s="1" t="s">
        <v>48</v>
      </c>
      <c r="L7561" s="1" t="s">
        <v>48</v>
      </c>
      <c r="M7561" s="1" t="s">
        <v>48</v>
      </c>
      <c r="N7561" s="1" t="s">
        <v>49</v>
      </c>
      <c r="O7561" s="1" t="s">
        <v>48</v>
      </c>
      <c r="P7561" s="1" t="s">
        <v>48</v>
      </c>
      <c r="Q7561" s="1" t="s">
        <v>48</v>
      </c>
      <c r="R7561" s="1" t="s">
        <v>48</v>
      </c>
      <c r="S7561" s="1" t="s">
        <v>48</v>
      </c>
      <c r="T7561" s="1" t="s">
        <v>48</v>
      </c>
      <c r="U7561" s="1" t="s">
        <v>48</v>
      </c>
      <c r="V7561" s="1" t="s">
        <v>48</v>
      </c>
      <c r="W7561" s="1" t="s">
        <v>48</v>
      </c>
      <c r="X7561" s="1" t="s">
        <v>62</v>
      </c>
      <c r="AC7561" s="1" t="s">
        <v>5712</v>
      </c>
      <c r="AD7561" s="1" t="s">
        <v>5712</v>
      </c>
      <c r="AK7561" s="1" t="s">
        <v>77</v>
      </c>
      <c r="AN7561" s="1" t="s">
        <v>5712</v>
      </c>
      <c r="AP7561" s="1" t="s">
        <v>5712</v>
      </c>
      <c r="AR7561" s="1" t="s">
        <v>5712</v>
      </c>
      <c r="AT7561" s="1" t="s">
        <v>5712</v>
      </c>
      <c r="AV7561" s="1" t="s">
        <v>5523</v>
      </c>
    </row>
    <row r="7562" spans="1:48" x14ac:dyDescent="0.35">
      <c r="A7562" s="1" t="s">
        <v>20780</v>
      </c>
      <c r="B7562" s="1" t="s">
        <v>18287</v>
      </c>
      <c r="C7562" s="1" t="s">
        <v>71</v>
      </c>
      <c r="D7562">
        <v>25</v>
      </c>
      <c r="E7562" s="1" t="s">
        <v>57</v>
      </c>
      <c r="F7562" s="1" t="s">
        <v>58</v>
      </c>
      <c r="G7562" s="1" t="s">
        <v>59</v>
      </c>
      <c r="H7562" s="1" t="s">
        <v>45</v>
      </c>
      <c r="I7562" s="1" t="s">
        <v>46</v>
      </c>
      <c r="J7562" s="1" t="s">
        <v>47</v>
      </c>
      <c r="K7562" s="1" t="s">
        <v>48</v>
      </c>
      <c r="L7562" s="1" t="s">
        <v>48</v>
      </c>
      <c r="M7562" s="1" t="s">
        <v>48</v>
      </c>
      <c r="N7562" s="1" t="s">
        <v>49</v>
      </c>
      <c r="O7562" s="1" t="s">
        <v>48</v>
      </c>
      <c r="P7562" s="1" t="s">
        <v>48</v>
      </c>
      <c r="Q7562" s="1" t="s">
        <v>48</v>
      </c>
      <c r="R7562" s="1" t="s">
        <v>48</v>
      </c>
      <c r="S7562" s="1" t="s">
        <v>48</v>
      </c>
      <c r="T7562" s="1" t="s">
        <v>48</v>
      </c>
      <c r="U7562" s="1" t="s">
        <v>48</v>
      </c>
      <c r="V7562" s="1" t="s">
        <v>48</v>
      </c>
      <c r="W7562" s="1" t="s">
        <v>48</v>
      </c>
      <c r="X7562" s="1" t="s">
        <v>62</v>
      </c>
      <c r="AC7562" s="1" t="s">
        <v>5712</v>
      </c>
      <c r="AD7562" s="1" t="s">
        <v>5712</v>
      </c>
      <c r="AK7562" s="1" t="s">
        <v>77</v>
      </c>
      <c r="AN7562" s="1" t="s">
        <v>5712</v>
      </c>
      <c r="AP7562" s="1" t="s">
        <v>5712</v>
      </c>
      <c r="AR7562" s="1" t="s">
        <v>5712</v>
      </c>
      <c r="AT7562" s="1" t="s">
        <v>5712</v>
      </c>
      <c r="AV7562" s="1" t="s">
        <v>705</v>
      </c>
    </row>
    <row r="7563" spans="1:48" x14ac:dyDescent="0.35">
      <c r="A7563" s="1" t="s">
        <v>20781</v>
      </c>
      <c r="B7563" s="1" t="s">
        <v>18287</v>
      </c>
      <c r="C7563" s="1" t="s">
        <v>71</v>
      </c>
      <c r="D7563">
        <v>55</v>
      </c>
      <c r="E7563" s="1" t="s">
        <v>65</v>
      </c>
      <c r="F7563" s="1" t="s">
        <v>66</v>
      </c>
      <c r="G7563" s="1" t="s">
        <v>44</v>
      </c>
      <c r="H7563" s="1" t="s">
        <v>45</v>
      </c>
      <c r="I7563" s="1" t="s">
        <v>61</v>
      </c>
      <c r="J7563" s="1" t="s">
        <v>80</v>
      </c>
      <c r="K7563" s="1" t="s">
        <v>48</v>
      </c>
      <c r="L7563" s="1" t="s">
        <v>48</v>
      </c>
      <c r="M7563" s="1" t="s">
        <v>48</v>
      </c>
      <c r="N7563" s="1" t="s">
        <v>48</v>
      </c>
      <c r="O7563" s="1" t="s">
        <v>48</v>
      </c>
      <c r="P7563" s="1" t="s">
        <v>49</v>
      </c>
      <c r="Q7563" s="1" t="s">
        <v>48</v>
      </c>
      <c r="R7563" s="1" t="s">
        <v>48</v>
      </c>
      <c r="S7563" s="1" t="s">
        <v>48</v>
      </c>
      <c r="T7563" s="1" t="s">
        <v>48</v>
      </c>
      <c r="U7563" s="1" t="s">
        <v>48</v>
      </c>
      <c r="V7563" s="1" t="s">
        <v>48</v>
      </c>
      <c r="W7563" s="1" t="s">
        <v>48</v>
      </c>
      <c r="X7563" s="1" t="s">
        <v>62</v>
      </c>
      <c r="AC7563" s="1" t="s">
        <v>5712</v>
      </c>
      <c r="AD7563" s="1" t="s">
        <v>5712</v>
      </c>
      <c r="AK7563" s="1" t="s">
        <v>77</v>
      </c>
      <c r="AN7563" s="1" t="s">
        <v>5712</v>
      </c>
      <c r="AP7563" s="1" t="s">
        <v>131</v>
      </c>
      <c r="AQ7563" s="1" t="s">
        <v>5524</v>
      </c>
      <c r="AR7563" s="1" t="s">
        <v>87</v>
      </c>
      <c r="AS7563" s="1" t="s">
        <v>5525</v>
      </c>
      <c r="AT7563" s="1" t="s">
        <v>5712</v>
      </c>
      <c r="AV7563" s="1" t="s">
        <v>5526</v>
      </c>
    </row>
    <row r="7564" spans="1:48" x14ac:dyDescent="0.35">
      <c r="A7564" s="1" t="s">
        <v>20782</v>
      </c>
      <c r="B7564" s="1" t="s">
        <v>18287</v>
      </c>
      <c r="C7564" s="1" t="s">
        <v>71</v>
      </c>
      <c r="D7564">
        <v>27</v>
      </c>
      <c r="E7564" s="1" t="s">
        <v>57</v>
      </c>
      <c r="F7564" s="1" t="s">
        <v>107</v>
      </c>
      <c r="G7564" s="1" t="s">
        <v>59</v>
      </c>
      <c r="H7564" s="1" t="s">
        <v>45</v>
      </c>
      <c r="I7564" s="1" t="s">
        <v>99</v>
      </c>
      <c r="J7564" s="1" t="s">
        <v>47</v>
      </c>
      <c r="K7564" s="1" t="s">
        <v>48</v>
      </c>
      <c r="L7564" s="1" t="s">
        <v>48</v>
      </c>
      <c r="M7564" s="1" t="s">
        <v>49</v>
      </c>
      <c r="N7564" s="1" t="s">
        <v>48</v>
      </c>
      <c r="O7564" s="1" t="s">
        <v>48</v>
      </c>
      <c r="P7564" s="1" t="s">
        <v>48</v>
      </c>
      <c r="Q7564" s="1" t="s">
        <v>48</v>
      </c>
      <c r="R7564" s="1" t="s">
        <v>48</v>
      </c>
      <c r="S7564" s="1" t="s">
        <v>48</v>
      </c>
      <c r="T7564" s="1" t="s">
        <v>48</v>
      </c>
      <c r="U7564" s="1" t="s">
        <v>48</v>
      </c>
      <c r="V7564" s="1" t="s">
        <v>48</v>
      </c>
      <c r="W7564" s="1" t="s">
        <v>48</v>
      </c>
      <c r="X7564" s="1" t="s">
        <v>62</v>
      </c>
      <c r="AC7564" s="1" t="s">
        <v>5712</v>
      </c>
      <c r="AD7564" s="1" t="s">
        <v>5712</v>
      </c>
      <c r="AK7564" s="1" t="s">
        <v>63</v>
      </c>
      <c r="AN7564" s="1" t="s">
        <v>5712</v>
      </c>
      <c r="AP7564" s="1" t="s">
        <v>5712</v>
      </c>
      <c r="AR7564" s="1" t="s">
        <v>5712</v>
      </c>
      <c r="AT7564" s="1" t="s">
        <v>5712</v>
      </c>
      <c r="AV7564" s="1" t="s">
        <v>5527</v>
      </c>
    </row>
    <row r="7565" spans="1:48" ht="290" x14ac:dyDescent="0.35">
      <c r="A7565" s="1" t="s">
        <v>20783</v>
      </c>
      <c r="B7565" s="1" t="s">
        <v>18287</v>
      </c>
      <c r="C7565" s="1" t="s">
        <v>71</v>
      </c>
      <c r="D7565">
        <v>55</v>
      </c>
      <c r="E7565" s="1" t="s">
        <v>65</v>
      </c>
      <c r="F7565" s="1" t="s">
        <v>66</v>
      </c>
      <c r="G7565" s="1" t="s">
        <v>85</v>
      </c>
      <c r="H7565" s="1" t="s">
        <v>144</v>
      </c>
      <c r="I7565" s="1" t="s">
        <v>90</v>
      </c>
      <c r="J7565" s="1" t="s">
        <v>47</v>
      </c>
      <c r="K7565" s="1" t="s">
        <v>48</v>
      </c>
      <c r="L7565" s="1" t="s">
        <v>48</v>
      </c>
      <c r="M7565" s="1" t="s">
        <v>48</v>
      </c>
      <c r="N7565" s="1" t="s">
        <v>48</v>
      </c>
      <c r="O7565" s="1" t="s">
        <v>48</v>
      </c>
      <c r="P7565" s="1" t="s">
        <v>48</v>
      </c>
      <c r="Q7565" s="1" t="s">
        <v>48</v>
      </c>
      <c r="R7565" s="1" t="s">
        <v>49</v>
      </c>
      <c r="S7565" s="1" t="s">
        <v>48</v>
      </c>
      <c r="T7565" s="1" t="s">
        <v>48</v>
      </c>
      <c r="U7565" s="1" t="s">
        <v>48</v>
      </c>
      <c r="V7565" s="1" t="s">
        <v>48</v>
      </c>
      <c r="W7565" s="1" t="s">
        <v>48</v>
      </c>
      <c r="X7565" s="1" t="s">
        <v>51</v>
      </c>
      <c r="Y7565" s="1" t="s">
        <v>5528</v>
      </c>
      <c r="Z7565" s="1" t="s">
        <v>5529</v>
      </c>
      <c r="AA7565" s="1" t="s">
        <v>5529</v>
      </c>
      <c r="AC7565" s="1" t="s">
        <v>129</v>
      </c>
      <c r="AD7565" s="1" t="s">
        <v>5712</v>
      </c>
      <c r="AK7565" s="1" t="s">
        <v>55</v>
      </c>
      <c r="AN7565" s="1" t="s">
        <v>5712</v>
      </c>
      <c r="AP7565" s="1" t="s">
        <v>5712</v>
      </c>
      <c r="AR7565" s="1" t="s">
        <v>5712</v>
      </c>
      <c r="AT7565" s="1" t="s">
        <v>5712</v>
      </c>
      <c r="AV7565" s="2" t="s">
        <v>5530</v>
      </c>
    </row>
    <row r="7566" spans="1:48" x14ac:dyDescent="0.35">
      <c r="A7566" s="1" t="s">
        <v>20784</v>
      </c>
      <c r="B7566" s="1" t="s">
        <v>18287</v>
      </c>
      <c r="C7566" s="1" t="s">
        <v>71</v>
      </c>
      <c r="D7566">
        <v>26</v>
      </c>
      <c r="E7566" s="1" t="s">
        <v>57</v>
      </c>
      <c r="F7566" s="1" t="s">
        <v>107</v>
      </c>
      <c r="G7566" s="1" t="s">
        <v>44</v>
      </c>
      <c r="H7566" s="1" t="s">
        <v>45</v>
      </c>
      <c r="I7566" s="1" t="s">
        <v>99</v>
      </c>
      <c r="J7566" s="1" t="s">
        <v>47</v>
      </c>
      <c r="K7566" s="1" t="s">
        <v>48</v>
      </c>
      <c r="L7566" s="1" t="s">
        <v>48</v>
      </c>
      <c r="M7566" s="1" t="s">
        <v>48</v>
      </c>
      <c r="N7566" s="1" t="s">
        <v>49</v>
      </c>
      <c r="O7566" s="1" t="s">
        <v>48</v>
      </c>
      <c r="P7566" s="1" t="s">
        <v>48</v>
      </c>
      <c r="Q7566" s="1" t="s">
        <v>48</v>
      </c>
      <c r="R7566" s="1" t="s">
        <v>48</v>
      </c>
      <c r="S7566" s="1" t="s">
        <v>48</v>
      </c>
      <c r="T7566" s="1" t="s">
        <v>48</v>
      </c>
      <c r="U7566" s="1" t="s">
        <v>48</v>
      </c>
      <c r="V7566" s="1" t="s">
        <v>48</v>
      </c>
      <c r="W7566" s="1" t="s">
        <v>48</v>
      </c>
      <c r="X7566" s="1" t="s">
        <v>62</v>
      </c>
      <c r="AC7566" s="1" t="s">
        <v>5712</v>
      </c>
      <c r="AD7566" s="1" t="s">
        <v>5712</v>
      </c>
      <c r="AK7566" s="1" t="s">
        <v>55</v>
      </c>
      <c r="AN7566" s="1" t="s">
        <v>5712</v>
      </c>
      <c r="AP7566" s="1" t="s">
        <v>5712</v>
      </c>
      <c r="AR7566" s="1" t="s">
        <v>5712</v>
      </c>
      <c r="AT7566" s="1" t="s">
        <v>5712</v>
      </c>
      <c r="AV7566" s="1" t="s">
        <v>5531</v>
      </c>
    </row>
    <row r="7567" spans="1:48" x14ac:dyDescent="0.35">
      <c r="A7567" s="1" t="s">
        <v>20785</v>
      </c>
      <c r="B7567" s="1" t="s">
        <v>18287</v>
      </c>
      <c r="C7567" s="1" t="s">
        <v>41</v>
      </c>
      <c r="D7567">
        <v>35</v>
      </c>
      <c r="E7567" s="1" t="s">
        <v>42</v>
      </c>
      <c r="F7567" s="1" t="s">
        <v>43</v>
      </c>
      <c r="G7567" s="1" t="s">
        <v>59</v>
      </c>
      <c r="H7567" s="1" t="s">
        <v>109</v>
      </c>
      <c r="I7567" s="1" t="s">
        <v>99</v>
      </c>
      <c r="J7567" s="1" t="s">
        <v>47</v>
      </c>
      <c r="K7567" s="1" t="s">
        <v>48</v>
      </c>
      <c r="L7567" s="1" t="s">
        <v>48</v>
      </c>
      <c r="M7567" s="1" t="s">
        <v>48</v>
      </c>
      <c r="N7567" s="1" t="s">
        <v>48</v>
      </c>
      <c r="O7567" s="1" t="s">
        <v>48</v>
      </c>
      <c r="P7567" s="1" t="s">
        <v>48</v>
      </c>
      <c r="Q7567" s="1" t="s">
        <v>48</v>
      </c>
      <c r="R7567" s="1" t="s">
        <v>49</v>
      </c>
      <c r="S7567" s="1" t="s">
        <v>48</v>
      </c>
      <c r="T7567" s="1" t="s">
        <v>48</v>
      </c>
      <c r="U7567" s="1" t="s">
        <v>48</v>
      </c>
      <c r="V7567" s="1" t="s">
        <v>48</v>
      </c>
      <c r="W7567" s="1" t="s">
        <v>48</v>
      </c>
      <c r="X7567" s="1" t="s">
        <v>62</v>
      </c>
      <c r="AC7567" s="1" t="s">
        <v>5712</v>
      </c>
      <c r="AD7567" s="1" t="s">
        <v>5712</v>
      </c>
      <c r="AK7567" s="1" t="s">
        <v>55</v>
      </c>
      <c r="AN7567" s="1" t="s">
        <v>81</v>
      </c>
      <c r="AP7567" s="1" t="s">
        <v>5712</v>
      </c>
      <c r="AR7567" s="1" t="s">
        <v>5712</v>
      </c>
      <c r="AT7567" s="1" t="s">
        <v>82</v>
      </c>
      <c r="AU7567" s="1" t="s">
        <v>5532</v>
      </c>
      <c r="AV7567" s="1" t="s">
        <v>5533</v>
      </c>
    </row>
    <row r="7568" spans="1:48" x14ac:dyDescent="0.35">
      <c r="A7568" s="1" t="s">
        <v>20786</v>
      </c>
      <c r="B7568" s="1" t="s">
        <v>18287</v>
      </c>
      <c r="C7568" s="1" t="s">
        <v>71</v>
      </c>
      <c r="D7568">
        <v>42</v>
      </c>
      <c r="E7568" s="1" t="s">
        <v>42</v>
      </c>
      <c r="F7568" s="1" t="s">
        <v>72</v>
      </c>
      <c r="G7568" s="1" t="s">
        <v>98</v>
      </c>
      <c r="H7568" s="1" t="s">
        <v>45</v>
      </c>
      <c r="I7568" s="1" t="s">
        <v>113</v>
      </c>
      <c r="J7568" s="1" t="s">
        <v>47</v>
      </c>
      <c r="K7568" s="1" t="s">
        <v>48</v>
      </c>
      <c r="L7568" s="1" t="s">
        <v>48</v>
      </c>
      <c r="M7568" s="1" t="s">
        <v>48</v>
      </c>
      <c r="N7568" s="1" t="s">
        <v>48</v>
      </c>
      <c r="O7568" s="1" t="s">
        <v>48</v>
      </c>
      <c r="P7568" s="1" t="s">
        <v>49</v>
      </c>
      <c r="Q7568" s="1" t="s">
        <v>48</v>
      </c>
      <c r="R7568" s="1" t="s">
        <v>48</v>
      </c>
      <c r="S7568" s="1" t="s">
        <v>48</v>
      </c>
      <c r="T7568" s="1" t="s">
        <v>48</v>
      </c>
      <c r="U7568" s="1" t="s">
        <v>48</v>
      </c>
      <c r="V7568" s="1" t="s">
        <v>48</v>
      </c>
      <c r="W7568" s="1" t="s">
        <v>48</v>
      </c>
      <c r="X7568" s="1" t="s">
        <v>116</v>
      </c>
      <c r="Y7568" s="1" t="s">
        <v>5534</v>
      </c>
      <c r="AC7568" s="1" t="s">
        <v>5712</v>
      </c>
      <c r="AD7568" s="1" t="s">
        <v>5712</v>
      </c>
      <c r="AK7568" s="1" t="s">
        <v>63</v>
      </c>
      <c r="AN7568" s="1" t="s">
        <v>5712</v>
      </c>
      <c r="AP7568" s="1" t="s">
        <v>5712</v>
      </c>
      <c r="AR7568" s="1" t="s">
        <v>5712</v>
      </c>
      <c r="AT7568" s="1" t="s">
        <v>5712</v>
      </c>
      <c r="AV7568" s="1" t="s">
        <v>5535</v>
      </c>
    </row>
    <row r="7569" spans="1:48" x14ac:dyDescent="0.35">
      <c r="A7569" s="1" t="s">
        <v>20787</v>
      </c>
      <c r="B7569" s="1" t="s">
        <v>18287</v>
      </c>
      <c r="C7569" s="1" t="s">
        <v>71</v>
      </c>
      <c r="D7569">
        <v>43</v>
      </c>
      <c r="E7569" s="1" t="s">
        <v>42</v>
      </c>
      <c r="F7569" s="1" t="s">
        <v>107</v>
      </c>
      <c r="G7569" s="1" t="s">
        <v>85</v>
      </c>
      <c r="H7569" s="1" t="s">
        <v>45</v>
      </c>
      <c r="I7569" s="1" t="s">
        <v>74</v>
      </c>
      <c r="J7569" s="1" t="s">
        <v>47</v>
      </c>
      <c r="K7569" s="1" t="s">
        <v>48</v>
      </c>
      <c r="L7569" s="1" t="s">
        <v>49</v>
      </c>
      <c r="M7569" s="1" t="s">
        <v>48</v>
      </c>
      <c r="N7569" s="1" t="s">
        <v>48</v>
      </c>
      <c r="O7569" s="1" t="s">
        <v>48</v>
      </c>
      <c r="P7569" s="1" t="s">
        <v>48</v>
      </c>
      <c r="Q7569" s="1" t="s">
        <v>48</v>
      </c>
      <c r="R7569" s="1" t="s">
        <v>48</v>
      </c>
      <c r="S7569" s="1" t="s">
        <v>48</v>
      </c>
      <c r="T7569" s="1" t="s">
        <v>48</v>
      </c>
      <c r="U7569" s="1" t="s">
        <v>48</v>
      </c>
      <c r="V7569" s="1" t="s">
        <v>48</v>
      </c>
      <c r="W7569" s="1" t="s">
        <v>48</v>
      </c>
      <c r="X7569" s="1" t="s">
        <v>116</v>
      </c>
      <c r="Y7569" s="1" t="s">
        <v>5536</v>
      </c>
      <c r="AC7569" s="1" t="s">
        <v>5712</v>
      </c>
      <c r="AD7569" s="1" t="s">
        <v>5712</v>
      </c>
      <c r="AK7569" s="1" t="s">
        <v>101</v>
      </c>
      <c r="AN7569" s="1" t="s">
        <v>5712</v>
      </c>
      <c r="AP7569" s="1" t="s">
        <v>5712</v>
      </c>
      <c r="AR7569" s="1" t="s">
        <v>5712</v>
      </c>
      <c r="AT7569" s="1" t="s">
        <v>5712</v>
      </c>
      <c r="AV7569" s="1" t="s">
        <v>5537</v>
      </c>
    </row>
    <row r="7570" spans="1:48" x14ac:dyDescent="0.35">
      <c r="A7570" s="1" t="s">
        <v>20788</v>
      </c>
      <c r="B7570" s="1" t="s">
        <v>18287</v>
      </c>
      <c r="C7570" s="1" t="s">
        <v>71</v>
      </c>
      <c r="D7570">
        <v>37</v>
      </c>
      <c r="E7570" s="1" t="s">
        <v>42</v>
      </c>
      <c r="F7570" s="1" t="s">
        <v>107</v>
      </c>
      <c r="G7570" s="1" t="s">
        <v>73</v>
      </c>
      <c r="H7570" s="1" t="s">
        <v>45</v>
      </c>
      <c r="I7570" s="1" t="s">
        <v>113</v>
      </c>
      <c r="J7570" s="1" t="s">
        <v>80</v>
      </c>
      <c r="K7570" s="1" t="s">
        <v>48</v>
      </c>
      <c r="L7570" s="1" t="s">
        <v>48</v>
      </c>
      <c r="M7570" s="1" t="s">
        <v>48</v>
      </c>
      <c r="N7570" s="1" t="s">
        <v>49</v>
      </c>
      <c r="O7570" s="1" t="s">
        <v>48</v>
      </c>
      <c r="P7570" s="1" t="s">
        <v>48</v>
      </c>
      <c r="Q7570" s="1" t="s">
        <v>48</v>
      </c>
      <c r="R7570" s="1" t="s">
        <v>48</v>
      </c>
      <c r="S7570" s="1" t="s">
        <v>48</v>
      </c>
      <c r="T7570" s="1" t="s">
        <v>48</v>
      </c>
      <c r="U7570" s="1" t="s">
        <v>48</v>
      </c>
      <c r="V7570" s="1" t="s">
        <v>48</v>
      </c>
      <c r="W7570" s="1" t="s">
        <v>48</v>
      </c>
      <c r="X7570" s="1" t="s">
        <v>62</v>
      </c>
      <c r="AC7570" s="1" t="s">
        <v>5712</v>
      </c>
      <c r="AD7570" s="1" t="s">
        <v>5712</v>
      </c>
      <c r="AK7570" s="1" t="s">
        <v>55</v>
      </c>
      <c r="AN7570" s="1" t="s">
        <v>5712</v>
      </c>
      <c r="AP7570" s="1" t="s">
        <v>5712</v>
      </c>
      <c r="AR7570" s="1" t="s">
        <v>5712</v>
      </c>
      <c r="AT7570" s="1" t="s">
        <v>5712</v>
      </c>
      <c r="AV7570" s="1" t="s">
        <v>5538</v>
      </c>
    </row>
    <row r="7571" spans="1:48" x14ac:dyDescent="0.35">
      <c r="A7571" s="1" t="s">
        <v>20789</v>
      </c>
      <c r="B7571" s="1" t="s">
        <v>18287</v>
      </c>
      <c r="C7571" s="1" t="s">
        <v>41</v>
      </c>
      <c r="D7571">
        <v>82</v>
      </c>
      <c r="E7571" s="1" t="s">
        <v>65</v>
      </c>
      <c r="F7571" s="1" t="s">
        <v>66</v>
      </c>
      <c r="G7571" s="1" t="s">
        <v>59</v>
      </c>
      <c r="H7571" s="1" t="s">
        <v>109</v>
      </c>
      <c r="I7571" s="1" t="s">
        <v>90</v>
      </c>
      <c r="J7571" s="1" t="s">
        <v>47</v>
      </c>
      <c r="K7571" s="1" t="s">
        <v>48</v>
      </c>
      <c r="L7571" s="1" t="s">
        <v>48</v>
      </c>
      <c r="M7571" s="1" t="s">
        <v>48</v>
      </c>
      <c r="N7571" s="1" t="s">
        <v>48</v>
      </c>
      <c r="O7571" s="1" t="s">
        <v>48</v>
      </c>
      <c r="P7571" s="1" t="s">
        <v>48</v>
      </c>
      <c r="Q7571" s="1" t="s">
        <v>49</v>
      </c>
      <c r="R7571" s="1" t="s">
        <v>48</v>
      </c>
      <c r="S7571" s="1" t="s">
        <v>48</v>
      </c>
      <c r="T7571" s="1" t="s">
        <v>48</v>
      </c>
      <c r="U7571" s="1" t="s">
        <v>48</v>
      </c>
      <c r="V7571" s="1" t="s">
        <v>48</v>
      </c>
      <c r="W7571" s="1" t="s">
        <v>48</v>
      </c>
      <c r="X7571" s="1" t="s">
        <v>145</v>
      </c>
      <c r="Y7571" s="1" t="s">
        <v>5539</v>
      </c>
      <c r="Z7571" s="1" t="s">
        <v>5540</v>
      </c>
      <c r="AA7571" s="1" t="s">
        <v>5540</v>
      </c>
      <c r="AC7571" s="1" t="s">
        <v>120</v>
      </c>
      <c r="AD7571" s="1" t="s">
        <v>5712</v>
      </c>
      <c r="AK7571" s="1" t="s">
        <v>77</v>
      </c>
      <c r="AN7571" s="1" t="s">
        <v>5712</v>
      </c>
      <c r="AP7571" s="1" t="s">
        <v>5712</v>
      </c>
      <c r="AR7571" s="1" t="s">
        <v>5712</v>
      </c>
      <c r="AT7571" s="1" t="s">
        <v>5712</v>
      </c>
      <c r="AV7571" s="1" t="s">
        <v>703</v>
      </c>
    </row>
    <row r="7572" spans="1:48" x14ac:dyDescent="0.35">
      <c r="A7572" s="1" t="s">
        <v>20790</v>
      </c>
      <c r="B7572" s="1" t="s">
        <v>18287</v>
      </c>
      <c r="C7572" s="1" t="s">
        <v>41</v>
      </c>
      <c r="D7572">
        <v>35</v>
      </c>
      <c r="E7572" s="1" t="s">
        <v>42</v>
      </c>
      <c r="F7572" s="1" t="s">
        <v>107</v>
      </c>
      <c r="G7572" s="1" t="s">
        <v>59</v>
      </c>
      <c r="H7572" s="1" t="s">
        <v>45</v>
      </c>
      <c r="I7572" s="1" t="s">
        <v>90</v>
      </c>
      <c r="J7572" s="1" t="s">
        <v>47</v>
      </c>
      <c r="K7572" s="1" t="s">
        <v>48</v>
      </c>
      <c r="L7572" s="1" t="s">
        <v>48</v>
      </c>
      <c r="M7572" s="1" t="s">
        <v>48</v>
      </c>
      <c r="N7572" s="1" t="s">
        <v>49</v>
      </c>
      <c r="O7572" s="1" t="s">
        <v>48</v>
      </c>
      <c r="P7572" s="1" t="s">
        <v>48</v>
      </c>
      <c r="Q7572" s="1" t="s">
        <v>48</v>
      </c>
      <c r="R7572" s="1" t="s">
        <v>48</v>
      </c>
      <c r="S7572" s="1" t="s">
        <v>48</v>
      </c>
      <c r="T7572" s="1" t="s">
        <v>48</v>
      </c>
      <c r="U7572" s="1" t="s">
        <v>48</v>
      </c>
      <c r="V7572" s="1" t="s">
        <v>48</v>
      </c>
      <c r="W7572" s="1" t="s">
        <v>48</v>
      </c>
      <c r="X7572" s="1" t="s">
        <v>62</v>
      </c>
      <c r="AC7572" s="1" t="s">
        <v>5712</v>
      </c>
      <c r="AD7572" s="1" t="s">
        <v>5712</v>
      </c>
      <c r="AK7572" s="1" t="s">
        <v>77</v>
      </c>
      <c r="AN7572" s="1" t="s">
        <v>242</v>
      </c>
      <c r="AP7572" s="1" t="s">
        <v>5712</v>
      </c>
      <c r="AR7572" s="1" t="s">
        <v>5712</v>
      </c>
      <c r="AT7572" s="1" t="s">
        <v>5712</v>
      </c>
      <c r="AV7572" s="1" t="s">
        <v>5541</v>
      </c>
    </row>
    <row r="7573" spans="1:48" x14ac:dyDescent="0.35">
      <c r="A7573" s="1" t="s">
        <v>20791</v>
      </c>
      <c r="B7573" s="1" t="s">
        <v>18287</v>
      </c>
      <c r="C7573" s="1" t="s">
        <v>41</v>
      </c>
      <c r="D7573">
        <v>33</v>
      </c>
      <c r="E7573" s="1" t="s">
        <v>57</v>
      </c>
      <c r="F7573" s="1" t="s">
        <v>58</v>
      </c>
      <c r="G7573" s="1" t="s">
        <v>98</v>
      </c>
      <c r="H7573" s="1" t="s">
        <v>79</v>
      </c>
      <c r="I7573" s="1" t="s">
        <v>46</v>
      </c>
      <c r="J7573" s="1" t="s">
        <v>80</v>
      </c>
      <c r="K7573" s="1" t="s">
        <v>48</v>
      </c>
      <c r="L7573" s="1" t="s">
        <v>48</v>
      </c>
      <c r="M7573" s="1" t="s">
        <v>48</v>
      </c>
      <c r="N7573" s="1" t="s">
        <v>49</v>
      </c>
      <c r="O7573" s="1" t="s">
        <v>48</v>
      </c>
      <c r="P7573" s="1" t="s">
        <v>48</v>
      </c>
      <c r="Q7573" s="1" t="s">
        <v>48</v>
      </c>
      <c r="R7573" s="1" t="s">
        <v>48</v>
      </c>
      <c r="S7573" s="1" t="s">
        <v>48</v>
      </c>
      <c r="T7573" s="1" t="s">
        <v>48</v>
      </c>
      <c r="U7573" s="1" t="s">
        <v>48</v>
      </c>
      <c r="V7573" s="1" t="s">
        <v>48</v>
      </c>
      <c r="W7573" s="1" t="s">
        <v>48</v>
      </c>
      <c r="X7573" s="1" t="s">
        <v>62</v>
      </c>
      <c r="AC7573" s="1" t="s">
        <v>5712</v>
      </c>
      <c r="AD7573" s="1" t="s">
        <v>5712</v>
      </c>
      <c r="AK7573" s="1" t="s">
        <v>55</v>
      </c>
      <c r="AN7573" s="1" t="s">
        <v>5712</v>
      </c>
      <c r="AP7573" s="1" t="s">
        <v>5712</v>
      </c>
      <c r="AR7573" s="1" t="s">
        <v>5712</v>
      </c>
      <c r="AT7573" s="1" t="s">
        <v>5712</v>
      </c>
      <c r="AV7573" s="1" t="s">
        <v>5542</v>
      </c>
    </row>
    <row r="7574" spans="1:48" x14ac:dyDescent="0.35">
      <c r="A7574" s="1" t="s">
        <v>20792</v>
      </c>
      <c r="B7574" s="1" t="s">
        <v>18287</v>
      </c>
      <c r="C7574" s="1" t="s">
        <v>41</v>
      </c>
      <c r="D7574">
        <v>28</v>
      </c>
      <c r="E7574" s="1" t="s">
        <v>57</v>
      </c>
      <c r="F7574" s="1" t="s">
        <v>107</v>
      </c>
      <c r="G7574" s="1" t="s">
        <v>73</v>
      </c>
      <c r="H7574" s="1" t="s">
        <v>79</v>
      </c>
      <c r="I7574" s="1" t="s">
        <v>113</v>
      </c>
      <c r="J7574" s="1" t="s">
        <v>47</v>
      </c>
      <c r="K7574" s="1" t="s">
        <v>48</v>
      </c>
      <c r="L7574" s="1" t="s">
        <v>48</v>
      </c>
      <c r="M7574" s="1" t="s">
        <v>48</v>
      </c>
      <c r="N7574" s="1" t="s">
        <v>49</v>
      </c>
      <c r="O7574" s="1" t="s">
        <v>48</v>
      </c>
      <c r="P7574" s="1" t="s">
        <v>48</v>
      </c>
      <c r="Q7574" s="1" t="s">
        <v>48</v>
      </c>
      <c r="R7574" s="1" t="s">
        <v>48</v>
      </c>
      <c r="S7574" s="1" t="s">
        <v>48</v>
      </c>
      <c r="T7574" s="1" t="s">
        <v>48</v>
      </c>
      <c r="U7574" s="1" t="s">
        <v>48</v>
      </c>
      <c r="V7574" s="1" t="s">
        <v>48</v>
      </c>
      <c r="W7574" s="1" t="s">
        <v>48</v>
      </c>
      <c r="X7574" s="1" t="s">
        <v>62</v>
      </c>
      <c r="AC7574" s="1" t="s">
        <v>5712</v>
      </c>
      <c r="AD7574" s="1" t="s">
        <v>5712</v>
      </c>
      <c r="AK7574" s="1" t="s">
        <v>63</v>
      </c>
      <c r="AN7574" s="1" t="s">
        <v>5712</v>
      </c>
      <c r="AP7574" s="1" t="s">
        <v>5712</v>
      </c>
      <c r="AR7574" s="1" t="s">
        <v>5712</v>
      </c>
      <c r="AT7574" s="1" t="s">
        <v>5712</v>
      </c>
      <c r="AV7574" s="1" t="s">
        <v>5543</v>
      </c>
    </row>
    <row r="7575" spans="1:48" x14ac:dyDescent="0.35">
      <c r="A7575" s="1" t="s">
        <v>20793</v>
      </c>
      <c r="B7575" s="1" t="s">
        <v>18287</v>
      </c>
      <c r="C7575" s="1" t="s">
        <v>41</v>
      </c>
      <c r="D7575">
        <v>78</v>
      </c>
      <c r="E7575" s="1" t="s">
        <v>65</v>
      </c>
      <c r="F7575" s="1" t="s">
        <v>66</v>
      </c>
      <c r="G7575" s="1" t="s">
        <v>44</v>
      </c>
      <c r="H7575" s="1" t="s">
        <v>67</v>
      </c>
      <c r="I7575" s="1" t="s">
        <v>90</v>
      </c>
      <c r="J7575" s="1" t="s">
        <v>47</v>
      </c>
      <c r="K7575" s="1" t="s">
        <v>48</v>
      </c>
      <c r="L7575" s="1" t="s">
        <v>48</v>
      </c>
      <c r="M7575" s="1" t="s">
        <v>49</v>
      </c>
      <c r="N7575" s="1" t="s">
        <v>48</v>
      </c>
      <c r="O7575" s="1" t="s">
        <v>48</v>
      </c>
      <c r="P7575" s="1" t="s">
        <v>48</v>
      </c>
      <c r="Q7575" s="1" t="s">
        <v>48</v>
      </c>
      <c r="R7575" s="1" t="s">
        <v>48</v>
      </c>
      <c r="S7575" s="1" t="s">
        <v>48</v>
      </c>
      <c r="T7575" s="1" t="s">
        <v>48</v>
      </c>
      <c r="U7575" s="1" t="s">
        <v>48</v>
      </c>
      <c r="V7575" s="1" t="s">
        <v>48</v>
      </c>
      <c r="W7575" s="1" t="s">
        <v>48</v>
      </c>
      <c r="X7575" s="1" t="s">
        <v>145</v>
      </c>
      <c r="Y7575" s="1" t="s">
        <v>5544</v>
      </c>
      <c r="Z7575" s="1" t="s">
        <v>5545</v>
      </c>
      <c r="AA7575" s="1" t="s">
        <v>5545</v>
      </c>
      <c r="AC7575" s="1" t="s">
        <v>103</v>
      </c>
      <c r="AD7575" s="1" t="s">
        <v>5712</v>
      </c>
      <c r="AK7575" s="1" t="s">
        <v>55</v>
      </c>
      <c r="AN7575" s="1" t="s">
        <v>5712</v>
      </c>
      <c r="AP7575" s="1" t="s">
        <v>5712</v>
      </c>
      <c r="AR7575" s="1" t="s">
        <v>5712</v>
      </c>
      <c r="AT7575" s="1" t="s">
        <v>5712</v>
      </c>
      <c r="AV7575" s="1" t="s">
        <v>5546</v>
      </c>
    </row>
    <row r="7576" spans="1:48" x14ac:dyDescent="0.35">
      <c r="A7576" s="1" t="s">
        <v>20794</v>
      </c>
      <c r="B7576" s="1" t="s">
        <v>18287</v>
      </c>
      <c r="C7576" s="1" t="s">
        <v>41</v>
      </c>
      <c r="D7576">
        <v>19</v>
      </c>
      <c r="E7576" s="1" t="s">
        <v>57</v>
      </c>
      <c r="F7576" s="1" t="s">
        <v>58</v>
      </c>
      <c r="G7576" s="1" t="s">
        <v>44</v>
      </c>
      <c r="H7576" s="1" t="s">
        <v>112</v>
      </c>
      <c r="I7576" s="1" t="s">
        <v>61</v>
      </c>
      <c r="J7576" s="1" t="s">
        <v>47</v>
      </c>
      <c r="K7576" s="1" t="s">
        <v>48</v>
      </c>
      <c r="L7576" s="1" t="s">
        <v>48</v>
      </c>
      <c r="M7576" s="1" t="s">
        <v>48</v>
      </c>
      <c r="N7576" s="1" t="s">
        <v>49</v>
      </c>
      <c r="O7576" s="1" t="s">
        <v>48</v>
      </c>
      <c r="P7576" s="1" t="s">
        <v>48</v>
      </c>
      <c r="Q7576" s="1" t="s">
        <v>48</v>
      </c>
      <c r="R7576" s="1" t="s">
        <v>48</v>
      </c>
      <c r="S7576" s="1" t="s">
        <v>48</v>
      </c>
      <c r="T7576" s="1" t="s">
        <v>48</v>
      </c>
      <c r="U7576" s="1" t="s">
        <v>48</v>
      </c>
      <c r="V7576" s="1" t="s">
        <v>48</v>
      </c>
      <c r="W7576" s="1" t="s">
        <v>48</v>
      </c>
      <c r="X7576" s="1" t="s">
        <v>62</v>
      </c>
      <c r="Z7576" s="1" t="s">
        <v>5547</v>
      </c>
      <c r="AA7576" s="1" t="s">
        <v>5547</v>
      </c>
      <c r="AC7576" s="1" t="s">
        <v>120</v>
      </c>
      <c r="AD7576" s="1" t="s">
        <v>5712</v>
      </c>
      <c r="AK7576" s="1" t="s">
        <v>77</v>
      </c>
      <c r="AN7576" s="1" t="s">
        <v>5712</v>
      </c>
      <c r="AP7576" s="1" t="s">
        <v>5712</v>
      </c>
      <c r="AR7576" s="1" t="s">
        <v>5712</v>
      </c>
      <c r="AT7576" s="1" t="s">
        <v>5712</v>
      </c>
      <c r="AV7576" s="1" t="s">
        <v>3090</v>
      </c>
    </row>
    <row r="7577" spans="1:48" x14ac:dyDescent="0.35">
      <c r="A7577" s="1" t="s">
        <v>20795</v>
      </c>
      <c r="B7577" s="1" t="s">
        <v>18287</v>
      </c>
      <c r="C7577" s="1" t="s">
        <v>41</v>
      </c>
      <c r="D7577">
        <v>29</v>
      </c>
      <c r="E7577" s="1" t="s">
        <v>57</v>
      </c>
      <c r="F7577" s="1" t="s">
        <v>107</v>
      </c>
      <c r="G7577" s="1" t="s">
        <v>44</v>
      </c>
      <c r="H7577" s="1" t="s">
        <v>386</v>
      </c>
      <c r="I7577" s="1" t="s">
        <v>99</v>
      </c>
      <c r="J7577" s="1" t="s">
        <v>47</v>
      </c>
      <c r="K7577" s="1" t="s">
        <v>48</v>
      </c>
      <c r="L7577" s="1" t="s">
        <v>48</v>
      </c>
      <c r="M7577" s="1" t="s">
        <v>48</v>
      </c>
      <c r="N7577" s="1" t="s">
        <v>49</v>
      </c>
      <c r="O7577" s="1" t="s">
        <v>48</v>
      </c>
      <c r="P7577" s="1" t="s">
        <v>48</v>
      </c>
      <c r="Q7577" s="1" t="s">
        <v>48</v>
      </c>
      <c r="R7577" s="1" t="s">
        <v>48</v>
      </c>
      <c r="S7577" s="1" t="s">
        <v>48</v>
      </c>
      <c r="T7577" s="1" t="s">
        <v>48</v>
      </c>
      <c r="U7577" s="1" t="s">
        <v>48</v>
      </c>
      <c r="V7577" s="1" t="s">
        <v>48</v>
      </c>
      <c r="W7577" s="1" t="s">
        <v>48</v>
      </c>
      <c r="X7577" s="1" t="s">
        <v>51</v>
      </c>
      <c r="Y7577" s="1" t="s">
        <v>5548</v>
      </c>
      <c r="Z7577" s="1" t="s">
        <v>5549</v>
      </c>
      <c r="AA7577" s="1" t="s">
        <v>5549</v>
      </c>
      <c r="AC7577" s="1" t="s">
        <v>94</v>
      </c>
      <c r="AD7577" s="1" t="s">
        <v>5712</v>
      </c>
      <c r="AK7577" s="1" t="s">
        <v>63</v>
      </c>
      <c r="AN7577" s="1" t="s">
        <v>131</v>
      </c>
      <c r="AO7577" s="1" t="s">
        <v>351</v>
      </c>
      <c r="AP7577" s="1" t="s">
        <v>5712</v>
      </c>
      <c r="AR7577" s="1" t="s">
        <v>82</v>
      </c>
      <c r="AS7577" s="1" t="s">
        <v>5550</v>
      </c>
      <c r="AT7577" s="1" t="s">
        <v>5712</v>
      </c>
      <c r="AV7577" s="1" t="s">
        <v>5551</v>
      </c>
    </row>
    <row r="7578" spans="1:48" x14ac:dyDescent="0.35">
      <c r="A7578" s="1" t="s">
        <v>20796</v>
      </c>
      <c r="B7578" s="1" t="s">
        <v>18287</v>
      </c>
      <c r="C7578" s="1" t="s">
        <v>41</v>
      </c>
      <c r="D7578">
        <v>19</v>
      </c>
      <c r="E7578" s="1" t="s">
        <v>57</v>
      </c>
      <c r="F7578" s="1" t="s">
        <v>58</v>
      </c>
      <c r="G7578" s="1" t="s">
        <v>44</v>
      </c>
      <c r="H7578" s="1" t="s">
        <v>79</v>
      </c>
      <c r="I7578" s="1" t="s">
        <v>99</v>
      </c>
      <c r="J7578" s="1" t="s">
        <v>47</v>
      </c>
      <c r="K7578" s="1" t="s">
        <v>48</v>
      </c>
      <c r="L7578" s="1" t="s">
        <v>48</v>
      </c>
      <c r="M7578" s="1" t="s">
        <v>48</v>
      </c>
      <c r="N7578" s="1" t="s">
        <v>48</v>
      </c>
      <c r="O7578" s="1" t="s">
        <v>48</v>
      </c>
      <c r="P7578" s="1" t="s">
        <v>49</v>
      </c>
      <c r="Q7578" s="1" t="s">
        <v>48</v>
      </c>
      <c r="R7578" s="1" t="s">
        <v>48</v>
      </c>
      <c r="S7578" s="1" t="s">
        <v>48</v>
      </c>
      <c r="T7578" s="1" t="s">
        <v>48</v>
      </c>
      <c r="U7578" s="1" t="s">
        <v>48</v>
      </c>
      <c r="V7578" s="1" t="s">
        <v>48</v>
      </c>
      <c r="W7578" s="1" t="s">
        <v>48</v>
      </c>
      <c r="X7578" s="1" t="s">
        <v>75</v>
      </c>
      <c r="Y7578" s="1" t="s">
        <v>5552</v>
      </c>
      <c r="AC7578" s="1" t="s">
        <v>5712</v>
      </c>
      <c r="AD7578" s="1" t="s">
        <v>5712</v>
      </c>
      <c r="AK7578" s="1" t="s">
        <v>77</v>
      </c>
      <c r="AN7578" s="1" t="s">
        <v>5712</v>
      </c>
      <c r="AP7578" s="1" t="s">
        <v>5712</v>
      </c>
      <c r="AR7578" s="1" t="s">
        <v>5712</v>
      </c>
      <c r="AT7578" s="1" t="s">
        <v>5712</v>
      </c>
      <c r="AV7578" s="1" t="s">
        <v>5553</v>
      </c>
    </row>
    <row r="7579" spans="1:48" x14ac:dyDescent="0.35">
      <c r="A7579" s="1" t="s">
        <v>20797</v>
      </c>
      <c r="B7579" s="1" t="s">
        <v>18287</v>
      </c>
      <c r="C7579" s="1" t="s">
        <v>71</v>
      </c>
      <c r="D7579">
        <v>31</v>
      </c>
      <c r="E7579" s="1" t="s">
        <v>57</v>
      </c>
      <c r="F7579" s="1" t="s">
        <v>58</v>
      </c>
      <c r="G7579" s="1" t="s">
        <v>44</v>
      </c>
      <c r="H7579" s="1" t="s">
        <v>60</v>
      </c>
      <c r="I7579" s="1" t="s">
        <v>68</v>
      </c>
      <c r="J7579" s="1" t="s">
        <v>47</v>
      </c>
      <c r="K7579" s="1" t="s">
        <v>48</v>
      </c>
      <c r="L7579" s="1" t="s">
        <v>48</v>
      </c>
      <c r="M7579" s="1" t="s">
        <v>48</v>
      </c>
      <c r="N7579" s="1" t="s">
        <v>49</v>
      </c>
      <c r="O7579" s="1" t="s">
        <v>48</v>
      </c>
      <c r="P7579" s="1" t="s">
        <v>48</v>
      </c>
      <c r="Q7579" s="1" t="s">
        <v>48</v>
      </c>
      <c r="R7579" s="1" t="s">
        <v>48</v>
      </c>
      <c r="S7579" s="1" t="s">
        <v>48</v>
      </c>
      <c r="T7579" s="1" t="s">
        <v>48</v>
      </c>
      <c r="U7579" s="1" t="s">
        <v>48</v>
      </c>
      <c r="V7579" s="1" t="s">
        <v>48</v>
      </c>
      <c r="W7579" s="1" t="s">
        <v>48</v>
      </c>
      <c r="X7579" s="1" t="s">
        <v>62</v>
      </c>
      <c r="AC7579" s="1" t="s">
        <v>5712</v>
      </c>
      <c r="AD7579" s="1" t="s">
        <v>5712</v>
      </c>
      <c r="AK7579" s="1" t="s">
        <v>77</v>
      </c>
      <c r="AN7579" s="1" t="s">
        <v>5712</v>
      </c>
      <c r="AP7579" s="1" t="s">
        <v>5712</v>
      </c>
      <c r="AR7579" s="1" t="s">
        <v>5712</v>
      </c>
      <c r="AT7579" s="1" t="s">
        <v>5712</v>
      </c>
      <c r="AV7579" s="1" t="s">
        <v>5554</v>
      </c>
    </row>
    <row r="7580" spans="1:48" x14ac:dyDescent="0.35">
      <c r="A7580" s="1" t="s">
        <v>20798</v>
      </c>
      <c r="B7580" s="1" t="s">
        <v>18287</v>
      </c>
      <c r="C7580" s="1" t="s">
        <v>71</v>
      </c>
      <c r="D7580">
        <v>65</v>
      </c>
      <c r="E7580" s="1" t="s">
        <v>65</v>
      </c>
      <c r="F7580" s="1" t="s">
        <v>43</v>
      </c>
      <c r="G7580" s="1" t="s">
        <v>44</v>
      </c>
      <c r="H7580" s="1" t="s">
        <v>67</v>
      </c>
      <c r="I7580" s="1" t="s">
        <v>68</v>
      </c>
      <c r="J7580" s="1" t="s">
        <v>47</v>
      </c>
      <c r="K7580" s="1" t="s">
        <v>48</v>
      </c>
      <c r="L7580" s="1" t="s">
        <v>48</v>
      </c>
      <c r="M7580" s="1" t="s">
        <v>48</v>
      </c>
      <c r="N7580" s="1" t="s">
        <v>48</v>
      </c>
      <c r="O7580" s="1" t="s">
        <v>48</v>
      </c>
      <c r="P7580" s="1" t="s">
        <v>48</v>
      </c>
      <c r="Q7580" s="1" t="s">
        <v>48</v>
      </c>
      <c r="R7580" s="1" t="s">
        <v>49</v>
      </c>
      <c r="S7580" s="1" t="s">
        <v>48</v>
      </c>
      <c r="T7580" s="1" t="s">
        <v>48</v>
      </c>
      <c r="U7580" s="1" t="s">
        <v>48</v>
      </c>
      <c r="V7580" s="1" t="s">
        <v>48</v>
      </c>
      <c r="W7580" s="1" t="s">
        <v>48</v>
      </c>
      <c r="X7580" s="1" t="s">
        <v>62</v>
      </c>
      <c r="AC7580" s="1" t="s">
        <v>5712</v>
      </c>
      <c r="AD7580" s="1" t="s">
        <v>5712</v>
      </c>
      <c r="AK7580" s="1" t="s">
        <v>63</v>
      </c>
      <c r="AN7580" s="1" t="s">
        <v>5712</v>
      </c>
      <c r="AP7580" s="1" t="s">
        <v>5712</v>
      </c>
      <c r="AR7580" s="1" t="s">
        <v>5712</v>
      </c>
      <c r="AT7580" s="1" t="s">
        <v>5712</v>
      </c>
      <c r="AV7580" s="1" t="s">
        <v>5555</v>
      </c>
    </row>
    <row r="7581" spans="1:48" x14ac:dyDescent="0.35">
      <c r="A7581" s="1" t="s">
        <v>20799</v>
      </c>
      <c r="B7581" s="1" t="s">
        <v>18287</v>
      </c>
      <c r="C7581" s="1" t="s">
        <v>41</v>
      </c>
      <c r="D7581">
        <v>71</v>
      </c>
      <c r="E7581" s="1" t="s">
        <v>65</v>
      </c>
      <c r="F7581" s="1" t="s">
        <v>43</v>
      </c>
      <c r="G7581" s="1" t="s">
        <v>73</v>
      </c>
      <c r="H7581" s="1" t="s">
        <v>79</v>
      </c>
      <c r="I7581" s="1" t="s">
        <v>68</v>
      </c>
      <c r="J7581" s="1" t="s">
        <v>47</v>
      </c>
      <c r="K7581" s="1" t="s">
        <v>48</v>
      </c>
      <c r="L7581" s="1" t="s">
        <v>48</v>
      </c>
      <c r="M7581" s="1" t="s">
        <v>49</v>
      </c>
      <c r="N7581" s="1" t="s">
        <v>48</v>
      </c>
      <c r="O7581" s="1" t="s">
        <v>48</v>
      </c>
      <c r="P7581" s="1" t="s">
        <v>48</v>
      </c>
      <c r="Q7581" s="1" t="s">
        <v>48</v>
      </c>
      <c r="R7581" s="1" t="s">
        <v>48</v>
      </c>
      <c r="S7581" s="1" t="s">
        <v>48</v>
      </c>
      <c r="T7581" s="1" t="s">
        <v>48</v>
      </c>
      <c r="U7581" s="1" t="s">
        <v>48</v>
      </c>
      <c r="V7581" s="1" t="s">
        <v>48</v>
      </c>
      <c r="W7581" s="1" t="s">
        <v>48</v>
      </c>
      <c r="X7581" s="1" t="s">
        <v>75</v>
      </c>
      <c r="Y7581" s="1" t="s">
        <v>5556</v>
      </c>
      <c r="AC7581" s="1" t="s">
        <v>5712</v>
      </c>
      <c r="AD7581" s="1" t="s">
        <v>5712</v>
      </c>
      <c r="AK7581" s="1" t="s">
        <v>63</v>
      </c>
      <c r="AN7581" s="1" t="s">
        <v>5712</v>
      </c>
      <c r="AP7581" s="1" t="s">
        <v>5712</v>
      </c>
      <c r="AR7581" s="1" t="s">
        <v>5712</v>
      </c>
      <c r="AT7581" s="1" t="s">
        <v>5712</v>
      </c>
      <c r="AV7581" s="1" t="s">
        <v>5557</v>
      </c>
    </row>
    <row r="7582" spans="1:48" x14ac:dyDescent="0.35">
      <c r="A7582" s="1" t="s">
        <v>20800</v>
      </c>
      <c r="B7582" s="1" t="s">
        <v>18287</v>
      </c>
      <c r="C7582" s="1" t="s">
        <v>71</v>
      </c>
      <c r="D7582">
        <v>28</v>
      </c>
      <c r="E7582" s="1" t="s">
        <v>57</v>
      </c>
      <c r="F7582" s="1" t="s">
        <v>58</v>
      </c>
      <c r="G7582" s="1" t="s">
        <v>98</v>
      </c>
      <c r="H7582" s="1" t="s">
        <v>45</v>
      </c>
      <c r="I7582" s="1" t="s">
        <v>113</v>
      </c>
      <c r="J7582" s="1" t="s">
        <v>47</v>
      </c>
      <c r="K7582" s="1" t="s">
        <v>48</v>
      </c>
      <c r="L7582" s="1" t="s">
        <v>48</v>
      </c>
      <c r="M7582" s="1" t="s">
        <v>48</v>
      </c>
      <c r="N7582" s="1" t="s">
        <v>48</v>
      </c>
      <c r="O7582" s="1" t="s">
        <v>48</v>
      </c>
      <c r="P7582" s="1" t="s">
        <v>49</v>
      </c>
      <c r="Q7582" s="1" t="s">
        <v>48</v>
      </c>
      <c r="R7582" s="1" t="s">
        <v>48</v>
      </c>
      <c r="S7582" s="1" t="s">
        <v>48</v>
      </c>
      <c r="T7582" s="1" t="s">
        <v>48</v>
      </c>
      <c r="U7582" s="1" t="s">
        <v>48</v>
      </c>
      <c r="V7582" s="1" t="s">
        <v>48</v>
      </c>
      <c r="W7582" s="1" t="s">
        <v>48</v>
      </c>
      <c r="X7582" s="1" t="s">
        <v>62</v>
      </c>
      <c r="AC7582" s="1" t="s">
        <v>5712</v>
      </c>
      <c r="AD7582" s="1" t="s">
        <v>5712</v>
      </c>
      <c r="AK7582" s="1" t="s">
        <v>55</v>
      </c>
      <c r="AN7582" s="1" t="s">
        <v>81</v>
      </c>
      <c r="AP7582" s="1" t="s">
        <v>5712</v>
      </c>
      <c r="AR7582" s="1" t="s">
        <v>5712</v>
      </c>
      <c r="AT7582" s="1" t="s">
        <v>82</v>
      </c>
      <c r="AU7582" s="1" t="s">
        <v>5558</v>
      </c>
      <c r="AV7582" s="1" t="s">
        <v>5559</v>
      </c>
    </row>
    <row r="7583" spans="1:48" x14ac:dyDescent="0.35">
      <c r="A7583" s="1" t="s">
        <v>20801</v>
      </c>
      <c r="B7583" s="1" t="s">
        <v>18287</v>
      </c>
      <c r="C7583" s="1" t="s">
        <v>71</v>
      </c>
      <c r="D7583">
        <v>32</v>
      </c>
      <c r="E7583" s="1" t="s">
        <v>57</v>
      </c>
      <c r="F7583" s="1" t="s">
        <v>107</v>
      </c>
      <c r="G7583" s="1" t="s">
        <v>98</v>
      </c>
      <c r="H7583" s="1" t="s">
        <v>45</v>
      </c>
      <c r="I7583" s="1" t="s">
        <v>46</v>
      </c>
      <c r="J7583" s="1" t="s">
        <v>47</v>
      </c>
      <c r="K7583" s="1" t="s">
        <v>48</v>
      </c>
      <c r="L7583" s="1" t="s">
        <v>48</v>
      </c>
      <c r="M7583" s="1" t="s">
        <v>48</v>
      </c>
      <c r="N7583" s="1" t="s">
        <v>48</v>
      </c>
      <c r="O7583" s="1" t="s">
        <v>48</v>
      </c>
      <c r="P7583" s="1" t="s">
        <v>48</v>
      </c>
      <c r="Q7583" s="1" t="s">
        <v>49</v>
      </c>
      <c r="R7583" s="1" t="s">
        <v>48</v>
      </c>
      <c r="S7583" s="1" t="s">
        <v>48</v>
      </c>
      <c r="T7583" s="1" t="s">
        <v>48</v>
      </c>
      <c r="U7583" s="1" t="s">
        <v>48</v>
      </c>
      <c r="V7583" s="1" t="s">
        <v>48</v>
      </c>
      <c r="W7583" s="1" t="s">
        <v>48</v>
      </c>
      <c r="X7583" s="1" t="s">
        <v>116</v>
      </c>
      <c r="Y7583" s="1" t="s">
        <v>5560</v>
      </c>
      <c r="AC7583" s="1" t="s">
        <v>5712</v>
      </c>
      <c r="AD7583" s="1" t="s">
        <v>5712</v>
      </c>
      <c r="AK7583" s="1" t="s">
        <v>55</v>
      </c>
      <c r="AN7583" s="1" t="s">
        <v>5712</v>
      </c>
      <c r="AP7583" s="1" t="s">
        <v>81</v>
      </c>
      <c r="AR7583" s="1" t="s">
        <v>5712</v>
      </c>
      <c r="AT7583" s="1" t="s">
        <v>87</v>
      </c>
      <c r="AU7583" s="1" t="s">
        <v>5561</v>
      </c>
      <c r="AV7583" s="1" t="s">
        <v>5562</v>
      </c>
    </row>
    <row r="7584" spans="1:48" x14ac:dyDescent="0.35">
      <c r="A7584" s="1" t="s">
        <v>20802</v>
      </c>
      <c r="B7584" s="1" t="s">
        <v>18287</v>
      </c>
      <c r="C7584" s="1" t="s">
        <v>71</v>
      </c>
      <c r="D7584">
        <v>26</v>
      </c>
      <c r="E7584" s="1" t="s">
        <v>57</v>
      </c>
      <c r="F7584" s="1" t="s">
        <v>58</v>
      </c>
      <c r="G7584" s="1" t="s">
        <v>98</v>
      </c>
      <c r="H7584" s="1" t="s">
        <v>45</v>
      </c>
      <c r="I7584" s="1" t="s">
        <v>99</v>
      </c>
      <c r="J7584" s="1" t="s">
        <v>47</v>
      </c>
      <c r="K7584" s="1" t="s">
        <v>48</v>
      </c>
      <c r="L7584" s="1" t="s">
        <v>48</v>
      </c>
      <c r="M7584" s="1" t="s">
        <v>48</v>
      </c>
      <c r="N7584" s="1" t="s">
        <v>48</v>
      </c>
      <c r="O7584" s="1" t="s">
        <v>48</v>
      </c>
      <c r="P7584" s="1" t="s">
        <v>49</v>
      </c>
      <c r="Q7584" s="1" t="s">
        <v>48</v>
      </c>
      <c r="R7584" s="1" t="s">
        <v>48</v>
      </c>
      <c r="S7584" s="1" t="s">
        <v>48</v>
      </c>
      <c r="T7584" s="1" t="s">
        <v>48</v>
      </c>
      <c r="U7584" s="1" t="s">
        <v>48</v>
      </c>
      <c r="V7584" s="1" t="s">
        <v>48</v>
      </c>
      <c r="W7584" s="1" t="s">
        <v>48</v>
      </c>
      <c r="X7584" s="1" t="s">
        <v>62</v>
      </c>
      <c r="AC7584" s="1" t="s">
        <v>5712</v>
      </c>
      <c r="AD7584" s="1" t="s">
        <v>5712</v>
      </c>
      <c r="AK7584" s="1" t="s">
        <v>101</v>
      </c>
      <c r="AN7584" s="1" t="s">
        <v>81</v>
      </c>
      <c r="AP7584" s="1" t="s">
        <v>5712</v>
      </c>
      <c r="AR7584" s="1" t="s">
        <v>5712</v>
      </c>
      <c r="AT7584" s="1" t="s">
        <v>82</v>
      </c>
      <c r="AU7584" s="1" t="s">
        <v>5558</v>
      </c>
      <c r="AV7584" s="1" t="s">
        <v>5563</v>
      </c>
    </row>
    <row r="7585" spans="1:48" x14ac:dyDescent="0.35">
      <c r="A7585" s="1" t="s">
        <v>20803</v>
      </c>
      <c r="B7585" s="1" t="s">
        <v>18287</v>
      </c>
      <c r="C7585" s="1" t="s">
        <v>71</v>
      </c>
      <c r="D7585">
        <v>22</v>
      </c>
      <c r="E7585" s="1" t="s">
        <v>57</v>
      </c>
      <c r="F7585" s="1" t="s">
        <v>58</v>
      </c>
      <c r="G7585" s="1" t="s">
        <v>98</v>
      </c>
      <c r="H7585" s="1" t="s">
        <v>45</v>
      </c>
      <c r="I7585" s="1" t="s">
        <v>99</v>
      </c>
      <c r="J7585" s="1" t="s">
        <v>47</v>
      </c>
      <c r="K7585" s="1" t="s">
        <v>48</v>
      </c>
      <c r="L7585" s="1" t="s">
        <v>48</v>
      </c>
      <c r="M7585" s="1" t="s">
        <v>48</v>
      </c>
      <c r="N7585" s="1" t="s">
        <v>48</v>
      </c>
      <c r="O7585" s="1" t="s">
        <v>48</v>
      </c>
      <c r="P7585" s="1" t="s">
        <v>49</v>
      </c>
      <c r="Q7585" s="1" t="s">
        <v>48</v>
      </c>
      <c r="R7585" s="1" t="s">
        <v>48</v>
      </c>
      <c r="S7585" s="1" t="s">
        <v>48</v>
      </c>
      <c r="T7585" s="1" t="s">
        <v>48</v>
      </c>
      <c r="U7585" s="1" t="s">
        <v>48</v>
      </c>
      <c r="V7585" s="1" t="s">
        <v>48</v>
      </c>
      <c r="W7585" s="1" t="s">
        <v>48</v>
      </c>
      <c r="X7585" s="1" t="s">
        <v>62</v>
      </c>
      <c r="AC7585" s="1" t="s">
        <v>5712</v>
      </c>
      <c r="AD7585" s="1" t="s">
        <v>5712</v>
      </c>
      <c r="AK7585" s="1" t="s">
        <v>55</v>
      </c>
      <c r="AN7585" s="1" t="s">
        <v>81</v>
      </c>
      <c r="AP7585" s="1" t="s">
        <v>5712</v>
      </c>
      <c r="AR7585" s="1" t="s">
        <v>5712</v>
      </c>
      <c r="AT7585" s="1" t="s">
        <v>82</v>
      </c>
      <c r="AU7585" s="1" t="s">
        <v>5564</v>
      </c>
      <c r="AV7585" s="1" t="s">
        <v>5565</v>
      </c>
    </row>
    <row r="7586" spans="1:48" x14ac:dyDescent="0.35">
      <c r="A7586" s="1" t="s">
        <v>20804</v>
      </c>
      <c r="B7586" s="1" t="s">
        <v>18287</v>
      </c>
      <c r="C7586" s="1" t="s">
        <v>71</v>
      </c>
      <c r="D7586">
        <v>24</v>
      </c>
      <c r="E7586" s="1" t="s">
        <v>57</v>
      </c>
      <c r="F7586" s="1" t="s">
        <v>58</v>
      </c>
      <c r="G7586" s="1" t="s">
        <v>98</v>
      </c>
      <c r="H7586" s="1" t="s">
        <v>45</v>
      </c>
      <c r="I7586" s="1" t="s">
        <v>99</v>
      </c>
      <c r="J7586" s="1" t="s">
        <v>47</v>
      </c>
      <c r="K7586" s="1" t="s">
        <v>48</v>
      </c>
      <c r="L7586" s="1" t="s">
        <v>48</v>
      </c>
      <c r="M7586" s="1" t="s">
        <v>48</v>
      </c>
      <c r="N7586" s="1" t="s">
        <v>48</v>
      </c>
      <c r="O7586" s="1" t="s">
        <v>48</v>
      </c>
      <c r="P7586" s="1" t="s">
        <v>49</v>
      </c>
      <c r="Q7586" s="1" t="s">
        <v>48</v>
      </c>
      <c r="R7586" s="1" t="s">
        <v>48</v>
      </c>
      <c r="S7586" s="1" t="s">
        <v>48</v>
      </c>
      <c r="T7586" s="1" t="s">
        <v>48</v>
      </c>
      <c r="U7586" s="1" t="s">
        <v>48</v>
      </c>
      <c r="V7586" s="1" t="s">
        <v>48</v>
      </c>
      <c r="W7586" s="1" t="s">
        <v>48</v>
      </c>
      <c r="X7586" s="1" t="s">
        <v>62</v>
      </c>
      <c r="AC7586" s="1" t="s">
        <v>5712</v>
      </c>
      <c r="AD7586" s="1" t="s">
        <v>5712</v>
      </c>
      <c r="AK7586" s="1" t="s">
        <v>55</v>
      </c>
      <c r="AN7586" s="1" t="s">
        <v>81</v>
      </c>
      <c r="AP7586" s="1" t="s">
        <v>5712</v>
      </c>
      <c r="AR7586" s="1" t="s">
        <v>5712</v>
      </c>
      <c r="AT7586" s="1" t="s">
        <v>82</v>
      </c>
      <c r="AU7586" s="1" t="s">
        <v>5566</v>
      </c>
      <c r="AV7586" s="1" t="s">
        <v>5567</v>
      </c>
    </row>
    <row r="7587" spans="1:48" x14ac:dyDescent="0.35">
      <c r="A7587" s="1" t="s">
        <v>20805</v>
      </c>
      <c r="B7587" s="1" t="s">
        <v>18287</v>
      </c>
      <c r="C7587" s="1" t="s">
        <v>71</v>
      </c>
      <c r="D7587">
        <v>49</v>
      </c>
      <c r="E7587" s="1" t="s">
        <v>42</v>
      </c>
      <c r="F7587" s="1" t="s">
        <v>72</v>
      </c>
      <c r="G7587" s="1" t="s">
        <v>98</v>
      </c>
      <c r="H7587" s="1" t="s">
        <v>45</v>
      </c>
      <c r="I7587" s="1" t="s">
        <v>113</v>
      </c>
      <c r="J7587" s="1" t="s">
        <v>47</v>
      </c>
      <c r="K7587" s="1" t="s">
        <v>48</v>
      </c>
      <c r="L7587" s="1" t="s">
        <v>48</v>
      </c>
      <c r="M7587" s="1" t="s">
        <v>48</v>
      </c>
      <c r="N7587" s="1" t="s">
        <v>48</v>
      </c>
      <c r="O7587" s="1" t="s">
        <v>48</v>
      </c>
      <c r="P7587" s="1" t="s">
        <v>49</v>
      </c>
      <c r="Q7587" s="1" t="s">
        <v>48</v>
      </c>
      <c r="R7587" s="1" t="s">
        <v>48</v>
      </c>
      <c r="S7587" s="1" t="s">
        <v>48</v>
      </c>
      <c r="T7587" s="1" t="s">
        <v>48</v>
      </c>
      <c r="U7587" s="1" t="s">
        <v>48</v>
      </c>
      <c r="V7587" s="1" t="s">
        <v>48</v>
      </c>
      <c r="W7587" s="1" t="s">
        <v>48</v>
      </c>
      <c r="X7587" s="1" t="s">
        <v>116</v>
      </c>
      <c r="Y7587" s="1" t="s">
        <v>5568</v>
      </c>
      <c r="AC7587" s="1" t="s">
        <v>5712</v>
      </c>
      <c r="AD7587" s="1" t="s">
        <v>5712</v>
      </c>
      <c r="AK7587" s="1" t="s">
        <v>101</v>
      </c>
      <c r="AN7587" s="1" t="s">
        <v>131</v>
      </c>
      <c r="AO7587" s="1" t="s">
        <v>5569</v>
      </c>
      <c r="AP7587" s="1" t="s">
        <v>131</v>
      </c>
      <c r="AQ7587" s="1" t="s">
        <v>5570</v>
      </c>
      <c r="AR7587" s="1" t="s">
        <v>82</v>
      </c>
      <c r="AS7587" s="1" t="s">
        <v>5571</v>
      </c>
      <c r="AT7587" s="1" t="s">
        <v>5712</v>
      </c>
      <c r="AV7587" s="1" t="s">
        <v>5572</v>
      </c>
    </row>
    <row r="7588" spans="1:48" x14ac:dyDescent="0.35">
      <c r="A7588" s="1" t="s">
        <v>20806</v>
      </c>
      <c r="B7588" s="1" t="s">
        <v>18287</v>
      </c>
      <c r="C7588" s="1" t="s">
        <v>41</v>
      </c>
      <c r="D7588">
        <v>22</v>
      </c>
      <c r="E7588" s="1" t="s">
        <v>57</v>
      </c>
      <c r="F7588" s="1" t="s">
        <v>58</v>
      </c>
      <c r="G7588" s="1" t="s">
        <v>98</v>
      </c>
      <c r="H7588" s="1" t="s">
        <v>112</v>
      </c>
      <c r="I7588" s="1" t="s">
        <v>99</v>
      </c>
      <c r="J7588" s="1" t="s">
        <v>47</v>
      </c>
      <c r="K7588" s="1" t="s">
        <v>48</v>
      </c>
      <c r="L7588" s="1" t="s">
        <v>48</v>
      </c>
      <c r="M7588" s="1" t="s">
        <v>48</v>
      </c>
      <c r="N7588" s="1" t="s">
        <v>48</v>
      </c>
      <c r="O7588" s="1" t="s">
        <v>48</v>
      </c>
      <c r="P7588" s="1" t="s">
        <v>48</v>
      </c>
      <c r="Q7588" s="1" t="s">
        <v>48</v>
      </c>
      <c r="R7588" s="1" t="s">
        <v>49</v>
      </c>
      <c r="S7588" s="1" t="s">
        <v>48</v>
      </c>
      <c r="T7588" s="1" t="s">
        <v>48</v>
      </c>
      <c r="U7588" s="1" t="s">
        <v>48</v>
      </c>
      <c r="V7588" s="1" t="s">
        <v>48</v>
      </c>
      <c r="W7588" s="1" t="s">
        <v>48</v>
      </c>
      <c r="X7588" s="1" t="s">
        <v>116</v>
      </c>
      <c r="Y7588" s="1" t="s">
        <v>5573</v>
      </c>
      <c r="AC7588" s="1" t="s">
        <v>5712</v>
      </c>
      <c r="AD7588" s="1" t="s">
        <v>5712</v>
      </c>
      <c r="AK7588" s="1" t="s">
        <v>55</v>
      </c>
      <c r="AN7588" s="1" t="s">
        <v>5712</v>
      </c>
      <c r="AP7588" s="1" t="s">
        <v>81</v>
      </c>
      <c r="AR7588" s="1" t="s">
        <v>5712</v>
      </c>
      <c r="AT7588" s="1" t="s">
        <v>87</v>
      </c>
      <c r="AU7588" s="1" t="s">
        <v>3038</v>
      </c>
      <c r="AV7588" s="1" t="s">
        <v>5574</v>
      </c>
    </row>
    <row r="7589" spans="1:48" x14ac:dyDescent="0.35">
      <c r="A7589" s="1" t="s">
        <v>20807</v>
      </c>
      <c r="B7589" s="1" t="s">
        <v>18287</v>
      </c>
      <c r="C7589" s="1" t="s">
        <v>71</v>
      </c>
      <c r="D7589">
        <v>74</v>
      </c>
      <c r="E7589" s="1" t="s">
        <v>65</v>
      </c>
      <c r="F7589" s="1" t="s">
        <v>66</v>
      </c>
      <c r="G7589" s="1" t="s">
        <v>137</v>
      </c>
      <c r="H7589" s="1" t="s">
        <v>79</v>
      </c>
      <c r="I7589" s="1" t="s">
        <v>68</v>
      </c>
      <c r="J7589" s="1" t="s">
        <v>47</v>
      </c>
      <c r="K7589" s="1" t="s">
        <v>48</v>
      </c>
      <c r="L7589" s="1" t="s">
        <v>48</v>
      </c>
      <c r="M7589" s="1" t="s">
        <v>48</v>
      </c>
      <c r="N7589" s="1" t="s">
        <v>49</v>
      </c>
      <c r="O7589" s="1" t="s">
        <v>48</v>
      </c>
      <c r="P7589" s="1" t="s">
        <v>48</v>
      </c>
      <c r="Q7589" s="1" t="s">
        <v>48</v>
      </c>
      <c r="R7589" s="1" t="s">
        <v>48</v>
      </c>
      <c r="S7589" s="1" t="s">
        <v>48</v>
      </c>
      <c r="T7589" s="1" t="s">
        <v>48</v>
      </c>
      <c r="U7589" s="1" t="s">
        <v>48</v>
      </c>
      <c r="V7589" s="1" t="s">
        <v>48</v>
      </c>
      <c r="W7589" s="1" t="s">
        <v>48</v>
      </c>
      <c r="X7589" s="1" t="s">
        <v>62</v>
      </c>
      <c r="Z7589" s="1" t="s">
        <v>5575</v>
      </c>
      <c r="AA7589" s="1" t="s">
        <v>5575</v>
      </c>
      <c r="AC7589" s="1" t="s">
        <v>129</v>
      </c>
      <c r="AD7589" s="1" t="s">
        <v>5712</v>
      </c>
      <c r="AK7589" s="1" t="s">
        <v>77</v>
      </c>
      <c r="AN7589" s="1" t="s">
        <v>5712</v>
      </c>
      <c r="AP7589" s="1" t="s">
        <v>5712</v>
      </c>
      <c r="AR7589" s="1" t="s">
        <v>5712</v>
      </c>
      <c r="AT7589" s="1" t="s">
        <v>5712</v>
      </c>
      <c r="AV7589" s="1" t="s">
        <v>5576</v>
      </c>
    </row>
    <row r="7590" spans="1:48" x14ac:dyDescent="0.35">
      <c r="A7590" s="1" t="s">
        <v>20808</v>
      </c>
      <c r="B7590" s="1" t="s">
        <v>18287</v>
      </c>
      <c r="C7590" s="1" t="s">
        <v>41</v>
      </c>
      <c r="D7590">
        <v>51</v>
      </c>
      <c r="E7590" s="1" t="s">
        <v>42</v>
      </c>
      <c r="F7590" s="1" t="s">
        <v>107</v>
      </c>
      <c r="G7590" s="1" t="s">
        <v>59</v>
      </c>
      <c r="H7590" s="1" t="s">
        <v>79</v>
      </c>
      <c r="I7590" s="1" t="s">
        <v>99</v>
      </c>
      <c r="J7590" s="1" t="s">
        <v>47</v>
      </c>
      <c r="K7590" s="1" t="s">
        <v>48</v>
      </c>
      <c r="L7590" s="1" t="s">
        <v>48</v>
      </c>
      <c r="M7590" s="1" t="s">
        <v>48</v>
      </c>
      <c r="N7590" s="1" t="s">
        <v>49</v>
      </c>
      <c r="O7590" s="1" t="s">
        <v>48</v>
      </c>
      <c r="P7590" s="1" t="s">
        <v>48</v>
      </c>
      <c r="Q7590" s="1" t="s">
        <v>48</v>
      </c>
      <c r="R7590" s="1" t="s">
        <v>48</v>
      </c>
      <c r="S7590" s="1" t="s">
        <v>48</v>
      </c>
      <c r="T7590" s="1" t="s">
        <v>48</v>
      </c>
      <c r="U7590" s="1" t="s">
        <v>48</v>
      </c>
      <c r="V7590" s="1" t="s">
        <v>48</v>
      </c>
      <c r="W7590" s="1" t="s">
        <v>48</v>
      </c>
      <c r="X7590" s="1" t="s">
        <v>62</v>
      </c>
      <c r="AC7590" s="1" t="s">
        <v>5712</v>
      </c>
      <c r="AD7590" s="1" t="s">
        <v>5712</v>
      </c>
      <c r="AK7590" s="1" t="s">
        <v>77</v>
      </c>
      <c r="AN7590" s="1" t="s">
        <v>5712</v>
      </c>
      <c r="AP7590" s="1" t="s">
        <v>5712</v>
      </c>
      <c r="AR7590" s="1" t="s">
        <v>5712</v>
      </c>
      <c r="AT7590" s="1" t="s">
        <v>5712</v>
      </c>
      <c r="AV7590" s="1" t="s">
        <v>5577</v>
      </c>
    </row>
    <row r="7591" spans="1:48" x14ac:dyDescent="0.35">
      <c r="A7591" s="1" t="s">
        <v>20809</v>
      </c>
      <c r="B7591" s="1" t="s">
        <v>18287</v>
      </c>
      <c r="C7591" s="1" t="s">
        <v>41</v>
      </c>
      <c r="D7591">
        <v>33</v>
      </c>
      <c r="E7591" s="1" t="s">
        <v>57</v>
      </c>
      <c r="F7591" s="1" t="s">
        <v>107</v>
      </c>
      <c r="G7591" s="1" t="s">
        <v>85</v>
      </c>
      <c r="H7591" s="1" t="s">
        <v>45</v>
      </c>
      <c r="I7591" s="1" t="s">
        <v>74</v>
      </c>
      <c r="J7591" s="1" t="s">
        <v>47</v>
      </c>
      <c r="K7591" s="1" t="s">
        <v>48</v>
      </c>
      <c r="L7591" s="1" t="s">
        <v>48</v>
      </c>
      <c r="M7591" s="1" t="s">
        <v>48</v>
      </c>
      <c r="N7591" s="1" t="s">
        <v>49</v>
      </c>
      <c r="O7591" s="1" t="s">
        <v>48</v>
      </c>
      <c r="P7591" s="1" t="s">
        <v>48</v>
      </c>
      <c r="Q7591" s="1" t="s">
        <v>48</v>
      </c>
      <c r="R7591" s="1" t="s">
        <v>48</v>
      </c>
      <c r="S7591" s="1" t="s">
        <v>48</v>
      </c>
      <c r="T7591" s="1" t="s">
        <v>48</v>
      </c>
      <c r="U7591" s="1" t="s">
        <v>48</v>
      </c>
      <c r="V7591" s="1" t="s">
        <v>48</v>
      </c>
      <c r="W7591" s="1" t="s">
        <v>48</v>
      </c>
      <c r="X7591" s="1" t="s">
        <v>62</v>
      </c>
      <c r="AC7591" s="1" t="s">
        <v>5712</v>
      </c>
      <c r="AD7591" s="1" t="s">
        <v>5712</v>
      </c>
      <c r="AK7591" s="1" t="s">
        <v>77</v>
      </c>
      <c r="AN7591" s="1" t="s">
        <v>5712</v>
      </c>
      <c r="AP7591" s="1" t="s">
        <v>5712</v>
      </c>
      <c r="AR7591" s="1" t="s">
        <v>5712</v>
      </c>
      <c r="AT7591" s="1" t="s">
        <v>5712</v>
      </c>
      <c r="AV7591" s="1" t="s">
        <v>5131</v>
      </c>
    </row>
    <row r="7592" spans="1:48" x14ac:dyDescent="0.35">
      <c r="A7592" s="1" t="s">
        <v>20810</v>
      </c>
      <c r="B7592" s="1" t="s">
        <v>18287</v>
      </c>
      <c r="C7592" s="1" t="s">
        <v>41</v>
      </c>
      <c r="D7592">
        <v>41</v>
      </c>
      <c r="E7592" s="1" t="s">
        <v>42</v>
      </c>
      <c r="F7592" s="1" t="s">
        <v>107</v>
      </c>
      <c r="G7592" s="1" t="s">
        <v>44</v>
      </c>
      <c r="H7592" s="1" t="s">
        <v>92</v>
      </c>
      <c r="I7592" s="1" t="s">
        <v>90</v>
      </c>
      <c r="J7592" s="1" t="s">
        <v>47</v>
      </c>
      <c r="K7592" s="1" t="s">
        <v>48</v>
      </c>
      <c r="L7592" s="1" t="s">
        <v>48</v>
      </c>
      <c r="M7592" s="1" t="s">
        <v>48</v>
      </c>
      <c r="N7592" s="1" t="s">
        <v>49</v>
      </c>
      <c r="O7592" s="1" t="s">
        <v>48</v>
      </c>
      <c r="P7592" s="1" t="s">
        <v>48</v>
      </c>
      <c r="Q7592" s="1" t="s">
        <v>48</v>
      </c>
      <c r="R7592" s="1" t="s">
        <v>48</v>
      </c>
      <c r="S7592" s="1" t="s">
        <v>48</v>
      </c>
      <c r="T7592" s="1" t="s">
        <v>48</v>
      </c>
      <c r="U7592" s="1" t="s">
        <v>48</v>
      </c>
      <c r="V7592" s="1" t="s">
        <v>48</v>
      </c>
      <c r="W7592" s="1" t="s">
        <v>48</v>
      </c>
      <c r="X7592" s="1" t="s">
        <v>62</v>
      </c>
      <c r="Z7592" s="1" t="s">
        <v>5578</v>
      </c>
      <c r="AA7592" s="1" t="s">
        <v>5578</v>
      </c>
      <c r="AC7592" s="1" t="s">
        <v>120</v>
      </c>
      <c r="AD7592" s="1" t="s">
        <v>5712</v>
      </c>
      <c r="AK7592" s="1" t="s">
        <v>63</v>
      </c>
      <c r="AN7592" s="1" t="s">
        <v>5712</v>
      </c>
      <c r="AP7592" s="1" t="s">
        <v>5712</v>
      </c>
      <c r="AR7592" s="1" t="s">
        <v>5712</v>
      </c>
      <c r="AT7592" s="1" t="s">
        <v>5712</v>
      </c>
      <c r="AV7592" s="1" t="s">
        <v>5579</v>
      </c>
    </row>
    <row r="7593" spans="1:48" x14ac:dyDescent="0.35">
      <c r="A7593" s="1" t="s">
        <v>20811</v>
      </c>
      <c r="B7593" s="1" t="s">
        <v>18287</v>
      </c>
      <c r="C7593" s="1" t="s">
        <v>41</v>
      </c>
      <c r="D7593">
        <v>24</v>
      </c>
      <c r="E7593" s="1" t="s">
        <v>57</v>
      </c>
      <c r="F7593" s="1" t="s">
        <v>58</v>
      </c>
      <c r="G7593" s="1" t="s">
        <v>73</v>
      </c>
      <c r="H7593" s="1" t="s">
        <v>60</v>
      </c>
      <c r="I7593" s="1" t="s">
        <v>61</v>
      </c>
      <c r="J7593" s="1" t="s">
        <v>80</v>
      </c>
      <c r="K7593" s="1" t="s">
        <v>48</v>
      </c>
      <c r="L7593" s="1" t="s">
        <v>48</v>
      </c>
      <c r="M7593" s="1" t="s">
        <v>48</v>
      </c>
      <c r="N7593" s="1" t="s">
        <v>49</v>
      </c>
      <c r="O7593" s="1" t="s">
        <v>48</v>
      </c>
      <c r="P7593" s="1" t="s">
        <v>48</v>
      </c>
      <c r="Q7593" s="1" t="s">
        <v>48</v>
      </c>
      <c r="R7593" s="1" t="s">
        <v>48</v>
      </c>
      <c r="S7593" s="1" t="s">
        <v>48</v>
      </c>
      <c r="T7593" s="1" t="s">
        <v>48</v>
      </c>
      <c r="U7593" s="1" t="s">
        <v>48</v>
      </c>
      <c r="V7593" s="1" t="s">
        <v>48</v>
      </c>
      <c r="W7593" s="1" t="s">
        <v>48</v>
      </c>
      <c r="X7593" s="1" t="s">
        <v>116</v>
      </c>
      <c r="Y7593" s="1" t="s">
        <v>5580</v>
      </c>
      <c r="AC7593" s="1" t="s">
        <v>5712</v>
      </c>
      <c r="AD7593" s="1" t="s">
        <v>5712</v>
      </c>
      <c r="AK7593" s="1" t="s">
        <v>63</v>
      </c>
      <c r="AN7593" s="1" t="s">
        <v>5712</v>
      </c>
      <c r="AP7593" s="1" t="s">
        <v>5712</v>
      </c>
      <c r="AR7593" s="1" t="s">
        <v>5712</v>
      </c>
      <c r="AT7593" s="1" t="s">
        <v>5712</v>
      </c>
      <c r="AV7593" s="1" t="s">
        <v>5581</v>
      </c>
    </row>
    <row r="7594" spans="1:48" ht="159.5" x14ac:dyDescent="0.35">
      <c r="A7594" s="1" t="s">
        <v>20812</v>
      </c>
      <c r="B7594" s="1" t="s">
        <v>18287</v>
      </c>
      <c r="C7594" s="1" t="s">
        <v>41</v>
      </c>
      <c r="D7594">
        <v>42</v>
      </c>
      <c r="E7594" s="1" t="s">
        <v>42</v>
      </c>
      <c r="F7594" s="1" t="s">
        <v>72</v>
      </c>
      <c r="G7594" s="1" t="s">
        <v>44</v>
      </c>
      <c r="H7594" s="1" t="s">
        <v>92</v>
      </c>
      <c r="I7594" s="1" t="s">
        <v>61</v>
      </c>
      <c r="J7594" s="1" t="s">
        <v>47</v>
      </c>
      <c r="K7594" s="1" t="s">
        <v>48</v>
      </c>
      <c r="L7594" s="1" t="s">
        <v>48</v>
      </c>
      <c r="M7594" s="1" t="s">
        <v>48</v>
      </c>
      <c r="N7594" s="1" t="s">
        <v>49</v>
      </c>
      <c r="O7594" s="1" t="s">
        <v>48</v>
      </c>
      <c r="P7594" s="1" t="s">
        <v>48</v>
      </c>
      <c r="Q7594" s="1" t="s">
        <v>48</v>
      </c>
      <c r="R7594" s="1" t="s">
        <v>48</v>
      </c>
      <c r="S7594" s="1" t="s">
        <v>48</v>
      </c>
      <c r="T7594" s="1" t="s">
        <v>48</v>
      </c>
      <c r="U7594" s="1" t="s">
        <v>48</v>
      </c>
      <c r="V7594" s="1" t="s">
        <v>48</v>
      </c>
      <c r="W7594" s="1" t="s">
        <v>48</v>
      </c>
      <c r="X7594" s="1" t="s">
        <v>62</v>
      </c>
      <c r="AC7594" s="1" t="s">
        <v>5712</v>
      </c>
      <c r="AD7594" s="1" t="s">
        <v>5712</v>
      </c>
      <c r="AK7594" s="1" t="s">
        <v>63</v>
      </c>
      <c r="AN7594" s="1" t="s">
        <v>5712</v>
      </c>
      <c r="AP7594" s="1" t="s">
        <v>5712</v>
      </c>
      <c r="AR7594" s="1" t="s">
        <v>5712</v>
      </c>
      <c r="AT7594" s="1" t="s">
        <v>5712</v>
      </c>
      <c r="AV7594" s="2" t="s">
        <v>5582</v>
      </c>
    </row>
  </sheetData>
  <autoFilter ref="A1:BA1" xr:uid="{A4AABACB-4658-48FC-89A7-362FBFD2EBC3}"/>
  <pageMargins left="0.7" right="0.7" top="0.75" bottom="0.75" header="0.3" footer="0.3"/>
  <headerFooter>
    <oddFooter>&amp;L_x000D_&amp;1#&amp;"Aptos"&amp;10&amp;KFF0000 OFFICIAL</oddFooter>
  </headerFooter>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FFEB2D7B545AA4A80FEF0FEF0A11CAE" ma:contentTypeVersion="15" ma:contentTypeDescription="Create a new document." ma:contentTypeScope="" ma:versionID="9a9ffb32ca86cd11fc07c05e71a5848b">
  <xsd:schema xmlns:xsd="http://www.w3.org/2001/XMLSchema" xmlns:xs="http://www.w3.org/2001/XMLSchema" xmlns:p="http://schemas.microsoft.com/office/2006/metadata/properties" xmlns:ns1="http://schemas.microsoft.com/sharepoint/v3" xmlns:ns2="b901856f-6367-43d8-899f-6d6acf031366" xmlns:ns3="a957d2c4-9f84-41be-a7a3-4fad633a2f26" targetNamespace="http://schemas.microsoft.com/office/2006/metadata/properties" ma:root="true" ma:fieldsID="b912537eb29998f677a51042f24244da" ns1:_="" ns2:_="" ns3:_="">
    <xsd:import namespace="http://schemas.microsoft.com/sharepoint/v3"/>
    <xsd:import namespace="b901856f-6367-43d8-899f-6d6acf031366"/>
    <xsd:import namespace="a957d2c4-9f84-41be-a7a3-4fad633a2f26"/>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1:_ip_UnifiedCompliancePolicyProperties" minOccurs="0"/>
                <xsd:element ref="ns1:_ip_UnifiedCompliancePolicyUIAction" minOccurs="0"/>
                <xsd:element ref="ns2:MediaServiceBillingMetadata"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1" nillable="true" ma:displayName="Unified Compliance Policy Properties" ma:hidden="true" ma:internalName="_ip_UnifiedCompliancePolicyProperties">
      <xsd:simpleType>
        <xsd:restriction base="dms:Note"/>
      </xsd:simpleType>
    </xsd:element>
    <xsd:element name="_ip_UnifiedCompliancePolicyUIAction" ma:index="12"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901856f-6367-43d8-899f-6d6acf03136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BillingMetadata" ma:index="13" nillable="true" ma:displayName="MediaServiceBillingMetadata" ma:hidden="true" ma:internalName="MediaServiceBillingMetadata" ma:readOnly="true">
      <xsd:simpleType>
        <xsd:restriction base="dms:Note"/>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c4293c39-7735-4726-8c41-7617ecb98ff9"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element name="MediaServiceLocation" ma:index="22"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a957d2c4-9f84-41be-a7a3-4fad633a2f26" elementFormDefault="qualified">
    <xsd:import namespace="http://schemas.microsoft.com/office/2006/documentManagement/types"/>
    <xsd:import namespace="http://schemas.microsoft.com/office/infopath/2007/PartnerControls"/>
    <xsd:element name="TaxCatchAll" ma:index="20" nillable="true" ma:displayName="Taxonomy Catch All Column" ma:hidden="true" ma:list="{398d6e86-bce9-4d09-938e-1617a697f06a}" ma:internalName="TaxCatchAll" ma:showField="CatchAllData" ma:web="a957d2c4-9f84-41be-a7a3-4fad633a2f26">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lcf76f155ced4ddcb4097134ff3c332f xmlns="b901856f-6367-43d8-899f-6d6acf031366">
      <Terms xmlns="http://schemas.microsoft.com/office/infopath/2007/PartnerControls"/>
    </lcf76f155ced4ddcb4097134ff3c332f>
    <TaxCatchAll xmlns="a957d2c4-9f84-41be-a7a3-4fad633a2f26"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62D6767-6C26-49A0-BFD7-69861654457D}"/>
</file>

<file path=customXml/itemProps2.xml><?xml version="1.0" encoding="utf-8"?>
<ds:datastoreItem xmlns:ds="http://schemas.openxmlformats.org/officeDocument/2006/customXml" ds:itemID="{0842F36B-5BC4-4E97-BF38-8C603A5F1A2A}">
  <ds:schemaRefs>
    <ds:schemaRef ds:uri="http://schemas.microsoft.com/office/2006/metadata/properties"/>
    <ds:schemaRef ds:uri="http://schemas.microsoft.com/office/infopath/2007/PartnerControls"/>
    <ds:schemaRef ds:uri="f600c698-b937-4600-8a0d-ae8526cfb15e"/>
    <ds:schemaRef ds:uri="100632b6-88d2-461c-b0d8-4004a7b46cb8"/>
  </ds:schemaRefs>
</ds:datastoreItem>
</file>

<file path=customXml/itemProps3.xml><?xml version="1.0" encoding="utf-8"?>
<ds:datastoreItem xmlns:ds="http://schemas.openxmlformats.org/officeDocument/2006/customXml" ds:itemID="{CF9507F0-6DDC-4DE1-9E8C-E77A388FAA68}">
  <ds:schemaRefs>
    <ds:schemaRef ds:uri="http://schemas.microsoft.com/sharepoint/v3/contenttype/forms"/>
  </ds:schemaRefs>
</ds:datastoreItem>
</file>

<file path=docMetadata/LabelInfo.xml><?xml version="1.0" encoding="utf-8"?>
<clbl:labelList xmlns:clbl="http://schemas.microsoft.com/office/2020/mipLabelMetadata">
  <clbl:label id="{aa6804c9-c797-4e90-b689-a0941aa14a93}" enabled="0" method="" siteId="{aa6804c9-c797-4e90-b689-a0941aa14a93}" removed="1"/>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7</vt:i4>
      </vt:variant>
    </vt:vector>
  </HeadingPairs>
  <TitlesOfParts>
    <vt:vector size="7" baseType="lpstr">
      <vt:lpstr>Verbatims</vt:lpstr>
      <vt:lpstr>A10a - large batteries by regio</vt:lpstr>
      <vt:lpstr>A10a - solar farm by region</vt:lpstr>
      <vt:lpstr>A10a - wind turbines by region</vt:lpstr>
      <vt:lpstr>A10a - new energy transmission </vt:lpstr>
      <vt:lpstr>A10a - off-shore wind turbines</vt:lpstr>
      <vt:lpstr>Sheet1</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Vo, Naomi</dc:creator>
  <cp:keywords/>
  <dc:description/>
  <cp:lastModifiedBy>Dianna McDonald</cp:lastModifiedBy>
  <cp:revision/>
  <dcterms:created xsi:type="dcterms:W3CDTF">2025-09-12T06:22:14Z</dcterms:created>
  <dcterms:modified xsi:type="dcterms:W3CDTF">2026-04-17T04:51:21Z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QProject8d088c7a-ce0c-43a7-875d-cad8fd269338">
    <vt:lpwstr>2025-22-12 04:22:14 +10:00|0|OneWorksheetPerTable</vt:lpwstr>
  </property>
  <property fmtid="{D5CDD505-2E9C-101B-9397-08002B2CF9AE}" pid="3" name="ContentTypeId">
    <vt:lpwstr>0x0101008FFEB2D7B545AA4A80FEF0FEF0A11CAE</vt:lpwstr>
  </property>
  <property fmtid="{D5CDD505-2E9C-101B-9397-08002B2CF9AE}" pid="4" name="_dlc_DocIdItemGuid">
    <vt:lpwstr>b766300b-0450-4d8b-b632-094a8ecb9b06</vt:lpwstr>
  </property>
  <property fmtid="{D5CDD505-2E9C-101B-9397-08002B2CF9AE}" pid="5" name="MediaServiceImageTags">
    <vt:lpwstr/>
  </property>
  <property fmtid="{D5CDD505-2E9C-101B-9397-08002B2CF9AE}" pid="6" name="MSIP_Label_3f3ac5bd-667f-4729-bae4-9cad4f1d410e_Enabled">
    <vt:lpwstr>true</vt:lpwstr>
  </property>
  <property fmtid="{D5CDD505-2E9C-101B-9397-08002B2CF9AE}" pid="7" name="MSIP_Label_3f3ac5bd-667f-4729-bae4-9cad4f1d410e_SetDate">
    <vt:lpwstr>2025-12-15T23:11:55Z</vt:lpwstr>
  </property>
  <property fmtid="{D5CDD505-2E9C-101B-9397-08002B2CF9AE}" pid="8" name="MSIP_Label_3f3ac5bd-667f-4729-bae4-9cad4f1d410e_Method">
    <vt:lpwstr>Standard</vt:lpwstr>
  </property>
  <property fmtid="{D5CDD505-2E9C-101B-9397-08002B2CF9AE}" pid="9" name="MSIP_Label_3f3ac5bd-667f-4729-bae4-9cad4f1d410e_Name">
    <vt:lpwstr>3f3ac5bd-667f-4729-bae4-9cad4f1d410e</vt:lpwstr>
  </property>
  <property fmtid="{D5CDD505-2E9C-101B-9397-08002B2CF9AE}" pid="10" name="MSIP_Label_3f3ac5bd-667f-4729-bae4-9cad4f1d410e_SiteId">
    <vt:lpwstr>b076ce60-ca2a-4185-9041-851d1b7bc01a</vt:lpwstr>
  </property>
  <property fmtid="{D5CDD505-2E9C-101B-9397-08002B2CF9AE}" pid="11" name="MSIP_Label_3f3ac5bd-667f-4729-bae4-9cad4f1d410e_ActionId">
    <vt:lpwstr>18837acf-f98b-4fcc-a930-028cb85382db</vt:lpwstr>
  </property>
  <property fmtid="{D5CDD505-2E9C-101B-9397-08002B2CF9AE}" pid="12" name="MSIP_Label_3f3ac5bd-667f-4729-bae4-9cad4f1d410e_ContentBits">
    <vt:lpwstr>3</vt:lpwstr>
  </property>
  <property fmtid="{D5CDD505-2E9C-101B-9397-08002B2CF9AE}" pid="13" name="MSIP_Label_3f3ac5bd-667f-4729-bae4-9cad4f1d410e_Tag">
    <vt:lpwstr>10, 3, 0, 1</vt:lpwstr>
  </property>
</Properties>
</file>